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2.xml" ContentType="application/vnd.openxmlformats-officedocument.themeOverride+xml"/>
  <Override PartName="/ppt/charts/chartEx1.xml" ContentType="application/vnd.ms-office.chartex+xml"/>
  <Override PartName="/ppt/charts/style17.xml" ContentType="application/vnd.ms-office.chartstyle+xml"/>
  <Override PartName="/ppt/charts/colors17.xml" ContentType="application/vnd.ms-office.chartcolorstyle+xml"/>
  <Override PartName="/ppt/notesSlides/notesSlide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sldIdLst>
    <p:sldId id="275" r:id="rId5"/>
    <p:sldId id="281" r:id="rId6"/>
    <p:sldId id="316" r:id="rId7"/>
    <p:sldId id="317" r:id="rId8"/>
    <p:sldId id="318" r:id="rId9"/>
    <p:sldId id="319" r:id="rId10"/>
    <p:sldId id="328" r:id="rId11"/>
    <p:sldId id="320" r:id="rId12"/>
    <p:sldId id="329" r:id="rId13"/>
    <p:sldId id="330" r:id="rId14"/>
    <p:sldId id="331" r:id="rId15"/>
    <p:sldId id="321" r:id="rId16"/>
    <p:sldId id="332" r:id="rId17"/>
    <p:sldId id="333" r:id="rId18"/>
    <p:sldId id="322" r:id="rId19"/>
    <p:sldId id="334" r:id="rId20"/>
    <p:sldId id="667" r:id="rId21"/>
    <p:sldId id="668" r:id="rId22"/>
    <p:sldId id="673" r:id="rId23"/>
    <p:sldId id="665" r:id="rId24"/>
    <p:sldId id="669" r:id="rId25"/>
    <p:sldId id="279" r:id="rId26"/>
  </p:sldIdLst>
  <p:sldSz cx="12192000" cy="6858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 SemiBold" panose="00000700000000000000" pitchFamily="2" charset="0"/>
      <p:bold r:id="rId33"/>
      <p:boldItalic r:id="rId34"/>
    </p:embeddedFont>
    <p:embeddedFont>
      <p:font typeface="Nunito Sans" pitchFamily="2" charset="0"/>
      <p:regular r:id="rId35"/>
      <p:bold r:id="rId36"/>
      <p:italic r:id="rId37"/>
      <p:boldItalic r:id="rId38"/>
    </p:embeddedFont>
    <p:embeddedFont>
      <p:font typeface="Nunito Sans ExtraBold" pitchFamily="2" charset="0"/>
      <p:bold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837"/>
    <a:srgbClr val="395F9B"/>
    <a:srgbClr val="2E8867"/>
    <a:srgbClr val="236C95"/>
    <a:srgbClr val="2F753E"/>
    <a:srgbClr val="1F4E79"/>
    <a:srgbClr val="009165"/>
    <a:srgbClr val="27689D"/>
    <a:srgbClr val="009267"/>
    <a:srgbClr val="009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9D1BA8-88A7-4149-A041-2BC30ABEB2A4}" v="68" dt="2023-07-11T01:00:49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88" autoAdjust="0"/>
    <p:restoredTop sz="90315" autoAdjust="0"/>
  </p:normalViewPr>
  <p:slideViewPr>
    <p:cSldViewPr snapToGrid="0">
      <p:cViewPr varScale="1">
        <p:scale>
          <a:sx n="100" d="100"/>
          <a:sy n="100" d="100"/>
        </p:scale>
        <p:origin x="12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38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STOR JULIO HERNANDEZ BOCKER" userId="a413b3be1cc3406f" providerId="LiveId" clId="{F8DC3BF0-C841-4221-B413-23FDBFB5F3DF}"/>
    <pc:docChg chg="undo redo custSel addSld delSld modSld sldOrd">
      <pc:chgData name="NESTOR JULIO HERNANDEZ BOCKER" userId="a413b3be1cc3406f" providerId="LiveId" clId="{F8DC3BF0-C841-4221-B413-23FDBFB5F3DF}" dt="2023-06-07T03:11:46.771" v="878" actId="207"/>
      <pc:docMkLst>
        <pc:docMk/>
      </pc:docMkLst>
      <pc:sldChg chg="addSp delSp modSp add del mod setBg">
        <pc:chgData name="NESTOR JULIO HERNANDEZ BOCKER" userId="a413b3be1cc3406f" providerId="LiveId" clId="{F8DC3BF0-C841-4221-B413-23FDBFB5F3DF}" dt="2023-06-07T02:17:49.728" v="428"/>
        <pc:sldMkLst>
          <pc:docMk/>
          <pc:sldMk cId="772786361" sldId="269"/>
        </pc:sldMkLst>
        <pc:spChg chg="add del">
          <ac:chgData name="NESTOR JULIO HERNANDEZ BOCKER" userId="a413b3be1cc3406f" providerId="LiveId" clId="{F8DC3BF0-C841-4221-B413-23FDBFB5F3DF}" dt="2023-06-07T02:17:49.242" v="427" actId="478"/>
          <ac:spMkLst>
            <pc:docMk/>
            <pc:sldMk cId="772786361" sldId="269"/>
            <ac:spMk id="16" creationId="{00000000-0000-0000-0000-000000000000}"/>
          </ac:spMkLst>
        </pc:spChg>
        <pc:spChg chg="mod">
          <ac:chgData name="NESTOR JULIO HERNANDEZ BOCKER" userId="a413b3be1cc3406f" providerId="LiveId" clId="{F8DC3BF0-C841-4221-B413-23FDBFB5F3DF}" dt="2023-06-07T02:17:46.496" v="426" actId="14100"/>
          <ac:spMkLst>
            <pc:docMk/>
            <pc:sldMk cId="772786361" sldId="269"/>
            <ac:spMk id="20" creationId="{00000000-0000-0000-0000-000000000000}"/>
          </ac:spMkLst>
        </pc:spChg>
      </pc:sldChg>
      <pc:sldChg chg="add del">
        <pc:chgData name="NESTOR JULIO HERNANDEZ BOCKER" userId="a413b3be1cc3406f" providerId="LiveId" clId="{F8DC3BF0-C841-4221-B413-23FDBFB5F3DF}" dt="2023-06-07T02:17:49.728" v="428"/>
        <pc:sldMkLst>
          <pc:docMk/>
          <pc:sldMk cId="2522447131" sldId="270"/>
        </pc:sldMkLst>
      </pc:sldChg>
      <pc:sldChg chg="add del">
        <pc:chgData name="NESTOR JULIO HERNANDEZ BOCKER" userId="a413b3be1cc3406f" providerId="LiveId" clId="{F8DC3BF0-C841-4221-B413-23FDBFB5F3DF}" dt="2023-06-07T02:17:49.728" v="428"/>
        <pc:sldMkLst>
          <pc:docMk/>
          <pc:sldMk cId="1064889117" sldId="271"/>
        </pc:sldMkLst>
      </pc:sldChg>
      <pc:sldChg chg="modSp mod">
        <pc:chgData name="NESTOR JULIO HERNANDEZ BOCKER" userId="a413b3be1cc3406f" providerId="LiveId" clId="{F8DC3BF0-C841-4221-B413-23FDBFB5F3DF}" dt="2023-06-07T01:45:21.711" v="20" actId="14100"/>
        <pc:sldMkLst>
          <pc:docMk/>
          <pc:sldMk cId="1010862512" sldId="275"/>
        </pc:sldMkLst>
        <pc:spChg chg="mod">
          <ac:chgData name="NESTOR JULIO HERNANDEZ BOCKER" userId="a413b3be1cc3406f" providerId="LiveId" clId="{F8DC3BF0-C841-4221-B413-23FDBFB5F3DF}" dt="2023-06-07T01:42:19.507" v="0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F8DC3BF0-C841-4221-B413-23FDBFB5F3DF}" dt="2023-06-07T01:45:21.711" v="20" actId="14100"/>
          <ac:spMkLst>
            <pc:docMk/>
            <pc:sldMk cId="1010862512" sldId="275"/>
            <ac:spMk id="5" creationId="{BDA1159D-A0ED-18DC-0747-141EBF1A2086}"/>
          </ac:spMkLst>
        </pc:spChg>
        <pc:spChg chg="mod">
          <ac:chgData name="NESTOR JULIO HERNANDEZ BOCKER" userId="a413b3be1cc3406f" providerId="LiveId" clId="{F8DC3BF0-C841-4221-B413-23FDBFB5F3DF}" dt="2023-06-07T01:45:01.117" v="9"/>
          <ac:spMkLst>
            <pc:docMk/>
            <pc:sldMk cId="1010862512" sldId="275"/>
            <ac:spMk id="6" creationId="{C2171E36-1462-87BF-6CE9-51FF81D0C5FB}"/>
          </ac:spMkLst>
        </pc:spChg>
      </pc:sldChg>
      <pc:sldChg chg="modSp mod">
        <pc:chgData name="NESTOR JULIO HERNANDEZ BOCKER" userId="a413b3be1cc3406f" providerId="LiveId" clId="{F8DC3BF0-C841-4221-B413-23FDBFB5F3DF}" dt="2023-06-07T02:25:10.119" v="786" actId="20577"/>
        <pc:sldMkLst>
          <pc:docMk/>
          <pc:sldMk cId="3675170584" sldId="279"/>
        </pc:sldMkLst>
        <pc:spChg chg="mod">
          <ac:chgData name="NESTOR JULIO HERNANDEZ BOCKER" userId="a413b3be1cc3406f" providerId="LiveId" clId="{F8DC3BF0-C841-4221-B413-23FDBFB5F3DF}" dt="2023-06-07T02:25:10.119" v="786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addSp delSp modSp mod">
        <pc:chgData name="NESTOR JULIO HERNANDEZ BOCKER" userId="a413b3be1cc3406f" providerId="LiveId" clId="{F8DC3BF0-C841-4221-B413-23FDBFB5F3DF}" dt="2023-06-07T01:51:11.620" v="113" actId="207"/>
        <pc:sldMkLst>
          <pc:docMk/>
          <pc:sldMk cId="2130645913" sldId="281"/>
        </pc:sldMkLst>
        <pc:spChg chg="add mod">
          <ac:chgData name="NESTOR JULIO HERNANDEZ BOCKER" userId="a413b3be1cc3406f" providerId="LiveId" clId="{F8DC3BF0-C841-4221-B413-23FDBFB5F3DF}" dt="2023-06-07T01:47:14.814" v="50" actId="207"/>
          <ac:spMkLst>
            <pc:docMk/>
            <pc:sldMk cId="2130645913" sldId="281"/>
            <ac:spMk id="2" creationId="{F740E246-1AD4-B974-C53E-83D4E32CFB1B}"/>
          </ac:spMkLst>
        </pc:spChg>
        <pc:spChg chg="add mod">
          <ac:chgData name="NESTOR JULIO HERNANDEZ BOCKER" userId="a413b3be1cc3406f" providerId="LiveId" clId="{F8DC3BF0-C841-4221-B413-23FDBFB5F3DF}" dt="2023-06-07T01:47:18.219" v="52" actId="207"/>
          <ac:spMkLst>
            <pc:docMk/>
            <pc:sldMk cId="2130645913" sldId="281"/>
            <ac:spMk id="3" creationId="{C63AA922-20BD-53BA-DECA-57AB55467D00}"/>
          </ac:spMkLst>
        </pc:spChg>
        <pc:spChg chg="del">
          <ac:chgData name="NESTOR JULIO HERNANDEZ BOCKER" userId="a413b3be1cc3406f" providerId="LiveId" clId="{F8DC3BF0-C841-4221-B413-23FDBFB5F3DF}" dt="2023-06-07T01:45:51.090" v="25" actId="478"/>
          <ac:spMkLst>
            <pc:docMk/>
            <pc:sldMk cId="2130645913" sldId="281"/>
            <ac:spMk id="4" creationId="{9038051D-EB90-E24D-9DA9-5CDB500D1D62}"/>
          </ac:spMkLst>
        </pc:spChg>
        <pc:spChg chg="add mod">
          <ac:chgData name="NESTOR JULIO HERNANDEZ BOCKER" userId="a413b3be1cc3406f" providerId="LiveId" clId="{F8DC3BF0-C841-4221-B413-23FDBFB5F3DF}" dt="2023-06-07T01:48:15.694" v="62" actId="207"/>
          <ac:spMkLst>
            <pc:docMk/>
            <pc:sldMk cId="2130645913" sldId="281"/>
            <ac:spMk id="5" creationId="{9A54FADB-B618-5D91-A11B-C8B1D2E643DB}"/>
          </ac:spMkLst>
        </pc:spChg>
        <pc:spChg chg="add mod">
          <ac:chgData name="NESTOR JULIO HERNANDEZ BOCKER" userId="a413b3be1cc3406f" providerId="LiveId" clId="{F8DC3BF0-C841-4221-B413-23FDBFB5F3DF}" dt="2023-06-07T01:47:54.849" v="57" actId="207"/>
          <ac:spMkLst>
            <pc:docMk/>
            <pc:sldMk cId="2130645913" sldId="281"/>
            <ac:spMk id="6" creationId="{408F8310-5685-B970-A2FA-4068D6AA4728}"/>
          </ac:spMkLst>
        </pc:spChg>
        <pc:spChg chg="mod">
          <ac:chgData name="NESTOR JULIO HERNANDEZ BOCKER" userId="a413b3be1cc3406f" providerId="LiveId" clId="{F8DC3BF0-C841-4221-B413-23FDBFB5F3DF}" dt="2023-06-07T01:46:29.679" v="48"/>
          <ac:spMkLst>
            <pc:docMk/>
            <pc:sldMk cId="2130645913" sldId="281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45:44.153" v="23" actId="478"/>
          <ac:spMkLst>
            <pc:docMk/>
            <pc:sldMk cId="2130645913" sldId="281"/>
            <ac:spMk id="9" creationId="{30EE5C6D-D800-B9D3-F794-57264F801BFB}"/>
          </ac:spMkLst>
        </pc:spChg>
        <pc:spChg chg="del">
          <ac:chgData name="NESTOR JULIO HERNANDEZ BOCKER" userId="a413b3be1cc3406f" providerId="LiveId" clId="{F8DC3BF0-C841-4221-B413-23FDBFB5F3DF}" dt="2023-06-07T01:45:42.101" v="22" actId="478"/>
          <ac:spMkLst>
            <pc:docMk/>
            <pc:sldMk cId="2130645913" sldId="281"/>
            <ac:spMk id="10" creationId="{CE550A21-583D-7FBE-6302-9562E532219E}"/>
          </ac:spMkLst>
        </pc:spChg>
        <pc:spChg chg="del">
          <ac:chgData name="NESTOR JULIO HERNANDEZ BOCKER" userId="a413b3be1cc3406f" providerId="LiveId" clId="{F8DC3BF0-C841-4221-B413-23FDBFB5F3DF}" dt="2023-06-07T01:45:52.925" v="26" actId="478"/>
          <ac:spMkLst>
            <pc:docMk/>
            <pc:sldMk cId="2130645913" sldId="281"/>
            <ac:spMk id="11" creationId="{83075EED-AA93-8D8A-3B48-058061B09424}"/>
          </ac:spMkLst>
        </pc:spChg>
        <pc:spChg chg="del">
          <ac:chgData name="NESTOR JULIO HERNANDEZ BOCKER" userId="a413b3be1cc3406f" providerId="LiveId" clId="{F8DC3BF0-C841-4221-B413-23FDBFB5F3DF}" dt="2023-06-07T01:51:00.900" v="111" actId="478"/>
          <ac:spMkLst>
            <pc:docMk/>
            <pc:sldMk cId="2130645913" sldId="281"/>
            <ac:spMk id="14" creationId="{0D28290A-5334-CC8B-9F46-16627EFA7B7D}"/>
          </ac:spMkLst>
        </pc:spChg>
        <pc:spChg chg="add mod">
          <ac:chgData name="NESTOR JULIO HERNANDEZ BOCKER" userId="a413b3be1cc3406f" providerId="LiveId" clId="{F8DC3BF0-C841-4221-B413-23FDBFB5F3DF}" dt="2023-06-07T01:51:11.620" v="113" actId="207"/>
          <ac:spMkLst>
            <pc:docMk/>
            <pc:sldMk cId="2130645913" sldId="281"/>
            <ac:spMk id="16" creationId="{51FD3A7F-65A0-29C0-E012-458B419CFA80}"/>
          </ac:spMkLst>
        </pc:spChg>
        <pc:graphicFrameChg chg="add mod">
          <ac:chgData name="NESTOR JULIO HERNANDEZ BOCKER" userId="a413b3be1cc3406f" providerId="LiveId" clId="{F8DC3BF0-C841-4221-B413-23FDBFB5F3DF}" dt="2023-06-07T01:46:42.815" v="49"/>
          <ac:graphicFrameMkLst>
            <pc:docMk/>
            <pc:sldMk cId="2130645913" sldId="281"/>
            <ac:graphicFrameMk id="8" creationId="{286999D8-DF98-0E31-376F-26AD3D9A44FB}"/>
          </ac:graphicFrameMkLst>
        </pc:graphicFrameChg>
        <pc:graphicFrameChg chg="del">
          <ac:chgData name="NESTOR JULIO HERNANDEZ BOCKER" userId="a413b3be1cc3406f" providerId="LiveId" clId="{F8DC3BF0-C841-4221-B413-23FDBFB5F3DF}" dt="2023-06-07T01:45:40.884" v="21" actId="478"/>
          <ac:graphicFrameMkLst>
            <pc:docMk/>
            <pc:sldMk cId="2130645913" sldId="281"/>
            <ac:graphicFrameMk id="12" creationId="{09DCE6E8-E263-DF6C-D430-B909A0F7630B}"/>
          </ac:graphicFrameMkLst>
        </pc:graphicFrameChg>
        <pc:graphicFrameChg chg="del">
          <ac:chgData name="NESTOR JULIO HERNANDEZ BOCKER" userId="a413b3be1cc3406f" providerId="LiveId" clId="{F8DC3BF0-C841-4221-B413-23FDBFB5F3DF}" dt="2023-06-07T01:45:45.438" v="24" actId="478"/>
          <ac:graphicFrameMkLst>
            <pc:docMk/>
            <pc:sldMk cId="2130645913" sldId="281"/>
            <ac:graphicFrameMk id="13" creationId="{0662E567-C2CB-FD30-DDBF-3431D93D0CA9}"/>
          </ac:graphicFrameMkLst>
        </pc:graphicFrameChg>
        <pc:graphicFrameChg chg="add mod">
          <ac:chgData name="NESTOR JULIO HERNANDEZ BOCKER" userId="a413b3be1cc3406f" providerId="LiveId" clId="{F8DC3BF0-C841-4221-B413-23FDBFB5F3DF}" dt="2023-06-07T01:47:15.646" v="51" actId="1076"/>
          <ac:graphicFrameMkLst>
            <pc:docMk/>
            <pc:sldMk cId="2130645913" sldId="281"/>
            <ac:graphicFrameMk id="15" creationId="{B434F442-316A-6E2B-D874-8FAEBAD09031}"/>
          </ac:graphicFrameMkLst>
        </pc:graphicFrameChg>
      </pc:sldChg>
      <pc:sldChg chg="del">
        <pc:chgData name="NESTOR JULIO HERNANDEZ BOCKER" userId="a413b3be1cc3406f" providerId="LiveId" clId="{F8DC3BF0-C841-4221-B413-23FDBFB5F3DF}" dt="2023-06-07T01:46:02.964" v="34" actId="47"/>
        <pc:sldMkLst>
          <pc:docMk/>
          <pc:sldMk cId="3855831146" sldId="282"/>
        </pc:sldMkLst>
      </pc:sldChg>
      <pc:sldChg chg="del">
        <pc:chgData name="NESTOR JULIO HERNANDEZ BOCKER" userId="a413b3be1cc3406f" providerId="LiveId" clId="{F8DC3BF0-C841-4221-B413-23FDBFB5F3DF}" dt="2023-06-07T01:46:03.419" v="35" actId="47"/>
        <pc:sldMkLst>
          <pc:docMk/>
          <pc:sldMk cId="3275677300" sldId="283"/>
        </pc:sldMkLst>
      </pc:sldChg>
      <pc:sldChg chg="del">
        <pc:chgData name="NESTOR JULIO HERNANDEZ BOCKER" userId="a413b3be1cc3406f" providerId="LiveId" clId="{F8DC3BF0-C841-4221-B413-23FDBFB5F3DF}" dt="2023-06-07T01:46:03.670" v="36" actId="47"/>
        <pc:sldMkLst>
          <pc:docMk/>
          <pc:sldMk cId="2609771912" sldId="284"/>
        </pc:sldMkLst>
      </pc:sldChg>
      <pc:sldChg chg="del">
        <pc:chgData name="NESTOR JULIO HERNANDEZ BOCKER" userId="a413b3be1cc3406f" providerId="LiveId" clId="{F8DC3BF0-C841-4221-B413-23FDBFB5F3DF}" dt="2023-06-07T01:46:03.889" v="37" actId="47"/>
        <pc:sldMkLst>
          <pc:docMk/>
          <pc:sldMk cId="185742075" sldId="285"/>
        </pc:sldMkLst>
      </pc:sldChg>
      <pc:sldChg chg="del">
        <pc:chgData name="NESTOR JULIO HERNANDEZ BOCKER" userId="a413b3be1cc3406f" providerId="LiveId" clId="{F8DC3BF0-C841-4221-B413-23FDBFB5F3DF}" dt="2023-06-07T01:46:04.140" v="38" actId="47"/>
        <pc:sldMkLst>
          <pc:docMk/>
          <pc:sldMk cId="761130282" sldId="286"/>
        </pc:sldMkLst>
      </pc:sldChg>
      <pc:sldChg chg="del">
        <pc:chgData name="NESTOR JULIO HERNANDEZ BOCKER" userId="a413b3be1cc3406f" providerId="LiveId" clId="{F8DC3BF0-C841-4221-B413-23FDBFB5F3DF}" dt="2023-06-07T01:46:04.564" v="39" actId="47"/>
        <pc:sldMkLst>
          <pc:docMk/>
          <pc:sldMk cId="4096092239" sldId="287"/>
        </pc:sldMkLst>
      </pc:sldChg>
      <pc:sldChg chg="del">
        <pc:chgData name="NESTOR JULIO HERNANDEZ BOCKER" userId="a413b3be1cc3406f" providerId="LiveId" clId="{F8DC3BF0-C841-4221-B413-23FDBFB5F3DF}" dt="2023-06-07T01:46:04.935" v="40" actId="47"/>
        <pc:sldMkLst>
          <pc:docMk/>
          <pc:sldMk cId="4195406661" sldId="288"/>
        </pc:sldMkLst>
      </pc:sldChg>
      <pc:sldChg chg="del">
        <pc:chgData name="NESTOR JULIO HERNANDEZ BOCKER" userId="a413b3be1cc3406f" providerId="LiveId" clId="{F8DC3BF0-C841-4221-B413-23FDBFB5F3DF}" dt="2023-06-07T01:46:05.521" v="41" actId="47"/>
        <pc:sldMkLst>
          <pc:docMk/>
          <pc:sldMk cId="3371494069" sldId="289"/>
        </pc:sldMkLst>
      </pc:sldChg>
      <pc:sldChg chg="addSp delSp modSp add mod">
        <pc:chgData name="NESTOR JULIO HERNANDEZ BOCKER" userId="a413b3be1cc3406f" providerId="LiveId" clId="{F8DC3BF0-C841-4221-B413-23FDBFB5F3DF}" dt="2023-06-07T03:00:08.801" v="831" actId="207"/>
        <pc:sldMkLst>
          <pc:docMk/>
          <pc:sldMk cId="1230455291" sldId="290"/>
        </pc:sldMkLst>
        <pc:spChg chg="add del mod">
          <ac:chgData name="NESTOR JULIO HERNANDEZ BOCKER" userId="a413b3be1cc3406f" providerId="LiveId" clId="{F8DC3BF0-C841-4221-B413-23FDBFB5F3DF}" dt="2023-06-07T01:51:48.818" v="129"/>
          <ac:spMkLst>
            <pc:docMk/>
            <pc:sldMk cId="1230455291" sldId="290"/>
            <ac:spMk id="2" creationId="{4263ADBB-4788-D89B-EBBF-1A241C4288F7}"/>
          </ac:spMkLst>
        </pc:spChg>
        <pc:spChg chg="add mod">
          <ac:chgData name="NESTOR JULIO HERNANDEZ BOCKER" userId="a413b3be1cc3406f" providerId="LiveId" clId="{F8DC3BF0-C841-4221-B413-23FDBFB5F3DF}" dt="2023-06-07T01:51:54.447" v="131"/>
          <ac:spMkLst>
            <pc:docMk/>
            <pc:sldMk cId="1230455291" sldId="290"/>
            <ac:spMk id="3" creationId="{2A92AF03-0B76-ABBC-DC2A-8FAF242B06ED}"/>
          </ac:spMkLst>
        </pc:spChg>
        <pc:spChg chg="add mod">
          <ac:chgData name="NESTOR JULIO HERNANDEZ BOCKER" userId="a413b3be1cc3406f" providerId="LiveId" clId="{F8DC3BF0-C841-4221-B413-23FDBFB5F3DF}" dt="2023-06-07T01:53:44.772" v="156" actId="207"/>
          <ac:spMkLst>
            <pc:docMk/>
            <pc:sldMk cId="1230455291" sldId="290"/>
            <ac:spMk id="4" creationId="{2B0A8386-09F2-CD66-A93D-1B1C9C188168}"/>
          </ac:spMkLst>
        </pc:spChg>
        <pc:spChg chg="mod">
          <ac:chgData name="NESTOR JULIO HERNANDEZ BOCKER" userId="a413b3be1cc3406f" providerId="LiveId" clId="{F8DC3BF0-C841-4221-B413-23FDBFB5F3DF}" dt="2023-06-07T01:53:35.563" v="155"/>
          <ac:spMkLst>
            <pc:docMk/>
            <pc:sldMk cId="1230455291" sldId="290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51:53.255" v="130" actId="478"/>
          <ac:spMkLst>
            <pc:docMk/>
            <pc:sldMk cId="1230455291" sldId="290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F8DC3BF0-C841-4221-B413-23FDBFB5F3DF}" dt="2023-06-07T03:00:08.801" v="831" actId="207"/>
          <ac:graphicFrameMkLst>
            <pc:docMk/>
            <pc:sldMk cId="1230455291" sldId="290"/>
            <ac:graphicFrameMk id="5" creationId="{3DA64992-A043-EAAC-5602-8C350FF21BE1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21:15.270" v="761" actId="207"/>
        <pc:sldMkLst>
          <pc:docMk/>
          <pc:sldMk cId="3207670988" sldId="291"/>
        </pc:sldMkLst>
        <pc:spChg chg="add del mod">
          <ac:chgData name="NESTOR JULIO HERNANDEZ BOCKER" userId="a413b3be1cc3406f" providerId="LiveId" clId="{F8DC3BF0-C841-4221-B413-23FDBFB5F3DF}" dt="2023-06-07T01:51:47.641" v="128"/>
          <ac:spMkLst>
            <pc:docMk/>
            <pc:sldMk cId="3207670988" sldId="291"/>
            <ac:spMk id="2" creationId="{4A76D3E0-3F8B-098F-03E2-994120363A7C}"/>
          </ac:spMkLst>
        </pc:spChg>
        <pc:spChg chg="add mod">
          <ac:chgData name="NESTOR JULIO HERNANDEZ BOCKER" userId="a413b3be1cc3406f" providerId="LiveId" clId="{F8DC3BF0-C841-4221-B413-23FDBFB5F3DF}" dt="2023-06-07T01:51:59.575" v="133"/>
          <ac:spMkLst>
            <pc:docMk/>
            <pc:sldMk cId="3207670988" sldId="291"/>
            <ac:spMk id="3" creationId="{A15EB62E-D1A8-1641-0383-BA3312B7539A}"/>
          </ac:spMkLst>
        </pc:spChg>
        <pc:spChg chg="add mod">
          <ac:chgData name="NESTOR JULIO HERNANDEZ BOCKER" userId="a413b3be1cc3406f" providerId="LiveId" clId="{F8DC3BF0-C841-4221-B413-23FDBFB5F3DF}" dt="2023-06-07T02:20:50.283" v="754" actId="207"/>
          <ac:spMkLst>
            <pc:docMk/>
            <pc:sldMk cId="3207670988" sldId="291"/>
            <ac:spMk id="4" creationId="{5BA1C177-1054-6BB3-85B2-35BE822983F3}"/>
          </ac:spMkLst>
        </pc:spChg>
        <pc:spChg chg="mod">
          <ac:chgData name="NESTOR JULIO HERNANDEZ BOCKER" userId="a413b3be1cc3406f" providerId="LiveId" clId="{F8DC3BF0-C841-4221-B413-23FDBFB5F3DF}" dt="2023-06-07T02:20:42.564" v="751"/>
          <ac:spMkLst>
            <pc:docMk/>
            <pc:sldMk cId="3207670988" sldId="291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51:58.524" v="132" actId="478"/>
          <ac:spMkLst>
            <pc:docMk/>
            <pc:sldMk cId="3207670988" sldId="291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F8DC3BF0-C841-4221-B413-23FDBFB5F3DF}" dt="2023-06-07T02:21:15.270" v="761" actId="207"/>
          <ac:graphicFrameMkLst>
            <pc:docMk/>
            <pc:sldMk cId="3207670988" sldId="291"/>
            <ac:graphicFrameMk id="5" creationId="{E007ED42-2267-55A0-8AD9-490DAA43A599}"/>
          </ac:graphicFrameMkLst>
        </pc:graphicFrameChg>
      </pc:sldChg>
      <pc:sldChg chg="addSp delSp modSp add del mod">
        <pc:chgData name="NESTOR JULIO HERNANDEZ BOCKER" userId="a413b3be1cc3406f" providerId="LiveId" clId="{F8DC3BF0-C841-4221-B413-23FDBFB5F3DF}" dt="2023-06-07T01:52:05.679" v="135" actId="47"/>
        <pc:sldMkLst>
          <pc:docMk/>
          <pc:sldMk cId="332390812" sldId="292"/>
        </pc:sldMkLst>
        <pc:spChg chg="add del mod">
          <ac:chgData name="NESTOR JULIO HERNANDEZ BOCKER" userId="a413b3be1cc3406f" providerId="LiveId" clId="{F8DC3BF0-C841-4221-B413-23FDBFB5F3DF}" dt="2023-06-07T01:51:47.312" v="127"/>
          <ac:spMkLst>
            <pc:docMk/>
            <pc:sldMk cId="332390812" sldId="292"/>
            <ac:spMk id="2" creationId="{CCA74143-E2D6-CBBD-AEAB-C73288A93160}"/>
          </ac:spMkLst>
        </pc:spChg>
        <pc:spChg chg="del">
          <ac:chgData name="NESTOR JULIO HERNANDEZ BOCKER" userId="a413b3be1cc3406f" providerId="LiveId" clId="{F8DC3BF0-C841-4221-B413-23FDBFB5F3DF}" dt="2023-06-07T01:52:02.838" v="134" actId="478"/>
          <ac:spMkLst>
            <pc:docMk/>
            <pc:sldMk cId="332390812" sldId="292"/>
            <ac:spMk id="14" creationId="{0D28290A-5334-CC8B-9F46-16627EFA7B7D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4056647274" sldId="293"/>
        </pc:sldMkLst>
        <pc:spChg chg="add del mod">
          <ac:chgData name="NESTOR JULIO HERNANDEZ BOCKER" userId="a413b3be1cc3406f" providerId="LiveId" clId="{F8DC3BF0-C841-4221-B413-23FDBFB5F3DF}" dt="2023-06-07T01:51:47.029" v="126"/>
          <ac:spMkLst>
            <pc:docMk/>
            <pc:sldMk cId="4056647274" sldId="293"/>
            <ac:spMk id="2" creationId="{8C071F59-DE11-60C6-857F-DB8E7D6BB9A4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1852406770" sldId="294"/>
        </pc:sldMkLst>
        <pc:spChg chg="add del mod">
          <ac:chgData name="NESTOR JULIO HERNANDEZ BOCKER" userId="a413b3be1cc3406f" providerId="LiveId" clId="{F8DC3BF0-C841-4221-B413-23FDBFB5F3DF}" dt="2023-06-07T01:51:46.716" v="125"/>
          <ac:spMkLst>
            <pc:docMk/>
            <pc:sldMk cId="1852406770" sldId="294"/>
            <ac:spMk id="2" creationId="{A23673CA-E157-E9B9-C7BF-0FBD07ECE936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2801230313" sldId="295"/>
        </pc:sldMkLst>
        <pc:spChg chg="add del mod">
          <ac:chgData name="NESTOR JULIO HERNANDEZ BOCKER" userId="a413b3be1cc3406f" providerId="LiveId" clId="{F8DC3BF0-C841-4221-B413-23FDBFB5F3DF}" dt="2023-06-07T01:51:46.356" v="124"/>
          <ac:spMkLst>
            <pc:docMk/>
            <pc:sldMk cId="2801230313" sldId="295"/>
            <ac:spMk id="2" creationId="{9AFB4322-B0D3-6200-310A-861E41D34D71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4022695585" sldId="296"/>
        </pc:sldMkLst>
        <pc:spChg chg="add del mod">
          <ac:chgData name="NESTOR JULIO HERNANDEZ BOCKER" userId="a413b3be1cc3406f" providerId="LiveId" clId="{F8DC3BF0-C841-4221-B413-23FDBFB5F3DF}" dt="2023-06-07T01:51:45.916" v="123"/>
          <ac:spMkLst>
            <pc:docMk/>
            <pc:sldMk cId="4022695585" sldId="296"/>
            <ac:spMk id="2" creationId="{5D4D017E-60CD-B582-0D7E-9C8C42BAB97A}"/>
          </ac:spMkLst>
        </pc:spChg>
      </pc:sldChg>
      <pc:sldChg chg="addSp delSp modSp add mod">
        <pc:chgData name="NESTOR JULIO HERNANDEZ BOCKER" userId="a413b3be1cc3406f" providerId="LiveId" clId="{F8DC3BF0-C841-4221-B413-23FDBFB5F3DF}" dt="2023-06-07T01:53:09.180" v="151" actId="207"/>
        <pc:sldMkLst>
          <pc:docMk/>
          <pc:sldMk cId="1058868022" sldId="297"/>
        </pc:sldMkLst>
        <pc:spChg chg="add del mod">
          <ac:chgData name="NESTOR JULIO HERNANDEZ BOCKER" userId="a413b3be1cc3406f" providerId="LiveId" clId="{F8DC3BF0-C841-4221-B413-23FDBFB5F3DF}" dt="2023-06-07T01:49:28.025" v="67" actId="478"/>
          <ac:spMkLst>
            <pc:docMk/>
            <pc:sldMk cId="1058868022" sldId="297"/>
            <ac:spMk id="7" creationId="{940E6080-02A2-A75C-6F99-4417EB03531B}"/>
          </ac:spMkLst>
        </pc:spChg>
        <pc:spChg chg="del">
          <ac:chgData name="NESTOR JULIO HERNANDEZ BOCKER" userId="a413b3be1cc3406f" providerId="LiveId" clId="{F8DC3BF0-C841-4221-B413-23FDBFB5F3DF}" dt="2023-06-07T01:51:23.609" v="114" actId="478"/>
          <ac:spMkLst>
            <pc:docMk/>
            <pc:sldMk cId="1058868022" sldId="297"/>
            <ac:spMk id="8" creationId="{14A88404-2DA2-4217-99E5-A796005D5157}"/>
          </ac:spMkLst>
        </pc:spChg>
        <pc:spChg chg="add mod">
          <ac:chgData name="NESTOR JULIO HERNANDEZ BOCKER" userId="a413b3be1cc3406f" providerId="LiveId" clId="{F8DC3BF0-C841-4221-B413-23FDBFB5F3DF}" dt="2023-06-07T01:50:09.881" v="91" actId="27107"/>
          <ac:spMkLst>
            <pc:docMk/>
            <pc:sldMk cId="1058868022" sldId="297"/>
            <ac:spMk id="10" creationId="{AE85FA06-F043-6F76-2D7A-77CFAD99732C}"/>
          </ac:spMkLst>
        </pc:spChg>
        <pc:spChg chg="add mod">
          <ac:chgData name="NESTOR JULIO HERNANDEZ BOCKER" userId="a413b3be1cc3406f" providerId="LiveId" clId="{F8DC3BF0-C841-4221-B413-23FDBFB5F3DF}" dt="2023-06-07T01:50:29.862" v="108" actId="6549"/>
          <ac:spMkLst>
            <pc:docMk/>
            <pc:sldMk cId="1058868022" sldId="297"/>
            <ac:spMk id="11" creationId="{DAFBDAAE-0F2D-BA10-01C7-6BCF9C20A50E}"/>
          </ac:spMkLst>
        </pc:spChg>
        <pc:spChg chg="del">
          <ac:chgData name="NESTOR JULIO HERNANDEZ BOCKER" userId="a413b3be1cc3406f" providerId="LiveId" clId="{F8DC3BF0-C841-4221-B413-23FDBFB5F3DF}" dt="2023-06-07T01:49:36.324" v="68" actId="478"/>
          <ac:spMkLst>
            <pc:docMk/>
            <pc:sldMk cId="1058868022" sldId="297"/>
            <ac:spMk id="12" creationId="{35E4570E-0A15-4797-A1E4-293900080A5D}"/>
          </ac:spMkLst>
        </pc:spChg>
        <pc:spChg chg="del">
          <ac:chgData name="NESTOR JULIO HERNANDEZ BOCKER" userId="a413b3be1cc3406f" providerId="LiveId" clId="{F8DC3BF0-C841-4221-B413-23FDBFB5F3DF}" dt="2023-06-07T01:49:36.324" v="68" actId="478"/>
          <ac:spMkLst>
            <pc:docMk/>
            <pc:sldMk cId="1058868022" sldId="297"/>
            <ac:spMk id="13" creationId="{58E584A4-AB44-4696-AB78-1B76FE85DDA3}"/>
          </ac:spMkLst>
        </pc:spChg>
        <pc:spChg chg="mod">
          <ac:chgData name="NESTOR JULIO HERNANDEZ BOCKER" userId="a413b3be1cc3406f" providerId="LiveId" clId="{F8DC3BF0-C841-4221-B413-23FDBFB5F3DF}" dt="2023-06-07T01:52:53.531" v="148" actId="207"/>
          <ac:spMkLst>
            <pc:docMk/>
            <pc:sldMk cId="1058868022" sldId="297"/>
            <ac:spMk id="14" creationId="{2429D940-E554-4FB7-91D3-1A9CD28C5C86}"/>
          </ac:spMkLst>
        </pc:spChg>
        <pc:spChg chg="add mod">
          <ac:chgData name="NESTOR JULIO HERNANDEZ BOCKER" userId="a413b3be1cc3406f" providerId="LiveId" clId="{F8DC3BF0-C841-4221-B413-23FDBFB5F3DF}" dt="2023-06-07T01:50:38.253" v="109"/>
          <ac:spMkLst>
            <pc:docMk/>
            <pc:sldMk cId="1058868022" sldId="297"/>
            <ac:spMk id="15" creationId="{D3219EAA-4D63-31C9-1CC8-36454F12C189}"/>
          </ac:spMkLst>
        </pc:spChg>
        <pc:spChg chg="del">
          <ac:chgData name="NESTOR JULIO HERNANDEZ BOCKER" userId="a413b3be1cc3406f" providerId="LiveId" clId="{F8DC3BF0-C841-4221-B413-23FDBFB5F3DF}" dt="2023-06-07T01:48:40.903" v="64" actId="478"/>
          <ac:spMkLst>
            <pc:docMk/>
            <pc:sldMk cId="1058868022" sldId="297"/>
            <ac:spMk id="16" creationId="{00000000-0000-0000-0000-000000000000}"/>
          </ac:spMkLst>
        </pc:spChg>
        <pc:spChg chg="mod">
          <ac:chgData name="NESTOR JULIO HERNANDEZ BOCKER" userId="a413b3be1cc3406f" providerId="LiveId" clId="{F8DC3BF0-C841-4221-B413-23FDBFB5F3DF}" dt="2023-06-07T01:53:09.180" v="151" actId="207"/>
          <ac:spMkLst>
            <pc:docMk/>
            <pc:sldMk cId="1058868022" sldId="297"/>
            <ac:spMk id="17" creationId="{7110DCAC-DBE7-4065-96AB-2C32D83775A4}"/>
          </ac:spMkLst>
        </pc:spChg>
        <pc:spChg chg="add mod">
          <ac:chgData name="NESTOR JULIO HERNANDEZ BOCKER" userId="a413b3be1cc3406f" providerId="LiveId" clId="{F8DC3BF0-C841-4221-B413-23FDBFB5F3DF}" dt="2023-06-07T01:51:28.346" v="115"/>
          <ac:spMkLst>
            <pc:docMk/>
            <pc:sldMk cId="1058868022" sldId="297"/>
            <ac:spMk id="18" creationId="{7AC57E5C-3E42-7390-1285-7DEA0E5866DD}"/>
          </ac:spMkLst>
        </pc:spChg>
        <pc:spChg chg="del mod">
          <ac:chgData name="NESTOR JULIO HERNANDEZ BOCKER" userId="a413b3be1cc3406f" providerId="LiveId" clId="{F8DC3BF0-C841-4221-B413-23FDBFB5F3DF}" dt="2023-06-07T01:49:26.315" v="66" actId="478"/>
          <ac:spMkLst>
            <pc:docMk/>
            <pc:sldMk cId="1058868022" sldId="297"/>
            <ac:spMk id="20" creationId="{00000000-0000-0000-0000-000000000000}"/>
          </ac:spMkLst>
        </pc:spChg>
        <pc:grpChg chg="del">
          <ac:chgData name="NESTOR JULIO HERNANDEZ BOCKER" userId="a413b3be1cc3406f" providerId="LiveId" clId="{F8DC3BF0-C841-4221-B413-23FDBFB5F3DF}" dt="2023-06-07T01:50:44.916" v="110" actId="478"/>
          <ac:grpSpMkLst>
            <pc:docMk/>
            <pc:sldMk cId="1058868022" sldId="297"/>
            <ac:grpSpMk id="2" creationId="{2DA28C5B-708C-52CD-608C-DA869F2713EB}"/>
          </ac:grpSpMkLst>
        </pc:grpChg>
      </pc:sldChg>
      <pc:sldChg chg="addSp modSp add mod">
        <pc:chgData name="NESTOR JULIO HERNANDEZ BOCKER" userId="a413b3be1cc3406f" providerId="LiveId" clId="{F8DC3BF0-C841-4221-B413-23FDBFB5F3DF}" dt="2023-06-07T02:36:48.750" v="798" actId="572"/>
        <pc:sldMkLst>
          <pc:docMk/>
          <pc:sldMk cId="999383766" sldId="298"/>
        </pc:sldMkLst>
        <pc:spChg chg="mod">
          <ac:chgData name="NESTOR JULIO HERNANDEZ BOCKER" userId="a413b3be1cc3406f" providerId="LiveId" clId="{F8DC3BF0-C841-4221-B413-23FDBFB5F3DF}" dt="2023-06-07T01:55:12.985" v="174"/>
          <ac:spMkLst>
            <pc:docMk/>
            <pc:sldMk cId="999383766" sldId="298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2:36:48.750" v="798" actId="572"/>
          <ac:graphicFrameMkLst>
            <pc:docMk/>
            <pc:sldMk cId="999383766" sldId="298"/>
            <ac:graphicFrameMk id="2" creationId="{A58FA763-46FD-063D-8FC1-337FD23EE5D8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0:08.867" v="212" actId="207"/>
        <pc:sldMkLst>
          <pc:docMk/>
          <pc:sldMk cId="1402838187" sldId="299"/>
        </pc:sldMkLst>
        <pc:spChg chg="add mod">
          <ac:chgData name="NESTOR JULIO HERNANDEZ BOCKER" userId="a413b3be1cc3406f" providerId="LiveId" clId="{F8DC3BF0-C841-4221-B413-23FDBFB5F3DF}" dt="2023-06-07T01:57:43.227" v="195" actId="207"/>
          <ac:spMkLst>
            <pc:docMk/>
            <pc:sldMk cId="1402838187" sldId="299"/>
            <ac:spMk id="2" creationId="{42315A67-099D-D895-EE2E-AF8ABCE44733}"/>
          </ac:spMkLst>
        </pc:spChg>
        <pc:spChg chg="add mod">
          <ac:chgData name="NESTOR JULIO HERNANDEZ BOCKER" userId="a413b3be1cc3406f" providerId="LiveId" clId="{F8DC3BF0-C841-4221-B413-23FDBFB5F3DF}" dt="2023-06-07T01:57:46.271" v="196" actId="207"/>
          <ac:spMkLst>
            <pc:docMk/>
            <pc:sldMk cId="1402838187" sldId="299"/>
            <ac:spMk id="5" creationId="{84F38300-0E68-27A4-55E5-3AA44DD0BAA6}"/>
          </ac:spMkLst>
        </pc:spChg>
        <pc:spChg chg="mod">
          <ac:chgData name="NESTOR JULIO HERNANDEZ BOCKER" userId="a413b3be1cc3406f" providerId="LiveId" clId="{F8DC3BF0-C841-4221-B413-23FDBFB5F3DF}" dt="2023-06-07T01:56:10.360" v="179"/>
          <ac:spMkLst>
            <pc:docMk/>
            <pc:sldMk cId="1402838187" sldId="299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1:59:55.928" v="209" actId="207"/>
          <ac:graphicFrameMkLst>
            <pc:docMk/>
            <pc:sldMk cId="1402838187" sldId="299"/>
            <ac:graphicFrameMk id="4" creationId="{0207AEFD-ED24-9EBE-8EEC-7F3C8DD2CFDC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00:08.867" v="212" actId="207"/>
          <ac:graphicFrameMkLst>
            <pc:docMk/>
            <pc:sldMk cId="1402838187" sldId="299"/>
            <ac:graphicFrameMk id="6" creationId="{7F794479-1392-0BE5-0A85-76017F6BA507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1:06.068" v="218" actId="207"/>
        <pc:sldMkLst>
          <pc:docMk/>
          <pc:sldMk cId="3528884864" sldId="300"/>
        </pc:sldMkLst>
        <pc:spChg chg="add mod">
          <ac:chgData name="NESTOR JULIO HERNANDEZ BOCKER" userId="a413b3be1cc3406f" providerId="LiveId" clId="{F8DC3BF0-C841-4221-B413-23FDBFB5F3DF}" dt="2023-06-07T01:59:07.106" v="206" actId="207"/>
          <ac:spMkLst>
            <pc:docMk/>
            <pc:sldMk cId="3528884864" sldId="300"/>
            <ac:spMk id="2" creationId="{F44D3E8A-264C-DEB6-6052-59E409B8F18A}"/>
          </ac:spMkLst>
        </pc:spChg>
        <pc:spChg chg="add mod">
          <ac:chgData name="NESTOR JULIO HERNANDEZ BOCKER" userId="a413b3be1cc3406f" providerId="LiveId" clId="{F8DC3BF0-C841-4221-B413-23FDBFB5F3DF}" dt="2023-06-07T01:58:35.693" v="204" actId="207"/>
          <ac:spMkLst>
            <pc:docMk/>
            <pc:sldMk cId="3528884864" sldId="300"/>
            <ac:spMk id="5" creationId="{2A52D388-1615-6224-9DE6-4267FD7CE04D}"/>
          </ac:spMkLst>
        </pc:spChg>
        <pc:spChg chg="mod">
          <ac:chgData name="NESTOR JULIO HERNANDEZ BOCKER" userId="a413b3be1cc3406f" providerId="LiveId" clId="{F8DC3BF0-C841-4221-B413-23FDBFB5F3DF}" dt="2023-06-07T01:58:21.690" v="201" actId="14100"/>
          <ac:spMkLst>
            <pc:docMk/>
            <pc:sldMk cId="3528884864" sldId="300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2:01:02.664" v="217" actId="207"/>
          <ac:graphicFrameMkLst>
            <pc:docMk/>
            <pc:sldMk cId="3528884864" sldId="300"/>
            <ac:graphicFrameMk id="4" creationId="{DE44ECD0-1321-5CBC-A6D1-7191793841B1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01:06.068" v="218" actId="207"/>
          <ac:graphicFrameMkLst>
            <pc:docMk/>
            <pc:sldMk cId="3528884864" sldId="300"/>
            <ac:graphicFrameMk id="6" creationId="{A872AEEA-4D20-45E5-8FD5-33F95235DB1F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2:55.038" v="842" actId="1037"/>
        <pc:sldMkLst>
          <pc:docMk/>
          <pc:sldMk cId="433723799" sldId="301"/>
        </pc:sldMkLst>
        <pc:spChg chg="add mod">
          <ac:chgData name="NESTOR JULIO HERNANDEZ BOCKER" userId="a413b3be1cc3406f" providerId="LiveId" clId="{F8DC3BF0-C841-4221-B413-23FDBFB5F3DF}" dt="2023-06-07T03:02:55.038" v="842" actId="1037"/>
          <ac:spMkLst>
            <pc:docMk/>
            <pc:sldMk cId="433723799" sldId="301"/>
            <ac:spMk id="2" creationId="{FC6A04EE-D3B8-BA90-1779-1167670B8274}"/>
          </ac:spMkLst>
        </pc:spChg>
        <pc:spChg chg="mod">
          <ac:chgData name="NESTOR JULIO HERNANDEZ BOCKER" userId="a413b3be1cc3406f" providerId="LiveId" clId="{F8DC3BF0-C841-4221-B413-23FDBFB5F3DF}" dt="2023-06-07T02:03:30.532" v="244" actId="6549"/>
          <ac:spMkLst>
            <pc:docMk/>
            <pc:sldMk cId="433723799" sldId="301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1:58.348" v="227"/>
          <ac:graphicFrameMkLst>
            <pc:docMk/>
            <pc:sldMk cId="433723799" sldId="301"/>
            <ac:graphicFrameMk id="4" creationId="{BF282E18-E2DE-868D-F840-5713E36B0112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4:00.204" v="250" actId="207"/>
        <pc:sldMkLst>
          <pc:docMk/>
          <pc:sldMk cId="2938667470" sldId="302"/>
        </pc:sldMkLst>
        <pc:spChg chg="add mod">
          <ac:chgData name="NESTOR JULIO HERNANDEZ BOCKER" userId="a413b3be1cc3406f" providerId="LiveId" clId="{F8DC3BF0-C841-4221-B413-23FDBFB5F3DF}" dt="2023-06-07T02:04:00.204" v="250" actId="207"/>
          <ac:spMkLst>
            <pc:docMk/>
            <pc:sldMk cId="2938667470" sldId="302"/>
            <ac:spMk id="2" creationId="{54F81D6A-46E7-BE66-588D-9258AA66021D}"/>
          </ac:spMkLst>
        </pc:spChg>
        <pc:spChg chg="mod">
          <ac:chgData name="NESTOR JULIO HERNANDEZ BOCKER" userId="a413b3be1cc3406f" providerId="LiveId" clId="{F8DC3BF0-C841-4221-B413-23FDBFB5F3DF}" dt="2023-06-07T02:03:13.517" v="240" actId="14100"/>
          <ac:spMkLst>
            <pc:docMk/>
            <pc:sldMk cId="2938667470" sldId="302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3:50.587" v="248" actId="14100"/>
          <ac:graphicFrameMkLst>
            <pc:docMk/>
            <pc:sldMk cId="2938667470" sldId="302"/>
            <ac:graphicFrameMk id="4" creationId="{87DE4256-898E-CC6D-68EE-F177D89F0CFA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3:25.659" v="851" actId="20577"/>
        <pc:sldMkLst>
          <pc:docMk/>
          <pc:sldMk cId="2869489403" sldId="303"/>
        </pc:sldMkLst>
        <pc:spChg chg="mod">
          <ac:chgData name="NESTOR JULIO HERNANDEZ BOCKER" userId="a413b3be1cc3406f" providerId="LiveId" clId="{F8DC3BF0-C841-4221-B413-23FDBFB5F3DF}" dt="2023-06-07T03:03:25.659" v="851" actId="20577"/>
          <ac:spMkLst>
            <pc:docMk/>
            <pc:sldMk cId="2869489403" sldId="303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6:06.139" v="269"/>
          <ac:graphicFrameMkLst>
            <pc:docMk/>
            <pc:sldMk cId="2869489403" sldId="303"/>
            <ac:graphicFrameMk id="2" creationId="{E0221926-509B-7FF6-FAF4-333485CF632D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6:14.712" v="858" actId="20577"/>
        <pc:sldMkLst>
          <pc:docMk/>
          <pc:sldMk cId="2994828080" sldId="304"/>
        </pc:sldMkLst>
        <pc:spChg chg="add mod">
          <ac:chgData name="NESTOR JULIO HERNANDEZ BOCKER" userId="a413b3be1cc3406f" providerId="LiveId" clId="{F8DC3BF0-C841-4221-B413-23FDBFB5F3DF}" dt="2023-06-07T02:12:10.719" v="335" actId="14100"/>
          <ac:spMkLst>
            <pc:docMk/>
            <pc:sldMk cId="2994828080" sldId="304"/>
            <ac:spMk id="2" creationId="{077661EC-381A-3E4A-F0F0-5C72F32440DF}"/>
          </ac:spMkLst>
        </pc:spChg>
        <pc:spChg chg="mod">
          <ac:chgData name="NESTOR JULIO HERNANDEZ BOCKER" userId="a413b3be1cc3406f" providerId="LiveId" clId="{F8DC3BF0-C841-4221-B413-23FDBFB5F3DF}" dt="2023-06-07T03:06:14.712" v="858" actId="20577"/>
          <ac:spMkLst>
            <pc:docMk/>
            <pc:sldMk cId="2994828080" sldId="304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23:20.927" v="774" actId="207"/>
          <ac:graphicFrameMkLst>
            <pc:docMk/>
            <pc:sldMk cId="2994828080" sldId="304"/>
            <ac:graphicFrameMk id="4" creationId="{309C83EA-4E4B-1727-08E7-9FF5B87048D2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7:26.376" v="860" actId="27918"/>
        <pc:sldMkLst>
          <pc:docMk/>
          <pc:sldMk cId="1400359443" sldId="305"/>
        </pc:sldMkLst>
        <pc:spChg chg="add mod">
          <ac:chgData name="NESTOR JULIO HERNANDEZ BOCKER" userId="a413b3be1cc3406f" providerId="LiveId" clId="{F8DC3BF0-C841-4221-B413-23FDBFB5F3DF}" dt="2023-06-07T02:12:51.469" v="351" actId="207"/>
          <ac:spMkLst>
            <pc:docMk/>
            <pc:sldMk cId="1400359443" sldId="305"/>
            <ac:spMk id="2" creationId="{FF9461AB-7823-F6C6-32D6-8B0B0E8E09F6}"/>
          </ac:spMkLst>
        </pc:spChg>
        <pc:spChg chg="mod">
          <ac:chgData name="NESTOR JULIO HERNANDEZ BOCKER" userId="a413b3be1cc3406f" providerId="LiveId" clId="{F8DC3BF0-C841-4221-B413-23FDBFB5F3DF}" dt="2023-06-07T02:12:30.519" v="340"/>
          <ac:spMkLst>
            <pc:docMk/>
            <pc:sldMk cId="1400359443" sldId="30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07:09.120" v="859" actId="207"/>
          <ac:graphicFrameMkLst>
            <pc:docMk/>
            <pc:sldMk cId="1400359443" sldId="305"/>
            <ac:graphicFrameMk id="4" creationId="{D9605828-2B56-30DE-0CDC-4838A1C9CCCA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11:41.268" v="877" actId="207"/>
        <pc:sldMkLst>
          <pc:docMk/>
          <pc:sldMk cId="4061541852" sldId="306"/>
        </pc:sldMkLst>
        <pc:spChg chg="add mod">
          <ac:chgData name="NESTOR JULIO HERNANDEZ BOCKER" userId="a413b3be1cc3406f" providerId="LiveId" clId="{F8DC3BF0-C841-4221-B413-23FDBFB5F3DF}" dt="2023-06-07T02:14:43.271" v="379" actId="207"/>
          <ac:spMkLst>
            <pc:docMk/>
            <pc:sldMk cId="4061541852" sldId="306"/>
            <ac:spMk id="2" creationId="{72B88293-3E96-F306-F8E4-E798EDD68606}"/>
          </ac:spMkLst>
        </pc:spChg>
        <pc:spChg chg="mod">
          <ac:chgData name="NESTOR JULIO HERNANDEZ BOCKER" userId="a413b3be1cc3406f" providerId="LiveId" clId="{F8DC3BF0-C841-4221-B413-23FDBFB5F3DF}" dt="2023-06-07T02:15:34.743" v="393" actId="20577"/>
          <ac:spMkLst>
            <pc:docMk/>
            <pc:sldMk cId="4061541852" sldId="306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11:41.268" v="877" actId="207"/>
          <ac:graphicFrameMkLst>
            <pc:docMk/>
            <pc:sldMk cId="4061541852" sldId="306"/>
            <ac:graphicFrameMk id="4" creationId="{E8856DE0-7847-3472-FD9E-6C9981B52657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11:46.771" v="878" actId="207"/>
        <pc:sldMkLst>
          <pc:docMk/>
          <pc:sldMk cId="3902090573" sldId="307"/>
        </pc:sldMkLst>
        <pc:spChg chg="add mod">
          <ac:chgData name="NESTOR JULIO HERNANDEZ BOCKER" userId="a413b3be1cc3406f" providerId="LiveId" clId="{F8DC3BF0-C841-4221-B413-23FDBFB5F3DF}" dt="2023-06-07T02:16:07.237" v="407" actId="14100"/>
          <ac:spMkLst>
            <pc:docMk/>
            <pc:sldMk cId="3902090573" sldId="307"/>
            <ac:spMk id="2" creationId="{6039FD84-5207-C577-ED7F-A1F47A4A8D13}"/>
          </ac:spMkLst>
        </pc:spChg>
        <pc:spChg chg="mod">
          <ac:chgData name="NESTOR JULIO HERNANDEZ BOCKER" userId="a413b3be1cc3406f" providerId="LiveId" clId="{F8DC3BF0-C841-4221-B413-23FDBFB5F3DF}" dt="2023-06-07T02:15:55.712" v="403" actId="20577"/>
          <ac:spMkLst>
            <pc:docMk/>
            <pc:sldMk cId="3902090573" sldId="307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11:46.771" v="878" actId="207"/>
          <ac:graphicFrameMkLst>
            <pc:docMk/>
            <pc:sldMk cId="3902090573" sldId="307"/>
            <ac:graphicFrameMk id="4" creationId="{EC4FD2ED-555E-A47C-016C-DA984EC64CE7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19:12.962" v="719" actId="1035"/>
        <pc:sldMkLst>
          <pc:docMk/>
          <pc:sldMk cId="2799606255" sldId="308"/>
        </pc:sldMkLst>
        <pc:spChg chg="add mod">
          <ac:chgData name="NESTOR JULIO HERNANDEZ BOCKER" userId="a413b3be1cc3406f" providerId="LiveId" clId="{F8DC3BF0-C841-4221-B413-23FDBFB5F3DF}" dt="2023-06-07T02:19:12.962" v="719" actId="1035"/>
          <ac:spMkLst>
            <pc:docMk/>
            <pc:sldMk cId="2799606255" sldId="308"/>
            <ac:spMk id="2" creationId="{EB68139D-53E9-508D-8E58-10FEC4240DC2}"/>
          </ac:spMkLst>
        </pc:spChg>
        <pc:spChg chg="del">
          <ac:chgData name="NESTOR JULIO HERNANDEZ BOCKER" userId="a413b3be1cc3406f" providerId="LiveId" clId="{F8DC3BF0-C841-4221-B413-23FDBFB5F3DF}" dt="2023-06-07T02:18:07.330" v="435" actId="478"/>
          <ac:spMkLst>
            <pc:docMk/>
            <pc:sldMk cId="2799606255" sldId="308"/>
            <ac:spMk id="3" creationId="{2A92AF03-0B76-ABBC-DC2A-8FAF242B06ED}"/>
          </ac:spMkLst>
        </pc:spChg>
        <pc:spChg chg="add mod">
          <ac:chgData name="NESTOR JULIO HERNANDEZ BOCKER" userId="a413b3be1cc3406f" providerId="LiveId" clId="{F8DC3BF0-C841-4221-B413-23FDBFB5F3DF}" dt="2023-06-07T02:18:39.896" v="702" actId="207"/>
          <ac:spMkLst>
            <pc:docMk/>
            <pc:sldMk cId="2799606255" sldId="308"/>
            <ac:spMk id="5" creationId="{67497207-3E69-8B3F-ADCC-3C089CC6E285}"/>
          </ac:spMkLst>
        </pc:spChg>
        <pc:spChg chg="mod">
          <ac:chgData name="NESTOR JULIO HERNANDEZ BOCKER" userId="a413b3be1cc3406f" providerId="LiveId" clId="{F8DC3BF0-C841-4221-B413-23FDBFB5F3DF}" dt="2023-06-07T02:18:01.070" v="433"/>
          <ac:spMkLst>
            <pc:docMk/>
            <pc:sldMk cId="2799606255" sldId="308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18:04.616" v="434"/>
          <ac:graphicFrameMkLst>
            <pc:docMk/>
            <pc:sldMk cId="2799606255" sldId="308"/>
            <ac:graphicFrameMk id="4" creationId="{7354B5F1-BFE1-2D31-DD7D-B1E1FC120D1D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3:08:01.501" v="864" actId="27918"/>
        <pc:sldMkLst>
          <pc:docMk/>
          <pc:sldMk cId="12027702" sldId="309"/>
        </pc:sldMkLst>
        <pc:spChg chg="mod">
          <ac:chgData name="NESTOR JULIO HERNANDEZ BOCKER" userId="a413b3be1cc3406f" providerId="LiveId" clId="{F8DC3BF0-C841-4221-B413-23FDBFB5F3DF}" dt="2023-06-07T03:04:19.301" v="852" actId="113"/>
          <ac:spMkLst>
            <pc:docMk/>
            <pc:sldMk cId="12027702" sldId="309"/>
            <ac:spMk id="4" creationId="{2B0A8386-09F2-CD66-A93D-1B1C9C188168}"/>
          </ac:spMkLst>
        </pc:spChg>
        <pc:spChg chg="mod">
          <ac:chgData name="NESTOR JULIO HERNANDEZ BOCKER" userId="a413b3be1cc3406f" providerId="LiveId" clId="{F8DC3BF0-C841-4221-B413-23FDBFB5F3DF}" dt="2023-06-07T02:06:47.856" v="275"/>
          <ac:spMkLst>
            <pc:docMk/>
            <pc:sldMk cId="12027702" sldId="309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07:59.112" v="862" actId="207"/>
          <ac:graphicFrameMkLst>
            <pc:docMk/>
            <pc:sldMk cId="12027702" sldId="309"/>
            <ac:graphicFrameMk id="2" creationId="{A71A2518-968B-738B-55E1-D05EFC632A73}"/>
          </ac:graphicFrameMkLst>
        </pc:graphicFrameChg>
        <pc:graphicFrameChg chg="add del">
          <ac:chgData name="NESTOR JULIO HERNANDEZ BOCKER" userId="a413b3be1cc3406f" providerId="LiveId" clId="{F8DC3BF0-C841-4221-B413-23FDBFB5F3DF}" dt="2023-06-07T02:07:17.589" v="280" actId="478"/>
          <ac:graphicFrameMkLst>
            <pc:docMk/>
            <pc:sldMk cId="12027702" sldId="309"/>
            <ac:graphicFrameMk id="5" creationId="{3DA64992-A043-EAAC-5602-8C350FF21BE1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37:50.841" v="806" actId="207"/>
        <pc:sldMkLst>
          <pc:docMk/>
          <pc:sldMk cId="436528798" sldId="310"/>
        </pc:sldMkLst>
        <pc:spChg chg="mod">
          <ac:chgData name="NESTOR JULIO HERNANDEZ BOCKER" userId="a413b3be1cc3406f" providerId="LiveId" clId="{F8DC3BF0-C841-4221-B413-23FDBFB5F3DF}" dt="2023-06-07T02:08:38.251" v="295" actId="20577"/>
          <ac:spMkLst>
            <pc:docMk/>
            <pc:sldMk cId="436528798" sldId="310"/>
            <ac:spMk id="7" creationId="{469CD69D-8310-32BB-7403-36C4ABF01797}"/>
          </ac:spMkLst>
        </pc:spChg>
        <pc:graphicFrameChg chg="del">
          <ac:chgData name="NESTOR JULIO HERNANDEZ BOCKER" userId="a413b3be1cc3406f" providerId="LiveId" clId="{F8DC3BF0-C841-4221-B413-23FDBFB5F3DF}" dt="2023-06-07T02:08:17.454" v="291" actId="478"/>
          <ac:graphicFrameMkLst>
            <pc:docMk/>
            <pc:sldMk cId="436528798" sldId="310"/>
            <ac:graphicFrameMk id="2" creationId="{A58FA763-46FD-063D-8FC1-337FD23EE5D8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37:50.841" v="806" actId="207"/>
          <ac:graphicFrameMkLst>
            <pc:docMk/>
            <pc:sldMk cId="436528798" sldId="310"/>
            <ac:graphicFrameMk id="4" creationId="{5916A944-18CD-31A5-329B-A40623A65BA6}"/>
          </ac:graphicFrameMkLst>
        </pc:graphicFrameChg>
      </pc:sldChg>
      <pc:sldChg chg="modSp add del mod">
        <pc:chgData name="NESTOR JULIO HERNANDEZ BOCKER" userId="a413b3be1cc3406f" providerId="LiveId" clId="{F8DC3BF0-C841-4221-B413-23FDBFB5F3DF}" dt="2023-06-07T02:10:44.571" v="319" actId="207"/>
        <pc:sldMkLst>
          <pc:docMk/>
          <pc:sldMk cId="537324164" sldId="311"/>
        </pc:sldMkLst>
        <pc:spChg chg="mod">
          <ac:chgData name="NESTOR JULIO HERNANDEZ BOCKER" userId="a413b3be1cc3406f" providerId="LiveId" clId="{F8DC3BF0-C841-4221-B413-23FDBFB5F3DF}" dt="2023-06-07T02:10:15.442" v="315"/>
          <ac:spMkLst>
            <pc:docMk/>
            <pc:sldMk cId="537324164" sldId="311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8DC3BF0-C841-4221-B413-23FDBFB5F3DF}" dt="2023-06-07T02:10:29.457" v="317" actId="207"/>
          <ac:graphicFrameMkLst>
            <pc:docMk/>
            <pc:sldMk cId="537324164" sldId="311"/>
            <ac:graphicFrameMk id="4" creationId="{0207AEFD-ED24-9EBE-8EEC-7F3C8DD2CFDC}"/>
          </ac:graphicFrameMkLst>
        </pc:graphicFrameChg>
        <pc:graphicFrameChg chg="mod modGraphic">
          <ac:chgData name="NESTOR JULIO HERNANDEZ BOCKER" userId="a413b3be1cc3406f" providerId="LiveId" clId="{F8DC3BF0-C841-4221-B413-23FDBFB5F3DF}" dt="2023-06-07T02:10:44.571" v="319" actId="207"/>
          <ac:graphicFrameMkLst>
            <pc:docMk/>
            <pc:sldMk cId="537324164" sldId="311"/>
            <ac:graphicFrameMk id="6" creationId="{7F794479-1392-0BE5-0A85-76017F6BA507}"/>
          </ac:graphicFrameMkLst>
        </pc:graphicFrameChg>
      </pc:sldChg>
      <pc:sldChg chg="modSp add del mod">
        <pc:chgData name="NESTOR JULIO HERNANDEZ BOCKER" userId="a413b3be1cc3406f" providerId="LiveId" clId="{F8DC3BF0-C841-4221-B413-23FDBFB5F3DF}" dt="2023-06-07T02:11:31.225" v="326" actId="207"/>
        <pc:sldMkLst>
          <pc:docMk/>
          <pc:sldMk cId="757931575" sldId="312"/>
        </pc:sldMkLst>
        <pc:spChg chg="mod">
          <ac:chgData name="NESTOR JULIO HERNANDEZ BOCKER" userId="a413b3be1cc3406f" providerId="LiveId" clId="{F8DC3BF0-C841-4221-B413-23FDBFB5F3DF}" dt="2023-06-07T02:11:02.808" v="322"/>
          <ac:spMkLst>
            <pc:docMk/>
            <pc:sldMk cId="757931575" sldId="31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8DC3BF0-C841-4221-B413-23FDBFB5F3DF}" dt="2023-06-07T02:11:19.557" v="324" actId="207"/>
          <ac:graphicFrameMkLst>
            <pc:docMk/>
            <pc:sldMk cId="757931575" sldId="312"/>
            <ac:graphicFrameMk id="4" creationId="{DE44ECD0-1321-5CBC-A6D1-7191793841B1}"/>
          </ac:graphicFrameMkLst>
        </pc:graphicFrameChg>
        <pc:graphicFrameChg chg="mod modGraphic">
          <ac:chgData name="NESTOR JULIO HERNANDEZ BOCKER" userId="a413b3be1cc3406f" providerId="LiveId" clId="{F8DC3BF0-C841-4221-B413-23FDBFB5F3DF}" dt="2023-06-07T02:11:31.225" v="326" actId="207"/>
          <ac:graphicFrameMkLst>
            <pc:docMk/>
            <pc:sldMk cId="757931575" sldId="312"/>
            <ac:graphicFrameMk id="6" creationId="{A872AEEA-4D20-45E5-8FD5-33F95235DB1F}"/>
          </ac:graphicFrameMkLst>
        </pc:graphicFrameChg>
      </pc:sldChg>
      <pc:sldChg chg="delSp modSp add mod ord">
        <pc:chgData name="NESTOR JULIO HERNANDEZ BOCKER" userId="a413b3be1cc3406f" providerId="LiveId" clId="{F8DC3BF0-C841-4221-B413-23FDBFB5F3DF}" dt="2023-06-07T02:14:19.363" v="373" actId="478"/>
        <pc:sldMkLst>
          <pc:docMk/>
          <pc:sldMk cId="2590248872" sldId="313"/>
        </pc:sldMkLst>
        <pc:spChg chg="mod">
          <ac:chgData name="NESTOR JULIO HERNANDEZ BOCKER" userId="a413b3be1cc3406f" providerId="LiveId" clId="{F8DC3BF0-C841-4221-B413-23FDBFB5F3DF}" dt="2023-06-07T02:14:16.367" v="372"/>
          <ac:spMkLst>
            <pc:docMk/>
            <pc:sldMk cId="2590248872" sldId="313"/>
            <ac:spMk id="5" creationId="{BDA1159D-A0ED-18DC-0747-141EBF1A2086}"/>
          </ac:spMkLst>
        </pc:spChg>
        <pc:spChg chg="del">
          <ac:chgData name="NESTOR JULIO HERNANDEZ BOCKER" userId="a413b3be1cc3406f" providerId="LiveId" clId="{F8DC3BF0-C841-4221-B413-23FDBFB5F3DF}" dt="2023-06-07T02:14:19.363" v="373" actId="478"/>
          <ac:spMkLst>
            <pc:docMk/>
            <pc:sldMk cId="2590248872" sldId="313"/>
            <ac:spMk id="6" creationId="{C2171E36-1462-87BF-6CE9-51FF81D0C5FB}"/>
          </ac:spMkLst>
        </pc:spChg>
      </pc:sldChg>
      <pc:sldChg chg="addSp modSp add mod ord">
        <pc:chgData name="NESTOR JULIO HERNANDEZ BOCKER" userId="a413b3be1cc3406f" providerId="LiveId" clId="{F8DC3BF0-C841-4221-B413-23FDBFB5F3DF}" dt="2023-06-07T02:17:16.170" v="418" actId="20577"/>
        <pc:sldMkLst>
          <pc:docMk/>
          <pc:sldMk cId="3633284213" sldId="314"/>
        </pc:sldMkLst>
        <pc:spChg chg="add mod">
          <ac:chgData name="NESTOR JULIO HERNANDEZ BOCKER" userId="a413b3be1cc3406f" providerId="LiveId" clId="{F8DC3BF0-C841-4221-B413-23FDBFB5F3DF}" dt="2023-06-07T02:17:16.170" v="418" actId="20577"/>
          <ac:spMkLst>
            <pc:docMk/>
            <pc:sldMk cId="3633284213" sldId="314"/>
            <ac:spMk id="3" creationId="{909C031B-51F5-08F7-8363-BE3CCE2F94B6}"/>
          </ac:spMkLst>
        </pc:spChg>
        <pc:spChg chg="mod">
          <ac:chgData name="NESTOR JULIO HERNANDEZ BOCKER" userId="a413b3be1cc3406f" providerId="LiveId" clId="{F8DC3BF0-C841-4221-B413-23FDBFB5F3DF}" dt="2023-06-07T02:16:28.465" v="412" actId="27636"/>
          <ac:spMkLst>
            <pc:docMk/>
            <pc:sldMk cId="3633284213" sldId="314"/>
            <ac:spMk id="5" creationId="{BDA1159D-A0ED-18DC-0747-141EBF1A2086}"/>
          </ac:spMkLst>
        </pc:spChg>
      </pc:sldChg>
      <pc:sldChg chg="addSp modSp add mod">
        <pc:chgData name="NESTOR JULIO HERNANDEZ BOCKER" userId="a413b3be1cc3406f" providerId="LiveId" clId="{F8DC3BF0-C841-4221-B413-23FDBFB5F3DF}" dt="2023-06-07T02:20:24.139" v="748" actId="6549"/>
        <pc:sldMkLst>
          <pc:docMk/>
          <pc:sldMk cId="1867422395" sldId="315"/>
        </pc:sldMkLst>
        <pc:spChg chg="add mod">
          <ac:chgData name="NESTOR JULIO HERNANDEZ BOCKER" userId="a413b3be1cc3406f" providerId="LiveId" clId="{F8DC3BF0-C841-4221-B413-23FDBFB5F3DF}" dt="2023-06-07T02:19:55.682" v="741" actId="207"/>
          <ac:spMkLst>
            <pc:docMk/>
            <pc:sldMk cId="1867422395" sldId="315"/>
            <ac:spMk id="2" creationId="{0A41AFBB-A0B0-2081-360C-C918C9402815}"/>
          </ac:spMkLst>
        </pc:spChg>
        <pc:spChg chg="mod">
          <ac:chgData name="NESTOR JULIO HERNANDEZ BOCKER" userId="a413b3be1cc3406f" providerId="LiveId" clId="{F8DC3BF0-C841-4221-B413-23FDBFB5F3DF}" dt="2023-06-07T02:20:24.139" v="748" actId="6549"/>
          <ac:spMkLst>
            <pc:docMk/>
            <pc:sldMk cId="1867422395" sldId="31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20:01.142" v="743" actId="14100"/>
          <ac:graphicFrameMkLst>
            <pc:docMk/>
            <pc:sldMk cId="1867422395" sldId="315"/>
            <ac:graphicFrameMk id="4" creationId="{AAD20EE8-6BF9-944B-45A1-2DD8B05AD847}"/>
          </ac:graphicFrameMkLst>
        </pc:graphicFrameChg>
      </pc:sldChg>
    </pc:docChg>
  </pc:docChgLst>
  <pc:docChgLst>
    <pc:chgData name="NESTOR JULIO HERNANDEZ BOCKER" userId="a413b3be1cc3406f" providerId="LiveId" clId="{89506A28-5A45-4142-BC4C-DA81BE63E408}"/>
    <pc:docChg chg="undo custSel modSld">
      <pc:chgData name="NESTOR JULIO HERNANDEZ BOCKER" userId="a413b3be1cc3406f" providerId="LiveId" clId="{89506A28-5A45-4142-BC4C-DA81BE63E408}" dt="2023-06-04T01:46:42.307" v="26" actId="207"/>
      <pc:docMkLst>
        <pc:docMk/>
      </pc:docMkLst>
      <pc:sldChg chg="modSp mod">
        <pc:chgData name="NESTOR JULIO HERNANDEZ BOCKER" userId="a413b3be1cc3406f" providerId="LiveId" clId="{89506A28-5A45-4142-BC4C-DA81BE63E408}" dt="2023-06-04T01:44:35.407" v="6" actId="255"/>
        <pc:sldMkLst>
          <pc:docMk/>
          <pc:sldMk cId="2130645913" sldId="281"/>
        </pc:sldMkLst>
        <pc:spChg chg="mod">
          <ac:chgData name="NESTOR JULIO HERNANDEZ BOCKER" userId="a413b3be1cc3406f" providerId="LiveId" clId="{89506A28-5A45-4142-BC4C-DA81BE63E408}" dt="2023-06-04T01:44:35.407" v="6" actId="255"/>
          <ac:spMkLst>
            <pc:docMk/>
            <pc:sldMk cId="2130645913" sldId="281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0:26.991" v="5"/>
        <pc:sldMkLst>
          <pc:docMk/>
          <pc:sldMk cId="3855831146" sldId="282"/>
        </pc:sldMkLst>
        <pc:spChg chg="mod">
          <ac:chgData name="NESTOR JULIO HERNANDEZ BOCKER" userId="a413b3be1cc3406f" providerId="LiveId" clId="{89506A28-5A45-4142-BC4C-DA81BE63E408}" dt="2023-06-04T01:40:26.991" v="5"/>
          <ac:spMkLst>
            <pc:docMk/>
            <pc:sldMk cId="3855831146" sldId="282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89506A28-5A45-4142-BC4C-DA81BE63E408}" dt="2023-06-04T01:44:45.887" v="7" actId="255"/>
        <pc:sldMkLst>
          <pc:docMk/>
          <pc:sldMk cId="3275677300" sldId="283"/>
        </pc:sldMkLst>
        <pc:spChg chg="mod">
          <ac:chgData name="NESTOR JULIO HERNANDEZ BOCKER" userId="a413b3be1cc3406f" providerId="LiveId" clId="{89506A28-5A45-4142-BC4C-DA81BE63E408}" dt="2023-06-04T01:44:45.887" v="7" actId="255"/>
          <ac:spMkLst>
            <pc:docMk/>
            <pc:sldMk cId="3275677300" sldId="283"/>
            <ac:spMk id="10" creationId="{CE550A21-583D-7FBE-6302-9562E532219E}"/>
          </ac:spMkLst>
        </pc:spChg>
        <pc:graphicFrameChg chg="mod">
          <ac:chgData name="NESTOR JULIO HERNANDEZ BOCKER" userId="a413b3be1cc3406f" providerId="LiveId" clId="{89506A28-5A45-4142-BC4C-DA81BE63E408}" dt="2023-06-04T00:42:10.123" v="0"/>
          <ac:graphicFrameMkLst>
            <pc:docMk/>
            <pc:sldMk cId="3275677300" sldId="283"/>
            <ac:graphicFrameMk id="3" creationId="{41043A50-4A74-5610-777A-A81D28BBFB63}"/>
          </ac:graphicFrameMkLst>
        </pc:graphicFrameChg>
      </pc:sldChg>
      <pc:sldChg chg="modSp mod">
        <pc:chgData name="NESTOR JULIO HERNANDEZ BOCKER" userId="a413b3be1cc3406f" providerId="LiveId" clId="{89506A28-5A45-4142-BC4C-DA81BE63E408}" dt="2023-06-04T01:44:55.897" v="8" actId="255"/>
        <pc:sldMkLst>
          <pc:docMk/>
          <pc:sldMk cId="2609771912" sldId="284"/>
        </pc:sldMkLst>
        <pc:spChg chg="mod">
          <ac:chgData name="NESTOR JULIO HERNANDEZ BOCKER" userId="a413b3be1cc3406f" providerId="LiveId" clId="{89506A28-5A45-4142-BC4C-DA81BE63E408}" dt="2023-06-04T01:44:55.897" v="8" actId="255"/>
          <ac:spMkLst>
            <pc:docMk/>
            <pc:sldMk cId="2609771912" sldId="284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5:03.877" v="9" actId="255"/>
        <pc:sldMkLst>
          <pc:docMk/>
          <pc:sldMk cId="185742075" sldId="285"/>
        </pc:sldMkLst>
        <pc:spChg chg="mod">
          <ac:chgData name="NESTOR JULIO HERNANDEZ BOCKER" userId="a413b3be1cc3406f" providerId="LiveId" clId="{89506A28-5A45-4142-BC4C-DA81BE63E408}" dt="2023-06-04T01:45:03.877" v="9" actId="255"/>
          <ac:spMkLst>
            <pc:docMk/>
            <pc:sldMk cId="185742075" sldId="285"/>
            <ac:spMk id="10" creationId="{CE550A21-583D-7FBE-6302-9562E532219E}"/>
          </ac:spMkLst>
        </pc:spChg>
        <pc:graphicFrameChg chg="mod">
          <ac:chgData name="NESTOR JULIO HERNANDEZ BOCKER" userId="a413b3be1cc3406f" providerId="LiveId" clId="{89506A28-5A45-4142-BC4C-DA81BE63E408}" dt="2023-06-04T01:26:01.239" v="2" actId="113"/>
          <ac:graphicFrameMkLst>
            <pc:docMk/>
            <pc:sldMk cId="185742075" sldId="285"/>
            <ac:graphicFrameMk id="2" creationId="{24496ED9-7835-3B52-A1A0-7D466324A28C}"/>
          </ac:graphicFrameMkLst>
        </pc:graphicFrameChg>
      </pc:sldChg>
      <pc:sldChg chg="modSp mod">
        <pc:chgData name="NESTOR JULIO HERNANDEZ BOCKER" userId="a413b3be1cc3406f" providerId="LiveId" clId="{89506A28-5A45-4142-BC4C-DA81BE63E408}" dt="2023-06-04T01:45:12.257" v="10" actId="255"/>
        <pc:sldMkLst>
          <pc:docMk/>
          <pc:sldMk cId="761130282" sldId="286"/>
        </pc:sldMkLst>
        <pc:spChg chg="mod">
          <ac:chgData name="NESTOR JULIO HERNANDEZ BOCKER" userId="a413b3be1cc3406f" providerId="LiveId" clId="{89506A28-5A45-4142-BC4C-DA81BE63E408}" dt="2023-06-04T01:45:12.257" v="10" actId="255"/>
          <ac:spMkLst>
            <pc:docMk/>
            <pc:sldMk cId="761130282" sldId="286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6:42.307" v="26" actId="207"/>
        <pc:sldMkLst>
          <pc:docMk/>
          <pc:sldMk cId="4096092239" sldId="287"/>
        </pc:sldMkLst>
        <pc:graphicFrameChg chg="modGraphic">
          <ac:chgData name="NESTOR JULIO HERNANDEZ BOCKER" userId="a413b3be1cc3406f" providerId="LiveId" clId="{89506A28-5A45-4142-BC4C-DA81BE63E408}" dt="2023-06-04T01:46:42.307" v="26" actId="207"/>
          <ac:graphicFrameMkLst>
            <pc:docMk/>
            <pc:sldMk cId="4096092239" sldId="287"/>
            <ac:graphicFrameMk id="3" creationId="{2EA92314-3BA4-5F8B-268A-4E50A5144569}"/>
          </ac:graphicFrameMkLst>
        </pc:graphicFrameChg>
      </pc:sldChg>
    </pc:docChg>
  </pc:docChgLst>
  <pc:docChgLst>
    <pc:chgData name="NESTOR JULIO HERNANDEZ BOCKER" userId="a413b3be1cc3406f" providerId="LiveId" clId="{5C5FD5C7-926D-4FE3-ADEE-02F0A015CB90}"/>
    <pc:docChg chg="modSld">
      <pc:chgData name="NESTOR JULIO HERNANDEZ BOCKER" userId="a413b3be1cc3406f" providerId="LiveId" clId="{5C5FD5C7-926D-4FE3-ADEE-02F0A015CB90}" dt="2023-07-07T13:51:35.773" v="0" actId="1076"/>
      <pc:docMkLst>
        <pc:docMk/>
      </pc:docMkLst>
      <pc:sldChg chg="modSp mod">
        <pc:chgData name="NESTOR JULIO HERNANDEZ BOCKER" userId="a413b3be1cc3406f" providerId="LiveId" clId="{5C5FD5C7-926D-4FE3-ADEE-02F0A015CB90}" dt="2023-07-07T13:51:35.773" v="0" actId="1076"/>
        <pc:sldMkLst>
          <pc:docMk/>
          <pc:sldMk cId="200782912" sldId="322"/>
        </pc:sldMkLst>
        <pc:spChg chg="mod">
          <ac:chgData name="NESTOR JULIO HERNANDEZ BOCKER" userId="a413b3be1cc3406f" providerId="LiveId" clId="{5C5FD5C7-926D-4FE3-ADEE-02F0A015CB90}" dt="2023-07-07T13:51:35.773" v="0" actId="1076"/>
          <ac:spMkLst>
            <pc:docMk/>
            <pc:sldMk cId="200782912" sldId="322"/>
            <ac:spMk id="35" creationId="{554E5472-C6AB-322D-A159-AAA746A8D6B6}"/>
          </ac:spMkLst>
        </pc:spChg>
      </pc:sldChg>
    </pc:docChg>
  </pc:docChgLst>
  <pc:docChgLst>
    <pc:chgData name="NESTOR JULIO HERNANDEZ BOCKER" userId="a413b3be1cc3406f" providerId="LiveId" clId="{6E9D1BA8-88A7-4149-A041-2BC30ABEB2A4}"/>
    <pc:docChg chg="undo redo custSel modSld">
      <pc:chgData name="NESTOR JULIO HERNANDEZ BOCKER" userId="a413b3be1cc3406f" providerId="LiveId" clId="{6E9D1BA8-88A7-4149-A041-2BC30ABEB2A4}" dt="2023-07-11T00:32:50.905" v="698" actId="1037"/>
      <pc:docMkLst>
        <pc:docMk/>
      </pc:docMkLst>
      <pc:sldChg chg="modSp mod">
        <pc:chgData name="NESTOR JULIO HERNANDEZ BOCKER" userId="a413b3be1cc3406f" providerId="LiveId" clId="{6E9D1BA8-88A7-4149-A041-2BC30ABEB2A4}" dt="2023-07-10T00:56:19.427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6E9D1BA8-88A7-4149-A041-2BC30ABEB2A4}" dt="2023-07-10T00:56:19.427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6E9D1BA8-88A7-4149-A041-2BC30ABEB2A4}" dt="2023-07-10T03:09:54.845" v="483" actId="20577"/>
        <pc:sldMkLst>
          <pc:docMk/>
          <pc:sldMk cId="3675170584" sldId="279"/>
        </pc:sldMkLst>
        <pc:spChg chg="mod">
          <ac:chgData name="NESTOR JULIO HERNANDEZ BOCKER" userId="a413b3be1cc3406f" providerId="LiveId" clId="{6E9D1BA8-88A7-4149-A041-2BC30ABEB2A4}" dt="2023-07-10T03:09:54.845" v="483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6E9D1BA8-88A7-4149-A041-2BC30ABEB2A4}" dt="2023-07-11T00:03:34.920" v="619" actId="113"/>
        <pc:sldMkLst>
          <pc:docMk/>
          <pc:sldMk cId="2130645913" sldId="281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03:34.920" v="619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6E9D1BA8-88A7-4149-A041-2BC30ABEB2A4}" dt="2023-07-11T00:29:47.011" v="696" actId="20577"/>
        <pc:sldMkLst>
          <pc:docMk/>
          <pc:sldMk cId="102766390" sldId="316"/>
        </pc:sldMkLst>
        <pc:spChg chg="mod">
          <ac:chgData name="NESTOR JULIO HERNANDEZ BOCKER" userId="a413b3be1cc3406f" providerId="LiveId" clId="{6E9D1BA8-88A7-4149-A041-2BC30ABEB2A4}" dt="2023-07-11T00:29:47.011" v="696" actId="20577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02766390" sldId="316"/>
            <ac:spMk id="7" creationId="{469CD69D-8310-32BB-7403-36C4ABF01797}"/>
          </ac:spMkLst>
        </pc:spChg>
        <pc:cxnChg chg="mod">
          <ac:chgData name="NESTOR JULIO HERNANDEZ BOCKER" userId="a413b3be1cc3406f" providerId="LiveId" clId="{6E9D1BA8-88A7-4149-A041-2BC30ABEB2A4}" dt="2023-07-10T23:57:15.465" v="491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6E9D1BA8-88A7-4149-A041-2BC30ABEB2A4}" dt="2023-07-11T00:05:48.153" v="634" actId="20577"/>
        <pc:sldMkLst>
          <pc:docMk/>
          <pc:sldMk cId="3812210601" sldId="317"/>
        </pc:sldMkLst>
        <pc:spChg chg="mod">
          <ac:chgData name="NESTOR JULIO HERNANDEZ BOCKER" userId="a413b3be1cc3406f" providerId="LiveId" clId="{6E9D1BA8-88A7-4149-A041-2BC30ABEB2A4}" dt="2023-07-11T00:04:26.282" v="625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6E9D1BA8-88A7-4149-A041-2BC30ABEB2A4}" dt="2023-07-11T00:04:57.577" v="628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05:48.153" v="634" actId="20577"/>
          <ac:spMkLst>
            <pc:docMk/>
            <pc:sldMk cId="3812210601" sldId="317"/>
            <ac:spMk id="8" creationId="{2CBAB8E9-9405-7A87-2785-3DEFDF9F262E}"/>
          </ac:spMkLst>
        </pc:spChg>
        <pc:graphicFrameChg chg="mod">
          <ac:chgData name="NESTOR JULIO HERNANDEZ BOCKER" userId="a413b3be1cc3406f" providerId="LiveId" clId="{6E9D1BA8-88A7-4149-A041-2BC30ABEB2A4}" dt="2023-07-11T00:05:25.140" v="631" actId="403"/>
          <ac:graphicFrameMkLst>
            <pc:docMk/>
            <pc:sldMk cId="3812210601" sldId="317"/>
            <ac:graphicFrameMk id="9" creationId="{9B5635E4-E81C-5F22-0913-CAA30CE13A42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7:15.061" v="640" actId="207"/>
        <pc:sldMkLst>
          <pc:docMk/>
          <pc:sldMk cId="417758710" sldId="318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417758710" sldId="318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6E9D1BA8-88A7-4149-A041-2BC30ABEB2A4}" dt="2023-07-11T00:07:15.061" v="640" actId="207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32:50.905" v="698" actId="1037"/>
        <pc:sldMkLst>
          <pc:docMk/>
          <pc:sldMk cId="1360156958" sldId="319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360156958" sldId="319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6E9D1BA8-88A7-4149-A041-2BC30ABEB2A4}" dt="2023-07-11T00:32:50.905" v="698" actId="1037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3:29.402" v="654" actId="20577"/>
        <pc:sldMkLst>
          <pc:docMk/>
          <pc:sldMk cId="1763648886" sldId="320"/>
        </pc:sldMkLst>
        <pc:spChg chg="mod">
          <ac:chgData name="NESTOR JULIO HERNANDEZ BOCKER" userId="a413b3be1cc3406f" providerId="LiveId" clId="{6E9D1BA8-88A7-4149-A041-2BC30ABEB2A4}" dt="2023-07-11T00:12:42.033" v="649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6E9D1BA8-88A7-4149-A041-2BC30ABEB2A4}" dt="2023-07-11T00:13:24.424" v="652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6E9D1BA8-88A7-4149-A041-2BC30ABEB2A4}" dt="2023-07-11T00:13:29.402" v="654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6E9D1BA8-88A7-4149-A041-2BC30ABEB2A4}" dt="2023-07-11T00:17:57.912" v="669" actId="20577"/>
        <pc:sldMkLst>
          <pc:docMk/>
          <pc:sldMk cId="3330875486" sldId="321"/>
        </pc:sldMkLst>
        <pc:spChg chg="mod">
          <ac:chgData name="NESTOR JULIO HERNANDEZ BOCKER" userId="a413b3be1cc3406f" providerId="LiveId" clId="{6E9D1BA8-88A7-4149-A041-2BC30ABEB2A4}" dt="2023-07-11T00:17:38.496" v="662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6E9D1BA8-88A7-4149-A041-2BC30ABEB2A4}" dt="2023-07-11T00:17:49.604" v="665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17:57.912" v="669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330875486" sldId="321"/>
            <ac:spMk id="9" creationId="{AD2880AA-3001-E064-27C8-B2483A4D9010}"/>
          </ac:spMkLst>
        </pc:spChg>
        <pc:graphicFrameChg chg="mod">
          <ac:chgData name="NESTOR JULIO HERNANDEZ BOCKER" userId="a413b3be1cc3406f" providerId="LiveId" clId="{6E9D1BA8-88A7-4149-A041-2BC30ABEB2A4}" dt="2023-07-10T23:59:11.757" v="505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0:39.756" v="553" actId="27918"/>
        <pc:sldMkLst>
          <pc:docMk/>
          <pc:sldMk cId="200782912" sldId="322"/>
        </pc:sldMkLst>
        <pc:spChg chg="mod">
          <ac:chgData name="NESTOR JULIO HERNANDEZ BOCKER" userId="a413b3be1cc3406f" providerId="LiveId" clId="{6E9D1BA8-88A7-4149-A041-2BC30ABEB2A4}" dt="2023-07-10T00:58:13.016" v="37" actId="1038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6E9D1BA8-88A7-4149-A041-2BC30ABEB2A4}" dt="2023-07-10T00:58:06.456" v="36" actId="1037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6E9D1BA8-88A7-4149-A041-2BC30ABEB2A4}" dt="2023-07-10T00:58:28.426" v="62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6E9D1BA8-88A7-4149-A041-2BC30ABEB2A4}" dt="2023-07-10T00:58:21.067" v="50" actId="1038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6E9D1BA8-88A7-4149-A041-2BC30ABEB2A4}" dt="2023-07-11T00:00:09.874" v="526" actId="1038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6E9D1BA8-88A7-4149-A041-2BC30ABEB2A4}" dt="2023-07-11T00:00:19.847" v="536" actId="1038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6E9D1BA8-88A7-4149-A041-2BC30ABEB2A4}" dt="2023-07-10T01:00:15.220" v="122" actId="1036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6E9D1BA8-88A7-4149-A041-2BC30ABEB2A4}" dt="2023-07-10T01:03:25.170" v="244" actId="1038"/>
          <ac:spMkLst>
            <pc:docMk/>
            <pc:sldMk cId="200782912" sldId="322"/>
            <ac:spMk id="36" creationId="{390A071B-8E8C-BE41-8E65-DDAC2A535855}"/>
          </ac:spMkLst>
        </pc:spChg>
        <pc:graphicFrameChg chg="mod">
          <ac:chgData name="NESTOR JULIO HERNANDEZ BOCKER" userId="a413b3be1cc3406f" providerId="LiveId" clId="{6E9D1BA8-88A7-4149-A041-2BC30ABEB2A4}" dt="2023-07-10T01:00:10.503" v="121"/>
          <ac:graphicFrameMkLst>
            <pc:docMk/>
            <pc:sldMk cId="200782912" sldId="322"/>
            <ac:graphicFrameMk id="15" creationId="{48583171-CA99-41F5-4E57-347407B36218}"/>
          </ac:graphicFrameMkLst>
        </pc:graphicFrameChg>
        <pc:graphicFrameChg chg="mod">
          <ac:chgData name="NESTOR JULIO HERNANDEZ BOCKER" userId="a413b3be1cc3406f" providerId="LiveId" clId="{6E9D1BA8-88A7-4149-A041-2BC30ABEB2A4}" dt="2023-07-11T00:00:30.026" v="551" actId="1035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8:54.267" v="644" actId="113"/>
        <pc:sldMkLst>
          <pc:docMk/>
          <pc:sldMk cId="3631758431" sldId="328"/>
        </pc:sldMkLst>
        <pc:spChg chg="mod">
          <ac:chgData name="NESTOR JULIO HERNANDEZ BOCKER" userId="a413b3be1cc3406f" providerId="LiveId" clId="{6E9D1BA8-88A7-4149-A041-2BC30ABEB2A4}" dt="2023-07-11T00:08:54.267" v="644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631758431" sldId="328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6E9D1BA8-88A7-4149-A041-2BC30ABEB2A4}" dt="2023-07-11T00:16:46.272" v="655"/>
        <pc:sldMkLst>
          <pc:docMk/>
          <pc:sldMk cId="3726187029" sldId="329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6E9D1BA8-88A7-4149-A041-2BC30ABEB2A4}" dt="2023-07-11T00:16:46.272" v="655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6E9D1BA8-88A7-4149-A041-2BC30ABEB2A4}" dt="2023-07-11T00:17:11.154" v="657"/>
        <pc:sldMkLst>
          <pc:docMk/>
          <pc:sldMk cId="3844795882" sldId="330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6E9D1BA8-88A7-4149-A041-2BC30ABEB2A4}" dt="2023-07-11T00:17:11.154" v="657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7:32.535" v="659" actId="113"/>
        <pc:sldMkLst>
          <pc:docMk/>
          <pc:sldMk cId="1999066587" sldId="331"/>
        </pc:sldMkLst>
        <pc:spChg chg="mod">
          <ac:chgData name="NESTOR JULIO HERNANDEZ BOCKER" userId="a413b3be1cc3406f" providerId="LiveId" clId="{6E9D1BA8-88A7-4149-A041-2BC30ABEB2A4}" dt="2023-07-11T00:17:32.535" v="659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6E9D1BA8-88A7-4149-A041-2BC30ABEB2A4}" dt="2023-07-11T00:19:06.464" v="693" actId="20577"/>
        <pc:sldMkLst>
          <pc:docMk/>
          <pc:sldMk cId="2501195012" sldId="332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6E9D1BA8-88A7-4149-A041-2BC30ABEB2A4}" dt="2023-07-11T00:19:06.464" v="693" actId="20577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9:25.589" v="695" actId="6549"/>
        <pc:sldMkLst>
          <pc:docMk/>
          <pc:sldMk cId="3160605606" sldId="333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160605606" sldId="333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6E9D1BA8-88A7-4149-A041-2BC30ABEB2A4}" dt="2023-07-11T00:19:25.589" v="695" actId="6549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1:49.924" v="605" actId="27918"/>
        <pc:sldMkLst>
          <pc:docMk/>
          <pc:sldMk cId="1160910596" sldId="334"/>
        </pc:sldMkLst>
        <pc:spChg chg="mod">
          <ac:chgData name="NESTOR JULIO HERNANDEZ BOCKER" userId="a413b3be1cc3406f" providerId="LiveId" clId="{6E9D1BA8-88A7-4149-A041-2BC30ABEB2A4}" dt="2023-07-11T00:01:29.212" v="58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6E9D1BA8-88A7-4149-A041-2BC30ABEB2A4}" dt="2023-07-11T00:01:35.371" v="593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6E9D1BA8-88A7-4149-A041-2BC30ABEB2A4}" dt="2023-07-10T01:01:08.687" v="155" actId="1038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6E9D1BA8-88A7-4149-A041-2BC30ABEB2A4}" dt="2023-07-10T01:00:56.075" v="141" actId="1037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6E9D1BA8-88A7-4149-A041-2BC30ABEB2A4}" dt="2023-07-10T01:02:22.927" v="206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6E9D1BA8-88A7-4149-A041-2BC30ABEB2A4}" dt="2023-07-10T01:02:03.108" v="194" actId="1038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6E9D1BA8-88A7-4149-A041-2BC30ABEB2A4}" dt="2023-07-10T01:03:40.606" v="256" actId="1037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6E9D1BA8-88A7-4149-A041-2BC30ABEB2A4}" dt="2023-07-10T01:03:48.332" v="270" actId="1038"/>
          <ac:spMkLst>
            <pc:docMk/>
            <pc:sldMk cId="1160910596" sldId="334"/>
            <ac:spMk id="58" creationId="{D53850D1-EF14-00E1-2818-0D6E9A7BC077}"/>
          </ac:spMkLst>
        </pc:spChg>
        <pc:graphicFrameChg chg="mod">
          <ac:chgData name="NESTOR JULIO HERNANDEZ BOCKER" userId="a413b3be1cc3406f" providerId="LiveId" clId="{6E9D1BA8-88A7-4149-A041-2BC30ABEB2A4}" dt="2023-07-11T00:01:41.212" v="603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0T02:58:08.849" v="479" actId="27918"/>
        <pc:sldMkLst>
          <pc:docMk/>
          <pc:sldMk cId="905729610" sldId="665"/>
        </pc:sldMkLst>
        <pc:spChg chg="mod">
          <ac:chgData name="NESTOR JULIO HERNANDEZ BOCKER" userId="a413b3be1cc3406f" providerId="LiveId" clId="{6E9D1BA8-88A7-4149-A041-2BC30ABEB2A4}" dt="2023-07-10T02:56:53.790" v="451" actId="207"/>
          <ac:spMkLst>
            <pc:docMk/>
            <pc:sldMk cId="905729610" sldId="665"/>
            <ac:spMk id="4" creationId="{30BDBAFF-21DC-C5CC-6C7E-27217F920E88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6E9D1BA8-88A7-4149-A041-2BC30ABEB2A4}" dt="2023-07-10T02:56:33.566" v="450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6E9D1BA8-88A7-4149-A041-2BC30ABEB2A4}" dt="2023-07-10T23:56:29.450" v="486" actId="27918"/>
        <pc:sldMkLst>
          <pc:docMk/>
          <pc:sldMk cId="2099275270" sldId="667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2099275270" sldId="667"/>
            <ac:spMk id="5" creationId="{4317E982-3BB8-A714-9BE1-28A9BF9DF774}"/>
          </ac:spMkLst>
        </pc:spChg>
        <pc:spChg chg="del">
          <ac:chgData name="NESTOR JULIO HERNANDEZ BOCKER" userId="a413b3be1cc3406f" providerId="LiveId" clId="{6E9D1BA8-88A7-4149-A041-2BC30ABEB2A4}" dt="2023-07-10T01:17:55.415" v="275" actId="478"/>
          <ac:spMkLst>
            <pc:docMk/>
            <pc:sldMk cId="2099275270" sldId="667"/>
            <ac:spMk id="9" creationId="{6E3BA6B2-C5D3-C1AC-AED0-DF5823163E16}"/>
          </ac:spMkLst>
        </pc:spChg>
        <pc:spChg chg="add mod">
          <ac:chgData name="NESTOR JULIO HERNANDEZ BOCKER" userId="a413b3be1cc3406f" providerId="LiveId" clId="{6E9D1BA8-88A7-4149-A041-2BC30ABEB2A4}" dt="2023-07-10T01:20:10.663" v="299" actId="1076"/>
          <ac:spMkLst>
            <pc:docMk/>
            <pc:sldMk cId="2099275270" sldId="667"/>
            <ac:spMk id="10" creationId="{6E3BA6B2-C5D3-C1AC-AED0-DF5823163E16}"/>
          </ac:spMkLst>
        </pc:spChg>
        <pc:spChg chg="add mod">
          <ac:chgData name="NESTOR JULIO HERNANDEZ BOCKER" userId="a413b3be1cc3406f" providerId="LiveId" clId="{6E9D1BA8-88A7-4149-A041-2BC30ABEB2A4}" dt="2023-07-10T01:20:10.663" v="299" actId="1076"/>
          <ac:spMkLst>
            <pc:docMk/>
            <pc:sldMk cId="2099275270" sldId="667"/>
            <ac:spMk id="14" creationId="{00000000-0008-0000-0000-000006000000}"/>
          </ac:spMkLst>
        </pc:spChg>
        <pc:grpChg chg="add mod">
          <ac:chgData name="NESTOR JULIO HERNANDEZ BOCKER" userId="a413b3be1cc3406f" providerId="LiveId" clId="{6E9D1BA8-88A7-4149-A041-2BC30ABEB2A4}" dt="2023-07-10T01:20:10.663" v="299" actId="1076"/>
          <ac:grpSpMkLst>
            <pc:docMk/>
            <pc:sldMk cId="2099275270" sldId="667"/>
            <ac:grpSpMk id="3" creationId="{CB276695-F68E-E6B5-FBBD-DB9A7F8C9695}"/>
          </ac:grpSpMkLst>
        </pc:grpChg>
        <pc:grpChg chg="add mod">
          <ac:chgData name="NESTOR JULIO HERNANDEZ BOCKER" userId="a413b3be1cc3406f" providerId="LiveId" clId="{6E9D1BA8-88A7-4149-A041-2BC30ABEB2A4}" dt="2023-07-10T01:20:10.663" v="299" actId="1076"/>
          <ac:grpSpMkLst>
            <pc:docMk/>
            <pc:sldMk cId="2099275270" sldId="667"/>
            <ac:grpSpMk id="4" creationId="{00000000-0008-0000-0000-000003000000}"/>
          </ac:grpSpMkLst>
        </pc:grpChg>
        <pc:grpChg chg="del mod">
          <ac:chgData name="NESTOR JULIO HERNANDEZ BOCKER" userId="a413b3be1cc3406f" providerId="LiveId" clId="{6E9D1BA8-88A7-4149-A041-2BC30ABEB2A4}" dt="2023-07-10T01:17:51.973" v="274" actId="478"/>
          <ac:grpSpMkLst>
            <pc:docMk/>
            <pc:sldMk cId="2099275270" sldId="667"/>
            <ac:grpSpMk id="7" creationId="{00000000-0008-0000-0000-000003000000}"/>
          </ac:grpSpMkLst>
        </pc:grpChg>
        <pc:graphicFrameChg chg="mod">
          <ac:chgData name="NESTOR JULIO HERNANDEZ BOCKER" userId="a413b3be1cc3406f" providerId="LiveId" clId="{6E9D1BA8-88A7-4149-A041-2BC30ABEB2A4}" dt="2023-07-10T00:54:35.313" v="1"/>
          <ac:graphicFrameMkLst>
            <pc:docMk/>
            <pc:sldMk cId="2099275270" sldId="667"/>
            <ac:graphicFrameMk id="11" creationId="{00000000-0008-0000-0000-000005000000}"/>
          </ac:graphicFrameMkLst>
        </pc:graphicFrameChg>
        <pc:graphicFrameChg chg="add mod">
          <ac:chgData name="NESTOR JULIO HERNANDEZ BOCKER" userId="a413b3be1cc3406f" providerId="LiveId" clId="{6E9D1BA8-88A7-4149-A041-2BC30ABEB2A4}" dt="2023-07-10T01:22:17.761" v="300"/>
          <ac:graphicFrameMkLst>
            <pc:docMk/>
            <pc:sldMk cId="2099275270" sldId="667"/>
            <ac:graphicFrameMk id="13" creationId="{00000000-0008-0000-0000-00000500000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0T03:03:47.549" v="481" actId="20577"/>
        <pc:sldMkLst>
          <pc:docMk/>
          <pc:sldMk cId="2093091506" sldId="668"/>
        </pc:sldMkLst>
        <pc:spChg chg="mod">
          <ac:chgData name="NESTOR JULIO HERNANDEZ BOCKER" userId="a413b3be1cc3406f" providerId="LiveId" clId="{6E9D1BA8-88A7-4149-A041-2BC30ABEB2A4}" dt="2023-07-10T03:03:47.549" v="481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6E9D1BA8-88A7-4149-A041-2BC30ABEB2A4}" dt="2023-07-10T00:55:12.461" v="4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 modNotesTx">
        <pc:chgData name="NESTOR JULIO HERNANDEZ BOCKER" userId="a413b3be1cc3406f" providerId="LiveId" clId="{6E9D1BA8-88A7-4149-A041-2BC30ABEB2A4}" dt="2023-07-10T01:32:01.104" v="322" actId="6549"/>
        <pc:sldMkLst>
          <pc:docMk/>
          <pc:sldMk cId="1495741939" sldId="669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6E9D1BA8-88A7-4149-A041-2BC30ABEB2A4}" dt="2023-07-10T01:29:58.031" v="314"/>
          <ac:graphicFrameMkLst>
            <pc:docMk/>
            <pc:sldMk cId="1495741939" sldId="669"/>
            <ac:graphicFrameMk id="19" creationId="{42E4196B-3D2C-4B69-823C-AD89FA7FB882}"/>
          </ac:graphicFrameMkLst>
        </pc:graphicFrameChg>
      </pc:sldChg>
      <pc:sldChg chg="addSp delSp modSp mod">
        <pc:chgData name="NESTOR JULIO HERNANDEZ BOCKER" userId="a413b3be1cc3406f" providerId="LiveId" clId="{6E9D1BA8-88A7-4149-A041-2BC30ABEB2A4}" dt="2023-07-10T02:57:43.070" v="475" actId="1035"/>
        <pc:sldMkLst>
          <pc:docMk/>
          <pc:sldMk cId="3999264372" sldId="673"/>
        </pc:sldMkLst>
        <pc:spChg chg="mod">
          <ac:chgData name="NESTOR JULIO HERNANDEZ BOCKER" userId="a413b3be1cc3406f" providerId="LiveId" clId="{6E9D1BA8-88A7-4149-A041-2BC30ABEB2A4}" dt="2023-07-10T01:37:08.223" v="323" actId="207"/>
          <ac:spMkLst>
            <pc:docMk/>
            <pc:sldMk cId="3999264372" sldId="673"/>
            <ac:spMk id="2" creationId="{5F95E2CE-77F9-BF9B-6D05-EDECC736B762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3999264372" sldId="673"/>
            <ac:spMk id="3" creationId="{74FF7FE0-5F92-5643-695A-9D99B66D89F9}"/>
          </ac:spMkLst>
        </pc:spChg>
        <pc:graphicFrameChg chg="add mod">
          <ac:chgData name="NESTOR JULIO HERNANDEZ BOCKER" userId="a413b3be1cc3406f" providerId="LiveId" clId="{6E9D1BA8-88A7-4149-A041-2BC30ABEB2A4}" dt="2023-07-10T02:57:43.070" v="475" actId="1035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add mod modGraphic">
          <ac:chgData name="NESTOR JULIO HERNANDEZ BOCKER" userId="a413b3be1cc3406f" providerId="LiveId" clId="{6E9D1BA8-88A7-4149-A041-2BC30ABEB2A4}" dt="2023-07-10T02:57:23.116" v="452"/>
          <ac:graphicFrameMkLst>
            <pc:docMk/>
            <pc:sldMk cId="3999264372" sldId="673"/>
            <ac:graphicFrameMk id="5" creationId="{38F94CDA-F547-CB0F-26FC-6F81031A1A57}"/>
          </ac:graphicFrameMkLst>
        </pc:graphicFrameChg>
        <pc:graphicFrameChg chg="del">
          <ac:chgData name="NESTOR JULIO HERNANDEZ BOCKER" userId="a413b3be1cc3406f" providerId="LiveId" clId="{6E9D1BA8-88A7-4149-A041-2BC30ABEB2A4}" dt="2023-07-10T02:48:26.998" v="325" actId="478"/>
          <ac:graphicFrameMkLst>
            <pc:docMk/>
            <pc:sldMk cId="3999264372" sldId="673"/>
            <ac:graphicFrameMk id="6" creationId="{38F94CDA-F547-CB0F-26FC-6F81031A1A57}"/>
          </ac:graphicFrameMkLst>
        </pc:graphicFrameChg>
        <pc:graphicFrameChg chg="del">
          <ac:chgData name="NESTOR JULIO HERNANDEZ BOCKER" userId="a413b3be1cc3406f" providerId="LiveId" clId="{6E9D1BA8-88A7-4149-A041-2BC30ABEB2A4}" dt="2023-07-10T02:48:22.716" v="324" actId="478"/>
          <ac:graphicFrameMkLst>
            <pc:docMk/>
            <pc:sldMk cId="3999264372" sldId="673"/>
            <ac:graphicFrameMk id="8" creationId="{EEBF10FC-493F-4639-89C4-99A60416EB6C}"/>
          </ac:graphicFrameMkLst>
        </pc:graphicFrameChg>
      </pc:sldChg>
    </pc:docChg>
  </pc:docChgLst>
  <pc:docChgLst>
    <pc:chgData name="NESTOR JULIO HERNANDEZ BOCKER" userId="a413b3be1cc3406f" providerId="LiveId" clId="{187F2DA1-C915-4A1A-83D7-F8E7708A9857}"/>
    <pc:docChg chg="undo redo custSel addSld delSld modSld sldOrd">
      <pc:chgData name="NESTOR JULIO HERNANDEZ BOCKER" userId="a413b3be1cc3406f" providerId="LiveId" clId="{187F2DA1-C915-4A1A-83D7-F8E7708A9857}" dt="2023-06-13T17:04:51.485" v="1292" actId="27918"/>
      <pc:docMkLst>
        <pc:docMk/>
      </pc:docMkLst>
      <pc:sldChg chg="delSp modSp mod">
        <pc:chgData name="NESTOR JULIO HERNANDEZ BOCKER" userId="a413b3be1cc3406f" providerId="LiveId" clId="{187F2DA1-C915-4A1A-83D7-F8E7708A9857}" dt="2023-06-08T02:11:26.290" v="959" actId="20577"/>
        <pc:sldMkLst>
          <pc:docMk/>
          <pc:sldMk cId="1010862512" sldId="275"/>
        </pc:sldMkLst>
        <pc:spChg chg="mod">
          <ac:chgData name="NESTOR JULIO HERNANDEZ BOCKER" userId="a413b3be1cc3406f" providerId="LiveId" clId="{187F2DA1-C915-4A1A-83D7-F8E7708A9857}" dt="2023-06-08T02:11:26.290" v="959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187F2DA1-C915-4A1A-83D7-F8E7708A9857}" dt="2023-06-08T02:11:19.090" v="958" actId="120"/>
          <ac:spMkLst>
            <pc:docMk/>
            <pc:sldMk cId="1010862512" sldId="275"/>
            <ac:spMk id="5" creationId="{BDA1159D-A0ED-18DC-0747-141EBF1A2086}"/>
          </ac:spMkLst>
        </pc:spChg>
        <pc:spChg chg="del">
          <ac:chgData name="NESTOR JULIO HERNANDEZ BOCKER" userId="a413b3be1cc3406f" providerId="LiveId" clId="{187F2DA1-C915-4A1A-83D7-F8E7708A9857}" dt="2023-06-08T00:40:31.815" v="2" actId="478"/>
          <ac:spMkLst>
            <pc:docMk/>
            <pc:sldMk cId="1010862512" sldId="275"/>
            <ac:spMk id="6" creationId="{C2171E36-1462-87BF-6CE9-51FF81D0C5FB}"/>
          </ac:spMkLst>
        </pc:spChg>
      </pc:sldChg>
      <pc:sldChg chg="modSp mod">
        <pc:chgData name="NESTOR JULIO HERNANDEZ BOCKER" userId="a413b3be1cc3406f" providerId="LiveId" clId="{187F2DA1-C915-4A1A-83D7-F8E7708A9857}" dt="2023-06-08T02:10:50.421" v="950" actId="20577"/>
        <pc:sldMkLst>
          <pc:docMk/>
          <pc:sldMk cId="3675170584" sldId="279"/>
        </pc:sldMkLst>
        <pc:spChg chg="mod">
          <ac:chgData name="NESTOR JULIO HERNANDEZ BOCKER" userId="a413b3be1cc3406f" providerId="LiveId" clId="{187F2DA1-C915-4A1A-83D7-F8E7708A9857}" dt="2023-06-08T02:10:50.421" v="95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addSp delSp modSp mod">
        <pc:chgData name="NESTOR JULIO HERNANDEZ BOCKER" userId="a413b3be1cc3406f" providerId="LiveId" clId="{187F2DA1-C915-4A1A-83D7-F8E7708A9857}" dt="2023-06-08T03:59:01.310" v="1212" actId="20577"/>
        <pc:sldMkLst>
          <pc:docMk/>
          <pc:sldMk cId="2130645913" sldId="281"/>
        </pc:sldMkLst>
        <pc:spChg chg="del">
          <ac:chgData name="NESTOR JULIO HERNANDEZ BOCKER" userId="a413b3be1cc3406f" providerId="LiveId" clId="{187F2DA1-C915-4A1A-83D7-F8E7708A9857}" dt="2023-06-08T00:40:47.185" v="25" actId="478"/>
          <ac:spMkLst>
            <pc:docMk/>
            <pc:sldMk cId="2130645913" sldId="281"/>
            <ac:spMk id="2" creationId="{F740E246-1AD4-B974-C53E-83D4E32CFB1B}"/>
          </ac:spMkLst>
        </pc:spChg>
        <pc:spChg chg="del">
          <ac:chgData name="NESTOR JULIO HERNANDEZ BOCKER" userId="a413b3be1cc3406f" providerId="LiveId" clId="{187F2DA1-C915-4A1A-83D7-F8E7708A9857}" dt="2023-06-08T00:40:48.715" v="26" actId="478"/>
          <ac:spMkLst>
            <pc:docMk/>
            <pc:sldMk cId="2130645913" sldId="281"/>
            <ac:spMk id="3" creationId="{C63AA922-20BD-53BA-DECA-57AB55467D00}"/>
          </ac:spMkLst>
        </pc:spChg>
        <pc:spChg chg="add mod">
          <ac:chgData name="NESTOR JULIO HERNANDEZ BOCKER" userId="a413b3be1cc3406f" providerId="LiveId" clId="{187F2DA1-C915-4A1A-83D7-F8E7708A9857}" dt="2023-06-08T00:41:17.365" v="36" actId="207"/>
          <ac:spMkLst>
            <pc:docMk/>
            <pc:sldMk cId="2130645913" sldId="281"/>
            <ac:spMk id="4" creationId="{0084DA9C-E037-F21C-2264-58A9F92ACD1F}"/>
          </ac:spMkLst>
        </pc:spChg>
        <pc:spChg chg="del">
          <ac:chgData name="NESTOR JULIO HERNANDEZ BOCKER" userId="a413b3be1cc3406f" providerId="LiveId" clId="{187F2DA1-C915-4A1A-83D7-F8E7708A9857}" dt="2023-06-08T00:40:55.495" v="29" actId="478"/>
          <ac:spMkLst>
            <pc:docMk/>
            <pc:sldMk cId="2130645913" sldId="281"/>
            <ac:spMk id="5" creationId="{9A54FADB-B618-5D91-A11B-C8B1D2E643DB}"/>
          </ac:spMkLst>
        </pc:spChg>
        <pc:spChg chg="del">
          <ac:chgData name="NESTOR JULIO HERNANDEZ BOCKER" userId="a413b3be1cc3406f" providerId="LiveId" clId="{187F2DA1-C915-4A1A-83D7-F8E7708A9857}" dt="2023-06-08T00:40:52.905" v="28" actId="478"/>
          <ac:spMkLst>
            <pc:docMk/>
            <pc:sldMk cId="2130645913" sldId="281"/>
            <ac:spMk id="6" creationId="{408F8310-5685-B970-A2FA-4068D6AA4728}"/>
          </ac:spMkLst>
        </pc:spChg>
        <pc:spChg chg="mod">
          <ac:chgData name="NESTOR JULIO HERNANDEZ BOCKER" userId="a413b3be1cc3406f" providerId="LiveId" clId="{187F2DA1-C915-4A1A-83D7-F8E7708A9857}" dt="2023-06-08T03:59:01.310" v="1212" actId="20577"/>
          <ac:spMkLst>
            <pc:docMk/>
            <pc:sldMk cId="2130645913" sldId="281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0:45:57.524" v="117" actId="207"/>
          <ac:spMkLst>
            <pc:docMk/>
            <pc:sldMk cId="2130645913" sldId="281"/>
            <ac:spMk id="9" creationId="{E6EEFFE7-9C71-D879-9BE2-201F9B53AEBE}"/>
          </ac:spMkLst>
        </pc:spChg>
        <pc:spChg chg="add del mod">
          <ac:chgData name="NESTOR JULIO HERNANDEZ BOCKER" userId="a413b3be1cc3406f" providerId="LiveId" clId="{187F2DA1-C915-4A1A-83D7-F8E7708A9857}" dt="2023-06-08T00:45:34.804" v="103"/>
          <ac:spMkLst>
            <pc:docMk/>
            <pc:sldMk cId="2130645913" sldId="281"/>
            <ac:spMk id="11" creationId="{D160098B-F193-42D1-A6AB-54D8E33B3F5E}"/>
          </ac:spMkLst>
        </pc:spChg>
        <pc:spChg chg="add del mod">
          <ac:chgData name="NESTOR JULIO HERNANDEZ BOCKER" userId="a413b3be1cc3406f" providerId="LiveId" clId="{187F2DA1-C915-4A1A-83D7-F8E7708A9857}" dt="2023-06-08T00:45:33.557" v="102"/>
          <ac:spMkLst>
            <pc:docMk/>
            <pc:sldMk cId="2130645913" sldId="281"/>
            <ac:spMk id="13" creationId="{77012AEC-68DB-884C-789E-5A1DFD802955}"/>
          </ac:spMkLst>
        </pc:spChg>
        <pc:spChg chg="del">
          <ac:chgData name="NESTOR JULIO HERNANDEZ BOCKER" userId="a413b3be1cc3406f" providerId="LiveId" clId="{187F2DA1-C915-4A1A-83D7-F8E7708A9857}" dt="2023-06-08T00:40:58.155" v="30" actId="478"/>
          <ac:spMkLst>
            <pc:docMk/>
            <pc:sldMk cId="2130645913" sldId="281"/>
            <ac:spMk id="16" creationId="{51FD3A7F-65A0-29C0-E012-458B419CFA80}"/>
          </ac:spMkLst>
        </pc:spChg>
        <pc:spChg chg="add del mod">
          <ac:chgData name="NESTOR JULIO HERNANDEZ BOCKER" userId="a413b3be1cc3406f" providerId="LiveId" clId="{187F2DA1-C915-4A1A-83D7-F8E7708A9857}" dt="2023-06-08T00:45:33.135" v="101"/>
          <ac:spMkLst>
            <pc:docMk/>
            <pc:sldMk cId="2130645913" sldId="281"/>
            <ac:spMk id="17" creationId="{7B3BA40E-A455-F427-A75A-E0A1E63FF020}"/>
          </ac:spMkLst>
        </pc:spChg>
        <pc:spChg chg="add del mod">
          <ac:chgData name="NESTOR JULIO HERNANDEZ BOCKER" userId="a413b3be1cc3406f" providerId="LiveId" clId="{187F2DA1-C915-4A1A-83D7-F8E7708A9857}" dt="2023-06-08T00:46:15.733" v="121"/>
          <ac:spMkLst>
            <pc:docMk/>
            <pc:sldMk cId="2130645913" sldId="281"/>
            <ac:spMk id="19" creationId="{8360555B-F04A-97A6-3E78-40755D258A9E}"/>
          </ac:spMkLst>
        </pc:spChg>
        <pc:graphicFrameChg chg="del">
          <ac:chgData name="NESTOR JULIO HERNANDEZ BOCKER" userId="a413b3be1cc3406f" providerId="LiveId" clId="{187F2DA1-C915-4A1A-83D7-F8E7708A9857}" dt="2023-06-08T00:40:45.275" v="24" actId="478"/>
          <ac:graphicFrameMkLst>
            <pc:docMk/>
            <pc:sldMk cId="2130645913" sldId="281"/>
            <ac:graphicFrameMk id="8" creationId="{286999D8-DF98-0E31-376F-26AD3D9A44FB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6:03.130" v="119" actId="478"/>
          <ac:graphicFrameMkLst>
            <pc:docMk/>
            <pc:sldMk cId="2130645913" sldId="281"/>
            <ac:graphicFrameMk id="10" creationId="{FDD5F283-BD59-7322-2EAC-F83E9644194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4.804" v="103"/>
          <ac:graphicFrameMkLst>
            <pc:docMk/>
            <pc:sldMk cId="2130645913" sldId="281"/>
            <ac:graphicFrameMk id="12" creationId="{A18B95CE-9184-CC9F-75E9-F8C01994D9A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3.557" v="102"/>
          <ac:graphicFrameMkLst>
            <pc:docMk/>
            <pc:sldMk cId="2130645913" sldId="281"/>
            <ac:graphicFrameMk id="14" creationId="{F7214B61-AD55-0F35-2F4E-550BE400846B}"/>
          </ac:graphicFrameMkLst>
        </pc:graphicFrameChg>
        <pc:graphicFrameChg chg="del">
          <ac:chgData name="NESTOR JULIO HERNANDEZ BOCKER" userId="a413b3be1cc3406f" providerId="LiveId" clId="{187F2DA1-C915-4A1A-83D7-F8E7708A9857}" dt="2023-06-08T00:40:50.538" v="27" actId="478"/>
          <ac:graphicFrameMkLst>
            <pc:docMk/>
            <pc:sldMk cId="2130645913" sldId="281"/>
            <ac:graphicFrameMk id="15" creationId="{B434F442-316A-6E2B-D874-8FAEBAD0903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3.135" v="101"/>
          <ac:graphicFrameMkLst>
            <pc:docMk/>
            <pc:sldMk cId="2130645913" sldId="281"/>
            <ac:graphicFrameMk id="18" creationId="{97CD2182-EAC9-3684-1789-E099770901C3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6:15.733" v="121"/>
          <ac:graphicFrameMkLst>
            <pc:docMk/>
            <pc:sldMk cId="2130645913" sldId="281"/>
            <ac:graphicFrameMk id="20" creationId="{97D68BF0-8F35-5793-5016-B6C73BC42283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13:29.052" v="964" actId="207"/>
          <ac:graphicFrameMkLst>
            <pc:docMk/>
            <pc:sldMk cId="2130645913" sldId="281"/>
            <ac:graphicFrameMk id="21" creationId="{7BBF4A94-5FFF-95CF-68A9-FF16ADD9FD09}"/>
          </ac:graphicFrameMkLst>
        </pc:graphicFrameChg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230455291" sldId="29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207670988" sldId="29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058868022" sldId="297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999383766" sldId="298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402838187" sldId="299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528884864" sldId="30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33723799" sldId="30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938667470" sldId="302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869489403" sldId="303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994828080" sldId="304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400359443" sldId="305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061541852" sldId="306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902090573" sldId="307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799606255" sldId="308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2027702" sldId="309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36528798" sldId="31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537324164" sldId="31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757931575" sldId="312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590248872" sldId="313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633284213" sldId="314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867422395" sldId="315"/>
        </pc:sldMkLst>
      </pc:sldChg>
      <pc:sldChg chg="addSp delSp modSp add mod">
        <pc:chgData name="NESTOR JULIO HERNANDEZ BOCKER" userId="a413b3be1cc3406f" providerId="LiveId" clId="{187F2DA1-C915-4A1A-83D7-F8E7708A9857}" dt="2023-06-08T03:59:32.075" v="1220" actId="20577"/>
        <pc:sldMkLst>
          <pc:docMk/>
          <pc:sldMk cId="102766390" sldId="316"/>
        </pc:sldMkLst>
        <pc:spChg chg="add mod">
          <ac:chgData name="NESTOR JULIO HERNANDEZ BOCKER" userId="a413b3be1cc3406f" providerId="LiveId" clId="{187F2DA1-C915-4A1A-83D7-F8E7708A9857}" dt="2023-06-08T03:59:32.075" v="1220" actId="20577"/>
          <ac:spMkLst>
            <pc:docMk/>
            <pc:sldMk cId="102766390" sldId="316"/>
            <ac:spMk id="3" creationId="{F5EBBC47-9ACD-482A-0D48-328D6FB10DD3}"/>
          </ac:spMkLst>
        </pc:spChg>
        <pc:spChg chg="add mod">
          <ac:chgData name="NESTOR JULIO HERNANDEZ BOCKER" userId="a413b3be1cc3406f" providerId="LiveId" clId="{187F2DA1-C915-4A1A-83D7-F8E7708A9857}" dt="2023-06-08T01:00:35.764" v="310" actId="1037"/>
          <ac:spMkLst>
            <pc:docMk/>
            <pc:sldMk cId="102766390" sldId="316"/>
            <ac:spMk id="6" creationId="{2D26C0AA-FABF-B2F8-36B6-049BC4CB3D04}"/>
          </ac:spMkLst>
        </pc:spChg>
        <pc:spChg chg="mod">
          <ac:chgData name="NESTOR JULIO HERNANDEZ BOCKER" userId="a413b3be1cc3406f" providerId="LiveId" clId="{187F2DA1-C915-4A1A-83D7-F8E7708A9857}" dt="2023-06-08T00:48:53.422" v="136"/>
          <ac:spMkLst>
            <pc:docMk/>
            <pc:sldMk cId="102766390" sldId="316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0:35.764" v="310" actId="1037"/>
          <ac:spMkLst>
            <pc:docMk/>
            <pc:sldMk cId="102766390" sldId="316"/>
            <ac:spMk id="8" creationId="{7BF090BD-2165-AC4E-EBA3-B4A108B98EB9}"/>
          </ac:spMkLst>
        </pc:spChg>
        <pc:graphicFrameChg chg="add mod">
          <ac:chgData name="NESTOR JULIO HERNANDEZ BOCKER" userId="a413b3be1cc3406f" providerId="LiveId" clId="{187F2DA1-C915-4A1A-83D7-F8E7708A9857}" dt="2023-06-08T02:15:08.332" v="970" actId="403"/>
          <ac:graphicFrameMkLst>
            <pc:docMk/>
            <pc:sldMk cId="102766390" sldId="316"/>
            <ac:graphicFrameMk id="2" creationId="{623F5514-A374-ADA9-8CA3-2011170BA818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59:44.629" v="253" actId="478"/>
          <ac:graphicFrameMkLst>
            <pc:docMk/>
            <pc:sldMk cId="102766390" sldId="316"/>
            <ac:graphicFrameMk id="5" creationId="{3A95F987-0651-B14E-EBC2-0D1FB2931608}"/>
          </ac:graphicFrameMkLst>
        </pc:graphicFrameChg>
        <pc:cxnChg chg="add mod">
          <ac:chgData name="NESTOR JULIO HERNANDEZ BOCKER" userId="a413b3be1cc3406f" providerId="LiveId" clId="{187F2DA1-C915-4A1A-83D7-F8E7708A9857}" dt="2023-06-08T02:49:55.047" v="1179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addSp modSp add mod">
        <pc:chgData name="NESTOR JULIO HERNANDEZ BOCKER" userId="a413b3be1cc3406f" providerId="LiveId" clId="{187F2DA1-C915-4A1A-83D7-F8E7708A9857}" dt="2023-06-08T01:04:44.344" v="345" actId="207"/>
        <pc:sldMkLst>
          <pc:docMk/>
          <pc:sldMk cId="3812210601" sldId="317"/>
        </pc:sldMkLst>
        <pc:spChg chg="add mod">
          <ac:chgData name="NESTOR JULIO HERNANDEZ BOCKER" userId="a413b3be1cc3406f" providerId="LiveId" clId="{187F2DA1-C915-4A1A-83D7-F8E7708A9857}" dt="2023-06-08T01:03:48.761" v="338" actId="207"/>
          <ac:spMkLst>
            <pc:docMk/>
            <pc:sldMk cId="3812210601" sldId="317"/>
            <ac:spMk id="2" creationId="{06CBC7C0-CD13-2876-7A47-4431AB404DFE}"/>
          </ac:spMkLst>
        </pc:spChg>
        <pc:spChg chg="add mod">
          <ac:chgData name="NESTOR JULIO HERNANDEZ BOCKER" userId="a413b3be1cc3406f" providerId="LiveId" clId="{187F2DA1-C915-4A1A-83D7-F8E7708A9857}" dt="2023-06-08T01:04:40.983" v="344" actId="207"/>
          <ac:spMkLst>
            <pc:docMk/>
            <pc:sldMk cId="3812210601" sldId="317"/>
            <ac:spMk id="3" creationId="{2EE29001-B57F-3BCD-AB47-DCEBF7657B53}"/>
          </ac:spMkLst>
        </pc:spChg>
        <pc:spChg chg="add mod">
          <ac:chgData name="NESTOR JULIO HERNANDEZ BOCKER" userId="a413b3be1cc3406f" providerId="LiveId" clId="{187F2DA1-C915-4A1A-83D7-F8E7708A9857}" dt="2023-06-08T01:04:44.344" v="345" actId="207"/>
          <ac:spMkLst>
            <pc:docMk/>
            <pc:sldMk cId="3812210601" sldId="317"/>
            <ac:spMk id="5" creationId="{141B4771-F93F-32F8-4CCE-F902A1B56A54}"/>
          </ac:spMkLst>
        </pc:spChg>
        <pc:spChg chg="add mod">
          <ac:chgData name="NESTOR JULIO HERNANDEZ BOCKER" userId="a413b3be1cc3406f" providerId="LiveId" clId="{187F2DA1-C915-4A1A-83D7-F8E7708A9857}" dt="2023-06-08T01:03:41.053" v="337" actId="207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187F2DA1-C915-4A1A-83D7-F8E7708A9857}" dt="2023-06-08T00:50:01.724" v="146"/>
          <ac:spMkLst>
            <pc:docMk/>
            <pc:sldMk cId="3812210601" sldId="317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3:51.839" v="339" actId="207"/>
          <ac:spMkLst>
            <pc:docMk/>
            <pc:sldMk cId="3812210601" sldId="317"/>
            <ac:spMk id="8" creationId="{2CBAB8E9-9405-7A87-2785-3DEFDF9F262E}"/>
          </ac:spMkLst>
        </pc:spChg>
        <pc:graphicFrameChg chg="add mod">
          <ac:chgData name="NESTOR JULIO HERNANDEZ BOCKER" userId="a413b3be1cc3406f" providerId="LiveId" clId="{187F2DA1-C915-4A1A-83D7-F8E7708A9857}" dt="2023-06-08T00:51:56.364" v="174" actId="2711"/>
          <ac:graphicFrameMkLst>
            <pc:docMk/>
            <pc:sldMk cId="3812210601" sldId="317"/>
            <ac:graphicFrameMk id="9" creationId="{9B5635E4-E81C-5F22-0913-CAA30CE13A42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3:38:57.007" v="1203" actId="14734"/>
        <pc:sldMkLst>
          <pc:docMk/>
          <pc:sldMk cId="417758710" sldId="318"/>
        </pc:sldMkLst>
        <pc:spChg chg="add mod">
          <ac:chgData name="NESTOR JULIO HERNANDEZ BOCKER" userId="a413b3be1cc3406f" providerId="LiveId" clId="{187F2DA1-C915-4A1A-83D7-F8E7708A9857}" dt="2023-06-08T00:55:08.974" v="194" actId="1076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0:52:34.139" v="181" actId="207"/>
          <ac:spMkLst>
            <pc:docMk/>
            <pc:sldMk cId="417758710" sldId="318"/>
            <ac:spMk id="4" creationId="{0084DA9C-E037-F21C-2264-58A9F92ACD1F}"/>
          </ac:spMkLst>
        </pc:spChg>
        <pc:spChg chg="add mod">
          <ac:chgData name="NESTOR JULIO HERNANDEZ BOCKER" userId="a413b3be1cc3406f" providerId="LiveId" clId="{187F2DA1-C915-4A1A-83D7-F8E7708A9857}" dt="2023-06-08T01:05:23.363" v="349"/>
          <ac:spMkLst>
            <pc:docMk/>
            <pc:sldMk cId="417758710" sldId="318"/>
            <ac:spMk id="6" creationId="{44659955-69DE-CA51-6CC7-5DA4B6B8FBBD}"/>
          </ac:spMkLst>
        </pc:spChg>
        <pc:spChg chg="mod">
          <ac:chgData name="NESTOR JULIO HERNANDEZ BOCKER" userId="a413b3be1cc3406f" providerId="LiveId" clId="{187F2DA1-C915-4A1A-83D7-F8E7708A9857}" dt="2023-06-08T00:52:12.364" v="177"/>
          <ac:spMkLst>
            <pc:docMk/>
            <pc:sldMk cId="417758710" sldId="318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187F2DA1-C915-4A1A-83D7-F8E7708A9857}" dt="2023-06-08T03:38:57.007" v="1203" actId="14734"/>
          <ac:graphicFrameMkLst>
            <pc:docMk/>
            <pc:sldMk cId="417758710" sldId="318"/>
            <ac:graphicFrameMk id="3" creationId="{5F4545A9-8C06-B80F-7DD6-6AA9D07BB250}"/>
          </ac:graphicFrameMkLst>
        </pc:graphicFrameChg>
        <pc:picChg chg="add mod">
          <ac:chgData name="NESTOR JULIO HERNANDEZ BOCKER" userId="a413b3be1cc3406f" providerId="LiveId" clId="{187F2DA1-C915-4A1A-83D7-F8E7708A9857}" dt="2023-06-08T00:52:18.034" v="178"/>
          <ac:picMkLst>
            <pc:docMk/>
            <pc:sldMk cId="417758710" sldId="318"/>
            <ac:picMk id="5" creationId="{33062D13-60B3-EFFD-7334-9F3C79A0AF21}"/>
          </ac:picMkLst>
        </pc:picChg>
      </pc:sldChg>
      <pc:sldChg chg="addSp delSp modSp add mod">
        <pc:chgData name="NESTOR JULIO HERNANDEZ BOCKER" userId="a413b3be1cc3406f" providerId="LiveId" clId="{187F2DA1-C915-4A1A-83D7-F8E7708A9857}" dt="2023-06-08T02:52:12.421" v="1196"/>
        <pc:sldMkLst>
          <pc:docMk/>
          <pc:sldMk cId="1360156958" sldId="319"/>
        </pc:sldMkLst>
        <pc:spChg chg="add del mod">
          <ac:chgData name="NESTOR JULIO HERNANDEZ BOCKER" userId="a413b3be1cc3406f" providerId="LiveId" clId="{187F2DA1-C915-4A1A-83D7-F8E7708A9857}" dt="2023-06-08T00:55:33.964" v="197" actId="478"/>
          <ac:spMkLst>
            <pc:docMk/>
            <pc:sldMk cId="1360156958" sldId="319"/>
            <ac:spMk id="3" creationId="{29D4C7D9-FE70-DA77-F78C-A50B7638020B}"/>
          </ac:spMkLst>
        </pc:spChg>
        <pc:spChg chg="add mod">
          <ac:chgData name="NESTOR JULIO HERNANDEZ BOCKER" userId="a413b3be1cc3406f" providerId="LiveId" clId="{187F2DA1-C915-4A1A-83D7-F8E7708A9857}" dt="2023-06-08T00:55:44.904" v="200"/>
          <ac:spMkLst>
            <pc:docMk/>
            <pc:sldMk cId="1360156958" sldId="319"/>
            <ac:spMk id="5" creationId="{BBB17AB3-4E94-7186-6B6F-DAD1EB7D243F}"/>
          </ac:spMkLst>
        </pc:spChg>
        <pc:spChg chg="add mod">
          <ac:chgData name="NESTOR JULIO HERNANDEZ BOCKER" userId="a413b3be1cc3406f" providerId="LiveId" clId="{187F2DA1-C915-4A1A-83D7-F8E7708A9857}" dt="2023-06-08T02:51:59.606" v="1195" actId="20577"/>
          <ac:spMkLst>
            <pc:docMk/>
            <pc:sldMk cId="1360156958" sldId="319"/>
            <ac:spMk id="6" creationId="{0975D6D9-C73A-4534-891E-598D9F6D656A}"/>
          </ac:spMkLst>
        </pc:spChg>
        <pc:spChg chg="del">
          <ac:chgData name="NESTOR JULIO HERNANDEZ BOCKER" userId="a413b3be1cc3406f" providerId="LiveId" clId="{187F2DA1-C915-4A1A-83D7-F8E7708A9857}" dt="2023-06-08T00:55:25.464" v="195" actId="478"/>
          <ac:spMkLst>
            <pc:docMk/>
            <pc:sldMk cId="1360156958" sldId="319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5:15.658" v="348" actId="1076"/>
          <ac:spMkLst>
            <pc:docMk/>
            <pc:sldMk cId="1360156958" sldId="319"/>
            <ac:spMk id="10" creationId="{D2C6D3AD-45B6-A975-EEDC-DE8A6099DB79}"/>
          </ac:spMkLst>
        </pc:spChg>
        <pc:graphicFrameChg chg="add mod modGraphic">
          <ac:chgData name="NESTOR JULIO HERNANDEZ BOCKER" userId="a413b3be1cc3406f" providerId="LiveId" clId="{187F2DA1-C915-4A1A-83D7-F8E7708A9857}" dt="2023-06-08T02:52:12.421" v="1196"/>
          <ac:graphicFrameMkLst>
            <pc:docMk/>
            <pc:sldMk cId="1360156958" sldId="319"/>
            <ac:graphicFrameMk id="8" creationId="{91D0B3D7-BF83-DC7C-1094-84C43819B058}"/>
          </ac:graphicFrameMkLst>
        </pc:graphicFrameChg>
        <pc:picChg chg="add mod">
          <ac:chgData name="NESTOR JULIO HERNANDEZ BOCKER" userId="a413b3be1cc3406f" providerId="LiveId" clId="{187F2DA1-C915-4A1A-83D7-F8E7708A9857}" dt="2023-06-08T01:05:07.983" v="346"/>
          <ac:picMkLst>
            <pc:docMk/>
            <pc:sldMk cId="1360156958" sldId="319"/>
            <ac:picMk id="9" creationId="{6174BAE7-D0B8-7276-06AF-DF87A10C9085}"/>
          </ac:picMkLst>
        </pc:picChg>
      </pc:sldChg>
      <pc:sldChg chg="addSp modSp add mod">
        <pc:chgData name="NESTOR JULIO HERNANDEZ BOCKER" userId="a413b3be1cc3406f" providerId="LiveId" clId="{187F2DA1-C915-4A1A-83D7-F8E7708A9857}" dt="2023-06-08T01:04:34.933" v="343" actId="207"/>
        <pc:sldMkLst>
          <pc:docMk/>
          <pc:sldMk cId="1763648886" sldId="320"/>
        </pc:sldMkLst>
        <pc:spChg chg="add mod">
          <ac:chgData name="NESTOR JULIO HERNANDEZ BOCKER" userId="a413b3be1cc3406f" providerId="LiveId" clId="{187F2DA1-C915-4A1A-83D7-F8E7708A9857}" dt="2023-06-08T01:03:24.729" v="336" actId="207"/>
          <ac:spMkLst>
            <pc:docMk/>
            <pc:sldMk cId="1763648886" sldId="320"/>
            <ac:spMk id="3" creationId="{0A98E6A3-D575-30BD-90A7-13DBBF6672E2}"/>
          </ac:spMkLst>
        </pc:spChg>
        <pc:spChg chg="add mod">
          <ac:chgData name="NESTOR JULIO HERNANDEZ BOCKER" userId="a413b3be1cc3406f" providerId="LiveId" clId="{187F2DA1-C915-4A1A-83D7-F8E7708A9857}" dt="2023-06-08T01:04:34.933" v="343" actId="207"/>
          <ac:spMkLst>
            <pc:docMk/>
            <pc:sldMk cId="1763648886" sldId="320"/>
            <ac:spMk id="5" creationId="{B1F0F2F7-9B6C-A37E-444F-5DB957DD133B}"/>
          </ac:spMkLst>
        </pc:spChg>
        <pc:spChg chg="add mod">
          <ac:chgData name="NESTOR JULIO HERNANDEZ BOCKER" userId="a413b3be1cc3406f" providerId="LiveId" clId="{187F2DA1-C915-4A1A-83D7-F8E7708A9857}" dt="2023-06-08T01:02:41.884" v="326" actId="1035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187F2DA1-C915-4A1A-83D7-F8E7708A9857}" dt="2023-06-08T01:01:57.393" v="316"/>
          <ac:spMkLst>
            <pc:docMk/>
            <pc:sldMk cId="1763648886" sldId="320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2:46.701" v="335" actId="1035"/>
          <ac:spMkLst>
            <pc:docMk/>
            <pc:sldMk cId="1763648886" sldId="320"/>
            <ac:spMk id="8" creationId="{68C6A1F5-7321-7AFD-A847-7E44836DBFEF}"/>
          </ac:spMkLst>
        </pc:spChg>
        <pc:spChg chg="add mod">
          <ac:chgData name="NESTOR JULIO HERNANDEZ BOCKER" userId="a413b3be1cc3406f" providerId="LiveId" clId="{187F2DA1-C915-4A1A-83D7-F8E7708A9857}" dt="2023-06-08T01:02:35.773" v="323" actId="1076"/>
          <ac:spMkLst>
            <pc:docMk/>
            <pc:sldMk cId="1763648886" sldId="320"/>
            <ac:spMk id="9" creationId="{B15C3F20-1D7E-41F3-7206-569B464F71CB}"/>
          </ac:spMkLst>
        </pc:spChg>
        <pc:graphicFrameChg chg="add mod">
          <ac:chgData name="NESTOR JULIO HERNANDEZ BOCKER" userId="a413b3be1cc3406f" providerId="LiveId" clId="{187F2DA1-C915-4A1A-83D7-F8E7708A9857}" dt="2023-06-08T01:02:01.893" v="317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2:55:23.641" v="1201" actId="27918"/>
        <pc:sldMkLst>
          <pc:docMk/>
          <pc:sldMk cId="3330875486" sldId="321"/>
        </pc:sldMkLst>
        <pc:spChg chg="add mod">
          <ac:chgData name="NESTOR JULIO HERNANDEZ BOCKER" userId="a413b3be1cc3406f" providerId="LiveId" clId="{187F2DA1-C915-4A1A-83D7-F8E7708A9857}" dt="2023-06-08T01:09:25.068" v="416" actId="1037"/>
          <ac:spMkLst>
            <pc:docMk/>
            <pc:sldMk cId="3330875486" sldId="321"/>
            <ac:spMk id="3" creationId="{A05D0F0F-B464-D112-68CB-169543D8E0D0}"/>
          </ac:spMkLst>
        </pc:spChg>
        <pc:spChg chg="add mod">
          <ac:chgData name="NESTOR JULIO HERNANDEZ BOCKER" userId="a413b3be1cc3406f" providerId="LiveId" clId="{187F2DA1-C915-4A1A-83D7-F8E7708A9857}" dt="2023-06-08T01:09:21.723" v="397" actId="1037"/>
          <ac:spMkLst>
            <pc:docMk/>
            <pc:sldMk cId="3330875486" sldId="321"/>
            <ac:spMk id="5" creationId="{C914680D-29B3-50D1-6789-AE8CF42A20DD}"/>
          </ac:spMkLst>
        </pc:spChg>
        <pc:spChg chg="add mod">
          <ac:chgData name="NESTOR JULIO HERNANDEZ BOCKER" userId="a413b3be1cc3406f" providerId="LiveId" clId="{187F2DA1-C915-4A1A-83D7-F8E7708A9857}" dt="2023-06-08T01:09:28.387" v="433" actId="103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187F2DA1-C915-4A1A-83D7-F8E7708A9857}" dt="2023-06-08T01:08:36.883" v="378"/>
          <ac:spMkLst>
            <pc:docMk/>
            <pc:sldMk cId="3330875486" sldId="321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9:10.583" v="386" actId="1076"/>
          <ac:spMkLst>
            <pc:docMk/>
            <pc:sldMk cId="3330875486" sldId="321"/>
            <ac:spMk id="8" creationId="{1ED3333E-9147-82D3-3E5E-6D0105C08B89}"/>
          </ac:spMkLst>
        </pc:spChg>
        <pc:spChg chg="add mod">
          <ac:chgData name="NESTOR JULIO HERNANDEZ BOCKER" userId="a413b3be1cc3406f" providerId="LiveId" clId="{187F2DA1-C915-4A1A-83D7-F8E7708A9857}" dt="2023-06-08T01:09:17.503" v="388" actId="1076"/>
          <ac:spMkLst>
            <pc:docMk/>
            <pc:sldMk cId="3330875486" sldId="321"/>
            <ac:spMk id="9" creationId="{AD2880AA-3001-E064-27C8-B2483A4D9010}"/>
          </ac:spMkLst>
        </pc:spChg>
        <pc:graphicFrameChg chg="add mod">
          <ac:chgData name="NESTOR JULIO HERNANDEZ BOCKER" userId="a413b3be1cc3406f" providerId="LiveId" clId="{187F2DA1-C915-4A1A-83D7-F8E7708A9857}" dt="2023-06-08T02:55:20.994" v="1200" actId="207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2:57:58.668" v="1202" actId="1037"/>
        <pc:sldMkLst>
          <pc:docMk/>
          <pc:sldMk cId="200782912" sldId="322"/>
        </pc:sldMkLst>
        <pc:spChg chg="add del mod">
          <ac:chgData name="NESTOR JULIO HERNANDEZ BOCKER" userId="a413b3be1cc3406f" providerId="LiveId" clId="{187F2DA1-C915-4A1A-83D7-F8E7708A9857}" dt="2023-06-08T01:14:54.857" v="474" actId="478"/>
          <ac:spMkLst>
            <pc:docMk/>
            <pc:sldMk cId="200782912" sldId="322"/>
            <ac:spMk id="3" creationId="{8D07E282-D0A3-B6C3-2D0E-24774B3D2C8E}"/>
          </ac:spMkLst>
        </pc:spChg>
        <pc:spChg chg="del">
          <ac:chgData name="NESTOR JULIO HERNANDEZ BOCKER" userId="a413b3be1cc3406f" providerId="LiveId" clId="{187F2DA1-C915-4A1A-83D7-F8E7708A9857}" dt="2023-06-08T01:14:50.642" v="473" actId="478"/>
          <ac:spMkLst>
            <pc:docMk/>
            <pc:sldMk cId="200782912" sldId="322"/>
            <ac:spMk id="7" creationId="{469CD69D-8310-32BB-7403-36C4ABF01797}"/>
          </ac:spMkLst>
        </pc:spChg>
        <pc:spChg chg="add del mod">
          <ac:chgData name="NESTOR JULIO HERNANDEZ BOCKER" userId="a413b3be1cc3406f" providerId="LiveId" clId="{187F2DA1-C915-4A1A-83D7-F8E7708A9857}" dt="2023-06-08T01:15:09.838" v="476"/>
          <ac:spMkLst>
            <pc:docMk/>
            <pc:sldMk cId="200782912" sldId="322"/>
            <ac:spMk id="9" creationId="{EC870D45-899C-3348-9723-FFF9FD9DF9E1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1" creationId="{9672C625-ECFA-84A1-1ABD-6D847B4F0CA9}"/>
          </ac:spMkLst>
        </pc:spChg>
        <pc:spChg chg="add del mod">
          <ac:chgData name="NESTOR JULIO HERNANDEZ BOCKER" userId="a413b3be1cc3406f" providerId="LiveId" clId="{187F2DA1-C915-4A1A-83D7-F8E7708A9857}" dt="2023-06-08T01:15:26.487" v="478" actId="478"/>
          <ac:spMkLst>
            <pc:docMk/>
            <pc:sldMk cId="200782912" sldId="322"/>
            <ac:spMk id="12" creationId="{2B914357-CD73-CCD8-935B-D91A48539EDF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3" creationId="{8A9D8E3D-B54C-010D-D98B-240F4ECCEDB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6" creationId="{137A1BCE-FFB7-2D33-A1E3-5A068C6D4283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18" creationId="{07F646E7-3DDF-32FD-01B2-EEDB579F652F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19" creationId="{AD66BA74-741E-4BC9-2A55-DDA6AD69E418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20" creationId="{C8264750-E7D6-3C17-65ED-7417ED59D0DB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21" creationId="{016E6399-0428-E9A1-00D7-2BFB286928D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2" creationId="{B1FA700D-924E-CC90-6CC4-BCDF7225CDCE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3" creationId="{13D848D4-25FD-0B58-148D-B78FB59D530A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4" creationId="{1A4996F5-2461-CEC7-BCF5-4944828F0FBC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5" creationId="{56AA1987-5211-3876-A46C-AA42BA969A10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6" creationId="{E9683168-7C74-B9CD-903C-0A0B2C08B87A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7" creationId="{EA61F252-1652-E247-4042-2243379664B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8" creationId="{4C739B67-2B4B-4B5D-7D58-82FDF13C35B4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9" creationId="{4198F890-F860-7A2C-F308-42F1061952B8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0" creationId="{9B472BA6-A098-DB1E-71F1-2A4C37CD43B0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1" creationId="{04F6DB8E-A0CD-70DD-FE8D-A69B914223A5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2" creationId="{DB937834-7598-17C5-4129-A2518EEC49E3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3" creationId="{2B07655D-B263-4627-EB3B-DBA3EB751C66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35" creationId="{554E5472-C6AB-322D-A159-AAA746A8D6B6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36" creationId="{390A071B-8E8C-BE41-8E65-DDAC2A535855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7" creationId="{A35353CB-1CF6-5B24-640C-AD1A0399F5C3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8" creationId="{71D01A17-3BB9-4822-EE75-484BD60E6345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9" creationId="{52E0B854-11AC-8B32-B551-9C46385E62A0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40" creationId="{C3560645-B704-473E-CB5A-CF7D60271880}"/>
          </ac:spMkLst>
        </pc:spChg>
        <pc:spChg chg="add del mod">
          <ac:chgData name="NESTOR JULIO HERNANDEZ BOCKER" userId="a413b3be1cc3406f" providerId="LiveId" clId="{187F2DA1-C915-4A1A-83D7-F8E7708A9857}" dt="2023-06-08T01:15:29.188" v="479" actId="478"/>
          <ac:spMkLst>
            <pc:docMk/>
            <pc:sldMk cId="200782912" sldId="322"/>
            <ac:spMk id="41" creationId="{8D319F21-C65A-A02C-5E59-B346D3CE556E}"/>
          </ac:spMkLst>
        </pc:spChg>
        <pc:spChg chg="add mod">
          <ac:chgData name="NESTOR JULIO HERNANDEZ BOCKER" userId="a413b3be1cc3406f" providerId="LiveId" clId="{187F2DA1-C915-4A1A-83D7-F8E7708A9857}" dt="2023-06-08T01:22:45.762" v="518" actId="207"/>
          <ac:spMkLst>
            <pc:docMk/>
            <pc:sldMk cId="200782912" sldId="322"/>
            <ac:spMk id="42" creationId="{B4619033-49E5-E5CD-CB1F-D34E7E88CC27}"/>
          </ac:spMkLst>
        </pc:sp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5" creationId="{AC8D4765-19AA-F168-00F1-89170E3D175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6" creationId="{5DD6243D-9A4C-B114-EF0E-0B49B47075F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8" creationId="{53819205-2E55-B6AF-9A25-82272EA56F7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10" creationId="{387851CD-78CD-E96E-3958-57BF24EF70E4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24:09.907" v="1064"/>
          <ac:graphicFrameMkLst>
            <pc:docMk/>
            <pc:sldMk cId="200782912" sldId="322"/>
            <ac:graphicFrameMk id="14" creationId="{759A711C-C43C-C40F-654F-01F1D11D8FA7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25:09.596" v="1079" actId="1035"/>
          <ac:graphicFrameMkLst>
            <pc:docMk/>
            <pc:sldMk cId="200782912" sldId="322"/>
            <ac:graphicFrameMk id="15" creationId="{48583171-CA99-41F5-4E57-347407B36218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15:21.332" v="477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57:58.668" v="1202" actId="1037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addSp delSp modSp add del mod">
        <pc:chgData name="NESTOR JULIO HERNANDEZ BOCKER" userId="a413b3be1cc3406f" providerId="LiveId" clId="{187F2DA1-C915-4A1A-83D7-F8E7708A9857}" dt="2023-06-08T02:09:55.149" v="947" actId="47"/>
        <pc:sldMkLst>
          <pc:docMk/>
          <pc:sldMk cId="1664025019" sldId="323"/>
        </pc:sldMkLst>
        <pc:spChg chg="add mod">
          <ac:chgData name="NESTOR JULIO HERNANDEZ BOCKER" userId="a413b3be1cc3406f" providerId="LiveId" clId="{187F2DA1-C915-4A1A-83D7-F8E7708A9857}" dt="2023-06-08T02:09:22.335" v="940" actId="1076"/>
          <ac:spMkLst>
            <pc:docMk/>
            <pc:sldMk cId="1664025019" sldId="323"/>
            <ac:spMk id="2" creationId="{44BA62D8-0AE6-95C2-00FB-576C90017A3A}"/>
          </ac:spMkLst>
        </pc:spChg>
        <pc:spChg chg="add mod">
          <ac:chgData name="NESTOR JULIO HERNANDEZ BOCKER" userId="a413b3be1cc3406f" providerId="LiveId" clId="{187F2DA1-C915-4A1A-83D7-F8E7708A9857}" dt="2023-06-08T02:09:01.579" v="934" actId="1037"/>
          <ac:spMkLst>
            <pc:docMk/>
            <pc:sldMk cId="1664025019" sldId="323"/>
            <ac:spMk id="3" creationId="{5DD8DF18-5518-4AD8-8FB3-18964EE003E3}"/>
          </ac:spMkLst>
        </pc:spChg>
        <pc:spChg chg="del mod">
          <ac:chgData name="NESTOR JULIO HERNANDEZ BOCKER" userId="a413b3be1cc3406f" providerId="LiveId" clId="{187F2DA1-C915-4A1A-83D7-F8E7708A9857}" dt="2023-06-08T02:08:08.875" v="922" actId="478"/>
          <ac:spMkLst>
            <pc:docMk/>
            <pc:sldMk cId="1664025019" sldId="323"/>
            <ac:spMk id="4" creationId="{0084DA9C-E037-F21C-2264-58A9F92ACD1F}"/>
          </ac:spMkLst>
        </pc:spChg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1265880122" sldId="324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3198552193" sldId="325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3646390374" sldId="326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431443399" sldId="327"/>
        </pc:sldMkLst>
      </pc:sldChg>
      <pc:sldChg chg="addSp delSp modSp add mod">
        <pc:chgData name="NESTOR JULIO HERNANDEZ BOCKER" userId="a413b3be1cc3406f" providerId="LiveId" clId="{187F2DA1-C915-4A1A-83D7-F8E7708A9857}" dt="2023-06-08T03:45:15.344" v="1205" actId="1076"/>
        <pc:sldMkLst>
          <pc:docMk/>
          <pc:sldMk cId="3631758431" sldId="328"/>
        </pc:sldMkLst>
        <pc:spChg chg="mod">
          <ac:chgData name="NESTOR JULIO HERNANDEZ BOCKER" userId="a413b3be1cc3406f" providerId="LiveId" clId="{187F2DA1-C915-4A1A-83D7-F8E7708A9857}" dt="2023-06-08T00:57:32.479" v="222" actId="113"/>
          <ac:spMkLst>
            <pc:docMk/>
            <pc:sldMk cId="3631758431" sldId="328"/>
            <ac:spMk id="3" creationId="{F5EBBC47-9ACD-482A-0D48-328D6FB10DD3}"/>
          </ac:spMkLst>
        </pc:spChg>
        <pc:spChg chg="del mod">
          <ac:chgData name="NESTOR JULIO HERNANDEZ BOCKER" userId="a413b3be1cc3406f" providerId="LiveId" clId="{187F2DA1-C915-4A1A-83D7-F8E7708A9857}" dt="2023-06-08T00:57:49.433" v="227" actId="478"/>
          <ac:spMkLst>
            <pc:docMk/>
            <pc:sldMk cId="3631758431" sldId="328"/>
            <ac:spMk id="6" creationId="{2D26C0AA-FABF-B2F8-36B6-049BC4CB3D04}"/>
          </ac:spMkLst>
        </pc:spChg>
        <pc:spChg chg="mod">
          <ac:chgData name="NESTOR JULIO HERNANDEZ BOCKER" userId="a413b3be1cc3406f" providerId="LiveId" clId="{187F2DA1-C915-4A1A-83D7-F8E7708A9857}" dt="2023-06-08T00:57:17.344" v="218"/>
          <ac:spMkLst>
            <pc:docMk/>
            <pc:sldMk cId="3631758431" sldId="328"/>
            <ac:spMk id="7" creationId="{469CD69D-8310-32BB-7403-36C4ABF01797}"/>
          </ac:spMkLst>
        </pc:spChg>
        <pc:spChg chg="del">
          <ac:chgData name="NESTOR JULIO HERNANDEZ BOCKER" userId="a413b3be1cc3406f" providerId="LiveId" clId="{187F2DA1-C915-4A1A-83D7-F8E7708A9857}" dt="2023-06-08T00:57:48.782" v="225" actId="478"/>
          <ac:spMkLst>
            <pc:docMk/>
            <pc:sldMk cId="3631758431" sldId="328"/>
            <ac:spMk id="8" creationId="{7BF090BD-2165-AC4E-EBA3-B4A108B98EB9}"/>
          </ac:spMkLst>
        </pc:spChg>
        <pc:graphicFrameChg chg="del">
          <ac:chgData name="NESTOR JULIO HERNANDEZ BOCKER" userId="a413b3be1cc3406f" providerId="LiveId" clId="{187F2DA1-C915-4A1A-83D7-F8E7708A9857}" dt="2023-06-08T00:57:44.224" v="224" actId="478"/>
          <ac:graphicFrameMkLst>
            <pc:docMk/>
            <pc:sldMk cId="3631758431" sldId="328"/>
            <ac:graphicFrameMk id="2" creationId="{623F5514-A374-ADA9-8CA3-2011170BA818}"/>
          </ac:graphicFrameMkLst>
        </pc:graphicFrameChg>
        <pc:graphicFrameChg chg="del">
          <ac:chgData name="NESTOR JULIO HERNANDEZ BOCKER" userId="a413b3be1cc3406f" providerId="LiveId" clId="{187F2DA1-C915-4A1A-83D7-F8E7708A9857}" dt="2023-06-08T00:57:41.564" v="223" actId="478"/>
          <ac:graphicFrameMkLst>
            <pc:docMk/>
            <pc:sldMk cId="3631758431" sldId="328"/>
            <ac:graphicFrameMk id="5" creationId="{3A95F987-0651-B14E-EBC2-0D1FB2931608}"/>
          </ac:graphicFrameMkLst>
        </pc:graphicFrameChg>
        <pc:graphicFrameChg chg="add mod">
          <ac:chgData name="NESTOR JULIO HERNANDEZ BOCKER" userId="a413b3be1cc3406f" providerId="LiveId" clId="{187F2DA1-C915-4A1A-83D7-F8E7708A9857}" dt="2023-06-08T03:45:15.344" v="1205" actId="1076"/>
          <ac:graphicFrameMkLst>
            <pc:docMk/>
            <pc:sldMk cId="3631758431" sldId="328"/>
            <ac:graphicFrameMk id="10" creationId="{32BB6D3D-CEC3-82C3-B73F-71DD3AD9D758}"/>
          </ac:graphicFrameMkLst>
        </pc:graphicFrameChg>
        <pc:cxnChg chg="del">
          <ac:chgData name="NESTOR JULIO HERNANDEZ BOCKER" userId="a413b3be1cc3406f" providerId="LiveId" clId="{187F2DA1-C915-4A1A-83D7-F8E7708A9857}" dt="2023-06-08T00:57:50.845" v="228" actId="478"/>
          <ac:cxnSpMkLst>
            <pc:docMk/>
            <pc:sldMk cId="3631758431" sldId="328"/>
            <ac:cxnSpMk id="9" creationId="{0F8A8BD0-51E1-D7C6-E890-C6922DCB74C4}"/>
          </ac:cxnSpMkLst>
        </pc:cxnChg>
      </pc:sldChg>
      <pc:sldChg chg="modSp add mod">
        <pc:chgData name="NESTOR JULIO HERNANDEZ BOCKER" userId="a413b3be1cc3406f" providerId="LiveId" clId="{187F2DA1-C915-4A1A-83D7-F8E7708A9857}" dt="2023-06-08T01:07:03.387" v="362" actId="207"/>
        <pc:sldMkLst>
          <pc:docMk/>
          <pc:sldMk cId="3726187029" sldId="329"/>
        </pc:sldMkLst>
        <pc:spChg chg="mod">
          <ac:chgData name="NESTOR JULIO HERNANDEZ BOCKER" userId="a413b3be1cc3406f" providerId="LiveId" clId="{187F2DA1-C915-4A1A-83D7-F8E7708A9857}" dt="2023-06-08T01:06:55.253" v="361"/>
          <ac:spMkLst>
            <pc:docMk/>
            <pc:sldMk cId="3726187029" sldId="329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1:07:03.387" v="362" actId="207"/>
          <ac:spMkLst>
            <pc:docMk/>
            <pc:sldMk cId="3726187029" sldId="329"/>
            <ac:spMk id="6" creationId="{44659955-69DE-CA51-6CC7-5DA4B6B8FBBD}"/>
          </ac:spMkLst>
        </pc:spChg>
        <pc:spChg chg="mod">
          <ac:chgData name="NESTOR JULIO HERNANDEZ BOCKER" userId="a413b3be1cc3406f" providerId="LiveId" clId="{187F2DA1-C915-4A1A-83D7-F8E7708A9857}" dt="2023-06-08T01:05:58.863" v="351"/>
          <ac:spMkLst>
            <pc:docMk/>
            <pc:sldMk cId="3726187029" sldId="329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187F2DA1-C915-4A1A-83D7-F8E7708A9857}" dt="2023-06-08T01:06:39.759" v="360" actId="6549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1:08:07.333" v="373"/>
        <pc:sldMkLst>
          <pc:docMk/>
          <pc:sldMk cId="3844795882" sldId="330"/>
        </pc:sldMkLst>
        <pc:spChg chg="mod">
          <ac:chgData name="NESTOR JULIO HERNANDEZ BOCKER" userId="a413b3be1cc3406f" providerId="LiveId" clId="{187F2DA1-C915-4A1A-83D7-F8E7708A9857}" dt="2023-06-08T01:07:39.188" v="367"/>
          <ac:spMkLst>
            <pc:docMk/>
            <pc:sldMk cId="3844795882" sldId="330"/>
            <ac:spMk id="5" creationId="{BBB17AB3-4E94-7186-6B6F-DAD1EB7D243F}"/>
          </ac:spMkLst>
        </pc:spChg>
        <pc:spChg chg="mod">
          <ac:chgData name="NESTOR JULIO HERNANDEZ BOCKER" userId="a413b3be1cc3406f" providerId="LiveId" clId="{187F2DA1-C915-4A1A-83D7-F8E7708A9857}" dt="2023-06-08T01:07:30.123" v="364"/>
          <ac:spMkLst>
            <pc:docMk/>
            <pc:sldMk cId="3844795882" sldId="330"/>
            <ac:spMk id="6" creationId="{0975D6D9-C73A-4534-891E-598D9F6D656A}"/>
          </ac:spMkLst>
        </pc:spChg>
        <pc:spChg chg="mod">
          <ac:chgData name="NESTOR JULIO HERNANDEZ BOCKER" userId="a413b3be1cc3406f" providerId="LiveId" clId="{187F2DA1-C915-4A1A-83D7-F8E7708A9857}" dt="2023-06-08T01:07:11.303" v="363" actId="207"/>
          <ac:spMkLst>
            <pc:docMk/>
            <pc:sldMk cId="3844795882" sldId="330"/>
            <ac:spMk id="10" creationId="{D2C6D3AD-45B6-A975-EEDC-DE8A6099DB79}"/>
          </ac:spMkLst>
        </pc:spChg>
        <pc:graphicFrameChg chg="mod modGraphic">
          <ac:chgData name="NESTOR JULIO HERNANDEZ BOCKER" userId="a413b3be1cc3406f" providerId="LiveId" clId="{187F2DA1-C915-4A1A-83D7-F8E7708A9857}" dt="2023-06-08T01:08:07.333" v="373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2:16:46.787" v="976" actId="27918"/>
        <pc:sldMkLst>
          <pc:docMk/>
          <pc:sldMk cId="1999066587" sldId="331"/>
        </pc:sldMkLst>
        <pc:spChg chg="add mod">
          <ac:chgData name="NESTOR JULIO HERNANDEZ BOCKER" userId="a413b3be1cc3406f" providerId="LiveId" clId="{187F2DA1-C915-4A1A-83D7-F8E7708A9857}" dt="2023-06-08T01:10:43.473" v="445" actId="207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187F2DA1-C915-4A1A-83D7-F8E7708A9857}" dt="2023-06-08T01:10:54.033" v="448"/>
          <ac:spMkLst>
            <pc:docMk/>
            <pc:sldMk cId="1999066587" sldId="331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187F2DA1-C915-4A1A-83D7-F8E7708A9857}" dt="2023-06-08T02:16:34.584" v="975" actId="207"/>
          <ac:graphicFrameMkLst>
            <pc:docMk/>
            <pc:sldMk cId="1999066587" sldId="331"/>
            <ac:graphicFrameMk id="2" creationId="{3446C6E7-D2B7-F7EC-05ED-40A98D34B44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3:55:35.139" v="1206" actId="1036"/>
        <pc:sldMkLst>
          <pc:docMk/>
          <pc:sldMk cId="2501195012" sldId="332"/>
        </pc:sldMkLst>
        <pc:spChg chg="mod">
          <ac:chgData name="NESTOR JULIO HERNANDEZ BOCKER" userId="a413b3be1cc3406f" providerId="LiveId" clId="{187F2DA1-C915-4A1A-83D7-F8E7708A9857}" dt="2023-06-08T01:12:56.593" v="455"/>
          <ac:spMkLst>
            <pc:docMk/>
            <pc:sldMk cId="2501195012" sldId="332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1:12:49.142" v="454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187F2DA1-C915-4A1A-83D7-F8E7708A9857}" dt="2023-06-08T03:55:35.139" v="1206" actId="1036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1:13:56.315" v="468" actId="403"/>
        <pc:sldMkLst>
          <pc:docMk/>
          <pc:sldMk cId="3160605606" sldId="333"/>
        </pc:sldMkLst>
        <pc:spChg chg="mod">
          <ac:chgData name="NESTOR JULIO HERNANDEZ BOCKER" userId="a413b3be1cc3406f" providerId="LiveId" clId="{187F2DA1-C915-4A1A-83D7-F8E7708A9857}" dt="2023-06-08T01:13:27.723" v="462"/>
          <ac:spMkLst>
            <pc:docMk/>
            <pc:sldMk cId="3160605606" sldId="333"/>
            <ac:spMk id="5" creationId="{BBB17AB3-4E94-7186-6B6F-DAD1EB7D243F}"/>
          </ac:spMkLst>
        </pc:spChg>
        <pc:spChg chg="mod">
          <ac:chgData name="NESTOR JULIO HERNANDEZ BOCKER" userId="a413b3be1cc3406f" providerId="LiveId" clId="{187F2DA1-C915-4A1A-83D7-F8E7708A9857}" dt="2023-06-08T01:13:38.501" v="464" actId="207"/>
          <ac:spMkLst>
            <pc:docMk/>
            <pc:sldMk cId="3160605606" sldId="333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187F2DA1-C915-4A1A-83D7-F8E7708A9857}" dt="2023-06-08T01:13:56.315" v="468" actId="403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13T17:04:51.485" v="1292" actId="27918"/>
        <pc:sldMkLst>
          <pc:docMk/>
          <pc:sldMk cId="1160910596" sldId="334"/>
        </pc:sldMkLst>
        <pc:spChg chg="add mod">
          <ac:chgData name="NESTOR JULIO HERNANDEZ BOCKER" userId="a413b3be1cc3406f" providerId="LiveId" clId="{187F2DA1-C915-4A1A-83D7-F8E7708A9857}" dt="2023-06-08T01:22:39.662" v="517" actId="207"/>
          <ac:spMkLst>
            <pc:docMk/>
            <pc:sldMk cId="1160910596" sldId="334"/>
            <ac:spMk id="2" creationId="{115F45DC-9651-3D28-6589-8D7D6366290A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3" creationId="{95FBA0FC-5537-92D2-7623-07C1A15DF55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" creationId="{0084DA9C-E037-F21C-2264-58A9F92ACD1F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" creationId="{0AFAD0C6-8E47-3C4B-4199-D52587E84AE5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6" creationId="{40CF01D8-D9CD-7D96-C49E-BEFBB42B1D65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8" creationId="{FEBFC703-50D8-FD0E-6B93-78984134BBBE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9" creationId="{6E111BC9-8330-75A9-A8B3-69471AB8560C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1" creationId="{9672C625-ECFA-84A1-1ABD-6D847B4F0CA9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3" creationId="{8A9D8E3D-B54C-010D-D98B-240F4ECCEDB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6" creationId="{137A1BCE-FFB7-2D33-A1E3-5A068C6D428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8" creationId="{07F646E7-3DDF-32FD-01B2-EEDB579F652F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9" creationId="{AD66BA74-741E-4BC9-2A55-DDA6AD69E418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0" creationId="{C8264750-E7D6-3C17-65ED-7417ED59D0DB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1" creationId="{016E6399-0428-E9A1-00D7-2BFB286928D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2" creationId="{B1FA700D-924E-CC90-6CC4-BCDF7225CDCE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3" creationId="{13D848D4-25FD-0B58-148D-B78FB59D530A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4" creationId="{1A4996F5-2461-CEC7-BCF5-4944828F0FBC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5" creationId="{56AA1987-5211-3876-A46C-AA42BA969A1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6" creationId="{E9683168-7C74-B9CD-903C-0A0B2C08B87A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7" creationId="{EA61F252-1652-E247-4042-2243379664B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8" creationId="{4C739B67-2B4B-4B5D-7D58-82FDF13C35B4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9" creationId="{4198F890-F860-7A2C-F308-42F1061952B8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0" creationId="{9B472BA6-A098-DB1E-71F1-2A4C37CD43B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1" creationId="{04F6DB8E-A0CD-70DD-FE8D-A69B914223A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2" creationId="{DB937834-7598-17C5-4129-A2518EEC49E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3" creationId="{2B07655D-B263-4627-EB3B-DBA3EB751C66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5" creationId="{554E5472-C6AB-322D-A159-AAA746A8D6B6}"/>
          </ac:spMkLst>
        </pc:spChg>
        <pc:spChg chg="add 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6" creationId="{390A071B-8E8C-BE41-8E65-DDAC2A53585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7" creationId="{A35353CB-1CF6-5B24-640C-AD1A0399F5C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8" creationId="{71D01A17-3BB9-4822-EE75-484BD60E634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9" creationId="{52E0B854-11AC-8B32-B551-9C46385E62A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0" creationId="{C3560645-B704-473E-CB5A-CF7D6027188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2" creationId="{B4619033-49E5-E5CD-CB1F-D34E7E88CC27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3" creationId="{9DEC5AB1-64DF-FB7C-68E3-F098E090D50A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4" creationId="{13B6C6B7-3DE9-A9C4-6852-7724C6AD680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5" creationId="{DF720C7C-E337-4A98-2DD2-629CCB81982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6" creationId="{801CBFE2-3E8F-B81B-17A5-953CF1CEE262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47" creationId="{ACDA8386-E471-ECB9-A80E-3319DA82E0BB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48" creationId="{3182F00C-9C84-1E30-69DA-D35D05E84AAE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49" creationId="{F02BDFF7-E952-761E-F15E-C9E68DDF4C64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0" creationId="{01AE5D79-E35A-B510-7F19-ABF594F4E753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1" creationId="{28C6E999-C86B-BB67-7BC4-BBDBC72CBB41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2" creationId="{7967C572-BF2F-0E03-8B7D-5B7B34F4EDC4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3" creationId="{ED18CBCA-A63F-2EC1-AD66-A32411626D25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4" creationId="{77250985-050F-47F8-617F-0C933785C197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5" creationId="{059B3BB5-9162-9A79-FE59-18C2CE74EC84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6" creationId="{BF4B094E-69D4-0E2E-1C84-77A9D21747B9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7" creationId="{86F09F13-C271-997D-AF4F-63198085788F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8" creationId="{D53850D1-EF14-00E1-2818-0D6E9A7BC077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59" creationId="{29CD265B-60EA-CAB9-ADFD-173892344C41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0" creationId="{013020C3-2AE5-D4AF-A83B-06C67F28A024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1" creationId="{55D05A07-7C7E-FA79-8E50-F433C3FF53F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2" creationId="{F85EDFB1-8523-146F-1AB0-B3AD3173D35A}"/>
          </ac:spMkLst>
        </pc:sp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10" creationId="{68275917-B8E2-8D75-1BFA-732E09F0842F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12" creationId="{82D3694B-66E6-0533-B96F-BC8452D4A139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4" creationId="{759A711C-C43C-C40F-654F-01F1D11D8FA7}"/>
          </ac:graphicFrameMkLst>
        </pc:graphicFrameChg>
        <pc:graphicFrameChg chg="del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5" creationId="{48583171-CA99-41F5-4E57-347407B36218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7" creationId="{07C5C583-BE99-4E9B-4F0E-21ACB0FBD610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34" creationId="{07F63D6F-99BB-DA19-EB94-A50A51F7D5FE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41" creationId="{7A5271D3-B5D6-9CD4-E23B-04977BCEB06D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2:06:28.738" v="903" actId="207"/>
        <pc:sldMkLst>
          <pc:docMk/>
          <pc:sldMk cId="905729610" sldId="665"/>
        </pc:sldMkLst>
        <pc:spChg chg="add mod">
          <ac:chgData name="NESTOR JULIO HERNANDEZ BOCKER" userId="a413b3be1cc3406f" providerId="LiveId" clId="{187F2DA1-C915-4A1A-83D7-F8E7708A9857}" dt="2023-06-08T01:27:55.227" v="880"/>
          <ac:spMkLst>
            <pc:docMk/>
            <pc:sldMk cId="905729610" sldId="665"/>
            <ac:spMk id="2" creationId="{AE8D3646-68C4-7D19-2522-BAAD2093CA34}"/>
          </ac:spMkLst>
        </pc:spChg>
        <pc:spChg chg="del">
          <ac:chgData name="NESTOR JULIO HERNANDEZ BOCKER" userId="a413b3be1cc3406f" providerId="LiveId" clId="{187F2DA1-C915-4A1A-83D7-F8E7708A9857}" dt="2023-06-08T01:28:02.888" v="882" actId="478"/>
          <ac:spMkLst>
            <pc:docMk/>
            <pc:sldMk cId="905729610" sldId="665"/>
            <ac:spMk id="3" creationId="{24E0F29F-E9D9-A4DF-46A2-8640D3D230B6}"/>
          </ac:spMkLst>
        </pc:spChg>
        <pc:spChg chg="add mod">
          <ac:chgData name="NESTOR JULIO HERNANDEZ BOCKER" userId="a413b3be1cc3406f" providerId="LiveId" clId="{187F2DA1-C915-4A1A-83D7-F8E7708A9857}" dt="2023-06-08T01:27:55.227" v="880"/>
          <ac:spMkLst>
            <pc:docMk/>
            <pc:sldMk cId="905729610" sldId="665"/>
            <ac:spMk id="4" creationId="{30BDBAFF-21DC-C5CC-6C7E-27217F920E88}"/>
          </ac:spMkLst>
        </pc:spChg>
        <pc:spChg chg="add mod">
          <ac:chgData name="NESTOR JULIO HERNANDEZ BOCKER" userId="a413b3be1cc3406f" providerId="LiveId" clId="{187F2DA1-C915-4A1A-83D7-F8E7708A9857}" dt="2023-06-08T01:29:03.326" v="898" actId="207"/>
          <ac:spMkLst>
            <pc:docMk/>
            <pc:sldMk cId="905729610" sldId="665"/>
            <ac:spMk id="5" creationId="{A7C2AACC-E699-18AE-477E-6C74E8F7275F}"/>
          </ac:spMkLst>
        </pc:spChg>
        <pc:spChg chg="del">
          <ac:chgData name="NESTOR JULIO HERNANDEZ BOCKER" userId="a413b3be1cc3406f" providerId="LiveId" clId="{187F2DA1-C915-4A1A-83D7-F8E7708A9857}" dt="2023-06-08T01:27:49.133" v="879" actId="478"/>
          <ac:spMkLst>
            <pc:docMk/>
            <pc:sldMk cId="905729610" sldId="665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1:28:01.157" v="881" actId="478"/>
          <ac:spMkLst>
            <pc:docMk/>
            <pc:sldMk cId="905729610" sldId="665"/>
            <ac:spMk id="8" creationId="{FC5990D2-7258-4E97-C438-2409B83F93ED}"/>
          </ac:spMkLst>
        </pc:spChg>
        <pc:spChg chg="mod">
          <ac:chgData name="NESTOR JULIO HERNANDEZ BOCKER" userId="a413b3be1cc3406f" providerId="LiveId" clId="{187F2DA1-C915-4A1A-83D7-F8E7708A9857}" dt="2023-06-08T01:29:03.326" v="898" actId="207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187F2DA1-C915-4A1A-83D7-F8E7708A9857}" dt="2023-06-08T01:29:06.572" v="899" actId="207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187F2DA1-C915-4A1A-83D7-F8E7708A9857}" dt="2023-06-08T02:06:28.738" v="903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  <pc:graphicFrameChg chg="mod">
          <ac:chgData name="NESTOR JULIO HERNANDEZ BOCKER" userId="a413b3be1cc3406f" providerId="LiveId" clId="{187F2DA1-C915-4A1A-83D7-F8E7708A9857}" dt="2023-06-08T02:06:22.993" v="902" actId="207"/>
          <ac:graphicFrameMkLst>
            <pc:docMk/>
            <pc:sldMk cId="905729610" sldId="665"/>
            <ac:graphicFrameMk id="9" creationId="{5B4885FD-5B3B-432F-A47E-1DAF8D024416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4:10:11.783" v="1261"/>
        <pc:sldMkLst>
          <pc:docMk/>
          <pc:sldMk cId="2099275270" sldId="667"/>
        </pc:sldMkLst>
        <pc:spChg chg="add del mod">
          <ac:chgData name="NESTOR JULIO HERNANDEZ BOCKER" userId="a413b3be1cc3406f" providerId="LiveId" clId="{187F2DA1-C915-4A1A-83D7-F8E7708A9857}" dt="2023-06-08T01:23:01.062" v="522" actId="478"/>
          <ac:spMkLst>
            <pc:docMk/>
            <pc:sldMk cId="2099275270" sldId="667"/>
            <ac:spMk id="4" creationId="{4BD88746-6F94-BD31-0769-B0FDCECDF992}"/>
          </ac:spMkLst>
        </pc:spChg>
        <pc:spChg chg="add mod">
          <ac:chgData name="NESTOR JULIO HERNANDEZ BOCKER" userId="a413b3be1cc3406f" providerId="LiveId" clId="{187F2DA1-C915-4A1A-83D7-F8E7708A9857}" dt="2023-06-08T01:23:36.607" v="547"/>
          <ac:spMkLst>
            <pc:docMk/>
            <pc:sldMk cId="2099275270" sldId="667"/>
            <ac:spMk id="5" creationId="{4317E982-3BB8-A714-9BE1-28A9BF9DF774}"/>
          </ac:spMkLst>
        </pc:spChg>
        <pc:spChg chg="mod">
          <ac:chgData name="NESTOR JULIO HERNANDEZ BOCKER" userId="a413b3be1cc3406f" providerId="LiveId" clId="{187F2DA1-C915-4A1A-83D7-F8E7708A9857}" dt="2023-06-08T01:23:15.900" v="528" actId="207"/>
          <ac:spMkLst>
            <pc:docMk/>
            <pc:sldMk cId="2099275270" sldId="667"/>
            <ac:spMk id="8" creationId="{14A88404-2DA2-4217-99E5-A796005D5157}"/>
          </ac:spMkLst>
        </pc:spChg>
        <pc:spChg chg="mod">
          <ac:chgData name="NESTOR JULIO HERNANDEZ BOCKER" userId="a413b3be1cc3406f" providerId="LiveId" clId="{187F2DA1-C915-4A1A-83D7-F8E7708A9857}" dt="2023-06-08T02:27:36.185" v="1176" actId="1076"/>
          <ac:spMkLst>
            <pc:docMk/>
            <pc:sldMk cId="2099275270" sldId="667"/>
            <ac:spMk id="9" creationId="{6E3BA6B2-C5D3-C1AC-AED0-DF5823163E16}"/>
          </ac:spMkLst>
        </pc:spChg>
        <pc:spChg chg="add mod">
          <ac:chgData name="NESTOR JULIO HERNANDEZ BOCKER" userId="a413b3be1cc3406f" providerId="LiveId" clId="{187F2DA1-C915-4A1A-83D7-F8E7708A9857}" dt="2023-06-08T04:08:47.119" v="1223"/>
          <ac:spMkLst>
            <pc:docMk/>
            <pc:sldMk cId="2099275270" sldId="667"/>
            <ac:spMk id="12" creationId="{00000000-0008-0000-0000-000006000000}"/>
          </ac:spMkLst>
        </pc:spChg>
        <pc:spChg chg="add mod">
          <ac:chgData name="NESTOR JULIO HERNANDEZ BOCKER" userId="a413b3be1cc3406f" providerId="LiveId" clId="{187F2DA1-C915-4A1A-83D7-F8E7708A9857}" dt="2023-06-08T04:10:06.069" v="1259"/>
          <ac:spMkLst>
            <pc:docMk/>
            <pc:sldMk cId="2099275270" sldId="667"/>
            <ac:spMk id="15" creationId="{00000000-0008-0000-0000-000006000000}"/>
          </ac:spMkLst>
        </pc:spChg>
        <pc:spChg chg="del">
          <ac:chgData name="NESTOR JULIO HERNANDEZ BOCKER" userId="a413b3be1cc3406f" providerId="LiveId" clId="{187F2DA1-C915-4A1A-83D7-F8E7708A9857}" dt="2023-06-08T01:22:59.652" v="521" actId="478"/>
          <ac:spMkLst>
            <pc:docMk/>
            <pc:sldMk cId="2099275270" sldId="667"/>
            <ac:spMk id="16" creationId="{00000000-0000-0000-0000-000000000000}"/>
          </ac:spMkLst>
        </pc:spChg>
        <pc:spChg chg="add mod">
          <ac:chgData name="NESTOR JULIO HERNANDEZ BOCKER" userId="a413b3be1cc3406f" providerId="LiveId" clId="{187F2DA1-C915-4A1A-83D7-F8E7708A9857}" dt="2023-06-08T04:10:11.783" v="1261"/>
          <ac:spMkLst>
            <pc:docMk/>
            <pc:sldMk cId="2099275270" sldId="667"/>
            <ac:spMk id="19" creationId="{00000000-0008-0000-0000-000006000000}"/>
          </ac:spMkLst>
        </pc:spChg>
        <pc:spChg chg="del">
          <ac:chgData name="NESTOR JULIO HERNANDEZ BOCKER" userId="a413b3be1cc3406f" providerId="LiveId" clId="{187F2DA1-C915-4A1A-83D7-F8E7708A9857}" dt="2023-06-08T01:22:58.562" v="520" actId="478"/>
          <ac:spMkLst>
            <pc:docMk/>
            <pc:sldMk cId="2099275270" sldId="667"/>
            <ac:spMk id="20" creationId="{00000000-0000-0000-0000-000000000000}"/>
          </ac:spMkLst>
        </pc:spChg>
        <pc:grpChg chg="add mod">
          <ac:chgData name="NESTOR JULIO HERNANDEZ BOCKER" userId="a413b3be1cc3406f" providerId="LiveId" clId="{187F2DA1-C915-4A1A-83D7-F8E7708A9857}" dt="2023-06-08T04:09:05.678" v="1256" actId="1036"/>
          <ac:grpSpMkLst>
            <pc:docMk/>
            <pc:sldMk cId="2099275270" sldId="667"/>
            <ac:grpSpMk id="7" creationId="{00000000-0008-0000-0000-000003000000}"/>
          </ac:grpSpMkLst>
        </pc:grpChg>
        <pc:grpChg chg="add mod">
          <ac:chgData name="NESTOR JULIO HERNANDEZ BOCKER" userId="a413b3be1cc3406f" providerId="LiveId" clId="{187F2DA1-C915-4A1A-83D7-F8E7708A9857}" dt="2023-06-08T04:10:06.069" v="1259"/>
          <ac:grpSpMkLst>
            <pc:docMk/>
            <pc:sldMk cId="2099275270" sldId="667"/>
            <ac:grpSpMk id="13" creationId="{00000000-0008-0000-0000-000003000000}"/>
          </ac:grpSpMkLst>
        </pc:grpChg>
        <pc:grpChg chg="add mod">
          <ac:chgData name="NESTOR JULIO HERNANDEZ BOCKER" userId="a413b3be1cc3406f" providerId="LiveId" clId="{187F2DA1-C915-4A1A-83D7-F8E7708A9857}" dt="2023-06-08T04:10:11.783" v="1261"/>
          <ac:grpSpMkLst>
            <pc:docMk/>
            <pc:sldMk cId="2099275270" sldId="667"/>
            <ac:grpSpMk id="17" creationId="{00000000-0008-0000-0000-000003000000}"/>
          </ac:grpSpMkLst>
        </pc:grpChg>
        <pc:graphicFrameChg chg="del mod">
          <ac:chgData name="NESTOR JULIO HERNANDEZ BOCKER" userId="a413b3be1cc3406f" providerId="LiveId" clId="{187F2DA1-C915-4A1A-83D7-F8E7708A9857}" dt="2023-06-08T04:08:30.280" v="1222" actId="478"/>
          <ac:graphicFrameMkLst>
            <pc:docMk/>
            <pc:sldMk cId="2099275270" sldId="667"/>
            <ac:graphicFrameMk id="10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08:47.119" v="1223"/>
          <ac:graphicFrameMkLst>
            <pc:docMk/>
            <pc:sldMk cId="2099275270" sldId="667"/>
            <ac:graphicFrameMk id="11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10:06.069" v="1259"/>
          <ac:graphicFrameMkLst>
            <pc:docMk/>
            <pc:sldMk cId="2099275270" sldId="667"/>
            <ac:graphicFrameMk id="14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10:11.783" v="1261"/>
          <ac:graphicFrameMkLst>
            <pc:docMk/>
            <pc:sldMk cId="2099275270" sldId="667"/>
            <ac:graphicFrameMk id="18" creationId="{00000000-0008-0000-0000-000005000000}"/>
          </ac:graphicFrameMkLst>
        </pc:graphicFrameChg>
      </pc:sldChg>
      <pc:sldChg chg="addSp delSp add del mod">
        <pc:chgData name="NESTOR JULIO HERNANDEZ BOCKER" userId="a413b3be1cc3406f" providerId="LiveId" clId="{187F2DA1-C915-4A1A-83D7-F8E7708A9857}" dt="2023-06-08T01:14:38.192" v="472"/>
        <pc:sldMkLst>
          <pc:docMk/>
          <pc:sldMk cId="1180092406" sldId="668"/>
        </pc:sldMkLst>
        <pc:spChg chg="add del">
          <ac:chgData name="NESTOR JULIO HERNANDEZ BOCKER" userId="a413b3be1cc3406f" providerId="LiveId" clId="{187F2DA1-C915-4A1A-83D7-F8E7708A9857}" dt="2023-06-08T01:14:36.854" v="471" actId="478"/>
          <ac:spMkLst>
            <pc:docMk/>
            <pc:sldMk cId="1180092406" sldId="668"/>
            <ac:spMk id="6" creationId="{00000000-0000-0000-0000-000000000000}"/>
          </ac:spMkLst>
        </pc:spChg>
      </pc:sldChg>
      <pc:sldChg chg="modSp add mod ord">
        <pc:chgData name="NESTOR JULIO HERNANDEZ BOCKER" userId="a413b3be1cc3406f" providerId="LiveId" clId="{187F2DA1-C915-4A1A-83D7-F8E7708A9857}" dt="2023-06-08T02:11:03.068" v="957" actId="27636"/>
        <pc:sldMkLst>
          <pc:docMk/>
          <pc:sldMk cId="2093091506" sldId="668"/>
        </pc:sldMkLst>
        <pc:spChg chg="mod">
          <ac:chgData name="NESTOR JULIO HERNANDEZ BOCKER" userId="a413b3be1cc3406f" providerId="LiveId" clId="{187F2DA1-C915-4A1A-83D7-F8E7708A9857}" dt="2023-06-08T02:10:43.037" v="949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187F2DA1-C915-4A1A-83D7-F8E7708A9857}" dt="2023-06-08T02:11:03.068" v="957" actId="27636"/>
          <ac:spMkLst>
            <pc:docMk/>
            <pc:sldMk cId="2093091506" sldId="668"/>
            <ac:spMk id="5" creationId="{BDA1159D-A0ED-18DC-0747-141EBF1A2086}"/>
          </ac:spMkLst>
        </pc:spChg>
      </pc:sldChg>
      <pc:sldChg chg="addSp delSp modSp add mod">
        <pc:chgData name="NESTOR JULIO HERNANDEZ BOCKER" userId="a413b3be1cc3406f" providerId="LiveId" clId="{187F2DA1-C915-4A1A-83D7-F8E7708A9857}" dt="2023-06-08T04:13:39.204" v="1291" actId="20577"/>
        <pc:sldMkLst>
          <pc:docMk/>
          <pc:sldMk cId="1495741939" sldId="669"/>
        </pc:sldMkLst>
        <pc:spChg chg="add del mod">
          <ac:chgData name="NESTOR JULIO HERNANDEZ BOCKER" userId="a413b3be1cc3406f" providerId="LiveId" clId="{187F2DA1-C915-4A1A-83D7-F8E7708A9857}" dt="2023-06-08T02:09:44.595" v="945" actId="478"/>
          <ac:spMkLst>
            <pc:docMk/>
            <pc:sldMk cId="1495741939" sldId="669"/>
            <ac:spMk id="2" creationId="{B3474B6A-1A0D-805A-6F32-31F04438EB87}"/>
          </ac:spMkLst>
        </pc:spChg>
        <pc:spChg chg="add mod">
          <ac:chgData name="NESTOR JULIO HERNANDEZ BOCKER" userId="a413b3be1cc3406f" providerId="LiveId" clId="{187F2DA1-C915-4A1A-83D7-F8E7708A9857}" dt="2023-06-08T02:09:51.246" v="946"/>
          <ac:spMkLst>
            <pc:docMk/>
            <pc:sldMk cId="1495741939" sldId="669"/>
            <ac:spMk id="3" creationId="{85907F65-C65A-6229-890B-CB75CEB312FB}"/>
          </ac:spMkLst>
        </pc:spChg>
        <pc:spChg chg="del mod">
          <ac:chgData name="NESTOR JULIO HERNANDEZ BOCKER" userId="a413b3be1cc3406f" providerId="LiveId" clId="{187F2DA1-C915-4A1A-83D7-F8E7708A9857}" dt="2023-06-08T02:08:00.698" v="918" actId="21"/>
          <ac:spMkLst>
            <pc:docMk/>
            <pc:sldMk cId="1495741939" sldId="669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2:06:39.309" v="904" actId="478"/>
          <ac:spMkLst>
            <pc:docMk/>
            <pc:sldMk cId="1495741939" sldId="669"/>
            <ac:spMk id="9" creationId="{00000000-0000-0000-0000-000000000000}"/>
          </ac:spMkLst>
        </pc:spChg>
        <pc:spChg chg="mod">
          <ac:chgData name="NESTOR JULIO HERNANDEZ BOCKER" userId="a413b3be1cc3406f" providerId="LiveId" clId="{187F2DA1-C915-4A1A-83D7-F8E7708A9857}" dt="2023-06-08T04:13:39.204" v="1291" actId="20577"/>
          <ac:spMkLst>
            <pc:docMk/>
            <pc:sldMk cId="1495741939" sldId="669"/>
            <ac:spMk id="35" creationId="{1FB2FB3A-B76B-9F6B-F7B9-2602F1E4AF02}"/>
          </ac:spMkLst>
        </pc:spChg>
        <pc:spChg chg="mod">
          <ac:chgData name="NESTOR JULIO HERNANDEZ BOCKER" userId="a413b3be1cc3406f" providerId="LiveId" clId="{187F2DA1-C915-4A1A-83D7-F8E7708A9857}" dt="2023-06-08T02:07:39.796" v="916" actId="207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187F2DA1-C915-4A1A-83D7-F8E7708A9857}" dt="2023-06-08T02:07:33.973" v="914" actId="207"/>
          <ac:graphicFrameMkLst>
            <pc:docMk/>
            <pc:sldMk cId="1495741939" sldId="669"/>
            <ac:graphicFrameMk id="15" creationId="{D61F7500-A40A-4A9C-9807-884BDD88F0AB}"/>
          </ac:graphicFrameMkLst>
        </pc:graphicFrameChg>
        <pc:graphicFrameChg chg="mod">
          <ac:chgData name="NESTOR JULIO HERNANDEZ BOCKER" userId="a413b3be1cc3406f" providerId="LiveId" clId="{187F2DA1-C915-4A1A-83D7-F8E7708A9857}" dt="2023-06-08T04:11:59.539" v="1263"/>
          <ac:graphicFrameMkLst>
            <pc:docMk/>
            <pc:sldMk cId="1495741939" sldId="669"/>
            <ac:graphicFrameMk id="16" creationId="{9AEF698A-3143-4ABE-85D2-9855E9173BA7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4:12:40.007" v="1270" actId="478"/>
          <ac:graphicFrameMkLst>
            <pc:docMk/>
            <pc:sldMk cId="1495741939" sldId="669"/>
            <ac:graphicFrameMk id="19" creationId="{42E4196B-3D2C-4B69-823C-AD89FA7FB882}"/>
          </ac:graphicFrameMkLst>
        </pc:graphicFrameChg>
      </pc:sldChg>
      <pc:sldChg chg="add del">
        <pc:chgData name="NESTOR JULIO HERNANDEZ BOCKER" userId="a413b3be1cc3406f" providerId="LiveId" clId="{187F2DA1-C915-4A1A-83D7-F8E7708A9857}" dt="2023-06-08T01:14:38.192" v="472"/>
        <pc:sldMkLst>
          <pc:docMk/>
          <pc:sldMk cId="1981472441" sldId="671"/>
        </pc:sldMkLst>
      </pc:sldChg>
      <pc:sldChg chg="addSp delSp modSp add mod">
        <pc:chgData name="NESTOR JULIO HERNANDEZ BOCKER" userId="a413b3be1cc3406f" providerId="LiveId" clId="{187F2DA1-C915-4A1A-83D7-F8E7708A9857}" dt="2023-06-08T01:28:35.356" v="889"/>
        <pc:sldMkLst>
          <pc:docMk/>
          <pc:sldMk cId="3999264372" sldId="673"/>
        </pc:sldMkLst>
        <pc:spChg chg="add mod">
          <ac:chgData name="NESTOR JULIO HERNANDEZ BOCKER" userId="a413b3be1cc3406f" providerId="LiveId" clId="{187F2DA1-C915-4A1A-83D7-F8E7708A9857}" dt="2023-06-08T01:26:38.172" v="726" actId="207"/>
          <ac:spMkLst>
            <pc:docMk/>
            <pc:sldMk cId="3999264372" sldId="673"/>
            <ac:spMk id="2" creationId="{5F95E2CE-77F9-BF9B-6D05-EDECC736B762}"/>
          </ac:spMkLst>
        </pc:spChg>
        <pc:spChg chg="add mod">
          <ac:chgData name="NESTOR JULIO HERNANDEZ BOCKER" userId="a413b3be1cc3406f" providerId="LiveId" clId="{187F2DA1-C915-4A1A-83D7-F8E7708A9857}" dt="2023-06-08T01:28:35.356" v="889"/>
          <ac:spMkLst>
            <pc:docMk/>
            <pc:sldMk cId="3999264372" sldId="673"/>
            <ac:spMk id="3" creationId="{74FF7FE0-5F92-5643-695A-9D99B66D89F9}"/>
          </ac:spMkLst>
        </pc:spChg>
        <pc:spChg chg="mod">
          <ac:chgData name="NESTOR JULIO HERNANDEZ BOCKER" userId="a413b3be1cc3406f" providerId="LiveId" clId="{187F2DA1-C915-4A1A-83D7-F8E7708A9857}" dt="2023-06-08T01:27:38.220" v="878" actId="207"/>
          <ac:spMkLst>
            <pc:docMk/>
            <pc:sldMk cId="3999264372" sldId="673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1:28:09.267" v="883" actId="478"/>
          <ac:spMkLst>
            <pc:docMk/>
            <pc:sldMk cId="3999264372" sldId="673"/>
            <ac:spMk id="9" creationId="{00000000-0000-0000-0000-000000000000}"/>
          </ac:spMkLst>
        </pc:spChg>
        <pc:spChg chg="mod">
          <ac:chgData name="NESTOR JULIO HERNANDEZ BOCKER" userId="a413b3be1cc3406f" providerId="LiveId" clId="{187F2DA1-C915-4A1A-83D7-F8E7708A9857}" dt="2023-06-08T01:27:13.326" v="741" actId="1076"/>
          <ac:spMkLst>
            <pc:docMk/>
            <pc:sldMk cId="3999264372" sldId="673"/>
            <ac:spMk id="14" creationId="{2BB5978B-4703-02EA-E2BC-B2714EF881A9}"/>
          </ac:spMkLst>
        </pc:spChg>
        <pc:spChg chg="del">
          <ac:chgData name="NESTOR JULIO HERNANDEZ BOCKER" userId="a413b3be1cc3406f" providerId="LiveId" clId="{187F2DA1-C915-4A1A-83D7-F8E7708A9857}" dt="2023-06-08T01:28:10.716" v="884" actId="478"/>
          <ac:spMkLst>
            <pc:docMk/>
            <pc:sldMk cId="3999264372" sldId="673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187F2DA1-C915-4A1A-83D7-F8E7708A9857}" dt="2023-06-08T01:27:17.207" v="742" actId="1076"/>
          <ac:graphicFrameMkLst>
            <pc:docMk/>
            <pc:sldMk cId="3999264372" sldId="673"/>
            <ac:graphicFrameMk id="8" creationId="{EEBF10FC-493F-4639-89C4-99A60416EB6C}"/>
          </ac:graphicFrameMkLst>
        </pc:graphicFrameChg>
      </pc:sldChg>
    </pc:docChg>
  </pc:docChgLst>
  <pc:docChgLst>
    <pc:chgData name="NESTOR JULIO HERNANDEZ BOCKER" userId="a413b3be1cc3406f" providerId="LiveId" clId="{83E3FA2C-5845-48F7-BE9C-686FE900854A}"/>
    <pc:docChg chg="undo custSel addSld delSld modSld">
      <pc:chgData name="NESTOR JULIO HERNANDEZ BOCKER" userId="a413b3be1cc3406f" providerId="LiveId" clId="{83E3FA2C-5845-48F7-BE9C-686FE900854A}" dt="2023-06-04T00:33:10.041" v="1347" actId="113"/>
      <pc:docMkLst>
        <pc:docMk/>
      </pc:docMkLst>
      <pc:sldChg chg="addSp delSp modSp del mod">
        <pc:chgData name="NESTOR JULIO HERNANDEZ BOCKER" userId="a413b3be1cc3406f" providerId="LiveId" clId="{83E3FA2C-5845-48F7-BE9C-686FE900854A}" dt="2023-06-03T23:46:28.712" v="729" actId="47"/>
        <pc:sldMkLst>
          <pc:docMk/>
          <pc:sldMk cId="822856960" sldId="270"/>
        </pc:sldMkLst>
        <pc:spChg chg="add mod">
          <ac:chgData name="NESTOR JULIO HERNANDEZ BOCKER" userId="a413b3be1cc3406f" providerId="LiveId" clId="{83E3FA2C-5845-48F7-BE9C-686FE900854A}" dt="2023-06-03T23:46:26.880" v="728" actId="478"/>
          <ac:spMkLst>
            <pc:docMk/>
            <pc:sldMk cId="822856960" sldId="270"/>
            <ac:spMk id="3" creationId="{166EE194-215B-2733-338E-8641A8733C43}"/>
          </ac:spMkLst>
        </pc:spChg>
        <pc:spChg chg="del mod">
          <ac:chgData name="NESTOR JULIO HERNANDEZ BOCKER" userId="a413b3be1cc3406f" providerId="LiveId" clId="{83E3FA2C-5845-48F7-BE9C-686FE900854A}" dt="2023-06-03T23:46:26.880" v="728" actId="478"/>
          <ac:spMkLst>
            <pc:docMk/>
            <pc:sldMk cId="822856960" sldId="270"/>
            <ac:spMk id="8" creationId="{D7895C9D-FBF7-68D9-0111-31E819D25C53}"/>
          </ac:spMkLst>
        </pc:spChg>
        <pc:spChg chg="del">
          <ac:chgData name="NESTOR JULIO HERNANDEZ BOCKER" userId="a413b3be1cc3406f" providerId="LiveId" clId="{83E3FA2C-5845-48F7-BE9C-686FE900854A}" dt="2023-06-03T23:23:30.126" v="2" actId="478"/>
          <ac:spMkLst>
            <pc:docMk/>
            <pc:sldMk cId="822856960" sldId="270"/>
            <ac:spMk id="14" creationId="{6DBF9C93-2AED-91ED-9EBC-75499F2F2478}"/>
          </ac:spMkLst>
        </pc:spChg>
        <pc:picChg chg="del">
          <ac:chgData name="NESTOR JULIO HERNANDEZ BOCKER" userId="a413b3be1cc3406f" providerId="LiveId" clId="{83E3FA2C-5845-48F7-BE9C-686FE900854A}" dt="2023-06-03T23:23:33.405" v="4" actId="478"/>
          <ac:picMkLst>
            <pc:docMk/>
            <pc:sldMk cId="822856960" sldId="270"/>
            <ac:picMk id="16" creationId="{43C74737-BF8C-F8D1-4026-46632CBCFB7E}"/>
          </ac:picMkLst>
        </pc:picChg>
        <pc:picChg chg="del">
          <ac:chgData name="NESTOR JULIO HERNANDEZ BOCKER" userId="a413b3be1cc3406f" providerId="LiveId" clId="{83E3FA2C-5845-48F7-BE9C-686FE900854A}" dt="2023-06-03T23:23:31.679" v="3" actId="478"/>
          <ac:picMkLst>
            <pc:docMk/>
            <pc:sldMk cId="822856960" sldId="270"/>
            <ac:picMk id="17" creationId="{208690F2-2CCB-3555-3FC8-06123DEB4D11}"/>
          </ac:picMkLst>
        </pc:picChg>
      </pc:sldChg>
      <pc:sldChg chg="del">
        <pc:chgData name="NESTOR JULIO HERNANDEZ BOCKER" userId="a413b3be1cc3406f" providerId="LiveId" clId="{83E3FA2C-5845-48F7-BE9C-686FE900854A}" dt="2023-06-03T23:47:27.813" v="733" actId="47"/>
        <pc:sldMkLst>
          <pc:docMk/>
          <pc:sldMk cId="415815192" sldId="271"/>
        </pc:sldMkLst>
      </pc:sldChg>
      <pc:sldChg chg="del">
        <pc:chgData name="NESTOR JULIO HERNANDEZ BOCKER" userId="a413b3be1cc3406f" providerId="LiveId" clId="{83E3FA2C-5845-48F7-BE9C-686FE900854A}" dt="2023-06-03T23:24:38.828" v="13" actId="47"/>
        <pc:sldMkLst>
          <pc:docMk/>
          <pc:sldMk cId="889605119" sldId="272"/>
        </pc:sldMkLst>
      </pc:sldChg>
      <pc:sldChg chg="del">
        <pc:chgData name="NESTOR JULIO HERNANDEZ BOCKER" userId="a413b3be1cc3406f" providerId="LiveId" clId="{83E3FA2C-5845-48F7-BE9C-686FE900854A}" dt="2023-06-03T23:22:32.426" v="1" actId="47"/>
        <pc:sldMkLst>
          <pc:docMk/>
          <pc:sldMk cId="178122350" sldId="273"/>
        </pc:sldMkLst>
      </pc:sldChg>
      <pc:sldChg chg="del">
        <pc:chgData name="NESTOR JULIO HERNANDEZ BOCKER" userId="a413b3be1cc3406f" providerId="LiveId" clId="{83E3FA2C-5845-48F7-BE9C-686FE900854A}" dt="2023-06-03T23:23:50.630" v="10" actId="47"/>
        <pc:sldMkLst>
          <pc:docMk/>
          <pc:sldMk cId="721350290" sldId="274"/>
        </pc:sldMkLst>
      </pc:sldChg>
      <pc:sldChg chg="addSp modSp mod">
        <pc:chgData name="NESTOR JULIO HERNANDEZ BOCKER" userId="a413b3be1cc3406f" providerId="LiveId" clId="{83E3FA2C-5845-48F7-BE9C-686FE900854A}" dt="2023-06-04T00:17:12.823" v="932"/>
        <pc:sldMkLst>
          <pc:docMk/>
          <pc:sldMk cId="1010862512" sldId="275"/>
        </pc:sldMkLst>
        <pc:spChg chg="add mod">
          <ac:chgData name="NESTOR JULIO HERNANDEZ BOCKER" userId="a413b3be1cc3406f" providerId="LiveId" clId="{83E3FA2C-5845-48F7-BE9C-686FE900854A}" dt="2023-06-04T00:17:12.823" v="932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83E3FA2C-5845-48F7-BE9C-686FE900854A}" dt="2023-06-03T23:25:49.164" v="33" actId="6549"/>
          <ac:spMkLst>
            <pc:docMk/>
            <pc:sldMk cId="1010862512" sldId="275"/>
            <ac:spMk id="5" creationId="{BDA1159D-A0ED-18DC-0747-141EBF1A2086}"/>
          </ac:spMkLst>
        </pc:spChg>
        <pc:spChg chg="mod">
          <ac:chgData name="NESTOR JULIO HERNANDEZ BOCKER" userId="a413b3be1cc3406f" providerId="LiveId" clId="{83E3FA2C-5845-48F7-BE9C-686FE900854A}" dt="2023-06-03T23:26:02.261" v="38"/>
          <ac:spMkLst>
            <pc:docMk/>
            <pc:sldMk cId="1010862512" sldId="275"/>
            <ac:spMk id="6" creationId="{C2171E36-1462-87BF-6CE9-51FF81D0C5FB}"/>
          </ac:spMkLst>
        </pc:spChg>
      </pc:sldChg>
      <pc:sldChg chg="del">
        <pc:chgData name="NESTOR JULIO HERNANDEZ BOCKER" userId="a413b3be1cc3406f" providerId="LiveId" clId="{83E3FA2C-5845-48F7-BE9C-686FE900854A}" dt="2023-06-03T23:22:31.061" v="0" actId="47"/>
        <pc:sldMkLst>
          <pc:docMk/>
          <pc:sldMk cId="64129795" sldId="276"/>
        </pc:sldMkLst>
      </pc:sldChg>
      <pc:sldChg chg="modSp add del mod">
        <pc:chgData name="NESTOR JULIO HERNANDEZ BOCKER" userId="a413b3be1cc3406f" providerId="LiveId" clId="{83E3FA2C-5845-48F7-BE9C-686FE900854A}" dt="2023-06-04T00:17:19.255" v="933" actId="47"/>
        <pc:sldMkLst>
          <pc:docMk/>
          <pc:sldMk cId="1610350232" sldId="277"/>
        </pc:sldMkLst>
        <pc:spChg chg="mod">
          <ac:chgData name="NESTOR JULIO HERNANDEZ BOCKER" userId="a413b3be1cc3406f" providerId="LiveId" clId="{83E3FA2C-5845-48F7-BE9C-686FE900854A}" dt="2023-06-03T23:25:01.518" v="23" actId="20577"/>
          <ac:spMkLst>
            <pc:docMk/>
            <pc:sldMk cId="1610350232" sldId="277"/>
            <ac:spMk id="6" creationId="{B2F2D106-82B9-0335-7236-4CF3863660F7}"/>
          </ac:spMkLst>
        </pc:spChg>
      </pc:sldChg>
      <pc:sldChg chg="del">
        <pc:chgData name="NESTOR JULIO HERNANDEZ BOCKER" userId="a413b3be1cc3406f" providerId="LiveId" clId="{83E3FA2C-5845-48F7-BE9C-686FE900854A}" dt="2023-06-03T23:24:47.518" v="16" actId="47"/>
        <pc:sldMkLst>
          <pc:docMk/>
          <pc:sldMk cId="58967716" sldId="278"/>
        </pc:sldMkLst>
      </pc:sldChg>
      <pc:sldChg chg="modSp add del mod">
        <pc:chgData name="NESTOR JULIO HERNANDEZ BOCKER" userId="a413b3be1cc3406f" providerId="LiveId" clId="{83E3FA2C-5845-48F7-BE9C-686FE900854A}" dt="2023-06-03T23:47:36.299" v="740" actId="20577"/>
        <pc:sldMkLst>
          <pc:docMk/>
          <pc:sldMk cId="3675170584" sldId="279"/>
        </pc:sldMkLst>
        <pc:spChg chg="mod">
          <ac:chgData name="NESTOR JULIO HERNANDEZ BOCKER" userId="a413b3be1cc3406f" providerId="LiveId" clId="{83E3FA2C-5845-48F7-BE9C-686FE900854A}" dt="2023-06-03T23:47:36.299" v="74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del">
        <pc:chgData name="NESTOR JULIO HERNANDEZ BOCKER" userId="a413b3be1cc3406f" providerId="LiveId" clId="{83E3FA2C-5845-48F7-BE9C-686FE900854A}" dt="2023-06-03T23:24:32.012" v="12" actId="47"/>
        <pc:sldMkLst>
          <pc:docMk/>
          <pc:sldMk cId="1088750907" sldId="280"/>
        </pc:sldMkLst>
      </pc:sldChg>
      <pc:sldChg chg="addSp delSp modSp add mod">
        <pc:chgData name="NESTOR JULIO HERNANDEZ BOCKER" userId="a413b3be1cc3406f" providerId="LiveId" clId="{83E3FA2C-5845-48F7-BE9C-686FE900854A}" dt="2023-06-03T23:58:37.478" v="787" actId="207"/>
        <pc:sldMkLst>
          <pc:docMk/>
          <pc:sldMk cId="2130645913" sldId="281"/>
        </pc:sldMkLst>
        <pc:spChg chg="add del mod">
          <ac:chgData name="NESTOR JULIO HERNANDEZ BOCKER" userId="a413b3be1cc3406f" providerId="LiveId" clId="{83E3FA2C-5845-48F7-BE9C-686FE900854A}" dt="2023-06-03T23:26:17.625" v="40" actId="478"/>
          <ac:spMkLst>
            <pc:docMk/>
            <pc:sldMk cId="2130645913" sldId="281"/>
            <ac:spMk id="3" creationId="{A926E197-15FE-3AEC-820A-9A4826A663CA}"/>
          </ac:spMkLst>
        </pc:spChg>
        <pc:spChg chg="add mod">
          <ac:chgData name="NESTOR JULIO HERNANDEZ BOCKER" userId="a413b3be1cc3406f" providerId="LiveId" clId="{83E3FA2C-5845-48F7-BE9C-686FE900854A}" dt="2023-06-03T23:54:36.851" v="759" actId="207"/>
          <ac:spMkLst>
            <pc:docMk/>
            <pc:sldMk cId="2130645913" sldId="281"/>
            <ac:spMk id="4" creationId="{9038051D-EB90-E24D-9DA9-5CDB500D1D62}"/>
          </ac:spMkLst>
        </pc:spChg>
        <pc:spChg chg="add del mod">
          <ac:chgData name="NESTOR JULIO HERNANDEZ BOCKER" userId="a413b3be1cc3406f" providerId="LiveId" clId="{83E3FA2C-5845-48F7-BE9C-686FE900854A}" dt="2023-06-03T23:27:01.241" v="54" actId="478"/>
          <ac:spMkLst>
            <pc:docMk/>
            <pc:sldMk cId="2130645913" sldId="281"/>
            <ac:spMk id="5" creationId="{9028E5CE-2DAA-EED9-E7FF-A8AC4141452F}"/>
          </ac:spMkLst>
        </pc:spChg>
        <pc:spChg chg="add del mod">
          <ac:chgData name="NESTOR JULIO HERNANDEZ BOCKER" userId="a413b3be1cc3406f" providerId="LiveId" clId="{83E3FA2C-5845-48F7-BE9C-686FE900854A}" dt="2023-06-03T23:37:42.671" v="399" actId="478"/>
          <ac:spMkLst>
            <pc:docMk/>
            <pc:sldMk cId="2130645913" sldId="281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3T23:27:48.352" v="92" actId="1035"/>
          <ac:spMkLst>
            <pc:docMk/>
            <pc:sldMk cId="2130645913" sldId="281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26:14.409" v="39" actId="478"/>
          <ac:spMkLst>
            <pc:docMk/>
            <pc:sldMk cId="2130645913" sldId="281"/>
            <ac:spMk id="8" creationId="{D7895C9D-FBF7-68D9-0111-31E819D25C53}"/>
          </ac:spMkLst>
        </pc:spChg>
        <pc:spChg chg="add mod">
          <ac:chgData name="NESTOR JULIO HERNANDEZ BOCKER" userId="a413b3be1cc3406f" providerId="LiveId" clId="{83E3FA2C-5845-48F7-BE9C-686FE900854A}" dt="2023-06-03T23:29:16.608" v="109" actId="2711"/>
          <ac:spMkLst>
            <pc:docMk/>
            <pc:sldMk cId="2130645913" sldId="281"/>
            <ac:spMk id="9" creationId="{30EE5C6D-D800-B9D3-F794-57264F801BFB}"/>
          </ac:spMkLst>
        </pc:spChg>
        <pc:spChg chg="add mod">
          <ac:chgData name="NESTOR JULIO HERNANDEZ BOCKER" userId="a413b3be1cc3406f" providerId="LiveId" clId="{83E3FA2C-5845-48F7-BE9C-686FE900854A}" dt="2023-06-03T23:29:23.260" v="110" actId="2711"/>
          <ac:spMkLst>
            <pc:docMk/>
            <pc:sldMk cId="2130645913" sldId="281"/>
            <ac:spMk id="10" creationId="{CE550A21-583D-7FBE-6302-9562E532219E}"/>
          </ac:spMkLst>
        </pc:spChg>
        <pc:spChg chg="add mod">
          <ac:chgData name="NESTOR JULIO HERNANDEZ BOCKER" userId="a413b3be1cc3406f" providerId="LiveId" clId="{83E3FA2C-5845-48F7-BE9C-686FE900854A}" dt="2023-06-03T23:54:36.851" v="759" actId="207"/>
          <ac:spMkLst>
            <pc:docMk/>
            <pc:sldMk cId="2130645913" sldId="281"/>
            <ac:spMk id="11" creationId="{83075EED-AA93-8D8A-3B48-058061B09424}"/>
          </ac:spMkLst>
        </pc:spChg>
        <pc:spChg chg="add mod">
          <ac:chgData name="NESTOR JULIO HERNANDEZ BOCKER" userId="a413b3be1cc3406f" providerId="LiveId" clId="{83E3FA2C-5845-48F7-BE9C-686FE900854A}" dt="2023-06-03T23:37:43.596" v="400"/>
          <ac:spMkLst>
            <pc:docMk/>
            <pc:sldMk cId="2130645913" sldId="281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83E3FA2C-5845-48F7-BE9C-686FE900854A}" dt="2023-06-03T23:58:30.324" v="786" actId="207"/>
          <ac:graphicFrameMkLst>
            <pc:docMk/>
            <pc:sldMk cId="2130645913" sldId="281"/>
            <ac:graphicFrameMk id="12" creationId="{09DCE6E8-E263-DF6C-D430-B909A0F7630B}"/>
          </ac:graphicFrameMkLst>
        </pc:graphicFrameChg>
        <pc:graphicFrameChg chg="add mod">
          <ac:chgData name="NESTOR JULIO HERNANDEZ BOCKER" userId="a413b3be1cc3406f" providerId="LiveId" clId="{83E3FA2C-5845-48F7-BE9C-686FE900854A}" dt="2023-06-03T23:58:37.478" v="787" actId="207"/>
          <ac:graphicFrameMkLst>
            <pc:docMk/>
            <pc:sldMk cId="2130645913" sldId="281"/>
            <ac:graphicFrameMk id="13" creationId="{0662E567-C2CB-FD30-DDBF-3431D93D0CA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3.469" v="93" actId="47"/>
        <pc:sldMkLst>
          <pc:docMk/>
          <pc:sldMk cId="1684054277" sldId="282"/>
        </pc:sldMkLst>
      </pc:sldChg>
      <pc:sldChg chg="addSp delSp modSp add mod">
        <pc:chgData name="NESTOR JULIO HERNANDEZ BOCKER" userId="a413b3be1cc3406f" providerId="LiveId" clId="{83E3FA2C-5845-48F7-BE9C-686FE900854A}" dt="2023-06-04T00:31:31.981" v="1341" actId="20577"/>
        <pc:sldMkLst>
          <pc:docMk/>
          <pc:sldMk cId="3855831146" sldId="282"/>
        </pc:sldMkLst>
        <pc:spChg chg="add del mod">
          <ac:chgData name="NESTOR JULIO HERNANDEZ BOCKER" userId="a413b3be1cc3406f" providerId="LiveId" clId="{83E3FA2C-5845-48F7-BE9C-686FE900854A}" dt="2023-06-04T00:17:49.141" v="937" actId="478"/>
          <ac:spMkLst>
            <pc:docMk/>
            <pc:sldMk cId="3855831146" sldId="282"/>
            <ac:spMk id="2" creationId="{970E212D-9580-C2BC-27C7-CC79963997CB}"/>
          </ac:spMkLst>
        </pc:spChg>
        <pc:spChg chg="add del mod">
          <ac:chgData name="NESTOR JULIO HERNANDEZ BOCKER" userId="a413b3be1cc3406f" providerId="LiveId" clId="{83E3FA2C-5845-48F7-BE9C-686FE900854A}" dt="2023-06-04T00:17:46.240" v="934" actId="478"/>
          <ac:spMkLst>
            <pc:docMk/>
            <pc:sldMk cId="3855831146" sldId="282"/>
            <ac:spMk id="3" creationId="{B047F6D7-41F2-F3B2-9672-56CAADB605B7}"/>
          </ac:spMkLst>
        </pc:spChg>
        <pc:spChg chg="mod">
          <ac:chgData name="NESTOR JULIO HERNANDEZ BOCKER" userId="a413b3be1cc3406f" providerId="LiveId" clId="{83E3FA2C-5845-48F7-BE9C-686FE900854A}" dt="2023-06-04T00:31:31.981" v="1341" actId="20577"/>
          <ac:spMkLst>
            <pc:docMk/>
            <pc:sldMk cId="3855831146" sldId="282"/>
            <ac:spMk id="4" creationId="{9038051D-EB90-E24D-9DA9-5CDB500D1D62}"/>
          </ac:spMkLst>
        </pc:spChg>
        <pc:spChg chg="add del mod">
          <ac:chgData name="NESTOR JULIO HERNANDEZ BOCKER" userId="a413b3be1cc3406f" providerId="LiveId" clId="{83E3FA2C-5845-48F7-BE9C-686FE900854A}" dt="2023-06-04T00:17:46.991" v="935" actId="478"/>
          <ac:spMkLst>
            <pc:docMk/>
            <pc:sldMk cId="3855831146" sldId="282"/>
            <ac:spMk id="5" creationId="{C5149CB5-EB9D-434B-934A-8035EF4B9A69}"/>
          </ac:spMkLst>
        </pc:spChg>
        <pc:spChg chg="mod">
          <ac:chgData name="NESTOR JULIO HERNANDEZ BOCKER" userId="a413b3be1cc3406f" providerId="LiveId" clId="{83E3FA2C-5845-48F7-BE9C-686FE900854A}" dt="2023-06-03T23:37:05.992" v="270" actId="207"/>
          <ac:spMkLst>
            <pc:docMk/>
            <pc:sldMk cId="3855831146" sldId="282"/>
            <ac:spMk id="6" creationId="{41D1D2C3-84E4-E9CA-2044-D3350F9642F4}"/>
          </ac:spMkLst>
        </pc:spChg>
        <pc:spChg chg="add del mod">
          <ac:chgData name="NESTOR JULIO HERNANDEZ BOCKER" userId="a413b3be1cc3406f" providerId="LiveId" clId="{83E3FA2C-5845-48F7-BE9C-686FE900854A}" dt="2023-06-04T00:17:50.725" v="938" actId="478"/>
          <ac:spMkLst>
            <pc:docMk/>
            <pc:sldMk cId="3855831146" sldId="282"/>
            <ac:spMk id="8" creationId="{70C0CED0-42B1-A39C-1064-EB6BEF8DFD22}"/>
          </ac:spMkLst>
        </pc:spChg>
        <pc:spChg chg="del">
          <ac:chgData name="NESTOR JULIO HERNANDEZ BOCKER" userId="a413b3be1cc3406f" providerId="LiveId" clId="{83E3FA2C-5845-48F7-BE9C-686FE900854A}" dt="2023-06-03T23:30:11.007" v="115" actId="478"/>
          <ac:spMkLst>
            <pc:docMk/>
            <pc:sldMk cId="3855831146" sldId="282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30:13.159" v="116" actId="478"/>
          <ac:spMkLst>
            <pc:docMk/>
            <pc:sldMk cId="3855831146" sldId="282"/>
            <ac:spMk id="10" creationId="{CE550A21-583D-7FBE-6302-9562E532219E}"/>
          </ac:spMkLst>
        </pc:spChg>
        <pc:spChg chg="del">
          <ac:chgData name="NESTOR JULIO HERNANDEZ BOCKER" userId="a413b3be1cc3406f" providerId="LiveId" clId="{83E3FA2C-5845-48F7-BE9C-686FE900854A}" dt="2023-06-03T23:30:18.161" v="117" actId="478"/>
          <ac:spMkLst>
            <pc:docMk/>
            <pc:sldMk cId="3855831146" sldId="282"/>
            <ac:spMk id="11" creationId="{83075EED-AA93-8D8A-3B48-058061B09424}"/>
          </ac:spMkLst>
        </pc:spChg>
        <pc:graphicFrameChg chg="del">
          <ac:chgData name="NESTOR JULIO HERNANDEZ BOCKER" userId="a413b3be1cc3406f" providerId="LiveId" clId="{83E3FA2C-5845-48F7-BE9C-686FE900854A}" dt="2023-06-03T23:29:58.185" v="112" actId="478"/>
          <ac:graphicFrameMkLst>
            <pc:docMk/>
            <pc:sldMk cId="3855831146" sldId="282"/>
            <ac:graphicFrameMk id="12" creationId="{09DCE6E8-E263-DF6C-D430-B909A0F7630B}"/>
          </ac:graphicFrameMkLst>
        </pc:graphicFrameChg>
        <pc:graphicFrameChg chg="del mod">
          <ac:chgData name="NESTOR JULIO HERNANDEZ BOCKER" userId="a413b3be1cc3406f" providerId="LiveId" clId="{83E3FA2C-5845-48F7-BE9C-686FE900854A}" dt="2023-06-03T23:29:59.675" v="114" actId="478"/>
          <ac:graphicFrameMkLst>
            <pc:docMk/>
            <pc:sldMk cId="3855831146" sldId="282"/>
            <ac:graphicFrameMk id="13" creationId="{0662E567-C2CB-FD30-DDBF-3431D93D0CA9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1:18.482" v="1340" actId="403"/>
          <ac:graphicFrameMkLst>
            <pc:docMk/>
            <pc:sldMk cId="3855831146" sldId="282"/>
            <ac:graphicFrameMk id="14" creationId="{C5605CA2-ADF8-5BB7-054C-CABDEAC87DA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3.119" v="971"/>
          <ac:graphicFrameMkLst>
            <pc:docMk/>
            <pc:sldMk cId="3855831146" sldId="282"/>
            <ac:graphicFrameMk id="17" creationId="{A7CCBF4C-8F52-2AF0-DC14-38BA936A72ED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747" v="970"/>
          <ac:graphicFrameMkLst>
            <pc:docMk/>
            <pc:sldMk cId="3855831146" sldId="282"/>
            <ac:graphicFrameMk id="18" creationId="{C06A9CAA-29E2-FD74-714F-3AFDE700633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512" v="969"/>
          <ac:graphicFrameMkLst>
            <pc:docMk/>
            <pc:sldMk cId="3855831146" sldId="282"/>
            <ac:graphicFrameMk id="19" creationId="{B2B4BAA2-84F2-16B4-C5BD-993E7DE3473B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104" v="968"/>
          <ac:graphicFrameMkLst>
            <pc:docMk/>
            <pc:sldMk cId="3855831146" sldId="282"/>
            <ac:graphicFrameMk id="20" creationId="{7F234314-FBC4-27CA-0724-38848945CC5B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1.664" v="967"/>
          <ac:graphicFrameMkLst>
            <pc:docMk/>
            <pc:sldMk cId="3855831146" sldId="282"/>
            <ac:graphicFrameMk id="21" creationId="{16FCC947-63DA-F166-65CE-424D2B4B2FE8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1.444" v="966"/>
          <ac:graphicFrameMkLst>
            <pc:docMk/>
            <pc:sldMk cId="3855831146" sldId="282"/>
            <ac:graphicFrameMk id="22" creationId="{EA953FD3-646A-8710-F691-AAB8816EBC57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0.958" v="965"/>
          <ac:graphicFrameMkLst>
            <pc:docMk/>
            <pc:sldMk cId="3855831146" sldId="282"/>
            <ac:graphicFrameMk id="23" creationId="{B55CB12E-74DC-2333-1F0D-0FA597D12576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0.441" v="964"/>
          <ac:graphicFrameMkLst>
            <pc:docMk/>
            <pc:sldMk cId="3855831146" sldId="282"/>
            <ac:graphicFrameMk id="24" creationId="{8592516D-2D84-12DF-A881-3606EAAE1627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938" v="963"/>
          <ac:graphicFrameMkLst>
            <pc:docMk/>
            <pc:sldMk cId="3855831146" sldId="282"/>
            <ac:graphicFrameMk id="25" creationId="{53D55516-23B9-3863-C848-83FF6D9F564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468" v="962"/>
          <ac:graphicFrameMkLst>
            <pc:docMk/>
            <pc:sldMk cId="3855831146" sldId="282"/>
            <ac:graphicFrameMk id="26" creationId="{DCBB626B-E3FC-92C6-4076-5E65BBA5BAB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060" v="961"/>
          <ac:graphicFrameMkLst>
            <pc:docMk/>
            <pc:sldMk cId="3855831146" sldId="282"/>
            <ac:graphicFrameMk id="27" creationId="{9A8C344E-1624-EB3D-A500-77324E939A6D}"/>
          </ac:graphicFrameMkLst>
        </pc:graphicFrameChg>
        <pc:cxnChg chg="add del mod">
          <ac:chgData name="NESTOR JULIO HERNANDEZ BOCKER" userId="a413b3be1cc3406f" providerId="LiveId" clId="{83E3FA2C-5845-48F7-BE9C-686FE900854A}" dt="2023-06-04T00:27:25.335" v="1136" actId="478"/>
          <ac:cxnSpMkLst>
            <pc:docMk/>
            <pc:sldMk cId="3855831146" sldId="282"/>
            <ac:cxnSpMk id="16" creationId="{5DCB4EDD-AA2D-6ACD-FC74-80524D552B08}"/>
          </ac:cxnSpMkLst>
        </pc:cxnChg>
      </pc:sldChg>
      <pc:sldChg chg="add del">
        <pc:chgData name="NESTOR JULIO HERNANDEZ BOCKER" userId="a413b3be1cc3406f" providerId="LiveId" clId="{83E3FA2C-5845-48F7-BE9C-686FE900854A}" dt="2023-06-03T23:27:54.497" v="94" actId="47"/>
        <pc:sldMkLst>
          <pc:docMk/>
          <pc:sldMk cId="573650844" sldId="283"/>
        </pc:sldMkLst>
      </pc:sldChg>
      <pc:sldChg chg="addSp delSp modSp add mod">
        <pc:chgData name="NESTOR JULIO HERNANDEZ BOCKER" userId="a413b3be1cc3406f" providerId="LiveId" clId="{83E3FA2C-5845-48F7-BE9C-686FE900854A}" dt="2023-06-04T00:32:46.368" v="1343" actId="113"/>
        <pc:sldMkLst>
          <pc:docMk/>
          <pc:sldMk cId="3275677300" sldId="283"/>
        </pc:sldMkLst>
        <pc:spChg chg="del">
          <ac:chgData name="NESTOR JULIO HERNANDEZ BOCKER" userId="a413b3be1cc3406f" providerId="LiveId" clId="{83E3FA2C-5845-48F7-BE9C-686FE900854A}" dt="2023-06-03T23:33:29.922" v="234" actId="478"/>
          <ac:spMkLst>
            <pc:docMk/>
            <pc:sldMk cId="3275677300" sldId="283"/>
            <ac:spMk id="4" creationId="{9038051D-EB90-E24D-9DA9-5CDB500D1D62}"/>
          </ac:spMkLst>
        </pc:spChg>
        <pc:spChg chg="add mod">
          <ac:chgData name="NESTOR JULIO HERNANDEZ BOCKER" userId="a413b3be1cc3406f" providerId="LiveId" clId="{83E3FA2C-5845-48F7-BE9C-686FE900854A}" dt="2023-06-03T23:37:22.325" v="287"/>
          <ac:spMkLst>
            <pc:docMk/>
            <pc:sldMk cId="3275677300" sldId="283"/>
            <ac:spMk id="5" creationId="{A23628EE-74BF-98AA-A55E-B2148E42906E}"/>
          </ac:spMkLst>
        </pc:spChg>
        <pc:spChg chg="del">
          <ac:chgData name="NESTOR JULIO HERNANDEZ BOCKER" userId="a413b3be1cc3406f" providerId="LiveId" clId="{83E3FA2C-5845-48F7-BE9C-686FE900854A}" dt="2023-06-03T23:37:20.929" v="286" actId="478"/>
          <ac:spMkLst>
            <pc:docMk/>
            <pc:sldMk cId="3275677300" sldId="283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4:50.145" v="915" actId="6549"/>
          <ac:spMkLst>
            <pc:docMk/>
            <pc:sldMk cId="3275677300" sldId="283"/>
            <ac:spMk id="7" creationId="{469CD69D-8310-32BB-7403-36C4ABF01797}"/>
          </ac:spMkLst>
        </pc:spChg>
        <pc:spChg chg="mod">
          <ac:chgData name="NESTOR JULIO HERNANDEZ BOCKER" userId="a413b3be1cc3406f" providerId="LiveId" clId="{83E3FA2C-5845-48F7-BE9C-686FE900854A}" dt="2023-06-03T23:33:49.776" v="235"/>
          <ac:spMkLst>
            <pc:docMk/>
            <pc:sldMk cId="3275677300" sldId="283"/>
            <ac:spMk id="9" creationId="{30EE5C6D-D800-B9D3-F794-57264F801BFB}"/>
          </ac:spMkLst>
        </pc:spChg>
        <pc:spChg chg="mod">
          <ac:chgData name="NESTOR JULIO HERNANDEZ BOCKER" userId="a413b3be1cc3406f" providerId="LiveId" clId="{83E3FA2C-5845-48F7-BE9C-686FE900854A}" dt="2023-06-03T23:33:58.139" v="236"/>
          <ac:spMkLst>
            <pc:docMk/>
            <pc:sldMk cId="3275677300" sldId="283"/>
            <ac:spMk id="10" creationId="{CE550A21-583D-7FBE-6302-9562E532219E}"/>
          </ac:spMkLst>
        </pc:spChg>
        <pc:spChg chg="del">
          <ac:chgData name="NESTOR JULIO HERNANDEZ BOCKER" userId="a413b3be1cc3406f" providerId="LiveId" clId="{83E3FA2C-5845-48F7-BE9C-686FE900854A}" dt="2023-06-03T23:33:29.922" v="234" actId="478"/>
          <ac:spMkLst>
            <pc:docMk/>
            <pc:sldMk cId="3275677300" sldId="283"/>
            <ac:spMk id="11" creationId="{83075EED-AA93-8D8A-3B48-058061B09424}"/>
          </ac:spMkLst>
        </pc:spChg>
        <pc:graphicFrameChg chg="add mod">
          <ac:chgData name="NESTOR JULIO HERNANDEZ BOCKER" userId="a413b3be1cc3406f" providerId="LiveId" clId="{83E3FA2C-5845-48F7-BE9C-686FE900854A}" dt="2023-06-04T00:32:43.566" v="1342" actId="113"/>
          <ac:graphicFrameMkLst>
            <pc:docMk/>
            <pc:sldMk cId="3275677300" sldId="283"/>
            <ac:graphicFrameMk id="2" creationId="{5E1C4DD8-641D-A5F5-D2F6-1BBF031AA7B0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46.368" v="1343" actId="113"/>
          <ac:graphicFrameMkLst>
            <pc:docMk/>
            <pc:sldMk cId="3275677300" sldId="283"/>
            <ac:graphicFrameMk id="3" creationId="{41043A50-4A74-5610-777A-A81D28BBFB63}"/>
          </ac:graphicFrameMkLst>
        </pc:graphicFrameChg>
        <pc:graphicFrameChg chg="del">
          <ac:chgData name="NESTOR JULIO HERNANDEZ BOCKER" userId="a413b3be1cc3406f" providerId="LiveId" clId="{83E3FA2C-5845-48F7-BE9C-686FE900854A}" dt="2023-06-03T23:33:23.523" v="232" actId="478"/>
          <ac:graphicFrameMkLst>
            <pc:docMk/>
            <pc:sldMk cId="3275677300" sldId="283"/>
            <ac:graphicFrameMk id="12" creationId="{09DCE6E8-E263-DF6C-D430-B909A0F7630B}"/>
          </ac:graphicFrameMkLst>
        </pc:graphicFrameChg>
        <pc:graphicFrameChg chg="del">
          <ac:chgData name="NESTOR JULIO HERNANDEZ BOCKER" userId="a413b3be1cc3406f" providerId="LiveId" clId="{83E3FA2C-5845-48F7-BE9C-686FE900854A}" dt="2023-06-03T23:33:25.202" v="233" actId="478"/>
          <ac:graphicFrameMkLst>
            <pc:docMk/>
            <pc:sldMk cId="3275677300" sldId="283"/>
            <ac:graphicFrameMk id="13" creationId="{0662E567-C2CB-FD30-DDBF-3431D93D0CA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4.999" v="95" actId="47"/>
        <pc:sldMkLst>
          <pc:docMk/>
          <pc:sldMk cId="1497656693" sldId="284"/>
        </pc:sldMkLst>
      </pc:sldChg>
      <pc:sldChg chg="addSp delSp modSp add mod">
        <pc:chgData name="NESTOR JULIO HERNANDEZ BOCKER" userId="a413b3be1cc3406f" providerId="LiveId" clId="{83E3FA2C-5845-48F7-BE9C-686FE900854A}" dt="2023-06-04T00:32:55.246" v="1346" actId="113"/>
        <pc:sldMkLst>
          <pc:docMk/>
          <pc:sldMk cId="2609771912" sldId="284"/>
        </pc:sldMkLst>
        <pc:spChg chg="del mod">
          <ac:chgData name="NESTOR JULIO HERNANDEZ BOCKER" userId="a413b3be1cc3406f" providerId="LiveId" clId="{83E3FA2C-5845-48F7-BE9C-686FE900854A}" dt="2023-06-03T23:38:02.246" v="417" actId="478"/>
          <ac:spMkLst>
            <pc:docMk/>
            <pc:sldMk cId="2609771912" sldId="284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5:24.078" v="929" actId="6549"/>
          <ac:spMkLst>
            <pc:docMk/>
            <pc:sldMk cId="2609771912" sldId="284"/>
            <ac:spMk id="7" creationId="{469CD69D-8310-32BB-7403-36C4ABF01797}"/>
          </ac:spMkLst>
        </pc:spChg>
        <pc:graphicFrameChg chg="del">
          <ac:chgData name="NESTOR JULIO HERNANDEZ BOCKER" userId="a413b3be1cc3406f" providerId="LiveId" clId="{83E3FA2C-5845-48F7-BE9C-686FE900854A}" dt="2023-06-03T23:35:01.234" v="248" actId="478"/>
          <ac:graphicFrameMkLst>
            <pc:docMk/>
            <pc:sldMk cId="2609771912" sldId="284"/>
            <ac:graphicFrameMk id="2" creationId="{5E1C4DD8-641D-A5F5-D2F6-1BBF031AA7B0}"/>
          </ac:graphicFrameMkLst>
        </pc:graphicFrameChg>
        <pc:graphicFrameChg chg="del">
          <ac:chgData name="NESTOR JULIO HERNANDEZ BOCKER" userId="a413b3be1cc3406f" providerId="LiveId" clId="{83E3FA2C-5845-48F7-BE9C-686FE900854A}" dt="2023-06-03T23:35:02.552" v="249" actId="478"/>
          <ac:graphicFrameMkLst>
            <pc:docMk/>
            <pc:sldMk cId="2609771912" sldId="284"/>
            <ac:graphicFrameMk id="3" creationId="{41043A50-4A74-5610-777A-A81D28BBFB63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55.246" v="1346" actId="113"/>
          <ac:graphicFrameMkLst>
            <pc:docMk/>
            <pc:sldMk cId="2609771912" sldId="284"/>
            <ac:graphicFrameMk id="4" creationId="{BC2AE36B-13E9-E78C-A3CA-EF3F36CEDD1F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53.065" v="1345" actId="113"/>
          <ac:graphicFrameMkLst>
            <pc:docMk/>
            <pc:sldMk cId="2609771912" sldId="284"/>
            <ac:graphicFrameMk id="5" creationId="{990A3292-2F64-B83A-CB19-51CF0F099D57}"/>
          </ac:graphicFrameMkLst>
        </pc:graphicFrameChg>
      </pc:sldChg>
      <pc:sldChg chg="addSp delSp modSp add mod">
        <pc:chgData name="NESTOR JULIO HERNANDEZ BOCKER" userId="a413b3be1cc3406f" providerId="LiveId" clId="{83E3FA2C-5845-48F7-BE9C-686FE900854A}" dt="2023-06-04T00:33:10.041" v="1347" actId="113"/>
        <pc:sldMkLst>
          <pc:docMk/>
          <pc:sldMk cId="185742075" sldId="285"/>
        </pc:sldMkLst>
        <pc:spChg chg="add mod">
          <ac:chgData name="NESTOR JULIO HERNANDEZ BOCKER" userId="a413b3be1cc3406f" providerId="LiveId" clId="{83E3FA2C-5845-48F7-BE9C-686FE900854A}" dt="2023-06-03T23:40:57.761" v="572"/>
          <ac:spMkLst>
            <pc:docMk/>
            <pc:sldMk cId="185742075" sldId="285"/>
            <ac:spMk id="4" creationId="{589EA829-7F4F-2047-2597-8C99EA2EB0BF}"/>
          </ac:spMkLst>
        </pc:spChg>
        <pc:spChg chg="del">
          <ac:chgData name="NESTOR JULIO HERNANDEZ BOCKER" userId="a413b3be1cc3406f" providerId="LiveId" clId="{83E3FA2C-5845-48F7-BE9C-686FE900854A}" dt="2023-06-03T23:40:56.599" v="571" actId="478"/>
          <ac:spMkLst>
            <pc:docMk/>
            <pc:sldMk cId="185742075" sldId="285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5:11.014" v="926" actId="6549"/>
          <ac:spMkLst>
            <pc:docMk/>
            <pc:sldMk cId="185742075" sldId="28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83E3FA2C-5845-48F7-BE9C-686FE900854A}" dt="2023-06-03T23:59:53.966" v="792" actId="207"/>
          <ac:graphicFrameMkLst>
            <pc:docMk/>
            <pc:sldMk cId="185742075" sldId="285"/>
            <ac:graphicFrameMk id="2" creationId="{24496ED9-7835-3B52-A1A0-7D466324A28C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3:10.041" v="1347" actId="113"/>
          <ac:graphicFrameMkLst>
            <pc:docMk/>
            <pc:sldMk cId="185742075" sldId="285"/>
            <ac:graphicFrameMk id="3" creationId="{DCBC361C-5195-469F-399A-1E257BCBE52D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5.345" v="96" actId="47"/>
        <pc:sldMkLst>
          <pc:docMk/>
          <pc:sldMk cId="3836270115" sldId="285"/>
        </pc:sldMkLst>
      </pc:sldChg>
      <pc:sldChg chg="addSp delSp modSp add mod">
        <pc:chgData name="NESTOR JULIO HERNANDEZ BOCKER" userId="a413b3be1cc3406f" providerId="LiveId" clId="{83E3FA2C-5845-48F7-BE9C-686FE900854A}" dt="2023-06-04T00:12:28.874" v="893"/>
        <pc:sldMkLst>
          <pc:docMk/>
          <pc:sldMk cId="761130282" sldId="286"/>
        </pc:sldMkLst>
        <pc:spChg chg="add mod">
          <ac:chgData name="NESTOR JULIO HERNANDEZ BOCKER" userId="a413b3be1cc3406f" providerId="LiveId" clId="{83E3FA2C-5845-48F7-BE9C-686FE900854A}" dt="2023-06-03T23:41:27.259" v="684"/>
          <ac:spMkLst>
            <pc:docMk/>
            <pc:sldMk cId="761130282" sldId="286"/>
            <ac:spMk id="2" creationId="{ED83159B-FD29-D8E1-23F1-F30FD57F3054}"/>
          </ac:spMkLst>
        </pc:spChg>
        <pc:spChg chg="del">
          <ac:chgData name="NESTOR JULIO HERNANDEZ BOCKER" userId="a413b3be1cc3406f" providerId="LiveId" clId="{83E3FA2C-5845-48F7-BE9C-686FE900854A}" dt="2023-06-03T23:41:26.103" v="683" actId="478"/>
          <ac:spMkLst>
            <pc:docMk/>
            <pc:sldMk cId="761130282" sldId="286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3T23:42:17.576" v="702" actId="20577"/>
          <ac:spMkLst>
            <pc:docMk/>
            <pc:sldMk cId="761130282" sldId="286"/>
            <ac:spMk id="7" creationId="{469CD69D-8310-32BB-7403-36C4ABF01797}"/>
          </ac:spMkLst>
        </pc:spChg>
        <pc:spChg chg="mod">
          <ac:chgData name="NESTOR JULIO HERNANDEZ BOCKER" userId="a413b3be1cc3406f" providerId="LiveId" clId="{83E3FA2C-5845-48F7-BE9C-686FE900854A}" dt="2023-06-03T23:56:30.152" v="773" actId="1076"/>
          <ac:spMkLst>
            <pc:docMk/>
            <pc:sldMk cId="761130282" sldId="286"/>
            <ac:spMk id="10" creationId="{CE550A21-583D-7FBE-6302-9562E532219E}"/>
          </ac:spMkLst>
        </pc:spChg>
        <pc:graphicFrameChg chg="add mod">
          <ac:chgData name="NESTOR JULIO HERNANDEZ BOCKER" userId="a413b3be1cc3406f" providerId="LiveId" clId="{83E3FA2C-5845-48F7-BE9C-686FE900854A}" dt="2023-06-04T00:12:28.874" v="893"/>
          <ac:graphicFrameMkLst>
            <pc:docMk/>
            <pc:sldMk cId="761130282" sldId="286"/>
            <ac:graphicFrameMk id="3" creationId="{73D35491-8180-7569-4B4D-6F90854597AA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11:27.118" v="885"/>
          <ac:graphicFrameMkLst>
            <pc:docMk/>
            <pc:sldMk cId="761130282" sldId="286"/>
            <ac:graphicFrameMk id="4" creationId="{206272FB-F433-C634-2B41-EB95476B7C2B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5.611" v="97" actId="47"/>
        <pc:sldMkLst>
          <pc:docMk/>
          <pc:sldMk cId="3829692372" sldId="286"/>
        </pc:sldMkLst>
      </pc:sldChg>
      <pc:sldChg chg="add del">
        <pc:chgData name="NESTOR JULIO HERNANDEZ BOCKER" userId="a413b3be1cc3406f" providerId="LiveId" clId="{83E3FA2C-5845-48F7-BE9C-686FE900854A}" dt="2023-06-03T23:27:55.815" v="98" actId="47"/>
        <pc:sldMkLst>
          <pc:docMk/>
          <pc:sldMk cId="1680853642" sldId="287"/>
        </pc:sldMkLst>
      </pc:sldChg>
      <pc:sldChg chg="add del">
        <pc:chgData name="NESTOR JULIO HERNANDEZ BOCKER" userId="a413b3be1cc3406f" providerId="LiveId" clId="{83E3FA2C-5845-48F7-BE9C-686FE900854A}" dt="2023-06-03T23:41:29.690" v="685" actId="47"/>
        <pc:sldMkLst>
          <pc:docMk/>
          <pc:sldMk cId="2308568585" sldId="287"/>
        </pc:sldMkLst>
      </pc:sldChg>
      <pc:sldChg chg="addSp delSp modSp add mod">
        <pc:chgData name="NESTOR JULIO HERNANDEZ BOCKER" userId="a413b3be1cc3406f" providerId="LiveId" clId="{83E3FA2C-5845-48F7-BE9C-686FE900854A}" dt="2023-06-04T00:01:24.564" v="805" actId="6549"/>
        <pc:sldMkLst>
          <pc:docMk/>
          <pc:sldMk cId="4096092239" sldId="287"/>
        </pc:sldMkLst>
        <pc:spChg chg="del">
          <ac:chgData name="NESTOR JULIO HERNANDEZ BOCKER" userId="a413b3be1cc3406f" providerId="LiveId" clId="{83E3FA2C-5845-48F7-BE9C-686FE900854A}" dt="2023-06-04T00:01:17.462" v="799" actId="478"/>
          <ac:spMkLst>
            <pc:docMk/>
            <pc:sldMk cId="4096092239" sldId="287"/>
            <ac:spMk id="2" creationId="{ED83159B-FD29-D8E1-23F1-F30FD57F3054}"/>
          </ac:spMkLst>
        </pc:spChg>
        <pc:spChg chg="add mod">
          <ac:chgData name="NESTOR JULIO HERNANDEZ BOCKER" userId="a413b3be1cc3406f" providerId="LiveId" clId="{83E3FA2C-5845-48F7-BE9C-686FE900854A}" dt="2023-06-04T00:01:17.792" v="800"/>
          <ac:spMkLst>
            <pc:docMk/>
            <pc:sldMk cId="4096092239" sldId="287"/>
            <ac:spMk id="4" creationId="{5372CBC4-F57B-73DB-75FD-914B77E83363}"/>
          </ac:spMkLst>
        </pc:spChg>
        <pc:spChg chg="mod">
          <ac:chgData name="NESTOR JULIO HERNANDEZ BOCKER" userId="a413b3be1cc3406f" providerId="LiveId" clId="{83E3FA2C-5845-48F7-BE9C-686FE900854A}" dt="2023-06-03T23:42:53.807" v="707"/>
          <ac:spMkLst>
            <pc:docMk/>
            <pc:sldMk cId="4096092239" sldId="287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2:36.576" v="704" actId="478"/>
          <ac:spMkLst>
            <pc:docMk/>
            <pc:sldMk cId="4096092239" sldId="287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2:38.976" v="705" actId="478"/>
          <ac:spMkLst>
            <pc:docMk/>
            <pc:sldMk cId="4096092239" sldId="287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24.564" v="805" actId="6549"/>
          <ac:graphicFrameMkLst>
            <pc:docMk/>
            <pc:sldMk cId="4096092239" sldId="287"/>
            <ac:graphicFrameMk id="3" creationId="{2EA92314-3BA4-5F8B-268A-4E50A514456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6.004" v="99" actId="47"/>
        <pc:sldMkLst>
          <pc:docMk/>
          <pc:sldMk cId="784827020" sldId="288"/>
        </pc:sldMkLst>
      </pc:sldChg>
      <pc:sldChg chg="add del">
        <pc:chgData name="NESTOR JULIO HERNANDEZ BOCKER" userId="a413b3be1cc3406f" providerId="LiveId" clId="{83E3FA2C-5845-48F7-BE9C-686FE900854A}" dt="2023-06-03T23:41:30.601" v="686" actId="47"/>
        <pc:sldMkLst>
          <pc:docMk/>
          <pc:sldMk cId="3105523235" sldId="288"/>
        </pc:sldMkLst>
      </pc:sldChg>
      <pc:sldChg chg="addSp delSp modSp add mod">
        <pc:chgData name="NESTOR JULIO HERNANDEZ BOCKER" userId="a413b3be1cc3406f" providerId="LiveId" clId="{83E3FA2C-5845-48F7-BE9C-686FE900854A}" dt="2023-06-04T00:01:32.441" v="812" actId="20577"/>
        <pc:sldMkLst>
          <pc:docMk/>
          <pc:sldMk cId="4195406661" sldId="288"/>
        </pc:sldMkLst>
        <pc:spChg chg="mod">
          <ac:chgData name="NESTOR JULIO HERNANDEZ BOCKER" userId="a413b3be1cc3406f" providerId="LiveId" clId="{83E3FA2C-5845-48F7-BE9C-686FE900854A}" dt="2023-06-03T23:43:23.776" v="711" actId="6549"/>
          <ac:spMkLst>
            <pc:docMk/>
            <pc:sldMk cId="4195406661" sldId="288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3:04.426" v="708" actId="478"/>
          <ac:spMkLst>
            <pc:docMk/>
            <pc:sldMk cId="4195406661" sldId="288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3:06.043" v="709" actId="478"/>
          <ac:spMkLst>
            <pc:docMk/>
            <pc:sldMk cId="4195406661" sldId="288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32.441" v="812" actId="20577"/>
          <ac:graphicFrameMkLst>
            <pc:docMk/>
            <pc:sldMk cId="4195406661" sldId="288"/>
            <ac:graphicFrameMk id="3" creationId="{1FC4975E-A22B-F131-85EB-3116FFDD2574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7.290" v="100" actId="47"/>
        <pc:sldMkLst>
          <pc:docMk/>
          <pc:sldMk cId="1552279589" sldId="289"/>
        </pc:sldMkLst>
      </pc:sldChg>
      <pc:sldChg chg="add del">
        <pc:chgData name="NESTOR JULIO HERNANDEZ BOCKER" userId="a413b3be1cc3406f" providerId="LiveId" clId="{83E3FA2C-5845-48F7-BE9C-686FE900854A}" dt="2023-06-03T23:41:30.946" v="687" actId="47"/>
        <pc:sldMkLst>
          <pc:docMk/>
          <pc:sldMk cId="3011558527" sldId="289"/>
        </pc:sldMkLst>
      </pc:sldChg>
      <pc:sldChg chg="addSp delSp modSp add mod">
        <pc:chgData name="NESTOR JULIO HERNANDEZ BOCKER" userId="a413b3be1cc3406f" providerId="LiveId" clId="{83E3FA2C-5845-48F7-BE9C-686FE900854A}" dt="2023-06-04T00:01:42.488" v="819" actId="20577"/>
        <pc:sldMkLst>
          <pc:docMk/>
          <pc:sldMk cId="3371494069" sldId="289"/>
        </pc:sldMkLst>
        <pc:spChg chg="mod">
          <ac:chgData name="NESTOR JULIO HERNANDEZ BOCKER" userId="a413b3be1cc3406f" providerId="LiveId" clId="{83E3FA2C-5845-48F7-BE9C-686FE900854A}" dt="2023-06-04T00:01:09.982" v="798" actId="6549"/>
          <ac:spMkLst>
            <pc:docMk/>
            <pc:sldMk cId="3371494069" sldId="289"/>
            <ac:spMk id="2" creationId="{ED83159B-FD29-D8E1-23F1-F30FD57F3054}"/>
          </ac:spMkLst>
        </pc:spChg>
        <pc:spChg chg="mod">
          <ac:chgData name="NESTOR JULIO HERNANDEZ BOCKER" userId="a413b3be1cc3406f" providerId="LiveId" clId="{83E3FA2C-5845-48F7-BE9C-686FE900854A}" dt="2023-06-03T23:44:02.307" v="720" actId="6549"/>
          <ac:spMkLst>
            <pc:docMk/>
            <pc:sldMk cId="3371494069" sldId="289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3:38.482" v="713" actId="478"/>
          <ac:spMkLst>
            <pc:docMk/>
            <pc:sldMk cId="3371494069" sldId="289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3:39.926" v="714" actId="478"/>
          <ac:spMkLst>
            <pc:docMk/>
            <pc:sldMk cId="3371494069" sldId="289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42.488" v="819" actId="20577"/>
          <ac:graphicFrameMkLst>
            <pc:docMk/>
            <pc:sldMk cId="3371494069" sldId="289"/>
            <ac:graphicFrameMk id="3" creationId="{89CB9840-150F-E6AC-EA93-306DC819538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7.573" v="101" actId="47"/>
        <pc:sldMkLst>
          <pc:docMk/>
          <pc:sldMk cId="1422948711" sldId="290"/>
        </pc:sldMkLst>
      </pc:sldChg>
      <pc:sldChg chg="add del">
        <pc:chgData name="NESTOR JULIO HERNANDEZ BOCKER" userId="a413b3be1cc3406f" providerId="LiveId" clId="{83E3FA2C-5845-48F7-BE9C-686FE900854A}" dt="2023-06-03T23:41:31.181" v="688" actId="47"/>
        <pc:sldMkLst>
          <pc:docMk/>
          <pc:sldMk cId="1477188278" sldId="290"/>
        </pc:sldMkLst>
      </pc:sldChg>
      <pc:sldChg chg="add del">
        <pc:chgData name="NESTOR JULIO HERNANDEZ BOCKER" userId="a413b3be1cc3406f" providerId="LiveId" clId="{83E3FA2C-5845-48F7-BE9C-686FE900854A}" dt="2023-06-03T23:41:31.636" v="689" actId="47"/>
        <pc:sldMkLst>
          <pc:docMk/>
          <pc:sldMk cId="2827053692" sldId="29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d.docs.live.net/a413b3be1cc3406f/4-INDICADORES%20ECON&#211;MICOS/3-IPC/IPC.xlsb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Gr&#225;ficos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microsoft.com/office/2011/relationships/chartStyle" Target="style17.xml"/><Relationship Id="rId1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2088027038914"/>
          <c:y val="2.7843380444811293E-2"/>
          <c:w val="0.78069792413730255"/>
          <c:h val="0.85826798875547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Salida!$O$4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Salida!$P$3:$R$3</c:f>
              <c:strCache>
                <c:ptCount val="3"/>
                <c:pt idx="0">
                  <c:v>Mensual</c:v>
                </c:pt>
                <c:pt idx="1">
                  <c:v>Año corrido</c:v>
                </c:pt>
                <c:pt idx="2">
                  <c:v>Anual</c:v>
                </c:pt>
              </c:strCache>
            </c:strRef>
          </c:cat>
          <c:val>
            <c:numRef>
              <c:f>Salida!$P$4:$R$4</c:f>
              <c:numCache>
                <c:formatCode>0.00</c:formatCode>
                <c:ptCount val="3"/>
                <c:pt idx="0">
                  <c:v>0.65</c:v>
                </c:pt>
                <c:pt idx="1">
                  <c:v>15.76</c:v>
                </c:pt>
                <c:pt idx="2">
                  <c:v>23.65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63-4057-BF6A-8FC561F60448}"/>
            </c:ext>
          </c:extLst>
        </c:ser>
        <c:ser>
          <c:idx val="1"/>
          <c:order val="1"/>
          <c:tx>
            <c:strRef>
              <c:f>Salida!$O$5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F0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Salida!$P$3:$R$3</c:f>
              <c:strCache>
                <c:ptCount val="3"/>
                <c:pt idx="0">
                  <c:v>Mensual</c:v>
                </c:pt>
                <c:pt idx="1">
                  <c:v>Año corrido</c:v>
                </c:pt>
                <c:pt idx="2">
                  <c:v>Anual</c:v>
                </c:pt>
              </c:strCache>
            </c:strRef>
          </c:cat>
          <c:val>
            <c:numRef>
              <c:f>Salida!$P$5:$R$5</c:f>
              <c:numCache>
                <c:formatCode>0.00</c:formatCode>
                <c:ptCount val="3"/>
                <c:pt idx="0">
                  <c:v>-0.53</c:v>
                </c:pt>
                <c:pt idx="1">
                  <c:v>3.53</c:v>
                </c:pt>
                <c:pt idx="2">
                  <c:v>14.31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63-4057-BF6A-8FC561F604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06837360"/>
        <c:axId val="506836576"/>
      </c:barChart>
      <c:catAx>
        <c:axId val="506837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es-CO"/>
          </a:p>
        </c:txPr>
        <c:crossAx val="506836576"/>
        <c:crosses val="autoZero"/>
        <c:auto val="1"/>
        <c:lblAlgn val="ctr"/>
        <c:lblOffset val="100"/>
        <c:noMultiLvlLbl val="0"/>
      </c:catAx>
      <c:valAx>
        <c:axId val="506836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r>
                  <a:rPr lang="es-CO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Variación (%)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es-CO"/>
          </a:p>
        </c:txPr>
        <c:crossAx val="506837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>
              <a:solidFill>
                <a:schemeClr val="bg1">
                  <a:lumMod val="50000"/>
                </a:schemeClr>
              </a:solidFill>
              <a:latin typeface="+mn-lt"/>
            </a:defRPr>
          </a:pPr>
          <a:endParaRPr lang="es-CO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Salida!$AO$5</c:f>
          <c:strCache>
            <c:ptCount val="1"/>
            <c:pt idx="0">
              <c:v>Leche</c:v>
            </c:pt>
          </c:strCache>
        </c:strRef>
      </c:tx>
      <c:layout>
        <c:manualLayout>
          <c:xMode val="edge"/>
          <c:yMode val="edge"/>
          <c:x val="0.13753402366863907"/>
          <c:y val="2.3599745151994977E-2"/>
        </c:manualLayout>
      </c:layout>
      <c:overlay val="0"/>
      <c:spPr>
        <a:solidFill>
          <a:srgbClr val="2F5F9B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2F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24130740167092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2F5F9B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2F5F9B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6C-49DC-A02A-64E0ADBE00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Junio-2019</c:v>
                </c:pt>
                <c:pt idx="1">
                  <c:v>Julio-2019</c:v>
                </c:pt>
                <c:pt idx="2">
                  <c:v>Agosto-2019</c:v>
                </c:pt>
                <c:pt idx="3">
                  <c:v>Septiembre-2019</c:v>
                </c:pt>
                <c:pt idx="4">
                  <c:v>Octubre-2019</c:v>
                </c:pt>
                <c:pt idx="5">
                  <c:v>Noviembre-2019</c:v>
                </c:pt>
                <c:pt idx="6">
                  <c:v>Diciembre-2019</c:v>
                </c:pt>
                <c:pt idx="7">
                  <c:v>Enero-2020</c:v>
                </c:pt>
                <c:pt idx="8">
                  <c:v>Febrero-2020</c:v>
                </c:pt>
                <c:pt idx="9">
                  <c:v>Marzo-2020</c:v>
                </c:pt>
                <c:pt idx="10">
                  <c:v>Abril-2020</c:v>
                </c:pt>
                <c:pt idx="11">
                  <c:v>Mayo-2020</c:v>
                </c:pt>
                <c:pt idx="12">
                  <c:v>Junio-2020</c:v>
                </c:pt>
                <c:pt idx="13">
                  <c:v>Julio-2020</c:v>
                </c:pt>
                <c:pt idx="14">
                  <c:v>Agosto-2020</c:v>
                </c:pt>
                <c:pt idx="15">
                  <c:v>Septiembre-2020</c:v>
                </c:pt>
                <c:pt idx="16">
                  <c:v>Octubre-2020</c:v>
                </c:pt>
                <c:pt idx="17">
                  <c:v>Noviembre-2020</c:v>
                </c:pt>
                <c:pt idx="18">
                  <c:v>Diciembre-2020</c:v>
                </c:pt>
                <c:pt idx="19">
                  <c:v>Enero-2021</c:v>
                </c:pt>
                <c:pt idx="20">
                  <c:v>Febrero-2021</c:v>
                </c:pt>
                <c:pt idx="21">
                  <c:v>Marzo-2021</c:v>
                </c:pt>
                <c:pt idx="22">
                  <c:v>Abril-2021</c:v>
                </c:pt>
                <c:pt idx="23">
                  <c:v>Mayo-2021</c:v>
                </c:pt>
                <c:pt idx="24">
                  <c:v>Junio-2021</c:v>
                </c:pt>
                <c:pt idx="25">
                  <c:v>Julio-2021</c:v>
                </c:pt>
                <c:pt idx="26">
                  <c:v>Agosto-2021</c:v>
                </c:pt>
                <c:pt idx="27">
                  <c:v>Septiembre-2021</c:v>
                </c:pt>
                <c:pt idx="28">
                  <c:v>Octubre-2021</c:v>
                </c:pt>
                <c:pt idx="29">
                  <c:v>Noviembre-2021</c:v>
                </c:pt>
                <c:pt idx="30">
                  <c:v>Diciembre-2021</c:v>
                </c:pt>
                <c:pt idx="31">
                  <c:v>Enero-2022</c:v>
                </c:pt>
                <c:pt idx="32">
                  <c:v>Febrero-2022</c:v>
                </c:pt>
                <c:pt idx="33">
                  <c:v>Marzo-2022</c:v>
                </c:pt>
                <c:pt idx="34">
                  <c:v>Abril-2022</c:v>
                </c:pt>
                <c:pt idx="35">
                  <c:v>Mayo-2022</c:v>
                </c:pt>
                <c:pt idx="36">
                  <c:v>Junio-2022</c:v>
                </c:pt>
                <c:pt idx="37">
                  <c:v>Julio-2022</c:v>
                </c:pt>
                <c:pt idx="38">
                  <c:v>Agosto-2022</c:v>
                </c:pt>
                <c:pt idx="39">
                  <c:v>Septiembre-2022</c:v>
                </c:pt>
                <c:pt idx="40">
                  <c:v>Octubre-2022</c:v>
                </c:pt>
                <c:pt idx="41">
                  <c:v>Noviembre-2022</c:v>
                </c:pt>
                <c:pt idx="42">
                  <c:v>Diciembre-2022</c:v>
                </c:pt>
                <c:pt idx="43">
                  <c:v>Enero-2023</c:v>
                </c:pt>
                <c:pt idx="44">
                  <c:v>Febrero-2023</c:v>
                </c:pt>
                <c:pt idx="45">
                  <c:v>Marzo-2023</c:v>
                </c:pt>
                <c:pt idx="46">
                  <c:v>Abril-2023</c:v>
                </c:pt>
                <c:pt idx="47">
                  <c:v>Mayo-2023</c:v>
                </c:pt>
                <c:pt idx="48">
                  <c:v>Junio-2023</c:v>
                </c:pt>
              </c:strCache>
            </c:strRef>
          </c:cat>
          <c:val>
            <c:numRef>
              <c:f>Salida!$AO$31:$AO$79</c:f>
              <c:numCache>
                <c:formatCode>0.00</c:formatCode>
                <c:ptCount val="49"/>
                <c:pt idx="0">
                  <c:v>1.4697885726827167</c:v>
                </c:pt>
                <c:pt idx="1">
                  <c:v>1.7855408970976328</c:v>
                </c:pt>
                <c:pt idx="2">
                  <c:v>1.773273752838648</c:v>
                </c:pt>
                <c:pt idx="3">
                  <c:v>3.6155192378160876</c:v>
                </c:pt>
                <c:pt idx="4">
                  <c:v>4.5053391074574307</c:v>
                </c:pt>
                <c:pt idx="5">
                  <c:v>5.1408647775656959</c:v>
                </c:pt>
                <c:pt idx="6">
                  <c:v>5.3832860000000267</c:v>
                </c:pt>
                <c:pt idx="7">
                  <c:v>5.2804295942720785</c:v>
                </c:pt>
                <c:pt idx="8">
                  <c:v>6.1078557950144017</c:v>
                </c:pt>
                <c:pt idx="9">
                  <c:v>7.046979865771803</c:v>
                </c:pt>
                <c:pt idx="10">
                  <c:v>7.9299488390397528</c:v>
                </c:pt>
                <c:pt idx="11">
                  <c:v>8.3398821218074772</c:v>
                </c:pt>
                <c:pt idx="12">
                  <c:v>8.3505255919048977</c:v>
                </c:pt>
                <c:pt idx="13">
                  <c:v>8.3889324960753555</c:v>
                </c:pt>
                <c:pt idx="14">
                  <c:v>8.5719890153001188</c:v>
                </c:pt>
                <c:pt idx="15">
                  <c:v>6.6692367000771071</c:v>
                </c:pt>
                <c:pt idx="16">
                  <c:v>6.0388553928605546</c:v>
                </c:pt>
                <c:pt idx="17">
                  <c:v>5.5275425744458317</c:v>
                </c:pt>
                <c:pt idx="18">
                  <c:v>5.253882479997813</c:v>
                </c:pt>
                <c:pt idx="19">
                  <c:v>5.487862472844057</c:v>
                </c:pt>
                <c:pt idx="20">
                  <c:v>4.3335829277424125</c:v>
                </c:pt>
                <c:pt idx="21">
                  <c:v>3.0333763599483774</c:v>
                </c:pt>
                <c:pt idx="22">
                  <c:v>2.2971741112123993</c:v>
                </c:pt>
                <c:pt idx="23">
                  <c:v>2.38462235923474</c:v>
                </c:pt>
                <c:pt idx="24">
                  <c:v>3.1915858192039082</c:v>
                </c:pt>
                <c:pt idx="25">
                  <c:v>3.385534534262689</c:v>
                </c:pt>
                <c:pt idx="26">
                  <c:v>3.6766034327010004</c:v>
                </c:pt>
                <c:pt idx="27">
                  <c:v>5.0144560896277568</c:v>
                </c:pt>
                <c:pt idx="28">
                  <c:v>6.9404332129963819</c:v>
                </c:pt>
                <c:pt idx="29">
                  <c:v>10.223584565452583</c:v>
                </c:pt>
                <c:pt idx="30">
                  <c:v>12.783988460151448</c:v>
                </c:pt>
                <c:pt idx="31">
                  <c:v>16.780085959885355</c:v>
                </c:pt>
                <c:pt idx="32">
                  <c:v>22.64</c:v>
                </c:pt>
                <c:pt idx="33">
                  <c:v>26.41</c:v>
                </c:pt>
                <c:pt idx="34">
                  <c:v>32.119999999999997</c:v>
                </c:pt>
                <c:pt idx="35">
                  <c:v>35.9</c:v>
                </c:pt>
                <c:pt idx="36">
                  <c:v>37.72</c:v>
                </c:pt>
                <c:pt idx="37">
                  <c:v>38.15</c:v>
                </c:pt>
                <c:pt idx="38">
                  <c:v>38.01</c:v>
                </c:pt>
                <c:pt idx="39">
                  <c:v>36.770000000000003</c:v>
                </c:pt>
                <c:pt idx="40">
                  <c:v>35.49</c:v>
                </c:pt>
                <c:pt idx="41">
                  <c:v>34.65</c:v>
                </c:pt>
                <c:pt idx="42">
                  <c:v>36.65</c:v>
                </c:pt>
                <c:pt idx="43">
                  <c:v>35.979999999999997</c:v>
                </c:pt>
                <c:pt idx="44">
                  <c:v>34.549999999999997</c:v>
                </c:pt>
                <c:pt idx="45">
                  <c:v>32.659999999999997</c:v>
                </c:pt>
                <c:pt idx="46">
                  <c:v>27.83</c:v>
                </c:pt>
                <c:pt idx="47">
                  <c:v>23.87</c:v>
                </c:pt>
                <c:pt idx="48">
                  <c:v>21.82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26C-49DC-A02A-64E0ADBE0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Salida!$AQ$5</c:f>
          <c:strCache>
            <c:ptCount val="1"/>
            <c:pt idx="0">
              <c:v>Carne de res y derivados</c:v>
            </c:pt>
          </c:strCache>
        </c:strRef>
      </c:tx>
      <c:layout>
        <c:manualLayout>
          <c:xMode val="edge"/>
          <c:yMode val="edge"/>
          <c:x val="0.12531640083360071"/>
          <c:y val="2.3599745151994971E-2"/>
        </c:manualLayout>
      </c:layout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4250916819538331E-2"/>
          <c:y val="1.4794507444738807E-2"/>
          <c:w val="0.91518113083497699"/>
          <c:h val="0.7929476109707625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00B05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5D-4A16-A488-0F9CEEBB8A5C}"/>
                </c:ext>
              </c:extLst>
            </c:dLbl>
            <c:spPr>
              <a:solidFill>
                <a:srgbClr val="00B05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Junio-2019</c:v>
                </c:pt>
                <c:pt idx="1">
                  <c:v>Julio-2019</c:v>
                </c:pt>
                <c:pt idx="2">
                  <c:v>Agosto-2019</c:v>
                </c:pt>
                <c:pt idx="3">
                  <c:v>Septiembre-2019</c:v>
                </c:pt>
                <c:pt idx="4">
                  <c:v>Octubre-2019</c:v>
                </c:pt>
                <c:pt idx="5">
                  <c:v>Noviembre-2019</c:v>
                </c:pt>
                <c:pt idx="6">
                  <c:v>Diciembre-2019</c:v>
                </c:pt>
                <c:pt idx="7">
                  <c:v>Enero-2020</c:v>
                </c:pt>
                <c:pt idx="8">
                  <c:v>Febrero-2020</c:v>
                </c:pt>
                <c:pt idx="9">
                  <c:v>Marzo-2020</c:v>
                </c:pt>
                <c:pt idx="10">
                  <c:v>Abril-2020</c:v>
                </c:pt>
                <c:pt idx="11">
                  <c:v>Mayo-2020</c:v>
                </c:pt>
                <c:pt idx="12">
                  <c:v>Junio-2020</c:v>
                </c:pt>
                <c:pt idx="13">
                  <c:v>Julio-2020</c:v>
                </c:pt>
                <c:pt idx="14">
                  <c:v>Agosto-2020</c:v>
                </c:pt>
                <c:pt idx="15">
                  <c:v>Septiembre-2020</c:v>
                </c:pt>
                <c:pt idx="16">
                  <c:v>Octubre-2020</c:v>
                </c:pt>
                <c:pt idx="17">
                  <c:v>Noviembre-2020</c:v>
                </c:pt>
                <c:pt idx="18">
                  <c:v>Diciembre-2020</c:v>
                </c:pt>
                <c:pt idx="19">
                  <c:v>Enero-2021</c:v>
                </c:pt>
                <c:pt idx="20">
                  <c:v>Febrero-2021</c:v>
                </c:pt>
                <c:pt idx="21">
                  <c:v>Marzo-2021</c:v>
                </c:pt>
                <c:pt idx="22">
                  <c:v>Abril-2021</c:v>
                </c:pt>
                <c:pt idx="23">
                  <c:v>Mayo-2021</c:v>
                </c:pt>
                <c:pt idx="24">
                  <c:v>Junio-2021</c:v>
                </c:pt>
                <c:pt idx="25">
                  <c:v>Julio-2021</c:v>
                </c:pt>
                <c:pt idx="26">
                  <c:v>Agosto-2021</c:v>
                </c:pt>
                <c:pt idx="27">
                  <c:v>Septiembre-2021</c:v>
                </c:pt>
                <c:pt idx="28">
                  <c:v>Octubre-2021</c:v>
                </c:pt>
                <c:pt idx="29">
                  <c:v>Noviembre-2021</c:v>
                </c:pt>
                <c:pt idx="30">
                  <c:v>Diciembre-2021</c:v>
                </c:pt>
                <c:pt idx="31">
                  <c:v>Enero-2022</c:v>
                </c:pt>
                <c:pt idx="32">
                  <c:v>Febrero-2022</c:v>
                </c:pt>
                <c:pt idx="33">
                  <c:v>Marzo-2022</c:v>
                </c:pt>
                <c:pt idx="34">
                  <c:v>Abril-2022</c:v>
                </c:pt>
                <c:pt idx="35">
                  <c:v>Mayo-2022</c:v>
                </c:pt>
                <c:pt idx="36">
                  <c:v>Junio-2022</c:v>
                </c:pt>
                <c:pt idx="37">
                  <c:v>Julio-2022</c:v>
                </c:pt>
                <c:pt idx="38">
                  <c:v>Agosto-2022</c:v>
                </c:pt>
                <c:pt idx="39">
                  <c:v>Septiembre-2022</c:v>
                </c:pt>
                <c:pt idx="40">
                  <c:v>Octubre-2022</c:v>
                </c:pt>
                <c:pt idx="41">
                  <c:v>Noviembre-2022</c:v>
                </c:pt>
                <c:pt idx="42">
                  <c:v>Diciembre-2022</c:v>
                </c:pt>
                <c:pt idx="43">
                  <c:v>Enero-2023</c:v>
                </c:pt>
                <c:pt idx="44">
                  <c:v>Febrero-2023</c:v>
                </c:pt>
                <c:pt idx="45">
                  <c:v>Marzo-2023</c:v>
                </c:pt>
                <c:pt idx="46">
                  <c:v>Abril-2023</c:v>
                </c:pt>
                <c:pt idx="47">
                  <c:v>Mayo-2023</c:v>
                </c:pt>
                <c:pt idx="48">
                  <c:v>Junio-2023</c:v>
                </c:pt>
              </c:strCache>
            </c:strRef>
          </c:cat>
          <c:val>
            <c:numRef>
              <c:f>Salida!$AQ$31:$AQ$79</c:f>
              <c:numCache>
                <c:formatCode>0.00</c:formatCode>
                <c:ptCount val="49"/>
                <c:pt idx="0">
                  <c:v>3.3577839771101026</c:v>
                </c:pt>
                <c:pt idx="1">
                  <c:v>3.5267017167381454</c:v>
                </c:pt>
                <c:pt idx="2">
                  <c:v>3.5128922657873716</c:v>
                </c:pt>
                <c:pt idx="3">
                  <c:v>3.5626772274388827</c:v>
                </c:pt>
                <c:pt idx="4">
                  <c:v>3.8568200836819813</c:v>
                </c:pt>
                <c:pt idx="5">
                  <c:v>4.3657651991614301</c:v>
                </c:pt>
                <c:pt idx="6">
                  <c:v>4.3041480000000121</c:v>
                </c:pt>
                <c:pt idx="7">
                  <c:v>3.655871249751641</c:v>
                </c:pt>
                <c:pt idx="8">
                  <c:v>4.167081054201887</c:v>
                </c:pt>
                <c:pt idx="9">
                  <c:v>3.6394287980960058</c:v>
                </c:pt>
                <c:pt idx="10">
                  <c:v>4.644268774703562</c:v>
                </c:pt>
                <c:pt idx="11">
                  <c:v>3.7485357282311753</c:v>
                </c:pt>
                <c:pt idx="12">
                  <c:v>2.3841568929052102</c:v>
                </c:pt>
                <c:pt idx="13">
                  <c:v>2.4954410212112634</c:v>
                </c:pt>
                <c:pt idx="14">
                  <c:v>2.4528664871104269</c:v>
                </c:pt>
                <c:pt idx="15">
                  <c:v>2.8362657436784815</c:v>
                </c:pt>
                <c:pt idx="16">
                  <c:v>3.7051331532226897</c:v>
                </c:pt>
                <c:pt idx="17">
                  <c:v>3.973828538439335</c:v>
                </c:pt>
                <c:pt idx="18">
                  <c:v>4.4541392543659697</c:v>
                </c:pt>
                <c:pt idx="19">
                  <c:v>5.740847230208928</c:v>
                </c:pt>
                <c:pt idx="20">
                  <c:v>5.9862516708039095</c:v>
                </c:pt>
                <c:pt idx="21">
                  <c:v>7.8939814371830437</c:v>
                </c:pt>
                <c:pt idx="22">
                  <c:v>12.124645892351268</c:v>
                </c:pt>
                <c:pt idx="23">
                  <c:v>20.831765148663891</c:v>
                </c:pt>
                <c:pt idx="24">
                  <c:v>23.521126760563391</c:v>
                </c:pt>
                <c:pt idx="25">
                  <c:v>24.449854855323537</c:v>
                </c:pt>
                <c:pt idx="26">
                  <c:v>26.053891653365866</c:v>
                </c:pt>
                <c:pt idx="27">
                  <c:v>27.019446522064342</c:v>
                </c:pt>
                <c:pt idx="28">
                  <c:v>28.349460364718993</c:v>
                </c:pt>
                <c:pt idx="29">
                  <c:v>30.612622617064602</c:v>
                </c:pt>
                <c:pt idx="30">
                  <c:v>33.033501606241401</c:v>
                </c:pt>
                <c:pt idx="31">
                  <c:v>34.859059186078127</c:v>
                </c:pt>
                <c:pt idx="32">
                  <c:v>35.93</c:v>
                </c:pt>
                <c:pt idx="33">
                  <c:v>35.9</c:v>
                </c:pt>
                <c:pt idx="34">
                  <c:v>32.049999999999997</c:v>
                </c:pt>
                <c:pt idx="35">
                  <c:v>26.7</c:v>
                </c:pt>
                <c:pt idx="36">
                  <c:v>26.96</c:v>
                </c:pt>
                <c:pt idx="37">
                  <c:v>27.15</c:v>
                </c:pt>
                <c:pt idx="38">
                  <c:v>26.63</c:v>
                </c:pt>
                <c:pt idx="39">
                  <c:v>25.17</c:v>
                </c:pt>
                <c:pt idx="40">
                  <c:v>23.69</c:v>
                </c:pt>
                <c:pt idx="41">
                  <c:v>21.6</c:v>
                </c:pt>
                <c:pt idx="42">
                  <c:v>20.21</c:v>
                </c:pt>
                <c:pt idx="43">
                  <c:v>18.25</c:v>
                </c:pt>
                <c:pt idx="44">
                  <c:v>17.2</c:v>
                </c:pt>
                <c:pt idx="45">
                  <c:v>15.89</c:v>
                </c:pt>
                <c:pt idx="46">
                  <c:v>13.76</c:v>
                </c:pt>
                <c:pt idx="47">
                  <c:v>10.06</c:v>
                </c:pt>
                <c:pt idx="48">
                  <c:v>7.48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05D-4A16-A488-0F9CEEBB8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Salida!$AU$5</c:f>
          <c:strCache>
            <c:ptCount val="1"/>
            <c:pt idx="0">
              <c:v>Plátanos</c:v>
            </c:pt>
          </c:strCache>
        </c:strRef>
      </c:tx>
      <c:layout>
        <c:manualLayout>
          <c:xMode val="edge"/>
          <c:yMode val="edge"/>
          <c:x val="8.7816063877689365E-2"/>
          <c:y val="2.7938310385056207E-2"/>
        </c:manualLayout>
      </c:layout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88582057812235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9B1-4427-8E22-98F12310F276}"/>
              </c:ext>
            </c:extLst>
          </c:dPt>
          <c:dLbls>
            <c:dLbl>
              <c:idx val="4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B1-4427-8E22-98F12310F276}"/>
                </c:ext>
              </c:extLst>
            </c:dLbl>
            <c:spPr>
              <a:solidFill>
                <a:srgbClr val="00B05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5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Junio-2019</c:v>
                </c:pt>
                <c:pt idx="1">
                  <c:v>Julio-2019</c:v>
                </c:pt>
                <c:pt idx="2">
                  <c:v>Agosto-2019</c:v>
                </c:pt>
                <c:pt idx="3">
                  <c:v>Septiembre-2019</c:v>
                </c:pt>
                <c:pt idx="4">
                  <c:v>Octubre-2019</c:v>
                </c:pt>
                <c:pt idx="5">
                  <c:v>Noviembre-2019</c:v>
                </c:pt>
                <c:pt idx="6">
                  <c:v>Diciembre-2019</c:v>
                </c:pt>
                <c:pt idx="7">
                  <c:v>Enero-2020</c:v>
                </c:pt>
                <c:pt idx="8">
                  <c:v>Febrero-2020</c:v>
                </c:pt>
                <c:pt idx="9">
                  <c:v>Marzo-2020</c:v>
                </c:pt>
                <c:pt idx="10">
                  <c:v>Abril-2020</c:v>
                </c:pt>
                <c:pt idx="11">
                  <c:v>Mayo-2020</c:v>
                </c:pt>
                <c:pt idx="12">
                  <c:v>Junio-2020</c:v>
                </c:pt>
                <c:pt idx="13">
                  <c:v>Julio-2020</c:v>
                </c:pt>
                <c:pt idx="14">
                  <c:v>Agosto-2020</c:v>
                </c:pt>
                <c:pt idx="15">
                  <c:v>Septiembre-2020</c:v>
                </c:pt>
                <c:pt idx="16">
                  <c:v>Octubre-2020</c:v>
                </c:pt>
                <c:pt idx="17">
                  <c:v>Noviembre-2020</c:v>
                </c:pt>
                <c:pt idx="18">
                  <c:v>Diciembre-2020</c:v>
                </c:pt>
                <c:pt idx="19">
                  <c:v>Enero-2021</c:v>
                </c:pt>
                <c:pt idx="20">
                  <c:v>Febrero-2021</c:v>
                </c:pt>
                <c:pt idx="21">
                  <c:v>Marzo-2021</c:v>
                </c:pt>
                <c:pt idx="22">
                  <c:v>Abril-2021</c:v>
                </c:pt>
                <c:pt idx="23">
                  <c:v>Mayo-2021</c:v>
                </c:pt>
                <c:pt idx="24">
                  <c:v>Junio-2021</c:v>
                </c:pt>
                <c:pt idx="25">
                  <c:v>Julio-2021</c:v>
                </c:pt>
                <c:pt idx="26">
                  <c:v>Agosto-2021</c:v>
                </c:pt>
                <c:pt idx="27">
                  <c:v>Septiembre-2021</c:v>
                </c:pt>
                <c:pt idx="28">
                  <c:v>Octubre-2021</c:v>
                </c:pt>
                <c:pt idx="29">
                  <c:v>Noviembre-2021</c:v>
                </c:pt>
                <c:pt idx="30">
                  <c:v>Diciembre-2021</c:v>
                </c:pt>
                <c:pt idx="31">
                  <c:v>Enero-2022</c:v>
                </c:pt>
                <c:pt idx="32">
                  <c:v>Febrero-2022</c:v>
                </c:pt>
                <c:pt idx="33">
                  <c:v>Marzo-2022</c:v>
                </c:pt>
                <c:pt idx="34">
                  <c:v>Abril-2022</c:v>
                </c:pt>
                <c:pt idx="35">
                  <c:v>Mayo-2022</c:v>
                </c:pt>
                <c:pt idx="36">
                  <c:v>Junio-2022</c:v>
                </c:pt>
                <c:pt idx="37">
                  <c:v>Julio-2022</c:v>
                </c:pt>
                <c:pt idx="38">
                  <c:v>Agosto-2022</c:v>
                </c:pt>
                <c:pt idx="39">
                  <c:v>Septiembre-2022</c:v>
                </c:pt>
                <c:pt idx="40">
                  <c:v>Octubre-2022</c:v>
                </c:pt>
                <c:pt idx="41">
                  <c:v>Noviembre-2022</c:v>
                </c:pt>
                <c:pt idx="42">
                  <c:v>Diciembre-2022</c:v>
                </c:pt>
                <c:pt idx="43">
                  <c:v>Enero-2023</c:v>
                </c:pt>
                <c:pt idx="44">
                  <c:v>Febrero-2023</c:v>
                </c:pt>
                <c:pt idx="45">
                  <c:v>Marzo-2023</c:v>
                </c:pt>
                <c:pt idx="46">
                  <c:v>Abril-2023</c:v>
                </c:pt>
                <c:pt idx="47">
                  <c:v>Mayo-2023</c:v>
                </c:pt>
                <c:pt idx="48">
                  <c:v>Junio-2023</c:v>
                </c:pt>
              </c:strCache>
            </c:strRef>
          </c:cat>
          <c:val>
            <c:numRef>
              <c:f>Salida!$AU$31:$AU$79</c:f>
              <c:numCache>
                <c:formatCode>0.00</c:formatCode>
                <c:ptCount val="49"/>
                <c:pt idx="0">
                  <c:v>29.337270181987833</c:v>
                </c:pt>
                <c:pt idx="1">
                  <c:v>28.930252873563177</c:v>
                </c:pt>
                <c:pt idx="2">
                  <c:v>26.997258692441932</c:v>
                </c:pt>
                <c:pt idx="3">
                  <c:v>27.278797928819557</c:v>
                </c:pt>
                <c:pt idx="4">
                  <c:v>28.566643501980877</c:v>
                </c:pt>
                <c:pt idx="5">
                  <c:v>21.249124402853198</c:v>
                </c:pt>
                <c:pt idx="6">
                  <c:v>7.5712050000000204</c:v>
                </c:pt>
                <c:pt idx="7">
                  <c:v>2.4761518165212095</c:v>
                </c:pt>
                <c:pt idx="8">
                  <c:v>-6.5482910807759538</c:v>
                </c:pt>
                <c:pt idx="9">
                  <c:v>-8.1833843797855934</c:v>
                </c:pt>
                <c:pt idx="10">
                  <c:v>-2.6002839900603618</c:v>
                </c:pt>
                <c:pt idx="11">
                  <c:v>-4.6507694909521433</c:v>
                </c:pt>
                <c:pt idx="12">
                  <c:v>-11.139503313902424</c:v>
                </c:pt>
                <c:pt idx="13">
                  <c:v>-12.517758484609303</c:v>
                </c:pt>
                <c:pt idx="14">
                  <c:v>-12.225679659351457</c:v>
                </c:pt>
                <c:pt idx="15">
                  <c:v>-15.31833413116324</c:v>
                </c:pt>
                <c:pt idx="16">
                  <c:v>-16.334037724035369</c:v>
                </c:pt>
                <c:pt idx="17">
                  <c:v>-12.843883267831757</c:v>
                </c:pt>
                <c:pt idx="18">
                  <c:v>-5.5788210237116971</c:v>
                </c:pt>
                <c:pt idx="19">
                  <c:v>-0.96058625470389813</c:v>
                </c:pt>
                <c:pt idx="20">
                  <c:v>5.1070840197693599</c:v>
                </c:pt>
                <c:pt idx="21">
                  <c:v>-5.7020744292713488</c:v>
                </c:pt>
                <c:pt idx="22">
                  <c:v>-11.863325740318913</c:v>
                </c:pt>
                <c:pt idx="23">
                  <c:v>0.95778644909543686</c:v>
                </c:pt>
                <c:pt idx="24">
                  <c:v>-13.317757009345797</c:v>
                </c:pt>
                <c:pt idx="25">
                  <c:v>-16.943341753879466</c:v>
                </c:pt>
                <c:pt idx="26">
                  <c:v>-6.6424106726373822</c:v>
                </c:pt>
                <c:pt idx="27">
                  <c:v>2.7605049934049219</c:v>
                </c:pt>
                <c:pt idx="28">
                  <c:v>6.379794200187078</c:v>
                </c:pt>
                <c:pt idx="29">
                  <c:v>11.465029262208589</c:v>
                </c:pt>
                <c:pt idx="30">
                  <c:v>21.059367923599481</c:v>
                </c:pt>
                <c:pt idx="31">
                  <c:v>42.045795420457949</c:v>
                </c:pt>
                <c:pt idx="32">
                  <c:v>63.44</c:v>
                </c:pt>
                <c:pt idx="33">
                  <c:v>82.57</c:v>
                </c:pt>
                <c:pt idx="34">
                  <c:v>78.64</c:v>
                </c:pt>
                <c:pt idx="35">
                  <c:v>46.2</c:v>
                </c:pt>
                <c:pt idx="36">
                  <c:v>63.26</c:v>
                </c:pt>
                <c:pt idx="37">
                  <c:v>75.599999999999994</c:v>
                </c:pt>
                <c:pt idx="38">
                  <c:v>65.89</c:v>
                </c:pt>
                <c:pt idx="39">
                  <c:v>52.95</c:v>
                </c:pt>
                <c:pt idx="40">
                  <c:v>49.04</c:v>
                </c:pt>
                <c:pt idx="41">
                  <c:v>53.35</c:v>
                </c:pt>
                <c:pt idx="42">
                  <c:v>64.12</c:v>
                </c:pt>
                <c:pt idx="43">
                  <c:v>57.22</c:v>
                </c:pt>
                <c:pt idx="44">
                  <c:v>48.84</c:v>
                </c:pt>
                <c:pt idx="45">
                  <c:v>45.79</c:v>
                </c:pt>
                <c:pt idx="46">
                  <c:v>41.43</c:v>
                </c:pt>
                <c:pt idx="47">
                  <c:v>37.89</c:v>
                </c:pt>
                <c:pt idx="48">
                  <c:v>35.9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9B1-4427-8E22-98F12310F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Salida!$AS$5</c:f>
          <c:strCache>
            <c:ptCount val="1"/>
            <c:pt idx="0">
              <c:v>Pan</c:v>
            </c:pt>
          </c:strCache>
        </c:strRef>
      </c:tx>
      <c:layout>
        <c:manualLayout>
          <c:xMode val="edge"/>
          <c:yMode val="edge"/>
          <c:x val="0.11908777863631359"/>
          <c:y val="2.3599745151994971E-2"/>
        </c:manualLayout>
      </c:layout>
      <c:overlay val="0"/>
      <c:spPr>
        <a:solidFill>
          <a:srgbClr val="2F5F9B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2F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88582057812235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2F5F9B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95F9B"/>
              </a:solidFill>
              <a:ln w="9525">
                <a:solidFill>
                  <a:srgbClr val="395F9B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395F9B"/>
                </a:solidFill>
                <a:ln w="9525">
                  <a:solidFill>
                    <a:srgbClr val="395F9B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2F5F9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89-40AF-AACA-86B6080B52B2}"/>
              </c:ext>
            </c:extLst>
          </c:dPt>
          <c:dLbls>
            <c:dLbl>
              <c:idx val="48"/>
              <c:spPr>
                <a:solidFill>
                  <a:srgbClr val="395F9B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395F9B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89-40AF-AACA-86B6080B52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Junio-2019</c:v>
                </c:pt>
                <c:pt idx="1">
                  <c:v>Julio-2019</c:v>
                </c:pt>
                <c:pt idx="2">
                  <c:v>Agosto-2019</c:v>
                </c:pt>
                <c:pt idx="3">
                  <c:v>Septiembre-2019</c:v>
                </c:pt>
                <c:pt idx="4">
                  <c:v>Octubre-2019</c:v>
                </c:pt>
                <c:pt idx="5">
                  <c:v>Noviembre-2019</c:v>
                </c:pt>
                <c:pt idx="6">
                  <c:v>Diciembre-2019</c:v>
                </c:pt>
                <c:pt idx="7">
                  <c:v>Enero-2020</c:v>
                </c:pt>
                <c:pt idx="8">
                  <c:v>Febrero-2020</c:v>
                </c:pt>
                <c:pt idx="9">
                  <c:v>Marzo-2020</c:v>
                </c:pt>
                <c:pt idx="10">
                  <c:v>Abril-2020</c:v>
                </c:pt>
                <c:pt idx="11">
                  <c:v>Mayo-2020</c:v>
                </c:pt>
                <c:pt idx="12">
                  <c:v>Junio-2020</c:v>
                </c:pt>
                <c:pt idx="13">
                  <c:v>Julio-2020</c:v>
                </c:pt>
                <c:pt idx="14">
                  <c:v>Agosto-2020</c:v>
                </c:pt>
                <c:pt idx="15">
                  <c:v>Septiembre-2020</c:v>
                </c:pt>
                <c:pt idx="16">
                  <c:v>Octubre-2020</c:v>
                </c:pt>
                <c:pt idx="17">
                  <c:v>Noviembre-2020</c:v>
                </c:pt>
                <c:pt idx="18">
                  <c:v>Diciembre-2020</c:v>
                </c:pt>
                <c:pt idx="19">
                  <c:v>Enero-2021</c:v>
                </c:pt>
                <c:pt idx="20">
                  <c:v>Febrero-2021</c:v>
                </c:pt>
                <c:pt idx="21">
                  <c:v>Marzo-2021</c:v>
                </c:pt>
                <c:pt idx="22">
                  <c:v>Abril-2021</c:v>
                </c:pt>
                <c:pt idx="23">
                  <c:v>Mayo-2021</c:v>
                </c:pt>
                <c:pt idx="24">
                  <c:v>Junio-2021</c:v>
                </c:pt>
                <c:pt idx="25">
                  <c:v>Julio-2021</c:v>
                </c:pt>
                <c:pt idx="26">
                  <c:v>Agosto-2021</c:v>
                </c:pt>
                <c:pt idx="27">
                  <c:v>Septiembre-2021</c:v>
                </c:pt>
                <c:pt idx="28">
                  <c:v>Octubre-2021</c:v>
                </c:pt>
                <c:pt idx="29">
                  <c:v>Noviembre-2021</c:v>
                </c:pt>
                <c:pt idx="30">
                  <c:v>Diciembre-2021</c:v>
                </c:pt>
                <c:pt idx="31">
                  <c:v>Enero-2022</c:v>
                </c:pt>
                <c:pt idx="32">
                  <c:v>Febrero-2022</c:v>
                </c:pt>
                <c:pt idx="33">
                  <c:v>Marzo-2022</c:v>
                </c:pt>
                <c:pt idx="34">
                  <c:v>Abril-2022</c:v>
                </c:pt>
                <c:pt idx="35">
                  <c:v>Mayo-2022</c:v>
                </c:pt>
                <c:pt idx="36">
                  <c:v>Junio-2022</c:v>
                </c:pt>
                <c:pt idx="37">
                  <c:v>Julio-2022</c:v>
                </c:pt>
                <c:pt idx="38">
                  <c:v>Agosto-2022</c:v>
                </c:pt>
                <c:pt idx="39">
                  <c:v>Septiembre-2022</c:v>
                </c:pt>
                <c:pt idx="40">
                  <c:v>Octubre-2022</c:v>
                </c:pt>
                <c:pt idx="41">
                  <c:v>Noviembre-2022</c:v>
                </c:pt>
                <c:pt idx="42">
                  <c:v>Diciembre-2022</c:v>
                </c:pt>
                <c:pt idx="43">
                  <c:v>Enero-2023</c:v>
                </c:pt>
                <c:pt idx="44">
                  <c:v>Febrero-2023</c:v>
                </c:pt>
                <c:pt idx="45">
                  <c:v>Marzo-2023</c:v>
                </c:pt>
                <c:pt idx="46">
                  <c:v>Abril-2023</c:v>
                </c:pt>
                <c:pt idx="47">
                  <c:v>Mayo-2023</c:v>
                </c:pt>
                <c:pt idx="48">
                  <c:v>Junio-2023</c:v>
                </c:pt>
              </c:strCache>
            </c:strRef>
          </c:cat>
          <c:val>
            <c:numRef>
              <c:f>Salida!$AS$31:$AS$79</c:f>
              <c:numCache>
                <c:formatCode>0.00</c:formatCode>
                <c:ptCount val="49"/>
                <c:pt idx="0">
                  <c:v>2.9914101884792785</c:v>
                </c:pt>
                <c:pt idx="1">
                  <c:v>3.4233788292386862</c:v>
                </c:pt>
                <c:pt idx="2">
                  <c:v>3.2889907980087543</c:v>
                </c:pt>
                <c:pt idx="3">
                  <c:v>2.9741697858960663</c:v>
                </c:pt>
                <c:pt idx="4">
                  <c:v>3.9370840895341672</c:v>
                </c:pt>
                <c:pt idx="5">
                  <c:v>3.8191848398255246</c:v>
                </c:pt>
                <c:pt idx="6">
                  <c:v>3.3262729999999863</c:v>
                </c:pt>
                <c:pt idx="7">
                  <c:v>2.8611166302404172</c:v>
                </c:pt>
                <c:pt idx="8">
                  <c:v>2.7043090638930352</c:v>
                </c:pt>
                <c:pt idx="9">
                  <c:v>2.5519287833827917</c:v>
                </c:pt>
                <c:pt idx="10">
                  <c:v>3.1598696553767098</c:v>
                </c:pt>
                <c:pt idx="11">
                  <c:v>3.7758228723929932</c:v>
                </c:pt>
                <c:pt idx="12">
                  <c:v>3.5417278152822576</c:v>
                </c:pt>
                <c:pt idx="13">
                  <c:v>3.5818856138981232</c:v>
                </c:pt>
                <c:pt idx="14">
                  <c:v>3.8689608243413858</c:v>
                </c:pt>
                <c:pt idx="15">
                  <c:v>3.4839833543017562</c:v>
                </c:pt>
                <c:pt idx="16">
                  <c:v>3.544794188861971</c:v>
                </c:pt>
                <c:pt idx="17">
                  <c:v>3.0469578632726098</c:v>
                </c:pt>
                <c:pt idx="18">
                  <c:v>3.4296475592418005</c:v>
                </c:pt>
                <c:pt idx="19">
                  <c:v>3.7473440216341487</c:v>
                </c:pt>
                <c:pt idx="20">
                  <c:v>3.8773148148148096</c:v>
                </c:pt>
                <c:pt idx="21">
                  <c:v>4.3499228395061778</c:v>
                </c:pt>
                <c:pt idx="22">
                  <c:v>4.7190581028046381</c:v>
                </c:pt>
                <c:pt idx="23">
                  <c:v>4.9909515191923077</c:v>
                </c:pt>
                <c:pt idx="24">
                  <c:v>4.6773126712652271</c:v>
                </c:pt>
                <c:pt idx="25">
                  <c:v>4.6829360218599874</c:v>
                </c:pt>
                <c:pt idx="26">
                  <c:v>4.7356106691623694</c:v>
                </c:pt>
                <c:pt idx="27">
                  <c:v>5.8262414663798694</c:v>
                </c:pt>
                <c:pt idx="28">
                  <c:v>6.641099990646353</c:v>
                </c:pt>
                <c:pt idx="29">
                  <c:v>8.8238046224384732</c:v>
                </c:pt>
                <c:pt idx="30">
                  <c:v>11.331524281837744</c:v>
                </c:pt>
                <c:pt idx="31">
                  <c:v>15.006516477378511</c:v>
                </c:pt>
                <c:pt idx="32">
                  <c:v>17.989999999999998</c:v>
                </c:pt>
                <c:pt idx="33">
                  <c:v>19.309999999999999</c:v>
                </c:pt>
                <c:pt idx="34">
                  <c:v>21.22</c:v>
                </c:pt>
                <c:pt idx="35">
                  <c:v>23.29</c:v>
                </c:pt>
                <c:pt idx="36">
                  <c:v>25.5</c:v>
                </c:pt>
                <c:pt idx="37">
                  <c:v>27.81</c:v>
                </c:pt>
                <c:pt idx="38">
                  <c:v>30.36</c:v>
                </c:pt>
                <c:pt idx="39">
                  <c:v>31.48</c:v>
                </c:pt>
                <c:pt idx="40">
                  <c:v>31.68</c:v>
                </c:pt>
                <c:pt idx="41">
                  <c:v>30.65</c:v>
                </c:pt>
                <c:pt idx="42">
                  <c:v>30.36</c:v>
                </c:pt>
                <c:pt idx="43">
                  <c:v>28.38</c:v>
                </c:pt>
                <c:pt idx="44">
                  <c:v>28.28</c:v>
                </c:pt>
                <c:pt idx="45">
                  <c:v>27.56</c:v>
                </c:pt>
                <c:pt idx="46">
                  <c:v>25.41</c:v>
                </c:pt>
                <c:pt idx="47">
                  <c:v>23.08</c:v>
                </c:pt>
                <c:pt idx="48">
                  <c:v>20.88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6B89-40AF-AACA-86B6080B5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Salida!$AV$5</c:f>
          <c:strCache>
            <c:ptCount val="1"/>
            <c:pt idx="0">
              <c:v>Huevos</c:v>
            </c:pt>
          </c:strCache>
        </c:strRef>
      </c:tx>
      <c:layout>
        <c:manualLayout>
          <c:xMode val="edge"/>
          <c:yMode val="edge"/>
          <c:x val="9.4070406829414213E-2"/>
          <c:y val="3.2276875618117436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3491236615E-2"/>
          <c:y val="1.2115528818150917E-2"/>
          <c:w val="0.91518113083497699"/>
          <c:h val="0.8092281624126521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5AC-4B60-AA2E-69C6136611B9}"/>
              </c:ext>
            </c:extLst>
          </c:dPt>
          <c:dLbls>
            <c:dLbl>
              <c:idx val="48"/>
              <c:spPr>
                <a:solidFill>
                  <a:srgbClr val="C0000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AC-4B60-AA2E-69C6136611B9}"/>
                </c:ext>
              </c:extLst>
            </c:dLbl>
            <c:spPr>
              <a:solidFill>
                <a:srgbClr val="C0000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Junio-2019</c:v>
                </c:pt>
                <c:pt idx="1">
                  <c:v>Julio-2019</c:v>
                </c:pt>
                <c:pt idx="2">
                  <c:v>Agosto-2019</c:v>
                </c:pt>
                <c:pt idx="3">
                  <c:v>Septiembre-2019</c:v>
                </c:pt>
                <c:pt idx="4">
                  <c:v>Octubre-2019</c:v>
                </c:pt>
                <c:pt idx="5">
                  <c:v>Noviembre-2019</c:v>
                </c:pt>
                <c:pt idx="6">
                  <c:v>Diciembre-2019</c:v>
                </c:pt>
                <c:pt idx="7">
                  <c:v>Enero-2020</c:v>
                </c:pt>
                <c:pt idx="8">
                  <c:v>Febrero-2020</c:v>
                </c:pt>
                <c:pt idx="9">
                  <c:v>Marzo-2020</c:v>
                </c:pt>
                <c:pt idx="10">
                  <c:v>Abril-2020</c:v>
                </c:pt>
                <c:pt idx="11">
                  <c:v>Mayo-2020</c:v>
                </c:pt>
                <c:pt idx="12">
                  <c:v>Junio-2020</c:v>
                </c:pt>
                <c:pt idx="13">
                  <c:v>Julio-2020</c:v>
                </c:pt>
                <c:pt idx="14">
                  <c:v>Agosto-2020</c:v>
                </c:pt>
                <c:pt idx="15">
                  <c:v>Septiembre-2020</c:v>
                </c:pt>
                <c:pt idx="16">
                  <c:v>Octubre-2020</c:v>
                </c:pt>
                <c:pt idx="17">
                  <c:v>Noviembre-2020</c:v>
                </c:pt>
                <c:pt idx="18">
                  <c:v>Diciembre-2020</c:v>
                </c:pt>
                <c:pt idx="19">
                  <c:v>Enero-2021</c:v>
                </c:pt>
                <c:pt idx="20">
                  <c:v>Febrero-2021</c:v>
                </c:pt>
                <c:pt idx="21">
                  <c:v>Marzo-2021</c:v>
                </c:pt>
                <c:pt idx="22">
                  <c:v>Abril-2021</c:v>
                </c:pt>
                <c:pt idx="23">
                  <c:v>Mayo-2021</c:v>
                </c:pt>
                <c:pt idx="24">
                  <c:v>Junio-2021</c:v>
                </c:pt>
                <c:pt idx="25">
                  <c:v>Julio-2021</c:v>
                </c:pt>
                <c:pt idx="26">
                  <c:v>Agosto-2021</c:v>
                </c:pt>
                <c:pt idx="27">
                  <c:v>Septiembre-2021</c:v>
                </c:pt>
                <c:pt idx="28">
                  <c:v>Octubre-2021</c:v>
                </c:pt>
                <c:pt idx="29">
                  <c:v>Noviembre-2021</c:v>
                </c:pt>
                <c:pt idx="30">
                  <c:v>Diciembre-2021</c:v>
                </c:pt>
                <c:pt idx="31">
                  <c:v>Enero-2022</c:v>
                </c:pt>
                <c:pt idx="32">
                  <c:v>Febrero-2022</c:v>
                </c:pt>
                <c:pt idx="33">
                  <c:v>Marzo-2022</c:v>
                </c:pt>
                <c:pt idx="34">
                  <c:v>Abril-2022</c:v>
                </c:pt>
                <c:pt idx="35">
                  <c:v>Mayo-2022</c:v>
                </c:pt>
                <c:pt idx="36">
                  <c:v>Junio-2022</c:v>
                </c:pt>
                <c:pt idx="37">
                  <c:v>Julio-2022</c:v>
                </c:pt>
                <c:pt idx="38">
                  <c:v>Agosto-2022</c:v>
                </c:pt>
                <c:pt idx="39">
                  <c:v>Septiembre-2022</c:v>
                </c:pt>
                <c:pt idx="40">
                  <c:v>Octubre-2022</c:v>
                </c:pt>
                <c:pt idx="41">
                  <c:v>Noviembre-2022</c:v>
                </c:pt>
                <c:pt idx="42">
                  <c:v>Diciembre-2022</c:v>
                </c:pt>
                <c:pt idx="43">
                  <c:v>Enero-2023</c:v>
                </c:pt>
                <c:pt idx="44">
                  <c:v>Febrero-2023</c:v>
                </c:pt>
                <c:pt idx="45">
                  <c:v>Marzo-2023</c:v>
                </c:pt>
                <c:pt idx="46">
                  <c:v>Abril-2023</c:v>
                </c:pt>
                <c:pt idx="47">
                  <c:v>Mayo-2023</c:v>
                </c:pt>
                <c:pt idx="48">
                  <c:v>Junio-2023</c:v>
                </c:pt>
              </c:strCache>
            </c:strRef>
          </c:cat>
          <c:val>
            <c:numRef>
              <c:f>Salida!$AV$31:$AV$79</c:f>
              <c:numCache>
                <c:formatCode>0.00</c:formatCode>
                <c:ptCount val="49"/>
                <c:pt idx="0">
                  <c:v>12.607178485327125</c:v>
                </c:pt>
                <c:pt idx="1">
                  <c:v>12.936352411146373</c:v>
                </c:pt>
                <c:pt idx="2">
                  <c:v>11.953765985716672</c:v>
                </c:pt>
                <c:pt idx="3">
                  <c:v>9.7273015484922638</c:v>
                </c:pt>
                <c:pt idx="4">
                  <c:v>7.8202469831053918</c:v>
                </c:pt>
                <c:pt idx="5">
                  <c:v>6.5209155265669665</c:v>
                </c:pt>
                <c:pt idx="6">
                  <c:v>4.2990800000000036</c:v>
                </c:pt>
                <c:pt idx="7">
                  <c:v>4.2623278099420929</c:v>
                </c:pt>
                <c:pt idx="8">
                  <c:v>3.5571542765787427</c:v>
                </c:pt>
                <c:pt idx="9">
                  <c:v>3.4383954154727689</c:v>
                </c:pt>
                <c:pt idx="10">
                  <c:v>9.4577430385930796</c:v>
                </c:pt>
                <c:pt idx="11">
                  <c:v>6.8417018014564945</c:v>
                </c:pt>
                <c:pt idx="12">
                  <c:v>1.8912529550827486</c:v>
                </c:pt>
                <c:pt idx="13">
                  <c:v>-1.4572293716881148</c:v>
                </c:pt>
                <c:pt idx="14">
                  <c:v>-2.9833729216151994</c:v>
                </c:pt>
                <c:pt idx="15">
                  <c:v>-3.4344971934164192</c:v>
                </c:pt>
                <c:pt idx="16">
                  <c:v>-1.5291981267322967</c:v>
                </c:pt>
                <c:pt idx="17">
                  <c:v>1.2625538020086111</c:v>
                </c:pt>
                <c:pt idx="18">
                  <c:v>5.0057200888061573</c:v>
                </c:pt>
                <c:pt idx="19">
                  <c:v>5.1699377692675768</c:v>
                </c:pt>
                <c:pt idx="20">
                  <c:v>5.1428020069471216</c:v>
                </c:pt>
                <c:pt idx="21">
                  <c:v>4.8524214347119994</c:v>
                </c:pt>
                <c:pt idx="22">
                  <c:v>-0.553423190216904</c:v>
                </c:pt>
                <c:pt idx="23">
                  <c:v>9.1479820627802724</c:v>
                </c:pt>
                <c:pt idx="24">
                  <c:v>21.726218097447799</c:v>
                </c:pt>
                <c:pt idx="25">
                  <c:v>31.256001536393313</c:v>
                </c:pt>
                <c:pt idx="26">
                  <c:v>29.135246303006568</c:v>
                </c:pt>
                <c:pt idx="27">
                  <c:v>22.305418719211829</c:v>
                </c:pt>
                <c:pt idx="28">
                  <c:v>17.926817431815962</c:v>
                </c:pt>
                <c:pt idx="29">
                  <c:v>17.691508453764044</c:v>
                </c:pt>
                <c:pt idx="30">
                  <c:v>18.361943024105187</c:v>
                </c:pt>
                <c:pt idx="31">
                  <c:v>22.476103777878919</c:v>
                </c:pt>
                <c:pt idx="32">
                  <c:v>26.51</c:v>
                </c:pt>
                <c:pt idx="33">
                  <c:v>31.97</c:v>
                </c:pt>
                <c:pt idx="34">
                  <c:v>35.17</c:v>
                </c:pt>
                <c:pt idx="35">
                  <c:v>26.02</c:v>
                </c:pt>
                <c:pt idx="36">
                  <c:v>16.63</c:v>
                </c:pt>
                <c:pt idx="37">
                  <c:v>12.15</c:v>
                </c:pt>
                <c:pt idx="38">
                  <c:v>20.13</c:v>
                </c:pt>
                <c:pt idx="39">
                  <c:v>30.91</c:v>
                </c:pt>
                <c:pt idx="40">
                  <c:v>36.75</c:v>
                </c:pt>
                <c:pt idx="41">
                  <c:v>36.090000000000003</c:v>
                </c:pt>
                <c:pt idx="42">
                  <c:v>33.68</c:v>
                </c:pt>
                <c:pt idx="43">
                  <c:v>29.01</c:v>
                </c:pt>
                <c:pt idx="44">
                  <c:v>25.63</c:v>
                </c:pt>
                <c:pt idx="45">
                  <c:v>20.34</c:v>
                </c:pt>
                <c:pt idx="46">
                  <c:v>16.489999999999998</c:v>
                </c:pt>
                <c:pt idx="47">
                  <c:v>14.32</c:v>
                </c:pt>
                <c:pt idx="48">
                  <c:v>13.67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5AC-4B60-AA2E-69C613661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C00000">
                  <a:alpha val="20000"/>
                </a:srgb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Salida!$AT$5</c:f>
          <c:strCache>
            <c:ptCount val="1"/>
            <c:pt idx="0">
              <c:v>Frutas frescas</c:v>
            </c:pt>
          </c:strCache>
        </c:strRef>
      </c:tx>
      <c:layout>
        <c:manualLayout>
          <c:xMode val="edge"/>
          <c:yMode val="edge"/>
          <c:x val="5.4459568135156872E-2"/>
          <c:y val="4.0954006084239908E-2"/>
        </c:manualLayout>
      </c:layout>
      <c:overlay val="0"/>
      <c:spPr>
        <a:solidFill>
          <a:srgbClr val="ED7D31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ED7D3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962124667134684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rgbClr val="ED7D31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chemeClr val="accent2"/>
                </a:solidFill>
                <a:ln w="9525">
                  <a:solidFill>
                    <a:srgbClr val="ED7D3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19E-4683-988E-6994EC26A1B8}"/>
              </c:ext>
            </c:extLst>
          </c:dPt>
          <c:dLbls>
            <c:dLbl>
              <c:idx val="48"/>
              <c:spPr>
                <a:solidFill>
                  <a:srgbClr val="ED7D31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ED7D3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9E-4683-988E-6994EC26A1B8}"/>
                </c:ext>
              </c:extLst>
            </c:dLbl>
            <c:spPr>
              <a:solidFill>
                <a:srgbClr val="ED7D31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ED7D3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Junio-2019</c:v>
                </c:pt>
                <c:pt idx="1">
                  <c:v>Julio-2019</c:v>
                </c:pt>
                <c:pt idx="2">
                  <c:v>Agosto-2019</c:v>
                </c:pt>
                <c:pt idx="3">
                  <c:v>Septiembre-2019</c:v>
                </c:pt>
                <c:pt idx="4">
                  <c:v>Octubre-2019</c:v>
                </c:pt>
                <c:pt idx="5">
                  <c:v>Noviembre-2019</c:v>
                </c:pt>
                <c:pt idx="6">
                  <c:v>Diciembre-2019</c:v>
                </c:pt>
                <c:pt idx="7">
                  <c:v>Enero-2020</c:v>
                </c:pt>
                <c:pt idx="8">
                  <c:v>Febrero-2020</c:v>
                </c:pt>
                <c:pt idx="9">
                  <c:v>Marzo-2020</c:v>
                </c:pt>
                <c:pt idx="10">
                  <c:v>Abril-2020</c:v>
                </c:pt>
                <c:pt idx="11">
                  <c:v>Mayo-2020</c:v>
                </c:pt>
                <c:pt idx="12">
                  <c:v>Junio-2020</c:v>
                </c:pt>
                <c:pt idx="13">
                  <c:v>Julio-2020</c:v>
                </c:pt>
                <c:pt idx="14">
                  <c:v>Agosto-2020</c:v>
                </c:pt>
                <c:pt idx="15">
                  <c:v>Septiembre-2020</c:v>
                </c:pt>
                <c:pt idx="16">
                  <c:v>Octubre-2020</c:v>
                </c:pt>
                <c:pt idx="17">
                  <c:v>Noviembre-2020</c:v>
                </c:pt>
                <c:pt idx="18">
                  <c:v>Diciembre-2020</c:v>
                </c:pt>
                <c:pt idx="19">
                  <c:v>Enero-2021</c:v>
                </c:pt>
                <c:pt idx="20">
                  <c:v>Febrero-2021</c:v>
                </c:pt>
                <c:pt idx="21">
                  <c:v>Marzo-2021</c:v>
                </c:pt>
                <c:pt idx="22">
                  <c:v>Abril-2021</c:v>
                </c:pt>
                <c:pt idx="23">
                  <c:v>Mayo-2021</c:v>
                </c:pt>
                <c:pt idx="24">
                  <c:v>Junio-2021</c:v>
                </c:pt>
                <c:pt idx="25">
                  <c:v>Julio-2021</c:v>
                </c:pt>
                <c:pt idx="26">
                  <c:v>Agosto-2021</c:v>
                </c:pt>
                <c:pt idx="27">
                  <c:v>Septiembre-2021</c:v>
                </c:pt>
                <c:pt idx="28">
                  <c:v>Octubre-2021</c:v>
                </c:pt>
                <c:pt idx="29">
                  <c:v>Noviembre-2021</c:v>
                </c:pt>
                <c:pt idx="30">
                  <c:v>Diciembre-2021</c:v>
                </c:pt>
                <c:pt idx="31">
                  <c:v>Enero-2022</c:v>
                </c:pt>
                <c:pt idx="32">
                  <c:v>Febrero-2022</c:v>
                </c:pt>
                <c:pt idx="33">
                  <c:v>Marzo-2022</c:v>
                </c:pt>
                <c:pt idx="34">
                  <c:v>Abril-2022</c:v>
                </c:pt>
                <c:pt idx="35">
                  <c:v>Mayo-2022</c:v>
                </c:pt>
                <c:pt idx="36">
                  <c:v>Junio-2022</c:v>
                </c:pt>
                <c:pt idx="37">
                  <c:v>Julio-2022</c:v>
                </c:pt>
                <c:pt idx="38">
                  <c:v>Agosto-2022</c:v>
                </c:pt>
                <c:pt idx="39">
                  <c:v>Septiembre-2022</c:v>
                </c:pt>
                <c:pt idx="40">
                  <c:v>Octubre-2022</c:v>
                </c:pt>
                <c:pt idx="41">
                  <c:v>Noviembre-2022</c:v>
                </c:pt>
                <c:pt idx="42">
                  <c:v>Diciembre-2022</c:v>
                </c:pt>
                <c:pt idx="43">
                  <c:v>Enero-2023</c:v>
                </c:pt>
                <c:pt idx="44">
                  <c:v>Febrero-2023</c:v>
                </c:pt>
                <c:pt idx="45">
                  <c:v>Marzo-2023</c:v>
                </c:pt>
                <c:pt idx="46">
                  <c:v>Abril-2023</c:v>
                </c:pt>
                <c:pt idx="47">
                  <c:v>Mayo-2023</c:v>
                </c:pt>
                <c:pt idx="48">
                  <c:v>Junio-2023</c:v>
                </c:pt>
              </c:strCache>
            </c:strRef>
          </c:cat>
          <c:val>
            <c:numRef>
              <c:f>Salida!$AT$31:$AT$79</c:f>
              <c:numCache>
                <c:formatCode>0.00</c:formatCode>
                <c:ptCount val="49"/>
                <c:pt idx="0">
                  <c:v>13.890572375289324</c:v>
                </c:pt>
                <c:pt idx="1">
                  <c:v>25.347129307468649</c:v>
                </c:pt>
                <c:pt idx="2">
                  <c:v>25.609406680471764</c:v>
                </c:pt>
                <c:pt idx="3">
                  <c:v>20.793840975329388</c:v>
                </c:pt>
                <c:pt idx="4">
                  <c:v>17.446259383485057</c:v>
                </c:pt>
                <c:pt idx="5">
                  <c:v>19.363614447531518</c:v>
                </c:pt>
                <c:pt idx="6">
                  <c:v>20.066456000000017</c:v>
                </c:pt>
                <c:pt idx="7">
                  <c:v>15.384615384615373</c:v>
                </c:pt>
                <c:pt idx="8">
                  <c:v>16.748585736807925</c:v>
                </c:pt>
                <c:pt idx="9">
                  <c:v>16.785924741139809</c:v>
                </c:pt>
                <c:pt idx="10">
                  <c:v>18.282085561497325</c:v>
                </c:pt>
                <c:pt idx="11">
                  <c:v>18.746704165934275</c:v>
                </c:pt>
                <c:pt idx="12">
                  <c:v>12.668439716312065</c:v>
                </c:pt>
                <c:pt idx="13">
                  <c:v>3.3916941554596747</c:v>
                </c:pt>
                <c:pt idx="14">
                  <c:v>-1.0682397959183731</c:v>
                </c:pt>
                <c:pt idx="15">
                  <c:v>-3.401617658175212</c:v>
                </c:pt>
                <c:pt idx="16">
                  <c:v>-1.0058231868713392</c:v>
                </c:pt>
                <c:pt idx="17">
                  <c:v>4.444798470606969</c:v>
                </c:pt>
                <c:pt idx="18">
                  <c:v>5.3749766712527673</c:v>
                </c:pt>
                <c:pt idx="19">
                  <c:v>7.4083333333333314</c:v>
                </c:pt>
                <c:pt idx="20">
                  <c:v>4.1623639685439713</c:v>
                </c:pt>
                <c:pt idx="21">
                  <c:v>-1.383983276868733</c:v>
                </c:pt>
                <c:pt idx="22">
                  <c:v>-0.31788640858998463</c:v>
                </c:pt>
                <c:pt idx="23">
                  <c:v>15.668714380874832</c:v>
                </c:pt>
                <c:pt idx="24">
                  <c:v>12.38492406955703</c:v>
                </c:pt>
                <c:pt idx="25">
                  <c:v>18.259162303664937</c:v>
                </c:pt>
                <c:pt idx="26">
                  <c:v>23.521353746978235</c:v>
                </c:pt>
                <c:pt idx="27">
                  <c:v>23.029971046247738</c:v>
                </c:pt>
                <c:pt idx="28">
                  <c:v>24.346829640947306</c:v>
                </c:pt>
                <c:pt idx="29">
                  <c:v>21.979865771812086</c:v>
                </c:pt>
                <c:pt idx="30">
                  <c:v>24.288650015807775</c:v>
                </c:pt>
                <c:pt idx="31">
                  <c:v>28.582512219722247</c:v>
                </c:pt>
                <c:pt idx="32">
                  <c:v>33.58</c:v>
                </c:pt>
                <c:pt idx="33">
                  <c:v>34.72</c:v>
                </c:pt>
                <c:pt idx="34">
                  <c:v>32.69</c:v>
                </c:pt>
                <c:pt idx="35">
                  <c:v>17.649999999999999</c:v>
                </c:pt>
                <c:pt idx="36">
                  <c:v>27.99</c:v>
                </c:pt>
                <c:pt idx="37">
                  <c:v>28.06</c:v>
                </c:pt>
                <c:pt idx="38">
                  <c:v>24.6</c:v>
                </c:pt>
                <c:pt idx="39">
                  <c:v>28.87</c:v>
                </c:pt>
                <c:pt idx="40">
                  <c:v>27.29</c:v>
                </c:pt>
                <c:pt idx="41">
                  <c:v>24.94</c:v>
                </c:pt>
                <c:pt idx="42">
                  <c:v>22.81</c:v>
                </c:pt>
                <c:pt idx="43">
                  <c:v>19.899999999999999</c:v>
                </c:pt>
                <c:pt idx="44">
                  <c:v>21.93</c:v>
                </c:pt>
                <c:pt idx="45">
                  <c:v>27.11</c:v>
                </c:pt>
                <c:pt idx="46">
                  <c:v>20.84</c:v>
                </c:pt>
                <c:pt idx="47">
                  <c:v>15.91</c:v>
                </c:pt>
                <c:pt idx="48">
                  <c:v>14.71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19E-4683-988E-6994EC26A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862516198419239E-2"/>
          <c:y val="0.1323005562271454"/>
          <c:w val="0.92779177940031854"/>
          <c:h val="0.70105758700781118"/>
        </c:manualLayout>
      </c:layout>
      <c:lineChart>
        <c:grouping val="standard"/>
        <c:varyColors val="0"/>
        <c:ser>
          <c:idx val="0"/>
          <c:order val="0"/>
          <c:tx>
            <c:strRef>
              <c:f>'IPC-TRM'!$D$2</c:f>
              <c:strCache>
                <c:ptCount val="1"/>
                <c:pt idx="0">
                  <c:v>Variación anual IPC alimentos y bebidas no alcohólicas</c:v>
                </c:pt>
              </c:strCache>
            </c:strRef>
          </c:tx>
          <c:spPr>
            <a:ln w="12700" cap="rnd">
              <a:solidFill>
                <a:srgbClr val="1F4E79"/>
              </a:solidFill>
              <a:round/>
            </a:ln>
            <a:effectLst/>
          </c:spPr>
          <c:marker>
            <c:symbol val="none"/>
          </c:marker>
          <c:dPt>
            <c:idx val="195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971B-4BA7-8677-EC72DD8E5CC3}"/>
              </c:ext>
            </c:extLst>
          </c:dPt>
          <c:dLbls>
            <c:dLbl>
              <c:idx val="3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1B-4BA7-8677-EC72DD8E5CC3}"/>
                </c:ext>
              </c:extLst>
            </c:dLbl>
            <c:dLbl>
              <c:idx val="9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1B-4BA7-8677-EC72DD8E5CC3}"/>
                </c:ext>
              </c:extLst>
            </c:dLbl>
            <c:dLbl>
              <c:idx val="19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1B-4BA7-8677-EC72DD8E5CC3}"/>
                </c:ext>
              </c:extLst>
            </c:dLbl>
            <c:dLbl>
              <c:idx val="21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71B-4BA7-8677-EC72DD8E5CC3}"/>
                </c:ext>
              </c:extLst>
            </c:dLbl>
            <c:dLbl>
              <c:idx val="267"/>
              <c:layout>
                <c:manualLayout>
                  <c:x val="-2.86343476273427E-2"/>
                  <c:y val="-2.64813866639441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1B-4BA7-8677-EC72DD8E5CC3}"/>
                </c:ext>
              </c:extLst>
            </c:dLbl>
            <c:dLbl>
              <c:idx val="27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3.2885504013334711E-2"/>
                      <c:h val="3.12077157480750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971B-4BA7-8677-EC72DD8E5CC3}"/>
                </c:ext>
              </c:extLst>
            </c:dLbl>
            <c:dLbl>
              <c:idx val="277"/>
              <c:layout>
                <c:manualLayout>
                  <c:x val="-1.8796927834769436E-2"/>
                  <c:y val="1.41245139586102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71B-4BA7-8677-EC72DD8E5C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'IPC-TRM'!$B$31:$C$308</c:f>
              <c:multiLvlStrCache>
                <c:ptCount val="278"/>
                <c:lvl>
                  <c:pt idx="0">
                    <c:v>Mayo</c:v>
                  </c:pt>
                  <c:pt idx="1">
                    <c:v>Junio</c:v>
                  </c:pt>
                  <c:pt idx="2">
                    <c:v>Julio</c:v>
                  </c:pt>
                  <c:pt idx="3">
                    <c:v>Agosto</c:v>
                  </c:pt>
                  <c:pt idx="4">
                    <c:v>Septiembre</c:v>
                  </c:pt>
                  <c:pt idx="5">
                    <c:v>Octubre</c:v>
                  </c:pt>
                  <c:pt idx="6">
                    <c:v>Noviembre</c:v>
                  </c:pt>
                  <c:pt idx="7">
                    <c:v>Diciembre</c:v>
                  </c:pt>
                  <c:pt idx="8">
                    <c:v>Enero</c:v>
                  </c:pt>
                  <c:pt idx="9">
                    <c:v>Febrero</c:v>
                  </c:pt>
                  <c:pt idx="10">
                    <c:v>Marzo</c:v>
                  </c:pt>
                  <c:pt idx="11">
                    <c:v>Abril</c:v>
                  </c:pt>
                  <c:pt idx="12">
                    <c:v>Mayo</c:v>
                  </c:pt>
                  <c:pt idx="13">
                    <c:v>Junio</c:v>
                  </c:pt>
                  <c:pt idx="14">
                    <c:v>Julio</c:v>
                  </c:pt>
                  <c:pt idx="15">
                    <c:v>Agosto</c:v>
                  </c:pt>
                  <c:pt idx="16">
                    <c:v>Septiembre</c:v>
                  </c:pt>
                  <c:pt idx="17">
                    <c:v>Octubre</c:v>
                  </c:pt>
                  <c:pt idx="18">
                    <c:v>Noviembre</c:v>
                  </c:pt>
                  <c:pt idx="19">
                    <c:v>Diciembre</c:v>
                  </c:pt>
                  <c:pt idx="20">
                    <c:v>Enero</c:v>
                  </c:pt>
                  <c:pt idx="21">
                    <c:v>Febrero</c:v>
                  </c:pt>
                  <c:pt idx="22">
                    <c:v>Marzo</c:v>
                  </c:pt>
                  <c:pt idx="23">
                    <c:v>Abril</c:v>
                  </c:pt>
                  <c:pt idx="24">
                    <c:v>Mayo</c:v>
                  </c:pt>
                  <c:pt idx="25">
                    <c:v>Junio</c:v>
                  </c:pt>
                  <c:pt idx="26">
                    <c:v>Julio</c:v>
                  </c:pt>
                  <c:pt idx="27">
                    <c:v>Agosto</c:v>
                  </c:pt>
                  <c:pt idx="28">
                    <c:v>Septiembre</c:v>
                  </c:pt>
                  <c:pt idx="29">
                    <c:v>Octubre</c:v>
                  </c:pt>
                  <c:pt idx="30">
                    <c:v>Noviembre</c:v>
                  </c:pt>
                  <c:pt idx="31">
                    <c:v>Diciembre</c:v>
                  </c:pt>
                  <c:pt idx="32">
                    <c:v>Enero</c:v>
                  </c:pt>
                  <c:pt idx="33">
                    <c:v>Febrero</c:v>
                  </c:pt>
                  <c:pt idx="34">
                    <c:v>Marzo</c:v>
                  </c:pt>
                  <c:pt idx="35">
                    <c:v>Abril</c:v>
                  </c:pt>
                  <c:pt idx="36">
                    <c:v>Mayo</c:v>
                  </c:pt>
                  <c:pt idx="37">
                    <c:v>Junio</c:v>
                  </c:pt>
                  <c:pt idx="38">
                    <c:v>Julio</c:v>
                  </c:pt>
                  <c:pt idx="39">
                    <c:v>Agosto</c:v>
                  </c:pt>
                  <c:pt idx="40">
                    <c:v>Septiembre</c:v>
                  </c:pt>
                  <c:pt idx="41">
                    <c:v>Octubre</c:v>
                  </c:pt>
                  <c:pt idx="42">
                    <c:v>Noviembre</c:v>
                  </c:pt>
                  <c:pt idx="43">
                    <c:v>Diciembre</c:v>
                  </c:pt>
                  <c:pt idx="44">
                    <c:v>Enero</c:v>
                  </c:pt>
                  <c:pt idx="45">
                    <c:v>Febrero</c:v>
                  </c:pt>
                  <c:pt idx="46">
                    <c:v>Marzo</c:v>
                  </c:pt>
                  <c:pt idx="47">
                    <c:v>Abril</c:v>
                  </c:pt>
                  <c:pt idx="48">
                    <c:v>Mayo</c:v>
                  </c:pt>
                  <c:pt idx="49">
                    <c:v>Junio</c:v>
                  </c:pt>
                  <c:pt idx="50">
                    <c:v>Julio</c:v>
                  </c:pt>
                  <c:pt idx="51">
                    <c:v>Agosto</c:v>
                  </c:pt>
                  <c:pt idx="52">
                    <c:v>Septiembre</c:v>
                  </c:pt>
                  <c:pt idx="53">
                    <c:v>Octubre</c:v>
                  </c:pt>
                  <c:pt idx="54">
                    <c:v>Noviembre</c:v>
                  </c:pt>
                  <c:pt idx="55">
                    <c:v>Diciembre</c:v>
                  </c:pt>
                  <c:pt idx="56">
                    <c:v>Enero</c:v>
                  </c:pt>
                  <c:pt idx="57">
                    <c:v>Febrero</c:v>
                  </c:pt>
                  <c:pt idx="58">
                    <c:v>Marzo</c:v>
                  </c:pt>
                  <c:pt idx="59">
                    <c:v>Abril</c:v>
                  </c:pt>
                  <c:pt idx="60">
                    <c:v>Mayo</c:v>
                  </c:pt>
                  <c:pt idx="61">
                    <c:v>Junio</c:v>
                  </c:pt>
                  <c:pt idx="62">
                    <c:v>Julio</c:v>
                  </c:pt>
                  <c:pt idx="63">
                    <c:v>Agosto</c:v>
                  </c:pt>
                  <c:pt idx="64">
                    <c:v>Septiembre</c:v>
                  </c:pt>
                  <c:pt idx="65">
                    <c:v>Octubre</c:v>
                  </c:pt>
                  <c:pt idx="66">
                    <c:v>Noviembre</c:v>
                  </c:pt>
                  <c:pt idx="67">
                    <c:v>Diciembre</c:v>
                  </c:pt>
                  <c:pt idx="68">
                    <c:v>Enero</c:v>
                  </c:pt>
                  <c:pt idx="69">
                    <c:v>Febrero</c:v>
                  </c:pt>
                  <c:pt idx="70">
                    <c:v>Marzo</c:v>
                  </c:pt>
                  <c:pt idx="71">
                    <c:v>Abril</c:v>
                  </c:pt>
                  <c:pt idx="72">
                    <c:v>Mayo</c:v>
                  </c:pt>
                  <c:pt idx="73">
                    <c:v>Junio</c:v>
                  </c:pt>
                  <c:pt idx="74">
                    <c:v>Julio</c:v>
                  </c:pt>
                  <c:pt idx="75">
                    <c:v>Agosto</c:v>
                  </c:pt>
                  <c:pt idx="76">
                    <c:v>Septiembre</c:v>
                  </c:pt>
                  <c:pt idx="77">
                    <c:v>Octubre</c:v>
                  </c:pt>
                  <c:pt idx="78">
                    <c:v>Noviembre</c:v>
                  </c:pt>
                  <c:pt idx="79">
                    <c:v>Diciembre</c:v>
                  </c:pt>
                  <c:pt idx="80">
                    <c:v>Enero</c:v>
                  </c:pt>
                  <c:pt idx="81">
                    <c:v>Febrero</c:v>
                  </c:pt>
                  <c:pt idx="82">
                    <c:v>Marzo</c:v>
                  </c:pt>
                  <c:pt idx="83">
                    <c:v>Abril</c:v>
                  </c:pt>
                  <c:pt idx="84">
                    <c:v>Mayo</c:v>
                  </c:pt>
                  <c:pt idx="85">
                    <c:v>Junio</c:v>
                  </c:pt>
                  <c:pt idx="86">
                    <c:v>Julio</c:v>
                  </c:pt>
                  <c:pt idx="87">
                    <c:v>Agosto</c:v>
                  </c:pt>
                  <c:pt idx="88">
                    <c:v>Septiembre</c:v>
                  </c:pt>
                  <c:pt idx="89">
                    <c:v>Octubre</c:v>
                  </c:pt>
                  <c:pt idx="90">
                    <c:v>Noviembre</c:v>
                  </c:pt>
                  <c:pt idx="91">
                    <c:v>Diciembre</c:v>
                  </c:pt>
                  <c:pt idx="92">
                    <c:v>Enero</c:v>
                  </c:pt>
                  <c:pt idx="93">
                    <c:v>Febrero</c:v>
                  </c:pt>
                  <c:pt idx="94">
                    <c:v>Marzo</c:v>
                  </c:pt>
                  <c:pt idx="95">
                    <c:v>Abril</c:v>
                  </c:pt>
                  <c:pt idx="96">
                    <c:v>Mayo</c:v>
                  </c:pt>
                  <c:pt idx="97">
                    <c:v>Junio</c:v>
                  </c:pt>
                  <c:pt idx="98">
                    <c:v>Julio</c:v>
                  </c:pt>
                  <c:pt idx="99">
                    <c:v>Agosto</c:v>
                  </c:pt>
                  <c:pt idx="100">
                    <c:v>Septiembre</c:v>
                  </c:pt>
                  <c:pt idx="101">
                    <c:v>Octubre</c:v>
                  </c:pt>
                  <c:pt idx="102">
                    <c:v>Noviembre</c:v>
                  </c:pt>
                  <c:pt idx="103">
                    <c:v>Diciembre</c:v>
                  </c:pt>
                  <c:pt idx="104">
                    <c:v>Enero</c:v>
                  </c:pt>
                  <c:pt idx="105">
                    <c:v>Febrero</c:v>
                  </c:pt>
                  <c:pt idx="106">
                    <c:v>Marzo</c:v>
                  </c:pt>
                  <c:pt idx="107">
                    <c:v>Abril</c:v>
                  </c:pt>
                  <c:pt idx="108">
                    <c:v>Mayo</c:v>
                  </c:pt>
                  <c:pt idx="109">
                    <c:v>Junio</c:v>
                  </c:pt>
                  <c:pt idx="110">
                    <c:v>Julio</c:v>
                  </c:pt>
                  <c:pt idx="111">
                    <c:v>Agosto</c:v>
                  </c:pt>
                  <c:pt idx="112">
                    <c:v>Septiembre</c:v>
                  </c:pt>
                  <c:pt idx="113">
                    <c:v>Octubre</c:v>
                  </c:pt>
                  <c:pt idx="114">
                    <c:v>Noviembre</c:v>
                  </c:pt>
                  <c:pt idx="115">
                    <c:v>Diciembre</c:v>
                  </c:pt>
                  <c:pt idx="116">
                    <c:v>Enero</c:v>
                  </c:pt>
                  <c:pt idx="117">
                    <c:v>Febrero</c:v>
                  </c:pt>
                  <c:pt idx="118">
                    <c:v>Marzo</c:v>
                  </c:pt>
                  <c:pt idx="119">
                    <c:v>Abril</c:v>
                  </c:pt>
                  <c:pt idx="120">
                    <c:v>Mayo</c:v>
                  </c:pt>
                  <c:pt idx="121">
                    <c:v>Junio</c:v>
                  </c:pt>
                  <c:pt idx="122">
                    <c:v>Julio</c:v>
                  </c:pt>
                  <c:pt idx="123">
                    <c:v>Agosto</c:v>
                  </c:pt>
                  <c:pt idx="124">
                    <c:v>Septiembre</c:v>
                  </c:pt>
                  <c:pt idx="125">
                    <c:v>Octubre</c:v>
                  </c:pt>
                  <c:pt idx="126">
                    <c:v>Noviembre</c:v>
                  </c:pt>
                  <c:pt idx="127">
                    <c:v>Diciembre</c:v>
                  </c:pt>
                  <c:pt idx="128">
                    <c:v>Enero</c:v>
                  </c:pt>
                  <c:pt idx="129">
                    <c:v>Febrero</c:v>
                  </c:pt>
                  <c:pt idx="130">
                    <c:v>Marzo</c:v>
                  </c:pt>
                  <c:pt idx="131">
                    <c:v>Abril</c:v>
                  </c:pt>
                  <c:pt idx="132">
                    <c:v>Mayo</c:v>
                  </c:pt>
                  <c:pt idx="133">
                    <c:v>Junio</c:v>
                  </c:pt>
                  <c:pt idx="134">
                    <c:v>Julio</c:v>
                  </c:pt>
                  <c:pt idx="135">
                    <c:v>Agosto</c:v>
                  </c:pt>
                  <c:pt idx="136">
                    <c:v>Septiembre</c:v>
                  </c:pt>
                  <c:pt idx="137">
                    <c:v>Octubre</c:v>
                  </c:pt>
                  <c:pt idx="138">
                    <c:v>Noviembre</c:v>
                  </c:pt>
                  <c:pt idx="139">
                    <c:v>Diciembre</c:v>
                  </c:pt>
                  <c:pt idx="140">
                    <c:v>Enero</c:v>
                  </c:pt>
                  <c:pt idx="141">
                    <c:v>Febrero</c:v>
                  </c:pt>
                  <c:pt idx="142">
                    <c:v>Marzo</c:v>
                  </c:pt>
                  <c:pt idx="143">
                    <c:v>Abril</c:v>
                  </c:pt>
                  <c:pt idx="144">
                    <c:v>Mayo</c:v>
                  </c:pt>
                  <c:pt idx="145">
                    <c:v>Junio</c:v>
                  </c:pt>
                  <c:pt idx="146">
                    <c:v>Julio</c:v>
                  </c:pt>
                  <c:pt idx="147">
                    <c:v>Agosto</c:v>
                  </c:pt>
                  <c:pt idx="148">
                    <c:v>Septiembre</c:v>
                  </c:pt>
                  <c:pt idx="149">
                    <c:v>Octubre</c:v>
                  </c:pt>
                  <c:pt idx="150">
                    <c:v>Noviembre</c:v>
                  </c:pt>
                  <c:pt idx="151">
                    <c:v>Diciembre</c:v>
                  </c:pt>
                  <c:pt idx="152">
                    <c:v>Enero</c:v>
                  </c:pt>
                  <c:pt idx="153">
                    <c:v>Febrero</c:v>
                  </c:pt>
                  <c:pt idx="154">
                    <c:v>Marzo</c:v>
                  </c:pt>
                  <c:pt idx="155">
                    <c:v>Abril</c:v>
                  </c:pt>
                  <c:pt idx="156">
                    <c:v>Mayo</c:v>
                  </c:pt>
                  <c:pt idx="157">
                    <c:v>Junio</c:v>
                  </c:pt>
                  <c:pt idx="158">
                    <c:v>Julio</c:v>
                  </c:pt>
                  <c:pt idx="159">
                    <c:v>Agosto</c:v>
                  </c:pt>
                  <c:pt idx="160">
                    <c:v>Septiembre</c:v>
                  </c:pt>
                  <c:pt idx="161">
                    <c:v>Octubre</c:v>
                  </c:pt>
                  <c:pt idx="162">
                    <c:v>Noviembre</c:v>
                  </c:pt>
                  <c:pt idx="163">
                    <c:v>Diciembre</c:v>
                  </c:pt>
                  <c:pt idx="164">
                    <c:v>Enero</c:v>
                  </c:pt>
                  <c:pt idx="165">
                    <c:v>Febrero</c:v>
                  </c:pt>
                  <c:pt idx="166">
                    <c:v>Marzo</c:v>
                  </c:pt>
                  <c:pt idx="167">
                    <c:v>Abril</c:v>
                  </c:pt>
                  <c:pt idx="168">
                    <c:v>Mayo</c:v>
                  </c:pt>
                  <c:pt idx="169">
                    <c:v>Junio</c:v>
                  </c:pt>
                  <c:pt idx="170">
                    <c:v>Julio</c:v>
                  </c:pt>
                  <c:pt idx="171">
                    <c:v>Agosto</c:v>
                  </c:pt>
                  <c:pt idx="172">
                    <c:v>Septiembre</c:v>
                  </c:pt>
                  <c:pt idx="173">
                    <c:v>Octubre</c:v>
                  </c:pt>
                  <c:pt idx="174">
                    <c:v>Noviembre</c:v>
                  </c:pt>
                  <c:pt idx="175">
                    <c:v>Diciembre</c:v>
                  </c:pt>
                  <c:pt idx="176">
                    <c:v>Enero</c:v>
                  </c:pt>
                  <c:pt idx="177">
                    <c:v>Febrero</c:v>
                  </c:pt>
                  <c:pt idx="178">
                    <c:v>Marzo</c:v>
                  </c:pt>
                  <c:pt idx="179">
                    <c:v>Abril</c:v>
                  </c:pt>
                  <c:pt idx="180">
                    <c:v>Mayo</c:v>
                  </c:pt>
                  <c:pt idx="181">
                    <c:v>Junio</c:v>
                  </c:pt>
                  <c:pt idx="182">
                    <c:v>Julio</c:v>
                  </c:pt>
                  <c:pt idx="183">
                    <c:v>Agosto</c:v>
                  </c:pt>
                  <c:pt idx="184">
                    <c:v>Septiembre</c:v>
                  </c:pt>
                  <c:pt idx="185">
                    <c:v>Octubre</c:v>
                  </c:pt>
                  <c:pt idx="186">
                    <c:v>Noviembre</c:v>
                  </c:pt>
                  <c:pt idx="187">
                    <c:v>Diciembre</c:v>
                  </c:pt>
                  <c:pt idx="188">
                    <c:v>Enero</c:v>
                  </c:pt>
                  <c:pt idx="189">
                    <c:v>Febrero</c:v>
                  </c:pt>
                  <c:pt idx="190">
                    <c:v>Marzo</c:v>
                  </c:pt>
                  <c:pt idx="191">
                    <c:v>Abril</c:v>
                  </c:pt>
                  <c:pt idx="192">
                    <c:v>Mayo</c:v>
                  </c:pt>
                  <c:pt idx="193">
                    <c:v>Junio</c:v>
                  </c:pt>
                  <c:pt idx="194">
                    <c:v>Julio</c:v>
                  </c:pt>
                  <c:pt idx="195">
                    <c:v>Agosto</c:v>
                  </c:pt>
                  <c:pt idx="196">
                    <c:v>Septiembre</c:v>
                  </c:pt>
                  <c:pt idx="197">
                    <c:v>Octubre</c:v>
                  </c:pt>
                  <c:pt idx="198">
                    <c:v>Noviembre</c:v>
                  </c:pt>
                  <c:pt idx="199">
                    <c:v>Diciembre</c:v>
                  </c:pt>
                  <c:pt idx="200">
                    <c:v>Enero</c:v>
                  </c:pt>
                  <c:pt idx="201">
                    <c:v>Febrero</c:v>
                  </c:pt>
                  <c:pt idx="202">
                    <c:v>Marzo</c:v>
                  </c:pt>
                  <c:pt idx="203">
                    <c:v>Abril</c:v>
                  </c:pt>
                  <c:pt idx="204">
                    <c:v>Mayo</c:v>
                  </c:pt>
                  <c:pt idx="205">
                    <c:v>Junio</c:v>
                  </c:pt>
                  <c:pt idx="206">
                    <c:v>Julio</c:v>
                  </c:pt>
                  <c:pt idx="207">
                    <c:v>Agosto</c:v>
                  </c:pt>
                  <c:pt idx="208">
                    <c:v>Septiembre</c:v>
                  </c:pt>
                  <c:pt idx="209">
                    <c:v>Octubre</c:v>
                  </c:pt>
                  <c:pt idx="210">
                    <c:v>Noviembre</c:v>
                  </c:pt>
                  <c:pt idx="211">
                    <c:v>Diciembre</c:v>
                  </c:pt>
                  <c:pt idx="212">
                    <c:v>Enero</c:v>
                  </c:pt>
                  <c:pt idx="213">
                    <c:v>Febrero</c:v>
                  </c:pt>
                  <c:pt idx="214">
                    <c:v>Marzo</c:v>
                  </c:pt>
                  <c:pt idx="215">
                    <c:v>Abril</c:v>
                  </c:pt>
                  <c:pt idx="216">
                    <c:v>Mayo</c:v>
                  </c:pt>
                  <c:pt idx="217">
                    <c:v>Junio</c:v>
                  </c:pt>
                  <c:pt idx="218">
                    <c:v>Julio</c:v>
                  </c:pt>
                  <c:pt idx="219">
                    <c:v>Agosto</c:v>
                  </c:pt>
                  <c:pt idx="220">
                    <c:v>Septiembre</c:v>
                  </c:pt>
                  <c:pt idx="221">
                    <c:v>Octubre</c:v>
                  </c:pt>
                  <c:pt idx="222">
                    <c:v>Noviembre</c:v>
                  </c:pt>
                  <c:pt idx="223">
                    <c:v>Diciembre</c:v>
                  </c:pt>
                  <c:pt idx="224">
                    <c:v>Enero</c:v>
                  </c:pt>
                  <c:pt idx="225">
                    <c:v>Febrero</c:v>
                  </c:pt>
                  <c:pt idx="226">
                    <c:v>Marzo</c:v>
                  </c:pt>
                  <c:pt idx="227">
                    <c:v>Abril</c:v>
                  </c:pt>
                  <c:pt idx="228">
                    <c:v>Mayo</c:v>
                  </c:pt>
                  <c:pt idx="229">
                    <c:v>Junio</c:v>
                  </c:pt>
                  <c:pt idx="230">
                    <c:v>Julio</c:v>
                  </c:pt>
                  <c:pt idx="231">
                    <c:v>Agosto</c:v>
                  </c:pt>
                  <c:pt idx="232">
                    <c:v>Septiembre</c:v>
                  </c:pt>
                  <c:pt idx="233">
                    <c:v>Octubre</c:v>
                  </c:pt>
                  <c:pt idx="234">
                    <c:v>Noviembre</c:v>
                  </c:pt>
                  <c:pt idx="235">
                    <c:v>Diciembre</c:v>
                  </c:pt>
                  <c:pt idx="236">
                    <c:v>Enero</c:v>
                  </c:pt>
                  <c:pt idx="237">
                    <c:v>Febrero</c:v>
                  </c:pt>
                  <c:pt idx="238">
                    <c:v>Marzo</c:v>
                  </c:pt>
                  <c:pt idx="239">
                    <c:v>Abril</c:v>
                  </c:pt>
                  <c:pt idx="240">
                    <c:v>Mayo</c:v>
                  </c:pt>
                  <c:pt idx="241">
                    <c:v>Junio</c:v>
                  </c:pt>
                  <c:pt idx="242">
                    <c:v>Julio</c:v>
                  </c:pt>
                  <c:pt idx="243">
                    <c:v>Agosto</c:v>
                  </c:pt>
                  <c:pt idx="244">
                    <c:v>Septiembre</c:v>
                  </c:pt>
                  <c:pt idx="245">
                    <c:v>Octubre</c:v>
                  </c:pt>
                  <c:pt idx="246">
                    <c:v>Noviembre</c:v>
                  </c:pt>
                  <c:pt idx="247">
                    <c:v>Diciembre</c:v>
                  </c:pt>
                  <c:pt idx="248">
                    <c:v>Enero</c:v>
                  </c:pt>
                  <c:pt idx="249">
                    <c:v>Febrero</c:v>
                  </c:pt>
                  <c:pt idx="250">
                    <c:v>Marzo</c:v>
                  </c:pt>
                  <c:pt idx="251">
                    <c:v>Abril</c:v>
                  </c:pt>
                  <c:pt idx="252">
                    <c:v>Mayo</c:v>
                  </c:pt>
                  <c:pt idx="253">
                    <c:v>Junio</c:v>
                  </c:pt>
                  <c:pt idx="254">
                    <c:v>Julio</c:v>
                  </c:pt>
                  <c:pt idx="255">
                    <c:v>Agosto</c:v>
                  </c:pt>
                  <c:pt idx="256">
                    <c:v>Septiembre</c:v>
                  </c:pt>
                  <c:pt idx="257">
                    <c:v>Octubre</c:v>
                  </c:pt>
                  <c:pt idx="258">
                    <c:v>Noviembre</c:v>
                  </c:pt>
                  <c:pt idx="259">
                    <c:v>Diciembre</c:v>
                  </c:pt>
                  <c:pt idx="260">
                    <c:v>Enero</c:v>
                  </c:pt>
                  <c:pt idx="261">
                    <c:v>Febrero</c:v>
                  </c:pt>
                  <c:pt idx="262">
                    <c:v>Marzo</c:v>
                  </c:pt>
                  <c:pt idx="263">
                    <c:v>Abril</c:v>
                  </c:pt>
                  <c:pt idx="264">
                    <c:v>Mayo</c:v>
                  </c:pt>
                  <c:pt idx="265">
                    <c:v>Junio</c:v>
                  </c:pt>
                  <c:pt idx="266">
                    <c:v>Julio</c:v>
                  </c:pt>
                  <c:pt idx="267">
                    <c:v>Agosto</c:v>
                  </c:pt>
                  <c:pt idx="268">
                    <c:v>Septiembre</c:v>
                  </c:pt>
                  <c:pt idx="269">
                    <c:v>Octubre</c:v>
                  </c:pt>
                  <c:pt idx="270">
                    <c:v>Noviembre</c:v>
                  </c:pt>
                  <c:pt idx="271">
                    <c:v>Diciembre</c:v>
                  </c:pt>
                  <c:pt idx="272">
                    <c:v>Enero</c:v>
                  </c:pt>
                  <c:pt idx="273">
                    <c:v>Febrero</c:v>
                  </c:pt>
                  <c:pt idx="274">
                    <c:v>Marzo</c:v>
                  </c:pt>
                  <c:pt idx="275">
                    <c:v>Abril</c:v>
                  </c:pt>
                  <c:pt idx="276">
                    <c:v>Mayo</c:v>
                  </c:pt>
                  <c:pt idx="277">
                    <c:v>Junio</c:v>
                  </c:pt>
                </c:lvl>
                <c:lvl>
                  <c:pt idx="8">
                    <c:v>2001</c:v>
                  </c:pt>
                  <c:pt idx="20">
                    <c:v>2002</c:v>
                  </c:pt>
                  <c:pt idx="32">
                    <c:v>2003</c:v>
                  </c:pt>
                  <c:pt idx="44">
                    <c:v>2004</c:v>
                  </c:pt>
                  <c:pt idx="56">
                    <c:v>2005</c:v>
                  </c:pt>
                  <c:pt idx="68">
                    <c:v>2006</c:v>
                  </c:pt>
                  <c:pt idx="80">
                    <c:v>2007</c:v>
                  </c:pt>
                  <c:pt idx="92">
                    <c:v>2008</c:v>
                  </c:pt>
                  <c:pt idx="104">
                    <c:v>2009</c:v>
                  </c:pt>
                  <c:pt idx="116">
                    <c:v>2010</c:v>
                  </c:pt>
                  <c:pt idx="128">
                    <c:v>2011</c:v>
                  </c:pt>
                  <c:pt idx="140">
                    <c:v>2012</c:v>
                  </c:pt>
                  <c:pt idx="152">
                    <c:v>2013</c:v>
                  </c:pt>
                  <c:pt idx="164">
                    <c:v>2014</c:v>
                  </c:pt>
                  <c:pt idx="176">
                    <c:v>2015</c:v>
                  </c:pt>
                  <c:pt idx="188">
                    <c:v>2016</c:v>
                  </c:pt>
                  <c:pt idx="200">
                    <c:v>2017</c:v>
                  </c:pt>
                  <c:pt idx="212">
                    <c:v>2018</c:v>
                  </c:pt>
                  <c:pt idx="224">
                    <c:v>2019</c:v>
                  </c:pt>
                  <c:pt idx="236">
                    <c:v>2020</c:v>
                  </c:pt>
                  <c:pt idx="248">
                    <c:v>2021</c:v>
                  </c:pt>
                  <c:pt idx="260">
                    <c:v>2022</c:v>
                  </c:pt>
                  <c:pt idx="272">
                    <c:v>2023</c:v>
                  </c:pt>
                </c:lvl>
              </c:multiLvlStrCache>
            </c:multiLvlStrRef>
          </c:cat>
          <c:val>
            <c:numRef>
              <c:f>'IPC-TRM'!$D$31:$D$308</c:f>
              <c:numCache>
                <c:formatCode>General</c:formatCode>
                <c:ptCount val="278"/>
                <c:pt idx="0">
                  <c:v>10.24</c:v>
                </c:pt>
                <c:pt idx="1">
                  <c:v>9.91</c:v>
                </c:pt>
                <c:pt idx="2">
                  <c:v>8.58</c:v>
                </c:pt>
                <c:pt idx="3">
                  <c:v>8.06</c:v>
                </c:pt>
                <c:pt idx="4">
                  <c:v>8.19</c:v>
                </c:pt>
                <c:pt idx="5">
                  <c:v>8.34</c:v>
                </c:pt>
                <c:pt idx="6">
                  <c:v>8.06</c:v>
                </c:pt>
                <c:pt idx="7">
                  <c:v>7.41</c:v>
                </c:pt>
                <c:pt idx="8">
                  <c:v>7.41</c:v>
                </c:pt>
                <c:pt idx="9">
                  <c:v>7.51</c:v>
                </c:pt>
                <c:pt idx="10">
                  <c:v>7.08</c:v>
                </c:pt>
                <c:pt idx="11">
                  <c:v>7.75</c:v>
                </c:pt>
                <c:pt idx="12">
                  <c:v>8.3699999999999992</c:v>
                </c:pt>
                <c:pt idx="13">
                  <c:v>8.4699999999999989</c:v>
                </c:pt>
                <c:pt idx="14">
                  <c:v>9.76</c:v>
                </c:pt>
                <c:pt idx="15">
                  <c:v>10.280000000000001</c:v>
                </c:pt>
                <c:pt idx="16">
                  <c:v>10.59</c:v>
                </c:pt>
                <c:pt idx="17">
                  <c:v>10.54</c:v>
                </c:pt>
                <c:pt idx="18">
                  <c:v>10.15</c:v>
                </c:pt>
                <c:pt idx="19">
                  <c:v>10.549999999999999</c:v>
                </c:pt>
                <c:pt idx="20">
                  <c:v>9.92</c:v>
                </c:pt>
                <c:pt idx="21">
                  <c:v>8.3699999999999992</c:v>
                </c:pt>
                <c:pt idx="22">
                  <c:v>7.19</c:v>
                </c:pt>
                <c:pt idx="23">
                  <c:v>6.64</c:v>
                </c:pt>
                <c:pt idx="24">
                  <c:v>7.68</c:v>
                </c:pt>
                <c:pt idx="25">
                  <c:v>9.19</c:v>
                </c:pt>
                <c:pt idx="26">
                  <c:v>8.91</c:v>
                </c:pt>
                <c:pt idx="27">
                  <c:v>8.4</c:v>
                </c:pt>
                <c:pt idx="28">
                  <c:v>8.5599999999999987</c:v>
                </c:pt>
                <c:pt idx="29">
                  <c:v>9.7900000000000009</c:v>
                </c:pt>
                <c:pt idx="30">
                  <c:v>11.51</c:v>
                </c:pt>
                <c:pt idx="31">
                  <c:v>10.92</c:v>
                </c:pt>
                <c:pt idx="32">
                  <c:v>10.65</c:v>
                </c:pt>
                <c:pt idx="33">
                  <c:v>9.35</c:v>
                </c:pt>
                <c:pt idx="34">
                  <c:v>9.879999999999999</c:v>
                </c:pt>
                <c:pt idx="35">
                  <c:v>10.76</c:v>
                </c:pt>
                <c:pt idx="36">
                  <c:v>9.75</c:v>
                </c:pt>
                <c:pt idx="37">
                  <c:v>7.7399999999999993</c:v>
                </c:pt>
                <c:pt idx="38">
                  <c:v>7.39</c:v>
                </c:pt>
                <c:pt idx="39">
                  <c:v>7.46</c:v>
                </c:pt>
                <c:pt idx="40">
                  <c:v>6.52</c:v>
                </c:pt>
                <c:pt idx="41">
                  <c:v>5.1400000000000006</c:v>
                </c:pt>
                <c:pt idx="42">
                  <c:v>4.22</c:v>
                </c:pt>
                <c:pt idx="43">
                  <c:v>5.3199999999999994</c:v>
                </c:pt>
                <c:pt idx="44">
                  <c:v>5.4399999999999995</c:v>
                </c:pt>
                <c:pt idx="45">
                  <c:v>6.3</c:v>
                </c:pt>
                <c:pt idx="46">
                  <c:v>6.5600000000000005</c:v>
                </c:pt>
                <c:pt idx="47">
                  <c:v>4.71</c:v>
                </c:pt>
                <c:pt idx="48">
                  <c:v>4.67</c:v>
                </c:pt>
                <c:pt idx="49">
                  <c:v>6.49</c:v>
                </c:pt>
                <c:pt idx="50">
                  <c:v>6.58</c:v>
                </c:pt>
                <c:pt idx="51">
                  <c:v>6.5699999999999994</c:v>
                </c:pt>
                <c:pt idx="52">
                  <c:v>7.21</c:v>
                </c:pt>
                <c:pt idx="53">
                  <c:v>7.23</c:v>
                </c:pt>
                <c:pt idx="54">
                  <c:v>6.77</c:v>
                </c:pt>
                <c:pt idx="55">
                  <c:v>5.43</c:v>
                </c:pt>
                <c:pt idx="56">
                  <c:v>5.53</c:v>
                </c:pt>
                <c:pt idx="57">
                  <c:v>5.43</c:v>
                </c:pt>
                <c:pt idx="58">
                  <c:v>5.4899999999999993</c:v>
                </c:pt>
                <c:pt idx="59">
                  <c:v>5.8000000000000007</c:v>
                </c:pt>
                <c:pt idx="60">
                  <c:v>5.9700000000000006</c:v>
                </c:pt>
                <c:pt idx="61">
                  <c:v>6.05</c:v>
                </c:pt>
                <c:pt idx="62">
                  <c:v>6.52</c:v>
                </c:pt>
                <c:pt idx="63">
                  <c:v>6.12</c:v>
                </c:pt>
                <c:pt idx="64">
                  <c:v>6.35</c:v>
                </c:pt>
                <c:pt idx="65">
                  <c:v>7.0000000000000009</c:v>
                </c:pt>
                <c:pt idx="66">
                  <c:v>6.72</c:v>
                </c:pt>
                <c:pt idx="67">
                  <c:v>6.5600000000000005</c:v>
                </c:pt>
                <c:pt idx="68">
                  <c:v>6.12</c:v>
                </c:pt>
                <c:pt idx="69">
                  <c:v>5.3900000000000006</c:v>
                </c:pt>
                <c:pt idx="70">
                  <c:v>5.2299999999999995</c:v>
                </c:pt>
                <c:pt idx="71">
                  <c:v>5.47</c:v>
                </c:pt>
                <c:pt idx="72">
                  <c:v>5.2200000000000006</c:v>
                </c:pt>
                <c:pt idx="73">
                  <c:v>4.72</c:v>
                </c:pt>
                <c:pt idx="74">
                  <c:v>5.53</c:v>
                </c:pt>
                <c:pt idx="75">
                  <c:v>6.419999999999999</c:v>
                </c:pt>
                <c:pt idx="76">
                  <c:v>6.02</c:v>
                </c:pt>
                <c:pt idx="77">
                  <c:v>5.3100000000000005</c:v>
                </c:pt>
                <c:pt idx="78">
                  <c:v>5.41</c:v>
                </c:pt>
                <c:pt idx="79">
                  <c:v>5.6800000000000006</c:v>
                </c:pt>
                <c:pt idx="80">
                  <c:v>5.81</c:v>
                </c:pt>
                <c:pt idx="81">
                  <c:v>7.32</c:v>
                </c:pt>
                <c:pt idx="82">
                  <c:v>8.9</c:v>
                </c:pt>
                <c:pt idx="83">
                  <c:v>10.040000000000001</c:v>
                </c:pt>
                <c:pt idx="84">
                  <c:v>10.01</c:v>
                </c:pt>
                <c:pt idx="85">
                  <c:v>9.69</c:v>
                </c:pt>
                <c:pt idx="86">
                  <c:v>8.93</c:v>
                </c:pt>
                <c:pt idx="87">
                  <c:v>7.23</c:v>
                </c:pt>
                <c:pt idx="88">
                  <c:v>6.9599999999999991</c:v>
                </c:pt>
                <c:pt idx="89">
                  <c:v>6.98</c:v>
                </c:pt>
                <c:pt idx="90">
                  <c:v>7.7200000000000006</c:v>
                </c:pt>
                <c:pt idx="91">
                  <c:v>8.51</c:v>
                </c:pt>
                <c:pt idx="92">
                  <c:v>9.39</c:v>
                </c:pt>
                <c:pt idx="93">
                  <c:v>10.459999999999999</c:v>
                </c:pt>
                <c:pt idx="94">
                  <c:v>8.61</c:v>
                </c:pt>
                <c:pt idx="95">
                  <c:v>7.82</c:v>
                </c:pt>
                <c:pt idx="96">
                  <c:v>9.73</c:v>
                </c:pt>
                <c:pt idx="97">
                  <c:v>11.98</c:v>
                </c:pt>
                <c:pt idx="98">
                  <c:v>13</c:v>
                </c:pt>
                <c:pt idx="99">
                  <c:v>14.180000000000001</c:v>
                </c:pt>
                <c:pt idx="100">
                  <c:v>12.770000000000001</c:v>
                </c:pt>
                <c:pt idx="101">
                  <c:v>13.15</c:v>
                </c:pt>
                <c:pt idx="102">
                  <c:v>12.950000000000001</c:v>
                </c:pt>
                <c:pt idx="103">
                  <c:v>13.170000000000002</c:v>
                </c:pt>
                <c:pt idx="104">
                  <c:v>12.24</c:v>
                </c:pt>
                <c:pt idx="105">
                  <c:v>9.5</c:v>
                </c:pt>
                <c:pt idx="106">
                  <c:v>8.67</c:v>
                </c:pt>
                <c:pt idx="107">
                  <c:v>7.93</c:v>
                </c:pt>
                <c:pt idx="108">
                  <c:v>5.5100000000000007</c:v>
                </c:pt>
                <c:pt idx="109">
                  <c:v>2.8000000000000003</c:v>
                </c:pt>
                <c:pt idx="110">
                  <c:v>1.51</c:v>
                </c:pt>
                <c:pt idx="111">
                  <c:v>1.46</c:v>
                </c:pt>
                <c:pt idx="112">
                  <c:v>2.23</c:v>
                </c:pt>
                <c:pt idx="113">
                  <c:v>1.6400000000000001</c:v>
                </c:pt>
                <c:pt idx="114">
                  <c:v>0.69</c:v>
                </c:pt>
                <c:pt idx="115">
                  <c:v>-0.32</c:v>
                </c:pt>
                <c:pt idx="116" formatCode="0.00">
                  <c:v>-2.57</c:v>
                </c:pt>
                <c:pt idx="117" formatCode="0.00">
                  <c:v>-1.56</c:v>
                </c:pt>
                <c:pt idx="118" formatCode="0.00">
                  <c:v>-1.08</c:v>
                </c:pt>
                <c:pt idx="119" formatCode="0.00">
                  <c:v>-0.23</c:v>
                </c:pt>
                <c:pt idx="120" formatCode="0.00">
                  <c:v>-0.28999999999999998</c:v>
                </c:pt>
                <c:pt idx="121" formatCode="0.00">
                  <c:v>0.39</c:v>
                </c:pt>
                <c:pt idx="122" formatCode="0.00">
                  <c:v>0.67</c:v>
                </c:pt>
                <c:pt idx="123" formatCode="0.00">
                  <c:v>0.75</c:v>
                </c:pt>
                <c:pt idx="124" formatCode="0.00">
                  <c:v>0.65</c:v>
                </c:pt>
                <c:pt idx="125" formatCode="0.00">
                  <c:v>0.54</c:v>
                </c:pt>
                <c:pt idx="126" formatCode="0.00">
                  <c:v>1.54</c:v>
                </c:pt>
                <c:pt idx="127" formatCode="0.00">
                  <c:v>3.9</c:v>
                </c:pt>
                <c:pt idx="128" formatCode="0.00">
                  <c:v>4.91</c:v>
                </c:pt>
                <c:pt idx="129" formatCode="0.00">
                  <c:v>4.03</c:v>
                </c:pt>
                <c:pt idx="130" formatCode="0.00">
                  <c:v>3.4</c:v>
                </c:pt>
                <c:pt idx="131" formatCode="0.00">
                  <c:v>1.83</c:v>
                </c:pt>
                <c:pt idx="132" formatCode="0.00">
                  <c:v>2.99</c:v>
                </c:pt>
                <c:pt idx="133" formatCode="0.00">
                  <c:v>3.7</c:v>
                </c:pt>
                <c:pt idx="134" formatCode="0.00">
                  <c:v>4.63</c:v>
                </c:pt>
                <c:pt idx="135" formatCode="0.00">
                  <c:v>4.41</c:v>
                </c:pt>
                <c:pt idx="136" formatCode="0.00">
                  <c:v>5.9</c:v>
                </c:pt>
                <c:pt idx="137" formatCode="0.00">
                  <c:v>7.22</c:v>
                </c:pt>
                <c:pt idx="138" formatCode="0.00">
                  <c:v>6.78</c:v>
                </c:pt>
                <c:pt idx="139" formatCode="0.00">
                  <c:v>5.13</c:v>
                </c:pt>
                <c:pt idx="140" formatCode="0.00">
                  <c:v>4.51</c:v>
                </c:pt>
                <c:pt idx="141" formatCode="0.00">
                  <c:v>4.29</c:v>
                </c:pt>
                <c:pt idx="142" formatCode="0.00">
                  <c:v>3.99</c:v>
                </c:pt>
                <c:pt idx="143" formatCode="0.00">
                  <c:v>4.62</c:v>
                </c:pt>
                <c:pt idx="144" formatCode="0.00">
                  <c:v>4.25</c:v>
                </c:pt>
                <c:pt idx="145" formatCode="0.00">
                  <c:v>3.65</c:v>
                </c:pt>
                <c:pt idx="146" formatCode="0.00">
                  <c:v>3.11</c:v>
                </c:pt>
                <c:pt idx="147" formatCode="0.00">
                  <c:v>3.42</c:v>
                </c:pt>
                <c:pt idx="148" formatCode="0.00">
                  <c:v>2.95</c:v>
                </c:pt>
                <c:pt idx="149" formatCode="0.00">
                  <c:v>2.8</c:v>
                </c:pt>
                <c:pt idx="150" formatCode="0.00">
                  <c:v>2.1</c:v>
                </c:pt>
                <c:pt idx="151" formatCode="0.00">
                  <c:v>1.48</c:v>
                </c:pt>
                <c:pt idx="152" formatCode="0.00">
                  <c:v>0.73</c:v>
                </c:pt>
                <c:pt idx="153" formatCode="0.00">
                  <c:v>0.13</c:v>
                </c:pt>
                <c:pt idx="154" formatCode="0.00">
                  <c:v>0.62</c:v>
                </c:pt>
                <c:pt idx="155" formatCode="0.00">
                  <c:v>0.81</c:v>
                </c:pt>
                <c:pt idx="156" formatCode="0.00">
                  <c:v>0.39</c:v>
                </c:pt>
                <c:pt idx="157" formatCode="0.00">
                  <c:v>0.38</c:v>
                </c:pt>
                <c:pt idx="158" formatCode="0.00">
                  <c:v>0.84</c:v>
                </c:pt>
                <c:pt idx="159" formatCode="0.00">
                  <c:v>0.99</c:v>
                </c:pt>
                <c:pt idx="160" formatCode="0.00">
                  <c:v>1.3</c:v>
                </c:pt>
                <c:pt idx="161" formatCode="0.00">
                  <c:v>-0.52</c:v>
                </c:pt>
                <c:pt idx="162" formatCode="0.00">
                  <c:v>-0.48</c:v>
                </c:pt>
                <c:pt idx="163" formatCode="0.00">
                  <c:v>-0.23</c:v>
                </c:pt>
                <c:pt idx="164" formatCode="0.00">
                  <c:v>0.26</c:v>
                </c:pt>
                <c:pt idx="165" formatCode="0.00">
                  <c:v>0.82</c:v>
                </c:pt>
                <c:pt idx="166" formatCode="0.00">
                  <c:v>1.37</c:v>
                </c:pt>
                <c:pt idx="167" formatCode="0.00">
                  <c:v>1.78</c:v>
                </c:pt>
                <c:pt idx="168" formatCode="0.00">
                  <c:v>3.18</c:v>
                </c:pt>
                <c:pt idx="169" formatCode="0.00">
                  <c:v>2.92</c:v>
                </c:pt>
                <c:pt idx="170" formatCode="0.00">
                  <c:v>3.18</c:v>
                </c:pt>
                <c:pt idx="171" formatCode="0.00">
                  <c:v>3.47</c:v>
                </c:pt>
                <c:pt idx="172" formatCode="0.00">
                  <c:v>3.25</c:v>
                </c:pt>
                <c:pt idx="173" formatCode="0.00">
                  <c:v>4.66</c:v>
                </c:pt>
                <c:pt idx="174" formatCode="0.00">
                  <c:v>5.49</c:v>
                </c:pt>
                <c:pt idx="175" formatCode="0.00">
                  <c:v>5.24</c:v>
                </c:pt>
                <c:pt idx="176" formatCode="0.00">
                  <c:v>6.25</c:v>
                </c:pt>
                <c:pt idx="177" formatCode="0.00">
                  <c:v>8.3800000000000008</c:v>
                </c:pt>
                <c:pt idx="178" formatCode="0.00">
                  <c:v>9.1199999999999992</c:v>
                </c:pt>
                <c:pt idx="179" formatCode="0.00">
                  <c:v>9.09</c:v>
                </c:pt>
                <c:pt idx="180" formatCode="0.00">
                  <c:v>6.94</c:v>
                </c:pt>
                <c:pt idx="181" formatCode="0.00">
                  <c:v>6.99</c:v>
                </c:pt>
                <c:pt idx="182" formatCode="0.00">
                  <c:v>6.2</c:v>
                </c:pt>
                <c:pt idx="183" formatCode="0.00">
                  <c:v>6.86</c:v>
                </c:pt>
                <c:pt idx="184" formatCode="0.00">
                  <c:v>8.4600000000000009</c:v>
                </c:pt>
                <c:pt idx="185" formatCode="0.00">
                  <c:v>10.41</c:v>
                </c:pt>
                <c:pt idx="186" formatCode="0.00">
                  <c:v>11.69</c:v>
                </c:pt>
                <c:pt idx="187" formatCode="0.00">
                  <c:v>13.08</c:v>
                </c:pt>
                <c:pt idx="188" formatCode="0.00">
                  <c:v>14.75</c:v>
                </c:pt>
                <c:pt idx="189" formatCode="0.00">
                  <c:v>13.98</c:v>
                </c:pt>
                <c:pt idx="190" formatCode="0.00">
                  <c:v>14.48</c:v>
                </c:pt>
                <c:pt idx="191" formatCode="0.00">
                  <c:v>14.88</c:v>
                </c:pt>
                <c:pt idx="192" formatCode="0.00">
                  <c:v>15.92</c:v>
                </c:pt>
                <c:pt idx="193" formatCode="0.00">
                  <c:v>17.03</c:v>
                </c:pt>
                <c:pt idx="194" formatCode="0.00">
                  <c:v>18.940000000000001</c:v>
                </c:pt>
                <c:pt idx="195" formatCode="0.00">
                  <c:v>14.86</c:v>
                </c:pt>
                <c:pt idx="196" formatCode="0.00">
                  <c:v>11.23</c:v>
                </c:pt>
                <c:pt idx="197" formatCode="0.00">
                  <c:v>8.48</c:v>
                </c:pt>
                <c:pt idx="198" formatCode="0.00">
                  <c:v>7.18</c:v>
                </c:pt>
                <c:pt idx="199" formatCode="0.00">
                  <c:v>6.65</c:v>
                </c:pt>
                <c:pt idx="200" formatCode="0.00">
                  <c:v>4.59</c:v>
                </c:pt>
                <c:pt idx="201" formatCode="0.00">
                  <c:v>3.5</c:v>
                </c:pt>
                <c:pt idx="202" formatCode="0.00">
                  <c:v>1.46</c:v>
                </c:pt>
                <c:pt idx="203" formatCode="0.00">
                  <c:v>0.19</c:v>
                </c:pt>
                <c:pt idx="204" formatCode="0.00">
                  <c:v>-0.26</c:v>
                </c:pt>
                <c:pt idx="205" formatCode="0.00">
                  <c:v>-1.21</c:v>
                </c:pt>
                <c:pt idx="206" formatCode="0.00">
                  <c:v>-2.62</c:v>
                </c:pt>
                <c:pt idx="207" formatCode="0.00">
                  <c:v>-0.25</c:v>
                </c:pt>
                <c:pt idx="208" formatCode="0.00">
                  <c:v>0.59</c:v>
                </c:pt>
                <c:pt idx="209" formatCode="0.00">
                  <c:v>1.0900000000000001</c:v>
                </c:pt>
                <c:pt idx="210" formatCode="0.00">
                  <c:v>1.1100000000000001</c:v>
                </c:pt>
                <c:pt idx="211" formatCode="0.00">
                  <c:v>0.48</c:v>
                </c:pt>
                <c:pt idx="212" formatCode="0.00">
                  <c:v>0.37</c:v>
                </c:pt>
                <c:pt idx="213" formatCode="0.00">
                  <c:v>-0.19</c:v>
                </c:pt>
                <c:pt idx="214" formatCode="0.00">
                  <c:v>-0.06</c:v>
                </c:pt>
                <c:pt idx="215" formatCode="0.00">
                  <c:v>0.68</c:v>
                </c:pt>
                <c:pt idx="216" formatCode="0.00">
                  <c:v>0.78</c:v>
                </c:pt>
                <c:pt idx="217" formatCode="0.00">
                  <c:v>1.1100000000000001</c:v>
                </c:pt>
                <c:pt idx="218" formatCode="0.00">
                  <c:v>0.3</c:v>
                </c:pt>
                <c:pt idx="219" formatCode="0.00">
                  <c:v>0.39</c:v>
                </c:pt>
                <c:pt idx="220" formatCode="0.00">
                  <c:v>1.47</c:v>
                </c:pt>
                <c:pt idx="221" formatCode="0.00">
                  <c:v>1.67</c:v>
                </c:pt>
                <c:pt idx="222" formatCode="0.00">
                  <c:v>1.61</c:v>
                </c:pt>
                <c:pt idx="223" formatCode="0.00">
                  <c:v>1.87</c:v>
                </c:pt>
                <c:pt idx="224" formatCode="0.00">
                  <c:v>2.0736863297765353</c:v>
                </c:pt>
                <c:pt idx="225" formatCode="0.00">
                  <c:v>2.2848515349773777</c:v>
                </c:pt>
                <c:pt idx="226" formatCode="0.00">
                  <c:v>3.2404146120559574</c:v>
                </c:pt>
                <c:pt idx="227" formatCode="0.00">
                  <c:v>3.4420832086201898</c:v>
                </c:pt>
                <c:pt idx="228" formatCode="0.00">
                  <c:v>4.0374838002193059</c:v>
                </c:pt>
                <c:pt idx="229" formatCode="0.00">
                  <c:v>4.9665902064426177</c:v>
                </c:pt>
                <c:pt idx="230" formatCode="0.00">
                  <c:v>6.5794768611669951</c:v>
                </c:pt>
                <c:pt idx="231" formatCode="0.00">
                  <c:v>6.4172198752765865</c:v>
                </c:pt>
                <c:pt idx="232" formatCode="0.00">
                  <c:v>6.4816670006010924</c:v>
                </c:pt>
                <c:pt idx="233" formatCode="0.00">
                  <c:v>6.8699227760505579</c:v>
                </c:pt>
                <c:pt idx="234" formatCode="0.00">
                  <c:v>6.4318683523981548</c:v>
                </c:pt>
                <c:pt idx="235" formatCode="0.00">
                  <c:v>5.8</c:v>
                </c:pt>
                <c:pt idx="236" formatCode="0.00">
                  <c:v>5.13</c:v>
                </c:pt>
                <c:pt idx="237" formatCode="0.00">
                  <c:v>5.87</c:v>
                </c:pt>
                <c:pt idx="238" formatCode="0.00">
                  <c:v>7.19</c:v>
                </c:pt>
                <c:pt idx="239" formatCode="0.00">
                  <c:v>8.23</c:v>
                </c:pt>
                <c:pt idx="240" formatCode="0.00">
                  <c:v>7.57</c:v>
                </c:pt>
                <c:pt idx="241" formatCode="0.00">
                  <c:v>6.55</c:v>
                </c:pt>
                <c:pt idx="242" formatCode="0.00">
                  <c:v>5</c:v>
                </c:pt>
                <c:pt idx="243" formatCode="0.00">
                  <c:v>4.66</c:v>
                </c:pt>
                <c:pt idx="244" formatCode="0.00">
                  <c:v>4.13</c:v>
                </c:pt>
                <c:pt idx="245" formatCode="0.00">
                  <c:v>3.54</c:v>
                </c:pt>
                <c:pt idx="246" formatCode="0.00">
                  <c:v>4.09</c:v>
                </c:pt>
                <c:pt idx="247" formatCode="0.00">
                  <c:v>4.8</c:v>
                </c:pt>
                <c:pt idx="248" formatCode="0.00">
                  <c:v>5.51</c:v>
                </c:pt>
                <c:pt idx="249" formatCode="0.00">
                  <c:v>5.0199999999999996</c:v>
                </c:pt>
                <c:pt idx="250" formatCode="0.00">
                  <c:v>3.92</c:v>
                </c:pt>
                <c:pt idx="251" formatCode="0.00">
                  <c:v>3.98</c:v>
                </c:pt>
                <c:pt idx="252" formatCode="0.00">
                  <c:v>9.52</c:v>
                </c:pt>
                <c:pt idx="253" formatCode="0.00">
                  <c:v>8.52</c:v>
                </c:pt>
                <c:pt idx="254" formatCode="0.00">
                  <c:v>9.81</c:v>
                </c:pt>
                <c:pt idx="255" formatCode="0.00">
                  <c:v>11.5</c:v>
                </c:pt>
                <c:pt idx="256" formatCode="0.00">
                  <c:v>12.4</c:v>
                </c:pt>
                <c:pt idx="257" formatCode="0.00">
                  <c:v>13.76</c:v>
                </c:pt>
                <c:pt idx="258" formatCode="0.00">
                  <c:v>15.34</c:v>
                </c:pt>
                <c:pt idx="259" formatCode="0.00">
                  <c:v>17.23</c:v>
                </c:pt>
                <c:pt idx="260" formatCode="0.00">
                  <c:v>19.940000000000001</c:v>
                </c:pt>
                <c:pt idx="261" formatCode="0.00">
                  <c:v>23.3</c:v>
                </c:pt>
                <c:pt idx="262" formatCode="0.00">
                  <c:v>25.37</c:v>
                </c:pt>
                <c:pt idx="263" formatCode="_(* #,##0.00_);_(* \(#,##0.00\);_(* &quot;-&quot;??_);_(@_)">
                  <c:v>26.17</c:v>
                </c:pt>
                <c:pt idx="264" formatCode="_(* #,##0.00_);_(* \(#,##0.00\);_(* &quot;-&quot;??_);_(@_)">
                  <c:v>21.6</c:v>
                </c:pt>
                <c:pt idx="265" formatCode="_(* #,##0.00_);_(* \(#,##0.00\);_(* &quot;-&quot;??_);_(@_)">
                  <c:v>23.65</c:v>
                </c:pt>
                <c:pt idx="266" formatCode="_(* #,##0.00_);_(* \(#,##0.00\);_(* &quot;-&quot;??_);_(@_)">
                  <c:v>24.61</c:v>
                </c:pt>
                <c:pt idx="267" formatCode="_(* #,##0.00_);_(* \(#,##0.00\);_(* &quot;-&quot;??_);_(@_)">
                  <c:v>25.57</c:v>
                </c:pt>
                <c:pt idx="268" formatCode="_(* #,##0.00_);_(* \(#,##0.00\);_(* &quot;-&quot;??_);_(@_)">
                  <c:v>26.62</c:v>
                </c:pt>
                <c:pt idx="269" formatCode="_(* #,##0.00_);_(* \(#,##0.00\);_(* &quot;-&quot;??_);_(@_)">
                  <c:v>27.02</c:v>
                </c:pt>
                <c:pt idx="270" formatCode="_(* #,##0.00_);_(* \(#,##0.00\);_(* &quot;-&quot;??_);_(@_)">
                  <c:v>27.08</c:v>
                </c:pt>
                <c:pt idx="271" formatCode="_(* #,##0.00_);_(* \(#,##0.00\);_(* &quot;-&quot;??_);_(@_)">
                  <c:v>27.81</c:v>
                </c:pt>
                <c:pt idx="272" formatCode="_(* #,##0.00_);_(* \(#,##0.00\);_(* &quot;-&quot;??_);_(@_)">
                  <c:v>26.18</c:v>
                </c:pt>
                <c:pt idx="273" formatCode="_(* #,##0.00_);_(* \(#,##0.00\);_(* &quot;-&quot;??_);_(@_)">
                  <c:v>24.14</c:v>
                </c:pt>
                <c:pt idx="274" formatCode="_(* #,##0.00_);_(* \(#,##0.00\);_(* &quot;-&quot;??_);_(@_)">
                  <c:v>21.81</c:v>
                </c:pt>
                <c:pt idx="275" formatCode="_(* #,##0.00_);_(* \(#,##0.00\);_(* &quot;-&quot;??_);_(@_)">
                  <c:v>18.47</c:v>
                </c:pt>
                <c:pt idx="276" formatCode="_(* #,##0.00_);_(* \(#,##0.00\);_(* &quot;-&quot;??_);_(@_)">
                  <c:v>15.66</c:v>
                </c:pt>
                <c:pt idx="277" formatCode="_(* #,##0.00_);_(* \(#,##0.00\);_(* &quot;-&quot;??_);_(@_)">
                  <c:v>14.31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971B-4BA7-8677-EC72DD8E5C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9504207"/>
        <c:axId val="1839510863"/>
      </c:lineChart>
      <c:lineChart>
        <c:grouping val="standard"/>
        <c:varyColors val="0"/>
        <c:ser>
          <c:idx val="1"/>
          <c:order val="1"/>
          <c:tx>
            <c:strRef>
              <c:f>'IPC-TRM'!$E$2</c:f>
              <c:strCache>
                <c:ptCount val="1"/>
                <c:pt idx="0">
                  <c:v>TRM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'IPC-TRM'!$B$31:$C$308</c:f>
              <c:multiLvlStrCache>
                <c:ptCount val="278"/>
                <c:lvl>
                  <c:pt idx="0">
                    <c:v>Mayo</c:v>
                  </c:pt>
                  <c:pt idx="1">
                    <c:v>Junio</c:v>
                  </c:pt>
                  <c:pt idx="2">
                    <c:v>Julio</c:v>
                  </c:pt>
                  <c:pt idx="3">
                    <c:v>Agosto</c:v>
                  </c:pt>
                  <c:pt idx="4">
                    <c:v>Septiembre</c:v>
                  </c:pt>
                  <c:pt idx="5">
                    <c:v>Octubre</c:v>
                  </c:pt>
                  <c:pt idx="6">
                    <c:v>Noviembre</c:v>
                  </c:pt>
                  <c:pt idx="7">
                    <c:v>Diciembre</c:v>
                  </c:pt>
                  <c:pt idx="8">
                    <c:v>Enero</c:v>
                  </c:pt>
                  <c:pt idx="9">
                    <c:v>Febrero</c:v>
                  </c:pt>
                  <c:pt idx="10">
                    <c:v>Marzo</c:v>
                  </c:pt>
                  <c:pt idx="11">
                    <c:v>Abril</c:v>
                  </c:pt>
                  <c:pt idx="12">
                    <c:v>Mayo</c:v>
                  </c:pt>
                  <c:pt idx="13">
                    <c:v>Junio</c:v>
                  </c:pt>
                  <c:pt idx="14">
                    <c:v>Julio</c:v>
                  </c:pt>
                  <c:pt idx="15">
                    <c:v>Agosto</c:v>
                  </c:pt>
                  <c:pt idx="16">
                    <c:v>Septiembre</c:v>
                  </c:pt>
                  <c:pt idx="17">
                    <c:v>Octubre</c:v>
                  </c:pt>
                  <c:pt idx="18">
                    <c:v>Noviembre</c:v>
                  </c:pt>
                  <c:pt idx="19">
                    <c:v>Diciembre</c:v>
                  </c:pt>
                  <c:pt idx="20">
                    <c:v>Enero</c:v>
                  </c:pt>
                  <c:pt idx="21">
                    <c:v>Febrero</c:v>
                  </c:pt>
                  <c:pt idx="22">
                    <c:v>Marzo</c:v>
                  </c:pt>
                  <c:pt idx="23">
                    <c:v>Abril</c:v>
                  </c:pt>
                  <c:pt idx="24">
                    <c:v>Mayo</c:v>
                  </c:pt>
                  <c:pt idx="25">
                    <c:v>Junio</c:v>
                  </c:pt>
                  <c:pt idx="26">
                    <c:v>Julio</c:v>
                  </c:pt>
                  <c:pt idx="27">
                    <c:v>Agosto</c:v>
                  </c:pt>
                  <c:pt idx="28">
                    <c:v>Septiembre</c:v>
                  </c:pt>
                  <c:pt idx="29">
                    <c:v>Octubre</c:v>
                  </c:pt>
                  <c:pt idx="30">
                    <c:v>Noviembre</c:v>
                  </c:pt>
                  <c:pt idx="31">
                    <c:v>Diciembre</c:v>
                  </c:pt>
                  <c:pt idx="32">
                    <c:v>Enero</c:v>
                  </c:pt>
                  <c:pt idx="33">
                    <c:v>Febrero</c:v>
                  </c:pt>
                  <c:pt idx="34">
                    <c:v>Marzo</c:v>
                  </c:pt>
                  <c:pt idx="35">
                    <c:v>Abril</c:v>
                  </c:pt>
                  <c:pt idx="36">
                    <c:v>Mayo</c:v>
                  </c:pt>
                  <c:pt idx="37">
                    <c:v>Junio</c:v>
                  </c:pt>
                  <c:pt idx="38">
                    <c:v>Julio</c:v>
                  </c:pt>
                  <c:pt idx="39">
                    <c:v>Agosto</c:v>
                  </c:pt>
                  <c:pt idx="40">
                    <c:v>Septiembre</c:v>
                  </c:pt>
                  <c:pt idx="41">
                    <c:v>Octubre</c:v>
                  </c:pt>
                  <c:pt idx="42">
                    <c:v>Noviembre</c:v>
                  </c:pt>
                  <c:pt idx="43">
                    <c:v>Diciembre</c:v>
                  </c:pt>
                  <c:pt idx="44">
                    <c:v>Enero</c:v>
                  </c:pt>
                  <c:pt idx="45">
                    <c:v>Febrero</c:v>
                  </c:pt>
                  <c:pt idx="46">
                    <c:v>Marzo</c:v>
                  </c:pt>
                  <c:pt idx="47">
                    <c:v>Abril</c:v>
                  </c:pt>
                  <c:pt idx="48">
                    <c:v>Mayo</c:v>
                  </c:pt>
                  <c:pt idx="49">
                    <c:v>Junio</c:v>
                  </c:pt>
                  <c:pt idx="50">
                    <c:v>Julio</c:v>
                  </c:pt>
                  <c:pt idx="51">
                    <c:v>Agosto</c:v>
                  </c:pt>
                  <c:pt idx="52">
                    <c:v>Septiembre</c:v>
                  </c:pt>
                  <c:pt idx="53">
                    <c:v>Octubre</c:v>
                  </c:pt>
                  <c:pt idx="54">
                    <c:v>Noviembre</c:v>
                  </c:pt>
                  <c:pt idx="55">
                    <c:v>Diciembre</c:v>
                  </c:pt>
                  <c:pt idx="56">
                    <c:v>Enero</c:v>
                  </c:pt>
                  <c:pt idx="57">
                    <c:v>Febrero</c:v>
                  </c:pt>
                  <c:pt idx="58">
                    <c:v>Marzo</c:v>
                  </c:pt>
                  <c:pt idx="59">
                    <c:v>Abril</c:v>
                  </c:pt>
                  <c:pt idx="60">
                    <c:v>Mayo</c:v>
                  </c:pt>
                  <c:pt idx="61">
                    <c:v>Junio</c:v>
                  </c:pt>
                  <c:pt idx="62">
                    <c:v>Julio</c:v>
                  </c:pt>
                  <c:pt idx="63">
                    <c:v>Agosto</c:v>
                  </c:pt>
                  <c:pt idx="64">
                    <c:v>Septiembre</c:v>
                  </c:pt>
                  <c:pt idx="65">
                    <c:v>Octubre</c:v>
                  </c:pt>
                  <c:pt idx="66">
                    <c:v>Noviembre</c:v>
                  </c:pt>
                  <c:pt idx="67">
                    <c:v>Diciembre</c:v>
                  </c:pt>
                  <c:pt idx="68">
                    <c:v>Enero</c:v>
                  </c:pt>
                  <c:pt idx="69">
                    <c:v>Febrero</c:v>
                  </c:pt>
                  <c:pt idx="70">
                    <c:v>Marzo</c:v>
                  </c:pt>
                  <c:pt idx="71">
                    <c:v>Abril</c:v>
                  </c:pt>
                  <c:pt idx="72">
                    <c:v>Mayo</c:v>
                  </c:pt>
                  <c:pt idx="73">
                    <c:v>Junio</c:v>
                  </c:pt>
                  <c:pt idx="74">
                    <c:v>Julio</c:v>
                  </c:pt>
                  <c:pt idx="75">
                    <c:v>Agosto</c:v>
                  </c:pt>
                  <c:pt idx="76">
                    <c:v>Septiembre</c:v>
                  </c:pt>
                  <c:pt idx="77">
                    <c:v>Octubre</c:v>
                  </c:pt>
                  <c:pt idx="78">
                    <c:v>Noviembre</c:v>
                  </c:pt>
                  <c:pt idx="79">
                    <c:v>Diciembre</c:v>
                  </c:pt>
                  <c:pt idx="80">
                    <c:v>Enero</c:v>
                  </c:pt>
                  <c:pt idx="81">
                    <c:v>Febrero</c:v>
                  </c:pt>
                  <c:pt idx="82">
                    <c:v>Marzo</c:v>
                  </c:pt>
                  <c:pt idx="83">
                    <c:v>Abril</c:v>
                  </c:pt>
                  <c:pt idx="84">
                    <c:v>Mayo</c:v>
                  </c:pt>
                  <c:pt idx="85">
                    <c:v>Junio</c:v>
                  </c:pt>
                  <c:pt idx="86">
                    <c:v>Julio</c:v>
                  </c:pt>
                  <c:pt idx="87">
                    <c:v>Agosto</c:v>
                  </c:pt>
                  <c:pt idx="88">
                    <c:v>Septiembre</c:v>
                  </c:pt>
                  <c:pt idx="89">
                    <c:v>Octubre</c:v>
                  </c:pt>
                  <c:pt idx="90">
                    <c:v>Noviembre</c:v>
                  </c:pt>
                  <c:pt idx="91">
                    <c:v>Diciembre</c:v>
                  </c:pt>
                  <c:pt idx="92">
                    <c:v>Enero</c:v>
                  </c:pt>
                  <c:pt idx="93">
                    <c:v>Febrero</c:v>
                  </c:pt>
                  <c:pt idx="94">
                    <c:v>Marzo</c:v>
                  </c:pt>
                  <c:pt idx="95">
                    <c:v>Abril</c:v>
                  </c:pt>
                  <c:pt idx="96">
                    <c:v>Mayo</c:v>
                  </c:pt>
                  <c:pt idx="97">
                    <c:v>Junio</c:v>
                  </c:pt>
                  <c:pt idx="98">
                    <c:v>Julio</c:v>
                  </c:pt>
                  <c:pt idx="99">
                    <c:v>Agosto</c:v>
                  </c:pt>
                  <c:pt idx="100">
                    <c:v>Septiembre</c:v>
                  </c:pt>
                  <c:pt idx="101">
                    <c:v>Octubre</c:v>
                  </c:pt>
                  <c:pt idx="102">
                    <c:v>Noviembre</c:v>
                  </c:pt>
                  <c:pt idx="103">
                    <c:v>Diciembre</c:v>
                  </c:pt>
                  <c:pt idx="104">
                    <c:v>Enero</c:v>
                  </c:pt>
                  <c:pt idx="105">
                    <c:v>Febrero</c:v>
                  </c:pt>
                  <c:pt idx="106">
                    <c:v>Marzo</c:v>
                  </c:pt>
                  <c:pt idx="107">
                    <c:v>Abril</c:v>
                  </c:pt>
                  <c:pt idx="108">
                    <c:v>Mayo</c:v>
                  </c:pt>
                  <c:pt idx="109">
                    <c:v>Junio</c:v>
                  </c:pt>
                  <c:pt idx="110">
                    <c:v>Julio</c:v>
                  </c:pt>
                  <c:pt idx="111">
                    <c:v>Agosto</c:v>
                  </c:pt>
                  <c:pt idx="112">
                    <c:v>Septiembre</c:v>
                  </c:pt>
                  <c:pt idx="113">
                    <c:v>Octubre</c:v>
                  </c:pt>
                  <c:pt idx="114">
                    <c:v>Noviembre</c:v>
                  </c:pt>
                  <c:pt idx="115">
                    <c:v>Diciembre</c:v>
                  </c:pt>
                  <c:pt idx="116">
                    <c:v>Enero</c:v>
                  </c:pt>
                  <c:pt idx="117">
                    <c:v>Febrero</c:v>
                  </c:pt>
                  <c:pt idx="118">
                    <c:v>Marzo</c:v>
                  </c:pt>
                  <c:pt idx="119">
                    <c:v>Abril</c:v>
                  </c:pt>
                  <c:pt idx="120">
                    <c:v>Mayo</c:v>
                  </c:pt>
                  <c:pt idx="121">
                    <c:v>Junio</c:v>
                  </c:pt>
                  <c:pt idx="122">
                    <c:v>Julio</c:v>
                  </c:pt>
                  <c:pt idx="123">
                    <c:v>Agosto</c:v>
                  </c:pt>
                  <c:pt idx="124">
                    <c:v>Septiembre</c:v>
                  </c:pt>
                  <c:pt idx="125">
                    <c:v>Octubre</c:v>
                  </c:pt>
                  <c:pt idx="126">
                    <c:v>Noviembre</c:v>
                  </c:pt>
                  <c:pt idx="127">
                    <c:v>Diciembre</c:v>
                  </c:pt>
                  <c:pt idx="128">
                    <c:v>Enero</c:v>
                  </c:pt>
                  <c:pt idx="129">
                    <c:v>Febrero</c:v>
                  </c:pt>
                  <c:pt idx="130">
                    <c:v>Marzo</c:v>
                  </c:pt>
                  <c:pt idx="131">
                    <c:v>Abril</c:v>
                  </c:pt>
                  <c:pt idx="132">
                    <c:v>Mayo</c:v>
                  </c:pt>
                  <c:pt idx="133">
                    <c:v>Junio</c:v>
                  </c:pt>
                  <c:pt idx="134">
                    <c:v>Julio</c:v>
                  </c:pt>
                  <c:pt idx="135">
                    <c:v>Agosto</c:v>
                  </c:pt>
                  <c:pt idx="136">
                    <c:v>Septiembre</c:v>
                  </c:pt>
                  <c:pt idx="137">
                    <c:v>Octubre</c:v>
                  </c:pt>
                  <c:pt idx="138">
                    <c:v>Noviembre</c:v>
                  </c:pt>
                  <c:pt idx="139">
                    <c:v>Diciembre</c:v>
                  </c:pt>
                  <c:pt idx="140">
                    <c:v>Enero</c:v>
                  </c:pt>
                  <c:pt idx="141">
                    <c:v>Febrero</c:v>
                  </c:pt>
                  <c:pt idx="142">
                    <c:v>Marzo</c:v>
                  </c:pt>
                  <c:pt idx="143">
                    <c:v>Abril</c:v>
                  </c:pt>
                  <c:pt idx="144">
                    <c:v>Mayo</c:v>
                  </c:pt>
                  <c:pt idx="145">
                    <c:v>Junio</c:v>
                  </c:pt>
                  <c:pt idx="146">
                    <c:v>Julio</c:v>
                  </c:pt>
                  <c:pt idx="147">
                    <c:v>Agosto</c:v>
                  </c:pt>
                  <c:pt idx="148">
                    <c:v>Septiembre</c:v>
                  </c:pt>
                  <c:pt idx="149">
                    <c:v>Octubre</c:v>
                  </c:pt>
                  <c:pt idx="150">
                    <c:v>Noviembre</c:v>
                  </c:pt>
                  <c:pt idx="151">
                    <c:v>Diciembre</c:v>
                  </c:pt>
                  <c:pt idx="152">
                    <c:v>Enero</c:v>
                  </c:pt>
                  <c:pt idx="153">
                    <c:v>Febrero</c:v>
                  </c:pt>
                  <c:pt idx="154">
                    <c:v>Marzo</c:v>
                  </c:pt>
                  <c:pt idx="155">
                    <c:v>Abril</c:v>
                  </c:pt>
                  <c:pt idx="156">
                    <c:v>Mayo</c:v>
                  </c:pt>
                  <c:pt idx="157">
                    <c:v>Junio</c:v>
                  </c:pt>
                  <c:pt idx="158">
                    <c:v>Julio</c:v>
                  </c:pt>
                  <c:pt idx="159">
                    <c:v>Agosto</c:v>
                  </c:pt>
                  <c:pt idx="160">
                    <c:v>Septiembre</c:v>
                  </c:pt>
                  <c:pt idx="161">
                    <c:v>Octubre</c:v>
                  </c:pt>
                  <c:pt idx="162">
                    <c:v>Noviembre</c:v>
                  </c:pt>
                  <c:pt idx="163">
                    <c:v>Diciembre</c:v>
                  </c:pt>
                  <c:pt idx="164">
                    <c:v>Enero</c:v>
                  </c:pt>
                  <c:pt idx="165">
                    <c:v>Febrero</c:v>
                  </c:pt>
                  <c:pt idx="166">
                    <c:v>Marzo</c:v>
                  </c:pt>
                  <c:pt idx="167">
                    <c:v>Abril</c:v>
                  </c:pt>
                  <c:pt idx="168">
                    <c:v>Mayo</c:v>
                  </c:pt>
                  <c:pt idx="169">
                    <c:v>Junio</c:v>
                  </c:pt>
                  <c:pt idx="170">
                    <c:v>Julio</c:v>
                  </c:pt>
                  <c:pt idx="171">
                    <c:v>Agosto</c:v>
                  </c:pt>
                  <c:pt idx="172">
                    <c:v>Septiembre</c:v>
                  </c:pt>
                  <c:pt idx="173">
                    <c:v>Octubre</c:v>
                  </c:pt>
                  <c:pt idx="174">
                    <c:v>Noviembre</c:v>
                  </c:pt>
                  <c:pt idx="175">
                    <c:v>Diciembre</c:v>
                  </c:pt>
                  <c:pt idx="176">
                    <c:v>Enero</c:v>
                  </c:pt>
                  <c:pt idx="177">
                    <c:v>Febrero</c:v>
                  </c:pt>
                  <c:pt idx="178">
                    <c:v>Marzo</c:v>
                  </c:pt>
                  <c:pt idx="179">
                    <c:v>Abril</c:v>
                  </c:pt>
                  <c:pt idx="180">
                    <c:v>Mayo</c:v>
                  </c:pt>
                  <c:pt idx="181">
                    <c:v>Junio</c:v>
                  </c:pt>
                  <c:pt idx="182">
                    <c:v>Julio</c:v>
                  </c:pt>
                  <c:pt idx="183">
                    <c:v>Agosto</c:v>
                  </c:pt>
                  <c:pt idx="184">
                    <c:v>Septiembre</c:v>
                  </c:pt>
                  <c:pt idx="185">
                    <c:v>Octubre</c:v>
                  </c:pt>
                  <c:pt idx="186">
                    <c:v>Noviembre</c:v>
                  </c:pt>
                  <c:pt idx="187">
                    <c:v>Diciembre</c:v>
                  </c:pt>
                  <c:pt idx="188">
                    <c:v>Enero</c:v>
                  </c:pt>
                  <c:pt idx="189">
                    <c:v>Febrero</c:v>
                  </c:pt>
                  <c:pt idx="190">
                    <c:v>Marzo</c:v>
                  </c:pt>
                  <c:pt idx="191">
                    <c:v>Abril</c:v>
                  </c:pt>
                  <c:pt idx="192">
                    <c:v>Mayo</c:v>
                  </c:pt>
                  <c:pt idx="193">
                    <c:v>Junio</c:v>
                  </c:pt>
                  <c:pt idx="194">
                    <c:v>Julio</c:v>
                  </c:pt>
                  <c:pt idx="195">
                    <c:v>Agosto</c:v>
                  </c:pt>
                  <c:pt idx="196">
                    <c:v>Septiembre</c:v>
                  </c:pt>
                  <c:pt idx="197">
                    <c:v>Octubre</c:v>
                  </c:pt>
                  <c:pt idx="198">
                    <c:v>Noviembre</c:v>
                  </c:pt>
                  <c:pt idx="199">
                    <c:v>Diciembre</c:v>
                  </c:pt>
                  <c:pt idx="200">
                    <c:v>Enero</c:v>
                  </c:pt>
                  <c:pt idx="201">
                    <c:v>Febrero</c:v>
                  </c:pt>
                  <c:pt idx="202">
                    <c:v>Marzo</c:v>
                  </c:pt>
                  <c:pt idx="203">
                    <c:v>Abril</c:v>
                  </c:pt>
                  <c:pt idx="204">
                    <c:v>Mayo</c:v>
                  </c:pt>
                  <c:pt idx="205">
                    <c:v>Junio</c:v>
                  </c:pt>
                  <c:pt idx="206">
                    <c:v>Julio</c:v>
                  </c:pt>
                  <c:pt idx="207">
                    <c:v>Agosto</c:v>
                  </c:pt>
                  <c:pt idx="208">
                    <c:v>Septiembre</c:v>
                  </c:pt>
                  <c:pt idx="209">
                    <c:v>Octubre</c:v>
                  </c:pt>
                  <c:pt idx="210">
                    <c:v>Noviembre</c:v>
                  </c:pt>
                  <c:pt idx="211">
                    <c:v>Diciembre</c:v>
                  </c:pt>
                  <c:pt idx="212">
                    <c:v>Enero</c:v>
                  </c:pt>
                  <c:pt idx="213">
                    <c:v>Febrero</c:v>
                  </c:pt>
                  <c:pt idx="214">
                    <c:v>Marzo</c:v>
                  </c:pt>
                  <c:pt idx="215">
                    <c:v>Abril</c:v>
                  </c:pt>
                  <c:pt idx="216">
                    <c:v>Mayo</c:v>
                  </c:pt>
                  <c:pt idx="217">
                    <c:v>Junio</c:v>
                  </c:pt>
                  <c:pt idx="218">
                    <c:v>Julio</c:v>
                  </c:pt>
                  <c:pt idx="219">
                    <c:v>Agosto</c:v>
                  </c:pt>
                  <c:pt idx="220">
                    <c:v>Septiembre</c:v>
                  </c:pt>
                  <c:pt idx="221">
                    <c:v>Octubre</c:v>
                  </c:pt>
                  <c:pt idx="222">
                    <c:v>Noviembre</c:v>
                  </c:pt>
                  <c:pt idx="223">
                    <c:v>Diciembre</c:v>
                  </c:pt>
                  <c:pt idx="224">
                    <c:v>Enero</c:v>
                  </c:pt>
                  <c:pt idx="225">
                    <c:v>Febrero</c:v>
                  </c:pt>
                  <c:pt idx="226">
                    <c:v>Marzo</c:v>
                  </c:pt>
                  <c:pt idx="227">
                    <c:v>Abril</c:v>
                  </c:pt>
                  <c:pt idx="228">
                    <c:v>Mayo</c:v>
                  </c:pt>
                  <c:pt idx="229">
                    <c:v>Junio</c:v>
                  </c:pt>
                  <c:pt idx="230">
                    <c:v>Julio</c:v>
                  </c:pt>
                  <c:pt idx="231">
                    <c:v>Agosto</c:v>
                  </c:pt>
                  <c:pt idx="232">
                    <c:v>Septiembre</c:v>
                  </c:pt>
                  <c:pt idx="233">
                    <c:v>Octubre</c:v>
                  </c:pt>
                  <c:pt idx="234">
                    <c:v>Noviembre</c:v>
                  </c:pt>
                  <c:pt idx="235">
                    <c:v>Diciembre</c:v>
                  </c:pt>
                  <c:pt idx="236">
                    <c:v>Enero</c:v>
                  </c:pt>
                  <c:pt idx="237">
                    <c:v>Febrero</c:v>
                  </c:pt>
                  <c:pt idx="238">
                    <c:v>Marzo</c:v>
                  </c:pt>
                  <c:pt idx="239">
                    <c:v>Abril</c:v>
                  </c:pt>
                  <c:pt idx="240">
                    <c:v>Mayo</c:v>
                  </c:pt>
                  <c:pt idx="241">
                    <c:v>Junio</c:v>
                  </c:pt>
                  <c:pt idx="242">
                    <c:v>Julio</c:v>
                  </c:pt>
                  <c:pt idx="243">
                    <c:v>Agosto</c:v>
                  </c:pt>
                  <c:pt idx="244">
                    <c:v>Septiembre</c:v>
                  </c:pt>
                  <c:pt idx="245">
                    <c:v>Octubre</c:v>
                  </c:pt>
                  <c:pt idx="246">
                    <c:v>Noviembre</c:v>
                  </c:pt>
                  <c:pt idx="247">
                    <c:v>Diciembre</c:v>
                  </c:pt>
                  <c:pt idx="248">
                    <c:v>Enero</c:v>
                  </c:pt>
                  <c:pt idx="249">
                    <c:v>Febrero</c:v>
                  </c:pt>
                  <c:pt idx="250">
                    <c:v>Marzo</c:v>
                  </c:pt>
                  <c:pt idx="251">
                    <c:v>Abril</c:v>
                  </c:pt>
                  <c:pt idx="252">
                    <c:v>Mayo</c:v>
                  </c:pt>
                  <c:pt idx="253">
                    <c:v>Junio</c:v>
                  </c:pt>
                  <c:pt idx="254">
                    <c:v>Julio</c:v>
                  </c:pt>
                  <c:pt idx="255">
                    <c:v>Agosto</c:v>
                  </c:pt>
                  <c:pt idx="256">
                    <c:v>Septiembre</c:v>
                  </c:pt>
                  <c:pt idx="257">
                    <c:v>Octubre</c:v>
                  </c:pt>
                  <c:pt idx="258">
                    <c:v>Noviembre</c:v>
                  </c:pt>
                  <c:pt idx="259">
                    <c:v>Diciembre</c:v>
                  </c:pt>
                  <c:pt idx="260">
                    <c:v>Enero</c:v>
                  </c:pt>
                  <c:pt idx="261">
                    <c:v>Febrero</c:v>
                  </c:pt>
                  <c:pt idx="262">
                    <c:v>Marzo</c:v>
                  </c:pt>
                  <c:pt idx="263">
                    <c:v>Abril</c:v>
                  </c:pt>
                  <c:pt idx="264">
                    <c:v>Mayo</c:v>
                  </c:pt>
                  <c:pt idx="265">
                    <c:v>Junio</c:v>
                  </c:pt>
                  <c:pt idx="266">
                    <c:v>Julio</c:v>
                  </c:pt>
                  <c:pt idx="267">
                    <c:v>Agosto</c:v>
                  </c:pt>
                  <c:pt idx="268">
                    <c:v>Septiembre</c:v>
                  </c:pt>
                  <c:pt idx="269">
                    <c:v>Octubre</c:v>
                  </c:pt>
                  <c:pt idx="270">
                    <c:v>Noviembre</c:v>
                  </c:pt>
                  <c:pt idx="271">
                    <c:v>Diciembre</c:v>
                  </c:pt>
                  <c:pt idx="272">
                    <c:v>Enero</c:v>
                  </c:pt>
                  <c:pt idx="273">
                    <c:v>Febrero</c:v>
                  </c:pt>
                  <c:pt idx="274">
                    <c:v>Marzo</c:v>
                  </c:pt>
                  <c:pt idx="275">
                    <c:v>Abril</c:v>
                  </c:pt>
                  <c:pt idx="276">
                    <c:v>Mayo</c:v>
                  </c:pt>
                  <c:pt idx="277">
                    <c:v>Junio</c:v>
                  </c:pt>
                </c:lvl>
                <c:lvl>
                  <c:pt idx="8">
                    <c:v>2001</c:v>
                  </c:pt>
                  <c:pt idx="20">
                    <c:v>2002</c:v>
                  </c:pt>
                  <c:pt idx="32">
                    <c:v>2003</c:v>
                  </c:pt>
                  <c:pt idx="44">
                    <c:v>2004</c:v>
                  </c:pt>
                  <c:pt idx="56">
                    <c:v>2005</c:v>
                  </c:pt>
                  <c:pt idx="68">
                    <c:v>2006</c:v>
                  </c:pt>
                  <c:pt idx="80">
                    <c:v>2007</c:v>
                  </c:pt>
                  <c:pt idx="92">
                    <c:v>2008</c:v>
                  </c:pt>
                  <c:pt idx="104">
                    <c:v>2009</c:v>
                  </c:pt>
                  <c:pt idx="116">
                    <c:v>2010</c:v>
                  </c:pt>
                  <c:pt idx="128">
                    <c:v>2011</c:v>
                  </c:pt>
                  <c:pt idx="140">
                    <c:v>2012</c:v>
                  </c:pt>
                  <c:pt idx="152">
                    <c:v>2013</c:v>
                  </c:pt>
                  <c:pt idx="164">
                    <c:v>2014</c:v>
                  </c:pt>
                  <c:pt idx="176">
                    <c:v>2015</c:v>
                  </c:pt>
                  <c:pt idx="188">
                    <c:v>2016</c:v>
                  </c:pt>
                  <c:pt idx="200">
                    <c:v>2017</c:v>
                  </c:pt>
                  <c:pt idx="212">
                    <c:v>2018</c:v>
                  </c:pt>
                  <c:pt idx="224">
                    <c:v>2019</c:v>
                  </c:pt>
                  <c:pt idx="236">
                    <c:v>2020</c:v>
                  </c:pt>
                  <c:pt idx="248">
                    <c:v>2021</c:v>
                  </c:pt>
                  <c:pt idx="260">
                    <c:v>2022</c:v>
                  </c:pt>
                  <c:pt idx="272">
                    <c:v>2023</c:v>
                  </c:pt>
                </c:lvl>
              </c:multiLvlStrCache>
            </c:multiLvlStrRef>
          </c:cat>
          <c:val>
            <c:numRef>
              <c:f>'IPC-TRM'!$E$31:$E$308</c:f>
              <c:numCache>
                <c:formatCode>#,##0</c:formatCode>
                <c:ptCount val="278"/>
                <c:pt idx="0">
                  <c:v>2055.69</c:v>
                </c:pt>
                <c:pt idx="1">
                  <c:v>2120.17</c:v>
                </c:pt>
                <c:pt idx="2">
                  <c:v>2161.34</c:v>
                </c:pt>
                <c:pt idx="3">
                  <c:v>2187.38</c:v>
                </c:pt>
                <c:pt idx="4">
                  <c:v>2213.7600000000002</c:v>
                </c:pt>
                <c:pt idx="5">
                  <c:v>2176.61</c:v>
                </c:pt>
                <c:pt idx="6">
                  <c:v>2136.63</c:v>
                </c:pt>
                <c:pt idx="7">
                  <c:v>2186.21</c:v>
                </c:pt>
                <c:pt idx="8">
                  <c:v>2241.4</c:v>
                </c:pt>
                <c:pt idx="9">
                  <c:v>2243.42</c:v>
                </c:pt>
                <c:pt idx="10">
                  <c:v>2278.7800000000002</c:v>
                </c:pt>
                <c:pt idx="11">
                  <c:v>2323.1</c:v>
                </c:pt>
                <c:pt idx="12">
                  <c:v>2346.9299999999998</c:v>
                </c:pt>
                <c:pt idx="13">
                  <c:v>2305.66</c:v>
                </c:pt>
                <c:pt idx="14">
                  <c:v>2304.2800000000002</c:v>
                </c:pt>
                <c:pt idx="15">
                  <c:v>2288.9</c:v>
                </c:pt>
                <c:pt idx="16">
                  <c:v>2328.23</c:v>
                </c:pt>
                <c:pt idx="17">
                  <c:v>2320.65</c:v>
                </c:pt>
                <c:pt idx="18">
                  <c:v>2310.4699999999998</c:v>
                </c:pt>
                <c:pt idx="19">
                  <c:v>2306.9</c:v>
                </c:pt>
                <c:pt idx="20">
                  <c:v>2274.96</c:v>
                </c:pt>
                <c:pt idx="21">
                  <c:v>2286.6999999999998</c:v>
                </c:pt>
                <c:pt idx="22">
                  <c:v>2282.33</c:v>
                </c:pt>
                <c:pt idx="23">
                  <c:v>2263.11</c:v>
                </c:pt>
                <c:pt idx="24">
                  <c:v>2310.2399999999998</c:v>
                </c:pt>
                <c:pt idx="25">
                  <c:v>2364.25</c:v>
                </c:pt>
                <c:pt idx="26">
                  <c:v>2506.7199999999998</c:v>
                </c:pt>
                <c:pt idx="27">
                  <c:v>2647.22</c:v>
                </c:pt>
                <c:pt idx="28">
                  <c:v>2751.23</c:v>
                </c:pt>
                <c:pt idx="29">
                  <c:v>2827.86</c:v>
                </c:pt>
                <c:pt idx="30">
                  <c:v>2726.66</c:v>
                </c:pt>
                <c:pt idx="31">
                  <c:v>2814.89</c:v>
                </c:pt>
                <c:pt idx="32">
                  <c:v>2913</c:v>
                </c:pt>
                <c:pt idx="33">
                  <c:v>2951.86</c:v>
                </c:pt>
                <c:pt idx="34">
                  <c:v>2959.01</c:v>
                </c:pt>
                <c:pt idx="35">
                  <c:v>2926.62</c:v>
                </c:pt>
                <c:pt idx="36">
                  <c:v>2858.94</c:v>
                </c:pt>
                <c:pt idx="37">
                  <c:v>2826.95</c:v>
                </c:pt>
                <c:pt idx="38">
                  <c:v>2858.82</c:v>
                </c:pt>
                <c:pt idx="39">
                  <c:v>2867.29</c:v>
                </c:pt>
                <c:pt idx="40">
                  <c:v>2840.08</c:v>
                </c:pt>
                <c:pt idx="41">
                  <c:v>2876.2</c:v>
                </c:pt>
                <c:pt idx="42">
                  <c:v>2844.55</c:v>
                </c:pt>
                <c:pt idx="43">
                  <c:v>2807.2</c:v>
                </c:pt>
                <c:pt idx="44">
                  <c:v>2749.14</c:v>
                </c:pt>
                <c:pt idx="45">
                  <c:v>2717.94</c:v>
                </c:pt>
                <c:pt idx="46">
                  <c:v>2670.8</c:v>
                </c:pt>
                <c:pt idx="47">
                  <c:v>2639.6</c:v>
                </c:pt>
                <c:pt idx="48">
                  <c:v>2719.43</c:v>
                </c:pt>
                <c:pt idx="49">
                  <c:v>2716.56</c:v>
                </c:pt>
                <c:pt idx="50">
                  <c:v>2653.32</c:v>
                </c:pt>
                <c:pt idx="51">
                  <c:v>2598.59</c:v>
                </c:pt>
                <c:pt idx="52">
                  <c:v>2552.7800000000002</c:v>
                </c:pt>
                <c:pt idx="53">
                  <c:v>2580.6999999999998</c:v>
                </c:pt>
                <c:pt idx="54">
                  <c:v>2530.19</c:v>
                </c:pt>
                <c:pt idx="55">
                  <c:v>2411.37</c:v>
                </c:pt>
                <c:pt idx="56">
                  <c:v>2362.96</c:v>
                </c:pt>
                <c:pt idx="57">
                  <c:v>2340.4899999999998</c:v>
                </c:pt>
                <c:pt idx="58">
                  <c:v>2353.71</c:v>
                </c:pt>
                <c:pt idx="59">
                  <c:v>2350.0100000000002</c:v>
                </c:pt>
                <c:pt idx="60">
                  <c:v>2339.2199999999998</c:v>
                </c:pt>
                <c:pt idx="61">
                  <c:v>2331.79</c:v>
                </c:pt>
                <c:pt idx="62">
                  <c:v>2323.38</c:v>
                </c:pt>
                <c:pt idx="63">
                  <c:v>2306.19</c:v>
                </c:pt>
                <c:pt idx="64">
                  <c:v>2294.52</c:v>
                </c:pt>
                <c:pt idx="65">
                  <c:v>2292.5500000000002</c:v>
                </c:pt>
                <c:pt idx="66">
                  <c:v>2279.85</c:v>
                </c:pt>
                <c:pt idx="67">
                  <c:v>2278.91</c:v>
                </c:pt>
                <c:pt idx="68">
                  <c:v>2273.66</c:v>
                </c:pt>
                <c:pt idx="69">
                  <c:v>2256.2399999999998</c:v>
                </c:pt>
                <c:pt idx="70">
                  <c:v>2262.36</c:v>
                </c:pt>
                <c:pt idx="71">
                  <c:v>2334.29</c:v>
                </c:pt>
                <c:pt idx="72">
                  <c:v>2417.9899999999998</c:v>
                </c:pt>
                <c:pt idx="73">
                  <c:v>2542.2399999999998</c:v>
                </c:pt>
                <c:pt idx="74">
                  <c:v>2511.7399999999998</c:v>
                </c:pt>
                <c:pt idx="75">
                  <c:v>2389.65</c:v>
                </c:pt>
                <c:pt idx="76">
                  <c:v>2398.88</c:v>
                </c:pt>
                <c:pt idx="77">
                  <c:v>2364.29</c:v>
                </c:pt>
                <c:pt idx="78">
                  <c:v>2290.46</c:v>
                </c:pt>
                <c:pt idx="79">
                  <c:v>2261.33526315789</c:v>
                </c:pt>
                <c:pt idx="80">
                  <c:v>2237.06</c:v>
                </c:pt>
                <c:pt idx="81">
                  <c:v>2227.63</c:v>
                </c:pt>
                <c:pt idx="82">
                  <c:v>2201.39</c:v>
                </c:pt>
                <c:pt idx="83">
                  <c:v>2144.6</c:v>
                </c:pt>
                <c:pt idx="84">
                  <c:v>2007.91</c:v>
                </c:pt>
                <c:pt idx="85">
                  <c:v>1923.76</c:v>
                </c:pt>
                <c:pt idx="86">
                  <c:v>1950.87</c:v>
                </c:pt>
                <c:pt idx="87">
                  <c:v>2058.2800000000002</c:v>
                </c:pt>
                <c:pt idx="88">
                  <c:v>2117.0500000000002</c:v>
                </c:pt>
                <c:pt idx="89">
                  <c:v>2003.26</c:v>
                </c:pt>
                <c:pt idx="90">
                  <c:v>2047.72</c:v>
                </c:pt>
                <c:pt idx="91">
                  <c:v>2014.2014999999999</c:v>
                </c:pt>
                <c:pt idx="92">
                  <c:v>1980.59</c:v>
                </c:pt>
                <c:pt idx="93">
                  <c:v>1903.27</c:v>
                </c:pt>
                <c:pt idx="94">
                  <c:v>1846.9</c:v>
                </c:pt>
                <c:pt idx="95">
                  <c:v>1796.13</c:v>
                </c:pt>
                <c:pt idx="96">
                  <c:v>1778.01</c:v>
                </c:pt>
                <c:pt idx="97">
                  <c:v>1712.28</c:v>
                </c:pt>
                <c:pt idx="98">
                  <c:v>1783.09</c:v>
                </c:pt>
                <c:pt idx="99">
                  <c:v>1844.29</c:v>
                </c:pt>
                <c:pt idx="100">
                  <c:v>2066.04</c:v>
                </c:pt>
                <c:pt idx="101">
                  <c:v>2289.17</c:v>
                </c:pt>
                <c:pt idx="102">
                  <c:v>2329.16</c:v>
                </c:pt>
                <c:pt idx="103">
                  <c:v>2252.7199999999998</c:v>
                </c:pt>
                <c:pt idx="104">
                  <c:v>2252.98</c:v>
                </c:pt>
                <c:pt idx="105">
                  <c:v>2513.7399999999998</c:v>
                </c:pt>
                <c:pt idx="106">
                  <c:v>2477.21</c:v>
                </c:pt>
                <c:pt idx="107">
                  <c:v>2379.36</c:v>
                </c:pt>
                <c:pt idx="108">
                  <c:v>2229.9499999999998</c:v>
                </c:pt>
                <c:pt idx="109">
                  <c:v>2090.04</c:v>
                </c:pt>
                <c:pt idx="110">
                  <c:v>2052.6799999999998</c:v>
                </c:pt>
                <c:pt idx="111">
                  <c:v>2018.97</c:v>
                </c:pt>
                <c:pt idx="112">
                  <c:v>1980.77</c:v>
                </c:pt>
                <c:pt idx="113">
                  <c:v>1904.86</c:v>
                </c:pt>
                <c:pt idx="114">
                  <c:v>1973.57</c:v>
                </c:pt>
                <c:pt idx="115">
                  <c:v>2017.05</c:v>
                </c:pt>
                <c:pt idx="116">
                  <c:v>1978.19</c:v>
                </c:pt>
                <c:pt idx="117">
                  <c:v>1952.89</c:v>
                </c:pt>
                <c:pt idx="118">
                  <c:v>1909.1</c:v>
                </c:pt>
                <c:pt idx="119">
                  <c:v>1940.36</c:v>
                </c:pt>
                <c:pt idx="120">
                  <c:v>1984.36</c:v>
                </c:pt>
                <c:pt idx="121">
                  <c:v>1925.9</c:v>
                </c:pt>
                <c:pt idx="122">
                  <c:v>1874.52</c:v>
                </c:pt>
                <c:pt idx="123">
                  <c:v>1819.06</c:v>
                </c:pt>
                <c:pt idx="124">
                  <c:v>1805.6</c:v>
                </c:pt>
                <c:pt idx="125">
                  <c:v>1808.46</c:v>
                </c:pt>
                <c:pt idx="126">
                  <c:v>1863.67</c:v>
                </c:pt>
                <c:pt idx="127">
                  <c:v>1925.86</c:v>
                </c:pt>
                <c:pt idx="128">
                  <c:v>1866.64</c:v>
                </c:pt>
                <c:pt idx="129">
                  <c:v>1882.61</c:v>
                </c:pt>
                <c:pt idx="130">
                  <c:v>1884.38</c:v>
                </c:pt>
                <c:pt idx="131">
                  <c:v>1812.77</c:v>
                </c:pt>
                <c:pt idx="132">
                  <c:v>1801.65</c:v>
                </c:pt>
                <c:pt idx="133">
                  <c:v>1782.54</c:v>
                </c:pt>
                <c:pt idx="134">
                  <c:v>1761.75</c:v>
                </c:pt>
                <c:pt idx="135">
                  <c:v>1785.04</c:v>
                </c:pt>
                <c:pt idx="136">
                  <c:v>1836.15</c:v>
                </c:pt>
                <c:pt idx="137">
                  <c:v>1910.38</c:v>
                </c:pt>
                <c:pt idx="138">
                  <c:v>1918.21</c:v>
                </c:pt>
                <c:pt idx="139">
                  <c:v>1934.08</c:v>
                </c:pt>
                <c:pt idx="140">
                  <c:v>1852.12</c:v>
                </c:pt>
                <c:pt idx="141">
                  <c:v>1783.56</c:v>
                </c:pt>
                <c:pt idx="142">
                  <c:v>1766.34</c:v>
                </c:pt>
                <c:pt idx="143">
                  <c:v>1775.06</c:v>
                </c:pt>
                <c:pt idx="144">
                  <c:v>1793.28</c:v>
                </c:pt>
                <c:pt idx="145">
                  <c:v>1792.63</c:v>
                </c:pt>
                <c:pt idx="146">
                  <c:v>1784.43</c:v>
                </c:pt>
                <c:pt idx="147">
                  <c:v>1806.34</c:v>
                </c:pt>
                <c:pt idx="148">
                  <c:v>1803.18</c:v>
                </c:pt>
                <c:pt idx="149">
                  <c:v>1804.97</c:v>
                </c:pt>
                <c:pt idx="150">
                  <c:v>1820.29</c:v>
                </c:pt>
                <c:pt idx="151">
                  <c:v>1793.94</c:v>
                </c:pt>
                <c:pt idx="152">
                  <c:v>1770.01</c:v>
                </c:pt>
                <c:pt idx="153">
                  <c:v>1791.48</c:v>
                </c:pt>
                <c:pt idx="154">
                  <c:v>1809.89</c:v>
                </c:pt>
                <c:pt idx="155">
                  <c:v>1829.96</c:v>
                </c:pt>
                <c:pt idx="156">
                  <c:v>1850.12</c:v>
                </c:pt>
                <c:pt idx="157">
                  <c:v>1909.5</c:v>
                </c:pt>
                <c:pt idx="158">
                  <c:v>1900.59</c:v>
                </c:pt>
                <c:pt idx="159">
                  <c:v>1903.66</c:v>
                </c:pt>
                <c:pt idx="160">
                  <c:v>1919.4</c:v>
                </c:pt>
                <c:pt idx="161">
                  <c:v>1885.91</c:v>
                </c:pt>
                <c:pt idx="162">
                  <c:v>1922.14</c:v>
                </c:pt>
                <c:pt idx="163">
                  <c:v>1934.08</c:v>
                </c:pt>
                <c:pt idx="164">
                  <c:v>1960.41</c:v>
                </c:pt>
                <c:pt idx="165">
                  <c:v>2040.51</c:v>
                </c:pt>
                <c:pt idx="166">
                  <c:v>2022.19</c:v>
                </c:pt>
                <c:pt idx="167">
                  <c:v>1939.27</c:v>
                </c:pt>
                <c:pt idx="168">
                  <c:v>1915.46</c:v>
                </c:pt>
                <c:pt idx="169">
                  <c:v>1888.1</c:v>
                </c:pt>
                <c:pt idx="170">
                  <c:v>1858.4</c:v>
                </c:pt>
                <c:pt idx="171">
                  <c:v>1899.07</c:v>
                </c:pt>
                <c:pt idx="172">
                  <c:v>1971.34</c:v>
                </c:pt>
                <c:pt idx="173">
                  <c:v>2047.03</c:v>
                </c:pt>
                <c:pt idx="174">
                  <c:v>2127.25</c:v>
                </c:pt>
                <c:pt idx="175">
                  <c:v>2344.23</c:v>
                </c:pt>
                <c:pt idx="176">
                  <c:v>2397.69</c:v>
                </c:pt>
                <c:pt idx="177">
                  <c:v>2420.38</c:v>
                </c:pt>
                <c:pt idx="178">
                  <c:v>2586.58</c:v>
                </c:pt>
                <c:pt idx="179">
                  <c:v>2495.36</c:v>
                </c:pt>
                <c:pt idx="180">
                  <c:v>2439.09</c:v>
                </c:pt>
                <c:pt idx="181">
                  <c:v>2554.94</c:v>
                </c:pt>
                <c:pt idx="182">
                  <c:v>2731.9</c:v>
                </c:pt>
                <c:pt idx="183">
                  <c:v>3023.29</c:v>
                </c:pt>
                <c:pt idx="184">
                  <c:v>3073.12</c:v>
                </c:pt>
                <c:pt idx="185">
                  <c:v>2937.85</c:v>
                </c:pt>
                <c:pt idx="186">
                  <c:v>2996.67</c:v>
                </c:pt>
                <c:pt idx="187">
                  <c:v>3244.51</c:v>
                </c:pt>
                <c:pt idx="188">
                  <c:v>3284.03</c:v>
                </c:pt>
                <c:pt idx="189">
                  <c:v>3357.5</c:v>
                </c:pt>
                <c:pt idx="190">
                  <c:v>3145.26</c:v>
                </c:pt>
                <c:pt idx="191">
                  <c:v>2998.71</c:v>
                </c:pt>
                <c:pt idx="192">
                  <c:v>2988.38</c:v>
                </c:pt>
                <c:pt idx="193">
                  <c:v>2991.68</c:v>
                </c:pt>
                <c:pt idx="194">
                  <c:v>2963.99</c:v>
                </c:pt>
                <c:pt idx="195">
                  <c:v>2963.82</c:v>
                </c:pt>
                <c:pt idx="196">
                  <c:v>2921.15</c:v>
                </c:pt>
                <c:pt idx="197">
                  <c:v>2932.61</c:v>
                </c:pt>
                <c:pt idx="198">
                  <c:v>3106.4</c:v>
                </c:pt>
                <c:pt idx="199">
                  <c:v>3009.53</c:v>
                </c:pt>
                <c:pt idx="200">
                  <c:v>2944.65</c:v>
                </c:pt>
                <c:pt idx="201">
                  <c:v>2881.68</c:v>
                </c:pt>
                <c:pt idx="202">
                  <c:v>2943.49</c:v>
                </c:pt>
                <c:pt idx="203">
                  <c:v>2873.55</c:v>
                </c:pt>
                <c:pt idx="204">
                  <c:v>2924</c:v>
                </c:pt>
                <c:pt idx="205">
                  <c:v>2958.36</c:v>
                </c:pt>
                <c:pt idx="206">
                  <c:v>3038.76</c:v>
                </c:pt>
                <c:pt idx="207">
                  <c:v>2972.62</c:v>
                </c:pt>
                <c:pt idx="208">
                  <c:v>2918.49</c:v>
                </c:pt>
                <c:pt idx="209">
                  <c:v>2955.06</c:v>
                </c:pt>
                <c:pt idx="210">
                  <c:v>3013.17</c:v>
                </c:pt>
                <c:pt idx="211">
                  <c:v>2991.42</c:v>
                </c:pt>
                <c:pt idx="212">
                  <c:v>2867.68</c:v>
                </c:pt>
                <c:pt idx="213">
                  <c:v>2860</c:v>
                </c:pt>
                <c:pt idx="214">
                  <c:v>2852.46</c:v>
                </c:pt>
                <c:pt idx="215">
                  <c:v>2765.96</c:v>
                </c:pt>
                <c:pt idx="216">
                  <c:v>2862.95</c:v>
                </c:pt>
                <c:pt idx="217">
                  <c:v>2893.22</c:v>
                </c:pt>
                <c:pt idx="218">
                  <c:v>2885.55</c:v>
                </c:pt>
                <c:pt idx="219">
                  <c:v>2959.57</c:v>
                </c:pt>
                <c:pt idx="220">
                  <c:v>3037.8</c:v>
                </c:pt>
                <c:pt idx="221">
                  <c:v>3080.48</c:v>
                </c:pt>
                <c:pt idx="222">
                  <c:v>3198.13</c:v>
                </c:pt>
                <c:pt idx="223">
                  <c:v>3212.48</c:v>
                </c:pt>
                <c:pt idx="224">
                  <c:v>3161.91</c:v>
                </c:pt>
                <c:pt idx="225">
                  <c:v>3115.15</c:v>
                </c:pt>
                <c:pt idx="226">
                  <c:v>3125.34</c:v>
                </c:pt>
                <c:pt idx="227">
                  <c:v>3155.22</c:v>
                </c:pt>
                <c:pt idx="228">
                  <c:v>3310.49</c:v>
                </c:pt>
                <c:pt idx="229">
                  <c:v>3256.02</c:v>
                </c:pt>
                <c:pt idx="230">
                  <c:v>3208.11</c:v>
                </c:pt>
                <c:pt idx="231">
                  <c:v>3412.65</c:v>
                </c:pt>
                <c:pt idx="232">
                  <c:v>3399.62</c:v>
                </c:pt>
                <c:pt idx="233">
                  <c:v>3437.73</c:v>
                </c:pt>
                <c:pt idx="234">
                  <c:v>3411.42</c:v>
                </c:pt>
                <c:pt idx="235">
                  <c:v>3383</c:v>
                </c:pt>
                <c:pt idx="236">
                  <c:v>3317.37</c:v>
                </c:pt>
                <c:pt idx="237">
                  <c:v>3408.24</c:v>
                </c:pt>
                <c:pt idx="238">
                  <c:v>3870.01</c:v>
                </c:pt>
                <c:pt idx="239">
                  <c:v>3986.56</c:v>
                </c:pt>
                <c:pt idx="240">
                  <c:v>3863.34</c:v>
                </c:pt>
                <c:pt idx="241">
                  <c:v>3693</c:v>
                </c:pt>
                <c:pt idx="242">
                  <c:v>3660.6</c:v>
                </c:pt>
                <c:pt idx="243">
                  <c:v>3788.1</c:v>
                </c:pt>
                <c:pt idx="244">
                  <c:v>3749.86</c:v>
                </c:pt>
                <c:pt idx="245">
                  <c:v>3833.06</c:v>
                </c:pt>
                <c:pt idx="246">
                  <c:v>3680.67</c:v>
                </c:pt>
                <c:pt idx="247">
                  <c:v>3468.5</c:v>
                </c:pt>
                <c:pt idx="248">
                  <c:v>3494.53</c:v>
                </c:pt>
                <c:pt idx="249">
                  <c:v>3552.43</c:v>
                </c:pt>
                <c:pt idx="250">
                  <c:v>3617</c:v>
                </c:pt>
                <c:pt idx="251">
                  <c:v>3651.85</c:v>
                </c:pt>
                <c:pt idx="252">
                  <c:v>3741.96</c:v>
                </c:pt>
                <c:pt idx="253">
                  <c:v>3693</c:v>
                </c:pt>
                <c:pt idx="254">
                  <c:v>3832.24</c:v>
                </c:pt>
                <c:pt idx="255">
                  <c:v>3887.68</c:v>
                </c:pt>
                <c:pt idx="256">
                  <c:v>3820.28</c:v>
                </c:pt>
                <c:pt idx="257">
                  <c:v>3771.68</c:v>
                </c:pt>
                <c:pt idx="258">
                  <c:v>3900.51</c:v>
                </c:pt>
                <c:pt idx="259">
                  <c:v>3967.77</c:v>
                </c:pt>
                <c:pt idx="260">
                  <c:v>4000.72</c:v>
                </c:pt>
                <c:pt idx="261">
                  <c:v>3938.36</c:v>
                </c:pt>
                <c:pt idx="262">
                  <c:v>3805.52</c:v>
                </c:pt>
                <c:pt idx="263">
                  <c:v>3796.39</c:v>
                </c:pt>
                <c:pt idx="264">
                  <c:v>4027.6</c:v>
                </c:pt>
                <c:pt idx="265">
                  <c:v>3922.5</c:v>
                </c:pt>
                <c:pt idx="266">
                  <c:v>4394.01</c:v>
                </c:pt>
                <c:pt idx="267">
                  <c:v>4326.7700000000004</c:v>
                </c:pt>
                <c:pt idx="268">
                  <c:v>4437.3100000000004</c:v>
                </c:pt>
                <c:pt idx="269">
                  <c:v>4714.96</c:v>
                </c:pt>
                <c:pt idx="270">
                  <c:v>4922.3</c:v>
                </c:pt>
                <c:pt idx="271">
                  <c:v>4787.8900000000003</c:v>
                </c:pt>
                <c:pt idx="272">
                  <c:v>4712.18</c:v>
                </c:pt>
                <c:pt idx="273">
                  <c:v>4802.75</c:v>
                </c:pt>
                <c:pt idx="274">
                  <c:v>4760.96</c:v>
                </c:pt>
                <c:pt idx="275">
                  <c:v>4526.03</c:v>
                </c:pt>
                <c:pt idx="276">
                  <c:v>4539.54</c:v>
                </c:pt>
                <c:pt idx="277">
                  <c:v>4213.53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971B-4BA7-8677-EC72DD8E5C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490319"/>
        <c:axId val="253489071"/>
      </c:lineChart>
      <c:catAx>
        <c:axId val="1839504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39510863"/>
        <c:crosses val="autoZero"/>
        <c:auto val="1"/>
        <c:lblAlgn val="ctr"/>
        <c:lblOffset val="100"/>
        <c:noMultiLvlLbl val="0"/>
      </c:catAx>
      <c:valAx>
        <c:axId val="183951086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>
                    <a:solidFill>
                      <a:srgbClr val="1F4E79"/>
                    </a:solidFill>
                  </a:rPr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2.9583714398954763E-4"/>
              <c:y val="0.396776277325936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rgbClr val="1F4E79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39504207"/>
        <c:crosses val="autoZero"/>
        <c:crossBetween val="midCat"/>
      </c:valAx>
      <c:valAx>
        <c:axId val="253489071"/>
        <c:scaling>
          <c:orientation val="minMax"/>
          <c:min val="15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s-CO"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rPr>
                  <a:t>TRM ($)</a:t>
                </a:r>
              </a:p>
            </c:rich>
          </c:tx>
          <c:layout>
            <c:manualLayout>
              <c:xMode val="edge"/>
              <c:yMode val="edge"/>
              <c:x val="0.98538185529957523"/>
              <c:y val="0.410783279713682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s-CO" sz="700" b="0" i="0" u="none" strike="noStrike" kern="1200" baseline="0">
                  <a:solidFill>
                    <a:srgbClr val="1F4E79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6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53490319"/>
        <c:crosses val="max"/>
        <c:crossBetween val="between"/>
      </c:valAx>
      <c:catAx>
        <c:axId val="2534903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3489071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2958663753849"/>
          <c:y val="1.3928696060919796E-2"/>
          <c:w val="0.8625173851705068"/>
          <c:h val="0.972334197554021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'[IPC total y de alimentos y bebidas no alcohólicas países región (3).xlsx]2'!$H$7</c:f>
              <c:strCache>
                <c:ptCount val="1"/>
                <c:pt idx="0">
                  <c:v>IPC alimentos y bebidas no alcohólicas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057-495B-B485-E0CEB5529FF5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057-495B-B485-E0CEB5529FF5}"/>
              </c:ext>
            </c:extLst>
          </c:dPt>
          <c:dPt>
            <c:idx val="1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057-495B-B485-E0CEB5529FF5}"/>
              </c:ext>
            </c:extLst>
          </c:dPt>
          <c:dPt>
            <c:idx val="2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057-495B-B485-E0CEB5529FF5}"/>
              </c:ext>
            </c:extLst>
          </c:dPt>
          <c:dPt>
            <c:idx val="2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057-495B-B485-E0CEB5529FF5}"/>
              </c:ext>
            </c:extLst>
          </c:dPt>
          <c:dPt>
            <c:idx val="2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057-495B-B485-E0CEB5529FF5}"/>
              </c:ext>
            </c:extLst>
          </c:dPt>
          <c:dPt>
            <c:idx val="2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057-495B-B485-E0CEB5529FF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057-495B-B485-E0CEB5529FF5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057-495B-B485-E0CEB5529FF5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057-495B-B485-E0CEB5529FF5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A057-495B-B485-E0CEB5529F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2F5F9B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'[IPC total y de alimentos y bebidas no alcohólicas países región (3).xlsx]2'!$G$8:$G$35</c:f>
              <c:strCache>
                <c:ptCount val="28"/>
                <c:pt idx="0">
                  <c:v>Rusia</c:v>
                </c:pt>
                <c:pt idx="1">
                  <c:v>China</c:v>
                </c:pt>
                <c:pt idx="2">
                  <c:v>India</c:v>
                </c:pt>
                <c:pt idx="3">
                  <c:v>Panamá</c:v>
                </c:pt>
                <c:pt idx="4">
                  <c:v>Ecuador</c:v>
                </c:pt>
                <c:pt idx="5">
                  <c:v>Brasil</c:v>
                </c:pt>
                <c:pt idx="6">
                  <c:v>Bolivia</c:v>
                </c:pt>
                <c:pt idx="7">
                  <c:v>Estados Unidos</c:v>
                </c:pt>
                <c:pt idx="8">
                  <c:v>Paraguay</c:v>
                </c:pt>
                <c:pt idx="9">
                  <c:v>Costa Rica</c:v>
                </c:pt>
                <c:pt idx="10">
                  <c:v>Australia</c:v>
                </c:pt>
                <c:pt idx="11">
                  <c:v>Canada</c:v>
                </c:pt>
                <c:pt idx="12">
                  <c:v>El Salvador</c:v>
                </c:pt>
                <c:pt idx="13">
                  <c:v>Japón</c:v>
                </c:pt>
                <c:pt idx="14">
                  <c:v>México</c:v>
                </c:pt>
                <c:pt idx="15">
                  <c:v>Guatemala</c:v>
                </c:pt>
                <c:pt idx="16">
                  <c:v>Italia</c:v>
                </c:pt>
                <c:pt idx="17">
                  <c:v>España</c:v>
                </c:pt>
                <c:pt idx="18">
                  <c:v>Chile</c:v>
                </c:pt>
                <c:pt idx="19">
                  <c:v>Uruguay</c:v>
                </c:pt>
                <c:pt idx="20">
                  <c:v>Nicaragua</c:v>
                </c:pt>
                <c:pt idx="21">
                  <c:v>Alemania</c:v>
                </c:pt>
                <c:pt idx="22">
                  <c:v>Francia</c:v>
                </c:pt>
                <c:pt idx="23">
                  <c:v>Colombia</c:v>
                </c:pt>
                <c:pt idx="24">
                  <c:v>Honduras</c:v>
                </c:pt>
                <c:pt idx="25">
                  <c:v>Perú</c:v>
                </c:pt>
                <c:pt idx="26">
                  <c:v>Reino Unido</c:v>
                </c:pt>
                <c:pt idx="27">
                  <c:v>Argentina</c:v>
                </c:pt>
              </c:strCache>
            </c:strRef>
          </c:cat>
          <c:val>
            <c:numRef>
              <c:f>'[IPC total y de alimentos y bebidas no alcohólicas países región (3).xlsx]2'!$H$8:$H$35</c:f>
              <c:numCache>
                <c:formatCode>_-* #,##0.0_-;\-* #,##0.0_-;_-* "-"??_-;_-@_-</c:formatCode>
                <c:ptCount val="28"/>
                <c:pt idx="0">
                  <c:v>-1</c:v>
                </c:pt>
                <c:pt idx="1">
                  <c:v>1.2</c:v>
                </c:pt>
                <c:pt idx="2">
                  <c:v>2.91</c:v>
                </c:pt>
                <c:pt idx="3">
                  <c:v>4.2</c:v>
                </c:pt>
                <c:pt idx="4">
                  <c:v>4.5</c:v>
                </c:pt>
                <c:pt idx="5">
                  <c:v>5.0999999999999996</c:v>
                </c:pt>
                <c:pt idx="6">
                  <c:v>6.1</c:v>
                </c:pt>
                <c:pt idx="7">
                  <c:v>6.6</c:v>
                </c:pt>
                <c:pt idx="8">
                  <c:v>7.5</c:v>
                </c:pt>
                <c:pt idx="9">
                  <c:v>7.55</c:v>
                </c:pt>
                <c:pt idx="10">
                  <c:v>8</c:v>
                </c:pt>
                <c:pt idx="11">
                  <c:v>8.3000000000000007</c:v>
                </c:pt>
                <c:pt idx="12">
                  <c:v>8.4</c:v>
                </c:pt>
                <c:pt idx="13">
                  <c:v>8.5</c:v>
                </c:pt>
                <c:pt idx="14">
                  <c:v>9.1999999999999993</c:v>
                </c:pt>
                <c:pt idx="15">
                  <c:v>11.2</c:v>
                </c:pt>
                <c:pt idx="16">
                  <c:v>11.9</c:v>
                </c:pt>
                <c:pt idx="17">
                  <c:v>12</c:v>
                </c:pt>
                <c:pt idx="18">
                  <c:v>12.7</c:v>
                </c:pt>
                <c:pt idx="19">
                  <c:v>12.8</c:v>
                </c:pt>
                <c:pt idx="20">
                  <c:v>13</c:v>
                </c:pt>
                <c:pt idx="21">
                  <c:v>14.5</c:v>
                </c:pt>
                <c:pt idx="22">
                  <c:v>15</c:v>
                </c:pt>
                <c:pt idx="23">
                  <c:v>15.7</c:v>
                </c:pt>
                <c:pt idx="24">
                  <c:v>15.72</c:v>
                </c:pt>
                <c:pt idx="25">
                  <c:v>16.010000000000002</c:v>
                </c:pt>
                <c:pt idx="26">
                  <c:v>18.3</c:v>
                </c:pt>
                <c:pt idx="27">
                  <c:v>117.8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057-495B-B485-E0CEB5529F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1178115440"/>
        <c:axId val="1178116688"/>
      </c:barChart>
      <c:catAx>
        <c:axId val="1178115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39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78116688"/>
        <c:crosses val="autoZero"/>
        <c:auto val="1"/>
        <c:lblAlgn val="l"/>
        <c:lblOffset val="100"/>
        <c:noMultiLvlLbl val="0"/>
      </c:catAx>
      <c:valAx>
        <c:axId val="117811668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7811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10828887518471"/>
          <c:y val="6.781589187227449E-3"/>
          <c:w val="0.76476381651649539"/>
          <c:h val="0.98643682162554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'2'!$I$48</c:f>
              <c:strCache>
                <c:ptCount val="1"/>
                <c:pt idx="0">
                  <c:v>IPC alimentos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DC-4416-9D50-48D8A2A67DC2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050-4815-AE7D-B812D129CC6D}"/>
              </c:ext>
            </c:extLst>
          </c:dPt>
          <c:dPt>
            <c:idx val="1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DC-4416-9D50-48D8A2A67D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'2'!$H$49:$H$65</c:f>
              <c:strCache>
                <c:ptCount val="17"/>
                <c:pt idx="0">
                  <c:v>Panamá</c:v>
                </c:pt>
                <c:pt idx="1">
                  <c:v>Ecuador</c:v>
                </c:pt>
                <c:pt idx="2">
                  <c:v>Brasil</c:v>
                </c:pt>
                <c:pt idx="3">
                  <c:v>Bolivia</c:v>
                </c:pt>
                <c:pt idx="4">
                  <c:v>Estados Unidos</c:v>
                </c:pt>
                <c:pt idx="5">
                  <c:v>Paraguay</c:v>
                </c:pt>
                <c:pt idx="6">
                  <c:v>Costa Rica</c:v>
                </c:pt>
                <c:pt idx="7">
                  <c:v>El Salvador</c:v>
                </c:pt>
                <c:pt idx="8">
                  <c:v>México</c:v>
                </c:pt>
                <c:pt idx="9">
                  <c:v>Guatemala</c:v>
                </c:pt>
                <c:pt idx="10">
                  <c:v>Chile</c:v>
                </c:pt>
                <c:pt idx="11">
                  <c:v>Uruguay</c:v>
                </c:pt>
                <c:pt idx="12">
                  <c:v>Nicaragua</c:v>
                </c:pt>
                <c:pt idx="13">
                  <c:v>Colombia</c:v>
                </c:pt>
                <c:pt idx="14">
                  <c:v>Honduras</c:v>
                </c:pt>
                <c:pt idx="15">
                  <c:v>Perú</c:v>
                </c:pt>
                <c:pt idx="16">
                  <c:v>Argentina</c:v>
                </c:pt>
              </c:strCache>
            </c:strRef>
          </c:cat>
          <c:val>
            <c:numRef>
              <c:f>'2'!$I$49:$I$65</c:f>
              <c:numCache>
                <c:formatCode>_-* #,##0.0_-;\-* #,##0.0_-;_-* "-"??_-;_-@_-</c:formatCode>
                <c:ptCount val="17"/>
                <c:pt idx="0">
                  <c:v>4.2</c:v>
                </c:pt>
                <c:pt idx="1">
                  <c:v>4.5</c:v>
                </c:pt>
                <c:pt idx="2">
                  <c:v>5.0999999999999996</c:v>
                </c:pt>
                <c:pt idx="3">
                  <c:v>6.1</c:v>
                </c:pt>
                <c:pt idx="4">
                  <c:v>6.6</c:v>
                </c:pt>
                <c:pt idx="5">
                  <c:v>7.5</c:v>
                </c:pt>
                <c:pt idx="6">
                  <c:v>7.55</c:v>
                </c:pt>
                <c:pt idx="7">
                  <c:v>8.4</c:v>
                </c:pt>
                <c:pt idx="8">
                  <c:v>9.1999999999999993</c:v>
                </c:pt>
                <c:pt idx="9">
                  <c:v>11.2</c:v>
                </c:pt>
                <c:pt idx="10">
                  <c:v>12.7</c:v>
                </c:pt>
                <c:pt idx="11">
                  <c:v>12.8</c:v>
                </c:pt>
                <c:pt idx="12">
                  <c:v>13</c:v>
                </c:pt>
                <c:pt idx="13">
                  <c:v>15.66</c:v>
                </c:pt>
                <c:pt idx="14">
                  <c:v>15.72</c:v>
                </c:pt>
                <c:pt idx="15">
                  <c:v>16.010000000000002</c:v>
                </c:pt>
                <c:pt idx="16">
                  <c:v>117.8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DC-4416-9D50-48D8A2A67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1531375"/>
        <c:axId val="1541529295"/>
      </c:barChart>
      <c:catAx>
        <c:axId val="1541531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9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41529295"/>
        <c:crosses val="autoZero"/>
        <c:auto val="1"/>
        <c:lblAlgn val="ctr"/>
        <c:lblOffset val="100"/>
        <c:noMultiLvlLbl val="0"/>
      </c:catAx>
      <c:valAx>
        <c:axId val="1541529295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54153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71150481189857"/>
          <c:y val="5.5133917794394091E-3"/>
          <c:w val="0.75328849518810148"/>
          <c:h val="0.987908542620631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'2'!$I$68</c:f>
              <c:strCache>
                <c:ptCount val="1"/>
                <c:pt idx="0">
                  <c:v>IPC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EE-414A-A9FC-13CC604B3F9A}"/>
              </c:ext>
            </c:extLst>
          </c:dPt>
          <c:dPt>
            <c:idx val="15"/>
            <c:invertIfNegative val="0"/>
            <c:bubble3D val="0"/>
            <c:spPr>
              <a:solidFill>
                <a:srgbClr val="7D983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4C1-4DA7-8E5F-7C2A3D4D9C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'2'!$H$69:$H$85</c:f>
              <c:strCache>
                <c:ptCount val="17"/>
                <c:pt idx="0">
                  <c:v>Panamá</c:v>
                </c:pt>
                <c:pt idx="1">
                  <c:v>Costa Rica</c:v>
                </c:pt>
                <c:pt idx="2">
                  <c:v>Ecuador</c:v>
                </c:pt>
                <c:pt idx="3">
                  <c:v>Bolivia</c:v>
                </c:pt>
                <c:pt idx="4">
                  <c:v>Brasil</c:v>
                </c:pt>
                <c:pt idx="5">
                  <c:v>Estados Unidos</c:v>
                </c:pt>
                <c:pt idx="6">
                  <c:v>El Salvador</c:v>
                </c:pt>
                <c:pt idx="7">
                  <c:v>Paraguay</c:v>
                </c:pt>
                <c:pt idx="8">
                  <c:v>México</c:v>
                </c:pt>
                <c:pt idx="9">
                  <c:v>Guatemala</c:v>
                </c:pt>
                <c:pt idx="10">
                  <c:v>Honduras</c:v>
                </c:pt>
                <c:pt idx="11">
                  <c:v>Uruguay</c:v>
                </c:pt>
                <c:pt idx="12">
                  <c:v>Perú</c:v>
                </c:pt>
                <c:pt idx="13">
                  <c:v>Chile</c:v>
                </c:pt>
                <c:pt idx="14">
                  <c:v>Nicaragua</c:v>
                </c:pt>
                <c:pt idx="15">
                  <c:v>Colombia</c:v>
                </c:pt>
                <c:pt idx="16">
                  <c:v>Argentina</c:v>
                </c:pt>
              </c:strCache>
            </c:strRef>
          </c:cat>
          <c:val>
            <c:numRef>
              <c:f>'2'!$I$69:$I$85</c:f>
              <c:numCache>
                <c:formatCode>_-* #,##0.0_-;\-* #,##0.0_-;_-* "-"??_-;_-@_-</c:formatCode>
                <c:ptCount val="17"/>
                <c:pt idx="0">
                  <c:v>0.4</c:v>
                </c:pt>
                <c:pt idx="1">
                  <c:v>0.88</c:v>
                </c:pt>
                <c:pt idx="2">
                  <c:v>2</c:v>
                </c:pt>
                <c:pt idx="3">
                  <c:v>2.9</c:v>
                </c:pt>
                <c:pt idx="4">
                  <c:v>3.7</c:v>
                </c:pt>
                <c:pt idx="5" formatCode="General">
                  <c:v>4.0999999999999996</c:v>
                </c:pt>
                <c:pt idx="6">
                  <c:v>4.4000000000000004</c:v>
                </c:pt>
                <c:pt idx="7">
                  <c:v>5.0999999999999996</c:v>
                </c:pt>
                <c:pt idx="8">
                  <c:v>5.8</c:v>
                </c:pt>
                <c:pt idx="9" formatCode="General">
                  <c:v>6.5</c:v>
                </c:pt>
                <c:pt idx="10">
                  <c:v>6.58</c:v>
                </c:pt>
                <c:pt idx="11" formatCode="General">
                  <c:v>7.1</c:v>
                </c:pt>
                <c:pt idx="12">
                  <c:v>7.99</c:v>
                </c:pt>
                <c:pt idx="13">
                  <c:v>8.6999999999999993</c:v>
                </c:pt>
                <c:pt idx="14">
                  <c:v>9.5</c:v>
                </c:pt>
                <c:pt idx="15">
                  <c:v>12.36</c:v>
                </c:pt>
                <c:pt idx="16">
                  <c:v>114.3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EE-414A-A9FC-13CC604B3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1531375"/>
        <c:axId val="1541529295"/>
      </c:barChart>
      <c:catAx>
        <c:axId val="1541531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9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41529295"/>
        <c:crosses val="autoZero"/>
        <c:auto val="1"/>
        <c:lblAlgn val="ctr"/>
        <c:lblOffset val="100"/>
        <c:noMultiLvlLbl val="0"/>
      </c:catAx>
      <c:valAx>
        <c:axId val="1541529295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54153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Salida!$W$28:$W$40</c:f>
              <c:strCache>
                <c:ptCount val="13"/>
                <c:pt idx="0">
                  <c:v>Total IPC</c:v>
                </c:pt>
                <c:pt idx="1">
                  <c:v>Alimentos y bebidas no alcohólicas</c:v>
                </c:pt>
                <c:pt idx="2">
                  <c:v>Educación</c:v>
                </c:pt>
                <c:pt idx="3">
                  <c:v>Información y comunicación</c:v>
                </c:pt>
                <c:pt idx="4">
                  <c:v>Recreación y cultura</c:v>
                </c:pt>
                <c:pt idx="5">
                  <c:v>Muebles, artículos para el hogar y para la conservación ordinaria del hogar</c:v>
                </c:pt>
                <c:pt idx="6">
                  <c:v>Bienes y servicios diversos</c:v>
                </c:pt>
                <c:pt idx="7">
                  <c:v>Prendas de vestir y calzado</c:v>
                </c:pt>
                <c:pt idx="8">
                  <c:v>Salud</c:v>
                </c:pt>
                <c:pt idx="9">
                  <c:v>Bebidas alcohólicas y tabaco</c:v>
                </c:pt>
                <c:pt idx="10">
                  <c:v>Alojamiento, agua, electricidad, gas y otros combustibles</c:v>
                </c:pt>
                <c:pt idx="11">
                  <c:v>Restaurantes y hoteles</c:v>
                </c:pt>
                <c:pt idx="12">
                  <c:v>Transporte</c:v>
                </c:pt>
              </c:strCache>
            </c:strRef>
          </c:cat>
          <c:val>
            <c:numRef>
              <c:f>Salida!$Y$28:$Y$40</c:f>
              <c:numCache>
                <c:formatCode>_(* #,##0.00_);_(* \(#,##0.00\);_(* "-"??_);_(@_)</c:formatCode>
                <c:ptCount val="13"/>
                <c:pt idx="0">
                  <c:v>0.3</c:v>
                </c:pt>
                <c:pt idx="1">
                  <c:v>-0.53</c:v>
                </c:pt>
                <c:pt idx="2">
                  <c:v>0.01</c:v>
                </c:pt>
                <c:pt idx="3">
                  <c:v>0.04</c:v>
                </c:pt>
                <c:pt idx="4">
                  <c:v>0.09</c:v>
                </c:pt>
                <c:pt idx="5">
                  <c:v>0.16</c:v>
                </c:pt>
                <c:pt idx="6">
                  <c:v>0.35</c:v>
                </c:pt>
                <c:pt idx="7">
                  <c:v>0.36</c:v>
                </c:pt>
                <c:pt idx="8">
                  <c:v>0.39</c:v>
                </c:pt>
                <c:pt idx="9">
                  <c:v>0.48</c:v>
                </c:pt>
                <c:pt idx="10">
                  <c:v>0.48</c:v>
                </c:pt>
                <c:pt idx="11">
                  <c:v>0.56000000000000005</c:v>
                </c:pt>
                <c:pt idx="12">
                  <c:v>1.08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4-492D-BA33-5A9AE6B16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395F9B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rgbClr val="395F9B"/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395F9B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39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MX" sz="1200" b="1" i="0" u="none" strike="noStrike" kern="1200" spc="0" baseline="0" dirty="0">
                <a:solidFill>
                  <a:srgbClr val="5B9BD5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MX" sz="1200" b="1" i="0" u="none" strike="noStrike" kern="1200" baseline="0" dirty="0">
                <a:solidFill>
                  <a:srgbClr val="5B9BD5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Índice de precios de los alimentos total</a:t>
            </a:r>
          </a:p>
        </c:rich>
      </c:tx>
      <c:layout>
        <c:manualLayout>
          <c:xMode val="edge"/>
          <c:yMode val="edge"/>
          <c:x val="0.47047046733277237"/>
          <c:y val="3.4197872367266736E-4"/>
        </c:manualLayout>
      </c:layout>
      <c:overlay val="0"/>
      <c:spPr>
        <a:solidFill>
          <a:srgbClr val="0070C0">
            <a:alpha val="30196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MX" sz="1200" b="1" i="0" u="none" strike="noStrike" kern="1200" spc="0" baseline="0" dirty="0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4.9709368202647708E-2"/>
          <c:y val="1.4505966897959754E-2"/>
          <c:w val="0.91771697659342466"/>
          <c:h val="0.77606121657822835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dLbl>
              <c:idx val="3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07-429A-9CDD-9218F2005339}"/>
                </c:ext>
              </c:extLst>
            </c:dLbl>
            <c:dLbl>
              <c:idx val="36"/>
              <c:spPr>
                <a:solidFill>
                  <a:srgbClr val="0070C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CE9-40A8-B1E7-091B96E42F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Salida!$R$123:$R$159</c:f>
              <c:strCache>
                <c:ptCount val="37"/>
                <c:pt idx="0">
                  <c:v>Junio-2020</c:v>
                </c:pt>
                <c:pt idx="1">
                  <c:v>Julio-2020</c:v>
                </c:pt>
                <c:pt idx="2">
                  <c:v>Agosto-2020</c:v>
                </c:pt>
                <c:pt idx="3">
                  <c:v>Septiembre-2020</c:v>
                </c:pt>
                <c:pt idx="4">
                  <c:v>Octubre-2020</c:v>
                </c:pt>
                <c:pt idx="5">
                  <c:v>Noviembre-2020</c:v>
                </c:pt>
                <c:pt idx="6">
                  <c:v>Diciembre-2020</c:v>
                </c:pt>
                <c:pt idx="7">
                  <c:v>Enero-2021</c:v>
                </c:pt>
                <c:pt idx="8">
                  <c:v>Febrero-2021</c:v>
                </c:pt>
                <c:pt idx="9">
                  <c:v>Marzo-2021</c:v>
                </c:pt>
                <c:pt idx="10">
                  <c:v>Abril-2021</c:v>
                </c:pt>
                <c:pt idx="11">
                  <c:v>Mayo-2021</c:v>
                </c:pt>
                <c:pt idx="12">
                  <c:v>Junio-2021</c:v>
                </c:pt>
                <c:pt idx="13">
                  <c:v>Julio-2021</c:v>
                </c:pt>
                <c:pt idx="14">
                  <c:v>Agosto-2021</c:v>
                </c:pt>
                <c:pt idx="15">
                  <c:v>Septiembre-2021</c:v>
                </c:pt>
                <c:pt idx="16">
                  <c:v>Octubre-2021</c:v>
                </c:pt>
                <c:pt idx="17">
                  <c:v>Noviembre-2021</c:v>
                </c:pt>
                <c:pt idx="18">
                  <c:v>Diciembre-2021</c:v>
                </c:pt>
                <c:pt idx="19">
                  <c:v>Enero-2022</c:v>
                </c:pt>
                <c:pt idx="20">
                  <c:v>Febrero-2022</c:v>
                </c:pt>
                <c:pt idx="21">
                  <c:v>Marzo-2022</c:v>
                </c:pt>
                <c:pt idx="22">
                  <c:v>Abril-2022</c:v>
                </c:pt>
                <c:pt idx="23">
                  <c:v>Mayo-2022</c:v>
                </c:pt>
                <c:pt idx="24">
                  <c:v>Junio-2022</c:v>
                </c:pt>
                <c:pt idx="25">
                  <c:v>Julio-2022</c:v>
                </c:pt>
                <c:pt idx="26">
                  <c:v>Agosto-2022</c:v>
                </c:pt>
                <c:pt idx="27">
                  <c:v>Septiembre-2022</c:v>
                </c:pt>
                <c:pt idx="28">
                  <c:v>Octubre-2022</c:v>
                </c:pt>
                <c:pt idx="29">
                  <c:v>Noviembre-2022</c:v>
                </c:pt>
                <c:pt idx="30">
                  <c:v>Diciembre-2022</c:v>
                </c:pt>
                <c:pt idx="31">
                  <c:v>Enero-2023</c:v>
                </c:pt>
                <c:pt idx="32">
                  <c:v>Febrero-2023</c:v>
                </c:pt>
                <c:pt idx="33">
                  <c:v>Marzo-2023</c:v>
                </c:pt>
                <c:pt idx="34">
                  <c:v>Abril-2023</c:v>
                </c:pt>
                <c:pt idx="35">
                  <c:v>Mayo-2023</c:v>
                </c:pt>
                <c:pt idx="36">
                  <c:v>Junio-2023</c:v>
                </c:pt>
              </c:strCache>
            </c:strRef>
          </c:cat>
          <c:val>
            <c:numRef>
              <c:f>Salida!$S$123:$S$159</c:f>
              <c:numCache>
                <c:formatCode>0.0</c:formatCode>
                <c:ptCount val="37"/>
                <c:pt idx="0">
                  <c:v>-2.252659541296083</c:v>
                </c:pt>
                <c:pt idx="1">
                  <c:v>-1.1619525560591768</c:v>
                </c:pt>
                <c:pt idx="2">
                  <c:v>1.9469448900534303</c:v>
                </c:pt>
                <c:pt idx="3">
                  <c:v>4.9726154081998715</c:v>
                </c:pt>
                <c:pt idx="4">
                  <c:v>6.434857496910567</c:v>
                </c:pt>
                <c:pt idx="5">
                  <c:v>7.0567733628971325</c:v>
                </c:pt>
                <c:pt idx="6">
                  <c:v>7.5144010977424642</c:v>
                </c:pt>
                <c:pt idx="7">
                  <c:v>10.740302145059587</c:v>
                </c:pt>
                <c:pt idx="8">
                  <c:v>17.251761415564744</c:v>
                </c:pt>
                <c:pt idx="9">
                  <c:v>25.270843256920287</c:v>
                </c:pt>
                <c:pt idx="10">
                  <c:v>31.925204052806748</c:v>
                </c:pt>
                <c:pt idx="11">
                  <c:v>40.588195219559822</c:v>
                </c:pt>
                <c:pt idx="12">
                  <c:v>34.337570765283999</c:v>
                </c:pt>
                <c:pt idx="13">
                  <c:v>32.457396293936966</c:v>
                </c:pt>
                <c:pt idx="14">
                  <c:v>33.406532818705983</c:v>
                </c:pt>
                <c:pt idx="15">
                  <c:v>31.810241717685813</c:v>
                </c:pt>
                <c:pt idx="16">
                  <c:v>31.415589333941682</c:v>
                </c:pt>
                <c:pt idx="17">
                  <c:v>28.156054055635508</c:v>
                </c:pt>
                <c:pt idx="18">
                  <c:v>23.107729079580011</c:v>
                </c:pt>
                <c:pt idx="19">
                  <c:v>19.439346316255012</c:v>
                </c:pt>
                <c:pt idx="20">
                  <c:v>21.159684560088834</c:v>
                </c:pt>
                <c:pt idx="21">
                  <c:v>33.954615785983123</c:v>
                </c:pt>
                <c:pt idx="22">
                  <c:v>29.793903304387698</c:v>
                </c:pt>
                <c:pt idx="23">
                  <c:v>23.357768279251715</c:v>
                </c:pt>
                <c:pt idx="24">
                  <c:v>23.492285174581951</c:v>
                </c:pt>
                <c:pt idx="25">
                  <c:v>12.850778252207661</c:v>
                </c:pt>
                <c:pt idx="26">
                  <c:v>7.5191898328788653</c:v>
                </c:pt>
                <c:pt idx="27">
                  <c:v>5.3042825207434134</c:v>
                </c:pt>
                <c:pt idx="28">
                  <c:v>1.6168993886396237</c:v>
                </c:pt>
                <c:pt idx="29">
                  <c:v>-0.426653517806173</c:v>
                </c:pt>
                <c:pt idx="30">
                  <c:v>-1.4185872668742832</c:v>
                </c:pt>
                <c:pt idx="31">
                  <c:v>-3.9770180357320442</c:v>
                </c:pt>
                <c:pt idx="32">
                  <c:v>-8.0854600592058006</c:v>
                </c:pt>
                <c:pt idx="33">
                  <c:v>-20.479816780953712</c:v>
                </c:pt>
                <c:pt idx="34">
                  <c:v>-19.406652233054118</c:v>
                </c:pt>
                <c:pt idx="35">
                  <c:v>-21.331639277353403</c:v>
                </c:pt>
                <c:pt idx="36">
                  <c:v>-20.936670906748517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CE9-40A8-B1E7-091B96E42F6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dirty="0"/>
                  <a:t>Variación anual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latin typeface="Arial" panose="020B0604020202020204" pitchFamily="34" charset="0"/>
                <a:cs typeface="Arial" panose="020B0604020202020204" pitchFamily="34" charset="0"/>
              </a:rPr>
              <a:t>Carne</a:t>
            </a:r>
          </a:p>
        </c:rich>
      </c:tx>
      <c:layout>
        <c:manualLayout>
          <c:xMode val="edge"/>
          <c:yMode val="edge"/>
          <c:x val="0.29413254053498061"/>
          <c:y val="2.4785294943058225E-2"/>
        </c:manualLayout>
      </c:layout>
      <c:overlay val="0"/>
      <c:spPr>
        <a:solidFill>
          <a:srgbClr val="0070C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CB-4E58-ABDF-8F71928D23AF}"/>
                </c:ext>
              </c:extLst>
            </c:dLbl>
            <c:spPr>
              <a:solidFill>
                <a:srgbClr val="0070C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Junio-2020</c:v>
                </c:pt>
                <c:pt idx="1">
                  <c:v>Julio-2020</c:v>
                </c:pt>
                <c:pt idx="2">
                  <c:v>Agosto-2020</c:v>
                </c:pt>
                <c:pt idx="3">
                  <c:v>Septiembre-2020</c:v>
                </c:pt>
                <c:pt idx="4">
                  <c:v>Octubre-2020</c:v>
                </c:pt>
                <c:pt idx="5">
                  <c:v>Noviembre-2020</c:v>
                </c:pt>
                <c:pt idx="6">
                  <c:v>Diciembre-2020</c:v>
                </c:pt>
                <c:pt idx="7">
                  <c:v>Enero-2021</c:v>
                </c:pt>
                <c:pt idx="8">
                  <c:v>Febrero-2021</c:v>
                </c:pt>
                <c:pt idx="9">
                  <c:v>Marzo-2021</c:v>
                </c:pt>
                <c:pt idx="10">
                  <c:v>Abril-2021</c:v>
                </c:pt>
                <c:pt idx="11">
                  <c:v>Mayo-2021</c:v>
                </c:pt>
                <c:pt idx="12">
                  <c:v>Junio-2021</c:v>
                </c:pt>
                <c:pt idx="13">
                  <c:v>Julio-2021</c:v>
                </c:pt>
                <c:pt idx="14">
                  <c:v>Agosto-2021</c:v>
                </c:pt>
                <c:pt idx="15">
                  <c:v>Septiembre-2021</c:v>
                </c:pt>
                <c:pt idx="16">
                  <c:v>Octubre-2021</c:v>
                </c:pt>
                <c:pt idx="17">
                  <c:v>Noviembre-2021</c:v>
                </c:pt>
                <c:pt idx="18">
                  <c:v>Diciembre-2021</c:v>
                </c:pt>
                <c:pt idx="19">
                  <c:v>Enero-2022</c:v>
                </c:pt>
                <c:pt idx="20">
                  <c:v>Febrero-2022</c:v>
                </c:pt>
                <c:pt idx="21">
                  <c:v>Marzo-2022</c:v>
                </c:pt>
                <c:pt idx="22">
                  <c:v>Abril-2022</c:v>
                </c:pt>
                <c:pt idx="23">
                  <c:v>Mayo-2022</c:v>
                </c:pt>
                <c:pt idx="24">
                  <c:v>Junio-2022</c:v>
                </c:pt>
                <c:pt idx="25">
                  <c:v>Julio-2022</c:v>
                </c:pt>
                <c:pt idx="26">
                  <c:v>Agosto-2022</c:v>
                </c:pt>
                <c:pt idx="27">
                  <c:v>Septiembre-2022</c:v>
                </c:pt>
                <c:pt idx="28">
                  <c:v>Octubre-2022</c:v>
                </c:pt>
                <c:pt idx="29">
                  <c:v>Noviembre-2022</c:v>
                </c:pt>
                <c:pt idx="30">
                  <c:v>Diciembre-2022</c:v>
                </c:pt>
                <c:pt idx="31">
                  <c:v>Enero-2023</c:v>
                </c:pt>
                <c:pt idx="32">
                  <c:v>Febrero-2023</c:v>
                </c:pt>
                <c:pt idx="33">
                  <c:v>Marzo-2023</c:v>
                </c:pt>
                <c:pt idx="34">
                  <c:v>Abril-2023</c:v>
                </c:pt>
                <c:pt idx="35">
                  <c:v>Mayo-2023</c:v>
                </c:pt>
                <c:pt idx="36">
                  <c:v>Junio-2023</c:v>
                </c:pt>
              </c:strCache>
            </c:strRef>
          </c:cat>
          <c:val>
            <c:numRef>
              <c:f>Salida!$T$123:$T$159</c:f>
              <c:numCache>
                <c:formatCode>0.0</c:formatCode>
                <c:ptCount val="37"/>
                <c:pt idx="0">
                  <c:v>-6.3361042414205286</c:v>
                </c:pt>
                <c:pt idx="1">
                  <c:v>-9.9715672594711435</c:v>
                </c:pt>
                <c:pt idx="2">
                  <c:v>-9.8473578595725542</c:v>
                </c:pt>
                <c:pt idx="3">
                  <c:v>-9.4466369018393266</c:v>
                </c:pt>
                <c:pt idx="4">
                  <c:v>-9.618619325581264</c:v>
                </c:pt>
                <c:pt idx="5">
                  <c:v>-12.399001106841283</c:v>
                </c:pt>
                <c:pt idx="6">
                  <c:v>-11.067135296685379</c:v>
                </c:pt>
                <c:pt idx="7">
                  <c:v>-7.3829302510241632</c:v>
                </c:pt>
                <c:pt idx="8">
                  <c:v>-2.6824950688934166</c:v>
                </c:pt>
                <c:pt idx="9">
                  <c:v>1.3454182464106594</c:v>
                </c:pt>
                <c:pt idx="10">
                  <c:v>7.6763110796860019</c:v>
                </c:pt>
                <c:pt idx="11">
                  <c:v>12.543499356895737</c:v>
                </c:pt>
                <c:pt idx="12">
                  <c:v>16.737779014726215</c:v>
                </c:pt>
                <c:pt idx="13">
                  <c:v>23.730832835214485</c:v>
                </c:pt>
                <c:pt idx="14">
                  <c:v>23.025148860093125</c:v>
                </c:pt>
                <c:pt idx="15">
                  <c:v>23.184590015125409</c:v>
                </c:pt>
                <c:pt idx="16">
                  <c:v>21.992868043256266</c:v>
                </c:pt>
                <c:pt idx="17">
                  <c:v>20.565699351697347</c:v>
                </c:pt>
                <c:pt idx="18">
                  <c:v>17.064391867717887</c:v>
                </c:pt>
                <c:pt idx="19">
                  <c:v>16.867898027183472</c:v>
                </c:pt>
                <c:pt idx="20">
                  <c:v>16.472891552446555</c:v>
                </c:pt>
                <c:pt idx="21">
                  <c:v>18.418927437023243</c:v>
                </c:pt>
                <c:pt idx="22">
                  <c:v>16.825497947090071</c:v>
                </c:pt>
                <c:pt idx="23">
                  <c:v>14.423766747349148</c:v>
                </c:pt>
                <c:pt idx="24">
                  <c:v>13.765319108317044</c:v>
                </c:pt>
                <c:pt idx="25">
                  <c:v>8.710770761168888</c:v>
                </c:pt>
                <c:pt idx="26">
                  <c:v>6.753879810397919</c:v>
                </c:pt>
                <c:pt idx="27">
                  <c:v>6.7393458292717838</c:v>
                </c:pt>
                <c:pt idx="28">
                  <c:v>4.3374402748030718</c:v>
                </c:pt>
                <c:pt idx="29">
                  <c:v>1.8812404792645196</c:v>
                </c:pt>
                <c:pt idx="30">
                  <c:v>1.2376245555336425</c:v>
                </c:pt>
                <c:pt idx="31">
                  <c:v>-0.91010607760490814</c:v>
                </c:pt>
                <c:pt idx="32">
                  <c:v>-0.48564942242768439</c:v>
                </c:pt>
                <c:pt idx="33">
                  <c:v>-3.881523454785949</c:v>
                </c:pt>
                <c:pt idx="34">
                  <c:v>-4.2367661578794156</c:v>
                </c:pt>
                <c:pt idx="35">
                  <c:v>-4.0776357533207346</c:v>
                </c:pt>
                <c:pt idx="36">
                  <c:v>-6.4080637346640543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CCB-4E58-ABDF-8F71928D2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Lácteos</a:t>
            </a:r>
          </a:p>
        </c:rich>
      </c:tx>
      <c:overlay val="0"/>
      <c:spPr>
        <a:solidFill>
          <a:schemeClr val="accent2">
            <a:alpha val="3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36"/>
              <c:spPr>
                <a:solidFill>
                  <a:schemeClr val="accent2">
                    <a:alpha val="3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E1-47FA-B208-A41A98BBB96D}"/>
                </c:ext>
              </c:extLst>
            </c:dLbl>
            <c:spPr>
              <a:solidFill>
                <a:schemeClr val="accent2">
                  <a:alpha val="3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Junio-2020</c:v>
                </c:pt>
                <c:pt idx="1">
                  <c:v>Julio-2020</c:v>
                </c:pt>
                <c:pt idx="2">
                  <c:v>Agosto-2020</c:v>
                </c:pt>
                <c:pt idx="3">
                  <c:v>Septiembre-2020</c:v>
                </c:pt>
                <c:pt idx="4">
                  <c:v>Octubre-2020</c:v>
                </c:pt>
                <c:pt idx="5">
                  <c:v>Noviembre-2020</c:v>
                </c:pt>
                <c:pt idx="6">
                  <c:v>Diciembre-2020</c:v>
                </c:pt>
                <c:pt idx="7">
                  <c:v>Enero-2021</c:v>
                </c:pt>
                <c:pt idx="8">
                  <c:v>Febrero-2021</c:v>
                </c:pt>
                <c:pt idx="9">
                  <c:v>Marzo-2021</c:v>
                </c:pt>
                <c:pt idx="10">
                  <c:v>Abril-2021</c:v>
                </c:pt>
                <c:pt idx="11">
                  <c:v>Mayo-2021</c:v>
                </c:pt>
                <c:pt idx="12">
                  <c:v>Junio-2021</c:v>
                </c:pt>
                <c:pt idx="13">
                  <c:v>Julio-2021</c:v>
                </c:pt>
                <c:pt idx="14">
                  <c:v>Agosto-2021</c:v>
                </c:pt>
                <c:pt idx="15">
                  <c:v>Septiembre-2021</c:v>
                </c:pt>
                <c:pt idx="16">
                  <c:v>Octubre-2021</c:v>
                </c:pt>
                <c:pt idx="17">
                  <c:v>Noviembre-2021</c:v>
                </c:pt>
                <c:pt idx="18">
                  <c:v>Diciembre-2021</c:v>
                </c:pt>
                <c:pt idx="19">
                  <c:v>Enero-2022</c:v>
                </c:pt>
                <c:pt idx="20">
                  <c:v>Febrero-2022</c:v>
                </c:pt>
                <c:pt idx="21">
                  <c:v>Marzo-2022</c:v>
                </c:pt>
                <c:pt idx="22">
                  <c:v>Abril-2022</c:v>
                </c:pt>
                <c:pt idx="23">
                  <c:v>Mayo-2022</c:v>
                </c:pt>
                <c:pt idx="24">
                  <c:v>Junio-2022</c:v>
                </c:pt>
                <c:pt idx="25">
                  <c:v>Julio-2022</c:v>
                </c:pt>
                <c:pt idx="26">
                  <c:v>Agosto-2022</c:v>
                </c:pt>
                <c:pt idx="27">
                  <c:v>Septiembre-2022</c:v>
                </c:pt>
                <c:pt idx="28">
                  <c:v>Octubre-2022</c:v>
                </c:pt>
                <c:pt idx="29">
                  <c:v>Noviembre-2022</c:v>
                </c:pt>
                <c:pt idx="30">
                  <c:v>Diciembre-2022</c:v>
                </c:pt>
                <c:pt idx="31">
                  <c:v>Enero-2023</c:v>
                </c:pt>
                <c:pt idx="32">
                  <c:v>Febrero-2023</c:v>
                </c:pt>
                <c:pt idx="33">
                  <c:v>Marzo-2023</c:v>
                </c:pt>
                <c:pt idx="34">
                  <c:v>Abril-2023</c:v>
                </c:pt>
                <c:pt idx="35">
                  <c:v>Mayo-2023</c:v>
                </c:pt>
                <c:pt idx="36">
                  <c:v>Junio-2023</c:v>
                </c:pt>
              </c:strCache>
            </c:strRef>
          </c:cat>
          <c:val>
            <c:numRef>
              <c:f>Salida!$U$123:$U$159</c:f>
              <c:numCache>
                <c:formatCode>0.0</c:formatCode>
                <c:ptCount val="37"/>
                <c:pt idx="0">
                  <c:v>-4.4304061321152801</c:v>
                </c:pt>
                <c:pt idx="1">
                  <c:v>0.7155377774101197</c:v>
                </c:pt>
                <c:pt idx="2">
                  <c:v>1.7954132648412298</c:v>
                </c:pt>
                <c:pt idx="3">
                  <c:v>2.6898466382507422</c:v>
                </c:pt>
                <c:pt idx="4">
                  <c:v>3.6299378300797827</c:v>
                </c:pt>
                <c:pt idx="5">
                  <c:v>2.8582742689906837</c:v>
                </c:pt>
                <c:pt idx="6">
                  <c:v>5.4496538302884971</c:v>
                </c:pt>
                <c:pt idx="7">
                  <c:v>7.1278765183913322</c:v>
                </c:pt>
                <c:pt idx="8">
                  <c:v>9.9392280311449781</c:v>
                </c:pt>
                <c:pt idx="9">
                  <c:v>15.695945706590607</c:v>
                </c:pt>
                <c:pt idx="10">
                  <c:v>24.386933686950925</c:v>
                </c:pt>
                <c:pt idx="11">
                  <c:v>28.282488536926735</c:v>
                </c:pt>
                <c:pt idx="12">
                  <c:v>21.946892147077548</c:v>
                </c:pt>
                <c:pt idx="13">
                  <c:v>14.679833840501047</c:v>
                </c:pt>
                <c:pt idx="14">
                  <c:v>13.771619782637032</c:v>
                </c:pt>
                <c:pt idx="15">
                  <c:v>15.454577554763802</c:v>
                </c:pt>
                <c:pt idx="16">
                  <c:v>16.251709931709172</c:v>
                </c:pt>
                <c:pt idx="17">
                  <c:v>19.551560200077262</c:v>
                </c:pt>
                <c:pt idx="18">
                  <c:v>18.113411063227858</c:v>
                </c:pt>
                <c:pt idx="19">
                  <c:v>19.223836427434676</c:v>
                </c:pt>
                <c:pt idx="20">
                  <c:v>25.165207262371084</c:v>
                </c:pt>
                <c:pt idx="21">
                  <c:v>24.154123346921111</c:v>
                </c:pt>
                <c:pt idx="22">
                  <c:v>23.159572866869667</c:v>
                </c:pt>
                <c:pt idx="23">
                  <c:v>19.026156405936462</c:v>
                </c:pt>
                <c:pt idx="24">
                  <c:v>25.241742894502167</c:v>
                </c:pt>
                <c:pt idx="25">
                  <c:v>25.474130843509201</c:v>
                </c:pt>
                <c:pt idx="26">
                  <c:v>23.407340450964355</c:v>
                </c:pt>
                <c:pt idx="27">
                  <c:v>20.792524931815421</c:v>
                </c:pt>
                <c:pt idx="28">
                  <c:v>14.649388586881031</c:v>
                </c:pt>
                <c:pt idx="29">
                  <c:v>9.0482909270460681</c:v>
                </c:pt>
                <c:pt idx="30">
                  <c:v>7.139148236599155</c:v>
                </c:pt>
                <c:pt idx="31">
                  <c:v>1.4330061534332685</c:v>
                </c:pt>
                <c:pt idx="32">
                  <c:v>-8.6052753259166224</c:v>
                </c:pt>
                <c:pt idx="33">
                  <c:v>-13.059034320486873</c:v>
                </c:pt>
                <c:pt idx="34">
                  <c:v>-16.453504483971415</c:v>
                </c:pt>
                <c:pt idx="35">
                  <c:v>-17.681060672944554</c:v>
                </c:pt>
                <c:pt idx="36">
                  <c:v>-22.228741111964652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CE1-47FA-B208-A41A98BBB9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Cereales</a:t>
            </a:r>
          </a:p>
        </c:rich>
      </c:tx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36"/>
              <c:layout>
                <c:manualLayout>
                  <c:x val="-3.6112413320649041E-3"/>
                  <c:y val="-0.10905529774945628"/>
                </c:manualLayout>
              </c:layout>
              <c:spPr>
                <a:solidFill>
                  <a:srgbClr val="00B05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6F-4D81-95F4-2DB1149679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Salida!$R$123:$R$159</c:f>
              <c:strCache>
                <c:ptCount val="37"/>
                <c:pt idx="0">
                  <c:v>Junio-2020</c:v>
                </c:pt>
                <c:pt idx="1">
                  <c:v>Julio-2020</c:v>
                </c:pt>
                <c:pt idx="2">
                  <c:v>Agosto-2020</c:v>
                </c:pt>
                <c:pt idx="3">
                  <c:v>Septiembre-2020</c:v>
                </c:pt>
                <c:pt idx="4">
                  <c:v>Octubre-2020</c:v>
                </c:pt>
                <c:pt idx="5">
                  <c:v>Noviembre-2020</c:v>
                </c:pt>
                <c:pt idx="6">
                  <c:v>Diciembre-2020</c:v>
                </c:pt>
                <c:pt idx="7">
                  <c:v>Enero-2021</c:v>
                </c:pt>
                <c:pt idx="8">
                  <c:v>Febrero-2021</c:v>
                </c:pt>
                <c:pt idx="9">
                  <c:v>Marzo-2021</c:v>
                </c:pt>
                <c:pt idx="10">
                  <c:v>Abril-2021</c:v>
                </c:pt>
                <c:pt idx="11">
                  <c:v>Mayo-2021</c:v>
                </c:pt>
                <c:pt idx="12">
                  <c:v>Junio-2021</c:v>
                </c:pt>
                <c:pt idx="13">
                  <c:v>Julio-2021</c:v>
                </c:pt>
                <c:pt idx="14">
                  <c:v>Agosto-2021</c:v>
                </c:pt>
                <c:pt idx="15">
                  <c:v>Septiembre-2021</c:v>
                </c:pt>
                <c:pt idx="16">
                  <c:v>Octubre-2021</c:v>
                </c:pt>
                <c:pt idx="17">
                  <c:v>Noviembre-2021</c:v>
                </c:pt>
                <c:pt idx="18">
                  <c:v>Diciembre-2021</c:v>
                </c:pt>
                <c:pt idx="19">
                  <c:v>Enero-2022</c:v>
                </c:pt>
                <c:pt idx="20">
                  <c:v>Febrero-2022</c:v>
                </c:pt>
                <c:pt idx="21">
                  <c:v>Marzo-2022</c:v>
                </c:pt>
                <c:pt idx="22">
                  <c:v>Abril-2022</c:v>
                </c:pt>
                <c:pt idx="23">
                  <c:v>Mayo-2022</c:v>
                </c:pt>
                <c:pt idx="24">
                  <c:v>Junio-2022</c:v>
                </c:pt>
                <c:pt idx="25">
                  <c:v>Julio-2022</c:v>
                </c:pt>
                <c:pt idx="26">
                  <c:v>Agosto-2022</c:v>
                </c:pt>
                <c:pt idx="27">
                  <c:v>Septiembre-2022</c:v>
                </c:pt>
                <c:pt idx="28">
                  <c:v>Octubre-2022</c:v>
                </c:pt>
                <c:pt idx="29">
                  <c:v>Noviembre-2022</c:v>
                </c:pt>
                <c:pt idx="30">
                  <c:v>Diciembre-2022</c:v>
                </c:pt>
                <c:pt idx="31">
                  <c:v>Enero-2023</c:v>
                </c:pt>
                <c:pt idx="32">
                  <c:v>Febrero-2023</c:v>
                </c:pt>
                <c:pt idx="33">
                  <c:v>Marzo-2023</c:v>
                </c:pt>
                <c:pt idx="34">
                  <c:v>Abril-2023</c:v>
                </c:pt>
                <c:pt idx="35">
                  <c:v>Mayo-2023</c:v>
                </c:pt>
                <c:pt idx="36">
                  <c:v>Junio-2023</c:v>
                </c:pt>
              </c:strCache>
            </c:strRef>
          </c:cat>
          <c:val>
            <c:numRef>
              <c:f>Salida!$V$123:$V$159</c:f>
              <c:numCache>
                <c:formatCode>0.0</c:formatCode>
                <c:ptCount val="37"/>
                <c:pt idx="0">
                  <c:v>-1.8963587123486292</c:v>
                </c:pt>
                <c:pt idx="1">
                  <c:v>-0.28477573813381696</c:v>
                </c:pt>
                <c:pt idx="2">
                  <c:v>7.1168236820803941</c:v>
                </c:pt>
                <c:pt idx="3">
                  <c:v>13.600167569546784</c:v>
                </c:pt>
                <c:pt idx="4">
                  <c:v>16.785639987395967</c:v>
                </c:pt>
                <c:pt idx="5">
                  <c:v>20.168027078022988</c:v>
                </c:pt>
                <c:pt idx="6">
                  <c:v>19.496988978507844</c:v>
                </c:pt>
                <c:pt idx="7">
                  <c:v>24.15584030111944</c:v>
                </c:pt>
                <c:pt idx="8">
                  <c:v>26.68382317621338</c:v>
                </c:pt>
                <c:pt idx="9">
                  <c:v>26.406312893102665</c:v>
                </c:pt>
                <c:pt idx="10">
                  <c:v>26.647441210413689</c:v>
                </c:pt>
                <c:pt idx="11">
                  <c:v>36.397424135169445</c:v>
                </c:pt>
                <c:pt idx="12">
                  <c:v>33.917516018682363</c:v>
                </c:pt>
                <c:pt idx="13">
                  <c:v>29.795862845305123</c:v>
                </c:pt>
                <c:pt idx="14">
                  <c:v>31.416360284228716</c:v>
                </c:pt>
                <c:pt idx="15">
                  <c:v>27.327088111840396</c:v>
                </c:pt>
                <c:pt idx="16">
                  <c:v>22.352400460373218</c:v>
                </c:pt>
                <c:pt idx="17">
                  <c:v>23.163028395557305</c:v>
                </c:pt>
                <c:pt idx="18">
                  <c:v>20.714103279301654</c:v>
                </c:pt>
                <c:pt idx="19">
                  <c:v>12.509634998380562</c:v>
                </c:pt>
                <c:pt idx="20">
                  <c:v>15.165691522678415</c:v>
                </c:pt>
                <c:pt idx="21">
                  <c:v>37.304104086523608</c:v>
                </c:pt>
                <c:pt idx="22">
                  <c:v>34.448535780557023</c:v>
                </c:pt>
                <c:pt idx="23">
                  <c:v>29.788134564502855</c:v>
                </c:pt>
                <c:pt idx="24">
                  <c:v>27.642274586615784</c:v>
                </c:pt>
                <c:pt idx="25">
                  <c:v>16.632374638078346</c:v>
                </c:pt>
                <c:pt idx="26">
                  <c:v>11.647734419044184</c:v>
                </c:pt>
                <c:pt idx="27">
                  <c:v>11.350841525675534</c:v>
                </c:pt>
                <c:pt idx="28">
                  <c:v>11.038789001647558</c:v>
                </c:pt>
                <c:pt idx="29">
                  <c:v>6.1252704875083026</c:v>
                </c:pt>
                <c:pt idx="30">
                  <c:v>4.8108662130226634</c:v>
                </c:pt>
                <c:pt idx="31">
                  <c:v>4.8664340150964733</c:v>
                </c:pt>
                <c:pt idx="32">
                  <c:v>0.98951029408291902</c:v>
                </c:pt>
                <c:pt idx="33">
                  <c:v>-18.560350669360062</c:v>
                </c:pt>
                <c:pt idx="34">
                  <c:v>-19.763893056962416</c:v>
                </c:pt>
                <c:pt idx="35">
                  <c:v>-25.281053388143675</c:v>
                </c:pt>
                <c:pt idx="36">
                  <c:v>-23.887779578138606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F6F-4D81-95F4-2DB114967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Aceites</a:t>
            </a:r>
          </a:p>
        </c:rich>
      </c:tx>
      <c:layout>
        <c:manualLayout>
          <c:xMode val="edge"/>
          <c:yMode val="edge"/>
          <c:x val="0.30411801512936709"/>
          <c:y val="2.9742353931669869E-2"/>
        </c:manualLayout>
      </c:layout>
      <c:overlay val="0"/>
      <c:spPr>
        <a:solidFill>
          <a:srgbClr val="00B0F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56965832001"/>
          <c:y val="1.1078831679744326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39-4005-98D3-AC97FFB0CD00}"/>
                </c:ext>
              </c:extLst>
            </c:dLbl>
            <c:spPr>
              <a:solidFill>
                <a:srgbClr val="00B0F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F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Junio-2020</c:v>
                </c:pt>
                <c:pt idx="1">
                  <c:v>Julio-2020</c:v>
                </c:pt>
                <c:pt idx="2">
                  <c:v>Agosto-2020</c:v>
                </c:pt>
                <c:pt idx="3">
                  <c:v>Septiembre-2020</c:v>
                </c:pt>
                <c:pt idx="4">
                  <c:v>Octubre-2020</c:v>
                </c:pt>
                <c:pt idx="5">
                  <c:v>Noviembre-2020</c:v>
                </c:pt>
                <c:pt idx="6">
                  <c:v>Diciembre-2020</c:v>
                </c:pt>
                <c:pt idx="7">
                  <c:v>Enero-2021</c:v>
                </c:pt>
                <c:pt idx="8">
                  <c:v>Febrero-2021</c:v>
                </c:pt>
                <c:pt idx="9">
                  <c:v>Marzo-2021</c:v>
                </c:pt>
                <c:pt idx="10">
                  <c:v>Abril-2021</c:v>
                </c:pt>
                <c:pt idx="11">
                  <c:v>Mayo-2021</c:v>
                </c:pt>
                <c:pt idx="12">
                  <c:v>Junio-2021</c:v>
                </c:pt>
                <c:pt idx="13">
                  <c:v>Julio-2021</c:v>
                </c:pt>
                <c:pt idx="14">
                  <c:v>Agosto-2021</c:v>
                </c:pt>
                <c:pt idx="15">
                  <c:v>Septiembre-2021</c:v>
                </c:pt>
                <c:pt idx="16">
                  <c:v>Octubre-2021</c:v>
                </c:pt>
                <c:pt idx="17">
                  <c:v>Noviembre-2021</c:v>
                </c:pt>
                <c:pt idx="18">
                  <c:v>Diciembre-2021</c:v>
                </c:pt>
                <c:pt idx="19">
                  <c:v>Enero-2022</c:v>
                </c:pt>
                <c:pt idx="20">
                  <c:v>Febrero-2022</c:v>
                </c:pt>
                <c:pt idx="21">
                  <c:v>Marzo-2022</c:v>
                </c:pt>
                <c:pt idx="22">
                  <c:v>Abril-2022</c:v>
                </c:pt>
                <c:pt idx="23">
                  <c:v>Mayo-2022</c:v>
                </c:pt>
                <c:pt idx="24">
                  <c:v>Junio-2022</c:v>
                </c:pt>
                <c:pt idx="25">
                  <c:v>Julio-2022</c:v>
                </c:pt>
                <c:pt idx="26">
                  <c:v>Agosto-2022</c:v>
                </c:pt>
                <c:pt idx="27">
                  <c:v>Septiembre-2022</c:v>
                </c:pt>
                <c:pt idx="28">
                  <c:v>Octubre-2022</c:v>
                </c:pt>
                <c:pt idx="29">
                  <c:v>Noviembre-2022</c:v>
                </c:pt>
                <c:pt idx="30">
                  <c:v>Diciembre-2022</c:v>
                </c:pt>
                <c:pt idx="31">
                  <c:v>Enero-2023</c:v>
                </c:pt>
                <c:pt idx="32">
                  <c:v>Febrero-2023</c:v>
                </c:pt>
                <c:pt idx="33">
                  <c:v>Marzo-2023</c:v>
                </c:pt>
                <c:pt idx="34">
                  <c:v>Abril-2023</c:v>
                </c:pt>
                <c:pt idx="35">
                  <c:v>Mayo-2023</c:v>
                </c:pt>
                <c:pt idx="36">
                  <c:v>Junio-2023</c:v>
                </c:pt>
              </c:strCache>
            </c:strRef>
          </c:cat>
          <c:val>
            <c:numRef>
              <c:f>Salida!$W$123:$W$159</c:f>
              <c:numCache>
                <c:formatCode>0.0</c:formatCode>
                <c:ptCount val="37"/>
                <c:pt idx="0">
                  <c:v>11.814554095745237</c:v>
                </c:pt>
                <c:pt idx="1">
                  <c:v>19.349488836737578</c:v>
                </c:pt>
                <c:pt idx="2">
                  <c:v>19.509067760560825</c:v>
                </c:pt>
                <c:pt idx="3">
                  <c:v>24.685250236282968</c:v>
                </c:pt>
                <c:pt idx="4">
                  <c:v>26.561930173318444</c:v>
                </c:pt>
                <c:pt idx="5">
                  <c:v>30.848604694024914</c:v>
                </c:pt>
                <c:pt idx="6">
                  <c:v>29.262148609556561</c:v>
                </c:pt>
                <c:pt idx="7">
                  <c:v>27.72124672301841</c:v>
                </c:pt>
                <c:pt idx="8">
                  <c:v>51.160866688279299</c:v>
                </c:pt>
                <c:pt idx="9">
                  <c:v>86.482077551721716</c:v>
                </c:pt>
                <c:pt idx="10">
                  <c:v>99.798226270637286</c:v>
                </c:pt>
                <c:pt idx="11">
                  <c:v>124.86623214551801</c:v>
                </c:pt>
                <c:pt idx="12">
                  <c:v>82.050427695542112</c:v>
                </c:pt>
                <c:pt idx="13">
                  <c:v>66.839952282032698</c:v>
                </c:pt>
                <c:pt idx="14">
                  <c:v>68.043793640014258</c:v>
                </c:pt>
                <c:pt idx="15">
                  <c:v>61.163247371101733</c:v>
                </c:pt>
                <c:pt idx="16">
                  <c:v>73.637426485055641</c:v>
                </c:pt>
                <c:pt idx="17">
                  <c:v>51.394549108069583</c:v>
                </c:pt>
                <c:pt idx="18">
                  <c:v>36.05665049190344</c:v>
                </c:pt>
                <c:pt idx="19">
                  <c:v>33.884471627542439</c:v>
                </c:pt>
                <c:pt idx="20">
                  <c:v>36.792540892000233</c:v>
                </c:pt>
                <c:pt idx="21">
                  <c:v>58.084176308847645</c:v>
                </c:pt>
                <c:pt idx="22">
                  <c:v>46.451561209979161</c:v>
                </c:pt>
                <c:pt idx="23">
                  <c:v>31.087747633099639</c:v>
                </c:pt>
                <c:pt idx="24">
                  <c:v>34.319173967064671</c:v>
                </c:pt>
                <c:pt idx="25">
                  <c:v>8.5693119829755204</c:v>
                </c:pt>
                <c:pt idx="26">
                  <c:v>-1.5306401891479311</c:v>
                </c:pt>
                <c:pt idx="27">
                  <c:v>-9.4904177550739917</c:v>
                </c:pt>
                <c:pt idx="28">
                  <c:v>-18.152433037453108</c:v>
                </c:pt>
                <c:pt idx="29">
                  <c:v>-16.172974584110449</c:v>
                </c:pt>
                <c:pt idx="30">
                  <c:v>-18.993898910777645</c:v>
                </c:pt>
                <c:pt idx="31">
                  <c:v>-24.481897446577733</c:v>
                </c:pt>
                <c:pt idx="32">
                  <c:v>-32.643906157851177</c:v>
                </c:pt>
                <c:pt idx="33">
                  <c:v>-47.668668125559599</c:v>
                </c:pt>
                <c:pt idx="34">
                  <c:v>-45.257830962806736</c:v>
                </c:pt>
                <c:pt idx="35">
                  <c:v>-48.228079331141437</c:v>
                </c:pt>
                <c:pt idx="36">
                  <c:v>-45.329399967687387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F39-4005-98D3-AC97FFB0C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Azúcar</a:t>
            </a:r>
          </a:p>
        </c:rich>
      </c:tx>
      <c:layout>
        <c:manualLayout>
          <c:xMode val="edge"/>
          <c:yMode val="edge"/>
          <c:x val="0.29203911507774027"/>
          <c:y val="2.9742353931669869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10-4F69-A8DF-D7E3775A157A}"/>
                </c:ext>
              </c:extLst>
            </c:dLbl>
            <c:spPr>
              <a:solidFill>
                <a:srgbClr val="C0000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Junio-2020</c:v>
                </c:pt>
                <c:pt idx="1">
                  <c:v>Julio-2020</c:v>
                </c:pt>
                <c:pt idx="2">
                  <c:v>Agosto-2020</c:v>
                </c:pt>
                <c:pt idx="3">
                  <c:v>Septiembre-2020</c:v>
                </c:pt>
                <c:pt idx="4">
                  <c:v>Octubre-2020</c:v>
                </c:pt>
                <c:pt idx="5">
                  <c:v>Noviembre-2020</c:v>
                </c:pt>
                <c:pt idx="6">
                  <c:v>Diciembre-2020</c:v>
                </c:pt>
                <c:pt idx="7">
                  <c:v>Enero-2021</c:v>
                </c:pt>
                <c:pt idx="8">
                  <c:v>Febrero-2021</c:v>
                </c:pt>
                <c:pt idx="9">
                  <c:v>Marzo-2021</c:v>
                </c:pt>
                <c:pt idx="10">
                  <c:v>Abril-2021</c:v>
                </c:pt>
                <c:pt idx="11">
                  <c:v>Mayo-2021</c:v>
                </c:pt>
                <c:pt idx="12">
                  <c:v>Junio-2021</c:v>
                </c:pt>
                <c:pt idx="13">
                  <c:v>Julio-2021</c:v>
                </c:pt>
                <c:pt idx="14">
                  <c:v>Agosto-2021</c:v>
                </c:pt>
                <c:pt idx="15">
                  <c:v>Septiembre-2021</c:v>
                </c:pt>
                <c:pt idx="16">
                  <c:v>Octubre-2021</c:v>
                </c:pt>
                <c:pt idx="17">
                  <c:v>Noviembre-2021</c:v>
                </c:pt>
                <c:pt idx="18">
                  <c:v>Diciembre-2021</c:v>
                </c:pt>
                <c:pt idx="19">
                  <c:v>Enero-2022</c:v>
                </c:pt>
                <c:pt idx="20">
                  <c:v>Febrero-2022</c:v>
                </c:pt>
                <c:pt idx="21">
                  <c:v>Marzo-2022</c:v>
                </c:pt>
                <c:pt idx="22">
                  <c:v>Abril-2022</c:v>
                </c:pt>
                <c:pt idx="23">
                  <c:v>Mayo-2022</c:v>
                </c:pt>
                <c:pt idx="24">
                  <c:v>Junio-2022</c:v>
                </c:pt>
                <c:pt idx="25">
                  <c:v>Julio-2022</c:v>
                </c:pt>
                <c:pt idx="26">
                  <c:v>Agosto-2022</c:v>
                </c:pt>
                <c:pt idx="27">
                  <c:v>Septiembre-2022</c:v>
                </c:pt>
                <c:pt idx="28">
                  <c:v>Octubre-2022</c:v>
                </c:pt>
                <c:pt idx="29">
                  <c:v>Noviembre-2022</c:v>
                </c:pt>
                <c:pt idx="30">
                  <c:v>Diciembre-2022</c:v>
                </c:pt>
                <c:pt idx="31">
                  <c:v>Enero-2023</c:v>
                </c:pt>
                <c:pt idx="32">
                  <c:v>Febrero-2023</c:v>
                </c:pt>
                <c:pt idx="33">
                  <c:v>Marzo-2023</c:v>
                </c:pt>
                <c:pt idx="34">
                  <c:v>Abril-2023</c:v>
                </c:pt>
                <c:pt idx="35">
                  <c:v>Mayo-2023</c:v>
                </c:pt>
                <c:pt idx="36">
                  <c:v>Junio-2023</c:v>
                </c:pt>
              </c:strCache>
            </c:strRef>
          </c:cat>
          <c:val>
            <c:numRef>
              <c:f>Salida!$X$123:$X$159</c:f>
              <c:numCache>
                <c:formatCode>0.0</c:formatCode>
                <c:ptCount val="37"/>
                <c:pt idx="0">
                  <c:v>-6.2587087784486357</c:v>
                </c:pt>
                <c:pt idx="1">
                  <c:v>-4.3021680216802025</c:v>
                </c:pt>
                <c:pt idx="2">
                  <c:v>6.3817150167200083</c:v>
                </c:pt>
                <c:pt idx="3">
                  <c:v>7.412671513693752</c:v>
                </c:pt>
                <c:pt idx="4">
                  <c:v>8.9220114233953325</c:v>
                </c:pt>
                <c:pt idx="5">
                  <c:v>10.528989282524591</c:v>
                </c:pt>
                <c:pt idx="6">
                  <c:v>4.9918658248441261</c:v>
                </c:pt>
                <c:pt idx="7">
                  <c:v>7.5610539845758495</c:v>
                </c:pt>
                <c:pt idx="8">
                  <c:v>9.5418555863842585</c:v>
                </c:pt>
                <c:pt idx="9">
                  <c:v>30.094554346461564</c:v>
                </c:pt>
                <c:pt idx="10">
                  <c:v>58.258314287046943</c:v>
                </c:pt>
                <c:pt idx="11">
                  <c:v>57.415853324819864</c:v>
                </c:pt>
                <c:pt idx="12">
                  <c:v>43.756404625969793</c:v>
                </c:pt>
                <c:pt idx="13">
                  <c:v>44.124698310539031</c:v>
                </c:pt>
                <c:pt idx="14">
                  <c:v>48.645184309113318</c:v>
                </c:pt>
                <c:pt idx="15">
                  <c:v>53.480584253651614</c:v>
                </c:pt>
                <c:pt idx="16">
                  <c:v>40.555729497749809</c:v>
                </c:pt>
                <c:pt idx="17">
                  <c:v>37.310103902531523</c:v>
                </c:pt>
                <c:pt idx="18">
                  <c:v>33.614177803602558</c:v>
                </c:pt>
                <c:pt idx="19">
                  <c:v>19.656354161776449</c:v>
                </c:pt>
                <c:pt idx="20">
                  <c:v>10.33854327546797</c:v>
                </c:pt>
                <c:pt idx="21">
                  <c:v>22.574960841351512</c:v>
                </c:pt>
                <c:pt idx="22">
                  <c:v>21.55972766659788</c:v>
                </c:pt>
                <c:pt idx="23">
                  <c:v>12.72305848577038</c:v>
                </c:pt>
                <c:pt idx="24">
                  <c:v>8.867303775654122</c:v>
                </c:pt>
                <c:pt idx="25">
                  <c:v>3.0026472008754865</c:v>
                </c:pt>
                <c:pt idx="26">
                  <c:v>-8.352306624621022</c:v>
                </c:pt>
                <c:pt idx="27">
                  <c:v>-9.5004874425514032</c:v>
                </c:pt>
                <c:pt idx="28">
                  <c:v>-8.8062767616266058</c:v>
                </c:pt>
                <c:pt idx="29">
                  <c:v>-4.8191925102398727</c:v>
                </c:pt>
                <c:pt idx="30">
                  <c:v>0.63885523768105656</c:v>
                </c:pt>
                <c:pt idx="31">
                  <c:v>3.6566227244193499</c:v>
                </c:pt>
                <c:pt idx="32">
                  <c:v>13.244310069706899</c:v>
                </c:pt>
                <c:pt idx="33">
                  <c:v>7.7014353193528535</c:v>
                </c:pt>
                <c:pt idx="34">
                  <c:v>22.917783256511925</c:v>
                </c:pt>
                <c:pt idx="35">
                  <c:v>30.948676923985033</c:v>
                </c:pt>
                <c:pt idx="36">
                  <c:v>29.73329495850723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410-4F69-A8DF-D7E3775A1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64976145755056E-2"/>
          <c:y val="3.1592608242844322E-2"/>
          <c:w val="0.90140200620915956"/>
          <c:h val="0.65336291144732317"/>
        </c:manualLayout>
      </c:layout>
      <c:lineChart>
        <c:grouping val="standard"/>
        <c:varyColors val="0"/>
        <c:ser>
          <c:idx val="2"/>
          <c:order val="0"/>
          <c:tx>
            <c:strRef>
              <c:f>Salida!$T$50</c:f>
              <c:strCache>
                <c:ptCount val="1"/>
                <c:pt idx="0">
                  <c:v>IPC Total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C00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97-4390-8040-6E53C1F00EE2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97-4390-8040-6E53C1F00EE2}"/>
                </c:ext>
              </c:extLst>
            </c:dLbl>
            <c:dLbl>
              <c:idx val="24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97-4390-8040-6E53C1F00EE2}"/>
                </c:ext>
              </c:extLst>
            </c:dLbl>
            <c:numFmt formatCode="#,##0.00" sourceLinked="0"/>
            <c:spPr>
              <a:solidFill>
                <a:srgbClr val="C00000">
                  <a:alpha val="2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Salida!$S$51:$S$75</c:f>
              <c:strCache>
                <c:ptCount val="25"/>
                <c:pt idx="0">
                  <c:v>Junio-2021</c:v>
                </c:pt>
                <c:pt idx="1">
                  <c:v>Julio-2021</c:v>
                </c:pt>
                <c:pt idx="2">
                  <c:v>Agosto-2021</c:v>
                </c:pt>
                <c:pt idx="3">
                  <c:v>Septiembre-2021</c:v>
                </c:pt>
                <c:pt idx="4">
                  <c:v>Octubre-2021</c:v>
                </c:pt>
                <c:pt idx="5">
                  <c:v>Noviembre-2021</c:v>
                </c:pt>
                <c:pt idx="6">
                  <c:v>Diciembre-2021</c:v>
                </c:pt>
                <c:pt idx="7">
                  <c:v>Enero-2022</c:v>
                </c:pt>
                <c:pt idx="8">
                  <c:v>Febrero-2022</c:v>
                </c:pt>
                <c:pt idx="9">
                  <c:v>Marzo-2022</c:v>
                </c:pt>
                <c:pt idx="10">
                  <c:v>Abril-2022</c:v>
                </c:pt>
                <c:pt idx="11">
                  <c:v>Mayo-2022</c:v>
                </c:pt>
                <c:pt idx="12">
                  <c:v>Junio-2022</c:v>
                </c:pt>
                <c:pt idx="13">
                  <c:v>Julio-2022</c:v>
                </c:pt>
                <c:pt idx="14">
                  <c:v>Agosto-2022</c:v>
                </c:pt>
                <c:pt idx="15">
                  <c:v>Septiembre-2022</c:v>
                </c:pt>
                <c:pt idx="16">
                  <c:v>Octubre-2022</c:v>
                </c:pt>
                <c:pt idx="17">
                  <c:v>Noviembre-2022</c:v>
                </c:pt>
                <c:pt idx="18">
                  <c:v>Diciembre-2022</c:v>
                </c:pt>
                <c:pt idx="19">
                  <c:v>Enero-2023</c:v>
                </c:pt>
                <c:pt idx="20">
                  <c:v>Febrero-2023</c:v>
                </c:pt>
                <c:pt idx="21">
                  <c:v>Marzo-2023</c:v>
                </c:pt>
                <c:pt idx="22">
                  <c:v>Abril-2023</c:v>
                </c:pt>
                <c:pt idx="23">
                  <c:v>Mayo-2023</c:v>
                </c:pt>
                <c:pt idx="24">
                  <c:v>Junio-2023</c:v>
                </c:pt>
              </c:strCache>
            </c:strRef>
          </c:cat>
          <c:val>
            <c:numRef>
              <c:f>Salida!$T$51:$T$75</c:f>
              <c:numCache>
                <c:formatCode>_(* #,##0.00_);_(* \(#,##0.00\);_(* "-"??_);_(@_)</c:formatCode>
                <c:ptCount val="25"/>
                <c:pt idx="0">
                  <c:v>-0.05</c:v>
                </c:pt>
                <c:pt idx="1">
                  <c:v>0.32</c:v>
                </c:pt>
                <c:pt idx="2">
                  <c:v>0.45</c:v>
                </c:pt>
                <c:pt idx="3">
                  <c:v>0.38</c:v>
                </c:pt>
                <c:pt idx="4">
                  <c:v>0.01</c:v>
                </c:pt>
                <c:pt idx="5">
                  <c:v>0.5</c:v>
                </c:pt>
                <c:pt idx="6">
                  <c:v>0.73</c:v>
                </c:pt>
                <c:pt idx="7">
                  <c:v>1.67</c:v>
                </c:pt>
                <c:pt idx="8">
                  <c:v>1.63</c:v>
                </c:pt>
                <c:pt idx="9">
                  <c:v>1</c:v>
                </c:pt>
                <c:pt idx="10">
                  <c:v>1.25</c:v>
                </c:pt>
                <c:pt idx="11">
                  <c:v>0.84</c:v>
                </c:pt>
                <c:pt idx="12">
                  <c:v>0.51</c:v>
                </c:pt>
                <c:pt idx="13">
                  <c:v>0.81</c:v>
                </c:pt>
                <c:pt idx="14">
                  <c:v>1.02</c:v>
                </c:pt>
                <c:pt idx="15">
                  <c:v>0.93</c:v>
                </c:pt>
                <c:pt idx="16">
                  <c:v>0.72</c:v>
                </c:pt>
                <c:pt idx="17">
                  <c:v>0.77</c:v>
                </c:pt>
                <c:pt idx="18">
                  <c:v>1.26</c:v>
                </c:pt>
                <c:pt idx="19">
                  <c:v>1.78</c:v>
                </c:pt>
                <c:pt idx="20">
                  <c:v>1.66</c:v>
                </c:pt>
                <c:pt idx="21">
                  <c:v>1.05</c:v>
                </c:pt>
                <c:pt idx="22">
                  <c:v>0.78</c:v>
                </c:pt>
                <c:pt idx="23">
                  <c:v>0.43</c:v>
                </c:pt>
                <c:pt idx="24">
                  <c:v>0.3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B997-4390-8040-6E53C1F00EE2}"/>
            </c:ext>
          </c:extLst>
        </c:ser>
        <c:ser>
          <c:idx val="3"/>
          <c:order val="1"/>
          <c:tx>
            <c:strRef>
              <c:f>Salida!$U$50</c:f>
              <c:strCache>
                <c:ptCount val="1"/>
                <c:pt idx="0">
                  <c:v>IPC Alimentos Y Bebidas No Alcoholicas</c:v>
                </c:pt>
              </c:strCache>
            </c:strRef>
          </c:tx>
          <c:spPr>
            <a:ln w="19050" cap="rnd">
              <a:solidFill>
                <a:srgbClr val="395F9B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1F4E79"/>
              </a:solidFill>
              <a:ln w="9525">
                <a:solidFill>
                  <a:srgbClr val="395F9B"/>
                </a:solidFill>
              </a:ln>
              <a:effectLst/>
            </c:spPr>
          </c:marker>
          <c:dLbls>
            <c:dLbl>
              <c:idx val="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97-4390-8040-6E53C1F00EE2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97-4390-8040-6E53C1F00EE2}"/>
                </c:ext>
              </c:extLst>
            </c:dLbl>
            <c:dLbl>
              <c:idx val="24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97-4390-8040-6E53C1F00EE2}"/>
                </c:ext>
              </c:extLst>
            </c:dLbl>
            <c:numFmt formatCode="#,##0.00" sourceLinked="0"/>
            <c:spPr>
              <a:solidFill>
                <a:srgbClr val="0070C0">
                  <a:alpha val="2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Salida!$S$51:$S$75</c:f>
              <c:strCache>
                <c:ptCount val="25"/>
                <c:pt idx="0">
                  <c:v>Junio-2021</c:v>
                </c:pt>
                <c:pt idx="1">
                  <c:v>Julio-2021</c:v>
                </c:pt>
                <c:pt idx="2">
                  <c:v>Agosto-2021</c:v>
                </c:pt>
                <c:pt idx="3">
                  <c:v>Septiembre-2021</c:v>
                </c:pt>
                <c:pt idx="4">
                  <c:v>Octubre-2021</c:v>
                </c:pt>
                <c:pt idx="5">
                  <c:v>Noviembre-2021</c:v>
                </c:pt>
                <c:pt idx="6">
                  <c:v>Diciembre-2021</c:v>
                </c:pt>
                <c:pt idx="7">
                  <c:v>Enero-2022</c:v>
                </c:pt>
                <c:pt idx="8">
                  <c:v>Febrero-2022</c:v>
                </c:pt>
                <c:pt idx="9">
                  <c:v>Marzo-2022</c:v>
                </c:pt>
                <c:pt idx="10">
                  <c:v>Abril-2022</c:v>
                </c:pt>
                <c:pt idx="11">
                  <c:v>Mayo-2022</c:v>
                </c:pt>
                <c:pt idx="12">
                  <c:v>Junio-2022</c:v>
                </c:pt>
                <c:pt idx="13">
                  <c:v>Julio-2022</c:v>
                </c:pt>
                <c:pt idx="14">
                  <c:v>Agosto-2022</c:v>
                </c:pt>
                <c:pt idx="15">
                  <c:v>Septiembre-2022</c:v>
                </c:pt>
                <c:pt idx="16">
                  <c:v>Octubre-2022</c:v>
                </c:pt>
                <c:pt idx="17">
                  <c:v>Noviembre-2022</c:v>
                </c:pt>
                <c:pt idx="18">
                  <c:v>Diciembre-2022</c:v>
                </c:pt>
                <c:pt idx="19">
                  <c:v>Enero-2023</c:v>
                </c:pt>
                <c:pt idx="20">
                  <c:v>Febrero-2023</c:v>
                </c:pt>
                <c:pt idx="21">
                  <c:v>Marzo-2023</c:v>
                </c:pt>
                <c:pt idx="22">
                  <c:v>Abril-2023</c:v>
                </c:pt>
                <c:pt idx="23">
                  <c:v>Mayo-2023</c:v>
                </c:pt>
                <c:pt idx="24">
                  <c:v>Junio-2023</c:v>
                </c:pt>
              </c:strCache>
            </c:strRef>
          </c:cat>
          <c:val>
            <c:numRef>
              <c:f>Salida!$U$51:$U$75</c:f>
              <c:numCache>
                <c:formatCode>_(* #,##0.00_);_(* \(#,##0.00\);_(* "-"??_);_(@_)</c:formatCode>
                <c:ptCount val="25"/>
                <c:pt idx="0">
                  <c:v>-1.02</c:v>
                </c:pt>
                <c:pt idx="1">
                  <c:v>0.38</c:v>
                </c:pt>
                <c:pt idx="2">
                  <c:v>1.08</c:v>
                </c:pt>
                <c:pt idx="3">
                  <c:v>0.76</c:v>
                </c:pt>
                <c:pt idx="4">
                  <c:v>0.89</c:v>
                </c:pt>
                <c:pt idx="5">
                  <c:v>1.45</c:v>
                </c:pt>
                <c:pt idx="6">
                  <c:v>2.08</c:v>
                </c:pt>
                <c:pt idx="7">
                  <c:v>3.79</c:v>
                </c:pt>
                <c:pt idx="8">
                  <c:v>3.26</c:v>
                </c:pt>
                <c:pt idx="9">
                  <c:v>2.84</c:v>
                </c:pt>
                <c:pt idx="10">
                  <c:v>2.75</c:v>
                </c:pt>
                <c:pt idx="11">
                  <c:v>1.56</c:v>
                </c:pt>
                <c:pt idx="12">
                  <c:v>0.65</c:v>
                </c:pt>
                <c:pt idx="13">
                  <c:v>1.17</c:v>
                </c:pt>
                <c:pt idx="14">
                  <c:v>1.85</c:v>
                </c:pt>
                <c:pt idx="15">
                  <c:v>1.61</c:v>
                </c:pt>
                <c:pt idx="16">
                  <c:v>1.21</c:v>
                </c:pt>
                <c:pt idx="17">
                  <c:v>1.5</c:v>
                </c:pt>
                <c:pt idx="18">
                  <c:v>2.66</c:v>
                </c:pt>
                <c:pt idx="19">
                  <c:v>2.46</c:v>
                </c:pt>
                <c:pt idx="20">
                  <c:v>1.6</c:v>
                </c:pt>
                <c:pt idx="21">
                  <c:v>0.91</c:v>
                </c:pt>
                <c:pt idx="22">
                  <c:v>-7.0000000000000007E-2</c:v>
                </c:pt>
                <c:pt idx="23">
                  <c:v>-0.85</c:v>
                </c:pt>
                <c:pt idx="24">
                  <c:v>-0.53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B997-4390-8040-6E53C1F00EE2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7808120"/>
        <c:axId val="507808904"/>
      </c:lineChart>
      <c:catAx>
        <c:axId val="50780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07808904"/>
        <c:crosses val="autoZero"/>
        <c:auto val="1"/>
        <c:lblAlgn val="ctr"/>
        <c:lblOffset val="100"/>
        <c:noMultiLvlLbl val="0"/>
      </c:catAx>
      <c:valAx>
        <c:axId val="507808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s-CO">
                    <a:solidFill>
                      <a:schemeClr val="bg2">
                        <a:lumMod val="50000"/>
                      </a:schemeClr>
                    </a:solidFill>
                    <a:latin typeface="+mn-lt"/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0780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39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0">
          <a:solidFill>
            <a:srgbClr val="395F9B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Salida!$AB$28:$AB$40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Alimentos y bebidas no alcohólicas</c:v>
                </c:pt>
                <c:pt idx="3">
                  <c:v>Prendas de vestir y calzado</c:v>
                </c:pt>
                <c:pt idx="4">
                  <c:v>Recreación y cultura</c:v>
                </c:pt>
                <c:pt idx="5">
                  <c:v>Alojamiento, agua, electricidad, gas y otros combustibles</c:v>
                </c:pt>
                <c:pt idx="6">
                  <c:v>Salud</c:v>
                </c:pt>
                <c:pt idx="7">
                  <c:v>Bebidas alcohólicas y tabaco</c:v>
                </c:pt>
                <c:pt idx="8">
                  <c:v>Bienes y servicios diversos</c:v>
                </c:pt>
                <c:pt idx="9">
                  <c:v>Muebles, artículos para el hogar y para la conservación ordinaria del hogar</c:v>
                </c:pt>
                <c:pt idx="10">
                  <c:v>Restaurantes y hoteles</c:v>
                </c:pt>
                <c:pt idx="11">
                  <c:v>Educación</c:v>
                </c:pt>
                <c:pt idx="12">
                  <c:v>Transporte</c:v>
                </c:pt>
              </c:strCache>
            </c:strRef>
          </c:cat>
          <c:val>
            <c:numRef>
              <c:f>Salida!$AD$28:$AD$40</c:f>
              <c:numCache>
                <c:formatCode>_(* #,##0.00_);_(* \(#,##0.00\);_(* "-"??_);_(@_)</c:formatCode>
                <c:ptCount val="13"/>
                <c:pt idx="0">
                  <c:v>6.15</c:v>
                </c:pt>
                <c:pt idx="1">
                  <c:v>0.17</c:v>
                </c:pt>
                <c:pt idx="2">
                  <c:v>3.53</c:v>
                </c:pt>
                <c:pt idx="3">
                  <c:v>3.62</c:v>
                </c:pt>
                <c:pt idx="4">
                  <c:v>3.94</c:v>
                </c:pt>
                <c:pt idx="5">
                  <c:v>5.0999999999999996</c:v>
                </c:pt>
                <c:pt idx="6">
                  <c:v>6.75</c:v>
                </c:pt>
                <c:pt idx="7">
                  <c:v>7.34</c:v>
                </c:pt>
                <c:pt idx="8">
                  <c:v>7.35</c:v>
                </c:pt>
                <c:pt idx="9">
                  <c:v>7.67</c:v>
                </c:pt>
                <c:pt idx="10">
                  <c:v>8.7200000000000006</c:v>
                </c:pt>
                <c:pt idx="11">
                  <c:v>8.89</c:v>
                </c:pt>
                <c:pt idx="12">
                  <c:v>11.36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6-46A8-AC6D-61125564C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[IPC.xlsb]Salida!TablaDinámica6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4.4852039564932576E-2"/>
          <c:y val="5.0925925925925923E-2"/>
          <c:w val="0.94820087780432616"/>
          <c:h val="0.816002556812694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Salida!$AA$80:$AA$81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Salida!$Z$82:$Z$87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Salida!$AA$82:$AA$87</c:f>
              <c:numCache>
                <c:formatCode>_(* #,##0.00_);_(* \(#,##0.00\);_(* "-"??_);_(@_)</c:formatCode>
                <c:ptCount val="6"/>
                <c:pt idx="0">
                  <c:v>1.44</c:v>
                </c:pt>
                <c:pt idx="1">
                  <c:v>1.91</c:v>
                </c:pt>
                <c:pt idx="2">
                  <c:v>3.07</c:v>
                </c:pt>
                <c:pt idx="3">
                  <c:v>5.23</c:v>
                </c:pt>
                <c:pt idx="4">
                  <c:v>10.88</c:v>
                </c:pt>
                <c:pt idx="5">
                  <c:v>9.75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9E-471F-A28F-BE511B8D2D35}"/>
            </c:ext>
          </c:extLst>
        </c:ser>
        <c:ser>
          <c:idx val="1"/>
          <c:order val="1"/>
          <c:tx>
            <c:strRef>
              <c:f>Salida!$AB$80:$AB$81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Salida!$Z$82:$Z$87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Salida!$AB$82:$AB$87</c:f>
              <c:numCache>
                <c:formatCode>_(* #,##0.00_);_(* \(#,##0.00\);_(* "-"??_);_(@_)</c:formatCode>
                <c:ptCount val="6"/>
                <c:pt idx="0">
                  <c:v>3.79</c:v>
                </c:pt>
                <c:pt idx="1">
                  <c:v>7.18</c:v>
                </c:pt>
                <c:pt idx="2">
                  <c:v>10.220000000000001</c:v>
                </c:pt>
                <c:pt idx="3">
                  <c:v>13.25</c:v>
                </c:pt>
                <c:pt idx="4">
                  <c:v>15.01</c:v>
                </c:pt>
                <c:pt idx="5">
                  <c:v>15.76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9E-471F-A28F-BE511B8D2D35}"/>
            </c:ext>
          </c:extLst>
        </c:ser>
        <c:ser>
          <c:idx val="2"/>
          <c:order val="2"/>
          <c:tx>
            <c:strRef>
              <c:f>Salida!$AC$80:$AC$81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Salida!$Z$82:$Z$87</c:f>
              <c:strCache>
                <c:ptCount val="6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</c:strCache>
            </c:strRef>
          </c:cat>
          <c:val>
            <c:numRef>
              <c:f>Salida!$AC$82:$AC$87</c:f>
              <c:numCache>
                <c:formatCode>_(* #,##0.00_);_(* \(#,##0.00\);_(* "-"??_);_(@_)</c:formatCode>
                <c:ptCount val="6"/>
                <c:pt idx="0">
                  <c:v>2.46</c:v>
                </c:pt>
                <c:pt idx="1">
                  <c:v>4.0999999999999996</c:v>
                </c:pt>
                <c:pt idx="2">
                  <c:v>5.04</c:v>
                </c:pt>
                <c:pt idx="3">
                  <c:v>4.97</c:v>
                </c:pt>
                <c:pt idx="4">
                  <c:v>4.08</c:v>
                </c:pt>
                <c:pt idx="5">
                  <c:v>3.53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9E-471F-A28F-BE511B8D2D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-27"/>
        <c:axId val="415859087"/>
        <c:axId val="415848271"/>
      </c:barChart>
      <c:catAx>
        <c:axId val="41585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15848271"/>
        <c:crosses val="autoZero"/>
        <c:auto val="1"/>
        <c:lblAlgn val="ctr"/>
        <c:lblOffset val="100"/>
        <c:noMultiLvlLbl val="0"/>
      </c:catAx>
      <c:valAx>
        <c:axId val="41584827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2F5F9B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800">
                    <a:solidFill>
                      <a:srgbClr val="2F5F9B"/>
                    </a:solidFill>
                  </a:rPr>
                  <a:t>Variación</a:t>
                </a:r>
                <a:r>
                  <a:rPr lang="es-CO" sz="800" baseline="0">
                    <a:solidFill>
                      <a:srgbClr val="2F5F9B"/>
                    </a:solidFill>
                  </a:rPr>
                  <a:t> (%)</a:t>
                </a:r>
                <a:endParaRPr lang="es-CO" sz="800">
                  <a:solidFill>
                    <a:srgbClr val="2F5F9B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2F5F9B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2F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15859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Salida!$AF$28:$AF$40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Alojamiento, agua, electricidad, gas y otros combustibles</c:v>
                </c:pt>
                <c:pt idx="3">
                  <c:v>Recreación y cultura</c:v>
                </c:pt>
                <c:pt idx="4">
                  <c:v>Educación</c:v>
                </c:pt>
                <c:pt idx="5">
                  <c:v>Prendas de vestir y calzado</c:v>
                </c:pt>
                <c:pt idx="6">
                  <c:v>Salud</c:v>
                </c:pt>
                <c:pt idx="7">
                  <c:v>Bebidas alcohólicas y tabaco</c:v>
                </c:pt>
                <c:pt idx="8">
                  <c:v>Alimentos y bebidas no alcohólicas</c:v>
                </c:pt>
                <c:pt idx="9">
                  <c:v>Bienes y servicios diversos</c:v>
                </c:pt>
                <c:pt idx="10">
                  <c:v>Muebles, artículos para el hogar y para la conservación ordinaria del hogar</c:v>
                </c:pt>
                <c:pt idx="11">
                  <c:v>Restaurantes y hoteles</c:v>
                </c:pt>
                <c:pt idx="12">
                  <c:v>Transporte</c:v>
                </c:pt>
              </c:strCache>
            </c:strRef>
          </c:cat>
          <c:val>
            <c:numRef>
              <c:f>Salida!$AH$28:$AH$40</c:f>
              <c:numCache>
                <c:formatCode>_(* #,##0.00_);_(* \(#,##0.00\);_(* "-"??_);_(@_)</c:formatCode>
                <c:ptCount val="13"/>
                <c:pt idx="0">
                  <c:v>12.13</c:v>
                </c:pt>
                <c:pt idx="1">
                  <c:v>0.6</c:v>
                </c:pt>
                <c:pt idx="2">
                  <c:v>8.07</c:v>
                </c:pt>
                <c:pt idx="3">
                  <c:v>8.66</c:v>
                </c:pt>
                <c:pt idx="4">
                  <c:v>9.93</c:v>
                </c:pt>
                <c:pt idx="5">
                  <c:v>10.53</c:v>
                </c:pt>
                <c:pt idx="6">
                  <c:v>11.26</c:v>
                </c:pt>
                <c:pt idx="7">
                  <c:v>11.7</c:v>
                </c:pt>
                <c:pt idx="8">
                  <c:v>14.31</c:v>
                </c:pt>
                <c:pt idx="9">
                  <c:v>14.38</c:v>
                </c:pt>
                <c:pt idx="10">
                  <c:v>14.61</c:v>
                </c:pt>
                <c:pt idx="11">
                  <c:v>17.43</c:v>
                </c:pt>
                <c:pt idx="12">
                  <c:v>18.190000000000001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51-45F2-B8D4-8B18E6EB4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00224063683284E-2"/>
          <c:y val="3.4591194968553458E-2"/>
          <c:w val="0.89443431148340236"/>
          <c:h val="0.64177685336502743"/>
        </c:manualLayout>
      </c:layout>
      <c:lineChart>
        <c:grouping val="standard"/>
        <c:varyColors val="0"/>
        <c:ser>
          <c:idx val="0"/>
          <c:order val="0"/>
          <c:tx>
            <c:strRef>
              <c:f>Salida!$X$79</c:f>
              <c:strCache>
                <c:ptCount val="1"/>
                <c:pt idx="0">
                  <c:v>IPC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03-4BD1-BEF9-45D43C2229C4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03-4BD1-BEF9-45D43C2229C4}"/>
                </c:ext>
              </c:extLst>
            </c:dLbl>
            <c:dLbl>
              <c:idx val="2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03-4BD1-BEF9-45D43C2229C4}"/>
                </c:ext>
              </c:extLst>
            </c:dLbl>
            <c:dLbl>
              <c:idx val="36"/>
              <c:layout>
                <c:manualLayout>
                  <c:x val="0"/>
                  <c:y val="1.7237315303976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03-4BD1-BEF9-45D43C2229C4}"/>
                </c:ext>
              </c:extLst>
            </c:dLbl>
            <c:spPr>
              <a:solidFill>
                <a:srgbClr val="C00000">
                  <a:alpha val="15000"/>
                </a:srgb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Salida!$S$80:$S$116</c:f>
              <c:strCache>
                <c:ptCount val="37"/>
                <c:pt idx="0">
                  <c:v>Junio-2020</c:v>
                </c:pt>
                <c:pt idx="1">
                  <c:v>Julio-2020</c:v>
                </c:pt>
                <c:pt idx="2">
                  <c:v>Agosto-2020</c:v>
                </c:pt>
                <c:pt idx="3">
                  <c:v>Septiembre-2020</c:v>
                </c:pt>
                <c:pt idx="4">
                  <c:v>Octubre-2020</c:v>
                </c:pt>
                <c:pt idx="5">
                  <c:v>Noviembre-2020</c:v>
                </c:pt>
                <c:pt idx="6">
                  <c:v>Diciembre-2020</c:v>
                </c:pt>
                <c:pt idx="7">
                  <c:v>Enero-2021</c:v>
                </c:pt>
                <c:pt idx="8">
                  <c:v>Febrero-2021</c:v>
                </c:pt>
                <c:pt idx="9">
                  <c:v>Marzo-2021</c:v>
                </c:pt>
                <c:pt idx="10">
                  <c:v>Abril-2021</c:v>
                </c:pt>
                <c:pt idx="11">
                  <c:v>Mayo-2021</c:v>
                </c:pt>
                <c:pt idx="12">
                  <c:v>Junio-2021</c:v>
                </c:pt>
                <c:pt idx="13">
                  <c:v>Julio-2021</c:v>
                </c:pt>
                <c:pt idx="14">
                  <c:v>Agosto-2021</c:v>
                </c:pt>
                <c:pt idx="15">
                  <c:v>Septiembre-2021</c:v>
                </c:pt>
                <c:pt idx="16">
                  <c:v>Octubre-2021</c:v>
                </c:pt>
                <c:pt idx="17">
                  <c:v>Noviembre-2021</c:v>
                </c:pt>
                <c:pt idx="18">
                  <c:v>Diciembre-2021</c:v>
                </c:pt>
                <c:pt idx="19">
                  <c:v>Enero-2022</c:v>
                </c:pt>
                <c:pt idx="20">
                  <c:v>Febrero-2022</c:v>
                </c:pt>
                <c:pt idx="21">
                  <c:v>Marzo-2022</c:v>
                </c:pt>
                <c:pt idx="22">
                  <c:v>Abril-2022</c:v>
                </c:pt>
                <c:pt idx="23">
                  <c:v>Mayo-2022</c:v>
                </c:pt>
                <c:pt idx="24">
                  <c:v>Junio-2022</c:v>
                </c:pt>
                <c:pt idx="25">
                  <c:v>Julio-2022</c:v>
                </c:pt>
                <c:pt idx="26">
                  <c:v>Agosto-2022</c:v>
                </c:pt>
                <c:pt idx="27">
                  <c:v>Septiembre-2022</c:v>
                </c:pt>
                <c:pt idx="28">
                  <c:v>Octubre-2022</c:v>
                </c:pt>
                <c:pt idx="29">
                  <c:v>Noviembre-2022</c:v>
                </c:pt>
                <c:pt idx="30">
                  <c:v>Diciembre-2022</c:v>
                </c:pt>
                <c:pt idx="31">
                  <c:v>Enero-2023</c:v>
                </c:pt>
                <c:pt idx="32">
                  <c:v>Febrero-2023</c:v>
                </c:pt>
                <c:pt idx="33">
                  <c:v>Marzo-2023</c:v>
                </c:pt>
                <c:pt idx="34">
                  <c:v>Abril-2023</c:v>
                </c:pt>
                <c:pt idx="35">
                  <c:v>Mayo-2023</c:v>
                </c:pt>
                <c:pt idx="36">
                  <c:v>Junio-2023</c:v>
                </c:pt>
              </c:strCache>
            </c:strRef>
          </c:cat>
          <c:val>
            <c:numRef>
              <c:f>Salida!$X$80:$X$116</c:f>
              <c:numCache>
                <c:formatCode>_(* #,##0.00_);_(* \(#,##0.00\);_(* "-"??_);_(@_)</c:formatCode>
                <c:ptCount val="37"/>
                <c:pt idx="0">
                  <c:v>2.19</c:v>
                </c:pt>
                <c:pt idx="1">
                  <c:v>1.9711790878797111</c:v>
                </c:pt>
                <c:pt idx="2">
                  <c:v>1.88</c:v>
                </c:pt>
                <c:pt idx="3">
                  <c:v>1.97</c:v>
                </c:pt>
                <c:pt idx="4">
                  <c:v>1.75</c:v>
                </c:pt>
                <c:pt idx="5">
                  <c:v>1.49</c:v>
                </c:pt>
                <c:pt idx="6">
                  <c:v>1.61</c:v>
                </c:pt>
                <c:pt idx="7">
                  <c:v>1.6</c:v>
                </c:pt>
                <c:pt idx="8">
                  <c:v>1.56</c:v>
                </c:pt>
                <c:pt idx="9">
                  <c:v>1.51</c:v>
                </c:pt>
                <c:pt idx="10">
                  <c:v>1.95</c:v>
                </c:pt>
                <c:pt idx="11">
                  <c:v>3.3</c:v>
                </c:pt>
                <c:pt idx="12">
                  <c:v>3.63</c:v>
                </c:pt>
                <c:pt idx="13">
                  <c:v>3.97</c:v>
                </c:pt>
                <c:pt idx="14">
                  <c:v>4.4400000000000004</c:v>
                </c:pt>
                <c:pt idx="15">
                  <c:v>4.51</c:v>
                </c:pt>
                <c:pt idx="16">
                  <c:v>4.58</c:v>
                </c:pt>
                <c:pt idx="17">
                  <c:v>5.26</c:v>
                </c:pt>
                <c:pt idx="18">
                  <c:v>5.62</c:v>
                </c:pt>
                <c:pt idx="19">
                  <c:v>6.94</c:v>
                </c:pt>
                <c:pt idx="20">
                  <c:v>8.01</c:v>
                </c:pt>
                <c:pt idx="21">
                  <c:v>8.5299999999999994</c:v>
                </c:pt>
                <c:pt idx="22">
                  <c:v>9.23</c:v>
                </c:pt>
                <c:pt idx="23">
                  <c:v>9.07</c:v>
                </c:pt>
                <c:pt idx="24">
                  <c:v>9.67</c:v>
                </c:pt>
                <c:pt idx="25">
                  <c:v>10.210000000000001</c:v>
                </c:pt>
                <c:pt idx="26">
                  <c:v>10.84</c:v>
                </c:pt>
                <c:pt idx="27">
                  <c:v>11.44</c:v>
                </c:pt>
                <c:pt idx="28">
                  <c:v>12.22</c:v>
                </c:pt>
                <c:pt idx="29">
                  <c:v>12.53</c:v>
                </c:pt>
                <c:pt idx="30">
                  <c:v>13.12</c:v>
                </c:pt>
                <c:pt idx="31">
                  <c:v>13.25</c:v>
                </c:pt>
                <c:pt idx="32">
                  <c:v>13.28</c:v>
                </c:pt>
                <c:pt idx="33">
                  <c:v>13.34</c:v>
                </c:pt>
                <c:pt idx="34">
                  <c:v>12.82</c:v>
                </c:pt>
                <c:pt idx="35">
                  <c:v>12.36</c:v>
                </c:pt>
                <c:pt idx="36">
                  <c:v>12.13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5003-4BD1-BEF9-45D43C2229C4}"/>
            </c:ext>
          </c:extLst>
        </c:ser>
        <c:ser>
          <c:idx val="1"/>
          <c:order val="1"/>
          <c:tx>
            <c:strRef>
              <c:f>Salida!$Y$79</c:f>
              <c:strCache>
                <c:ptCount val="1"/>
                <c:pt idx="0">
                  <c:v>IPC Alimentos Y Bebidas No Alcoholicas</c:v>
                </c:pt>
              </c:strCache>
            </c:strRef>
          </c:tx>
          <c:spPr>
            <a:ln w="19050" cap="rnd">
              <a:solidFill>
                <a:srgbClr val="395F9B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395F9B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03-4BD1-BEF9-45D43C2229C4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03-4BD1-BEF9-45D43C2229C4}"/>
                </c:ext>
              </c:extLst>
            </c:dLbl>
            <c:dLbl>
              <c:idx val="2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03-4BD1-BEF9-45D43C2229C4}"/>
                </c:ext>
              </c:extLst>
            </c:dLbl>
            <c:dLbl>
              <c:idx val="36"/>
              <c:layout>
                <c:manualLayout>
                  <c:x val="0"/>
                  <c:y val="-5.74577176799207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03-4BD1-BEF9-45D43C2229C4}"/>
                </c:ext>
              </c:extLst>
            </c:dLbl>
            <c:spPr>
              <a:solidFill>
                <a:srgbClr val="395F9B">
                  <a:alpha val="15000"/>
                </a:srgb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95F9B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Salida!$S$80:$S$116</c:f>
              <c:strCache>
                <c:ptCount val="37"/>
                <c:pt idx="0">
                  <c:v>Junio-2020</c:v>
                </c:pt>
                <c:pt idx="1">
                  <c:v>Julio-2020</c:v>
                </c:pt>
                <c:pt idx="2">
                  <c:v>Agosto-2020</c:v>
                </c:pt>
                <c:pt idx="3">
                  <c:v>Septiembre-2020</c:v>
                </c:pt>
                <c:pt idx="4">
                  <c:v>Octubre-2020</c:v>
                </c:pt>
                <c:pt idx="5">
                  <c:v>Noviembre-2020</c:v>
                </c:pt>
                <c:pt idx="6">
                  <c:v>Diciembre-2020</c:v>
                </c:pt>
                <c:pt idx="7">
                  <c:v>Enero-2021</c:v>
                </c:pt>
                <c:pt idx="8">
                  <c:v>Febrero-2021</c:v>
                </c:pt>
                <c:pt idx="9">
                  <c:v>Marzo-2021</c:v>
                </c:pt>
                <c:pt idx="10">
                  <c:v>Abril-2021</c:v>
                </c:pt>
                <c:pt idx="11">
                  <c:v>Mayo-2021</c:v>
                </c:pt>
                <c:pt idx="12">
                  <c:v>Junio-2021</c:v>
                </c:pt>
                <c:pt idx="13">
                  <c:v>Julio-2021</c:v>
                </c:pt>
                <c:pt idx="14">
                  <c:v>Agosto-2021</c:v>
                </c:pt>
                <c:pt idx="15">
                  <c:v>Septiembre-2021</c:v>
                </c:pt>
                <c:pt idx="16">
                  <c:v>Octubre-2021</c:v>
                </c:pt>
                <c:pt idx="17">
                  <c:v>Noviembre-2021</c:v>
                </c:pt>
                <c:pt idx="18">
                  <c:v>Diciembre-2021</c:v>
                </c:pt>
                <c:pt idx="19">
                  <c:v>Enero-2022</c:v>
                </c:pt>
                <c:pt idx="20">
                  <c:v>Febrero-2022</c:v>
                </c:pt>
                <c:pt idx="21">
                  <c:v>Marzo-2022</c:v>
                </c:pt>
                <c:pt idx="22">
                  <c:v>Abril-2022</c:v>
                </c:pt>
                <c:pt idx="23">
                  <c:v>Mayo-2022</c:v>
                </c:pt>
                <c:pt idx="24">
                  <c:v>Junio-2022</c:v>
                </c:pt>
                <c:pt idx="25">
                  <c:v>Julio-2022</c:v>
                </c:pt>
                <c:pt idx="26">
                  <c:v>Agosto-2022</c:v>
                </c:pt>
                <c:pt idx="27">
                  <c:v>Septiembre-2022</c:v>
                </c:pt>
                <c:pt idx="28">
                  <c:v>Octubre-2022</c:v>
                </c:pt>
                <c:pt idx="29">
                  <c:v>Noviembre-2022</c:v>
                </c:pt>
                <c:pt idx="30">
                  <c:v>Diciembre-2022</c:v>
                </c:pt>
                <c:pt idx="31">
                  <c:v>Enero-2023</c:v>
                </c:pt>
                <c:pt idx="32">
                  <c:v>Febrero-2023</c:v>
                </c:pt>
                <c:pt idx="33">
                  <c:v>Marzo-2023</c:v>
                </c:pt>
                <c:pt idx="34">
                  <c:v>Abril-2023</c:v>
                </c:pt>
                <c:pt idx="35">
                  <c:v>Mayo-2023</c:v>
                </c:pt>
                <c:pt idx="36">
                  <c:v>Junio-2023</c:v>
                </c:pt>
              </c:strCache>
            </c:strRef>
          </c:cat>
          <c:val>
            <c:numRef>
              <c:f>Salida!$Y$80:$Y$116</c:f>
              <c:numCache>
                <c:formatCode>_(* #,##0.00_);_(* \(#,##0.00\);_(* "-"??_);_(@_)</c:formatCode>
                <c:ptCount val="37"/>
                <c:pt idx="0">
                  <c:v>6.55</c:v>
                </c:pt>
                <c:pt idx="1">
                  <c:v>5</c:v>
                </c:pt>
                <c:pt idx="2">
                  <c:v>4.66</c:v>
                </c:pt>
                <c:pt idx="3">
                  <c:v>4.13</c:v>
                </c:pt>
                <c:pt idx="4">
                  <c:v>3.54</c:v>
                </c:pt>
                <c:pt idx="5">
                  <c:v>4.09</c:v>
                </c:pt>
                <c:pt idx="6">
                  <c:v>4.8</c:v>
                </c:pt>
                <c:pt idx="7">
                  <c:v>5.51</c:v>
                </c:pt>
                <c:pt idx="8">
                  <c:v>5.0199999999999996</c:v>
                </c:pt>
                <c:pt idx="9">
                  <c:v>3.92</c:v>
                </c:pt>
                <c:pt idx="10">
                  <c:v>3.98</c:v>
                </c:pt>
                <c:pt idx="11">
                  <c:v>9.52</c:v>
                </c:pt>
                <c:pt idx="12">
                  <c:v>8.52</c:v>
                </c:pt>
                <c:pt idx="13">
                  <c:v>9.81</c:v>
                </c:pt>
                <c:pt idx="14">
                  <c:v>11.5</c:v>
                </c:pt>
                <c:pt idx="15">
                  <c:v>12.4</c:v>
                </c:pt>
                <c:pt idx="16">
                  <c:v>13.76</c:v>
                </c:pt>
                <c:pt idx="17">
                  <c:v>15.34</c:v>
                </c:pt>
                <c:pt idx="18">
                  <c:v>17.23</c:v>
                </c:pt>
                <c:pt idx="19">
                  <c:v>19.940000000000001</c:v>
                </c:pt>
                <c:pt idx="20">
                  <c:v>23.3</c:v>
                </c:pt>
                <c:pt idx="21">
                  <c:v>25.37</c:v>
                </c:pt>
                <c:pt idx="22">
                  <c:v>26.17</c:v>
                </c:pt>
                <c:pt idx="23">
                  <c:v>21.6</c:v>
                </c:pt>
                <c:pt idx="24">
                  <c:v>23.65</c:v>
                </c:pt>
                <c:pt idx="25">
                  <c:v>24.61</c:v>
                </c:pt>
                <c:pt idx="26">
                  <c:v>25.57</c:v>
                </c:pt>
                <c:pt idx="27">
                  <c:v>26.62</c:v>
                </c:pt>
                <c:pt idx="28">
                  <c:v>27.02</c:v>
                </c:pt>
                <c:pt idx="29">
                  <c:v>27.08</c:v>
                </c:pt>
                <c:pt idx="30">
                  <c:v>27.81</c:v>
                </c:pt>
                <c:pt idx="31">
                  <c:v>26.18</c:v>
                </c:pt>
                <c:pt idx="32">
                  <c:v>24.14</c:v>
                </c:pt>
                <c:pt idx="33">
                  <c:v>21.81</c:v>
                </c:pt>
                <c:pt idx="34">
                  <c:v>18.47</c:v>
                </c:pt>
                <c:pt idx="35">
                  <c:v>15.66</c:v>
                </c:pt>
                <c:pt idx="36">
                  <c:v>14.31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5003-4BD1-BEF9-45D43C2229C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90338223"/>
        <c:axId val="1390334479"/>
      </c:lineChart>
      <c:catAx>
        <c:axId val="139033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90334479"/>
        <c:crosses val="autoZero"/>
        <c:auto val="1"/>
        <c:lblAlgn val="ctr"/>
        <c:lblOffset val="500"/>
        <c:noMultiLvlLbl val="0"/>
      </c:catAx>
      <c:valAx>
        <c:axId val="13903344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900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layout>
            <c:manualLayout>
              <c:xMode val="edge"/>
              <c:yMode val="edge"/>
              <c:x val="5.3365169264595405E-3"/>
              <c:y val="0.269278534656278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9033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Salida!$AP$5</c:f>
          <c:strCache>
            <c:ptCount val="1"/>
            <c:pt idx="0">
              <c:v>Arroz</c:v>
            </c:pt>
          </c:strCache>
        </c:strRef>
      </c:tx>
      <c:layout>
        <c:manualLayout>
          <c:xMode val="edge"/>
          <c:yMode val="edge"/>
          <c:x val="7.2823307034845505E-2"/>
          <c:y val="3.2276875618117436E-2"/>
        </c:manualLayout>
      </c:layout>
      <c:overlay val="0"/>
      <c:spPr>
        <a:solidFill>
          <a:schemeClr val="accent2">
            <a:alpha val="3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845495834806566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rgbClr val="ED7D31"/>
                </a:solidFill>
              </a:ln>
              <a:effectLst/>
            </c:spPr>
          </c:marker>
          <c:dLbls>
            <c:dLbl>
              <c:idx val="48"/>
              <c:spPr>
                <a:solidFill>
                  <a:schemeClr val="accent2">
                    <a:alpha val="3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A2-4935-9ACE-8EDB974637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Junio-2019</c:v>
                </c:pt>
                <c:pt idx="1">
                  <c:v>Julio-2019</c:v>
                </c:pt>
                <c:pt idx="2">
                  <c:v>Agosto-2019</c:v>
                </c:pt>
                <c:pt idx="3">
                  <c:v>Septiembre-2019</c:v>
                </c:pt>
                <c:pt idx="4">
                  <c:v>Octubre-2019</c:v>
                </c:pt>
                <c:pt idx="5">
                  <c:v>Noviembre-2019</c:v>
                </c:pt>
                <c:pt idx="6">
                  <c:v>Diciembre-2019</c:v>
                </c:pt>
                <c:pt idx="7">
                  <c:v>Enero-2020</c:v>
                </c:pt>
                <c:pt idx="8">
                  <c:v>Febrero-2020</c:v>
                </c:pt>
                <c:pt idx="9">
                  <c:v>Marzo-2020</c:v>
                </c:pt>
                <c:pt idx="10">
                  <c:v>Abril-2020</c:v>
                </c:pt>
                <c:pt idx="11">
                  <c:v>Mayo-2020</c:v>
                </c:pt>
                <c:pt idx="12">
                  <c:v>Junio-2020</c:v>
                </c:pt>
                <c:pt idx="13">
                  <c:v>Julio-2020</c:v>
                </c:pt>
                <c:pt idx="14">
                  <c:v>Agosto-2020</c:v>
                </c:pt>
                <c:pt idx="15">
                  <c:v>Septiembre-2020</c:v>
                </c:pt>
                <c:pt idx="16">
                  <c:v>Octubre-2020</c:v>
                </c:pt>
                <c:pt idx="17">
                  <c:v>Noviembre-2020</c:v>
                </c:pt>
                <c:pt idx="18">
                  <c:v>Diciembre-2020</c:v>
                </c:pt>
                <c:pt idx="19">
                  <c:v>Enero-2021</c:v>
                </c:pt>
                <c:pt idx="20">
                  <c:v>Febrero-2021</c:v>
                </c:pt>
                <c:pt idx="21">
                  <c:v>Marzo-2021</c:v>
                </c:pt>
                <c:pt idx="22">
                  <c:v>Abril-2021</c:v>
                </c:pt>
                <c:pt idx="23">
                  <c:v>Mayo-2021</c:v>
                </c:pt>
                <c:pt idx="24">
                  <c:v>Junio-2021</c:v>
                </c:pt>
                <c:pt idx="25">
                  <c:v>Julio-2021</c:v>
                </c:pt>
                <c:pt idx="26">
                  <c:v>Agosto-2021</c:v>
                </c:pt>
                <c:pt idx="27">
                  <c:v>Septiembre-2021</c:v>
                </c:pt>
                <c:pt idx="28">
                  <c:v>Octubre-2021</c:v>
                </c:pt>
                <c:pt idx="29">
                  <c:v>Noviembre-2021</c:v>
                </c:pt>
                <c:pt idx="30">
                  <c:v>Diciembre-2021</c:v>
                </c:pt>
                <c:pt idx="31">
                  <c:v>Enero-2022</c:v>
                </c:pt>
                <c:pt idx="32">
                  <c:v>Febrero-2022</c:v>
                </c:pt>
                <c:pt idx="33">
                  <c:v>Marzo-2022</c:v>
                </c:pt>
                <c:pt idx="34">
                  <c:v>Abril-2022</c:v>
                </c:pt>
                <c:pt idx="35">
                  <c:v>Mayo-2022</c:v>
                </c:pt>
                <c:pt idx="36">
                  <c:v>Junio-2022</c:v>
                </c:pt>
                <c:pt idx="37">
                  <c:v>Julio-2022</c:v>
                </c:pt>
                <c:pt idx="38">
                  <c:v>Agosto-2022</c:v>
                </c:pt>
                <c:pt idx="39">
                  <c:v>Septiembre-2022</c:v>
                </c:pt>
                <c:pt idx="40">
                  <c:v>Octubre-2022</c:v>
                </c:pt>
                <c:pt idx="41">
                  <c:v>Noviembre-2022</c:v>
                </c:pt>
                <c:pt idx="42">
                  <c:v>Diciembre-2022</c:v>
                </c:pt>
                <c:pt idx="43">
                  <c:v>Enero-2023</c:v>
                </c:pt>
                <c:pt idx="44">
                  <c:v>Febrero-2023</c:v>
                </c:pt>
                <c:pt idx="45">
                  <c:v>Marzo-2023</c:v>
                </c:pt>
                <c:pt idx="46">
                  <c:v>Abril-2023</c:v>
                </c:pt>
                <c:pt idx="47">
                  <c:v>Mayo-2023</c:v>
                </c:pt>
                <c:pt idx="48">
                  <c:v>Junio-2023</c:v>
                </c:pt>
              </c:strCache>
            </c:strRef>
          </c:cat>
          <c:val>
            <c:numRef>
              <c:f>Salida!$AP$31:$AP$79</c:f>
              <c:numCache>
                <c:formatCode>0.00</c:formatCode>
                <c:ptCount val="49"/>
                <c:pt idx="0">
                  <c:v>2.2162580645161256</c:v>
                </c:pt>
                <c:pt idx="1">
                  <c:v>5.9519999999999982</c:v>
                </c:pt>
                <c:pt idx="2">
                  <c:v>8.3824338403833991</c:v>
                </c:pt>
                <c:pt idx="3">
                  <c:v>8.7461058798912035</c:v>
                </c:pt>
                <c:pt idx="4">
                  <c:v>8.8891034482758471</c:v>
                </c:pt>
                <c:pt idx="5">
                  <c:v>11.81711050534706</c:v>
                </c:pt>
                <c:pt idx="6">
                  <c:v>17.865840000000006</c:v>
                </c:pt>
                <c:pt idx="7">
                  <c:v>25.808055693684736</c:v>
                </c:pt>
                <c:pt idx="8">
                  <c:v>31.683461766449312</c:v>
                </c:pt>
                <c:pt idx="9">
                  <c:v>35.52176917760886</c:v>
                </c:pt>
                <c:pt idx="10">
                  <c:v>40.814515333793508</c:v>
                </c:pt>
                <c:pt idx="11">
                  <c:v>41.115905079427336</c:v>
                </c:pt>
                <c:pt idx="12">
                  <c:v>39.444012441679632</c:v>
                </c:pt>
                <c:pt idx="13">
                  <c:v>30.11065266316578</c:v>
                </c:pt>
                <c:pt idx="14">
                  <c:v>20.743460302891251</c:v>
                </c:pt>
                <c:pt idx="15">
                  <c:v>17.42605180966379</c:v>
                </c:pt>
                <c:pt idx="16">
                  <c:v>14.934945940993231</c:v>
                </c:pt>
                <c:pt idx="17">
                  <c:v>11.298119964189794</c:v>
                </c:pt>
                <c:pt idx="18">
                  <c:v>4.7462097584847385</c:v>
                </c:pt>
                <c:pt idx="19">
                  <c:v>-2.8695652173912976</c:v>
                </c:pt>
                <c:pt idx="20">
                  <c:v>-8.7403406106984676</c:v>
                </c:pt>
                <c:pt idx="21">
                  <c:v>-12.522765352954039</c:v>
                </c:pt>
                <c:pt idx="22">
                  <c:v>-16.47058823529413</c:v>
                </c:pt>
                <c:pt idx="23">
                  <c:v>-16.732680147314298</c:v>
                </c:pt>
                <c:pt idx="24">
                  <c:v>-16.576049072912312</c:v>
                </c:pt>
                <c:pt idx="25">
                  <c:v>-15.272072072072078</c:v>
                </c:pt>
                <c:pt idx="26">
                  <c:v>-13.014063093880651</c:v>
                </c:pt>
                <c:pt idx="27">
                  <c:v>-13.697879996870839</c:v>
                </c:pt>
                <c:pt idx="28">
                  <c:v>-15.290178571428569</c:v>
                </c:pt>
                <c:pt idx="29">
                  <c:v>-15.492277992277977</c:v>
                </c:pt>
                <c:pt idx="30">
                  <c:v>-14.385225984124403</c:v>
                </c:pt>
                <c:pt idx="31">
                  <c:v>-11.963864246764871</c:v>
                </c:pt>
                <c:pt idx="32">
                  <c:v>-7.29</c:v>
                </c:pt>
                <c:pt idx="33">
                  <c:v>0.54</c:v>
                </c:pt>
                <c:pt idx="34">
                  <c:v>8.9499999999999993</c:v>
                </c:pt>
                <c:pt idx="35">
                  <c:v>14.13</c:v>
                </c:pt>
                <c:pt idx="36">
                  <c:v>16.68</c:v>
                </c:pt>
                <c:pt idx="37">
                  <c:v>19.989999999999998</c:v>
                </c:pt>
                <c:pt idx="38">
                  <c:v>26.03</c:v>
                </c:pt>
                <c:pt idx="39">
                  <c:v>33.6</c:v>
                </c:pt>
                <c:pt idx="40">
                  <c:v>42.05</c:v>
                </c:pt>
                <c:pt idx="41">
                  <c:v>48.76</c:v>
                </c:pt>
                <c:pt idx="42">
                  <c:v>54.05</c:v>
                </c:pt>
                <c:pt idx="43">
                  <c:v>53.03</c:v>
                </c:pt>
                <c:pt idx="44">
                  <c:v>48.42</c:v>
                </c:pt>
                <c:pt idx="45">
                  <c:v>39.340000000000003</c:v>
                </c:pt>
                <c:pt idx="46">
                  <c:v>30.08</c:v>
                </c:pt>
                <c:pt idx="47">
                  <c:v>23.79</c:v>
                </c:pt>
                <c:pt idx="48">
                  <c:v>19.82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8A2-4935-9ACE-8EDB97463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Salida!$AR$5</c:f>
          <c:strCache>
            <c:ptCount val="1"/>
            <c:pt idx="0">
              <c:v>Carne de aves</c:v>
            </c:pt>
          </c:strCache>
        </c:strRef>
      </c:tx>
      <c:layout>
        <c:manualLayout>
          <c:xMode val="edge"/>
          <c:yMode val="edge"/>
          <c:x val="5.9279236801574604E-2"/>
          <c:y val="1.4922614685872504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840490866470917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C0000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31-40F2-82ED-2C8C3962D995}"/>
                </c:ext>
              </c:extLst>
            </c:dLbl>
            <c:spPr>
              <a:solidFill>
                <a:srgbClr val="C0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Junio-2019</c:v>
                </c:pt>
                <c:pt idx="1">
                  <c:v>Julio-2019</c:v>
                </c:pt>
                <c:pt idx="2">
                  <c:v>Agosto-2019</c:v>
                </c:pt>
                <c:pt idx="3">
                  <c:v>Septiembre-2019</c:v>
                </c:pt>
                <c:pt idx="4">
                  <c:v>Octubre-2019</c:v>
                </c:pt>
                <c:pt idx="5">
                  <c:v>Noviembre-2019</c:v>
                </c:pt>
                <c:pt idx="6">
                  <c:v>Diciembre-2019</c:v>
                </c:pt>
                <c:pt idx="7">
                  <c:v>Enero-2020</c:v>
                </c:pt>
                <c:pt idx="8">
                  <c:v>Febrero-2020</c:v>
                </c:pt>
                <c:pt idx="9">
                  <c:v>Marzo-2020</c:v>
                </c:pt>
                <c:pt idx="10">
                  <c:v>Abril-2020</c:v>
                </c:pt>
                <c:pt idx="11">
                  <c:v>Mayo-2020</c:v>
                </c:pt>
                <c:pt idx="12">
                  <c:v>Junio-2020</c:v>
                </c:pt>
                <c:pt idx="13">
                  <c:v>Julio-2020</c:v>
                </c:pt>
                <c:pt idx="14">
                  <c:v>Agosto-2020</c:v>
                </c:pt>
                <c:pt idx="15">
                  <c:v>Septiembre-2020</c:v>
                </c:pt>
                <c:pt idx="16">
                  <c:v>Octubre-2020</c:v>
                </c:pt>
                <c:pt idx="17">
                  <c:v>Noviembre-2020</c:v>
                </c:pt>
                <c:pt idx="18">
                  <c:v>Diciembre-2020</c:v>
                </c:pt>
                <c:pt idx="19">
                  <c:v>Enero-2021</c:v>
                </c:pt>
                <c:pt idx="20">
                  <c:v>Febrero-2021</c:v>
                </c:pt>
                <c:pt idx="21">
                  <c:v>Marzo-2021</c:v>
                </c:pt>
                <c:pt idx="22">
                  <c:v>Abril-2021</c:v>
                </c:pt>
                <c:pt idx="23">
                  <c:v>Mayo-2021</c:v>
                </c:pt>
                <c:pt idx="24">
                  <c:v>Junio-2021</c:v>
                </c:pt>
                <c:pt idx="25">
                  <c:v>Julio-2021</c:v>
                </c:pt>
                <c:pt idx="26">
                  <c:v>Agosto-2021</c:v>
                </c:pt>
                <c:pt idx="27">
                  <c:v>Septiembre-2021</c:v>
                </c:pt>
                <c:pt idx="28">
                  <c:v>Octubre-2021</c:v>
                </c:pt>
                <c:pt idx="29">
                  <c:v>Noviembre-2021</c:v>
                </c:pt>
                <c:pt idx="30">
                  <c:v>Diciembre-2021</c:v>
                </c:pt>
                <c:pt idx="31">
                  <c:v>Enero-2022</c:v>
                </c:pt>
                <c:pt idx="32">
                  <c:v>Febrero-2022</c:v>
                </c:pt>
                <c:pt idx="33">
                  <c:v>Marzo-2022</c:v>
                </c:pt>
                <c:pt idx="34">
                  <c:v>Abril-2022</c:v>
                </c:pt>
                <c:pt idx="35">
                  <c:v>Mayo-2022</c:v>
                </c:pt>
                <c:pt idx="36">
                  <c:v>Junio-2022</c:v>
                </c:pt>
                <c:pt idx="37">
                  <c:v>Julio-2022</c:v>
                </c:pt>
                <c:pt idx="38">
                  <c:v>Agosto-2022</c:v>
                </c:pt>
                <c:pt idx="39">
                  <c:v>Septiembre-2022</c:v>
                </c:pt>
                <c:pt idx="40">
                  <c:v>Octubre-2022</c:v>
                </c:pt>
                <c:pt idx="41">
                  <c:v>Noviembre-2022</c:v>
                </c:pt>
                <c:pt idx="42">
                  <c:v>Diciembre-2022</c:v>
                </c:pt>
                <c:pt idx="43">
                  <c:v>Enero-2023</c:v>
                </c:pt>
                <c:pt idx="44">
                  <c:v>Febrero-2023</c:v>
                </c:pt>
                <c:pt idx="45">
                  <c:v>Marzo-2023</c:v>
                </c:pt>
                <c:pt idx="46">
                  <c:v>Abril-2023</c:v>
                </c:pt>
                <c:pt idx="47">
                  <c:v>Mayo-2023</c:v>
                </c:pt>
                <c:pt idx="48">
                  <c:v>Junio-2023</c:v>
                </c:pt>
              </c:strCache>
            </c:strRef>
          </c:cat>
          <c:val>
            <c:numRef>
              <c:f>Salida!$AR$31:$AR$79</c:f>
              <c:numCache>
                <c:formatCode>0.00</c:formatCode>
                <c:ptCount val="49"/>
                <c:pt idx="0">
                  <c:v>1.4174622540796094</c:v>
                </c:pt>
                <c:pt idx="1">
                  <c:v>1.9926757543268394</c:v>
                </c:pt>
                <c:pt idx="2">
                  <c:v>2.5130897927858769</c:v>
                </c:pt>
                <c:pt idx="3">
                  <c:v>3.0160264188618271</c:v>
                </c:pt>
                <c:pt idx="4">
                  <c:v>4.6151218754851868</c:v>
                </c:pt>
                <c:pt idx="5">
                  <c:v>3.8949712268856018</c:v>
                </c:pt>
                <c:pt idx="6">
                  <c:v>3.9143089999999887</c:v>
                </c:pt>
                <c:pt idx="7">
                  <c:v>3.6771300448430679</c:v>
                </c:pt>
                <c:pt idx="8">
                  <c:v>3.4506693108577053</c:v>
                </c:pt>
                <c:pt idx="9">
                  <c:v>3.2407864835490585</c:v>
                </c:pt>
                <c:pt idx="10">
                  <c:v>1.9775678866587896</c:v>
                </c:pt>
                <c:pt idx="11">
                  <c:v>1.9613640843682276</c:v>
                </c:pt>
                <c:pt idx="12">
                  <c:v>3.8760452533202141</c:v>
                </c:pt>
                <c:pt idx="13">
                  <c:v>5.8158954710678614</c:v>
                </c:pt>
                <c:pt idx="14">
                  <c:v>6.3277500244881963</c:v>
                </c:pt>
                <c:pt idx="15">
                  <c:v>5.4330862270776521</c:v>
                </c:pt>
                <c:pt idx="16">
                  <c:v>4.2135922330097202</c:v>
                </c:pt>
                <c:pt idx="17">
                  <c:v>3.4785969658904321</c:v>
                </c:pt>
                <c:pt idx="18">
                  <c:v>4.0761383497243173</c:v>
                </c:pt>
                <c:pt idx="19">
                  <c:v>6.0457516339869244</c:v>
                </c:pt>
                <c:pt idx="20">
                  <c:v>6.8340841560433176</c:v>
                </c:pt>
                <c:pt idx="21">
                  <c:v>8.6324050148339495</c:v>
                </c:pt>
                <c:pt idx="22">
                  <c:v>11.81862035697057</c:v>
                </c:pt>
                <c:pt idx="23">
                  <c:v>17.670372160463984</c:v>
                </c:pt>
                <c:pt idx="24">
                  <c:v>20.958424093190644</c:v>
                </c:pt>
                <c:pt idx="25">
                  <c:v>21.186519357534124</c:v>
                </c:pt>
                <c:pt idx="26">
                  <c:v>22.192538000921218</c:v>
                </c:pt>
                <c:pt idx="27">
                  <c:v>23.831991858636314</c:v>
                </c:pt>
                <c:pt idx="28">
                  <c:v>25.47978386435625</c:v>
                </c:pt>
                <c:pt idx="29">
                  <c:v>26.108880380987955</c:v>
                </c:pt>
                <c:pt idx="30">
                  <c:v>26.352288488210803</c:v>
                </c:pt>
                <c:pt idx="31">
                  <c:v>26.846732529683663</c:v>
                </c:pt>
                <c:pt idx="32">
                  <c:v>26.93</c:v>
                </c:pt>
                <c:pt idx="33">
                  <c:v>25.7</c:v>
                </c:pt>
                <c:pt idx="34">
                  <c:v>24.82</c:v>
                </c:pt>
                <c:pt idx="35">
                  <c:v>20.09</c:v>
                </c:pt>
                <c:pt idx="36">
                  <c:v>16.809999999999999</c:v>
                </c:pt>
                <c:pt idx="37">
                  <c:v>16.63</c:v>
                </c:pt>
                <c:pt idx="38">
                  <c:v>16.32</c:v>
                </c:pt>
                <c:pt idx="39">
                  <c:v>16.420000000000002</c:v>
                </c:pt>
                <c:pt idx="40">
                  <c:v>16.75</c:v>
                </c:pt>
                <c:pt idx="41">
                  <c:v>16.75</c:v>
                </c:pt>
                <c:pt idx="42">
                  <c:v>16.25</c:v>
                </c:pt>
                <c:pt idx="43">
                  <c:v>14.77</c:v>
                </c:pt>
                <c:pt idx="44">
                  <c:v>13.78</c:v>
                </c:pt>
                <c:pt idx="45">
                  <c:v>12.45</c:v>
                </c:pt>
                <c:pt idx="46">
                  <c:v>12.24</c:v>
                </c:pt>
                <c:pt idx="47">
                  <c:v>12.03</c:v>
                </c:pt>
                <c:pt idx="48">
                  <c:v>11.12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031-40F2-82ED-2C8C3962D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C00000">
                  <a:alpha val="19000"/>
                </a:srgb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'[IPC total y de alimentos y bebidas no alcohólicas países región (3).xlsx]2'!$G$8:$G$35</cx:f>
        <cx:nf>'[IPC total y de alimentos y bebidas no alcohólicas países región (3).xlsx]2'!$G$7</cx:nf>
        <cx:lvl ptCount="28" name="País">
          <cx:pt idx="0">Rusia</cx:pt>
          <cx:pt idx="1">China</cx:pt>
          <cx:pt idx="2">India</cx:pt>
          <cx:pt idx="3">Panamá</cx:pt>
          <cx:pt idx="4">Ecuador</cx:pt>
          <cx:pt idx="5">Brasil</cx:pt>
          <cx:pt idx="6">Bolivia</cx:pt>
          <cx:pt idx="7">Estados Unidos</cx:pt>
          <cx:pt idx="8">Paraguay</cx:pt>
          <cx:pt idx="9">Costa Rica</cx:pt>
          <cx:pt idx="10">Australia</cx:pt>
          <cx:pt idx="11">Canada</cx:pt>
          <cx:pt idx="12">El Salvador</cx:pt>
          <cx:pt idx="13">Japón</cx:pt>
          <cx:pt idx="14">México</cx:pt>
          <cx:pt idx="15">Guatemala</cx:pt>
          <cx:pt idx="16">Italia</cx:pt>
          <cx:pt idx="17">España</cx:pt>
          <cx:pt idx="18">Chile</cx:pt>
          <cx:pt idx="19">Uruguay</cx:pt>
          <cx:pt idx="20">Nicaragua</cx:pt>
          <cx:pt idx="21">Alemania</cx:pt>
          <cx:pt idx="22">Francia</cx:pt>
          <cx:pt idx="23">Colombia</cx:pt>
          <cx:pt idx="24">Honduras</cx:pt>
          <cx:pt idx="25">Perú</cx:pt>
          <cx:pt idx="26">Reino Unido</cx:pt>
          <cx:pt idx="27">Argentina</cx:pt>
        </cx:lvl>
      </cx:strDim>
      <cx:numDim type="colorVal">
        <cx:f>'[IPC total y de alimentos y bebidas no alcohólicas países región (3).xlsx]2'!$H$8:$H$35</cx:f>
        <cx:lvl ptCount="28" formatCode="_-* #.##0,0_-;\-* #.##0,0_-;_-* &quot;-&quot;??_-;_-@_-">
          <cx:pt idx="0">-1</cx:pt>
          <cx:pt idx="1">1.2</cx:pt>
          <cx:pt idx="2">2.9100000000000001</cx:pt>
          <cx:pt idx="3">4.2000000000000002</cx:pt>
          <cx:pt idx="4">4.5</cx:pt>
          <cx:pt idx="5">5.0999999999999996</cx:pt>
          <cx:pt idx="6">6.0999999999999996</cx:pt>
          <cx:pt idx="7">6.5999999999999996</cx:pt>
          <cx:pt idx="8">7.5</cx:pt>
          <cx:pt idx="9">7.5499999999999998</cx:pt>
          <cx:pt idx="10">8</cx:pt>
          <cx:pt idx="11">8.3000000000000007</cx:pt>
          <cx:pt idx="12">8.4000000000000004</cx:pt>
          <cx:pt idx="13">8.5</cx:pt>
          <cx:pt idx="14">9.1999999999999993</cx:pt>
          <cx:pt idx="15">11.199999999999999</cx:pt>
          <cx:pt idx="16">11.9</cx:pt>
          <cx:pt idx="17">12</cx:pt>
          <cx:pt idx="18">12.699999999999999</cx:pt>
          <cx:pt idx="19">12.800000000000001</cx:pt>
          <cx:pt idx="20">13</cx:pt>
          <cx:pt idx="21">14.5</cx:pt>
          <cx:pt idx="22">15</cx:pt>
          <cx:pt idx="23">15.699999999999999</cx:pt>
          <cx:pt idx="24">15.720000000000001</cx:pt>
          <cx:pt idx="25">16.010000000000002</cx:pt>
          <cx:pt idx="26">18.300000000000001</cx:pt>
          <cx:pt idx="27">117.8</cx:pt>
        </cx:lvl>
      </cx:numDim>
    </cx:data>
  </cx:chartData>
  <cx:chart>
    <cx:plotArea>
      <cx:plotAreaRegion>
        <cx:series layoutId="regionMap" uniqueId="{64C64360-A2C9-43BD-A317-736791A686FC}">
          <cx:tx>
            <cx:txData>
              <cx:f>'[IPC total y de alimentos y bebidas no alcohólicas países región (3).xlsx]2'!$H$7</cx:f>
              <cx:v>IPC alimentos y bebidas no alcohólicas</cx:v>
            </cx:txData>
          </cx:tx>
          <cx:dataId val="0"/>
          <cx:layoutPr>
            <cx:geography cultureLanguage="es-ES" cultureRegion="CO" attribution="Con tecnología de Bing">
              <cx:geoCache provider="{E9337A44-BEBE-4D9F-B70C-5C5E7DAFC167}">
                <cx:binary>7HxJc+PG1uVfcXjdkDEPLz5/Ec5MjCQ4itSwYVCUhHkgBgLgv+llLzt619v3x/qwqlSWUHpWRbgi
yosuu8oqgAncPPfmHc699H8d+n8d0qd99UufpXn9r0P/+69h05T/+u23+hA+Zfv6KosOVVEXz83V
och+K56fo8PTb4/Vvovy4DeRF+TfDuG+ap76X//7v/C04KmYFod9ExX5sn2qhtVT3aZN/Rf33r31
y6Fo8+ayPMCTfv919RTlxS+bPHosfv3lKW+iZrgeyqfff33zuV9/+W38tG/e/EsK4Zr2EWsV6cqQ
NF5TFVVXeUkR1F9/SYs8+HKbE68UQecFlTcMQzR03sD9z++e7TOs/06hPom0f3ysnur6ly//HS1+
s4vRvagu6GcwaHGR2iaftvnbW7D/+79GF7Dx0ZVX+hij9NGtsTpIta+j9AWNv68JTuCvpE+/eEGR
ZUE3lLeqgKpE/vJLU0VDMmRFenn5Z1V8LND7WnhZN1LAy+Ux9mT187FftXW0f9n934deFa5UVeNF
VREMTVMkQ3iDvGFc8YauqLIga4ZsiILx8uovZ+Ajad7H/csmRrB/uTpGfbX5+aibh3b/WFQvm//7
uHMCLN7QVNXQgKqmwKzfAM9pxpWk4jbu6hqOw2vP8x3SvI/714Uj5L9eH2Nv0p+PPQ2j/AdavKRe
KQocv2DIuigDXf0N8AIvXeEcSLIh8bIA+MW32H8ozfvIf1k2wv3L1THqdPYPQH2f7x///T9fNv/3
LV5FPNVkkdckXjF4XeRHBm+oVyqvGbyoiKquKLI6cjX0Y4H+A/QvC8fgv1z/Bv4/fj78bv74I928
KF5JiqgIoqQYqmAI8ls3/8nZSID9ogEBQXiU6nwozfvIf1k2wv3L1THq7j/A6BcwiexHGr2OHNLQ
REVDDvnp11tnw+n8Fa9frF3SP+U3/MjTf4dA70P/deEI/K/Xx/Av/gFGb9YNomz9OdGvf5zrkYwr
BQm+giir6QqsGz79daZ/yXIEXeJFQ9Bknf/G9Xy/XO8rY7x+pJPx7bFqNuuf749IkUanH+mROEG7
4i+Vl6Hwqg63JI2OhipfGYYginBXqqgb/EVpr5Og75DofW18XThSw9frY/zJ/Ofjv9hX+6DdDy8Y
/P14zInSlSSoAF7QUOWq+P32VCj6laAakqzAP2kCVICY8VoB3yPS+xr4c+VIBX/eGOtgcffzdUAL
+KdfVtFh/wLE39eCcYUCgEdapEgibP0b16TLV4KBuP256hXEUXz4PpHe18LrtSM9vL411gRd/XxN
/NHWTbVPf6g/EpUrTdSR/quSBqckCW+DhCDJV7KBMKErhq5K+OSLEXyuhL9LpPcV8WrpSA+v7ozV
8Mc/oCp2ivyxBRf0gsTfPw6CfKWLSFLVS9n1OkTrqNouJ4WX8PvyS3t56Wf4v0eU99H/c+UI/D9v
jLF3/gGp6qdy6Ac6ov9fnn0hqz9ZyZjHHjOgZvrLep+efiwnJIB5kMQL6QPjfmP8+pWuoopQBeVz
FTEy/u+U5n37f7N4dATe3BufgvX25wcCb1/++//kL67g7/sfkEOqIgtIeOD/eUHQ3rohQdIQry9R
ehSHP5bjffBf1o1wf7k8htxb/HzI/X//rz46/MA+DPJQQ0IBIOjyhYaW1JH1CzyYI3RfLv/wMkho
6OR1HvodAr0P/teFI/S/Xh/D79/+fPjtdt+gM5f+QNcvKFdIeFBhqQiul5oLqc1r92OgO6OgUcYD
+pfy+bUCvkuk91XwaulICa/ujNVgX/98NbjNj00/ZekK/JwioxWjKbr2qdh6pQNBvPrs+3VZk6Eg
fkSOfizO+/i/rBuB/3J5jLz7D0DerMv9v//3DzR/GeaNxB4Ew8Xhf+62vIKeg2bAz4HBk5F9ijgo
b93Pd8jzPvZfF47A/3p9jL75D+CB/qiCy9H/kQ0ZDpWVYaiygeLrK/v8WgEXJgjpz2fXMwq83yXP
+/i/WjrSwKs7Yx38sfr5vgddo/TpxQj/fs7DScKVpgqSBIjhfSRw0W/9v4ZeJY6FhtAsoimmXjpm
r/3/h/K8j/+XZSPsv1wd406nPx/3TdUGP5aCk8QrNHcVkA2SAObhmxEURb3i4ZUUoK4gLwV9/Rb5
75Dofey/Lhyh//X6GP/NP4B/m4F5+8SCvoDw920fcVWXZbTGRok+pytXvHRh3vQvjZtRR+y7ZHkf
+1dLR+i/ujPGf+b+fPv/I0Ximf9I0k0RMF6CSgsuBwFAH3uey1gQXBKPKayvY0GvHc/3CPS+Dv5c
OVLBnzfGGmDmz9eAVe3zw49UgIx6V5R1QULk1TGQostvXL94BfZfwiQEai9R0r8hPb9Dnvfx/7pw
BP/X62P0rX9C3C3SInv4ofDD/FFwXbosyHAwb/IGfU4TrzApAe3I73EO9DvEeR/9P1eO4P/zxhh/
+k/ogT1V//6/P873cypYNSSeMHqcAF0QlLdkD6chBly6X6DkBOHC+I+Ih8VH8ryP/pdlI+i/XB3j
vvghXuc/j4J+HZBl+2ZvfpqsfTUN+td3P20PTOlo6Zfc8N3g/Nl7u4+//3oB8+u47uUJb1LKV42P
t0ue9nWDxSp4OIzkon8pqJdqGG6re/p0BxEdI3MCiCKkVIoo4U5eVE34+6+ccSVg3gtzjKiuQWjI
FyKpLtpP91B/azIPmomXJIwmXRptL9tbFOkQFPlXLL78/Ze8zRZFlDf177+K0q+/lJ8/dtkbWCwM
DKNThM4pr8uo6vGm8rBfYWganxb+x9D3YlDu8ujmxAYzZcEyZdGkpiHjaESTiHR3R3amEu3tyg9Y
1TBLp31MXkH2jhQCssNvpcC8jyrxPCZ7JLiX11KoRphwcpVFN81055WPshl4zaTKiHRfTxubd1I/
eIjm4qR2Pnjxu9t/9eLR9uUw4AZdjaObaBve8U+7RRcT7imYdoGZnJmckYQnXfbRdi/b+Qb0V2+9
SPUK9KbUSmPHYbvJLG9I5uOlO0uydUufHZ00/nzSPs9Vv4OuCEv6y9dd7r96Xcll7ckooOPe6qc9
S1jq72ht7rwTSxk3y552LH7g3ZYJdEdSp11HbEdPn/Ps/yjFZQD3L6VQ3koRhO1xZ2TYdD7l7dKq
nLOtPhY+t+dmgbezcrP0h4Dos9RXSsJZf63oy4n5y7cjS36NQSwmEdeLYXQTu7e5W4lMtY1D4Ags
twpbMzWFlGa45Vk7V54bKt485/SvJZDekwDHWZJFVFJIJC/4vNJCOpRqr3NddKOsjzC2ZHt84Gfq
kqfZKrsP1yJHdq4xWxmmNMsdxReWrSWzxjvTZFFYVWKXT9qCu9Y/MA5DvOx8bIzImVQFmZWqoY54
K1chRAGMEXIlpDalQ1FMuMNxFtKaBGavwTpjS5vItHKNeVdZu3tBCUlSW+pAGjekhReYcU6EieIY
VuKoKTmeyZklTkjDnMQhKbzOzpx6lVvC5FzTzDdWIUutkEpWayrzYHVmlzft4HASevKwZWLMQitl
nZ2z2g7XyuQ81W4rt10KrN3ni2ZxbqhM2z3/LNoS4anEgknP4oiUrGHNQZnHVF21VGBHerRTPD2F
mdezzqxNhcV2w4TFeS5YgxmtxJS0M8kSmP5c4ZHby5tkmpmtH5mhpVHI5GtUM3cLle2YHpPuiTdb
Ktont5il1w2TCtKZrVkxLiQdvfwgzqSFehNYBmtpxU7WQJWC1LPEPN+0vngkKjVus1Vn7pa1WUx2
NLQDS1xV3slP5vEyAbYWx0TLgEug3EQi0jxaZaY05yYtPd4oXpyR0uOd6indcItKJopbplSZl+6w
rWuSTHS3WLWzdAGg5r2ruf2c39GGI8qihiur6S4jzrGmslWEhCe5GZs47RFJTfEhWhvseCO42Y18
w0+NJedpd+kyJtkiNrnHbmmsO5ofpLnsRTkr9uG16iWrICCiX6SEM0g5zfbZqppm2w6ihxHRFYiv
CISf6SuNyf7pEE53990260ntD3uBZBtxIc0a5+RxGimdnWXMIo+b9V7iw4LujkSwMqfdV0yn2sJg
IklYwFonprtZDty4qexrrDbTiBy3sKdZaeXr46bY9DfqAp6VC0hktrP+ctjXyb6YyAGJ/e4hvpdX
CTHWrVlvBx+uXqX1bEhJh3OpViRaNY9STsprXWPtEefz7Gb2UTMbJ9kYPIxVvGsPohvDd/Amb3bm
+WJtnYldswa/NabXRLeKHU07ys/6ebLtrWQm4NMCq2GUhc2ZfUDaliSUz2ko0HNGDFocON4T5zoU
Mz97jVmfSNeyZJUvSquclyHpSbKpCyufxAM+Lt9FKuUX8h3v75Z5S411ve1dfXqijcYCV5ml8x1T
F01M04m0DK6blKi34jSfNabkV1Db3FjqpC9oy9LZiXZsRwom0TudiKRl6qOxSmTSmpJVk519ZpV7
tmBWOLuBydF8guTgZKosme7mLSuPeEp5pmdTeI6teMekVTpRp6WpTlVmwKctc5Xs1sY93iMQJfeC
O81Xr88a0Re7xfEptsK5vtBW2SbwUriTm3h+tIOE5Antb9Jp6HItSTPARGVTtk8Xi0cwYypOaNeS
U0WgIKDjXSdwLPPiuRvo2QpdfQlrvdf9siN1RPO7bhXc5xOxoWFmn2CctrbkBrpb79bxLJ8hi1oo
231Fwwnnp3N9WhtEMcMbZSWsomuZNCGNn/V1tDAyNkw1/FEQZRlMj0xbHWl/Dd+xTN1uKz0Uy2QZ
M27FL/IQKtKvgw13JkZG5MWJVE5k61MZ6J1MMSc8ixaNmU4Ce3cNDxMti6doI8zUg+6ITiOTYh46
2XUbkez6vG1mlVfRdDlcc17o8NMqIfEqc8V5MOUXqlts8nm3Knx4zQfezK/L63pW03Sd2dpKWUkx
VSCSuFaWqsDiGc96P1/yk2jdPgQ7lsyF5fAowyrKiAqDedBzupv2nnp7XPdI/uA5kvW+2sJC2e5O
WvU6xZHJ8Yc6T675qTrJCxp6xzW02xF1UswjVt8Ii4Twq4TDAZZXhcNHRF2nKQloaJ7udjSycKTd
MAWQLZMGIlqCuTuRcjWweNXdVqbknc2jJT3xTF8fp7IlEjzVqZ0CB9EKvcTSnhSZcMkkY8W6XDab
XUDCp2AtccQoSQ3jT8jOzH2D7VZBTkSc0GqWb9Nt76s8Oa3SigLhTWUJc85SFom1m7QnWnrZXFp0
nrws9js7XyROcx2sAt6Fe4DfoOKscIRFphNhUQhUXzW+PJUn5X25yTcxHPPupsB6vNypfM5FZuPW
bkAbpNGhox46dt4L+FvGAipHpDdxbHoWrvojErB4Ik/Eif7QiVR2TkdSPXUN2WlwXNy0sqSWNFYx
MR5bJ5iXT6eCno+kSXBk04AIfmVjT0cS9iSXSd6diFjThOHnlKYfJDSXOuidxEHjMfGh4ZsSwiih
i8Qu1rusjm52T/xAhzPtElI1RDqT+lBCwzGREcu7D5LnT7XAt/nKn68dZXJ8Up+6MsZrpVvdzlbS
DtF1gCOPM5peF7NoEpHoPtuUDVGnUUbV22wBaCovXp58zs6uuWfRSdaRpa7+OsHT1PfybEMBB4gZ
SRRWlyr9dYZXqmnGH2VkuLfuXCMRuV37D1srmh1JYjoihYuYFOTB9R80MqmJQQTkPKZIzPWiJANZ
rJB50LlIeao4GZnk7n1NCjuzr4lAQmtlJtSZcnSeEAXPc2+IhirtROYZoQZbZ2S+c1PG0wmqNOQ8
EvEDvKIm/sSXzUlh3y8TMj+TDKstjajwojxZ9iyd9pY/PyF6ITVgVCbOQqKHJ2txtzogTMBlKdbZ
igh7gFhEpAWZnJjqzfHQ+wCP72hHEuzV3/p46/X2iJ8PFRvoHO9XXSQbBblOiTW53SFZu7V2bmL3
k4eM3AqWig3MeSrgsWfyNL9HskmWBds63kAe/fsztsAmETNdi+ynHdGQ6zDr0dsi5yI+tvO8HxzP
eQws+DUYeEmcTckMtr3F7/veiUhBFwo5WwFztmf8ZU6ONFhectAHUtOA5AioKa5zxFXI0l+zE/Pd
hlzbGb03nPsJfeyZhEv3PfbDI+ds2H0zSSC14MzvBaIzQEytjNoFFazTpCErzcwofLcbQZUyc3tq
4fkNMU9Alrv8sDAV07R1QnvvLiZr05upJLHdg9WTO2ezo2uJ2kfm1mQRQcEn076ZrScdmZHF9Iz1
U8czEPNKk3pTz1xNdeIZ7PZIJk5L1pXpKuYUH6KKi2hrBvR5r7OQriJ6Bjp2SRpSM7I+IN12dLLJ
qd+SWU5MRyE6NCvSls7WInHMzePZUgCn5B1CZjfmMJU8uOY9mW2Gi58i90jvLRW4mU+2SkqyDqC2
mGwNZK05QUpDdsR+0qjplfbZNz2BQi7zqaAWTJQDHJw/m848Qne0pD40ZD6bDrWfFjuSWeajLxGv
NQ2yme1MpD0rRAC7J2eqW0fTb73lQP0T8r4TE6yOsoQ4fkImIhW9ra/TAaWLD5M9MSTfA1LyzdbH
T7eOBns9Md1urBkqBY1s/cmyJF5ospiYJeQOyaQ159uEIR1+lsj6dulHxAwpLBNFoelsttRcwDhT
OrPvNgHLyPPEue0I4EW4mu2nFYFC7gJ6N1g9VCv4A9PJGXGes1NsJJ7AvQMt6AKRiKS2A7B1JyQB
83J6eV6LPxUGiybmxtxAusb0Urpe3j50ZCuiaDdwDC61U00qdz7hoTHVRnLMlkj51iXiTTmL4QK8
j5gS+T2m5LVzG3EWMqerkXyEc8tw5m9F//bMHvyUFUCxZDitq5AygUFEciYP17CZzD1MW+vo3uhk
ukOpcbqEcdj3B/FAedfrqoIso4LF97G1C7f0qq4eqkrg+l0U3WyDmeyFd5F5tEOmuv3qRK4LL2aB
p7MEWYo+qeBDcVSJNhFI49V+aAV+v8wfbrwDv07NyEppTFG8tObxJjwSgyGOtpPiRrvW3I4n0byb
tB+Ir75bfuN7JRgqUzDXpPJvxQ+P5SnSKoifkeGiy4Eg4y9W8r4p4UpjprOnPiPHjX4XeUirffVO
f+TM84PunmWfF6xqIszENc9QtrDhBlmaCXoOORDkNvUNP5NcXiO7p5hydy3hQbAMLBFMpyLddfsY
ryqCnyYD2RsKCRb7Do7gr8Piu7yP8WqDI26PH4ZzLgu78MZw4ungCQhK25Pb2rrbFAy1TizYkSt4
1Sz05BU3HfgPBJAuecg3CcMrAUZhOQ+PAt+EXHhzUSxKd9b6MFI4iGNKBlRk3YrjQWAESxXO/zhY
ZyRhIsss/L8kkDuF9zGS1Zj0m4i1MIn2A/HeT6PAu+DLFbyM/vmIfymFUBt6Xgxvgu0JuSBP4oYg
n8VX/8P77CGmxQec56cHfoMHvtaKGQm8Vb98k+/1gWmK7qQ2RyG8KZl2CO3aCd0koqmbTs8Wjo5I
pali8QmSDMFJP/FjnRUCGcZb4kEXyNlrLQ15eW6KbLDi7WCpt+UqsDS2Qz7g6EgtwGLaUUiOCdU+
t4v/M4347nl5Jf0o/ZO5rFIC+RzeqHaXEvAvklWhPs7M2KpMzW62zb40qMiMz3Ma//HF4jd+BlM/
Ir7hxfP4zoWuyqMXV5zYKeWuFDY75DvbpgA3UYDVOvqoknePGvKpRW4wlKJNxwy/nupOkdDAkmOa
PSQgk6IPmLvLsMtbu758B0TWLt0AuD/hk2G9cnxnodOjcCfzG60lWeJk+2ZarCQH5bNBYldi3E1B
I784iKzlyDCvb0szouWO7ixOnshHlqGkdDn7rIIFGh52FS0L6ywRrmZta23l+gNPJ10ixBu7u8ir
YHJNRXqMXu6Ihj4V2S4+SWd+czqkIgm20TaZRM4Zrjp7OnsGaAltpqx2TsOjME9szmtjYtg6q6ep
Ha9QZ24SnRh3/Z3wKHweP/6Pyv2WnL3IBhTRYVNQzoijIBIPxrFohoHfcI66HLa7rZCTCupTiNyy
o8cbYAws0YSPWKjXx4iEq05ku9sIrhbZKEiQoiADTk5BE4kElS3OEo0c4w98xbcs9kjMka/QT5xw
zHVAKKH5zncMlMhAo4AES27FoVjgzWwZ2Rn03tGdRI9WmrhqyQTwRAb7wK+/q85XkI347MhoTxrf
AjJ9k+xlWigMxcJOsAyNFqCgWlbE1HiUV3/92m/p6rcQSKN4qRWBzB9bnt8EWzV2tDlYYM6MH8OS
CE4BvkKwg5AF0+jkaKkp2AVyDyOiKvKtCQ/fulGu5fMHli1/09oYyTQKcX0Ydq2sdPzmuM2t3RI0
H9gpg+TXktVbgQHfytuDV04VwnuZJx2kSb2p71DoM8NSJhfO61KMZFPePW1lVrsQ2ZYomF45NGMn
Y/uY5PfHxWn2Uc2qfxMbR5KPYiN3Uo7C+XIm1ZTtZCuorFNtZjrdRTTuLCmyotAT49nJ6+E3Yhb5
YBPbIxFNvSKoh5C5elo9aTgqmvW+1lii02p6q2W0Ac3SkpIn/UCLwZJ3noScn9Mp562Cyi0nZ6JZ
2s1teTRbVKW9XYD3lq2+Y/GJ9bopKKxCAOr8Wz2hXGIlOssmUWUGpSMkk1iciOBt9rEt+O0Oqczx
IS2ocse5yhPvGNd9SUKVaneK8sEJ/MaJqZiAk/HlF3gyGU0cdXQC4z4KRFkexA36BJVbPPRz0dM9
40Ry1PAzzQlUNBvQ+ShvDiXyrpJIvnhoOBQA1RlUH58TOLFWJ4MTsXAT6Vb5wbn8UMLRueQ0/ljL
yllELZzfNqyU0ffgPUOiIu/07ISejQUmwon81lI1p3SSe42eUzILV+r0jNrNEQtyiuBVWIn6+3z3
1+dXHVvcCEBtdH6HSpC6tIV4aT9TbqOKnq8T84RaN0bJOg1pukBYP3H7HiT0LGXZRpqp0xO4jmeE
2ZYMFVMGcupZx0RX29n9uliGTM5pT/hHeF8vo+WkQRDO7XwmTwuRFKjIaTlTaBux5DY5nOyTry1C
+3yXoemHemrdKaSytvCQqWB9sNtx0vB5t5fvK2BkEv+7kJEygmMvd7uiEeEk46lhkAA83iJ2I7SY
0pqg+/fsy1sOJMustkCM90Ri4nPmWENMwhDl6n3uosmCw1JHduAXVHa7RdZSdAaMnrYPIungLOQD
uPiidkVXjkltgT6nRYlWSb5Be4eoMLsbLkBfoiPB8/kx4z9wf9/MEIw2aYxUqupiMGQdNgkcmbHm
bQ0tNmEuwDcDXqe2pYAoCdF6k7/lLbrXnXSjfGD2ov7p6L3JLzDKgGEGjCiJGJZRhIsuXuVDQ1DF
GXqc4c0kGEi0rwI7ka7PIUOafzovkpSk5fJ0MIR1cyfGXnp9lJZcC1qpJVVEBEjOk3PhJAFtwc0n
NErNZBJKRLcHEFM8UWMqdPQ4OZWgqdSQIlkPM9oOJKsIGtdNzMqOCOsBTh7/ytYAWxbJLqTJKoY7
SmmHWiMzy8WOXqi/E2rlwZNg6sQAURxu0k1L6knsCB05Px4HEp5IAD4dH+wqwk1iKDNEpsaDKpSd
EkQDGnPWgKIxvY5vywVPQ5cnhlugfaiioEvphSjM3cDhIQGPBhd3W6DHjoKLSLSiJ7u8T6wgJBEW
tBM+Q4mOSlEHW38vlRfeVitJB+IUTc8KXSLSN2DZTh2OSkeM68473aKeBNWjXKT3YxAXyNtAM3Vs
YGC38W+5rwA6KUCD1ahsBqIu6o7snAy0lWgFlCeVzbHYPzpGSNKOyHAGHFD1dzHqBrWiGVqgVuoa
8LUXWqGZHGMmzdA5Kx9SJqpE92oTScb1OSYa61vSL/hVn9MTCj3IekT1HFrRVMnIGSlSR+OYim5V
eEJGRKSWtFt0wPERnfgLw6OpJtp10W6iPfaXHrGSruCexZUWzsKO9nfyrFeoADKnsIR4wl24gdDj
RZO/yf3YN66DB8OR5vkU7quHbnu3mQc2d5NN+FVxwz22k6Ni5xv+Bi0d8OJNwhpbnxwX/d6wy8nu
WjMj+C5+0R5ZAMKUv4PYCRi/SzWKRgstrBBcKKp7jgToPyyOLN3CuyW3xqJ1UG8paHr3JydqSFCa
MsrHlEbPRT7TRIp7WcHEwex4qldW0TEptXYnZtRmGDMVjXD0H05UPZmI2hy65LXZ5ZeLZ5RRA+s1
fH5d1KZs8vs8tBUMB91WjSmI5Iwi+mxqaPhHq/ZMVTR54ZyZAVWiCGlYeiKqL7kcG+Dijkwk5S2K
J6QQMFvZlkOqHWK3iYhsZwAtdUVbmzfooh1RQ3ZImxQC0oAjMWjVmEpuS+IYzZ+iNCuJnDElcq1J
pCXnDmxHDhY89HUzvY14orm7M6mCS9vY1S6d+WJ7OZdU9BUcCuVRpwEGntDdu0XZRhuwihJcl26C
uPRbB8hhREYh0Uz1dl64uJC/5bQxwM7lHEjoylLABMwHTwH5ztuGg5N2h67UJLZ76xhScYXTFPsD
jrPh4oS1aFdxTrM0XEiaHwavdyPvdBNgsW/cpA01ZifU3ju/o/K9ITFw6mYzNea1h5LaDKzS36G3
fGKYlAAJzc2rzWW0AEkauNPLME8WkkalOxyFgMmTdl7C1xuXvV/IdfRsOYmmDO3xmhxX54Xqd56+
PBdoc7fI20GJmyGrJuUkotU2oTomgjARM+ndwWwYfJu4FGcV2y3PTJjit6XNw2usBmeP9mvMEr+a
dHccTa3TVMazEh9DH0d6Gf+gCof/dnscQ1ZO0gp9oZqpB34R+dEGQS8wS3CuJdMXKRzJuu3c1FhG
y56bHAuaJeyIjllIjIm8yQKiIdalDqixiDaK2R1peSKyF1/D0kSvLEgjr6SASevTkUXx+tRbsp9v
dAxjNOgyBlY0N5gkEXEWsNxOGMfkWWFGs2CNZj3tLnX6jJtqgC2ZN5vcS53QRALEWlN9lmnO0MzV
SOefFgIrMEESuggxktv4TUdCU3acjnB4jjGt0Ei5IBOCeIYHmDaYekDmjE5fhcxKoCJpYFy6WYK9
NuaxfV6DrVtC8d1zRz9N1pVw+AM450ogEcZuzvgLxhTsGl7FUuaqf7Zk+BbVLp4xdCERddN6WLlE
0owxmM4MZpxzIcYHU6bRMkDYXwW+TIZD4/F3mK4wL3M61UKlwQTmbzVTnD8L7iJ4OJp5gSNiEMO6
GNpx1tEKhKgekDXHMLHlHmei2fkc7OYIBffL5uYMmxHsDLSZSpCXUP268xv3oX4SSDBBv2cK+igk
DzWmB1I3xwMuEz0SizAcVK5rgshHulngNFOMHoHLHiYpDWaXRkuPJnlhHxMib85THiAgKmBB5CST
4LJOIKnITlM8ipynA8xdvynW8lL0ZNo9Fd4ZHzCsbFl4EsYWcJRQsJxJ7xggQAarRAREgj7vbOWh
oP+PsDNbUhxL2u0TYYZGxO3WLDETjDcYEBECSaABJCQ9/b9U56Y6u0+VdXVXpnVmoGFv3+7ft9xp
N+mcewIUUTzVvHE41gBDPH2J/DPqMaZF+zsSbfAJSAAOxVsYdmNtk5WaWm0p8rsYtoJq6PES+Xd1
VLznU9RvkUhOPM8SUT/FS3YeiSiOEUiMDR31OX5+WP3wKa/Yln3Zbm15Syh8mdrlM1V1Lr1YxtfU
ajAylV3jJUGxeXulzGaKwnQxtNVUqLY04Uw8IX9lYxS7QSZ4MqkfrZ445Kt8Yrj32ZPIulSnsnvH
X58ns34lFxBZo69aM4c4krVLhSSPTN1Yly8/Hk27UfB8mc83/LU3yIi9e3XkGYzQnWdkpBdSVAMP
8hmiB8oHDmKgFZPjNLKNqfyxMMelu9DAVo6oUPdpgiZxfUxwgpPJB7qQrLRHC6nOIucxGSzjVWWN
zBfIV3VV4U2GqsjXLNFwNLtZ49VfYJfTLBqHTQWcmiEGEaTsd9CQ0mfzwsFEhxjrUVXdJ7WIJj/q
Wp+n4bgPQ+u7eBWiu0j9vwpVJMBXiw4XESezVzD7qDeYDQfixgVEqhjN5AWHLrdj+GX4Du+qaML3
OjN5o8XP6ZBaKFNv7zHVF9FUis1aaFicJDyNq71mt8vYbhdgNeWlDrshP6O4vgiyrNxfcJ2yFDXI
DRxKIdDzq0M9Eur3qsztV/8c8c3Vbz7ndR13guS/uG9Ve0w0qj3u61niZd+ozNZDcq6Ry+9fqdmC
xPSQ7HNHFntNSa/CbjlsBKqCKhSe62H0DMh80JNryTZyMfrr5vTGrbmPwn217gDTt2Wl6+os2sj3
2chO3yIjFSnEo6CkDSJ1rX4E9y0RoXkM7MhCtIVIDUHsVvP+wpNGvAfWI7VZ9nzK6WO2P6AAEpIx
InIj2o89vihv0XL0v0RzY404JWnofnRnoSTAQZPCvHt68PRf27ffmx4jE/qps6tVOuc6qkNx5VEP
M2fIzg1f19P89TDvm2vGO8Dnj9jcgFimdGX1Uw4FbF23cJXSk4m6CyPuH0E3i+4kRaKdFIfxpiLp
9/SFvGBZ4wm5lZt+3XChI+9jJyQnJN8k9/Xkw+ZsJrJdsM5rimXeL0XoB/HXRDadzTqzFMmJ1WUq
29Q+gW48FlKQt/C8qn+7uPluvCI6HtjKdrFJYQgPqHOSl9ic/rfvGqGsh3TO5QL0w79K7scxxFAx
R0t5/vRKr8FD5zzl8Mu/T78KjCN1yvU551HLfkNacIAcKwaipjQAHcT6itk4BtlCZz3woFk8Otf6
JDMfu6p1SczXBrTT1M+fRtQe2Z+1S8XIva2KL8nOrFZkB/axGPrPy1sAPjrqIjMN/7YuTIX8nqj8
FO/th+3cBB9++Lp//JdTMBzYt0WVkhbwigWLKBM5nrKfb1+TmGIl+dbFVZuR+/rG9xguTzyOtafN
DH94GM1U/0HM52XiGo7dzs78avIUlZOGxuTtjXDyQN1utfOAkWKLwlIliGbjkVBeJjerx+zL8kJS
YZ64XF/ZJRv1oM3YbvqHs+rB2zMOHR9w16x706cn1mtDiPdYeMH48rQ4ihy4tLDYEAi0mb64SpxD
LA32b25Lqxz47x3mhngsG4+F7bdfo5/ULkXmqDeRc3Q1bmMjBPv3Sfwrj8VVnufeG9KrDGuxw7ib
jTejaSQLbQr86MZznsFoVsZk+PmFSGIr7pUY8fTS39sl8qOBUFbvYIBGANg1wPteKrOXNTz81Jd4
jeBEBdWY/S6yig1iTiGiQkCoPcwniTzRsLTHZBGrxB8fwcNk0b9cClramnSK3Q2QFp9k7LsA/GDy
DJWj5Eqrl/OjvbiWE0sJxqBSuPenJk5Aan7pDX1V/KQXHITRSop4kbz6aR5qI5H9sD8SYrcUJvbH
VXZZxuvM3laFDIHzqtmpgM4R1dOEvSussSmtog2RzvAj944TiP6zuhq+ZDjd7rR4uN1utHuZI+dl
flZPDDp9m3G8dk7+cIZb6hg7d74GbHIOzJ7wBbD5ScXJklaSm1eebFjld35Aj9hl7ikWrBh2CVH3
qbojPlu3nr81CkwmbgM7PeNgUQ3OPkCdg2lHqP6VXM2Wc3F97m4W2sVV94k6Ti246+gHFnBKREIj
ePcHQHWAZpPvQjk/7ebnzfE6dnpg69HjZ/itSANYAZqgaPYq7/f0JvsYpbiuOgpgxXkYOZvCN8Rt
JplkvydR6qIZm+Mt8n0tYk8BVGkPtT1Oe6oLD30c5Nt4ZTgpUoDhDHm18IqjQLLf5wIfleizVdlw
mBQ89l/+FR3u12cibhuu5japfMU+oYrRBmB49TT2MCzeMy0Vry/NvAEkqJ4c3gClhXUK327t6gS1
av4M4gDtLPUizpG7qYzt4eRUscElu95+rJH7WMCywS1QrQp5L5FnKYFSCmXZzX7ab5bTbvzujxCe
F+LEb99aotrsLpWS8yxT9Czq1sRdVDTBsdn85jP0iB2PEdAPXSJCSa6Esqa8eu77G+GAoV5DiuZQ
+8aSIxGLZFeeViGFgNC+MjuGjbCroPLasCahDHSncOoZKIKj2Kn98iozdg1bn5bOeGIAkKTmIPLw
wFoV9zNQT4t7N03eKwDs2XPyBjLiyL28dvWyfFrliojM4z/1isxJnELtxwjP4x+dn62Ymskb7lN9
3RkbppqJciZbecD2Dt7L+/WvV+ZBswiSL4LHkChy/04bq/K7I2C2b+yhHUW2GAWx95kMb1azrfx7
LXDsWLQGWfLDLLDQvgFKVsg0lMLKV6tbI+ASEMBsrkOdnBWQh6vmqpwArKVFTAx4onxMyiXJ36S1
JJvP+spn9fS1fsKbVhi89y9il7E/zbk5fiGAYZ/8B4y8Qup5UB8REz7Yi8ZUnab8P0NW8cMCy7yL
TWxXrBidEyybHHriKBa/+kzyQbNM2fvMs0NzzkX2re9ffuGrkJ6GIBo1A9uY31byFTaYxICUTrNz
e2zeJ8a6otI9l+KQIXNu1HDkK99jKzafLr9SRUHo/TFmfa1f/PU6ZC+zOKU2Jcfyw2ncM5ANGFTJ
7kDQsO7rD8V9ZCFuDQ7ltFxm1MqqZ+xkpJwK7Norj634cFo59bLyUb783JTsc756rsh/fmI7hzrP
1sXAOndsncLh9F+gl2dfiWY/vlgN9IV3bI1qodjqRHfqs0TKkQnCSmPfv7SAXxuUYvt2X3ovXjLY
xp7wPAoGv2hmmFjbz1xqRE6uNJcvT4rFfAPpOm95/IlFKnbzEHbNcnN6mYQqKNpxYrdhHPDip0/z
Pb3Z/F0UAbBQOTHlGy/8aRdrRNduy+ekvbUUkOzewJ6VoOSq6y2/iRaFz/q0wVW/kl15HR7Hk25t
oG491m2ISmiIeirZhf/edrYubjvlmOAkk4Y20E+vCaEHrblfK/psuHqhp7RB6SD7fLwi1PwEmSY3
z82UNyKZo98hSQG0ElHJI2OcJ4uhVThDkR6HUPv+aYaN1Jnab/atnKN989N6A4Rs0mbFU+xinrtK
/1mpq85Qd2S3XcqusZGXaJ5rJXGfweinnsocT1brPeZx4STX9+wz0YLCzxYoCoFmQgmc1etrMiz9
4T7xm+1t9fJVj4fubUqXyBwmBLN89rEGU9bsZMir1oJ+c8A/GKiahnj5O8m8cqRHk/G0DujfEnc/
/X0SFt4/o5PdqjYbdtDYcSrybcmp2xSirqyWNBlhkbtN3P6Y+KrM+voBfaaOdEnxni+rXGQrClfn
sXt5GBnAaQUQYLxkvU+NVRbiMYNmcOLbhdAmUdirQYhHPI9mrvi3SWzeiZMVuoDuonC5KR1NQx5s
TIZ9k9EoLq8tJSmboYSSL9G/Rui6iN9i4BmlqSxuP2lkjmO2WuxGqCXGbHRo5vmVfOWa8UaLS3Lp
FtlFubuawEv5xsazayfGDF9K3+NvROx2V/68XQmdpBVQ32XQXgbI3QfIfA7eRYH0sxwfNLQ7VGez
8j7maCItesVr7LcIKrTS0PaCnhqQiU3vWxSXniu9TVoAPmXx8kBNKFXNOIhB7CKT0+j88jftbmSl
dNWgpHklZ78fIWKwMX7uzmMNgD2VOVRhlb+eNhvJZVHdjkhNa9VrBSHgZuucNBFxWSoEcRFx54wv
MH0fB8HApVhYfO6CkgU5fVvsW0f6Hf/GHPFX5Sdb62/B+q2gnr+VNU0p6P9DBLBn2EPb/RlSOoNF
bn6+h5Mm7fFTczSVjl3Q2P35LVtMM5uTiZV98P4B435uuDwNCJDFf6TB6SaLHhnHXtcdEn5XO7yw
UmjEIiq9N5hadmo+Lh/CuCP/m8kt/a+mRXrA+SYCmbZVXfoDkRje4nullz02hH0w6cJkWlz1NXBG
8Ar/rV1P6n3nP7wcxmfK+shgtMUQMuo/vZzO+KSPkVJD+ZSCDiP1TPJA8cdO4un0ByrxcWDW/wYT
Sn+6k7TD/sfn/uHk32/GMx3F79tOuj7J94jsRzyY3SgR3YpScTyN7afBmGw05H92CqU/ncI/P/kP
J75Uxt041T+3XbmXruNMpAfy575ip9b/+iyaTXJ5XQh7//yx8v94q8xR6780iKG+YHr9A/mbaXbS
SqNq0va2qwLdpS2Smvy1fFrDzcvNfsZ25bxtsjnEx/NrIYelm7tx8y+e+v982X+/hj/IqqYpX7co
5tY/QbSitnEULzqenNG2+NJR0P/5jv8Xj/gfd/zHOtalcvgYjbjjdJJ4d6/8engdjQLidXyuk6kU
yNTNdFyeDLK1OIj+37iB/z9p9L9W2N9v9g+AIH+92uFTaW67gfeYRVg2oqBtzzsFbSf0RsgEdV8J
tABhyx+ssgmdKN8ySbWT+LlXTOuw8jngY80ahp8wIyMaL5J/ucZ+nvZ/7T5JY9gzE8/pXlf/WBRF
+la0SituO+PYjUW5UK1iVqB8WB+O9QX5++NrBPLM0Uuv579thP/C2tiCf//wP1aDnFbtSR7z4e1S
P36Ww1VOfP8aXbNf6rhqDzF62w6O6vfwuzkTav95dfxPqI5ZCgrj9RmvzMij/9wPXX16fcZpIm16
zPnu3e14QZf04rHUgYxy5xREyCaqtZMmJ6s2Y355UEnPpUCd0GLjbZbryh9S6KVT2TvZ/3xxfw3P
+88XA67z96v749l0bZR+JJWr65z5K6x+B97T7wTGlH06ate3X9kd/ABCud2aW8npUL9Qm2hdHTlv
i5W+HUNpPkFAagB4DdoT3wRqG0XCHJMtuL0iP+V47v94ax5xAxx9iSrOn+mb/t7BEzdXFeNjsO5U
pwR0dKXtcI8k9nrOMSwQZ+1dTaX/mjwmEkm4ZuarGjnpLt6l+XZVZFuHfteLZt282A1vGGbZpbKP
cUAvpJD+Za8z8+6/wmoPOI2YpSArI4P5GH+E1Qj4WMpbqM1y30h0RAkaqHS8YTIOBFOS4F+ll085
W4zvkqxoeqNq39Tfp1S898Nzui6/4vljlW3k39PDzn4NF9RtKW9L2gtPotFWjUVj2XhrUCc+v502
eAEufeFOtMVseG5DPgXyYLDuvFRd4bOQXa8Hh0k70b6HS/kXhXR4/mxPUzloQ/7U/vS0P7iTOBj7
F62Dp97KHX+/cP1NeoPL/X3Lp/+odu0/6e17LwxYP09xPgP7gxG7BwgsJ+2v3Hk1EujZ0JzR4PzW
8CQN834utvXXexI9gs9Zi2akmnqQoY5tSVWijxXNjOAeji/xPlvm+KG0YoxCOn2fkMGaZdB3rIr4
p6e9yBW79XDV4dXiC+5zOrnzS3fB1/mGiliP1q/gPRnM8XIn1e/9nG3jr75h+rMl3kGq0J98Wzzn
OoUZ/eFYSk5GW7ROr01EYi10Eq+3I3Pm/IVo4+1Vvxgs+NTt9kEfz6y8w0C8Ae1yi8bUUHdp3BOX
FPvx5hg1t/tdnfFZ5pA2hpe8BPiFoprDt3MDEfh+BIi8ZkfqVFr68rvCWi0n6UIPZJw71TaWlwIO
P16o25GnlS4Yzhu77eXFATBUTj48/t7zOFZ0mtS0WmWhvNQ3hQcQwIGBnLPWvfgncSpvZLXuzR5M
0qMBuTFa9CWLguDTKCJObItyBb5q4AfpNLP7wlUB2anM1tunk33mlaa6wiyZaX3vUU5uDSmBby7P
ZqRbnqP46rKZZOh/tBKH4r1rQprdh2JhzGXsA4Ez8Vd1WXsotWE6739f+w8aICJxjJ3IhW13NTog
6BenQQ3VG1eLZbB8mFpsdl6JUqPTiJYT9yywMLJ2/2b9VM7dndynjbfonZvGe011Vbxy5zVLfcU/
TUdObV3csdN4JzxEogpycIFKf3NqoggArT2YGd/t/DQv9hj+zn0Jk0ExPzQLuuELO54+J8fHERLf
RyvKvfuMRUHjf7pmqZrZtPFLH6sA2y4zP7POyifdlS7z18mW1o/wbaJzeae+FJp1848Nfz441Dz3
fUeT8DRog5N9mlIrpQj7Q7ucYGBhDSrXmGkDtYUkD7TrAmthuA3tH6o1Iin+0Fw+eTQze9Hys1Es
3Dc5IEUC31HtFTKlWfuRHfXtypKofRwwktbxWnaB0hYGqblG2WNlXoqYEMbm5uaOWFKd8/VmGgGU
/Pm+Hoat901zva/buosOFMAZYEdTYAFAO+vc0lCY31hnYA+Ouu2LPSwtuwgz5OPNG9Eosj7+3ULn
tzXfLF2FtVZ4JDA05BLwbJ2S4ObjSwMD8rfDah1XNBrdt9XDYgOzxxsaeoDa5096Cu+Tj19jfWL3
3+kjUwStAX6J9w/HhWVXzCp7iAs+uOLdz+iYKa0pkBXWS7cf6F4F/kWNNB87UQgdb17khZrnWBRm
RpM666+ZDFubf5S9vKWDyS3sB13KVdDal9taCiBRLUM2oylW0HHM0ix+Zc2JOg6jeJEE+oKgqbAr
+MMMp4BJPexwG6eECBqfzbt7m012tM2b2eRu0tclSrv4qs2htUZVaoJbOA5aAJu4nzeR2wgzN8PU
SqRaK2/BEGnX8wkwxYNuLIpnDHUV5+dlQmVQ0vPqOmCAmvJ/xMoAsl/Pb/N6Nw5HV/x+EA3FM6An
FK/aKDSdKR+Ru4Y38FNWNLKmD13r6VTkT3/aXB84tVvs6z1mHHBY5iJT2rQ8u/fJZTSX1p2TBcTm
HJiuXL+xdGNeH55/32/YH+r8b0m3UGFqfVsYjZ+Iqu5pOWZawG1esaXZx/SEd/xcPFkr4vHQ4iG6
sBE78k7O6RFt/3e0tRqzhY41aTV2gc2sj5f4qhX/plv0Y+YEmLvZ7P27ocfsZd1mYxuNg0hDkFHF
GjOXv943AY7N2ry8VurQk6mXQs1l8/AZhc8EkZk4SOEzHILQ706HnOEJ9XoASKdYz/XJR/fobwfP
joPLfKdi86J6tlW/x8Q+XuuQR2C3qMhleC2uAhSTbpEllyMbndle/HQ0RcaWuD58+sh9G1wUxVVH
F3i7iHL0UZ44Ml4LYig1nLKMd8/cHswJn+ZzUSzVxSlIzoknBwO8GSL+CitNmUlW5ylWvM5We9ms
HWmSYkjc3RP+xXOheEDO7Hs9iI7acpY6nF9mg2xZAGk+kEhIv3wLXcq9xNaq4+r04D33H3TIIgmY
j1nsvJyGiAHpBFl1c978OmLmiTwNw5agSGtSeHIQpygEJAtH10uWeIq9P7567FHA6WZi8aCFh7gL
NlkK8XiRztVF7CgzbVl6vmr2ByPxe5bP32HDtJvayv06jK3Kgc/fN6Yyu/sGD0q3Hv7qxNarLQB1
D5IkgHmw6Z61UL+JFC1TUR5M9WBUClf/IgJ+ZnIAtUAc1PuWS65Gskb76WkauwSsZL7vW0oV68VE
qQytZggdNaJdXg4IyKmPyjPX+S/KlZtEjoTCiEZoF8C8ldOF0ST+68R4r6VdurtvXuZ1dbIKzKLZ
FSLNg++wkU995HCkcEEWwmCjes6zN1dMDQl7B6jiEVY/N3iZzqPPz40wF2XfmCfmZ/o8JMHpkLjp
+ekNljVzU2ILdwd0B/agtlEpaYcx3+YC4oADkMxx3mBlGQeFQ9MvyFBW/WQZOkr/yppTi8/3YKs5
9K4RwG7hEkV5cdpKFzvN7RJTo7twYGWbR1D9yL1IGrTnyiYnHV1VN/MG84TJKW+nJSVvIKzyPV1Z
swi5dq6s22A8B/ewOb69LixMmNqp9DIVzqsj9fnTlEpzcBz0wa+205ycW3NhD+2I9h42sOJ+GD+Q
4pKxj/Q5sDTcxCYyn78FZOasIIzEc13QQOUBmqBL9QFuNOUQOxY4hr+3GZ04vB79m5EyPNoxxXk3
ZJbF52c8AzFS/ficuJe3py1PGMOM9YBBiNj5P+NzYlbO2MwX92W7KTaqf/8i8CDWkYw03i7fnb5f
WPqd4LMRlADFapxD/DagjMiVCNFcG1sr4o/0Yae6JswcocAh8OvUNqcvrPk34fnh6t9Njd6mm1Ui
PmP7jQVWwCNs8rvTgDMlC35LM8+I10+9w7SS9a20U9pt2xB86kpfImLLPPpVic0jegpQ2zs3vbLr
eRodvRuy/SOxGvC3CfL54unAMk1gFRxScPcAMYaKnzhM5YDZJOcI3ia93D+PzacxqR8fWOe0uxcA
du838EGDn/pw39yJSosqQngy51yLGlvGOeVU3BSBdO0ruYd3DzQHxp0jyKbLyL7bEkE8pcGEo9TP
WA2IhBzN0uTrJeZZx+vTnLgfNhPSGQ4ot5hGIXiwORK3fSTRFzNp3va4okkJXgKoTGYfZgEThHSW
czxP/UsHeAAENj2REsLeMgOJJhZxX+QeJeVFW04hBLlHyC/vtiYwueLpEDY5kMLSO5AHmO1e/5Lc
02TAQnzQgxPR8936NeoZh0U/hmPEdL+b9Vgy6U2ca5tEff6m2SXzkffFkNhKP0zPd7wsuqf599it
LNm6YvNCHRdWgi+66QTNAYseFyFBnTzMcfARTTCYjmz9gKd7UndwKjSn0GSCPX3SSNZTxs1wAttq
UExzIJDHMh2Yj+WHxjkSziRx2RLFsV5HDnLYPOmNejGYUdyCrXAHZhYmLY/kZL29bvZ0VIiz5lIR
zDtGqh1kO0eXjzY6UHbOcdGFzznRCZqPOBfcaVACyBgdx2d5PpyS59EB0MFN0jdN/L4dyA4pZnhl
JxC2yGXaAiGMeEtRcqO8lm2GpvVTB/zTF0sMQ7rBgGX8R8hUBVMJYpoRGcziHWX4PywwCzYy8jqf
2BU+aL/Gh2stKBgsixupjquZCUL6zd4orm4xm0snq6SFgp+m+0y14QkvxsFzq7GdP6Z8uPcUNzHt
8bVT9wBjq4a3Vjr6WDRosmum/MREdQhh5g01GI3krDGPM1AHwviIGxK3ZNZwXEMrPjl3TUhsMuI0
73Nga0QpPo/RXbJJckDmOR2z9oc224TOzpaygQEj5TetqaSWfZ2iOXcm2DG8gTSHU9kGOTEzxTkl
9pM3x5t9e0x0MpbDpYYXiU+H7vCC6TSWLcu62iB17EPdzn0YwGM066tCEnefeM5zxN02lfDnjq3V
mdfJuYRPyMVPHeRi8RSLSWZluIPegEpAsxkyAhA0wM6qN+XIuvan6WiqcT6pC8WV+HGfRUmLy4cj
Hqbf73US8k/GIb2XEm5xQ3Kig+gSh4PB8fHZwVuoH3dYeArZMwOQqEmG84wt2Dq7n7f4GS5KLMEp
PJkzXDRicCbfoZxjehp5kPHGVBibh4jYoltgIETNxJyPbOBTEE31qyaAIFmxpeDTa89m9BAGMSRT
GkJws9tG5p25DvEsYVfVAYMNzilmUphTO4LBhMUeZ85+M3xC4qSpHEjHWpm3iybA6zFG/p2hSECO
9KRC9nWzwaqkRolNY1GGOlzJwFGVfvjVaBYX9slHVH9eEmz4g0xtzBugu4IZVvEM95tUFFxC5rRM
zMfASluiAdooVYQx6XaP4MHgHEHtGZka95pxTNzmo5cg1tB/ezCEIYtm+pm3TkS/2QCA3IvYSgOm
S9HqUb7WI3CO4HEsw9Pc2Nvjpb5O/O4lpBmZQHJkbEDl6chmtjxvv9A+rPCRWy1epu7mpVlIZJQR
fst88OmHJlqQeMX14wzcGw0X/mLEJYuEfgU3nRHOZNlK0c6HNpe5+4DxJm7UU/twOx5WLdzILcF2
rAHYOZ2wohmodF9Eh3p1YqNPnxEe1DDsOw3kVZMzzU3rSXR5WtKBjX+I/Vrazcctr/LQTbbaFXGP
XMhwuyvy8mnb0GxCyXse1aLdDtaZJt5YkyS7oIAK4/p+op+Om2bqVbu5e0918pCmHagZ95d4z9a5
jbxWC1Fi4w3ecsUBlpnl9E75MbTSPmUhD9vpiAydKN4LkITqYkD8xQ4jML5iE9nNxttFzvj4FW5y
77qfP5eGyt+WBeOSVvWS8W7gZ9+l+1usH2uc7c1m4CPLwyrev+tqrr/Cln8u9Q8bOURhsiBz4ZAZ
sjfJnlbFmCgq7HQyLMznwzx1Xsy2GtgnqqNaDLe00WCQ0g0xjKcppTTlP8OY4hC8RGdmCWbbx8bk
vh/eRFWF3VHbsx7QoTwLH061GHNitWQndgsEgc1Jvnvppw/WDlQrjpQ6Sdafr9fANHajbbK4r1WH
3rov3SGdEoz2E+NlkFgZJf88t27k/PqsZlJcY/3myDrjNYDLwH8GOeUuo7h83Wkxr1/h3YHrJ0y0
lFHQumuZKnQQYIWyWPRVLA4woUjAzJFjChvR3dHBMtTla3cTyoJpcvQhMRqNzGYRx/3tltmkzs6J
Tmb31ZIG6mbSTR7v8DWEF69n2ekwpFudbrJdd/s5Pfa3Blo2p1L7kBInNvwVNmRYzFWmBcaZWbzC
B/TQwPvQrKe9rFQjycIHTq4dfq2eeaNmqd28V0XI+bo2wfl3M8zEZgj78DZjWCw7hpfQ0YkjzNGY
sBLkZvRlOLWtmUHkP6hNlZL9Ndw//PP9q7WeW9kpGLRyE/q1I7Y12L9pkEA1AWH4BkiwwQNns1ik
ePB3yRd57FIPZ6knO4gBcDlgLw6HzRqieZnSgqXadAvQ4zEis6ODZAg2AdtJ75a51C+TMQJd4ahh
j/msoeWI1xTHWMj0NnmQEB6TIrDnf2Va7yikzY+vh+gJNOahiSHlWlLrVoWd37wysUpwWGwTj3Ay
eJrrlmPDkXLHkOkHnH++R0wBy+zBbXnjB2hevaqYQwnleH6ucgVERDvXDw+DKiFLhob2SsYEpnb2
cvXafLzN4VcTfRUH2Ac6nTmdoQFpu9tWE+ljlbPTpVicrkPw8LtV3K3xNims0yVd6nlAoiRY13ZF
fXy3tG/9ZZZLnayNot6VGcrzDLStrtmDNGCOH4Z+NXazJsTEzgwPMi19iPexoi/omOBcUvIzQNet
DF/RnCredKCxTx7sZ2fedTdhKETsyrsnb1ixX74GQPAAaXY6sojrZ3ILmUw5COT9KaIT6nFfwTsl
zMVZjH7r5asMZFZgF5mKZlWJ2SV2NgoMyXwcQNhUGnQKhgTa99ah7inlJSMJkwUt+jG9Rd1OpfdT
CVJ5WneCJ2zQngJ/04Ux+wPmpjTv1+ht3ig3BhYxeIBLcfNj0q3MGkBZwbbgQMEcqLNcN+ufz5y/
+Lm5MiOm7hYPtn45nFGPQwbscnzQS/szXA2D4qy6zOhkJEM/o/G5p+GQ1o1isDCY6FaVbmnYwBBS
YhFZy+g3seLg6RqzwSL28vOue1gyrstNtKvo39wu+U+jT+8H5jNOn5ZlfKW/vtXg7+4vM2lTqZR0
dTOmhghHczqSzCmZpu92qwVrIqEQU0wzMD3r+9+8duPPAQJ/fTjfZzTWFcaaS9ofXnv2kurTLebD
txr3bWc3M9wfj53/FeuufynEYM8ANAb1IA0IujKz6dhAMInnFe/cBJ9FD1DWA/t5GY+cxWeh/jU1
pTZ3uFEATYfGZq8jyoMKKJn5y3nJXGMylqXJmFM6DJffHqOjrHKTkq3zpu1ltRtbH8m+bb4hDcWr
tdg8FnH5XxxOuXeY/w43/Hnjf3hSVXQyPm0qqxsKVcQUDRmBiTT14utr5btXW0zeBY/8Jn7X1nL7
zxai8qff/+dn9y/lb36/Mqqj94kW9k0vMuE69c01xyNlKVM7rdPCXbnGHbGp79rEtBgK73fMjC3x
/Qj/+UL+CzygaXgIcsB3ZuDK6XyP4X9eSH5Xn3e5LjSMVsvp37Pjr9yFa842G27b+5f7Vv/7viW+
nYNvBBphZw/58qz//Di56VJdyh8az3xIg74PS85jN9z5nEl8hpij5Pmj2Ur1r3DPjoocYueFebit
YPLMDUGBbO85ZWHQgwg09c8PQzP+eyNyeXxpY//VsTID3//oEx/mt/vrXeXaBpFHTP9KbIzA6Mzb
vnIHEp1cX3cxv3vHI6o0S3fswz3R24VrmYGqKYvl9mOGtCkzlLf+P8LOdElxZNnWT4QZGgDpb2iW
EEJCgFJ/sCQBMc9ievr7RR47dqqpvJXW1nt3dVWnpggP9+VrLV86KozM8NztiJvbAvwfpY0ADh8W
Y2bQwUahYsMpwetj1JYrMES+03s2+le6YZL/NePnL85eqG3YMK4fydBA6sRKOZoB5xNwm7tNkp0T
P52yODm2FnA/vBZvhMix2BF2gSMvn2QqxOIbWKGOvtYUURxh3etHhFC602d7NttDWKRqmrfAI6eL
45A8Op7N0IKFqsePQfglpWYbOAZAJsEduRNZbJlDyYkBtSmTKaJPKD9KtAZBEW2LXYvPg/yTlgRv
MTYMe3rgJ+grC0QFHD3RMPEiWbOm7Xk5CcnPo0OaI5zI2zxVuczvnPi9kSbs2D26QCpmtnZzKcIr
VTRgZztK7wINiLWYpVFRrDLs7i7uEjSBItl9gtZEFZ2EOaCCCwrV6ITUdBvreXQBAGuEZigzQGfA
i2gtkcNiSEnZtrEgr58XL8/LmneqpuXgBcyaqAtTnEQCyrQKUShNgSkspEsn6NqwROw2GjjRP61F
lj0AgnLUrE36WiWdvt08a9HqOdOj93ZWHrTcMo6jDn6jAiDbnco/YmVe1eAngVPymMjX/S9+Fiok
sR7RuR/YZv8+pTciPkl6HX2wMkU2AfL6uPdbbVtFcmNt8rv90YHVfHJDf2FghpeGiJW7Hwo88B14
z56eQ89AbsA/Odudg6Sj03KP36TKjk1F9KnvRdiecu4NcJMaIhagrXioPOjuqnsJes/BtbxaksgM
mHbiHCCcP0/Odbh0BkqstWFY3xOAGXLmRO8Oddfhv/w4Q8E0vY/wAaDM2x2snbMV9uBtWt1DgfTc
6bFtYB67PaP4WK5oFdQ2ep2r2I77jrPp95bRpiADDAeLuz8bLYMiXq1IDqNRNDODdTqAGTjYkLst
WkizLExl13MWP3RyC0Ll4jzX0R7CI53csDNxarox1k2K3dt+rwvLnSKp6wGT9noH23rinDiY1Qc7
5WcNJDNbJkVHC/np3kvxoGNPpEveMGp63FSCZ9GBHYhbRx18XlMgx2VKzWQgQwAzg0Ex+fx3ZPqm
+vz3rJKBqQMLr0OUZuT1f+Pmfnlvt6/6sjVsYDGHW2iEk/VnGbt0LCwVgUyYs3am4Bos8LXo01Ye
N+KPSrLs+QoxH54XfrCHsIihAtMWmb36v2US2jvJQ54lBuPgOq024zL+InmcGivzedhxkwcky6gI
YL3SLtwGReJO62EeZPOsGfT1wX7R/Vixaj8Va3hykY3iIDz85YXJF/LXC4NrAkWS3KqpvTEX2436
2NZfHTTLiD5232L4ODk33Xxr56Qs2VzPnVu46raF55A/H6HYi9AfPP09i+EaL/A1txcd+xThJP/L
rf14BuKTaGgct4zQk7//x9l/29yWx9uNs390cc6Ywl4x7ZSn4M0uJx4ABIT9Wbk5o7thzwr6RPNn
v78e3Qs0GQ/Kquar9/Fy0LkMsfq1Bo1f2Do/f8Y/7u9trZ3ux21tXDR9aI/ijrQYrdM2zRyUpPyV
Y4Er49XHJJkAtKPg0CoECUto/RD6bbjfMmn79xtTJdvrr4/ZVqCC6SqOb99ZxR9vrL26vQ668ZSZ
WuTeOAmYjuIEIFb9yht7LwsdBbkxdTDunKb/74tDCvzl6m/vo2bf7Q/NF98L6VKQoApO3FUWx/uv
2iogTemchtOyhG2ArbBmn6ycLmruXtL84uV5flYw4hTycNCyOe2BKfMQYHQsW9aL3oh1wqB3A2Zq
ZfPD2va8LtGwe7Gx66T/ihLVdpzzy9qZ3rqHzTeopmei/cNdvkvzt/d5+GDVIjjBMdLhVNwNBuba
w/xhfjja7SnChcFdEvC3w5RiiARyZmSze0fMfEIbqS1fLL2E/35j/58XZnQ0yd9TdO2NvMc0HXWz
3fLCItYPKbVO37AV5fRXqGhaTpNeNfuN0+PpL65zmQ7ZcIh+uYl3/uJ3MGr/303IVO+PNdPs1Hhi
L5tyzdhF56tULdATJ9m6ed/oCnRP3Y9d3utx5u09P0Ih8Vtm/fOi/b8beMusL52dujueeAsHJ4qT
MpfaVdof6CKzvoMIojdUiThrebb8cum/7MTen/0ty9Yvu52hyktzEpVkG82FbFiV56OYNsTrJsq8
NZax5UGLSTwwpmNjP64Wvzjcg41cqizWnci+dLvbb9BiWge7btfDmx/lJbVor2I8Qc1RSAcxAimC
PbOyQQ5b/XQAK3aQVjYJHP/LlkSuZEiIlrEd1myGyOAuLXzSWdv55YP/+L7J2g1OSaak6W/v+3Cf
3JjWtNeHTc8uDqw7K1/aWX+CehW4UITEdT/tBBTQv3mrduRh8ld8+uPSb+/7ddpxVzcurQzwOE5g
XNEssAJas14G2SvfsMc92nLjLqQYZAl01V69Q2FaXiYoa1AWLQCC+ndBT34E/apZFjENq9K2/ZBF
QsWwuIM1V+6MWvjfr631d/kPv5XzEWcsvNKbrbfTqKofDU7zlT4sbIhCZRHhNdISBVUpkV8RrNhK
zFdxlt+9HAn00p3TAOn3rw6509OW1FLUHB5QKH3FJf+DA8zW6tz5zAs/+u1u27/d7VssVo6KYirP
nY71ipyTcy2iZg8LemqVbeVca5+9pqbXoihAT5J1wufvcj50IcOOCZfeme/wCvvdDQYAmvjKJJ1A
nOWImTGwV5f+VC8EW2UFsyl/wRv0n9IjhqYzvBWvfmYnvqUkdfPeqA/7iTaEOQPf9+baTFdRLcom
WjVgPhr8rVJ38uAQZ8Fy+qWk465jcks98K2wR7rpWAOOuK2X/hIwOj+lJAxF0lkH/I/SeovYrWdV
vTasgyGYMcMKvOuXdMmCCQ9/CwYnsnAUyMiqGGYAJEsjHVxeIDXHXqXtYW/x+EK5CUeQ3v7SbbPv
ViQFXrDyTKTrwHtQdW7WwSbLB27GpYd6ZpktsZ+YIQmyXp8wLqNWfoqa021MVQzZ0fr3Mv8GFt63
6J9P+HYcMAWsalYYxBESMeGyqvI5hJwgvE54T8JB7dfCn/2WOnwnmX9dtKWTtnTwq229ewqTAe6O
W4O9ReZA4tKnmZponOmi3K2odJNWNx/TB+yvH/YndT4FxmADNmb/dhb+uPKYiNBBR8DkVOVt5R1v
G9CmeisPZKiFSS6Ced8TY+fDsnx/EaW/JmxyG/714Dxex2gziRU/5bfD19gdJtrq+21HBXltnKhz
rtoMMCTvjMKwciGcjv79iX+EsiSM+r8XlW/hjxOfVORc18+WxlOysTjMSDdwu6fU7F3ZOKSms1/2
zfeZ8vacKAEQYema2mk3v8PVH5esW9tJQ7up2jdwC6ICQ1JM6Awl9LzdUrGXBfnGK4Kx1cN0Amce
2DQXFwpHgCa47soD9Fau/cfoPLIoh/f0uj5UMRggt1B7v9zsT3k9Q+vlgEqDyaw4nf/3/bwml3Vr
fa614bLb2icdxuV8QbYhI/UN++ZvBxvvmZzwQ/psZVX62sfQz5kf0BAP1IaVuENpHGAJYT9AsI7d
ihldsDgZDTTXs39/yJ/2KpPdmbrIMF9d09+PpObr1rxqk702JEaeRmxWB8cC6En01rrSW89wVmP7
mf2yS5Qfdsl/Lvt2ttzVdnUwtQOyZbcenUR8CrFFQKLrIZBG5zf5LST9cJZxPUNjSjd1Kgq7/36P
1aRaP9UVj3mB8y1TsEnAOfS0aXvxjL9d7Yf06M+rqW8x4Hx4bPW2ytVeSbRZ3J29nWRKqUMyPgTD
xa8P9+PlDCneQbrUab6HnGqnvm7V9qQNC627nLhVuhzfpHwN2acwwRuHd3/pPb1/r5wfYHUmef5x
1bdkRruf7+1256jh8ynnUhleM2x6j75Ol+LC+LM6XAflMwZlR2tj2AoyelwdIDx4m5vznO1HEEjY
kwVJ+X79y72pPxQk/7m39+V129XHc4c30hKHT3r+Vh2fvJb/dKAAJJsUDwtYP6YDaQqITMckAV0Z
vXhl/sBWh3Y+HmP/fluKzIj/il5/vK23KP3anFf784k7aoYVuny4cNeogrQimYBI39Bdw2mv3N9U
peqPG+2P674F6utlqT7b1VnDM43s4eOFgdie8S0yR5gkd8Ij4Cvcn4flINpGjXGZ8vSNj1+e/qfv
IQVuzOuVoyC/ewF/xu7nbVvtdDbEw31mdDGtwsUny2rP0DuQak0S0u7f0pDvXfb+yv+86FuRcmxo
z/vE4KISJbzZYD03xMT+0cUVi7lj3cannuDzPMICaGqunQo475dA8OstvB0D5t406nWbW7i6cqzf
62CfaC31Yd3vcSeoBi1csnWkWQ5mHvYOPtf44Pz71f94CyoqMYXGk1Q2vt2C/qjU4/a2VYfVzqvP
ot6KWLVW0XkvJv3mrK9QaYoNHZd0IkIcVk7i39f/8YChvaMYTelf2+m8Lfzj6cLIrA3pSdPDUtFD
UqPAORQ7HV8ZzJFglV1TTALatDBSYoeZ//v6rZ+WHuOhm6w8jrfWux2xpt7WasN8adjcj0YY3UNi
gXbHpKmjm5Q3O95JM9sR/2d4jJehCRFkar/CWP5AIUmfIduQgSMClPz/S/Dp1IMe7DV0UqHq9qgY
rcHeSu1/3/RfkkxABeWPm34vX27LxvWwfpDrREVH3Hd28frqSA2EiBNyLcXPlTyAMmlnSDK6Ytyj
U+/QSkBw5FMjvsSnb/+S8f3UTfzPLb2F+9V607hVpyaJAs2zUWGktL3aYE5F7AKcMuJKNmGCzOh2
mY3nsLwp7/yVPZBFtQ/rZ/bvV/RTLa1oJrV+i89KJ//tRK+2+u6hb1vq0I7j8+xEXbfrle7SSr77
mslU/czhCos5hnFjCcjTdsMvBOcASxuuxafldSe+13V6Q3+A4Sg3+NuYmx8T1j/usPWWBdDx1kyz
MlVWfhRRjpR5e2Mn9DXnJusKsjd0+e+2FAKhtfPl9ULujjeGXcvBTxfXIQN5F4Mt5T5agtmEIvzf
r/CHpryi6LQ6SItodCjvKE7jbq6u+9dD2qYXdnzuMn8sd6HV7hAifd1Et2uFk4gOmTeQ+fwvF5f7
/j06/3nxt7jUUTf3w0rj4iqoWRy7gbs70diDHd7tdh+Oc7VYNqn2SzjQfrysqgAg4edAyiRzqT9O
ok29b90f1U0dMrl0SbOC8bnwYx92R2AnCaIceHPajf1Nt9+F1I1hOeFxbN1idnn0KzPhp8RN/+Nm
3grljno9MGawVjmhdBmI6EofhJvkGex7LN+QK+4Va671vmgjbnLno8571mDgRxdpH2LefjmtNFX5
Pg3++ioaoZLBUppGDfvf16Ohg590loY21OMItaK7t9lFChCaeMZIPR6kb00m42Lct7TzDZRtOVfq
1km2dCIiOY0CeP3S8JV9IPKJHSAeMt2G5BRedji4oH5BoiUOOBYXEAoTWuppgmaVjreErAMXCswB
fWKxZMYWQhN6RXiNhrKpZHBkiPgYxNMjrZoD0QYOOEXnyUt2fgLgiiKnR7q5EdSAGYgJrV0Y9JCp
oZFSHx67xZK0A2wWnoco1uhNuVASgxjivyng8eVnybp50FsFT1y6L3oHCkaXQnbTloxHw9QuCwLX
VS1Uf3ymaZvxqnaiTKGF6gHnhbUdQFkAcLDLu1WAfWRp7UfRKymKdsjA5ZYfQLnIZAN7jqIquyDo
6IwV/gsJUiAaBTNnMneQ7ZtEB7DrBLUWSbIUrMt/iJOthNZL8ytGLwt/K0htWqEwUzFaF6+rPfMX
4PzC9mOO+ARjVeRuPNsuzPGmw/fPaMDnFiuGsPJiUFHkrlvenbhoifiyBe1srv0W5M/dZ9EpkH6d
RP6crzB8+njkoCcX0ClURU7mtcFVAxFMk/LwclDPy6CrRQEjIJiyt3ZaHZJK1HVc7SFyaIYHeiSu
BgPMHhVx0yqliDBn9UDizLylZIhnkyBYFsckQGODBJLk0Lz6WjeRQdJrWF6wiyX5oX6IfQ0pRKLm
btJg5F3EVDa+pLtzAoCzbGm48ye9BwjkwcZRw2LULGerIxAX6tCviGZuh7aSy7LOMhV1I+IbLqdB
g5/uNYQkKJPAT5pDVJiHHrBmjnMlM4/32C/awdL1MkBNRh7SWnphxw6lGsIEX9K0MtR9AXaaYD57
GLzyr/pojZ5hUcbTlehM88DM5mf/6+uDsbusXSQgIsAul/l/ug3CO/Zo18oXhnyDtT3XZ1xkaYg8
Z0/EZAGvPTZCo8h4CAAurP0KzmF0GQXqthiY6TbOeEOkLEt0M4n7GMAtgtONK6xn9h7kerIQe0nW
R1me2ry9aT7BZdxdhSjL54mOsKDyiwLHHpsxlWW853Hok5258cSMpibrYoMAPZpBB/IHPhZG09Rw
cDCg09DBpOtyFYsZTJHmgV/s6YpxkPGHxrPUQNmDNXiHI3ZEKBi1/ofvEjMYtMpi+G453pWO5KLM
Kv+Gpk1xodigPQKYf5L6YFNXWxGegjME52nEcS8NEF+0tzKll7FJdlk5XVqBwk6XORsRAbcH2Dff
FG0mj7rYgmEKHsd8Djg2j966y8h0cViQWhkWmj9rdHVBBD14OHdrtOpdwYbzoGEJyUCSjQ1ppprl
rJRTWGLNg8xXtmdZYxk9xE0gvK+MUJRjCWu60/LaJTXa83dR4h08xykUrT9/88FGLdvG02xI5xvh
S0TnQWIRcnuOudbGL0+9qRlxSSpmvhF6mZGiiNh23XzlrETQMPjj2hjISARtudjkEm8PIXdL93+i
DjotPu26mD7lKIDDHWN7OqBSLjItmhbLaIQJ1m6cRvE5j+04msw1qaV8IvORPtikl1MCQxbQLgmE
6+oXN2HoS+KW5RI0URTFza1Yf2w5pr1+ysC8LUZ4PWoIH9FUp3Qk0lTp+wYgFgQNYr6cmlg2kGPk
rSm9LqfivqQXKiJbZxrfYDx1TPZMM5yARg9Gbadlz9CvYEuvuvAnxotNsvBNGxzDYFQqINhTwFqU
7Y7XDIkODTOcDOUTnJn8UuNTL0krKY0v/nSqxvb3R9cw/mbqyYhR2RjJWHd2JzXhi0YAiwSTd0Nz
H0hHKRHZbPBBid5Rmg42yUA2AGqSXKk/azouH4fXk70yj84BC+LuQQkruHIUu7H05m6h2lvxkFlL
NvaIsUkZ89KIQydIzbg5RnGZaEsZ8lu8xRbT4uMDiY5pL1agEDwxrLLZ7OCMTs5qy4WJl8mzxwSb
bV++9CI2wFxZzXwp1joxGjktu+ewQzGHe0G3beU7hIhuU5fnXlZ5c7k2NR+hnO4k+JvE9skBgm8F
KZU+Kabe4KpYn6kv+6a6bFppJabilaiJWfqMBnC3o3O8YL3KIokQVz57iO4enEmF6kWGZafSnA8z
t2hYKwDrstUdpHqPj/9MCzIrpaZyeX1xfkt6F87jmLyXT8eOwQLk+FHDKzS3WB4TnlU1qMAknJwZ
hEW4WcfF18V9ZBw47nRafzatyR01fsW0ea9QpAZcZkwXtkYPy4VBAJ2Rs9WVO2WrCKrcLUi/5d4G
eb5jFuspJkhP5SeGvCBjaY0smDc+cRZo3C7WYjuczaKDP2JJmYoodk+WuF1Wfnx3Ol8q9FGnpHcE
H/B/TtUoy/pqvoLQdvazjLCwho0nCB6kCuyapIhvzAG+fmxI2DaGu1Os2TKO7ikRjXRTpa/G+yjr
ESwHkXf8JInlf/G0JJBPXnOmE5iw4pKk6UyhOBCnTZDtOYI7ceCjI2yXxTTn6FWxOBPpgA6JT9PE
3fT+J0kYPfoRPDhGSKTRo8/r3lIoUUoW+4vPOQ08jketdcAH8dHjezWtw8SCsABbAAIDPAbULems
Qqke6DghtOBh2jQcMXvGiMJaclxZdBfIRHw/HFgfvU9qPjflX7HF8IZgfGKsiQZjVNDhiqhZjgzH
H+zsgQzl/PQLRv4Uty60Z74s1eRD/uO3OQehmXhEZxGxdkaisutNkKRpI+DCG4q5Fk4mIXSQJUx5
UmXOaxmEShgQhi5IDaBpkvBImgiBeLXgffLTLr2SIbqyAxiVsCU4Cyce63NUNCjQXm58EphiyU2N
rbw89afPuIRJiIVAAFaA9Qghyo78yoYdTx7+WkdGtqCdfJuj7iEyupeXvajsGUqbbQGlUsZHLSeW
XBZRFC10fzDYQgB9jtl2s1afgzP1Q8f0HMs/QtHuL2qQ76i2RlrDNWuUZQT1bXBSvG0AOQgAKTkO
8iYuhVdIkvji8MKa1g6BRmYyXueKTwfGOKRWGD3kHagogokSsgjm6NKJRWt796BRP8iTFSuM2ocn
oofCozIR+8XhgCGsZq1GTXrSBYKixhdjAUPdSoIcyIxEIF5Rn9AyTK/2BqdL+XisIZosAUojSbrF
MsaLkMcv+zJQyAh1GOZu0nGRlMo9d1ZsYuUBOTc5fqBUNuZBDr4QaHYzxj4Q7wrui8YyjBnivM8N
4QvD4rokvpU+ktTXWZswazixYwZ0EJRNF54JQ7PmwBCuG8WEtjVBHlgiDvZkv/VGTBn2HbPjOBUg
JrR4EaHKT4FNvB9altWFAiQcJ1w7A9jF0mPzHkW+lvvpkz9lj45fo+9igVTFYGBXZU33bq7x7m7I
43C3BLpLoWNBaGPeLmM0FMeSc4vOcfgqK8siWWLIg5n7lWsGSB2OlvXoWam/jn14VP5EWNQdQJB+
2grM2dbyMcXh1CwS0urdQ7DlSdIJowOG2wKSYsUu1m0S/q2lMEfj6C22zvDQf3gDgILmeIDbR4gQ
1hpscC2PlyLstN2hwcrbxw07ZOtBJF2KF2oQQSaSVq4leQ+DGoTLUeLKenY/9zd7iH6AR3iAbjkD
zoTTOA25TtiDS2Md3EvCrLRQj/BJRbbWsoY9JmWrYlP4jU1/Y1sH5o+zTaA7FWebhaXxAm0l8eFN
L1RyBK5rj9QDKSFmCplksekxVOOOgBYfx6cRVEb1bhubcVFQ/hRFq+bY8q2Fg7uyAu/TDk81D4AM
qcIulifd6LxeP7p9jLAk469ZS9K0BuyqmZyhI//VpLdIm/5iK/0v+a4AQUPFGQ7ldoSDyJe/S8ot
L7ERLG5znhmWKvK+xeCYosd7wGbdY8zBv4V+w5snG+X1p/qaUSdUX+Q9bOiItIQl4RajXeTzjIuU
sLvu4lnRERxSbraJA5d9tMnKe49y4zIqbMb5kBj6aOhDRuYNLXJrKONnN8ZoKh5FBJq1CF+ECMIO
jwGjHBceSoBPKA0sdeNsqTwQNOHw2lvuxHBVwBJSxyja0Gfxmh6xnJ91RLl4H/Pcqh9qTs9Uw49h
DyOcE1PH4RP7x5hVw2p1rqO9GJ4F7+kOHC0ry30sF9tmCukNmPybY4Q2h5Tg7qdrb9GAOLMWPdE1
b7Z3g9nxcQGueDnDpXR4ao0QVJ1DNtzRG/AJBmq0WLQzKHGCqYf+xlXH/iJNR5wOWMewTC4vuvVk
WrBHDWIWktPhlOCuEMENjNzysu6BpVPhpkxwJ68Ay18QtzNMhu+EdkY1cHygLu2uc07Y5gUa1ngy
It2KNySuTW9UlFi4MveOQP9NgC9LYw6AEBN44ADR/Rls3AE6LHd2mlY2+0jmNMR3mCpUPin8P5YR
Sx9mNqz4pWjN+XvjDBaVywsxUA6IlNVzurmL7ZwXvmg8ZDmED/OEWkNGAflrZDcy1nPkenUYper3
rx2fLSmpXjM4pyfMeFM/UsB1xVkTdzXgcyOb955PFDSa6HR3Y7LhhxNxrwPeLtfljB75PCO63AVk
3A4+Q0V8+Cwo7mshQbynV9QKq4czlwysvBNxH5pFOXm2Xy7GvOiIMEy2iiiSBQwZG9ZqJ0qDmN+R
1XHjq8HHuYBUnCzCITNcZLlAqMKvapNNvPXNU1y+kymmdw+6vot7y3y+Z/4b6Qm1WkkKiCZM5iBn
9nR5nYF2LW3PvPTmWYZg2avvUohaCWgvZ7KrZZKfB6al7/HvMrFjYQiCzHkO/DhJ6G930UBJyIAq
tpzmQSWMj1yZZvxD/warDqCV9LDpJLlMx6+Kg9MXsnTMsEE5V/ObX1XhXP4WmBsXb/TmkxVDukZU
9E86NgwA5WorZ5tQnTlcOVpL6wuG1LSAhx7I+o62m2xajOmpd6GJsE5oSPVMT98jd71V3mHvVH6p
Q1FD26WPys0KaOZErnNp4QCH0Bi/3AufqiNOyJfRRFx47Ug6dh4p2WhtMnLEulL6UGmTUw8wEwTu
gS+15iTYjfGp+qAgj6PRyCZcwzYQpB/fhVfDj0h1ym8BDcm3G0dyywE9QH1A5okel6CwMcSCuelS
h0K4InqaPsIZKsKDDyhUvAaRTDKKLTtp4qXDoWVEhNSj1CLIo4XpkYQF3NEJSVe3iLC/E4+vjtRZ
U6aE5bF/2YfNDUcYWVszlh8pAFAhkcC2xZ8CvfE2+Z4ZEKcHDBfk2fFiyTEHSU3mR7wsZdklqx+Z
8FaigRJo8BAuUZRf1qA3pM2MTODrIWCdfT0VAcvvgAXJpgXH1wgyquqLFQRZhnIEw5Je1/GOvheA
VoGxnu4AcRJialjZ3r9C9A23kAWzPsDJKlYy0Jjji98GbywpuHeMsYBD7HH305L94yZuwARs0KvM
DbiH6VFD0YUBiMz9eewjU87c6kwGy2EL0vO/Ij706A3Rxx/gzJg2Kom2lbAr2HdYJtNGJyeVL1y6
SfAvqfFfOwt0M88f8Ol68/4GnmOO3lM0mmCso9ydI+pvdpz71Z6T83VhLLeWyE/GR8cLSNAJtKBU
7TXvzw0CMlkmJvu8YKpHRl9gI3HyMJMHxQKvpfWVPXgzetD/2vt9D4RqORDzc2S+BCoxaXOpgrtQ
w0O14ZnlJ83ZY9m8DaLGDsd5hF3i3yI+yLOv1k5dCxi4+PR8oIP/7GmLXoMvittDN3Q+Lkv7o9c+
iF7TpbnGbAtvZwTGxenWbqV2lYnD5BDd1bFAhcwJX0CO+VzpVrs4BDen+3Gjia3nX7tbWsUrYELa
qx3TZh8zm3ctaua29V646vf0g5tBt7VaVMHgcB3BBwlWG4d/SShBimrdZXq8ObqPKD95uxj/S5Ax
51ANTlbwrG34xDXuwEq0XLv1fMWEq/iKa9yJaLMc4Hxmt7qbdXxcORs88pz1a7BX+ofeyrBfAALE
LaFBM+Eveb5xBpz5zje7AX3foYLd7J14/bFmREY9OAlZ/EjoqqA0409fu50zlC5pj0gCjUcyJEBD
Yi1Sjn9cl6N7S5BdNAbsurPEIXCiYyVdwMxP5DhYNnhcB54hO5OqFUg1lrKuCeUP/h0dRv8UEl9X
U0LQxFUezOZ9ejMY2gd46zMm2ieV+z9VyWh0te9IgECKihLDFiHlbiaTh+Li4XYGNAQpj+I9qbh0
PWJZxOBLqzGehPK/aHvIXLuc4zc2kyg3fkOcgxhAoYUbEbq3hinq+1Dak5EavfjEiLOdbY5HY5PS
xySG87K5acwHUDZjcuHezyK62Uz+2vGYOskAp5d8poJKg4QgPmXlN7jNrloHBWdOUVD6AnV/13lS
CUfbco0uLAAW4bqM1Ea+F9KJtnb+RUpwr3x9oNis2Rd4pIBKJ+aZg40kIpRvLy7vsVw/ZXKnrDzL
V/xcGM9vvyIpJ8GYBkgaugsM5OfMy9CW3NecYDLgABZPGfMyU+RcSYJ8sGLWCtlLO3wAuxMdORoE
J2v1kEOpJh9Bvrcv2ONTKUtr0Kc1ic2KzpV8NbJ9QiuiYmJ8BQCVy97I3MjZjcmzbDVYueCJ/JQl
rlLbhMnDtXdJp00CD1kUjOMRafdVYrFkUOH0zEHjNsa0QfZ2G9x4Y8tz7xBLXCFQ6CXAYy8fJJag
DLekhT8KM7Np2vGXe9vFCPl2or/bWh5Vu/EhQxaSC+vVE+O2+OgON5T+C+ZUk0BaOMtMtvgThPs9
1lmtYXj1HsybGO6+eqcdpiJtJgvaKyxVVmz8Rnx2OrhlXSobgrHDoBXDWmLHc8iHu4/hkdFopPBe
pyGodMz+fr6xm/4AVebggg9iiwB5pUEOrRfjChTzAqay9+WpAZqyperhvkQyx+99PhY4K24FHgfZ
bue+2pgn3AfhQFWs9Zz8antw7xy/qLoGlJH4gUFVi8zR0OnxJDcHO4DuBd3+2e7WtiaHSq2WGFSi
GZwUveEGmCyD1296nWtXf7of94tvdmwtRPoHI0E4baC8b7cYxmHZdyBUZuIw14jTaeet3YCzAlSX
kE24bqKMI8X0j5B1EFsONwzD7Gdz+fK/VlbXexbj/pc6q+YrT7mNrn79CM3egYZQwnc3Qj7gAcFp
tsLn6eo3Dbv5spJVND2FQAdZE3/nmpk3qMjLR7qyEExKdnFWvQraYZV/qHyVtZcxbx5/LTtTDuHE
hnN50MfZI7ofPp84X0w6TjZv4PNtcdpVcyQO65anA/7xiPMV7KtJ1HA6E4uVKWfBdzA+C2tyBMCW
fIoVbRjjBFwU6x25J7A2eBZxTZQPqklwe4fYZVTxFX2eyv5vdIIz4ClVFtEOSEIsl+wN7YLqdhnI
7IhvJ0uMspGga+RwHem4hCyBV25b68LkVbxeXZMmSMpIh6IwYru4O9sL21KA/Unk5zRC/EpQsmLD
i+kT57niBwhtuPO1xQl4jrCjalrkjqVus/j7tIvkoxFl2OxgsE6+d10siJtOy23RRAS7YnYorTrw
nhpQrbuh/hF3dKTYQHaJqSQAOI0GraTegbwb+0j3MG+WQuIG3h0QWdp7nrj19XCNtJOMVovoBmQH
253RFjJ1J1CuYERsGc4ONFK6LxX6zVXFr7OFLrgOj2ipwL7tGChN5aVRod++k0+cck7OUlYFT/5e
9UDRaI7JzmbgylSpSgWw8oaV2f9qxU2X+UK45e+C8e4gukhN6wA7we7V6dNI13HYON2h2pkkC5aJ
z123b9j7qXEU2Uq+nmBCkMCP7PWipaOM3RO8HJqcuKmeA4TG27bzgOouJuGRnOj0KfOiffd0Ro8A
zPQgwSWLJFaeCJkPzaEQoCG3lqA4vcKLB0mGVqQv+riIeQ5pUbc7xqwLzSYJEf+TKWuLpIkRyU4N
7kcy2bHXvS5FBaYmwyRuEjACzm2y0IKZkgXZ2YbDoTlnNBdgvq1MPJy+TpyD7CiTbG50pXPbDFoX
x5g4r6/9BIATaAPv4q2lffhNmp0k6U8cB63Oh0nu3sHgz4pu0tV0NNHckVZTCHvRSQsQdTQRlVFv
qpzF+3kd7Qg4fJCrSCkTUc4SAQxRLzGNBtGROMbeqsd3THA6tqwa977ZtKkPUWW7J0kf0dr88/lu
NXvshSLG5Ze39orcJKoR/XIOtReshUTr5oeUVJ15FzrdTX5B6slBFNOXxn6QHFLgNIj9m5C2mix/
JAhHyiKllXToiqqVlb8wbWvrsiPq5hfkDbRFQC7z7NoUL8XaDQka333fNoM+fIMsFUwuWYUIYOgE
WjQE8fPD4bBJSyXn/HohV8cvELbB+FLqDEHiMRA3i9cYh8phv5V9vZrO1/xRu5x9XPJkPbkJmfaz
F7uvxbiLv1jf+fg4ZtIrZ5I4XTmlG9MTj1RfepkhnDgz427+8kkd6KSFBRXGVYxrtz/P6/KGixfJ
P3Mamm2+sss9UJ8ML/OG4gSqbs8bTr3GCHXNa2axn7mv5ZIOpSaLm8pZ70W+SbcIYKhvYL3RuLxo
UHPDCWS03rJ2jxGLceMHCQc0Knwqt6KQfTbqgpKYKJvMlKoiJytBSxYRWG7k2LeoQ5fEaHgmxQ8P
TmIBi5x+u2kZC1QPja8ds6run6tefPwCrX2c/bY5xgtCGRy/5MhHpZalv6vHM3xWZqfxZmKneDNZ
R4yuNrUY3KPF2gGpb2fghANVFo2PEgiRgVATe0/ODHDEbwC5kst2LGwU/Pv4SZ35GHIKs4LNHJ+E
FFgMWyaq/bt3xxFAllJefnj8P5LOa0lxJQiiX0QEwgh4VctbJDwvBN5bIQn4+j01+3Lv7uwMA63u
6qqsrEyDJUbLZAJrzJPu5hD6O4etALfnuwEPcM3rGqtnfOpDZxCWxwc+wy8oJ9TlGwwRX+5Frr8F
6sTYRjgeJQCufRMh6nERQ3C0b0K3l+EZU0O0lkQG50AphT5sHjQQeANZdlkdnU/gnSnxSNpSOoRf
swE3GFLA1ae5wvccMBKTmcb3EIvJGAWElIS2VqBjq1+dOvf8wtJ7cZMogOvYPagefer+Ot7GzfDT
MK+aB0Rfd+c94y3MEVGpMPO6U5F4R4DfCRyoLEDrmiwMFUNrvhiTjz5rGGLP8SapsTE6QWtL4py+
62bOyuBDSsIlH+Lss05sRb4olhqv/mP48qq6V5KZUD1AeEBsBckAbrpW2stJXD8om2FuCTQxqaP4
N0DA3PxOKdCQd/aXDXO0WA2KNxit36CpZTRK9WefKJnTmxFYG+8n1LaC18fYFUG6UHRsZToM7OJj
AyINZC/0UDUr22YH0OO+WpABanAH0Fr+6MYSP9zhpBdVJnRjJAWQcNojcWGc5jLU3CZ/OyI8JfBu
CcIAO5eW7MFCIMzQ0DhosokrE1nt0O9hbtcKwSGRSyCzgw1p6Lw36GrqDqpWquO0nIONshvx3HpF
2shv8j3Mn1s+i+MjVFFCUSyj6gEzHfSEYcor3IuHiaY4KL1TaWpX4sTK0TdRVT8OGKrsmY/R4DEH
apEJonc0eICNajU3JbAjS4KMjOu/lyPUFyhRWsYVbanfE3c95rGqpIN6SWHmba/1oAlw+ghF4o14
+9d4tZjZJCt+tPvXOzgvUkuXveciwIRr1uYwuqgPn4tNuDnprvakzW00aIZxLYed3Lq37a40wLt1
0pjCOg07h2UZ9pq01qkte5woqzZ4m08EyP3rcpHSybzYHyrTL7R90kHQwNPb+t2Tblppzi0s2UHc
DDrlFcZZqCPja9bWzB7SBjTtEShkFA0ZbaOF22Z7UxtM6eMg5B5qX7uAkPLI3Q8KqxXy9tevKmvO
udi2ChsIMNQfThE0UfRe5at9An7uonBxsXTggKv9bVqnbtA+qsfeGF3t3t57XYLBDtSyYFCTFJC4
LDTpu7v4cusYndGzrbSLS4/PbFcs+SJ44SK1bB3M5cs4wTjZvj4WqH2KI8EMORhjxFNbGIcf/9Gs
q+kfkPE39R/Hl+exYBTUKNO4k9vn2cltLOxGWNe9yytsSDyraipHDV8zbnPMLHBUPzOHP3qnV3Yx
nSqgMIDRLwyXoM3/oX8tQdBgGI6p9gXR69HLuiK05JSVU6I6gO0wwsR16/uNXhj7ifeb1Xsqyzo9
1QStkW83aT9tAJT3nwPUQelGq2c0NNPKD9ZMiOuz28/C2IKU5jp1UO2pqDQmumZMwH9YCBWiSomo
pLZr2BpS8OeToUQNep2LjeMiKOdWHi6tMn3HRR/CmXHCHOwR4bLDh6PPcJxs6GxeUtzDgA4X1l2z
6PPTI3Ppebql47obzZvePNBCjMT4gfQ+Md1TeopAFCtpC8Xx1wZt1OltQjDY3tSi5biD/RrhTssa
fCJ/JM+BTcCO32ibjftk4Kjv0jxDhGf8mT3dguYKD7Y39gfIjLQ3gmwOpE8ShkBCoUBHy5EOFG/v
OCv0FVw+CpD9BYBd+hNGWrODvTn40OXhL0Ke+mkGrDlKt7oRX/vYfxp1gH0RcYlpY4ndnCr6rp/W
T2qnWj87Hg049WpQbyhB+As3HUifsO8j8MEhtogkLejOsuQEJP+lG37poMS1s3w98GMkpZqq9jXi
5832ERjlRF+Zyhykz8JOafSc0JMdXTej3bdOCGjPBm/lDg5O+lA7V5v1jtI5NPcJokRPt22OfFTT
rqaKH8tl/CL/0dEARk4OC+VvYZBuO+eIuYYxEOCb0RbJ0c11n5sQ/nPdHEGAHhDmKalno84ypuQ0
7mtGi0MZlz57V1inauSz0jTzl4qEeHbjDfP/WPlsFz6MTOzmCW2iuj2pZqRW6vFUce75vu6aZg5k
nbqDGEoU9rm2tBXVfZUi+DK7jDvIWAQNHvYpSv1qeDBojxUQUFhA9TWtyS2wiMxdESJMoRBAfRI4
x6QTgeQFWmaz9DzwEeeiCZMOoCS7UG5qjFcZATrrd1pYlz1IAsk1bcE1/aiv6awhfGSTMPSbujHy
RdhJ6EjFGPhsPE5Byl8O/ni6Yv/6KtQcLqhoNDtlyOrFnTEvhfeXeji0F7kbYHJKRmZynww+cLWf
Xlii5LRj/RaJSIVo4yMehWpWhBZNxKs9QG68GL6YMHRpI6bVapfzoz0om04d7wNgdUkG2oa5u41I
oYgiO2nQvFTg0oGS45PzSnc7vv3UjBPkj+5Jy6U/p3wuVj+2Khs5FbG6jhXH7zrZsBAP526iHXnx
bk3n6+ni0PIc+KPcw3E0xlYjLagllJp1nC7imQdsiuyHgU4k277W79DrU/XgA87AHxjMSqk4dq7P
1n4vxeK12ny5+nTVJWzWzeMar8MICUaOMXe1eHQCjAQ3Br5oj9Lr5hA6SKjYRpj3DCeOR/wObnrr
F424qqkZFwyoEV33qLfTPR4c0sHIR31X9GE+DgfiZd3SeoDeiY3R5zynRe3Dw6Z5NqOda7UpL4Ev
TMJCjav34rdAkQUl7qoZx3H2WqK+apxBZwndOCD6FUOgJxmUgKyEBpHrdwP1RF+zc8MxQdoi7lNT
dABrLACfxy639E1H+oS7N8OFgS9aKCjavIFrz/a1lsHKnGBAGktkmMCmNec17skvRmuaiPtxkMzl
kd8LehU8eV4Ve9zcefidu7iULpekIxZtbuOyfFuoZMxCUZoRrUw6pRLrrqsmHJzJAElL0oWXc0lH
v4hd1D74Bwtl3hpujjd1J2U4q909oT2PXrnBufNld6dI6rj1uEfaZDy+Mdc8kAg+61zdPbcG43H3
IE6yweLOl0DMqc+DzX4Cp+FjR/OmYHy4BA0vOF04zJ50IeBZJwCXpmo+CfsXKlptQIsKqGB/NZ+Y
JYx/Nojtz5oDJFbZqhh5JcRJjKYy6dfZq9KbI88L3mHdOUqfdfAbvGca82htzsHl5RYtu7QfL3f6
SVC8IHerE0dIszga1YQZiOdKm2n9I5cXVbdVdAnH8uyFptFduW6HDmlXFaoJmw3uzMEDQ2+h5Tps
Hvraof84OteDas2/aL4daCxV4btj3SqoGD7uAGKLgrkGQWAESYeXDdO7hdcRG9brDACX3XGwtx8t
aZuZg5Gy4E3Z1+nE8sn+9sYGFaPBgHRp6XeFokI7rYOA/mcNz0ze4+CzRfzki30IYbsfVLwMkQ+F
agZQEGVx1cyqr9HeXhjcLMQP5f6Fm9Ksd0zAILll3Tjuri2ldqZEvWktMet+EIx3PiGLpy53pHNw
4IfwbjBagqjLo57tKNK+/D6MnxXcT9RFiMFANpc4JutIVXqGoZbuJ4U6LqyGbla88c1ZI6KMe0Lc
h7KRol8qbtofg0hb2Zpky8XDbE3aLRRN7DtGqC0Pj0TaJZyfgY9BScz7R3veugttGIZDx/idjHyy
Gbz2EGJg8lCFLrabk9hBzXbp3b2tyZuONLSLvVAvOaB302rvYqgF74jEY/PtGLARd9weab004T1Y
G+hDRJM3x+xk7XZttEqpNGaQeFG4YexW1a/O65CVeGK/7AdVH/MEDHmFpL7zutWg4nw63gLHoom0
lIVn80Ob+L7UKO6eHdoSj0L9GuGdgmPdvZhtWEQvKjLmMzSKwjd9RRuLsFiv+1V3grqwBZPqFLaw
6Vy1Sfy6n6SNBDQNHhA7wtN0jPsivZrXFINuiiRi7ktpSy5EteGHkMXkN4IbRbl/Dw4RhGoCHf5J
+4SFx0G1Yf0+6vExOjox+vUkzFnCuRwcgvhYUgLdvXrXiw/uiEj6QCtXwZWFZ6zhKBAR0gds3Rq1
OM4/4KBTGTqwwVuA9GGP2mwQKA4oKJ/JNVBjXmQtzaoCdnqXBBv0WnfFyveQHgk6cjya/TEVf2qS
SS0PbvGKZtT+3Fx4DhPnuQa+3HQ35Tak4it3kiZYMIgQi8bgm6xiNpHG6WsC0TgmpSPQRuyq2NLX
I4gVsEzeqY9iUmVAYKyEnwidzlWjGvwq/sypaY5c8jxa4Q3OaeoqH0n5gokl6oXfw2Bn7NxOaR3m
N8LIZ4QUXaBRIWOLhtJ1d3rITkjgfXz0rITSKFFDAhKi+NSyY34TWjskrB3oP3C6lh0yqu+aZFa5
OzNtwWnkUA/a28GV+O6fNM+6e7PXy5h0DY4WNKLBYLcJ6miPBK7vUlS/FJS/J+xA8h3k/eK6SRuA
+wyswzgsZ2fUkUoH3o44MJNnzSbtefhFW3nPZYKy3A28UXK9x95eNkAad6MBgmm7hjGaceFZ3Bkv
iCq8l2IgqX/bIflbH+kyh2FpYRQc11KrmU7evmjP98w+LY5J/U7qwN7GAeOqyA3IOy04KRY0/U9y
t1pf98y4qDGm3QFBeI/o+fzm7MxaaEJdvY8hdhWEzucAAwD1HVIHjW4pNxX7w23TJgk04cT06EuD
AtFVJOhPE1xi6OtV40M/OU0hFgZd5rCEYGt3aEZNkTgf4zwJ9j++UT6dBO0d3yk/3Iu1vPyMy1Gx
u4W7tVioRin+cHRLzVYGXQrCXy+gUyTQCBAyDXUg/Iro80dFz/dsoLRZKZJO4NCX3UjNaT4u6h6Q
tw7fkOvm4zTIEj4xDDA8vqCp2tBvuDU1OrDT3JLqsxYCjAzIMV8G5UBn5qZp9c266KUH9tlPdGXT
oeUDccWho3uKtJZ5aBndjMNMMQX7LhZDZZ9ipOLVdAtRZJDYWiCkvr0t5KwK/yOOrbPj4ueFaDaq
agxBHiEp6CMfsw1DsmKVdmyV19yHXabGUyYf2/be5ds8Wr3XuNLJLOmT4n5Z7TqEFlDjSZsDyq51
Kc9OnJsd2+UW4RzHpQDTjOalVYa/EqKHoFBRsEOB39dJ34zWJE/YXjDceD5XuCQ0XuaXDd3kAyp6
GCgsV7cN1ywr+R9w0kc1OMDVJH2LShwAIJlaz8xXUoRt8LLnt7PJsDGvQc+Gat+kKrLyp8P7Y9Ev
1KQA2awPszsljis8A+zu2IJLRgRKjQcpYzV2UkKwZqZBhqd1KwU+OQLHXLYP2gr2bkz2ZDDy0COL
adM+nOBPRfKPeI50iokYb2aMwJYeVs6iSPm1o3jn0hXaOlcnpOaaI2/uEmprUYPljdO/c+BnxfcG
46RdDsUfnXAzLtGHDKYaHh71hQLCIkMYDECbvqYI6Q6EINcw4nOLqEVqCYyzXLZ3FyzOOdExOSgs
ReYcAP6LP6BukfI5L5L/ScEbNFbgDbZ+ZyyiYp3+yK3S6wbVJcKM70hqMhyKsSIl0LbDnJMqgt01
4ZRQCZkUwebDDLoRUAzuAR+zLI1L/1D4OEXCnt7soTFcvO+4x2kh2VBQoyHygrBcJ+8ZD3SN8x5a
ursH0vRkfcs6lVsZUam4tC2iF0MT3beNWQl9LH2Ubir3mJBwgCd01C+q3urYtDpbuJWgsZXd05UG
Mo7JtHrNwQQUGr4+jYiXCS7lRA+7GTxhK9N0O/QZ/7MwR4TwSCkogUAobAeuoBHMpwUmXHyywdlE
36biFa8Je3nzzaYMDDZO3pnJN+8COsaOPJJqVqR851UNk/g7GANZc9319wrtBfytcPxQoYU0ElXv
EQIV8n0b2JsB0x87fl9l1G+Y55zv5lhghYFaNoDO/BqdxfHPL8KyZTcfisCv3K5VA8+HRFWhfA5l
6mXv40pBknIp631wp88SWspmtKffbDAEAGhGkwuGzyL9CL1Ddmu1bDLCgWCF84bVynDWMSCWLRxy
d9qPcJE3ED67CgQfIvoAUo+690dSPJLvuwiyEmfB4H57E+oQJ9SGqITnQsL0+Mm7ga43duQ+UT6O
Aqp15rnwp0in07OIvSJz+nPfdqUuC7CGD6mDV1yDI80r1p4EAUrt3hxTvk4XnLs60p1Ag/WHuo7N
aXtIct5rkzXKo7kHDBIwP+Nqf0X0X/67IwY+JxsE8Ul1nXxmWUsAOK74wlVHr7Jf49liwGVlgZ8A
6Jy5jVxCx98yyUREfRdp4nuGQTlljDHmbLxJxo/2APcQyizoaNsyNyh+e4opBHZHyttrGzBEegP+
gC7KSj/zBcmAD1eFEAJmciCxsGr1GBefPnhkPYBNbLdcErPIv3TNuD2mnmv7B5KXrmuF34tsFXJS
Equ/klsSvZP3VXudoCkNU3LXHfxR9juxggvq0pJ1q3lKD3TAL9Hqe8CQtNp97URIPEmejaVJzW69
Mh7wVOTJscJF1YgBKD7ptD39WvY3ZiiV0dZ2aecj4VoUmUzKjjFkPUQARINjUrm7zXW16bGp1Can
JUPdJ0K+NJFkxo6BQpE99uhk1qHYQc/iIMIHi+am8GJ1J2J2Hgutj9HmqG1PGM8NheUj1eJ03CgZ
3dT23KdBioSjXw9doqYecyJDflpuKTg62M5Oay23BH3qRzJcAJeIKQ/YIegFP7jeahiYkAAsGIJx
Tgo/E2ZjuOz5QY/UGTgWYggqRzYcB6HnJvMz+Zg8RPIo8n2mv/4ylCelxcvGMpQIj8sGbgO0WTMW
BX4DXZE9lYh0KIc5LZsXvSPh1VBDBYcQM9mX0kf0WqaQFKVBwk4iXXwAYJ/C8z1uQjPW2zZELYka
PJoLvfQbV6mHTj+935UMWfYWqgu/sNb5G2dDfDSp38zapJi/216xhWmGx9CRRtNjEXQsdB3ffj33
n+bbWP8xWKEcnkwaSz+ID7WMThOMVLQIkIN6WLrZx90o8/hnFPVq/H1hOznI7guLF6Ss+v1XsG1b
k++6j0+euqx6ij/gjHVEdnGyldn9s0LY2e/QWHxieRRKbXidxbFjQahdteP1wrZCEnBE7iJlIZrI
aEd2nPPfx2TbL5URtqYh76SuGewX6ned9uzB1iZZ1l+Hjm+h6RzTGnX2LaPVVp2vmTPo2w0hjDBM
xJJCwaRvDHVoc9Rh4kG0jd51A99BzULmoOVlh4FQaJ8pgz2l8eZ30IHdV26jZrS7di32ksqh+1wa
/X2NFi2Uli3NZ2eBeV4mE254TCZ/ZEg9lJXDysik1cxwLpY3AycM2190yFjr7b2FCth51O6Z+qxn
VTjS0mYuKfa01d4/Wl3SItxpFByWNws/kx73HW7N1S8HkB2QIKft6m2vldpmbCqhGNCbZvqGKVq6
nxPAxeECXmYFtpHCOT2Xbs3SaIuYx/AFOsA8b8Zrd/ZG/pxDNZ54SdNMaMxQhHbWhM8pBFKIFJNO
tO5nGeMBHXfFB9/mzBl7w1XyJlwXY1q4H/gZcNrl/fy1eG1YPaxvH1JYFb9K7Lmxa1Ylhqns6eg8
wodYs7ewrYUaJsKS3S6tz1/wc7u4GZne9xQ07zSUofVIg/95y5hv5XPqVNBgNS3Wvj7gUlSqy15x
4H7e3BDFmpCemDGhtmi+0Mq9oqn5gBPKrh41aLV/Jh2ZQftMsrVz9CYtEz8clnyRm43+tkc+xdn5
eyPDrtfJOjxWnr5BeEydFn/ogxENads3uaAZ2DYPdFIoye7mY4JXGrJoTIbb521NPYLekrFAAr0h
M/kQUj7oDgyH5INMqUPJGV45e9sWaSKyk+s2pTP0ZGtS2/aPjsMoP31eROrR8rZef/SN7Yngulc0
+Ft7dwgvFOacjFQy5r/YMfwlzGWhy9aYowbL4oE6lwfkpl7HyKDKmjeC+OTN9BTUGEAuBo8oFGBe
EJ5K/AttNAaYCE3vDs169is/flXeqmbYvfV8LvzZHqOLDsfypz5jK+yjo9nwtvBI2HAaBfplnTPP
eYEyYctIN+EUpi/FMyP6BzIFmti6VwGLnnj4py5sXfag144X/EO9RTSlP0zSjDYkdonJsBkUf+QF
+srUCwuZtZchO73Pm/rxOb0M7zLLIXgO9wZPicVIoHLed1eD+gYxaPANTj6dD5M4CGMfGafSuqvr
di/FF9s4YZgPcyhrZcP1GOJZLlMZlYMnNoINW73ySfHkiB2xMnuyr/mX3Kl4WSNnpa9Yu+Nf0Can
LG6UJO/wlbvvEG6mk8eNIz11qrEDZCBuNU7ffc8phHu8GHYsJBiG8Nv2OIvCZ1xyvjiqPI4AkU2T
HPLtzVkKTGG38JvBzjEGDfkpeBUf75l1bOYwBRYRdvA7YPgA+QrWCALv/Ls8/30uZh7gCaeQIVNG
s6D/cly6pqdjAFrCJjW9HFtKjjcE26cF3ZS0pW1HP7PIEPiz7R++NsBOh/VB8Q4fbYvMbje/L8nO
nM/09iPpPZQysEjlHURT1sYo4kf/FdLBxcwvZkxaLbpqfmM/Ue0dOwFE4+be0RtpD74U7ALhKu0/
jMk0cDnlYmJnO8f0MjiZhdMLhINMKhlNaYRBFBMsWLKp1o5+Ll6YHfOBCVHHlKtbXOfJQmiVtBP5
X7FEKeI8LhBViJ58iJtFJjkXkkRzMhSDjL+BYETol5/pxTuPKSmh7i2gqd1CGG3Hr0XL47u7xp2D
VYdwDfGDcGwEz/GHfzgN0TCA76pXzNkzlfNXhEJx/mFD34FWcYS9fMMa2lg0BI/WYMEKF/gu2T4Y
Mc7V1Q0qj1hH7mi23y22+x5mT5YvL/18iS0aL6aznF2E6u7O6SZkDq/75Wnr43mxrBmtJbQP0eBo
Xai0lxEDxqiSuHNa5TAyTjOScMYWL7zPu5+gDcE7kjESnjqMWnjNUxIJUTYVNZtpdOkzbsRjbdpw
PpjHhICfrChqUF2AozPhQhNpFHE2+f8k1kz8MUhuFw6EZDQhaqrqG0iGvPtN6HsUDtCkkOxIWIH9
Em39Gayg+DzuGLXcYi6UFTVWq59wRdjyGUEVH3APzugxTW7IXLFSRv2gKPGmyaVkoDxXn9UJARdL
Jg8gGv5otP1lYsSMbXdjyDGKSHumT51Jc2T8heTIEC6EDmbmjweFdEGdS5x3O8x0uVn5A8eWhK0p
E5w0w6fTGmn3y2SmitmkERT/GWkz4ocngGZQZ0EHQfduJJcptUpvPWVEkyGlWt/dPAB/IB70GOjF
jNkVSYIedwF5AmJcMlHgyXJ+OQkcJCj6jERvuLydIaMZNsNKiBKbNqH1KCRBgCr2SsMXFj+ZDOPl
QLh3nOhMcteCpkUHeQhzesDejtLwohADxf2CWQlRkh4OV9F0rFVOewicI6O55LoEdmBdrDE0RuSh
Ab5BmdJNQYn0BE8JGGobMAEtU411B94NtEHBHKZkuwzIglpaFM9Gm6LddVXdUOBozaZ1YwdturEp
WXHDkYmgzppt3oX2KueRiWY5ZayEx0wPcjPDltUueQTfEX/Bx4cnx11SunxERmR4iJKfCNIttQno
DkRtSX4BFWhj7/4AMw2hGnZATiqrvOzoe9mjzioj+MFuHL/WUBl6iNfkACyPj13jyud5gqlQOr3D
qhPMk8LZzz2SMii7QG+Qy0VjmVH5KcoAMr3yFIVtU2TARgy92U0gz9AapGTbAeeDmha3FpapwY05
fZOi0ybgu9iJp6t97bFrGfLXHyDWAmcVPyUADoCZhK3k1R8icBCJjUP+4yCD8nw89m0Har6Mx3Bq
oMzx5tjKf2YmrOSPn35aqSm9+aMNNJI+rb/JbzxjTaikqNAwnnlQH0LaZX3j7N0GzLChIBkDllCU
D6kvZA4I3uiVxBZqXyJTbew5UMzAdBugQtBB0vGf+u9zNATMSOxoH8v8MY4NUQqwtUrdG4wE4Wo+
A+C3iHfGbsUq5yT7U65p0jV3iAxLbx1pXNGWPnQyaPykhz0GQwkzEfXvqUX73Lm0EP45zAebDj6T
NE6AXx74fFTB5luO4e2lwNHQGzD/kAP3BGtMx62IaY4pN8gR0GEaCO+XB8codYWlZLYyo5M3HktX
kfJNBQEPlLcJ3qBP6sIkoNcE2GSNXpmPi8fuxIAnXW5zI7uKa1a41wzyT+efcI7ECB9QdDb4Mh7v
6cO7DTnePMN9Ns+zlrrKbBc6PP11HxR9gv5Rlrw0GL9FxqbCbYVL1aYlc0Wo5EmYEnpnlr0Z7mPT
e1GL0UNvyGgCOhvSauqEBwdAkLfLKaVhK9DR2y50Ni+iT9cljEoCJhMHyOhhku0Ne9zy84I++pEb
pczZwewg0g14RagCmQTUR40ReCINs8lPuUS0kCG+1tfAh2L8M8mhGhf2X0JFQxAiBcZXLNErNKQ+
FHHHVO+fR16/O6SUgnb68a8nGBn1gxmDGagXvj35wdJ8K34A8i+tcH1a9Y0Z9LWlZVH/tK0+VRww
/vIPO1zOoGmIp7SCbe0cFekkGJbHCmCm5p1HuEi7Hcq6m6HD58WHypxYABjSRwPCdXAFCqn5PhPi
yFe4tmWXwuZkX53Hm1IAbag3qf1tXFJNNiOYj/YQE5AEeT8HKq2enBdJ5+wuD5A1jMaQelaHyM1m
lVaaaABGFBQuKvDUkOTnnpen3vDjtkiTeGBaxnQmlIw8Sr6s13DhkaujwU5S7HaH6zWL8wVf8Xmj
EFWssPGxRXfx7oXw52iXYegF/mZ1HLoVH6LojO7pC8RH8MZBfUVTNqR/O2mmLYovx4Mx7K232s9w
+LLyISkZ4esKK/T8iK7pkCkEgwP9e0Mhvqp+VSDvhWjC/Ukc5U7hUxl9SYTRqUJH+gBvMNR24XoP
Z8MS7x9i5dZ5G4exfOSHy+BckBGaEw8L+Gx7jWRmh0Y4VyaThuylpmDWIpuGSwE7WMTUVnuXLX4S
TbEIQYOewVVL9nlliSBi3Cg8aTUSjRkET4beaaXF3Oy9NDQcKYpKo8mU65UhRkKRBCO+NaCfBzGf
65rRmwNkY+pE7ozTwxwiVOJtbTvPgRSHjLZ6rWGNsqmG1dhq+AmIaO1s2+83o4c1yVAzoZQLPPSN
nrhRdBRZsrx12McHuYR6lENWJ14M94IeqPrLKr+qb7CFvNU5sPkOSMm53UwJyjeK8oew08oxPCTG
AC5MHC5YAZFa6y7n3Z1mok/Upnuzl3FF+U1npfUATI7hxCMZ8Txv4W6h+GbfPs+zeLO9FQyZ7904
9FQMn5viP2MAicRAhgJR7/A8ocD121anyaDP/eXNllDSfIyqB3IO2bmLzfXkvFEyW/dnhcm+P0z4
zHtjdVBDMnrhJN9ZRVzC3n4fRaYOvDXR7gKgAd+4qu+Mpb8YmtOvjfvh1eOMqnxam4ezrxmfXN0W
Syi4JhVMj5oWfWCIzDBbVo8xaxFjx9S0/OeQFtyBHS2mrszm4rpnoUaBe3f88rWROua0EP6gn2oK
2eru4RDWCvngUw5GFgvNRVyyPsvl/mc37CavAY+ES9b/3elmYVt07cc3RAHaagkVbRHQnTw1HKi+
BxXqsEKM99XK11dw4aZ1roJ20wk/ChfZp/xzC3vXc49qkGGOz24yYba0Zx337vvmAm21vxle8XBP
tkJ37+A4YP4mRNWnQ2scedcWDvfUUc2F0mDFj/LaTuo+SvUvNtMtE/dLblNp1ZHUMn4+RUPObAcJ
tnN1CbXol1H/eyLaM+Sv++AyY4jbvzJtkNQodqLhfs4e5+DlPeMENfdsrI+jFs1mowEwParxLLFR
56cFSizS0iM91X29g/ejCDU1V9zxaC/JmDO5O+4Wc5SqXg8mDcAUBCftOtwMia3/eemACKy4uMAB
aY81DNoplC0dauMH2jyKTFXGNldf9DokU+vfPCqlgzouW86rZV3CU7iAe4juCqOWwtU9efr8ymhr
nWuNFSBGkkaQdC1GYxKsBwjXHgkEm9w1khtotWqySjLY1E54A0IdQ5frjccMA+c5WSCwQ0EnBWU7
Sj50+YzDkAtvsUXXpo5aDvHH9zizmbdCjQtDpKN9W/1hNfsRB9ZlYOM9IVoz0iLxKNHHq+E9Ghbp
CjVFuBFFRugCqsSLxHc8w376Cfkm5pVf21r3if6qIIHhO4gIjDox7HRmAoTvgEkwewUvotXCZCRC
9dlg2pcdCuRDq0JA0Yvmhzq0oJeNz0nMjBi8GjzjADXKCcqTiIfTMVtwEtlbLEJu5RXcjK4Dhv8x
FzThVAm9/2CVTAqKxD7xklwRlUfpAeXWZ/02ezDg07Z5PUcwkNvm9z2C+EDPFa0bRCGbg6f1gbKs
hfz3bS9O/h4+1OBbmufOsMCsR1gwdOJ+GSTt0fekGhBsYHRgY4HBE0PblY+YD5wciPbMTrWbdGKY
kKfXyddA4Q8e6c6HpyZmG/dgc6N2iCKyn7o1hfRUogzJo30B+Bho7+Cy2DhDnqHO6hg2wLZFMlUw
KybSPqJk95RymEqsMaadvvI6OSdCcKHMi+gDz5Hwl7kq2OX+kFGe1jhZMchqXDZ/OANdtau1EGe7
ghnS3HqvoykVG0SVaRQ9+of+NGom5hzcQrH57adasbspn6M73Kcm91ixZBb9clOrnqHl3h+FMRJ1
Ij7qndRy89eQF9qg/86NEV720NkA65RPz0+UMiokrw1xr8EQG/GVbK/8wWk+8ONzH3qIv3M3pMeF
O+5BabB5QXi46BKk3TggVX+vmZ6g8rYL/EhhSqIyTwovLM0cDglF/SzdlKw7ZDH6dm1vHJWeZIXS
OlxwrGpGsNsn6RhrYuaOSbq/pIORGewPvOJBM3VGlpPrlVIW/U8WcQV8AitJJU6G+oaM+XnzhmUP
BSamJYVqLSU0TZVvJamOIHELpKM9Hg5xpWLghWstguzG8SRNa3H1yYYHFSVOEvtEclLqFAKAxCjP
6GOhAbX35JJ9cZ09U1Q508I5mRkUC5t/BbEd8QuSX1ikydkHMkbZdNj1F04BlgQI46FsDppuoZ2S
betJ5mHKx9Xd1z2n1VBbrmcKEnAweHgSBpGWQw8cuh/6uxggO7j1lIbloGFA+kTmnSDAIDPewipg
oByrwdqARk8C0kXu2WfKlW8GePxSfoMPPOh60jYRxrto2wB4Gd5xKxKCizFKsh/57HaTgVhqzh99
5CRnMx2JRuZiByHkeLHqEcDoVyeWHhmzU0gp6swr8GJ/dOAldYq0giBH8kgVCX44ba7FPCkZCnaY
ABzZY0wXMHZ1GA6sMooC6WDxlBcjyixbYjjj4jw7+9FP5tDrCacMxCZny154C6AWZmsywLyyw0Wf
XYR83+eTviZy8eSkjIsxD6BV0RK5OkcLYblesGrpUp+j2XTTTAAC1lTsPsBOGqqI4bWI7ChfnEq1
m+vm9CXIG0BadAKMeaG7XLea5s1sT1arTwk0xWD9hXWvGZJ6b5tZv4+Rzd2YvA1AVu+VeIDsJaD8
hPCrm45t162OtO88bcW2ogounO+WUhhJES5YEKGFR8Ov8SBTdLJFSBJagpm2Y4OXkrkpdMastgWo
7jqdK4KrueT0oqWpb0jd5Texc6dg9Iyu9cOu4XzSpsOw3ZpvayPeKQBsN8Q8+8124J5DH0UG1mpc
8aDdeWUcewYNKwnmngdIzzmZJUSvW5LY4JHSR74vBZUCsvEZgJPwlW0PVw/2KNFswfOgXpkTc6Zm
d94xHjRREpAteSGqh8WwYqLTD8PzsE1u0zUmC7d1NEMHlrrz3aC0URrARaASOpqi7AtGA5ucaId5
CDgYprSLsu2xoF10VTQt/loR6MtSKrbGqyPXGzeggzRvdqXjRvoXbTkpdNZI/3Bw6HLuSVyJl/Ra
Fsb8gRQAGw5B42x7m9C3ojjiCm/+J7RDljTeNU4InUaRIEabpki9Xp1ylNYHn+hkl/wOGkNt6xg2
kkkrt7gT2QXchxSUg9fLyalR/FvyFWcRpMA4Kcse6ofMzbFC1FmFlNcCjERSEHyJ/vYPeTpWlVea
TJo+dctf7xIpfuqvo2Nkybxpk3I9NIuaj8iX2LXkdDDNoIRMVwdom8HwGIONgcxpZCafAcOyE6kP
QlwR/0hRFtO2d+7pzHFmD8N6KxEMoDwHGMoyxzLy0OhvG3BY+vtItsFBzWW4tlomK1R9ibkD5OyV
E7YdqTCuXzpw9OQmuFSDoEwb6RWgJFl5mT7T+zdqAx4H22uYrCKyAAkCP6SZJX/B38C4w25HkqYz
3ABEgk3P330eU3fGq2Vki6WxlZls4lMP8HD8mkkdyF498vs/u9BAxAUZkMhmFFzApmglCSm9nm23
z/wmezyjQVI4hQP6zXGgPHI4AicAdCm8tpoDTkDd1Lacd0DdBGY8P+skLTwSFG4yb/GPpDNbUhVb
wvATESEz3MqMA86ldWNo7SpARJBJ4OnPR5+b7uiI3bVLXOTK/Kd0v77ygJ24MpMEb9EUXhsP1iGf
7m6OW7L5BiuGWoPqIsgTJwdAs2K57RGbMj8FxVUTpP4rtfslEx08EK99y69JezDNnA1viFk7WjU/
4/1702GY/hZ9JrjjXIy6H2qgRx6RS8AYqqI0miLZFua+5lpllyyLNmNfsaRbuybNFgDUt1EW7vHp
oFWYiBTq2QKxzfRoAMpNiVLLwmu+GwPO02k/8w3FaVqqyUyUMpsRztxb3bTfDL6VI8bI6Fwc0uWd
9ZLbxtWC318M9bxpQGrT9TbxQ63hlAZ85fS1caetJrqw+CnOFBPG+4lLo+nJHVDI0YKJmC5s7RLE
S2XPAUJQ2HC5PtnICzwxjcOTC5RVaVfYaorabwfYYIsgmvfrRGQVllJ/S5Jbrw5v0xmeP+qitmQ7
sfLKelIDg//kdbkFFxNvUz/zZf+9EtaN/3j5Om1uvhJFS7xXLBHRrLiLCgUrwvIVGbZOiEO/SLeF
vCg067GPtbXBv39Ed9I1JF7jal7mf6i2uvVV8n3nxzwcA+X0WYkpWrt9ir9dSN0aKeMt3xW3afbg
in1tZPLJuRsJLEn9aVjVmdwozo5AT5IxBmMD3uAS/sq993GsvJcrOVevw+WP89d+uTCQyh/wKNng
6SqBj6gCxDJc1m+2aUmWFJIaGhrrlBFvRCFbOET1LuRlte+TeTEQJTCBR1OFN2xtCfbjpOF0VaAs
8TNPCfrFE6k4NUeDaSWbTbaL8JB7z3v8TXADzAdJlDpGbxKUEKw+d4KnbvXSet2ei+RqV+KRLqal
3lFNLdGLIctQKHMYRD7qd7Y1UEJUvDQTo4tKwVxnnjpZDRCp9EC1JYBdGhKfsWTIwEcyWpWj2Jmn
0Rmivrju+iLMkKNEBvrMxC+Y7o15P5vr625K3p88yOw6j5jhhorFWE/UDTIklPS0+8hAJldHYkl8
KX82yviQtI8X0R1CYZHROkIkzMdDnYaZRqjlOl3QOqsLySmIzzQjwjPXo/ueDJwaCVFTfzeVccLs
hvln8HUgHL5nJpjVzIGWWhjeB96gnKRz6K6D8VzsaC9f5aEM7oGa8YQl6+M836u0WM8GRx5cRXBI
dqvJKaKwpMCDv9W+86k1NK6TeZSmzoWRr7+NQAk+GyCtgb6VbpLJ9JQIlH5zcf3MtT5ULlIgRRrP
SV/UCFfU3eNOMCi3Fvgn+s80npv40LV/rDHyjH3p/FYRZgHTltexcx8B9Fn7grXGI6rZyai3Gn10
KszLCQ3sr0QBIDmCNexXrnGaOSMtmAZ+vRB2NXdm5rc7hp242eXml9bcZw4LiZ0BXykqVHn5sqdc
molVNh3iBJ6PsBqo+oS3bt5rngUegacDCmK90SZW2rH5kc+gu3jC1dl/bTu+2Bdhd+icLN357zAR
xyvO9dRB0cXR6vxrqFNcATcfkAc0ZLRwjTkJgpQwqle/hHLsdf7osOoWmf8KGnfEXE5EIq+o4FQb
oihakqz5dmfhs/GKv48zo7ldFCMg9sPmGQu7iogellE40YdRfUT8J4sTvBbzuFKnp/tCbLLv5z+1
3TvPdTOlVpGPcg07ehIEU0zHMg/TBHy5ipMIpvRT0b7a93jXwURHfUJCPC70bhN/m1bFty660/lm
5aQr7rNsVfBhR7Jlk4Y8kCmLvFrEgYx1hZYxP2pUvOJPiFQXfpQYBKKdgIWwIWaQ8kllCxFQ+HFA
AUC6LAbnXYy6mgGfGR0l1bw6Se7M7na995DdbqsK2CXsIhrw0aPypxbwVFEt2Nkvr522H9Gnpymx
Osek/0biUcz+NqX/VQsk6WD556jR/Ont/EUsrHl6MHnwCB+dqz5XWbYBzKtkH7ym0idhVQUmiiRl
XKivgNGD5/xB8s+F8iz8LFvXn+CdhB+mWcGWsbUlnnREKtF+AoMvkEYmw7bhxrJbf6vL9zRqvcCC
YNeG0m11ZGzEx3awQWGc+oWxGWvvPYOrQxuAlkEqvMQETnlHOj1jjYE8SOqVJh/GzjNBkAeXKOMm
9gizVlurexzTW0F1KE/1GEBw69OXxjXXLEsjyKi9+G9vktX8a0kf0GWrlGgg0Wsyn5CtNr+mCDYx
ISWr1n8eDSXKVQ8zVOnQaAqq1QsYcPidUV2jkjYbu4z9xRP5YeklyFfQRsBCF39w+u2JNlCKXVm5
P8wp9YIEBBI/yETDDGDFtCZrkrm6pegm17lN+AExv7oQVssSpgVZrAjFoxWnmYKVdNxcZ55AVXvO
36Pfhp9tPJvLXYACF93IsmjdhgDo6wS9yFrQchlGfB4+soj5eN2emg3NzIp+sUP1QFFMp6kQ9cPz
wrP96n3pxmVboYywjGXzdyUPI15Uk7gZ8UM4Mn6dOLMg7cqm99n6dWhNSyBmib6CsehPf/E09A3e
TsoqzJmlR+VFx5PAX8gmiq8YAYuBKIPcY8Mup5tmatU8Hh/xroNn+tXLeuEt2Z1o55nzJKsELcFe
R2TM1StzN4tddaJtVZ/Ln/TD4Ra/QmQ8qPiuy/qbPv+r5FPkTuZroRkh/vtJPASOVwek6rMdQrO4
6Is4LKMXulSHMqiMq7IW5xI2R6S7bAB5+mgo0jUhQHa7Z8UfqT0b4sTO0l+5kReaMH/t5Yf7yVjg
HoNjpx9uArqkxTBa3ea9ml1GX8BbYtceWRjvI80sIfPquaeuqO7jwJ3dkv1g9apTXr2rl69FVB04
o0iv+8nSABPhzGUx+8PXf56HmcGf/pBstOJkac0xb91XetLb4KqGhn4R5bV5YPFLMMUSLBLp951Y
sbnGoTfzikXhXs85MabgZRHqEilEc49gHY3KJdVtpQcDQ/zbEy9RGG7LOy77yUrcxF/p6SmhEKgC
uz3xIgkShVnwdeShi9qZ/fU2OYykz1vi18N9qV4JcbQg9okN0LJNJD+Hbp/e4od17xACF1+PlVws
27sMokFlEuGL5XOJS3Mp2u+wtobjFKKW/GAEczUuTB+acXSb1Kb7JZV8+o4GLJ9WM6UWD7teph4t
1crnvjC+GaSSzvnD/60ss0gIZmsOKblvpeGPy7Kj5DgccVoSqCKMU2xZPqiSzTWLAY0nIOXeJydl
y2PYGf7EKAZsq+xHte0583jKz81C2ufoAWg91r0/BswHrPA80bBFxbFJISPTMPdJzlo06LTBscP4
+7oBxDhmnmAVq+myuW460QE5fxAK89uxEIDnBSvYO2/SzmroGmSiJjDPiJ6k4nC7XTrnMD6X4z9l
p9sonUk9Ui3hZdWoJ9zXymiwIALEgX7wrA+Ey19v1IwiJyC9JBfKp4F6Yta0jRXhVyyb2mL65WL4
NRyj9JSnIxxwsvKWZoTOXJ38K83OEg2wPrhAvqrqVMF75ptk+f/qC3ZkIBO5BsblA2iwqTl+XDHJ
ZyFUIbf2QCYrfC387YHAKXmZ3/gCyBEjKyzPbcXcj1jH+il4PV0/Du+bEeZE3N7e3+MC6VT2TTKx
dpv1FtN3nnkSREa5HIST/HY0RGGLdHSm0M9DSXSJ5MC4kWtEIKUUmOsZxuov6aDE9vQOQsPHfk3Z
rhTvnXrlokQeu8q9kYwk7QQcBdeNFxXfBuef4h4kBD2hBdPWmVMQcwFlvKdcYisU/9GZiw8vZRrm
WxjwoaQgTJb6lbjo9MaFsDYxt9GSIFdAGeGjajhU7gwcHKDr53GIF9OtJjfcwtOMfO2dngUsr0A9
kEVOzy+tZuEkuxKXkjZn4KB4Pb14K6wLr9nTy0yPFU8Hu5/MmjaghkU/x+vhT3fvxmaIJO2eHljX
0IbFRVsMe1gSGPAm7Hy6nyhxM2Hyax+fayPC3RYxN0oqk9hQuGnB/t5+oa5guytnXOekxsu78bNU
gnIxAo2vi4dXtRueMEz7rNv2hssUkESjj1Nz0cgbgzpMHwJTe1KeHnb0xJlQw9fPbEum8Yprm7o4
TcpMKW62eOJvQ/6Oro8slpXqDOfBJlFg3/zGLm4Aa7RSS9ug/p2yqThlw8OZPkW3ESZ1IyMAS0Qo
w8fs20Bahp74H7OXz5WIGAC2HwUJ2hlgd+ntyntlm9Ghn8DUeaL5r7pr6PeO6HaMuamv+Ev0r7d3
vYDLyD1TaxyCo6g2CEX/xU+fqRYjsLrtnfqgewzCKJl1Ut0IJjM8g+iSjw2ZgKJlikM+GJe3J89H
bDMpxaViE4iwRsrsF7RU/gvAU6cTmuer+/sk6McnjFzspbtqMmnTZRh/MGIqcaf/lFCjTwSIu3HR
1yxnENzHuCZ4j+tUZhz5d32yyHVeQ95JVr+MaRS4KN6nXPJM4TkXqEP9YpY7n/8uKYSx1sxrJoUU
g5BB4FRif+CH3oxYKmOjVyEeRPAZsx9Tm6Q9nFw73wIGfJx3WLy8922E2ANSUByerSMzVTGJ+Rmn
9r+B448LUhGDJmG2sNOnn+ahMV17qSODoilsXC83qQnAjKJyRXjRK+ANJiJKcgSTev/Kl3wsW5oC
yQpcbCR5ecllerWZblyF7emO7F5V93XJtuy9wkVMlOFwfBw+f/loAWiPiAhyW1Wc+uXFSE8AWfyB
5bJHNLKjFj6MecdbHz5jWkPC8RCVVh0ImDjasKfv3prgKDTdmIB/33EgIM7oIrmzmqtNt68t5e0g
zePDBz9rEfY+c8bop1u2VKXPTZOv8sypSDqDGWY2Mp34OOVjgSb09xo+Neer3L5cvcIPH/aPKMu4
1ZrP75tZs43Ezr2WR347RbFH2Vff3kdhnoDplWi5MWn0lkkUAY0I9lt9w253jfhum7GcvUwc4Hsf
IB4l3TQhHxwR16MNZUR5Wk5++2LW249zfOy/auLNp8zIci+wKuw4BgV5ZRy+KGbKXSlHeXRrJLlo
BEpfuCWD86DvcKw4eFRzdYIcpvn1iA0D0BTcTQYvbeazSPbiqw+wEyMCji+fFmyz+qK+IoIgipBM
oGohybZxAPDYt+unAg7ftdY7TFxmiaeOw0LPUSHdZCvHFcIhYgxCJ05EnOqytPdLdX4kXOEWXxJA
cUXuKM18qHELRsrhujRotUZ/+srmHfMah+s8hAqRs8WNEYP5l8zLadyhFYdHYbKFh/z+VZyeuWRk
XTJ5ReGkGl5pYsD/kG4rnFTukLlXYlj12NHLrQnb/e96EhcvdrFxTLNvxst/E8au+cLqsegcDVAQ
+/Ryg1zSS/7U8IkG8NLc8oMSpUvdtIoXoJy6A4xv2da36/l1ervZx3PuDAQTPODw4c7IB5y0WnxQ
dqr/Z1NohmgMZ+6NGk1FsaTzx21IXiAr/183kJwFrdvrlszeebYlBNKL2Nfhh3FeHSjlE2+SW/q3
cOsp0R+Hi59I+VvFG+ntgDit9F8HQkMZ8DKH5GTvykp3JAqnB1DqWQHtMx0EAdRdmBeQuRlwFHET
mIrOs4twemS+OhBitfjYObGv5zEc/nFPND4x7uU95joBOylBDsJ0u3lx8geP96pBpQ1o/nbG67Z6
uR8TfCSVvcpkqE6chiUk1dTSyZqfT3SNwraUo9kcTF/TXVCCerANdMIMX0haDRISlklQVPP0j4FG
+6bgKtuqsrWXR47Wp/g1x3Ux+tqRqB5SH/3KxZ4FkkcgRuOG9QI37CvQ+VYbMDTGLA6F29CSuMnh
WloavmlSoExCZi2DjB6rJP7B8NQzh7jYFRZ7jOzUuudr9Gg0IZJN/T682dBIvwEv4RLD7Ek0tf8+
Vrp7RcI6XhUMWuY8DlAWj35y7vctBDpdnjv7q5bxqXu5D2ku//SofnpehquLDYOY2z025Jge7m86
NtTIywuuavx4PSwmFpIkYhxSVhDfegM1PAYtEJVgi8gxx502zxkz+MJPsmRngN4trgWuGsFvJpQI
dzEkAnhSCTwUL18nmdygq3/IQb/smlSzq+hNt1bu0TowEEzLtvwpRGcICVd0m0URPlTrpKMy6e/p
Cmh/+VxIPyLe7vXVLQTUOq9dEREYNoHOyDthIkfwmLdnWu05GYGBguemnJgPonD3xkH0stwqOeTR
eLukOKvUXf6bhiL9qsKUEanr+ozdao5YjHkaCpKKRDlSl/kpvj/R6f0oHtrCGAHwTmOs4qqaVT/j
MqdM/CS3TtjUduyxmuvPjGiqX3Wg/1xDaF/rcxG37RmFE58YfW3s0Pd4HQXQXFXUH7IvlTlAyw+f
dKkvaO75RPqKAUCnO/aGykZ9tVDsqtgY15CcAZ10ibnq8QO1M2l6AwjDRDiBOaMvypY1+l5CPeal
YeGWzh1t7hSCl4yODr4lwVzT4k4vteJ8Kt9ErYHUAnHloiHufJ4zpzB5EGfsCR4tkjNL5joEYX1m
5Lp1mvssnP7pf5bvQ0ciHeoKUFV79pMv4yUFZ3flhA1HWpHdw+YCdlKLUGmSl13mVU9FfLduOaoS
SkBp/jj+XYYoDQbAfXY8zBXaJG3moupjayxg3+rh5WQ5PRIrWee109rd2sfKPs8CqvXji+0OF7D5
WMdi9ChJ1AwpYXKIsmqTONt/AptvrJLm+htOlKXYHXdDe7s/bGMpexdhO+TEPP947Tfw8wXZJMGb
iW4/oXbchyd+UHvZH3PlJezJ4fyvUrBB4zexZ3tzRULUrzZfcmWT+tnSSVjXvYgTYsklA2FMf/n4
ESzGNC7EJ0sc+11teu9gIEAywOm3qMH226UI1Uw3JaLmcaWacdUTh3lekMYzl7cVpiZxbh5fadAR
yLDRc19qDy8wY+bnl/9o+W1QWwv/ZPFYsLyKA9EvpQ+0DHtm1dJ5KlHzxW6NHrMBIMvsbjTRp4lA
QPBMCKArLmSCtGCggGLI1p4w7iTBv3LlXNSrhaludkY+eZ3u3jk1lkzf13PbMFCV/enFlohso/b/
TNWTAeC+WYjwO0Ckd4qvk/UknoU376kwrdQoALdw/Ghh66g/xA1iUB8DxnsKV4LOQbtpaC49Upv5
xsk8/C+1WuI+6C4xo0f8PWX+4lRiQBVdlPpsjvHiBRcAB92f3Dk4PpGeh8SMHlEYTWArdzPgB7XU
fsHLzlazX35rKSxdY8NnSQR+IBfQjiEqYgDmivbykqI1Ifj88lS4D7ARwvH3eopycVwDlSMV7y6b
MClTDC90yusCFLljr+na7Oc1mNBm2sj58Silcxqk4iR57x3T9D3lecaIO7q3nbL7It7Kki+YE1qs
tAgbYa7YbsvPjUDFWqpwiSuUZlrirUgvcRDLcD/TNS/MH8yRldvWzih69bJmmQA5zXlQ2ykRxVgn
38UEaXb3OA6QvDz29S8KVDRgtALTb6IJS5nFkpId00FU84Gc5Ykm6A7gbJ8/RHsSSac3DUjCeQhh
rC3Ma0gaTlgBKLIGNmAb47+H1yImQu3BXRHbSgj9owQ68qIeltOIWDZDPrA98dRvj2v6eWc9Lrc1
xIR5y47iAhtpkC8v4x+w8zzeRor3XL7QmZS1rf09//X/rsFP9ChsLFzeTLEVyOVaJR82eK+Hyeyt
slvwY7H+bj9bkg6KQX0nbtJ7QbiAuicRSLkJ+IQd+t04HF68r7LCJadtdKf0EXgKJyVDxjqKYRp7
625wynIjgdD80X9f4egxTlE3a5stW2WO6BMf4QYzbnMy2unqqG0ljxQMofpeuJ75+R9cp6v89wUX
KvDC48NCbrh27xX6od7nK+OVDT/e8OEKUzAs6jiLWXgCCjSHjXTBlAMKMn7Bn7eHSfcsBbMuQCrH
InhJo3MYFyK6RgQYdAnDvP/3iBAE/T6v7nu1+yk2cjhEVK9rMAsMBggkRbMghbxgczIC7yESUXjy
O9mSbnd7FnKIFtQ1ejV4OUvw3zd1CYB5L9mZ0KPpk8jNlsP8H8Ik1OIjEQeIXFV2LifApPp5JOd3
eNtIp7Ngql1j7b47rwpnaLXC92VAZTNabwJdXMhSNkEd6O+SIrgG5ccdDfd150p6dY+J0XhMVC19
pJhEG737abUlnYv5CM3jkF+QBGdoEtBTV/jnuyh26NefN9p5nuBvjOahJzC1tbIAQoIMqAj1awmV
GbYpUnoWA4z+jEPqGsjsMJeRVbvKaWU/Bw3vtydsXoUb2wWV6WKs833+01jNSPCna/IVUcXFDUkB
qrR9ZIG5lUPebCMq0nmV/2lcAa3gao01YhPUkUdKdDm06r+MME379/qCsDKt34l+LbxpHVF5h+GA
a6qFKVWicric4oC8WzGkD4qKINukG+Ncc0PQFNAiQq+oofgn/3Hmypt2TjfYn6tTvBn/rlgCQaRD
VMj5gbCf3hGhw3K39FJ7Rj5htepWEuI8mYTNivgLfMR+4ZIqs8r3STj7yiJ2/KDJM77KsIhSwhIz
d/iSQZVB9jKXQhzotuaw6WRBfsJaD8yNuXmujB370B6EQOAeIY/sSAROS3/EAsmUZL10oiTEwi0l
t8zs2gAgdZ/K4gXDqGMrXouEe7u9w1MlYsyV0SeHAzcuWYFvMBm0HeuMK19xtBZuxe0IYMSKfGkv
Imb3eCntkz9xK2+5BHFWOJUjfHchwuDnovK5d+sLwmVf4q1CjnqQLs/aki5CZek7Lai+9LVyUTZl
YXeAOcDkS23JggjpX016CSyobs0iKVKibKl/qyy0RYwgHPtw8uabXrku14ybbPZZXtEf5cHsbG7r
5X9tDhptmbRI4rQOia/Aho3OsBwdhigiC4VADYjZgKkkWthLnDpqvByCLHEKt9rG52bbRtW3slAW
zSqL4qhczRbSV75/batQWXZr8ZZfrGoHaBsK4XirD+OpgvA9G+dSm/e5zSPLDjDQm+oZSmeeJ3gc
ajoa+mH+uA1nCVj0JzmltGGmdV0yeaz0HQhDSfcsbQQgr+zIDRHTMf1KG4rNnqQQuurXlw4MsYFv
V4Ln1+Oe3Dv+G61DF45b3O9o3EfOFWfN5Veed4RRFvbMFkIKpuSm//JDsmuX2tmIIMZgsU4GGfGr
50Kzq0lOcZDXUjCt4cDbGWiu4SaLZq25Jn2auX3cVNReIqGnfAvjNkOdTkN8Kg4p5S1ZP9YkcuIK
aXCvD7ZsPfyjgBaemDivWpW/5ubxe+UdOwr/np5A6Ln6z1yKwfMs7p/n9O91Ls8zzzgCz5bn63Hm
aSvw4fovoTD8ZKcUt2J8EvfofBlwVJCudl6du5+S/+15fvvjRf9X3AcUh0RNrpKjxKSP04uUdPUz
7ciO98/feP9SpjC9NBruMblidwHJ48K8pFPQ2wuw6d5+PY/6Rg+Y11RbYiFsvohZjqxGQ8gKDhrU
ZXYTotdB+5PeqDbYC8NWhxoGqthOm4pSp2QfO+xYvSI0pD6WBv3sa49SD9EYVjnEQgo5Csg9DrBV
Stgs1TMD3yQ5MLxX8PljSwWv1d8jSE/xadg+zy+cmrOdUk+dkwIcWs4lvu5dgdD/an+Iq5oSSOLo
4amX95dpq+RqQFo9uOP+S9sRgtQmAySP8ghFcL6fLQTg5U5n1/PDM4OUYjL47X36EZQMgOqAdM/N
DMnpQtoJ0NSvc3Vm+pUoiT9tvUxfVAw/V0NVCESyQKnTSmErr4DHqUN2lo46W7zrtWGNuqOnuE2Q
EXofWij62mF+zR26OyUn7AZ2yTCdc8NU5BHOt50MnEQJs7zPaNccE75JCpb5WgpuejdyX+AXqv1/
M6T49bRRkvyZkfIEa30n8ubqoDjwhEtDHHVr83TMq9/OsDGTsiM8HHhrxjArB2tEcETuKIhJYb22
pItn0HREbge4vHmehiUftYZOZD58AIbebmIuhN7u1G3bofeLMuX+JtWDl8N98tTB8kWAcgYWoA9h
+wZQA0ZpaT6qp81NlAVZYgvaQvDqgPlBdPq3WwetLZ2f2HLrZX5lIGuDGtzGadaf1GYLBmF5cDcM
ypSR0WFEae3xDy5/KRMAknzXlM4epVDnErkbW4TomoZTDWFbBIMx/5S+CdX+25B2RVgkehyHdfHH
57HK77Bryhcp620cEx4M+gak6/LPYU7IbpctGM7Sb0BSju+Q+KJopR8nVtlsue0RjvceeCQBL92d
jTePqP744z1Bss8el9WzXlxhTGB4PqvRj7csiEOr0MHB4PIm1N1npTD6DziHHX/J5CegsiEFY3PD
AI6IYhKI6OvKNqVZ1JRMBA89RDs5g+5Z5QXgApP/VmtZi2S9n06abRhpOElX4OngN1thoXoFXec+
9wha6iSEDhDbdRIRPsKKVGeqV9efDDX4Qd4SOjVsesRnC4gfq1nMOr9iJkp8Ekn4gGb/wxaza3ya
kfxezd/UAX2b6v7jlHGPD35OOir6CQYDb5jyZZAI5s1FXT84kxDsR6QNvbYylQgOmPiTNF13zVoS
Xcp4LbINei1X+4QjfhFnc28kcENysBG0q34/8HUH7FmY9tyBvTLVlc0cFVcaOyiNNMaRO92Jni+Y
N/MlYMLr5QyztWSXYdnaLXmXO9I/IW3IFe7tfPZlXIlgnWfCojw+HHK4Ua5SMbkQ8ujdn/pjsyvR
tBiBCeKx6gtfgJnzVdYJYQ0juHawct1v7S+Vl/8sdPYT4QpoT1T612XyBSpopaT6+x0SGu+TruXE
ZaiddPLjnHVDmfdq1jPdAZEBaaXfJvJuz7cGg6eKTtEFubacnlkw6cYm2YhbYkS8QpJ/0/aWUY+0
yfinBAKDu+S+/xWQUdmet9BOW09p57ngdYqnw/px3YC0W8Ia+gi2HVnI8VXQ9gGRiQ5Xqfn3Vi0F
OFpFRUHA9F9n0Rn3NM3qokPeJjy9fgje8o9+FB4hTX+Vg3eKpZd3e8CwaUmOUbjsTJqEQYltdD7n
NepKx2V87xje0dMx35K+6zEe7mY/CeMdOL9sKdBa1Yn+lu8rq503/uqPXc58LsnE5qVme8X8l4GF
EVOdBqBKn8PDpABe2x41KGzKMNee1iDa1QD+bM2AZZmqqMRAHef2gVxXi/KlvuLm92aBdrgelI0S
GP+0jXaBbIdUk+9VQvYTuD6IN8Mdmu17gwvvIhHzYgMHI5/EtDhsBqT2k9gPnIkegrVH0MQpnlxX
PNV0jtAnWAZjq/5X9XYt2WI1f/3FwbjT8QReAJqlg1Yhmh6JkhVtYaVvGzpJBuJA/Va5UbCRsx3K
hDLgn7a4e/wpESFu2y7sAMcchJyMn9UiXbUdYDvMig0FI6w5PTnVnGeFUcR/K/OHAMg5TpWq+K3Z
YA1gfWBIGhzNU1jgBn/FZaz6WYju24eJO1436AwJsv0y9YlB5ywWRxH9aMp1zf/93ZZUjRgSwgD4
q1Ds/YzbeNmEL/qh0mHWOPOVmDd0enNDsp6I0wQMsNRmG1xsaoU9YdU45vcY4hJ4nJ7ce6HAWj2D
tBBP98grNNiiMKXgvJfJi388c8gUkTDkH92TiBmtbvHGAB2kUp+oJXg+38t2GVs3fDqQqAx/5kbd
PMB21joKhWNy1OhnfSGojnlEZwmmNMVn0ndJLqA90t49+3GnjLTES7/Auph6iWDFvXHRA65Apgju
T30j6851XX8Zu/e9Xjx+H0f18vh9rqhwIC40Sd9m4SImkGhZJhph+6HpPpTsFNBsgWS4N1SAOpfQ
xbG66+kMIdIpEjGSQ44WgaRPHRaHlwiRrbYzu6BmxqcCcLjnVbFDa2N2q1T/fhU7bqlCD0vNarjA
n5JVHRXTFZnBgfgiRrAINdXdPOi2xBVFShyxr93gGaIF3JjZCqRc5nSEevsxltCd5IKcIhgKZFBC
HMp4M2nKa2B/lGZHgymGYZAoqdTWJKcBxk38TF/xARVWGno8SqMMuXyH5quvbhmag2QeF9tpe0XH
rXyWXObWzw+sEMlfR2POwVciYbbC7iCMfp9aw37mv35Vgvz60NwU7rR2sw2klIRcYSvSBKrup/UY
EaBZursQNmytJHrS/rg94At8C0yKXCzSg4EMxnmpi3EdHykvqhK03IeSmwFAcUxgeSB8H56E694x
b0aDHOumH5VgYCHLVs89ncxBJiMi6b2Hh1Zmm4T6EM4Kf8y8KfiPUMXPncD5o8l5hcdO+SzOOMMk
O5NQO/Lf6rGL+RJtM1DohSntvwb/DpRvJfeA0j1hQWbGgwNTsBOg8VDWXD6N81obCFSWM9O7vdbZ
v9mS+eflUPeUJUnRzfYKTowLYMUckthP5/HL9/lBdRHpl9pgfTHxDk4NE/vbzuzytyFS7ydGeFbZ
PZgKdI1kWLW+0CUGKQjE0c4kr+dHdhbxMpMaOECW1m0k0sVia1iVAWqg5+cLzUYd9p9p+9cUhjgF
JfaR6V9xAKEnhfaQ5olMUSMtSMRjYXxjQ5ztzPagzxbVdYfeAZ5T2rf317GnA9LWlUZeF/gDp5Bz
DUzlXKQnS3HKhNUpa/4aWZ4b6Rb1ETgX2lk6xJZbEosAZhjsCJI6T2LnWq/LxqbDR20zIyyLF8pD
BoBsb4Cth7gg//m7oYvc6XjaKk90rufnjamRnxGgr2VLmP/Rvl+I7B/bgqFfW4NIA5vzlm2Hfb6J
sekdINQmkNSVCAe0SM9V4BSfu6ZbKm7chhqIqmxxnVyu/xDj40WnUoL4SAd9JRtrmg2qSgh3QGfB
+/Lk3u9D1rXR+srd7t34n4DXnQVp3j86ppVoNahOlpnqSMCsB2HzsGLd5pnP/K4njkZjkRmBofXi
/1JdiLqsdnsIhClyhsVZsz8ZgYVMIJr33QVih6WCNYN8HfTtPK5H4dZfNPiPsHnvZIgR5FPoLygs
PPJAA7F7+0/DyxT3uWyH6PHZ62iKpPD9thrUX/ANejD81adiPXI73GrF5Zu4ZqGOfkoW7Q+BkleH
LVGYzbbXNEAC2uiBsWVsQfIphvVJIEGthvQPKsUiwvjNV/pyRM5l5b6CZDOcxuWYrP9H0nktOapk
UfSLiMBJiFe8E/KuXghJLQcyIIP7+ll5J270RFdPVUmCJPOcfbbhIf5R8rjSO+wioOJyq89+RSBz
qv9WNLVwNv9q1ZGVGdumtv2OQr769t7v4bTb2stJT4Ra2HrstxizhyWGXA79AtupJf17VMSUkMJT
jCypjb4DbJ9592+8WNB+Gmsi4Wd3X44V074UXgs3MAGPekI4xPyAjrXCD1MvXZ6BKdlZc/b1HxPU
lAX7PCKY/rjZWEO7i1V3h0hXBnxhFCp2r5HNacbJ9V7jmjG8+I9/ythsrGyeaZMO46zmKCUj97OB
PAaNifVaxAOwdHyM6ZF1y2j9J7v8uJpwwdYvRojsu9dZ3kX4148q/+lTnopsvk/MNoCRT5otLhc+
ONAJyJIMSvJUgwHpUHgixydRMrE78O4vkQbhL7c1av0XPSeOrpuCigzQC8bCEOxbOEtcIiYI+I/h
0MBwHEEDNYnBtOnqmG/vpq05pgG3AGUuV3FKo5NQlz31FyFdkKFDgOeKSFk4B8PHnyYHCuO5/WNh
NNbrcBlZ57ScYyrAlx8MN7swv7v3VVOvtUuUFTMJFLxi8IBAeMR2BIK/KU/FpF4VW0mL+j+dAo0m
vKHpnVeMnBJMRL3f8UaNP8DtMZvfD83Ty5hq9JNH+ORuYNl2A6SRwvLnGXP9aQ/SoaMvi4zjm7gq
W32SsLAUNOjBTF9ySgjNjqb7I9gHAGwXV0Nqra5/R9kIGegsRv30KgfM+8h+3dYuM1ojVLrJXXIr
2Hr6+kdiJYw/IybsiHdVUVNMb5Tk4Nw2hdCmclRpdksuNwqinwOw/Og9Tdo8cQm7w91Dyi3AwGFy
qcNu8kXoRF4XvnlKrM1vfjMVBadN3a2lECSaI/VtBzXZ5xtNWBlbwaMB5r6F7TxXGWUzw/joCB9p
M58HHbhH97py3JY2nL6hI3B+H7nRIDAGK7gxjCdgupOERGhg+Qpu38lDjplCfmM6thoLWq4Pu3vw
QaWz+BwxA2WUO2LyNOWjUo6F/bpb6G+/+rnRr7Bfja8fXl1SqG49SNXNs6UeDzV5+xwbuXMzolcZ
De8E990L7/eOJQ87Z+6/LG7/h+MUTFMLLzev1lMcY7vBRCYyAZ5gZavJ/dRkTrepC7eYDA+sPgqS
INsUzsOr5CRjAqQGP3h3mf25efcV8Q/EGnvURf0tkoneJrHKha1pTjM1ePPhmBwYEw4SeOwDI3gS
5UJZLkVawZJLZEqVavemAC+K8Hv/y2Ym2cYTwuqowrwCbhjKBAh6L9iI3RWu7bSK+4bQVYsz+/FD
DUQ80G/D69ypUqnaeDvPE0VZMfnBGuvsbhThXS88qYOW4o6QyQlwKs3vF0iwYC71ncmM6NZDL0/1
iYn7OAuDibbVr4stbCfIe7jRiiSB0QGYmvwKcgHmkNkBLHBih+4IuYP9++3ACQdMgMKAgfgzkOFl
4ft5H2f0FdUfNvGvNrl94oE+Ved66WcZM9XfOHsD2SB2p1ZtC8+4pu+vr90RXWSXMSyEAk9IyBWL
h+4XeTRcqam8/SmORlQ6JRtzd/lIj9cyaKA2zyyZPmrg4olS3uzbtHHoAj+fIE9VeOnVmKq/+uFi
8iMMBul/h+5gcXlOzD/UGszMI0bun+QtWt1fqK2eEWMQnBFOAMAejqE225I++WwNhq7Kpn78yzS3
hEyqoCjiwRv30NHT517d0qAXA7vTp+wbX/IRgYxLYylPzXdcPkOFyC8ghZSr8scSZ6r/5bxhbvQJ
oVEp6y9pv2wsKMvKyGSybDoUjoPR5NEHxbo+SgEr9p+5a4gFIhns1A/J8bW+pLEVDkF8wK5mSBqQ
V4L5RzopWOyEfxJJQViBTMhXWOSF34P9bAGdzw0zpFntXu4J70G9wONdUmp8mIkwl59oDCbH7+i3
/MoT44k/E0FXkp8d+3PO9Ix64+m19u5tgxo1EWcQK0rqlrwTq4mNKc7lnzz4KBEDaB3hyjMBRby3
/0XQ6F4TPY8PDphDz0njaLT2O1qPge6QivXO4+qg5vZ1VZLUKfs9aQyQGqhZQGqgbnc+D8AHyHOO
ITlbhJujsAswzYc4rU2bgEMYLFW2qEaoV8CObo6CAUyDFBfyBYURBz1EiOLv3U+Uc0N5aHCG9PaH
zNvQWBt78hex9zp9OJGJzLgB0kEueVK3O8WhkH24Tr9+3FcOxncZkDAsT2bQQGmwi/7LKFQc/R0/
oY8JaMKqhwEHRjyiVFsSCXi+gVwl7URNpaUJ3MCg591Ed1ha1bamX6TYcS5IvF7TZnR3ZICGQTX+
ZKl+GfNcfN4oXtoqyMMsc8ufDcmzQMjRUdRdcO2nqu6cN3Azo6Y26vIJUSalFDwz5mPrd4MQTBnY
qu6bj/mAQVYT1A2IqK0eRlCw/uMoqsxFwmsoz9TKGzhm8sO4dkfleP17DFYglFk6GGDNFH42bQ5n
3Gml8PFNaWZiio1mw50RKZGgzSZ0Mm3yuE30YkzAQfZiKbum5mrXFJcAVeTivNyYNTAw/wnhAfWk
uQtEkJXBFHwFqQS1C9qIPMKaZNKgXg0fMZFwO67Z+AWMyfQNQw6XIv3x9mAFfs4MIBS38/U/IbcD
0lZGq+pMXNMtHfQg3ZZxEO7AIuKWb5i1OxyfSO/ieLs4WkjADwboVACbB1K6LQz97+4rQfRxmW1g
vycSniCkgcIbBkqT+jEp+jE1IqR5NtNVnvTMTYYuZLglg88VGknqUR+toxU7zDWwcn9tvkiPnCsE
zR+bpAvDTE3ehBBp8yojg5smaTqC0jZE7keXBS/DeeRRReAhHnGWMQGjoZq/2tmfihSvwabAQVOn
P6bdM/1E6l/7mJOaQAvzPLYDG9hell2lXnSjtPrudUCTj8dDGIh7RaDRh7YJZEQk0lAX/mjS3onU
2/1+eNxoQ2cESgkd7OmCAWMnY1pfSpufe2EstxnuTqbbcPjAGVWnAIi3sf4PB15R723fkHrbvwHR
Q7CRaUFsGRntwIZ8BPr28dRQspX5YKw9fGylALdojgPT1nGG2ZLEksionNlDtdlw8akcBjLknCY3
3bkfDOKmcqdWw/xGZWdB+6ldiZ6fVhnwpolfuOB0aFCEJFS/pq+tMQa0G3R2ozjIcuEy9PP6O5UZ
OvC44rhwJyBp1+eBgrZiFD4fjt+edTar4/Dj3paK/Vi269u/2/LXTwd/jNub6QANGGi43y6q9JEO
McpGIoO2mksKERlQuJ28KXYrp49IXa7uf+X5omNOGjwSE/rIf1A1DRxO09RgVlY5TZsiBlXymSgG
x4Mf93XoyE3cZy6fRbs7H162myLhfSGhiGEEUm9yGT+uuXoALxVbQ/ON+R0OMOF7MCEe+fpTE0fl
mLCBcmYH9rOjpZ7TrKpQPxbU1UP9H2AJrcMNr/+b+yvmHJ956zSJiusfJmUKOW57KXpQE+p28aX4
F9Xm/sPZ6n2w4xouXsTneZBJmIb04CbZB4aw86MqNynZOoem8zLVjUNbrm9tDFivzaiiMbUm1u4Z
/TxGMiCqJTy3f5UndmsxAFNj+G0AaJcpkCTURMgD+rZnWvOxund0o+saORlNlg2C5XOgfVdtmmn2
d95ZJvNDGlrpZQM5Z/AX8hU7suR8lsqYFJ5sTitSLYbp80QPzi2XUnKECKJ7zxkP30A13L0ekCOH
fbd3ZfHEXx+UFakjAXc4i0BuG6zzElFb8MaduXehtjweHk6A4+t54Ntf/wZf9YByimZQPojWylg/
4VYuL/bF/tXoH8llBWRq4bYMgjskj7hMBXGhp91CUo8NL3UVfKh73JAlh4zlw3PcTxllYekBWZEt
bHcPXs5rQb27IPJrpjr7vWbf99IfplHKjOVcovDCzsGDzVX4D1sBxsaGkT+HewydHoLD9bqAEooN
VIs/3KuFbjOEXsifAGn3czfkVrZOq68xgryHGY46vWcu6gwBDOBOdh5kwI6cotYX/6zCBuMfHAB7
sEDCvaIsgxKQy2mJFYta8Ph8+bmQ8+fc8wlDlg47cq+uoxy6G/z/ZT5wif6g9Hu0Tj86vAFmXzxV
iDtuswtNyATdDzG1jXBuASlv4efUy8b/MQy8Od0fIzFd9TACwYdnMPBfpxe6D0ub01V9pFC/pWxG
chYggKK/uQmFyO7BSAxPGdjcI8jwVGJQ1zA7Bc9jkAYN/L1A34WCQEzxD69ZDb1ROrwiIwsfBrpg
+47nD9D9u3c6wz3pcLyaRLoFBu4Gpf29o9ePrrA14L1HWsQhbY0Ku5qqwqyBl/pgsFyuvtQkwtII
bEyDH3N1n53HeQuBudN3gy2KEhkFPJD4vuAAGKFfwgI9AniHc8RYbgDMjCgaSHasxM0c168aZOYK
F5yagd4OVBQWTo0jJFMjmtE5ArbTD7VOk1zwYwTRHzm+vvyhpKYB3lMIJDBffAFiX93IPIHRUktn
CwDQCseiY5VIryn7FLVpCx2j8HjOZAnWJM5u5H8FSGp8RvccNAT7kaMoL3XdliToRLARbvoJiu2P
cellwmn0IvwES054O3LYEv2XUojLDPPqPixBhdZPCPhVClXkSb81AaWHVMYuim3rQnZc5mX47zBB
BN2n38HOkvxiIrZAklyINITA8EFOZjln/i1pDtwb7144Mt4Cw7F0CS6v0Nj9DqOf1+JuVCveB5Qq
JRoQz2xsUtxr6dHMKWiFnwlA4pX5sDVkwrxtjPHw5qllpGpBLhSAtnlb5BB03unTsJ9/75UJnsKz
/9q9ap/AbdEwUI3eVFffNBOFC+XeeGywO0Kepi0NRGAvqP59VJCOBEnSgsPEHgdnqW0dGCtNWM75
OCH8H0+3XL0mrG2nkJ1hrgT6Y0QAfiILrbKBC+uHIwHbuWJ3ZpTewCScdl8n133lOz1l00I03XaI
sRHuX7C9LchX1SXA4B92HONcJo7TfH9JKtxf7T6k1TIZr2FAIPli0itUkc2U4Z7MYEo7dhOO8Lvs
1287KWESDF14RM9PDODD8Q4CiF9ByNRQQ0gGSRMlEVT4xR2eHxu2DoObh0wngg85kYd+TBHOJpnu
NOzIwlGom6Tt11u5ZlQlNzTKl7lx20BsATGYFK0N2waa+fmJHArfOuebjuCjuAD+K3kyWurLdgb6
noGuYaB3YUuEISYD8TMp5LTcPoiVo67tw2b7ELUDrx38Qp2OF1CkSgZ2PrDqvcgXwW+oEWHwxMWa
sLuO5p/xd1GS6oingLr80eqkFTN42krI3YzC7bz3ut5tIZMtX+rkO7nfJ83dhe8P7AB3EP/FUQjH
nxF811jt4TFDvCtGdR2V2/JRB0xnRWFjuC3+bLH+8lCaYt7oYmca6acr94Xqj+FPm/l45w9xE0Fv
GEtlpDFVxvkC/m0ZVWP2y6dXS062xk64h+TMWF54duAGOr0zZIRIDpf7Lo8buKnbC0V2b2v/jcd4
EBtkc7QWcF5gAhp/lUk+kM9oNoVOukRBZbBaMLKAFUnH2wWCpQQPsdtJMD7w1CCTxIgKFC1QfNCK
3SdVj8JRkKgCocmBffyDc8+yBfu+lKHRjF/swYcMFEdzJBgKXMcRDWAxKTyq7B38V7LidA/6aIZE
5jpPNN2D4j2kuDqMapAmRmnUlcCuG7rpeiNBvvBo06Q58/5iLM012Bmkb644o0xEXzEKd3LOMFRi
nbeJaUCvyikQVsOJNKPy0X6Hz2/LlAQAd7ikxOmkwz0w4dzhpQMaZ7N1YrXk3mY6AX54iMyl8evq
6gyXoTHoQ2hjj7G6Qs7YzD+8FpEif09UphQXs5bMEZ43AGcHvLSboLeP2H17F9DA9BnTjIjxMY9l
nYzQjqne4zj8IpEY5/PdbWkxAEMCywj3uiZBWuHxx+zRLrAL5n4/p64kzh5QCWQaUBY0lLPVmXIb
oveFq6/4bFKx6aq7On6rrvIKfmM2wKWJmk11oTdAlj0QPKTaMtgc9QkwTAqPXDgclOwZkfGGV/Ve
VPiJV7hBDgVWKNdjzhQxgx2PpiNiZE+cMFBeWppetpcxilODtQe/iBOfvhF/VsFVGbxx0nKfH6ij
KP6c1hhXM51x68enQ168cHjqI43Gy3lO5MbloCcIqQRIUoIab3gFp7amcesyVAYrxDA9DLFrfLuH
wxN+vAZDM0jL33B4D28MbtllMGLC7COgqtLRjoJHTaRR+kOJDv3u+NxnKJGXFH/3Mm2JiyzjD10F
KN8M2YiUkOyLH8JymMJU9YAapul1Dvis2UkH8QQczgiAihiJU1AQUwVygOKKCc4W5hGaWQKTdXjW
xJR5UNWQcKXdc/mCzsfJS5vqbD7JF9SvPEOZhv++vMYsOWVcz96Ue2g/7X6t2JBmYLfmgXlSnc4p
kp5VIwx16fnwiGeEC/OF2cIMASgLWV08zwbGxYO5NWVsDDfl6w8zj17HAKSMnwWZTWjIroeKZALa
cFQty2GYP8OhBi0Eh7IFvJINQl1DC1TdoQoiaWuoI1sTllSK9W28izWX3CE2oCsR/KJtEI29eLzi
H10bkw54esX0N+7+SEnIcF4OSV07qhFtPmLbLO1w/gB7xnlhJCj210U++IPBUTRLA/ICtqkUvG2E
StFHPxnUDDLs09XTBpPPyH1OPv7HZmoBjrP8EuUxiFmpvGkNhMX//iPcGCrBEOgRwRzFOttapOLq
8Ff8YWNiuBdCTtr4tcKYl+AjzBle9lexnIn0CZ+DcyEI/+CUIRlWI9XTNn0ATUYLDA+DWaISBkH+
xSA8dz6nnugUEnjQjmgLxsFsBIcbx6PqfQubA4++DgM9GPsUeyd1fSlYrO5tFL93iihlkZMWp6EU
5CYyVDyuCufX0ti7rHJMUfDYwoCmiCQId8EDrm0L9wN07pOonjLaMq54fMIOhyc2nS1EtuknzDrP
5LNaewifOcq16eBMdtVuA6oof330ogxJcV0C1mPXuUxTQq9Q2D0cyz1y0zEydPcjj5z4kdWe2Whr
MSCmlWMRwz5rnQFuCyn0JkaqMocZ+kCX5YTMxr6iK7RhAnTj6AJ/mOO0gPqQw0PdsPQ26qK2sXZv
HBybkx0zWaiL7ifJdGiqDHsud48JtZXjtgLLx+EJaj4umOn7ttEtnzxaUiW7TReAi/EMTeEmd7mP
rMEXvjsOjiWT/Lfn02GH8sGs+RZSRg7MDatLWo8IAg4aKWSMn8EOVJxjoya3CBu42mH6B/ClgOF8
XBDaM2KOgQUpHhuBkCde5E6gXWxgKH/m2R8TgagSWcHMcJyMFAtqamZ0qCbwovm4uuwrE/nlNvZ6
NH47XWnjBEEtQEofFsmFtQ46MeeeGU4cyzNCcNoteBR/vgDrCRkqXoiHXre7nKZfa/N2oWF5rp/o
ztR0T+0mXNJyIPfonEM5URB/f6e9o9V+oYgxSrv8/+I0y4nsfr9cABds8wqi4aKnz1SReASfrIAG
u4QtGFHUCf6UeNTb/0zN5910agyiEyMAy0qg0dOEQDf/ol04vQM6ScXOnHrDs283q4+N+I5YFBbl
btq/XB/rOEhmMMP4pf4L+3W8s3DgnyMUIsBsTvMPHaiIe/z53jUmsJwIGMEsnG3rTJiPWt4SR84w
hHnIsbqaw8g1NyjMir/lJM+tAz54CFIOS5yY0O/7PjR04QLF30M8Uj0TlIxMWDeH5emaC2PB+qEg
dBgVgIoq22pNkzClgLcPywFdByfha5UN7DD7hwGnmL45KAU5WCmwawzVcC48MX5E5EQqHYd7Gyzb
nuwpGIyQADmERrxNc7PUkolkcRASTYEInWLAVTbLoT25T7EBu04bt7O348qV/0SU9RYr6qeQKgW8
7crHY/Qynitz2HUqVDX3ueeZczHejJg54U+033NM7HihZQKbG9oCWpRNH7GX6e4m2fyO+bnmqfPZ
200wISepzxv2B4xkneS+JsfJGtwd7EtduJDUZsLaE5sxfHsUFDHm3NRYbN9mXcdwIFFSkzIoqIBs
YUL5BT7OTJZTQXd2KB2e1moYwJRJskmS6Nb0s5uyD431Cd36CwOJ4nxZ45XcuRxl/LecvPwlv5Hr
54nEgS9oYMHvfP0tYeD9w+wxhOiKD8OyxmXbCoeMG1zSGqSX8xyOezAEzP6okyr+PpngFjvYbtst
99Su0GrxinUbY1/FSAJVLdwAvpfovE7HcoKK577QO6K6zIR/jFhc9XvW4vcRQlBBKYdZcvhJaZwT
hn52dyp4pQ4DSbrrw1e3cfWup/gqWV+o2e4Vq+LOvcxHvtq5lDJjXpOJ/T+4syYn5COiDg8mr7ns
dq50hNuZLd5o9P56NJAI2PAVEddHOWKwtG3FZsJ+FN82uT37Z0yb+PylLcQ7xzpDgbfL2mWaMAM3
cRjy4ZC9BY5AJ3F1CPw54CHxN0QMx+UdSM5kaXwtJqkkA3DOcFWRuMIK5ry0h7BJxbsfdj5fQYqS
XQlDxenj6XRwwmweliutAFpBDNGLpH7jZCo8xL/LP5O8IZG+5AqbbZyvQMctVNZgzQxu1oPwc4DU
ff5tGDJOzjPo78SPjI3tH7ps9ePRV6A/84TC8AuEOL8Ew5F9/XJpsMnqP9zy2VeeVuvPmbFHhSLH
g+Mw43bKoRRcJmtMYKPcliB7l3/GlLgqZonAYjD04JX6KMShzi8e+NAI/15BoAQBCQ/NvtzJZ2q8
lDoQeSNHuXDnlVK/5mBHQEcR41VvG19YuNJiGYIXhSMSsXA4qmwMaSv/b4IrSvNX9a6pMtvBtogd
HgM+HqG3k0XXaT+R/qGDwsd8KwOYYwws8p6Ks5YnXgw3ACe7z/oydMxD8QeGOxUmqkKjBhQGa5td
GKgAIfhtBis1996Iw68L/zEuoqsjiLUQpnGGht98haHHsEIpIavb5d3TfvZhy/3RSD2lKyCSzGU3
bEPNe+wZhPIGGVQhNYzks0yKA4IuSEG4JkOrXBrbksoTM4ejbGOBBUcato4JCITfiYjeuKVMQzAX
E6ffUWNV60IAUJNemhON7DJrg/Vw9RmWQTkaMEqA7dND6PRhnDWdQ8hr90m684uUBXSPqj06V3A7
laBgTsDecSCqQ+MsvLi0jgrKlRPRlsVKAN0Y+89pTJKSqzAQNgStBf9DuChBWTX8h4bIYD3QY+pQ
EDyOKIrOC4ZDWUjHnnDra3aQ+oDudknVOeGalqprgrxPahx0OSE4i8g7/KkxzC7/u5TP/WuCX7uK
XnM6XFc9e4Z8frFbwX4gx3zM1U8REk6NRb6sa7/+hETt9bjtQ6whrGA7Rm7L9g8DzfRwuHtFIJT6
qg053pV3cJlDkdp+QwV7sFqztS1BOJxfMLUGLu1ez4yWZfm2cF4wU0YFIZ2IZE+yMKQSlV4BesJh
6WUEEIoVwwJ/UnwqjXf/BYJ0XsC4YFVTbJKHgIHTifCybNeQHjMil6SDp4JK1fDMI2TiNwYkF6+K
jA0EdhxSe1oPBw8+AAcYg3AxQbA9ps87+NAPS14wNWc+Q1ApiCQg2wM8wxyrE0mPLOMvg4Flvznn
0Ip17hUDoBkgvWzCWQhfWOFoosUZmX6N1dsWuJlOr/W625+GWwKk8RjA+TEmC5HtGWMhVzlcD7cE
pIbfcEFjY8PhEXSOI/OknimaX46fOLTY9z/JKXFnnunYwVTAiOomd20b6TYUj9+0Xl+HVgGB84n9
At3ZXsgcUMWLzEwKSd7h5TqnIeLZUmacUj/vKjGeua6KJlKvqflAKDDOPDznAuoHWDS2eTAVqqKL
O9oN4pffNGDlNOaMcObDhbQm9fDAlGOKaVSDedFpiI86npIKTLt6M/yKo5/l6LF884mxaVJcyp8U
BlV6vThy6wwjh0y2ao336o6tXKV+eFOFgfiBoGKBNzqB/mMW5WTYpS31qCeZDa70FWI1J+NXxZgG
C0mib7+QWnE09YpVi0UEfq/cGYuV50FFtebc+cIl5zM/duz/M3xmbi6+spOmwsuqCHLRvv3GmK3w
s0gvzDk0VxoqJflgBgs/l8GSYQG1vyV72FrEa3187e3fuKCnJf/swaWnaUIm4o2OzwDQsN4Qnojp
MQ9VMED1FfRBo1vLA2a86WSujbWYCoKu+8HOh4pgQgP3hkh937s0uwaoOObqFFjlppuAt+XUzyht
DR4MfYoR6Y38c1ud4qpqYhheKjYCfC/EXMgu4f0KT1oJJeTVI6wKwtJtzHOxoqKdelQUJjfZkrh4
ApsAv2UXAxbjrtKJ1aDnVI6PlT4dDSFTKTgadM4c8AjPck7UpMJYwIfr8nZ9+Z82N3BSxBNh8uD0
sOYA+QHqcDalxwp4HedGdgWwSptSxWfTe3oAGc1pYIgDiA+CkL99Bih+fM4kdC3GytoItia4lRIJ
xfnoGqM16TAy4HHUOmf4C6QT5BTarDexdMn93KeNRLQfRTHBU1j02IyIzghXNXavsYSXQkm0NPeU
Rx3ENBpNP15vu5d/jBxlUhsAAvQJlOSXlVzXo7ezs37bQdSee3uDq2gpLBylPxucYtSKNCcDlt6M
kxxSJUAEXRwjttuHAVy9vkALnKGpZpVAAGLGu32fh0cevScHD7y5hz2AMHQBk/+XHdtUTvS3s4c+
noKGMpuSGFUiz8zgR+7LbvWYyjz6HskvwaKDgCWs/MN79Fo0qg0/6XZ8v+wKSmU4wPq1CX9UHKLS
scqIgxpqd6ImdL/vGZSMMZm4VgYZ0l8PV21umZoFJx9Wl1IHv6+1HhjJDWY60MlqlNv8NT+Jv9jg
MZFWuyujsaIMTfNqkZ8ifnJ195nPeTaOqDbqUqc7NLEKp0uNYcPDybx4NhMFG7nibaESC+tjpSfh
JUalFSARZmwZ2c1wbDNaxinh5smxjpUOqbwQKu3fP3RG9pUdfs0A8NvDQ7WyYz60NkQmAYy+Yf5+
Ivg/8s9+vQM62vSmOsYs48zOkwphCJ422t0l8ko+gvUDV4EaQni9+O26+Sfjp3ENBPWToTTXbCOj
OwarZaJtdZtS/NvLJdgu1nYdPYgWXs4/2ti7/9hcPOhgQnE5TLGFm91PDMngBpU+HAjozI6wQzd3
MQHt53hmMljicfdr/AkDNusutqGDxAE/rhrAXL8AzjN3jAuDRJwRkYbAVExRN9foPoPdhHr3crxN
wHzvs9vkPDIA9dx77kL0OXEPftbiF0DfY3TbLB4Xh/2ZyuXmlLTUvnIiym/63RkOwBM7D0O+E5wT
/Deg2xDsg4ywxIXFvjnQM/1fABlGnkFnfj2ITvlsFNgYPxdjWK2x8GkVasYcwSgjjh1boIGeJgQU
RzFymarWHU9D0ysWdTm/ZZ52C1YRtzJHEyPeicq4uBsXGK3g+GI6IybjZiA7ygVf2TnMIROcz5Id
81yATzMLGTkIEssqNSKtPHNywtqMsPF8OGU6LITi8Av+kWEzFtD2vZcX89DeI+2s9ROj/Jentcog
6R79hhWoJa/mGkTBUrswORfET8SNOFo8rjLJeMXF/7oQGDT/qewkAaIw62APHLg4izPJw1rruxGd
tigt2NZY1hjcMAxy0H+PMAgjGYPGrfvNBunImX8VF/vxOdj+o/UBCtPTm460hck6e9gndTc0QQL4
f5nMMvylBaDXuDOYQH27fJ1o0mvgK4KqmOHMCFUBWLA2jUOqgYsoDctDnJ3mmPXkJV8/bDNlp8Wj
21X4do5CzfrK3sHYUCmTVX4Qjb/yckoEpIwwTpAawDxb/5ODaYNoSHwUf5Rs6JWZvFfj5jqXIeJE
jXqixPF9xrGmXWHXSkKdjimTBTWW6Q9DBQHd3/vxLWQeCNPgh+EiyCmt83TkDPlgxMTMDiGIBteH
t6qltAkENefEjQiTArZ9Xn4pbGlkzTleD4g1ETZwfJCkMe1Tg0e3lcmGSBSZ+HqeZMDjFwPcZCCH
GC0gaeRUxDTsC8gnrXrR1I8IYx46ybGlgZlsODeuwxhqLcsK9X9m7bj3T2tzAWq+uNIKzeM1buen
mpvnTA1BoJEeQTtXF63g66JkKv4PSnvZBYsHXCigw0vgZTLQBcINpy0W4IOdtfnhtK3CIC64Fuz8
2fGX5OmIYi1x3VdyV2f80H9qx/ccxEH8B0gB3Vi3dq8QwyQGsgOXKEIilYTsnKXNt7lEPxwlG/SA
+2/bi6eNtDiw7dKCaIz4tLM36WiLcCo6kwMrJf+ubAgHGGwA1vB3vqV9dJPSilaLwCTS4Aic8c3s
E/LAadKRish8b9e7KeV9Z+3SdKXG0RMGhQXvlpU/nd0ceCJRxNUVGXjHLyez5W+e+xprNmYqTJCH
6Ii62kpH8SK4OfdTELl2Iq2SRDD8U7e0gwUbKoUjpePN9oHodoR6RJEc25ZrjLkIy91eYPPCkcHd
XNf+7rV0SZn8p89nTXDmveQBbzDZKHnA2xDZdAm/Jdkx7YV7BRpb3+wdg2FeDnbGA3px4WTw9ayd
L09IvNGiHQcIuwo2XtwObI+te/BwIlyLWO6ZxdVbgCXcnJkGLkMYUBg/rDU7Ha/75crYe/aibBvR
xzdWDBCxSPccjSIwb5+ufhMurUNOL8h7/LbzOGKM6a+ebNkLCBvWGWf4gRX/F9wlEnDfIBWcwaqV
PlPYL9Vyz1s5Q2u727sUvz3qDLehbXSfc7Juo8VZWgouoOyk2JtMEqTVEVQv7orw3yCjanb58j+S
M4vcHU+wxvTCGCcpr35xYm0aRypcH3hYqR0FjSAZwI1cNRa3aQdk7NZuFdIDJ5F7UZ0dIjMcICH+
uDQU40U6Oqb7Mlo8+QHU6vUuCKK05QFx3f3bihalPStz924Hduq6kgFMbrmA2ynXZCHLrLo742E1
4Rnl/ZLXHbRU/IJizFeoI6CAd9YCZ9o4CEiTHa00a6x4Y2KlnuGbtgn/n4f1iOPZuV39l9npgnz/
vISPsrh5gb1Kq9COIsmB3prb/84Nochv7qUdr9cDwu2gwDkD0CNUVaOQyh0bgLv98iINb53KiwKg
a9gTfmHZnFFpf75Ne3tXTEekXi9pigiZVMZI4M73MW9P8mKwb4ygyZISObelsw6CgHVKamQKFyly
odDCn56Zs5HFDNyM9vbdXQQzkZTbIgO3CDM2nBc0xtiOlL0Iu1mvtw6SKliRT3dwfFhbAU2MDZbs
Mkd6BNZoFwrFnHXurICrdZ3dSjjJlPMKuARX1WR59jbaVgT3RC0yQqP8qbDHBcrPXHo7SNi0nVRD
zBRuSzamb5TAbxEzjGS3ExOQnWBoPY4rFG44bQjQcsEquGKhnJOsLdKFfyNynqXwzCrHmxQG5sLm
6lVh+uTj3aDFoJp5UO3Z8b9PtObKoH3iyosLPgtgl63ckYmUkzJzHbkJ0t+kcRRbEKksMKx/hoPw
FON2rvBswZKyuZBk1c7RufcDa7NrnP3XXsx49QDPsbetTf9Vin23eeR+VCRhY81Qrtjn1d1N0yTJ
gsR3WSHnvBDPKzlwjA+CBQyy5t8qoLhcUDkvKm//+Ze6pr8zRFIlvpH+JSkhpyCcfR2FkVrC1EVs
YRrOTIIk6ab72o/OZJDrBwyIycz0N5vNa4i4xYc8k17sVeEsZlnKa4087ns+xoZ4swhcl0zPnTZj
M2cnatdic98bjCOrfynF2RfXCdiiq3YfMbeqnNza970tVTjXONE1RkvHUR8vvitSd9EegQHid8B9
oaiPv8woXel/hJ1Jj+tIkoT/SqPPI4z2ZTAzh4jgIm4SRZESdRGUyaSondpJ/fr5IvsyXd2oAqqA
h5f5tAQjPNzNzM2nO446MtRROuhqBQAwAdWp3jb6t3B3cLZP4RwmUagSIhtuRmgomRwJvdKw3TDM
wujCUGf2ClUlwRXWSgROJO2MGWl96+wt2esJsYYdGwWE3x4hmvkQAtqLo8/6h/wmNhmMv6smd5z7
A317gM2zRJta6KmEGHmIIbLAPYav/gDcfIQ1X1omhhNEWGWMlHshNu7Hb/n7h870ye7BXp3dYcNg
ffy215zfZnvB5vCYzLtI7x4t+7RfbvCnpeAaD2FgCnwMgQi4jBcFkH6P7oa0Av5Hzt3+nX0smSYV
YTFyDPW9cjBz9veD0X9YdTDRaPxK22+vE0GXs35MKarFHgX70CamNVpWYLSh0rT2n+51tFLMXk01
FRd+pAycoR3fx9z3R84+N6ORFjMZAFOPppHDHcLA1x72UMuBlRqFu0mNBcEc7415Cm9uaYcCdlx/
spAMWk2R0liXcUrM53ORBxxxUfw9L0/SM+EMTYf3xbuX6zfYZSXjK1kIHtpgg//+BF8Vn640g3IR
Fx/RNV8fwQtxdfpTNuM8eAW7dMPt9VQp9sTWgqgRdE7qDZe/GLb4HI+EIK4vn1ooDh3jP98iimPI
R0N/DpuLhKVZ4S6PLPvJYO/XEkl18paZS7cez8sOtNWHEe8Fmw6tNvES7u+ktx9MoeCus/fkFnkh
4iCgnmMEuMMlOLXdnrr/Bo7CsB0ZPFkiHIAkqQGrqgc193LSh9oUx3yRFoE0zvweQ0ilnVzw8OMi
ISIbAQ0t+1mAzJXvXdJy0TU3zwk7taRLT9+qhqdVtmj9DH3/c8km7VkW8mwlU3OxmPfP9rQ/h0Y1
UiPgFe3aDskOGEJ/pZVxsmeSBCkCEkoREz3uKoixJ7EDbnIqM4fTRGQJDIZNR9zBwl1tZ21pqqWq
LRUySv0sy0pEpACGt+iFKf/UkawpgbBvhHnX3dDjSJrKVERjK5nYo68142kamEIxCBiRMmFlOLMj
xwjSjmV4/JQKX8p0E9t2Yyq7dqAz3pa1MOjymsYYVjq8rcylUzrB3QuclyXTClY5ICzbJCn5Pib4
Mti6T67NpcD8a2M7JhTwAo4dEl1IQg40Z9oEUrJUJ/VY+ohSNy5Wdt91NNPllQaLz7mJIlJG7740
DD0vnFUlPelM31j8kqq4SWeiL90eGQbKTrMZddmbnDDKegj2T05WP75MN9uMytwoZ8HRoPb1eB3R
QDPCbngWioTuPQGiOCgl3dqCUsHmmqg2IH9znw52yOPMfviORNuWOmyuMKSoD237ZXEma/IYHpJS
OrnY0WhDZDcEonz8SXdjDy4/4KlfFDEXL57wJiMD4CutjkLy76LmgpQgb7LP4daduKn07rUPpmK8
UpgwU5Ssgw/SMJZ3IyFBU7kkpypoA7Vttj5lk5vlZZyHuqkBm8gRPX+SsXgusQ7tBYprXkbtEvL3
1A35DA4pKp/pGBgpdhWc4C5eC20RsylDt2HrpBVvaF5oohMmMbKThM6woUHnDid3/8OtdZTRK47f
E9K7TVrqIvvqoRF42zKiBQ+7wdN0wzYXfLMGH+EmY3RU/VJFr6Ox5UGSN5AdOBFXDoftZD7waSCE
MA+LTGJxYtc0TT7WbbYhRZWeJG5Sx6gsa+I9sugHYbhec2s9bRXZv72yov6ys1LxNfUMObpwbp4m
TcSyM3Hpxzf3ko8OMNGb3i5mly+lsHQS9miacyeMmrB9FZ0cepGSBFf+qHbPVpi4hbeEun55I2YZ
asqGITerkYCm6zrLB51OHu75hPSbB0QTarKO6QiSobPNQPf/tBj8igR0TQLl0AH+Lg0GI9BdNFKH
JsTO0GhhUeDdR4rmnLm+YjkWzZYBEPO+WvzKup5lfQjANd0aaJ7OP3nxVFlYc6FgPyEj217PgFwQ
7g7JsF+HAFNAq0V5PFLc6Xw/ggJ4fRgHPGd9V+k02WbcnkTywDyV5RKjqYFHcXL0s535+CEAVcTz
rXQw5PM11KayXnb5yt5f5Q/Xeivum5dpYHntMWH+kTC3O4g5tvtqvDds8jlUoPCJjxHbBuUVFI65
7BsJLpekGTVfIbST/d7AQiu8f+WHCTk25rZuf2Vng9TeTRqqvhp56etuNeJqw4q5Mw6gYqL7pcNy
FOpRuHcBJbx0kwGs3hinrmmDSEJjYN80WkBSlGroZDYY2cmIMnYWtpvCppQSZ8M5zu7zeO3SC7dg
dRj/xCYRdqs0WWzXCYIWZlKGg7NF3EJYzO14TREcBqXDp7cDSQQLGpYEAj0QLXtUghpjcoBe4+cU
blPldICSCETuhVSol/KgzSYua6NxNjT2zPntTdbx8jxmbuXXa6pJ7/fM9C/MD60mHM2ITqeMtO2b
z5Zz89lnxGF+3+jMW0ziGdnZ3WZvdRhskoRZpXfLc0HNRo+saAcZQ5R4AheDxJ9pfDobexKJozZ1
hQKgdZVOjZPlw4ORvz0xD2Ae9xNNGjx3NcGQzb5TeaL3HIqak/sGjyRHS+jRpcgc6LlFjELScpt7
AsTHZsfLQq4Pdjc328lqiTJYk5Oclj5Z4gYapdzisNrNL3feCi10m2Kl5p9C2WF0gwc5jVOawyzX
RJxCHyDr+JRJTSw/cqnr7nrt0fLUFChRx8fWhWcIsstFF/QIYv2vHPQ3f8VRnodM1nF9pjoJhgSq
pa681Uu5SU8psAeb8LG5Tptqw0q81NqqlM9Fypq3plm2Do60IFICDKZEYSLyhiRQ+1oSte14SM3J
ZeE47hLb/HaIJID0o5royLhjeO6SIPOGP/BqPcSJr5jf0GCpGtMR9Af7m3rdmedWX4L1Kun7/dXo
qtrWgSPM7O+Rd+WpTPsoCbGWktUlrnG2YkQGYfXpX90tLb57LOc+L7vVwFy9BL1ltBrIDM2kR+7h
7cMdXlR9lyeAGCaIo/8v7Sb2yawTKaIWYp2YhnzGoPI6BqDA8htlGrYW6REMpDaZzSb4+Ssxbvpe
/KFm6MUQHGmKIJ5L0XlHmwBwIpBt9ZwemCklw93MhQMSm97G5p5YLZXLpTG1Q3ddkZNntRvR4C/D
JWFyexMTpXTwDcMeQ4YamMi9XcaVr6LoYW2CLXAK2AuTDSQZC1uU+Rv57/omKgTu2HP8sK7iIzcR
C+hjJ1VYW5ki3T4am/uY7DGOdmqruKJc3vGdHIKK5F+wkwbY1l83+ykiJ7YtD6IykVTczXW4PFBW
7sfICdhmKCHaM/AIF6D++sWJQpKCVpSWR9cm/LI7Qje8gJhsWVxhyxspyN7WcNqWBOgMOMDYVs4I
DhnFmKo+bHgMCqfTV382o5fTOgVUQkkF2PNKr3ZGe0N+s5wWLqebXYq0LSOGxNq+1TkGUlICRxRZ
0AQT9t6mbeqvTSQ04qFL7NEJlqpDwAKSVfJ+MKqQjCpTPspO3sHkjFdMDrSz3cKOYuqw4QSJqkMF
icHGzHWPnl/thO/r1vCGHRKapXMfk9MwOEky9IDmv4WHZzmhPeYs2KEeaP1SVbVYKsopch5JQWFw
/kK1WyQMGxuow4LIEUURdp8cUYJXiDKlNb4hgjBd2PsOtiXf/TcyCi5IE9DwB3h5wln1GYldfie+
FkrQqW0iBnwdeT8CAkSndP2m9BW1HmqZOSkefArBCs8bghBOwGodHmj4Y1jOmEu5mGpN4LPnusu3
ociV9BX0TNhOyQUx4YRT+wK9PWHrTxCFQRnb9OOG4D6/zSpgUyQkduYuSaGGjp90WSId4lA+8Xh7
aI2EHpRN+UE+Ze+dSNkuO600ycQx+85fZlLoR8+z5559iyW9B+bSHzIWqtROOrJMTYRA7NIhL/PA
u0zWxhhJBqj2asLUIskynacj3nQg/CXmqzFL0xOJDm22nQcbDe1FNdcJTOpXqAvKpnjA3ErgFI3R
uu6epKfPBUyRtdEBCpUvA9kEK8iKWmEOAQTykgGssPCdhvk0CjoyaNlUW7iwjue386ZsJkyR8XDj
eXn+bsMq/3BZGKxXvSBUtlEH1dpIN6EAR5x4n2C6hy5s+FLM/RqJrEaZoooRN826rxIgHBBCH9k6
RqvuiDbwsPqggpUV44QqEWGyG+bwV5G+8ukDhGO0tOZA7iLYMJLc7zOnh4MHUtrJToss44a1IxYB
oOGwIFctZDKIyJB1w+/nQYvxMydx3yoeIykOl9L3Z5IwvC4fjFUIbKahJNrCSeyR3rjoTLn6jBLj
AbVEvuN/mFyosEQhxmfYrInL7KvoyS+siWgtRfz9ZAi67If+IAJ6/S5aKsHSS7/mXuspO1x0dIqz
zzLfT2qKVLH2l+524epIYvMs/TXdJ1wbD+Uy55LDDAafJUr572BFswa34E115jSzo/bampS00XNy
bhrAwAHRnHJ/E8mcDXy+azwz1wAMTdD0stFhwHYFErzK5Yko6E9OTII60Bs+hilfQDBB59hzXEjU
xOyYv05C+vB0E9g+QOaddhtq56v+HYn1Fm4SvSYfVN/9RysqjGjtgrzSMDOnxfS12TySpokOBHri
FwHckG45+pmRP4D1v/GU5XGF/TipjpKPlnAEnMPsPEWZtMMChVDQiPisLW7IjrcfWVWhp8My80gv
JtOwzLvTU8B08uiQlOqqOQxxndVt1+L83clq5kddjeWyNkwTySOKVoCoxhMhszg05x2k5FzYdJ8w
XwzJuDoRaZmmuMfwR46IirI/y4DPodFXuggXQ5+5b/rw+UiFX9gd84fVjrfqiBVp7EXL8GrESG+k
vWhHqkLd6RijW4Sb5hM8QAiY7zgM22/1BHo69YAiBL4nCEp1WDlSp4MT2lzfzTv23CYn4UDFSWrr
kmlNbGDInErX3hL+VLRnHJW4RPQuEk/tA3QC5C5ll7xnMXcHcXUG3HnhinyLwVbTzW9RxA31bIqM
evBsD/Ew0ojha0+wG9C3BRRQcgfJ4Qqfyht1XJgcvioapzS2R1vzNGtFcBW/8QN1p+oOJe38zsmt
24BFzijRB/OApJ5jekIhAPZxL8iPkQjdrPfEMZ5eunhJ77sT4BgrARv4ATSO2fJj9sRZ5JDKjRT1
btuoS0WrEBOrHOjUk4mN+c2p8UUT68WwoPnxRf0EF8j1f3/YQC4gf0ASVMvcop+UiM0KUflQ+3ZP
47W28Nsy1tWQuPJFhVNKp1o5/atxoHcRXSdlQ8bqNsY6q8Vi6W06I65kdrReNYoD+dJ/oBVy8OKG
p+Ym1NT4EwKYbR6z/k4gcKq4HOQ2A90umCIh+e9qrhd7GJrWz45VRDX1wgMbK3LeZP9DJRcyQpSh
QNYZPwYcmBQvXiOlch4WPVRYOGLuv5/Mm5wytQ1nmIQO1btBKygcOHFbipIGcXyLcJBvMC+pEoeu
mHUbAjd2gS/7gQ4T7Er6c/rSS3pju+PZrNlgGpc9s65vqTncww+0MDZQ+h/TYbVWDXl/Sy5ePRv7
FqHjPv3oAbRM6HIuq22I4Oqj2q/xjVY9wcSsqzUvo4+YP/07IqmvVQNTC1mAmiB6emKQf2UEULeQ
d+PyG4Tajk9Dnpi/4/l4dvLLRX/8/d3X+rIyp9OH5NUoaeeD47bv+6/LaYY6sbtzf3DjFCOM0Byc
5sFZWrhDd77OSO+Y86xltGw356zHeOlmo4v/amkPzCHhRdAxeUJQHU46av8rUKdNkrBVxrP90EQc
PKOx/4lPmNFsml310wt+aGTBnXdsDQzU9e9ln5Rb9qPbTRyQ3U2m9QgQ7331b/n6HR05yMtzy3kA
eQp44vbNfhhr3Oys9XW8rxFL9cUxWTxq0iWcrzCxSade60InnrSOKODU4oYuzVmUeCIwncqQ0A6O
AbiGvgDQ+30N6ZQI4QKGkhJaV/MGAIuxmy5KI9VhY73EbABapWtKGZOOhmhCpc41l4hjtwsswqFw
GipvLyQsy14Eh2kKsIncCATsfINXTR06fM0+GRspp+YI31FEzgKCCBgBqHD9KDu/THIyifDkDiYt
c7VzJ6slrtZLt6aKO9gDgWnpmo9svMzH0Or2cPgXjKXkWgVEGETIqNA8mDcuikvOr1ovSsxm0Ju7
a4mRdqjf7Mr+cOtZEkLK6TS4CHOV7VBjTrMwhOlh6vL7q90dn0uamakRkKQ4GtOBGKFsK6EIDL1A
IOt5hA6+tBpq1FWkmFTH8Fl7/8wxv8GWbHH9waOk+8VBkyOYnOS04MbdFrIgT1tea7CdVpSQumiO
ae9TlFArLn005+RbBvecVtIP2mQECQXEnb/pfXNRl8vkTgFsZ8UPucwT12ywmWwomaountbHJKJK
naMm9QlAssnAGjm4mLkmTHY3i/twzXDTA9GzMLBquY7ga4tq/NTcW7R9ut0+zn87UbTtGAdF9po6
llYbewFaA60z0NmeCX4QVQyeddrlZPN8WfgmNbATbJOlHOblpmo7NK/dzcEb9KPfnDaQpqE/ZJRi
W1xRl3+fyvm+hSV99aaE67mL3fgBrEaDJ30PHzXfQdrR144qRQwZDtUlIiCxoI0VbIl5Pdt6+kIf
yKQlnF1bZiXOTUFzRsHXmNBtJeZb0Vsg5F4nqHGFnpC+xwELKcYlnh2QFp8sjp3CSZI6FCUfWsQW
MsBTN3i4dJONGJIi5mQpFf4fNh62TbqRf7aY16K3FTeaTvDzRJWC5GRgVkhC5Banjm2MuAI3N1xp
76eJ91xyXpm1gCJWMRRl5FcYmYAA34w71iHidCRXldMDHTPeoLusmdlpfVdNBDMGE1CZqy3rXfIa
iOkgXuwwWKSpdYFk+AAEvae/44yqm7+8L7tC60oaMX9zxpFkPeHWg5v1F+XF7cIV0a/lYQbi7Fv+
kPL/Yx4Ln3T4H05Sn/yOc1aXQ/vabOkMkjiY38fkLLSKtkUved9VC3QU9q7GhTJNW3TdjjdIy85D
dYYdQkVjfnBvQRUNeVE5H1oi9Ze+tBR+VjqgvXTzycsAZG8DOeOe1Un0jqgMdBm8ZhemlnaxT4JH
xRuZ4Es6TDBvoka6KxK7zW7KrKx0FKYPAy6NDUEvTMnfM6+xYegPBX2Zsz/4wmeRMnGvVnuuEzqQ
TPq5H3pEF2on+uSvqovbOZqRbsboBhSbZw/9CKNB+woylLjnI1pEgsx0hC5aC8JhuqB9xjBgWX6l
BRGH5/ijowdzfoRO790sfC5yitHOPAnDp9tghJikEWIwDVHDQy0DFEaKnPNIjLyCKA3jEckURS4Z
eMghvsCbIwGBu6WgsDUiQdQbqN3QpBFEF91gREdbB1rSK4SfqQQRf/n66o/tFznMtSR2AQofFlm4
BylF0fEUpy90KkMX2hrPaDHUShdduxvIvCzSpmg7gRyI20oCFiKhJgWwj7wRiO0KPIcwotOv/Q/Y
AHUnOH9t4Y1J7hC4BPvlsvR8yqwMLkdD+7qUhX7XICsZD1NR3vANpXKr7y5wXDEHAQCWerNizVVy
f5o26wMMeaeUIQei4KTbGv4f5wVTsXeQaQGxyIudf5gOF2TgKGxruY+5GcBXUIE6rEv/Lp2P72Bn
RCdc5XR8bZ+mD143Gq08GtRvkNtAEU9ts0ya3jkr0lLKVKBvDeLYKG+AUOjsHcLsctEDJgt7R0J4
mHyu4j2JGRcEjNH2NEWqMkaXk7O94TugeUhstwqah+0Qvbirv7QEhmTSZhSJ2OINkwWQ4Hij3Y0+
Bg6kiZ6xeDmAmk8khEz0446+ysUAzVcTSxt0DQBXJLP0IdL/uwFJZKOn+NuPeXHS9cDgqUu0ABYi
eetBZLdJEbbjFqQNhTOYiIMqVQJIkdRLymrNt7gAFbZ0Bo62l0ZcMQCiR3oCqP8Uyr/yJwSevmtX
P8yVviHY1uCLC4rQXnDZMZCZdmwjlzBqIQzL0LhhfMCIVZWRkiIwKZ0cPGjIdJV86FLw/2y/8TLl
kjyHZMkqXgM3WimL0Ao9+FzyLRHHtDkCmYLtgHkXtleiLKKQYPJNAtyvfH/wvVIuZZBLqwT8BySX
TPbWI4zso5XLB9DzgN3ONmBnhr2xxjv0MziDUR+t8DSxuX6BV7lN4V4PKjA+TvqC3YTMDS8arriQ
oucZwJCyCxaHf4cBkBP0l2gpotze2w5gRkCS3UeahcaBZVfsdMASfalKF/GpgxkC3grQs57XWy0W
DV8/48vYyDlKMNaph+TO4w9BUAW8pkGnJr3g5OsYeyB7StF5B07MGExIOT6Q0UbGgpWJ+DiD1Y7a
wVvcvxfMvrt7rB4qJwqNlMPZsixi3C1ZaAbvlqdIU8B0dPJ28TTB+UJZrIJUygybOa0FoULaMIdv
Or18L3h5fdKH9iV1HGjZwsEpmgZ+mLLNc0wz4Sjk/ejc9TZt78GGSvHFGFkYnKjPQHndSWoQu9mm
6XTgL7oPucD7QiN9tdogioPJOIgsy6FwoXd4yuBzdna1W5niCbqOJtsBEQlntLjqHjaNCirVNVs8
GnAeP7cRjPUNV9qbrukEtzAIkKZr/VVbl6kyJEIR/6rkPomdCMEcignNvl6Izs4aEqamKGNb8tij
m4S/38jwTHjgMQteG3RMs2iJi7wGAQ35Lpcbh1Kzvl0a95nNiwDPsHNX68zsLDob3B4GZ8kmGLlD
whcuvuyWHg4wwqnH73FvRPobueFzIHKG43CoDl9azgF1dqPRd71JGt5W6wrP3FFaR3KE/BnhSkPQ
ZQoEl5ukDm6ZDM6b2b+YL9sTcrpjUE+aOnGG0bFtt/y+qaTg4AMn/37I2GBAkQx45TCHCuTonr+H
3Bu/PL3coFb0mTVh3hLufZkT9PSmNGIZvUl+wW/cQUTYzncRfqf3BSiXz3QCi/0TQqsTA2F7NhIV
IfMx2Hm4mwQIPEA5lGb3dCIqjrp3EZHD6Ka53wGT/5agmMhnFJSHPjIQqegijCoIgtN8g5KPjLkm
ZAKbJOTgHFzt1QgXAshJSc4zzNkwgE4wwIjk9KdoIgq1XuJnIDk9xkYj1TmrDDbSGp+XCenxRy05
kgLfxYwROVFO2P3q0X2NbeEH8Ap6SX8SNCUcFHFFZKALfrOkKXaca7/FF5mAan9EogGZFdMIVzCt
4LBdp/E9En5zQ0sbiEofrG5ZeNQPOfEHHySJkFVnC4DRxUzD6Hw9JGTEtjO7SGXVQ/0uI1Qq1xal
vPuGk8dL8aoQwjHt0D/ZhF+qmgY9MCaIGE0psIasL/inv2yB9agacj+BJ4ODhiVP1Mr05ztjMvn6
5cY07rOEsdFQsval1kPVK9g7gDGNHr4ZS4HGiMkdGvM81fqSzbFCI8FH3mYrnBS5H5gOzFRaIKWH
WTfDp/OP/lO289V+vKgVEPRzm9s3a714hA98cIU2GNrJDULUC2NcGKT1zPqPkFztczXLrWB94Vzt
I/jOmUSERJ+4cEWJNjK7C8xSHLpSZ4cpciCtc/G6W3L9HZaIDnHnTsOYeBMYCddIsi/eItCyn8CR
edbJ3F8ZQlOcMVAHfmkZMGE4JTWYH3cat5wuotKmib8fjWbjoOs5WrYXnzHaBQ+qZBRfTKy3lQ57
hJMuHrW6PYA8ykEBkjpdYh4p6OZ40gKiAjRGIGV/omYcgmM0kimyDShaIglUMa8ooyNBh0RKa+KC
DVQP8h/Nw+Ra1kBsmZ5tT7S/PetuWiRs23QDUwv96rTO/ILs6n4LLktkCPgVE7SAyKnScG1EbXNk
UwPkQ8UQ3NGSnNgDVMJRrr/MJnCgVQwDMeZ97DH41RpX7gzfFo8UVW46BufsjAgibAeQq859ChfP
KefOa8XQR2SWe5pScowS0NT8aoMWi6suRFAK4Wt0jzi5lUSAnxrob2JSUTAntdwC2pPP2Upzxkfr
TsoKmyS5X/HC69toPK2cnBVzpD3GCB3xMiE2sKwCEeV7oUkRuRPtX0QBY2c20n1YgHBeJCPvSDDA
3/Lj3n261yJ9wvVi0T8gKH721KyQ8VzwwAhOwPfDOsIM0v43+TgsPPayG7h4++ZDSYctlK8aLkVc
wrcMCz+EWndagJwxqUPI5b10h5ZvcvQgeFxKLLgQ5AbJyi/XIEcN8QxAgKz5vlRzGvVhQ2jxFEuN
lHOz8RWKkAsiqkldZOiObAVd7uNdRBs6kNX2jYlB11hhhtMG3G3N4bI15A7d3dIMjU/np39x6MyD
VQcUN6pv6PBi2s+bxpoOXRoKLFAuPWyggYuOpqI7NXOeJOjuskXf84iVRAD0Ql7qka3KLi6d4mkz
pgMpS4affhM9htxX3BNo0+AeJcw+MiYyyqURv6yIIVuQf9Zbq7jDgo5azPv5F0zQIHejuOvzONk8
eKP9YESJjQrtllX1e6mg4vgVW2ZZ9yMyzXqvKV60FLzhAVrc0BBxdWVd2K+vLIMcRtLy5v/eFBAU
qSktZMA169UgOh9/3TTOeJ++GBGmDTNgqcPhSqvrdneZ8eodbOkk7SwdfkhCEHICUGd077wJFQgK
1V+DkhE4DTZP4zcTEeJ6HOAiF2gdCdDqzmw+CLyjKcUFm/3ILU3bzReTL7LPNBnd2KCdyQmvBm0G
0cCOkfybJlsMpBTOlG2vMnc0B9wAEnoGroaUNwkJNdmkBExGg7IlGnBNQRovEFBy2rKsTeZ8yhNM
CnuaP2N6AI8cghcQkl3JUPulTzkTSokoG6ke6SIeAl7q9Q5ICIFxqcdIaPdYi8BVXTQhAB6ihsiE
gDNXK3QMlToEy8FkFH0YFcrbejhpgR95rxd0Tea+bZQd7HEg8oajVXtrv0q1CMvNdwoxU9umB4YI
fBPy/BEPmpRByCRCbsaafS92zLYT/ZYiDfzt6sNOj2kZJpPtGSNRHckNYhJXPIx2qu2t22p0dK5H
bwMLUPm9Y4JpJols/oRLYou6KGmvv04nlQiz/U9YhBAAWqBlJVs2xCJxG1hIWa2URKoxLcL3zcIt
0zpiW+UcsT2gq4H2OprkOm8tGKIsVFnNDNsm9BirPVLMhtuav+P+ugxOfxqEz8JLtBi7A3Jq7iCZ
8Exvy49XTpvctI+52exYX4/CahpbhrfADu10J38jovym0ZDGH4OJWwrVNcJEwsdpQXa5j8H2uAvh
eO1rLfj5O3zQr7Y3MjJYl6Vu52Q91MbQkujQCVwdcWu6tAp0xrp17RhTae6lPbJ16QvdDH3qb12O
Kh1ZmzamJIi1akliypNHyPaZPmUd7nISZoRVtF4xlVmC5rUDyi6WT6JeJMmh805iWEQrDLbeJDHj
RmWFxyfag7XCSXBrriWwPoVq6egCvuhCcVRQHLpjsWCalCz1fNbfEqpXimzvj/BFkLD/+ia6XhD2
/MqsuXqI4WL3hR7lCf/XsMtBfH6T9bUJaklryliZraBux9URwHA7OVtAnW3GJeAK5J5/qKR5fFO4
tuT24sL4pISnnzzXvySGLgMvchJ2/Z4gCjcTAIUOdZ/F9pKsPwsbqU4gXivILREhV/rMkMldMY7c
ae7xpIZu/KiQfB8h/F99iufKH/2Qm7Xt6PAdtb/AQbTu6cHWBGiFzULiCCephwjq5JDsZkBQy4in
fMmEYn6A8/aU4ZskFuq40lrJckQqy3qIK1mvuTP3UCzopggyg41UkvGLUQTUnfNXKNfBLvQBJK9C
UcS1wQ1n6ur8bcSfj0CMRlfTD/92ZHHsfY8aBL0GrwuByYPDpZqz5Dg9y1qsTbjvdLpWt4UmDua3
yXytftZYN94Q56+C32KV1hkfXXDqjeSZfiEruMyRlwFbOPjHqegY53f3zgdyi3FPVEsY+H8YUxBL
0bwb54SzLqkOFCvBSMjwjODfHf3EGJJh42sQBlCSBFADtKBEeqWPyMzOgqR8drN/zrZFAUWqVm42
R9shtWITHK1OSgHIvRw43NhG2ujRbCX5c9SlG5ZvqO9xxGnenclce0qDKYztVna1pm6zfup6mVDz
O0QAfNhsKuYr1PRIArTzULTQhu5UXeBR0pAjUgxvp47+jFhHspYbehiQGjdiSg+WAkSAlBxaa5Bv
ul7Q/00wlechleVbsQeyDJaPCAsDfJ4f5xeI2aFMbJgwm1Z9sbm0AAaCZqHQ/3O1rPJ+ydKiWo1J
nry7WWeWwG5L09+gaIFHpQEhQJ169sOnoFBp1jwAzEXtDpQfW7fBeQWzoi4glSMoZm5rXKGak4gm
B2OQL4Z4jB8vCALC9kHFKP7JhTFi9AwaSYB/uMZgTkWmztY+PHBHhvlT+9bn4RFpgr9HVd6QkJDk
VlrbGqHXrc7G5U5cJLA7LJvd07JMfupolS6S4mU14q5CgtQ1kJegUxs9Lca0niQOq16DVIkq7/c2
M3ve6lfeyHHp/2Zt9DTDFVC9rw0b2EhX2JBAtwIJpNaixDqtB41Au6vBTkQAL7j/7U0LVXEBXn1N
CuywBR+VXhTmJ85PhjnRs3eeAMQD9aCJAtloj8kUh0lzcV+M4KSmxyWeqAsu3i/pzZgwApQ2sArm
GT2scwjfMpgWfmu6/qEFys9Ldk0J4TI0iC1wKPQceXdxxemIySouRkeztfrQkNq38HpcMLx9ipc7
Cld0SrDSarsYBme/aROmBjSfPAkhm46/Ha/dhzyGGi3FHFVSVBM9E4qFBk6ljwlz0jS9uw/vIPFI
u68EK1pSCWPkkBlyGLl8y2KtEwaBMi25k6DfAWq1KS4Ck2i7ZGMPKYwv5m+pQTVMvkcnwpaQcqWb
ecoOoIDekijotf373/7zf//7u/qv7c9lejnW28v5b+fnaXrZnR/3//l7e/D3v5X/+Otx9j9/7/f6
nVar22m3O73msNMZNPXPvzczMh5+u/Ufjda7XteHdzt2yW8vwvzqyjGEA7xLMdnC3n4LGcfXqBNH
fJu/ePNh99+9+aDZ7DQHo15v0B3+85sXVfv5OOw77bhh9++487rPAVKSRsd4mE0LVLAfFy/7gat+
E/H5JRm1VWMy9D8ZMxU+wC5Ar0wcbuZdx4eQdmscfZyWNrBSbx9zk6fCJdVnpGR/5279Bi7bb2/3
dmBKsTSDtwDZ2byH4zbnsc9YUZPeGphX3OYGBWb46oozykBh48RwMLNwP6sb5DfYfPy0uVRonjeX
FXRJ1BrfKYH3YRcq1P7zp9PSC/AvT2fY7HSGg9agOWo1/3mBHtuyM9y/Xu0YtpO+P45RRz0WVKne
Ybye9BDMpXuX+axUBtXkz9+7M/qL927983uPGuvtvRhV7RgrNOuzRKE7WBYdsXxubt7R688admdS
QLSZ5/SsRnJBc15r9RIjyMqZxayPzRGjUMbkTR1mgHw9fIT3iMFphvzzz/nvd/D/W6P2P3/OS1kf
XsOaNepM8DDDsevOrJcLRm2VsKDspls6NjRB1qFVgInttRiQWSCTYmA4Ew7+6on9u/PUaw+7XX2i
BqPRH7Z0p3G5Fe/3qR2XL7FiZCxOwD1j/HHbjHBC7Hox2xe6v7w/X4Oh3gd/3Ce9Tms4GHba3X5n
8Ic1GDS390PvUGAyW4tj/y5GRJY3s67p+UEzF18RDNa4C4kWc2rhbD/yPTtiBltbJcYnNEcxdw7/
d4kXP1qEUQgIjFnxFuREPhv28Ox1yPC+mBZwJ7/8qCNDzRkiW5if0sDAdb94M3mwlroNnKFUtCgw
SPBGl0f42IZ98xWWPmnTi+l8WadvXCHkGU8OfSdtCpV6b+IL0WCWZKnOtcWUyGP4wr5tksO5gO59
0k/054vVauvV+JfV6o06/X6r1et0/niq9r1h2el0ui32Iu33xoNmw8mdz86koJ0YjWIqcvzfqoe8
VONz2+gMzW+Mi6uodZInxJcXqQfwqmFyzhqI856vCTbW7XGNO1VaHrA4lyPtlVqx6P62NDuAIk3U
L4d4nZaXcYPRCD8DhpzAqmM49pgMhvYrOzmHgxoyUopmpEewpXGz8p49ecX46aqe5sivHw4lHAMZ
hmB/hfF6qwMy+Zs4kg+e1em7+IStXdTFMA7Xj8L54PLITQSNMzAPfQcd0HBoPpkkug5IqAc/+7N6
Zy3qRLf78W7oNHBExHz3Gl93ZqvHgLcSgZhdGCMU4FMsVbp0MZ5mqAyxhEMSS+PE/Tmt3n9xlvs6
pvzLk+n/H2Fn1qssmkXhX0QiM9zKjAzO041xOIqiAoKI/vp+qKtOpZNOV6q+/s6gAu8e1l57LVPT
lYGsGYr0r3gnvuXiUn1b7gxqfmm7vjUhfXlFw4AXwBVdXwt1sfBX29mGuyazzKy6z1M3576p7tXP
jvIgum3KNLOvlvAnb2v7O/5unqNvSjJAKAOx316fFC++AMEr1TOOQha/YKAjiCbjUjp8TR9Mvy2U
TaeSfQ+FDVfxlyNSf22S//cY/o/PqkmiJMqaosim+q9IkV2N73ugduICo1YkPHtdDHxMRp21yWBs
/Z8rqyry/4gRkmKQ4c2BKkqaovJ+/ivTi0WuPgeaIS6M8BErG21ihLfUnP78L7w7Idqx36HjoaPP
roniFCHiv1gQXRKYjqOKrgJnS/TbHzF5epSH7eGyzWZ5Ukzl9Hlz8H6d5ecdY56NOu6OV7x2di9L
j/SxOS9ZVgB/qlA2/I3zg+k27j3E8xKSogLjidldfQErwGA5UMLegUaJkXGf6KkWSxO4rt7LNSac
VFIxIgFicF2a8CC/0yxA0wIur8wC/o9poLGVnAL20EuCNUfZK4zLBXyXdbXvouds515iLdQwv20i
PWhdnG32hB4yBHJ8o26kQE6ldZoLkeJhBZbqwAq7RTeWYj2VfTRUQiPkicEFGT8kiGBo0tqqew8+
XpHk+2L5PgPn/lI5gHwZPqbimr+YfpaDCY1GIk3UNb84JG3GmPhCPpmAVkU3PpjqVk4ZSB4ilgF/
nn6Yo73cX3pfaKOGqkLwVTAiqbAQdpcwY6ioWykEjYnJ8DvoqEcC+Zg7RoSg3AIAf/XbmPOGtbB2
VJJ07qtdJIH0K3F+6NnfRjiIb3Zh5bGY/HwZZyIxUO37jCvRpFo4umA50gGX1aPHSAu/Iak+UJFY
Q/x22o5qqzAsafpLWeg30x3mQzpCyM3XvcKjoEKRgEjgJnNby5O+RuvgfWAxbK4t0AQ7sA6WubhT
ja8jvcYOeFhIE4iuCvK3SAfdoqtfxJ9FNn7shSNUcGGNGuRvMJaoIlrSmNWg5WfOdj9fMtjm0c7S
l+BmC7q/e8FyZtmnt+nM9hIGTpQqdxdQFfcLIDl+Gd8rHHlJ7Xzdy1goYT8EXcxEQRfWYAOTgRdB
Q3SNqysfTYbzt72ezfl38lrXjNvYp6EIxPZ7WTKJvcJxZugyAJ5+DfUjP/CBG4KzNhgEqOJZY5MD
1+ReExi0EaCRL/Pb/O+k2UhTlC59IXxNsIVmf6VdvoPfvpq3cT2/h+gaI8hMUK7SwUE7gGg8/4jk
yqGaUbFI08tydzZH6vq7NGcgaai1rIST7OYTbE0jlbJCnbHYJwPI97gVVFJMiOiPNkaiJfeJEHwm
4uwKlHOLyAexFrMC9YAkdXrH4qGavGNZtoTjD+XED+d1US+uE5TZx9RLJr9vI4xzKFGn51+zQUmI
lP8HzwSsJduCRXcb0KF89vqje8oW7V+RihueimKvwa/vDRYPGlhYi6yiGOWcXX4O/gShVYnaqbov
ZnxubfpcKCj5bZ/YZsMBua+pXj5IkqylZY3lfBXe0DkWpiJ2Jq4M/xPrRIZL6RNB5iphZQNwJyiD
H/MeICve9nVwaAQfdiCA7s3ha16LQV1+Mg7VqGaAvBfWyt9jgax2ms2oX3e+ueaZUVd8cLwneP6r
aTkbPGzsQcG+/n6cJjJ8twJOPynhI6wmxpJUr92oB/Kul/G+EBHZe8SpaUlVtDvteE9zeQXjFTNC
VtlUZEaGP16gBfeYyAeMcJbCKv+rVPsa8nYCPaxcY/RF6F76e2zRDH1QzrrCzupF9BbVtn/KZ9Wq
+fuNHwd1Q4oX5rfAXLUjdWom3eo+240fi9vsunilzZVxbt9JdhtWTPBkS7lT4liYK9vvEqvNbkjo
mcLzOtQOkp3nHZM8I2TjK0TLjk/8Wby96x+Xu5n/joVj4Cg7/BxozAko8F4b4CxxrMSo7f/d4kFS
/oHdA6+JqQhQWSEzPmySN4+o0UXfCX+ntn6BkwpwN3A9oq4xrfVS8zVqoZunn95M3eHeAVBMq2W+
Imnwz650Ghrt+QutsgG8d+Oc+xJoouFjBJdF9R4fYONPix9p9/ekvh7wPA3AdnFZ8Iv9LrwfMWF5
8WZAKtPClc/VjC6+wHhy3/L8nBp6gsu60x1YLqzaHO/9Yk69sweTIn2nwBBshH6w0MgiNmLNlJav
dfVT4fOEAjiOrsvLQSB+3+NfSi6L2lURqnSv0ArIWqzmLxiTyPPdH+LhZIjBWYdDj9Qq64+fNzKh
OO35TVQe6WMTlEmqIXt06rOXushx6mFtdtmmzfq9ZCEHssPpdRIJ+Sg8bqXTL+ggU6My4TfH976c
EbiReIqQ/7xZD9XlAZfXxL73mV0DRE30IN9ryHdgjpLcEDjlXr1QgUSy7fDDDZ06774uUZft4wZ0
fOunO81n2B2blClWcQAH54iaG5L8Yyq791HtlXMIH8eLb8QmbscU89wrLVEIyux1TxC5HD1C9VTD
nIwGXoUWwYMctdug7F3Huk8BkJgcLlaQ3HfMXxZ/5s8WVe81Ew+v1T39RbdxzaTqIK+aVFx/zzSa
cP704ZPh2PoHPfX0jErJQvm4r/mEBGlLd5BIYTeryfWvOVU9ekys8qPbn2YY0HXDC/M5/zluZh9A
HrT6bqOc7gO9QuKIMAI7l+JqKq7K2WuNWvgMYQTnfXV3izoRV99Fxe1BMK3fknyH6uG3s3uVcv8T
7zzTf0bQ5sOni0XVolsRCq4k1ujHtuOoPbTtuROtYvU48LNyIB7Kuve2uyCziSMjD33pIL1/m6oJ
4UE//CIqmbkAioUKMX66/X4sK9+sVf0sZbKLheD2xybambvNHQPVUtk3ur1tgQUroFeK9rRK1iTv
sXg0ptRMexQwr5OBMMwX2qeX0sQT0C1nit3uLAVdmPQ6UZEtuiHlgCz7gG3w/HBN0N7O54PO221e
aRkUSTnmG/33mdj1HNd7Fh74k5RoEzTzMmxw4wGDjQUGixN2c6fyhnX0ZTlvGqsUrEpl4mrMu8NH
DISVuHrAZk/kFdFNArfB7eDvrvgGW//f0Jx+sKJ+BvyxrhbvSy8ITI862Fyj3RhdzUf/Xp8jITRG
ZlzHg/jCCi/yI8VY9REFfW5e5CDOP+XQ9FWGCk8ofsrYt02bNRfxL4tkv+BpDbuV1oVZxMf+tEHZ
utjFiKQ0vVcCZPTTH3AEUrlNbWp2S13qbU70JuzynkKc73948wHkU5fQ7M6wu3jDDaFMu9nv7Uux
EBq8lLbMesGWQCAlLzDa1W+uR0gTwhD5pR22Far1xjiCtk+DSwQ79mIZBFAOoPFP2YGc3/a9yjYl
a/WC1ck+TSPP3Ct41OgjodZnG/chgKpAqH0GD8zpJ8ilFlCo706++PzlE574TPVQkEMwVrd2p9dK
9a8LusLCetIAkRgT3Hw8rkdz+HnZtAuN6LPGCCOBnXFBcRYwYSjh/Dbi6jycln0PuwpxLtvSiPmo
ckHDdIBBWawAv8yt/G0PEMREzB2xF1f0zMUVJX1KL0gijHjAaOo449ASCzGgalE1B4Yz0g/tluJJ
8y5zeU/1ovDy/ouchuIIWW53jQTMLklHMKteLia7KkVVvpCb6FlHumnhKVGnRV8p3teXj290YWtM
ns1I/0aiHirdRO5Ig3osfTedZGlfCr3Lsq3tmqxX/ZWNz3W8/wTiD5+CqPNeahJMGRmfx4G/wyoY
XfCKrbLBhyYdlc5Bz2vvENTP2dMtTuxVl3jzIdYKjfbTT8EzmBeEcpQFv/2gETfQGlAYIjO+iGyA
HvO9nLu/zr0Jw56bRPxBbaGnpf7Y7RAjHQOFhTxnNE4+pAx6LPkvOChp8w46ALwzsCvUKth1PvCU
iWhFDVUIFBivla+geHoaBh9weO8QoBwJV9raklWraewOveExsp+oWfnIpued9Tlni+9BQX6txaLZ
KRjdUwu+cGKCC8UtCtjaEmAmxPcJHITbuHTJSyq1aSREr8D4IDVoqe4LU1hq/+dY0q0XHmroyPHo
TB7zdsIyOQQjRo3GoiF9YrI300/Glg6RTgJaEbgSO/2ajwftXJooOk0hC3nmGsDKWBmTX1BNvyFE
rducvljGVAvuQn8ErV1ingABbpE5fyRFKCMtDUy+zpPfCE+l0tlNfrXVlY7sirP2Y3EU85Wcmqm+
hpeQdGsqEWQrtAODnroeKavXni2GsPxjE44S80gO+IPVarKhZLhV5VFrAZVcBjZTz9++w+7PvT3Y
5asSw+liyllmAVQ5t6ilAmdQQzlDK4Cnzc96LOHO1imF/xb16sFQRH8unymHWmLBNJsUBykR2Q04
4yyCcTBPsF3sVZgj3Kxjxy7hQceeY3Pb3qYZ3NpZd84zW0svY1im5VJbw76DDl3ujbUMgXJ2W93O
6IKacYZ0NcvhZP82FGIhVEZFJCa4vUvpc5ntB9E3t1Bhgkyhubp3S+AtPqLn9GoMkWR6gsVB8n2P
oJdekzdvMV/KqbaoDuAE8LVXEKc3BXcVL9sQAxOHqm4Xy3Z5GIy37y/7uiZl3y1gErNj+hFXi9tc
Rs2fx7NiJUN3zYjaSNt+Q+qCESvAc9wDroxA/aqzELOOiKg1I3zWIDeNNxgxwu42z7UxIXBzETzW
5eGeo3oVs32zm5LCX242fi8LH0fW8cM1lxKBw3kgTlYxXMJOydNW5vy3qGCqsyzL0GGqplJYpq3L
pjwqmgGMIN9ELQzx/eEOHn0o+oSccMez43ZBiTGLkFz+nodmBH/gaYkneBnux/sFDX1/5j1GjStE
j31xprxiQxWKkldGwnoAroE1y+rGnOqxJKc3ER6hfxzxuEpM9zYTmU4pY7zJ8CMi0NoX/xkg93MQ
x1kEuJ5UnnTOggGiZWAALtCybg5vazwxx1wGD5KZawTd/Lm529fp3W4Hw0eCR2f8raz7uGQ5ghKN
TWpUCM3ZN8kTiIJhNSojcBweRbT4zQQpjSmlQzVqg8HiMepRDHIHBLr5ixr/Ns5DE+IEu75u0Rtu
jIB/AgUk5Et7NkMebWUG6tVWcEjoB28OYRmm4hHYUO2V6mjTigNjNkxLfZ31pUHlDVq3lZDYdD/M
+mSn+wP6FT9Ou1DHtF0Op6uc3HseA/pMD6oM9xkCRvLh2bT8KYjoWsUoiwVXwUMyY2+ICoKF1pga
dTeVhoKnc2m0pErJK3E5MdwdHpWccbAcKGlv6rqK4bKm4ytg9X7ZP7BYfD3n5DvW+MDB7gt+5esb
XlsoTJknJewuELufR3OmBk/HDGS8x1Es2QycYoJPUzEC+brZYFlEWML6lSh6C/jtYN9CpKY/+CP7
kiXlP1yfIPIzaup81RdXxQRDM+51FvFUvPBWK1ATc9S54sksYXa+7udbvOqgczHN2s0hlGwevZH2
A/3RSebBkgrI7JT8iwvdEjQhYg5WB91KgBLz9cR5ZqE7yfcgTk8aHxckLA+nh4bxGtBLN6oS6UxX
yeETR9dRG71jRkzjasI0wfs6VUxmVCUboKDyryD/+PYwyL1sv7HAgTwYPHSZJ5wYp0KIe/9dttcJ
BftB14e8RB0/57tQm9ShOed7gAPJ+imMWxpFruVjVIdPoDFhzOGI2LZMqZzH2kaf3sDFDNgw2anz
d+Mdvg00N030RXWJYRt1OhBhD1DhWBM8MIQq/qm/r6FkAXw8OGVX5zIRph8P3T6LyTbTzTwhJPoo
9UQ/kEwzZSn/KEbP04VBFt53oTSlo1VtxmkUHbGQfGLRHyQdVpjl/DoxR8W0dNv5jRI7lP38UMcU
PIrT+b/o3duKJ7spqUtMq+21R6C+E6F3GnpP7zPQwkT1H/vcR67ZyeI7/aKUoHMYdK6GFPYWKKm7
c5iwjabvBdZgukn8IP8NQm0rz4yEPzIm/+i27BZLNvxv88HkspLO9MlJN1NnlVfj5wTUlwNhNC4D
zPhpM26uJ5qH8VH6OrGi1wRvZxfycK/qRRP8WC1J+Kh0b8dHgtQ4K6LWa60k1+QV0aJel1LCsAa2
381T0XWQ4od7828jaZSn+KVCqfUFH+N5gKlJsf/G+Gv3qldOPZRXldceaBQ4ZRwZccz+U2a95rQP
gI2wvX2FhWWwEFt01WG1wjRr+bI5rDT20rQvZAIChj6nZVAw0XgjAkVh5QrzEikwzbsj8zZANpd2
XYkhDfjSsg/hrOmn3Mqjmj4csL8uMlDwqX3QZkQieJn9+8z95/duDIfeV3WNce2xv7y44g/iUkvT
1tvCXHD5X/qav8bmiEVQ7kkVdqPr4knf5l7DO6lmrGx+Hpwd9nh32Gdq9tM1eUG/djO/G5V+bQ9c
QqnNCnpghniNB7fpC6lv3QJ479Uh/J5cdyNWi74YXbzWuWHrg0iAozmdfYlrFxFpTBt7bTgt0KdI
+x/amZG2zmslTLFb9J8zE4buYcB3LGVHLZFlNk73Q+nvcNsQuNGNLyP3VkJrfjktf8sIKTGCXQTl
CduIcl7UWBTc2fzsGOAyX6GK0n3Q5AfdwqyZXSY0XTQQTdhQSckEMQx+cUpQEywc6JC8t6snMv4r
mp0liFQ7P0cMqUWOGW04yj+MX2hKft6+TtExrhEAHTLT0rvotZK9D+KMKPaPwMnamyXNXw6lOW3K
ZXtZqGwsBG8P44ZpRoCyPxvkuhF8nBQB0t4EpHZlJvq0djv/gR8gsQJBcbzKYwpWitHMbfy296QH
qUdMPDIhmxcU2KPniLYNHNiuI95IM/qN7tQGUTG5QP2dcncPl8WH/SuH4XGFiKjm1L6EJjUKA64O
8ZYSEKuQC4nXyUN2VLHzqXnHyR0qiRbqfpY2TI2IB/1bIkswpVeneXRLr38fuksLm/GN6Gd/QDvi
plrB9jMwyFGQWSOnOdxh3Dy8AajsJg+J5a/IwFvayhg99L5Oq3y7GzN7AzpxiPDqVJ4S7RcvfEru
rrH9hLKNixZtu6APP/ss1cbPtKLrGmljtv0xzuF98VXmJXR07FhSVjEfs+4oQCHZFDcjcarYuwhT
TIdl/oRGOy68B9LHLLhb2qbAuOwWw4yEoVau6ILhm6JlNy+D2yyDV8/yi4uf8KJYtKPOhqiZFDGL
2Qi3WtfYBBYOS3aE+XBzqt1lZ9dWlbR24Uue6ipOPin+wObAbyWPogTHm9qT+Ft9tIPq0cOJdoN4
4KqFIvQA4oKh8tWsFrU2lWty5TEkJZ0v5wIRxGsKdcYRD5+QGOyAh0OGw/JkxqvASt7QCXnF6pr8
6PHAn/3v8j5+cYtafSLpDvPWS8Ayf4cIkTDBOHByXRgR7LdHUKV59FiLCc+x4tTTT9weuJ7tDGdK
kjRh9TvVJorD5ab84PnNF9zX2hqEcqrPtZjJAdYoCBF/Rnkgod7sf2PGwu2hnDVIV9CDr5gmrcX0
Mu2lekNj06TKYhdSPUdiVMdSyDRsY8x5Fmj0xZbHhCk0ebn4e+AHDsLK1CetE2mv+5f+gVOnxYLX
C67TB562SBWMlCkA3mX6C54zptQAG7zditkbaAQodj2ln9tteaepCCDEdtsehEJBEDDCjvh0+avj
20lmuMZopM8qGDyXHhFY3HSpvCnHZlqswOa+SBq6EBcPIsmfmXfr7E7Yr6CQrzi7+R22ML7a/UzR
aUd5XAgOKTjpJ23ijK2bGkTmCS3O4FO/vZrXLBJYGsytsNVdPMFEwJxZtR8NHP1kAnqzMrBbvB38
lkbQeMifGSrcDmNCrtFjyHZ280WQgultSM2+V3x1LIzxLAay++NKwmW4HXT0kfMFZnGDj4MLWAbn
7DrkB23QNR4UztWCJrkNuvGblpmy+sYqxExK6gGATjaGjCSjGaemyLDAGrgs9eBJTfpIPuE9oFqY
VeFu/DrcU3mFUz3jsVif3xTUY5iuMWq3qsmPTSwmHaX9C14RI45419h3PFfL4YdcXs6+IRlUYRDJ
lpF8UhAgXN4C9rQC4oBog5j3YLPogqbhYznuVkB2o/tKBwt9jbLzDrGKFYDfz9HhcO7GGQxIJDhO
6lbY6ndbXryWPL3xj/GnNssjVINU3iRl5NIYi6FGW3PZcpbRg7ao5KgKhadfEBIiPY8lqJspB9Gm
twjQyVUDEq6TBQgUjYRUxQQLTCml7MBW0zdCrI9qbVjx9rg3WuGWlPGTGj9ykED7ujhUIcDVrXXl
5HVWjrggygTp34W18KC4ea9DPgGDpWS6+vKoHePhF9bUb+BwxpjY10bg6per9dbAd9mYLwn8oIAc
cWzLE9Er3fJUIcBZkZ1EbxDvGLYWiRxlfw32NOgBKss6yUuoYhxakrlOtYTdbZJHyhhbsjz4nZEv
iurjxxUz7G+udEMbaQIQIjgEWM37ME6C98gk3cVQ4hVAs0SRokg+EAsxDHTgVFrY/sCrtopY5Hn+
LO5zfM/hQ35vSQErt7TIKO3oN+lNqzpfcQwAfOCS+c43Zm/CIfexwH/TSOVJTlNsUPL1vQZneyP3
RSje4XSUkQwy45dLOLdtyKJ/8bZRO3KNp1Uv0NHovX0aEHBcWxEL6d/bLzJd5FmI09K4DXfLN4uz
6AKt6YWvtOGgiF52elJvPvZVUmyxxoI8Nb7F9IVskoQkbh7d1vp0AEL3zY05tuI8R22o2D9v52fL
C1aRcswnl2ucd8HKeZ7Jknmk+R+79WlvXdN9OO/ks88ZLED942IhW0g7sCPyXCEDPobbepg7tQWI
ZTOtR09KRBzKYPFmVMQYcoSCI1NyIiRIu46zFfZOQ2Xc+dfJzYU6YD1dljPYkCO4oynxZuLfnxOM
1T15dR09+nAcqEw0yBLgetct1RUXddqsnr4eC1uVguMRcYhixKuiLHm7H1un0c4ooBblKsc09BGL
U2OsjCWbVjdu/EsgHbWUVDJCxmZikrFpvxQbvxe4CRCAfWoemZ/Rp9opB5a/JU9fsZ8rCktCY8kL
91m49H9h7RLDFoONmJQrI0Al2n+tCLQXyK+g4IfsMDjdzygsOhvTe3gK++bGTDpm08aDvkPxpyZm
8hxl8CTK4W12319IabcDyhQekhzf9AIFoTlquEcZM/zdbqMrgkTH78nkJV+Ht8zNYraZCA7F5fga
FLbo1EfB+Tjqqr6QaPRpHtwXKpXqUJxylClN0Mvg22A/SYEeZzBwWZpkt87t4s4xyI5o6lQXsEhG
LvjgQcrhtOen5mrpYReW1JSNVUXSrHsNteibGiwGYayLtY2JQxV2JDfdvmQOtr4dduqu8UbqhhUL
f2y2tgYoK9v6ov0G79uwIrpcgzt2POyfUBuqETUl6bcgcuHzEpDNd1ywa4AZsBIIsWSL4RtKF2ev
Tgq+coko90HJ++rwiWF805s3P2H3lqFeeXfV+/t2Ifh96bTUiBtyqAYIZQzxcH5/PRMgimFM6+46
HiyngZt1ugn2j6f9grWatQOqJYjPb+PHhDkdIZSykaogME6f1ulzqcjkqKc9EWUebnsSEjO+LNDm
4dFfV6d78vJhOUYX/828Rcicb40qOHFJTh6RAqM/9ziumAReHv0soYQpxQALBi3qrl7JBngPftgv
ImgkA+0Xw0v8Gknz2xmQgQai+PBlivKytJlU8ftKrH9Ku8fxKSC7EHDo3VkkL/M+KXgeY4ptjs1g
pM3luCOarcHtjSO78WD90hpD5+7rm1Jg4kUteKZmy7fV9+XjG2ayNjNi+0LLnOr0Mmwd0XY5umrH
bx1AqWZI/Cfk3mX9GOvsgzTrFnLhm3HlHs2iZyL5sEwUj9md2djC+cNmRuWYR1ycMfi1dyhIdBbq
NTfWEczgusk0V7l4OJGV8CN/rBkqa3GSiV71de/U/blrtCPmCfWRLMKn2L2DAcObE++9YEiuB+Vz
hHF0yfRh3hoW5u1vi5mExuYIyorLupoPDNxWRzyv8sdWz/XDvUINgUUIcsw2PwObzH3f43dBRnQr
wbpgQqW53wAkPyutx87LP+zZ/bYNrX2GImTnfcvh87zTPQypvuzVJOwH3FALJwMxAcstfftbDlor
J1V4/Zwpc15NlOWhChB4NgXce+wvowmrzR29GBkgPxm+RAAw+USdsP7xDDMUdqLMA7eO6qUyxc+s
JRQBqJ34SoE+DI7oW7wZizVJpYshtHwQJ1A5CrFMpYxMWrNgBiFhnXcSNAfMSzvIWHYxouqsb1Ap
sErdwcv+dKM3hZq83DFMHCt4OGKSwpCAJ2qSqVhwXSwI1uUv3IHph+KyTKSjqFsYIDF3Wn6DwfqG
EJw5F1kvXORj/SyeH4hJKfgdieBfDJ0jkwo5egIQ/FDQ4pkHeJjyg3CTsphG2cqj7Olcaj8bcC9Y
4D4T8uB9C1uDmJQ5tyxGq6ZdFvzaNRO5z7rcv8rk4+Ja8dzjqWUgWIVc5XEwq9bEpwGLRGN4F9um
ifI6uOSLXp0G8ZxX2P7dAW8oQSBgUOOvJBSFFsZKXe4QQsKP2PT0W1BKYcOCg+Hp6ghNL4XqGtR5
TpX7Pl64oYhncDwW99XzUKkWx+t54FjeV9kqD6pAg3deJuqEBh8l/ybmOzxooBNo8mN2OkOJjeo8
KgJgnrDd7KZtfF13exWcjxWF+e6YJTTX6Aa0y85r9+Xyx8vtSUpePyzQUtO7L78gYINJFt3+lEOz
qNMfLyjjOn/F2k/lx25bZVpB7u487QjMwWYOMxIfOuX+t2ySNm72zSRXrPv+hnYNGAgUKXBQw7v2
CkQOUz0NfabpLtDGJJPX3f6su6UQ5qdPMDhkCzDk6/6yvy7VU3XA+OTGLFQ4lUCwgEOCRRigUzt/
19oc5UNYYEk90xkKywHUwfjez7DL4+N8YVQDj4J/DSYNoR8dYuYPFPBfG2qMmlbUo065NiBxHWGj
9ZgYdJCS1/uUoVC+g6oI5I/PKVDo+VgvvFjsevAQ7g46vJJ5TqjdoD6EUSKTGtGucVRGBJQlg2Xz
VxzeDNt1p938TkBpPf+qPr+ZC7RI/R1EGnLOgM7kaIiSipzrQ4nB+Sd4gCJpHkvryJN+aED648vg
b3T7BuUgNNhOwMvzzUl3q9aS2NtB34jQceI5VT+oOi0f5UY2cPqK9Xa/qyZXIdxhjw2/+0IQX2qa
TwTTp+XhvgRWJPNInly7b6ZZMOXy1b12RZ0gbOF7Jolwme48wnN9y3h4j+Tw1wgqI/iBRn6dLg+/
gntHDqd/Pj/sqqD02bmXbvSU5no+y9rFHUpeNn0xJcksc//K3FbxYEfvPt57c9OHgunI2woCzqe3
oqU9A5TKGOOPTCaHqcGOLQQtdfT9MIGeC3Rud3X0GYxI2kXwjar0+bZ1xugDS2PYI3oXw3p/LQOJ
26v3eAaIDd2V5KtPmP6B/tG4MU3YsTC8ZY5K6PmCPUAERWUKEBDpVwqVxRVsqHCuqwYnluNdd+ou
Kg67vb6hzOk26pzu7Lq6oHoypf0DNC5k38QUdvc7MKMi5nHfPgSyyW+vRAz9gvpgzjPY5RdbpmSa
iUd1JsXl+g4TVZr0x0uPGi40JDOH//8dFpio/46vKBu/4Bv2gnHfh/PP2jLaxKC/ZucOHo6Cdqhu
a+c3IQWiHQh5sUTK9AyeTJfNewRlUikwNgxeIGH229r1iv9UI/XES6YwG1EWmisJ3yc3NsxBBrXw
dxJpa866SI1uxzat9yWrN5jnLn8P675Rj2DOob6GiLl97O8Yq+/cQUojkA16lKaZDYjNh+/iPSk3
OCyf2boVj7x5uJDgqzgiibYGPNt/JGObn1GuY/nrAU8DedN8dDvW029nt6la2h0gAf+k5Vjl8TwB
umzrMoJ5bx5gKK5z9HjOUKLKKoaYaUw43dhgw7ASxCib/2oftT0+l8Re/WlnWvLbkWW7kvyX4Kkf
r3sHqmwXdHHM4h+Hl+5Uss4KHyOs9slTTHAxKTd/Tz7Vp4VMwqZl+faeCA4/1aT8egZ0UU1eGI/4
/p1n21xySqY4v0hiNnQNXzcW7p6fVODCaaVfAnYVsfnztCa4ScETNfqH2z1WxT3KG/+bEdaFpJMn
7WCLgr/5pT5Km3t4eU3IVLfc1wRXfXi4R3/MVMxnz2L8gRz6TA0jFRm7PEYXej0A9c8ENCondL17
T+Mn4Id9aWxwjvLQHGhp6MEYhreg/9X2gRmmLVESKAFFKsODdgVMIxQOJowmmCd1Ad0drKTSocL+
YRx+KNZw5lmIi75rHF3xovlSOQnLFlWR9X1lTklD0W8qzdgiKdnnI6uirjx5juRpjX7DxNzLW76k
iPbvY1/GEg/8iwJJispEXNbjd7Bb30licCyKPs1Qmlj4fnKaOJvE3g//3hp05hwPRLOQJMnsgWzh
ZGfADWZcQeKFLbMXfgF5rF1Whq9w9abvdctkvK8DML01HzaFwTtFnjkdoEbFD1G2faNPyob7TCis
90xDOEkZQg8brJ4Tk2g/7Ry+TXak0StuYSziXERG+/KwsQ6yG/aadU8bjRFJsHcC5Y6pgXgP881u
neOE6WkptjsZA3dq98x5r387ymSHQkqY5MfWK+bviA5nwDlhU8jo/0D2fFJysA8YZiG0RqT/ht+A
LAPtpDEsUmfzdYyZNnsfqVtm5cOWqO92uMcij6dTk/5Y/LDK6XNauVy1z6iNP1GfSqohtIkXjDp4
cDNlpfYdpIVGv4o62ZTdW/Z3i0hb49yrs4c3pm6jULiaHnUodw1r1N85Hys4YIP0tdYvfoXdHp+2
JkHpiNTy/Ni3DypiljJ/gkkAui/5GZxqW97hWtgCW8wvm29UsLlxt5tzv2Dn6DwmH5uPBQHosvnt
y6nOGaadr92cGSsykhfntXMkfQ9gr1xts3MuuNspDl7J+ra4s17j3AaBUsWcj9eZmk45AvQbx0Zw
bui3of4bA1RKMQrEOrqkLuYnauFi60va6GfQud1BVZIn3f0/hJ1Zk6Jo263/yz43Apk5ZUZEEHE8
ITTTBBTFGfHX74vaB/vt6oqu6C/iq7c7K0V4eIb7Xutay87wmucoF/sHek2UHwSmBoUvYlxxkJZO
fVuwLopo15W+E1Cfe9/m6ZsnJod5qg6t4byk1DCVtlJhVYiMuOWtX7d9xF09vaTv/Q2wtmgRXq4s
rhnqnYbp5Wgb5DoSrCmaQAxP36fstuizHuibRBQ44RUJlEfPX+/1YU+0QoEw1PBhUZGRdxqzFXmi
pVKgcJtN8khLZvw5l/1G0zFh13/MOAi7560a3uYXCiis4jRd1gf6Z88lk9l/W1qMP1lMFEWUVFFR
5KGq/mZpebwPeX5Sy+FcmR2QH5zHx+0Bp/Xgq13oPwhuWFMAqNBiFyIDE8l9Tn9kSj3othQTCuYU
YvcVXab8m5L8jt4CLVpy4P0B6YgVPZ56h4mTeYbUnoapB9rteXFbvH/yL1RG2yZBSJ+82O632SVt
xxgjp8cZ26tB8txdl8+w34nv8IRQrpsI6YeKXPhRQHBoGSVWVvb7Ukmk4Pz1N0+g9Aebq6hqImYf
VdJlRf7NnXd8X6T75XwbzmkErdzNYRVfZuB/gz0gn+XtR6d0cjExzve5hIVLIpBFioo/7cK/+G0l
6f/8y14laoao64Imipr8yxj39f/Nvu/zJa/142M476OVtB558rI3mv8x3YCeHh4Iik2J8J2QktXH
ZxbWFkLlHtIPMMT/Hiq/3Ea/Ob1EXexdXspQkmX1NzfSo1SOyqO5DOerFc1aw6SsS0UvbvcZvbb/
x4ZGoZgyKrw6XDrsAsece88hnOmgB+RBxIHPBPkA3lZFY0kKQgJ8/vsipT+YOf9xkSr383/uV61K
Tdk2PDg2hDakLii86mjzTK9W1kTYWezAS74uJ3OpRXjfRXdbWPOTiyNi+tNjf//2/IZ6f1f+6679
5tZubi+jqE9cUBlErYOIGsM+yivuX/4jWrlXTVbQWDbXyeYSQKbYRLF+DO8WMhPaPBtCK/oO2Io0
i5Xg4PizsrtHDxdTJ1MVpTj2CBz4IeUKg1QcmEBzi4jqR2lfGj/z+AlUq2GAqWCHntZM31TNigPR
krQClMaGCI5SNPsi+63n3cirvHa3E2gQeFV+RiOLyMuJBw8PBCc8bc4ZJZQ6SA3b12JrUS9AZ2zq
wItmtg7NaqbufDo2cJOpHPfBDhJ0meeSc1tdwEk59NkMGAxQZQ6tTvKBUrXEv6AYmva3/td+F6TR
ETDKc0nsGPtJEw7U1QkP3tQnBBbKDI72vw2Zv47r36ZA8XauFOHMuF6U7MdrRg2t9d3Jj+ldTU9e
93KGw/lbHQ0sce29LLMPFzPBYRD5up3P8gmM66U1E4kEmxUol056RnHM+svbJ/5hIpAVPPfYyoea
rv8a+P87sMVaPzw+ww42rUDdpx3RCAZdxEW+6aCx95nh7x3J5NatJz89lOa/Xyz5Dy+WrOiSIEqY
2rX/N87/5/OHh1K85BKf/0BXsjF84AukskwBNI20mRbnGxG52aYy96lGyUYCrWuRVx7AlzdPFPam
UnT9ImrbLPpav3fxH5CWjUiLyDY1UUahBip2xusvVz1U/rC+/eOyf5sPjEocfHCngsEew+kiOWr2
mb0THrQwheKEa3HT0cSWMfPB9ENE63RY/iAOfHWd1fLNqu31hxOdEkvxx42Tp9t9nZEdDk2BnGZU
DvDjNEdxrnZfgHlR+Hq6+FapLn4VwYu2zdH6opYYPFfXVbm49lQLP7fxL/ImV6HovDOlb6Wg3Lgi
+oFj70HINGjxnAO0pOccEY5O2Hg+K7LBdEjPBBMwC6zil9buMf6QSHScHAiQQOUQF9vjIt/cf3A6
Of3e9d5vxJoxacrstdsVpQE1fvwYm3JSstFkw9skV1ekvI6LuJfukfxLLcSc547C6jFw7z5B3gZC
XSn477E0/BMk4R9P5bdJ8aqzvg6PUjdnm0Tyzpkom+HknRZj1CujI5MEzWqzpPn0XRDSxg4Na866
jA8zfDJUuJs5yABmUAR2C3HKITzEs9H4nVcsHy6ACfqZZtXagNgbM6Vy/HPvpe70QOVveV3t8+SK
4acOjLiYcIivtsg7S0TDM9gI6J4ehnn7AqN55W8Q8GEWCz16uy7jWozvhcN2ljqGDph14Pb1xC/a
WCPGREnpE0NIqZqUevsSeWmRnjuFTFFv+/RQ3Fz+AW9eb5BiWsek3FqYFjjAd80IDSRS3H7zeLME
wfnv+/3Lg/3bGiSrgiAKoqEKeIl/W7n1trkq1fHTzWmTuweYIbSCgFV6HqDYN6GvxERDu/mbNfyP
U9b/fuxv715168q6rflY0ePIfiXSLcqAw++VKBnDR1yDL4KAY03t//66v4AN//V1fxtdqnyXpLzk
cxerSHPBbgK2uRGyViw6a7VpGDpxtjec3AYefyefp78fokUSFAZQHigu5whsIMSbt5mm+6/+DU9T
yluH+O0fmc7oVPJqmyiAzA9iFdqGd/xQaAmyKhPIw8wRLd0A2wDF4l0iZvAe3kMtALpJiYPDHTJ/
FHqsj8WkR8zAJ88n3/Vfpj6pX7b+eRdEQzBUReP/dAlUyz93QkqtPe8D9fGeD5msUAZ1rniyL5rP
i6FdshNlbCzSnAlzGDhOpY+VA8W8T3roxjo9USaiw+iNdPjpwaJvK7sRcfS7FeUfbKlvzHKWjoBC
cU+Vw/GZ0iqnKREx5fMvg/fX4Pz9ewzZbuoCznt2wb8BBo6H2+uindV2Xize7muM6sZHZhJhZff2
bENdCdnWZTkEB7gsohoDNbPDrozFAGj8aDjiCOsdSQgxJvv9MWgCc8iCo/oPTw1PMzEsXHofOqc9
zRHxXaek7LRLtK3+f49JrvQPj2OoDDlrDRVDk9Xf2CxCpWhic1HaOQIUF62m7lG/Sz+uXSarAeLQ
ys+9hrjQS3BO3uM2NYLGkT2ihJEACaNXUCd9mChG6FGEOADn6TCsY3w5bF1jPemFwr7ka+wlB4zv
4LM8zWUkw3c0u3jWA+pE3sM6eSgisrMPid3XCSgwIoLWwYap4dm5eYMEWJgjB2SnBH2L9bYQV7eF
vNIQPqYtO8ptGxx80VbDEtNKNROWLZCBmhgeIbRYRCh9EFI9FXbn+cWDlrirI+NvK4co/mlYi+w/
hkNRBjmh/HYf89uwOddF3c7vvQnfkmIUPHFfmG3AOWK5mynxyxZGZaBDmbqPPm6Ebpl5u3fiDFzE
xNhzvg5ZBzkxPk5Q+SIe30BSmDInewWH31t23TaOGiIL/kEHzW8YzC7zJpwpthwNstt4GDdhbS3e
60+MeiQazAbxM0Jq6QlpDYVY3xCFNGP5BBloG99d+loNyY0czqSk+xlApHvNAbB+aS4ulNLqM9kq
11jLEUN797SuS5mll/hAYyZPq2XnsdEbXQLGBUs8cWTPANbLdweYNDugh885NZzHbz4Wj/s5e7jq
RESwfE6OW6zboTRuUoYVykgoOmPd75ZyeJ+RDpkO4woIQoUu7hnRCYdzEmgB/pDdO34lvEc7eCdB
sb2gd1ZiYXRc9DPVKp8ioMKQeqbOLU8/WCpf4yND9BDnOCqeEbpM3sjr6OFjUZjQMnQY6z5bu0nv
AjghesQOgeGg4MrEEZl+Lky+A2egV1whC+miJ+Nb9/LRZVxNzt4zvO9Ix4hepLljEg9VpOzkFBDc
N/Qlr3Rr06RwVHm35Xs6BG+guZextqJCSk1l0jEFXFDRf4LB5Lb8JdClwHED4UB8UDU64cxABLbK
R+WMFwe1B9WKsbxRp4/AmEg+dtXwinJFWaLzTA9I8EjSNGMF5MFxhDoQ0RL2bn193UPeon+ypgVy
nEJjgYQzBTdpSz5yXVteI6/uY3N5ks4FcGAVnZCea/YA1i3DjLLGZWykKJHpkx6yYlTBU5A4s5Lf
6T7GBRH1OjZOXH2IuV5jLDke+SWTwQI6EYa9wj9FeoZImD7VREQtPEQ6cvQG29xXE4QluFtUZKHy
WsC/kKK2AJ3Nd0UqcQlQqqDlA2CywC6XkjzV675x0nhzOcBKjxS5R1RoiJJbrhpOFyf5gfUIcayM
MDvxfRgG9omGAtiakW7f0PggSUGmdUGLgIjfQxfhIcqwxEi0TnvNRbrhtR7CfLeeoQVmbEPUi4j+
BbRQwvIYxOcEnyc3GFX4+AjrlxcMalXB86ab0qPBAmBhk8u4SHuBJd4T29bgUcDJ4Cuhy2DEXcbA
Q7D0DlLEaKjI3tyJB4PrvVQmBcgQJeXJRQPnjuRHtuhEo4cBKOAxZv3bTqb4dkS79vAH6Tt8ocPv
5XQnT0PYNwwvMyT7CJbpF9gfNvNsIOoYz9NxmifvsJ7R6omx+PgXJOVX6qcCS7zqSW7pdglSc3sB
PfPq3ODt3h0XV/LQ51RRY9TspUtICHmIw1EZAuzhFAH91Bp6oqsg3UZbFHSUpdHdBZJDUp+vsrPQ
2YPcUPmIQdGf0t2RPLn7eO43NedUZJXugwk9d5tx7T19eHve1ZdHSDfdylbIR3g7Xcjf71zVRMZj
ref9IZz+M/gQXwswG5t0+8spnTNe7GLz8Y/z0j2HX0frMtMmbXKegETkSH5EsvnxxECE+MqsmCAN
JTsSFT8+fSMRfPB+E93qU4WhzBLXbKvpYf5c0ngbJIfp1c5dPe5i7lhgOA06v17bqCfHQGWdNiyY
KAmaT68NXhEIU5YbZM1uNatH0hoh7ESLZU8b37xT0rqHCVqWgv7Zkw6f+4rYxDPEi7n+ffspp3Cv
FiLl1dOM3XffVQOvyx9wcIKlI3puZlCwPbpjotMsVNQDzTztKbMwmwho3z5U24wNkajxMVFXsktn
dyPwpBlL00eEoQ/9Yh4P5kChILSwlaeXVbmoq6JmzOs07kKVrPJiWfXmqbXyDTN2fxh1LsJ454rB
4klHnTV8oo+vNAmgjLiMv9GdI0mmRU0mfPEoR2gd45w15D1iesuoyFTZwT9PbtvBtGYJ1yf5lvv/
LWEzjZUET9bKGD9+QUHvXwI33/CfY3QuN+djP4LejzjO4W8CNjG7JR3J8XNJ1rJ9iCTvsKyBnWhe
NaM74IKcSFSCMPrWyGtheDdnKbhYJRJjrE+OmCR1IPQ1m4wqoCtsk+UDJYXxQFiSNh0kW6pOQT67
AuA0Nt2qxllRkwJ5iMT0Eqn8IjysPK4GZYPiqN9NwMB7RVe74lisRAP4txhaPN3tPCnW+ZawYqfn
URVzZ/uM5Sk7jlBOVHQd+uyUIKtaHfxurLrAi490Zc6eRJ7IkAxsMf5Mpc1w5CEIWNYOYyPAwDxq
ApmnQUYh//6FKPdBJAuOiJixdMfdwaTqvT0BCBIrkq1EQ14qwSUWcNqOOGPy1RWrGtcLhajNnGF8
ZVkDbNFDKdlEj4QZE+7Xa6RFZ2Ihhp7MBqrlNYa/S6PKHsYy8Q55zOEBILqyZk1YCr4cPmGFoIUL
BxNAbuPzvFnm7NwGm3ZMB/S6VNZISOLB4vKjREjdk5JZrYgOHO4NT7QxU3s1dbWBd5kD+vBlCmgV
k8QLuWK9q2kwPV2RuSJP8WDP1MBIu5glMBFDlXTJbjfgTy//uJcTQTI/qRHltMWFJd4+ygtB6ypw
5eEiJVJCe0JZi1iKJvj15fT4gzxjB+DkL+eZ4b/hhnAvRU2UKIAphqD/dg6oj9r9/OmU4RxhXFVh
b/EGjMekxVyxkb8OH/M5O8WDt3WZKzaUHFyX4275l138vzfx/7yG3zaf5eN+eioN14BuWX9bH1/D
8uXxYiFRwCjxl4PsUPrXmeGfH/dbF0JrPq301vg44k9Po+fdPFAxotlqITFN1DFbcaxV77/tsf9N
dONTJUHVJEHnpCL+dmwvrtLw/cyFISUzVE6+jE3uW1i1hacPrc/VPj/+9jXFofTvKvk/P/O3I/vg
djkqndiI8+qcDA2T5/fIJDy+Ea4dbXbHgHWYSLPXzb7oZjcBV8G9yDD+EX9nPnf00I4kZkhf1Qn/
v3lGiE0VpqeLs0CRCl/2+c/AE5ck/C6MDBmNYB+r0b31T/7haZVYqEOqg1fCTAPayJ89w6hbErQH
Q/HgHHqlB1aB2zdODh3F8zGsuz0GhPumTpQ+c5DW5HNgtZgdG0/to17xkfSktNNEXyhLmBFdyynj
sWJZpDcPUhcxEIuDo2y0VJQxDTqfENkEjk11pSP5Pwm9MoLylSL2GL/HwB3eEUMcPRAAbySvTfwa
vyrnTeMZJq1zNgL54z8//v0ckoYLM13dfThzdFZZQC56h2/dq7NnZYFQOFIKO9Wzwdu91vbw2h+Z
Hl9kkFyEsHzxG6eAJ6UqrPOfyn30SkkDpnx2aoLHfHAEh6Qk7cl5EBEK33V2VOwc50rIKeHLwLlK
mg3udchgRB8sXjhiddykN9rH0ysWRkSe2LuBAYLnUC2o+bCO2g2eRhAQJTK6CIufYWrEjOFPeLHr
2AIJaTjNcH4BSONL7Bf6Ug2ALx+7uxqxF5fNd04AKOeoH3SE6Lbwj99N0Qk0Jt++yTKAOzcCJ15N
NJkcueCeQhUAjRZ9MDpWrsoutGBRQhkRKTzdEYQOlP9LA0qGgzZMm5hDvvvFP7K8AnbiYTV2NT0r
vlD6ZwmtBf7E0bMHsNhVs3tXziE36zVc2xKxysUS5i8UyWpwNnzGHPG/n3HNO8ySOn/IcyCU9XNS
IY0diK6Rrz/XkdpGguQqdaZ303r4ddWTUzU9tmOpHtfUZCpbe4YUal4fqohYUrFKcGRCPMqK3x3e
5iOHOxPcS9Z8gYFHh/RtK7qPyB+ZaTctPp6wrzSzorbwQ0xn+fSK6+TzHDVnW9+qyEvk0XBg3wZz
qU9ojVqMR7jySxuLTU7xWU/rs6UzDo62drQIYr1QqyifDu/rrYnbu9t0c3D+rVN/HQGro+FzXk88
4iHu2sP3/Wwf25uFPFpUwztQn8/yrvcpyErnnnSrQycABJuTFXQ34PulJSEce5o7VPhYVDV3g7yH
mj1PGONPcG8S0DM9taE17BeKdNRY/f+gbE+pb9vR4gqaRU/Fh/fE+19yFuEk5K1OTR+tA6kHw4gL
fwXP1OC7Cw97PVWCnARmtHF49SFdDON6/KvZ+aGjNfXFXet/kzGA67Nv3xOgQII49YMYqQ1Vvyn7
RXMlbtqpdvWJpv4iXGUBn1mlOUp1ClGu6bp3kutxHzKprTC9ZvTmXuG+iBCIgSc293tOFASH808f
W0BYASia6GavyCWgsx70zZ70S/iGX2OnTBvvX4VIzTLXIrt1aXuefKzsPX4HYmExBtDkzg52kJ6X
aWHil91E9NPe7PBNAA58BmkroFws3pUPHcM9hXbSI80s20SbEjP7RqWlEx+O4IIpFN5yU/jQgnwk
d3PHbw28i7OssrKyvGQfZBicRudBDCwy04N03ztgvCRNs4zM8HyEisDcUMKQDwERMDNKIw9aeX2j
8LgooT49DI69j/Em7gtWlZPSpxWCpBqbHv1Lk7AXiCJmuaZ2Q4RS1jsVTb22SZ2mZbuyOV5DxrKh
3Pww+fIGmJuNmw393kFZmAjdUDqiWqQ6BITm7ZBzy87O6dn0GHcCGgUm+mncJwOq04Xj3q2NXvOs
YAjOIRwAVrTA6iIBEZy+vUr1N6S7Gnww/SOE8Pe4a6p5mhpD5/BeEH/MTScDmb/K/Ba1YO12r5tH
XaCl5m8aO2lg73BK9f7ZhrRXDpFAFjkRH0cZEKJ1aV3TJq0TrSBuhibQJZBxDZ2DFQhExj6+JQ6F
Qw+Z3rPm+Wglk5CpweQLbvCIHCYiMBYT2RIoF1L3RpLMEblP3lFV+yJZwy+WFtlj+OecGwrn9e4X
Vte4Bkx9dLrKu88r+2lD6mb3hYGCFYbZlUmVEo35YUK36i++BzdhzDMgwvZDQMYhM5hrmZJGrGux
EjJbLHYC7hC803e7kqKIZYsHWDmXbHMb9+kn4TumpkTCXD/YlZtd3u1TyuNnf8NNUjzc84WVvUAM
U3i3mSPzNWmhWD34z7W9i+U3J3D3Nt6EncUMAm7HXLXO5p1xmcgaG49QANh+5g7M0e48Q0BnSf7F
7azrwHkBF8AWiqG2n/lFuDUtrdSP+3Y/Xy2KVHMAycT3f6zJebIVbMsHtzolqCGqOR1RbsAoMp4O
7NmHCC0fi+SiD/tqF6xwJVPVxeU9ze3gFhps52/WfuC4AekwGs14/no14Vdcrc2BoL+JYTYp7tgz
B50eZ8nAZtYArNlBelBRwdpSgj8to2GUn/2BSAiNNRu1WR+v4fecKtTI7xZiyveIvhGWDDIs+lif
6WLgR3bvp0edTPMFHhGR1eCbhndbXFy548eJrSBtRk1NAo3fx0TOQnbS5ioqE2A8vJg14BLeK4SF
47uzct3TKLvO8RXxfpiHA61eqAFQXRmH9x92//wsdsGQUjpXA00EiDVab7sFUc3XYkq/ifam3cKu
m5zdLA1o8HGbApemC+/RzVyBWOjMiF8eB/k6iBilwDhjV3MzF73RK+SnNSyi5pfA1sDa8znrfQJv
FMcarv4gEJxeWcF8G4GN558gOSy9NChnQbC7qnQNqISzAxuQ/gTMSwjYffA6vd12OPr1WS8bNycM
gppFs7JUIbjXPo9H9A7flY7xv3MOWDYK92MfWBIRtFmnS8JSuuXyiYhZsa/htegXPXQOmd5XbQW2
JZ11dxbky5jlni3VDFsyASWXaGrYU2Zj0HU3RGXcWhyGFd3e6DFGWzoug8V91Ed4fbemsBP8BxsK
czr97u9lnW2ULtw0WH77GjarhJY97xMira+UiXowL5lw8xGp9vAr2TKRX4x+cub72DeTKbmsOEs+
znbw04vS0TyTe0DyAQk+331mLpFFvJbDPhup3z/pyAH5Az1mSthMiGYfswmLhmjP9ULwbL7z2DXY
jfFjTBWb1sv6zpkMZ8K+LJUnxTLKY/TgEDLayg4pGVatviVHM7AdkaId8l6QmzetmHDVKePM7XMm
WIXobGTyfCdam2YLcxZuK7bUevz6WoChPJh00SAeDr6178HZffKlubmQceagRBCNUXmBIUESCRsC
SMQgvl4MaeaHTXz0Y/bcGVeRVn5B14X5K8y3NjgjFjzJjVgVVwxmgfAZw/4pHfVhFsa04+310Xgg
wiNQQOQne8oGyYb0dJ8B2RJPAGlQlYAt3piVzePHWskKzuNfc4axKig2Zscpwq1dyYOT6fsDfdjw
DWv7PCvojzK2aY8e2QLgxTtFzBnqCEB/Pook1n/RwnjvEhU8Q7rDj4T9ysSWIsclx7r1i3VqMvXF
8SOoD2Y0MOtksxqExKGSOxW2oz5qHNGRhy9TX+yyAYvilFgts5j3xo7+o+Pouh2YrE3UnKac6pdw
aF4Y+5g31M6kkYoMjsWYY3eDqtGkF89JlMk43m2ISQofazKEIE/j+OyzfMeM+oUSE96yUX/I0gCE
xnBniLOPOdh7uZ+ca3fXTTjOO7zNQWpY+89kMPfSI8Kl4GNKPrs/yaexQaGTpW1HPXVld1PdCpmD
QeREkTyP6c1zSmEnqAo8C7FnU7H80yEzIaJCy+1nVtSZePIIT8Fx4N148bkWfYSB+Y4z3sLFDvzC
2nB8M68nZDUgg5uF6m20VeVvhhneVrZTK8k+0dZo2INBxFEt8DwIqtKHuSy3SzHY53bG2DXlEftq
dFy3YPOaVY62Y/16zvkOdsPOw6JXUrESNieTJAabXt0HZ18dX73Y3eAOQNBz1ujbXdOPzcxYqWbE
ICIjHsUY89pd8q5Q8nhGdsxKyl4LDjA7W5OXBQ5IbUPldA5nSwJlWNMlNBDFw3/D2W1mV6Zrqp3c
AgooK2nVr9elFdduBnDxje82oAfTv+tFyi4AW12/ov4KGJHsDF9tip3TcoG60Ms3y4TRyJvOCfDt
8wvsjFWMLR4G5ZfZ72zZ3jjp/oRN1tJSBjYal4h4NJZfh/d9s7lbcfDJ2W+eG7+xMnyYvAbujVU/
Elil38Anqf6V1jHsVMYr7fgrYwLzI7sqBDaEkDspdlTWzXfGv62mGN5ePBD+cTIdFEqvihuaG8ac
6HW/mlfcQZoItENLl3yA82XEXYlWgkezv2D7K68LkumZqngTWvbsHC12FVQzGvUARIGhoaKrRjCs
2CJTHX4scQSzqacvuhz0y/ygcG8+PlUpfWuW96JoTnoNvVQGLtex0biz2OqZ+TZx/xYVZoJr1lxC
AaATq44T7lLhVPAVdnG8WRHo2DfIqvRq7l5+eqBhm11C5oaAzfAGfd0sp5N8Mt044/GndITYoOIl
oFr3pc2xoCVdvN+nH/M2i2lwyqOIEzjshYh9yawyY4MFl2EQbaTcBJmTaRqtDNfd45xnx71kNg64
iMYJWVA0W2cRpw5hk2d6ZbHP98zTWTA49W9pVjzt/cPPse4AHknTV4j8e4fDng3zx7woI5Zqbh0H
n35FwdZGhrTM1riZq+uB4MCTubN5VEx994lqX3yZCOvuot3mMQZltqS9d4Btr/tK2Qg6xdB8TCXn
Zopk5cH+A9GH2SVYH972xay3H2v4U51c3Vw3Y0IDPhbZFkTNp5fJ6Vt2rydrXBnYcYmI+QR3TAiO
OHClLpblVLnRaDFOzu2S4Opidiao9MQG8GOObqotjl+UdE/m1qC1Y44uBWI/fqDf5Fjn2sYfTy7q
nRBtjLM5oanNpNYRlP/cJQuJCHZF3Rhd6JfUTvdtcAIOpbuZUAnqjQSa4koo+enPk2nYcsqy5zUY
nXhLVAROhssdSYkxIiXzMaXICPQjBEuybVjbKQJcbe/F3TFfTiPakASPQUFrSp+YhzsZZl77JLNi
mRvfctBoTpv7LTlWF2RmnIm0p3uVlgU8PpQo41uzQEmc3EIVGILfvj0ZXyPGXyEAKXB1Mask+tlF
/59jMTCTNqErhXnDRB0woaNQZbr5IUPVJPe064CI4uFCXELv/GUPO/aJ4N03XK7J+ObVjPYwuXnp
Ajde5QQZxRGNvTeHqSPXgpwkYWGdMo+ibKQpwPv9SPASXgMMfoX5XdOXoyuIcBBKmTLjNeCYo5n9
6THLDjY7Uq7qQ1GCrwHB6Cz57WGilUwPjbXPq+TyTHTIINYlp4dXAZGkQsdn7PHRon5o4LLxynE1
+MyYUF7+HtUXXSL+DLqM0SyjqnMOR8s4BwdXfEW/Dhongl7NPQroN1MMB/O7FWQB72bjYeEeviin
cD3X+UU3LzNQmUtjSV1jjkgMXCfHayxTH4YjNk8IWsqLOxVRB2WTzlEJd25KN4f/L4vBIOxjfFb9
7IBiEcI6nllgYhmbZNhz2BKnsGJ4qyT2imwrDiFrwIT+MLZirm0HIdJlvaWFe7QlkfkQgAIrStXv
xk9znCXMbmuQM9l7V4xqIOsSpv8Iuxn7gqsVq9uhCegKAXqxwWCOtc/YFbDB0DU94/cAPPKiIntR
wKguOMoXfkE1wTVPwgqKjWd8whv09vVVkRmTc8zapAzxkEN2ATUFvSZQ4/PkmuD9ta9TVivp60P+
HykfEASSQx0a64dNHYLC2hvYJfqXl/0RkwMBm3ebpKUPnVUYvSixWKWLpj8jC1ueUzv/4AjZVYRX
8rrGIgEMmH9KX4KyVIwusydEOJZqdJQ5riy7vbnUXkUha1BqdUuNmQYwtgawec4nCIRRZc0UkjSF
tLpd0CHsZJAmCvO+2+zP8T1VOZiv2q38mVPfEpUsh5jMLgpy/iC9XzBamkSbFop9i4uPj8qZNTvO
v1+FeeGef4LCf1+j9mIdt+XLKuW9xFFom0N9PXryx7vSbsVN5hshp8TDZwJa01RJySi2KlSUCZue
V7/KwIqXTRjE8HHeqA68C+dar0mpdYt7gLo7pt5uEAAHKsnjgM6Nhd88Q0ACSm0P+zQHeX9BB8Ae
wWVxu769Nm0M65Y8rk5H5Al74v0dqztFAjb+Xy2Errg6O3VCSfEYtnC0qXehSm5AuGJ/6cf7a98e
w8GyOBAJGVwgU93thnS9sS5srnqY4+qqmW/q0nso0N5sQ/c/DZvrQzocQGqlBX+bds+0RE4+dF/3
IK+XMqc4wL9CScmxsqr3lupgK7lnZa88FXyjwUuCkqH7xenjlA1V/genZL7Fq0rLG1iON6AhZBun
3oqj0eGYogG+wQUaYhgfVCQdqaCL5ZIVaHba3o7jN6+RzLnrc5i/ME+/dFtgygYSJIM5BFp1Au3C
X3vyL68Np7nHSufUU6oPp5R+SmVgfV7KJL/v2m7TNMkLWj0FyWayaj+0HahGSKhnBu7x9LCf3QYy
8eqiBwIw4tsDtircV/0cnjrF6VqyYS9u2bktxKTDef16sDAWoBuGoytF3WvuveSvJl+2N8nskEy8
GhI1sBGIVDwNGhD0EkykThjYZiKLXY97rR9OETZzeD/HCVZsziE6bT2qyqiKEYiR8ws7pbTxpOHH
pl7nXoDxXZKPYLoCE15yeHr6wb9ySoM6AcyZ8iLW8M6BXgM+yRkA+UUUWSN2wFp6AZfa2B8hPF3o
0zy8+wOojnPUZzWRSYhg2PM3I7DJw3aK34vAY1lIXxw/AGRXnvQzIA1oe4OAADP86irzJ+2UmyML
Jje5Jl6m+6TnX+lUisxR3j5SFmP13T5v2MuwUMXH1euYQONu6LzL31Vwii9P+4HyjblPdi97UtUR
aBJQk+VP0II3ei/wHJCP0SuZDznJc8QDCGGSDjKmkqNd1t2PMWucOmpwk1NOSoRJS/2ZbTJzKpQC
BqD3hOn55leit7ENJu7vq5X/vIMTxFLEpMBxiXgf0c/adb2BNXgfvOPVG9xGeXTaCmTvvpA9I2XK
e2nMRLVIYiGuBS3E9rD+hKCC4EyoT+RQJMMoBvbXSO4c6Hpf1DmB16Qnn7OEQY7VEAqYWQ5Gj7EU
qkKozbuHdwAE4V9/yGd6zvXg7LaU4Q0qs0CxKMgpsJAGaWk9VgS7MLE+52c16MBZg6+aFvRZYvmn
fM3I6JaeFu+hzNAAAKAWWOYp0iITIjKWSgONOagyMBNBcfO23l2JmJxP387iP3iItFhL0G7gJ58f
3zano0L0r5srXS91xFV/LgQulQSpyCm+XWymfHkexPiumEb2pvaIRdHKQV5siqm2qzYAdLhcj7SB
c0UmGcWLJ5hAV9m84BCyAWX7NjGwqFvHDfhYpa/mp8+z0+0pbN1/qEheXIXClZ9H+NRRiN9ZmidH
JEC0UqDZ5d9SSC3166la57v1xJhJmY350CpozpPcACrsuBiAi+cmMY0zfySa5D8j+hvcWopHI2Ye
fc9En3RMQW9gL6CjOuqWL4tOb164l4w9ah1yfnwvhUDZdD3uRfIHkqUT/IyOihvMckrqV4uf0IMC
BzmcOiR+kCfHUEElIYga6ottErgE/uPjaHXfLLNo6u9ew8b6B+4xjNhNGXc9JFG175g0Q9ZKKPTE
yPgU73gwul8RWMN3dvO1hmkYPFzjaUsuX96/M2a/40iWZnDA2jWrYMiWAKZYJmgWeVU/PCIKjhR9
ajRcqcDAovVaACmwLhj3bBUkFZXFOhkcwFOejl4HZGZVJ6+44yBCjvLRoqLMFoQz3kVfa7feCnAf
UF49wEJdH9wnIC6TRbSj2kmqUtrV9odquib6JZHM7EJQ03YJ9cXOuSRnWq9LSCinAzAtiXwWTPzU
7pmpPxauViUSn2vWz9wtF83+/3J0XkuKW1sYfiJVKYdbFMmxgekbVUM3EgJlofT0/uQbl+0zx9MD
0t5r/VHfczlqRPm1N6vxeDJR3G0HzhlQN5+3rTj3+5QycafKlw0l6axaEk8P6yoBVnCQfFukRovr
j7xiKbMYX3HoNigWqiIYLDuZgrGUy+duuVMXXcUqO8UwdFODHySewGq1LGBF/xFYopMZOWwACmWS
HzbRd0fgsjIDByJoNPthTIV0qDnj95JX/Ku/enFWLctrA8X8R01DymYtzeAhIMV5xJKpA7MmygFo
pd7QTmF5bOkLVZjBUhPTToeJYhNb2xOOo65CokdGhzFAEm7k6avsI+wZpWPFhBjDnvZklGUjEUMI
rPuTFbm8VMasB2ve8UM9/eE9+b0r9719GSsRNYocsBXfIhxph2ILCFyabkkssIpraEO65enlCmgQ
rXlDcmn9nPLcarxuNsUkMGLrNhDXxDDLu4rHzX8PSySbNEbJMwpAlqSrr9m9jgl8CODa88si4HMk
u5Iqqv9zEKWzODNdLXKJmMOWAQL23a5YN3T61Lhap5pYba76RQmV9GEam09Dwk/BZTk1/7WLhOWL
hZN0zn+ftX4G6NF4jqasaW4nLMvNv5bc4NLviO2nKYl9N6CZ/RtmmvgSed+DJY52f+2WIrcuOlGo
N+zwu4bBYJ7wcQNWTteqZaOiQqtjzpUbt3r8W3Gu8pzi4uGVX7RH0Gc2/RjDS30jCzujKvfzBTHd
PiRMPG7/dOJfhBNSoGdM/BTkkE53IWdK3DZLxkawwv0TE3PpvsW72lC4N27EHQKFFYdJtEmXr/PA
FrDWPN5UekLEY7RuKBkklR/6fsrYGzJvJI8tdSHtiSHH6kXiKTUf5B6hAZUhNfQDtPuK2ZuIQNJR
SzS9SLI3HzYuqCQo9hX5WryKkPq14fIyhJityP+vjQn9JjrF5gvga2q2nK4GJmjJ43mqprXUhluQ
7dwnPpeSGFYDTofdkNmATRnxqMadrEfSQHxouebjMZ6SA8yWy/fqEdqZoGiArnXIezD/LzaG+M+d
ZkvYKf7JunXrYVZtP92supV+sQOTM8ZdZkz1huRPCL8fXiv9TyaJas0JokIobITiMkkaQKAYQZa8
QNJqRIw1dWu6BoMQNzeh6tm8owRI+NUKqNkZkYQllv2yXxCj0ivzDvmagbsLXtu2vjsySvYhgIPz
wcq3stK5TmYarn3OO1GCXiDo7U1PacXmq83AMvRTiUPcetSqAywbtxv1j/W7tOz3safnCGdZm/FW
LZTGJRX8edCYD77fwqy5voKPS4gKjDUP2YNGN7+AqGqmxMGBRVhjxtqKvwThTnWjJL1y+j+Xz82T
7/RHwvvByP0zEOdyaSZ1+J0zk/khITvYBR4SBocU3CX0S0GIop19ZpJI2syevFOACCDvfC/ywLCE
okxxI3WWM5eQCQMdR+GB4OLuYJojATc8kiW6fJFyTzDZ4Kr8ux+mS0rBpZn46Mk7nHMvMqnlP+o0
jrIK9TX/c7fpvjQaTiHHTTZMHxwbtcmwqf/4YoQfnRy3ovZHYxEWh0qdZ7WflU7xBHqM0HW3KFEW
wAiSfO7o8EMR8l3Y41kArvTIBIYQmo0qSa08gaR2yjMZNc5jlABan2v5WKNDI8a9IAQ5jQP2FPYl
S+VSJdHE4ZEWOFCQUzHGLIppCAg4bfIDq0qF1gi+DJUDoRHyFiXSV02p0cQmlaP7sSCiZ7k+o3Cj
oSkZ4NufxrSCvZYk8fdUzTOFkfKhd4ivKRMHR/v9ONYU/Qj7NcxkDQXSggyW1pw/k4X89ottf9Md
a0/TE4OGueVWQ5/Tgm5IB4UBWYC2QU5UyKvOLzO7ZE3asSI2IBTQD5g5Jf/jD4Ib+v2FH6ufsxQr
h/cj+qq7OQsqoD0rRUG43yqCMaB+GUKL53L6qGq/23Dc2tOAb8s9DgH+CPxIvArMbFm51cg5g+vE
8lgvcouIXJ7O8YbxeDfS4+2OBQroHsLUgUvnnZewFcBH/rSX+DEO92fHvhSg4ImFf+IuPlo3ieb6
vUADg0QnCbVUzT09R8yEnEZYCpZ8Yp/VnZPLnLPPcd5zJ9q3D+fyeADLI69QWlSEsKXXV+R+UIyu
mC+6mVZeYnSg6lzS12G3bgCp6Mrz6o2yjAvnk7jNUvP0zOdjC7+47keErri2p5LZYjmixeK/2LnC
pUQwXj6AFU6ocpbE+67DPcl6EC5rAALimEhoWWaefsagQO3acgS44psgGVeehO/HHoqfalS0ucuS
fXZqhkrDoOFz2xcJenIg1fFgamSiBQiaBBoTGZ17SlVASfpjujZCxk2NGx1MBLAD5cGR4ESF+iwC
Xb7ju5XaUoDhiJSe4sLx1V8yYZmFtOU2x+TUdMu6WUlEWqk2izb5oWbiklZD3jxaurl4jpjQSFNZ
M3AmmDxtugUuH76F2KVhUiIwm3D9Q8SFyEazV1M/ypjb2huoLzm/29DN9sauQL6TNShmrTVYVuby
n+GXiXCKa3J45WsY5Iv2RBwFqe0whW9cyPHhU7sAmjzJJqGo9IjwjfNnq9ySQMJm0gu+iNtluyET
mczIQIG3Rl+J+hVB8Acy7RjznL0mVI2eygOJulHk1teYpYpD2qmzbRNTjYG7LujYJDjr6M+qbIij
wdXXyJ8UeG6oo+WTS8YuTgqifekBySB+SKPu982STvUXzoNjw6klzTMYHOaOcZK8odl/lAt+YXgm
Q/VAeQcm4OqmeK2X//Blc0IBd6DiCZHDBZUrMj869brbPDNHZCwVThleD4YQMnGcMee+n0bercxO
oAUCIT0o2F6z1yFf53tppR3qb4UJYpu1LFjoti5yh1nKsKvOIVUH66uwIOQoZ3M2/Z5uWaZF2E/r
AU0yoOG2NdMTk3tP+PbtnZLTOHsxHUi2INoEJXPwgsPYVID6/LcRSyqz5sY3kfZrHjquDPVPQt0k
uE9jSWAU6yEiMNN0IyTgbFEw90A5XFa6m/xjrNGuuUmKksPGqu4NMu8SuiuYp4cNJ319HlLf6ux4
DaaT/GZ4rRnEnXT7e+4QwGsem1y3Bo9zdyzzqIBoZcPagY7yOz3Qx/Qh5OOYGnYs21HvpuBGNa4y
DlyR5YzF5Kz+FKt4TZfsJt9nAJkYCWzjWN1fQJ8BtxtWEa+Z7M0ttlDGwxNPN+U5tkSWQ0q3ALsX
QwnK8ZnqxMyp1x59CpFHx/c8dZHmUCVAhNuGoRrJG6DkHFjGNtaF2/1rlxQbOIz1kc0I1T49EW08
VR2tG+W9LfWrkIZwQoYki+ihO69FyHN3aAK+qnoN+XJWvPTvQ6PaXP1N10A4HzZBk+lniv0/dsbq
kzhjfDEV56kHYn7KBPKLCnLxxhsDkMCrw774AbggAbb6FpBHhfavsuPqgX5vfO0ZgI7FgeDX8/xE
XbPxmjKeYRoKfUm8ZZW5IDO8Pd2JhJwXoY1INhBUidRUkQ+xGheSvfhFaccXg4BCmS3IvcbHchDQ
NRTncJtsVNm5wAAK2SPzkyA+vAs29yD9ZyXTNqK0dAwD3Uk6QK+ThTATJX0CxaZQ1Wk3Ex4/zSIt
11MgaLFpKN9CCskFHKH0f/QATMO0xFhT7BVlZZhrnHCbxz8SRy175JQr2etXgQnp4wuqV1trsSaK
6zcq18ZzLh+ZgELKZ27sCqE4xXcqw0y01pkEuHkFvH0mLj1yMWV2HuPhQKcgx3+N5rT5nBmOSrqR
9MUHQS4YUuylQDRc9odsPA2YV6Ek0J1hPdAWOAGKxM3aoBcCesBDvELjSqIcfB8WwedY8b4Ajp26
zzUaluNHQc8CSugo34SkVkEEkFrZLP3yVV/igy16Ow4ANqlIQudiMjJs0ZnfhMQf5jja69+o96pN
v67Au3kIPHKa1pY/3MWVngf0N4eV3djjF7s4+zaDoewUJelhM5L8fkRsYvGBjxX0rkLl9zcEb6ot
vmLDTkRKofhlg5eUm1pzCWsqrCO5VcnPiw6thQR9Rrk4sVMPDVDrYZzVesq5yk+q5oYXjZoCW8bq
s9MWiuy3FmnKli+dlQffP/Xr/E+hNSfoi8mObddvww0hiOqdSC4e4rie1vOQ94C7QPBkyMvnfOCx
aUqIj7GfKajCNc+ovG41jjOwXO2Ln5c2UfhNiUiquVhvhKdb4/Sw/mqcUMT8L9tv4n5jpz9La52p
4Cum4a90VP7Pj+6kFF7NWL1W36yVJ410tV+T4lwd1OjJxDuXS6/O7w2yFUoQEOcQb/7yqsZXaK5+
aHXpiA9Aj3e37OW/TxIAIuOH6BY9gXmaTW+sDuSPrgm87BoOW50EnmFOnIVI3JKHaIGnkAjjYXDJ
2toSMepxNYHr6l4053GTT6zFJIIyRtJpDbYH+uMQrCmQ/86H8deDTSGTqNYqt0zLnUJ16L9GpPqn
WGuxHW/4l8oIRTZLf+s3T/fB+KHuPnkG9RzXLhgqj/JnOBZnEd9y7ZH/QWbuSg7eQQdx869ltDf8
9B+nhUX5VxLZZjAQuEVxraA6VTQ3CFrGH4YpS7KbCTD6/iC8xCb3jyGIz7VQYdumPTJEMwxWPSw0
CDOumTD4UFVsyYgKCILHkEZu2oHL5rXMjjkVOUvIGq2ZC5+FKAZZ5Jg8bSgFtkzMWviaWcqjGKnm
m7aqiBDPfNLfj5EPLhgz7OQ+q8mE/CMWU7F3kifpspKhC6AXgDjQcaYGFMXSo7e1rsJRJANlOhu+
QuFKKQbn/6IA7lK86FheUmOWiqfmE1T5ST4AhINPTx8rFPy5OoymXe1pDjVeLA+zN2rP4P2np1P5
n5p8CaQR71SINZK16i2bXQoIsX+CJP3fGxcSEBr6RM7x9WWvWTlvSfeZtcphrFyF2EuCEGfmYDek
Jl/jdfYnkzpEYdkQfHgdIiyZBD2fuQqTYWmpLopv3dqwIyNEr2ss1m7drjJkcspCVE9hd2PqYDk0
IX5/WGak+4SJoHiJgwYwi8Mx106Ecur/QyOT3tsx6EQ2gQ79p7IYiLJrVvyTcu+A8pl0OjI4KZGl
cPxdzSGuYwc/1Xo0V8DXpK+9F91AyZujJ5xeqNXdpPqW6ZQR/72RHSHN4Nn6i5kOuql1K1qpSH1+
Bmaa9FhyLhLiFfn8TbaB9+nTQIvsYg3azAmVHiry3fY9KnUj0Kv5K2Sb3Js344fzSpIXalAvBXDT
ilx+R3076M1Htp0/maBeUgEx2/scJdmm+dG35j0kC11xyx1fQ6ee38hGRV6fOV/S+HEIjtWw+XER
Gk54NRHafuFPlE2CCrx0GzJpdwtT8Nr0KCrwFfJKvTbnFz5rnHzVdA6SMGf94zSJeaj+kn1P2HS0
I1WSwDw3yV2iu/PWJw4yjBxiFxEc1Kld7ywq3JZRaOeXguC75pwbAdeb+st7+FmJr4PKhJ66Jksp
u3R2SXWqJzjlW1ci5HoEghQcbQWJbYUz6IBwPj0RJrtH5mjSrlqF3ybBGt+d4L7NOfh0dMA4gAn1
s0xxPCR+Hv4JbF9ewSh5QANE5rBweF9eoJLFuuF9SmHtU9ed4scRejX1Ko4wr9hZuEvGLcmB4ZGh
tmhApwPid4TvKHF7laJ7HCABUbTW25d4jskyjWfqEbEHa62RBDoNMNcn8BjEI+HbQIFk6lwL5VRG
O0EM3rREiwKtoRfwGgGFaLUspB/lW0XC+fHaG9MS1QDdLjm3/fydLuN4Tqhohfb72KYBh2o9rqZs
R82t5wN2ldpJCvtjoh86NyjPQF7jhQENYLEwO7Qe4vzg05jTI2Su6DAAH/pwCm74MD4V8MCdgQw3
Y+kKkot24T1NPzhGQAJmJtGI/bwfHf5eTfxeso0Kp7VgnuJ8/safBMr0Wn/QQ3CNgbLQOMEJNfrI
APslO4HAUPm6y8pRKI8R6Oz7lrCNd3b+cpXbW3Ep35nMqTHzzzw0N03s8O5Xv1D3r4V0VxH4f76K
5z8V4heNPL4g7qCBRtVAZrwlqc9E+lzN6bBkaDTkOT86j3GD9oeqN3af1SAGGuEUC3SROnVruivF
yxcSQOVMcAxcStYdS9yLc7w3bJOQx4n96RYSZ0PIM+H02UMfPGPdMLkJfBRcc9MaLwzf5JqStTo9
RzswKSD5NzUkUCi8UjiLYMq1a6gHfbYk/pigT7F05BoVuzN+0DnVnHyebM104yai+ICyA/EwWDiW
H8FnJknC4+v3pbsiYZBYRvJNP7gdTyiXrXpAgQM+J0Hf8l9iWWRb2oNwo9W5mCsC6Es82rhPnoii
SBkG6MaJJi8q5KVI350R+9iJW6P/IwFUOevX2HBeVUDeqCHs9GW31BQ6WdyPwT34RbQxcaqdY9Vo
ehFfOLK0MAm30h34lLbzE2sNBcJJ2itoUI502qbVQSbQqLKxQ1nSciSGKIEa1rbZX56cKJEzwATR
Tib2i4RUVBPANx3/yPnm5UxK4VwY3deJXP6oWVQmSJTHymzWi/6R/pJ3bf09raD65tLIaGikIsyy
2VEL5N/NpvlX3VXVX4S3Cm3cmqjOARj/Gm/4RGOKzQAQwJq4orZavugPH4A9bdnBoyJrA0jRZWgB
fnZ9zkRdGSD1Ll9OU/iZ5L76BUumEHeAKTMSrpXUJ4eQWVRgwNUPHNbkgZZUycrO67euEb6eE2ld
Cj8VcTAIySJfMrnbYHg4CzhHjAzJxaYsT6wEjJJN6RU2apTwYEJl6SRiZvPS4OU8lAWDwDy9oUnG
RbV6/4CTY5p92zqhX3e+r0t9jMyAkHY05o2nIkw1A+nH+gs3ApVFVNs9DGsaNV7CsUJ/i0sYCJNh
44esGLq3bogwmgvcmuoC/QnGPCbJ5wzNi3kD7MemAnhK8YdnaKf+jrq5MnBjipVQIIYeMymDVMwd
CkiNA4sA0tGnLLMRsCJ4tbmB7zG/owfMMVrJSHAZPDheHDFdCtKfWFEaju6FJcWFG2ozT9X2OSl0
oEhESmCM+NDPAp6b2DgWxijIbwkbTWf3d3liL+FrYOhguWUn+wfchBCGBAg6Qt4UmfN4Lgry4CW3
lNBRzOqTRKolg/ZrRWwZFqfW6Y6TPq5z+L7675aEk9INW28o5i/iAqV5XP8RkN/nCPPqav3SH107
o4ziY91yLpOMgRB1FZ6BcS6/jn2xbyMnzlbt+yA9V51GA5CBykHZaoorir5BhJ/5VV3lNFDgyY0A
8oYPAtECL4Rm/gBRjVtwX7DkuNzzRqUQ/f+3vA6zojiJ0JcygMWev2kyWtvX7wmF25L7nnwRVz+S
pPg+iohDiKiZdDqkUdVeEbsiqyzss0m5NoBHKyz4RtCC8Lnnkh+i3GFUSC5tfwQ1iVkFiEEq50yQ
JgMmsHrccQNPqG/O+2KgB3IQo49X7Y4+QcBX+sPd+QITFO7Kc+IiDvWly670H6PW7pmG/nLoz9rF
8scsa/p0JGvdEk3IsDAP4qqFdMMf5VUHU7UZL/hcX78tI7m65bnPH3ggOqfEq47mUXXbh3jSyNqA
Pz6SBt98pi/yaQSZCREH6g7kG5/D0tGiNflRKtv5gdklHhzi88FVn+Km3RBrr3EAgn3l2wZsjoeH
RWiA9ibWF2/lXEoDij/I2Ea7E95DlLdOuKGVOzpa5LEu1Cu7B6PL+0l1G6M3w63BDUAym/RHWUZp
HAlkT5dS7indPrNW3P9EPz9lWF2OFiIeKALkRzkKJwljJT+0QP9zd4l5XwjJ5CDj+YKAgFmfktap
N3g6fCVteTK/xdzVhDkW4JxUkDRgPU+Muaqx/cKFLczsj5e3ybbossTCTqnSe3rdjZngNdz55c8H
Gb8EU/AbNqTSxyvx1iY7Fm66s1+1jR9Q/v9hYGfLz+qap/PJzIa6PrzouKKh7bKAtzrJwcJyDicJ
OSWiIKe4h4ZdM0fxMkuUH7Ys0HbCj8tH8eEKzSjKY2C7YqsS4R9B44gDPbfjpX+tMnOOeQi/DBdy
zqdsBukBUhTNGspFIv0LO0+PKZOXB9yJybN/MtG/V0ut1Gbd+08QnJbaNvzKArAjEwgGR3Rpe7wb
wl2iupQGijvWjnmLupjbj8C+zm4/4JYB6xPgrvQbkSG/UhTQEZt7LENygPUezW7n499s5rwErC/V
tXu8iDVj6cQASt3asaO65MoSwfpFB3of+WlqzT4v9tlh0SBEqKgzrb/r7TSfnTo4WW2j9NQL8Lqv
UxiXym/jxVO+WXRCK2sSn5krnuSon0zLL59M5+U/viTeoifwBObW47v0wAji6FLJ15eq2nG6zH9b
Nl1+L/+z63/e5RQr7j85jnb0gTMZML6ho1T21Q8yJnqRD6/Gp1n6lJwFv2dBuyindJiZlPDsasl9
+2a3yUVOiAgtP+M2me0QivKOf+xBB7+ftEqlnsoztC2Q65G9y8nrAsvxr15euByiTes3VG1Mkug7
H4XCu9m4Bn+lhWo46i+OKQD4Be8eU9B7OAxIYyWDI9mh3AqBMXQYvye/forLDsphxaUu9fMKaR0z
DbRhu0rg+/hKznhDM3mRMP5cRvf901vHgitkRA5phh6fOQGbhtc8T5LkSu99DP/ECSYWPwoCsO+s
mEOc9GpgRKvyy3ptn+8l1UU5K12+17ujyh1qlPeC6f+RAVI3i+QQyjBADrxqIy8AIeBIK2HF7DdW
S0Qy3INQ6OGEMBp7Dqp3cqkRhmmLF9ZgGJ/9mwsMOj533k9PGw8qzqqMtQkso9qEF1wt3PU0kVOh
U20GSOVb1fMjMw5uir9X96dw/EhT4zQv6puIhpvcrQDrZLzOM5aJARCBJ60NIVTuLQnqCFvwJO2y
c/0v0ReJ6qOyTPCkQ9iZORpwXE3GyeBGmXiEX+GHkyk8SvK+NgM5/Hn947Z8ausJ/yOL9NJN4gTU
zJ5MuTvzGwE0QfNlHl6Sm1Osig3k+VuqQc7iHa84waM7xiYSzbvmKFmuas05exuUO+gbPOLeQVlw
HLIzU7/SzZ862CzKPB1OlBOayeLa74xumYm7tjjx+3Owy1gcurOJM+q10+DwknDV1OAP8UYTQzaZ
RVluWXeznFGQ+mvFJ0CTKUlDci4fNcXPE4eOqi7/OvBvcwrDECDuB8qfdcwsdBcFKtJTXkw08Maj
r3as+xriaTeft9+qOPtI7K4S3UYWR9Uh3FcftAIuyFlSfAuil/WL59PrVadJzobwUF+nluwzkRvU
xBb/a7x+30LtFBx7UvUwk8NrrP1hWMrWrah+BQIUYwYz2efd5SB7gT8htkuPuURFBfEF1TmmBnj0
KuXU1t6zRfjmSaRRjPmyfv5wvT3BxxXD0SAdDG46y9dg5jnnMuMqUvzDeK0rj0EwXeVzSIzl8PYy
1CgrmY1Y+SeBfrz0Q8njr4u7apKrcuqnvP6tS6a9ACBOp8YAVaZfZTSqXX+xRvoMa7sLicD6fOxI
4kqpbya2p26pNtJML/ZN6Ia4THXUif+LjHifydJ7c11NEpfqBgMEZ3Qs/yaXmOASPM0Dy8kkEuzg
F+fqPEBdZBX9pp710+3Y8Eg7XeiePNtDHB5gyXeZffxa/urrwUeuA7NBmQ2xVbFvOI+FywDtyBO3
XLhwYBAw5AzO+B39t98FFafVy3mSjff0MvtrA1VJzgPhuf96cmn0nfkbfb3WDCWzDWEKQXpM3Mpe
4eKWlsNf4aFX8FTSiipS+00GYZi3zQgnz2Y7gnNjC385GB1gJtn3YAVJstbIVCHHickMvSnW5WLx
YroLryMIIXXOFJH9NPcyQJaiYbErI3zqfFYIqc45LW8e5wsoSD1eZZ5IdQPzWf6ZkfeufBEmhXRf
/hwCClu8kpCdT8Y21kpC80ySgJ5eXcGqorHJjgCP2i0fqFAOyoP5g0jnw6cz+KJwViO7if1+0jPD
t616ZmAVKSf6Rq+/IQXkzxSPq0H2IKIRZJNLBq1XfuhCQFdQ7xEAdcXBwgV6U78ImHvUP+jBr8kW
wiH/QsDxS7KeKy25Ybnrx9iNqGCDIYuZm6eTt1IDpfMkffr3A8DfnhHzZWLUmgBDxkaYyvEUCxz9
5HWgNwtedDDw19EuH/To8ApF9BVRXKFR/7cMK+SS0g1xhpyvQrwIaiCiZtRwbYM48FFST6Mrl/zr
g2zecFOVS8h7kl9XQLX7VuE07YxBjPiW6JC+5/xq8KJ6ib6k/MYBR8gE5sGajYfaU6gvIur+aNV9
aYD2rjz4Ehl1InunG2deLx1wAs7KA5IZDW6qmFl8M9ipIuwv+mU6CDBxEOekI4qkTVvmyscahuPG
Z6vhNpNIjYPZy1z9R40X+BpIIuNcwG5CH3Heb/rQfdPzQTls5gvAnfLsM8+FrVGe6cyg4a05tJoT
42maOBLngz6Um3SOwm6hUJ67NUga+jH/n0irPoijCVKW88D6E1dUtGnvi07CGs0mfO6QP2vj8VJX
ySYi3suhrcF+/rIEGTsZx08UFN0/oG6CVElJ5CNi/5BeDlhJjOme7Nv+UhtB2i+1vfgba1jSveIb
gGpYVaUdE/YK7MPswQ/LnU7R8UTEVMzbZ7gyylAIXEMUagLZQdgcqgPgbLOCIrSY3Vu7qH6Gpzus
NK6+11QR3mF8x8C6VDBqpQ5jfp7azeMJ3Rfb+Llq7j8T1MjJHp/SAW/kj3NLYcG5VMEvHD5JAX34
jM1QAI+Vn9/PZJX8TGzSm3Zdty/uvO4kXqNofNLU+k0npcGWxjvx209aTBfMpq7mOn+tA37GsdzB
NymoRmbaQqIkleYsjd/W1tmJaLmeQl387jceT8WfGHs1vux6J2Ffg3TzLIGC9wXwXqhuJRzyE+sQ
R0BcAD8Uctk04dxHOnD5Y4OJ3woEsNZ5uAD1Gg8GFhwH3bDj20/DL/Tpup22Hiv7h2XnGWiKZ4z2
QKoCCuc7yESleYLogxxljAHZXmRN/gfUb2AmFFnAPYimsl2K45K5jutp8mfxSaAD/TFqT74qZKWU
Tmw6WY6sklhwChSRtrBZtYAOYyDqAaCuaCASDjIMLu67WQGjmuhhZTBbOagBVy7IhZPlp9621jJq
5+KvikzA7K585h2bJDXUx95gcHHLt10NW4QUXJvN+K2IOLcuIsMQTzyxSZcEhURja/uqOajmNsQO
T+hFvcs/NrKU95FhFcwkey8EaV3UnrlqcKDt4THpW3q1KBA8a58O3kxZlBj/qv1nCs1zrOqcxfO+
/uFJrcGr+FM+3TJbjBs1nCsoIzejass/E06/i//eeFhARv4w1OlA17NnvGmfdlLZb3RAGhzRoM8x
y0cghrRspkjJ5MUn8oGLIFPDG12RArW2GML+stwnBsl4uTS8aGCntHWSgghuxFbRXajlKQQ3P1ko
okZPrwNhz8fF5sml3V6kAz05KJnIF6Tk6KScRSp9rEX0WWh76ZuGwfyuJEFBqRT4OQDSdaI0vieg
DB1V6EIh99riuZKQZQ67zpo0xyaySj7l4Thxa3M2BOt7ImKZsvH0d06OOOHBido++AYk3nf0SSvY
931x0VHxED71nZLrQyaShioN/YZbY05T/lGolLJ7qWeK5zoVII22oRmctgZ1oNNNfJtUSVt1mWHP
sNx6p5EwimMHe+Q+RVqYHt7NVi/cgQuvcw3TfWOliANacGTSjTBnj3bR3vB9JkgCMpqc0eduYbUj
kKTUAwJVHiAojB5hHXx+26/sCydTxjc8n9zL2SqitQEFancTEDn9ScoS6k10wC+FaFHSWkw+9B+o
Wzf9MExZwkkmRVJBvOlJ9866YDyZqzw2owOoxfybkcEwCzfPG9ajOKYmEptH07kx8645S48Ks0s8
qxg61owanyO0WhwHnWCbB3wjLADJ9+vKSBjdE5pyuX47ODGPZlEmWba0NdgUB0ZVboof+cPgW16I
pNTRcPNQBjzn1iNx0eOqy5Y4LOD1yVUSy3v5zhdumsgF0CF6plTOntEBdZFMhw9MVjhZKZ/FXguv
wviPPQeMlA6mFiIMmTHY3I3RwlSObyzevT+Wl/fNsnj6nAiOJHFTbCZrtfJf9/f/6d4TBPwFGYji
EEyBk4lj1MRXntv1jUKkqKMyeF4WTrXAMfsu7Ok0J08EOJLA9C1kSDWcUCcU3KCozdXtxNKun/8S
sM4SuxfCr1mKJnzPVy+iskk9QXAjmysqLpZD7OvMjqcJvAT3ZfvnNbI2YXzoQMkLZLY42imVwgH7
oXMCJ0/qvVq7Dtf0HUZgqFBc2lkT51zCubzKFTumflk6P4u1zCodGZjDEI0qW3QYpnVGF/5+rWPz
1KbzDkk8ftj2N0389Cvbim9GuOF5Rlae/iGK60sXf9tQeKnohhB3ahDh2PhHHFT9o/H4u5aKrYT5
UVDd5y0hxZv08skES9IPziQgJqzcZNO92LYcZHOj9nj9CBhhtgZClLdn3cvsqEvb4r0feL0Y+nuw
WFK9XItIId1hrK8uwjk7Q4nIO8YjknPQERM5R6Uzair5XyLZJdFDrAzR1P9LlNA0lxD7wDO2SM/Z
Xcz8ZjeJrENUTgjEzAXuoLSe4nEkpLFI8ZBKEdVw4USs8xkSBiRlhR++D1F2eP0xJ1mH8ipCXlyU
aZUGp5ljCceJeGi2bTOTDs8vcOsPZw59oZaj7bWpLVa1Fi3NyUioEV6zuzKzlq+dSZq0fklR2aq2
+jBMv03tl7ROz9aKF0b+Nti6GOtg+eGOL809Rv22SmHBdyjAsFhhGBSpY9xOPPM7qOoT8rMYn/eW
nwgtIr7R+QzjCq7AlcULyDKONNP/rFmlPGS/9R/+x3z9bo5dzAuD2C1t5gVt2c1N3wLMFJXXo/FF
G0B62OihiUnptdkYvfPPJH9KXuTkCw/wy0e4ps5aDHRgAdhWzawX7OeeJyuZpgvuM9hgCVFw5w0N
KX3s+yxtS2YQVdrF/JTIcIa7bswSaYmAzWDoga4/hNX8zV2ueuEFfLHFrJIHgFsjySqWG1d2EUEo
zgdrr/S2fMnVQIVhjOzSPJik00BS8SvBZtiGDA7WhERgaYJnQ/M2aIcUSJCQDFY9py2+QpRpPiPj
k6mnpoJOvGqvzSehC9vYvczF0G6iq/WncVB/bjDuaBGAgeCSWs1WDZICWKnyaFXX2MYgv2kw4St7
+6+K/K1ZWv3LtZWw6LmyCV16L9QX+KY2+DFK8Nj8uL216d54lQgRQNZO8/kX7zKjSUEofeqD/obt
SSG6FQ1JTNyFk70D5AxVyRDmgrXkTwcuS7cCHdd16BnxtaWhsvQm6Wuz4jRIRJy4C+NPLFj4HXiH
mPztX4s+APh/LpZkfgnLa7mSIrvfcJHqd2gm6n+bB8zeu7wZG643xp9hz75C4OtUDek0/hieu63F
tCS40PfP6l9HqXE8j7j24mBEmyl7yGpQsZS34j6y90/suInKAgUYAh7QfwL6S9BL6s6x1+FUeC4b
RI0ICdfa5PTaCqP/dHT0lcvs7QIKKM9ADJKv6GZRied3oge684JwApOKgYS9RppzCsc5xap2a7my
SbtiJaDM9wENYSHvPcjbwBgYqP/IDj8IBCjuUriRmcakBRp+6Dfqf4Sd2c7iapamb6WUx221R2y3
uurA84CxmYcTxGgmA8bYBq6+H0eW1LuyUpXaUkgRO+IHzDes9a53iOWz13xg3nJ4S3kAESiHrUwn
EbS9FNh+XQ0fKXi1ko8fJjxHjPNaJuvIPBBRSt5aHxo17TH36I7WUmfDQNLYIyu+BzSjudmXPx2y
DJVGg+/ECAHOkv8Y3BWn6dPhXZFEAEbUPjpx5kXAs7P7BCmlNpaxcvHhXMSXT6Su43WuoXsuHLJ5
AXbFZyD0POlAyjUC0juNYyxgXvf1S47b1quIRTeick+AuVr5Qm8uMGp/pLo+x+vyxF16gkl1Q9rT
lx+sbvd+kFCfwfemhw4UzmpkIje42jC/v7WNlQS3ij79VYMfDlJzTIZRgCH2unvG/vIa4zjfXr1z
OazJAIYjATgDC6k3oioAjASmfKASgsaFdC0fdk3ALzuv0/rSfxYHQVv8LsHnypzPEegRaXQj+IqQ
M0hvBKLVVkICrnleXhekulPEoLM85AKLrJMRcDxKY7ALEmBbi3IGXSmDOT4dBJozABD92it+c8o8
vLXkmgaTtexzm31W1Rm+tFsrLnHob/dVjYCrn5t7zzO2wtKkN2cgnFRvii7mL0yzTdGH/vXg1tKJ
1lwW1Oe/lANNgj0iQ/ojAPQamDjUtNYZigJ+1yjY9ACc/mf3FPsrH38z8G4y51/MH87OrRhQg0nj
otyRGSvEOkxAproA2aZ3P4g/OOMqLAO31hKgzk8G36yiJRjlxphS8PWxe9/+ddwr/aL1TlNl/4NJ
IfH3FFj+HEFamIOCMlPew+i7i25bLsk+gwJUVpTuUUZxeQW3MTkibc01GSPDi7VvQcm55jChlDnf
c0pXqsdmI0jDmi/hZzP9VovKMe+ZgYxAMwbn70CDB8fQX+/2dphTzvHNV5AM3NtjtzaON4MTcAGb
42Qr8zN43prK4na3QJYa2o0R82Dwoi+j7N4272HSys0j+yJsuRVugzV1C+OHZO1R9d/ptNQzVAoG
ARXyQlD76/sBsAieg8kH/0Kcab+M0dFHzirdRnLUTeGsMjFURso834O2rXEovyyK3ry+uS1QgX+f
t8uKAzzr7YlaIW6OGO4J7GDwanlBCwpWWKL7Ga2XJvdYSHWDS6CwdhDcVGxsH8PZVwzDG69WErLZ
JTdfOXkmjxyFln3p2AVODcqDvWObsDRQd1QoswPZcAWyK+AsmF7TczGalXj2LfWtTaH63qJNO3ER
MYDC7BLtMFL017cvXmbqw8NZSIEwvjPWbjN5jzXocB0k78D0RCH1gacDIMu0pJfb66srIm95IAPG
BuNrQIOx9LjFZAFSbelffk55qBIwgJzyCF21I8H1OgUiMwyqusbrfezL03kIXYGDgSbFl0lZgwU6
QjaSkB/0EdwiayQn64bRBxQDuwWqYxr5c7Fc3QhbHa96FRt6izxq/u3j8NuWwy82DvfO2clQQcTw
HvkwkkBnzKuBQWpso/B7gMh5qzE5YAHvtbkOsNAjb9mE7uvkui18Zq8mA+JUGbhdBs8fKRHZlXkV
RQCFDeKTpydOr9E5yt2P5lOkwOaihOTlOn+jsyczmtrTUdQPDJkiaP15m/A2ehd/rbsiVXNl8xQZ
xiBu5O3UHZyK+JM3rWxZmAR1dR4kuicc5GIJ1YVtU39j+k9odG9YWQCCHRFnIIvxh4Bl/NRlSMDK
AEmirAzWn6d1eFZxo1taQ+y7e61wXX1kHXJxCQChL7BUqXO5lFTkoaj6oIOxvrjfnsKYrldItBWw
oXFCIwOfChJmHb92L2OmN6HQuOBquQ0cY3KQVpy7Vg+4PBaaCV0afQudxoOUu3wBu+gmotL27qRf
3FMe07p/gR0uDV8nG63cVfKoavm17qITAGmQNCjQ3suU6UGMVhn1HAcjaZOUYveROfyAlg74pLns
6PjmQzG82O/hcwNHiOljsV1D5kfgxffGUFqa/BbtEHzitSpCeItXvK3/fMyHY2Y6bed5eiWrdyBv
oe3NlIRKW84YlP8SFQDAv3rSmBrsO+95vTE0OmjoctCRO3fVnEAF3XnW/YfTopOxpjcq265Y7mbM
wXvzREDxxXUJtK9D8s4h5boU5TvBUQecyOdjMb9NX0O+VD4evQnSCJo5DPBcysb1FqfVVW/3GaoY
Hl58aYzblDLhDkL4pUN0nd7dnHmobuvxew4Pg1E9COzaW4/ekKF2l+yTnqCIw/DofIw+BImco2+W
T4DlmqMaG6N8++QsyZDHFi60vnNGRkNYT9aUQpRMExxNL8RCNAtcoDV8dSKZMsu/TZ9DhjGvob48
Bacj5MUDBhMnn5JzcvG7IdK+SsWzZwzuizcKRu9tK5GCQ2J4pdFAeBdynhru039DGrDXKAATPT3t
KeCefY4oJJ4h9+F3q2VwC0xLTW4Hw9NAgiJl1vjX+dmD1LCkVWVUk9SE50ArudmnjDxH2+l1tgGo
4VECzHouXyrFMDvLF3ZVLOAqMq+i6+bNALGKbosHNpQuUyNzqWT3mmQjGUpgAhGfHbSo9l2HRP4m
1UbauPcjU/BMJSOj4+i3/XvuPrawtA4PokF+SAQWDw/1MiiD99QwcII39bbrmAB2FHvrqTpUdrcl
NLxblpPjcd4JNPYTOrF8BM5PotFcX5j4sbqPYw5tXrHLp22AelwdaYOC+5ECoazd96JZ3vElGf4S
Rv+eTlW9MoaA+B8odWPDfy3wgbgARfXXCTlEaZ33eyN8mMsYNGQ9xWF1YPSAN4OTiznHlSsG45ez
d0qEQE+/ZE9cBgYJyfmx41AN75lMChS+NTGyB+owxudCWM7FrqupMuAr5AAmwpEzzEdHdqifPpyH
9eASAGRBSXmNXkMqw/mrl3UEJMQ+6dVI4EmNS1quX59SRMIygRAGcBegqzKEO2LOkIeUY27Ym6cm
F98oXQAihXcGC0v1isVz9SKbJw+Qq0ATJPrPwUAaCJ37Y3YhX6Gd8BdvB+BceFzQcjqNugPjBrMD
55QgAFJtcIOJjMPE7JRIiyqGMixulQylmYIRR6ykJZdWR3uHwdQFJTDAvYcCvuQ+M4N3aQnPDnG7
w2TFGGL4c6FGfbgyrs5txV+t4jW0JZLJqxAFB6roqQ4VyPkAwDKtttttxWpeAq4A/87Uufqk2Pta
4BruBWHhpV9Oyn1NsSdFpn+jKaeXYb6bGbHo/zBMhQrdeciB0Q0IgWLDlfGvIYaJVd7sqO8uEWc3
hIoz0Jl73lzwdEIp+mB0BLu6jmDLTN6QFZ1rgBXCegpT/dzR4q+IA3tAOu4dM/68OzsvCWQHtM1q
4WqT8jtCa0vRha8Pw0mSbfgikZFMEE1Ux3vCe5vAYhsIxKEDlZOOp/UlWCpwkk2/bZCiW9+wCBtg
C3GOLLFwmg7Sxhkg+AzyVAsfOCuNhfiEn5iAyAEC+TWjgd7gXoLRQrje0ovRB4Hq3DmX26HKXbvC
Tk4VaFwzCl7lGnEp5kvu79cU0jk8RYxuCx9bnktkeCiZwPNg1Y4h2KnbE1EpoII455ygb2m70wqU
8VsN0JD3v6dMG66BmihBaXhw5w5eCXjjXbGFPqAkKHWZAaKb0Wcq3sPCu81+LmdLN9W2jHhOedV6
fPaMET+DvB455Djz3YP80KCPw+qG/bGrJ0L27cix/TKmHyJdwQiUZ6Y8B2soUCiHDV+HvzmSkWyH
t/6v9k8hAgekG/nuoYZ6HkJc4DY2Ujpv2u021FkA0NpgBsaQOjQsHln00KWGsgeUCAsLB2L5CM5N
Uete9wpbbvReNe1S3XZOE/t2By+ZMdCPyRJx3C88/UIhq+Ickh5FGqgG5+yFtm7W3cRG8Brp2T16
j55lh6XSM6nb6knZ2jWNH2SuKQlAYGbLx6G49B97OVAHel8nIws/FjLHT3DqEcVUi2ZWpkJokNUk
QAs5ymk5gfzH7+z2QCnkm7O3ry9FntEXoq79ARsJfjDND+zMr5r+0LSJIeI4sv48gfNGxw33i5gi
YTp096Xk/so0xGm4xR3XDJEMBkERe82Wan99lKqkvLsyA5s1G0paVtHHU4/rRGKgXjs8NzyDiG6B
G4hsXw9wEs+l7ldaatiM2Pyub7wpT+uOkzvvuYtt4LDuYaYasuYBo0HbKb1CHFoDMQKom9fjM70/
/EnE8G67uw0ubkPVK3hQ6kDbZigKGLscaEOxR6EDW1NI4FLhSSCqG0YISvQpfG7tJcMR8xb8jlSY
rWfMzQggYaxvdVcZ1in3JRoDfQDVb94GFVMr09b9OpUX7/kPqa/NF0YLzArcSRsDbt5xDaINF3Xx
OeSVTTNoa6PHAmU2A2/8Tpg9KH1uv+Tm94Y9eUI0Bgpi9gfuvBPwKnFtY82nUniAZVPCfDlJuxwx
yAWH84pJNkL5Jd/YhYNxQPkFqaTzbDpRs3MQYBBicltSt2/FOgM2K8rodxsIJNKB82YqR8AYdAZT
HtCQ5PX2pLDObsN63igUvvYJcqQnpBcsLWrnwYnUjYJQZCftCMUfwiYPYBkf20H7wXzLfxPLQCsI
GzG8zuRpbybh2IN+CjdAMDBuH8nvLolXdmcyhktq61xoAEdoyvw8oOupDh8OjdIDN76jJIT9Qusv
2ThhfDhSoUavB588Fir3oswUdOAvWLBgj/PqR8dwhe1la2bS6wh/vgBy0TTjHxALynwFisQnchSU
0zrqT17We19iacqAu/NceTDhJHEMOovgm+xvg1qPp6nvuwc5KebXtw3P72YzdUDUgAlhd4DJAbv7
hi9SeGWL/ZYc+GjaNpTARR8efwJHsHxRvV2dCo8xC1sQdcTATex3cpCtuX8OMGjfakvja+ElEKoB
4rPvlhsr37XPCEbT+g9a0gYf5ke3Tr+l5gkK/3kvoYFvcQiuXJNHPb6yZ/uX3XlD8bp2K7dCgEJo
Qa64mA6dHeTJ5wHBJ04xlOGLCc76yCaTvzaVt8GFTs4vs4U4d+CK3Zgb4XWI+0rI2nkPOMsD8+Vc
ptCw8aANdAdtut/DFCOkQWUqiAaZoKtmaUIPwZ0cjjojYZ8E+W23Ljm1sH6j3n57dTmuDe9LtDoa
YRBhn7kz6kM0MeS6A6IsJVTc0R9W69nwel6HWYUnDDVxS2ot7q8NCKYNMSHNjT8a02UNCzt6Ddst
4PugjFQEbTh2zIHeni6GNSZFzpqD44mfPp9FiN9cJJP85b0Bn0ByMLpMpZ25lz9pCWYAiMwOvIWQ
QLHmQM/dIN68hOc7paYQV/SDAWJ1fiCVv+b8ejYHLTh51/V/Yp5riZmb4tOg01IB4T/TAu/OQU0a
81GdPglzVsYSbat33lA5KWkDI0rA6McVe3gP11PTg5xCkCafeafjFuqdB8YGlf0X1Og1Ua8RO19K
McXoYVq7ggvXXW3j3uDUxzjt2TiEg1jqz74kzxV3lIjlr3OTLXHag087eY7lZe8ASsLIpZ3imtKp
vwkdWMmzpqso19ntiWwMGMwzwIEBRDFKA8Lr2kbKEuyJPAhDuA9IsZDzjSDOia/Y2WzlS3yi5ckZ
l3IscO8Z1EgspwpnBkQ41mf/2mumXxCWJ0cMeZjpKVwHP+xxI1yCzLdbPwfMlfg7Igunon03HlnR
bNBumaKnjNuIT4Gm/rpRylCnWnuu3gie+BhdC2pTMGMjyLcHRSl46SHmm+ym7hakLHg5BFnytpiI
c+k7UOdgMfbFkYmDFOXDedkML648yDc48r6mnx1mXxgE/rJ8TJ8gbnpJ45S+0e8dmIr9unyedeGK
rrnlW3li60JCevDkBhLsinEANmL5C+26umGwc8dkcJJo5fA0aUIei9e6Il1W1rqAqOBCtmmEtTrB
Z1Iw+HQ2kRP+dT1AtwhJ7t7En8IrlGGzBAxUk0ax7zwe95q03GTxq3Q717YajDxnrA8XGOcBmMMc
9EJwi1DtMDN8JRR14kgeXt99cHz6Fgk10LJYNeFnl3OBwJL89ktEDYA73/5d9spYhOI5wyXvcR/f
Ttsa7Q5Oc0LeFwkVQi7K69547t2ZvA4gBpcQVDXvHUkjERLQsy9oac/sn5VFbXSueZ2tfOEW9GPQ
eHDv5JIvK9ynpEl7wPDk4pXTL+CbgiyH+Sie9J3TA7lFDW4ztDN4Db5eVOguS5cdkMc6jHshebz6
p1eKSxC2PCq77F4vGEDW1e56c5RqKHBPaWe34cTBgM64okBGGNvN627rsBIjrUpe91VeHqVXggFD
se5Y5Xd00KjXMGu6IjbrMroqAEGweqnfvB39nJnnbW4Qmc5N9V1dmQmcYUrxG9IRqVKATDlKL9qI
rJfeFD00Eo26BVb7cvwl4i/50m4WQYG0vgzfz9X6PBR1PiBjq0i/emUBsceMrttnEz5U/8qA8Is4
0bqiZu6pPs2hnFTPecvg++SdAeMN/74j1ZAmk34CgPsUFFVAQZpT33ODoWFBr4lHdiJuGcqYe6J3
K5dOL/h8/I6Ds6HTewdMoRtSID/oA30I4rTM3FZIBfi2WrRBfoPlZm2jnP3VZA5c2KfX+UPzmq/3
5vNC2aD/otj+2qTqkG+gLnU4XohDgCEmpu7rYtiK+C5jcTVA8vn7MIJ5guiqfg21xrnjn84jlTX/
PQUkKM2w2DGBuzZZM720/edK7FiRBUxRhuV5DH0p3xVLxmlAUphp4BELFk6puJPJIpH7JWSrK56c
uAeMTcXvhFXvenNlTAzLVXcqfXcn1pZJLc2YjDGANDkRzMEG+rjS2kXM1iBZlpIbfFnZOcnLs7Ft
zMEFWchNr2xqOr0kaUQPa4x8vwGGCSeKBWnzakCGW79pV0+uIqHq4fGEL++dwccMf0IFv25qq235
ATQPr9IPt75ixfJhjN/T+uCEejVSMf+kDgQhAmKC4n7iSJBCCficFrxG5RUbX29d+x9wlo4DP5Yb
//Kdaj3vCx92SyVN7INZQxSwxXu0Ppl2+5hJZfgTENSepiYHfk7xVyGzE3vWpwwKZfVDSXSay6/G
uegz6YW+uGs/wUJz/IpPaCSMvIfn16CEQr6ASd+1cl+itdtQUny6n9u02H6yALSyduiu6u0FXA3E
EU4wbpmXTbu5NqNfFZSax5fMfXW5b044UgoxDqkRWn2K4pMyYEWmpjJAmnImj85fcwwi/r6Mn7Bw
8TnfPXSLN/F4Zz8IgjGZeiJWoc53bRNDCUtAcIrS+XTTY7ysV9dvv0bSq6jz51Pz1t/+h1ydG70q
Ota6dFXSecoof4btBQe2+/YDsPBjeoDuAZaodrjfo4LAUHJQ8oxj6g0q9yMvx3cxB8zL9IPbV21f
OMyQ1Osx5OkPvl0EzmqMK+dw/X5cOUzB1ph5YnMHazcpfv79T0yrAmn/iRt3hD73/nXEeqKi7mIq
JE+/WKfNX2Fxh2eronLKR0g4RWbuIXyS221eM64gwNv/rV7QVTy8NfCmmF2X2HPtuaS2V+Y3JMTk
7CC3VQNGb3Sg1VweaFBADfuTCdl5UvVZ3z5yYR/k5Vd5RWfuAJmOyK+knpCcXngM2yEZ0vRAcxUs
aGs4Ss8QilCRCcfPEYkqxhRnFLL7W6JLYy188VztGsc1rj1aoeEFRR/YSWJGNBVAsgjOQSfpL58M
cq3HpuDpQPBjsFOGNPrY6xKqOrvtOVEe+InRY9M4w4PE1gJou8Bj1mWIdHl3GYPAMAb+QXCy1dZZ
Iy/l+Id447MQuOM6i48rZ57hlFpwQuyVfoOHxBJBvUjr6fbmnC+oGk+DpzQxUn2GS7cRy54c5rAX
CYJxxIUecQ6K81wNPgnDtqvdC694e4En/Q66Zl+i5wD0DJj1jpinhNx3kwN5zMi9iw7OG7zNzuSU
yrHazyda2+9mnhewfWBUKBanQe9qo3u6J7RvjfX0wWFOBFlscVq3WRWcSVAAdZ8b9u5DMTq5Dco4
ciYwdOfMCeCXYuBw+CX1lizZPt8kZw8V+sm64MSD3I+/LtS4CtbRpXFbrnamKR6jzhvcpMeYTvdt
OOsCIzUMHs6pSITTip2ljs4pvFMLrelVRSjDG8O/3fALJrIuppgkF5AB+5Z9CCbr2kbA9sGh2aPW
Yws8Jp+HT5WBPO116DobHN/s4m7nDYsHNYb4deitUUbQm7lEz9KbwtnfMWKBsUjsfffmQcRisnZZ
527DOR8oob7EBddlAlBNWAQXcN9YxiswalMw/HLMLfWl24wZmDcN01HG987p06k6cjU5c8Y9ibZa
WxKeQtAmst8C8ty9L2LatMcBSeSi+u2on2x5hAUCLfXqBJJ7/ji3vrnvDWlndBLNUYrkyDtRgg/l
gYp/MqZjofbHsozb7cUeXVUbjKrZPDkf8ANOHJ4xTMSxRCSBSMPkmGyRAt90G1sM6RIXJAy9wSxH
HWw5wh+q6Ws7eSgST7lghTM5peUhlLHLeMJA847wxqoCoCbsRCI1d/RhCfy76TggUTV/MznklLbq
ozSmKUKeTEgX/sd9MBx4wCKhBYoHrnU1vQ8sq4wsl/VBNgd0sXB/AsSUsAw0D6rJYD2ttvwTlF43
Vx30UOjx6sQQwZOChgJaMcKZIoQmIAwvjI9SNtUP9imOBhHzW9adnJBKCNEf4/M3GJYj+O3ip3lI
oe862L+AevyMCQKCERaZhW4Q+4QpwUGINgkf6QUMXmQLYBsmXLt/3/Abctf1mClLlfeN+Ot0bxJf
ACwPJDz9nOuIkgRPAG7Y0/7GnHTWRpR5XB28Cc7wMkYX1NJC7KmC1BrDhhD7JujXygGKH4dA9Q6u
Czm4JPiJlI95DqyuHBmGQ8mF9ckx1eIrGX6QzQKhXpIPh9Q67k2LS6jx7WTUkmTTbOSh+j7qlc9w
KYGm+2288yWlCS/GnEONfR8S03gJqogWUT+0MdgzkXcWjGHm7bcYrrmCaxPvK4ChcgYzXXuo8g6/
m32syEfzhfUGbklQjiGPy3N1dNdsgHhhLvsl6xxX0Kg+cbAqB5UTh0Sts6Mi6mGcpWUM3nGDuKcC
d3zMj8ZHDTDI07MvZ85rUcOr6o4aj62FEFlekSXAMK3IE+Cb9/JXEL3BCQSph6EaXVRpt8ll+Y3u
nQbIRTNObui6D0uI0UId8NNKHfVERB3IrqCuZCE9Z7+KAQ8rQTuKuwe3BFoAyFmwdBj01dD7OgSJ
JufVZ5Nh2LrROC44/JQYTvza7g0usIjSO3rB+bk9MBG4M+IHZdMznJvytECH2LE1GQ+oHjPaCzhP
5XTwKfqPpHc0figEWVqoqyOG38zWgCKmDEqZj5z3zUEcCmnvh/Ue4rvMeLqULzT+mFN1YydcG0bl
0VQo2zh4Hp7sYYb1ZTjHKOzmdsgI3TNYQGh+w0fY0eKjdcC+ZzR+naoKJslBb/ccAKTxidcD44TO
SCwRS/iQbxHxwjr727/97//4v7vP/8kPj+xx++aP+7/d6yJ7nO/v6t//pvyzHGRZ7hmGqGi6pGv/
kL58eZUXoScI4rRG74sp8/Q2aXPSd5oMzAx9imCr3LhECUkj2MjKUZoRC/NKDBzmwNgQRTyn38mX
7hqPDNOrgG1bywz+5zcp/bPg5L++yS5CerfB9jnnI0n/yzQa6dsWuTQtzcENwG/wC/KkAj57e5B8
hYQL5b5iAAfvR+j/i9c2+Nl/f27h/t//1tN6iiL99bXV//ra5/VXuklfXruYiUe4UIcX+AH+KTO0
Ed7vCMsRrh1dELYHmd7Xlv/i5f/p96OIitS9D1ES/yEz+vwwT2L5fvLyX4qW76bFn6K20cJxyY9Y
44N/8Xrd9/3fPu5fXq97HH951L+LKpqFxOu9FnjN6poLXVYbnDBymiH7ZT3DuvD+xWv+069XUVh8
iqgaqt79/7+8pqCb4uv8vEvTSvM+iAZxhfR0WFn2eaJMp89NNTYU+zrW/2Uk9z/9rP//df8hA1w6
9cye2HtIU9HPqXPgz8H27xzQcRx0nisDq7mn+z9/VkXX//s3KsmGrBiiqhq6rItdBPxfP63yMN6C
UEhT2o8ukNPxuhCd3xzLYWtrdlfTiowyZL/gCEwi/mTDfQegYv1kAesdta4Fy6uvhUMRRYxg7ff8
Sexcj71psL/5glNvaUZC3WkEvwBUGs66CK0u9g3IOXimF2RLXvdik0Xcc4lf3O+Rod9s5/j0Wc7O
8XWgzPQ6v40ywAZypeCSnZA/ukkSmqqXDZ2aAg5cl+zKcuZtm/G2tFaivYAQi2TLdfhQHv8i6fJ1
cArD/BT++yqth2CaQUk+1pV00MV7wflddBGMYNIJkLRm7bkFqMGGF3/PgW51qY8LfnOEWGhJS8aR
DurVCnYB/xMYjRckACWaaSGuEBe0ci48xVtyfCZfK3IHUrR8Ira0g2DocM+LviNlTwJ5mTuJAXTB
mx2TGWnDPIbYUFgLkwxBnHITQluvFrFg5JkRkistFikZON9kUvqPq8UYNoWJUDmvXT6/EuWp9Fer
FkTCIuVx8fNixWJq/fJ4ElFML0Si8vF+GA61PRhSYI7rCC2DHf/GwfCcdp+LdzE0mZ02MR83LSyn
xRiayFlCfizZ5rkDAS2cLgbp5yT89Ecck62MNbj19+dHOtqKMFYKWftQTH80jVgcXK0U/7P+XlkO
jwaelRVfZMHbWXT5aE8njum7UKF2D0pfthCGHYB7xEH2+GTZrubfrYFtHwUHx9+7fTzJrIZ4v0hS
YQ7F3mIZHNcDlYwqs1tAw7MXMPaNxsfh8JMNh1dvOLuC4jytYb0dB1BRac4d9K6WuWcUFpshPV9H
RGK9DWfdNzIcP7xogGiS/1y357nL91GyB67Kzz17jBoGw1MS3zS7etqzbonPWJdRch6ttpUFiqo8
A9hvE2yjwsnJFgf7m2pxL8PxhgP/sL+gC3ssyS3YckltkdzU2jwLIX2FkuxUlA2QZVnMP1JXyVak
NQAxVWHAswVwaTaJbcln8rByu3XHcrXV2WmZbp/epJquw8mZsCGgdzU8R6cujlo6WamjJsx+etP4
Gy1WHNmktZcE0c3iYHga3qb4dF2cW9IGQ+2Deq5rBZRMYbVUUbcP2KqpsksSqFExpVYvWklO4Xow
By15yv2DRepbtBprosNDxl71N+cPuKyBlEipo549fKxX7L8jf0n52rcOnTFWFyU7EtHqKJa1a+zM
jWTH9eFiJfimo8ZxcYivCfDMKuruWWP3a2eOWxOnTb8//w1u1hIJ17zo0+VZ9DKu6zKP9kPBPaiC
n0+xwM9uMXLnHIDC9l3V2wC9RS7jSQ9SseXO39G8r/vzOUzTpL9THVP31vjxYwsL4qFODiOC/M5W
ZaWJaeHNsiJnmA+K1ReZfTAnJ3y2L+1h4ut251Q29zXXP/RQszijtd6Hl3mgMmHf+PB0f9aIZ/CY
XodKjK/29nE4E8Mr9fUg/Fjtw+vBO3GgvkJfJEQXfg7eDxYpul2WiWp5H+tPFFqX5PMyosl/hvKG
afoMCa/cplRGkBWtSWU5LChNY5mIA2exWK1OdnpLQ990Gyss/HMHBGCNFl2HUMF5hw0aEKfLAFVW
2fw2q+mS3NvH6S/LRd/9uHU46C/fmpX5RkjWoWpZvjzxrz4xXAjDEB5aSBNp/ccokpLnGN6Rr2zX
2UQiIpFlihGJtfIkazKZPL0V5isreP7pGSUIqcFArisixtHx9ENCVldrP0knBNLxiP0wJbxuZYXP
IDOIUg/bKUo//EBkd1K4W+/j8CVoQep1H1+e8Rm7T0/6893ZcmR9h8kiDfkTH+/BbMTkE0vhNjG9
xIPWKNtxt2+4ErbvPUGNIPSpLlvbd7YyYVdhBxzT+xFMy02w2jLuue30+W+b49qLFxWiEsAyi9y5
kDABK2ndhP0LtZt+w+GMljy+EBgw8dZrnAU4Z4JAhka0sAyfEHpudX4i8eyrr5swYtpyKrHZIILx
K302l/CCkWMXAgxax/OBkpqmTb97kSHD0YdDTdxV8zj+X9xYGq9XdKtuzWzoZ+NeE257HwvtoC3b
tAyoUt3a7dLZsWHpoRrvoOy0jJiXxkiP2V+wSh0iPzhXi6B6O4cuBBfzGnuUJ7rbbR81xVKrddy5
FV7didbvYuyinHNgWzKWT1N2RM6Og7qEYfszwK1FdZQRDWpSm9acp6SBNXekmSYWbF+YZZWzNP3B
KcaqDo6Wn5m2P/oEfy8r6pE8I04QIxJGYkTsmejKWdjvLdmJu2+aAbhFKHnmGKCP/IOarR3B7f7t
J+BtvCSb7/rCu246babfsyrnzrDF7vcvqidMYcm5pr/cbGQrKtJxG4iSPX44tutjOcvNTURrkPWs
pRtJCSKeuxWhKidW6kjKnmF1JAzDOkbREmPbYM7ewK5+zrMi7tP3519v3pAtmu3mc6ZShbM5L152
hF/yy1m+3be7rJ3BfbTZGPG4Ka3jd46l5De+eo0f3Qf8yC7wg3lwl3fom/bN8rVhH7Uot4DX7+/E
MMOIAaIIuReo16KSR1r6EJKJV3e2+Gaj73W+b09Mtmzg7j/JPkfE/TAxYZsSD2CjneEoY+OFOMsw
J8WchKLJVYLCnTA0NheLhRTCWRcsHTSDW/hmz17eLJl0D9dLW9fhi0lPzs3juFGPK85AoH2LKCZf
Cdi1RpZH7M3w4RNZxtfCUUQdEHbrQ12enHCi2slv3BUoTRbC+uB4O3DMWeGEK9MhjnKReNtwIjKa
Jz6DfIPRjS33sDnjVvfJihcLw3bJYrEGsuWyZkLSCLq1mjCaOAgzkk6hZHh/kujh6MBS56Ofu0zi
MOHT2ltcGzBSwijbhpxBLTdYwDKp8RrY4BhkS/jDU3Bz+KQPNIeodey1cx2+snQCUzyVCDraVkPO
tG5/qxE54KC7Tpfr+wxXhVslk3SFLTrbnKDwFWle/CvKZzzKLQgiOEmyC5vKPQuu1Dn/opooLQ7C
miquJc6VhEaY9GfrBeegtmc56XSwS2daVs/PDvt+H8eL73Hx+FrdZk61wOPrtb7TbW7G6aqdMTXK
k1eIKQLMcHQMj2F1gJOa/JzPhEOK4yRdJWfiy3krRnej/1JShl8VYenrIXEmTpd6jsIbnHyq5tbQ
mEKfsLuCxgCltN7ZRIvPLr6I1uTPTVXq6Id82JwutIepOs5YZczQuUrOfs8pWquJdlxsrNLcpnlf
JV0pPvv6v0zrCkpONgoI0UbjvSXZ0gv/LHz14zPN6hK5R1fbv8XCSiLIbOH7GVcnx28Wpl3gubmA
xSpHEscDHcTT2z6Go8J/xQd58hD89YSdAtpur4NMGpr2DgrABGG3lQgSJbVFDZOSsDHqhR/II2Sq
iuOdnP6ivuVNrjyZ+ST/z7Urc8n8KLLh7nS3ywiN5cPN/NyaQIuwHoOVx4F4csBvrV2581vTahcY
KUKY8DIWGtFZ3IehSYZvUiQfDrJQmE9+jCiC7sEU09HujWbBYobXsY+YoOGyQG4G6o3pQXPn67Tf
/6b+wYDYvrYRCHYihUmxkg93b8IjOlNWVEstYefynfIVU57w529KrwLeo93d7sX0ws1oZGF5cUM2
/5kY+PDihP5ndH5zQPZvP3u5Gwlkf2dZxiHmq1bIe6cXE6ntlABcg1WpxzdnNNJf9mhynb3C7f8j
7Lx2HNeuaPsv950Ac3hlUA4lqRSqXoRKYhJz5tffQeMC97jcOG3DcPu4u8WiyL3XXmvOMdHcHMcN
FSTnYgTK/Kdd7N+Lj3dqF+waVAXl54+ym2vvV3r/04dAg9+8yN+c0VYQa5g7XGnnOrVBHO/y+Pr6
OZuRTD+s+BGnt4LEadaneezwlc6p79KPt83mSP3Chsk3Qemx3JffMetS5rxiXvG5aV08PZ6fVLEz
QCtsdDO6ZrMZb3OP2Nm1vONrsjrayMf2TH1e59cfPuIYOqzOBOoyrV6R1ETnsMIZZfPALUjiwCnq
SQhbYcOkHHynNQsMgpbPf/JPntQfDTwTiRkvc8j5sD/0W26j7/W8l/54FN+oa6kMbUrMD2vlbV6o
fokbeeEW85nylzInJ859ub695dDyG34jB3336jUBruzdToNshHkGBfMOjBK/wX5R3dY+/udB4Bks
X2LCTeS3o76Ze97gsh+V3maY7YKFV9tHfPXT60i4a+xsvGYTv3h88JH10p4jO1t8AQTgEyETcXcd
L3M52cSnc+LulIcweYVtVOTuiunZud7GJxqQAucuG0nJSl6woJWTzi/cL1arc8AAR3I87yr82Js3
NLUtAdCUyW87ZbWBCNK4ymonfXy8pR98lYYL8QBBYv64YpjIn3i/7TfJcRj5cwB8QPJ8QAvB82Nz
FJ0fvrNsUpQry+kwNnwTB4KldxufffwFaCzhyxRb1mxKrGldLIlJcTnjP8k7BVvSCDwtwWxJQ3eO
a0bjUY5qZyIq3d+Ogjfn3bc5PVSzzVV1XxLHfAm5SZvrEySAQ2/0yIlkRf13UMnL2u924wNBnIPM
tgLnFG7w1W1Me7PK3JV5lbYrna5u4zx3/OFx9TZh2I7kAJCB65SXdqlsAOZoM/A/9o10Q2/L6OVd
dmp1CtcQvb0xe42m7srdKTAPXBt9AwmNIGGdDQO/m8dTf3dZfAlweVsiR4pmLJUsFdRiP5GLL4sq
68Qxi2Jm7pveK2uBcORd50Dyw047vFynWDhUL5iHatRPsy/GILU6S4d95X4hLu8PzAi/yQ7zsB51
gm15U8CMMw258DnYKrgxl0SVA9qaW/cyDiRVzDAjRdTxzXALBZr/b1J8kLHgZa7Zr14zpyVZ9z8H
F5Y9ljjyMV5lKI3pB+ajRLCFHy1DmLdtpBMQrNyTek9sTxD7Cxdjp4D4BZcJGUUelVB7GdyOKBVx
6cNzBhOC8pLXNd504y7SRZspJSYfa1e5MtGmjWNKtoasHjmM+FJD30/n15SKED0VUvLHlTWATrbk
Mozi0yBVYn0uWQk6xUF4Ni5DED/CpoNnMy7aeFXlr83Aa9h6lHdk2naAWU8fkozcb4HNmankR3lM
XlBP2P0HE85XvsKJkQApJt/7yD3oMb00SxnrnZ18CdICoX7PyICBWebVcCj4C0A4KMxQaqcMVzTw
3+UrRByANZMWYCEs/an5seR8nSLNtFxwqqsB90gw8btqi3Rdhxb/nl/PT1PdanTOIvLOovvRCNuW
65oQiQS9oGzAEyUtQT5UePpPzf7sK671E9gn3z0c0MtcqvWBlBAaKKSkbk+PxSGWGJwderDmB2xC
E2TkGdM9iSZuCxlGtL7shfy5Gre8LPJ1gYg/QZfYvQVUSQVwBszAiJocxhKLEy7ROfl8HGW8C405
ReG97Rz6gUgyL9XiERBFuLSWLDgm+RAOV0K3ZNHYDwwp/7ms/LB6dOsF7wb5Rmt5u+bkbHrNAoFn
te5bkiBmFK/yLDFxGzqmNgeljH0k4SIwUq8aemwy2ms6Lngz2iXyVelD1w9VtgLzg6bJ/o7mGmhr
52ItLu1MKhcob0nJvb8zuA/c2HAH7Do/4wt3T/LCGhH4HcgaDcAt+jsSlT1qaOXNNGf0qOji9Rt9
lX2Ms1vldTR5KAPRADHD7RzplBNCUXGYlLwRdxy5AhUKYec5P92PobuABvgdo7qY6rMnDUFyT5DY
oE9dIrvC9G/x95SF2zavMt3K6Sam4MM+fIB3nG6FkrCMBeITEhxlZxBBmC6YSRu5re7W4Bwi6kes
GHATkjleF5/jxIz6CA3iYN+C5eV5a0DOO4xFGUuuCDtViIRB2kyaEBjQ6aPgBvgf5K/aBUEAnD+n
vuk7CWbIlRELY6/m5bNvM87V8oMfOoOfwkfez8JisSgP6jpArvhYm856uyXvwC5YpTnJ053iSFt4
60VnH+L98Pk4cEYOYMDuvrN2Vqq7aDtCMynm1ScAHZv0hinaQ/YW1ks5fzy3B/QTPIgH83g6Dctz
AlfxAfYmmvvAnX4WlsvRL/oJXSwr6nXFK/hEbquuT47V2SeneLmvSWc5pavVQnC/Te+BtCewFyI+
RVwIZsnJ+3Di4aIJnISzU/7zoHj2P4v13eFxolAH7UKDLoj4x7wuqBp6PLikX3h0LpGljUcMHOQc
y3PUylMpLu7U43f5RVIWX6JHtqVWg8ckRphbu7A2INdpMk6Nv+LpXm766oZ55sI0lTaqj4jYObBj
0E5tVuuIkV8hUc8Hm29ho9gLnoPJD3ehPXCjVpkr8PqyWWMPE9KQnwozl/uRfCFRuey4a/PDQuVV
Pq92yLPyS8PxueT47HBiPp3S86N0HEe8oasjAwmx3O0F6QiO19Ql+wKeoLW9aqsPQbeJ/cF5/sGr
jRff/kD0xnE44UWG9XFlP50/LN6Zu3PhVBO8bNcXZfmtvV2+Yd9DAZnnxKg4JtGkBD5fjFem4N2l
qtbVlSVEpfigL/yY1H3ot78VG7kV2UcZP3VNkxuPFZaw09SK1uznzWUEjWrSIQLCnJ0Wd2eBKcJz
dpsrJR+Beto8WWLvD5OJ87VT4ezZH9pH6tGKfkfOQfNX2SJCMGYGSrTIPhoczadihzNoZDOfeBJT
R2aeai/4DDvY2bvptvLgPO48cKhdiAc+Uw633gFpEoufvz98N86WlS8+ciIznVvjrB8WHfA1L9/+
Gdl7yvnicSPqm17Z6XU4KwsedZqQyGztTncvDc3/OZgN+ud7g1PvdLAnpv5MccMksHLi6bBEB46z
Bh0e9An0rMl5bMIVFmhl/Tq1g/eDF7y07v2dtlLpftP/5kfmqWDVP8BMtRdGu3gwbqL6J7HCPmQA
Glx9cA99NmtZC3gWtoG9Qrwn284pPC3czLswaF6460Xwft/RF+RP8cDsNjpuh2krpOnDhtXZMPFw
j7xmknd4DAv2qPh04CM6e6F+ng7WCyZXBB3GZLfQ+cfX1WlHBUsfXpzl9gpHDk/X26a9440ldSPh
GY34TkxU9iTk3KlAg48N6ppmuVrhMzsoL8i7OnvFt14tP2pnFbqn57ZZrPuXgDfs/R0agh0eCmc/
u900jog35vl2Vtlb+iEX3+UGudu9fKFbPs08OMaqsX0JpJm1YePRHTi/6HnkHcMM/8JyV262+asc
8luTHVJrXhAKEWrrSX2C7Mqkilk8akAjbIjodeb+J6/rksM4rUN3eyFXjTwme7D9Pbf4gei2PD38
WcNwAh9h5B2s12CeWO6o7FgEqc+kvwwE5Wnc998DV8aBuiYqumQw4jV/DT/NyFLvld6J55ofnIfu
/ZMHcTr7Y9bPnKN9pYm2Y7WIZ+IiZE+1XtZ/Ga/r0wz53y7h1xy0H1pZv3dcApD7G5RgW3/07jaX
2T29GadfCsvr62u8yIwZrjsujlqXzDmntTfQOjjDZEuvmdHLvgJVoxAjcvJlV+yZu934bn0eUhaC
U/7OJAgxZc6QKbYX0wr7f/5dy/DHn8OQLNGUZNGy/iMj+MdkdTCe984ve/G8JfqOjvcrfSCi5+6r
GQ395Q8HYNvcMIv8WV2ZYdCqLufmNXIW2QzBFuPlp/PvFyRPuoT/ubH/uKBfN/ZZjWMqqYN4Xm8/
2/0r+QC2HTpz7pqzom4cGEgxEbt8//vHan/+WE1RmdWrpqz9kiyUrSAmdSeJZwr2qWP+LhIEuE3d
12VL15QzG1+fY77ZP+zm3lWZw2qec96fmpej/Xr05jtn9RjWuB6i+cH1rxd1x6YHjIlZ5b9fqjpd
yv/cIVOWJV1UZU2Ufg3DS/MeZG3PV+ZSqd2wSsBRnVp1e9pCUyuEp+94ZDIUO97Vu1buRlm9rWTW
TZKkHGBbvLkBuqLcORz+/cqU/xVC8F7+/yuTRa78Hw9THSdWrMV8dzxEgLSeG2Pq61Uf3MzKkT3I
Bjw/VKaLyv24f705zhlZGNpXfHC69/jLxfyvCIWLsSzF0hBj6qby62ICMQzyUSBIi91ru6UzPOum
vl1P88lyjpDwEjpWcxY5EMJUD46DNmZJnfL5LbiLRcHLRnjGX1Yu7Q93SDEkUTY1g//WzV+PWVam
BQpoLqrwKFIpABon/vA/zPfnvKShNEfje6oexqlnaoYXcZY9CjwrpxDOUIpe3WFIofgclGUsD+TY
CJMlCMAF+778TfjoBr1bx7Ke0a/w+h+kY9Wp/kFDJS8U3N/Mn3Z/eXHkPywgimFaisS/NVUWJ+nG
P77zKC+SRkakcg7pbzN6+gQqQR5vjyrh/82xKvobI1ZhdqGO5JnlXPGGNcZ114LYS9aP8pc1Tf6D
WuS/Lmn6Ev5xSVmbJ1URckmWHR/qq7Arzpy5XOqtyl6G7VJlGEtTeaav0WUq/mLEHYZyd/nvD6D0
x+/6H3fmlwIrVYK2tXIuo57tB39Rr9MRrDWNp/WUxlIrf5EhKX/8JizZUC1JtGRN+vXA94EfllUl
i+ebiyV0TpeT1gpG6iPxrmjyhQwlCTHCZ0xzbzz+hSvNQ2QZF5ECtfcCiaUe0v+6P9cmgbszWT5T
OBTX4b42/iIQ+8+792sJU5Vp8VItmefG+nWpUenXsVya49mi/t8yu97vm21yYNc8Hu2vOQQQUjmX
u1XtULbpRw78//7dKH9YQ1VV1TRTlRRWe/PXGhql2dAKej+eb+/7zPmkSIUWwcjlk//V218v2C08
PCvzlznNlJIxm+27/h59+fIQ/W3H+8Nz8s9r+X0zTKOUqsLiWijcCptR03MWzRDR0kpFVDJ9fIke
B5neEmr4Xz78T0v2f334r9e3yFpxSKJxPF/cLR41MGrvn7TWs7l9VN35lewge0eLkcOGsxrPJxo8
f9nOlGlD//0s/OOrsH69rUbc1pGmDOM5WGonEa86h3V2sZ7Gobmsr/H8y0JboXnNm+Z9aXNmZh4N
CORXHMC8JydeJDGWWyzk3d+KI/UPb9R/3Zxfb3Ai+ZaQqVyadJL20QbR+Z7tluHM8Qtf+8XaqnvV
/vqa6oNpkKezxyWkkS8ZCTKq2JV2u51aqwTTsvuemJ1uikUw/8sN/FM1/F9X+WtPCZJa89OQq7zQ
q5XZaSs0FIwG1vcXwriQlazomZMTOi/nWFnY8Ng7OOgL7l+2f/lPD7LGvxRNQXUpK7/K8kYzMz3t
teFcupXnbhlISIvCYf4xn7+9dW6zTL3H4dv8yyP814/9VTES3fL/PnY9m55dFrtJz7KwGKpv8GJy
iJmU/dWCNs6/ryLSf7br38+uZuiSJkkUjqr6axm5Z2PWtaUynINNT81zKT4s5rgGVT4+5Jm+ei4Z
eK983VYPPZwTrLXW5CSmR1eXyxwP0yb7KDf8WlxBCZ3RXHlot5qTPny3cclEl4hoclKWw4o/PS88
be8q+/sW5gCNLenrvlUDB6Lp9LU/Zy0irBzNU7ts99H+yTg4XKR735PfpCO1ztp/D/YVQwaLPKPF
nePbgnCxj2GrkXBn62/JjwkpeRkBz1oE16FBm2xrW2T6p6nXjDH6vblVALiBQ2+sQ4tYCf5p/cF8
Fu8HmJz5sFHIo7mFwJjk/bWfeKYK7LoV3V/ASOizs+/+0s/VxfMgbaEYXTHaLeo5sFMq69swSzbi
ydhaBxW6yVEhDwc3NWaEBhxGc8J/1TvJzCf/E40aorQ5FUZBt8SnkKXo5lgNRPPyUToEKNB5/ttC
qf6hnFT/8VVrv7YsP6lqNTLVgdYgQEPWAcv+JBTBlq5QOGYyud4jeoLGd5g4uhm6QuYSIEZ+pOP8
ZcOArUeOkbMkkL5igydK9uU8f2/n5wcSP1dk5f/LCfVPmlku2NJMQ5IM0/zPuvuPKsivM10fBnE4
Z+C7+9mdJ3LyNDjjyTxj8g4wdVSepC8Sukw8kthOGTW817N+L2+xIK+Iv6Id8IpKbKO5QO5pVjHM
WSVznVEOgz04JgiG3qIT0RU7Ijc7J6YdgvxoJe+Fd3XfzO6LcRc6Oi53a8vouQZs9KUcGLeWj3pg
wOalFxhr6pd8m3hkvvvvb6ds/qoDdcmyLJOfXxY1y9BF89dXFpaDYJnxs9vW8gOxouiDTJF5obpu
I2FbvMtMWkNyieJ+UTDAS4puRoKlP8QGLvl8NUxx8RFFrZB6YVbs1cbnLRWkyr1PMWq1aQcWR3ho
erFuvvDxs0LXSaVtlkbt03zIVKjZF6PRbStMrqN0DPwWtvpNtsSl2uQvYmaca7XfWg33FbyBZgKR
IGYoDXFaIrZRo5rr2jaoPuPEnJU4XHVC3EbaYUp0DCWIpU3pRGEDzdN0Mk04K/ezDKeWtA+VbK5V
bbWOXCxCn0m/wJpM8Phwh71Brqx+R3iDWjwA39EZZGP6NyBXKkPNnEFR+1wnMssmkbpyOA12b2X6
1WWQlqpdYB7S+Al3fIp1SjFshm4bvEoWXKq694wuPuiJRgwHzByTEiZnKe42TXUYMhKQMFKa2U1m
OqGqGJlEZaW2dDKz0ulaJvSMc9tkJZYYOHGT0P7mR08ercAgvpjaSMKGB971e2mpm9+RKPA10aDX
XL81tn7MO8QEL3kyRkVLIDW4Dpj1hBsD/J9aYwaVLVD2vpfAS02ea+0OSnuWJqgDMsgJg+6Uuu8F
8HuK+9mAbGF1c0FmSs8VNtqqbNV1qtzGmMzzAgwlKdkKKuAIwFp1i43vyOrXdwitZfq0/UGdG9mm
JaChPjbksvYQEGuMe6RuCY9sbJ2a76M1Q9jIGWgq5Chgs1lNED2p4VqpNqaO/4vRJO9MT1NJ4asz
akQeCFIq+Wsor0M4OJKI40g9m0m2FjnbxZjGLcmAEvAuleA7LMjs+U4HVzPqUBRVedZqJEbz8+WX
WAbb4u8tooPl4uLHFdlXJ5G0dx3i6nOKRgKzPTDINxRPFemVw+NWqtNsJOhTMJBE4qLS4WkGrB7d
ELiDYmyL5D3CjTw05SpPdX7ibJlxQ1QDxmlASKGPzzs/RBHYeN4q0Z8i6Gl1G8SB8kUJ1cc9ehfB
FcTwVQ1jTfBtnezi/VMHzp7f/FZxrOjKrNOsvW6iKSY4eUOGOIS35ssRjxOGMoOtMTPKhQQLAf/R
mAEQBOsc/M0DJEn/WT3+sffrsiiKhioZOiuMouvar8rZ6Pva0oVns23pI6uoe0qSKPJ+IUzccqsn
er402b8t6nmMPhFaAH0CE4qGXQw4p/0IiSTwncGwuxZ8yXjuiu9Q1RxJ2eTLgrdFh4xISbI1egbe
EL7ChtSzsporlTyPJTBZIyRKwTPrY4Y3v+jwGfMk3IeWN/2Q9IQuF8xaqCZkDPRGs1AZz8ekhWoF
mbf4FkPGlS0mDqst1qUEsgiOYS1fmjGmJtEZe4cgWEwcfxpW7jok/mlhPjEkUxLUoetXj1Ea13I8
5Uwym86+4+JrDGCFctSXkP2vZP4+vzXdZAhJlkLPTk6eXo3wqoLeDdp0x5LpdAMOCx2BXn3T2QXv
4BYM46dR2WAYopvKKs6+w4rP4RHun+muKuEnMynUS2wRPtPd7OXZg4SJIeRAth8l4jPhqRaIlyM8
rRpI4ycTQogVJQ/QrNfAgnVAhsq7Hfd08J/8WgCrNGpeL0W7MWw8Cy5FoPkkQ5BWRxwe8Ivmx5RM
bl66EJHzy9LCMOJVMBBFIxRu1QMsDjtmryWGurtQH8scwxXxWBlMPwDfgGpapE4+sLFKgud7lxc6
z2lN7pIwPEkhBCIb3fpqQGlBHmV36mnvNI+yC1yxhXf4VRuzlsUrEg6lLq5EvQXfobtlfQoiumkT
OTCY8V5HXTETGNF32aJici+YHxQ0RNSTwyuzCnUXLXytiwtBt3W5ScpxU4lwVdpoOYovKhtBkOL3
Zl/vMOAVdxIF2V7SgZZZjMXQ6Ci+oNoGihc+7zPV17x4XqcHMBX9pmW89OzYvzR+IfVo/JKPPiIa
bUTLcgcSG8yK1rflCJAg6WoKy/YTYl5A0ohcXeq7AT+X+XTVogjGZAnL6rnwAQzmjCgriXCcYNnF
F330DKl+j3AqCKWGnkSAh24hFWm9Mv2woPeVb7K2l2gx6qBihBDhJcVuGh+LZ4p2tfIaU5gbAvQ1
4QxtwRh+VHQmDH2N5fQAjbIwyyswoXcUCFHu+TwsXTjaBMOJzc9TYBtVLmGyq3r/xVJMvqNBughJ
gAWRnY4XugEFr5CIGQmxV1QtgpK5L96ARzH3B7r1FNnW+k+V9wFvebrreVu6bBfiqGVmLhfrxHDE
nh8aHwssVrgha+k2EeKYZTLobiZbxWDOwngfo2Le54dRc1trA9nJB9Dn4q4WicTuiZlHNbDy+eIQ
jiElgZJAxg4G4shVB7dmqt9NeQiUfAmJdzOp56lhjuknZM07OXGJMik5PF5oP9xua4xueeI1MbT5
05p1JmQ3CiB7XPrpFERbLMaTirK5dNFJ0IrmHGQFH2q3SZh19cifOnUCzb9Gz4sgA3jgvosiUCil
nVEpdeN7pGDT7VI3j1KMvB8m41jp2aPNwIOa3Kp8ebfQSCFis8AViRpLJ4PpamMASoea0SdPlx4c
GVTQwttNKC2fhCwqprJ+3vfaHWMy9XWzbERMx70IegVJTTq1ADnpoMy5R+CJyD5sUe8YyAj0d51F
ECqJGl7q7iaJqjPSxpZ/FENwArqvRf4wVCTNgD6wf2OwLSd0COyQaevv6bsdW2ZsBbsn9OWSSXZk
fY86xZalbKTknaKCGSU67SfG6KijI26s5fYzjgkYTxiCRglY8tINSE9CC0+Fe7CET3Nsdz1I53Fg
bgzCqRb52lnHS0B04BEraMO8UIrRr8ZA3t2zdilJyENK6F/iOz15x0gg2PA7I3K0zJwctw8hJBmt
T3cmFYIxFuCXgnnZo89IfE8tsMAb2ya5jIPh6jkkA/7gmx6ru7q5pa1km/VXn2ezqtg1IDdk1tIQ
WGG5bEVtmeDmzjt1NsbdPuBGBpJl3+X7rGDjs0bQ4eHiaaCLad9r2rCF7hnt5cmZoL2vU7V0DMxy
ldGxEaD+8ydTOA8qXtXivmCIBY6C/BFuhZlT9XW0Mqzz2E/bIPvO/TsYwNKGG5IrWtV0Myw+xmKz
7DPQESIdzhyIfdivs0pxFOHEAyOZylVM3/TwcyAEzHRzKh19PNXCxSgWhs4qgF84vQztT19VntmA
aqBza/XLUPC9MGcZJ/fCABKnkiXB8JlCruOdLsrbvWRY1u9Duu7KczmVKz4TVmPimCFKxB8qZAQP
DAqOANKmnhgTWFPD6DKmt45WFuRV5CbqhdqHp7fHqJZ7VIWyShExFG5OTRMj5uSv1IWDmpxNFTRC
vhR4uqwaY5/0/sx+aEsU32WjQPlZ9dqbj5Ts/m2mmwg4b5LcdG076ohnCTCjs4HYQpt13GitwDyA
LbmUNr62b/B2aPdgnw2LVgW+UfLm1irfRjc3iEpPJcMpq3IWmDgko7fueeuS7fT/h92yZqChN3jj
S/UoRlAiCYlKArZXNgQtSkFCaavei0XC8ZQRoEZ3kOMdu0FnTIS0puMf7xRudwnGUqJHHSFX6tsL
imuKJEMhzxsjuqWzBUhb2ZhPp5txZDoXILQVwKRvgnh3V95LAY5aWlMDI9ciCO9+yIsf7lXRfVWQ
M3RTPNyHfU7OTZzO6+CislIUmBZj+i3qvhfxbfvvTUfH0Zq3PO0agNuGx4RYCYVp0fAlBY+YAo/C
pWPvbJtlIQC0oCzqcHv38u1JJkJmhFffSZSCuItwbmBcLOufTkXzIM3UJQ5fyP97iQWgRKnn56hA
yUYeEI3EmfzaWlN8Saq+iZR2qX4alByi9EapCESLvoLadAfgfCP7ma5sRcVNgw5iDVeqwc6CUehD
NkG90FJG6vAr2DhUT8x/IuXYcR5QCUxoyY6q2c9kyQJsdRtL6qBlTz8gJ1kjCB7cTCU/kmsjTkkW
44a6nCMF2FD0r5Onp6Ee61p37EWH+d8q1YC7VNtYMTeNua+pfDtaoNokLgOvgmwtprszbQ336iXK
BDAipHMys0oh/PvlyWKCZSJyM9rgYEbywuoWgbIWWNae0U8Ol7NVV4JPQ0g2LvdUOeSc4yWjdDvj
s25IMxMxBFPfsJznHIPUPHJKwOIjgLD0mWyGynRiy3pVnmR/hRGhZYT5ystWGL7qyvfow39EVr2o
yoTcKYSrzbBVVRRqebJq0IU38UVFFtrmX5J+UNA3lONnDF9sVBA/3t/vPQHWKkkc1I5N7M/9hN6j
MS8h+qXasEgBgAn6bRBpAFKcJ6TUxKE3NPAr7qBbqgYgtHkSo26ZpuQHNoMjaAcD7aIY+isx+yzE
EDHPh2S9JvUNQPCETjW7jR+Z6JGhvxvgo7CgZ0a+VYphXll8Bl6emDNg3o4bifVtWIfG/pmJu06Q
dqoFmdxqeye/5xsjSZaq+KgJewhfdQ4JpXHgDKVTtRhsOfpEG0HGKGvFOm7TF12IOXBA/Kqq8js0
HgMkh2G4Skq1qwi9GoLkTcb+k/YkNyWVy2G44W8qJ2ApG0qOrzkp1kLzmTMAvFv5KZDnDYVEgYwu
1ABfQXHsODzVJI1oRC9k6WsevTxJYrNgqiBu8xUohMKd88ZPCmTd+M4jur3KNRXfi7Cfmfh3wUZo
0iq3mEEnIm/vcVrgAhn+WZJ6Fpkadf6hgfAysNr1qOeCEdASQmpCinmof8jK8AxxO7DPhCGpMeGq
mh61aGfgmgVwj4hSNoONBAgvMuOrAo4quntpR4tFOIs+b3dFnauc773m1hLEpSp6gQOlY9afnv7c
+Ch43dX7RsjiWaeK61CU51Z6MynU+PjneK6GDfKtRD4+6Zb5/q6iUi6IHbYIfsyijVF9CXewg+aP
nWpbse/oPryn6e1u/sTKz3Bf6OJLgq6Q+YBTNu8Jx/DMnPaD0e36YhbB6ynkfjtqkIVi2sjtXIgp
xgwCAKbvyL8pWCeb8TQtHQkS0YANOFdexLohVmefS9tSsUiML+dROjqJ8G4UHfSdbpsbqusTDzFF
pqDylwNYTiW+j/Chy+cEvxlV+rSIhqZuCyJRtbRyBDiXfUgGNQzrYDN1c6LoUtWsdqmrBq+V/m6h
8+zgc1VC6E07oabkbqN3CMQ/C9A5AanU1UsIXriMD8M4YqJO6M8wArcWz+cl73HQd0yCz6JKx9Pi
bC2B15T21B9xe5NalZO35gyUKJpB34wP4B65JTu4SFB1TCNv2Q6HKPuSVcqTJnZEym92kEqEvFUp
m0aYx7w0fsAe3JAMNKuH1RObi9XyD2NxoeVfCqTNqdYJ64LqBVkszkESQRKymP22xDF0lgmN7ZrH
XUWvi6R0TN9UmUMYrZ+SIkE0Z/WIbcgQN5FMPWgE4NA6suayv8yuGRpPw5pf7Q0YHrIpIjRBHGT+
mn3FcVdGwmAJW1m9aYgoBSL3ZNph8sCDgi+vytfKJASXdlo7b+LnmuAbU/ZC5ODk5uVkPsqyAIMI
QyNHqISgYkMrNwahOiMgrt787jhsDK0+TyNtHsjNvJQBwgILgEZWlueBEqTXXwY/WrClGv78npBO
+whhuisj3esAIdCwe9YMJJ79MuHQENw59rDBDAKxSKz3UIqa1rMi9JAVosvhnCqzMdp1JeBl1u2A
p4uQt4yTVUy3RiGwJCklUMMAcsz4TeEcnVivVbWTJxU+Y5Ya80Bw6aovvQk9KVwTH+RL197/GAry
H8pmY3VfZbvLwi9dHBxd/hlMoESExdA64nB3d0Y2bD284CW2Ulrh4q3QWqeg8xrDBTTlQ0tkWVXM
WhTp6U8ifqTf6n+4t2fO3+5UB1e96Qo9KC7aJtzmzOKpgOTYs6rAEVTZyML2YQommK4n5NeV1O3E
CEhrftAjnq7+UJJEaEDDFmM3Y6zSfrVEDySk+BHPZwD00ei/fWjcYg0LfCgZa4mjpAL7vVUxXKUf
/bhJ7xUMo2Kuh8m65c2BMtIkBgg5EkCDi2LRgXsXqWupbQk0Fwg5NBHMKpjDtS+z0shmIUunJsl8
nCWYriRha6EsF9+exCkZ/lstcZ6497M6LQ5NBIZAAsvZtYvIkCCZoqUjdkUIvJISMJW6ldrfOlgn
9GbMMmJ7U2d1pjmC/qW0l4Q/HljmLDOg/CnAwj6y7PPO0yVAxcppnzblcmzfSnlVJbiaOclLuO97
J0oU19eGbaXIzlN4k8n70w5PWtZ1lR7MznzjBFCiTO9YkqeH7A5lM9vq3UVKWTMV+o/ae1R8lMFh
ENDf9y/hLU0uWctZlHMv/aqi+Rxg64YsygbH2pTlSOrKlYZES+u3QlLNNTZKOXg0YAtUvYJxSI86
8qmKpADAj+q08sNItn5PtQv6iSSiIdRmiY5SuM6ubbkWWczZw/1oBCX5Y3K45SodvVjktEOKmJYX
O4AKs7vA1NmUNC94pH1Sz/VXapb8aZJiNrUquEBWchnp4T3ugfH3CG0ZyqmcthoV3xnumtqC9qB8
i52rhrDJBdUWtedahN6f4SnpE7D71U3ivc605pEJ+DmhUAYvkl+vNRDyOZRs6kqjIuHVfHDosZhF
przQHcFIaIqjclEZ7yIlpMiDpwu1R3/gNXm9K5dWIPywyFF6w2EdAaDjPYZspOgs3hFE1mOqJO4T
c4U6ZAulLGeSPzPvxrcxUp2SZF0TcSyRYEFfOqibV8U/JFjXs1Fwddn/jmj5h+WrQPWSyBH/AQ+M
+dzXumvRQDaV4ZLH1yBmRTZ9xAg1SmbN990qmdCXqVfcww9RUN9N2ViVqehoGWKnGjYrE9Mo9LJQ
8zjkz0SQz9mxKwn2DAFR999Sec0tXp8mBvJPMHc7Uxrj/5J2HsttI23bPiJUITaArRjALJISFbhB
WbKEnFMDR/9d8GpezV/jxb8Yl8eWRQoEup++47VWjJVe6ssEAjatJbFrFKUY+j6dC4oq87mPwP/o
C+K0ICjGpKCNrS+njLRdGh0/OZfYKRLuvhKJt53Hm6j3jxULjXYfi+Ojqg4rvfjFn+uMlSXtH9a3
ZMB3Oe6FTbyPM9SPeLL74Bhlt4YfJVeRr2HYb1u5VNl8zQmJMLV906sSvLv9Zw0GaBeM8xSAkilJ
LuVAaKhu32OXU1aH70W79u29GZqlRo7iaSyUjeN/jDkmCA4iEWChK1yesZeASlmV6OBU3cj2UNJk
OYSseaW7FxwXtObbag8qs0RFuFoIhMVRBgJg4Rv9NuK2sQP64QG3OwNYgrhkd9glwIxjt+f8q2mP
Oja1VHtLI+jMAOkA6XsGHGlyVmLsmV30zYK3UPHj4Mgm2CsGFYuz3wFgTry1dYfSxjUIQoyQt6b7
I1PEQuGiJTY6gPQyuU9Gry/KxqcdU32Yqm5hdOaWQz7wgB3hZK7EIqfDyRCQV6MnoGz8QF4DFzan
MvYhzdElkF3hjgd7eBmbxiujAR5p2Q/GalLwKAGnDRauBcv4Jd33IjnXOgNeHb1nluVBEJEL+pRU
Eo/M19jFtziorxwPIzIXTe5gwtqqDHBAEkpnk94r1xL9mFZH3kBhgdkeaqbxFsuXr+ESCF6KDFEZ
eSFFAXTevTktkQBBuklLDoOJp2n5pocoQC54NukOtn3M+3G+DYb8Xe3le0ufeD2cmzZYwpC+p4Z4
tZP40jirmIy6ipnCfxIMdwXCyJxs0ak8pupbUL9E7cuQt2ygNEG/McJpH/nEiXtmYP3LKImEY/EU
/nSYDEjqmP0qGsmDfPNDYzlR+SZST+3Ok7mKU2pl/HSj8BdjAzDlf5nGZ22uUwrsy4yDdize0aw7
Gf7JculGV13Bj6riIKGszXHDI9xSHb6I8I1Zl/KYDozVBvPF74DEXw3olsiQuOKSVFvPrHBRF8ex
4xbQaSOzxF4Vw8owiP7rfhvUxoKinZOgX2Ttpbetddc3jzCtTfdiAoM5eXbiWy0NC0Ak5Dbu6PUM
rUNNhC4PBwl3QMoKCzlRKUb7ahMtPnJ0bolPCdnoK75cpfPcteTaSuRvUzBo98neEv0tILsqr61F
0dJ2wZkIPDWYie5f2hjdSmqBBqSyQCsNUE4D8dAo7MIfliFWwdDeCMBbqj7Ab4lVgo67snapXa6B
XaBsE9rVJq8TyWPLGJC14aqKDfyx7UrJfrkl5mdaOnzzggQbI9Cus/a1qDdtGHlGoT7XFR18pbKN
0IY2RHkZPUb6Cl1zQhoBp7IyNpfG1MBhqUzZ76aS3v3yCdxwyAggG5ddd7AB5wOS7DkgVL7nkk42
8c1nUkISZlgTcphIzvmQCK6BWdsmktblcGcR6a4ti/rkOwe2BB+YoDaiR+dpbkocew3CwHOA5icQ
6KjBYu1SoEI2lUK+kIBadYyTlkwUrOPQqZ19xyNcx8Wysdxq0RKNPgzv8RCdDR1EOQPH73L2inxT
5ioxtn7z5kv9aNrOe+A7e5DGWxNyfNOHb4eU7zHRtgF10m5l3WI4sZ4zXY/xDWLB6wNEOhJGqlL4
M5cTL0h1KX0vLQloDAMhafalj0G1Hg0WigIKT0yFZ6p0zeOZjEmW0B/8ylSJZc5PYVd5CcSwr91K
2rqGS6/qm1wS398ydMq5N2pfkh0Sgy0N1rDUpoJyHfQhvkkIQTDbjFqWmbG2j2F5cTU6pqxwH2mw
E8QRFXqwbNu3lqZLR4UMTJlaB5N9cdqMERhgpZwtG4thQLV4MaQnIzAf9cw6x+OcsetQyDJhMLWq
raBPT0+fZTKArUFiITO9DUN61BfayFJQGc4+nAgZznKVyqbupLfZVnObdT91FKdX32qGmig3UF7Z
tMrQZtTKZwnYrQM0iKI/9lXDuPDSoAMAsZ3QPxQppt17OYhfqAJXheD5UO8dnP2oMVLVN71D2OvS
WacsjE3sY87r+8cgKCgol8DTNOgN+ilNqMuK2v2UDnvRI/uwEFKxiLU8jPWD6XxrPLdIPxa+pi0y
1Tk43UU1OXuR1hqLdJlFwDAtkpnwBFd3SopDRm99eCsosNgLYnYUY2mRVz/fe4LTAZ/SesALPmg2
ahOG0R6TtZkTi1aSrDbcSpbzobqU5lE1v4A5IxUbOk0tJAyXKprysoiOlt2+TClZqiOE4KSQSH+r
S1AOkV51iX3SDKbvJCHHmW1v8ot963OldPAThAGZslVM6m1jzESVPpfLECIUVpwcdUqPWI+MgYTq
cBOlltfYGLvcfCnCwJua+j7QHWDwcfh1viiBWPNVlsnVAJCm0+rcpa5Xojtw2oDw8DnuvHztaWIC
msL5F7XaRob5pcsgxlwBG+C+WA1+3hSuqWcstLmQHRIVq4DDoiXU0EuqNEBHuu+A5bAjD8nQqfpw
c+MhoBeNmZZ06G3ZE+bEz5EJisSy4JBH0/NUNlQ8zI2z6U5Xn+RpbGLqGquNQMYjErp71PbJTgvS
dYI638uWh/JldWiW4sEj0YtcMe/Ve3j48qLF5/nAn0Vb7/BwPrQPr+nD6yv5RIfXZs2vB7TI58P5
9eDNv+QPHg1t+GIOMK8PK7LDHqItAcqL84GgMv7C46/6xat3Jqt94ZHg2qH0WNbhggBtcmvpb/tW
n/KNdtXPEMhXZ/nVPsxhRP6juta+Fa97nmMmIOxIRQsIf/UkoWCwsV77BA8DurubgzeK42xqiha8
13Zle9OqWmOOXKDuAjbJSSSQX4RoI3qL98qOTs+HbNt1bE2LYFzrT2C+zuETz8J0ZcSK3Ifu0yZi
tlqOv7U71ALuf/BT99dg8Iv5u4mBipf29NAh/QOt5sYgdQBCiIdaHCy86ejWUAIe8r214osB2h/A
ast80zBL+qDU6kBURtF5M0YWB9u5QYWb34izbVUGdCeUl2pi4kZaHKeEOrDx2uQyhQaT84xobU06
FWPWXWyuskx2fj6r6MZpb/rh2uc+stTfocoPbxzLCWQpaPadSsI5cHMEBYvUem+SNqOlrxrUutnp
aA6Os1bH6m7ZoG46st2y/r0gpgYuYe1Uciuy+kG3EDnjixaFC4sdbJ0SnWXGUBZyJ0O6x8ATcqrY
rxgbyc2XrK9ko+7awWPkAjDI13rCgV4eNSpERZtcndzwDDm9Z8REp9gf0qnzTD/bhd3F4jEYEQtW
JfPIsCLgoG7WHf7ggAyQQsiFBPfVaShUaEwpY2gq7dgg6Mh4U5Z/p/FyoPbdTd71iOpznWBFFgRT
Ifde3jsQ5opz7DD9nqeOaMZk821CeZKqnIpS3wcjZAbirxa8ISQh0ggpso1rL3K+O7IoerXdCUNZ
OkjD2Z9ttV7LiVKI+rNrj/OV7ag9gatc1vW+hhadN5po2EX8zUD63WTAnRbfnfKuhBeFcG4u3+iv
GZIeAuo3cubNiPAUV/VXU6ceHZkcySnqHZommsSrBntlUZA+5GLbRU8MtUu/1h8dFC4arnm8vQFh
izix3T47tNI/hCA2Sg8k3a/nOT8U4WuXR6tmsi66QiwzieEajfD9iM1a+/bBYeyGwBKH4HjEJ8bN
IlWD7EqdI58FZjj4h6JF3dtQi+cnj4KW6Y7gQHuIT108bz6wTYpJZ+CpDX43qteuDZzXdfTicmav
oldwkAcUDosqRfoTPCclsQJ0CurMFyaBmQTEQ2X7mlj67RVkEe2UsoEEm5VGgUYfGdKzqVSvo0kZ
GyVNM7wyj3MtyIiNUNEMds0sNATcbuaV3QhJLdjW7jrCYjxkL6lBZtg8jJVYUphcDYfGbup4kevV
3Qk+BVSA1/EURXmogPzM/tqMN7JmtzWJ7zqOYY1Q62F6c5lzK6ZyraSYa+sYT3Jidm9OuThaKKZ8
ohF0trWOoB7z4tsvefBpxvtBe1KSg7SOrXhry22bn/lNoH0aLUoHeILMOcaz35qeEIGshuztgT5o
FFYOQyICSEu1FmhtH3L9qPTVKploEiPJCSyqFVxPOHvXKreGf1FY+WASpUK3c3Nuu5ecEUINECl8
DNR39stuvErraVbFOQQhJDo3PwYtKn/ew0pbNtW8nRj7RLvF7PR9u0XxaKfPGVhQGnomlzhFXFHq
72nyOoKwWE/tRE2AGl9h5dQYmMqYmU9NJZeuKw6xeEbCs05YGlQcY3AIPkBKXXyNqMEiFEaBRmCV
SpU9/BwGyE0oPySNlPNYPFGDahPt7X4U4oVNfD2id3/grEtVy2OGKEhHgmc9axzQ6m3hAj+N0AX6
3ia7D0UfdyVSBboefiU2u0HdPpskGcT2MrC9EZxv0t8cK/uycR5ZLn4sm8Jg6a8SuilK6rlyPud6
FFvdJr8LDYmWeZO8I8N86MRvRWY7R0J9VGQCCgSS06+QtaMMgc+RWqWWimYS/yXH8l4sHY0jUYIw
P9oEHUhoexO0LyJ3SHvswTyu4Ihj1aEumjUK5K5w7b8zKu/KTJzD9HGgSDeKksukvPf1rjVfeqjb
0L+5HCgkIg5HdPjzCJ9o+anB7uJ2p5Bz0NEjXbNFqVa+LPJsOz8uCkUtqG1GBzigiDiWnjJwrFSs
ok1fv7b8vhwfpYFAQqHcIfuSyVMUsYAyYE3lUyVC5KIMG+Yr93iWoIKkTw/JaMK6o4BEBgBx1h/B
d7L39XsXv/h2vmoifeGHcIT0YAY8mGm2N+B+dICceCSb0aWk9y3sTm78ixtWcqIPkeIqbNNNfKr9
J1glgmpsSuZZcMpiH5HcH+hMRoTPqkCAn0b17HCMyNrPSRnW88etp5K5FlLw6PZ4FtnBU4Qh/XjP
fRi5eto7SX02TLqlrOKGYEOdvpHhBcE+qvSto/peIl9y0NiyQNRa1DuRfBddvBtU0hWbZqFN4jRO
2bLJ7w78alNbN77Kq+lwTjgvTdV8shsW/sBYPT7V5dWPhodRftFIM+NLNYhvNn73Gjb/hFnBNFrq
6ljEMTLUHaf36FWq5SYu3TeVYTi0lFWFo11MPWoq52LqZDFq7jFQgR0U5yryY83tNUK3huWXEseH
1n1StWpvsLUhT6SgkX1kgvd9b8MORRUEBukUJcF1MctwRoh8P+C0T7tVrYYbP6WELyK2YeaAHbZU
6tELhp082E70IWbiy4Fm1jNlNbYbJ9i73BUpAt26ZdokcUnkxtLh30q5rQkPqsdqpaHPMvv6d8H3
KmOaXzSEGCC+OgVykRWyk0xnO0i/ijHaqiUJKH6+G2xnJezxogpEAIQa9DqRRZbLf5mn19oyRzs1
0LCQLAb4jFk7bncclTnpl9lnHL21qYYivl81CT9W3e97xCyTXW/1UXu23HfX2Nj84C0j1OBQoAO5
brNH6P22mt5sFBqFLakdII+gei57smvgepUi2A2oUTME1lYGNghwL8OlDpQ9TVDjMeYn9VufQyaQ
AkH6guufZZrSBkh5xsr83Vo7BQ63yIdHDVGSldLIyuEoHhXin3r2e7s9mTmZ2REJRARoaL/L8F4R
cUYEnoXnxKaMQzH2Tk/JpPT3U0S5cJXvYClas+TM+aENByOhXqJ/ZV0hdgG2I4NdZWLlk18HSrNu
HHXXBTl9fospmmjLVD3ZvMQ8HdPYrQz1ngcKqRXRokvTlcYJqHTHTSV+j+aLVedPSMSLKNqKChBT
za9hE54leFmG7mgIrnZrNlQqKEs1T/ZK8tRTQ1cqb3V7sLGA1vWBKiU9PhWcd9IcHxHt2M2+tnky
s4aMGlalQAl3YcphHB2vBYI7MHSGTrsWOW+uDkCvtjOyVBjOzrBML5hYuRVwSdrwSnKHKY4bk5re
1yOSqqFnVoPDrijCREyHVsCYFRnN0S/I68osxCCUYtAj2BnLcL5yHH8bOjT95p4q8aZixMh2CNg5
FPK0cOvOsIOaWjvUGnQNQhbqv6b+q9XKDzsQuyrVj4GZLbXSepzUXanLi44DSXfqAxOjPT76A5O6
RGaXZR9ORyx5MGdO0RbErp8Y2KkvJf2l9WgjZ462fn73iUYWCK4TFJQMH7yG7oYXHzWWUDTPiApP
A7Y1GByUZN/m+4ybcSJUb4gPYdofg/YgwF6dmg7K6hbrewhcCp+pEwGKJqqEVaePq3uZnIM+pH6s
hzYkb6FUoNsDYxGPQGQJbR9qsEkyazPLmNQ+8TpOpEUFL+ybYhEQbjUMHGEJI2EHNadhO0j/W9BN
IQzWgCpZRjQDNYl7cGd1ZGEfZE6ckkMRG5BMniFVTXiMrOrY+dapQ5z85z+gTRceCvJU81zmoKFg
r182tadQaDiJpUjm83l4D96zgpoXR4c3pX3Mav2T3xdP+uwRGcNtyEciNFDYRSShUbIL4r97QXqb
QkNr4LRbrYh3puVTV14ltHvgWDSbF1V2h0pswxQ3SEX+G9Ofr0mW9JvoWqp/KCW+yYD9ItHBcqlE
Sm9WbaFFBuiO+xdpq17nUOVWJFs9na5Zkl1CnZ4aPh32rGRO1OBs5wCrJB2wRX8c6vEwgqyp07rt
/I8yp8wK70UfxzZCE0YdZyQ1fRrIWtMoUlOYz2hsM9V7TEqXVofPVU+zNR6PgmDImx7cODFw9pSM
WLswqCm8E0uFq5aQB963H6rMV4WbbMO4pyR7LJ98CelBwUl7zenTMeku5dWH9NLQT6296OnKTVYj
ELSUt0b/anLlLKp0xyWgAAcg0OmObXsZ+2PI85XF0a8BwpxUEnMCnR2QFcNYvocBgVyOtrdCNEw5
t74SBjDXHe4TnZzoPqYecATFSThS5qh4TPkUNd1uihAWpgNQbN0sS8q0/QErH2f7Kns1+rs5gC8V
R1dyO1jPrW09GLNYwim/3SreqSOAXUxmHtuYbTxaHYnPbMWLwnS3dFs2cIEKrupUC9eV4pAfxuIc
VkjkkMBkbsiNpfMBRUNM+WV/G4fxORDgBKjNWAbj9qBh2ym7/la28VU01htT6ScKIhr/9PwYT+Fn
kCON1a17xTg8XVmZtXQ6acitq8Y/F3TStWSu2uVHKI+I5J/SQvszKigiA0dL3qYwWdtafgoq4zrf
bH0yHaKyeUsD9Aelu8r2WW0cpHDXgXsyLHdnY2nsl2MyrTktrFBCZ/U5/O6LeyCjT1DS7diMOD/V
R7NSj8TrFG+qgItQgz0sVKTK766wvQ7a1I0rGqX3UDhe2j07Npg3vW+ij/aDT/LWiOrEDwiontyV
hPndYOJ+od09/Iq678nyyaykFIE9RuAsa+VbpaPLoItZlB6stKDtyfX9VWi/FPFbhcYIl1pJlOcv
eMzBpCkhSVjS0U2xjPTTZeA+VIHfLSv9SK3pMuNnI2kOaI5XMkcBXQXIh5nDzFnTWL0mbIZRNW2G
WjlwNsLmECwFahrJ851xoDKwPgT9Ka39NfdImm+dEU2USqiKW3ynjI8FSuV5vjDnSlL/0jm8rfHg
8NYtNBFQOyZHqpFIg4HRu6bTPI2ms4hgLsthHYYvZRGfS6oCFetUZDlaRmywiYwfNF44miSK6EPf
lOwlXMVsryEdKbS7bMQihnhhTyN4C3Mk8IFVhl/a2CIXjdb9+NqNDHO+bB5sYvVLSznmGSmQZFg5
k/4YdC8Z/XqmeDPR/BQVunyXAgTEYElVLPwqPcatma+CCIlu4b9O4ynh0GqiPhGsj5DWiFHWfDiN
ttH91woLrhXrKEa51kTK8ckFKXvCxqcTur4E4pc/d5mES1tygNBf1CT0wgQTrDleLANQFXC2mlek
NlhpvbGUprK2IjS7jXtN2O1LlJTZUHqUHC16fA3xk4/tQFfKcyrqSzg1H0GIzxYNnGjECsNdj1UJ
oc+yJzsrwPo5JfR6qog6yxXZk73Z7It259pvmtksw6RZDoREOZa+d5NxzTkSmIq8YW4cfEIF+Rsd
92AldFxS/ZJ40SMQR7SbpwxJs3eKryNQnUeZKWvXp/A4DVeZO5f+QTFx+UrNpo16oAEd70yqoW9A
3kMvGNPhQpB27LTnuM2ooyQ1kHBGF7bvKtutq7xJqFb7o0F2aaP6EtO6gsZwhs8ojTeTeYlt+sh8
j15eQRVDOJcXJ7Sk3O3pLeHxqf0R4QnJrvoTrnOMfl9ueo0SHJf9hT8H1VgNVINm0JMx88k8wYsK
3S36BmtwFlkMFOdjp9MwNgoy5NuXTL1bHZoDFm7ubg2htsjtk9q0noJwxRoJ7nLBEvorYEVW4oQE
OKtSeWgLZmaAImu8CIBwkxGsvksO4UlaLbqG477DFNyRuttxtukRuea/Z0Vf/gRChG5FFtNhnN5t
A2mKvugSAN4epBBvlIXuWAf2zOk7sQsvgvoIgF5kKLdgPXm9mRLCnvXSm6ZThlIaGV42y521YxmC
BFA+XhPfR81nsK4BUhizFU1+FCakUv743x5fe7bw/kulhjTdtQkSUXXth0pttDq9sEQljkrwS6l2
PcGQbalvXaJDjyGcKzaxddYBInTaulxawtpWrHBK7S41DtC1m/NQ5691pzzxFfxAYDcMMFBKCwyN
vqVujJIVwpIkYkLD6HKVgrAUmf3qViYm1GKpGzyWKLciUIeGhD8BP9Zz6Ctp9KTuc9YgNurJCsDT
0u8hfMlVeL/krmly0WDeq2OQSP29nO55q3mxle3IurXT6rlxfsvC8BqJvkpg2brXrM7C9Jccgq2g
WfRxDQAyspnmK78SD/99XbUfyRezuZFAH1clDMt2dPNnwpppK6GAn8ciYCF6UAkX6EmtDb8D9VnO
7g2nOWSbdrzGKoc40OgAryfHcdXmMkzlOpF/SYz5Ex3184M2UBvpSP0N0/7pZudAb5v2ZFtHY8w2
VirXFYisuQKtUpXdiIqeTZZ1QC8IOB6DVcWoyimQo7Lp3tmzhTEb8MgWSL2/XKn5Dvv5xszZYa9S
W0WczI/0iWjSooJl1TqWYK9MaDWHzkF1liCfTbVVsTYE5CqYs/ujp50KFXrLkf9vb+Kn1Z3cJWrX
VNdxTc3RCb3iXf7D7N8ptcjKKR6OWegfag7do0IkOKxPgiMfxcN6VIiS5YqobYKmOaQQMVkOQ3hq
RjLpHHfd+mifyCSqRgJwjK+ZXRiVnd9UGxcRduTiCtqyyuu4P1MdVeXVgl1Gr0AB2LGwnyBQH7QI
h1r2BgXfgUSi3xgJqUCgMajPevWSGUeHCP0GD5gURFjhkEdFMU1QxpTBur+t4qTlTyFCIw1NyYdr
4RiJPh32pl5HOcykg91pHC9RcjIjftdROoqXAe/6WIT7oH7LNHg38eZzGulxufriSZ+1b7QfOJ82
6yFOlnDSqRgNd11/D0it1fPn4U3hbFsDT4EI420W7FM20oHkUZF0qjpQtCrIRfxs5KzgQB0o5Rja
cF36uI+Pk/HWFTra7U8MSdgKHlG5pwGW1yGjoGdZ22s1jRfZFBON/4kCHBF0LT/ldMe03ldUh8vz
5Po7N9OXEbW4tfM663vF7Km3mr/cqT8eaSIgTJ3bxHGEIBIBf/3/3iK1Iv1QRkb82KJmEnvOemaE
Bf9kFn9JnviRlPGvF/oR6BPEhaYqvRY/snGwxFkBJb77UV0DUY/N03/f+T/Cg/71Wj/W/2TwSzMO
rPjRN9ah/dn2eAEQZMR/22f+9yH/18v8iNjRQ3yiY8u3TWE3ukd4SXvEObsOtb+E+fztQ/oRoaON
hqKGHddOHe9QhG13DqdHv9o5f8vQ/NsL/Vi2jLJ3W6XnJ+o5Jk4rlqRObGqklOVfYjj+9kLz3/9j
ZRoVpDy+Y8aPcXkZpgWcZOJ/6+5H3f1/fkbzbfmPF4p74KhC5dIlE4MzaaDyoBMoUL2n/eW/b7r/
149k2a5jUkjo0kv440mKezPOW7+MH8PkUGtXbm3M0E61G/+261k/lnXbJZVBF3PNqGVaZJn8eKW0
zoTpWkn6mMQ7nd61KPudz2kDabvhyZq5334cnjk9bv0Ckqd0OIYigqK6RQvLBWwgX8WxlYnhhGVl
Ui+dvcH96LiPBe28/nn+vf6NeJHfdNXzUD3H/pMenqSxaasZFHxq25uGttMX9i8pCVhFhj3cG8KE
cNM3oF0aaFyqnPnK0b8UyfN/X+k/sZv/2F3/XAC2fdIX2N5Mw/7xfAetW4qgm7gA2LUCA3G+1nCc
k+nKDj7KwVhGAphSpWPTuYXEUOzsKT42AxVfUX5sfNy+pa5cjQw7rD5tGcPWoduuNLSPaU5jIzRi
CR4Yg6VFtbOJ8IwFgXxNsM8WRkEyjL1JHZTP3qSTB8cZXC+tk87jP7ZIJItjU9MswjfvJutgwzjq
dbUt8Dqjlw2r9j0Ce+gadmGNcOFK+o/awFlZ1H/b/n9MwX+ukqmZhNwYwhH/mkFU3xBRU/TpY5sg
OPasgmxk3qO69s1VOx5ZdePo5b8/mT9zzY9PxlAtUxU2l1d37B8TRzFOTqINY/yYhUfX/J03IMo4
xMaG3Kt8nyMRJ2tnMUPTVed7UXKIs9BDRbmu8W/BYP732/n5SPKg/PPd/Anr+MfDHyA1VTKFd8Pm
ZkdkL4nnMDlOmblIxV9yFlHx/u9u8Gc4tlU85I5l2q74ORxHgR4azThZxxDyRQuWCexzJObBR88/
kauW+iGuh48eG1+Rgvgq/lbjeiSc65mpP6VUVq59SDle4e9xsuc5DEIpbzPPM2dz1MWzw0CSINNx
W69FL2GAXrXRr5hgN+cldKOFA9vTQHkahOlDiAZ45Rq3pJweOMww6Rw6FMgfaMtWfE6L8Ac1cBGK
5n3cB4g+Ubimu1m0YWCDyttwn4xMiXRFTrYGY/ylmpckFkcn/u2gi04nZyHLx34kD2z6EjZUIs6k
6dQD2ibTbUxfCrQ6JhIRaUCJftTW3cfeJkwJ/4ZvxLYWZhOBH81SVYB+NFfN+AVg+tDxv0brPuhl
SUkE+RAdlKx0HrTkblcXs/uOrWsHr1TiIyyG8Op23U6VuDaQitlYUFZu9uZE6irmtKr0k2fa6jdK
uk1idcvEV1Zq9RX2D0r+Hiq3Hrt2JreO4h6S4NnoOeYCcwJiA/xEBi3v+V4NumUsqYGKLYIJOMdy
skHm8xCN8hiJj9Dyly6STr3EzJnjQ6lPxp7Bco6vGCUIkoMcxZ/WTTq9GoS/kxmz1gzK4btqk2Lt
DDkDoMB7MkJ9kUBPheRKdaOk5gJpMSbvFuwjS+sGSTYKTjQJzkhRCrIO/4oeoqI9iMPossS+UcbX
waAonZx5Jt3ZLTJGDpkNkg2iAydk2cmSLzWm56iU2zwzV2QgLW30HSKKQFtvpX72M2orioNDfbZb
RtegTekwP/lNtm7ZZDDdxXGyVOxg1Re7AtmUr72h2m0g1btkJxDukkzdFbe64CQ9euEQIHLgHmvO
zrD1pYr3llOP/uSEv3WUUEW8nNUg4m7G2MzRKw3BdPZRYLt+RkkM2gYs1GRwLLl5AptIOfqMyT6A
0Y7dO4+UIHEtIa70gLx6El8h6bh2uuAYHpz1HozVB6VNELucXBilvN1X7g1Zeeda4NrWQtVwcB8J
lMClk0AlFtVJQYlo4qQ172lD4oA5Lav0qnI4sRJjaWfawomIryCvzvwy+NzCcD8HkEB+4l5EP5JY
/UHD5w3ykxanh6FxUD/fk7PtLBQIJSOm6LfuoFLhz9R1oSL66qrdEJQ78i6fu6l6B854jGeW3cFx
E+8SV+ea0Ttr4j1rbmDhC5Ptva3Ca50QTAFEa5enfvQPAtPyhBLFa/JbpH8rEfrhGueuu8GhGM5a
3IjUBHUN+D2Cok3pu4tYLoSLQFPU2I+5dsca4ppzbpWl60vBybgjvMTPIU0wQcz0hlc1GpBZv25G
80oWDjcDlb+Gv9Y6PmtJdUT0PijrYMg2tdtcTNcjFAGCO+m+RxRgMZtk91QnwwKXQn9gBlwJNHVK
fk0Ue2MMs0pE97Lw18zpVsimzFRF44FBPCFEhdwFktUXOdqaXH9LeNiLOQKhhgywXplYfUC1tCCW
CB142mKozjDCcPCqG/dijPotLIxVH8UHi7KMWMe1aUyrdgLsRo4vMVaaiThpxUuBZ64iq6lwG29o
qQoaDlwneLa1MmFba36Z2exmRc1RkiFp5+tIUIVJrUlZeiMRKQZ5VHLYzKE47D5LZBWymzPN8Lvm
49ryP6xxxCl5nhOgAgaXJgRZ5sm05BWqMyamQKYwBW69spj0R4Ehag5DIRqixvePY6ULji26Ivzz
N4mskZgt8kFoFVEq/nV6VRyqvrJXW1ERSbJ+hemzqD3Q9d2UR2td/Yyx9E34vnyypHqO21bhr+eI
AfKNHnRJh0eCWR45+tilT5ptrURCMd14H1GAOh8QVRopBPm35uKdg2LSowEP95sIiIYYQHtqd5/N
39hXzi1NRC2mOrM2nw2ZboU5eLKTzwL/5Qy4CwLnAq1eRlW4nZyjq7b7YIp3ZFqRWdNsg5Zcq4DE
3Uzdp6qChLvcqJqy12mFKGqxHvVnC1WZPfmeH/H+43hF/oxdxpeJUIf63Q4H1EU0raffeBdXqg+b
kZHHihcksQhvmdUQIMOKwFCjFQj2aIdK5SLALm4BBrdiZeZnezr5NUoQa2ERVeVmG5m9jfCvNFHM
GvAcyxo6yAQpVTZFhxgkwDE/iUhY/B9nZ7bbOLJt2y8iwGCwfbV6WZLlvnkh0k6bfd/z688I7/uQ
6TLSwK1CARvYWWWZCkasWGvOMXvsknGS70R3brEz5wFdZ4oQWd+N1MyOt68Bv10OKEcMl7Y2ildW
1+xjqAjDzfik7Sz8Ve52tH4bSPTNrLkUibsT2KdhH+AKczC4IDQbANaxk2Q1m4sN5BWAtg5XyV+N
wUcwv2sdpr473uuJgU06DmtLO0kyuSp8yh24ER/bd2x2+DCq89gOL2KsF95EjXRSmqWCid7cmljp
n/wGKUfH1t7vR1zHcccgEUUe9nBaEjw0z126DsKXedXRiM4w01aoY0fv0tG2bQwIq9yjw9HNbVvw
LW1oAzP9C9lySQbijtkvnGJBf705x5vIX1O76JjEnsNslb3Q1SHUOHkLkJaMTH5YnOxXS0js87rQ
WPOrOnqjeWMfh6v+XTxp7BvD2vmQD+ZjfOdolA0XNoGDyCQXNHIDY+UgY62XJ5Krqt+Bpyil7iX9
3PkMUUj0K9vciWHb6G80fpjlJU67q/m0NZ4/T42FTYJCO+s6mFDce5gkBnebVqcZCpjgjyUDvhqw
iaGukABWCLC0ao956x0K4Fv/Lm/Flwr//5WcjoFP21CXoS8NCL2MQq+oKuvoTOWqQlWUzPthRpAt
9763L5O3zOVmuP73T1Ul/B8l/ucPdQ3dtukt0jz62lzn2tWYVSiJ5c6mm8hnwFshBThGtBMNTlvp
8u1Vm3//zK9X3v/9UGREpiVs1YL+0gEJiszo6MdQXDu7McN7Z8ZLhC3TsJORMkecGAVP4jqUh7m7
jPOjKFamu8NhVmjGGrswkl7cC6JamhGshIYC26oZQzloLzCiuOOF6eAX1Dmmf8Xdvcw/7OClrNZ1
SDx0h7oH8mA1IsaI3h0b4iOVbdeszOGy0DiZjkutcfaTOsoL/0ptkVMvdxkL7t9PQX65z/zvKXi2
AUnZNcgu+HK7amvmjUaj5KqMJk35VIF8YTvsig+RXyulOdzQHFPCYCWn2Dn22rNjvfTDi2PNp2Q+
9zMX2unJtaMNUeWUkqMhVi7yMAMhpU8Dt0WeEMfcAeznsbpv53TXTfk6RVrYVMM2qpNXIQiYdasf
frFvF7LH6NuzcTrp3Fj/7tIMYeB0xlxaRwrSLEdG1zE16O+SZudJttZTNmwqSAP/fpxfUfzqcX52
yAWhGeBw3S8/leu3VY1dweOMrF24q0WFOpV4KGRQMcgPWoYTpAxUEOBWavfph5/+DUrB0E00qhYx
CcTWqC/7j8tpk4SD5nKEHUPzUJDSNOsndHAbKkxMJaQgo7PgHkb35kJqj5ifa21nw6PN/XD1709i
qNbrlzfaAOYAFdh2mPB8ffpF5BqJ7o/msbfQMtTLqvrI5peQqqJQBwgnpsnFZWQvNUCp2sllk8IE
63dj84bcelZzcRkeIqflyHtQo2/BC/XDZ/xmqzOkZdsOXS+bV+BL+9gCpFqhhDOP7jVKfrB5DRN/
CL4ZDS5ysyWyc/vIOa0cpo0HdvOAzpoZ+dzf9TBcuIz92IbyvnkdDdpQ5ImYQIXdrzshNCc316cG
Fid4QNe4KoDSTLTDrBaT9GwrasiFMQfLMXxrEU+gny46ZqC44LX6yQFU43KDwmyJjIz83F++us7q
cCfoA4TMsokJRe7jJS4WlJUBl09mx0y+hd46QUZpXaUl2kV8cSFj2NR/deK7sHsakAP8FtNbMAID
tN50G2d+fJOdEQmuVU1vdS8Fk+OqP0fMCbFyLYRPHm7ynDEtTc9QsCLjYdaekAknNechChz3fmZ4
7Jxs+B5tjPUCcfqE6CCBFlwyLfB6hd0/BOVdRdBNCq/TM8AGJgtjfPfJ2JytR5/xMxJsSMDdlRuK
JS5EVfh4zqrict9rLxp2hfxconXjUvvvpWO6361v3i+XXqFhOc7n9/jHm9amtqmZlZBHfC2ht9Xy
K98xL9N2ZRXHwF8pf0Uf83tEZ5tvrEcuChp23TOP8m0XEQFbwvTMsVZgt00iqBxI9p38yYT0FRqv
JoV5RIy3x2sS+m/hPKJrQz0kbiKIWYmyieEJqd65ml6E0brwj7XzEjTvXcjV17CZV2l8+84FLkM8
zu5SAAUJaSYMDRwQ2jweN7PkPJr4bfQ7M43XWXwdPXYA/Ez/RL9+YdrprvbvORn1/leE+lt6AJ/K
nUCxzHVc0aEaSqqBEOIuuJklAaGncUC9i2i0ZD6ZuE9D+pCb+aLIkBI64JTuo+ghFQR7NS1MZ7lT
UFOu6aL5VWuPkT4sZjShn2QyWS5qvE+deTK5wMXW0UAG6iCL69t5Kf1yZ9f9dqjEOosQH2TbHOhd
z9XJgSPf0INVfSwoOTD0WEHudUKKYX9XIzcfDqn3EgNLc2oYzNTQac7MDI/Um+jgtTT+qiGakdul
kT8FoBRdbiNy5G0wQN/Uqs1NMKzRQPmlemQsPGHu1mASQH+syp3FFaqE0w2mzRruC1ha+cBkbzp7
/tqNbZwxiFgDHQri0qNZOWhv6vcqZHuYp3of6d5Vpnc4jxDtR2Wx6OR4pXTaurJXpg+28TYrbmZ8
V+a83ZBQsJ5fQvDpfQrJNDgmBeZTwv/iX6LHJ9Ns9EInD5bcOj9ZV2N5zrnuFrTPoB3jH/HWZXY9
dpQgK6AFiVwjzfX6ZQp4KV1IGFAmoO9V+2Cn2B43I2IUMND1AnsbzYis54q9Cdu172ztduP5KxYX
nnwdtk0fIjuJUNQ46ZNnAYnmtc7LvUWEZn+Mb4XVyFVQFO+wKtGOp1u38CCTcHOl4Nd8Sp43L8f3
paBWQl+FhrkxWQgNXh7N2iZodmOm7/D3lgLISW/QETMfx6o7DFW+7BF4DeF0qYEli1nWAjyXB/kx
qLyt8NvT1OZbKZq7ErJc94BEmEY6l4XawippiVVdDO+sxOVoiV2CSjyZrqWFxK+3/SP3pKNwUu4Z
10GwVURtUda/EuAk9oCtMNRgISPzh4DK+23SjMuAXYryIR5HMvycvQD3raG5rZszJCk9PkfVi2g/
WuDjGpB80SWrmMGxYhk26SEXycqX8krPUWtyBSoHbbjI3AHscPobbfqmCLJTX/Snwaoe0ZAuiwn1
7djC5RwfagtsVEERp41gpoYc00Kx7yFewWOjO1gG2E288NIdP5KYCx7Frky0BfJ2Gox43OgATJ/j
a+DN0KYJJllTSBE7TH5iaGNLGK7ndIPbdZ+PzdESmKOm0zTRZIOFFJCNXEAdL2lSeHRzRfDYz8aN
S//VLsAyTgN3s+zOwefiI3qLudAnAQyF2O+RvhIx7INuyQOG6M0O7AAE8WJvTPmphvAVq9RA/q+G
NlmB3h2LkaL3jdoupGWg1pDe/DIon/USiq8XX2kRIR3Ns4xGavVqVSsTZJ29KZ2U7F4SPAGOGSBj
8rhA9susU2T5Ny95q/VLZ4CYJfQnlx0r7kjISF8ycVfNbApQngO0RyjWK+Ugc8F9yP6Umxok1nyv
AHZ5VqzseNwINCvpI3bpiXgCpzr2PQg+JMEcmPFcrIqRm7ZYOySnBigaSufW9V4dzNzdaY6DQ9ZO
8A+XCOuXLXYzPbrVKP8r45Bwq03vp+nU0WdtHNBTYCPAW6IZQ30pFQDPK9w3sHVcTVE7ZmSBlgCn
8OTY7bVnFZvSH2jvhqgckmXSmgfYtwkHuYCzzA0aOpjUyx8qY0ddHL9WhES2eLaOiMrk779r08hn
qTaTLY/QMWqoeujkrHjCs3FbzC9TgG+KFcD979JlX2vxI7rTzJ4CE1gz6f1xiNHOKGnXZdg2aZEC
fTYNIC7J02T2dNJurP7BwiEX07BHXtlq49kQw6rsQT2n1jqcd4OPIEteM8BceDSR0t5cUlIhqET5
KQX9UT7XTZEXtMocVvCvrsAnbHr4MNxFpYWHtNJPLZ1jF8BMOj9xOGZut9JwuZnwFTDQKXbwIO5q
1WeM/EP5lIfWaoq6LfeoQ2LEtAGJMKnRmMPIa3inLHpW/65Mvqsfecgcx6iX1F9/P+VSkvng+zp1
CQoh+FYXoHYw6nacibG8/ffPEt9dN/g6bbCFNOcc80uvoLbMsCzrXh47XLed9pihLU3PuKbHGtdV
sypyNQPKtjoCQnIN1GkXUkaAA/nhg6jf6uvacqQQaMiII/vfHO2PaiyfE6dsA2QyVlSsjRZlOakD
qbh1sbxEicTLcJc3N44rSaFttilZICG0vR8+hP7NCpdkoHgM66WLQOqLLkD38RcbikLmMTwx3vNs
WtllhL//deLqY7GfBIsJi08sSIOAAWFOJTTfUpWnLa66hoaRjrlBlfluY1BPD7eyQKlqgqWLXiLz
SM2xQLWBdv3XjNpH1hDuPX8BP8WITln8UQJQG5z+VkTg2UsCFyJH4arRgpWbltpg1G+S6RgNSud+
UOU22/Si9YEmWWvmuLcmW1AAqCscsnNp1Ru6U4DJNaWQNu/xy0/4qCtrZvS/r50TRPRVCANr4gXI
ODFpOa7wWC1iE1QWwTMBtm2OBZPw6wRGX36PUghspb0j9CM3l62LlTvepvE51N5j/j2mcC5KJgZm
QXJ/m2TVKc+D1cQLGFHxTjksrIR86vy9BCziqziUC6+5sdnF1Tv7w5f5zYqSHl0h22NF6fJTJfjH
imo1q7QdQzeOY43RO7x3uBZSz5c0vi04th0TE2cmmGMk4JzC0LqN+x/uGMY3b5dpmaRc8o/pmrq6
vv7xEZzRMgMQSPKoFoPnvk+xuDatUvXHF0F+2xr1hSp1zVJlFFB+cZHvTPpE8s1nzhfje/BIamhC
+lho6m11Gzh5XBQZdfiDx0r8SR1gfXMpIp+Ky7TOrV9lA/79iaMit7u0i8DL5Gdway0Na48OUP+U
lOdIO8Axb8WbiUw6d97h30wBJHUuPL4sNrmM13HhXtCOuK1Kh0rEvcNqChslwTAc0kbAGN7la13C
Ruhj/vfvyL2JUpzWXAYyjgYWzKVdORun8i/gAi5RVojmxa2YwDz3MdUO/hfObPqMix4KqtsF2yp6
9VBDh85isggFAAr3wyr65oHYKBZMgw6ejbzmy47Q1AKl5OyLo+xBRR4GBXUU+mM07TUAtWaJbX/f
4hLtOOf//aM/ZapftkSbuENLR6chpP3Z9/tj9dh+OeLQnMQxMngzHfwaABbDcZNf2W17VUTxJfNu
Oo7VSqeJMNJgTGjMKJBqo0ZO1NfhnC7cMea9XDEQrKnUnOjJ6dx1RQuhAFAkcS5Il0gj2LLVZWtq
22lyYQyfM3p/lUj2biNvBoraf/9qnz2Qv381YbmGYVikOkr5nx5Jj4B+FnE9HjNn2pthsza1A/4X
Jzz0Bapd5h+CKpQBWIox8pOknXQ/NKzFf5UZcC0sQearLkze0C8vJ3yWPArzaDi64m5gztMTpzCg
wzeclcITRyn8+4sUKzPFNTyztc9R6MY3DX4bFeRS/CTMNVRj8ctD4QOZqoPrurprqw3tj+97knWv
6WUwENSWLGMUBxlhggHoXVIuoIQRJqFXTyIHPJUyAKOsAsDsMcQwbVC8jCCsR4tvmNYlKvJgm637
U4ZZj23ZdoFH5D8sT/aEbz4vLltblYNImq0vn7egLYUxyuqP7Vgs06BYu32/g2VtZJcjLf+JiaVV
M39LjnWdrJO8gu+PbwK/dsGfisAfm/lvMG5pfDfrh6Z5oeu+tQBtdAoZm79hTq4feqT33YhmDY/z
nEAi0T9mn+0BQYzvNKuJNBuE+WnIHkBMhZvelf67NaJ5b4yDShRxGqY7DGjIjMGZ3hoklwpx0hKy
LeQhb8nb5mwrxGbKPlJo/t4IyOEWKQ2JECOSMYcEA3KX1hh/lAZEdtUu7ctVbr17XX/IYcfyFqE/
SR3lckli4h3JoWrwUrl6emmHdBisfQYqoLGBG0akTUEjoWLH49HXu6EC51nply05TuWdALoPUPHD
sZGSMHXIK0j7WC2s9yn9QCQEQ/AACQPDKGVnbewEDUK4xyK/cxEFefOp8xZJHTHiIOHHxMcQmhuN
/6ZJ9zrz8dr64qrmxHekw7F9tFksmnqUzOW5Zxju/TjSbehPunQWBRbzKruJwZOHHTBYxsA0Gf2p
ZmDt7nTGSHQctH7be/aFXkxXyXCoIdN38UdPj8Jj84654iEcB+LNmBQ5xSy6ExMa+5bNdlVM3opX
HMmvD2v+xfpo5TU5vBcRwfC9sy9pRUI8DZi89pa3HaElpmJThxjIFklHOpGZrnU7p6qw1vmrwTRy
NFZJcx8xmUd8Ydw2JevOw0KsdTuJ08+4VXFf/nxjIkmS2jrtnhhn+pp9m1hLLvM+rO3FRH5Cc9Js
nGdMr1BtL8JiTXSFYCTSIt1YeHm7bcsTyF9wOmdgJBC1kLr77mvhAouwQOFeG7yf1SO48sWMlwZP
wdS6eG/fC/hW1TMi+mz6PfTnghrQbuht8l1OILL9UFup+5tn3tJszRFAwARb5PRUUVtkcPPM7np2
MmIB3uZGrvlBAy5/+H8Z1+dsHDdyqtdF1SybQ8l52FIOZlm3mpN6I/BsJYwlYXPrEBqV1QHDfDjR
KI+CR0/WEJHDlfMyq4U7y726tBUhhaHWYJ1dMWZw51vNxcOkPO452t/XxmRnBpsx2scovMM2o9v3
ba/9nnr3IguhNdF3QNluSNJDlTMNsE15MAFCu4FLJS+3sz0cQ93f5SZrRq696eyY9cGDWTkCASQu
a2PDhqzteI14Y6lWVkYkyIDZj36jocjS5UEP8EzCYdcJOoA/JrPfxbzGy1bwRHxvl1a8JZjCmwHC
kw6NgLc5yd2NX5GYZt0Ok1xhvpPhJQ5hy8bdJVdpeaoYAFpoIcTwak+oUk5AMBlgjis8sIuARoHq
v8rIQTDiPIMEDeJnrARV9VgPgKoDhOUCjgBzqglX18gxbCXk2p2A893UpGvo/j6u3kT/2o23mshJ
z/HRljGFKEg/gOyRbmObBiIOxgB50VCejfQNVrgCQ0UtWXXxm9nvPOfYsavnLZKb4MN2r+KeUCXg
JAXAJhqwpHCZ3a2FeiuiU6EjcrIRTBn5S8TuljWfdxA1q8SewI9oeK9APAPSgilwlbZvwn+I+Fhw
1SD8OBuIMKsGlJK3n/Rm7YzzIjOte2M2r+aw26YtJFzyGDFo56o8owfO58080P8tiqGdsGiMN+xH
zH5mfV70IVYM2Nfp7VidEo0GMIqXOGt2A9+7qN7tOTr3CZ4c59pprG0c/I70mM2Y7SckVtS4FXq/
ma2Th9E/430huE5Fj4R+vmJYgOcqT0mKelDBAGxoZCjO5btiGrHuIk5MddUoAWbEzwUfxh7elR9S
K0+enC6DcDohMkvqLT+RVoDENmxOtKWXQ8VRHC61oNnhKHEsus/9Q4n72UMSwpanlr1KXrF8/DLM
B1QGDbYWk/a6I49gBXgDaBd1ilCNnuxKmMiTxLWLtQYTFARnJIREW+TyV0/MmjbRkmOlmz5TgMLD
YW+DgLkO6VJzTgQNuNBd3+7XLeTwUBxG7SEiRqrnmMQK0vAIshmcpYdYhLLU4Rbn6+QwzU91g429
7Y1NHOs3AX9mwuGcUe14wa/YqVcGdmoHO1/a6PvJGM8ZEmZcIMiLLIz1j328sfm9pGw+U/qkcBeE
AjHnAIxFla8S/FQc0w+F4rc1hqNb6GcJhqdS/LsmIjUuz52h7jFco7iquTCTa28iTaz2WhEux2np
X4UeRI3qJrAE+jS0P2hJkT31ycP/x2fxuEeiq/AMZo7qqvBHfSa6UWgdeAFyU8wLc28idCho8jG1
OnsuSCya2m70kqbj2TRfx9ZdO+ygZWVcgm+zfzAw2N9Urw6XW2kLloiaV//9YWJdJsEUNgM0RrSH
ZKjm8W2ntP0zwWPLkVwTLaaJv5pmaEisoPYqRrzk1x7QjAspuu1AJ7MI5xUFVaGGihkkY77igqEB
8Xlp2i2btDpYOKkdeCJWsLNIFxvA8ZbNCZ/4QdeCLSyexngDvbPSJNYJIuzwkc6T+Ru3Xec4y34+
lt1r1kg4uLXKVlAJnyM4lKzFtc+80H7vvOIlCvW1Wqw92k6c3gmeXFC2IomBp/LuG9z0kAYRIUTG
F37tH77W/17SheOoGTfCLvTOXzPFR5lHuZ8Y/XGCatUMkA3RCUaZv4oIK7L6ezGUyFwJUCLgJWLx
M3ASlk778D7If2gYyO++VSaRNP/4y5JfZ5KyCEY+D4wJqGCe9Z4x4vd/1RFZub3aE9ca0xhZAq8W
b7UK4Is/6rE4+FCTAg2ZSsHYzoTywG0mQZmWE7o7F0+SngvnyOzg4mi3GSK/5JC64oXTIDYibOtF
8OCTeeIz75ok8BsARANzlR9/PWH/9zaN+RGENq+zR0/E/tJeQKKYJ33HFGkw7mwafCYJjTUfr0M9
LZQOCyatVzwlEKsbZntwdw1x5B1DNVz3750Fhwqh8mQkK+J2THzGk7Ye45twF3GHI1nbPNBW5jkJ
7Pv+MrtpfUTiZLeyQXlw7tvgwVFwJL9c67SPgzpgr2+4Nh8StVcGvwAhBtjumnIlNHuDns9QVITu
YGlvkEg1xh04+HyuDCMHyahdDWCKkv4wTNetH5MBRJeGsCRNkW4u7HGv8QVUhLepJk/CQDiwH928
26Faz0ievOfI9xkcpW667mj/jw9KFd2Fx6GKtq4H3wX+TXaGg0D/+jX05EojuagkZkVweJWu99gL
f8VchpruVNVP0rEWRredg+EiRyVK2BMZow8O1WxHeUwo02CSUygA0Z+c4KakIvMJnQbg3xpQ50px
sDlRcsXDJ6SNV9vQ39KedGzomIW377J76Wmbmo2WzANCRiNIfURaO4/ZNG5owYEr5eUn0YKZB79r
Ot6TYjInO7N90vOMWpVpSzCuJ+xD9K8a4s84QVxSLh+789AhIO33GOXi6ZiRSanltKI12IzJGmPl
4odX/hsrOLoe00YzZUnHoO389+6ZZwgrM4CLx4IJQka1bYpnLyFsW1gLktmgvFSMjM3VOK0TZKLG
PK9mOz/NlBEeqg4YHned3INWwVv6Vlna1nePoVJPXhOSuitTYwcuqxRcCt6zeCI1FYvPOqKPMmLG
oM190Q/lSp+zK5MAZk2vLop+XLkJ0IXsmSw5oI1XnjY/QN/ESLhSeYERChwzuCt0yA/h9BrHcG2M
8eAQVMTFaooPogwhvKcruyXAED6ABWufu15uqwuWQ9xyAbOM42Qd0DojsdCC+szltpv34zRscaes
C3A5NVnDZXpTMJbnSufpw9ZDNuhwzPrH3taXoA8NxcLLN5n+IdC82ceOat90STy4GQfcJi6ZH1T1
cUAxAoe0BuLQ2y6ql5DKdGtlPf1hYxGQqFeW8FLQhZBtvVTpPo1NRoW91pnUGldmShhKt43EWgW1
JekDr3eHgYH2GwMKxMYLlbNGzsGt1rNMnYucyq/SuI9QvPtAHnFcVt5aEqVY+Jus1kBCvCaoiD2X
mx7fowmUIx1f0uRp5PY8qhpQMTiRj+bj1ijvhvLFiXHINM6FxtPwaVCXHW51/jXNgiukdK/0KSw8
0ZFnPYTE9QzOb1d79nH/u/q0nGKiTS1th0pxWVvO+d9r+Lut1KN9pStpFnKjr2MiOacBeQVze2zQ
XmBSUT6puOkPYEOZ307rBo52iuPEubGREDUJ9BSmE273Fmm3+M1VAIO8760DqCJcIhw2Q6PvisRg
x71qomwvPJLhwl918x6P9616Clm9SoxwO4xPEDj78KmIpzUDXEEyjYuGMhxVculw1R4NeO58/WMa
kc9rkZpxZ4xgDlzjswkkwmhlMQdOAVsOzHjQ2WhlQKghAB2QnBDuQ8CV/35an0rQL701xls04fFg
mSaV098vvJ53gW1EgqdlMYEmTtYBBpnVLJseaDDlExfb3iBjw1pbw1M4PuYHbkYS7Fm/Nx+SskXj
/eyCAKxy+ImfiJ24BU3WrZnaXowBPX2aTL123XGgjrQPreGUyH1n3BrjzoCoITkfJCPKIuRLKH+F
HfEllNMAJfBEzQ1pKfZtGt2ZbbcqAcBqzq2B0XuWkN54c0KBlzg+JS2JRgWy1GFvDykEF9TrerXg
iqykqCbOxEEBFyq4MWwtOOzgNK2CEbtN2m0D776tUPJIfZ8V6V7mSMwBM1boOPXIvbBy/eTl78WE
JMt5hW5SOoTS1hs8cb4dLcps2sRo3LshxBXyJFGLqG4jYYU/fFWf8uT/fFWIDm2GeVAjPh11f5TZ
6AkizHk6kN4ECM48PZVMpwzF/XWLo4vVf2TbSqhT7TFYl6W2lebIrSqBqu0vXVLFEse6KoObkCAy
rw0PHmodjetRkJ4HJHh4wljsFbgOLqrcG7nuozags0IXJ0DZ4IvTFNL8ogCu6Ej55G6N5BlPgA8D
AnA1WiKkRJ+7MlzjwcvsjTds8dAvOjYII3vSpru56ndSJyWGwV5pk4DV7OoBOExJKNf0qHo2HOwh
OVMdWQSS080If7gdfL78X58hrSzXkIZy8ttfz7do6PS+l82x8iAFiPRtQpeEtG0qfSrF+nYums88
IQgCWxj1j6ESptNrjPpjWgPcjh50jrgQmtdYyjVRI9DNV27Q3WZcJSB9dPqzuCIwPbKGbSGm64HY
NBKGlNOmh0Lz75dXfkMYQdsNsYXWODMD7yvQIyh9RkJz3B0TCkEuO1puAUj1yHpDdyjpC4TNL6eP
VzWZhuQxUi2N4S+DX90aYhjPBn2mN3W58CyCdwtimyrw3sVDPcUrrFmX5WSvE8tHqxghY1wGEevL
4ZwlEJcVX4uHEQ46/PGBFkRt8QCEsUcCTb7dQM7BIaXuMWBg5X21cV16MIzPa4nxjth1EB4x6pxA
OqBlNsg3Qnnldf4uij6iXKxtTF1hgWxmUeWZSpKil7xswZjOEbDvblpNRrYJdKoMuBpklEPX9Ei5
KBBc2fSv3evO77eqEdZzM0my/ig0skAo/4ehxSfTnHlYGE7YjaI9GUCbGbuIS9tgnnF+iFuBIKiT
JZsuHAQ3XA61+ak+9XlPUnCMzrRJlO2slehlUjyOKDjbGN/Xa+ra+97hxDWvu7leeyZY3eoIY3kg
o4EQi99ThFwFaWfMygJT0aMuVTILH4XgZJOfbj0YPI00sND78Wbfk4yrgnllBhTDjam5F/6saDVX
EPF4jKSXZJRU5OGqV1azr9GfVt57PPxi4wOMGwbMcOBz+q9jGTy6fnBp1k8g7+4K0F9QH4MbHUji
SHtqZH2qubnDKn9O2t2nIgdvgINIB7fMc9zYVwKMd0SEkmduQsKL4EFT/lBReeeefKw6RBdvvY/K
X4Q03kaPrfEAh6q/gMNH2nOWF2AIjQvAFls7Rc6gRdfMNnDb8hE89tfRY7AFPbbh128pINT+24JM
UxmcWvPuVGclAON+ZroYB1hdeNAJUIAtlcGj7GgeRWvPePqMjxvR5q/94qOi7esrcAt9aIkYSHUB
MXQ5yYch6pVX+Cwvbd1qjwMBn5myGHvBRV6msOf0RRSwvdKSTi3rRmYnWUVL+lQwXNq0RvVI4FOz
rNG4BjaCl7emhfEf3pjzu9GSVEVeYvlRIIyz4g/Nsy9dEl4IONWWloE1GAk7GQBDfjfRxKvpRVdB
ucXxtUrStZ/eJNAkvMFd6SGGM3xLeJDr8JRUSFZPYeGu0vGhcR7tSFs47ltov1TiUGTcJm6cAUap
zPYOmGwK3QHiriAZMn/meJ6pKQbuXjSu54oQvSfCNFYGXmjc/msYUIsieKnK+q5TMM7yHcBrnwDh
GcF6jocK1f3YEYgWbuPop0JE/PcGbEjk6qZlMUw2bffLPNlMkjzx7aQ56sDR2l1D2dhipubPQ6FZ
2wRndTIA7G5zYayYgg0/dNS+gSOhThcCSQS6CNv5inZxULQWceTVRwO+cv4ycPFFRuoEL8G8QVIa
MOyhXjB/g4H1r9LkXUbv02OFZdd3XmS6aeT9v3f3b3TYhmUDIhI2fiVGn1/OqhjbuDBlXB67aVp3
H2mS+bgJPmBNMxO49uDn5HCra8Y9HrIvV9pb1eeqa+dVy4v9aLzrYbsdbH85hca2i8hdQ9Obgiia
C/cmBrtn5u/SNu+rhH5dZuwR5ayZNRAb30/akkumFZmk5rwKh0IIv20lLysb7a0Tc5bMz+Po7Czf
ZwzYBL8sArKYr4LKZq3WlrEvWGm4neepv9Wi+dEzLPYkuMP+tnKZLKHz9U3nUg1YutxdOJN15Wf+
Ip6hTBnDrrUnZh8+AkFjX47yOWJN9jqKOiKz2WDVxTQoMdeaPsGYtMER764lzluDEcQPbTDVL/y7
YlAKB9fFRoHfxvysyv6ouroBtV0gipJ8Bkx9avehkeEsw/bl31+3/K/EipxQhw4ZXTeEJl/LuylH
KzK7TXEUQ8dz0pdIgxZYmC8rwuhmLPOa560EHRoYke/QzWiNg7QW1WYsq4WpAOVI+mR1TROLmN8e
MVaNVyKh6ePVpHpY7qsnUpJXVjL3sA83nND1pkufKnQ/BQ4aDvlVDOP8h1/rv++17dFBNMA88AzF
11U8JTFLza36EyAFka1HVPS5eK0I+2EsCddWHHXrcjIv4/K6ZQUbW0rw0d0K4z7u3vFTDOV9VL60
3qOnnX12gCx7ia3nRJ6T9hEW+YQfOZSPUF5/+Nyq4/b3924j80FmIqSEHvrV7dRzacKOhAxZxvf9
UquvMfja8npqXkxswFTVZnALYtkt77PIXpryUfOBFFvnLF7hNcberIl7J7m2zRMuIUOcRfgeg/QD
tLSouluNheRYjw7j1C6DglpfDSDpgLhzXqbBbTa+x8UP+4n9X08QvxGKDnA7liFM54uDyjDKmcF/
3p/aZuvr+6jYadVTToOpaw46l3/M/xurZky4IINuJ+VM6oQPorgBJW8uI2/ZIeDmNCrpZNj4Auxo
O0QfOkjsJKLgwdUYA59Au6wCkkj0MivVkJsoRu/94u4RhduFdG/Rr9MBfBzM3961b9Zbh4JSOhjK
nXQ9RzXDHm535l3UkqOBWViga5rKXa4zGwWlmpZI/tAMZlfasPdLKtofjoFvFDhcgi2TF/1T92mo
1/SP9z0ZtRIWs4NFsryOAV+zHC2uwqWgvYrVDIymhLXmdPezjDedhRiLZse/195/txzFRWKIgYdA
LT3VmP/jI1i9U8x6ZNSnDKm51l5m83kOr0frh04Jvrn/rHF+hJLUcPTCRfqU6f3xg9BvdOM0Ge1R
77OD3w6U4tQ6kHKg6KNXM2OoVmzM3Y0LMbSLSIwqyssUUGYZ2o8jbIc4d7eVkri54M6vpQ8q9h7h
40ShzVuP1/OSsNQLX14P4j7UHrTyBUSLZ1zqgwHl7iFjJuhxSRjMl8K/LFJjO8o3IKES5BDulob2
AH4O2gF0lpxtSUs4opeS2yuXIGLVo3P+j7DzWm7capvuFaEKOZySCMxBFJVOUJJGQs4ZV/8tzP8f
vNa4PC6nsmckigQ29u6ne3Xm+POmUzwrCt9nBU8I2fDJpyuFkd9sgvbwz0F9GKFDIPItBTyjbMec
ffLxhOZK8wHnfhXNC1E9wBrAvBz9WLAH4tFLLlVxLAzc+SODGyItMrNomaoiUFXKmQnC+BwBNeKa
TU/smq1tP1yxwwyykwJNyCjWXGuQpqstAu6yqyawD4EPBF5gnohGO5V16udbBOZowYBomCcAS/9S
Z9lOeZT2OssDxZiFI0zSWmayliPUF6H2vGjrwUjYrNC2ZoXzIgMUU8bFWyw+5UwwMBgQFhDmiwwA
B8kRQE6Il6ImI3daelbiUCH3Z3kVaOCgkHdpVRFOM7c9u4SQbzMfCNAZg7GKhCv5pQl6TUXrid+B
XjV36XRXTW8QrqnkaJzTK3o+ysvSJ19qL0Owmfxvy3w1VOxE3DAzcaf3rmUL3OMYf5ep/C3aB7qA
u/iFqhingJHIcCClmGXIvkxAqeF3Vp4UVXYjcDeReI+bR4XkDsCAtTxtDW5Djb1fPrvjDNUV2DQ9
T01/srDIPAw9A44WVELsEnchGeswaVaj156IDafCmbwdey1Xl7p1WmEnKNT9ojuHFGZknv8xly3v
3BbcxXo5ZkRmu0tY9qQI6QLuhIYHZ4w/DVbxMqLVS/N4EJgil+m7rJH7b7pfC4RIVyav1OdzR8dw
jvwXtBzFPkIKuhT51HYvgnhIdFw2/MTRi1Wzrb3mibAJ6sErOj5Z5cycXjauy8csoupIbObEIuRl
0Q7t83HVLSfBmUqElJS9NxA3q18G1iMCbAjKB4WIhzbd2krZVQDyrXMzNwc9D68VZwxLrZ30cYg4
MpWP06DjOHvzreX0fZgTbauE8CkSfxeO7a3yKSLoZC6GF6Z8ySINRhu2PSpGIPq0JgAhOaSjkL7o
vI0v4zgRJrdAeAjQZLLtpN+qCRpLifNu7FwrCLcpZIT6NFQnVWu9mga9TE02efYowa2GPhoz44d/
W3HYV1n4mjpiDEfJB9mJmJIEafgKJa4T0sU5wx6yRIixi5sGuQoKy9Cj6axAZS9ComHs8GwtAiG0
Xp3zpzjQMcT+Pco5ZrNrlFcSVZzpk9rtOtUg5ZU5Ai0fTZhf5rzYIGKsJSp1/fj3lR0D+cBQAY/i
18gryDVwGZtpAF0xPmGjBBB3JAnT4nIQza+Z9aSsaFG9Zr0FffyIcwZDTI+1WhFumeXRYArMD2Mz
BWnc+EwOyOWULIO5iOsaaNG6VOgfG55i4RkiDAfIXSU9aPmHZAl2FZwAYrYMKxuKCxnfNcBaOXhT
KkBXUwWoxaJNCtB3Ezpp+jJm3ArFQUi2M3e72BE25hTXhNiD+q+mfSGWDC0aN3VmQ0i2J+NQlMyy
shc9vhTFRwntYUHwdHBaBqt31QVEgi2s7k641wYfntWVdtmGOSlXX5W/KVw0OjYhsA4hZZQizaLi
IWeGYNxGnLNStg2Wm7CGSiO+0bfYpHjL1m13V/sXZqDrilnnQkIRegIo17D5fJ0oxLn5+lVU3gM6
cmrJKfT7MH7nCELRAJRDl+D8vw/IMVJykSrSxUzbRIj5083KXhvqanTgRQ3IiW0feEsshdyvVjOh
I0I1ATcEwrdQmuX6Rce2ItFzRmYopNYh6m74ATLzRcX3h1zTY4LtsJYrbHLm4fV7qMgkg/EqUwf7
48gAlZL1SBTp8XKMEUU7d3gYjMkmE/OnEsfIolovSBQAdol/jgJjlWDUS8bHRRELPws4q0QRuGSl
DCsfi8snpOnYoIpw0hyRAljFiUiayAyD/cTaMIUY1dvMwxbY0SgeRU4AIit1me2nkmkqrRcTLRhh
uWuss86FtmvwGTT+FQMjjC2EzWuumDye61USQMoePDybHfDWoboETW5n4bfZKhx+Cd3LT5V4XhZO
U47cMaFjuLU2bRPsWwsqfPtW3lKoTRVeiV39lbCsKdLZim8A5jNxMYKCUqBgM3gZiV0z1aKvhhnN
GrsTHa5gRJi4C14qf4uEs+oO0b+hm378lkE5z/s54OAT5rZIWNyY9gZdKD1JJpygYXvj7ofhcZqi
3ktkWMGNp2uQ2s4mtCxDxz/KkzJm5l8SpzyoWb+SanQkYT8nYBd58Be7xCCLpz6zGi8nrN6qHIXG
Byq9nD58HADuly2e7+whrT55jHcDYV3qQJe4k848USeY0shsVCrSuYEj5LVbosCk6fCSo6pNBoJn
MDrNpOykJtgizLETW3V54xH2tEfMMMDyU+6NfGCVDDnDESKAxGvM12VsOCocjZzF+cETfjUn8Ld7
GpyDz2H+MJSTyDhkeErLX8XS6egs5cEylByN4AZdNZs+/xbxGlZsvacmoblRIoC4NiHtRLhRFyOm
wTOM8r1pfKYvCZBVJpAZ4B07D0uOO+KxFn6aJr3e8kOAk68hQiqZ7lQpv7uwBhDhkcq4Oni0ksfc
jPb0eGsNu5mJdlNsE0X8K+dYkE5spAC/owp2mPUnAhTrpdZpCN4a4oFBfOfFjwieCb+48e+snx3e
Ql9todnYPpHc9he3fd75G9gU2PbiRb8L65sckwyRKZnu3RbNqsRuRKf4aDKfkA5NhGqIkuhnDIv6
z4jK54gNDiThtcQrMZsjemnETE2nXa/y6dl4rs1TK74KOoAe+dZzsIZbspQlLIE64mbopwCXF3gC
FZjDmybdfXKU7wGMuVK9izNkHrPcx0NG7cjkzMvWrn3kw6wlOq5r6nYWsFRMnzLsEdLJiXwfpqfl
ITDmlICLtTOxIx70A0YMYBrQH0WKulCpcwEs39oft8bkjhblWIc03YdWyd3oVOTzkqWVejOZsNp7
qkJ5Z6cckGdLL/ZLMG8RRRTTCWlgqo+MWSoGr0MiHabUwEhwmGFgaYSdpOwmkVypylUPOmh5jysR
6+7MepDhYcf9+ttOoa0kIAShaQEoOtU9YSUv7jBmGyaLoZcJnlmSqkh+Ce17mwM7k86tSrZ83I75
VxQ/5TrNPsG7FWbnInNF9amRFnYhROx0X2T7cnHzGdu6vBO0KWHk6+OhZKHGfyCzM6JUqObttwgD
82NLt/8+eKnKHwciWRQpHVNM5DICB8v//58DkTVlNNCGMiIkuHsRzpegf3LQjNpD04WeIucEd3Gd
Mu4cowe8G1OFsxy0AOj7OTt0cD6sJMRwDaI3pYuVQQZmgXn8XKRLrC48fzGmt06XwBWngzQVda8u
8M7Sp931eEvjxZOSiC6AiXouGVeDbBPxx2e/fQAYSP7y8/4pcsiiKiNsaZwDmSguJ9H/+XmxJMWl
ApT5qM7LKUx8MaKOoKG/V7GAGIRHO44BU3GaiRDk9Pn+xgYhtUffCo+npRsPf1ID2o7WcEmB43vQ
0BN6TklLfaSOhFpjLydCEEdfASE3gbdMo0/rZa4UdGfQO6V1TGqDRtaIEi92HnnsVdGHXnHONinL
rEvlKSwx41UXITJQMcl2U/8VmO5/vxPWn+II74SJnqoxYIXu8uOd6PnYeeYwXMWMaw9+t4003NQs
09upFU6+FDKnj1cGdiO2Cwprf6olO43sgYWt24RnwiCKTmtdgE9OW3jpY27l5pPpDRF4BMwS7RIG
NXI99WcGE0JhA/1jF2tweKfYbXnLg+pD5hEGiFTiYaB+dqj25kCuOXoS5LclwV3Ep6BnG7LYWbVl
8tgCBbNFHfw773SkHswwPHdBt09V2a7G+lDG5T5hbrs0amVp7w7m1qJd2jJML53L3ZAqX+TdWF8U
eJIVZof8e5YYnWXHWJppQGOgrqA/+iT/g42FrJP3r4vu2tS1UwsEbMaZyIO0ZeMnyvEDsglDPcSh
/JLgfUlrziyi998fFDrVv9yj6IikIbhRAf78kMXRm+ag61m8p+ZBWTz7jW9XhL4L3V/nwaXQbnTl
PQwG6+NGUMjWKMVLPDRnqRS2pZJvVQbVRl/f+47xp9DRflTR2DGtI7+4qsISb3iJi/dGRcRiuxZb
XuzL3LmDK2u9VwbFg8Zofeb4HKRXQTMfJMtDNvmSyqNoYFWfXJ1g1DJqrIoagCWngYackS5cgoSY
tuHOz3VYXXUMI3PByEt/1mG5pnhU+vI97algDcKLCEtViclto8PRTWEN6loTx0NW+m6ubFXKguZm
AEzMeiNqL2MTbw20RlPfBGG2FhM6zG0O700NJqZ8wJ17VzLCy/TpLBP8UKi8GSSm2Qh21wvnupfv
ZahuqNc69or4UtGlK9c+eXm6Zd9kMz/0WDnSUro2tILIISTNPNZdPBPINcVrBBSvtbwUo70YEIiO
oysDxKJ+MPN2XUMbks23ISFSx6615BVXnfHQFvmqwkQEQ4ZD99kv5o0V0rIV9G9NSWniCICYLcZU
Zl6ZvBVyv+ofRYDbpgc9gihohWKwGXkyBvOA3VAEuKU7AxtKmVNoFGPRBEvXG39ZLpV/vfRki5kM
eV74ccsi8j/LZYzYnOitQfUeaNcAux9I3DC/a+Olj+H+toX7+1hPkHUazkb/vUhMZecxCueJzfmc
ISg5B0s9kTsmZvSgVRRt0MjAHJmp4+xZSvjSkIdpKNcmh0A5TWS9zsYhDaM9si4Ayq8oUpBc/rL6
/VYU/yl2495GBmTKhPFLkn9Iw4ngT1ij+MHgM0EdjT9yvQahTM9nDoGp5cwEEtOFELxiCoyRBllU
QzUTr2EOLBoHc839MDROwjUxKAMqbijbPTVWBhbIMsUvdxOQK5q58gYGp22/0/ujiac+o4EilF+F
adqIGYEeRDN5qjy/tS1/n8v3Xi3dmGBvIZ7kpfDWbbuTkgPFlTJbEDRHSD+NnVnb0vTAkaDqXjVp
ZzJ2blwzpbeDlK6JADk2k630j5r5ks7CWxehtgwk6oKSPqsAZq1sk1bSYuoRjc6eoYnMuXiwAqSm
7sDZvOD5GwQmk3byT5lMsiamttd8k8UPJJ3/Xt8IP/+5vikMIrmcNQK21JD88yJTVN7AZOibo0rT
XcmB2ey2RbxtxOLV1Bu6xP3oi/4/3qDM1sbSSScwfYTBUlJxYix52NU+ghxEOD5otDxmqV1FhiLy
Ov0lKeZdJSo4dUdmwKD9FNAhzN2ocrMMHDBQd0Vx8pQM4cbHeTzBKZVUV8KIOeRY2GPSKuLA2Eha
wj+EGxrNrsLyqcZZzxFFCqw30Zo4sodgqoB4aC+J1qyZ+9r0gNtJ8ckA+C4ptRMMGhz36qikkx0y
uDd9R8RZ1SDQZk+sCgWn5aJOnExBhGg128eQH/vRimEgolDnCcXbEDKgSKRNqXLUhm8UiNAB0mQ/
C/DKlYYZuhdn+H8rNrRg04mF6DsdWknO+FjFfJao0jVGpBRpddWs60RUGNrAUreiJOuCXVmHOJxn
6Tk3qL2lOfxYRPAy0VdoQOzV9JXTvCcm2kupWDugWY+SVr+Gw7UMC0dsbmH4DbIrkEhHRZgr8FzB
7ZpiwtwSG+ZU88ZBJMpLWKySH7VRfApheOegexvT15ipKtc5RvzjtQzvg8+OaoIcrFTsxruxOve5
cpkz/COthL5MpMJstX2taHbOkVqsxINaQAJP5P3EsWuJdEWbqJvXwxBh3voK2LFVo0zn6LCa9U+Y
qOizhu3TDYY/a1OI/89/W+Lox/d/EFTrXgDiGiLKV8OxZxlLH2Q+4hiCUqUr26mCbzRfitY/yNLO
4qIsRPRp5ak164WxPhxCCXcfV3FE23ylFdeF7dBjEFLWug4QNWjX5Fpx2mENMUH2dLZvoqt0GwNs
LLjBdWEuDcYvvqjt1GJgtCmUnk6GcZxOgaHbYYRvSX/JzdqZZbJxPaYkC8LmyBa20PYCWW2iptJE
GWXNTsG8caCmWnqEF0V4o+WdX4TxvO4dH9KDonHeLVRYv5i/QuJK0q7J5ltoMSjlpBfD9RqiTTcr
GwLJeMyBSuE6zjXjLSGWxezCoNx88cbN4u/z84RmmOnz2zK8bWn88Qv5Ee8Gxt3fnhSDmUL9PPK0
ZCViBgasqfoYZE6ChVx91kB/5iy7mPoyk+eUpp6lRwH3SC0C0BmnrcWCvWJZ7UHm9VC6OMw17WvW
Nficw5sW1J4+Uz/VHUAusIT1dmK265ET5UicTAJhtjii2d//BnGau6TuMIwgJTTDmu4HJ4lwe4fN
tSxTb44bW+8ht5q5o6AUmEF/V2KFpSahcC5zQvMQRglWHiQ0NPsmepo4a1f+l56dqaU4hTRfm1yg
SvuJAoogLr6JSrCcR1FCcYMZhNpRPAl6Fkb+CFQG+kHsEhUrMdEE6MBjRV+GZSdjdYzfG1Ei/Ri7
4GAcaWh25vxSRv068w2IcupiNXZqkw8h3yJEr31yimxS7agUbVM/qOZDW90b6XNJR1EIagB3i78z
E/08LjYWieTFFpOaPb3MqT1PKY31tJAZTsNbJYTTg8/Wk7oAwL693UqxJyLTT6zclFfPgMh6kiUI
rWR9iYvhomb7COe7UxkchQQ/O3OXV82x9NN9F2iE0aPRwYDgSMvIq1oLQXnlGF2wpzjopH3xm0IV
EgUEL/oGQD1X2JEiy8vL+gZG2YvFhvipcq4yE64SjdFadk8yEqZ+2B1DvdnxdfhZQE3ECUjMBsjG
G62knRzQRyvtAxxIGAy0ViXn9D431drSyr1EurRiHp3Rd9jgylhpZXpROyp052wHGm+g1rPJlqm+
4EZ5A+iUB0te7HmQ30sQiCrWSItPtO2mR8NKSQuyX0uS/TAAnIaiaLHHiIMvSU159lY7C+9ehO1S
oM2tVR7H3jhVMjzGwKKyPl4QlfMI/xFm2QI8D9kDJiqnJ4PHV5ilx66M3/iu3wZ5WEu2LjHuBo4K
FPDNr1Jz6hFeKHPgaQPPiv7FjAesybpJc4lj4IZiVNBEJ5nBNxKQphf7rgIsOWnQpplPdC6qz0XK
xGOCWVvkEJZ2nLq6vVx+ZwZkc55/LHTDrSITnTQoKNOb1tJ6S+mlldGYhuVYVg5YxEKuZK7vmAco
O3Qjn1Gjm3WBhVwQWttU7gnbRmGicxxoWhbiOXIjyQRTC1Y7769moNHRmG90GlE1q9tq2ehEfufB
G59uHRJsnrcXUXWq6FNT/AcdLaEdFRcZWixvSGpIyONR5WDN5AxQdUSUCSsRB91tvQLn4NQrf9Vs
pXVJ8GKl7LRdc0DwQ5xYWTtrJ+wg/axpElvnzh1tbefzyw1+lYAVsePdXekv3KROuXqXnmS7sKmz
voYrkSjTSt2YLnYuN4CgsxsOgsf6vgofBltZi3a8uvt7VHp7dhie8I05i3rLF69+6S6rPF/xFG+W
F1eeJKgT1k7hZTD8c/BpbplfwBzcDtvR421eZfZdXKmEC+mc9FiFzmzHV9Y29poNNuZVbWOgWume
wd9j4ijaSva0MzDoVXwEOb6a3ZenyM3X3xq/8Elwu9WwkveUUzq5N62+MxfX+UrciBscarhVXDgU
/IT9W4bRYTVt1YPCq+VK36orB2S7zQXhTvyWyF2+AiUCvMB2vfw0dJc7og24+/dPVj/A7trdhR02
I5c7Y7V8p3INIGzNtM3mPZ2d+y73Un4accO34it+k7U484Sf0SuZPHKvXmgVeSKk/MQg6VSf/G7J
y7kBAnBPmCmu5vUyyYsw3bN/Z8edyrSSM9oqooxsbL/p8DoM6aNfAqkP6QTZpwqCHDaVilrxckF+
YvKoddpev+KYR02wmX3roMXtupMiz+9xmZsEiGmt0fvvhOTnf2+Psbr/sT02RdwZ0F8sXbMQbP65
PY5V+IRY5upT7fYv8Zo50xqOwZNxqxVsj+tZYvJAQ/RmfOFpz75W+jz2jcOwUdkaduXoXu8qq9GG
UnwOTpUTepAej2CGdiMHfPI0q/Kl/lSP6pF+hi0FAnuatTfhjkCGvI838oaQ5kuMewE1Dzqgbd1i
CgCwrLqhZ7020lp4lG7iTvlMaztlsPTCRbcPv7SYLOpquFpggzgVvyi39oU+87N8HXbFU/XUnDKn
OiYOaKyT4bJN2Co2tZrbOiN1ygdCRGKtX7EwrGBBrAjqOLPbHoJ5RUsVPBaKXcdu3e0YnJ3N7+a0
MDe+tA0MgStzBrffxO5sa67lsl9bJ0e2Bfv6HO27+ilLthxSZzzcTn2QPeKErnVGpNgnxbr6Wogc
nII2zamd3V5zEhoN3yZPcPODuAsv2DTfwdDZnYP4ZdNveevu+bnjzL7WnmWcmvOqxOBHUOBlsQ5R
U8+87qS8Fnv9VG3Uk3yqPqbn6EO7pVv/jeChZq1Qg2c3fZQO9ZkH0xv28eE+PtJ2lq5wVrsGGoC8
03eGXfIZmpd+DwySbRY/6Cl9lQ7Dw/CuAYLyicguf7LhLt4Fgjtr9Tv+FbLp86or4wFtXx0phUaG
uA4eLzXmQU8v1qf1Gf/C07Mfju0vCCFcF9NaX9MLe9afksBtqR0AQdpsqhMj1zVVSc/yhdJBDi5M
FAhsZk5x9185c+JaZts3nKhjtOdd/iQc2x0D6Pmh3keedZSu7GwBwHzMH+Nz9zXdhwcOlo/AU/sD
H5s30AO7Cm8Fn7a6uoQ2r5TtwpmX5vLBrK215BWPwQV8LQsvDQ7TEk5YtRkDj9V0l/bia/3EqoiZ
Wt+2e6hGaOg0LBOILaVVfqFhWWGc9Ng8ZG/ivXtIH43zuNX2OLjzV4TOhivLU23phHA9xd5iq/7o
7tlbDYoW0qDB1h9dmKbQFXSI6+udINUmP6r78qu8Ks50yC7KU/3QPLYn8TBxYKCPEczjoXyQD9Oj
7L5+Ceto/TWu79JaXL3iGVsvf7HOrV69zmYmuVqeFaQKfq+Dkz2u0RF46hje+0IdYsax6lcsx+Xx
F//01rfv7/sNXJzNoMuuHut3H2vFqsOp2x2qLT6yUNxokyNhJ+AGOEwuddB2sk1X29rR3XKdXOg3
6B/QHDDqYOT/FrxZc9vm4znmgKethov13rxCA/ysXoSjsoufNGf2hGO6x0bLTfnZQjd45r03H61T
cg+uxoPGY2D0ojOJbZFShs/osXnh4wLO+J0ShcL1RhCghNvptDvmgk/wLdB2uso2yDDojiSSh1yp
v2hFwRXSaevxoUJOx7jhE1xx2Mlw9TzHz2y3H5ziQC8mbEDrrXeAV38LRxb/nfLecaanjcdcl+/K
Nd0Hj9GlufAfebjz0ZHwLUeblvVlMtSvKjdx26/hTEyWYTqe0bJZMVzljdI3+gfO0O7SL9lWer/B
YqwJzbixEx8niErJmafgJl3F++Zm7frcNp6q83yXM1g5a67BQF6Z58I2LiTqynHVPXOM6u8JrEDk
bna2Hxr8Fd+ObuqeKqR7/Na0hMFo3VuLH63XHwnhbbMLj0Z2vO4Ml5bR2D05mzTEQRPe0zQU3MRn
eEH32lOfzWfpOB77O+BBrJfP2ZnN9LO+YRDhUt7x2ZBqdL5HN34MTuIu3opXbWtsB6699G33+hrv
hnXkErp3iT1fkyfVqxxCF6eJL5Re82v91t9bj4fh6qLf/E2xpRjnKG5qr/bmY3e7vii26tDovS4/
g2+WPdxKw3WStypt8Ztsr2wR4Pl+IHhdcZ/cQNn9BUD1p0q5MKc0LKuYbiH1/8iSp+EEypGJ+ynA
NDan12HwWuVN9fGPhH95HEt/Ogj5Xqaimpa1TM1+ekqTRoi6sg/r09KojGeQIBFkEUBbLYYXgeUH
IY/UyhjcQnVa//deQJb/3AoQ89TxtBq4dKXfcu3/yLHzoFV4oeOKHB7+UfmVHhUleRtD3BnjRer2
U00PHDhbLXRzgwFs/6WmNKab5FYp/oBVlx2rCKOAHYm/RutvDP5/STSYkKmAqMu6jJCn/hgpiXnv
V1OeVKexDt2Oc60Z0jRDpSLZ6s8gegkgpS2HhB489qBGmLlN4/0vb9Ef18Iy0aL/kmGJqP6JLQy1
HpdJqAyndjyl4UNirtvG6eSdMDqwo/pyYVmNylZJqYhyxnyb12C13vX34Cqna83AqM8zewOcns6J
NXYuScAf/DeYyb+9SKJhFnQHBm/qT/iB0Y/NqAvScEpVA3Xie7lyVNzJ3YBkuPvvd+RPsCvviC4r
ikgxt4LP/sf+kb64pIvGbjj5/QiKij0JE8pBu6JEf1lKuS94amuM34Xwqg345QWJIOMW8Y0D9vW/
X4vyx92zvBYDAKZEXhn9/UfmpZDVdOL2GE46UfjQrvqFqDPmkGXg4ziL62g+KtKT0FYrCqTKwtb1
exVsKBGoIq8qrxMuAXTA2q0fRjYp7SlSeddsgE497CgSM8Ff7vc/Qwq8YhM+gCoCCNXUn+K0KmaD
ooctBL18L5zJ4rUY/Vx1rWxygGhuWXn0njVuFXjpYAvveuf0m6o/Z/25hX+y0jeEyCgRmlEHotVO
40n3MVmPJkDwo579TUr/uTwsr1UTRVIHdHqyFP7zpGCVgq6OIHJO2UwLvavLbzFEyOqYVlS7PP73
Ryn9uRLy3cidWwYBJmrntOWz/p/FqO6Vuo6FhjvtkH4uaFDLpbeRFtEs3PT4UtmzU7tkHnRGqOGu
CDfBbuy/tZlxoiNKbjRs9S2BW8xxeIcZJJ3rDWpZ0Wzo+pslj/b4rt7kTGXkDVcnhg8LsfQ52sh4
hKA5mRR2rPDIg3PqgNmuVXUVVSvxNvtwPpY9A2Jynnkm4ODohKr4BDvZU+NHVT3LnKjrd/ZnUFJI
5WJlrZlNgnraKsK67VcRwc5pM5P9RD5VTlmxi4/ar/SIRbaA+AeOjn3YsPffpHrZxVuXWbpNAbR+
GzapSJOFFGwENvsjbQKqDbFJxc8cn4NzPl7LLxxNxRz95TqV/wjTLJ+Grqg60XEFFMCPSV0kyJkF
6QUqLKVul36LIe+Zo8KHdeJsgpamxwCI1pqX03W4HrZMkJAKNhqJdHt8jf4W1P0dK/7HfA1yFeld
XPZLAsYSf1yKVS4os1iF3cm6BSfFlWx4CdfhqO2jHQKQaFdXCv+gshzMXXc1XOMFit4W+/Bj95SA
J11Zq9ANnHqP4Ws7e8axOBSPHPUhSixVXcOLfI7f83eR0YWTnugfZiObyOvv8kgJJqwYRnYqsJVy
xUn9bxf+HxYSCfwrySjuscU683McH2VlknR+2pwIsFCUjEPQ4IDF5afKx4qrIHK1fFfDYIryVS0y
PraV6a75t/5Jr/dS9pcRrfSHPMDL4ZOXFNmApKP9lAcyAd9aR378JGipW/q9Q3InR4/RDtF4HMU7
XEyw0CcscEdEazH8yyRV/mN6x/dXl15rHi4Y+X4+XqapiOpQhgAs+xTclQwq3HjARsoJroudRn4T
s4fZeI1BHPjRKaw+42IfyDZDf/ooEcqKZlWxoR2//rI+/cszVifhgWGCrRoX4I/lKY300pKTtD6V
k/baVNY1eRe7aEOXMMM/y1H812G6QCJm5Ci7YzheOlLGov4J73avaI8a8u9fXtG/3KK6RtaGB6AG
bfbnPTHRnjLNpVqdsMtTAkdFV2feevgyxJxXFFYzRHxMpUcjyF0rT+yuBaHf2P/9In63jP+4MXUy
2AQsdd6bP96WBqJik+ZNdUoRa8ocCUn+ruLnasaEn5KMkJ1Mf2mGe1XSi/ow1ZbTaR9j1D1G8Vtm
+M8FI/EaYuASc/7rVuXfPjMuJBkjmioxEf6xkQd3VaJAB9Up4KQGBhCoxpA58/AsV9QAcKoOvn0z
X+fiXRQvaq2R3CGj/wD1oo/+Rp/4A8D1e5O9SG+cLZDdfqxgTTFQClQWLTwlWjjnN2UhqCRXIfua
cUobwt+u13+5j6CSkMPlD1q/fjLlptgfglyiY1auzX0hv7I+Kk0PZOzeBCo8kWBNc/gyVfzvC0Ky
lh/kxxVhgBhm7s6SZujmzxvF19XMmIUS5wzjm5U0us0E9dSW6ChqQew5+J/Cbr0UeVorMLUtkMD5
JMuParytx/087tHjjE9q4wMMr5iIUBR//500Eq0uBrAtBCR0HdBST4vChPC3G7zc7WDSDzACGL9/
WB/NF/1DTOlDRodf5iuu7uAruIdAvrfJEf/hzHj3FcOseomfzUPKid+6pu/WVb/xbDhkh9IxeF5E
98Dxt4IDUt7t1wGKjooYRY+qcYQ/ZX92tuFF28qmPtWj7HY3e7M37qItaN4D4Zlduc83lQ3LZYuK
4FS2tfZMdIfYDg4lM/0z1Fa2DfzZrfmXjlhNRgWsjXSSv8cnwbvnHqfuLWOWU/4AKMOdDsErjymu
52kxh2AXW+PCpmP9szmgqjx0h/JEhSwHklVx0d16V93kvbxvdRowV0RmOILkR65yN/byY+p1+9Ib
9gx7juZD82w9Zh/Vs8g7g4mWKR01Yf5fzpycE/7l+mABZc3Q6Ypn0fjnPk+oU0vMra466Xei88du
x1JxWGRTnOvCptmJV2tj3sNtS3IrPmAFuDa71m1dwWX7BGeY/9zsrI34hiPoXH5WoOU86RZuJ088
jWdrU2wIgklbaxM8C3thb23g9F+k23huX9F33f612TWYSZ8FZGxuvAMxAE+5NbvxLHF5okpfCWNg
bn6rX8Rr/eIfrRsk8atwM732sGw9MNwQ1hz3MGMuuJAYBGzJfu3rZ+NBZMZ3Mh6Co/+YeOJr5MkX
7aRuI6/eKCf/sCiX6bP/6MNVduXXaH0JjupW3U6v2sN00be0nG7krXJCEfW003Cp9+o2fha5vsqN
tQYd5/U781DZs2ceOG6XG39z4VJcN265Ue3Ag+u70Zx8U27A9brtLt9g/978///LV4ExaPub4IDJ
5DZzylh+Z3KYPX6HEz7nG79F2kPnFLe6LXmtEx363fJXcvA3ihcdxLP2Nl4jr111bmMz43dW7d5y
Rv4Fd8b7+yt5ABsZcPX55X0i6TsX+tVWKFGH6eJ9WutPeZsgW+IiXxvrfM/tvdFOEbcVzq31fNIP
crfKtgnUEkASjFfiNVV6srgyN9YrxSDVJjyaDl5ZqCbCQfS0R8G1DosKvijqFHHbBEr3bPi90Es+
dIfPdVVtSvv/ODuz3baxbYt+EQH2zatIqpcs2Za7F8KOZfZ9z6+/g3m5iWKUgQNU4dSppCKZzd5r
rzXnmNIGZZxTLY19sBJ2uZsudLdaSpv5sete59+HZOHR2ANl5PfyNG1+WBO/2YdQxpoqxk9qPVm+
2YeqAWaZH7Mkxkik2szN+4M8c8aMctnFZxK04WZbhDr1IMwgU/drqT8T1yfLFyPY/fBdvjkyI8um
ZDA52LFv3xyZjUIIlNSjqZIlS8Naccz1eCo4Jo1OMjizyiT9aUv49iOp32lQcOJFIP73G08rzehI
EyLuXECQeecbu3kzqmzZ2BgV2D7Xoqc7/LDQ/JvxyRVXMGlTfRGzQKH096cGsi6ICTb/Y9auZHFd
J6vyVza5Sc683RmuXfS//Zj//4Hy3x84WrnkRWFGN42JKJKC2ThmF4yN2P5QpTNBigjGXv9wP7+p
103qZQPbmSVpyu+Gwx/H5iwKhjLupgIZT7yuG0INGnKaL6lwVY56Aau/5ehpQOLB+lbxpoar//4C
3xxf6BGQucDTpMnqb134H59fFai2urzCodasgn4VD+icSa528JnLeGkK978/7nfdclNezE5rHVAu
m4f8uyD94/PEUMlLUuQoL+KAic0EgYEZRzS6qCx+C0oWgvIVJW9Iu0L1DMHBLsptUq+EiBELATTZ
QaPyKoRHmVP3IMZOITi57OM0jZ0kPkuCdYKtQL4t/YcZHDpoAznlF4/hWwiwBOOJrkMBibbloO5S
M3F9BITDXsf1NgnKOqcEVtvqOgTUB7PMIt3WYBcLJXbJQ1rWHCbDunXCOl5htST8to+itZ7Be9Ik
8DpeuCWb9bMQX1Jkyya+Tug94G/yYyk8xlI66+UW5LQi8gBnY/qH/766/7L/eGnm2o2DFwQNuq9/
P8OyEOfgFDAsVFXCSIZ6QaGI8fTaQbtrl9mT1ZTLJg7QB5SI0RBhdMJrrL2W/rboL1OYuGmDRIFS
u9ya6mdDdGRDghpkrARbZXMR6MnNV1TpZzqNeWSUEz80RHXDg0j1fGnBFa0E1alIYplG5WnqfVBF
cNizXTf520gad0Gk7eriLWyTVWhuSg8aEf+jzRQ8kxkJjqeKo3tAvoaAM0lVY6eeeQPFRae9zZFg
2Xo5Gd71Dw8mSCWuze2TaVDS0I/UDeKq51//48ns6tyUAynIjwNT9ASrt+0lDnAmElm98119HL+C
jsz3xfSp/JLP0mdNnOKHeR728Vu8Ltfc5/I5I8nbLtAqfrEMt1s8vQ/RBnl2/ITBnp4Alwkc9vge
wO5s3TFbAwoF5uU/RyfhAzQs7U9wEhMYTMtN8GvmG0PYVZ7joWSii4U/GLm3tjJkNhsX8A06XAYO
FeogdKndErsQ/tMa5frek1c1QxlK8cCVTXs2bdBEgeb1pL7Tjzxoe2lj4IRYJIJNLJSPjhX92Tq/
WnwIjHQ2YWqCyZl/GfEr2ta37ovEgoAcjC9lVe2813gVHHvEMDTgnoyn8IVRggsRdj/PYbfSPdPr
NRaMR8UpqZIArJhEWwLFda1yhTsC/x27ad44tHUh17aZHYwo97BJ2u3cr8B64XQGSF4SRWFzuS2i
13iLNR2+uIq24F3zXO1NvpMtlHF2/zkyfNkGT8wMIQAzvqUvaKDtY16IAeHMSaK8mg3SR5cocNNw
PdQ2nxjIYMyIvV3LS9TDtMaSB4w3rPvIxNSN/tC3ILgWVDTpL/9Xdcmf+f/P6vN0qB+Gi7mGTr8M
7XRVO9Y2XyZIK6oNqs49Rt9NdIlKpOMLlP7aJb/TP6Zrh8Rmi90PnQyK2vaxOytbTtd7c80lOOrr
fgmYm/o4/Uq/GFRcCuZ3z/WzcEIAV8QOCWHBGzlKBr1Pn8CHhcEhYd9S73G+2oiPGKzBlp6F12xg
GG/jXhkIfLiC0x6uxRskAMSaxQGzxwHg/DbYy/fAlM7iPa2x9CN+tj7LZ/+je7U+23ShfNK9Qnwz
4dldRJeEyqpkYsmqpeLtMxbhsyYtvCtwkuiqPqdP1ZIHPmTK/iF81g/6Gr1HD0byhSMLxbh8L6M5
+mls8l2JYFEFcTjG5TGPmf5+Yw1CM1G5J+1xwE7fbgWmlI9BBODcoivrRtpzl73/9wJL7Ny/qwSR
ixYtP5xSFEQ3VQKistgKqrY5DrWrE4G8NGrs9hIHuYX/RZsLqD74MQ7L3iyVMN9D4E4SrN87TBDE
sJBp0Ra7bibn1GCkkkNVs3DuDGk55Hb4rsl2pLk8uiIVJO9dYj1yHo7aTQl9urDCRQCYAxKHtZX7
cyy/KCFDjooTlcWyoN4PxscouEmdO330iUedyZI7sUBE8mSbYzyPIAig9YWtrvDKlPHJO1l4AOR9
DcQXtaVEfx2i1cHfen7sKrCXGjFdKfFoxwxbRs0xBpFAht4JK2kbwXoY03FP1vW5l7s9UTA2eJLl
WCEH0ZHQyfqqDjF3RD6dktitSSwioMhfGQET5ylxFIXK6lNIICAJ3lHrxmsM8g7WFKrWj9EgdVdA
l0l8acWzTqIp+09EU8Ca2o0XX6aiuK9GQgowVyYoA56Ki/Gq/VD6/8tdl5gamjKiSSrQfxlkcmQQ
SZl49VGVz359GdI3TfzSwkulzDlZK8hUPHuNdi3MKwIIvd7I4VmA0UHzN800AH/lckS+H5rKlQBU
5sjgOJJZKJeNoMpRtAiRM8qocoRXK6qWtc6Zjr9BzrkFmauBHG6S/DL8GNL02893s9tZugkKCUQw
ofK3M8eEbLqKLhkjs+Laod/quqvmvWKNWuSbsFoL2k5+LkKmNW+0ic2BUQeRwsIPl/e7YSSkH1mV
6FTPlffN0UJIO5/DFd3qpt7CN49yy+ViqswC8b25uv/UFdFKxYglTatc32iiDzFzk/9QhJvfHPAs
6iYIt/CuCP6+LZtoX0qdiaZuwIpZQW8V4aFEI87p8FAJj3mfOLIIvls9tAidGuQ/xWxdY17ZaVew
6k4MO8ec/dzKASBWPJECytsAAWsUW2eQcX03sSNDiUYxbQsUiObBJ6Itlq7UQAECmnci3bjrJCJV
tL16wQ376pjw+rYiclC6QRFC7rFeGJ71oNIlo8BNAmUnDeASAruP6xUoe9vQa8i2sq11MrNPRH8s
vZG+C8JrXWhOnOg7kU6SZhIFOULgNKVDkornvnKLkqgshfUGE5GXotXLBluiwK4gqLRsJBrtip6k
JcowOH9jVi7TX1nNuxBv5ERFJ6T+dBqb19Hb5xOPI54sTia6eqttqENzpDkd1cd2PIPjiDlUt9Uy
hYqQLBbjI166ykDl0v9wHJq7V7cfawEHU8kb1UXptggkTbboawUbuC6umn7lFQcu7X/vId89bBY9
bZLlJR7+W8/x1Hi57kfT74/I4ksIrll501FFlD+M+v/dqhj+MpbizE5+hXp7tEz0qa2knufIQO+t
zysnO0ppbKThUmpYyLxX4ur++2f7t0v+90feNAeZcXlt2nTVvFxmI6cvStfioPtkfl/C8oeS/d8L
yYcR/8KyoaGaUG62YsvCiShGFUrYksMdB4a2QmKC2AoihWBef/jJvv00LLeKIYqwyW4zjoVakgEh
cjU1sMGBUuGTSFizQDKJyl1fEsmRLwe2PoOEjnmzSMZN3BDlCfcdrSFpaEoo3qnItUR4IbCqWgLZ
c/HQR/FjhAWLpSZbCdg2pJLXjekY9TF4QEv31ugy6ZA4EYkARrby48QVkwsyBGClo0ugmUPcq5Nh
ZcoYXTMVyFiuAmPaMK1faCktQyDiETW+mHyFaOEz7y1XDxb65RVPHa8zTMt4pnyieqxWVv0mUkhK
hKtU5qkMEkLC2xnWu5/KX4rySnCC0wWHrLqKaEfm/UIUhrXfMCxISYYBo9oyw08oQySWKXFM4KOj
2aY0k7ofhlff3xGTgy6HNsv4rS7588Am9VMemhHrJIeuvh5sI98Soc3FMcbX/77734xVedYY12lg
s6FT6vN3+eOzvEjSg6ScdV7pF0BMt6oOxmzRR0puXfXwAm+Eq2KW+QK33Y+iHf3fZWn+eCoRtmXR
gq7x98cHnV8CrPGrY1YcrGAVBQivpeOQvU7DsQneNYhXxjr1dmYHUC7ajRKQnFUbPYrTL0lCfzeo
zlyV5OTqStxdP7waeWBXJZlmmE5Fy41Ay49Inilm+9ngcShVeUHF7crz8JiDxiDf5+mrkBK/ct+I
a0FWyQilgzOuM4VAyuxencOpnGE1jESuKk9m9RjFGC9o3nAAU6Otx2MxsaXGPqg5ja6xch8E1EzR
IVC3Rvzrhxv27cPxxxW72dLTxLfSOAx/r7LKRNs2dVsdg0F1DtR6OXiXsn0D4Vi+VSVPu1nY4Vjt
+x4/oAIdvPppP9P+7S4QNQxZl7uIsdW4PaukAykHuT8xy1SXHqEAiJ/TFZcqRPGFpQniGsIAMHUT
3H3AGQ40SAypqK5CfByWnZdLj9N1sTaYIUWuKi0rjucoCl7RchNoo9s+CtLEln0XkOGqitdisyY9
uCJF0FzrCqnTRJjDclprwIRJ3kBqby1LY6sjAjcR4f6gA/hGDvT3z3v7wiSyQadHLI8cPyQZVrTV
vhM0VFhow69qG+8wXbBOnhjl/g93/s8rfdshl7IkLnupPNLBoQlnyAsvtxXPASVnESrEV5HhjcLz
X0xvaHF7AnkieHf2D1/j3wKGC4AqE7wIOhzM8n+/sqOfh5oWokItOfYbwYjkx0U6uPIN3GxC7Fg0
1SrMmEnI+yK+D4C2f/gG/07q+AbMqwlMkOfkqJtXwMRBNiJbRAebPyW49FqfXSZ2tfbaevRNxYGg
FTvtf9gov10q//zYm21ZT9BwZBEfO//gJMO5FnPJ+Gpob2Z71oqrDBkl83U2ymtu6TB1zv/9c39X
9jA411A4onuSf585/liqxTApjawxGFdU51g5hAD2bdQbfXNoRnoZP03qwaRwJ/+uGakKaGcjfPut
o7i50z3nY6sZ0FAE+aMcY2+C1Ru+yfGDKJ21eMkGHXCg0tdQdBrUd9Uhn+2DS8jjPsd2+tyiOyhu
newMjDYCWrSHUCKZ0p1GoNaLsd/k0Pat/dAthaeapGYcxIBUPDSDJ3rOrewQEVpE67h7gBKLHeLR
96/wAlNahaA5CzfUTpO6apLzpLxDqYJoig6wJPTRNRhBBhulcQlt7cR9KW6hngXGHY0KtQcFuYwl
2u1rRbU78Qi7Jqsw4TkDIzlG3kxJKEpo9QRHoXklHcrctalN5UJAhq6uJvPQRvyiUwkOTVwLJI7m
drobSEe1tEV8IgzSLDtlmlQdmumI8Id8HKKWB1iD7KY0UWtqC1crHXEEAHBWFchKbv4q73rvWf/K
LwHpfiaunFWhMSJZVKPtG25QrjhOCek6Ue5AWxJPC6Auq86p/IpZN8yOpXFG89cU7waEn2FVFXsj
2Ka/2mfpoZ7Wpk7oFT/BYiIyRNqV6oPSf2UkC0h+4jYfSu6YFubcJws3ZrQJxEOLd0xjFoobduje
JzncxUh4mupXGr53wdmTT2lwyunc6OavnHlEKj17Xr0IIKQa8punjIuW8st684xD077l6AY7BJAj
q3sFVHicL0NL4FmeMvO4b+Oz2pwIn/3vN+abRhrCNQTzKOYNQ6bb8fdalWpQ0b2AV4Ye3dx9ACAh
o6d0NHIZoPCjaZh+WJx+Hz5uX5o/P/JmcYoGBRaAaLEfTps4Q/RVS+ueXmYAX6Y/D9FOqLc5LlRt
aQBh65tLZ21RYfrhYZzv9Rx7eecDc5FxuQXRhlwYYis/xnyfwJjtmhMxxxbiYaivLYblqP2lcGKN
f1DY/njhbta6WCQPMytNXn3gzYETKS5vqYEmozwMzRJCqmj8cK/M71YbjqbGHJOO7eB3qfjH8uaP
cjbEiUxI6oIJAnqtRbYZxXX2qL3MCbm12wSORJOttQXhML7X77DuxDVmp6x2Ak755dpKH8dyB/6A
jsHYL2gu1J1dMTwmu3FfkJjw4C+1U7DSuc6H5iwxuUDbIrPwLILjsLUOAhanZiVs0ofKNr6Kp+ge
1e2j/qC9jZ+aa5BYtyc3e4k/SswXWGOLo2YHu/4hO5cP7QPNEbqQJCFhKYxwhLY/dHO+Kz0Qa8Gn
0Wctonh7wDYb4t1kkQIAmZYIqDaBZYprcRhsSKK1vyKsYN58Q/bkH96jb4pOPpm9lsYaH/y76fbH
vZEDRU77aqT0mA5C/Eb5CSLKg8OXPBcgzuTwK6VbOcrXMs9OswVaIJnP45xMlN52XhHQ3v/3V/rd
uvrnPTM5tVIHzA2Hm1c7U5qsnGK+UheDRNSvBYLHMCQZAwFXgL/YYDduqp7WcEpnSgmAOwYkn0GJ
ThkzWBeJXx8VrFkNAaFMHnKIqYp6Vb1mqRifVn8NyRIxsY3OgjiNQ21HPV1A8SLLAjZ0urHKaa1l
X1meLeuS8Y08XTFtEy8oHxgk9gbGPsP31lo+nL1AXClmfkx7yHP9nSr/6mSRyEQULv4PvRH1u9eI
Bs+sj0avztHu7yUvCHIlz1WvOAbm4JSM9gveCStGKTxyps9KfKr9Uarrr9KfDqZCO4w4Us23I5GN
18+PeU9jz0hXApO3+ldsbFLPO/VK5Ab9dMgK3cnI3Y6YMjU+nu6Ihh7O+Dq9AOr3StOF3G/mMLci
WMrgEVp1oVCjWCnjReIcTI78k4pJk5NZGU4/vCDfFEjSLGOZTUv87MZNgax7iqc0pYrQbDxowXs4
Ap3xHCmwFQl7KuQs9fLfD+E3zWaNK43OlB2G1totXomQIktkbItn1LiAn9sqL6SLYLy7sFoOjG+m
V5kiQjzk2mfJ8E+AFypWWz3+oTL8/Tm3L8Of3+PmJ9eEzBoFme/BFKVaII1Hv4iJ2/wyXvDMRq/Z
nXKvAuT1bAFEJpluv3BL8pdGGNEdsy/OCqVgs5BArOw/frhI35TrEug9FKZMG1RFuXkiexRGZiXN
yp6Gw0Jp2FY02jnWl0Q4MTBgSo6CGlht+j8cmP764Jsxmmc1ZiOFfHBaSevSD84c7NddlDhxcOgK
uAShOxRbaH2knhDhBwkx6ldRHa7Lajo3Zs88U/th2fp2DTcUXkyCNVE6/RY6/LGShrQ1E2bxxdHJ
wnCjdm8VQI0O0Y/QX7ICEUJ5KbpX54dbMN//2+fjz0+dD/F/fKqi1UJOVjX89WobqNe4lJZ9vInF
LcAuMVpxnl00HLJNSs0CSZC10Ts82NUq8r8UKA0/jUfmC//P16HjJPFUSNiNbm5MCzzECEuRlHh4
pv4ZNQYm3ar/oWeL0uibz2GcOR8S6aIx3bz5sbM6LwcNTU4MuS0P651iwszZhMQj2KLWUxEHdtaf
s065i1ppb2ys/EKrUEWgriYAYYV9FYiuJHinPJTv5x0mJb9VZmrdeZ1jxnCX0D7Mi2hRozLnb10B
sSuJW04CpGJuvekMAvQEPM8C/SQ8BpwimJBKPX3U8KqkGgX9uUETMGWkp+Q0QLvpqACS1wDrt/4u
r9/QpITxfh7P5Il3rEtWssFyoevYZe2fJwtPM+ttJ97n/kaIGdw6U7ajn2lMl7ruXQ26w1QXS72L
nChbxc1rRB2TF8Wirl0/y1Z53jx0kripkLwss8KZIB3ccxzAX6RSX9DIIkEQ+Sj/MDkM9PiX+ic6
G/6auTn8So2JOhl/NaFIlI5rTidkQEnBXHSUPkZJoNhi5xzmmCUZwlDJq07HLvU2vqg50RwebLg6
e7JXbqPEYuSMroBYEl8BB2sUAAC6eEeGsjs1b/MkZ95SogBttcH5bnA7SKp1OdoNXDGGpxbxczrJ
swiYlPItiFtqQWE3NnZCemTXJYDLvyKVlTjWmQedqzFx8G3KbPG6CMt5GlwFH7SUY97xleXgfzEY
8rlpNBTEGthSUSPy9fL01PlUkfX0U1rWd28GUw3JMLH30ma5qbvLtFIK+GUF2/Aljr8ihmZlfhZ+
qhKk7xYEZjVzIYkKkf7v329GEcuTUmi8gVyPuYDqGZKrMI7muVvAaTPnfDLRUK1yad3S/+5o4BdQ
w5lTeTnVdZUsNQYv8Y9Nlt/v/s3awJgKSh4UIlSgt/LIXo6GTEzk/JjMvaTaRXSkPKCdfvPxWBHi
uyBAzpFX/ZvwS9lzONJJ70HPJGQYqViuY7U/9WHwaIgnuGa8Cb4romMncDtZCITg4VcHafNWc/ZF
qW4Xna3JzIiBE0KOiXHBv2O6Y+vkcF3iwgptHZkzdEByBRR71kmR2gsaG/5EaqucH2EYycAcbdoA
KmtYuWbSOzLo1+CSQyNdToiaJObMKzR40s7baEdzz0tVPScPgpshAYDxXrrp2dwo9/WLt8k+rEOz
SA/Nx33xEUkwPegomVyIRWg/6wtz8ap/IndG/F9esQvyO5ieYBqMOKls01W8KtYa3IdXBAZsqt3X
IIwuDMRMq11F8TejD9xE7Z5UHymPyBCV3EReX4MuNjRxMVq35irClFOP8TwTzY3HiKkxtd18t0UW
my5e+dErnYCpoPHs2WP7o/X8mwoWuSbTJQtoJVq/28p+8mSzj6P02MRvdTCt9OJKfe9b15jymqmb
REjj3PGyKFwYXXEzVl31Q2jXdxXVX1/i5hhPAoAhl1acHrXp5MtbVUQy28EFHu1aOsQSNQSc1zEN
yHnE76BsJtaVo9gb82GSQc3QAdbjMNCN694AI0QKtVcHoHPe5ughM47WofH435u8/E0nnomoKjN8
1WQGb/N1/WOT782prPogSI8htN88X2rWJWgJNWBx8ysVmZK6FKKEkZex4nkPGHCkV0ZkfjOt/YIG
znQvhL+siNsqvCIRcotLNuSb//6S3zVR//qSN8VgVYotLhw1OcJUFtpVVM2Rf9uuWkm0nKJ7hFb4
KLs3vwY3tPzvz/7mEPvXR99UHbkfJmZtGslRV0J6jIwXisOsJJjlmFQB//1h/9I+JTTliGs0zIoW
f988xQgnlFgNrXRuPVU55l9n1GHSFKUra85ESBvbMyq+RaHaMph+1nlSWgXCSZZg6gI2Yfg/X/1L
ZCxyCf6uqyHYJFIHzh5Bb/JShYuP0AbukYIPm8HWMtAcdtKm/+Hsj7323yqKZjPjaITcCsapm+cq
9dO6bOSe4rEmBB0/o1/Q+vDac5DfYUdLhHclRPY4XVKEIgJ4fNBrdOCDTaUloMTpFiUr6qEUFAiy
Se0TCZHC4Vur4TcN6/nAlIwFok6UKcVZ8Z+i/jRZ59AksUggYxZeI6+cSlOhFoZNKY8UF/6B0vKV
gJ1+pKVY3smgDtI6n5UNVPT5lcpegU40lYd8eGsRU5+tobPL5kpCtVW8zj9EZ6x8ZmfWNRnmOGTo
Z7+oHwbcSCmbHNNjRseWIq6oEnrkwx3pldTFnFcwTaocefvxK4tH+Gz26O0oqw04m3KAuqlHH815
Q5kjOjlzefqJ9ggF16kbn5OS1i5wOyOc6SlQF3BMMyh3+uQ0zvYmLVpp6WizgeR6S87IF6KbCAym
l5AUc6aruBAZs80z77kU4pRBkGzrxMhpBIzPGZv2XB51mUTQDxe5J8xZgJamQzAE8+AZHqAcdYHd
IU39ZaZfKhTIXXPI4RKgX+MWki3hmvzR9cg/9ijlxgWViB5thRo/DbFR1SEbwKaJugO+cBnI1owB
Ib0SMD61c/oV1IceG1pVkFjQ5IQHAVHyl0bHo+uGiL46wOaj39y34TaiTsvMdKWRnOfn+VFK232M
fi8w3jqRqIuu+0AhuZQqEWKuRQAtyye9JhmSL27uECFLNNJwyGG7PmFEtaeW4gB6eIRJKC6X/sjo
fqDFiuSnRraZTYeSHyL1ibSgdZOwBmv07z2Jrn4mbobJGfQ3odyO5YXlyB97t1LTnUkGYF+96egC
u65z/DQ/5ejZ2lQjgnawLV7cYfTWmcou2b+a7JJDjOZJ2FgwnPo7mdyxFhy2ICxS1N8pvOIGabFB
8Rhk55ZBp5GodxaJe2hBGIAC+5mLZW1caQZ2O6He15xRgil2szoAov8wkP0xegSflXuSISPd38pC
R97EItXuq97bw1RxaHWwIZbIdD2/IEenc9J8WHu5cgYea7e+cZZDeeMx6Ajaq+ebPLfbzuSpRgmL
sjZO3kTyn+f3oqrCNSU6f6BYqsSfHPrxKq/njo/CV0qi9iNN8OMl0IhM70Eu0D1Sg6VkQsxPVsgf
KGXX+duTk/0YKRT5CoJrEgV5qTOiitprDuKwihyFzl2ivc6ReyluI72dR2nbgjVAomnfBj4nl3zv
8d9yQr6qZb7PAujU8ZvBCZqNtR0HrDocn6U3g05k3gc7fl81a9dVbyX0Z5zb9qCbvKyPUResWoUz
HHA8b5ngsWg4D0fzegNRRwiuI2iZnKs38CD7Iby26DikqN0rkmvSnT6SblZAxT7EOANTXpb5+J5w
MwbpFI7psW/NozI/PiGuPA9LmMaNgMiu5/bow3rlOeDcEE1naUpWSrABy7/wT2qCn7xaEnpd2LrU
0yAZMQCjxOi4ZVMAqPYFu82i0Bl9oWiPfTCLo7GcNy9/uvrwYkU1XWXJuFahRU4F3R5ZeFBpXEZJ
sOwkgklaYd+MhzbmdQPZoXWbuWAWvddWP4jEASCJ0SbxTSKewGL1adTXrtcRAp6CZnQTP90WM1yB
DmAZ6/hl62VowtsVOLzWCdFUraOI6o64SXrAzKdRc2upY6jhJip/KM6kb9Sr2l9b0k0VISltUanq
kB/jxgCiuwzaNQaYOUp4bgC7BWtntB7Klwxca62xKxZYOIizL06F5jKZE/VlBK3VelaJok7wHLzm
/rMYPIx3krg3L0W9SukAeSs/PXqD004LS/joOQ9k6n093anNfdx9eMOr7G/rXN1Kuet578J8s0Q4
Hkq6sEbw/jXuj8+oePIlfAD41/ot/NRQv/f0tUxNWFoXasWoAPTmO/uSw3e7bzyXMzxpUDogORG6
wnMgYYZe1UzsIpeqQcrJoCL9mYajM2g7o3kXPLdBwdkutWI7xXeJ77TRJ3QS7D/Fc1y73Vc03VX5
NQTqnzyZ0ZK8k9pcF4IL3VVXwI1nOwnciwgA1zGAGgROnjEZdaj9YyYJYgjaOIAT+0bxuLNwceTe
46jBGOJdJU3dTHGOf4jk+QkbqT37+rYCIGz1MCmCU42LnOJHw8ApBU//XWFJKNO/q0wMemkqcwlW
tpsiXaI9oMo5j0Hzy3vz3xM8GzKCHgbVdgn8DWQw+bgyEkF8TRwU578waGPchl+oPsGwbD7beqEy
B3qS3e4O60kX7dut8Uu9EoLBf0N6GuuA9sjBL/mkvbFoz5wI7oZT8JY+yGv9WYAD/RA7yquez3wR
fBmRS6oybQsyceilnrtfyoN5lB6UF06Yxp6hnoCbd5NtdGDq79pdtm/24RH6+xxtzzCBzds2Hr03
ohzxqSt3JuzbJe88P9Wb+cVXTn4lhJOxomyzx+pE5J47bHAGvJCj4I6uvIVfqVmL9slMoAGGa38t
26ONg2vRLpKVeeRFWUQwHue7MhsKFvVX0TMbXcAZorcFcE1g7/rEOiGdspfZoGxe0i/9En7VW2Nf
OKhHl6zRO2jGeJ+HX3TKzjz0wl23ZxRnvWQnBeDcsdrgldl4q9E1V9WmXym70E2Woqtx+V3rjg1D
Ai5kLUZ7BwZvVz8zHzYP4TtXRcJIv+ELQmo1bXE7vMjn/oz7+6g9hlyzLwvW61f6brxkG+FOeYnv
2XpnXjqG+/thD1lzQ8tOXjPP74tVvjBXw1LdZhtQNNFjTOAMpL6T6KIWXis7QpaO1Ex7OJQrmKM5
/NBwcQ98zomWwsKg0/D2mNqQ+JAf2gAAHobneJtfwm12VzUHg2Q8Y5ktsdNJj57pFK8tMxCa6W4G
bXbadXwTuI7O/PfozpTO/oDKYKNjLHpkOvCp7fUnfx2uxffyHscTdM69xVeYYEFKjrUo4HDGR5he
UDTnnsf0oiLOX8h28mhuB6fbc52evC2ox7Wx5OfSt6ptcFnLxYfvzmwZi9+9ixf8ENEyuoseICSu
vS0ZeK9WPj/zT6TR2f5O23d3/eVOPPi7gnJtxhcsc3562a4XwAKbNSSo5BUgrMP/d0BhPjV7yckc
0kbWHxAP9/EuvVfxX1Un/BpUcNUrAY5P7buMQV5csQbxA02//4N8NS2WmLxWOX+Gty236bnbZcuC
ygmv76IhfgcUMLl4SCqgkuLJHnYoSeixTK1dxusKWvLgmNNaRV/wZf3imeOalE+5a9xF+9lzD8ii
2CqYrnS7X8S1nT7Hz8PJ2GQvwebJdwhusaWNwvWswcBG+2GJKoPvA3P1XtyS1Dpf+wUBKbbk9JcP
ZRkC6mTd5ZkG/2eDDVlnDm8hEFeO8+BaAZs67VnHwfoM2BMmwzF5wFt5wHz/aNz75+SuX/VX/1w9
1/b0Mm2CuxTcpvLc7MyT9pGuoweP2zaATXz2z/UhuOuWFu40oh/ZMdbUa7RGm4/S0RFfBNS3dn5h
spjFNnLaEgPGmd49/9jh67q25LEsol/VCbHGvbZOD8qzRTbzLljqJ/OUX8srshEDf/xzfel7d7xS
a1KxTh/5lViadfkmQIwCBLpW1qTPfhjzXm5LzQLrGmVGUs9/wbdUP7WDfNefIravD/5Vq879KbLD
Rk54te2hz/mI4Hg2i2H2/tGhLS+0rEEZIboojuFbtsPcBsnfeyh25d4k4lW1vReNRADuJbjexrbe
+RMnLlJ/EI6R7ELZomREmEo7Ob2Yn9Ix2Y0veeDoL8N7dgyO1VP82D/i3hQ/GGaRxYs7jKYGs+cI
ZCYfB0Rz+lJfpHvxAWVL9oWGePpKnkBnnIat/IKeEvQkClIQNWwOId+TSYiAlhQcRruA7yn/Ei30
vwsOvzingXpaiHPRNlLgjQvLtEFpg9vEsjcizHsJLFv2Zp+acoXKzhGEcSq7goiaA+I9zToTekB3
Lz3RgHSNA10upz+Jd8A2OjqRzWoyHCo8WbBRlFaW3U/L3lEn+L/LIaM6uPQYIRBIQdnIXHwNGpQ4
uLk8BxQaqCEX4nP8meWst9TL879k8Fw+lycZriv7kLjhO0tP0K8f2KXKh+F9+ore4RxspuN0hOtp
UVx7lDELq7SZhNABbx9FaAV4jkUgjLDzF+YnFFDDcBUs5ZwteW1g4zb82fQJF9iJiTrWyazllchO
ArSmhbenVdbg0EU7saGP/JxuuhXrvoCOCYRyusiOsFEBTIsA1hbGF+Br7kNE3vqimRbaV/DOEJ92
I9eT71O9C0808uUl3d1641/AnHG34v38rgAceSblMDhFd4Vb78OV9BwfNNtcz7TQcZfiVFxzP7AT
RlAnjI/mmWBjGrE73gEgpm+QgKOX9jLY2T0iEe5q9V5z4QqIrNI9tsZF66h3UHA32UNxl7qge9bN
DjjF/1F2XsuNY9uW/SJEwBDuFR70lES5F4aUkmAISzgCX38HdCO6M1VqKfqYOqcqM0UQ2Nh7rbmm
Cem4ddu4S96NO22f2PXyvEQDjLtK814f6Uuu2L+Uz01tCTfR+nSHmzB8qEVq4cVc0+KRkYOKdKSC
I8IYGrJDSVnSfVnN0XhqXxd7fIbR6FxXMexTW9rkoXKQdIdQvyRxxdadkxhNG3E2t47Vw1pOV9Eb
KblMn05sWh+jZPUXC/jeuaKa7sm4xGvdeACEy54rpjcIUKQP7TYKsVKF5ZI/qR89KLp1OXB7eRj1
nUIjzw7NkHBP6pWnreabuLw8MBaiO+ErsgraV42NYAWdKQJswE+hslr4fI/RWjnwg9t73OfZVhNL
Wk736j02whq6KAObJveqWbw2iAqKCxwxW8BqWpqVps0rFDmdVTLjgrCmrAy2B17sTrTLH4rN9KHt
NGevrPpVHmoIiz4/OiYxmiCRTR47sAOJ+llgJmrlisPCJXU0hYycQP2DsY2+lAYJ2gY4BTJcEday
GBpQjhqvJzEDyhADL2ZElTuOFMyz5DP/QDLdraYjGRdaZ6s1QzVr6P2IGwGqcGJ8SvytRYt4QjX3
nD0qT+Nr9woQoaO6fRBv0iPS/ahyDK/YwPbD9AZA7+PyPt42t4tXuBbPw065r+9Y3wWaYTuDXn76
dCD5M/LO8lC4IAYEt9WGLSUgbIBAUPWpe81KGxMPgAft2WQRXLzpD1bHjC5um5V5q230x9NhWDXL
Yn/1xNW4wit/n9wsVKt/LD/UdXToA2ONz0vpk+ErhQwpp7eTqyvQIq1IYP6Dcgr7bYuAUZqDDHuC
iD1i3hIuFzvfpRsEF1TCaaj8KWTMCm0Bb34icP7IlJ5sT3jTL+hhoUHaGe4DUE/m3h0OPSFssEpI
wLVbbMdZoDmMPcKIreIZ9mn5Sp4qQd6X1M10V7z5uZtQ5snaf+ZOOpaq6OTwGfj0f/sLPdfaoZYu
GjBUx0mR4FkhavCKTrsqghMqT7smIggi0tE4FtOy4t630F5H7RxCi3LVQXWlc3Fr0JnP08hETgNF
MPb4AUSAf7Ty8/CluBx1kqPPRGZ0pnQAYxxOPp4SpNv9wgKSvsG6GevJGlrema399dsYmTicixrM
ts4dyvMY8foJWBLKhaPpbqW8GAj2J8fI7MrcCpMPDqlU2An+MoL/ZpwJNUaR4RGbiqLIX3gpgnQS
LiVuZ6hLZrS/Eo7C9bkpf8HavwOoIeBoBj6M+I18ci7+enTKBZNZuYZTAUx6rfKg5bwb1WHXy7M2
6HiFcGToTz+vl++oPzPr5/986JdJLSLFxCAOCArgLQlqmXlMxGcBs4c8Iuv+7J+pL2DqXlTVHqeV
mNIDTHeEDPrRb7qAT/7Ml5U7P2Hur2oYuJ186YKj6zTWUtTgjWFuAB5BvEWc28QOMT9pRmJiuN0C
IsB8huuwDJrUaYTB0WM8pDviD6Bg1EcUnaA52G8nZPQVdpnlgdEpy7jGXWHfatdwYEjMXGbGkcYe
jFyt16dx+hweSSprSv9l7PDNgHo2+NRw0IUbgckyr+tfzzQbLvqlZ4rFykEmfoDHZUjvKJGGagnQ
/P//LBXkRzzMWSXLY/33w07mWVTKXuDDTvta2gAC5/1iheqKzCnsyo+nrFyNxZPSHDXSpWdhwwCY
p4GOqO3g/nwxn9/s6+NE9ScqMGFxD/4c3f/1zTUFNmLCJ1KQ0nzVYWYgsyDKkhnoyH5Z6flK7igg
q45nGYeS8ZSHE3W6eZqjCubUcdqSznD7wZe0lAMZnGY8X/3TQoNUfP3tcr95xUnUNRc6W40xGz3/
e++iQSISsxGKbXYiUnKABk9QPEjKGZ+0yFsklbeTz28sMb3YzBKtS5qTZJe5GSwROTsHEUZlkEEK
bR/lpPAsjmr5ypl/uZI/wYD355v7HbtggRO1oc3aFegFX96VC+TWUb3wpK9n9olIvBFoNqpCvYcF
OZChJ+odJJd0KRnPJ4oyscXqnMqhJTi1OySwFud5AEmVwxVqP1bb5fVYyqa7yFCE8WrozEEmE9fe
kvZUeWO6OjNMzpnoqQ28l/iKXIk+Pxl3MxUwK9v1BXfVujpoBCCfovvyVHuscwEDz6m676/qI0oi
7QorD5Hlc3FRbjFyCvJUf5znPxojAuSYFoSgh5/v03c0NbzFDahZODiJ7Kv/PlUhNpNRqGqQNYON
ARInu0cBMM9zRBTYj5sJlfeFzYLZ2s8f/c1mDpNS1WYtGeL5r9ywi0lsVNr2xbYgexb3CKyuxRHw
2kDeeyhTIJ1fvuvnIfTlhQM/1JmY67M6+utZOTR51ZKOl29FoVwpuBgMJmQX9JA9+nZmYkrHxzct
Q7iT2xcFRqvnlSQfO4RNkhYd6kl1uqRzo+bAXBG1iuxBMSwSczd1ePZx4yZQrWqA5vY+P7Wfb9d3
01nijUUOWeSbuv517yrkqs0vaZ1vDSSQRC6dgwVaxgSpvH39zDRBZcH3wPrlUjk6UrGTjQQkYnAm
BDjGZA/FB60BJtIDfzM5vWin49wjdjSymmvACh2CgVAPNdS0TUTF3+0v/V1U/vLYv6tY5phmGSfl
2XT4k9f817bXZ9dzrF6aT/ZCMcUh3g341meUVXASJZjLbG+MHW0SWmHawbNgF1bI0urg+CsxaGx0
nOc2P9/d/8dV6bqINbqCrOPLFL9Hh10JY5Fv+zENemEzleDu0pVRCEW9njoSG+oZ84Z5aKITMTIK
Binh8iwAhMlp1mOAxfL+54vS57PvPwsWkhjMd0XntPqyiVWnus+j7lxsRXGDBRikknkCHOvHmY1Y
mym2YlP4qc4ryFu8vLN1lVRGa4G5nQiQKQ+g1tq+lEBncU7qiPKbZ7CLCyoKcQrOE/kmJe0Sv02r
06XYPhtkps2jwUzI/JkiNrSb6vKudWe/Kwu/ig9NvPBy7dgzKa6Z/C30N3EYQtKT1fR+QZBNzyiN
8XkKJbu4wsfHcqiACgNvCacxmOOnqw0XdCr9eeSFjuFU5UxlN30JtFF8zNxpkzldXD/PlM35LVJb
NL3lgUD7Xx75N4UH/nysP4PzDLvnL4WHhPJbqy5qvh0zeF6LzFHBUJhW5xzDUz0scQ35+XF+6vb+
8zjnzOt5v5sFHv/utdd2IXdxw/5To1wUkwiDf9MVMMo6QWYUBgqO4T2OjpQjEsZJTGdVJjxihaWZ
/Bv98LvNl7aBVaXI1JOf7J2/XkL1LCiCZA75XK+fmPvzuNpiyQSYYaA2vF/TX7775976n+9Ov8Ui
5gVTvxY7WS638ajz1l94rpeJLpK0pZLvXTKWTyFdzewlSeKlWhDSppfeuX6utbdJW5DlziFJbVPB
mk6SOX8Ov6Lq+PPDwY/5m5fNnAUmWI5jKWPOndZft2QQ8xEzcLb9WWVqzqPVMd3kySZqjpn2rvTK
40xsMTPAIVITzoifB14CubYvyvu5cGd1ugYHt0l7Su4XuGxyXG1z1KOztVydGi6VzrzZ0Txvitac
SW81pMu4BFe8HEYKiRgQmEq9neAuvp8xHTrBoYU6Y/XSn1E1sYaY6Ti9O9R/DF1bC3mFOCOPNinj
xVp9RJsCOnyTjagu9VWkEZpoSFYpxjcyo8bRSVNniBlyz7HKar8yosd8fGmxIW5Ij6p3BZAaf/SM
Y9jCRiopDG8SpI7pkOKBfK0IAMj4Z/wSUm/RvCdZtnK1/iFLA33yALV0feYlWPgoYBElF8hGMdrK
h9C83DJXLZEs1Utp+GBiuSDi6EzcnZ1jUI63cO6CeQuliw3f+EzXTyUl9hyqe+YtLf6rzOZ26ujl
rQeNgnkfus9pdrW8la9hlQ8oREM8FBuB7ETc29DeDbgpUkjncL5U7GZIa8EBgEk8c/FrdmigWEf9
AtKveohQPQIzZSri5meB3z8XZrJxDfrhvEwuGNyozasZQTC2rw05uBHcAsryeKmB9+AoOOgQD6Q9
m5t85qcmeMI2L/G58sS4XNER+4AMzrnlRGN0Xi5kj1iDFeAetgtcctcvsNt7K6NqaagQN0wNr76D
yst4wZ2gybLbqONwzA6iNgV4ungDUlyTb2IiApeM2b0Bg6ZxrarwDAbUrjHao6InhZMgyguFaFNe
3hZAPqOJqHfxNvM6BamiQB0TP+YUGJPBnVlQkY7jY+K0WPhIVeHN5CiQDddMYrt9YdfXEyTfuE4W
3Mla3YwKnofggddr4kS939Na6sIbxhu8lmN9kCKiKS7+CUIrnKMW9KPdEMK1J893JWdHEDd8oz7J
IiDCGDJIE8DnZTOzTXI9+jNiDDIUE3JUbNDYBbPuOLWaYwp9IMWTQzhAeMJoELtMCrV9jqHg/MlX
f/auPMMnURA5SXEET8ymElN07LFPIIrRrqtaFxcW+KSY73ZPSnKvwzNC1QMUv+EUL0ppWZLwm+eH
hGOSY06Kl7O/YwrZH73TlG8LEaCNSDh9v2heymZ13TTtbdVvcPOJW2dO8NMd4cpAjup/FpvFUPn6
JH7PL8lMt7anhMNFyNxCL7ap+DGq/UtmSHeLosV+3mDFCp5I0rxSZX51bV7lvN5jfxb00mIl1sNL
n+Q4J7AVZiS78WMQGEHb0PG5+3k3/K43VUlkAlSSwBno+v7dDOO6U89Dvsi3yi3z1A4nSW7U8/SY
Mc5soTEjhJDsNPHEwp5uapgEMyt6VkqK+Cu3M5eAO//bISJ9A92pokwsliJi7o6t7r9XNaRyO03y
lSLNOGrq01jltxqXgqwEhVGcHDTsgWbgoqaM/L0C//bjZ+PXBekwbLDKlxOiaIXaSHqownrjw4DT
4Q0O73l7tePTE/QnUJMm31zLgRnJb6fTd9+cw5O+BUeAGTL495unklANsdllREC505twixTWzD2D
nUByq4s/oO5LPMXwhoWjJQ4Bf9MHowAceEQGcaivG6tU4HwxW8OFyqkMFzdG3g9FmQM0yLfDkPzn
FWTMBfOXA1+dLaI4TzXEel/Lq+uiPPOwhGx7eUwwk2dUdhjYSqzstnnv4Cs+Ce2sjydqlL9C6oLB
0b7pdNSQKYh0ui2PTEEXR5IMoePknIXMwQW7SDxZd5Ozu1Ad/nNdNR7ezd1+whqmg59kMesA3T/d
gD8v2EGw+oFl97xYn++wEJlnGvAZmDFpFpaT3V4qnMUD4MNCxxDWLkXHnI0B4ImkBLu78YZRoTY5
Ue0WhxMMAwLxhKf8t7ZUnR/ef27VzB6eITA8qr883GtBHdp2Wb6Vh5umJgImelH1t0TAnvXckYAO
S5O0JSTmyYVgSf5LJiwYvWHnQg+HApC9F5aLHHICZ1CPXYQ4xI8l9nxojLrqbaCeQSipzD64uqcO
YB7vU50BbzF22hoTgywFeL/FCY2ad2B00x4nBqlGgWsL5plXBKMNyv5seRYT+ESHZh6YJr2fXUZX
aUsvT6XY4rWx8m60irYKasg3aYLhJmMUPFGv6J7UoFs0wRQXd40gI6zWnEp5rzlvGn6DIHLimTRW
iNHqOlu1t7o4rOQhW0lGFyww2q1Zu7GILIImBPXULK8acUk9MbtSoIAWlKzn5UVTvPR8OMGFLM/z
MWOkcigo0bIg1TXChkEvW6xQUzfRNBvT16K4xdOQMM2CCEEOWqzT7PxCIjHMXuGa7LozAUj9+yRu
MG4sYb8KA24Wb2N6z8lPFnWlRocUaKYfyPQxni56uR0mYU/WyXLqPlSdBVk00LUmf0iPJ/25uwDY
zYeb2Yez0DYVzi8DSoKxGDecc13LBAXJcjNTgWPeizgJKco7dEpNeZM3z3gcdyAO15Sgt/qdHafl
zEbud0tag4jy+EpXWATUIrOkkXMZhZaaaXYlP7XjcT66q4o5DwIFmARxBHcMCiEwJ3pds8zdWRs1
s+TVvGAsuykMacecdQFqh1KuHs8Ek/Q3sR4Hi2LDr+N7eGRVJUSuVkSQX8mbwlQQ3i3Dj7h/FpsR
dhwKuEq1sIrDP2ZwZ8PseeBSZuJmNJ7MBcKK2Ecg6hlK5ZnJZm7y5tanrU/BZcWv1Y29oMrUcbwx
94KA0YIyBBmijDrqdZ7+u8F5P0uWEBWw/YqDgSnHs2ge2jNPHW4jwq6StNwBUR6GcWN/pHnuSDnv
Co1oj41OVibA/SVGFTXpFO41c13RgP3tRWXmzbTSpo7v+671xgDGyc975HfvvUr/ZeBYwav/FQFT
tU5rq77Otqdpw2Ey95+QpmtzHuX/coB8e3apwBpYOJFuJOvqvwfIJBeXkpYLTQTIbOxWkCzybClO
gOzo/NDHRoeRKM9GeDLS37Sw3yDHqjrr1LEf5ewy5mb0r86qKlXEBry2W7U6nCY/UfFk3gvmL8FR
3/Tzf3/KV5+AVM2nguFQBlhykDqUku0mqZ8rsleoxcTf4pi+fXb4EkFIV+dz+Ssa3g1qAw832zKF
AVKmRqeBAJpqtF8ma999kCYCGMiYIInEbv1788yoGaZe5YN42diCi+h50g5yveM1/3k1fmMMzP37
65O+LBGpT00JsRfL8bzEwmsA5TLoXEYhnKUWlU/Vk/a+SHQxZVYGQwRqqiI/Z8T10pEnar5KzV8j
OL8rI/6+qC/4dD7hZBjrVba9Qtaqdmnjn7qNcsGocD29GLo3w64/34ffbvj863+tVkEzm3zUWEdU
1Xr2TNSfUPm0ZXQFP3/QNxjMP/f7yxISMLDLVYX7jUGvE8fOKQ5gzM8THj3enJrbU+f9/IHfgZx8
ItAGJgZztfGlfj7l0XUY04wXkV2AMe0lG2k4fYkIlmlVMO2Dk8xD7bqzLeF3J0t2D52I5hBdam+o
zi+XMy+or3UPppdsSYSS4OH7ZV8Q2lMXL0zzvJ3Vdil6EhwQBS2CaXCHWzNtNRMSI/JrkSEnbrG4
8wvDkkHNz5dBTunP1/FVwRU3qXBZ6AnFNXym9XAYRRfqh+oZbCIE/TnmPn7PjqeLXaJa+5gphag3
oGoczzc6fc/HeB8/Xmd67015n78sDlcOTnAIBzIISZCUlm/Vwskes1B16IpdzW3c0zLbGXtj5ove
p2/5UraTVbTqtt1x0Bhlb+PEb8i9JlAiKpzypiBRdAm4MSKDwG7JmqmXb2PhnEAuIbfE7iD7kJ+F
x/wGcdQUowS1EbPGCzvJgtgIROVOuK5S2OAdsRFOLG5LiD2TG2WBwXVDWjyv08m7NoEJX6/xRPlw
qQtf8+loez2oRq+HlYk69u2EsihyY+sqMZGyxCC+ONOwmkMV6OEjq3yoHybO0CfBoWCwRacLM5dI
6N1i1dqqXfJPTce4EbzaBa2x4aT4MJAJXVKtcVkRh6PssmSW0U2P+i6/H5ZZOBLFLIPI/VncQ53N
3hjn3eorhCe7zGs2PAcCshzdu6w1X/VgTpG7OA4OM44XSunobvFnIBDDuQbnw9mFYBaWcGVRXtlX
D5DEN5Z9uKPkdyenc3HXtyRooAQOe+aj8Ce/ie3UeQbdsJKg2SYrdaUUVvuQeorTbQsvd/UAvqKf
7qQAJuYKF6/1FDabbnPZwe8MUFI8QbuUguadEPnC6gn81C1zWwSLHZwn17SJLcJH0UWCYu2TcI8P
ok3KVwjphH8DHVjz38PCc6Ql8JsYwrsziaBvYapeWYUUd7tyqUNAhq3qCXbjCJvoLgK820C8it5K
fhhhRgYluKMhf6YNnCMo8GJw6sJGOgxdq+WKCgcqv+Zcgtw/ERjVr/RtvTn5Gh9Scweu9p/9K1GX
LnLKMLttdwnXfSdZ1W5a5ZspmAKCB5iiwopIYCDCB8TWf1hf7o0d+s977fH0Z1rydd16fd7HW+WA
q5J8S0FdLssD5FOEKtwdhNLY9kdQTdvXE3lWJDmFRPe6glsfm+MF4CU4u1cns7MNkZTWAr45hG5L
9bF18wz4uNe7PkzvVK8PC08kIGDyipDJmLO63825bRa4hVVuE1dzEt8I9S2aF1d0dFsLSx+dcyCM
Tnn1LyfCrq3mCSAzfoCqWmagzhb287uL4BJ7S6rilfT6/gVPNSicLLLmj3nDLITh5fDePRWwcOW9
eDv8yT6UG3FPHIgrkt4mHZRD95h+aAzhRsvYk5h1N549icvI7ovg/E4WsPli3A6P0rZ4QPAujY5K
LcwmhI01DpsvKd7yiZPCHtdXdROAnJ2J15EOV8ji84aeBAYc/sWbnADWEAuXrheRO7s/tORQeCmN
xp+cmNTckR0zlB3QGqCB87qB1EZOdOtqmp9ouyy7l+hwaLmgg8KoSeFoxrxmet8E5xy6eutM5GLI
yAq3+uQL/brWQm1ay8N+Md6j40tw44Yyl4/3ueJGnYX7dnqYZI9TJXqsUSfgMAE95qnZ47ta73sf
zUz0yIgItA1YogeSxN0PNcoC/p41HEAHobBITz9v+5/V9X9PH3WOQlYw2vp6GGYaYBuElPNWh2R3
sYq1tkRg4Y2b8djgMk0njefAU7XSN9IhWZuH065c6xvoX6SrGawg3YWX6pAv5rb2xVbvSyd25wgw
KHSaWwbjkjyHQPTH5cD/xhtjaz4VB6h0wtv59eevIs014E9fRflSsgym2qsjXwVz3aTxNIizUXKA
hzH3ybMkXJvl7GB1qNNmlkg6dYSZ/lKofmc1QZX/f2/o10q1MCZZLbiKebTTXWnpL5Mv4RB9UeCg
ISXLEMC2mS9yng+ncO5WOdZ1lGoTr07EGyQuEGCR8vLL7fm2hvzrwr4UtmciOGvCq87buX42fbMN
rwmzZlIYx2dEvlCCmNr8Utx9W0XS6ohEA+BvoX25GdMoRFE5cTMosyAW0WFhmcIC//WDPvPS/vPw
gSQVg1xvUuq/1KvSYlBGXNjO28qp3WGpHdI7RMYv51V5MFfVk+Sglbmb7pS18sCm8xrfAg5g2u7L
oeqn2yQsH//sE18Lq6Bz5hO69OqdsTqt5ACn5j3xzt7ZA8X32fOWp5t8l9wWR/E12zS/BcN918Dx
HWaLaFAwKAL/rmJyAnSpMjE8Vlq/OL0o6p9WeFFFOtawjB+q8lAaayRyyQlDD/NE+7pjMqq45vDS
wtr/ec18xxVRsUvRyFEyIBuqX2a1zDFPfdxgKBlXWA8XSLY1w1IRrCh16uTnk6vMTIortNb0Rgcf
V6JsXaOTwOVIICInubnkThGDEfEuqlBnS5KNelmFoVc6fWXaQFJujeGiDA1F6X/Lev220uc2QhrA
dhuM4UtvkU2tNDUyGZeljIU2nlgbqbUH9iATs+r3On8AvTEGu9YDXVrO1kFR9qzBH51OvyVnE7n6
ze4EYQw2FjGw5HR8aeEmzayievZ7RBCXKvaAu+KAR4LTfMh4GJGtmVH8uwZ0HBiA/J8kHFWLFDNo
uSe4GI9YWzecs5QZrGWUZIQolG91mQQ66ebFxamp9kL+ogoeErqrvOZHpaOnEWtGvSZ4+eDwcxpC
qqINLpc1ZIgKCSkZn/CwoAAjluJIPOjh2Us34jZ30x2vyOW1eM0exDeGdZASJKQBdIGibZaooW35
rZltVWzwQPhCJsz3N8XEPHNn8vtiDOpnKnyHg8vw5OtHmWkZLjOo598wYaHC0Rwd31j0f3jVPuD5
wgyFM1ooHOZ2/MhetAm4rGBJuFLtXWY+ppNnc7rUorWvB31bPSzuKpdgzsFK3imatP3wpBK93L30
4HiSQ9yI6C3OniqxEi1lSwTXaSc3Nm5DPVGteBieYzcWwWnnIqJevKvTzriu1MLHYbvKApyljdxT
CuccOShT0mQJalmRW8UPtxP2mTIwkxUCRpGMsNqH/d6hzEbj8GvE9Hxyfd3ccAhViOAh2o9d7t89
Yejq4dIo+N0tmNBVd1K9kbu1nAT9YleNN91p2U+7Mx1Eq94m2S9b+LdDMBgBkG/wrJfxrv/3w0+i
qMddTJ7iRDaqgghpJ7R3eIZZSXfTYhBhILIqG1RT0y7FMksIzyTmIv6S3Updni+P1fmWAbxAqG6n
fOACBVu8/m1Q903vSiA9O9Vspkr44pcemu2jTVsNdvI52siVTk5RT96ggasqVQkONNi8AOGw6ee7
dkH7QW6vnL5eFmSNkYZitolbnwW3jAangNkkkW4+vo/txy+76TdQBx0+KeH4pGAD9/UqmzY1C7M5
IQkjezpmmRg1bw5+B8hklQzNLfo9KaHkMk4WgTQFqcTGvUEiUWxg5CtSsMy2vmHR0IidiJLh7etn
Y+TT7TR1GEYDdwt+PO5b6XaSbn+5+G+qKzyFpdm/jn9hpfXvMhhJ8czHeGKy3kFTqLH2dZKbSDiB
kXBI5b4nQdGBOApb9IqnRzZ5ycQ8H2E1zg+GdtNDq1STaWVoFLcpgjVtP9OgfrnK/xY5DNlQNbDH
QuWUv8aqSkWjLKa2hrXYSZY6AMghEcxA6uTFYC8iHPSRt+TugO7ocgrncB+YlgRklNerq0aYXPR7
4BgUG8w8ZOmX43Qx7/H/vseks5Nzhk0pigtJ+fIeR6dRwS0AvpECZ04n8ZwZTaXPCT7Hy3gmI5Dp
DUJoNbepkIHp8XUZ03AQRFs3pntqqOlyceewzKa7i2v8dbDGWwgQiqF5GGhSCB5aTcaFEVjxnqGL
yaaMNSbTKWHcW3wIPl67rry4suIpPhHlF2hyKnW26wZVSe7Ix8IZaNLFVcpE4+dH878Y7V/fnqqY
oFBdMiRJRnaCT+G/KwhmYW9kXTwcuyXyPXs8yL6505ayX4RSePVG9/owLqWQHFrahvOD5msHrASW
tCTbbkXM3TLalhsErQ8Nf5fttWXuEl1W+/kNCrsdANWd6twXIXiIb64kQoSFcPE6PAhr5ZbEaJAU
7fniK66yn/aVI6wLFxKGly2jnbA2/No9k2kt3wh3TQDvdU2/6aNHDYp153e+6RDi6JEj5FcbG9zK
bx/VHWHZa9CiMN31YXmAnzmtkVBthrA9yqsx0PfjUvXUAHBk05D/ZLW+uCpXsl1uUEwDuixIPAar
CaMNU5zunpjJnegy+rMmb1y2YeSa3tVTvHKTeoaj7iQK24KzWQVuuKwMktaz0PD7len1Xvmqog2v
1gvfI6APaCddx8RrFevENfaCJYan8Pws+8q+fDi/xuthaWxi+7SGoMNDeE3cS3BeG7fKRrCgySBd
9BH2HqO1fMtmshZ2l5W6je9Gf2E6+s7kh/eBuKeeQh+M1sw1Qnlf8E/MG2AjxPGBEFRrEJMH5Gie
uRUBHNQQMyFfXiLBOkBC2SCPDxldEaitvZ3QJfMnFBvjiiXWjQAuGDD4KIb9mB+jhQoTbskxwgaQ
C7HU8hJQ3qOZn+9TtJ1/X79S/PU7bJ7XaasfNUTxuqcteTAP8r590Eni2LSBsB0+hAD3fW4YNZYX
5n7nYSMU1i9QWtZF6JGt4EcugIkj3OTvF+aDt/xZ9aZf4ot8qENzk69jT3cBAoOb5KB4tV2tPVSw
YG+Rj+W7BdJkK9sonBD866ja8835WKFz3GtrELzlwhfdKmQkDepmrjqEmqzoB2lVHnFOvilWOOv4
1PSO4NtbYdkHpzf15nQnhtE6CqVlHpJh6b7/UZfTsne1gFvtjk5xbH3DhvxFJGS8OnuErzrgxl4Z
orvyzW3l1Rt9eSFdPHuQyLKX1/lueNC8Ohjs86719bAJ9BDa02YITjcCv6+1sJ5ZIzYNMKALcPQ7
nh3BixwR8d7FPa0F7rm2BjUKLsHFPYrW9UihtYqX5a24is4z/nbTBonLLVl2/mndecxGQ8U2t32g
2xhUWGeuq3a4oXsiaj0dFAHd+wq7nxWjJA+O7Grhxe8KmvMh4N3zIi93oKytsLJfdgjx88N5OXhX
fwv+7IkOTvF8AKlR9gdhBC6+oavCtif3smpXnRcHkTe8HsFdyC9V3T+SP7mxh3vWKifzs/PgOjon
T1kWm2KTLkfH9StX8ssNzDyPYFH+SIYTQE54fO/qNnDT5kIMPAKODbELXsMtIbcTqwElIMU0iA9M
2X2Q0M3VRau8Fjwss5zsiPL3ukf1S4bmdjgYW+h8W51Lkp+mLdEH7hZn0zDezNX3sNRvnXQt7Zug
uofpaQMxrfXbdJ1t4Kus2fND4V5Gjqq65oHM1/DsS36xIiLGSuaNza8DYV2vdGcICGBw6XF5Tque
sHeNZTp4+OMsW9C4ydZ9S8GiANPI+fF6uLAsccxbnm0rs7YsI35S4cpetZp8IiNCFs+qAL6svfPt
1deX0EJZWgJvb7JLwxQzeWlZscvgaReOD63f2pBPXN52pLvVMXcMV1+TZzuD3sfTDUU20LdsiY9m
yN4dLgIZnwR1p20xPeSedSvZkYNsI/vGRgovti3ZMCWDYnPxZadcE/UaSm7/kHAJDRtJtCchjUcr
rs7bxdJkHyl8ZO4BCyRoAviGa9NL910wrq9+9hvq81WX8Hm4mRSeUJrhsPynAh1bOuV+TOTjdZe8
dPfpEySfih6BiT4YJpMk63lzfdywtUxA64DEjn4Dc8ES7JvE7639ybO40Rz+JzIELddiY2r8qrXb
W6TJ7+fnyIqsffbQW+RT3njF7hVG/mSlTmiE79XKby13jdCcP7lcwiRxPjjYPw7cM5dplvWwbu8r
6+W6XYqWfbjtj7ex9RHtbrFAthXr4iT3EB6sQxAhruV9E0XrltfZgv/Ylzb+TaS/NmQAA+Iv3gd/
sRTuBuxwz9j42flt8Vwc41/u55dKmbvJjH6BI6WqqFgZf51FJUJdXU/DRTrqnVUGFXJp2FGY5R6Y
sv4CuHwiQ/+WJXwWIgyCQSGW/TfRSWxpCSpDOsbr3NrJL439Kpr2XfesPvgu8aeGM9zlTxfrvF++
2NydDEONt59ro//NI/zPRcxZEKYkS4QJfoGvLgvhPJ1qGHMQs/5UpfVYsKdk1vNrY93d4a/6zkta
MxFybkrf83TrkfGTbg2uw9QGT0uL3coKY/suJMiUjBMLaBbnM2c9eE/N2t7iEGxt25eXYFgFsbVd
P1xv/qxhf3m4avEL9jJ4e3tcVWHvPLaM+u7fHHjYLmN2a7tswu2x9oJgdfHOn9eVW4+yLwSB4NwC
rPJHDffn2/E5zf/pbnxpORdRLGhdxd0YfWiEm8fNiG+TJUGLa5x6djOCMXePD+mr8gr76emGdj78
k6/x7XUra6ned3fp6Ggevd+WgKg9XDr4zcHyNnI+fgN2Pnvv/16rOacXwvEzlLkj+WtQPilKP41n
c35yj8l2s1GD8Ri+362r2n6yl8fbYODe/rJePiPx/vOh2DGKWP/TkX2CTX99qFhdzSYZJOloPCt/
oqAY7hPOpnKZqr5aLjFwtFD6hWAtebE7XT1tWBHg2637bXmbTE6pHXQcVpjvxmsAMZEzOW/nKLOo
cpnV/vwwvyrN//ddxp6V13lWIhpfyv6qb88Lwhmk4zx42pjW5pUF3a9m1GZh8ej+h7NzW1IU69b2
FRkBiAinc7JHxP3uxNDMVNwLqIhX/z/UOlhZdv6VEas74qvu/ioLhcmcY7zj3bB3Ffb8zEJk69Ps
IZsXw3ewDJl6+S+zf0Slf7dgfz6NVsc8IYEDUHnXj+2U27m9v1218URNHrMTuzJF1eg+cEe7PtVc
suDlwkOo8uzYTdyGM0jaH8xhP85MTBfFIBMLrHgUinQa8Je9r02dmrOH/fow+7NktAsvMnALsb6v
GmLRnlkCQeWIOQpTHVZutVpQq9b2zOknk+iFcY1cyxS6PN59VahruhmcMeRjCMFRix+9qxsEEO7x
oWMUd4hG9TGwLEVQ6bWFxosXgAHo8OC4FPIEfvR2WN3wJTRnxCz3Sxnv2M/u/Ow+GQ0aKulwEmb7
FEuiUWuq8hJZLu8SpjwJj+HqeFPMNhgkP8S8wOdZmhbeMAxdYRJzeDhzkmBcRxPFcIzRhpANYkFk
vX/sep3KvdtntpPuPejCnBFdrdPFbIMHqneeYC18nwBfke74seg607yivHA6Z37jWJ4XqZBFLzyM
cHfp7g3RZSFchCyTMZNAr6vGyyjsVjtRV0jheSH98WOwm68o6jbDh7c5x8PtTfKRcI6B4nST/kFE
Tzfu93c2eekelH8AV2JI9sK3TelLGS5nUvbvwp5pYYRHg4zOMbNFL7wn3bITNp0xe+TmPt3aw5Mb
7vschKL7dESH0TQHAreA8RU3YFwGIVc8OlJfK9Fm2d3aRpdUhY+ChY5dl4a79myCSdOelUyu1qOU
n6e9nPTZhrRp/ScMj7hQDKTv+/+Hd05rkQPA6YnSqv32zmXXhqWhSFPHMDjYtE2MyWJkkiIIDpkI
WExxkNoD3cbb5ZFJc8Y2ORxW4nMvX/PmLxvA+0TszytXDxdBEME+2K7+3iEf6rHYXUHox2WfRpDa
pSz7jZdQPpkGy2tY+n2C+8I70TX7+q3/5Vb80e6+75XgDQqwKSI3vf0GvBevxq7U0rYyPnZ0SuI0
HnG8IvvU5WFweckUf0DFf9ycQxcasRHieH6ARZDPlZUhk8xjGEqURlpFdQ58oArjyXyZRrz2NsuH
13k6fwX3ei4PURugUZwGr5aTf8LNLuWLFm8rznu37QMx7m/+I3jegD6e6x3PAESSkW8m3MbFPnlG
DdHw8mOXxUuOhR+GCp+Pz73Nn5MnGOFIuArobLaBZcnlCBbCF5IVqBFeQTe9hu7sJDTIobsMXGKS
jsnFezLxqO2prlcoBpncwSFASFZ9WdO9/YWiTLNDlWI6pU50pluv0SWbYrh1Hk3/OoVD3Vw/123d
a5nu0rdik1drDpWeKrNE072QzmnE9lB9ngmzd60wD5+TYw3N70CJ2RfunCjY7XxeX84Sd8ZzBCHi
Eij2cnjsvla0rRUVFXF5HUUV5QxqQOcemLR/hEnlvLJsJ+fB3a569N8RO52cKi6oLaFgZDH5/Ydn
baqgiPaiU/DDxcgLzY/tbDfHpODo87LTzd0xICwmuwGQkWc6Kv0qJIRFtS6ZUYs0BH4DzdHXl3kB
VGiIzSYf48WS9uHWhuSHloLfpkW4Evn+1r77hPjea3IPa+iKDFcuObeoThPzIQ7J2WmG42p0SrS1
Om708hjaIFoX/hwcnDDBec3LPiQhs69+cOIyJGgZHUrJSwcxXWPUuv1JpeGrPyWk9ifePF/LqC5d
6KCYpOFldRtDtsZ3NcZRFvS0gICz2DvjGgRAT9o10S8mmX9rO69fgF+1VaOS/3mBkKfzF2MtJlh/
v7/mIee3v0plzGbJxjb5bIncjak+5c2OokXM65QkLouNlZ0kcWSfvX4/YmezYzj7whLJKHVHa5fT
VpEJmEnmJapIEg5FF1W/xCuk3pO2DowIlzI2451p+pd4gMmcc5KDRpdon1Gvd4QchDlhzQmactbA
1BDd1VBubX84hmMV8kRPSSNQOBnumCQRYeETpiDB0h2SEUXXpJgdD/vRpG51/O58vuc/rXIBgLFB
Pic/OR7QtovfBihvk78/+59RA/5aq1aBvE/+KkTFZ11/KOPtKp3DAx83kkP/6j8+m9PnGbs4IIbl
/BEsPzFCTbsWGQzdC95SpAQiO9OZZvvL1b83xbp+fn+i3z/RW7dhag+llR2fylgJMWDs4Mv1wIhM
LH/Ze3/q4r5f5q2Mb5fH8rUruEw7wZCFtMkBDtI4qI9/axjeqR9/bjHDibalwaNkxPq2RJXnsnGo
wN3HZl87ihu1zTifvgYHfNU8xAQMq8wB6v7f5D3NP43o+500uS6W922lfrx/vxsXs1ledwrPlpEs
aqRX7l1VgRfpIyGFavQ6w8Jq4wu4l9sQj8POXjaHmkz3eE1aw5uNl3SwD8eFjSXaXTRxQ++dVTtl
WypCvDsh8SV4ritfZxwcQetJdonNiRG2/GJ8O8l9J++11+bDaS4lPpx4hNrscFf7sjr2XiMNSzoU
wqa79Sq4W0DiB09baa06AWM3Lr62oK3rrBKVKXlxVbeCbytuWGoNqdd2URaTKnc8yjtWueKWXINs
cZnoF8dqOu0PAFnkrsJ4UFKYy57FFwdbgQ6J7RhGITh6bicVPHc8+9zrcNd/6cnuifHfcgjXcwTp
3iRWxMun4KlY+EhiTC0MmXDEu/qYSD8LG3fjLQVu0381pGI6zL90xzwFOTeun03yEcLcB/yHuPwy
jwE18zELtwTvAPE9Y/SFJBchoGIkTGTIEbbquNGKz4mZ8W0aX1gzncUay9O7m7H5YOG3tHPda3zh
42cuQ+aUu+tod43vHDWoeKnMCcMrP7Jz5/SYNk7RCTYZb82523gm7YvDp9LZi87YFH5cRvANT5/4
lXEiDLazAtwHkBUrOhhsmKPSyGM+THaos03aXxmhR7i+EGZ9s5WXjcrj+vArP/UbY8vbExXwcFtX
Irfpfj1temnKi2br7vmENVtg6aQ5RXr1ke6j5lUwbcBzA5jNteY6g0IDP0jO9xVKUGnMjhB1u/tF
Ux6AmS9BvsDvQlnrg90HajkG7DDVHmK7ISo02M1OWJ7hJXsTKSxUvEzvYutSfaMuSVc4JfJNttv5
sWRzzSfkfhOQcrG3+Bti9V1OS3BATEUBohHsam5rXJ0Dop5M3Tvv7QYAcjpoms7uGm5vPBtMc/Dq
QHCG6QE2aAKzubtc1o53t3FoUDPgsj+m9wCEUpOdsWDCDWV1sOX/7ywX+oBX4t/7ovZTd2ii9IQm
Vf9lvg05D2X7fn9mF4VmvpSx60KJdNeqGA3EoNMJ8YiQ4XDj/4JAvXtr/dm9vl/1rUDOb9vsdm6e
lDHtaCkf9u3B6Rh4qLrq5uslu7/25G9j0v9csT7yv+EH97upgi78ueLdaUEJPQd3SKVNqKIWRzZ8
V9G0k0FnSvgAgP38A2NLvPd6qhNu/n3L3/UW//kob3ynq3q3dmWLjzJbAGvFcRIMejSfQAISxyc5
+ffl/sAx/9mwvz3hNxactU8P2avgCVPALJLFRRTOIjkG7volPK+zmtO7dqZHMQf99vv2vy+u/lQJ
fH/Qb6eFdbyl1+OdiwMEr6Hn2JQyzvhMSzv0f4GI8JP44ZCvk3EQCAMTwd74+xk/K313MO7L1zi3
75tSMneELFxsTA95KBPCI0/6GrguowcRMFRksQ8+oP8yQJwc5YQKlUBairWnz6C+c4sG7uzmLjKA
JeciXM+bOyDS6+Ar4ORwBURoG9sARkpm/4rrMBhPvPP4W2KiPqbN7NJKz59AYrzgw/G803lIarLj
xJKdbqd2H9hHHAFyzKhtYg4rF2N5Sl/FPySloIgWyDxF7D7EIP7T3m8YnYr4KCnlHJHZzmZDqV3/
6f0mNSr1jG1HqON/2R9+KmgsMFrNYAW1EfT+fUuLnXZWtpfza4yNOQmoEnsy/1n3Mb9qvOuN5n2Z
WjDXIAAaMFr+1B3fXtBm46EXLfX0Gpf4V6tTTs/L4oNmPT6dkcP+Uqe921/V76Cq1PZryLktleTE
v7/XfVfujPYyx+RJGgzVewumrrbyka60GU6U/34J9B/22L8u9rb3mDvr0m5vuZiG3GV0PzNvLXDD
PiDxtBH9E1SmrV469rQtCpdutTAJxaEnuokHVsxDFKH56q5E+IDh7JDN9pPz6gQpHqdXiLR68Bqn
pF0WLvTqxnNUPbqkcXCYNYIl9o8n+NN4mf77C/0EcP71hd52sGcLGsbrWGjjkrgWHff1Q3QdlgNr
1vpoRFZQQjKy84c0K8eYHMI2Y8IRHkvi2bYvJ5feE753Qzxn+x4Zi5IKrkWksfPvz6jVT/BtPakK
vUeraWAzyOL9+wkvzcurZT256VRw5+S59awdtPeJyog+w980JB+dnLiPtHA1UHbE4mgxPDxJSX/o
/nrM/lSu//Vp3ram1u1ZPXZb7phJPNtqtzbIoKdikWr3WdomsL1BY78fl/lvC71eW/+6DfUL/u21
Ss3Hbm+cz/Vt0OT2FAGkEvsRbkcmMdYYr/bJXnv8du9/XPD/e+/f3+X7TVdvzzzTxscA05nLzt2d
bCABzaPqUkuh9E+4rN5tGGp5dJqpoTpBkmIkePM+0QPZzZeDHr/37wXx0wTh+yN4Z/aq2vKoPjUW
BHUXhrW3oI3RdccAevHV6S14UAUX7pVcg9XVPSZVAsy0WAZ6T7/Gl8Iut85lCYUNaSAthr2bZWss
cP/9EdWfHhbeTGD0qPjJ4Xp7WFft1XrdrFNt1SmVlzgmt97tChXE7DTqe4TN87z5mx3ljy/zt4u+
P6zGy3icj+peHUMLHkB0E1jqO1zcpuonH6AYXN1X1Bjk/jkCkVIQkdw86D46c/9yrfwxYBel/8ud
+GkFaVDaLKMO0mXM/PeyPaMbNnZHQxlbyQU8DH3Fh/6SNHxuu9ukJYAGQmDjTipro/jlKRg/1Cwq
LbWGR2HboCh82zn0697CwJBrQzGmNHyBjdLBOLqjOefPnd9gDLGFvfGK2j4ZWPSSBw+4BrDw4uLM
aqsSPj23jhKennIbHjzdzh36G3H2rB7EDGEMro7WO8XLAC82hE4GP01slDy47fl+bHCaF9Kal1OQ
snRc/HJrf5jbY/v17eu9bUVp+5S+GvXXQ13Jid5EQ3fvYtPp73vLUCHEA7IEXI6USggjbb52k1RL
g6oYA7lIX2sRpj64xPN3FmQjrbNcX5JfAKT/Qcjfty1d09oYrkBxRXr/9/NP9euVtuSujFtb+whp
ZdLa2Wd4MiQJFG45yXtFjAV5++4el7a6tPEUOR9XKAMZUJkibWJUI4xyZLW8Z9nLG+TM1iBAdemA
Obcr+5nXQQe4PGDHVHCTwQRmGFGbH8theo4g/WIL1WNXTi89EmWveVQHAAGNqjauD6jb8n6bVakw
QsLR56s1f5wGWTN44Lt8s3VCRW62AWNHxaCGMAE7Dcxc7qZPYOkGBnv4+0sDijV94tLXwezQUN59
utL7FG31dki/DQOyT4+4S859i1Tfk9DvteM7gizl5JJDFTNi+fcL1/5p64HFYcBzRZar/PFx+3ZO
HK+pti8r88WqeLkNf7aPI1BP2rOt3+xkVM93chYOhK3Uyx+IOp4sJQPDox3n7syKsIkKLIBKwjph
+OxiT3QhBo6ZsaEm63ngkQLiFr2VowtgSKH4e6efxhsb5R8Unv9D2Qqqy8gT/jYL6J26e7Qy/Nru
qTredlXLw+3XI3fhoAMyV7+8Tu/mfn8qye+XquuQbzeuLF/qvsq26vhwxOLf1+H4mL7u7N3d2Gz7
8/1O6jcH1R6ZcMG/n5n6Q0/717esn+m3S+8vLXwPDC59LGqEB1e1q0/YeRs5R8ji9f59uZ+ggr8u
97Yna+iNssaDg2LX1djfGCjVbMyA8D5EtDqUMTaOKPUvdt6tOqbbkkonHzCH/A08+O1r12fHt699
IDtWSSse7msIfyPB79LqVskT3xSR3+1/f+k/3ozvG9H3x/vWACm7V7l/XrhYsx3QKRxMezsAVlMo
o1bNGUUN8iBQmi3jVDqkkKAfBlA8gPl2Q8gwfjgXImtatjZuvHAPGzROdaLQ9RMX5IGaSyCf1j7k
FSH/cwnZEJUnZ+4zwBJF7Z8tuzG+be55HZ7eInYGjxXDbsxTBijYyC1esJqfHkatZ7w1gJMY0Axy
uR/gg5QjDi/l2b8MMwQfv5V3Px2QeIpA7Ca92fiPsOd0TO83Q2NzhrpjP20sVPynTwSNhEcKqbQc
PFLEzm24h0oCNzO5mCJL6iCCa4zI/5dlWZ8E/3lA3z7M22n9ui33Vv7gwxieSqpDr2TFzYylaP72
tv20Q+K/C9HNMEEZWm/FmYYJe0aWOt8a4DvIyIqDPHQJvYPcr/Stl0a/fbOfmBuc0y225SaTKHJ/
/17oV6sqX9xrZYwRJu4tiNTJuF627f1ICWecHI3mIFpkqwVJIaPRS8DuxZrvJBqTXmE7D4c5YQ/6
60t8aXDdoc+25Anq6dlv7eUAWeZTDMxOxyvtrirDHfJqp0gwyhHhpTcuh/zDlYGev02Upa0Y8ebo
EbXjlcii5L/fMabSPzxDuPLECOCyhv/z2xc9ZufnvvnK6nn5pAphSZM5ZdeOBKhzKznBUxI/nlzE
swLrgT8TZ00m9wtYfAVNjElaDnFZlTmVK7EYTNWeEa6PNsi0v1g0XcQEH3sN2nOxobBub52ytGdX
2ArPzqLVSbIFFo3xc32RLT3YOZcdlOzjRxLrmzojS8cEi4Y9HSGXn2WDWxNmLDFzh8F5RAwL6VyL
imMwwbgYlku8WG5yZOlFcAJy0leafMBqIxnMDBd6jTGuK3jSgPHwZjK5FdZgQF3y8pjpdsjiITfk
QRbIaRnvgCCr1L6uVrhAwRr2LgGD+7N36XSOx/BEbsbkBU9RzHWO3GrXQeorKhcsb/yo+R8NVFsk
pJFg18A/SxxsSFnRJ+6uzFJLsg7F5jAk4rOUvj4gljbzsQnl1w2hHZnm5FSGgnatg6tpADflFpog
Pl3D1fnzD718pc/0GYFdNAkEploCVsx9VBDP1iM5Zg6JJqWNRjdPyAsEmGs4xE0GRhruENhirD//
vXp+YjuoRhvLQhx5mEeZb8eB1UpvjeOtUQNHhTO5O20RJ3EWAty1ZwumroxUtSEhlYw+O9WMIbuY
V/ZqLJmA9jN/N/33x2FC/NNi/vZ53k4M41mdtXN7q4yVsbuI7aaIsimGOSKaYSA4I3NHMIOKtPiz
iiKfbDKJCL1FgZWOslUmlFUMj14ode1F2L34LLD7Fp+5PamT7uIE9iMVoUkRdrQHKNLbFF2HTu/L
6B3knw0g0Yi+G0GZXXYCkcTqbMH+4A6efS8YqdNgANHgJrIPr4HOUlz9+qeRzIj7Tkz5Z0tkyAgV
L7OZAbX/zIIGUzRYTfncmIlaifneP8zGepQlYZel2Q33gpXEKK9n4bcw4eZb+DXU2S/CXUwi3x/e
vGFf8fowL+Q4jSBenj2//5ozZZlOkCWAcZZeEtfgLHyzpNVZu7O2mLTtvryvN5HBeF/pM4dvDJnE
o7WI+o1eKT6NQX+YJanwt2dBI85B/O/nqCo/PkcTEg1i7iYqprfqKq301lZRjdeYeB/NQyhXOHWa
YwtSfL03xQvGhRazmgvMNJuSgIy3IXHDI2OlUA/FFjGFeI1UKNhOGU6Rgp2oMxIazuri2AY+tuRX
So8N0gfZg5Wie7jwApOPAvEFtb3L5AkLHp8BnGdk/SsIvWpEl+AOH60RE02mV26BCcvJUT5gvFme
dmcrb24I/MT2Cj2VXEbs4cMcfvO8z9zpjt0KC8uyK/j4v9ysPzfj/RRGfEbEBgUxv7zdrGXjkeWv
5VEZa1d5Hl3d5pr5rJX3IfXWKTqYxWnisNJD/KW4FRhNoagm1vH6eQjh3bCeVWTo0DOnrYc0uJdY
VBzdYyMhO0e9JuYEqlF+i/LMU1WZUlkamMARRc4R6Jxg7OFLyOy21zjII/uphovtOWyQMLj1NIQH
l5fdRsqb8NQOvoVHwtmuutAJn63FNSN8pGdu/TJOSUWJ9zgXtp0coouOS7W49e6ap45areBQjfZm
WMvrUv/UmFSl/yhqI9QtyrFUEvBatv0dCkCwgjrZWGZuZWs8XQddGy4W2S0iSLzUiZQU1frcb40J
p7ot2mbnkiijbWEbH/embGHFcvAfTJ4M27RiQ5M3MkixpLzLIrlAjkA7B1KgiavpGEuEfO6+8hre
DocX0yYn9qx5nA462q72+PWKMfrYLd0b/eUhylre456ALbSg/tjWnMgtUqzw3LhJo9OK7zdyaR3t
4fLRS4bKAO9f0BiX01yvOT/Hvrp30iqkVqUUIdFM90vsfa3+4xUeLDcn3wqY+jg+Pvx+ieB8+jrL
Y774FXn+H57vfxYaZlawHjReTuWtCcFK/Ko8d9przA6ZbTI8QB3VrQ/jp72f65MX5+f8+mkhYhYK
zH3+/TDYDmYVw5S61Wzz4fhHrIIke0oL4BV913ZyouwwPJjg0aJ0FteODaMVlg/daYxCDHWWbEWY
GgcsZAx79yNzQ+Z55aRcVZ9UE4rBMlb9+1OksxI2OmDmSsVX5DzicAwa68T0yJkkM/WRwIRI55Vz
G2KJeBKkabY6NPZxBVBEcihuQpcuZuMuyVnIjcUrYvjEIODmI5lZwIXTk+1ONGKi95okvjuvCVJK
vBw4cBsLHGlOAZxROs4Pp8N2HjJV7HRwlfG1Xq8zbfdN9pCV6TaRunSND1LCjzLr6FB2+02v7Z1X
IJzbESNvCgv65dsGRT7Eksx+Hmsd+iNkZeZOywM4V2szd79iXikOuIRD3HJPnRf2NsmBQuWB8GUG
zSjvn2oLCV4lOM6pl3417H1/U0StEssgWa6Bw+wiwmLLqW2jqCgWZ4jZon+wd2hhrB6KIXhvGG73
UVrVdSg/VVCRHr1G1BRpMCl8jpDoOTdfYtIkFXx6WDd7GQGXZ6l3s2j5YqZvQDxct4J2D3MSMJal
vPzSD/0PIvifRYljBKMG2J6GUnes3zpSItGPyqkoKEEI9G0Kw8ltMtVcdXbf4GAF/XnpPTqND+su
WUCm93KtITsxlGqaCCRzjdnWQkIMGMfeSDpu66PERsfAD7f23mrgTcWTLVg3iwrvCA6c1uyEJ5e7
bDja5PzZdK8BPXgeNESr86TzsbPwPrgvskXKjAF4b4HcdHaaKPzImh2tawlO2NzmrHEDPAkYMY6a
EXnmu1rb2N8PQdOyPiriog+Pw9324WMTIguA4jSmbMQX2CfDwqvGS2xNYsKLsVrKusSi1+LUY6BV
4gC/ZoMYHetPBxGyd6EYRtaxt1MuxpwteKG5OzTENcICoS22Y2galOBqdJs2UGYuO2085p9yjwYi
bvZztGnZR2HVlkis/nZcfdRaLnKvu4rbDk/M6HOZe+a0llcdUfvWiEt7Y6CROOHyDavScDW3qNVC
ip2LOUO3vtJkGILBFhIK18BK6jCC8QF/G/1HMRrLB9KtKlA6h898gINDgM8+erxs/oz3kRHhFG83
ZTbKAsp1SvOR6igdum5+WOkQLrqc4dnbCOk4nHtSwhQhUv0ZP8eaH0L6d9qeQeAcLOoGet3Kv0J+
eoxRQTpFVMLiC3F2lmm4d4rPXaIgSWS77+/D1GkEKCuWgzZv0iev0mcat3pkpVD9+NXA8veSapYn
R3rQbw3aT/0ZCV0k6LDlttutt013v9Nvj4bGFDiivjv5L50NEWrRwYE6y/OEBFtjk3T5vecYG/+o
UVN70GPZ/y4zjB8/B9i1qrZbKKrfeYXX3fXcLrbX11hNSFW3oIOldn6XVmaXHJhojK1BUXRVrVsQ
h3lx9MVhRWjB/iHrkx/iFtsXPlgEnK9AZSxCcfVn+NIDHAUMVOHbCBsrYjgvfnodPpuLC6lvGGlU
7ovRKqfwPQ+og2+GuDVH51eiNdzDkbAIbF3kkj9zGzXwcV2YqlNMz2gFEf1yDG19tWTcNGo8fnko
P/E6VHAIQHK6Hr2tvT2UYmk9stOhUZG7xcsczTSTpjlGGkFfn9leR5XdFWrJ6cdSg3EQDvufvzlY
/zg6+v4R3lqvbXaBVKmlrzG4vI4zGyAYTDULRl2lyMNG/aBRzuetaUaW0lfOLV88NmBZSB44efZo
chZWH5GEAo8OqwRDWtsQLhejj99WsPpTMf/9k741ZY9dU7s8z7vXGHsuQrEPoQ6YMcVCDkYGLfT8
3wu1WX/x9wPBbFmKVYeKqFiN/X0gvLSLkd/2PJvrBwHMyNNsW5GqGydrJMpIIef1RghSBSeddFxp
iM5l1EUXHPYbdr/wP6+/vDn6j2/Otw/0hpJtlcP1pZftatwS6MougjYSg5haS4bzoLb1l4TRhub8
oa6oMF/dpodcRd0414Ea44Y29WHs0LvDHLTTi5tvfQKT1wSGGf71g/wuzMJ/01D8f9bW/97CtwlQ
m3ijR2YuKwYSrbp3XtUlXHMIX6qQI7buWvP3Vc4fUjhLAcbBVirCfODL/v/lWeJirmCwoTMfeVvk
e3acTG/u68O9zlJqQUq9uSk6/6e9UG0qaxlAIAzwQERsMP9iBgKsVo/8aiXwtWvOyOwiJ9rZ7L3P
f3+0HxF5iE4oObEoaaLB/XuZpWa7lWqNZgVuVgd90GHFKCKCII++9FG9Kx8610pMu5CE+toWNOHf
1/8RoPx+/bdb8zhp6jZ9tqpxStPPsa8BU2K3nsGXYm4rgGB2Eef+LkQKYg9qQe8pLpBOM2WW7SuJ
Fu5XjdQNHtEXVBdCP9Tojsvg4HoKcKhV1CmJ4LRPp6D3kGgdHWm6w1otB625X4khpE/L7qNmiR5b
/4EX5ss+Zd5u56YejYh1dtHWlDiEuv/+2n+kqf95u7/d9re3u2iXxtbIeJluLpxJXqZCJM/1iAj5
WsGaiWTd9Pmq4OLCvSWHBXC46r/EY1kX+AeBE0SS4XkhklTGC6LtxRMWYsxiovcPBvonx0qvbTD3
czB06mWg7EBsQSvuOH7OSpf99Kutuo2nd1Al+SetHvNisLwXjUPPP7ggtdmUQ+fBK5tf3F8W3Y/z
4+8P/W0raSoF0SiWXoH+U3vPFsFg95VHz/Zoqbim4VTUv/ah4RUffPgj/cFKymF/OagtEreq/CwV
OErAYa27o5/8SWMU/cb1/5H68/0Tvm0dGBuZZnvPJzzPWrkziZNRTepb4t2IrT5W+aLW1W3trd22
W5+/3Z6ftn5MX6CTwlsg9eoNCSnL7NLUslRh6791Tk/7Rk0Nv5zYTjWuVFBgbItYBylCfkww1Aag
Q9bw2v3iIZcf0JRzItCXwQkioXtgV8ZKcnobHKygwo5uzYP+91r+kRVj1XGM6LApJt61Yrs83y2v
D+a+N2rapqS0O4/2AS/zVROGQrI7ITVYCn6121h6aLizdGGYm6PtiIhvTGF28gHWuzFOUsVRDXET
/ihwvrXfpqw/zfxgXVjcUeC4/1A7i/vyYG1LQFXI/oJskGZ0iCl7ugwjh/++I2TsQeb47/nN5Bh5
A9qKJnXv28Z6W7aLsthbxH5E+ezYwVIOoDbEQPPIIdQa4mkRLpb09Jm4D+J40gru+JXOCF1XbRBe
w1u4hwiqPGQaQIQ7u68VHGV/8hpOdBSBZh/5bA12mqsFWU5hPLNzN2IcTnD2LOILHkiWbzizWVP0
N5uhJvzhJvWiygMBLZ0HrHUxo9zCSzdMe/HMhKQTRhhonFa43zYc+k1OyiQ617XHtAXC/ORj4+ey
tasQ4283XqACiJDf2vkIwxFsOdfWzcmp6pt84hjZe//u9y2fdjXEZw/6QRw159bosyRMyf+8OBM0
FQ67+71LjT+72n4laEzOch/7w+sCPLjfRmDA6/X5OVE8RKeK5E1Q4OPOGlBpaI3jBeMCH2cdbYNa
Kimki6KfIK3aE9lLmdw0BgMT6b8055SzaRIEqg1/ebZv8OOGF28jxivPP/f3smozJuKxpGIy2zN4
YfGWEkugFSrmTi1ebtExE1QrwXZiG0S5DxVEQDtENzXcmM6e9CmmE/xXLfL7/jPBP6tjc6fddL40
xLpWZ+FbCy9qtACvxqcE4kMqIe+MQNZ5yB9cswuohJ8PgSvCxEkJsyNa3u5CJ0HJw2Mgiib8+ZPK
i2aERAm1o/F7axk1yNQOXXVOn4wls53Xzw5cKJygFygjol+j1bU7lvW04lFLtoqb6E/qr2o6n5sd
+K40o2F/H6NlHcpu8RBSE0Mbu6iT2HWJLxbqMOr7Q80eYyG8ei7CP9o+vvV9Lz/vmDtMCLEFJfFh
L8nx05HhxgqWzhURh8AInzpvytqGlj689VGNbYd9dRddbS0GlLc3wyoYDvHSiXA4dwtHg73H+oL3
qeAZFc9qZ+2J3uZT4NT0rA24W7MnIXchnBuZjAosHA7MClgMCHlk5dx5Rrnl1VOSHfCH86jwgyJD
5gAjZYKtzGA3xD4sHKfs3pt6PVr2XWTrvh86TseKHeZfkqXoX6aXiHqCl3ai8hx1DeMkliDLoiVM
KL90biJjNiE71phcSkQHGBfo/pDRxOfkOotmSsVDKFN+hB+nXh4oKwR8F1jCxE69RGONFTsQP0hg
Pc+5WfzPwzZIOxGNm5dfRGSOH/NPXvlaoDeMeJNqRIhelHmiN4ls5NbVEGcSqv1PLW4BZYHrslDF
zY0sG0+hzTFu2xMDB4E89wvHqIvfHE96gLnJLfcjdThpp72IuGyhqw4EGkVcveFjT+t9SLKhFjEd
tvt9YuP4CHsndLa97hjk7Rxv+c+5O0k7kNc3asAWI9GxhsjS5YYR4d25MnnBWNoe8x5/8h7vxQSN
Du9UrRtPOzOGsim4TqSy6cFPZh4slMUJPLBJgdkK+r7EMZazQ4Q86YtYpWJM+8DI5i7x2ahwP2sm
tS6SKtr3w1U6WGlC5vGGsdDJDm8TZ3wfrtobjBGQNyKH4sI+a9NpevNaz3jth9126NCPRP44x8BB
rMINxhz9fhUNL+6ji7jx9qyVrJv6gMcAzKGUDO3JUDrz2vl21V09+rwkKXemRiFZQLwNvCe5He9H
WLOyQq2m5EsWGzDh7QDFBAgcnkywXDaLBdnAHD+7PiM2bdQbnOTITdbsTfx9r2XWC8BbMgQF4hbn
UNnJHsiZVHaaP53dN7dtq4OIlgGrNJxZ/GIDqd0Smux552QXNrbCDdhVY5NnD0CXVMxR1iO8lsBU
MDxYn93Rng1TJKAZhgwIjaAPek2DdbIoa8+QRdElVKDAtWFMkBReKczh8gf/ipZ79MSqCjBvnX+u
s/46jhGsshsnsxmQJGbfviaz1V1hcJWJchXvz/z6TB2mjoHZe4qR6gcB+uvZl9VlxCKw9lkXtbaC
hIJ90zFSH9wPWzjBkPveb093i6O7LrskfHHKXbzlpPa8xZYYW5vZ5cWi5p4Bp1NZFJ1zFiu5q2Bj
ivSrSo53r5H7raTYB4QRPIe3/0fSmTUpikVB+BcZoYAsr+zgggtuvBBaKoK4IQr46+e7PdEzEz1d
1aXC5d5zMvNkYofTukIFyGUbhv7HP38in716xAM6YRNjO3yirHQ6TL+sCi9yc42n7MuhM41Z48Uk
XdAylKc5SxryBJYHR18m4rghhFdpJvlq3Lo3jD2Rfwk8HrNpu6xCWXGxHvM4/vY5nA6Dy0jdG+VY
4+QHkX3odv2Myt4Ei8/pdc+zf9VxgLXwGiGrz/ZZhGEXhz5vaX68N+bzxsrHB5EDMIm+3MRbEqgW
+wiHFGfj29kSz9XkAfPvLgMgXEVzzh5/voPeoIO0qgJ7Jec4Fx4P4WW0PENg/3qe3Hg9t2ODQNDY
5zh7OesbkebsOM/SAur9gfUOo0dncpsThuZLBl8yzww4hTtiwmgUswkLGHyYMXaF6W02HA/dw9d+
/aKncrxjVfZ27p1bvOaDGmf4Z9xvwU6Fvxt/pW99sASDdOuDDqCldx9vlxftuXXrFkwxcshpS446
bvW9FxJg32m2Zr7PDCtCXmI9EACMQzyzbm+c2W3l9yuOwm0v2tYsXIwDOCIMcuQ4OrdAzKkGOWJX
b1D2S0C0lLZkxDjm6CWZlSdd9Z6/qY6lALkQf53E//Pd1EqaOGs5miEytr1llXm8mXQoluAYhH08
WbdA91whjQPc/GHSRbmyztbbbXFj22Zyo+NLjfPYswFys0SDG0kr/vu1+yHIcfCgk1OsBLnqw6yC
pNod7lhZ4UticdXP/MkrxMQAkn7R3wUL4V+U87rYpdgcN2wPvQP6EFFOuNHNOfBkxzhWyBt8D8xY
ZVnixCJqGmNJmgFsMt8kvCD7iFWwdmsFU2QA4Es7UiDotXPHjX5xFMeMkiKPOSnq+KlMSFvtU1mg
H9lcTySGX8z4shUT63XAKNxMslK0sDe7td+A2Tmq4IGHMYFktsCtZGFE/Qn9Lm8XHLjvYPeSZJn5
/HpRz0zX6FpiVOPmd+PGUVKP2VquZ/Aa9yCgdfcBZJwDB8Jq4WqEZuzZs5hf7U4EQcDTyM7QcGOZ
Li0EQbfpMtIZm9smki+UYMiwCUUYP69jpee89peZevVZOmnlZpDr7Ekm8SFYRRdseOd+Y0MM5j9o
ZLeu7M4ayCiIX+vfx5NA8c3+uoM/9mBVDLPcfRYuM7eY4WibzBn4ZQSLF6EF4qywsZJABn3XTTSG
FFSrUwqqy3nPk4As+n1iYydAB4ENTwO7OLslfb5UjDLn1uzeT/fDWCprgBr7NvtR4qAHIocjKGeD
3uRLpK75ixPph44p0jYE5AqjNGjGWFhWmxmXydZ4yz/WE3Uky+3mDDc8RIUZU5OSIM11IrrDkoKZ
PPn8Qad3gjnGfbw2kZXXj3BB+eznczoyhas+wAXj1Qi3AZHDS9JGaypBOm5mwwTpRw/MbzinqcJP
hwRJm7CL1pkKwOHcbJ7WUventxkUNNiu6b+iT2Q1jLFpc2hH5R1uiul0/0vwX5KENc3tr/taU2gQ
7aybJdIbZn+kP/IVuS/PyaVzCK1Q7QZ28e5mNW7YX2ggsU552JlZZj1gEELRP8V1UbMqZ8zZf58y
ohjydtIFpQnDGyewISIOYwgSsxnvh6smpuCQXDFGO6xcGa6HcJXeyaBVhAt3jHCK403hVEk16QVn
NlcUJn0/fLlY+yDB5yHmCsjzlgAPjE4fTtuMf9MBc5JSVDvDOY75xXuKb+6MQA6zPXiqvRnv+q75
mxMqSD3/NtECGMlGTP9N5ZV+6JuyMzV0SxjR3SJy1vCVWyq+7lqSq/5hhUCZgANeu1GesaR7WFYN
O4cowUego/LYMwvtShKM/y1G8XPmPZDtmdmGaiuyQ3K6QX4B/qAKVaaVn0Bh2H2nM66WGC/k3799
QaX5WnbLff3mIt33OmM2cIv00KjOGqbIPDHl3Xo1Q8iF3b/D4dqoBZlnKJze4nSJ6tEpJcRkjNPR
0Fox0sgkwxgRdzs3YGENp7f6qxqE3bDAG16W1JEfzwtngytjuvJPw4JMXkJBls9YVmwAZu/nZVY9
RV5AwcwXJFlkaaAhtYzJL4NeaaPsY+F8scAPI47chL1Xojb+/skYp1icZGw/KM8DsuRZs7yIvhx4
73vUEZ7y+KAPcTe1bt3N8W6X4/KKpA1JTLumAaJeLEwcm8T15Zfi3NgwS1hZq/vDDNu7m41bVe6s
HM1QR7XmbRW/vYulrtW1wc5rPu64D88EFl2zpbBz09RoYmO+WLCbi+eIYmTbuqPf8nrgTPPX+gSX
AcUh09CSEDai8jq+fhbCla+teMogVFEx6NYVIMoEXG5b933zutQZ4iVg1lskvMwDC2+w9+GoHUf0
JqJIUMKEWeWnOzBbSsUkue0nWjT848DaP1SzR5iTeCFxainewDCr0tU5GgcYZS9z+GS+kf1Psobb
K0VLNn1XbmVMaLIKWAmbTAON2bz6byhZazbPcP1wRhfvnDHqinSRbCn7KD/cNKMuB13UpwUkivPt
BfU/gkCWTXovIIfK+Yhql/Qr7PKdiEQq8+IutJvZEgbl5W2YGWssCVx9985C5Er4nmi4BIQ0/qAA
L9Fxq1bhXpa/TYqD5PtjD0Y5s+Gm8bNj6STOkt/o+XWzBv3nv9oUkxVlxVTkBWncJOJ8wJUMJ17K
NGo1nG5bt2HYy2yj326ORuB2mA/FZR+PcLFj27DQdQr7I4bfuahChIfpHw0t249tLL8ucm4qmEkS
sVfT/7lJRun7s1TaVhSiorXsPLJX8DIBRcFQTfK2iZsBfLv1ss8UMVrPIqLcwxwgZL1wqJ+uJ04c
80IPaz2X8Xd5SCayWGZRR3l4m8fYJL0mRBm5lxkYhyRKK1OGzv8yNj6MvvZg2119KZRdPi0QsM+u
DnJSm8Jujv+KjT4wUEOM4GzNV1LYg0PdNxXNGWpzwHc10BtTxiKNVlCihnitnhjy2L2XVz5tAbyk
Pc/kbgQxZ3D0I33MRV1IRBbZZ7d9GdgqzOfTWstXNyNIKDF81RkZDQtjnorOXEAM9GCzuwfSElUn
eD76XgallpgJVas5u/iSPM5rtGSYlY5bchhZPZNVPpwd803n4eP1c6WrP6ANonLC6hGwAPGWUORg
9sSHo3ngj17AUPkiwe+Li9qarLHelKPUiYW25m0FhauAYHB5AHFc8WeLYPabmgR2vazDdXTocg5m
KkzK1M5KDobLJdT3TIu47zV18Y8d+hqWICr0zTJdb+kVK6I0VzmZZscPuylwNhAZnUgSaf6BCgk8
Q8ggD28ag4zeizcm2A/eG4X3zMOhcrdpUDGU5iZyAXxzK7nMKCql1JE6FKwtWT6OaBU+1v0V5Jio
wOvD73JSEsFoAR3UlhOi7eeIwGppstr3vJCedtnQaj9AbKTJmipxQEHcq61tRYXLL4Qfuic2kLVG
C3ps/PPVvZifKBz/rFk73yCqGE8tyO6GhJWnVZ8YPjo+8XGxaC6w8qV/RyCGm5kFxPbM+NQDXCMe
fB2Njapx24TG9/y0wruzRzC8CumuG3MEOgmaIiAVSv4rKAFGg/iyeTHSkei2iJrp4Um0G9DeQrUG
pvvUgfzs1BYRFwtRJQuQKGNXk84asBLC3i+Paz1+srWM2j9DsqrtQAswoEswArziBfhg+u7FXiGz
Vpj7bZnAwTv+DWV39emgC/vnL27eSQq4Addg0yexF1cpc4ZHkeXJ3gzpVDVatH5MAbX4Swl74qzV
ZUxGZ83MG3+2BgexqQ/MP3yqaW7Hqt3SN5CZzC8AfeuzypMFb0PZKcFspnDmzijoD0k5c91Yw95J
Hc9aC7OJcT962xycDwQh6370YONeK/FgcdKmGXICXAJsys/XFflN7vyrhQM6iFk3867jjY7L8c3Z
fXITCf/uC+OoUKvEJ7TwZTk5pezI1lAsOxxqMgZ0mqGdX4L6Mo6TIR2s9seaH75pXugLe9BYq/h2
4k5SU4hKtnBRnuV43oprKT/piOnfm4UrWSVrFRDzYyWRy+CB+NB6nFs5SmJtzgE+dMfjRgv0JUlp
FJXhbvaszE25lueKmVvNbHBjWKzDpUyGGLH08RVkc/T33lZQgiTDjCVF/GZz3ze2tRdOiHic7kHn
QJyxSWZ07Iur/XRXUsVHTMdr9kv3BnORy2Z2O5ZOzDMF+j6JP168OCnH2SD54ZL2wPa6Pu8Qz1Xf
/Qs13nBLnDr2xUZ0G6ucpkPT6MiQy3QLLBezIml9Q48wjHggqWsqv/7AJ9o1PuU2oY74YEpjvDOR
lKj4tnbYWwiAD333/h6DUEfxNRQXX9md2s2DijHi1Kbp6BxO4csQvIFTm5gaNOuXt89BzQX5J/um
D6bc+dBDoDlurOa+bi4uONwDPINyAitcnokC30phGsaedj3d8I9/WCoPJsATg1hWIgDyz9c+0JBW
up/cd/UyEjhQOcNUdxfH92VwmESXOEmoqVZic0IpibHSgl4Kcr0+/ICj7sw6EM7O/KVKJ299f+6t
HwETkLZjp3OGUZ4MuqoshTomFjGz7wBbmPVY9+Ohcfq0Wi9RgwBD5Py5TVf/tWENgH5lDO5Q2GaM
Z+TT7QX9qj1UjvTeojASNZUshrFhSiYvp9SCNXVJ7QLF9cBrgEBpUdnZDGqGF21RMUvq4PBhp4gH
oyC7eowrp5bahnI6qg/QB+LqZGRCmDxOXyoGrtDAPADucIyLS/lIODAX9wMHvGZ6p+8mM8Gm445j
pdm/F5MEAalwKCZIzEza4DCgl0ppzad13zqdmNk0jYHTQ3Vm92jACan/ge65Wg2tMiIhgYN12jm3
z+EuZlDQhcst58zjBRihVu7wrzS8Ptmf7NB0tOITlWZzrvo8Y9KDFNbSz3T725/K8rgO+k4t3nHV
s42eheB7UtixdiU+3Kr6LjJooQXsGWa/XH76E8rM2tY4u8t2WcnHGzVxZXPE3IS4eohD7l5Hmsee
+XTvLvZRL5yOzHxOX8n+yU8msQJvf5tTFoH2exW85wis+yvlyaE8w8q/Z+Mm8O/toBO0FRpr2l0S
6q+emMmr4cEVJ9HDnBExQpOmAwGxNbq17YfS/JE6H4Hy9O7RMFpfz+ta8yS8REGjzbGR+8YKAUVp
kiW5e8VhqPoUC01NlbB89zkBj6SyUmCYRQ09hdtn8qJRtZLRdjS3c3cJ5vxC2eMsfUBggkeng9nx
u1Od6yW69r01h9ADnIMbAAKVXTlG9KFbKlQBAHEi1OtjpkBbqi8xhDepXeVp8RpbmP3cGdSUpvGJ
zbnHc8KKyv8tgAzbKlPayZhwdPZ18nq4Uj67ZeGXFI+CY/S8vDP5YB07TA2HVsFU7e7X4DHO5O/s
hVvHN/ghj5zgVcwg1im3O4R/wsNadLY4LfKwX2wF70On1C1nQ6ajM5z8lO1vaG46F9Ghtbu97dRs
3ohyaWPGdIpiIjR6GBPaPCn4S49yYZ04eGKVM/8VZFi7qqbo55/eUHL95nBxZAaDuHb1vHSoMHDr
vFq4XE7vrQ2r9PVqT15NNSRdplAvwkki16UPyO2cm+77L55+m5gV5pOW/UNuo4DrzDP1ngd+CR/T
n9IOiabpNk1GLakT26doohSCUme6pZfO1Vy/R/Pz/TRPHVqoRjBj9IIgJmuO5zH9+Q9o4jrbpcud
4T3F3NE+V6wpY723ob+6FeY+Q3trZlf3hsP3d75PzXqPi+9lP2Qkk/aSnvhj7Yo9fTdKzP2unu4H
k/wPfaUjPq6Jn+3AKVgp06O00K0axQBND9Pgmph+1ufnCzFq4jO1XUjwAPT8iWxDatgi6cy+mLoS
+vlRxbyTg1NDulHReDKzZxpDV+5MprquAdM010RubIGKPKcXvwO/KBwN+9QeJNTF1Ilz/ZirXoh6
H3M6K1XG5Mf9+xGGN2CXCY25Tp+qJRz2bZ/g+7GucjvLNbmxQ9fRJqgufIoKygG8IEfiZdYbdfkC
Qr2bfzgbIYXAU6HmYb8gFuxZs9R/iWvLzBZ/I7NW9fxLLsSFx8U8U89/fNoajuhJtzkzS3F8DAi8
9IfcH/d7CivMtGHihS9yC9JR/SNzxLAg9/IJDt5AfJlPweP1vqOXA3dZlj2T0fj7Z5IdGkpC2evJ
QlcmiMYHEhF1OofvgzZ+Bgb8hTym5BC9MyD2fSss+dCewd7KQlp59qG+fL8L9uMCJ9VN/qDtH4bT
ZxgSi4Ahuj7irSlbFeX6HUflmhiKlsGOFTsrZtYY1eiLD5pD2hXeCrz3sro6N8AgsdV8W5yKl51Z
rc6Mz6XWsXa7+RpJuQLvxreCizHRekxPD5iItSCF3dPNiw8gFKJVE+dXZ9Gt/2v36MYSSlnAOKBf
0MOBWaXuBadm+01Nb3/Ag9P1YUjCBShzm+7/FcyfQfh5HL+9JE3u1BqQUg3wZxUf2qVxKJn5sDFM
dN7Jhx6D6BDDyg0azM9c9KhPJutx7TNzw47jRpAzLSMrFw6vWwiFhQGmwxmoOFkBhXWFz0KcRTSy
bC+wIb2ZMbimgC5lvHbhoMyOlA0BG/Sdw3v+nUWMP1y8vObePG90+LdBa3Fy6+UyKwmjBPu9n3rL
L9j0GijjN6M2GpKiTWWTkkeDYvB6SMndPWiQ8YRCBEgGcHu9bjRa9XW9fo2Hcz2Sw58YZ3oJn/Tx
9B2EmbW0EGxWp9cFuTXzqRKkoS45AhBkMgipIpl8di/c74AvMWDYA/X8/+AbMEnmbVys3/RUZoEG
nWEau+5EkC8Lhzy8O2GtBtapbJ0PHgOEH0xaYFcgLPZbmN+Zbq52zBE505VyN1lAzNCwQ7bTfV/C
/xs92mqtOrXLubbVL9bvBvr3LZynotIJB5BDbwDFUStKiV+zLDW/fMbqzdOMCTFczRDtwpulViOO
G/BO05la7589Gr82GspYAE7786tgFInSIXkbYf25D4STIzy4whwvhQRTDo6GjDOU9TqkDq3X6Lws
kY5zph0y97W5PMaQsKOJoDT7DmlSZr5mGvACQt66+uS3HA0DIa3LXZo/Ph/0q/pxr0PCoNYFegDI
2/URq+ClPxJ8KbKCcv4/zzySo7W+Gglxy9Wcz5dcmWXm+ksh++KYoz3Gc8fPL8JlTZwAYNlkevOY
cKpui/Hcv7lTS/gh77Ep99dCMwvlcmZV8TucQTnpXweGDOlrf1i1vUO67kPhAbDV9mTCYF3ysxPQ
GXUurjydqFk2ozUls6C5aXg1c7ClVh3CWfLSr9Ak0xkERtQn9OkLoVNQ71MYM/JBbg54iqBjBcWb
Bh0sQHCjQn55AEzdNA1hoyh9VWg8UD1cvLIp0JBosKGxbkosnQeIGum2E5HZwLsZXf4+lfWsUU4Q
HUVhSXcVt2SkUGcOzE/GjEahBhjGoNqxH+L5xVzk8PY4o17MZMAKmzUjki/LUHiGa5W2prVK+7sE
Uyw9haicTY2npFUsb2TtPkUBil2yx8yO09JxHCRopVtHK6CYz5fdP0W0ca9feEsQIuLI11KrtoeB
T3iam5vf42FCiPzzbROqpmZzAyoMMsgpq3h4ce5f7Eq2GJbWYpcqKQN0v1PxOfiQrlAub83q3Z98
oI7E/VO9Fzac9tCILpT+XLLOmgyr4IoauuRQLAnmIRNLwC58+7ZqRzf4Ah1eCHi6ySaG4jDu/UIs
/lKEpip7jORmdKsXXHUc5sV2UrlK39FXKM+fVrtVcSW1FUY19u/9TbclS+f5Jq8suztbaurXGSWJ
6rd/PN4sQeiVJJ2LP19jyXxGI9TCxUl3mwQ2oRQSYfEYA6qUKybrVWi9mmmSo9qEpkK2p5yqKB4K
8MyRa3B/kU8gALf4kejofz+27MO/f0CPASHE6kAa2ldHfR0d+ODt32f03y5bb+P1Noq49vyU34Ed
WjDt5NuIieX3mMCAd/xBlAEB5jDw1ZN2u17l3gkwxaTdHvwmJTVS5xT7Idv1BkxbOyhw5Yo0Zker
Xuu2TxnI0CHTLvd1a/W65J15D/5mx073ZdCrSqdlTeY8qZWBfP6mS7LFe42d96eFHPYl+/aMUvNi
WLevVS7qcpMzuEnPBT/X4G06aFYST1VKNqpeBcXv4VUvq/owvqUQt1Za0raHWXy7qZ209tKPqeIy
S24VpyLnNxp4Pb688amY7XavgC0UFYvVCbHRHqbC8ejJGbjDQEZ54lWwo9R0WFrezfKAZOh6nFNG
AopZ+d7QGf9Cc3MfndQA9N6s8T/IY+rgFERnNlOP2L0KjXF3xAR34Dk73ALMPWkHVCP+9NujNhiQ
Sc+WACXICCowOrc8Hbo8xtF1xHTVEpaUA377MDPgf/hPugGyKsw/BbzFDthUHgsc5MONZjGKTSw9
kPYCPJUZEp5yFOvPankS/WGWBFeG/79LsMkMuAsRRfX1xHJkYfFlNMOHNF1AgdperHz5xIXL0xky
kTgBWQhoUfqIynC/F0srNxv8fdnFqvHg7+NMaGmD3yiOouTnDpf/GAfuA5+mNrxk0pChVxQc6wfj
gBv5RODKX2gGPelEmqvKKtsd7xY2AP0NJO9sbfg8mvfgMmv24Giy7jPbfbeV1jygYr1UTo+9A9Tp
6pWu4eYFzgkNfgSqVdMwWt3koEkmgpmYxnyBihkWaTx9zHqd+YgpTc3peyahaDDl1r790X9GpD8l
KwyOkJ4FcAtvTLEcJ43glbZwZ6VlIBI/9RaAB9hXjFqmqF89or5YfZfC8qjgnxS/eQY/VTmoyczx
h1nofxodwu8WJKQqJIj9KcECkCgQHHU0iV0TY7P3tjZnNPWghz/MbxkoV+07BbjlLW6TSyR4CGQ2
sytwIv3fHNwgruNEpX3G9qf5Te4C+cmnUOgTTCkEHSGqa2pMwnxtbqru1CMleIHwaM6i2AiQRfr6
dIvKO3oefk/nhGN28XTkp2eQv8FdnmVfP5OnJNo8UTzG0swrAjl6/q2Bl5PGyw2nxVNB21QfM+nv
n3ELAlQfMgLFTI5Udrjt9su2ieUipyHlgex0dLG1EZF7PEkC6PhTNikO/HyNPlZA42xCtvD8chN+
hP0JR4PdyHavfh3oiLnOR9FvYzPUzrgPAVMqnMGjQZQmRjNqdDEHDwP6xwlaXBwkkCy9O4a+o3o8
cKG4XZdNbQGw8uU4w2p7GcfEToGdrcXemNY8d9Ia0SwL5+Bqb1+I4SUrCDhUVlFcbAEosDSYLe46
LQvMxCwGlXDfkzf34j3lKW3jhExDdHQaZYXUUbAKWVW1g8up+tOfnQLyi00dAUeJWGSLhG6ENkEw
aErJdw8/Fo/0k22ZiIzrtIjvY8zNRToUcNOTowD4Z0uVwWz76HY14RYiGbgR6p4hJ84HMsWmFGWP
KXzgWry4wJaeaHxkzMGp6f7QtqyJ3L2iymwh6Epzmxy0kewfpNUBkgDs4dx+KCpUDxVUK6rItHXk
iA3nS7U1M3J7sKMPPaak6wmD6OWS9oyhi759D1d5z/t6zJ+9ls/WDI0XSSuEeoLnKIimjhBeCvYl
wTlz55iGooOiQZ0chQySzwX4O9Hcgy5gXr2j7Ig0AO8eg6M6hP0dlULNKc3xBTY9BIDsBENBsdUa
qzdjklZHvdvdR1yoNfv6XBMkrfEd4evOakGg0UZPzh/Fe41UFBCwC6iIQRmYxeKdoMBtqO3q1psz
/AgYMWdQTUy0uSiFmfoRQPMFooW4UCG2rEFEiVX+l9y2pAqdbPtn9mIuKPRYJZY6ECrDBcwDfRD1
dfPnVsvsLYYD2FnwYWvki1fT8OesYfp30IvOnB+xnUkngz/qRnwu3j7QY2vfZz/FUnGdYM3SpUEJ
IeeY6rn1Ri4tzoIDujZGpzGQLQmJx+iBAVdiHS72ickkAzVUhGMrAfXGxGBuG/6gNQNKBkgFmQqj
JoGVZG1nyI1CbO0Lr48HRKz9uo2AQn5LOF9/5FtyC6sjmvDUYbhTJyXd1z6M2dz/oKO44lfgpcqW
0ekCiXZscA5d1l6UzVlnooa5rZHwIIA8Mx//BR4s1QWRrhgVLJBXGR9Bqps6JaAliK010d6kyvaR
rKsJ0qdWBiK7rj/WoO/yYynepRAdlVCXA/Okfj5wOiA9En5gprUPbwhbExVbK3iZjJRniLDSmVc9
fIM+o8HXL4oR0wHHOUI1ILz3G1BhyDl9QQjGXbiNCigg+84s7zJ/BO3lVDaTiueRFpaB8IsjFvwd
s3VGOKzl+degbWg/ds5QeXIhANvB+PZNJ2cX+VnfSDhGmEbYOq0IGFW4ErHOdDvNnYZPxi1mTtpq
PVFyPJbh6iEjCygMK5TQ5pIq+alBefxQ3xThi4QUs5pb03zmIFAIpUj2duPbkK7wOW33+6vqPHhe
5l+IZhSFIDZIl7bTUNurbviR7D0WdNb+EyhQhj+nWLT9JDvyDoDimCq1a2oRMLI16gwCUMWY8epL
kmGzyW10Lo2pyDzIgE4DzWmA+3GRd1KeDx3VE/k6Nnb84OvbF1IKLdAyp4Kifo5R7jF5RumHjVLJ
0rTuPDuA6uIhYP+XyP3F4/NPHYRYIUkU53CLuA2JSX5bYPB0qm572TPHjd1Jq7OrtqJKQHeiuPwl
nWcM0g9jjIH9TcNKWXx7LpbqPRcubqRbhCotB8Ez9ftMBZFLh73us3AGCuzgm2cQfJqjldERilvD
kW9uw/B/amHKcBP8QCQAetdlhw7+GdJbeRIbrjtJveQQZ2iMNzG7LvROOkHBSl0W365OpYcZ7QTz
0j2volBkm2DXTC0w7Uc6bmV2Oikqeocu215pOmofxJd8Iyzdaip2NQtraXVT7Lxw8v65t77hT0zL
+53oxaz6TgcZvDeJwjh/ovRpRzmOc/WYUbciJsUaj1uFzotQYo4m1THEo/A5AbDVT06BoSbig576
stc6HQXtwVh8iulQihqovbsPGy/JjtFhqDG7D8MXEi2pMes+JTlmXQ//815JutN+poDr1cP/9izI
vBsnrNl4fWLS5uVlTBvBe+D5vs2hTI1hOHg66cfPH+MXH0TT3Fy/2q8Luypw63feqvGPMUWTyrTS
3NvHUmQL+7LnGBr+Ew8ICeoH79JVru6zN+5r3qMJu4/PeyU0Q2XXK9mIjosLBzEt6hLrLFOjLLfU
I3weHIoxmlEOACyKkuI9nD5wD8AvlaZyYA3vYvqPV/93dnuXp69Uq57kdBC8Zg5ddu/ZHyiil0Om
G28YtwOrwk4a+xrh6PWrliTrXJr1HcgchMUsH3ZT2x+hWMoNk6TX8RtTLGRGd5pq83fzn5W1p628
zlQ8VPA4Aov5q4A3gO29Es0ZnmrZ4ucVeVDxTxEW7NmgI7XnDec7AzWXx4C35O3SP8X8Q4r2xFvb
2+wMaFdPzuGPM6RJeO8AnRaSB1IvYuHklMHrRwBx+SVETbNOM4wIIOgA+ihdSKzMyeZtTfmyC/gg
L5kOjA/w9VlY84ttwMadpFlPndP2XC0WT79y/ugpUOe7fVRf4rr+fpT+VBdJwl77T9ey/TePCmcn
CNAqpb7lGyYfah6SMzk5xyhMKUgCIdB8WLR8NfOI5kJbsBHZtExjbGQeQgK3m8qW7IRLyKeL007C
Kd61082mnV8tpFwbbizgoDawgoVhcQHkydibpn+PYIwY6+3ODIs+azYzx6+AjC3uBBfBwQPXW+CI
eRwiznDaDRW8R53gJYpVB4LJv8RQfMBMYsAK4bsU3lArYJgU37CGcMUcFeinoAuYanFk1ImiqXYZ
yRHUpQQULRZQgHCzcQLP+3mAkZZisMUWazN1Rb0t0pauziL466Jh4gg1Go3H2qFR5Mwo7SsuONrK
I8gyahZiCkm8IhvgP7Ft/2clzECZGkWwlIwaeLUb4oqz9vd5Wck3eC/k3I5R2Ah0Nc5HUSWPtS3A
BmgVEiMIPjEbktMqoPXi+o3LwpaD4WWUbfiJ2o466GIWWDaJ6ii1bgepssSASuEsMyuEzZ+qMjyH
ZIbLHCsWqhcmAXVCuXCmdfEe2KwJ2wo49e8e7eGPhjxUrWaBZkerR3npEZu4+p8f5ioJ1EEQdgAO
uBjjk0vf8/hOVIUVept8rjMcP7iaNEIXlBLfF6KsoN7oAQ8eei1ghnT9RXKxBDJOEBptFrNF3mE9
GBCavFCWHheTmfaaou+C8cpvkr6CorFTeA+7Q5wsFVC/dq45es9TOfXyCNSZ2CtjMVQ+HEDjy1mp
nBlpaTkDdVbeCz+Zh+NVOksN9AVtpEbNFqerEF1BZn2E7Vy9x/QGSqUyppypf5Alz+m+/Zl7xIXb
cWvpy34A3TG5ek+2Lhu9ZHe3ZlI8mGNRx02xd/uhtdJeJlwJr9tF2Zj+r6BXeJgbzHQAF0qRmzXg
aH8x1RJJWuDwG6Wyd+pfCa7Svsda8nrEkuZd0FeOH0g66I5hP0BlJRxNUvRVJQnolJP3Hcrf7CAE
Lf2zOr+CTwvAEBxWGBOpv+BS2T10ARpjtACTKdyAs4UavsTl13yv0ZDg4jIwayCLTcpgRm+hHxVi
lfpmn6lgq+oWD85qbpeBRu1uI5qhPhfr7w7RKZ3pt94mCzrzr/2ojiOo8PcEmTlYlebjW2Lq5w50
D3UHtOh7zEPZZ2Co5w52RxYppVHfPF5BulL7WLnIo6iKX2G9fDZu/2Fd54MD+w9Lh7Wna2Po9oWQ
pXqDZMOVRl9pT6+7vfM7s3OOc8t4OOyNi4LuTsMUMUFIgiuCUKGkYs8UitFpV5gD3NCa0voz9kQg
ZBO2/B+AU3CFhGXRI2N3McfyL4xc2t3X79fs4G9Ojb6VMadh/UqOcYphV2Mue94+COdj7WdXsJZa
IKxsIa2f5eENrK/vvNGlluODmJYRnUY3n2wHjwjceKKCW9wJjWm/5mtBm490goq/atzeF+SUBKdr
yHgYpj1kfrn4NxUSk95CXgBbE31jhH8Z/mRTCVg7ZOKx2VPrlC4uKsl71atHT3jZ1Vf1VN15WcAo
MmoFF5yTiQUFkXlQ/cJB4+iPgIh21UONORdqEVx8sIvivJtrI7BUGPTzEtzxM0qbaVivfNTSNAJz
ntqnnQJ6p+6zi1OSR7qw5aB13o9AItq6tUJQjMzcD0p/D8uIRqYM2z7lR1D1UcuK/RLpbrjS1hnl
iaWdVno9YhwPb7H+Jr3slmIHg8iyXpvCew0c3ZG0WzDMRzARdG5XPP8nCrCw/dikfUvR4g8H9hv3
ndVIAK0T9+YEwF+0leZ11aJ+hoPyv0AfcDQLPcgcPqQSVmM2Vdz48KgqfBF8wiDJekKDPXU7FAs/
TJ4xbCfDEhsuWVgiiOEMARQf5/QP3ZI4VTwDjdkRUoKVZN+G3p08PZJVPxv6LPUedKPydL72rPvp
AaLFZ5pXD0vaLK+I35q4gddewh8qo4fGzGXflsG6aGTJPRwdCwIYaXbmpccAnqyYS+jvki9iUxc/
RtKUlgh1DGg+TawUXlUOtSRhuf1H0pltKYpsYfiJWAsQBG+ZQZxw9oaVpiYgKCgi6tP3F9XrdFed
rqw0FYiIvf9pj6wrypIXTiQMNerHFuccTA/7n1U3y6cIVOAZKEFKjBHIKxjGoLC+qaAJhDKO7vwx
wbmV0JZK2y+KGYcetfG0r6+NXI0tFJ8RajiCPCTWSHWZNfdtQbTCPW5TWkMWK3NnB5vn6m7Gne40
VZLykWubEmyEOfimumTkFdRBI++GEaTR13W2vKr+rQvupfN+IhMJdRIdLjgB13Vty28Gd/lqRixe
dOlPZlhT8g1DDuzr1711ft3GHFHvJTAKBW5eh8NyOvwBbKH9/DDT9/Vnyva79/WCcL7Z1Vx1c6q6
LEXMgD4eVsRqi1XaMUWUAU1fYGu2gVN9FZ3QS0iQ8JN8okEW6WAt2mxU+veWqZJ9Y2c44zpyBi3z
5twkv4Rf/9Js8w2vtYm+ASfbwHtpkf6137qX7rqH+8Evh6UMYaNCGWa/esbSzYefuHsDSjt0nPSo
5SfWKG3J/Hi5HO/aJbgy6+7pSwxLGOcjhxmNT6cQ9LmJzMZuY8pMAlsp7YLiiBDi0e7ygS2BdtL/
MmCe0v8yQTRye7lqOZEVV0sdTUlaRrFq8QfQuBbj6ams5D19A0ltKWTM0L3OtMeShrsLIJU/NhON
DTRGLAJYged0+Ky8FKtoyp67yjW3IVT3ePOVt3WBMkVO8fS+xu6CiFzCy+IzcfNSTcm3v2CV5dBk
yf4TzdTVUteSh56UVxTsw8pRL1HNwcaRB1D/1eaw6Cqk7IsS3VFG0fPjPcntQjMHJSPfx63ptA86
yTmT725EEVINIGea9Uo4VEJJ5fjpbst7k/tyukQAwJCHZnJ5Ro90VgGy0VaoTvYYl1gOOKehPtLQ
UMVyUHUc+NXLzQ9XIvS+IzwHjql5L7DFB4CswymrouWrhsfmTjjUwOtV4Au2Y3CXTAF3PbyZ6Kau
X/0i1f1hvn/27qWx61OD0lyZf6rVB67cQEG1QLKkVQ4QU34/qNBJzJUNqveKLfQ+cG60gzqlg/PN
wgYPzjqroX4d8+MUKPtpzuilVDSRus1O0clRwSe5Ol8ApiW9s0jnHDpQZXV081okIa3Xg3jIjz+V
QJdh8vnOPpRS3PKsPb4o0e7B6A6j4pT1pn+7V0pHFGavvURNVztGnWRGhGKDbBRwFyhz9BxAgIvB
fKP2sb4iQe8W74iWBiQMx/fjSYy8n+xUxeeoe8famVGdBGvi/SObct4gLDh+kvwZUSAPvNFrTkZc
6n9/L2xg+EfUHwXx+L68QDWrhwdVAGV57zwBmdjMEcUbrszJtM1jSLoPWXYPz0wQ7dyDPmL6ihKb
Y3ThrFQkGjxs3VFiMbX4vhqm5WFhsO77TzB42/mCXH8QkNLWLxTWIjEQjjt+fSzSirn2IsrLNhOD
rpzvP8oJ769w6nDAfZ+pccUhTE5cVGNV7+2hcILniNC3neyPTp+wL8SCSLc1MXLBbfL2u7iMh9R6
Lbqb989nrJwY1MAsvjz87lDYmRGp7wH4gjH/+CNFCJwp3p9MdWL+B1g0zXgo3bzb7xWpQYPAzBnB
dHBirDB2DdB1rVv0ZWIQzpR3xMEmLZXgAYU/4SH++H1kRhfa5dk7JunMXOA89Z9H0kOu9n1hRte/
Jz33rgyKaBjKocFzOR2o5PR98XAyHHlDKdReYW8dBg4tqrie0lQrsfx3xxo9SxevsKdC2sjT64t+
30KQBbYz2r3mrxYbVk+1twFQxULvIi4djPHQOdq+glZVv2GWNHCBuJDZBFBtdgE4dXObEU//1Rxt
yoXgQXwziJiy9UqmmnPz5Og7cKGN71Wgx4OtZHqNYn13r9+nYLqKM1jVH04RjgtoF04wU1yh/q/z
ZfQ2i3wQVFwwoNXzhVnWNFYEgSi2CXmvWZfS/qruCwZxpng1Q99AbLDCZpYxLeLyIJ+KCX9F2soF
WTB3DXFj5/IWR7PWp8DUNCcdEHY4mskLSASvEJmfyk5x3iOnziK1YWAH4M5ryowujRzEFK2LMwJj
6DxdjjJkgNfSKzRHudhPxaYUbAFFmoC9WvoeH0S3VuA2F7xFkVrYJG1c1ahiYkYzITTgUwWXq/dA
zfnwGjHoU25i1aVRwAsiCINs0hiMeX3MMUrekwFtcQg8ifZm80JPQAEsHetpy5C6TQoBF35X5AyU
gqMgpkDk5LoK7SJVRTwYc+88+U+9BCPcufsXBdOsWuGC4khZNCGqnfHnqDAjg/GVeSwt5Z8LcMwN
vSiXPaEG+TbWs/au2+JPh8IYOnf/TaO8SBdtpJ9uuxSkElY3xj6EMGr7UMbMQcnXJdNak+xID0JK
qmHlS6azfLBPTDKMEUgkmIlGehdJT3rtfI3oCSR7cYZdYK6eR1nfpnXMU2L+kVBzTzofefq3XD1E
0EzIszDCkqCItMya6Mh9Noopsm+Fc3876E31wUZtKH+V+bDHxEOztRmV3uvpA46Pbmv58NwVVCsN
s58enLpkYXI5UxKKeKvAmChCm/HjBZLlFl+GoGPTExonfdxefMqpdkoN92UIxh3NYWuDyoKHcu5A
lAbE0NMkK07ViYk6X2d4ca6MPlUsQ3ehVZ6Nc4+qucxzu0fE4w5VuyPXmzzsc0O6Rm1/DoOnq7Ld
42PKaYJd7WPfkTRhF0KXgdSAyMUJsK2BknN6aQXe+1h9Bv6LZsaV3S4asktD6TznhBoiZv94fW4/
Ief0oxQyqlual9uM1xvYw0l+HjJ8zhI2GAHWs+9Iv1WLVrlf6POnp/OAoC1z2e9dnr4OYh8Ui0lB
rFjUFiBAVCA3t8ZpJBMZnAdIe9Jzq+Ev9E10L7Cf9gPKj/yHy7qoAq72HenzImXyGYsMXAbrAMOd
LmHZJVjqrwMG6tiMySASlS89ZaAvbteV1GFLaW1+AG7WIXMWPYP9/az9fXd6vzQ+SJheJP7yDolq
oHv1S0RRI1K7d19RgXK18aACfiOZV4IPnaGJCEWakZj6VF018wBYTX2VYdilraBZ+kY0EcTGoNLy
jZmC5dwZnDp35D0lWzoqng77DrI+f514nlXNQTTwQsCDNryZVqtcnUq9h9x/IDkKDRbN9F4fYxh7
zJEMEdu8pZRp8SgjtsdBu4ZD796A0Riws8cvVSF1/5vxRMdHZl8fEYOuktEMLc6LRrxwzNQqvH6B
2x0DZHw7DIR2TJlxVDIapNrVpEhXjBVijHppgi8p4YgDJEfF+TOaDWbPngVJvUJtp4E4RfQUwx+J
dgcp80Q5kCrfOMM/8XTV4kh4r5pZ+fEvw2jIiKPZN+c4KM6ULXeECH/0LcLPKNZoVXJGvMI6Ktej
5x8wNm03aqTq+OA+J8pgzazkWySnyRs/ENDP37BfXiGJyKB2MPPJVlmOjWqitpr1bG19EKpSyEg0
0q29N/OMoatGWvjaXt8RcWPDfGyyWj/DdQ1LcrOxfQ2ob+sfNuf0QuXsZmvpOs/NaZ7a2duvC7/p
f1VlyyF5+2m76K6UdnkaEJf88NNtFuJB0+emZMkg4/fZbXiCMm5kxq/Bk8OeTm9IOgyeVJbsF+Eh
qDZ2RM5axQWMkPrfgodVHrgNwEvn9VmUcnmfRwLfLsbhdcypxw6IdUbr8vBcFgmV6Zcm+8RwGBQZ
z3igOPIEH/ljC4oOSnrxJLwDzNvUBrTJMxl0jpP6gGOvxxKiTYsFPnCkqugimCGWMkbRGTV+J8Li
Gow/pYZU0CtZQaOw2L9H7ufpZpo9kkMl80Q5QzoO3LTkZuCvRFK8jgrjg346AZQok5scDk0f5oIx
WEsd7AX8ydN5WsKm5oLUC6IOCdyRSTyivTd/itZ5/73q+SN1jcpVGGR6fLCL0wrW8eU5frVLbBnS
+1TkEQYBPtH1lqhpkB/rWMe9U0CWmsDmSUbn/94mZ4onXw7nGvKfTnPfEdqxE2AR2cBnc55wxQGu
+946o17wNcWaq097O5zF0C1IiixGPVCvWMOljyD4TQDiVfJeNj5uMHYxLWTmTShbRO4K8Bc4T+WA
IqNSIqWP/RmnVT3h3XPp/Ppmx+7XzQiZ6eY/gwjVNjatIv48XAAkzWkaH2wLpcfsDezAvvAGM6Xk
4HkAK0/jX5G/+HSfV6fa8Pmkefx0z4kXrurogffdOkyK5Jm7jA0pgGQ5V2w0KagvKmRrKO+ckepg
PpLw6QAVGAHqMAogAgmG/qNxQPiEgf/8mc23t7/53HDnWB0TCjXA/2xRlg4/4k1qQMC4JiErnEyu
Pztj9v51JocJKzKArE4gnM5v6/FlmsQDZYEUvssdfhNgGAEOr0Zb/JaQKxxpkF9uwvojXH/9y1CN
vdBiZezAnAZz8gaq8b30fhNKoHPhnyEDXGzwdoSf4AyMYkXX1HJff9vs4z3Y41bbqd9wmGBaYE4U
iFK5e5UgFM40KudkJN/AJxxx51+VM9+anTXnCcF6HmMSFi9qLxbFEaPAXQy95bzHmWKZQST9TbXc
Gdg/VOQR6rlRvwYyuOIhYFAKs8F5IszKxqjGEOBzCPoJFw+il7sHDHDh3V75oe5iAAR9JhIfOcEO
g7/+xxNwaS2caaQB06+uhlEJAG0yQ0YEmwlZdNrMa9hWzjaK3eFQ+MFZlV9UgKxlR5exU30pUXNr
9R2/jl2PIADA12ezeqlu6aIZyhkg0Wf2kV0BoBYy9n/5601Q+tL4hG1k/PEZH4r1CT72iaLhQWS6
pzFl1U+5uGT5x2/HGPllFZR4k7nlCQ/4TTzdsDKxX2Ln3o0mc8P+1YhppngWCUZDwH4TKREPSx+l
ns8oKt+vxj75a29BXvJLOSltliS1hdFaJMsjT85d3/2dJ2HloePR7mhdJJNf0LSB3RZ4sFqerwfM
vRtapa9Pf0dPb9i5gymkpXUu7K0fMzGAuIALh7Utg3K6j59yB4//8Yd6yP1y1zLPRolKrHs4mobp
hQ+KFeQ5G41J7Lc+7LljCgjpF32rN/JQ0ukigr9dI2LCQ2FxnAKSHZ4SljXJCAQW6M1oCPCiY6I+
CP3EbbfDyEb85sAWLlIAOKjv72fausbbk30dzKfi2L/+oe/CO4XZrwI7fiNfJ0LoJdSmtmnrxkwi
F8jwoFWWApE8NKGQyNxdY7XIumm+5hwe66snRKV1AmrMOiuSZScbkFuOM9pBnonpx+6GnG/x406r
RjRR3YOv5GGrkxg3ox2XbefhUaShGS7mpwXuLadHOslTX4iDF28J7pOKA5zBB5Qb51cWPhgwb+Wl
9Xf1GMpm1acfFgj70UT+on0Z7fGtYLb+CMt2oKU20EBeugbZbG8EFjeU0Pwm14GEWtjprWUN2tsP
J5GuO+mTVwarIHSMyRfj0+ke1ON7Ox0v2i0mGZcQNiTx0ypxpznGodeEd/V3RzH2EiFhBuWML6HE
pTHZDbR/nkYTuTJfIjxUXFKy3ojwGm/+ZSURnkdDgwYa/dlm8IRQA/WWbfgSxIse/xJBqMYMiiRz
/zkh79uWSJ9aZSgKOptyMF0zC0AL1eNnCYGELqQiTYfmlo+H6OwbUsRpsD5UsZeZxlBuhIsYIdnv
agz1Frn4vS+8xO/xkZmxyMepsAm0fVm/rfN7Jp8APeAN4VwavkX2ALvkQYFZC14ibQVZhYVM8vKr
rZmYtx6ZVjl+LTX3Hr15ifln8pw/53QC+xoxP+zLN36HGU9qSA06UlEI8werLCNmUvxXQQRPNqZj
tnLncJCWpk8Ek4sGY3UpXMNL/RZaD5e/aBASXD1YOidvLKLhKMmHftfE2NJPHUcb/pbSbtbtctGO
zYTjmOFl5LHhwnIlr+FCCj39G86D9DVuD5oNL/sj1ABTvo45HYzgCSjN94k+tOfrlMUWRTRbqb4j
i5ehGmJO10Bk/YHSSbvbyvTThcykgCZkkGs9pWlicCqwt0bN+1h9iRjinxh4+TJ/qkQjFkkWVKsC
xcyqChXvVQBFZElBWN9fPv8IbxZKOXJB+r8qvEOTdSjrYMCzgJmEzve3Cr9etRJ9g6VtkKw+w87N
pg1KFkTlbzZ9NAFg0WRgfv+JxCsUD0yHn60MslRmh82mx/EFqMUm8faQzACUD361hZjX9IaVck1Y
A2A/ux6/LsiyRo5Qr8Ek88cd1yQl7ZbVHIKyoK8ikQskZt9BGxuzPpLJ1sQlT8m6GgVycg8MAmAB
UomOKI5GrE0UjI20pAwB9pudjpTmswAK0wkuk07aFDs+xX/FwAB+jkuqGAF/+3zKxEeho/oEckDH
a31imTV6wQblLO3gr7KZGpA5Yr3ivGSlbXoAkK/X4SkG4of1c/+as7BKjkLJeU6A2XEhyjwo7E3o
wXg07G68QVbDN8DBKB43GNarmxhHVgne8PHwLIakwF+B7CHg9ETmBaz7SrCK/xhFcbA9Q6boOgxc
80sOSkBmAgWsFZ1MkC+kkO1Icj7BY9L4SIL4FD/3EPV5ks2ZO/WzJMoQQdrD2+XzN5oBFPkcfeYC
QKmcZlMqaCLlubnCzqEvNR/52huJo+Y3cftX/mB3n2EXSUE3Mfuj3fyIxp7nCCAId5UcyREKpx2N
VK9bbFAEE6tTpqJpLGmSzzH3wxgpcDkDyKN9vW1xO0rMaGf2FTXsWFh/yr8b2nhsLZP2D1fCpCc2
giwHHzLVpFkD9nv96hRgtMDdw3tL5Ih30Yv3PXlBhIkHh3DKoLe/xKa8vPcwMA8SpnjCANnWeNlD
sdF84jZyRhFMvsMAxd8l7tDk2fy1AhsQAuo7oA5edFmOqh2MSD1yyIerxSwU0R2uRng2uZc151Nw
YZ9DBMHYuS05LutmXc7Ae8bGXKDiVz4R2B0eK4ayjMVIFnOAVNFA/ot5z+Ax+ne3/qjznWXhtU9O
C8Gg+H3QBvexSd5UFsjEiNSxSQ1LQEwWgVupwNENgiTQLfs+WsBo6utqQ+dBZatHkLx0A0Z0H7rq
3c3PL5NF6qTl4mOsckQJjPsgbJ1S5Py0i9N3XZVzrXaye5TdJoWnI1YNUb2ZYDnKMaXS4AHOiGSR
Ig0m4Vwx8QhZSGo/y4185Bu1Dkb7Ra1kLDihGrLM/NFeG4M48HGepcv77Z9rFUhethGYYmNjl2Cv
ujxWWaDy2CPDAyRiJ6P6J8HJHo3Fbos3eVLNSbpLfbKTmZv8024GSLXoTVsC2+wBmQvNpqyn7F/X
MT/qEpPYqGR++rUBa277Ft0J52AEZpIFxlQZrmQwlXaW49yEsDEjgsmGRiwqN7b7MYxKfy7oYAPc
SV+7559pS9abo6lj9jjenxjDzjjHr/8NjHesUMlhvvw4TDunvtHs+mFnQw+j2nWweLaL78hHCGi2
3oOjvPWa91hRN02NEKnYZmTrOe/fO9E0HNgGgRK2xLS4HaQGp9uIfgD6aNMCDG0G2kZ9O489uoC0
ZC8Rw2uQWevIDW4ixgf4NrcfV3v0BSoZCxzht01U3KBNUBzIBZpwCN5yvyQxFEa05jEgsgIrFPw7
bocT6UWErZEroPjGOCUNHTCQs41i7zGpYEcjIDo+fQ80eHP74Zho5Orlc46mG+w5+e/txNsAU/1y
NP5RYX1DtC4aYlUtaDFYidGuZC/QJGPbf+F98CkxVIAwQi4TytvHy4MbAaniI2UYbb5zWnpFwd2s
0l56crdub9PBw9UVZJHSosBG/KHSelSJqcJF2Ncxr9cxDLZj+paV6SG4HycjeA5IADcUAX2L/uz0
PQGRkQl3bhNMIvjDQKKk3MlXEAoNu3HvlgGMESlVGIvQLGpWp46lQfjeGtSGHGAsBoCzozknbc/Q
w56BG9GDjxKBJ3WRCV5iQc32GCd+7nL4ZuD3PZCWtxOphlu9dcsxmrzX0YwfHxt4gaam7K03QsoQ
kBw1UEHepe4/0hUPGG3OAGg8hP2lu7mo644cJaqDntA6u32FtzrQmZnWeOaJDkuv/HbXQOUjLM9t
5EDmY9Z23FwySIgUwr1ACYCpmgBDBVgCaU0+JQMCroysDnbQBV/J707/Q2ne+mrxm8Fz3YLs6efE
LtOa6fZzTEfFpPZkQMEo2y8K7i6ER5BPWEGAZBAgIVNkHMjZ1ESTRrMG5qQ0Pm+2fgVGHw/rNbK7
0c+b6Mihsy/XGTsIYB8iwxJCwOvva6iLG9MXkdRVqS3p0U2xu8651OHzOoEFv96cbvrO1hcvrZLy
HUFvKApWFsRFymE417fDn/sCjsfAUAigM7lJY1AW/oudo3y75Eg0WnAhdaVxJIWLj3e4+yLasUHW
IHOsy68eYLOd8FjY6UkNacAIb3HQmKD/wz5ArNctHAh5oGQ9lhWNkkrVCLnkHj+U1fMPQZ/ZVMOe
+tixMf1d/947uKYsuU4nxEeiCvPQ/0uzgwfekCLVag33wx3l6nVBunqOzb0ZQu+7zLMfwxTQ9YlJ
T/jKt2/bn59LBt1nLgOBEOtBMS2ZggxCAayGjBHXY/RevleqsBeBd4G4pdQWpm/84uGM7y66/Bni
cGR0vQgr6OkK5Ol44kxCzDqhx+CET4QQEFRHuIGgpUEk+I/ObxdvOrrCaadFcFSQvaF7RDyNRAQ5
hIsRNElJ5FlxJWX3s2GeFhsY6P2pS2ZhdxYOaaSJKxFV3U9fs5t3F8ae6bH1S7Z9hAcu4f3jy7Lk
/5x5HC3Qy+Ecd88IQZJfLCoUTUhiwxt/vBegSbO9wPsRexn6c8turDgGT1P8LQdhVP2ov0IPhc7N
vswuM6mJwlVxNrESTFvvihk5/MzavbZC/SSfhmjhc7sJmB/zgeM8GfgQ+OQSncD0GaGze0XKov/V
lm+aahTeDuoOlLH5RjrUMZ68oTXAXfiMzmcyipLEp+cP+VFmjLlv0mwNlL0sg/r8DW4e4aJs1bgc
/dGAjoZH9wYwi6TryjxhB/XW6IcxFcKCh7IO+JX3TPN4mSmml5yZwXEh9oYQJZBK/1xqTjZBs5sg
7nIyyNB4xdV7W+eB0HD9NiR22+dmq8JscIl9YDi7XoOmk4ab8jTdJZFb8PEHOk966SdEFmpz00mu
a4b23rHUohcLE/9ybNCbNcdkrq387TsCSCIAYWjt3daRJU/gcMQezqcqUemkIf7GMQGCZdy10d30
r2QH4KplllLImt6wF2+o6XUKcU8Mjh0uyS8S2YlsXtttGij4x4Sk/hLysArzicHBNPG6xRFpXyXm
n4D0Wv15ZYzBYNBz51hHAxZ0b7pC/zq0VQgkh32AVmtAVQ3TJjSuQnOqiZy1ayKS0gkfE+wjS3oi
1975eSxhJ530HSW1iPVsiCN1nsfXWNJ4fgrTRQ2nO1p2Xg2wlPK4IwF6MdORwwDCrswDwfnS5YJ2
MZmFQmAl+skQs1usRPpifncqSE/xyoYWsEbCcwnKiYjW1pYEUXjnXICjqPZQBxC+KjstSbJYyCZn
hJz8nEkShgNQOVL+BE3FyjxChkJUBqi4X2OUzDysKLVEaKXGyrmQTluuEyKJ7rYO8UCamH0Ue5gB
CnweJOx/1AFAcbM5zj2kMLgP+Tz3BVzQZnZQiW0RRvL7jcF6hzTizEQXDKv3tSAJ7+he2ZhpzQMh
vA5F5vyqk0WKGPJOIiWWOzGWaZVIyRVLqYCmUWefzT6SbAFs6naiT/ubfU4Mnm5s1r2N/zRbm7f4
jPic0+lISpIPCHZBI+TdB756H19dIqPxuAj9+tvklzAczjH7nZugcef+Kzj7hh0PiaOIIuprprpM
XXOm7d4u05U3Iso+7vCZ5k4MVum3Dg/nr7p6J4arFb66JzkLnAeGgBHXYidTnCPJ1fDlIhosPLNJ
EAiVuQKcVbaZZaF9naOC/ZXxPVIAfhlOY87PyfAEpkeHxgb1ZhiVy11MygNpP1x/dNcCx7Nmzfy4
Wq2sxLo7IsErhrCkUpJpkw33mVm/XJcLN5/bxLfXPjtKiHI2tQt7ri/i/Z1XMeeA8o7h/rrX2Jrr
AOC1j9K4JLMYdaR0LAAtKGx8FvLt+IRpsdnFjNmvf3+xO6R7sZMuwOmPTHPoXe4Y8A9BUodDl9wc
HVqW1N42Z41AzFfeBQO8SzWMudkOw2Lt++Jgj0D/hw7uSn6Z+FvDYMosIHfqzQu/5p0rYN00pKQp
faYznO8E9Y78gs2MLPh/WR4TMqY5OIg9tifE1t3tMF8mj6NE2cKteIEO8ziripctuh6k/B2AlLNB
vyBmwNLaKUvqil7nE2SI8MfUGNxJ1ETj0c/dYdtRd/gTEGXaPwTtLKY4v/+l3Wzxj8E4mFMCxTso
DjDsovIQ0uZThQqbpJ9NvAVpRzDNCJ5/3ANVyYoqXJWs0OcmDHyK+vAu0LhU/IIlWoLECvf7qf7z
M7AZhihPTO5ua9GCUICakYkZ6AqhJ42o4jK0wrbx25MmzKfHED/CZYIiCGk7e9ZoV08nzf7YHo50
E9wixeToNX8GMXJlG70QMn1rRsQ0CjGuEdp102nMAI0cJHJjP5BC+5QnBbMjm5AfhYqxYA5E3wIe
oBTDtamDM7AVauUWIUtLEKZM7cJUKfTniKAsKDhYppsG9lbXMaxUvZYQehHE9VHIH4+xIqCIpipG
krsYOmks79mhhFcg/1eBnDmPaBPLSQeZzbmSlysdt1LuvAqKnWTkJn7HkNOrP+SMtyvDaZ3qr9MA
ApoFDxEiSnZx63sJt9hoWkf3GdOzlRXHMFEsE5jeenukes6WvpYkbYuRghxJcYw1eT+wvxti+wYk
A0XfqIiNNdmsm26PSbiYXCdCRowCGOJlS8MBHU7cl/jElxk1DtQq0y0Hlpyyf2Oio+G8cB5TWiiQ
NbdxR8/ryHvJrsRjCZ85WtV2gb1dmHfs+sAcgMzSkT2K3++TFXEwDiStP8uBikXYN8qSktsEODJ5
qY6O19o53E4q7mDzzI9cUxaGHq0G1f45gaulK6Xo+nddl0xCExFD7FKdIRYwjS8b0XgwRuosAjsV
azTGVdywXYarjhMeeTSWSLfNPAhKE+tvP+VIErzSewt18Bg5CVsZWxoCHRga9n/izk6IhBzKM1Q0
TNKBdyDnE0GmVS44LN18pwfsjSV732hfmu6/03eFSXBBtCSVMweviDqu4Goh6pIbgLhtJMVEMHjZ
QhiRpOlT4Kdv/3zOoty54y/ioBaLgN621TxVXrAehClWEHSow9sEquWzxlcxbtfUtj4JekBbq+/q
G+Onx4IpTNlXDYinvY6/9C2YZWtQNZfOlx7ywLbDo59OtQhiuHMNYCGfxnMyvDrHMuB4JEyWf+82
pBWQBRsT/A8rxnT+VRsdbkRHY3ZT8owfZMCTiO5kYxVMmWMI87ClB1gGIA/5Zo1tH0OnFQqVuqME
5JrMSnz9NsgM6bFcbY/kkPTviMv5znW/QGoypO05hmUW9wGDKzVAyeNkkjnYcfFUnYV22Q5RVHNB
TZEuvlodSeB9wJHlzGutPYKzCXarsFFM5+fn7GjgZpjyuD1UEVbMgTzQ7O6PoHaEcu6F/BbBpQDV
/UsOgSbA0Cug21lFjNSGQT9/X+KSRaJv62Kv2dU/MC/MYrb6hLrDxie2yrCIchpwM6IiEFUWQS2g
2RemP4snG9/3gdDfH1F9vT3xZ2uwbYbfxPeNxJZ3kHk12lsUZVRhVHMMtZw+Ygza7FFIqyD9fB2k
DnkIIpYp7TT7E/UI44wIBRHAckjKOXWWfxEJ/UHuFVgbrqKYIiIOJj+LOHN4h+vc4xihURYdQ+rk
3pf3nXtpiGINIoFvzGcvTpUZS5gjrjzwNeIhRNWFccGiDrgs7/SX723u1et0z64Irrr8BkpA00E1
Pq6Wl9nVF2Ff1F4uXDwerPvkxamnkIdjFYn4cEynTPgrjBHg8ZkO9+J9KOLEG0GNhgktSu/5I9ZJ
SrmJsuFOUfU751RqWX5O76Xe3TkTBpNk5wGjcPfPoBlnvjjnqqO8f9EX8ZzMcUefh0RkaKFGYfKd
MvfMw99GkTmXlxSHlLDrUcKVcMC8DLuGwKEEdwsWLbob9yXUP1dSUrhcJSmtV3p8sd1cGRuVRYLt
IObeEz460YJqe0Z0HB9b0Ruwa3cGx8iscv61gAFJVkP76vas2SsZ/FBJ5kT1hYv96w12QvSDrNHh
WOLi8HV+p6YUYdXiJlnHyQBw5IdnEAC9pwSlDjs4wTqKGqZhrYcwUSeAUkF4/XuQfT4IosSW7lPs
UIilaXBEY3OGSNKcW+NW28x/BLctXVLyOWXhb+rxpdah8HYMTpfWw2Dn/L6ImL/Gim8uCXnbvmHZ
H27vyb/m7Arm8sMZ5L3cz+5BWUDE8PA3x9VEkCraeouIt70I+8XLaEy2lFf2kGR7YhZj8f+ViKIZ
A+PTRTTxjciEqzZPN58WZNbh22EqMb0qi9j/meLxwknpfEaoGzjyeB3SQ6y0Q7niigfigW3J7pw6
JXKPp0P+/fKKH/7KPoXHk+l2TPAgBmROmUw1mCro+p4zg00H1S2+I9B5GTnvpmfPlO1hxMIfzUpI
o1dcJPy+kGbq3yNuN2LxjZbwM1WIXnvVxKi9jR3yVPuxEg5COikQc9RmE+HZ620SvbmpObPtUI9i
OTSZ1DOtUFVxNDJrSlrC7Xrp4hEXP4NfqAZKnFnniv7uxTSrbEq0w4xxIiD6xCa0myKBo/9585S8
4i9HGLUs26Wb7jm+7KE9A2SBrnx5pIPEtLHOpo9A/GHZdOgzYwnhbJ0ggJv132IMUkMOKQ0Rwbu4
AwNCWnoCM8W8Oc3na5I1YULRJDlzLSajQyaqepYJMyaZeSkGhzyR14qMZvg4BOY8eEBkNvI9Ua3N
2CExncBfKaGcNALPHkue4Kg26N+nmzFzpKFzy6XIy1zhoSDBdC3NyQYC4ztfUM+tu2010fHubZWX
m7oXn7wSf5hcfOMEryA833XAtCrYcm0xWor8jyF4HhcZhe2mCQ8iffqyGrGWZj2hSJyYhrUhS+/C
Ox7jUGN7FewlFOfijhYGivTfsiGWbAbrjdjh7XiU/QSrd2QVKPvc16aklHNfB3B0I6S20MODUJvS
Wo8H4dAttibzGOwTUvhEDMwpHfI3mTzjMGkKEZXFK23IlpgT70Rv6V9ic91GA1gRfhxn9IW/W29N
l2h+B+Bt/EQevFPZL0/q9IMtyW2haeGE5jkiR5ghkD/4tb+cIXIQbyES8PVSGIsqn3/ty0QP20BN
bhfegBLqTj0+5RO4I/0kxVoymLdQK3Cwm8XVqZ0r3zdy+BGELM0vgBewFLzj0+k9R4xAycGoohLj
EOwrmyfdbC9I7xszS2yFtI6Xy1ig5YnMMZa8UBYMp/Ux943VIASwCcx1tesi7XB322hIX4OcZMYQ
CHI92ThwtOu/JTVIyqoRZT7IH7ysGVHFM3Ph5r1OCjvYgCSy28wYG4Hmijj2J0ckgmsPS/+xJ5b2
uXxSqdMnUQTNlRiZ+VRkFd1IUBJ/vQByfSwFxHafmn/oMDmC6BPSfRGR8i9inkhIEnn837hOpF3q
X+ZahL0fARffOiW3CI6X41X3dI9WjQIIuQlHGT/NAeB0yI926whCnUXI3kB+koJCHlEpETdflijb
PTI8ytEoDVd8noU+pgAWrzAYA44UCyoXLuSK9czoWlL8hZ0RpbOPoYnkHCCFIx2sny/F11D6cRhT
h7ri8LMZwzGaCk/1I1DnZ4F1cTCJEOI35Ra11p33xM8lkDv8VwmPHS3SgGMBjCbCoXkUAoMD+xEx
ziAb2J1xbUZVqEYfZBPDgzhMmlhjRfA/zqwKTrt3QSdFH63ZxyMNImO2KE4isaRWNA1U4SZ1mxio
8x9J57WlKrpF4SdiDEQBuSVnRcw3DsM2R8SAT9/fqj6dTu+uXZbyh7XmmmFfdgmfbiXDMyAJUyr/
wH+U04pikHEtbVT2GMkPTFVJITC4ZQPgkHUfTybc5V3yDriC3k6/ComOoYP+1wVV6eB2xW2L6f4D
82WKEm5m0J8RN670BZSYB25mYBBY+yEUXfk0oBJOrpNTcAm6brWyvEV6D3cZn2DXNdznmxIEp6R3
eKBUgUBoG1FnRq/Wja6TagWyQQ2zd38rSiTKpN8fO+0W0OTwBvjrmV0KjDHjs/8KMMDD+ceAXnH3
ZRB95xDC/pzPmhGovfr5bx+3gSnefWwshSUA/HHwaOF5cmBq3o4+BCLcqidA05dSvhsTffRz2z6W
EyFGMRHoExj0Ka9T1PZjCBJcFecIoIKSEmT95RGCWfubjeVut4yrkB0eememsB9YF9ySDPYRc1qR
uw+eYQWoy/ncgiYA6yu8W5jVtMsn3++PdDHdR8e2AxKxj264wODsRPalWiAbqX0r3LT6GLls2sBa
dHBUJNI9U/AKMtmDwMCAOVIDUnvpOVz59SvyXmw3nA9f9fU7Qc2agjjvt6mI8YhZ0vr/HQDVEBg9
ASj34CL2KYfGiwAT+Nwg1sqIz0NZaCvFvg6FWeFeBm+MquWoF/cjNWunls8ImiXyplwjAQGb0oBP
FWAoOYwGosu+8TQRZoOTS3vxwMl5w/GcYZ9qivsexZeDlwE3aONkdQrLA3segFe0SxtYCcQLkBhp
g7EqHsuFapBlR6O0YjAC/4i3tAi4iy0fDqS8Wb339LqcfIxYbCOW1+D0gx2Ski6mc5sI0YqQS2hb
oTjY6qU4r9/CmoWyIPwhBet9+3ivcA6rDfwYyQn5+tBynWoNRS//bQxP/HsYwvWFOEEu2siMGAD+
US84itEjeM3AAor+WyVfH+4yDxobD2fHrSyXK/URbyc05izP7Xsq4gX4O2QKi5sUA5wlZxOLX/GG
YLAcqm0sfVp+J6Yi4xCR9ybcB873P/IGFwSP+TdtEdcW4851jsg8ecL+IDYLB7MvBz8fkz+W40R+
Ft68A9TOejEpiSRAkVqKcLxvijkm7U2MNBv6ogz5wJTPzAnoHrmyIaHRjyM2idAFEIhxZJPBZeQn
4rje6Ck0vBCXRW914eJADhvrE9CBLlW9NDwiA0fBRM+k+7SuzL45FP//yWB0oPulgMuYlUNDEV8o
eieZEITSIsk4ibI6ke/aZA+gDrpWAHOC2d13KGcIRjYw81lfstY4p1hlN4KmZDbFvwlS/gIrPnKM
Hf3LXLitLFr5NngcEFJ+YPkAtMp7lze8EmdHjgS6JvJE3hOqNv4PMwsO3TkAygcylEEtK7WhOOby
+49ClWyDb4vEXm5BvCbtFUQprHC+PNQ28MchaXHs4zf3I2mGXfzHdZNzSqYEAj7Ig33DWKIqDo5D
SGI2MW+cVZzvQeTPxzgU81+gxxlknpp8MU9Xfv9ff/eNnjlnl3x2XDBnwiX5HM/IOqbw8SEb/e0j
2f+vZdtfdRzCrmAjU+IirYkUezXsPbPhypJosg86eHJvKH0AqrE0s3rHaLpqu4vxK0ftx8/KeUNi
AQo2p8vOrdlSXadAGp6YEPvYhlDFALcYcsgK2UeH8dc/R1+ct+QUlrvsTAO76NPbMu3BwYRPEBG9
6tFEOXoq1x2/0KbjFioSymkOsLffxAsiA6at0mBuqJMBGfGeCGiQWGacUiBRIYM7DGTSQhOgxtjt
qw2jlx0gHkhEehwe+wwf/3azyVynoa+z+PBJge3d6DbGY/Ed5Y81xxDuZ3V61IV4Bo6NW0krbbk7
oCanLj+jq7ufWl08/QFeuI7J35odkgMMDcq1nN3CnD67cfOzC7idViZnunP1+d+KwaxcVaonjDpt
K2+0HfaIJPry2KUnoCLjScKpQuXC8ArjKUNGSK9Bc++f4MTzXj/j6u3Mv+5v79Z3OsZFpmpxy6fK
PmAuu/p4V92bY3lvwDiP5uiUZr8UWZrXHZ9n99mz6JFq7Sa8pni/MY2iA+G449gnq8aacg+s95sO
ax16Cl/CGh9f+7yae+ebcB1rlGTWFG4MPELqQNRI75RR7Zb2THO627bPHUMHNd2IqaDgyuLMp6zv
b64dIfyBklF7fvhrP2wcivS8iqroHrVoL+IugjMeOBqtv+XbjY1ty78yvhmYfJsx3+QmMhe204/d
hwrLB0brQFUZsGbH8O3rtE6VtT414sNABuMqckF+GQoEHoKyoNpUlaccNw0YaxZsTCERcmwhBfq6
1GPjFg1kvKJNo2bymAcxSAZUw9bhwMXU8huP8gxNMqcDH+0jl+20CGgSWUfyeopcaJwsu8I/ETLR
SsGAOfBaLgL7PqjUfvZOL7KoFoX8qM+lCa18qfSMoIYkSamBLd6dwEbhGfMpcyEzlwVBsHnmCrcs
LDvqkiETbZSbWwv5JJ4kvJ09N4X0pwCVyNAxrbLPm0NiJiumd1y7fia1JVDmHD7IuW+QLv5/OO2c
IjLKMtKxN4kD3jDLMcHe226RtaeY5a7waOP8ONkJPTEG5VMIweKAbE/dMIljwt2AGHZROuv4XXvn
eIARTui6jPXDcNmQMrj0YGo4TMYGFFocMYypkDQwcI2JJ8gfUTwKacZINi0YfccSjazS+8HuFQ7L
4/ZvkQkyQLxZdUrbO6JLcwSmnBK/CQTwxyVuU3wDn3STG/Gos85yv0+u1L0Xf7fzGUqc61BVw5bu
wQLYo5G9BWzGlyF0UFoerFR5JF8lY+1+xpcc0W3eo0anVK2RX2jReuBzfyeUXYC59PZ3t40vIf36
Q0ImXaGlImKevsb6LrhjD80mAVJf9BaB0jsNTvvsWnt0yub0xC7eu6xCmEoy0aTOZ9HzskDwN3IK
2jFCvz19PQ93BuknWHFRTgymuuhYJ/fyk+2ZQeKDCJTBxB+mGi2SZD7N3yn3EQWlGggL/s5WEdCj
cagoSqkFTYm5bnGg62sw52jBS3PJ8AVyJkJLcaTRENKn/FCAqEbx6jqs8Bs+tjB6Sfc+D2GT0p8L
WEgRcesZBV93oJZB019qUqFqwRtu0cv+mZF86wzj78Wc+mM35o6yYLV+8DPsFi0k+1jawYyDtFiw
cznxYhSm2Ce3gvN5jmzwcor2my6deTvdb2CA8VvYLEyQGFm8XQBLMNj5nI3LXWKiBpnehwsyONXw
dIk11DiOysqftWE23qPTN2xyHjaTD9hwA3bK/HJllzL/Eif73fPvPNoPv2tUbo8tpFGj+CGoBMDR
bUwvfzz7y5gPAAdnJOLlDryJ9x515wguhTBM5gXGN92Aul0LIJiaJQLwHXbp9dosz+luXLm0c634
3eT/o1mLDL3BE8bwd413pdiZ3qMLDqaQyP/JKEioPQLtil/rzfnpFM+HGPz4lF1GMJMO//ibBs4A
azukC+PE/0fd80Y3ztzTXmxQ2Rro8ujP8ISeVJMuDWpb5ivSttUTvMg0KpTZl3n3vx/n2zupJgxI
TiOdamLUYcbc3dyyOtz9W/SxVWYIhI8OZdyBgS5ZN381Ibl2ovg+FIOuyyR8798RuYzILIX3cBvV
k4dI1lBNvynbvitYAuS+eoiuKNQI9vxrIQUnp1vY+y35bwK9+r6bJQmBC0A6VEJ9AHR3TJMg7B92
DDj9kVhgGDTfCV05ZQvmJAmouL22/qZgFJi9t2o/gF0j/JGAi+EfVMLVR4MZQkZe7MLFlVnwia5W
10ZUuRBjKA07/e+Eb/wcSR5mnSj5l7zUGLQiU3IpBmlo35TD0tPvivcKFd+CyfM3xEmDp4Vro9gU
6bcQPsZjtOhrN7ruW4Gh/KgtrCBIdFAVf0TPwktEoP0PguTJWTDhYaA1/AwgmiJxvhVf5DQAJI8Y
ktUTm4G7zwhG+vVWFTDMu2FlQJmn+eT4oYbibKBloW+Zo6nu7ENYPBo9mO6cmKjyqAeLn/cZMHOp
MSy79nW2Cp7MNBlG0V7v4aIWiGgvJKmysLk54GmF3VmbWhLEbdCeX17Fzox2TJCZj4bHFTLKnjnf
K/hgoaWHymSBe0/Vtms+/BeCwbOH7V77630eEVQ6C7Ms+xBBbMBoq+KEQ/sGHqkGGDfWrRhTvZoQ
bxq/KaG/vwyKzles+fRD9GzhriEJpk9w1tpp353HtD5Ed8AS0BuMLxmO+XfvODlW9r2yv2psjm53
4i0hgoYKwuknlk2Vf9GAr6+nmBer8LrgodyLdsBQHYMWRrnaGSmno9FnnH381nd770G+iIY93nLR
e3ED78NWy2H2s8uVKgKefrvTMf8DquK0p6+6jdGQHy5utYdoecql3Rb8uZNphaCNY6l4jpQKv7/i
lQPQ4Ndx+5VhQk0rCaPRs8pTCyEVHHc5lN+uQQGHDJtO6Ol1inra7pF711PRhJkpgDvcOsuGDE40
wM49baspMMF3/bW4u/xqihfvB3yoHdDRov2DF7t3puOjMzYgW9G+glXexldEw7cheu1jFWLTT/fI
0X1ucr7T6xeZL4DYJn7CgY0/F6+D3ogvu2e8coXFwBVCq1dPSVayGEj8nX33KaT0B4/bihX4mHwi
yJCOMT+AhuHlJSHufNfAYhNFOZFr6OjhvHeyWowkIMg2xQvBfY9G+HQsVdVpgZ0LlLJPkci6UPP1
zR/y+kqsaOeqRIGQcDr9RN8A34XAwmuBuQWWbmx5+3pxdTDw9BahLSRULtonSkCwyHt8vnqL9Q+C
Q2D4XLTuq7dIbjN861T7m7V4HIGJcZxTFefiGlcBiT59JRJLh31869qd1amH5DpQhseuB91QQoAa
kGakFFi9MXVR7dE3iPd2FVwDpV8snJvH+gosIzR7Gu4PDs2XwM1HEKFjVryg1gMOIaEqWT0w70GS
HTisy53DrNMnQ4ssP19xBXr/AX2jPvlrtI5cqh810jF5BSNe7rpuM67TA3bUvBZXsogi9pFWkD4C
d/Zn0cKclvoi5l8yucmh/7r3oF1Jnu7kOrZ+UQ2vGlax3SYmiwey1YOPext2Gv+cN27HlwCAzhp+
KruxnX6Y/cHvCzrDu7cLriEEUcF1LplydPQWjb6JNsSkq3kFmLDBnGUUCcDo6B66AfvGMJ7sKg/2
uWfYQrb7ovK8YeGwJ4R0dkKRMq/+3TDQwBzLv338HfkWJoJE5/Lxr5p/1N2zJhKE+4MsCIw/vEVu
fuwzx+HCNR6BTsGxWgwe0G5dJTI6PR1ripu7PcDS5UM/Z1e8W/rml+Cy8PxP7fqHUg2R98jAg/+o
+Vd0MzusqIpjdg1MaG61XRy6vhayPpvg+fA+CfaNDwR5cwsVMs7GKCosgJwGVSqw5Q4nMOCKf8d/
eKMYC+dKpsoR8O/29vEhk/+/c58THHwjBir9J8AgrfI5aMM+5fNzCeH86U67du+ENN9iZfNYfW++
bnrHDg432Ne8ksdK4ZJHaSe/jKLwOek8kyueJ5CDgpt/LTpJnXEhZq8Szx013YdIRlVgZkePleIM
SR6FxN7ZVa66PuOS0DsRe+rjYMBQkNNWydrBl4mehFL8tgg1OFtMt1KzhtjqCO8OyC+cqgz2IEpB
nFTQAgFr1WDylM0dUqmeU5qQqNO7jtFiBxAnIocnrgfteFH+nH0+k4Hi21Oye52ex2/vnGu+EjyH
N7fbtU9oJZn8lHhL+6z48NnX7K2aXNz2165ApjdlCJcGDWy0DJ2w64VO/Jcw3emkMMeZ/cRL8a8z
/ArhPadDfPYu7nOD3Y2dM9ZkLvrjd+P5c0wuykjtOF06H3OzN/3T7Dk0OVhSh8KacPGfZ50i9O6d
N8nsvo5leu1d8VfQgn2rd7Ycfu/pANmRSgRXPfc71p/+bqNSHaxbjDT3nlLZ3TX+PtHsZ+JllTW7
gLyNGxza8WKqx4c+6eXq3ttRGpISfgx/4yNTJ69JlfgZ7WFexDWwqoc9vP2IRpjceqp7xKfPbePI
NmihcM5LGjUpkpjQgQe3xequQo6MlyRHEp5qeGaTunsNypNPQh4g9D9QTQ6gcf1BJlYhZJXp15sy
BaZ2ju6GpQU5Bdqx0P8pkdrCfBRoHwNie3By1oaNALzqBP8GlECUbW+7H+R5yGl3drZxPvk3oMVk
/P+PaQttblIpUIYcgDkGDWB/SC6hVMEUP2WdfsddX+1lxyc0ji4S3+mEUEBixT9uAEgXBPk1rw7Z
ZziqA44DBHdmHyFFyDb7JBhMk3ccwU5n9MUxiTouOPgnt+TNxiN52qqNi1twIwYec79djyMgzlOa
zSBaQZUB7ONHAsrzKogTUxEJMgsIyYCoAipAiBiYoEpZJ2i2JJGs+/00t+L74DTDGg4XkxkGik+8
Fji92IQLiDI9EnVNnh1WpbgsDz7D42AfHgcYtnAaIjKn+jHsDnlvpJAwVbMZ3ruzEWdsLsH2JsY1
AVv1fs9PfbOL8a/z7DjYic3ueasdmyje2x5XZ3Qd7J7uqX/bJYfZbageB3xI6sV58ecwV9O8g2nq
J8ViZLxUXZYJoqWL08bUCugrRngSsakr9zS0ChjfwTOFGRgYkNQAEVx1ysge0hoZk7TrV+iHLzf3
jmEOpVMPJCBr1uUkMYNm7+pIB3P9gq2Zs2eEN1UCMvoOm8blNuaokTv3mmN1a/MzHJxDX6EASPMU
YuLsi3NrTRNMbtfflx+Z17h6vCOqzOerl5fhM9W3FyQ31GlbqrHu2goeQ823ApPLybyDFew2iJfG
hn+X6JzoEWHMtxWj39nHnenOJ93NLn0Ng4AvXFob+pxGN+je8+ewGiAxvOYdX3VPqKX6Kp/WPsTg
XeexyfdqUspN77mRs/PR34cvmJB3+7d8Dvn6AxtxqaZqisU9MjKIqWNrvICL52lpE+kjowuWoUMI
D/ZU03a8oz75OupH1mYYkoORtfwsc90QKwP0E3gZho1dZWWdAee5rbHqjvSvvZT3Arkn4f0vO51x
fmYUfVLzW+3lSzAZDyKIYZvBMbwykziF1fJhRc+Lfz9HdVfWk7mET7UPUIbtbVGJl7HjeEqRey2v
OkdInsK4ZBblFomZUqPqvSkwroyBzVKwIT+DxQcQDIQ8zcYhysB7gKaR9+AyKVF87q1wc3QYsbP9
4jz/uB71T8idzsLznPjix2zBs+ewnX9OHFszOCla6ORkWioGlJKzPaNC82InvjpFmDSDkLX1cw4n
NIRheojSfLYP8zM0lls66bcKTCZqb0LtQuXLO8ddB0IsDMuORVUhvH4850d9y3npTl8Zryct8jIl
gvHITq2KzreEGwO9P28aHjGM3xdmy/V3ZDyjGpDl6i5PbTvu6N6ZldzhufKm2ie7/I4aTlA4NZ6T
P4azmxXMOjc7b43znCjOO6sWoywsWZwHY5LwsCCBoBtaJOXihIGNYBrLhtV1aqh8pL2d45vos9fm
BqGTWIwQTsz3gMkHaxhY6Ocs718WrCzDmAh1zW7Qu5IH65xxOD68y3OV/oTPB3fS5Wo/HYKXWu61
MD6eIdzFnEIlwXhvZ3+xc31LTmh06LdY9IcD221PnegeYGpByXWNZ0hLzpXGh0e7oPisUCkG8Kti
yrJ90GSA17oEKSuHSeX9ZVmyOAJsGaDf2qkBxYnhZkSItlCOcE2hBytYU5e+4Rv+jhdteewI3ia6
MbcOyiZRV3QCYTHiVIAwC8HIChoWQrrmQjGZo7fyA3wrdDWOmUvBaDo/iLSfKQ8wUv1qzEwaRlIL
sMtb3jav4a2P18FADEVIbh6hD49o1djtl+iJEmJ9XKr+LbpEEl71iF5p4z6HP6/LprfGTYQ96eAy
PPUX2HFyBJIoGO5DjQ14Dm/uXySnapc4l7Hw9b7VX0A1sVw26sEtjwHYJA+XUn3MxU3RER/jM3QO
Y3Xyb/6jZyQYWshbp9JNPiEyYhI32CjfrOLZVg6VZvgujtT4mDYgg0auCSPH+mDQ0KDxZo8pbnnm
Xn7ZcZwb9oTjJ/3Guld5HJ5cAZx08XX59Vqcclz4fEv0jx5/D28lZ7Kj0FeAmdEpIS/nXi52vUYc
fF/chaAiJE+cPY1Dv85jSMsfd4ktHmYSFE9cpXwdXc4/JcIOgu6H3Emq1yN45ydOCjaN1ISvFEEN
NGlI6o4WTYLJrv/1nqkBM+0Fjc2a3z2F4o9e3sGOjFf6bR9R4x4HM0qv4XtcLS3UOoue6mP1GnVt
PsuK930faSGacNog+fSQD/pifoHdHkpxLn/qOyiydiGUmQN/gPL555jQWY8Dlwd4zRfTO8f6h3EA
n40ZnKL7hULz49IxcCypbsV1hCsEX38OFSImlaC9FVode/dHsKMr/ZcINDDBw5BkSGsy42SjZ6Qe
/qGx+np6fM4BdFmDFsUl9VgiVSe2oo4EjXxYVzBzOBgGS80/Pbl9zVj1ZxPgszVgelx8aGfHrCOK
Etfqy/PXcCkOT8Q4QmaaqRhY8YFjTTy6jj4gYAYQa/BJGt7qq09tQATBxLAPZGbC9k/ZfmLPIx4+
F2fVEhk+PFKHdPuDo2d8ITa1w6695HM9Tc/xvbj5tVMNZJ1rYqMjhgLMGYI35dDm2deXcH39Tigt
LAXjPau5xkakmQRVcI7ZZc6CS75GTdSvx3p8qr1f18EWfdn47aCSs5/nSMEdx3EnLB8ouTiPFgt+
HwG+1ORhJym3TXIs7k7cRBQGdJRGlx1q7WAPav7yXUjve0W7sMf+weVsf8FUqlODrFz/hNzaf7nd
cqLTEDoGOkk7eLm0HCzEZ/qa3r0HHXx2YTwNi9JCJEx1CudfyKSDKjw5rXlzXq6PVGn13uHHVX4h
Te8euQVPmJ5qvFy+8444pxy/Nj7RdGqhtRm3PrHhPYT2dUaW+Ep4fOqk7KBat8nJZbNkO/dL9tWN
pZ9eCHqxtR4qHPaI6rMcc9TmI5R5Tz82xyJPXy5YNA0bvyws3aF7vXbssrMqPz1suY/2CCthuzU6
uYjb43eQU1ou8x1EWJ5+fvXigv5TzolYQJARG17DkOJwcsKYKFzeRmtrQXmEvcMojBaK9V4AStxc
L36AiBAczH1pJGBd7AzUCY27mMbvAfui/keN3SvinRtiHGBy1oVGOKIS4XDv+iNOJrxdOivEjT50
v5Do2tx551hOkOPEJITS5oP3JNOF6VjLxhXapT4Q1Ld3veJ4AwPihfCZOIQDLGnnefvah9X1Mb+g
mxnA93jAxfh9UVSjjunDcDv44a2HpFKQAMIRtltc0MeXBuYEVNsXEhZnd48x45AORjoZ0/B0w9u9
MDV5c+o9Ywk74dcVKljnRQoxpBuJgtpxuNbfYcPeckgEDsd3sb1Xm/Dtd7+96S4/QF+8LqCf7/su
9B5yY363GZwPDlZApov3NUfItLGaeBRmWVv2+GcGsEVQbTRAbLiH2hWUw4/9houNUzajrw4RQ0Bs
N44sQAKw0a6nJgIzIaN+YRzd4eTtnTRv++hymD8BpWJvRnmz27vY5+ezKmcE1xBEC3rFGcImgn64
wdB40/WgcypuGNIgBWXJq206AyLNLaf+gBbJcjVhVvmh3BI5NUE+uvmjEvOHmcIddp3fne0nrDHf
ctr9VlTP8OUBW/0LYn2ENJZY3eKcz1L91GJy/j7ZIYZEW5CPjSCK2tcjzam2rX6oJiXGaTTTzygv
uTtBhfwikccJQGi46nyjDQgm99ozBDL9l50INHZ/OcK+NkWAwqpR1DRUjvZ2q4VQN/fz+6ixAd4o
X7NSyNaft72MQ7mlrBnrwWR74nkAveeIBx7exhfG9S7OyptXyyOGnOcPK1Q8LsprVnYm5ITruBQA
CnMFtw0nlksj72JF6y5/S6qK49edtShDO287bo1KdXUNtmzC8miT3o3VMnWOx45kJ8SUXyOgEAaX
9xidgzf6zeP8eZFzLaaxibshP3u9AyIElwEcZIcr/fDJPR1srIi4TKBA+wqRiHeBmfKO9E2vw91W
7AtKTnurRNvNd0ZPbwOMfooG6ukGX5cPMnh7S/bhvNWx//KrtgBhyqy4Fid3WTt0U+ALHGZdiqYa
ureTx07I22BoqeBRUxgtb9PuF+Mx1qjEC+9cnJFOqLSY5G8wdb97mwJQOibjbjzWkZww+nqbETu7
ODqXyRHLEkC3CHOWxpX1BVxAFwDiTqs9S26TAvwL3MAZ48kE43mPcJp/PqjzPH1zuEbsdrKfj8HH
xpODBbyHJVIccZR5/sM9EcEGkPw/FaUW8Xev1vJ5c7kReQVV9fgk7Nbsseo0/EbDtMu34dwBk+fl
g3PiyUIAHcKy3O6EquL+OF6mIx5q42MB98OOGUlDc+sxLaUSrPO2Qc3IQc81lxRUWo7G+OwMaTsF
oOb1hTPXeXOqffvvjz1eANw5+/bkBbySQGl5OYUFTRjLdnm+9b97BsagJudCmxznRLMYMYDePrjr
vHucEvvX0cIz8k7+CnkLCcxcWF9n6izMD3y9D8aIBZHHkj4BNJJcGxgJaS9MDqikjSlq4vgExvAd
k2R6ck8lGfTUlfws05q4DrxINmYEH5k8ByIjCASktCAvPf55o4Ov2tRaDQXu28tLY7KHXVzIBP/l
wYR447otcvjHEoLJZ4zWxYaXhIHdI1gw1YYdefU/B+c4q/rqH4OUSUyfiR8D75ZfpRilEKTBAu5l
0CrJB1QDJp4Nzf2/GpZbCkl7wBqJ5I265M6sqjlJU0GzsmAQBscCn3Jt1WVPFEbSebq/ufHpP0qV
MA0WQ9x07ecdnZ59Hb2SHxCVex6dncQInmMZWcv8GQrRmBDHRQG7R6tsVymZwxIe3y4P491y+hDG
vDCDyTasKaIREOVVv50+Cj3FHu7Fk8OGLsFe8zOCycx+nr9GX9Y8+r0dwcom6kN4PtAh9ekKKgdY
EBEkIr1xhneslcJXgalC9sbqD1vXpfBqVoi4EWpDumPO/Zu2121+ShnwNKiNsJZjxMs4SLYX0xMZ
joukGTnKXLhRIgGX8BgdytyfILO9rhieAfvD7C70HoMXTSXBymaanjYxHPJurrtTyI5PHMIVvgOk
DthVL844lvRhJdzTe3DpbTcbeAvd4kHam24zeRhDjWQgofQY6TOFzx7bLxP/awRTJkC6Nu4GdyjX
yKj6RtANMNE75NiVhRKyjNtv/NFtXoM/hU4oZBkYBUXVByww4Z/KEyJM5hXjKAcZDLy0/+KFG+g5
x/4LNqL9WmpbebOPgo8RLdjys1zEhCSHO8uB3tPA26mGzCpg7vZQBKx3y320R/xV4NmNaJBJ4FGM
TTCz6kDfFqUAx+gx0HJY9yy7Ye3X/Jwa1mvQen68cuUac8Zf73WXvzG06xaYoOEGFUBXnEJgvGOU
zhdfsXSGY7VEYgGRUXwx9jMhCp+ghotKC+q3hNSg5RnUE3TkaN6ZfWbKgF9mUzn35AXRP8fiQ+jO
5gBWsdNGXmh53T6D+lPQBV6NdgWOGTtY0FUIfoqO6ZQdAo0WAcPrEx3Vw20Xb4iz2GyuuZoR3tDI
eFS0zFH6wYOe+eX/qLexzXy62rqZdnpf5nr0KLWnZzjqejfOvHNyQuUdBMGMZhH/iTbWjqLSvDOn
mC1mOMc+JFpXZvx6F9nZg/GypiWnbyQME3UktAM4834mpZ0/FSaTRagF9DfsJyDrQw28DiXO6+ty
f8Aae6dVqsUqICc0KxNOBtxELTY4bWSGhyYiV/wb1llv/iCsMl+wHJVSFiLcE0jv0J0kL0WhxFPS
F0ZCPFlACKzXut4fhdqhUPvhETKHmLACuI/N6RzdP68HcQwCHxxv1P28RURqmZnAKXSBr7FpxZks
qfoS0rr3/feK2XmLd8P4mCOOvR5hgPeF8AnKHREoVtNL7Wy4QIVQqi1MZJHA8mcQTBY4bUwAuDkC
V7fR8AICzkfMqJmJjw9YmcN1D/dQeqHU/4t6yF3chNgeJvfOkA7k3yDB4RCuJDaM+wLL54RLDb4u
xO8ebMOhkuKcNNEG3dycEScTHnpVYEyYTgVMp5gJPRfudaSQAnv0pEukjAppOkDidj2GkM5uW/MB
q7lC4i2oEaRGoagQDAfrBHlIpJTm+naBMRLdsQWOoeahhmuFaAjFxQRfnrFOVFEDy1ESbJXyCS75
R9HhdL0+Q6EAMRKE8Afjby1kXbjGKVELxFBiOg37rTNWoY+2DxApQWwLrcHSw5UUXnHM0IoFsiYc
tpId3cvaGGG8TflDl88/9aHgCxDBnyF/m86zYT0RP5pVXSJUDbELdK01foHILKs+P3QXGyUiaMgk
5z4sjsgA8YLvncsd1r6Y87gENwcvmL+/VTuBLOKf4iOylX/MEv0BWmEFdkz/EixQujDp+AJSwR3Z
sQ8vTp+BVfC/ABEdp7hxnBHGCp+OUOFB3W9psHmvvcsHq8XOrE5QhvTak3ZoTp7F8AL3nYlgQEJp
gvkrGB/aS5PqhMAt8bk4uvcSUeBaPUHLe0lWMcywx9KQKbkIXt7uIhNV2jU6RuchnmJo6xmJw/qD
aCpyB8MlFFsI7wSLiWJWjmNOv1jOsHOqUANA6ugWQuYTkY7YNP7QusFN7HCV75BxwlLhhv9GeGKl
l0Ez7mwRpTiYlRyQATrHrhxnf9CbyVmk5JesFQJx+4v4MhBJviVUzPzBj/7AxfgUNyMLdclIG8Hz
fg4O4QFLDBFmg+fnjBzlgKMNv63b2T1chIZrEea1CzSivP+d/qHhJI4AeiJbl/sugSZ8G6wuHh/P
/SBm2T8Xoh7beu9zxA4uweMfNKJ/cv9ixhMshPmEiigTheWqC2KATQRIRnZ2Wap98TF+jIY9Y2vE
sO6wmBzoKDmEhfuYqyPkTBrVzjvC0BwSpaho5M3B/oWugTc7+ThLngpDdHfFqTLowZnsZNzbnIBY
RkGYhxLGEdeD0gvjIX+nkNg9Y3n3TZ9h6ZeHjmOTCzfIw4bA6H/vntHHmSTDnIg1+kse2Wn+DJ5f
yi3kQX/E+qoUeZJonXZhQ9Fxydv+ua+NTRiuC7xD5dCzILMKOwR+jgcbxGcmwKFauTJYebo7bgp1
s24HoA+LG7BscPFluGTRpZzDOn8H1AbgAgZjlllNIq0jmBh4WEweO64N7hs/xiZ8EZvZA31qUbs+
JmPdnnI8cgEIxRAW+jCbSv8it67p0lP3duUZD82NjiPhn18Ep8gHCrEWM+Fl90//WMVLE4VswlxA
j7W9S/bU9MLshUaqCu6B8ChMDrEH2INCp0yPS+E8hLLijcOdLxpxoUQ33gObp7bbyCd88V6Dz+AX
dciDwGmAbdGeoAxOcMWQAeOXC2A350gYcgD/e/6rQFBAVtgZ2EIR2NazUvgyQIcxrWZ2Ks9wPoic
umaf0IoYeDjKDF/PGT3OAuW/W95AU8pm0oCP1XxKagIodytLZkV8gEebmCFkN6Am4qwoI3/eLMUV
Kq2V8PlpReW8Y2EBQJbYdAIcOTQgHOkHX3BZZgh+d3L/60pjC6QVV3fcO7pMyXALoUoG4GeQCSb6
ASVlIA6g+eyd6Ib4tfDUI5YNLElxtwxYndhYaSHfz29lxwScHDwFmNn/0Gi8SGxm8LPw2lAQRLbI
WC4s9Agz3oRWsPI7c8q7Lf5oaKRFJ4T3JitORLEmwk6jYUeQhLlLGu+SiyZIg33NqFfo6Vk2zVzi
fDHCo6clC8SlqRzgMjfs5A/wkO2bzB4+hR3PGo+/tlevhR8lPKd2eUyRQ4nCVMZRx1Q4qV84qZV7
jD7OhsuEQgLXoOy6fjkW5qnH9O2PE4Sb6CpFImqFSHqQUljhe50UJQYlrp6pEftipoUMIxg7lDPy
Gd9YvedwRhwzWjhlucxBTLHFAs47uAClrpNPfnkw47MGSaCL29B188wK6uaFg8pAfuJrn3huvKgh
m8LTMjiEpda+ZgwJDK8ome0iZENgT98ZzJbdFeG0z+gZ0Z/nMe+cGt27wR/WXY0KXmbnaZ/EBaR2
ALf8hpZ3c2WWDR5HiIezz5RN11FzKgvudYA1X7YSVyZd3uzJVk+ffxr8J51jX8k5ZYJFn5pDjnzi
aGytnOCQw8g76KekZ9jLJRCNGsZ2ikBfMmFJoTXh5wQzviUwBG5BfcUtyhkDt7+vkCuBkpQSVBuu
LY+RmDNhZNXV+GRAu1jpBvIP1XCxjVwp+Ik+k7Hi44vL81eQU3XhOZlMUVryXh5Je6jm3S9Ljd7V
/ZXVVCtQMPmX6QIjZr/BqgejE8PtuuYAkxR08qOn+KGd0OdYZEN+kbF7lT2SyoHF8B9R57WsOJas
4SciAiEQ4hZ5bxD2hsBsvBEChHn6+ZLqE2cqprq7CthIWitXmt/AqBMCV9fD+xAIihTc5nOcDar+
uEtfmZ650TLL/D1SR0zDbKbbKI9i/GZc6Am3eZFj0XP9BPtEtuPVfhXgxxHSVo1qUd55N6N8ihLG
F1S2iVKhqtbNzlTaQNzst9MEMvLmkyt0xOafeBeXo5dZoygW15um3eiab8aTRblgou08mL/fQuR6
oOELYC32AXAwTw1ZDIiv9oIbIKCp2m9DBtsuZIG3fHVyAXz4kl4M1wsWTss1fkNEDdZ2jW8VHXam
jv2GM08a0Z3286OfF6wQG5UYhu0dhpcMP28sPvuYAl0yr+mOPtFUZhiaDAScj9vlsseXvwczP//j
btrAnYA1rT94W9GioiOIkRDIt4oqp9mXP/IaaTNoud+IDr+hFu+X8QXIp1gtQNHg96aNAiVHOuYE
dvonumj5PtgnIiosSbXkOkiyH/vmEes6sGjh3cdFD2J3oQxaEYrsdCiEU/YwD6Q0TecEIpCOC90E
CmnOnBcdR3ogbi9c00el25lfjGuC8x8x7ok4Mk23x19FV5v+2JaNdLA2pwjAXp+mu+ke/A2rZNpJ
2/GjTbcEWNV9LKLkVMhpx7sGV+oQQdAT7U7edXSM+fbyJyXs/oCowJRsoxvMquhh0J9CtZAurG85
MZ3+rxEPsjWxKfv0aZutCcgubxnBU0q4O/QrT+F9A2F0IXRCISXqznHRBrFPhBHqY8fUhsIxaNjr
I8fAGekAC3Waljdfl+PKrQjNxX/Gxyv1x7pAParjHBbMX6btxHkis3FdrTQwzchfmQhGIcsTtwH3
YJCrOp3obmtF10iBidj9HBetxBO9jq31lzpgPMa1jycQq5sJOVMS52c9LQQbeG8w5sjoamIKfAMP
cZKjgUwBfhxn6iMoTUD4rQkA2Wd/O5bSDiVJjuStpZvEBtBgDF0yFQiKCvyJoSuTHlrtVpefRZH6
CtsTQh9Nb61LZdN/sktoYp7iME05B7sOg09n7srPG41F9/BmXgJMM81W8t4xDdKosP86ljqbu/tQ
PVm1X8ICz5tec9AafFEnIcmH5i3Dsr8ugMQdJ1+qUMH9IYXXNeYMFQ9EQdVZlZYePny0uDw9YcYF
+NP+2L2/9+zhAF2n5DrQkK0gCoH4Qw7hk2kRntH0XOC/oeaPkZ9zmnRDltr6QReX05YFgrRA19ku
rxxZu0jl7CH2F+uzbtP/I66DAHRfY2CMDJ0Z+T2hCkPpFHzWwaDnyDETwElD19nsTvd2hdAB7WXA
dT4Hm4+Yh0FGMbey0c4TJZJfxJ2+lpz7ThldZs8BDV86pkP/5YnuwHF1s3t+ZwSG5b3YBVXc8G8g
B9x9OqUfSJ6+d1bfXDNXx7CVfBKCG2N7pragEVQQdXX0a95dZldO1YAZRvCewXh2SeUYNv5+AIVd
wxNQFunGnUE+e7Kcdcn4BwoGHTCjt2zjrsfy3i/faS+sIdbRKFyS0pJ2dBI9+xg6lZG/X1ATPg3N
Qnv7Lj10Ms12LA0f1ZuYmWFZU2twTl4sWW7BCywkO1HnnjSDd3ScPBnKHlhoT/tDwmp82bMma4X5
4vBs4lwgs/qz6QOOuYEguK6//JWnjEQx7erdirfGyXQIMMLVjDstycEFg1km9WMODLoh6e7vrhhA
PvcmYxydeekj0lzQHBwAOWAFCioPC2Zvt0H8FugkGEpmliYi7vqy2ecQ+Hg/6FUXDC4urjKOfFi4
XoVd3iRY2z1+x8gBgnVXmXZyrpQLEFjWkYSzf0/ONq6cR8Ick6ULB+IJuOnd7RBYJ0lS2L0AKBqD
kwU1fV+F3Txf7A7WjS5dwUHCTGFrb9YaQJVcSdftmTpozcrJjkYMXyR52K14O9a+fWav9Ozx+eWM
JyRiZ3aEBLDpTiC/QVuRud/B2I9btFT7QSThjPJA0jZpb3RxjyYZhg9/MUgUOjT0nsZoPUf8UYYZ
c061+xg1bvJYPBicD3/qvNvmDrgkH/fCkTrI9qSThm4P6JuQqA5+62tn7e0n8IDhKcbaV4brHKX0
hck7VJIXOsVNXDUq2wRM4LbjDSDgb3ohQQaOwRyZ8wFwDYdFBuOOcR2jeD7wEs0BXfMLlfe8epic
X6xeERGR2kS3ePQqFcKszBTrwdAFYLwRPOFblWHgGiyyTnYLmbY2zDVnlktdwDuLnXNeCi+cGb+L
uZecciSywmhnAqLxEU8exbM/qUyYksLUfYBWD5UJRRsgQsF/Aq4Im6sx6s6iyEocu6I3gVad96fR
cUK1063G9dW8LGFjoGMgAoeD8088Cs0z6QjWwA2n1slnwgx4wcBXtLIaw7m9NxzmIVP1ZUp0bYAy
ZEpL4Gd+LX/F4LFBIvqOP4VO25m8Nz7FXacUqCB7DRQR+jCNsGOqqSSxDW8nvalJawdSHEhBRTEj
qv6CIq+yoYIjbgeVy7FWcCK1vBZDAlJKQXaRlpldOsSZAqT88VPqc8jJ73ZrzRQ/2KFxV7kHkfer
lkL6R9rSylNmBrEevqaYH6f1GJw5Iik1id3d7sor0Ry4InHRfDsNI08dcLXMQh4lkI7PRCDIEEYa
CyVGRpblyrrbPCfPyd57o5SOui8WW8Zn0slA7tEom1wn36vFlJe+C3tSOrCKc7eV7G53rDIQJS3o
5nbNZXFCB8ijvfD+4/RF00lB3AVPI8U5hjWNsMHx1adh+3oNjgypk062izu00q2ur47uKeAAV4Ae
JbqAO/PNEbV6gS4RfynkINuJBo023I12oxpdyMnb0FvhPAG+2YBBjl15SBShabdiWgnOa6fZz7AE
i9Ij7AtEaLvq/ekBnqiMyWm60Kg2vxEGwQOpQQGOg7rGcQ6E9XENcJWFsE1BHRBeyJt0q02mQ7nI
5JiHrUpmP1UZZuLOQ6VHB0umPBf//eeTBb1B/jVm3ewy2uVEPBvCptNeATwXqAXoHjNj+R/J/CjD
yJOCEW05gqxK4vWmG0rdELbj4ArQsIPWBQAMCz1Qcm8s7g36pjJfYvtIzqYkzN9nUg9lJnOO3V6o
8I8J/f4XND35KOyu+s3lgIs8J7VDKQFa0fCzHj/4aA+tsXy7xqw9KDfiXA/9x757MhyWElKh4/6V
RFpBvLENqREigFFagiTuZXJh9wkV5sPqA6lq6pzJCvgXN9v8O7jVVM/BYiOxxP0R3gozWl7esUJx
m4LCY/ey1+SyCS0jY8oLLacbfpPSvFJGmrAiJzWtnS/9IbTQA4V46MtMmOtxJc5T+oQSnF4B/QuQ
bfuaKaeazZE2kTqlgoo52aYwLgQJBPDfs1zQm2uiZit4OA+Dx4RN1hglztWD+nrQHrDEmhMwIR2g
07otZYVMG8IpsKQhsshP2Fm1MQ4NYyBJhsrdVZJPJkT5j69HF2gozF2EA6rd7I8j9igMJo0praaQ
pseWcnuzHnUeInlRowokj0iaDEc+rEM60KJQFgAeWtnMETjEgb5D1YnJPlDGxj9qKu2rEyCrJ3Yh
U2vsOF3rz5mGFrCjxQcQIXWaagH7HrQB2YCcjB8LVuLmQ3y5meDhQ2vhGxKlLuC/5jzfp9kmC0xT
xe+y1XnAD5/DjRRXC8fNZMwC8F9h0wYjILYkoM/BAUHImTbskdx6+uLsAvB9oGU2O2JhD4Okzo5D
7MrE40Lx9ZCmhmyTDBT+7odek3P6NYa/AoaSYoR9ebuZUkmCwV4gv8ZJNjeyRqMPJn/IlIBGDZTo
h/MhNoPtBab5Jt0N46FU8cO7d4Grwbz/w6O6T1bYAJgajcbzcJ9Jv/ToqLlWKDGgfE9F4ELEgcMx
q7TZ96d6cjetkEyodIZ+k5JUNQAAHe8kp+18zhfk+ZX+QhlVb7PhlzF4cBaYyz3jCO1P3xFoT1oQ
JPBQe+GLmafFy9SQohMgJnX22FHBdcJTXbe9biza4aTgwy6nV6TBh7F0742FDq0PBKfpgJntAmG8
ZRuMT+22kfFC5IXexI891ARc+CQLonDnR18BfCOQI91DTvsh2XR+Ds5LoEUkzhfDiJv2jczvvpZE
jk4QI7W3fw23+Mt7+99aIryxwgROWVtdDh529J1zgVVGfuYPNkQZ6F1Hm+KR/P8Zfuk5LMYo4JGC
dZ1eJihsn43x7OPE03a1QH1zq8iAabSREEIgMoYXiwGFwBepCC9oYrBadEvLqQbXnakyPY4btrlG
vJJpEIECkyGEY/i3O4EPq2Y8jHxFWMR09mtAI3tkKThrZbcZZ/4VaiQAheDCNtMN0jVHIifsyqJr
SteSmgOxtoqX16hdgyRs0HKpVrCUmcrGdx+vJ9qqNHWZANxo5dm0Umm3i14S2JwVyZIuwmoI/uV6
fhj23g4Uki1rmAODUrscPrg4VBdoYWc9ZDsmzeJqq9YFZdSW07b1CWZrP8iwtI5Qg4QrMubUkunm
J1XjJ5yNQInnnJBF0/vUwWHzzXpRZ8Z5e11dXN7ltZA+xJkP7IJouaEbS/oEFuni6DFWZAfHDAIt
kv7SwVlfnCtrdaiS7zg1WDZJ2s6kdgDTsE6221jvvBO25nfwu6zr8hCR3AyuPwbYzgeWkM658+1Y
y9US3Baqd1iRGNnVqm1OlFEAKoe0FTdzNE6S28tEY2/QC9+p1HKUMimFW0T6Y5+G0lht4J9zoBSU
yX5tmgjBjW7Wk1SRhyLsL/xg/F5I5NscQnUgo/kqRN5s8W8GsXWx+g4O0xdqqO/VRNSZTqlMOpGw
Ali3HzfCXSQ9wV7RMd9lPzj3TJ5yLYY9tyXttABNkCZTgtoclZNJBF+1t9J9pisiVbNHc0fkZBCU
gaGN/jEtqTLQpszG3qSTMl85uyUhniLBV8j8RI+ChDQ5j2rGt1hlpWgnMwTBwoXYxv1U+19IqruQ
5XYODmHLoXhjjtU0Zj3UdSpEnGoTSISw3duZeGMBF/lpZmRvsUBbFntgJW3kgHqsPxAEFgTUDu2Y
h32iLSyFtZqMWjPhrSYnhT9q5mho0evxWdoB95PHvU2AFAHqMI9MaZDZMSFagGuYPXnPnrqdO7YF
bV1COJBTVMSLkJpll5DYlwb/U+jckEQ8eFhWwIwj3hWNgZZJQc+2W4MmdFuZiiTgl/VxNDdrXmdi
WYHKVySQHBy1wLjhsHV1A3re+gemxBVFiztDDYp7qeeh63WARWZMCUx28sc3I+peBla3v9vRkpAY
b9vExU6MchbGSSjKAhGAVgm5/lA5DGthtQlTf4nis861o/LxRgH5YmtgVRAqC7CxQwlo1YDV1/Qw
/GXoO9Lg66Ac7T0/2A30X6SS9NZBphAyuJx3ckVo7eA2fxiJp9uZ222QQOSk6Zyct3h24eDf3XUP
TPkVLf74g4cJ7d5l5exXPlXPAa606gt+GtA7IP9d1MXyHKgsxfqvND4A066MBngdeImSPva8jcxX
GkwmqL03T9lbBzredHD5HGTZ7QWuw+shR6GIgRCDT8aa5iN1aMPeAPanNmT4FqwvRuU8hhfajHqO
jM1MtKlQobJmVFMaoDGaENxT7x6UtKMoVNuANTUERli3MsBqOtvRZC0mCrySyQqw0B2wUiyvwl7R
C2kyRO0YhJY0240Jxnb+nf1XM6W4Wuy6E3ch/+SCNr20zXZcT9s06D8wl0lnb4Gypv6lBpT86Muu
EdeIGozDdbTboShbsYGQwLkTX0QgE2Qci6ed14wXxzA/A6ry6YN6o2c2QeMyRnY/9P0flLDUzjpT
krbZYN9h5P3qgx8sV7Z9Z3Gg0PbwVLA4UBGdKnzvzCdEQyRAdmmFyMwRjskeVZttrhGLV1DaRf0F
bBQJKhqpCNfIBJTfUJyyC4APyx5fU2A9vP4RguxgfXVQTYbssmkh1kQQcTnQRVvwYM69vzcEIlT+
UIm+0ydMx4/NmFlyzQS8kGczz6IE/QYeq+tTaHT8s+e7tCy4VT+BqSdP+ebqIHOg19BmA3oX9VKd
K+bOczhGaPzjYBM2ESahBbI451+zWusjDHWf8FNI3PjFzFFY+POZTm+Dt9G7UNE+8ib2ZPJcIBfC
LAsRqN8URwlfMRpd6aOwW6PD+pI2QI4pNIXi3qQqyNmovsscfKgMTZ8eXDWIv7SKDq7xKc4rBGjI
+l/hMdVXPR/U9S7vOmNENi0INfeJ8/V3kDhUR80Ocb/MhX1Gz536yDjbN7tkuTd8RBucXdA0hSKH
cnV4KxYUXQdoVItGxujWetMNcuI9fYEvNsU1vyqqVS3pRV//iNFVQrkItbcakZhEzBi8eXL0cDjZ
F4fF13jO+xgSsatQdoKKtIUJolok/3dsG1dNICgLLFrVTh+pYACw0pHdFtd9n1QOsPi04Z/hbXyp
h6Z6jzIIRwHyRYiV/oUEgyySspJUWvVv4XxwhKvDc8MDQIhQo6/VcAAljg4L/nLFyOTefxX39OXJ
LbgXHZKGi/9aQ6qrMyGwfJbzWLirf0emcQhEJ7DuqRaYp/1xG+jYmKS7B1eBwRmV2YuZbD2k8fce
7sDG55BljTdoCfAgUlzQ9K+HMlCFJclc50HTDcV64C72wPCHHY3veB9IMXHhmTAdz5A2d14FBcO+
2OWHHKILCfEtPafqgsA14ynz2OGI59f11uj5V+8QC72zadaQ9uFOJPDu/CHZvF1mFTeGmTL5H605
UQ4g6Ekk4gyyN3wx+rdwzUk5aYNnmLQSc3QkbVnpqPwCdmz21T9gImCFgLuyxQ6Sx/SStt/aiBKy
iBizGfBOZxZzGCJL4B2yiiTMRN7GP8JoQRXGOFlU9WMgqkDN0bOkJIKkYt7CbYG07+ruMQlyS514
q7BSWD81rUcMP4Y0+EnfSXQtlPGd4xBwbDU+1Si0GI9xj2zKetGuYySo0AXZOvJPLYHmS+mExB2T
664j2gFwDbkKJQJogZQB42B7n+yspot77cUhhnWnL/cSAWs64CCxBG8Qf6e0/V5wnyHFNDN91kGP
AFGy7MGBTmlKlx+k2Bc9LBmZiO6hQL7f9ADSdi6cANW9LoEeB42OQXTk3spiGu7pwmJs7FyYnC+f
td2blpi6m6eIn8trwBsMWMfuG9b7rLVsTLeD1pKmBo37F+fOyaH5Z/EAOAVo1DXsbBTRiie3ggSP
GCPcbyI7vjRETOLzAhjk3mU6jSaWJOucBSPpnKIEfZYD47mzmYAy37HaTUM/ZJ31HLc8xJi/05tb
KfZxqYPGTndvX03rOjuPFV6LTRxMh61M4bS8M+W4ahRXUpp13QD9JcSxClcQH79KRvxDrgkEcEth
Nb2W6AVAEuCs+vugpNk2YeK5W5yEZ1uTUS93o34b3b8T3c9taUIRYqky8HaQfLE/Y+AREPY+5uDM
EQy/gCEu8w5BsHXQz3kZ2VofiuRkE29lAexNzgjFtTa4fITb+D35gtYUEc4Nea8+RAaznl5WeyZt
GHvZJtqjQYT2x8Hbb2oExcrJB8FKDH45EKt9n7Fgl1/nRWXuMAgDPovES1+DT7YCIJWqk/PiHJOX
7gpkmjr0PLKXheOxsf0agMVg5ML+YdR4WilzAIbHmC2DptupENjiHvgh4lPoEK6aPsl9KztvtJky
GM1hEpBoRBNRbBEUuJpIcwJKCSoNUnIJjFWOS6T3WhgHgI3geW/JFPlqGSJXollJR4rmHPjWMzIp
l3CHBI3FF8J+mquiW0zNIlPOZx86zIFeNwrXTJI47gWfoeUsD0kiRQ9CjsWnEaDcPNh5PC0fiA2z
ksOBdjS4hJ5HetQNdYMtoyI2Hcg3BJLrdAdAT+yEaV1iNyazHulHlyb1f+KaIO1as1emeDv67oJ1
GZkjJL1EX3GW6KO2hVMAdp2rRnI+08ZHio9XkyW6JbHIOi7RNH3aa6ISowNAuEDjyZAhpEitKJQL
QLDT+/LgjHQLuGMggIBGeHO3y68oRTZj2Of95q9phKmFgCxJi+n7cRAZ1ET0qind9pYGFNdtswLX
NUGQcAZlsrTYB9012VWDlCHgPpAX8Ud7nMvGeJFSnpHOM0PlFRRCLk1Ku1EAKgwCSoHJRO2PzsEV
HAWOp1RLNjg7FHWuJOwHB1bRGMA60lJgXAHsOLTgpHsYZBmUKDfL1ndyefnkXSjerQGkCg9Qi4sK
Xhtwaxa4rnRJf6wNbkmHZctUwID1DeqT9myf57PmUvkU9L1tuBG0/UUVHflVBwBOLtgF3YJZA7dG
EERrrMANd7CmnJPZCJ8P9ohvcgcUuyM1goImswwDRgYxikqXsTUlMg7d9BkEf7E5OLuhDBxolQob
SPqmL2PE1xFM7VVIMrE07uWbyAiC28XFMBTJmPSzJM+EGLq1N4cQojHrzBXg0CC3h6rIL2hUynQq
xhC2ih7oVbW40ru9sUdyQB0rhIgukwNY2cH8RPt2i3xMRcJ9CEGwq0nDrVYguRX85BkCL1qzRqBH
JaUmPFUyUYAcH3pF1inUo+3oQFO0Q71NyUkXmC4GEXVyCsGEOXvm8OSSjM4zgBQuDY23TepHjs2B
AbKy/bF26RZC6KQJmm+kR4iU+qguc7XcFN4ADuEHXH+YTL3Qd8k+2Wi9oTdNXUm3QAynxVheB4IQ
oaoZ9dj6CmG/t1LBs4Max/f6HJNGNzcCwAeANBpl2Yby7qdFioObkUQRMJawDDtJgBoTDJtsP57/
0b1hyXMVGBsgLAWW8zF5r7ju5wYcJ1pQiMuB5iSFn7SR65rz7y3/CA6zKg5TbaSP3sUcwc0WGuhz
R/dFSrc3OaSntDfhgmvmjQzPKQIgB9QcmG3frIrbAuG7zwhjWR91MB/VQX7OI1QnFInZeSR4+zJs
YIVQ25dQdodOewWpLlooUozL44Pl0SLksyHNdt4x62lF1pRRVFFLsrvZNtKKomNBlX+ZSIMXGh3T
wieaiqeiBgUiFpQc4+bePQaiiVl5txgx0W84B5UsN7GbzMFfC2cAnfpQ6oIZABC0pkQt6wIg5EI8
x5uBd3L3wfibmHO5mn9li7HQhXwEat2MZvaekb+I5u6dvO/ZyyRHj0RQANTc3QC9VsQVbz7+SMkR
sgfRW+TonUtS4l1wlkpK3p0sFd4iNo/9PporzELIH3WanxZSNkxl7c9aoFta2otxStpRDyNlqyIR
BKn67xO98idqMXvjDCh29PC+IGIpgxCHWHN4PYGgswgwN2H+uKdM+6LISRt/82ArkD2hPCbnVctC
KDZr//WWXzJSTF9wVkMwHc+TvpMqH4N649FfOfR+HdFo16YMyZBLps1KQXiwEcc+YQ6DfRp8GOg7
4KBPQJDFhUG86wWvK6JNT3DKqvmmC9jj6AR4u+8XCjyNKgHX6yL9j2nae1An2gJoK9g3RKW8HXqy
3/CUclkVoGUEBZHNFC7RA2XTfcw13UcaJgMVAsPRDthyQnUlWpLiaM/YnAl1uT7CeMFxalN7c5+e
kyrieKw5Ee8WPOnHIs8CBa7yvE9FZ6JO8AXnkQu0ncIWisceqxA5UDgogRILRpedj4j1B5oTIcu8
mCWmVElikqCM1iyRzYcnLR2nHnFZIgZ7ZZ5t833e9iWhA/7LB4nwtMrNgdUjn3BmtQjmjxEUhb8R
yQpGENUSPO6cJirfkTdecChBbpL1Kf8UjThWrtXrb4Njjh098UBacOw7pHJxsd/c80sK/2rutA3U
5uW2fZH3F7LMPpc7R+MMwyHkvsNjzJfyJbpRglMJoJut2jW3YM8Hi0Zul3lKty+3pviiOCuYf+rt
Crn6Jn2/f1LKBaNjEYBF3TwUSwFJZKNoBkYcsDXXkdEw+PUGOqsW8UHCHT8gjugYAfrGq4pv6Skg
PhGn4bnI/5/Uz+CDyYSJRqBBdQwaYWh9JIafR2/ahWQfPEmiN/hg+YI0NK8j4jypEQ0p0qYPvH30
7+hwEi9e5F2TGbDofz9E5OUlITkV4jVvN/okYDOmgJyc+PSBX/fLguJ/1Ej2Eod3xTYmvlQEoMZA
J3DqmTwCEeBTbI2w97FmOlHzmD/j/cVsjWqW3uKVl/aWNH6kFO/BC41wdJmRw5CGeIucEj0Ksj6k
mEXz+uJVROPrgiaKy4IhYI/UiZjSnMKdt/M4q1mGKK9zQ77/Vg8+aNstPmg9u020Pro4YZzW7Q0G
1wodPPfhYbtdPOFuvaWlIVQkNDEpcKR5LFWGan9NDTSJ02NVykLorbgVsuKU/nOmXY0P/U738bLB
w2fEnTI5+6A/gXrTUm2NNNY6VhFfr4E+wKATNqPGeLmM5LGLpVrCAVXRNDuKZDtr886txBlpZYr4
Pccov40qnr8NtkkwfOD3iBMXIgeqI5AF8Tss/dsfwprSmDyAChsi1P4LswgKF3n/L/Ug18AyOFpH
hEGFWYivEPH2MahgRMDkiM5WzybiCpgeRivhqGPPTunW7YCGb7F8uQPhnZ1xSmU5UL+gFXrBD1M0
YOlKcIr8W5NoNrNMl1+ipLB8mhaniiMWAhLS2n4DpsoVs7Z8xSTnyxRt7ACs2zuXAMg7XhVdK/eK
hMaxAFg1yRILwRWDKGRNgsRjYcoHUeLFclCRMfxiTdfl2+P4wQnCn2BBwCZgK1B9IOcYSckq8ZS/
M2w+WaoHuq98EaYtxJN6jeai23WvfjmQ/xatcPFHIg2XQIG09u+/CMcK6vNv6lxML25MmxKVO8o9
07Db+MzwQiaUKy6WGLaE7R1i1XSOS7sQ56t7PyGxfzqF9+fB6xIWA+ev+y4wElQ5DIThhf0gLWfO
DcZuX4Yfpp5y1ES3CLqCc4sQWeXPxAoA+01TOC5I6zu7BJ4YzikmJ0CA0hcCrj18zjkuxaCBs9a/
zqoBKqclJN3h2ecXe4DAT8xkQjFRaV1LoP2noi8a3C226LLLg5fN1iLSyu+gzgne8hhI2GoMeYvi
30nOXZEHmiPNSisDcEiOf2ouy08JIPj8QIqCWH4wdn9znMMm+dlxiWwGfSSeCYQx3FgKENMMMjgT
ydjI9JhJ9AvWbQG7BEUZdhDHAIvA0jCeld+XaGsb8i7R2BaCkFzDT3HbEDYM56hFhHH3roQvuYTZ
comlH/8sopks8xm6/PxOaKX3xprYpVzhZEbpNkGnWVYZzSy5AdYMQ9SmMeGvg8ns52crcZllIZuB
9PVrJjxf6rzZEo9bYXPxvX/3hwtAAAym2pYtA3CIecHBLnBSZtsLs1FWLNfOy8WzgAvlcouE2RB/
z0fy9v//VRSoZBdeUhRCgeXKj9bvZ7C3j36RF3DlWFrEA362l/9nW2vl/x4TdobECb4MzgpWxyWx
kJhgFyzy3xPkJy/tL/mIvNwuikLWjvgjbH0eprMjoZG/4d/l0RZ8Km609EHYsOIH9PsikniJb8/v
W2PD4yX/9+X/5E3//XE3lo/OPVyoeTfr5W+V02HjSxdJxAV8sA7+3Rbl98140Etuitw7IRPuTDYC
rB5s0LE5gTNFGGRQI45xLC1MLn7UpDfacgULaEl4/H0W8ZiIKVd6Mh/JkYGNkJXor195J9fObUhO
dnF2z6R6uGzYOAHciQFE7XAJU8z/jHjSsopkLeFAN5tJOoEYf+u3QsTJhYRRloXsmtoTWfIHv8sb
OF/YQyyYSULz3Y7saPJrc+gUsSbae00yZ5onM/Bn0SxKCExiTNnjsH5xbs66JOAdTgHxGAPDNx8C
UKHOFsq+AOkoT0fMR2jcGVv0+EuoGz1OiJtPdQ4Tbutfo14Ocnk8D29QduFFMAyImnSo0u3wS9+E
KXukM6tx7pBFYzU/LZupyiYWxPAr7VqdXC86237lqtEBxoX3zdpmic8HQoOEf3rHrvZCVZAfwnSq
aFj97XA7bKUvmDDDKpjXGX1L0GHwcVUmP+R7xCXYvOnxD26o3VxI2Nv6+rTLz65AIigzIHXBY0nb
U5sqiiXihW/U7fr1UpwXVVee6Rkx/D9Jw/WpV2Bz+HcZi8dy0bY+sVDBEIA258U8xIzWrv2H34nA
0jor6KbiwQE9GgbZJCAPBjL89GW0gWZTyZSyEZ5op8ikkn6AQbuBooC8hc0ocaprV8UHI3sUTyPZ
SWQtsmVR/LUkWxJioBghUKOSpUKrYd5M5cyDI7LIw9QzyUtlHUHjxIuhSareIZdg/bHtJc58DKom
2WV4QUKINKYhECjGS9bDbywu7jnUB5jYQicWTZ2Hq6fsBE9uwy7h32GfNDAmxzMr2Q5PY/Fj1KdH
JsrwF9HoxvWec4KX5DhZwtA8G2eUBW6Yu1wjDOBPyTm750j6eM+4SzYCLzHbcc1n94tlBxcFZfWB
853TC17xLb/lR8yeukFp1xhxdKBLymFCruXON7c7h+chlZsxe8JLFcaq3Ot1QEPE/cAlGIk3iZzm
sszlgJFBvYCRUHsn6SYktzNm9mJSMY8k72k7b/LwN6/BGEifleTVH7w7oMfax+wygAc6vgwQHzdP
Zon1gpQK8rEq5/4R+yRKVQq9fdyZlOxZ/7WRFnbTl+HUHtj2S/j03aRNtkryKpL29BqaC0He4/KC
pHJ8HSmTfYxD6n4BGSupJ7QNegM1kdNDGnxQpj60RCqbTqugRASuy0dRPIBbA+eR0c6TRSFMLlja
rAAWCytIThlZUQ0ON8mrCEjWHYolcQ3xS+ST0EBedhEnje9sNvJY67GzSwjmzIHhOFXs5hYEpO3w
n9vXC5wJ7panJbLpwhZgy+vrWvyLlRhr2SNncce6oeMMWRHCAS/oxrqpxBU2ot146/TiBnBKNSdm
/72XcNSRXch1yJMsIRdsaz2epwwhKG39bwDOCfgrp/z0+PIOHDF/ueNYDF9gaAyk0NuIzhoiYnbJ
iMb3rUUYOh7UKEE/yKFCItOHE0sqc7aWCYer3JNtMJOkRDyo28TdJYnWDdl5EZOoYHiwP8go/zkm
yM6itfzztGkRR0V/uelL6+S+gaSciZwij8ZiJkv5OoPmK7xyurMXD5lgrk0xogtCYUxYKAeQhoQk
3hZegUvDkJfZbPCGZWup0NI9z8bQLIxs0ys8z/EcZIFNJ3XIfjwO4H/nlni9SeUvJ+Ef8ZVZTTVu
sP221vPPK5Z3Y9ZiXJqKM5zInhJWIAtxEhHOpIWAhzYafJK8ifWsJHl3p6aZR1hYvpiwN60nmom1
ceTGMCL+Bix+Es5fqwWjWezfyIz2AWmNFL7H6IK+Nn96sa/UJGer8MjQ9jCtkctyHPxGbPHsJELB
cxDYZyaNGzCzlly5nSfFjOPx268DuP9SOzYBMZxBfJ7ptD/odSuD7dd7+Vc2HUG0M2g63wEwFC2a
z7ROf8fyc2gqKissmKk1G2wFJAUQNwUBScTMtKwHqqM3eKyqFQhLdAceD+ebPCajO/3FDLvIiBQ8
/AybYAGBHg0+w3Jwj2BLc29ctFIQ+r9GIhDRy6E3h3ibGUf+P7fZJsFjXI/RieAEgQuOI4KeYgxh
vShNIJccvbv9mkI0gWrB9npOlVjzKnkAgNzwFnA/68p9uI8AKrp9M/7+VmwEbsW+D4YP2KaTw7mh
rpawdoyBPTjwIy3c55g4mgeGNEDLf2tNbKWgse9hvkp+i7IDi14qFVZyjWzJvf9ylhIJcfCg3fMk
bsBcBXbap2MYKyakaPFdxS01/1hU73QqWf9XOTRo6CjFlzr3xYR4DZF6UxY/nyRBGzD02Gr9SPQE
6OiKewaKEI6Yr24Birad7aKbSM93Bmll8E0uK9QfwksoUh+VXdLvBwfXK7ohkKIfZqoB/eoQonE/
aFHdcH4EdTBPkbfE/Et8Kqox+ZldLc8ULNe/I13+KZCaOaAs4lrXRfSlcwcVdSMm23AYuPo9KuSE
h4WgBSCljkSvwSa3xGJL+Mbd5LkRjz++/X6xH+1Hh72gi6vJdsOcQi12HhpK7YzjYMssdqAkbwRN
IsVr5d/0CqcV0w9sDLjjG1YRfcghQkrhY0JTl+ZWO2PE9cUJYI5Iw69jktFvJasiJ8CtEI+plwMh
PHiS+0O3Z8CMQjeiHS65UA0BgbDbqwI1Pyw/tPVZWJ+ptp4XZdDJW2mbeCHLskxuTEnHzT88wRFk
Fz5ogKUiWx/80J8UidKREtUCDbt1Wp5kNj62UESEfEUc6G/zdRYE0tE4FFhF0KbhUOHo0OnV7tY1
bb033Tz2eYxAA71ayTMrb5ujZECHdqJMMNNFJnzQTWTadvAEHMb23HkN925BnmDcEazhGiNKhc84
hNvwiVupDHgYtHiCC4dgmJZKAMewM51b6zUYryuWprsQdKMl3f+f5BQwReu7vpHdpd8BYGksUGVc
CzB0y2htvQ7o/FF5y1mJHRhBmzTMP+ALyHyBc/QUziPpS8tCgLsSyq/WJZXYLRZoLTKLKwIC5Vqs
tOS20UblxJCGBjV3QAGMLaUcnOeMUpkbit+0I6+Udio9Tc3AjnpJlZL2gLk+/LvNqD2qgZLfoSOB
5sWlok8b99QnAlOZNNn6monvteOIBAwyoPw5GhVopB5/VpnvvjzIAydHDqy2Sd1Enj/+++FqWy8S
Kzrd1lVQtu1pFXTn2Jg+lsdoZyrsczJ1sp9mJBeBySlH7M5MnDlCFQD8K3I9eiMfDKSZmgcoouCv
7enhUc5hEiCmhMxBKK3+8hVIXEbL+x/+QwE33eYChLQkSpTCgcZexF4JWhk2QEwaAQABMm6/tcKp
AZPr1d6Td4g2PeK/XgM4y5bm1+YOv+JJnY4Ch8Hb9R/gGTPro2TY9nJW2E7fgQYcdmbq7Msp+PWh
FvITecU52tLAAIfzO+LpFdH6QMLDPIDhR9oGB7cx2WL8iUU54BVLoT6LTFoLzC9uPyG5yCbZRoDc
sSzxI2+M4AoSNpNWJt1l8TaNWKAk1FTIiCRLY41DgeON577lG6aWr41P8PWP6ZAWHF8szSk1nTCM
F+1w8QSOguYqsiPg6yHjhIg12m+/BOVzohcnEycWpNBEReaKH7A6wN5ESB+NlA+OTuJWj/AUkkzS
G5HkTaMHKtktu499hkQTMCncP8kgoX0XUrkeOMmvPD/d7Jz7kqzRCGSNcBAjg/LHfcP8xnxe4Mn8
EfySJfEBYz5yQTHDPZifv7O/XP7rcIi+icxKRENdPpLjiQQFUY8zHwn0hnz42/+7T5uDN3Xa/1g6
rybFkSAI/yIi8OZVpuUQQsIOL8SIwXtvfv19yV5sxN3uGCG1ustkZWXt7T5ULPR5vDtDqwWcU8wc
Sef06VNpjMZRHCdED3hEIV6gAgnYgoE6AfOChsYFBEHxYOAcO28EN6UDT7HvvcQGQHaO3oS7qjpD
uCd6YEToUEO8KcIxMkNyON6KAm8Z1h+dxN9vqF1txdQmlfKhEDaRLipjDzT67gbSrtFMBUaHI/Lm
FqnVyx5gJ9oaRkI8kNUHcKjh8k0HH+pbF+dNrkansME4Ybrq9A9vGF9SMIgekMnB/IQQ/LSetMI3
XSmIQmdjBIREfeBS9ySui8wALcXMO3l7eqRjtB0do0Z/CpN9410j/REZQyq4UFjiuz/N8OvwyF+k
+EgMNf6aIkZitb52Ed9ZZzSi7khUxN3WNFs20oiUssN7A4tZAfoXwi4G7uc7wRaKza5dTeFHmzri
Kdp9tNQQCEF4XbUP46IHhRbWqmwuyYUfieRwA4yqJA/4uahZeyQbEKUlSKJVR6vcqgPRK2C7UhB3
qH87f7AAjFADLDG/q2ZqfV//isbFzq49pA7v1gfonalvmlz4L0WeU2kMkmM2bxrzzS9it2yiuG+C
9I0/UJ3YBIhKcUknQngMAofFXISjOxw7qK0LHZvEaq3jlV7Uec6vovHF6YB7q+qQSj3C2sgvmfhD
kaUF41nJsfxcLogNlA4WZFfJX+sbo9OHpN5HETMk48bOYCepwCDEvkltZ/UHaZqK1dTDGkXVIVgm
ON1krGq/4xikphq2R9T9BR8Vmilmx4gzqnoHcqQpg3n/DhIlmDwHOj/1CHCxXvz3W9UsRcSek+uW
MeuoHjFuBXmrb0WraCPNR/40hh75HJL/th8J8TkKP1hWwCpuQ04QiE8HtoWppm/OeY02igmsPqFq
AVQXJwMqwxzfAfVK9za6RSVsGE4FjIujr2TkiIl4UYDYu6ir9lC3cYh/icMklFbrlANxx4ggBtLh
3XpT2HUkkuV+hURPmrwswKx8p2MJv3eCeDYndFGr6x9IJIClTC7DxxruEhcB4dZCq5qAZIYdbHd3
SiULuDThvV0F29I3I5X0lymyQh6yVvz+bG0fx+W/G6VqLBT+j4Ff+IGEKq+H9hwhtcBRgINIyDtM
a0J0ZIP8Q0/Sf8ra6UmzTlRtGGsdrcDn7ly5QhJgqAoyjG3TO042PcbSRnVEK7rtcIDAheXifFou
GEc9YNoYQXrHlX61oy5TibP0mvYQwY8mt86g2Tli7thRXAeyTI2oPF8zjrvu/JuX8/NDmM9f3QHC
oooQ3vTE0x7MKmuSLonTkxhniDhBrxjiCbhMpf3iKNwxCapRPsk7Mds/xCG8NRDbCBCSJWp213F3
JktdcBv059RQyqRReAZ3VPgMWDR3tbaXBCBrZut+fL0T6jvk9Q/7SY8M+hsoySFQaZF1chW7q3kE
bcjI5ox/widS6Jcwm7ocbhgNOCag5JBE7iiOMBDHff2U49tPfYDRgBxBm4MTT6kXZi8BNXR9LzuQ
whYt+UMbFUCjjjP5DZo2zL6HjiTcG7FtUIsTyNWD0AEv5j5qZrXunf75Aw04tGVAraxCqVrFG/6s
zbTDbzFy6oOblIv4cHTg9H1+aC2PCBUrATw8vI94SYrKL040OP6gf7xAx2L4r5mjIaEysYEIZOBt
MQZ6OiBjgeuAiBkneiGlQtEmUHmB1SBqxtMrMgQW0Bdc6JxWSEIwFiB0mmMr57WJa93GT7Ojdlqa
BnBlUxg6X5BW1oXxsHZ5WMD2YXSxcw0rzw/mPqCmT8BOTWHYGiv4rsK7AMHj4uQsYa1XSw6kXIQJ
w5SWN/tPrdwnLBvNeiL/32jSI+8OHoBdyLAcaEdhEh39lOP4geEd0mxjXQZvi053OhxQLe/R7sSb
xD/hxl7yaymhvIXQQYtuf5SPcEvqCm7ijS68R6kHiS1H3I3aMqLDEzH5YSz6q0npifuqQYhdiN+P
ymws5kaBHv8q2ROvYoWvg8EIuRGVI2atIIXOp0hoYQmm+ffNdjvwMhFaRVyhjsJMrdt014BSDvkQ
Tmf0gmWLYB7k2D2dduQAftFaSK4G1vUS/jW3DHlWIjuFQDIoheDto6fP3yTxsGGzrSar8M5YInOZ
12FDormrNdmFn8Evqu8uehD8EgmJuHPSJ9FbIyDx1RNLT4La0c6RiGnXEHJa5+yz5/EXLaYoP8x6
SJcLpHrwoqcLudOsxpKoCz4BlmZAauGfujWzjs6oizEqGXhz7V8gS2yjBsWroLCmogz7gjmwx+zp
yVm9YCSU2luGb7dkzb0KYqK19jKCXUP5WKnLPX10X72t6pUh4A/cF0V1V2YgNqLioNameESqzHja
+7A1m6hWoVqfpNpK+ErI/xDWOMpftg8MOjTQ3osqO6RDGg17iDkQANm9597btUn7KmIeHvrHThl+
FLbF+qAr+qbQ36CBuCVO72tcKMkzamAuaFhRF2t6TF9lJ3+lTAlO7mjMklYOaVHYDlegEwAQshdv
9wC/ovzmM07t7Rm/R6bMQiLyak7wPKErGIBTcIqlf0bHFmoUOhqwjKhCuHQO9atxpQcNTaPgaZ2j
Ie7LZJ01CKKhWDd8aiuwdqbnrHzqMpOZQU9OvWZeSD0SEN1DGF8N+4YKSdW9Nfwa8qDs+So6SKax
QjgAFXO3cMRpV+5ek+40q/l0WiunOnjTPIC12noXiFRn94oMwtJ+0OmI0kSv8BjeyI+bTnndfdRi
ivm1W6d0+CJAe1xytaBxn3a9e8gB150WkFH97wNg2J/2iz8vzv8L6dFm8PCJ9B+jVa+QveiEpxN0
oiruNq1Ez7jm3+MGzZi4OpgDhx6Zon0DzAuMNep60/aMLEBTOWfkU2tiAYG0wFr4gxt1F83ArMIm
pFpH9YbeRFK3q2F/BcopVMM7232VFgFwq8FnZap9sLANmUKhg0+u9t6JNDguLs5tF62L0Q1MGYRP
lHJ82wGnj1p/Z2qkkdrADV0dCaF1RjMpCErHtLbz6GuVG5zvcENMFZY/hO6q224GKvG2VIGuP4lS
0Dj9qW682w0kCOG9kt+fUln5eX0cahCDa8z6b3DnrdEFTj6W+j0nW4LUgHr1Nx4jIiKLrnVU/1O6
vHJO9K10uAtm3P8KodNtoWmyx6ig5kEWV0qRYmrf2yuGEzGaYBnQRJ49LKKPqVP9a8CUr8SlCxN3
LAavXq05L3YAegg2aHuzLhn+MkZRFoSnytNQrkach7GuU8bZl+fPgdz2kjSKEI31ce8/a7sSa9rG
PhjNRiN6QRDYW3fp8Pgthd2bNQJpRaPnp0p6piCTG3lZVE2xLTWrtPpmcuSnMP3RxDpg0BdrhMjg
R3gl3A3qtmCo3fXglN9GVLR+pJMpOA0iwhuX1BVuPzWbxQjLa2f/EkKoA4Q3ihFB/FUoYlYd13ul
HwCBusN15w33k1URH4OzBroxUhaMnsPWmxFIPc3o5L+yZbtC5svctN/z0yqgPjajHdTs21dHoElh
vvQ2o4a7Z9cA+rdn5YBxD9N+vc8O/nQsN6Qe6rlekIDlUeFasr+mf4pRm4gicVX3AeGHXukTr7BM
+KoY991lPPS48FuLL6hmVLKp2dHQbLms3xGyUolBINOEYBSJpOHNZcbQxV11Hqh/7QRj0FOCPgY9
87OPD9IvNOzlNN/MEGD4K1nHpo+Zohpzd+nAOwRq/oJW+qYep0yEfYjGZp6bXNSHgHI1RT3UZhPw
V8nkwgVwH7ANUMh2yu4t6ZMp5wlxLGEL04Lw+ksNs4ZsEtKIQLYkw3ZfAEKSAYNRVmnKhc5JOPEm
waHOQYwjgS2aKpDpratZDGD0TZxRh8FQQXUy3vsiqz1gcH0wjvRdOegr0EI3qCT0rTk1gikPSLgN
qUFCWXQTYJuHZGkaLjdc8VT+Hro7IrcX/46H4Ckmjp5VHA/xGeoxtWNA1z5bcsurEcKj/Z1hPfpf
FEKF/nogaO3VtCjcELt71/hArxvHM9ymK1MaNaZOKS9Fx/jAbkYuhO9wlR3isNd4lxwoDh5T9F/5
GtqPpFDavq2oPKANhNoulKESTlQMmEYkUiTsABmSF3r0Nv8AQ7GC+ZqRdSqNYNE66K5MHdWnEFlG
PMBD18QbIRCMAAjttOsBB/qLqDy7I3KVA/AU1KywDVBFdzIjmZkP7NBB71WTxwVJrBfz2a6SIpg1
EOAqSSHD+UUbA4yo7N+21ldHxW76klM5IwIA6IaejsV0EaQhwwq/sQ8O8D3vHfYMtz7nAzAEKAP+
8D1mj/Za3r2NPki9VyP4EL+/SCR5U0MCUuKLJrlDefBqH6jmYDWzEraq2HvY0o/jZlzKdNSYmJIe
QxxUSr9rgxGMo3TqgtICePciYlmS8jeje7/AAgcLJ65ygVL0bzMutwbVgtUEPSI/Uw3DQ9iL4S70
HR3biAWwTgCBT/SRPkjWmYvVofiM+BeiNk3Hy7p3E1ARZkB9DIrA9maTd4DrAZ5gNHJGJhsYghUj
em0T3fIPJw6WVtOrgfM0UPe2iCLWsCLj6ZeMyAY8crMvkJLHTGzn5S8Y8XIhZUbJNAvaUXVPBWD+
SyFIIE+B9hfNPKAiQUSZKqlDNLInUKpGv7mo+oV2VOCUSby01dvAB6zx94gfuEZKVqgUOMXOP8lI
UfnpDfMWK/f0spkEuzcQjJeGvyHygWjXQoDX8WY5yPovMBxW+o3/k5f59xC3AIhDwRJMaVZGRf0a
9UHQCbEp4allMjRx2SWi3wW12T8rIgbdhXImZZ8cMLe8KJIr8ubC4hcpE1C3w46oSMyyfhwRGiZE
aeJ177keBCwq4v9YbPCSvnxY1ogEBCRShWVpCograkid+/n3Q4S4cODHIPqkFsoJWP4E8TmBiNR8
QbbLXYTHcBUHBHUoExPHAE64s++hAncIcZ8YAoGF9xQOIwEt0M4pEHKTA4oEScxf6xZPBEHmbEHZ
fEKWVvtPyUCOeYNrQdqkgBWDOkW0NfNeVnT5bm/WsC4JRuQCaLtQ24oyIfKg8Xn4vWtSP94cAKO6
oxxn199nZVuXiomOTXwK4Kvds6udBI9IvJ9/XAyQGqGhuYqi0H9wvn2wkaOXUY91M6+Ktat2OQnU
/uI+M9Qz4TE4M0p7QaZfokDFL5J7R62oBQ9SdpNEgf/m8DX0XRGTmk6Bsjf8NuQu69Zr8SKhZzkr
1hpPvUo+WMZ9ug23k2Pa4O9XmMb0TjfoYAJybUKsE72SwDlizVDvE6unwdzhWvAnkZ1qRuyE+zVD
WtrtJ4Vq7DfcSHA2dqMfDXn+gJhUbtULJmKAUxWmntwCyGi570emOFwUfbHMV/bkBaNhMoU7W/w9
d07dZWT6mdfo4HgtV9onXBURVhRj8O+YVs0TTFOEV/hAVO5ev1b7RulhO4dS0oSYsgwkeHhxBY/U
LQIwtzNqdzHDivwqzJ0/xuDSTgLLVWkxFa0rRa03W35yC9jTYwrFyJKx5SeTGI5+zMx2nNDLb2X6
f9+Aq8GPgMutw7DEorwoeDEpoTbmOSDlUNTJbhGWbeUIOZ88aa94tXlBlAyC/qYH2dVQdbfYnNtO
cuuqYgadO2iJVTjpHz1QQANtKYAvchbQqHLagyqApAeuDcSwv3l9rUWCRfsDfR10mNFEEr7o6flW
zqMioi1+T6O7sBcMpFLau6rSZamOduZYRVEKIE6qAWyLuC5evIxTPwU6GMtMWVRtdqERCoyzCOwh
+FvFsKWAYOXS5POGI8uYAejscuJfQIIeS3YmFf1+ocM6rGwsCvMDWfL5HLeH0FEHlVhrDhGLEkGn
kBF0415Yruf81jtPCmzGdSo4cQc3ruFDrVhHOYoTSGGUSBtblByBW1nfD0j29He4a9PiVEYHd0sd
BDsK56yIkX4s3duS0OTklOMLCAdnGx8RY1pKOSzFAxnt2moKxyWikbFowPX/xwfaUWtVIl5l7MYX
WZERUzUAaXVWHmVwjAh6bEV37ZNvH37u2TrqAwOylelcIFvYjEX7vDFU+48wgjydASCf9i240qBh
nQDeiOHQUFelDeeKcz4qdflyGMXnIhuEdNpmsFTw7Dx6uEaI2tciJ333o+kG+0xmjgYMdsYEFj1x
7D39XmzpQiygspMcVKBbe6LJiLaFWVAdN58Igpb7W4l0JIrKdFIG5GcWM88o4j9NTBb5qiq2Raao
XNpnoopAD91c4CkzLZSq348KrZebMg4/SqM/9PF6bCqzs9M/+IB3lz7DpVIrjiOnnieER8mtarMs
ae7hhOFDlj6c3bzEm6RH5uV/UBCdezXXW85rWXaIiKWYluFeqERuvQN9ZHoyhxRVcR9YJBVraJ0B
p4hryJjRXkN5vDyA+7skRKay70P/gaABCw2iUQ5auzYlGtx+ZJdatiKuFQrEaWOgQaGTUjqbZdxr
ZtGzXR5vOuu+4vqO5IJ/a4Omf0IgioLL2+rV7CoYtcaMdiE4638KVN6mPqannvgFXBpZRgqFJG9M
2GWO9rX9Q4EPQTCyBrrhEVQAl/U2wyXZAsP73ErcOjhNJk0FVTp4Sl4hfToIddklxis+hj8fu1FD
3ukeuL+A3ke0nd4tizDoNCrYM1LwcIb0X905+eSPhKTkn1LSOx7srrhWIkRGTYhZbpdK7NQXyZV1
7PBrr3CmOM7kb1e+8RR92k8INW7zSgfNkvYDxHIj4icxd6IasF4fq0HdhThn5UrQRho2iOioch6U
cfhHt9RtggjpzHHgCPFUSV5mtfERDWtfLIfyvzDEqg5Ef613ieKsAynhlJfaz2nmMSUnXvU132lB
26u1DRT/Pjxp+eKKji4ddYQK5WHkpGFv4wM7A8/Fi/DafWFdVv5gbRBxVC+Gmi227jve+vmpP6FN
HhYRLYf2ntsCwFyix3hl3GBxVkh3Q5I0pA8fYH1MnYwq3Y1LGfuebHunwWaAl3vRCkfTcEDScWpa
hWzrGiiHhBIQz1udBMU6Aq83By0h/sRnZ/1+7FPOAKX8+2NKiUQo0gFa7+l4Gir2+UtRAa9DkrcO
tOUrjqCpAuMMc5OGgTGMXMgnDAcWXvoxqy4rymn7x1iIJ/maj5i2s4eTw/QiUyfk/Q4YqVmOOL1H
u6HCDdx+fDhcDewarlj8dp0eCAE0P9EwA7kzySFbUm3Ix6xs0RvHHCpYmc1gPcdG2553NbMGQVjd
6ZJAKKdlJAaOiviKhHNpAVDC8yROOz4tr6Y3jp2V2xJPlSiLHkgobBK7h8hV+RaVNPYiiZ13+i37
QYQjUCLsQW94tPmlrK+8SfxrfOZk3OpV2TJ0iZUIGeR4r4wSwBmMFfj8A5MluPIMm5ObqQ9wS9vh
mHyZWMgJ0DxWgapPqsdEoc3X/N7hYZTY5QUaaYgOd/2mN00JBGai6qm0yB1PSCNE4YAL6MuTySLn
VbvBRcHv2aJXnn9bU2ipBy2HZDpUTftULJZ+3mBsw5cLxXwE5R+F5IILr4bTFEjzzjglKnIk+8Xw
cKWJ8QnIzRGCiQknSkpgQTqMlvSLvcZjOLeBN+Ksz+dBDiGbV/TkDBTTcTwJkgwwBxZIUBh0u5aX
JQGrTrOQmtboG/vFeVM7huc5Tsout7FFzUVLViP6Oq7t5p6w4341N9riviv5q6ZMFUf3vxVNqvrH
qHvbDkWK7zYUSA3H1S4p0Ch608EGgh0pE6fDYfoOoQ9dle1CDD6o8irCz1RFpnZ6ZbwhDuQTl+Nq
fHSXi5Y/PLRJ9EV9PlB9XgVTxqi9qburnlGgRZzWZNrRKz8UjikfYzdaPdTPvRVkIqdGgb9NPfpB
bYqCTBmvU+npUsDN4rkit9SiMduJCd8ApNw4CWAhd5obC5ae0ndqnUuXTZqjtDC69Ngdpr5YZyU6
wpGB8IttcmSJg6/CAtqxd4w9cxnQhWhmuznhqND7vy2Dbrd22+pc+1PU50JELsnQ0IxOUB1D8uM2
WVnnfgUtlO2PJjU8I0SJL/bg5206Yd1/JjWbX/EY87m0kRgpmodmY7sXPM4VOrDRiNkO6n4VlFlI
+f6GpChK1oSRuOk1uucV1o4KhDVAYfaC4JSkrFRP/F0xl8In3GsFa7M1Gvi9q1lINsAvMVOuyFRk
aXkijYhl/dkHGr4tCSPQsZrn/gx+9ezMB+w+b5bfuydH00QBlKuiQWMtHtRUei/m2TrMZeu1uui8
M3ai15N85qXGyARGmv5AUiJQD0O+NH8WpNji0/5HI7ndu4T6WCRpuNgldZtWtxHDhCm5dX6EP37h
Z5pJ2nf4tLFcRDhv7GyLHaXzKbrGG5SKyaISxYX7Q8XLPVMYF1qmBph7CrxgHsSyaomk0kHuF09o
G6cX4UVhgOBjcrUdiANUYRlliV7NiVnkxCvOzT5dbKauz4mXf1YhI+Y8qScX0PLqhWAS7R9UTI7B
uv+iauG8JUzlsPhva53cUGe54aQQH0RVbIcEn1JHgQIiol0RaqDceaEwa8oZSBiVvB0Sym9sdHvl
pTDWXFIqzTB26uaXRXmbFyDiBfXycu/OSC+VxY9BdWd+Or/hAWrFx10yXXflI7LVb5prd8+5QegL
GF0ICiI/6OpaXRDyGVlUsV9uI0TDjfK8Z6oEG3IBiqsO7pA6728zqpvv95lxjRC3ZmHwppDi6v3+
hgOmWfO2JVDzHBWCdW+RMsBzSMJIUvIlTtRIQaInxNmnDQ5Uoc//RMEUwQNECZAwYAYeJToNLr4w
Oi0UdYctZTpMX3SYt1k0T1I1QFwhYwx6/wnD3zLzTUSIulGVY3czi6aAZExzyVprHAx1W5rliXP5
snjcRf+A0ip6nnXvBG5oeFAih4OFGJtKtzhQ1BxYGlJ4YTXk9FIufHMymC2kGZ5N8xne+8hpXpWl
oNk6jTiULQ/Yqcfl+YAUwQdxMUkmyoxfqHrNyTWsBAg4B3sSzehswuuVi0lVp8JB5h0C2V2yfbdq
ENI0N6KNXVhm7PFBo9BRcqhHW6dUZaiWvTbah7UfMt23Vwre2Z0SwwCxD6q+TN8ZnZAoXQyHyjdp
aSeAZvc6NgMrHaA4JcT+YsViFTn8vFiXoqZOKsXNHkfuwFBXtNdQV7QBlShL4KKSJg2/kw0vozSn
iNa0mAzJzJiTTUF35UJLUtn2HjHtWJJbUsxFepRh0BVX5qMMuOw8hp/hhaUfMNd65VeQg6ozM50t
GKK9CjLOTmaMjY8ltSHvMiZ2k/IoflEvredrQ63NjdnpF0qmRe72zDr9YrpwSg5G7bvfuFnwsEKw
89B7YoeidvH0F296jAjLYpTXedjvGJ6D12Puus/dvyOeHRU5dg2TRVHgQA8eedqdHWLz3HCFhCnM
UqS104iJgTzakKASXJeSbNONihn+g2WPqFM7384JZrCxl2n8lAAHon0+r+tkwzeYXLHm924pvveK
TWTqIED0BiVmur9obuHtIr9UYzq8u6fR4MiPMqY1hNQYYiGUlXvo0JVHaLXLbocXWUrJ4P3tR00s
wbPiN7qrwbRzzo9Xu4bkKLXva0nfQV8fS7yfvdHM4qUjKPXwmDj/ZurugdL8zavD9bFXqFWhYN/e
4E5c99dmbPfFBkmESEVhHFb4F6hUCR8aMQdBITS7xKr9FTvod/zdR8umhfB0GPbuI06c8TkkaJnG
DOpEUA2zhcDH3WZsImU8Q2oQLfABN3sJEWvQO5uLfU7CpgkRjw73OJBXjPLWUgxIVzOqpYc6xwJF
e0Rwea1NboGM4qk5JhzyM+JPqOrLcaFCzaHxD1u8GTc5X4WNrsgzrxoG9m/J3a2R6KuirxjADGS/
Q5Kr/RDBH+bscdwgfDscL5gq7xpZlAB1GIhyIKhsUJ+6n4tu0pQlQW5v5a0YGomuTDlutY9IThWM
lGzU37Zqi0AMHXQ4RH/1jg1BUh+o3CYgAUaB+PeFz9uMr7UJc+nScIaQBWdD1T2WzEp3amUwk2r8
pDvu7Kf/iBHiBfB0LPJz1AgqnP9hIVqPnDOzxtGmstIysPB28VBNHLvDxrHhXmuGJsHAZ0zRvBhe
1vCXmylg+94ykwmBskvvOWAOHfAP2gAaqCMpaZCyDIw+DKLyNSIYwdF7iNjEXYASaV3AhyQ2KQcx
C/hGiceRuN5NXH/mlAZjlPrd6+Jlqim5P7czLAUcpOXvG60CInXzXsRDSgCdCOhEhMJquEOhrQP5
m+llMUAi43MTZE+lTtu0Pz+VEy9Eux3DoJ1c6C7U47ZIU1H+zpD/IN900T3sAPfhZf2FuBZsHvgx
kAuHZ47KMo+KqQPfZGMjt0n7YjWso9Y0Ht4MFJ8WGqwpoj/0qTNEx+PUE+CSUyS0B3fFMbu4FiVe
mibgFIFaS40Vc8AbcolQIfGFCkmZz+tGlYSEjDnmY9ipFl17SZ3kNo6Hop6Q3sRE+jEjq/0IFYgx
yQMAF2ikhVK1RR5C/Vkl88SQGTuGurS6jMhJiJsRWmBnBLuuZvORfNsMuTi1qaWgKIqV+PlbDPml
OO5bsyAzrDPSDsPygp/ljcIIfodYV/pkMGbizUAbcvBT4P0MKDU5Ub/6h9VENtZns2MQSOJPgxlD
KHYn4xOFDoJ70HGjzmPwHeRGkLCAKOhwP2gzwn6maRpQDgK1RWzh8uRcl+LL2s48MkT57arlYnDb
sxWpIxjMxiSV9kSNhFOPTm+6J+hRRMSAOkzasNjOT6ajx0OfuwY/TwlqWbNuZug4vK25iU2AqAvC
LvzkdOIY4ChvmanjeTiEECRAXmxYSWKBTgv1dGB5KxlErygSpsUOFmg3Zn1K32UlHXmH4vSKRn1C
T0cv6s2OidLCDy/x7DYBf6tfjhorwrMaQxrF1olZXn8Y0/Xi9ZFndsbssK01yWYWOgnOHy/fJBb3
zsc8h/RgK1R9BJPrsMQF6KAdDiuBCggbVMveNmfnpeFHxlARBCHKjBNzUF8zEEpyYM87WMw84MOR
FZZml6QRAo948GZZCaRRcchI2zoIebkUBiwKhC6dX7wQ9Xqu/bKbBFvw46orhSu1hapvTWhZUwW7
uxvToWUmRBGQg6IA9kOuHOlOUn0hNmaXs/FblBTY+bIaBMlLXFi0CsZwZrkDg388+04cxfkRbipd
Y2RUoJRt9AK8j2+N2Plw8UuwNBiNG1BHhz1Cj3/WzQK1pVIgWTn9pOL0D+gGUDCFk97ScyZNT8xv
anFA7M4Z1qGH4emrErwy+iDI4OCJntVxf2dkcOHaDShtIm1OVOkAwqqtXYyKlw8mAWsxVz1DzbxQ
UBJjaG2mNEELu2uElBTQh42BgnfGApSzPG4DCvtAnVsBE+F6PaqcG/rq6naf/z2oaFB3QpyaM9C3
UIpvZyuHUxIrRyFB1oDcR74yjKmYr23i7lsYtGhuS2i1YuwQmP7BufSoQcTBdU6Lq8eFKdn3J3kg
uFQ46QqKhOkDPfARPCSrmEFd4Un5Y3iYSUw866QQ5NdhlrU75P6WXfUZlTSyqBUY4afzjAGTk5f/
LZADLoPvTPBNEf7eiUxu5tkHnXIiB9vdWa7vWiwHLy0bSUneO4yaznLQcq8bp86USPcBHbTpVIF3
CvQXPfz1gL5DjxcyxcBhwVitvqFwCP4tIaFW1Id5waHH0MpOZiOCLqtEEyCNZogrqdmsj+SBoUSF
OeF9gjW9gt3PMVPllek99Q7YhzEARPTHJ/sOGTzYkEP0SrPMxzeoaDGugICRYPY7RisVPpkklVzN
Byrya0xrxpQ65I8sT8Tpj5NL0yS+tJdZORTqTQYZRg3GlESp8jr5VBgHOyQIAc+GpS7TAlcAcspG
v6n0sgeYANAuk4BXvNsiigcBVafAczuWBT3vBcTIcXUiYpAFRTAzKVh9iWwA33htm+GoexdcEIIL
h96FG5AF/ZzqLIbvbg9fM5EQoxiQ8DGKqynnnpoUpFl2BsAP/Sj4e36ar1fdIHDbwBosjCqfkBuw
286QfQ23xuV9iiCOCge1RJg+dcvz2ApLvAblj/4yRfypx6kEneGKaBY5kd/zKe+8OB7w7PHAThrp
G9GQnTdvuRS84KBQuGQj89MrVfjlxEi4MYcU79SFLRPwidYY+jWltXt86NGYGimO97/eMabs4rUZ
LobVoBecAx9xotE2EUFCPpLttAar3dKRiHm6g2CCR+OI2es55zfnPYoaL/p7rrbFrQslAZtmWe4v
4hW7BAgxwAj04WbzouhRrUBRVvljDjQW5Lmhr87kAVt3fvGxs5MrdSvI8s74L8X280QOCgxbFxCS
IkAXXwuAZ3J8KCvB6tN54DQsIWGqzGGijoBcvNo2EQRcD+6lxcdhV8WxubFLfbbqBK+dVa1uQEnE
y9rkHzbpSBbwRFFAp6Q6W6BrOqhMWFwDDpbP4al6IGlraz4DEGKLGZaikcQ8l0rGLGsM0Zk4l+5l
zAFGLaaKpfeYEnhokdR8SxFkys77sVgBD41XKwCRpLxOpcjiZ3kLuGgEYV4+KhcbB5UwCwOq22gj
JlxB2exJV/SK56Fbg6I9GAuFlmxuta02VBfqFAF9bCJAwhFsYpRH2nq8iT7UkG728altweiiPxx8
fwZpHwuMbgrIctVmU4MyWayDAT7tXz1erkpffTEKsB34m0XksIgkuQkSFfQHz2hsZaQ4u7ZmjQ0h
CXseYZOVHb8c9vUtQneWghebDu10jgkRYB0xRGdCAwNAPXEar7eOfcAxWRychFUsZgCEIotI3we3
KFI/Rt5MbsLeh7GZsGAwg1gl9kvWDXg7ux42gBg7BWGGLxvC6yEqYrIwHqaHbgiUs10EY44uOZ6O
NidkKXsR6Uq07QhSttpghh7oTDCh0WksBJ7it1pHLF6aidmjwsIn0lnBHxnC1CVWvevhEPCLiomj
sZ5EAH9CuMaPVamyE8ES5camGxxMFsyzbrttGVUECr4D0I6I/RCVnLjPq3dQAaVRnIOTea41wDzj
XQ0QPTekRjdw73BpJZA0DC0LKyOvnQRUjLx1zG+1cUpse7cLqmSPfvjKg0sxJRVKHAchA2uHx5NR
u+dv2/DQ29L3yIbnZCLtpsq/whd8Zo29E0cMVAAGRskSdVwdGt8eaJwPZJX4LzK4R6ZHa/ex9/lu
qBS2R2bvMlEnxWxvgonJebtocFBTF0ztEKBFIjNhonkYKhRrjAgFI0V0D/3U0s25H6wE5oNtROSp
UwE3t48MClNbOLmGNVOkIKuX8yrmAW+ALUvFg+YbxQnXWPF7jjXoe3N3xDcQwuElAezYFw+ZXgdc
kAQztF2dbPfHhoLFsv26bdicdL3j9VkmvoZpiGOMCzch7gb7Q6133TklJOIeB5YuH8ZU7QvEX38z
zot0Ial4K4fFxsSqBtROIL4NKIkOsLOS0VBHuOf+6uVgoogSX7hbiIOTiMVGQzDuE3jBpcB6edlj
RLQ4yCcg8PiYSYCpYkf1ORN4YASliD/ZL67NHCOcHTYryGE2sLnYTGxKVvb7hjDAATejn6TYiVlk
A69T9gSx8ZTA7TWSpccx0VQjqrFK5riUK8aL5Clhrdl9X1GlcI5xX9tzpiBdbBcyKIui9Gkv6m4B
p2RnBRsq0NzK4PihKILaCN7vjkQDh3+wjzOtwNXbp/1z+PSSMkUNNYgjIaCTU+LPBMkrDl2MiDZu
yoY1xxbE4IAnsxDwgdgXZ4zAJJhDRC3Z3StRrMe5QG4BixxY7P+TNQrwGTETM6HKID4YsCI9LpLw
LnEbHE/WiDgFT2Cw89prIhWQP8h5SxlKBtfKDFh1QmyM4meckEAQY7M5mopJoXDxpjAlAh65HkQa
LBCeGiUgxRhsVM0M4kU4eA5m/PVZOo9dT6jHZiJApPh+CRBMySsIaPFkbABsKI/OeUDejA9Qyp+r
BEt8ojOB6kWFPampldEwRQsYxBwnRADBfzHEY4I7Y0Hx+XpRtoyYAU+OHKUmrxgqIsDJrKBWIvv0
IprDkUJaRieqwfIq5qiwMArKcBJ9Cv1EzlmA1YIts/bhr1KqjYeUCwkFlRgyuJD+U4KGMSMZsBIs
uHKDxIxNsKEtHS3PpfKlGNzuGv0VWG7Ck3DXU7wCAriAmeBgNckgODUcA1OgEbYP0WblUHJ0Qzdr
KsVy7Z4fWswKh8qZXQ3XXXvqlYaO4L1FJKZy3uSFHfyMe211VOpkDfGd0zbxS3/aDWqjXJQm/NnS
mtz6IubCfVj90SdBSo3kC+0GIuRWQzaf9ps4TMS8ZKFqS6xxg7xQQbYLnhQ3RGp5H+RsJsdZCOii
OgIGMozLlN4jhzihwOw0rDTJQw/7030gwq4nsSlehHhxj0eDDsmXTkT8ZYfzzl1nEv3KyBohoM6a
Dnu5aCx6m88ObWtzr919cRESmTaCLMyA9Yo4GSygSA/4DKxWvd3FpHDAyYw8dtn85s/ms5FXmCBc
S624CP0UtyVyLMx9yoN0Hrz4YcIA5kBQnsBl0skA3YcMUgRcZP/CCpb1ZCpNZLCxA7BpunlO6oQW
W57EzZBn1so2IvZnPJH+mUq4NGt/2pOGn5/ZdG/Ei240wEgkkKx2cv6tsPkmaBRo0AYHBrlV0m8p
rrJXQ82kL8ykefuGtLLH9zp/eEG2e7yEYQQfZpvRwlHh95GwcNQGfEGOk8/e9GNUQKYeVG3Vdcmv
eF1TGzCA6pynDeikCwiaaXzu6LMIJLAEF9t2EBhOi5ZD/oyEA4xqcS77nNwxUQWYD43B3cUfxT68
NZFSPOYEEtn1ME8ptpssQYQk9aMeulKEqNOGl4MgEPyJLeDkkmNJ0DY928TrKHWQHenjcYBV1YzZ
3SjFJPmEwF2Rp0A/WqNiqGstnpgmNIckhFAPOZksI3amjscszXvAkHTouowQJNzBCGBVYuU7MRiq
T77DucLLctts2TGA00QEBSFHCL+x3xDvytgESmThJiRj3AbFbWiB5Ig3K8PCeTQyeijxEEJuESVp
GDwth6uE2i4SZJgBqs49Sr7UgPkHk/AIYh0eoOzFXEz0M0RwmKPDR1d47gB1V8Pb4b5IC8hVoyzJ
E0QOKRsi40GC6jt72s4OvBEMyl49T8JWZET7+5CRVSSt51jG1uR5Pwmg7U2IN4malxOyShthoKcL
fhQTN6Ua02WlmGDFHIRtiSxP6kMzngB8TbAJyo5fK+tGzrN1W7kooWKxFTrw4/wgm3PIOGsZCX9W
yoOYxTWS5eOChDCYOv4t94csmXwQvnf8TjHDX7ohFgZ7m+fb/5sD2EtwBb0GL50iHXtSjMx6KOac
Eg7efJxkqy+UQ/RsADNFMjF4teMAiIivkbpzrAnz7g6IArAjuwlOCu9hDM8Qej7JPY3hWL/XCOoV
klxqBQPtLYfnhlNL0E9Z08YGOix2QBNhZgY5kR6qObFg5SL9zY8Q/cTqgpDS+/h0HZ1J4F/oNym9
y8FFKezuJ5sE2+aKyIYmwTc1k6KL2pO+NHzcy3dPAQH093BG1ZUGAf9je1NeOx6/Qz83vpKDoG6d
ejBrsonBbqH20PbyiF4oPQliqEW8+JgsHGZNiVwF3ah5e0QY49Kjo4FK91highqu9BgxUxWCEwNF
0Q10TQXRGRzJ1q40mc2UEeRR/xmQ53W7M2BfaV5KQYv8VfnNmMCd4dwoHc2hanULPLL6nGirwmyu
HOSrCHVKHSwntK0RnyM4dZueAP3det2aItTdPLjTs91cSGz3PXwO102H1u7/WDqv5cS1LYp+EVWA
EOFVWQIRZPILZWEQIieRvv6MSZ/yvae73W4bpK2915prhgJ9wwIOV/e9NkCGN/j1fxBp7LoP4IDf
Y2hMX9D63lYNjsRygxFP99xp9TbDy7j00yLIS+kHGO++vAo8GLlqv+F0ybiKxOUuckYcCocIherO
g7RTEjLDmvUBDjMG4rnxBpB2i6+382v9e4CoJtwvHOz17umNrAAr596e3fLmb/tAOVT6fS63v2/q
Q2alNA+Cc95fSEdDTGZnLhObWFyKDGKhkvAYCzCHHTHkm3UsA8236e4JlmwGNXBMNNuO6AyHoXJG
oMuJTCHhQBMlQeE0BleKyH9ynJszobzmQwGYDzmvUGwfMRJESZ75JIbbnPkgO+xKYlFyA1sux762
MJXkgI3w2b6VKFo7SE8jxE/+AYtUADx5QHI/Wala1xQEAILYbjXhIGGBC+mYv/ra4MqEW2ZanMJs
TfodM2s/5+fo49E+oLDjAb1Pku+GyzwRyfXXuVuAKfujIB5kPtEnPCHavGDrg8mJy7MQPdITnD2X
OvgSA+1K8yL7Gagu+m3uGhNNHhb0NEmdmkWPoMiS6jwSMXE50oc8AOCxHMsyAgNi+jIqeZnyaeTL
OD567WkAkZgBXB35tMYJ65/fs8X4UU2ZTDI0vxE3aDcWXs3yfOE7X+EworyFF1yZ7JWaNTiTMXn6
61TWi+WxW55qjGAOCq9APDiZwU0hYXEUrYP138ZnKL1lRPm21oyBAhqrgGOLgZe2/m9D2ebphWvR
HQQ2J8ny62ECxNlxR6PfX02YNVJe1+7KUepBEQhUTclDgxEOCVsZjhpQCdMj8+iznXtX/+4f3b17
h8vDJJnx6ZU0HfEQcrL9NqtF95YqELN2QJ5RKKJDtkOZyrQycKXYHwtAxLXmVcWEjEfmU6QSBmQw
8E78HIXSFgGIZplSS7dgSLQYz8gXRPGFUgq/ZhtfbCO8Q2Si0d508NtYliHSZv6miChNzh/vcHQ3
dTaEfmVoBhdASHZUeiEQ2X+2vIieqEI1ayojkaXT4g5oQ2RWwM4nc2QMuxG2VyPwBSE0DEcpMcZv
ZiovFB93bhzoyJwCS59/eFzmv3GDfCIiMuBZPeGUKG9NY4KMxOwdjxDz4s1AETpl5q8kkTN8zbw9
X8SQmJlry7mkG9Td21gXTH9mwvK9BN7R5+8zvvnC5bJZXD06ftaZqEPkMJDXwTXkX8wK6AlbmDbK
YF0znBa5JXOaLEe5/etDmwb/UpCRdGoECPmKK3gwvxRCB72OLvqBbAZ/HEzGJVAn2QQXsoe3Cev4
wdyZl4LeVH3z584XXogkMZl6qgqTFoQE4p7Zg1B6+26XdeIYCrTK+ncMmcKXJy2/iUkQVo62TL1Q
QP9P1IeF0hnzBbw08WfRG3GqGnKrmc+pqkw++DFaBnvk8Zpw6bU94LpJLC4GnhAjCK08VgwzOV04
+qF544yph+GM8h+lPTeQ//OdlVryF3Ah18j1Nd6RFwQDLcoHIEvmTur649CxA2fM08tRMBYhvOnL
1VDjYMAjHAgC7sa/ha0LoB9BL2c76lQw6GNpyeudhxs4b6hNp6caUHWOznuEb9AYVwmokIFjiZic
AoL0TvTRoCqrfZ/kLJirM261ldv2CvkWGuugiPExx60zD7nYcgLVddKV8shQgTPLlWthjkkNBL/f
SWHe85NVgWKjwu4t40J4+1SH+xmwE1EHmqfAo78BqtxgE+OBusES1GDSOB07wctXS11xBo26/SOb
hyomTzv3hR03bWzFkiSYSgU/S5TKQeyRmohZWU8sgAYvS8RjLKZsgA2s8Jilj+lDI8R6C/azBuOL
YM/OceXuLmysfhjncUvHTlViLmhVmLRzYageW1x9eXbQrzY8dAFP/0VFjHg6AX2kNn1ZBl89wyKJ
qttgJKp4UY380mL0HrHJ16ineaC/MyRqo4DadCGaNnk/Wkkq1Kn722tYMxqokBzH4pahzvcd0ApS
6nADacApdcEo2TD4HsqFpZrcLCzNqlXp0aa01/f4HN96h59AZRRDXvobOn9JHbhI1PoyNWHiFQdt
gIsLZ6PUD9qaCt848h+6+vJvDcM0mPzAaxjGwqZmrCV7qSbSBgrCU1TED3pCwDpGyD5afP/xlXsx
vmdURDeCyxbhxciGnHn6pO4PmL9Oe8PcbU1esI55B3KyCkGd5iwWrbQKR2nFMgS7SJtIrkB49xh4
a3IENqunBfsQ7kTFc8D1oBPcaPnejFmp2vt0aKKxwggG3YziJ93YBjiMct56duwE0+xByu250Fox
GYIGogXSpbVLVisLZvQf94DaXreK9vPqATmVxP9ue3oknPaatCCEXlThSFnmc2j+wE8A0PQb/EPl
lCDT/GNYz5VCXDHME6UafQkTTbsNQwqyHjh62aZcACNWe8LgiUd2HUTcKSBw9VnfT4I8gIQx/mFQ
GIf0p9JJx+rA+WePDo00UfdtQBSG7VUYwx4d6rykhkHEtB2k46y9HaoT+DgGUyEecpX8ODS7rSkV
6362owcAeE25sJS5wxv5CQfVtGotyprht6z07KWaBcbgqSw8hjD0/TqxLl0CCRK0WiW633n+q0eG
TvxJ4laTp5fHZM1q5HYpcIGGHHdjfR/xi6Xlujo5tjhsoF493oS1+KIcZPZVbLxwfBiUAvTQ++mG
EhmKAEf6LyANXID2+PNj8JUE0LL+950nwhwOBUk/N/hrsnPT8Yoiwu+WVfi3JD7ka9PKxkSgLfme
Ssl5U1vzO4z9vQb2vBg98+w9sdy7QtY5uSI74/QVXXQeYIjIdIln3yTEDKMbmiyOai1MPOS5D0DO
J/Q+TF7Z0iTfH0rPjF1U9OU2V9ArHwbVC6s8ldiogKlP3tkhyfAOUel1cA/BdvnuPrhR6ZD25UZj
IQHhi7wvrun7u623pvP6+EEExItQABJ7u08482TWnJpsF8KfESJRheK9C3lf8UEYomIzs+lXm1wm
QymigCvRvInnlcS32CqyXCUFJeXEea/pN9HaPQGkU00nqXnrULGcU0wFS9m9WuYo9lRmb5xSVz7R
e5DHy6h1t2gU2RqoMdyh9kPp0QlJ0Syqm1bHL15yBR+QC7JHLpt8SCv8LeutI7Do3tehwsSp581R
JjSRJBOwl2iBQZyws/aDqZy8v0SmYBF7V5Oa6QiR+PC1XOFThIN+hlUpx7ZEHXvNtQk3alihNAJk
6W7+dolSZnAiGb7HAFb9ikeMikJRrkODw7ke1d8WJVvZfq+zhNbsuuGAUDYep7lillShgUyBMOGV
Sb0sbTy7qDatYRbRK4CkJ7LBv2HwhbwufNPi3oe6AgIfiHbALb4RSMEOJwPUmTRXRJVzfF9IlCBX
gglZ2lKtwCQD3hf38OOUxxnXUdg7S8w22eJTpvT11fcLOGvz4Pin138NWzLz3PbrEW8bbfWU7BQI
P2x7HBh1fAfFKpmDJYZWjwsiM7VdwGLspkYH8DfFpIgRd++ZGLhhP5NnItPRNGVr0TUH2ABzEj7F
TtdrTd5x1mDBniLlEWy0Y1b7zG9X4BRfn+a2Kh8+zDYuAFFt9Uxa3nbLaxf4L0HYJXpziH9YEJJo
qlrCutd5dHIIabwXRfalB7cYMJrCt5uJNnWBRrBIBFsTgMiCo6iMpOyrAHXVwO1sPFXo8O5wbXlJ
4Ckqvk4DnVGlSd7u3X8k/2t4Uv7J0+DEejDZCXEqDz7DO9C19lvlZuxUPYAnqCHbwgdhYzQ7BquW
YNo/HZ1STTejbf/2C/WD6/0grXf6dcADvqf3l0pXJRdXb97QelcZIGgmZFtIslEWy5qlhI+HOtKr
fEnCMnR3NHUCU5ZLF7Z1I+q61uzpNWL/ymlsLbMQegv9EyCyWxpt10s67UkGFN6iuVU32wJ+Y+8B
viWN2nldXDwWitXeKaWPJm8OsKvKuS2450EMr1avlmF9XV23eGuKKJAL3vYvT3KUjh5+ZDx8zGWG
RvCEOLAvkX2d0cK0GPIAiPin+FG2sIEJV4uZ0JRm/5qWXJgoM/FT7uiPg2p4fDu3i1NzPgNjfnZ3
7LbLPWrf+B7Vq3iqbiHGYnsy+/g53l5+a7Sg5S+HhoHpnBF/ktI485udariZALwMOeb80g0AvEmL
v4t3I7pv3PtBPxKw7qyz8Fa0l+QR+PcAfJ2L2T8tX0l9WEZwB16ASx0ATss1GCHo0q9ADvpwa7Rh
M7BIGXUPtZi0kLK4kfRLrK0Tvvc8FWq3w9WZQAnKJR+XuR+VeV9bfbtAS02CwI6rjo0Q3PXRiv3Y
TVanmIsywRSDQrW/nzCsuGKSi69eHjdDLKfbJpgxyDRzeFCbipuvqBu5kwn2/H1ETljmsP0+2RKG
bJF1C5N4ItXIcCtcwwC/e0Kd5zzE8pxiK03Ft6Cu7OEstj79zhns7zWCtASQGPG+bW26T+9AkUl8
AeZ4/UvT3ezjGzSzinV/u5XRDoofTdzg2oDzHyYXO2Sm96Q68SrdTVoNC1SXKBysa8UePnZsSkMA
GCwo+gfWwItAmxwFF0f1GvQFTaz33qH4aVlcbVZ2DXaUSY3CbGAi1yu25u4dXAUQDVDHOZ3dzcY/
0Lzaz0H1QIFXG/IOhJGQ9gG1Yb7wTXqeq0dfkXt7mNPEInvBQC0Rxr8ceya9SUrUHqgut4JHxqcd
wDiL+9S78LM5Eqk49C2adgXXLxqwhrOh2YVVDNNEcjYmEvRBt+8GIPeZC9cfc5tjkH11u9qBOO+7
pKiZG2Uc1XmMKI3ZozKXYQG6bZaKSQ+E1VivTlZnYVFlNOPWT3P+4tNsgXOFDL1pACs/uHKy21Xt
FLMxTGECaJ7SQHAy4UEAIRKQCN0MeMNWcehogk+0AFS4qw3w62HV7BucjqjDCaOiLW9xbZcLsEHQ
GGjn4ApluoYDf/eYqlOt+Z9lffCEPEXqWBPZuBKiWhalm5B3eW1Ju8ez7zy7HFakpFGOC/SHfzMg
HSgG+gKW6zdgJx8YIXM7J/lvjeqJdwNnGAE8pR3Wmph01Px8/GCgLUfmT+dBEFnZ5QjAH+HAeytf
rDtwxssyqxRvf3OGGuWjXf257vbeAt8R61SqUp9S24wpcwHfLRasd0s++PHM+AI/AcWDOZP5BmbF
i852wsBWp5M4uNfwCCRMD57gZmDaqgMmeVL+zIvdCfR/6sTvA8C7F+5tnEd2704Fmb0Z1GqgEcgr
7Xxy92rZvQOlmNytnpkjB1QXfatyrBNFr54ns6pPAMrTFCPo8T6LN1F9T/aDu1mTr5uBHSNzTwkt
gYjpfIK984S6nFuLB0F4LPYW+yfGT8CvJnv3BpJaBdCRL6EsDBnsIS9aQN7BNXMGamgwSoc1gGR5
smK+WTAGZVb/bSyMzp1H5IOf9G5EM90h8cbqfxjb0GCpg4v/yd9fnHnghWzjtVGT2vDn0VduzWFg
gjSpPWlM1fpgR8crpnNmwviPXEZnn3PXOQuZ8+5LziFqkZBm4nn+YV7zlk3HvdPCOZbtlT+Dsmww
d8sSJT3ew+30FAnJmsvfpFdb0ShX3fPfq0NSyJbeqR5toYaoGwn2wxYv5EOayI1QFqJwfj/ACMz2
jGkN6hSlyrNrMFR7Ul7ncxzkiH5wd6sXSL+IY202+8mGUhTLDo5YCpLlUoSefnhYbTaMM/mkNnX4
Yx+/3mGvfeGd/ekugv3kqfyZ09Z6JY+905+coV8eOpMjJpkQO6JL+MFg6wVM0rCVpAFT2mFLpEnA
Z4hbxNVqVbDvNtspd29V3zFSANIYaQIrWpjujpgQeKvNvmVF+plwQnMu/wjfveDwptrjMt/NBc0c
aCG2zhMX6Z9r03qkGwjqB0XnfC3kcPi6X/zFXyO5lgGwBRP/2+B586DS9UdwT98YOfmMwvbMdHcj
DWNujJXlaIb3CLOQZCUonJcEX/SR6sXtf3Y7K5tjOxtp0XAyiLarUIp/ZyGjheVqAp/l6dzhoE1w
Ketf9rBh4LTKCQWvIE7rmwedhHSd1YGjraEJ5TGAdrQKX3w/fiaHNEJ3DiLo98pOaIZ5/FrgJQOx
lX+hSRJ9ZT44o98HRBFXbrtsUW2pgkYYLhDq0TE4tp0jIfaeQYkOPYN8gKS0bCkGms0POvpVQtti
XOqZfK5R2J89Q311wgqNeTjmFFIXOJq8gyBryKLCqoS42xNCnKeD+ui4lPD3RjdJuw48tLDX+OqD
zkltMm4Nm9II7tayWxYCcWjfomr3nVBtySv1hP1JyXvS5o4haZC1CovKAiQXXDhGm8e/EQ5FwBgh
cGRz0xnc79Sl+Eu4D94oaIwoUDf9hnIXKjV3pPCvMKhkLwPmNh82Jg1wADix4JP1WIgUHvEIXRg7
ChvYaDypseb5R/b2KeNVyk6oQ/1J4fWzEC8/eVth6j5dgvSQvQXYpguNfBoL5GCBOPPRIXWBXRLR
BmeicGZAD5tABfMHeS8Hms45yPhTCCnMYVU5X+yh6iTsQbDkvdADscd/01tT8t2sxt16kGeEoxD0
In1osvb4Cilvy6tLfTEw5wvvxgpr+BV7hGYzvvoBsnu7+2JUhFMOe2WNRw+agiOfMBN3xEZb3CzW
ud2HuFR3tuvC24zPrhkbZ7sF5tawzRh/Y9vAomrLHOs6esTNyaVX/Y6Zzq6xjcz5ZG/9bpCDHTwU
pvYDd3fDL/fOLu41DRuNNyaLjFwntZ9GXOMzfRZ8CCmod5s/6O8PMHfZbyYX5xW9e9ertbjbjXmx
bMSX6X793GMhWKNaZSN1CwSOPJWwlfo5an3Tb109E/ewXyMqLx9ua/CRpZbscY7jbZfzwr3LRJlv
zc6FVSS7zR6RCMNyTA7NxMysN1C41UdoODv1P24rsk/958HDBsP82Mfk7bSibbdu8J4qu6B+jx7u
27lPziEAYalXAxFYMio3Cl8K6zon2d89fBMRsAZVYi1uZvchezF1XKwxdcxwXHf4jPUd6yTj8ROG
QJMa3/EG4nkEQuhU3UawGMtVmDKID8B5LHy3FDVjkawEcCsv9uae3tRySkFV1kjDWohKoK+4g+eD
6x4sGKTINXhkIQ12/3k4ceDI7/urzXlB3IcEF7w5F8gExu/50VOEQ56ojay6Bw6P27g85kzxOYNh
XmMUSWQG5r48SLCR208ShTEQ8MjEBT57dw+omZVVS0BG5wzUpCELCFBh/93aEn5hQRszkGrXmG4o
y4IqnAlQs1uU5cLEfvKMCHXBZZ0gDXQyd0rdOgYGPO+/lenpF4MqUlQ4IOXcAoTvvdeXcXOg6VuZ
/eY2Lta4gR+5qKXe4ffKpQVvBzDgKWI3/mGVf1FR9a7wldYqrAQKKJQrGxxGF5/cH3qTlCOUh+LV
hl8Llw9i5ZMGpjHhX//QPXu3rrrAf9G+0Gd+AdtcRYSoDyZVynvBr4DMww7yPbpGD6KyYJDD2trh
xk1L+aT/YRjOZKOdu08qDJ0hmFO7x6Dl3tGOIg8+WurLKO25ohlkioNVebJ7sSjrOWUOY8iKuHD6
EiwsLk4rriOkkeyrhUsK0Sdf43F8Lkc7zouWS4/8TbCqs3G1GGs3O6RPwWHCZNQX90vNlM7YO3bi
0KedbCWXGr5AX4YtN81fg+f6zk5SweEP5qLp3xzDv3Q0DRDFYc+BB+KjaSqEcZ1GYm1wcbnAHITQ
opTAdFKjzZO80cHPf8VdUKN24PMUTt+fjQ8aKBjH4+PrptlKDrxIPbs1i3mnXdRcNiu6dgbamK1a
CoYqEKx3MoiHmpLQRvGeYbGLoDDS+VjFN1Qhex8cPy7Ozbt5qF2cD5F7Dz638GTUiRkm74HKg79h
g2ejPHMtKd2oV+5W4eHh3oQnoan25Mkc92XnYeE8lwxiL87FmXU72ypJRvYl3HdhlxhcnqtrMvDH
XiGsMeeZNcKFe0gz50eD1nfwnDBiZMy4iTdoBfU8OFhaHX0EwDZ7qQObwT5Hgvz3jGg3Ejh7Z/s+
Ov1c/cN3cCv59o/NeBCB6ujtmYjODea6TTSppl84F/xlTmF5akQGG1f218QHQN/K0MTX3w+u/jWq
IqvFXcFnCnkLWrwq/J9tk2959rdIofeuXgdZap2q9/Yqdss/hU2MazhweHfKOGlCIQVnWeXApqie
8Kl8KBrV/be8IBByJD2wfKz3dnDudvid6lex6KpkiTe6crCsdJTvKl3Hq33yzeA8w1KG3YaVfwE3
NdrbXvXCkVfmudOzQiCAB+brzumU2XeB+hjCQA6DF0O5WLEAZ5kvuXNY0mZAv7jzQwNGGWmTvdNg
gYur2S2HeadYluID/Ot186c0z65Ow69PK1y9TVBGuX/qvOyGjyZKa82qJCEIhdmtl6xMZR2EGTJQ
TFC/BfHubK8IVbFQJwbhNN6wHZoM8shAC/vQNVARZlaqmeMQ+qERcUK7rwFriAJsTJxL7wad48aV
KSDEZvG5fQxyv5KYXZyMAWgYp3dNQsoUh8NVGXwUV4q4qMPmzOxg18WQT1Q4s4dSVvWGOAqaAJwI
kjgoxZeuHdz2RbYx6sBBq/cGr9oxocgxooU8AtkNdMWvzt9Jw3lCCNgx8EaYTWEnB0ZFSjMddsbr
YMASLKe5x7INm93sp5nA2gyf7bUYAWPER+0Gp5i56C2c8+/WmSy5gdRmqjCgZPAI+wXAj9QIV4hF
gLwpodY0UGBH0DwGpWRLsKKGTMprPflQa9TmqQirrcoCxY8VpmkI5ugLABdTdgxSSPldQO8HSwpU
yheQ+g/QE3Cz8XbU5CnDFs0/DiDje78Wb0DBMaPf2pd20eZp3Fi7HhJw/7zCDT0u2htM5jRQrvTx
Ctjax5pzmFT6J0gI/nn5PJN/9SDfaTP8ztEZQXHJ5d6/D3e/e/xeMAeCoUOA9Av8W7Px87JgfgKS
YXIIBne86PdbjrvPXxmCHQNFzUHFAU1PirT+BDu4cJWgkp6oAvOIh2NyJpPE30L1ghKufKXhKc6j
1mQ3YLvCEzrdreozdm0LozQ9fbsYoBEwHYKNTzdH+7v3HqCjHnZa5zaMoAeDS/eDshvsh522HL57
DVoJ+W5V+1UDmcexDXDoHCfAWfCnpbpyCXnYpgmYW5Jc8HTBidsxE9pbcmLFONbOrxxMHtumUxtu
U/btEXimf3naWBsv/ckdmvwpfHsTt+g8ne0Y2xG4MEdr8VPrncdPT9mbxgBD5AOI2pmfm8X1PkAl
nmjMuweS6mac2JcICinXPJP6HKUTNzoLSkcquWq/7gCsT3Uk3pwGzsZZVUrl2X686NWX2hVlUPtw
S3NKxbubPRS28ULQyR7l0cNOPn4W7jq13nZ8dUEpGAFbSypE6xFllLPIH/GjWsE77l+c5bPP7p9z
VPUpc6288xnwxaVxvzTat+sYrYyrsIuXZzZyn4OmGk50VPFtezKcPnNsYD7Fv865KWyYbGxqNpkS
SjyN/Ag1EBf9BFBkDSvtIuNoktV4wc4oQcbLnuhFgw0XkPlse4Qhwi/hGdd5RMV//u7NL/vS4Qp3
u9t22am4uHawmWc4V/xWnZf/DI2qb0cXr7v7qzTt7q+7x+7ig6lCFVLRidAI67fLo/DTrfdEl+Vu
ud27HU1c3vreYr7Zg8l0csRdo9XHlOEhwfTLPlrgoPmw8Mz4EeXhAibVtPG2KcgLw8Yhjv/iBnx7
e5vuDuDDr3pwrDKce9wFj2nnxfnrfVx+6dqYjPt2wm2HSb/i+Ea0g8ABni0KAU1Ihqz5b/WQAU5n
gNh47tkdSFZsA6HQeUBB9uyAafsd02ekLzTJakesmRsd3e4JPIKxa++J6U1tij9Rx53BKufE8EqY
RFLQQ2hNDjGDA/UVheOjSU5WixJTfHSj1qqThR+fxpAZESKZ2QyjvBnCisnk7X10NerqVc4BiPE1
qKjTOrO7F8K7seKmNqCvB0eAfoZcLWSfGqq5Gx5iOYqugJATnWhD9JisLYgmncTnYmh+3GOGTwo1
6DGYAIcVP/7i+PzYzlLtqQ8lpYmUDTth7acixabMhTSSuoepctA1S5KacLjl4AX9n+83TF8RBhlg
wYramsO5ph/W9IiUQT/RA87eQnm3XPZlMvCw91yRBdw0Lnv/NK3xCKovxfCPbYCv5eLOyLUVq6GR
qvuWmjZNv0aP2pIb9N5qciAYQ9KVHroZCp3B3Tzhzuqk1TfSr2LKaIfjlvd6DFWAuCzJTWAIS5dR
h/4FDKw8b0ZONkNjBjd7B2IFVSUeWWwiXPo2Vm8rbY2sIUY1vV7K7wG32QSXd1ifvkXuaIwmBDgF
Y7IE6REVHysAERQjZSJuVsnE6lj2D/InqtBX0hixIxwDJbMVntBMXHa0/DKIuA8ebioeHA31mIPY
ONfMOge1PjsKKJILAiorhYwtOgRuonCRzIX1qXerH9oIuGW8mGyAuS9boAAv/XqifaCB4GTjIsGf
1FUSFZOhiQ5ZchCoUleNMveJ+7Ii0s65BvobRQfQa7DRsJe8uNtXZl0IY1AJUPoTfkOtjuHk4+dV
ZwinFhSGhSQ1aHvIrpKWY0qh9L1v06kqBCEZ4iOo4dyGY+IrkbfQjlkpEo7LPKceh6XLCQ7MpU6i
CUKYwxEGWGD6ps3z5vHIsUnJNeu3i7MQ+rKfrzk0vC4bvXKAt5iMtT6u9XKNCHPvEmKjyPSVJ/fF
NeJFQNfdYbhCNkBkMCxR6sIRw33tB/2+QI962F+Z7hZyBFmZiyP4EAKbRAND7nr/SnPj79tMCXl0
SdtDZZiBI7PZ8PQznuZM0yVnp0m4P/wv0WWUZKAyWdBcCr5Je9jPMecsEzECmKNegdujMPeS7TGf
AHHiZ3KzAOub4zPrrBqhJkAWBN8gEs3GBKFn9sl8mwOgU15T3EZzOeop6arUO1etBpN9CxhJjLki
aiA06Ze8BkxLI8R9RKwrlTUgZoPMwzbHF/9YbcLJiZjOyz8IDjLeMwcPdQ2GSJAU24pm+6v0ZYUs
0hYTFDipMnb4w62O+HOgBbgnnQsmRzaZlcxBikj6nqYNiTMD4puiXRgIklBstKYlsvBX/HYxrrH9
8rjnzOdT1W6kMpH4/uinN18oQgOHWZBefZzmBYQd2m09tYFH3nFUIVkdVsRlzvTeFyvqWEJcJTpA
yoVVa8Z2APHXnHwmNW74BcvLrmF3n87Dbcj/i0cR+zeaFMMuvRmVRAu2es/giEe+ezZ6d4YplleM
T4Mp46cMZrqz+zB7bsK92g9fQ1EKPhAvpPF/7ijq6xnB3RtEciF51PaSHaAPLiw1I66wlcmQ7SRM
0JOG3YiFPCp+Tv2iT/NmXWZP7lX84eyD7rimCGHmBQ8GM4W3w0iTBfmA2qaOJ7MPLyv9sgvZdFlg
7eYz3oJVNOxTCxA2r/jTwd+AGh83HAw/psc+gK25rDecbB8Zy8N4zx1wGn9v7pHJTK74Gt8cUG+X
PM3ruNGy5Do0IZuCJZQYqSisdDx22jFYEZdozUKkEKFzwoni6KWtdnP8YMPB8bjVfRm4Yhb+5od2
hP7Wu7M4nGJUc7fTe393iIqxmfm7bmuP8p65olcQCkEpXXNpTxjIMUjB7d9noNYA29rjGum++Uot
mrdfHylgT5bs+A+FMEXlgvJkYeKLwkFR9gG9aGni/Ku4PXUbHlog9QM9GCa0ReiZmmiUh7cSvF/6
MOaFgFlHeh/tUDxOVxxMYHF5xtvbDs2luiCSfVAT5F39+qwgLsGPkfOEMSd0ZJjSGKqgdmHquAtS
EuQnOn1XOraXGmtMqBgXZGrs0026ZWYI0T58//FLc2N1CE6h11stVxzEHDsg+wA7e9DJI+t2y3p6
/Oyhi9SYQOK0yYEGoY5dhvJkxVG48aykg+IDG17wjKazT1t2JYE7gDR5xhlTio1Bx8pZijq6iA/N
qZbRIymjpQSeouO6ycm3SY9BXxvdjk4MSMapriDLBXk7JyKNvYjZP4IY3OmUQIADat0igsa0m17F
7VJTzrQf/2OHn30Y50d6fso9yeFEGZDQQHZ+c5hdMMDERRUOybwKbTUnjZ8QRAOifQIqhDeqTnXq
odJ9IeHrL7+OOx4cGaSXSNOBMBm0In/i5OFGoNsi6cAAWu9ZiT/h5WBG5s46HJgSOJKRwq5NQdQY
SMBX18HLIzlBbsnPYUyB5SaVYq+nmdK2N6RRWH2LAz1e86JO5rP01KIof50fELbCtS2BM7zHc9jD
vQYww5WdwJiexjl2Tw9il97rcyfvAjoucZByMqLb6LTdxxbnGPGyZUMnrydx3oXyYMCI1d8P2Qc+
LlDYIZ7S7G6dJqfgDdsEirdg0BMebWYfO0bv0C4FdeSeOEklF2VB9xshtovergftfHBWggJ7PFG/
yYng37thfZqrU7DVtv134VdM+4b1bol4TpHFcYHuM6bXlt5goNsIK5htQ1gncRM9aWtYYXPkb0mo
whLlj5wzCFfQWgIBUm+OLraJkAGwEZqU5xUbJcCn5mxH29V+VaAMM4kUw5Hp6pUCyN5wzrdcz/Ow
NK2yRYu8jUQdzI86k9pNSy/9Eka5swuOQ3E5318GPZgDHHE94E92AmbqZJPepzd2bJ74DFyB5hee
uwimz4ZTjZ7rr8ieo0ZM6Tn3TP7EJ/SIcwrof7IJ/bfBwvnkqNNYTaJvPbl1arbfNiRHJjK07HF5
DhiA56o+Y7cCXJHwS0fVxQ4A+xL8HFne288nOCIOifZjpyzWWJMR6GmQq1dDFQxIjY3pr+Y82lvk
LvUJ/9mgX6hcAZigmepEr0fVqBzVB+TWDt6RQXyz8kSPy/ushJ1ykz27xB3XitiQj9oikFSWoC+P
DHDf49pARiig8O5DDNDYtaYcgxTE0QH91gf8XjWdZikZJr5EPxEdA4mJhtk9xCWwTVqQkG2L0lMV
OhhwlyYVeFf9Z7UvdLRB0FNOWVajp607r6TZQR073Lc1mNmFzd7DPYTa8lT33xzqqkXn3F5tMDqh
8Q6lKV6q4m3xf07HuN7LibY6c9fiXQc/7nrnNN1Q8X2Zfp7C12DUU4C19NWDtwfC2FF4y4uARjWq
WDA6JxxoCbDvlvyGfx5vujfH/kGQU0EHtasy/zmEClQ5dKq9Rlzu3ab02kTM0yYa/gc18ysx4lcC
9emXadJiY30GCh++0nkrhvgY3JmKQjOSNonIrIBYel+o5rt/AxIm+ab07T9UZjAZ0f4soBuUESw6
p0Gr91tdyfMlXYRpJFQ7oyZnIIx0jvIvyCMwbqV5MKomXJjxuhBv8UApxkHlyXkKl2zN+obg4Xpe
qIT0tAgWhcbBEFI/HZUZJ0DCy0gPvGSIrg+EnaxsvtN1ou8ipk0+avYfSN2l86rO4EFlMcFrE7LT
u8JhSm75ae3BMLAQIlfNp9a4TihG1W/SIhG8BcYzIq+jq9/phebEkEjPBTcA9SI5T0FCJ8i5pInB
vwyvi4NoDviSvE7n0KfS8jDRxBX0mmD9Hdzta/Ly7/aI2ZzfJOpHDp4gX/7JO0Y/rxhZpYUAV6BE
1aJOlaRGtarx/bKcOOS7LUdR+dJXQAKwF8ExPipFVa9bde5A1F2N+ip+3rkx/HgxDhWsfwxuM8FX
ZI7MtNzP9OlM4rkdkCAZSajtVdjTHL4211rDLbg4MNVgOACS6Rpmo4ROkjKfyWQ41MGslltzZ3yK
C5emU4id2keoYcK6F546vAVeZvjjh+BJjPlrFgiarpXuN/HTfzTPQFn/9kLd49wtcZDxNLqcu+d1
ja6QYxy8SnIxf9Z1+x8GqYpQ17iZhLMlo9Y9+PsuFA7PsJefCPkCOgLTE3pcfs4SjDkPfTxNVH1g
JcECom0U/WEXYTTFPuyoD1ehIeQkYYnBfWuqyGFs2edvcXSCwQUJS/xSqjf6kSrk4yqjPsULiROv
HX4H24r66ht8yX7PGa4NSpR16OnRFLYZZnCYDjbtWsY5o4NHWinJfkw6jU1c6yp8SLXfy5Mp3r9v
9mKr1I9QR/lgj/9yxlucHaKfHqEI82joQ7O7HXw1ARl6fwII9PDpceFJoaqigFU3rcX8BUxiGpXv
d4NESXGhH0cN+j0wThY9DsUHN1Z3GNWHLDPJ3bAGuZf/HGNUWwxJJAh7Bhmmtrn+j0brn4xJjt5j
VS86Zj5O0VW2BSCFXtnpC170nnQw+iPHInjOboDYPP73xOvNEDuL1lGDQ8Is+aCWFU9bPbiwmH9k
ZgpX4scIqT47UOOY/Q4hqvBP3m76Edvjm0avIUiLT4obC8/pS0Lxl4mujmAC0Z7EIioGisahtaf2
kgREPT0vH9I+pxy3TB1lnhrIoeQaL5nQIjoOxSFR0IZGyBWn4d2HmqY2IwE6upB686pnhbcdSIN+
YzbQbQRn792toYLSByQlHsEv3UFEOalUBBGkH/Q/GOKg6KtwYh7cm29AINafhBvxwX4nOiOPL99h
uBpyIXHC4oyDfNNKybzPX1Yx2uKFkWrfpEx3oZlObhcWgLZYAYjELbE9riRFFcGapQLisVvpdwpM
ppkMeCnt6cVVpLDejfh7xYWfyl1idBtDJ32ceVlE8ugpGsriA7ybZcbq+7IpJGcVjIuWZ3DfwTk/
gt9XJmQT8bOKb9sLoxqyViOoUnZCFyR9WcLU1Jg8gF3GhwQu+ubBai8zRIVOUsJXpYjfJMEd5h9e
4IlDhjCUH8X9EEII/VmYvzD6FUjTwqs5dUAlwo4BBF8Ept058iZERwdl0hkz/+IYMRNjnn8ZEH13
vYAUTS6TlmqCo4Zwzor9GqvU12kPHhvCuW4zyeosOJqPbgPwLaiz2c+ejlvQdx/CmQHuW3h31OHX
oBautDcJ76EHYCqOaFdLn/MxKIPJzl/QzBmJw9CBh6aE5xBaNlyVD6XFnYJCh2Q9XB24v2Rv7+yT
9OKX2Ei5nxlbtd63XnIifg+GckQLM2XnevFiIZpxnptxvZMxIKQb35IOWXTu4zfnSZlyvOJWPcoK
OgbOr0hHvngpmBounPLWqRNb4B5WcLM/VFEnEFK48h/UcCZCOc6CS/f58e88zcGnwwPB2HP7c5hv
vMOI4T4WcKMyBe3Pgb1YaZJgvsJ/eb0cLXcCJF9shp3m8JOU++zPI5CqVIRgBvab3AMSJCcICzhA
4vKMEPHZ7ivC3nhwviY7Xhh7xHd169zgNHi0F/3LSIzJ9MjSNycXu4z/LZKxLHi6JMEhebcMjlZm
iy3OR04m7QODN0SS+QHG2pfVB5PDbq4ef6ckbzrYFjqH1UW2kekzqXREnxAqCGCYIeFqUUxqzfMQ
txvsrsDgQCCsoCxCiMFIqc3DkA1QtOSZfYqvOb4Sh5hrQrXSBSvjbkHaS3PyxDOOKtSF7UrZKubQ
B9CmqbGu4TDZsEtXm7N1O7kG9T5VrWBfwT7JqnNnpup2QGrZu77Irx82O4KapSb/ukz9nJamK6D9
xa7mY4YgQR4du6JDYdP5UP36zfCybeuqVrErEByJYwycea4WEcLO8W2f+OPF4WBH+L+Dqsjatjan
YHN2YJUCfPBiGGTerRsKPrkyYJx3G9R/dSIdZx+Vr2+eorLXml/dik3RCg+LDnURVHwSDFijSq65
8WYDAzHkDJR2aAIDzKgNAQnhZbJUUZHMTBrFP16oqNT8LXm3lGg7aG/ith9Lds7lrW95iNiL5k3G
pbxRqgZZZL2sc/ofSWe2pCgXBOEnIkJREW7Zd0Xb9YZwacUd3BCffr7qifmXmZ5uRTinTlVWVuZx
18VAByW73996QfOPN6XRx6AB1E6MI0TFBLwebjLbH+l5j05bmENA7BISNovrCM7J3yuJTqYGLg5r
eyD2VsIZabOTvz6yN7ePxXIBipb0E7z1ZL2OdgPwt3xyCLLxYcBgylpwp6qkIRuls2f/HkmOPehl
4CnOc00azdKSPrG4IAK+Y8ELUD78VfEt5X5KmnXyvmsWnVzpmgkusmoZ2gi+D3IZ8Zr6RNy1fGjM
ZEyGs5HhNVP7uftX/CWHdF3yuD8hJwL+a64UOWdaVM4R0gZp7DeUNgChi45ktO/arS0ZJHE6t959
8wU+xxsJbeQJHc0gHMAw/ljFtCOLpAtlTVYNS44/scesx4LLPZnDYp3HT7l6NbjNO8vHzRzSAaB3
OEdMT771a3XBMSBI8Oad5M2nFI/bT4l58JMSe4lnEpF8kI8JV2e8mDBpgHzGEuMQ28F7I/6lL/tI
IvywYaS4tCn3Zv3CO+XlHgJ1oyz/iqTgvjqm4rzU8ZrNedd6mbxFsy3Q8D46XBvAwFo+edthxuL2
Zhqz7+zjr0c742oq9E1rt5535QLatX34OQxrzqHAyODC0Our3QM1IBW8dwp6mbFkTAUwjEEJZQIn
+MK8z9OqNr1uRDnYq1x1AD3wbr423Rc/2s9YP/EVsuTmxfjWnLaZtjGyU/B4cRjUjL8kN4iQJA6Q
zbI7P4dOduM8Ngrth+UZH57JPj7EBYkx7dqL87ybdBeVREiP2vgOPYbzHZ0GRFPQYbgxDUl60zO1
tl2rU6Xryu/xBYDMfhvSk+QRfQDy0DO+2B9QZIB5Js7wot07nS68doeGzklOlgtJXuV2Ps5bs7mP
jON8AO8/TsEweWUrk2YrXV5R57iakwsSDav90IFQQwdRQaLu7cSjYC1ZmExUSMbLdpG0BXlJC3rw
jXmEFTdL5xQmy9oCKNZwUg2bhdNbfhmF5MLMal5MzzhTQNdM9Bd2LmHVsZqORW8EH9qOtYc4BFQI
xVVlkXTnUFswpCG/SNvhSQnfOhUVXLLmZXGDy2m7MR/AviomXTzg7+720PH4eqB5HMvH6KPzX4yK
UaUCtu8XqtsLH/F7qpMnkC18nR7EIVO6/EwQWnWQavMqULzDoo6r4Ru8TTOL0WmIR0q871r5vB9i
CRNf0/vXUm/m6uh/nPZOdVF6sZ/TLjPbc2iY+bxMNXcPaGz3dzm+JDe7JQPdlyEbCLbSE9yeFpFq
49BQD4rIOJs6KzJu082+4kySfqe3IX4SGkvNdG4/X0fDokNzsZRFxH9v6VE5Ol9tBYEVEMQZzf4h
8bl2HygTnM1iRdf6vJI9xlKHlhdc6e5RYFHxut/d4ecUcPsbF45PMKvt21+XeNZPHvwWgy9PG2Di
7Gr83BNqw3n6sPcxr3CgEmVxfCxlybp9zFnVLDR+W/9HKljDr823sdhCj7k+frlE8THfpFwiaLrs
nQM7xWz3rW/aWRqGc2Z9jomTEewhui9X60nxxECM96XKNxCAPVrMfZXRntE8mL4Sq3pE+E7a4rjR
YgbNFprNz/eZ1i44d2jMHk3S5TKii0gsMOhx1hTVvbPzxkrGzEFD7O6gOyjgSezfxB5lMsNoDPS7
O+gv9y9q0OPKYA/mA9bvWEmkOBeOImsP2ZodbfF97OEqfVScDkif9wl7Gf/dYXUSsGJ7GduyNb9A
LgFB+1vBBIEivanmnntesf2CcspavdHWSPgeeMCs2HzAT+hm/L6yvz6YNoBmt9VM2+DC4g5Nt7KQ
FaWEduIqVo5BWWpWTX3KSyMOf1rR6UTU+opXJEP3Dn0J+gYipysGV91Q2TTWYfWxn/FtdVq9eORp
l+dErXAEV0SEdCS50YAaU7ye1JH4+TD7KRZkDIGLIaeUdzLSeI1LoOTHlEbDBUTDIKSZygYSmddH
ilz3ZOxHymixHdi7dFSxM6O4nqrhU1o9WN5mJW1BKZXF7BZ2qIvJFv23ksaJlrXg8M9fu3N8mV6k
V4jMh92Wi4d5//dFswvpjx4dcjBT4a+Crd7ucMBy3IRahMND8N6gx7LsFRgb0LI5Hm3cfJJOUApW
e8REojvqDLsppkiJ5mhOe1HNwJD3620fwZnesDw6HS0+Wu/a6440sXrAcYC+ITCvRgKLmsPUvqNa
f4yBu6GZ44GQdQZSdXXJB4lyoMNa0kH8H8j1MD2S5/VoQXYTUTXRM7yJUfOQz10CMQgVKJ/g6Ju1
PNDbORPp17iHt5pw3cT37LFDAWNOu89+7FA1wUurv7cPOhYTMIaRTWnEYM1+7QR/bmU0peLv5u0e
ce9C/RG1NQQiE0pCdiOIAbJTGJY+nA6PeAtZjLaacOTEsKCDaSnqZBuxLuBRIMwn7gTgcKN5H3jk
gjUl4fSyOsGUlvVQ8uttK2NwE1EZuOPp3N90w/68mR5GXwyEeHfhjv/8mrOrqWKH4YpJHfDmLP5w
rkBGpytuFcQm5mziG5M2L7ukausQnXQz3xCmb7GxnIEBrdesHwIVeLKaSWtFDKPF/gJiDKO1DFmc
PZ6KLDPEQyAdIpPLdZ2DI69hggwxfHdHKaGislVES5/+RoZkH91C1AahWn/jT1w9kO9/CPkZHEVG
nPjIFPBSimMoQIMR3p1VU/CyD4BqpEbh0EGt+RnUHENwOA94Lg9l1OTh4FRHnQ+x01pzMEZMV1Ks
kn4u2oAgENnbKo2aLuTA6Sll1pkRDJ5OTxQU15dwLT2By4ihaLe9kf65QD4PahZkOh3pC8iTRQUM
1KJBdMwrhr35JdXDcngePmPsQjfF8KPyku5hJJPIzAJyUbLfck/bNYz9Ca2e9pQQHQT0F1jMGAgF
9BrI+334EayjpSfQZkNz9fCPBMLn2+Y4lQ5PSKX8FMMcuEyo6r25sSkZx/+CSqm2+Ny1XzIJyjM7
rU7k9H+/vXMmZlph8f+P287DJ+QL6zQ9Bp3NY3c4m63c+T6ZS5RBSRqh9/g7J9QIN5QGPXU7i5Ba
NzveAzVTSMb50ubasz5Q7jmMWlHLwwOmsfovszza9571hvBf259Nq/Ry2nBU0Y9Rzthr3z5cvTNV
PVxFJlKrpFKGH/QkyTtq+6Rb10+kXoBEGAHKw0qLsFbx7qImgoRCx+ps9j18wKyPQaDs3omXRpl8
+4hH8MJzQqoaCo1SO6MAi/GXbFg+wxnerqk/OC2dAkaiqZxcPbldPPrFOBsmEU0VS5c9SvnOOY2Q
O4K/4AojaKTUf9SdSwVvGUHqwV7HFy4oBdVmAIx27NE6Q857WOOsX9M2E8sVxivWB5iwmIrhyoQh
E/5GgvZ14YUH9tbwubZaTxX2hX24u1A791MV9Zvpe1OLjyCjttm7HT8NM/p2nGlvfNvpR/+2Y89U
czVr6HITYY4d69l1bqucgE4HX9QmBrV4volCo7SNN+rPEzmOs+XVktXddG+hct+C2Xn1RqhPyPey
aYFkd4bEip8RjJaaHOu8gmbDkExKXQFYSn88R4RyJBgxnHi8mWmsgc72fyr/5hOuiM4tT0vu8w5K
CAcTiUmgNTKIrmHW809mIEGId9fQpFf8dMZ9D/Khl/wgv0sVjmkIrJG4Z25FlekJKbMJmRBrIVol
+mGNJ9tPVHYZlYLCSnWnbcmt0uqPds/TEUUMGi7o1B2UYFOzHhOaSW9rpg3eu8f8+IibA1OHmyea
K+Pj7u6oA0nv9YGDoaDoslZsKZi0tPaakIjaGQjfAbXAOWrcLkv9Kt4GcH72NMsFqb/NH2493Gxo
nliHnfpxKiP6AkNTJKAtwkKnJXwLQKTGYMBo0kOIUREOFkgaEtR++thpnNLM2ZqoiXzcTgzEOcDU
dD6XYTk0V/lGVFnmb0BhCBKc2oMv0QQ16MpGpJs6D54JKM2PNF+IhR497iRBXk0J9nQ7BUnucGpr
WJ3IkDEbl89GLM5xg/lSVgJpfgH9qHj98gG2hNsqtedlDgxD9wa0n37OD1SD3loBw4MiwBTPPqEH
4qOpdgXxFeiUudT7TB9+ZzlkNYYER6COj4P4yCPkgfbzc6AxXcVMDa6XPEGm5Au7pH6nYUON1oMp
wTp/UehNFWDaXX/Q2ci4zn50WeXfgIFWshVjUO+EaqESawq78xItR+RfiGBkXOXb7GxUyjrD3NOT
oZuqo7XaH5QxLqGN9ZzvIRjezf2uXfltgtL8cnHyvrhhIs50me7Tm8QHY1wRFXaS6syPfF0i4ZEA
Ut0lzxHVGXkaJDoXGAbtAdaeT/oKd3yJLZV+vXxZWE2yFVm9zB9ztJ9IPfqcotYLF6LnwojBXgD+
aXeX6O2U8++iPaT1TZ7yMtW08OiFW+0hUn7bjqlP+vF3gTsumlMt0/jZIvpm3daGnafSMMhTajgc
NccTEZBjSp0VJo0Q8omI/Ik44lLghlibl4kSlNZufMTvrTTHsH4wCmMQTHaTCFNHu240GauRPiq9
wsFJ78oPGMMJ9mvw2VW/MCfc5vB4s8Qx3TFg0mBzCWgEYAAaN5R2DBldF3yDz8Yr5xYGw8LsEo1K
FOom5/A0yNNeYIhz67SKrh6TnO0Aeyr3PsHKLMTZ7DI42KV3GGs+DdvgnlIrOmnPmmB5J1ETWpKt
LPxdVqOEd51cuf6pRrNbt7JsnDWzLmaBGMRJZ4WNdpo92ASgoLhucqW3NfZ6YYl3MYagjfnVrPK3
m25hNESnAaG6xGKttHAeXN5/G0gXCOXl1v2XnyyTmvsiAw278Z2u8e61Lm743BnDk24qKDQeu2ax
3OoWYgggIVE5OaNjIFQJRKq5U/JcXiyDSixJc0eUCjtBpjMqrgiZwlLiKQT4+/8l3lhXhjlY73No
BPBcDoS8yo+2+4F/mx2T7OhpI1l+Yo5p7TD+iw2/M+wNX35U0N0ZCf8he8lLq6m6jBiOXt3Qu/9P
ccbACmgAOa6MO4Du35Sh+rlYn023uEZHEiyoLNB28yH3jSMiXs3LCadlyz3fRVwn7lIS0GCU0NNi
VUK2QOjPR9tMzdpckjBXxlk7uERyDPAZTGtVu5yIQJ4dlK9BgUrQcuZFXAjbbDbq3bf0KUdvpxiV
4QqOuTpXkZk8J50Op2mJ71Q/Pqx3RSa38e4yjIKF/R7eGTqQUC2EdcLfiDkhW+wzZDRYyKQ3Muup
EmMRN6sx7vuSkEf4DHpN6eAOGHJePaLjsvZZIpxWc7aMBmbZZr0+absnjR+GTjj5vxIMaJE9Zq5E
y5JmHbGwa78izvLBYdDw9gwVe6zx8Obm7FJaaioiit/Nc94ff9i9T1Jd71wHLFuwPga0hE0nKoI6
U5iEHgqwuJuT8F+m+teve8x6/PUTv8jafdwWFYCWO8L3uM9ZEp1BK9vT+x3AFarZYCQcVrvmibSp
dNI8RRCRzmjPNqiNeoydVD4OnEhqGDZr8ZxJIsKoGGaTOoQ4nx39mOUOHJ7hnuQFug7tynh7Wlek
MOwYbpZElteapJ7Wjbvt2wYNJSefiPZ9a8kG2r6g+UAcYs9QMBxtzD7XDxnElFnr7PgrUYBQ5vQX
LA12xFAjNb/Ft5m4u4oBqvIDiWiNC/LevDCIEXT+womyZTkdeh4WdqOj98V815H7Jv5zGl6TVdTf
bg26pQiA0WAlBicGPrRQmlIRJlWx2rwyOOoxgjb+pJ1JETXBM8tnF/u6vIwLIgGV5d7q/+rR2e9N
v0s6GxA8d1Yar8SWs4RhVZBICvfpmCh2yahpxRg522okUVZEReRT5c5OxpkPsJkIqV5phY1bBS2b
uWmFUJe8qYxOJpGI2FuIeCG28OHiG8YhqieOEjQRbWFXRWOVPJigu+NT+4QRFubdyiOhMhDoUEQZ
AZmaNyIhfD4u9OKe/a57ZTyjTSXHSDUb9GCrEXaCDNvtrV29zqZbYrmPWjDOx4p9RLmBhUgWdQSr
EI9RfXRA5bXAP5VW9KAmvuDe7B3YJYdxgyoN6/aXQaW/61LtuqBTdxn8UX05EJ4WSOFwxxSgtQj9
rItrwn8aNyWLKw4/UoQLL6kzMNij5C0VFXTl9McvKvDgjAqcgaoyQmSrnJ5QgebF+4f2pMd4K80h
WC5uWZDS6BykUFeBbtmXDLLQqxsz0RXeUBQ+0qz+49HwjSEjTF4lDVZaex4i5G+6vshT0Bmkw8JE
LtWjtNKQ8/wik6MxgwTTHa0gZldTWC/oT+RD+hB0ZWjYnda9jllNaSq9UUOl77F9TarfO7259ETs
TKF57Y6bDhjS0VLpYnaJ23YOBuidf8oAUh95VvoA6YTldQfT6c9FIOEZV1fHAEtNjc1HnPQoqFCN
fDnV9E0TGHmE1w4m6Y5kiRcQffJr8J0D7MAjpmRu/5WHfTr2VIvVXoik561YyGtelVbIhhz8nDUy
ug+5qyMGxqcwwVF8gXF7G4myQMs5b9v2PajSDhgAeeOFXvreZ4wDriLZNipmsPamAhm1IIY1DGBf
ILY2K2kBCplOMf7AkgsXQj5JweBw3TLVV+LTQ54L7iwyoIidU5oiRUKeeY3JpODbEljEqJz6Zlwh
30uWDx1OchUZWWX7Wt8hu8s77F5hnT1C5tShJ0ArEMXiHtwBFHec5+bpFnFnTyEJHLJBZ4KeLR1v
3lQYc8hj0fYf8+jXh6TF6TpCIbyHc+1Eg8/UpZi62erb1xcsLjYSc8ZfYTklQkSSTiQyJhVDzIXb
Xl8mssb6a8amlrdlQVk+UxBkpq8P77yeGOjHHecotgM5LLuhAaywPFP5w5dgJQvl5Ay1TjRCKX7A
AZTNawXqAAF8ZHB6X9CJBB0xwGfggsI48WEXnliWDjqbNppDqvX8uZaIqzHVDemBDDakEUMila9p
PMffRKOmGZ0W39U91XASps2tmd+VjlRPJLbpYOaM2n6dKnjBW+/sLhexMg+7jPC23CPIOQi79VkS
KODSn6wKRhtzHO5l0F2T7jzgDh5cCYg+aR7nYsNEb5kYgWHzB22kkgVvGMY3Sh4iJG5HT4UgSpjc
kigFZEIHvFk5hrxib+VHgqPoRZOsKCRT79+b2/VFLFp3dZ8uUXz5Uby2pUPShW13CGQarLV5zIG8
x70ExCkwF08x52BGg/nfHvy8TgpELGwCPnR4inVYy2hCWNK+Oe5u8xImD0vx7veX5nn3sR6EYEF7
6Ss9EXYJPrpVrh6BviE42oft16lz07rAUm7sCXCmaYT30aTwoZzhbf1EyQGLbRuQyH4EIoNxdZSd
7t8ZN2vZdUCPIW5/xVH+6vWh3vpWLHFliESYW5oqSaNPZwS2wI0/xidr8YpFzwaaFt2wFS0WYkC4
3za2ki0ALOyPcxjKdLxu1oXdUu3Ow9UN76l6BZrQr6hdB2Sqkgy3IoCFGXrFPQ7Em7MVmrAmYxr9
xZiT5mhxHuwh6+ZpP3jwNK4EbKyJExGAltzl/HtwOd9ZVnKaileoln4XFZ6wsuHy1d3ug/sgwkAu
BdrrHdZHkmvUuy9juReTsfioYn1WkzY7yo/kYug9EwNkx3LeiRb43r3+MggOz4PDi8LHHO9d5Geh
bNiSNkl9xCvqlj9Bkv7jhCpYZAGxj/WIqrjGqpHsgyXlvKLekeIiT8/e50jMuOM7rCbbmkXKwZrx
brTFSg6/Nu70HYbnV7OP0Nh+Dl7N8vlYx5WSta1n2gRcvbihky+SinEI05eFi1MzWF/gSd9bkD1t
oTQjSmXPl1KmidbZaXqP9QwgHoy4PzhMBefokFRBeeZ0lo9NSEQ1w0YoFVq0FGYt7K7ReicdJTcq
zElpgrXSd+I8Djuwu99eSy5Z1oKMdF39Dc1cIbA6kzadMHhIf61iUAkWuUGr7k4fmm+p7FsNtbQz
+gJb+5D3Q1qFAAh2Z/LFinmGbfimTylEDzp8DT70vHqdUFVZbjTlWseJtgFzcQr0FkZG2I11MgR+
hJSbRIZZftVHOADr92p9fmedRZ4qgSwdnND5RQBlzcOlpaEqjSvJ3Z/CBbHaGZOpW+anAnVerjq7
hqNA918xV9ZraPL1wsNP12Q860jGgvVAC6UFaJ384SVUoPDFql7yH0TnUbDXqTIVuxq3ov0YG/Cr
p5LGM4UUSWLErf0LIGQ/rA7cD5wOnHUlvkW9jn2LqnXfbi8Um13wTayjLxB2PZfWoliwI9bnvj3E
Z8itxo3ZzHiTWblsT6j88J9/ksmLhTfT3X3WFQkUnNJvovo3mwVNhOTg4COciKqs0E/STtST9aYA
R9RebMsnBE0ukVvJ0yVKZM1YpyGEF3nvt50Ia+ieTJqCyane7zsZo8PA97FOJKfMGkAbUhl7V1qT
J+oJe37JHfoPwutEFNVVcHnXXUls86ge09WNdJ9VHTfxi7RzbxFJ3R6rq6Y70iH/P6OSTznOTmGP
3BOcu02NHUnWJhzYxUqj5cmdoDaw/LF8DDYknSL/gL0ETz7hd8ANe1dyUoXkvsbVQJa98DCFycgI
AHm34YvsSgsRJ9GfEA4+q56UVEGn3gheXAXW4vzLVgnaFAKSiYq1AAUYjveGjSM9OswyntNnXgzi
ICvc5O7wRcq8UZGQ71NXIPpPkCWFJX7woCZMcTBUkvUD6hneQ+bOFDbbfixTEz1c0GUnEkBI43t2
4/VsmUITHqIgnYz4eIKwG4Agwj+UcR5pAf3voCtsaRGuFlSnsWhQRFGfL4kBipSc/EuVL4WW6Feh
MONKuSuDSnhgk7jRQSAqCEAkEURqZcPm3JQ7J4n3kTt3tsqJfI4bfgsJvzypDXVyoYo86EVQFd4o
lW4VKXEPuUf7M7hwQbS2mJHrj88xKKMHtsX3S8dOICSyK2643AbR0hLKpUD4wLNsES5mymKIBDAh
jQrEwLs9aPg5ZBg7XPqTiYi3S1DzZXYKSQI6D3Q//piLPRQIhWcPXxDalRBQ/2RWSHfWKK/WWEpJ
U+KQ7lPkD4M+qaJ0Jb9AjvL2LxA54HQcyZ+u5jREyBsBXPCGZI0WO91NaT/QHZrjKSDTGfIIesxg
yS9x8hP3BQYcBby8IwyNrDetIEhJKGwKgVom+Up0icuhimit8OvXXCIaMEJRfTDdu49e6cn//g1v
ibm7TGncUU+ges0UavmzR3kstR5LaPf2vskHeaoVo/pAAcawnDTr1pra6zHQ/Y93G7Dx03by9rrU
jtXiGp5QUdHdyYfou74cXS3So+ekBVm7bR3Dq/eIvgS9gMdC4gucEVR+L3hEFxCqMzWWNclhxplh
K3qif08AuU8UOyMA7HbnX2pCKMKc23hwyGZuwNdeMxw5xkfvNitgjM1YSUzk5KPXn+03O4B3enGc
04XoLbjXMpppDItE9GNewEivmcEG4thJgIEmX+S8CAAS6AjypjHV3dePSiKCYAy13zHsgpvdJ3du
4lidsWKJCwBf5aRcXtmeMuCPjKVTJheEfyPRCruGmg+fgnz0yP/1GS+6e0H8+DinHFbOc7dBvpRe
+3lHe56mAAwR+/TT94oUGZUY+ZmwXL2d07AdNrbqntN8c5/eV/cKKoK9h4LKSadD1+A+8e4C+UlD
5eCChu1aZpiaHiIGgEXYvWOGsiuc9wQEBulBfpJwca9MK4TktEJTPggogyfCNtBIx3I0F5wncn4y
UOF0gxHtBFHWIwWljhCpRwRuocxBYvN+ZRxARUhlA80Dj0hrZzmK18DWJ/4iWCj523/CDlQQBs5E
uvCOag3aDSIMcXckxUNSYQa9H/Ejm3n8BlIIlR5p7hCRB5ESW6XoJixiXog/hEBnB2szI7H8IiN2
xf3ai700tHzMz/LRMWPCwWxnXQ5Zpvfp2GBEihBDunmH6AZAZgw3NG34KMPW8AEhVKOS/np9uJwe
qgMIH9XIxsDPNaGDIFODYuOHeRohf+2ZFs4W6erkriZjUrRXsB9eaBEbHh+rYnxAEquWC2035y6y
NEZH9iaQRMg49iRt/97Binw5596ALmeyCDkGBWR5ck4hALdsJ+w0lr7Yyaj+xQZ0zlQfGIKTKB8R
H4GGeMQguwWwyRmMhVwAyJjQjgEKdn+cIbtKx2UG6VJKlxPzcq3oMGAFSDREMnB7RqLFiMVuRhBp
nCbCsZqTlLIlRy+OPZw/tkosUfjZBsAWpJkTZCFvIEgWM3mATuza9Xg8trYFxIUtRyzdHP7aACTl
VyOYLPI1RdzK9ETNSMyxkWwswEV5kRuZde4wByCQj4ZMOx+J/Xc0SR4kC9/bme6A3WanWTuA9ZHe
OA5y+O1+fysZ+tlTmTwFyUZDixjy/xzhniC6ZASI59BpBLPnX8lt8/TvRJdDl/xTSmx68rpjkBad
7JN7IkZJtsMOYtV9cKZt4hUqFtoffgSBjiTsNhYvn4ZRhfNEGR5swG1Jt6gAmSnkbNJGBLMfweJ9
7N2ijLASaH8qjoL48XbcmB8pJ0rgk0/YGr2wkIv9HsnJfXxomdP23u78nD9eqw8XY04FrPZcbEY4
8RQt0Bh8u1rVrH+028TIEDVnUVDKcWplO0xCoEV7erenGSd9QPrOQyUo8vwpiAgEuvMZNp6Gj3lr
2fIUv2ZMTu4pI5NnMHwSIoF0O8PSI1JoI/nDqQ02r4FrPjhvC1Jdv86ei35cceLfOeU725Ji2Lms
W+lh/VzAUvGnukDDFTyVPK3BM4FRibWnMZ0IOHa+CjbrAaASusHd3g4T8gQipHdSgLOXpJEXG41A
Wisd6zCUWEYMAyJk1pomLhjxy/KnKicdSQI9K7yS7y7XTe57GtSkr1SQScl/pR5knZ4DSTjIwbzd
n/QShwAVuHP9mK01iT+/rk5velmodoNQdPxOczO8DDsQIKYt+xWk5MuSzp2tKch/Y4n6+4mHHeKe
sdj7HXcPXTatZOynmXanMtUIpwl0LQepQsSQqQ5O8rAIiuDSdec3p4sKGqwma9oORF1na3fT2wxY
lfwQno11gASdnBlmbWikuvvB8Ze0fajEXZjfNbtVIZfRJloC3rZnTwnO2+MIfMykb8SrOB0cjuSO
ZwI/gF+zysznL6vlZPfpS7FEWMVjxaNTxf0jbd1KZLhTecjtZjp+0ULajAHAH4iwbzhlaAYhBQF+
C+Huid/n5Qci2Dn9wo590/9xhd8/q2JEV2mL0ntmQthkHk1leoGyFfiG9FvioeEhoPNZ9XYaRDOI
7VF4vjGgbjbjm+QGTx77e9n/VcAwstfDDi+LAqTPsb6c/SwcX0UmjuPDyjBvvvTFYgnxYGpwQZtr
PhM+pZQY3ACIAe2BdGAYhAoqhBFRYjA/kwuLxboM/soYRHdJr4uJbA7O8y5LhUUxEaT/EU5pgXYz
/WxjSQvvq/hBzHyjoTeF4iNTV3DNZEVB6ZFBJYFsNJf61T1qZthxNJJbiK2OZYTV9uMVJuUR0WXQ
RFm1Jucw+8HnalHYiBXYkb4meMHwEXXIfkDtqSqOwNR7cKkeInI8Y9dY9IfVTImRnx9ryWGqLlkC
AeFOgU5SkeF+XTz4xncybaK+pE0c2R8HnZweoQzNDwgmTrra81tZ7GcCrYQsIAccHmVIjA1KWvRf
oEIgisIBNg9WXwvSMOmB/JiywJHLPI2b9Wmgzpr1eW8V2R1iKNDBb2t2zLrR8/fpqevT+EGJ/qHz
V4SqLxlSmZQNNQ1NJsJlPip+NWLQC8RbBppzrGmgEdDGgSsE7HmGt1cBIqjEJmF9AQDD/mrCy67F
wBNrn+UelnCiEsBz/rldve/8szlNLxdoekdxuTqS98iQuB5JRQ2M1GUUpRPW8ZNjmy7+9DO9DPXN
QYxplQQKKSp0tdsOFy9EHjsonbQzmMzQem9xrk7b8G8VJiy1SPt7PSHc9om6+eyNSKD8e866/ifh
U1+uJj3S9ZX5dGiaNPS8+++e9SE3QzJEVRqtExbC+o7GYIu4WM8Abx7RKzzHT1c8PKBWRAY6fNmH
E3MF5w499M88X752qtddakstgWEESj54QA9AA6I++coAwhxVQcdq7VB7XwnP6RowM8ZyzZP2XPpk
OrQ+qT+MAUK5sBa7STf5DurwtNtPeUFomrTkHjsFnSHsbB5hPqmzL0PUh1XeQCYSiiZnSsn4NMGf
AA63ffDom9PpAZ7sTvquqEoJmaoDxAuEA+OSYC21EvPdsDmlrpSn+XbnXHhvU+/mWPPMYWLhvOwc
IU7/aGF3d0uXP5UVoAaMfZEN4Gil44sbWo+gt3tOVV6ejPrhtph+xCiLtE4DDFrAzKMH/4WZd9/t
f2pwNvgU8F0XaUplb1u22Kxi3yPNYVndV8sqs0nq0FGlRj6HYUo+nU58K2Mw/DJDlt3ehUwzmOEK
va3dc1eQFTPdFcOd8QB1IOCOEefUxm0vViEOv8noMxWm78MVTj/K3TBiyBehe5+C/U+zKaZvxqGU
3WnxSavFNzk70KL5NPuL1ZoD/wzxnARzS88pmn6C8kK6JfMedDjvBtpAHx9UE/Y/HxHy7gHWYYP4
Xx2f/cK//byCV9CM36PHAAZDeh1dhmffAArphwVFmOAwB8ZXvftSW+sHrPXICoUaQYrokpX50mOU
ol1+sbnArVGPTeV3D464FTtOym01Pc8FwTB+8D7ABGHSH1KzvdZ07dfVLH+5AlVQcxWJyCk81rwD
kfZOVkvI1SOE0AZUJ4tJl2qDuRoUGzhT4V3sqLZwqcp8P5OIdLHHY+qVfETWKXE87/M/rs7yaS/7
2Xb7Hd6i1khz/je1uWTErznWpXjELgGAhCdsnXbXeWf8GUwVOr03f9oFq9xzOH4GIAWLFiU0z5lA
Sca5ZcE7HLl9W5q9FfDreAf6skbH5wzq1QVnFTRZen93tOrGBccSzb2/xjqIxBQLJvFD/9hQbprp
w4BmKUa3czKjnr3NBKEhG5uy9ABIkh4e6LAMas4UFBDmOutjJdBJa6pSuf/RmEReGM7BtGNGWwQh
0csWmY47g7vSy6F8/7nasEep0hOk7GXadqAsXju8mMQX2RjD9aO7JFmKDPaq4ZwTQghTcnYZY0EP
oGgl9jyRLlqyRhv7QAKD29FP1UeU6jivKYQc0RESyW14Z+KDJRsHavBSZDggDw/bDDP5ZN4+CWw3
VdPn4kXEuDR0fsXcChrLWWg5ld+ClyWlJiIU4RtUj26Hd0/etDpINzKIBIvFx2JcRMZHAlq/m6sf
zxa6yZgApH8o7x8KOkbwDtDJUHv1+KuF1LZIZadxd/Pddeeyc41fDl33ShuT5Oa+fPPUbTWWwqkY
UY1li2J0+EHJ6oGCEbWuA8D33FUyJNC41EbDxtUGPZBfAZxnmw1p9KKK07T1IzAx3d2nVzHV4jKR
4e7n9bg/nXyTm/0c1Wy+zupJuigYKqMDIZoufnsSri7D0zBn3ASaD3/7pbVCRd/xHnPpzRyAiCkf
5w+DifSytsWtNDdTkbRLmfkYrlapgH5WuEB6QaXSr+MSyo+M8LydlA+Q8v+F0yaAQUHWPVBkBXD8
w+BR7s+4gY6MaoTHUeGvJiJG9YQvvLrTxgKFbeJUYhssjpbN1zrO30ZUAkENWyjm0gyX6ouv3mwf
SEAKt53/nKjr60SKHjaGI1JhIPa90NEHiOHNKhs5x9mMiUDG23H4Fak+VM/4QPyNk3JX5IG9ndXq
Ymsz6ZmxnZJyT4V0pOC986LHkBIXz0qqV7gkvaCbXrpem7R+e4VfwHYS1A3sTPiyRdB4n2F7CP0P
6RDY1nhlqrQaxReNnI9Dfwx/JI06gyYUoI0CJ1DiRoi3wv2iToOLNTiBnYt4zJ4P0w7zzZUs9UiD
gS5WC51CoXgj0zMT2TLdXGEOPGXxpIs2K7IY6QNyW1Y1C4ZcbVWaYcb4q+E1rgAG/BytL0eKesUm
zMDiAk6CUOY+PeBtqzddEeo+v60ITMiRIuc0bOxzurqRXYv8QDfYxGlNhvJibK10LtBZuJ82bCF4
aQS4oFPbnB+CncQMZdjO7j1qxbTEfl9j41eQp7azqrdnh/hOSQ+O8Kv6UkZBJBuUnsr7+hPV5tOD
wiV4KM9EF0K1LdCaO+B/VDhnjG7pgZYM5xf0iJa4PDIAuXyPbu5Y0OcWipg9L03hU5B0o5HMBBa4
QwtWDMfK3pWgLAwVYXblnCA3h6cJEJtFxKkllgAEqhiV/reLh6k5hc9Fj6zNY4a59h3XxByIhxoc
iRvEXlwEKNYTG867wuj6IKEOm057dgSdH4y6LxbhYNStO+nL27UhlaBvlNCGJ8wxkRDhhIjNaBef
xznmjkhUyny9xFxsCykMfPlunMdGSCQim4Sw7D3Ge+Vk8QWRMWAin2xKD7FhtMd/r+yaoKwBxcAT
PjwLk85Z2IQHqdxf4R7KEoAns/JyKyLA45xRFxHxE2X4JRxU247Gvs3bwsBHJylpLOoNkTqCA/rB
+4rLibLEZlamDkmS4NWPKtFc1u8m6RPw8+CQ1hf7gH78XJwGBSj+X4trROUDBGBAdSH0ye6FnDXo
Leqopt6WIlbOPkAIBICgnRQBp5VbZU+KZavPUeSI2rLIDMCq4LZ+uYgogRjiYquGOZgBqR9wGrmg
EH+aCpyZ8QAeypIRIlBwBSXk6xBSBoAyvhb/WDqvLcWVJIp+EWsBwr7KOwRI+BcWpvAehPv6uw99
p2d6uqvLgJTKjIjjOk0+7ybKHbOa3K/bTOnpyFienO6pYIkKXaDXSDZ/MA0Pf7xIGvLKEO88kpuY
KWM1x0BQzxzdJLgS2g6bU/rTfe3Dy0LwgloeRkOq6jYOEcFZv58gpGNLvZlBQForlpWE2yHoFgUa
u1hGgXfxmS2Gj5SXfU6hr3MPhCclKIlDDO5ESKqg/oY/gtPQgAf9vLG/XMl433AuMLj60GEuYOLg
e1VcEhsmBU2Id48Dkrb6VZ+cLlSK1e43TDazqlcNc3uTDL/kU2ugCkHfqc52mlR+CUVagXruIo0d
ZI0NHcuiLr15GXvTt0UjCBKZcCiG/aIfqp872n2BXzs8ykzHJrOahg+2v5tYT+/Oxs0cgFdypIMv
8a5ADYcnWJ3wOKhymIPhK6IN9/K3w/CKDZeX7ljKVlaHdwjVKu9gZXWPDI0YIVKH+daj5TtWzNqB
BdeFwtAvBOLuZyvhVCKC7qGO+Zb2Q/JTdUtsn+Gs6a/uc2igB+rCDVUYWMKZQktrFbLiu72DB+d0
ES8gbF1i+hAbxCKXQ2gUHJ7tNzSWOluCaiTWv+gkckVhpmO3TvaE52jqsKJkoc2aZIGOHi6SNvYO
HKXUXVDCtNvK0/pYLYqcE+6QPCxhZFOZdSOKLEEqiDH4YoTLXi2kwGpRv+mvht0I9758MdJU8aro
caC3g5vAY8EJ3UWCT2xJi+pPZmvoaNpzlKazW++aKnUCFtMnbD0RmeLmr0ymy4iutQFtqgThy9+s
nTp36hiVWwd8X1o7UEtQG55vTkVfn2MbhDegnjma69x9ddGQMPkrnsIqgPQNYqO3nb+ZcYEXvrh2
V+aYcxmRId1cmy9VtE3k1zzr1LTux7+1Ht6Dhc3wk/06U3BfPLasDECRZrmL9Nvqx1g6xB0thT3G
YVcOLZCLI+MnDmB7QsArxTqZ7X2Gr+nBS1hOIsd2c58WHXrXUi0nZzCN/Rqcmh3o8CcHM80XFTnx
Aev6hE1/9Ib7o2g/tl+2cRuwM8MX8WzOXUzzcKnEFEFuOehLaNvYxomBEq6GAU7zH/5lNiblbqM/
avD1hjnornjuIeMxFuJuCAWsgkli9s+XbrFdtUcD6vxqsBy07Au2YvSc8HvLjssCGjSQzkE/R+KG
76NPou3q1cWfhftPGQ4BuDVC7wTxd2dCpn4huOnUEmPJH1i/zEy/Y2bHcXVZ7TXuSGfM78Uspvx2
5A70ImjGeRjRX00d6mRs/3uFomtA2PmyJTLmK+R+Oa2khZj0tKczuO8sviv7ZSW5+5+NWyv7V8aB
RRNix3vn/His95IDrMwOClvRa/KDKAzfcangnxkyxQeAkX4mXAu2AEd3+U7/cmuVowse1NuTJqo8
3E7RJ2n9k70yhhrDRrQGlo/yYAPp6IXWmD7z8UGA/e1WIAWmwaTJrdpO4BXi67SI2V33QeFivREH
Q+oHrqHOY/+k5mZ0vqaWYS9lM14ztJw6H4ZGTL5Ei7y3by12HgZuJxYh8cEQQ2zrxaTfuYVqZWvu
meoEbz9wADFhhAXzTq1ZH6CPQR0uAszytxDvK3zDbOW/X6YBnA9cWARB7n3ZLk48cER38XGmySdw
Ovz0wfGIV6Df1MDZWPK5P670C/bh79MN7ukHb0UIWmL8vqJC5wznH+4H+OIJsKUAv4BRFhKqqzij
II2NdO1qUIdOQ1jAUC+41OJwyqq5/Xybh2b83SNeB7F3bv3i/Pb3pJLYO7c3l//B9l9YvYJn98q1
oqYG8XqYJbqwAszkVyQ2D/P6E3NDMcR2KASARWjcmdvxApjjnkzwHkplbqTLP7sXirja8OYB9SjA
QkEW/QNUXVpX0NPL3769C3lLfk5Ze7ZU/20me1FcJxTBQxX8x2wN6gGz6N0SVarol+efSM3uDqGA
tA/cRU7mao3BGl9J9tHDo9Eq/TXmwktEAnm2Xsxbygx7F4/0C6UjrM/yJawKeqMQ4Jezm58PCxc8
ZY3+CPl63qvTFyFAz4O45u4he31x8Dj25FGHKEWV9YmeaJeegxr2hLiSVVfnXmmFK8a46DYWTe/t
nIPKAmuD3ewYbBgcE86kIfUxYFKChT5nd1wgrKNOkAq+oRXnVrffsFvcZ8kTs4pUdfA43eQ94A4z
ROr5jw1ox8Cl6k2z95E8Mdosus5+GUbIK1DFfknL7m3W9DbpPWY4lGN0D0MPOT/JbTW7Bmn25iN8
aiCoGopNcg0YX0F/ftn3GMiQDhP5hmzdaz43LspWXc7Mq4PBcCNlEewswrSnZuYbps+4nR4pSTaJ
aGMIAoCruxuvbuuuIClYRZRhwv+xBUZ6oc2+PBfhBjArw9QSCOF3f8k7eXaf3g1U7Jytju1DN8tC
Bx97DEgB2qBlq6jfuz74Oi7xEQMyLM+flhffBi+7nxxtsSe5NKIC7tu8iAHb44/errKf8Y1H/QA7
6azVwUtLdj4sFA3GiTPHhOMc4GBEB6gaY4M8HOkZP/rHOWNRqKf4sC6P9Eg0jAClJXp6Maqe1JcH
Pu9zx1+/bFcokRKyDSzaWIZMvBm2ogmEIq4S01ib6oeW0joChLPhgMpW6Ya/DpbFJ8ZwynDZB++w
Ip8N5tQmn8AIs6dWykloak4mHijI71hdWhlqeKHK0iOysbsZJVoJItEuVXn5pRHW7wzW845WhfhF
D/VGPnZm9NAguDwFL6K82Ar63/7bYxGtRwwqoBHEZ/vaaUBWv6VCW94sM6SEuBloJF2lkxy+7OII
SwV7vLbGzKb3Qa3J8PrFJ3PHNMx/tnj0vEeL87ubl3+oJTP/QlfPjkab1+zOA3nYg1TCZefi1s8M
2R4ehA0sHXhzAQQyXcaI1c+GJ1iTzq0FVkcBV0muEWdgwyE2WFQYsVIwIGWGfIcCnTvTLtEbaGTu
TsFnDsUM3botCigBtnOgEeg1iyniXGa95FG/fiEoX1c+yE9S1GnF34i76ligVZJaco8+FBXUCt2j
YMjVoU9XqT6lav8ADQISimzHId5VAP+aAFmhlrXwP9oattCDQ8mBSsfm7FdY+HE2YGgg6QsDSzw/
2amATq4O+kvg6sEXeBruTQsBRlBOAD1pVACyc98Y145Uq3C82K20hoCDWSIiXoIh8+N4skJ/WdUs
3DfaN36/uVNsn8BBXyGWqo5MS6FKhXVz11MXRWo3kdyNG3/dJzWUi2i5e88nDPGpZ6A29Ag0I9RU
nyRKj36fU7ZOat6lTLMF84q+U8LtOr2oaOkVa6I4rmOSD/7Fjzfl0oSonHR0pX5X8a1gOCNUcu3L
gpGC6tWaz6WXJjo1mdOz4Vx6gL7UXkdlTKWVE06PhOvZnbJXSZYf2EJSom99KlukBDTBotPvkwZl
Eo49/K+E6lpa7QtDbCpoyd6nrYKMnWX0XOe2H5Mt8nDZLiskXdPL66DkTknxQUx4Qn/4geAPDwoF
Iz+QQDQ1oPUNCnAoU6si40RXji2GrUDrdzwN22yw0KzgNpVFreLnx4i74fIjrHQgXD1ptRlzUvHr
Rb7JK1d8O1eEr68gKS+HSMSDqVfiKr+JZv/FLWJmQVfOP/JFREv3tsklwFed8EBQZXhi/1hXIsPR
x1pnoj9/9ui5N0F4T8JBPpjQLpPT/btIMhTAN9AhjO5N39LwDCT+XCrFKJExeghkbHCCMKtnCP8L
bCR+HC6YXSH6gpGMZxGgDsB5RlJMfoDBgBPHuVX+2WXQbaBZ062Sd6acxZrOE7OmHip5de2H3meF
cG0mybsWw50lAxNMN0991K6HoF7EtRpd+x2TQiLmJnjnovdnNbpnNA1Y8vFWGuFv1nJRXG0lRFPL
YsK7TTrvg9t8sKBe/RIagzqrqeo3cd3bWJV+3c8xodP35uIU+MO8rgg7890jus5BG8DlRzExgF4I
JN7a9RjPDT4rPBhmX4wZilbOPow0/0N6HxFweBuTAcVKVfGvjPXeP3tXwoh46w3bSB8kqB3h8MBA
4jy1lBJQ5Xyxr10lzd15UXVuV22mIbfh7sZfRgDOOiKfHp9LqRawLDTWCqh4s7RKwzcpIfW1eSFx
QL6OpTnTDT7zxCsgnKKBYJxIqkjmimeLfGMsS6nn+DbYx9sE6nbP/Z2tXkUPyI1rfekVcuuJUVpQ
H6HuR0Dy5iDTIuG9Dug4ovYk965eD20jRuVbh4n+0wXVn0A2MGh9d3IbYTUSePRxcCwAOPi6aGcc
oM+KZzD14h4Dq9WzK+WZdxLfcYuDM7AwIMAHPuO3TUiwDDclPaqwBVbrXpn5jLMjr8t+YC7uvujK
Gk1kJfgHkBV6xZW9/UmnM+ya0ZuSjng6Wbed+V2+O48x81WDLugcseuxDVKhW9M/YgvQmu0gGto0
sDiNsHPr1yd9jitc2GA/LGJUbEF0IIXRe+N6yRRieK+bNVRRaH/F49nOi+muAqeoinrtSmdEf3UG
CT6CJBTicipJnD7vHD13TiXdtBD89nJzO0fiR/p0HSZoB37nnK4AZlL/Do5VGiO5oxUsxHfsEvj3
N3mkSSOtJde5uonlT5Mr6ixTYVR1QEH0iRw+YEPi4CO1g2Co7/cd35lf0bNdh4zNdgjS8SvRgSgx
0tTT1mL8Nu9yeArWqRwpeHQ0D7sE95k2bO2xVQYLHAZwh9gj74MSrBT2zid3AAgWNxNtm1wTQN+y
ZxBJmiHWpqNttOoZYC1lK7g4LBC2rBG82ynaEfrZQ1zG7RpTAPfm6sIXoJLmJLYzCkQUDW/4xZcw
g//nO35FXjzl4Q/LrU86kK3OKZb392UEQjZuMEHn7C53RzLHkX2HsKMLjNobE5AaZFRBuuu0tU22
mK1UPBJJOGUdxrMnckuuzpXhjpbsBki51C4yEDjFGgpMJ7ug1H4sSCFoX1e7AN/EdXLEV4P9jgjO
AW4a3bcbIWLibnPJGUeBOOsvIvbugnIocFytPZMEr5gSaAtB1+C9oLeiqAAeeMa1ELOAwafLGoTw
y4VDP8zRvwk0JCqnmLoGm7gQvcICeH4rr1ID3LhYogZrlYj+m4dGu14ym2smAnhZ/N5hTqfrQJpi
jE23r6rDMsaQbKI6/4OB94qmiUYihY5N54l7e5/p60+fCFBINbXK4NF1/2mL/2Gj9Hb6LtKlU3ws
V/K8PYCUwfvhQ1uqerhKmmgWox9tS9WQ8auIWAN0xyLFoX6Hds53EctHGgCma8AbdAUYGlExQVGd
MMDZhU9Rae+0jGTIoiL4UNDW3Ey8VkAm9TM7yqeHNRODRSUxogVn2zsGMTgZB7VSw1YPhwC/nvoc
2JA2o8ZVDVxlO+AmiC3MCqgiDGHMszz7TWyJAJV5S5YI4XDge+Iz6fH6NdQWvQ7Kz6MLfO/Qbh1p
Fx70HzfrE2A7QGs1NfuJ+jtzvDOZYkNp4SrQZiPoV91KPd8qI2F42ZTeRXzFSkA2CfxDsV1h7FJu
qwG5UKypOixHII98lG6EdDpstGuLRHOQ1ZJHAdGs26nZzIJD4Avx37qrsA+Xwv7wi+C0NqNkJrYD
AzrPhw7kAWe0U7QPaXM1HYHujd4OZKgTs+M6Y95jYHhk44zqpIWKoADHAFFBeoQGHZ26leFtLyzx
8UfujrUfi+5Z9kl8qIezfj9fvlEhJJeaOevf27TKjCBQlW6zArPxPq1fAaUUtRn3r+JXhkhxLeg2
aMZo3ZgBiPqZIwSgZpcblJBk6OBP2N+4NQWMseoUkVSGJbYsYAttK2x2FOGY4BtM4TdeEZerHUUw
szv20qCW/qMrGR39/Pscjh468GZnV3bXWZPRFl6inSbHn1t4UUC/cHHpM9/hY7gJgau2N1s4GbwN
9VqE/NImlzx8t5vwKvfYdJ5QntGKc+TT3lH5eSbtMpycuBSqOSwuiG/DAePy+yZxvfWgzDfjVN61
OAnLyBRje7zzJaPnpniYaT7MtBZsSZ//k3CI+C+OqvTGgY6vpozcO3/DOmL7aiil/VMyKD4JG1wb
0Hfq8g3ekJyxzOw+OXpa7+gx32LEEG7c9K8DHNgZ/h2tY6tETdC+tK9vk6CdjNw/oFnrO0eERMBt
nZlx3iLMtostI9lM+5By6eRePWPYu7XPk/pchUaBCzmX5fE+rDWcT786x4G3MO9dWxgaHx0iFf07
DG4KjePk3nqXUW8eMbQ+Tj5/D0ZoFKvgM8TZlCJYk9xJyo2iWRnj+RnkNHXDAvYk9ZS8WUjIuGpi
2JPWkyu3yeJqFNufJeovuO6e/DCbs/KSVPT7eOrWW8MFBjEejCU3NZ1hny4yQ3tNJEm1y3xj+1Eq
AC6Rn0Uta8ARsYn05HcI2jA23PwsOaLjNLJ69wDsIZN1+O1DyDNS6hRakmTPiD4BbOfZHwuDicfF
xYE9psYnlFbr5Ytx4mEQj53f4wreSqwgxpHhZ3G5uaePySrAiy6nFXaOI1z7cMfTvIefVcU6kVnM
iPTP1gfyKkOeWpsXgAzyY/OjHtxzSOfjphfHaOBIxWK0AXqTNbJmqwR2jqemzJyZDR3MpLmSSvSF
QriT9xiQaMfYu+yXpdbJ2Y920Qbak53R5rMj/aD1LPttVWxnVsKKXy/hzXaQTELSvbNjnMdvgjjh
5mzg7RThJiBTr4DtN3HbL6zk3B+CI0OEdMNba9OlHXfp3m+eNVuF1/EjYYIrHiVeCtEm2vj60zmj
j/ZqkXY3qQL7s/F4hpAswYaUGcBs26l7hgUZnd0NBOkmbeWszB0YFaDD7dKiixp29LaGDgzBD4g3
l26CTVVKqM6dzqJKkxFXJxCcGu1Gu4IhikYPpZbhMMoAQYZj8ZS29pIQH7Dv8Rig1xh0eJbizvAY
L9YBOVD28DYocmgwYDlAvW9wjUm2gEvvlcI3YRHeN8RGMAAwc4bjGBfT3rE3bfPXfc+JF7p5brOL
7yN9Ji936KETKLHHDrV9kKkDqFHzxXfoQ3TwBADux2H/Nvlk/QenxBSLXi/h37iUfyAaICtWOda0
GdoxeeCcb4aXu5IkOF4xiG8Ojqw/EUJtAa4XalbFZEhjbicOaxH+2YNX0IfrjmunvOJi2CUJmY0w
M5IHhunOKeQs6yPF8H3Y4RkTNcZc18BJ/F/maR0+0GgXMJ0AwMbznkLgE0FshTLZ4BFmM0K31kcl
Y4ZMcMM6W6LMTd1+hVcd5p1aZCAHoAh36n9VOjtOw5DXCBmB+Zvo+8y6xK3SPOycPfGXOcKENJw8
20RQLm6IlBF7Sux37M0MBv6PJBm/HWZZsMrMhL2YHIhBXUoQvbkqSoDFLmVyZhdo4bpPnkAu1scc
cgfjF6ciP2q1G7zDb5dNHSFUwtzTbqZ7Itc85XYA59C4Y+V8Vh6CrJPxiVwUx7jwspH/KQSbjyEZ
YQvv1K20YU+DTtNae5gTp1CPO2hPTIQfRO814c4AlP+wCaQhbxbO+Ax/kzQMnkXeJ9MjVTIlRxtX
GWSJh6bCNM7LiLujVWF2avkNN6RSgFqLPqTm+LAgsoZkFBcYKOKZMwnLcAehYKOkoBcwOqo8ch+C
8Q3uXoZyBsZN4IckT084n+0udaW8RJbi/BcYG9n+ilKRY3g9EAvyQgW8Hkjcvx8ul1AEmLhXpvaT
kgdii8ds/9niPjNBB4i7Zw2Ws2Bb2WdszAPVMdrGs83jzsPHNPQT7A08ZO3Dw62A0Z7sGtzAk53D
RKWu70m3/UVzc0vegwpfWZFuiAdfhdJxCXWrd4cvjFFG74b5LZNN7FQYLrJZspE3jHQdvNwXY9IH
hrpl78J2XWhJflMZYT00qBMERUW0SxU3Eg+N7p1qkLUgg++C9XfEMD9IjQShUNJY1nCTwF96qLmm
1DOYUHfQ72gr+7c3ou8CsLqEDbeIdKFCnMnVfXTPbqlqwy3eYcrC2/RujTiHftTs5PM6BGJcOkoy
cxGREVot14gZLgjFo98YZjcGr1M+SIHdRvAiYabmg5qU/ziFCcM9O6v5IE3d7aLiA3ezJ1BPMljG
uBIcC9Dd6YOH9Yr2EzEpw2s4NldYlTX33nsmO/zM7PUYifrOz4OGm+jhfwXlp4kV7nMGdT6Pq+yA
C8LxcAPmlpXj2ewebzt62594ujjUTKMcbnimpgu4O7Co2GcKHupVjsBrDPNMJr5HmGBU2j9L4Ws8
O1EWb/ydX+JmIeuHZeVwNsLN9jVD113FbVdj82cXlJe17hfh6TbtZYRCE1WkSf9/saNmBujFvG3C
NMG6J/fEcPHoc+YFPgbu6FRdw57ks2266Ui1WOs+bLs2AbYeEBZXnpSCs5qmM352pAVYXRTe1IEs
dBWRYtjya4AfmdOCl6KfVCIjDGrjZilNRJ12WQ4PdZupz+DEEky2TBxp/by1X+Qxj6sLbNFEGWZy
AbNmz+OjdCoqGAguA3HAvgy1KiuCv9sfJlQTSDlOZVbF5MxWegCzF2c+gY7ym4gK2ZcukrIHQsen
Nf1Dgprcw8ITJPYC3yEtp9cIiBUN1LAul6DjvBoU3GLC2Bj1biMlBkzj4Lo6PqVJBe/xlYYZwwwK
5wepXA/3k+4ph5gW2BFoSG5+M6N3xWuAs2b1UXQVbwGDBpiUM0wD5GjLewGnBoR8IZgvMye8zsqQ
CtCSkLlXtqpn5oyTJpMATTLRnsrXER9R6n48JR8lWBJPvh76p5iZUZWfeHNLS2YpeMhe/T3qEVyH
BChhWuDfz3aN1PP5DQrNBU+vMsRsCBMPkz9g+VTgXTPaq+BgJMFX7WzjllUv/e96dKba51E6W4e/
1RLTLtTvmAW78L/nu6t56tMRHPYOWPI6g9U3LnQOfbxxDmgYX+atxmOHw1hx+Hm6PIDhBpnPpfWZ
qzsoWK/hZvKomEXSfP74VP74haOyt6db9/BmXGHvuiLJ7wu2uGtArkImvNXKCoGO8BoO+U95DrW+
TId36O4mAMdEZ9EFvInHDr5ry4Dq8wcaxH/v2S4s8ENoA6t/X0q/rNTvF0Kk51aT6aR3KAcc3Q84
Ve4bUwAc71bVMKm4CWmS12DbeXL6S/Tn/aFrVIJfvfUNNzOq3xYktUB7muMf6B+nqYVkbEGMaYck
oTgGYHRizq5ycHebFN9/i0f4NDt/PSLYCRaf2o1gRxisaaREmsiZn22UhDBYokGV8jKQzIYtQWzv
nZ/s0nWn0P1i2cixKG8EyR5jaiWcImGufsMcy2vB8ShRUnrPWRVZ/8ZXrU2x658hy/jT6EpVWZ8h
hILgMYXlCUMbQ6gix/3c6D8n37+3twe13bLknTwoY4WNXYKKWiGWQCKTA9vQdYzZyj44pbO3Qz2Q
2xViHBZ4yXNwXAZAnuEzfLCxUTMWR9Sdx+Dco4YD2GqqB8+DA3ujgFVZ55+w163oU8BH2VAvswez
CMLwwktiDMB6ns4urdBBfp2K+5gZg/PTOvhiRlXBKmlYs/cbffENqP8B9RcKAdoTc9c9hM0zbM53
f+PQeFsUPwcHhytWhdGfRk8kSe0j16IcHakxsTE4jjl81JFHD2BSneUc2Kqsrm3jzcF059gQJ6DZ
eWJpdaQoYC6RR13x1gWenbx9W5JLKSqxF5vzEKJhWUmKhAVoBKk11XRndYCjrG/Kz+rx+yRv57wM
HCogSYt9u5nguQcshwCSs3xwA3SEy0uxfgXZouv1mHY8oZ6RtA794otpFqglN/g0M8ItHdCMgpZP
2Hd0iHw5u6ihEyx4gRLXPSOkzYJNt+9dAVGPnBoy2riDeHNjqhjhiItsQFI90bgc3RKyZbggnLSQ
/YHoCifrBboMSu5ik3arUHVq9mWwTSVMsRhB2Vidsm8iK1O/lM9xzurnyLp/0tHOCwFUecg3Meu9
etyAX7aCqHDtvJNivB5jHtFgeE6DbJVHJ5YRxZ3zBaqhOt1Jl9nKkeIRa5YhXFu7OZsHytG1ze6x
RfxdRwCg4RPYdNFkucrVvvg073jQU4FTGGFNj4MvcB65eQ3rCYNCHeE6AF3lBtvDmIlPcg+ovaG+
buE4oL6yjTHeJRp9Ioh8sVC27qN/B9vNeGroLlSJ1xjq28bqWEWx4POdPxXe+5OMBRrJ06yJ3fcC
Uk1l0ag4OLLGzaNTXpAHUFscyRk70qTg61McrZ9m6eM8VjV8sW8BNiQUZXen1l73aKtgkY2eKzph
Q/SGl43/W9zIwITbTXx2X/Y0oyu/rAyaqufR+Yy2JHJpD9kThov0gnSH7mlwoEyXj/zBvK0IvPDJ
UGhp6Wxmyud5sAyqxPN9vUIfU+s94xRaR1jplewY1+lopy4LC4tYQq47tF+dBSErrZtz8sn2mRia
ePHdy716n8lKUG8Vl3V2sqvNXsB3OST7GLkAod1bK9aQTDGBxzgfTf1KdnfFzZ/GSGV4TYNtnLuL
ukPOm7XlMrFwh1UiDhdEG8bpm0RVCcxreKsobWZIwq+/9k5RBUFXw64SolImXAOjfieeDYF2iI6z
p/GOHA4+aerX+EvdIf8GPCst2VervOOhKo8r4xKVUVoZG2mRsVGCmtip2XCvb0fTaGEpcxqW0lJa
CWpb4jwwVbIWBh7JkDway3XrAvPsQmRJo2ck5THf+cy2fvTSGhes6mzmNZsvTopLKXU3c0VF3vw/
VOWkCioUpdLT2CbKDfMJ4c/Lx9OiS27K/PehHaS+Cx+91YlYoVOSFRfGwVSc/pNhWLp1qLK3XilR
sklKgMwl2vJWG72bv23hTpyQYOjc/OJY5vnb1h/n0JbcvAp/37Yeihhqpjp8QKFcEn5ldEtyUqJQ
v9OclJnN3fowYPJv0auEIViDJMpbBEm9+cueIqNxLTOxx1zOuBW46h2C8H6RQFdS7TGk41tXod1F
WCID6emQC4DJ/O2EXyG2GYQgYipGhBUY7hr02e25u3be3frY+M7Jh46vCfB0wiiTGhIzjI3VdMU2
ZgyX0V2ytokFq1jX9B/AcjfzLugeACChRqEy3w4geDU8mp9L8TnJYOenH7JzX2jytcXUrn3JqvOj
U48MAqiAF523Pw0MuHeYrPsGdBibQHiviZs1NghXT0Fv02BKHpMxXOPIR4g0KPk+4ruDy8pbQ7Zx
0iQwgTXibwChEQQd77iPc6hIGDy9UaPuo3nVVSFeEx5rgci3uAr2/ZfOJm8OkHv+wntF822fU74B
8Cgw/AyomggWCOB0crNvDvZ+AAJBRbnaJsWVDO75TADgr62SniAQQFgGhlyEydtuf1r6bsJ0Fdy3
sf+wUsHApADaqVTVO4FsVaaYV+sAh8QqEbRZ4k1VnKNPQCMwq6LddjarhY6+9Y3o4NkJg3V3w673
Rz7QfN0lLG7tkEg2B5JlRAlvFiLBO9rw9VePy8Qq+Becx02SbfiaSCEll7EquGsF7FjpZLBO1rJU
EtQVG3GisomX3DubkUwL837OxxgvhKXIYMPGn1q3QkF/fDqedWIsEhml9LO3r/c37XA5Mf6mvQCG
CwIvwF26rU9hUdSsrclTBCdTVRgWin83zJ9vc40s1oRKanjRIH3pOWQ+YTfGzYQQwJTVQIoU0DHT
aCfduWifBZSnZIaxp6S9sxUE/APDj032d/Z4ypQneLTSr35YCteBW0DHfLVS/VzCnTyC27i4a3NP
ChutNGMTva+W7hUEYYcGO9qQfAcpuWTyvO1siMhYN/aOFui0y3annLyekvaUcYWckrQp7h4/kHw/
IPGrRVAiL+xkY59H2zGZT+m+ZPJzwVb/49SIF4d2Yk/DslPqEe9rr33YABsLevMWuog+shkjwPUu
vfoIVkMOqYORvv2ORaRY+8DTrQme9MQMQPAswkqRiqxdgeGB0GHSGNTZZFgGLCT5nWspCHZXCh1n
vzVvC6onGBptmlB/mSYySjJvS2QQ/KrwHF/DdnnG06NYwzar8kWQtF+y52KpTHAQnJ8683tKokGy
ju7kYt/5+jc3u+m2Ab2XyBpiSNfWM+Bp4GeN9JwCpcM8mZTgmdSsZw+KCdydGch/9OE116yeovxe
3v4XYHhgeyGHnavSU5bkyWbGL40BxBpe4MZ6ZPyZF5ezJX0hAcE8/yUZ5F2uIu8mdGFxvIPiTFyS
o//yctwVrG/DLPKcIp/17th3W5vFkQw9Gy/xwrzcr/Qvbq4tK9N2V8NCESIHQr1SBOZwDvkQdUqL
V8bi0QK6t0i53wIlsNsxFueVz9myeAxzr0fCGa5FvHQ2LpYM8zchLzef8+OK39qN6pK44JGqAaNV
5YS/MwZLjfQJkkJuIHscsQKdanpheKeUQA7rqbvmfMd50N7NdSASimsdhif+TG4xxjG36MsRWTAP
84dfpRTXk8aR4t/Jk0UTkvzdOD8K1gFlxXBNEwmvOeDUoSHiQOzjM8NzZ5ilizOF1x5A04CezePS
TB5DoI+pvWYLpWrhCOfJfEYckAxM3CNPUZWI3TW004JVwumB36Ftm3c6TPvWMF9/BsfBpf3Inhsc
H812zaqief/tu3X/6OdpeXZNr3cISI9ecyS7B0L/qhLzdJ8odnClls9Ubv1UtPDm/MHg6R6A1JmZ
XNGpXp0XmoTuATqPolXK6KpxYh5hL00AB2YScWVDdy/9jqQs00TaCQkTPlapiWIaDXd304M5RxQN
gw34POG+yk5edOivIdtcBTkNT0QKVoH3DEhZl+BqTge7EQvnilb0ax/vPJVkh/LoGpwIZFoEBg//
SfmZ7Jry92ymW2Zzb38dErDIdsNepNjNrVOFv1ONsQELtv67Yt2Wu3HZuYw5bNFnENueY+T62JoN
9g1ve0bIUTs6r8+PJ3hbnP03BT16UJv79drZNQoOFoY37TUu7LG3CDSNgqtzwV6AqOenPx1PO8c/
kvfuLUUtlmgP4QFJj0TUCbsY5DHNPDZcOix8PXH4NCERxcxgU2Hz0Ml+xIbbas8LWMw4snflZA4D
Gegy56pY80ebQACekKN1m9dTRXUXg82D8qZJ712LUdoV24uK/cIHkdQmIy0HOYRdsEuKW8rbtqrS
O4T8o9kpBvgEERKJMI/yFXU4v5lkdqEoBDuaMnLFQ4HhD2UwH2ey2Ij2TE8a6cfELFvsbtG48QvY
MUuuRKTgokb0sm0bBmv33oZzDl3TuqQzwBsozSRfQUoFu0aTiJfmcHgMytToLzJrIDvPDGtWwHPj
DogeYjSPow/aPbNrRw97tJSD/hKQ1l8ukUs1aWNX/RsTEM0774E0rOJe8wphD0JUvvDCP/aLqWXR
RnOEBwIK1Tvx003AFFSuzG8VU/oDQLZyzBNof0qr1uzCrAB5yR0AR10lewI0YoA59J8FQLptwHdi
wOqzLtD+wEkQ37ri1shNEyxb9QyPnOnup13y3jSzABHIsRyox1i+YGfPNx9fLLp0YJm+w8t2+g2Y
rYkk70gXT1bGqLTilt3HybkzGB3IQGtLE8hUbfFREl158WQoE4NLNoEhP6NC6x2+UM/mCzVEXyp2
qvNOGSfRhPrZqzuKtFX9fPMfkRKvGcmQJcXk5+aU6tY6XoNWEyFipnvsdFNiJ6PF7mYyBJqy7BER
LtA4x0NvancWCHc9AhxZNe+wuCihHdPQhtG/c8WegU+utS8rAgAZQYOjxrTiY74AeZaPRP7IsjiF
WDyhs7pE0NMd+iuTej4tDL4p+tAH1w8dsLPuoBlmA386oXSg3Mbm3mO2VoGMElQJH0SDC3AJn2m5
QroJjAX+h7GVyN6WhQ2K+MI4PWoYsf6lBnSNHmpLTJuYQFgRVvdwUZQvrabe8qFoLBt8uAj1SYXu
KII5BQAL+0a2TronBaSiJcZvWYYnIrPhp8vAVM8yB3ZrNJBbkYb0KCqyLlyiejsadDMMUUsW0xsN
7nETgq2Br1ENIvJowhSz/XSLEBlQysttNVrD3cLKccUUQlwT/QXAh9HuFjdXeSPWZXhFYMHmD8MN
eRL57wID8vpY5ryn34yXl4qcqVDlq+QCcR9Wx8w518TyWHckBy5GtsE0Ye6DASTOeGPIDyLebIAW
mh2I+X3mnoIs1vL+2LofrAN4yDO0FtlniPRdRByubRcKyKZ7ERNE+pSzjS1EpxJvFxL34T+U4uLG
rcfXAbx3OtKfgXQYgwHjZt0lDl4INKCzEAABtOgMnYyn6eozai3Yj8khPfHIFM3GnOHVDSwSaBBD
e26kdWmh42Cz2SIYEdsfvBFhkyj5THtC5cjvTCZ7AE5h8vMdK0L3R0nOkKMgjaI/roePZHZJihBh
JJwW0sRai/EMHo1fwg95QfLQFJYIks9on+nSxRw3P8QQQmhHyBdfBjs2g01yDGRt98JnS1Lxc7zu
0c6HtQws+GnR64Mh0c2uTa+eAOLS5npNh9JjwdNIIQ3jwvxjBnBEceh5tLO/Ophjv4VHOsU6BbW+
at9KaXbTvQc45VVsHs90a/GX4EHBg6cAcwxmtH2UEMA4jCalRYtGHCn8H4ZYUhhsMx/PNSvrI67C
Vi4D5usyCHxyCTUd/OfbhlCVPVygK/QMWPYZF8qwngMntAB8USTLFGHFzN6MWGUfAgSAq62syV0p
AmCvMAuDlo/9sI1lWI4vvoVtBJl0hz5rB2iQZyw7TI5uJWoMv8DBNWBMyW5QFDzAndIw57wpMbAF
rvO44MmJeIlSiOj0n41uqfsqmcPH6m1hqkexJ3Uqk6QNWJPgJBSzJEPyf6BW3K+ZbjAjSKCuo20R
FqnvzVgMN4Fun/3/FYS8RYA8tDPjsDLEbkqBLtFyMICwZy7PwKqrcoSfEScNkKiGqUbgZw/vx61E
HYpEjy2CtybctszRoYmv4K9xPJOrA7MUrx7KPq/Kwpf8dRizesYlfLqfDoeL7BrQdPBpLDwmnN4f
yh8IOlObPRBETU64PgRIRoEs3RCZqh8CYuNCgDGgDS5mZ6Hs8HCMAEGUsgNnCG6ZxqFhH/2H7idH
XxInoirBR+nj2sLW4EAzQYMwO/cU3CqKi8QjJ9OEU4KIA1AHsVHT47t5HHVSv8wY52bg8pKOhLrD
v/vbtS34Tjm/r02+DQ9cGELzgJ/HBTdXDKwtHtqMHfHSUrQLkJ7Pq0PLZve17YZNWABYeFnWtodE
BAuVOl5gXYsUBQt0ropQvW4O2BlYTrI0VSIPnFwTlIr9+86uyeSWWSl+02DYLC8YgbiFYZnJ7YJE
zQPOgYo6Xpv4KqxaOcWCKHRw8nx/wK7vFNneVpQTTHFXKsbYxSPSUkb8dH7B8H5Rc7a+LgWcWPD/
sXReW4pqWxh+IscQI9ySg4gghuLGYcSMGMGn39+09+l9uqu7LMTFCjP84ZeeCRzta0cN3aYnKX8R
UX3kSszHEmNGFIEGlC4AxHIKSIRHpMdmbABh7VmiSgMsDUV1zh928wayhRtkQ01UXBI8axD+OnJQ
9IYv+lcQT486xxKrbSP1+D261OLPMuXCDZfpinwYDUUAnoJ+xXMqENwvR4ML7cWl4YdWoNXhnBmp
wOIYWqw4+n/7LYhPC0bzA6iBs0ggXEVIu390GmnHCWDhUkwkNE/l/Fn1gcArFicAMd8DadLG6PWA
m0gnqxbBu3/ShIsEaCNBN51+rAVDICO2QH+osYc3CBgINjRXAg+lxQZTB6GGvc8XzdXe4kQ/cooc
4yYLE244zbCvatHMgCtjf+5OxSIPz5lobZyO9tU/x1dggTanjlCwhGp1JzKl/H6GG3gHRkR7xG6i
mWY9ot7sHV5s+if5vOU+nsx6PIxpNLMHCFdLBVJJ2/xqfcbAoL5hibMOTaXD/OyeLdh9xBjmgnoB
xfHpHvAJhf0HNX5s7NMWO4tiQft70Xug/78PFKuw/cmwRdhzGolWZtNUKfT5/R0tbaCBoBEIoS+D
bnxUDeraL7skEBcUkeKIWkzBnvckJEZsBC2ZAvIWHbA2EfePee90HXobzsMDtUDp3UGUz4a5dxqJ
GunH5GASPpWES11UwMBmci6wHG/Ew8JAk132DO3s8FduIMZVsN/0MwEmxld2ixEh3F4uF3M5KIfD
PL1PRTKt79DyIiRXowa1f26OJo2oSb7mQGcwpb1j8aqFD7s5Ls3TgE9j73d9OdvEEfxz00e0KGnv
SLCP0j6yY0L3P4we3iMtUxml23BPjRFZVc1ZojNTEinU5lIUwzWnN5eRfE/RGedf0S6riCXFJIBK
vQ5c5sMeKLoi2ErTe/tbvlIaafya7PXJh3ONw4UtKp7K9oFmFyuNBA6Y+q9KIuwWWdsfQygCbTC/
naEKubk9yomR3BaVYPjekKJPyCR40Gvbf8WsA7pmIBcqOR0njUEuYgPETzSd4aSCpQEH1UvQ5V0J
DluEfQU8TPrCRhSz4NHl11gWBxA6ovArAGjSp+aCowWFAkaHdQLG5xAdM+bu2N0YDdRtVI4IQMy0
qDgNhYLHUU1QGBeC7UHtlL7WGEgdIdCLbs4SSBA9xZovJ4rxN+FsIHrSj1jgCO+xSCsLzbFyQJsG
oVezuR5QtR/N+s5s8PY1qi5MGyjTQMgEniR+ebPZyVOxIALk1pVGBvP17ZdmL6V/LPmkOlb83yn8
90aA7+MSycaBHBNyYC/cP2FGgjBCs9Io7ro7/juzD6PqOO6sJoMc4+PB8ulUYIicJxYVgGBWRiy7
6Rt/TCkncPDFMQCBeoXFwbZG8cOBcRLsJyqIjddOwQIOs89iuIAAv1ai6wA5UFvg9qKw97R7Vr66
wxogyIZDQPTdNS9BNy36+mG2V+wnZ8TLhrbXkrYgDhijD7sSG881NtDYBcvD8UWMjxzHr5zQ+JX6
EhVSLw3nRVCDj0D8lc6ir87awktsmFOsgaW+/bDM3cVsL33mgNsCIUUKIJounAFg8qc4xVktpO4K
AC18IMolnuZePSxrByV6rqKsepwQr//agyIzDUTeACARHCddmCUkA3/H7TF8EKiI6S+8RYbNe0ct
a96JKbkfLPx1CmNLR0alOl4Y/YXeb5lZttlRt7nwKFyAKJjX6ZldwRVKuS9EbaSqqbejKZibKWsl
hFDwInPhSZB5LybAQIbiM4h1Kig890abTRSbxNrD2UpZbmVnc9yADkucOWM6PT4yzGuitwNhcTN6
2cnLUsTj70hvfshUHPZpLTTm59GqZ1z87DLktCf0OpNTS7DwYvGy+ThnWpQjPtV39gjBIlMkwugT
UQZ0vT3Oe1QRfn41RrGrbIX7RkoHUtZ5AzzEv5Gi4cK6e1nBFKe1DYI1kgDePds7R30g0pQ8P/Qv
hH4ckIG5vSDWzICCL00Hy+ZcNk3aH2Z33uaoT29RFQj/JdRgx4B/oSWBztg8oqZvZ3BF0deQWjYV
21/9aZvSuZAKV/XUU8o5ooQm5JfDDtd6v4PS2BMgJYQpDMUWmRCnUE4scSJWM8YRQQcYpTmK8fny
YT3bvFiYNV1QNLx4jn7kmDodHPF5L+6PsTAcP3aLTDBHEBOp4Jq4nz7nJRie8+CO6ZywsETFR7id
NZUPFOOtPYWos9dhBv0Ttzh7ByGy8Ra1jy2sSE08qQXKCxCsoPotyWtlSz2PIhk/2bHhlog043td
oWF59ignftfd6IjSVdPBJW0NjAqny/OgGwmfFhn9qLIPS6TcUKSf9xwyaTinKuscB7S3jQcnFmsM
7F0/fQQohPPyiUIFuRuf+uh1Fe7t9wszZd4LIyrSaEYBsMnuveZmPn5b0WuEB89YK0NMgjU2P12g
+KqTDybOL7RUfG18ZJ6SzeFDdDf746f9XIv7GrbQyFZedn2a5nQcSg/Rp6gXPqGo0YK+WE0GGhjT
IlNQeTlN1bCX4RvaojuHP+uufbIXGXbaOwQpix3LBR8Oj5+95YiC7r3CfSGxxIX4j4/3XB+m4Jjw
FMJPlIIoFB/sC8Yl73ir7E6GUiV2kd4LVKLbjM1zDoEH2SC0PRqu8gSw9d282YcmXSQ5zO+4P7it
+wOkeTP4ln4HIY9RziFvX4C70WybFFTL8dCDCPegZlHabwIaf7F8/mQSmxm74hGxeMjW81ITWp39
8JsgVe0+FVaLN/pGaqX3iIv3+pe2N1y98LLbD9QJb4WwwRiCdXhf1zGfhiGGOBUzHFCugBoxvBgD
uI+9cYRdPO7FarbI2uM9pVdqz2s1RF1q90YMpZp3agPXTgYOcNgeXTG8QtuY/ljamnbhaVgRkTjK
/DG9YkLAehN2lWgD5HbfE14ZsgOTgR+DNiPwfvPpu3pId3UfRUT0UggSMYGHFRZGhqstq1sQMsgi
sQcT87vz6Yf4cLCM2ailm0Kcj+Nzx59XKa3MLKdWEoRzKtBcEzERvelRH6N3QK94JlwzbCQOooJY
G1yWhUZ4nsku8dB/lEvXywN6Iyd2CAr2dHXJJzJCJo4X6bV7doSGzJSkEgDIQGz9PogWVqiqzjlM
muSZ/niH4oG+1QdLVMBIhFzwpYQEwZKgz6dvzaOSw6wPXFc+G4kLbWT0L1x1Kc6xbkcAxeytBncK
RO/iIkEkJUl7xz80jevoEeMOJh7dV7M/e1PNM5SUdoxPF4bj70vbBj0ps+ejqcpzRNEbClvTB6AI
TlDMspnaaqaKxOtFFNHI/vcmew1e64gaGAwNtnuEgtis71P4nk3gHVMeOK/Pp9/128YJUQ7v97rP
/aM1N9DGe++065dmaw9+ssIwe97GcsdrANRh4V927B/U66DWsXpkZjGrWk53fMU3WYGl9TEbFMsJ
WtmD5ky3/pidIYSnzDJ+c1pO7zZ6Ow732suacUd+nM1OmIpCjWS73onSuHRDiDLea0GitmK+vGqk
pPnXfc+bbDmAo8Wc/jbfD64QYEU5zW85Gvm93+aMbtwtNeSzPu2SFLBDC0XmiMSgi60kiLAkJ8dB
wcbP+3Lx7vgbNdwFB1fcitk5WWAvjrIbiSLvzFY+r9CIE6KimkmbBrMgU5yza1+u2XBboXDboGAD
PfWbzgH0GqcJp6tAXtkzONEF/tnVReyyEQBLPQ96sTDF72tRmP2BZdtjbg2O5b6A6SZKRtQmDYPq
mAFijULC0h+7bkAD6OzNxagABNjOHRpMWuoUQ58Em3LK3AxItfkxC2WPHfEEpQuKFS4h4Ubcl/5x
0w9JFj3iVcbpwFuzCLGrIXKC9crfWebUnxbG3AylafOx6Dy+R0xMFhWNwOPYu9mf8IYMKO1RfsnW
IMDdjsPegxvhgQ//OpuM7GHXZI8QWX98aIjaoTcMNkhXIwdAUpzbO2EdfMiX99vxmKqCtsEQLcFQ
l/L9mLBgN9agS3J3JLtm+4NRsCh1TSUgY01hVIAeXsgn5qVSuJVRC8MIA+XQxhZaqNDzaTztUx97
cfZdyO0tSBQvfxPHMRINUngTuPPdnHPhbOVJgdC2OfT7ejglSuTFAZJIJN7BlDAmCNFzIr+OoUfT
R4sKPexYEassCE5f7kA1APKZKIbxv3kYoOWkuxAGjdAMV2BQKAzo8yy7j97Yqgi0GTqwuRFJRdEm
il2UqnkTKWdkXBN17or72nu8zlYGPQwFaA+7uSt9Z4me5ma8M40Atu/PVj1afcI0i8JsTqnKFd0f
A70ktiMwsjfdRsZQwmsqPJchgGqBlmSr5uQz7PKtkhAFBbMU3JOHjgRiVy0nLI0+HP2znYYhiG7a
8VDXv25yjUrHO0zoBIIP0MlQ2VyTAqVb/gZdSjrCo7vlwMk4OaBNpXUx41tAdKR9f3G8tedY5KYW
P0s0aDMnCQ2DBCRPhMqszUPAbsMY6pRowTtgUO7BpNNJ0AcDPQG7kKxPFCS50ZlQ+1TiH1sbwqT3
Izu8DaaUYkPeDKzGZ0TDaQB4IrmNH/FneGCkEFpb+Jp+Hmnzcgkw6DjiRBDBiLa5Yn9eOEhi0DZl
kfXHnG4px0Pcl/Iuz/qBGXgw31Cb3MVEUJwGVLQYU0yYGT6qVmbIHGTMOWgSqHBDx0HizebRsw2L
uhgTirl1EYnJuZQTyQBwRZKmRsATY5JTSUaJ0mLfAQMf/DafwppS0tsEgUYbV2QjOClDzlaXtLtJ
SfiC0Bhi1ZTSdNi/4jvFX2UOMZbkUqhTAu6KeLZhhq8EcmZhKNJ0AV2agKMVgUYvefoJj1zmEZkK
t8VaoHM6o7LGbSL3F5NRy/yw8fn09jYHsMc1UOE2aVbLeId2N+gZFCI8PbVXbNT0SgXLEGYC7L8M
0c2AbD5n8rOI8JkQYLjoyLm0kmRKhllKGA8cZYWSXrwZowLE9+OYxa0x70qHdwtujA3vhGqFlACL
pcZ0oYszlV2ZT8W4mzaulfS1qRMGcC0Nr6G/vUjEP6kr2naatgcdi35vA4TYx+lNnx5H9DTmkYX2
yjZDWdYI86HQx5aC6ijanjnu8FrEdsCU4msZEuLXIFyFd26b1YXmBJEJeyEP9ezx76IwKB/J9hpD
GSVCmh+ZlhCAbUHXHblQigwglwpM1Ypd28xRDQ1ZB6GXstpqIDCGrDlRF2HGqQaDT/RlsouaAWcU
aBECGR6YbNCS1L6sMGzLljc3URlkURF+yU7CvGuvmxRSmxb4gRANO9srJykPm1SDxyGdt6un2KI6
sCcjTJlg0PTD6KmwJORpyTbF9BIoPXPmN3UZCYbF24qGCNQPCU+iB3sczbRfsqegHwK4IjroZdwO
UjRUv6bNPEKglDuwU49ZgmSSZ6cRB1D2ZavktW2QcKGkxKBccKYFeEQTnsCUX9KcibyMsQd99NDP
aIqGfJiVohMMApvkoafpflwaXHCVChzuPPZIza9m4YOaz8XXKlO4BUo/8mRWIR9kbjPdSoMHQjOD
pyIPVzFDtgGWDZen2gz0y0E22wrZgo4MrNyemdnAw/TEsPgNlKDtsQNxcwjREGDUoArSYsLggU4C
ni5dW6JWPirzesrRRM5O5d6WR8yjECzTh7nNY2JmAHNlWTEj58iksvOKeMoDEFeSOAOKcc4gSVLP
ppvctWgbbxvGF+jx7ESTeMFWfDTbsxczNndXIaguAfcwSziEZHLztuCZeLeEklPCty9WyrgOwePx
PBIepYATeVPkbm1927d4OoIJSjRry6eUJ0McxIUWIwAfXGWW8JQq0/bA6YAGAeTD/Y0cL/EiW0ZI
d058Lr7vOTqI/QH3fgQ8A34i0Flo3Ke9AJOb6M5MfkjQFcBB17YuJ6CMMRA4nk8y0IcsGBmnqB9E
5UQ8iJkplmisPJxzlOrJmejcO4BaY9epAV0xEa/OhrLXhuYzpy67e8qkASiWguSK0tckjTi5ybe4
D/BaoL9qrsc8clAMl/km7MO3CSZMs7nYTjTTAtIQAguig5aVsXI1DhgahcZ6rdMc4pPLzzGaacIf
NjOIJyh1icKRxabwCRyAHjNpTTLwiPEAWGPdiMbKXDhAZE12xK8wbLBnm0GWJnQeMcNyePwA1toD
slaf4fSgjTBdvRSoWzGchybnndQoOJ54QMDN+Gi2nTQsL6I4FBKy/r9m5+wvopgZirbTw2G4MtEc
7a5v5At4Ih/ZRtgwRGae6fgmj5sDEm36Ap95msUuX6IYQvB1J26V8gINDgnwKXwYP1UTviC7oNdz
0CtOTzEZKS3C/woBr3onpx7HKdJfXGsqgZCkDOWOkkhlqzDGDlOc2zklesSLosXaZTMVzYGKMqOU
a6QeIrWMp0T/1FrUUCENI9SmbkJGJNpLDfeLzFg+PE2L3QMypKeGsB3VYY9cl3RHJU3Pp1I8iKkF
/BKnjqNS4CCnOpvqBBeR+RuQ1M14g8EnvwB2pUlx4q7p6N58KYMMDrVkXAzXBF2REDdmshQpg+wH
NSnZndiZ0hBqJYchrcvv5k4pp1o/YGzDOGQ7pES07oEAo3xNDtQf13Ev5BMMxDmwxynGDc4aV+Sn
ffGJ/fhoZCC3IOkVmc8MdxroFmNK6GQRNzMHzIwtFy1TxRoLeGEH5QHcw2L4DnN7UmKKFz8hr8p4
0sRiHxe9tB19H7rXywkLZNffw6+2EPSlmSd8jQ2LL7raTBxi/ijlHK1MMLfRfEpp72o3dDRGLIjE
EGWXZ1RNoHs0aXaruMRL56sFf3BPuECoTjGx5Y43ePOZFNikLkAdWYp3HI8Bk7Kan5aSOpRD1V/4
6vQERo69HZ/ygy5VO6kggANnrynJiI9sFkDBRh6LwAB5DFCRGcsqEytdgZ5QCR4dTiIfSwJTUMRW
EbER8xtkiebwJtMu8T3MQhMiIMhO8mnymo715GCobJHZecTRExktzro3yWlCiZrl0vSxGWCpEvuS
O4Lju/jXSEBmbbAB646cPsBmL6D6C2dVoWtGtc+4sVJJoAScLXt9V9he5rbx813gYwHSdQTcWEI6
GLFtVmwXLPsPuXRFfsWJzV5U6dsHUlIcivr0t2J4nxzNLV6PDhRkrS/oBgrAKfiGJOJOjwP27b3Z
H96s9SEcVT7uCHwp43QxaOKMKj2sAc2uRycPkgYNb0AP8WXyYNMEb89pIPeaJJDsGUVeSDHL/E2C
S5x4Dq1yvs3ZlIVgljAA1pWM1xm3FYdQcMo+k49zyfGk6Bg1rjwUBXF104fu5kN9EYWiuaePaCZd
PFrwvEsE3NWUQw/9XkYEqQwKWsgGsZICKSDNgSKviRAQ8vrBeOWI4uSjnkIqJdWlEsZw8ja89Ak2
vIHYBrmGkdg3u0bdXHUqExgOkDkUxKXKivap+0XWV/8hranTHxiUh4A7OJwFQJJbDonC3wiaiiBM
xdK8MD6TAxFJRInijdNM+wB4+ZyqPvXzrvtO0Y6DAssKNKip44UJQp5oIxbhsbRyH5O9zcV7YGfr
k7nlRMw8T09fVnRihtyp57mKfo4Y7r2Zgl0OzxSfJILHLpo0oU3h8oGjDpERulVsfbXPFk/WIoZH
bOfZClk4KriOKJKxupgdN859AWcKi+Dmibbd/weZFNXf6UmoFKXfB9PeMxNgmaK5TtAAnt6BFcHX
tB843V6EG30CmyuHl1R6w9TeVi7R2YGKPcoiXqp6cvweSbH3thTzxd9xm/strzIoyl0V5m6Zycic
UPKj8wDOcpohfEXiAmaHJ/6r4LMpzd9jFr35crgwyNQfMQCafsEFFHSd3nabTY2Xde3zpm0/gdxz
F0GRUDHjHWzCYwqX3t3b/1Up+FaXObwwf3j1KtCGCoB31UzElkTWXM+7hEc7WowIQux+4nlRtkoX
HucwkSzAX+ILoJ7GfvwA2BpS+kBHan4dN4h9kh6IzpvVB68vzjBNJyRwvIHVh7hlro42a+oXXpBR
YipAZc5bgZ8nB9GsRK7GBDVKuigihHeEs4JgXICMynYlAdmCEPAXluGCiXqpzpY7qv8aRgNBhJ4n
fcHOqGHd2Aa/UGQIxCYdiDI6LBq07iHdIG/AK2/Bc7YYwaTRT1DowVuzgA/QfSCymKTheyEfeHvz
0SFIpDdFafFqvgHaK2xZTdpLdP6GBTKNoqCNcRlqnWQB7ErJzfW6Qa6jogAwkfs/iVUnMGrmC7Ec
nAwoEafwsmUcoYJAopKCZeEIblymH2sdHL1zCcswnxTEqT+Gz+yQLQi8GRv9MmFXSTlXpgT9xKPG
KcTOBfwks+avOQLza95RcjMhid53/VjV/96wNMc0ZI+OdIdROeTIFZwjAghCLz0GuVEtqfdvihE8
O6xlqRbHSFSnZ7cel39fnOqb5muTGy+85jWn8BrhcYrSAPjOQweaPDA1u+vsS6MTgdxd8+XwaTVC
QVtWwNHmN2t7s7TwlVtKdtw1Ji1kvxgQZrB3ves5kdVcibVJ7nWovkba5GE3AMUMLvNbLVDLwZNO
wEiz4DJ/BA/fsJof4zl7B1BPuvADZJJ/xIDAanBSEhSG4Td9xVSDJS+aS++Sys/d0A76GcNCasZl
LIdmsT2q+pGMV8a4m/StLljv9DmrEXyFhMbukbb+ekxZ1JXQbMA8fP6cftn0mqABatRhafZQC9tb
PVg5Sd4AUYwEbCvoQJKhmzjGCODJUVkYvdWXI2OvqzOMvK33sGWqLUsTYFsPMnMOPZXuQGvVWdFL
/zmXARtEneQVQa6+QQu/Gd0tEVhwgSi5p6ULW3QCrqMHYgKNWfNpXJCxoK1eu8jtuc3sC3++kYrR
jKARMRUVbyAAkLwgj6ggRuK9100JVB0ab/RrUAtk53za14EWXaZn3FZFcQxNYSJKxMdm3U1bYD5e
H2K7Suu6CPqbGlm/p94lCnjqbVDcT7ob+wmghH7X6FNnhKf7cq8hDpDhYVyvWqzKJjCZBnfC5wVq
E6PCUkSQuT2GpgrvvgIeAYQLSlx3Qi/srGyE3FFeaIMO6U8bZ13Do5VWMRIWZ814sV8/zGIEXxlY
3vRG3+HlwWhdzPMNdGagBF2ALbWp3s2HV9PKHV2HDULgeW+O2WIj7u4Q3QA7vsYSWHSue+vn9LmU
h4pex/S7U3y+hqbbW2vOAZ0cBeWdHIu0X4EN5RqxaThPNZrhoeJ32A9ggmJ+V97N8wW2J//yrq0D
pUCkb4Fa92kh0GiwDx5LcgzHHTmlYtCEZhqDi66BoaBsHZ+n1x0oh6yiCO+D5oZv3s566JnDQOyG
Svz0H/Z1t2AyjBe4/wBrobW0PoNRlr0GWuuwDRuEfnqbztCQQ37SM6/wM53FqAHsmKOL/8PSUMxk
ZPlDj82WrGaEJGUEJaTHdy7OKdzb/SHEEeJHtiWoS3vdu9I6hkjvnCYQiDjHZAduu5yF5jNYeIeX
Ca6/SeubjNE/Rg9mvqprs8+2yI30S/BRV4ZCkak7e21Pfj15oEkels5t3CLfj7WgxfrgmWddF9Gt
m31mYkNJiBuF10cE9EUHiFJkdijtdqA0jO6sQ3kWLBKFaPvD0Uds4H1RnjC+g7apzS5ZiWoqDV73
Fp3HnF/22YbyMsy3ecg+CfD87XYtmJdJPyGkM56ce0cOVSGzrQAb9IhtqWnCC4R21HaPpgqh7eTs
TQgPze3Bf03O42tEm5Hz4UtY4CjZzb1wGS1h3L8wyT56ySbSN5Qsdz6g+OFv2FptHibq1egIcbPR
19W/igXQ0Yvtfnw8cdx9thdGWAh9pJp94qhy0l4ps+sYehEYgMdEU4zGw6hu7qcyjop+h60x2q/V
bU0fh7CeTT+pBjijwkvcj05X60rkmwIAWFZ038nl4uJiXjnYYrJBEBOHoXSfGi8C4Ra9+7qm6U6S
RxOL/Iz8kUYofyUpJP2r46etjOmYfqP+QKEjANRxBjUcHv6RLk3xj6EObs49xrLUf8ZuznlysBHO
QTlbXPBeQSm+32CVVNoXuc3ebRwHTdigurZW7FPSnnOjr+UeIOve7EwrHmbuCvumYwAb8d6bx1Ae
cNftzk7gQaAROY0Z5yZ0xYqKyGDQiE8t/YJHFqoNwTchYlgMurkOj5ZMLtc1GC020RpFEhhO+URO
5320IO4g7VidssfkMylIKLl/Xh/cx0eAvxyvanoNRltyhqDGKuu0IqThGHk5RbwouLtXCKPpMemd
LH74wY2djA/kPfcBOMuCQ0ds2ULZF4cIyDMkxzDhHkPOIsp1R9as6mkGRZD9X0hRY4M0txTDIaXq
7xXRpqndzWtaLmG0TgmmN327OwDCQkM6sOeIAdDWktagKJiw9UbonNDsrOzG+LI7enSWbho7+AM5
AVr9hymIhAF+jzMARbj9cS+1cRiw2Rw8PBxpFgCsXZLj3k1lzcbmfmqSK+AU9OsUMn5gDmuERqkf
gPkQbAYqM/9QBuA2fNRZeDOR/jzzXOkm+7WDgEuP/rIypvW4bLg3yg356hO3htqGDtoVGO37rye2
VZO+1xD7jkQzEetKpqAyAIbHDXu6+7g962Z+R3vwsg8BwuIfT2n1NEYWRSCSDeS7MPzU20uRbSo3
5Q0IGthOLPAQVREugIDHF0Y+boOJAXj689spiSRXj9WFkJTzqo/MQnGj5czBnUdooIMbnQi6fKcO
8Z+wm5iqIrfo7bfHyYfC06h7tHrDnE0Pa/lBPgPuMOgUFliG1QJ7EqDsqzOY1Kbxoj07En1hxFqp
TMhR292gHIPy4x+wPAyLRp9ABF2OcU26Dr8ff/KJBnvPeczQGyVW23DA9mndQZMfXXE3ysU/HI1K
KHuIjpLMx/tKr4GuHjnlUdV6GWDapTbUCTUi7y7oG2X9pHlNyZrEhhiyP2PmkbJxh9T6S2LMfFtd
CUoXnjZsoXvn5ar1xn9nDPFa+LDHCKqY4hYQQ9n4w7MoKMddOTtki/pMzjQbCnChBjvyVerQ7P2N
WTe4M+l722p8RhymTyrUh9TDXgYxG8whJ8zfZ/n0gG7oDbJ2dq7voGWhJD7Q9MY6d1HxsS5YBxp5
cr0gjyu1AQzFUHWWynvlYSzzQdb8Q7e2nz5mJP3kimlJdsX7W70/inpkO3Scj6AsqGmyyODqGgeS
howGLWArtGodsHEUceJAKj59QDT5kHAxqaialBmfnDxvYd5WMPAH0GcZixcK7435k+7t4YDYtxqX
FgWgNt2Ax1Sby551sF7OG3rjwmGZHm3idVje1GS2MHA5TBpQAT9bhWRWOK/Jhe4elXohmiIQxRkp
UX4zfDkJ9Uiym35wshT3sRXO9W1FpsmhRB5BllK5ZwzF2ELc9BTUYZuKxCe5mm2YuIvpa/gegRdL
nt5+tF+w14s8/n1AvUZ8NMlFIioVqt+FWExzz6mxyTOVwSXp2s9Rk+YTH4ic7kidN6LQbCNqZV/0
9ESUkaZfE7AF3rkA3Lih95f08GJ5TBEYnmCapI+1p2pMVV8Y/o2hDON3BllctltpMVXuC170+JQV
2/NYijvCoi5COOmVnscqnL8ZV32vqhW7KJG6iGsmnJHkS7Bgt8gk2eXk4JMh+W+3giTfXV0jYogb
NRGKKm43uI1PMSAcv4VLeJtP2Cajb7Iq1Binp8kq0vQebhQkzo0E2FvAnEY49BYd/HtUwzOgBN1e
3ca8iXWP7gTzPpkYRN4mr4Orf/DbGGRvixMZq9ArFyTa5yiPldl7tRhBoeW82dsVywzSPuvI7vzB
oqWwPbmEiw/0fHKFFavOzzOYmJv77EbJiZTwizbBGJp8/IYgit5TfPFLgelduItT1tz2mNlH++R3
CYfaxGANrk/u43SZCcKu54yrsbpHjOJKTQ0ZCbiWQxKb+qML9feQ5hONAfz29c/bkjQdCK1xnX3+
2mErLeeIRO6Q/FQQFCoGX/84zb3e07i6nKNP/TJveVA2H9R1z2C/1ag5hxUCFzRp8/qvrzg3ADTu
AYZxe6iaZUOv2UARvjLOzMdUUW0NYRCKN+Onws5ygTv7MS6sg2rGIx4DPbxhXBIrQZ8oYltkzRLq
stFfvRwmFLMqrKFlP59GY3ZhJxA6N4pHhnRNUMngNwIjTwveYzAXy+vBaT3tPQDy0YHO56rIEIp1
S+RpNyKKwNxc3Wh1KYMi6RktNtS/t1cMRbWBODfeswQJ6xi6fNKmUfX6SDJYYXWCUDRVj7bxmM/a
zptqO5/44F3dPeckG6SzsJtwfl56vf5QAbf49mOtslm17bUS36FrOYc7eHqtZ3L8Pi/OAwUjs/Jb
4wPb854WFfq4zQhxlcHBePrHBdBVqa0JPyuHH3l3T8YZCq+xvYS90SEUTRHNEh/4HtF7569WbOJP
YluCS0+UExbm5Ve1/JIqi6I/BQ2ZJ1Q53jNC1xVyADMKmQwf30U/4kthU4QhEJtYPSbEWKLoga7H
rE0UfiTmVVaPUJm1CuMFopSZCXuYSEQlXn2O6+0XUXo8UKzHVij8KyEE47+1lT9FTuJmL6ZYDVBv
IRFQWaxkY9sXk/dqt+gBjPquFhzxQwcv9zbuf2cqy8RBbNV0i5My6Uy7e4dTg/q2e3CVQUPPA1wT
KYRQ3RpKW0iENw7uM21a9/TGLgbDxSLpb4GjbU57UGM3oItbU5WdUEQHmtb+r6Zm0Fy2DJFeEG+J
FmVuJPKgQn/QwPEViAe8UpsfNx+4DhRqO9SSlzgQL4vKfKBuROEoPY5u6R3tqE03d56LyUsJO0i1
o3vU0isMs5/WqTKRIjlfjG5t30G1g/MCRAFn6YMDRx4c2LnPxKIFyhUiPry3y+3FV7peHR450m98
5Ht6SZ5pl8U+rV+DTsN6LO/eZ1oMT9RlE5xZT8PHFIEI1gQAeb+NEzF2Jv15Z7fw8UDYHZImLfez
GbHz/VpZLK89HXHx0bsk7wFY9k1nWiTnp1tPKd9/24OS41ysLeY9wvUbZh01mSxq9WHmUa1Ns4z+
OTZ+bZeYHdkYTRcLdAarC/K5MhkBzsf2ywAG2bCuHnBa4lhQkXa2CiMe8yrMMCWlt1Akgsw5DKtB
Jjz8eYZXitHzT8nbO2AgIV/X3NmXA+ptitmGSoeBgs7uCuiQbtcbxUE9M1GnC0CZg68jn+BKHeNm
R3Tr6CNmqE9o6/egGIr6Bn20dTk9p9cUvr4yUHc80pKHS9Z0hevjUTFmipxTEOQta7Hr7TC2PKOF
PyQLGYiNRx2Sc15BF72I4tUOa4YK3qy7arc4+AEyrjkyOCNogdSoSDBWIpSSW550kWnonkQpJ7iE
2tU7fKh0cq4U7ju4Byg1LEyyaFYmP801+X+Ns0xQhCnVWgECHU2tT8LYY1bA+UflBS0WPcknTxax
Br119mV7oN3IRQhb2GqJv4jy/vrJYUIidCN8Zt8dFZMyJEsn2bHOqi7JbJtS8DPKj0ZHNfswFu3j
iDhL7EG68J/tJlY65GYPfomHBeX007Cxpv+ZntOQujPdikakzA/o35XEvCYRR+PuVe3pIn5ZBV1p
imzUl9HyYOZCsjq55KZXJFOhA+HS1AHmvQh7rXR/MaqXs0CX+2ETsvbvtDM1Wn3rl2p8wTbGbxKl
9MjP7q1TEVy/wz2P/+vduTIGQgSSiC6wBi5WRYPBvrUI88qTm99GN9VrFUOsblGBaB8H+9w5VsGi
NhooD2hE0u6ha9+evlob8xZaULV+LKKqbfRvaaEae6qQgA552sof11YfA+UTtOHztTgM7ceOSXcN
gD71TTXU+t5bW4KTr3GjfeJbS+MTlUpSgP3dXJwFV3q8m7RwMae5Gd81TdY2mjpA4hfhBwYybY1F
dpg+uAOEwDLQpkB819gkPMmxvkDTF9mTahMWSIL2BAkObHKRcRXe6jzgT/6p9vMpEHuBqj/n7zmX
5Uc+oPRLXtId05C9tg2+CbScr3kDkKd4mPB7l9I/9Hgiya4OxpTv0trNp3zJN/n9DrybTBOYBFD2
Eu1Ya0/3+PcTvJCf/vj8w6GWS/DDd1jhbJi/a/3+XS53RvTf4W/0jT9U0XkhVrsKOb9A3c8DuSna
S797kVdxd1MuzH+8J34S8jsZHaBMOF21fP2cn3b88f+3PW6qRSlLfqg95g74GV4nt1LrWss47SqK
FyCPkUAhH32XJv+BgcWrhS8EG97sBHUdnufNrBrdEOKEXq9Zn7vxoOhLPhdVN117G83hYvnmAzeN
fKVsnn9V9IbL1jRI/KqomdQOL/vkeitUNsiZwgyDm9s2nziQoLgKOf1p3sVhQ644+hL8YvoCINpp
ex1KEG/6WdWomTSpzNIXJnH8aXxwvUIyaLqARCSjanTGrXLzHVdR1zzMDjMN95ZWcplh6jKsrvgC
oxQyqv66KUaoDn6lXa+faoMaCC7tbQUfsP7m06ErUAZ9BAWPDpab8Mw6cDx7w8amN+yiy05OKd7G
j0C1ilkjbfb1L33qhFqwvJ5U2OPXqJjtwwb2E0eaceVMfvHCXgKM322k2qbvdf8WvFi19uE+fEAT
xSxs0v0rV8fJ92iiNgzBdHSciMWG9PM+aCd0Eiplw9eMn0raoyMuNIBgvf7ohW1JOWv/lbMKB79Q
TcrZF8sVHBm6f/IhNA+FwlGJ/S3Olv+RdF5LqmNLEP0iIgBhxKu8t/gXojFCeI8QX39WcWLunWlD
g8zWrqqsrEz8cFWmvtRoYDRcGUWDL2vgg4wMwf/3UrH5ZCoMPIpRHp/x6kROYo1Mq95FC85g8ACd
RXRcqdp3wMRRI+jUxp2J1lkraVik1W4XGv03afet0m7wf4ZoScWDz8ttRnVWkggzEFEzFQvgPn+u
2mgyCDlOfKFf9CPFJktSJDTBDmzxJdxDYZroR1IrhhSQHaLmoOCjQkHSqwXutDNR4pq0JrfwQhUk
pcrechFbg+9rHmPqpGN8CVGzYqKHXqN9QuaDVpfEhS+hhWI9BPNCZy0UlbBGpCZ8RbOKVp5Ucvrb
eZL7nn79uMPoNEJqbHIaNcxFwnchkgCgybTNGcZK1OQQokpmHsInf3SAv8THUehQovEvpIW2NFhK
oxG9fUkmSQqFx0OBe5iTE5LyyGdKUxxV06BrtqK7rwJYKxl9GOeNLhipLS4Jd9BVESXvGYxuqlTQ
uEkwwgmaG6rugnSdLNWIM2pTruSQDrJxQpzgOTnZInclYwvSJ3QxsaLJh9SdyMrJl9Kv3QkZYYso
DzWqYHLUhPw57Am5dJTWxxziFz3WBoWs/EDeWa6TFPCScDJqwLt9JKBnjeyEsBx6VXS0u9wUUmFE
tARBJgGggwhm7lPw8BEiXrfl7wRdoZ1N1Y75GtgMF4mwT1YwXA4z+SCgdlTvEHgjLaecdCSVJ8Qi
sdMRHT+YxhTdfJB033/lNuUTKkyUpSjrGSduGP/QTWyYbcY0LL4ZffwD1HT6Z28usdQR94kK3VXk
zrhU3Fw1eU4Ah97+k7KPYoNrvwgaXJaMI2MohcvgC54ubc0td16l5GzoST9qcNcb3NMMl4tMLvtu
A3rqsnQ4yTe1JtwvVK14lVxi3pUfCzjADaDv2U42G9ZsuPlofCes6HbSN5OtTQcOAp9Us1f+/+Sz
3g7vQOeTFXGXb3nrX6OOIum4rGc7aGC937pqUhziwJsktNyjTc9FeIiDPfvvq43IRZ3c734Twem+
Rvf0OumDEXMSGITwz5dJ+qzjUvxKh+Duc53okZ8nPffuf/YcTo89fSI/7bhPGitQGcUQ5E5xL8e2
CxlFsb+IO1awC5wrtduBqh8WDL+WF8k/W9S6eC+W8VAazvIjNLMinmCgRf6m/9BWC0v+dhdKFe5f
HbDDYQvuAlSyCKXLDPTBUkL6QMg9WSKmqXwhpMuH/b9CHANH8eWXVLAL69QylLk8PAvrYdVxHfN5
pJrRbdWyCcO6NGRdCtcOMsT0FDjNOvnavXxf3Bk6YMmvkt1AW0BLIINhQGx1GIRfm/qYaWrUcWw5
wOZLmrqnKS+H4e5Klbs6TTs7gzc9kYDzuDMYFt9WvCX/OzMNAhgG2w0qNgMR66e2L/i6TpA6szmz
HkIvQNxng8/g5vW1x4z34CLw6nKJS8Wc4+FbrtaBHrhcRegdNh4JSghkcUVk8+q04CR87X3RjOVr
7rzDAb1m36gxrhNuHisoqGNlzpHfKMJvK6RIRcpDlrZcyQ6+CUrIlfl4C4Zv4fa45bhFfa4Oydut
rYsJx4fBc/VjnWgMVwYwSXkUsKQx349f0x5NP+D2Xt7h1fz/gIQ0vz8WH70mxqxOwSlggp1T75qd
/JuiyuRxJ+ihv6xy/LAOQctuMT6Qcjlb81b6TfdFj1d3cm5DR+NPIl4w56Urjp/pGQ5J3oX71Ixb
c2SQ4n2xdTnsr93JW6yJfXEs6hjc4anVMU6tT53LyEX7po0ByMPV4ThJneCbbY2HAnvpNG1suGhc
mIjv5ffcBn7JbYBxcBB8hLvVGPNgLIAkwOuiOumwb395BllnAM2I1+6M/7f0NeN2dgAupOEouwZy
nzwWwpC5Oy808pPXB0WagTkUDhLEELuh97OMgAPbpm+CyLoLnhp2GzZvYoWeQVtwXNUdymv83syl
+4kQKiFGIl4CKiJzcOxdaGASFGCRxDTb6Gv6lLFS9n8MYVyO15jw4XQxuuren4g0ox4zrX+jJ1wK
QjKUaXJRBnsIH6bGCVjdqMM+I/K4sPnfznXpImk1gdifZeBHcMwkfh+EyIQyGpUje7zrtmcuwVHQ
SxBO+ZJojVIme2wGnFUa7gLqXlxaUF+JHqBSUg9KpYkVEa8kZpB8HjQalA9+fKTT+Z1k+5iXQ3gF
roEpLLGIOhRQWeKN+4JKvSQGS+MWYpfIsQpfLoOPzVcSGSkRCXeg+MOh+0Ib8WhdUldeDj49pHUm
4fJoxRz+Pb/G1e/7OjwbT6ROASUJdsMOenmw4EUmMo4f2cEXLiCAvLVsAXU0sf9EFdI4OHOcK5+g
bgub6px6HZZjbZZJyAzGFzoa/C6LfcbueRCUzWkofTMGG8Kw40H2prZ5IAVY67COmDb6AP4gRgmy
XOrxUtq3klBdvCtseTlVHmlu15nkAMwTvFezh18AJw4Cwp58NKuNGZGag5ta4WPsz38fFfZg09Eb
ZB/qm0IYExXQI5fiZ0+J/p0pgJnwxySVgUkk0H1lQ+yh96xlrgbRUIpm6S3vidUbjg+pRNn2gfZR
SxiYHbiJ+h+zklQhPPxBExszbbLTNzDf4B/C8iYkwgMcjTBD1toa81dPJOCuDLYlSaQ7Hn+fmOjQ
yVzICCKxvsPVSDMxUtNFBU7fJWjk6TqSHG6ZIa2AXhkKV1gAbZOgiW5REFwChBDMCVIVas5XFJ0v
HKYg48TH4mp2ELBAX44jo6k6GDVdqFX4FcEtsOzhb9JyCCvrd22QiYLUZScmThuduGtOdq79st5w
rh7GDc23b/RfagptQpso8tuleWI4S8RkM2nS7wD0BKe66bAxnwhQ/aEPuBGvz0NISsm9zKyMB+5O
ypFdJy6Zggh5yFbD3gBKyiNIDFsR6HsI5dMoimeojUPlnLx1UWIy0dvs65iTmWLlQdDQYYabk2gi
OtreHxeZb82/gAIPxaWcC+pFfwoica9ABIswDwkik8sd8aPKFa8jVAP1j/2HbrpqbXXRteIWMQI7
2pvowdhsIg0XqlVBmDMh+mDkhKsyGiYq9lNbJAHla2KKnZ/N/GKUNDCtkXwyymJ0r/2/GvbKVkcr
HTEVBe4R2xG/4iU92MpWdBS/baSQRDpFM3krphbFg1pj4tZTTDkWC810DQ9ydAU53UjjBLBr13HQ
QyeMPw1grcwCnKxeBmphpnz7Nmfnv9mnUNFTb6Q79JdYOPfxyWWRmAwXmAHXbSZfIRjOm4oCCN3j
3ZB37NuNFMm/wMSIbmXyg1tg7oa88yA1j3+NdKZy3RUP/RQ7qkUL/z7+HU+EE1mAspTJstwOZyaq
WbPfu2LIvhs+Aj68PRUFPXG6m3FEwQyNqqsWmIFI7QczLeJLk2NBscQyeSUfcnG5naIxo3gmXlPn
cd/WEWqx/2yuAiMsyF0h4QV+HXzMmRgcoTjVt3lTeV9IQl9dLsk+mqiYrXGAfADnbfLh/P2EC8F3
e4Srfr/i8zksTUdZi59zGnKQeOpxCAe3MmaDdP/HVWh5cpiR/TbVGN2UyFY1OzohZiNno8bH8Rf0
BLn68o8ey4p+DM+jGj8rA2IDLQrxdCv1xdbopztXSVvMCcftGL82NQ8mC+etm8r8mz0n5cU9kmU/
DQUCxMV6Mi0/6QMaQIvYMfNsPT72BeOjc6T09XKCRvpbXzirDQVcwrPZH/UZBQX4YFuSXoJUKkKM
pijJspaTZczdEHmRtHa7WftMgkzuDL+YOEO0oIo1UJnda7uOBlbZg7YPYsG+e7Np5SEH7jBwtEtF
lZzmwZXnWmoiOOHRZuG6JP7u0HURj6fCoG5wLuF3Au9R5yOkUiDsImDNUA3b7OtGPLrHL7aI7fxo
3M/aEuVRoicR0WiP6vnFUxyJabQ6nEYE44a2IVv2PSaOS1M4lMkSmtPMUc5PjNkxcvsbuNqxa39h
/sLUJoel5FrWpjSbLIgWYfh+o/QqMQYHZPZ0KmKpYUKuYsZBsvcgOs8WF9gukWQf+JAa/DHzcAyZ
bDK295txLdrxZKbnukZWOmGhNuw9dkVeW8Qqvb/Lmu+dV/Jyu+PmEM+6i31k+26iQEqPyMS7aMsW
dIwmkrOvEqZXGGx7W9N70C5QpyUebjM4KK7Mrjzo0zJYl62auQj5kzRi796DIcqmpQXMlEHsnTIO
DiRmlkMmS4AtqS6s206fM9DAWFIiLgTBrGVGM9t0s9byaC1FAh7clxa7yJ8ctLVfnLFghb1OfxmI
nmgYPakqkZmpijcFa/QEWhdwHm4lobuG+/O2GKoXZ11oSNY6FXtXNeuwXnWa+bTjeXmLIUEY4wSY
L33tM93njGkg5ssGWkxWNIxhxDcsOvhMVHKBmZiDveKj7wPh1eFdZEAX5iwnCYcb5jA5ZrbhquG5
ym5qsuA1W0cZkP0BG4SA/V8ERIUjB3ROu4qFaK92zjScx+VUVjaU+oEGS1t8u4cg8zFU9JjPMO6u
waggg3tC7RH0hSkF8h6/onHQgH2F0M50TsbExVZWv3kjS2bjRNiETkDWgK4wb7Ag5QvFYpaxY3NG
TNEzUsmww5dXi7Iw2K/OdCVtL+mCQN/0Q0BxElSmoMhzILpz0oxh2Ei2TMc+o6PIHqDy8OUt74HY
gVNiMa2vznctxm9qVkz4TVQQCMb34S/BKizjwbC//iBRucfQuY+qWwVOYX+fRqfrqabKBFC03yz0
ctTinf3GEOtOyH+07eF9cvP1DhwYSYtKqE4oQGyjNxITPABuenPuZ0HM3AYiciVQi772p8acAUMZ
CWb05dBhqKdKa6ZJSMWnSCHl3h/6fMzKjAyH+b96xEgDxAQ/lEE52NLLLEtWGYxoJvc2rsUkrJG3
4TenjG7JpDFuIg5pla69rEA/rPY+ggC+DOYeZWKQCcP2fMxEL1OGYHzebdSVtv3kGu9j5cnQWGJm
XOtY2FpdtrbvZOdlMLZkwxKVfIa5GbtmuowjiJekzZs3TAdBbC4UIbvKeS7BjNhVIRmPpGbBNtVm
38zsZHNv6V3y118vF6AroWudwN180TXgOhiyghTMktlGX8B1tJIsa270Do7Ym+/BjLUXlLAt7TOZ
umNhlAlNOBqe/dIUJg0dT/GA3zkv+l5MJ1tVJHME2opE7oafpELKEIngozkaEe9GT52w9xn/7X2U
bfWR5Bqi8Is+MW1HAs8x+hZ9mINb+1P0BtrkenD6aW/h9dM7SehkJTDJ1m4PL9Of8BbSq9EXoVw4
rEFl9UPI4PyxdTWfdMoH4QWTS8tEbJjZaVhKPO7k+Ixf+z1TVNBEsgCaOvLc9tNCNwPVQAO/7Dum
2yUbBuuaV0/9i+mjnEC/4GldTCPlmSe6PgsR+/14MGwhpJknwOfweyW8JYkgAzsq3ATROo7u8jNI
aeAICXHJSajH+R/1tJJeO9ZkEE761K5M96zsLhKmR4Ls3dxRiPNn5ooytUPtvxK64cPa6YIU0U12
B1CcRLhaiXY2TTeFQXwkgzVwtMMo20CBckXvOkk68SqBzaIGA5Ou/kFPkrcOULG6E7vweQG2oaRM
MqnLXNtFTTTp60q0AShKNglTl5zMXXDJntsBF/EPnJr4OHSjAQoT1NtXsxlXK068HXev+vEI/aB1
1Qds2gBbV2cjQq2TIOOwwIUYrwqVPkxOlp1QAwTAZa5CNn4GJzEriUnUe0kjEuavq2WAdfBcHh3j
3DKFFlUalOdgv4oqICJ7oMCXqvtcwiWYEEYFcNQ2q23Q5mbYclY8IyKKzwwSw1ITjdCusW545Hbo
gXeMZvLJ9ssvk1wOQ65EfUgx6oxg9NQS/oI3tZ9I3+hdH0YMsqDkEYR5+iPwiO0WtAOR3vio2s37
5E2TQnepBNJmR4kBPUNIMwMQCZ/xn9gSg7uF1+SpYkNlQE6GJ1sx2y9zU67L8EiwDRVKeamyIY+G
AyIU8b43PE4aTMw9tLarEpYYAbITm8t6nIBE+D+FBeBTl8Ol4KPNg5IleEOq+LB1b+nJuScChdP/
IiWiMciycRSnGV7xp7szvAFfr2eHLtr/JdY7IKF9vcsGFPGvBwVpOeE+A15eJzKKvAGWB/MF4lWT
Df+igQJS211ePMpefYmcPh1+mFAn/UvuAlY2VYu7e3WtYXaFXxiVLTMB6OP5dTPsMWw7CYiYWoCT
rM0y1JJOvnAEjUoe1gTr2QklhKgJMzYDUV3I8hGaybXzUlCZnRH3NVcga2heWIrcdKaAjd8c7bDl
49EAfLEEdvGAJ3BNqGl4ibwDdWTMFKBV4aAthIK3cQ1QbZnL/ktBbrHNdX4shpbvZkli26gCJh0O
gRz1qj0p/cC+SQolLKhAvQfEipsJ/giR8GNWPDIyr5yYeoRTKakXwjAUdaZemt6IIkCm2nA9+oFD
S2Zrdp4w7SwLwq5BdhWCtHMpH6QlA3arIxIjkj+W+hy+wQJOAplhraPeR+mFDkIzXYw64fuFlTOk
2K4xhmULrZWUmqJV3o6vbHI25FZ6djmUNOqKcglD3JxC2I+EdcQzjZEnmfkGmk9w91lejCZlnIiQ
A+1NR9u0EaqNMB8C03K3L6GUyQyVsNW2TE/hDUrqvocMh93ANReFgK88El+3upjMccJxKHUGl+6A
VA/jkEEGbAOEXYU0ONwPFy1bmZ6HbXTxGGU7QqTnGWRYI1O4CtCR9hOKbqSKFaftXq6MwUu2uANy
gqyBWkvPppuO+i7xezoNnwwrUtxn0PNonfCg0kdo46iN5HUfet+JEh5iPt7aMsawsG5GG9N4xriU
6Mjyv/vwyjIC6LA3bLorMSIfsOEJMNjX6xkQgN1zV4kEIdpGlCswA2HT6Iu1tAZkb9yN3s4Ac+7e
TD7oPpGxcun2DGkvSSdDSoo3wGB4mJ+27iWlPc5iO/i04lwLv8hNyyefi+fX5JUp1g1Ua1HsZwce
xqiKWqQSUuCICGlxIgPk+AQPtPncUPJA97JhG+ARJU+QeX843uSxPV3WKgm4EqCaQCrL7BLwkQCE
0sEb8qSYEgQZ72T5wYABHwHdAiOLhxnx50mPB/H7JfgJ/ZQ9V1WIIqCDp9FNptU/xpKdD62Iz0+W
BJLr2xJtxCn5IoUSxYmPGAm0BQbeWcV0HJdzOQrYBORriCWhj1y86JmOyQzN8ZhWNJWBexLR+Fy6
qem4u+YpoqIVwWRqacFY8uIo76nzKKCvtIeDKxidJaot0lYVAWuh/vRJRpbArxRXi9nW43CF9aIm
Zc6ErsQHYFEoswSGVdKZCUoM7RSQSSU5B9m0pT1K6YjIo4+xD3cGCq6AndbFgzJI6/QLw7ZGgOYR
Pdf3dcdUVHRJaj3uvzWY0EdmIuPfOCrpdoy3R01yPqSVxrzLiSyOPVwjsMpoDRkcqy0TBg5P0ytC
OYe8zT5sOh3j7TeZBJREeNnhIRS5mp/uzdwCgWTHqrILrKi0GT5zBc+rlkZIQcEhkclghWw9XvaX
ewb6IfeQdSEQP+9ANu9wDMZ3frHECRHFGujj/sDddXD3K8Ne1KOVP1sgwCYKN/M59FPZO91b6LJC
kSLixhpTBvzyF7DCiLmxzR2tf6Zy5levzeTQGgFh85g+mfJVGWA75XxicEe4uPSq5R2CHsrK+xEK
/2iYpTkZNMUAQdg4jpAgDR7OHn+D2xLT0ZR1wqraLkn653cUD5peM+W/zBDfzE56qkRyzYJl7TWY
UoaS8IHHT+t+iWMLF02ja795QR1AKiU+b6TbXuBiesVR/GwzMK8XuqfnHfpVuAGejFqDQ5HkGAOG
NaMmjQQxrB/OBvO9j+r5xZJVWdx1li2eCyi7+DFlQd+q/nq1pDC4ojPOZSKsAezbnT6RzHwm86ZO
Li3DwTwYcf33QFoSTlATJUfYS3tXJtwNqG5vY0Ga+gdxWETRqKlZPTHPVZmge4F4DCRmkjNZkJsk
oN4gIZK9iGYvWRq7PcWnDEddVHPnwa40n0+e/g2IMrZCzZAy8U/5LUopGpchm+49qIo+5KRoiwDT
bSzUNKINjJ+oLk74MwwIm8Jng6f006M1VDmsqWLBNsI7GHscCVECc1CUUQ4dg7Y49VamzKs2oSEg
pWb8572jfIfeK3eNiXrYhKIfJxHPJiNlofI+aFsc9Y78YWeOJMMnFr9NdNcYBVFEenImRsVMC/4E
PmHis1w+s9KubeRbA9g1cPQh933YJi1SAxfyOYoyxMDpi/e6OIs/9N/GbVv2hhvskNsEjZ9q0uOP
JiLczUxgiDjXTdMBShFs1EdNo40XKaXcnVMQEj8lASUn616OxJ/SNwkp5GO2VIPBR9bwxV+nSCcB
0ukskJJcCW3u3mQ0+oJYO8xN3A0pLdZjhZmUNbpQtPnQQ06bFJOscQN99vGY276cA5CQk/Bh4Y2Z
KSPV8XA3Sye6BDPk7SNttVoMdzaU/U2W8JuodMA5I3GPRy6CmuW/rtt1To3lFX13/JydYYWaSjzI
w6PbmkIQPWEvR7FuDtpwFAfwYBXnxljwzVb8+oI4I2o9rabm7vCdPcgkB0jbE0fVj/dets6uwkw5
peV5MNzj8Lk3avre7rkPgTS9I6n4sbeHiCEky++ugSAsFQ4mamZX43if3O/2h/5MN1ePyX3hVn9q
K94iTZwe4ElfnLLvdXAEuHm7o/m5sbgXb/61hAGqCBkWxKdFhxCLjj4c9MkJgO9uPkDhvnBxdw4Y
2lcDKcY2PT1r6APBYmdfR+U4gB27sGHsjlXIqgPVfo2Z+rOeba3EwfKtl0O4e9u/65QApOQ+gM2N
zvaf/ihad7eP/9hx2phjyVoC2deWXd2MenppG4cGzK+obuu7l9YCe9/qvck1PY9qvxe1s7MNqQnB
WHO9i9uTT6guBzt917CPUNn2zMzB+nnC7z/4XXCDrlG03HCqfs15M2wiVkw/uInYTwYouMse0XL/
og3Kk9iGLLXsaDM+uiTGEUMbH/u+ZxM3m37efOo95ESIe1OFH1dO9dDXb5SkEJnX3sR+Rte1T/Rl
eWoNuEvjOutiCgujg3puXnkhCqNIBHQuq6lowlx6VhdNxXHMzAm+n8B7f5XpV1cTp+ZBxa557hrV
8jWwSoyhyZUr50KejO9VUmloWW9b+rGnj/vkFjgu7P36hFJS01eGlyrozTtejQUTop5/DU1lmg0j
O+FnO5v+CD8d86nCktZOyB9cvl4GG70NDuV1IMpjd65dg4u2uGl09zBz8+ZsZDzMHjS6K7NzXrXw
ixsisiwBN1UYo8u9wQyYKYVu+NJxNfojr+xo+i25l+FdOzrK1bqo2n7TJgEapltVQzyQF3u3txa9
YSrkvWVzKOPrQNb4JTPLZpZNZ1CNzn8fzgA8N7rAPUFcgb3yZOB6rM/6dtO6/3Vr7UOFWmBWezwz
l+2cH9YibjObZoK+80Ye7Z+BffzrIiTdFWkSrUssO3hfD3g7VuPW3foCNiA/btNEOLmsvL7zYfZl
OAifND/aKzRj3sX+DOZfGW1L+m5Nq20FdjZ8uzIblCFlkOA6Ze7ch8EcI10KhI8oTTQ8ML64WZhW
ptFt+ON2/R2jwDMd1rWGSqUzhWDasX3D07XzkU6drVls3PO5RYOYzrn5R7vi7dkUPVGpeeglIsHm
RCYdmut4EXOKF84HFIimDBBHHU9o9lFF2tomWN2mWLfQrNBHd92jpQFu2sXEaZEP5tJPw4GWBibN
SkFVFMB6KUCx+UQ14kOHrlxuVNBTAdFQ4zKpIzeCLbirzQ+fF8HDT8os892kjgxmnlOiqD3qWXru
p6WdvkRePGwxYg+zH+EDq1HpzL1hjU69ZJ6pssQ0qQGtrxBNz71d5D0oejmDccewaENqEGgJlUlk
iazcKZGY152BWzOEXjDJl6YItIMdUxPFh1icfop19UMwCTmMsodF0QREvBppY7gwhVHIkOJsvb74
KALhulxpzwt+RzemE/dQCi8wGRJn0NX3o621Yyz2wUQe8Yq403URgYXbuA974Kl83GtS0ZLbMk7e
WCPWqzHsD48bMaG2syPHedt7s152K9JukhhOkTYNT67Nk8EJFz8l/5pIMnArrZxvcS0pyb2JUg1S
wjV6zuMx8uQMPIp4PwGnmRUpOj8vX/QBSbmauMWzQTOD64MMk5T3ky6ZVIO5B16OfQuSio4iVxHP
jweX74GNBXOcad9VTZmVS3n/FJ+XlM+3ESXuBz6GJOsx2gu4frCvTC4+/+GDG1bDuVsqNZLXbJKu
khyzXCk6Lk7DUrTOfLwm3DJpel29W9oOZdnSVdCUFc1VlHp10kbkBsbbGv0p4rPVxOK7wXgjBWMs
GrLr8cLExgeg5odPnfQkA7CgPtYmPE+BdNYp6DU3AClALB80BrhJmiW1d2FbdireVTW/OW8zWKc4
yiPiBvsdOFdwyfEYDGisMoOJyH/fIK91uBo+rgYP+K0DtKK2cbW8bs4hkqzex2x4pXMbdqwGbjZH
879t0aeNw8j5hs0M1dKg4q7nuaTZyLDyc/0SF5VfcN1x+GJ+k1W1BkR/XE1U4MVo6/k2O1mrgrjb
yb7J2j/ap8k3uZlrVcdmfkzo2v/nBqPkar+AyQfoXy7Mo1473JyQ5UsylRY4MJx1RK8axnV+i68o
VdTYWmnvEcYiPFL0sEmweJSxsWONyLwrcp1cdAdGlk2AEJHblAVrwM0lDUop/ERMlrWw3utpFxru
5rxBSIrVUGzzI+5XIkX7grpMb0ZefXNY2A4vFnRkbzrQfyscvJxFVFwmAyMt5Q35nhTNKDjQPF2v
/ZqcayzHMUh68IL9MWhvyl+UEhqNc8h6LQqDMvUa5usU+X+Xm7UPEfPkbhnOyJFuHjtE/nCaLFeU
v1mg3SFMCbn0PtqY47SgPq1ShWgIIuQtsFDJJfVjnxTuPorh2piuDt3C2JiL4iJdGF9xSQf9n3wc
v2DdmjEYioyjNXJWovvT6qMeQ2zuVypAyj+MUcU1fCBuqmBdElGdwyNpJf0SMIhZmqcB9oWyJlrq
yH7KCqdnSjqM0YLZRTmdPJZnlTReUAIfXvWaAucGIg6q9ESEkBEqlPnl1yKLdNLuMgfAzMS8wWxp
ipg9gqIVwcs7ZR3m567MbD6ooaWZJ33MLu21LgXqIxxgacaqfYJRggfIRFSN36WCw/HFQ4+Ixk4I
01SQYKZAHRIAQZLEObLnqSjBMswxYOcCvgPO3FI7CcFG6nGWEd0bIbp+QDFQ0LtSKF6iU02x8TLf
0wsa1sATqF8xRIDdQNMmrFNT4N0pt6FEm14k5vfsEAwNICykIg+/YvK9Mi5/jXib9bDA5awR4af7
9J3uoZT9NQmOfemnmXswHKpUD5+Go3sY1wzv7iI4/5QPCNGKhnrT6/DuzI88CmVFD00+GinV1q8z
2tS703db6/5kDJdwsYG6lvTlMFGiJniCZuA/gCgx8nu7vzNquB3meUl/UK3EpYG5CD4i7Onkkg7Z
PIXefLBiuKqtM4sr9+BhW32Okgs9fdCDCBivBzK2WB7nBOWm1xjmE4dDU6y2DRYyQCFMWpcuaEPD
MJWrTGWITF5kiNeCYdAUVOEKaq+CAtFooFBPnghw9DJ5bw4p5EygW2FUanU8qcwwLfhJQaSvWufi
Pk64HQhIQwc2Y3oKtAUtLrFmoGrMRTaQewNyKHsjQQ45X2tqvRe0fkGPehUHYDCb049LV7BSci76
UnejVzyZNp6KStp82ftrmpWJbfG4xtCwNm/RCUkl1oZs/fvgvkJ0f1QG33wxIPKTyzFzSfLn993K
WQA6iJBtA8Hobv57KET4FQFpozmHB6DTu+yu92+zv6Zvydcw+UyVrZQYdFqyNXGueONtBE1BJEdF
eGBgNFHbrzSVLOVlDBqk32QTxn7edK4fjZLxGbZ91Wl4etT17uP7WPt6wrMidRJ2ywzalTn56Nud
RolJkh7sNfI1GCuVdcMdp68HGuSfmpEFx9NndL8gFC0mXTIeeDi4iaEEicMTXnALypt0kFDv2kWX
2rWoKHAdifA41Jg9k5tyyVh4iA3Na9thp0Oidc32xn4HL0RMfzBLJFtA+VbV1/RPyBvEVKAzwX8H
/ydheZl7IKVOhjwPhi8K2gY6dkSrA6/8KQW5OR9HPNF3RiHGpgbAtmw3XdQsKKhlW+I6YZpnHE1i
Jbqg1MwDYgPZFv4Du9w55fp5DpMy0qDswKUhVUxI88wRnQPdFEe6EUmsgIglgg0M/RIPxCtRWFBO
TrjFkyYdcy61cxdZJTHF+6PQ/tTajFak/vPEE/e6Fk5WXYhYXhPK1IhUtmtH9BVBj4Ko4T1cbK8M
DyLVnyeeprXheRIMf5JYRxvftbxw2EnTIvdGohQhMbooAMUAnAiGRU5kQZqvKESwqS1HKEkazWqf
VtF6DeWB/xy0PCWaEFYkrIF/rlFXlxzMqJeN2SE/GChAcgJdrpWcKKkTn/zAESP8i/CTndFnm0xI
0mcmiMGMe71HnwcX0wh9IwdCGBGco7uyCiX1q7XXct3V1g5RNM1Pxs3683KkH9gvCYfcaKc7+tBc
HdVE2IbLRwI9mFy8GRdJVFpOBqF9a3jv9Ojs/cVOaxRbvQ+r8JCInWllMRNprCBRBcI2M2GJ0J3e
0J+j2T0LIA3hRjjKOYsd1+hkPdOcgK/ImvolqhXLioTVznEpywvC/guDQJHsR+1YVOe5vLyQtUXo
J2V0inzPLpKSClZs9sxxcuc5EUFMCn48JtvkoK8hCQb5UDkSmFWCA+mNz69kEa0FsxlwZ8D+QANx
XJVsBkjEENrcrDK+emWV0bZtNKfCCNN571xcecZInKSM5GEB0WZwdsoWy3wUey2LPUbJtA/9Kuyh
XE3v2T/D2N8a43VabkQ9FPD8BZ7N+BRHjoz9Gnk1bTAkjecFg2GXh3HNVuM0XEFJJfqTwwgc3uXn
4OJP5KzuMi7EbmSPx3z0hxiuHn+vEdwdudbl6wcoX4hSdwyiJZpCcRWxsyZdfyZsj8knWAJdDwWd
FgBSOKdLSUdgfBytBlqGJN28MW30Rl5jiWK38LAQkdjzw7uYiKaSaYgkK10GgQdllrqjox9hYsud
Yg1EA6xl/CdMgS8KOFjTsRdThFCkON7wfJdEn5/eRsAPa6K+hM74UXQqjT7x15vQflvRKlXR2xRi
w9d/bRBLBjtiUIj+uzGg/0N+Du6vH1IZUJEZVvoZP7Eb1LHpE6JcslR8FERQmQBYj1QEJw8okjLg
z2URlTf5ryCeIq/NgDcXAHH73V9bDpVI3jSHD1p67O/5rqfv5ggL0nHt0cv5kdaYjWXin+ape9qA
donOo1A8+r5iHGfn5BUpBs2EHwMNtD6XTngX+vYuvdHvpjPLadGceMOMFxcSxAzxoUS944j8KVLT
jNHf7FcoJCZk+3hpx4BG+4UtBh+Ddr2gxQj40ehABVNE58Bp6D2AKocqdu87auxBdESF1T1s7sv2
Hs77wl3QPYto/iEsYmkbxF5FTCTju5IxYbeF6uSVtsNggjYFnHKdnI/k45XtHAthBAHYuLdwkUC3
a1hiaH50rctdh0iEVjN6gjVXk+gvXUJEQJbAdAy0X4cDpkyThYcC2xc5STKPJcJcF08EKlrGLTsw
tj1nDl36MTTP9mgO1BvprZT6lsWjcVuliQPxSjNF080R+1A2OfbxGarXO0yemWYRZoBgS4gjhnBu
QEgWFlYGFuAB74roNePUtOuEQ9BzN2Xs7jzkDU7MG3ERPv4GqhZ3hG4nF304RMZaU/+A+mnoQhzj
+pPL079lVSAKHcoU1xb5Z9Sfe56opcIVVz2UTZKnG0/xnTdoQ3Pkgu5TUIr8rDBUWOuw1QnF54Ds
p2WQrln4NLW9n9PMh3k0kkTJh2zjEH2tD//AdgpJ2ZA+50PIvWxJ5/n8g9mnX8415l7wNuDiY3yj
B7ThlNy4UObBt/IctMRktka4q+xhIofH1ZOYLwQpNnUsT3XkkXVyyfAnmE4Nyd5Uho7uBS8LB1Xz
T6CH0lSfRLoU3WUXmT5c8dRMtlS2AA5BqB/wGVPGCFg00nO0xmx/WGSIgY0Vxn1u5TBL4M71tH4K
qdpOtoh7o6ux8ObMjMsZT9v42VH8MdqFZacuAv/402IhLiEW9SnSsEqDrkxM7FgzXF23gWbOENjL
DSIuwmA2WS4kIT1U5bjA2WVi8gR0QOw8oJRI2mCl+tiHFsSMtX0etrrY0KsM3ODIZDSoSyhfyNP3
uSWa9axR2riUNSgVCZtqMdvHLec2P6QfguNTX0IH4/zggFi0YFliW7rSynKXsqjAtVh1NNdEAy9j
m9qs0DMiI0TjqIYh0c4VxGhxtEF6q+kBgp4KJW/b+KwubOlyPGVjlRv7TKAQ7BCz/7llYIO0oQil
5wt35lLx4wyN9yf+Sy0DaRI4mki6kVA/xqjdJjx6O+eWXdfMYsgJsH4oO0XiQDpbQJlkVcpY495R
Uuz8vhNbVKW1efo6Y4h5hGrGrexnR2suK0yyR5gas2Su9jksvVveaej6HVdU8s+j2fMv8SPuOBdL
wuTZzhcTEoe7fZ/fw+YEpEohGXnk+itBsNIk3xMQi79sY9ZZufoVqnBy12/4qJd4yIMpNbnvO4tM
odB51unFOD7GsDwZKDDrHdCt2OWiLxsrqpwrTRhsK3guAIptnhUeE0BLeQKOIBfIOWHKCzhBHwd2
PQfsVHkEa10fkUXo0Z9JLogjNEk4ebk2sLueR8fHg9oJiZw8VKuCw3AxjWaP4JC0qUwA3KMqqAPV
aQcjXQHYXIKMcNS8X57TgH2GezytnH6iFyfLEW2w2gf+0oudgf0h6E5FhnXgocLL0sMdM61AGATM
0eEfFqeHPhgaBcPIJihE35BwT52IxxhBX/ICWD6/JhY2asLNpJGlUkVWXgf/MQoxD2E3ElMoXBR4
0z0B9hps/5oFFTKCJEIgKYHabz9HIXpgLQS/2uk1+MfSmS0pigVh+ImMQASRW/ZN3Ncbw6VEcUFU
RH36+dKemJju6Z4qS+FwTua/5Tye15Q2rL6TBQbHvCVIZBQqx/0lfvOSu3rQ7AueaC+sPviwvf/1
GdPgu2NuG19AmUJj3LICM8ELzSTDp4dhfXgAbJ7DqrNVdgUH4Z44+g71J1loWkqOmxMwno3nWz4a
eR5sG3GzL5DMaXPZdIbfjN5LsCs2t0/MzxTkK2Nw0ZjWK6WkBOyE7z5552DENbNZW0x1Zm2OKHTv
dFBUpO/u29en5vTgqgnQtMLqw5tBWChaE2BNxMQE0tPwDPaDnSCutRS8B18iUUkQcgYP5tGfsPxT
nqrJ278Z0nMlBROyc5cVe+ndbRUBP8w5S/m0VayJsV7NWlMMa96Kqe3Mf0XUMgIoskcvn+GmyRcT
wyTgJo9uvjwpk1wMJGvVsW3TZzZxf1HsWvYTf6zsghYgUAcvuREeMQ/yjljT3gcfenMByIrYzWmj
43GImmstDAZCM4xVBqmCJ78ZcX2zm5pFfxalTQZtQ3idyUiF9A5qbPyt8AiwTJCuHCxsQNPu9BFJ
IVoG4LB0aKYN8NWxmwLtVcHOMRNl2LEBe2myqEEFpN3x8F3DLm/yxuu9aPj7YHoMlmPuMkM+ScEc
wpmBBkak1vOOgdhK2hmeDHmXdIZ07x9fIKlY9CZs4qQX/uTKhK+wHOXf1+LmHPg7l2iCCSU2JS8I
CZsvteeE2ENob/HkgeBMda+MPqgPKTcsc8WBugQrA2fDwcdJfQGCIuAeVhntA7mgu5z4a+LL7Dlp
OMIsvhOTvLalY4DQCIJRwO/fGMtIqKGMoVrK5BSMCT1moHjhjQBA90RkGwf3UrTqQglLYSwmsaUz
lyGoZVzyDDqkPPjPhYbmhEyF7GnFcBXgyE5jcWVFx1doVx/PP+EXoSBJbYlCAZnpdjs+YMjcI7CH
d9NhdEyHnyQYGQY2HHdL9a+EMbtSYH6RDiMrmr02jSGa9EkjvWN0RG2Jva+Jr6HyzZja8hvLH/FP
Ufi2KNRB5KRQ4R8+xpjjQkrT9wY6HNxKzBlmKl5vqYRb6Fw4oQPqIfLHNyaJof8GcGa/DA5jVEWM
nKA5+ERTB50PJBdw8d2CJpqpxD3LbHvsQhP2S5rpAcmHIAidIUzFiOfWp/X7HT0eBMTvlKDSYOGu
V9QuZCvR+JMXyuYZFDfn3tVmvzHnRDLEhz9nwAIWywUVFyXgquY/xG93dS7YKKshpTjoGiql0eTl
05czwJ0lKAfRjidH8AT5CxooxtXqfege2m98nQHeKbpK6CCL0cPSgzIenG/KBwZrEHkB67+ii2ZC
ElNCZICxvNTIThs+MgvnO+kE6KIppBKo/nPwZENiQn0VyrzoL6cOGsKwH/bGvs9X9Wd9F28HNMz+
O1B2asvqQMAIl0+ZjnIXUCrJMKtLoY9Q1E8WN+sTHucPorkL9iKKJWQ/zEG3dyIQRKf6G3og71D2
TQXUgVppaox4TqmxSGhmFlxn2AFy8w1SNZQL6c0Vy1gjitOqCXHVRy3QYVrWYFpFd5pJztqaCcHe
1XBvTKdmfvXkCp6vMzlxdYlfcNo6AhanWVtAbibGuNwtNpDnKYoOgAYi+eL7nCwZmUdSuJfN6ei9
m15V+iWqneEXgIacJbuieu1SCprj9vDsNxY8KkZuMUKd8/NEMsamASWNmDjvv1+BSgjoGGyRoaPN
u3vbmgmSM7JNCiagM7GVVFPVV5dPLyeGldzqd18d3gw35ymOzZ0x/mr9guzoxvBxgEnPOYZ5cfbT
QGV4JL1vHa0eXEDiOnvGCIcJkcXfdtQghT8+X8IW84G+ePGzLDJymzbwnHt3xMXMhMG++0fuksrI
RsWiaKymNdMuLn+onD48+Ccvm5qHpCUzXj60Bg+XMZHMBM38QpeWCfC9KtIve3ITNx3xlRncqY4u
3mRAAQDhCcJueKCGlTiiJ6IPVOGtO/l8t85YReHRcd+KdcH3Q6BBeiMsYlBWDn2sAm2vO2czOmZk
kzGsGT9JB3tNiIShOSryqI6cK6Lfc/gx3Qc5bLVXsU/2tLWKTPHqNupRwbYwvCC/HN9Ui+9F6/Ol
RWBgioTGOG3/Hj5f9hHs+jJA9XE/WE341Xb/+7IzxjeR4oZNLacvd1/tcZuA8DvLnBIizd72w6eQ
BgrP/cYQ8S8LPEXHwhZ3YXoKdMIIeVSb/A+SpEVnh2mtrhY5FVo7ueTxES15vCLOyc39gmOBcFcC
S9kfmSf+YYx5B60TjHR6Pbma3vtszqe+wSBMu5mn3O4OCTZXwNnkugXJIUQqW68+QZNNvJSAoIOY
ViotMF9u1lNmKCTebBev0hpJrZwTnAYVQmKgNzpHBYKjW1CN2oFGrOozUBJy2eubcyV71s0qWNvJ
7cHOIkTcaiic7L2L1O588zXiHJaEwZeESTTdyzM1CeFk8uXudAmfoDgZT3K78kBpP/hQaWxUYk7c
q9vxKKfZ0jpxUbqd4BwcUNLlk1bRv5y95Om+nrgrVe9Jsf+cNzD/21h9Xf3NZvYB3XvgwSfn5gX6
Qmk0pjTTbaoNlZjoGddixnZMWVGT2a9B2+0ejDhQ0HYOYLOT+uDNlfQ2J0QRAK0Ib+7q6Jo864W7
qqNjkbw0H2XRoxGYbDVFQFxF3a/mh7b1Ssve0YOyPvyR52MfN53CVQxWdK+jbN+n/qVnnLdiVi0K
EhFT4+/WdnI+wcpq42xi9MQpeDCZyPQXd1TH4Dj771Sdd0qHYPXLqqu/6Qm2lXdsYCzmJNLJ3aqd
87CAc3/E17f3oMIgYJonnWk3pfv9ji9gbEEDTWPpaQwntSP17lckU1DEH52n7uiUt8iXanzETfvz
dURFULRcIH8Y0YsWtg6cT5zomZ0ZXZWOpg5egEOfEFUJ+GIxelVO9U1OzS25/J+oQyYjExWARUhS
OjL0XPNelV3qsdqtbm7JfMk6MkafqP70GsdkZdi3LWqdJpgruseT/yFJvGUVj2BlrhvdS/jSveQy
5goVK7L3N28qSToOFtqd4+3SsD8oN1Tv5JRXi45enSkB6qLCQ4wF+huN4C8EMyYbDZyFXDYWKNg3
qCgEBW7nDvD5BcUKJuLaeWG5PaE/QW9F5gTSFuzRK/gN7hVO5qcvZmeduvi7FphXsFvgfo4FDkwo
aXjmc5dxRgbFK1Q0Cc1MQJhkPUOEBKs060EreLxl3o+sO4llWvHd8o7ggmmniGr21RhNBSfflXL2
5MjX/ziUdSp3oIp19I4gHBw5dBewyvI5qB0E/+CcgokSHWAn1TioSICWjyqKidxVZzfUg9dJg2So
vNtaEF3CuS9YPcQQFS4ajT7bU0IiFLVsIyQpiq83wU7IlOo/ZiAoRshvDudpGTwCCb1qhSu7jBuJ
lIOH7gpiZie1Bh0gWwDfKN+6kP/BO6PUPPG3DCeVt/jDiBmOYPAKWtqB0CndQ6IMDgnR167h2J1h
Pjn/ZaPrX0XM7MZsWNkoX6LW+szoAO7k60JJNbj+jVD5XedslBGFHyKUaVO4dz+zxoIv5BP7VwIG
yKiVR5KGlDz2HjpbSvlPDCJPA0p9asKUSCEmvAbXO6IgYlMKtFgNuOsT1nf3NrhFVf9xg9M6BJcF
i8BBWte/9AmLsb/d5kQL2hstjrD6boRCOfAy1wF6lvgJTrDfA9dINXMBOKAGM+xOTOb2mtaKTm7J
UR2V3lk2rtbkzs/5hPyfQ1zerELxyl3UdBng4KzmdXJLP8mHERo31f+egcAUT6zfrNtImR8ITmj5
tbf9zVpiBfzAcLTjBL84T2umWRJwQOAKh+4b8dJ5SoEbHtFZ6cCvW0Ad0h2oNtsk6YBKS50M5Ihx
2/xVe6S2diseEvYpUtJR+VtQfRWkApG4zuwSYqOTKRw43KSGy+w1nxucqhN8wUD7bHRfN3uGp10L
G5Z9T099GjD362ro0oZlqHqXsR7dSKH0oLaob1CHrTiySNdtE9lwFNGa8cHB3u7pfja+kAtDYASf
I0kWGnTe274kW8xT7kx0LzOXasL/uQxfVn8ruTf4NNZ/oFhjOgIGe5NYrGpgp4QuOLAFtvYnHYI4
JRjAxNVS8Lwd0S93cCdg8LjOGJvgrsa4sTJyYToOPqHW8I3GIDCw8xHgxYQJD3vT7+KIgd4lzoay
ly0I8RKiXXoG2mQViePVzd0nWiY8mrfoik5EKnEabHSzOBAhk1gk7C6eAr73a+yF94PIcR5Juqbp
hQ+K8fWihJCVNkIQ7jR2onC5DgRa5PcJDEdMlU//LYiRcEoFtDXTszG9wp8LkATaORPcRpQ3PA3E
drADHXv01rfk1kUNhmBhgBYSZdgGIqv7gdJpb3g8XCEZy37ecRgwYvNT2GEvo4maaInNUzB7jHhQ
epN611xXY5Fzuo29Ti5IyI03fRuu74Sp++MoXu2In/tK88C9ZjF/uI9lSAJC5XwYp3MJdZ/1jLtw
FRwhfwj0kRwsDV8Tt0Hbtbqr4JScoOgs/CZk+aCja3Rf7psehOufKixVYjXdlCeQ60SOxSTYiZxe
ohHI+19wwaGyk9nCXXMfJtDCHCxWPZdlvcDMBXSFTvBqCWv4JUwkD1JYNP4cyd1kfzx5Iw5TrgO5
Ehq4fZoKYTxag9Bw6wbOoMt9wr+FuVdGa4PygyhN+W93kS4muMXYuNnOdxBwBLfGU5tzVm4nuj3Z
SffTHEzVADvQQd7H77jXBBcHIPNNWvGbt9lsxuwThLzSxM+nU2YaZR6LA07QoSfkiIbZ5RRi1K8c
D0JfCz+7x/wrwhoR7Ehn74FSsSQknU+Go/M3opEXIknsgAYo1gqMOZ7/hjw6U2m8gEyBY5BqgZQM
Ag5ZAC1Wq7RiFXwgnxr0G13CTvBy0C/WKj+kdnkXJNgAi/PicHE/uOPnu3mgypFU2/kVMoXf4M4w
HyAqkXn1yMVtNT3N5CdzqLk4G2T8xpRD5YsDH98ZYNyyC/HCy/LN0wbKmTluHqHBan8DbLHyRV6B
IgcQ/xO1sDfSzxNKeKLWU4AGK9CAuLU7FhHYJCpxhigCluTO9MaPv8fnmnjD1o5K8s5bouB+OkGT
QvwaKB9Avanz4BO79Imx820RDXnaHFu9/DX41Nsy+DwzxIiMRmp66pAfZCavmoBWekNOVVwg7p2A
RGPcolVjnEXlfZFC+1/dLnhICSxrzF+GS2FKFV/M6E51JGXjlUI3yZe3AB1eLq3ACrxO82kyS4aO
hR9AQxClFIlaTIgyIpGb9YhNGjNkAuQBzugirs1YPDsBrSF/koGIVXDo6osWEZKlBE32geWAOwun
aNpHXFb0jw4HrBnqrFEqBEoax1zQaTcAJpzpvyUmnTULgHvcGmFKpk3lyrO47zBIIjfTuqvJXLgM
zZfoY7gnFR6zCw7+YqnQ24M0NWRY/ZsoB09Nf1o+Vtu9e5vsEb365y6f+U5zRY1EMQQmQS3WdOkh
hCtqocctpC4A8jRF9AH5Q+eMSrVwEC5WQXPBxddM4Z35q9WXsqQ1pjQBqRO5m3DGjDqV/KJqwMlA
ZhV9HhEdIG0cD4zOucfQcsSD2Oh2m0uG0nj5TAUZhop8AE7OvvAk2dKk23dKKAq4OZJT+yZZf6SI
hJLewTB0bJmMvhWSSeIUSFkWqjY2g6lQuKbVw+QJR8LQckC3t4PahCcoZyeHiw8FFBLj/8GBNObX
hw8zOPTfNsY6iBC2Ak4l5+4RATEAZ2VLGYnIkKEqohJVbRR2bEYjqSfhHH/MuhP/didH/OVzvguT
CMeT3FUBXqSAm8Y7sA6krdxI4ncdmbgq0ijuH9K3jcInBUMsMDRK7LJwtlgbQCOByH+zx2QbmbN1
tCSZgQefmBFeFfVf6weSA6Lz3LJjBFN+7KhmZxUsWMQObwySQs+zuwGlMpPHJeUXw6jgqDwuKORk
ycHiOacZu5hgsyx+ojQE4TrRFF1GEULPKHj6CkcYjN9gKk4s+S65UPxokY+vljdeTKRwsgSazNUQ
7LWFjBwmUuI5ZCKuyRQX3j4shYSZ8vCCCgqxXnP/2GXgfGUKN7saUgBYh49shNMiEB8gmumag1gF
k2bjEznCjzZWmfzMVRyZxKG2Bw835gbIBVsul0QpAI/wD1eXSZS8G3lc5IfJgFsuAN8CBnxZX9K2
34ZMkfdCB8WEYtYyRQd65BW6bOJiudCZaKJGUh8M9sw3ZX3AibCBmjRiZwboltOXozEe43tkwV3D
F3MiRPxmsu5C2YnPDEp6eiJ6kEv2m6LI4N1DX+FzgBLwIYjhwe3K7RaKRS4i2y8wtPMQeSTKQ8yx
DDqHbZY7zcUTR6ccQgDTIpqsphI+Rltnb4x40xM1w2FBQL0Y6Xsk5URAuEK4oAFF08vETxRyspSE
YrGzGcyOf1qxS8t63RFnG/8TeAt/kiMtPnpokZp9fJuMkUUmy3c/omz2iG7wSSYT/yrrmbkSw4BW
DhJKEPs591Bm6GoDucloV0R50pPP0wTCPC1FZULGm2D2ckn+xYewC425wOGBlVmgEvn25L6LnPVJ
EEzH/3d9ziS3v7xVt8n/FTYgfjn1/iljp+CYUIw7nMMtCKePL+SXCFPkWZN4PpYj6xEtbcPjafzN
EZ7K34oUpuldhqw8xiiTAT/XBpyB/PFNgry8R8NqjPjYih/PX9z5Oc8e+h15dbmSGNwcyaaR6S+i
I3wltftMoOG4zbInZYGE/4tulSh7ydiX4kBIN1muXFPJwHlzg3ok7OG/JH4+krx7mT/KDceyZMUw
mw6KMQR0vHbN3ZYxUDxf8ipCV0DlYpFGzCJaEkL8MgLr9KAn4fXISEWgIawIUwcwAkJsMLjlmcih
jjZDoHDCgRnN0wx0K9h/YFtprKlVpXd/2imSO2o3Bt3ZHwn5+gAx9tPUXp+DyduHx0LRb/Pk8SMo
sQCbeVguV2vv7ObxOdRbOLn/L0YaIyVCLcUwKM3/wnOrBx5svI1Cw8+Xmw3XXIqqaUyXPpjK3ed2
oEJu9Y7TdvflyaPTGrGHk5TDvZTdSrYXTjyp4mQjdFsV+dnoP0MMX0hBoTuR9DoAKdwmbvMWhPL6
IFiGy+I2w3oFjXao7cEBQR5LobanbH41PcNoBdIMjuKq7Gor8ACcosgk8l/hACztNNruAVnTcXLh
Z0EMLmAFsTdR2F0plZ7s/jolFCLRpYKCs2GPRk3Uqn7Vb6417w6L/Mn8jF6PqDjTVYKzjiSdYVW/
cuMJ6AAjnjJSeaaWvk5MN6O47S8UZwM58Ng8SmTOuQ5UqJzupXdgppbHbTFQL2BY/drnIFJuzvHm
vP4guVH57LRNtclfYevZ7SxLMt+VQbYup4yQqN0LcRQsXJ0Nclu7V9XRCRe7uSqPqEqiiwbdTEpW
aX8u3l0JykQn0LVqeFqLdq+kpDd0mhqc8yxmlD04Nw9ML3my47MLvTzSZ76rmJFQeLVoQ26e+YiB
oZU/4+E0ygV6oeJo59tVHxTwTPFBhz8oIKQIRp/84UtUDPdKejgRITrVEowaDkNLLbwbiifaHh6F
019z/EU1dbJCc4NuipADUG9SlMApyWh/Ww9Qv8V7SMCuMWwNNceYSOQGfZD8hpSqQSw0813Jrmjv
WjfqC0Mmvdov+4kz/TBlWs1tmmL3KolZe/CBYW90v5q3ZL7i4Gz5pXNMEiVUx9q436Dv5ycAgjUm
5jojJvhN94U3jP5tUSOOzPrHfp6uq/BBzAiwBuCuSJjMBcaJrPfsPnooVxHc2gDJF3zcXkWvW4/O
QLqNPZNRsWnR+DX3a7rfwNirXknAl0TUFcl7/3GaLmFzZ/AHsC0HzxLi1ghnGFQJqdTwTegA/MMf
BEoHXLvZryCIstEeLOhmP7tPhm2O6KDhu9/Lzxhv68nC5GEvsJAV/cxuuTz17howMXuB/n1tZdvy
j0ndP9a2v31GW6XPp7cK0+orfYM6b0s/aT8/vDte4gvSAuP8nZ4D1Xtj0jscbcUjE0jztMJyCw+H
ISNH/QedGttX0PQfjmAtyVZlLqPtKz0urLsd+pAsyg3fPrUbv15njObtcqGzybB0tF7tJS4iJ6XH
j/cPG825u+oW+sHWh6e/04RV0MztkKg4qq2QIAdQG+Kf8FL/9fvJw7mE6LKnzKhlLEFCMoxlROcU
MKlfO7xV1gL9srozeL16qy+13ikxum2rmhOCGKlWun7Tg9eewBcWQDDr4EwG8jleJQq9QgZTNxRR
2msTFhPEQOSFEDJ7InKS/3ePsy5vryU4CWzW3erXwCLb/snvE9Pnb/0z3uAj6Sozn4F7AsKuEaWA
HGy/kdl92y22lXlxtG6AU8+97sukUH2gbBtd3Ue/SrgizFHTZwVBVHiGbw4E/OrMi7A6slpE7fxG
iLBO16oVIaf649+mLatrgfPwPlW81/pLfy9JcwyT9JvTMnxymUIWpAAH52EKPUs5vLB8XNro7RJr
sUClDNTU5GfjTxSH49h2vwxL7VAt+e1gYj+HLWCcGx03gnEGo/p3l8+3aE7JOyQO8tQvx+15S/dc
1ZNMR84jgAYnjdIUpwPQB7fIX7CQmKp7AtwSTBrtE1zzxztbs29EqjMB3t/ZofdkH9mKNJK4JIn6
7M8IbuHTMQk2Z+wmSc0EeohET55iwkO3Ok8vE3V+mfGU5pMswneyOfQ6oSaT006+iC4luB45GCqA
S2QEOnEaknevhfnmsegP/8jT+fvz+WEnKnsSXJ0/Er9j4c0ZTdbDEpshDnAbyBXtUKYy3RTif5gs
zeMPyTuUcHxm65EBz2hzKK5uzpubSZZRx/l7BreZ/4y1FpuY23HI4m47j9oyaKRy+7AnmIkc7GZG
aFcOMke+0pBdz0gvXazlhJ0QVsPvffgY78i5cnWqlnX0f/vVw1N6s2ouCdwJ/dHMXfWgE9y21/Df
awKjoK9dZPRXMLtjn1nOd9ZUp5fDc/OwLEB9ZIFdp4ch6ihgK/4SNToBp7gc/Nk2IeMTlb1UagMH
0R4VBnAmO6QN+JN5OBnQpGCsx9Qpy8lVHGT3mXMBldeCK++CrEsrZa+iFoudwT4asU1V/UnwQsDl
zvoEp+A8lXQeWxC3hG15mCSG32HhZDAa6EV99FWPsARI61DYuJFIs8BmxLaGzYGU3BZ7J52APakZ
b8kiE2CsY9kLpiqTbJaidrdVa4QgCBAZUHZYgIEfrNfQQEsVtTe3pf1CbVNCBorxDaMD22D/TCPV
np1RLSjg65zhgV2GdFgMjRSygU6Dmc6FcxvWY5C3EYIkvJH7iM2WJAui6Eaki6EjeEMQCpojIa8v
H2XTDaHdoJEE9qLy5BEBKUeG9sfE5onKuxoEuM6AOyIsf2h7afIRiaPaQVQH1pG7SJoGd0wPCBVh
VUQHD4Hp2sZCCAJPVBjKZmVzt6TWlTADnnOMhqibZtR/Eq2ReTuKJRHvmCjFRP0ljYx8sQeAh9lY
FAcN7+7RcrjIeqw4oyN6e0iKCEquXJmoRCmCUWsCUpQjjZHEEHyEiKQOP3x3BGE0oS8HJMSXPqA+
4yMwrYNiPhjQ8wII482t4kZfGKI7w2Np2YI2lRAXAFtiL0CzBYPh4DcyQoCnO6JbJnzj3eI/6EDo
gNEowWBgBKD332tQG3LrpgxSGby2D6rxzaZHK4NMbs53S8MMa2NzhXmIf4ITGpWke0lPgZT39BnS
P0p2RR7eHaIurB2BgpyulIlXIjlEGvv1MAEiJaVXRcGIhevtYDETZ9MtaWM0peXt0Sz9ZnGAf8hE
K/HSHeZk/ljfBIzjlz/ycJXoy6ch0HSxfDFw+Ishb9P0XqEiMyXcJXl3by/ugH4e6cwP/YuVjyWp
A/lfqHFjYesRDe/OTDZpITkSZ9vbk+neFeaswNkHI6wxuKyPROjtpCdzuuiNRLfPPePD09giTaDO
p2HZCMRKZhefiPBX9jn6WG36GJLZlTK8I/rr9MfSnBMuJDIidsQ/co1o24t/Y7xWXGmVuEnqvR73
Zj7Phrdwee5rezETfph6IjYy+mXdai9RnfEnYMl2l7FFIqMFbPn27p4mbS1DiO4UzEzEqRSbhaUO
taGawsE5LzAHGKyg1R9cZu1UY8RLs2G104psB9NpD1EYkySe0swwvwZrBpo/08E7kuLIANQ9+5B4
OKv464yvcymkxpmjQwEWs58ID4Pvpvn2TUdDA1FbIG1IcWToecUAWjM0n46xWA2ZJfPXHvLziC7l
O4LWOzr/FUCSqb5A7glEOCSpoEXMC514A80+hRHD82ZHef7Pv8HI/Fko0sFPM4qL2+yLYpFAiMy7
+fKX8gRFdXwcKfD6h0hFKw9zll5dgPuLJ38QIk5xGv6C0jSwIvbNxSXExOZjSmMQ9PB4sR8EB871
KeZI5tA4ikOmQVT2J+uKEpVd8kQUieQ9KRIL8fqTjB0I4raXDw+BymbEJtgDRIpt2MGb71wHo0A4
nM7s0dNt829dXThKODVgC0w/2xG4QEQtLJhQftAk/3pPqlwCGDwW4pcNEVKLUZDDLwpJqA9oCaxQ
NFhiKDrimH/MkJ32DSCMX5t+pek8oNbtfYaFC6iElffXfUvPJyBDI+b5DuroA0T48sSAYljlFN2d
T5LqPzcMHadMM5bWXnY2ADXQDrRLWdrpgvW8tyan3uDjZ9Ond4m//X0TltoYG7iE0Lw28QtgL8QS
9jN8xTJj676tImR8PDMCTt1CfYS3PVYz9uvcCpydzvoUc2QRlKALMgQadIBEXgebL5C3DCOSdYef
0WWBshpjfGgvTICjPWr7uyNeIeHT6+AR8/+IgPJob3dGKEJLQL5R0UNG53D2QT4xBJnDM3pxl5CN
sMtyugnrLnw0OOjZxfjm7/kprFUXceeAxF0IEYHH5DDd01rQwfAnQqbY6j603LXNhgDoMe4ixQSd
IuC/ICOVgTboW0bI5+3X6AtqAWM8JawG4Tl+F6J3kN732tFxeElBNlBYjglORG0fElSKB0WmEBxd
Np/av3p3kGReWaBepO6CfBW40s/4dXrgKKjn15IkIqgkKAHaySVuRL13TMXXK2ANE4BB4LB+IgoF
XPzwh3L/gIr0YwRBtjYwfsjRB18x95U7JaJo5q8hSlm3enxJ1B6cMamyUrqsr9UfywdgglMp4fbF
6Lj2lfsEg2A3e7glU6vj1USHbw8qhqX3SIXq5mEdwfeAroop7cr1KKwM+UTm4lwlxbEjdq2Z4p55
HnEf53zcavDiuePhEKNOG++G39xU3XZBHuWrD8hG4tMdSN0mCigDDTgO88pvbU8omLJuiewpD8pv
N3sM32WoKH7GpL7nmrlU7WtkroKOGrQPHrRXcyGKo2uY+4dJG4KEaX4u64Aqjjc4P3oXiJXcNRaN
AvmR+12ckIdjC8+Ygx1en72OW1ZeaSAox8qbkTbJvDyUYYqDsC4bkuLc5uRjvnIou7kJQjj/0CWP
zId7ZezEyXugljapguPTBpHWHcLy5rYnqzxSEOFQNYM81/yOpA/HNJ7tM5ozzVM/VrmuTMICKwLv
gHqIEX265cOrp0RUtK1OHp41khEI8FoNCi53ljKgbzVQ15f1a3s2reu2RTifnTe26qd72r+f/iOf
vXm34JvIWdmqL+RttKBqEMC19WVdYE1nJgoBQfC8o3PHfZ7ceoUdmGFaaNSbuOKRGYj5k+00W6hs
oAJLuMkZ1nW6RqQFfV0mtebmZBs98DnQgpuUQLWdHYhQPpM4ipyge2IIjlX1737RsJsc9Yuco79k
02va5QWNJAn6fFApRvIBtSVD1r/h27mTlh3p+HIZgn53Gr0nox0YH+swH/BNGi7AZ8v6joq15qtR
BX6Kr9v0D/1fRnlr/h3pPN0Gkk6wTxLZ1hqTsZJz8nP9iT31MeKoCl9sRrRzWOJ1HI28xDk5MJkd
zZ2N3lInkfDbsGvc4P0XT8bdbTbCN3stYVKgemSTIcHJ/zSO1UGeUR0CtH7I84CoQ/ypXoMvA9oK
ByLjAbFYyK5n8v59/vrdTpRlTvWz/C4yUquQzxxsbqKWwmvZfMEKpjtFJtDur3iCybNA4+eSpuKD
+nFp/ZN4PTqcf5JnLJKh+6RUXYV+a1n3Lv0LOgN0FQgVb1YO5RF94hwOxW/+iaJod53XeXCpk7uH
4b2N/OZEfdvqHW7dEpjgThjaHS1PJ23rXWqBkueF4LYcAkFdPtzl/ePx1g3s3g2rBUZVRAZSWc05
kFTaiDPFQVnYYh/Ve2Yzfh5ha4C9QAuIent1VyALyEqYZwCe02BXo30dMMeVLhBgzmRidZXeQwo+
3I7EiWzN0dfsfYHn7gdXz/xXmM+vnpn3DPat0mHgCuMfjO55i8vJmBfrA+Ox0zYTJbkzhEOydzfw
hdTfrn7yNAPj/L0K2uj52G+ZdotGoPl0dq1d8TxYq0fKmmLcPE6Mwr4R6tN7pZ2D+6KkJK5P4XBt
Dy7Ct/yOPobEYk3iWdXdEnnHuHKb7eBwTPkK/unVqXKS6WbRI86XKrJX7OcIA8oQabJ11ZyyOfky
1RXOsHbNF2Lslbs/sWpOXfK3aoalv7xLOdo1X+PGERmpTVnYCJ7bh/s2rSdT8RTiONrW4TTBbcX4
8qf7Rk4dkFTRNL3qFJ+Q+G0u4CU85KMnmDG5vw27JBXwCfnqH9n3/5TJc6QQYiGpfD09eY+ZVEzm
t3cdkdhbkHNB0gW1cJV+Ex1RJsfgg3xQ1b72L8N6eh2LZWvTtHobgelv3LM3qH5JayBnJt5CcjWu
BEKo2NTUfQe+qo1i3b50OJPylv3toS+DIJECA1wbxFsi+hSGeN5M63uCqxLS7RG1l0LavVAi6Nb0
3WuGRZC3k9Z4R4k7UGYSv99Om4unKN551NocQ3Q4NfmAPKXtyYPGLeO5ggJuGx4kclE4DwRwY1VY
fHXIpa0IGJgdJjuYO4nTlxzYEwa0dpSP74Sa4qsj6HbKNFe6i6MFZ4ONZXBM84PDScBXANmXOI0I
VC0sjeeJoxb7A0F93SskAtB/L084NWFusPbdrYLBqXdCfj6DioXStDhY68G3IhdI67YgXAZHBmuT
NVEPFL8NpEsJRU1ndcMeGZoy5usvwyA6HEsKY9308/C9ZZ9kl1iLwkEjnQ+Hh88sZptaC45cvN6a
f5rSpqb57oNadfwOW8mL8LQnoLBVd6uljsi5hpnmok8e/sNS3VdIsN2HAFwMwJ5RkfZp9hoUIJUr
xCCpJcikS8DyoNkHrw7OuIhH1PsrovFRK5SENgjDLjSGuZWBjxXH2CoihPS6UNevnWrKPCmpmPgU
1B8caZQzA4kjkaazjZhAOMXKPaY8dzR8QjmJG8X0flOrOMMqKoSnS6Szf0+y9NdaDdsk9Uy5iJKG
KNQ5dnUkDGQ9EDIs/k0IgRYvKwISCNeaa0GG6qdbM81JT67Y8Xrd5Zw49pi6tGPQJlF0uCa5Q/9S
IGAJsYV8e7FjBnc0CBkTLwv3ycav+R0u/J3K+k1JpvrtJftTiKE+OiQ15OUX4xmOmBOpoGLgR5HC
2zjSH74d2A2V99FkM5O6qJu5X1KLrx45uTxxSNIJdEUP7lIpkZfNfAtcz6dBOZERyzJzAX18ttSP
zGY8uS8mvbrqZANzJvSYsj4j3YuEb5aWnU1q//YOtBSrtsOKy/bCMoqB/Y3bkO2E8Rd0sLXfsAzv
QvTiq3eKX/3n6OpQ6roUrrWvTuv03v/HLsIZJxrxM9J2YAG1TepCYAZyge+QdUIPC+6iYV4xKIh/
AqawRXnLXeTNgV8TLaTZJYILMeX0YFW5LCwEF8aYypjJ5I8hllsc8/ie3V8F+WBjkW0J44/T3ORe
c1ZNjFmTYZPfTQlkwAWJxLX/cWmGhDSXRh+STRYioiFxj8rAyaFEWnunWOLSZVU1xDC0uY3GG2rt
192hrFPwN1DkiYgFgOFHD6JOsIM5L4L3H0hDyGG+GsBB73WW2bQzyfYHSN4nqhah/KRC7/iyqxF0
ycxf6HbK7+EbyYBcP3msJSNGcYXqF0/j1/tQ4cgYixJj2Av/5xOdkpl0bOG+K7YCMVZJkg3HJo4u
oAGGhglYBZiBXTgm2DT+snX8gkpoF0U0tWKQ7YFNktofdQ9YF+Je8bNhN4FYCjMapQckGzIJ2iJJ
u5KINjJwf79e6cSpDr1r99Zt/Dx2R48/oSSWMCn+e8T3k891Zv6s/I1EbkhnXoeIjlIEs3CxKt21
Frx88EnabKgjyhq3wQ9G7ctLiRb6gAzyDqKd2Qi8+SrFasP5rDnGLWTXo9GevFDSvcAOyE8R4a5o
ToE75SuByQDU7v7t96akjUP/w6/y9TI8TIZBieGJn8m/yPcEsZfXIPuXV0lXZBlWyMCpK4Ut4K8m
4qykuk3TxapHey9f/voj8yUSfPHfTxTIQF5ExOGKg2+If+6QER/0jaqnM81GpOXmoPZ8STEw7Rsk
yUnEpVCFR1gf+DzAHQcyDuqiw0/NwEdPDvkdfATglxwWl2rPb8N3ddAttMjV6PDRgHJcwW+I2wST
ERoMFFP+ySOwTwuPGej2VBTCEvaY2RNkiz/Zt0nFJVf7nzwcnVfSQUDTcRte2z3OLnTGyOAaXsdt
hQV2cx3A7IPiRVai4t+38l9i6gOi+q1MjiXkE8hy5LlCCrORoUDjs6cD4Cl4mEH5YPDfrGsghyOP
oMFcu0tqcsrfkheyK/oZnO2SJyYwgjzw8qtsJaKJ6GAONkYi9hB1hvTCYiGScS6CYwpgKPpIrD78
C4Vhn0e5h/vKZ8ISf0dyB/peEZZI4BdP9oMnfCNCA93LgjuJsJQcK/8WGryovKS01KKGkEd3hQRE
tguPRACEwC5zgV2hNP5NxDT5nWGocCjCXJjDk3+cyHRG+osYngRHjxioJg1SGtoLejiG3Is4Cu+h
I2Heb2FQfvkf8mvxH03ntZw4t0ThJ6JKgJDErXIARE43lLGxRBAIReDpz9ee/5RrZjwzmKCwd/fq
FcaQkv+oUwgdi9Lip8iNTV0ShVcZMXwycsNCw/8HNybOixxc4hJl1POQqYxN3iEULOJ9CDUmzvgv
zRacguhf5xO9/jJZJIZXHJihebOx8JxO4nTodYnZBcMkajGjDRcDDSzVCcPNrL9o41Vqw+sSutmU
VGQPm1r6d3ueuuTjboTrlfGIE1NBdQqVAA+Tl4+bvTf8yzzmf2HOdfjIzI2IlHmseJdPeNcMqTCR
kMJFDnEuf6hwKsBgK4BbOctjfCJQdAqJ7sOgSUJlqHXI2GJWxbPK88oASg6MPGL5tCTskafl2iVw
V46L8EhAnmVlB6f9izVipyE+B0aW0I+oLqXYkGVza7t/XDa2hTk2P1MJreCnJUdSfp6JqQXcilNv
uwaxPh5TYgMcnQvvSBC8z29EJYkdwfayFJbMiy2BvYYqluWdzwJNDqpjOpUd+ODJRQvHSZwReGW5
2qQMedFNiMvNVthH4nLL1QiMDC+W5tHc8wJYjo3FSA+rP2R2sqP++GIFAJK1/pH0ItHZlk5P7s4t
Dvu8PZcjvAbr3kKxk1eTjRhpZwVTDFHVamCDlYN1yTbBvA05PnRDKJAAdeo4+vkp3DUkX3G1Qir9
46+FiCLEMb4h83sh9CThFPW8ggAtuZPll1Cb2IZgLf4R8SAc2zaFkRa9WE9linSBnefgNyjCiFD1
FwqGV2EIastINGWUBALbso7JCi6TG/nA4Js+lmiUS/Lyb2sLxQnICWwUMT4FMSyIZCbnHIcK5vfi
m8JfHmPKCTG9kesI6MFbciJizlb/L04agx1EiFwl3AhcQ5jgSAqjJLjJj0FR4defrhhlxJnKBL9A
HndzIX+B8rHUyF1H9QEMSMIpwSn+/Q8TpDD578rlpZG7RpKexCNIaMv/kpR4IN0VbytECotc+Q5w
eLOZofDWZL0aRDrGOVdnEEnblcGD6zECKaafoJl2R9Rkfu2l2BW2/E7w5/EoVLkxdZkEM0B3lgvs
KFMWXp7yRBZImHUUjPYZIpcsx3JJCecKd2IgQ4ictBX/1t0hus79Pn7DapS1+7IbkF0ii6zUasLS
Y2DD/zEy8OR7KRT3CtwseTaozA4v3/m+B1zu0gqqoRScL6Ib5LaQsgdqIC8G9A2DCc8SFt+D9ybn
LA96v2N+SjheL3rBnPwXeTkmPZSRTFOoz+VeksIyJ0sjXf5Xu1M7cc/JwOUofMTzpBPLPK75ez2a
EV9uxTO+gBAdb0B1JZ72NM+ucLnkSyZPL5rKG5p46TNeW6XgNlTgnrOrje4jYKjtLWi2eEHITwsP
FbIoQAazJyAAoYDxHoBHEQXyzFLPS8ULaMV9KLbz4t+SQ2QHehPbgIVwBdioNx3295bLPHEpwaay
00txc/FEt4gVnw09e/QzHEEiF4K5gTbK4HcazCUS/KhHz7WkK6EUKP0uM3N+fjCVEq+XgHijvWKm
Q/XjiYct9YFdbhL7yVABL4MTSA7DnwPvG1MxpFZSUlE+CF1H5Cbh15fIKQ3z62tVMciAJseEEAEc
k5KQvw/RU1Bi9K3VJLyjI1cZ+t5CEZzfcdmV4ujPco0Xl3UFhi6Yv1S5nHyWzjvNTD2uPejVFO8t
7j8oRP62aRbT6I2c9ojVtjUYiY0NYU6cWrkidEDXTtxjTJjQCkp9IKdCGsR/CGzPu2HjX1AzMBqR
MyUtBAZOrOOyIxSEhcCfCJoog43Q+RdkBF179o9Ic9ix5dFyIbZHqSt7aDKTnVm2PnZdaA/s2b44
D8jiwO45u7Bl/ommgPLPMylAcBSVPANgE35nrYhgJEbiocUCMLvKn/hckjvM/di37zQn0u/IWoEe
GSMYaWcEJ9E4GtxQSLMB8viiIcTQaIDB0h/0QltW83Vz/44gBmC6ewjbr5R8I7lP/xpI9+oLgqY6
r8UrQAXBkodvQM85SoZQ3+Z3+WJmQfQT97HsO+w8e0FrxPHow80pkwRhaspNJTvUv8KsGA3jyh4u
6OawOxUsp5HoAXpF6XRoz1EdYxwFfsXLSK/Iy/Ai0Bsh6G3/1YEfO1+2ayF9tl+Jr5JaLGuLTj8j
Rq3S7SgMSK+/srUU7isWkR5y9R/plpEXMH7CK26Mx0NKxXP6W+ipBtj4X+hhIEUxHIyoCiL6Y6Kv
5YR1FQbQpTcgfbqc/escn96NYQ0NqS8H+WPH0vslfoUwXY6z/OrQk0p/ytD3ZcsqpYaYgrGudTg9
suLJyWmC91oOVpdlss9JesFKFapsQ8PBXk++s9SpwrmVZUFotv+vcVUZasuyCPHaBdjiv/6rQLlX
FOB6IYqLE58kcAgD+F9ZTMoEm67Up8L7ZoSAwL2l6xYwQx4r6JocbYV1qGKqzTwbFu39b2u+jygO
pB8VIEZWSHkI+YT2H0xwNuffUxErdESbj+Oc+MzJPtTEtPvsQNIkq9yXbFQ39ygF0sOiAT6Sn8AR
+XfApMnHXA4LJ5Uj1aWolkJLjp+UNyLZkX99/KP+cjB/ZQc5EHjdjIywCeTIl2xwZ2d+5pVZFkhM
kh1KOAfCgZV5HJgGN4uE40g5D/Jq50E16mJ7IvHJg5GcYapMNlRc88h70mlF5JFM8dltxZ8NHzlL
WT3DvxhPspqOQCRcqgO3xnV09olRr+AGfGKTXbQffsrdf9zKZZT5htTinw1zeCo3oL4/FZSLboyh
iQICCFPlLPdrZhU/Ap3F6XeKj8PMOGHoh0uHHhUNgpcnfC7daXAtedLTRdnZqrgptxgTOx0Uxy6c
6zVFAeSFsREWFw7akIva7m7KMbN9kGKa4BSCudusSxZHGlBmCoMT8lBKx1H6cBpq1oG5ebuTChNS
ZKXZxoA9aV63zawLYLG675UKX6vbrJg/D2Y1u50+C22mj4i8eaGPxOHmyCQNyTfGQDdWdfQi2ADk
GM/LQPW2uvM7+lha3gGPUSBtPuw+Ac8ZDCeEFm4nGE71XR3pO12c31cQCubEEE7TE0Ik9rU6KrGx
FcNuKDJBGw2hvCQxv2N9iQ0BsADkHTxI7cJ6uKK2Vd3Uv0/0UDegG33IDe4TIfBicNRz9RCHoKAN
Gi8Pu6tqls+esRrlYf9koOj0i5n8Kvb1oow1H7OjsFw8KuuwqVMsvIyNPLgZa/xZLj4Jpl03h91M
t3rRff8UEQlWYJjiIMA0MCbH8wdzps4U25ZNeeXgpgxUElum0/I5iOSJDxO+WMwASh5QBhhdeFCZ
q7HiFxiDV+PP+OIPPQlKqJw+EcvwCzl0Hp4FyCzl4yPU5mneWCJO7/BZO1OO90o5wsNG2NweQV8W
nUC4F4g2SYdpo/4Uzf+/w9lBqb+q/Wd0GbP5nwBXmNTusDDXd8lCFdYHEM9GPMr5WiGcjjnlXFE8
LEHHCnQ+pS4JhghVRX2t73BjSk/8AbVocVtxfqhaUhkU/iE2UMrhN4kYUCAZOe/wNRAc4RqRxGdk
14IuSQBBfcQfFFk8FBEk6LAKYBZAYCnxtkCkAgdKndAusG9jvkG5T1sk2w2uH3w9WNwlHk0avuXy
6vfRFh3nsvqjS2N35l9jujl7/QMxCjBJqAEQkNs/gOMXM1pcSOUtzi6eAB3sIuww+pIDnL8snbc/
sLTcGi6kZrxQkb5+AMCZnNTsztj2dPwUuQ/5hFZZ83oZyabSY9OLA+I0CJHVAD6kT2LW5jyT7f3D
973GKXBgQLKIKJ3SCTuB3XCioD7bXVfnk8q8ODPF0wcB+THvOTlMB7xWyEdMSLcxr3v+gR1r3D0O
GqqGljGUQX3x4DGL9ho9vTdzMy7g1fvq1YlVrwDsi7vJBsfNqvLvLdU8sBD83xhPJwWNRfQEb+Z/
n6Zeyf8x6HqvSlIXj4PjY8839SpfvDkix6dYMM2U8cDXN5iMKqf3arjh4e2qHt/jYiH/8GBSwNBg
uLkj4lm0QK+PPSZVnU07fszeq5yHPWY8fIG3aFBT8tA20Y5IKUS3wxc8KnaUzIHf1Y51kigfIRBN
OCAe7xEOaJmoDWMqKbckUUMyf8KulIarjERH5oMUQzp/vscpU8D2dI+z8L1qxyXFRBKJ+98QR06C
JgWFonWK2epB0kuAoXJcn0qv78smIR6Jdzp8AHYakdv0z4Cc/aihChhgB8qWd6oWbECTIS0ZE07v
EQocTnvmZw7Hx6+Q6ynjYZRLpqYyfk86G52HZpRfut/EPJTPn26b6XvMQNNjHhfJn60n/55ROVYx
P6r77UQnBYv0S7DoDCYJbl+OHrUYXLX73G3nuVvvYVEgTIRKDpTVt4mV8fkf77C+8rjbd+ZnvJ8r
bq1UfUHG/3Vtni3zP8Blt5VWTC9wuDpXPnbCS0RvmsKbVexuzMqv87RDLxkf1Fn8xsuCnhgO5eRd
feet95jnZ1td987WqyIlOCgYhzbh8wnfmxqXsdm+nByUfRLtX0/uh3Ld3vwzTGIabsN+02Eadt6E
XeTbpZmzvxnfVx3chV1Q8S/q6HANhuDbpLd+3ME7apLIgI+JprOyKvxwKME64wKvqbPTS5aEagfX
oTVgTb0GZwh6GM2ru6dGBTFWFf/BgITBV0VzCrhvZachFZmeePVzooHwoV6laUsijX7AG6pYweJ/
HmbP6SMLM3iLygRpU0f3b43XLxDC0eKtmcFhRfg2aa/rySMsFjfgT4rWGjgU6wv8K5BhgBRZBlT4
FVPeNbQNaC4613gm3XcVkA31/m0CLj4Lv6IklMBPRp2p8/yqevZT4plwEbMjio47dCXr0zWbYqtp
9h18DXIDOY8hnrTCG6R8Kzr01JR4lEL45CGrk9Lwil9r6cJLqWFgjEoKS7gqPiPPgqry9qNvezIQ
8e5d2hTuJWJOh7q10QH8bm7ufkY5Nn4sDnU+veDtSKEms9r27mUKaksoRiHMPx+7G7xOXOor1LB+
EcBPFEOQHmPANCgpHeAsQbS4W91R+aVaSmI1P1cAFubRcKNfi2s+1ar5c31ZDmnllF54JcP9tk8P
5iOf3oGUSgYaBwRKeNWOezO9gKzCNLeG8WCLu0sXDsmFGQptLgnaCEJpq6e6WTMWYrJJL8/NT9F4
Qn9Q8cmhmn8o7Shx2UvW+VR0VBLeeBklw8UWtK3gmFoNIPGCoWwCaWXCrYpStzupbvYQ0Aju0qzP
Acui20j7OngG/M2rz/ipbVjFPijUPj5xEfWeHgwiThsq0OW4Hi4rA7bHkfn9G6DgrlpXkDdX3x5Y
4so53dEagCBO1uUr7ig2vKVHxJ+X1noCKV1s7TDSNXxRkiPK8BRA1GXQXH03+peWRYRg0WSNuos+
ZrLwkZ9I0gnQiTLwO6qbxO5lUHXVyh1Q/QbMpXG8xuKq7Iw+XVvRbabuzz7YLlXmcy2gegvrY3Eh
vQhv7oFkAAAubvUtCtVYjwcvd9s7OB+VNAQ4zg02V2Aeqs7P62YRcHUm8w+yXCb4fTAOKDZcUipc
NxRZEqIK4N8jaKVvvbgjkb32oGg5HaaDl+D8pd/cJ+SPadbMaxyaG+sxhOW6Tyh5e6AvNdAMRAKF
Afb4MhKyBY4VZCTQYzE1fVqoVa+4kRQ4JjHgT47639gJX7V+gCfaDAi1cTsurC7sDVQ7OdBN0oUB
pL4iqn3LWBUsf6wUzYLthk6e7bgzVyAcv7cZhIh8p60lIhieK7AGQhNbhTzJHNEf7IgcI4VUg8jK
GOs+u7lDJ/cPbueKUEow8darKFRKT+ubL1olA4Mi0PQUZ6XxsJ3eX+vDdMilNANGCPXNMFuy9NMV
3UdIC8d1+GJkhaoofDss7O49PrfOC44UCTUgk2keZGA2XHB4YzodHNZY8rBKmcJvIKboxqiGBp02
XpaZefMI0xhsEgO35wnJR7UoPR1LvzSkBHhi5yuTBuYl+9uuXne3kI/qNfzB37Ty+swEN/eHi2Um
POUD3PYi8ciATH+U8J1a5fpAtvQNHyr69asP66R7MLM7/Y8ecdMHLb3b7Dnb9+jp6fFbs1ksv5Wa
kunIImWEPcqBmjklJxWejdvB/B13cleDWi6eaETG0xChktLCD+5g/aAUi1XrTZ7F1+YxsA548YEI
QWxBn4fC5YQlTYqgAx2H9yB2mMSn+LpklUNIpn0mr0nHrn24s2/WVjsNHhf/XbsAZy9PmAoyrxfr
I7xEu18F3ldcH242os9DhYnMPrjPtZvF0w+B5UbDsfoHhcEFmKrG8YW0kKgmFCduuT3TwRam9l3o
0UH30y+FU7FmIaCvLk24ZA+4TwK+fikZZDbOtLTHusnFrL0dNrmnmWNCCDfQeiPRhUZbTvM9uWyz
UX/WDUui15W4KZCmpYpZhVfmG/aAxR8/ilO3A8FedzbJ9AYW4tywBNLM4VgC1Dqo4DEss7/FZ74D
JgfxhZHan7kIOIcAGog7gWdV4mugD8kY2hCqCE1+DF1PqN+DKUydiorZ1WgQGT8QFppwuKMhDLA0
D0kQbijAdJcdYOD3ucj2CjxnBqkj/FCt11L/fgUg4iA00wuzc9BoplBHNrUjjdZgB3NEmQtmCqnV
SxeXzZAtvLI7/uFuj/t2AiF89pp/fOVqDo9P/KPwhbuNGX7qgYqwIIcbDcAQULw858kcA+nC7LC4
C9ZwMfz3jGa3ZY0CpWX/+Yx6gMswENix5K76sO4xVpL05sfsjLTk7qorTuGOeEkKO65eP6ntki3t
Fh8M+1JZ6qo7Onf9THev4CidReLr+rcg1cotlB7+U+RmBybCF7vNTWT0NDYIyYxAw7kEGunVfWbw
9KbKW7hS7bp5L5R1E9/B7YgeVwL95Rx8Ok+EUemiI0xVWOqj/sGk2mlG2bxcX6Z5wO7GSgw5iZGN
EVKTRu0cz4AzFBshe3QWgsgJcCRiBvXPV4K5CJUIFM85xDSWdKKIMJWhRR8/6hWneFnmzi89b+6h
sqQxHKCWOuFoSQqTjF+6Pym2nCVT5J5dLIfRSxoL+rMJuq5B7T7GmVdU6FG7gG0varglK8N5DqP5
AyKrs+Lqb1en5UvG8DQbW7v6l91h9p4VANaac52wb8kR4hbGlpeNA87nkuuNyzGZsE2Bs/AEOCUg
96A/rSUDCrP01lRY/jHYaUD4KAQCZnxFaPByXfC3B/TCLPqFuBpqDjRSl5iKg/vgQP7guXeEVXsF
jRHWW0IqQG+fzPuu8dVzKHZbXAAOrPB0of55340uhnmHCtGMyglAn4H1vbIfE4Y4gk/U+5g1Oz3c
fkSViKN+k3MAwbAT7ZPZkzHFU8DsOvQVBE1kToLqYo0uNcdyL37FQ3N5PRG/BHCd+R3wrtIXGFuZ
6XwEQm81hknJSbP2tdPbdwmMStgLh1Fvnc1BtWaP/QMSUs9VLk6O9wM8zrP7oaP0GrROaVAbDqpj
+sTgESYRRRk8SrBO15hBp82DhBymDHROrAwqBj5gfhDFsBhYYKjJlZw61BQHakc/fo3gypbsdFxt
6aLHFLpv9x7REPuNdRLdmU1eLEqLBkiSOofGiqhcZ9shxILhE9Y+6KXfv4fEyuYXVItsXYxu4SC3
Q+ce3w3zhmC1YUcdKs59EGq1zNTxdaOLpV/eP63iA1PaTGEtOTTYDZ4PGMIM7C7oKnGqD+TqznNG
4wzJOOKevbc/lWKWOESwO0NPR3+0Odf2k0BP1aw7p/7BwmUTM7BFDnSqTQYN9WsfbIZpb9+lBSm/
7qmnG8E9cx9f3MkAu6AdODdPblPjbdaHxWDATjXNAEygyvXpDV7OYHMOiaFn7InjJ7SSHDQCYR6s
N0dP/RYGMQrqjqdhXwE7NS7hjH+CzrjnPn/YIweQQXA+gzjDsFSNzjaoHe6WCGWTZWkjyY7o88l4
R2ScBExqJgMLNWQalwxy2TGsq+G0KYJycmtp+D542zls+meInonzbILh2R9ysJFlvqeV6g7G7Q68
MBndj7U7nOVEgEO8h93OEQ8TeNw5js3xYfSZ5Pdp9xJeg0fQd7AfnXd+fjr2YzGc6LkDvQVLcVcw
OzHfegbgrAc4hbz6cEI8ptU5DceXSRPko3Gngvb4T2TwcCSO7PzVgBdfnaJr8YJ3GhxyxE79SeIV
qJdco/RuBW47r1CLS8idQH/PnpmQWvOVL+8BNS2T/Mu0/qqWzLknw2+Q4ri9hFx08waCnpUu1Gl9
sXst3c+AW/0stwmi2tQwOxDmMF099TmiXA+++nDfRHgO+v6NIdkHMSl04rCbOxxUXG+fOBdDcYFG
m4Rclk/GdVBX2cBxLIPtQxn3O1gb7mFzg1Z5lYyXfJOtDNuw2a6nsiNvKnOaBM4kXFH2xMz/ZVr1
bzwgUxh8v46u1jjn3L0xSEqoYGaHaduMH4OpttPh60D+ZwUVoglvrmVl4jli7sIBSwjpMokp1DVm
AZKMbieEbT+jK8Hw1zW5XnkT6F33hqkSlQ9o4bVc5JwodfJqxQa51GxWJFrCjI85yThdxyQLXsF1
f2ErhV/oJK9leok/CKQQLY3zhVasigZdFkNAQ4zrlYtL4A/H0m0YA3xsnK3bzV30ZYe3/ZOheEKh
p2G2wjlmPXsdOww3gBJgUSGnK8Bdjsqp9eL6KXSqrwKlqYHrGzA/suSrlQNfifb/wnwBXiUeab8l
y3x3d8GSTY2Kp/tKYrHV/iXTIzFx1MJ0Cx6qvrzfMaFpmIA/0gA8CJwtatfF7n21y9MHG1gGAl8P
EL/pYUKXZeVA5242e6yI/QX74mSMldIqMM853fcD1SyGzod2qVp0c8hvAKaf3RN9wB0X6h4AxJEX
GPi91Z4WFnPS67HG4wkQNdZbDMRittj84pQcN85B3sG1D3d6/LmGTMIo5TBA0mGK4lzzdDToCPsP
dz/7ytlHS3FDqoLZsFWtoLS+GavhFkaFDIWqsXvEzpFioTklHLIsUOE5dbymWVJbwWbvYQC7ekcV
qwTX3B0BDpMHyBjQtMeYc/VmbxxQwLPdFN4htdP7Apcbi+T667I9g+qldn9cwLfF9c55xix3IfVJ
z9ygMo9SWIAQlkj3uc5A5ObXOSU0hTCYoHnDfqAm0gOQhm5U8YZ+toH7viJzea7UXgKd1OyK+qaO
vnqE1BIq22Kf9LFoM5IP7enPooEcGV+Y0HUthG40hEtGN9Qo+riA4LZRTsoN/uvQ7JOVjZyoD75m
JPhAA/elRMU/GTxBR0v8K5thPZjmpUboCZymXuMbNTS/1/el/Tlz3dbsnvrycoi0HsfssuwzLODm
u3WtKgLVHdyTqBjuKHUMVjvdeSbh8Lnp3rZv4NeqniS86HB9YXajTXuDTdpZZrmFR0iHfTzz+jXt
CB1vqbkDnBxuJgWNwbleHD7BHSY2/bUmhCUoIKPblBsRpxOaaDyIzfEZnlzfUhnA3peRKkM+yYfR
3vxGTqsaDk033zHv8vpCOqkFF3/JIvUHudr3ODa+qGIAQI9sCY9weWiD4xP6OSmXCALen/AI7nJr
wgyj2yXjuB5wib5IpdWVCeFznd1CZBQAV2dzXzUMP4tAQ0zI4pO9aQ6HJggnmN/APnaX5QTmhXTZ
PZ3iMnoKrL8tRtBd0UMclxwrFHL/CCM0slPQ4rO5THEkOGWkUppz6nk09OZ1hbHEfKniasA/6diw
mAdijVi/eSVY3HfKbSBFglELmRBiyWOVmfOeDe4uslkZGDa8PVAPLaS5+KLBWu6h4FJzQB8I79DM
krM1Ziyt0Zghk7ESUFl41oPRgwAE7kWTc3SAZONlGdgB7ZuLSx2wAg/BMQf0g/RkpJfoGICG+biH
t9ktOFv7JEHFtadl3o63mJmbeebeD54mffCRcKgQMJfuZwgUDA053wHmOsvnKTGro6EzfY33bGgw
D1+kOuil5VYcn3sMwmjPX7rQ4IIlsADL8cuc4vtwqjZXS3e6hXVS0ZWLP8TlqNQOTfFJ3Wl2b6lb
z++EHDv8mWTgGkCYUoNpirWDV23uXWt+OPi4WnPoGZ8vr/vnCpkStJNgUFja2W7C19uaYjKBFOBi
nojYajb6vDFfnBWrM7ROQyd4eJChqOTCI7Cb477XPesC1fyHC/MTLINMhfJ3vO80a8mo/vTEC8jG
yKTBxsK7rZENk6Etw+cbxFdziBID+tZhygnP+byceHafx5iS7c640wAptoUJCFPxY2b7JZfaxxzT
Pt/79rXiA6IipNnp+kIK4CewpoBgEX96toGZpxnLP1cR+z8oHhPsErnL8oN9H7OTswlFRCP4G+zB
XDnEdgdC03CD0WBsztlRl8cjrLrtYT9GCfIw46NoPt9jRBn65GWihs+nif9ayPgq+dd13b5J14D0
ASCfm0eMMIJ8M2cBU2hB48P6CG4bH4/zeXAzR4d44sE+DJjTfMziYJ861rTIzO/L29x4tPAaY9bG
axcH8gUU4XkuwJx0nHBflISKytiYHAZvelG8ubpDJDgYz+dvY23Y1LlgK1hoJGbOZgudBRHrs+c+
uFOdmt8+UD/ZtThPiPX6vnY7ytxNrZGF+ipqQSyhRjnFIe4OvsoAu4u5oRZwevjLBF7o6Gp1vnRM
WnVHsw/uPTp7V16v8TvOeazPB5MhDkWafRpOqqg4UqxcVxlE2GuI3bD38pO9oGHC14Dw6lCpPx7M
tZ5AQoy+UTrgn8TSzVVBGc/QRrzhiA1jGkQihq8yMgF4YdxzHLr9EUuDteS02MxBWu46eaDQEzQr
FiUW9ycEuQwcHFogHBBWQFZLKIBmOWYFgxmCUFlxYD0IT/gKZ04SAZGujMsVczSuWZJWHshhsCMz
j8xwQjxwhDsIfAPrFDIfExqWKKe74UqBecB1NjeCF29YSBVyURxJxnW65hxbZjxeqAjxX8dteGrY
rG+UdUPLk7+/pydnM+I/gXXIGkMo3rqbzdnqTwaTk7rEkZ8W3cujHljR8t/Rnl/ijE8hRMXbgtxA
5hCg/j6iEOCq8cu/royAseaLz3RmtVPGrJVOe5IYP8hYaHVWwIUP3Kg52ozeulE/GkQMEh+zbAbI
IBkkA4Z9Tw9Most07cYtBLXR7UfEIEDZeJKtQFXEk8sIpoemYQgtQ3WuEX4LBCYToyw0KQ6CFFgO
fDA64SgL4YD96UOEAcK4TrgljOhGKe9TOCRLQh8BxaA2UsALSwkEkuNo7HhCaym0ZZiWnMl2JYwP
YIkfecDxQ3SjDhNKpnxy5BkdYyCOCcRWWI0wJLlLhcRzbCeynsoj/ridQKJcYHKJHWXsJi/cZc3A
vYZVWL7+KNfynlk6IO/CBpI3zhqTL5iK8eYZS6dWwElPKK/IUOPA8SYTLga5rYpIzla1kegZUtmB
3/lnIVMLPHf2Kp8hRpdN1aow6P4uNmaRO/S/A/l5IYRTnx92crPIFfnHuPm7uJ5e98itxCGB6c0t
DsObu03FuwHuNit7sqcem7NtHIVEbSy7aOYYdTxtEH2LRR63KvEw+Fgabtbkkjm69d515zoMdwlp
mcO/9qZ/V+uJbyFzJzTdczn2BFXKOSFpELk7qKQwnKEyuyZmUtg+YR70DbFa7LTklxI/sbXaifsR
QgXxhOnyJb5HAxLoNQx48FmGWvA2MU/IbMd5IY3IzZ2oQkKxxMaVWqQccF/E1h9+yhjGIfKPDKUJ
9AS8IOpROTrwM/LkEI/ViO4FdLhH7yhKi37Y23bDZJlOnMcowfULF/xZhumSCvI0UmJJJvmECdkP
qq2NWMysAQdDxyy9N1XF6+0D4TPoT3QOWcHzHWJUaHz3tLt7BvBu7hdvu0nMloM+Bvj/Bifx2Imn
0+8NgYFBIJvgYakGHwogKlGI2AdmT4OHDWWgOaYuSSAaNfUKAyfzyMEcsKYdxaecwz9SzT+iVupy
NaApGVAz6YQaoSoJ5nJ+RLAwF5f0qYgDhMXIwxAvsN/rDvGcKzmb3vfplHkGhuc3cwfIZ/K0uqUE
l2O708BvgA75OLXbYo71dkHtPA4a/km3uWiOxTKrdRv2Hlb7kTHCPQ43ujdxOVI2XDksrFjAGHS8
33hVUdqY30mgYuXk55GGHa6mO8WxiZpjhypAdqSG4JlAKHvPVX+TExsCd4VSJmSheTBJKHZw4KER
QI+YwS8JDXzFsK5n+ZTLqOMAdEEhE6JyExdxTP/OznFbdI9CnMrCIjWN2qao13sOGTLgRzeGO/Hh
ScaJedleAUBQItB8MdsHqMOWF1kJkrEzjK3qbPfWdzI/hbSYTaB7UcG/MkthrIiupSSnK5uPC5wt
ha0pqzxMcLOds/oBzcmOps/PWGi93W6Yf9VnszMGFsLJCQf0ycdZPYM3jmtMtIFQKqczy5Zi3vQ+
m0yG3Mppt9Smfev21XMNzOa+DD6vYabYjYivCNp8DMVKe5SjyDfhRLWgTZspvnUc+sbJ17hDfWlu
ISnA1a84jwyslzfgXiBTAzfAPndci1rpOk3nxvf9qyGweid3/7TcKUF/ry6Anb2+dx31umbBpDRo
t+BXmLkNufTOY9akF4JmXiw3UWrBvOK943FSOQQMWBfuP1DFsGJt9eraVILPHOPI8VAKES5wrpbe
lBXG6qxb2kSWvjBBEgdz4+b0x312DgpE7c8evh5J+MAVjzvxxtPQT0HJPb5M70ojGXHjeaxjq8+8
O1eDwVwJ0g1ViM/cyGis4d3+8NTl993vA4SbCZKovvXYPnFJ63ITH9xerATZ9h61u4PLWhufcXbg
I7IM9JHa/WY0Qpx2qJz48czSSZf1IwtkDSnJZUmt6hc3hGzUVp4a3xkyWWfUgeFnRpvIJ1G4+dWA
kc39+Le0c2/rzoGS+UM5iNKWgXoIU2fxb/PUGCzSEFRds56nu/eadIqItKBQIxukj9iOCCn7RV4I
cn8SKatV7hUwiMe3GUkXsXhzX1bpGARAneDxOXoRt4Mk9YIdU2H3Zure2P8RbEuHPghMPfEq1Jfw
TGWmq4bVKJuA1WL8J607s33mio5UumsE0KJjbVxS2Mc6e54Iw2UrkyWKQQ08c326RsbvKfPW2rKB
esbuhcKhDg0nU/CgH9j9+MVsROVGIuPTNPYplZtfh322TyZbupUVkBCsIaYoT5s3DgdALZmid6Le
5MX8qXxb59/H2x7ocb5tErv/PfwGXw7xJkZHqGw0rrIFjr5DvAfANxBOaHZChVGbDUEkT9tgcnrs
7f8OCmps2BGAz9AuBNHu/dmXiHEW6rvZjyByzTc84/fqKGbAqmYXqJPY0oTBHvNtbh9eGObAs3C6
sM7QD/AsBQDkur9l3jGEt8yqvcciBatlioS90ImFC4snlDETRi7CBIAS8DbUsHlw+WEGx/zJHHyn
y893D2cWoqdGmLkwdP9WZsZ4gKZxpse0sGIIk82rAIsKIa0w7MblYIBJgoadMgWHFbvbGSLsdb4d
LIBRWgb9yBxqjFrssXTxmP6ksIZBeMZP3F+3JZM8np0eyqy+MYXxKvpkkAXacftHfO/EEVKkjVc0
oTDPYrihVAp9tvfzFIN5BIwVC4diG64BM3TRglA9op8WTYEfgiV8IKqi2LRnULe132xyR/Wnzvic
sPkzpgVMv6ckFmaTZMhgAHDhhwF5aR5+H+hEpi8s2A26eBlbbvuQE9p1Kg/X8KAhXojSlSEBItyS
89CzORoA8wW2kcaxU4WXgdP+UsMdNsq8NwZKe+2uG2C1Wkf9j+ZfhbHhZUfN6fg5dkuDHeRKsDkD
8rUojzBJg1WJ+zxKTBiKcWrHGF2jBsFznCINoBWnEGvdhgSfAUKIkJGILMZl8GOQXAyFH7/lJjJL
Xx+lHob0Fu9i2ofIhdfzeT2I+3Edyg/0EpHpa5OnDxNpAmNjanCed9oEL/Q5/ErNu+HHlyMKNeZ3
rzZJwUHawTPPGu+NPRcSEutHQidKFF6a84jeHuQJDL86aEzKe6DNuZlecSkqiQpH7p79/lVD0eCo
oTgKXdhw1h1kB5mT8y0mnKVzGym5pcyGPgds6B/gZiN0VyFk3HlpkkVSD0A3+ACDg27Snvivh6vv
nnAP/RfuJcChZBSIbH6Afcy2N8a2QTyOP7HEBR9Ilq/DdvaaSto79mT71hcx8rQTXGO5gkBuP9gK
PBn5YN/z9G+AicCfPywTYDCQXBgO1iwsCNUu6Hu4Vcg5QYnKFo4zhQzW/9FJ346EtSLu39drA0MB
FnOq+mZUf2nhbQm9CyPhe3CY1b8XGiaue2wdkMFnOJDcp4wYhJatu3vm5d9oItZ9ClwWyb5Np2Ee
cRHEWBPAilFoz2VPO/yQ4teCXxDUBhui+sE5w8Y5g6UACxNYUvo3iP1pxLbBDs0+3XGazRCoA4q2
ypMBWBxG0ggAwa8ui8Qp4QUaX0gNHC51USKgWiQKsL9Q8fS5folMAGSboeVl13MeM24btO9Shkgb
03oAgnRc0qqQoDy5L8/zaqT86t+1gRSgS8EEF1BIhfUY5JHySx4oV7aaWLpPN/td7LrLeqKuu/Y1
GtJuCPmeBxNnxzfUaMKt7PoVPpIwC98UWyKb+/jnl/lYgWv7QFi3Bbn2Dt3zmCl+xCxVdKYoQmlY
IKgKN+4I83/SZ4Dmprs+vDiOWR8zBqi3nnRmUw9i0zW466w0rdv12GlrN12TxNAfU247ys/Aodig
1NQZmhtBcewcmNkeOnJMG7/xzydiDRnKPZgECpXAr6AX8HD5ExaKCG4ZFP6PpPNaUlULwvATWaWC
iLfkIKKIit5YRsSIYH76/fXsM1Un7DPjKCzW6v77D2WNqlfza0Rd9nfIbQAacCWmsnA7SSehIUNH
RJ09v0T85JrmjsbKP4zvO2bDTi4sCH8JkKkOK0/1m3PVb5ht9L8dZr2El9LrIUOaUeNXMvGAB4G4
MF2r5pFCEmkyLmE1vhxraeCPmK+4jM9+szxAeoSHGB7ni5ShCWsEAe7PAoYLT1G5ljaxMP/cfvGW
m0qz1HEptQsTTMamVXWUmTStw4Imb3MHwHkE0EiCwm9uZhs8iQuaY3GtkJ1BLBxEOnUafJmjtzFi
Evs2yG2jjP5jt8uBdXQyVHXAisI9z8D+XHLobCqdp9On6D/TfGg4HatUbV/n5GOHS643sxeNp0qQ
YE5e/81onqia0sq/GIGzHzTdzPGlc4VCAh346nRnjfXFvhEN4lIQKVdhFuLMQ41fpZdEngGe28ug
9E8cUdkUmy02a9mBkSBhtiD2WOzGGOIDnovZhIYnvahURE3Zcc7Dw1Zj7+tm55TDenlhDqm6nw2T
apzqhMehBzAXtEBUu0xF7MUCzBRAdVPaSQrLAxsNYVaAGtxXwljHKg0WuhjjI36dKvMpGSxijSZm
DXyJjT13VdReNHM95D6c7+5tijnfHrJXia7q6kN2uEKM+5qtTY1OFtEhrlaUG/3nXoG9F7Ar3wRw
SheCX4ugZo2QlPclmAHtOSvERcRmxBhPGeE5gvyuJtv/jgyVK36gREDkHEyyIT+FaHrO6qCmfnQQ
9WaN+JBW/RtuZLTvDBIDUEvceIJzvzcm4MCReJ8KlwtsoQI+5BFD1aPM+jkVJQOhJC2AN4YPJhiq
QB0iz/7vFEyBafvpTSAPDwzVAUg4uVI2KuE60nCzyCD811wdQUlyuxUyPZ0IgAcg9cPpqeMxemX7
8J6T8/geyRgDdA3Ioz0BCsxENKus2W0jQRQBa0lVl+tuvpFX4jOLI0JubanUiOGWg5M3jDCTAkzS
YzG9xEKWCyJwBViZYBkCRbJHGRAiyAAwdQ5Vcxsu2OoFA+ICoyLnPOGGymXi4aR1r+hqK0/fso2g
EzzEjaRh92wg7jZDQURLD0ulYwWLYTSAQUkz+vjxmbxBP+6FjYeRfss+rCer4qD/sF2mS9yZx98B
wSIN6HIUeoSe16QuQi05czQtjddKMbHApCBAkdFqQxP4omkw9Z91PBEGaYyf4/s8wKa6eTFRAgXj
Ly6I3LN512onbagVdoWX+FB94vXArFQfNFK5FBKO0jGcVM4ODGjg7SOvP/4HddqmowETLlhgKPVk
0LFYo57igjGaGO5mMObsvjsEbk8Y4ZBVbb2pAZDscXWzthlNt8SDknxIHE8WrUUDIJApBBh/EfFd
YtchmE7QthATITg6u/stwlcfCYe4CMlNY2HLN94AjMQBTWIL396D6S9Wa6InYXDKB8ydU1xO8Dlj
rA1RjqcQSkza3T4ZO4POYSd8x60EQA1qMMJRSNTClmeeD9MkVUiClRR64lLx9u0qoljllusufrT9
JZNr6ZXYKFlJR7dYURboIypnqNKa24gvgx8tjjBYO+PlgpmKc5o2xrKznPZ3ACh8DuTYnrYjeiX5
RIuISSbwJC4NgsJ2vCqGt4OZdfJIu3CHPGpXYIWmqLhl6gOoKbOmG/wcGjVUeWvFiXww0IPloONm
LGjDzuOrB0X3xtRLwjYEm7xarzE8m0Q0fOKHUY6Ba9GrYK3ANIp9EQLUz8L/t4cSEiIsAu4mjxG+
DFNclaDj0gj7WW1f9hxmkAXbAZwbmhiRAMKrVdhepSxqWa+4wUb1geBIrIwP71/2XXSWUYtcX1XC
LuSLovjA7YRIfGAzlPCvtcDp2B8ImAo7f9KDDvIHliZrrHXREGajN1uYOissvGNhJSEtTtqJNJYI
Q5/IBGFbzoWpz84GIh2vs0wKwBtLZmpR9JhYLfYhVH8x91QZcr/mTXinQ91dCxrnJD6DJHZVSFzY
O0EW51Pw9PE/mXWdzApOFTsB6Hxu1DsFWUh7hRMibTHk8MMQnQVo89cWS8YTb/cw1Efd4WFwSm9p
D0hg2tPRq6lAdVM11BFv3WlIrszBaB+e8BkbBOM2rLG9EvcYDGku1qB+8TwxGXMFNFVjZfQkUQDu
gP1nx864dFPzvUgUeMreRoB7NtjPBHoSNqYEYrHYnnz8vUfzbbbso9cxvylyPYBYorIAh+YC6zAK
p7/rgZiWhC1ozkT8sAuxAXLLyfhidVflX45h0yE1T3f+C/7AOcJ7fLMmGN4QK2mfxifMa3Yc5otT
m2ZJAFptBuCBQVDuSIIXBm3Yh+swBwAcQwBngJ9yrVsnc9aJNvCXhiTbcr52B8Ch/V9SmG4vECue
jgvFyq2my/gx1ZwXxr/EjGJfVKx/+ON+CSAf0nZ6RXYMsXXfnFc6W3+/GrzTzwBhHQDMqhjq8YNU
Rm3z2ecpRr7AwgDIzqBgqndYqRvqoC+4FQcKNvG3wujR1cVPh6mbEj2Cl6mIQ/+7r8Mwtb+Wmmkb
na1qxdWnlcCD+Gq37OsgHxInAMUl/IDqtZEX+EfvY7ZjsfKnKCPms4IYtaJ9t3o4A81v/XvlDTdg
tSc3qWuCERvo1zAICFalYH+W5vSmLwT3IEjGdfGIDsF4fHfa/Ta7wZ/Z0IDTgC9YFQ6HwtsCIRe9
pO6onJcOOrixCPCIK2eJ7L+euGngWE6rBbfEGk9IvrXHIj1cJqTV373H/O51SFyXe9+gC8vjkg1D
XJv3QKDe52MeA6I94fnsz/jIu8114Zw4X3nL3uPtI/OjH8WqnW32AOtXKF6hluBfHeIdPoaS/UBh
+Q3H4sT09QjtmJTR9e1T6wRVdBmr6/Z6yUiiYgBJjcK7xJwAWega63d8Du4emBy/4M0XjtCeOBo9
Jpp3d05HDJgO7Eh4wcMO2z1cLUSCIWcJzpgmHDdzJQmvBMfOSYo9sbjpN/38xmMHCXxOn1l7L/za
Bp/5EmofF4EYWn4V6nMerRo9IalyznmkrWEu8pSWEe+YdlwLxW4qR8PY8/cv0l5wQLgQ4Ht36u3N
atPZQP5BK3tz8GWHaQhfAU9C2yuPm69B3DLZNs917uw7KielfnBqGF1Gb7s9Qj0osUb84glxdb0g
mD9xm4bAiHjFvfgt3AIMZdTG8/nova23lSO8xQ6JgBdQSFFXWa1A2zDXeKMG4SzLxPOaRUXEJmCx
ZMVe+g2o4fubJyd+R377gCUSjG14rMDM/TnvvFMahwlCUuhie51LKVb7l40kG3QCxMa9oI5fLq9a
+wO1jyFEJ6gK8/ZCo6tll+HzZbB/3UhdqOHXhyyY582qoPpsYW89NeCdPnKAeUHkS9e5lUAuy6fT
etkQvFrHsKGMWVslye79Jm5hBBV83NU9ndtFOu+gAjIuzDAI1ljhBQzwXOMQNjl74/NijPRWk/SZ
0nz+rP1eawI8laapYxT9coM9XC0el3Ape9NxMWorWGjtG0g1Lb4zqGDKk0JjcjX7/f6ZYENMSHOr
bxNHOxD7eHKRe4IIFdZkqRtfxWJdAWtLfHZjDgpDVzwhgDV4JAinJ00v+P0Mnpl2CMpG9C9UVN3A
LA1NrAfHchCSQwkwAWZx3opfChYAABpYVFIa4PbYcd5m+CFLADRk0rA8QToi7U0BECnkSSDBM35U
zjaGgl1DqW1aiVsrKKZ0DT9EQ9hWyazagQkrRArs89IF+35lYfXg+yeqhrO1XnPgreRE1ykeoZ67
xf5K9jks/19zCsSZz8ILGNlv3tki0j1HskzoSonW4cL3Plbn5r7x4R5fT/LBnuH2jgk43JjZb9zu
WY2Cc+ja7TdvFiBPyylqHhdhIj4tlbwSyRsXA7k8zh3i/rgNf9m3D/e6YFc42XuofITVUhaWi4KH
kFxMUNMrdkTfNfrd/b473I5uXvg2zze41aF3nozClm996qCDxdKC8ll4/uFyEX6gARh3LhNxpWnY
CG8zdDFZK87wNm+aqEmdtKa9SKPIkjojt7gzWYRi9WjF60WWgQtl+AEuI9yHoEeJnuxLd2pyM45L
sk2hIY3EueVkWEfUZlFI7kA7HI+mh/6UbNNF1EodGlXc+OZ8CltsnHDYjk6DRW2kcjc0hYbfZ1pN
aCm/KwqLNUXxy8k0N6IjgyjOBJlpuzhm0kpucIRiEob/p+5mpyn27o46hSpu4BZYOXplbh/slSbm
NVQxDo0ia8DfVYpfuFALTsAhDCAFFuAlR+sPTZ/UXllWy4Vj3m0BNQjxHYmrQ79DpULVCvAPYMSE
N0kO64SGaY0FAVxNE4CNKgsl3ZL1nInXh5ABk6Xlp3rgOD5sESJ1lkEK2pVgWhqRtoBODNfNPblx
oCQ7V5bnM3EMWCKJ7+REb+yuHnOmS38I7RE+SRMOJIzand+h0IW2vojS2vQbGEg6Pjbrz2kUkzco
RkuQFwfUySB808uK56JRjj609hBEwThwCl3EjiPo02JRgWIaTECI5m2Qrg5nbIlbjUIzWPnOuhBf
EQ1ROBP935rh9uIyiDHgZJGIN10Uwffxfb8xSPQtcZ58u7hohk0x/DiQeIgQBfB3H4EYR/CGIHf4
uLYKKyDANE3fJj3qTwNGG1cUXtKiXvUEexN3purCG1uXQweql7AhYGwhQoG6BYsFca06FbcWuUP8
2cPbEWJlDsG/l14DkAnx0I5WO/mswalmYj23tPhV0qihXRFDDzFrwveOWvfW+QsCRahq4PyITopT
W5IJswjy5QJrlIRBMKqSKVsq8EWaHhzSxjSfiCSmDFnZk9dgumHT4PNepFUSKVFta3eH+Qnvj3gM
bhhrS6nsvBPqXz9z1kJZrkA6LS5zFPEA1/+FnMwHZM4bL0BslzseLuHPrfnQ0Hm4fD7uPKbrHmbD
wh82/Y2bFJNOAvrBxY8fuKfK68K32aEM4PR5G3i+OcxvaL14biMnFZ873meSkiaZ7wWfYUIz0vBz
Rv6PWOidpOltApvESxPh4DAvHPpixEWYIrRRPocbl7FAGIRRw79JEt5QbSIaATnLHhueHq6GXCnf
B4S0ubN3rk7Ae+jK1p6BtywpniErwIVFwyqpezgeKDTIl4R2O11awqIQjOhtq0xpsqw7BtzSEK/i
x/3gePShCwDN/bl/Gg/WoAocBQd0/GlZ0Y1SzBj9xgwXfjiA3mxh2zaQ76oM1+xvkJGYrMi1jGMe
UqQxN/aiu2exRtkrF9x02bykMGA5SKHj8WCHEeOrWBZcCkMsB/IFBYlvYsq7t7Ij4ZvE48iwBAo4
H4otiwmJYrCPSmrH/uhO36MpwhIKasZ6gItFsnhRKRi3tjxDOD/NuCfwE8iAGjp+yq78Lk2GRTyr
5VAun+S06lzEjF6WLhjc67CBUnSOfx63Z/260L9+0HMWgyXnmCuUz5cwgpQwbU8KZE68ayESnlwk
EMR11ICx/HqYMonOPJyuDVXHHzoLDOOkqTgDPW+uWjvvwizK8KWB9iSds7MUQugDzp+pjXD6Z7qG
+nh0WHpwQvn8X+JiTxB5OZ2RzB7ojzmYbIhgDNxQOy1d6RJrnifeJB3w2fko5qnLA/Pef0QMuOCm
CJeQxyIGY0E/1IJaC71li30S2wub/QeM8g3/lj4Zqg4opqCRGnYKxoMh2NkmY+CGq1KXofw30hqV
w8hUw8xNGfxQZ7OPU0GHRFw+TpZC6UeJaj1235YE1ROaeTIDCDXmmT5ymZDYBLUG8jglPlFWKoFL
JLuMqZQU0+TOjswH48AmPA1LobFBKksyfXeXmx2eFsU6dmDs2GWSmxS+HmXknlkWpTzuoqziLIJK
cRpgHkitMf5gT5C+DQ0Zxox6jFaSl5ocQxrXH4lWXYhgjLzAzxhzKWgM5/tLvKeM2NPqbMbiGnO5
22MsY6xAgEn+GF3hMaCyVXijjGXoYtrsf+ZvCzbL0+gDKlEUjIhk+s5IoPnNt2BK+zffcgbPtntb
yheGUsQHPdcCWjG1S5+50atpq69/6QbslSEBAtCMpLWqnJBzowln8MdNd5xqzE5fPgwxFY6LRPgp
QBxQ2sD3/DgiFEgAMBTJEo26HxfWc9b1S46OP4NxMeRjEkP4O+aGMiOQx1JE9/6BMh8DQnT/7Cev
WcKuu4j4MZxi2QneiEgvYLD3gAO48tdxXE/W6y47MKNUP8sON8Bqa4rDtuPUbvp3fvqYYmN5DRmj
iewzWyjWYqE4mdCnOdBgR7Ods33iJ0kBkl68A/xv0JbNdbhYcLRl5/5doGxDAcfl4eQk+IRCcWoM
yib8Xc9nF2Qr79I045X6wO0a48E/lOdiv1ARMEUh4o5xXaLNyY+OLxg5w2cSUg+kW0oiMWHFN9V6
/KxkR6G0xEX15B5bWH9zgOLWxtnG3oTGNoTiIwYG8M8B5tz2n/6csfaRautB7dfdiq0udnnoAbjT
FKVcfAJmRpLtBYMcCA0k0XTYxc/+VEC+9pcz8b5GxCHLpWMwTBdLWnkUPxYVUDmWifBtyt4+7Xln
wAaCxPasP1plkrjbbsb/Vvfcvuee+Nv9ZXqQIOWToQJLsQ43nPNOmjQ4UjgKpXToQo2orOyDi6fU
F5VnpPFC8qXlp6xpox+CHYrvIPxjbprMnCloIJlQkcVdTBq4y9xpsdSXVOB3Y3iHeOMchmKg1+KI
YtYPfi1+Y8uAsWTGn5XsrVPWBuAXL+BQvXGgLrKIuTrmjIB8f64izCSEeyCtCvjvz4yaU7C6IAJU
k9HRogfWx9wVzNQnjobXwpYY+0VQQ5ZuHYSjrj+iSC3wJ8HZHKdYFjfq1ZT1uSCZewueM9puJduM
sTkxuZ90AeW+xMWSG0h2MSZ3QOLiJIZGh82d9UaN3/XWbJu9rMFRm5asZKouYiwYhJf9D+/nBhVr
0WW0hocn8zTM/ixteC2hNcJf+VmoDD5PpyrdAtb9phcpqKcN0lF/CUwlmI6XiVQ2Jyo29SrTtx1v
mbLmb5FTzvGfieCyzI0DQpDTy4jPlcY9sbl9zIhLTNIzx2VCsGr/DmnhD22br5r9weC3f1sGjKaz
oWv+EDXIVvd3SuKSJMu0kdgZqnRVpUSK81wKD5/aeGm5ccdLfV2ky5ADCUpb3AfMrPAQY8mC/G4o
0mvDd4WaA1uUb6N+DztpSElFCIpRDERdAPHdd3jeUp/Zdtz+kG11pXzboVqkgoJGbKZsUlGbz+T4
GLJxWvKOdkjIH84mkfgBCrEek4CLMVx2+st+9XSahLowjWoS3M6lfRCVa8IxZGI6kI3jGa31KdBw
guQ8KxJ4LvCM/OMQnpydftas/08L2tHFlR0NqrJU3Qn2wePUJ2/XQ/p6G6g62yX8Fr45gVJXb2a5
y70KE7oVqfzYPEDE2YMj2Mp/RGI59nv28QaFFS0eo1sKddiAd5g/dvs8eP/c+mzXWH5dBghiHndP
//j5MbiooZJPYf0SpcFu1AqFq9uGyFo/0yVwCjxRf34WPt1JaHjEjCYH1gW9x+TlNk72EmtKBKi4
hoFBfcj0rcwaQgfgENx9DYfdu9321PDi4EBjLVuDNxZ5hFJe2y5GJzfOVKe3/zIHaQNknMDLSoz4
JoUzeY/J0X21os/VvaPIOhBWDFFt2FttynDH3lo4SXkecdMZ32mcLz+3UWHA1JxoueOQ+kA7TJfz
XhU/0f8/gh+4Khk90Ktzr5xTtjLQl4K2CMvh62FXB3fRvli9W/zqM3Eu7ApjUOjguKkuWWTrr70s
UfvUA4YYjZkS8kzCSRwmedQctv0WoTj9XQM4xtU+7u4BBMbUJn5l03OW312ZPeGvBz3tQOH2JVon
IDaF6skcbb0zaPLRxgwEPJT23x3DzRJK22veGncrmxkeFsFfh8q9S27Ez1lUfj2oRXLWywdFm+Xd
1fYvEolhH4Wlvu1JZZGnZWF3fvSwN6YBHZou/FhY0sAvGA01so7zxD1trirBEv7LgU/2XdVXxrcM
iW8wI/a6DH++Jtw5nHqexvRrImzC9tlRR/pIvG47yBMK6645kC14ZP1UCXmMWl9MyzlKaaIeLeNY
2WfKmE0DSI8sYvAFpEGcPJez9y3MBpsaGxi1cpa9DqIy79AbsLOB+jlUFJCFOSlalAeCQdA2IeiT
WcVUbHXFBfTwNmhSaVDwMGO7gp+NIkBm8B2hxEQQwKCjUQW8Ms47ahU20r8AAvP4sNlDiin7L9VY
ySGlEshxTLUAX1F9Jf6i7T2hXLKzM6GeAlh0DbZ+FGiOo+1aGH1O11QdTY5m5/4xHfLSUE1uEX6R
h006joITRKfyei2uwvTYzjlrxN7ymBZnr4TDFWfaqAMdisQWu4dM9A7FZ+p1/2SRz6X5YeBjt8aM
o6ich4AU+nTRzegH0pRwW06Smr2YvUCFgNyDxCsSir/dzEqxrjLT5yRJsW1rzhOGZSfN9OMPE7Fb
AvxIC/Kc+J+1GCQVRvGy0ufu6LShYuZoO24ujXsnQZ4Bc3vdAN3gBkW/Dd0Wt2GJuiSLIFd2mImJ
fdKix2NglfN1z1AblGMH9JttziZ4DC/wFNZFzhP2HIFiYCzprxEBdTEXNFHetiyUDtPcuw1AfTA/
cAghkwqF8/xtL8A3hHUf6C8fsoqbUoxhZYZjB1WLFjT3aN2Ki0V+/JNG7P2x2+z2EfYXd6Ogg5Pl
EuUJsKEVRe+Bs3DuK05ZaT9hVL0DcRtvOdH6hI9Y2kU9aKSQs7mkQl+mRmPyXeMi4z8IlIccBy38
jRWuxm4OtBCiJGqWk0aXxQl5xSl1/oHQUJq7Z9Lqw8ky3gyuYZQ0fRyvuEqxin8XckerRa1EVfxF
yoHTpRwVTks0ggryrtZMZBbKgbITrWKXV0E5SC0UNMFIxyxXij1wVy6wFd90zD0ZdDpcGFCtRSkJ
KbyEUcKl5Rng2Rl2kpP5gT7DMfPAewerioupbZnKtf1fSbnZORlav2jIKKqpcLIhX6jJEd4oP4MJ
FVSZzbBuQJR/QpKGvHVB+L4U2P10M2YbvbCG1dErwSYkEG1+7jizTzBzvxUEpU2bARtr6PCzukQi
f7PWA+FQV0ac+ptl171ZXMslNk5N/mgJL2r5TDcd9i+4NHPVgUptmzYqvoSPt8ZbDrxPaoAi2J0g
VGvWRsU3ihHLg3Z2oHJPuU0OhJzVa9rdXxNVTNaYfDUfIPjF9si6qaI5fgMHOLqOojplb7apr863
Zbzfbkn65o4D1uq/9hyBfMwyTNhN/vRh9HvosFAXvaO0B5ue8vCC4oSj1mi/jR0IUctoTgTky7RF
5nAUE1D+RWoEj+pmEmpgIgXo6+g+gjeT4vt0MGhcSe5+TY/Y1sivAwM04gr2NaEHvltbNinMrVXr
Y5mA6R6TrBFgnYcB6WBernpELRnq15lX9vfhfs6WRlIHE9uTiqsbvUJOfYHNni7AJXVbRNWJDiFH
8KAzKsJuCWsBchfPKTWwNjqyT3d5fpSSYczovf4gXtaN/d7b93wYJLWHC1f76x9YjWOYMZvvHvy3
x8P9oBCwKoikMvz+WMdKKmyMyHjIcm/BvuhD/AJ8sikMKexbzHR/7oKzxcN642QV8CdBUCgZgktI
ovERVZ51mPxlfv1teRVPknCNyXEi393EPam0aecpsbHzFLKkmuAvvoWK6fW2kKHCadWyFCzt4jbr
9c/WnH1YhwTDvmjedLImXSrzXo5IF5HvE48uTtLGU066Iwbr/Nu5D65eZkr5hm7ZAKsw7sKkaLYm
ncfN2N5fB1HmL6F5mh1/C7eTbwNApyp/J+vPiWf/3AWPvWOPD8UFkxHLub7Ena82Fr+2Iah7y6Bu
w8m5B163qXncXjLdci/Z7jxrgNXpQx9dIgv3IAwqpR8rzoIPQFjU37yiU8F25f4vMXXn2uBnhpU1
xGDYEb+BFmC/Fr8T5CBKj9pGowlmFfB6AoYjfC27o97V0/0ll8ncCbsnwbrHhcP3EQa8CERFOYZt
SMt4bXm3spucn+KA7KR+Pkp2CGKlDD8JVa02bwv256OlY0KN56c2x9ECEqIvSlaUgfS1T0oKbIKf
kCJ8EZ8AR5k86ScEcFfrs1XN5Y+j/pzmCeQKjuem+WjLuSgRnZLUcEP/PqUtR0yPE588/dR6QKw7
dQvMikTB0FZghx9KQ0csj7u1oGVK2GKHfQ3zsAeDh4OzPf0OgAgiwAWZBFAZHdiqrQY6XlgpA6S9
vCj+pxdOuojt5um2jEtXHvMR4j3Zlo1r7TYgdlrr7w8ekLxfQQDyRFrAGEHsn2w32anQEIa7irdI
iy+1mfEnUep3XHayob9syO33Sxyo5l1UkqDWXbaZkpHQCGSfOhaQxnisewlXkbmv5SoDhuwLl9T6
cs2GPt/tumgm/97wgSLW8IfPt+HzGnBi7DhFzguC8BjGKaiekWw+MAsaE9dlI042aKWMw+pqoE2r
Fclc17K5Mcv94XuIjpUiwuwAojPVsynt2ZZmbGsnjMO5Ora/K2e+XFRUfgDztyDmUT5Q7itPiukr
UB2wCEduf+HAW+TkQlfKCZoHKcheBdquWOkbbipNF2MfTqFnw0gea3qsyus0TbJY5OOzoHLOKP/n
yY/F95UTC6pZleRUYIJ7MPxWl6uyHKZYEYrg2Xebc/6uoJllCYJPCxMrN2LdpRLGNT1dDiEM8gle
HhgwCNB1nOrTmDpCrhQTQ+Zr7nIr9+pOaGDHxXyaTy+HehNIFclyE9s5q3xglv5FzJ9eTJ5anlk0
6MkaeGuJvYTdfMEpykka/FhlbR2QMR0GF+8Bc7LQnPbPbOtW7+AesWO6LLr1qMrX58akW8a1EtCL
EHryHd+asU7iaxHVkCmudgnh8mDn3vkb9g7WPfnjhNYG6rAeylGpFmrm2N3yLwcdXL+YskHxDEF/
BbldlsNfFan7lo61D8gNddqlDWE8UG+7Rg+jmveq2R4t7ljZVv7vM+uyGQNwTLWf/0ImerFVaBIt
TRDeF+01VPz0Zy0ESOfOorWXh0xqSZ7oL2EvyGlwTzS+gthcWiyCc3KqwuWOPwqgmGFXTrFEPU3j
hCNQcyh4GDPI6Gk3xvKu8wF0QcH3AZPhiJHjwGGTsYXKkuAi47M5ZKrA7I2lBo2A84Ytl5FR7KTx
GoYmpjS44yrYrVlIgUHYRtCIUeAvcBq8u7yI7FmENN12H29XQR+OUAdSeYkzmDiFtRHFPvyX70SQ
vpM8iQ4pCXwxhhWNr8OESik9DQYGptio5yCE30ZXIg3+ogUIJMACUp868jpxWVKvQbiVNIN6UHjv
1cN3etCs9AAPKaHZ8g9RfHxtbF4l6EMP9KCX9ShMK0aH95XQ10o/amP8yY0L3u6LKph6Tph7hyHm
a/b7YrFJYkQIUR/MCD9ZsZ3CvjPgRP7ah+GDpCnIaIzg+1X/NHjjMyaREgrfwb8nQogX2/6nvXiB
lbT3pwH3jDOmnkoKCem8yGxK/4x6HqcNsmaDsg+2j5WROLuJR//HEZoveiIkETL3OLgNOhcyWkm6
FvajjHrI3SEQUB9FGH9Bq1f+rhb8MRZB07Qw9liDIaG7sNcN5Iey4Ypl8o9h5wUqGlWmexwehhD6
9jiemUesNgePvhhsPPq4dUom7hQ4WqaYpNN1+6OMSQsTAUeIlWlpNdAbCHhZGTgEx/S/lCzZ9DsC
dQut797hjMkOffKc6TPEbf/O39VRmw0uA83RLNZmV5izMoGBds3Dj2d05HTYEhM2bWYW9JhpEUpg
zHcqfvzCe35kVFO/u6UtmD9FzUGVW1axr5CndPyjSastIQ8WiRK8bI55LfMOFWYzpqK6WdIsdlsW
A2yAYb5CpgXRdVtzwf77Jr2hkUqXNKyjF3EPIlzgjKeW7qK9vcjpQjTQI+xEV8gcV2PThxTfmKqK
dd43W0a/O2q5/c6iMH+j3GV8qve79u4KU17yQgAGH4ZSmUYPq352P8QZFKKcAgfqXv91R8tAWMcE
TddGhSDejfGPjdhZoFoad6y0S6DcaEoqJgSBqGdE5Cj6qNAJUlBXCwkUzGTrkM8iEVSNccSC7eN/
aXEU7VKe7ewbwA2IZCXgeYAlJvYMhAAtWEQVPTwtiIdYXVipDLXo57ejw+61seRJeKK6XTGwzDLL
219gaGkhJfN2i2up89yL2AqDl+ETYciiS+dvndPOxomaKzBUUHN1z3kVOV9ijpY+BRE7P+WG83Se
/WZ/ZdtQFBhLazA0Kyh/Mf6io4MDEXEZv60jOewwgAEuKZu+ExyUnkyNW2jWSVNgrCk/hVHFaceR
ST/XQBz7I2qBD9hqGhgWtKF9YiBbDavxqWMx8n2sy5dTTEQSr/qUWjAwaeqP6/aRQ29X7O6Y7wl2
gkE1NesRgJctksvXctYMA/6waOa+Jvk7BiOSJg0uBxhjcCYnLTN1MsvynuuRFcJBuOE6iTdsm2w2
xhZwUzB5V8ITqZR4fNscfX30CHTbEUd1CbLK0MGG9zq5gyW8yODkk4r/OE4RbBHFQJGIOybX30kT
UY/oj6XOoZNx/b/kKOAqJAHneXNKfrA6xQUBT/KCmQ3SJN1o78rx8jTEiQWeHegXmycWddDDpZ0B
haVyYStmXCl1pRxD8pq88eQQF6NrrKpGB2lpSkXbM6lo8SoGx4RmJbjF24TFscBHN2WjMWMuB607
oDmBp96oGDMAgxAAsAEoxShHpi6nUTFyIugRM3jwMAOEvstWwsK94r8mQ5AUuDbg0kNmQAZCdUXl
QtuOBwrwBLUfpf2LK5YWXEze2Gd9nzx3rTX1eJuT4LBlfglTmm4cht8hkkJ3urDIC+gYbJAWswPa
GQ455lBcYGancuohVjKPMQ+msq7wgmKeSYWGWwWzMZK1FK+9u1rrhXzkLj8sM+4wWzDDRl2CmIYT
xFVm3Rl2F/noxDF42+WjGqB/wSNeR0q4lpir95T9fyjqHEbKow47KiglXvgBkWebX86Gf0bJCHUA
9zmFEoB4rmfSJN3ozcy5weRkGfzYktxWVhJOi6NqcED3+MnA40fvsHCYjCv+CNokp8wXswymaeyy
ubPdaiNGaSqFGbqdL8KalFab2fhO5faTTytHP97IIt9av3fitNH8sPqB4BC1OA2igmgquPbEpIQN
um8/ZnoCOums5c40TNT62E1IJlLBE37DFVGCehxCkNxhae/A7N1h/2lJMz6vfd0bzLEadN+Iiful
96EHTPLFKywm+lwb7oaG23ENrmOSGP2f2XW/FhOU2hk+bHXz5QAwdSi8xwEkuk7Ff52nhQ+04Nw2
SvQb3K3Cv/Qhw/avqx7CTaPhfp2OO2fADDUPMUD9MqmfhkIlPPlIJrAF8zFpwKn7xUbPvOtrHdgf
8YUyVauD/Qx2FXzorn2cqVvGE2doGDIwxD7UVyEcU/p3qICwD6ivyL3EF0HK3eOaTX9W7LS5OtQt
PeWnsbahi6MbfKw5DtDjRQ37ukbm0a/CGy5sM+rliRJVMADgUS56jGdhGGF007FLIMr9ca9Ex1lz
rOKj8EWNM4ZObAz5ZeEdqyH4Upr5m31+Fts7HoUv+1g4gCOTz80DUvviKZsbKEaWQ4RgXgeW/UVy
Gq5jii6Zqmh83a3+w+66cCnbABzmu3/n1acqLD9AHaoJbAWG9+wzegX9S1oNDgj7CCa9Dm5YOyHQ
opVyP6PvMO8DmDuNnd4HOuGU7JrXfa/EifLr/L1KnnbdVnABMWmNYD1neqxDJlX2Z4pu80HQStto
FeZzKAF/pXudfL1LrCJxgyV7jzs0tKPCkQyQ7vxMGyvlM3pUSiINwYYyh2EaFfzedWFVmDSExeMv
+EXmKlgTQMV+QRJ331Y3IKcAoaHV2D/7+CT4H+xEuiYmKXhH4YjEl4S4doInq1B+gAZ/8O1/9i8b
vYh9ZwExsVF7xnGAdSRm/9Hd2uA9YKPAJPWxPx+sKhPCA4R5lE2eYs75gWl/PvlEuYmDAh8fN1u3
y/rDjifK/SZfKr0SDQl2UAbUmAub5iKVA/xrs7MeHbY+LmkHKw3xPBHPBhv0AROnL8zgnGoixl05
uc/eeCYeFvm4nnXnBwT8+qAOSWRl6NzDtu+E/CB6jOCZwtAALqpG7T7uec7db1p3p5kevXyD5TLf
W3v8Zdgd7Eo0+vmhEUDnWA4OxgqHj6vxCTg6WOI5HFkJyWLPKB1FfHmAWk5AMAdGXWK8BE410VjL
zbj0hsNWID4n6C9XP3jvKk1zL+pGqnFDdVhbeb+CW1Tbhd+LehP8DwrmEnxaDC28q/cZ5U94aZrV
JipF91UGSNtO2xPEUmw958Cnx4NZek3/EXSjOzjfiIlW4YPJHSxWX55+bODP3LzPNT46FPTg6z09
jRiZni8uMMGE1DpbRccZH+3H5EAFNyR9yD+6d7wEpf4Ou0yD81U3Pq3awZL99x00CBUjVo/knJ6V
x2VUMBdg0dJKmMX84LXMuv+BDD1ojOYa+vahmKBILvCRxcEXfN42N7CcFLDUwSWiw6Q7RHZkfWcS
fdzC16aFFdePbF+3L1gkJ4x4tYhpZw7yYnURerJe8abAQyZuLB52geoVnsLFkhjiun9IWv+dNBqj
QyKDYuFwk4L8j6azWlJd28LwE1FFBEJu44JDYzcpnKAxSODpzzfWrlPLerUgyZxjDvklxR74b7hm
KZmDxs461r47QqJjQ0OVCzm8pnZZudlQW1RDFMzApx8vbiEmyl9HdEO6tCjvlrrXovrirBWWNXrp
Dy8FgMv2dJDqJE28ihqoMKWAs+6Ak1UodeC6YPaV8Apy0FcYaCBal9iFV60LjwQ/YTZPnxqCt3Yw
Di1AFuC47z6oogeWO0c99dQYUnd88woAQzATOK5Vxpocp5B5YCoiagmmJs6c3l+XNmxvEq/MYPJI
oBnM3OUyc2valBiQkYo+O2xCBXQJdELzFSXrZqcFNILYwxDPRTEF1CBqBGw5MDIwNJhhEQv8Ft1p
jv/gfHVYazzUi2knoznb2HQGDeriGkq1+hrQSfA40rkzh+b0eBz3seegBY6METkMenowu4C9ARR1
5OAUHzkaK5/+8b7L4n8E0WYqh9svMgdvEpa3D+kEbXFOUQsTK3+NoQmB2it5EeooCUovDZ+srNNN
tUSgpSU0IYMwus1xiQLsH1WuObj1fxGH6EQ0cL+eCBgNuXm1cx9C51E9BdEj+QMiG2IBpCB2EXFG
iHRt6CLpuupat3lr0vbkTFdH+iyHBiwnZY8tiZKOK6Jj8i8zLtwRmd9DZIwR1vLlf+K6ewGRg07y
vw4obV146ajv0WVKEfR6IJFNpkG/FHfFUOiTfMWRzqlAWTEBJBeEWU/FIymnJG/SJUSI8OoYyFzJ
kJ/HFj0xsUMlm4Pk+QfMKVlLro3MD3Is3FH0hpLg58seQlA8gscA95tiB6QX70qox6/V23suRPiG
faBEsJrCLfWGI5D/a6TGd8Qo7gGDBBdVzYPBN8DrcQz/FgoRinG3SzQLv3tRcpKnEUGsCzSZ5t/T
N8joQzt/IIjTgYYhZ8x5bk6uOAPoq8Q6H7a/v5f3wfWrY5eh2AYUw+e0hWxS1/u5BTShbgCygChV
+A9oIUDmOSx9oP04ppn00GFiujSxHNBmuFhh1I3UC95iUKguUTtQ47ztfCZ6v4g0V++X43d4CXhJ
bt03kYxu+Q1/SnSlcySav4hg8V0YpBnRb1EMm4W8Ivm6wndpLAvda0V1qDoPUZOJvli1t51vX74j
G5JHzFUYT+K8VoYRRDy+KGtKfonv22usEGQw9PDqUD6vwXmpw4IVB5gSejucJZheWCn4YPx3nKc4
yX0ZVYhH/BnJ3CepAO7lwy4YoXVrXmJZ9u8LngnFQsxOhZjbs0tIEBU0S6blyG9IQH/tgA8OxUOs
xi2NO0vQVmMdis3d7e0K0sWu9xrfxdmuRBMlElWx9urtwKOrLJ9sFq0rezYJoCjEk9ls9vIq23Wv
8v28YSJv1+r70NFaLiuTOQ12Pv0UIwUqJBkeSYmTkQpOcyQqSxY4oCIKc+iGaOyJ6BS+vSIQjY8o
Y2NEcWFXRqixoQ1AJ3KEajQglZn0j8k5YmOIfRhZXDJPEQjqQqhvuRq4aL5QxcDfBrINz0C5PxiN
M2r8k0RW9qgwqbsg+RkhOWRuiCVc7M0/EIEURcjA0pST3q73gGCrBTe6CCVqFGIn8toghMUoYkK5
BKOaSueJCiPCsUux6dJivo/y6TkqB5TlGLUiGo6kHZ9AGo8ONkRrtrIYIv+otFBu8MXGlTErtmSP
DWN//zaRK6EEb8YpjAhF3KHLpZLiOPGl+2aiAiQdNORFQkHbI/a9eJ3E7v3erxEdqKCfpEy8EPim
q8u3wW0QwI/8moOEQ45P9EHR1PuvLy1hmDvDAPK/FyTMcemevUjqpU7n5KXGkV/cCtAlRB1+3AYM
5j7wA0XygT/0MFGTzBk0QUHnWx/kQiJ7JwxFiYyS+H04ssne2+tef8+VJy34RLnzsVMSwsKVZPTt
cPqQVZNksYR4CE4kpBAwYyAj+01/KF2pc2p3kqYb8eOFqo6o7Qkna92Dltn2ktEHg0N5HDnClgR0
qinVk0SiJzpttNetP9SpCWBXiITCR5Twzx5ElY0p6KpYwKEib/+iKfZ25Jxp/aHuR57MNAPmaOlh
Wufsu7xuTiuyHnLYf/p/TN2WANF4MThWOXXYgvZJZgWfjfrWlX1yjcXssYLoJTHzTaLS8EN72P7/
CSf+uOsifyhu9hwXNEiEQCL7APgcp+p+idrrdEofBIC7lNeQgaWQleHphi4FvWsZJUsrX3aaFGUC
2kKnmkAMAevrkBGhJmQBDJ6dvlYgFMAC8fHKrwZSPbTg94s5obD1oCdCt7o5YLpEq2jIJM59h0xB
gVRpRDBEXTg/+fXv2oKCseCRwaS3NQ5cOQtEV01BFPFH7qsgLiY3TU5PAfDJd8i14qusAxiwljpj
PGXOavqwmDtBHU/E/GNInxgT6dYs5aPGEydd6d5Ku57GAjME2tMsP972w6X9ptLN7oEQR5LYvoqS
JH2lXwCqhfOUxcr1kD8ipdjjWFKiC/kE92w8HtfeWD7NLZSkUwRA1n6C0E4kJVzpIF5Gwj5BpO3L
69eo4dr7DoeYpJoi5vcKk5EsQ0YEdFfnOzr0GMpiPCRYJ0vbS6O7HeH5EoloVDvSgQnDjp/I54xR
Q3dDsK2oXGOyjc7UCT8vwa7LO5UekKBamB2yLwXxzHJBpBLLJbCM1xlmSBTkNIh+PhTWlaAq5Frr
aJ3K+mKj9FsbjdYtHQU+/2ZWL7vt52ewaR0iteGCkM2ulBNoJ/u/aY8yjUeIKAwjalLEYgp2UsmK
bbgwspHyf50NNgf3U+5l7airz0lKjfF12PZSZCHRvmcXdffr2uv3e7N69SC7Jgf/ly1U7nMhuxOJ
cmQQ5VVSzYesgdFyzAsiVNh79JYlWwEsRTiQF05bReJH0qdsn1+WOptQpHIluojYj8jKiKKe/F9a
ez3ahQ+fz7MvqBc4af47fCgnOTAkvNA3kR2sAnYSARD8SJdVIOdIZ3hZktz9Wy3y0CaqvC23uxap
GiRwCHU4HvJHbBTTf/dGdUEdbXX+TsF2M0+D9iZIdQV9Cpk2CX5LKIKYB4vdgMqiJW5ypKDfwHEh
CgKtoXCzzCkoEAG180OC/Mk5VkTCl+kUOSBrXmbS8sj0DWgzi/Wy8m8KI1jt+/gL8qnpJ9GZUaEI
qmbzL12pn9M9FRjC9/yW+dc54zstIzz+2dwrl3Fh47y3Ojwx5JrQkGRMch2LpfD/H1ikVX6eWCPL
n6yPxB3A5QzAOVU5M6pL10VQZpECRjoBaZYZxIpRSpBRON08PZiBzbg5ZsaHnZ+PBfA1ykeZPVNI
c6CSi++5/V+geXk2dR8VvpsRyxHDKFA0jfhXOQ2HfCYjA4Q8/TyS1S2v6FOQ48Gvhp3ADRmLEMrV
RrLLJQVyDsQyOwjoxgJqAIbCFBihAOQwROWiN4X4+IUzK0bxHbDsZl+c4Pmx4IrPai16APBLyZoG
+bJh2LN8Ka7DY7SH2j+ZDTqXligQ/MaHwtGIWtJydXjy2kKUR0dZ9wfUzpiD98A2q4X2CwPJkPI1
MElcwPRKSG/oq5G1hNkO1C9yJQFt/kFrCuUsfol8OGUU/20Nj1IpAb0Rrd2O+KOTLD0ikVoGmbCU
3OTpZTM5Ov7VFZEQp0zSpNF5AwTBktAncryg4A5oEtGYZ4RNRkTHwu+NCSSgR0h5+I73IKRs4OCB
UEdDGSUqIChzzAdkhHG2aNRfyXyYktP9zcCB8FN/nSUeEGRHDTB0kh8bswk7xOvUH6EX9GQoAVBd
l/SJ7YJVCENTFhYzS8CQnEQQzmj7fl0ZYg57kbporTAKRAakI+hMFrtdvZGaSD38p2C50NRDQs9a
MKGbRba7TILKWtaea0pz6dHvu69wXc473AbUJNz8QnVCl40DayLiTOYIzZ/FYGUP08xKE75Qz7+z
LHqtewHYYi/B2usfuniZxE3tZgSl2bvj40YIrfrsLOIBFb20dtwHvDOvAA7Ce6gY9BrSJdfgx7A4
Vhu6ydxuOWfphkV6Yn2oVp7ub3sFbefdo+vmMcqO6ey7u80KvGmP7WXx98afhs0MLowClDaNYv8h
UBmpy9ss+MZ3SdVpC0IpAzRLE9ITmQ/hRhFOFrImqf+RajmLtt1Ayggo+pQKLSZr7NkUdOuHWvqk
7GG60hKbtaPfChBuusWjYY+9A5ArL6PruS/26gYOqujL5acLbcYsvIyTibZ/UwMyqXsvcDbCKUbd
ggRWFz8yvNMLjN0cmIGxApHeLoi3F6cz5HzBb4amPl3rU7LSU0tdpVwVxsi0gRYXNB4BwZniEmNi
8UCzj07vb6rPf8Mf2HsdUmsijebboIP4ekX5fI4YLL6dFLMmc9ehWGgtfyFCgNDTQgPoHW3RZFKw
IfeAYOmDB/pEGd1OIhDYBc8JIsc3Q2NtjqX7BeWo9YHM9IrpxrBdH5DCIEU8sQQ781YRact3zVpb
d8bpTp1+z7RtLrpDQZWSbHwt3CSEnPFFBsphRguqYQbUC83MO5G2AB7Q8jA8gKv5iBuvzfwVnDnQ
5n5CHonoGrMvLssqjV+YGxNgBvREivjJsXZGr2iujgE7ngewc6r4jZkVPvNHZQnZh4Nrc2nZzVJf
F/ji1ZaK4B/EgXF5dfQD2qsBjkUr/GHa3rnC8g8FJRdpn5cW6MS3DPuXYZ258NiwhTOY+iDj1/j6
9KHYndq+AT2nYETuZP0GjtS4AI17G8gujMI/q/Oi2JdR/rVVH8sK3iw+bCXbsQDlVrrnBWIPYGVm
ndyBn9Oi0sQpWiw3xKYjx3trWJ7aw85YCZMji5Un0ObQffpwAHmG/PSBhwLskMLjhP8Hgi99DSEg
GOM32CefcR4RqQbnfoNQejkFJfNYoOfZGYEOXGQXF6sPIB1bwN4FTSYANf2EQSAkUDQc4PH5DbKr
yfRF7STGQJgMo/+ZhT927SzdGn1tpN3tBvKZaHkx+UxCc4ppCQ3p7pUSsnvITKeLsyD0OXqOuU93
6w7xbMpd4t70QgWpRvpHN7+AvYi74P4+5/4Cd598hZbYGqWUCT27q/gdtGkZmdPSFPdjdHRCwK0V
DBhg2IPLO8JXacpgs5ZBbLOc1gZ6WIDtQKww6gW4NNo1XVdzvkf29HGKDPU9Hvdmqmabqw0iptBX
ZjFip7Y65aJiXYZRzG026+0uVhKjXxXj4uY/GJhDpOnZxF6tr/WZWgNjT0EzfPAjmHSZMeHJuq8j
FDf7Z7C523Jb9JHyr//waot7a0p7JjHuPcY1bVj0We4pCQmKraSyIEEy+0p5WhAYoamhvaU4pncj
WblFyhTY1V7H6LVaw2ZjIGjOrsQEDq5xuW2WZ7fCIO2N1tPXNb28C/zrtuCrapRhl/Ic36aQr5nk
3xxGOZ04gUXB42kzJYSNVoOqRwWTiEJbIRMlCH7LYxzKIefh1alBDA24lIzQO7GxSrddFFCwVGMh
VaZVXuz3ydybHpOILw7kbDXyOcBzaGmD5FTtC7aFWoz0yKDLdmNRiFglbVfUujnN+ur2NWESnIxB
UAAs64b3JVOzP2b2w85BxUeJrg/n/MUyNTadVVKsBLzq9rSMtDnsyl9tkWpcpedzj5Lcxep+U/jI
wfqcRFeGjoeefV8R16pVOvyZEoGIQ1/UspFt3ROw2HkNh92mNcsYY7zj619OI5h+C6+xY5OUGPPb
LqE2hEDDbRg1pvXu0VgVLkfvWAKH2//mKTzIn/WhQcG7WOkIBV3chMOb51e9yldwt3g7Zh28rh7n
Vbn7rQmZP236yR2UgzOSppMCQYXA2AN1z/tpeTXQy8o3zm4HhT2yfLquOFJnMNKQpgD2S6Z9/A06
iy5hlKESk/HVEwBqBljErpBhPzyPb4xdLJV9cPxG9Yk7Zah2grcKnjFbFI87tKVRpMEtEYBhZmMN
eb04ZKk6Ck7bW8PI08VQ5Y/pv0Z8ywE/AenkdsLa+sy+G8DyJTPxRcH6Khc6vW7vHMMlQB+yw16B
srrrnREy/5VOxe8qaG+7JLqUI2SrCLChTcNRCqgTs1QmggSgB+zdSfGwQTbX28+hABPMPBOe64Ev
vQhZZYyIrmj3cb4VxDKwOSjtoRvUcbowjuCkcJqFmKBjFlFO7ms8IZaAXEW9XazDJuauSURekXp2
/45+s5+GJ3K5+KK4wnNPPmH3lC+eFAH1FGHkf/48wP44qAGBESYKFRYbwg4kAcxLDPQ+wAwBU4G7
SB0BuhJxGgwJWGFo+UIzgdlrdRgoLWFrZ0hr2xrGgYcePaej/leiiDjXRyqjxxOIM/wUmIDSSll8
ER2jmC69zsXllrPSvj+7ndsGlO1b2MoniKygyddFVTs9UfzinjrqUUyikj40ZmV0o3VJuOrClTxv
ewgYsT8uPmq/rFH3PK23gDJqcJYT5A2bOVJLNxFtPVYINW7qwRekWDZ/5xDFlbctLNytOGmw+e+j
VwQIr7dQVLycPvDn2LZPW1+DaFavSHHCmHRr2mGJ0+Y0PtR0JqbNMnWRGB+wyfGzc3jqy749+Byw
YixBDdP5ekH9USBNngN98enrtrEkO48QNp09nevhDg2oYtR5QNTt4ghQrszJNf5NJ71As+AoQXla
5AEg5S/HLi856rHZGTLbGJCZyEOeg2e/2eNzPNZw0IYEs+si5waHX3ezsRJ8YYjgkhIoaGi17PKY
xvcDKDwDiPqowxtn4MbFGJDu4Ju4ePYR2ATPMzgzRqoDIuiEGwAGL7i4z6g3VJHzPW+hKd2Ri8YH
eQbC2oPjBqzPMkCE4DS8a/Gh/d5TpkOEIiL2Gc015HdMX4Iraoq7nsOYX5/xhclbMDWgx+EG6bS9
kJzCt9EqxtWhpn75FxkMHmL4I0nJgSKiWPD1O+vHToVDiSv7H7kPHVW1RMOY4pfMG3AsJ9f55X9R
cEphpThEl65/OaiIT7ML5ADWIfi9fXLCLkUGg2o4Ec6HYTNfRpqNIFoGfJyTP6NfxiSugKPHeaeM
iJvvr3PTB+YBoKadbW7cqjIAX4FdpB7fWWobmu+PZeVVfQNmqNkvow+2mlgeRxx4U3N227Yn1eq1
aGJ9bbrPOCf9I2EiMehNPn3uFxyxmHJieJ72/At9PjQGwjMCtfs3hvdKUMT3OJm3saiyTPD7QbUD
6TAisiJgsAcB6ijTHHHDcYVXLOYKAS6/Qb3QTyYA0YqCPR/SoaAN/sN+QJTgWsMKlU/OKgIbCkQx
XBSyKXg9Gk01pJqddKBMi+C5JMdRYiP4DtK43lwR3G1zt+LuuhGt4i4HgXVdt1ZSnWWkUsB/jSCF
XJSBcf/j2EzW0IB+iCk49djcPLff1WXxgoLs6gfTRYSGxOp2vHYjgbYjbrRsw5zCWHE3T+FyWilt
gZRazEqZ8j8mneUHWU0MdmqeeEdrc5BuOEsByGFIiakS48akX66xvCp25z8TKwIGh/55L1Oqsv8I
zU3DpeqXTGeQ7wPTkjgFVUTXhmPAaxWGghG8NhS1m9vmw1FPBi1WQxeMyZ0upS0tTYvAYoIYTzwu
Xqah9pyQJYEGAmrfB1rKwlLo1VCvfkur+thnSgk0oXuB0h6+FVRdAV7fA62JP0xYmph8RoFGBY6n
mHxRXZ6T49KNd56Vi/Z6LdVrgESGpNHJ4IOWkyCwUBepDtlYiFoWJ49KOCM5+jhAYxGwBuzZtu+g
wBCuEnXLzQ9JAxPk1xvDP4ILVWXEEhU492Y0PcJyh++OHRpQ/3SAbnAqOiujnNvwmT8P4s26YaNr
t80/AX0yNd2X4PAbK7O444CEfZNZxnHXR9fg42yeBw56AhEDQNT5EIMKCEmCIkzZlshajKG+8prp
064+c/1vpC64yWAjDHpFpMjRu+wjlp7/0BA2MZ3fnxcc6t3NA5IgJyiSTCukw060b+JVxwjY6xvv
xgqw0ilHCR3X9mBEQAWDOUAVhduwe0Ix2T2mACZHREWEn61yirVVsOuAHH/Tgc7tDRjlzTUEJIrW
RD0FbwL8FQNmuGGYLgkOX8ircBK4ECblPgMd4c/t7rxXXQnrB+iw9ha1BLJT28Sg4un2AJBodqby
ijnN8FUPSbGuISlbTP2pcTx87RVUULQI4t7fAuWHKkQtiwM2Bltmsq5An60GoC3jNxwlUpUFgeU3
EjI/uFQkJwAXk7gv3ls0rvJo1NmBi4TPECOuQytAJLa+J9UHYYfsFT3DK0nW+LE1VqxNIVByG5zH
EFQzup4PhAVAnfzzrSBUIpQyIjfoYchisfDg5jb0tq7AP+hjPTkXeCH8FBz3hcExvXoiSSArjWeR
iQPUEVMgf93ThtvDqA+aMLtVLlIabAbIhkqaRgCEY7TgqUHlY41RLgRGXYX6ojEDjy4KY23vsR3w
XJg/AHwOehskNRZG/2pjDsoCUMKvjzhLsWelvEV4Cpz7SLQWmB7M6QXoPeeLwj79pS4zLHOJxYZQ
cYhcL5pdqHmjILeWAZJyd8SRb/9cEpOgcIq/EzydP2mrKS0HjxvFShbkcmkeq67RcS/gtlSfSRQV
lH2n18JGY682+aDK4FeZ25/4tCNiQKBHrn1bd9BYyLdA6EU8exUbpd82hFlqzHRoe99R0QZokw26
CVIe98sU6lzhaUbwdtPcVr9IRWNy3h1ckKskBzOYBzzNLUKytZOfVPpZqD10Dsxyp90EeccrGN0F
q4fboS/uh0/f3G9waodu4bQIy89/8hEv+pWU6ZAw3tEEe3J+BAkumL0UXeEOE1MGlnaMnN6Gzjbo
K2U33208iT5JJ6b10+HjZ5820VtCDjfJ0dhDKHQsnFtbiCNkMYQDGFo2SFUPnvRgJRI/VKWIi/3D
w+LvxS2jQ/y1Y28HlBU0tIDp2Qtpz16RGrObuijs7vBi96GDoGz/AxpPTgf1Gkjng9VEYMi/Fpyu
Hy9osyEl2BXhRuLhheC4qm8BfegPkDpvUKxkbwxQ7BJWK0fMZt4JQD0zGNGlp8qG3t3uEa8y+ePo
FpCsB8b1t8z/5t8/DTswiKWKK+BrcYLbNDAdLgfSjga9Q8i053ik3qwd2WB7QId+uEFfaCXbC5U0
krYYnYv8iNsbPc4rUnNivvYEn1+Fm4Zc0B4xLBVynjjXzHe889xm7crKYZmZRLLPbCR6xZcSLeHH
cEPVtDEtgmy+xaVec5Q5Gh+Os2IxJO5hwSWhhsJiG32ZFiJndiaChYTRZi8SQcCQSHGkC0rDLIdJ
d1+DdeWgZSJRrFPDblNfaMLm5pDhXANZDX8N2yCHmKaZ3AEemxjz2VPmC/sRWPBWBl3XOa8NbDCd
k7bbjQzrVfIWXgsD/QfQzte57ITmn7wxOmccNpA5PexUJokbayGwpe4EFjuKbQIU4NpcEKeTFknK
fpLjka1GA3oITFT3mGnLcZeU/dstSrJ9/QFnoH/+ed4v6coHk/g7jScpcpUDJgv0/oWKMSAnJOOL
KawQ8Z4hd8oY4nQ4ZE5McByBwhHFmkFnxt//xqmQhSjixZUAfS1vQ6LNaloVe2rvFVp9zgCxknNh
D7Bjp/grX64yf3qdHXIMH4A8iGrRNQprQk3V7BKo+IcPOTNkTDS68uM/3jkOg9CrCeCd+MsSem0M
UgDCOS4Ks/sob2wcDEyoG5z9hpseIXcD3C2mHGlmx73f+58OnJs6GULf4Z5Q45lCkyUKw+liBYek
xjG+npT3kIvYI6N8CLWH5xjDkl5wCkOBmQrCfrijMcIa/JvndjEqenRKCIZkfbXkTJ2hUY4v7wOp
2rS3xkl0CdvxF7V27bsLW1yTRWoQ8LXl/PbnH9uzvTYBLBUmhD2rpjIBCkSgBSaqba67Dn20DgO6
++6x0hmkIuHr3Ey/kPmxGW3TtscH6/4SkraH9AFkYOQBZE07OjpaIUgSvGKFz0LqjdD/ARmR3P88
7QPyQ8gH4GONOHjOgUs7NUW6nVv/Oj2w7hIFig2FdaNTZnlccNo6gBkQDF+Sua43V0zeQX1fiF2X
PQVscyDBMzxK2JSx4nf5u/UbTnM2RlY6G3pnxCyAmh2qZr09GOgYAL1wsKG5TsdAc9EQCFfIohOQ
RZXbn2f4rwFBv8V0zDbJRALd4IveBogQRoF4abJ06r85B9UFcqB1oflot6bHa2knqf9o4xDB0QUd
QdgIAJpBlfyCB9ZWN465zGt1mEM28/tBwy2yvdhw+MPCFib1Oeid0gBYPV04JLNUW0QQxOKEfQ9+
xQSW41I672QOlNug5ZlxcpJmHho5rz8ajAAQZg9UABhSijObR65PIfeKHkEHd1CZR/+wvSWHvG2y
kWgtTj+sENoaLl8fFmO6HrRLKIk23QjSBGRrXhp3z1rF8UTgWvFBGUuGyiZFKSdE5qd7aMG6GHmI
UoJ1mJoloMMEFCjiHSF9Gwaw5aT0RwhpmksZh1I5l+gwkFCPsZdDtBJuCKZnbjaXKcmumO1WThwI
Lkr8m5CISoeXcdZfdaFKNV+PMvDnZWffEUFHJvNbCZCSHM7R6sj6uHfxBfkebnLR56NnWCs+uYc4
ObwW2GWcWrN/UnXk/Sfd/3nptqI97vEXHRUqOogzAO5QGVVlPsBhc0fhXpxU40HgMDKMIYZ54Bdy
rjyqQZ7nMMBEVy1A1w7hEflvYgdeLCGKRIx/OKZE8STp2SPSVu4qIWBATk8nWeAhsE2QhRug8Okh
h8hPxaXreC1bVEzIrkRgcjNC5Gw+DaeGfeSWdyE5HI/hfD5A5lGwoeAh6PWRKnFIc3tJdM9MJOmN
CLJnD8sWXQs8XjI22ApEDDP67gj4BBMeY9I8XM2/LDRSzBCuQajPFP8ZVA8G+yTT0KMxsjWmQLQI
iOiZ6gy94Q0J11tGjB+xnbnkrF5m4fhtWsfe3ES3Hd864NGXk7l91CABeAQaeizLDfD/50zELqRD
vtPiYiZAiWwmXqmczGQyNPyepP8IHRKpfj0q4JdAq2z1SPOKdj5NQMFZerrl+yHZIVw1xvE8auaV
A2UHP/YOlx5ZvqVUpOXkAqb3QHOUGhKohY0KmBOzXMV1QLTPnFO8AMdiwew5T6zrbsp1B5QVe15q
H0W74Mcy9KhYWLkxSjceedDUcrHXw/BSXG9uPpVZsQO8EKcbAwxU7urHYo2nAU11emoUW4SlM51J
BpssRKe9fUCK/P7JXDn9u19tve0BhWi7D92B37HX6VFStXkoWlxAJFkMmjzZYSKdXNy9qmDpbzx4
8I/Vxwbze+2ByzCIhXR9UFkJTL95OD9gvN8SWA9K2P30Yfe1jpU9/LJFaWO3oWC5+BIKMt18BIDV
D1Oh1LsyqsZr1fvQDucEPDBLZmiRff/DW6+3OaPXajjMgAlvgUxVE5V620Z0yf7GJai3zdeaFZH9
GNNLdTQk69mc8BNw3/t6STO8fMXpEPUOteteH+Ex/UyuzyC1u0kALAaALdhhkh/LIFRcOuRc9UAJ
piktSjDz+8bOQbRyRs63rXaggz01kTRz1V7wc5NWVGzPY8gT+ZuroAEyXqy//To04YsAV8vZhnYL
7p2vDW5l9MgmfRMtBVoMdjKveGaE0drrZ1x6S0yXmB45dHwY2X0Su62PhSqAVU9NI4NkZFaDOnjH
h+wz79mL3O0NCt6mvrnaVwEXyFmH1vO2npgBIzYEM8vTGacMkizRVN1RiLzw7ixCPMOpnCDxAFOT
DO/8EL9eMaafUjjSaRZJihU31+qMaV91gHLvuL5/Gvi2ZX9rRwoSDzQ5bHAWtXUdlHGVBDcwqweG
pa35K8Zt6N4NWj3aPB9O1Rc9wjd6vzlV4Qd8S1dKoJ5vIrAwAlD5D/OZrPWajHp+TTg84FqD9A3e
7YBSRYVxRJpbwe36N9hAiKJktERXrYEZZr9gEULYQ4m5cp7XHcSXu3uv/JxJ3Ov0oxGaUrtLYkkJ
usPiOvQ77us5at3dPZoFFB/nRe8DaVjVvc7IgImtRq3071JF3/f2EqKalVInJznCLYS5zPrAfF1D
EQGLBJgNrX49aPwfjuE3D619u+dpoHJf4p0RPBY57UMROm6ca+W2qZ/rra5GGqNAEOGGo0Iee/qV
1hefQG40Q6leaOaTNJmh1jRk5kUr5lztOH7OP/uGyhE+iqCbEFm8bTr7AugVRDAsIXXABtIRpyh8
hsDCapPbf8aczm7NagAW5kP1inLVTtw2z1RiNwLI6Lq8VwgVPspdu+xfsTF5nJQyOpe7/KR/QbW8
VLdVKowsgpQZNHjV88dr5aZTEVruTwoSoAcVapGvucHe7uWpfXstWHMqvqeQp25V5V+1u9duTxQT
CQCWCimLUtCQSeChN8Nnsqlu3isNO3TUlJl89fodN1XmPtCrfyHwpeYfp1dAxruMS84FI9l3/0oF
sfPzX/EOO8m+czHcpkXtoQ71uq+c9z+jwbWMjvEDqlgKVK0EIdcCX89EJvU73VDBoOLzpW2hdqp+
59n2eAQaweqoc5++uEP3y4KObt5addt/P46mGux45+JBDqe4bNV+r7QmccVkGpGQD/3+d8B/jDp6
kzhc5p9qfb/s0wxCN3q3ehE/8tmdGivNUK3Qhh/4kwXdjRaz8Wmiji6foK4YnDSESvxJ3l4Nlcy6
XSNsN3PdM3OO8ZoXi2IUCQjzTcorxhpdQHfOhzIOOxw6xZLSE1ltiPlIzmt9RMFE2S/0U5umblT2
hwmjOru3WosVLUbKHItTiotqTFKOTkzXujAqzoewGxedB6Ax/Y9eMSZpDOTI8kmxyZ1a++6JNwKM
YdVBcYJoTXpn50isf5m5X0iTN60pXWBJP0HIgA4AqJD7yRcSy1PKHLw0cWnqK9/p+8zJcV73Ul/j
TFZxv/zufqQbCqhERj8XLchIkOvG/36CFjXpgH+LM2MxUHBGv0agm1DNVDX/BGYXNv5lwZz1q6Dg
pgbG7QfKsT2+tUIdHj8cgEeYXJCLAvulhmpBGGmmWXueP/9+j7DoRL83sYWJVWJfy+GliAvAXqbD
37/L8hmz6Fovt5Za5G24BqNRWwX813XP9DgKa2ncT/caxgwOa0wFPO3h4xph0vVIBm9j94u+q1/i
PkxwA9zPvUbVdjb+dCcH33lFzdjO79Os2n5up9SuYduUw5vi3Z7bBFiHbv2wBn8G91dQY32NalVQ
gdFroh5ex3SYzZ5nAAb3zSHVwM1GzMQYthgUJumYufTx8fJ08CBAxBIO+zfcPMXVq1HLZorFA/wp
HR9w1i0iY0FL5+oJ9pHhwDJkbJdcfXIZcisqPmX5glUl0odnDN6htDtQ5vWotd+IIBv9F2RoHz4C
UBUsJttkjkzG6TRTZhHcb4AFiv1LbHhE0PyzuIT8z8pEhJwKouFl43+8bEFxe5iw6SbMcZfmIM8m
GiEcKGr/PF5vcSOX+vwLix5A19+6f+tDo8m9ZU+xxrlGlmlfCKXdwG9tYdBUMO/EzafgsXzU8HN0
sqMVoTQdbqgFQr9hVsjwGMwRQF3yEgfSGdxfUu+704BEhppg0o6l+pyu0TRoOlb/ntvLrkX2qjjL
f4aSxuNIKjtm705RIH+x39DMecZ9ecFRZQeAAnFw4MS24Zj909oSupG/FGvlJa+sJodshyjxYOx3
5JAMxpfFk7GUYM+j3APaGIwbKz2C2d3TpXT6bTQsNuvL8N4O+HHmyDS7dK+iQYoDe/Akhhq20nb3
wGn7fYspTegbNP5pxW5KCuOevV5+mcD1YAW1gacvVcVJ6FIa9rgdUjmpTLkhStii1uZCvFjAc1Oi
/lIb+H4DwiTvAOZv4umRBMVHCO34YpD+xJN8rPg/ez1EM62/Bopb584Ht+3hmJ+iMaEhprNySHrI
KFT+ricYxIVOrM26f+jj7hfnC+oS0AaJJhD5qW0yIiHRRj0xe0cKEytRuoD0EtluoYgl453srDQs
l1N4r8YfYy7BelOGcarEI9EzpmIIwDyxNqS+nD+ITqRZQhDIMBWyVHrmljrnrGK/0MB42dVSYWn1
PCEun1sWKVe2bNCthCxnMzlDCIEWAwp9FL1jkUW42hUeeB1bS/qmtqoN/9nlgLUbw64hbs/6LKxP
x7s/IQt9vRbwcXIAGHzASPu3Isxe4xz71VexqgkV3dc8Ca4skTzszTIGlDrCEvTdWmPdCLKOl3Xj
DlAZbM3u3kNddMtIuQasUwwIfutrGqbXHZC4EoCQNlbb8RHxW2Tn+q6FHjadWcebGtVxL+SDO2hS
0mb6cAxsBmejf77trmVMsE0HwB2orL5XXzcXOiR7CBx/DMB+7FLmsY+BCUzUydsr43P6IDdwRoMN
pK5r4uV+WavmgrKPbBUMaph+fbAwXzzuqe6vlFRl7Ta/PoI3ja1hcQlEBTseG/UHxCE4NGRay6H0
HrZctWVxwQkQvMACwk1Bf3HyYbTtAvcwhQoBKQDylvU73ZHJAyYorkyqZ3LE9WZLCk2md6C6QVC/
wHvffO4q6B+8tLhzDP4uM5xUm45/Z7gMr+butCH0F9wx+wOYtMvFokh7V17v7L3p2aEVLBCXS+O9
gUOATQP8EfG5y4p6+Bxl4LosEy8eykKOPC43UFyKP5uKDF2r8fk7LJRI0aGBYHzpHdXx+ErDE4i+
1d5LAIMLPn8GfHTKFlhmvSEaZ9bj8EcNQ7OmK5RNwPmjazC87b/zMkysy/QypHg+dUeyNpgpfOmM
UVicNQDqIhfcxo8CAgi0EBo0c6ah4pfLVANhiKv9P5bObFlRJQvDT2SEigreZjIJiALON4bDFlEB
FVHx6fvLOh0nuqq6qvYuxRzW+tc/TN9PebgazhZnNci2JSNEPFOwsxZaHNt7ewxhNtsPXe5hBZ5S
YsOFxtVIBQ6cPi6Chq3J4GpdwIW+YdsCRJqR44wI2c4+pjFuIUNJnVZCaY8ntYoGAFyKM7cfvGdX
9j9dtQ6GpvChihFZvanDYkq99WX8s+vgSEoCA1TIzpXqHuHnCb6VOHOBwc5HL4zQMWi5V8R0PmLi
GZNGLmiIxf/cbbULYVIXSVoIjf0on6v+nv59Bk8YU305UYGvhE94NR0bKOjNXT20GewIhYBDPUMb
b6k0NtAV8iGYoSkUnYkhaHbTca59G3Lxu8f4pcNcrahGdCRgvZN6fI0wxWKDXIFIbi8J08K422fD
499XCqj3HkYqS/oPEG5/Mfs9l5eVubqP09t5whX/Xs7KFFnbpRa6DwR6JGBi1LrNjGFQbkb5HzdZ
huoe6bQ+TSdHvz/VajPtiM74JWvO2gmk+b+8o3jxj4+NUAfrjUZiTAGIAWZyhS3QbGjttt5r1EWw
NlXiApxesRGYh5eYigr8/pDT8CDw+cJYdC7ED9z5iGQz8yB4UKqnLfhneo/Hc4PmLQbLq12hg7B7
LUjG54G8M/4Uvd68w4XU3fdrJRTHS2IUog6+iy8aR7NLKtGTtsfUMEsgvLIPgQc2qGH+aJ7FGrkH
z9caRnxF3jWNxt5dj7s+DXZ0hjZCj4/nvzTQVENlshFl3UjoMOLsamdIj9G+Qo/aOkSyIb9qW4Tk
EUDWiDRJvu8xT858Xyy8mvpTOE+iGxcH2HAvkzo6Zb7rMG1nOKlmFjUTTVZza/p8Mmrokor6nTDR
PFNHUpFjhcOHa53Kh3V3DM11n0wNWoZVfKVb71OTP07NmmtnSQLXDxL21TR6EEJOEfsEUyU3Mdz5
gB66h9GOWd29FuQx81kGg9Kr7wz06WO34U0mV2ATVhsPtZDd/QV4H/U5GjC0obqnXZx3y233N9df
XD2T7G13K1+HKnEJe0Oz23UrgCG6dvof2gtm08gVctdQo+YqfP3LmYJV3LuZwzR+mZDf+iV4nHEX
dJZb9A4gHL+h6N1l2gp6G1jeOpytN6SS3/T7dDOdELIOJw53se7ql02J2FsfGVzk5URl8KSY1xEy
232bvtqPLNkHE+o3Bw7FRr8FlV++bHIysO957c5bT6eh1lMaGfDOgQOX/9Y1MdhVYhQyQfJwvDLG
jVR4JdXoSHCnLdcPqhsHS/X9htRQFchpUeCxuNWMbd+z3hNMKIf/DHvaYvbsU4b8GZrgUP57Lv++
sXMwElLNRmtWYICCSR+Tx/i2gmBK5RroY3RI2CFQgy5DC9dTyxDBQZ8zY5LGTAnhlayOB8+pejHE
aL/vKNfVySjO5n+MH99YJDt6GGONM5mp4g7LQ/8/4Vrrxj1wxz5TBlAX1+v0iCZutb526ch6IKK3
tgMch3Sv7ysLmPoulpfFp7I6cKhFOgqcu/v39oXDM4Cwje1W/Fp+haOKtfLgBCrE8i6spfLHJa2w
DTtpinc5nBtMCFtIYtYdD6H3wH1a01kXJ7UaMeqNZU/UknGCgjikWvsh4uzBimMu3R7RogMV0H7z
s/wdtgRJwOrbel8142/3VQZHjsqUPlSlHBC9NSAQFjhdDaX/sSVoDsYbpT0wjU1OfcYoYxt1geE0
fo+Z3b/5WUGiSE+CNb9Mvx13Jj5HLIg9A8sLEaNoQ2ricqh2Y76qY5+PaogIe4V29/1EXASKRRYL
kx6YyIYzxhRtD41TCVr5jgxr78yUq6tLkwxOwQKl0ZcXhkTIf5wKcxFFxzEaIKmxSnvpXV3FlEmh
X6OeuCTHXmzI+4EUwwWLeHF2sGaK/HRfucchkvrSzjM7abMz7ctf9PCHMxCO6COzm2B87h8HoXnr
UUCIy0NESlMAQiaOKuUHWsZ9ZG9wBnsFOLTzlLsNFW7FI8I2esWj3TfK1+9rwjwUNcwxfp9xFcyN
XCzIVZFR1OwjguL+s2xarTTSl1xMwbHgper18CpTLonM90lLWK2ezDVcT4Ysi9DL7WixglEDAx4E
QRMu2k3GUk7zkvNwt65R4L0sy0o4uPxhwrh+cWqNQNDNEAv+wAoODl4GzC5hlJTeKHamFl9uDRF9
DybWzvWgoYGViF4MJFnusZO/k2sISC4vUfLcfBKIyjKq3aM2PaV2crESZrGdKXIoQo1wHeHK/siX
Jj5vIABonf+4LMiBXgHmjR4KCe4+7NRJcPlU0343fJBA6LWzUTf3oRj0Lm5+gi1GXOTWh+HB1YHs
OQ17eELKXxr3Np3zpg+dX50sTzUvrq0zwbE2/CO4NUOhxh5DIugmG/rbPZUfXvswQIPJR/MmOCgq
Ih5z5ocB3tKasOY7+DOUE7YHS7nI4s52gs6AJpklR3xr1EjWIeuPTCgqLu6YO9oX/usSbqT2jeIm
wDRisgrL4HB7C5gbkJz699mFKaRtQD03f6tBOj43y+9lrj9wty4nfHZES2hvZoY4p1XzmAIUBVi/
9F7ur3DPepQh5COMjH4ldhxqY46JFj1nv8tZxrTWipXMnenN7206nF56PPhQ0FK54Dx7M3vIF20q
G4pHZAUMmRmCZIzUlAALIluenIFQ4bLaxdmsTrRneGvBOn/hIgYWH5Fr5JCv2YKWpMKkGLLSPqi0
nkaZD16fTELyONeiEs4FbCIwnx5GAE+IiXqNgSrepdagFz2e8sHdM1iUzagkPAJy3aiMPmPlDetR
OCFMR6n7h/N+UTIR+nsZM2Pae2OZ6OlbKvHhmWyb3tvtbxH6k3lR9cwiXYPn31YtC4z9H6qDciIG
g/o4ZyTXjUnF5Xw+IuXIr1/MIQoO29JUQx49/ru7lliTzvTBBkCp3+n5Y2AWqGSVeBQ0jH36AYYK
3WSAlg6aqVzmgMFogv+pnK+z3ScIaQ0/5tpYbUU+3XltkaQJez9pE+/LjCOVpE8w3bdCWsrIYJTB
3lor8XpOzWwWDBkfi/U5zo7WwPaoq2QztE/tZb1stnhNQ/bRIciZp+fVOlsf3O49lbrpJhQpW9lN
xaJ0G4cjjrcQ3A/sUI3ehVmJCVT5wQWLBKfij+EdwgSMGenWxMP2QpUIWlQ2amje6Gin/2Sof81X
5A32z41KomLARdDO3nuzh7c2I6D5PQK7jr4GbjpF6cwLzq8jccvXN/xDIbdU12L7NHvYtlh4XpRM
bRro8XaYH3e9UqyJ/lWJLUEHyd7HzG+bS4VCeACXy6poXzAo/LtcudH0KO+qHGHEBphoqJGVNvDB
OK+ekeJkQv3C4C01ndbCcfqMqbcv86tHW2UdndEWsjtQ7sRK2xjP6EgzaneWXEvOJnWk25zTjIzx
ZUUq5Z+K+YeTF3Kvw4hhs7rBOIEbo5mfkvHxL7jPYBQ+qc5NArgVYMFh/eOWG1OOK6nbv1xBJhBM
Tgkty+knVhwkatauzDzhEIT7x4axnDU7218RZ0575FhrD91rUvy5v7FHrCz8CAdZqBq33yYQhkuI
QxmnPXN3D0zNcoxATeYuDSZZuKzcWkEnyjlgeC70aMaozsSytpvJzT/vb9CuIVnQtiLUdBlw4rAx
NDNUgZbuzpSJ8nYkbg+notWTnW9gmJ8W8jfrpzMybClHN1o5Gno4ccdMJaIrTS2GUPiMtZlHydLP
h+Zv+gGRMaP+2zpe3wvYeZUfNUvlTsQG1MwEixKXcR52DrirhMq/BHb3S5wiZdTS/IuP6s/e62J1
xgEQef/iNoW5LVdUGdpj1P/aRTF5DT1EJRoWtgw96CFVRse4ZwFWg+6ANIi4fLvsfpx2FJ+XCxKl
azXPLQQBN7LHOvxWJpSIVYP3+Zqp3AkC+uhCrU3mAgLgHokxcLWgI+1CMFqpkI3pF+4+KiB3z996
wul7afL7cjTMkypqKPAj0ZkC8HbYUufN58E9x2UYQWTojhfXBTXUqY3nLjSBIwD8JqNQYYNK9aK3
UMmrZadrda/I2BAyIdklLYeXIn9Pb/KdIZ62MCPtqDWm8uEp2hkNqDkANVPCN0B8r45HFRkBNDmr
Io2nwAQcplIm0JBt4JswHj5utKCKejimUmHhikz81WChemfF3gH+UZYTUM8VycisVIw9/E3ufcJ4
uaaY2V74Z/D2EBDC9vybdxsllL+hoFLhNxYVZKMK80x9/1JzJg2Psd1G7dU/rAb1/B8xdLOBd8iu
U24tf5njTF+eI/4gJ8z28BeKgHRZDErtGYpX9O37icbQgfQKqhxSL0bb9WjyCbEfh9f5ExMqR2gO
oxwoSsZYgGMc/mLIX5jv6YSKi5hM9gt7awY+OgSMoCn/mZnVemBykvPOKq4S/CCu1gSmo2YzN+Xm
ViN/C8rKQ7GfymhyX4MUYZSqvB8zsBRomPOJPVxBylaYx6ZYv47lTxHA2xbomKqzzsfxpDcH3zJh
OzVM0JVL/uy3JGkTjZLbQs1kVTHuqpKBLOBnwRTBeqqZJxbaFM+lbn7QHqwgjdC3Kv5hd8zU6bZa
dCkw+gdMUBfKEl6pu/hDSoM6nLywlzd7AyhOW+5glEKEQsMRvoYsFnUXw05UBA9sh8mSZT1mIeXP
V3fRE72ctqfYeM8uGidEmffK/TBJQ6QEgQS1Cb0AgzEEUEyDUI6o6RNgTwhWOn1gy1fCXLNxHpmQ
xmAz9VFbcPJ+Q6wineCPDcKQYAIWcIWLcYUXlFntu41dDn4y6pEqV10okpsM0poSBIFb5CyjrcOk
GAp3ST/NM/gXSNQX29z5NTY40e7fsIxhs7JtPv7/ZWpQXlUKAzOzf0QsqNFEy4LesMAm/LzhmyJB
wwGXroEiRYP4nrFFChOs+Wezqc3tdkp5fnVXq9ZV2RsQkTaiHFelOpUQz23AR3Dbem/7jDV2Rges
MCQFu5Qxd8Q/1j3Ucf9hlY3MT9ByKrbBELQExWTNeaP4lV+lb1fZrzi+woQcvzombbWeLGCrcYVp
Il3++1jxeBjFfQzI9t8pXPEupaz6/THMdDRcuzvxNQ2fxzayxx+HMlkArPPGkUlumOXyS8UChcx4
OkY1YTpPrLUxxzr41AB+07Y+DSYHrweV/3B2VHN9v4D/1RbMPB/+sVbJy/4QarfLdN+LMMwy+8qH
G/3g8C5Obd/1FyvuMkran32x7iRLnrKJEh/LWn1J6m7j032ewNu4WZQKhXdrzF8qCxzS7F14z2T4
INDdcL3B3dz686FXhGvud4PWFsO19bDjgP7CsTBqxkQD5jaql4alUvZoktuHNZMRa1lSjdpBb7UO
2wHIGP9e1RZHxTr+4lAin+ikQJHZaaINPKTSR7ahm2zvVjY5c0hPvOwYfs7WrrA4udHzn3E5cwaA
u2YxLhPvMjS9kAqMNunWiCXEpiWebwL72OO0ttd4C+B8VViex9OhA/F9mKC3YFF5AytKzpG7YNZ7
kQm+BB9TYjQYHb8UWS/OHmDVC5aesPLHycVvgpDxUeN6c7iEAnc8dYVXZyuEdEBSpzYHTlL+iIUc
qkTvS9Sanra6QP7woNQrvg6ya78Yn1Lz2KNVwWtEHpPW1CW3ulgtfmv/gkisLzoHlOkQNGiSnY9s
Oh5ozl0A22Q9ZUdR2Ghj3SPhssX4w1hCVO5wdKLToRdGYWWySowL3Sg68dIqema6R5e2p6NDslot
MR6HqAH07mxDMOTnGCAuoqXugyE/UJwoT8jT1TzxnO2jfjweKWPxLzzD7pmfXToCpfTEGCC02kLy
/nKbt/PhNWjgW3xjWElXl7UNS7z23Oj7hy87LbmkIZ0D3cXhLmmZKFFUvjcO3ADINGXmIKQdjbC3
VA5PhOFIzz31R5QC8/v8LrvgnnUhwEjLdSp3yLVpmsOHnfBJLTptm+b/FF0s7I7kaxd6301Y4+6W
4Id0lXiYANxxdP9BEBXpAR4Pn6CCCjtjMJhzvO4sXrvn7vyz6rMZSuvlJBn4z89MzsLwQ93zSnuO
UwnN8aLJod7TipaLYQIvv+WeneNt7PK4WM84OFi1wsevy4iNmdzHEQzXYV/WTIVnZ0fXpn1zC1SJ
eJrO048GlHMc1Gb9DdrXVbsxn9lUU5pfit6OB7YwHLjb8YMxi4BjsrlNQdUoVvP4fNxMMh+z5XmO
bTY3/TPZa5Q+G+4XMhXgHPRupAJxckHriS6jl41SdVsJH/qL6G2nj6tL04tEVNCp0y6TZsvHgVjq
n8Kcdn9hbAYo51JLJb7xtxaA7EBUoPPci4hdKtEJ/t2iYwjtb2WRghYCsEZRiFoTUBxl4/Rx2nOA
uEf4rFyaaGL3KI9eXgusKdy8R104yBy6q9UEdjenIPM0eiryVSVpnS0oL4pnQxIFVs/6CBMM5C9P
6K7bgdh3mGKTvcktzl2qzEbefKc9GTW4GCzVyHym0SxJBEvyDDMImh4pcpg/8bpvVH5yU9MDFRZk
KzrdrjZD2curgoMFfVQ34RyPKSzpMgosAgEmBIZPQFFX/CphkD9NcBtPGrUMoVSwrD8JK+X0EfTW
GloEGhPGG2i0RrE9gtxKcTG+jXy9I4C1W5OuQXq7hmwon8B3b9m54B1cGX7TgRj/kAmcDexNRqEI
EUR0FJH/Rvbf5Jl8fYaE2ATRBMCMo9KD/QL1+zP/1OD4Vg2D0OosH38M8HKnoYfKGXP8GzfBlLZG
sJUBFLGvkEzH8Ke4uw5z58NF/e2X5sa0XntGT9W8I94DqhqbBEXc/K5i8kVBj9XBWVmNX6AqAkmP
JpQd2soEsmm8hZa8cJ0hk+JGfU6ZjuLEGl+vrnboGA5QNyEkqdul+vbzPsVdDUb5sP5mcO23o78u
JiifwJgRgmO234SnuGjSRVnIg3HEo4RsgjjOYbiznNFscrXBhYQmriA5uj14ZB+0p+7pOSZIysyg
Si7pmmPivTVx9DsfGen1qNeYoPp9zFe4NVusQ3PPSngn7S/VPTrg/YeNNSisjtK6vSmPzPOU0SBl
Sq0u77HCTFn4L9S6+E9YSAw+8X0PS+Dmpy37rBLXiQzCoieFaW3HuTP6g15BBmIbPmoM6w1UxLFn
+71NddIKjly/yv8IqI1d6nIEc5md1As/fqGim3gpjuIrbSUd3wxSKtoedVpwTfIIyN4Glz0O4n5f
Ho+98NhoI7gWdMyTN6w9xYp/rqFfV1TQnyveEz9qPbwNsMmHwZtLGCuqy27WB8gukPt57dkYLstH
zmIknF/6CH5QVHCKfxyMziOiCDtrnqZSZ3BccYH3uONU9NYRvPMTqTCNsTmZ4Cg/G9r7b8DLgIIC
Ivndj3LvToXwL4UO9VzfpEZxDcQV47PFL+HJmUes68S8W6i0SzUnOr2gMKJ0crWeeUqoUnB2gQUM
qTRpu22Rmylpyjj3NhxfFADQG98FzV5Fy0/3qHolNgTWRQ+V8Odz/3D+3yxP26F+FV7ZMpM7qjrw
BqmkN4NidHN4H4r98PGwaRAFPcjLjJ4v83Zx0F2BWDJzGeMWcvWyXSe1fHwywAl7Hq9qNhR9TWoU
8A1LZ9g1n6MhwWirGhJ7gKyTv0NoEHuYyY8icXKc19sp8FzFL5A+iPE2GoqsBhaGF9w7Zbdl/ZvA
wlTHN2AEkMQlY9CG8TM1M47XIWy/mhmm2J7tW8ut3JopqdlgGYRrhvtoJAHXD1sjgvyJFqJZtcmP
r+0H9qUvE5n28+vk/TG5adHZgoCV2vwt6psm8aJC1QKtYNFyaVDewXjFL9zWuhHeK2ZqNgyGZvL8
cou2fe58tzAssqpMN+I0Q3MwWam62N/GUfVh8eleskUMAVY1xxJ2BjlvivDuL7PBsTD9GmKtVsnE
eDr1O1QhcASe8/wnX14QOg2xM9xCqYFzaXHCjuZ80cZtcFrKbEYHjloF3w220cf67WTgr5n80bjc
sf+QP/xef/hwiOEJn6i3o+OUSxjQbfmzzqn9yMyBqt7A1DVvPdQxiw07VmHNKd0wsOYXIIJM387W
+rUIaehygfc65ioo75mMKjfkGxs7pu+HuDR1WLT+0yOrglJC+0KnwYlYk3PvFYXWdgKDqRM5wZpY
gPlvDA1kbQXbr83Etbjiiqyc3P8Rs/Xy+G4EFG9lrvj7mPCToFDBWSAT+fCNDst1dTYD4x69ci4G
YKWnuXziJFv+Qaidhbu+3PW28+919DFbjITw3Q2bnmxBxchzjB07zFNOEJmGWC8K7SwDy7tZuOyq
WexQ5cirNy6t9TJwHEK5xvEhdZx1t5ZB4Cz//gwlNXB4a3iDz4bO+oaDq/WvCtuK3cWFhCrnViv6
yYAE4IRSqcMImGOMwwLTbsafrremZHtoQbDL1gp4bJthVwvaoIb8B39WZLP11/o9ZHjRVyGFnLLO
Srwulrbzesq5wBQbh2Fz9xSYWVrLOxz0ULq3udtzb5t5Tv3/k8/FbrvST7sE/UXieWE6xdaxlwSW
guxcGflUQX4UzTuU7xZTP+Z0Z6a/pkXfQOUIIDLxcjO0gseKCIlRMFiF853bmiZzj0fKQpQwzgKL
77r+4VAMGPzj2VrhXCbbMFFfGgQqCDOA6bauMM+XualQtV6AabnTE1NY5VNt7Fhh3TXXyy4jxi+f
bs45Ox6sIfTQdn/5oe9PaNqVP8n3uJ/VGM7Iy0oBNsgzp+omIr5WR4Frb/q4sUyJRZtVynQINLUT
X+G6KK9IyPW13WW+0DF7BzDyC6N1fJrDTBPhsL0pz849boLqiFS/GeMJyvyU3WPC96T9YlRicuas
AIpjPEdzERqrNrcmmHf6RuRF/X8X8zMfBgs1AMYU5/ZEOxEGrS00z5oO58vlOptBqztL0i6ZcHEu
Ty7RaUEo0Krr4TIoO+sjH1/CRyGcNs4Rc0es8xFqgtj7OuoWMNWwabH6h6j5L1tVXQUMI0aqmmRZ
SZ9K2Uy+jlwPHasJ1FwYamA6/VoNWlLrbpj/1tEDh9txcjW7gh4xQDbsc/fx6FuEI/1geIpQcpu4
3AD0RfROrpSeWhzsYa6e4/sjj6lt3iXHWLCeKi/Z255wVEXaCcBHdyxlYdXMe/FMhZGD/2igDPQ5
fjz6wge/DcPwYLxl8PUC69J26THnXiFbI47d8mHuvHu44+RSTST/+4Zzttaja6KZwIwBldvppUXh
HTcWwaihgUicTNstW+t4GjS/AbmqcLdB5xGGiNtvvHUPgxkoMHNjRRTDfhk2Etd9P+S1w48PID9u
+fRecMYkAzYC60Q5DddLNlQ+NVZ9kEKWDg6fwzGfsvWBtDccQ8+fqsB3vkcgwlRyqTJfkEYmZBiQ
qjACJBT8icV76kKwDAT/JHCazzCSfEb1i2kzPZBmqpijEb0UDb7q15hqQryCMQobKx3HhAvWc1J0
psKSPT4JDF6pYn4IfWbxdd5DgiAOf5IdJL3kOU7oFfnILaJZKBfr1qihujfsITgYvC+CE818nF2t
nP8vu9ODs3UdojDIGFrp5dTRoiWZiPEAjSPPajCN4bnd6j/jLmJVCgPxguJjRiRHGXHvVzF1BtOc
yGjQs7/e0Qj+sIPs0gIy5XJ/oNVO+6MUdG0oLgQQ7K8YhjHsoqL6J7saEIsMppVCXvXQwBRkL/Kr
dw+LWoPiQ1zIl/gRUMr4ZDjuljM8Titv2YMx71h89of1B3sQXWXSlsEbJtzVDr7wJc4ooFnGP07F
8BXukKqs8HVVJ+o7HaPQNC7BbTHAjLkPyXxJ5g/rccAA5gGzQzgc49xXyBWoXTjz+k9MXcvzXULj
xTY2aDG2F9A7FEG9ENagxYv9PvdvmQWDAB/l21ZCpljeFkB/G122kxRwO240TrpsTv3LyvoHNDZK
psZTU/GavREkwh/7o8sUToPHe+5GbOsaWNccIp/umuk6T/0f4FGTtHJzN5dzXpFKVGn88yaj8YPv
TfcOIMb4Y8QEfii9bHWPwInAGHa/BUjRuuYPWOBe2hHe0wsLAirOzq40vcy+JpADemJrtY5EV5jv
j3iC1cgbWhG70cURXWzL7M+o0inKuSHfbmZ/uCqiFp05anEfLhHQQNvs7zpcvNXsy9XzY9rePuOS
i7hqePWgs7xOwcNsJw70n6EslLaqWBIYbPaAZ8x+fDj8QtbVC6reqDepVhQKIdRoxPfgiYxH4sIV
y+tIqKFjn4/sfHVV1YDxLhC8eDBAginlVEg+dMzIJlNYsoo/253GMIF1a1qZCCUGSQWI+ZX9Ri7X
DaM8rTVlg2MZWPogOddZxyPnBelyljrLTl8MmTwrqoGiDzMKvT5MBoGtE+NBozK9S+ncUfNh84ri
q2wI0fhVNuIrvPX7P6lxN8h3iSGoqdPItc0MT0OEHkSlyW/oFXFIcrDI+6M71X6qnmOS7CCleQQD
kNIRlm+Oj90PYOb02KtD+GdRfukMfyIPbsIgvP0lHpWEfuKOuvysL0NVez3QpMV1jsnIdeLBTaM+
pdAnKKXkX4Ad5Lg3d1eQB+LJXmCo8WzSftFLuFcMvcv4+cV6SircKbUjnAAL2UFsp4KENfrHz+x6
VzDQ2eMxN4R60OVzJdAfgFdZWPJB7Vv5R8VkO3bjBbO16yW6wrO/37BuTBU290HDIDugd6+vfW3o
8btjfLCErmGHtWg70K80DCcdQJh1dAURc74fTFJXkEDIMvtaPpDKtkeXoJTwndGiFx8rj8kB4Yii
9nSsOsT3sNj+lT5INnJpZmR405jjgtwZXQJVVTgma8SD0nsfLymewfH96X5TCzaMNjqi0UonWOil
HnYTHzDBiM/Pex0uAb4Eiw50JXml6yCakLe2ZJxMMLuySEAeQp+jRiswCRjw6dRLbKHoI9LklLzm
sEgi3Hnp4gB2ePUA/iXytX6S5rxiviPoDdGSeK34/u+oMt7psAcfoOtTpcOaGvVgXNTS+EH+QShC
7jq1T677sBLaeD5hjKQsIkAZzTQGJaJbp43jfLI2ZzTL1uRyGPr9ljwTCQ59E9epjgr2VADa875G
Nqm+hIaMSYviW+ULjDagopSTmnI4wdwEfQiAfbVggopI7sQ7/oHMZSdQKOYsDL8XNQnz9CvgZlB/
8Ehwi4P/tvviDVcVvhJZZzlMiy9TILlo2cTK8Fj5Y4YRisIKBcp/FXMjc3ExJYH8qGcOyyJdfzq7
NtoQMFiOJNZJ4/i0mcyK6LFcfdQyj4T3tLm0dVuNEiBVdS8ew4Oz8xFaS2jrQZjv6cjfB/Ko162g
Bkgv8QA0eY2LFwp3qGynI2gI1c4euQAY/OPpM8y4Dz3YVS1XJxvpaZ0RwUPt+sgUZgXKp9vuDo5G
eIao0GH5DVDKxfrqVlTvk3YXDAOseCujlK1zkc1TLfhBCIgfn85q4xgqoKmYJyV7CSrS22rDWDe/
f8T/FaI+XsBjMQiL2acqKE0VTN6yX1FPrK3dXJ2+AsuTM/CWHfX2kFnraV+G3T6Aof2oXHD4z4oi
VDDBcJN2b9R92wqd+GD+DIqg3iss+lX7BkGE5gmaskXIoaq2mTBCyUIVZ83K8d+fqkJhnixj7kdH
hSOvUc7yfWkRnOmo1xJxxXa8tdCmQDSWg+mNOCS88tuC/OCR4Gd4RG8gGxSzlOwJquMffntLZrWI
m5X9CYRuKkyA+mixwG7FnpA/Aci6/zvjB/9YMiRlhjqHtficzCrok8KYPpclRvXc5kpBU9lIOdsO
9FMl8uWOz81zvIUKMjjA4nlSe34v1DcZQWxoRvGrwogHT0X7LvLZvxaWClV9HTTEx4inB/G3AyGx
GvVs74OUlIkinuXQaW9ecp8zHsCohtlAIb8fB4zrI87zbdwa1X6WcBK6x0EDOxGiHI846nMydmNC
Jl42GmY+/SFCOhYGQqMLWc9BL64Mmy/gWOh7+D6cs8OncMtXeNVIuwPGuEbd0mxrBFxt34y7W0fg
utTU6nUPo5ELO6m3Kf3BJcLWN5tU/u3roWpdXkr71wDa8DryvvNquZ+MTQtGAZ1/wE0zHEV9un33
NubuhlB94ulf20LHVgKrcGKbwJWyCQsWeaxez/Lf/p2iydAD3eSbVTz3NOmUwekCzdvehkeAF8M6
1pzGUDrZEEfgkTmDBI1lzs1YTmmMhn8lPhyoGMULokIv2NYeoAbje9Fwh9cmBFJcSnPe7EJrE8Nk
La1rYHxtVANvxE7AAL3JslhQkFUBhdcaAVM4sHdFM6oraKgjdJTXt4/QmYDbLLlZ33F1IYCr0yXx
1LvjNX2MuF0eFoQ2s+YR4HJO63tXN4Eh6WjYhMhdTpkN/Y+8dpSyukM5uOwQykLqa2nWkJrFduY0
E2dZm2tL4mHttkaARgwMi2wxNFt9+OkRImR9moMmy/vFrGk6HY2R3kc03+D19R5v+NiwWczPMqVh
a8T3j7wdUTA9oA0AyhKQqn+IrkSLW57fXeg3sQMd6Hzl+WtRup3ICUqhKyP3AxK4eeoc6e1BnXA3
ZnHTmD6FNh8wcrtwhZ9YOVL7eOnDOZ6RLdFCsww7ax2BRI765BcUZzcd2uRyqVykpGKVUF2k8vYO
zj4MPEBaczBwsiHsF70H20wOgIQyxlv/bEqUtKL8jdLF/eU0EQfeAr0zLRzX2Q/fCqJZoDvcgD4U
+VlhzJpyLFEkSa42nYuGz4ITm4tZ6wT6WQy/0xo5t/Hkh0grOeYIAzP4pkMm2z8b8gLoOnAx+cRM
FiI87gcWbhAtAL/BWDFOe1w0Djf5gvH35MnV0vKY63AvM/4ZMtuf8MIY/KKghjBlOK8gr5g2q8B6
CgXFX5CYTRtwLudcw5OeM3CQFjCIjWuY9fJYHN6dgHvETMNuY203TPb/FiqxKMUpv5+gY6aQUdXK
4rtmg/N4Mhz6Ib1FhUxOKdWqjHjU4PO8NuVbXKgyYIPBEalkYg94z8ReB//BLRrUFCpGw1BbbE9l
/DPrtzl5MUxkfAIQT4QRFe9/c3SMuk7/vgdXPaZ982rCRpsjOmInysz0lcCDYqS8RCUQgYlgBtde
3WFLuC6lYuHfueG/qP1j2IHhwKzXbQinrzAdH/LVY/XzUDPOwmq2qzMzX6MhmSQwoiNAZF6b1R8x
Un1iofmRA4s64RtU/uMV3rAB5lgZ5jHOKL/tiXqpOdzSvzNpXK9LmJL/lyI+ZC9wl5nn7ZBYJ+Bt
pTCouaWGI54VrkyUEB/5u3EJ4tMq9CneD4BLFtTms/fIuNZSuzIiwptqpVnoQmTiyJ603dffHd+F
ctIGROdJIDLBTpgC6rCFuEdEpqlR17ftvjfkJAK3mX8M4hG32Lvf4+otcJ334AIbSw6LlkgurH9I
5/PhT/bnc8xxIJeZW7X5nlxKCluDccicnM+jxZptBRdl/4lS4iW920CEiGf5KDAFeShoRQGCD8yi
jq02dEKrxeLmQ6UohJJA3dVI6GH4QimjT0m9iJ9tsmgFGptOVUAJiAJzGSLdPFjJUIo4u0ZolaHg
rgFmGj9vU6Jb4DYR2YZwqO0Mu87aaeOtoJmQudXGg6StQlmgdGCP9sV5C48C5o2LPnsU19cdkDc3
Mwzpi8z9BSQnbYWEgSFGroS5hH0IjOsIQ4dGAnD0MLF3vGEUBA8aQQdl3oHIPvHP75BRrVUxxkN9
xbKlUIYvf51zn+m4XYNiobZ8IY3i5O5lEwQn3JCTQpafU6SvPxTR/04UYb8KMWMvpBSzG1jIlKnZ
DtTU8c0ocV8KCoJbAVYAML2rR6kcLri+eTqsp5+IjFB7W7REdWbznUtOg7OlIoGMl9/V5sh3foqK
mvFxYA/auYWpxoSDuakFM+nLT50FeR0hqwaIgFb9gZYcqFIGGeAvQ5Sngt/ShNLuwjm+C7izwNxq
8YRtdbWpqMGK83kslk4rAphbX19gC3mw7MRbewnZdKEUuexESUPNi1Fkc8xzV0Tp6HgAkH6mztv2
UpPZdA3azo3x77/Qm9O5D83bHBdXw5/3aGdRGdIfO/9j6byWVcW2MPxEVpnRWzISRVTkxjICYk6o
T9/fWLur65zu3b2WAZhzjvGPPwiqVOp4klGPgtKC/HrNpyVZQY3xINWCQn1X+ggGiLHcYAI7uKhB
WxIiq3CiAZ0LgtLdDFe7+xpqXjGJ0Yuc+LElPOIDsaMJqpTrHqBGPSOaV2/pQy9OALrQOD9fw6uP
5mGFoPhrXB4c3x8QmUVLm1Ky4jTL9wTu5dB/CFn4bvC5RHtMfeZ5zZfqlVzPm7ZibhE8HABQYFom
UECwHYVJAq07GePDWIkVmTHGF1imgzckZ2zrgcIULXeMht8bN/waeh/DP8gNIIcruYP80eiMIcSQ
2VPAZ9UOwYD/CuinsdlcDObU2TnKmG66SCNELGVjncLPLE3VWBmQfLzRyLaPDfUWThhdUdncHIWS
EsRYBYKao3M84Kt0VxGzRuIJxKkC5geqmSWHCaV2oASbxyI67yuU0Vw4CBaNpv94WYPcuO/7uX7e
Ey8FAk56ZBfNj9rvaW16DGwEwJA+iMDmYFX7KwYaKqlHlMGc4vjEMtfqUa8gVUV0kzNj6YcXOGrq
pXbvELmPwKgBU4P7TICx+Zt5BzqbIZoiYA4Z30BBFu7O4sqciaGFUey7cpEkHnIuWTWnBSOD6Eb3
rHvcKOMdrA4f3bgfnUDStHiheTGjS0IilahWH56dIuDMovZAmODQgigw81h9daYaeUG9jZadewme
4QZQpznM7uaCJF7GQU29sOE3yRNbP606fe7Pe2PBva+YNVOY51rJEuuBeIAMPxxj8dkry+ilg9oY
jS8/gE5KRgoI3Cf9NdYnxJ6OvhPCeMDrj/TKudX/w9aAVzy1lVlGTwGlup+NAI4FY331t+LH+SiQ
6BFLMl+9ndX96eLAncmtA1mg0GYJWRqAC3GJ572RwaSjvx7QiC1dHm7B3XFliHYFKR9YMy6j3U7R
xDdHf8hoIGVqwMWot3cmzxb6PIYiDGd+s6rHr8Ix9y44KwBIj1mQX/V64f8g/FCW9ma3wqKbiRZY
UG3wn9tdDd5/OFowuYu460l8N6xFN5VHvmX0IY9SVXIq5fp+q+jdwtwPHeBaNlj2je3Y/oHp6tj4
c05pwXLDJIE9gZ60ETFshdE2FSZTPxcD9ykl9lMdSxMvipAShzO38MbdGED2qfW2xLzyGbXTYqJN
6DbyCUccTKD3FHZTQxcgBKV2xwZTqojNpHJqYq/vvk5WChUGZ3MZ7P5pufwnvpQ4R5i0LWETioxI
p84eohp1BuQSUgFLe20r+p8pytgmfwkUbL93wR+uyIiG9vaFuFr9gkUMIe6qLtTArzXgFCsAPIQt
pGB+pmOfoIHTtJzzMv71oKflpUl1zomhQDTxP10ANnuCqBFpKTihPZ58oHVcVo91TltJB0S9j2rq
a9+uI6gK5eSN4royvlXSey8uQ7O4xA8BZetxq0LtYxHc/C3NL22iZF7yd3eyb5A9TP72iUNUH9KU
H8fKI2swXLnv5Evehmbz6zXnJdIftxg1DlEfdw30H+ZVInZIHCjD89eCNZCzWyndCfcaYhoGZ/1I
yB+/tvv8jp6Ve/cHPeJ5UCfZQt67FqOyvYZ0cLfex4Di5PICq6wWNH34R7ETSHV0DAIOiF9t8BSC
G4X1Fgq8bCXsL202agacEH5UaF2TYck/tK/6lL7lon+JvWqAYZMnjkqHn/Ra+1VQO8AZC5wf5iW6
Z4oy7aJPJ7TNtzXKNL4NSVi0qPrVf7IMYQw/zaJJADOoFIwn+K9mrfc38yWbJMcBmsSrWFH0roK4
RzmpRpxJckxwKkqLwmvtJzRU1vRgr9olRR8l9xj6/hli4hJV6V7UYBSGXm2+f758YVQvy7C++SC6
wMrdO4j/8qk90jfnt/eEjck2BW2dd/2BNvTjO0EjD6f8mZ0R0g54PyaR4oyXFwajMPZOGSBk0UZS
5iPm7ViwCd394gP8L5NoQ7Gr1iAObD68YtN5G95jqHqLqxyHOFfO2BmNwm0SvRDDv0tJh4J3fiV2
iyJF9v23tnksffbZO4fb16NM4fxhknwNRvSiIzZmjYPtbG0vazyy0KxpgvT6X/eFUErftxqq4lQy
DCR1ecLEmPn+ZvO8krOn8HipPyKQdzIhQv0SfAR6huTI6TDntPAMyh62J8oo7lm479IWnjaPIbhV
V8gEzN8OgYx4v+HukzMpMp4QZ6uE5xy5dNrnuJFzxaiTa4zC2+wfOQ9Wp6hrVgOb/xKsgoFLB0tR
pk8UB/8iBfMoTj3Gq+SWX2AMsFdqq77NuI1DvePH8bHCdA/+lGpF3ttAwB3AlFi6Z3bnjxUAiy/D
YTYPmJZPj1ygaZt5+j1evtWVzHIULYqVC3Ov85rTu4sEhefslAQMInGsIkYBFEsqd2ozm4aH7Y7q
FBrwI2H2ZPPICV2CXZPybT+8mK82y0bh6FPRkgwPwoD43Mwuk9an0Sv8cyNom22K8mf6nuXbEwIg
ZiUvBg6KHvz61LARzqddddqbgphwGjHPfGmdfWP0tvqY/p71del+oMhcT5pZE7P5huDfUp18bDk9
6AA3MgN7bbVoGAv4H1q3F0MQPulX+DreiTA94zWk+LowXb5F56DAsrRFQLf+OIfND24Q/E4zOQ/1
zTKJOcXUMGccBMkWZ8sPTPgPdjsD2HhHWFJWK5bLrQZPHwaOu5KF7z3S+ZNR/tDglqjV9CBWGiga
MFV16gjvF8qoYqxNDui2KCUoqBl10GJNqoE6gR8TcPi208UbE3V07ubjF72h8keShbh0zl8P66CG
1nqZP0VltlNQC6nVB46vCp+Lj+s/IclRV8vLIiZaILnKsZFjBFXfbdYv80AuBYSXv8kN7hsa80fZ
UNQevMeWdQIbP2lTGj6oCvOS7UZj+99XBCgKR+rhNm/W5ED/ez8aeHDLbsPuvWA3tjGdsCY9jd2t
z2kaMOHJNY3TmVKnYWnTJ2xz+M3DaHIyKV48ekMZPj+SUmwO7iNy0p7Tq1WhrntqqzfPAeSk8MzT
qi7Ukn3XWExPNx2LO7z9Vujy5HksQ8LV1xyLNKho8tji5rkXkeSpafvHnHS5M6bIADvfSqsnX2eU
bw1pHMI9dVRHCybk3kuFMB49rWnBDGp5Um2AJVHSBtMzJGCYSHawaHe0BWD0k1EY29WYR6PUPMjL
fAYB1bkcgx9jQM6IhXgadtNgNILaJORvTATp9bmYnDza/jgd/w7Gq2XQ8k9BVWnk+9a7rz3BrY6K
nCiCUTGwdvZa8NsLCwDy0ycTo2O6dI4Me9+mkIBaxFcejd4zY6rZDxeUjV7fphX7o8+NCpsvW5m8
WlGRl/gjE5fOIdpzhx7hZMLHYLCANwaX6Jh9ekTTHz9Oyd/4QthYtAsT37A5lvEldHR+3rJppUbY
5VDqUw+DOQC/I0vRRWBBOoFNSiNTOo44No5S7aoksgYraqMSxGTEx5ocfbd19t54EmMPwjgMO8B9
04bgfY0/FqnegA1cksv6htmCJlz2+w7c5ALv/kk3zy1q46qpQhLsstMA741lntFwefs0Pa1gwDCl
4Y+AMRRA3JR6g5sEKoYPGcoVyD1EKPWOXke80e9guoJVPNAVCTr02/JbAOaIgFGOYTo+VH28sKHW
vEb1mAoKhBeVhQinefbLF3eSSbvAiJwCapfNGCzvxpl7HQGX2HvOHNfWJv+2TTunr9+CTWstx/XT
Q5QNcNuJsQwNmORMKhWenUAXvASk+p46anpPyoOJtncbSOnNNlBFBB04e+rNkUzLushRhVxn9+VK
cFEe9kyhRrx9+bctBwZXNgKyHxKfXlg6lV/LPLNzsrxxEFTfzis+RvQ/ueUTL/H111lfRGDrc0fN
/GolGYFd6y588B6a+v4p6l+M190dNNLH2f4AV9ysujUthrNDIy6/Hu4WQlXdH7VywDdZPoPu2ZFh
gT2GVzhhXDtcALN3odVp+TDZjyd7UC2YnK/55HzhjG6c4z2bSLRnFNR9BVUIn3TZdSRAawo3sBgV
Rr/vX57uvbKuUDPWd9hkPR5ZpoFuxSR6YE666ybg7ZRt9IMWaMkW8qWC17rrBgGKBS4j+8nP11bK
99+Ig+ZgZbytp5Y/NRHOX2O2rT0nFYgW2VJddYLcBWweOpAxnI14LfCDoXcS6w+IinRalCgw/gnQ
YlvczyDJ3+y/epgCt+nKWIqe72aUcAFvTl6rV+gRdkmJyV52okvr3kijBtiDMrQ4RX89DG3siMYO
RwdpUB/8D2YNHQnaf3+EOoEcbI/5tIl5BDvrV+fg4oivNqPgSWkCjtdEqmCep/Z0RDcjfl8BJ/ho
UrDtYhxA0xjAxwOdZ7OipO4Dm/SB/cBuzsBqD5gRcPwxa2W3L/VhJDxOPUNW70Obtcevpjq+zMd7
PskFZICVsLX35zE31oa2DmM/+2Kjgm25ms5mY1hW7HTsEBBaETT5rktfxQbINm8xaBhjBygo97Me
j8l3k0LhZiNDFQETwI0tBhbiFQTzASuqQkfrl+mzAd0JewGgKx8SCyyZwmIcouYyn/2QS0NYzhNJ
D1aePt5kuiQeEILlnL1fTqSHjabXaLJgCG5ATkN6lYqV71UfkmddaMSO4Vs0xg7iqLH7egPj0NNm
mPs8D3RTF34ZYn53hME856wTX+mSmO855CqQb9Tb+CKmc372bgnpn6B1hnZrvrk78N/YJRXZffM2
LxKNpT1AcxNEbUgUqSlg9br+mwKVwXl/LNA5l50vn/FydG8jaJIo0wqHN2dLgtxvZtgxMVloJXd9
9l4wEEE6hYJIYW7OhUCTIjtDFejpDZBS71qdzXvIAPrJ9Dge2npaBUS6JBjbAYPbeFQ/J9gXOyc/
hmUetrVzhD5UBBSIHBhJAjgO1SrwXZIo+bHQIaf6oGJdfsII2Bksdt9a3cUX7KLQnWDuRJJMWo97
fJiqaQE+9iJRwdz1Q6nOkFvxqG1h0kxBjAGeJvbRGveDbdeHvk8jfFGxEnfHdtMuMka1a8VRHAZy
hXUx+piBHfVOyCCE93pkpu5WMreAcZGtC9p0zXTe2DP/RbJccIeEEafOFC6v3zSSZAjeqj78YuIk
0Cn9lOb9LxLlucDeuWvhp559Evw06cQF6D3ZYZyrxZ+rgAQLwanE1w4zGwf8zzJNxA4EtnEX1vic
n4kYQ7MAd612AMpdAoDnH/wtkauP8lFMEemYDbVyj/h346xIuSpBofenXMVyjPIcXpkSRMV+gx0N
JfJVdYiRNs0iwn4kPJhx/MC7FOizxfo82Dc92kFlS5zjxhFZdBwT+d2JncJMnNpKfbEYxVUOOjLy
EBhXkhhMio6y/iIufkyPaHWfYR1z02Omey3FPHYcqHbOzX8YPNQ5PIwcFbLJMG3jZmfxGc8gZKSZ
Yq8ZHoFso5J1MogXok1tjn2ftIGcL5WYHyfE0gyWooG4JBH7NhQ6WSZyRoCKm4oIjZkaKxs/eFqV
JCvj0E/OLa64M4i4LFDr5nM6QWvH5V8PzTekZaih5pmgOxwEGZkZXUu3Jx9/spdSwPxzbvLfpZpV
MXeVN1AADohKZU4NMR4CvIG7iOyqMDUk40a5yIIyq90Rv6IP8cyIFNBQN1Cb1iQGwe78MXB7hIcP
wqzvh9+uOQezO3cayORyGOF2djG2HYgNHLvzM62k0ODpqeiyhIXUqKmkIXFK89llWkN5NR3ju6kq
LeqU2hiC4VdnHd/wu4fviFzDfJWaZhLjEvqnya0tViccSlF7iBj8wV9/EcHUOEInOTpUDeBRjMH0
ck1hBBRzFbFfi/HzAaSK2sqlmMDjxKr0CTJSFy0WwTUvbQuaRVIGLCEyWlGAonpt4aSu+9U8ZQt/
MYDrbV5733xZpp4qHhGvWAlAVknl2Tg+HKYzK25eyw4R+dYG0wRVEqhgG1+0eHdfao7jv1HMJjgk
fA9q3PmpEY/WNH67u49iHtr2phvxzDqkt+IuhYsLGNtXTSVuGBIQa5VB5Te4ZdA0e7rTRTho+Ixj
4GxwXvQpGRuezq3kGeUtuaBfZkJwqqbUH3u6E2RnC0y5kXLMLhwKLmJ42S3134Z9I8vtH0umfdFC
3Ie369Pof1bF4oQ5Ix/K+TkmhiFXu8ZC04l/In4GxzyDS+LS0sVgtUsfQnXr0V/XOi3CycGXaufA
0av/RVD8iJnB9KmvR/OTVyIIsOKPiow5/BTAem/KL5lyhi2u0b0QQ5XlmAcA3kZhcCl8+ZRIj5JS
SKdf2h9ejA4v5y+GPm0ta6zXWdZJ24jen94ZQK8OkqNJGE5l4C+kXij4tsyRmLFhCtjYduX2neC5
Sw04VE1MRy9WYj3YtB3+sDazLmZ9sFqH2vq+WH/0Gk6x8Ux6HgcQ63Z2W/8dsZweBwpMdtslcnhK
7fTA6s3VrDZS1p0LqlamU6YDPs7LJu/WwCBHZdOXAbTkqSl2xne7vpAgykq+JpxJ2HPyX3ptnZAA
fBqAZZjL8H/02jz1u+pqsjytAel4sh0cdPZleE6xYiL4ayXM/PEy+BsdvyQZijtkbTx4l4y/RgHK
BcYiDM0eJDRoXclUuTrDFMW+nH4tN+G8vkaVbSbnyboxP08OZg2EwFsn4cl3nqr10j1ltDAamRc5
DocGCreAEfr0KvIl4tircQhAmx0xvaDC5mJicaC3OYkORlyDjmhdHdY7hZjYgSQOxwt3cfRRyWIq
NLJ+lmNkn8PgS9Ws9UvJFssGViaLCad9ln6yHnK9u+Oz4/c1YmAqjbqTvYjdR4mQWvFP3FN+gRiQ
Ur4/ZxyeI4DPhNBpP/tmtdTGGv/MxZp72cOlC58UZlQIVfgKuLIR3INbD/iwqJfeSNSxDmLIOHqo
HSR6FqTDfJamZnayebiq8W2Kn2jyp6PKvj0TK77J0fPJ3Rg4f2uMClh9Rtw4DoMy43xhZ8kGI/zS
UU9mpvLgNjcF2hZTDLJ6n+ZWs0e/B/Nlg3KSEoZJ6Ja1nvoYNmVsEMnNv2gsHWiFffKiEI1JXxYe
N2ZRGstRraQYQKFQ6+jhAEFsFaSp6C0dB1+JBCsIKA95PBON2r7dpBFHq6bOXMROmF/AfuDwYgc6
4yIBOMjgk89HcyTbhRx11EkMpPVwCB4dsr995k4kWgHLWTv93brMTlOCOdWO90dGXEutxlP1gYpq
Yg1AZvVS21+Bsff1evtb7I8W2L3WY+akw3aDTCWUSEgfM4TRXPpeqRZvvEZy+x3xNDFW/mqzu4lo
GfxNuLB/ajgu03j8Gs1Sv8PdIZWCUmndWIxnckb5A8vHjKltdFnLbQmWyMjB+HMb+2Br2aSHBY5n
GM4AJ8hSABPZPyGnwI/U8SIzSaW73NXWBDQcejX99b4bbBu4evLKtz7RfTSq46dv11AP9QtpQOvh
ok1rbru1fAcZ10JhVZi7/rHt/s4ZdoACdqVJkG+nMuvS6eQkX9JM93Qk/s2+ft0IZTUlguqXQobB
+5CX6ohril+CeJ8MWB49daDwBdMyPqnjfDKenRBb4zHMI8ggjS0g4fEycbL9uWaC8SK/jK0POS74
+vPrKQRRThrAAbsVQZD5KtrTpCbGw+slWapfrThmL8ZQ2DDQQuh+vc/OCX+YIfFEQV2q5X3Wa5Cy
1MBjNv67312DJ4gek5k32xIj4nx6qfEfjo059vDgv9YJ4Q2qaxwMVO+GJU2XKb1l4MKx2gksKKk/
sfNIe8aOkhI3jp+dkGHi38gKIhS72dXjR18jXst/rZSXyJXZMJO0YMejrAzZG3CSaI98CdZBwUsx
mbTOLDjuwYsOxm7bNnJ/FPVZZSO/5MgVT6In/smWaIo40vgt7GNM/GuCDx63PC7wC3omKmmIhWcW
am6bNbV2gkr4phExIvVXOsQLib9TevOJqAWxEJSV/pufwxb/BPAzlT/jAMOSJnpqKQlUQKjnXG9B
YzxlvzXPg3rzkz5DdFlYFz4QUhIZEdCy/aXtUIr8BULg1ognzIVqomE4zproRqqB757EFaiQCyJu
2EYZa0rjcAnqDwu4BSFS/Xg0MGTKNZidmwi2xL1oisvpilafshGASJRox4u2375QFGV4oIR0mgPd
kby8tMGj0dYHe5w7VXZJ329+KVnNEhxYLUy0vA8VU5IDogk1v3Mih39l3P1NcJkldoC3OGPfAYVg
d8nxdCWntkE00Ygm9IGlVIfksZgNGYeZBBO3ZN00/tIzKFUqllAeY08i52ZKV8gjzuuyrwtlhdan
YxIL9p3SwJCsPmPxitGSj1CeEp2Ps6R2dw9OmzjqC4LrIC3I8EGuT1WHsH3W1XrgCjxUhUpdjluy
yMxBowDT/+7ZlLJj/eRs/VEq8BvUKef0y3HCCiTIgHm8RUQoVyupxqToLUr1uwtpix577NspLiDY
3LSY05PblCUIF1r4y9SGH9JzJb58uLSzYXe9srj87piblLHCXBFas84Gu8YTmTCUeAK8M2yJoHE/
HAkFCSt7ndymRFmJ4yL3Wdp69gPJS1dkxHn3bqt/pjC8KaUTxBI6JDWkfcruT4NcD65S20i+Fw2T
a6yJbhwbZhkLDegyo5qmCJWSMvZburggI1CJl96uYEtx3i0OzMfUwVouxhvnaHw/6lNWD8siYU8Q
T7EkN9rUkDl8YrGpoqHhDKfBSMRpRQI2qfszmjmKy501x7W9P0HFSWFMWKxa03iTudtkqeV05EOj
JDgJDIEKoBol+dhRe/5D37Fq6U6fgvYzglC7iyUNU4KkSx7K3XGNlym3pQR0UunHds81v/2ZMM+E
44cdhNucLiu3lLiAoqbox4WVFt8SqxnY6N8xCAOxhxRVArnArCjRkkjtiXfS0VzO1h/2B5ZakqYf
0x1Sj/fbdonHHlGoYhrKqBJvg1RXPPoKLqoKk2SNR1lp5Oit8Ppjy2Eb6hLbLVw9ufD+n4YheowA
kbG+kQWIOYmMMpLkTqDRT5dO/MhvSanyM9nAZab91c6sEnwrMj/lweBDyYS8keu3g7OEyHUqNNjq
soCq4GusKzf8XXVQGiytVITIcKZY8PgVpP5Ag+FVTNkMBsDJWIsAo+PlHP1p2BvscxMFxbhxfRpw
FImr5HRSRg9CJ9jfJB2hX3OB3vZzLl1EjL8DQaVI0zYvk8HsCD4F6G+DGEj4Nwwjvc4YISbxNOwz
QAfWRZNIQr50JPKcHob/cN89xG9lQ7S+ffHAZyoK/0hvxD2GiAAMCCp1zXptepwjH/g0LGQqOq4t
L7IrtVZWnLf9Qp3fjU8ciYYMZjjEHBlpN7p8KmNIMTFaVWlg0Li8R4g1V8ps9V4FR0ODqbAH59xT
ccw8iBTiCIEAaXTKpLmPf7H15zUWWx7Dlfdq5b1yptmItrKNF/TTBb/AU8gj7cRzAxWkt3p5wce6
nc3VCO5RYLQe7MJ5VOvLhnkny1ox8umunxOvBJKn3gecMtKGc883fe3T0PCPPOg5TiTqeR7F4nJJ
0GLBivwj1i8icfnnP8blNN7l1mbOokKsA2/ZC5jVGpZV6M550sIg4+QzckZROu/1YKwY0UdRkVvh
3b5hRIuN72uTO5YjAWVRK9jQuvJWlPMnjaHbLcUaHiFiYoYfnoTrdl1n3H/wlXJcFCqJEpEgOqdx
rnY5ehCBv8ascwzQ4oFO2gUvyrYVsos5zjJqaGA3i1xFomjFlQ/bKTqe7b/D71Lplz7n7NrPqTyP
iU8RKokfL44Z4mVZ8ztgphgTBRtjWjkW08ddJSuOeIruU4ssh9xxbf0IxEGNHtYyVgG0GxhMq9W0
pPaNRkx6cVEO4mJuGYz/NEBljScu5mMXEzb/V4Z2uFXy3dbtaULKKm980BzU/I4ZfyMKiCSp3BbI
0XvtrLtULTeLqWS9GBrxT64z9sunKRaOXnzR1MYqIuQw6viSZHc02UGNngUCrpU1ktAoIhKhomZ6
29+FE8uINEIqyAA+TpK1JBj76y8wrrQVUsQacfHQ8EvFHUpX+sxoh0OupWy3UoQ/gOZKqzpYTx4T
NJlkdogEzuvgA5GinUSg2ELD05M0A/mdpLTpKujE/XCdHEIrfpgRPAXaPhmVqzw6cXjhwY+5Kjxz
wG0VaxxKcNOZP0CRwDm4rw01TImFojBK/ZPBtsv2tXM41524MQOqE5nkw5t7TowxHiUad67Dj2g7
+Eu12R5YH5Ke4BrULRUyir1jGKJTbmh5QL1xNlHeU2v4HKYmcOSYZtaX+Q1g2a5nbND51TTK+Et3
Fx8+ISXkmiMEdxSkt57XG3kchDlFf3DxHzsxHF461FklDlJqRKjWYJSFL+vH9brPecwP6AWj4jB/
6FBJePSR3iaV/Vq19Nq6kBqJFJ1dgG0gsioPRjT5acEVpg4Lm1b7N4/jrqryUGERhkkqxa53JGsF
cyjh0TxCg38zP7oW7EwZ1/Sh9kAcaEDwD44i2r3pPNnPNRuq2k0EO/mfIelRHVZTMXst1mebEYkm
zgXQYNpdZIk4iSJ3YTb7a4/bpsE8VBAI2ML4zoYDjUkMM1fiqk+6txiy36PXvQZlcp2dPMgQTxSR
/Wl/aTY+dENl+F66dQlcYu1aLWMJ760ur/rA6bUAkB1QGAwOrwVNRtkLbp8x+iO4mE0kp2xVFswA
mP7+a0e6/bttnM0hhK/v+M3R8g7zIylb+K5Oqb/CA8NuHhk6lLPDLIBcMNC5cZ/qiBuNNo2G1uOh
/2m3JWzh78PM1gchxnLfWxRIGKbnvJGyfmDl1/J+eB/NBqNQGq0OnicKzduop1YcaEu7dx9dGzLA
GGi/KN+XM4DABm0XaZnf0bGjDb6kstuDIa5yaB1Dglo2s7bPKclgAgoJghE5W1H2QZ0lj5XYJWcM
swgVYLiMc3zHaajRBF7rEaogxdg2OX8/DZNRi/gZZigWmAbgcOsdDwb2X3Lgf2gj3gBfiGvIJDAx
7WlQiGSllH2+Pxv0wfjhfWNzJAUgjke3FesB333cdJYSmUw7thb0WpnTbq/DrLmnB0paPMb0sMxi
BnTRbZJ8HWoeSvYsI2KK+rVSdILXvvBWBxq1NH7nJBanV4GFl8iwWk7f6GB7oLn4UncceH+Pn863
QyuJvRfrm9UCOBgfSXMFnKdVoRzoa6/x+jBBBvtj9bG64JmHIesXg32r6NuK90NqcyAeHbSMD2He
+mYD4/Cel5xBFczGvIspVfj70XThJGpcTR6Xlnqgru+Z7Ruf+wNzQaNQuutfGV+x31ME7TsoOt3Z
OA9tbmzqLscDP8UpWDuCXuPHup0pZ5khZRi0c05INA8WlRkv6kkL1t/96ug+zGrEi7iRg7OzoVRS
R3JOvaOjHn4HxPFMwKjbWkiTm5x2Oxg0KucLiJeWvZkIEDYuKBMESjVsyLzghqum7oSA2Dtp+DAi
ZVpzM27UyXqYfLZX88CbMzQdqHEIOMMjJfXh52YwwxgaR3ZDr1OaOHuOmXvxarha0g8WUvEWmz/J
3OElAaByKBHaceBHqSfpYjI6USBpccPtU9rjj5SllPM4w7uuT6VLi3li+6CEGgasVE5YoD9QTHZ+
R3WgkCrZvNSsWI7/FoivEiNvmDVDoN6OVj2MmsqLRkTQ8Xebh5pOR4aKL0m//VCj3q/Urxwm6KpY
QLrJGRqm+Z7WjcbntpPTBnNS5Ni0G4c2KEr8CHreQ5WEYGp8IS7R3BxMUEHT/UmcHC3bSo69nrdm
4Jez+b7d+1x6C6A+QELkp0NfmdD3wLnz0EiISncLs0dhjorobtz1CZWiewQD3w71bSdh/LLvN5ld
10xHtjcbcsKkP0fENbbdas/zefVIX8dTtd7xMULfvZupTrcJy5Wo3bNMRl1QICr9ka9vt19eCT7N
3fraX3Vb7MbIhVgnSggoUwVMYsJmxwKnPiSg2VpvjZZA94EmTgzkUHT8lTfkt6gwXtuU9IRkajM0
07XdwAYIrc8cDbULOCZWRtF222FOS0sRfrkqQ16AeTR2TBZci+NYGKooSzVGTClij/Ab9Nlceerh
y17s2R5yJRcCTIlxh5exmFyZGGz3SJKg9pwzIejUACYMSThzK/c9ATVllm3wO3Y/JvFP+7712ZYP
J7LwZZvwkqcvdh0SG0LrwpS65/Io0x+dHRa+Xwn5BMtHjJL+dCiNBETmNfqJlzzvQurkmOmo78u+
lM7A1HKYELwSAQeY/i65736mo3C3oYM1HPluqBF5e5wq30yr5TcI3UQL14NxA7uBD9+DyqVBlB/h
RgcolGVPByxnfQPmYx9+CHmYTYCdGKni8GDANVGH0Z3ti6yEoU3PBAr601ulmjbMGZOUq6/bfCBX
tueQHo5xz5rNGXIHJIqmGH24gLaHDPaS0YhyCD1fBv1p9mGqceVzDI3kTqH+saXZudoDz4K4OMcC
h7jD2DrtSJ5jw2zdDBY3i92iLqIAE2MDdCWjKyUMqMvZy3QYACxYq32niWQl0Z4KfnwlepiK2jGT
i4XZhhQmiWADDR4t0fqw4ukR4vyJqbjBb4V+1kVRzKyLIhwDMwSD6sc1w/qk8wWPXoqmWkjXXQMQ
RZNROFBH8t1uYumt8P/1hwAlDO+Q2jMT55qYyRMeQsTnUWwg8+BPV9RFXtnPHkd9Jj8Iivv2Mri+
hbr+/kNkl+qPoRn6L+bhdM04XizYVcAfrt4HwAV7iIJbwbRmIOWIOkuPjmS2gFdTLjBzaVv53Tzc
HGBUt//hzMRRHUCJocqyp7pkgJ6fo55QCc403VCX2JJIA96IWeMVhqRWtq3sMWD02N23BxqP23F7
o9kCEfqpxwlIBOaBGUj4kSouKoZ27zdpr8AQtNsY62hFGd3GJ+MJJxismy3r5FvthkV8s/MA8zuk
p5GDvbmzaW+jfof5yYvmCJjubVPbG9LHn83n5LOFJPBEqw/4xOyC+YzmlONTV43/jb5xUQE26TBO
Ug+T91xtSfO5jOD80iTRHSY1G0v543BDxj7nISI1oc9dasoBBnaA0hoAiGLtQ2KAVuETaCVh21gP
5AEIf39NDrBUbrOPNu62LzbfM1ez4TOphwym1nh2AV1mN6sNnpdSrelyBswvutxTqpPU/y3DE9Pe
tu63UjkGVYcW8s6jjlSe2jF+ujvKEQCdIwdUS6WrwBrZEjpICxTD//KMcfPNtUAICb0bwyHgCfCN
nqxUOMyMdxn9Z0S5c8bRQHXxDJt3dXrHOC5hbtQxDva0S5TjbYdBAYetXlq8VReuw17hQFwN1f6+
PWuupEJhWKVX1gZYQVajgK+vXTFQzQS09YxCl+/oDMkvhN3NSRfHdM1kwbMYGM2ZwG0/sn9tmqGH
9mSiA0Z3mwr6urtBAyDChRQCOhiMhIaQz5FJgrOqWMtc7b4u7Qc0A7/iVmeViwMviQtdg7RES/lr
gz4INgzjEE8V8IzV4j0T+qySNWYRbRIwCeOfcqQ6c2uBCUAOfJrCmGqaQzTqdA7TztBgcIp1Gqhu
CxqeEEe73gjJUjdlw1H8z5gjVjGW8MdVaItwYF9kSUrXPwDT7uoNTbkaF8yN6KkF51J+OsA11c8H
R9W7bMUMTSysITmsub1xJ9hUOWGQNqUe++vVNAkNJhFMz66IofiunTnsxho0I2mcoDTw7A+Di1WB
iJYxY1veSFw56ZO5btGJvQdx1Y77KvO+2nc+MsQEnNgtCcU8L0Ka5riNljxXgf8oqwQ7h9SLUyWP
uB47HWK+GJ0yBF5l/VVD7UM8lSp6ttT0UbXBxgo2FF6M7EXM60eHNnBChQG5rdytBGxFLSD1Yr+J
6eOQeyV7QPHU8CngG9MomzDC3zazcT3CMm06GRns30Otr6N6i6qpEGMATRg/UzPI7tvsq/3Zye4M
VEp6hnOlEEZYNZxBFBfMNelB+07jAYhhA/PkEBaFT33UM8rZZRv6MOzKE1YXY+o37Ni1/u5eM1Fs
uaBrfIwojq48L6s3Gm2F9sDwMMRjxXVrJ1l29Q7PQEOrcu3aYCU+/JBdJLzEcmKk7ifqsAEwMJFP
wpyZRswUCY/Lhg5PbCRI7A24uGM2NVw2IHVsqYF8v1MQeclrAKs+rGELzwh8ceMXuZr8uxdrh0vV
+PF3mg8GB03tGK3F35+5BquCv3BYd1IRS/tHhKbFgevE9LKoVYbtvksBJmQWwd62pA6IkRvnP3j3
l+wDdDts70+2EsgRirkuZWDSmp/ACfqEpLxlwITlnAFZgatUB5XdNmD0Wt2eLhZxvb61nFHLUGpn
b2bYccPgoWFcbIOkC9Qc9wzp2As3gFstWErLc7DYMI4qXIgHGqS1VKHHDTNdKxbPP0H+eBxnKw8A
0gLqgkFwjWhnnJb7YTNOmruj/phetBNbBAQfCOk8PPDjvVJj+0467rGtAZPw74XV9+iqCaihhZjX
QLc2/I+lM2tSFVui8C8iQpyQV4YNiIgDji9GYXlwVgRE/PX3y+obJ+7t6tOWIuydO3PlWittIUpw
n0nhvgEvJsTBpjBn3U3PAObDRuwH7zyLX+H2Brcpx/9FMDgC4aGLUvbMwBz2yebLmqVRC+d9M6yT
0sbCz6P9NUseU9rYNrWX4tgaQcU0hhj2McVjIlyshHbBySfsAg8BFONSkaQ8xgNI3mzPPLCRNaH0
vs4TwEQoXXF/qIJzPCtB86ACcocYdGZ5ghbyHyGYJObLgeiRKMLeyG2PmNV6sGBFMblAxhpuqQok
jLC56QDO2Psqho9I5qAxug1nFQtWWhlQDfEygNEHp9yJoWVg3jQESYDuzl1ZPBVOWcRAK2umVBqR
G20V9B2B5jBfZTFFJ5SQEIu473L+kK9Souy32xckZnYCrbX+7yGAF1NOaEVJooyfYBRzIknNCNgn
XXhO79SJnA5KsiWFAHkNo73tnTObGIuDRGvuOOZuZ8Oa1GvanoSp25t6otj2VkfnwqlOV5YwuI3a
HtlU101VAVA8cGaiGSW1CyBwEVDxAE7k1KzHfEI2nRXMQQaKSgKoBB5nPj0RgNajmkHBZ9DmEl07
hxa3SGHDw+aV8uBOraaUzFo5zPTxgflAGgndrHv2BBrL156nWhGADuwSKAI0iTjgz39l4vBKLfZH
7vjLGuGrB35thd0I8YnAABS/LM8ZixSfXKbZST75sL2v1ygrYEYY0B+A5ToG5kkacZc5scIlF3gA
2VhqPVg4a77GJyCnZgd0DIu6m0EMCk7XurbDX8z7oX9KXUk/b0vY3qY5PR09pTyE+Dlizt5s8DsL
DAY9Ua1YsP7JyVFV/Pv1yf0dRqrgqYs0BcW5KBVpvpFhyTVwi2cGOxtusXf/GVl3f3bgXjPfrDvk
dHgMKWTBnm/wFUEXX5wIml2y/D3DtpDbbzaFs9E8tDUsVDThDKCWFOTsdLijtlhAH22CPatnTj+f
TglFvb1tRWszWTpwtwGCYBpQacoMR/T2V1JtYhD3nZac+5Z0T94pszUtZOC1Sv9oHyA/f2sXNaQg
7mFnh0DFLrtklLQ/3OffxXByv+aQGx/TJMDIB5h3pm9HZqRNNy2ENWjZUJ/w7b441q3dVeZlb/iV
5JQ8E0+az/TCcTamPbBxhxro5RjaNOlDpSaXGlD05Q+04NAnAX2sZ7PznDt5jFXJRJOPT57LgeZe
UZXar7Coga89WhUcP3TYSJyJE0SXWn3sTYEzOnJd+/qPWVZJC1h8NSqX7muMl6ZIy7rrimLBLiAZ
zwGDmTAJKcV+VJH+Cs2GXdCqbYN8K2TJ0D+332k27MlUFCF3BMY9SLKew9HNonN76blkwhBka5Ki
LblL1uXKXLMTNOSqd+SEwdt/p0A6jQZST5++sB/R6w2htyYuszS5lU9Oawy3+C6nzIaMVzReDwSe
rA9Kh3wIbkdwCNoQ9cZ3PAQejIQfvkxloJBHdfnGJGTYb6vey9tdvMsnIjOqYLMW3jVuX3juF4aJ
0PbpLnj6vS8+KA+74vnjDtS9eDsoTygTsTao3U4V3vmBNDgf8qRboEXatGZizIB2rdGe3LVp3753
nM9X4euVngzrXM15FTMs6SGp79seZHZ+XL1pRp6HfTBf60Qt/Zvh3s/B31Hdi5MaLXjg2KvbxezV
D0rmfQxm11tc1uvn4Pf72tR5eL4oPqX/8HKkyy+3e0gbVKZuyeDJLmVM5zPhRbcGxjKcbBwiZw2I
5Y4BL6foZoZguHekNH38oeaDZdZy+bdvNuGHh2kPGDmsjS+Zar1nLQhvWZgPwoLmLc7/wfbZd9s4
/j2hI2FNT3x+Ob06zK/zoj01rfNEpgVB0V43U3ik7PZDIP1gsDDIbuVoSwhg4EvEYR2zERmS4guJ
WqMCuFGWcCJoNDqJASnnNej774SYNoPnRTmM5JxYbaxqdu8rkOIiAjx9YjwD8HuGXrmVKPMXFpMg
MIgNf3gfdYLwC0iH/hl7A8yX/4FMQGkSTkNYjt4O5R/g0jLEpw+HO+FqRtD2n0k8+OHwpXwnr5rR
+Gt+Jy3AfvIEnDXlCBSC8aPvnEK4FzxLGPjCkU2xgoPulN5Vk8Oc67qsj88gwsa9++HBemY1bJD3
58Xv/feUKaOUJvQA9O6J8MT0KHZ5A9PSK0/bb9uv37sWXxiy63ey9Hn0WibLYve1q49zK+lBescN
bLRokC/PxROzbhR3xlqDy4nhVJR3NoM+pnVFwOMvqSYIeXjsnUfFY9K80rVBOqoRHtQTxhlaY+ZY
+JB1ppTwEeFu3ZufUHXIFIw2tOESEAzFNIJ1w0VT06TwjTdohelT/8K2opIUICF9x3c1WAKGVkvw
kbZV/HvvaThsmeCCWnOJiMmOmP9JEfx1SVMZASo0zjaqNa/1UvTUkdgwp+Of8IsfDTkAxxQEFRqQ
NEQoQ9JqSjlIbxmUZJFCpI9nuJ2xUmEZYm5F4S8JBxPZZJDDoID3QI5DXQSBKSHvPBB29juSAvPB
Q9TfKpOoE1xjhSerfU/JzohbzJgqoU3d8hEPtKfiiB5JvVT42AGXmuSX31VwfxNqB0H7sWhDLxZg
9xhTJW7PThcxOdHcpMcgZQlhmhBfOU8sC4ijts5hRr3EKManuvbjXmk1tUsZ0FqkUPyq7WdA+e1o
K2ZajTPWDN80Pt6ZVwF33Gvb8SW8Qy75QuKgdxjDSt9Gg5+7um0BqHSDYo+8nooq+cx7KyGXnmHm
8Evxc16i1rRKUtsiD3MSYhYtE4Whe8jwdZoWcf9fD8g/kpEdEcwjEFLw0sv0POftHhz/zTgCm6Nx
cKTco+ef58T/asFNOuK2Yz0zEq4cssMXTOJdeTQjaUwCHvcQTBHX9RZl5SR9jGk7oXvbeccduvfR
KwuNy6gWZ2S/uTknyJ+iAgspafuz+jkpO3ATcZJCvmLSupERnS+YFyhXhESdaDOGltmxwn5MejlG
TnLY3tJ9EGnwI/y21JnZM5mDSfs/MNf1WkdJkHxw3lh2l+/gNoPvdHTO5I0yRwlCYNyZP5hkytIc
CsG4tvU54PW/Ovzd2Q+I3zi3gdUgQvkD/akpWdv71tPO0YZ4Z8HxGjtic1UaIhvDkgkbazAuGkIY
scA3WTdDGK0raYFBQrFbgqr1lGYGfZualWRGausaq1orTe+TCrBg/G472/UO1y1SL8n+oozLi6Qn
DeM70SFEr7XY4OL7EQh7GU3/hb+mT6oYPX5gaOG6yVSKH5xswHOt3+USpm/rRXpdIkzAYGjaiKJw
+vsnn5KGPgkTTX8oLfqVMnQbUy3isMDYXPK4tQymEgVSOUIlBDJOJmmit1HIktmo/BJUxm2UBupD
McJOonFDvGTVs8SQ9gs8IZPdcdZmiENGxUjRFwCopXE+6ynQjuKn+5y8bvSH4ZHa5YfSmPYCRBgE
AKCfb5EiMT+R0b7sOd42RWVyEcLbNhXeb7M4Q1uEP5zAvw1SFVVU+0xJAFpWMsQLNuM1fvx34jCl
HGSFNzbma+YSc6y0XJLpE9NgmWPSY6vr4HrUiS2Z3UkGf4MV0AmTG84jVHspEokELY8yw2qR1hDs
pVQkFQNJnnVSenGNF1x8AJF/bBUgHDUbbGYJQwkE9Jh5/V/eRSWMnOOrAHrEkM9nF4PVDz1f1kWb
bZXyjGeAFQfWg7k32ZSseil0BPbY6erxGJ2AbQReK7bwE2hLAcoczMK6pwfgDRm8wYNosc13gbef
uNBhcLIWvBoGiHva6hCzYsq/2WBEJtZxkF/GAj+gt/qhxXNl+hc4IMPs/miCdGek+8liQ0Q2lTXZ
uNSGVN47p/sEhRRRkiCL0YUT2T3l4wrl7SkqxnT1BtE36HQ5TdTT8B5diGEEkpgjVrBVAiWgYA8H
LnVUDT5mmkfi23OZbn3FZXizaBQC7kVOQ+Om3gdmc+A6MPKwuylOYfO70hbdGAeb+4CROQrgCP2i
uA7zvICVB9KUY0XaM1khUlwduXs9OwgoaIBgPipicN/JYkRJMHuFAWUUL8Mm/Onj+c2we3d0MGce
XJ8DQCwpjFBxyC4Yik2JRKl+Qo7KUgGA4eAPIBXxfWYn1zqUw8n/v94fZ7364fWwkwDaupbgVSKX
aG0huKvai7Gg+41hhd3j3s6BeESzkLfpNA45OGgcVdAI42hrDG4QCBBHgk7ySl1u39YkPcig2K/o
hwLvBZ1wDOSBRejsyugXEhS1jXpxRGYGBgOSAcCqeEzr3IVUSpJdhjMGmHtsxUqYqNv2vyutoSjs
zUmKyO2Ti8fNozYGAmPD8m6ocf6yLr4yNRhQFqCFgQbqLyiiAQxh16GwIpmHNYuc5OswgXF7GhO9
I472FxUYRB85gpiiFz2TLTeuRLmuMcn2g6x93KZwAl7rwlWZcWz62ZD6DCojUgf1ntClGMILW1A3
1+ym73gyog6HddamaXqGzUATp5/71HNna3/EUxgtNo/oMf3L1Aw/YAgw5z87hlofzRjybeuvudRd
+c4vgyKiwT+6FVyclGgc6EFQbGMgUw9a18CSCRCutwLhYX3F1cfu+CmCNHrKQ5Q+/Qj+Oa05wiPx
vW3F0gljEDBlGrQb1xudJgDB3dibdAFbswP6nsEDKIAZnh2oTdRgCfvsr13Qs5g/RXAvOPYYbn7G
USJ5MzD8oGOdYyFlN9mNf4JOGAy4znAynX/JFWkzrmnJD7yIDUr19Z3hdALEFMSvX66miSjLcjvN
Z6lkq52UTahZnvelWIyJAEKwTU59OmV3WgnAJLCznNnhMwXgYfR6GoM+W4ceMCrPBoI/YeaQSKIl
ixtkNVbSp5YkI5nNTPbicbXz775GOBVoha7Gy0Gh5+QRZodOoQoiJDqOip49R6trEHE/Mk6LkGTY
l2EZwCCi+dj2sCf28TlDNUgqpLqezK8GRB9//NLH3nZYezBM/cEw/8lmzT8z7k+VebUffeanXie7
f5fZZfxdn0cYVSfaSBvd0ocYDbAhvGuU+8fRd9Odvhxm03rdYeabcYsBebcALzm/h0YTyZMJMNKW
vHXLEBvvqji5xzjM2s8RVSgjce8URwbjI/teBXnk6vRxeUZ6bR9lxjj+lPMO9512Ccq3Nv/EYNKN
6Coow3vz29/QYMat6J9gDWDa4UDagsCVMXTk6/I0Mo6ms/MCGaXYcz7M3cTq+F+FKDmb6U6NsuMk
bl+4KwPbuv8WLy6/7TL115rIhKxVFfyYDIXK3Lv4Do66iyq6cYR3OB91mnJnpYdGmE1Nu7Tb4Wbg
dMg4P/7H50AE2O3AEuaop1MGkXppxK2G/LpEeuQajv+hmsG9ZXL61wnankbfaszUTnUFTXw5enBa
tlDaXqVAPPsmYPPT63tt9zTVXMpk5rYPhk9Ox+v8Ez68xv0oPCjpkkuZgftqeNt+5iVfNoKBQccW
0ShFZ4dSIUBzTdKdBQfBf3BpwfkC0Sz7S0gyOuAtUhe+XDkqWUyIiNixwF0n8rF6eFnuuAYwdxro
Pnoe2PqTt/8Kdb6/TIn+ehiCOdmQdRtqwMiAAqy80xRgj5dbEP2YAgtfAGIkFhEc8zqlhYQm+Mq0
LThh8V+5MNEKRr7HJndKTs8WAPn+w+luEl3oAzGqyZaWEpQyB06q34NCKacVMDZ/j0eedD89r3Q5
Z9qsDI3DbcBvZbyzjufyg3f+hARDL/M2fQdDo6CgxrgMC5h1d8B4rmXgfZ13qAMLPTzowiH062EN
Ulm5SON4n5YtCR4ZPVd4cy9+d9qGoHXz9rJSdP+qmDhgm+xPcEcZfmsDrDLT1jF4TUe9RH32GJej
fDz4Z9qXEVMyg0qd4EoWVBp6aNrG4jh+BPmowaqJK4wfQcXPq+fSukzw4VEdBKS8HhL0+M7qzbBZ
Jku1Te/BNCTukPv0zh7OANbFg7faOOXiBRG5F32H4rSGG5jdIzITacZzmA62Eb/Vsof79n349Izg
BuuAuVx4LeRO33E7COsA1VzMvkM+y8G7yREHBprjdks1zhFPA9O7BXCMXWP6HZpRNz4FH6abiJ4y
44/ulWCMw0qJ/fU+SWlROPJ8wcSYqsDao0dVOT9MrlQbbgh/hni2LDZwfflT85wLlQX4L3CLKj6b
nNUx7XN8JJ7w8EgNRFZ+5mkIznZ29h2f0ZwsrkwmA62oZOkxs22o8bENa8GvpnVIwwUsCNtulkTG
ISq/Sq0Jilo4i/1PF0h89rBputG1yeGQAbWQYDk7PoX7ak80Kyk5gG38BlxezO3/2gcksQAvWIsT
kFc/w0Y1it6mtcq9guHNyx7x/Mobvu0DCDiFM9G9oICnHcXG0FjSpbsq+E6YW1NlcoNyIALSMXtC
COSBvdxZTmkMRfz2d58mcDWwsCGHg7qa45Nk8p35MA/JGLdEhD+F2+eb0kZEIdaxlh+FJNFOevE1
kBmPEKOddQUBp4B50eUTZOMCOvOLUtVCguJtAIMdqdBq/nYdttWcYo3Ukp474Dr/NffuDhaaaje5
eH22fBtV+NMdzBkoAbdR1B8FZ96FW1UTSM48RwGD96eIJtOkcK7L87LG3pIaAiPhr8pcGvAAdE4S
E9dpyAcelF8nTQawvWklvNwfnkiLMIGiFHrIhfXMlNgaz6m/JSI2SYsWa0HjLXfOHjqMNeEZ2IcB
S5aEhwNm9MMgvUNp7S/kgHAWCc1/r6U7x75aXUjP+GQZkXz677t+nVQOEzzxLPjSm7lIwmTtMppl
fyBMkf1IxfERxiP8GH6gegMSlm2qoxSQN9NY5TXr9+ZMQD8wtIJZb/3AwufHD3dH8DJ+jSl01JCo
x/j0HdGdQZtgSowYZGlJ0YmU9AumwVt2+SWxyOyDC1MhA9LxPPgkj0rv5L59sXIlMwAb6bIB5OyS
Eo4BiTwENgpcJZqJrsyKxc6W2MM6HN4inUAqAt+cHgqsFLgg1F5HBRBi1V423AUli80kznCycAFP
jKwBv+298IxeOCTTh2OJyQ3aY9r6849BLn9f/KZqtp9uP4LS/QzLYTZqB4OkN+7Muh1KsF3yCne/
LQ2ljDmmgjyzDfxLdIu+oR5at63uU3ZMc4+HMHyC0hSLDkPTh8Wirt1q8YTw8Iqb6DFsoiesO2IC
Qf2uemHh4dgQZiFm1LOL/w5eyW2W+c+ETGTcg0j0Hr0D3Zd+6G5SrvrUoJtLZIyzRQ/6+H21G73C
1qQ70Ugm2kOxJKKEsSe42FmLi8cxwvFVeTmtNXmMTA4IzbGMibk6HDO0yq30j+fEYXcjUJksNo4z
gREGrIgbqbBoDtkpUCEa+5e1yeo92ZLY0Aaja8vwO8giF4/iEzYoh7bTcdKTu9+IOBiaL5F/rrHD
267otRp3CbeFx1ZwBwQIeAH9AJPzCfLGyA0EFGD6RZp7nKlcQN8+oBbe/2C+w/X/vBgIx6UBaBJq
UZY5Jx+5G+caBBOun4S1iSDccfzUPGiIUfzambyNUq3ljGTJJgcpcsQLh2NeoI2LcFW8zZ58gMIS
yHOJ+QbGJbLxwBjx6GJlLViJ/BJDDrjUUcGJY/ACsCX+oHuabvdvK5UFTuVIiKIQ5trbrDFSavSZ
EoEFdGBLHw6JYJRvVtrwaI14bkqWQxdvFbFkkZBGHSOWtHuGI/0xTageu0M2U0A6zY2mSqHB9BcS
RELHza7ZsWRBNML9D76JcopWpE201umIyk7KSQ2Ov3wO6neDV3xd3WbOXONc8EuTQA5/ioOF0ocS
uRUzz+pGLtnE7flxVYYnkpE+kQzB2LTyyCt9aC9ej3Ul6+mujFUf2Rr+7PjNM4kdn1YSOnbagCci
aY6wF2KUzFSsuvOrBReu78TghkwmOfC9Uc86OYwGosDwTys2vEL8k2i1G54iw8Vq0/rBSHGNSpIE
TuHQo8jrudv0DF3WHw/76ALdQhAM5SjsemcAE4nkG1JGJK9sDqo9Arw6sqLyqMvqefGMct4FFoMa
bHY8YA7dtxrYTOm1Xqo7pkBx6eMRQ7Bmdi7MpKE+Z8l/7IEyxoPg6V9JhvZp4XZA3zW4lDnBrM9A
WUQUHHQEOFbeO2xtytXxYneQzhOfj0OzEEpMwykfd9JiYZAZxvwfPa+KCMpytK/MWbcaQnDXalOP
CZBNU5Hajs3ScuqF8EA+zB5zi499offVrf3eqsUqh0vXH9OAzl1AiZPb9DhZT09b43DT+LGNLRw4
w3vc7zmNqWPGvrnep50LMpEdQggR1ZrZqPl6/eqivsHtFmYQ/8163KnmJxbLaf0GODZ2tNPU4xpo
O5Je3rh7Otyfwe7iPOtxnc/OJv2sat5EoGlfD6HBIAu09NVysu+0+46VYUS777DejW6UYtfwjp3C
xx98k3pcPUkImJ3BZFb7Rf1IjnZMOjvVKmjn1dLJMiHyZ8m1v+zjCPr63V391y44v4dVX93eo/PJ
qW/Dvh5o+eb6q7ctk6Ec+TjXxvrR7VVefXcz/wpa3YTdvipJI9pMdA/BrHU5S5ttsf0mSKuuXVvP
OI5oOYUQ1JqIsqNDU9P5snF7nH1Gz60G6wHllR5/neLqX2a8m6ovQb8VPJ4MeRu/6KtWd/ehAwVp
Mc0cxFzUV/RLnsGrm9GvDHaI1L/znjq3mDNDKcG9PT7j2r0N1mdjpjehUQ2fUPq1GIbPlRzM9K6l
P8B9zCov7JDjXemFR4+ywTK1JlBdF0Vn+HVeRbLdDex2jtOxsS71Sad30BE85KD1V7T/lw+R7jW9
9KhX7i23bg/NfNp/jFu6V7STziv4tkEorruhrqmrGZeaKjO3KmH1ftYtGEnv4Mn8WiTP/76Qo1i4
Vhtq8RFvZ4zPCKsPT5xr8YuHi+QtoGE5HXz9sLsQvHEdPh3HJ8xgb8ywVXq1doGLoj2cz3+15Dd3
lyjvfYq4+JX0SN4sRTcUagu5FwZSagpleDH3Ab8R4JJioKcOobe+1lrfl0kSklUWtL7gqsZrZkdA
xwLJirCCCTtWKH7MfCgc7BkgtA82FBLpBaYFMtbjNZAxB8TkSk8UNISZI4vg4gVIwcJY/JAQiIs3
UBQrgaTPe2Kxf2Jwi3UZ4gKCECdi6pMJ1PZyfh1KA/wNHu7a+RwdSBRHPMPsKT5odCcd9VQ8RRRk
gKz0ASpuDXxN2hU1mbAY6pB7r+8oPV5q2unwd8vBIoywWgqsne9J5g/eiCa29tqHZiuskZnXtTwM
sV2yRpgwCfA4BkgTwMQIJyLcL6TNcU/EKQlQk1eqFYfRDF6Uk7btpzinXOCdrx4fMniwZ8yD+I+g
hGjDNHuGJcH3Ze+B3kCLcoiehCBpl5Kz/WzrMWnlbbzkyeLZP5+2ttQS0OdpAudDAZm4+RThdGi3
r811A8IvN/yviwPrxIXdd09EoAa+1MWMCnoQPBKAKzZjRwH1S7bfnQKEziNotGthWEPXjlHrS5bf
TJeIiME+XZFc7GFNkOjTBdw56NPMlnsA8Mpg+UBXjGkDbhHThFvOIhW0u5z4X9rD3CiO5tuaD6fZ
B8BKCZzbaxqOyPFMPv0+wZnrDFkqpD8D7hGu4fgJGQplQ+QosHcFP09wtMx7rGWs9WzSg4OmTVd9
S1usrpaMOQS50ZbdZO9149GmjQ3+zn/eLKRpo96YoZOIZslt9SmOrliFk4UJjW0whxw3gaTotVNc
oS08g11OcfSpJBD13B6f7+5u7q2ayQRmR7eHvAByO5O17zdouDqDQuz8AWoA7AkM8VYvIRcGF1m1
5BmtM8Jh3PPBVikMaT0m/GW3tt8ViOpuwxqQwxv6M6antVWmBBEmjtABfH8d/HSAtQ0KU6HPnKYw
PDl1UTGXug0BjJtuCQ/1pZMGgYy6Gi+VFBSlj/t60bjhFKwWjx4zhDxA56v6/5Fmweanl9o0LRsu
BDw6TvoaxoKd32gJfqLbVCvD+/x6Vtp39IxBkBJDs1+aQxYI4dnF2Ya68eW+GqJsrmjb89doj7rg
Crn7gT8PaApbAiXbKW3pQc8MaNh17XsOofk23CEbtjpve3u+jk6D8Lrp/7xfbjU7b4pTtK3QkCK0
uR+pYYy3nZ98jRL6p4d5cMp7PHdeN5u2tbnOwE2nA1HADIpMtZ9k+Hd93KK3aBlH997/1ao1jICa
etnqGD7l4j8TP6qnFJkn+NZGhyrbQIohQ94eR5ioaDYq9XuOahjSFkTcTIW/+OnoHbsrRkrIxKIv
BIRT+CB2MuCHPfGl+9OBMgphA5g1SOGB0tzmIRWWjP3QGlCjXLpGEbo6uNB2LcNSnqOIFkYKvRzI
/29BbAcNzDHorwoourihvUkp47YK2REZ92BSfNhvlzZVWDA5kQC7o6ptrY7/JgcZCP/dgbex7IAa
IdSzS3XJfyB1SpxJEgbHVwCvWXAZnuP2JxnUMLCq6+SWK5KT9ncIrecSnzAHzn8qD8GAbj3RG16R
t7Uw/Df9G1o/PMKOib5DAAtrdg9lp+32MNe8mOGjXJ6r4Nhfmq/Nc0CdX+2bj6OdwGT02MxjEgmT
VYsz73tWfufPwuk/Q87qL+71bhsHcoNDCB1+eznoJhnpbR6/Rx317jxdvRre+Td2Wz4uOtOScmng
Z8/w+vZ2HL32sYcXrc50mXJ9yimI1fs0o0kVnBOi42nWuxV2N192IXestfkuOtMTmb/3j6UoGNEY
UPegFcETKnoSgndRD1+uq68xyquxiuV6gO+e06X+lp4C3dWzoCL9abVD3RcVS2jHS4gT8HkS2izv
femE5aY1LjfdqHxGTzMqeiGjZlCg0Iqo/qFrZhCK7kAWfFdeH9E+AIwBS1BPgVQ7TkNW7X5+e6MP
f18GpBd5NROBjBhgGZTwfcII1K6pLK56nF6g+4gX0N8YxAeayxKqEARDxnyJ0Im2Eaci3cfzqhmu
TZHgbCmXduRQLiwSYaHQ66BooCsrnCIOVUQe084cDqLtfBVrk76xQLU+nE+0xSlp25k2lynQA73b
3pgTmk4sWx2SMyYCFBarWSLVE6poLUwkQWbpK+lBCwFWVJ/vFYFh3hlAbuMBEPgH3rqi8fB2zkk5
egIErntUEIQTRhgjDQI5ynlVMY5vTzulzzqThqkoLTp+j2hIc65F51O6KHQH6Ha8mMxyaMZ0Zrvs
BNIGir0pJzBPgbwC8Gu4NNo2fkyXMT2fehjRzF5Hu8WyNfwPCmiLoVTlkivA7K1H4Peo165Yl/SQ
v06hIrB0aJgIC1WUKoYPBffrmAyPdVNMG+NoN21s5iPAymE9btOYogIswpfv0tsbxJFaByx+9MDh
OjEpy5LESNgkcQtLmE3OSzkbyzanPQyuTSq6LLEr6OzAIIOEKoXxC3KwMFyLRSQmLv/d8g/0GLY7
cAkyXcoGoBBQAEq+ZvmCL4XaTT7jCjcM+J5CHT7UuWsfRWak4SOQknWIoCg1wzgtE5i9cWfFWYV5
on05AMFYRipGbG1ArTi+sDJBcYXtQGIB0oWSaMtZBe+MbGdb/NDFH7bAWiO6Vlbzw0auvszvJPbi
/dO3ouxnud4dMPggOhuitIQ6P+bL0r78hDkjKOh6Ontol/P9gJmucrRK7nFirVFQciBQ14qRSJcx
ebDU8DXDEBRDeHr9pcXI6IyKjvOP5LVawrZTJFocobvJH0WHC2sfusJjBT8W77QYeQA0yZIawBKm
hgj7Tn4z7hR8nesJUWv/i+4Tv9wzN/sJ2IkqhEwWfT+pkyzJFK0E+wIndptw1rZVDREYQyos83Aj
w5DgGJuQDXbsmKPO79EJJ6yl3CxiOrbJq0PSgnqMEpVkOs5f4Ckn/0aFjsnN+Flj2NWyuXVbFFiE
i+v85FL24TYjrW36TTrVm9sXdYNJGnqio5niIdO4GUnYUdRiGT6a8Ks5/uhniUcEkoS/40EPFWuY
pqaCXyPcCzQy9CfaQxgkhew1OHqI5VhnLAxpchItNJYc/MRLzoq5TQvoos4VYsblwKOiO4t5EIue
cJy0+jShBz9p92tzPR2H7OCu2JigaIpFd/VJaikzyZs/AUeK7FeggqDdY61rJIrnOUgCR5fLXhds
ngfwPYmQQwdjTd4pSTOmbvKvXXaZ/f4VhRPvJo4f8q64ZOPxbg9+WPuvN/tM1TN+5Oyolj3VQ6fx
Q00PWQqpqSwgbr/cKtIPmBbimBvsW38OHty+lCxW8KwT/LGdQWCU9Cv3AhhpYPszVBVsA3RgEQya
kH3N/odGo637d2/bU+n1o+Cqo6dw6ucoGWwqYMyIbt7sqHZgKPTOWU/veRekSp6CGA4UhIZ1fwu4
9FK1/aHQkgloW0nj0cpJZk0EStNXQDcenlWbU8oAII74NolwOeFGbk0FmMSVp0GCQoNs84MdTPaW
Ca3MIZFWS+eGecY1msHsZng1DDHyUejE9aGc0wTljLW3Bkz6HlJhKGMhSQsfIBo0AGZxDmzDxA+4
+32u+ua3bU4qkCYcXNe8DjyQr0aWKK62RYY1DmT1a0lCpkA3AQcN9HA9dwbc6ll2P2SuD12Wdrw/
wdsQbip89tXoghicZpaujbIRTjqe1o1Iq9saa/n5Xt5k3KdvfCD39Gsm4fBtoSt+yGsHUP6t7neN
TgYdEIUImXRz9D90II1h8Gw5bcLXTlG2cHEXWbQ0Al1skQ2l78SswTFU3VcwgnuaE6OoxEVAJ6+C
u5255mDK8NnTFqbEtRprNHO/zrPrd8DALl6+uDa/hO2wYJsdynTW2hzMHxz4aDDTu7arfSXw+dvV
W1j9fP8homOWRnQ1npYJWgjPNOMGmfZ9hQCQ/qqvjd8++gevt0oHB1NQ21ufdFzX7CcZN5Qd65r2
nQfutmeniScrMxodf860Jyo7u6lqZJwD9zudHC6kk3fOYc5inG0mTby/FYgMTvb+yJANZKSAYShg
7e5hWbi7xv7u1y/6Q8+PujFw+veW9mU+ItRglsQWvhKmazdQOHJKroFu2pcxrV42cHGe/COjr97i
c3LWbHhFDxYIFc1QX2WwPw04bXBQm/4E9zx5OGw6rK0AQ/k6l3F99KsB29y+I3E/94J2FpRPaI8n
+65ah/NxpO/UibZUT8g/T24lYy8AA3fL568ctS1qJnYgZ7k2/6jP+lFANiS1+fefVyG9NHR1w+7w
fHIha58RKHrfEWGtPlBEQSNIm6i3AlmUr8Wuhc9KLA56Pp+UsVvdTwIRkhSWvzag3RbR+T0xxvrb
6YzP8UVOOh6+6RqEkwV1MhEFqzlA5yN5A0Redf19B5+Awbk0S9ILs0zUZyWd4yzn3Zqfk88BDU0w
reBwvDlVSJQBpuso4U4V2/6hM5Kbj98Subq6+LdMcSi+B1av44N7fnuLAfTXOWf16slYSW83eXYD
PBny4blw3pPsGAyuk1bUJcQ+ppqWlPWY2EwIHmCQUECtAugrk48+MbQYlK+3fzTWd2621MMdLFpe
ttQxJbHfIyC10X1+OdxfIUG7TUcV5LfJA/Nj4XFNEY3JCrs9zYfdjzNYlvAG3k415cjVjxYyJ0HF
3ytSPPB0ZAboFo7zTggG7ZYhAWk3OUWSgXIkGuzenT85PCl9T4uMhojwam0zxOSRdJn6jUBDP3dz
Vua4v+EhfWgbXVxTPXkWCeQCwjQMCpN1gdfgj04fnnCqlqZTIB+WbhvEXrIzjg3+kPoKJ/NOR+4m
PS5AcDKhSJv1YT3Ihe2cPi2hHtvyxiUSCbCkHn/9C4KHYso3HH1HLXywxbGIniZpBVxhCe7I/gg6
fPmtvgKNJuYAK0MT6aFjO+558yGMoT+G/HYp2rJ7QDGEyJBViZczRaHtCQySwdrpIwU9rCpFk+BE
gwYPqA8nhHhRaXaC8zY4O9UnF2aCOoAQ2H3ib4pkf7TEc6Cm40yo9IUZSuXwHyRGjU3RwFeWbmaH
my4xtpTJWMODIAxsSOv6a9I0zuGJHG1xRZZJaDVltDGirUQ7zbkn1+RLayABmHV4fNItoknxhBNe
ePB7vbaU0ySQ9kwalHJgi5kOSRFHYizGBmRu9oGev9dBv7oLAIK4IAx4gTSI1BxagGvSXyQ7KG04
7tqhe+KytQeEFXxMFMqiGVqo4Qlb53t49zMigW0aNv4gqJVr1aehqjutuOM16938PK5HA/WetZ0j
KtSkCqq4A5F11AK2gVsadICM/g3iHqdakK+1xW30RfFfWc36FKBx8bRl7TQjuvBevrqoNl0P1HNI
JGFaQDv5QIpYwbh52zOh+72ph2grcNdktACnKfWpncBOsL3nT+nu+2ixeWbLE5yoN9yljqI05PU0
y+zdXGeIItOenK/3ojrj03NQpsotnbc6j+IPzhADOizCRsXGBqq5Oo7o/ezzf7efCi/LinF+IJ88
p9P402GayZO9ve6tH+M3DwegQdowLJccktj/SDqvJdWRLIp+ERHyEq/yDm+KqhcFUAUSIAEyCPH1
vfJ2xMz0ndtVGCmVec4+2xAeSAiRe96Aa3HGPTdqgtbi0ARjMYaB07PIZ2iNeMjufwza+eXIAh9e
sPKoRhnACbL8XYzDuClW+gnufFxMvl6xoNRYPFjitvf4iWyRKB7w1EPV+cdtmhhHDvwc9zCSdJ4Z
uWTaLN8/tpLfREgDAsUXFBaGhLonx1dIGAziKXsOuKyinjCBwu8EKC2ZiqXnsD8NsULbBlCD8Z3/
iqTt2Kf10baf1Hi770homb7wM/jTYGQFlxmGz5RFPUm719/H/uNZ4SVWEhypGJHVmCIIx0YBy4I1
MxajgowzfOEBDDTWowhIexH35QzQ8m6RAduHMaspnjIfZVZYJYXTJo/klbwvPI3sIr1QHcNHBnZp
QH4Lj5qFU2JHu94Hfx/quUSKsvC21mp7h/0SEReItCDynSuXQgV+Vwb75+6Nd1gV9cGQpbcKLe7w
jqTN2XTGVny+eXc+2Uzorc31uUg+gzvwjrIPwALu+PxjDvZpcaSNTESAYY8qgfe+wXR5TnJfjAdF
dBJeF5HgL/3rqgML5PM6YdD9x1CtwEcZZJDD/OLrX7dZvSpgRCJDeX9V7BEoOdwRx94c1MdDAMys
luNaUNsDfSLNoD7En8WL5cYYt43laRsaUR2K0fqf+LkZO72dQurRgyMfYiZoQMcW90XIAQHGilCB
GBnCNnM+8EAGOBWkqMGKeENYusNFrAjP3QsmEhWXuXjFzI6Tjq2PKpkXwAtSWAiMoUSMxHgXlkoZ
PCcsL7Y7ykHhZi7Gk8c5NRcT3/lD+PB1PpmY7AbnaA77yH2hFa6db5Rlc45PrgKVPGN3yyUCldi7
BOsAQa25QFoVM9e/ycPFzSsqt5yFoIGMyFJDuHUR8UYWCUIKSpflbS2IiTrDC8omeyvTMI3Yf0EV
2ClFTU0qiQ27tQRtddg2gFa5KfOGcwr8dyEaKBEiFhy40Kwf6IMwkErGIGywR/pc1EqLIaYrSav0
Fj3gIg4BJdKUjR36iwWFRxYkM+n7ZUIjY6+FzZev6GfxD4LBQlSRMyTW9NXb0rL19dn5pLvjNQjL
tPh5J5pXLHscc2VXqX2svOqj5QBvB4u3LwJgOHQ5fgSVhWRdHl/kX4EE0QMHkYTi0D8IvvefaKh4
iMX4giwI+HQEKXEEyhyVqPohjzJQZuAt+D0q8LZbxpCyPqxF+HccVLnTHkyPSQFOsCbr6xE+ZIgS
YleifArMBOsheHr0VU/v5aJwCat5m6rHYgqPlWKCCMzTLWU+K/1YXra0nPLrMRE3CKKLjUjS+X1P
esLN7PCSgKO6T+buFxgwgrp5iZkpwaPD1xdDpmpDDFu8qLkEBqZsAzGPV5lowyYZucp0nI7xudam
5nrgnI+gyYRYnk3qYBSvEKtxoRlaVJO7Tz6EnwelSz4bs4sHb3CxDV/w7s6kWlClO1liMfbbjAh0
K9ONxTRjr7gqsRL0OpARbp7FsyFP8rB2NoN7CUt3cGN5I7lvSHyGD2sKJ+tU8Zv0CUnnvM6XKjsu
ezDvRrYRVCPJBXIPGv8I2ZActs09egWFfwUsZ5RJeoX46rfJA18z5xFVkRS/jm9AcqavztaCj0Ij
cWpxLWq8x06O8kl7YUx4h8gzG7n6/EJwa1baxUo6XOIhvM4I1U4IleFK5pM8GEfCqTxf1JPbX/33
4I3ff4V/81TvQj72CJkdPFQ+QEvQY+ZxbUP0njyBG9JpFip45JHfxAbiQuT5gI6OkbDKtB9+wJEy
+ND9aJt2fk70UE6HaRZX81ckNsT71Iit2NyZO4zwASp5vH0zZYYDljp4j19tD0L+iYoQT27EJFAP
c4dzxXhi2lsk2vZ2bFfsyVOwXDD1ei4YttRBjrLv2A/WEsPTS4TnXmTupG1HUJmXx5dYC6H9Onlc
O59JO336cD5HcR2bf1qOacqwrhaPWEnLBzIHsuOuu/e0jtvlLWRA3K2yRCeOwb6Emn+ef7ajeHy6
cG9z+zW9eHvDZiX4jJVfQT2JWSLG6vhkw+1gQtLaL9i9YzV8L6pEVEuZfdtj43JPW/aGqZIyOMHG
6hnJk3pRLV4/7Y8RPu6OwsF6/Zah+LIfVjuLARQdC2HPYb3IGRJzZrIKD+Y5utFJIwAm4uiPBHEi
pQxMacD0DpvCbeiPyCMlRcatJ49zpBzaTbX4YPpIjvDgjk40/HPVsw7V2THojJE3wh1Y3GfVJFPD
HoTmjqjYlecd0MRSWj7DS9AwKOfT7MbMzEfBw7G8ezjGJv+8JGqGqeRh5D+97KfYIl0WCJqegDdB
GKFtbZ6iXu83tJfKH16S8qGej7+YjKGSvv+MMrfDnQc4ESIzQaaY1/yUIGnvaKxtPu3Xffi2EC/m
qXJBK028JITpHOh9wzhQ2txYprvLsYc7Yee7Z4zxlPE3gDGkyKY5kGcaQAvPMyccoy37zJhm3S3W
1tUtTRIKHePsAL5be5YvUQms6cweYJMSHE7l9LBHsLcklE59wIfX/vJjfuRVux+DVoC4tSttI7/O
j2OSb4CK2yxGa59hNzqll1Qgu3Ntz8SxuNLkZUTd0wdQviZSY1M48c8NC5o+mlIN7jNnvwjjdZn6
KDBNd9lWTXnp9ve9plXuMZt6rfjNYTrmbVEq762tiTHOGJRTTRkIVr9I59o8oPl8RdrH45X59w2E
OVEIXcMmAD3Ak4KdJwfRMi1b0GcW78Rwb1RIBKxPzc1ogDoEqqSX8AtT0KZDBB8ITChBey8awrH3
SMzNNbKPkAshYE2uE+otKjBGozZ8FMpHqpMa5cV1A18yRAQB//KwpvfRbEb/xfwLi5KUAk0QOpk1
Ml5YZiHHpb2voHkJIrMgOYHyvhjJUTlrPfaE5z8KLqqUDQ580Bwzl0bNn1v2EUdR6gFEtl4dFhMF
V17T05fU4MFcVJc6zTQNEFCY5UISgIDpzqVI4ZjPfAhQpnNjByOryxvhNy4Is/M5uDxlNl4I0OpE
k/xXh1LFaa7hhgCLkGKEgnzKc+2NPWodg7ccQVa84p87ps5TOes3nPP+NRBWQskdJ5H6C/PekDMU
l0XRc1H04ov0JWCLF2kBgrJ1xVqM5lj0AKJvML4BrGBnWVH9VR/eFL+0zPgXJH+Gm/mEFbhfb0c5
dm7O6C5+MsOvt/lSIiFxrcbleqA42dZ7mgDar979Vuy4d7tInESYJHhAXV4b1EGNGzK0Fp0jKcO0
97K/p6MJflEadGayG0IiMl/8wvhDjdEGQL7JGe4tdFk9kUEzvLtb+kS64mno55NTwe1yb6i4nfem
nbCd/LS0rkEV48lgD9EY2651HgK4JEOEnUVwJ0LqTnAm7zFEQB+uDuNGQZhCGhYsIvvbIsKZUnGj
kOZb+ld6p+1AHePynayZMTsTMsBncrWZTFoGZdgo/SyNLuwvNkHpqBgtF+TpOtFUHINBTIvNSI0k
0kbaKUYeZUAbcRiB+27+IWfjwlcTmGu1xfiV0Fdh13OGGvfFw/IMLIbe3BsormRiz66iowPIR5jd
ncNa/wEBHj8DBkwaGhYtOou1CqcFm6g3VwN5bvj+EiOGqgkuLVs/kA2Fee9L198bFL2Hi93ARE5H
u/Fl81gbj9OY8rR2GnodoEfLHX18xvzlcwpRoFN+buPQMnxlNNWVea0SrmLfxJDgmmiPBByrhAHT
pfzvOGHAII0i/D/SbizWguRPH1N5tMKxuE/HlKIq40iK1GiQSa5+aT6w0wWzjov7h7VQPwqvlNkI
jZQk0+e3OvgUfl7StiqjkMuaIQyBrPuj4b1CigYi5JQm74eyS/Z7QloMQtnvIR6z1vTMuYnk7BGT
nEkifQ6B/PkLPKDHoyph3SqU8LjyqE5GzAj10iyDn7ltavdx0h/06V/X3s5hN4eNy3pnwJXegaN2
n0XZLcZ7nTk8SaY/48kL4nVQARKcgXcjkqBhvwKZbJrKviTn39vbxRxl6ByA0Q5qiBVUo7jbWicu
ISzhiwnWwnUT0u6OpC+kMzUjExcDsQyakRzitAWUGV5DmU11/3zSEAw1YnG7Yx9ZnDu4aLby9K0f
jYhHFPCwNLFI+vCQv2FLqnN52l+895iym+5pPH3L3kUPtPmLzFfT+0hO991hwPueVXJ8sRzDjKyz
+4LwDnXdjLLOBn4Zfhvd0QfXJHuMom+IJcXvJhDQkCwJRdVMTeBSPlbdhCPyzhCV+VYsDX62u5Ju
sG2oXrcfT2GreMx0IynWJnv9YOMPHTX49388LCnTKyqLzLsNDlZyvfUnwRbNZ6Np5j4gNsuYz+B4
MAgf564KOjl4Ws6lCYkwqp/rMeIdwKImfFbBbV08YfZ5JlQC0LAmGpHpvpdTjmtFcNEYCjSLa/z6
qsP+2yjc25dZRrevK9yGKobQIK0yI7qbEVANz/izdr++y8G/c47w+Z+p154nyE6WglB8XY+JxASb
LoRz6pgYXJr8cjkplnWqLchRhIFSIHsD50DoKO/GVnCeMmXmxuWRPFMuq6KIcC9mq+hJNQlvuNCo
7uv7TE2eLau/C3RYu5w1M3LRefi/SzwFyvjDfEBxRcp9777MpLmmr3tyoYLcQqbIEZ+k59arsqlS
44yx4uK+p4bE1uIS8TteX0QIE/pveygT/T2FxMia+fh56+Fa8bzFDSndkU5IYYPyOseFyYTTD79W
cdo5k02FcSO+mz0Y/jTX3KxySyp9CXRv5A5h+6eEz9mHJs4LrSoiojXUaV9zOzPiW/C+2KBbys92
bM2q9L27KrEyONcq0GXXQNRVL0uaBz2uOH0xptHoEMygRxNzeMrO46+wcFOFl8Wwg7ENx2fO7uJw
1d+7kvB1THNNQpKJnBK+TgUU0yms2Dez/mZSLOBEhGaJDrV+bTnWpfz3vuG8DEv0hegqzCUmYhA+
CkZN8PChMcTXZipHsJ1LG0sEstbvhY+PwA0Ytw76pDnkxKa9/AfOOyNb/77hivGIu7AEfwl7Rlfz
rHZ0t19snycFlAgYS3ZZoxeGsaDF3GXKmqcrc0rx0W6uBet8LiQISk9dKCzvZCkdH5ChKX4xkAs1
p6Zl6uUDUBBY8YfHOWQPbE2J4jv7hGGeXU4+vIb16HL1GEjlk3siLepdHn1w1aL3UZFuMok1Rtuu
iGuSWzD+YTICcK9y2Gfz+wQBjBYx8+Bq6S4DKkYZmGp5+pcAup+BoviBX/yxvZ/j3G3+5LCMx/C3
GBN322xxi67bXk+0nw8yk9CU7Rrw14paAocgdtE93ST3GbQHdbl8kui8+wTKSlvdVcdY5Sf5R17m
ra0xiqDGAMBhJKnELeqKyvtstC8ygN+X4FM57XfLcUwqIESiRR+/wBBmD2TtQHoBfvS9XepRG+xj
grypUr9b5tSMKPbGUUVq9k+T5ipsw8e3YxxHpjjWmehhb6kkw6EnXaenJde+VMxYfs6KZ/bo08Mz
liU0bQDqgJiQeWkZnvTOIjH4M+HhCp8rHrAKCOmHB2aNh9JBS7WQv8honR+IwnjaAtSeDlrP9Qj5
qqslvIVBvUM1vWqZj8u7QYKsb01/lUkembOrYd9HXpsy9GbV8Iiacgqf10w1ius1C5IGfOSoD//z
M7ThDcYH6TIN2dP+AEJpK+601Rd1f+h/33k0qud58jb8x3SgLpqWHciXuj8j0GDQpsat4T+zoG8d
mS4ivf6Wr6DX0g6rrUfSnZN7xgDQ5kSrivhqTopXzq6kSPYIRqM+HbezF4aAetDyPL7NFLIc/vWu
3rr0c7SF+h2V60eb6uyAVR9lXpc5/PXtkao6zzk+WBPLWKiQ9TPY8S9mzJ7C+Hf5nmvFovtHv3qk
n/s3lt6P0QT3IAkTf4cp8MWcCTvv0T8dwtsbxyXjCiu8zhvAn6TAX6NzPkT2qeS1oO2QEn2pXuCd
eRaU9QS2d/1TTG7dvGG0jHaK6j5iP7p7z5wNWxbcDPd1m3T4Ubst9XIPIc9u/iBRIveXXuFIcrLf
jxbk2FeD5CxaTDxWT6I6fyz2kGvIotQWepGKxcmNrw8f5rBQ2IplG7VImE1kIQ/687FLiurYHat2
/1lWZtolTf22F87db8FtOl9Dh/nEMpWFOnbuSIXnb2hXFJ988YdfWraVuRK0R05OxPA3pmNwytKz
YcvwMkiTAmoeYj29wsJZVpFcRzB3Mb5ds9ufPzA9PYTW6DMshzz2Nq3X9beC4bVbzwvmaHiCZLZW
E+zOFMKDkgSXheptdMx/Zb/Z9545A7WnFNFiJRZH3FGbiGXAwBES8gUR4wQmBJ7LGMLoaxJfyy91
bsCMcfRIjfRvAce8efU8Om+Lwy14TKrNEyePvyFULy6YT4WwNTNtVsqYbpTBvXvbDGBl+eI2Gc0F
mln9dYn5TUNgzmVEaJRXy0ugA8CBEDDD1J3Pt4Fte7XL0+yvXzT0zr6CLLv1V42L+rB3enFoA2cJ
2SXArMeojShkpCL4vXfhNtFi2NTuzUEzv/3lBAieQDwdLG0TfTd4lX/b0IDgEkgmuwMqEjwTlaMP
k32fz/TycgYLYRdekPf2YRXkf8b0AhvWvh8EwtGzNeg8+X3YQM5HLsIoro1AfikqV9c9lDLAZrCr
Zi9556k++2Dv9fFR3p/A5PZZADt0tW6j0RFZAnw6BNmBMs9SYD/d2XBvnHz5hQ/pc2lBvKU+x3o9
eqdkfs0ZGyRnFO9ZDNNtWYTKFk3d7IJz14euQNkLY72GubWDhAMhamgFLbhaTvkp1N3kNvmDp/JK
1/CdGiDdzDogbrJtq6QElswU75Agi1B2yRdGKaAQGAFKBcgBRg+xV0QAyhH+pCD+7ErE+OrE6gJ0
SuEgUqI2lOAIEN/eJQQUEFDpxd4Tl0hsfTAkhnf6rkI1RsaYPGc39BK3sInqJTDaZy+fQNDScdyj
f3efPuW0+5o+ADhiI5HS67xYjyaSL7lVbPk1OSX9+rKkr4e5Guux7CwpiJjuiGHokbPWN9BMYXpc
utc5o97GPn6/0V4NfEMh00OIQkfRbgf0qHMluZJHTwTiL0tQ4Jowldf3rwHZAsuJo1XI82C8CxXe
FQiUM/5kgLWNIozB/DKSSXR6T60kXyjiOrg9XTvAovwKzTngWzNjmEYCi/alJfK2XVxikxiNX6o5
BoTSVn3ZteGNEawheuNwirItZD9YEMv3iluvp+38DlMX84QlzZ6GhDus52dWdyMERABLrAJ+Dr62
Ck5z+a6+4UiSqRjy03R71TdE7nk31X0WggQ1GZczFAAgQTfGy5ffc8IHaNfGlpd8cvp+mEMb24yr
hK0CpMXvam7FGFcgnUT8WjFcFuNjaXv71bb9/s7GCFeD6cFSdgX7VPeVLX+anpNhr3jS9rkc7a6h
6ncY8DJWmPKG6EEZvIH5YsqVDmKBL8VnFysTSAqqgEhB22Fe4FyhT8IdwLtg+kk7uM28QYv8VnC2
ahA4j7C8wrnwUNDP/P6Id88ChP783x/jxMsz1MUW0BHqf7zXQDh49jBWcOp/esZ0QMeJ8Q/MmO11
mQWogdYMgPZC3/vcgz/zinXE0wq9KS6nVpwxZJT9YknyDL/ZbPP5hSkGnxN/MZ55tsyd6guWXZzP
i6V5rFMEHp2HF0aMJ8cCm60W84lLBA0oHeKcJB5SA4iP+FW/hUjmB+afINgJVPuGIwSTmQcUFWXD
yGZq4jEx2lH5QrD1oJyDGVWEojENeDuyFoKNUuohH3isoKqUMeGbsMvnzzI0nlPWFz1UP3bGI56n
evZh1II6t5CIjYk4ZHQkZJB96lmpzCzLRYj2Wtcvp1eCm8r+cIuwAHzzwH6b2UZj8tN60P4HRGiO
QmNruX3rj62wUwIuAsRxXRB7hcar4u0ed9FqMcG/RqM2vt7C6sPBWeyvYI4XeT4wRSjx7ztilvVi
iqgEsLHZPGUuJi3seTcCSfWuV+YbnffSvPGsmI5n5R7dGY8ulqDbjzStsdPjnZmOiG9l2lYR361E
BiKtYUxjQ9rgrbrEA3pwGV7BMSuSq7mq9bR+kfRj386uzkDRWmJai38ebpLwzCSfPGWVaSHbVJ6M
RrPqui+1BVUAKArcbuPjGUArN3hS8f0eVLx5649yN39z7LF0HojrIZZ9fNZtybt22vp/5JZ+rLtG
wmFtz78Cf8VQ8dsS+Y7vpCfk74IDV3WAc/gCNYNPhJBFyNnBE20a2CHMtwAa4/Mku38rz0k5rN6e
1ISfDFl8R1WImMXLjiUQJkYrTP2qwBqLecJpxJJKGTeHb5Wd7gYy37MqCRhBY5GUB8q7JpF/VYo9
xF4chCN4THb+86Z3uvqj04WH4OaPq4DdTfHZN0nyAETHwIhdPD5jfhIgfpAgAwONcDIjBy+T47wK
h7khJYAaZRai7TbSVmYfhp/7TqqxL1dw2SFT01b1djFB7nPX3PxLwmCSLwJi5itMtNHkrZSo+jJ6
h5wdeGFqYn4BebP0WMO33wLga9dMb/PhNJTev4aN5gm426UJkr/eX4xZJ1hXbZ4TQSorYh1oBqnm
U0zY/xen/iC1rnB5/scFnpYwVo9EYzOb98+KyDhXk2vCSMy0wS2FhB9nnUWbiTOeTZwy953SL27q
1dgfcf8vLroPCooyEXUUZd6lj55tMv7ONwxx5YctoSr9JlD4fqp4BTl4+VLAVGpENUMJCOlABFGh
OcOEQ/cN04UeyJj0mXkPWC8kSGmJRMVRBCpcH/JZEH7TPQpXQFU/XEtPYobrfG4Y+NnjI3z0fvtY
MySYmUyoXwdEwpZvRNAdgZnvYU4WwNPrzpE1BCUKf1vn7O0Wyvxh+QPNGyTd5YWal2EOqViUjTOi
CYh0KDdkJWBV0OOam7QJ9DrrJTgVaKtQKOOkajnq/ERHXSYE444S85cx3pH0qgmjV0ha7HWPbx2n
AWIM8Z+GscQhhbKTkqSHSLwxXbNanjIP01s9ag4j94orEJxZLiDMjLNNOtmEphKulhTQZTWx/GtN
bxOr8F8wUuEc/IFq8PdzhnkuBWr/VTxC1iyoY0Sbw1lv4j7qSibTw6C+uv2KmqHkKYt17xE2pgdH
k1q/anyDxzrsZ4zQInCDIUs+fCSXabzlt1AFoOpRhp5R/uDsOGcPJCGY08O4J4Ra5Pv38AW7G/gL
nB6w8InKpfSo9ang781ROrELyOk9NvmEk+7nDlGMQ+vtjmfsc9g9NPwWjppWPJB3DusL2Tw0F9gx
nuxSlVUoWYAURuLcWMGQFG5xnOAn1DvqDjIcK2vB9SHL42JFojvlC6qoz/6tWIycCKMXium4gmnE
B7TRyDO0ZyLjFZKXf3NS0s2+XRGzvGWf1WK1w8iL2oJRXXz3pOWbySNRd67JCabFPaQGmDYldP+7
HMm5Kw32ffsaxQPtp+aTzpL9ZIs66qbG9uEfkONBXeKyLw26uZx0eVq0f+zh+Hy2AXmqc8KXAOdp
UT9/xsGLGGA0G+ek1r1qLSEC5jMKa7FbQ/Fcu4ohuffnn1T/Su/9+QYyEqE1eDYX26xISWtwG6YR
PJRwO0slGLbsxkih5cKtCqD5j48za/VyitohOF15HW7tmggLdDkatGH1iW2njUQZgmWzxDjXfAWc
qxwPUhnXVG94V8GwW75fwZupDPXxCxP1wODwasNOjsDnXy9bqsiZnYqDYz+WcUWetjyf9faVAUUj
wQ4LbZ2fEzSspuK+SD/jQbuF5SNRrtFjSFpkWlBh92NQVDYKaDT/DmPWEDfc0v2HFQoQUAm0KmDf
oEXka966+A1LsuHs9dsm4l7KndNiI4NAAR6a5Vimi3iP81xDjCDRcLrlNXo2PmKoZuQB0bW5d8Ym
ItvXanrNJ/09aQjga0J0T/Sb6i6DaMu6yOxr4dz3dKs5LVAVsNBBkz7YbLFD5oSceiyh7sRLga0p
7RIVmPlc3Inz26uwZSjZx8Ho7NWM3fMmLCibqDJgnTwYKdDY01A779odj3ytR9zvNVs6FXTFPCIY
kf1kdzre8xewLCgzaDOzE+fkPha5tzj79H/+ExtHYI6eIp9gCfT1Nr2liJX5LWbPBNw4Vtg3BeaD
ubDbHSwPZ+8Yvl9EQC75AzI8F/ETQsksHB7GaCfhHyjs4wPnAc8e/FJIWIDuoCEaBzrTVmpFi8b0
PcvpPX/ZbTAtgJTwdExa5CUDveCDYb3idXtmt5NyCRZwyrnc/MCKnDJxXUDj/FtUgMFvlZ/nxWk5
MFM5Eue35BB1wCG2gEzvXbmHM/KVqun72J8MAOvfJ5Xzhw7wLBycmTGNSQQLSE9DMgKF+4aF1sW/
PeJyAUfTe6S5Anf750CHEDLYwCiLzuwLYjSsIdNHtfH2W8gv+J9BaLROuRHJxj8uGiNfHl7UjWh4
5r3X5Q7YouG9Vp2FNcwVsR0eLQf6opT0lgJbZC9LCYrIV0U8mo49bU2+OGyEbyHQFZNdqFrbt/Pw
MLrQcZ/FTYrYihYtJZmgruAchiWxeCJhkk8ITcmNYGAReHtxFGay+qQgaggeje686fApcGMd46yf
z5QSePlIsIlbPaM8VLf3ueTXFOz4BgVHqWdMKy+5IV9NgDsVlKi3P8PPBYIWUgP3OadC4LMIBjBx
4ThiMZBliA33n6BSUp/tfZbA4OBVuGysJr43o2klGqCKFbW7bxcc0rvepUIDQdwX0NxG3hJTtRV6
KUzLaFB2jy2eY46Wyh7+mpChRx6z0ZwtOYN1++IX2dedO9NO8jgjyLA+F+nhKIgZ4OnxASsmuDNd
9ODxJ4Ae2fyJ127OLh7EOAZc4vNMqSLm1ImUTfCNWmW+PDXcP1ho7MMA+IErbFvEYPLJoJsZmPta
vqa1c3bLL3NOpwBa99hSWFs4DNXBky9oQzbxjaN0FNRCUm6pmsSNxDWTaW5sHKvTBxIrcetc/Zed
ft/4GKV/dip4yMuGSk+31YfT7bBf/TbsniGhx+wgxpED8azfxlYqL6sDUPMb3vIahzsYfvD9SuKS
hW0aDmEQrmfPHTe5cXtcQqIjyVvM8O3L9AoP09Wa8OUxq09vdtp6GN9ArOmoY29OVXp9Z/edB6G5
b1GGBuPl57Zr7inIIT2Wctk+x7wJIkK0ExVO4tAlOCoaZiiM3Rv/Gr24U0zB9Y+XE/5GA8EKwawH
BtrsitmSB52mgUxuTaTWUeGmVOIPI8jcPNyiSnlNNV8+da4e5Mvr/NbYWTYb9RsZNtuO4Qb6AMcM
LCEuwaifrEt/TCwn/n74HlnOoC21f3/W0JBkk6L1VAsE1a2WKs/QsoVpbYClyMBuZ/9KLFjlKMuH
y9HnMXdiUgetHhYfzbnTT+uIrn+hr7pTBmf9PH35H3wmB6w+f4oTUCIVB8GyrnrEMt3Lf6E2s4sv
0LIGfSzy8ygFxL7EQWpHpbOcCa3UYnpKQhaz/ZgwmWonPRsoA4KH0y7aab+SNywDe/X4q+FwF7CN
48uyWN/n2q5R7GwM5wI/nHYv+Xyx4BoxemQTGbgDPHAO4+ASFOjjAZiFQ3oHMK+nb8LF6+k4ptiI
rAQo0as82EgMfuNqk8ejSGBSEPKIlnif+hR0O5H8Hve4cTyOdefujuNiLkHKO8/NODtauxsB3tms
83UYfUzL54p/nWc3Xx9s+qtCcccLA2HynvXUAsjiOHcaGkGFtVZMY6marwypwOY9Y6bN+iPQtgmF
RA3UhYLM9ezWsPd0bC6U70cyMM+E+o8fAO0/ZkvMooHLyMVANaROqUUxTHjH45+petJ2e9w/DDhA
U6DfAP6aZp9uoJKCQfmhApyCToPQI1PyL/YGN0JhGcjHecUsePxou+/LQcVl6pYgKGH7YN35dfL4
kuZKJM10dpMP2wt8jz1jZZ//uj3+SmbcAes1c076+W1vBrepmMF/n+c3CDZbdYEtHsnlV+eLEZHf
rctfDUWUHis7uCZc02rZK6554sZpWEQxGmcDG3C7sas92dIGO5+4uvk9kOFZypPXD3HJj6nuGCHF
0B5C5FTxLTuGtwfay6AfBHZ196FjR03Ur16TbgYF279/18smZTvMEdbqigcLjpN7gENEb+q+hEMT
1xlCM3Qgdnb81FIzkCDfUWIK+6XQSq6+oESO5qPvCwTQrwYj9cbJ6kB5hLpm3ym2sWqqeN/u5RC3
9rkHo5O+laB3QQacV8vLEjp9tpOh8SEeqt0L3dYtbPG8U2K5TeEvGO/VeCGWgbxgfC7NWA01tTJ7
20Lt3TJifZ/nenyeX6YmT540oZWvAUbOkzIqFXtEAaJ5jMIG1Un5xxne4eB0dPz79vSA+GNFXefU
pqscL3swVSAAj8ElE/7dE2e6waelu2xf0Ad6cIHPQlr131IkPYmTUFrH/Ck6nJbsqubqPDJPWfEd
DVf/0Yl47Elop9o9whRRq2ntcWihLKwF1nAeB3zYF207iYzovqB6lwH/lj88zZA/MJ2H3rdrTz1e
mIxOz6weE+niO8nqqFiLhXbXkWx7eqw+t8/ogwiFubkYCJq1zTWBVjwlZDBqBxGJWabwHlr4tDNc
paExygEDJONY5t6TMz1uvRq7SZwy4Xxgm3lrfHn4d5PHC4bUzFpIu5Z2t/1owZ7ywOjwTP5PtX8Y
9nmuxk0TXgX1Nht8FqwAmbkxwCpN7vF9Xif4TabLT/D4V9vO/fd3/Lk9tQwZtpAwmHsdc4vTWkaF
C3TuSX0ivDmfbnM88/2dixRITOlQ0M97M4VjxH+u3GhbPwDukQ8sQhugovOUC51XCfGJyGkd5kjE
clEDruZ5LZ+KeR6W80GDnjVE/YwtbQdLVRjG9Skff6YH48mZM/1E2F/0NLAUlAN2aGYPIjBqhLuA
6MFEmQdzj/cTbirVSk5EvUu8/BVbWcPpacHRF2EiN0pud/dy/TIBpZh0sd0vuZNMmJHbCHEWrPjw
c8ASjAohFg5rBb5wcgK3EOr52O8WjGvCdlYrzgcmHxxI8S4gNfyYe1vJX2p4j5lV7HEZ+RXk9GGD
acrV/aCAecFr8M3MwX6DVtEzp8WGMro+FMheYP23QJmuPoUcCg/xi+l350LKUUdU4diegHFm8X0J
qiuaXRAoKhTkDFxHHrzxBIUEDTJ/V+FTsrjB26tD01tOCMttXRVkFyE5fAynmMDwOiMNO36r+Bf/
ceLPl2diE7/v5LihNqnxGbRm2YyVR/DR/MnyvUzfoJrOaMNuX2XeW4kM943iLFy+D3wMCdf7fAb7
FXbDBAOaENWafKDgQMyLK+oBehrBRI+DhodJi8YhxRkrto7FOMrNREPWH2SrEQgSGi+MPgUp8Uts
biLTjg6bXEsNtXi5yb7HwCYjESmmFYlaRuzUQXtdywcNni6iA3LdZLJbozNiL0Qpgp0ohy0hfofP
mpZ/2IJCGKDrtJs02JMaS/gnRRYihc2Y2yDhJ1kgm2o9DsN6+0Q6JmRbLQaUFVIcooO+hIgegTkr
5Q9YzmcksAdG+6hI1pBe7+BjuYBACAeonJfiCz+Sj5Z86uUF0oVqAy6OCI3scEGFT36Ur37r96D1
yLIencOUbbxq/iPpzJZVxbI2+kREICDILT2IqNh7Y9hsBRRRVASfPsc6GfU3VVmZZ28b1prza5l/
dmN2SXjoLuoRJKqhD6CHmJ2hGmZ6KqMoILh3ttsrEFiaGGvD5wqh+pcy5zuyNlyRbvOLFgWhJN1o
B8pnl15B2tVrJcUYMwcE0Fm6YZl3+7XSE+T4k8qIzvfpU7E/szrV4sJETn4+LdmllOWoBNBryMDm
31yt4LagzzD7K0YvAB8LFb4NBZr5H4jL33g4Ogyc2wH0AHdmZTNGI79alks6o2Bp0VlP7zaSKGvG
RvsJ1AnkLKDLkpRt7zG6jt++KpqgwGbriN+C4ta3zfqDiM4XpgX0DOCfhB2hFz2zYJPD8uMAjihO
Ip+iIueZQ7zv3vT0wVhz3VYvjzUuc0HIogEYJVfC8MGIBJTXO/U2b6qcIUjv9gdDNdZ8V+/s6heI
zVWD4QBjYHPFcxdBAAW4GzGC7vzP/rWEuGQ7CG+nC4DV8bm8Lp8uwm0ikVNuS1C4T2jKQQ/GF7QA
d1vw/KD+REU9bv+XZwhzCgOrtRyKJANsKAiBa5KBkNdZHdr7Bh27FNZ2M0V0xHcNwwMvMeAxc2U8
IJ/oZhdTdfEvUNPCxEYmgb4Xej0oq30bE0JCYhZoxY8B1H4TCd9b6/6LK9AE2431Dloow82wRHsC
GyaoIjhgvwnxxTCrcRG8Got75vgIfjB09VwDQuO8n2lUNLkqqenYDoAiKuioR1wt0VOgThIZa1Uw
SEAp1IlEfLLTbM9fmy2NV1pEFcNRf/qza2hX8qb976pP2GR3BrGq9gacjs2VGz2fbHB839n9fSFi
MWc6KbLCjYqWh5BJtKpCRhsoOxvJE5hei8JJJDMpEVD172EBbbIm8OPNiWA4WzBPPeGvY81IaQjm
z/Af5kEVMW6IYaY5H91v/MSmHkQP1uDJxV8lnaW7vAqiRcIWZmss2d0EfD9ND2vqtknTR+hEnia9
SwjUyAQSAnHyQsQxIkphS38O4ABeARwHnCAYPyW68INQA/G9HBehNh22kGpdRKbgutthKEBASUnO
OItfLkJHe2k4S/FPc6pgwxKuo47vL1JArpPWa7y+qAof+AQ3UJroV+Qu8CDR/M4Tu5vCZXp1fN0f
EJEAbGNT5HFEyw4Pg4OXG23sbYfD0wzLzAT+7grwXhMDVKAkyGcfYP8TogFrOeoQDbpyVO7r+BGS
7cGxRj6ETvrLlvgIqqogJ7wm7pbIOcGItv9SeoDT4LBJRCAD2kbbgEbKPYx7sjUnCob3zYT7VOzh
CfSZGluhteLDY30dlwn+Zaypil/j+yWsh5dK69SBunceEe6Cq2+6jFZH42qpI3XUR9N+Bhdoioge
Xm6O2Qs331bx5envRHUDhd2ow9Cq8YwRVzhU2e1+s3z1z3ksRCQCCdJdkdqzzPw+mVqpSEZ1COU6
EI5U+Kq1vGPxks+PBhEnSTvilB4f8ukcTHWub1qaFXmNN2xGAC88hmJvPOSWKLME1zxcsJmJkJdL
irkHmX/mlbbBrdYGE51SGIFAA6xRMk4TGXh5EYr8DnMmUjczFP2N3QJKTqWtjO8YoeTxQf5+2rP7
zL38P/ysYba8oMcPJWAZYFyr5hscT2jEIAZq4t6S66RdJpHpLPTx1zNG2JCVdbZn6vJL1cYM0PBl
QQs8ECHPQD4LEBjequFtZxcruIMKATOuviuZkOhpOwepArbJFCcAOmsIMRg+W53mtiwjvUAuRpMb
krYkPzMJopdGd7ZDJ284DHq8TT+PbbpP0Iir46oD5rwfs/jhoBb0qoBAThQM2yxUKYr6gWdMIfPB
cLaq5O1Ylm4e7NE9zhrMfY1z2ALBQ1G+Ej6U5UwPouCLFuYCM90ef0dhEOdfyZ1Qjh526QMPhThw
OUf5Hol6h47YOtJyVxc8pRr1DGBEbG/4PznzjC0Bs1aUO7MkvhJ7AVnHkIQ4cl2FJhwZrgTBut05
i0KQqfllQa74hJlAQhSPkrzwSeNrVzp2EszkrV17jxj9yXNJABEoKToo3lMAPsgKE4caP/Bw8+q7
VU2fhOqTbY5yy60gNS/ei71wr6jipVKIwT8nYS6DAvnKIayaxjUuT/ryRH4di17SDE6F5BfrHlIg
m6jXdga1WG/eNb4TUx+TW5uprkY4VIDF9yGiuLJP+EXVhV+7dX/v6Q8aQdAxWHDVQESHXfE4tjzN
egph0a1MHBPE7pZPpJLRG4g5g35/zjtOz5zn/7Kn1ov9TChy1s8rQg41rsd5O8oAIK9OX55pQHY3
Fxk/foCr7PYHAvsOvov7rOn7xPf8gyyFNohheoH+XKTbNGExkV30xiMUwS9RvlLMubs4zveERHHL
50mZfCCbSL9B+y2gZtghBL64SSHWhv1p5yGtZTVFirHo8cohLqfAbHSjo7xIn5MKiY0yvF39m756
Z9Ft+vY1yi/JHiYPWQ319FZrliQhZVAQJH8C4+5d1NJ6bzp+L7SP296sXb9BnRuOa9yzcf8x7YPo
IpltrWGBLN3gKvtWTn9ORMYGb6jbhx2IuSzCXkRyQPyIuMmTAiIneZ02rN0NTpF9OZfO94S1joA+
57at8XiSspcOvPwox6gjq/nNVVbZFpMLKGVvX54QPPOhcjHfgYYGdBQyc9DMAM+Fr01efYfVCtkY
/B+/gqo5+UoKaPmFUli0u+UFenKsBMDN39PlLoauOnk18CnOW/HJOuixqAM4Zk69f/48FswsfcsB
a2WzfC8VZNAq0bh0sDbLCzgYHE2NMYcssfS2f0LidZaodhBIijTtRQ+8Sxg0PhMBEwP2/c4P3KWs
/ktcDQqHwv/CVo5mQNZ80yS5N0BK6JFoOyrc17j0QN1qS0W3hD0gat0XeChHmrPZI0pEEecK1AjV
HAag2l6AlTZIvC62FuheFihez/03EVsAMkUii5IMsE4jeicDNc4YIYlzujjZkHeQTwV0vGP6Ksf9
r/UJwKY2147TzQiFm7Rwr9ibmQO4QEzmEcW/xwpO6SL+Tm9r2bA/kRTU3hKacfOxipGW6PRl6CNl
KgW9mUbM7QDl7Sfqzcj13WTw7nwe0E6EahMlRtkR12x43vHzpKE+0nz4NEdwGFmojxgjfAiWalkz
4O04PNtjb/yK+Hb9ThlaIgcGn9cPM1+euQe5jsQpiZk60LakAMxPknPibGEVENQKPS41e1ZEMhqK
Gomr7Ba+SvpZ+WcEt197uz+kidZr2Hd+M3Us6PH+qfM/kU4BFpLLkRjf1i2TKcuQc62tJaKVszG+
JJwIVANhKiZeAcT1Rp7xYCojBU0GfkvIidtb5wmMGI2QCio8oFGEndIM8q23RkfOfzoXcx7u77lG
bDAl3Yqsiix+klKRzfO9TP7Y70QxMs07ZSLRViFHz7Nwqn+Jd5bdZi7qHa9TLJkd4k6nAo+sfdbT
KZIRQk9FLgXdR9v77I6/5IGQi3gsgooy732g/4h4VRjmWR+/MzjCF+8cfwhW/ottkh3WjIWULe4q
V0cJZgDIeb3YJNINY+iqQp1CZA4xRM243vA8ThE/BfwFBU8M2C+3EWIa3btN2lBXBZtMLgUzBS8V
PFoIQz974LZ1HbPYSGN4ugtRhMjlEkzB8Y7v3NsZjJggI/H3/jwYQEYUEhxRo8GjKcSLXZOel83X
CIIf8PpUC924GokNyBOVAqHkHeZpCdMKvmMEvBAOTUZWajWuU43p7RbupncY75JJRRVX6/QRX/Z8
lNVS5HH0IQ0RSwNpAK0l15E6ZN9ekWLHe0jgD4Fq2h9fr0hDywWCQgrUTfR4ITIFG0zzBKXLLRQ5
1NgdOmsoajp+HrmHfGyEh9wIgqhDkXHRBi/63dhyhLzMqedI3fhGKHyvmeOIVn3uSbjx+XqhlBhm
2KPfmyf9M8SZhOA5DB+dryXthB7YqTF7ICk9cl+lRKZwKKOJ1RK8E+Xw8bUUXlQ24gnaLXhCYiPm
3z4x3PdDdopGhfrMedoIyeVYwTvhgbwMQPQQcSCpxrfPtMybQ6xNiHxC8KYqfzdmewbIvqdmDmo/
/czixyaQ8bfwqcpnaXaLB6MSxnFBFhk37BdhAFJh5xMNsWYhWOyTByQ/EVjLZ6ZrLmD2NSZHEo2O
oA3/VP4E6kbGWOLeGbfjgWvElVvxVRBAMSsq77L4cwjOw/xFCYXYo3DvYXICzGo45UlIIBFQ/rsO
27myFAGL+yfaLh7DcsmjT7YpwTExRHZ6Tfnh97gHN0INAk8rD1tJjNDn3NnL80LxIpF9qVPy1eI6
Y+bjdS6p061xyeh8Ycn5gcC4OD+ccCQyiRgNQUoCOFnyBNphkoneRhwCvMLKpSJMTNSZM4YnrkYQ
aHasw1lKCREiJDb1vTL9EQC7Y1+AiiIEULyyP87vAOmKR4hGiiXQEhSr6uwm5UJEsaRkGMujQ5Vi
YkaE5IA6MxvOiSwRv4Vm8ZUtJjDOQYM0UmG+RbeC4Jg9TDCqw9xzRFNnD5MssjaGK7F6hg++x4ho
WKPEKjrP7VUJxqOdNUSXA8IyipB1BMm0TiR8/ygkl33YyggtiOFpexH8lP3TqdJRxXkshMpiMXn5
3cIExvxgs5fYiNZLHlJSLQE1ydTG2vlCYXmYi9aQll2DeBJrfbZ7Lhooa8nd7IzyIZYdOF8TMtrv
Y6cWf/SO1EaPlGdRV3ldHLpziQD0UAZzfrJ72C4/vO0ikUrcAvUc64utbyEQXIPsj6cr9lg8ReFY
5BqKPUbIoeRI1K4RpnZenjseBxFfDFxC1RtoAMcUJ9E/Y8q6cU4i2+Junz4oE/5fgUSekPBK5e72
YFhk0uO15z1BK2rdRhfuEWn8YBAUuY0HwfFtWSqJiHDZbd70Fs6RKibqePujCfEX/oJeelyBO89L
qjBfPgWQ6uFALsgjHvgjkePJl5ETdiVTTCFaUKhxs+WJ34tWCNXdeWWH5M2PRTSj6SCq0Nmy84An
kG8bz9eQVDBrzBniGLOWUAdwSK8DY6lWjfPYmN7dSalzn7E6tFiVeMTgWKWEOPjOI34LLZp1pEit
cVNSwSvImxgqvO/TLULGYhsg8POo9QYB4ywiPBRURmOA530mbkV8u1DZgqnZExY2cNsY6zvZ+j9n
zVO1V+x17bR3PgXS/sgd+0P0jDGJL0bm0ObscaWvb76eQiD6oDmAQKyl4QdYexB+JwIuht+we/6A
LhwuRZ6k0mfJgDOl5JjWGzJT3edQ85u1woHBVTa6H54QbIT0MNGOlTAPEa439pVIn8+e8AMKSXbk
k134lgkTaO6KJwoXPrTZAKKEwHX3xVeBE18luPrGk9gX6R3Ix37BB7iagg/0A48ArVloRP1NAUVi
XhklW3yQFQPlJb6Gxmj1osySbEZ+0UtkgN42dj8l9yX9+Cw0FuQtQgDJbuaUUmyQVAGmetUIUQGG
gb6XoyZhsSV0HWlGMUegQQJMDy99Nu7xUWLMwZWbiSbebIy0bN0xLxr2H4VBnNQkgLsSj3NB+SxW
YJeWDV7mZXRBgabju+TUDkRPGL1iTXgXP1Vl/wfFRhUL5N6uzET8MP54jPeElnKdig2R7Vo5ETo7
/Qr9p5kqX2CXx+oD3N3YzxcvsUieJzge+zUrQwDVoPFNmGdt+BnXgOZ4e13hZe8CDO9A8Qzjw0QZ
4iWCAq0xrRfBINh81+8MNuqxfzmv0S94TXd03LXuO+l4LKCRTdIZQ+XYH0G73IeQLrg79KE0Fe8+
fzaiKl5dHkOYuGKp5ad8MNgZIiVghr42JpGvHL2DN+cDH8mA71ZDFyNrAHBFoMxwG7JxC9NDtf56
HxI7bsOVAuGDdjbbP9fF3py+yWvanaDg+BYMQlKxloz8gPJsT6SKsFno4xeUdj4Hs5RC3IahOsWj
vyRvhjwgEfU0L+ckLkFlIXGQpuR1526fdYaqJz3s++RlpOUfmVt0MmEhZo2O+PloeqnZGYkII04P
8tlFkQUOHqH4dz7QPYb3HAmRzfbHGck9p3BkPGQonZ3T35EmWtnjLXgfRzCxHDyLlU374BCLOmgo
Ax22HTGDCVji8KVyCv7QQjD3xilwSdcXb4hQn7wxlt0QwpeF4i5iPURvgA3duOIJs+ekuzJIMLlz
G8CpP4K0dD/+eD0EVudQwBsregu5+MZ/9I7NabDtgaGJiGYs2tbxi2QABQq/K9uZZUnTCdsbf9Iu
qGl2RPIOEqbz30JUqQIE5u1IyaEXB/zPGadHV1v/oIdghQkUJHPDCg2+DDAkfLQ5VFbOASxucXzh
zEusCtQekX8vagEo4iIQjk9elCXPhUSnRdsiQN6/iRshSeSvaLxUSCMGlkPrMOlIs4bn62mNx8iI
EPYIsl7wqUwD/i5uCbKgTKbhDuaba386sKSRqOwQjaJ3Xu7EmKImcclbgMzm/OGVhy/+WUo3RGn1
SItgKLmlEewhU60ZHcQJvLw4J+xRl0Q5i6F5zcDCRAGKzpddZAtmHtwYiApmBxIdefmPQ1p4xGho
1mb/mYBFA+JRbwiNib7oE7IoexcApZu1H0DWk4rjLs43OxqI3sGE9sGWofJixzGHkMm36u8Y7wks
ZZXtrEXP/p1Fmk7tZ+7N5469uWj27NmMPdi+BT+XAeq4EtotUtae5IXwx9aWyGoS6Yc5wY9vINk3
pcy8K6Qw3vkoOJDI/dAoTVSjEjEW0RkoXK2IKCiyvjll44WYczky+Ig+83ZpTjeYl+xYfDzKXFrK
4c+OztMCfe7THbYAwgRG9mYVeNzdppbyI4IRjaiBxoZvNPi+vZBcZx5xZyjjyLNIEBD8K9vYINXj
zDVGiE2piNxZ6lJxtDj6QnnAatkLIW3hgb3DRNjFXjlyJO37fs3BUpyL8wfe5ITSWwl/qVAAc6/q
HP2kU1E19pr8OA35mtna7ItXYkQkzt2STwLJ7Kd3trsVWS+uxjmEaeTYm7bRlzV5JL6Y0tSY5hN9
3bd3awUo6XN6pG2SBeL2UZP3kJM5X9x406OcHVukw/BEURD6Yq0VQg0W2hz8vEbiSB2OGCF5XNDI
RMhMRtzhCDf09TNG96CJKEMYd5ImEaQn2voZFklz5jPBrhtDkr6o3WPzCqGTNj+3STKoYpGxlaDy
cgb87ZyE892Y74GHgiB8n28QWdMdmidUEzqCtvjiP7H8s8xxkvKQY7MRYwI345AFZf4mW++B9R+h
hblFf8eHgeggptwImRARX6tuXcYb9ADk2gHTcN8/nRyiw3kLFpkmnN+0O9KzGvVvPldD46JqEvbE
RLjYhHjmOufFoAQnPzNUNi0BqBXqDcs8sIsv3oHp3mkyfnIHESqMbG29C1ApAJuLM4oED8ImdtvL
fjctE7TEHKJJbwyb1052HKfnStjnJShF4rrSe/hcNnGZoCD3QEdYjDXgfCViEaOMdcneqUfdmXiA
CWMC5/LgnAecVLFM/AI1DDxYIzHOdokxxHTLPyMo93aY4SpEGsjQPSBPVEpkvMTovt4OXt77E5eP
yBbvFi1N5I3L9RRLW8SAoO/gbqx644LHE2TMY2lEWoX85HmUZwbAXyaEoMpGUUU/QbXoMTMYa+af
hDNlWPOBgQ9zn/nZ2eRMxlGLNAXLlpexfNDfLGMt7Vx8cQO/N6uP+XLHVhiBK1FtYbKX4Kvj9W9M
5qcdUrpq+GWmWWX+HR0e4GS1B3m5UyOwBzk40uo8mIIr0XEx69L+aYfyCvJTtno85ol5Mk4mWQ/W
8Iu9sMAgb+XMBXMcEhnnPRWxZ22Km+Giob2re84daElspQW98DwCEDuQZyQkrC/JVuQhkqgwuipW
Hn820MZk507eQ31jYEpl4T5IF9GGU5OwlcJcTQt0ZfnwsdFAnUgN27Zj8StdxjuX9dwIext+G/y+
etpH+7hRC/++OD9nMmE+evrj/Dj8mmCXkiMm4ccwQEKDYtswhC8e2/v0RejIB5lduUHWqSEWCN//
VKPc1Nwtj0n9CllaX+RgiL0XoLnq+dVZ8fPMlpGwvYYarZxTc/NcIVbEL8WuGyhRTTsy37DFdVQH
n41ZuQWvh4mUjbqNmofbNYGskbSKudz6Ni6v+vK363ncfWYqF2x4Nw45DJGJwl0KH820RHQqMhLC
DxmGe25JfNMV7ttu0cmRmNXa1V/+dVtpyH9Dig2hNi9U3WzHAFh959Inr+0HsELoKJmj8E7CfaEC
QwIGxTlLP7fq+TL8t7MiZqsJcfwhIBdThdgZTG7G1iNIBMaa1meOAPpJazfWHaF0GfCfzWmBgkuC
LlSEsUgF59JpqJDdYi0634nyYIL70rNU80xz5LdBtSBEAkaM2/vM8wpWAd/kZi4xEwsxdUEPrwsG
jTJmIGSQf4k9M4JZZO6ezD/OJts3SKXMLVfrvo3S5xKH5BwSfMcKTt6s/YrJUxtdMBOTSIXkh2km
QOvf9wxam98RCji+mj304eCvnrYhcz23jtomBa2Z5ZjyPkhLmHXix0GmxfrqKqDkSQHj8OM8YTnZ
652lnIEqoUU4P8A6ziSDgLWuVLI3mvVuCpmZ6Gw8nRgImRnhs7mmbRLqsSSNNWQ8OZl6GV5pNi0G
fwbeD7Ib9e5y8Tp9BmAIccAzQtm8bP+DCdUIzNIKnjMR739FbXkd3mjq5cnpCLh4eN3VbYjpzmYF
biwjemLaehPo1y1BMBHM3CRbR2xIOBOiFzxPE4X9UxlX8ZP8Rkp2n0foQg5+7pEffgBIsIpFEX3b
5bTDtR61LMNnmZfPBab65brlTkWIjZ+puYCCNYBFNTFZHpWgywFzZ0JTUV5iBLJumfDug0bq7xg8
kARNcAAz0MkFwJQvgEwMnydYC4ByUWNpznXI7ztFYbsRJ5+H/APtNl5eG/mXm6HHIqYDpdbNeTwC
mT2T1EQqz2EhAmNIvRGZdvE/7PQBixg+9xhSshMJjJbEmQI5dWHuRX4NbHUSeiPw3gsuNZs3r304
3YKoxx/CJPhVOpM5IoJsA2gjy+G/3173QVbVLpEp6QaUOOPRGaCrxUJMaBbaIxFQavID8hAnVs30
eWEllVxSSbI1YLGGueA1UoneGjgKX3pe0H1SkXpMDNdvqHARPPlf3njOWlK+Pg6qSTH9E4js32lU
GZGrHOT+K6d2liGGA4iShiFmpIi3VUDGAv7V9lx0uE9v8TeSt1XwDFDWclxBRbB2686TlXddzHkg
DJj36E4QSO8+5iEnrReEnAgHCGn2SJCrW9ifGTG2lNqD8UenwMU6Am8u3aoDryW75PiYGEE/oM09
uSE4FWEVLSDgSp7JY4YLZoykJtM55zuOySG32SojNMgN2BtFf1D7vWlBF0nI+4vVhVHj67R7bldA
Bihql4T6y7ZddVpS/xP6NtFrrY9lOlQrJL0A+0OVIXdI4ZCPTO1XzORn2J2KVS2admGUx/eZjm2E
MZ60eM0Hi1iWAzHkhAV5FBxA6rI9G+DoAFzLG4DLYy6v7+hC509oRTLeJgOf9xJYr32MPxl2l3bO
B/FT7NdUDd6UFyOuXVSKx2N1/dMnRnrDqkhXcLMqWSl8EroQGomUfYChHWnM1v0XqrK/u+B3kFHH
DVhIufBpMJkq2MvLtCg9GjBv7M9Lgh+nPfazPkWfNV2Y3pPnf0Q7iLzpJnLt6nMzaQjjcfifiiks
rlIIFtQiy1dk4BBDhQPyBmsHPtciMHUWohH+FcHJSEPt5t+P5qxVTqYeXM/34wC+YtV+CY/J/ggY
0mikoF2TBZfPCqEfbBpKw23XJ0SAOQIMteZaaDwYBnG9GzN1dnsTVPJvr1LXxeK2QJ8C2p4VQ/1i
vYiFCqXJoAoUHuixMiS5bIz3a6JyIqdP7zku4OB3RLmqD6S3loG8GWzX14UA6EnRH2g5tWo1gBIM
z4Q6JbrkOugBAve0AOXmHa69Cgn20T7jS2+NNvHbMRpDNpHsD0pvf1tr8IwHWC2hJjCSUrvwSEnr
xKyCXDCzPgXOWmQdFDQTZtedn1lYI/d52yIR04yuXVhvPpXbkCmgMwK9cQvJM2XgUGI3gP2itYb+
p0vyVSN9f3sG79luQk7bSk26jTJfSexm2rxOVRelG2Jzhm6kFvZgo4Wsh+WMyKd8fCeOtk2+JPYo
Fv+3YNYkJW9OspkqU18164BdwLoGOLgcFNkAMIxSyPXFxnlsIhUYig7ckHQ7dLnmELuXCUix/Q1L
FB/o8RHzfsl/eOE9lwOoTs3jB+VYPHHnkBiEkmojkgzb5eBYJPqYERThQqzPOR15wtvD+8D68/3a
eB5zVOtfIGmR2bjPTOdzMpF+a+OXaWUd9/KZssFk8GEr6NaPs7Tgd0OqSijA7HOs+EqP7kMMu8Bh
TQAKynIyeh/y0WX03Si66yc7pibQpx4T4zXWVJfnngUFyXQG92tOb6jj+sS2C/GarZ1CLeof73Ff
8gRPhYdwMLB3PzYI9l6o1N+GsHsORFITOL8AYbiw4btBN2+k8VwIhhtfQU9IYDcc3HtXaSLDX0GD
qHMtea0MR0Tz42jO5nX8eXkKEhdk8p81DalIpjIIfJbegT/IbAZGCdXbKyAJ+OY9DYcSV61aloCH
CEyxo49/x5JsceTu5xdmGMKnzF2oUWc908GKWHxgwhuXsbadGJklMqa5BOM+5csA2k3YTGSC6rFo
ltEXyemJNsb0ScIDwaQE4uD6JvMHKmCQFKN7R34vi036kMJypado6Llq++AaHYHEYw0P1hSvytQ8
EZ6Em9nV/N4ac+ZPGukEmFTDCjtwnyJckv/8Vthlaz5NrzeWPIhxdSL7SOmgvDpbpKIpmInmRjep
j/05T3sxlRmqMiu4oMXl0nHNzLrch2vVmlUkpbIm9vhVBF+FIlGUxuFCZJ6BMT9h2EXGE8/HhTeA
C8TDxOAZkIBCisYrfe0vEHAgM5+0Z8I69tbG1fssSVAmRR3+hKQNuE5Qu3fIFCo6nbD/0Fn6dJVE
7XmDBSHeSOBdENlSSPeuWwpZEA/Ahw1QGm0vYEQfu1/EPYj1D594Dk3NG2pjK7LfoSZMiv2Zzgn4
mjEtMGdDArKPdnwBVdR3F/9zvPgYn+Be8FvFb8LZAP74hYRJGt0dCyp6m+FuM+EiPu7AJEBu4KEc
gDeMhyCB3K5Lk/7dJkSz8xpxwQzQGIlKRaC2RwDWTHT0/SQdIQYvELDdmDWCK5NRQeAjqx20yoWP
oJ7+FIeUR3gMzJM0poIKAVQQW+IP2DCTV/SIvyOETPDk8ugylMZfytJsQtBqaDx0mo7EhEPkMBQk
PcPjcjGYfw2/ybzvpIrzdZZmSzLWEJ+HuIXA81hln386hVX18JP7HSk7m17wbQmbC3+EhEppzkxE
G4qs2x91+Lz6V0KJdkOzcp6LOfWKdHOv7gg1XL7aTUjlQD1SdEyLxooXiuic8fDhPETn+vcS6s9Y
HnHBP6xrL8SDbvwTab+HlZr01PBVODp++J5XoHjh+CYAubZvWlgg0CZmEiPVez8IkNOgjHkj6Cj+
yhnLV6iPNwOWhg9hgdGqARyIeMZxabMkPWK+5hDzUTtPmS5sqZxUEKRoMoXRJScxx+RkqQYQszuf
XA3YOaD/cXu8ltzeoU5IYzIQDlfRn/CiF+b6ByfwCx6KS66EXBx/5lyB4ewHzcMRNgqUgmvGudwi
+EaHGIoKWj58pk1+mfLM5b4TiYsaubu3pOq4Z81Y/yRvOAr46IjwrnLWQ7r7oeddR1nMdM+hxjB6
pOrbZ1es8PGCYJR8dpeo5MuBm4HP4OfwYNWQYNLGkHiM7jR7jvDlRjAMFd5Obu89pxq2GpKdbmOZ
HhMezKsvDQRUQmRUCr+yloCTKRTAUg7C6SoXZlosSJOWJ/615934CTu3uRZE9OAroHQeSKTeX+J5
Ohe7J+AENSfN/D5rX3Yf2wOyOYlCS86BBd8MqxqaE3XSHM2xiKzi86fenN+7QrHR202LwfYxiK6N
k9VRicgtJw8XTQLVHlyUQsTw9S9Xl5nAwNdRuzuGMGywPXLa38zhKEo2EnWxz6SfgWFvidkkVS6W
sEMctb9iIIZjacXDyfe0lx1uFQkyl0lvd9i9PAK+u4Xs3ozTHZv+N1u3OtiW6lQPECBmfWrsS0eH
Ia72xYmqcWlXYvb0XtfwxVWt0cGXk6DHr7F5qPFXFuEf6ABoqEOm8XuL0J6PgQmecBg5EGk1ucHm
fkPOuVf6QyAspI3IRclewqV4cVS8rb2grziUrCMfNNckjiw1kgghYcDfeazQlPKtwh3xpv/pOSXp
DwsSSetEKpmSU2GcxmjNV+/lFDQgmiJokZ1g/MZWebNV5OtnQYeTFFEZw/aX4I9/5baQLuKIe4N0
ANNekCe+rOubxrKGbDmXV/y6U7ZSn8y+234itZtxXfdkABZ8nYbH6wPZUuu5hHu/nja7fZulGnIQ
dHvcz8II/oMJCuSb/2KqRbbIA/JofAp4s25oooMknbQTUylQxPXiFWu+aXy7+BIhk24JUg41Km56
LiM1FLj6b5ZJr1qi0dR8CTRNHDMFK6prpA/Kaq6YbFH3gphSr1u7INF8iYTvcfAZU+1WZsG9Cspv
0KuCNxIlynXzgOzjp92wlcpLFOhlG7BgwoE4+WKXDz9YUHTCsK+jK+YqIvgOFYQgKGPxCKBJeveg
n6LyhNdDd8kIQdoK8CvAKnbUIvoeB3wibIc6gnA9kJ7evXOeDAdEaqW6Q4h4mKMoo9GFC33gvYP6
IBcTiSpghRSSMlV7buZ9mMWImYeSk7Yfr02zM9sqJwumzzzGxGyc1fP1tNkAP0AItmiQaUZR2P9+
0PaVNVpvD6+RMkf07VUpclCB+ECgQEfrbnS11kxMcKt3OhOYwy+RgpmZzDjQeXgT1CkHA3V0YcvA
pKWbAddiTgbnKvhIqmNTCpsYs+0tpamAFEZCn/Er/OzbdyFMx1Qs+Rtp0UQFfwsH8Q97YTMlv6eH
5zufPEgm4cw7ELqrZWi5SPrFqNcl2jNQsSPmeXwjoFHkwvf2/feEY3ZE2pdQvvONltqkuy+v92GP
g2YEtMOuDDp8RZZVCj0+V7oR6i+D0OIZFb6/mWw6VPoeM/JfmcrPpHM8Jg0yaWS+IGf0X7No5F42
ELWa3OTltB9c2NP51ytR3GfCnjf66JQHryWCKn7uVZv3pOiSivLo/pF3W9p5J3ZFaoVSvM12Z9A5
SvYb0Qedmdwz90d4+IyphSfvmpDfZaCkMF/uANclYp7HpPj4DxVJPn5wufYQOUBCUsiNT/udXncr
h8wK5TcqlzhFCiVW0IVRbn24FrZQN95iVGfIGtK7STykQJs/5I39QqXd7opZv/XoO271oGCiuTDc
XDFPIWfmn/ML/6FR7zLUUhUuWBlWP7HbUUrClY0gdtOjlcDpfGYOBvbGI97Ket4DiRtAaN6uJjlZ
TyQOPf8qXBODm4+M7Xsuf265SxojyBHOHz+1hUADKQHDuFdJM06hu8j2KLGeShF3FIIrnaC36518
IeRZ/P5lMrrqngmuD7jJvTPi4V71LpEYUzvCtDe7MeefZezpwDio+8G4m/STHFQiAyjFaoo1tUEq
M6tLuLNfNtqB9gOB5/4PUzS8WYGC9eF/PpM7GZPMRiPiejt2RdGuAdL89ZElI9pGP405e0Bd9Rid
rQICd6Ni7g71ur+VK5NvT9cNG5MIw81AGily8sLkBLdmHspPVL5CghH2vxvO2Jo4MxJNBg4bnI7V
EEFCvpROQN3KQV8pX+9+j/oaCUAeuzCeYG3glWQzfIbVlS7tPUUajUolhiUbUfZaaMYWDL27xJRn
MAZm5Lsf8p+j99xH5+vcyt+wGkwNmAukrvnXeksp+IBWEZCJw3EoXCXKWVtgikS4Nfw+vO81kZRF
H7vMI/0BJvBSyENCJ0FH2SPsoJlll1oqItyuAyzDNFs/U/M16t7LKxijOVRFdA2HO2mbGzrjP/dZ
US7y97GmKxeFOOholZbaRkfG9zgbRvrdv1FKsFk/8UBhnLtM+2rc/bb9PC0mXLPyDqmFcEuxofED
5Ugdo2YP+ASDJwT6ShnJ05LgjeCL/uCo+bT3JvIIJShBN7eo0r13zDwo8NwXtMzFfY5o5b0ESBIh
V98TUvzIsOIZovKbBwzsuT7qEUsKlOpSOENukxc3pWXc7OY7lJS4R2xl8CMSRESsmhPMVKRRw2WD
tZ2/8PsA39v7WL8E/Z4IKVI2f6Nf2m3yv+dfQ8fzO0YwipBEjL9aBniMYvK91iR3oEwVNmP605l4
UsK1DEihNWMCT1GfiMyZqZD01/P6cQ987eYCN3KI5yk/F8Zuyc4HFG/vUuclhGzNnBaThrqLG7id
g4gclcEEgXKwY6YrETChdGMu8fUvNZgmHiv2odscSshTDsKP8x9JZ7asKpKF4SciQkQFb5lBwQnH
G0O3yqAIiAj69PXlqTjdVd0n9nYAMnOtf/2DoHviZ7DQWiGDZVb9M+NwtN4FdBiCT4EcZsetQJAx
LQHTwenx6RtNxvwFQPxilHJH7tMjNtplSG5t0jd7t6/s0KdJ7eQ1uLRYkAC1P69dQ+KlMsVMaPSb
PWlHqNwhZFalcO0bgP7/qYjTED/S3ZB7nb/+kMhpuaP+sYFKbG1sNjG3mGKrWiBuur/PYMi4wDeM
yvEAABUXdI66F7ABo2Cr8dTG9kyprfupuf0I8KERBkt8UQR5PebpR7cqjSODe59EPn10QVnsshF/
ykUD93XoHxM7Y/BK5xvgRFvhUCfa8yW/9PvrhWTJ42de40Sy+pK85zWw366JE2+HQmHT6FCqMBE3
5BmnlwIP7cgZPfjDKAy+8MBKgA9cjpFNsaEgtwmEgQq6EOKjz/RxAcNMO73XCZ/h7ulyU/BRg2+y
7dz+ngDdu0LN2UOEygzVpiRiENV5Z3oDnJZCmW6thLNF1pU7wlMP3/09A/ZYh1vWrLMajydyGsxv
yIPZYDPf2RLTxDDl2FvDQ5lWF+oBTDI/RgI0Tt3iYxFdbjTcvF/24G0MQ/hQ8AVG6ISZqW6aVkSm
nGVsXNFBt0sENw1E9zP12E84EgTld9nOlQXz77bR5a+Ynb64hp31uOFr0aDlT0zZ8Ed21veSLywF
1WGKtnlZJepOeZPchvWJik27DR7LFq/TpfIVumgKpjzB1xywE/PpACkzT2729/xOY4J+mZfEXx99
MMM+LvbzsfjBb4QKBwuvCEVcO1lOroiEvmOCxlhUZIILbXl5oYzYMuR8jG2lDyu3oCPk1zRzuIWb
NMnLdYzvr+Lykso4iptZTZuqrCss16H0w69jQKGcsc28v9FYIZVjvfSx+nx51B/9zRAlPqLsH0yh
asxXJPPGltHb0bAsC/BBPhbVLbt29DkTY9RtEV2vMTnSOueLAqf0Yp/NRpvjKwRJpX+EzbKXPuZd
nlK2/ZFAUiGtO3Higb+leLTDxodDAy3lYQ17VhpIjS1DLXfl2dtemIvUVBnATtPSKsZkO51pkWWF
bWW4eqkeONybHeCrf3ZtWIv0kW9hf0Bk5PuiKU4I5cmx5GJT3VLVNbHfDEzGpgnHSGGqJcait17N
9loC0Q29QeuqA/cFYHP8RnW+qQImMciytpBjMAfaHc8awRJg97BBMNgBAb4WB1LKD0gEPpyLB0YZ
DHRgrmhcVwdMCb9SwoXqvl2h+wfkSNwenTkmfUzrevr7/P7Y6R2m8ZcjQWFUw5OHx0KF9xM7Sqrj
hzjA1Gzx+gMhluc9dk4ASZkMLC+dFbKBvT+TRHcAOWo9AOx86imWHRzkfbt3flX66m6XsMgm/BBc
/X6IKThssljFYHmEVRKDi/H3cn9MZI1wk22nwMSFN4iP+3OhEYTMvtCx+GvCvubPiN5rzPCqv6xJ
ZRwCKuCJgyDN5nlNLiMgSUScaMVIo7f6qHnJeJLwWEEbAcOPduc3pEYwKqycKod+6oGZSwEvvr/O
8qBfnLDyv3eWUkNUEzAj2LN2gfrDfM0ZTVUr2zLDLq4k0Azgc/3DtJQmJCwdWIgYEhGtbTULzcfh
cLqiUOGMto+gmQ78ITEF39UO0eYTxuoTeTzp7/FgxHWrm90zSxr6v8KUSysbHe4gN9Ybh2jY0589
t+4OefQ8XkrssDzxcyYl73xXHvcj1sUAK1BtePR7rfckP2QYJnlQAZ3F3aJ8T7LK4n/UpLMyf/v6
0jhSadGQBt8nzNsp5mO/lnc5rtGWDJGSHEQ8txLRwYF5AK5ss2z/6ltfiiHcCu54B4B7qfMcn4vs
vo/T21s5fzl76znbJA7KkOre9jBbSthISOsnnM14Tqfxw/yoJUHC4AlkWf4LVQoZDfIF+9sUl4qB
qQL+YIn69WkyHSi25ohmkTheDIa+eH+FyLm+9tBp3g6RKVLfq+EbwNfDNfPCcBFgmkICNmBtFdC7
xs59YFCmPo9gfBJ7DJoEOnlqhxGvCBsCR/OxhdOAR7ENqEAHgx7vDm8M1oXxeFl1Zb9JRwmBPHMk
csXp6XW7mifz5VU4u20euwyI9h2mZzgjQLZMkE3C7US2OqqGry69UEGjCcdxiUE6Jsa8L1NVtthE
Ml5oxHP4elgHlG72mIHecNVKkgE30HP6Ky4FHBKW82/yD5B8T5ISm8YhHnQuiCRhWl9BvsjOMUkt
wx4sHmeMnxL0LKr0RGdG9GLpB3xb3Wgv9J0Mw/FL5RwBc4L4ILSz7BQ1xC/4lGeYG1D2oXdZMUpK
ugBxX5pBiDPsvPrra6dGxfgFyjKV+En5GRY8xAaiO3SdN5hhjUvdekyuGiQJWLGxm3TTMTZqWGds
pa/5wgX281uy5MAzn8dJHPAsjWDWr7WPl6R2WdBTC4uRl8JKryfH+biZs5p+Z9yMbWWrzXlVjGTh
deOMs3rW22G+Q8oUP0I+/fj8mmFQysx6cneTViecmlMDcetUhU6+HFzG7V8OTgOPmcJ0PyKIAT5A
eeo4y1NwIuIkjCK51Xd8FVcYCqvkrDh3slm5UyM8OKrEzzlCXERRA0DcdqTf75d4yPwKnoBGr709
jqcPBMmGBFUYkg6JeJ9VDEsf1LLvVa95yZ6F8Py1L4F86QOKfqO/FXjoGpDeY/v4MIxSoi+6GAb0
p2xnt1diQj+MIyfanrsNMEIFhjsbFgTZFqcRUMR1LYg0kSo0sD00joCOaYV1Y0fuurrQeILktXSc
wL5JfzsuRocx5fJHsi9+NFXn9ObJmXHtmElNhnOQmbaL9Ll8UGg22UZuoOvRbRXLbPUuCBk7xK2n
7YV6tFoN3mb9nimaXT+x4gRyH87v+BXbD6bsA6/fLrLB7JXNPuN9mvicg1RfbWHf1+yh2LHMUBvj
tQJqvJCIVlrxq5wuBq3JkbAaABrOIdwIACfJEmY+tlJIm1gVZJK1dtS3hApMADQp3C4uArg+/ZWb
0JH85e74PIK7R7jYq/Tvg5U6EDveaKRnf9o+XrOijhiykBC1+LlYHhTwVn5u5YgsbSZZzFY5i11M
X1Az8AfEhXgAKKZAOCF/ltoU02NHNboFgiPuH4R9LghCA5xS8JTxqZQJVIbSvZc3z+XgqJcL4Ziv
WF0wLqdYlohN2v1t2ksalWGiGm0UMxwZTUbtpAev5Ggpzv6DVP4N6/B56IAaiV5D7A7hiIkkDmvr
usdU13oE6XaoWBrXcFuRTvt9uoN0RudfIUCFOxtw7va23/vsMwqPVIPPKEnxH7vJWGVhV6WYKo8d
7h49yb/PJeHuBG0VGepXL9XdEDMrCw8lWH5oS8dMmmmT1gIrmP9CxVc7+D6MnV2twlUC7sdc5ZmF
N1nBxKjhFfo5TqGcPA5VRNY7qVjEUOlRrVIgjZ42cxYtPQ8IPIO/6HAufuBr83R7x0ufec+aMSpU
LQOWX8DqG6Ox2ua72oQvD6x6ZzBn3ac5GsLbD33LHzYj2cMaQYIRQxMRHcFQH9kHBwJSdhk5r3HB
IeNvFDTseg+MHwrYtwEYzv3cIxONmRa4R/hwijMJqngYWf/ySnhW1l1pKMDsEATgyfr/ZPESY6tB
qePc8Dh3y2JN5iAMOLlnkQtO3wEQj+SCYhh3Z7vsoeloECcho8zDYfv3lHZd3x2NpiMP1+1qYH4p
PTI6nztSzYRleQ+xC5q9qQ8/mA2lkzdkf7p/5fOX4wB+h84wNrSISp6dHSVLN2U+2H72PyTJeDpP
+iSqtZmZFWDV4af0W2l5lNyGfhlmVjsy3qnNUI/YpafRpkJLoAhvLpVQQvTFH/wsYB4+FuPETZ9G
9l3jZU6kKq33nFKIVr/2QIrU4HvhbtbYY9Dr1JMXUzysa/R0R85PhW0ARBFIB495DmO3mcTEqGPu
DM0KlH4PI6EahbgwUj8ok/HRfK2k90So+pCG6M1eHk66bknQ2lZiN/jHSqddys4qFzX3gLHf3ZT1
Vp777IdbraUEcErZ+D6ncZBBDOnpSRpVg7lGiGJ/xqCfaoUPuhXeNGOGldpLmHKX+EIe4eRCK0Qc
BMetQ2gzF3J9tMTgmwgove8eyT++N6n+wfDl1i3xg28RdAmXQSBzdcnRTMwHbquaD/zs0YLiXrBl
UyHL6CQly9dc2fZO+Ul5GPcTqPzdhXkDd98bnyOwsPrK0EpxGURNSMXA9UNyW8hLpfeYN8v4a/bW
nHKQsj/np8CXtQtPApcQB8/KSRdgx9CiETW9tmMIABPxfNLiunxW/vMsTFo6AAwQY2rfn6pfMfAA
QATThoG1GyD/+pLDG/12MIWhOKBu6Afq5fOx7j90zEwb9b7Awb64aWFFil7FxZ3J+Yp/ZetWL7ZQ
yW6TTxm84J+tpUms7hnJDYL8aI0CmswBzjR3FbdMzIuEEYxQvwlD1sjuXM/2RgOEBySkFAQCuDSk
SJR/MMaogtGvRZlJESoMRzgDAm/msUauWMtyUA34M2V88MSXluHdcQ9rQO/O9DDVYTBnVHCImiDi
L12sErCSBKbATYuzJaJdxFZECE/F0YHZxwffQz3BBZFkDegClYXr2AyT6H+EfRBHULRJTgnMw2YO
7pBhOcN2NV/nNT084fedP6uIMWNlcBuFVkQtzQ+z/26S8iVTt9IZrefo7BnPQX2GdprtBxseQ7tx
+jTQpN7ot8RfYRj1OHCjBrrrj/e3xYASksorswj7uRSNPbmYNK+ZCPEJ8CMh3RSkk5+VsLiHE2Xc
QU1op/pr3wVwlUSuZ2lUqzfrDFoQ1lnJyCTpzC7Xq4fzhTauL0Br9MUQzCUIzsPJLAiwi0ErAisO
jJd7IQC8m2SKSOa3M+wIrnDpjIyC7o21vaJ6f+q33H5aPo5DDKeg8xjWZ5GCdxgnvEgQ0TJgtPxT
Oz5j8l4Zmd7AkRide7pBlrPFIU/vxHDPbil+TP+NH7HxPHDNVQ+CN3yOIRHtiPwRwcekTQweLhjn
rs5Eid72ZsXDrXreEAtHp/3qpsKuBQa5f9sNzIbgN+cKOYvb01iwecMkCV7kzmxLYzBwS6OgEdLI
ciRPjExopst8F3LKilnc6mQ1vzq8nSRToQsjOe1DC4a//7n7YN+3x2qCr88GSh4eU+k1DwfUEAzM
hvx08pfB5hktHh/3l0Ka8jhdsLQ+uvC9ZCvdPjvnoVrpC1LIosLxZ8osOz/jnBSO0Zo4vaMxzJdl
hvWm0VGZtkb5nGbYXrAIwwbeF6vuya4IAz4DRrSKezB8GzHiTzT41H3j6fu4TJ8Ark4nX0ctzsXS
XyGvMyxKZFRcfHvF6dfzu4b1Ek8YWXHICeHWVETgLLI+AgUPFg/0VhzuH2YG34oovziHJYIT4Py+
7q8BqXJTBo+eYyUPylgCXRazH1z5Dkso2M7McN6qK82YSnotYPETXqfBezDnlx/2d/M+olc8SuC6
pDlwUns8Kbkt0fvxAKkmwXKairlF3ptrQLs5nnXstYQA2u8GWimEoz4krfvL7cfm6znv90hAwh+C
gjtLifpzPzXzxK9XH93hcSdlQcezIarArv3rYN5gfQdXK1HFnjNAB9g5BY8gj9zgABBXMg99aPuE
sjN234rLQPQ96dJZp2CYwhyHrNowfy5rWuH8cR5wY+QJtS8HoPq5IkH6eLmEcJVqhuU88NScbede
rUfl+vUIBHGT/B14SRqKGPK1EAVTAudIRVfsglvqJF0dBo8RW400Ka4zXYtduhy6MIwhj3MaAs2O
2McOg2Ia+9wbiN6PexQ10k34E9LK8KOty07JFFTUzRxNeGFhPMYmukoPycy2vePrwGY4xyIR7rAH
pgDiT62wIdEDq2Xb87hIKN6j4z4SmQDcKLGZ0fjzise5jfIuEJsthGPBEKV6R9BuU61HtAgx7oXg
r7T0UefKuOHM0gM8V/BDA0bv6zNvqHr5zpgBPoAhSGjNsHPm1fCUZPv+TTjn0OdOnmRDfKcy6XG0
cf4bEdnihZd5ZspnCgQcKx4LeTss3AfwLYchE5jHijZiQWNQGZ7i5gvkuhzY5PGAs5GMMc1mcMVR
4Ahx9m9SBfx/8WbMrzOBwwh/xth6rJh9XPmhCauvp3t8ajsCxeQzW/IEYrYAg7kmUYR3Af+TNxIX
gn+oZw4b1LAH4ImA1yuMMV/agffM0uVzU7yBU/P99FmGHcQP8IojSbhYlho/jEkRv3mHiyJ+rA7Y
Kvk24iSsDOVjt+Ash3LgpskttVhIkOHESz7+ZR/7OM0BoRTGRzgmlYLwkFtje7D5YUVszO6TMz5E
0NCAYymBOXy/YfZX85bkHXsaNoa2F4kPNjyjkgyWY45TcYcVEycz4erF+zCOPAelEDbYqsvBDG0f
rBQFAxfNj86YEPBw+PB+bNZLYi9nXXR+mP31LCYqfErpP88xI4XCMom01DhH6Iq8q9b6cSBeIl+D
CoTLu69MGg6ZKyeJE/sex7V4nCpBwqIWqPXDcFfoM+4vItW81ecojyGBoqxsuCPdPy5o7LTzP+Jn
59/L33f/bXU1RIkiQcbE8Ce1l8RpjLgb90MEgRZyD/8UDAZe36vX4LGsnCLIjbP3OUesSMrYVox3
KG3oJEvrejT5O+YB1C4zL19zg1x+GVITYcseC4bf40UiFj/PwkBf9guU7TxDAt+PIeUjWUEo/OEh
xus/bSO+yHUJSwwEfHs+bs6pe2BgdVYRpWQrIb/1eBVvBmYtXnEG0+Df+3o8yAlrKD7IxLaQqsjc
XGZ2ByPlKgodVvkA6zr9eZYhiLjd8jvD/PQFIQJgXRmbz/OTffcqBJVsYanYjHl8xXPPlaf0io4D
00MmluhLPkRAJQz/mKWHn5XCZ+eH4PuLe8/jxJmKLOfr45eyBR3BcZYbigYCmMx9I3z7Y4LiTC2A
VwMdDR8nNXovJCFUz42YXhz1Yn8aMSfRx6pJ89lCJY+DrwwpZg34rkmFQd1qVHe8fxckDDfJ/FhA
OutQmBRWglOGuinzSdybqNWk2ef8fb9xnxhA0Vw+1CgfVqacRsAmXIsfeMU+h/nvDva15NJ6DYkG
Ji/N6LGghofEZP4jV9uPO8LgyutRIBHSCc59D3pNNAZF/iKWfIfF68DEVf8O54Bu32KqpjPw2deR
WRXBHkbEpsFdF9VggsKap5dnFU8aal7E+RP9fGT1dlv4jEIWn9kSAm6jxsYRXJe1umRf9jiSwJOs
ec/bboH17dDC3l8viRScNasUo1GqQdhLOqGlYtTEBsAlZDKkTk4lvp2fZY9A2xVQKvWc63LmANHK
0OSxQkd9QdGpzJULWQlrKKyTBPfTxS1euWzPDKVEfhR170VQXI/GbfX7BPUj+EG/vuB28Q9wISrj
8J4G0ExZhMaylUEElrXdmHOMAUWLDKWWLws5Dpu7St/tsukGg0/KIBJOizMNxkUdmCvs6dTYg7OL
FvFQOiXl7Xi/WKRnEBVSHzEm5pO2umEYFu14LemDi1JYf41NvpZVTcPQ78LX4Yt4GCyjyGGpTera
fBNfVzhiFKBMn8vTyC2IPcxnaJQXEyxDhPGOhEeL5askOsEWX5MlSPH8naxIOjdvaqtfhvPiaFJr
cfrQn7sZHbrioRhUE8EGekKxRjGKpBcqFr48ceqJf6GRNReXEX3pZpwi+6rc280NLad/aec/xn4i
7EtqSFt9ox8c+nA3aeLLw5zHGj+EzkAxapToNxjYTuUFUJgxl8YTMJGj5D3J7CT18+ky111mR7OP
TT1QCdFTwHBnpOH0pADX+zFiLAY9wdbz7LEeUKtSCLBzs3W24axZ8yh++HHPw1iErbGyoscqs/Hz
cMWOm3Oil8QNVDThmBBLRuQNqUuoYfQHPbfMXklLxqYv5nDwS9i/WDk97JtKfpcKk1RoWZ/VTkMJ
INLzOAs5ZgH2fGwogNNgY+I7OFverx7VRExWFyRoLj5doSASwdjkp+36GsParGFy9gQgWPlMdO8W
hN7qWhPaybfI2XSZZkK5DHbCz0ARHjciImmkml03wf07qnSRrBwcgxJewl8KUclXeBAT5uQHmJBc
E3yLYHsi3IIjb0JyZWT/rfVZ0CMeVOs5CtErJKnMdjQiHD0o3vr6zB5wAscYekScCaKeiMSWl+qt
Y2N5tavgQWB9E+FrAzOM+QWoTCCrCypE9twX3or7z3nZTbgNomCSzxU7BSAPDzb/5YqH3oxsjRzn
BW/JgcHlogYzo+JucXsgZoJPu1k8JWFmbIPQD64NonZPDLswRjKZM8A4wsCZ1oAWN3bPd/eMbpXT
XXajY6V7V3AAsUQ5s1oOGLZ8VFiUY6t4EXlUL85SbEE8hAyIsI0mGoz5GSzdCugCOTLQMhftq0Ny
YDSvbOOEb4krdRTrkTDTpHyu0OLH1pJ6jCPV5tkYtGwRWrQcWtM9h8DNeFqnd5gjBdpJTIcwjqmJ
K4E/AA0yt0aYR0Dk/doktSTUNm+nGlj5YNm723LDnegs7bEfxRt2/FdiS8oBIhaWr5dOs+/IakyH
y8lzCQLHBFvwr6G/8nRRy6SYzuB0wZRRP552ATRrql1RRT9tjr/CuKLbLWXDWVI0w7hnoj0T31/Y
yh2dgOSuNLQfdPyKiQkj1w3VIQO+pWSBvX1QRsWYoZkRFTbepdhwkxbYg5GXbPEnQr3JsVvi2tTK
dk8SUmDKLKxZKiMSUtT4p0v6TJ2wuJwx7hjiDonmAR9jGHaJXRJXveXwC4TsaoFx6HsK+3+3IwqI
CCOO/oigD4rYQM69l8uvBVcxIq6RtQqQBEX+tLH7M3UtwVsY+mIj5TFQvMGc7gfa2JJdBQtD3pDy
W4ebgygWStwSFm2xrIV3VWYvP9srz6iXHBH4ADZJCD+V4OOjVoOMYA4aw+o2p5SDdsNpP8c832ns
r2T30iliVQUKpvkLHyTVPf2KQGmIgpDQBvPBZ6EcJ6i/mvdMGpvsi8qyx8HTs+t9Kl8bnGbi6XA8
lyv7Q39Uz9XeWsbVq4WhvY7pwFQ0sYl5/FCT/Tt0qbaoWTVRtk6QYOgRefBn7TRDfvTQD3dMvn4I
aKQVhsG/FV6yywZkp+eYmlP/jMMMy61/62LZ6Vhg3A3SezRZnzJW7EdPTJD6MFRW0+l7o2EwYfr/
5F2qviKEljgMTmj/9AoZNQ59jbxLSxHiYLQmG7jIkEBgoRJCSO7xFc0QywUD/7g6jIf+qL969k8/
eGwG+4oowSN5S1aTB1jXksuF59ziHEXdlqHcGhj9+oGXjnoaMhcOTujruy1NCYiiV1O859fHKjr3
LZx8SAwb+QfMXxQWKsSuciU6l0gyrqpR2+3uhbvlXn3oYWtufwtyeWRD940u8GljsT80v+T05auv
Hs/ogkBLwKb625Vf7U/oi77UHMTaYEmq2aff5gQDEBtM6rsXkr6RbvV2d/IiFr1djSEUXkQPe9pR
52MIj8RJhAbVb7yPVOw5+TgsAWpjziqQEnOwktZv65iuRwJYaE2Zjzd0WhKZah/rQrvP3qyuEQ2T
l1VbQwK876666Mg5g5L0DdsMMtSl5yVYS9b60nkO/e8eCoyUe1oTvLZMp2h9hgxLjCun77y0Urzf
oOt5LZG747A28wISuvfQP31SS2zwAx591nVs4cTbBn3GMW7/JLTi9HI/0/6yvyDrwXTwiLkLje3y
OC8RFlJnO2xPdzTRjqPj41mtXnwhBwsjEv2EGu4RvjagCdPRSvhPkbfOwh2Y7P2e2LvsgfHdzIbT
GcYcFpsasK/7OdOxeTg1EfHHCAu805zHKAT+3fEOczv2LnzmxoIofrBFhSZ8sxwh1J4zmsOKUzXU
zkrhtMFUYyLgXpfAEZT3lKG0n8Z5xlfhfCQuUbf7fGNqBQnf2nVqfa/MCvCYAqiDzXklHFehZHRA
QOGIGJwC+RpY9zgnG0Iij4GTYC2+PmJ1BV0eMUJkLaSki+KftNTn4YkK0F09NOurr6y9/ucwTRAe
HpX5V5uWYuC8gcPa4qvqje6uLMtBqzH/+VtRDz/RuulhHoXC/hQfpfRtrFC4mjGc3OVl9VhQeuxW
xuphuEngTkgPBx811zi2CgMUnFSm5W26v0fgh5NEH2xX4r0QX+olnLKD22zxGMFNhQrKeDrUpofV
TfIgVWpWH0cjg+EqiOxnTZiXYoSEYwM7XbNO9x8WQVLKzaKTmb6s4eHvlwXzEfniBkEpwwUjJyZs
smExs5usmbnfjVW7vfVznWR0EFrz1m7dWDaIQqj1xQ1FoE6G0nTPoHf74EkR52VY4z4xOSlrFht4
KrHeT0wwSNMjaA+oUnjH4iQh7zXc7+awqDg5oCpduDqgxDUMI3Nc2G5u+xnu5XvW688qwwZvNmYX
eji+kfRTcnUxmjVu7/Voe+vpAMFslmNzYfhgkfwYV9d80v0BM/cmaaJz+QpzDQL8u4Vrw71s3k/7
zdTPKITt6wfXppelYptmCTPYxeO6Qn3LvK00N18f/SuR98+LqFlwB9SCyfOP1mi+6APJfSww6QVb
EBw4Rb8Bk/oujr/ETGALIpKigU4iikkhtxN06LFQTx0gplHSCV44ZEmYBBTBQz2wZzOa9ygKZi0M
FQrkbI6C9oepZOkBcATMzvDjeNuP3SvT0S0q+TJmZVBuC1oWh5Lxwm6DQL4eHokjtgMbuQgcqcn3
/FxLc9jFq2G5lGMuy3u9KhEqlge6Aq56c14wRNnUKnj78680c4S4cBzftlo7cWFefuLII+dwhFQ4
CZi3ngWeL5n9N/+SpQ2v5PTdmk6VC55Y5Ed1xjsYohRew2mEaSUCl45boCzMfRor35dLyflhMzYm
YnTTiuye5IlPmRQ0u+0ITzPhG5YZ9K93gN1sOx+YzQ5+49Ejr0lx3jcoXw7kanqshxuuYjJoLGLl
HfdtGCFNyt7PXJ93I+XhaYz3sHhVvRYdmxB4yjO8QBGIcLBWrstDycq01mHlTfcfigMGIn8xvMX7
NAMWyCwU2N+3DgL/vCa6WLb2DTLugouGoBvSFXYejDMNMQ+40A7KBqPw0shFBv26ouuF4xuHMNPo
gd8gRgPM4Ub2D+km7dWus3zh9IBEAn3pC+KJIauTvd9q7qhvSnBfYbifAJF/T4sfwh/B7TUYVCWL
XPv7PK0HM6uf1UK/TawhDB2IxPx5I+c36pbOfLt/Ck8m9pLKp8OhioyvkA9FAQi8ByoaG5gnIAUU
kFaEw/r/pWEHsADtB9YOAk4qbHWV7wCvVTHVxaVQRTnZ2z/G5py4nNXfHFwNry7SyqZ4QRFoxVJj
mMJ0VY93MG6Y7uhN34JQy2Y1ni9IBpoyBqFzxgRbvxXsslD1mfk8nePyaEFtX62Y4LlsWQ7sApHx
ZXXgBvc5io7EeLJX4WpiIRnw3YzqFAIveRSfvcrmH224Ma2+4ldCJGJhExHPG/ZhLTuhvxYdvcgR
kKLx/NbjceS0Y8OIjXUIL3hGPOpiSlNr/MXT+TSc+jxNaOadMKQVH/1xHbdH+3q8XHseBaRshJq9
7rliJcTMYhGy88c/7UVSgEUKLELc2YIZDr7Qm1sz4VvFNlGXOsOvPr4XcFYw3kyC7MpQh0Ggk/if
4GUUkeJvodUCSRKiLIy6jjMYYK+NEaKzEXkO39XK/7qtu8iM2y3RQ4bkfJj16f+cBxCKGmBoX+HM
TZ7L7dYS0MGLW2pGudSyIu62y6EU1lMekCNe0yRAB4WnOj6WZGzTuCCGzeS24qTg6CDYXOfGPa4M
krSQuWsW8Ctil0Sey6ftu/3lhQEfFmloWA00Kkz3kCxSa+EtlkdWQqjRtN5te2IcL21E9//zpzFf
JXEfLuKURTpjK/FGpXW72zejmEmV7nenE8dQGb5OXXX51bba8x69Wfe03mx9/ftaJlGx/lPEeKYn
jMwIRPzIAZw7TT89lgM7nfNLJMSxywyZrom/q90BtXdzPr4W6Pnj3FaxF5gMpOC4e50Sl8nOCyUg
pu/v0+jJViEHoS+BAyJGlkm0dsZPJ58Pk0DlvJCsoV+yhHGVwgHSTpbxpfbq6FXrPnR4zH1sEEOK
65eeRkNnyyJszRcT4WzZWfnHGcROMUIJpCt8LfRtd6LELiPQml4YwmYruQQbFn2aUwzwNqNfSEVC
0Z7O0bnjxM4NH7PUcRSQIFR5JRYsLYyTfuyMYXloKpeodqX3WSom98avG/+t7I9D0o/1jHPH5N8k
VSOAKcMxtcZIMK54XtXJU8U1goYDKzQ2Y1oEBA4ForAxl59yetSw5/Y/eljtiRjcw7jZarNOK42v
dj6mNF6R2l+8mBPis4aVVfd+ESG3qtOlclwdixmG+UfdH2/CUsTeqA9zS2Il4NevoVOdxmi53phw
vBFmvd/TQjvzSqWC6hPXf0v6NMb+oVvKYzV03u2a+dsPb5jE0kAwMWFpvzacshzvgj5xe4luiP0E
LwPLSr0vZOwFmqT3TunvJSr8AQN6rlEIV0UxEiYd+me5qlr79rzjp7Npz4u7bu5KDu/xRES4nlUN
aB9fSc4MPFmosdhkIJNFBHzjf4Tm0RgnwWn8s0g8IAacLkODcvU+K9KcrE3SD3tBz65qj+36qP82
EpMQbvidvOcaV7nv6o55cGWP2DhRnb0RTho9vWBVlNfcXoE+dndL0iwqPzoejZNYrzG8GU8ZZH95
9KnxDd9PfGqrrrClzCLLGGeLp8GZteJ7Ln4krUvgCjSU+BH0CNfD+hcw72sn3aSpAQN0eEbkPij+
dzMGnUKMP2vvK8C5B4AKA2v0FV8XneHIRGaSjZeokXrO8DORnxFG9fv+EvYSsRzqQun8o/GC/J9g
AdanErRH6EvxDeI9ODYcWwYtwnjCIDLXHAuDovt7iocD4TYMmfXn2IX6zCwIrqGbKDoCYkx+QEvh
8eI6Yoy5Wh+oNeiDwR5oMKewFGHCvqLshcwOmyAqdMoTIgF0SqPFQNUvlGImo1oeoObGOyG3QZ1Y
nWvVfnECSdGCCnq9AoXNbXINbjTbExUoRjap0oi9sA53FwTLfJOobtSZ2ZHxudpIE43L6yaFPfRy
lcehB9Pe+2F5ywYHm8JkdAIEb1sG8C1iPfZ69uLPet3O2GIX4+jmFvOXKFF8dxHXxkIyfcOa9qOH
vp2SJ0q7l0Hz1eGPEU7oF1M8pGD06M2OMfqJYdcSgqIAtLQItFQ0zYE6C0BGIsAiSCQoUTEGmnuY
NELSZ9biAIJjNzmz9gNSZHAV3Y6MGcplRlRefr0yaWAKxnwms73lnzrwt1DTzZGeAovdEwdr18O6
Wq0lDHt1F0c0jDxyadr7BmhicLZwmFujuXSx9ZPs0eqpT0lRfHFmD3uzGCGanhSWok2IYMS0EfvH
C2vlvlv/ECOhwx57H+iKMOdy4xs7GoGVP8aUhpYcxjjMG3Ife1ractxfQZN1RXgb/0LmQ+q+++17
EPVwHRz73XI+VpH7UYtMu4H9Ygdj60pGkyp2WHuIldivCJpEKgA38KvvKx4uIJBd+Nl8iMcwyHjU
JVXgRTAPvSOsOOEGNo/R9bUY7v4SW+FdsV4o3s4f/KVkW26v7Levwpxj5EN3SBdh/H2UA9oXuBHn
9JoylDsyUKTJlRiJDXEkNa+ZcH+wl8z3lSWGkPqgiBoTTQcy8pc5nWJiiHQCIxUwmnTAutB96ox0
L3CbMfu9ZJ2qKC1nqCNR8sQpY60zQ+AERElb7743pG6NA9jKCUlwWOKc65/eUp/RFiMGwaHWFm0M
QeR6Sdhb5u56stP/eare8oB5NNczCVGDyWC2P8S7HvIBNn1Ul2ZTTBA+/dEjNKDRrw/Io2Bt9Lw+
tosorlbEukOQ3+Am8BR8tRI8muEt7T2FtB4FO2Eyjqp/ACJu/6bHzXHDel0zQO90rPgyLYIYwFRR
1oCCXqvfxJZ125x0M3gkiXMbHOnxJvCC2J+whtkN/CCY5eDdYsw5LMxiTfiVsDoP+s5Q3yjRJf+P
pPNaVhVpw/AVWaUEwVOyiAl1GU4oI8GEBAGvfp7eU/OHPXsFE3R//cYTgucFQ89ktVrW28swxGEb
RFfcIAeYFr0DYP+HRqApwMn1MacKNXNUASu8W7JF5Fl6ALmE1epB6GbGgrGTfE418x4l7TB+zmSA
hdSIs0CZd5zpzMdwF7MhMY+V4aA+ummuI23CFXX3HxRCqeyEdl+x3/pYRdKCpbbcYdkqGPLip1lb
JEHvBzjfiO8k7QxH3N3XSK4qHAkoaARVnfTHXbnLa5AfWzrzhaI7aGWQKpe6tGWVdwYv67Ud5hiy
vNb/SIy4fWLQFMiIwVJXGMsp8pu3rWTlbMASQsp8sH8TwTlabPsDSxsg3Lg2zeoe+cM3uQi4j6E3
Y/wb9EFe0cgL9JM2K+UUyWQXWfmIm7FSdguWl1izeZP0yhwdOS8R1L1PgLs48xKZEA09LFzm9SWP
uSmgd4Bp1kLwWC85GJtjN/e25FQSG0Rkk9kXkDB34gSPNh76Yc/4RWb/aw9rsFRIUPiKfEILO2X2
JsSpktnXF9/Qd0Asr/kJQSWg0romRNG7qjPpcg7fKOOE7OV6PWvmFuhvS1jambt9i1EGdxXBAJtr
PB2ZlS/NF5FDuAMxKWZ4jQOh7wl+HVFlFdjPAqEniZI83OfrZV0YUUa7/yVbJLmewlGAAdvU3rYL
gAfcD/kIQZu8xiO7W+Te1y8ICbf7pZ9xBO/GKp1CRfirNs9BEEdElY0i7E6PkJScuFn28u1rywdf
jJBBWmw9Q6sbBkWPi/a7bnG4S8nduCL+W3wRbkqrpgGd/GSuCiKIcpHjs6U1QYFEDd0D63lvA+eI
r+yICq/zljfoy2UUgp6swEVYssG+wD2frsJRy6zrvfT1tMduWO/bF/jYJBISM/ieddmM2+cUQzx2
PgdGDN4Hikn7OmsilQ+66hzmHx+wTXjcopeZE5CDbS95LMnUxG6h5VutDzgMZRrYdmWCsJEO5jIE
tmf438rqrWW0EQ2Q2g2jZiMAjofrmf5CPbiA7FCKysDp2VedbJdLUqyEbKlZ3rGTIGMzyulaQbkY
x6CLowlPIz6EkQV5UkFRPFXrg8svdTApcVsrVgJU0jd5r16YOAjYwXbwFUIKY8yKVOlOp9mf2IeK
r0jdpSQxs3kcmY42sWLpCtmf84prbtCG8o/9VT3AMIdCygnd9oW6MOZQY5QRgIwhoym50fMbsHLy
R7oF2bLolXEnTwkhLo1Z60Iwf6emXQfwTXuylTZiHyEfM9hiZTFIed5vZNsEK/QueWVdbsu+x2FS
Zz/xN8XLAnCMdnHt0/sOZvs19mwfUQzOwj2Ven6f8SZ2JHnMxHNDJyhm2GVMUJulDE4d8fnMmYb/
nfFr9LeBl3X6mEVGx/L/i4mkPkMYDXHxUMHoEnDSxY6CSagwM8R4reAYG/urAz9ZL8XD/wOej5rY
xfsGZzNiG/lwRGN6JDNhFKFUhKEfE3tIgZfZbNCHiGaRp4kg5ByQAURHArSzBgqRpRhZ+VxRmJy+
JOAcRArgx0Akm7bWlAmQTNxFTCGhZk3bM/DV7g9PL1rYlvKumAD4+x9+6tIDbIxdzMiUqRBDzvpN
AIPRJebuJVktAAt5LyPdoMb4ZzCawiAC6BTeb2BBrh7mL8ZWDldwzYLyXU+txw7MAcwP1RdKDmQL
t+L6uN5yM/PNaLKBPwRYWKXzG6J+a8o+eXhXzqEHqN7C/XTtUnnIxrpY4U+NTVkdp/fLHN8Ne0NF
EBDRVbhK65f9D7cXN1O0CBeqnd3hF1Tk1nB4ZqY7b8ZtYtX8p+kOa08iRTYiJcPGrs5m0bueA+lh
bj87zRwp/rDwf+l40Tt2KjW/n3HVC+S+vxinS6HKoZP8QtG024ymzJw60n8sGx/DCPuXxbbZKVzc
bANgi4GKfxssgOsxN7gBKJz/NJOgc+6kmRm0DjwFSF5nNrcBnxmCc5Rq+CkWcH7I042D5E/n6mQc
yrMw2GKm1IWuEmTHtf2Xv2pOt8/AXsbW6rfZkCZ8MZPU3H+0E3eOuutG01llx5i+yb7pjI9+/GVe
/nTVvlt2s+9vXDYTWZ0UZdiaUe+QkLtwV0KwlGyw7PX9BLPW1/oMaHqyqxQssaLuNWexiUfGp4f5
hrWlqK41nfeoH/obFZ6s5iPHTLv8kaej0UJGUDWfOXRkZBJnwypw/YXlWQzdaLES6+oggRyaY0Zv
Nsv5vyVpve6+0/7bQbuAN6BQXVZF5JBEWvOrCGBpRYIpdwxciCA53q68DYW6yh+IggFyhAW3zsIr
dIBICS1HiMuE5hGDpaDq/wl3KoPAE95yOPm3CfWP6kwYhMSi547JEftfCtZOnPH9ikU3s4RYE/UF
Dpl2Mse/B91M2LFKE9WizCad8DpwZT3eHtwralE818/NWm9EXcCY5f9Ag0fuxzGPJeQQ7elj8kwH
k7qZigpTedKHovXHNCEwCq5g8THxZQ5/GdvjNVwRmyOvVSiQMqFFnHBzFZnTTeHtifHKv/6B2E8r
AihhRhMkMkOVl+K8YkQMR4mDCgpsNpv1OGcN5dU4ZMoco+njbYfjQUPSMgPEPhr+nweTjZDhhV/X
YRBl7We1kYgvcRs0rvwMzj1Umhxq8ObxxRlzM/PwsDN3cTgy7mGMUJ5Mg5eOjZ8yLI7DTNrkDtTk
7xUBQhYyjsWcKF3ykhuMw6tbZjNY46dInOZiQa/S88JxNH66BEnZvSfPhKciKbMPOxLuViumX4/E
i7kmapIoH1pHVjgURzFi7ubXFH5Mf4q5AB9wip3pCoMnrjloeImRQwuQ34xio/+AfaMQhvcJVW20
FyAvl9WBOPNsnrBqoAgu4MqUmYbZ83UcxYABH0y0sz6n7UEkni57XKK6+v5p/rt4gYSBX5EPfFn9
WIjo0xQPzNfSKwjT7NoLQ95BYS+A4L4jW7fE9RezJbBLpoaQ3emEYlPBNLA4hzTkRtNEZ73tp4hR
IMvU6CPVFswI5v0Fu0Q8aYh7Njq0flz4pzU60emhjV1Z7KcD6iadE8lhXCOLQ0cjrbH7CQHRDy46
bi0IFwQ+mHiYEHTrLOaecue+oMpVnmYs1jRxlUStL96gBVC4DbnAcHSoHkZfNj8PZ1iMIcbxL94H
fCH765xo/mZghiWnpfSxStWQ2NrGymm4jAkzxVc0OvxMZlYSQgnTQX8eUm5uaZEtaePW3LPoBwIR
LF4s4OOBtAQ8nH2PhDxzwAs4/kY8KAWReG+OvaetdA4GppcxY1H90Q/KcXQhwSGNufNoxnCE6MZg
NQUnw8PkRMNxfRZt7mR0YmkQPQzF0HnKjAM5anTg7xoKzRzcZoGyq/4w/rkcGQQtoGAoWPxerpKG
Edkj7PkBVrLBssq2aUdEqzkC7CExSmhy+lwPPVubJbR59OWFsiB4GKMrJcFnxnv+A0xh7vVdenk8
PDgLsuQcuNeTAKVh3hLvCI+/0smwAM/eVxy/96CyP8MvfBOPA3m53mrjD4Zg+kvNuq1ox1Cf1v5x
3IO3TJsPVTb/Uv4/EKK8VjICXcMEcuHc1Dno7aJtQKMNUB+KkhviHGYRAZdYqCNGSwUhBVlJIPjD
87Cw9gbnBjSXjP7sWK/5qJ2XQ++Xm9tv4dxlcxvQ12O8eJQb5oqZoAWaczP4o1lAdSmqfDCMfQj9
NXtTUos5rQGk53d/S8k9vgezOffgtkFPVjiwglJ0brrBrwh7LTJdMxC/Yi9UkO1Mn5BcdKhM/2fv
0zVP1zkjgZE4phXihENRDs4BvW1pyAzLXXFrzViy3gHKJ+zk1lZf8QTQZQJUDEFUZ8HrtuUHO66W
7ZAzMqlODDaRXTty5yU3CV6QSAnwjdJS3R9FB0Dz+U0i2IQW2MYA6Bi9/kYPIs1PmlAQkmfXMHQk
J9V+3h0yHboTB6vUGXxYxVrMFxsujKYnDgwifrt+OfK0dLYmW7qYVaXdVjtgJePwZSxGjD3G9s0A
PHvYR16/5m6/cIV/v8IZuJmY+Ow9V42f2IVp7pMwCAbMDhVoCw9AQoNHgPwxRoiDzkM/Dogg4Swj
ibySL3oTnG4L7mPbN/3lRLWg7QUD2ExIUI4ts4AC3xtbbcNhjl894zS339pm460gDLnghrP7iWDY
sH/ou7X/F5nwEsXBf3gIO3/hQpp/zqJUwjYQq/7lHHM1Y+IVrj9DsGHwmN4yldFYtuhMR4uI+I+H
+ed5JaQzFz8UF+7QxWM6GgNFcNh6mz6SFG7Xztk+CX+bB765lNgSqIY3ywmDOj/loN45Qhr87QEW
uBWD59g2/QKqv3CPNhfiAZUP76i+2v8QoPrLepJawhU021a3/cy7aesL9vJp6lxKT1ssPb+aJvCS
t4sUcqdBy7zHM4hP0/trFyr4HMOsVVDj+ifzATCHTZZoBfBwG89FdayOMJPf0vmMkcOt+0F84d87
cCFLe1p8+uS1AkUawQJ0jKZDLsb9LJ+R+KIhLrC257P89M4D1xifsGiE4XnBYmHD46O8DlqfxciE
aH1sbt2EPMaJtXx7FiA2/BtUgTx17aPp3aSRVZ6Wq9kRNmwRB19c35YLNzu3j5wUb/X25s9Me8Hd
YIX5SeyYfN027NWqPpHb6C4/RA6gnYU6t3tQYb4N4oKgraQ1TDPFY0Ak5mKoR5OBqjcxNrPHLAi6
Oe+9MrdnnsmZFGeTtTKhC9E5oGhAtbHRPoY5mwXPILCPMC985rytHR8HJjR/SRaieZEgzR7m6mmx
ruBUld77dBhGCsc0G6kHu83Pr0csoRSV2LQO7MkLhPtGjwfYACGEiCpEkMOOHy6YubcYir/8iLJK
6DRhdNfXKFxHMvGGCrG6LoK2NQ8yFwBuNjNnDLnw1ROPRXXGh1SxezCk+sjwULq0BprwK1pwK6x7
RqiZ6Jmb+YwmMYMGItZJ1dTowBaqv3AMoR84YyN7jjmLMH9b2yHF1AaAF2vafW37Bcf5jDvCTtcm
apTfSl31WCxt4mdygyvx5iFLQ5sFkbQN8PeyKCCeXXNfdhdETq6NNkFdT0z/M954HthfbkUAUPZg
xbtu7qkmQmSSG+aFj5LD7PJPgf0YIyHnTmWVBzXyaerZeCPrfXoib0UX0Pf8zjr6G+835DOtYG0N
ztb0Ez1spP+JZwTZNrC/tgkW4a8yc9ls0fvUcCe5yyrCJ6TPXwaf7Gb1nJMUzTk5hZUxbNN1h5ew
u9TOVjdm3EyN4W9sbuqRS6OUySX8MIsXOusRHDQNPRBSR9/eL9olP3tcmd7DVceI3G19BF2Rftxa
Ax7Fem9OSnqwAHKBu8+71xqJ75DD6rAQ6m6V8p8VnyZkMzSvNHk2zneTWpV742ZHAgdCQWVymQjp
DsycIXjZISQuf5L4vyeCnn9n/6jPsbWclBpakWyDoV81b68NcneboyDh43RZPieLDDmNw/Y2Iwqy
j5eOqEX4fZWZfK293CMRPRBQ4Ue1YWG1vje6aR/zNbsvHpI7+B1G6L8tKFPByr0GCuQXvHATyO9J
WhBNPperk0rcm1C5D2x4tNGNDin0hID1Ctt034r36aWqQ3hMtdm071tZrHNO5oz6/ftGQVDNzRFA
qEoO3GfRH99JgSSInFwov/pjCqGH2tjAoUHwIM0BPYa8M9UIe2EdY5odt+BpRBGvE0FboSXQw3sF
R+o/cdTx0aQn1lCUQC/TYkWIZv9KoxvFTVxg3cZcvnPKU2t2EbGOsSZjcDBcV3X3M4V7MX9Y6KYz
TsPtfUlsxUIPVKD4fYTrW9AtHIywDMfTBXu2QhHgEZCVbbi7uHeWON5zzT8qbGKGp4cr02cV+to2
UfUzu94hs0rBZhzUx3eSOKE5CE0pUZiQlKbSWYgWHjiVtfq5mEVzm8XlPmanfFoFeSgzCRvLcTsC
8GmYcNldu9kIk0DNaLWNC3FTQz6lEMSaZTDIop5LkGXMJXLZHofq89cRTk5Wy/4h78t8Hxd8wFwZ
3yPjH+Z1PJHQxS6S2wE+fAoTy/5M74EnE2k978pxdey5DS+fmKIBcZ9mF0i6F8ncusOUy4ukjZc1
u2Pd/WAqBaDWyepYQ3sMqoAnzsycuCrs2zpCsfEWhP27I5jJ2Gt3b7iDOYPUH4awXILuDkf+m6Uq
5TQ/rrSJ+sYQCRdPleH4HehzMK4PM5ZhCmEwH2LfgQJluou7bV8/MV5I1P0Ajv4Itz+9BtP6RZaz
OysXUFu8A63d1cR3rfURCSeGlBxfMPnyG2pYGprpooN/Elf2Z++/Zj3VQIYiv69Q7tHw/NB2w132
8AoiDikW43X3hpOZxklIENXETsoBz+yu3KJze2Sa4k+5vE8QMzDAQtyrNInzLzrq3c9llJMbY9UK
NNPDq/JFyZ9e0SwghMieHZmsQGoKVAyw1TKNmPT+0CzzhhrORUriAJugyVMh0akKeB1EYrG72E2Q
D1lT3ceRCUQMmrrM+ZHplLEeKpjgErSh+ctF2yBzmEAVcH+aWbxDs9jnt3ZOsIXPoo6S2R4IEa+w
Kze0En0kIyrtmMBIopM5WfGAj1UQp2Gwh6GLChrWspddg7PLw4nUOR3BfiIEqbSZd/pOn6ddIBmg
Q/WGBsN89Md8PGyk2c90C9VRZFNzuSS5E5ANkLdaeqxfvRJrAt91j+aFxmlI7ozo3FuSSMdyE2j3
bS+e5n+BkEUiokpmNSL/NMQIxohl4/hF/aNZlT0YTp6xu22s4ch4EPU65uXZfHY/sh/5JqPmmT6c
bxXy88ls2/JGPKO5yvjGsfBNHVOJr/5c3L0vAjsL3bGckapMIMS4QNxc4BWhACWaEkDc38H/8D0B
oM4aHckbYrTwBo3FTZ6SQMuL409NNO2Xu1QfZ9KSbhWFGMDP/fAYTsDVKhs8u3Zf8HLi4yLUdpGQ
q6my4SIMC6h/4w6n06HlACWLYl7OOxx7NUpI1jHYPeYYyJjRdA94P6TTY0IE8r1zmpofD16vSclh
uUZRbcdq2KPUYs7mzPPW3QLdQJyEe36EiFwKlMl/lCQWNHUZJ/anc4gh/GQBh7QO9ot3pONyAKDN
Aqliw75vOa/yWqVy19BDTE4a4ET4YjLrqPomd2c7KgPBwcGrjXDx/A14PLk9tK9JFnPDMeBllNbG
x+33xmACjE7lJgtLPK2I8rPaH1VoARMUVEwpoQOdFAiCETbQr9VU0/MHrBPI4vbmOhzuUFU6q9UI
CcPbk1c8sVi11VBYm8wKsjxbadK8f5Ep7FDuTvt07zRSjHz035qyq0sfqhs3IlQjubul/2vIg7cS
Anw6Iua3sgtj15wrEnLoWCucUeeBTvZbEEJ0F9zA9ggPPrGeikOeEn/DCbUjRuArnisYaI+8XGS6
BfFaJiZErIz1IOhii8GmvDvvM/G27Cy9h8tfJJnXzZ9yWEqznzTuN+5QthC6NfsUf1hj/rDP8Dl5
0guTLFU5Jo17ZGIp6aSpLOgxOA6cDD+yMoHC4GoyN/ouIbAHsMaVUIQ/TnCk79ZlhBz2xiNC/Rdk
aeER/JfpWHmRCj8mJw7zaXyN8Rx8Q9w3ZLzNs2VM71BkxuRqpc6d23rMokz9ROu2siFTsr3X1qlT
T7Jp0Zgy5hrjt4+3nTtYDGf9MMkPDcsecyz7ezTpIvMx7VC8cRxa5WBn3D67byhfW+aZEFF2yi9M
hZSYDBrtWh2qqY4LcWQl0z7bLHHEe20B2DC9G9pcXeubkvI5dZVuu6GlBQje4hNN8xwUOIj0MRTa
Q4cDlxFsOuOmWsuYkQs42XpOPh7BDdZyFYsDqegC3c1TW3NeDpwl2TvRBeCxj2j0L3Pj0/2EYkVd
V7zSZsk9wAvt0dZFXX3/0BFtzBm2j71ROvTDwqrOkLJO7RNQM8l64GtOS1Xr6nfpQiTQa/mSZ3az
/O6TQFsT3UATn9276C1q4Ds6zFP1ZmbjszarffEwNZTfTnMjC14DdeovmltFDog2Ttb3P2Uqj0tQ
OClx3ojqcXrLXjovppP8ilivooJy816kixq0RHahxvu7z7pGYslRVikXDOjIkt9IQVHwKE4rEngd
hWnDJ9SGMIj+7fNHgi21Gyty/rz4VvujlDduSGEDOmwInGrfGzfYh1fdJHOfE03IcQZOG3BkNu8/
twGpRexF1CKIxE94+WoXvHwST96zElJ+RuL/9EcsY0oSA8oJEV/BdTXCS0v0IEg3EbgLjXzHAQPs
hF1F65G3xNP+7shfQFlWYFrrfgZx0QCF0SWTxwUo72iWYmjfJ/M1YHzj1MQCpzoQvnZ+MQpeEP9S
ucQcXg7MgvFYN/jNiNG2sbUc7J8Uy7nRjHiaA6BXc6EueViiBNqkYxfqK9liL+ncjPqU8JnOoB9k
/FUiMw/mn9gzm0fCTgO99XLuPUPnOHP7/WXeb/o43NN9dsjFrJothydO0/6dmHyDxMuEIC6jC0Yq
g4267BwWGYLfpYwjB/VsGCHQrRC7H61VarLLDEMTtikkR8ksXhBaF2p8aBL7LXpFtsPHLJlxYB3O
tameBtKqm7PIwFnDiOekQHo6YXi8X6+e+ZmSvL4dCCVFSAHQX28X+fDcLLvLWiSZcWs2yzy3pUt/
PhTxmRPZ/2GjZGAT0iHmCOw94nz4+qvYvQBKRE9qyoFc2LqI+kRISvg5EBliU428cGVVkQts/Jbl
DuSNiglvxDEGNnfL0Rl+gs2ZGGRsc7EdalgAP1f6BKx0qoXqjHGDYw9gQLcfrhXKzPD9rCk6m9YO
+x+HH6rQa2uGLkeYxVk8FKcL5L8fuswWsy5/ZYRIgPDD6H6xGCBmIlXBeIcEQVlcKVeFATybARGi
z+QfKFswyMRxrwxS9lmHKZAWohoeh1MgqBq8Kjz3oUVe2/i+oaN00vK3ENkTxXru2Fd27DGczEd2
mtlxUDrowuyK1pH1YzvkvInzwiJI0+nOHG083hWgSeUSu4Mns5AI61IueoAxy5gfdPdQGuMFEYmy
fx9vzzz8hq7V7yliVZ0MWdfRbRAmsYbEXCM9U6jFgKP4eRrtzJV5XwqsPZ2+thp4JWNKoKyJy0a9
oaxepG4VdOcJq+Ai8jSbCgaSBmhwI3oTtuxOnkFKYAPaiZyWaHSBd8pJiC+EN85xFXGvbmkL8j+E
TpQGMdCj1Y5hVFj+CLxgRRVhHd/TeyrsRqIiOrYjqzcThBi/ZvKGiqo3/BJPJHUJQCjyCEqg6wJT
Kd/A+csNz2E47+wxLlNivgbe4B/VJDgjlj3zdGrXmoM0iEVAJAqIhK5d3921zp9ITYIziiGMibcx
q3l9+CyTHbg7etOA/lTztx4E1Zr4G9D8NTzW4Ue9dmv9nENCyBMkCSzWJLLiq7IgCuIkLsOSbCu3
mui8RQS+kL7bR+XoKSJRkmDCr6eyPHkYfDE397A8cgfjJrTwp2OMgt6gctuk2pU3dyoECnw3KQf0
m4qnTqaEDVtk0tgIWcJT4dpnhCEJoTd7zHHeQbsJm/HXOThI1mTrZ0l+Iyy7sC6Q+aSBOil1gphD
0SSoxFZkqNlgjr2Yd/R+bU+8XXhPMYwywxunFyUg4l8FMUh4QzYnMGMK7kTCyYOPVpQeojWjuJ2L
CW9ySekDj4QRUuhJ8P6io3DHzmHHpXbipdlkViqmI9y/4O+QZxyasWTB5+X4ByuiJyCl7PB6OuEc
cwkDgd8hRobriwg18nycyE0WCGFM8XZ9/AGvvN4Qxkh6CHeosDkLJ7JoQB7gKtMcbLDBi5bU2hbV
0nzyJsqDLxv5gRdETdyYC3E+XjTOGSTSBBGn5km5dhvqV0XXxGuhsY1oxt+yA8YhWdBoMfYPeX//
AIc1Yz78i70DDYfWJyTIxNgNbbQRvAH06YQjI1koSDlZme92dxwERG2S/sXobkn8dchFYFyFQxJQ
jjnCYQrDSCS+4f/2ax5ZQsN824B3IMe1nkIukYypXud5oAT+V4jJXcsKI1YpOOTFVVS3Q3qCPIFC
oIPgneV12k/7xHYK9drjZXBhW7zskn+Ih/AR1RoaVxwDzWqwxUsibliifIj00RwOQKueXZy+xiJQ
fU5SUNLcYzyovUHMKpauDVS2bJFT41NfRQjK+oOVWYiuSbyOnFCwh4DHrJwU1TFabyBucTeL65xL
d85V/P/boHNz4LXcDY1zy9eIbWEMsCnedkFFCXeiUIrVnNpvUu3ELS+uQaIPaXpW8CSTnep++aU+
LLz94vJTHRL6cSkLnzJLnsx7ehL3ibizfl7N+8JRH9CVkhGbGPRBeEXqinRKWeF3NBVC6wYODKNY
wlEMMATSlWEXVt+fcp2L/IOxNtsOfPexLbYIJWT223ModMmE/oMmIf3g0ZzrcExrb1jv2PxQWKxL
VNIQ5IToKRC1uctQ3iet63vJGZ1L1P/Capx//5Q9JqyGKeUJh7Xtfz3o4XRalRM8jyhDYJ4Vfkx1
+/x9oczZBnGQuUP60h9m8oRYaMNzgrqiAWETwt64d3ji2R4E+W+MLpB2HE4hSFQjbd7XjoW2qkgl
5h1piXRYjI4pFtESQmeb6+aWM429zQFsMwEV31WxGQdZxOqGts9wRXAIMIq7iqmgoxTUeMNLDaYj
2DBSLz4OWaxb76072RU8ffVrzRrVxiEhOQSVTYyM+rYcvgHy8yngfm+NHiOdgDJ/Gxd3zRliORgF
w5F1AXgn/XuZbX5geLbMQ+4TNAmgn14vIPUifECbpPNV5j8dxbsPT2i3FdAHenFnI4SvCL3ZOfpz
QLTv034G75GxIJk4IcXYzJO5frmWtB5Tmb1FTREvQ8YMCPeUidtg1sjOjsZ21bikNROuJGKeEFtw
bWzG8+8Ccxw3ZYyYw+KLDt2rdxY4Vpu7MdePU/y15LVxHSXc9qIaneqf2ZzGLIBctu7PskaH9/QO
VEUhUSoPJ94Blgg81X0AjikpT8j3OURkXL4JWr0lFGDRGPlZWjYDHxEtreQcTmxVgsrmaKKgyGDj
ai3SUwCfncutf1o11b+hMmZ1BEUuuEnR2+5HC0QspXlD+fRXm1MquxJWdBXpQQsMLV7Aib5QIXBC
zIDkn0AHcshRrYsAqgPjnlfhbvyypI8aJwYlHef7+eewFqsEJsjejJWJeKGI5C+Y78hCXYMEK11S
K+vWV6Qmz8P8uxIDXY0Fx0QU6pzWwkYOrc+epO9DUigqw6mXI0cSYcVoAif6lSArYj10ijTZYeLE
F1FBrDwsZ+zGgl9Pae6k1pkd8y0iU9MrtwwLD7J6TMYjMPXKVISsjXhv1nSuF1+IXcpNLvLH0WFz
FEEUw3Zp3cHVmDG6Bh0EjeFs1M6JP/18ostEtJQISVo/4KfR6PApYik9kbXEXDMwGsLu+cz5sL+S
JTtPtkS0lS36tE/OXiSiH6pL5I84TQlfxdeBjI3QusXHPMUJUNqYS4PPkcwRN56gdcHdfK0Po0m1
yC/xREvs5k4zothN2GoqrxAX4Q9ktbMesk3EgmyIhBKn4pp8EVqdOi2GFFMIjPxkxVtzJwTG+W0H
BGkR71UfYloI7uapuVvl5t+EQryUi+MRZXcxQSUS8gZnDhlbW+Z7AlCY/hPugdaD1iLoIeWHosVg
cnraYPC+xILHq+dDQN1d/AhMwC/i5It2VZrs8tw7PXBzUsfEQ0GWC2Ls56Ejx8FYM0SSbjdHTkR6
BaEQ2B0zbI8MEXOal4WU6MXlqVUGM0qekMFgiylhI7K8hh2dwewSaGDI72Ki4oMI9T9C8Ll9lpkV
7T98+cPAp/XF1OU+EOSKxGf3M01F94d8QsW/xXuezcnuhk5Hm0Q18ZU2xDMy03PksXoEKYRdFgCa
5j/UIqBh16FyBszT52gWqDXEiE1UQEUUw180T8LGes0k1Y67SVuHNUapYTjkAAY/AKNNaq2fSMs9
XOLosfpK6DlJOKA0aAO0r9CSqQBp7pUzIoUPaB7y7t9Yz8lFILBSPfcA0ogJ0k0a6frj/hlILgen
7BwQSxv2NledlgEQDp5O5NcEHPHn9wtP7zmdOERWiLmk20c5V/dVPli3qBzz1yUZbb/1RqONbt0r
wjuNaU/9+Mo8kKyut/zR9AXGPJLdsjdWqmnBaZVW9vdG6VMrpo5olS6+7Ps9N/0uI1LYNrLGJrnV
QjoqVHSE3zEqdI1v0epb/bWbjA5qS1+wp0QmwoTB0Icz+E76vavSo6LCULE3ocYOvydGfv6LMIkK
yJar8nn9JMywyOpYk1ly8MMSN+dkZOhVBR/0w2m4bgjqE9Mi68ayo0vsUPVMEs+5sxG71g+Usmba
mdWqvbDw2lD1EsMsYAddSNLfA4jTbJ3dq/Ir61Gbu4xZken4ayEldr94wmUWlNd0/WSNKIVg/H6V
9uVg8kHQRSqJCD+nCEKcYt+pi4xxS/BDvMaEt4NFiC/4yVJERO81tj49goV53MftDUyb48v7ihmh
5P7hyI7AtoPx73ZaZ96z4FvnFulcFLAY8dupQPX3V43MCHOImwcvJ4NOguvKoQUiJerSRMvOmZXR
zgoLD3EJ95dQ1hi9Jbznxs9JMdhcMJkN3sES26h/xIEfxjVGxbIUvcetmRwBN2me27a2bkS7PZIY
RFNupgs+ilD4G8Ewt7zD0OX0Y5tR0n0H2xRLAwB9QP7O0HgHBXnabFPWW+df8fSAGs4J2Eg/y2qw
LC1kS1iA9OBxuqYbypi/J8Yx3QgJejPOW7Bp2BoYQZhDI8M3PB2iBP4Yq/5ktdEn/qwL9sAN4MWD
ziwt9EyLYTAypZ5b0ArvgicDXq2g+J7ee4BK549Bya9sFxAZ2cwd2MQezD5khmzz29Ym2/6Z2KLs
3BAAxQBlUZMbi0GHhF84fgZuC4LBS1NpeTGPso0b38xYQB5LqosoIuD3OQqTAHE4RkfXQ+JmXsI4
pqxzMuGByTSJkkq7x/AzU1Lai8ETeG4W5Oj7vkn5VpTb0e4ZUf0avhCEGUPda4LWjrLNkKo7heBG
zGVrrJ+E3PE/WIB2d8lSdhJvvfL3UgHBf0ISByGRM5DUKMsUvg44SJWKlfMFnBJ8ihLgXjDiOtwD
8evFMu97ErQXzbgJ2XOCzcJwmlq9iuuNqsolV2R+HI42qMCywfS5Zm2jhwua9qvSfZWjXRjKmHwB
d6J5wzogY701KC6Q3ewo7V7JtO0tBjecs6aQT1Vu/bHPEYUamKlAlbWYH0sklwAc8vhnqmbBNuGV
ybkvnpaLnuZlQxN3EChQMzx5dQNHj+Ug6E1bAB8+IbxmnnooC8vfHxPe3SxQJV8vd/r8ccRv6ioO
4TGTyH7L4x9uJ5kT0Ids4GX1XsRCAzMoHHgdKKN4EUOTmgGcjfxjtBfU1qNnQ/fosQ1z8izt4saP
cA2MOhNKDbYM6eEbEtsQnSDKLt4rwW+KMtJm4O51nkYyLZZ4Cd6XIBiNhAYS8/5gcTSRj/6mP/D5
mT6QDRfO9zYgHwPeC+UnQaTmT528/gobBZv+sSQUYpqbKna/cgvhTPJr3VU+YxkaorHUDmp2cw8e
N7IqP/kar1N2xCsnYT+7Nh4Re0dpOZAtfVphY9q9X27yRcKNDyEd/3CCcJRhJuGQ0p9IoRLqtjID
1ed2K1ghuHXTsXxgfG6x07GMcuc2Tja7rzMPDx4R7BgcNFJp6MYiXuGFvJbcznEHrwuoYQ23e2J+
VRtCjOIG8gHUjexC3nBV1WqC2CV7rvBOYBnWpoMD1CL6KmrEYEUmym5/VGhXiR9zCRnwc35H4qdb
30NzonhOAvpnMJbHnEJsehteZx2sZFrSXGC1AXByxvHvATcBHot2eQNd9TRi9Gyjqcr6fHfZgWrB
yEm7/2g6sy5FsSUK/yLWEhTBV+ZBcB5fXA4p4IATCvrr7xfV6968Vd2VnaUI58SJ2LH3jpa3gkr+
yewbRBc9AqscmX2pu8LnNWQa6uuGAMK+joAJfnhvdeyicR9dpzSjfFn7dOCmHx0yhK9kfo48tovh
Nyr5hLC9rJncFXYjkPDXkRnee2Ovyzz0jS9lcxtmKPN26eK9MXxnVLBg7cKlPrtkqCSiXVu7MdU7
bCZtslbtr/NneOTrlO1/GQNRqC+vkJigskZ3FzeU0Uf1Wa+s0LykqfVPoYYhEkebddsDI3KQtuNz
O378ERoZ7Ht3qh3pzu4Jd6mOPq3oO2hh7UYnF5arKJg42n4YWtqv1c9HiTSpn0Gpe1HnwpAn99NK
vvsibCIGTlFn8dbQO/sykNB3MzhVKRzZivl3qOgIIyXhCtbD40ETakwT9MKcl5D4TYOOBjMGw/0K
nB7HDybsVH5Dy/+F2Obb/rvm4xe5DDDJeaKsCfcPmqj00AmGL1cd8WGRofUSmpSrBjST3CNfMEz7
NwTAOLaYTa5G5gRE1aOnaBezQglve7p6pznCWN7+4dRDuncW89QKetnel6j8siDFgU8MXh6ohyAV
wCg0DDdBPcRWPuFkAJ7FgBiHYYbBoUAzxCo/vLpg89rUGFP1AKrqabZ+IS7G2+eEIEfI2ogsmEHx
jLX3qrNBWmhXOxBgDqwWsM8AXYXNsRd0hvjXWYvn1SVI/L6EZjYz3nUqzDFoWo3b3d+RldLHXamQ
Z0uK76Z04KgAbtchM/wWBu6GuBHjJkGZ7nQC6vUvA0ST26D9dq6DPMompz9pu87MMXyZ5LHIE4pG
IfNhqR4/x3V4xvEFf4S02fZ4iLBnAGIO97RMu5gv0MXn/yrJL10uqkiMcimYKRy3fAoeDszTrXrk
HzqsnoYJD9PrtOWYBFKYTifUTHOwIODKB1DN24rOS9w4aCHplrD4DWhimKmxMykxN1HJwMgqbEDU
wOHK6DVsUuZl29Xsji8I1vX9eTc1HH3anrbWxe7ERNHL32tnuowws8HVN9Nv5TCSvbT5fIdf+h1k
PnocOTJag73MyWVZqlGeFtOe311qZFxEJSi/A5XR2EKf8BiIF4t5UUONE91njCzlTVDXY9FxxrVu
8pydPTAH1Ai4Jgmjs5zl9ED4w8lljLV3G+KCgQdaJwhAEsWh/5lcmeCOX8CoF2I2XsfYkZSz09pk
SMQIllhvRb/utTDHdLhMeE+L1s5gEA6MDtXGawC2h2oz0bQgQ8+M/WcOs6VfoIo6hW2/N6o514GX
SO5P0yfPhRX0prXl9Lr7K+GhcVBE7BswWXYpI/4SgI98wIRK7titr+EFj3cFq3Jx/sfCHxfuC1Pf
m52NPnE5AUNJiXNUwtdRm4ychkyY4/fYBDgLUozF9wmTHVjtWLqWzoNGwjMGbMK5WjQjvx24MsqN
ByIWoPAMn99bUi2yUT74wPivV2XAjDlYlvD9/EULcyVx4q5EAkHPAau3wCCzpbJndGYx7kb3/gOd
/rEVwa/cf8FmuV+RrKubSbFc9h8uk0sFESYok+3XGHWzR40ZHvsDBu3QX0MG0M9InsnSiymF02ai
7YVFdQ0lFc8S3Hh9c9/ZbwY/t20Dxvg9B/Jiy6OS83/u41CsngjwKnv7Ck3YB12rjw+KyxCcJlXC
iz860M20txCsYTY+BrQEfNjCF2bMyiQF2Iznw5ZBIP49KudQwkpf/8uYwHV1zmaQZTGjc87TylhW
LjGRlfrGmdoMH3hZbg2fP2v7xnDOIdEe9kvXCNRf8PqlzRFpPIPA983T643MOsbE1n30BptH2P1M
EF5Vtzky4bZ4DEDXYKBGPu6ePUYTnjtDvBih2iM3KWBitOwejpRocpBgvqGo6tYv4ajXwcs5Imio
FrF2TtQQAvXvm+Jc4J0eicauRhQhyw/rggfshTX8n6q7q9GdR0tz1Bv09o1jAOe1yT0c/ZEwhfUC
a8aJ63nc28/1X1rg+cdfbwHgWYaW4VrgYD7IHLX2hrtAgjXQuhx09mu8iTbH71ZaleWq4zaTEj0J
kIAEZ1BkVFGPJN8zfcB5eY9RwYQCbHw90Jrpa86ghvQyPQ3RkLe9asIEjShL85DMpL0k5k5uf22B
Ja6jImrvmIWGpBfoghtkM4Ar7ETvuXms3a4vA08YML39LXE5pyW5pZcCbrIoaIQB2IQPSoEB88sQ
zIbneZYqg3z4xWW25T5DxIu3qB30yGVOmP765rowbblxA1IpbDmk934ZcrOIh+zm+YPcfdyWObXX
lMG78IGcFqNg3m6Wvo73/j0Hud7gU/v6urevRRFLdpSH+N1jocW7p5S0Jn0LmjsEJz7Fb6D5dzxB
EAyPCTGFR8TprUyu7AwjgMotLcaq7qpksfMPrtGmnaUaEwip2/0sFepQKgYBb/D+KoCUwlJcFrQ5
Ye44JaBVPaN9iZkJ8cy9xb1+Q1/o5p/XYFL4hsTFWo2vo9ID0FtXQTc0D5t+t//+J1XEJDM0+3Cm
OXJhrE44hanGOXB6QgbKWbpzNNLHzGTElEvR1oFLnjkoR6DfcKTSu2V4KSNJEqyvdEpTUDIAiWkb
GTKnc7I5mPiSA2z1YggKbntBP9hSHd3T5ldmdv1jJ0QF42VEIUVMw7OAthPoHJmtXBlH/XNnMrus
GKFy+8WU310M0OhnoD9mmhdNC3ptjE8Z6+gfYRVV7naxcfbsnEHRZ7YSGgwDY/A/Na1XbLGH93Ba
BwaOknsOlX8db7PfSCLaG8Nh+BGUd7yBkhaNDFAEzvwMfq3+2wddpuHHRDY8EuH84Av8YFYz6+oZ
GusTNi7vgJ1+UzwDSUYn1Mcd6D6Za4YM5ATip+EwYkYfbCCjGhafKZbm9By0fL+Zau+wXIjxBYwq
yOWo5HyFSbJl8GHQHt5hPKawYjSn4WKItXsGyp0Jhe5PAB9SJLlzyPsui1x0OexhYaYuTaeYAQJy
Luft4PURGdwmRB1P59jvTh8KFgI+ltEI5/BwZfYl8NE1YfTOjlGSNQ2hGyA+qLbLqAdg6BdvvFKv
dvvFGKSoplyEufaN+f0Nw3LeOJ+wBvd7zP4NR6TBpPxtGq/8hd8N3nVNBC72a7k1aDBdA2P92bhA
NlRtpF9FPl70IJh0rBNUDOk/EQEzxDsZlLjvECZaUw4XGEwg2UG+U++/6l/2JNuyT1hSTbQlHbe4
2bFsPnAj+P3GOBKWBL6+tOlPLnev3Jk4fDsodTUY+pDSJqh8vsx/I/p9h6ddJ+wciMZ4s+L5ie7z
bF/muv9CMnHHBfgT4AATgZ2j7/zRFVZcJWXuhMfgK55HFz/ezqqYVXHPBb7Gj1N85Inn6TWB9DET
OSdoKMepGgzYVOzKMc01wCQAJapkgD0cDlT/Af0hB1yl5+Zuwh5A5hYHPeBxZIuJtL47DuFhlIVA
PVB0lVHjwt1h9LvW/4YVY9T4PcVUc7yBiJExOjN9cpBCuDeX5K8dT4e72j62j9jWLvGNDL/9B9U0
DivgOvKCpGLQValCRxCfAbvO9sb7jRZvh2SNyceU15QF5kQbvJeIx9ojfcQThCtNaZTk8+8e5NIp
QnNCaDj3qVkoCubqqAiVMoU7LVhRPj8RwPZItIgsV1xhJx0Koa7zWD5opfu3JZNGgUj8LKSVhNoa
u9OPmF1IX+3+tR97iixmPEJrUeYZdQIT0LSp2ecZVuD8/7poZSe57KDcaMMq6CEZyfzNAYcI6HZm
SMWA+TfVQHz26YzWDBbw4UTsQO4BsdsQ3J0S4xSVzrs0Z2hejB4RwOsH9Sdt7+rwPOheNW3xE+0+
o2q/aREbQUlH9z55NFg9k74xZ+U6a3bXGYUtVccCYSsMAHhEPEJYhDbkv4qGGBfgQ0WhU8mqf/KU
YOugg9yx0phFeFLt6j0k1oEtguMKbrtgtK1kfkqACz2I7xlWP99FmCy1j+a+YHqQYG5CJs/WENte
Uut085j785koW8gUukP7E4+QU8/bKBZZKL4PJ/teYEQFTYU3hvtRCS7SubI9FuDbWAvdXhHoI7kP
WBkEV7NtA1tuVIeNi4ou7yJ2JcToOrn8+2p39r1EwdTF1tTjjxP9xJPnKO2hFQPbS9UW004cal/B
yCGo038H3Sw4VVpO1WMM4V0CuTJvj3gfmLdgXmpKm+D8QMQMP5JO+8tVcDtu7IX6cXKgW7LgBRJb
RjEwuSa+1x6GDX+5aomnN2PK8LgoaYBh6A1vEgvOwvt+3M0BMxLQb1TQdLzwC4d68kgbzGRn59GZ
AaCpLlO8nKoFL58xDX31MkL9jbU35ne00UZ9c9mdQLpaMl3aLbLwUtmlhspNsa/wJOUWkhapaHs6
sJNtTEI2rbiFdgJdpPtLoRPjW4TiECY85u+YwS/aKBEpmYq483YfMGEEDlVgjNbkh1cJSsq84Raz
CUjf6IlNb1N0EESEroOBxs+m8xbc15fk6tjp4hILCN1yPnT2MelBAcugOkaBiR00n8hZCeWAhrcr
PuBvBT+oHthdmzo96GIHeZ9njyng4PMUbu5JVq5obsBDRgPRW6PthUnb9BYmuXWvmqFTUgwvm9Eq
PzeoZdMxY6hp4qqcSx7zds050EsXwEa+qcDrwpwOFInzlfkIiJxvLiZPopGVbAJwAzP5qwMVupcI
Ooxjle5iGO1sJp+qb2wW2bABmKfY5RO73YnBZOcRBSDgM4ReVgWSU2V7Bwk9lvP+iTW7bUDVuFQ1
ed2tOuxcr3bd/83PHx85QKczVxX33eez1pQoVwzHfT163o6P1rC7Z1IlxPYPCRh+c+Rc7Tlk/A5W
Urr3hNuG9slq5lQN3aq2INWjl9CaSQ/LY4qKEs0+KDZ5PYV6FcFeZ+uIa9UHlQUk55B2lMbki5Vb
YtXnmPtTF3wUDRdcPvM3zC8RooX7y7ufg6IYd7Q5sD8YtLb/YBn0CwH72WTwDH8hapQHlpEIefew
96uvy0+YNPWFvs4N5aZ0tD5mWPDlW8tr/3n8ZpCiaXtG6GNutEyQTY3yH3pdw8/HBg7v6bcNRowC
A8SBUHg8bSb85aLn8/ube8IVfN3myGsC+mj5uPVNiRRX6IfYpCGJfVkXNbxO6V4wJIB6+QuTdXoS
YSkfkuWLJAEtgrQ5MNkbs89BeTeD8/Q5v2yZCGa/Lx4NOmpCjVEfoiz4SgcQ41Yuu+g/6BRiQdlx
SAMqHsGdL+o33LhPKYcTNEhu9JrzgH2KhnmApFAHIY5aOzLuy/pi3+IaHbDfHqh0pVg1uaNRK+nW
62t115QjkAGamnlsN1efUPKW/fxJvgj+6pmjOvqOOsl3ZM6wJoghDpel/VmpuH5GT6is/k9L89q+
AIMgvavEZ7idBUyly2gqmSNGCp/xLUOifHdOdNhn59mV5BgNmtHPJy8t/rF1GPvFQUAq2NoEt94f
uEMtvZMCr+IVeJkW9mYyDkACwv0bZGE7gmaN6ALa0GL/t9+DEL69Mwcb5nA3t4tQwf/5zZdDXdtf
fvYpNQdgXaf5j54Q+sksaUunmPYajLnovL6NnpMbd+6oYSS31O4Azp4S9AI+q9Di1KChfUhTDD+V
axOBWRKaUGLeFIK70Yk5xDksOD3Yyl8sZANMVP+PJWKg1R3UKv6PPlg70gry/zu6G+d5BFJNzC4k
d+Hxf+S80ciyM7e3fhKjun0VIATOJvH6JkyHPbkZ1XTllmRotYCisjTC39dGSYCeQWB6ah9YLPCh
5QIYaIbK0qdT0YvAXEEZETng5mIE9bI7YJXnzHgpaatamJBtAOrpxOToE/A589B34hOUe5QPbWTd
fHqQDTzlMRF/u/e4AzWVvL+93twSHaax7Lj/tjvvr3c8LNsvP6yIojuHJXv6CGVIa7wffEw0pE8Y
hHaRCF/w4U+rmDwF3/W4YgLTXXhTRPaeL+za1x4Bhn5zf/DkA4HV9TGEGshQua1BRINHIhTCs8+5
Zoy5RsoiTR4SDhYyT4Jrwt3QGgofj9Yqvd7TAGpAcJ2ZikUzmG0dk/3UvCEEU9KVxaXwSAfIOakH
v46OT5Qyvi8yzhM3J3/B7C/oWAtscSMFzwZRC8NaE8Iq5MezLwJ9lu4lrlc0VEKyitbQIBNTxwXb
4t84hqeLVhmpCHDTPcgYNGvzHGFStfYgzYZPkgHM+WBc4ZjIgfqGGIB+6Eox3r5TtM81tZ9rzCxm
+qEeYwXQJ6+AdjM1KayJLU83P8J+xiY1QL4UC8BMN6gzUEfsiXJBcnD+2+AvHsPA9T4Rzfslegwo
yyLwbKA6UV22Vkw4Znhr+iGhPzG+h8zqbnrPRdNFmRa//uA6nAC+MF7cODdmirfohOucsOvbuvMZ
kIS8z6zxCIACnogMKY9/DGXAO08XD0qoLuMb831xfxhhfyhd7ptXNFNqOoamw0ny5erI48jUKOF6
Y5O+D/XFHX8q1ep8YjbL8PPFxvV9sWu6OUttT0etcqnbQe2xtJzCjZDae0ixynQ+NdaRC8PUu8Kj
JQ1lmlV8Took81uDFkJeIOXlefjqQ5SgTwnqBceq3ccK9vMZK1E13uDZUjp5NgCqjiq6KUgVLut8
fJ/T0kWC2CawPPc0HM5oc6KK3Z/hqDTuZFvlMzudgwx8zeHgavuc8Fw4/T5KiuYX6HQoeDAaOs6X
waxSGpqtHmaqNEWZYA3pAxiuCBmEhjbqMu8gp6J7YYx6etz2P9Elhuf9pCh5kz9YxrreE+GKKUYh
oIykE+0IVdiLtj4b2ki0fZ5yEGGZ/HVOKWcaP8yxiQbxc+ws9eg21Y8cPiQPdHJZejmuJoA8ilf2
0os2RRuG5hklmOJBBiHvpKr7zIwzYGZvTZ7LdT9fO/JmXAfp1b64YJKxL6ndjOCgqfNfbwE88O0G
2Hjem8GTOdOL9pgobA5zJjLWf0ynYTqcV+jQsWrTVaBa+hwJlvr3I1OMm7+PzxDQiDO3s0eD+Dte
trhV/AINajFWU4zdoGvDbVSe2LUE2p6TGzILA8qL24BNxJMlWX/ObyG9NfRMAAnDuoPexG8fOxDi
ltx+xIjqsUHXapXpb97QhTeDyr8NPn8NHKLJec8CcQ1kp5zuBT38YY6pJvRo11D988s5DzdYmoVo
T3FgR/18SckLNstK3E8uabaxDK4BzIzZvQUiLJiNU3OgngO6AHSS9lg6GC2/ht6pjLIfHdD2b3Aj
I+3ntDmI4hpmkMFHGbZBrJXFKSVY0D6A9aJO62ZijMiHppsJR8J3yedVEtFgQkigSMVBneNR/lh7
dLdO86crRb7kjyOkDG2/tb/2c9UnI+JbNHsQexRhd/KJjIT18rYWcu5og4pEhNBF+1KB4Xqndgd2
YogdHFsC0BSLfsQJkGHAfJDE9cY4NVLTiR0THCmq+xcsaSFTl6EWYbHniNcmHO8RU6XAzRtYOVSH
8H7Z+98DNK0PpBMQfJi58KfgijF1lxwmfQlF2cdqIgUEHSicCguJquUWozlLLFHezqPf2t/dL4oU
/OjJ+jNfGw7R9QXtce9nUW+BA0ILdnGwSfEhy0aPGWih4LA0DjhthdQGILS40oi42gafwFydZ58A
nz8SelIlugonGM4npsYJG5Frt8ckuNHFO/MSWJwOqK9jBeUyDDlqzCIRiMQEdINBw7lV+ygL6L/S
5kRHgHZHdAsMAJIXRAWNToGxWczfuyaAVxUn4zO4GUhyem+qDsRzTiWVNORZxVbAVJCPgMH0yA8x
jNl/LKBSoWL/YfYLooFC2YYopdjDjsNaCwT/vO3laS7+4DpfhYXMT1wtacl0h3KeFbCxn0QPTBw0
DybHv17709cQ9TE+44t5hjLMRyQDu8LDI8C7JHTHSxuXC7GTZwJzh+lh/j05T84OtadVB9lENFBn
bAk6AfOTJtLwoq2FfQn9LFpWMmxOR3v1CF6BmeLJH5TJdfCb1QfaFQ1bYKtEBr4NH79Ks9rKA4No
Nl4wKMZkf4lCc6Y4tHUp9EA/urQ6TxHjA5AQwBLi1W9gDRRdacFvOBgZln5oH3KGwY0ZYcFiGsOI
Ncenm80UHV+Ly5m2U4Z3v/xrxbX1Cn4rUlysWgN4oocH3vj4L5JgYxkJ7QnZtN/BjgG5wvCZvDhJ
G9v0rsNbqB8pLdt4Vzzn1RbjXoofTPcSFNPq7BT/klOUObeYueO+CeGXjGZyQ143UwunkeHupi/9
SzO9kqRA1IdwyJgjMOTXtqJVMxdXMn7BfkBXAYLsCkJ08u6DD1qrteb+PPL9yq88oPerlY9aHNJe
b/4G/QIsNiAjAf5Dq9j8tdEvHmFK8wtHgNkd+/7fDCM9Sto5uibPnCwIF7Uzq3Gn+OwRrMDBsw+c
fHx0tJVQTgcbUtUSSy/TLykj3hZTuQ8Y2mEqUThz+jqZQ7Vwi43wNKr5y+q+jsw14BYSPhppx2z+
OPIgsBnKto/5fUoUDjW/XGaLNqrP4WuXQxZ2M0hmDnNLSt05QyPCI/Tp1gj9MBSbMEbTqmi9xnmQ
rqSylFAgrs983LCci7IbMakdPS0+4J3FStnj3FisMhJGcTJmVh941jF9dEwhTH5/xIcj3eSnTyc1
t7CjSnsYdT3/8/7ge6LsPPkyRwSECbkFhuP9jwOVxVln4xrObe0CeyO0AQP2Wra+rN3aXcIOdDiL
nMp7uF+f9cHUGT2UsTN6iJzvICLEN9pTJL7+hQlBNSPs5Us8aqTrK5eOq8u/C6e8dKUL/LQv0cn9
JGenZXWCCZ0kdya/yZgVMR26QlLqQKjJn4w4x6KT5iA4fvTwhJWyiYGyQE6R5PLr5nDs8U+IXB5l
qq1E8v3KbrvyM/JTzOMMYZU6OtCJctS8bePiTIT/AlSCuzWbAbhwIw/Sia4DNr9M5ECt+ghM5rQz
zIcN3+N21xZSV+bBI4UmoORu7jJZM8hZUV/saMkF6bFXPjh7mDF7CiMQsmIjWhnRby7f4PGvMLlh
2tBWtVNR3a2Eg7hYYYgPte8RQr2ya6fPlIBhf5VyT47cP+4eiXRCzso9A+0BV1HdlmNgq3Cb4vTs
ljzwLqc0hE0EM7IaSvfH7J85MyWxOUZTSjYxMDJHHdyC60KmljDelCiXeXWw4aFl/Fvm9IbKSh4T
8B3jjYwh33FKXz5sIQoFX+bikEez/2hDciGY7mpx7srdIhSyJlh/CHWUAGttl9Hwsh75dWdDnfDs
P2Bnz20svOfsNpEJO2cnkufNonaJrXLzWAYnN4j4r/x3sZw6HC+sng1f4j10W3TSgEfAAzGcOepm
hweCw4388NNnPbnRbLudTXDelEUWMFMJ4UTbSubwV8/WkuPCoe5EDvP0aIGxo+dcpg97mA42Nkhx
4ZGf/ls5yDeIsA6uCPYqh/ugLRt7WOEIFfFQ7AivpC3mSaybySGeX60kPpytN449pc/FT4LoN2N+
QmBClJAJQV/28e9IGcVDZYQLX19rwpglAk3XZUKqfeEkOEXdxQejF1ngGjYz56Fub08WLIluoDlg
7e4GKw8E7UuZ6TtTQbZknoawUd/9r+NqXl84Mgs34B7FhBnrajmcJZwnZKiIr3Ce9eRDd/CA4Wt2
8fPkFeth7reHTWnj/rWDo5kgnF4//c3ukVsaE6xek/fA9B7Dm3N1cHrj+eW6w/OR/QeigyRUSDri
KXSxD8CFXiN2QLl/27GV+O7VYzosW/nkVgmKfpyP/AsWS/X06sxaAa83YA5MzCKIOHUDcJdvoHFc
qzC9OG3lLiqksh5DeSvII+WaJcPGug5zKAdgjHnMGHPXiJq54FkMhGFXhycSK0agCZsqH3/mXxxc
jGO3YP9pfawOPTZZ/wOWCp7Fp5CVTCz10NWEvf6D7cN1++w8CSn4hNkziAojNjYebNBWfOYBuwWa
/3KtxYSYX5KmMnJsAaeJBOZvCnXDIxckE0TW9nMQzpBtDd0VE8ncIZV9Ye9x5Fit0u3Nkdckrnnc
ZxAnljOkn7FCKOINurbcF7lHsiqjLQ7X/RUaDF6GMUDseSAQuzftus3wgFkcg36C0UYmtEnUlTj0
nsCwpZPExIbDKW78enAfNf4DA6gK/Jm4G5yi8+DOzCltd2yY24Nbmqw98m5X7hn3EoKptcCPTESx
T5gmgCio7Lh8cbDangKNI0YCO1vOdAmgkwlnFZ8U1S3r8ik5jTXDp4yRPPhmbfVoO8GWTdTlkKtI
xCR6up2YGh2CC5QiiTAXdgfh2IkTWGD07efz0SiYTFpWdGXOSOWXI1mHLdhGp5FYM4pfGa5vkcvt
9UkZfe4PT8wCxuuFvWG94wTuDSdH+R5SflcyOGIf4fy9wDHJV09WzMJ12Me1jZOnjUZY+Awv9xvp
gzcl6jyIMtmLLQtDLyeOncRLsIWPFbHIRqj4dC7QGXEAUIJTH3o6O68Zgtfm1jwPmbPR64vhAhEL
XDJq8y4SGzE3jpUYDxEWmpeHFYfx221FhgX3HjrDPVS9n9cbXMJTeOmLATQEW9f0L9MOpQj8jFQD
blnmU+4Sr6yHP7qndv4nn+gVSzziu3Nymb65JkMxBohu0jIEpI7yYet4D78u9jvh2kMq0JSeeABK
4GUkhEtE9ZmRp4SZV3CnT2u+yRmJlRULg4zQ/zocwxdI86B5pMqI6SJz0TAlRBa0EIJmHx9DK57/
hgihQn1D/H7Fg6w3AnqgxgP1F8+aN9l6g7TRRBV/xWWSrjKvxgEXwkAKjeR+BP6TLifYYROpulgz
l7HMCJVtINN9eCipSzw+BsEhGB1GTj1oW5/hnINmMhHfM9uxWUi1y804SPoUrVQf100LNyyHIXBH
jUVxcqOOxf/YQI7DMJRJpJEDqOiykLadAlqWfCiCwNnjBknmf8QFToODM3wFIwIDpyBLEMfsFvEE
4cBn3eEvyQ7jULOqNUGOgVVaUOHP0czu6+f6MSG0wZD7+JAKnG2LzCSzYRlaH39GmkKTWFYzSkbq
RMPGLBP7fvwI5ROjWfpHB5ZEYYOZOt0SogJErHc4A8B3Li7NfvcSwFnH7U0eECc6Z1vOQSsn+ptq
5RXkPqmNG3NXHu7daVtzDsoRO6SCdcVnn00iLOYMn/Nu2+ENT2NZH+JxBsPLxgBQIj9QNsZam4kw
Bv85cx2NEV733punY7vBhCyCUFQQmriw7fbOeZoSDjhAJTvV2LdpurrP6QhdQ0wW4ahSClYQd7Ow
4oG8xdGHR+7h84mdKaevhdf+bGa7K7Kmn70ZCCuuP1QZaFIk1OBUhDhyOSa+FiJMH4hOivG9OKra
XaoSZMlWg9ExU6tJbhWcS+iOOMo/sXdu7/SAwwSRtcisC2oTYvc0HPtDqdR5J6nU+Vc6gjnRXj6+
JI7prHQn3d0J07yVJHEw6Cg6eiPdr5h4c5YlDccWOcded32pb3MEKCC5Usdf7T8ZGArfxd3vGxr7
sqY/RE2OQGe7hRXK0gQCRST65Qz4L6TLFsPhXrJnUmL3Q9bDvUU+xtmGYV8d4jmBeW7Hk+NRY+ES
HMmD5Hg+Ui243XGevANS9fSUmCnZH3Wr4sDKS8oOpMocIMEx057kVaRfQuLkCHX/Vc+S9npScxTU
zkao0kzYKdPcN6ZqSDpGZSGXi3UfFp6y4iXk90Le1D4cDkf0lJTT8mHYPpKdySeTrPNCtDKc7rgt
eQi/RO0t65TyLxuUiaRylOSEIUkdpRxnSXEZzOwg4dDD266bStUhqaVEImjm/yoIlpd7lT3mn0lu
L8k75q2S/E8y+zJRVsowO/97H3r27m9FMUP0zHhxaicORMpoMt8yufg9bHjMNE/08OTj60Ji20ZB
/nArT/OhkWk+hfCoRA71j4PmncdtD9OrlMEnTo9qWNlDOt34p2nVL8Y0/fofGIooFRmKk+bYPVRo
rqDPB0bB8sSrhSVZu4jso9qlDPu6X0hl97Cet71XmsVFoLk6/9Zhoe6EDPyc3lKdQTRZID+KcRP1
NWseB2mVpb2B/ikCfp0DKZYpnXLpuqOG76gmR2+luABRB9b2x9Ph6soJRRpr6UOpdeTxXJCWbMgM
5fj6T56Pjae1LOi6QK9CTItclvnAc/rfLp0klGI/r4uzD3biCfoSOcdnuJ3erUeo+K/w+a940ajk
HqoVYZP3L4pjAgsa8gSNCb5D6Il2LxHrQNqsL5az5BASHyWLvlsUyZUrbJ9rXx8xafNfgbwFvg2f
6e1QhxiOepBfpLikxHx47IkO+bR8le6LzIdCw5PVhL9dLCW0YAFssLhM8FpifC4e7V4rllmDZEYd
klX5cflqxSyowWW0QUUq3GavZZGzfGYlRexmN5tRos+aBEUO02qJd0zd/Pdhn2PmM5ElSs0mX/99
lKeFlpB4Wo47noCwr9CINA/49cpZecXW7xe1/YeThQzmhifXThmTS4NDfAGAHGlDSTcAWpV/XUqA
MdzCzxIDsxgGPhOBBe+WKCKTLHlhynmoRyY2tTasCyDVM7wkoi0mrJgayB/1EYHtPpeAmrIzYxJ5
+drYuoNnmKUEeApTzF1jLbkFt0B3esHXVwLxBMBH3q68yhNQAGgBO059KDkIA6OJEvqQWS5DE22K
VB0spdVrIctrA3KmYGH5dDTAnrxPx47KBAduh+ECfFcW6819RfKuH14bdm94PupYrX/2XYYj1VGH
9sTgiZnoJsEVIlJwGJq035Q5cFVZ8A0VXsf/LDu+upc1S07X9tbA/vhffJyMmWhfCJt3srWXi7qS
TcK6/tq0JSBvlv0WdN3G41vOfD4nHSfbJnaFFG0FdXKZIB+vd+9FxuE2wauVIy058jtRh5SY1UEU
khJX4tXzXz4ugSUn9ZxI/iD1a88xAFAMRw91wueFikzE/KY9iie837xtHeaC4gnGcpEkFTJqZ2w4
rwCE53AUpcK/qliKLIUY203ll+ke5C+/2cQvBAx50kmZSvzfrUXhIa/E6/X68jqEMl9qYclHaQ9z
1yBm8RcZc8P3ARx5wC0fuTEPWb4qT6KF7vDqcj5kzvE4sftplE6COI6ZMPJ0lvJa7YFECnkGFQ9T
7j3JLcFhXy1P/dYIXbdfc9PlVzbvJqjyYJQkrTRbbLaUp1ZrzPg1t8LH2PkNr7HpVqv29I3r8QkQ
gLrSNfrVCnGDdWhzf5SgfUAmwR247V6YYYFFgEAppDnZZDMGKnRwP6D99R2S90FO9+LNY3dX1o9r
QdpNrpiw5DJHRFOsNNaWudb4+JXXZSycya+PN5fF//Ekd5dlyPyXh6sO5ObUUR5C7w7rSHaA3KSP
Jwvw1K9g2nexO2lFHZ8aZnTv43z7JsFH1YU/iaw32jAO02h8sDfvCW+CZXkJSeax3khIWO99ZFKj
rg8fGdsPTxn0BuoygwToqktwHgoLciMcyKQlsaZVPPXwR/l5b7c+XsJLSFvdL1IpHrBJ8hHr+pdw
OZ8HcRl63lJ+Am5a1BmVvM372Lq6jE/Twfb7SYn05ObC7D5zxdf4Q/Lrd1DGfZOKj6oEt6Nghg0l
S3vQuvp43tRGlIGVqgGd6RLjGTEWECeSu/ffSUd7muQtQ5SPIs5tsx9/e9YIO5TgobPfTiHcCjBv
WYa1e+qr+2KrD7ABYCtyjmZB41yhJIannnWNaZiPGOrMAoAaDgkIjwgdyGF05bpAaG3Otq7zG9DP
4ynkUzn9xBLv7jRQoQkdzLzoBfNq2ezfEc7MjAHPCUGQsWOlD84kWCq2MfQD1m0LKWvhiaRu475x
0+1wYCoxPuNAuTjxcnKAvGNHQQWJdFhyhDszIcx1zTYRNEEfvgGPrwtdMOU+FpKjj3Meg5t7X0YO
sVMe7jU+dZzbAm1cghEIRtsRAQYY7h/IRoocQOcP3nEbx7tFZ2M7yn/Bc2oihunit558iBI7wsFl
1uukJeJGEif+A/O2aKWA1RKs2bBhNsg8iT/vSQPiWiIVAsfizBJ8UaCbnvBkOOUh6gpWB5Zz4e9e
fBobRIz/UNBDHCcJfkc9MurGQ/rJXZAde2OTPgKJHPJnWMjWnEAUL5MlTrp+GXK/2EZPboLkFxK3
KFQTOszcb3lnsg28EUm0AmAp+zc5HEjGmEmuED21HZBRAyiOP3TBEPbNmBmUMJskCTwx04bK/h1z
0mB5KJUNA1z/XRK21RwyXDvRSoBrOV8kjgvAsnFpmNiSaUouJxckHxlmG7td/ixf4kL08RqvQcVQ
ObKZehM5EXqDfJqlPayIt/lUmajLFhnPEmRRXqZghDkLSr4kzRKInYmDnGDAjIKE3ly5Gta6LF2u
h7JruUzWOyOAWG3tXuIMhDsGnOK3eGINkhvAojMisz7K8QGcecw8cucRfSKMrn0FAxNJygUjlewX
nAVkLZ2hZ5c/cI8G8okPACiSxUP/JTeSkmC73a6koBSbe1RV3stj48YdZ9h3U2YJHEYjhrGmqz7c
+4FwFBeuZAVaICjL5Hicz/H8tBGkySMX+JM5gLY4A5HCgodwYD4WjDFj3ZmUgceJ1AJcAGivgDVt
17WsMMMGfg8VipIunW2N6DKG9gva+j+azqs7cW0Jwr+ItcjhVTkRhBDBLywwOYocfv35Sp5zuXNm
bGMQ0lbv7qrq6pcl8A6AjJvV6qmnQLprpTUQe01ItA92vKr94dI4/oMBdyj9c48pKsytII2hSta4
EcpnDUYHAaJ82lKHUw4rLQO2Eoa7Shg3Sy1KVSzATDeyCgyKhBTxgX+cT+2Sbr0/PmO12rPTLwRC
cyvYSopVfnBVllTYXBtgEJLGP3xc1TGFs84U65VCi0vALbXQrh97oMOgFJj4vHDqViF2A3wCMfdK
vtIhbTg04VKh1t1rRH8Ro2XZIrRtCJoSG/OFCAPT1n6typYOI7YOPb/uqqYtUlvkuufcKERV74fc
vCQckp2iPbZi/O1TzEPzfJSU3EyhPMmJAcX+oH8WqRUvwBc59gbJyQU0eY0ZXwc8KAd4tkwFuMyV
SpSSvHxgz2oGTJpBeVa1bx10if5p0HS1i33HfBg2T2L3u/eJ2Va7L5iKscIERQR8DI1gEYrkmRoC
i2F9vjFm9XG6us3FZLCnE1FuvFCh+yDi0AdEzrehkkYkRCLx7dZtvD8Ily4BeceiLwuHYS72oFpR
974cE8pcfq4VqT4lKepx6zJSPISUK85Begmr/IseHmUlSnGmV11g+vnm2pM+wQ0gixmB3QaVP+Rn
uV+zFoXeY97wSaOowCmqXw3sVO1RdVD1zyR4NMzSFgvR59QfuCzU4hLmDWj66NcUlScSg5Zh6tW0
xcINEL9+LBQa6H3xuKgg46ZfQEbgN+hxNdOiaww+Y3Q/XZQQkoft3TdO+73yy6gSvlEO8NHNKxZ+
OBjevW2KGJmZR1DxAhrQN2xuyBTKEzBcm8Fn3YY7/S0iInGEHDF/jjbULwwCF8ash835wb73BYvD
7cwP7fIZWwyn0WtMEJEXGHsyaU2oy5E24v4O+/AkAlVwKGR22LIB3lqwcOjHWGWXsV52sDqCBDBu
zSPUByqDASkZlEuzc6axk3MPlYPf3XYmSrJEtcD2k5n3H07TLSTEydiUKMcZqyy+E7JW2hmZY8nv
HHG4IgnkTlViePp9ARP8fvCkDZU6tiJvsXO55eyI0geREH8UOD40OWJqoJk7CHRVQ04iDZLHWMCI
op7bc6OoM+kwlIR0CzZuUgQevfiUmYHNOEVGcydY5a6UeO+Jxzw8oAk8loPUTFYizigYEv63wk5V
lOtKTyYKEEBCD35rFZtJkJg8VZbAOSThKoyz6/Lh9VTiO9pWC9SCkIRQgb+clq9vaf4h/+6tNsjT
iDxraweixfNijwEByskhfTnB/GV7Zhxrg+atD5xMpTLaAHMuk9fd8lJkG9wYhzZYi5kxfEH5QAFs
RUlPIWra5BlQRDcopbV1mwswgpTArEy7M3v0H7iYX1nOiQoeKn7B7FxAECtvtcJwYIeDIOEKdIGE
hY1P4OPU5Lxwmqy7FQ7ZI0W/6grHi6EyPJe0cHix6wyz0fIgFbeVoOtRdI8rlLxD9tINRDYUdL7X
grHzAguVlkRtM4cyhuMHqTb/+av6HjbFJpSYhlKwZUMHQmeLDBRlSZXB24Rll33t44bDMBzGK65W
hW53dkCEsAFTrRmfjKi1ZdLjVEWkWIlBBQ8sGsGBouVmaYfxGCwnFeCZMSqZE4ICL8COJn0nI9Cw
xSxwmzaR6fSWy3xQZw+cEQnMb+8ZRCOaKfSKPWYf2OxqWrKwenX8ypkM0taPbOY0gNY5hBQbStEO
TDOJMTHTrsKnB05jryFmK805mCHbOXAeWx5LSnCcHiopxdAJnOPSaM9WysppZY2yWGL+Eum6YhuI
ldRosR/Y4Bb/E9KSzKy5r0k6vA7zh0T/xCx4BbUgmXVysFpjrmw404T1E4cL8ZAUktY4HLbbXHcy
bhI1UujuirXIY9dWJsgUdbZjnG1eoXhq9lt3wfpGD9yh/Iw9inG9F2kgNCoeNdrPg3xcCRyTZwZm
WiG1ZXQAPFmHoSamx5brtUlex3xQJfh5FkgQbt/mu3QHIqr7KA9Pic0IKjDeOui3wFjmtASBJ8Af
IIBFox33aQkxuNmqXx7wOUNOWIM8Q9BprNBgcZ/HLGiBnTEryaKiowOCKEd6NB6TLrmszyG3mc72
jrPd8rWzOUPY5CFXTtdsteLcLHhpUmXIHUMvuIJ9soaht1o7Cia8CLeV8ADORexBXnQdhxKyrMoz
l2kM80QY1FbXHwpjB40MlyPVQppmZED47ZBYosxwRY+lLF8SwGC1aoDc6obiA+g+bXZ0W+nMDbnF
hF3ocpH1cM/roQivNE/Rid797mPOBUQRVbB44wR8HDpGgZA7kzSdy/rIX0zrU4iFLsjOVF5J4sHl
VQQlBHIqCeCCQUAbeC19zCQhvoiL0eVarclwDzwjP4kVv6lAojVDLsCRbHkZkhp3xQaioxNl+vBY
iNbwxnXDXpTTzNspNwb/5j/tT/jiVzF6YknkcpmY0MWZyOOVQFFicM68khvh6m5xFY7hfk5pRJgZ
c3XimCVZNCxusM/n9+VpfW3adTxkLiFKrj19U+zZnUvIJcUejbW3ofcpf2F0W1MrwwGCr0lEhdiz
+vs7l/GfhEtPEDWfL169SGgZ7EO0r/dbA/Zkh2BIts2bLAi14Fg0XwGIGeTmShZ/fubOFi2Wj7+i
MffnNPWaG9RZTHhD88o63vhEO0ZGWfHRmKZomiSPUOAlNdUJteCcoUIuhCRaAj6/d5KQQjtCzCC2
iNuU5JlyA8yRRUQrQxsSi8Ty6lKCcDG8Kr0LoMxsh2XvHMIZ/IUhMCvueYqwj9uKyogC6MPoseLE
TQgPI8PmJDWMLT7LwLm5BIo6sIQHMuUh2TTDcII6BNY5JG9QSoV/2qQQseM07St4I9NxKBIXG+ZS
41p4A8HbxYC4G19OFUXWfbItWM+Uf5XnU0D8tfelycnCHkf2E+4hfeLqfrFbr0mZK0P/Le7qtE0w
atS/sww/c5BAzKi1WC/daVjC+pwGM3RtdIZV6QfEmPPLfoef7m8DH8aTAaF/vLqrLe0G9rW9i6cd
jgPvc+jCKjKmQ3vaf4zeVeOJXswsREfoT6a2gYEnWOGc8LGCyVXa80jqJbzLGNxtpZX0KAkVpNkV
RQiNTpsZjUgMPEEIzeiGFy4FZpWpCgv6FHDWOJtV0jYbHwqIzYZROnr0hD3Ddeyekuna0dD66dvd
MtYDqSn9uVsEnwfgRnqoNTMWj5w15ri0tgX0LpHylyX/a7GyfzRD1S90aE5mQkxdhgP1msmYYNwS
aRGhTjEwuGjiockgWXP9wxjL4zqoVbwp9twpDRU2xN2FpgCTodRToifGs/PL07407BtfsWvSOozA
FqtCupd1AF91zS17PYhBxgqNRm5mk+gpvWPqC39KCGKEj7f4XToebLg2VKL1qEx84eA3+MIVOnR7
O5vhZvSqmfjRZ+E0UjNqnZYCaLo3Jo1Y19TZnjH8k+GviX+HvqAlgvq1p+43+g8RdbSg8uS1F1RC
ekaMQd/PNal9F1Fq66fRrpFINMz+cokpNNX9rS3vx36/pyKY/GHXQWL/ALxncNFQ7CcD2j/mZn6Y
0wRNN16pf/LK0CFeqXMKySYOuS2bqoGX1I6kBTdL31Vd/MZW+clquDkN89u5omvoNWjpu4YF+07T
x30kbcpArf2nydN3/H5vjbef8Rs1GKXKnJqnTZOdzzhHTWRi0AwE7ANTIhiZh19aSWNzH+KsSM4D
tWGKl8GVH8pT3YzSb1e7dXqhoCbWQAise9KevYm0l1EdZubRwK1GKar1Siw6RyMuUZlMog7ct+ge
WhJBL+Kj/3HEhJxhl1Gsu2W6lBFz603EAOUc0e8XfyAD23fZZbnFMTZpBkMCGgcqfXHh1fDzdMyI
sW9n/FXQKeO8afQ5fY02RMkY57A66fGBXqbr1TjeXb66Ht0vjatqvLwbNHyHLhADiRjO/MZlPPXo
dIpGv1feL+XT2PQ54xOJ4RrZGqmhGxnS4HeOCbLAVDqCMjUO1/UvNmYpsipwCKkJrKw9DY+94oB5
mNBbqr/4YzFPyUAh+KftwlfQxF+v87HQzdfHjMuyZpmaUjfoeWCioLik6zl4bzdlj823NyXSZHVe
TDJEYuSBhECTYy7J58Hcb4Rx8w02WyLToz+Fsn5y95zIl5hhiL6INJM3Raxf4soipwMuqjszOH8N
TsSNLcbGGeZfhBIIEr9Iirc3o4hxXmgG0C2ocIoM1+0bNmvJFhTC7L6EuoEdhXqQrAMsJr0T7zbG
pftM64g373yaP1I4eRAk2WdJGbG2TfZdKQZ3cIkbm22PqlO7osor9IebONk6q5VqDbIQshvkBcTl
FcMqUGVceAr6ixiREuIhAG3KNYyeLNAwoWO0zDo6V8qCxe1ObVIu/WjtJNJywlAC1rAJC/Ap0gBG
3uOFZDFkJglKkBUJZEBGciTFOVBxITlRSrTmgJhZ4cTktOTdCJZAWDaGlzCHTwfqrZTwLdbKjDi5
nTL7WhIr4d4bIXBjm8qD3N0KSVCoHlGYIGAJ2+M2KPmMiSMrqJa/h0qYT6D/MracnbvB71O9FDsF
RzJHi3S3aJKz1owQF2W2yRub5bu7nmMqI9Roze1NQzUYiaNf5plDPVmIjl5058s+WTk7IxBJMze+
AHfcaiRQIo3l+bzQzW6T4fLv9gMiLcxzDhV6oJ6LzFpYiYViw6Yi+gY2C0cP3e6Y79BEpHChuhvg
rlc1qHuovFlAZprm6opZZ4arJYAfK8rmzsYyYXbsZYZWYKvN70sE0zwjedD3KJGYPHHAjFErnv/5
fb/ryGnlYrR/HvbZcJyuP1j2CclwnwisuQMmqDl4dYo43RH8fsYaYjwdRYDWN2pNlg5S3ZLJsC19
R5EKcKaDBmUy0m2AuBPPIpToQ6Q4GABh4VgDVbsQj6RFbNCpzKwwfPw+GCStB29CKb4rFnGMdy+Z
M87N3a4K6bF2w81MJRPtxTGTaKLNrOYKQ9KkYNreUMIIvACpqNICw9FSnHSYDOmRrZJiow50I4pI
2v1qjJaVZkV3dgu51p9gB6EV9zaiG2ozhqiMeSGJVgzaUuWGhK8bltaUFG3cOhnPK5O4ZkKgHNOr
QOvnG076GWjWx62F9R2YrMMEGzxGiz693F5zwGAMXATpWKOL5thmo25jUotzO8AUO0/BpOvEGwy6
XeQJXVyZS+QUcqvGuQX3e/oW7b9N9oqJLk0fuJfisiGJzBLXPblwqLMFZ4/exmLSxZRMY+kD8waz
gLyIuZSEzamiWH5iokk06uX/nkRIsq7GASn5Ls9PV4lHSWiaQYfWtt/l8un1ySE4tZPMmIxEhzP3
muinep4ZhGhFZdWJHvjLdUf8Fv1teg++XeTfBZcf4omGPlPvw+hZQ7OBBRAITldGrOSYBkPpvbVF
9/Q5//W6SPrwZivU6pMgHBunDphcUP+trPaDM8tHy+iF1AvxKuicZAZX9462h5iYSvp+kN6FaIUc
MtgFz6WKsbKXx1oRPhv0CdKuipKWIA0VLx0tKHIR4fMrpNXSXdLqSw30V8tJaUSqDRYrCT+gESXR
2ml21hbFWIMgSMikGGPQFQWWChGqflVbKt2ptyhlVMyTi9s1AIiFvq36hgf4kgKuCBc4CfHgDC3K
YYdSj6FVSFllTrmIHx7RsELYeQnH8UK2MU/lozpuxNoIRKLcUv09FJQKnY3aBJEPryjQWBUrDvGm
gKgcrANth0Rbc+wk9dQqTKikgtSOw81Dj761QujDMTZtQq4QoY/eWNDZhYpVgZ+WIT7Uxzukqk75
eJQCVLgeGwYbFSH7YyIE1RQMBVTLChd/W4sOhD0ir5SNNJil7AKdipmyn7JfA6Zwih8sED7iKmGy
LDNgXZrKwCBHIzJD22awcs7mCCjhsQK25gNMzRVQAVGXWQuOdDcSq4p+FsggouBHnp+QAiiAipAC
Gh1SDyoQsi+itPhHwRiK9cK7m5zRJpvchbaQ4dUCQWC344HIiKEsRtkWj/t1Mp8gOtTrqzlk3cca
hEAPBosEhDZzXgyXbRCSIo+/t3xDDDToiskYQ1LoVq/sNI9VjRXgS84KvcbjztGLbpNe4O/fAENU
9FOEBSvxZbraaBX/dAo7vyFVq8hEPjJsuMhtPeQMdo8y/xq9bKpatjN9uixHl8FUuDgSf7QgQ0ST
i6oCP+d9A2QJfoXVij9YBdkEkYKxm7DqkA1/vw0eQ02aJIsFYCNKtwcYCEU+PJJCKZlhTxppMVkm
S4F0AXCDphjrjxA9ojHO+b9S8mU5gctIVAG3yFmIpBj+BLuIsRmwPs34YW+wqnYbqLIQc518+ok4
8/Txo0k++MeZqGPRkG8HWnIs8UEl2WDppztB53OLDZnWQ8uYV6nvufark7/pnTjdB7+VnIfij5Cq
MTTBcH666CQHXWeuk9GdE1OhICUbaxmH3tXf9Vg8ZUaBopBkvIN36KGK5nfH73E1xukt3tH6BMle
jv9UHg24/aarK/+y9x2daExsjRstg0dbdvU72RJgXE8fO5+pbB47L4ndVs38An7xwKv8HrgX6fl3
Sr8N9A5YpTnlQDKKt6O1JTK14In3ghnVSwjb0JcXm1UpqANDcu4+dSvdYdL0I9YBrFcZnRrCTvox
1c959499boTZ22oS6/hMnFLIsp9rRMvT6gcKzb4Y6oLSJdgNsJh7b7nREFCQIYVC5sBXF2RaZZIu
FpaE2jqtOgbdkkbMoHTiIwki+AU6M27uPNcjdae5cgDhherrRAjAiJrvsEkrFb8zBvdLhxtpgR10
+Jb2hYejzORmRT3GgOubph2Q85KcAr6IUhEv7GFgbhBYSDMFywrRYz8gjCvCHXMYjBCnuI4cMu/i
EDqTJIJ01w7ApYNIvosIjpHf2fKEeefJxSglQCkPZ8xcBKAitSpQVOVvkcIwdCLXcE21bEnudKAN
iT2FnYSk+b6sKpyBcoh3PcT3dipIDIaE9D9/OsfH9kODB00/R0c9YNDa+dtxnvLOLZNzRZrCQEv2
884Md3FIWnYbfWS2p5hNzMwCVQ4sUTxeC8HGuyEyLDBH+YIBdS2Q18rRP/p7ysiKS3cxaVQpEKoL
BYxkVtl4wifmjm1Zn7lAP2GFmzdSis/oCAjMFGp2jy3gikoLtZ01qbP0bhLCF9xWAGcpTaPKMv0t
xW7KgRcdrMv/RIAUczhdqnTiLYs8S3nFkwnb9FvmLLHwcn0oEjj2dlhjjwyNwbN0GJGGjoD3SUZd
ogvdRjqpVBVXAE+VLawvtl8uNjkGe4TEryQDrIr84pMy8A4vZ8QLTZ72RJg4x0DhIrr6ZVzmClRS
zooaTfQh8x/RFiK5ui7es10NeX1t9nnmgPJYqkY81GmzU5eIEq/cPf+IyJLjr+WqR8ECdSnFSYVq
etcZ/p95MtUhm/LfpC/kX8TKXdtLaGwhyTaD48CGNyhYMGNIDSI1amRI0nkSO7bib5nBjQnJHj+m
XiL+khIAB6/4OuVNihaNAFHk0hOQpttfbga9Me2bTsr5TdYOJi87FP+Lx0gAsaBCobo1/6IR7ffJ
mb1P7BtIfwyGWjEyKxTwO4xpluQAFoCNwxair6YZ0mZDFVljFNRS4gFlBNxKEg5wYTihC2zzkA03
/BVgMkg5supmv9ar+UCpjDKdaJd4zDn5ywP6AbpMURyTI9DKRsMykEFeIOdKeV3VovcBkqZP5lBn
1yczOocFZyF+h/QpHk6XuNRQ8O9MvoXKqbehlxWGpZTU29WfV/AI2HewZY9FO5R/gBRRHRnlYFhm
tg41Hn3ubAvEcOeKIPPmNSbIkcxNG2uchi9UnINSOU4/JEjuhvyHBQJSaHCncMOYFWoZPkUTXY/9
yGx8SRuLL+JzxFxIK1oMXcWxlFNP6kaycR0zoMSrDL4ZszFFLkIm72idI7P0T7Rfn37EKx6L0I91
u/hTSj6Q7Ru3MmkWhYeGMuW8zMlCowe+t/iytyrQQiW/3N4g5G52EJzCo6yH5Xj6U0exJpUjmR9d
TqfloU07i5yJXRLgRA0SGbrj9nv5XV6cqlOUWpgxs3yqwuScKdlbZmc+ecuv9zlyNm1pRd9omqas
N7bErceE6/6pVyswE0nTYTZWyz7h2rt3C/1mDXNtteNfzFe7YuEcWjWVB+FD0stQVSpjKwYMIj/a
heSEc+qXrfEcbMwnGQyJFGQlKD4cDDnA3S+SoLzHDWomv+7+1JwiG/rH5ErST7MoJaXkYpfjRvLB
VD5uYnRqPte2cosb7j7MDYpbiTxmd1gEHxZF8rP2ebju8BOkTW3WBw3XZFMScRcMxslgWYKpReYw
yA5dSZkptub7YcqDkOkr7WymSlLFDlr7OAORVwMCHeyjXqWNr6VZix8U7YQBu2LP3lT6027LpU6n
Fq0QgWXQvhn2mIPtXKJLtB0c82q7RGClyHEUKKHUd0uUBL2WbOPbUC7rbrNzcvfJY77iqq3olCSY
skcUgQCJ6Fy5I/5SqlzYJGJAe6l+7szRPXdP9LWVrRZT3F/0oKMRLw5qfJg6Xok1KvI7RbyqfsXO
6ojmRKCoJp2PwpzuZ/OJd/pcB7QlQIL+l1Ia1LxTWvARIZQKqOWZUUs0JocX3EMUpEb0XwmgfKjt
Wc0DpV7BaQ3O8xpiQAkJuUngkVjo4lcKjpRUtPKROSo+iMTNqdj2mEp50J2TiYyV4SHEdobDoktq
+qtbnX4yUuMPK1O8ttR4LzOGs83Z72LnjxF/GQSUj0ELOD3mSJ+IIKojFMH+/hYdrP0EklUttTqi
Fr0OKlxUJikaSfu1Y4cBrtJmd2W7U8NShtkMEyNAa4i22km1NecZicdWNfunhqBUYXO5mitiOcCY
tlK9Jnw1+oac01JF2cCj1pDgQO0cio8iBdeooxF4qF4DRlM6w5IL1bLFZ1SBSUHYYScjIiiag14J
u4KUpRyhQT2nVFXTKG1vEEWkh1YvHoyd2uXtOoSa5Ii3kaI2x6f86ao9jORIb58Has6NmPRcAxmJ
rSqE4rB4eXTHDYinDdvKZcSoaz4RnSk9nd2FyhUpgv9oYl2+v2Orx9KV8xU559RVQxIzKkmar9zm
auvQeEP9fMhlguDMczh05WCY2p05c6xKpU156c3XZQ6Ws61tRCX4tM8yYnURtHLRHeeMFiCLh0Hm
oEtKN44+GjkfrKryv0ZPVThCK7pv9LEIpl9Wl3RVOAlGBWc7x83S5rdAWunhJTOE8T2SESBYHSsR
S4GRlLkKxHiRsGYM/xC49telR+9aJ2WV5AmdOPWOltFfwxS/gBiRFYr2hJRDIKo+GFWubiigA+4L
gv7i3aOagrL9E4PoIsBLJkcn+ZPfcaK0ski59Lh1n67a4NQjpT4N5XqK62pjVKap9SShqKpWXB18
GFXyVQHdHKJmSP5GyjI4DHZZnseC4d4THiDoQTRjXtNrteuhFY3VDYloOeLu1/2RBvgWALrom3SO
4rlP3qdUqTObvAiNyvpJa1NCHVy7kmPByIIJ+PRORkuWgBepbJSwSNC/AP5g2YNbc123ecqx+OPR
oTt1++pi6QNx//L4K8l3Zql3HlU4d8JIuNFZopL9aLGAa+sL3UO6QXQm7sj0LvYFEZwA4L86X2BB
Ndj2d70CCxUsgEpKA+uKOSYgrENog8CENqUWXfZ6MZ0kBRhdQ4KmcR6TfIOjbTxshqwKqfOhPzUa
K0GTmz6dws7Bq6DNrwCDqdx5+LdFIfgAsOH56JdprWT9Oij6HDHLpOGQHqV2wrgDj8ZsL1se3CtN
JBuXiQHxuXvuav7AJqAPoJe1rynK07fkp7irCMlibYWNAoPmbW4UTZamy5M0F8Z3/412eOiOyuFr
8YoOdbro3pjypdU5OcomrX6QFH+ZCcyzr0tecG/w/RtMzeSBlfHTPzCdARcwxigCFdHKa+1HK+0m
mcHcdrB6koi9t7v03vbma2cU2+3iqMWQE6pLiMPM/i5u6J3YZAugIsfVmxyJXmF3k5ae9pqO8uB0
YZRMsaymdauu6RTkoJX+ac48nKcR3O5B0WotzwmKsCfGi/0r1TL8J6O4z9HaKhMjuZER8127REU8
tWiPmGN2BlUaPmGaWubryZKt03dfGDCSgVVbi9clWDyGVjIf+pA+aD+JqigNonvYAH08OnepNDiP
WBxatJSm2kuUvu7C2ba3Y3oPI4lAtlGNlcMrXZ2tHAKH4MYjCMnTRx1KLu3tLcXR9AbrRj/M6u3K
ASHV5n9yqzc6HY/ObNKgotgZk7XPCC6UnZO0Hs5ASoGKqz630IyTZLIPveZ4CbC0JcTL3BKj7hjJ
zFHgXUcxiL2c+dyZmC1VDww6uFjv/j3Aw9XcL5kh1Wc2Kfbb/XfJrveai73LHEaOtdI5QLsDP2uk
Y90cvKGjoVaDPXL5hoULYTUpDJ/Cx1c1DEuNyzQog+oBmjeT+9W4jQ+rws8JIzAkjEe3sPOayQ1D
wzrwFtXfsMJwS/OO9MLZ4DVG13uCX2Rc+3mSbCEeCwvpN652Mbnixu19zTUf4gJZJ4IXE3GUvAWX
2UxMbbebeMli5UkQXjHWxId1AFIevqKis2WYw3ZwX12iUtBCmbrVNAfMVx+MiuHfFkeELi56OBqv
XoSqOGkqE62vHwMrNT7oFgS8SZcgWzA0BW48+KXpIxlY+PhbvwHExAyRdV5tb6Hhj/zBCw4HM+ZB
+y/rydAEhut1mk7Tuz6tk523Ec8uk8egZKrTzzaRHj37GLgEdO1kM6x1WT0TqBntKaMjbc5HF7Nq
4BgTx2rQUchyWLOIMedIwR+OmNk79ptbWFgYogkHAKqvn73jquVGPfQRMX7m9NrSUv3XBPf6FZOs
rQuTD1LJr8pyfFu4ZQ0sScl0xMuKQZmqX+J9M6798+LQmSh2vXka5ocYO8w4eM9CMxTGNEmMAYVw
YgGHp8Mv28qIGbO2QhvKaVVol/A4u42L3ZJb7tIijIrgxdSV9aCGPVbT3/PB8FUPNv1H9B7iJLXx
FPrOcF1n3JHMU87WvKDAYcSd+i+uTl7jp0yHeKN9+cVNEePQp32kpY82ZNKMHJiAzV3jF/iIyg7z
00hQX1HWwSfXbNF22HKnvEnFLCMmufmnPspjh653rwCvwoc36rQq8q/VdqDn0utDK2U1v2/fdo22
xkYwBXo1oewkH/5EB+9BN2YTtx7iN1vx2313vjiqt+8aBodfhhprododzgqdlFlQjV5JBcuAs4Wc
aO14MBaMcGif7Gf8xEeAzM/b2fKnqM53UMkljoksffn8uZM0FMPqSNqzbIkMqY23RK8aqj2aVCIl
pL9Q2DNkQe2GEQ05Pra+dO3fws0S55WoAKpcQed68b69RvRNMurKDfV0padeO/XTNfgp1R/pVGNC
+/Og3nmghyVR7Uh2he47PHaFQL070Cze7qfgtyarVk+7zIkfPkbw2OGHAhR8Ta05awqYDwepHxYm
B1ep175boBWw3n/TRjR5QTEU/M9cxQ+0CZp1fSpK4yVdaiT7FfZ6Xp30DFiaioOmLBMsgST4YZZ/
PhTBtR7NTGuYi7NX7xzDyuBsq9VSQHoFS4cWKrlip+ITHhP6CsE/8tqcnBFrQ/M9Kfm34EWHFX5C
wthrXbrb6EkWbMB0gWGzvSHDytz3tnPfhpVbt3ByrmPJ+er2KyYp7kiwHxfAUZDaIfAWZ1TriaAp
DGpImDP3MmpiQqM2UOXvpUmld/EwUQt0fVoDjqF7/z0iK6PieTCoR4q0aBPRPdD/kpVvXF2FJh1H
qqrqsNOLQlhHXaeeU4Y34QwlGUm6GL+tLqPKkDAXgDbuE7bTevvgN3+YCMJj26H3Tk1mauAuUopn
kUBnRoJUWlTZQAemTDyqMY2k/Qd0RRWFiLGLTuM9KZXGGpFEzwDBT7/HUd2+OpAGag55+Ct+Zd/H
axbUaQi0/6siPaGjkmazIvVipVfqlfu54q36Bb3Yj1SSlPxqm2Y6MJr4EGVjim7nBazCkYPPJ4fo
+UsPwgOy4EPXobL0WmaA0tDAv3beTfuYyH8IYWW4aaMV9GD4QzxNqanOXrFzC4odxl9Zm6jcaXlH
WgSZUgLLEG989fEdIlmtfH8BBLYQghwC3WD9Evzs/FM3nhHWYGaDiVTId8d0in/QuHFMZTxtdbQt
TsGfN5h4vmcbVFW3jWCOK13yje5r56sAIoPWvEESGvcVc6xykiN9RnHHrSmA5W5NYwgZp6IymZLj
ENVpc8vnXfOxEL3dMbI4pI3Jg6lcvBzXJGh14ZSAfOo00tQmhagIMJXWeoVFs79JKYK4UqQn3G7e
hthxZZgCDjLUTTW/xH1yGqOvK8Jg3Bhdvh++f59Oqfvulnw0d9vRMcRr72a8VFfWf3ZRixri9+rQ
muxJqsitc/Pq/dLkEu5Hz8mRJT41q7Tfdc4jvXyJzpN+hW7owoJK36XTl/YFLJZMVmKzaH+T/AnM
Egs/LLDj6IOXwsXbz6u6juq2uYVbGmSW0069fxyBeQEl0kyNUEXea+Tt2Dfhs4cGdEHpSY1j4kIG
ywn0VutdwBeB65YtJkOeKO7XBBl0lHu6b9wLY8vnIBiTA/jIx+NXOa1A6t9Zung61dUbImRjz3AN
1XyKi/9B5PCBE38jJMK+30R4wFRJp2RLHbS1OkaE704L9FV7uAcOMYYAU7egaJqSo3rBaY9DDwts
AeBCz0u2XlIgEXSHasX7SoJ3OjJINutJq11xEdYZv1WUdcrOessMgd+kZ7twozjloh9jIJbdI7GX
17T6XN7GL+Ig37WxQ5EFBrPajMpMnihsxOI2KDLFaIgN1751pFgysiALVPMDaSqaclIJyYJWC1GW
9xUczONcWlQVS8Js/+W6LV/lqdDfNe4SUOTsaWsHPbLs0FbikiX+bvQI3MDyKpiBR8gPrm25xYh7
EK4qqJ2ti2eU+FP2Hk0KVLr0QrWNV70qeBZeslmAhaPzSM5YaamkRElwJrUoA7upwEw5l4OKnT47
Z37CY0iuDgSvrz7JJhT3L4FVhd1aiBwQYVS2Xn5KUf6x9gsu46Ev/ZkMvbSJz8o8/4NbQ66jBy7T
m+V79aUL+G4HEkYhOugKKMlxACczzw6mNyTy8nACjyCtpZYXfK0zobO0IDYhfD6HFLTaLHCh4Bs7
/sW21qel2gcZzjFiVaAyF8ggYAveX9c5HbcjMBWVqQ9+RUX5y7yPDxG707iRvMc1hkEbYKmaJnUm
dENStpL9sBqXfqftVsIPiXg7n5GOtGR/Apq8IYlBVwn6O/+yEqeq7uwHjohqtmPyYXDhv6KJxa8L
VgKUgeZXvat1/TMXLyvXi9dqWjMKAKxPqORpWy+ontFT9DwTVVtdNZY1uid6ph92iy62nb/uiK3V
+yGTdY4SYSsEvUwOzzz5vCCd30Wz8vu0mvyrzN70R43rIGjXeBIqRVsSxqMi2zPt5XGVkVs7+r5v
wAhN8/ubPczpz/TnE1Be8g5fqp2hDK3KLr+sXQQOXbYJ1wMb7gOa4IRZApx3C5qg4FVpzN+upmnB
O42FViuUF0IxBLJ54PzKSoQLxr2i3ENgUWPwhK1BRPDpk34cR+WO9wFEYAafcWc6hlValPwWl3UX
VcnY2x8XxywAv0tYpK2j3L++DJ65cY8MTTbDjxCLI68ru0mgGjbuIiqGkrP2MoQIVbrqT6g9b9Gb
O/3RvRBYzoMTeeOHe7hIfoeXVEqmlDQmB5rSQPjah7Q4f41oCN1B9+1gbnZxGeEuvQo0sUH8rSnq
r3UThWGLLCV98nW6+dknNCCv0T0SJIE90JD3ilTeKMbRs+b/L86b6qBYJ/WpVay5oNNYyyBaXL5G
Vyaynk36DHFgQqLN79MlKsxIPpXcX5v4uswYY0KrIe8Alsz4G+uF72sCtkC2CMJcKZDm5SG7Pr++
jRLN9O1Ll666EM4VAvTiNEMS6O66ZWzH5ag1RLACjptALlD7bTFsrgSqr1TGnFCe0AvJFOWy01it
F5TTngRib/48h/iDIz3D+fXUUZqP+BYWVVKoG2MmTrMdj1Y87RaZvHfUkAIURbO9P02Kv4iDxx9s
oDez8q+IAYbmWfiHyVaFeHrgbhiuxOWecdJX/9M2KGDDzBppb5wp4mm0dl3mCSYU1D5ELV6L8Ado
3i6MNGYMAgUhx2wtUX8ZzOZo0Z7TcHcc5LZ3pCbR59ouzr2iVQjK7GFZADXcx4L35+CBFdtcuYSz
a945sufPM4Y0Rv2/EnBgNsP9mPGRZclEsyD5sExf5mW46RV+N5NNbxofEXZ3a79ZtL8QG+qkZmSm
mE7gL7Ahlawk03S6LP6QotITPmJDPwN+0b7IvjhakxbiHktQJdOgUbU9VherJnd+oxJjXJg/gIPb
dlZIHiuSvJN/W11/XzEY9YJNXj38whw3EajYw3mb6WsO7uSyiOmVBxr1GJRBpwJ4c3obXebYDPTY
cYCnI7riSC9J/t4MkoJNYfw3JEVrQPNJnakEvfWo7BaS1oMpJwattG9rAXvk8nWFU1Tvtn72zE1g
fKFZ+5iTYE0+VplUG6CPk6P73mkW4slblpn0jgvNdPBuGJeX2WRKG+MmJrV+Nm9mkE5WlZu+U5xs
28yYXT7D6WTau9Y0cKtpnN/mPq6SU3bqi7LPBAxcxBlVtOkUx9mwAa/TARD4wunWgmy2HpS7lZ/e
BzaiZj6ZcfBlMrGxBQPzXxXjHZdoBSBodS/MpLr8frqP3yeZOrr8m1y1x0KcmBYwBjGajt/2nnXy
tsv01lbcImNVBh+/ijna1b11q96Bv0vt+qgeVjlIdrR32px/l1mM86TLm7fxHkz2VmVZ9spehjsE
uQRuptXRHUwc4xVweIbJVsGz1cREk5VIKEyo2CfBsiC0N3ZwoENoIojsiI6jAIGgLjeUShH+f2wy
SEVtpPsVchcTzbfUCnew4McI/jc4BdfgRC5RduMie3jFvsfnZNslGLHRCjNXT7XuAtJquzjf2c3R
dNQEz7yaKq+rIzBYVUc/VcaO7+KmV1kSU3CFTJ/p82LURzd27jd292apKtstxNlipxnOCoFKSCrO
66NNQE6dwqe2t6D9I5RtmtWatTMCLENgR2uqHlJevDHABLuNyQe81nwExPaXWk+BWsL6YjfiXaAP
Ifh4Gveof0gJyW2suXwqOJImKMWOjCdoEyZNEOdDorV8jEhWIdRjvcs6wbxMjfuYmcIR9oRBqq7e
ioffpMCJyBu2DsXAQGW2qml6vWX0qfulMaGGxwicR5fSgRzthXSQy8YlKSAjlKUEzY8P2vPhSNgC
n87nxbb+Adc99zAvjAijnE7s0uD6M4SWJ6ox7qBUzH9LMhsWCBki65b6XA4xiARsL3ObHCHf9PAj
4wS2/PMIlBcLJCoc9KRHDhMtTIp5QwiO+cL7bQ+phDstEnrMzNDD40eVoPNg8i720s5lThNV8ARx
kcAdWFiLsxyiBMV2E1rRezsVdOW7KGZN8wbbXjlaT04cXJnD3sUy/QQHAlN5jT6wa1RINF8z/yJ5
gA4XUFQw8wta5hTLQOvYJSFE1HTngmtyHQZbniLqMaFTEeUL6SMU7FhCoytL7dEtMeU3C4o8heah
jjoVTnYd3LgEwMNSDF7JCy5ehoWV3Lnt7PBiMLd7Or6p9iMcWzCE2fhnTGUZV4Y4l/yeqc9HktdW
oFnO1Xnu4gWaMu3cWH/S4JOj9Ot9NSGKP94sMaWCVJX5hnK5VRPCh8vVf8xblMisIa5iTfdo+8xs
OdqKs3MkCP0cNCi4mhX//Q5YEph00oxOP2qJK7b8j6Uza05cS4LwLyKCfXnVvgBix+aFMG4shBAC
BELw6+dL7oTnTrfdBqSjs1RlZmUVO0Z3QkLAr8u9k37m50VmzBmC7x+b1ldUUDjIu8Y/8wC6d2Kx
HbAzPHbKM4iCFRGrngDrlomgoegPQQ912MjGFrWhxD1wfqL2lDgQGgAiWXMJWGlHCsSPDg3+jr93
kOwRN4TXNYamWPxJAquEk9tbs2h4Pz5MnMw1FOxyGCEXUeUo6lpaywLDXGUSg1YSnSK6FuVAfdN7
EH6Ehcd4kHlaRHIivu4EHrOHsSJmJK9VId/Aauqf4KJIkhTxz0WecsEJjjXoOBjM9b+T2wU6YS3q
ISguG/yTSympga9CTqo4vS7vImtCPk0fr2fPnrfXaHDIMdgYw7LDxCwIbvmPjII1xIZBtHVGCYXD
4RIp7j8WOLYVew4gcqMlkdTHtJ8l5IgnQg2QmlCFrL2KTAvBV+rwLQwNlk/uaaOyDvkT65x95+b8
ky6S1lhXIkS4raDaZ3Syb65Z2MAp2ijJ1Vh36KOc7q5PkSCNFchbWC41FiWLto+6mMzSe+x4ZFCw
yATC8O5I/iwrFvGEIs6ZBYyf2NuTK2ER9Z5MEhF2ne/uDDURv3GVz49cAJBD/f3z5PFKFTG/yhZG
gvVRUhP98Zx3bETE0nugPdgf3hkdTszcBX0BFIF2Zz/E0+jpgVbINqc9+scAGkuGhCrQJ1wowy+f
Ryx0INHYA/FuY6DEbhef+lg0aGCi4ihRB6Gtea0RjHMYSHxxmKKgC9HycEY8tkina99xhGCaldI9
4sgiBIe9e9/v8YjjiBMAELW+vixfqBCZqi8gkr8xvnc9kyqH8fzzI2UB0/nf8kdXQfEOCa5o5D6G
qBwNhP0UaXie1Jfzg91F7M8T59hbtvimHxbsebJIBU9/DV+A3xhzkzjUiHNlAy2tJHpN8eTYF9P8
hFo/GjLwbwLBm3Sce1kwL8Hxh1Y48CY0Q1wNpr1AUDQvgKKABFTmTAMhnvAUeUxl1qlzo6+PD2FB
nRXHOTgH2AYs1IAe2hU0zhvn28HmSj1I/ffw8yKwRhmIHcXN3lL+d7dbLq63ruglnL4IKuFRZN3x
ovRKTRywiwXooI5bzbRhPfpU9R2dNGjbTXu3ULTcpdYGAhNi6uHUNs+vJ53laqPSvvFOqqKjLc5I
FWBXSlBkYfByaqMXNMAZUk6vbaHWaQW5Xwf4j0ki6C33KQ5sQuc2hyZUBYDFpPeH+eKk68h8sR+S
kOCRgV042jAWEsohtytdzvRO5H0KrvMWjMzovsSxfXnbn4gD2hyQNZ4XogY2iB6kXTM8TkkeuqrK
ZvMbQddeUrbdBzBJygol8mA6k7zJRroGKIZ/6RLJUIdZLmU+m4Z6aZzZ+kFjMo7MB9CQlV8RjLGw
Xmt0Oj+0t2X5H+kiGxBJN0unRlcnaH/AMfq6wgbzFzI9gph4TvECFRHU/xJskdgkcGulPfZylHRg
84cpOrG6F/CjMRpxEmvaRfMmkNM7qGdK2ChgngaUGg1/5uzrBGqS7ZKoQwuc7DoV/ORKhw3vz1EO
jM25B9z/72Cz1X3MBtkOP4uf2OC1hnAVzgzCP1jAUtj3llEH+ZcfHb46f/EYLPtmNWk4NcZ89PUy
SvxdyIu3xt2/0t22MEZR6+uM+3M76AbxrPJbSIxklYGxHBiHuqRQdTHFZy4ep9hw3JzbL8wvij4q
shmqTQywg3Qgt9sbMOFq0kc/V2CrdrWpHZdEDmwGCntgbMAUvoC/Gw1Om5tVh48g6p9/nBt/acBd
/gIsWH3E7Fus2XB4Axp5ohenposSzh8RENisDjtgKE+aigNl4GOKfxyXBluZWY+/wfyMieNhcVog
RQC/V2ECHavoBL5BtRyoDzcCG7tHo5qT9Vo+Ro99ai9UdXREmZcv0dtD8V48/01s48abI9VK1sYh
I19SZIR0xLm6mXeeJEZizNjcoY99+ubYnZBhtKY3LFZSY7N1JXVvGPm0mNJMMTOLMQb2Zp2GJzf/
PHn9ZLP0bYyaq36QeOd/AwBBE8vXt3WcvBGM+CSF/FqbpzNp2jQkCR6w1H7s3fzd1ZyBckYSzKMz
AgBDg0g1Rz6++x2n8lkjTjYtDFXzIr3/Q89OD/XB1xb3pYbzpDZtcpzw9FtO0TVyFXN0AGRRIxbj
+2LrFqs75rHPn3IoZccidf3RV8cKaeNC35dh/YnTYIPDHnitv8kxbMzC3hCT/HWMZ/6ih9hytauP
qEhxK8yWR9kcPUUW9df9ML4SNOZO+cmrOnuYvqCk1bV6Shs3TmWAFPqVuls809BihAX4tkJ0GVY2
1HQlpzxj3FokN0LAuwPyfvmCkerMy4EhUzaSciC6aUon9ltm5rR9vy+aoMd0aSrNPDaq+WvTsrbA
xwgZ7/PTb3dfL4z7BN2KfVvE4YVRScfZT4M6Irpeo6MKGk7dJE3oYQVJRUWEnEZ+C0SLYi9aRndg
9RYZwq86E/xodVjjYGIfHR08A0zaN4dpvWFD8Qwm7COcUhPM6XaAQTX0NNg/0eHgTGGArDpZ+qhQ
MEoiI8CGdtIkpH5DBEoST2hDCFtq53tgR0uAsA37Dr3CX1sjn6BfpOUVB9QftgIktD80Sx2y45LG
00CmY9PmIAaFmKhAuFqeN8T5ROpPdrS5bDnok0fERGoh8BrYujDZdOjAQDsTNTS5LSXXJ19cZvPm
rtyX4K6crVCLU3GGd2e7Ac9nzjzt5EfFJFfWJXZ48awOQ/bEjusGWEoZR9d9rG6wbPWAQheiYxpU
wrJSZsvE47O5K0zWGQ9q4r+RqLoHY8p35hxEBieroG4V9LAbp5NsAsmNT4X/8AdBzY3/bVFZ/TyH
Z1TtnVXfOweoULBwIHFtyrhq2t0Rek3q63Lf3FWEj3fMZ2X8MKgx5Ep4DjYHELzFNnzRLo2ahTv5
1cV8rVOLzwa0JgHEtVSCn75C4IxXIzxGDzyFk/stgHBxA2Tp0vTaozXr23j+3PwEA+Y+WC7AmwlU
hEsbhtCyHUd1vTnT5nPegkYkFsfqkcYbm8cOJ4hIlnF3Qvw0aq8f8/OGc2oHdDM57omCCcMbk+7B
IXbHN7U/epoJwmxqbbu29zeFViUQJJt8GXLeP4QN4hkazdgZFnvUoxuoXRNjjHwKutZvZHa6TGfZ
7L4oKaSc9L46aH+H+JzHRuo1jMv8HnVXPuWxmesb+1OonqSLm9pCHvEai0fqf963emB2yFfM05ym
YSOsJOLgajYrU56FSUor9L71OCKUQVQh/A5M8KfulLSwk88biNwYDGVWuiiNbigj5CX/dK5Wz7y2
jMRtgHjZHew0zNO66Se0cexj0m3zmV2srP04OEVxcCekD44Rcutpi+t++w86MXQr47VvecX+MarV
aYqWVma1bmBzcppnmzMlKPPWruW11mqW1vKeVFxSkjF97QuznPdX7IWJF4fboIupiVH51E3hXwc8
xyP0S9C6RmY2VyrD6mHv/bJ39HTbvbHQ6PtAXPQcnSE6sVpT9T9+WDTgvqxUnVuDHUV1c6KXBpUn
0jw/v2KcVeyUUujfw98dr4kEn43B+EAjtcJt7bLR1UxserpVxpbj/EGL8yRIpnhi3AhOMuO9K0Nw
NLVdWx/n20mf9RbS/K0yrqOGUTAIowGgL/kMlRlQD6vTZIBL3moblBwVr1XdzryGleFQPnBoyE19
1+kfNzqk7ZbV/uME6ML+GtW/x+aOkjNKNsd5D83fnus50vPt6NBDk4t5r/2Y6pUnFh79o4srCP9r
Ps1zgbbJaH83ekaT5jDshTxw5INUp5PmsALcx2/7A/HSgBz05DbOfsvNgXBx1yMi3CC6pqdAYRGi
56j/KkQob3a5dFLRwBjsLgISE0iMIInK5I5x+Xv8Yo13st08cesgSiWNOGg4PBnM2nerThN4r2Zv
rQPC0AjQEdINkSrzEPcOYHunNGYRBWvBLrVTnNRoqXsDEgzrbeO573hPt0iNxQ0gJBqEx9/tqj7i
oXdCJtQ+ww6EVfGasEqmCJ+mFXXeeJtMkn9IpBK6hLL9vu3HovaHD8Q/EWxnmmH/w+LybiOVuY1/
BGe9SOU8rArfRN1ougDm1eHnaaHUJlwWciP3zJi8YokUicJgY51gHwIya31n1Lujladwwm87z+F9
jKLHavKWpO9kb8NTuFYGfDfpM1UitwXCWVyonhf5p89pA0u0nWSC+cAJ/eWFNJmI+AJ6eQHsESfL
i/6WHTSYCvxVnbocuOTtN2fO1YwnbWutdmXBlGG1Wdk9aANq2XMi/6BOvS5QZwrZQdiPgIUYlzR5
DlDJrio4Am2hq2qX15piJiLndd3g3EOYK2taND+8T7Wc/2UO2Ru3+im9vnKnuc9hQCpSQke0gvav
tGw0y5aOTeVzlM5BGpOX2WvEb8x8QF61J+rOm/Onc7uBoqNZU1u4BCEgbe1lZUS/UcrDHs5xRXSS
y80ND5X587fl6k+YDbTdKMSAQ/0+7pao+ozGtD8fbF6/vU2dXyvN88uq3Z3sK3Z7yy296a3awLwT
gswOfxWiJZpB2u1vrN2vu+drPhjUzeOVkezhuEIvZMB9oF70jak1/4NBTiyoeTerUS3NAIVtZjC4
6/q1hkV6Xe0HqRkmOl7CBPSfi9d8yX5v21erMR7GT4Nvisib1oY/Lzxa6JWKXJNROQGp/7Wp5yed
5jGfaVZkFQPDHS9JvA28DteHFbJnY3+I2OHZ6uWUg7tNPbohp1hpf7sbAIGaGQ+rjcCsN+WtUQKQ
02pImQt38yPEY2dFHgBrryIQRtlHP2JXZNOYLLDfX3gzcxkvlF1LIUgnQPZKFUBuDZo8rmUoQpne
Nxkt2kxUfEpVGwyiDEZWGL1w2OBWwAvdHAOIVsCaIQO3eW4qTpEC/ZtX2T//TdqxYQ95dpPCwRWB
t0A1ycW+nLhE71cR2OAcMyIt4wCKyTEznJvIXtqu+u5IFYSomUjGpiIaAhLNS9R3N6MGIQ5AA/9R
74nwGW/50WHCXyCWIYm2/LYsOWQ7GFG4oZYjzqb19WnHFc12G7qFSX7+RQEuMp+eug2NKOp5kLV8
rf71zVUzQEa4klsc9R8Ltnas6fk91QNTx3OAIT7jzSHTYdb7w+wZtUjyLHl6dD75QYq2SbVKKucZ
KW4WiU1RcJRILsGln9wVfDQ3T76k5hVIfDxOvG4gH9kmhuV9t0lDCbhHsqCTc53uop7Rn+qCqoVU
4O0gG9DCgnCCk+E6pRsuKdP2Owny1C7v2H8fnYSWNoiWQWfsDqDqHFOIJXtwHJuLFAnIuhFyHsOb
0W2ZiiMImP2BDqMdR284aoXx5rqvvLd3joplw7voRMpiM9ucnAuTDaVeYb665mP/uhqtNafV9Gid
55B07p3TPt806OWt3+b0j87IkD1OSTMLrrH5UPPs61LeFBnaEr+TmvRa3pHUTennG50iXSTNs2cD
nI/cvZ8YG556y4riaUl0QfiMoLCLEwUdTMeDGa4XBVHR24tIol9IA0Y7WiopPmisZ3t2kfV+Jmcs
pZv8KRMir9yRagYYXzj5KA6yvh1PY6gbK11uv+nnSnSVEFidrBQch9bP6PmWxfLs/FdklmOowQgb
i12dB0RvVkrPDubRqgx3khOKHZ2z88Aha+tno5hwAsMNin89iHsLB8QXc83s8t5Xt3C75oAU8vR9
dq5By7o4Pa+cZHZFNAtSQJeRLh1Kdi0497dFuyhf5WCqK1ckxFRazDBTwuRqTDZjIUShBmyoKPFu
TH4ZcbwL2D5Bk+RqJdmQeqRjZgSshKsJ67Tnmj94V6L2XU/2GL98Y6EhDxV5OsnZjDbvry8qnmUx
9bRkwtrC70XmVGp4Rw0SP3n4GMRUuEN1XIIsQC1sTVjv6L399iRZlmFKwkcQgyVyOsvHyopff4Oo
WGWkjHVyYXVakRG/anAoDcdB4D5s/6ngTs9SHTEfqE1eVOW/rRu9VQRDqFz+bexCyojYGN7k04uD
hbBDAMp2qvXOkladPo7/Mjb9tyqp7XuRj8t4n/I7ewOGQbophcnoZVqbjUxRKsQebdCOursd4ZYQ
VI7aB9xRprD3rLZTKam27ANf1Daxv5SqLYpe5o6M2EI0grFBiRJETAmbywCA/4VB8qYwNgPjudJn
oyHh7dDMgM6UlDFCQjsqiy94AwI/Llf4qaBicGrkjQfKKrAWAkSR7UB32jOiDC9+1R3KNqIDV65O
D9romNvy4aZ7MjYCOdVLWwk06acnwIJkkfxQbWFkvSrPhmbAOAQw3qt20ETA8qW9CrhoIeAFKRng
gTFzea8TA9dj+FVpgi8AY/ZlSWcta0jLZMKYQPFgMLhmmohzVLaiZs21+dEfRNspdPuwRZO0Jp/V
Dkj4x7Vo67ZpqUMfWpTsk2TWBSFqkT2DmtRXPZROq9awx44U2/R/xq/grmTDxhnHoVKWXstJkAWP
0Tm6zF+52doVI7WJ7nhZQG9nfoUu2V7hxmwA6BxQmnMuaWRmXLmqZlrDFu3d81G2PLAhyhnnTkR/
MHOT45X1dI7emNx1v+lFPaNCwhuML2siav7YdSgQQAFFmaOfumQC62y09fmyfgGrMcoBBmFLS0CP
P6fgMhi6bNWJR3MrQC7M3b9VFEV/nA+bd7DJgSWUQy4LWSxjmNyaX/nXNkAu2S+l/RTAt8mw0bY4
kAagjlRoBdWonB16Tm+Feoyy+77XsOlvjEjsBqgOhYf5WePnED79QygN+ds+zx6oyrsO4SfqcP1W
g4IFck8VvMqCrh2Uw8QDm0IYwRDRzN6OvTbVcElYzISCxaQtTZt5OttSH9txSMCadhucrGU1CL++
W8POsGGl4dPNzRm+P2e2ItQgLvwP7ZvpeahSlpf1/S1zvLbR9DHGm6Jzmd2o078Y7oJjYwpuQv5J
6jKgCOQYFW596bp0z22t6sNBoE5bipulknv6LZhL3SKtZDMREV592KaCWBQmYadTrc7sSg8idBR0
BYMEywCkgSTRP9B+svDVhrZhk5bznvIPooskk+hOCaCcNqqhNtn7ohq+fq5sUy3nSpOnjJvPZ50O
7hTHSQnuJ/RhAHaoY7oBGtHA8SWlJpluUKFOUUuP/oEZ+3P85PVSYsZe6vWcNqo1XOIDQAz/TVhA
Ak0HKj7F0IHCMDOJc/fktPiAazBwDpwC9R9qjmlM9Vox0HZqJ0Hh5lNtHTv2Pk5sqpsL8xYVnw7Q
H1MOY9fA95HSd/KPySGSgWMNTmJ/N371N3kl2rOeuZ/5u93OiQ1OUvLF/aKLM9TV5cAOe4yOXCjV
MW0cG/tfl/BuuNCehckJu+wu5ZjMTUowQs49a0Guf9UJiDtkcSWKUFd0Wg1wVkVtzkiSbH6v4el4
PhJ2XHPzMH+vOewdvCBZjahYbS6PcuTvhnn/KYYGkduGFnIdR0GPzgjmpc2t02BOa7z/VGSBgRVN
0nMzW/qszVHF4UyKKHmL1E7AJnbXuoR9qxGTlLYnqdumPzGWWJc1a/qyPsFh0Gp53J5cwvNOJ2jX
v3kyrEzc8/qB9tjaJ+YpTLg+OWKl5q/9K3qmyUp9UH4gBhOAVJJLULw/NKfgaag7Kct8Od8dnBkL
S2pa1TbKs7D4rvsUTVm/PfMScnGLGxdmHHZP2szrWmMXU8xh27/xjzevQ95q4YFJCaQZL1vgkDWj
6yejzjhx3d9fes5OYvdu7NtgNokbu5jTc4kzAm6V1Vxo40Uhn+1ElbW5+7sNGJMCr4E9YDLwMgpe
jMasax13xFuzmDdIzHUJ79UbcY0qFDPcNhohqnjQxVyti/crOCoxe3xRzeW3IzGFF++wu3jn8O2y
QqIcEGx8Widc18WrvSkQK2FS2UslU9JIn3dc6vKyTpbt72S59Q9OjVnA4yzXpVeGg1ktNsodP5nA
AVRAM8xC5CrE0V7pAdpwh7hD2iou6qJdA+f66uEaiZunbl6FWFunO7x5Xf/uDWxMRAf2TFO1QgdV
epnLB8z6PtGfjUWAky0HPePgaOIcoi2LBVWcXNFcNG+98WBchkSK5owKqkltlo/eHng/M73hFczG
FnSBdsyd1u1C83LGbj9pudt5O0LMyDCp+0BJfqyk6U3519t9Ra1RPGzOjePf2SNp7Y0EYMVDUBpK
iWALoXUoqUr9ijRNLdcyOnT+ZyiXQSK1g+OiF/WiZiDV6nZEGUWBEzuVAMNBJBZJvu13bKaa5CEY
6HoypWg1+HGbhktyp0Y0xvrR0hvg3ONyK27Gnh6HwGbmbdGgH3l4+MZ+AH7jbeyZLKR3oCDChuVr
AgP3nnZwW2jP0XnRyowcsQQmzPYE6fyBD12FxauxxcC2jdvxiej5SpSe2OmmGGFvELCJMeaHeUKz
3huupPEIHkgutSXTMzOZNTxEf/udLe+sASaN3yEl6HAwZ6PMlaTtBk7ZI1PgyfG+nd17nfM5De9a
cY6TALFHsiMR8h/YJXjiBDbUGWIKoevb+veQLMCeHRwZ6SJq42oWGhBe09gd+OzcvEQAgqPE1kh1
1mAK7F0Pt+An2fLKZOqQnlvXUe4yxe2HW6cVAEF94jUZyIKRe0KAkEucUGrxS7mb2AMmG/60IQFM
VEZnAqzMxaKVseCJjE+/xb4VHhpGRi60hTsuaA5zCp+Tih0CU4iXKoq9N92vkj/s9E3snDhjcYog
mzDzgIxlWrKFHHc1Yqe+eaCuRDnoLeJj4OCum4vTWeuGacaWTcv522/wqGFKrR6VlcQ5HpU29pvl
mCMqefEJp4vRGuazJudOySGvG2twABSzYsynmhjwJuZkgSb67RQUJJK6NJxNx2tZpX+dlcPDxXiM
FWbc/agYncnC0LOQ8avsdEChXUW4BI9B6we3BsmKGRQ7MUnBiu6FHJNnPrAYZ6y3tlkuinFhfCIN
+wS6n3nXoPr3XlywnHX6q/N3g8kq6sknAuQMYmazEJWpnZzFFt+yPnIfXGXko15ymL7GxDaocDad
4eGr59XJ8oxr0P+5Bs9xw8uxJS6D+vzt4p6GMPsLkhRalQw8hmd8znLqTIgok7A+epOYId7DQISh
NJDAW29v6xO18tEpg1kOqe1AVoaqg1QBHfV5clswTpyyb28HSFEy/6IVhDKBPIbOduo9ZndqPJzj
L3B4UM47HrmzfSIzby8zctmSUgsOynhfrvvDrn+Akm34h6G6xis3IR0YF2ZvfZ1eUcnMs6AYNcIB
ePzbu0RpMMGTm2/ypYKPnQ7rXQVVyxyftsLXEv6UBDzI3Na4ttwa+5xFw6ED9Qm97PdIjN5DcNbg
4eI6nU2rG6c6Mbh7w7q4Mi5RFvTI+hrcn8J04AGFxed11A3y4Bx1doweW08YQXWwPHKcJ5EUsK7u
RJ+MCbUYYRykFe7PAqfGk9huW8AbeEJP2CI47bU55+aoY6x6JNWAKbDxOAkBx2Tq9CO/OogjVix7
Qtjysg18RZQLZL7uTyy1dJoGb/rVLmTHzg8MWD5wEzZ0FjuLFIZ+hI6DfTsxgV2eBGW7p1vOBQCc
WUdZAJpAotQg7ZSwecbIefDHVh7kG3Y2DtQD7/yyRV60LD6F0OzCS1Pm5dPlYQY9/jvDX8Fs47tN
6DP2v75yr2ewAWkdSh6WGztI6q2rmPL0fZucJ8IBek5jKGiACUek1fKArZQ4nhZv6+7n435Qbimd
UPEE5Xc8XDY5bqMyfytOoj5oC+8Nhe9o4PgU5AsrubWpkoKUG8xJaXJliWHc5GN5Y7TJvZuAXKAr
7OTy1t4CoYAmcdBuVEMCZKairAKpgJZvgzQR9zay+6aZzpIZJnK8MV54dv/0CeIGX9DbkJWNL7qz
kpdd6DG3dSHE+MbmnmWNj0CL1hly1aO+Q5Z5fD1WvO6v89vm5kisbOfrSepacP/HhSo7bqi7qcSg
ho+cVr2aSLx7XJYS8ZDn+KcaQ2GEWfrpJJj84d3XMZqjd3T5fVKS0nSpUbkMb8M+wiY6ufYDDWjH
2QbSCgwxdISPagyfbuWn4dsfOKmd2d19HtyijndCBpAG2RS8jNM0n6aEqWdieOr83CzohPk0I3MV
THd0eMhevj9GKQEwZvbYGOCtDlayhGzrT/rf/QlO7aUX7wkkaPquCBsRE82V+RlI+DLdd8mTYuNW
VzxECsuLfPxbeSqf/8K+DjhOlpzvS6+TE8qko3TEVMBuFZqQX49JcVhKW0shM0EYS0t9TTGZB8+0
iZvCZNRGL0wAdfNQlJ/vYpS6UIwcwzhOKxY+74B5+KcdfAwBpc3p6vYpMRhgmN4Zk3i3xj27vyAE
4kj65XgP9U2DwFWe5K9/bWDurkWU9q85qU+6FvQ5wbqMsnF3xxYBJ2CMa3DZmi9tkO7KRBtGEQGD
oSiFZIdTeSwlCUPKQpTBrU7o2NaxDFWTmmdC6IvXxFmgMVMlWxdu5jXpDjMURWBYUeF0Rm+6QynU
bRB7FbTPfjiCuN+4dHej5+e761fsd+c34jJ5J5efviTbryOT8N9lfB/jJ4AR3tH7aVIMoSIvWd1i
2aMU/2M/ImfZ+wrh+ycTrrlyH6S83MYq4MjiJKyq7D5KefWDGrj68/JT2U/002PVkov+EJJBXnTX
zy0IKUzsatN4AjN3HOcY7g2mxx8dpij7IVeoZUcgVf6ply0AP3KFTTqsgpLu3sSiXr1hyI2hDFDs
g+UDDEIWKEvRV2+qv+lmqZCfMzjTggGppiXvTu/4l8Hb3f628z5KQacy73zkw2k+DCTluqrJ1bL5
6x3aVf+ErT0PomttPdiKnx/M9AQBoK4hD2pA3oiaUM2KzNdV/lZDFMcOxveU1ZHVHzx0pMubaaPe
+pBzY4RjwjS3ESckXy8MShD48xIa3WM+Lc87pWNHgznTxae6wJNBvtEi+ihEwJc6EmInQnnHXOHL
/ZV7+rc9nEzAckpmkvJGJRE9sqT/0lKtvhnThI58ZH7QHaQGTOhPBgIV6ijD+0VsyI2prR9pCR/5
cRv+pTtemywqHZYdfs4Qf8ligJnF0IuyXivGx2Nh1ZUFN9ipq6n/AF9V6/X/3gXHadKxBsAtB799
W52RkvOndIR89I3LoLyGvz0cDe4s2uxYpH1lmHrVL+t9AnMJMKzgugZ1jlOFwZXJaJ/rjTQz9Eo1
BviFJk+H0FUfA6E1CgKm3NOiPfKiE3SoZtJ0VndjueS/cJURQAx0PP7Rc6BSEXMJVoF5HyeiM0V5
QouhiKEMe/UaPny1GAAzhglroH0H8jNqbYixsUDnp1WbAiuTsupz7vZkD6bGFsrGyRqnxvSXdcD4
fvSSsrGR0DhGxTH+XvsVLqcCMIm7OPQg2/7TIf/Ia46yIXA0dH1gaeh9qVWQ14/8AlQwSkkF0j5+
KaPUEzGQ8Cts/nWt8nGkSuvv4B28ZJIvgL0jGDy3BzzAZsdIAg4Qzuag36w3qnXHqBid2kTNy3Fq
pj4IUwEUwDL1OkmZPJFn4bwb1sGosNswa7SNvDrw7oyVrNw0mmCZhO5UWJsKKp/uxUnB4SSIAEfh
i6zGIU1SGrNGBpGwu2tH38E4QCwUhKaoz2heLmhaRq5tSKXKyTFdUIUtRc8EsygFQJafyiMmQq86
Did03S6QpLSGDoGaRvMQgZXy35VgjqBYibHDQeESfIKcIhGxj3NEEKRkwmE4qjj39LqW9x84RNrz
Sf6eS1BchHuULcEhJfbZ+TTB+fwbeWJDjJWNUMDJQNl93pUo+pM0EsoTmXHiR1fZu8q5mIN9B15o
Z2A9R4fWEqDCyZRzN3ygQTnx6URqzpN8QzbnSRDtFD9solnKDQinBavidfwbmRbuuGeQTMFeDNwH
d7tTnRCd5m/vyKGDcpFgx5WcoWKzSKYcLxy1B0vs038Hre77Tfx4IulQYFRT/kpiiXsNR7HORE7G
z0aid/qPeSKCjFCeEP7psNqC+FVe7hIMgD74JR8GTPUNLGLGe9m3pyPAkhEnMP9k5jx2RogB09ic
wa8JJp3ujySQGtUD0wb14yebEh0SsTJ6YPPkQN8EHLPthORZsYPakWwXsXvzLmH9m461fNHrkH1O
fVvY/T5HcXcohJtcivhC6TOsonPJPdIX7lkjXE6EazIx+fyTxYwkn/hQEofo7bXCxPignzy1FJJk
Mys9XztjbDD3HPbRGT5EHG0c7CewA0aE64OhZdju3h0/SQ8kyXxNBjSRUdwATgLQhcrpFCrWHow1
+VOmmbweodKYLDlDVGGEr0Rf+3Rqvt3fjDQmgeaLrl2Wj6bagU1lywy+movF29eyKrhsIdF0aBE0
oli3DIU3VKAlZ+1ApGJMNmbqcQ6ORnzVo2qDGcEH7RVwKT0kMGBkwIvAvQimEmKxAY9KqEW8r2na
hgSAgA8HZmNttj+Qg5H6MJLwOJ/5paxMtfUKtaVJKswFvXbAJJnAQspY7UFMFpMEjBa/8/YgXJ23
sFA4zWx6AjDtmilzW++kD+Q/kFZa9pAAsfge7hPAx6GRkG4ULJbbbsPRcu2ZJzgSYBBihKcuVEfZ
WI0XCzBTcqvR0MOn+CUEf/5gbjyZiTbgDskZiNHvfr0e3vs0jrCNWcP4gvhDyfmm9zUMNxF+wkxp
mzd/gFQY8tuRXhFzTeAp6HgYB8Dy4wSeMx/3IPmxziYBrZufq+9xI8xEHmDNfBOtjvNlMn1AwImo
5QkzhYIHTRPmnTWiM4AOktHwDOOa2BW7Eit4WrKkiIPBeblJ53gAAkNadZr3yKrtixjr/6J3/nIF
70u7Zn9yW7cxz/5ORwMABFIrUBQm3FrngiyOqZ5FAvRbmcUX6F1j09jcUUkdaE1TBue/y/9lU5yt
W68zqqhloJqhsItfhDD84pYQZQgO67e/2QPQ2CGWJl0AjbyvW6r5tOpURe+OpxFpMCDt7AHfv7h4
9ahjH9ZIvA7rahqDA4xp2nuGft0Oe8sY5OW7R1Vma0NjievAKPArwhGMMLUVPJ3epreJ+UUC7/Fe
bHrKukpGiMmyZcqsYIsgIbmsbzLf4iNa45y6IgI4qjDSxcM6rN5BHQqEeJB+RBg6/bYX73HMjkIP
KjIUsuO39xz1whbNj6JHauQbxvMNcQaK3fW5LdZOhe4bl0+AUklfavZgxhentwowYKL/thHdSUDI
EJSxjJXDagOHQLAeyxMZmFbsfwAeygFrIeQGwMGrzcinWJ00rlAm9PGC5clCtEOZIE83VhTUOzLt
fJmjBTOGWlo0j+DzwrXpc8Td3hAItifKsNIlLMrW557OXC4bjc6dEyeITsSUl+W/2pnQVTKv7mHz
+x7eQsJDpU7WDGYC/BmMYyxwU4u493mLxZWdWkLVp727Em+ypx/IDZl5oAxtvh7jhmJUdJ5TEril
jhndsA64N5uDDmAtf+3aCjsb44v3357YYSLprsFPeQy8TNdKAKv06hS69yBlQ+d6x+wlLHI+QAtK
PUN0P9wH/xE+Vlwuvrl8wF4Hfv8TYKFoUP6l85LCN9akrr9u7iCJCKuRxzwx04QOYxJXYMDadXEI
YdTZwzjyOPRE+bD9AicROSAGR68huLWGEhPQZkrowy2KA6sYeEYdu0gOUOENzJtL2GIY6WfFnPJE
1vy3+egoFUcE6gE9BfgkhSVhj6uT31Fn+zewpczw0aeCDDGFIJk7zCn2Sq3kto0FPxu8kH5dAaQW
GEPlzUDShAsPIDnK4IEzmxD6E+nInTNsCHbFLEnRhKScOWzgBogMrLwlgwdRVsiUgX5gnTn81KAZ
DA/aUBTaAMADRRH/T+HAR65EgCO4QogTqgn/4WpMB8YFjrG0qLkoMYymdcDTZvqKapcxjhwzhEzC
v19Bb7GW5hiWRYaCgCSEVGSz3ZSEg1I8UCLhiqA7zRV3sIrmiFcEdXN8onwhjnpzliCnYX9mxySS
/mCYn2Nv0QIrY2DsB3JXWG2Rcrz9iGlMGKPhYrIwYSX5XygEU6mLbCtRyXilvxlV4I1X/TugHMQh
+TuTHGyoHTAWAokHwC43yknURaNOeIowQUIHdSWRtVM4AtHiEW0IA0OUG1wDniKckQpjtC8oakyQ
4cKFAhi/oSg5QCLay8BBgo+zHO6EOSn5EM3LWYigqEp6+swdJqjgwNjTJBF4xrvTxOPm99GfZT+C
4+ghKmQOTRqijhbK3wNEYXuig0SqVjrSXT8IhtYVe4STYn2ofeo0P8/RFXzO8zZLyPcX6Dh2moUH
y530qFui7SzTGGEroKdo8HjZYTOOR9yYCYEFPopgDi4Qjs+UjR554j0YKgNBCnq1yBlF7IaahNoI
lDOSJxEiwWXiRcoQ0UtQsjBWtCd2JR7tFXukRH5a5Aredebocv0ZeDKYEkqHyqg/EVplgo4U1rIl
KLEa8AaZuUBIF1ZoYNlKLZ4tRC+hFtDvA58zJFr4tKk8VX7icizJsSdr+EC2V689e+MU9TEd80q8
ZgB1gBHpZu7f6HFjtiYqdyxCGWpRizo7ungt4KGxznYY/uJJJXfVw/Dm1GdPzhG7RXWmPKGo/caT
STWsNeflTlf5WgXsOKzZq66LoaeKSOhrSW2VGjZKtyLLOpXbyiMNu5b9IwipnkAhdGFZyg24bS+0
/bJLomE+qYc70c5/oBqzRyOiCImI7rNQ4kBYcsZc1z5EVsWec+ed3uw/Hcx02rBubEjOaKeAr8vv
SI/0AoeV+euBdiI0YXG++oEMiAXOIvhBkQGe+Xa2NCcp2Fhgo7kXarYw5WyoBQDSESpFsW+X7yuG
wR7vZqiEl6eyYripVPN61r8cCxlukRpredXWPr4xYRHIyhcrGdZbRa8PNDKOsF81dLkMSRjBZfHa
4Xp0CeomA1djHxbqP6O0ccC+mYYwJ+W8+1lykk+0nKoA6lYW0vxJQs4J8hM2sq8aTmZWN2hC8HSc
HU4vLHy9Z+u3Nn8zcmO5MHO35nZ68XtYoRXGYyVguvHVcBQo9t07ZVI95zVGFgcy/5WST8sZ+IQ9
D9iKRaDY4L0llRBvtGOXtVqwVoqr+QKPTTj8OVy0DStd0RNucMIqJl6wXbkUK02ahEp8ncDb2aAX
6fi0AJlGSASsjTzN7xGaKq1+892NsWo4O1V1xR56tuGBZp9Un72t50p72ts/g33MlMUP+HDtlCIZ
lGg0K66uxgeh8rRjwofxGYUY3Kx5/dHnVwsSXsD34PgtKICImTGVQkRZVsvrePCUJ+vM4fVfCrlA
wTI/OlV4hWJAS0nahf4yqsFRLwmD0V8INNW8pv4saHkwhx3vfzSd15bi2BJEv4i18OZVFgkkhDAC
Xlh4hPcUfP3sED237kz3VBUgHZ2TJjIy8hnQerI3/4gHis51UmvmkiJtCimYefDo/C3rK+iceLDO
t32sW+X1vQqXjS2Cjaf6MEKWuIOnubCYlEr94+A2V5hwSbZ5o8CmDysx4eXy/ucXK+aUViH30nm+
vUsd0zKN5IXhlhSZh7p60xqtAO9ctho34iNgYnky+4GMIEQjsiVoWR5V4nZ+mQf3o4cLGaW7+Tc1
v1Pi1UZ4S+B35PGX4THIGCt7bHuXQtJlS7kJNuxe5a2g1N4uKHCaJRhbzcbX+Xr5s3mqG0fYvD5z
WIPC/AjLqeYc7ffZfGcvBw+AnPu2r4NXpzgrU/o90rQbUPOK3pMcQd1yA3WsrJbCo32LzvFf/xbt
lo/+zVPTD/WDETNt2IJflN0a9D28KvYdtaTU3JXpK9wiCbp4Dt8Q0uNDdIigBi2e59YL3Iupu8Cb
W6vEkDOyp2tQbYR1ijQfWt3c19a6eKd+fa0a/9POLSp0llBqxxnLre7D/WwT37z3MDfKDx/9I9Sk
PwiWKuIo7SSmd6L9oABvS+Xcc5hbcEUc3/ZuySugNBSM6EJvQQMJIlqR/bt3jCo+sqygrOFmTGuI
XR4BMNOlXGE0nQbWATYPpxAy6p1pr4RWFr4cajSyqesph3BUQOv0RqtunsbeOeJQ9FR1zmiZliaH
FrEcxPocFAnQAOBxZGuFAbBLNs3n8Pm1KZlajNDyBV1haPwSPfNsukezahU7UPo/URneXjqgD9ut
3SVSU13Wl7UYR/ZIptFfsu0dVNl8wP9Lu6ceVfkTxdGrfzZgkr7pCf5kfet0UWBTSJYUngzeGjib
KNk9irDQOUJfnpMsMeMVEAICoEAhOd4YXlCbvg8B+3D/Aef3aMbMqgtuZ/ZxGt19H7z/MJt2xJx/
01RHqAKr8mPUoA+H25A8iu/SOPF8mrRVIE7EkYW0QsbYo68ioELhk3nthm3R/T6MiL3CJR+VtGIl
lHlQi36tedMCjfbqGeevD1osQJFTr+SOx+L281RcSP7JBewYCB/BkCpqEBWDjoDesY3ScJ0/Nv1p
ZxOV1sIyCxQxGC0k4qJEvhD7ApQfnCVnQB0dJ4rg5t27oktYcpkAqcYYGAP+ZciVbvovRulBwHNP
1Ciu7Sr1OBjIRm5YBAAS8q+8udg7sy+AzpmgC5TNU6N+VLMj8tq1SjLlDuOIm+gm2fCQytY31IDE
hvkHV+mUkLEOqmPYbBSjWuQDzfoSSifZ0MYr9iv2LlEvxTbJl4zVLQHDMKEnYXuwPqJUEc2sxA8S
hkmuAu0oXVUJ5YqYGSFUXNCZDgiFVKphUPZyYYJtIpOpoGuNMByPDSjXbdo52i6wWJS47QWAFuRw
glsyu7b8BC3XQzDmvdPrMqpuz7S6Tdzp/1AmKob2pF43iwR0HuberjUvvau77VHoZlepOkF1Gusj
BngZdj0Wj4BE0OXdgKACEklGRAMedGASCY6HXWijfm1/qRLfIqwL6eQGva9NQH2wdVTRmAAFwzR1
Od/Wg9IBRNLBHqgBzgyNcAEEWEAQAR4NiFoVGsnG037dO32tdHDDRFPQB+gGle/eB2d3P6HJoATq
RBDdUfYqCO7YZIy1pp27V3fTJfu0nnhWauoSHItg+TsXh9PsEEkUCfTxSDo9UM7ALSo81y/Fi01w
au3mDxQ9IzCzMB1ULvaOa3wxfjNr0S7af72/LbnGnXeFrYDmfQSGg1uySmKvKk8Gu8G71+g8vCMC
hxsB0gX1y8XMnQ6nfVHUee50Ll56JfU4wElQdAegzkNsfSEinINDb7s3d51z97I3obDgdDtFJCkm
gl23JvHhlKQalg68ltrg4QM0Kj5OqW3hzbLkFyIIDmfTAla3UrKuX0WbeEo5inihBEXQyEQgEDIO
Qs42KMD5vET4K+s9qLWwPfa1CynkMIb3AqNmfzRy1P4oynnESQ3yxbQpwJfqPp3/gORYTSruaneP
WGpAcBV+KTlDpYb8EP5QEqAT7mLqH3/50rfNG+GQmLcmrsGBFsV9qIBw6j7ghaqF/+BsJqXW2b/e
jR1umLqBABgYVvePewAYEIB+ZM0aBcjZRCP0X7NfX5jcU+/cVTvLN2/ceu9Jo2684IoUWJMPzouZ
iNh73CJ20VqAmD6s+njfBb4Q+kW5J7rND6h8AAslkDg9iF+52V/NvI8PSRWpgx2nZOdcgELyfF5q
33pP8EHlN9WoOD7RSZsGvA0oODguG7NGsWXOtpqUiT5AWuvGmXaXHIsPvaZFGLGlFolhKAGrPpie
dXa2HZpuB9wpoYTiRVpjegfWk2noPXjorEJB1PIsYNh0H83DvLiE7AQ+I+ynZlYCsL8XsefkS1C0
CabtS/MNoDQvR1XcMBV/IdkweiLmv8MtF9EiK9ORVWGjgONjoL+gFHNlbN5I9NpzADw8SAOq/+E+
ANTk3+BoLIAvlvsO+JBgiLmwKUTNY2akmQgOUbRBjZJRsnSNHZp06BkrCGzsVtmVF8MHr8NDX9sT
+iNoPQe3ySy+9m00BUhIY4ApumGImv0v/PvNhL4g2Y/yxTkCXVxs7McXcIQlzYA9bEkjJMgjrmuY
0HLLUbFklJc3clqImTQsV0JwnVvCcPne1Eu7IkTEqsLS1+ptUY0K1CuYlP3DS5J9IlqV2vMKNiYD
HiiN1GJYvzJbR+IF6hMUOICxFIiC1mH4+AOsbPlIhAoCMwEUQoQlim51YDq3tEWDJ7iICkOYQLPR
aoDXiJ4IZE8SDvhExQUQCCjh6071NFh8PC28ZsrsYMg72RSWS5gyEQeQclZemRcZrsczpVrAZ3I6
BlSUvln/Ael2D3OKx6JISeZetQ6JnExqPsf0L0LbEaRVaqoHSONDFfdfOZ1CfeA5LbH3FSOY9FUU
hZvqRotYkchEqcOEM04mr5qIIBFavjbA2Pgaf+/Dq+UrJoz5SyiPEGJtSWCz+fCqzDM4AL6B4BGD
9VOeSv8VuTP6WDFdOv4umjy810vpiLGSM6RYLTvXFwGeLeyQ6IC6ZEVK4LBGi+wBTmkKrqK8Rdk0
Le79PCyjuahyuCMubsVBwVxiNGV07XSiC986B1yhyi7izWDXWxjfO5XwAmetllRanTdI6XsgQw9a
RSck5xGXM9h1qNgw/Bh2CGlIoqj/6daa9VUNY0OU7lSaDRLzF7xGHAXMAC55GymZBR6bkAtc4EuW
oGjtW4fxYawRrihSoGjGDDXm2GpwkRb/bEzK8LpoSwSmQBfs3wTaplj9Uxbq4R3DRkdk26rdWKIZ
icBckhujTXGpmpdVg57tM/k4UjQwF1Yn1Ig3nX0PNTTmzxSbiFEkNyY5XjvV5NF9dsIbXyiIrnNu
On56F6gO6K96UtpHI8pKOzSQIN1WlCA+OnIIbWWiC7sqggpTs4aKVR7hAOSiUoEqCPwWSII7BQQj
Sv3NGg1gfwul+DW6SS/muyzezCeIiWbySmYbLUzK4i+3knVKq7kjB5el3vzyUOm5QKTAkuQg0n2g
6scWAt0IEdOXLHncdpker/ywRC49Yb5pcrI+wT0GPie2oa599t/xPYa1Cb3q1gc14Z9XG7UcdUQI
PbipUqVAvGo+lrD/2USrBqlj1l8AdgmDu0dUsl9dOcJf70OS9ohKbBWCnwp1n0qLdNv1JqAqyOMz
cWf1kwNvIAymUZsNJOaq6OC/MMY5oCV04SQKTQtVxfobA6u0ada8od1eQ3sHXd5KRyq+b6hfkKvT
IS2rgDh+qVPqwV+VLvprhICOBlAJStKZlV4wyjyo/UKw9asBSufOY2up8wrlYUtA5XRYpLOkSJae
t9/hpOrfh2nI5Li3BaH7bFSRIS6MjsitnPrAwUxYvQAFUVTTEqmcpoGqZVPs0he8JZah0G4406Gi
sAuu8AheUJtTirWFylPzBPI4douDhvMktQnpJyKqqJBwzt7DOlpFfZLRKhMI1iD67oaurTTeQE+s
GUvhLQ+6VIWNpvSz4BE09JXy/NeaqN/rgMhLSgf/xaGJFGBfLLN+H19q5KlI+nCeb8QJ10Cwe42D
KBsgw4tH5cnK6b2Sfv8O0uaQZiHF9emoA7zi5gJSEy/Te1D2peEud1g3NBNRpS7F+7Kl0B8Q4DOu
90th1hhaCk+JWip+LVqLhk1QcIAdwYDDpI/gA42uF3Yi8Q7vcYWKRv6BhzTQONyFd6ZTIVP7Mlks
iqrmG/5GwX6Po9vHUn185Yz2a8knbYYo1HTuzCdZVLvZ0GCqNISZITVe2toHONV20WfosIMgFKN2
XZ7X+nFkZh5Ue/61XW5Tq4LR/HrzKYLLjUzQLnUKQJ+tKtVYxswMJGSDIAdHuQIcxcCanX2nEDku
MxPFOY22aDQMDhBHPHqaMcY3sKnyx9gtidQuyzNy38MSucL4o6ZhD2kj3IBTAty7YN7mN4T/HPDu
HIYWsdy65CzAhW602RFwfyafkPQiurYK47v/6dJG0K1LLSzeBnxvmcOpIRAwuSyqXMzi0N4Ma5L8
LqI8tXiuSxC52e2YFZof6wB1UD2f5ia+vGhG/I5u7aqfg5JFXQCgr0AcXOgjUYw/gMXu7lspzWgk
HXF+fQRXw0SztBDtQZQZ/wP+h1ILenfi2jC1y6qtbgxVA1NGyJrQFgI0yAAAJxP7mNi8GTLD2Lnt
uAD0zt9+tXtfMw2b/vybdYWNp0ZPsNdZY8EpqFJ0cPPDd7gBxczND4vbOJeQcvyRLKjczhp9y95+
8iQg/GMHK7G5isKhNodzt4iyT1C2X52Lc4fygkcm9YDBGZTy1Am/O7O4s9OA6AjizhchzYi0o0rS
lSu74gjQeOwTcTJsh1rJJ+BN3CNqbWiWsmlvMFQ4sxmr2KZszX5uPYOjr987ErRSFaGKS408Nzxw
iMpjQJDNQPyJH0MsFS2CBoo6ZUJEhJcieVbsItmXOp+m/RJZGCCcSg79Oq1I93F1mRJMly0hB6e1
uISFybR5d94RY5OSFH6M8nDFSiqG7N1HUvVIhSlnKC5SIqTDjVclxEztEqdNfX9fgwQKIgOWAvoL
D/YIzmWs9JI6YQkiRGTtm8GNAk95nDXzUFohzqF0CKJD6ha7ScRIAvL/X5imYpYqGqfk1qL+sYA1
MnUWCfUQ2G+UkQlYVE5RPE0UJBwgpvnUiGMS8n5fQ0SVgMEOwkLSOCCTRFJIy02/3yff5lQ0vQZJ
N58Dy0Ahq76pkiHBCjnImaKP8GVaMXhs/U6fWpECny3OiHCRRJ6Lh/tDH3pMxOhSDIJHzuepnkwU
TUVbPIWMDMWWKs1pDbEJ8hTmxbHSa5gjWfmbH7a4YF4tfACzZabdbyuOvcXKi2OKFvGRHUDqTOGH
PblfqYmKC4aypkBYt67qLNwtntiW5ic9gqzU7VWjB1o3m673mosfTO0H5grrSvNUnfYpVT1KasVS
H2ydx5Cjjqz/mpIRsu6qEhEXYnQvc3EpN6762haLu4OKq4Oe4s1GBQJ1RRildyu5rKFOtNGgxqTX
gueoFtAiRyXt4S9kk1OEKERuFD8ILkobaJm3hA4FQxnYF1DnmZGujiv4BucBkQDNgGWQuvpbrA6E
6HuKKVkMdid0IaTPtTCAITw4indLSE5cskAhJUDXQMVMeNgQnzk+cL5IUxZlC2oorGgoRZT9hAbq
Yev3hHmIRk2Co19V2fzSEu/nz1hRlxPBMoV9tAM74zYoE/J2ekf+iSej1nK4bI1aNKB3OuxbDqUB
UsOFcTHwgwqJqoxKKo4mREj1yZXf7L2cyV4koaBkp+sg6aZeDszAHcSruNqOuRT4HGLmiMiKLaUz
XPCXDtEGCgmOhwdF0bFGd4Vw9wIHnjo2lWxoIKSL1fapGVH3F++VL/ZAjnz4tyQQ0EzugebRqVMK
nogr+6KkUI4MWCFAMm0RXlnirIIfaZ1VJquFbHjyM3O1ouKQFSL5Rs6uwff4kdVFs9IHqgFQbcC1
UE+sxnHT72nlYXQnoiSp6A9WFOY53/q7vjAavJ5bZ9krxA3cBMhM1aO/UxeknXhI9O/9IEceyifp
s/TvskeL5wL0tp0ghXBrcn3cexRxijjj2VPJjMRGZ23e1+oaf7SOYiqrWIN0QH8c6O8CcMIQxZa7
j9wEHZR2xna+w6Quk1stfs8+ojQLV9rHKIEr+voJwZaRjDN2e9ZctwshhBvwaZkdvmOiGIoqYwiy
EGIetijo2UujcXtc8/8YwlB0UOnhH4Y8Wvs+RGeE24Xt3rkE6PkhMu7MQH/NLhnLlv49okoY3/pA
ScfoT/1iwTx7/BUq9NeGTgu+zOvf1rhunOjF1WiCqzfLt2fQajVPfGr4ENxvJpeJt41yrmoF4q5O
0YBpN4Kx3tdHHI1p9ajD8rYarw5uattnTyKnIozbNipJhAmIddUNP+QXPpC3e77P78/CwclmmIlm
qn/QuNBPBlnLeInKZ8i4m4XbZkI7Cm5IezOyB3wVHaWMK04Ip/ZXmOgCv/U07TFarageaWC5b9NO
SZexXTJnY/4iLBrFWKet1zTcurFIaqbLwJswHPR6PXT9d2i9rLks5pxvuYzuGgnppknp/mmZ4xkP
AqFW9f2zVrT1c6/jxIW1uOICbRtlXKrOpu5JcrZXTzT/7NFIuyeJsHNK/EXWhiUPEZ2Fgyt/M1hO
1p+xETmfdfBZxT97XHTGbcOFaOi6hu6f+e0o0DcHfjjTM0ijOlx3Hlo4OzBGjhVkrFuPKadc/azm
00+gQsB43MbBRwmaPL7dY0ZMr2f6LAvXE5oDn6W212syIalFsQInu9ddozaFRDFzWjU8g/mQyO2y
9OtmUw/YN/2eZs0gL43IIlOfzAqS83x1efkMhSCcdBS1kxAROkQKKBycbDC4jKvfo6nA3NBLFWn2
rIVMIo8TpeZebzCb+XpA2vgqDKn3QZoBRXSJ0bRE3FbXekGP4mMsu8unaXUtLbQ91vhbcewZ3mCJ
sK2v5MtAjWu7nSxeLDYnlhgDu9rsq9QaqBIrVIhCFdadeiCNcZ2JQ2MWA7yLbh2lEFploYaIXSMl
DWgo/J+WwtYoCDodp+/18dCXhD87gPlAMRLVoBfKGKFJhCiINaL4Hzj9GCQPE99cERzZWBNZSPkS
pT0i2XRw+NvMI8W0hEeYUrFbsOQxZgxSqzhb8lJwbT3PdV0MV1WED/6fqN1czH3+GhsxzcgrjJMq
HXI4D+Il6j8+xKVckLB/6pbrHtCNMdkOblI16LLRcNwPumQ61Z/MVuz72o4VnVM0YBhZiGmaDaqt
v2Anir0I67MB+xNCBVMC1rTW8Dx4CGHbdjGiJF2ua7dtM+QcpFaz5w9moWn2NDaBOdVivGdGh+cj
5EmtOArUKAGt4ngBf5TfpRus22zyjlxnErsYZtwrRpYbaYcYmHVPpIcu743dbLttN+Z2OR5oc/V6
dOSTUTHYcIDUFhNMsDbS/dKuUmvNBanrRUTg1OHBebHhcgpjpsGGd3WAZlTlm/3vg+gq4Y4hf43H
DJ3kEAn2byfjBEushVMDAD/ESNnh0WNE5Egt+DPADDqnf+0RmVD1F90s2++Za1ar2eyZTCaeyXTs
eGvZ6jZycy+Z+UQSX2MUN3+LFNrw+RgJWUWmc8AEm4Gvzgb00s1sfjF3eaEsxSXqJrlQ1hlrikRn
scm8XlRGGAgJ+TPGJ96aT/Jqr1Swv8mUfAFs+dQyfpsR765OFvy/4UGYzfYR28xmRXHfhHYsvLwW
Qm+7cBf+ulT+9Apf2TO6Y8Rz6mevBQXCvCfVylw3jWT01YpTzh7yN6bbRd+QJZT74k7Zk5wHykoK
ZfSIgZIp2S3w7wQg6jGTzyZaJQjm6C4iuhAUFu7NjO+4GRCEwrOuw6BX1ALZbSC49UyZh6iV7EJV
tRvRQAyBicj7Q0uxwmcJU0ARe8cQGZzCllMockjd3y6viA3R+EAPeFNRmShUuirt0J/FfhmKOiJa
9RShWQKT+YZChEWURBHxDp8K6cqNOZ6sKGtLWL6CLnaxNQ23QnVAtUiBFNr7EYvKZNVsmZ5ORiAu
E0rGRHwsjSJr7AGBvm66YUaxrojylMkxpzkeStiFFSHR4/NTdyUu6yISy61I8RSWCabkQvWaYMlE
n8pXSKWwNE8IVKFbT/GrSGVkSUViK0VQvJCKAaEfoCqpGqvVmYv3eYfhoi4q4BQ9LHKHRhhDGBZW
vvFlryLdbo41pxtPKgyYOIXONHjypbYKEhLasU7WHOWESZCGEweqJeZQTYZ60NQyYKzziGijlFmW
WTyJAX80CbMUWVfCHL+n+FhU2zqxKng76R2LYfM80sFmoOBPJAEtl2IzBdnCm5UDgn8HXDK0Y16h
lbhaixw/n5KOi49HLEpHJrVPEQxVNtEjFgVMMDaMFOhx5Cb0HXJB7IooUgChyRN0sPGlQXOMkchr
NDqjaPmJYh7q5D9+HuYi4YwreFVflt5bHukG40+Xph2r8Fc7TaElT3Lxe/dTvBnL8WlcO/MPcIQ7
Q+OT9N+7P1mETE5YarsMprE0wIJSPVYZLDgmSoLgwIQ7Bihk3/wYWJEB0od8m+nnmoonjX9NQZ8y
4ESD7IstDNVGs3JQoVwO6+aQ2GCKuz8M+BXEiZ4Q8JDVezNNCviFIQNB5W2U3kRtJ5epMYz4yPyC
ZCYzZ0+cwBwlOrIOgNKak5Hi8htWHTbf1FxerJIBRW0KvgP+Soc3FGDEVSiff9wl4ywEknfp9RbX
DaVcuw5/kDdC2VFjuxg7mX3M4OogosTSK1JQjHBh4ouau7bZY+ETJ0y1sF/uyb+Cbms5NDcBUXoY
D38BTfsOk1x4iEK9GaXBtIgihrzJpAvdA6S7SCxFZmMOdngYavw5K8+QEW6K/5QbVKio2BVdGNYK
fc2ekOX/G0N3Rjo62Dy2T+ujHYI993trDZ1A5rpuo4dgoFUMwjnfMGGCljFdYdGYabqghEkVPonK
yEPjuV9czblgWRWxZR6BH130iPjwnk8hlaD5SsPZEVLP70t6o5q5rOkDhLo3sox2vpNgh9FpVMek
HJpkJJPQDgeznkYoSSBb0z8qTOdRB51mYWkaI4wkNhUzBPjZxuETuaGsD5MhBHiqnwTUH5E/c4co
O6YnFFfHIVGHLAN8XB2cAh+YR8SpRGRYzHYhTXmomeq9uWn102aZAANm2CoMmHkyXvieMBUyZhgn
ZYp6qKkDG+sQrIusqQacSFb7MkHYlMcBaSUby3kHx9SGaTBQ/sC0i3vzylQBQoxCtKxF2oV1WtrP
qvmIh8rYOjZU8w6T2ULNm7l0DEfgCbN9+Q7nm5kr+tLt67hly8EgUIYJAAEqN5n0lCgN1mskv9mF
b6PONB2qSQb8TJ4y8PGTuasicWckVk4W0gZMmdWPefYMWmKQkZdHuVs7gfEp7HXOHBfJLBkdZ26Z
l+icKEmCGGVr47EfNw6wKETXTN27lyViIXO+3xwSrQjHkwvOPobb0ablFlxF5dIlU2NnNlVDb8aG
N5cVjvrB/NkCzp42KS9y1114u8sl30cYrstAYI27kS7Dcrhzh1xhl0fY7OUQU2fSUe/Ei2rZ8unz
sqNhZuZny8gkbSiNReUzGbW153jwEs1q6WXPnpPt24OQvMs2bXNgksuQAhEC8gJSmAtnyF9j4ki4
uBZsBveqKT9NQkjgdK6ec9pb82YPhnIhWIV11mrJPvBNmYqfidBgD74FncC5d6pNLCTPb63lBVU3
rmOtCZavuQ2OdK1RGdRAF1261J/Y/ZZvj2k2piAJZIeuhCqaGHe+4Lao0nujkyEz89T3CVVwbj8X
l+KUaY8gwud1oDzfZh9nqAxhRz0UtRnVugnmIc2IxO3Gq1UMuNxRC6WqpBBC8Zpyo6uFoimc7yKK
XmYkH0NoIHBQeF8cgYk+HU6gUjOv30drixF5VtCgwANPERc/QRhQGQ6zWClniUMtLvPHrBmBuMKo
AT6sAKfdIQ9xnIn0FgKYTxlhiQ9TdTmL1lrq7kBTD/E8OhgJxbi2lChJtV8ui1hdpAWRc2htZJFE
ZafFsveD37hAblAIqHo+Umo/Gy9C5wqKTUQAOUaLPmxjSWJWQ8CU4hkSsY0wqBSfLv1c9cUni4XU
BmqoFhEc6dNBVEGfBX9q+cXPVZyRoVtVy+WHglqVbcXy0FymkGxWToGRUjJdrXQ/M/uFBNIIqylU
R9Nxf9V0lDfUVC50XfR9sCuCPQUqvBUyZSpeZuCr7k2xrrA4rp7LocnwFwRrx9BmwK8LnxSSSdDG
e5BXTfU2RW9F5+EvKgJfjEAWTMrIkqb/UHHOUvmfByBx38XqrMbCS8L3wwPr5i7me7SnAf1FkEG6
gRtQ6qAw5e2k6B7skA8INl4N2SpNB76tG4Fkl7Wy/8esejMpFBDWKIjNlkMion84nG2mQgh/Fe3o
KgLVRfr70Z8FAcnD/HyTGlx4hEAYMqBMnuFwc515OtQa9IWe23XEo5NFMpbCcEU5qj6oyoWjXi8Q
CahKGZN8hzIoZLBJR6WSUCeb+tATD6aXPDATSj8p/5zRKeGP30TZGvrC2s76E/3Ls3SMIDiocQdd
4eGDOIQBFFhlysISTsmGofIN6TFekyuGGB9CZELxG1cgw4zHMf2I3RqzvbTH1AZ8JG1SQk/Kwt75
7SXF/MTvC6lCK0WSpFbNTftq+pdFG9jAfUgqQZI88VQNl7y2xjeuVgFZKEHktQDiIQAXMGwkHDHf
K1OXfGUqEDwJHQQjSVBysMZ2iBFFg4jZnCSjRccPB+BgmGpFcYre1msZXNz0cSFb6w+wu5p+xl9J
bP9AtGZ6wclcMoeKh6WZW1v75hYZ2qj5DRhGWVbAnsGBdvZBCXgHA9tVrJKBRXL6D0wr7jM4Okfn
2ikzZlnzt8rJgfjziGGXk5G/3PCGGH/+myxXH0vhleAPe47sNt5NY1zl3bW1dSGaCYQK6dBCelv+
eAv2Nb6QBd8Q12av1zOIAfTPDGfcyMAcSE/yaPUGPcXBOz9DBYVGbO1ii/Ebbs9f39ymNAkEFh4M
RCr7YpuUWhRIgd7E30RojF7zDHmnLKPUBOuMxpKEzWhQSKn5AAKxpx4WUNCcDjjApf7TlZmRMZMx
VhpG+kZFQbjTxAmsVoaz4a9aVuAgB54axdUT2rwIPSoggvjTp0W7Dt6kCnMM5ptU0uoo093mVApQ
yUO0RUUD2QQEE8gglGPy9QJ0zvZF2QM4PTEtvNuVQC4rJx/Mg9WC4/ALHL/ZmBMnhi4HhyEnzLU2
ZyH5P9xWlM1g/SEMS0ddTnV/cXvICn/Fsqz+R+In2x2DrKXQaXBj3ArKelZfjB4oV/A3dCDk8Tro
cRAnAapN8CoqhfSxfzLIyjVZNvEsRb4OJriXM5yrAfQh6p/i6qltTb+KGnOg2RHSuJ10quoMgxnK
I3hDlvwjhdRXimZy7PUryZyPVGeJJq2reVGJrFgYSIJM+JCJdHkb9N3JxQnzQyFY/CYRLaD78M+c
loiJ+h2LyIZW1x/7AtXjwzt9naortpTkcvN4TFkQ+c4R5kPnbKi+PQGIkuOlb0StavSx9fvKoPVM
lVri+7k5uTxSwM5WPDEyYWhNLi38iAZtCAZ8akP0bbOQA1WW5ZbkS1QUkoiVnoVKh+SUYypJLPOB
t5QCnQqwysL1G/CQVX3s97fmJ5x7BCFeH4F0MI+MEkG8otqYB/JCSq5YRd2hcqoRaasg8w9ABX8V
VITlp/xlLrTP5An0bxT9RZ/eeKJp4DzIA8hmy5bhAabuGDcl+cKbdbazZaGjh0ZNBrFqutSDkONE
X4/ss/7OGCKr0VPrE9LuGOQaA+Lv9qmtGdxb+saleQpXuSvLnuupg0rvPNJ4bhpRjGpwRxn+jV6i
CCwtsEQUQ4DJMQfKU1AEIZhjiiLYtUzilOhVX906H6WgcbnUA8TyL+/+cESkI+KsJP4gPFB2zOr7
wjd+QZwOK9U7bV/oe/vmEV4Pv85GRE/RkhCUWk5hNbHrplBp1HSYD2qQ/cqwcTUwZNN8taH7hGW/
vH6jmtCyWk2rFVBNpsOS5qA2lB3anPJIfFT96+yRMXevvOnWRGF5E7M5j9CJ1D/0QNHq1qaLERns
P8hGFVqVPmjJipa1D18w1NXrlYabWJ2oH07NnyeKtRrgihnUjWr5w0rDGvyIO0xd7ewijSIfGlkl
sCUGkBrDdIbg0KFgV+IjoCwupBQH3kOJNCtXdnc5GQJ2L1wfRVpzdCqGm2aRpq9RK8ArHw0izhE2
QzV0rZ8CnlzM7hc5l/nTsWymZKpkPaNVgsypymqcnF+t/g4ZEEqBYiVMNFqMOvSYHmI4WV1nLl2E
DsrW/yqn2Ad+gaOmo8eZQJ0OA6030DWn9pzLAAv8aaFMPclf6ISqieyKjZIN05UIW1pEbjtkcIcS
cqaXF4lywKuBQdVw8bAT9toGF4gHpjhTHJV7C9UsCfz8SlO3yvXZsvc0EWXCcFIm2WY38IfXyXKI
FU3ObCBIcBmAps9XlH1rwWRnTWTvM8KnrkksdijDHF6VQ4X7iWgMqpQdU9Wl5OcJnNtchyhUi5/y
x+KngKtCaYMqSZlKfM3Oj8EAYRLLxOhR8uhgfDWUBtxtmW6YqHEc1cy2axM8qnCp2qIiG+kvVey/
uP5iChfUC/Cy/g0WjFrLf7dL8WXi9BEclwxTiKR8aBOzaa4PkTxWJBkfPdt2PX4fe6ZHiwOW5onX
X2GQoHRJiKURZ1E8YT+8khSSdz8jgpBZ9OfZHsgoG7xYK8176aHxwy9dcJKZLNHldhg7SM9pFt+o
kdVs3ojN1LDkavbDvtOYfMV+UPEZ0ZbGKK6Ay9C5lsIpDb13k1WZBNmsCnwIFSGh1BLXFMtmD3wo
IoPkgqT/pBRB/+1SZR1TMyUMntlt2A5i4dJIpe8Q73jPCGkxQU8KjSis2TAA2GQ38J/Bj3w5w5l/
HLqBsK6eNIZTPgiDDWhbgRls8wF5BLMViempKMJUTCfgp0TfzpUnVOMVQJ0Sq6GE/2C4AmkHvQ39
A8mtpSflVFn2rRO3jXbIG9mhwTh5JS2LxY3gAh6BjgLtzhwXldMCGqXVmFbuqqtRa1eiu5WuXTTw
t146k9+94TEWcOLkt7EdbTYCg5Nwxw28dVaJw5ExtAlilUyoemrQcEdBu9BWU/kjE9/OfDtObY41
EUc6jdV0vs1aG9R4iVWkU/PiiTup5kXYc7Te3rygZakmx4AOvDV6oHzR/IaBlINvQOrUdckV9kXd
pnBnUVwkKEMrBrNO5yQBz7wzFwAeTEZ3ci1sY47uPinu16CyqblT25S6QsCm42uu3v80lrCqkHNt
m0yhCEetxgy1hSqwpKke7pAWHXXJzCfr959DIgYYgjgfGe5gMheMrvOuNdJvx6Qc/flcAVm2eJBZ
aNTJfhItjNhhcalT8tbqRf29RMbLg96kbnRZvSNcfbGMMmVMvvMrQ+LVCGtRQqAFVZYfbUQmOdRJ
mfSVNqUywPxH/KzCG2jRajTVk1SZlGVkeHfZx7k/RgcGSgOaO78wiNUFOnA5+aRp5L4JvexUtClC
0+VD7etkUK3MdnNMorsSo4UeeTULyeyR6q9YHYRr7E7AqmyjyXxe4C31yaPA8TxlWgqj1ENFvCP1
XkJ2zmr2YIkygtHo5ViO48UuMml8hhJ8bTitjreCTNP5GQ+tzM9aIakDOQxDSnA7KSKOqSWYyNOr
J4tta12iCs9e0b/c5y8U2etAEI26NFbN9q1C5oXh/bHd4DfaUoUvMhhOjvXXer5p3sMJW1Oxj3q0
FT62rBGZxIR7VGin+STKPqiQYON4hihW8VQVMp+7qd0BiBGU064yXpcV19gIPQztaq0SgTVmETIW
3rYzmRAb8XysoEWuC0xu7ez90c5t/Q1d2QVKvCcalQ7WpRrWJgeoK0AwB7uM5TDqdMAteBI/eELs
uV0PcSK8p6JMpHkm2GW3yHkFswARMhcVOzeUbZdzoajRMA8J+QI0LNQOVKYRtQeATK0Uyqrk64Ui
sewYd7Iflr8+/mEzT6SkaR+A2savSJhSCZVIWpIkgzhHQZ3oFkyMEKzWkh2BXUri8ntcBBnU/XRU
XiyCfHCB6EC8ceIfeQ1xkvkx+0aHkzCZS9FNyKfKmOeRFLDUrDxFaxxiZ6jSGkeIXxDGVaUXhJ4V
mGbyAupuOQYYD4/d6jj0kizcMuVjHJzqfX8mu53Ium1sEPVLYC2qBqjkVcXq8ceiyKwogvouiC7/
k3MlwK7Ca9Q7ABLQQGxupI7nQ3rploBktkPZZrmEIoeh6EWqYQl5gFGpB2GsHKyhtgTC8BgQlS3r
0pOYOmXrMF9558GvYQSWZ4P7ohXTkcRQzYZwnd2nog6YdWhp67WZP7jY06b4evTjsAySpBLZTuVb
OJoEcdD3sDTIbxGUaX6Ogqlfequ0R9/RztGKKz3Unpah+/2NVmwK0lQhPQ9GLIda24xdLHeh56X9
L2um/FQOAzdgMMeCfyNfUh/+efR7o2G9aWm6ToN3UGcipK6q7C2miBHQKkePIQYxfZquWZY+KXcK
XakLskK8z29B2pRpfw9NFXt+a9Nv55kkVzdEbhLxKyHMw7MDlgCPrDMUfA1qRP+I8gimm6JarMIV
hQIGgn4ole3AQfIZTlJl7sfJBlpZHOyHq++dGY9JHUVx5Z97dU626kWMrjCps1AXEWij6ojkL4m+
rg4jM7KawxmEhbYQhWQic+WZ4qaSz9sS5WpMgd6F9fFG3XE8Y0S27qROLEEPARSHGXd/g02ijSgo
QIqVavPde7nJ73sqZ77pfYSsIPqgTvci0m5OiMxLgSh4RUlRgYcK4/o443IHlUq+WLEML3yx1VL2
E1Mo0bEs0Un+Y6+U+eTfZ9eY8neHd8wuV710gVBscax6+cW+jt6LF5SD7ITM6k2wrTolq4zHQigl
MhXCIdS8BDQ+CYPotOEOEyYX/ipO3CtwZJ19q0hQtF1tNLXxa/PIshdNHCrpnILOF9s21i/+XLOa
E6Cpsp/p4oqg5mB9IFRHcrnyH9qVAEU2ikQFOrgELwg/GLVaSx4382jBqjZW8wKOxQSdkTNhEwJ8
AO+wpTtOa0hCNFwO32ZgIU20szidfc+xRsNlDfhRJRY5hWW36Zs/omHSpjN5KF8BGga01et2mx/D
YkIyl+H3OyTJoEW0ueNKOkAznSBoNZrDIPBELDJF9EYNMIAE3kJwntPuXVrFSLj11MkTWAIlLp60
8Ayuozus0UUjswIFzK4oFUKchDmmdPLeUdK9UFIvehcq71VPaQhPGTE0SNn6BnYIQqc+VcROigNH
avUUv/mGbL0MLSxMifcupHCjrcIGYl9uhwI4Ndidln+oJm21g8tOqtf8Bd6sh1wAX96YiBQw4EV/
Fmm+cWdQmG7GoQk+jFppzGQcpsRw1O/emLl04diGRJVgQ4m8QQUuhliTN6NBbVgTHMuMwsooNUrw
MhKi9pIsgHapjPcLTg9DIZtlB2HPNk2aXf30L2tV0c/1XxwN5r1L3VXYbqYUy96DxYx/6Adz/L2C
JP4IHFcmVEUE+GvGgaGVXLUKciJc/eL4hFMn0AVMj8l+fDsDNwVtUkkuI53Ld6Bl8Z/0RWxJGxpe
gzYtQFzVsA6iVq57v5Kq1VWM8aIEOQL9URnoDXoiMfWSsTRNG4wHLqd2akqFC27gYDDLY0L4V5HB
RfdOBthS/VSZTMyEdffZWq57qgDzADhlsiukx1ODErgqqlOisgfliVNwdhjbg8mIOHoDmiJbF81V
qEI1h7wNM+lLMVLjHOyvlBhxr4IA6h6/Q48B8mzsGeKCBsezRbuwKmk6oGCwTaCAzpyg1wLTyUh6
qJ7gf5SAIQ+IX4Vcec2oqJv+pt9ggIjsmaST9xz1dc3dxthMqFdkTnEZ1byzV15oU5hko/gOpS0f
E5jW8dxEYFjJ53FblaAUVPZGbbJPjU9nQwQX5IK0j2Tey6iia4MAR1xb/82+9pt4iD7xR7OE615+
MBg80bdVPBuXWY29Oqt2dsMSortbunSPXiPITW5rlCEedqO7nd2hyhefRrlXCN/jb/x1//zvzXix
ZycpcUGv2vvQoNavdTf9d8p9VKQy61+CD8C7dGfFQs235VoedBDWmDfGMEO2BhXxindtHSCIhIB3
tH1QMEPaYweRuOK/hpX1Pjoz+5HqDBNByzy+CioPBYgU+eaJ2vjOvjIKuUJxeWqj85RQo29dk11A
e2PnAq1yVWe7+7ugHDba64d9JOWtt5Hbm4NY7PJILFZq0tmj29k9sKt1ebfBY3WgADPY+a+r8Qpg
wDnH5XnJpYwpMxGKqR3j0LkOEKtCJ+LUmjZ1Lr8oaexZ+ZqLHsUbsZLGxawSfH/gUlbHhYaxKzLN
WxOz+f8eIcq3u7tYuf94OrPlxLVmCT8REQgkIW41IsQ8NzeEwTZCTGIWevrzJd7/2R3duxvbIC2t
oSorM4smI/Vejc40CCdSxFBLWSqA+2OhQECD6oquAkjzO+8dsjubQtmO2H3Xq4zTuDKmF5zt1jgl
k+eYth/Dc/tGfxxgg9BCIL7D3fSOLoCqkJmjJkHCvmC20a74OEnJT3zKbUcIv7l3ZmuzJ1uYyjr/
cBkAiKDRS6X1Hl1DRF7929F//eZoo+Nscmdh9HJ4XOy8BA4TY1EnIZpkEzSomxW+HiSiNRpo7kY5
vScQwiIByVsWQaI9odEZ1bPMPTtSbyNMavbK0c3fTWzGjCO/9k9Wo7Wf62D1iw/AV7apd/ajBULs
Tjkh1dh6GPg+pq+u076Nsn97RH2IPeMitPz6v0ur2XK6B3DaOv5JSvpnuNfc1Fkh91fA+YZLVXT0
aWrxCDfMjD6kf/hUZUKhgZyI1awShmLLv3R0x2nXUyQjwYjmp9xEtjGL7bGwuuyaoGlq9wd6Bn0K
X06++kmvhbMYbZaTZ7e+nMU5rnTtcfn2ClatNCYYcOJe2fDSM1EuuDK50cvdzg8LOgIuCyxWKGXQ
FODCtYAA8jQam9pvPjl8y5WpxD8Wofx0NZAFwo+QKxIBtgg8OXGkevVw1MQ1fINeHB0Kfr+EwziY
JE7nDSt8dFpjR8ARSsaJwYLZzwjBc7fyhYnOZcFqRqJmbJoPN42N/qVljz5y4l0fmhXH4/oyt17u
kUgE4sosBR8YXoWQn5N6bI8sv0prg7tPbyC8RzyI4rTtgyidJLJFlJ+yRWUTl7S9++0Etxar3z8m
SQKc1FnG1G2kRFFBJuwvZmpwLN6LNfhQTaCFJzOOqyXJ9o8QPWz+yKgtfM6SGbFJ06c1oGwKj5+V
xmDYw7eX+D7sDy6AL6XoFe9NlxwcABGUie36DdqsFL7gz8WCdotibCgyhpF+gVoCn+RF4COpLatq
caUmIAczzNMgKtzDmdOtDeWkpgPNxL5PdmUq8SqR3mMYN8v5iWcoO7VbkHm7vvgowws2aXt3uIXO
fQ9z/lrn9JvRg2IBg0Q8NehuIfE6ETvS4BSLOlVOdUCaXdWHxT+SVR1i6djpNWJxg7hw2YqjH2B7
/dYlv0d6KGl0aaWR3bPiSidFOY4oGaqdSg/SifcrUM5erjo3iwMn3oo+CmIpv4TxY+pCWx15Vouj
ehgcEecK1xeIpeYbuBa288FFvrp+9k/uAdlAf6ZYS6HcZVCa49Xy1Nl+ZfGqe+pY/QPHZT9jyQrD
kgcbJa61Hj1tiz6+3SiNhLGLcy6ADwzaq4FaqKamQpIQMq06oBViY47jXcDSXszOwT28MM5qOXIH
+ktjyineOcGqklHRPeY49nJSwB2ctRCHMDO6/cmaGiAhIMYueqd6clzKcxnFI0D4idu+kenJwxhs
jQD9OhGoLyW5RFCUSIjZCWK6yazSkfngpSW/88bEDm6JUi7ZEzq8foBbpbm8YtWgwiLwkWfmXeal
WLHIykAlP9qh7LCea+CQl8V0FGUHq1JVKbAtUbnvOJMznoWfjbIFKb0LdL4N/nYLtl+y+9Pa0gSp
i+fVYMk1tCvEwKNae/jusTZf7T0XDAFdNTmGclLt4ilHPYgKRmKStu5bT+wO6M0Tr9ryXKHHkTJR
LRhN7KvPwX2l0qWZ/gaTr0XOEhfi+D3UrFOaSQAERvb+KjENo/Lpn79OuA/SnQWPl+1oO1IL04xX
Cnr7aRIVPgrduNJ3UDTrQpHJtt/tCy6E+v1oay3hpo25wW7+jh7tc5B1VlPsBJDZn/F41A0L8X1H
WiHV6D28cFVXn23GoEeq1pjRT/TXBxpkTL2Gh0UB+QafyGJQQdH8HpZ9c8lWxluuvgCOl28+zAnk
K/nAkcCBu/dYK3d+tIhpf68Q/36ZR3gW9FCf+E0sItNOk95ngpzpFUN0K2IpK7rZP3FndmRGJX1Y
rx+HArt9whZJJTDtPHruRnix6fjqUKCT+SCNmjs552ntiIvhsfcxS9y52cTBRqUj9z601Fg/GL7s
5UpqYn/mgFomf62DVC68puSWqPHD7BuEjzXDMgExBdYzZaFbsK74xF+1nWERMBtSwEn5C7aQJowA
VGB+wbVibrMP7gkGVKJA05zUunbABi5OHh1vRY7l799b6HRQIkL4paQBXjGtgR3twjSoknamwRZK
nqiDTg/CAbmB/w3DL/OOiTH4+E/6Fc6Q/Vq+F40BDLdHyFbEatFmmEUEiS0nMHuYfbaOXMDqC+eH
oMBSQntvJYSfyMb8h/S+qJA/P24H8GniamT0q1G+yDeVZIfNQM5cUa387m97Mleo4axQbB4We0XO
6tHbYQM70KapRasySDWprXd9URYOgZ0Y9MuL7pzrZ39LlCsq0dEnwwEm8W3cy+rBuA09kzNE1d69
D2ICmKLsSK+IhaKUiM0gdVcN2HyViZg9bA1eijtoHU5o2v2bd7eWMcCUqnfFyKaHsSmj0egw0gy1
CsYPwmZ+sd40Sg0GUxs35e0jxR58mdgUCyI5HXJaqDrmKgt8+9g7m9QpdhRf/SUWmJFKEapUWHz/
mwKwGhrBtrsFdnc2g1XJR3AucYQuqHETark6vm240PUPTSmNZZiOWD/KOkySttPVNkx69/fZtNRk
P8s7t186JzEBNd0/llHsbcDDNyD1eBLFsKbcCBJjbEDlOBPQADQDtq2FtS2XVMrAjTnMpbziJBSU
5fSaPmfXq/U361KXi/xfMb05gSDO92hoNTaAYfPv4YzBSRYq+rAIiFJBtSn/IqcuPxa7f1gABH2w
axj36DioiNBli28CJfwQbjigcJT+41c1RoZ6CO5Aoqi3YeFNLrG7cD4JUqQbE1Lz80+J/X45L+fF
Oh3T3ZHvH4AIrUIVwWiqifrTgZ1ZfcmdB20BbX8ryCKIb1a0BYODiLm3JMjYfLeucyWgaqgkKX2D
RB4QQ/Av38fbRqCxVRrTwREE9kDzoSqb8lcMwiUvZjmrqCpJF4ct1TNsemRITep6i8LHp/WgUl/c
guAd7fA6y/DzwPaQneMYVOkljtkzDeN0EouThDW4iu3RSDfw8QfniNB4TWgx11+qSkLJVp2qNQ+6
yvUrdJHUeYAdjptPBFEJt9Ixz1Pm9JXQTDXjDwRPSKDk+n8FJ1GXAOfpUCWMn998El/j2WiGrGFB
idmAr4TIAnrEKqxpY9UGyrGqjVU7qcoUagOmX1WPTnHVFjvh2zXbToQ73rEnExm7TaUwj+VJlrNP
q7pCEeMR0fw5eA7ysIpXGmYowelflkFhKGnSJbeY11JosPA4Xdmle+EGGc2/eKYAUlCON07DY5d5
AooAcI8R+qcwz1MUWq2as6Ia3V3ByAhj/pROiDLW3MJC1CFGVsEZV6QyENkcRTGFEywlfn/WDD6b
VNA+dRcNsSggDZ4cpCMBCUoiaBP8AR71KC/E0tykRkyHA+65k9M/+SiZFOC21D5LGo9qAKuBCuj6
+CcWwyZN2LSeOTZiOR5shA+5FP9GbjAXKbLz9KD8flYLyBsHCrQjVXhj8bCoh1ED0o1QZ+VGcdmn
956YE1vsByIq9NT1wcwC7ws1WPQZFrQ3Ss6aHjQjfAawdBMpC+OZLte1VrtZfRiVNDxS8avVYGjt
gtdQVxlpwUi+gwp7oION/w7xcUa+8/itjM+zx689LBZHNgm2Ue0VDQZkuVyfVFwHEUVUKigXhbTQ
OVoH+fSnuuFavDmD54mOuxlsKE5pGWBY2N0OM3p844/GbX+m7AduhV1FyQiJF7vDbh/hUL801tmY
vPaCgQDqqu1wEjIuRxKSbr8rKhUrURGvIvA6+a5WkwDbYyKLanyxydF7cmQ3YhvvZTWF//5uebAZ
UTIOtVl++3BeSuU4R23e5UBhseXbss72d/NKmEYWB5Bw3gfTMiT+JzdLBOmK4A6XjJh1sVDBjq0e
tUJs8oHneeWbTNCKlU9onx1Dh3SSC5rZjjVdJWO/5c+SjOMhw6aFBhREtOfZHsGrm9DFPbklLxKY
nEUSXt30J+sePgnM75sTUvRAlRhqNEe6xdbMDkFQAT0R95mLRpTPzuTgNBCrYXGKePofGFPqjn+H
5GzqyaijipOtZP1jgvvr8FyVe+LRYkG7oQEf5tZdHXHam0xG9c2SWK9lcgITKXhFjyFdfUYlJmh4
o9BWApuVO3rtlY+vGtsj+w/eX3ueNd5q0EDOGF4cPz31ELftowGVL8prCEpbOMUwpDqHsm4jfiDx
kGJoF9qlfyQQmO/72RAST3df8S9hOZ32mPU9YgbRR1U/QVsLl1GkdpCT3Q9nk0MOiQvdvntYqVOH
M4A3YVqeI4in4tG3x/y3i4xeAxcu15nY3zjbrY3RDUIM1oTOJBfgXmC3OqoObgiNOLx79VHzBjKg
8qJqdtvoiSEXuJRa4eqQOQKVsHEBsC7VDAZ4CpQGJuCUQ27Oy39OFtIO/PH/hYbZ7vNXCGfak074
+pv2msNeuw2yy3ntIMBOh/scQQf1qKQSk5mlyOJv3naMhOzsvddIUMbvdYWgk284TflHcupW/sn7
C/F2SFTZrbrFcrs4hnvfbE23H1xaxaZm97E5uJ0AMrdgbSGw5qdYIM1dCfS6+aEI8eP42Gz4H0HA
31FC11IK8Zy9UivILyEPjCE+win/UAmWdiOhQBsdrHCwNqJXI+YLrgmBAGXKHoZQ2l20/auyo4NA
tZxY7hxy6siTn412MAUNmwF7xpvu9AVnz+caoUn9++fOf3RyD+4BiOk5/hT3TPf1T5XQJkf4CA4C
ex0wMEXCSFMMCT3VA9qjURGc/5UIRG4yMU6W9FdE9X+Fx0jAb0rE6hb0fIyBpFW+KD41SCl+ITDT
WlnlNMogdKQNJMhB1saaZsLFmB4hoiMwJxikruP6vWCAmAOYeYCv7Qj1RR1WKI6HKqiwGkZPF5lG
d9mNw1G82TAUP4h7KaIiUpFwhBNHHFzFpoJsoOItu2jjwX4oW2v0JqLHstcBD4jrwG7O4UbSf4Nl
q1NJ7IU/ai0nP1yoJf0X0KkIPRJEAJ4YNVdC/3ScEExqD53QA5WHQ3GV+pbKbzSeoDs0HyAbVx2L
OgHXePItOaFEqVj2Od249p8RfxIzsYUr4uiv16Ig0rK0TcihQ/nCNawVrCBugePwX9rm0wNdMc1H
IEJ7F2kmNB/RLrZMSIU6xrIwRvsP75LN2Q/jH+YVjWEo9mGZ0Au+oF9R12hPi247kNeAWnOr1sPo
Q7lGfOvN5w5uGyrKHklJphRXVbpB+k6NkoZ0bCR6vkbwRWn2I86TN0Qxe8QlnfGwd/YlYbjPaPoN
F06PVN4rakzvfDcDldmiH0SqGeHKHbCU4vroOkezylXSFp0FJB6CuHqfs/eIUAZRPH7GwJwi1Kii
pnml20aFzQ1TveMn9MaSoXALPwNiA6LTz9n5o2U1QCXPKukCbiLJplBGQV/10C1HLPp5eEVEmA0X
UI+KItU7lf8E3HLxem/g0IC/4hYJOPtw63T14Dg7wg5SnmcHyu4TVJ8gQPBxRkpyP54J3QWnI7Ab
YBxoIG1dQXhEBWceAJnApVhCw4GHrnhLF4PMItD/tSj7kHsSjp8W2kWdYIgDcKuYeuMvzAy+SA85
n1pDuiN8SqrfwyF4JpfmJt8vl1zw93vIBdbdWqS+6aiggAWVjiIM4TjTGwvaWbxw+iswiphVI/Ix
aUl0dYpzQbxnqvtqOopN67QJ1GBurY/wc4A69S6NDxLaDUPifOZl7EbRfCDayP5P9jTBU56AX2+j
OZ1CWxAulHp9ZrmSNwpcRAIriEgMx04sBoQfHZwEtM2oponLFGgeVoHtkK+fWCwCztbLkqtSSwVC
kJvwuhAYlwsQ/AYc22c9XQh5ASJEDO93+wQbqL8Q0SVDSngfAA+40ieR4wgn7cRsjUFSeVoogqKS
EjDg1a60ZsghUYcknxRUaS+BFIVtwjmhtulEO84nCkro/J20lMvOPhJHhTksQWFcigBvAFAP4K0q
oBJIolvpgADzufp0fb6enER6Nbe9ohL5cQ7BGJRfqkvrlKhM95DN6tEgGhFsOswj4h+3+9m5I9cY
wg6YQ97Q8hAJYsO/FdJgR8+r8hu8UI5ehauWyuEQ1TqeBwSuaaG7FxwshEkkKsVYEsuJw5XS2kQY
X9GnoQ2ojeXCtLrBxxJidvW3szTGdpMUnShvJshUrX7ASdhOBQJ8CDpIEEROwvuZJEC/tL9pUjH9
hf1+8j/m0BHDBvILCOUpagotNhk0CmYSvHKnK8jsmGzXUo9yOrhJN+zGbhhtVh2ThmIcRjJOE50L
LYukA3COpxPW0l+9k7G6+xhWLTUlPYMQ7NElxCeLYA8XmZZcc1R70TEKHX6FajZ0KvaRj6FxO0V2
qHwSvTxd1eT7JtYhB4A8leSCi8G6lHCQACb2iX/BKqLTIgQBdnvtIughxA6AE8WWjiJHyYSST1G+
toyGPM6RR+rS/2oWfBGe1JyoHtbQ7YfuUvCC+2sOHgUW+LNxdOCJ+xf9X6aHvmQSf+xucDqOoSfF
dzwqj8G7e8I4Fou96X080VgA01Q9Tkulon+PQtRMeRWu1R5LLaLveEoo0ZNvu2hmIo7+/dK/xApt
zDmc9E0MHQFtPtaTY1T5959MYxLzsXTV+fQu4XjUV+Bu6H/8g7qWWkzrl8HYazgwkGPRKnUjx2oT
G0JE+9DoIJ/pORAeB0qHVIIiKiBqZkj7KqHrl85pEis9ytP4MyqfD1LSy2tkdqLufz4dUIKhJy4o
1/+xsPRv/aiK79w4Oa/ehqaCnmBtLBHhee0pJOjKNL3OoCDigMlnmCAVvpwwlr/QVkYfQknuCQ4S
GItRo8RUEGUkt8AsGP3cWz8Sl97pgWYPGiM5VVdUl2W2baeNnrJ2kAlxoJNnawtt3/FlUIhNHdk9
1X0+B4f70Z9TMFVH8v8auRzkZzwfEFLJa60poiHx0+hvLoHJTOGWDbkfHpqkubepMIU/epDKw1Qr
GHeNv56yHuEfnUjfxX0ztYjPPwmnRkpSqDrtRQV1adz1mo4vWrUHP6wDjY0WoKh13De7eCjg9/sA
ikY5acaREfOs9Ai4b1KBsQ57/RwjiyuIxoIchZH8wcuZFaTnNyLyYthDDY5WkxrL6cRUiwzWEa8A
9PAGPCCPa+CKyCrg6fGncJ2PuoJ7v6GS0N2xELjTv79pRkoaoXGY8OFoBfhovMr1LBgdRl/2J3pw
ilREUMdU49N4HONyruf/mZ5cgQZxRDlAhOj/Phb8j59XoK850uT9FGPgEZnQzkpEmB0vikL6QfQa
/BV3ToVG/Mb6DhSP75GnHPfMC7pr4pnPG/JlCFyaKpp2TBaiIb7Om2tIz/yfacB+xAfjb+cM7I+2
4DNp+RI/Qo4GREiIM4JDz60853pqitqOfKhuTEMK9LAGg+K5XyJRT6m6EXVrjmgVM6x/U4mn8xk7
tkH4LWI8yxhEIZjis1NLXZrzQExPGYZBtBvaYwMCs5SxO/hIH9tEuJoNb4+XMceeSXeM46LepQPh
52UbnSiaMt5QQ6JB+wyetxEGeguL4Q3659+3ytlv+yGNYiTK2HKCcrOCQRltL/1wPD3EDfx2eIAy
TNEdc+8UucvWCGYMISVevVKuSmlANZ4m7ANZ3Yi4RXzSiBpwSxpkVu/Q8Optg/Yh6h+unuRWtJ0o
MzpzaD+o918lIRMPTL/Ei5ACVh3BG9ELxsKRt3gGRlscHqmDYQIqpXr4N6g4IWSeUG95oQHLX3t0
xez/3rRSaUQifm4nh69qaOGipoD+hSZXnEnZ6hm0aFF782OssAoyoX+OV33jTbamlx3YXxdYZPKD
k0yZkAEm46qvN9ZtqSl7yY1BQBmeZmYTCuUrfC+syOlXuuJj/lETbwQs4jUowh9Z6E6fROpomqMj
3dsbXQdokX4vav/2GQCikG1c7xKP0NklrExrfYnv9DN6epB2ePT1ZTGC7Zi8Bs2vsneSwXE6t5DA
N3iAmwZP1KZpKPxL2HrVQbaGjWDyQp7kmb4G0nDkWfPEIwtLZXE8VxM94jPNP/4wNHmLgoCo16/2
Ph2oWWjg6CqiNbmh9FMch+Ch9bD0M5pKwARZPILVkEZH5HY1Ej4wQ9zihWlLq7lNCrgKu54TdW/s
YB+1GHuKdlER6A/Evwa0+dqspNrG+cpvUXmV7V1Q1qk8LXq8ziKRxWUKz1E5YV5C33lypghj0O9G
L2Od/gUQ7JNdGawVyXNOWxBOyd1S+7VaSz+65KPqWaiGv3sWNnRPRoQecOKrk0KK/og/EIoiadO0
QdH21ZOrKauFsc3hUNbiEqkNXXxoaiNLSPEBYTH6+KKecDVoetlce1rFUxXhyTKH+3iak4ntYovJ
BHRDPlXlB6B382D1Wfz8DvIL/Cn20kaPJqYckdqQFGiN9KDyQB+jZ31jSqa9V1hGcNYFwchRr2A5
mmRzCng1a9XHRKTdLddNWcPHwlDeZ6AzTBVyQjZgXtl++DiaHffE4titMUtI69iz2PHxTMW0F+67
emRT1vicKEcOPRqqMKgC6jiFPoHYjeetABbGAlnIct/mSOL+SUEUbbAhio5fDSRu7Dfn2iJpZjar
tyj8q6dmx5yeaEjyCfbaq3/lHLI6HQ5Kt7KW6FAOrjZn2oXgy/YkAuCc1ElG30V8mHXKwli5EHdq
3NhfuZMLovoLe/yTQpNspGxtaTGCEnXfY0qyr9l+tX9qVVEoyMyhydNSFPOk91AjwKsMlwRzAlJD
v48GBsnl1q0N7ltXr2sbfSaiLAIG0rSCbhT8jLjytQGPBGjMCqr9wQlfkDddKq1RDfiAJzV/8iYV
2I5bZhddnLH5PQ/3eK/v0JE0aEOiJio0uEEBPWnOMS5UfdkKn5RGwUY4VFC8vC6Em8dWTnOPe3wa
WLjD3+PbyOrc3Jguciq2gXKjt7iDWw6sngEHGNUwgHnWdwQmsS4AVTlB6FwCnbdGUZ8MZJpVPIPj
5gxE7VFZSf0KnZp6iCE65fB2C3LcmIR+FoaXEnBiuH5uryZ03Z6Urc38AfPv6J3GBe7TMqKtRzid
6fTo2GGw2XYBD0D1n+zsg8fmCCmj+ts4BwfQZK8+KqrBCQ9+mGd+Pnsc2HSblutcW+dFJXJa9Bir
YUDQuYUvf5oOVx+PF5xhMFSC5XhD67IdrNyslQ6bg1VAq4JDVEwdmL70BABis/AtnWIi/sG8Mdjc
YkUOczy6/tAjbKzmV6+W2cItagQVl4p0bfStVgLG4D1fUVs/4cuO0Q9OQc1/fDhylu60AIB4zPNp
lSGJa+vDtHZ02+aC88w7Rbd1Fjh8sjXI2jhYgal28uE7uUbPqVxsfsBgsZWphzYY9fpyd1/JMeF/
hx+6Sbz4fx6+khQ6KT5B+/5p+YRp3O/s8UAoZkVdfcdqVdz3iiDdDouyX1vYbtqzN2dO/cltG52b
5K6rnkmXp9XYKivulcyO5pnm9wEu4Tl1y8rgsXKCKqxRJMBwPXGKpUMb3gPmve1s0nJ5qsaGvDyK
0++dl73y7dbfeOibm1ulfVcbMjU2uwwjvmt+rOMEfq+7TWNYgaPxBUyBKhHe6tvbX7qQM7N963Tv
FLCmtoSO8Ymo+9y/dNxL6vMeldR2q9fW/eVfAYKvse1ExrtfhRlAqYpKubXJCEKt4IKyvFOW3Wb3
SApnAeuaWKvheTa7WuE51dXiiFAfEllAcSgHBvS3bVhNjG7eW/VrlLRffuXdqhlz+irHW8cT+a56
Ce2Gt10Fu4Nb30DZJ805UxLGKBKWzHmYUtfWMLX4eUQPb+9++M1/LeTom2K001pwGsHx3MnRGR7d
2st7Pf7RUIskTK7VB2dycsIHzeiwZcS0svt6efc5bbLzqiixl5cHqs3OBegTnX9OjBrWdENalpyn
dEhK9i95gKKLgLD8W8GyPypGA2eypQ9H1hulvv1eoGJ5OgRGg40OmaLhbs6ITB9uMTR67DNvLOtg
SdParYbu2gDLwqjr5V5J50gsuSFFrOv4WfpbwrOq27xE5jOm+nFNDgQfHB47wlIGubrBo8WzSjfn
TmDMzvdDKKbX+WnXfw/w/TWCrOp523/G17UWFZgCEGYMsBf1mm31w8NXc8q7brOoxMSlMr2Ru22n
NqQLNsLWj005a3J4Byk9xPPxjSDZB6mBiArJlkZVQbs5w+as2tpfh2a/HD1hOlYj9gorYHOiuPdM
8A+nTMqRbGBo2qi3z99ftFQpG37Oc1bgVe3Xu80mEtlb5zgwj6FT8R/00+ofPP9xatm9b6fhevhU
vebe4ewNX/PH+p1srfjQPt0GxvRc7ViWf/95mPGZjgSO+25dTfcNibWgf45/jQrUWybRNCW1oAZI
0j9QLOkeinj8dlv5sl4LjXe79gyv++jxCrdbf39CzTA9wytsvzq3q18ZfkELr7l5zzsRHDhe6YxX
W/8IX4pwmKMOg10CANt1an5wtoLzqv/OOk1sAR5ejaMU3st1kQcvrDTmz3VKORm7Q4xBq+NtjB75
a7d5dBrR8eExXar/qt/bh0cnvcEL5t4iHWEJ0taTPvlVHtOPdN2IJMIXEuScSQO6XSVxIznDgA36
K5nF6tuh9ryfwDUOD+1VHuypJWIgcx9+vfqUysCT7qibVmy+7B5uL3C5/Drk6v6hbc53fuXl7tFm
mW6JhnKdP/DaKxgykPzfw83NrjNyh3L5PI7v9UkGyaZtfJ2Yh8kJ+kf7Mrh+FXayjSe1YHn5ymrI
vSfNXpNuS6c55kZZq0CwcaN+28nPyhUeFIpoeFnza4u9vam+w7T3UKvTHrvNJcNwj747bEv2Jr93
SiPaF0njsrlduu9rfF517VrnZCdO32ysoZs/76PqxjgG2yPNu+ueQ0+bZq/6JAu4t81Tn09lz7tZ
G3vVvt0AD5vjWrP/PA9OHPE1lx8kTTGGVpRWBtbQPHiXjraYY3T9zbO5BWR5vAzfd1rWGpGVb04N
fwurHRnKptpU35QlyhnIrqc3g/d0jVuDkmv4MvyMWme97Bqogoyhc0E29Xa+DjTC8erDe521vJve
zE3ZnFvHPDTHJxStzW5W/VeHx5lv8ptUXVtz0zztfJIQXMpPkyqI32uw5wYpP0+r8Q0S7cqrPoI3
6ceBMhVJ+G54hsQQlyNnglQI/KxHFgmzhma7a3jX8waUKNqRDczBjYIw5qM0bFFG/8OGRaSlHLNA
k6lWCUJZpMC//qv7aqBntQhygD/jeAQAjrUwXoltTlDRvcbAwuMpHDEO+XpA4SSqoYJo4/JGMQdj
xb8C9xjFSvsQyASujYYGBX5LNUz1SOO4mVG2k32tVB7SHCETJG91Ah8J1niI8S7OyDmOQRzqLsbi
PcoL29DHnYxiyT+xzVS2G/+2gNFnyZAi/psiNKSpQKxfefDA+h/LRFB6HXyNVLEI75hYqrOJLpB7
kHpHpLWVqon6OMk4zAVJbqeJdEmnvLLR4/O/zJXDt94uf1lUuPrw6nWWUfQFFA3SUZVk2eHYde3F
jSE+BQVIxMFVo6kqa292aPWevcf3fZSDVM0eSFt23hGb91lptJqwUrLQgt9E56JmWL5aBCkZCcXe
J2J4u9kw94qLu4Wlb3v5dAsMzwwlRCRN4wluOYldy/KqhJxZdDOwhWI3NHkWQFi86foN0tE1WPNz
Ahj8Nzp3Fs/Fy59uZgVHqoRwXjFQ7OedA40Q+Rr9ZrpW6p7ffKZ/3axwfOHn8qa7JcdBt44M+uo2
9uGjGvEKjZsQWaLGyWIkFHb0+O1nT9c/NSNrgdkQmiK7U8coAcsd7ocVOL+cUJwnb5gRiSXa7za4
06pysaMIA/nm4D4cr4Bw9EuHm9V9ZOw7TWuUDjCwKaERX9396MrGeKFnLXBSt2y4dROl3XNNC6V3
JYDa5HTpkD5IyW3/7efWZDUlrPHfy+aOHHk3uvBkFtjbsEm635XOvRFVk+l9ZIeYqRNlvknAMb4J
mxOLrACM3fAau+jyAI5urYwgybp7esR8W5Nz60xWsIsZIxNy1JEiyi9iHPfCfOqwIdyXqFW347R7
KiL77Z+JNVuYmlWhAzxFanEoWOyR5Vg49cAgwaCsc+PeMb9rg8B7xy973zKjGrQKpD6vtfHvsNhR
j2FX2xQbqB7pPao/aJGV3lq25SKpwIuA3NkCPJ5Sr4ADCih2b98RU02anYPpOu8PqZB938EFFGVC
s2+zQOAHubtxYXuEyxVCybpr/FsFBWcRLbQQGjY8HgnSd/M3H7xGjyn+KZTsKcxdjv591S4X+94K
Ma23rodXTqmw3rqZAH0E0lFl8cZf4cQGOMtBHUIzKMyWlftl4vb3P5gCfz8bbgUaqemGtCGG1SmO
D+FAfVCAZDGb4GXVWQM9oRQkXlQMvw9TDq/XelVvvauu18gibyt2hYtTH/kDRJHgF1rpKI0aO7/I
3RfF0Z9GnGZ+w/TtUZkF9UpcNIKs24wbg+8bkRd+SPQ8QlIl2uuDPQyezzrbeveuReU1Kehe9+M9
aI1FUjNvvdfHS1BNIPqioA6PRNyghxHcWRh8r+A5P3E1IbUSGiJCFtvREzsPCNhsgC41PTX3/q1L
iefuhs/1mljQOPsnWB3eNSfjDI2iX5naBAxIbWuuiZzqyC7y5Als/QuBxs1/oT46zA+16Ph9LQPj
13rTDJNzlrbAfWMV1Fbd8owIGLFxn1bICE1vG8Sn33anWQT4xjiKx7eDC5AWLS/SHidpGb0N9uLa
I8qg/INnb/KZefGhWdiJjb+598CIA5LIxavVfPwGHW/7/bxBBm6/3WM/Dep7F8oL7p4G48bieLPL
P4B9I3N+QpA+ZWsrgIZcHtIWonGGErPVgNqszn/l5NlZQTsMjXElXFEIOvvm0TXffgbJd2gy87U+
4IBX+kb4pA1K5wrBBklNNnm3c3okGnTeKllJvRXp4whePn3Db1GxNiZWzS1xoNg4yxcqnLRjT5sw
a+7y3bWhIZsuz86cv1sJEz9p3P0VCu9uUZfik+EP2ISTtu2EbdJCB3Q2PNL5auhQfqaiDaWsurw2
KdKnd5AXe1aotWunUffOoxfM7f0Fv9TndPwcvmKzYybmkzgIa2aMGYGa4as23H7RwoYUzDVHpkiT
XIez7Uz5ftPg3KB3BkpDy5g8FjmCpeG+EgG77y7uTw1AA/twsO9qAQZQK9xH4VaZRlQbxqD/KKFO
rc4+3k2ElrzkP0kX6fZ9ana+DvS9WOGR8SbW95onJqUBeFVvrx7ev8rwfW3VhwZsdnRrnlNXYxbj
6r2ow94Ge/TGuC7B6Iiec2NuGUHOcYfSgcbzgwsisRd9g9vNL2jCj5BDiYyAwKAhdYl//a7OVtGt
dK9x+q/4ludetZ/Zbs5pyfPaFPhmosS6R3YRNpdWiYbzE3cBuUbgy/V2FepmxOSlIcu1pOe9V+Bl
XW1l1ThqUzYGIj6M7YW5jfLeCVELpB0m36G141B+dCybA75X1KIDgojb8FX3i+5rnBK6sbaa3qkM
8p71U6KFHD2/6HmGzxsr7se+EDwUS8+TdK9TRWDGaNCje7wa1XO3ObiMDbQzmElU9q1sdPYbYDgn
Nz17lJSqOEDy7ec+juI+sfmuz5b/8/jORjnxxPVN5HAD9433txbBL/4f7Htts5Mt7936lKiBfCPr
1Rqt96qdniIw7oZ6zrLILRBKKzAwFs+7HPBMTNHkp+aaHQ8UYIcMGOM1Up2ULJwJjbgtbdeJLemc
CDfIN/6lU+5u/Fo/cT6ruIfpsf99o4V86wUCisYKQdfdv8y2o2JSIjOqjU5R7UTkZPzb+eaca+xt
c5f5I21tAHEnwyD15da2HCFk2l3udXyu+uXNbX/9u36VXm2RUgKuUADAD6HXM8NsC2fnAZMHd0gy
EbAN+k36ZBdXly85Z7dnvb7yryqV/H3n/MC31FkRdDBNwsp1767EAAe0wKWJx8JedIunr++jT2S6
w895N0ehfw9XXWiEQ+5/ud23zeX2Gl6g5YUXwMqMNRQ9zn6J9YMRGLBK3AsC2TOcCgQLkAzcFqfJ
kaO00b47QVYLhzhhcouS+2cFmo3V6Bub4syrAhLoGGW8GUAXUAsQ6wcmX0iYzgvjXfhan6ghuhXq
M12zZBewK367BrxEs4ofBaGX/pvJObVA5sbj6nxPMMc2+VvxW8k3VA/oZWvxSATYwxdbNODt6nKy
AHVG42f6YE/+ecQryNzsGLAeUDW69wK4zIRzWhDgXvAuyJZ8yAhBnIaGakHC23zkeYp/t4TxUDXD
xg+PLu9uQ/rzSNuFDCZCyCtWSXJJKt8QMY/uEKDt4TbPy7vllRiYrsgYeYQX8uzyHf02B7NbCx+X
aRoTDoIL0nZzjzofrAfrjkvI5vOPSVw54pdVgIbX+uLs1UuA4Pc/2luRjwxK92WqYSU1VjpSnYDj
qVtP+k+8o0bysrnfIClDG0y7pOlyv8h/VcS5Qn9d1t9e6niccs+27ZJ6/lv1T18EnZxYvzWfuVpB
QO/tmH0bw0Frf2+QP/feUqXXJ+UMbpmTKFGorluv5FfW60TYdu84xxo/805F+PJ2NELFi4s4twQf
pZloBUT7NCFqNYC1IOe/6GWKTJ3PcLfzGSE5Gi1yJO949r8r38OMqNU7WZxARPHD8a5fsOtrBeB3
z6az72PCGgK9yGvd4RnDM+n/ju01Rt9Zl4a5dG7f+8i3c68230PYFYt4nP0c8B+tcJzCqIKgghzm
gBrBvT49lG7rGHBrP5QVUxVyjXufLM3f0wCZAoQPvteMLPWcFIP56cMZ5w8EyWek/d+X0q1RUnWr
TbVOFnHqBaMYSXnnRrrVSeq2aDa/KS4fUn3zbmNUj2h7cTL4arr5pMvHN+kkKpM5MfOdKJsYSCQW
Rt1bvoN1eSdOjblaeFNnI8o7d/gdeY8sYFEs/P3VnaVRK/uBFVV1ibhxe9nxjVLTvnr9R7c+J9Ai
nvCRiRnwupGvWfEDXWqtOyOVISDgKcyaT8x9fNhN0/GFEO8Xa3/qf9Oqgx38zr8i53rdvWkWZG31
LNCyHBNztc1k3Erb4/RBStpq/h9NZ7akKLaF4Sciwhm9ZZ5xnm4MTWdBEUXAp+9vWdFRp093VVaa
Cpu91/rXPyjsrOi0oEQRFINDUADQx0J8z38P38fM5mjLV98jcA9lkeMrFtizO4i7yI2+v8dAiVWk
Weabkkt6S8WOXvsnEM43NRh4CrUK5bQHhZJIwBe0AkbVhNQ3hK9gTWtRADDEe8PzFk1kJqYJ7vhk
0++fxfj7dMCFpJHAW/vR1g6Xt8HTokQ9Bb4IgXIQLukE5Lwftqbl6iWeSHWh072555wZS5mFsP0l
6+tv5VWVUb4xKj6Pc9JMJGjrRsjOScf53dYd/HFMM59HeIJ4gOaSY9UyIh62v2ZEpcTIRlt1j5dp
sIFVFnaZOdymKZjkiwcRkA3XjymBEGBOT4bm9OkUjCjjCSkQ+J/d0/x8zK4a1D4Uw2/fzKAxGRVo
6eGekCbxXSueohoDaL7mtnDFXZk21WCfY8OTp4fGmbM40StGqDhjGX0UySV0xQePq2Z2llXLW3HG
bnOM7jF32ff1h9P0FicCbAYUWsqa+uL3dx8AgkI8bhk3aqRjWXjJ11xdVjiTPLgY37m37bE0cKsX
Ed+HUVMVEBCw43EFW5gB5NocKX4O472/XIGC4a2TaI2/isOeAiCgbaSuSY3CpaX982QYMulxzJhN
6rKIfjJHNqVofqtv9YViT3H8EwUuib1dPrVm0DDX5ZFn5Ra1eSjQ+8muo8LjAzolCeSYQeMa0ohm
ffPsfVvWux+AJxSQtdnM9Ac515flbKscGy3tOWyLicmk3uWHDYQ3RxkqQ1FTE07bNLsSQsZDCER8
sVvRwxkQ4TylT5SMhdEmon+u7NmKGS2gEucVMcDmNYYv4zJhgpoA9olWEtJvs+sBUz2upp2C3xvv
zISONo6njBwZUzJZy89sFrT2mWr3kG6Q8I57Dg8xVIkOBPQULzMZAV+BH/QLPgI6zhx/+bFHZp1U
VlQrRNW38IHC4EF7f80zSBY8k7NdukzVMKMpppGIGh0ugb1vDzc5MpDjZHuhRGwDaFEWeu+b1tk9
4e7rgMlsCfYNRuKdEF+fMmpSSvRCl0AU6srTxfjQgZkFzQAFTjmwzddwxpKQOoq2pQ2/ku1IvIUK
DR3ffd4d2VS79V+X1npAFdNaktXGN1Pih3L4vEmWOnuvi/U0Gi7cmA8AHB8+codQJFdtr90HrTQe
0/dnvOIpaLdo4R7ID/pGVAwnLeczeuvR2ekexRn+hB8J9xTh/BEGQm1QnFK4ucfz+hETxsBzG50g
OcxZgzQAjzxUwDU19b3rs+PbmPLAXwGH+GirpxKKL3zWN3A8+Iwn99Gk82InBViyrz1etZSwlvhY
sh72e39zituFOUfYOZju67712HXlSl+ZTndEvD//7pc1hYUQYFmQQ3kOQTIuPmKfAuKnrOAerc3d
xQSAfF9z1Nd7KFG1SmABEeZOALxv9PlEKkjcHeQRckrNVmP8PiFYrTnwlt3U+2BQptMOUKlno++s
fTO9lsLWc9bSybHY9cYb87aohsBdXf9jNbx0PsBMo2RTpI+sVpW9FdzyPadoUW8wYSrcGLQLHlQo
He875rUPmbLL8iwOnK+gEie95MDHwkPIkWhatLLUaHrRyRFm+4ZFcfFSeqjpxi0/3NgPrG9xabvB
iXycUOb0j8XdXD++Wnhdto0vfrMBCujghD9my7SEaPmAySnU7+7DZBZDhifKAYqzaY5qgYmY0UHY
09Xtu7Mol0HCWTo6R+xkfe2MCsCKOuAKT8PuwlERsy34mpaQS64ruJbTlz2FdCWPptZTbIXIYKFe
QSEgz4KSWoUhXtowmOsSJ5Ne6VUyP8Z+I9XcJifW9C2I8vPkMVQjUfSvMewFOKYSGQj4G18Nq5wJ
qe8yYoY9vU/I9/pq6ZrSAMcP7f6Bj1vOs8JbQ/p0p8+QQ916B2CBHwM7AEqKu1l+iUVvn/l9cUFa
LkTtPkDU8nkUYvMtWsd1hNyAdwwI1oNc6D2AJrghbSNePyHrC27l436way+ySTJJQBCzCe+CUAth
V34V6GMIhycctjd3AMgwLM12bQ20HN8zrLNxHEhQXwsshaBwTHlVjMAgEAG3jOxlDBgM9rR1V0ql
gW89TvoOj2QqET6jAYilxS7SJkAhLfyFGQqdWFxSWZ8i52vMuAOQBftsh1AG9HLGasLdiXeDZpNp
CS/786UW4gc808O48sc7WV9Njb85FV0rH+W3FBPDGjMtPEAjRPv6YwSBa+lZzFpbp2QrN3dMlSSg
HFN5Ox1lZAz0kMm3G3CDPsTYancIU2/+/dmLFhT/GCaF+gPjAfSSZeptjtSSFxMTGwxTnMYXZ32W
Tn2F89Evdcu1Kqa5iZVx9+PXofHQy0rryHUVepLDMDrMdsLlE6Ym1jf+QOPGrpklJRN2vLGszMT4
sDqAbT/7L5raBg4g+htZJUICkRa0p10jx/xA3Boa3mWbnM1z16TaWp9XDXbnHG5Tf8tw5TUGpvzw
7jeV8RgrDII+9gbzmbcZt3m+rn8KkGTDAIiEHwlXl5qSBgT0IuHPKbL1DO6E9gYDArjj3exk3UC9
MJ5XDrIHI3WoozBCaVqqMYkqbBFtgNOWfunqh47bWUEjiiWGpDzsrn+7x1p42+S4lzojaox1cC6G
PCcUOa/Ca/BzaC04B8MZk4PoF6U6TJcgMapZFRZvQuHx/cgEW4bED/pu/7obnw6D3KdWVDc6tGwA
VfG0L0gDYIjA0cetxysV8gbtnd5icCBSQf7YfXo7vE1Pzu2kcZGMUjHXyjJ3gaGzgT2gzugQX8VP
01Q8dtFvILrydi0oMrNihEvJStHip9dibzFpbYYP7owtXPs1e9mWzoFGZD2N07VwyRo8/j/V8EkI
uZh4KSiGgKtFsf16sNIqsNQJ81RaFRVrDD4LVxter5EeXtiT3gbojcbQaYaXk9mYwKHcI8ulCoef
CJsrN4LT8D036+CqDeb4GCgPfbO7JHob2qPxsMoL2FsL1hRLetS3GsFtiHOdls0Zr4eBtp1wkAwE
fKQFRk2IWJNmehSl+2ZC/GPfmbzw5Ozpvd3N8DZ9xlm3Jf0/YCSF693+kO7F0X3r2b/8pYt1ixmY
nsAMdHAhpHw2nYFxW85UKr4Og7D2sSaNggKT0uElSRGVYkYYYEQD6urC7VPfZhiyYVXt3RvmZ/SK
O06BDkXvwKIEgDruvyuAerRripveOIOJ3zBn39BTv/rlZWCffhKXviY8gjYfHBCidrc1WdLbPOqe
lgMU0m0GvXeNDpkDv7ZOw9Ow/ycxZdApawoqNcVFUh2Je+SHIWTInHh5V7hk4rvHeVtShRuL7DVm
yyFNkGKmqfeW9ddimFa7nvN0Rs7bBiOmkTZxzjD+0V2+xxTVJLhQE06uCRGFoqadMkGkpn/ImFDm
cQBlX/08xm8MlAf2CgoAEZKo3mm1+Xu4gEOiL7xBJ+sIq46f0Y+QYvn18HQ1O2RJ8AabsI+a9mVI
/c26pBy6ZdyI03LSQB5yIN9MhmXif3LjoVq0mWeg/cVNBT8B7YbdTUt/ZRS5ruI03e60u2/e9fnL
AxihwT5eth9jaTWDmLT5C1KidZgHWcDw+did4CPaW0bN+fatd2eT3KbllMroCTjSWmdIr+4uBxWW
ASh3Rv5okjJUvZIJTMXpM3azaC626lZ0cS+p457WhKLdezAB1gawE5nCI6/XZ3fGq+opZozIMPGx
8gbHJgj9RaMAnBn7sjYKVSNTa/dY0D5TuxsDpwYfa42ebnTdmhH5YQ8m3oT0SWQMHpq0Cr+thYR6
yhUYSLhkQrRGmQbq3BkmuyvpMh9zWA5fVqCsg/oB98FYnV9oM+HDME1fsKwZ5SrelljcRxCt0DJz
N8FQty+6jJfT7bP0GSSQrkyiAphVlI03UOWckjKzZifomgWsMqzYNJgrn0xnKk++PXCDVpCtRIin
EKrTUpOgK6SOkrAlDXEYNnHXYEQzRlh4wtywCeYCTxySHzvI9JJq05s5tpXrElEwNGovCEQ+eqEG
Zuj7wrsfCpxY/7ZVI4BcetELBUVsCdq0Mk3vh6wdT5lxTLxm+Nbb8zeEa8v7rG9LrwnaZHxG5iwZ
F9BEaDL27XnaJqeSDyVhtdfEqGnyUKy3e/oXbg3eWbvUyEU6l9DgeCt4CGxkbT4uutQVy2YANnez
BOkBs+EmUVvKmOLYvJpJ6NCdpDAoGzzV5JKxprWSWbt186iwRuzuMYce7B63Ai45bQs88s37tDbX
0BkJ9YPcd+gN9Pql1cgrtNvDrJHlPeyPm08/7qtnKZpVR6gFbqO2A/EcJfVCSEgA+9ZhyGmNc/tF
hSzM/t6eJn1H+bvgYThvPHUlx3ciqSdlw+2URguPLPRw/dxKcqPV9HBKYW5hFmwXCBazkqrfp3cQ
Q7IPMAwV/lLFJWvgVDao8vHl7E+ZCRYHyGpjBjBHIPhd5jxkNUNob9lly9AojT8d/l2d7C7F1Aco
qeOJk1+tr9EIchWGrODKcQfRVA7vhEG2BZOaUnC7DBG6DZwwxuHC7AZxeJ9y7bAHwj06OXZoYLNE
2KUNvY2gXLVaKUb9/eB53X3xBNGKQrsfm7mmjFbeC0VqU4/QLKdkoRUzkU1yOJnaVpSRtcajSmRg
21vlJkwyxBPjMWXzGEdYI2fseqCWh/h/g7YRaNHISw2JHhauOK4Oq2FrX7A0iRIiu49+ezTRIzj0
gfj9Vg7VByLkFHmOoEUnE/uJBPkEY/Jd5bYdSz6NaSoj1Hh5YlSjBXMXmMrrp8HmKOxizPE0BDEo
2+hz+DZleRmj131lOislVDgurSfPonFR2SL0VpTuVNKRdASKKWb+nz0FsKYuX3NBE3PqNJFxrRsQ
vbH9y6n2hIBcjmNFA8mnVKbDQVw8pRB9AFHDNWO7Y5Y/5a9ILTxYXvchOKMxclLDwd1sTpGcdPTr
sEGJsduJHKrp327iOA5uSiQdYcNNwEL9w/PsqI3gqX1ZEZQWHPc4npxTC7bDek3LHcZdX2KjPsNd
imzz4sfljGrUf1PwtYNYXZ6+IvG746zwgZFgqXETmWEzJ1tHdn2VUDKWT6BqSlzlEPA3Ncut1vF+
9cHw+8Z245PrXjr7XtRATf7wSGFVcKhrRP3EbiVGyYnEd3zg/vZ5UMqeBuchmbbxqQGLm/a9fjFu
15TCIFFWQ1cBf2y/N9uPyNyWo90BxvTDSi60ipIKj7InxO/4jowOYrbIAnY3tn38hrGpF/vC7qQ4
6924MDvYp50pz49yKfJpHe2AWjDlcONkcsPQ+DOMW4RNR8W8mK8Tbulnz3U9QGUW6zgNzp4GYAOr
7TaSig3jK2OwQdKTAv8J2mPRbk03ZB9eMCAlYhdpwOPjduA7Jwg+2uKRXpR2YwgmxL7tPPVNAWH5
FEId5KiJU6d/N9WXs84DannbJwDO8fpwZi4SgDZxnFF3wnZROwBYeCY4pK95rZYWMdA8riJnMkIX
qoLHEFmUG7/5yU3DdU1W4mdPniMI9ROdYxc3lS9qoZv3/BhxSJJCN+7b6ycegBImRO91qWSPMNTF
bU1juyGagPEEla1Fko/eYUXzYGMfAhHLyLsx15CLIQi06AjPS3Yapv7+FyniLwQCwYn23lhr3ICg
0BhsSHzSi3ZXQ5XK60qbR6o2P7ADJqilzBJxSP01hLe+sW7TdvI9RPowYJZfqsVv2NGq/W7Hiv1t
Z3BmediWhpjN4IWPLQz3I4t3BTYCTa0Od7xeYO1iF/K8a2GGHM5bLAV+GcaSxWTgYYDy0ZD1E7ex
yZNctq4/FSUVvddunEonwfPGffMkIBv13EAf0r7ZRP+IEutwX4i6lBkVn4zrjFyEd4ahBvCCyBZY
Xze6KiQgE/kuvmHAd8FIpW9liI1rgRVvPJ5sye6h+ePn7vrbnbyWiAIxfEPT0tzJGvtda+ydyxBn
UACFJwwi0BO5Kc8abIQtBhmqNaWV5u+iCbDCQjdCA9lKhgWUqPtQtOoHpACiExBZ1wfrCLNeKiEM
zGHiu2HDQxi/rKyQVfHiosdymRnD4mzEEO78J65BVQBTCWBfdMA80jVjhvV1mrOrY8siZw8t6HrN
mcIeQ5NMkQKqZLa8kFyNGByHaUeto5mO8ZfE6A4nWvorpDjrMJmG7Dq8ND0ZQyWUO6I3Toby3yr/
LFOE2xLPtQxxjyDqAuNxCVZbx9hSfbnqSiRl0dgV1Seyu7GcQwIPvOiuuaKcbUjxwuHYfntjkBwR
ScptYs067pSsBgb2GE3UZhgXtjiIsq4ex3+mAb8fy1XBv1fjpIRmZQtcNpgUx3uwSYw3Mz9OiL6O
4xCUsi/M6Yv2mHOZ/s7DpnWBwvXPEKPWjSVmpgbJZTC8JFdMnZyxuoP+k7i8ivg6thl2VpbCtHHy
sU5IbKz5njpg3p7ACQuzQMTuXOWQt0jNzf7cX5/dAsKz1pxcg+dZV5wqvhwZIbW1msEy4WKQFfGN
RHoPCEDTKp/dl0/fN/p7YOh898t5Z5SCVPUSijlae8f18KQYbvsPT9QxSF60GM7aGNYcW+Bn8VSc
juJsPmZC8NFu0GDN3nHbkaI0D9CHYEB2NvLde3eOq8Vz9lx/pgog2Oq9VyEQZiAnqs9D8Cb4rOm8
QlQkaJafLNdG+HU5zfwGQi0RYJFVu9usrmzaaF8rv4TRtmOvWaSjdJSzq3C6ogGTVYLp5B/ZmzvC
Y4g5nDzDKVSsMXFpw/UaG0q8ejQ+11MPb7gPzJc8K2OMEOH4SfPDIKGOBpovZohfK/7xvYA9znHp
sb/iRwy0gYQ7YTz1srpRRvPVpdqWPMWm/8J0nKAPn0RaKKbj52yKDAsHmYPgH+2TljlyUenn4d2T
jXPx7jRehIEwEEYLVtiD8YZSBxkQlXdjIjzd5vHrocoEH3Mwog5SgrN4eJv2dfekST8qo4YPXkL/
OP5y4cBvMAunKQORIFOnEZV6RgBbD2Vf09isUu/kN3ff3WM2ALFl+1DN867e57sSCU6XUXR2/I6+
48p7oXhCFxXnzBgxRsLqEiePXYvJFYhmsaqZcQeM0xayHybPCUzvQdRiNwEJnsHvJkTVaI8+3nl7
cvlNz22U2uvAG3xiQE8jiD4KHyYd1318wGu9/HsnRqttZPAG9m1M2yCi7tJDSzUbiouRgPmFobfi
UqEpuj7cS22f1lhrP9ADY1Dy11uqPB4oqCCUrm5LSBLfbecPk251NOBNIFtmA5sxchoPvDdfSYMT
BNXjafoKPscP07NlMs8gp96G7+MJQNC7TJnamb19RS4sLIuCNE8eEYZnFY17ZQZd22T0l2n601UA
NSos5yuzg085yReiFBVXpBJd6V/ACD/ZDYdBA8f/KOpZUK31lsZcrCIaPll/Ds9JavQXDBTJKtdf
xJVR4m4zokbJE4ThjvNVw6KbhUJPxwsLnS2FL1KL08yLlzwDe2ECn80snFAzS17cGbbx7DWk2xKr
KShsTDn7bFM1fr4lcVLslhEDd9ziwG45fSCDsiCxxMWmTwjQ+PB09NyVWqoN7C07BTu+5FXKeUxQ
GQw5s8OJHLPXf4y+LUwHSMhv7PZKc21QZqYOBw61LGca8BX0as4vSoQmJ+vTZo5AFZHyJzt8hOV1
d2LLc4k4dfB7fprN+G2Jy6yYYEhm7huvT6AF1Ih4oXO6iC1CRjPX0M9DSkbSo4q5ePlteCcYqLaX
GccP8A1uq/DgbbGMRuHgKL44nHa12pNadglCx2kJPEgVSb7aDdRbHIfkM3D4MF2EBSBwyDwhv0Bc
Nl4QH+QDS4NEqgwi0Fi83EHhkRTKNflXrrB/gMfn5P7yX3wHZAgYev/ckGVszfvkm8oIH0w54Wnn
qXzkiDVdDK9Djr1/Bx1AL90FtB8Om/hX+JMTCgSs36I0kpcXjz45bGEMYnMoAaNSOtZyS0aVcYmu
U0llFLYCZDdOX/FLk78PvVn/Gc1QXGORos/FWuRrLUPHHxh7X+5lyM65DGGV1zSmIwPvHJg4knwu
Pqb0I+Jf4+NcLQAhEJejT8gKKTRi0U/GACQFxvaPeA6ICCx3hJv12IGx4W6y5F5yB4GxCxx8YRvC
J4Dq4zMTY0rN1/29MyGdEmu6iX4cYW83cSYeY0GCa6hqM5tBGS2rUQLnGI6+1YlJdyZM7fQjCFMh
oclWwc/555rqF/r+Ozzb9M0vb9+DhSJOww/+uMvHuCzmfLKCqZoP9UOMVxjGMVwTl2Es9RJ7/1ik
u1JT3faQ38F5UnBnxREX43Cb7kw0XkcukVyDcyj5BCXOWUSt1JwUvL54KxxBL7kgOZcBGaHWcXIi
NQZz8DG4RuIjBCroiJ/NHiOVKzav/GXFxX2LwZLWGYn9eaGJ9R8MZqdlwyqqrJaEcKEW+xrUp2u8
dqAzXYP9cdTWrNf436MKch/wlZ9niOrHVNHqUuroFhUZmNVcWDuycH6RY+TLySLuSPYcXsDcBCks
3JjegZ8HsVSyQtfhFXA7hKBIDT3WbBupC8O7qTiuwIkcojJn6sTQxBjgPPliaYtDBxsIhUa8NAz/
sRtlOo5IUENxPgSwWvrOZBZhKsig+TjJdfa9ylx5OmNVbWKuguFbCzQTzz/ZDOQ2UeCLjReuRmPa
deq/MJzuQlpl3leMDdj0pW3mO/YWahTpZiiMsQgpD5htMAOSSm84xD71IM32l0mF+Kt5dw+Q0YWZ
VRhPNsvVdtWEmPgMKrMy4T5A2Vj1wajNwGa4I5Mmup3UPvwtwPo2Di8ixeWTrxwSDcbIiX0+GLvj
IGD47CK+8MxgiFQQt8DO7wrtKPWjn//OyRGT9fjzq47Dtktp97aqPxrsllfw4LKn7pdw1ULW0t4B
wc/0iac7+znKot/Nq+fprzqWreKzfMxlmKZwy+Kd7LCyr6Cq94CreHcPGTMhfBc/jikDT38n5XLK
VFZMRCQQhSKM1oDjmeTfCWO8Ern8h5kOGnSpjymq2+zZNGBsizLdlzk2j5w/WDEBsNgc8H0+a9hR
jpi3QwmBSCTmyrz339cKvwRhhbAu84K7niB1UbFLv0I+ES+u+XzpOOAdEokDPVDBbVLc1CWhUp4I
TPOhE7eROMI2EStKHMinU2qZhTToEgINsZwenDpNrEsU/b47HSCVp3ZvxQfwNy6QbsqsSuTHTRlY
S8irdI5s1jLKjJFU8WcKSupMqhlmzE7FpxdaBq2gjdunV2lyYRR2yNmYKd+GAloiE5nYeBgk4ljL
K9DTS3Ly1/k3W5Wh2IUmj56EiytfOdO20SpLVpichnRWVsXbkxgaCa0TtzWxJZH/EuOuvjFsuJB0
FzKuRvi/6hunWR8DD7wguZkyRRPvjx6tectsGkX03vMEuNrWZKi2wQtAikWkYVRk4m0qdhcUrGti
tuSP/vk7dM1+gJCUUfZ4Ct1S00zPDujl+N4BbpEdeqncueAY90V8TqxFa8j/E5M3QNOuyHdZ1s6y
NBtWlGn/DQ8s9A+qrIH5k8JjP3nCzQAcjyr4/zi7279vXymmioXMAKT6SgMOEie/aCuY4/Mhfy4R
BIjyUQEKB/pYjS5hO6VlAZPEUgBrBP6SOr6Ep9nZwn7Zl/b6hMGfcO3gqfMPHKF13NEtImX/TFKD
FgJQisUyZCm7I1UlkUm4LucLlkY0GA/omsXAjuytnbgLjcU256JNOZpTDkxJ6LGmco1Mm590wVX9
l6AuWUEncyyNwNeR1kma9esknbFCWQ3iaHEWjx9fHHpYESFLqkQbJLGAbKFNtm76dxpYnk/6eBl0
cx8hUiBCk1TZbtAxU359XRIb2AQJR6ZblVIIRGRHRbIEZ75S2HR/1RjnuQwF5JdUNVKKvXg1sQ2W
/QpMh2mimYETICgyu5hpyAmAeIOao7LEOPXH2cFKj+AKsfaibqIhWrbj1ugz4HDZ0Dwt5fSc8/BK
cUHR9DOQ9UFh/pUZ8Ld4nRYFUGWdooJ+REqW0N8blFckoC5ZMxwyUnpwRV17yAFiPtb0l3jGjXGr
vxrEN0h4dMPERk4oBVNBssX7QSoucSw766HkmVYEEfSobniY4bJAfMYPTmiQhdwxwWPBuLhKZJQV
+nJNAtoUPKhj2IFtj6Fe9OfvoawYWOgWReGS0nEkVdEytji9gMwEQsAyCoMotghzPLXALah15dAB
ZumBBp1ZKgJkySlzwFFRfDYXQ9aR7Aq39XlyYxkl1vj3dUBC8aiUOy0mJ7+deE0dzv4KUKG/7LYv
ttlihiktJ5s9XtY83awIXs5jv1iJjRTfzS4iyZ3sI9TXLMGDWI/IpiCbjdgs0aGxBbHDr8VwSo5k
MQTfddjtOLZlX5/+I0fITiZeTOL59S8XQ2zCZIkB2klRKgST3Kixf5fbjSsyq7Ahs3CKDLkjU+4V
pbH4pPBDBJfikghWfZf3LRiW+MmhsOYzSuEtvtA04nyNnot/+E7xAWVeASgADlOMpagW5gUhCFRh
bEhWk8sgKKSAgQPyFNaSrpBMCxNJW2nm/BhSJ7hv3Hxxkd/ovfHDpKR9iCE8FBvJ8+aGyYQCf0kp
QhsekAzIpKBa8qrrnSwEdzqmGOdsGPA2dxLMO526JhyiQNPgyRAOBTooV0dWJc/tr47n3JU7gm+6
wafhsRTkTESmY7FB5CbpLvlN3Kl/udu9i16zHWoACkjyUApse6nRZb7NeJnRQXOqLIFzr8MqkCc+
L7TuBlS2t70Pa/OLhibojHqjZNoFhndvc9b96dh267vzXtEEfYP3h8+VbNDE4WpS7aABPWwIG+iw
GJh4n8UpUNclUd+Pw/WPUUBcRk06cmLajN7hzRwMCvMHNqZ56uk50vI7ZxNxRnNlruDSumDu3Yb5
DFQ1YBbJzt0HElgBF0N7SWEywFN8WPfFmTDR77Hh9rEoBc9HdX7V3SZjNLBZvyBrCwcflVttqs7z
cI4tFY+ZN9s6HgigVg3rgmdfZmX8rcqoj5uwTu3nfOBP2WlJdmpoU8VMFjnTCH3MobGHfRanKsDU
I4TBBRTSMVYyVqyHDNoVvQJkanLsZ6uTc0Xjyxx0kq5RrfFHigEEdenpb0E5mipp1fd2/Mn1E2kv
4XXOoLeZGgOvK5SUO3pa/IxB4j82On906JhEvAyt9dZJUYNyo84g32uXFk4qwfWrb2i5WkbTjAaH
C+ROrLe/NpKJFuXSJAFQPkCuhKU6wIEnvhhMuq8+GpNX8KfOsjv2J8HTzUapBWU1g9X67eolcRVK
ycqZvm+Eojx8FL/r26S3KDAiybbq8a3qjGD1zvJtYl9FCtjwztJ0ExJ3JXHxNFwVLgM7vBLSjw2x
EdOogYvyH6qBnmw32fS5vDUD9PrDVQkrNM5gnjG07Jgf1ajIGIhhZbx1vETgzOjJ7H3owhJmDJi6
6cDm73Txi1CG2RyWJ2r2K+STt4dYiRfGLuN7P6hkZw2iZI4F8kVTNmaPCVNGJI7R9Ipn+P6KIceN
IqB1bH7d1nfYg8yOOOtyRuLdXD1rFtIXAiH3vGn37+JF8Aw22eiDbVQy2eTL4grRFwFu1L37z2vQ
pIlu67fCLtEsMNW9BmdQojvgT/zgNHtj1dnXz4+oYvykJdiS3Ffliy2nOe1DHOh2fSLUmvTyCR4f
fP8714JOXFsk49pNuwKcWlbem7z0wqq8BIrrIOzFg/Bt4giCkZq4f75Nai/+HyIJvBKxhc6hlvTi
fixBjozXCHP8wpHzUpTC2bE76o42E0nebdp5DSQlP+iCc5kSvgwaidISxzNmn3oL4m/cHlVeiTGY
vCLBfqxXNfx6AFluuby4OWsAZl7YJr/svA1UNTF6zXnr5TXgm3TznaIg8sDaWlH1rEbsn+pP5jxU
K0aSHgvjAqoStxTre3WgN89hzvMeLzfjVE6uGzNlh7wESb4bvLaNzTpnr4U7yWThAYedX8x0CXXu
1MNrY3RvOd8oZbtrWq2NUwpZE8ZmTdRWUxemHpGLT5R8pB9KV9IjvxtvkwhyQRvqqQgDJ/ctVjFH
bNPAF+3n36PnMIJul9CW3tbjbV8Hi9dz+ZfBhGkGqAZ77b/kPjzBd6uKff80T9oNQo3vuZYOwgSH
i/MsYxNz29znpoHjS/frbibchvfdfy2/xYzX3zQoRnPfPc02Vg/HKjIBTgH2hlSrIO2kMrwctTQ2
cQ+G5lGsHVojFc3WdfuoFkWOrtVOeBBUI20M1ce+1xmzFqvUfA8mHXZP1FwN1f3k1gAZttjRZY+o
P9BQAj7/etnoCnKQHBdfu+r6rWsFd0ESCT6k3Py1bXGfQc+gLSBQrytI86PWyVTD3ETRcJNHSY9m
Ryz4aajoqU1zE78CjMLzs34h/fFl8KwWOrQPcZobCoEAHU8AwIBA6jbPsYnlMgEVXd3lR0qv9VSs
yii8Lpz8X0wW8Pdbt+JEHL3s4o+LiiGcI+ZdF33xAgXFvOAJkSfagmVKvjSL0cKCYoNJBY8ET00P
1pkyE3eWdlige8TnylRnp+AJFIEiF4o7EpOL3qxdVF7s5ReDWp3DF43CKVjI2lvaB1Yb/yuHQ9iN
0++o+Qv4XZAaAJsy/IMj34U12Ju6Nu2Q+Nllx2DYmEhAXztKdv09YkeBpKnT/dfB/QI700DwcDmt
h1XtMJrE4+XZMdrUbRwK0P0NrHXAuQeReDr2OR8ZQNstyofVafZzGjVRrWAGOmsBPZTaF+u8AuWr
3ck0Bsh4UWDhyKh8we/JvU70d9cfPH0CtdlPuXNIdRQ7c8jIrmMVI1cTps+Hj8E0TM93f0NtmAab
uK+p8N67Hv+239Bm6vja18tlExB6nS7JQXauc9REhAqjluZXU6cvkgSWFIO1ReWJmxyOOrZsR+J0
uREmhdufwJQOUOgwk2BbBvrp2x3+i7vNQ6AiWHsRldixmmaLVp4wBweSn5Xrbxh8zKJV74VtxGB0
mWYoOLdttjhRbT5IUmxNlFnH6Ew6k+yozADZn3913ObYRVIaDbYnBmAYCKykD0T5msFTeI5KO48r
xcD3dgQ33HtPGuHFv/iEUOL+tG3dTYvS/wZXmaE+CFBpJgP33TVL5m1rBFXpC/4A+WO09ixZyKuq
IfQqjikux1OHhlX3HSQBd+ODjfrpxb9YrBt6Lr2cptbDauHKVcT56Bueln3/7n1n2Qje06EFaWvU
81+TfN09FJPmoQpnD0v+Xs9/2+g6tS2Akf2hIHNvaKIKqxNfAhwVm7hVkse+7ExOQcNVtuLtObYX
fQ5mDL2My1BcN27T2qqtrvcgBLVvVXbfKt3H8D1WvGKavyBHym9bwbYOzn4rKNwW6hks3qdnv+ck
Zmq9oUkqhC5aHf9TSYlhinSlD3rWwHj8rSeVmX9H6rCF+7NPamaX/Fa4/SDc2cVB3/1mwLBaQS0M
Nif0yoCbIkpCBTq4agmpaBB5unifjVCo09hJk3ikXsJVc4u8wUvWeXgdNRb5DDcF8mHtZHSL08l5
3RCrAonCyEPkJHHtt/wUeuhtkh8uSP8AdBz4XhzKWJ/pqBfER4WjYdo9IMppOScMsBYthy+OWj5W
TAgYZNSRWm0mKDM+lbOtzMhzSm0koNTEmc2AEUcgrvC30ackTrpSRXZbMbjhOXuhm2xYG6Sn8gkF
sMZ1BaBu2ACrU9GKKbqGm5P4c2aaCFx+Kc0yApI/2lK3jQYuIBThY/tyVACLGCqByCR9GB3mcWy3
WKXzFIvODXIf1xTlGBC1rgcLGyQE+CP6OOMDIExNkux5m8ypAmoNE7vFh3KhwsYT/jFTIaLjmzqa
k2QMU850tpgIGZnXt9JVMf2aokxjtUlMPO+SeZTYy6wihkalAaQpG+8/73HxS83Nps3OfHKxAPpd
g46G5+TX5k3YDJowQvsJVPvaghqEzdh+Y1Wy8qIbURBBf7IIvI3+cgousr7VzNUQiEjipwY6YEj0
5t3CyIIqTQnDEcoPoxR6m/QzbAxs5UGf6ddGIwZ+gQGK6OxAe7fsJDAzIaNCDYQeac2E5CXsWg6V
P3u1imbcsH9WOILOcqf8GUcKH/JnR195WPNA9gQZFZh2kZmLgAdqBY77NdllbaQwDkpkGUjUGmis
8hOGYZHDMst0qIWyvklPL4ElE1uAxR6pY+CWdmbn4dm7z5KDMjxe7X7URp3hDIhvE1ySnDt9//JE
rPZcJDZ6O6IDEaITIbjYRCWQ/gs4H09/5zushpLco1jAKAh+hKt/DfphZ+R3tV6ICxyM1PnoO+QZ
3QGPLxXntD1FLe85F2AbLxb83rsaRvibqIAMJrDGSNDw3PLvaLdUee8uA4SNTtgOickHpjhdl1ca
od4GRB1hEwTOjhDGjviH2+RxefoWq5JLMBnBMnwxt0DczYfhAV/8yxzFHQIaeLkYrIQnjCyPmDWX
NCBUuA5fOPEMXyxmG+iervRDd9shwUUrOE37ljLMIaawV8izTbOCA1E1+4TQdUe0Ojw9D1bxCZLs
ZwQFN9P3Mq4hSvM/ls5rSXF0CcJPRATe3MpLyCE8NwTQeO/N0++Xmo0+e3Z2ZroB6VeZrMws894u
nDC8M6bxt/2ev3mFTeeYlLFg1O7Tm3kKXvHX12K+uoejA7QamLsP98xKhpvJHvHZBREbUusV94id
elNCF+8lolNjoQzKvpPbZBRG2toiId+iFkzo4/AUwsDk1C8PtXEcTwRbMebi0uRdbSlib26z/YmR
bDrnBD07IW4N351RF54pX3rj8YXTMqULpa4m6u3se3J04Kwq+tLnMTZLm9lWJ27SwGQE18djci+Y
XKMTkuYdVqnDWtWS7wcU6XmBWVPrggb9b9PH2AaJ1sGtUcWkTw9zGjZp9/fdC8PYcZXcMD8s4ddv
bF5tn7yiWweq/xMoGrn0XwV+/CFqFdzDm5tHoTs/gDUVjBs+qWuuwhsnHxAS2Kg4qax2eMxxF0pp
zedOwJbxt+JMF5zXWBsYSm/mWfgLYFtw5OpNY22MQZzGaZfXzPRnPMY3pzq54ECld1wH/XR3VWs9
f735WSV2v1/t9qbf+MOJpt+02b8YtXiQNrg49VH7RtoGiUQfJoMPegdqwzFmPLh2dIp2/PHGhTmt
gbDyEBYDf51m1rgYhV4lZX8lktX2V8YUUxueegrtECHoLy2zV7GeVbPO7GTYJBW3I/rhx2L2OdDE
AmXg/WGstg4XbO1clv1ZsMKZZZ2sSTF9mMwYABZhiMO24wGHDKBWnTuJPwDXgmG7veJ+OJf+1+O/
sNlql5Znq4buUDEqxBssViUuH636Yt0bHsPyQuGt4hbUHxLq73hHjpl0EbAf5sPdOwErW7SSumnU
2Jlu77ymw4PF+AdW5aA9UORiIQUTEh7cfLe6eWWsgR6BGUL2MQDHCwwHABoBuij6XMVodiHUYngj
dX+JvzlWUSy4z/bme1yJ60D/N28xZCEVM65suXGEoMOLzXF5UHdJVVndUsep9V0zKYSP/Dic8okB
dGly5dX6BR+4P4dJwRmAHiXe6n37c9Fy5vOroDoWGQTgswyrwYGddwyzwMHfian0pAbToB5UAXn4
C4Xu+4vS7m5/QWDP4Fw/NglrYW4tieBG4crBAnAMHxiBtyhStcPi588ToZjnQObM+0k++utg4Qua
RdtyXk4ZAjXTo7nIYIuD5ELPwcZ+iYkmQAmdTCVSxcP2miXpKrVNz2N/jGeZ2CspPnY6VtfkWDDs
4qH/q4zRz8NB9toVwyMd7AiwiqUW6PLdZoaKhUC7zeSPbAtZBHsFO3w7WLlgg05a03BHVxmI1mE3
EHdKwzXHYV9xh9vKeizzi6BbAbkOr6vGcNP3Uf1+DEAuRg4diOrwtmrZBdjXZSr0V8YnXnzsOqz9
U9tYVKK1P3WeDtUm2AJL3+UZAMEuMRbyeW/0HzB8CHnITWj/XIapTbi+wPCZFhPpRGiXVRltDhvC
NuBibpWJEzZ4Ac4BpJOi0Z1xeEnfYYMWcqqiIyDYXcy465kcU3LFmHF0x7NpFBmVMAn3AoMWhhaX
6qji47YGjxVOhmhsOANxs68Q4xmCM4bX1Jt4P/oFyuS44mLjSJWMiYCPR5gxZHsWyN5C8Ivhao8B
g5mP04w2Pt0u+2vE07AiAfhPWztJ9dnnHE4GvhfvThv4QMID41sYnRmaFTSyTHNcXwrNjWk4BrYG
vA5x2RpTZ+B1QDWSZbDgjDlD8o+VOG/G73AJXbQRph1gKD9G5MBaPFY0Of0isWPD4BoxP+acqy6+
fUxmrZyv0D0twe7SNwktBxFVD68oHslY3aO1WpHlIiaZNsY5zo4kHxUskltXGavssWs+DDHr1nTp
kKxB6plPMYm3i5adL+06YPS7dkigqwEX86+zonqmXsvZDC0L3kK06yNppyxIoGHFNSi1pBVi6Trx
zAALb6q48cwM9k73xqF1WZdhvHi4aF0MWS8ZqRHgKeHQoVGLYeTBaXgb9ewf3aJpQzH8wU8UbnBg
ns0Lew9Tbx4boLLyp9W3bdzXjCERhEEKekEknEiAo2zRYG8DgWnhQqc1sQZnwofzSUsQ+gbqEH+t
l10Zp4j3ikbV3SXH4Dhhhm1m6cO03Z4GKUxb+02/lhk21XYz9yXwVl12aW0cAqFOj2Rl3Ca8mzqF
zmF2GlyxikJVaA9RK6RU1DCRXZpjQsLH5HhveXQFZ5RMOuMa7vl17vkMdlXJnKlFYwHUamutVDr+
UWnyRrQpRBESdrcuG1OHEl9FRhlMl5h0LRsmwvYlH54xUGWua6BlWzTrVXZcPYBKbtipV2jOOXnh
C6MEui+3hcyCZiW7DRoBZhTjmbIZ0i1G752dSyYjAO0d3opg5S+qkr1Ft8GpN4zA7j4+hrkeyVsH
MkGHJzDA6VXv/kxuubldkFttslSvLyNMzWt6GolM5jA52hsTVxIWJu5tZLLdFtJ5BihZDqgQtyIC
h9PTpIt0w9fPV1Qum428Ke99rAqnH24r0f/Um95gn8C9erGQaBv/WDiMlQzMLM0Xq+7Vbnknwt/N
fBbNb2eDY0UEDqX9RTBhP6Mdps1wwZoui62x/ofLgm3YugYdVGfigkUOpnKMCbUepffEGCw6dS+M
XvcMt46wWZby1zk57GPpbRmjXaPfHLkrCowgc23gjO5mb5j9t8XhB/Nwx31iMdq9Do0btDp6X8Nm
J+6+w37enuZzZfh0PydLoTUamhLiD8+Y78WEUoNLls8xenR6pSG0ALidCJ+XxEJ+DoXmzeyuLZNS
HJwu18eUYQBCH3yGMU+sthsHAVVDSszksgbSvEMiwZHZCDAbAU4mkhODpSA7EcABDZl+cpGgf5wY
mTJ6ojKNjn5qMGFlwMS4D74pminkTqjLJ8mF54iICHPHHh5NH1hQO2dyZ/lHWxF/AThth8Plkk9s
1smectxf2wBY6Zgi17a51KaMU6MmbLHE0XSfBR8qChJWIobf0Xt0GWhd1sJF2Hu0TraqLMgfOqsc
X2MGuYadhArneWuNI5H57b39oxP0684lwHWYj2qnhhpdY4a1HBu4EdeBipgeVKS/NlmrHZjYKl14
WFQz6T6Nh1ir0dvXnabDN403Rn1+M01ySBkypWF1yIYtYx7RoJTx8nKHbk/x3uYvvGx2VDvOdVZy
4MBpTOkz7A/1nf/+AbXj5Q7x0YdcuU9pv0v2xotn3aArUMRCxEjzn7qs9iu4bAdtWYqAbPZb2Cxy
1Jq4q8N/HzgGF7cb9HcYhcUuPPaNmcAY8GGhi3U+8QnvmoT/LOcINTGJCtq2bCXZMgxZh6o+n35Y
/yo7hU7Z4WOoaAyF3jzxbb2GqBBtPk/T+FrhboZpCysna8T3Ynj++8Q7Dygd5y0MYwghJ1rfXdTB
YHHYSFt/JIns3m6MtX+8ldbleUURLzuUmH2eao2I58DKOGiQ5lY0dAAvsvaTeRiZiv+D0kX+IyYi
EJ/fPf2JrERpi71z2/J2Sku4j+AhWUuh9kgamJfgMIM4+qRBnIlO0So3stm5pE6kP+zz67R5tZWe
j2u7Q1vchoNHdlPVgD+nUU04ba6/jeoi1FjcPIauPkUvv8pILnnQhfnBKd33FTtQpTNI5/GXroOC
eZFywUTpJQLg+NbqlcApDsN1f2vPvwNZFiBr6PETCJSwVZpsPMmgE4jODQHZg4Bi8ieQiLTVowi9
hXLZ9TdWBj882SVwx7AjYBwP8RaGkHIDsWiKNI+lD+0WJXc9bbGRqmlloghAsJ8yTab+Tpc7FG4m
FJbA7OoehNgQGjdKfRXgG+fY5+3DB2KvAoSSAycJxrgzxzQgngba7ADJAcOg8AUl/+I/B8fsFYrM
WoHK6WMY6W/SI6uwRUlrMJBurpytt6Y4F4dGuUvsVkiEd/hmDG/Qf5SZTH/t3R/yIv8a67uqTOCT
ZN9uOFv+mf825JBDF/Yv/9/jm+G0+CQ7lmiQXib5PJ5pvEun4fOKiZ+GgGwHrw50haHM0xyvTTIw
dlJ2WmBAwY0l+tknijVtkoesYw6HkvA+3Ie7erYpSpHcDoZC7AQ1BvbLlkH4lKf0Nqgb6d3h0jZz
wlK6J4t/IJ8PFwDs7NR5oj4dB1AQWWVgLOC6E1erDnYzDDFObte2h3VrSJTp458sgIRuEjYVmFqG
ja+yHukSJQUleJg7Jxt0WmLb7ZwT8gNipMuWRLPUZqHGCbMJUSHWHSh5UDVwUcDDjLiq2wh5yJhj
CAZo3WMbdb6lKF8DdBqoKkD+3aFP2edXTO2PuAr/uBniGg8wqAMS0SLM0cEvBuTfuJctL+2Hhytl
RlX/d/GKXUA/4HBPq+L3iNhVrZj8Brb9hHY8aYV/iivmQo65eSmXnhzhLfRv1cBZtszY3n0yxkOD
9o/SBcVIwMPFA6COc83FgMcEHY55vkFiipBZ8Y4g+SwXp3aBCo1dyuwNB+DLKGU/sDJtN2aKYJtj
QEy1ynxVKeE8s/N1/1b9MsGGkhr7gBsAuzx94FWacTBmBVIo221PbCwWmAXchTRlIjYM04udYnyZ
hG5oCKjMyKRsqgrYJeLQ5fCmpcKiaoGCJwXVG8J6/ugyEGGC9cNBb5roHBDntd3DHruQXTm5yunM
k0m0/4jvgCf0G8TnSQteq1Z8gnXswAfbFL6rA+AI5nRdivgAfjMZ4mORfmBROV9A9zdkdOZtseg7
0ovRFWJhQlxwiCrwdCBmYeo8mVQZs6Va1MlklCGJlrAyQeGe/VOBi2LGQpdt1IrPyEl4J4UE/Qu0
3R5lMQlcdKCPAevD8OGTQUXk5YhaGQ1Rlv1QwzU7fIZ5fgnUKLHiNQSAN20mhlp+Po4RHNp2yAXD
eZ/DLy5dQIw2aes4KXRANM54OTtpw/xkKrSZ8fGsXgyX3WhLltlWAk5ViD6XQLWkBz7AHCQ0cuIp
KCgQ8jFh0Rl/YNHOyMt2yuK8I/cJqx+IhkudrP0EWhib+owFojXelrZSUU0TuAU75B2eHc+uziwe
C2Ueh2YQmOQhjNTYf2OADH7RSwSSFo/DxYJUe2JPMcCBm/jcWGd+ZaOfyFxcp8lEMw6xq1lU7Exg
kH2hYEFPcgCyLKV0EiqwkNG5ejsXdvIIjY00qJMfhz5fxj6BuEZdRXxIWB1LThNIWbb6XcQfiKI5
D9GI7Trke0hqNb7ewSh62qfwiyTsBUeadJP46mryO8Lo1w5DOd6Feq4ovEYRJxJJW57gSiLnRtcB
GIpn3qlZUI30pR/G34sQo/rVoyl/WFTIMLLZgArJD9K9lBZQdDvtNrUqHDlwDPWrZGnuLkMxLxDl
nuCic17HcUifDlgHEl9kXXOi8kS9wkVsQg+qtenMCejAO2Rf0oKaCnqdNKtaSz/zHZjDZ0DHCEb2
y6Noho6oPAmj+43qLssvfgLZ8g3cRw+ppaY8MWzEVitYyAl1DAmNpctBoX6ilo65KsQujGTUcbFf
C2MJiyih5rQzsjApQg7HjRSOTrMLyx7OP3RjanCPexD9LP565+J6qrih3oD2gdsUHTP2PN4BvEfJ
QkZRp+2tVisEEGDuHgoxz1rpBxxGWil8Q733xZvwEqJiIQ4UoURyhmxIh9Q66BagcqN6FI1uwoJe
qoesgFNNNLLA8Q98tQftr7nrcRT4YwjDOA9ALuZXKPbIG6bqLJAXsac7f7obkkmW2LsLFzScUy5k
D6L42oW5zLSWEdaRBVjIjnkhP5IdW3tqnzkOO/eMHhuLMbEx1YehzOSN6MmuxHQCEALFUashE2bk
T+eyXFytlI1d+rmLMNz26ArIDZkeFiWOvMDBJdtbZgmpa5Krd9rw1D18XFWlIXXs8Na5DNbgaa/j
LxdLA4oWV52P9rAG+Cp2/v4KlM8oPJgXcC4xJUBPC6eRdayQpNf9G9Gxl5RN9qryxBCqeinPgnKF
0Jueigiam2gpx4vMcO2xuiQ8MSg/7sBCHYnpOxa3ku8eiI3urDoF5y+HRzp/DEq4qFHS+0DPnWuR
GAEBYySED6Oaxf1EyKCFpyRDrcxbcN4yDq2ONmy0FFQX4UBoQ2KFxVpCI2FZXfV1bUwwSYHaOAzH
KHq3NffhkrCc2OPozeeU/FfzGCTUlns0UA4u/qKBKtArEkGbphrkw2ZNi3i1jsXyV+bXUvSLc+2I
fUns6+TUDMYuPIEsLvMqw0MC55wql4V4II1aPiYxALolyi5EuLAvR2V7LjutHg8teuJt5+ex0wQu
rhZhybPx7LfcQgdzHIculS0Xjpw/2YLDFsPx0S86PIBY5Fof2og+oPTHPsQUcT87BnfSDAaKP3Ah
fRXry8nu4kBBRYChx03LC35GKEbXZHw8NcJFOg1pccGdbkZ30OLBwubBRuvB6oQ6/tegj1Y7ElAg
lYp0Af0p3TM/dfwKeJDE3/04VjTpESlcca4WZAa/R2ca5wEEzqBQV+KkaqYKZrE169wewEO+u6xa
56aSkQxSlzBGqVloIpwenCpwmHzcGJMS7cAIeRgoTXFgScc2JxepUnz2Z7Qlq1U3iMc8HTwoQ1xM
Ylu5Kc2MHlA3QnQSrh6X5G03AzpyHlqIpnQHJIgGTyPvkt/lN5XJ1FOIdfHpgEYuKuxV/HSqMPY1
ldUmSG4EeZjDyBsfUvL8zF3GDDSsjn4yw39b0H3wZQFIGkOaorB6UT9+sVv8MvhmaeOLgrIV8ZSA
2XIRXg6zFYVFxn0RnWNGWwQc4AKx7gY01GM7hi3Np0kiUiF6G8BPrgqWaByJp+OmsPuB4pbMvHFe
ovRhuoP7YQNc7BR9Gd2vLow3Lp1P/9s0fv3T5NK5Jo9o7HKFAPWsWhs/jJIB1CjtEJ7pXWivyBN5
qvV4VDw53M7VO3GrGE3fUeiMleW5ovi2WjUb7BurQq6+to1KQ8EqxVj1hdAYuNRQx9lXaxzaANqm
ll2+uBwynYV5zuhkAWc73o6k32H6fWrfoDOpUgZMgqch7hCUWUYlS6bdl2znYWILE09/4yJw0ier
KtNxuvcmBopho88mKt4ahfK+BzxkLrCwvvjFVYvQXXbv2t29CbVnHMnbgRl0hyYWJBs5Ckot2MPw
1YGyFegHa6tBUs7Bcg2Ez2C7pJQIFRwyGmnZaiS8yfyLPkpJKBo0+IaOEqiFpbAlYE2uM4Mb+fpt
Ft0iszQ9QvAVmG5ZKkZgk/EbTdxmSG0ocqwfQ4EXmvS7jeSeb34iu/9QtN5YoUi+6DVFipr+HUnI
7Itu78GWUPQjoB69LOqBAkEPggmeKCO4z4kzsUjpPLr6ofVJcSIRExWOqgnR6Cl+aaTunP8ykuUm
XP4SJc4kwnbZwZCGneBy7MO3hFxb8lUVIIzS/KdsozcN6mhOGc6RuLRDWOXBlAKaA0Osp7oS+Zu8
KkXlA31gjfyPNWfC6nQc1e0/MmFumb5nWxYAkm7Ew7ljGSJF/lsEcthVjHY+tLEk8fbDGpEcVPMw
S3SkpeOzjEZkCExpWSYOiYRe12ozc8WtZDQZEbUwkuud8TwgDeNYwFRCQsgzc4mSN0fKJnV5jkrR
fg+LEQGkZT8Mxj4G3dM/JaiWvZgtFiIuHxreMcdhuRILJI3hrD+z9awv0joBsQyKFrOTXvmDx1fx
YtgARWRK0B+DMMY0TIyZqIZZPFtx1S1pu1DZi+0CFmfDC8Gayj9MWa6M+IaYTSwh8Hw6xb9Fi0Xa
qit61HasNO1+huySNFTkniPekKZQ7F+iaicaQHR5tJsgwxsLIT0fGU48RXWNMKPikHB8G5LcaX2u
JpeOk/K1R4AP7hEPS1n7XWx68bV7d5aiGjFOCJ7Gj7vGr8yWRJH8ihXy58Ehsj3TAn8btNGcBEXK
cSqdAH5O0cUuov0McBz3dH0nA05NETTj5n+mxrvOgRNYybjBp1zFQmDD6aF33+TYi2IgpWsyQih6
Hh5MVGpRHQqH1KoMmqIHSwEAga83HDzx6ntQw+KmGzBS+narISba5bAc4isZl2Y7MC/1sMwK2lSC
nN686j4w6VHhwSE9EuLmQEtE/16dC3p1exwqTeeplnDCB3GmDVg8nTRPa5xs1chPE+dWfhrrbaum
dMH+sBalBOreXKtGkb0U+OENrjnOAKhzdR0lCC45dezGZeWjY1ijTu/12GjK5IId2Mjh8mf+5qjK
VLVxSp0EAKphuzLeVjne207oKCn/5Jr9ybtmCiJSmR5hYhjiY4m7MUCvOYkP+vyvomllWa9GxbOz
Mr0QAxu+QYeDH/voKkazPIM8TYuoPpMya9njcExdYKf1EbQJsAW/ncxdaGTDbDpf5Q37s3t3rkzW
tYmROTbibKRPAe4de9g0L6JZ3kAwAj4YRgm29gUudsll9QQvMu0CB7G98bAO7/Zo2jnOygF++ujQ
K0Yx/lfa83jj4cgcJLoKt0FGOjSuYbhcIieV/g6fzbzTkXCQzEh7OnSXPAV8Ej9NoUhzldjHWvoZ
RRjZkFiDIWxuEcTUqGnG0zQO1FhFIG4RvMoAzSJ4bdqf6GhV56Cqb2NDhSOOFajW2xfjq0wJNuse
uxcqE4AQUpP9tgxqUj38KiNBnsCWXm2ou0B1Ql+iWxu5BlXHAzkEjh5CAtA1UWjK7+vRbih2AjvS
eEhCpBpU+7cfXhNcFctJC4kJjTfbb0pGMdEWYrgnYGhNsOgizJxDzrPoswGRzAdiBzLwtqClQuYe
arooT0Zyp1YGIyG+4+e5+Me4U8xQ/4adEvgHwBUJ3Tu0y13YrF8IwSWXXV7Jc/R08Gs42lfrDd1e
rOK3g87gzuMA21TctkJf218hFpvlP1Yfw3G9Ww3WpxAidfXYdOm+OSs/t5FzMCTvvfa+IZRKDzO6
kv2C69MXKVBT1yZgonUzK30sM9nfFnOLUERAbKbIEbNREEjKvkycMXDTkYyyRgtqYlvBPhtu+QPi
dcNt4RNx7eniwDpjoAQR0j0njEPXIExshDCPfcaG5iK042JYhDP4BcPHA+KDOgDPiRXW0+AXWN/R
m779p8+FnAJyScN5A/pvLqj5mtIfx5BZKduxGafeU7X+YKMaD0WF0h+a/40HSSo81HidcqAB3ZQ5
mqRUF+gDwXt28ysqQm89sF9mQu+4DDh83JrnunGfHf4uvdYILErJrzmY383G8MrWqivxo8XPegIG
fIOiBnb1zpHnipzb4C8TPpzaUGOpKVVCnjk2lqDYJpW66jP1MOqkFG9hFBbNGnC6mlfKX+7YPVRr
NVwS1aTh5TqxcigSSZI5rEZJRUwMGVfnWadfsOsA79LaJhWUbqbAbzwXEI7xOHR4evl6eU0kKwVC
zN58PnipPORp0PGC42Lciay8s7SGzBmWUQrhDWZdoP2+1bXB/1Q+SZa/CR/OC71kFXM0wBoWiXCC
2y8WIzeDm79jRXIJkwu8YLlWuEUxFQbi9w18pKmCMKg4xqC9FYf9yVALlkeWL5dCIe13G9wByl++
ra/cPnFcxKKTDyAABoYe5p33Qb3YLk/OntqYalxACvRLyXu8qzed0OZFoGeCGny5LXUX/wpINeUb
1cR+UKWwHNQ7ha5io1ZLvfgID+qxW1hFEaeIXwkv6S2Vm5Uu2Q+PRRCjOhdKQwks9OGJvCDPvB1F
0Lvjg1rc1VnplfKiSxYVyvZNCj8OQiSLCnU5pE90ppw894v+fX4Zy/ROWJvSUjUoLHZpicH4ForP
2mvy7o9ZET53zDy5uao4uFi/Z9d47c0Zsf6sGyZBlJuMzyi8OEN2rzZ8um/3HWGn08b1anI3nxl2
M4jipWx8Q2m/0I3VzZYzv080NT5gjcXEOEH0yyr3H66EhdmlDVpF5k+QB4U1FK6oiBWcODEtyvsh
+n742gcMDYEfXJqwmk0fJoj+NtAYUavHLoMh6iv77GPZbuEP6Zz5r6+Fe4u9a0/bB/uaPjC8fTPI
g/NPsJy9APs/ZrML12VLSC3xw0tua0KnUXTKtHSKC/Ao0rX5DJHjYAJz94EcaHA25suvhSeQdw43
b3IzFJpThlBAQ/Jzp56UIVrwXoWCI/J/hTf9gurwChQqaVd41uA+eyAiRzqTQ3jFDknsnFNYdSuL
7ext/mhH7iwqu9rN/oDlf/aFdkJNY814Qk3w8WMGxODRsZ+rF40HtTPNSJ0qutCVe+AbXhc7Qd45
eL71XjIlrZuXdM1R5u2//Pds65UsLjnHSNbmGjPtvSK/WwFwdMBvbmYAY1VUQFFOWtYbT45q/Mwr
oUEbp4+WdyNpg6San4XAti+tFNIAZKEc+RotfwUP/Xpf7hwY3/qQt+ignjzPFR8g9OCuE5mIUOk1
IVCOseMvr1m8YmF40KaTbbfr/AC8OGkJXv86kLwPoEhE9X2kzddBn/SusFOaY2ohkCbYNrAlU41Y
395zCMEVWMSHcAs7hf2r0IRfO9VmdNH0a6wcZJquRlCWMYUEIbKtMEJJrEKMBQK0X5pLaxBXp5fS
VrhSmesICU7jIIYT5r/m5RK28Av7jAdtPW0SzNJLAxaLJ/Ydk3PjxRI/U0EivckrvM8ejAQb1Iy3
p1noEj0U0jUsVLFcch6AETiF1FDiHUCqHljAnWOyRpEBRo2i/OYUCD2gogJDiwxFADt1uxsU9CXM
zcI3q8ODfdxApItfGd3k82tA/rjB/8pB0XP8nB3jOkbvRfM+IFYQCHAgopwEq0L722sxWdxiosxn
F7iqrUPqjCR0n7q52p/5JiQI7x4MCGWTLY7+CfH1Y+XGa7bMAERH7JWYulGqKlkDCaztD9pVpUf6
MDis/8IVFzPvYjHhzg8R3oIsdryBJVOfA5ay94BwcY72UZNNB858QpuHQBXPMNpf/AE+mECNF0OX
yL4Zrz0sOa1P+OhdUuajdKNsGrSu/coQuPFTgs5VmrPziZkyTL4Gpc1WEIJJYVSLUeY1bFUXBd4s
4CQCbuY5sJSGGEjDe4H25Fz7DJCcfYfhnLh7VQtAAnsMZdZI7icYfzWsXRV+xg75FnsSm1OnevDW
Ect44SWt22hqrtkpvWZnvgp5O9BwGo701yUAQioHtOjkTyUDGVfk4nRdTap3QTL07nonar5h4ciE
kTwvtFS+CKKrnbq14bnz7qMwPuK+v8FFtHvsYLFXz5sW3OmA6xM8Jyd3xD5Vyc536THbpTUsHff0
+Ir+wY31mr2Ss49ro0Pv0Ju6JKvVlYM7dRujNRKiwZdFe7jxZvvskD58zb8/LyoX/oycwilxiOTn
rMjPp7hxNxCetf0XZ3rsznShJucO4nMqlQPQ+4V396Cl2rZv3Wcf8GmuZoXSp8lvAyr4Dac4wDZV
jGJJ4hsUDhRDl7SJGZXeSRlTyQuQFp40+YT8GX9nZfNwt5qrr11hnNl7z3bp8yiwpVMnjH45zSUa
ZXZA6O5tLB9DjTP9mbvuoehkFodwrnmgtivUOGIVpudiNTBtZRR77DdirHp5opv+9O803A3dLN3h
e43lsrHIauitdiLbpEV/0ZD72uti1sPiX9Xag6aml3YlnvYQPiMNsh9sviCgNccNACj4xEjXZAwo
9gKWulRrHrPsTZdGucvAZonyGz8UxOW8smzgXiV8747RlDZjR3HFLj52kHAMOCRX+wAgdDcfVMpP
GkVgz5rQz/CFp5euYZnh13QCXuWRWRLst+xt3VhnN3B09c3TDrfdrEBqJd2D8WXkHHnRwACxasSs
nzUNGGThkn90a9l8z0QU8gAdF6V9uLWLjJ32oMNf6pYNhcd3NZkvVGanDXrYW/iy5mcW9AJtXhmh
DdM5FZTLgiGYoZpq0zyB+GVJZYQ9agFi4dNphqW4YM5rdKla6MpgG2JNWv3j99HsPuynI0xDHGYs
V4k3ADgKwSeoBSbwebqP9m6apncLv+9LzWCNOm8NZDGlykXZGtEEI3y0XQhONFt1H8iXRo9NjL0Y
B+9EEzAQ9nryws477muxIFPGu08dS2+BHx0M9EI0FvrAaibWMcKz2bnAP9015TM8F6qLBeDtAyRQ
hylVf0mL1g9Yp0OHAzLJajAWAOCFJCk4gg2G8DAgRYO6+sDNX2NYOdqwicWUfFMGYaocfuncm4ye
g2uf8OqXMbEpZZzDJkjtnb+32KNPB7cFLeLoFvtA3u1FxVzsMVltcqIuQxjmBdb5FkEl/+p/LXsz
RzJc94eqYGBpLJaE4Ew2MFdrcUNNfYV9bZWT9ARsi0xzWYi5zikI8dtKF8Qo+kE1SefelaUsw1fA
klCYVDOaMDy87M4FdhmmXNU2l3NDH0WrpB2L5RHYdynY4M+Prhv68nsBaEBI5GW/V/rXcp19TM+C
e0QpUOHj8SahTJ+GtC8ue2L2fZ4neBZb3gyf9K7uhid0H12j2vDbPzh3Di6utwScdx7FNazfm1ix
bk0eS2m9kRz02Ok3qDofHPCc2ood9dtUmoJSAxnvAbX3/s4BpyyV5zyC0OqolIu/ntYv+ATV7iu4
W6UOWB8dIi0sFCJx0lixSU2pyQZcU0S5qKzZlgskHm7Dp4PQfRNDNMPdsAHT4pdXjDW3Ri1bZLsv
C89OOBNu0zvNKC5x+7zGx1ghfdv1DgARaTJKJgy+QOVUJIoNDO0b7OwgyqyDDtBCGFbSIXVK7hiD
7lIAO7zb+cunzaNDuJ4NnuCza2cPNzoIaku2hHlgnbOic4i5N3nHGzLMv0J2q7HLEPc/Tr35deAG
MB2IbUb9wdUpWrEJa7k/Y1oUm+xV2P6BWfSmxqbNlju0GtToMTKOsiHGUQhQGvMDCv1X8KQzoZ5Z
fAJ3HNYCoKWTAV8wHG7RaTaNbW+dSsSBDu2DtHja/YCLEGBxF7er1iX/h71VQ5strnceXjeF/78g
QIQsdK9Rvgcbm40n/f4z/fDmbGinrkEich5/YNm2v/Q5tDJEKtgvbwmT54JdukYR8oXkjnO489nU
ZbbJxCRFC0eDMGouHgMogL0bXTETIQN2kxjOZ+7ULuNlxIpqBZ8Z3EgwX2zB6Uy+NFYGPgegMtse
20dRFPJAbxHvxbMKakTCBM9OiOv+aaaenJGS+hFsNpjW1h2zU8OvvMqchwXHdmcKRYKw3KFA93ia
mFnXwZyZYPN5EUKjpmAQ7x25gs6FKICErmChoNp2D30Edg4OEahzvHfJ3DfhcpWusHIZ9t25Y3ea
q2d49h9N4EAoJldfnOifieWEwuXwRvU0dd4pl58rthi+rRAsfGcJCF8QOCF28QXpDKP8EQBzy4Sr
CerCwDPm5g4rETbxZSc1MscpOSMNFSe5jZ4j1FgDipaxwQlPY9h/qnlKTbyQ+CMKnuUybUFXKQxe
eCrezC1Vt+LOz62z9xrn/MXdudg1oAueLl7ts+Ke5HvX+tP2zmst0cACZ1Q3aEZhaOsO1bT8904s
pciwf7aWeRRWX+uBDq6C6agdx/Ie5W4JJ+GIsdJThgu0kYhPBHahc214QhlbQNsgYD/4s5estqy4
DQaJeEDVl1Q+FChAEKr2VP39s84Crm8ZOOmf2Cinf/9k0r6ju6SBZxTi3Cx1iBpRTTt1dwo/tYgX
E8SUuIa+p2if/n4WTUpQPFqsXoD/Ba8hYnRS2FCKP2cov+jHMftlXv3EgxspzAI5gAbohr9c0J+i
6jddx7Coy9UNaRIFi4II0sRAmRYMYYx+JIMDhm+gAeRqZpP8Z95SsHaVzmB0X/3oL5jhv832bwFL
o0jfegdLTx4EJG3IpHexKh/aWoHeD+vgF1iyxWsyjLM822Sw8DSrE5ykonz0fsNfH7LUxGE49WQo
RanL6NKQhzANX86IdnpMjp1kFEUU+xsAhk1yjwiIFPhACNDdFoxKQaSZl1lcEsgJaEQwxsLlAOv3
rlc2AuZQHvNuXnEEhiWV0zLrAbBQZQCgTd/Y+ADFOK+5BA/ElRO6GuRKNmJZDlRJGiZ4IittnoFM
FfKCa7s05w3gNu7gbfRitDXh3QmsBOOl9xDu2ku4hjlSDjWHT4AB1pquQlXmaZhl6pd4XbBEaIN9
qlP/zCKutfFcQyBJnOZSc79jFq29Y3wHu5BP9KzpFrpPO2olh43VSL5BnevNkbanUYkllQ7Ly533
Slb1D2RdkxFD8OlkG+t40XR/8TZUVzq5YlDP6iIKag4l3wEiNPvh1HWnicTqxb9s6VZVPrLDgXUV
iwat8zbezxrJNq53Gsk6voSIDVCT6fhWXR3gaqcY6A1cwveqACVqgAsnM0faN7mQb2eSJb2sTY+1
B6VRpWK+V83OLbyhibEGUFfY2UJG+3VFbywGwtE+zolx6y0UQzDRsBpvP9+VW9zTsn3d/IpHpWRd
WLYwKQ7O0Gk1Fn0iV3Kg43GCuOYTPiBLG8YQdn/Wj2V0rC6pBzQ0fxobJiWsrWn/M7WlVRZWXQNO
Ypm54oDpqsapMMrwu0MzRj1HMcKkXyRBtr8kt25j/taCVIf2s2ghABA3DbJERrI0Z13KAvNCabiC
ZmSKA6DjzPoV99y/uj2YFEJrkNoZ13w3HXeqxLwOoYND1Z8DrjrSR2N7kM4PFJc34hsLCII6HZPd
3xTAgsvugvUF56ZZ7UDtKnhHmZVj7wJ39Y3j7q/EiHTObMlDJQN7O8eUmpMftiDua6FCYuPfg5vF
Nh+oXG9W0UvsUiYVMVYoYq3zwroTZookeVjPgtroe24sSFjP1EDstywUbM23tC4PAp19GVJfMlLD
/BGIczspZJjdf7xfydws1M5uG2AGbGcQKNrgljx60+AZa9i2zb6rKQDN2z6lD7peHi9gBWaucIUR
txNlzVt8yED4fya84K+FTwbakjDNRPBg/snzS/fmM9oqs2lAG13HbpiezduwadXD485q/d9GqZ0X
bFDTM4lR5BIbQPFWGavJePLF5YJxHLUkqbob4qeLSQP5ss6vlwlWGHgQDyGhWxfcPaILXQxlbKPP
krZQeMFCRYXS+ofCtmYv3zVYnK0Za49j8CKIzcyBeiXmPsNlxkxWU1lNVsA7gQ/dtDheu6Ki44ri
AT0AkKztCtIahzmOxmOE+A6YmIgU+tNCtuvyCw2T+VFs5sUBcktnyqRaFJOlm24pl4qMd6Re0EVh
LRF1p27vukfqPIflUfhYqXT9OtS7pMgxc+zp2iov6F6wNgMCoWUl/0Mjhh9oyL3VIKVQzE8x4EZO
grrWTtm3gJk7boMZXrA/KioZVGYfdGdwSMg+zB+AlMmmREm4LcrZMFXxQ7hadp+tWB2qGAQR2ldm
BlQoV5auuM1E1k8amX9lYPPge9lMx9wiOsKg1o3MR+OwZjCa4eE78qmZlVGcItIwb25fuRx7WTg9
DDeezEB5v/7a5T35dJ8eHD0yDSNiD5BAln6V9pVGix2yzPcqMQZtSv8suIKjdPEq2ZpBpLBrQvub
dMfAXFUMN6OY0qF9uDvcXIYnDUoGhG722weVjpEjHxD2rx0+yYLjaPGychDsKZyhxA/ihiumT9fE
XoiylTDicnFakeZpWMQgB7ERhzYmKVMPtmAQ39LQ7gaSGsLqWvoulb8x1Bt7AJE40g1hot+yaea2
+Nk34Pd/Qb1PwNQxxvYJDh0Mf5YppeCqO40ZiDL2PAQ3AhakSNyB8GswubHUcmKm7WIK2s8KaVbJ
OgxQcTBCbJyY0T3HVeAR0U3EDqPI4WK2OI5uldrtP5rObEtRrNvCT+QYCqh4S9+IgG3ojcMW7BCx
QX36+pY56uT5s6oyIwyFzd5rzTWb7+BBx0S/jLBzgouKQ3Dzy86HtwTVkQG8/8UoOF89qbQqu51S
VM46CCR6uImhvHckVKix+7qPDE8isT2dGbOOwXhS6fH13QUt/pPdnTrlZuVTMfogRO4VwK+8ZrTF
ABBEmh5hH+GFr+EmfHUgF1EKhdqIco56Lsdk44CkeyHQj8zd5ae+z0weiqN3s17wHZxm/A5abSYI
/BxlpEbUn0N12NzysDun/pKvCjDlIZagaz8xbxm8Od8NdSFK4Q/lKVf/+ld8rOvboaf2WBV4++XG
EtMUUONvyfAgwxwoTW4WI+BPi9XGAn2nrw/i2mbN+8qlBW/gidB0AC0ZJ2CyUwQKatyj0a0xmbJ6
x/Q8o6p4bUr8VlixTbqh6Nykf2YcV3lL1eqMl/1ipvngnzp4dRmCUei+AWRtsA59nMPqAuPBjn/Y
aXMlkUfjgjWeypIH5kLAPCtm7WFvwDaAQ+wuQx/HKyVZQOhPMbq7IJE4OFKuZlDaxobD0L4VQHEz
2Mm02kCV0evKCom7eBp+QyDet0W16bA7OGOwaGaREd6wtjgKu5Di5dbB/IKROj9Myt+6jjGelcDG
oft1DfbkCiQgQtTaBW4SiZpNaYb+EvUKS1gGmKJOR5SwQOzjSxQ6mzesDF6D3WtIvnmMBOzPMvef
8DLy0Iv/RZzB4NYxpARYu5BUIj1h2O8PAU8u0IX0scaxkGy4f3enM3pye7l36gJLKbhsYYPjRbST
n0hGZ/xoOAFVE/8xLJO5BlobuoBGoCCXJIuWY2XbWDFSD7lfas8qSzuHUA9f103ypclFr45me5hN
oBe0zSbfLuFH3NJtc65mBqER4mHcs9vEnLGX8d9CxNPoWlT3sWcqleoES9+cNsQncR7mCxQMKi/A
Q/kIaRQQFR0iyyvD2UqGWS+0O7V1HTNS63+szuYwprfBW23KWE43sWxkbryni9VAfuHC4Gvn94LG
zfyAz52HqnkTcfklqXTMc7oBSfZnMx/cK4tntama/Esr0Db4CpG9cE6b+ILoTnvSxu8Ly5EmXk+v
dAKAkZFV+KH45C0I5Kbaj+EFT3q86+kYYKOKRy8VHUDIFELrORVzmSPeF/hnhUhO6Z7FpQivSP+7
akU1ge4nsZnC1QQmHFEOdo8uzn4tHrAO2jeQOQzLM/w8aBBOAFZmB+JPSOaWYb4iJaSBR5v3gBpI
c2N+43CapvoAnTbz449EXoewG+Y9sE/vtbqTyZeZNwdtQAWmp3A5WvYHQqNOpVL7t4P9GDSXBv5T
gx5HcbfiitZW3SfJorDx/Yrwc3GwQ4GUUAXBiQ923sGasIpUXz+oSKBOQDf1jkEe9DTr/kVjqM5B
ilWjxdOLbU2+4Oh8mEevMm5oFGqfxPmFhrUVNpYIsFY4YuwqcDnVXoovC6cAezspOJ+wCYBMigXQ
5CszX4ts88K61FB35WKkhKSSC6hwibmSwrco38RfwzY1de80b63UPS98iwX+vGH99eKuDVTCC72S
JshoYylF9y2j1s5fCdB2HFBeKH+Xh30cdven5EkY7JjTmiP75isHoxrcL86n3/6azX7N3QZXWs0B
XYacLgxEjCbDDeyKv5YePMbMgfj2FaTwzWn47tMmHIYymdi3HX163grR6T5FMu1UycF79BtxJ6Un
hVJJLwUI3TC6oDTGKRTGBBU+u5U9N3ug0BVyJ/jKL9DrL1/BQP/vzPnnHBnDUsBibYBB9N8aDqLU
kUxTCQMG175OdVgAX9Ke4JO7P3IEpD+pNWjEpVWUWRu0EdWhZ5Bqg/httg62I0b0zqK28+RmxKKJ
lOMfdAigEXYuB2WGSSJ3EfyUNgHE7bGCH8Q7mtr6n4bXIBblPH8mnkHAJ5iLUhjTYVm9FJk9Ln7g
vSJ3so7btUpWiWaWW6FQ+GvHWbDpSb9FD7W42zoqGDGQNug0XOBfgy1bA2CA7gn9UsKRi/6RoVHD
+Ex+LEN67iPhiBh682DSrdC4VfSYlX+9I7J6W6dhz0G9SBW1ElrpxdagjxK4hWs+LR3bOHKnF9gb
gqevu2EyP9fDyn1MbgLeAFahSQmEjuK7Ma8P1aDtndJ7RAaKV47w4aWdZ4a6lz5bJL9rKA3/Wm7Z
gDfCkS9WGhZ/mSz8SQkhiudWc3QBgErga8iF1tkr7O+ixaM34WfR9ABJui7nJj5tKbgY2CeeYV49
EpCRp5pcPqWvo4WcIzO3vzj6hTeH+M7GvhiqU8AvKM2KBQZlNDiYhksWmSu+Z3kFrloWVrPf7hgd
MWbkztYo1dEew4RquHf/sM09WKUggnN+ElsXY4Hcy6hlGZ4frNu8E/JsqrDPomLBBkWI/eScLjER
iDEwGE3A3Zh/o+wTDts5uMYHYuKhqNbYITI/W0++J6tM903vG51tvq0ZVlEz1Omw+KboEn9mWMzF
FdDJ7NlxcYpTZgViZFIanGNwxzxKd5oG9n1v6Ofk3l7jIz/jGLQmSpdyf1cUwXPL9LM0cswIGUQ3
rSrpLXFDhVGpXCDAaDu9Y17fOEIyy4OoPjsquGgaz9r+TK6L3qx2e4B//EJEIY8Q9MS05akhXyNa
yLaHWwWnHH5XDwnHgs5OfJt5i5CDBsWIiPNImO402Wmbev5ij58RBT2VNnYL3jUQG256qPQGdUkN
30CmtHx05S2P3gX5Bu5VD/OZ3mE/X1OBF9qzu7mEU3knZYtNZ/8Yf9hRmowsNZNPw+hzuZfnqgOE
MoTOte8EOQ7LQijQeKr+Qmxtps4f4jW+4sak+l+wItECfn6E3fTo2HhXP4c1+xFMMZ5/2ZcwBSVJ
XJzs78YaIhQzVDtatCxCt8enpn0Is/DivR9MoIm+vNjX4MuB4j1i6DdP2SJfCd9US2v+tcpxueQF
BVljcETfsRs+QNR3CZO3g9nkUQf1I7wQYU1jRpShSy2GD4GAbKgmZShJ3ckQCfVCAtTex8Tl6rMg
Awp6r2lwEEJwvvUnRZoHnKDcJyePLjOGIvQ9pmvTCagDqlOTHqjDMwF+CXt3AIvaXn3wTWGKpoN1
M3mzbkwBdGPS83Nj0v7g9oQpOsxB3Aog9LzQILP7TRhoCHY5nb5j3QYGxzCKU+lS/Ah9wcqGnuf2
N0L5xhMFHIU2CAGJ+N5y2kuBuH9y9I0weesM0nr2XAPlDodJ1969UYCz4RPe8faYEPBW2uadjwSv
HxsQQiB2+PhGUhGC2LnUwW4RUvgxP/s83DfFl57RyTB93NHVb2Z9d4BiMBsB2cvgQMMvyNo8NwfE
JiKME7NEWq2jxtEN79Fb/SShvyGEDB9lFnRndbHHs4FU4sWgzYqJF0wYEzKEwTEC+rAwqi9mteQU
kX7ixnkBPZOke4apDFbZ3hHqKazWzkp4wvBqhhegA7pEr9MvxWGW2/2d8TCSKS4rAWrJMVH2R9Yw
VBj4NxIKRdweQ7Khtn8hDBnmFHxL+AMoOJ3GpqUwbT4NCyTSdSXWSBFUEWps8i4Hvri+s9PC6i98
6wJs9ESiq8ZLTpqXU9JL8CtaKGax5fniuQd9rvcOStv4SrBVgSkN8MQCf/jogh4X9Cp69ZeBvnr5
0AQW3wYmV7em1wlw1+w9OYIVs7Hhj6aoT/k/yX9C8mkw9rfhdcpM7z1sxhsKcBZzK+UuCcmRtkD4
CXCoWQZMM4MJHfUPXSTsTjD2Bui4MC8/i24o0VvaHOavucui5vzLs8TpjuIJ4dFLtjzpFSJ+E/25
6j3roYQuxgwD8MiH8vUH8O2wlXFaxRS0CPcw+Pa3e28khauYUKxWAZ6guOLV3tkdjVgip5jVKr40
IfnB/oEhH1pTSECO8H6EBCgPrxDxWwSHCvAsUuyf8hOQAuIQgDy5xD+ePKY5i0U9BLOOECnBNeL2
YANGNfWTDJzhk/19raiFUIeIO8CVeCF4/7RNYWFxEMi8EcVnKqoRa/qPqhlhHfu74FlwNSlbuKBI
gBCNzaUhUeKNoDY0nhtazwOwxHKr1AbkCrPkk/iHSVd60p06TFpDthmChwBJca1xUDz2RY7DBppu
01HD+vKeMM0ktLr29EGTb/tJMJtQ+i3FnSIPOWKrN3tybULem2hCmua6gUk8fDmBUDPv/AIBPifP
ldiADQ2OYMRPFsWW38Onn/IGP0nMd4m4PRJ9IKIIZehdvW98mNaA5/SwPOww8f4iNlghSmrs0r2f
CwNbJ7uHSPV5kMg4L2cHt66JjQ/FjClz1YG+paQE+/u5SiBH59paopydeCPYeE3ESO7RBTQXot3b
Umw1dDhA2hbrhDZdyD/gAfDOz/FSQEnZt9ExwbTrJsvf5GUBmkxzzbKyvPOOseF2y2Qwo5XI7cvo
NJJl9LMdDb1pKCldS3SyElBF7UYhRU6qcHiMdV4byg6lEN42vmvPKNLo2tv90omp9Pjg8JdQIntq
n1AJAqGEkrOOlVU9bOI3hiclVwUlx/TLVIQEL9KFkPJwot9dYF3W1NVtAFsO+I1/QOhjrIIw9r2+
7ogiHIEVHCBAjSTzoAV4W4XqsMc5RXKhCyyDKTFjgpI9j9FfE4vn++bQz7gsQQtzDApgp4OyYHPf
NE4G/48hXW58seuV72mVHEMVJajPNvlw+ZsSDrL8TZGzRr8dq7049c97JW6logOEKX/R7CedLKzy
yVvDDGyU3/vndvgI+JF8/yOgQP/wEQw82DPrWcp8sjmm9z70MTznnxmgRtB6WXda8Y51nx+xYINE
/4JYr4+OUzUHnnSdNVEZ0XudBZ3aGJ7hDMFakGSg5Vj3YckkkMvWIAzmvRXib9JJgADegFrzVtfw
AdghF2UBIRATcgGNa2YeAuHhyaRbwSQo6owf4EbUPa6SfMHs4dkNk12i8U5OnEv8+RA1g03sLsrZ
CN4d848tY0EcgRQIp3L/wE1aBvIqsVYhM4nm6EQWrbBcKshNBILZrG3OPvT0DisdjBKbpUl+4ji9
mlQSI6THc/liHngAC3vY8W81oLV94iERMAn0xORxedYm7oqa30yubRC2C2tj/zLzr9xojPD4I21c
hPmaksJd9iuvyRXnur6HWJ1z6j3Ezv3bNlofGBbkNUCvjlvBm3ACQ7heaPtKID6gxfTEYPfKnUUJ
SbsCew+y18Ht2j347VB5afvISzePM/VudMYH/gpG15BcJUy/8SAd8PkijLy9MyxnNiJfnEtYweYT
gr7ZXUOCW3ALPNY45Hz4syHZqtF3Brsw7QGD0sRSwLJ1hOUc+otcISDhtwEQJ3ovLCyFa3OFNIUB
PqKIdCv6OdJJzK6FLR0eqWag9SEst/bdYBkDYnZi6CbOof8e5rPdwSUbhCO9gWZM+lqjT0UhcBxP
HGWgELflIf1aNMDHpPRfKIzejN4l8mw9lgqoYCuRADAdgpbOrJ1akmeodl77k48jsfy0dwreyHT8
57+ZITFTjM+mt7jRz+x7i3KvwCTmpsC5yM03ZDImUoaKWm6y9HqTGxkI7lIxCUTAD7C9uPCYGDwx
G4C/DD1xxA9LTvKHn61OOg7LiuJm+Ilvf0vvnVYl3BDiVd3vgH+6yugM+PT3idtMdVAjgarBs8CX
PuuLlFXZAsOwXSjjT/zbKl4fHg2B9A5uFR7X0Bu6Bskr30HpvRgrDu6YasEQpoW98tkBWgX35xkq
kbEW4S5zP9B0xAFnDAnrCY5gt2HuYkhv0ZU4D2NHwpnNIZhNyjUBtKEyv0P2HSrIED5iZK/MAVJP
rjpUEuC/jnVemrzAu2voYxlwoEmUo5Lgtdly27GaKtAeMTHmi/dk4zyqDsmAOQPndqxrbeZrbfxG
ZmA2R//kuIc+lQ0EiRxzSlhPS6fwLn+Fl8CqLzzuoqCEWPiPZcGp3osH+9jiX2i9kIs4JZK2qOdc
eT/jzqpmrQy06dsvk/f4BmNjUG57ilUk5TafN+ESl4nY8GENYCCWaa1AfaDKGE+/41yTenwfY0Hk
P8ePgbrSnaP3Hui5e6vdMngPiuCRLjvuMVAJo39h+L6cqRNcJJC/X+OmiGgninGl33y4ivGg041K
6TlwMLkBX7XwX1+ui+AYPtAPt2l3gbuMFXSshkXnIdAfJuEHXCNrYzTBWUJo4B+TSuZkbHH2Q1Bv
is/gXgEvFthQHNIeGGRXAATm/WF3WykF/o2R/uyAOxmFPwQ6j9FXRF/hJkwlIY+QDIIvHLJwGtw/
YYkUYK/w9qCDBswfwFUVYt3NzO+MUFwJxN81WynzJDofr4Zd92BNdaDPXHCbAc9lh7vB84PEyBwr
Fmr6mhHe/yBuSbuh+Drk5R6SkSfZIRClOEyYOICUW6JEkzNVYtCkMWBG9CXVsw691cUPXqjhJmd7
lOH0LqTF5YDmac823/OIJROPvMtMZMziKIc5XzBgfvHCUg4jAfY+31WbZkluEW6vFHSKTzMjasXZ
bOePW7xP7C/WcHZkrgfIR5Awb0nHml/kbT8Nh0HH9zJm4vfwcRKh0sEt8norjcdahncAsxRjzRij
/58ADjLdsOKmcott70Pa54QukKHN7EaTJaNKHNaBjN2c/hMoR6RhMMpe4i4Pb5MPAWOj5OZj9zvZ
114jofeT+7zSHMYxl5+pSxtf+j6HIIe/MFHh+s7FShMoCkcd0jLo6h4QvOCwLSF/Mq1ig0yPw3u/
ml58sbcCtwKIc8oBJnb4Y7VNwUVAaQ/YsuBbLm+7oIe9iiUyhh0iphDlM1stzGokGS0o1FJWCvtH
pBOi8JdwRrGfpLkerRiQrvg0gKjtqUwBFc/7zKBziWmbJ7UxTK0/Sl/V76GsEC22KBuaiGsp+/Bb
1pB6zWxGjhy47aGczqced4QQjsGD2Sd1BK5RTL3dL63NCdoSUAPCsjxp0PqJdneTQOhls4cHuPyN
YuW+YSqq+KwE2UJxHUJHFmHxwBx0wJrDKQCN5AlPkwcN9U7iLp5WNeWTCEAOau6J65/O7aYlY6gr
1/00cTcuzDqVvGjGeAM4fwt1ocmIGNaumw/vMKXgyMmQ+lUxqcMwt4CsdRo3HcHZH0OBmN/i1cBL
MDcOSIyDly3jeGaGoMsBJn2D01joqYg75/LjVVcfKfHBb0eadd2UdmPSYU13hyLuhOfBMt90YNqe
eeqYZNsvAuKYvqoFAvp3SMn1Dm+YLTTM2+RL9dbC6oTaGV00vakcpRpwtQpiJaovYfagsjQzSCA5
2nN5YuSrBK6tsYEnDClha5J+eA3ko3IzOGTR8TCWZprEpBZzFOkvNlegYpf8nq85E94hY82EgUmW
dDZZcixshQ4aBjAjW6Ejyyb6wf44Rf2GFKaBPgaxj4sxcsm+S5Eq26BNAyq+s4AIyTPEsULgY1fk
kRWbYYtkFKjQT6DZH2/AoRYW+TqPCE8IGBJaDyFz45yHHvjEsZxPZ+cpZFkTWB/I2mq4OMwD/ABO
il+G2Fz0glMiNsTwglnkoxyP85puTt7dFU0Q/xyymrGxkeTeKSZONGNTgJ8/qGKyn7d8fI9E5Ub/
jI20bGc1HwaqF2Mdc4Ic1PK2DTJ+8XtGWC2sF8hrFp442xSeqIhR5VxQE3Vbh7fwtqa05Mfp9Hcx
OakYKUKEMrUZcyNs6rVQ8V7kcomvxJ5oLxeuEgbNDR/MdFJFiFvFME/CMd6ra8LvbAHLWdNAlwpo
wAsRmeS2YX1CE6UOo3Rw5nyxahri8n0cxXegPRbFDtQXF1ninlMhThfIW0dgRwGGjgBmJgZJJJoH
7CQjLPP6xgQ2p8XuhCmXpcNQU4HJ7dWonATkOgDtckH2aW+MYZrZ5yGDZ8AO+PFGD5cj8sKMvzK9
aQFTqXKtc1pNRvstyky2WtklPyBeF3BfWSH7czBq+CyXZch8ayLRIacR7FKQAMwt2YdU/+7xe6IM
2/7R7cBV8ltz+vM2yqzeHGtk+n2/W5Jvq9OHoBPL2OZgc8wYFTCRQdkf0K2//9TNadobibttBxcJ
AnNquxrnc0FGv74oX5nbGOpGbDRKSuG7t1UBWlyMvdMHXKbSeorolKOMrVdiBCQj+sEsjkWxIiW6
BbdTcwZMMLMt/gJegUbinCimc55DOdoyqPAflL0CCZNHxKnAHtD0b39SVVHsaUmTyp+jt4P+HMtS
EQ1IfgKU6TuWO2oAlxvnogeD1HwlynmN7rMtwOBGKoQ7qP6GFjbUjF0x6/gntBNCN8ro6B+zw4SK
PdtVMyG2V2sUDWvNr/BlhLpOqcYOZLeHul/gQ2vT/c+Oo/uuIg2EJgIHmNn1xokvTogysJJt5meb
K5/m7LTWt4lQEp/EpB4CdnrvtsM9lCLh6SqYc4hVjHeLRIEh70Zeg34eASGnARIT6KzsSL8YxjEI
NBzXMlZDdiFegmB6h8qZMy0Sjc3PvESsxaQGEV9g6AwgGWIhtEFb4PtrrKeMOgJYoOlhSwQMw4CK
RPbC5y+STX+22VXhGC2eAA3333a5hO1CxijlDA4Hgm3t5qzzB5T0m99PGOiPIUIJkfgghokvVPvY
ttJT+Mz3W0YESsn26Y75a5Fz7mitTL576fiQ+A6EkJk0WZUhppSMfyYriBRnA+ukHTgBpwbl0j43
BvPKxsW0b282vIGGKc6NsJrwtaPkMeaU7ICIYx9WFSN/iqQ8BiG0SVzsch5z48SGYSZY+o1xM+W1
2r81zc+CeMWLCtvg5tJCA4Lc8IU590Hkhl//zG6Z0BDQ9t1y/lzBDeboa257g2scSuNSMXI0e8wU
IQBk0cUEc0TovcUf8Mu5Kgl6kooAFj5LILjRYXI3Dt4YYwVA1TXNO1qsCoWflj4wpqkDzX3CyIxa
f2X/uVf2AKnAO7Aa4Q5B1xInP5Sxwkiu0Aqk778OfM8vlgrj+/TBe0kKgGLQXLiInGyorn63GOYf
F750svQgbDphyXzmPaoG7tl1AqUCCgN9DSdKxkn944vBx2Mu0bbVBSA6uhOoXmay2WR+sf9SeojN
wIu/VFNOQmhhQS/VmCyjv2NOt/SehUnHnvlE50gE2k82g6GAWNWTGhCBvhB4Rho3jk3LUQ30iTIF
fHoBOLx/p1JWXigIqQlSSRU8T2f4PSl/0t3688HTn8H+DPK4x1nHsBE/4QP0M2KuGK58cWuZibXo
DDT46q4XAOY8jFkAl492bPtJGLFPn8BxwJWP/suvGM60nFdftHLsBVdwEq6bwH/wZu/GX20yiWW5
J0PRAkqqNeMGCqwhAIPDd6RnzCieLqApaK+jhtxkvN09SfA+pEsoO6VYWupzgYF2vxDu9dsoZ6J6
PAVA6yAO7CzAQvdCeEXXjTbqEK11dxpTWne0OCNlxIVwu+5r+loVzEAP2ydGGSAuVATlKtu29jVw
Wcc4bNuBhgcRlhE6wRyHcWuvU6gRfkbd2Aq66ZeC7+njB6HIcJKEr8G9H4xq7CM1ot2ffmZqDFDl
aBTAQ//tz9WqQXVDAXwYD9o0Gtw+/lvip5YcoFhVWIpzDHnw5MEGqG6hXi8RXV6aPGVOOcZZoVoa
cTNaK3Z3zdYR4GRkkzZ+iY5xrO+K+foADZO9SioXdEWi+oO0A0D79vAXx82TuVeSozITtqFUyx24
MzQKPZMvsFHtCaoAG3hDhZklYmRBY+EfB/rmxnmw+i7mDFeEp36jbGQPcrVYG83mq7NNURBNqI5W
l3FtNdJ2oJrPWOlLuQak5jD2/YU78c6R6bIjoxxxmEKuEVAwdBFjAZjXuA8z1WcvvprdEEC2RJvL
Y8xE/oAPATRtluX6BVmiwWhgUThxhTlxk039OXEgsDLAxKwCkrMYbd4xSmWb5fPtujY89AWq6ZvH
0ADRc8Tw3sQfkzObUUBuihlkw5pMzG4wafiwBs0tUi33D7MKt0G0vM7hXJDFB4/8MqCaFYGwFMqj
K7mAJSVFCr0SfSWejA9OwNd6R7KNvZwPORKlRTylOedv7vA5Aa8dmXtcZl4RUf9RB/BoEbdC9X1l
jiVmK1f4+vlgliR+HElcBdndxpouHf0kix2zFRqfQc9WWs6OApWg1Cpu+SVTgcGLjsIrd0QYWcvh
khhCSkDSd+xnuG9QVwRKWM+oWvALI+hKH6ZdLCzIJlCThkODtk2v9rUyonFvcILQ4Cy2J8qmHgk5
yuA6q45UIuJlmruH9bYme8LKKeRuXmuE+BE+BWI2voK63J42g57E9iquBHtLAxd6E3hBK88rLY+t
TcaHzz4V3rTYoNc19o1EiO44PuZuA404UB/tI0Fu6etPzI9w4ojb5AuAZLHBWN5kT06fAUKCJQtl
3cebVrQDNQ2p+vvqMlmE3iv1EAE5W+aqdIDKBKsPwzoTOIDd45PSygTAIFmvH6T2gGBcGu9Up+wW
UwPLmqAuPQGW894r/+2P2btwjOpZT1bB4kCCdgOKC8zggxGFeA6ExVhePoTjpSAMDAqU+z0fnDlq
SPJIf3ENfizuMO14tAAPhyVIDExthoyJmWGIsuMwOFOONLmKbQpKyeRTUpwK7MsAJQkS7eAYd7vG
DhcjHmpY6BZhkWF1tZpz8XTgTOsDSF4R4pou41YEXUKD64CGd12yRPEuFGflHb3zii/RjUSkGlHu
GP2NNDyUQFZn+vCRQvf+3n5rjHeLCQF+XKABVzF7A1Pts/0gwl11ghvHALC/IyZnsrujJknRct2k
TLW81W1s0viE4eILkdqptuvbAj1wzU456pjYOiDCeUE6x7SD752mQY/t9wbBWveqVPEe0Wm0t6Z/
Iunlpc/mHTPDE/q9HGgS6gX9n/kwL9ZrV7kaJDkJbysIH2xbLYwkbnslKPyG1/oA9V+ny6jev/ud
4N9YS7EX0P0ZGfXmIh088uY76DuE3MBHwZFK+AmwMqMXdgVy8TMP+pUOKR7qdSMA6oTcckskli5z
iJyIJY6GsUx/wtyBq6ym/eIbPw/GjLPYGdww63nZEI17EQQSmdF7NSpwrpNyIbHG4neNQYFKr4oA
P3rXRnZze9sna5ps1pNTYyahDT7o3zxLjXkufJllqsYt3Ld9Mp8ZtgfSd3SIxmGl3u18zHqhA9fR
uBgQmJh8WBkGN5SbbwupFRYcGNAysTauYcuf1kaY98M0kJjqB2ULhblVhXY+gLJXuJOP1eR5BuCA
ZJeIDvPZ72ubttvZiNVnOeBz0ifE4FN7wWbwvxliPs+WEKriS6cmbfQlkA1q477u+lt0LMje2JuP
yXQPzMWKkd5THC+0obplY1L9VqL67ABpSYTey2qPGDT8FZvcz/3WphHDhxN2G/UYvRm32+95zTT8
oiZ4GjUnzaKCxZaPYXMSVD3+A4tYiyNOj/BFBs3Ekr257cw9P+h6dGZkHB+X4cfW0OP/hagvYFz8
SzyQXrrHgnrHN7vpvhwwVgm9paoEhzqDQBxoWum98ekY1CE5b55GGB1t+CkG5KW8FnaUuLkIagEE
THOdxfd1MWE/0m3eQTNgt7jaKLimqc79ITJsCyspKJiDRwz1XLhiThNTIaLm+EEkjpH9feB+kCUK
JAD2wLbH6kifwHGlG+JAwpE1vIN8Llcft0TOIg6SBGOzjVBxq2dMO3oxMig5SF9WL4Y7yIdW+dGZ
1SMFGTpG4d5p0qMaGFQz0sa89rpzTpE7dKRPX5IdrS04H+w0lEXLtnidr8d0PoKZJVJT8N/44lKt
GL6FOUQ+b8Fg/NjKXiGDlZlUv8KIjRmNHhyGDch0TW7SB/+SnrwmfghacPaP/gsJlrinXPcMlURJ
+fnwIIrfI60XwhbQ/XWVG2p4WRDzY1Ek0kodjAVQE0YBVZ+GfPR2PuadiXcHSwcNyxCxRYlp2sjw
5EsjfgJvi2pBKEkUu97NbVNEgvpRfbXt5lzyAyiIaUKwlJgRJm88aHCrUKyNmGVQsspcUmoOmsQb
UCPG/CqYjFhciRBo7F+jMe/ojYxMeoeHH+f0oMxzY4hZ4mcNLWCBmff7j4wb+S6cTnjn3ChsRkah
lr7BUXF6kjUnSjfm+DiWsR2KwW2LqTX+UPn4D8fOyjh8MK65B8+MfWDLwZHNvtvO5M6Ny4yLIFBV
Yb7mPe/EEMFMG4SXdaBeWod9zqzMXy54ZgScgGQy/XC84b6CQYvisjNDmjVfLHpKCwaZhD0uB/mJ
vEIs0+PmmqBWLyuMPeuyQKArzrCH0SmXjY60O0AVyLhAP2aTqrgJbHZGOiJsKXi/Ds+JhNmB24wC
Elg4+TNrK7Ysxz42jkG2v2hO8feOO5he+eKCI6ZWvPPuWGjLJdgIlZuMcaVu0COeTq7cD/Pfbxvs
yCAw7rlPWPXlxmKtsK/JvIOnlyGghPMe6dP8aFh0LOO284QJFN6E6DP9+uz+vvh9PK8mfiPAAcfN
i6mT9x4dGUacLJifyu4THTf5H0YggiaMjgBdPbBTjwrNf3kVhwVMVHGnriMaTBbnP4tmceynpm+/
jEUnkEGIjElZk8zEcZxAbiUlL/gGIIpFkfnu16seJldd2uMzDzPOoFP9l8PJE+t44c979WNG4WcM
oskMgNOxCrr4fJKkdYvzgFOzCeH7zDmxjxD3Qk0UXsPXqyeHoIJZR2Iy4BPcWc7kq33C44xZOS41
XeM2LQ7GaXXiVKlZm5Vf4ZVSjkU0eB2TkQOb9ByC+/j69kCjd3F1/+KWa92/cZUj5udIzSh9hye4
ZTxGEy5PZ46MS760O3zRtf3aWLKyTxO81pJHy7xSnADW2KSgMKQmr0+wDTEIuXGh4nP8k/+gO1DD
fESi4ILXwneQqpiRJ5F3zwgOLkU/F07aA9lwMH5hDAx5lur/sHjSq0ICRNwIa4nCgAeux2GU0wcI
dCQ9OWSJX9S1OPX1SfKKJc+rER189DKuNpIWfib/MmPK1Y2SpadGBeyNwjtAVlP81rD0Ck+DgkRx
JBIfXs3ZdO2ksjdElMP05ku6Mujydo1VJtR0Wq+mr/nHdT0/AlbzNwyhZGAGaNYaPFjZfeYaQ3Xw
xXP46bRSmTWJ6RdDpT6vgdpBvEI2y/EV/nLb1LaZm7TSYi9D2ybuXplLgglHMIEQmBZ7u46VRVAR
oGQIYNQzE6Fxk8VII9EwuzLf5a51GKW4oHuuK6Pbpl+ES3mxwTuD5JRsmqMiLLx8jQhQzQytNOoa
j+PKK72DKw4eZBEK3+HhnVwwIyYMsgqkXRTvy5Or498J28DRaY70BN6FsDRslgITCg+cMGFsyG3/
dVSsB+mbDgEaD+dN1S0mvwXkJLom+DUMLQAAKV7pjwSwF+qf9M6wBRD4YLAoNE/cPoikwBuBCTTb
OlE6Dbgh9FoYmt9/8uQGa21IGtOeuGD0YTKgEZq1BuhyMF2A6YTMDMft08mO9sJIFh+2B9REwWP4
RY8nzAooP1DosMaQ/93AzWR+yc1p2+ewzVcL0Cr4TQ+/nA08kSpUcALu4tgrpn8nTEPZNcA36C1k
bcuvExY5cgQJqU+abmAYsDEIGvwgLoDU/RJIzcgVKhGzIWvTjGXiI0uVpYjTQQlZn/hu7gNafhbr
h4wXgV5pH9smWAFYwC6RdYJQCsyOm8akljYDMSLPBagmvBeg1lCQWLFvAokFTSUwjQGbYL2/t8sH
q34pMtkPVBDQYSfrsiS4Xt4+5vK8DMSLmXQaMsbdCVP+n42u0BZo0/kensHfAYxty4AdY+kTYsiH
luA+4TvDe2byJDZT4NpjcRHQITFpfRqM8eeLD+VztQzumfMCqHvy5L+dwwyZG7siTE4FnuHVq6HW
q07p+OcwsyviUWv7FLQBHm74lSEHMZY7LW39AQqX5u0N07sGhT7xSQ59IZZCyMZSsGWV4lAmIa8A
lH6dAhPQR2TeY/vGPHTWoJuMxTMPcsa8hbx/1qnN2+7kvdCJwFq+QxZC54dwFZMmbSTXLpOEkvg9
QgjwtnuV+1jDHtHoMTmFsMKyj5ju8Nh/jI5izOFx0cBVcuJ8qUTmjGhZAbp1nVDNJChJuJDI9yI9
rmApbyhpvOFxIxOA7lBna4SywYgDlsWou35vOyYfsD2D1P6kt6NqgxG15mHG/gU7HMbdd8vW0S9+
hDzCztAF/7vCynpVcKTas1PP0t7W8W5lBxN7rUHvwbEGd5PdFSSD1d/kdFTmyjjjwR9CCmhAf3uZ
DJ0fHaPCNcZG+WedElSkyeaLutFj3m2WQ40mGq1MOwW6dBvDXu4At+Pvw1MJWof3s6lkzJMYUr+M
71fMTP/ulnHq39nK//hw3wEmia3FeRmyR73wFjuUcIUxyLZx9R1XduZWs0PaGCg/4A3U1Cbz7DUo
2IP5dz2+9Az4dF/4IIVDT40y9Hu1uSn1vGTeS+wOEncd3Ly0WzBOURr2jHMRonHMdBdl5EFL9KXX
5iE13y27pOlpwMkd4YPOH2E+ulShqlM/NEjZHSiAtAukeSjXmQvAOLxNhpldzhdA1SyTKVgJY2Js
jHgjPc4WLHWJCXgZGSpWD+OvlAE4n0PfFlzxbdf8UGQwax2BAXjn9QvwcihtnewUCmeC2D1ybkUg
z+wamvUdclUhbJzYXqBXefx24pEVP3IUPsKEJWfOgEqMDdVPHy2sXkk+nfVPwsvhnewYHTRYx82C
39oD6mSYJGbCJsA20JcwDGXeAbSWERDFNON0dha2cdEzoKBnnMn+y9RCvDDlwOUtOgo7+A6cHqh3
B8vnwA7FecfGDklJDIqdxkAOky5rHTcdTlEc+cOCWr0hjSyn5Ss49bPfSxE7iPhFtkKB6/l7OLGC
JrHzyKifnyIWw2eoaPyDoxuITQ6eIfS/A5+iZ7qJ3Wf22wTeAeBs49UpnkQl57tsnRpbZ4X/sWyd
VDO/k0/eIJRWKLkbBYNnLtEDPqIy5wNQZciWzcXZCcdOZvrWwT/4rQBNMnAy5cabAF7JoeJ2UZCO
FR+jhvagCM/8QlSU+fzqQxxEw/DqcrZlUUVgl9w3pj/JJuEtUVR5ZRP+AmdswgfGbW2e/UfTeS0p
ri1B9IsUAQIkeJWX8N68EC2axgon/NfflZpzo8+Yw3RjpL1rV2VlZpHY5lQ8MASpeCpNC5+0G5Dr
kV7a2QV/ZLaLel46V0DaXfFPHogPviHb4dV7D8qdJ5Sjea2z1rnN0OSYbBdqV2x0uOONTjFFhLjO
U8Bvx2ULN2mB+Ubn2dThLVYlhtwc5O+I84OThdakHqe3pF8I7DwaKwuEswu6EnBNYRxC7sf0S8PQ
4Byg9+TY4PboafQ75FqdQTo89TBdvX6ZaoyqjFyPyQNRoabB4pAQoCWtZG+t/JO4ERmkC8oflDRo
NSpxNOnvaTAwdGta92d/8/dIrgDAmpGQkwwze2HxbRlOFknvxithkU05x3rRUSd24eqKn5JSADVM
ZThU5YuciZ1RY81uxkq0blPOEyboYkZMmkt6JB55cf7r2FXT85/3+TJBXoaaXz6LGmZQoWGpE3HL
d5FvNEgodEYTFiBfplSj+jx8TCKJTlgdvDRF/v1CflvnUMH6jh813EIJzO6DwCxdsbz2wZOVL0hh
W4ymQNv6AykoXPFCIvCpu2X2VCXr9bnYBcZOIw2vCrVZodmTgQsVROhChf3vcuqR/xwiKZubJJwA
R9wc0jZd9a2baqSFBg5qPIXkBZQgfMGS5FkKzhh1EdYSGzFbOPyYKieapnLlCzAnFnrslS7VhBuu
9Q9TWR3d4JGhY2aM+fnF52mwUzlrUYgov696x+YHw3UFlJWYUic2keXVR2Rp/gbTTrPHJo1qcIoY
OAyn0u7AwRksf5Fuk+TIJB0mDR10HNE71DY8ckmtuDrn6WOrR4DmBCDZhhc5h+3ts4FtsUuIvttJ
pX2efcnpdzxiuyveBf8gEgpKl/ZjptiCGHv2TI5/ekwsPIs+EpOVLFixMhmwwwx988tjRiFsbyyq
zIDOElQGzM5glGnhiURXhDWy9yVU7VL30/0Ss2AGzWr+t08/sp0HaJ0HA3AMvpScEzdG6zXTaP+N
g+djKO/hgDhOdc1YBf+GJBbfywdED8Ep0oNaMK5lzm4sh+TLtGQ4hB6Rsu9kQwyfnNIZJSCQdrOu
BdoUCeJAVOKdnyUPkngD/hhwL6KxVNz6RwiiIrkcFPsde+1Kr4ukY0qlwNeF0vwyvAzR0bELlVTy
xE1sRINXqAIQXIOQRgWGjzPCVXaGPiD1CItYUyt2JNsAXvzdQkhMli96Nh4a7fqJKqXBcdnwT6gd
DmS2GFbCY6x0lM0TaRGBKIk/TssdwjYnIPT8YYH9Qp6vhK8Z/dc3bGIyNiBVQFVmZjC77kW6VxfZ
r8pCfMxLGBIc08EtkvGhTYpjU3k2oH3voBspb9+nNu+Vg4x/uXH46Yhi/nNxtFHFHacUfKXeZ14f
QbCmlgDKByGnJWBx0ld71Z6GTKsAwzySzwzZq0rYtnrGvxhFI1B/0+mnhlLBVscpqmcMlnH95V7O
zCrFh67nxC/ultHB2h/9uk6R5/Q0NGFIUxomZagW0KtVbMsw1Q5QZWHXhNtS6zzZMcqAUIo7Wtil
f+CFU7/1c/71YybX3LojGaVywJojEjx3avTh1LZQsSJiZTZCxU9E6IH4JE+XMs6DXGWuRsZ9hodB
cUpsx9yf/gahFUp+h3My436El3oA9OCWOHENohRlE8Hu4JKIU7wS3wpPhn1QJv/Xxe4562BwBgCB
3YlD5Tt5JtsPJONlQOXMpyagnHCfwc88zcZaDdcKG8uCLKOETEf0cUr5WzyzHI7oePNk+98siuOQ
vmkA6ZS3win5hpRJwFekfoTgVuCE2F6doCzQjPLa2EAEonxUk3Y8WodTSIGI8Cc10hE2nqN6FKN/
AgGU6BJ5IocDRzlbZYFDKcimD3mfUWF7ePDmBDzHiXUqgcrcm2RFzcqi3H8gAl9vxmLE0OD9R3Mj
NyZoInBA94KYnTxJxh8kLnxX35pLBeCEzID5Yb5CZ9k6n1qbsERTnUq2A/Eb9cD73jHRt4xpSA3P
lMxVh98rTRMnUcSkdVDEZ2AxVgVzDEpZ+AVKLrieEYgC0PQIO7rInD82ETlKJXefvV1CuKn5ZQIj
FS6YDUKCc3u5SShCm7zNSa2VjV97anmQ1O0lseakBKAOX9AgHZwqa8rTBg1hqlNk+PAiccqJ6uBP
SjkoYZ0jHJtdMjJ9ppfJh0cUF9IZjLrGleiBalLN8Tqo58vZvXw+zwHL4UMEsb91m1WZi2Kv+DSy
vCFh96ynHyyYFPlxA3nfTDcki6EziPfDawj4y8GWdNdko6wDXCpIwxDqenuuNgFKmDlnH04DmGb/
ZFyvojWNzL3M3sV9Q3yVW1Sl9TOE90SSQzY+Quc1nc4vPwwx41Kuy9zOG0Z0NOBgx8iR7nf8hLMt
D/dae6X6vyNzOOB5TPR4cD4/wKN+FNGb4NKu/3JnyAjTBb5mQWtKc1DpAMzQJWe8Eh0cvTbQtGl7
s7TIbFsraNACmGxfChLitH5VvEeHyExt33wDaryjS+4iC2AzsoTFSRKwcqMrKeUFPrWUEA3Oc8S7
bRhpSSmWoAhhUPNZcuuMXYewgK5hPwU9ebGdZfpjjRQDdchyDDPvm3NaDitkgkQ6XPkRBD/JRWBl
AVHUe0oulaXkLu3NYkUQfpWBm8QOY4xHT3iAnf1gIx9YHFg4y68cjZ1SItlB1XEdEA2fiXekEzoq
RGVXfXDwa5GgKIGfy1+SOt7XCTXFHTcs+XGew2OgtO3oQQQbaI6SghtEH7qIJsZFmsChV4ZJT2pg
TGRoQ4nCyhOueQcxW7I1GiQgQkiNjpJgY2DNOVlxXx6/m6LFPLl7DJPmcKXy0GIUPEK65WsuUwVx
P0pjLIE+AcPL4EpuPAOwXuO5zwTXt/+eXOhUyRvtBgUUxTG/4d0hNnMZ6yD8NOnQYYMf/A2z7ru9
CzbDTXBsM/ybnsCSyW1LAEDb2bbhesOaYC6KTA5egGO4DhFwTjZ/xX9gP6i4H2rY2wfidcvo0xWj
GxcRTPOVOUTzwqLMPexDC3KOHYppkwlJI98DRY22f7WFPabQQ6WkW8ucDKcHIRc77d4Zc9c6ii83
Jt3Nx28wXjhEFskythB+2wI5SjXd/k14WxPfKBjDK6MZlhzRmL9wZiDEmVktaW8q+NfqiGbB2v7q
PF4/9Q3UQOisMg52BEGb0X7ymT1uuH8A31xwC8HBbXb4NY22bUwbGaR9PxkuXTfib0fAxBz1AwkM
wQ+eJUdGOXwF74+PS7cmrDdC2tmgOtumjT90dEyql2S//kCbuTlGUsYbBNNWIzHCKp08BrMfZqYx
OrE7U2AIeisnvESv42s2OL+pRJb1FoAoEA7Fjn8fPqCYwcUC4mliWaBOF5uXg/oQMfmkaF90j8NT
N6cbVHEAmviL9ZP3yzilxRmzvmszzPCWmbcZLMMTpPZAzaHtET/GO/05qHJ2w7me/JfZP8GjE6EV
SD1QNwumTsCA8OR+Z5QhvQxm0o5GgazwmCr7d2zZs8vWXzLKm/mQAFmtGo6yk2uy6eNcuVlT86vm
VvZLeKNTBrePTqLoQGzMK9C9OAcv1+rTKPbwtEoI3VP7twrjZf6kgzq+MbWi3fhdgoXBOIR6QJP/
MNl1GHlwf7h2dzuis2jB3v+65gU6BuvXvwKKVPhUzvGdMGfhfXQrHPHqmW1jnsGd0dL+LQeMrL8w
ok74YnnFTem8sQkntI6Iz1OxjrB5oKJmvDLN7iEDIWK7RUvKbmmwVol4T7wseKg7lrEybpRXlgf/
Ek4hUew/OJwkV7OZqjjsb6mCpGEQU1GfXDfBCjWFJSd/Zo58bKEJE0SsgpeMQIcI5EsAIesXueUv
caVJ/WF55c42LQ9qnUqH//0nxjRpDUYc4JQ2kOoUtxBlArAoxlFkNcu0JTBXAtRH9KWveiwQg5+o
IqMRM7TWAQFhEBYFTofmGilauz634OjR7+lYMe2EuDQHCRNiwOD7+RvjdSHwvEpv6z1TjEKH6p2R
h1IGgwzRTaVhw0jHnf9po/FHN6/8Xs1ZZU8kOQACDDTtA5MfOKzhEdLy7QgQUIb2BZftLOdkQxQE
Gt2NuwTlPck+e5r3veak5V3+Q9rVk8Pgn7q6TIUquy/opBqVpuYwTKGJRoMJCwCZbBnDQscMcUXi
dGlSZOSpslXGtigbyDhwsiOqFG7JuBCuTnWKgDcZz1rW+ALwgcU4+dD1qBaVJY9yFhh3qlYRE3hl
qjtNeoGDyOIXpENjCtmhALaVQhFfRFKek2/E1VWTq3ScaAg53iQcV42wkpQTvK+CA+At01RTJCBE
8xciijrZa40DmIN2VOrl3MXfSudDubBpY8yF13xhqGZ3kLRSrXFjmvuDO+L2cMipjMASuK8Khl4B
6wZwActIMQwt/g0LgLOGCDPBNmYeJZwzeCwhxAyIWbpEqSIR8gGCwDf4chXZNClwVKBglbJbbDaI
mvwCOaji1oAEbk4BqnVJpVKU/KRrhWjGJorKSV5QxNUF1lAZVf8HSMEeZOEprWU+IasICB63kSqi
FUEsWpY0k+AgMmaAgEhXngbTlym4WvGU5PGU44uXgeie0FeB7vlOHsBxj5Wc+HQthSb+e0UhkkIc
l6RGSkepG8EAnR7WexzCqm7L2J186KqbsEgkS9ckqwEU69aW4UA6/6tsXOAUKiQ6RqhLiXgCIYVz
gnGydCStFqjR00QRwS5lONLQAkVUU0TRBBubuIBebeEMAFuLd6nZX6oXlMTIMFJjGp/+BSts6pfh
Duf6rqATfcQMpEFZmBrX4FfkG8quBFCRgLIXlUKhgoIuLkOtM0PcbviIoA/gz8fwlNzIMrAyJYsw
vbL/iK/xtUWBVl0tH8726iKufaEkLHPGSxiVtdm2wB6MKfhDzo4qdnb8K3VLXXNUHS2jfMXwO2jn
KO7YAVWG723ovjP2Zmh1HyhxGOQ3VymIvIDOThNPvxVQSudq8Pa/IZU1KDoG5i2+C3cW4qHHKgck
Rcu6a6tO6Sir/qeCKg1LXbBzNPavspdV3Cz3jbbUbw/M3G1owgdyM2NxwE3zAVHLL62Otmcuk0bb
WCBYKq0q/SUgIMJHnLzPh+DxiHJoaBwNvMMfYX78L8aIFXCBe7veymaX/O92CV8VNJIlJJhMuXDu
+34OXkKc9Y2SD74K4RvXvNrN5eHzywWWxkZi9ObI48Tz+PNlxOsbJyzNTpcsiCwCYmj/2yZbOELc
WroWurtfVC/YW2w8OJyM84RJdAthBLzRLPtWlA/LbdPDvO0x+mL8XuPWjjCLZIRIIzz09vQPb1BQ
LZwiv0llka/sMc0syv0NbxzmskGIwcszzHFGYiHrp74+9kzRuwFb7BNnKxtO8LOdD6upXjhjoH2O
KgfS1+IfIyEjyWDEld7FtZfNn52jnwVWmg3veLRV0zuKJ2v62GIGxcORiYbH8B7TR7qBrJpHZmcb
5v8XC0KE2I/excDY31ITF5wdpnMmH7HeHGP2iWVd6/6z+92z36ZbnODDaWlV+7v/kHhV2huAABvu
hOnvOipVNa2qxnjLDx09zI4+rsm8sk9ihviIKekwGJI2Y97XjWDPAaBjoBIce4SyRXchzxEMQ0m5
RjFGrlTfscZ99NiAaJWQLLk90A71TIwJSNwzWdFhj8XDlGelWtnkOnS5Dkl+dbJ+LX2EWd9AyLt1
jCcTyJRf2M3qGK9mPNvDEUgDFk64zdDh9BfdJ+yVAEx1xEnElHEY5NKpDLojvC7YHcgXu10ogSnk
CrzbQF2BZkYM/AYt85CO/Gul66zc+d0AZtcXFhndgoD6BXJKeZRFNtpReFgFLxvLdoxwICidnU2n
MYS5E7+DNiAGb+LjzwLN/cOuBmc4ICIZ2ZQI5vruD2YMcliDhYGlFuTFtsyXxbFrmuFyDAGIb2ie
EHKIMraBIwplLRENWNwqXXMA+N+sMzthCI4pDsZuuLq1sbjW99TddjsO1kGAxU3DgWbLN4QDZxHz
TkeGJptL10NagPewECxpR2C0Rzlj6jUmp4vOmNMAKKFoCYA4MI1vYSN9eZKtfYwi9Gdhdb6h4gRG
vMFsUuvhG9H6BFZKsnat0v0AZ3pkQ7v18hdlOyYR5t7frYuG4DIb0JPEEqP2bt1EpK+Sm81hz3in
9AAhV5mCQMz0S2t7A6qKfgdTwMmWE9CEsgIU/k4PfcAzvwVC9m5ja6oJvAkNtDpAKiTEkXSj5Iqx
YGA6sqnxs59We2Q/qkt34xIu/hwZCKcaZ83jMYk0lKvbAD+o7XCEHCvarflkVaIqyj/CizoIRhXV
OqUVFLS/L/qfUkritVtcAMs6Jh2Hhmvi5BoQSt8Y05wn4i2J0Ae8UV496JgjTDSnZ5OyZQcx/VeT
PERWbf428+h0DjCCgJzfb+c+t23UHcShEzo94IvB+QkWPxgoBSyIJByYFHT0KDQ5CjQUWt0mia/r
bSCVWAwja33AbCK064NaCoOL+tC53Zz4eakEOQmDgcD/CB6AWKzCwf+Njl79h1G0MAlejCfBGXHW
1xiBCW9O1DzYYZtOvW1DgjyF9tnwrI1bakMpgqzvhtxgwDNJK/QGGT8JqwZ6OAdqorbDoW3FlcxZ
k5+HpZezrvbWa+x0ZLmO4esbzJr4SRt9lB9LLDHmbUwYEkVOsuyRTO+6j5OPTQqV9hl89/GK3vWI
67EfQWpIYLcZmr6WPdaH3PlAs/oDubYfYdlufffv+FuHq4phipc/ehDsbO9Jk2yLXvPvbpMBH7bj
798yR95pl9uiUFVfzFA9/X1+j3SWwdH2caveRafSvyfXvXNd7Ug59s7mjffP4Lr3WMd80Jq8tDGK
EqZMH5KUha20SW5TCfDq5DGAIpTBklzTSqLzGZBap9p2ytHkQiJ+juGfWHC9tSQ+WJBzaciW1ybu
wVPypWda35PdrU9O4sB7gU5PV2BDzll0nVCmYlILfU4qrVn5QUC8owbhPKRuekconHgtSinsaOLL
EIdfOCj0ItjBG/BC2DF4Fejl1NyQ9zPeFuqHg7RSH7HmwMcGNC4IPgp4GkhZTxT6by2QXLk0IvXu
SZSNaa9YQns0AKTaWHQdenPBb8rj1eTBHoF5O5e/y581LA1rKFf2ZC1G/9O6/dTqIALHgTXbTuAu
1FeXnyO2BHR2EHVhO2IwGYIugstVXKHNu0SQJ2jEM4g7nFKhqZBg8ZAm03Id1UnY8F55kXEJdVCK
nrmYWFFgbpKB6tPM/8ZfZnWdx+LjfJvg/h7P2an0xSuTOhzwA4xsUZapia0MFOckLNcp+jhV6GsD
NWIrQBuBX2Gt/3RXGhD2BJSLd+HRdnCl9sI108e6cneQO00OHYkskIFlqEa5QEjeVytw3v3flTw1
m8lhXMOP1b7SwOZWSPqt/wX3E+I3Xu3iHt0PaiKS7M0YTgMSNQVsPjUfUGn9Caagamje5QC5/278
TGlfqDAm0KPQZIeqkBGKh/ySMrtLc4kbW6NCuccMUQBOD0jkw9aZ5M9yCiiMo1Os9W6AliJn1pGz
YjyM2+2+mVyPSXnPCYjMukFGvxcgHFziV/7aOSRReASwbwLkzYj75FVemBoDOlH6dTI6NIDxsppg
9uTEQN/5bgmnFIVHLK0Sm6fmQ42gHZKMO42wTKi/TGQrIZgKKQhoHgGSMJ+sYsh0NCLQhcwPYbia
TrFweNfRsFF7h9Bzvi07AAfNCJSsFTXKiyipm/+dfh275LzWwLt0l0GuXVyv2CdQfNCsosujiVNy
KUeoPzgjmYpX0LF4Ohukg9mti+3vi3mUtW6MiRFIu7ukXBnECPp4YoHA0EDBpVRpM/0FrzyhrFnn
DQJAL12fOObmiXR7JfgricDLmERFHDONnl5NEcCKNb0R34RG8GqAH80AoRRFYA47YWV2G2O8j5bR
1G7ju/DxtlHZvyU35znYotV/o9n/tGyQNB/7i6kl64rITX7GGvKEmoFBrC3C07/J06S4dxl7oEnB
CNIHzRcePLj4BDwEXZTBrj/254e4zsSZq9/8YwRa0wq+TJZQlW0+qMxxS4RaB29zynxmHHjlCXSn
ZktKQyroY0iB4KCx64tn+Y0GqzL+l4MKU84drJpwtTlOL2RAv5cmZ8uDFJfgONdyZ9GnhGn2uveF
+zGtxr07KyFrUUx6uWYUmTHzywqHIvu4vn9kzQJzaNPChYh6Ktq1TgB0gtSpJZh+iKIClg1Yz47F
2Ssa1ZuY9y3sU1ELATPxexl9Qw2bW+HhRYH27XN5qt6rd7lxRVbLVhmxCL3Mdf7CnMxdrai6xKEK
QPmXhI0GvjJHCkC/8Y1ptEEng6vl7R4umqUdpkbUYPu/SpuCsLxQF+DTW+78Ks1H9GrU2EX/nXp1
CuL0hp8YLEdMgIu5NHWDTYSr0AMEjC8MUU/YgtDzfM2h9MNCpusZX9/0wcSyXO5oGGzCLz3Si+qp
+mjFufbtGwswXZIokBEGC+DqBBFhZi/KCZg1X5n37lTpsKOB4ZuYGQCqfu8nX38bPRjPq478l034
ClpzP+EAwK/dld+MHFbK3AmGfU5bc2T18ClU9gyjv0ktRmY4NF7I8thnw1KkH5OZJ85J8R/2icOE
F2Dggss9bXFsMqviB+/bdRbckh8jzO6+EdZYz9no8Hum5K7OKtzoOG/lLaZenVjmctVEIydFCdPU
bjg0WMFPyct6xKaTw4I30LFWEh9763dIq7UVtmgit0RXzQNZqmpMGasWdIqGMY0NVspK/mpl2oQQ
RVbnmaE2Cc2dIRNs5j9oXcgVQyw6pihWcLJ0znhg3ek7NDx7njeXbploGOGp0N4j2EK54mre4Csd
YguhulS/yu28e/TH/zCGj9ea84JmtxzygnZHdw9+td4mfK+oxsL9zPcpb3E7BQuwWErmKCdh2U+O
E70ze1xmzGJ9yHwH5rPtfzQVk4JeD1agdzPVjrMQWPznactYebbduRaeBy8PYqHm45WpgPWTupUa
XXFxxmeUDBK2nlybmnetGTKoa4JvF41oGQDHOc228Y1x20agz3qd1tGtIfvjM2/Z85JLkJUhi2Vo
Hf4XrArTo8x9j6vTff++llgCWyMMMyIzxegYv3L8JbiceTPHHeQ5//YEqtWYc3PAopi4TJ2EVI6K
gUO94EIc2g16DmSeW4oFSM6FS/ApwB04899xLdDIXApVDSm7c/RQjxWqww+gvu7PLpXnBC4Xc3RT
rjHKcSQByOjojiE561/ebimiUKdnVIo0YAOrej4NaX5bb/6NgxEG9/vwl0XMwtKVwgjeYSjdvnNm
ee6ZOanzawVJJwpbzM6b4xO6c3/KPutnDDCBxUo1uA1wLsYF+hPdXGwv2uPP8EjtgA9S24j3a11G
LE2aT7CCLZZKJe2uC0Y5Z5TU7JkQ4iHmvprT2egYGGC+PUr4JlqSZhNhCCiN12Z02wmmSAoNKWIE
ffcE4kDn7Z4KTh9Bjft0TnNsvoHxUBvRQsmiew+OLHZhmJPy/zqrZJWOxCjWxGETi84FaPH/RxrW
YgRnRffgpQPvSwIZ0K+38YAYPtaIgircDMGQpyDn9IUZSi259w5YRGeLWnqkvtkshKVvxgbjLHCW
HLADRA3W7aVLOOI0ZK4Ew1O4ikSYsv9TbqONxPpalit3sLnhsK97qfunxXdDeHOmAWgk+JtpUevo
EwGxMeaWbMLt9OBSr4jPSHkDcP1t2sQSy320TwwRPi/u3fswYwXdYgQj4AfgcAxDoiVKASBzA97W
LQKdUvx441EZ0oYmoOBAyXyJPFg1OGf0bfpSQQfPTy/yjbgbmV/xStwpeyUy2G5ywp+e0tFv4Fj/
hnjNpCskxZuOHqeD8+Hi02UtcdUb1Gk4wIICcATDyK66C5QsUtpdzmyV88dhsP0n0de3AZpPhE82
HQjivAb7iJrvjipOVqg0kIIyNd0As/B2KbwH29bDMYI9vjA3ACKNi7Jb5sAI3hUeZuNrzxjBjddW
l+gW012jDpcc5RRA+WV4MC4l7S03TWdUucNFVgvC4Bpw9zjwsW1iFCznqXj4eviw3napSoe7pLjo
rJAsMtHV8cZHjRXquz7ju7vylbGH27gUlsIXF+uTgKcuqoviU8Kku3t89FPrhjYbG9E/fWaSFS4T
axREZoKVPfa9FafJA+IY6lVgw//WAgYM4EngX+i8baIKCE6Nst7EwUT7Rr0Rjaw2eDOoZ+NFd7TH
fKR7j6XrJY+WPN/08fsoe9hFNT8AVjTG8NLVRfh3GSDWDEaq14QJtZsTAKFE91U/juJW8YyWCjrA
DWzARYEq0WrvA9m38/GxTia/vXjoFGhMzHdrwBRqxHOZIpINoTEjxD9ADhsXCdD/lG6WEdOwwp3N
R7ayzV2KmzfecHCbQBaeFYofkqFNFULB5xF/5vkc/sEHhLxiFWkNogq6yV6GCg6KM3EVVGTEC0it
suEaXZ3d1dnX5B8GS6p0FvcXpL/sVu4OWIMFLwhbWRUMpb+Gk5JLrixHHWih7rR1aALINjKnp7h4
vBjS8+2UKQr8ypd3gbSo81pGeOWdkmctgRIG4o7clrHfA1I5EQQycKMdvyBjQKdhznIPvtGHnBch
liiiKNSmT9g10e7QgdiywZGUHeh+jDhDf0+Sd4GTfGkqzaM6Cjc4mtI3pF8iTu9Z+i284zhxJh+6
uxieQEnw8Nkg/2pw/W5Tu4MVG48BhehnSbXmKkDXcGpILlntIWVb6LQ6nZ9HPG854JAwy003JXis
17UBuWbB7jZhdiKQSvlMwAki04KauD39Mx+b3gqMPfqI4kUA9kCR6O0xzBfLg/hJKNYsQAasn+ks
0SW5zLHeZ1X/IwEqiItVK6ow9O8E81/9iFZ4A/KhNhezBUN8iqEpMdcdBFNkac0XF/dQlYhWr3gx
wjjEbK+0dyQnL9xWCv4mF4l2EPkwui+KB1jAm7i3kl+nQiHfSouHJBZxxY6urSpq8VhPU7NX+Xis
UqpcrtTqOF22bF+vkQl8IGyorzRQnU71EzscaFTIPPtKT7gSGYbrzrWhuZGtkXNcx/p8FLsHZ6R1
SLoDyiWUUixq6MBxfa5balGlPVNKYqySQA7GRGG+T61V9UfpmQZn+HJgOdApYVoDAfIsdPz40sUA
LxzIIZtbqLoMH25N9RWaral/9N26sIAgleqrsXfXKABKAJC3VFR4aJY0iyGtASRG+lK7bMNJnWEf
P3iL8qROFAXtvVmln8xNb6oTrdqf9UEuD+8ONRfXaA0Km1LoQzHH5YRPKCUh8gLhRDSFCRHeQBzn
6J02csSwzofSGWoOe4Vn+0B23VEl4IJ6aoYDojF+s7TwWIbNFXhFlWGjlrd21oar/6AAi1iIY+Zg
PRCkt4YfixnN+h6t4/WaLeCtgfiqvZgQcyGP4B/07UQGwX4NbZMeLDlagNis33Fd4lF5rPNkyO+c
ATeBqFZQ8OgJgNTkgIGcJydiaarWqAitoNLsIH6n7YAeWgtbfUzdBpgEquF3Pqg2/zvQHwL12RBa
7sXQUzwAwNRDjlhflt+BnmE/v4JslfB6aMxENfhHycYis4X/SgkXJ0nx1RZhhCSvbRXK6S27C2il
WC37LnOpNk5vwImmfuWKfum/zqXcPqWWA/2DikdFTfHxhmUkJd0chIQ6SYUrVbcwjZ6WNEJC6nxU
olxTrgzoAVdsB48nkdc/sSVS6I9B6AQxPqf/gGGlTnoz/yRj+txAQhBAkYqQabBKOSSAgI68U64t
jUg1SMpODAd9lepAu42+pBnl4L0lB6FPTSxQiAJV4XlEzuDHuACb6MN1Ond20S1e0N6g1aIXS7kx
kDCy5AvwCLYEY+sJRQsUtyD38w60dOiYN0XVAg9piq6f6s7awYUjr8ZBvO8t6Oh8W9cBc8RGx+5p
eAC9VG9aDDNtA6F4/yTk/6QC7ECfNJAH2YOa36m9+y9EhehBjmRjkN7gK8JBGrBZpO6hbtrgaalF
3CPmque6nYgQhcskC3Nl+2hlUJdQ769IotFcwTO4TNMRrXIiBv0p5HjE6rRkETSeU4MzlwP2d7Pe
jUWGL9scBHAGsDFl+9bohLDV2cW2lrp98e/77o1BW/MjzoaHJg/ELxZ+s7RJDmaw4z2+3SP2nVFp
YjH/F7ZduE0Bzfa+zbApfOVJUdMcTk+ftsydpD/6jEc6KtTwuMLwWdy37i3zaQCDLHC2VvomI2Nr
zTNBnrIhc5hHtgvP5eCMWOEXIDY/taxSs4FB5Nl7GaLr4o55g//OYYqdSpXRlXfkXtKEt6+Lxxqg
KjT5Ph0o6qJ800f7e/W3TA7nzN1PSRVe888cRRS5QgNXF/dY4bpwI4y4BJwDz6MeiPmCNraFl+7f
SzVnjIfIGQEATDySYal07mymKcESYvXd4QgH/OlZaLa2UxrDIEQ0ggvZrdkDISJaQqyRlxDYXdkZ
+NYMPWH/RTpx3yc1aPD4MwP8IOUj3dlPkfIMGOGGlOEZAeCD6CNHbZZooQNG3BlPAMPLI7mRhuc2
hRePsVqzdpZBuDU/1sJT3tyt7XoAzX9JMCf1KZelzupthyL3oNYxOS4IQuhKVrn3mdFHP7dEiwdZ
bleQM1edkL1NUr2mLKD0Hh4wjio4Hg/4gHZYn31o+V5eGL6s38OeHR1+TvewW7XxuSWW3Mf1aJWM
YVF4VuuZOasyhtfiPUGD50iVEmE5J+E5kGBRxrHwv2nWh0XsPhlnFhuzD/1wFJlXzESa1zaTRyED
5f0s4e9QG8HPuWfQgLmB9ORB1jmuimHI9H2ALiNaY6LBfFG8S6iq7EDHMd0EMGtkyOsV4rL1k7ST
5IXUjEso97LOky4HHQ1+40bB/WCo64ipS4yZfQ8fIWblQ3HBWF/FZVxzvXdrcG729X1Ly+3N8CPn
OLSnowF7Wlp6rh6G4Vsc31oY+/UglOIbjl+4V/8F+0PGRpMjpB+gP3rrqSLzinW0A9l2Yg5HzhKN
kaaNTHlwKzABjKcWtDfesXIkRnnt8cWrEPqLeJcixoBupWRnR1N2uERt/O6b3RwsBAkbNN8tpunb
zBPsPbn91btL7Mz+tuAvT8ZA/cHdBwKMrzfvxuQCMLQtxSqgSsisptAg3vwrkIiT3UOC0RbZB10E
gEH6QcnpD2V260QfspvP2PPgjmw3YyLIvDZgffcAnKu/WIiz10/RJjbGiG7CKReJM8WlE3hiIsIj
IBg8rt51Bc2QVG7TkmTa+HnMUWw5MHUZzsv96Ji4g13cOpwAcRCYI7TBhfiIeKEZ22e6U9xRovkx
aDStn8dAHmTU+N+CqchRREbAtiLDbRJMntPqXPFxv/SQ1pDisMK4w909IyZYzc1D/9JFs/KTcae5
Kbn7GYufdibXtWBreZrBgX9Cs3L29JOMayXTy9egBZw7TBFa30B4+qX1Z6yjX4wmPP22QBWq7S44
9b/GSIzJeP0jKvct5yRn1LScqheqLwajjZ6xQdN+GS4ZkvNi3gB+kxR6jMH9p04ni+JsUVPJmABn
/5tS+vIe9D/wGY/L7r5zE8nI340+mJbEqF7OrRNzGKFLDMWNU2K8TW13E5ujGzxhEgUTBqN55xG5
TuYuzy86eOMHjSMCGZGUZDdKLgEPC3cDstldYkPT2MaoxPs1nLQCVe14nZTjDyZmTIy+4bkSPLBS
xUIVw5B39zOYPOHc35gbs/t7oeirF1MhKIwb3cMPhheQCUxQOQh7rWqdgd4WM8BLCLRDTFypM5k8
bTQrI7NjtKxOaWDHL5ynhknmAVqdvkwjvMa15AWVOmfW43OCN3OBvIJQXcL7w8MjtnsZv6LT2PCw
1cGWlrbsPjn1L/16lJNCgdbUSzjvu9FZ2+A23vpgbGMcgdobxtlu17V5Pt1iYoQLrdm5gSNLgA4k
PWj0XhHcmgOCGczAGCEt316hpwb96RRYLjx0T5aLDzCwP45SmMTjle7XeszdOU/rteRJByA9pNem
dXMrI2DLJozZR1LqMHYb5ssLJA5u99999cGdHzgcpOPdgyH7MuW/NKiMqvwchyliycsMMxqz/+VF
hicswPGs6TbKUGXNZDvajky0URBAErN/wCOOwwTrGUain53dDwKI/OVVmTyyeNA2a1eAIBe7yf2C
nW69/cKJr9SBL1D3rYHV2Ye4Hu39Dazs4LgAzuoe8MLiyjoy67MGm7vzW8GCfCK/HPCFNj2llMFH
vxin4B4nh+al+3cHqHYfTqNF4xU73z22c7URy2gKmjPatwHu5EN3gdIgbuJsQct5cEuhZ9CIApAj
BAftdlT3beTfA7BTq/OLs+opuYSg3d4fJnw2pwSkuWNiTmE8iJO8HMiMirFDUTH36IvhFEBwWptf
p090X4MabXpg1rBUD3ZU3sRXnqrRyqMqUowxDgWV+AGazJvehlWO8HaDzzw+ASszco6e+bARY4UN
3GqxeErAxXKS3g1hUtVQ+xK8qeA4Gx/eo4mvDoIrTIYbTOB1bhUArzM4H4ZBnRKF7/g9Z/iQLTMF
9/xxrUqICpbOLRCP6X0mWedRDnGJ4T49cMdCrPRqPozWgQFzvLubn/2duRG4Z7m1qIphyv7vCITO
/FGErBOaSYh8NnV/Az1/6eUQEwEnUFBCPu68zq3tcMNIxP0wW6iQ29EvgzhcZ9rrMeVQ+4AHPNlo
brXUXP4qjSpG6sEIodi0gKjX9TksQ8QAlejQfMdLessR2ZRz7ufuSAcXTAPEI/neL2b5PqMK/kLE
wvV+yJD3jYbak6ju2YemfxruoA6kAF7bnkwjEYux96AHafDeoXkf2hFUtjmeN5RqFNzdFJonZ0VI
DhZ3U+oLjUDBxsat62dUgm2iEri94y3D/ag6eQzOAxvl4jXsLlKA6JNXA9E8h5RrFHsv8OesyPd1
yGT9Q8Lbysb3VGUzteOyRZIBLgBliQNg57zouQJV8GFAPeR8o0IhHsFCfba6luWODtT6h8VtSKZI
E5B+G8iP0DCSNOBnDZcSr01Uf/ZN0AV8Zg4dw8TIC7qV6NOGtgEhm3mVVJOp6dbDtMzPMq0M+GjX
ht/CpdEGkYCIAWevtwuBrVF2uZ3d95cRXGp7o1XxrB5C7gK8kQp+xNXErLr3gEl0/91RPRDMmatJ
ZEUr17Sbr8GnAy1bdmIu89qerXdRvFLtMOXzR1mJ6mJwOKBBybKlliKtoar7V/M2uCnHWNqEBdgl
ohCOV75IcCyAR9I7vtq8HLPoC2nPAyIOF0OAkk04Krym0kaTWgU0VDXgG3DyGzzx9FbJaDhP8iQh
RxRvHwBrlI8yl3rGX287Z0xXbwO0CnNk9vHlQVllIEEVUYL+FCkOWt2qHkJBwACAZgUdchwuofmL
2ktd2KpyCHO1OfY4izqN1SUW7/yJI2mVtG90nhSytK78NsWvq+LfBaXAvxO6XkkOgf1Nx/3p7X6y
iYXV8TuQ+vCIMcoxhoqdKCqDszOlCy5XvY9t1k81Kc++zLmrcfp98X/c9oSNf4rrcYFyJO47iDAf
p1fmnwWblSiY33D17q0SF0LqbakhX6wxlk7Wl9uDeibKNFIuvIjL9bAO8iYvLGwxSEAFJ4itIeoO
1J7FfQhrh5zKs36oba1k1gXwEHWoPFUAHh2auvKsQaUwymFlKFvhremSYvnUvKCh0OPKbiHv/OiG
vT29ZCOwIzVw2GZRBhOQvQfXgadWglMtmPkCz1JSYBYbSHlAkY8g8iQfrzRtkwcjeZMpAQxp/Tgf
KOPQyXltTAIAZ1SFAxkBjen4KdptixREDtPugCjx4J4CLjxBcOM4zZlUw+IF8mHGYVtvUNx0jYY9
sOsfbfkXYF1Vo/uAYNTjI3AJ9e3n8eh/LJ3ZkuLIEkS/CDNArK/aJYQQQiDgBQOKfd+Xr5/j9Nya
7mtTUwVCyoyM8HD30G/QVRJJ4R+ZXMkf88Ax46M5KDhUmxTUOYVZTY0feVzFP9SUe+lkGJuzUAYP
s81dBJ/AWImxbgB5C8zLXRZ5FS6pgL50T5yTSuM6A8WCW8n1C1MVPsMwQ7aGSztNeA2CWZC6n/mD
ag9rQUwgwP0gKinBkX8ISIXFIL+zf3JtsUaU56ukWeD+gXMSyaLEYVJhUWmQd0pML5sgiUEyRgOC
DdCCkhxW9hECndcqweAy1TJIQ9Sr1FvIWpSzLpICF//vd3kPgCEVBKrN0A0mAsSBrNcd1XC0aH61
DeCS3k3lHOxdxqNE89eIgZhR3FtiTNqihw9pSdLaUY3usJj2lLRzAHWqI2Tj1NtAi5A05L7CdHLU
AoAqUFZsahypPQSI8euYqTrkB1hO4TQClbrfj1GRlpkdc7MLYzWfGY/BkBBUUbSlUVWZI1rjOKXA
76ni1fUOYXzOT2jm1E6qcdtImynFcsgMEhLDyERrIFiu0kPMlouMVfKkxCwhMFZPv9wxurug3j0P
ILC4eFEP5fGyQycp5WOCsTF3DqgI+Ppg5qNYk0f9/og5Wgyicm4jkUVSrRFtXdk7LYLIhEffwFEr
LnGZRbeJ4fyRFiMsAzGwUm6seGlnWJJAOlAGwfbgRBIn6C59nAnx8BBLPybBFMdaZ22zLQUvSX/C
CaiTB1gOsE0SaxoiUjnpRo5eKDqrlNzqYlA4slwYNwigDEze+FXwCkTEDHxFPGzz8hTYlEtnJ2tD
Vp1E9PaaaaaQuaWkTinjtWXkHMbp701GXA2LGRNsrcvEm/RG8daJIWpgM6MFfKD59/KqEv5BQbHp
mtDpf+Ot+nT6VdVH/AxDa685tnEwZ7ECw0WhzbZDtsTCpNQVZMAr8X1vDhxNxcVdhb5LOsDdxXaB
x7sLqJ84vlXpQSh107kMyxjHMaJeQgvLoQcNTzPhgCTSDYWk9CPatGmU04b3jr5D17iv+UhIVOdM
JfRxqaNngo/AT9kCl5PwMBsfM7jT9Hih7Kl/wd0omS9PYCMQ0oY8Y8MhnGKTgSsViAYSDbCBUtcD
4H1BDVhZhhX3YA/AWMznbAE1sQen+VwzwVIAzoDolyXpG4O+lzXOYM6T24HM60hWVIbRh/A3K8Kn
5N1TcBqio88jYKN6I5gxhjVi+zAOiJsm5oOsAR2rr1nPEDKn07MJ6YUhgTo3eMxodvCS54Gmytfw
+e/gOkejCWMQoAzT7ZwDlx4NUHVAMpEC6wskHQE88U6Ss1YtDL4Vvkh3aGdwZvxhjEO8/7lK3FuL
e5ik8l7BvshEl0G3nTNLHwZ5Yyoo/BTA31y3mlDTUOHCdKmxIhRsmgArRrvaZimDJvGdvp4Y4ThJ
3laCHQB394c8EkmwF0KVZzdIiucOchVetxSKJ8jkFk3+KkfTKKkCtykczNkFW/BnprmNQb3HRWn9
07tZxlGcngedJXSiZgQOL0w4x6K+xlUW3YiNn1+iEZCtOSqFlPNBBMC37cyGUkVw2An8WiHpWyRH
M56WTSbLTBk7we9dfYJyhpTByYI5g0boi8lqYNcW5f0LbZiPLKWTercyzWM/QfRhpeLMxKV9GTuW
pDriWiSfrDZ1rPgMvCh0NVGP9uANRKosilLWoAyCCFVg8LpDHMDsMXqn6xl7gS10tQq8WVrnX4gH
91kzBZZXPKpFLHn/wxEh2wcoZ+w7kHsubbFIMO7Yc5MUcFwRSQNiA74ecLNWHKBQHrlc5R5fjnVu
hrxe13yQPOKOVrFX1poZRU6iS5JtEvTOWD5K0PlgVnHA0RUJuH6O8PXwBhOZyQsiIxLka4DXCLnR
Vo/0+2D70FYDXD3Mfo0BUM8fRdZQf1VsAsV7UYEJ1REgwB0n4XgydIjkHEzzF3S8Q1RvS1f99WpQ
cuccKppnoP/Cq2uZKQji9YW2UIKvcx9q1rpVhiCJ+pnxESDsRD3DT38GhR7pfB+DLk808Rf8jnfK
rWnAw5k2XJ1vEdYEc5jBNM+HdHMO9G+53aCPJY/3g7fvYIEFPDzxBUM2XY1p3LMaWG/wbIlrDKYT
r5rJMBZHNCfzK9nWTbxzcPkYpQUCkmDIhNlub4wzZQUGZCSHKT7KGbar8h6JF8G5zRxQpreFvFVz
CQrAwjakIVhdvJoGLy4WUvIJZ1VelQbId8zoNyaKJ5R7XpamhJs0hc1spRmFTkDSA/EhSKsc1gwr
4ii3ifAHbMxYG2ykVZuDc84HwDiNs3mU5yljuaOfsxd118RtRB5Hi4SeItdpI/AWwa/aWsjmX+lc
hcJXPa0ZrHAPS8SUxyy3oKsjDeQ6XmXNrhEyOQ8XPiIWwZWuD8chDUzpFHWLCGfkqzcTkDn10twZ
yS+Iz5TMry1+XqdxDTKLasWOO9CWlo0LZs5uAFe7/DB5qNrLeEU69LRBjpU7IWDN2KuM8go0vrpu
auImA3BwMGFjKilymMPKy8LyMuO7w4zq3OOxKsoQqu6QZUsE0rLbgKjIKjNfJoFaoyLqpA1w7niF
A1jy2WSZc47I2Ij1OlIC9HIN742xAeTwNkTSyCsaNjyDGpBhsSNCOaL9HmaBtB4lgpS/wM2eY1qB
cyr9XWx2St6FrHLDolkvKzY4MJkDozbBgGWhCWm+Ww7md7j90mUuaNwoaonkoJNZjkpHPEzoNvGL
GHGgolNP4k7yoe/hE+HVskrAL9WZ1YCtarzC2EJOdLwnpjJo/Vi17Ljdb9M9+tQ9pLCnNtubeSxE
P9ZEMSlKHI6OhBPqZyO6nskVA5KuChS6Dyi31DAWx6GM1F7PmH4iZyN5sc4exNHpPd8sNg81JH+u
afyWmuU7jzjH59kx/bH8IuFIF1iixRgwWoXF80rCqyjoff5SNrzSGVhouQp3hVd1J6gPmL0k5Bu8
gTZP6jkxLN5wjYf61STlI+gopWW3ENBkTWHYWZowf4BsQxDVzrbwRyBZhmcmVIAjgKgVTXtLP45g
B2vSAY2L6RyaiQoAcSwUh9lS3FYp1EHIKAOIHl9aSaMRjpVa9kqVNJG3GZdhwlNmEG6JEqwOefmV
sV6ik4ggiyejyoA6oK3E01DLUkyAfa5JpBpSZW7gsgHQuxd+gowCsGD7O2Ck89cZJC7EvyIEobpH
C0kjPLjsf/0e9VhFHnkHQco25jIgr9CC1ZEyz/kY2nkq2dhYHFPKzll+2Bs5sdXvQYzFG3uEvoO0
GugxSJl85JBE9Zh21+tZZfftQE6vYgUGcXfBCbm29D4mZHOPvapYPqP2e7qSVReRKwQpmRMZ69lP
Rk92Vjwltm9ccj/M5Hlm4k9i1z+d4hiC1AKnTOwT5ZVCmkSmARVci58mNF+/dBlIAul7KChETkZf
qkdp1yiTTS9G+BCzBJ4cnMOGGSlQUrN2xItg6ij/xYmxkkbZubKXvZ1dlpTlRkD8xaMnpg98AkIZ
Ed9x4p7vD7rdmKiR8D1iYKq7RSXzooHQiOSuVyoyTghqEr9EmyjThcr/FgeLiCYvPYbsk0Ard+XT
fG7R/1Q/nVVizYnu0ObvTl7pMXB3rB0tdzTcHWmB/8vD9bds4pSJCr/gI3qJpyPWgjbtzUlzWiol
OWdYx/96/ipveeRYcdFB3DCIGo07DX5RFUHcGTj2y0M5nhYLcktH7M2+M90ebFYGByDHMDLtHxeT
8hrmgWCMDyRA8ncScdaMl2tTKOAoMoqxfyZfMuFOYLQ5YkJNEX4brec28o0vNRnHdkz/CmDl4FEq
YUu6+ng77EMWu519W6Dpwy3p1m/O1kPBgGWkGo1wTTaxWOdcJoKiBbKQGnSbnrE233+XFErKWBcF
eS2jEY9JYtlTr+VsVwhbNtWHxWkyLvBRKSLkDHtG+amj4mFWaUOcmMbBSAtQCl4CgknntCyiw61j
2o0hrga/bOIXxh8TT8RAEise6jNUsjKX6TL+siQ06qIJbtSJb9j3JEiTZleBQrX+a1Tok07LKw9r
Gh3EKBbK8wNdobAaotmGl/Jh3p1dGeLvAi7P7EZUls4lKLsra9rfh9hcq6l1gKOyT7FQwGcQU24c
iyYRiwgWko5NgEzELlCtu0d4Y8ySh5KwtjKkN1yW8gntQNh/fAahNPSFF0mZfteGjKYGSSKnxQvH
hA+4528cnxg6KhyCfMb0QAzkvsca+aVomkEH3iQSiJAVSkSqwoKTufTE8PVfe7B83VrKjR/CNYSJ
ylpaSaVIwuHjAzasdQyqhN7oQFor/jlANyMmzcrwEuU1k/IOxj6Tz6W8EpVHe+Rik7ljtSQWCvUH
exeG99/f39b6wzGFZgpHEQqYMrNQyxvUESOUJi70hEpGmtASZJMm81E8DZfdStyA/h5O32weKA9l
s7630V201UJWIUvy6r1WhOVKonQMRhxFTzRXC7t4p9zaC3S6+8QBlD5KdJ4mNCD8F2XwDUCPLRJD
iaFVPwHt1hZBR9gvg5K5IY3ueIbGdYVtGlDnie/InUKgZgcHXJ0GENJIM3ntO1Tl7fRhz4MZEG7S
SVdeWuAEwn33Y651b3LEHiuLHKcOgkM94LJdfym7Kt6Y9LLKUM+t5Vujl838vsiylo6DIaCykRwR
jHI4HZCky1KPYJs2XvUn9qVfsqk0SPEEEXCpJ2TMTCEZ3sAEq4DYjHVnEWH9FeFNEMwB1ugXWEey
fZ5hx6hSEu0ijfghb+rTkfpjvij8enMbCy3gXcOqoygpm/VsfJqOg8RsdJTycNBoYtsurnQblPba
UtL+aIicphNz2CeezCexhnIXqSIhOWkdMWAwawqOTL253uBMdjbnezMXhZbHp2+qKPUiwB8PbahF
7ATNUh4Ea2VWHL3unNequBp/UP14sKAHzuSvSajiUCUInOlJgwUxUiGVJoM0JOUVpI3R3xWzOW1O
NY5ggj2djNipJEr4dHdUjMp5UaAnwXEG5YoVscPVQvBmHffIg3NHD9EcCm1V0krt0jHCW+TRuLnp
GHvYdY6HNGiPGXPoMHpVW05m/PIh+aIbsHIO6EwWp69pIxTmX+HgIs+JGyYjGyHJ/4qeOS03pGHI
8SHPqboS995LZwtAPuFM2dM0xzNEYk7CSACbZg5NfrjLPVDf05SG0W36whNGyb9MBrMsjWBNTBAn
MRWa9Jg7m5UFhNY5mjttJe8AbBUsP6W8rEPxN7xVZniwgVAujo15EZ/DJg9vle7SZzRbhTPAYvql
PaHjFLVmioV47zffdlAHdf4BhZz91GsyThHPAZSfPx30nRQ115wRn6B5WdDhhSDhwoLhsemViH8Q
aw1OIIIAww753LRZrLQzSwMcEWAeE1PkMMhoYzbQA//LArtE3NE3QHEHua03SxeCYIEbsajsnKYu
7F8Cnvr+RYei6G7yhFWFdNrtlzUoNhBlqBNDC4t4e26lHYTo7POPxREs3E51I09WhjKM8oNV8hYl
HQ4/oAi3GX8ZCMc0eOusmCzJSUjgwLiZYkOi3BjvzmQhvqLKi3mw4wlERD1qWaXjVEjiolxbiL2f
vuclyKlw/wUIqarZQJtEvaNJW/KdqrkaKATN0ostXZJCego9mq0FYfxt47+TsjJtwIEbT0X2xaKP
Y25Hr5Gm1dm2WVRZkAR1s9Vt6YkIXxOcCSj4ayXA7XKaJr4WnRlNsYM/40ZVmRc1rvNoKpYstXQs
nznMWlW7Zw8xu2K21TZ4hAW/bo6fLndtnD39BbJYFfpAZGGFt/Gm6LnRd9BlgMmIdt0CAXm7w9mM
q2wAqaxnCPnYWFE+wsNojo04rhSAe4r0EF+f4JAoV4gT86e1HmiWBo9x5yw2xGMzkGFhwEMY2nwM
ni1VeAMKEDkz+5yzqH//RVEOB/B1ZUA8yQ8OhthuzBcAXLjy8PHoSqDTBcaj4A24IyXXlUKQkicl
Z6AJ5I6HmrDDbngyuIjbUUbeDbTIMkE4Dt7Tadc8dUQx0kgTQWbgQMRlfWvicZbcaNMpub1Z3BON
2V0BrPIB0o0ZJGmQeYnK0UR0g66lRVxh4UWxgxoPOJRCkOrqyR6LHCucgE9Y5Oc7gkTFrI+RTT5c
6IB4D3H4tXBT5ByjfQpmx7FKetnfcWrAhpXNN3XdjuwuJZ6CyyPmHq/2bv1jrRvKgZrmtm6f2fjt
E85lpFcfFts7xB0qLKIsI8dgXlxGsUm/gnR2T4xW5lRa8tCv9gVDK0n48aoS4Qv3eDZsOYBp1rTq
aNDAi8EgJ77OyJv9Ggoio9C2az2JunlGwN11Tp5TMHWUeXQKfWakMrBcctLDcItU1zrsrfXyytxw
lIBrPi1QD/NLeLRX6zB8PcwrwuOX905XEcq+Y+tufjDuWiNuXX9IOAx80OmtuDgdx7oOOchdhjRX
ih0EsaWuwalRHH6tQrfpnYFkarxjFUCDg1tOmmvqlw+qGRE+Gt06NKhbLBmAWv14d+WnmnUvWWCM
kLea6apfwaYHlqBhvlCfkV4S/VQpSQHyIqWD5QVfMKMzPqFpQbWNrIcBCOQ06FhP9jFHMzvJIP9X
2sbaBX8pyyeNiBejajUnwFP9ZtyEVvul68vbFT7M+nsiD0VmT6qT88Djf6M62uazSI5JuSFROxQW
3gVxgVcmNfsrJ/sZr5zWKaf8M24gBeBfQIDis73rb2Ciw2CDSrYiTw3PwL6uwTlSaUQb53VOn6Q8
TO3TsTkZrFqzj/O2V5wXlxiGMufyE63Ohn1zflibhrVmkaAMQ440aR8G5Y9TbXhHhuVZ4w48NqQU
nAH/C42QJ+AE7vpST3ZPPgnacnyKZ5e0QxICmOCee8BtWuNsnXqfMex3ijp45JqCwIaRI9eiCUL7
M3ZDYhtV8WBIqPkoyaH9g6acj3gzfJw2g32HBMWDxoCq42QGw1ob7Z+7qECwpNBf0B9Jaq+w0ORs
f8y/yESbjEf4ESPHBgfwgTI+Azon+MvhrsgAvbT2N69keRmu4KHzeJgLUMg8yIwWySmn2mEINyOh
Hsm560WO7HPBeixqFPIAkpzsJJov87JCmWyduhca1vjmWruXv6Pb/DPSp9yilmsZdX5+3ft9+7Vz
nrMFNMAGCaymuKo18gEA27jZvmxlhzPHARXj066oSDz448/R+dAL1JiJ2uK4xVLG/kbiJ+Ipg5NL
HXFYa4U8sQ6bCBZTd3DyrzZ0nuGBiBkUDXp4LuyAVsEfov2j942D0NiGtrh3Bk8NT1UApB2eKuQV
EwYbEW/dNo6OyPdo1GdCd7EQnAQwUB8u+d95YIJ+3o6WV+uAJZouYjmY7gHdILZppQMRaUBHMzyb
XzoFGbhBfjDA0YsEWrO+JKfCXzOptpGKW6cTIBlL4dPJ7yhfSXhhIU6GcaF7inLcuGne4KcKCmdH
nzl8x2nuoCJuyJA5CAxyR3ORMqWDJqEhq9+1bRyUrDilPGsQBGZVvBqgXmSE+6MRYHwclGDzAduS
awTHXgCjvqDjj0P2QnMeC2eEZQyB3p85oKDYA/qdSC95ohvzQDjORHOgROidusH5jMMNOzU9WJ9O
ggAZP9Acd4vbSE1iOa8BSFV+s6YRui2aCoDJoh5zR5WZWUwjodXEEUqt3+FFhIED7UBAphDDxAA5
lWnMDM62KgbIoOrBqhGRhwlV6LwDso7PHjoBsPK/JuahQMrjCqF5HtBlMYuG3P3KeWIi4UoJfHW8
saq2gXdq+7L415NbU8MTDkEDhIhcR6h+FAoICZOPZRTc+81BVYkosrve2n9tvDIwRLaHRokRd5p2
F0OQ2HbI63jgagNxH4+9rMbxC4tGTI3SfBuUvXK3ZNirAZ5QpwHsfSL4EpYgi6zUaVAwRx9vwPBM
z2+3x3hGmocF4L0cFTbgu/i4nq3ALa6t4Tjjky4Wt6q1nWE4W+lxmn2XDOw5ODlHIplbvb+YHN3k
83ddk0jQBsS8Eo5us+QAm2/M4j9uyo5CYHbwrz3WxQYzcoyF96PioEzvPn1BaOMO3GCziChXCYvw
MDGzD9ebMbvsYsMqJYvBzjR5eZ12EcbhH6y9/cXEGmnwQL45vAyGDG1UKlLowL8CBimc7MCAtc6d
ocR6DPAn2dHdos9iJ/gDmHHNjU32H3EMyI87YBQshqib9jFqz5ouC2HxGOWGR5lK+CPKOzBGrr2P
snwSKUW2zvinni13hxRCGH8x8ZQlTAACZtPoFYQAHCUsPClLMFVo6cfb2Hr/XfI/LlmYfxB8gMtM
lgpvSPOZLJ9WyamdpgXwLbJBwrJFfDz4SFmBQwDCBp1da1YLGx4TjknJ+ZJ3zzZo1dfiXlYrCTOJ
wJKKZ2vb5PGb48re7JCuAX2w5stE+9q9XXhFSozgdOcRVjn0Fc48+UI7MuoYZeaNuwQhmOYUe+Ao
C8XembI+RqLOGGdubxPUxmTar+V3rmNixq0lyT77V25u0T0FZF9oKSmfZyQXXsoBi2nUPRm3V+mw
0b59rBYr1YWUxTP7urircY8OZGTaOAh0dgQbDPwofVmHEKRc4ZqcxSnm90xZ9dGHLdB1QHyGwmbB
ROQpMtEceLnE9ie9GNFeqfsV/NZal491tfcRMBLpeIexXBl5vP3qtpnvl0GDmeArJTDzQ3GQ0yS4
Yu4IGJkRyZpfm37npp+uxhnNWBYdA0wpWZsmO2lgJDtzUMfgz1aeT9KNvnQRvC4ENXI7a/7jp8y5
YkQQoEz4GRUOkGFxzVNHE/k38fNcspDQuzXrldKGiMcUmG0gaXYd4hDMWDucx2RvYwP7LKtzpmx6
UnKsWZJ4/27/Thtr/QdarRAy2APZLOEzXs0WO6ngnvwJikwGZO6DFufVX3mFFW9g4KE/HB5QCF+z
cVOwkD7ttkRez0JE3gXlM2SWL1ZyBey8eLHhiVGzfww7hKdVZX6vOzTcdlDy0/0xaGzJzN7A+DKN
5QQ9I8k6BgwBv9qD1wHZN+fi/mAN2wX/joFDitKcvm0HdqDXvlcsapQrjHPjbv+1PqxoCIAfp8S0
3t7g5BTTD1t9ax2H2405YKqsqOoDhHUwWiQHWjFW2/4eqSyI9BBc9y3xKIPOl21F+69qQdUxuqXQ
82ojSf7JgYCgeDCc0SjKn+gTA3e2HbXH1xW8fcOFKQeDNRhUqJ1YKjcOWhKRVoEsffGNT8PSx4KP
C4pVpFDY5toQCBjGhA0gsSt/XQZylRjPAtQ84jRI6kQB2pw9/uUWIpEwP4UzBzboL94wzbQctl0M
h+fwR+Yqi9d0ZKghFiAgOjIgpJ2+Tnvw7b2sFjdPN/VRJ1a2DvH4eLPHVZ8eBVUMBzLxouN2qLFa
Zxw1PsgOfaIjPG5KcGV3pdZ8m4P+4o9V8KYWU0JXtr/GfivHZ+ASQDGgaDBfmxg48zYkFGUzw+bV
cVCgCM9k9/sP6hrbz7v3HPIQy9giEh5ND2Iwnxf/0Qga0d7OkxRSXnubMaWh3r8g+TFxEfv9qDs8
Yg9puTO1HiUPLyIrwQbmQapTBcuho0zNX6W1hktdK2BrwwDmnY92J3szgIwpG49RItHX3KMYATfD
tz8p/tFOl50JnK4S2tX9qIMZQ/obDImdzMPOvU+ywOm/f7Www/g7zJYMlmZ+YejInSqOrxbc7527
NSGCNL0XlZvQDKROvAV6ltBH6OD3b52wMTybo+MFU0wuutSlw1PLUjLqnUNKV4ucqGQxFy1kcKoj
uULv5IZOY8jAVjmgrOx9/3azlr0i/xrj32EMfiYfb8f7dBjKAQAxis5LJ+bxYBsPEb1V2TEKHsvY
sPvy2Q77vWX7G/fYv/Ay/n589+59+NuQ6L2P2X92mYtQsapHr3HJ9riMVq+wgD4srZGqNfH4yItp
EE3chGr6aIbW2ul1MfHuHjEoWYYXN35BsTkBcAQNUFZ8mQ5UtVit0kTY0zpqlORDMrxFn7JpyDQE
0h2TPeersQRjfZkh6X0+0sjTNLvZjjMxXxXLuQ+oX+d51QnSNQEOZhSLC3M5Zuwx7ymH9UHWtbGc
8vCy5hAqMwo8qZeC95QEtslsQXuFZfcX+sda8PVh6ERWv79z+2XznDa9yic/ffO6V3y3Rs8lrL8q
HQswFII6CNlrKLgM1ZUHXnAdXAIn7FdmINFTiAcaQo5Rfd4w1+mva1a3T27MuipNqMGBmWFhAQuX
TcvSimn4fefyNEfri4U7ixMysOTScVgT+WUF1usYSwCaNamudwQpZUt5HFAb7AJhO0xhAPrhleW2
oiSaG6XwAUUbY0nrWmFa5uXtylVa7VJoBwG8+4A6Fm9e1nEdP1THOtHe3CQwt0JUWp6PU0nIAwjP
YdlfafbA216DEWPUYDW7+8FjCBBS3dufPcQHSIsfP0IrWLnYxUYHgsL9mDyhQ0I9XDnlGiZXxgE1
Z/Sk7sTy/mOWYPdsGQofFMv0ohqxMb7MP53jJqijgu5UmWr8ZqAFCMNjZRcv/p2xodBE7lYRBeo1
3F2CbzHkn3q/UnOO2/D2dg3Mdmk5QrNe2RSAO0h9t2RX8NBlIjvbt0pv59394AcEf3vv8A5n4LGS
jSlyBWOJm/tweVAF7HBZicPPkD7pIVv73/anVepytc0+G7Y6fmChCug/mHTO/Hnzs1Bb8AXNboZ1
G8I+4hNe5hec+s0L9H/bcF5RgW109c4MJEAeVOPwg0QA8ol5UbuY7x8MI+yUuitQqC9W0W9cB6FR
sLD38XMpk+VdcBxUQ7kKS0+0SQoeS4TAwnvD14jFKVIvrdgqwkwqYkxX9NdhETlUkxn21aCRbjoY
Avk3f2WTuGEHVPOf3t3Dx7a/6b38M249RZ/azcWRqr2zn1AFcFv5fW2dPtdKA4HOk6y3oSDRmobO
Ga3TLV5JmrpKa5a8KCp522nVOwVNrIc1weL8zxgoqSf7fmPFkOo9WSKxzSxQ2iEw7Z050vvEHEZJ
a1g0AvhuzSuGk3alS2SMSID2FnWnGuEohPvHNtb43qNz9/YO5sS9o7fqUGdYjFlnYH0T8yEpqSbW
lPuokbGGZna5xfkqwxBZE/xASNWjBBID0WYzuw06jHhkwzq60gCj4w376M+Azw3cxZ+q3XAmzrEt
U6V9eHLxRf67QQ6vmVsMr54YdTXmxse8UvMPqzLERkhpVBgsc4Or+3Zy1aXA5tAMS4i3kXC3cZgc
s8pCxikSg3qae1IsQTGgVcQufWDfdXXyN2MSsXnu3uZAaVfEZQHSaNKKN/eQljckOA9QsQ/wNWGC
4zd+jK4g9k82IRwvS6fAx7Ry0nHxKskROkC5cm0UjVvBUGMXV2CcOEca7e0SKSAL/lwlsR5x+gzO
p1aRYV/IBe97av/noNmlO4uDEwNInF1WG0728IAijLdx7qqaFMhk/ecZaTjHuIC58qLkm2kxwLTN
YxhqOJ3u/c3Rim8ZWvEonk6fXVwnkNM1dzGmKaivUI21cO/eL8lyyH2LWG6bD1lcucfFx2eAOScS
D2gb9i8XO37WWOVwB5xLTCOKPtqILIgGzLpn3H95/sLgrMSxxQNerX7IP9gEkGlklsFPbGgB0lu/
8qrmCwXLa8qmRDiN2h/6/smZXWgrPaOSW31YAI/DWv+vlJzba+cFzwM/3K2HIIs6sQBEdsFrr6dx
8di+3i5WfVgLlYyhzw7fkRxJsVT5SDYSSpEhVUsFVLT7oU1TQtFZHRY6J0CMoYHu1Sk1QWkqdeuE
7AJlSbvUQ+oXvrqV9oVp8G93s6yNeUO8j8J6JCXJ3S111kQZlq45+BtggsSX7MNe7KcKLUqGFP2a
qXK/wgzJLiIJLJC1DZQiybBMX8JXNfdKiaa6srtpOdxN9W9X+z1nUK68IUkJUQZSgwLEkqOTvGuD
6FfLYLkhbWVPnW4ScXcblbuX5QdB58c6RvqwtS7HdVoHaPn7BjXgy5p1pg5Bn5Oek2+0/8O2h1ll
dFNJXfeUY1uMeca/m0e/qOlSAGLABZRK/SAxPfQ5kZ8ka5JMYQHSx7FEUitXBrJ2CmJa78yryT0X
Pw49VymLXu29nc3wF5Uu5eHpawMXiD9ou///RZqG12CbbbNrxB0Z7Kal4R3xyNpSk/cOwIpJGxIm
GhDv3ooWkcvr/aNeTUZIyA99jlbmd/Nju3R1tKndZ2wJWF4Ug+UK2A521nxMrFggWEiCdInXo2d0
RpR0dgvgm2bkmCQtZJf0D2TmQwElFw7RDZpsYHFy92tYNPQdmPZ0xm8Mt5TF++l9Uj09sVmYE4PL
TpXCDwas+/zb8L6gkKGGRQsvWKEwdEkbBMvSuvR2zrWj5Ft9+RfcDjE7xl+ARHAReYp/XWmxKENx
IkFihnuWLNpUZ/K6A8hCBEi88WQivXM5epg6YEAl0FnB5F7iaxFQGTknKsxJjDwWq+lm8PE5kvhS
cD3Lt470eI2ZXIFd/8qJ7UT2GlM+ZUZ+ccC97IpXDjfxblph06m3jQaByhACPOY08Cmoz5k0irnM
qX/qM25ktO0BKf7zFkHqdHEQreUVB31Q+EqrkYxbNq0Ht5+FCVLA1iXvsJqd0+C1XE2rvYq3M+9z
A8VyS+t82JaVevaFnne+Wai+Y82TbDp3qroZofn5mxNg4HZAtP6mK4YNgDtVrdLVOtE7QC/18HF5
UCiH3FIlEn8MujqaJDCJykzLBTLhO9LIvKshJGTKEgZOvY7Wqe5sMSnKmZh+Qr9SyS5bBwUjzPiN
97jbpMQb7433EszPRsbMvQtr+J7AYTkjhM4x5rHJaR8vmss2vwbfGor3tbWfMQqGeHS0bjSZ6JtM
WrgRVFf6p/jCkQfnCf6/dOQDG/TcUMvFd/Lc34z5JhihA9op0t8bLIHAkxrcAAyWwWKAbMX6Zl4j
Ls73vFLA3mpCBUcbAYo9k2SP4JMHpwnyhENZw+OBFnpS1SG3lA+3B69uO6BCRARVCY9sJ63krFBn
5ZboqZdshjavfIiVQoaotrFEJhMSRQDLIsQlICEoED7uLtvGNCEiUdwrTLXCoIlWPtsJ7qKXBLt+
uoCMOgeFSiUXhaQ7T7CH1XguhAnl3jxJFtcZDAoPExWpmMik1Sg7w76FfvbjwkFPCQJG38TaWZkR
0ZoEXwbAYjWFrSFAvT102xmwwY+DZqHeoC/LrIATvMNSXAw8SoNJpzgcgbBjwjPpUDdRA1EaNvtG
G1EJHSwMlN4565ym16W/ccCRZ9felUHeEt1Am4f/RAmOxgJ6BqmJYzCZrzSr5o+xWBcwzYgKY2HA
pEoYzrXZ1EW1n/8pLAKx6flfgPIuIPhwfjKYB+LyDhaLHG2AWp3xzQIkHiA9Jk4IUNyJkeFmePFX
kAW9CRft8UyiNNHnJFT4LkkgoA/kTM7rQ865yQTYdfKc1gMeQlLEGUB3WIEz6eDwNl9VGygD70Ei
H757cH2ZVkwDkwc4geIFPQGddV9hCmCD++uW6GmssxIgXtFRiP+nQ4RDg1n0QqxcWmnWiVyaSu0G
MVsO11GkD8rPCosKGHeIb2rOdNrce5J6g98sEvEi2+NK+ORjA30LZM7AFoAghepTVDOUlNd7JdBh
kWM1aJ8qWXdCq/fwX8xns+Q160QRwN88RaYCU9lOQV4JuOCuNXpm0C1fMJQjp2iLmJVAWCm/SNBo
d0HJhji+CY7q1fIiJYi0NU6FholzsjVCRiRDqSxlf2vhodPtwEFv87RSmOIEa4yk6JlD60SxEyQl
D8WPuKfwg4X4SFKpBKXufu/IMmFTdMBzDE4OukMB7iW63w83ga3LXePpgXPxdzzFZoASEauYK/hB
0Z6wCaJcjCi1W3ToQg/9yb78i7pPDZs9Ynrmz6wMAo5WGuzeuGGDeqe3F0oCB/EV8iwYH3DGqbet
bsNqON2eL6FdnhQGo+mWSvqVyea31rlt6FVVoOaIxk6zEYraeSlqE963bcjJJQAELvcGFXEENX1q
SMJDwdSs/CqWuv237PohxvSm4Txjau4PmqyX7dRojctN9my+gK5OwXdpWP0tHgbLXtf/832/Z+39
/oRfDPe4S1wtv8eF1m29GmO6LAf2cIFDuhRzw0Cml4YHuWI0YSxwHqHL+qavEYKZeQ7BFpb/kydZ
765AwnCCZDl67DUD2kO+ReZIYmMtxFVg5eBAMpXi5CcslFxrZe0B3QbUgVpunLJuaIHV4G7s+xMo
3ksrLFYo0wvLuCwD43AznH4hNkRcvma/1PJ9d22+OitrdCub12TWWDR2TCY72p/4nZUm8DKym/fB
h808XpnuO5vROWhVYGgxvQA/LMDoHjM6UCSkWL9rFcqTr+lCbRrueCyDMW6fNbLcAlO+TU0NOTlX
nBjiQ/73gGdxyBsOFrStwRAW5OU3pQ3WKUnljgR2WYMkxG+QneJAw0H8dJXNkog8Ykic3gkpDRFz
C2WJd0WNWCVdkpb7GmxSegwezrFsVC5LxYhoxKLPza/+CgslR4ceGTuhCaDSCWALB2cRWVZeEwMf
USQAXcVPZjCEqIycYlJ+CCdROk8AnHUw6MT28qf+Y0//o4pL/Em4tsh2HOKKGq9kAmZE7uOYiVQp
tHUZLXWHycxmAKbM3Fmb1rskuUh6+N+khyTH8SQSRc5G1XbOt3Bo8CWcMYOiLH6lFDDik2p9YLDn
g/Q3gtqLwQHP/ITLJSvFXV/Iirc9vtx9wbogtKaE7jB9sexU889CSR7dwUpf+u8yMueatWmVbNoC
KcaAPrag7mtwDRB3ertYShOk58rgw0r3E07GRwouHEK2AZSCRnv/wKmV3iJhBG+iu1tzas4SQrWL
rQpaA3cbYjUMTYoHRO8FzyzoXlADqQ8hX0PHJpdl21IsM4rZXdftD/TrMRvcNjwIk8flN4QHkl/Y
4KJmGoytfM3/le/w7RDGPvhB8bzq3F1YRljJwbbhRCEpg2Sh43AOu5ZTdE38PzLKinMgRJwSgkqd
Ad0arGgMqUUU4wGktHsSgq5YIpDI09UCVQFPR/kta6VDwvvrfwYyv5f01IF1gJqL19MJycFAt0Lq
ph2wPYy7PGU53dxCf7tkCnVAWBqs45c7gQdTdXLYWpE4vfz2v/EUP8vvE311ARZX50SUW3JrILsa
lNmrsgZ2aXrnKpgndJQrCRGC/sgBWrOKbTYi7RyLFCbJExAP+DPpnBiOKgcwizY2j2QKY6i/ssKf
tV+NxELUdO9MTk2VnLN+yZxcKiXRzjjBg2AhdpzkyRU2B7RqlwOEvEANuiw4IkeluG+x8kcIBkJh
1z3Azr6zTkVErUPUUPjCvV6nt/B7vhzCmkh6XCjxjQMDLLp9aT9xY3HkBirylpiruwHGLi0Mr4Yu
7WmXi0kh86NOk566ztmLWio9QaeyFvmbERfJAgqPt4K8gthWOX1x6mro74d4vsKjbNJSyOcY0Tw0
0El3CsNLB8qII0O41nqZc74Ja5XfIUSGm10Ftogdq7v8+/OtmPMFZURE1OQ0juZc/j+9A7RmWF+L
SvaNz+BFQMjawZW77inOamSNjHgFkYFhrOOMhIR1KT0MSdF/NJ3XsqLaFoafyCrBBLfkYEAxLW8s
I0lECSI+/flm7zrVp87u3Wu3AZhzjvGPP1CU7MmwM0ZLgDxBLeOZQE0Hni1UoQG+Mw5Z8H+SSHJ0
B0TRBChXQBVcjglDOv/bkIQRhWjU/MoUcBWTUotB4k1j1PpbBraQhFAFB8j6xGox2aMA40ueApNV
pH9X1YDPIodIFUh8CtOtvBAf7hLQKeCwSXCuSSqdO8AumhxW2LXQRV4mS4ctD2OzwWxnA6rvbH1J
sOqfiY7MBpimWMxMf6voW9/YR/OZZWlCXcj5dhYeJGKZKNfbjwdoaAhHexj0U/PkhA4YMt69oGQJ
RRA8Gy4ld4ObDQWcYljj8flP1yXU9l8zsXAKopQLUPlpVM6NC2aZrJkxT+H1stkKXZkIn7Di88hk
X4cFxkvYQpUJhKY3I50aZDRXrsp4mtnl+WiMjugyaue1o4261v4AcmjtIIDFMVWmgfunUV8/aHyF
WEi8YrpTUQNzLaJpIBaRTNjA9ItNWY4JgDDLg6V9eTItEBdPsvsLPBD5UtSZl9GsHCHtItacBBqf
Fqs2StVXEhOEmXxI2YGnkmDyGVwmJt1jjZYVjh3ahWlCX9ZOhXsBhjt8yQBIkBT6ARIaO4KC0+Qr
4Vnb0/nhs5m/dtDTeu+wN5zR1z2g2BBGlwSDhmbzQyjVfqT8wdV/YxeUyqfB03k89gxXSlKw3oeP
Yv0+2/JJaJGQj3erp6QzCnciDZs1lKMzRbJiOBnsm/goBczhPcuV4r/V+oha5VY+ZhjqxXQp8G/A
HEa2MsSBEGUFAFoa5FKkj4dGJ/lH5qP1PI9ET/uuDcZBF2U0DfCJnDKO+KPdfziAfurP/KAdEmOI
4f6JlhkIst1T6kXXzXCKgdfLqcauQHIL4F89BV0m366CdjTBVxY7fOy8kkWtmOxX9eH11ZXeGtuh
r9vBaNTCpGZ9vJidb/qQsmhVMNHP4bSGnfa9gVe/bqFEe6J9EVJ8rGgBG7DC8aulE0l8eWLVPayh
Bo2TFUYE7jutCmO55V8rvdWqHy93ZF9ZRbKV3Hq6PNIbhv34gQ/t3il+hWjbuhT5HOqV/ONwo4rh
/FkIKZyufPA45PKOYCu+BInw2BMOQzFJr0PofnAvGg44KIYUFCmbS0cUnZVuKTjWC2ASYRPzw0Rm
bAMwApwsVF89E2D3SrFCj3U490YFYF6bcWxzEDM+b2N9n80PaBiguuEpTbiUyjOlTKvGCcgsoTTN
p+lpl7HzHD65P5qJo+yUG11ppwTHZUhHAeOxwDKKvrZs+9q9Va3SHsBEiJlTcEti7U6yBhZZjEh1
CD4VS4TxXYpGDVN5lvjfi4Xz2kaN/pApeByYhTUj+tV4zdDsYUx607pl/zZ//RlH3RhNQibOe9iq
ve0F8rOS+MLGGcQl3ingUp8w5bvC7iA218loWRgiotkEYTKH0A706Vhi339XTnbU5impaSuGsWKC
0WOucNRlwA0/FPUzi8U67v/S+RQSS9waGUnC+oc3vEKb4jbgPAr1YlJR7ZR+n4xaNhUq2ZIOgeHU
+wEczYAKSTW7qMXQMaPjXVwAIUbL3uzFNUSNZg+T1ajvliL0x6637bQ/jXjOObQ48L7L220y0Qj5
EoKg+ITOuzSoipjFIYItnRVeWkejU+Ydn5rstEzRm85sYI6bMAxhGVeXhGQa/uo635aV2VCrM6Gb
jXCpA9b9zj+01c29uCe8IrZZsDpc9pDrKHgf9etgbE4GZibkYhM3PxIjMlxNriKabUj9/TYIcqBk
++dGn4wAaLBrA+odTKv5LMdL/ld7kjDjmYSwx0DWrxnQFB5yhf/MF5CMejQoqZMfTbTP2MOWTqv/
C/B4v+wnML3ZW78Tq3GUVW/NsGf6dqoINtsgLNVZ9F1Alez0WepOFvtvaUxwy5TW52rebXmu6Yv4
BebxEyESm2rzw15UyHYGqjMiu1EUIQMY39NKICV8hQOkfMCpAwwHYhmb2UTR2k3zMJ9CR9bNI6Yx
9Dz9u+wRnvufVaGeb8HjjuYk/FlMBFRyGCtFZ9k9puNlc1dZW0iFcIiY+OlrIcGNnBhZpUH846YP
zfauzLYpvCqftxWiD2GS9O1z/SbRdEIvAYSdWp1Mm/FYZJHbKmYj6IM9lJfcp9+lyLZstjh0RkI9
mIZRa743EU8YZvke45Ex6/n9miJmfhm4lv2oX1tXAgJjU0KrjzksROTq9kV2OBROqvzVNHzg7b8p
8Dwq36ZELcWxSqID1N2NdBbwOx0ImM9owT8BumULW1fmKzGnRKFMU6Ohn9xJCFGV5U+wE9vWIeSw
v3pvJj9jUDhVS6TUq+W/3vBJUqt5b0pYV3w0DErO0BuhP/dxIjQlh22uy+bHYdiH4cK7ko/KhpMv
/1m1qt/tiwXI94jM+m2WqtVlgTR0MNWM1GnXzsrCrZ/7ltnDiJS178uh0+2QeGGQSaKJwiSgifQv
W1ODldUbBz+HzwPexDSrmY2Fj86IsRUAZgbUsWHsEumQs+XMrGVQ0XlfMRlC8W4oN39Dh69diXvT
x4QKhRRUQ7MYGcUhWTY4CHX2D6/eMXaBivZVlvhV0e+9PMzvUkYbLyjhRkbhLnwjxsLHI8OjF3s8
TpjCrKgVoF3h+NO3ANm3jKU42O4g5uLUk16bCu6I/4El9bKOmH4djVBCy8bgy2gLqB522RhJmNKL
o0uQzXj54oxg3yLLtvKzT1Aq5jMGlC944ADeYQjDjuxsfj8YzqMwxYS7YYzcPrXoQuQ9H6UjJahW
ggcz9YYJQDXEaDFRmBJ/3/BQVKEkPkbB92e/iVMkHKln5D0jM54AGsvU5Ghusr+IbrLWM3Jm2C+I
ifA65qwc5b9bvWk5hQ0+p66m9peLyX2fZ8zJI720C1blyyOlB0ETXom+zAXNtPlInxc/671mlm8M
thy2YxNs5KTU7gBW29N4MQXRX7winr6yPgFh3j0OcuEwi8+JXRPOjZANdjnxyuw8dsOu/3TVQNh6
YlPPhqlVwbOvN26eGEPklVWwqe2hU3IsD5DRdw5H21PXN/M5Hgc7ARQHYj0xxyIjMTkw1P2YrnX4
NTYyms96kbM4xpGDw0RGIyGIjkxdH4ClUO1BD5E2JX6frOVABDisVoRG3I7uaKKRaIpMAciDeVBA
29haO8azQmNXlLPf/XsHRLzHY1LjeclpyoF5ImP4RY7adCeX5gBx08j+4JAhHKG6D6nIS+/xA+ob
6b8Z5VINwlTa6kh/fdxlsmh96a0f9zEsalXfKNrrBEX6Z7+osEuf/nkiyPhMA2rJxA0SyEWkfjHF
FjpSBKd1Yq2YVtnSqgFCb1moDLdtCJCPUOxivpgI4A0JmVdszGw8rAkJbyMsAAR4LppGd2i+GfA5
2SpfPeggoVZCQ42eJscL8RLM9hgtOIf2lCMAhFVgxUxeFKNYjRhMM6g3ByVN0+A9k0rn282TR7g3
enj5IWAboZNiKNgLxjTOczAAVGdr6IBCBolq5e32eMA/Bj3KSmDWOO2vFrxqSQTOh+QThwHhb97P
0biOrMwBOaJNpUzXL+qhNr+lRlUjMIsnyUG07KuIkPX/fCJ4+nCZpPcDTkMo6X7PK8jD6HQUCF38
pmTXro1bjNujIBfmqQ8bWKhTApk7+Y8YABrcy12p8DJ7+KdcM/1DhcNQh262hKFgQtkf9sAeEaFi
sMTP4Bf6b0hLPJN9TglKPXY3gJo8Mwa7B6R/uPu3VpkSLIj3vrZY/6hjuSY2TMzCWqUUqDQ6mLE9
h268KM+chmwGSAB/ENN+BljMyw+gFLHKdE8AulDvMNLQ3geQd/JLjjwoPLyrY8seV1Mdomvc1Mys
rOHprIxJodOPI+MIFXKgMeuQb/RykgNCsaLMWEsxqJduvXFY1j+LL5UwaB+TZQlHURAn9s+Q5odz
jLZDzPnLxlSPKAc6ktSgyJKiyDdeCifRxu6/mdlUBGht0BqJCZ97PhzURsfFktp3Swmw33c2SWnZ
x1KDOzaxV6Pxco3sI2z8hLB8suMK8VfZ7fm6Ie9IeucfVwQ0n6CY4Mfo4Ka4BW96boXclOm+jaTL
3v8IJ9f2CUxlRPv8aDHBoxN5pX+epYF4pN6oCVv9Lpy4R3xELaS1CRsMQDWZjWf6Zb/RPrHT7VIA
PSsZYzoMcP24LWniVylmA4lR+HA1k516fdjsoXjfLuvZEIiQTSKGGK/F5vhM4YWrLXvJzEeEjRSA
egZaRINfHoR9Z8LspPQmitexeWmcm9j4fM0hYwqtoZxf1kEPvsAc60tbxGyRdf6wiQjP9g02EvUM
K2D4G46vwDh4QP1NVocDdJOWW6niFOO/Ky2T3Ly2zpWMOONDDNHAmGBAQ5NOu62XL/SOx7Msz97z
HIO4OWu7zgGrpGzanPL3dTjZx0FrPiZwmyqzAqSHsmseFf2gXp6q/ancBgka7CWA9eD1sYvaKgiH
lLWIaAnogOlKzrCePzarDxNz/7UAOdWlaXWiVq2nAxbJP4NY4p0q/zkTJgnvO3Jsh854nxHYJ0ym
Deln1bnV26syVv56vnr9rDgxSm7SzxreFSq9RM+Qf/ym+UoFuqbITK/je7dVCFpBannNYEPAuWbX
elwH+0fAfzDGlBokcD70CmLGsYLuuwlmOsEHP08wdAG/CmfKg7D+VLwCZwbFO8peu325WLJCd8Zw
nfE9l2Nsq5dhx1DyaFOHM5IHyMVBFD/xeQHb9JICJ0B6yE811AZ0p5Ci+DRbqTKzE49qrCvLlJxI
qweFrHSHy+LeUZZK2ufyLrXjBhapv7yHNANArMYLcfiK527V61sgDcz1eCaWnEv68oimiToIyKoh
4044PfPc2RirhIXhhSxrjnl6AFGsOBG+a39P/U7womJxMVBHbZozf0A/J9yJTM+Zd0T2YWLHkAb2
E8ZRh7ekwS8sIMP0Xd1ZLuHtaNdMCFy+RvrHNVVsmVIf/eqSpxQ/ZXfphJunuSHm0QvhasnWnzfH
f4XABe3uL2e+4Gsz+h8YuO05wJQQ3LUtaojGGa8msNuuS/FVYNUQNoGHKA7VPOkFqt2JMAa9wo6n
tDoIhlvhYGHNdWoJlUwWsVfrpphAQcZl7Y2MaFf48mo4vy5DvbDahTRTrBefZAM+tjR8f3awOFhi
DIm/V8STnHRCs4K82tgrGykkPHMjTGZhbzOSMWYGL8p9efB/XH8oQUuoFb4DkwFU4MDf6litBvz9
ve+kuuPo4UaHO1rr4bHWKF10LAjA4gV4nk1HB/XwgeKDNlPMI8VE0guZdm6Xe17ejLaCKKTMUuJS
SIsP91BGRPx8ckrmCWSKJxsKdD2qW+1BngRm535rch17zkCDmaHtW8bR6AJNPl2BfEAEoeWnjmBA
Zwk/hMeRAE4mR2rtGobq+D4015CR5GpTQ2gEJPc3Yo+8+75BOYCzVoaZgCxmxUfWKdRxE6LYe5U7
KCYLT1qPGYMIIVjKClBw1ifjzGrwtzyIoRPVjQEnoRWe0BIWwcV8AHtL3HnS3Ei1r+5Ac2w/tJeG
oKzzycUqQzgx9miCCK9S2ULb+2AvI6VJA6IHhOy+8IRrpvg0R0+lEfz3lcG4880a9jkbXYjflLAH
eWsoR5fZkgKIhovzQHjbJGL8fV4PDEoSgfivGWJTY6wF2xoNyFkEF6/IeZdlRnRwkhIqypj4JaQe
KBwPmFmjMrQsZhfDgEN/hW+1mOXBJQQtgJwoo8oDYVTNhEkT6WFijoXdJCGjdFXjEY4lnPbXj6Ae
CcsRAeILaD8zxWvkt3+mVohcBdD6W0q2uilxb8FHnicHIFdM1wBvDKAvYftUYPKB2d44wGVzaFPc
wHchpgTYiwZojE2NLnxD7GdpP9G/KiRrUKsMdsIM54a4kgoCtIfYwHw2+NdzvVuT8uWI03zs0D2q
TNgh7sK2uhARjmO1PtyqqL8YHbYzoXpZPJjdn7gVxN1ehvevkZ96YefVkIYpXq3hREy5KvN4GAn5
PStKLH/BSxPSCm65CAWC43Hh+MBFi/Ea7hY8Oi+IXAduFj4A8MTIlHE/+32fo17mpAS4czFOeLrJ
iUeJifiaGyooVxP895lg3hHM/PBqZizs0u1aaSB07zxlYj0IW4czhIVIC4rCfyGWVhx0gRxBlsRR
hXsG4Dp7fc0wT9ADklWTEx1VXx+IAGcJPjfmeWgyosf0J5vB04HrYv9lMQMpMraEUfAhQj0Eb0BU
vShd8ABkoB18j8gfKjEHAglkYORETLs/54hbL4y0ICMzBFa2uExDFy78ElQNMgYF/IuKHuN2Hrun
Fe/XBZeFUo/qn04zpZcWGRooXBbKSfARisP6HKdUmU/ubWSWPmJ9MVh9uyisrT97gncR1P16O7H5
CVYMm/MaTt3qBiYoBCi4KSH9A4f412Qh4Fr1KBFoGfLNTwM2ELOaCXQbwrRgLq1gzfxFpsjYlrT+
rX6hMi8XHSU/VQVQERcdc2tIPWuC8FZHB7xz0ukvENwYiv98hTRH+KDDMhGzXU+azfVOoHay1eTW
PAmQxuJawrRVe+AUP9Bhxufl/m20X+vF60ge4D9y2a3IoSsLTxVMsOoPfU5j9NNNwgq9TI4mUK4c
snAmgJFiMarS6ceekFg5o3wQxn8MEBhdNutF/rgJM1XwaKJP8g1mPcyIs02b2ghHxq3eoxNrl0fa
sFqICGMgHUh/gxNLC0V0/AeVMvMfEw+I4of3BpXVeYI7nABfqpFR2TUNASvXfM/a1h3sCiCC/48C
CHQEthGW9Lmwu09R0LFf9cHbnf5QW1DUPvGv4zcstzOvYOcKW8YDDIvC2TkocLM0erJH48kUTYe0
1QqKdjznF/nTO0cT/Tw+dV9jvP26wqi83XwAIkobMApCC/kKs+OaDGl2E4K0WAQsbhwbbUK6XR7a
Tg9ekF9Rx30Vi+YU0uNxQirB12k7In2eTw0vfOmMFVzqSy/vgysoDYWQ4pE3hT6+Eh9mYqV/38Tg
kzGt5PH0+qTN/CBl1R8LuThfWjAoxEpuTodGsKJWbU84IPG/L79EKyBMNIEgKZ4j/fy9nt/LnwNx
k6kehknfZa2JCGQGtm2j13eSoztrEuvjBROOUrILRChbAl1X9Um692vvr88csdqT5bqC9AfHDlro
hDE0+8z10oePvxR4/POnt5FdjOCbSNg8V3uJjhsRwy6iwvPEhIpQaqde0tSSmBhTTBvhIwJyeegE
XUwKKyy/OuRFq+zTxWWUshMfztFr0ZdFsgwiHb4NBlVw1/AVPWrRS4NN7x8Be7R5fXrLhqKlD6ca
MtlLOKOp2KQbRdUZlqHrRzu0FF8LJR5CD6M9h7/M7mt8kveiXhbYNEeUgQ+zeRnhk0EAooHU6PtD
h95q5p2AKI692VErqQ206G+g96C3fzEA7n+00wcPIEaxW4RiD63P/rp89cy/YaGdummpdWFukLnx
XIY9ZjJksOjxDCUU1LiSYQ0klWs8pH/R+6vxZsz0wFbMeNOQamcUZ98XjR+ZrYyite+FlA1o1Qn+
DygFKWroEckHaSRTYnnCHydmR3/dhjvcqb7MlirqQ9JKKVPKt1U1PrjY7j3xKLZCLnHO9QnDXMBG
0WJZFpbjDM8ZDRzXYfw2h7t6Vkgayo7MUv9iBHgwfEa3DAbmngk33FkNY9jjRLs/DuFmSJ/PffDD
Ur/Hy8iiOwzvj01igfLds0WHWk8LXzPZD1muEEzokLXew/tBW7jD1k/fVnaJmX689JzMNwMUFRDZ
i8K+/6VUJq/VOe7baWegPNkki3RT+b0paglijUq9TM3BVSbzB3SKHLiB0a3a5bcx3x3ovMuftqWe
TrcVI99u9RbMJaskh2e8qcz3loQfu3Lig/rHjjUnUjp8HDonXhLEzfbOxTlwAV+HwvrO3mEu608v
wYJkWRAf9vBzOEbMsulYI50rmj2tz5MmWZ5OSMD6w1lloD1V8YgkEKttdlPieSCheKfoyqbn5kYe
/lCZcX+8ajF24lJrYm3AyXFrXUQn3mawTbW3QhNOQyufOxjLItG5R+Q7b4jAjeBrXd0OzI5576n3
1k/aZ2yxLni/7FrOu+mER3ObJAYY3DC3VE/1qkBh6HB6AeFB3DzaMQMCKtXr82mob102mjUr7yj+
OY7N/MN/ZSa8+lsfysaH31dGgUfL9UUFQiDs02jXTZD/qRARfhaLIg+kMby2DvKF+BcUcM8Vz0wM
xDefPEmfp1GSp9LpDXT/0vKBMWDuEHRT9V6tWWSxn4Na6g3YLqq1od/2eGttLJs5OfZmu+iBFm14
RKVTBAq5/ap6u344inUUFsmS+YIXyhGnZan2O42tJjEe5IkZCsYuzFSdJ4nhDGvDxFIYXLNNobar
dSK+UrYd3AEBehnNhggodtV5FLRiDtXssoUKha/Vvq2Q6QN6P9Tpa3nMFtHAZIUMMfLCweXEnU5q
p48Y6cSG9fxRGprv3knGsldrP2+trRxZcQfjvTzQj0OELRE+h+XyMVfo4LQaG0Akeeq/29fBquNI
L/H8/95xBF+y5/WWLT55d1569NbHsQHfZKVu5z8aSEgfwKv/idVPEpYD2ucwgJBlVK3N40YZqU22
3BYYKStID1bsn/JrC0D6FzvtdQOdD8VL3+daLGvu09Po4fkv9k/2G4uoKlchN7zzR5wa2Max6bsv
umkEW9fSCcaQnSFRDVAsMNWs9hdyi/nFKG9GCkGjVfT29yH6L2AVIUD8tIYsGVFsjn5OPNZ+v4Xa
C9TilrMKZY99tHlYf0dcGaNVY5mv7QhxSmlNq9ZXYbFhEGTKGWkI/ZLhAmrG8aJlMyWu+jd7Towk
NhiU8gN7F+EZ0mNOnA30aTc0n5mnzsgWnAo5Uu3X/oqyBAMBcp6/KzSBvS2rFCslcisZ8AneIx1H
I+hdcBtuxX6H6DdCzNTAe32O/ForOwPwnNHn7b+sHUwUoI7QNUG0gq07Ta7zARCCJuP9zBEH+QKq
VmFAx48AvYGI7wPZwdaZmjwCFISufRlPdwNbwaWEI+b6N/D+MG67wCnJW+h5QQQj7ehw2QWbTQkl
T/BI5QUEDrjYsrDN773M8R8FZQffBPIU8ZT4p3++01t6BtF/2elRF18SCE+QkX1Mxb4akDll9vHK
xyBJDkC1Ec4KySxg5HNBH47E7qjY3Z7b2N/jRrXAHNKBx2iuVSCKSeVS+XEs0xqOdmuGS3SKwvGS
j/weOzZEOxRdcmfBLxdTgt/dLHheBXV+Ar+d/pLhp+KN9p/SeMqGUK6L7BQFWTy+RZuoAcuIWuMr
aVtjRjcJ1ILlAbTMsVFhT5ATlBL5xbwkCR21UO/ttj+3N+aYLh3m0XXpZOX5wQ0tJy5/9JtsoqHA
+JcIjOjlgRApeZdPiV1iiXGR+GFt9MJ3Cx30FdkDAZo+eZG33j+aHIl22wfu+FxwvaGh6sy3ZA9t
aaDDR+Fsfv9m4qzuPf5BYGD6QGahvGyJrXDxQXFno8qUWY9hhUESCD4oj4IwdS2TWDWPXdZVrL/v
wxx0ogcyzAjdlDqC1ywQMtgUR+RN2RPUIr3m80HPw3ZXAkj4UKhjVtanTlAYtvf237UAEZCA8eGZ
qOfaHjCPpm4lSIU/y29iffbesl+OzI5fP2uwb+5YGJAFwjy/Q5gyvAMDluXyML6/+45CYptxzM1D
v+8e62lxDMtk1cOQvlkp2S6C3ocmpkIlr/eh4GXOCE8Y7VhO37G+JSJOnSbnSLFUnltG1YyAjfhj
PvFo0N8T1G/GLxjJepU6aq37GBYcPlPrPPEFsTYOP+cX1TK7MDzUDDZagGCEfNahenu31ChCXThe
q8myVjEhy/dPXENp4KT762iWR0GXMeWv9UudIYdp6r7el9fPrUjTot/I0+lz23TWozuozysbRC5P
2UDi1JWQOZvpFsBpoITfp//mVpdOWkXmpxP+aT+M5/jLpBCypWQUbD+Ula3/lZBJ/cTc49ljvpl5
o875VKtEvsedKaPETb13G6bgJkeIhapQ4n9HTEltKB3Ssqi8T+q0o7PUNuwzm6wNk96hh4BZwXOM
m/Iwf0egnoFejDPIalHPir8oZHmFD6HwpZ5Eq+LtTsqpkkM0l7T4no/OymTxy6/9gVH211mzLPv2
mGTSPPjKbgeT4XH6fc3HB+cbZdbPQeslCoW3k/fsonH74bD6J2POIQL0MXaoZ6OhrJfy4kdW2XiM
ypqaMBhVYOnp+fVBKizA8LmMYUrPtX+y2yfqtPor1NWzt7/0+pvjNB7aHUTDp1cP6djEJlvNC5Uu
mcqMQgrbDiXeSiy3J1KId44XU3LJsnM5WKTfS/+LjOnjSMPDB5f2xvpmMwRGdeF9h7NopiDBii+j
blV81mWKw4uYWlVfW6oZlcWLRL1/iCRMc/eRzcZGC7ykvxN79AqjnjuAVK6r4NeX0WHH3AxMCxQa
wClIV5VLubMZURR3uscA+J5Zcg3FyCH7p9iNWm3QczpIXY1xZxJS62NGJjHmAw/IoQcquybTw69s
VcS1GuXtRx/w1b3UvB9FZ8EY+LvZKCgtRBAh007taOJ3s+x3OjnbVeaMO1JHeejCV4dU3InT6Rhy
j9tfDhEUehBVWv1JLZ2lyyO8lD5DfXmEj5/1Lrz+RPsJOea4MzKQKoKCzW/PlYFVHtTLz+lkLcpi
yarYzP7I9btM+KNHqy2X6t/SUNjTKrDT/hxF8opIRW4QBC5kndf4RgdjC7id5yPqY6lgjY7Xb4+f
MH3XFfpzeE6rQTBw+/OxOXIbrZXMyvmQugA3RD+uGBXx6qQZ2izngFHNpoR6co4xmACXtpcDbTtc
tnrlsUf4x7mg+5KdImyKsbNwlqq7nBiPGYfiV3fIvAxTaBQAVzhP58v6Ja41FRxyINgbQjo+3L30
UWYostksvLBm5GggrtgU1gm54INgARsOhaAy0HTxVtLtHj7s5ZURXGXuhxMjnzDkx9YycRaACNVt
AYybF6aEF46uEuYGbDu51IYqMTDQI856ch1jJk9qF7SJm2lfnHVa2rnY/DdjMNRr+kFnWHnbDjSG
cDaoXuji5sR6XvvoFsGsKz1N/RGnLtmSRw7uybaZ0LoOoVy4Q9XA3yKDRTKZjjnaPpRnA0iaPHOz
CKKFBKjjh3Qu7KBI4sPWx08Dn29jgKNyOqdl3EUv0+cZnby0ZbML7yGCaOfT6uKphucqWj3VPZLd
mFEiSYjc61ZHyyLv+lykxJpw5XWYWA+mKPecd+IDUzzTAzX090PLa9cnRZi1eQNTp9a+SymvR08K
bD60Bro3UvXUpBtmvtL6LAt9pJ8oinO3Z2+A2WGW0M6yizGiIAvzOcvpH58ifpfQUlrfygPHF5LR
ZAXoGbvMQJhpkn7WHIZmglIjWSXzzvtah2res+j68MrPaVdHOgEsgYigxcUDh4T529rcewHNKu1h
8TC2FWxUrg6lS6UnYV2w4G1vngWULN00dT5zmHZ+2D9z5cSjm87oftMbD2Pu++g1D+g7tXWFac/Q
XBz2T3c2WOy5U7HuU23A2jQOMLsSeFEfhzj0YIKSGGE9A//1i6yh9eQCyksZwLrc1gaWUq/pc40F
WG0YMrN9TkxmWr0/4RfKjH51vPIAri8wCaOrvI/cvpueR1jTPQAkTmbIyAefjpd5XUJaic2e+641
4bzALkUPCmnFzFxhkacSgGfsIBF73sO8g3vg8cJq47i2YavnVLz/ssHwHr2Arv+obSdEO5xCZqxG
c45vj9kd0EH/2nNvKpAeoYliARqewF86Tf4ZvZbHcEzuOTUmJy9UFNRpgo1PeuorWPRnmFthhjFE
xNO3hRNGb/YBzz9kaBTGkX3y+utOqzIxtHrY17HYX8wxF+P8nAn8iMfq5YT9HT+9OUAs/EbsYt8F
KzAcXfDPHaDc6cPhpS4TI/QJT2JhZXvxvOZ0yX/Hi5BuYmr70VvhsPfVMgiCmyomc28MgqiD9IrQ
7n9ME5HkYYuHiF4ELdrKtYamS/vAWOOf6/RvusAYgPoaHM+08+kQZxjgd2poNCyM36m8QPynh8RJ
8elrAdGheIHoAT4pmgrKo91G86DuDDH+4CETJTWWYysZDckfpF2GJIDvVEMwc49kPgkrld1o+ROj
Mm2tMRAhQO+WAhTT1lpU+QsV6Rd6UAw+/0GmP1BqWlVUA0r4B3I8j/T26uHqEa0BnYXR9xf5hmyd
vGi/MSc0xEFJ0JBfMGjlEYnAhN74Cl00ISw9CFRVeeOdPhCDo3bDPITyLUFyrTowIHKTb0cUp8Ax
V4EyHRpyCCzI1R6qGlwjWqMdEs1I34gONEbuhlzADD4ewU+FXd1WKmARISor3Fi+bACgyTSoCG6w
oDMlH4LfDmDfHvmwhEijEo7OmLjDuUceJ8hAuFUzPemMeOzJfypeLTjYzOgZEXgMDYU4CLDpeySc
nloL8FnjMioLCEpbmcceMe/QKtYVakthnE5p4qWY0AievRC1YL8LG1/b4aEfTpXFz7sg/CGHhmPn
IvS8zHV/yHffe3XWWoqqPU4fcxdw16700DD5A0IQaceefkZDB4x3mcCqyjfjv9QSegugZt9FWWL3
ZsNFIDziAtaVFQXeJl72gpdeBaPNycSL459o4r1PcJyBn4NERMQIiMAwyUGLxtCbxjSH5oCRNjIv
oSRQaL0YUWB1P6EtHZlBd7ncxPMizPYn+vQvClSMT0gB2e1EuARuNiMCXrmgPQY66UI6QzgxVrcL
hOABsMBvdZyiYFov0NWgXEUaGlwCkfOUmCuScpAOCEf3TO+CYGR/78LHBYUMSnC/8idruCOIML05
UTDi5QSWnCLhZ1p9FDMZjOyFDukPNQt6HByqaoeWFawb8J0rVbJyFkMw3tWtQ8iCv28U4ISEswzM
TLC6SM9xcMEOSsMTpD/9gmj2SEcA+imCMQ9yScGmOaFs/ADbcPfciPEuMhqeyYfXLELoRF7rtosq
LGcgdpzyPISbXgBqB1zmtf7LLqwXR2/f+W4AOq3Iir2n/aJZ1J63LEzRwBTGfM4WS2LRiOryJSQl
f1h0OT0Xexxzc8Jy6sPGLew80e6yBSrYoIpUhoTY8EHQkZUALoAXmJW7AEqs2olwvz895yMoFubI
/gNB0jeZkR5izZunDMvBZB48WaACc3slVju7uTb5ATVJOmZ9F84/acaXpKNgn6XkXZjmRnH0aiqM
V2iETfNxQhyWbl93Snqe6qcT7HY8+ouPCbnSHHGvWLjiWxhvDk14Oet2jQXSTFzAknfrW3wtojrE
VzkBPkGqhAcC056bjAYZqQmjZGQua4lhZ8W4kVmicHxgmeJdj5zdJC3UvmBf6w48WjWthhfw2HZW
NeVqcIbJ1nFRE/0mYr/oqAZY9UuIcIUHBMgQSxrMC8hzYLKOm3+aaRTNQ/8FynfvtCtniD7GD6jR
fJgZjCoM6lCuIR+eR7E8iSvxL2kkEAk4Ae5jxN4FwW6qe/XBYzQM88vb0WI/sFGKiT9cF/jW5i7y
AM4HeKNiSlddOwO8QyTn0a/iLoTOGsldQv5jgycQUnwN8itvKohUnXbadMxldJpO5CJct88pYdmj
+/3MBCRHGhsggFZiESTv8lrIGx5khVJfu2QBeBsmN2Pcp8bnMWPF2TGE2d/ox0uiuo/CZ9NKd3m7
6z2Mz9G0ZaytCCPKPmaREns1UXkCsynqP6GIyoSU5n17kXVgMs88iqijG7tHALJTEXsKu+FbrTgD
x1gzJf9j6cyWVEWXKPxERgiIyC0zqICI442hbucZBNGnP19Wn+hzoqu7a1cpwp+ZK9eAFh1TVdk1
3EddXm7H42FeE/wmsaXtr2dgEePpo7KMGBIBVkznQ/jYytZW9uETvDetP7rl6t8LjSnPC6yAi8i+
nvsvmNPxGrUxC63Aj8xLtOiNZ0gvODGhP35wEtbaUQfLLiE81sizGYmV5ensyskfPxr/DgrGuWqu
fRErymuFEg72yaHyc/lIFg/+fwt7Vpt9aItI8gd+haS2QaHtEPsUXkZ53nGHZ0D++a2Eq5ZcgpD1
8Zlwwoddz26wxbAKVeJtOXf5SME02UQB3zJagPrjf5av3v5ZBa57M/inSpYiqHwNc72/UdeGt5pq
webwdYDT7Av2cX3JJVeQGzZZQ0hc131H/nk6W9SozM0bi1frysSdP1+8v+x+7w+4VbrJfe1Sx6Hu
jO/2x1IWU4LbzSb9sQegsrCjmZSPcPWELo9wFrY0yxz0u87l45n+C6XlbQKPf9zw3PRPS0gdyoNU
4/rdX2GlwdmNsewJRgnGyARI82gSSHeDRiliHRC87hTiVzX9kSl9mpaFd1UHdenWDiRZhBdzyD8t
dFZ/TqPG3DAFlUIsYUa3tn/EAIZ9KQ6Gh/G+GI7t73jSo6MgRqZou40/ZkxgN9b/jSGiknxsFEHl
XtphhSMgIu4eot+3SmeNZ+5jf8fbszSs68PrxseJ+WFoANg+u5gNTrhumg1i9OFmYAC0xwdnxKAp
vLBmO7+rVg8Gs9W5hKt2SK94Ay27xT+RiJ7Djz0tvIdLP4FcyytniuEetZnuAGBNVzt4VoluTJq3
34fJYx2pK3tmau9L1wATilG3Z5v4yIIc6mKv2sx/vdA4D2oHvO9cEEZdTvFjhqgDr1My25c6bC+w
it0KLwEYbEzKTO466MfK/qOyMVpouL45bDWDSGvksWsJe41tXnLwWs7otpm+F3OVcy46GkEPbTsW
eOCqkqK03NRJnp/wKXaJAfkjq5Z2gUhFHIsgFYAWfhn+vzgRK6E5+NeLzZzfiw/rB1MaI2kl6jMV
uTa2rIwlqg+G+rWBAds2k8prP2X27QyBCl5A6Qu8/C/uT+mf9OFxWNBy6ZHhfGk++k9cOIGpQvrW
0tWIwyjd+8HXKwXZGnM7L13yyS/rY46aDF5T7dxioQ+Cd16yZgCdRRvA+kCTTNxS/5qgO1k+PuEL
0Tj5azc7pPE8wLfnXh1+sscWuvXgEhQnp8xIf+H8qCOyF/HQpzcFfzqN7q/gjNCI6Q9bCYXOFTcC
sYFpw9IyYXV1Iw3S4+ovrVyCzTs2tz7fK+IYD9rCsGHvosC1NxAvCamkxIk/ZwsPTICEwQOM9AuH
5fOgsljw4mwCcfHf6NM/wIQF8ii8P/YWdx3+KfjNdNwHImPpbsbVpIYdPdRmYiD12xBWh0QDWozV
ZRsBYQMwizd8cNn5C5v1hd8wx1IfHewKj8E3xJQdHXVGZk47FFMRlgPUW2HS8Fm54a7BEKTyEMdj
E2oSAseTElKkJLB5lazGvy91jl0DJWX5ZI6P6x5tgqFS6kqnTeony4FbeMkBHpgdTv9Mvt+O1y0M
74B6KXAHaZTWazZFaUVnFxLoh4ZuNZ696QobLpXIes4O7zUzbX9GXUWGrvtaNEtn2QHs2vqCym3n
lcsTWQ8cA1QbM939efm1Dt6oz60oQieawhMiszbsj6MNp4Jo8HdyJAkK1SEffBHWveA3aJGi1LU3
9BmcPZhPFSGmBOwVgDPDXOxvOQZ8dQlujh5csnIvbgduFUwrzGsJFeF6LyniCxZuMyggTCLIofhA
KBXkEcpslaYG7vSUsBUi/BfjtbkUKfFtLoYPnD+cSSxg7kmJP5g2yEjSXlMhqO5sc0Gu+jBN6aBW
tGALwrJWdomRYjBZY+dxCVVGixgqtPcasBbEi4YHkb0EzirMuaxArFw6fP7iHpfNEpFzOI6zt3aq
iUwVWnDlDX38jn3PzymCEiwXPrYxeGC6JpxaFTslkL+zivOavr2GXf8aynbhQCYbV2ugbC/Ta8h/
LjnEByt+juoW41J8yTnhEfXmK36b4jwiSlvU2l5TCV+585BofVVoPmcPShBXaqGRcn26WKStlztx
2WlJNgEWdvP7Ctohi7SBJAD93SJmxoOK3QHXPoWYFewIsZNIkAPhm8pShNs0hIsFinBMfsWNjUUK
L0eO48pt/v/kvVzcPvrgMSCnhWcGR195Ws7fmX1CSgFnKTAAzyCYW2X0dF79bqYsejYnf9B1V/Yd
bX97MJncR6LR+TIpfKzgH1w9nm1IeaYntkdCo4MZSKjCY/ocSBRwixLZXTw3OosxuIqGnYmtCG4c
4t8OMxGXcDPuAS5gXIX0Fg/FSIsvxGwpMw3SV76BU0dq3g0bsWIsRKffhg/ROfJ9rSy/RI2V4Qwi
0IribJJfABOTtea2wgHm528PIAdcjgO/TOqL5BOTab1RNqgRJXjAxCFCZgS47di/5QZ6CaF1elKy
cTdS+LNySkASxbyVk4NWCkWMGMwhSCHmYcjCZiiBQmzzhwey0yC4Be8xflAv9z7WAoN0ll2B210P
Nx7KDETrnRyY8AdJ8PrLvN3IA3ZbnqJwt/1xcf7y3yZGTMp5xOuBcm4jd0AdBVFvp/7LHh2YOXZW
bLLbMMz1wOgn7DeBPF4+D//Zwp8t3KlQgxhQeynOToSMMz8OzCilpRNLbQIRgk2VlbwVojKv5FSK
ly9afflnAFU6Tgijw7CjWaddRgTU1nLHY8BhHs7e5jKfxPqeqRQs4yum+tai5S9muEKzhhP7EJaM
4fW9slLgDZxeCRd4HobajeazR3YNJ8fgM8cSxNIiGFc/zJnhVlxU543xpZwqlxxywDW75Qw3wI7i
yXrLAUOdn4sXctpmZmDZb8cRXJqoyJr45txHWB0zQ+OKPhVs9ji64l167iCxs0BNW7kNZ/03RblX
20yhvUQ44BYgim+RM7pGTBA8nEciM6xydvS0DF6bHj24c13W2Wv89Md3F6nZRA3aszu756wba+lt
1jr54vGIPhe/ym5WCrMaXxhYaciU0fahTq+CanZK2kEx/AZvG5EYAwNuChwdoqvHp1aLcAzBcdY5
n2zqBcikGqhWlbygwzRLYl78y/zt9wIGb+9FobZwRR2rs+ck+CSTanbGN7jsM679bKZKZCmOZuMf
K+Yb7xhaEc6zqrXueNB8526MOI4G2GEYjYCZrwxVl7kaYAzFuYHtBawSm2MnBQbCQhuzJsXeWhl3
xWNHYCbxrE0g9+JmI05AZdzlTOVuwmfr4O+wP0CouaNBhoiKFyIIsPiYPXigUSyVuCh2UwksQCZy
tq4bXIIsQsxW/wg0xJTv32F4FuqeOO803LfPNgEwQFUN/hdhK0ZNG4Be8WSTWWcdAdRIDmVoFrG9
tAvUpWvyHPO4PtONGKLJgvwvpZamAYctAQwlk+yAmxtiXYczIeWjJ2QtkSEZDEzN0/Tjtb0rZJz8
564/8D8Azdh+HfsrxhiALJzM8MjBf+ULyI8VL56orgtKCFPP0dy2x5zKeEwPC5S4Ar85U8RQ+aTj
73//ACsg6PUnEVkGeXtSoZqCV45J37n2CsmuWjHrBs0GTZ6t/VF//0v3ZVsH0YSRfEY87g1lnLio
43Yw6STHNZgcL7HrsXC9uipT8Csvc/y1F7PrFF8tcIGaIw6/QklqFp+Rw05NW3LIQqokl1CQ6sFg
B4ODzbPs7j807GjLD+N/Rs7fjUUfgcSQHn0oaSPSGhz/6UyQeLfnfA4NWrUrpwldIF49T75+LBW4
P3k17ewvGfq+1lVcXQ9Z7ZTT2xpFZ3KIzxBtyH1rg+BRKsQDVVb1b36J2H4Oak+2G/K7Gpma0IWr
1OsNg+hf/T5aG2J7NhXoucQp/3JRNYn15ivq0qsuZfkh6pxmsOxG0u7/1eblPX/mLURAKMGiVQRg
a/Rx7GTPrqLgaU+5gAvD2+h9ELwyo5sXZlwnOomggV6KCsDASwps5vsnwfjRJFIphGbSOeMSU8yA
v10WDFe7M8YH4h6sPDGTxN6FEs4qTqyLwY1gKQHaBUQ7wmYF5oRZIIscXD0WrJZpxRpKKAoGVRq+
Z+HUZC+08TuJxWRWTGW7kyl2c+09F/WxZjUqJZ72MNng0OBVWeV/hp+hfDJgaT+OMPsOacJ+PiKs
K48zItDamM50RBoLenu3JkUUKW6Mx53ugoTwXp3d5wM3FuZnfvBroji0uLsoeEI6yG8pEp2O0+Z/
6DVaIWwv8NXK657dF2TRls9DLFuAG/pwKdX0Ic7uiVY1M7IarPoFh9vYJBnWGrIeQF+ahFj9FTOI
30xJnC4wsekDJfrgEOVGG2XmbKd1iOhW/3W7roQ+AKLiNyGY2vvmVAOMO62aRdZb0DUuoQ2hzL1t
J1D+oN5pN3pC7/Lz4i7SM1h1bQpYtGdZ/UTjyeYE13W2hqv49XP45AwpGHf7Nb66ZRpMJvHCFRCG
nUTG30WFc1wfY5CsxoWXC0p2mdPKRuMJp3kZMrGLRvkUFGBvJ0nm1D44XEgw+nF9noJMCSaHDTVb
lg5WP/ieKwaU4DhyQTY/WPKJ9PQZtMc6YOgJFK1yGEZupKmxMMDuh3NKB3JdfM84ahTBdabCzXpb
s9ktJDMZpirnDehrcoLmqvZlJTmRU+xn+wPwazXtgd3BQsMKA2eLbXfO//nq8n950Tcp5x34YZ0E
0BP50YjVRMcBB8ISZXfqcqaa2auvp2YoCMtjc5tJKsU5PDPB/rbPAQz7hIiiA9QhQ2Hz9GOQVjzS
QvQEc0fibdimTwsYajYb9/mUAwf+j0dkIp5aSPkZkd3NRrpgdBGXqXgltymvnxGqLtjZDrv1sz1i
alwNe35B1Ja9Gv0n3OghrMPzweMHdn1Ma1EAJXDDvQ3aDzKnrjT5fLMEL2O29U5P/RJdsvWKnt77
Ply+UbjCA+1jxdhL6/TVGbdkqLkhYfBDpCd+m53l2fltRLqgiCUE2xzMuSCUI3HCxffCKj8bfkrv
cwOwfcRLmpocJW2u0ExKyYOHhu0mQ/KTgqhSNQGZZnL0k4/HnCwrnGZWiRcDoTTEf8DqZ2ru2nX6
yGhC3+giqFw98sJWFY8A/qUtBl7WKdYFyhabzV/IJzZjK3mWBAqc1gdPN/WfiiuBCYOYtmpNbZZT
64JR+1ZK7Lt/cHG5SIbNyWKqPGT6XAbnS0Ana+WrKdQ5knXuFHKEXeKqXCyWvb0OD3273DBQzljG
ZUkvqmmht8vhO5Vx4wVJpCZlW/O0wSYkCgKyPFcKQ2Do1ogEED7M4M3p/fw2lL5a+nhiQOief33h
0htAfizDrvjQXMKudbrZ9yly+RT7TzzgmIl5vqxirFhnOPd8GnxaGFzTqRdOwoRAiUGEJlqSa9ra
8i+CTSgCaIonTYPDCfOWxJKjt4M/8xfHkusDIQKiSmHWx0kpwylOnK1ca4ez4FZOffa1QBs2sr8X
m1s3rKAyTPLTRX4cm5BdUnGmHSKYPk6dvNmr2hdWCRxmEA5keOBlo5HmtVssoE7ua1ixmRrRiCx5
N+ru27F+sGPR9brsD5G4H7kf8Bo4Qe1T1fEJTkphvySgDdGF04pzhcZJmi0WQhhL1f1SZ2WCRGhM
QKrccXCjgpxtJyKI8Eu945j/B+uSnSCPL4g2EHzcctOUadGOX5UVu8W0glK3L9GrO5LTmXvDS9ca
PhHfCYtAHlIv9HdkSBnLLV0E3+LVoceRnh2ia9LmmMrowzh7VWrXXDEZMFnzytHwrOx6Ti1rPDLO
zdq+4HJAFZsfMs2r4irmATVwnnSRAaVyiX6sqOSKX6LDyMsfEQTNrL3graS0LdjdZ/Ca2lAjCkQc
N2PwYQpuWQyWu2YmH6Ns/TBoRpsX7HjvytFrnfKSBWptPWdtPJ074fMOStSrsQFQZqRAmaQsWKzO
/pOM5Ll67qNp4bNUkQyGbaap1j3opqR6sfgjzRSv66bPHllTKOBVyypWeD3vmgzfVo3VCERmklpg
Phtn7qQHzkOIveTQr7YdC15urLjvbLLgxr6ksrQw3ajNpuhHJaFY7J+08euClE+IA73SJgnGPgLr
wNdGBUBpxh6rlT4g8G/jR1pk8Z1q8rdeoTudvY+2/8u2HeHBQuClO8oPI9CkmiBiZkEmx+ruZR11
zLvjkr2AIh0eTTFmapG3hVrsEl29HsIKS9uwtbwBnn3ZWbGppaW5FCGj3HUtyzHzErAscH54J9/d
orTWC52s7w4foN1jnSi8LkjVRbyuBqaBcdhiNT/gBPLKqwEzHinMPldm4BbkraxvTC2MPRW+Mox+
yn5FbnqBra/ohFc/bFbH3Vmwh35uhP1CowJAZSnsCXv1FH4wGz38FQzN55xzB1xK1dMiuvTjlHqa
7nxuApmC3/3do0V/tiOGEXlQ/+UDjebcFjz44g1diAz0QJ70mRMer5z37DZkG+BoQW+PTvwU/PIb
/vOcwkDNMlycPWzUSIiTG6exaJJ8rvL257/PAe0W5MLL2UVE1sUILZLX8kcZAaP2mzUfdq/lsAUb
0BjS/uSXxsKYiCrv4PmKGVAYrhadRYXrpcVhgMM6lYpnS7hWnHkra3mL2/ZRG6Ch/ThVlX1eU+UP
s9NO1vLyptkBINTmWE1ZfeD2+4ecBwL8jgMMHukcQSvuXpKF2XfBEdj8VZ98Q/nj8F4mzb+kGfwk
D+5kfQyn+7WGySurk94UmMsuud8uwWcKR5atCCftpW/0e1Me/ovqv67yLyA0v0bfuPewqYwPJTDE
reEGVMK4B+Q84E6pXZ4HAACkUQesA14hJL4WZpvMwYBYzzXIaWGPW/ClGGKjUxpH5suauIsFXPC0
qbyMa60TqgHZddZazoSUjatxCx5bjNOnv91mIVG2YzSVVJwNh4NBX56mrQl+GNR1HLvLIeX0w2QL
C/JMGorFjwLDT0vnErBnw0UJExuvoaGAw7yipmPx/Afynwc6+YUEhG/bqOiB117QhOl3WgkWU09m
5KcI/ZfGCWRVqNPzD+gYpBuJeoB/LLug191/3Zwr3CC5oq25Vkdwc0DNEIzuy5sz/NodUQaxsfh5
p6wE9EBEGyNNY7GBjPmamlZnD8IrL7QNg46lyviL9fvg7Si8tKd0Ri+0cSr55C4qQm6kCKM6FU+M
7YHTdV63Doj17Q7r3qvTfN3Op9+6sWccKLyRb8iCC6Y/TfYt3OrAwpaazIgQQiljrc1qEJPjdHjy
1LJlJtyp4biLTzeQmtWRVpZDYIW2BtVOhqx/TgRpQCDqu+9vSd+qn+lCv4E+SFO9ZR3FyQO4B7XX
P3+tHyp7VBwx2HlsjqRJ5rwCUjJvfQYu/O9QzgK2cwhZ4gTMg+uvPL7eL8oBx+ECiaLV1exj7Ltk
qmaSMUsBYeKQFQTj3sp/dYn1s0JZQoJA8aasDADWJTMWrJxiPQo3hz7tJ5+4eKsfF3C86SSsb5zw
GWzYtBBvJdMu/Urbov6DvEnb0xHfsTsSFK4WHQkOYzpNmSVi9xcHLR8aKEXXOjz2PDhdekGQ91W9
bn34260E6c+/Zqze+6tf2HQY6E4xMDI/lsnj5CQSMQ8ZWCh+ZHx0PHOMyxwPIKwf67sHf3x8/4ZA
wrq7Nvgniw8dN/77ZvsMtjqA+/AOl3VAwDN73YpEBPYiJLfTP3xaxKVisLHY0umvYE6ygJLcaj4M
aHGYAIrj768Xt5aLm+m/1w1rEWU9KQh5Y5kR02b6J3Y7iSSkCT537FO7ItFnQSrcm4NOAbHAdIKg
sGUvPHAnERZTO7gcd3e9ZusMnJ/z8NrFfpXwsxGLud35wt3hT+SGIgVtHzidS2BN2q8lntfqCI0t
q7Oy3++Kl8HL8ozAy1pZdp+t/u1UtCno549jPlctkMyROx2sBTKUidLjHQCAHhRnx7HXBJimEWRh
6zTofvfk1PYZTHBRT9vO498XY2T46W6PBCm76NoQaasWHD/Wxoo9Vilw35wXfH6lbNCdCkfReHHq
cAPz5BwzzAOdc3/NrvVnG35c7I1Rm5BCvBWJnYIpgcCbCCyFwQve4XZLQ8Idml/6lZ89duiC7cT0
WgmhJx6TAKl7mjOcQ4d8BPh5GOm3f53867doqGjPCHDi+NAGdydnqgC6la7zPubsTVD2Ng5yiRW2
w3Y9OAQm3jl47dkbQHVkMV8pXll4G+HifQrAOYgSQKovuDfU1RES+b8BiwQSSKUJ3gU44B3xGelL
/8prbP4RsQinkN2uhZKbgQHy1ILGaAe2T1znTcwZ6XmPfxEDTjMDBKRTZcq/Op9dOYS7R4XzqENo
ae2T7NKprZfoAWC3wtd14dKHk+iEgqlEX+O5CGbEiJjv4w08kfjxFzZurJGYj2RNT6t96S+X51R2
QvOm5WlbwzrgDsU13+rYhDE+YomD/JVVtfEKJOMEXaksdlihP1gt2V2ssFiY1uFx8ZcWpNkfDMCt
pcm2mTFcHHCYansjYKUGuT3O11n6EoeorH3227hJHawukDO7sBevc5VCdCDx44LZOR8sAx8z0WGY
9hh7IHw+PO5VRzesOxyghHsg8SjzjI+s3Ji3DywF9NnNPc9XB/tHK6hhUA2I0iHPrwO1kBXtowkU
Pfju8tOS3SuXD5dBiLK4aC8fQ37EaccLggcHVxJbOqYBEkh/AbDKAQc/7MoZObGQ/TJP0gewldsw
D2k8MTkLPYXSefRUGMdEWITHNg6EtmnazCRcdo4S5AGwptxqAFYKe59UvPh0jr+LO8ReThaxAgCF
xfXqyIWCQ8IzN1Nk3pWJF2ooidiwD3ilrTjzOw6xIXB/zP1fT+uarHfy8/Q+nVVzKClI1tyCpvZv
rkcpiCEMGaJHsGQb78uf96EgJsStEoxsWnPVr7dzVsnAYpJScaQD+TZAeD8OZCbYDdeFWz9kaZJl
p2UWMkt1IbroCvgy5hdtLj26evDZF3Tl3vR7spPrFhdbHixl82DkpLd44dpQ05HZmjiRZxmIGDDK
DGtx2s/e+Eq+CF9wqTD8sltrXAuZm34Boy/oM79mc94w7QIJzuCvZrSAip3KAgkwoP9l/lf6sq3s
uJsv5xfKOs4IcBhmP9nM2GUr+JyBAn6xPzNH3YSQA5YJrGIwdUWcmEngZolBCCxFPvOsi5m4OB+4
oNSLL6Fysn0ZVHOzcWe/iJBFKjWAJ5FcVmtEEllRehHjiX3jqCPfzo0Qr3ZwKwqejQMrkja7dGeL
gpVE+Jm/9yo+8iQGXg2W23LzN7MbbTb18c+6jGjlIytuA1IVaXa2qzTWZKHA5VFQimh7W59O/oTY
wqPv9gHU/7a8WMlvBUYnjGIcxTe+eDgwZO+w+wymRZuNx+UdLHgb9z05bnRv0tzMVBO13ZNB5H6z
WBK7/kVxbt0gLb6k09BKFsIXeziSHfJiGU8bYv4mW4ISRwP+KJXIbTWyC4CfdZ4BoPxi2J/sQtqe
Bgdw4eIzD5V0x4oOKztbF7awMjp9+pe3r99TtYwgEL9heL1Kt9vy1Ofoetsp/oUOvBscvph6VD1E
s/aJlwlj/OoceRp/Q/Di1rT82Coe7+TScaeXVZDtVrJdqckIAU4FZgHBP8IfIGyRed3kLBT8xvBw
jzdd1vbfPX14e4hJR2jRzc5qpKaYeKTGq7+98PGqc2X/cYq7a8fmCXZoz9F6AJZMUwxb+26MEOKN
jaJcaNZAHbT7ylDD+B44gWnp6uGiyA1qAUIUNn10ix4DI3983xV7oPk9dki7w+RvZiFZSfhtZ94F
vHY2kYybsvPliGIKOAzhrRWmo4E+BFsg6nY4q+2BMRr8aH2t+uqkXw53nMKvM/JXT056CgtXrQg3
QZwFnYtvel/ZhsNUFj5oOoBn0NBLaOewPYcVBtT1sFw61vt08eFmhg5rcmd3xzOOry1gNcAAlfkK
fZQmMxXaL4NWyNcDdo90p+0BG5RbWK2YLwdV0//7tm/qEy1wllmOdFlzuuaV5AuofLyn34wDIDxv
eoztAxDZgJ/XWC8sX9L6aXOfGaMZfxIaSps7Nf1swYYJdEQVjrBCsZH/A5sP1dnJO+vOc4hmwEJ5
rPLkUQKvTEsOcuDZk3eLSNTqzn8vYXGZ9OT/6HnxXzD2R3ppX4Vlj6ftyWJUR28Kgbu2FhoyO/Lb
6KhFumB+HPBkGm0MHIa98eXoFDfp39aqY8ORgx/cH2N7hwb9CwEZB4Pdx/o+nM7K3rN0tL8be1L9
g1xcpT3VmlTpYY5dp30etZxbsjfpla1xjXE33gd4gOGHB3tAHz8duvYaMlgZDWGwJbLxAR5iXLRK
MHSiCD9tGx8DUSx8mLa8JuS/KeHRFljoEW0aSvPSwNbFmutJD3qYaMPZER05iIENya3UFv80FvQh
Ib3HEe3alSP1mh7dDvIsHNb9Znd22/09HhsQxTo4OkTFaP2OV6QlnOyDzC9dEaFr3BRoOjK4mS/7
17MXzXq1Nb9weGiCATmQFv5oXnveePzvvNufo88McZaxuIT4eiKeBms6UGqgtYQ/WEiP+LyAP7di
HNRlgMezugD9WnNuiO50qAiwijjh7h5KpvafU/4Y7Pwi1A9+47SOjhgodzEvysoM2JxgbrqKx8V9
HPDbEMsU6jT4IgUWTFShV+x2bW0jjvlkrFxsyvsD33daMFpfIS/fBgxLi8s/MWs1/cUx5q4E0GGD
joRlFE1cFhXcDDHGBIX1yAfmqC6I/mm/HA1eOBWEaDWwq2HGa1agWLsIgrg2PISglbq9K9CrAc9R
Vm2NyiOEgpAPE48l0ohANEEpeWUFaSwecg/2QUIEuWCbBTrqE6D7sWiG6evo4po/OTQVe7Pponii
EabVY8V87GH04X5ql145z4nMqTKjtjeGV49//bAJwh2tym5H5pmFc9QuVyfGRhgcv1yCEbal57tA
vLE96fQjGMyumz4Laxs/r9EAbPybZnRE2WV5QmTvHBVr04JnB1TEtJAT9sTSYopB2r6Pb8lfPp3B
oEHjVue3IH/5xHXnCSPZvDfkO1uJBoYqs7hJT+VdovwxwQfpLNXdwzH1mQvT+9QFRzASWXfWg+Xy
nSYhk6jws+BmhJ80dVcvBpPj3Y2p2xV2T87i43EkmEMmdlbTzV/yxr20UJUTu0qoJ2tfKyWF9O4M
vfroUhewoHKznda208JdaF92viybRISuagim0lXOIUjiDVA2HQu8v70HUd91DBzh0Op8vWNuAGjo
lc/QpeORE84RiU/F6lATrIPdy5eN6wWEg5lZny/foVekmxVRXmg4sHdcMArHOE/xkVh3CGEsXqFg
ElhsEWaMsdiTW7YufMaKNyxPmipp87FcZU34iOQDpeBghAc6J3dKG0TDrh+IXfBhY3agR83bdY64
Y9W/81D/Y/Lq4W/KiPFG+QlvB52snimHBZ1WszlEJyLJGfiBCG6Tho6FuAzWkTwwhwXrx+rEnAiB
+nkZfjDZ2Oni+wCilyoKLk7mvy02vhDCj/0tR7t0fFK5aEJwW5DYu8/F+51oBoWWbHWxWnH9b+V2
B12H7gihdlcyAfmNOKZ5W/H262iOqUJGUTVg+uvMp/dengb3jneyOycKXecf9PSaLVN3YLA/tQuD
KO7vgnLSZBebHwphIFaN6c9YvKFdmzb4OC5vweljvxjxK820eCqxYRGXNzO7qF6ofiwQgHf/Wweg
weChdOuYhTG9sIVnnfCk9DK4gPzi0GNjtL+tCzvt5Zhh2iwwt/5zQ/ufk/TcZDfDhZP8YRvOooWe
/tBzhYs5RKd19BCrpz+8MFoTytAIOHxxlrrrS89G9/UjaUaLaXHkxCp9GDMgMhxmkBGtn0Kny/u9
WSk6ssUlH6DnSHf3GQKoGRAH+hfuWuEn6m3+9N/xh/LowubGyeC0HsfYhV2AfVl5NZDmONzpjc9P
l+ZEyehHV8GqFqr/jwyau7M1bf08wrf44e3AC/2m8P7rE6yChCToU1dsp/kpdADpjd8rRWj5y83Z
6wmLz7/2BG/M2Skw87bit+i06nPeYbpl2A7pfXiP4Vs8vHaaRjJhp8Uu5m//AB0wzE49SdVkcn5w
EN61YHd42H7V+J3uAC7jPSJe90SJYRlPcmyfhj5D3rVjYd9YulhAN+yun9w6LawqASBQw8hdgpyA
z4nchGC18nzDsAHU+BDcD2y3ZlyRAFzBa3nIKEdbpCzwEflCmO1UQnQx9zhUV4NbiFf1dIZfi7uI
L//A/+xvHtPLD45TIkK+9qyCH8KEaRe0nQLrkzpIiyq1hoc5pJ4smj3ZP/htpSuJlchuk8zyt48W
+J1rQEUShFflKMPw5YlCtuPh5OUCFqkbsbG9kh+CbtNQ++id/3zO9/cdylvEp5DEX9bIhplmESux
da0IBUDBf/ywsrOUFHD3Y69ApQLBne6jeqjtkKSnsRnFLx141H1m8HmU4RGR9DjgzwU9AgS8F6jk
BybAcfnkh5dIip4R5kZHBOMB6oN48fqOmWFU75XzxB0Eujrg0WQ9EiB/cPN1PQZVYUvrtuhh7aO9
PATAwKRMOz/qG9bbRGeMjojnmdeZZMcQ7SjUOworQ+2/1A9JEsFwdPCNoSjrZC7wJOAT6CYrGFh9
SE2HkWz43nekCyu5x0RWCvebx+DAUC4rIPiNCMZ4k1Z5YBbAW/At5ClyTRgr8gSuacXQx56ZrAU8
3HJyyhjH4WjAl5qFoIfpCoi06PMsuKfUpeWLoTUB2ghJn0Z+diApBHcXUfrF1aDN2RXr0fMZqyDy
N7glKAwhZG1g4zCUI2jashphJLdxbGRWnwNz0+rpVMIqY/eMv64yn2tEkyOceCBhNq1HBmlZw8Jo
2/u4OR6LWN1h3tfjipH83La8BLoP/uJzTirW18hJ/8ro1R4jbxq9gsqqF00y7Q+flS9xp0cgCYvC
zFdEIwIeLE3rq/qCsD51dwg6MFiqBDayY6GrVLk47zT/7hLwWmjX0Pt1KXbsLJG+Ojj+YlHOv/3q
3s+D8Qu2vgY+O2LJEkIP5cFUrKS3J9sappyObSTlH9KUvbz1gAGtVhURNcEyOzmf/M1btQ9QFwiW
uUB8pc9RQVsywBlOxfyOZZijQDMM2FafRnQQJ/isd+8zpLySrfTxvqRqAz8LssHJmbMpaP6BI3k+
W3WSKP+jMpxu1ib5YgVMEBOa3mL8TD6savOEPQTm27CfJGSYU4oaKGz0/LqFvDu4H31MHB0UraV1
0/4wSSEo1M7HN9F1IwOoIXjDPbpimwQBv4trNm4Udn5+4b1szKS/O7e4f8thdkx22ALqrOCPTj2j
5AK0uAfa+yb/Tl47cqrfSRu9F0S2j93AC+u6jTKhuuU10TveQxEAtdq+n/4Jc6xc81eJvjyXcSdB
88W2Qhu26/7zI1MS5HFsILCKUPaayWqnGlzKQPj6HOyrA5mo3THYjE55OgeHUIer3kYH+piLEJYe
+EiaOYWKUvXzNZ5lOTmZMj8OTimt5fczZjxkZVH2JiX++STjPK7eUfdOULbsJ46cCOt64Ul1zF/4
9TBZh7naitaLY4Z2nSbUp99IxU2qN0aS5cTrXhCw29z34hEDBeOjz1lTKIFmxweev62s7dHKFzJN
NtGMPwIkAeeIkWXdGWACMRbriIOnL2jiv54dT97DSF/DA2FI75NihoCNh5Ymg47J3UGOhKXlZ90Q
u0tfVGEcvMinwPzf1v6A5cC/cjMywSETDOkYV32z533xgOPMObi07acRoMQZqjHaY5an7EUhMnBL
PnCPfML8ErTTgXzhFqoLdzncvQgkt4UywNITnDZK9I5NBwhTjVWhIgsvJBSMuvgHguEJrcSqIM15
r4xiu1ERS0yF3XfkUmJlQBUIrquwd4vwmuWQAW6taAZoIlfkBYaQuzflsn0Iu5KsweooYiLXNtyU
BIZoin3rDTzRbp9GAqeNymU5gZ+qwdbRT17rEQjgcvZxnCRA+XNxe62AAk2gs3iBQkXjwzxLZ0eh
zG9w+7WQW690OgAf6FCGoJ/qcQvDxtc7/o+YdvhGoP0kOpgOLdGzT+fSJoxw0dZtQNVv2hWBCWTl
NZB4dB+v0Ig4ety+Ezwzbv9j9c7Wi02LkvHhvVr/hIjQQaMlD7f+Tistfq7kYeE27WpubxXi5tVO
Tpg+c26hb4FkydZqhK2lcXO/ikN4EQTsu3sxw3c7fBvz3nf8AyIg5/PnXdFJJPerq+hOvWyWWOzo
E5z/Fp1BxaCX16Z9Rrndw9SxTMuc9pjz3lJx+kd7BwEJEWyb4A4QAEJNvsAB1E5YyzyPJaSGm/ce
dtGljCaqasOxA3x6LqFr7EaQy8Vpjm9JzkHco0pxDbknzw//DZThgU/c3ejT9Z8mQRg8XmOM8OAa
vEOVe2FbsZyG1fxWAp64Xe13+sX/SDqvbUW1bQ0/ka2ZxVsGYRBEEBHxxmaYYAbM+PTrG7XOOnu3
XauqpoERev/7H85Yt301E3CaDlVr0TG9APHNt5KEvvH27L38n1nu6zAZt6WAfT0ovfNxZpb1G+nO
HfI04j2dV7zuTnJTUJwgPr3iFiPgWA3vUTHmsYjfiLOmwOuPMijsnFxYYNa9QeX+hRatdB4qQ35s
6rvasP1fnlHhZHeEiu15bSEomwcjF8TzEGTpG4PPfw5jtUEwIcb1qnKDGp1xi9trGTKMu03XiMMU
tqONAXZc+tjzfnPhoNAVoHoK0hTlDRS6BX8adIg7+LIZuCf5GEuEXUv4aZoeP7p8rmEKraSnb+5D
DqcvHCBIS1CLSelUoVYUzaSM0xFyQq9UnBzupLXdQ4LYLk0qxhL3FlwMbQ/C3QSXEcD1m9VCBSLv
OL+JHsUq18L1HnJ5f5Jeetci0nmavx+DxzY6mCYByodXh+0AKhwKo7fOhGswLVBU62OC2I1x26ol
VlnF2ogazi1AxH8+MQM4ydysrQX0W5UUwk3HBWtOPKahK4Alb9mBVHuaM13/Gqs2iS/8IRy/aa6N
zo6JvHJ6bu1wrWKiy41/ojM9ot77Rb+hPQA6IUuIxG8BsDIv+Z/igOjlj6Y42XJg9QXDAKqBy/yJ
ByudNi9O5UoVrGES/5pBiiv46Nv2ZLrS1FSYSdRCkam21gGnzPzB/BO+rypYMIge/+NQVFZZAQgb
26vJ19OolodrhenxWRLJAG2QE7RQnfKc9KUjZti4hCi/jOmsUGDKP8wH8CgeMBr6Qt1Ai4cZ95gF
Xsr5QLOQizCtBr/oU4KCUHT4xYA/dotfk3sLfqN6ywhQeVV6cejW8oQuz2pWz/h6gSrJ8dvOIYFx
KPvWhToX1aN49Vwq2IWmOAnV/A67fF4GlYN0ad65E0HnwB8hJ6LndihofXIq2DsV3FMSwl51WGje
sfZeszZ8sKfTbplV1l4cxvZlPhiYn594728h5JZ+gue4tvhyuCAE0Ywba6M2v85B8TS+D7vT+pcm
pbJT8PjlQw0eoqIRKR20SP47vHWxgvZwHD6j3ILGVxkWzC86XPblEfzxEc97mP0bowFRvRfkVLJe
1Riqj4NRY5DKeDlHmGdvWQbcYLikgzh0erLfo/oTv6jZaV2fOdUPvLh2gPh/7rmwf3gcqn6qw1O8
Gse7bO86Lm7+R/+RgWO04zFEuJtR4G8mtS8N3QFR7V4b+d231JzxiIiQt3MntYBUpK+aRp24uCBh
rgmTUVjI6etzazBKRTjePYbDd0R/fEs7aP/QYnsa5ga4WACNkLgzATEul+ujSctIgwtw/lGU8KHf
G3iUMptHVz/2xW9TElDSTbFnwjKXUowWt6CWOG7HvJlm0sBmQqVY6O6I1CIXa9SrfrdpkRzNO0/p
za7x3R36laf5GEirsfITJ/KgH39C6KqI5Zv9/RR/QXcP1nqPP1mrKwm7fP6wSJTV3b4mMPwQ5+vH
TY3sv202X8WHZNp3ZrJusG9KRjJJHQGvtTyyNUeMvGeO3cH35Oix+wAMf3KNneecWUv6TrfayWhu
s/cbO2D3av/SF+4IP/uGnfA9adUmTQSbBMsGRb4klg4ZMgBjzyJqrhSd+XAzoJpv583V7CwfG839
7mF0En/TW44uorN2D132fznru3yrwEIutynlcbFqlHrhfjC1xgGUHs8HuLnSdwcEXPUBojCaoFmH
v6pruy9iSsKhravfgqaKwglsuuVcyHM4zL/TbmPgcDwMOnibldaw0C8km9UY/aY/4F1gyVUvPJHS
l92PeP5+Fi94oLie4CYGix2kXvNu9hrsUuvbsvbcQ3Khtpi3PI+vnDH+2FrbRLAMGB9dVV3EvujU
tJY/eUZZJkiMIret/QKkw3B+ddZMq4jYIrd30MfhXweKRTbNobH+mE1pXpRrHZXlJzlDB+CvV9KB
Jd0eGP2zwQ9tMc3mC6/dw8vrDO2mDSBPsQQKzCDZHXFMva1uIXmJSoK18rbhxXL6sm2LCBSHrpRZ
5krNrNnj9C1kXPIVMO7BMJszC9fY+DgHlIHY0pohIVAH8CVjE3WN4wwP5Unn673w9c3HXk38Lzq6
PhyRzs2lYupj3NTWq89feZB9mqcI0PxTJzBQu1SAmPGsqpja9q4xdI96N2faof7csnTf+pQBGG9v
XbjTd1ufXmEY8fXRMUJhRcHePYVM9bGCt0j664FPEe5mfEunGYav5PuI1dscpOvX9GA97zbrHUv8
n2TmawPvf4bifret+1kga6rZDijGIJ5HfDmjlrhnreU1GLxEVzM6DHOdG9Jv9VdqF/bmF0sM8wQg
wPMN8aKkk6kZJJ+97nva5w26ihe2uT+MetPuRrSELxjyDCh64u6UUI01o7/BwpkD8eWN+Z4Q96a9
n0HuXp1cuQgB30/kc/xxE60OS+YN/DwQDVAocAYxti5z4I7pxRtpAd4XnbP7WW8ey3ZhMG4mh6tr
nDZDnjGNQYOrSUVUDeSonv4cWt+f+SED5yHP8xZzB7Ry6KWmwxixXLNTVQy6v5fAh2h+mdUHk7lW
Z2BpS86vo/nF5wQBvv8cWI+3/to3//KamK1Re1MtIUP6GF1/mOKIDE7odHH9so8Ds3IpJx89o2+d
yIS8G98FBsvhx2v0d1SVtrYsFNw+4gn4TNVaE3Dc0gnQAm7L6WO/hoU+oZnYI1SmKyHza2TfZqMh
W/y5eCLNGcdfgheZ72ILgZrj/ML5h1dBIzyimF9bCDMnJazBp3sscJhtM/tgLMfsjaM7hTVvoQCT
LG8YlB8OdZfG4gpET5lQ298tmC1imOQMcZRY7/PfJT1sVZAdZe5pcUhfH1BB4s/PhXcx+6Ad8u4W
+5PXyiA1s8XAptHebffxJ6Xna1FM/3Jq9JTrtzRxyfZL9FcIeTHYDK9nc8vyhygB+NvsmI2dOQTH
QZtkt8H/E0qA7LFB5329S4iciAyPTjOF+PLG3mCDImeqKM4wc/Nq8TVHG+bLvZHRYoRLi0ApyWce
wY6Bv3T32ntGMs3DZJYZ2GIICU/eOZnCC9UA/sE4cR2hRyooEGcLNv5wz2C3jf3UcX6aHeQpaP3d
8+4PUet3HZw6k65VUU8N6T7OZDH+UOT3YRDAgMQsHqcY87msUH/nSZfEHD0/YJgClGQQgsi4dHHe
Fz+ruVj3k9PtzwiI0+xRY1YYD6255Rf3DYcgA9r+tL5OxxMQUKiVoAHkfACuESoOmr5aA4OTY2lc
GuOrifqtPwhP7tq3rv2sRXJEyGBfwzWEPtLO1uK3X69aD3MF091o8r5dYl8uesuu8ul4ktwafHTu
6JqGH7/EuhItfxxWk6993t9M9RVhQMigiC9qUtAVIrqnYmlPWckvFR2wGz7k68DQhwhQ/C/wMghw
etcZJjNo5nOW8yMKCMbCYKs3HCFxQEUd0qZmxgvTztd3m5VzicbZF9gfrW1fjwfZD9yt7xZs5uVz
N0yoF9ppt220dxq90yvscyGVao1drX8aqFjZivVBgGDXMZgJf3+dSd9ihxV+D4uud8U8wipW1ls2
+36M0Etc1diWQgeaTfqKv/ZHL9JedrfqBo+O/Qv7AdFE1UV8omHQCvs4FbbXTjc9URN1rIJcC5z/
aL4/UAOMAcPdSX+bLyDOLbmyO9Mem2NgAALO30eYuKgPa+MJ/iA+KTre6mu/mGsxEv3ow9n6b7Rv
jcx3Sx5wL4LxhZoVpstvdznIB3TCg/uG8YmVwDN9Vc5x+Zpixd66wUeQDeHmkDDGE+XxvW/lxxMn
u7DPcyyLtvy2hTDrp8UFvy6sctuFJrSWY/T72FYZeJSPcMpHwPF26zVpHz7EhhNnm/IXH9hXzBRK
/fn0n0C9b0UtaaYtcL/VOuxno6SX1+EJO94FLWufClBNCzgZIVSQxMxR+zBHtJ9HSCIp7BWlwWfM
i6JY4OSB5dLTfqHHwRLYd8BrXYdau3CVzRxWhIF/hML0ZGI3NjPeOT5i2rQ/Hbi0l52CW4lvO8d8
kwiHqEeTh0z72wc577iEoqrQxNLnFuhLjUtyUs+7F6tj/4L7SP9kNwl3Y1nMD7Maj3Q9uciv+zUf
uIes8C+ACWRQHLUD/JzbsLGsY0oiq9GVGgFUKmQB28d3dObDYH2tH8HVl/Aq9ONuII7Agay2Lj5j
3xn1LjMDyUD7POGE+zJPZ2qOyBZ4h8jTvBt358ejx9QdqOZ5Z8c00479ANWDbUbyO+4ePZGR0cDX
9XF++VO0PvrBvK8abxy25p/jHAd9lalkfs4R44rbpJ/eUHF3FuPFcadtKyyBjYdqV7gezTYsCwIN
ujYtfjUyCufGaA6cbLqeD68+H6Sgv+pzB09q3MLEOaGEopIhmnQLiF8iCuBq4Riq5GHaSxmOQhMg
bPSe9/jqqEhHLopzeCI6UQQertTRq9TvVIJQZ7eFuaX/WXME764vQcgCaQ1KfbjosowvkKcuyXX7
DbtQc91PNJ4TBkBkLQjPtW11DybGT0e+lc1TMKz5EL+BDiSGOlaGL3xQFvwk4CyD7VBFzFG4TnvR
xwdFCp/4weuvGM8sjVs/gx9eYk/4WL52ph9UmoGdm3Q5tI9WdLKjOHKhnmwuswChDEj/R2850M7M
6Jd5bEj8esD9VYI4yMEWMBW/3TiOc/XN2/kbmzzn3dMjL64SQy4WE++EUzI2PMicNbGvv36EBrTt
XSJs7w4jBj98kPxIBuTJTZKOuYENhgB085rzyV5UKHyVkBSzG1QCd7xIXM7lSJ0euKVP9oTR8ctT
1C3lATxKk+6mMUw77cH5+jxtG/LUc7P52jFmfzXpFIH7ihNXuQD4I5u72w93IcweGJK6MK/ZhmEd
Gr9F2hGKn+epbHAO9xcmBETgeZPrBtnVaySWBiro5ZLORLRn+0gbYS/Y3sLxeDxEdLY4tOHHxBTX
IM6NjDxNLODAwpFFqb1dePjZNTIuLGyKceQdS6ouH66mt8ibLfAdNDz+s6bZFlBmXGBjmEI8E4oK
uwA8K9Xdh20hyyzzleZpU+mKqTdeDcHTNaXWUF/GwVTf6o2BXdsjhUEIAxs64vEqHxjHWxjx88x7
dNlMgKNp8g3g/yVr5aUTVJsA1HvDGujhLKhMIANTe/HDcS0gFwJWCplQAeQ24zCJcCkhFxEfCufE
8YCbsmyDU8KDq4KMu9u/woWo79I3xYY4icwnW9d8Cvdx08VzJJKYB2pEA/ysPAPfsDh5/vTk/5kg
1bv+o1jQB+hsu0fdbchEZDr1slMYAYoqpnz6Pn4wWOBIC+lGYaGg61zgNEz6Q4UAHksXejJn7s8g
HobrjBZipc7OTdvwYXOkzwZa6cDF7XjGQvnavLb69jAxI8JR+Qk2BxQybobuoWJMnmV84QWWe7zc
hlCgYHMzEc2hpFqbZAeyTKDjN9jDssH9vYyh8vN0hjt6Ed7vYOhBgOMi+C363NV3F2Ja4iYnPKJN
HDfQoYEUSyajvFPBX2Ry/tAJnd2wFhqZ8+ZhpEy4VvTvJGFywHf36AjWviw0PRdrgneSei+F0XMi
VABSeCdhxDXfY6Mf49xtuWrDvhw+WYyMQD7tGO9CPzBZ7ppMzpZcdkBJsUdjFmlmX/ikAicM/Uxg
ZW+TvFnV18oQAKJqZn91Aswl22Rp8oyEfKTSPe9EXkO7NtV5AEXtE3mRixsaVKB/CZRkqDInpr54
6ZKXVrvWiKN83yZ9Nsql6DEwFnyXQZSXmDLHTIn5Moc3B+PknF+ge3xb9Pyiru3uTRYPT/27AhNL
lRKEsXNssAf57XSf4yB8FzeIamBRLs8zolbh1GkoVDk5nYDTkFKTlBC1ZSodb0pTPBd8LPYW5yTn
jWQNQK0DrYnKite42Ytni1oounFMalu3zIIW1Mc0PWt2ygnlJm50tCTOxFLsOw5b4/b3zyZ5vwCy
aMn2LVj+LGadjEmH0WGOB3vXRjT2T2w0tFst63/CNb/9MMfThrEQdjp4K4XIVRZTSw0aZ88tLiAM
mCcrr92I5aQ4CnzxBtOJQUDTcnWdTZbv3UJZsvFjMTXT3/zU0fTfcJi5qnIHRmwF3+gnAWZvNuKX
5aoEReeloFa13ZLhF2f03aqMYYJVQI9xDK7YNUQFlapAKtKNHM6ydGP2GFCogYtRVwIcGT0mM8ri
GqzvbY7D0+RT8mzWzHNhy4pLyfn/EJKSuqUfjf2Aa0KthoTLPLlaqPU/CHT0X8XO+K5YjMovnHEk
a0XV5cIbBnshNyMQdOGymS+cHWLTMDS/iyGWlS5FToV2hs39ZJ6LS2g83LpRnkcFZD6oB7H7tkWR
cZbo30BtoSYudvQG0/jORh+5nKvv4I3MEA9rtUrzqJSGTOB+AioRS2SYVSAQ9LL1j0u3gxxAF6PN
5iBHLG819VHE5wEn5hcchqKuP3BYCl0jqB0sYlx8THlLXHs3k+GEQqrq2nDXS3qDQCWW4EHAnDA7
h8wrfajmnABs03hEw8+88jMtBLbJvk5Jt+PYM4WAwcEj+PcQ0HFuT31P01Z4J58Z+eidoe5Szh50
IupxoQAeW2zwaiiGZgdjZt4U2lGqlB/sVnIVoSepgZDyXICwqRxZiJq4IRiACtvVsQQPkpubDK/Y
JGQZzgY67PTs+7A4Nks7WO9gI5jHhwzMa4lYFk0u0Q+QJiYE23fnT0bQ8d3sNEINfKmruRbKwk6H
un24YnFsolvNfN/Gt5NhzK0x/nGFzYCDQ16SYopzBAgzB0GMw3rwNDOgCSjYawsGBhN8i/nDF5/G
6ZYJZUc4ZHOij4A+ycRKxAdTet8Wf139U9kigaWb+a2VCRWeDypYCKSDcZUhcnNRJYnNacb3bKdM
lJwZApo5KiGGTdTSzHz8juvveGGbhEbBfvz7Cy8eN8PCtP3Dlkmy+V4EB8+leYbwkgwWAZMVN8N9
HF9Zk/POdDNKYyZLJ1zYCMFlbWcLo+1iML/XTFVueBwIk1XPn06WhodzX47/jZB4LynDBs+j5uFU
glCeyytn1MhOMVcOwx40rh8BPCapolAwLwHLQxr9CT/C5TtbVBQ4sZRDulsl/VT8Sm+ke6+C1zNe
lDpSui62qi79w6KxcWqLpBBqvbEQYaIKdmgcyRf9oAejnYsr/3jG2vS6wUIiQdNdEzsqlU4EaxWA
hv98ptQeT5tDORo4e7XR4eOc9LwSctHbR1EjsRORrGAuyma7jw62N6EdJ4DX2H/0GDs0bgKO7cVy
Hf0sa2RZE++y3Bt8fCpBPkzpydikFuKxsM+Ecq/QTG4/vADpRrHg5BpTR7iBEZM5cDme4+M035fp
XpVzSgi4NPanJOLznxtRLcnZvc2NpVHKfY+qJnaF8JUrMELiRRqQK8AONsikGFAFGhSDpT7xRgd9
3wuxWCxiPPUk/uWcENf5N09TxowhsbCngxWmXCbUyFHk/cK9+kgDA90e1WG+5oHgISoTl0VHqTta
pdgia/obfgQLmHcecI/F5FIE3w2l/4e7PM73I4ocOFvSuFvGhJRhd+I19sLLPcw5Fz0K7n8XCW+w
YWXxO7Af7qw6ZVLFqDfhWB33dLUYCos1SfwbFxlBX9Sa0rtQIPb0gcFSk7lk2OzWWQEx622G6Tey
ca0KhtYGgQeTaSmAwDvUYy46IZEJRPV8A+bYVpUBpbYJFKZhLs2TfKR7QYEhPMIMZMxjl6wzg2fm
LZRpwQThNF4T5FS4MBWoUKlO2e3dZeAaD+lV+POwR17mclQYy8UVnZkqGDiBzRF7mfMweAabL27l
wRB5goi8l7tgDki+CZR4fuBYLmIG8rwC4xXlHkUpin0QmkChh0yY2CD4eqlCqZjmiwdjB14OKH+1
NBYvyYaFiMZn4YhjLSmjBpuXpBNjDzIH6rnlnKrbvSW5O1q4cP0FGY3UP4wo4EsdqK/67KLGggT9
jUKanEAcd67pD2zK407bDoe+/ccmPovQt03KeRW/pY55Fl3kPTOJuqgLZcvJWEn5LSlwpewGfAWN
5EtgPwQZqFRGG44YfoXglNBMs7UAMR+zqCFOYsde4KIffjIOsxksLMF8d6b/DQ2OC0qdaORItP+2
irEI+kvftDFCwV2EMbULt9qacdhBKHEcG2sdKqQg2LgcCNExZaPcZhS5vm3PmAaHoc6uydg8kn0f
0Ykm7w2UfpfFRPiw9CLetSCAM6NkogtT19hRrQO1bBX9WRHVGODSYFFM89kKuiCwADN5OQXtHJui
zMCY3jNErtYYNpR+WWmpilZRATdjg5UNGufbN0AL94eKeTZzttMeuPUM6FZxvZoJV4WiQL9ThFSw
opVrHxp2db/CLLiw7Tw346g3d4fc1n1uRta6SjqJPGAyj8QL4aLMiXB/cXGIu9s8nZAv/a3Yu0/d
tDV6NU6mAR+Pv0gJslgofx6vQfH/tT5i8X6pxWwYapv9WrqM3DPBPPpR42g2Ss4SQTOb0YiJvJVJ
r9umGAJGI7Kx77uMaw0Iohg6rPDu5j4TnBNJfJ9gt/THemt3zD2x4dwjE+yI9FVbWGygx4iT9gX4
DnTzYo4bVS5RkpA/ugA1BlApmKMBJxegH2iOs5CbBIgWL29B6i8sebzREW8dIR+j72Vs9gQ40R3E
i3AeYcWpYfkDWZ+l63r2b7ckxG0G4hxCgTiKQLeRH+gw7PT5O1xV4ce2ZrURmj7zXEAJNOfsRSe0
0yrHL5sqA+YoRBOX9cEp5XlY/p7BpDg41XnO1rAvue+3rcCULuaBscsj49Zjp/EZDxH9ToUomTgU
egzOZeWPT2FvD/3d7Cn/KRiuvNuC1nP6EPNOqpY6v0uIHX6M9CubymXOUf0LcTFyygd1IyDmgZDe
yaEIOFT8G7U9ERwT6g7IpZQ57W38pPS8SJevgK7dJeyTJi/hWiA9Vef9ZiI4v0z+AA7rPHGEzwno
K9iAN1HGy3zx1OEj/XbU69xbNLNHOynXYn/Fs8/olHSmTO8w0j1atDJ50+G/z9NqRRuGtNpALGSy
CgSa/2QQRvuRv/AUuqAaMYJq9hfWiFQaNAWC3MzkPRkkyoxvZPv+6G2Q2eJzViXxecrGVZpRmn1+
QTTKvlfpe2zsKQtO+oaBzqbmNEeIppdphOKHdm4zJNOa5pF5q07pyrLvqsKtmLa3R8O9ReBKaprD
QYU/xyDyTwHC7qf6lQlir0taXG+//qP0ALrIud+NKL7GQ/n7QeVhCrTB3zEn0lH87jBpiFJj4Nay
oCKC5yg3/PsiAwsg/QqnMvS6IXaq74jVwqTfBkVuGayS4Zb8X/GOng+9xl9NCdG7VMnVKlbxECOb
4rJRdvvrGLt95ULWstVh9dnXLHeLyoCEqlHLbqDJQGGjcKQHj/CU3MLGOlOqJYPNc1bAeucbftvc
3Zxt+b413+N6iybxZWriuCUyY/9IQdVKgzaDQq7gqstYGih1OY0D9UPZyQADpq/FQCcxjzTqZFSB
nzsdUS/kAnfGBuVOVBmAS60XRhi4ky84JfJ/n+ZoDGcqb4nN3mZmOn00/ktZxwy3FFbQojg3uC9+
uUZ5U+XItH2OPytDLIcqNaYkyQvuaG5hDpHJ9rQ8iAksnwkFKIRY2qlh8A1bR86v7lXSDkZD5rWi
27fPREthVM6Sw6SI4gHcOQek/pLX2+vr7k/tkYpDzVgXLA0ZxUwX+CCzkz2iGBuZrFIqpLGRx93t
B+fnoQ1IVVh7DQm4eHkXu6Gb51Yg5gFpCBgYJHgzeIXgRvajBnsibrlmwsIz7UxYOJzUQJEtundq
yvvqHRxpAGuYE8ZvwhGoAAJWGD/uyShJvGc0HXXMPVhOO0ymBZxzle3KliAzlVe50CW2Pf6dJpUf
3XlPtcFQkY1eNY57YkSDr5SAb38giFFR6J5f3sn6KeteCJ7KwdAYd/dGFt6IH8oLkseKfSDpgMF3
wqxWBR0TXbthWSKhSrpjWaDnuZvicbVOCuvd9EwFm7ZcBmyQ8XIQXyaOIMRrxhykaimqWmOQiXuE
3sdADIcCWn50b0e6L/qyekHz1uL2aJ3pWh93FHeiu/yJDp3fyPgKxhwvIgb1NfLMjtE7iMPmK17W
Y3mCwARgyXj1kB+u+Bk+sl3f2ZUkf8I37lxZ/LhYEeOAYGsdopPFJwag32HIDf6L5IM5ZFHqdn/K
DLQIib06SRxfD3pErQ7wd0oECoEkL61SYWYDVibH9WhSNyFsbqX4KZC8cIgPVKGs+Ihgx/jDIDgA
YFLoOPJnysvRHDYnu19fEDaH9mlFyNojH+lYd2Ohp5eoHs9QpPkDHwRP2YtIvAc94EFvZRwOz9XF
pVT/VJyk/7LDqeynEYHTa3OAw9Xk/COfQLxK4/z1Fx3OWcHE5fRHvzAG9ETACU8Yl7yXgdYB8PmM
ejNmMcZdf9MB2VbR4Z8nbMHf0wJEe2McyPN/vNUJw6O+WZ3JM+h3dR51l7R7/9FnkNocbAa2GCNa
wT/SJqkPJDFrZA3gG82XDRXKvYxpZssxJ3nnIp/8OZsrd6O1NmWfaZQ3cgkLhuDxdDY1vT2MGI03
wRJgeoEOk5kp8Ic8AeygbTfbRpdxDoiPdW0xGTK/qCG69gcLRvVqbX8DcMs+6glt6T4pcICYuRs3
rCAMa2jCBeXadV72RdVxOuJ+M0ccQxG2qfeLWzqtn1TmjXQGOEi+TrOxJn7Uw6jBu3aF49ik/fVG
mLy4bywTPi+yqHnU1I+A83AV7puHssHBHGeIWoCFUp59OAktGqlOWPSfQntI8VtkQyycXuSTTatr
XAWARhuWDi/943vCR7ZrdDgXw89gT3FZha2T0xoHByRdWbfP5c975WbvmN04vVPH/fh7zRQ9KOQZ
qNJPm6qzUJPAPu3h+OiMSFDqsGB+E3RN+jouzlT4SgOoX8dw29fYBoQDNB0HBAaq6lwTocWvf6Ux
6k/QbRqn6VfvbWfozf5GDA4Z+wM38DfRziugA+2rr90IDNlrRvOBZg73ZTKEvAQbzBsP3JZJ5Q0/
phR/7MfRP6fvMVUa5Y917OszBFJ68VXFPEaqR8r6dvyvcKSnoHHXzZQfrpBm+26mX0x04n8vyluA
XoTHhqKoKrfFD/le4iuHjAlJQ2KJMJlkc3KRsDlhmAkbPdpf7yT+4JERfLVG4XaiPC+ZpCE10Ciu
GYwyJDO/+hGXlD9qxhlvG8KpuPSkUr4DRFFNIhtmvqb4sah0pgxefWw7sHGvoX8rgtvusC2XxdNA
bvnE2VeVpi8U7FiQKWHqT4dkjfJBHy5Q7xrUUSXmY8SkwS9dkDHwT8eh3LxrWiIL94cvI1mle6M8
rSfODIKu72cBHUyju0lA1XYHVrFrqMZ2N4PRr2SIPGewShsXNEelsf2h5+Hby3w6NLSANh0Fw3H0
jAIqJCcPlm+oIRHt3dI/WilsWTFVhkI7vRLr7PRm9kxJf+ZXkxWifNp5Xvxz1/gwM2we/2Y/7Esg
BgEdvy3ookDE6itxZoorPxIp1aWB28QstFQ4oKPPfhjvkFwxs18MBL0Q8RyVN/4XZcIi+RtWfGRY
xyee8Wh22eIqm4a0gZxUioP4SfPYNYX9p7Lq/i2kYvIH44PPjdUBm5e+WQkmKklHQAQWvrvcwpyh
cdQ5qawt8rd0H9c+1FkG1VdHvOWf7tsZ601QyhTMicWsNTb++CogQ9M+MQVhgKIJcKF/GFdh5Fgn
cGhhHIs5/oSqxsVHlye+C2cz7cMXo3KxZ8yXQ54QaOG/USK1jyuAeU52LpjIqmxPyRybHAIAbTjr
igHd8sCUqTyYkemY35HTsvgSoamtaE735C/ir2REIiAz62OBZh0416U3MiSlZEILrxpwQDgVXxJF
clOHQQe5FFAHh5FCEKgpRMFwj+aXYSCIgsMwBY4UBl8UhMwSRsZ5C8DWixfvLMKCL+EiXk8zdwOi
kyNRiaXqbt4kZhFCy2LzM/CUO+WCGz9ScHR2YYrTzqI7wTX6IzzPAAg3iRgkUgtEUzCwwRhq7uGW
2BVnHF1VsmFOTwkLiFzKCMI/V6sSptPVxrQPIFMge+sxKI1IBHFoROQBrqtJ2t7TEJ9wT473+4iy
1CRFDYQ3s+G9qNJLzY7B4im3Y7C6hizSBeMWRgpeHxWeZdD088gl0JdCNikgKVal90iZ3P4wLpCS
50axK/fAVi+TcT4mjArxdN8RE7qLfB2NzXmfrXsK/0DiwIQsH2fqtg7jGDy9BXUPDwzDfWJb+MN0
A7n3JoFj0/AXKwpxLtje0MKOY0zbjPnZ5wmsRr4ZErAdmkwbieqTmqZnp4cjQMNtxqwg+OZPkzpl
h2xpqMjEAHm7UGmK1JJ/g3Gm8NRMkH43SCmZliEgA/7tsy/bixir25ZiKGEzsqMEnWPLj3jHQgAN
KPTeZrEKwKixwfw3ZyVGfFeRNE3F1kqhwIlNzABJYYsR0G+Al0DgAn2bOlkBf2dGQHqoAywnMQBd
LF0RtCI1DsAlIhKuG7wZKJx0I1ZZvwfb4KUHsFIIczF2ZMWDYdOLsphYJsTQcn0TyNLFEepfyw8v
1UDhfsX8U6QoDCGzEFl/JQ00REnJ+YGMeRTgt+OogxZO/FDJmkNOPMH/8exeW4V5STXe35ipGpne
9eypICZXXv5i6gXOIzUg3NcoUvRmRo8nhcso1t9VXn+vDHhTcAdQRNZFBMynEOu4nMbgpXJ/3RJJ
hM8+dDM/xT+aGZ2xKNKIiVsgsvVFmLT6/HyXau5pu2aAYSVkYHumwAU8VjhsuaZowRlSm9TnoIyl
BVj0d00QEGOMqmPvIgJyWXMoxTROS3qlLFNxeUQsgSyGJAAe7RaFLUd05KBI+rt4jDLS7tK0Q6Kr
Qy7Mb8rNhl7AawllwU8FpQOn7Y6Or88I9Zrppp7Bc+xMXBKdAQ6YteIyvQxDJiBIY/naU+pxJiJ+
1baxUByfJg8o4r9ZS3y5XVEkP1MlEoPSihfGnFkS3yRHBVeI44Q3T58pgKaj8j1e9hwbUvxTyIFE
WUZx5qu3ovQn3KXcWinPWPdrztBLY7IKINhjhw3AZ4J4q+Pq6tHavchmolOekKjldKPF3VpwgLrc
d7Vy+uO8UM93X3NG5iLAlhCpMiQKNzfygaEejmnbqALsUwrOqSSAFyze4bsr89bR5MyRczmIW56e
HoQEYPofAN3/W/ZJW96AdKJiKpm3myESvZmtgEtuFuDbwjeptPim7hIVe/rCEhakEP4FvEXN343N
oZNmnGUnQCRWFAZn9CTKTaaHFj7hKh/O/92f+uRzAYKGs+1wczN3JxTNcV54Yly4kP+wxx0jOzQo
xsBkQZnueiIlFb9MFKzDv8OYjw9JpaWs9az5H8Zlpm3WDl61zFWeghBksmX3HI5IX88WM1Vzob4t
pNWBwoV6bWpK5It4cJLjEoZAaJyMUhFyIjc2TXofcGL2BX6voBcmxTDDAix1vhz5vQWj/tNEEjrB
KfEy+MhqYwzCBsDgwE/gul1CL+JyIl8BpkhC9jx7g6QFwHAF5md2iEDfwZljbSD7dwAws03ApOA5
iWGrsGPhzjTGhtPDZ7zGna3PNEA/cpUkLiFHVWpC0vUqmdZL1GhTuAP8P2U9J43574HswJPts6OY
KmA/7EDBnVPtznqBz6ro9FheXD8i028Il0ueYMP8HviD58bRzmQCIhxNHqvzdNeZejHaWXwrHQIA
SAluZ6JShjenAYxTGEkHTtjaQqbP5AsIiyu5lYGNtOYgSpYpMOSH6O6z0E3uZdpG1jkKIoAspiEs
6xMT2GrAUV2jAjXC3mpH4CVDPvvuvXUHtRld8IbdBFS/cdcmkGTAs2B1cNW7EeAb/8TMKBFkeX3n
f7xfCKQdUkJUkxwsprmD4Dr7G3Cqg00CMFBkwLKiIEh4iMySU4jJKbe0Ct4jN3sa/39KAhGpaA97
9gvCeqyHEI1pVwLKFOgzQo1IWVbc2E+hbleBvwBPwWUMpmaI36mHOR+rkN4YEi510TllwI/qq9JR
yoh2MDZe27gLa59LmIwsjkImPT4by6ctVKUFc0ITIBX/0JbFc1K1lyvpg4FvCJNjsuXV5i/0mG3B
I5HiH6qlzJkgnY4CfKpugreMTpcxKbUR4OA/kgyXLp/jiFktYSfkQwiSD/7GVKdvXrih31PL6e2q
+jrgyirhJreBeT+wX+7/kXRmS4oqURT9IiMUxeGVTGZREYfSF0NFUZxRnL6+17FvRXfU7bIUkswz
7rO3e3Pw7ZApdLtT2lCukH0MoVsBg8tUOJV+xv15CBju6RRgOjyZCQyaQgNFiZONLnsBogwCYsx5
cGP6ejREh2sAJy4Ne6Bt2JOIRovhZTWL+gvR2aLv1kxrit/fo1lBZB20VhlTPJ5wZOeQeAEO50rw
OlCvN/zMHRx8d8rW8VcoaNGR4IS7oBsxk9mIdGpHmAcJzZBMF0AOxGqu5fh1DWP6msnrNZB29hZb
gWYIYVwgFasTA8+9ntRtJVlbD6sUWq1Rncsgb5gOO7a726mBOBqPOqGWxwaQGksijWHBJmXO9owU
u6c+XVONTQCmVK1o+Qs/3ZsCEbA7tj6EnoLgdICAD/ZuW5NI+JDd7BIHB/gUyrHRZS7Eem1/CLty
f5+RYDHD/zdfMapPQb+/AgU9iDB7zA/Oa//JwNbUwbElJHrSMkLsQ+pDWsJegaFR10ZkCIwNO+23
1RqJNQON0Ds52/g+3YIEGGMsZecvElGWBZE7HGzagzo5No9d3yJmKslcmz6ST6ZNJu7O6A3++LOX
ByiPx+0p3avOgGXU43JEg2KCYbLvO9FUJacnCKpZU6r1bHCOMax1cMuRDIhPHBNXMB1qDzKfnj/p
utwFGg7fFrucgWNxOuQ1DANqGG0tCO2G4IfV4Bm43fMEbiE8ZsedEl+SM6mtF15yFXp6OYNOTCoP
dHmTRCrhOzQfDPf9Z1rRrgu7dGvdgaDLaiX0jx4zU78MYNWEl3jGMRbf/cwG0IDU0UJnTzf/Tl3O
5gu9awxlmPv7tmLg35Xe7vGPsq5SY2mzEIs2OaXg+YAkLINjr9cDbBgSjdYUunGkQVNMOj2hNbQ5
7pQ2kbRROnNBfEiIoAj649gcAd5zYuBBYURbHfgS2Ka3E00utpf+4I8NPrnNLjiFOLQnbUZaBynJ
CUI177VJ9+O6RnGP5j5NbVrsO2uSdlJqb9Th6OTQQqGpgiuR8GQNu03zGhmoSVHRc+uF02XpZnd9
3nanM5wtvRBPUb+Wjjxu9yX1wBgYEhglqsC86d5JwNLJRrtSwX9GwXhWslgElXuRIoKly/i7+KSP
CgZ25iPwldmga03dj8jWzwbfeMpKk44CNUgaK+yQIDleFKixorRcCGgD5b7ZvgVh/zZOw0kBEuuv
7TJGa1JH3w3+6AZy+nDO2NuC7IZGFjj8gGXtvkgRiJ7azphbAEAaf3FyqjU7E3iAYKJXUHXACtTw
pzd/TTvImrYF8o0BpDtnSd0Ejp7hr7XLHsuFkrGmAnXpy53A5yx17UcEYBXk5SjdniPBQIT677X9
QXUFmOUlkt5sPbrhlLexGfQ6gG59uJCjaoPAi2v+ZwjDHLCUOYhgyTlb3er8Zhc0IGOwFHAOQBPK
Y2+Sd1N7vYO8E30dCSSveqEEE0fzYk/7v3W2JkSZKI8gtcP4JoWsxYgEQ5qFMgL8K3ughGNly9v2
mdmTCrp8/b+KE8ZbGg9pBq48txvDyYXqun5LLxmBvSJ8VFwyhvQVJue3tT1v4gB4aObUn5RarS3g
2DYyLi/qO+p9k7z9h/tSCeVgY5Vg7Hc0syjT9o6QrwN4urUBQWQL6037r9og0GoJiAktxjuOeibc
OHQJrdsqpn/w+x4/DFKOUkFBDZ9FKJw2XhlLjO2jcoKMy97/uXjSMTz/pMJLn86ZiQNZGTI7rN5d
S2WRMR7dpRas2GIghj5XFe5F/RWQAoPOn8nLjviF5ErMmGmQ2cO/8M0Wu4CTha0IhvpqD4SNNQ4w
b42E8hZZDb6D7viNTk0wpeXbpuQ7C2yANQK+iNoxw2vg4Xk8KPnC1oEhoBnMKbMIqQhWkJ6dv9Tj
b+dPgBPHtDMxKrQJuU/5AR8JoQR7HVCDtRdlihyczbbQuU8V5qEn7XF4t9kK66uGs2/XBdRCVaDV
1bEgfCjkhkBcAcABoW2AcyY2Ro+AagU6By+Uxe6aDj1OQeaXelfqIxRXwH/Ggi8B7gFWwtIf9Vg/
NFIbD6DaE5DWViddgDNUncGL3mt7oUlEqSKQIpdthgqquLo57aNjXETARoNmaLStqkFCmc/3eium
JA4nJQDwmjOHmeIb3ocyn8f4YL+Y1boyK19gxV2hRj4sow6TmAzKt9aITuHiUfYkDSlI3Z8VLAMS
Do3umGYkIQNLTdMUbMqbEke2vjZCGkHUaybtvbUUSXWDIQjDuTkqyWPmqnBH7FKKWyQhme48dMuv
tRAKJVbPnPygvSypX5wz25DbQ1qSllhCbEotnvL+iY105KQz6sZH3qDaZFAzyI92pW0/xpfk+bJ3
hOXOe1Oo/Y2ZTw1TQ1XXmAmDSuTjBiatBAdo9vvWvSVBmUquJlWhn0yEQ2ZLXckQpMHYS6EYKEU6
8AnFg70DP1PqWSNxJS5kNDcXlNMSpktE3hr8Enzl8D8Ze+DCYyIB+kLSh35zYCzKMYAEhgY8TlC4
9daUW22GDdXbFTD9FvgcfWOBSp3AKyqseoEFKwe7Wzgu6zq/UD969xpUVO/WmCrQTVJHAGubDWXf
ETVbKNNITCnEUctzG8mvqrgbwlWhxi8vNf06FTBxtg9ln0GD4RUInxgrIKD62jxb+jAwnlnUnkDH
w0/cmeMkuooY8pUWgoBu/uokwCWgPdkQqtAZpGxUBTUo6OgxpmkXHWAw05q6Jw6ShcHWC0OW0H2W
lJEavTQtyXg4FYX0rS+gSwvG3SaY/0JDpEn0UiooixnGoQFNWsXX3UfLsUtxsoV3F8AgBDynEV5h
1+GXP93x273G5Hnbkt4W8383DAFNOR+Huc3fCoRBcVH0b68ux8PLg8cm3zGScGKKFTciIaR15eIT
JkfgMArpAvcavSs42Cv1JypbLB3NXMu82IPS4QC3XHgLuDkuIGRyBbzq+gMqx364pzIk6dB1GobZ
y70/fNhS2LNNsht80akveIcq1aA6I4dkdNeG1aiRppjoBYLmpRgIqpZeaetNp5VdvTwPeSbXjiof
9rK3wxxpA3UtesJWVtoHWkcMI551VS+aKcmuQVb/bVKkHSblVY9BjEyPLX1sI5Z0neTUcIBDYoFI
ncYIOjxsbKY1vSOU4Q3MHvXF3tAkv3mcJCkkcoIBlewXGmhKc6RN2wuFsS2ePuh9NPAH0L7F1SW2
JOwlgaJ0J0tXyxifoCLcmtRkpI0Pk+TuJgAdiUY4VgkiNToOSXYlkw1w+QaKcwcmNoMq4DvysSXp
CcQo6osURtc2pWNVifYo2V7BZVoSicJuN/Tz/ogiPAE9SfxwCBH8lILwDazOY2J1Nx/MOOOt0t05
2RWokayywVg26eqUQy4xCDM12+eY8jnXHSUUMgJMy1eZrlvtt2Rzt18Uu1gQKXhKfZ+KWlMRyYmC
Afk8xRFKrXcHu0GkNF1/UlIM4R9Gg25gStxvot7W9t5o2hilomZAcnf2NpJaSd5BtW0KplgadeP4
GiXfqCceDQ5P56kepxBCoKeFpKxqz/zRd1Vu9gxQf+YjEiTEaOrCFEhVbnN31vLWPA7aeRAYGv6O
ehvTeVKog0+ekhAASwhHIyjkg02DBjfdKmL9jiJvr5KdN0EiFbZLybVHoUNSLI4FYw3bhKoJuDgs
SpdE8XN21nQDp4a/9ofS3kGRzXqfrdXXOrfxIQyGqgrWWGifrOF1Kq0pD2ASNoLmCzQTg9Z8QLCH
e/HbPArkD7lmkBuUSEgbTYp1cSuX6IJEr0vlek1MYivKCqApiLSJwhj6YfzDmrH9ynW3N+sZXUGF
wjwYBExQbG9TBk+BfwRw0RELSE1QKoGA9Hp3gAcAzoh2IKp1XUxmZkufrgjlVvya53NRsD52CUbZ
R5Tskj1difHyO+lZ7sD3RVuyNuqPyGxdUO7AB8djgBkE9nMuahv/hYUmgaKv1Y4mmnYyyHln9kB8
liI9t+HRGQonr+CPwQrqiWBY7EUf/JV3joC8knfUSS/hy3HmMKqIDrHEkqQHQnpDqGL0vFTQOmN+
EXJzEl6KJXEz4xQ9XGKysNoL5V0VpXDb5oo+lo6plhA5bhLvHjLuFuUjJEHUX3gPCFXSBVRbFGY+
OEFCR6QrABkJTGAx3OKjaVadRjwKYn+4kYiBPsEk7HjhLUzvASEwoJrT0FC/Rl4BSJtQnKTe+IaF
wqnDuzgO4wtqX1A2H2saKiCgvi6AnApzEz6Y2b9IIO/zu6hQ/EeMEVHlcsf34OK9Z6RQfgqKZp9U
V4B+QjpXx6WUyykfzJOYOV4NQq5jIChl0CgR91EPODyA212OkS2OcSj8eK4PwSjg92CPKMGbki7F
FhhxwYe2d2wj+gbFRPXGY6/ie16jR+8dO8WngFoNz38025wbDuu+YkmDoDuYmlBqqLNHvs5skRe/
xbHtNkc1AXVNSYIzQ3/nwKsJtSoj2bNCg4t0xgqdCM0AW5seJoycK4LcGnuC974E2xNu7ssjeE3P
6oCfeI6fbgvveRl0tm9YhobdwVEwY9xjgL9T6cLW2UVLLirHFuxqNaEIZCtJScvAiAjyaNMBgpIj
0/SWpU9lvDtginXqKpvxPToEJGakqgf2XqyaHlpeVK3JAdjNhAmT1p64p22HOHAAQIKt3s+CYtlc
z1yjT1w/I7Ch0wpqKlffQacLil62zc5b5hTG4AZnunq7CwCWDGQxjhGQLxm75AppDE2qQ03ADeRx
Oxvf+7T/uuDvuy69HeArPHiGnUi+kQ9nxx56gJScSL/i9CHrXcCjB8yfWj2ARvwa2oUANpiIStMc
TlxSWVOnZB8CYZACLJX9zoKejjxiRTsTcwXAlmEnssBTwy0t0HAl+ZVLAdpm3y8Zv6XQOWaVSf5z
5PVaAH8NF85BmLpRqXRof263hUu2T9WqplI6PQeQ7bc+IxMEiQBDeHg8J1JUHnFG2VQmAijTUCZj
LAGWcIqV8Z2ZZvwgXafmlLPBoFYNWBzhcUJZJ6ELnCRNh1/ji4MIMihl6OBXU/cecRCWLYvtkzE7
zBcS09y2VKHTzije8SYMoHO68bGZImeedV8QU1G7t8DkqSS+TCdAasF7MaKomTiahbjvLb67Coka
H8ixE7qARySDRsTZBi7hQ3aRQNBC2xAmT9DBXRQQuiRjtJRBkbLnJjIlymC3P+l0GYfvEdoP/tMF
0QzzqIHYr77UPgsXzKe7zdoyUJRkfQwSzpJBF5+MHPPRHoqo214Xm+0WgFICXO3ifDckVvmGuF0S
wWePPKRL6sd0ocdmjwunweb34nOUJPAvMC5MsJK8xKGclxKwPZjWQBnJv26q3Feyf0nyBV/IDBi7
bQ7pkCpCK2rVTLmwd6xBgRWyy1mDKZI39jrw6CV4ccp97k8ud5lOADCWLPLLChR2xXAuPmssJJF3
4dCzLiBxCVR/cHr5ZDjjWLfvlkY7gau05ahK48ime5+V4I2YCIgYO+MiQF/KACNJiQEZfRA0pwJo
oPE9xQGJk4ZWj4Y6G6Cxcxhp4R7iX7km2d4JcwX/qBd3K5UGKaJcCgvPdmecksqGSRUnmhRnVRet
RfJMiIqsi32YpjuA+VQYuM8OxmVizE1sdcnmZZ85HyslA6X43rQvNOcZgZHOJ9E9dkR64y2MPadj
Qp4x+R3cM5MYuDYqS0Akj24FL0HDchfQtyQllU4qrVueIuFmMJZVxPAk4CTEqfPPhGMoHPzgbPyM
57js0XiWmTpmaqTQ8OEGJiVHt+TsiCRgyn/sgUnkRCsQM32nD/8rLvkvBJO7BSbAsLPNa+KYcx2n
oJd1EgQCcv5NonGfOOmQStecTv8FLwUumoBXEbvSj+I+AdADhKdeQErIK6O/P16GtBbErvIxEf83
j0IN8B80wZZ1MCkUxSio6ZSrk4VIt1zIGIk38GvjBdVtxjiYPLAE4iRDCsOhlFamzLQu1XjMbgGF
N6EDIttPxZQ2KA5wO57eEmazWGBWQCdsAeAHR29MaAB+S8TX+Or1xux9ieXkZXRoxj02/FIyVppj
rCWlElIeQRByUeOElGG8JMnGuHMJXZeqMNVfolD6jPTS166L1edxkF2lrMQE70PDC3ONr0zTC7O6
WPeYVGC7Zat5msDJ7VI/5NjRnuLc0Pqmhwl78QF8UOOhNwPGz6DvjujWEpBrNnOasgv4Q4CSypxS
mmOeOXAYXLYA2xpUNmb57lEHQfGKV3IdaF2xKBKL1BzKzNTiUnm45BkxRSAQGxE//NgdqxlI1EHT
qPdR++WZ+rSUNaW8JT2kdHLENMvAC0+K8rQ12YoZxSGeSWozFur/NOeFKbeCayv0Q6p1joBY5F3Y
eanRgwGRU7fdU6YVu8wtTdIvZSGmUW3ZDanexgHvymPj4tOQDWvCL/B0oFaPS1ug8zJHwjOWvZlw
jNnvoE+4C4J4QcGzjXcuxWYqsNxXx4I0WsucDJtW1AdDTmiI14zmjiMs+ozaMujGE5Ot8wK/yVCR
HJL/T4+NpkiK4yRk9TF97BTZM4JLIMj7ZQ8MoPHvCTmwwpyKLeBxs6pYkmiO6EGkuSfmlcHCLAVe
I+/IywSMxIlw0Cie9+dRxESb1xsv5c4JGCO5ZvkT9VuW5j+ON+EDFVtPDqA8xr+qy198E/5xsaa/
UHdv54IK0lTkOU8xPlGHnHVnhTzZjYWT1ZDlYxWYIisxDzv35pl+m7GsXttu86vyy3J45eyLR5Pt
xry1nGiWlG8Jh8Sg3AOcGNtAglVu1WSiCyA8rZsPeqsFKG5aPDwIqjbsz8nEpOQsW5Mzjw1juXjB
mdMwmcjWlKEPTA0wpS+VMnH0bCdMIrtDvuRNxedKeZqMgpYd50Vw4kBFQI4uxZoTEgnUKsE9saXk
t0AqoM1Ot0UKTSSk4syWAd9TdcRWvzgwFNzZQwCTGXRKK+xqLo5bSNhELF/KhAmQl0ReAmIBS0Mr
OUjktuIYSlC2M3eMjZF1AgElgSLYLjo1ADsBHwH0tymsc9pvYe6mXBdQN5uZD7HNsmJYWmYMWG75
uDNrxkfLysjl4Te4ElmHo5IpeHEwfLAs/S1sq8sU8KW+e7wvsQHXSxzx+weq9Nr0d9E9bPcWdocD
Baie9fzJs7fYI79lZfvx4XVo7+waLO87tzZo2iecViO62Dc4SmVk76Pu9tEv7dr67TC4xcE4bCn/
/yyCWAbxZgsEN1uMob84mAsyMhHiNKBQu/q7QdHNR08tP605nD6hGhXFlt9RrHLIyoN39gs43Q+9
8+hji/F52Wf/0Kv/NQuxVx+V++3oBjfN3ZZAt8Wfhz53dz7VXo4o9PQqlcFWOY/JljsiZqPNYSiE
WmWPT/74r9ClXdoPbQSVvhHI9hd3zvmUL7liY9t25TrpvZVB1b3Z0LOwANWg4VaD8I3hacQMc+G6
qoruzlxKz3JXZ4O/GLR3ETLjqPbhEEeQnSYHN+usmN9nwo335EZt6FnLHcvJXp87DeVgimQF5Eey
rg/sa8HQKm0Ee4Kj5Mdf6Fe54f9XKSttxL/nkkj82MSiik3d+WJnH06pJFLl7Jo6W5m6092xrXaR
LIj0XR7EKqk0LNiCKQcfvZ/f4yQYwRaLyOSdIIZN6C7sFrbQoNVtm4PSMghOwgUYTRMQqt/xj5Ec
y8w5s4syohW4g7W4s5AJ64CtCwpDp+IIeDp0YLBXnHQOK5uXP3wILTrTlw1aHzR6O5dP0WKqjZ7E
xHWI1NmCBctAGsgt3m2x+zf72P0Ed55gNWCQGvDa5PlzBYvYCM6+AZHk2X/CCwvz9Ro2t8nH5hHV
kVc01GoO0+uKqIPHN2m6X6cdC0D4XddtCvd0s8F4Veild+yDKzhtQFe0usHirvosv7DeiqASRLer
FZ7iV+TIqIdINYfXzNnT2tGYA8wALoumBjMOsOXw7RiTIQYHChcqWLgLj/PGykNsPjfcCJ7deVRv
qNd3/LmFHwTiqF+9Ow76eHmCFqQwLYJ/7X9D6TO/vYpAYoVzvE3b290snMHmAd5COvbgzyiZ0epA
HVKa43t0qEU5XQC0WSAqaJmd83cd5ciDbXrG5urAeDvYqSsoYa+FA3pBsb8qXbj96OezePM+KwOG
eQ6hhHFijxdd1l61XZwI7JcaTtnWjlNdE96youT0HB7do4/7hArJKnhE5PB/jaoN1fGryvQ51A6Z
fj6ju9dhygwMCdHBmgcN9wu/ik3r5DaGkPCZjYxVJ/tOPBLkvT6KcQUDQjenptp7h00WL6YSIcvo
1XUjWyuB56HK5uPVYM+s+CopORvvOCZQYjYO03km73WI+HNcytYcTL51Icxm5MRpIIzD9BDFI/Zu
u5c2CUFSSHqZkZ9MYCppaTBa26ubBCJzIeaZjm1LP2pO+maWBXkc/WUFrcVQLuBEkmvY8PgL9fu1
W/XozR36OdQvTBuSVsMfIkE+hjmPFnYbqSj7jG0QBozq/OGcCjFPNcRr2Z7ORfpo0WdbVQ+ANRjO
09eav5AeyNyokrDQWvYSRK1S/FuMv33YyOiiU1xKLw3/vspLDSUWaVO8WHBt9WdEi1An/ztL29xw
uLr4cgTPVG9oY6F247ZdwLlsVaAKHngJOed3cPGe4LZ7ubrRvFycNQgsLhZBKWn5FRg/93twWihw
W5Xk6D+PZB07w8o45Eh5+NnkjXv7e8527qtlvfFjCyIIqhCteFE6R1W84hZSoUyShC/Uz12IeocY
HbTM6CVHn8UAtwItbLdTus3g13pjy0mM1iRBYmP+IeEtk/pYOTNpQBn165qepaS2aPIXkKgB01y/
QgzW7dJvTrO3c0Aym0FKkKpgyFSOgsXLkblxmJJqTAHyw6t6snjNPj4YyibaJHuwpHbFVM+njR+/
cMn552+BgoNVuc/MXThpPeCf/TtN0L2uWX/56A9q56d6UTJEJeXhFSMCURiDe/lIFFPvBCDqtONX
LnzlFZDx4GU5CjyFzUL9Ci4t/WL8snTy/SBtdLQIclAf+zOkz96g80dJHiUZEIbyhOsDTlaTVT17
caPGznrVGIiEao92OJWG0vm9pSDq2thmZ/uMKEe50lm/G7j0EKY+6opU16z83l8s/sym3YyQZr3G
lcLOIXhcLI1CpRmgrw8suWHxDvABr8kuo7hH1EYscadrzikUZiWUYuuPPtFHNuu0bCl2HWzZbDQr
kZHbbk8V5qEcOlH8hCNLK/FJM9ijxMTLCcaEauzGexFEgu3gyLKPJXyqlhxeYIXkHudcV+G/1yn8
vbzqqwn6zjUgdmek8lzQtEKNSF+SIUaoLGTI4CWHn/CJWiIvM1FsQAkNvl87V58h08chWjfzyUty
tMeY6PS/x9pfYHamdwzsZtV8YABA1tE/DUAcSEmYw1TRBgyK9n59jjnjz6Z6Y9QcGXa9AedvBTBE
8+9iqLZC1E/lGd+YvFZe4nVm2zqQAyfhtyqaUtVZdlrm/OwWN1TxCYshKQrN2b5GEeezcy4ez8Gg
GmG9jiA6VG50GwykqYb7yT3CDbNjfdd3grhm9K6R6l2mjIubNLPVi6t8CwwipoM2rkp37xkz0kin
eq8uI4Y4GJpUCFMbLY/Gy47Oxyuj5dE01EMEoABuQrA6/U1Azd6mY88QFnj1aVP2AVI7VMNIlqmt
JHsG0OjfhWRl5TmAgdpLsRovgss6Er8T9lxb3VcnpLlo1rfs+4o52Q/C3yxNpxbSlORiO4MtRB0T
jhM8qnhA/fxOEY8p8DpQoJ+YHFhCFHlTtYdvdst4pz7jEpL5Lp7Nv7V1hHOH0A/IKGglhLss/eAB
I1j8oV4TSObcGFJGy9gPBgCTXa5zxse6nTq2+CmnEUo4qUFiTwlZgFDkxEWfXG0hrKSkBGMgRqzS
hfWuAHoQlQwgj5z56gxUtj4draAwPo8qEKLa7cnq9Q12f+hK+agF3cBMLBBSl0pINUAM2VCRUPmv
Lj/pxhJsrNWOiVklwJOWBypohNUIUV+WEmiehHn/7df0PMqGHSuqg0mYL1A7/Arq6MIsFSGGlT5m
J2u/BRFxIKXBpLyDXHIqB5TymKywnlLzi+E76OiDKEd8s6D0zAeurMmRIIMoXnLuqN2dM4jPMIK5
TA2xg3HkTGRD3cfXc4wdZYvicW91zqzaCkPBK2z5+QYOiw11QkwBhA26xaC1qqfUy9+YvfxisT+F
yx9p6fJjmeuiexzdloaCTHlV9g7hDgE61gr+TZpKe42m2Vnf5h3p6fUP6BrEq/oTH2nNAWeEq89b
rR4MktUZRWXEiihEWH4p/BIA7W3oYZMqHePYRHS+eKgi4UV5nxbdB6SBf4tG/XJIb2E5f91R86nB
7I3uHi6l07AbJ7vplqYD2I3x0uhlk1rMi8E8qqwBXHwIVWvNsVQn4HwQp8Sq5R4kGDCu4g0hXPWr
WwSrDNWvd9mhjCdAORwcGbd7cxfEnrfIwM1YfqXXFvFLQrU4d2peDZFHNhLjFzviCeb6aNQgLPQO
mWHIEKwiAo2JQA8thJFOc+iE0SGyapZf7+6ZSqBhJPizCUX7NilE9PxDU7HoZr0K28N5sA0R+Q5l
4/JUCEpJZB9/JHYOzoFuf7mwUhx1bHI/FAE+6OUSaWEPAIF5HR9D96BKBx8bBrsz2zFhcXXbq8aq
GOd4PqwX1Ol0Yq1i55vCbQWIAZhVUJsUVi6EH8f4CwjG4zVXZXiYofc4eIBDEEjJuKjCXedcaRu8
wtSUfgijAQRfuW1mqEnDvy1pRQWAQaMSMNX80newJMu9D6auy3gIpblSmzAl1l1oBB6CXmagM9Mg
Mg3CeX5DtQ6+DFXXbDQ9jF6GPTLVrW7T4VkCEJjIfNDV2o8EmcVE9Rbyr7t/rPbrSLKAVnhRLg4e
dff2cltvC0ZLanOX0XL5SsegE5aM6vb4vmlQZTQQlOCWKSgWrbB2toH67B+xoWHNaDL9tRBivaqh
8A2CUhrgZa5gx5srAs1lrzyp2RUO5I4P7/MfA7czOJEv3fI7eINflObC2SqZSoff48p8CKoI0/E1
XtB6H1/SLx082mJN0sibuncbbTDiEOG9dFmho8TU6gBuFX1zIGw46CKi9iJ4C3wcHBjbrKISaTrA
B9Vu9JHU/WD6GSzH7tGxm2TT8EGaCo8cxaR20D8VKvPIij/2bvDUxD1w0UE8d7QmHaYZLrZJ9g3v
umvWey3eRpVmZBDpfIdt8j4csdeAqt4GzVjxFn6nh6RGzbmuss3r+bSuh7itiweAhhNilnHGyGE+
AQFBh1sQYUXVDmxuMge9mS8r0TdeM+UqsmvVWTUHI84IjByqE0Wxq8ZBoiVHukzdrn+3sPgkTHS5
9QF8MiO8cDXyxWgOq2uEUHAcEtQJ6H/TASex+nq3cXVzeHuHDDN0cfl35qYW5BF6tLj+tBQ5l3dM
T9GvWe/k1Xu1Ub7QuKAhsl9v3Qg6dZUNKW1AEnEOm64RdDioHWj07UWAsSMqtB5JXc9Pe+U8U3TL
Wytf7mBUANeyfp8rZqH7UdFhKcWQxTdCjqPlnVtey9oZGuL6t0Ya5VEG8o7PwUqsXW06qrSRJquv
+tihioUwLtWKL1TkvcegoSp/qJbguyoL0RXI8OGiLMOlzRrqEN5Ebm/eQvptmGVWc1swlv7WxTeZ
v3qGCKcc4UBI6ydVM21uZWJkTj/zcFRv/bH7+WyXk7c0tx2rdlL4vDe5fQF5vqHaN94yHxjb51OR
kZvoUCvzoO7qmVbbYUOhFDGrYP/c46DRVu0W6f0LS1xJEJyoRqVdRzXTPt3UsTow6I5RzHQyrz0h
h40xiMGXkXGq6AeXSS1zhegLw61krzX12vgMll/10VDGISyvDiJXI2QYVjmAJcBlqLw1Ib+AXsL0
0X1i74ORSMqxwctyLRPejBz81MCYOi6eTr3u5Vp46u6bW8TLj87NPczPV56D9V2dNph1jD3PrwON
AiILokVZXpFyBCmDFhlGBp6OB3/Mql8P2HvLxd56DvNQqF33ZITkV/QDH6AQIhBRSUY8eMv7ZHLE
J3VvK8QMOqlTgMmvbqaQWF5csAf0cEc0fQXRgYAyuunkkjtFQuJUO9aNLM1pcojb/uz+tHqVu4Nc
ORO6lyRpXMGKGFMord7eqfobyfxwKHPHfNMFx6JBTACH+eGPtcLPQc3QYb6t9+55u9vw4X5Nbshd
hMDNAfrRcwFvQiNL2FRp7vZA0g17UxiASSqOtCfVHZ3u7ey5pVEpApfQnJ/1tBbzsweDWQ9viMur
T2X94OdbtTX/z1pTt+EA48M3RrpB7IwyGYPYlDlY9Myu2GxSfPH3jzbKgKFN8FBFyGk8WZtKyQTH
wh8y8tjO3QqfgZyNA8u1dUJUL5MZ+ENUUR1Kb+qK/85RYtebWkevPykuBlgY9BR1UBBtpKjey3ET
jGM4rrhg7S0YEGVYDkg2eIBxnZYqKDhm0NbNvxldtAZ9f8CEM3sDvWeFw+74ls8du7wOE2A9lyiC
qfcckBCOgdAJeCXolfG3jgo7v1nZ0nuqOsWNN4YJnb9LmVgTsmpuB9jSibeDUVsZVyBM5LAyvbEu
gDvZG2axAfN4R2BnVq1lbdwjWnVo6QrS6PnuLl7YwAI0CBDJNfNuaztTJnO2gO0OLoSWfBYEE70r
83KInniNIto/FU4ug9FQwSABzw9ZF+Nj0/ZN5xNzgVs8T2yBXQAuevngF6Auq8joQiUWJyzmu/3E
lWctN3gOjzzSIx3PoHWwpfMAXpc6v1TVF0RR6pqp7X3vQE8tFfQnGeX3Qo5EcCplS5MYVQjmSe1u
yQ19OZdSvHH2yPAYbmxEpHQUCjoEP0gsWebOxtZmMdwc0KU8qeTe7UUEIpGTQmLdwVmRNET9Ttgv
uiCLyR4qNevyglqL3rP6oNDW+/WCqiuY3Ykxre/8I4AOqvVJOSVjBWRF9EOj4db/JO/eHpFBwRXe
Rx8NjJRnEy8a9rQWQHZx76JsgQg9GCxGoI9vvTPQ9tV51UMUdlqJzBxMDloYDQsBhb1fbQHzO26r
yfpaBQFJj31HUOOYGc7NPM/OR8cUWFRp4wso3X2OFtoHizqlhxJDiUrYkwRR6FGs9/pDkbwwUAwM
JJjNHkS91AMZmwS2Jr7Rz4TdhbIjpUXxd5l1Tmh3Ye5X/WsyErXdTTttlx5sFpC3vJwpKD4QlLfR
i7ipc7KnPY53dpITvrAW71BCFeInxuSBYC36U+sZtOyBCyDwNv/C8T0wKDdQ46xf9EKjd1ixUf91
D2MM7PHJwA3Xw1EHd/i036vMqnt3qu7gUxV2PWOwF6KHA5Vs5FicZ2mvrs45JzWieLY4TGvOfXlM
V+1J/9rH72wwFE01bGTpyb3K7Q12yfAQbRoEnKJ5DawRrGApuoSAGxo1zhi6lW+Z2y1n69qHM1Zv
WeBBOUpDmZMejV7RM93xbK034uP1cNWixipxeB2Kbb4hetqTOrChaBg0aCkY54Hh3rb0RfHkR8Tb
IU6UKqB0HlocBbiV3JcNEkF+95zOO2u0+lTLedbtu7rNWY75EN3uDXoDA6O0sPONW/Ro6emtFJnN
O9T3Qi6NPPTgSxBm+E397eg9A45Nv4HpZn5KfNmxvxgM2/r1YM0fHiaSuWKm6kikiTRuPHR0Hg1n
oZtPz/8fTlH7zq5Onjz3zijH19WsR0UfhWJvNGxXsLWtOxpsBJvC+E+ScxuLFMsl/uLNLBhfOOlz
XDOgVJ7hMWr7m+uUQUCGEYi6VffGyONr4KI5Pmy0sOMlpev9IHt6Jn607TTBIZZRB2kDxhm1eWIU
sDFrn9WQidUdyuBCeXG5dA9jqvlY9U+2QaLyvwdmvp3p3Oi2QaGSRIvoET+QOw/qUDCrQBeSxefO
6Pp0NvWPlqG/HakGdzb6ikwsG6852zd6PKncvRxXG5hdnl4ztwXKGSElsz62fk593SlaltEfXGFm
pq06epaT9zlwm1DvObU6BgYUKINrMIW0rOpgOLhdHP61PUAe9APmkGkyKv0dlAPU5ftXq3v7m3V4
xae8xwIIjUmryrxgrpB7qjum3dRlbrs5vFxIFQisRljiLz5jw6cR1L1X69XArPIF/MPDBd/ASrwJ
A8zq6P0AMUt0qmoXnEI+XYhAdkYMBZ6Lm7SHjKG/vcfFW8yeq+G7pi4R2WhOKEtK+r1qQqdrB4qO
zkIDuOUwAm2tkajX7u6LNBJG6ReDStLQ0CPuZ6erF57IURCuCPWlUGImeHwCZETGVGenzKD5Du/E
Hb1KQXhSojcCkp6jV1BnvkwBo7Ldy4p3pCDYYHk+l+5wQxA+2owuY4zD0ysO8cPrDGGY0ZzkBkRI
iLQTcnK/DQiKEWUohOf+8AhgP2hkdrOCsFAr6q6ZpDQyDc0M2T8AHPZjh2ekz3tUAi2/KWQqj31/
P34hO/r0qk/v5FZu00qPZNtD/WIfoLHGiQzq051GQvWwKfbOwi9WRCbKHA5Q5IEqYcu6i2TM7PBJ
XhoDuegv9uO3MmPzyhDycXunWAjDEp/rnTv66n1moLQvLfs6Nc5qs+BPxj3gjexTdMmY+r/RBtHQ
F5tP58igNvv1a6GkBcuNqovSUaWJnWCHL/TxiZWqew+UW/6xdGbLqiJZGH4iIxBB9JYkAQEHREW9
MTy6RXEW56fvb1nd1VHVfWpvB0gy1/rXPyDTZaPJGzR0pdVZlNwjfuMNGuHyyqREb8mf5VXOwWi/
Dxr5CecjSVbeNhkIPbqSTvsQ8xsqJDGyqdkRbfGOFq1s+a3TuGUntaX9xBHo+VGXTX5zINWXcv5B
GwXilFGiPWM2DSlXahfSI2Citkp3372HAcUQlcNMHCu26FvTuq7rtzTQVLQlposNfR0Y+LjJkhaC
lxUaTMuJM/aNeA8riz0z/MTQUSDqMq4MHvkhAIXWdofYnpC3fls989QpfNhzQjjbeWeZ6VA939TJ
UftdEOGDvINhWqLwu/WMhCgct5UvampbSZvtMK1ueE2fwK2ZVYWVieXSV2lzRWEoT9ZbrRhrQJL+
7y+eP080n7Qd3myWD1YQvAfIfUkhFlbmdil+HNx7pMZ3F4lrk3KMzZDOgPb+LkWUS6HO3+VXwEul
QH74zvwd7ToVYVW8Gr9Tg84ulHYcGCDkYTbWqae/H/6Tc6xFg4timb30dHf/gLK9LamegpCxI/KX
/PPMfsxCrv8r/VGdfkZmhvwUP/fmFVAzN73/XmsgheWWV9uNxT3qHlMqSz3b6eN01BmxkNjB7uE9
vsfWTJSy5qzo2swpmVQmzWSbt57K6CyoPdHcfsmKIB66+4wufGq4e24+S9CzQtcGk0rxW0hYEXzp
GRTKHmwutPtI+7Gpw5LoDdYj4okmlxJ7jnqEI3OAWxPPIX8NA3EpnRHugqRU7oBcRH7iv9uCVvi/
X5Vb9kFruRtRkIjwtSVZzk8JAQMsoY55YJlnB5z8MBERYcpvSQlOpYub5Mvjcf7yOXJ59R52OTOc
kuSzCh9tBk+ML5CvBvWgDtkMbg+KUiAMehv+yzKHJY+EFHobC0Nu8H8fT95WFpL8ycPnE1e8sPBJ
5WvI5/8qjEYAung1tFa8C7Y2v7Ra+fubFgRDyQgXUIVw4R4NkAnwH35eqGRQs+/YfYjvpMsXhnyG
0m/jDlhcCZdZjAb4YaSAQl6hAWUMAhDEQJuR9huuK8NtOJ57lKtnr6HfEO1J9+0htRIZ9aCnafAg
2J1dXBN4Wuoalumsl/DuUsdyffO88p7E/Fqcl6L9p0TkrWDNCU8OZQM+1XTANAdYAfCfnwq5B69P
rCN6EgvOt5B77OJ3AsbX7kKQY6vhG6EvZxnkiNjbOliJqzlcOuzH1HC1QkoiWgkI3bBFWFU4oWFf
2IFSOPwbwB3PEzdwOz58MLZ7KgmsnHHnwEyWdQSJVzPVh9QVQtQLN3hhppCLZI4L5yidrKE1OlRp
U/hPEWY+C0hazBCBCXv44ZG1RNeC5gf0dPwVxxmbHQNUdN//nhXEIqAsTOcPLs+5dI4zrvldOEoF
ZLIUQpI4CTOtgi/IfXhaQIXkIoTlGBJrljL70zpHvw4oBlVSjCS4PUQYzRzvUsLlSJmkYX5JvsA4
ml07M0TU0p6i4MvGYFyKeVzGTcVcastTgoiHLgaOiOG4xZdtE0N3y1un9T61aRNqJ4N7bgQixcV0
idJCZllltCdCFG63jX5YpuMPEJNuBqwLrDnPQhMAmNkq6G5BbSb/xLtxjcYeZmXKzIXhc5qNrfDT
cd7qxl8ZU0IPThMzcXIYGFmpvUzkmf+H4/OgAT+dQCZIALz1W13Qk8EM3IZXJ7rtQWRHfAD4bBQr
J5bsc6+bInrDkwNWFXtpvOESAiZfFENhvrjTHBzBmzHAlRX+vPiNCx/2LV3dfloNsGHItuCzjxy7
ryIEeYHdHZvcwDa6AlEjkpTFqN//kOXKQyLJEvU9QcQE9m11HRdfyjIfhOZEvAvEgh8J625xCi56
0M9rrCOLhoVnHUyR+XG/4upc4Jz9RkxClhSWWR3Oz2K+AOqDGBVcOrUGWBdtbJt+FmoAcOB0P5ks
oL6omw+j7Fly8Rjao70FfNM1lFacl5uD23z7qycPy2M2bFb9wfBG4/PECxfwqZaC/VuKVO63bH76
e3Pzr+U73R3bNUBsbs04OvCJZJ4KlNiktKeyGN5CMQPHD57uewTVbj9thiU3p/nsjfdT7j2hgXV3
2/CBkIxvYoUtoFzpmu/BDfUG9jR/zAhuqlr496C2jQ7bzg7ai/68fOcC16MEgfszLuHtTXHHjBWZ
4ub7h1FYO46Q9W+MnKFBVK9cQiXD2gOXUaQDBF+Szk2wCkhn58qlCIxTdwt1iEnAyy9Wu4rbhHXt
be9Z8ffqcneyNZNi2IyETENWTLmVD9yUuw+OAsxJZosptphHAnGDr9Mz6mxPwP9NG849H7h4kMTB
TimLJGTK3hoWXohoaANeDpUBciR8XC4ph53DEY21LG2YUZOtqc0mL0dHy30knzt3KqA7Jo9zvHBW
38kdSMZ9YAwkYuKvXpbUwVGvegYAL7TRx1mhPpl4/qIU2KKOFf6gbDStfzAD0P8aT/XZxi2sQitW
r39X7XrnW+/ccE8c4fd56QG8OF/AucZOPSDA/H0eUzw/bc0qEISLvZ3ngKfkh0XBupdRIlyQIQ9D
p9HhlfA5avSJf4SUC8LqCgPIvKiY/fC6nPefAyBopk0CJzeecIegxgmdKp6icBeu92LIwHeG8wqi
UfyDsW5Yi2UczmKzL8K/7dD0cQ5lYc7YDrcEiwPWTraqbyqfAbCpduG78+/VpdrNKV6od4fDwFGr
nCNcKwmVslV7w9AaIUMPAzIAzyRpG4EEAKGc5AleEvm+b9A5OWq4D4YLEf8FL54c9dfEwvM4xryS
Hnkr0Bolqmv3MJ/BkWVvctOe0eDwSq5y6vxEmUkOnAEocg/fcLh4IbADSctgv2RXNf7hM9vqXclf
4EJyr3hOEESgkn4ccMTSz7fItIr1F+8BxKNoJHA9aXRxLAWB2Fma6MyM6oPhvrKZlWMH8fjiCHHu
lL1ymZ/wisBOiKf7FAc8arPhUT3/QQ5zOARhoWFSwXi2jd6UG8iCgbRPmIKIgkR4HXyHQUcqQxpe
4tRxdRGbm2C4SlDjvHsER0CvTEHaaiPOwR23iF/eD5Dkp2TfgPKtgiGjFHzfJVm9Q2T6We3ZKgR3
dXM5mED2eNAEsq5JNtCGJx82iJiVP9zmTUEUgBcJnNDvdIH2PRRE8bPWsb0JRMKdUD1rI2GpFv9i
LmV2V3wkEWPRUXRwjMGM6DSG+y/UVLKPeOIYe8MOJ0+OQwhdC3UFm9pM7GSpQfZJjv9TQluWS8GD
k5ScmUINISCTc57xN5/TR9xMFB6UlIy2o6e0JDY00i8XmoZlSIf09wccXb2iFQExrnwbnn+WIfIa
jhqFSqOHFVc3gRMI5VkcI6ilUIQstR4Y1PEgedSLItnIQjIAKKgQCsCYJoGFRomrTZQCRJ/5e2AY
+C4sUItxbjGXS83C5djM2B00awweh+H+8SHEHZ+5ewAXuoC0hlNnJUdOmwG9PGImRFm+CHE15ZJb
8uno3mEyo1JE+oGLBlTaF9XRIpaKEG/Ls/6ALwItivSFPhQqgVGIofeNC7JewEfKN9tXKKwSZsAb
MkJvpJq9SGhqRVX/QWDtkofvBD58oy4509PBsJqjPCXSDi+KJK9AesQMPRqf5hQHa5xK1iIn4b72
3pMe6iROZv6FlDPoBdiTT9Eri8gB+TzdV3IHNAgqPOZnZADj+ku9oE8bUn0sl0kUjMjLvyfdZPDC
CYfLImQecinGOq/8gP00ynZee1ZkXJ/1+hqTGD6xhlQZoaSHOQinnaEB4uC+2sECyySwJ6/3nUPc
hyzIo1T4n3/cZes5uJCcyukOVs3LYcpeBs0yfTwnNlNEmFKwTGKkLmFWRw6L/edaaBBHURjcvO0D
noBJQjB7jmfW03bdZW4qdv4c3Cb8WMdr2ML6KVyrOTLmtjcVns/9R/Z4cf47OwrPNgeMGPGkaEI4
59KM0pC3cdfTEn2RMDS7wnl99LYcjhBpDq2QoV54HbbdY6/btftQ0RuUWTA93bXcbMgytf58DtXE
RFoJw9e1Ge9558J1jORIs83XAnww1OkKnXv70DgqU4O6NmTknaKVHjXVgiNZptA9AuKVDWWRXsCG
Kzo8buMTAbUHXb/GzE4+Jv18i7iq3rkjHZeYM63eKUej/juFKywF6IYaLdL7SAcQ+/MP//8pDTaN
ToWE7Op9nx5mPfsPMJ6GdI91E8TbVhE3NHXBkVFlcETpxXS7SV41nIM3G53OSCvbs6T2HpXqRd26
i7bcdywvQMWZMMJ2eSqHFgwHLtBsFDgEgH2VcKJYaZa4k0ghbSKUTRopqREsMk5dZjbqIYS1LCso
zTFORGP0H6MrtDGDjTIc6Fkr5fhnqIYCeCoy33rSdovhvGvqfyMDuNfbqjl8HiuSiYSw0lktqCVK
hdJnwsCCYSjODiqW5mAC8/l6VQxYVw/d7XKjufSD7txwcB++zsGIHl0bTN8JzSVj3g9LDuKkhKz1
UOwjmX6OS44jGwAtQOI/wYW7hSfbtqCtfGsbkkX7GyZ79ksMLHM88V4rLn07TXL6KrC2YNhMVpjk
0GtreLshpVCG5+YymuHG2sImKNpXwFUxecbViKrk4CgMR0pEDAwjvoy9TCaA6lgfWP5216UeWUbf
+RgtDaRZNhYpIfF5yilu/m3Y8hSfW7rCEyA9x7ajCybxnetYIkqGOyRYYQADRJaRRpaFizE7La4B
yyRH58ytpEUV5qRkGAVNdwV8/k0LumaZ1RneJ8PvscOfi8Nliz+K6mMUHJAMgeXtDIUWxwraU+Tc
cDX3Fy26Ms4SAo/RfaCzvCIBYcYXwqinnKGaVygWPXYIWiMGQj6naR0hyvEpllyoTjns39FNf5g6
KbwzsQFPjMFiRDGC29o5EIMxgX3bFI53Nz8nueX+/JE7uM4lCaow4K5f74IM5sphPnuteM2eOqHQ
dPUf0jRwGqsTMJ+xg5+NbEbxUbic4RnHIm8/sL/UO5wkfGo0kBTB0NmPSN/CKlynu/6JI4SdRZin
3YbXhWQvmwcsoxg2X6zgsIyX7yXLXEoay91wSvHCeAiI57k4NHBHqDTgFu44tE0qSvrwmwelbsUx
HXsUmUonN+q9RgQOEKmax5yZMzFSpPRs3R/nkvNDHiPyTnAP2mrJPJvNCIiJATtEvBmuP8OJtJKQ
hlyDWj4tu2kLfgQGxyAheqbzVQs/0V1QJ+hTK/m0G57jwl0rDxPFp/pFeJH1AqepA512UmyoQUq6
0d9nwxiOfDGiqtAovaUQdmnqoGtCoRNpDVEcKsOcU3Aa8EJkpxh7TjzkXYbuQuaLJ1hPFjjhGqxn
JuOs4KW02jzRoTdWQkXiC4sWek3GB4FtG5GNiEwFijpmCRx9+pqNNzsIs9Ko7lb0G69KZbwpZQYU
GOIi5BTa8sX/1vb6c6JQg5FXZJtztluVdMxmTifaLwF1mG/SpXrqOKMeMnwdJOUG8M12eSAcJu9M
jmYYyHCg4ya9XJkDMowf/srBA4PdC4lyC8yV/hoIBChivJwVA+z+gy98auTBv16fKooD9VEAmpgx
lV4bSG+x5GlGuRNLQhtc2E/Ox21gVclNpoPGiUyEhDDVpShk7cWN0dGts8FJ+bFF50T27GafXdiy
CvmNwnekauOWsTZf6PkeB0Q1FH8IaTyCswCH2YUpHxYfoIx6DRknvE0k4sxqTVz4UKCzX2VZChZM
dRCWBR5dp+DCvJtPRHNPrg3X+kVPaU92FRzeEe2YpTB1yuTEkDewQjRAAKj6COeK6hqq928fOa9F
ozv7jXu34RlRgTvWlenp44CsWbul8N+QI1EABg5Ub0wz8JF9kHdoeIyYf1Rqto2fCSYr46Agn4aM
l1l3FhhBIObYBM9wiaF7bik9Y5k6m3AHmsErE2EsQuoWtwWX1yUcDGCYGdg222jM9+UwYf9CNrbo
rRsdzpWJpMJN7yQzIFNGp/TRd/9MkmaXiOQjHGkhT5sMKhXsb1TQ39MQanmY2TU+262pwDmOknTO
fXSJ45aF2PzHlFEayHqLWBRUeKAuXVGtU+Qy50J6t3nlgrS3X6xx1kRag3Ku2Zv4Otu/rWThpnhc
p2g2gOr5cjwB9L9sIhGlIaYnmSNc/OYZ5R8dfAlvQrqUh0to8TebvCyfYVvipPmZYQ8g4QtbLpeh
0HBYRKNzBFUxkryDNufGnwsPzAL1hhWCZTID35zCnR162ZjUOVuNkAOz4vY3n/AwKjkW/rAkYjLn
l1HjEzUYiMBwrNxqjS/S+r5T25Du/dPh+7/1GBPoBUZGJM6MdsxKfAKkgMZb0lyTSv5L7Xitz94h
AonyyUgJsbu45iixDNXYoSJ23uLrQeEv5MnoOHumYwraiqOFLqq8z7fp6x8PAjeHvz5pbJU4QtZ8
qnKSd3yNvB2RNE48N3cbc96NXy9RPcy5VbC1DRfpvMlgg+NvG8IXXPZOhv7WcfIi60BIOTMwb0BZ
dB8CCGg5nkWhCABFY8FeQj82fmOsBBSGExlsJNx6uKfiwGeFlyVFmbnC5eWQsR4hAxzq3UfStqEt
rraPm5ol5RKiudc8+KDpnKWCmh4mtOjwJ3Vzeh21o6VFbK8QS5FlnNlhLg1qAkgh1cUzvwk0l2m9
Czel9+3S8JVzIBBTl5Cm2AD7ZGKyXWMxfkqvUF6ntjyZb5ol7tLyhxwBN7lR+wHphGwxBudtvlMl
RQKQJs0IpAhoB/r2GL52Ep3WIvQjqKG5cZngMJ086tUbSam63XzEFH5tWWuDslNBvBXZTuIlS5O5
hOGyBBfvtTjaCHYE65ONeHmjVp21mSvxNtGF6SK3YhviVtnDv0o+KZsGmNBFikuDkuKVi0ZJQN17
DwMo+EXid4Z1M7pZO3mNULFnZwichzGBf1Ve9GuekVPz/imC5XBqt+CLyDCONKElX5TTpDI1fg7h
q78k3r6oPLGFXs5uOEIsmz7Joi2wJKLqxgvYS1ug2fag8Ez2IvALpS9LUBQlec5UqD4oMQpJDHBr
ef9Xvp4n+OBQNLFf4t3Hrfmx1ojZq9A+m11+Hk51dy5cxWIohMYaScfueQKFWwknp9ld/Ilkbk3n
Ca+mpG85c7C98kKEh2SNnjMYrxykhQeVP83YdzjpeLgAmjtRhWnEQjAfaBuneFD+sxDWS40lRxz+
rFDhVomGzCX+sZ817mVJG3LSa8rm60tiJC0s2AFjJ8Hexzhv+3tea3Cx8V4CuOvnDYvhHFDlDRcl
plIPIR/fbP9NoFK++vZIUMAsgFkRNowJRuEclEFy2fJvk9kSVw4YvxsOG81cOElqY87XI6bEwZ8E
ldx4RXjix/FwsEhcVzVZ8fK4Cz4fZq1Y/EY4nHAmbfXk5CR+i64WkyqOPDQya45KmL3o0bGbw4/a
Y3lxG016D65SxgtwxAGeZIt/bK7eCdWOsMFfGJLxtyY38hQ6nTWPz4ZJKLULqoCfks6rzaD5A/dj
RcVJSrpzZOUIbDap1UN/OgKrZ+vm6cHpKDquIIv1HJ715VML1iQzy+sKmxW1Qw7sBa+2i1Mwnj3E
bjELKclDjFhO1F18zloHo2++BqhF0x+Hm5+Cr/BERLpmRUU7gDpO5Q44QV+qcja6KUZkR/KZsY0K
NvwYjTeW47KJ6UQQ++x31iMbzAR/REZ9piijY+HdcH9cy9ISLfUa3IfzZRMBymgSf1kFhPltWg6/
JIYQgOsbse3hXBZ7PLk6FJN8/+pDjbrFyscrVb2Dv61PecIUZ/En4oDpS8+364Zf6xMSOanfVWym
j3okWusb4W5Ma5ABfUKGGndC4Hf9vW/RjNTphHh0Lj5JGNY/k3RTLT46bcVF5hb83oJK+npREznU
RZmxWJ6xwGAPljUjh3628zfUqZOqcCeUUvZAoOo8E+q9jMExU9xsPDkxakDy/A8sCiMbmp7pzyCu
g5aIo+/PkUsGhiE6GPGaCB1c8GjIqJGTesA8k9gySQ1PWSooD0Zr7wWB8Y9SmyJ2De65BoK5BLiG
ybaYJbP3jwJqBzRPJ85UHhEe3w2WyU0tHrv0z1SZaxZ1lGGLxSTIraKUHjBLyzEvecwy8gqRk7I+
N0K4M+lg6IcovlsE2EEQxIEI6W17IGtGLszNh11FaEuCCkXtrICdhrLn7M6LEHqg9DbSb4u4CrMD
KaVfOHYGteT0TLloT7RhRsv/XLS8IYdbxj/BxZ6zSQO8peavUXBucMKG2a+M6NlQdh07VDNozblB
TxwavQmwU7EF0R31ZtRmdpTkAlsFsypZQpEwKLuXsA5YbjyXPI3qBfstyJr/+HIei57uJG0M1u8+
vVe3OxcjtLnjzmXDNAy0+YuxiejPW0YVPBcxBhadF7fqg8Ruu9fsv20WKxvpg5J9kC12s9aj97nH
h6KTVYzELuHrJYO9Bm6IZLNVAZDIicqMqc2iRmFKzSOV794rbpovGHwyFAwnTKc1HEep9qTVyPYc
vQxbbkFbTuurf2V47X+XzxoGK3r8S/BobEP50U9nuX/+jjEJK0AH4UhFyS8znxHXNayLf0fL5KPq
qylPlXlTRxzaWKmm+gJXfWcouAouVYPl7rfqFKUhkCTYHC8zFknu5nik1vMwspThHWSg42R8MZTJ
/BpsiiKjd/Se4uQEsMlC9UIgTORinuM+HO/Q+QjSAqzi+8M3yD78LB+Gezz/+tY/3kI9gCUWMbbq
MoU/dpJ9pyy64CPMjcVy6+WdR2QvX/0j2zWV+yYaN4AKSEyhJP3exLIoocCiWAcKwYXPJjSYYfYh
tjzL8DGpt20XsIVeGEbBiRDwlNPMIL93RXw5bB3hYTo9xh6MkBtBztcGG/9qTUcRAuRe+RYAvHJm
iPMcPSjbHo7h2I/+/P8YgZARqkC5eNSEuaJJqgDcotQBwKahwwiW54WinQ4jBrcUuVCc0lPjfZm3
tj+HKYYp4sUDas2eW8kDYVOIrkM8S2ARgNPwHSVGgAf3d3zhfCLpShKSwZF/9aTR/QQx7QlTGjwp
N1AhuEZAGCDT7eRcQrmlCbzTEb8ipp3XIxIn0H6sSujuqbwJG+zBWie9sxNnYvmmgRNJCyiPeiC+
tQL3biAJ80y4NwjKIisCCoZK4KivQQNcV2x3IjnvEriJXQJMSebfqk14DxVthCFx/mQiCr4ScRRA
AEi3wK4YPB29HntZctsAMYzZGTlIXQAFTvEXZz3wHxLJM88NpT1PM0NBcfcVN3EV8x0W6XWJqAwp
1s8o6Z2Ao87n9wRfbSy7Nxt5Qpik8tRjS0WeNt+dBFkIniM8lfahk/eRwzEO6z69KU0wcApJhjiM
suuPa8QGQCmXwM9Sh3istz385cByam4Wx1jHGbTMBugeoZ8e/bgskYOWjnljz8iRBWyD2J61ybNK
YA3vZK4itwmgWPwYu8wF0rhAGcZ+jyczVhsiVKy5z9FcunC2VaTRvscVggpy2Yn3Cie6GDTZ2dF9
+1+Lm//70OA2YWbRmbyDhpJYw+XPu+sUYOPzk6cxsnO9wxZfCPZmWAkISehdVNEThwwwzdeXGeMj
ODb8uttcMmwE/KdEoVV5rLckDI+bbf/ZBVOsBp/kOYGNxTwWj7DVW8KPKw8nfR4tAgtnn0RJ7C02
b5wyvdkRsRZ1vizgeg+KW/BdSGAe6o+rGv4JucaF96/Ic4UW0sSCUgH+KdYVyc3EWngN7PVP5KHc
GLTz4kAtJKzniZB5pIllb8L5YA2xhIZd47GMT6dYaKQpvoIQzdctECFIBuwMOqhTxatAXiRi02KT
LXwc9DmgeExosfZMUwJifnIG+iQYjxW3WoA7dPdspGLiJVwcdt8QOyzQ+ZDSATfMGeNtsDtcZ7OM
fwFBQjR32A/h642rILHSMSf2po73gE/3reQBDexuAB7G6K/XO/BpUoYrnHyyYyI/ZZiK7jGOJ+EG
okjvJN0GiCjtL6M/9h3CWuALyeeF33OhzZCNr8ksD1A1DT1uuFD22agUW/SpR/HHeM5L62seHPEW
4pivY/28Q+jj087G1LSUvmrWWi1wbqZm5w0YqLGcx+gWtNFQzlblRYe9ANZduiO7D+ICkKcOrgUO
6X/DThWMhovZ220Ohj8GIs8ya5/eyIxBiiLWhg7aatgps8Y/BtEZdmRSTMNgyGjfGOfdXVDaN0RX
JMfACZCGINNchhiG8dmpRn777bPHV+REYrD3oWkhx653wLlZQGK6fp6iCRakybTrO36fy4+RDUL0
UNHZulUHA1cJ+pL9tM7f8F9ko6GgEx+aKZcMG8uOmN/TJcX4znBiYeHhMI3dp6N+22dPOS67FCGe
xybNYxFlV+CSDRs7FTos/KIrQUU0CVIprvf/1r8MGwXXjjT42ZlmyPTYw6RSRkWMtwCTxW4G6qgT
qFwYB0vgFBPfvw75WhgFL51Jlh2xwQB87SEM0MuWPy7B1dj9OARbubzSCbwWt0tWTfPg9m+Z/6/r
3f043LAagVeCZXNLJAr2Pho8Onp1MknvAbudOR93WWdvJPpvchOqIIPLIyAhmcTUG9itdSm1ocZ0
5nfEupM445AY9xhp9BYx1tbcEw/jBfF1KVGk+46J48lR+2RrcRwPBrRfMs4mqYA7UetPd5SJV02u
fTg2KBdCxaiNGFqwWyz3OClxi7u5gkiFIMZHh9qRlovhbHMF4xBmNbR2BuncaRMPBPoMOSX/gc/n
zSxniKQ8uP9tEHHrRtMAWR9TrzefTgw+KONDej8VsUOL99ZV+orJVdf7v7xbSVrA+4tiDuA+jv2u
CNCP6Q/e+uz1VY0sTenyRvIYe5O1iScSc9IZJXIWMundkHgtjrZ49dVi3Pqn00sRsGqWRnRIpqQ8
pxjoQ7mkP628wI7YNnnu8er1wm68SCE/Yg3FpjzBX4HZKaikNJHOxWVMIhahsQ3C66Kb2WxMyXPW
SPXI2Uy2LUiTxQAYAtWam0W0T9DZKPjFjvgB3fGOIfi4yYKnd8hSXv054yS+uWxwTio8SKET3zhv
UyJS0m7XQo2KARm2C9ITC4C8JxIkxMyWBcqWKDny8lac3RBlOP0+qdQSRkSjG3C0rkMuAs69jEIF
CD11pvP7aO5PHXfi0OuSZMvLfwcTiZSJP7iKlJ3pdlTp+JtBuNqIPPr5R0RkQMYHdR7fXGyZ4ulC
xm1yk9YGAgeX0iKkZRA+5ecf6tI9mB9grAYeGvKla6DHMCrpWHAKt1E6YYlCVzHpxojJ4f9Kd7JA
vQZdin9Z/RPA7y7bQMxTKxAL39uBKEAVwgFGqMKyNR0DycOM8LvxGU07vz+X0YJ4VF17XTQt6xry
9O3AeHC7pHLAoI48HaYxS/g/Y1gVIKqcB+Ku13925pQMyptKJyZ4vFAShHM0fg57UFHgWwZwKkd7
7Q4HkChnDepJ7G6ZoAHMYpUiZQ4I0UM7rjcBtqW2yrJFD3DrRyGrBkQT6ho3WPBGxVbmeZPqo7Cs
knGVHD4zenE6egxVN+F6UqB985iJyk2V2y7+j1NcADt93HApUpigJ8ZQqAuTT3Sf8pOMydccjAHN
B/XteBbU2PgU7rH0tDEDc2yq/RQIQCq7mkehhAvEBOoF12bc01R60LJvFPoy7ZRmzMEyVzwol5av
DnqD1jFyoc/KipNOmYcLfxFxINuHPIds63htsmFJFpekTjNlkBadrY0yiZBywI+UnC08BOLuyfQ4
hjXPbH2G14Rf81uNAKoCTgp4vR2fPvk4/AtEGoNJdXM9vlp9YFOOGbSMyh5sjAW4zrqoqw04Cn7+
MG/dFi7lWECTVSSk9AXTWUDdD6Pg90RYGcKLsbs58OU+gP0wuP1D4zVggmfVKWYpcziFAFiEQ+uM
A82TutSIyMNdnxKgPdpMeHu2wb1HsaX1RfxEdja6QTHerxaB4cFeq7U48hl2QDQshx9CpwGm8ZhK
3yjbwNcaHNPQQpZsTp70LdtI6nkm6XSk/uOVXSGRtftQK6GOvAMKLukRqecnx5gy9UBnb7sFPnCc
C3F9xp6JpxB53uT2vIIrBX453mAwwthBQC+3qutDUAl1p8CNSG324A+qGTN/IW49h02j1t41ZALC
5FEicqTg/Xm0ML1i5YvKU/WsKc8tPYaieAMZwrefY5+Pnp5WYkQKzBJ8uFREtF+G9odvlzPvpSd6
03MVs54KBqsanKK2Iv32Afo401zBdI2BtUxEUtDHMCMcfPny7le16G97+ZYSM5AqBXKtpKLE+Ks/
PuxRN5/oWgr+jMgU1KIHSi1KmgVFYTAQgq89Zg7jCfYqC7r+gYejE2Ml4erFgIt+w9w4fCFXoMmh
psdkZI6q+0CPYAzjqQVQjREd/nEjTtvuWlZDg/LtO+FhkiKS1FpgiVtnvu8huYzBcTBY10R6Lwmu
4T5h1FOxJP2MbZLHqU+TR9vYkQKVh5sMGpBZSq1gaA/JidOBMRUyqqT8Cs0r3UAIAmsO6Tewh8N7
98VJhPs9PClhunT7jRj/kDm2s4xR7YYn5nfT47IV8NNT7NkxYlw/mINuzhCWWbdQ+ZMGu7vw6lCm
dpvS30lq0s2n43Dc7UimsJcVFdXbW0T//1YTA14YKwIa0AVaySHFQ3oDg4vjhU6fetWiurmzLAhe
hCHH1I+7KkwztmTFhSZva2CfvNVNS1dcCzilMjJ2U28ykVAeJphggfDE3hpjiRbTX00PcBDw6wP2
OAHjMxwwtmTyI7whUd39cr8wiL/q/c0tcoOADibQ6O6hW9Bbjd+MRCQtBaoCg5j0F1v7IyJhyc7V
+w64MSrUvYGV5fkSCGWTesD5GD2IXhEN1gKW0XGJvep79ZICxBqqFE+h7SeAH336Y25+EVN9TF/g
kKFeNFmtY+4ayUxUBJRTPkA0R9SJDphzWyULAlfZOSgp+SFckrxdzr06NfiWh6mkhP3wH8zfNrIS
pW7tzj/LNh/jJFZocZfqi9NKLW2Gvl4Z3odUdtTQ0NYmRx4EYIpRusZ1Cq9ozua3S+RGRH0GiXrK
2Rx74O6cIfxPjsS0i+2gR79NCSNbQ+HFVo9OiDMEq4KzO6kiIMaMzCiOGOBGLCb3X/XQT3ww4vuM
9+qcc1DeA24aTPfewtVvz3AxZ0LBQsceUVHbv1DN+d705hOavLjgp3MAw3xwNNJqfOD6kXZFC02A
Mgcl1V7atn4APyN8HumrHBRUDjL2e8Wks2Ao52EMnsEwZtbephOgPN2oCKhNukM6ik2Vox7AbQ5i
H0xCwKnSzzbvh9dAD3TVrWE7KZ2wmrROuuriQ5GZPWd2wZxdW/FxAm/5O13gld9OwDZxvGL6lG/r
nEGdS4H3a5lg1P+oVOscbU2/BbxXBtRci0sA2fw4uX19x9aHhmf3H1Gj3+w+iZiC99L7Tltdq0tz
O6mzt0rKAjj2zhJDXCCj9jGhGCvuTLO9fGW82Luu0x2kVkTtM9SoC/Zp5iJv/n4MTDyZELDbQ7QG
4GLfaHfXzb4Jo7Rf3TrF4LpemJCOQguDsoPXMHTN8VuD786vtuE7/0JIO0dF92sF9RPauc4zYnCH
CLJ5gqAUPfNWckHGPak66Nv3DWgKtdmBHmcf1E2/UYT7DIsQ0FnzGnyefjmulcGNxbPznWenOoft
Z1hyhpo+IRL1WrgDCyXiLYEnvf+GtdgclmPcG44ME03cAnC9s7r1Tm1w656t8MX2Mb+M28kjeoNm
DI5bvzao+EaPTsu/O6pxojFupMbgBanhHRyLzukWFHMD6+/Sf5j+nXC0l25cgxZMwrhiq16+Euji
pmru/H3bd8oANQP+fyfTf1KetPQTndPD++6DggRBU6OpKP/uWPea+oyBINCo5TK3ZgZxtcL6K2yU
AdMJUxl5m563ywVpN1XLgMy9b7nfi+98Atv0P/mDRmVcgUm+NAZSzA5nl09ghU1TY5J4Q97MZ+Xq
e1/s2N5qfwkx0q+IBX8jJ+VHVBv9BnIDEXYo01L3ufX0gSKQBoCkvnDxyfikvOSxf34wGt/XPKuN
PZi+zZuYbBiMULxGp9ktcag0mdriN+PXH2rBrp28+1aFz4JqpuXovvO+U/6o7rV9++6WLWxctiNu
lcVJ1xGXuVrY1LX46bez68Tuf5gIPHJ4Sku9apL7eJncPyRmN4aoZp85SwpcCrvrZAsMwYfGRWay
dZA9GSNI/s1+y1SMYWuDxognj93s1mlAt1POpPHS15f/xUuX2V5IWeZM0KBHZHOMd6mFsvHiP1hT
+QeVeQrd2+qfEJqcxgzGzzXvacPqcS8sD3QNV/2qeVgslTAe29yEYnU56K/tfbdh2/YwqLP3egdA
t0NC8Oqf5ty3255O5IXWI0JJaatH0vQvDCBnt+4xl7lSjuUCQith37b8a80rn14TYxBTPfg+yAJ5
GjAchEnHNo85o8PV9hgO4CHxMtUFJ1XsXcV40SuuHr+yQDZ006e23h70jtnlExajd4ZOX3nnhogs
G2/vBJJYeNurX5bRwYgWlqrD7H3o71cmDR+PgD9dLL840O3UfQR4ujM0djLW5DgEUdgNd2E5KEeN
g3+sfCBDswyfuMbsoxJj47pnHXSJqSw+r+H12GmAtr1t9kr3DLFqfbDoOcTMgYJ28EToETTBRMt5
OF6wWtz6v7O6oy12Xww2gxqmjugs7xfd6hz+HV8Ys3htBnT5EeYBmwLepwtd4uCAT08ZtjJjeugZ
0+vXR91RhtAC6m/PgNtqARKUbVUg0rmq2lHXNycsdlr4C+qKxATTuyEJafrl3b80/edJGwjATe/I
AKUFYyHgTxpG2GwHe4Kvium5HTyYCPVv1HZf/4Q2cN+pU3l751ZIMNPD1sbBX2S3U3BGGzqxoP94
5Cl/dDHaM5Sq/ObK+PjOl43HdMKLTe5cuKvC57fT5ivXow9eEx+/Zvm7R9Cq+YUTLvZ+vQwJPXzc
g8sxOO3yF6v17V8s/20AxWmzqcmatc1wX/f372BfRO1z1Kr7r1f4P5bOrEtVLQnCv8i1FAfglXlU
EHGoF5ceFVRUHHD69f2lt/t0V99bxyoF9s6dGRkRWWO7aZ/Gf+vTxyqwNjbLl/HIJmdB1MTeoSNK
a2Zv4+c2EoUyzp7GMdZexnbv0pKhVMdmOXZ8B8+DO413+smmJNlfpsPYNumzAGc0n+gBU7OJbw0o
kr1qEu5kytRsI4HMyuwlhvh+gfBqjhywwm8ATgwC/8tiUuCbrA/gt59A+B+CZuWvDRAqPQAw4naW
RKobGf+aRbKQsd1fe8jKNXQo61QATNjMpXFW0/68DXN9OoT4AYsWeUuJRnXIYBg4FmRoiy9jDxcQ
Cckfn2mfWVyfiI/JhqQKasWYnM1mQjRh7kBvwRfGwcNCsXX2nKHn2y2DypSE8cSYao36HvZHcvcm
zsleF4i6x/2TMUY2TP+HgmIkrVW65xm6ogltoWq72/XWNbSZHfRJzcb8FfF7SM3JLJmKnAWqD8NJ
h313wewrs4Zhg0svpbe45+6qNGOkuOC5TcONaOUArnROCLqncAYt350x/pk26+gKDUC0F1eqRNLj
FXSXYCjJuHufu++xu30jLkfakOCQBFIEk67D64b/zQnk++PPYvuqjX/ML5ZCHNIoySe42h53twSz
TDXSMbGk0XWcsZ+XY1HuUY/x14IRAIZb9OWKh826F5ek31xYSiC8Xg0IHq28hwjbhXdxQr0/ABj+
YFbtwMnVNiJ5HhdpYaz7IV1FY4KEtD8+42hpNbCharjGs6gEQ4GxJeVZAPU1MHehDGQWygzgSrTd
QjMr4qO59JDcMnUdnYoHKso1CJbvjretsb+d8ZP85zhi7BSpnyM4D9k/Ve3cArg8ejTpabJb6iLd
tMfgF+ARuO2Hu+wy4mbCGfmXbN8elBfdhn8C2k5/AeUgkImkXBmKSw9gZxqybZC8gQQCBfAdJCcx
zvRVbk01k4qaCuojTSJMGIETlwt6jh2DZvl0c5+9POplL+cgAfu4bTWkn+Z+tFueKNdEtfnbNeJE
nqbTMgrnbwcwpyHHp6cNVZe5FHKk1sgTwo1yjKeb5ZZS/j/cr2R7tSG+fM2hnUO5Bna+zDSb4uuE
RAJyLQxfEYgwTbsLcXVhkueL1GXzYGRQCkxMV44mK9iaSe/rJYG8B21pR+9FdxlOBrvQu5J1ZjLC
B/6gx9CU+eDoYU5JE06poDuTkXMFNk3l7LmVmqhm4ElGR1zYjczgtDQkthAWpzRakt3PH1oQ4Hn8
muKGYezDP+7Tkc8L26MJNukmKArphgk4cFkjGGIKx5hyb94y4gl2lRP8dZx4A8oIMUeUS/i2x4jp
Ri2jQ0C8uiPM4UjVhTg1/Yy5GiS8O+4NLu/U5R/j67SDgx9PSW249yZwlKwcPdFxmxYHXDF+p0ic
cuCIsQxKACcEDlMTqjhqFgYRA8maglCyaGl7iORs8ZQVY9MLFNVLelzDjdmB6tvwdyIAS+Ca9oj7
bMIk8WBfancW6r6Np+RiHlaMEKmtbwauqgKmKfE0bcLLBKp38YQvAkl1yGAF4exkEFAok+hLUtZ5
9Kpuw6ErajvbIJCzXhiOEXVpqYpaS2YpQ/UQeg5t7h0FkjKGeG60rmBRO6GCQVO9Cwj7QagmKAHP
Qfyd5gcfdOhka6dhA07/sIq2cVqzaK6UVQZQWT/BPnnvQGjaOz28oK2MTJOmlfPJWI8Ud26FHRam
jm/sLB+YDdJstBZPOF8ddIFqZYkTkoYDy2JFOzu/YAMHjojI1wtWgqPLcM4ZEihmeUAHCEv7R1Ro
2twzTLFptgrh+7BVLiwRCnjpFl1nS9xTaFz3jBO2dVtlzEW9Pt7z6CyvzrnlVA9XuTqXnnvF8hkh
p2qrZ6fEVmbpaSf/9vS+hUfBQj5/7wHCaEvzdPHuA0w3g3bX18bXrkcFUmR8ab3dw8e9vXz1Ysr7
aRizuw96Ox+XO7S8BDrlxtOBDYRjMNzXaniA4N2Kun531EImN8BQYrKMiuT+xJFD9y7TdzRIlZCq
9Wx/t8fs8bSlIhwM7/55iq9P1gSHyXGMeLmbFMxyJeXdZ/fZKSRda2Ppmjw+AMJl2uWH9hk+1NNe
SlZ+2EJEKVNqLyrTNxKXnvd0VWZeabPntrd+oGG8wkgx+dz8F3rucbSkdMLm9ulwx585STAJcSc+
59cQUtQSPsJ8r5tq4Q5SSgbnipX7HjXMSkgQbcCctiU02CO9d4OupfR7fgpzap4tNwLQ4HbExxlx
mEMrB4gW5w+jAfwiKmGIHYttMMHmHj4O1gbmIhtz/486JN2pKOx3faGgQzxrGaCeULwBxN6w5SHE
lDaoPgnpUXTpf6snkUuG5wBSALly5MmEtW7CCeym3mkUYBeHPx9WKcRMB/4fabIhGfsQTR7GzNaP
+42jSZiZZPBbyAqFZjCpLUMsKdStwxbOVKhKszXFDtDRkKJi4IDSx9AWoq4F1gfyhIoOu0SSqC0D
t1DYMKuXOWoZQbb161ouwzztL3Z042xhNzL6c7Ht30k70E+NFnLM0yQUCa4pzINwCp0CPoFqKQBX
9AXyB9KW9D6TLiQ4JuIjIEzaaCK7krFlirfbnyG48AvowK5oeAjPR2IrBZUd/TuCgo8QJh5MF6QU
m4sdn4zIxiCBDGmKysHAW0s30kvbw3RDDwu4j6aPD4pozVlh0OSmZcsAApt+RziD/3SlRE9we+4S
07mxuYBEkqFFXUA71F166/RPczooHpCVWjM9QBpFgkticGwhYmW01h2oywMfVozrZJV/cV4l6G6m
/Qmd77zDtEtm9lRMFiAQMCKzRqVLHkgWwdKxkP59fzoINmCDHuqcg1cp8DhvPG+4Xrex9L5lPng4
5QI2AFLgs0ykI7yd1jAhgyC5ns1/iJUWjC2+8Xs9LCzSL+1AkjfAODJZfFFmVCwwXY7+QuB9ULJM
DnQu2t2EDzCbXdb45o4FTQvGA/4KOTnEsa9TgOP+Zi4wfZLMwCE4XJlODJcxW44BMgbp0z9IlVaM
W1m5NKoEv9InBedmgLxlqsXFbqk6Teksx0QgOAq8B2fvk20TyM4/b2rslUqaR/HTeZnKwELxR35P
uCWPwyrMp2yhlfDqkaAj1Dhg2DNt+4/ZKa/67uHpKDh3saSZqEsJhllddHHgJHRAksEzbu5x4LaO
SHE4MzvQK/7l2Y28jAyytjtP/91xiK8yt+zjIZujM8A5wyELawZXDh6EGTzGwSOW5BJSCF1S8FBk
YJtWY0sHlGyDPFuoulnFWwDTOYfhzD7AdP/p1YUhvUv7VneyCaHTtiUdAxxGpSIumyDNO0uFBWR/
2shhvFC4gLwVfii0bC7AukirWMySVz3Y9LCv0t87ifhYkkeWw4ZGXrGC0rHclgwc5aV8Qg0oWRJL
pc0XVjRsjyB4CztFkodUp4MCrCfp6d4SAPTv8fZvKFaQ7P94wrr1Qk/0IJ95vN0lWNpCjxgcgHy6
A/vPGPQdrYV3+Xu+/NsjKaEWmBeg6wxKLbeN1wYqsq54rHt6rKZq8KDWxV4DuRuUnpOjo+sF3COD
wO5KwTzLx0IMm7ieyeOlIr7u7RcSaz2vZg98blugBT6lpAL29PIasIG0yJeMaAYduowIq0p4+KuB
MnXBlG4pCEvRGGfEG7R7xJCaCe2S0RJHzduYRFGbL+dQj82C1S+943Rgb9h0yKVnUL3cjLQFMj/r
BTt9R9L9kwUutQGaRrzkYQvl8PAIlkLe4pb3OR1gaFki6IKdTc/kuMdoE6pexh7i2LAZS8LjsnTw
Bi+nMkxWlwVdIJjiLJmfkkqSXGyYl2a7hKhBytczoAOh/kNWBgmcNgSkO+hnjZMok4ap0vSc2Ai5
Ro9BfnVJezt8kr7P+UxE+R8cb9vsdsZPs4tJi0kII3BZmpTfEcmTanRAP1vU/ZSyCiccz0m9kwld
OPh7fbt7d/YZYxLDOn4F3X/XvvMAYxvrcJY9xUO+d8ayRnPuPuf35DsHkYmKh9FX7SdugSHzRshc
mF4RvD7Q69tzNWglg/QVDWCGBNWq9EgDELidgxOUjZB0IbrizRje1wNVxp4cyC8ID7jCmS9menh3
v5XeG7OVAqNGBIWnK69ooHp7l8IteB8ME9KOf1p1R5fpBUk/GMiYdKa3B/ki/1Wz4mo+Iy1WWJOw
h0BKKkBwddS4FVC4WeUtmL9Iq6eHqJXxCY5TwtJJzNXpYCFBhsTbJ0UU4xQ1LoeLIqGlCcvmGXwq
Bw9wJazy4Bg1/jl/AHoPv1BSA46t0gMpZS9UowEd1/O08oo5ANjZK8ZlVoMEklAtyF8GqRYIsKU5
TxBNr0xxvwFizSGXULCjBb+27PbqkJdjsrHj5ukq4e7BUAcI3/3kAoeTSzYbtxh3QcqH56Ga0gIr
v+Yj/pRQzdWgTJvo6pDCA4S1skPOG+LJ6l3eJLxmSTcRTwavnO/H96CfnO0OptoYmASd+SdrJfW0
CrSx9AcuB//K88KBtAdfqeco4WA4SJf8DI+T/IqpOa0IbHOyjyqysAZq8ljxXzOIoSuMYmJt+vDx
gEn6LJia2VrTQ14zuoSRw9iKMEQs7nlXUswBgOx1U8darEcUeHrUH30bU8c4txo2/n4ycJqIDNID
fmdt3I0iYp7isMhUIIG7ydeLx9iaiLEiKKs4h0IaIUR9ErjuqJr0RxU4TCUfOtW9KuBHuv4HGmLI
CsdXNhkMsQCC4YZK2WPAs6e+zGYQEFDUi/PmfOHjCFzc67k1RHLMqSIIDYP0i6GMbjZMp//aeuEu
MVDvVM5B81hLukMK0CE55gk/fX7h2WQsQxO0suXNuAJXnN0uwJ/qnL0eH48ldcCQbvVAiqJwWz4b
fI4HXaPACWhGB8CoNEfxOyrnFRQApWt2Ou4+ATrUHIEdoT9ucGeA2q1ZJLr7URU0PnI1NbjGx8I/
5gPW4xLXstEpeLStTng8gK3YGEUeGmfp9YkGe6hLICDscazSPi7rum+xWysFjNHFHoriY4/y5sI0
CZ/uAuzwTu08cAp92aw1kn120TIGBrjLzBZypOC+Aaf4lqAz/H83v4xes+XVbV9dFF+Dqy1WfSN8
aOjQ5lQB3ifTg2fKZzgepN/y0ZzXjE4FzQDWBfM7Og4VD/UMDYwKBmthglQUXdzDkcjw85THOTUW
oQqAGrnid1vVDjnBcdTmSHEOKepDzCsG5p4SMynTJxOZH4T9W1y77RD9PDl6MaLEzqnnHEhcWGkT
SBHIybibtijsRMQuPD+J4tRydY5iDIHtlqlRMl6cBLawGBaFTaxHWrFUwQh42cfjeCbR5R+PI/1l
vNakuYyIbf13/NZ5tYWpPEJr47JbrUGo4EPVXmMUvpWysz3rrQmKMPCz+u+5PTl1ehcNUdtrzzi0
LA5DjsQPdFeISCn+99uDrYTIYY6wKu6eDEGhs2k/nfc/fCEg2xUOPxjwaiR35uFt1UOxR6Q/Ytbo
gESSS8eZWkYbIymies0fW2j3VXAiMOiiCkXRKn/4ECk3L+fSzi6P7Qz3cl39lUj2uCucwKJ+EWoR
lZIyO2YccoLRSNYhFpI6jMiQ5irjSVzeht/y8dQElIwXkPQH/JO8O1SGeiuKqXYohtq8BfHjQXk4
wN18MCPg3EeMTFg/t4wUD2/x7335BXXMc8bBDRwUhRbWHuszRjXnbcuS73NEhm3QAd3qJMXsHmA6
M21sZfeO7jaunTE9EDGVXM6WYUMQkieDEdUuZ/7FsMRYlDIJfa8sDksbvpFVMWWF0TJo053e7Ibz
QYgXcri3DlCBq7+98yx8LsdF3rrmvbmdCnq+E1wL2iwu32c1JNXfzUSJxJNjgJPVDktuJX/RXsuT
vXGH6LLXyDZYXywldt7NLSGfyaPg65YVwz/Jj/Ib6KUhumFoS/kH1WVbu/Wf8DiVmRJyWb31EawI
L1TrnAtlsfQf1ifo/VFt494ELY2yEpbuqLvFWnqCxBkRkTYXtzR64z1qk8Ji7s+AcWJl3Irk1YVV
UwhRvlBTozYYAT476PLllVUwCNE+eZQfFSkn47rQiXbMksyaNIQXyIrTrdZG2G/8HN8DwgVlvfqI
poweN4pXySsinNdmj/TKb6fv7nLHsAZlQhthRMSR+KjCLOYzKpY2/0R9Mqo6rVh/PR70vuadmhmq
NhJ9bEN0nzfOKve8pTJnO0iejAk8QGHXZ829ZYOtK/cQFwzAYhNycwXsIXRPThuugRstn6uS+W/I
KaBuMcMBxxVupKsMH4QOSNF3q5mLX6x4WLFYgjff/k4hs7ObbnErITywNo6ZxpwfYII/vnSxZqIQ
09ZPDHWKEXsX6I1MzMSO35QVIGqCm/nyL1aTLWdEvj8ug0CEV+1YtBGXtc6VtjaHfE8QuyfP4Wnz
8mET2KiWTXXDCKE1tVImzEms5ig6OcDl8f0K0E0zYT4PkN7ynxDLpBYl67HP7h1WgMka58YRwg7g
62BivTWh0mLOQ8TTIh0u7Uf8yMkjeVq0lklEa3NJx/GIpeuFYE1uvGSemcyiFLWiAtxdkz+j8Ybh
T8DhUX9m8LMoSgqHZ7IeAOwxEZ0oE2NWPyockHKrQ798XGRywUrBh9fMYiZiELJpCDto73Hvp0cw
LKmqcRhkflc3aU30pI4lcvNcieDKjCqBP/Ufg/MIbn8ljGIeMSHaeeRig7QlIOI5w1+T9/UI/USf
DqG1R9Fekf4vxxfeteu/EefKreMehG0WEEkWFwco43GsyJMavUYVd4kGgMMMJ9aL7hMQZfmw2iAS
LY33atU27hl2BKCTzLuw6skjEiNAGW9YxtqQAU9yu2DMtuCRIwhx7xmQlsfeJAoTL8NWIoN+2RXc
BTVZDnkHgEdddL6j66yzIDMzhJDY2LcJHVwx+PJHMXCILANRKWiMU4Nv+N+0IMjuPYBpsRFqzKst
6Me3csBWIMxUkxsCfBi3DhlIl26rTRuccP/kizIq9rR8VBMuuZjAY6Kc40UWl9bAJ63H4haPOqoZ
3UVZP72j2P0nPrkkS4j8xxpERZVR3IRX84lMAlRWnmjO5MW0F/bwdOJAsUrMAzcsge6CYlz0PrZy
EV42m5MnRP9E9AJGsn16SSLGbR671FuZruuOT+Bf9BLhdFILs4oDL7cNvl86YyPBbxVUGoYWHNXA
Tv5tYUqe6fcNoShj0omNI94pXyYPwOde5iWN57gByBGmJGcaygeUJuJi67Z9HMV+jS9kwrAA+VBp
hkcoQrLFjOYfrhG0Oxo40tKSNDfTi4fyLnuZ8Ow2P5J7Run3Nr8fQSnxPKMRxGvxZjLHJS7A7viJ
2+rFHwbgf4JSeSxagkSH/k2HcNGhMYp2KYKF2zoCox0nEY0wxA2A+zDv8YLJAb+EjYXuDmmiKdAp
wse7B9JEzQr3ESIVyEwwZfSYUIcDbcaW5q8nrGx6LYfgSVbDZRHBid0b1YepDfHnKjzsW2USCXrR
foHeBbMGWmV6PMPhy6b+hk6PI6yOGtwRKh06lh1Tv88OLY1EcK4bbVlYqS0dgy9LqJW0FFnhkKW8
fpKWFz5nmta5gLB8Gmx6yNV/9iNyZgIDUpevAc3Q/2XDYTTr/CEOG3LLQVVM2v51nPextVuINedG
kF3OT4b4ERRQ1jAAavhWLbscL4aITvguRKGb6ckSk+H1D5kO1Dswu0SWUHDBfGfXkh365Zfhscaf
sN7TB9IjyHOCDtT8Tkt8TlEi4dwuxASAR5ADb4h9XGXgi84okgVxQGQHVSxubHgn0hfSKos76XAa
N0Zmce7aw8Ec43dKMFpKrxkT4EQVw8LnbUBDc1NYzeV0waKVEOeBddNnxRAXI4zl2XmcDDeBawL/
Fqs2mckquJKJ04IEaaS6kLQR0MajjoXBI3PKqZ1kHDvDz/fDubD5GhMuGYxBYn/O/wKzmQgh+GTp
UNOhu+eZKJ5oYVp8ABHbfANZo+BZ14UJbBlOoY1/bKdc/EEHWdGPtC7hJxqeTnQGQS0fMVoaMgf0
MUAf2EBd3IPFoAF/TAv016HigOIMJekmG/g9birZmIWwCdE4GE7VNdYtA/GNCSlWGgnXhexmOUmk
41+0LPpTtv1Btc/CxNAkHkLZ4B++iMxylEc4z/3auFvpU7L1SdRZJCmkeQpF/jDrtzSPJ6b+/W5K
fF9hi0CjEAa8B4uKFiq6q1Blu5uEYfzupBvAot49c9bKfpSCBMrbv02EiDyGVrDSSmsl3NA2aSD2
cmTEpJI3LFkgotKHG3jQ26f2O4iSD8ICggE4EzGK9IhOj0MQFDNHFjI9SG5gLVzIHRorZBycoLKh
BTOUFczy+bewafsLqVFiGc1b4pxt2OWH0Ce9d/qUoibz0F0RzeAwACejk/BIWTB/5mgiU4BcCW4F
ldUU2Zj47jC93UOJaprifUSOjipI+oM7kiwaAgDwwLyMUcTfjoQDUuRm10rg/+JHIJPIMCiExoHN
lXJ2UL7CYqZhcOdxfPYWgnR6Cwm0wPHelOal3M7/39X/AC/b1Eawp2EAS9/7LHacAJLo+s8OqA47
M8zNI0Yz0OLd7IYtmo0/skmj4SPyM7FDlaCW4lwJUg9VN7dtim8UbUMi5dEarNkZREsXKN67waNt
DQjURFd8K8WeK9KyGQSEFf0VGvE/yBzfJ2LxyX2ZhUYEVUfhJ72DwJ9u0ndCEawzGUCMemFpB2K3
sDQZgHq2g5UN+cSl1f8Mx+PDWizgqZjds3FROFaHlGcBKxKwgq44HHamY4CZTOdMXhQ52EZFSmDy
+Wc3+/bBfl1M4TbSOGU1hnxigjZJNU9XtOREClzuXXEMoxcz66LHEUZNdjZJADSkDmrUMOKOe60u
pFrjsGA6HR/DNmp77DJLCUKFGLIZyCyhmYvdVrpj0wN1mUPFkzaHVLQsT0mTLhQh5H40el9E3SnY
qWhz7sFmIB4MvAIGMn0Rhr7Pp3zgCKondEpfgw6jQJJZqC4OuYUJ05fqIshJfxpzVWFYsMqC42hX
baXFTkkoSuQqYmjO08BIec7RBW/cshEOi9f6FyfyAmdzTJuAExeRC/eeS+zILRC7QY5vOVNCuNck
PZwxLhQhtg2qwwjtGpU0BxCLl6fPh1kNxc39ZX1pfg3w4ZimLa+X3qz3XGWcX8DUCRehEHPPuVz0
MnqiPDgvdd8kA0/P8c6rbNzMEEnN0SyjZkPsaMIQ9javwvDA7qEkouXGU3gnvsK02t4rMY6vBnJk
9s2KBob06Jk5vMyfjvWnuaJ8Y3qz90fyDIFAnATeV4sDecMdlgYTK6jpGPluhzWIvEOgecExyTWO
T1EcYoQBvxYzKjR4iIcQanBnVPtFeb7ARp7AWOOLyEbn1+GHfFXFPQ2JAh558LDncwdXOZnQzhlR
ulZqkmh07YN3Q7xE++YD++rHj8+IcqAREAk0FEydOzRvjnSWQcr2C+RAMfHIFSbIe0ey63J+8nCx
0aAoYBoxjIoPflsBCT76+p1I7q+ohDHgQbYA3iHVESA15+7Lwh6eJLIwIHTNUGgsOaXIlsLrGuEV
FIVBDJugy/OyLA6tdG8RIJh3dkqQoLLvVNWEBsYZGuc2zCKs5ZJl2/onflKyH1cZ9Vg6VSeht0M+
Iskn6YdFUkV3Zl5F04tQbkLlg+QCpjnhjqEH7QlHY4q85y4qslCnPctRCn6hkbxgPE2nNcvuI/KP
/ZMOq6vG4o3YgxydYIKIvv3D2JHIxcxtEd1xDSSJlXUp3UuhxS1IsVYK3K6AQwA12c2hd4lgQnzU
0A9I1QLTU6Cr2zajLYVDBWU4jlLDipGXMLCu4KxAOYb+d+1Ytf1O785WtbH/m1Er9JBrG6ItjJ0G
fl7paP6bmYdmz5dBMEtn1v533fPDPBk6EAHoFCJqphBHVANkTvV6/M99cgBWw8XByzMabZJniihg
OuVJ8CwczBhi6Y1J65k8h/QKrwKG485hNm3wXqVPxoOMvlA04H0hGuBiwCKWWISojJqyScUp3UFr
pJMycN4rM6dlxNyRFQ0qGF00wXVDRrvhZMv6wfrZpWcXEWgKkmq/CGBZ+Yi+cE5AO0xKg7se9v+9
f5AXzaHYLq6g+Gf4bWe01XOhH2IDAQPvqVHVXJjjTnXBbGWWyz4R9R28C2ko53xIMgJlTKMGWxjq
NZnFtlrY52m0OIw1o/shBL/+RUlrm4hMl9MaoSyLQqq5yqz7UD2svvWgcU1rmR3LM17BublNTTTY
tV3b24SRSsb4TY2NzyQK6J4Pwu+IOCVCQBTkFh5xtBqZWydOqEcfAShJGzfwwNEvJKEIm12my8wm
PlZqDMrxYKXzrSX0K5FBkzSSxJEJSxv/H65I1Es0mgUxIZaxuj3iV0qIzChMbcyVERKPE9VMTpHL
UaHbWK7BxfOwVOIZQpSkrJHquF/yw2Bz7GyEAx83tmLFHPldaHnjwwjG4/ovxkkBwhkaQg89gUAc
jfEdTTeD8WYj2T4t0lmKwJIMtvbn3KewzMnHp/EcSjG5oci2H+lzDBgiDjkZpw5ywxib1pFFk51z
MYOUkWcsyE1KO+2ISBIxDkSCXkqaqrI248EKDlg16QVwu/xJleGNC9SPDgTVIoWHm24QbIdk0M+b
RVvuoIAGLZH9UWSlbWoXJMpAAILnYtTKSQsGMkRpJzV5+2+Zz+PeDd8+Uk0p5aBQUGTJ6sJ6RoQx
iC9zSkBthMHFr7cnt+EuR4mJTA0Yd+ehG4TwEKB3utphSgq5wXMPWgkhkbbaci6poXAnPgKUaGbv
LgWgGL+d4Srw0jIqdtP4OKxP5h8XffH2nLZ3sq5WepsOSI0HxoDNs4+Sf5pVxMhXLUzSE3fGOUjP
ErSurRkqW7JtDdUVzRYIpyeMh4TaJdaQfVgRXDcJz8/IrSEVOMc04C94WcL9YMIL7gxP8zNiZg5d
LkeE5jQLrcojTV50dwIG2OiMdlwFabK6qFwBWiSolUaT4DVNVkVqXWHQw5fDtEdqP1zgK8XgQipJ
OGeYo1BoZWR8yniT4mkEUjAEeuFCcaGCzzPhtlsPUT/vPPBcnDdd6hHZ+lhy9cm7X0Rc4CHSguHD
ngmNDbkZjXaoFeMsE04xreIAybRYh3OxjBV5OBincVTUpvjr4E2CvzS6eNgi1HlhrOzQ2VmiJS1d
TlbQyYN791oR/6p7Xwr6qMKWX4ZAL9OPeeS0FCYexbookUHpd1h7wVAjJA2ooc4FVOgOnrQTDUpe
tJgNLHerJT5KeBeKsdgwQ2ntxFwtyS+EDC8MS9z+RW54MJ/ka8jUn+5z/IA3wHmJ36tNIY4nxdXC
OQFI5WkwA4hDiYyJqhr9binJA5k+sOILLijnDEedGH+gYMOwRXPwDgTSreLD1iR5urmclWcbL0BJ
5nrU+6fRh6/40NApct0FTyLLyOgRB8ucG9cAOxVMTw0k0yJBOE0WEj1JGKbgMeHT4nAgBqhWn6yC
bJf6Rfi6WPjc8Q+G7CU1j3AyhAgtSGrYqyzORKojSqPTCKN3gfF3XMYvu1CIaCQ/xKyEeGqMqxnc
I9tm+ZIk0ULnjVkfZKO7zU7u2s9JB+cWVaxs0Pm3kg23g8/2MhlbYf9nyn2AFigETUSOT6IMLMFt
ht0jv4naicO5wa1+g+8X2UNnNH1A8ugy9ZK7uaOwqVINyJFVTUvMOP+J92f5AsexnjFGmjiz/SqL
Qcbhy1InT/QC2RSEpXiz+bmh7zFxxDCgJZiHIL1ir3kKqdRNcCIAGhE6s2WHsz6iQhBXy8Q+QTd/
8FkARQauhL5I0ysZdawQY1ivXgh2/aOa5aT+B3uAMxWVgLSbivXmhGw/5FWEo/mLLUlgA2kSS60/
fU7hN1z/YWYw53alGcI5YUmQPnE7hMPCYUpOCDn47CPzmc/ZQlBmxO1VViSpUSslC2YNUEEBvrFn
aWAI8QwIE3sBFMZEkkA1a1uZwFdvMH8hjLkLIuis7XCGZxJ9qM45SrMgAyHDqYlRkMMkAS7EIw1d
NGz3f4mYYZxMVYb4ncx2kpzOZiJnqXzUEBomHqrEDNZ3wDRY2NkeSpLg33awcfu2S5WFUwg8DKIr
j74F/GNx3Aowxw5K2meHtS26WU4PSYoBhjGSi+GoYTPGBg+bED7wxdBunGFk1VNWDadHBtoFoGRy
4pqaU5h9YGQwc66JZcym3gHaSOr5dshC0V9ELCDI/mxjmbcl4wpIbCnl+CjSOQJys0DRuPFumrac
878pCF9GaoNjkDclSaWQCCCZMAe8XZHp13huIE8MqKrs1Y19xq9yUUnh9cl95IKJKqzew48HyG2i
ZsMOwooicfO/A0N2xng4NvDYzUXAdWRShUMQQ5Zgr87D1eoDZGTPwC1npLgEEjs7gD+uXjQYgB2o
AjBKnHriroFFwGjkfz3DuSLJxy0YGaJNvcWaa+w/QIcR6cMpJ4UA6+7ZuB5gUhmHxZQT/ZC0TY5b
AkjrzJUNoX6LWUCFhcF1QOZHnK4o+/s+kXhT7HgrmfD9Zu6n5loYGFF+4W9Urzj7eCmIyrQNSRAH
qAi1G1Yk3dJY/zkSFKZKLHRtxUXOJh8thkjB4+Qpm8IrFGMJzDNRpHvofM3BCmaDalKV9o2v3zLO
m/ivxS9EGdzpWGc5Cla1H9+NdZNPRjGaJ2N+teeUfz/HphgBlW6sT97o72n9qRmXSG/9ZOKlMEVZ
zp7c8BG+znXJ+G1I1KATIlQGPHO4XRMxmYnRCoAIt8ebqczhECPPt05/sIsnBUvGsAAGWGIAvTde
N592fLwMgNwuqLnZ50/xwccTkvHm667j9IIHHdJr/CrJ6o46UwUYKK6Yf52eyQwD7PLfoATBI9I+
tgycNw8TCPA77nJlrF9DfFuDDw67ZptX6/PLEAFz29zfnWX6grhmfHXjTMH/bnjBgPLaaFb3aS8o
u1GPYARk5L8gNV2Hismw8gKGBtTV3s25f71DFxcpuz/wXqb+MKsIWyy4bvw+xjMtmdd2hjCqqSA4
tcXkFtIgqylHFxUYtGDCpXGeg7VzbJLuWa2Kh9BTgoJjUdoj3/nrZZ1U673Pa2V7poezzw8VxPUp
N/bgfcwGeo7f7W6+r7A7Ks+L1/uvuTnP+Sfot5x5Y7eDGoJR2rQSSAPqnN+vBGrHkpvTGh1gQ1/V
sPnypvcrBiCXV/6yD02AvP9l9WHMGB9bOdvPgrvXwuV296EQYuLI3SOFoO24QT9L+8Z8+thrMW1g
L1Nr/3gk54S4bFOBkYO+eLeiT3+HYRI2Se1cOfjv5eit+eQgJ6ulRGfNP/BruJnM1DWf886oO6IR
1rLwbf8w9raGBYavLkApiJr9ePLcACWuUGbe88PNfzssn7Icz0mU51rJ32nS8NJ1Y/D1Bi5Xpv8u
5Wsr5n08OAWd6EGbDJKp/9QZrex9v7Du0M0Y9TJQbuu+cW1FRzqxOJIS59LnvHlZ/P3+Myr9yq80
n3/RMz6jmvNahOZ35hlEbfexj/ZI+XoB2NHB3q9pt56dt7Z7w9KKHgvlELP6VNoTL8XftyJavKrf
Z15eQeZPfZc2tt7dYvHRNquHrd4sFbJWNYBfghhswDY4EIo+bO829mOkw2bHYWn2GX+GQ7oNSSj+
q/zlhyXssrbflnr3Lmdbc/f4Lmh8OksdPQnk3+H1MuzQnSMf3JfIK3YMHKFg4Gz4+7sOdVH2M0ao
MWWG09vZaybr/WV1RypjfQGl2Jc3HmlXc4k3FRRfHlN3+XepLKWyb2XSa1pYigT9PVG0eY9wH/g+
4vt9eHgFg+78+h69hGunnSg1VDg4lnR7upjIfVW3109rq/2Kvq2SYxviIwpJ83qMa5p90RJvB7oG
VQvkV8fJRfVvVt0bty/TqrBfgXYKj6V5OgStMmzdgpZH3wO9KZKsf/2OJTjeMlVY2S97P26bdWkv
0857Vu7Hlys8susg1Av73klPmsky7d+YoqazqTVf7Y91diZzm0va4SjCHIWl8o+bHRcDrFvYT6JK
AMuVC6G5iSUSRu5UZeHyzenJhyDL3oujqArr+9y3r/Ww7tsPzSOKMRB6rJgP9EdOu/S/B6SM7w3/
Ozhf2pvGIyFWIVrVRcnD51r+Pf/1RYIMHKNPNEAKhZY6KXFGXkViSivGoxVzfG1J0UhLzmNtjFC1
+zIHXV+KNekCKcCJX84TBknj+IMvtrtud110wQC1hn/WDP94NRiaewuXS5BtJVOw4WPo89egVG3n
9eKO1BLaOYMC7K7m0WBeuor5QuPnHugmW73H+E6HfnVaodj7XbVBwK8t5qX3opopPSgTi5sVnZD7
1JBGWzPNGLBD3RcqBU8dkDPr2zy4L0lXrIVYrKt70nApTXF3pUhJB7QYF4+HZhRLy/qUDpnaff0y
jj9b02deQcQoKGhEFhx8LJ05qzh5r2iVLJ0EQTbOUtjeqBgqd+zx9iiDn7WLUxhnZiY9UUQijzSe
8EiMic9fPkOmQmogxdZgoR2Mra8vzbGh2kmkzBXmxxsLjM7P2E0yKUuI52JC9X6TU3W6zqOLdsZc
QUsuvVpxFz+0uEdujbUglkYYwIvRKdWmUjEUUxCtox91a/NqkQad5t2u2y8nJHji8FnvAJvQhYJk
psyIhxYoKqxVU9pNAVcbq3RrcPMfqoWLLr1A5Y2Pidt38eeC37eISK4KiBaLDjn1w+5SAxjHVnCh
rUYH62efry9ujLZr7kZZBNdZ+Zp0SS+oZLq9IY4bDBg7ke/rqq08hvBa8ASsXdzoj49hp2/q2tto
vmum6qp2Ce8BAcri+yCd3jBkLodFBTuTeoNGJvw38MQOA4uYOuxrx1gZyycyCJYDf3r6H0nnteQo
l2zhJyJCyAG3bKyQkEH+RlEqeYtACNDT95fVMTFnzvzTXSXBNpkrl9m4FK3dgUaBoY/AF2CfvESi
eR4KMy2D3PsBxGUdMDuGL5JYRp+1L+wbxl4ij+nsMXqX1MGfN8gcLwBD17elfoqGx2hEmh8IXIAX
gNlVCU2BXfGl2M+8zQ8XkCv7q/L02oM7jFURAke7RqaEwmDZgnhgOF9aPbc+fJwBN3azTSKC93rs
5q9alZn6IrJq4QSTt8Ib/UN18Q0MDg+XrkrpHJS1umfU5xqTEIr0JAXgO/Zv4yyFq3QdZv7h04xe
qcOfhUJuXmBUtcrwygTthI6CKziE1SEilwbfQohXxNRrRBZBQErSmeDuDWY9V5VX8yaUKPddUeRr
ZdBoBwyfoXBh8H/QLi6k/gw6hhg/55CJbEds27i+ne3Z7kQvBtPZBj37CbA9dU5Qc+zqISVUWzXm
XKq1DYJWUXe+aMktftqLoc3kcOrVYqrCS9rT5WFARwf2pUu0pq1pwSt9e4yxTHwEjtSRBpky6LWT
NB2ftHULBphtDbmmfCYOXm6XlT2kNrG7HNigZ6ATY+ohZHZmuBlTf6G7gPuR2/Blt0b0cLLU3j5G
XOnvpvMBbTOCD3Vc5hmA8g1KwPJn3a3sbXPf7DiWprqq+M7eVpCurqBqtWMEw2OwzvrL91L6Zeyz
Vh3Jxcu3x6Fwc5jfEBfKpPFwhjq5DXDF/wZP0rTNthNOp8REgJVyaHKk7N/ksC/e9C9ikBjfVxD9
KvXIxKADYL/hvp9uhtOw/WbDNN0KQDy2DqtL0+eK7aHNrzLbEkPq3nkUk7uok279LAGhOUOuuwxA
pjj6j3LGtj5OmedtRDX0vdL7iDkvIC47HgAcuUsW1BZWKc39k5ISG4tUFemA0nTQnLYmptOl7lZ8
ZmbjA/kqLzxJtlhewkoYfezvROKdVnnTXqEUuDCLM4MZHVZaqUOtKyhCXDs4QqAPBEKAKMfc4j2J
MzzdEfvhksGhRrj74Pfbg6iCzRDnYauNbBM91LcL8zuN22Zw/XoaB9GVmsp5wrWm3tHv5EAR8I18
HQqV7RbZdINjf3g9joh+ZcgLlYWkTjJPISe7GsRGLWRDZ9CTRtcUhuks4zw3OQgOt2t8SNgU6JKA
9kowBXag0a9oOi6t5KZaKw07ebLKteUrqGj7/ds5+hTTLkkXdknhyTLvctvWLlZ/3cG1Vlkjap6G
r5OQsV+pu7kOLhCQk4t/z2n5WsfeAXbud4JLUDZDRVRU8y9t2Mvl/2rHkO2YwjJAGw+X78vBZoyM
kdizg6F+7UaceZn3vPtpFlBm3vCTcUtyHeNCX53Cpikl29cIsXj7ho/z+mMNqBstHW1t39THFGVn
e11/3bV1wpHWzrvsopZDWsDRPg7MwgV9+gBMQ/upSV4JPhHx33LTnYl3z3L+1L03rcLh+jEdUE5S
t8PoN2/Mnrvr3DXYml85Ij537/4QUP3atambaOiGNDB57wGTCfy0dpqofQz3/KDY6LpFQ/Ej5tnS
ot+z75uk2Rg0WCx2isOJndFtbW6Odu5TozPMtr/ZuMFmnn6PfqOLBF0DvcHAAJJqT7fsBjX4JuG+
kbQ1KJLzu7Qtr42zQSpeOnhtN0LmsbcmNjM9AyXe8IynesMawJUlG+7aqw4fyNdhbvmtA9ljd+jy
v4uOb7W9tuln3yHUk87daYs7Bo0X3U3tZq6Gjq3twk7tG8WO42UTmUWIPfTLyXWnm7CzbcwXjpQq
SAej828PbTHxZVy4lXoxYIM2ewf3fB8azH3g2MAS45xmSu1zRVwGyDO/e6JJPDY9JOACTi0TyFT9
nL4izxHfrHGkJzTD3tfki9HWNCC6aR6FPAW0lsxPhbpeem8tLGqnS190oWK+0OCs5t+H6oQvPnr1
+8wjI0w/IVK65tG+wEemSJy9VkAzxujPhR7MuAOrgj5gIEpHkMPUxjngwPUlVEiT2cOD9Tcy21AO
s2b4LALN3axuyWUID65RknViNdSmizG65u+zBQcLoaf7RtjvnAjlg49RTX67O52OIjAhNGD5wfaw
w2rL3C8k0dT/pIQBkqvI50vddhHmOlk+TvPoVCpvuw8G7G7nO2jQpXcwSDkOLs3ph2XzZJcY4fsc
8idNKnjnmLtkvTX3cBu/gXXfP3M355OPdf/92uYP76UBHHWO9tXod8OaNIFnMDnvK/vmTPUF/9jV
cnKMv5Ee3CtVlEHeQVJoV/fxS+EZsy7a7C31pjgvXZwPQi4nqIhtbgDkS7b5GX/Rm1AIoHDevZvD
zrrIe4XXWd8IbqG3xVgRhZJnYkvrvxuqjWGY5dx1r/t2Hh+moBOtoY6coQgNMN63a/53Pm6O3qMz
qC8RzihtdKeDNO1N73J2e8fxfWbgz7A6ozh02OzjPx8UPvLJe6nwTOxiR0Glv5Bk9MIQ6qny1PsG
pzQoBtPNPMccNshWWzRneIJwjkbvLeJwlB2tYNrqa+SrdqdNl0DHGl2Ie50wurXYvIOjBaUwOZMH
SYCyY717RhU976JGOXdEVDHc+KnxW87RmL9dYiNferj5ogVX9cDCx0k1mt7FK/fX9UshyrtX9qvm
11+p4BJWwJDymytpQB0uczvpPV6z50CcJnLkmG8kbmH3vj0ScbGXb81qon9xjpXiW16d7+J5VOhM
fVRbF4+8aMi5TId4RYszN/e0s52eocLXvafaaBISzCTEpFP3OCQhqjKGTmtHp3HjeFoXGzwAW5ew
0HoZqq9NctRHmIC/r4HQKbhcP6r4HZkPPGZqOKkb6mooqhqcKpctMMEQnAC1eb9gD5T4k3zaPm7h
KUG4p+T2co8QLbJkap5VxsBKuvwq1KCbfSk7HatJUbahqe9Qg93XnVw9X3zc01Vh4WJATcBrjTQc
bXJvUQjb+4uuUuYPjzDF14GZXnBjmFtX/kf23GWIR/nRPmtB8xxZX+xiEHPrXr1hDtNcmeE7jzov
v8DmrIDkp2h1iJneHnH4aJZT8xM+YNTxHJlEdAamc+PaKkLDLbr99B5qJe1KN9gEOYFN07oi+kuf
d8Dv7lHdjKuGetEidPFJjR6oiCYtXigk9cH+w09x2Iy3bZXHx/vE7Lr3YtzsdpwrWDT0l9Ov3nCf
L04DiicLr5j6PQA5P21Na9e5By0jKZpxmo86l6R9nNQ6/WKL8fkNxS/xjP7NJAtr0oIlLdlMxhtA
0Ah0K3l8h4wgb2oFI+cZtm8eQqlmNt4s0SWghXtxUaNFczuHI/Y2JoPpO05MHbfdnmf4JXW8j4u9
g5V5tZfRb5UJ0jDVtHr6zWkfGRnAXRCIxmXYQ+fmpFb0yOO75t9foVgduacuUAZHEeMTt9OY6hhm
lUe32w26xuxBIM7rrRNwGpv63mQepjvZfU/Zs3HPGJDamhWfWIcX9AykJ2YP12jRIt+vs7Ixsl6/
nyPBpERRXe5Odks+JZgsAHKTwLM6nXKtfRX+O6Y1hDFrjU3rp/aanckl/hDmQYCKPrp1gRcNlttr
db9MSJ9rT9t5cDEirjUvJwX863I53QwCABsh7SvXZnW4PE4E3flm222/e+VrSlPaoGXKbCKV3r30
RHjdkGOaX180UWfT9xTq0/bq1hlx2unhc9Ka/qaM8tytW9ypzaN74hU6cFQkCV3CyrQDFNRW7xQj
AbM60T0L+xY9F8TnB9EPeDR8Ry2DE9PLkLK9e996WCEStQYZ2EwZaZfkDab0GJp6/6T7XR0X2kZn
YkJNKc/e7SfmeZpDWBdV5p05Su9hgSkRvx36xeMWVEZE3/38yKcZuouHlAZEthhUhy1FrRpfd0yr
oQji1Ya2B8iOKTcYbq9s2m2AU24tW1vTiMLCpl4GX9Udc3i8K8SnWNf638OqbrtwtDnld5z3bTg6
b2ekzQovd769N74/opopppegxbDqDDnLoxSXHqI+PIz4kvpNqMftlzjqcf4i9Rk/EHCBrLWpkTDb
Qr2Qy7Qfw1VGKhpNNli0X9LH3sBqP6MX9wYegTevPqrwsRpyXNqgqGf+o1Z1r7sGsP+OdgzTVuZd
+HcPdBS89P04wmsYB82GkilJzpGNwdDDO9uDNfCxWjLHrFYlRUfxdSCuIVcNnljFuwwBqdTRqFgj
RqDPhTXNLvQUojOAwwUX/dBgBiU6n4PWH2tMsahQRDtQCS+M7rNUtyUZYDvAoHvdhwh6eBxJiZHv
OEtQWqaChtVAFtQwR+8qFfoup+tPGBIDANCaQ79rBjOrUkkX7QZyPUkJglBl0MSrD1Ut8x+sYRa5
YR9zBUsWPjuynygPckaSFPJ1cCmxa8CuI1XW6EQCjsAVW0weZBSDwp3xNMO+w3N0mWwKP07nhA7A
1FZZdFf0jk9KiiumexzLXS34u8bu4AQne7Jx3sEGG7m91QpbJEW8wL+ObhvSBk4DPZxiM+xb7IlM
pHAnnOqm3cZk25t0mc5/7VYUTsoWc0h/cp21+auK81+3w/tTShvOjd4HgpbPtVgU3J4W9CzbfOOa
SYXbG/VRX7in+QjkGR81ygyux5Oj82uue/ia+/PHbWr8TP4xH/9/NPxks9O+wvm5D47udV0t+DTc
4tA626FknoDf4VAyrva9rucScN8YUpNHkL18EDY+8AJ5x2gyAtoPhWVEQqA4nU02qdNDl+YmlTDL
3+oSvaHcfn7Koy/zsvsopiXsxcdd1/vRZ71nAgoEGqRh2oyBIaqVyF1J1t59+iOsOtBMREHEc8K5
wxdCaKi1Z4yf8EN/8l3sknJc3eF3GMoPn6xkE5gQZIqqsj1sMl9SJ2KP27+w28j/VLCAkxlD8lXx
K9Xp7Sd3zuFL0kO8FEXGnYOD05aHiUQFGhPeBRsAgCH8FroTUDzQu7iAsvl3rADo+VnbO2r2vhNT
hmA1ZzpweBd9+pvV4lbbC1yverMkoCyH3EF2OJSVBH6l9B4MRbW1XDVXBDD7++CpvHvv5lycE/8y
HQNKXVe3Hyf1odEYc6qily8x87ab4K6p4oK88lQMhttYqlDyBwxiIOg8fkz7zVfAqJ+/wGXDStyb
IbOHFO2C5J8stFThIa5q3e4MqNQLRRgJ42AGsa8t7vyq119xkmvjFHyAf44TmLzH3uoFlf+uqh8I
1B9f1KLCn0a2gKn5ZRNosOzFCZ5DF4ZeVasnCJJdmiElxOHZx04JnToPl8ara5/mXZ5uX8Uia/+T
RoiSagcV61BfPFJUeDoQyAuhTK8efzyUWM0C2KNwT4Vl5RCHLmdLLcyrv5SXDeghIoRyK9QHl9OO
JQjtHlB9sxcYvYgwtuNWhT4KfQgOnLY27Us8y2yCkxCl/I7Oe3gtfHyWpegMoGpu1H1xwOaaMNwk
U+hNSbNABBg8w283MuWyYQSuxLp6fr7jD3+eG3Z25ghlzMGwHPoOnBcAwHbQIcpVHYUUJEYTiLwi
iYm979r14kGI7KyJzucDBYadBBwdm9AdUHCB3vAKaFBhy8ywzN49mFdOiXYnce4F39W+Z8KUCIE8
Hn36w88YsOn2VXlfImjrKcw6Ang5zg0cjkuFWia5uSWMqOO0z5T7+KsAW5I58xkIHYdGBGNTrcTK
BOOTn0sgv7gJsx0macc+EQtv6wk5CZz92YyWePdZ8eyFX2ZLxqjYmJyBj7kL4DOcgf6NOVb4zMZg
KTlVycMohYpXhyPCSD5uLxb2yqSHOYvNDAnbaPgKwIYkdLAIZyssc3CkN7kcEL/CdQDyJoiXCYQ2
uIci8IMiBks/+Wu84TTBBb73F6cJ3Fx0zR5j2QgiKU9/9gOdrAn3CpqDBUeAdg79DUip7HVeNxQF
hbNC8krQCvvJA8Vnjl0J7DKo0gm6FGHSIHwEyIbt83S5aWofHQ/857/U1Dh+NR0YzqcIj3t+OuLB
B99A56aXTw+3SCBJGFAETON8sL0yqg5QdV6wcztwHLy8nmFCJ5gFcDT/Yq9MGwsbce9hUsEuxPRW
QgQDrEzqfstUadwjiVhUmYzcRKkFWPPBSocPB7HnzxBGRI5NDrzaKTdkuKpZBRQIboc684R6UL6+
wejHzeGIO2fIt+NVNo9jC5Ua9DUNKFx4lpj/QW5I+ACyq6seZkys4pACC+u2FR/8B2NT4oUdGEME
En+IFniM8a1NOTYO5ZZE7VjzZIT+cpkKZ/At8O9H/Vluk5zNyUISP3TBlduwEbtID8Y45iQXKC4s
ZHw1LzG6EpRUzz+XHjzduHBnWFMhUGFfuB1OcsW25yvNYIf9NBkQM6HBQFpcUIiQu6B9B+x2mWnP
hVvZ/DK0ACpkxjeQVznPoSDNqPxmXCw/kM4z7hdog48J/7YXFdMdnHtY40LVguJG6hVoCyPXAYwc
IuZUuiZcYEBUDRAypixkQKGSAfbsoJoxn6RfSEE0b2GtO8ESribjhsWedMmvCwD+eSGcDcQf/NxD
13/jizqcTMAl1AJLPfs1YtFmA6g9gWhURFPGEOXo7Qo1gIvtbelMKEOGrx4pLryvo3foZWPGEHD5
tR1rnZnFc0vsIJ+B3bojkRx1AEj9uhVs2y6XoyNfY74T/g0cPAkyEpoviV3UbdBEKIHvSv4IBJlj
wuGZtFDg8CTOw+SFdQIRnfuKijJVSIU4mFPNljTRnrGXNFlkDo8PhrdKqteKw3+AJxI8ezkAZxKH
JifCHY+HDeS4pyuQGfko1G47NFM8RuheCdnsyD0FrD5BFyR8N1a8Hd2Hx0XE6GMg5kpcFVDMJxaV
0G/baQ5x/B6Bli64VfEdzJ3S6+Iv5eOuHaQRJuTcvaaoATACgs6HGpodCxmk8jJIyVQKrRsfPpjv
Mq+75tkQ44EqJcHTXYawIGoRbu/jP/Hjn0+TFSzlSVE3dmHGYY+IVx3Ps0RHXPmx5je8nxmrAAod
jD1SV7vMmsb8pb8hh3MKIfEM1ucIDhOUpFLN0Wsk4uvA5voLHIRxHkBtZLXChsntmoE/mV782QEM
UlYTfGLYnHPuHha8tY9vE44Gwf3Jy9wJl1jm3RZBLTtUH6e/w3rV/IW1i5RMJF4dSQorqB2cHZ7x
/F25+yR1QNLnqZ81Pvq4XGBHKoA81+kuT2G/+2jeoPbC45zEs85MFZjTcU4knOTz5Z3NBu0IBnV3
LW3AjjthXK2edJiLJuxLBtktMSXNyMIe4D07JqvKjjzdgf1tKkjep7YQFjN4F4A4LuC1V/rDS1Nt
LZheFwoPjW0tjO/pwxmaP2v4l7XCU1PRhW8HJjo0fvmVvAu2ybpe5zC6MSjiIcyDw1d6LRJExnww
0fKSAIQukTSbaIlSCir0cetcE7YpQn7HGZ7U9uIM+SkuV5QmjUTEK57j50mb9ZP/eMObw9wZr9fh
dt1aDsjknLxINuicsF7yd1DVgPqEnzUEP2JFTrqjJxTy6mSHU6CdPSPrxn5KD5CBq05FZ4EAE9EG
Q82Cv4pLqmJYx2tg64FWSjB4owc3gm3JabZc5nPvE+ZgoRgXgrpNpzQNr4E8FwuAXmqkaOegW5KE
08EwV0PM720rng69Zev3ieEP9J615TVnQslEockiJoz09jvwnIi7GDUmypQdarPc1ZKvAImS0uSB
wTm6M7x44dEPbc1mFHf9eREAw0kLH21Y+uBQlX15BmbDPWJd8/J4Y32M5uYXmBVdH+4K0sDPcgDl
aOMPtyE9qAdl/+iK2rI01X2+/DAs89cWiAO/FNoeDz4CI0875Kmu2/EGSyPcLN32A+hfCx+/EKa5
Bad0gHOCr7pURcK0ec5TAoGsgCwGHoLX61SscOT+b/uBd5nZXusj04o0jcKGGIQNa8grboNaB4Fi
Sg3DnPWGkRbPH+gwyC6yBvTZlUqLUBoXnxts5HCVKRe0FzMmv+Ih0HTbusJV/9BccMvxF7cMqwxX
X0nW4vAgPhfmy5X/yIiP4Kwm57zymUIvyq9DljcTMpt3foYJwf4jSZlDlAH9Je52qCOqIxEBUb7F
EZT1is1MY4s3acXk6MVEFy3qTAMggHLClJ6hMrN8q5xS2lhOcu2uOeCp9fMNaXwM9qnSZ5K1QYNe
yEhnU9trvfANWwbmpZD8iCFgTfT1Faav2hSetyFlB3FG7eGl4zWWJYVvHbUMB05I230aASjdpu0i
rclDFEZnhaxX7Asgp5IEidPg0hp2hq1fDgAr2LW0EMrogjGK3Ifllakj34Xo9guuEYTD82Rr3K76
Dsov3gX2HUdilvBcaDbsjZyrl3V7S8lPQAqaU9qRyk6qo8IslCLu6BkM5Ayy0fjlUtaUPFlG2Iri
2mKY043rCXfdcnnNvTaIHGyp6Mrcy34yMZf0NmhHG5bjbSoQxt1hqviqmYoy5mMVNzFwVRdIYUcs
e+ogxTWsQ/GvvZU8SoZd1nBzcuqzzWSpm2Afny/BGgscIO0WBdqv3rH7TciRBd0IOeaCb/HHn1J3
VBRJ4GR/6k8DMiGZyl0mTmkDpnzX8hsOKz6Y8Ro38Zv6j8Hw0wFKK2yuy6+AMgXWC8ND54ObaWFD
xz7NIJNTTGRKA8aWx1ZJgdsWgfKfNyCv9I7Tl7GjcrgNggaglSrllUADyaic3vbhVEAOxl+vffY4
tE3XGOVve8ciyiVy3AprkH71FNvThMQE4h80rqfbnqLhj3yiTU3RDVZYULzCE5BlreZ3mGzf3OVc
KeTx32l3qc6cJpLRrRx6vHScRq7Q8VnkIQvvF7C4a4uh2xwoj56Sp8y01D7v0Ce2+8ae1O3KPlRl
eHEPZyo3mBotBCVR8WToTCnBCkrTPr5l+FBg9KQ/lRi1dqhZCYTq1L3TuoySbrXh67p8APx5HXrG
QRH+nJczzNVgGrI6s/UXrILeAC9f/ep/r9T9fFvgrBokbKevMg+maKGIplhav4Pmz7CsVIsT/ul7
PtUsPIu/yZVu48llzoHuiOlE6Ab/BiqbHGOYDLag4XHPtRvMy3i1cpnnENPmlcrcE9qOQrPB6TPm
+SP45qcf9C8HSrg4m1DyUTANHgOoI+M/3e+a4R2F9a3l63MpLktHEu1v84Wxbuj9cplCk1GsvVVs
ASRMucnlnqQQPyqo86eYRjx3jMq9sxnmsL/Rr2NOq3cpbVgv/hMeEe1twL8TzI2o8Khd8z93R7r3
lu7zhkb95wgldolcQEyRZgfg7jEBhpPxvDiK5AmcQUDPijIFrtBbdKEd+y0z9VS8MLH/2Y8TNvLT
i3tXfHGxGmr34cLTbKC6COac+wXVA+epmr89LmBMUcFdSDsrtzRg6otyVrVffpvMmLDRUPipIgSo
KbaSYsT/4ZfSP0WMxefI3kUdi+4X6cROmogljBf42n6068ZsmC19Eaht0uMP8NFhzdDelX0m+SX8
Usa4VzGDlh7ohMHQg8fUmkm3JDmBiaQK0cqI1zXierJT1e0l+Qb0MGwkkUlTZhnUgHco4kaLvgmP
FsyZBsQGOG+L1UFH7uQnTzKtKHxIyGwJKPLmoakOUqG2f8v4b+Yjhuxc916uRStEmhSVPqVr8oES
wjUa2RNmai91J1ngRCvhXmGxnbFf7XXgLmygn2FLGse6+3MeoZMyOVzoRw1kjqJhH2WUu0/3ktmX
zPs9gxy/nNYYyCslB/YGTguOw/HE6kRS/Il7+gFbjafQHsc4nrTs6hVy1OoMreFlcIK1n5IShTrK
5gLlZL+SbxIfzDeOSEE7dfKHzZn+WW8W5Cv8kK0RZ0RhO7RpsOT6eOiFxsPBegbHj6bF4BYAtgiy
GqeU2sMzAQXQRdUNWg2aR8XgXvWFtdeqQ0gzMdfQ7gMsxBSAVFcfqFpLlg4SmR3XqXdi/gvwEIHV
H3/LXaP/JEam98PB3v1lRMWwsrtC5KL6AAmHQgICXJZQNdQTyLoYDznwuQA+mva5tMXEggdpN8WF
AuWnNJxvW1+Pzr7WcC0+Fa2POrQp24zp9R528WhJIuh2Tr4lNqe2v+sUatz9N9m84Vf2ThFB4cQ1
sHY5ouGogKRLt2T89E733hPpPD6IAfwf/NlgZjCvXc7IH1quKl7HD6eV7N6CTvZAPpD4srEDOrs3
6yQI6MAsHwWdIgWUt6oUSv4bSy+6QDPuntSj/xbQj3Yd4C0hlusGowatQNe/kkdAZ3+ipDJ4oQiW
5A6hDHmJikM2FUl4goaiuYp2KUxlij4KVMT1LDrM1V2AU243fI1RvRBBQO8rNlR8YYS7o+6u3QE1
1dSvDoK9WMVxggHhf+Agjv+L/YiFJvnQb6wMaeKR4PLsjtRsgFDJ4dK2aaq6DaUL+aI15X6juZNA
OJhGOJvRwaFp0UB5tCnWCSFm9jgOewTxrdzRC1eCxSm+hosV60jCPrrLFL2KfzmJtAbBWcAlQGmy
CPjfJa8BEIxdLp4GLXQdGFFK84WlL7MSvHy3V2CpMRZBml+gfqkOZwYOuAj5H8P+/WJhxJ/t4WFM
IsZojlx0nsNfr7yni4yzgcxbHHt4og/V4nzfkyKBaeScKIZqha0TClNEsogFKQnwMYcTgrnzU41B
ru46p8+HQxRAiYFZi1AJYG7JjF/AvIDQxlZqhL8dyyEQaa/HRBWKohL9FD/DLDy6QqmJOyEQ69v7
8LNKfl1+5GIXaAVXIDngzOA+Eugd2BhGq88I8XLDocL8FQB/2mHl1Dnn4zhqriNxTtztcG9lobFA
0GGNJiYDeiJEWj6YJFLlAEiAYbLodTnWMRAcF0SMiJ6exhFvFiI1IuznF8+OE+I7Mmz2lkuzcmt1
anJsdoY8GOpn0DfNJ4/e4PNj1CglDGleQq9HQ+uRuezKmGa4Ha5pHLgF+fFgBRK3GzN8BgkDlgaA
vLGrxfRl1zQQbFXDzZ6PIY6AjNtwUhHeLK7T3B4GMjA82QdnLzG3M8mCJicGbSKUQKwGOtEbFd73
YCIXZ4ZiYkR/LmyMsLGXeMKIKrHUBLBvO2d10tWvT6ortYffk+MPmHx/A2p1FxjEi1EQWlugt2Sm
Fno8eS8m9i3yAUvdJsArAKLYtoz5rnTojPO5kXD8IxUgOhwSBeSQxpTtbXvBqd4XCdtKfF1Aj4S3
3mrREc9pqbu9dVq4w6qPD2GbRhuwW2wzhIW7YTjPD5a2k3xBdjDt45XzkTYHvWODahFhf7kAiXBb
QqE9D79QlZOgBHklBo/ika2zaJUgydSPAFdXQm0AeYp+OmfBcHrS0XB17Q+Sy/CeqIfp/DyBmJPb
gCp3J8gzTp8ZvD0FDov5znz3Jyof1PHgTy8VzXfqBVgd8ZSogcHKxq3RrmU/fgXmeZnqib0KSPQ3
GeP0Tjd24G7aDfCQ9PWSA4F10KTd/zNz5fsFYuA/N2cOwPjRmzfjpddW6+lLnYn6GJp+zQJEki7o
OnYG5GJkfXjSMCBZu8FlPwbEWVqouiirnjAdlJQlLP6AK5qfzhbCt34QQW3gYX+9ZTVkcyPGa/ss
1L+UW4CKguOU//iy/UFTDvxXbvejadP3ce76IK30CucVVoDYgKnPGHRIbBLVDW+zVatmENbKvNM1
4CYrHL86YAeU8Tcl5zsQKwfjEB9Ldmv4YTRwnPps4Gv/meMjSzwU2BtklBbMk4wun8OyoX4nbTgY
Bgk/PobED9HS/obhBULM+Y84E2ItgncAgcFTmXF8uKPOD/6fq+P6o1MCIRlwZHLCfEL5IFKrWbGb
AcJGGMDhqTfGNoBqlhppy5Tn4jauqidy6vBpb3obX/s1WH5jasSyj1BYGAjcXQgI8GxwoiX6NG73
41xauy1JmOz/lLX93HKU8cOpAsURhewdwDsLu2d3JRLoto5BA25WdUj9BkSKvSvelxwKKeXiCCBJ
Vj8yuoczhekT3nvpcFiJ4LBLN62dsYxa7vBJkmtkyBfm44uDJRvhIH6motUdi4AfqwvQmKvNloFJ
yOhzCyzAoUMfBqeZonUXzdde/QXj4neOqWSSmqKbk5D3v4tSRuRQRf7K5lN/QGXIZgV6dnMe/HPs
gS1hxEQq9pIsBDIrxh1CK7gaDKhitPXIA7nbkfAZwAD3CXgjbvsytkcGOIQTftpzmx+Dg0E1/EDj
DCDN+Z6tsVx5USOJc5f74FIvcfWYR4R5b9EprhEcRji2HW6DHRCD5HGDXcJ1QXbO7iC+XRTS1Pp/
7gmDtd4fLk8awu62XwuMByUB5y0Hdu/gpZ7r6Vbyl+eNCaX4GIMl6Dgakw8OHr5qQ629b1/AQKdj
l21vjhUE5y6YtxB2G3LY78QuqLnlJ1OPA2AyQmGXgAYAafPAEWWL35Vr9n1gY5qkVUsBiCbBvOHf
KSAZUiBGwfqFZgWs58Ursmc9i+1Clgor+HDQdhGJDgfgxT/2BkeVj1Y87mCy0Us4ZuSohChr2YPC
h797giqnM5PftsWohduPd4xtg/SiYqdm7QgNlXubcNpZ3bSJSob2IJWUATLCv0R/T/0UpTnL35Ga
i5GNnOQMNFzDXxQeYzGC7enVMPLjXSPukJkd9wd4f0GTxlA8wWaXso/zg9QOfiJDvgFn3A5DDvF1
6lK9JfWCSnx2u9s4t/TuvySU4KNAY8I7JVSXaxf7H0hxekRC2YDIJfTLVAdvFhWNUroGQ5YBGn1e
FFAHryT3B+e/As6F9L7vKZhjkzkGAa3A2B8GsFVXnBTwpFnNRONMXY3aOpp/f0UWDZQQ07nxdsEJ
ee81mrn1vCl2HWvvGgjFkS031ykr6aT4ykgvDrIKkGKTh0l5P42gOkuYR4Bhc3DYYT8ow0bGUALI
e3U8vPamub1mQ95lPMljLReihP+CH4BvhLvviGXMINrHhb85OG95awo5dszD2u2Y1wCo9N5eA1CP
WaHFRI2BH465T0VSAb3OWdgth6RLvQmyDjkHw+0/nJGYLYjoO76eYY9PvYD57TLCe+7Vw91mxuCM
gzJJqGJO8PgAORheG6+ofPt9ru5+D+8E/JkBFXMSwzljyGj8uwYGib4XTOAgDSteivj7WTtgTtuk
Z1BUVbhqMNE8kPITAbosYCGxpx82PJuGMKT4hFSQJV+e9cd3LaPG9rHPXwQGv8URMtFZkWvaNhpJ
rHbxif8DEMj+xVld1C/806oJ1eMhAhs4Qo0Uigkse2d32pO7dafdBZcy7Rkj75Zifs0Ulwrvpuav
VAX02LIu+MUFGqRb1SNkrFBYwoyNkbQtCeQkknfetEl04HCeg9uA2XabzXu4b2XnlsiWeRPfpyd2
ncxj5A8UustAW6aSmcYAEsP7Dn+0lchOwjoB39XwQ1UvfQYuea0en+xHov3wK3Ex8GvQeH3QSLxI
4EsrGwfkn3QS3zjp32qVvtSKgv49FkM0EClbbDJztiDvFhUg7mPOQpv1CdmDcsdAhnkM1UgitBl8
qiQ4BnCLtMPMZsKzaVFR8t4vGIpaBB12GYC5frjpn5UPIYW8kx7eyBSdMp9jmBfgLkd18gpkNBe9
f8c0UK5gNUzvPKokTCDk2X41pP4kB37WIIz9Scc9D2CwuKs4AaSAqfLacfESlYLFSKMftw4utpdM
lhcwQugOFqet/ws5kJBGeGUqoSGZjA/Bh5kgI39qJNnl+AL9qfuZQ/OJnwqG78RcwU2ZkhIyFS+C
nztlK6i0lESZtzwStTanT7dCuEF4DzLSV/H1V0qZA+6GRHtVPpxLKEcut3JMKGOG3R0AeWMSccpw
jBOfMWvRANvp/uqBb/KT6egE0+ESx7dFZoBu4mAghPUPgS4w/3ogVByZyZ+ns0+AIjAJnQHPO+YR
768DA2PStufirbIiLF0qKNLlZdx/MAEW5AZnOJtRX+FH++v+PAsbWxuO7J+bSwqX/AFmCMGuM8UH
ohfjlMsvjDmXBfBZMIs4cBmLZZayL9s9xU8o85xqMW1Fnkw28YUC3pzxNg8GcJAt3KoxpmeLRLEQ
jpjXrmIZwx4sEHqKSNwcQhjBcfDTB7r7wDlzKYRiftuBc55v5lC7zG+hcEIwZfnm4FIzRoYnjlRY
Iywg6ezwc4jF9GfBKBaLOlv3bXX1InEB5abA+AmC1WikT0bCFmOZR0k7wBuDvePL7KhXDnv+qDXZ
w/gO5VUJmsI4g7slegugiQXKeAcuxd+m18MgqqaV9fvMzZn184+p4pj2gjWNxHIIblo4ER/bBzZ4
XA5Yz3hySDJUhiMJ7rbAEIksQbYlDzZRXBhyaeDKAtsxOi8iFMDDaQhnHxkVXLGtN6Aihx85MjSK
mSf9Q9edIxNkkDhwOCuooavZpZf67AXuEWoA20FkjHye2h76BvoD5osMzZjzBRvquJvc3WNwIwxI
mdQXQR58k7nsSB6WZFVAWKw5VnkIR0o2h4ulVIzLur3b9BlBviImasIfhLHIq2T/OF2XWsa5eqQO
McM/HjC2JVyNtDaMOHfZxd4JN5N5tYJ05a5+JA9Mid/S7vqkbWNui63dH0AjBDh5i3gnc8/LWJgv
CrDkMBXgwNFCkBZYkPMSKRETL38MDDKmkS1tqgYwHlB3Y3DUPBYiCjcx/tEwnKbySaHbQqnBIixj
i6F+eXvtAcO6JVpyOBO+CA3PDlJGYVK1AWIxgOJewu1VfHkizm8hTaDA4ONhlvLTSk7hH42Ke3iJ
Rw1dQo+oR8z7xtftP5LOrElVbInCv4gIRAZ5ZRbn2fLF0GMJiAODIvrr+8vqOH1vd1dXWQx7585c
uXItqEpoM0IN4w8c01ksJquUIzDfRN+JWyVXmEnkYfKP+pvfj++pdH+3g+T8jq8jGYtVN6wLnaM+
WLbOpEN3WJuJxgZoCkSn0d+oKYdIisU2DRBSsJpaS5mQmYtrIgGVxjXiQe4K10/INC1OgqjIHdmm
gvasdGSlGST8uxZRRkMKRxAzEmqZ1fmfpaPQ0AInXOUCZqhw01YnuBA8sIgiIXaJbaI6BGmMHgN3
deiuZYMR30kSuTUknAc6rCg2GT19+V74EGjMAmuGn+l1QGwmvMjskrAr6XlwaBr0vDhQk9odrDsL
kfvddZkZXQaMibjrtdVfiGHb6o0s5UJHNY1qnyp+K01X8LeexYcBL0nC9fZ1pLjE2eHGKmZdep8Z
yhUagjjUUFLT+VDSJRYi1TsBAiFhQtuZfh5Zqkq7nnY/8OJgAWbCFc0WaO6sWujYDMWi6o+4Dq+e
iZWJ7o9sB1jH3G3vKb7AH2gHxWiBxxqkQXLjLu93T5rDgB8WdEz1caIB3XV8Wr1UVWSvMTI5zk/Y
xpIcqYh58RvoOAw4h2c524HinuGq5ZoNQTtaRmhkWkaoysLROp3Ei3SgfwmVtCHhJ3UyWGULlHMF
JmHiu00cbSk635hNE3bXnJnJFLEakWQkXXDX9LNmnZ/mZwYZ/LtGtXBB0D6vobkwYYfmpjY3/dH2
stzSusBMi2NMQYSUAT4I4+c1w7rAEnB96A+4E1IUXsm6/GucnmaWPHvUh979lRbcCYmSpWGFEKJE
Cdvn+4+RQPogYLbMuwULpNGdjbYIfaSw3RmnyCsyTqASHP68Ml4mQRTvvgIWRtXXXPiVWLRwgfxK
EX1avzDeu3njjzzGIJL+BMk7ER21K5IIkmJyD1Bk9+vXfQaYQmkzDekXsTSJnjZst1l2hF404nlw
Snz6QJobUTPkfFwg3YuGDBm1JtjReuAuqLzPBPrxGKYJVTaPwxG1mRpaFxsCIeseOmxdfwwge3GQ
KO2iEEZRE0Wwy9m8bjulshWq191wUcp1RjpBHTAPOgbhz47YOwuZwiWZoVariEEKMk9JfIHH/Y8Z
PJC5nxiKoYvxAM08QomYJYDTote7AN7loHFhRjuXTSiSkhyfwBiehHUiGih3MSM3wPeCtA9xZ+d9
RLdXYS033r2/wwLdsY4dR454jpEb40edaBJQUJ2Iw7zYGwOngg5bw8d5tC3vobR+cmCirU1ymm1o
MQEPkdrMAAtmSPWAstMTzmAy3aWm3poQQCE/AB9R2kNWR7HuX04R4v+jm0fmgmlFfBsaYfHtk8Eh
yPj1yWYfyIcWcSv1/KIYQbi9s5kLGDrCPgUNj6xJBE3q68auF7GCL64E7xhrJj8m0pFQO1E6wond
x+gP1sWLPiYE+xno8AewltrLOZFHlNsM6XNQvR8q0NdiXMyfcKz/TA+VQBbAnSNg/zsApn6usIAS
2BoSJXaossroulUk1ZJPnfX54w7HZm1NEiT6mPeibABloUi6JOxJGGZ7D1vgl9RAHBmAfYRgxo4Q
Z+PUPnFOQ5E9FzGvbnbqcP5jmPXkg5aDGk8YwRd45HT5JdHzUPAkrR1BEv/5BBfQWR+2NAUPRdQD
osiCuI2Fpk4KY9GXcKjFYlII/oN/4DzgVFZJiLESAq6DvMAwo/3xMCVoHUTlf+8RqqZvcvkuZ1rZ
dfeLUnpEOjBnCM5FrDc8dfbNg1q6gm8yJHeM6xawdqBvx3BlhWPqnezhQFkw6BvFQmQDqyLWpv1k
fO/bk/QbIOADTLu1vHoB9RlR8ZvHpQms8OR/6sDcaLJ4aZfAdDvR0EkZyhIhlhEULEhqTNz35mp4
H9KSzkTUDrosq7uO1YJ294mGhOElZyozCTkaJ1AKatsNFVMclgcCmMau/5Sz7ebBXxgRGWYPv/Sh
1EWC71EudI0/bUviPLxTlu303zwPTWQ8cpfpVEYTCAlQ8Hi6IIEhSl009bQdt8/4OJWg3a+jE1DY
APXMcQktzQVqm516XERgv5Y0K9zqQAShP8v5SvECMg58HO5TmlknG4yIdq5Bm9DTt5kGvx5pCtZR
w00mkgtE8Qox9SHz9r8XzJacqbJOZAsxyu9WIcjL7D0AxVnTs+62QW/Vk54jBxGMn0hmhnFNbs+l
h6NlgScFwRga5egpvm2CQyWTJz0ywU5aamw2E0IWpF49JgqseIwwfbRGoGyynkXnGFVQLUh04E0f
pD8bTf0x657R+mcqtgoA8AQDEg/bRmx/4JGBQpwbnqMDaYsmjWC7r3EMUpnAGnY2yprcmsIo9oiN
57eTsjNhT6u8BGf4QRBwzGyD8GsPCykqb0cOMKITSIQHRkm2Qx40vjCPPVEDGnUM1vPINhcteNJs
IkA66N793stQcUPEOcVmgUeGuYUy5WUlG2jfrss5TSzls4AF6rizGHlQyzy4EORkc1pCZKqFe+p0
0a9vGcgMVmcCyonGP0EBsrTfoBspRPQQ+mdNk73Pi6KBIbVlScENwCc4pRx1Z8ZA8FBFd9dzqbqA
GM7YrtMr2N4OYJ7rCD3qK+YT8qPihkJm74TXwTdk0zC6M6EdfT5UjgjeRQMuoGa+CH08zlwdpU5B
Z8/eAXTBQcYUZ5CQHHljzwwKqFVkQGwpwgeoyj1E8JhgPRoF38FkAgEOiGyLNO0I2biBPrZojxOJ
1qMXKfasXI6HlwOigWcWzTjU+o5DHsbZeR2dYywgfMZgmEPa8+6ot3gSEFwWHLIUbJx3otnksafi
mTlupzAaRj0QN3WccOXENZAoYLb3hv7+uOdKBZgflSFYPxsOijLQvMgg/qKRCEmUCkBkEDFZnnF4
LkTVsPIdXigPzL0oJAU9GqsirkQjO6LTQPCTuvAypOijY3YJ138p42gtTwoQU1BrNVzTBEFKnBHt
xGfSatEPdhNeBj/DCNfmQp8KfU1Kc+KICNGdT/bPQsoXkNEDYCa5Lxogjn0IMRIYC8fhvGLtqovK
FxiU9www8TrOEM0h4UPqV3Ib+v7Ggv5ofzth5hnJEarC73Q2MxBjeovRglxa1g5RGZZcHaq73wkt
aPACViBZEu5nA+AKEiz65QyZ0qtDhoOxBtm/JVIAA27qzbOAcwLu6tMJZj+nTiiaypyXkmbtob3C
D4eY4A4zflqwi8V11Z2ilNSrxZOBGUYCFdCG9wekFv8EegUMIz5JZx4FWmlHLBq2Ay35+DmmiGRU
xgzXNuYeb8ndKRKxR7DlLAGgihY9ubXTY8MB0UIAnhMZ/Ug/nultIDDwg74d2oKkx65SOOqemSeA
MyQSG7RUQWGkAsvpfWXYlkzPwCgfR8RGeUKER4dlE6JLylSE8PAlrZQ5hcp7n58wdWl6yXW+j7xK
WFORS4xBcmGTdd0N8ZZGP1+fLkCKJWz46mLDxI2PRJcTPSLDGZSw63ikaMa7nJY5QreA6+fZjaxI
3QmtDKKEexsjFMb31T4jOZZwR2Etz2b3XwRVFxGgDW8MDME3YnqoksMroXjqsE4FdqSZeCaHH4bD
X8V9HueZO0TPbhi7EU7qdJMEVU7jGbe+hyDpba9LKt7BmgUDGmTBfNhzl/8AghFS5CTglJvlAaWI
6VSkaYQ/ROs9z0J90iXMIE0vwAFMPcZ0RFcHOLzrBZmPjJUXOJO/ROokxivrNYI3TDxRLNG0oEXQ
QUeCR1uDbCtD4QPKxIk+kArUJ+YMOWeBEeiEPANMsFk86Wjw/wVBSonw9InWBmwXoU7h7jIjYIyh
g/0ZIgwAzQApKNb9H2qGBfVWXxmMAs3feVQHtFf08UkS/xctTWKruCMiyytlI4+8EdxlRruARlPP
/8yfLFn+LC8u+ZUn79bvTfSJtev+7YTBrETBWln8VT691bq3h/0MM8S5WL49XAvG47JqsiNZXB+V
U/D6NkSsWU6izYkHKd397ePG8tr2GFqgwjU8iEaPARkd2L7CykTJ9cdckVRKyb2AievR3nhNSKWY
SqWfN6AT7Q+N3Q/IwvcHqMz1mf4svY3rotYn3g0LIaiIwOw92viee2Jz8mqvI77u6xwmEIA+5E7s
3qjrf8Qr4B9sFaBjfShtJLYM1AiVJHTd+UmezoCNCSgJyMvbJIwzFAX75eXJsRG9a5fCWF9UCZAX
STaxmeU1fh0X0XMlKcsoXSHSJo5doLS9werwcz2A3HLaCr+Jy2TvQLbxiP7Ts8AKHQgdgc9RLsZM
pEUB4ADHG7uz3Ih7vIfsNYjcgnaVj5mQI2mgjZUZF/fClIGZUIGyYSTOaW5sKJ2lEmZJM8HuoKZE
Irv/Sb3f7tyCj0gxBj5AwGVS0TFXwvI6nWEyc7ACIj6x4iGXBwcTSIJyi3ag+5nz6aSfUAAP1nnF
hIYxLQfm/DWAG7Dg+O+Kvy/wJEWqlMUvXxqUozVQHQ9yv315nXh4EGf5x5KjSHRbTjfp055l8EyO
KMpFnKCFjfU6YmQnxiQ12iW2J+4ho6KffWGcJ/OteMmQuSoUgHzvmQvBsIJcyTtLf4NLbnhsuIPx
nvz7Qf83hAblDkiIvVksKrKo7p6wPudcDc6MOIBaEX3HzgNsnRXEn1Onn23kdEzGH9xuWQgH5DUy
9wDuOAJq2mposwCnc2RDGRCc8iLayKcOYY8RpsmJU5Rm1C8HZ+fncUxDdgBSOqwF9xaAPcitUnf/
BWoiD9FFAC/q4O2OECPVBM+FzJ6KEfIMVTMO0nKSEGCB8KQJh5sQCTTvW1Yrm2r3WrOteqN1foAv
7QzAkKnqo5awAkAwugyJMfaSvuyc+W9ullAZFejQM37IxvzMDc6dDgHgVEYggHJYsj5v/3cPOFEw
UAnpP58ELWT/xH+VFGOKkm0wuheZrCJ6vPKrT4JdkG0R6C99rkSQ5O4PxxhpoLu3CKDGk5tjWfzN
S56YJkGWGoaymFZSGrgnTrS/V9jz6QC5J2tpeSz8zBtAkmbKMQO9TsOICruFxyxUVeoWmcFr6HPI
aFdjD78r8xKII1V0EqwaUnftkArPaLNYM4ZybyG3ZtEY9h8G91D3fcgr7kXktHn2NKG6Y9WIO9OU
qfbTB5bkw0s+/z7Nmm2FJ5K00bFIhGkc0ni9Mt8CuCyDWkQzICL+VejHUnrSO0ilv6mSsnV9kLHI
6y7X3A556x+RUoW+7H9RPGBnrHE2c4n7rBppN1QhakK0pWgctb8rdQmjCN+ZoY6jLr/P+TdvnXbQ
D80hnkgrGfrNqKt/aYQT/UWEFNFlPE7lRSJT6Ec4YotbWrMm6UarCS6JG/Yad+o7hxgohJQBh6HW
8nna6fC+hawAr7fxAd23JMCMrLDFJNtjAoiMNiXoYavI+6c453J+L6PHhlxlwszL54xu5dvnsYBP
lbgqGwA0z6c3o6uIwBlUDmBS6MS0JpU+pzIYJkOIpf+JrwwUXdAhFSUvDDUn0vBhmkjmMoIq5HkD
BXFA7MTYDqR8769f/CSyWQwJvf2Xz6aR5KXegAQAgBf8iIr5rkJBrdEPIuYxynAUa9nPkdyGtTx7
VBTwyJ2BDm2vMGrEzqhyCY2fCGS2xG8zUPpdmqJ+OiKrhaVYM1MM4MpjwJ4V7OkufVKITSbfyuKv
oyfUb5n+ZBoGKjKcgAtxg3XFQIrSx0dgxqsvWrf5faB9g3AJ3sXXXfNwYbigMBikKznPnsGl/w3M
MGg8eDOOjemMq/kf/nwD8dKsQhUWo3BPuBpuHJ2tEcxifqbSHNuKWhKPm9d7Hm9fv2Eiiba7Negi
+hSUJVrNYbW83ReQWp0cCd/F17sgAXz3Ww/xNiTguSzwdO4fDpdzZXCghRxfVWE9unrv1uk432VJ
H/+17oVMA7VbVJG/xjzVPA3VLyabwLKsqBgiuYxlufus/VtnZkx0A1bbJ4Y5w2NH/xmtwKB1UZbR
IJJqnIl5X9vH1rf/wd32Of9e+qW0T/27L/afMthgKOhDPLUA+2XDa+Dau2ZUkB441ldM4gzIjYIK
KKFyjZOC2QfCZtfNsKbM/Dt9Yq0z5ZAyFP9uDWgR42DELHDP3by3d8d4Q2pGnzeCO8zAJkxpGQO3
mBmb5FvIFU8X4v2KCj5ZYEsOwGXATERERJWOnQ19nffbm9M8Rx8P/f2WjjCNlcKtF2Ll3IGzSrp3
C7DfDVlbslrYsBq3I29eBCtT/90jblz97+5OlsbNMYHkUvqJ9zzDC+AN8O74YP4/85goMmsGiHDU
GZQ4E7EzOvy2nHXP1zN6/H/zOjmly7/9RpeOP+SA71xTwuKoqETlJngZ3ue6fjZTnYbm/Vg/d13N
NyCAM7GcLgyu7Vh/wkadmzAj0NCxgyeUEzSoNlkeqp/woQOVMKaclqGFROdE/70s3jB/qhAVDa2N
cuYtj5RtyTvqlOFlgiCSCRVv9nh5FwjHwPO4zlhxN0M45KF6LUI2VYiM40fDKcxrEDucJGDAxqoZ
QRYwI9r5xSesVqieINmO1koMQQITi9FF+SUBo+2K8v9GRxto8O7N8gkAYgfaOi7t+ZqfsPWFVeDI
jilkVD4HLYMlzcR4+2oTaPftqwlKzS8QNLZGbztIGhJjKxuZe/xm88HbihN9VV6C5yihU1LG+td7
fJmE/XpG/u9jWY7VkPYjDJbtwRFZQ0o7077DNg81ZAGoU9r+p/C4hLfRfxJlKlRz/OSBpNygKIKm
CGo9Uj9DlEa/WpCRaPbit+oZbZ8lQ3Y8IWjQi96jnhbdrSkrCzSJZAaZYsYEeoKr8laeyKBEnJWk
booYWkHwuNCGjRfkpO3L048dxP9eXtaMFQ4vtWbWKiSHmindBS87p3VeCxiL72IWqa+BOSh2FVuf
AKD5151ItACCycgQ2Ae5vhd10YiJu4QMBm8m0FEq3lAr7Mgz18QhkQ+QkHkX3p+UqolTMIz3VfmD
9ViX45qFLRURz1BIKC/u4tF/vKfNb96Mzxk36t4meukjLm0vi07BN+ubR4/Yxws0kr6Sxg3+5zxu
kdDUkBZh0k+l60JQdonp7+cgAeEu6De+FNfQBnJvsLfYB/ynupl+36PbO7jUK6UYpqhT+/mitoPP
a/ynFGvng+91+ujF6TeUu1BcGDX8LKuwWvEOClTkvFxBeQm2U4PeWhrHRTm8Z9G99e0iwI37WGgB
K7dlmTH/lvSBKNhAR/Z10kdZ9o+KnsIudVkgmMwbEBB5pUjVD3XNX1xbX+vxMszLD7AvfDhydbKC
jHFnzFEZvxgg5qKs26TP9MXFV67Twh6W36Ea8TvpuvWYM5Ns5G7CESUfog3BkPS42y6lhN8/JJvP
J/zsm13/mugbNVIQ+/LfXf/9BMXq5t7LDK/IzHQ729xgRqvPMkInr4hYwUSjrxgTLiyUGKrVNY1z
Kzby6bWL/J7osWaXn54dfNPIRhVR9boaS3yVPRf55afzZs7MeZmjTF89OvOqmeh2sG9R6lhqKs1j
/TZot+Y9vKHpZ/tPpO2ug/t9ZtSL53VZU8qkcUVB3h0omm/vOTfH+9x/5OE9+ymA1vN8/S19LY32
67sZ2jVTm/1Xzysy/3X30sr/vP0CVWMQlPa0V7fmJyS07Qn13fe4MYad2jO1UYICO/L4aIgDo1vj
vJi/viigxQ27EktknRNc9bL7vwrl+P3MsKOUsVHaW9lIKyCnve5+N0AbvXQNO6RrWZ6eBvpFT7/U
QhPd2KevIylyY6IYAcaO6KLFn5rB3V4yS9ARrSmh3ugxMrYX0xBBKktzsDHQkD7nXP8iDOOi49+7
/d51GibeqKwokrvUcp2T1lLIcoJxOqzUHhwb5vyzgHk5BI7ZvwtlmvoQshISaN+UsRXS7DoLTiQ7
RbWzX8xoe9aJQakLA7uiRP6jWUGR/mtffTu6IXr0UX2mdWie2lQ5SPrDmN8w4KN2Uuff3R48emg8
KmFrscpRbXBr+xdJxgYnRRp4HEzoMLmmqDW1EaqQLDiIyw60YluP8BZQBonTfL2KCeDatSF5MZAX
d+eiUfqTuR/Q8HNTBe+ua+8IzOWaBIGkmqFuRfdpM1EvebSvvfjrVzevRlof4S3F/6p4KiwIE0ix
fQ/W3e/c4s+w1cLUDLQA7RKkOxRE7eiZ4A/A0BdsfLt/ab2smBixTRJ1qdEjdw5FM3wlYsqXvoag
54f7nK7W8okTjVs0Hqft/bWr7GFtwqJPPutC5HVNctXPY/vsBm13IAf0DQEcUg/8RJ59jeh2IQ4i
CzN+umXOpFNv+H37HIaX3aUI5DBXPR22h/noLziJ9pxWnFO2UJee+J+jfmygahQYaG3iyvuOiHlK
+lsVh0+9eXLOc5ILzX+caXO1M9cHnes46cyh+CtyGI56+1mWTNHTKq+7j3J4mkFOPbe95n0j+fcl
vqMI8PZrHnbr1ATf/yd/CQ2FJBrPUYchSWFK31RCR07ckGCbxjUK9ROU1YoZyI734K653odXg4RC
xevBjIFq0/CRoEPE0FEzMxK3frpvJmsXmeYiUfViugNfnBEWtLlbyoAMoCZkiS4Dgsgl+faViiaN
yikJxPPrlD/tTryxuq1TzRgz/v4avJQZvK8RidWl7fc2nG4d4he93Y5TT3hbzxF3+DcEwe81B81I
JabK36kf5IgFAJwbfObN07wHT+vPNKtdXYG8NE5P78rYLcARaSSOWQE4KF1qEPUyIN9jDCpkFj3g
Kv54ZuRnqEKNiLf8xc0wJKYf05hE7jLjBKOooXcPEkXXcNlx91uSRj6sgzQwY6z84ptnuO/FixOU
TDIgn8NvxBx8yQdxFUGbq6TkgDd9k1VYTni0sO8fzBNSX3C08gu1zT2knIpSSAiigqN5PURZvoyU
PiHHmlGHJc6Zz5vhE6QF99A4BTjfYVPg+F7IO8OBbKfjKsAbI5EyN5Kkpn4akyPcJiQI9zBFt43T
jGHxsIevzhcG7YrJGemWds8NarJsSovN18OJbJjBL3dTGZjuQoyWZ8zveC24Keb0WDxwmRlBaEcG
uN7AksWgcvRZwIe1r4d6KBQKg3Qb1US/7CenHgETcYtzT7Z5CgeCJnY7+pumegSyioKWBPsqo8X6
Jkcjn3W1r13tiD/p8XN8b/Zzan4GTn8eQxMEdD+5ohMi9JfHlBQfxQd5Nq8JZ8WDlTzqrLgotSdf
pJLgSsmWsFAgqZGEFWsGSKm447nUEm2GpLFIp2T/FGRCXk67IxGCRtdD8mQA24HuXE9WSMgyuwV3
4K129wwlsMwuf5t9B7GBkQHOVJ0l9wwLwKNykoDOY721/Hj5VPWeyJD0e4HB6+WaNF7ihbKjQg+G
q8s8kjNy5BtlLupDnhUyUIZcoq/f8Nvb02z1Ov41kqqIxZqATgIeEBCZJNZcQxb/BfB2ZLJl1eCP
lmjrjtkTzhyBgaueVK1rvSi8qXDCBxa4WkyLFcHJ+9iaJdOCvl7LyFypu9nPe/lZGm4HzE8P6unj
B04AGm53/8b46dcpkIuV542hg/zTd8S0xY4SzGORfnddn5XbGZUTLeI3Ey3Idv5qaFCY3twC7mLR
yeylEpZDxgGXdQOa5ma6a5wbkEPN2w+qGatMc3iTPH06jdwRk6NIMnUOJortGcEqo0k6bVH+tt36
dI2oyjSHvzp0e7p+idkg9uQUvC57qB1jkGEc7PUVQxLnyQnZV5hT4WptiEUFdnq80hnBjkzys9mP
8WrIHKqE5FTunRuWS+tu6fJXfkIbHmdGlggqErKqWGe8oABZgS9PA42Akgt4P6Ov/+Ja/SaUb2fv
DDk6VKTjlvwdqsi4F/CM0oQxbB4j+0yFGyN3MGSJJC60Xq5TG/YCLlEbdg7V3F6jXGUGn76ZhqrH
UnI/fZbt17lEKjMvfJ88CrcZ821vufxr9F40IwPOI5eW/8ijo3sW1fK5DZ/KZkkAuiJ2+kNCDTyS
ih3I1/jwL0uT7+zKNclXP8uCIbnUJnqmEZp+X4eofhn0IrxH3v0rX9L2FPbqUJ68TuXsAQBD4ZUl
pOEs4erYyjLACMnJRtU1VpBam+rDBv4Kkk9sw2bMB1ZzVnkqy/yG5t7w9mPfWYB/z5ZHZQa8+e66
c2hsl5//7B0G7tm32s1916KWIU/yHzGd854qSgVMev4W8auvTcyT8luRXiORjJ8NaG/Pq5vwcQsu
j/DS8wycyuuZxn5MZx/UnG1SVbe5RrdnpCKIuLSJ2tiqk/DhCsHEIZDHzdVTFJ6dK/eeBKypvP9Q
Jr1XWJmO/d1plcfnqhxNr1ijiQaFp68Wk+811oJ2jXl9bvdv08Jp3wfzGnTAgsRc5ZUPk8/AYMG9
NGI4FDE7J+6jhJrMqvehLU63hB5Xc6h5xNxMh+ymRAGXbkWTR3q9bc4/yc1FMfdSUqgu81f4whEL
BxIkMmA1vdwai5owHF/LdQr3yyg57W5+16ZX+IZk6dyhzvQf2NxcGef1P0XjqvmNC1lzP918o13g
jzJ+b1aeRuH6T1PHmi6nhA3gjRg2sgu7q8/hLm1ItaKw99VHpCTxLV8C+p0eSK0oTqL3RbtIHzM3
IQyULz+/lI6qyYz7IgkgH3A07L1ToXtMg2jMiz0+nOVLda5r/VyL2nYMcCmQdQfF+0787HhZjpya
ghDV6xNl13MX9lGNibgaggU90V+erNfIJz3/tZSst2kDu8R2bW3cYBifhZcLKeojP2f1OHt4++cv
Xk1c1g8AQv71rJ/ZV5FBKP6Zq4LPeY8MgP3cEq49niqrclNxKZjmuAQ2muT3R3CCQYtwiFvWbvUY
JoGRgEujL3ajgwoIpbNhGfmFN/ArQ5JAu48h/Qiga0Y1oLNkC3JL4vSmWqE88mbkjDwGjnhE4SqQ
y8ujXma26VylMU61Zwtp99GJDmVFfsZMK7PkqMd79FEQYizDu+7ZvbVNJ/kxSLhEKAYzgHzQTyh3
P7Ahmc68bejN2NAqUZKkb+Q09QSINCl8eEY0U4gjU5kH29xhqrhdE7UaJ0Xuh9GPgotxX6i3ZPwj
Tdjz220nKkwIIwsTgvRjQJsBjQdVyEmnh7/VQjWW6WLsRMGsU7Sa3bb+kfHMBDoLihdCv2s73iA1
6Vkzg1xeeUGdSW9HM6WiTOvX/qXr5pbHtPZnahUjZPDP9yug7I35a6/3mRiJX10DC94S2sOQpp5V
H0AqCRUl6ELtoUzjZHBSe3VJQagz06lLRuDuXtF1Jr34QVx294i1Myl++L5xoWD0Arlhp3Z6ORN1
nehLowo5aiDY9kh0jR+hBZRceJl/8UpYd+4SdzkSoty9TtjKr49gbjXpOuehvy+GHVTdo2JRr+ag
bdmOLA/UfYbTCQrGbmqNlCosur46youQlOGgI/fmJUzpvUQ0vctZFhg6xelexZHqhuVZIzOHNjx/
vwH7vU4NkW/Ckg8rr13vjKqD5u32cR4dS5TjYUtiR86g19HUUa71LmjNclfKEVL+0w5Aix2DW3GO
D9W9/JvYTLk2Am8fUrpHGe/ZCTS3EXWkUYHOFJORCPzglvYPp6k/e53Gxr4BvzKucILdjPmCLJ2T
LDs3oDUnQaIojXIgCMb3gnK1rBbl6LVCxZ5vzP2OibLu8p24r3nq3tDgP9zwCkSb0PmMaLmxedyU
Ds6e4TVYeZRiL2xJ1irF7hby3rtAM9t73/1R3omw+Ul9RHiWE2NYukuByvnsjJQ+6PMgguWHWfV2
Q1XAaNqmFKOsijOELNVLkxG66nXtI4cvNLLyGrQsG5pT1/sJq7XHDLXamMH5DTNSnSDHBASEGdyZ
9Q7qQbvpFd0MuAw3M643p9sjxvCUDQ9RrfqFIbEoGTfg9F5d59kp+UEe9tGQ/sAucxfsM9ofXkUg
IIOjEOkp7uU6AKA00evwGw5nhEdcjl4ZxmbyiRyEtpS09kRK6Lage2tNGVL6Bf+pQgqEFeMRmHa1
fqb/GgZS+kHvE6DrL4UMeuPnW1/79/m34QwwKLOdPwlfaKWH3mRjWzBfrRUo2r8LujdTNH/Jctb3
gX1gRXsVo1gdUkTPQC1iWK1/Npn7z2aJo5mcvWOU7WlvZNOMNk0RVs9pcYEK9dwTuZn1n99078PY
GBDlHh1c3+JtkG4BONzgIzJr6JeNn4fdMsxHPKBVZ9OCPySf0J73eM5u+Zu9vCXvkZ+ZG02Q9vhi
FlNzvX/Rfj4m6H/5fDF5+1fSeEpBJImUOZ4WbaTs/6aqr/Avwj2C+P5uB/xjnitmsi2QYNiDSOXK
JrIQQ1u//I4t3Awl8YsExWvsGC/DCyhLBwOiuw/KhJyznz/C0VeJdxgsWY5YETZBBklk+zgw52k1
znEfvruxzrRXJ9w1+Qo7uT7IiOo+PZuSQxxvhDDKBDRqdGhQZ849SCpnssvnpZO6wTKZTfq3CK+o
K3Hgcdjeh99A5ny19W5C9Cq9Yw0Vy/ms988h8za6X3Gxb/yG4P2st0nPRYSLW8A0gaxPbC5tMHL3
+rNrhsSOj2/AA765O2RtoQ+y22Ly+T4prbdjl6uIqdTyYxOLZuMHOlE2po+IV5378r9b0xzsZ5hu
4pOI9YB4MGqhxXGZyt1u2+BjMChg/MM1Q8hFwldT3XJ9J16Z6x2PUcOEEVANLhBSWu0EO/g/30by
QxRdnAT/wbc7QDo0XLQ4T6NPDI2N2UUOl6OIC3hrc/cmU/DtxWB/gDAHH4aYIH3R579t999tbTJw
+mJKqamQ6Hw45eGB1ef9BGEftc7WEzeKx7yheghMkFT+nUUgE8bJB+nycnfEYmibzXf1XNQEGGjC
TZPweuPVfET/bYf5LH+WxEcQRV4+vbWgjoVx3J380S6EsLE4zdaQ9Xk5CxEEbIV1gzUwjWvgYliN
kLqMabevjddKVLwX6zfyoDR7mWJPHGGMdpcA5RmfFGnsFgoqX1hDbyRltsU/y7ksX/52YHgyDgxr
a01v/YXi5dfbDSBFpqs3fSqILdD8fdr+TK1X8jLWsChO162Fsu2Qxh9Ht6POnjLohC8RTBEkHmnu
9/muswZeD3krC/gFzCUs6J1fpAx5zmF03F24xV1wEUHKoaIUiCFTc4DUKCGoH4JCP+hoHESnyjy+
FwJP0J316M5SiYTmqvL0AjKSGo+C7nAiUhC6f9z1OhxtbKnP6Ns/otiUk0C4srtQcafn/SKHXEPn
ZxAlmV+XmpvZrsY942VliOTDh+PXz/n2KvVe+4WRet0krPC48BUbBJSTS0+pCPqKeUyXTyQH7ntG
e90SgTDAhO4IHyjz0AXt8nZG5qjnYriuPFX1XzZr31EtBwSXzkqPjnnlxjQ8YwpVD0Kt6eEsR8Cy
3Qzd8OHmM4Sf28zchumVHZSmozk+4cf3wbbQdB9X71twgHtMMehdRtfJPq0s7DJ6BPVjmm8ekRpy
vo5sRM5lC1lO+89Td02wswKr9Dv5pEXraXd8Tjuag3EUhK79rOVmby7H95tluFpmjAIyhPp2v0eV
3i7QFE6EINGTr5PeneVt9/ntRAr1KQ3XjqvxLb92De4c5r8K7XSk1+7Bslncf76aU4OYcKSn7j4u
+kZQhyhi3VYUhlEpOvqP0XXSDrSfZ6wjyt6bKn4XcUC3E6ULVBiuU/w+weSpeNmUxyQu40dMR9sB
dmdWh09Oojy6ZyhlGsFleTnpBKccv1ZUUmZ4BRKdObjxuTrq6EocP2Sqzn1hgcbGypgRgvvAZPCx
dKt+7TTTghBWO7ewJ4MDfhrwuoPOhqsP9LD1CJgxu1xEWS5ec3yE7QapX18u7MqFX4LmaE45TqJ6
ha2dBCn/6+GsMTVjmT9MDt2X22Btfd3qIQ6j531oTxT+ICweE7ci2FY4u7/hU0YUNpffx1HxzE02
SYlRsA8voH0qMAX548M9FyODvQV65PaOmWfB35ac/I9omPbfsF7wzuO0eY178d27LJ99+3iZmG+8
jJIwC3v9HoDSqFxx0YtOVLsdTz0QU3e1w/shjOMn2a+Gmt/jYee+JjfiNBt9Wh0xXfTvg2yIxn3p
aVD3sKf1n4T5qQqTMievheQwNGYwPvvFIMU8Yz/NRp3ESb1qoPh0J9mtij9nrnNPtmzPrTG+VRt5
3PZxefu9BO2gGzXTJ2az7Vb59+Rxy7Pv4rR0P1U/kCJ6Ditn9I1euPq5patwIphu5jdRFX1D27+F
Wc+nt3Pdez0G0UfP6H4sNhYJIZUThcycLqJfRbcwXTwjw7fc/X8kndmSokgUhp+ICBFZvGVfRMVd
b4iyLEFxYXd5+vmyJyamu6enylJIMs/5z7/YPaMuYLm49h8RyTZzrtK6ZxkiMPDUuEG49DV/B8Eb
CxKUt+blggO/xZg7MUxqG2rxwi0hCx9v9tUVMR/f1Uw7YwQCQBBApdUzUG7W8CY7vueCjRznBDRX
m2wRq66UmpfScqtYibDWHVKHUkDkdisO3ujzz+0H20pO/mttU1iMQiJq364k29W5J2H8SvOKmi3k
8GD9PBFSUuXNnw7DFB8FsTBPSmimOpiQ22ssGHkpmC7JwZbY3TFuEIohNFc5R4cYM/rh1KLBN4vA
YXdGPByxpf97MZiIZyuEO4YlKvQz8uRRV9Zs4+EajhZtaQLlO4n4Ag6JhKWIpR6yxsxt4CQxvEbA
b/5QeQWII0Kog/9Ec3YeXmz0m2fxDvDRgeuKBD1CTKEjHj0eDghLe3uYW4TmDu/OZXrD/Ixo9XSa
2XuheBDs+f2UeTGwhBwaSGW5QdveyadKOIQQAhgrEAvD3I894b3t89q7HZdQ7JEva7c78BwKu1zd
pAagBcVBFWkNmg3MbCKcgDcRfwllEyYi75BKedl6azAij9JauI/Tig9g9SFB/ecFE8dREiWh4K0V
7gAJJrPi91/NtYS3yleGTYDxIVRbjj6O8p5URMAeTlv4VxYHJa+jCv2QoFUD93nDeEAjLUSY3MKB
17saQtBQIzn0PcPTezaM6bunm2jzdiMcbPCvqTFAGXgao4k1tCrWWxe+5zb8ohOlAgqbymldZSmI
v5vK2QzRkmFqn3GPJX/sf2cbClX+Eeco3jGyPWY9RjEXjuRYxHpCbwTwMBNqmsyW90CgjjyXXGki
rPEZ7EGqhODY8K8gfAmSJwe+gmbR+oEsULJWcKtgtC8W241PXUAKw3MoOZeMtkVe6sODJOSJwo0V
hW0beLd1Pp9wTkUQYDjUpvwgcAP4UuIH1q68VFFxP51PMmB0CC8dR9XgztyZlG+CHIlHdT7QjrLG
5Vhjeyh+mJy8Irwb617Eqw9Ih3pHaMdp+T9fP0s+inVfv9rF5bWWX0s8m4ZRv1OEb9DVOmFbLvmE
zgcICqwNj4+yx2cKztrTOclzOGKw1Vu3C6uaK72jSoITqiU5uyJnCG63wf3nX8kHBAKi8FNPQOqW
g7C3lV2J0+0Ii5XS/s43EDTY8R9c5uUSGY9KpgmTCU8Btmb9wLdNcI+W50KoiEkZeglYtlg2EP0B
LVWwiK8eal3COCnGeLau2HScfVZ0yqpnK/Id+jj7jdvflGvOtT4lJ0EAHrPOWeVwsOwz1Za/nE6F
SwaP7tvTSAuGL8jXfHjeYGaxC6LNFpExzN2EHhtyv1gW1JTwvtca4LpBEsTH7h2DF2nP5UYO7+z/
8cfNp/jDWls11pbkxJidq3g4Y2IWeZ80LtN/9lh4RfPJtrPvk9GMMRUGkMOlxj134fb8igyofDqC
RKl6dH8M22p+EGhVz6wG9Pyyf5IFy3SE0CoyqLNVOhOZUsyFpeS5ks/1z2iXzp6T/Ee9e4ST5VnO
5f2ZAouTKFXsr9HA/kF+ZGy/jCgKF18FmJjpE/9HaZ4JRx/8P/6ufx9/HHR+ttTgjO1fKFhePhY0
OLDhEINW9QijbAr9kGdTEOyfiAItMXwwXGXzU1s8+0D04om4L32iHZ7W0DBvYY09oC0DoTsjigAm
mU87B+saYbzA2KUAMTmJWQmVAGkOTFj7xdV/T+8nxyl/qszbM5O4nACfX4GyeYk5lwyJ0mfipH0F
2YUegadTq7btc/K+2ip3eC8sYsfIX3QCrL2L6o5nonakB4JRCJfhtod9GI87S6KbqX/fyuQ6190U
MH45oCBDAz27mMpE+4IUWw+q+ZHZQMFkplLbJXlPkAf9zDfE6fUIlF+ktE+wX6/+1ZlQ3Eh2yAOk
2MgSHrAurcuRopn6BxUlFj9DL5uK3VCdjxYVxnFzpQRUEyqHjmDJVb5uUb5gn3e6Qdqky3gAt0JE
FmraQaKt03WWu8XZWI8O37mEGQ70BehVEDld4l2+SzbAbbXtonwt00TOK9AXHgAZ9+UbX7r83wuN
PQcgEMsUxs2QVulImMqjIMKsSpqMbYIjbskwUo0Jl5ehM6TOUsTdYpP8OULiUfy7kUARwjOEOSxs
9dN4rsruDdMsTDBWKPhBjkFzwEo+JPmSd20n8FrdaZfb1pqbhegF3ODon0gFqEOnQ90hrF4RbNnQ
ODCpwJOP4fBR4ujT5tL8w+j3IIaz0pnpC0qFtcgort9Wtxz0qMFRnifMA7VHnOLijTV7GzARfNy8
8hoPmOz1YVPvEUDKf5ClBAcMn2CwTodYEaaXk9x/DHxt5zBUXVvg949kHTbzKbOvC7xKuJn5QvuF
DloYHuGFT9SdiI6xGLyvRm6YRszTr9PXdUU07r2dDtVQQhd8DwbffQsLaEirdnUKkDaOpY7oRCaj
H5JtP3Df1XAw8mr+79cuCwhALjojY/ijKcEImfID7hMwfPAd2TdWJW0wdI+0iozmTx9wG5CGfOIU
DObzmDdsZFUwpnTq171xNPAO/nZesehXivsIxAJ9OMVPOakBCGTziiuj4rVEOJFywSPDTk1TwiIh
Ht5I8jy8fbwUWwTMQiGc10SX/tKqpfXkkluvsAGqHm+7nODrofUlder3e9JfYX21b/oEO3Ho6V94
dCpjtEe5bozVjay2PpHk5QAPinT3fcZ65ZfkGwN1M4Ai7RZ67kVyXqjfZx3u30u1Dr+d3xaAsjl2
+7Tmnw+AJS1Hm9tDTjkwalciWic1JvXnj0YPxAgXbnolafZuHQM6GZUn73BG64ILN17Ehhzih7D5
uiz9Hi7NNJUm/RiNYUujDVQERXwwIhh+Poo5hPPpe8+TGV3j13Ct937+8ofkt9Jszfhs98qBKqsy
8+glv4APe74B6ahdSI5q+/IGN790jzLj3i/GCJ0FOaplDpUD30P19Z7HQgsV3RmRw+K8Ko/HLh36
CXMH+E2E02n9oRh5/RX8o/RG1wRdhLbAOtKHaXixidkr12iX3zHMB0/dhL2GmNbDufdr37upIrMS
DpXhUgPcn9iQ+S0m7yX+G/RfPKLVrGri4TjoF9oWdjcV3fdv0DKc7//AaSGbtp3NtOYC8RMFBuJq
n0nIqv0lkgfrdbUOMnpUSBqqA74GyDB8TgmyruQQK/InxDH+6vn1bwpG7tGIcrVqJoyrhgd9iOya
RGuQMoNgOCMgZWrcVWAL6jiFCmrps37k6G+3UbnpJiYaOXkwEFJVj8erz8J/46QUBOAVP1+uMVjU
9K7q9KIGNYM5jMG1KXUibxNgXq5t41yeLpyhp8/PZzDrBK/eko6ySXQpNDtQxhl5OE86QBY8fIE/
fO57twV/fLfR6wNkDiSg1MugoGPw61m//CA8N59fqsjHaPJWaUgZB0DlonNDr1iE6qxNQwNBJ+jL
OTNsYnEvN38AR+bjYncCCClmPm/h9K59zVPPHt8nRTf/vCd3lZEem79+ekgma3+jFMx1KgwbMIbQ
fhsZtCtrJyUT0PtGN1+0nfD1OvNJKoYRXzpX7CEw71N4z2JD/ud6AIvnccjeGgEHJBBi6DEiGjG5
rsFYGP5lW3mZT3T2Ltl+74bt4iNGxYC0HhR54E0+yJAQprHZ1cCTmlf9uP3IunHoK27A1WuUqIL/
IllfyWKcksOAPa4C6fhdHW8X+/Ae2kXPpJrh5ItVbGFHcSnCR+0PE87l+3V3H7lDhdE2bgV3W5ft
W49jaUXXQWWAOsY3osdGe+MWF0pUvG34JnN1/TamN8LRa5zmrIwI66dDch8xcZLTwZBfjgpXx3yM
sRdrELhLopq7ggLMjeMaDrdauvfv5p0H4+LUdc6DzeVsdr80uyPF3lKjdW1lEzydPWdvWEKcpqzj
74w/XF+2Et90s0I9J0Hx8yTnbRIAvMrCwdAt3sG39DXNWvEfCGBWtN+ZWayvQmhhQT8cKs73Hum6
xQUJe2pKcP2GS02MULlBYYBDHQPpGO2L2iBCl0dxWzqfka23U12gnYr5kB3la46WfGn1impMWPEt
B9j9upcsQtPPPH0Eql0mk/brPyfD36nysnuJVA1m9pBNe46pz1K4eltKub6+nGzkj0c2fxCIcvf5
BcvrJE7SbYbEhSQSQes3/fcl7FKcrMtF891eW/dGk7a53QLJ00Atkd9ybe4KhSyoQhbrnUvmPJt+
YSmRDtmuiHIe1OeiE8iG/Axqpqay1Y9Xkm7KkOUevoxA5Gl3VEOIEXJrOFOTiXpbPp5nZvvf8VIe
xCy/7uPeNhge/5IyyKiH1BEtuMHfwU4RX5QRPNmgSeMKbxQtqqpYSudDRFxGuRq9omHjtA4BjNOK
CtCav3bjIpRzSwXxGQsAZEgaa4F0HUmiHkoltEwCqvvGquIc8ifc8QctlQVr94JFYlCknLaK9zmM
KlMMK8Y6IRvmTQvHPNLj94Q7H7B16CVS3KD6C+5JT9BqPbLq/T2U+Up71Z8CJXrGQDvq2LwpQX68
YXdSpIw9MMjYKsQfGpvuar9G9usa6dy3q9O8BGIzXE4ofX6yUylaAvaC+uaUgMKgpQTYXvCctxoK
cMPiZI1Tdxh8UYQ8/IHsqoycuQeeUTirZ2W2YLfb5olRa4c0Yv1O5hpDUDlh7PXFnr5GInBWDnIp
wiQ7kO1qRVehJ9JIhCHrtYujSab7/Pqm8YA10kizbmTh3pYBjQrSOhqIz3WvDRYZIYs5kDB1vxtm
kHhygiReNooNkdmuXTiwYjgZX82+duvx2MqgiyozpTG9L2LDTXt+9z+sMTwicJJvJvJlK1/DHoMc
qo7rDj5vJ4pn/zPXKLznGUS5bJ83nPWXuTTyyovLtl78IYXoeSL/NHBCZfkmSu5lkaFdIxB52uBi
6mF4vVpVGtPNKWI5ec3v87fO+K4c5Bjc7Tpt6PoITACyCB5HeGdI9KEsMe0mN7Y6lMfyFstp9DDc
htjd1faNcSF44RSWzaicacXkMk+ZwfcX59J55Xj6pk+wCjyIWWMIr2d6XAPry/Zo1aD4yyBXDuCw
gH5pEuN3poKjcDykKYOkofjqMxz2Abc2Dd7RSmRxg2g/gp52bhRXKZhgDZQzshuaNiJBJMaL00Kd
v9BH8FMVgiiHqyHM7HHYlr8VNdBreCY01PDABLm43JbRSV1c4kUVl/B7obKFmXNdPqn4deDsFDoc
frvoLfpoQvDD6HdgBCo3fw6tWQbD+86R9Dfup/Evvfctoy710mqmbL6bEu9EeM8G5FiLyq/rYdBA
LiJ8+9KF0scRO+PkDlBNtdc4g1nRhJhd8vgaOx4QvZ5rd1e6I8hiO7TYg9gG4fJ0X2pEM1/cFgwi
NF/KGb60f6/WtCv/o7uE3aQghZ07piJV5lFnvWuHzGL4HRyXlNxEutyHTI3ht8Fkct5eCNETgisy
SVTkz20TRu2OU2m3iZb1X7oQJFJaSR47C0LI/PDC0vbl7PpdrMK/wBui1wOqJW4wTDNMuiHGc6TJ
SUo4dOMDAn6KIOcwXZX07Ka+62nTF6vVY8kuNJprhLOi4HpZAS/WcL7aH31aQbD90LAjbrPjdnIb
Irl0mVnd24lxs8eQba1eIrKVXVuaF0sIvmfKVIZp/nnN1H2ABc53T1mlC2MsIPQJNCeGkrsdxZbd
799zhLC5RDcqz7+PSTqwbhJMsKmBg69kG0MH4YuQ5yKcLlSPUsPQRR1T7qTKph4s07imzQnGZcLE
mGo3l2K5cUZfXOQmNB+9W0yJpQGru1FQhHYJ4o8yU11hc79s/4zoM+Fm0m/dphQNr5v7qgO2muo5
MxjRwAgdupVr3f6kZpbc/sh+tkj+AD5770eKV7tjPzsPdIsGG9QRw+baGa8vkjvU8BgBTbXgodMS
RZ+gNmwtt3Pfqjf45BAYubiQHjxhQ2f+dJlwlJRw9paPDbZMVZAqTrObIAa8f9wa4RHdSQkBGgdW
i8uM1y4ZV9GIgSKUi9MD2Y8ItMbC+S3yotCBlhNhVu2/ZsgzwZ0l9AR+pAQkHeClQWOpleFdi9HY
4TPztlA/MKfk2HWGkLWFcn1dgkAVM4R5jwKWNOxuIrnX9Kej4/PzV+CFD+/Jvr79ax70a8x3ByUw
ZGMcKiQyX68tF3ru1weMRzV1rV/PV2WXI2ref9GEGHdqOdKDXPiRGLZjhogWUYF4NJ7p4ykn78Dw
DD24vKPB+GcETMDOMAivZy6VYO5NrhsyXJ373kln9VZkGfeW5+Bm+LQt7XjzHSmZFB3KhdHO4AMN
ISDbW2P2It/znGHmqlim93yZFeMGVOQPvOjwGMm/IlU9pNuefDERw/biMneUzWjAKeFDl3jN+Anm
c7eF1oC/ARpHZomQjHC6j49uwH7lEg4XgySiv3tFygMXpuQuWX0WwDDOS3fURJcZIVasLJ3vTYY+
cSX4clE8TqwfUEa+ZWw3W3aOz+f/0CeS8FjttgVdv2BWAF4Dl2/pLzEfnA5x6PBRrCBjI2ZlXWNl
iLLVw2qTlwdzX8K6RjNgtUgmIdnoqE7/dM39au74y54flI9wwMAFNlEO1PeFA3XbqumSizPScZcm
rr6C7WppCzngWaMZYyywGGzhnyfs0WCaYXlY8wWfyXXMPirA1BJ7nc/xfrzk7mAqIyxosWrhERdN
yU4LIQwam29pH9/LWbm6Y1nO/vmLAH6JKWkyXvGmv5g/vsxoF7v1abxj6Mp3Dr0IgbLmRPdNHA0X
LHkGK1w3iNiwXreZG+GEPLFjBrDYxXNwk7cFcynkx4bPLZ4ENjSOdguFGq4H0ImZbYf0arH9XTKF
HvIE0yOY03vO/A2HrR+LwY8R5/Q+QPcvm8S5DPaQBF8R+RgSnMnjV14aiDgBGhtQkQjG4VXF6hag
aZCMYuFcProyHdMdtJaSydARxSX9TUxOBKa4L6t9+d0RYXPhtYx9pYI8oWPN5rNGQ3mGXMj3kmTZ
WEs20TA94kxsmEsy5jHInvsl0dLj4GxlOlZ/tz/sTCIwC9Wq8OePigHPII3li1yJFqUltgv4Ac4Y
AwHg8LJB4g+POaGuCEoRx+YJDfiZGOrUebO9RlXuDhec0fvTE/s7IiQY9YMJgSK+II7gkXQUcy6f
qQ4OYZjcUQ4XFhpFPhy3HguaPb6qocV2f8qxocLLAtjdyw8Gsn+zVFy0JXrh3CG/oWHMlmcYSQs8
kpZAJMtLhV8YPu2RziJaYKXinfQ9zpgMZaDNJ53zBkIXfMnl8tzBysBRVbhGi/jRx4W38xm7tXUO
kfHgl6H6OsFs9npPmcDq/uevcUIjtrixcsjgECc0SlF60nf/z2UV46nSu4DaWeMAxN7H+yOlavGM
xTUGUWJkdORdLgGrUS5PU9jrMEMDnLEhgvyTgAJzvDFDQ8aA8nRW2DyaAURHaSPuASaaoN3na9KN
XUzjTvm6Ys63ZMHzc87GIhFeAQPh8Y4TuLiBlLK8BOGLDEXwvsgYBgr7YUDsM78JX3h8Q+FRUVgL
Y4QyYYwGCQ4xTAjpjNwX20L+KVQtL1IAMGsVE0Jg0XEghl86jvD4vhAF+e/IkHQsZOCw8jVMtaKx
xkRTRZgPDF98JlgeSw9Xt+/Gasz35X/C8pFLNA648Ac0n4WXjZPh8Tkbi/TbHGz+/KQDcMAURjU2
pCeNT8CbQRU5OqIH0Y4opmIGUbc1g06GXLWlrrThDPOTaxeDORmo0sx3TzZNoo9sMtOpA9CQY1LM
4v6XXre8rpMGGBkqBw5+uYsqD8jKsIrBmpaXvduoEfOZ+j9+L0N93CGFBAWNPPeCf8T4n5V/sT9b
1L/tGoHYiJFtkU14xu4Gy5YhIWCPncjv8PsiOIWhF+Iu+n7bb6/2iRoUs88B/i61uS5Unkh1pW/W
XJEQUQk0HRhWwMxMNMnTXvKdsG9YqD3ZMsDdrC8Jnja3WKUC5AkyM3Ut1z+pYQ5gvofq2Hrxfk2c
LLPZiTWPsdq/T3OmMeY9zBJln2O2IKhLAORLWqU3n2qpvzDYdL8IEhnWqr5GRzYLGQ6/gPt9Yeo3
8lE5dM4g5YlokzHU8iXTD5R0NG44UtJDCUYUFuoYYIjE7BciPBXVAXT7zCU7G+0GEy5x/US6Ndd/
sRQ7H+sV8al9E/L8oWSVB3ItBV+K+Do42J/jWSTlURyvhegDd0G4mmVHAgdQElKHazisHERNoG5A
Fozp8F6Gek0WFDyzZ8gc9ALru+YxK+JGXzVUvpqD40yyeagYzTnKCkcTnWP12UL1eHHd/E71zk10
UgLq0nyO79niA6Z/FUSfa3wTXxMKiCEUu5nwBVVtqk+xwTubwQEZk8JU4sQJL2bFYqivPPgyBv2O
AbPk4rLR5o5QZ7O5fqIXViIXjOxY6OvNM4UwsKme+McQaJXYeE/7IRu6v55atBd7xD6Oz8DWP6Vg
m5DGxc/tAJilCfjcV4bwyDp+PCbPdm44zxQTNGWAJR7PndoHry2PPhuJEBkz+MAHUKVP580mqjrP
7KHYqOrspM5l4N2RpwZVBIIvPgE5sa0MNQBIE2/OlHPJq8Z7Jbho/3YYzEKZmAC+LDFJgB3GiILr
g6CdG0Q32MK7CIY+mXKDMlBQzhnfSPlRwUyg0NK0DDhA8VoT6ucE39t/FDGgAb7Nu/08CLaZXvY/
GDqlkG4sNvFERSL75JqSgjAXdpOxT8oigfRFDdcTUemDFyQt6UsNRnG4deZAU5hpypaFoO+sSmye
rEmeBRkavkgLqD2BOjbHM7MK6iQu0IOVeuPfRLJpTPDlRVxpCasa02ZpQObArZLBYMX5ixqTR64c
Bujt0kD5uX1/xihgXwtEQY9+ciUp0lq31pIpoZXc1mLPaqdJwT7hG1s0/kBrEDjGuX/pzLWseLnK
jFiHJsjcQ2hBmdDj6E+o+WdRY+LsDA7RM8r7pCU6w6iWA3nN5BBP921nbmpsaS0VvUD8jxP4wlV3
iL0zIVPpXNhOGSqsO3kuRmd2mXJYA7TTX9J89FjwNlyEjB2B+WjGqfxUg/LwLPZsD0Cw5QHjARXd
vTbN5YGVMfWA42/Y9zmixpjBK/ABYU8cHISQNstGNkc92iG3QqgGTAU9+r4dIceZMDeVPgxey1CL
HoeqAts3Il6rp+C4zDhmcAL5ELgbX4568PCsZiAEmw1wKNrcCbvK2KMVxz2IREDkh5gV3tbGQt3z
UQrDZbcbTsmO4hqAWEOgGATF9LZCIQ8vgI09s3t87k9kJU/bwPCEKVQRXn6wgUmMhKTbHM7h3YHk
Qurfc3P/uSzui2banyoNfunngiid/dHpgwc0jQsSExPEhulLxVAdL9xd1Zhl61xbrAbwNyDZmb4Z
rj+Y/quyMgx8oLhhgLzTR04hORdUP4r1qINrGsPaZNGb7VGd5kdtZUwGUGA6t+Bo+QFsMZYd6mso
YeE35P+MRKO30bkEaUTTAoMazd1jg1lndD3KNTCOiuydvA/7esy3Y+tzGoPBolhC8gPzRMi/Mw90
5fEPB8xnN7dEKUo6duY/f4ofhWYaohTVj60tSli6Pr5Ds+585z1rcGUbPXri74e0A3YURfbd4XLd
UDKtmvPoi3WyPhuRUKXY5Uz2+2hMJCeEd8j2rGwIfkXcXZ0X3sN84nWGavkPRJ6zbXk5BIORvRjN
fzu4Xhu4a7OtdHhslKTc6EllawL+Qu9ufmEYFTDgLt7vM8CDwu+ow28LcFqHxiyAMjiDzWZnB4DL
zBFyAT7a26zWYLwBTvCDLIR5h4KfIZGx+VsQKG1eEIwglXjsMeNRwm/rPOaK+6ItIoUYfjH8Z9je
8HZOHC2cFqml2w/ZhdWrtDxBwyk1Y6z2sIb+OY1VEJdJKp2g5Zgz2GD0R5Cy/YKFRVbQztgcG8jM
RP2eBek5D6A8ZUfcosQZ1GAYA1WLspzTd2AmlInUVBKbD8cNmTIePk03m1EmQMTvY/KoEsHvBpFd
AaNYxmZGvjkAyeGQbmhRrHJkPeYHt0lW0NF5luNgrlte5/Zn8jIMfPvIaZx/Tn9jJLdAjVys1A56
sGSXJQvoisgjgZJwXDF0upifGGrucmcL/voxPpDjK2hpHEiQzmAy7eJZH7jxv4SiCCDhJFKRbgda
MypkmwL1fCKIOio2giBkFCGsPEayQtwzTB4c26vn8cQ5SW0sfqEMEsctfou4aCw5mx8x+780Mb5m
QgP9ykySIjggKSC2ET8JXk27593QaZ2o8qHXVGd+wRPLJ1mCPA7rtHl+cLmKdzLcM5RNpKVHJ/wd
qDKZKG/IsBdB4Eya2Sjc22uJGADMCiUPjNQFZAwuc3FBejRyVjl8kYG9Ei5Ol4TZSZDbKen2GPG0
kWR9SJLlRLW76/TfZAGI4sj2ovrvkc/vOy7I6oteDvdIwFusdOE0ttbzHm0KpgomiJi2qG5xSg8d
YSjN5p6dd0BgjJmazYEb2s+LCJZ78DbNQFiPLf76I9FzVQyaT5sKGofVg2QNXhYTHy7mvscdwL1F
AJL2gnECm8rN1Ozfi0cq9FaypMUiSOcZOH8TN29z9eU1jCuyEC2o/b/P6QtRwrl2bmtODAF+oDGx
dWtsLRgwQzWGaR2LIJdABcoVK+O2OhzuDhvLcqX37orxQeFX5gE6NJWZeUPwxZjR4/qOZ8bLxtiK
VQAkB8yJ2MvauDsuerM4yEiGUrhYn5BBN5NWxr12TcSD+Uo2yglTV5gnlNfUNRFy5ebIVJqQLEUo
vjjzvBUgHDcFsJlPNjAXb5+qf/uMc+Y975L3+2Zm8rT06+wtW+wMzE5TKwhu3VTeshtDsuZbmTtk
jjt77OEm4ljII47tHtY1LlKTAFh5epDtZ7hSZPjVAH6OoI6iS0CxBQGV29Gwu4h/xuIHkoVWzx8n
kt8MjxufHhiwxi6vMOP5NLmLuvkHH5u5NHdSffCeYE+LB+9wZMLI1Bayqb3JJz5QiWxtBlNolGxA
MKDZAeYHg2f+mGMvxZjf7JIZC3dHrJaEdbMZH/UIeRobj8Q7TMGSTB7WlYvtJlCTyRQ2c35ZJpJ5
g9vht6m1AKngZyu+ofFb8/c1Z3d/Fus7YSMMg/bDg5vzh8EhqfwEdyy7QQhKkRHZnXOI03C2uifB
SkcT4cP4piuxb/ZgfcxfpJFwfGBqifCTK4Cur7eFom9VxWDp0yu4RGcilnx7eEVediHsF1EgJmgk
T/oJVtD1DxoP7SLWHjSD5xPMeybEbBdUTpRNVKOPvxw/FAsbMatls7dEPsuZCCgqChVGGQGh2q/z
2jEmmgzcnzUtDo2pDagenrvtBUYs9g8uKu3Mmk7bxv0Zh2scFVxyAPmrkElWimsvTqZIIujd6CVd
6kf/BDpnCJEsaxM2rTB1UFGQIaunK6OkzApraTUy5efVQ+JZipL6dEof9omKrpIdSL1nKUBWWkLS
/Zf50tgKWlhctXtHsObArEEep7iOUqkhyBDWtdRMJ8AWniyeB5HHPPgEymUCX/ifoOSK64l5OZIj
OOCJU2ccZPadkvzGNW78iCZgAbwLEwyfSaYuBKAiLwFPlN5ecmoAsBpMSJzzWCSKpZxKpWBM4UzP
eOLfl3rPiwuvzi1AZebs0HeK0bRcUmd2q38EV3pwpEQPOJZUt/j3grKE6gqT3QnJY8iMeS3ang6y
6jI/UHqjN27fq+VzxmTDeUyFSzTv4nyujuzyL5ID+nj89lDlzZZlnIxtmbwGkt6EKtk/ixiLD+gO
Rwjcy//P0evfP2ov0IhoQWlRWB9lwmvePBGa1T1tSn1clvlxb2u/X+OyLBIew9q0Jg0ewbSnEAaX
9xlut9A725sNzfMzf/1u91eImcJwZv8MzC3NEdWuav1erC1RAIQbB39GcPeYPi0AUv1fzl5mf2yi
DpdmXWLYSQPOYUCalyZSJpckz9yxKsGmk0Uc04CPRUOJ08gXaIBiHSwxY/KHwd0DvSCWGABHtfDH
Qkf/z9vkR/75WYPl4AeJFyoq7pYjc39muDB0wABMGmp+RePTzX66lQHihYSRi46dQrYbbzBN4AgE
n8Eqi8mamZcLoA6GKMAwoq0lX1zr51AZ4bhBwIMl26GGSulh8BKgU3/xvrqtBrSF7kNkxg23Gp8H
chvAi3q1OdM1fDEofkiekaMXwAgfH+r1ZQmo9CGXgctRFdYwek8HFAwwQ4Bi8gTDijVQOyEXmQCj
+rhjEc2HLoNepoI1tw2SsDlgwvXZKvtPZCyeW6YAUABu03xqzEDKM5ybOn80lZd6gB/RoSEQ5ZqQ
C8HlfdIsAwq/AugEzQmqEubYbOFckuf8NRtG2a613lhofwI9LOblYtCbz5Ue1otPcOktzLZ6q1Qw
N4PhLm3GEOT2qZvKplME1fyqY4s09tLfgfv4WkXuDH6ZQBuddftpz+lMT6jtdfT+1BbU05wgMzSt
2rI/lyCwjBrdnJl2Q+0BkQ3cjq0bT342cmS17fwLt4OdRDfR8+QIqc0HnimtXR41jsWL96Vr4sxk
i9b8ovZ7KkLiBjS7aZmFeZ8+IpyhHdsl9jkjTh1ITfvHlnEsfzKYckARyQL5yOF4+Xg6xxUeCMAl
z/AmWyp2I/OWud0R1av5cXsrP7/99qhPn6392qNPgcnLE4Xahe0ih+UyRq2667+iAcQ0OrrPDCzi
tyXPa8v9rd/QFHnOMV8V9kFwP4+qHGVDh5UClvc5ZjN2CBUnAqi9iUacXYNRygi20wTaB3u9grMo
ZEAt1Ofqi9aPhYGq2X5fHagoVJcDTt8jcp4JOrAuQq8fKcyV3XwynjCpoHby8zUwH/Ae7a+yp2Xh
VTASYErzdQdEAMBlF5Yp72nPQLhdcPSk2xQVF7OuJXZRFCD3I0Up7/HxSyHZfqba1e8fODd5n0dE
Y5kDhsMoejsy7I8HulfrDdWV5pcfXnnvt9dVXq3Oh8z5DfdLk5RGWQvJvpWwvqBEzj9uOZyoyxpZ
Mto0ROB+Ab/DZGL54tjDgLpiZuvQliHVYHJb0cU65e6euxgEP52ez4GOI4B4yXikWLxpYX/QsvIc
L5jDm7ILRQmIF90uFmI1NwMFGMMP+G+IPe7+a3Hxu6/VbPK5squguNP5/kg7lTewqqhIn2MLakNj
X3ur+vnods8kMbfvGJ9eTGFFi15vkiZMbtrgHQz+BrHMnjMI6+Wb7WZ3u3iP/Q1fhq8j3616bmw+
P9VPs6kKX0H/kNmPiYy9KbPuHmVGx5zlg2RwJi11/MvGJizM766AsX6ux2b7C6EOhde0OQ4zdgUp
6n+lZT5Ht6rBBaltBMGzG5Pws5YMX3Y21ZL7zy0VvgLPn16xuDz36RgRUTcy1aPCQTvvMXV927yz
y8PG5mOSojibSsu7yKtID+MZ2j2aY6GPYeDIhxGdcT25ntConh7u3WuAUJ3sMhlqAUUVpTpQh5f6
+VadQniAodFv5Uj3P1P0wdyY+wa4h7P4ZR3hUTjjVQMOegNsdPqNcEaGzOp0PmZow2kTDhOIdR33
d4jVxsjTMJnOju0eFfXILqOUkh70DUEe7Ra2DhAhgMe8d20+NtlKSSBnBW2k7a90Am437SfD8D4d
Ms129GWL+GXB82fOMBzznmFDZCAeZiCm7dvNaS4mOGOoXc9Tks8bUwKEtLuQORvfl4kHqOvmkILf
4w1UbAU7rwPT3jKsVm8Uhg6Bg6i52H6Lf3ghOxvGimLEO200ZJMUGtFDnTewIKboc+i4a7oDdqFp
AfURifVf3/vYcHNKwcf7uM/Ne9fuKHmKI/t7ONiiz8TvSQM57NcUadVMxpbIuwewdlpKKfhitTs+
pDBjdNxUYQh2/5F0XsuNomsUfSKqkMi3IqOcrHBDWbZMFkkgpKefRU+dNNNnum0j+PnC3msvW8JT
95+/6Dc786aZYq7onPQvjh0ysnbSph6tOwqD8trC8MsugLL+gFBOYJnOZ3yu/vCH4LRFEIXeeqyP
LPp36YI+OWBnV+BdzOznlZ83DyQzXUkKTiwcnEfBV2UGbrDiSleM3GpmMK+D+/sxeVeU4Hk0VudA
ABZCePqALtgPUHAmFkWGhu4Qh/uoQuvtGn9FWFuGm22arXqDwfxyvx/gbABaHReTP4Gbc3pgkc2i
9lFtkFxxg7vSFokHwMEBq4A63qGZBGlwFr0daRv6+fwO7HGFdXPgnj1l9usrQVda6bPu+Fo1TI5W
kpMzLemtelWb98RPVyVRYS/F5jWpnrWAHQFEKoTtUKFR7Q50eiNA94HjyOBtf6kxjiEzyGzjhRL3
KJSEt/ftSGCqKSK5Ya10znt6yU6TqWiFqm3HxRT4WKmZXwuQnNZ7Xq+LkQTIf/bwlErrg0PwhxVH
h9t/MGVxDxEIahPJRfCzNAzvupkw3sf4xGKZOWvutVOk1vRBd3KvUvv3xSKCggPo4OeDWNASdYS7
ZvwVLQCdE+pa4Gvjc4TkYgu/v9NdOdcsnQJZt9E4U2OCNWqOKS+oiqDWPMjYXJAAI/gpxZNGq6FN
6RT/qc/H0rWc2GxJJzqpFe5rb2zU3RuJodvfNXmkcx1qR7hQ9NLfLN4MARiOcm+GrIaUr4R92tQN
qclxOpczKZ+lyKAR0cMx+xZ5zWs4eoAEfVc28tOY1nhgay8vI92eRr/M1GSe1mQuQY5EtcM30TnF
sn3souOEoBHeoPNmna/7nimhGQF7G9we6fcL2+4zdp4BzCX66NBRloWfbYofGeqFCGF+4ne4RhjJ
8uUt3jc+MnWP2e3bTL801wiMr8yCn3nHA+aFs3SFdAVUYXAZRzVoyNilbBk1cA/azZfCloInpfb1
c7dg8kv7va3aWQxi7+nySnIqwiXGWiP8pt1bYjJ4+R9sDtPz+HhF6yNA6+uYXZU4vNKpFyhlC4Je
aIFlsk+xYECkMoLk0NClpTaYQuRNW67IdMNMGzlVv0zOUoa5bThnJ4B80p3x6zePLIP1hN3WY5v8
yI7mSvxLCWJPgAQHfZVCul1w8u2ElbGTeNBvIQf/wMFi+MmaVB9hewSTN1OCyhXRnJRkZL3IDcip
mv4HWsAA0DbjWXrhJX0RkVLZ1Mbu064XBtpYygm7i4DVMEoAlrWhKGcJyVPC3J6HZ3hYKDgmuTf5
GmzJbS8JSkw+C+fFLhIRvsxxldgQvyGulchtDZ+HoOFB4d98CniJ4cvMi6Xqy5a0TR9uyduJlTs/
19gLiu6EUfuR9hWn4RhfF50Rczgq2g1HtPbpsucVYenz10EJejNZFGfqWrvzR6Y/3yMM+u/h7xPA
kjafmI8R2C2nSAcxtvEB8g7pAl6kv7zCIaV4Uw+uZPYzWcog1p67OJplgMRaRwpXT9KNheUzD9pw
LRSM3/2428nlelqutbc9URy8LMRUPz/rBIAsVRHSnreDDtj4QLW2JuISbVQGTSOffSawnG2UXMWU
Pa/dq/MEAFpof+gcNS9iL88+e8FlkOjckB09IHxZ408lHqRhZtCUsWA/kana3pL94GoBREFXub6c
b33VeRT4ZGjy4rmotP4rqkXKSsSd/xb1VDdvaMBW+VqIO81n+cSeinNiIXDEsek6tjfVjr6qUdjA
KcEZvcBLNDrdgNmIvBd30Iq5TNGaVB/chPWlGkF0VHv9DKFN9Fv4nHhAZukusNo9vrN+ZuA++Xr7
0P9QO+CWYpFQcbmDSUDrgdRMdMSEDRl1NvtZqzj0+EKnFlcr/RbPDcedjgze1HDn49RB9DIKQyfK
TP6Rz9Vq+JowIorNRf4N1iyJLQEdISPfH142xpLYOQyALWc1Vm1MxYvERzDH30fTWXJQ11wgP9ki
0XIVu6KTgjzovw/NjnNcsodjv6Mh25Y+zMugu8UBzKvghclw9fyu/ZdTW9lyQHVDGNvod0JqxKxq
nu8eKI6+H6uSY0VDm2+YhTvx7jDCqbmmlvQn2aWTrd/ogDknmaRSFEFXZh15kcgTKc3Pcx2+rfJG
tU+LHu7wO+FTY/yUtXOGR33qZqElo9stx1Rdeler4TPACZeuacZPE6zfacDlrO4hjmJCMq2U/YuM
BpGELfbzj7uOW/2k76o7X1XfJWMFyyGK6qNr9yHXtVh09Ka8YPRbNZZTmUOfeuCaPcYvh0Kvvb08
1GPtrb3Rcw8u+pGxlZmYLzx/TK9Q7920zQQnqTZ6p5imseWkDaFJKLRZ9Bdj1qQDxr8FDbBAAzSC
kubi7AJWiJeFtWCrshceC1YUSC6w+DFe6ml6EJiFZj1PbvmCNE7wv/SsTAWgOywlAmvPoVsdHhuV
I3bkCtjRN35ChtA4FmCr/D1hNz6s56HaCOjsKORRXR3eX6I6a1cMWD9mkSA83CQfexjmQHSrFfPD
QmFK9kQXD8Xziz0Kf2SeO3Hu9MlI3UmlRSvYfEWpgbXgNeeI4qQBmGeWiuPEBwZwGxg0YbP71H6b
7it6cJoKzUUC2+dOxwH1kz7dWHc/qoeRiz+DX8snVkxHErIhGKEfzM0E1JGNZnPZejqAdli0XFnN
of6kr9ObeadtsSuiPRie45sH+U8Q7Tkuhc1owFnWTJMQDRWz4HVKHESfpLHNhUtz5Z+drozEng47
BnbIF1TRVLn7CP8wLNpE7rxC9gMDifRcSgmngEj5tJg+KtJK5Y6uq2FshAWrIueDlmnbIkmhJueM
/4chDlMHje3EVlzhO/TfGOJVV5krkCjGLJa/4QERf9m1lIvx5oTK47G0nszaAOzly5Jsg06H9DNO
7IgLU9FHdMqScZ4ywFUJ3nTdHXWNyGyBUl5dEIhVOu/kkJ/pS5/QnZkGRaDvEPcq0bEgrQuYvoM4
pOm8mkwgjQb5UD98GvjyVshuVOGex21aMHmWnWdPT4cDZ4o5yuufwbxaqG9zmnq16Err/kw/lsHN
LIIcvm9ifawhfOOW84bCxNlgvly2ZUHROPpSazwsTsVjrtFWyU6EMg3tGEqg4tbWFNmUj+5EWyCq
Y3AmTsaUaRJGBFDXQKoVr90nAAqfOIdhgse0OHdV8ngQOexRv0sWtrgnBkeNP8PXhGv78eLyMpDz
OZ/oLutgY93XW9F8LOiVH+JG7b/Fcj6dRpaUzJrNiNmAIVcS0TrjsaiOzHne8gqnSu5IlOO76W+2
ZMWg93aFhoVSg43iPByYuItAQCbmOsYtem+nAONng9e9lhHbVnfdkbSCsIq+S6QccrLaEaFtvfzJ
x3qsoYjnxbIBokPTxAbjn3MxAfCdLWiO15bqPjvzDAlDaOw0WUw0+LRtkComxsyMzzsGg9RZaunR
9DFdwPGqpZvqHu0DhFEFUkfEcVSpTx7atfTyGJ4jzUIFOE3QzwdJZY1O2cxttE3Rr4p9/V40KV61
bf1c1Tf0E0JOj5WOweACnDUz+aJf14ygH3GD4V/6m63kFzY6mRP/UHCLbQzp7syhW2UTt5V7FGEo
1hiaI0CnYzUE56XOtbUzdyBNDY6y5kaowIs+uduoq/7Y6efZQheXQ7meF9NAir6Zr8gs46f3Qlxy
2/Vh0ElvQjds7cfgheQ+35su8cd1FQmoU6+hWv2J+fgdRkDY2CKdwfvjLKdjqxwyo6GDfiZfQvEt
fDBqrHJhp6DHZijA5MrYTUbPHfuBob6OiMsJGKiFgsN4YAPviDee5RQZdmabsI0C66MtpObKi0jx
i3w5dhkVMGfgt7Iby5vXsJswtVNRuRW7HOlJsWiAh3HvuKzReOmlNpjCaFQkIriDvPtBDT9/JkEP
fA6Mh4furM/dRz4SlsvHNosXSIxFY5sre69LL01CdNMi61ltlhI2UmB8L9cABylaBoL9u8B6yU7p
WSOTiS56ZbRblCfEV2/p2Lb6qQMFW9tg1j+5nTRBxpTbOD92sWGC3RMNP8LD+LGj3n01S11cDf2u
7s/h4yrGGPSRhq750eIlaug1IPHX6J2bLPtv+LQWtmsqSCVaI1urWyscGQPd5tlsQoqfhHc9Ilt5
i9R+BOZ+D5Nrmy8MOj5tFJ0jQamnI6q2fjjGQN9o1jyae+aB7R7xWUrVt38gTfzcQ8Xj+36wT9LW
uDNCwO7bkBcpTNqPXRuQwHAnmMYdiHQcneRTtylHynAPaLH0X7c9iy2uSxcSLavJq6PGoQls/6Yj
mnEZvIsOY6av/qqeSrCPrPpgz76WFCnYJjvIJlQsCfpV4My7eo/IWyPFfvhDiqVm5rCs8ZEWXs4C
DzhrvPpMEDyxRfgSRO8FaLugftNdXIh9aOfNTXIn6pw5Ce3JCoV7+J6LBy3/ipoA4y0A4siYlbxm
k5jdpH5lyWW8lrriVtfPFbud5xHI9JbG3j+6VJPlc7DkcB2pOynfawzLJFYhcnZ8Ib+hGm1MAwOZ
J1eoOXefci5LC5owajIcVA/BNq4putC3gy9wIHnO0h2OWxZBqOLHsgYpbmWjaAv02i2Vq4QNDQMU
vna81eBaG2ZeihtZ+ZVpbbUdKjw+hGpyO1S5bTLPmbIIgTMUAVePLXFRbgDrsxppZFr8fY7imf3O
pbNO9N4XhMF03g16ZXAaNEqwPtTZaMMEQaQdCU1d5uQK7cARZZgrRmNSZVBbT3bRojdPY+B6NrV4
lKgUFOZR5LICxjC5k8acooy0tWHWuEQWEs+FQi1yxPePgUTv5WWJ828kTfDVy/PqW8YGCxFc31l/
EVd6/IHXvCWbJfD4PbYM/F9ohtF0jUM3TmaCA/74ZQ+jm9cA++eYzzcR9Aj01dC7oRKMWP09CmuI
gIS6A4UT/mjnYbyDs2c88P4uNmU4++bz+kAjaSmM7Q/zWvtbGVjkWaIVpbMRP/CNqFy1O9kMEKYy
++dVM0BQ0Z1jPTqnIB30qwif/NQvSc8YlWTfGk38DkHOb6w59aZicUEXSvXoEDpwjWd/KGGTkY1E
dT0CbcAO0IFqtNh0nr8UOVwZuB0Dx4vgI2DMEuY3pxTXDr5qLKWYPbfhXTtYGoC2Q8+LYpVCbufj
ySw2m6982xIIn3Zm+F48ql34hHFC3jHRWuY7xQHPjTeGtJFulgXTTibS4PcBOUac1aWn8joWH14j
ePXHQvPLCQRCVyEcRdzGk3vGLPKJLoT/W9vq2VZKXXYV0ZrgWwb56Fw+pK+bRu8ZkReGEGdZqpS7
kqnMm0rtodsybJVyxxZ25EW8OAG/J6/L29jW6vIBAgKk5BiNwXEtZXNSZ2Km14kdXXAUgoF7miqY
NiJl2vdCpHbppMZ8/JMm8xU/yQ/vVfEBtsGfQDJ8WmGy/kycyS/ffcYzObRBm/oSpB3wOhtj2FNC
dd2uw5n9YjTUZItPY7V/TwPmKsNljScWuiAQOweTBixLTodw+5A5TPDsoB6GyuFJYGFaU+7+eF55
5+Qk8FQLzPFisdTe7EBsFf1F7MnSsXkHdbcaE4vaayn71LpqOO8QbTdr6SDQaTKtlf2PZvfcy5K4
faUM0dxd4fZYJKzo6D5YjyUuFSh3Kv+DWM13aVdXjCB3NDXy7LDjp7iidfIPo0bBYcmlMpE2d5jo
PxxuIOoQPo2lsQavtjwydLhG19TqUATBAoYzFys+p9fU7mJPUtwXLwgz7uaYD0H1PcILZRtDtXwp
l84uQ02TUaiF5g9CuOIs5O7mlH4RotXwp2E6atmlMLZ4Kb/EyMhfnMjoxKGKl5QiTL05KH/abDyO
jYf7iZd0dAlCaKtdtMN8fJhnfVBb1dv8aeYz31GctbPbRSkZPcEbbvWcxnEB8XU36+f3u2yNEfPf
ewidSLshEOnrgp1s4anWdHNnMpCs7xU9LVhE3laU4ejnWG69FzyuHhtkpzApo6oTr0bhTkjF8T4t
nSdWHQr1Y/1cc13DjS/UbmjduyGQus0otWkMp5QR5NyM0BxmeWsemC1vJdWFvtbvFUSjzsRqkchI
KE6MqS3I39gnYbJlkkNBCsRgnvLBCDIblO6eBZSqSXD4YJxwodCWwPSSwGBoi5rFNhAuYp8ac8Jp
g3hubIhAKIkCsfweULhZ6gvNTabbiFzskM8lO0CofWsL+bnu+qUqzLIjvxuGA3q/1Oam0GWL3xD/
vqg0rKfEg7+4I63sZ4ptDByPWMRPm586+nlDxAI5OevOCEQZwJ/4YJaIxdrjIdzom9Bix0qqR2Xf
3Ze22Bm2ipu7alewMFmDeZ8VTbVkNrZGmTWbGuDtPkBAcNQsHlS26IwWpfxT2YyeNOLo3E0huD8K
5bCJO/uO3Aot1EzxDgfYEOvdVLMF1I5N4gyz52m3w6FZ3sMNjQEzj+2B2c2hsFtTHExu5P1Q2+UV
yHMStLQ7qUs0JtBBLilm2/mADIEPhovAXNv+VHbJvGX+1uyPfsloSySvE2b3J5AWK+dZR3kK+pYf
gWHZKWNkHcp27SZosubrF//L5Y+dUaWGKk3vfJ7Uyu4EFGWCziNvwgvCKcibkawiq1tGht0di8o5
rCvmwtchXrEsP9ZXnsIDJrsRtl2hNIZisuSjI0OE/pI0jQ2rnhoax6xFOXC8wcQsGI8zt/0yeme9
vhKQxA2OdjJCiGdm0+W1b31g1YzpEZzZn0X3jei38Yf3ycC2NeIZRcl90LiDQ5QsVM3f1zHmiu2Z
prr0E7UtkHDXW23G9JQuiz6ceTLxh3aj+MT/HcLs64DclXUjN7QwIUaEo5IsPOfgj8CB/oT3m4n6
ZXdQe3u3w1wbzQ76ZUDoYyoaN65eOoItv/ircDI3si3ff2mhFePTVKnUh032sAbVZjuiW1MicmYf
OMlmavhK51J4qS6aMUJoCTaG4Y+oAWW85f3jxp2ReaPVtc7njgWupawBR5ifOKUZISBGYz3CaV8o
jkocPNtUkQsnPvhCgD3mqPxSSyRfdvbKeDjBhpN3ka3L7Ct6LT/jq4d3Q4TOQNAv+sRpPhaH9JsK
i34cSe5tOL3uzRMEA1tX8Tg1sB1aPPWkYFBrGC7DnOHJmWk67+AR80BYBqS4apUwy0y6G2DK5iCS
RUvJue1Kzl3u0xbXBr7ZqRW3/ksEGrtrwQnxlNmTRf9bsFShdC/QnsLC8AYtqGl5KMvxnxx7lk08
B0K0mFItRqRa8YaxosTTB6YX9E3m5/DCbUMKgf1h1Apvy29JZ2ImuoxOMSfFH2cNHCMukxye4mT3
evCedHW4YqSRsolUcDmvRMlJ8dt83PLjFjlvv0XOg1sRtEdC2mTWwpCsPJjv6JjfrlO6+VrECZQ6
7RFhHihW8NicYIayjNfD6eOhcOak5dXzIuvmgRqCwI0fFtjP2C2lIGPXVZiwLvsHdN7HpvodJOuz
qFfKnF1/HajcG3QYjEjXDIEUxZ3Mwd9zsGpTW4bztE+20k0BzM4CszPIVrBTRvmS9YTNA+sIcCFy
ul4QmNFcpo/TIFolItGTAgjdKXE/hk61bg1bUfEtM9SatVQMH3bO0y+BlSVZHHtmdbCcd+IdlzN4
KDc5MfBTNSvbwdp5xO4b9Xe0QZfd9GbKuS5aPIti7kq8B95LreUHpeC2nr8yGQCiKfI6pl9lEd6v
48GZ6AEjjSlDGhV8zvI9LCXIrFPwS9nauIXaRiq2aetGEBH7tUaWERPPUarw0AMNtyRjD/txmaj3
qneZS2oF/gacBg6fyGt88YQbbdVd8Fq/NrHkI6D87IrzKyE05jef6wzz6nZttCs46vlYhE1MCPvh
xgDM5+n04PaHKLnx9ZgSrXXiVkTH+sKgZud7Pu6QgTNbBuI5liEzPhYPLw2Aam9YYuhJqy7iYGh4
Wh9vKxqCmpEIL+MXT6Z+ER9O/8aL7BsQV2CBZRphrsgdYuDy+R7Drizbz/e1h+vCQiR/fec8N8zS
BUa3pGJwUNHfTb+M6+SacMbOK4+tOQEFCHLf8Ew2Q/BgVSTbEptQFswfgu9YcI5cBgU1CoM09qxP
V1yPJFfRHkAaVLNiydmeXAtXxK+qwB2fU31IscManhFWWnrwKTIeIN7OCD3TTdRZ9+eEF9d0Op8w
MVzwTDS1Xajmob/diiXIkWLpJuyQu9XrtYQdr1FDZavJbSwO+FJb/ssZNwKZG+INAH8MhYnWJJ0d
xv/ElUWCHnAUPfL4ZCgj3yXvS+RO6gG1Vcl9DdphI7i59x6d+DLTMR6ZMasTRyiPpItqrVFNIuWQ
9UUUhU61JIGUmDCfZkq4VHcgWMKlVdYFexHllMeAbPbsFAfCX8EmkG6Edpk4CmmPTg5OV4BwDkld
c6SLZlbBho6ovII0CXAFrjtFdZOg1lPP+YdcgOFt68Zs2rna32ewWsmqe5j8tnky1eHUsAPis13R
anbDnko5NmcXmkVbe9xLJpGfIGQdkzkRI8cM3rxhqYe+c0rp1KEXgoiH3vsGTmoghIu/671kOoem
NUugcJGdp7hFv54sssGifIXbtohr0NYVkhGH0utVOjJatAtzRIa6TANfowklheQyp3RCu17AcUL/
/VOrP9OI+ADOJwKDJxvihHIIduoso7j9YhSB0j6y8/FmZC8sOitsrpG5eAOGOObzJ+onX2FJB8MB
h29pa6OEoQNrz0JRmQl3aTfQQXK7uVnqyvTjmf9ZFTDkdqiTkFRR/KQO+2xa1QneHNSaaGQCIEIo
IUNvmBsIibhUdPKFHyGTZarFsTOstdydUo68mOWuP8JZxBikIWdEFzoqXojmZqw6rs0bGpVTlq2Q
pFMUJ/cITkW56NjCgFbik36u63KRAtPSYTYE0vBTpytlWIjM74S3NZGAj1ykh2cojMQQ0oLf7H8F
fD6CdtBj9lP0QhqiLKH7emKd5R6cPIK08FVl0XJWJY1GsJP/bHfJY20kfvxVsm7k85ba3bsNaB3U
MCg1L59cRspn0sOcpGtS1yCHSCUadFNFKN1Xmwdl3MNG6Sgu2OzuDMzV9KlocDfv2YoPB2YLR5mM
K87CMLACsvOkMGOOihwEB5OOmOArCmdlP9IyKtY8aBYcyXxb+hoFJNXtA84/7WbhQnlhwdpxVGCK
AfuLlpeBu2S+Li9WqGiKCdVDisAS7b2rbmXp0HFIcJAQI+OTQTQLjFBAJWerLJJfZt17lKdYnsDo
6GzobJ7v/jZhPjQpLRkqDrUyJtO7yC9zYrzditMFeBfAG3zn//SQ/KG8WVuQ3pSjnEoUxi0SPnLc
2G2wrLPKmFU+ygK6oRQfUjK2k4xvQfTIFkdxBX+rcyKodvr4zXKDIAzO7tWpi7zimC25O/cq3VZx
5H7hEBIZCcROrkAacmPKYXH2QR0p+O9fMD/4E1hF/Qlfr8SdIDkQZ2surwUWzE6Wgj3jOCYN2frw
oFUWr3AJfJxqM8AIUewi3wwtmqOEgME4oJdhqoKOvATI4kmhOUFgT9eKlRoWEZmTpUPcyvvSV+6T
nQYYUm5t4EUM/E+0xFtjRTsrgGgQxm+TS5wcY6eEWmSV98jmDAiZFGDBmj33mkewhq5bvIapkON/
ITOcyAro7wfhFSo/AGVAgXpxrLAm/AW1y/qxZ8JSHLma+oWrnu/BhtPUb4RdceT75mmF42MPwfsn
/6s8/bfooZ7z+Bu5LU5m4m/NC4Y5CEJDcuvs+M0AegaWTFnK+88q/FVs+Ens/rkvNRzkzOI/nDsO
zCex5YHDx+rxDKCMQEvGf2cY/Hh4zoh2FUYtsBqRXikO5xIpXvytnX6DierO8beQW9C7+vpnABH+
rW3VEQdlPDYfVobPb3lKc/hwO9lWaPNYWL8HilFXOBa6i+YfjW4TmyiVUJprVw43uJd/iR7OntMD
M9n3TzUJNLKbmELxT6IUOCIPltfSyKWqrZcj8qg4yLvQysDdNdxy5HIseD98k9ZqT8/kp+zD2uP/
p8A8Saupr1wZyPhEssyzZeQirgjKTWe4bPu5JqCOZDSJbFCo70fdNY9rw66MI6SZhetuUe36a3cg
5Q1i1Dr/Qla4Fs8FCjDoywe0KrMaNTY7eo7eD9wVfvsbdU7n48A9Mo3F0K0JxJWjy4GXNOPPG6ym
dV4LqKg++dVXGfXRvr0Zh56pT4sghu0hvy8+ljeQSIfPerqt/4R16Ip2uwVqRwSUJ//RBaTj/pK6
h4m1z8I5W8Et9EJX38pbERk0R6ZnLDTtK6Ng2yDFqH5UHZIa2NEPddP8zQ+JXnuLRzG8sGHLlrz3
l9VaRzCNuXwzLLJV6uMdm6urh5utp9SN7JcCgpkfR+USLxkoLKdbDE6fH+aLEelL58m6wJkNIlfc
fUjK+jhVuqsftnwFGIFerHeFoObeVx2gq/wlM9DIYZ3YXwrRjU76IwgLb7KX1p9zjSb5Z9o4SF/V
q3qEQjutXCxteXfhqvyqu/QYb7tbfSuA2j5AYrJYYrUarckYn/NY/DSMfDnvbOjw6K75cDT3tMuY
6JxWI1S5Mr/fTus8WNCgr0quiwny5ZQAd/v1A/HNlx3BpQBYtD8fvA0A1/ef7si5HS2gcdVAEtEu
y06ROfz26V6zlZVK1gNDe0TxDxvxNyvGlhqA5DXnhfOdLRpKjhEY06HPR3lVbSUQ1tEluRChOG/I
gLkjrEC6zV5YO2Qn0DiEkvBPKeOCJ72OfgJ6mPmjXuBrYD77XmR7eq5t5+tUDmcRdbSFv2YpMHUY
Yx7YySP3RxElbJJ9RrQ9m2F4Ene0aShG2P58lqOqBvo4diTVSVpLyFHKzbJN7HXr6jpe3vKG/ZnB
+wMcPaJHNErzlMj6UdiqohJhyiwBgprYRBLyxTlTbz3/BLqtzSPAsLLW+IbK8Zu/duuBSpAXaciD
xlTJKvqAEfyWFFAT4TqMjQ0MDLRwfCFclVyKykVNBr/TDhU7hr/+9CfLx7Y5UmueGIe/4SB4TeSl
wk5nGirM2Rnm29dv8dtQFgDzhnwaugy32Wp1G4Go8smyPZChuMeoAeaErHoIyB68l/Xk3gQlo7jz
c6Uabg3WG3GVbj6/CAzUPaREVAZ4JFgLz6jEPvZf9LGUS3ljHo4ofsh3UTOHidvJzuvNJA5TwShi
T7Gy9xfhl0VFiIXHY2+gkNyLtXeKGK9aNtsmIB3F1Ffct0zvU3eyRJu2+h3Da/It+ZEMIAgIg0DZ
WMN3AbNlxTAPlBb0vfMINuJxnHKv14vMR4q/wej62SV+cuj/cFrAQ/7mnhCdDNWQ6OQ71Ih2ik53
BtlmU86FQ4Ph253echZ0e24HPpxXYYYAVHXLiBkTLiekwMIEQZgKCAu4BrlpT7vCvcbFxFVWkhIc
7sq1ZPd/8arhPdB8l5t2k6ApTWxoVqTtbkQHZYPTwOVjlJWZXQbuhohZQJMz2Oc080yQLXRAyi/3
mUlj7TcIohlvzKjN5PUFxtcoLcJ+0lpv/+kWp18SP/GaCqsnAR9bmWtF2Hm5imCVMmtGtKFZxnZg
bu2+MTnVC3Q5dnxFMYsWt9+FZy3zxhdi5o0D6IP0xZZq1W7gWx3fpxFA0sKrYYt6jqn7H6hcLJrL
yV/2O13wvVjo0UAcvf7pOGSQma9RR9Xc8XsEr0V24J5B3Ibkx2di8PjqvwjM9cobWidT2U7Pja2r
PmIyWkzJXam73KXET9B/Iv7qWL4V++H4RkOLkLa9NbB0depX1vtmKngqNRXsBP4acADd2JG+S8ZU
zfl3QvyJO5gleqKgZsBgQWgcTwAPRFdZ0QSiMBvbUWHIuplXUf8VUyoiKX56z50RmUANZIRWv9QH
5IFiHPp7Pe04Qm3EU+/yF+G5PUhMRUBrv7AU8UpApT9S68UT266LYo2epPryEOGpoNN8ewIq/4lP
wEjyrazjRe3JHAo38UZfWCHIYOxSWTSBvFPYdaV3FGaKgFcKpc42vaocvE6zJID5uWTdNeQQk2fG
33PXEjtJdyrpcBbYcT4T3DLNnQ8AC5vw8lPDfi6f8kyeN4H21a+exA39ljHhCzZtZX0A/oumEEUY
wq/G3KPFvFVufRnsn2j78IrFsB1MhTfSETysWZ4NewyWNytEhzTWAfLKlWq2Zj8v7tS62k4+NDY3
2EH7TtlDmEnk5gR2umPeAHsGffHCHdVZtGSnyhsCpFIoi4EwOjxiFeqDmWEbpuijKQeTv8uOJBLS
kzanBhIOEtXIp13ZlH7r0GwTa/HZ1dJcoAzFNHfM5tl82DPK4xeo1m+0AowBSszSQDC7OyFEQJqR
s2Xz4lpe43W81jfNiVo6eZkJ9SNLDyKrjXnJyHzi0P8l9557hj0CJPNZtWYoyDyTSUNyfZ5U2lb/
M29dsJew+ifTmSN/5T9C7La7Hvkrn+yKtKoSBgJiLKJDkP0xyhDHPyof0ZfW614fu+Pgh+AV1uVg
lqC5R0GOARIQew4xtcQZSYvnr/73/GV+1lxG3mtI83L/sMA7CTepInsVxINjnIho2kmOGGBfwryj
/jFF04NsnjDqT5nQjYCDhYame5xPB0jaMAwv/Rhdg9su6fhxtfMI6SNH1uBy/1aHaFeuMq/ZU8oz
ksZabhRjEBXuEhgMU7u/5ety+1o9D0++JGUh5AsKLVJrmee+sfv8+yDi83PPcIAKnsFDPSFzip4t
Ar7AjOrf+JbhCq6Wj8nImgADAjJVZ4KqjSE0aSip//kJr7k/NVsELQEfHXoodFDsA1mRWIQQFQzk
o4B2IWGl7pUjnRfbMZSvfb8Rv3W8Iry2yGKw8kVbmyHDbo4YCdvP029A3SZX3Td20Rbw9Jxwull+
EANcswg+eRbquXJA7bz8OPEFs9RZRDrshF+w7Q8TKmabaWPhVZuCAlNEEz/m4yXd4rkQ9k/cr2xV
rXzfsSe6kLmkm/VXsUvB4ZK5BI2C8QLPUC0z4ZmFQfEtb1lcI64dLGlh3MTx8+Bak4aZr/kjhkP+
ixPYYco+mDjPGcawH5i/iOTiiZurX+UulzEcTeZ0mIwmjQXjm64atxEyIed76fT0hO/yDE24sgeO
6iPTR7/e8eWmdjZX5vVdIpAM4xaWMuVM7B7qhF+WcrQoH6v7AnrCfpcRov4XSzO4aetxJpk4fCsN
581GS2aKoyx0zqBTyi94D49PxFbvzf51V051YMQ26Ypf+KPamfqnOYNX4LxclsEbOrKpLAz6AO8f
zNgiO2o+nJIt0WbjB7Qtj8xBJ1hDr+1SmX/83s92rJmznKzFYjuM/Su3VhSk64LFBO6poPdjKLx7
lCH38t4uK+fpQ0B/HBiAzbvjYzSyKPNknvfBZPFyWXvpdKSGI9UB6wHa/WrPj1321ouW0Yts9jBj
OFrqFCRykclF7+iXq3gjwwOMuVeQj9uEHAcGCnadxDgTj8uSCYN6adn873IOtxPCD1bL2Zu9pwO8
eXzmKkfB2bYo9HO9Q9NDMW5GcwLBvqMWu31Bcgbm7X1nyyZigZVgH9AZMQxWN9nyc2rdbkVA5NRu
XapGkymDS5rbiXkZbdW/CR6z5vKoM2pO7DdHTLtiV98QdSPt3wRbUW3+R9J5LamObFv0i4hACKfX
TKW8l0DACwEU3nvz9T1yd5wT9/bprt4FUpq15pqGwZYkyJXDzPSmH3sf6PRU/xU2CsODpUzOyD1m
yFXtPbRDWv6zKfGNAA4BAgd4QI/KHBCg41FvSqYEJMJxCH5obbLduL9CHKS+iM+mmY77WkfnURMP
p9DCn6JBPlBzYHhT7e/yqj+1WTP5OJWXsq0wMPGtFDtFndJ2yJhTxsYcE2ompTof7hUe7LXGg5EQ
mmHvZ4Oan+NtbCbnxa4+zNvjfaz51ZxtN2LYzgnDBaJqRhu+49lt4NsNm9rpQhMnMA4i+Cv8MbQC
WrU3GWGcm+zlW9AlSU2rjwMD8cjg5fWwkdjmJ/tcECa8KxnIfULDw/dBrgfNzFI755yjzAIK/bvn
HUY0D4+Z347VP2zGvfq8d+8ASm/MkL0vneTHa+3d/SEhvKWNxB9XlwLAsM+RAwRVsh5I4y3eqlH+
GDGe0r3qQEUV52AbAIfsHMt5VM+ZOboPAQ151wQcRE3K49WXM6CL46BkwsP0z5LtAQbO3XT98dtA
XTes08SlAY30slX9j8fyBiEC3SJXE/4yyAQ3FXO3jkIo6ne8oxmsk0558C/+w38mnxuu4HaTkq6E
ScoD1n6c64LeAwtUjynNxSFtWQuG4aaII0HHzG/ejOf7AME65Vxsnlw6u9EPfthis9hbat21b2MM
ZniAR+6MD3BmzjHa4fiAEsgVEnMxPPsSDnh4Gt/4IJdoNw26+D7HGzyXXYjE3cl5ZSxwd5mtvWvQ
H3KIE1aMEPLgNJff5JFBByWJ2O3H5gKsH/PtY/JyUBC2AojbCFaholO9DE/Y4SOhrS5YIoEg0OaI
Xdri+g/gX4JkUDC5x+C6bCQwgXwUehL3E+9TPbUxCwf6mksWTA/2KMxUMpqP7lqZ9sk/+S0FjeFR
tpeH8hf2irMLjPCLXgQUHniP7Mkd9TtoGkNtu7GABN8aNFVbX91b9hi3lPkgA5vJTvJKsTz0X16D
G/ucY8ZNckHOaXzK9rN9N7SIeXi65wLjbRs0FwgIPymXOnL1yM4SMNbBUXj98h+Zaa+p4CDqmFKD
mCd7iaRd0tzajWUza2EaRXAmse/J2WU+Y28jQHsap0b8dH6ctQL9gMPtm9/HEHgUoJrfelO5obym
+GPFTce3Pqbu06i5n1tHv73NjmcYtqa3fXvgK5r54SE1gQWqa5fGvFf35ozU1vl2wn1AEQ+FZEH4
MXMom8TAwX051YHQKVfmZc5+Lx4ldIMjh98+sGBpc25pqJ5ZA/UgOZJn4AeatYUB5gAc/deY41P/
sfu0KJyOraEhlmawZHM58Ediijv+kH+m4ecBmxuEMesTsTVF5c7ABckIPDfW/V5uSs7KT21Qa4IU
PLmhv6wp7uDthIroPjmU03EvMZPeoE9yRIRoqjACaOaTvr2OFy8s+gTJ3Wf+UM8Ij+4F3gOMdXUm
OUUcJ90VZVL10V9s9/flG62s8th1DuMfwrCf04IosHdxXXfgWxL/tfY58bAnAyXgGQ4ZrQDFgznz
kM6m9ueGsdQF9SR26sDxdmplWwU2lzYdsr/5YjfG9lSN7Nr+2Kj3XbtJ7Ssv80bBfcK40Gkk6/zN
yDbfB90MwTqtQXp1ob6gd+tJrfe6+4/hQ7Wo9t8o4U4F9Ttd/6DlWcFtiGKVWot2kzux2sb64P5h
vpwRls7JyWxLkDJOkKWOYWXGiV7ZEpuq77a50Uxeo8xM15LdTP+LTPk7Om5042yZ5Jhuz+0utGGC
ibfz2wHBLhrqYHeX1hYSxZXJXfAenUftv5/uoPkn7Z/kH7VnhADRYvhUjbCEMNqPunaD02evpsP1
R7B54OhxqxFQoFNMtSsPg7ng7TIvf8HcmNpN3+J0+1EzneWiX26S9R9I6T0DhnlHFIcBDB6OO7bC
HCrZAwfhyhgwBVlvBbffDhI5Ihva1QHdgnilF4c+v2bomq3zjrcbWeGpXONy1knWat6UGFdQzgCW
QQzq80khAzgM+pLrrDlov6Jbekp35asmsQJuy62EM8MK9B8efvr2uSWYCN6jbrqPWtUHBAQdM68Q
lH8tegnqAop56E3PdtLntx/sXthmUWiiJLEqR+r+Y/CwnN/8VUMpyT5NiYqR5gdk8havnTW2Cczn
hfbO3jCTMJPtgLoe1ai3jafRBsiSVm0atTOrOA/OmriuC0UKx7G+Z5K2fLW5fLe8YmSBbhvXjtPs
RaqElRyX27iZXZSJHciV8vUPCMeZ6eRCgsfYVH0HLIXJR3n07/5HnUmpg4bHhkWBgL8NlUP80LtO
Nom2Z/TgXoo3RLhHgFMfHustb/AmQNyZPlBugorwX2PrE5VF+3eDJw6/ITBcjDO6DPkWpyHjbJIW
vvjFPy727uY0rs6TLBoCSY/R9+RcsKJDm3/C/2/Setjb5XkwtXnQh9eyP/7HUYOxxkSai4OlfJXx
mpjck6ODdo+DXbkraQZsS8FbhD7hXd2LQyjCWqUoY3EKm7qUGfkpPbH92wT5YsXfHSIhUZhxxZ+8
lfX9n8fglVEtDubc3JYp94VpI6iGj9Zgo2DEoriqSNnOXlgsGNVmcczpofauUZhxK73b71HjQ7yL
3Gxkf4utDFlCEiEQ86rdnGgYm2TVEM1evHd71KUgm3yLW0k7bXqUOiFGhn+9hKQFjhwalqaaHtWb
7b6V2EetGQMWVF4yIwHy7xrhZHJCTYv/1EcyM2CJaF4fHSmxuAdMulgv+vht+WZxq7vZZjRl/cc0
MaTK0qmyFxO4Qc8csB+yGSxXXA/PlDB9dKo4adDSMOHvD0nZeevP+XWZ1+3//YG7OUNpvBjFIYOI
Bj+Omw+ZPKkaNnys4WbWK37zh9djhAL3UtXtv3XMgE4R7sLdg7aIdUoKA3fk07mETLzAIVhkySls
p1PvPZ72hj0qzh2/mbFbztUl3iSY36kt7y5VrNh6b8TyTMd4OXx4ciroAGj0HxnTKZC9y45cvv3w
PMQzIzjYfPAdtnMdimTIgjZz8vglfwGpiszg+WP0LzhlqA2Y2ko40JTv9LqsEu5EBgke/E9rpolW
cw4954kZRHOFywPegMQCZQQTj95D6gxeFV4q9mMOr4HnCU1Y6s3yCT4B3xG1JFiMuu/s1pjKTjch
dOsUO5xxmNZt+FroEbjGjnLxgq44hXzW4tMQ6SY2mrzZc+YUUigzNzYmbJQdejm1Bp1oy19BzdCo
kD5XFni8emDfP9lP35xeqFuE/v3NMdManr6+/RnV6/eNyR4CKK6yLU7+3fTuv4bH7CYMiaaZgQOz
dXSe5wpclT+YgDBecy8w5GW2xpuRH6EtpXPfa/dD/pKfeAKE7kJz+GJJ6K23D86yy8zVQcIM8xV0
i19JGw7tP4W42IENAOvjq+4U8vI9ZPjNIf0eglDwMH5sDio5H6b8gLrvArA76XiPEv9HcEZh0Hjh
5oUBi74S9O9jvsQNDblNrpc0a/pbaYqKZkliiuTrr87NzmulvSjhMzC75fGHndqgxzy6R35qL2E7
8zV+/H+sgIxGCOAEfo4nhezD5mPcoS58os2UHb1DbGW/C1qjgm2Dho5KhF/Zj1yB3IFY0t6Qib/h
HkIOGLCCbgRaAHo0AeXiVIMVivchNiMu4H0aCUsu4VVXiMbJAYaT6xfu3cn64rVyI5EZxcmLXMt9
M/qD62Ly+LtlWywgWTQ8eJANIuzvj+gMPVxM9g/n2PDhth0W2K5CyTsgxTXtTs2Logx5ptsAjt/F
9iuraMh2pinJG6e6uj6qdTfjI6mXQqvxmcEWQDEjInTEy5dYGkXt3lQNvwnKtMiebb6EMd8xC4IA
RCvWYlDNUSVuv3/UZ6p+rE0NVlixPEvfYf4Rpj63v18sKYwZVsq1G92U9s1Wm38TTI69mx1Fl35i
zZZIA0D2af7ZwppTKOL9LI4pFNk3foOH/wk4I254iECc9/hVNuN/XibHzAEZcwdVma8/EB/yyi6B
C8p2O+oPWX1qgMi30lRAAC8WR3e83NFiICiXr7lGKIzWHHQvLqZ+BuG7FtGLpGa+NSj6k7+gRkkC
DhqxQjz8Fbc4aInkScF3d14DlBZA3rcY4z3EZujJwdOZGgSUzMiVZtdqRh4bcRZn+IClN2AycqdA
+AZGzEwKloGcwWTRmHmCdmpXkFdSKxqHnlqrqlGbWGYu9y4LfFF3kRaPaA/pXRlsXUS9cBc+BRhM
TLvARM39Bep3dgcvEheS/Usm+jBwue1gOYHGGMCpBKWPP205Z6tBv2eHVCaFEBuEdvbSXnZaynmD
gks6taLrdzHmFEte5+eZ9DzgGUGBPXHo7OY8VgxQRfFNM3oSUi5KjC+Xy1O97KnF03mOoqaF2AdC
nPX3PEW38LJNO9hfY2j8VlB1yFnFtkTgx2hKOFVUE/au4fZxLYN7pZGF6RgHmCsrxd7SVZ7sl+Yn
U6e48B3g6mgQFn8g0EDNNacXmeKZ2KvhjFCn/uwJvp0t2xLdAPMQxzHZDeQqde/j5tPrNp3tdKnr
SVlwKouCbYj+UvKVtgFcDLiG63Zyw4JC/49TyguAkQLzabOtzC7ZkAQ1t7xptek7WzS1HN9wn5o6
TB7O91kuqdpAWp/0Ot1A5yVV4JDhfRM0fyOrKcyps93mcyYZ8DPYHrA+eup1iI8w6V/+US7ZUiCc
UN/D5R6Nvbv52UvU+ZEc77yf2sdFdXertfgQyLZh3OvurnWxxYoOq07sO/104sBaHqUpLOkWl/Z8
cqquBZ5f9M/aqJO/TXC93rg/Ghf0SjtOoDeG11T36QTxeGzaL45+0aHo61C6pakZwn4U1Ys7cM1w
f50T9QOv25JHD2AfnozpcYhX88mtmpw0R9x0Johxow42TRPjGXCER3ODUGqoPDJdg7SKa8In6svO
tiDCxIeRxxixYzfmMJw/lVWnhk0bhmbshYe6nNNEkeh2VSnYmrCQqsgJpmm8CfUFjCO00ZKTFFoP
V4chHCixzunPhMLJkt3zyA5h50USD760T11mMZrUn9CwwX3veMLFLUpJcF4x+egzNTmLEPX6UYyu
M/yyjBTwWS99S7uV/vt6x+I3BYywMH7AWShNTxn/nF6JC63dUKOdrw0cb8Su2D1xwehJwWnAuhWA
hE4PRwznQczLLN7A6UuuJ/ff5znzGyanB4v3cnRePrR/vM9qhjMnvg9YN8+T9tw/iwlhgB+brm77
cCZYiBlYNtsol7AzJmXxTiD6ZI71lqr0jKnSzCsqvaW2babiIOeOtpvHstu4H7vRCNoBn6fnPZU5
d3uwS/HM3vYQgN9oF6OemyiUrboDtxkIIGB/IXUQD/kqgl9XzAYscdRlQMw6oABkUQ2QJFpJHwJ+
V6yxIB/eDiWuTL03YYJDmHGaUhVEfS3Ms2u4MR85nlo4avSfbjL91KgG6x6y9T7XZBsRAflYN+d8
cEDZYBQhw7GCwMQ0iN+FXovJcHb034b95j9J0kIb5yoA07qOTjAxBP5DWdtfmHGGDhVRM2dc4BIW
LfnTMQqNFjfLtm4RhCy4QbDK5dHVRVkTxzPxIPRMh33TDtMlUh5Z8doHTl8dmX51/fsYpU7whNXx
UFOHZmFiJa3sitUvPQwmfM4+646aaa94YNRXmwU/L8/+PvvoMZ18zC/1NLrUvQQXoa4NS0IXYT1u
P8B9Oh4fAt/rCsi0nuiG/4lJFGpA7zFHdrOrd0SmvuLvn4Vl6j/qNcMSSuV3sm9KjaZmj/SSrvMb
/3r+HBiC8/bsYqjjd2qI8JNuBirfRa/SZIfDzIEKijFQcvHfRxsKzwX2VoXpLT5usMd7DJ0rpO3t
GVVMd9YecEGgf2nv7b5m5yFmc7+6TX1Tq5BqJ4GXGQWYyNm3Di0F5dmdWQ8MN9HsKTo1Hg7NPyS/
8QO/Rkwn8e8rWtmubuMhRZMDUw/boxX2KySivkqkbPHHo9m9MUCl8SQ+rD16rKwBNC5gMmg5oMUV
80QOcx48d7kejjTmHA2AeR5MrYLGtI2iqqEyJA+UvmSfLo5r9zva3z0G5bZRw7lThiwJIYXccEss
9zTsTZrlmmh36J40eyU8y13SWhAgj2XKlTSxdQRfDM4rmbjOdbSp39mTOSwosLqp5qibdiaNYZ96
e0m+eAD651oK2L+jzJzV3cOEBudy0KVg/WcM99kTXcaRHv2cvYotavu73aPgg1aGZppY2dKkemF+
kPaWG5Q3QPR33DUfw9ZiM7t+nV1f++t0XLKlnZ6F5w5LnTVLoiny9U6OjBYPTBQoiw1Ge1+5Zzps
5VPnXxMGVO4bCUkyWKJYkmsI/dKpblXQJ+8Lelvr4WytjWaVwkc/Q1nd2SZhq0/Npj9TPWktWL4z
wHVprC2sI0I4nOYnYu1NM0iluERfbu53ue2rxlFgYA95gMABXjTOcOpFH9NS36/7a+CfuAWlozL4
BihdevPd1b6VtAEMK6jTLamnZxfiqAWQeb+Va+x57bWDdg63S7vvNTxMCl4L8xwbaQdgj2VPuZCe
E+asPvPFqfvxT8yRf85x+Fng/LexP7QhBfIn+svW6Dtpzn6+zrBlPvIqL3j/FxZI6yPX6ogBF9Bl
EyJraA9NMJSTi08DeQQ41oPYQ3j7ztaYf11xrmNcPtiMmKK8P/br70ZK55KLZnWcEVM6tqJW0o73
w1bwi/rDFyM5eMmah9pJIAFDZnI4HOpHiJtW9TuTxRx+6O4vwtg4N9NrP+NNxz21ka7w3ymqC0R3
nBfgC5s57+gwh7JLxjFqQc4VfLz7b7E2kYg6bIJ+1Ev6f79uhSeKof2H/h2HZ0CRlw1NfLPqbhIQ
DMBQ41JDxm5+3Pb4VVMWWcXNWzeEmYMR9XKIUH93B3gY953BEeoNjZHlwPulcd0yyOB824oWLXHU
YWoO/o6wLTHxLUMrxKaZ85MG3DnqqZfD4JwDgdMcuyZvZ6qny1jK5NNTPl1sXrxBfR7t2wEreMAw
DbezW/KluP2DyLpqrZgt40JBSq4itz2ZwDJsy2kw+TJRsdMfqj6Mtuh26ILtOcx7/QEYcugqbbIH
pQQ+2THx+sa0lOh0PgL3tlupCcusAWQxS1JesapiXf/jL3uUyrCEmfOTg7D2GZtq5Ld5FfMvff2Y
8oo2vr/3OIVvfueOB/kFH1ILNYf/VD2KAwqIjTo+o696z5jmyuq8pApvzC9pdUY+6G6m6kavWC+Z
a6EBoIOhlHzo+9vg44Dm8Auhu7rviVYW6v9Qcke/u5azmt+4CbbwKyIx/qzGLccMxnVjwODmOjqI
ZHZ2Bh/OUEwLCYF4GlGzN2vjuQiFcirdRWO4YC+jhEAGudzZWvNLd550ESdJ9vmLGwfBOh3e5pkV
sFWYp/np6y89BpTPB8zb27xVjlyguy41TnotUkswBNXoMcU6cMm/ufB3WTFiOsuUctOvUFz26V4o
UHqhWc+7Mr5sVJuX2tmoyentrsMTZiuAIg3uRbo68AFAM3ACr4lj0Rjr//8BId1hFne6dc4nWdA0
gc4zd4YCJy8wWoMzxe/5QqVLgfUcdvEtY4q7ARWHV6H7mSaezRGIkMuSCB097J203OEN/F39rcsc
4gkWTyud7jW82GGHMfDDXoP1soip7/iecXf2s5vywzFedNYupVu1cdirSP3a4BxHqkucufSYkMgt
0R5ScVewC55uhX0sC/RiowU5qqM3h4ogfUby9FA9tZWd2IxxmKeiLoAveL747iPJph0LeUNP3gOe
2cUtzAiPPW7DG1MnTA+1GsuZ97fgJjQK6URn/E0mrwpF27w9O/0x1cFe0xRpo8aMl5wFYNQS6gn4
9sk/NMLnOfq2gXpdDpEG5kzsIMaMgFt6LV70iKEhmWS/6V5r3YQvjzF9uEuzTdPwTXRD5bb8l1Z3
oY6mxYYKASNfFMUCpfELrIhpMKLaNT8OqqpaJ/goDFsILISWATYGwQd73RNEdPnAP/6jrh+I5x5r
aNf1nwWwgiVYfTQO+I5QlNPm/XTOaktRTlODa91sAJ7vvgJ3XVEDgg+xLlCtE/ahsz54NaaNwFW/
CHAQDdBibZr84NQWT+cQZssGP61xE/HOaih/kdLEcTBcdkhBz3kM+D+FOwVaixIkGWiXx8kXlGDM
SK0HTjsr3CfAGL2JvMfV/OMbulWF28D0ZEDnFjAxrRC1Y4sxRmnO59OhGFceJM0tr/jo+ow+7mJu
AVh9SqNa97Cp9rr4/exEas1TA3oShPCTo42I7zZWTU15+WSHj4NAefkq38cs7c3xX9eT687Zb74Z
MgBx4tIcGqHuVd+D6nTiAIMBbniOAOqgLlABSgDRmrdeWQeLcNzXWjcSSS6y1Y3haXukVtBlf3zc
Zvam6jcjvGqPh6JhRQGZoNTHFETYPVvB+Vw1Kas6+VsbbE+5mFHO2a3yFWAu43zwtgYYxhpZu+xd
sGWNepK30PrrG+7k5qecZvpE0WgNnt0nsEs6ORwbGCDFO23oBE0HbJFJ/83guBHwY5CnaNAIXd02
utk60YSacBRPnMvYYK4/ozIGb4rRFb9KnMOgvf9s7qW2nFij5opFsWeyh3/Bjbj77sc/gPna+wkX
LKfuS69fA0qXDjbX9wPEHzDFCrBav6h/RzEF3nO8BlVrKrKCHYfFcsf+/iVceBA7B4WDZGhPl9kb
Gc7oFI0md6HxsWW/8n1W/oXebnih6dEHKJbK/9IsBkdVrduiaF5YGL3kUC+ei4xrOvNfNe07/Qrn
Jp0+84rbWrhREvQ9mXDO96TLlcLpwKG93DmFWXDyMG2uP8L3jyoFaHCvYG+nGRtbko+Ngxh1ZHCo
+6a4vjWIAe9Dowycuf46ypb8/Q0fikKI6wr32kHBOXtnWSt/qX+CbUPICSYGjds/cHPe8/hiBe7+
FF4FmwwJmuOCYjKP4EjQ9KA3FZ1sjZ/jX771o99KiZoyJmqmD5EBt7AryLnwQUbJbMZVLRgLMNBK
H3ugYoVr5OsoOvr1Xi41MY4N6apxlPFMfR8YlRRy8GqfSQ8TF76NvupRwYN7hL4rlJABjM0rfjb7
klWvJI1pYsoAa9HQqH2O4ML3d0wB+NMWW78mGG2GYliq18QaYhkDtVQ+5we5kt5AKStP1jJBxyXW
Pp+++IcFCb9oC6HOFZmndxuMdXbPmHMSZGcX/q2EJCG23DiyAtgXnOOsg543hwqjimUnWVasL466
7wrpfVo1koL7g+fPNcO/hlqXw29ecfcB4daHGWDgcrnl6wEhtfxmWatDojI+wty0+ep4J2wcn7FB
DT3ZVMH4GSURnvtiIZqj+unco+ygf4ibZmNX1ZVMEo64bkUTcx+DPHJKsSaqtDjYfpFFKlhpo8vE
4oxIkjHLSm8Lzqy4En7Lr+82aLVLPQwDAtpC4VPV6yvgNNdrijFdJ5q/l36x+AR0vm4yw25YCTfj
FNQ1WUpqD/g1x5SeLbnXyDXcBUXoUbbHsAzqt0NPPE4+MxpGb7Ae90XkgxTvEIoMoZlE16PkTwwM
pZS71Ge1nrkaeaZ4B//CAVcak1WiOMfFUsG6Pc0SMF1pe6Y/LOXRTqJGbH451ztkXTxWfTFu2YG3
slEO7cVfZ9yJozM+DdaeTYcAzR4cbU//yzaxwddI/VTiefYnzZM3e9IYBF8yG24DzInCE+ZbzRqv
pN8SeyZJZATcdNbt1m8ungcZFSxV7E4Tn9rQZ7WwVJPDTwCqsIrcT16LsRVIUVBva8oQ1Q+ZSmxM
6tqA6R//kwem9I5JnqliQT7wKlUqOAXBOIIG0DWZH/WKbA9YlS3YlRcRZQwgdGzNOa8gArDlelKN
d+FDlq1wtS4lC3xbjYOux9GyrlyIzdr5hGYQDgLv5BKynIHfKExqH6iy/sgoSljsxjLiu1RM2pkZ
USgyfaN23TlieQozZuwgNDdlTqgpY86n1t9CwLBn/jrmWxOOzpGdsmZZ36Yr3IqT9pVpGu7zCk+p
4O4Vavb2xxE7FPPVlEGDABkPWJbKdVmtvtNSvnDfI4pSn709ZpX4RuX4xZZHJB8F7xaKhGsGifJs
ElmGw9uoL8Nc4QHMXEKMB0QPc0KsGHqUJFKKAQ7dqCmIWzSkEpmoqrZMwSJZ1ZXLDTC1q9dGcD7i
0VHwofzHvMg2nFBFzRLlsVIe5EnQmaloGikxHfWR52aIYZgWSHsvhiGhM578gayV67IsETWRnX3T
shNyvTzE2GQpxaZDM5MCxx3tVR6SEGWHdnm2k9ZWJA/OIVOtR/hLPdgdrWjg5f0zKpVVPhydqi29
n73xz07p3aiSwwneF+I+uydfwarXv+OPaOj4Dh0z2chrQjF9ZGNtxYQO+iUm74J4L2cOc897Lkk5
ir8yPoKYgjiHn2znPkNZNkXXCx4D4tJX3YI0odvyteTjBVv7hipJ8m1n+ru+8xy6VkF0Hr7+xWlA
JiZoO+ZVTW0ilgykZ1/nnpcESJhn+vFoC2Uba+C1vCSzjytXq/DYw7zKJM26Kbn74w4/M00o2fdO
YPKuBixbMsuTWx54KKyF+YeIAxq1LXnzOsQJaaae3/KsZFl+5wd3Suus/qydkKtpgmokX7Ft6l/A
ql5cauIrnUQ+yGV2gO3vIv87xF7Zr28uocbjTbA6OsEreeK1+5oEW8frJ4gadpA7Bcglx0tOmm4Y
x313MnnP4KyPfk5oh2U/HLynIsCUzgufYhQ+cVAikyjGbGSQNKPAtsPWhKS2nt37ewuPoBkSNWi3
93IVtpPjRQ3JZxtN41GLJOd/IU6ed0ALFOhk3OCZeujTSg4ZK5eJMZDHNPf+rrz8EfZf4usOMaXF
O06WN2aDoLtruc9Uz6U6gySeAhXUvTzCilg7soH1r2ZS7wmdhs5bGTN7FodhDVUV7WPM0EhPVhtD
QNgEUyawrb6o0ebQYDuR4tHxmXJo1qDrjNf8z+gboHyT+ZbUEq4Ulq0eSeMAwBgVd4X6pWaBzN/i
XB/c1c0NHgl2zmPmiK+VhX/c2PgKxeb5u1ITik+Wk9LjSbRRpwUuvYD5IOc42mzkKO4swPedFL8O
z9mliAxchjDxWzVl2Mo/C0QonucdbUlBn3CaI3ULtzWolfrq4cLHqwx7YnfsP0KHwvAL2h/T+sfh
U+b8rXwnR2FM2t8kthsnMezx8CTKrdlTvX9pY80fQl95Tmg2FV7dxxm8QGeITzarsqtCJNQ66WzU
5D57yuG26ZLEF3yrssyBe3C5/fKmyIPqsGNNJ8aYZnhamD4p3bzoFQq98jYpv9iEEsG4x6QKiQcH
TaRoOsnHbezEwfWGT2mHZz0eAbmpnDie5j24E3+5lRFQ+ySqrctunuYw5hhuTLSJo/wOmf5v1Gho
QVKXLVA/Fmi+2pCZjs2RwPdYepb911XA9IrQKv8LwvbTE4lbxSQjWwPL6cFFYo56ggEQdk+43It7
MNzJP8vP6ahHpN24cKomHUEIFstndV0NG46dn+KcnAAWyui9etjYxHjXMCcasemxPZuwT5YN+00C
WWtuXEUQdIY/NW7kY/qJjeRuYebAgCiqX4C+hdunaGnbDJ+7TxKCKRF1/qArknMWyE3Oa1c8MQLq
+Yl9BMLjj0/4IIiBZE9cgsGxDBrBoyC2+Q9w0RvGALE3eIJqOlUP+6OrdhJr2FPNpNON+uo8f4sN
AhoY5eKJaoVYts/yyvujYWHUG5a7HfPkDS74Q2udE6SC1FWi2SIs7WtLYF6ch4NAMfWom6nr6qhE
MHTUdNUprA1XkWAA9gPtYcBskRBw/c+Wh5DBBpuDYmo8+Cx5CFGmLDcZmAPtzKj5Z9IjHTgRlFCL
B5ULiwQFMbNsKb2h8ZBknJUljqPQu2JvR8atU7bnEguaJtde056dcbmW1z90e8yd2KQbPh92kU+i
BU6zAwEimJb7J9XHqgrU5FoOekPw9OhqE5NtCrdWmyKZhjO0bzb2Qv9fB88wB1gVQ1y2DiJu6m2C
ciLhr448VVa9E3pcKdcxWWPLPCcKcfIdGuA09vCPE2PSbYrBPSWxfmiUz8AU+Xfe9O6cjgudtM0l
idedTpVr1eUAB5sEdaWUxEt4uSna8c3ulQYgwgJiWlNd3jJvdKTxRveL4HZFDHEHBAI6R/Gc5wz1
O/Z7L8tt2siObLfd2l8BznsrLKnZEz/GTJyIaHFXjcwb/AbtGt3N6CZmt2BwZyQhesPgCQIw/sFO
Ufu/d9TXtnTjr90ejXnMZOuduS7O2RRteLITg9XF9YKuQ3Taa3iN6mgfHQR7OyF7j6v1G6KrTTbe
1x6P++lp+FC9+CQE9xOKMSrTO2Wf5N7r4R/g5MSqy0Bl534aBbeEurigo8jMuI6whCca+hSTDYfL
VaA3Ce5OCtTjawecrV9czYG/3F1cou/VhfpP1ga9i4zUWFH5BiqpF8tesdSzrJojn3JzRymRtzb/
/15WWCdwFQSBgql2j7ZEDbo4QlMn7LxHjwqY1bCZ8OT6cy5DmTRYyfD/Aupy2iaqMAaTNTXE4CL4
bo1BTY3/tjX7iXvzM5kl8DXwGfVWeaPiPuRIe3MYNr1BiyvLxBSa5vEyTJSReSwFVnh5ZfWinrVV
En34/PzdbfrGoPv3Fn+Xwars09UhPDxzu/z2YpZsM0Sgsq7JtHPH46bNVVYSPT+Q0eKi/IKb08kw
CjzwroILD23rcOoSGI8UVpCHR9HDuRO573ERjQ3JXQ/LSVJy/pGsTrB37vGc611bZ3zjkhqpU4j1
HJ2LIQr69g8d7P1KnSsWkbqR8ZjzK5jCHqhrCCzv2fk7/Ir8iQNcTQ4sz5AAFGzTqVIw2s6Ncfjm
bpX7Q2ya4lmvVuWehEbufADOM00sZ7+OA/qzCA7iX1thFfl8iBWu65zTpLFQQXh22JRvpaHSsxhx
S+2QHvEfKpM7F6ckxGGQ7GBfChguFggtJ9izMilZ7dZLll7593dVIxw0g5gEZWb2CZZBbxDU0cF/
03gBIM2gxqqAi/fPqhBqWfzdr6ffOs6AXbhus08SHNNVTp3O9WmJ0TvgWrnDDoVr5eAIEOU876Dt
dEcDdngpWSBFwrfsI4jO1unfHwDuaHeU6aOa9N34zq17o/ig/nmSB0n9oJ/EbdFw+orzG5U8eUPl
mrqTqpM0jg6lfwJkl8yO9kCfkeXXx/EXJTUEWUXy4cVdcclyNzDTvxl2+BqHbCk2CGpmBtTiN8CP
go7v7+D21TCkQuHIm3z8ebyrYMoEsDD8fFVy9GrSO+w8poP3ioqe1M5VzjsYUujuiIx98OOHCp7H
wzmHf7pSxdZnfuX8pqKAoMRiO/uMPCkBxuu/WTOSVC7/3lYQt7nf+3xAInQMLt/4YucY6D4+wsO3
3cpwBJC9TnZZNsYs3Zcr1UexcB/AS/poCZr8kr91TSUSn2c9MezzhjtiO+esRE5rN+2kN7vJE+uz
6d3ivd3UG+0iV8TXrMVK7XI6mpLsDSIzuXOu9rCv7NUA10vEyqBXLTH7DWFMlURPvkNOuX7Rnmjp
9fbvdAgIICpAaPaLwJBgh1y19lb28ql45A9yQt/16+N2kHlelYnJMIMz9eFKci6rVgopkalk1MP+
5OShTnB3IePv/0g6r13VsSyKfhES2BjjV+eEAya/IA45GUcMfH2NfUtqqaur7z0H7B3WmmsG+8y7
HniVDcjJWuQlpCOsAchdkWAYJlryDRS/8b8Q7ulUkYEr6LNx4aFKhoQ4EWljWvpEaU0WnYsyadIn
1CNFi7zs2arXBmOLby2Qkhe+JMxevUvf+IbMwD3uAQuEkcbiB36Ah9MEcX2IiZLLk7JobHru0FEo
j1VILZ7wMxiRXHaOKjJEMZw4PqIHFckIdTjvjKp9zIEpuEgiCgRjSbokhoH+Y/7YXI7lEp/oDW7V
HmIZxmW3UPRq3bJqSctkC/tvu2fXQRe84nc6tEu4cEgCVrXXS/GEXmAZFv8mY/d3rObF8Yklhv8m
8kTDFkFHom7c/HvGxVDofWijaKLzOYELbXBFRV3499UXfNp5pNDibikCdJzNVZoxGMZQQzfS8tUz
G8luUaAjU6Z+qHSAqTOs2SIIS/va6qPg4hPdNId7h0mHXiZA0tkNL/0+PIPkwhTOlqGhnO0Sf0AY
KedETaUVthZut7XP+2pz3Y+JlMTuYIzCHP+KsEc/9WXeAf5ollu29h2U06x8cqg28tAULL8CRBZq
HbhFz6TiTO41z7n1kC1gEtbG/YB+z+piwgf1BT7/QM4HIu7s80x1QGuea3IkSeIiBpRBU/rwP1Sa
/PxJTyjbzR1EmHFG63JOhpxkzgNX6IO6I9Dr8XOufZP/3GMsK4ZbAmVpCXa46TyuRg2DmXKWxgyu
j493Jirtde0ttwCk7yl41OIOgXd0eK4+vrR/LzS/i2EOKM5wv2yYqQKlQTdmzb2cX/Bxh8lw9sbG
Vlhzo9a3YTdNH3SXSrK1yHDM1ixToyBkFblmCGoAWVhkR1eT3Z3Ll56R156fjeofUejhXJgBW5gt
GPky/4OfW9s/9mtlnF5/WjI/Q4O0epOIwbg4CEZRYeD7gLIR70oDk3qm1VR7ItbJG+tCXkVZOwg+
IEW83jwd2zuoo+4YGjUsftrQDtj6J0RDBmZ/GHYXmI48rM7FIo6PguOJ2M6gtzOgRlxblASL8ePZ
lGf30xiwkkOME976TeRd76RxiLcMo9yb+3C7WBjpvElV/YYcZ5gnDLifapKRb6S3Du2f1cNYnqEI
0zGbCKx5j3/iixxUvEChfWLWMqXhR2OBoV/Cpvfwk+QU71jtGIQwR4XC8WB1IMxAAtv3DwznSduy
zuB6+NflKeYYToum+YJZ6o9RNlkovATum3RraeGFT/G+E9LXcVYSJkQ2bWGQYEWsHLeg2bIkD+Sp
7D42vT3+CpX/s8armzuYQEDtraXlEGALVzRj29LmyMa85AwcrNVDG0i4cEEEZvq8xsVlhHfBVlA5
LtgCROcJYilanHCIrWrr56QcNpimWbcp7h0kBV2N5+yO5Lb1qZToRH9wLGn9H5G0ukU1ThZt2EHA
Usku0VlYcMz6zvP0paj8Ek0GsL7Y7sdHFKMOJJpTBVcFFw5oBJCjkFdBAJveqQQL3QG1GYXlStkw
kbuSXhPLFTFI3xUkhobwLFYF/jw7uIvkfo33FxFrNByYsB0qCCGTGthySrE42tP5cMgpzu1pXjW9
L8Jkv3G3ht+O5/A3EYwjcpTO5tsqvYE1tlmlTDQZnpt51B5IVmiIXP7sRiss2nq0BlEfOabeS2mD
RiscmwBJ2Qrs5c3FLFyoD4aKKphCy735BOkSU8SvwSunnt2ibSb7XJPBNamIcBty5DWGyCmkOVvd
hfcrrCI5lTDhgt4+l6fofP5+Abwr+4UJ1SjZupWF0QlBfJ3LwfV2XmPWbV/fDXx58kUtsfWukwF1
ibdkzYj2AFifIwoOkkOVw8Ye2SN7zIp/mtzvQE23ECTN4ub7iN5ARHVR3RhycvHxrsxUwHmFH0cl
2AMkEXUzVt72dXELcVgCaBhONQ8z/bmWnpMXcxcbTyR9OH0uX5ZEImfP5tMF/T9En84opn+l+uUk
h+nWxaczlwAxhrXH668WVw7dPnrvxXmNPtH+zn4LEgLZTGQkyuGNT7UT0rwnC39IGLFqyiC1lEAY
3BkyVT2GfBasqIz9yL3tPWgYMLO0SphGVEDk2gBb/OyG6pFyxTlzaWOktslB7/iiJ3bz1SaIgbvX
349gOEKzIiLLrQCZc9LEXsSI/hjmbcH0ZFvV0zNwzgMvFmWhNliWoPjboguRsIsSxmxCX7pujGum
cQd636nKrr6DTmNJRuTB2xLHbY2KgOLE5TfzAwi70yuOS/29I43dQQXhbCOy2i2Knj1GWCFMQFcW
Qa9WcI3B6PasOPNKi4qTlANpc67xVC5W1Nm/9G1xfhN5ugVkxVZp8zLZV4D111ltHl8p7B3IIeL5
nOPC4bxV8Z5kOG3lZH0J5Zri8eiy+XbZ88aGPPM/bGL61VNlbpGNbYigL707uLXcozbO7wyUrfF6
O5O4lCpKrd76C8/uocL6fLicK7TVHF8fTKi8njD+MRX8sQbcGf0ZAQ5/PR7bh/nAl2PDIgvFUUMp
Jf7LkEMSrV6L20xDtKYPkocDIR/K5klayUY/JCfhxuzIfjja7KvPUfOCc9SJcJrZYj6Whz8oHKi4
+UQUEMXx4b+ngpl6draHPQRVh7vWkXCHtbGyAMH5qnpH7AinroJJsChfOqKKMaxk1XdpbcFpM8Vd
Iqq8Lx5F3EyLAcgYDRC3BE5n5skMAN4Yb0MygSdiL7BrtCpwMEY4BHT8rN0tINs76Ja4ZuKShjst
n/+ckargquaqB+z3S2hJXEz3fGzZEKlsrZEAnmzNrd2au5MNoyaDtVgwXOYe+xgfnANUaf4uePjt
bqZ1wF6A3pawgIw3hifEX4FNW34dEEPJgh7FXKsHhvjOHuoIiNJn2o+3GZU2345PSL2rhUDs+D6N
puosw0P/7bcmf/9LcvDIUlgdIsYQaNCGgfgmuVaErWNWNlUw3ez0a9YusTPCUbQPIsThwxNjh1ps
WHTOfKsWs48aeP5uZqRPxB++9Jf4ctYAFSSXulmZkj92/n/m9Cw8J7wc3BumbPAqs3xVijCp+x/e
bRKmXHP814zLVHOaiKAZp3VxmAqV+Ep279m9LntnF7yGAvNsozglnLXlYMKbbv+Fv52cx/rNzwnI
QR7GKsG+NuW4oifj1xKQjjcNZgJI0Aiy41pqFvwmPIwUEzID7L42vSAhulZUtGB6CG5tzQMWtFLm
7ZL9dt7z3EKXwfTJh+j8WNSMxaYyJdJlo6zLJTWXsQ0qJnM3+8dMrwm2NrKtvQpegv+i9UAr/4MY
NGQuKGYt17i0ARkfzutv4ClIb6LgGxxqS41ri5BJPMZ6Dj+Rtdr3v1QLKnBqmlsy24bF4dDwzvE9
5Rx3EKlz8sPTUFPNqfR9E2BDxJv6FzPvyF6NNEuypOk9ZpNEZJdyn8gC9gPGkUwp6N1MraPQf3/I
A9O/2YUBoXnblPbQZkhMVl32iOFZT2lUrBJ6s9Als8MvLglWol8xKgKs+cjBMFD48x9wnzMnWZE+
VB5w4bPtDl+/wxKKP0RxhOr4Ew44mV2x1H9x6yvsR2CHBw2p/O+PpIPjD8fFnLVEEUf7OLBkMW0C
n4eomHtswX7Ykl4v/d3S0kaezSpWyXoF+a1DrA/sa5bPSUgg5wUR+WInXjR7QFilIav96kAqVr3b
nmCUtdNr8OwbyKFbR14iPwtQBPOEy2XZgzc2dkaT9IPFuP60cUIbL4sJUACmZcAs4h/g51JP4ZCu
ZSlkzEPJT2/x9JBI61qJ2EO8xHyaBcSwMtgo7nBWL755JFryikgfmgK+qX7v9Nvg185JIzhpsPO4
YSDCKdx7eQoY+jneKT3URMMliaGeqLtp3sCIN08bz1y6yuDOkYavFddac8gPNda0VpNipPyJnjZx
pWbHv8H6C0yJZrnvykeRUd0LFU+s3EtQTAtxg7IFilA6KfoBZzu3H47cfKosPo60bIM73bd5s0Jl
MnC28YBe6odDFLWI1y5BgotCrymWBM3OpNUChZ/8MOn7hmQEU7/beURop9k7gBaRSU8IGKcUQ3Yw
W441nT+aIRxnpbd/XODBF7mjAlVcXLLk5Bod3RBks2W/pvNG0nPfN86QRXSlgLXynPQcnYVbTWnl
OrzSMXvAth3xKz8tkVZSbVF0juPPqR8WwKayQoKWfv4bfYm0bjmR+WAmMBTCx7ViNb42lwgEgFsz
JM5UWGaVW5f/IesNlDLIsFA/VKM0ewhP0QffHRIThJCROAhjriIdHS4uCDlhcqF/xIjIeZrwzwfG
XFy+zeSrBzfgsp4nTBWxEBAA9AhsY0TW8HLXM3sUToxe4cNAFNW/YM4/n2odKg6kInsLRG2D8xlu
YynpJcLzHiBra7zXlOqUVc+kC9nfSoUwWrRlQ+4XuBNUSJTatc0YJu0H68pCBiF6SYebPHvCA9lz
or2/GKxiu3HcmiVHnQzR8zcjbwS52DmRLfDPgKdP88oHo8LuOKboF3A4w8IyN9K7za2Ixx7mUUPn
C5/2w/SBnldgG0NwaPaljeEv6c+F//LENiSSK1yJcqfDqmdgc83N8z23I9NE1YFQD8ZeOCMC4VgY
D08RNWmQO1zjxtDRMI6sJqSCWvYBHzr6YJnjUJznYiM1jGI1h5djApNQPYxO7Kte/OS6+jpaNsj6
U0215M4YJGOYprSXc7xxdeBApBwmNxQKWB3KeEgBE5ECiA2LoKhtI1nfVAlaCn5PbQ3sbpF7ff+R
cICoNnpgs8JBgeNxNqRmqX2N2AwovfiJ4SzB9JYKrs9vdXrhpTcFb+Y6pb0OmlT45UkuUWY1WyAB
l1FJXMcf1bmlBc30YNHF73kxp+3eWlyZUnSBXrsia/jh1PizDs/UgOxslQe5/BwloKUJuXFs/ocv
imw+ifmM2UJgN8ZjepdRgUIE6sJPVBOkYYFX+Fuj5OHSSHINEER7bLPrnsBn4v12l+vkeuDShGYh
akgsIeRCJN5qk+vsmdzXT3gy29x9TG7p0L2pqGmwygSA3Ukr7HXRP6rwBpksr4qdlv4AkfEbve/l
eRMxgSp2l2a6zbAhiPE0b6nJ3ineGoCeyOeeEsKNkjzdgfVw+RFQPjeDORMv+ruRO4L5rndMsskb
gIZOdq6Yx50T5Jh4G8GdugRDmg0BtJ2tEmlK+FwXPpfpsnZPIyRHHyHVxe1hZLdsje5wqoMXVef3
r1veDAnISpzfv7jZq7G80vYdH51mz0GC/rH7zu3sUig1CG17VA3mmPWh6iTUvufvVENiLlqlhyvS
VIGtucy5NTiWzZuD3zT0UGZkzy2297rCpQrMx1fB5QX/1nTEGydp6LMlxFHvw1P/O0PVDdoABKxe
YthJLFSZ8fbzzYhEKAUZhNH/yzHwYuAFest5RBYEwsjo4kjUgTNMzd6hMMbDU4B+E7iscK9kc3z0
DmQfQ0b+JdWuzyaLJWr/6cBU/jjedY0/GmLX0rhw4BfjtI+ViF27oExU4AinaWHvGWnqPs5COMER
mKe5HEcunf5ngujOwIDfVKejdW7Xi1I//iIplvaYx1HhlRniUhuIlbfG87gZDbbmN6q7w43WZkli
8eyecLKXNFYXT1tQXPSIA8QekORw1FIZvp7c6h+mT+OYYFFt81bNYW3hWRBKe2xPUScfj6N9TUo3
t63z9LC+HO1ZK0bnXxdKjMwP7cnFOy8O859BXoSWgnx4Och/Phk9dZFGTcEVXdhlhIvP2CWvGSt2
tNrG1aK2q6CffTnjvlT9ZbCNQJ856rid4FGYpJKx8ISzAE2Lfl2JBkdJrqb1xYceFA6ISMbyFh3T
DptZo+cNDNLswavFUUBlTqvxSHfQzGRy/DSq+LsJdpVgzDrFmPP4w6DJ/M6G4YPDCvRPwJ0X5lJX
cxtRXMDtHWUDnyeDjUiT3uOtgRe0pySqh3TV/k3Oa/wwAT6xWq19OqugdTmXJ7SsDCZuc3LUuZw6
4zumcuPMesyLyftIBUo+TwgW5pV/LGli2ix4Agy0MpAhTqKKC47iPA/76WM12nD8May97zhizPFV
7IQfqz25pCxSkizd/maQvQemDIWBRbdoIIbH/D2EcrNB1qx+GmyXjwPsc/b6pLHAyD68MKsC+Rks
FDwsSlPmGHO1aXMRWrQzCTVggW3Yt+nJ5+Pw6lR/Qxw909eEgTxqP6jl+KWcvY9/g1+G0T74zIoM
TcbNYgKeM1pFAocV1Mv7OM2EygUSAOVIOB5wIQKacV9HhQMgqtCg4osrvFhkv8SGBEYfz5E+BOJZ
/uJ9Mi+HqomLeqKwJs7eTiD/GKFOehlchJ9sCESSnhnG4bqGF3sBWn1zarBzAXDcMTeaar6sEupJ
ixlVwoB7cDdfGb3sYz6E6EJ47owDoVx+wQZoaEizl6Mz49ELuUyy0VP49eJcfSwfy34e5ssqkPGM
KZFmYcGo09YYQ682FR/pGeJkUSlUXBDbKdV0UrBCKVGceW+BkRwFHCGiE5ojVnHNCUmYm8texQZQ
NFyAb4BNG3UiBi34M0OaHC9R+wGG/Cy8fR2wYasPjTwPdNX9YMfdcrmDGbFX4hyeYu6vP8AW1VwK
oMOll2URoPT2VWy9KEiEaSrNDS0hPrFoTmgCqQyvznV+ds7ewF8KL563W4I0nNMeiPbAARbEON+g
OsGY1VSIiwFlq1DwUzVZZ2qLLfUzP49ZUrtUZ5fjyxpNVIgkS9BUQrJtWUSKK0n5Es+Djj7pR++9
NFE8rMMp4r0hKAMHNiZrMDaZmv1d8KZYcm28DELWyfp9FKLDGyNKZ5kE4BLgZP1pNX96AB84NNJv
2lcPo5PcGqy3R64BStPjeSUvPlxQBgC/yb/7Lsc4MZ5w278nCGADbkluPnx2aIoq+73fzl8gXvNx
vOv00kXnRs9zNhqrJfMZTRG3tAMaEN0W8ubDe/78j4MHFOyfPbymIT3GBjdd402yjFG6v4QzeDh9
AIL0XeZhzLOTTzzqhUNo0FExKWMiViWMSzhE/7bMF9J7E7yyV8ZkQXg+mhT+mDo3m/cEIk6fmIYj
3tsQNq8XM1fsHSYJCBjxwwp/vmTf2b/GePXesdvYmo17n2tojIacm6jZiO7V4cU/ndekiV/OXbxj
Y/60L1wwV1AJMixMg1OERPHW7Uc0kjEGqpNeWP9xwwrf15ElJ7cjZdGXCa22GzgF1cHPl1PEnG8L
dm/pqkRHHMEPauCSLfuFz0qBmyEljj9sUmaVBAwkH4eE2GUzofG0UZDySc/pc06lPBmbisV5RJtJ
L6N56lEM0oqJQPxA1ji3acpQeyaFcDM+23JyRRa2/Lw9eX25OSMEQp0B0jJYl9AxVcLc/5EGz7F0
tR9HDnVQjYqDdVn/y+emXr3Nn0tWZtnorz9qWIYU3vXu3ZhxsZ9AM2+It43hyx+83ceR0NQn4m5h
i6jTfmEwBShhbr2X89b3wLAUqkDLDeZAZ2oJCx/5p3c1xh7iT1H00wJYzYbaXocVLEAFKMaEokpM
k8KtKRxVEC05Y9oeUchqHtnv7KjGzJnP5ggT15C9qDLnIvdcL+Y5Kb10fQ8LLAInCVdYa4HOn36w
OxmueL9kuOmDGN4MYVVeum0wSJQES4Pwwv/HBHAqTQGUHCK5HczCwVxVn7OeBqldfZlvnc0zgifE
7nXyZd704peTKW+OAipRDqyvF8HHIaFBeHc9gpbyT5hzc6zezajEfug+H3MQjoHYcHWl3tjSYrG5
+Yz3RCLBFTPAzmxnH6eim5IBq5Cjm7917Q8dyd9OmhBWHJgFqmoEtgJuNl5MgNFoS06+x2fepBnP
XmvRqivmfUEECX+//Wem/yZsUSRKFQvO4hNKJBY2T7LVD2nhiOckD5yrV1jCkgl183clKqaPBXDu
9mYqxHUIlzaNokP6yp+KeAFbweBElQ++yAIGM5jd3AwOr5+OXcUrjLW2oRv1KVypWn+T3ukbvg6P
RXnAI4MIGw6epMZGnXHMe0LyAP+Rz37RkkfwzV7xOeYG5GxBOq9Exd8YIjWwGl/cRQqpYIz9XA2F
KxmbfSo8shUDeEniREIaYjaBYtX7PoGebh/HcL34w/Fk9kmvoYJd9tvA4X5SWE/nw/SwtntzNNHh
0P5YGeRCLF0JaNO5SilcJs0/HfEE1EjfgYK1+3vyW4CoMIcLpXgc32ckQLHeHul5Rco0cDdi6uHq
4p7xcYlRMcBe/mvdb3BmMIjL5GwbN7t7wmDLZi+Bbwq4jDUc0sbajcPC8lBGnd74WjHl4KcvBosh
FzU1Am+JEa8yh0onhVLIy3CpXLekD/t5ZQwWn6ia0Bl8Ntt9nwF8IJ8KzShnfdbUmRrvPOtWl2mx
G9viVroc1XUBlODA2ot+zL3Rugzg7LUHJGRQttn89V/PfGs08RgTT0vvfbqH8uTxd0dwgqHwO77x
oJeYjIfKnM/I5jyewZtoq6mQ3i5BsrQ9inHdq9h2YMQYXXYKFgVKRIbUqPU+FcZDQlMHeEjiiqBt
lPPGpV6Iv0lDJjHnzJ/M6YCiDn4bStVFGz5Q1D0BUkSZgDwaagSrhhENfJ7OZRjXFmhZLPyvfJko
dsg1zGIfVGGMi93a3IkD5PVH8QNv1S6QS2aXYPDjm0O6jAjtJUuAIeSFsfkIdTyTGUu0V03UsWTw
MgDoEIVMbeOHxaQIxMfX/N2HCg2wh6IOeoF+KgMF3IFaZgYDsM1E0FMZZKJJkX3k4v6yD4JyAzr8
ArL8xBQFlkVld4bs4XBMzkkenqPWoOkbJL1DlcOvgfJzYHVGl7Q40pWdM14OgCpkUg67nkli+xob
PQMpNGyRLwxNyunpGDxjO39QKsGpAPXC+VTIVym6jQvOqOHbOWE04bTWiinyU/9gpoFqI8LRPn0f
sWebkvXBhYCbOqNJMLyYDsQbzWEf+OPou2SkjexaANk0K7QRkKToc3qAHBmNPWuxx/pn2v4zH35J
KHUTfbMCD637qbJLvu+dgRGqQl2UxUykSRZj4d02dTxYlMnDH0KSB06NVJMDCkKXYmre44gbTHA2
87nqyR4DRR+38BUm30j+LiA3WEV6G74TvGUxeRM68CsDpHhEtPwTOPDOIflc3HdFSMZLF9wzOMMK
+vt89TxVq1w2fhkYR7f6nDjMXh6T7VYWzB6C+MqwXUEhvlMA7X/ghQWVppiAdHHp4RWWUa1Y18Mj
eqe3BS+iFaASqnfFkBWmwHkqYQcQNIBLtLIwfiG1hDds++6GYsorcGnmrS2Lh2KucbhTTDi1cI9u
zBAZoTCc4UNyKm0NNbwhbPw385dHFrYG8WBVM4KI1b3kdz7xz2kuCdwgzSGCVeFVM67Th9d3eu7D
g1tnnZdgO3+ge97vwGCGIIyfAGbw9pkwagUu+2IDy1IhkYLq7MsNIDYnjSnspdbQsr6Te1sQNRr2
cIRTDJp25LM1k6fugjH/jYPRVzw1Adv9B61fvPvimxKXmrRBL2EogwmOw8xM74U/Gcd5iIeknMaD
uRBUqygvsJebSAFTNk7/i/+KofKWAFx367VmlsgcT9hTKpuBP6avZPCJqYG7/KR3xoVimFG6N2Dn
Ln4eSKN6Uia4CDzNZlLMteS17M2UdS7bIwIzPTl9eY9px9/DJ8/GzAyfluk47K+F16bgk+zGsPJG
DK3LmPHA7u3c7d2YpS68NHkeZzQHVKhTUV8xAwXhITcL72Y+Fp9eNbOGFBVGh37GWRZcJrBprZ5Z
L2myTkWYz94mVzpPBpqFhwfWhj6Fpu5YL1VTDe+VLnuXiezhhwmIGRc4++hyBuy//iUKnvwA2ZCX
DM2D9F4x3WDwMeNbcqTRdmju/BViy2AxwBEDOOvCuoIQ/SZG1qRCdfuQnBZiAAvc6g6gcaOIoGks
QGPD3qxejgtrHInRFFsabn6PDDTmVjhgGw3Kvfn4bnQZk5y6s78UOAVZK4aAU9juf+2aJllJ6T9a
4wxDq51qnJhb/UPC29WSc1PakmkI4I0YArcnEi+dZx9Tk5gL5AaTk6qfT3uO38yL8bUsK6LgDHB3
Fehav70sxrjSP+ITJ89jKsECwNowvKhIgXWJrUUYRsDT0Y4cl9TwV2tIws/TJLvIFENg/TPXhjoY
Do4vLcFzO8TgJT9vcVlcll8OW5V5FAJ3D2ttyrWCdSDoSDj67Id263Fy0iTC520AP2qvxGWGuCLZ
WmL7l8BGpbLh6r9Mq0jlThnqV+d+1CwBdA8WbwRB7GaTuUeNqRvDay28zeHMYjUB5YBWjGb27pEO
wAiYNovRl4uFJO7PlbsF/MMb+jMdxq8QZglF6UxIs264F29BgzfvI2XxdDgdRvXfOQNajkuGW2IU
+luNHGLm3Sv1hoz3v8C3xkBt+mrr9BBpoSHmdP2tC9bja4eN1iu3yihPvlTtGGutGIc9Zt8dhkDX
aOhccCvp3JtR7VUzPz7tYTDkXIpUL0e8ywxgwjS5kRmAQg/HjHL6Hppaoh56HR4lDJGe+2d827SB
xmjpCKBAOTf5bcY63O2v4Nphppr1Ds8/7itWpuZxHvc80l9oFFiS2ONv7YS7DliO6F5AUnVfW6t+
RHNF12MzAaKyURKKd+/FuQ3RQ1tfYzHL3HI9cUldedBfp1lJUcnkjLEUkC9QlmpK09wpswr+I8WJ
lYdvph80dZy9nCY/87yqIhQlXBjjKfjf5OscuHVD7aB0eoU3TfLjelHxvhxWDtcXIP0IyOZzwnPD
KKlCo8/iOpNsdSHZT2+bXRvBo9o3EeuX3KfhSvPbBEojjG2QcdHM0zDsqSHw9KPaQav3TovpddWy
28w+gPoTxoi4+L94yOniK8PJhuNOAtqcgjkGheS7Paxmercv+DKx8KFqfiI+bdPpNRhXBH980ndF
bSIeA4asKb7A+HZF0e2orL8QMuLG7rhKQdM4Zi08ULORVbu4lRDOCo5qvwf6GAbVXDlKtEeIw77M
zRpA3pI7gzGB9Q7egUQMCZfbM0M8wZHJ7yHxCawcAnEdC/XJ0xaUJ22NNpDJvcyXecLcLEROlZcK
/VAVLq70V9TX/6az5aIC3L7HPZj+29U3rPxmA2//M3/ZuGO8nOvmhsWmM/L2tJIufdTknDFYNAcT
AbvRIZhdVsAb6E3IdKRRG7NnR4F8/LyMF4AKDRVUJNnQ3FThapSZkb+nT5upRrUpjt3fv4SKMdgu
HrOnkfuCZ8d5TRmPSghGgroQsAmr3+hl2Co2pooIsIGD/Mo+C4nhZvkH07jjSTSTN3OXm/UN5LW8
zp2oA3Y3KREZYtG7wTh6wNSE3UzxzAXyM+nOv/r6Khw4BNwrzm7BJQ3P4fpmWUN4GhR28DSIoJiT
hMptyHGdu2tBrizpWZ3nHvb/DMkx42XQ/Fhd83M9qGepRq2B33KwXTA+ZuDxBWe+TDgwsvUIYuAl
kEAmmMS+57xeim8LHpGhxMoK17i0s5Q9VuDj9EK9n1arhkeizF0SbqejU99QssI8Vekry4/FpgtQ
dzI5w9cgIjVghYJteZuvCNP2CgiQIYeHMvNr8yLgPhXewcOq/zgOm1V/Wlt18CDeUedRMpEkypXO
lnOEkQbAB+8nvdFlWvszBqWVqA1YUB9LhGoN7f4LMsEAyhKgFdNvD9q2D21DSUuTufGciZjdI7EM
XOj9d93gGhncCdN1WLwcvuBThCXG+BZT0bHGOlzjcaLionCaUwkODJzu9byHv+7olMb2mz9TBfvh
fkuVIAVllk9ux9u/RFjOpx7UpGHEnctZ8loWqvX8e6vhdhtI0yFes/AvKz3ff9ZsOyRHlyNzZC1h
9HJmOR9Rg0CHr2ctzbbXKlOCcik4boFkAwcA81G7WgOZeSsMSHhhgm0kJlBChIlncAaWCLjE7tqM
uAwezq4MOw/dJpVaD/jiE13XXQwJjAaPq5eWh95LXX5IxNV7YjeLBWp8nI+lnXj4EHEG3lCoS8UA
ViWUrEP1AdAHexR5EN30iIiuLYSLnNcNXUClwDwxaZ/e3BNW5548g2KXDrH5fOmj03jzgcnPbHV1
XT/jy1zi+I4kbAQbVCrWmYObTqC/wWOdIicYTRssS/guAm0UwGlln3eD1S2RmYs8/d/sJ4VKhhMn
YCbT75vRqYSm2v0R7D3YZR8HHjsDsi5o//IjLPS3MwKGcag/4M495pUjmdTtoEiFT9+zhsecz0Hq
wXi4piFp16HEoX1z6WMZ7doXv0WLSoEMiOxeJhLYAqMWoN6sdyWakG3TZzaU0cQznjZavzydd2XF
kXonuuwWqnDvkV30IWzFktNcTOkk+Qp5BVunCltrkL0WeAV9FxgTZo39S95fu/NfColCf98pA+uw
nlFaEMyxqndfq+XUVkMtFOoHwDkItR2Em0COLRcA4tA3GTJraFiFMpouix5kkHHsoUAyIEhahpG6
AX1nzmQGtHo4Ra6CABYd+T+RRkaq+bLTT0zHTuq60xF/0qnAV+r8RV8V2rI0d7JscEQLR/IiK4Ca
XR/TsLnaGmlcSIorvZWeygfERzAjCYK2Lz1bnr0wqpfNA+rwJ9q9jxNFDHZR0fzTTkHspVO+IHE4
asZ0+qmN6WxoDRkemVhAuLPZ1cL34ooVu7Ptm+TgdQH0RgOOQjl2uSr06sGUC6r+WK+rCSVfuJTT
xBl6WNJ7yNbQ9suQhAskY1cgfIwirmbm3+DhGX6xyVDfGEBe4T+l3ZC5/+ISROtmISRp2kSAlYZf
x/eVnyL0WLWWifpKF0o2kh7hkAuBdhakk18cmKaBmA0fgRDwFxbiffacoe0D90MRZ1SowDIJfjUX
v+sOPNPMRsv5JWgvcAfHbkZVZKZ4AkxuCWpHc3U4tFvdCBY9F6nxGzpEIkg0QY+bJ+l9nJQ74CIJ
FsVxgIZCaDp5uUEwUXVztXBRskvk/PFMmFdeQaIRmgep4e926459A8kF2H6IngUW2Pz01d9CjbGb
vwRKMtbP6/Oei7XU54w98NBAMBHtXPHpMJN0TBjDgWtwClvoGRDiodN3A6S7DfgqEZvWG4HtVp8r
u50oqLvafSt2B9UymgsROUBWegBc3Aue+4nBZAr7g7/eF8T2EeULjWPmamMWLVoEExgAjTzMEJdb
34AyhjStMBeSQ/8NWRrK0M1YCN309Rc+AceYiyO/R0OmOoQYPR/Gfhlus1xfYiiiviwuAqODJ28t
YcSz1TGbmhW4w0Az9tF73dQgQnREoYz33lxo9QWZYgzuAKMmHMcjnebiPHZCbNRX60LnKdNLu7DP
XnyF9OGkGVNZ0kyn+IdoCfwQl1GVd4l+TM4M0Ac+G8hZqz95MGw8K8OPTD/xsRkyR2NJgNqh1AN4
1E6yz7Bxnru7LHNdkj6nJ75/sXvB8zw0izE+a8Lt1BkE+lGNGFf29CXlWuQa7lBCjsnHYnqGN0bH
HBVbBOE68WHRwKWGpI1DCrUGxhyPvxvcQ/5bR4poW/qb5i3eLhGxRnkUYcwAGy7zIwo85KjaZMk+
WbP6d9FlalG3ZGnan5qpgKb0udiFeDXQ8Wck7pJJNOEN4pTiY55qmLz0i0c9ry9QlbfgSdBT9cWK
TsWb4GlxOOQGwm9yLcfpgPML8AHb39bTDg8WSj4/IcYtJTg5LpopNOzw5yDhgubqgzGvZwcnICs2
nOtG90fNHmeYSYQNlOIcVSeL1HeB7PitQuRYLzm7rmPdPZXZ8E6rcuJlcb5hAtelLHI1u8BMJPvI
XlV2GqTNJIoQiF5nyyFJxv6vD5H+Y4RoeWEFUjb781eGJID18DINKyywKrDwcohwUBH6Wlw7b4sw
Gu8tPk4FA8+gAPlgA0bm0OuFCc8U7x38fOYEuoxM3bEwgXEj3RmH4hyxUIny4UUFKyep5rmGxMYF
R7BgT7MDhWXZUvC1kqTRj0RFYODxz22KWalXdrjHEGTFsIVV3sWGJSzSmMjgXYm10lS/hkD2pUbJ
FPoYB+JgO2STIhuIQh03nR6J40ShEAjO4PgvD7aEUX46Eyo6gYouFa6ObYJslV0yQudpV1DcQ5Fc
CkGlmjac8f3aZaGTtKKkwk6mLxMLED1gIGNF/PB/io1vhFbZX0jHEUL3yxMzWm8EJdkWkM1/HJ3X
sqratoafyCpRULwlB0EQxXBj6TCAiAkU5Onn12ftOrVX7bNmGAq9t/bHN7VoXz0jFhC/1UT8NlSL
AmBfDAWU+TjZfyzYI8bDShuzxx7LRfNGkoqK59rpWfg+Q+7MOnIqdvgJSDpw6Kqh+OHtwzyhh7/o
X/QfnylhqvuGS13YGMVNipnOBPPsYZRTgTk0ikpZKuLvvN2zZ1/QC4b1T5MvRiT0rdK8EE1W1LIM
EA/Bg6P5J14XhcvtDEjw4fDDskb+Dz/qw3ghfyyE8DrOSRWD68dNn/kdR8Bb/3azH96PP9L3OIYV
Wkj3FKgYCmgBve8el19CkOPNH86L4IsP0KcEpybWtUdq580XbAczMzSvIIPAEoICTcS8AY7b7EAs
S43aeiS+BAWrkP03MgT1Lh4ZP4zDkUIMETEJK8o+NznMu/NFjdyuaEKzsqQlTLov8jMpyuzpEGRT
UZiiQJqfUNujmcjC3C3Xd8KPe2kfRTKv2eCY4UUPv+l9DgrdI3oDJU2+4Lb69QikhSWSyHNBDOff
LKIQzz9zSGvDGOwSzBoZHyJqk9IQOBTdUClTj9mUdDrQrpZK5hQlG8C01AtsJqES1oiI3ILI5s6M
Sr2Axr/5coJDBwpnBvfSuDxWxI8x6MPf2R9rA+ky0q/4AKzwlqLMIGq9OKmRJPJZnz5MeN+XHfuO
9ECjJNWpHVw9kEK0HP93BdHFwwYBiTxdVg4jTkJOqfVf5iHITIxZLipF9jZGdD0cOSrSyAvXkVB0
4lrzGyIEpjRmJSApDHmMjsuXP1wwIa5/P13efvQkLHCI8joClPB3JT6YvfC/6haFbFRDN/M2uYhb
auagabPhO+f5ERoFsSAKMqRAb3sHmYrKu74SOH4FJzp0d3vCGOfIE//wziwfwkPVRIVIfBEmGhgU
8+bt7doZsZF+9V68L1xEB8AbX5N7IoC8uzsoInKDkrc3uDW/nr3GC+UpknYdkBtS+fRa4ATYPrCE
QpDK0NKuVyzojNW6A+wxigvRKDoWcVBUCM3+WL7cD4KXgV/hvhKL9+BnTPiB4L/xegr1VBh188pY
8RzoigtUchSCVuwPwdgorrqD10vMeuLjHFCNoniPSMQI1GhJkd3ttuk1vJRUqLy143CWchFu1RWi
cqcEU/tonBSSx+a9wgps5oBdxClgcfjZwu+j2j2O0x8JtPxeHvZA/uA3SxkiEEiYh7kLHukrHegl
4EvaUTcN1bNW9bOiX2FaGh+LIqYcOCDUFM9APC39vl7zgJ2rc2Ue0eWYG5hNdIQiuOWCaRU3adTn
b8C/dA3OU+7vcVDCqaBtDssDn/zTpBYDvxnQ2g0NG2Sj2cOzeY1HIVazdp2njTnSm6VijQnKBN4T
efJV+uGZxTplIswQwi4gNZ6JvQC7hZjhRRJOL6CtF2AdbNKCuQ/Yjvg7CJZ3vH2GDFmodt7wtbWl
kyL3ZW4kUdIEHq2hzj9OzhfCSqdsbnbpt5gFcKpj07yhwOPQ1DmaUU/4OVaWuWRf0z5xMyn2PHBg
pnnMeWIvSXrovQoLjJusEUI3EZ6gcucfeIMWqgTAhH2H3eUs6Y+pYC7HMXtx/OajojNZFX9fkqHa
iKG2t2gZMg6PzPKm2Ll+x3rfdz5/XclvATLGNDqt0PRw0t72Qs9FL5Ejh8qGFQu8ebZjHJBQoTvc
DkspFvomCLpVxlOAocgYM830Y1pviZX0ZuV+YF9p60QgeAE2ylcIdjIbzZybmSQefrCEQ2kyLiId
s8eUsCsxFgrUTahiS5fb8oNy8IE+iiccRhpewf6y3JjdBhGXKceyDYTCwEsrGDkGfcFDZIDqE/4A
3hIeN9lHd4g7R0aRb1O6RtwIuuZ6maF3wLQHTz1GDdFzBt5rXxMKBlCEfxAtljMKzvv7fmB05+9Z
wNd3xkXAJR5kjF+fA/+H86Kg+REzVsLYHsjQRBc6pPtoPCHjcCjwgtxmwrnUn3fRaClvh/T+2qPl
wM7DISG7LoHyQ6t9G721JOv34+1t3DJzuC73NSJMRpmbBcg0SbqJJx1709vpYciUvgg4yux5V6/x
+SJGrLL+A598tqDAZ8aW3B2Lw3AD3W2zqwiFAJIB7/LXbRIFZTz7Z/Ty1TnCKkfm6iAq4+pkwjJZ
cgW/DtIZBoiP9okGTSi9ISbQzqFVeehKC8z9ALebYtf2Vz/QcEwoMU8ZldruyGINAYGw3tM38Zql
R8MLMZ+4JOD1ToDlKtlCWrUYrGi2Aw0VuKHaauzt1s3tzfrY6f5urowD5IZU0ldfWppyFfol08CE
U134nq9WCXbVnyE48ekKZlprbIKceVl0hhja+OT9dZ37z6SIv8n9ePE/MZnRCtf/02jsbvrYv5Hk
r9u/D2s8ManTkT3YokhGZo1GbZbe7FrWWEfzZBy1m8th7JZID4UhB6gPLX0vUueCOBjQ5vGxy7jB
n3CQfKqsSYVrk25RhtK6XddTGXXmy75suYsl2kV7oq2XIka7NZ5MiPO3eyFvFxtSH65CQjNmfkSF
QE0LCdJX8Cj/S/Qh2c/mhHRymtEmf+gbhSJpElZI+gGQYhDE7i8Hjc2nzzVLgbwFUENp3QcMaWeZ
W5NXs/6uWToao49NCC4XqKQ9VvM7z3NUSfajMZAUDaCQw7Lv5qn8th4Ixp+0B9YbAF8puQ31AV4p
tp9JP81kE/n9YMvhVf2c9uXwKt6HkmY8/yRWkQk4ntJXtBoImMbTFRsFG1eHrBUOEU0Z992C7Lc7
qh/MIbJfPJ3BgeAqJqYlSsbKBG/KECLdWC7WIwJ5xztAEiIKiB3gxM2TTtbUQwVmccJW4ysT/X76
0hXhVk4327VAAeUBgvX9dX9jAtwpmGef0MfIFAF+dgaY1GU2jq4j/RY/A1iWVY34v8K5yPeKOphz
ZHmZIQ/jFPlMDCU3wOdAJV8HVFRkeKhmN8umz6uZs2JdkBpQDs6PyJ/IhSRFd5QbQmesoPw61jZf
i/sDG+IHgkJ4I1LBYp0AgWL7u5soz5Feo9uAqAsTTrY1jgLqKGZjd+y+je+annF+LDjj4wikD8bs
FzerynswXd+8G/ycYko8Fh5Cevo5qbB7Wx0jISMHf+TYlAlCpjbna6Gg741NjjP/+ffzXqVBsTLh
CpoE2A/qzrW0vNsPQoJgq4QwtybJAIS+4SxAYEZEBHcbrzikc/BeFmzMPKNhyyUj2GEhfwadwxdC
8pen8hbdobI/yTccceosWlSUSMBOGIrGqvGsKV6ypb3qs9LAyFWEiNKVhtfIzYauRKFINObbIvKj
T1vzMCRqd4Q4q8Ne9gO6vEST0lRnGffyz0LeRlWbSkrrRJf2dDs8vW6PtwrdB4/mbAjxMQkmSOV5
kzm5HjOuf3lwePI780ny2pz7E7eiDgeiBWEW4AIVtwii8f2o1EXsHFq07NbbJYghBuv32Oivs/1v
giVwsM4jHBNP0fzjdFiVT9fTcPPF9RJ9PDpuzC43HliVvclMtuWbAbgtg/lVWs2NCYuItguwJxDv
4gFfiNMkV0cEE/CpC6nOaoLyH4bCGb5gzyGvMJIPsfBheRsdZHSxRhUhMNytbw4EkEEe221ekT+A
kBTxToCcgnWtWN+pa5j2zg1CgyeX7cthaPzNu00WqCFXKdi6xrt0t6UNytPLwBDLG7Iu8A8qP10x
tw5WQJ3wpIAMSO0MyFx0MQwzvWkTtxfjw0kPym8SGMGSu3mhHPTgpXdrPk4l17kdOvGBYkRA4swz
BWFQ+YQ+rMk1PI/RJt9iqCUX3AlzHaW2u7NwGPEtIQKY/rydPbY+8RNLIT7fntVGnJsWLem09GiE
arRUjP/3CvGLXNWuwn7akjP6pW6dtjugLwk1Ns8kTgsob+rbKRFq0Tg+DVQbjghNaQiaH/voJTmB
Z6IYASDRoB8yfs4kTGNUEhVhVVnC3vF2EYrnd0OatslwOgB7YUlcf9BXZiah2SnuS29kynfn84NE
U6JbAPmEMrnHCVfH7RK8/ohvGONtFwHLUwaCj/Pq0zzI8TFtsa0I0Fqiqtn4HPor2UfTwLLUkXvU
oXiI5QPfmNVaqogeVfsOmnlttJk9+UuQonPu/rq/hjO5FL81t2s0SR+zGyK7jMbrxrzcjdF+aEFW
fdA+EVLaGlRSrBr72wvKl35lmcp0WkOK0uTkxoczuDpFiAXnqysWLDPLAMwma9OHgxWLPQ3vdJF9
LMUQgPnYrBu9AX+pmUtEkswDZTewXguq5/LPLwDuPHwOw5/iKTDgPYdn6icHCipQiKCXjQBmFHLG
5HydfLX4uaQ9g0KHzjWPxgBjzWJHeznleoLKHV7NshOpEdcTfBJSfQ5ecibHb+c+BRoTxAxCF/wt
u9ICmLiNdDTBJQ+vzOes+h05O609QgzUIVNGFfxbYOwwR8yNjBmUz1ijBbYnTI1sUJipN+xNFQ7Y
BJmgORD6INC7+RJPH5CFE65uvrTNXURoWPD4Wo3LnoQYwhy9HY3w8/tejFroLuZXG0jijda3Rz1v
RVNiHT4291hw8Y/FyPrBwqv4QEnig1V0pLiZjUhKQKW9Y50XmsIe5DCy7544NIZm57VzsuPjL8LG
gpmaNErEso89CZ9gruypoDH9Rb3tTu1Wdm7CBXP18Njh8YDNYqPgPywlvekZGasnxIJtUCbdgDdV
6AdHLIOYLtiiUDKELP9EKQvFn3iG4R+PkOkVVoQS/e4latZfk/Efw9fYxDBCto6QpEKmJeIP2c3R
xCqoQZAuoWfgkmU6n/KQMWZgd+ArBMT5zCbiqLWkOcn/3gSZMIK/TeY3M2wwLlshGPf7xH7NyYUl
biHLenVUzj/4O7Q5N08cQcse7ZWcn4OxtmysSZxHr81wiGNacW/6/hbi587NRxL/MCWzNr8WNAgi
srw5EHbQNJiDUmmJJg+ZJa7KqXzoArhVPPx1UFgfDgRBBmcmSwv/2KDYJGrGfIdl9HB3M6JakHkz
RHtMtyQ3CXHmHp4u+C6zr8EvrAXX3j9cY9T7uI3sEY8U5eScsljzZwiuhIF1vM83BUoALwsJa9Bd
LGQlxA/5QYAPPKZkQXmTXOdivKEXB+B0CkbU5iD74EcEKuM4FfVHInEJ3uk4dq8nxG4AcmPCpyhT
4ztCFEBQY59AyLgAEkYbowsKFSluD5R9aDP1tto1efuDBEMQsvSXtvOv5htt4lMEaW1ACtiDjeaP
4m5E/a9NuyT6qP877kyOB/qpGAfFEPc+lQnJF4MDQq0fmsfcQrT6DB6zN+1VNgBVsX089OHqp5qv
U4voHlEgaNKhOLGANxgfsH+8sabI/q+CscxO4pejc6r0D1Y/9HkrHuDpF4f2C4BdQAeD+EN7Tkk9
hj5eDcgc3TI2cbwTBcjeCLWJj/aGvh3d1uhrCUxDy1kl8AGc4j7v3gCH5xiz78shfnUtGWOnPIlc
WHmOr1rFYPg1Cs7F5jzgkJSwhBdpP/Z71uPAYywZ5UrERT3/8gQjzwG1HLbSE2lka2YwDAsMZnCS
FyMXztIhfPgtFm6gMZOAOeosTCd6zggGJevLByQ5LnkI4lT5qyABwMrHeig75R9RU7OBQ+IqFW5d
yC4EXnOQQR6cG0cWqg5uVeSB/J78Swqs9QX/rF2UOvDwC1kDerhlMeM8B/FaPU/Cc6MN32ae6QMa
Q7GoHD7clFgDPAY9gICQjwc5qBBpKssWcKBZVAlhEYw9kPPjDWNaiCVlzsKCcFB4DBHFGriy8XyA
QAEY9XnLGZZFhgMaA7TRI/LfM5gpZuTwAft/LEyYYoRLOfhvvla54ViLkfkePp66fcbjI3I+BD0/
6Bmq2HN2WVYR4ZxGeuK1e8BsuMYx9/pkGr8AHhEywHryxoZegW4Sxws0BrVzPPQj9OZYLG3ATvqQ
2b/1HUEce8zvzuNULTM4VJGiJS2bxcv6ElL2cSDt/npmJBSVX/2yLOxVtZBR2yAA+DsfiZBbbMmK
9Emi43a4GCKOIQ9HHqOtV7sDE8UouRhoXhgSSF/CbDpw4v4OgnHns2fUQRb0/C9RhLD9k/PNHND2
KvF0mR2LPPrX0trwsjNWBMO4/ycvEBr2cCADiyKKr9Ht5fqAGRrL2ob7hda1YzklwUgIXoLM5mi5
8EVkB3Eko4vgO+qvhH/umk4C4vpZqHrEdaMJsAaLuzO0seEsYDpWePb9Kum24q1DNUUm2IRkSczc
FLvyA+JGxZKGy5RBnmb1RbnK0dgOAVOv2mov3OHXgLwIQmlEQ7PJ0zAk8FD1RXRPgTbtYe2InBqt
2hlvzhVNAtFg+OuEvoeAlyXsuo4EJ205k76hTNQpAWXoIRK8K/8hX8rYSdXQ7/HFGiHDxeo5XiLZ
c24k9dhoIZNJ+jm82OnwkMwvB/Wtq2HvOJmiCgU5rqyr6LPVRxzBIihYAt7CIw69QWHrk79qf4WU
GWznZVaENHVMLY1+/8PHpuXOAE89Sh375g3vugTrTe41Z+z8wYbHO4gMLZ9eMGbjoqFBj6QC7rY+
iq3MHKDiZAm02MA1KE4X+I/VcLlnww0YN0CR6VLkzT8ijI9vQl2Uz0W5ZmtUpIR8V31zLIJMJrN8
/l3IXsEZsNjxcDESoNLEze2+MFS1waCnM9k/Y9RjaP+JigGUcmV249y8RZewSEvAjHw2bLXi70kI
RznbgZwqRGhOnE+qMGFz5BjpA4p3xNWD8t/8LSaIaqQAtruaDrEUNEBq1RSyVf+eHhbAHB5ENOId
vjqh4M2AcIhCKtKX6eAesPgcRO4jPphoRMQ3eCVjWlryO/JLPiBJIpg/X+UJYCloVbZlW/Aqd2zn
1Ftkft9n8kBH33PuLsIObm8zm1Zn/oGBFU0xWQG36d0dnXt+wu0ENUBAt/k/wDmu+Yxa9CckB8Ql
gZIg34g/QIAuB54KrTcyaAok96S2ucBnGcg4p5X9+Jlv9FPYAbzXnA4avwrg8Dq9nn4J+D7ywUrR
G7yYfhyLllwYs1k9zR3VzvcM3D4Bmqw1H7OmSe8XsfbNCZac0XZHHymFWAaFRi+HmIPpkPQXYDWj
NFELhU8qBXZx3xvPqOQxOp98dAJO5PgLOMg6F9//5EDe4jFEEDCIgWJAPN4fd0gdHz6nO+ldZQoO
Vs3rZJcSdkImjKxsPvR+AXYzC3FBQgpioAV2I4+hHVCFrDXMQwXCJVWboOTGqCJQVr7SjhKj1t4B
0qPP4vfcoYK/zNHGI8VkXLD5fVDaOoTbrS+6yokETNmQq40enlsPL5uWZgsVHNzyOyrV1TW2iuH+
CWa7QKbLw8udegN2JG8SnkzoBDnGqYriu3h3aDIh9ox6jpTGfkdr+D8badFrNpzg16jTLyPRkbug
039Q0ZQ2KEbDEiqTM1jCQdhf9I1lJDkFIwL46ITfCbiUqlbJBdBa01uBrJgB7rfoeTmyB7q8vLrS
kgdx1WmzAHP8lh6gAM+3fb4wX1ciMvMaPBCN73kECMK8WAj6e2zqgxV1QYTAIRwY45JiyGWtEM44
g7EeNIjVxplo68uN3XktA1PeLbASXto3EyFxa/S9RQKvy0kiVpbMsg1BN03aWujoP8eep1qDSoCv
Pw80Oxj/NTo5lHAiH/aa5ykL/gvS+HNIkdAZP3dz5fjdcLop5HKA8uX84JbxW00i2CaBhMBCYXfy
GG0HYGkkDiJd/c2GCr0jOMG54qgg/hhWub3EtxoqTyGaVfBGrT22RbIDy8v8DJCwRbXNYIFLpJ0r
pkIkX0Z2FSnjS6jL3aa06fdZjEEallkCwQxzKiomeICifo27E9U3CQI9e5wil7WLdU3+xKbV8cfx
PrBLUMeyM2RzYn1nbz5ZnobCpA7bem+um8L5JmOC3tGrFzBUCsD8j8FE+EM3Q5tLSD4xTVJdRctV
QdcvlZgaYeKEylpojYhJ4CHG0RKhwN5D/xFVqw9RlPscYqb7sk+Xhp8SkM7Zs8IDIUx36MBAuNGw
CsdIHxsO70mNkx0uBvZ62oXtIcdH9vQksovTNkUs1KX3/R/kOxmB6kKxZK9vKgK4OH2M65zlBuEr
X+HsGdBW4LM0r0fEkvTZBu2Kosbn4esXwZ3cuZDZguRNBK6yttppXIKViflfE7mDx5/DH3jlOiwj
zjCmMISMH+K+3VUbticZnTcytx6pa5IxABl52SC0SMOhmwDMMk92G3dnyuHFAKfZUB9xxLTj+o35
jhCj6+QECGqOERCTKeE2XFuLq34JMxfqDPZKU6wJcxu6li+WLTHTyeeWpFEcOUiSZHHLkzcrPAh9
89jNWrZuTClGP+zbz2mL4uUs/CsKiGRHgg2xKrNJxAKHFUP48KApnQ600+1HFaPp8e2r0YR+DTQM
dM+SRjnfFFwXVh0iaaaUw5IcXIKLL/rlym2M1zQ36+iHLp08HoxHfPkX6z0XH6OKWXrnkAblDdbi
sczNjHq4bNb5ExQilG0SASQuElw4Esa+qgDjpmidEATrva9B2qzSEezOBeYfMcLqmmB6cF9fHLt8
EpS/IVh/ZH6LTJI6cVblHqO3/8JTKhzg3fzp79zRYsft+g27U5+sVZZuCyB7eLGYnSnKfSwgUzLw
FkNxPgVFWQIGrYwCfv8SU7155UkgqUJ/QvmPFrD2L/JY2IDdlBsxYBsDUSGdcA7y7LPjrXlFfCmE
Vz+KMWvDKKupKa30MrTQ0xHBuRW5k0NOtZLhXw3F6cYny6ct1lTZV0Phf1fsKdmptC21DgCzJn4+
sv5mkl2t/8b6dS8xWa4KqhqfJs5kzPWKTfquMAgB1FvwPEjRCeDQX3HF6VCIqBucZPyRH0BK2enj
ARnZv/SI3xqVyAEl+OlxEDLjZvbJNXmRu1cHu96c1JU+WE01zXxOPKr6WCDFGcs1zxN6MVqiOuds
RYC04t8Hc1HdG0ej+3S4Hh4ue3Yk7X9ubgl0YOSYCt/pbDTjuwSofJ7uJ6I38EMaDyuqnTLIzvDD
FoZTznZOTUwSiPd1dB0bqAgWy+RLpdGIWaAfsLQDDHcUCvZEkkK0IxqUAFzilneBwOZwhX4DftVl
RqUok0qFlwFWv7MeoUp2IwMWsdvmhLZYOEp6hHQ1ppI6rfYXfkAivfaKVx3r4Dh0AQtJhO2sca4f
hbPy5xKiBoNhrui/JGgKIyMUBYMTWh2jQhLgPOF1fxGRACxBhB1qnUjxK/+PfnKc+xPu8zf3KO3A
wJEEG/Fm5WhH6j3/jYsrC0oy9oHO0HYQQqdji9K7TP/j4ON3p5vBw2acYgEi6VJkW2D6tFhw8TGg
h0aN7JBvO8NJyQRdpnBfNzd92z2Su2Pvsi4NEcnj97EvYNFn+G7OF6fwhwC6F/+3lyzSBC3O4p4j
pPR391gm4Kp9g94dUSj+3RPOVW5KYVGsHMUY2SlunBOz5Oom9iLuKghT4DhgUXwxsn1fzEiaEJUK
bEQvU/Uvq/6e4HJW0wsH+YSEuxrDBqZEEDaGQ8C9o/irXRFZ/MiTKQZA2TueGFxxCWGJNs5XFuWG
6QpQPdrNs23/hS7kftFWxUN/Hx7Thuh1D2UiREpGW8T4WCqcQIp3YQBZfBgEwFf1851l+eOosIKi
zpcgPHBIrCRwSbA0fKKsZDhKAVB48PklroLsiBOMMFbmuui9bANSU7H6kKPIhfJfXSNCm4SkREad
P+1H84mFWICvXibjDyvdnp0blcgULRIeHGAJoySpuu+L24g/rZTIGJiIzAqB2GGKHALnU+ogZDMD
7AnXAKk154z38XEssGK+6ZvjpOF1+CM1nVDPmOCmuYimRhY/7fAZpaA7F6Yo6RhXiC3w1iDDcFtY
+IfDHEIUWdSRM7Xo3IJseOU/k46g/nx16XDHHsV+ItzDZCs7P7MGjI1fDKBvi1+rX1hCBLifNt7u
julYKNJz4NnlLrmFDBuxyNn5OGNNPr+YrgWJQo3JbxUrDBeDPVyCKRRLY4RpgG0Yr9fq+cK7ERPw
FWOXIZjKGE75cKDLyHWbtXaVyKuBX5Oi5MLswKy9nIaE04o6MLErYi6A2SMcfYdFppypK5JxHF5U
ALXa5hWV0h+g7Hf+JBxSCH0Ft6ygp2jZCnd49/me7WzJjU1qItVCgJh4Gm92n1ByvjwBeTNPkkRI
hGN0t/JtRai5+Mgg7IiHIz01GoQq2zp/YlATMtNDezshV+n+l6wenC/cPXitlvBkk42CkfeiBZ8A
mRkBGPzY7LpgABgO0uwOsZI2yIIKco5e4FDca8dyJS0kAqNiFEP/Hx5GqucxJRLca1Y4K40BEp+0
nNNYGhcMXbNnstsw4wpsU9Lui/H6cubBA3mN+ECRMPGZne/Bbl6A0FmNN7I/YQMTZpO/hhFn02Dq
29fa6iVC+1BD+QPWAiHWzkjLfJPf/JyTw6pDnpOtoisyyZBkAhq7A2/2K2H+oA3n+MWcoVgfW06/
C7qLOAN5IDmqoI2sb2707/DtD+KSiz919UoGhxJ8HnMSgMAkGXgPZzi7Ta/6MhPBzJj1EcpctMxY
CTuf8EeVMHqcxiLOiHByH8ANun/CJAb8CgAEEDmO2NsJSKVc7cka+WZHBHkmIK7SsrWCqAF0k/Vg
ib3bojMJZHjdbV+zEjWScDxhJjCCxuYbeaFG0Y64Bb6E/4Fi8m/v7BFabOcBNWRyxHLFIDarAbPE
ud6kqk38XhQ/ZlDz7Dk4x01lXbsF7aBDo3++/+GOsyr4IwwVRoIahAyH1obMFW8mQdegXYfQ/jtt
SJiwWY94ZA88Wu71KOu9zLxtxMAFQJ/KqKgimVazvqd6g3ndo7WAqB6mVSg4vPnZhguHsQjjuIvT
zh3MqxUK06g0ZAbeHd8crnpBc/bAzVruR55x7NHH6ixh7+Qcxq54d2tKxbOpWGEMVlDubwIJUpWp
NFJYaTHr/7eY4l3SvtuK6gF1XZsE4fgZ09IlyvwJgVS54YlhYiJmEcyKRkyWHBGrXfC0b8tCG/Of
GKBZ4ol7a6u30zo3KLRWywORHvmzlDRzzkCFNr+KFEUeW3TYDeoS/uJ0Zyy4oy3oLIoi+yQgfa3L
XGVDRVfmPADINheD7T6FHgTFJLWWB4MfTWRnWj/75kJzXvxrdHUHcW9WdeI+4By9ffESs4YI6ZM+
IpI6uohV+zfW/YmD2xNWbMHLDHQNTivPUVXyPl2gwu8UjUz0a238QBkr+9e3ZLe4Go+rucN/pd8P
5dgECzx3HIdIIRsuDvSvd7/jQhwIHZ6pHhRiArv4t2bv1UglgUsX0mJCqAp3HCsxgsKo503H8wv6
LahMciD0fClDM5BXotdExbNGioYOfhugMzNbgprOwrG5wUgGAAaa6woNFzn9NWkwHD5MDbzziJOF
hXJRkSLG1SUOgNyqdeoMLFLciEJo7Kf1M4kiDv6b4nHSS4GgtwYahx/ZAxgTX7WGIDHfAto+DrUF
oqcR2uG/bJmncJx0MyQvBA2xLTT+MMpQRCyFs/FrjHFboDLSCVZgRBqAyGtKghCaYIsRf41q1fc7
cCVUgfqd6GpOIOYGwqaSK/KUzr6ODDXCR8dz2DjVofHrbY0jU6g/KC7CTgKZjHKNMvCKuVpjuoQA
JJYo50j5D9Rar9VTJ+FpaKPHDAGgnvse1S0vizA/jBti2wYXsnJ9GJI4zBxMhPuCxc5avs3rCrh2
XUzfTu0LS3kXoO/WKqQ2zOAdM/mXbjI2Ag6wp1cTrmWqJtEB1p6wGH+lsinW9jUuB8RSqVB2LSAa
vBphvyTRYCz9LwhFCCfsy7AHNrQWz/LvzFRlMj/wF7dJbcTVlgp1xLEg5kZAfwQtGOSEIk3IGXUJ
pTZ7YuA9wO9gfLvQpCKCoqhDNW5AA+LFqgGuvgCmCGd6gosVaVo8UFz4OTz6xK7DzO95GVMVNwXi
bBIp3xYKOJnB8sNfFM0l5mg4RCaEiaUisHaZLvjG+DhzPlESVNG541LnW/SuqEjNmoMPZnfOsNXA
YjlXnz8JzQ2yDBIAi5mgoRCdEJXVX/ymxLoPN9dtb1rwzpJmAfdNvqpNbamh/okcezGy8NwQbdCb
yaFvrKV1qaUTHt637fFsh+Y33n/3dDzjyIjOXFdnHFU0m/qBRRvcNqBxykjvRcSwQSPUxYhTEX/M
JAG9vN2VRJBW7sTe5Pkckw50s8glwJwu6ifvfGtve9ng/hDZZTWeZEyrSKBA58wcxb2I558Yw6GG
JW41DCjxMj2AhV2teWdgBsCned8hhAwtHIoRi2EHBlrkxGjTkzL/aqcdxZbUh54b50hLpcCa+Mvz
JN6IpoEW1MzVBcOrNuUB2lAhzXV1hYEUdmZmW3eNM1aYyNapfwal11DyvHWmyTMagNjRKfClUHRi
Lri1XXYLa6MDOUBsJ8xA+xBzCSem79RWDxcUR4Du+7WxhrjDFHPzdj7RmrkVP4lIRgwWS0I9BL27
2TmbcJlQy8T4oUM1Uv69fC+TpWrxkzBVMueS2EfHzN2bRPRqYX4Xf6mruRRZbNj9Wg18EITwcD6j
kzX11XS+ECW4ES4ikzB5TE/5SKRIQLu0fN7ZFFGTyY/4op/BSWKhWSg0v7PW1Lca8dNOaEU8H+nR
PBIrg5+FYOfExzLMbcyDapU5NIyg1JADdfAHXYQXEmBvzjWgENubPSxEGMgknsygnXYEB6i9BiUc
39/xTu7f4rYaGXSTT8z5DiqkC+05rRheeaLPxG0BP/j/EdGtoY2P5vMXVmxiy9ycjDPZMqcTHYPM
I6BFMqos3DgCaJlOK8lYTS8RzpE/dPfT1bjQ/qLCPv1NbZxgoTBtdZhYBjPU5Oa+4taf0cay5B/4
WvgIE29vmvZoqlFk/AVpqGYQjFJhf4X3zRArBpQ6OQB3yJnP6oh296fdTzwmoidL0RNU7jRl8c/N
DOskJW1YCPHowxuaCY4o/psHakzPtCOwtoSRDv2+1+pTyeZr2kCOMZT4XSBowqtFvAgEioz33P5s
3xTnEQFAj4OesLb/8OChcHVFZ2/snEuedgrnDGeoBevbojEbrHLvOTCITwYKZEKTaQl2syMvcGts
gSh8vmZ+aJiOoTAWspzHXkJnB2/B7gyHwVtKj9++XPyMVySRCtfMDCa3vrkNgjVjkxbT4esNcipC
mW48x0gB92RvvaaOO3boEnx7ezAHOBqOPQ8dnrSfpLw5BRO217dTX3g0h9oxCALZtCRr64tgIo3/
NUnuHO5OFielkSCIFOvx62XH44hH8B2cq74W73TnzF16bmiPDfOTjB5gZ2TJHDoFUtxsfe4uZX4a
63mEoExcTNK8ZrEALMJrQDkDFBev7Y8uEK65mIGfoFdRalceL/jU3WSyIVzCTjyTrV6iGhwyhxRg
87K5m0ruJLTZ8YE+PZiCBkkJ4FR0cf9M9PnVrMZuUYDRNok6cZBAAfiGebHEMGCAQ35cr0k8XliO
wxPHuuCBUG98FmaoIJmh5aPHSG691kP7to9GC3u1ooF3j82Tql465449iw049s89Q1Qhc6YWPS0y
eXQ8Prtjg0yCi+/mk6L0RbGDPgPvekl+3GeMTrTyWVW4oxAlEZsNv/3V1kFKKhTy0LPjtZjoFPDl
/3bcl8upqzKDIHVKzsyVcXzsI1DG+gxURgR20DfJxmccYclbK8AYakzp8QMI822gTGCz5YbDQbj4
YNayjxPG5vN92T/AlnI9b848tXTF/8H+Gk+xw3YnboVXBD0ywUNExQxgNLNxb3tlKCAgczEFuNPc
hz63a14X5oVkRHgCC7F5EV78b48KeinwnM/bPouMVXgE42c7iMf5eJAQdOept8R3qeo4VbleYuRK
/DRCwlzux9rsE24bc/210o+eXhK1r50TI55Mjz5srh4bftrnNOcZ1T2xbCklfz16xAxoK14tvo/v
khiNXXguuHzEYYEmmR85QRwJO5XRweknUP0TxUjO5D4KC0Hs920fO2fAa/PkhYg5KJYUU1OGGlXJ
+Wcrs4dol2N6SYporGdW6b0wCr5T9U/ycuCv64FCenO5TBKcAo27hIdmWBcAJEqrec/gefF/HrZj
Byw8KWrdeZLf9tOW7KF8LdxBvGbYRI0NDeqs/2moMwakKE68ACTJYNLCSCx65kU3J/WWmp/e1x8O
D4428FHPO2deIs41MxzbGz2knsgBxKIMluY54CFjOeTXfabh7b8v1g0dXmPjqOp+sNv6YuoxeCAS
52byDXEQrrSQ25vLM60IQcISfXZaFiI/wcbNZgqiKpkJQ+kAUDGMiSnBUb2+ATp7VgW7wCelba/Y
/zYIaXTRiEgqBhcbyR3gkiRsT32HJ72Z4bXF6Zy8T+hxHey7zMco8UJcvKCEKMv8gEJHjM2+Ie5H
52w4YvwB/RFcxNY584QhW+b65Oo8cgUiT30T8MoFkBs65ai8cXxYDGnwqryColCUHDQHXFdZehjc
HYeyhBjRklCs3II4s5Uj3c8u6PP3lIjmUPJ4Gic+cr1wfs8Y/Tg+Ggxzqi7/Tc03bLdwhFEJtJWu
/1g6ry3FtSSIfhFr4YR5lfcWOV5YOAHCI1Qgvn726TtzZ3q6b1dRIB2liYyMUEiiGAijBWPbfBhU
zqFth9iAvhT7n9HpwRiGP2wEZIsv1Ph2mRVqhUfSGZECGLisuM8iAcGV+L/bKxkVZCEv2R83eVbw
yMAEHadrSY0iAKkRIunGOXzB6mXGOnjIu4r3nirk3U9oaGzam9GT8gFT7ARvGp0K7bRgR5kkIDZ1
XeP3UrbxO0dxejHiiarFJnNFKXmFLABqxJ1XqKlsBOBYnmU2xsxPTIcN2O3w2ewmb/FW+2P1GVcT
LhGnaJd9IngQF4WDzZL39Mu/Np0hN5XY+OGoRU5RnHyKXY5NFPHIEnKjS4rYdpQgVMiaPgVdbuQT
IKToVICYkxqpnLD/o7yquOG4GIUmiyp43BUztHI3bcCoCvJWPaIrFbmU8jZG+A/K0eKrTzoRYEfy
X4lGBNEBt0NrKniiaBCwbSiWFbnEN5nyBL073JECu7oZZoZUgTfSGZfp4gRWFRw2dmF2/aPOoREw
oklPSNRhIiKPt2OuJoWOEtcQVSBhhQYl0RpfWvNIvEt4fldCaqBUuFCM5mzy1hOjbYdlnbOCF9HY
SX1CJ8UMBxrZ3RELIdbBPiwtOd6v3K2Itvgf22wrKOReVCIiXJQoAgPS2NF4bXliNHrYdafg4IwK
jXohRByRDIdwrhHbiiHXoRh6wtz8RDw+0mgubSqSk4qgXsIRhxcIjf8XojDf98eI7vWIDbgLFbBY
iY1TLWP3jFqHKNbPTVPd8fyzh8D5HaL5W5NnMrV4rrm1E8g7Q31qSPu+ylTe14zQGI6Yu+ph7t5M
Ob4a8RN8jVLhj3kN/eY5hdKozV8ORm4IovaV7TG7OHN2ADkomJttL87+tYkZMIT/Nsdv9K4alTj1
uuK7J2X/yPf70JWvPPs88JizyrHV8KIrdT/yYUpqGJurKcAfx9GsU5PdUQ0X7tzV/Hbhl30dW3TY
jKyBO9N4gm+xeI67BQhuQBOkhQZJzzK2mozEjS+7Lj2RQiaj6eBezkw6Jkt+XOVb/rWZ/qjWvrdG
U8Mn2A+ZY6xBEZrFutQAiWLGyjpFMTzeOQe7T9FYPbjThCYkrmVFKyHNGZZxTnvKfk/Tuwit+Gzj
c6wRBoiZ6JMjCTFIUHvgPgrBDGL/XB/tx/RnLNZv8Ug+HXi3sUteonZ4n42OYrGVh/FOKB6wKY9H
NooJNI6rDUdBQ7vuiCwwmXj9QzBODv4Wy9vi6VNoFpB0I34OkC6GogmyW/IKRJgoxc45weCGSzG2
dH1UePrJlptDGQAWmJoVwxtqPXmX8aSz/fbRlit7eY71syMKWCIZgVT3AMR0z8miZ/5LBI9mSowT
rRr3ih6WXKbZ9Domsa/wPlpQ1/IS7zBEmwjXLS/fo90jdPnwSJixXEPh3fgrd+iBiK1OLxPvnYfZ
g2IoFxKVA3IMvzON7MfZUUh44Lue18RLyBeOM0Tp1qmZRrMG5s6SiQgKvk3VZ0roRX64AuQQxuK+
i/E4dOVyCJCFBAeVyUcpPhXCDTPa1wPVUk6M9H1K3xehFrakKhZ81hRM5OYxWZODa4I4qN5ySe2W
ZapZgRU3C1Iw02MkAhcPBiUjURQKoQoqApUtW+Z84o3yB5USuMa7Ht9zNEee5k5YwmOpPCl8TfgI
fYNvAU2Juop/OsOBowaCQAFiD6kTVsWagRhXIUnXrWuTJ8RP4J50AjWMQHvBmqFo76DUccKYjYEx
ffFlSHLjw5PsHs0JPG6wpaSCOItoENX8xJVi6JNoEdcSIx7adk4k/D24jnIyHlIHMy6V4H/AnHBQ
z1C4F+nK4SMgbkIn8uKwREQ2ajKI/A5NDMV/mT8LaFlXcDXMH7SrFtxlB+hDjSoiH0cSS5lvy6lk
ucwz1Urcd6/IeJrUaOpGHJSEijsyE9rKb+waPn3LBHNSqjCh1lOnlUmn7exmDZWCqiDTW/LU0jmK
OrNAMpUKzFHMO5FSvE2WpGi3NQ+c1mMAlJn/+kEozw61lmIzmkcBZJrmrAjUc5r5cuxXUZtHu0HJ
SnpVvcdytWMLjYMrStN6X9HjELUU/2nRw+Qkv7XfWalSdTyZRKuKUSLnlfJflSwyj/i8rcwyxgxP
d4vMwgpblAww0lQaKE+qwpF1tZBYFss6fJ3Bskbm3RSEOsh2AlO8YbFJPGhNE77ob/+rfI3DIBK4
Nl8cMU1QcLy/ZJArbP8QNOYFpx/74RNIuATsfVagIi2Snk0eJTXJALVdzPw0oarD89zIS/Gs3+XN
srZ66oftujoaJC2pH5ELud1QrOIMlZhK7pccPC7oEaEeCruhUninLPOOC4IDxSnW9dwlxKkG1HES
8eCbgm6vqftZd7CnFe4vMuQd95Fpz61cEoR8zrbIaDof5t+7FZoxkDA0utmE9iBJSMPbnqHR4ifv
s4a0AZ4b4qRHjOv6m0+CCPCs0x9MgSCB4KgzVGrzUKtkk95BjsOTCxNCQXdarRIxp+IXfqSP9SQI
Dz82tbXbmgqcr6E7hE4UomlIhcN9xDkPszLkU4RMMHw5KHVh9itpGWhPAqGVpEGqGc+scqzTstN5
yCpfx6olB37JY8kgUH2zAe+yrgweJuzEE05kdadJ6gAjFcp3mukvtSazLxMaWOSwib478P+0OMWU
13mghQaF7+JKMJf+aIU1KITsKaln3fTB1VgO5wR+VHTUlL+bqF/QT0k6J4JE6RR/ENi+OmJLToaz
UzRf/LuptuMBcZ+UopgSdfQh7TBKs9Tl8gliw4sYNub3dxWKyBqE70eNhbyJnE5EiBfLoaImk9sH
+x1CnxGbKxSniBABNxxDMjZmJ2xhsIeDjI0QgUKdjGvTOjtKXmk3XYwggtYXxpE4FsptVTyr3sAd
C80jKWFzGUaschS8eKov5GbDWbsTU23w4AF9Onox2vlhr5B84J1gf9YLKV8zKaF7vtd5Cw9D7319
gnsveFkzRmYfMtTFLeBGkNfBsx4yPbqCMk4k0fOdxBSWcIPm/BGiu8lGQlQbpoM/FdsPB/5yLh57
HIb+oXsmrSrGpIk4g/RwKyd9NIjwiNNifvJOtoeAEwbgJ3Z7sEnAipYjrtpR+2NXXW6pZTroI9VU
3R2AgDv+hNAWGrLE3XNfpbK87F/7hoNCLmIbyqZVrCLKORpebjyJGV0po8Jogjoe8iQcKhidwD+n
JKFnFrfns0mo8P1jQ0cs3FN5ZYL2DHL0Mbb9xJyGMBu/hm06V0f0i2IWIGpmki2Td1n6p2ZEDOWK
oVPEHVI5RssnHC0ANjXFSbhURAqtVrH6pZRslWaWj44+4fjH0PkBwZc+zBaZPuLjMe+ueqhDVtId
8LNGNxRGEGjplF0cPgygXtRQkcJlj0wGR3tAsh5Eoq/LyLE4mzqQ+9bzDubSkwju9lRewqWmAKEB
FIhxRu4AmfNUQFdpASA/CgqQ+TvPDJsJmo4Ck0mg7ZzB7m8u/5BfVHgm/grBzXhs+fie15M3XqE2
mtMZ/aXDgjAU0OgfwIA+cMcLCdu2kR7oN/WbvzbPlI103COZK31saaSN2dyORtCR58YH6em6Gnk0
XhjsQo2A4i4m+aJ7SD6W/1oDV7k/ZDHhVEMlqbarlz1a3hk4Yrla4KmwmDRUaBQiVC0Jjjk/GL4e
pJYxAOcjngHCqxeTYTdLbF/7fSF2UJ4jw3bY2soNT9Vi/dTfe+Czgk/qQtMdMEemGG8O0M8GipKm
FRJSDBwU38dthcDHQy8iIlWowYsRqv0nA6z1KKsdllFASuGBF/hLLoOG4v+gcR3o8HvAt2zcc8ki
Rwp5sA9ILFOn1qIIoORMvqjXssL2W36GGmAGyPEPwpNcfkkClwz5XHgz4Z624qhaWAfYC+DrmAED
lQ49k4j8JEbFfV8oiMmuLyVt4X8B67cmmDBnA1RJyG7B2LTUP8oQDPAEgT36874/1mm0/GfkBvFZ
O5PvBHTgZEc3Ey07r00LmFSPPYJp6JRRzbDCBWhAzWO+lpAGlfX0ScDrvs56zYIP8rhlyYIhVxJ+
FK2nW7LU9VAuS1ZAZOwk/bVUkcMPi7z3UBhwiuz1JWfRZraKa7Qlzcf4orvYC8oGY+eeLO/fQg8L
5GcI9Yf1bfHYKgp3QQ4B9/mrBOyLn2Kj6xpGcFyICNnFG+sf6D+Muok/9VI88tQdptMjsDe2YH1y
8qGa6T32CyiQvxDvoifZonnJxcDKImpOhdvBdXQkKjIKAJx5L7u5PKyofby7lkVHqmpnvBQ5BgAA
tLzWwM6pG5W1/8vWtijHfRKXcew0mvC+7iv8pcozfTepAjzGIZT+vA476MioORmnZ45ALYvFrEP0
QS7w2UlElTv2nOXKEI+qEG/AXRIO0NWh7gIQREQUHiF1kLGjwJdonVAs46dsyCFgry39C8ucLN1Q
IovhAUjDwJpF3pKOYchsTC5ecCBYAUCMRdKWfwwx1DmU/Ak/byjyzhNfIIkH++KK0uWOSiGbX6Tg
iYraFZs5W4ZdbunXJht4M7mPev82L1eB/0RKRyzwMedLKUgnTHaTA8HXnPIQqITeoYwVH9vHFgd+
aqN9wkcR0oLFVPayjM7dBNrgD6Oi4HpzitNdVfFN7ICgIWVxwyPQC2Bm1yvmplhrKFvI/rzk4iV/
5xw3COTmVadcMbm63sTwPBZx2GFWXi7cXC9RULheUXAkbBia2XQxYxxlRsKdRVZ4NlEwgZp40tsd
/DYI3WLBR8xikjew0Lq8WyWYDFyxGXOkN69FL5Vly6nuLUVv6ZjJ20sGjN/RUbrT9WqY3TC2VAgi
4ElUR1HW9yOqeRA6g4bg66WcI8eUEMV7uFM5O1TcHTCxfzp56N9DX3U1G7XFynlIyo5nX2Adszxh
6dxGjZ93EO2yt5i98DEm8SBFzKVV0T+FHvYTXjvIWSkIUqIuR9TkUWfBHaxRZGTq13POQG6PDgOI
ojeIwgviEv7D/MBnoOTevu0t+CnzvjVzKZDkKzX0/ar4jLi+FDW0UqhNGZH6Q2GJ/veO89hVxnMd
LPKu8lXgT9TEH8c0X0iRnhdEbxIywwqaWKaoNB/WL9JIDTb9Y1UbkbgLQoVuZRr7nv+FzAcT2MTG
yS0lez3G+GyyLUW9S4GLHCnqwMRAbj9UF+GtwdupdocN0E1tsemAytx2Lk+H8hKxwQcn4sNlnOEM
AXhN0WWysaes0XlnPtECJYI2+2PdH2GkiRi1oMS/FJ/htcZMJLbOdtD95EC2wEpuE72e6P76dteI
kIgui4pQ8RHL9qHBwvUpGpQ+xRhbsiKTFJXQtxuO0AOAKAgPQGVKtTkqz7McQMAOvqonBC4jEOna
5kOQLZwDRQ9x66kJx2zOx0yhO2MrY/1bUziKMpaG1x7yfjViDDuA4JVCTZSNb/GIf6EiPNasflwX
vk3HpWBESBy+/gEEiV59B4jQsWDNM571nIwgC4ZHUfXK8o9egt3buIfYHRxDqykaemoxuGEpeRpe
Hc+h0tDPZkBnCgbROhGND5NDOmMju8yMwwDhl5f6hEwEjFec10RSukuV93mkvaAwx/DQ5WECGWZo
4SqpeB7FpINcxXeRQCl410QrEYyoUexUY9mXpMGV5JSzJcnU0xoEBHR6AIqzAbRm5kOXBczsf1Fr
ik7xVPT/wLNoNiBPt54Xy03nn+QjS39KsFxhlo7nBd8MqIp0zbS4IxjkPAS3sQZFhym8A9ClUIPz
d2L7B1Fy28QrRWFfmWcNg7LBVTsGrHXu9ogq748rJRxa24d269OowqsOTidIVQJn5pAyjefkDx1b
aULWio7a88p2sQ72ruXvo8IB7KHBI7Nj1KkIZLhQCUJIDiTUKy34wQ0tUEajoa6V91NoCjwYI5/f
08dta8Q3oJUH173Ry2LZmm8sQLM4fJh8O8f7EJJkh4HrruEYWX4pu2hAyrfkDQD+I69iwC4Dpmvy
9h8uuCX90ojyluncwEuUHyMw561T6qLd4sBZ4H741wVUASW9EQfSa6tRx//4X6JG3LG+shxn3oD6
1ANJYrJDkSkrCsNfxHnEoxLt6lobacw6XcyMciguZQpjdP0BcBNdAu2rqmnAUgqfVBaKmL6WfhLO
BQgMnacu2Kd3F38gw5KtRpYt9mBcxk3AoH/UStbCEgPwv8zlRUZLA12VYWEZ4RghRQhmfTmUNEqF
UeT6CDR26roDznRlgOnYCpq+olsxcOX2ZxiTRFD53SP0oq1GJ8xIloBgxJYFz9psZMv6AW8SoFAT
ZvkS8d+PPCTBiNZunNNMMUZc03naYuJBvvfYY/sP84I9Tvfs0PSCqoqJ3jdbY1yuKUAvlyhZgU3i
YqI+rODLUB9TU8qEJ3P2N4Ah1ly6/aRhle9vdALonMTk/pBT6R2BgJK3v+a+iY4HFR9kmNzl038K
7J/6PxGsPDRBhurLQmaHztIpIubKicq74daBaHr6KRZfAxlPlEzIVfP1gPOUP6rKKeC55knHZIc5
GO4JxFUxF9KYddgE/FfKPeI9adpVSCwTIqcLbDo1BPeYUGBc6brjBDVdIBlMHMvUH4GE3IihsHGA
kUwzFaWeoMUZhpvnVP9wCN5e7UC6I96Lx6n8qOCyn4BT6+Z4bTOuoH63RXZ75maFBtCTUEOeYbRP
Xc/A214noGCNU1WUkprR503w1hSTli/KhuRkiiTQRE4kZ/3Ox2RCKdRvl4xSWH4Rzqn6hP1Rjju8
G2V+UwgLQGrT4K0OOfMkTi5uMWhl2qde8i/eiYBHARhTEKHTnk4t+uYn/hDmEXBiYIQwmC4A/AqZ
Gp7m66WjHougLgieQssku2EoW7QAe3RcQ/ZFZ7K9Tpl1mrtmCh+fHZOSDGvDwWCPmZxnMjs4WyTL
N68G4v9jpdEfb0uCN6WwQJISjnFj1caNJeWF2Eskd6UYgPyesu3TMtH+dyjDWuwelF8AqAf4Ehis
7pcudISci+Pb6WcGwWcxBQIh9AytmH6FB1XSSi5xYlYgbErWxaQEWyvJJmVTuITu/EQ1NNQ17a2R
ANAsftIMs50buTz8QtI7Vc5FcrErwOdC7RE4IA0xJANdoEsl4fkXf62aQ5++62LsSDcOWj0Uu+wP
6hpUJ+q9np5R0yDeJYbnLdtBQcoFonM7Qazivfi0+BSiesKz4RtI7e6VnKS/5mAgLpcRp2yGNtwy
UQmazEnKvNFDQpL2B9DK1BB9z/VMaBdSgySQcQiFtewfGIOp0Ykydg75FP1TJFmqsX52CSa6dSSY
GFMxKsndF6NgdqiogRSOZHlYuIMoB5E3QVUmPjQAYp5hvK/yPh8mOJE8FHTofLAKAM4+HO5SdDJn
mbIWh2WgO1aalNNEFuLfVybeIMMOt5qXY0RAvPZwVr/o5DfsFrTsSIk/ZGSn2LDhRKlRqUAmFAuD
pF9w1CeJAdYmvtnpLy9z8i7wr+b2eSMaf8N5WIvaxNSUnzCdxWrGeGc8WBKXyxFcPla7QduZQkTc
NdMpnjAwgjsPLEkW7G8XUQfOeccUIybefWd5HtGKI4nXN94u1mLWmL6NYvBPiH+Wa3OQdhaMbZuU
XBCJphQFw6hhue/u8K5Hi6tOGipBDH7wxht7gi4FPp7bX4gbMfNnRDo8hxqCJBRc9AAcF/6B2HcX
OA5DkjVA32/7LY6LezUxeltmfmMmdLh9UPRoL5Z2DlztA7M51OfmO4ZtuGwMTbskGbES9GLmjUI6
rbEQZMJME2OL1mZdJJKollViWw82aigthdxqjYwDg2r60bkVJeg7KDdYKjzTdid4P4BAR682OJzp
fO+Xq1ZGPv1wVFGG7inCT+dVCRFun+6Gp/gmR/9ACV4glyKDDLhcevpYsYLY4lDnR8oNDi33hUpr
FOUlrVqigNNz1+Hm0s2TdxgKXVSm23BRzD5P193ya8dvLMl2ZQ0yHMBD/COvnpQ3EXccCE4IdHmF
QowLYGsivLvuC3yHHwQNgDSHnleBSDyLP/xHHLEs+wUQeKYEJyGjcE6IM6RoVnffyJ21F5aoLI4V
urHg2zz5znQRwRumR9B9Sj1xpWcJVZ/Cw8ZVCTSeM8GMMHdJjUS9dsxyDix4JQf1hnLG9k8xSP26
yMpxKCg9LuM8Skb07iliBHAycXDiJjm3REdUS+WhwEfRDGHNbkRg57FPlPJqyZxBMjrQN56PHH/G
9yFXEno3imEFekmBqFUpRFmAgMXjU5qTVyBGzFi30/iNADsFQ0iUXuKk0PkquxPEUAV8BiTuW2SN
nbGOZMHK0GmlFnYJLGPzlbDa/FWAwIcm8fi5J4qSnhaTDF13dRE5yR2rY6vztgzVGa1eLSEWrmEY
WNI9aax4MkAOkb+Ot+JrXaaXhP5eSHawOx1CTMQNhjqvDhyhaQSaTZE4WBr4IbgTLOrQuZIZPpbX
hauhmmz8S7WkdTz7GLGwd2cT4HdwO6F1sZA6T13UcYAZoiGPy81k+pGYGCnnkwVs/Je8FemB+V/I
Ly3Le088gVUuiGis/TKnzrzzHInXNMmWmkK4JnmBdP17zdG/iEcJbayWmCqS46qEofDVIj0ysqS0
aPCzQVwOTF9JNQS2c06+T1rdUzg+vYURfw/QWPKSL01peStACVJootnwJcSNeftE/G7MEQNrpgyD
ucr9dKBEEMnEvAzGQKOJdhyGnBUJ3m3hXdceWT4DAR4aZ+iCR51Iv/E8arNTBQIoAGOAVMDAmaFv
BhzHq8QjpS+lYsntZ4NVXh7iAlbwmNKBYNYS3OxLia4I38nuSjS7ah0m6VBkROunOclxeVAp0FBA
dVRPDJr1q3aQ6+DL9oNmBTfBwfw7qmwfEudovvqb6mLwEQDFizmWQwrTY6AnpieNEMnZDSyBoyD+
sKDEiINAJ1l4MLZBinekWB4Zczf2Z3HPmUV9pV0HE2XBei4rc3hVdMhJeyirjQpJX9wSnTctprgs
hszhWXlft8kmCuvhh2ihB0MtWL5gORF9AaeyJ/NQ+l8VuXr9pC3G8D/hY1w3Pde5Ea1ZzkI2gXV6
nYhIBbpo/CYr8Pglg2Fahfsj+ZNbSaZxip++DJ7KJmBIKsn3qtHGSx5JFC+PskPue1kdBlCoa9fW
DzKMwLx++qoTV1Y+TyliJ0uC0wWktLYAnZonJa8jbvYUzwEMATr+TOl8oVKR3zAHzTlaI+L1e2+j
fzU+JLQIaJ6UxucJgmAxMK1AYEEz4z+uIiCj6m0OrOi4B5bRxL3pKglvSjqj1RLdg6f5vS96ZtOp
EgzAqV5LyrMHkRqe4WNO2ARfuOnZ7oZQUx/KffNlOysjrQ3ZnxxKaJKu2DatGaVOkfMcg+yAsrFK
wGKbAmFQ1Ay7iVgPOEzsS1cAKZzyORqj8PWBa7jYaKKAG9rXq4FYEgTSlpfEGKyFLTWSD8hTK/ii
tSjRfIHM+efz0LLR4ndBfLVhEeiDtxVkNUaaVKAo6DEqVyR2PPvKUxQRTgF/N/jSn3UHJZBcAA+O
zpzWfGL8qSIxoOGA5ZTcMAmXuYkDvW1kiUnG6qF8kZXY1ixr4nfC4E0XjKD2pXf8l3U1hJ16ZsbU
QpLP1RVBXvngF0iJTrnEK1FCqD8GZBZrRdcf7lYCHHjQ7XwQnJNnJ2W5HF/ZP1plei8/OwCgXyjW
Ve/A+KPplNWJ4QmLc++ZxgYLE2nQpj98Lg/M2ZlPdsaRuU6n0AR16BdMKfmd65oGQKfFuip/NPZ4
llKXAUIAoFJkPQQ5vx2zGJo5KGVS8fgP6MD6JM3Y+BIgL2IgCKYgqsDbHBuXgp911/g8h/jKqVlf
2UTP+jfjerGxqOBl6PPYdmEWEO6c+R+t5T/qgHDpiU6BGBbtxPMB4Cy0TIgb1MsnNSIr2R/r6yPa
Y1azlVKxoc8iEI3oka1PViejbDLXLqP4VB3iT/YOg95GePGsenKw+Nb6ok6+7LIrJza++P0P9qDy
VBZTB3qXErC/W0GHcDboFZwQnfjJl7ey2cwa/YWchswHUC5jNtmw06GqAgP13ujxI3K1pF5kki6V
M4QTCMNQZQneOQ6mzCCzPs90NluKqIhB6Tzojjy+J5/xBovRsvonAiZxlzoz+o152mUItw7apJlX
tNXrYPRZWQXDXzcGMWzpHWJCEQtlvKObtbwJeB8XM/bYtem2T+cmHi44aD2ePqr1EFOYEVQ7dGfB
X6fQmwYaHTsMTpprLfV7ol0QfSUjgwLKKK8l3g/nt5XkEUYCnMwrahzKZ6wX46i4DHnPncT4e4Lz
mgCoEPi+uQS32/YO20QY/kCxoxMGLQd7gdEb3QnKD7WYFvViglv9ISFA8wIXd4jpFKJVlIRsgn+Y
kcrsaves+0xw+cdqz6VAuZukLy4QNhRYjzbH4Oq8kZ1bjLbXnpDZlbb9j8pgeBqAoU2m1OKX4s3Z
/EPEiZWQqupv7gcXqoRYB2D+ge9TAjpxXFY2A9te+PhoYqcA/57GPK2U3R27d0yx5B0vMtMYZP6C
3mgLCY9Ekp5ezvXsPSisV4/NB3kHyUZA84akJqMLqUdihqPDd4+CmQaBBq7WqNCDjy+5L2KwzaGS
m3QRz7CalriuCucScpiNA/Jd6b7AerdSurOobPZR9ac3Ab8CIGeAFc1anaWzip8gCD7gE8tbdGIV
lG5OfvW19MXdNn+oeTtv704Y3fZz5tsfs0VXFWMcWzhWi5IEJcVR+eGc6CxOyBIhWM55axaV+VVF
h78VU47Z5jUBBaaz9b5KWfoTqGFCICapBCkAMCxZa8iwFBq1q41tDWQ5IF/iK2LV8YVlM6Y7ArsR
BAtBO892HRaWkgwn4K3fYRJcltwL8rioHU/qzavoBG0EW3zRS85VytnTZgcrmdl27QAl5AJvFXMZ
JNJ58WnJxi/3Kvp6D2+6w6nanqfIyzjsTzGUqQ2Ud1j8R72C2fQ/NR4kotlFdKhfUVvu8SNY+tdP
ydCHWrL5hjgopqd8vBwgpHRz+zHTkQ7mFB8C2RP44UeP7wqn4dztGP9PIzwMvJ4pVMjmVo3vITut
9kzsco7Cs34O74wJ+9bB+/l/7FJ9Nk0+0s8eW23sbaBGeLPO0dE6gkt5wiH4okk4Qdxow2luHAw4
8Ww7qbx5+61P4pWPA0by2g6CafDMJuYjG3N1kO+le3YfPhpxxkv0vvV6vuz5K5SWfv50KZTTprtT
8PMAstCInCK+NvMn0XR33yBxEK6SY1wvB2G3QfiR0fUb6M8d+0f3giLUx6WpWQUj72K+vKHZQ7O/
pYnCsQYdwc0Utc/PZsiggPdfpwf/5Eg5I7tvIRHwEp7mQzVp5G9JCpAe8nR3zm/FzP6W1/xo/fIe
nwILYXcUfOxz3F/PAwSUiQDrG1Rr4DpeSChCX1ADmDATZj16OTUeeyJrP8a6h9lr0EB/zAbhw0Mb
1YLyXWeXdadOWD7CjPixH4JGHhYPXJZhiM/Md3ze1fELf58TfnpoIqDi2iKf6s2SrsQZ68vnik74
FSNUYv2w4vyE6GW4yICkp3BkI94JKs54NqrZOhu5KLaxqI4MLBy08WaivV2uqI3DsY14KGtIboOg
33oKFz3BdL2VZ/jMPGiMfnZXNAt8qC3Mj8lB+Rg/wSF7KVOOySBCVsvzv+aZUajzxbe7tTC6xMXm
wYVnMYzlrVP4plj7Ydcqf7eTaBSw1+rdsTI/IQt9Ribtjo5N69z1CTxpMSxvnWH+1m/05zf/qc/d
oQ2m0rePi6N2CieFVLFAjgdzPijJSs4VBPa7Z2y+GbGHt+c6IWrYFj1vrP7yG5tCacMM/B138Kth
xSDU456c32bq37g0MDCyofNixDFlTkvtgxXBPGjisYYcvjHO3x5aTE8W7DtSOK5Mk+QBhtQuhs5x
OQphzyHk5H08Kq34QPr6WPdglL4QYJ2lSE5HTw0dW+uDpcUVr3UMqVlgetsI1+E/jSCyc8EFXEpY
TaW+519Ngw5fntqASvGFTVGtqsvusmsmCLJQCNflPfrltYssc/W5CLtHCavELVU+RtqsRAIgjjiE
69fybXyGXLuv1i+GmNbgRYssXtwRKQnLU9zaYUS8t9UkmBRY17ITGxJyRV1Ep0fwY03YuuYEBXa+
yW5PZxw82CLZvSjm0Bw/yMejMudKgolsr4uj3TkPZ2z9GYxn0IJwX9zYCStEcExAHcoDt9FTpwvE
7Ldd9CsHPXm0o6o9pt/0unhCyv7IAxYE96/slU6NkRi1/OJffEYuyHluTttTIGpBmMa9CGMUG6C6
c24R75j4vZvo5w3P+Dnox20yLsbFd73y6/gPwZJ63Xq/zSNDF3E5sj7AisxjUXHDexIR2JM1xiYE
51Lr4x28F3oHfeeDyufKFOp9D07Gn9cuJkcVNY/8npPfuxwBblRu8fZcrREoGcc965NjCaIzcUOL
52ZhvokSxrdsbboxZBkcseZZO1MLD3irc8Z5zSLExOc51I/LWdxFf+HXHSBH3ONr/tnC4gPMejYV
8MB6LPrrzruFiHhDTmo5WW+jM0/+TEFmy2GLjwXnoRArkiwhO9447Dfnz/y2/YbQz6xOgHWs5708
fDH8D8M1UZQMY+R5eCRdtoft2/KLpu53f2SMMOcpOgRcW47G1fmFX/D1XvDeSotVOoyfAdsO7JOg
Jg2/3hrZBOiSS8A+NsqkEqoCeHNE8wApbgjYQyqEPgnjs7ikMK/6MTvA3tnqNjWL6ztw49oaCPEX
KeQO5q+iJR6Mc9QSUqL5ORiVOGEb4EDf7JsyaTaeRNU9AZTqZeL9tlKCiwU1/yy6rqk2ew4llkTu
xKU4HniD9ISmLfNVfXZCMZczedIfTh1DiklHwdwhxNjonfkPt5nwcu9yuDxktGM/VE+2n4jnbuKj
xLjvmb+CkAJAxvYu6qJB65KgMe3pq6w+j1g193g/orrLsJllbbvnYiUFZzfpLf5Somlw87rkrrcY
LPQp6i/haCPps6VEKJ05DURnZuns/o+20+19TWZ/sCR0F7tBt1QI2rJ1hvLHyHqEX/TUVk7DHIcF
aatF7+Eajt0j+hSY4zwtWIc+SyqAPBscVg3JvEYd41XYxSarLBNglw6BFdQFzTY6EC2baEYegDbt
zTacZprStBUOfWR0RkcnKgfxyGIFZddsZZxAZ+bhczP22w17Km0+jjlG5wTfSGgw9tGb2ZIjyOSS
iuo7kqfsIyLO8UHyeGjwD/xzSGemFI59VoxJUkMWFnj9eThP5gGwrd2PKFh7i+nuUvR2/ficSyOC
4dxtzTeLGewDeJ3dMx8LtlG8AXIz07KL4WrG0/IJNwQtg/Uloq6C9USz+A1nKFCp/fUQZYSXTCtI
kT1nfHdVX6wy0ryRrI8qv7ZVW/0CaBAdXhRqDxSDv5nIlCRt8SGunm0JYQXCKEDVYI0t0t8asXCY
SxT6i2/wC65hnU3Tb0z4OrJ8sj2ue97ckZxHPivr5Lap83fyRPr/s5+Vxw04ZrfFfgkawC+DmD+q
phwhJv0zKIELBqxn9YzRJFa4rNt+PR42bEhwKhbPZxN86B+46E1wLnHS5ctPxdeDDZM+8nfVsb3K
iVMfzjka5IPoz29DhHFxT8ZYOeRvfTq05JWttEE4L4f+H3wcRHzH8aj440E8+Af/5l2i/mboYCPv
zUNpiyzIem5eFsImhJXO+Klf4VF9Ns/gLxtURzJGKiRg0pkq5ZdE0k7FK51s0IkKYebf0gHp8JZM
zTuS0MjRRG+sgnF/K978/sioYc8vGH8kzaYJOperseInz/w5elSHgI7Efrt8RY9MXQvLa3Qehvkx
nTmXeLJFAu5MQ+WBJddrHkOcf8QrXGIpg4NkTooJko4Z3hXIDgdtnqwCSeOiNwsp4/SgcARhGD1s
cKWUGeU96xEZ/Z/7yWebU4GScDiu3osxTEC3wwUEym5Ch5LiXG/P8rtzWRz8Hy1V0c7UkX4Qj2tv
8SI785YniPWS+efu2DskPw9BhTaZbPgKrEnkefzIm6BeXpYMyS6RtJAWk6iffsbyGVWu0faEAtB8
+4w771ldqx/9KzLLiPnjb0bbgJ5beIvvZe1I+08y52QQ96HgxH/Lc4ly0u4Yr7arAkHuZnEvT8Uz
RGcrGtmT4B7OwyMd5Sg8JGO/ZnHyE+BPvUM/a39at3FDwZucQBHiQUKfazc7Kf0fSefVpKjWheFf
ZJUR8bZVchZMN5YZUFAkib/+PHtO1RdmzszpbhU2a73xca6uvwjpyhM1CxbmVbM/bIjr4/ZLVn0C
jmSuYx5+vJFaa8xAjepVF1agzgTLVWHrtFrhVlFtfMJ8NzvRb7EubXHMcx1w64sdB7vZvt5MeMmf
rRDayktOIDngYylwQoIttwwS6TXfPi+TLULebb2O/ZhDyk0Z3V8styvgmdr/MSj7WZDuUu/hd3bt
JOt70Ds/7dLFCKSXZNAVfv+WrZ/bDFysNho393pbKfq6XTAD5CVAvwpQDhCOpQMPD9ev4LP7eF1U
BH1S+GZ6P0gv6a4hmfVcHhEL5rvu85dvC2R0VKbcZGiJ9Y/aViHToqqjLy6oz6X2k/sfp72MMofq
+OwPRfGPh90UUst5rMZBeXwwQRm88xWvsDm37zm4/iHTZKeAfNFSgG+25/I0ATYLqrD036LI+vMX
G999xTJc7fP9vWYhrcXZINI0Oe2Ng53q8e6pyyZl8ZzipweVTX2VD+wVvFzkmcVy+vrjhD59o4Jd
iYfsZYhMneGPgaq/qfZsPpPdYzW0cnSVJNE7DyrTfT6Y0a5bEZvilcbhTCS01ldmRo9TKRgbv2vP
G1NNCxan388TvN/5ldecHeWbfBvh2ag1ul3IkTKrK5GVOyS8YpqIfseeATPFec4Jfec7lJvy9g5f
x4NZh1jyUZi+Izh+Z0zuIro4n4L0C8lT+EA4iadWrTfr5x4k5rOlfc0uNoNVfv343eZnZ7dkMwRZ
RhTNKLKSTxI1KGJ0VEmp5zDXJ9sRwQ0cFnXIE0Uv0arzNR9H+M4PBsZ8z1q2rkPus15IELMT89gE
y/WHJmPbtibVbbzpNtV2ok3d6bax4GCr2d/nDCLE+GDLykyX+KUlnsYvjTkh9e6feeVWHofLGAH3
jdnlcPyOmIa1yT/3AazG55y3cJ9j+3EbxnM+noOa7jItvaWrBvkMcOX1wKwMHeY9ynl/PyKLrbK5
SXPizj8nQnEHFUUQry0M9g/XxW1yzFZYYz7pgkPk/luQEI+Cgvam0Q9b14Jc1B4REMTDThbAM80Y
JHoxrP6a15xihIcsfgumgKhjQjYj1+RrXrIryn8dSUocDcSGFsrg+uoJ1wOq8sl1XKtcLNyqB/QM
F/4CTwssGy3Cev7FZMn/Uq1EcOFI4s+p95GZEZAhYBYlKATdBxmpO+Lb+OOvpEx+8xH6MACncxxU
lM5i2onno9+8vLxA5Rlevn/IIoirYSOcTOb8pxkvyHeZ5Jb8Exh7r1gw2tWsdsSMTeeA+zIU9mBB
LuaTTLGMQtv5J15I8Zx/8kHYc5YmfrFD0p4n83K4kOo/tBs0mCO1LtgGSOwu5p9iLjFl1DQu0uz0
RMs++yO3Eg3Cj6fGcxGDBxNPyUjJbyHVdz3eHQJBg6nfJ7jy9CFH7PrEG0Ojz5S63cUE1qM/T9+L
CbMuPiXAeNJOuSV42+7zLw648V9a//twv38SrZh8tmQG87UqCiLnNX+0uSPIx9iCLYaf5/SLABj4
fbUicnl8ntya4+fIJTFZf3xyMUfr11Ya/cUnfp578dfclgOiNI6SWNj7ECCkQXR/vPYGppbnHXDb
bSDPedDK9TylYwEI/vI6sw6+b7N4zniEiCx7/9133RlzER1ROEIrm60p3af+79qSCN9tJaree6jk
r7X23n+M2R6R63e9LKnKcovVx39HsT10njYdOGobEnxJZBF7mVauSi9jK4jDu/ZySTzdiGDI1B47
T0MsVdmKJmqbJ+3IG+mECDoHpbWezmwvuT8Ka0nmXeXHH42+Y/LjXna5E3dIf5s7jBdm63dqpRAT
fZ7Yxbn1hisqWFXCDGkkmAFSVUuqfe27RT4YTYZUCZv5qowGvsgMe1EENaKmWXJ7/nv9VWlwjyg9
hNOXt60+tGhXIW2ydMTU/QJU+Gl3L9YO2ivMAzpWNEoGKlLpezv6nU4Ro7Hz82WXK2ZYLtstHwWT
yzvgEWUThWN86fOcgWl9SUMDBPHATSMUsPsBUVgvN/ebK4AFbloqP5yPzRvKcfXDuPOOGKKukjMK
n14RJA4bLRIWAQ+OnTGJdJk1MXYPl0Fmy+6zK4CURdNnTbsWFc9sz32r9LjN8UsYHGnIhWj5jUCZ
1u0t3o2X9yPne0hA4SYzM2SaBNd6d4uEKqauEiAsN9gac1bNj135HKvz4eYddZvEeWg9+k96Zm6I
mbck79lnNMA+kJIgE4eJ86T/TA7GPtzC41jexsHzymlHEURPIU7jlpmkRbpkjuOcYLBIryzAehqw
nZwGZH8SXhvIysdv9ukyJlsp96fHoUWDGMrDnNDLiTfVayqCxF0Tjl1Qr3OzLsJm/aDamu3xxUWH
oSm4h/edzPXCRWjlx9ypjm+j5uHxtgdGro0XrT0xvyb9qVpNcdPdSNSXlft5hKy11smKY02nTcGf
2cBpZhJxbXuS9w3udnYde4fdQZk4SE1N/hm725ATxf769bZaP9epqFB7oqY7V8h1z3dYTO9xvZus
r6bMxiFZybWzZ6enmxNSG8nt3/dUq29N3lVmssu8an0P46A5gkFhaI9irLZCMStCqr7McpNdoozU
9+ZwSVGVHpSXX9tvJipP9EtuKky2dJH3/I5Ir4NLO4peKJSIubVdq5Wb2VTE0RckEngqsnVSanFj
9tGG2qWhO10y8pko8IwcfPKwnzCPfWzCzShgSKwel0G+/K7F7to3ZmFpvIKHWfKovP9DKjut2Tf+
lMaIZEee9R4DvfXwilWpPwGu5QBhM2yDyawGvoGEyO2rs+1s+ySRIHML7R5IoMFZCB7wFKdhAWuU
7/kvm6srqTGPa6bG1VSvrO748Z6JOt2MTi2F0BOdB0pjAzznfrHK/eEJqNvsbSE3XvBysn2HFAw+
YUvIK6lliMSfxkc0QZkUqoe0EPqVkl5iLzvmIRhd6v0UWRutqX4B6t6mgbzsq4jczyIsmh6bFe0y
UbZq7BdZ2z9zRLP8z27FLaPG6iP4WiJMtMcTniw47cEkKt8S8xE8KSbgvC2WL4WIOLKeZuvGnuoi
L7enxJ7A58fIwj4e4IHyXDbM/C1u/TZkriNEViZV8q5AlDo1BI/MGceKZve1C453RToODVmlIc4a
XHkHEBCtntE0TIJEy4wH3hIGdBFPyzt8LtftemC1at8cXQ/Ez4+3eM1XbEXHbxT7jE6QDQAoQKfz
RvueflxoNQAA/uGIK0M0LbkcfQAdVHlaxM2HhMvSzZdolzfyIXJVKRcukCZSN+KNLORiQbF+7gqj
jqR5QgBpuu+bXyt3Zf6GxJIFtL38KoSnMXx9nGdUbAquYbD/FSNJA1+RUAo2dYY6RrWeX7PCl2QC
3rlRRC54u8ltYxbAd1g/A80pHwlVJoQs8f82cW8idgZS1/2B7oyOLOXs47+rKKatj1Uorz98lrXL
CCNCIjmzCcGQaGVjKMcTFl8OnGSNWqCXa7azc5P8fYZ/TdhnJN8/4I0GFmTEtY2evcVrP1HetlSx
JwLPZKvntbG+l3rf4WFeDcIDrwWHk92PGo/qFlpq2OqAh/aA11pLDfk9oEJYe3uczmpn0BHS/BFE
bR2MH683oYKzCYdRp76jAX3qqbgYVoLnJ7HV/6yqS+U9guF8BjydX4og3U43gPuvIA5FhWSP1Gyi
DxlI6JnMCbr9VMuJ1T0Wg82BVE0izhql5zJZjVyyyBkBE2JPn0Q0V1aOy/LhMRnmPlm+8Mn1+m1V
Th7UgJdoceds1UHpoGawGQWIdE3M8bp18nBIoSUrGiXvbm6wwP7BuCqZ2sPqHgOlmiRqu2O/XifL
XEn1hM75j6U8gsQsgzZq9K8l7Rr9rnGoxe5gU9rDtWh7GFhT6pUlu4O1+lovSLE3bT7f6ONzefOJ
DW8TDBRjlTzmdbZr/JplkGVvg4TETMzv5RvGOxLE7a+TnO/b+xmKYj1VKLrGPCdq0XO2mPe+b1TE
/mPeTIIPZLMImx9bxPzBaHAa3c8gfgLsBfPXaVr2ij2Pj2LO0cF2icJk1znj6zdMEYE4Q/W14mxQ
nxaiFpgHUM/k7x0+9cl6su5hpJId2sZ2bDftsfCH0ZAFHkRs1dmZw7RkVD4aAFaFEp0Kh9yVhYyd
TmDCtHkA8gdjp1XkS8f3OgPEwhvtXydgSfA4dkNswkpnMnPhU4J5elnAVRHDXLnh4d7C0RWLJxmP
0nYmcGUbrWQ/eMEEFXr/VGzuG2JoPSJBfLqJ5iTYXqSAG7Mkz3mEihOlyQXpEIN6i1d/oA4Hfzz1
mFbH2w/hl73VncfEhWEoCQu67aYYD6WFRFPDLj091+Tcme3mbUzDNz/PbIGWisI+CNrT6HJn+zux
zpnvk+QByQG/IxHdJAs2g8VTTe1Isg5cGOuJUW/ia0+n75R819jp40GA6s43ctiHdSTU18PJHEHZ
b/n4Tj1l5lEyqQ60mTsTELMg+ooT9BUYB/MHEZ/ah/fjJx6j+WYU1DoTihxIwZ3H/V0nGHuHTMBt
TRBnarU53YCOdqRWKW8RfE5xXGdm6LeHGlhdbYyR64CubVYkz5qtRwAdZAvfm1JTap84o/BC5dTG
3lcHTpmxxuKb2vUi3UxtETtLPjQsR8zjmvjoAIEXsuWeN/F+HsU7N0gVr1izYY/OrfNyutt9Dbgv
MEIY+A/QQt/qn7sNtFswtt5GtohmwRfLMcGwt4PbMMq+yYElZjeClzY/59e6WE88eflyJy4Eu9Uc
eZnMXFaxYabySncKS795Wq1G4+wSnGLq9TR5fnBmOwGvEhjEG+hKDFjwMnYP3o94c6qCh1q8lryH
CEz5zkdItHkt8E1kmj9vNawrpzxcULxntDZ9A3mNcZg/Pe4kwJhPmJh9OlemtxkJC2MaS9oFYC+/
2X6C8vLmcYAi2pDWuRd7Nf/7diVIwN65c75EWXcGpynR4gj4u6A28OjiLJguHoBNvQUh4ep3yyss
1j3anHmbwyngfWp01Ek0zmwtw/28Vk+xomSgnhA+EMt8i8vIKh3KOND31VEZPV3wHwKieXION/zd
2qx52nfHA+qAr1NcXh64q3ffDk0iEeiozSOoYremgwoV9PK7qBbckkphvi15ziwta9KmoXniRXL5
x+O9Ud9u/zoxJVBWCLH1azaf0XXkZsaXwAVacVfSkXfqfZkOxdHyZC07or4Dw9vwj8sgcz7oAoFX
t+Nl34c1AtMmDpJB+CpvUZPm4jWT3SXQ3IyjutObABxU7WjEE7sI8JLKFL4cE4Yv6r4k1P1vYQN6
IcSh2HgjhsIec/JXJd+eqeixwgCiGJ7MkjWBXH0GH6PWIHKVwhLBzmRQ8qlX5Ei3OjS4OWRA6Qo0
kzSwryty4V/GeI4CiE3rqT2I9/9aFEdgIk3oX2B5V98qpKc+Xk613KVSadXjEhkydIhmxwNk4YSm
AFkdKW/+9M7YN76Bx6iJ9nFHyZ90a5FtDtWpxZdZ0c2CZrlYtuve9h5wEfDJUG+m9J0elsyUrYcE
ZDqpAEdLevzYbOyJ06O7qw16m9ZJd1WYe33uvladnYormVP7SidrIyAM32p5mLXH2m5W1Let6EPb
DbnEpeDBU186UZcIl/r/pD00QJlyr10TZkGe1HRNSvI2BU7LeEGvZbzMVu2c9cHLvU6Vl6BaROK8
GCRFO9rB7Kgd7GlZMFVKh3oyVLakUfgyFYMjT9LQhPwihmKtA/R6BKCKI2tgfUS74eq7/7KNp8Tg
4+1HxPn2xpJCuTGPnFXlfldkw1Nw87O+DKi5N4VezIJMmwUfPeaBc/ttvzQIy97Tfa1jL6UULfaf
RuKM4ZaODElPq+fBR3HTPMxsOdGQStP/N1kcjFdUc99CdaIhQLRIyDw1CXaOMBeulOI9erpdVPcB
UJyW7krn4zG8NwuqgXap8VSpHtr99P66MFoo/JnZhI3+oS0tNppF6rXHfvTyU7fZ8Of2kG/Pz2we
0OnwgIPrgA9zXlpjN3biNPpPf2MjbdS7MlJmTKYCGfxakzOyB2fKBi1phZk5TTiycjDxeFtH9b6g
eq+6vIJfWIi15m+6Hd/yC2/tZLhIcKOvPwxkYMpsHeWiPnYkMEM/rlpakfo2YzH8vhAr9kF2zvxJ
fWsRSuTMOTNsKxsiq636lF+h7mD2PlEJ+D8+d9sKUA4Y+9g41BhsGGsbPwcInwLsh6wqUx+SOF0D
QAytdzA4DiIwB/bGLbCG+xb+4qCBAaqhWN7XT1RFd5apA1267yBWqVkBqRGnYcC+tGpUEsstFJlh
JpHF8TeAUwPuPNiMwJRGuIX5WlfhiwInysUETLrH+e8CTv+22e3rxVG+rc6zy+jyABAFJiNQhWN7
xl+UfLgROpt7oz8E/jyxhBY3XQxa6D7EXlucJIcAdo4nMmMpgDMpMSCDlcAH+TcBUr/5XEiDaLGS
lS8BMhiyQMxIy0cU1v8jfIVfzNCfUkZNXRSpNSh+qetJ5wOUEpTA8cUxK/s8i8n1iuIw9SjNHP/l
+8cZqGzC9l4Dz8EDMXBBflCUdh8w9FHZC8iPBO5wavaAqfJpyky/F39pz6HKTBll7gc0g6h6BGYN
eM2QD3FcimJqxJcjCg52L4RzWK83tJNAc/5Y92Q9Hy7aQgCZw2yB+xbVJiiy1M0x8sgAeeoWoYEx
PNf4BxH7yPMMWgM3wY6pEJaLoK3m+PqH/339A0aNNXqZ+25Ivt4O0yxKOvHAfM9BJWIgRiZywEfS
rE9JmB7bHnK+PwBoiTTa64jxYTem+BMxEEMq7PvHKc5D6lleiwQKVHz5PEhNoFN+y6h85leSWxkD
VdqyCYLEUwPNJYpwIV1n2w8ptacBeKg24Oo370ZlTp1MH7pgN4mdUI2Z6N2OKOBgYMRatxD+FaAg
7k/yw5RWmbF1A3Mt38sBgh56oRGzjxA+xVHfwUi4HfoAFFqKGmviY8Og74Gfb81+Q9Q196FCri7h
+wl75YsuiUSRtxT50NmDWM3+4ZzqLxCVKnLwVrtFT6/m94gfrFR4PCvMYgp4pDageRv3kUMTAYPP
0ERpW5LcFiaUT6DlGfqzVXlDDbDFpxqDtPC+Fci6qBm16JFcoDj1+xYLcsDcEA7tntezCKwMJteO
2rvMuqvddsohKNOkEpvdYnBiAHVavbPQKv1b3JIFn2ByqUNWMC7NHx9JE2WEahwiXpjanntRvM50
vik0NOHHlPONlvBAYAWZMjGIHimURJmuDrbsj7ZMVuQz0DKMGr9TSwakjmauJzkIzZwvYb8NAk03
VFWyOjOjaAnkJZvgnkDJcLJ6Wqhtwn8fNEBG69arx/nDJ8NzEhyF0gdjikqQMiQ3P768p5aEJR2P
pZXepPBzqq+Z/UFLQE+EwfPKS5icUy1fC8AXcvjrT4RBo/ArU7R0T41kOV4+QVvuKsEgLxRwwHHL
dnfADZtFB/SOqTNTB8uDXqusAYtOz5eoDoRWa02hPHUelBcvQPZokyhc1hj/YIysrzW+pWFuAVPT
TTFYo1XgrR6Rt03kh80LRNeGOwrLKRI552u8wmrOTqInHs3sCqYEHodU1llvnU4DkLFS4wh1USya
ybqyRCFRzgNkePtgU4DcwzQ1IKOVLhIbn4B118faaIV6QoVmVz9hH7BkqMm+ZMxc6cZZGxx8yUFL
GNw9Pvb38QOfcvzZvNGeuLLCh8JaLdKqmKdoorYGi55Cbx8v7KGlHhwvGpoZuCwm8+niQL5HrQ/o
1YN4dPqokJ5evHvzXWiU4jJ7Xd50edZH9mqlcHhsqkjomLB8kaDA+wfNxme44x5BlyNq3lN9Juu9
TpEmymTLbL0BcHPyYg447lQMhzOrbwj9/ZIMVqYPYkOQTi5y4662KMQSQE2eQ8uYOlnoPhzLk80r
olXykiIlaldjcKDCR7n848qtvbE5cClGJb3s4Qws8fieLoAjPH5Os9i9/VQD1kZ5AYefKTwCK6x3
cwKzIvrjNG6R1dsaaM2iPNEME6GxYH9ECFmfWvrLpu5IybfZGvL/Zw1vBQxoD6FlarUnchuilayk
fhrG3if525sPJwWcgf8rjIeJrGdeqQeKW5hSQSxylDwM06v6IlQuJZ9769RgqvCIfMqzFcRkDhug
k5SgjxReUT1X6O58UMqKaur4QPAiaPlG4YG9BuSGqAH9HPSWyeVzbFGpNSAMj2MSKJ/wQwnwA3sP
dp80m8cXHsV8neIo+yUW7PwKZsoR/D1+1591BmMxx4NGb/lyAqrY87iKMLw+6e8tdLpTn0GOoooK
GTc7slXTd00SPibxJyVQeA8Z3T7UKmVoJgsXnA0xTxqKrabRU09GhdMzsex6Yy6RgMrUo7z9OBLC
S2RrNqAFQ+Vh26gydkHMMCxxIyvbw4Xb4ulIT4gztZCV/bzs9nKyNWoCxA4/IwmP2T+p81vtaQAm
NHeMQH7JbtHeTNA/5eO+6M6lBpg4Y1DoOWOZRVOiJtLhhypEry5WkqFBGe9SQv31WXfkvwVCrYO4
puGIZbQ3kI0rP4YocuVsWonYEGN9tE0EcGvN0M1kVESeW0vePjw6ZmlqHrHr1NAkvwuDPhfjcC0b
vA/zr42YgmUR4bJBfq4yPcdeecyct97Hj0mHLnt6DaVVssBM3TsQLrA5O+TbQlkGrgRDrbBaM1oF
rYWhafm0sE54uGppuUZZg3aZGdEAcTzSvAQ+n4UzI+aLCD8GVzFQbs29OtbG+HeoHIrDCbhmQ5sw
DygOpqddceuXJmYFbqAyYMc0hlA89S1exkFH4TWttQtRJtet+kplyhywI9AuwO95qiQ8sIeuKMss
CPVknlKIIHIR9ml97myRWU+/jp0ihhwb2YqnzE5IS1IqPHK6apF5+yw7mmwOmK372EVTqJ3cn8zl
RYnaFFhCrJqAHrn/CkdLls/dwB6BXnMBUXjHbB9UbreHeQcc/dkjUNqDOYoOrOTotK9oR0+Sg1ps
cD7A4d5g3blRArJIsV+lHmahbRZSTKSB4oZ3UOEDbzcRs3qLVHem0cLm93iVVM3J2kMcthkfdqc/
KfT+ELyRhXWYeA3s4JBzn7pqTd4QHGG9Lc5Q6+5kTu+cc5fnTrJ7H/vn4RlJ2sfh2e6PeXJOOU26
I+pBWqTQTwUs9YD8pGaRvkXAD1lqOJhbmqIy9e4PnAGpyd44zCwheEbw4mUujuDOBEj6K0/UBxqx
jmlAvIZ5qd9X7ZI1BynSS+Nqtnt6bfxcHgOsrE9Mx1rEpYdxZWjAGtxex6f+Upp1dpmhj3KadW//
Nb6nR/hdUrPsyGZtpccPlNMYxwp7OoHzE2hStLqLx3Wo/4yS0//O+c+np1J4yixFpSD5oUilDVRO
i7Ey87mmeB4hP5+Tl4SeBdWeMeCh7MhKjwGMUh9gSGLN7alHG49VYKBZAdbSk16bR7pHif24QyA/
9IkDiTkf8U3hcJWcywPo9K9hTMAZQIDEiOfwZF5zgvSU8bIxkRXojXIwGjyUrT2AiUCqYo3914Jb
mPORKYTkExOHqErJxdgonH+3n8kGKlgr4sTn6LZRmC1oIF7MOAyZ6oojy6wKbiEy9u5hySgd5scZ
Pmgqg8caMZtLljOe1GjFzXhZcwRg5bMzwj2+OvwMt4koC8JO2AXv89SS9vm273e3H12dX2Vybvep
Ba5I/RJPYbgtUPVS+1mvf2KVBBQbUJGlDPxJ2GQoeaM5fqKDSCjsLY68PZxohKZtqLmSqG+kasZU
kO4BTJC69rVDMAScn+j0soHwMesiRkafGc4uPeup84ahfAb2vLvseIvUni2mXommtGNXSSNWJ3HX
ot2O7WdEvLNNnLAgGWEraOBYSlxhH0iXiSD2oxcZaFML++YUWot4CStfPJgo2w0mINRFpXkgqQEq
ChERmZNuLASE/IYm0IgtDIhXkY0B7GAvXSLLHU2X7GwtdR/vvwr4OqCqmquuPffJTJYZi0q3b3FQ
3sbbgqELkanKYclF3yxj2OWfXzPpPqNSgThd9NlyUyPTUfTuY3+MJPZNwAwNrfZ7LyisqdpTK1Ls
qTN3uZ2YF/JoiqIM/I6oAWhpZExjIMH3+rAlMXHJhlUZH7PGojRSB6a0yPTp8qnUUUHh9nMBmuEN
nLs6QkWQWT81iVCVbg46FtI5MXULlqK7WJC+NypG6Cn+6b15R4M6JYH6ABg2Xb2sEgEYbVbcTiPA
7Gew6qmyKRF6nOsU3euiUxCAkgetaPKOuamzcx3y/NGo0MYd8Q0PBsMwYsLffiY62rj5ng7j7YIz
G6UFgrI5dxwkOh17oB8ttkfE5rINhraZaA8fKsufan37YPRc5H4nUhuDwjucKyC9jy0mDzJog39n
JNWZfHHitLh6iGdrle+t1d9UD8oajccrQKxgDLiSrSm4s2L4TIBrPwvTgBegdJALdxfJPHkk5DBR
f8f0vZURhn8ZIHEJqauZ37Mn89llLOofBxABope0WVMepNIMivbhFcI+oo6nAwQZc7yEvWHnwaC1
f7krdvTMLbm+aScjaRN/sD2GmGQhXHT2cHnA5Yx5F/70q4pHd2yKARQu9dSJSS34KfGS7h4DqsES
udICOwMNwYOLroBD7oP/44XeiXoyesLZO9QhUFum/jQkWFDbD5dEDDteTBC/8p7ME8LHhJID47Ix
cJ820cXWDJzsbdPDin4EjxU6uAz+ioQ/LAxVRNaqJjYYyDqDTldArImZK81yhCQXnXnuk+u6Omzw
WKDLBU8bIt2e0DibzH9gs+Ly/tda6JcoemB+4SW8iupWSZNW0PurV0SZsXHnhhZfvCRmoL/wBtA+
dxr6Cjt2nwu+pyJ+HoF/VwTd1rz7Q8bEoT5UJvPvMlYgqLQeAXCjucDtYJn9xK8jGZ6YkYLOIwxj
oWRm/AQ4mdDg/JZ9fkYyTnF/4mCCIG6Jq6Qvm8A9io6dF5EKA05E2YSvNIgRZNzoQKcfnI0xndNk
rTkcefZT/dIZP3BmThLR6qxRGEAuZqWNdb4GO7L5dMd01g03nImm+ACGxOORZ0UxbIQUjV9wqpL/
hoS6M9GiVVGSctj1N88IV++yb+V7phEmjrGZ79N9fj0E9/ndPuzuvBE0eoqU0O3MfesvLY8gytn9
kGxtqitqMZrRHBxOHuLG7jZALUsI02q6G60exGYfArzIkHEmodg/PkVwZnd8osgXB+PQYJgfeP0T
0mXsLKy9l4P1u3H7Q+fAJOGsyoLWeQILgl1Bl7zHf2/xHSGBmUgeJixzP4IzKdirdg84Fs5Ng5Pt
WqMFQAox28wqFhh6yq8IqJFS74vHnH2IrFUOu4mXrL+kQnD6x1/+tAXzR8SFRWVkjq80Zs82kl0c
3x518NoBFWp/8+GNfNKe3B2LH8pqGY9a6aX4Ns7SKVndPgqDMI7my1DIbzuodmn5httgi+3dJG6n
zvgyPmHOiJ4sdfDimPDdluQDeGoE750KRopNLBriJTdlu9mNtnA6YQ/5rsFUJiM/etszN99J12ZV
XhszYZJqNgPGjyZMd2+vQTM2OjWbkfNZNahUKi/zB0jUkC9xlIdDDrMD4m78QtgrCmeqjY0qnJkP
DahApS/ebiNBqwnb4HMlsRw/zIMVI7dm/Yp18CD9ADncj7CmaZBwj6ABvu0Fpd0/xheWu2cGhvfX
Ibz+WrUBNcYz5Tv/7IX2URBKj9XgClKDNqPSK2+qfS0mQhNQshD+lTe8cG59Ea6LmWkKrZatuNi6
jbDqUrp72LQM9D9ocs5mwYIxtuEsFOJiCTRAIAGk3PVxHTWRvPyAWPCgUyUiNWW1+DMxelH/OjIB
6JUS/oYQAr+yJltmdA/3sEL5HQcREwVEzHjTh9cDGHAebMgYKp3Km+jJ9mA2PvXnkWjdJO80Gumx
J6mLlpWo9GbI0CDGDTIgJ1rDP5c3bAKwK7lOElPUkUJPjCpHQs24g3UfWLzw26hvu/0lzIndRaAA
YmAghMsgmxDvH44VI969jCnunFmYiUzLWD/4ZQAHtp0Ui1hkErTdH8JxZEkHA4yZMeef9yWS2VRG
5xwomaNZuI8OkRwcosHqucUrNwwO+wTJ8+H62/Uu3LzA4EOmPf7i9hueIO1QvbyFeRH/A+JZcdvD
JMDWjgCkeY9qBTSace9Bkto/ZBo0G0wa388fv/ruxvvHmpv/twULQMlHi9oXbJ5zAwthE6H2YyYQ
wwlrJIMbO6w/oiaOtJDZVhIhEPPDHjf4hhkJdPyDPACAev+FBYu4qriFx1Msf3MxvqDeq4SkF+5/
hCzWmq6THTrgt/9+zWsW5LH485YgSRpoULUHWfcHRNFOEDWXDHGnxyqCYdD6HASbDsM3gu0OFSmt
NMRhIruV/uQZFTsLQIo6Voe9ee217K9r5KojduM4XqJL/YEj53PuXNlLFQEqbzEbR/jw+DyoEGii
STQ88UbhOCGUlh+lus/hk3tGz3668baMMh7PG/5FNJdwkGnEkkh82d80KLYIXCkmw3NVhBOsrK3K
5LWgaUS5Aq8shrup3axbPCyiIu+lP9c9HqK4oFfIKHEXzjx8KfOOrvGXPvMZyg7uc51rCRmToKVz
KhF3kyA9Vhi8c0fSfmpz/4vX5UJSSFngYfv25xIneOHxXBXPVroIN28e7Xe4t3dIIAlath5gbHXk
L7lPZkzM0F6F2uqzkAghKSDIOkNsRxUSb2F4Hhn5CbxYqWD12MAQ5M0MjFEoLdOIc4DzX0zGq8GW
gI+ZCyu1lTjq91AKyZHz5Qc5IFQOyDHn49WLjCiiEs6/23tNK4AyuWRANRxYXP/72UqOOlIWVgQs
DI2v3lu9Ed4QnXK/yfZ4DpToQVxv3lB+kPziTkLBsZlSrKs8dKlYEKD3JHeb06+YN7fhlt9Tlfey
0DfO9u125L+AfgXaGePwLi24AlQMML4/XAZDW2oW93US1Cqoxg1GuqXzQPjfBwuJk6deP3XOYCKx
XiZ31iHoNsiuranV7O7ralsJ807hvIIkmK2Eeh7To1pacTC0Gsjp51JIkSYRdsuF5MbHxGq3U/8H
1VBbfbanHu/yzJ/Y41VjzBAJs8j4I78F5WZknPOB49O/EwX2XMbGXe85+WbidB5JwCgwSKbYFla+
fi/7lOihpLGl52Ja/+GcwFYx02O1nN99iC3I89mO2/c8WSSnfEsG9WHf32N3wICEjMklN0f4B2Lv
t5WZyrFZBliLouos2S32ajn64TVBVABWMAl/9PmxUe8E8BUv/wETICcJtFu2yKyvP/AldxahoKCw
ob8R+Ers95Cp5Zt4kzpwejbD2n7kyDxJTBADRmnMem/hAhU+5cxsb7MVeUFdkCDw5C50YAA3X6+4
dTfaj2FBDLi8JOD/AA7xEuBzx3cF7oIEYEpcAoYHOcI9cT9yUGbO65TvsR4lFx5tTBCjaxvKG5wH
8FNNAFq7h6tqfA4ibnMUYdRqC5dlDHDJXmzMzt8VbHG67Q0x1rxxGZ/TAQXo+YW0Etwqsb7YvuDG
8QZUjAOYL0J+dlBUfAYhFCFCZir8SuSUQxr0MEFsOBAhEPE6cMBipcDJdUnty2KOyZUDnCnP5Z2J
y/mXJMofJ+jfgKwGxhySP/CeE8BzmUblDBc6xFl1Y/PPiafBpk2h+n8knWezotgWhn8RVUoQ+UoW
cw5fKDkqGAARJf36eXZP3anbM92njx7cYa13vQEZVrjnmlW2RIwVFzLhEGlXwK755Xnha8rFMMJC
g6ovUC8EoKqHIaSwhXR7rO5HojcThzHOjx6t2jJXwTpFEPsTco0rrq41kgI2lcwZC7JaIu0Hu0R6
eKk3xUW/IZALYw/QNWHGDLpBXgk0JuCJ1KKx4/9TJJI/qzgYcNTZl/mBkR8/nQ6JKHZk0JU7/nOc
q4r5GwFaT1rWB2qGzuxxW51QYK/k6HsiLgb9EtMYYiC5O3iQwiGJRkKw0nurjOajh7YUxwVR2ucw
sOQIOJeDnNOd7cu1TR89HOdg2Pc/mloEyuf0In6eGdMipEr18vPXHRvBoF+X+wZKX7j6LstFNf1e
geihEy24K8o9nxeK7Gi4Kikf+J7yhNE2vXq7pjQ+tIeOc5Y3OpxihgPQqay7vz4jvfvssQk1kyXc
QKtF/omlDIced90GpRQrgBq4F2GYuG/m6irdMHzbaAfkrwymvvSgz6iZJ5UIX4mYUTeq/diKCgdP
BybbEkUD3vHUzlR0MRXd9+3C/YH5PHqeGUku3ssB3x516dOCr0cT1k0ZiHxXCYPRdS6S6ZQtz0LZ
3f9g6qqUy2qUMfHJmCRvjSMiN9oY5LT/xuQhZAhiF79LElyn+NQw33uc7rTzWLFAwWIMB79dW3a3
4vJeMUB4nTHsCNdwC49kqE5+BwWzm1nXmniawM5j0PYRKpAHalD6CpR7qPSpIU5V9N0nkb5S9v2V
suxRA60UqsQjqyWhqqHy4J8912E3izfPBWfKQd2HRIeEEbMkMlp0LC+qlXgmjdjlg4h5OdVJMrAE
GxGjLsbOuc3hQ8/V7OrLQLJERh8jD7ShPB5oKzYnXBpxJrEkKR4wCKAo0KxMFZ9X0ljNNeeHAhFA
Wo1ZrspBAT5XIcWx7pB0oFBCEdjLfTP9JzdFTcWPq3Umu/yNi+W/f9KtNPvuGFDLh8GfBv/ipMLr
Did8jbTkzFCOuBzc0ZU+17zjdgUWBdcvuX6XtWoNDhVJ11zLqMnwtsTOag+/eVbN9ShdfQ+vqb5T
dih9fW393NXj+2bgKtMvzWwe8Tf+lLmG150Oms7UzgrX8vx74y3UE+34T8k5kVe5P8QtATeYfQ23
TuGihn5qQFEjkm+js8oe5hOkKjuBsAcqAw70HzXnIXcNyAsKhD8ZeSEaQRwHNyhq4TJVt/e5omWA
NcSkG5W91ewlzkEyTUb6soBXArb19sKzscAGBYnDcF3SVcDOZX9P41ELJziViNExO0xVfnsBay5j
hlSj71+LfERd8cTSPU4s4ZJdli3kXX9UR8pCng0Nq93LU+4J6FkcGVPp77F+o6J97lPCdf5++FIv
qVNRtZ2y+XfOiJrKqgUnQSN/y3do8eKZgrEe5U52YCsOZ5SNzaKN9ElDZUD1TpteYQY+6qOQIiUn
gT5OUY4QnW5ojY3Ym0OJ0/RUtxaEFLCQ2OTtyicuMJ4lT7RZdOs+9kvwW6Xp7+/HgYr51jHDCPqS
6RzJNc38HyzWDz5piah/nhXK7D7MjAOjfb4Wwc/lfmQro5bh2POpE59k7po5XydiTFLy219X9jlC
fX6Ek/TXW/X2HKewKSHmHjkuB/zGHVu4U7nQa1uclyAhjO4n0mnwx0gGyA69fbKFT8kcBoBlPoS5
pib2By9/CJT8kKsSjwI5aghU/GdJhD/J+oX4h2F6Yg1fFgQhNlt/l7/ND06Y+HTAyUBdVTmfcwvR
tHbjhRFUqwqYq2+qREGNCAL2EN+gufMRprpvs39DSzXN7WIUsxjZDlBNqpn8cOsRs+mvA0kYRI1r
eM8tMMBBoscft7gfDdeYLHNRu4zCVgOe5awu/WIzdDGWcoRq9BNbCpwkknxHBaQPVFKUZBgd6nPs
5Rnrvvx6Q8SECuZAiwxhcoFJEjtEWGAxTfmTmA5AuhiJlj4j2AmjUQcemkcnxOzvxQjpNWVy5knE
DCqUQUhEyBelTrkIBmm5j+dwb1haZ7IfcoZmhq3ZA+cFhVPw51PVCslz/VcA0I/w3fQR7iKzO6Mo
ME88CFBDIDlklgLZBtxL0MQZSrrKsmXcOnC554cu0KwMwZyDuPifx4MzabaX8UmzmPVzw3I4vgTJ
d84p+vNloPmnLSiDhc+ZaP8WLQ/Vld3W7c0bULPc7uOLpc6/DAwDzmzgu57/Hlg/XwGcAl1jhcFG
4cZ1PtsakFWH5vAhuOblvBwD5gAaGY62U/HGxkjnMWLNbZ369u7uckbLnEAUhRYcMLC+uwhiwsKv
twK1Zbu9+GIk9QgwqZKgHNpsEh+ztg1UmR26MG+w77YC5P26X/f23GiwKCDYmXiTBtJBwXWCb1Yy
cTICYVkF8NSOP/A8QJKXDasI1oUdo+4l/ouJkiV7AqnAmSB4wHdGSsAb/BCDkG9EeA6kbjIiWpKX
Hxtd/DGrBNNAq90Ndi80B4ldMn38QpuCLVoyZUXEkZ/LgQnrssGQg+mzMzgXpvi7aHgcco/oc33O
REcZaet6mWpmX2g2sBODMoNzL1/Gy3rsAT5K2d1eGH/MiEGDT+hSGfvr2O7Q8D/QVfyD9gqoF4fd
fR3zDQizJTULy6fjACfb0PrYaAf6BzigOxHC2cPusuc8Az36wlHf4esDhQ2QfZpNS1zzMLIE6NF4
Jo1NNBrJUdL4/ztKJNxceZDQ5tCwhQTWkM0EaPG2m6cDVAgVTTDpTc1RR8oMxWHtnu82/opr4p3X
tQvVxenRD5JprAUpdu9PKNJc3c4fJZOLAmV/nmDDTFHDFAh9riX4Iaa6WAwZj+NNglHUlX4JYyGx
ElrGIhVRCQD8AI89rEPkvVgAtYUmoJwTyL3mGBby+x9b95JZQpts7YejjjMDIP3Nlict+xW0zJoo
LisGGo35ob6k8KGykARu+WAVcuVAmmNqB7ZScWLETKhk+4X73JMMPliB5gUEy78Ix4jWwU8jlR0U
TpyRfDo2kMG2WjOmxUkF9eLoBUsDFLkji5RschyCphqO/r8VXhMOmlv73kOnJEwLDVPnedt8QqFD
ErIFeYjJt1B+ATljaHOlfOGVVGblXjtKiaUVkcjJlKGCw1kHPyBxOP0ZoJqq8xzY+liDEDOGeVuN
apzeUtg7i1igJLH78bKPlSCALmioML9D9k2e1x0QGzQc3TeUFOzAMWrlLZKCTZe11mIc9faxA8zv
7LlqoUYzcGNGO/Cwh5iUHyvGE8gtphASW/TnLLsd0cDrmkwEFuGFsZpL38KnNzYWEplZJfMnrrih
X9vJDo8qPnEKHFdxaKaggHOvrX6qh52hZFOKgcm3QGCtrdpH0Z1Sh9iYzQUsSf7p8M/4ODIhflay
6JP/ApuvP8cFxgG9XnE1tUyK8sUPDgvnBktfsysUTPfOhEeYXLLLb5X8STg04kHm9N34YWHskBBW
um0oaCkbudjhvUJau2Y0Pvx6AfPVXWjK4i/xVzrg0OFSDvIZ3WbrwBzYQVGtl/fd22ZajIJkiqr+
cQoZ1EPoWqPFOfd2CasWOuWlB1MaHOffgqHYtjibxsgEWH6pI1udnQeHwj9plXUaf70BFolqRAb8
jyO0GWNL8EUtMOqbJwxaHQxAgxhIU4ULzYx/KU1QVZClw7QFPaBQxeT7wukhxgLOHwkBxI8DmQux
OxsZH3d4lSY1dAwC11cKzCSWy0J2G3hx2NKscvv275hWmW2LwJ9qF18SEOe3ne40xUo4SzD2dHRS
wyROFFQCla27IQyT3jKbfCaP49BrnWpd2fKyXqorQZxG8nT6EW1Dtdexn18YLQlvpM/03VhszLcI
ZGmd761xNI7ubg28+m8nioHLhy3ymojg1hpr8TOBcpAF4Wng+KjcuDtK/F+erjhNerY6kQLobwYK
dvvOqcYN07ArL6gAVlyLof24cpGjsGIL4oJFuCNwEt7PEBoRRKY+rzRSxMnDfjETpsR3wQ732klK
UKWXUVsPvdRcwkJhTIVsD+eXWrLYr8PSyhjWDB0ZLtwD9hGwHCudJohzUUPw8rHrUYlsHRoyyqKv
+QHYBIIMAF/xqrjbVG+WNqM1G5BmzWkFkgwlBEMR+3MbrPsBUNq48uOlhLuMau/FB42Xgw5IxKkH
QuVUvuTAiI5iR/Ap0VOxg+/WxzlTVWFaKnw0O28A2ENLw2tT/THLwFKzmADJwa9RzbOQZn8I8NoO
yM2ksa7tazfOvQdGBeaR+20JA4jYWjBR9iF0qmNIQLddmfvtQHQeAijlse3jaX9WuhAiV42zN5/B
b1lYf6HPiU/4ztsRw2R8inBaMIFdxHD5D9QWDvsT0gbhfPhl1XPF2kvQiXLvDxz1x9+il7CVfTod
2m+H4tkgP5FKKBz1+1ZaY6/98dNpMY0dbhoeX3+KFG/y9V9uedKjxpw8xvDC+SkHx4f7fZvlMl02
UVZanz2aLUEDBEde4pqw67l9mp0KGjgVJMYAq9SjmwXdeVM2/V83SCMKN7twqYPIMOKcNMMRI9nj
Y5+Ne3M424E4gAwAANz6EgxOa3PGSH9qgCDlf08SCdJLgWqQjw3uCmIM6n/qVj5I5+dCNrbBn8rS
Kvffh/PSHZLO5rmzuxnQfrPdH9zHhTB535/vWMuVwkRReHo9rmLkh/akZ17e3DC1syNpzYezj2Cb
wxUROxgz6iFoykge8Iln3s1dx2xAYnyAOJsPIsXYXf1/V09+Jm6KqMB4mNjX4ARP70zAPJPaA06S
qHwf9mv+cBcMHoNZszQANOHBg4sJa43aA5N3DUtMeqzFcKHDf+Bt0H7CHqFCOldUr8JGNKUsvIFB
Hz5+aMOMmL7X2Fi4C1SYgNVWfEXoDmRRXNMpy7CUWCQ6jAlihbD7ZzdehgtjpjnaCezavb7nuWc4
3WxAeTXkr0ORokUvCIrYxjYt6O1YL0ShOMDqajhDEKn9HAAp2q0+1CcORTCUu03+ial7GFLaTLuP
mgNzkv8d/4zY/EOsESwkazCKvS5o2JmQm6zMZpqJTQgb7DOWzpkvyMBgaBZPk4RMyGOAD0Nek4s5
WZ5V+z4Sa4mpPA2K4tyhIzxGSyJ8bpkDbAPw2HJuAGvRp8GDov5NFq11G/oAFy7vsV3SvmsKh9u6
neQcHRivkw0E1dma3WsLA7K3zmJqiNTByAK0aCwM2WoKP8Pk5obCQacs6kGc8tiO7Zz9/q+oM1Ct
aHaMY57mcmtmCxWlbTV+cEU19k7nji+hWzDLQ9sDqPoi8EGhf9MD0q1WdELqBFW++R2FgU6RwhkG
DwttSsn5tuO0BnOE3etA4KGeuOQQbxBXDHNqdtC1mF5CQVJXOqRHclHc+vYLa1GLgSN7gRO65S9F
/TGLMQiXkeQg+VjKVuYmCG6pfR238YF6J8XtR6QXkxmJZoX0BDozCIaoufdqlDiDWQmlQxodZEca
eKm/44Z7mhpCggizepu6ypKvGUZ89UynUozdfzc6MI/5coXQiBkTQqQDN0Bs79DlMlymOvjxX+8l
xzuWQdCOMLqGuvga8az5wOCf2QdmoDbxS0HodGvVoyjkY6XYdjB+qdZSFCIVU838WlEeYjlSTuPt
oDbnhHVA5THzmWr9PCbq2dPCzwWIcRAwmQ5w63U71t7TSi2iqd07JSjSIKhjIN0iYRGePSmaCVPd
t13uRCaeQWMmJtcNDW1Gw4svl1lYUF8hth2AkTfMmFlv0cOdoz7pu2Ahrube/WoiO2IphCOaAyuh
sAXBSt0+okYZbvxn9FwhdRrtVCLXGSnCsjVTH0ecdSjKDuq9V3ARD1dxK+xem83bjR029Fzj2cHy
Mg3nyoQE+uimtCRL3nz9xq+vqU8egJAK4ZhtcZSiPWJ9RZ1PN8xKzjFX/G5F24YSYKSBVhtcg3N2
POHiogQvhRmBX3u5hXe18+Byh8XGhyr7sH3gKkzfoIQRnjNzeqwIt3T2Hk9lDEPvY0dugfD89CIY
ATdBfMVAQamHE6DiIpIuychYX9AJo5kQ3nmMLv3XiRN/iKz9x6tDzL0yHKAoeQfbvbgRj4yFfKDk
SnfUFeOSNb0keSCcE68lbtnMgvpb9K+Ye+f2ekZf6D1R3xpkulUW+iuCxzHu43rdStaeE4nS0dNU
BMkJkXdv7Dh+sLYKeuBMeGpTmxNHtjLMC+wjWEIQfRu2xfcPshw8D/52jjQGzxpTkOswiY/dA0GG
y8yGTnZ/+zn6tsbsQwO40tKtFCS+VC/obPmlQzihjqjJH08vqf2OImT7G7+vr6mCAXXNJQTacWWA
0kJxpIaCvpRZ3Ggcf9qlmYesxmlubVgPGLvRjqHr8kPdkmeDKZI+CFVDUStb9Tal27EY6tC2YrMB
VQCzS64w5igEXerLGv4l5slLQOM2oszBqpiB6G+MbGcO8sibEZakD4+6D7hMY+sc+4vXQYRq/D2o
83gccNa3oprJIG4lW7psN6famQLJYezFbXCEA18z01Og3gLh4kYJ1yIU2rGqNhk5pGRbHFrPQJdm
h2NwE5MxTpj52vEDBUNd5dTKEoZPSLDMJpJWrESRCJE7HUJwWOfLGo06uSGVrRLVgNA6UrjuGzux
MBBqMPiPlxT/kNgBlsIZYwL+Og0duQ1255biz51mxMmQbo1ZimQNf+aHnZvqVGyqqmeSQR997Ypn
uH3bB3GMo34aKyrbAMUFmtmfVwScoS4uihhqMLynUhmi1hOV7heByNN5Ab1/TT01N52Ldi9ADMea
m4cbDMLMZ8k597HDjr3RuYb7PD2e1pCjGf/Yo+FEnC43EbZxYIvPQptYYA4AydU3+DAd+LBh0+qc
FL9pcY0DwJQ5vbgL77M2b2yPM+0uhw3pAgBkznPJ8WisTvDhsdviu/CBFOP++mvD2AkXDCU+2P42
LBfuIDaldJFXrScxnkb1whO9O4WlAHIcH/gwcGqTv8FHw4dKGx8i1ycD2Hw6JcQ0LgEeTekl1nMW
kRLhDRa46tMwzwHARYIJOuva6o5EhwAG4OaFJ+rXxorDKaZ8BdApDv89j1OUgp5Kv7+vIhn3IJUK
wKLO4RMCi6Y6mL2cx5aUzVF6A+GA+QNog1aa50QK6KpBNLsxzHCL7RKPhZBlqCnsgIgjf1lQVYui
2HDTAA/ued9/elHfhQdy6tyKkF3Jb1hKAuVsOXaf5x8tm6CNAdlxBKc7md99QRB+TEpO+j3Y9QDl
DZbF4ek5C5cv9AdAoIAhKDCxeQXHRBtXjjloVAbc4eoZ2rAzmLgvUBfueE2OVzrumbZBdmzGQSTW
GogHFGoAVDIRhd/UQChhuCX9MgJx10agUFyJVGfPKDxj0uoY7vBGDGN9hrAASYHZ9bjGOvaD11RN
4ch4bEAaD8u3cQnowPLUQsAZdGsGd7R6vQ8oBMYtDO0sEpMDoDbrecLCzarGtOqilt7w7cgRWeNQ
D1kR+xETbTy9Aek94iyloSMsGSCWM+fLy+igCD8CyOlTLEAycdVo0F1bAmjwMYFpSA1NDNFlHLvj
DHFxZe+2d2TOZBMTATeY5U55g+s8hxJltdi/XD5Y65ri+w9/tsJC4EZZ1k+h4Z9xBMGebH3qf9yF
rDeAMZU9xJyvTcOCqe9vm3GRwxePfXyyBHceCHpenSBDk32yN0ZPGdCfpB/ud2MMHYr4BMn6rBUb
Wpbct14nJqt7aYELrx9avAzXALZ/WCsxo60jOErgyhIOg/RxlupFhXU/fVAe7zO+i+Afn2qTZpdR
UsFMGcSIj+NFvshW7NgOkGn7pRlk6AZIiwtRjKQBigXFU+Z245edjRS/47gTBwII52iMBSxLCWzM
gZBiDq+I7Q53X92+14UHX8Sm3twzF+Hz/nri7kmCIQ/0QhuKBOWOHVgBNxSXDbYggQWi2qJA42mT
2/SCo8gdiNKX05Vh72LAlWlrk2783OKY5aEZ183rkY/qbcL8elPyvdZxEC/TacfZsOuOeP5bN9FZ
cY0B7nCuSxuM4D2iZqbcLmDXYCEd8aSNi9wsoki34qBHTUZuLrucqSI01YddAMoma2MmL5i0O30/
sz/UkYehBU7De45nIBvbpbHI97zCyyOteDCwsNgBe6UN3FJ7n1pOWnHuAFooCmp4sZYUP3XwobS7
I3Gcwn6J8e6VtxnOLmwEKsIp8jWaYWimmBy4HL2ze2C48E6CZ9CNsIKifWAebfB5wBYYfznl11QB
y96VM2zJ/D9Zc2azqzpKX5AGdhksa4hlmV1MjdVwcT9V+zwopwnLk6/zYkCIJ0kEktMeJYdBj8cC
xQGCUHOq2NI5QXvnR8gpfgqHPVlaKEQPPEJq+RT82869PpWTgc/C6QlYy8Uw5HTkJnUHTrHX2Y7i
YOSPkjW2Zo8x/9bfw/rqY/xCAvl9lU1wemDuBcroC2BNtXRQcd0HQnNZh5rFxv+NEZBaB3YH5rzz
fApyzeVcsli4Plw8adDLoX7bZy5P2yAIpsd+eW/fqEN3ieHCe0vcLMqtqHPvt38rYMzrl6xy9Gnc
R7hlgfvbzxNPsAKMwauS6vX0sDN7V47vtOQCHmR8ScwA7ltsBx4cY8z94G1mHKd2BIUhoHK2C7rf
KeF+mJ9xRb0snIpQwaE9WyacGlbtYB2Z4fPHyUvlHqOVufct7kPFlFzge3joPzQG6RTU5EeTwC6g
ikdUYVH0kjnF5/iakzDaRRG+lBMqGM7mkHnNyz210D2FYKz0vhzyHg/dpLKFVoahzBXVKk27uLQ0
84TNErsFuo0a7N6iHCXyBQkwniMBECFucphemX0/vepRvo0HVuqhEvi4Paq6Z6BEJeGuyAvzeQ9q
agJky7oYkTizEaYPYjoDVgfZ8Q2H6uO+Jl8KFHEu5mvDFt42BtIrjWP9Pv7MNeo26iDV7MGMsSMu
FpV20OVnQyNPPRlSNp6Sg2yNPwWzvD5jrRr+G3goEzvcP8xT35Rm7q6ijYJWzgPqeaK9qqHwCyH+
OvuTmEY9pkx3RkM+7/n9JNFYMceitrQBYlS+rShsfk7PCb0DiWCCRd8Sl0X5BFEXjspYdCYHHFr5
TU4PzjyyBPo2Bdiaj8rHV4wsTrgKPfBaStveGBoDDBGOmr6ZgQpSj2gCJMnMOfkkHwZDXI+4fSMT
g5JH9XCRpwTmAUbySfwQ6WTbD+hmBH/z3/xh39mXcNZS+C9CRE8QRVs6OY5YIOjxLxrS6E5ABh5e
jzGQmJDrYEYc2642SYPXWpqJBY0Uy8dGLKauGcX2ViBZ69p/8HK1mFXrI2ZYWzDfDSkZFnc0gqqU
YSHfnM9rizeJ+eHzvVR87M/5cEURxrmlMiPkVuNDqklIECMr9icVLqgDnQMK1Ez8uiOdh5nY99pG
NYk0pDMUDlUp1edC839X6EpNgOeOvoHJYN8AW2m36EM0rNi+NqbPemiOWeUUx9j5UWLBleRdvYWv
RKdgSwudXvT6Cp0pqDDZTAk8t3bFd6FBtJG6mW8KSdnCxZA9/2ys0yVc/UL7S/MOhdbRWG99DPA5
8bgeozwCW+MkwyhBRYfVwGpxMjQrnOcg/rydEW+OeTX1QMVIgU5f8XUs5zXMnu4YTOcBHo3aXsK1
YqrKrrLXInHo+Y+5gt+H4lJzLoox1/aig3W15IbP1/GB3cKEwO1D40BDN048UBZar4Fhv6qRvkgp
kPgMSi+6s5gyuw9hPoP2mf5zddhCxQVV5cwkrMvGQFjF3RYlK1ADYbILnch2UdMpY2zO1/cA5lu6
hYMgrmpGJPkq9nmANpN54PIAfFckQZ1urEx+vhVLJncEMtDjUxPL/iUodXmB/xnoW0ruEKUkz/9l
f/d48HJ7gv1xKVjk7/FACeCgYIJOkZj5lvuctyruX9aTbXA2wEzEFk4BHGiZ4xJUNUfh7tyDf04V
ooHpgAIKGiXO2ThIp/xO/PBOFSc9pTSEWUa5M22VcMlgGjyHEki70hMevA8mtYiXaus7dL9+uxhc
ftCIbPFzEyUHTh2idD0OFZQ56fa+RWHIRM7XVhQazJAxihJv6Y0ZTDc0P+vHnCuToD6cxxtKAqyF
TJw9e1w7zJhs8I9ZYZ3YFF51qB3ZwfKQpqThbC/M1HuPX3tqwiCnfm9G7VXHiSOocILlYmKOKOTM
91tGx0hrd5XFjHr6QdtbF+KxjgzaqE8musJ+lE/TLdA2Lfz8eeLlWzCyzhvuNKbP2Iz0ZTFjDDii
fztGHn51BePis68QMlECeINj4kLTMnuzr32iwMC66W7p4O/x8sGZyJqGgsCmUoCj+YDRDNELpR7/
N2RkEE/VI5WI85sVA2E/lRIu8uAX7E1sJBc2zhg/7EYptgU50yw6rnA+YWb/+FUQa8/cBojTpbwp
BguqkdFgw1MB5CE2jOhLFfBAQVgRL0t2q6gHyxyIjMoqQfO3fzJMHfc3X4amInhRNOkgixA5pdWd
Kyd35BXn0qiZy1wBTH7/qKR6TEERs5Emh64OWcSDSwObKWorlTWbTNsVJQ53dvDg1Aq9av1wh0wl
3uOUy+Q+w64OtJJrCPgIioaJbRCvE64EUtbhmcNNgkcV5bj75e4LOswiKrS/X/zLaqdvv13QZSqg
Aalc4lVBR2BY8tN70ooLj6eadOJWKa5YRy0eTD9u+cCs4H3CyOYm6qyCsSyWiXj1LonqFMifGpTn
YtU6ORTrED+tlPoQ+c1vx2hcRSOHcRBXYWf1biLwDTXM0zeIHWzGMTYsTImXzRozVWoWVtY6dXpn
Ud7GDBZG5XFop5Ck9/2NpDm/E9tBiLJfF4UxGH1VBincw9Lm8Zi/kOIVdokYo3FkxukMrAFxVFfa
florzaycM7wnKLewCNt5Us7qt5nTe+O1wIFbW+0Dl5lRjhM46XN8gImrqF5HBDaEHEI0SLtsDjkl
oeoVX/vxnCq5M5Qt2FraUkksiHTP0FSZatLVs8xsHTJ9Ql6gNSD/l/Xs1S6egRWBajwY3cG/+9W3
Bk3wBHgLCi+dDuxmVSEZpblyoG/+uJBTKhloPppHwB+ZeK06jyUrxxOLIEfBcMXiw0xHIO5Y6KNx
fC3v9Pw1Az1UbhBy3Tf5NqhyGXi246Ri0MQrrme4ePyb0BxRmhLIoS/e3ochWrjhpmeS88DYTzBe
ESYSnGq+ZmSkjSQqnaARk4gES0E4MwTiqdivuz9s31rzvsCOBwYSADC0dxSqsB4Dzcno0VNTOSlL
ISW/Y6849HFI1yxscNE4agT1YTM20m6KU7DRAEQ38aZ/Q/ahLWMGI9gOly6RXCHHARwlnM+oVxE2
Jj6iSb/ZVU48EjNJfQRnUxZVQc9/HgboTgUX6UUCDgUMM39mnIANCuCEsKliDmhrhFB/kEYy4DAh
bwIPwRZCyM5Agxw2VM8dw50SlgnG+YsnFjPY1OCos4CqBp2IYCk+UQCWYipzm3+vQ7dP6DM7C5CG
6R5E2Kx0eVzC/x161qx1S9eYtof7gt/sECDvsNNyeBP4+UA1tTXqe8OBHB0M56/ZcN7c9G5UyxM4
pEnnN2DbmIwDpXrqSD3KKFb2Q5WhBs7qNsvUj3Ef+KNhZHc8LW36YYG7pFQtJQ7R4pDtK1h75AZF
MYOMS7WUXUGpYf+iq+7ZBSMwEuIvvGl8GfFfKOhkZyzm33MSfx3+MRU0sORPtmYFdPGP5p0ja+wL
L8Se7v+KafFya8Vq8oXyI1/FinX/3i06XJ8QLui6m8OvmjcQrOZD+zH/+r9jtofqOaYvfclW/cTG
OLSzKN7SRQy4E3PGaBydl4EtQVRO3B52nxGNLww5fHwKmP7OF+3d3bAU+8rJNGoXpfu4/RpXUrz2
WEPa3XOlx9cPHWFFqcAFhUiUjpnY1u1gk9AShQG2IGD6d4fnhioCj6SRKCX4ebb59UVNBk0EF7f3
IIhV7LvsgSRuOyouQL/Cg3S9Cm9fKv0DtzLKeok39ZhTCTRjALSxaMgoIZiFHrn8tRVz31fEvW48
rAwSACSJzgYPzdvgbbhKxDNgCroeLiCt9I4ZMPNa62x+f5rBUr7mgBjtlu/nDtEqWcpKcjpmIC3I
RjPSo/7Q1CYMxdrOSS7/xm3lnZQ3CgYqpNCOr7z9hmu6aMziHwJQev0N1nBE7p51XHTxHuKKoDdv
eCTZuvNZkY481xAQQfN0cTIgs6CE43Qztho/CMdAhvuRtsUSy8XNfLRhX6JCqS6xr3AqBBBbfxrq
jOrlxqt2R0IvzpNvSCTqVBslW6planiMWEgXoqqdlQCVb9BpoKjhNBm1NywBuTm51aYKNq7Qhk7A
47TFIhKxph6GGsiQGk6f4EmyWl6TcFkTYyw6KuxS8L3CXMvLox+jGExOMPuIKewY0IoeD6z1aHBg
QhC24NhAp/xOEebu6wj+BDXuunFhkCAK0vm1c7X1B1yXGf70Qo09AHBz5FlmEcjLobpVwcNEOzsz
Lr2ZQIiw7qdIAdW5tltW/pnhI1cdXsIrrnLqF9CIGcStl4vkthe0EKxBlDdAAsLSyRMRomCjztst
ySl/etfc0ial16EMu3tCcTbcfMcxOAwHF3d20PdZBQQaFogY7w6WIoT39m7MOtR/d257q4eskudO
DQbe4ET6AwhWfOVswMnh7RTYCHCk4tunwTIleVZ1cwYiDE65aN0hOOcC39llikPBWF4MNEDibvym
A7wAgqLthKHO7HXbITwP7c+eegW4BHSGDo8xzaxEM9x3250oQfK7Jep0UIQclR2QJ0SeKdQiK5+R
tK1MZHrePX1VfbdaLAK4R38BlLr+H42FKyw58Z90H/PP+E3hPB4e5QXsVSR2cGJuA3MVNbB6N6fP
8X0sUal4jYttCfBlS2wwLnah993wmCcFk4lBa3IEQdu3IPfWgXgmv5niyjDLPnZD/7seMobPXMK6
IUdfW/LJIEAvaD8Ym4wgbgNJ+DWsQoLzGP6jvSeT0q2WEOtsYyMGsxD30LnCWmIQ8/TzANHkJD6H
U765StWV0lAwZ/9ni0rcuYQnLANZ5H7r8BxrQQf1qXJUOksM2EufvoyoTl6vjsBkxVC/MWXkjqpI
PWJCB9lSO74FsJAdZI8KVykdCdgIyuf7yNT7cUAEi7cWHQ60wicWEsb4MyKs68YYUu+Tqt4DV4WU
dNCgI0GcxNCOzY6i2jANIkcl7MwJjMACmiR68r2tkJHOw8YLkVY386rVu2fJY/rGh9dx3CARkUjC
o4B5QPskC9J7ifxoJtrGte+AEpISCUui9QDQIJCBvlDFCLQjJq+rHv/4Gio0qjHdjKHqCZUmz6tH
kUx3b8DGBlAQ6Bvxy91F8nv00MGH61aGifBjMw1JxgI2WwxZVCMGA0AgP93shOYB4q0dM+8GIbSI
D0LJ1wuaPybQgbQG7jdiW4BpECgQ7rBInqs7Hr1MArg1YvCx5mND8wxvMD51RuOhp0x61wfl7+TN
KLHn1LOeYHUxVew4lOnQDMZemtDcxiTKBYMpgaXArCrdg74Pd2Bu5JsnYB6c20gkb73z8KwaltpZ
LX46PH/KFXQiQNHw5ZFU4FELG4Ue54gBr4gKzZfhMV0+ymWoHN+4wPZOoRwY2kXnjbKj0fC9sJvj
G9D/YPzF+//yJ5/R42Oz+HJ+n2xuw0yozPAs7pusRaNvGpjOMrk5l6itB9MBmbt3IikAI2jgDfv7
sEGUaOZf2NBsi2NFfFsnwm8VSjWGhIAkIgkQy91Im/NzK388WRqCFe7II9BteVXfskW4K2ewGX9M
ZwsLjRSvHxOIFQL0gY0f5YiuactYFN1FKtSavMveiU8SQKk68MVP/CdphSL+XIYwc+lDLvgrSLuA
64YPEoK3VqivhuDoKOI+JmMp9i1rmJkryAFU5cEJZcb32IfVtwBvYXCs0BYxyTtwsoaZVWx/Z2b1
95vGQbtpVSFj+5QW9LL8GkN4uZt4n/Foue1aFE7QfC592omoXuY3CTnmASjiTgXCLp3ybeXbj/84
EZwg/gVEHihAuqKNoPUciu6L9vP1M6VI4dW9dNWmNkaBF+Wv+1P23zmBZpzSp/JMwVSceCAoWc/w
FCZYzJLIh50Agw7pAEUcy7cFbbk+5nYhmpJnXSx7R6Mzs+gx5/FI69/0sX5sHmsaPZRX/GRM2xaA
ndDmvnvcj89fbBuY98JR4qSndtHHv9V3X8Df3crbZiOMN+RtPQUuvy/5e9/IWPHDqtfkQs+N9fVW
9JPCm/pHuYZqGr0O4nqm7osG58T34rWpNt0eRlymzT9rdctrKZEAYpjTTTmmPlF5hFw3x1UBMHj3
WyZEMQk+yzfq7+8rfCAm1VqLeIlyq+6MQ5aKy04MclnLSEJ38qkv/AJ2RtROX8RCUQkxeIR/f5+9
58n+//cEhAYKwhNIrx/OGZDK6CeZ7bGUzJo5IOUeSDkIClWGGKKA3qh4lHQTUhR+QND88r7Qx4Lz
bfqY7F2GmJvuJGIcB8f61IDE9s4VXBqA9ZBPH34P+QgOD+zKG6BDj5D3QQo6SbogpSVo6LEd3iqZ
2W3k8/dSk2kw2H0WKnY/ID67717fDjirGdNxRzEgYvMyl0QctqKLNbbqprdW0V0jLHsX1vDvQbsh
FEJc7srHpJ+KN3caK8p9vIsIFpkiiLPvUyoB4cv5R93FOKIjqQrDL2xD/2PpvnYbu5IogH6RAObw
ypxzEl8I5pwppq/3uj0DeDx2t1uiyHvqVO3awd/hD1hv0YDZHlXR/sEnEVZYPR/Kbv7oRvgCLI/j
8zsjReYVtDsOThz2A7CZncePVCbqdkfxAcDGAjzdOv28/AFIL/2qR/S+lBDxGYf6iel+bdrOxaYy
krAp1/mMHd8PJMQbI1aCZApv5xnJuOLVNaaJMdufQE5YPW6z/gr7s/bNVr3YcgYuu8ZT/obkCV5c
59ytW0J1miKr5NXhlUHLsJ/YG34Nt6/s6V2IYNm7DO+CTeDh17aunYxpbcLLROi0kpmfgdMCHAkW
8Cic30DEGlWLVmkrt6FfFcqzfDbjtdcy/gjekK05mevuEgs95CvMDsONmnPRTz1mashm8Bq9WofZ
dokPMel9hBdXe3qj0hVjPBOffXu7sBCut9l2+bfO/gwdgU//LYh5+nGX5NcleYPdrQdzdjC6t7bQ
HgiKN/bVvwU473GsUkBUyRH1AOYuZzHxC/H1wHuFn/6EMYjnNjIIwR32/f0StLkXSv03Dj+zmO7B
b5izgoVjuPSZ7hbictrk79W/8XcI6Fmx1ipsp2cIXCsdPP/O/hbAg26oUjk00/VwsMsm7a/9kpUY
p0hShUs7iDpZhKdfkFLA8yMH46U/tiTQTfD1UqinHKQIuCO1F6cXGQPsMC92dz+1+woU1dmNbkwR
EeSWkb5q+dd2Z2p0Ft4YVVmbmVhFXGcoW9K4kddU53mMfBj3zEx/yEKiPG+P5l/fe38BDqhSGgSd
p53bK3MEr/kH9wHG9F/ev95MKv71G3zun9/r6BbP7FYnw2z3s/gZx7o+Vl/mFnyuvlCo9elzeRr8
NZLnf4/rJst6+uyaowNeubldilfxZ1JEvX00PX6lw8w6lzs37tPAXfTTO/Juwbul8thkozSK3TCr
0UGSXcSIqO+5oga8uuAhd4FNstbqttQr+esdz7qHn4eslu4WzboRI0SoypvWCS9yZbu2SQcCxIML
E+uIrsKqzSrRevvfDR9P5u17rqnMi0i5t/9dE1IAnr+Bsnu3zfruBIgRSrzxZLTlpWONtDhPMneq
KBM12GuRnKKJ3sapod1YoqH1ThEUIkUfsmeNGvWbtGyySmeRG5I8zPmPqzKrSdCwxTn4/fu9zTPr
mVmXEpX9VHtyfuU0CRuM44+bPZvmjGztV/47Zkjyb/DtT+7pY8NHO2vg2Zfi4ebOsC45JcY1o9sy
gkYaysS5oeAd0Csso0SEQ99WtUgRDZDYb3Kw6h/bXfEGmLiL7zF7WaQG4lAU+2fzT7cVHzo/tvLP
2XZsV3te7jCdl1sEtey2bcq765LHm2g+PXt3J3Yur/Ffe4fFNfCAWsp6UBbsiow4WEj7b+YC7zXG
X7PaO70gC249n7+v01mQqwYp7UdOVp2drd1Ewl4EQPEItrWJKQz4lXfTSu2a3eteVvpUVjPVBHsQ
f7m9cdL/LaQ94RGr3FvWQx5DBrDTMz+cSp7WyILG9LMIj8+vYAcCn/j8Aq/Xy++/e6lnXXHAsvfs
KB2gxwsM0pdWSFQYGwjPExU4VRYY2turaxiefeff1z0T4dcEkqCWAfhBi7Rj16zi7Ue5TYKjGqjw
8rvF6feBgLpn6QUwKIz2pTeb06N8NfIfCN4gDaZopaZ6B9iaPcy7e+/Eq5QAdM9SAXq64Mq5jVwW
LKirUljz21Kcj9KkPfrWQrb/1cTgyWY4PQ8HXXBo5W8aN66ddgJKgudQiRIXV4yOqPsSTlk9OjpW
PImfFQuKOjPQIfO6YNDgQOxspbIaahekRyeUzKk0Qc95zCaj2W80+FoJEidAuYMy1mErjOfVZY5o
F8yjQT+JRaYnXsUaz9/tKrk4qz6LO9aRLa52xHA433taGfhtcweWob6E/UUk8+J1icD3NPrko/H8
oxxBp2Ro9oU35x+kJafcoxcyvUQqTDEOqWLKXvxWug4+2na+TNGiA3PelQ4/hecDG3zdOnSEWK1S
vXCH7C48dqAB2fDK24oM+Rgc8CTvH9e7YjqPhIMAyTcwAVnEdLTJrSf0vJy4k6vYfI19VY0P1umM
XxDw0Y4S1PNLSGklehe7mCng80T/88erqjVpXgZ/9JBjkpu/Hj387w2COfUt4EvjPxGTQ7g6WOKP
jspsrIqQ4q8LH/vVqUrs5VoMUPl3tz0BckWvND31Qh8eIa1CrBC2JPOhfDLxC3ZUYBzzYByzzW4s
VPQ0lvAwLFxYxhkDP4Z/i5sewIJWVdHsHTLjIeFkAWBVL1MyPTPRlM1r5sPacJN7aZa+2SRHmn9S
5tfEnfb4Zq6/73HMWRltkWaD/08iBf/kvv0wRdU7kwz8+v3Sdr4dnQm3hhEftyvw90PYBWJzWU0y
ocDL462FWQiLGVxb8YFbcu0E4yyPWDbt1chAvP2OZRL6F2Yd4Sw1HhMPE9k2lYnZiiMJoPNoZK2E
kDChM/GAGovPYfY1/+BYntksX4opo/Qka9BK9z4dtgEtU9vi2+JPJT470YzaW2fSi/Aut/Pd2Kb8
s28iFqKlNxqE7GMJYZ99YchbSpTzL2fA+pP346S2/2cI/6rtMYkvlTug+e6fdiWBL7INbVR6m+mG
EwLf9tZZhmKyvW+54NJMeTmLvAfej/iUGuvXTx8fTNIlQSmNRxHbIFb9qZzabEtLidk5iDF+1hmu
zHzb0SFTZJmUr3Q51Qr0PcSCkY+wKjHUX3jNlt+6IrNKMuOaSFS9Udw58aHQfpo8LemzLvSV59at
vUb/If8svlsogVvQksQEl/ogmc7ceHrMU5bnblqXDV6yN6SWAue07f9fZJ2UAIDJXqQTyYVam86p
8wgkkMIvhjClwyi64Aton1JMBJ2fiSBHE4MQOP8baTQEWYkjMgvtsiZX/nycv+k4rFH0Kq3JaOPA
CWiZDEO4F8jChlJ/p7zybPBcY3CxCRLAw/8+6ZCdmG08EqiKksyI802ZOnrOiZcEvX906MkbH9hZ
EPduwnBkouN9OrM2SKgWADLt6yTr2kgtvqH8aeVg7Kba3njStiHLt0V/a07aDS8DynKONeNAdgXr
l7rl5h4505Gukeu8nKBwQIVYaQwhttcRmwjH+4PSN3O7GNWar1bZyMRaUDPDmQBx0Hm/Zf3sxuUv
xlISTpk9sOBGzAlnNWM/wbf/nLKJxcuicrHzi9o5o0M4a5rbDVuHKu1N8du4bLIxUE08cwwgkMwJ
aYzJWi7dDZMDDH7wKF3BNS2XUuG9ePW+aO099iUGODdXWt25z6+UEL8/K35kHy2glujc21lvDxj0
8ACxAfxEeOC95JofxNlqen8/dOLj1OxjWTd7L1NuVj08ah13h9kTM2roxL77218HnCnZEBkSytbm
aopiOH7adATUSh3ZbryyyXLoOONO2JPgUc3Cv9vuGQGfw3Tx0I+3XB6ANQ6g2bdIML0PB1kBKfHy
gl3eLN6bTG9E3JT5uggU8Locgbn26AdSu1AAhYcW3/JZlIu/UPbpmfLaG98+45dPxuepFoaGRy9C
o2hH6pHSJeojzKBBwBVU/jH/J/qYYzoqPj8Lz6WTpTgR7mrC9oFrk2EOYnP3DLtW2k4BSP2uS6n/
c2FQo1fp9mlgyMJ/WL4Kygk/0VQhVbAzK13kb17Gz+Kxtecw82h8UQjHYoNdNL0kmuEq8JmYXvXN
7bii5CYK11OxYB0bmqehaXWCeZfKhX5xnflD/As6GxP+dqzJmfz+TA1Ba4XL6BxaOHSmt0c4G51F
+rGlGay574dh38pxe7J4ztZjE0O4nepO5vj6LBHXrecq0nU3Rbo/RQfpa5tR9VSIPjmtOCvdZi6h
3XCzOgy+CoK5HNbuFrQBOdq/8X3f3XWx7pKYAwm/nIoQ5L2DvvTOQn1fXl7IBzB8a62H9xlCDkeN
kT7xOsjVQRwGdX32bpN/a7IZBNC/rjn3PucXk3AkC/HiSLInXyTRBmOgdnZ9HloPeJrPxhTA7A3O
5yFLeQoAD27goc/yiuayz6aNqf2wnMVGVmjp+DkHS3dJz9o8ybX+pk0mvxYhQeD6qw0JKvpyHkm2
5b3P+Na17rovj8WCPs0eLb9vvOoO+70eDyITK+/WdvXsHXohHcb0O9c2PVsvwJEuSyqv4Hp8hl5q
em2kh7AKGN977va7MrcV3dU8tb76MPQzVT6A47Q6iVsWbQtH6eNKVHVgFLh4L6saO6NquK1BcI/7
EfdBWs27YeraL/zKu38ZU3M8x4mhP4a0JPRkTLHKt1ldBXX6SXdL5/Tn1wUS/XVHRqorAVoVZuaz
Tf8L2lMuq4/Otw6fD/flHrWJqZ2GGfKpk40PNDPWmsO7F8IH3fDqWf/5XUnL68pB5B9ymkcXrmX2
AzVpo4H/mUP1mt17idm3FWrHJbue2U1ZdO0JiC7L9/TQ8YTvF8/Oe/msKxpRLUN7W/0bvNrJRboV
78ZHZuT6t5xoy8ZbOpghBh7rysd2dMh6GIVskS6DGaqfTqht0/FjMtbf4qOoCO4tNEhp5N4Bn2gy
nv3T6/+7ffbD2yhWV1rGh3X2GynwpDoCx/45cQlqVUYDM49tM74M19dzqc1BJxgebNm6VEX6jn7q
j/y9GzBjTxUk8igmkJKeUmzOXe7/9PCa5sXzFwTtelVHQh1QrQGWa1E1xgfMIQB2JtrPcmL6Grw+
GSC2B1oBPI3VML+tPBk1E31Sq0jwLzCBcPOpLQTnY3k7Yr+eGlfkzXLHFW6z591OBrsD3zL5ywnE
rm12HsZH0dK5nxwm5zupCPMvV7eLlifaegQBPOkRH0FYb/2AwAask6CdqqY6r0pytB0oh04Yxtod
Q8RkoF5e6of2o7/t2gu0I1QCWtzZ9yc7acsrg5fHH8X1rQDGFug5gGV92UnECluBVjC3Q9Zfb+g1
v/nqnz0iDyyZTii57lNkMzkHnGkQj54oncbtoCm8hatAFpIwr8GHb5/CsONXiqgl6nGQBvs6ockh
fhOA+tV/jbeVaCleMu+Gr0VToQV4BIMNj2547FtOt65uWYLwc04FT/h4HnibWWO2+hSu+9hfftZ/
nz/TYDXlni4EbP9kxj3ohERmYXhVlzeNa+B2DsjE+5SONnensqR1NU/+ZL6nrBKVQBjshv7hopAm
EI8ke54XGh2fbGdXl9mwzZ6mzvL9mBWCMI5PJ5FcamjGOAwgKE/z0ODSfyxDNe615Q/zTc1KrORM
34O5S6NlYjv19h1f+d6+dhQdTxFA+X0NJE8/4onc3ZPs3UP1AgMiHgWtlkdmO4t1eOKwjA8qqV/M
gowe/HuoS7e5O84Ruo/nVto1NhamVotl3/FXyxDhvGK8YUKyzqSN+4Zz4+cxuzNAuQTwNjE6jUJq
6DX7nX7g2MAR5YpAY8TJs5pc3QaR0aURX22quo1DR/sSbsQWhxn79tJ7tV8E4rN+ePnqsqS49z6j
e6EyKQEQZsEjGM7rBQN27zq71/ghfs9TqUxyaZR7b7NGEJZN6SvtPTeaEHR0k3uuok6OjSV+Xzp4
U98rALM3GTXAC3t3dn57fB8JcxgFvChj2/y9Ml+5oznfX1sPLbDvyIx6aHpIeTPb4aVHJErJYYAM
Be59Vn5A2mj5n9f1/wqZTvs8Cx6SJX3ek3ntmrcsIvM7mLJi2/zeQGVucpE+Gnu2CIP04NYI4jO2
C2HuQrlWn0WkLDiq6ns9AHPSEkgTOVxjTDUbnAi6GNKlCV6iF/BYruevboQN6Cz61r6F0H1OpZ8+
YubwLmKV4ScF0wrOztDKJ8pAwIQYgZO75+2M9esT864omvZkHmR9bfisxqS53EcbiemPzrmVsGj6
ZnUAkd9v+6c/WcQQecJtWhSx2D+/73p8mhi9VzpOhiNjdjVV7Z1Wu/bXe3aCHWNUPoTYVm9PTLtR
FxDbkyEiUBJKWV8vLoNjz2jqk3l39N564hQb87NQiI0uc7NM/jLuWv3QZmTdXioiFDLSSf+b826e
iPFzFZs5fW4FNf/VNkz49uvhB7JBkotoRaH9b0o5zyYi6wNwisGwk+pOcJi+3cev+gl0I7WNzZih
h7PEj8jEavvLOlsbcyvumxoRBUAvFiQ8b38/vRs7l/l5BBjI33vJV+5ZJH2csXn0sbT/Fsff7yA2
f3pvdUqPqbllMlovHI/UfP8EkUqLa97n68DQ4zYIr8TxtrVxk3vuEiQbcittrmubwbGcFBtwF6gW
xHmknNthEj62uAsHYrvbQOe49Y+LyzTozJ4BDGHj8jOGAVxbm2T2b8EkpvadBhbUoqcoh649cTK8
8vspvLpoNVT/60gba4em3hlY89WPnQxgt4Q3h2/AtoUCCHBLsoXaFK7zWPOVS3TT4s3Dg2vTVaPP
rp1mod/r/IfySQJ57cIDPzR/zU0dNfvhkQEs3OGGtF5Gx55j/LJ97Tb8FqNZS53ABOy2elaelU/z
mTR5fRqn5m0Ip07T5KHBVDCqypdqqvmXS0jhOXFyCM0xppbfU2k3FP9riZBdtz02m2HCrVS/FB8V
/+CMGxFPq6CHtmCtVfp8toVdvCsR6mUBSmTG66KMjsJu9u34r9OBC+huEIZGw4g+HjJP9YvR7R93
q2+FU6+kgZBk13DWICVZr4KKyI9s3Y7l7uVUU/jDgE1bEy0OPJEuoTlg7uJEZi6ldP1MsRZkfk3q
0khqwgLwHS9Flv9Cd0iFKke2AC7BekS87J1b70kG5bG2750NTGtm9oKQx+cSFi8rLYZaxZ9cPstK
kNdUohELYkOxK2M4SufpfqAr1TXA99h5/uUNjV7GmNdfdz3gillfd9PAjyuzYSvpv3hGh/JC2mP6
Rz6QoV9wZOgO3bgKkOpZhjmt2OG07DY6odGu88GKgsx8u+sV1pQ3qjiwfHDrnYNdgXOIcmHaQv/w
fPzpPReaE6XSVXoVg3dp683XgQgZUXML5R4f5xezfZqxSnyMCMjZ8Nj8TsEq7hlVBRiIvPQeK/Yq
Z5iFij06pF5yrwF4ZVnYH9oJN9hpmJkjgQ23Twi1j7mrxYjr5JXZBiy5gwnv32oLFJAoS5bkYQlx
GIrRq5Il0l8kixNkVloO4vLIUAFgr5w7VGJD73fFdr1ue9E99INZAY+X6YRFgP6W4QMjlWMQvNrC
v+mH24HTx2UQqX3K6l1TRuFQ49VPl8ImDWk5HqbJeN1QfnwpdecmYOVVC9XW2fuIz3blPRC0JIPr
IB7qTsB0YVWSZnz8kr4hpX26rj56ya5KEBoreuZSTe91SL3X3fTg8pYTiT5FqmtaRc2YaS/jiC66
6tDWbv3z8EeTWnq1E7zS/Ufv38e/uUnrc1sC62JDE1MD9PAqJ/kqT5DrJp2dBCwgbpGHE4XmU0Rf
CsftI3Iu0YDxfetcWRkqhwJoihqN8rIRLfv2u9K+dhk+kb5DDh/SGiJtiFPfIc+XbJxuyKsshYY7
VBhqmtILOXXflIMzXue6MlDau9W2/iQhT/S29XdnL9QGtMrv6ND+KRDOl648DNnvV9aliQP54Irg
n5uRjrFd0xOmZD+1Q8NT5diUsjbYaTYS1XfxKcAiIuHMEc1fWRE+hQGdS+fmp7jusOlYcJYqn+oI
6ejoqOXUxdHmmk1HeL7J38sIQTIuz8HLLaMbl2XgMQh6DQn/Bb8aZqUTcGUqhOR3YFm1xeLKxTr1
zWGbfpwTBnVX8TULTJjS9gLv+b5w7N3LXEvLvJsr1+GuLl+PXbu+RhBeutRNF5/FvUy4RD0QT8cd
ffktxU+mvc4tXpnSX2YR2Jrt6sly4ITqLGJmPGtHUU72tONvmcxeAPu2ceolm2G5Uqa3IKS7pEKE
Vh+igXTX0Q3+RGJAMw0P6D5rdrIBb2/wbX5mwf55eeqHxu+WCM/5dbouRca3EYHy3ShCYmrWeubt
sbRHUeaI3wA0cUY8om9Ppz5snh6Rmx95smJG6cDjNJ6myqHkpRngDnilVbOrAw0ujKKu28s7q4bw
7aG3fcQtFDyYYJSj9FGIdDjriX6/s1g9NFjmgFQwiZ3eaDp5lnff5XaUqDpfPWUj1bytdg3erfce
FW9pNxO0xkQr3PlWYkLo0+NYazNMVuwM7iPYL1OHz2z9e8ZpnLT4/TU1fId4NqwzCq/WGt8mIYf/
hVqRnJAhCXtQEkQu4xy9fe88Fw272IKBNg0dgnZ09MvvoET3q0K/XH/JbOuRGX5lp0QCxh5XqUee
gWkr1Yk3HzXxhRRoGIcc3nE/m4/sVeSd7KpcircU78rmvrxTpF6cVfovz1m0capa4tOdiU2rigla
F/4KG1l6do0uur9CrGDBoMjsm7jV+eIrx4CIFfyxqxYUouX1LMo8K4hx+sziv8/fjW9ycGJcUnKu
fnrEoLVYNZAeCpaq7UohDPE9T6TgGrxlU4VoSxVTRzjSFuJ1RPrdIN4G7NeDwxGE/uxq365DgyGF
cqeTHB0al8ZEVig+enHbDNro4h+0PcZMV8mIdX6qLNPNynPD8XoWaWi4uXkKWyin6wJTc+HW/13a
ucEKDBKhQ0YQp5vfVC+NoGwe+vthpBPYFF5kbQXKkniO1a6W2PV2r0IkvdmcVKp4eHJrUVOF9cUq
DCM7ux4pRQ71SG3441XJ95Ced1cXKlC6Dx6F+1Df20o11o1tJ1LcD0Ml9agYOAxaMuZTc6rSmlDB
QVzmz5O2bz+IS0yMd7VqIBW+8bdRJGB0hQHLUhdEsbap7bwZfzUH0xOAWVthhxB0e/vhY3SWRBIq
rWW3g83XpXjzuHqOdLDx+at4qYFVTqNUX72QO4mK2L4C8cC5K+ts53iN+E9+M3XD40FMXQxvDVEt
3tzO9jMfCgytCQ549b8zs7PuT+cF8drMNPyfFs7e8tqPDy/NdSfRXw94mFo76ix8h80y7nj30sYb
SR1V2ZAa2XkQ2S53gDHOdfzoyXngylEJVT/dUzv5e626AFuvYYCNdIQEA2r5HydZAq5nANYRoIw6
uC+26lcmzwyqUrhII4iufjwzYva8ISK0a5v2swh7cpu1HnNOoPiBuP2kyGPvCvAhPX92k7NoDRsJ
NVKDgoTmpsU6XU81CPaBM5CSBifoTYwURcsXfkyAbjPGbp+L40Ui+5vYZpuOTddjelnxAz+PWFD3
f7Sq2HADwNBPxQvaCBUD5Z5zYu764cV6lug86uJ9xp/uRjyG7FD2mp9ZJPPL2qb2qDCce/EaI5sR
X8aVa+q6LRRT5cniVgqcamO1wME4/ovlxADe5w4VylA46ib/ZlG/HKbZOLdO38zmlAvV5M+1j7ci
SL6SyKV5wAXwYP7EdlLI6jgKd8hHgoyurCHkNNjWanjo2XUrXIk24ADf4gdc/e4/65/aJ5LLm8s+
h8K59iAGsnaO5vdwndoeUHIJ+Cb+hG4qhrQZJJYkbezIy4rb4qR0z6UyHOTqoe4kkk2PrWK/GqJE
YUe9PelEf7WL8h/G6wJi+nkIlt8KBqR8QEkKNg1w9/vsHpBkn/9sBA8OI8MKi5nplwvtrRY82Idy
pGKhmP+0dzVk1cy1BN9MNH6qL3bAKCBttdMWuDvpx9rXwX0Vg5UI7ahNKrdygiHKuaq08NL493bQ
NPwIi/gTk3dvnbHyvo3rvXx8SoReZ1PKJAaeoMZu4CLHKjmcJ2aS3UNzE1ceoQnq+P0XAF+xLWTO
vMv/lP+CcOT+c/6xHG++a4/yvvHAG/DY/XNLqGxaT1mXTL06yV6og9erPYjTuu3KsZVEj2oS9RRg
ZNUvrwGkHvEk00bsO5dJ5ubGLx/zn0bcQi/eXZzaMCcxXEvZPOqK6arrqsiZNu+mpFAtvEqNfq6t
xq0jpxoYEBhdp0tOcDtmUPgE1AHmHtRxF3Gfnzx4Kilc8UKkpGvhWDh6dsLYaszqMEzovsmqEgYT
9nBspCZ5OXRQ5/nxmI+194391FiOgfrKtuG5gStof+J9CNoIQH833D3UiG6pVvbKJ3+VIiD0lT3O
SKGaafJKJjQWWkxsjUCXnIane2NUt/GCrcbLcLNDOdb+/mUwYJGBhZpEc8ehP9ZepHR2HqQNSMZg
xEQ3EAKsa+Tjq+nJTXOaBvF+fFsIKSbjoBJmyc5KhvHnNCwQ4VTRVWy7k47FgcHl8XvGrmPtxjbg
g207mVZz90rAyMp/W5MlSs96GO19iopWLv8gy6KOlqtHtN558HFmo1zcbEgNBydtyU5q209NxJjD
xBuaQ7B6ubDbPo3Q7lvwVebu7Pg/mVA7VrTT+87XOOjZA9mJ35RB13FNB2yhCydggdq7UowQK4Km
xmaSE0juKu7ASVkPbRzrv+n6thyu/FT4mRbjS8Ky0r9hzF1uhtoyMrRFPNlLC0AZs3/ymq/Dhwln
eljL+QsZLvkyinc/9qIV1jTdfY2gyttF6tE//Isk8tp2OTQmWS2PLHKIg3cbGRz1xo0HQ/NuOA2/
KV9I9hiefml0WETmkZIoJwZfallkPM40jUvvZ456J5mZWyvKlj9VCTws+IC9/S+ZC7UPtTf9sxzn
lxnTuuinK8M+TiBxnzpTf5w2/GH31jQZz6/XmUNr29lOGlFeT1xlm8eBjqPwqD1zD9oKDX3wufGl
8rZ+f7Xd6Ok2Wpg0lXOHjiNeC+HA7fNnYpBY/5x90CF54aE6p5rOGm1WbOVFluG6xFWDeLkdnf0V
mZHkbhrO5pjlgG1NvMxwNhuAxo3VNztNDDHTQHjcIGzwnd7fSd6R1eqY1pKvzNV+R1HlJpbIMqZy
+Vz64IRKBLEId12p4ruT6Pxb3qy7D90/eODt57ifc4M/pVemcis2DhKSTuSLv9GW7U7ZTToITIn/
MulfGL6vsqm/m1G9wz9cUkbDP4M764TakdvRc+TyDFUgatFmKhD4YD73orwF98uk/uyST3BPXxcf
JRZetl9F+i5hSJtceh6EKVMieAu5ecmCbXxrn7zJE6JfiOawEJz8MN8Qot27WeHUQg8LU3nbngdm
MBTLxtLaQWzReRZIpiedbTMwCrm5I/iRYzglJaeJBFpdcFwqD5OuvbxyueYOu6nGBJnv2WyjRjAQ
MuTBHKGwr9JxFmpMljEZZuERcxyr4iw7pbwIvVy0lsIJrrEPL4oYp80iMzoyvuCCkVNy5ZPuqc6l
lTfe5WuR6yzjrKRlcfFbs/AopRsUfn2s5lcroBkV3gPmtKXLMOVSPBfMSl8bBouDtozQAinyffo3
DWTElVPN+4KU7BZwP6XJMZKWPlYl5WsyR5kcqVgJ3Ruh+q13ZGdINynE+Dx1igwLlTSn630pYtvs
NaDHnotxRoYPXVrp3v4EntTb9pVrwbZ64uvy04l34nkCVGuwcogV/Z6UpnpdJlpSHzNM+TLv7Bm/
nC1z/TbcM+kccjgvTmD9tXU0u1YFW5NF0oItmeE6W96bvd/Vc/3cT7XuuxzA5D08+fGIwU/Ykr72
cbwBxFsQzYxqqKd61mKkbJKKjqPiJw+dCGYYirIpGhn7kY3OkqXI9BnLHn7RVEhNJDPHF9YVslyY
fF1678WzNtY+NsIZ0rOslvolJvPtayWase7HpqNC6+l6Fmx5mK2XLIeiAbFc5qSFN94GLALdG+cb
JzjG+g0ApgdMFLWiWMSPmmoSGIBFGpFishsaR0XWxbni78jiD7k7S51wAcrPk+Sdw98bb8dYzcdx
wj77z29v5n+yEXdNBgq8VaB8TJhy1/FTtve+EanEC7lYW9L9b7KwLul9+UNvgy5A/ZtH2g9+YHai
7FNIxiuHnKryumc23scH6b41ZDHcSTbQSH46uNWn7q6LRnK1a8L+7zISCqRqb5gobaLNMYvnRy1a
25YOveT8NU0V78H5W+cvOApVel2msFJHW3bSfASjhXuDwSjq5rusHHvsEEG6dZ4bXG7KTucDGqpT
dcUdc3vHIlbnYWcl3HwUvk3gwLf5U40aew51ZiD6mH3nvgycEP7yT5lE3+Z2GACH5WPzlBcTzjPG
jZcTFjhItd/48invA6mgnmrNpyfE1/SPXcxJ4JvAPiKBlupgcTvhifBZEeC0BFXHmDmudYcMENeN
Xe021wBEe27QpJEerMYFk5+fD8puNM4GQxMCn3+WniJUZ69gXX8+Zw8ETk9QIQN3dli/sPVjfV2n
Iy4Wo9XteENN+a7EWonWq4UuoZklfn4VErklES6DNCFBklc33T07AlqXRrwUFva+X9LYJH5TvVPJ
ci7SvQqv/yvLx7Dz0XZEJcW+/8H5PZ7B1XOfi1hg9o3OxN23jRJtdo4FrvE2MLdBYi5QYJu9t6C7
8sS/02v5WEbKoENWl+6NCYfd5rayoQW/5J+fjAzYOnJaxm6fR+2nMfkzouoYA8Z2KV47VziCBE+6
CJmYBuqw+Nh6NAKp1T9lVZSYWQAy3TPH+13uwz/6OVy3b91bUznVHuK2ZW5YhOt81ay3RvZ/FFyD
Cn+KA51tsht4sHcZwsoLac4t7NlXiA6mZKCEBiHws91OoyOuFnmaoW0+Xo0XXAr3Lz8QmRaFUzwf
dtHPlcVb+TjdT99zFJ91UahmLrgMUATtA/kC8A4qbS3Ix64BWkN3w6n/GkY4Y/8CQIJ+3kVXjsHG
N5lpzIJxV312gnC7Q9uK3/B0h1sgp571lxIGUSqXXuwgcc1GvtmAW4/q/JMDcwXTbz/5LFx+skk2
NdX1OFoK9UPLLWdl8/+WeVUuce8+XvlUvHj9yYoBkVlheT7ChW9ElOFk9rvPqsdUJeEqh9u//qQc
t8lp6iNQd9Kl4yf36G7Z2I2d53Sq8FdMliaWUS03g5IhiGkaatxysSIWL0sXb9yxEqojjmelHP4x
6ryWrsACCN8vhMGyauwWiRi1jHm4r33vTdbMsPp0w/V7sHU63nN4n/eW6Tmzt+DFgZ1+v/xMZVx+
yn/YQ6c83Tv/K0wcYO+p8rmUsDxjBZwwsNKASb4frAmVDkik+e9g/5vmcdFKri6VR18yfTtu7dSz
U/q9c8RqHcsKcxy72fY2bTS0Xqy13rPbkM81jOxRCS2egdB+XzZ5WwzqLe5yTByXWoJ9/sj+81r7
yon2c5UvpWclClWr+AYA+SC4FegnzKwA4N8vopXPKNyOdD+tJ0eb2gl/Np/KvatHMi/XM3KH7fG6
fJ6DFYF18FUIHiXRp/VZ7GvC6gLPcX6v3H1w8twC3mjQUIk4uayQxkd8lhF9j1lCzKEck8aaMFx8
zCgdYc5J+RzwbgPIL8wcNhcb3cvJ5TsfG0m/eVEbOKXU3Fq8T3USYSerla/oWnhC7Zu7ki4vBzyn
Tb8NDoMAw+N/zhUKHoMHF85TlP4TngaGhWLaAbEYQQFCLQQ23RLh7qaFrCLSjh6FS62+L9HC59JU
h20u/1rq1mv1LTxrvIXTDt+xlJreylvmztxbFGl77Y9lhmr1lStd4B5XTKPJzFBxgbOnV8nO0xG0
PN1Ujrn+axFfPsbfaOELe6aZ0uV0d3n77P38J6AIw2o/1UWoeFydyqfeffrV6Wcj7U8bOU/WUGez
xDx1SuvgJ/2+tw305WdJNJiD9z+5m23HuUVVWCR7pghxJSW7gjaL366tf/GQR1VHdi6YErPVRwHH
AyXNDEtGp1VlQgIdadqACVTSgwGRcmEieRvcbdOpdVgPHHYFO+ClUKN6UEabHsl1dtI4DsGWusbc
fg7BYRNwrd2lF4kcuTa/eXV5i2T3s7xUEycGRd9ZKoeagj2eFB2Uylz6ACMQKY6vhPgyUksMweMT
rP+VrjAKdR/NrPSpXngQmLe2hcPyPOvac30KFsA1iGbFGiwVDgxASOAwqnEK+sllmNLRzqZyxguA
EZb+vbqK5TIGAZN38y4U+siyqfhsWKKZNIfsmQvXHqcS+yGcIC4n5wJXa2bYz202OjXQ50NI/6so
e3Tm9VZWgfqbMNc0b0N+vjoN0eynQMYVoOnWUTzY2aIT4mpauwxTs6/ZBQvPQ3HqY/hNYvLHY7VT
Ops85h6DSCwfbwdYd/D2n82tIprtcxljw+nqP6vtwq3VT/jNQ95zF6SNU7bdAeLxHKZPoiHF5VO8
EU6F54daKKDjyduJ/v5VuQUlMzFMQH5dJfFg7VvlAbwOFXBEeW1ysyiTtRdUsSAqjssbY3W6CB7r
ylps9s9mpmIwZ4/4mQXsHj6fiIU/EqNCZPnvdtwq+t4ENPeAyzp6UTM5dBbZyeA3ZSJS8N2q9yCo
a8JMIZT7wbieIcn0Xm7ywmMplIIw/MDjiHGcmR8Pb2tlwZhp6KloGKDrDjFbc0pohDlYI4aRtPXS
t/4JrBlrPJhFayWnAfgXeCwhaykeHg3J90tz5IPhvD0a0xoWtyyqxw/HDv/IFH/LPWvgBh7OOHQ/
1XfrXkV9jygVZGe4zstA+g/UTJcx5kpcJ3iQMhJqySPInkvBnzZ9Fy1/ZZgELps/tRtouvmqfHOX
WuSjMWM8zJnj3H6XEnIvwqWo87QrbOYHRieLZyvUB0P3vuX0hZN5KLuQf8cTvH0fBm7iOLMlKhyd
+I6I7VNP7rP7ymXPnDVZTZtYjssLAfrMjXuX3mxCPJUjPiliPH4RNzfn2n6OZr+/G8m0RbMsRwaJ
LIZAkyg9PNaUcAa5cjU8ZGYcyW75zSjA0da34G5/Wpy0r/1rncIYFIJbTw8EP7sXsTWLL8rf5reW
LkwGu19Qgiayf+5BhnQQPssfwVyB8oRFXiHIIcDvO/cumYaNtj5Hx8pESypAyDPmJ07mGHwWyX17
KZ5dOdRE++9E9rH8j6QzW1IU28LwExmhMsmtzMig4nxDOKSiOCAoIE/f366OE9EXp6srM03Ye61/
LH1wVMZeohx8Tp4W/Q4q7FpgumE/yCuzXoEws5ixS2ROYbKp3AwYF0THwErvWFqi4sCikaGErA48
hw8D4VYI/AJS0ExGKI0/kfRXxcOACKTdK34utWlCAG6IktHUX4awEeQJtBnqRgTdA2pzw7tfhgwU
LWMjyHzFr4ORhe0HRn7K2m2qIVzBUmNWL5BKgi8upyUZOIPoI/LWzc5Z9836aaak68CA8d+PJl07
BjZHss84kWxLYLf39k0WCB+A5nd7SbfU9QP9gFB9KrxgE1HhPFpz/fCcNj2wUGj3oH4jgagGDo3B
DjDvlVywG+F+tERtodvHiCiSvtCyiuDKkpCMITeaDOKDSt3IoOGQ4Ie1BfxEZ7qQa7zXIDCV++Vx
0mx+Yf/Om5FB+0wakasIFTlVI6wzq3x8kifIvKh+i9BsJuSMJ3pAoIB4h/kOOY3ViqhzxLo4eVAY
J9JWKI9ZTgi+9rERWNcYbwXnYnN4oDfkHZqKjBViA34AwLrRrF4oeY5QHCxLtCCIfL/r9Dry3vh4
LQRQH+PU2jxW4yGcdo1a5b0mfWJ7OUCBDR7Bj11aHxebenP3cFq6hHCi9TFFU8HF6lzMy5dxP3qS
PNzF6vK5Qdz5smZEarnvDjBVWzwOAELQYoT+NwWzF34ys+ixK00GZM1y5babN9QR2S/wJsUUlz5c
/XbACwAQDgnh30Imz5g/8zpX0CroMnDMbesAeI3z0wKTYioZWYUjWsrOnxknJa9yztwzOlw3bYiJ
2avomalsDTx81vr9zSgmvuPG/DOwHiS5cvAlMNjIq+htuYVpSSvS3VLtdFOuwDBRpJccm5nofEEw
fT305xqdLnzT+yE0BtVZ4207F80CiHoFc4zpZCvjDMEE2RMi48fherhhRddwk05+is+/oHA6sy/g
M4kOoMH2hriKK5DqpgHoL0a4D8EKmvk7k/Tovy02Wjo5KkLxvtYzeJ1vKD+EyEak70jEA/YMichj
UoJnX+c7J7qE3YfBmOoQGQQPpTVVHMqJE3YUMWm6lUXIm/flVXJYr9yGk4dSvb+n04YfUVbQQ2lT
A+NF0qIS1XXdifXAHxJ1Tiqgi24X88O0JkeN7iUUC49DKY72oaPEnf0l4oP3whIc1Z80BWEBe7yA
QJ5KgmNhfZnMwjxCsyvAaW4oP424PkUsiQhsE9Mo/Cg/MV0cHEU5qvRwloWDKVLQPYnn1CJWax+3
nIEmk+E1Cy8j+zER58ZvDdJ5SRSPTLigTv1B6WofMvmMh2ZKsvUrxzWSTPu958HB1fhQyPLl+yCA
7/G0oOzee+mIVoE6MRJQeH0VG2SCEL0i+PKbAlt8iOwipiUYcSQauX9LUjweSCXNZ6yvZXn82jXh
dYJtNePTEEHNuQXi5OlAApKJaZaMGUcUp6Dps/rw5oduTIQlINHNG+6ua8QjN8RaI2dgdu5n/QpR
kk0H2RhQjI9EhCPivS04xU/kKCDsc0A4AXbtzxTIKgJiGPlKMHDRG112sNhBtyCmkK2Y65bQP/O+
uAHifKAWBnEvqcaa20KxdosP8en81riMBiZoD6wgbCwiOf9LHgHDQNKuRbAjcy2phQ/nvq4YU5zX
sgdeN+ePigBCQsMsxHAUVGHqoxSo2eqI+EXkRC8emKlAbOBAAVIx0BkQo/Df7BSYjoFNRb340O8Y
tX0Y1X+Bj8bjWDOy8L8dmDXPfep8o69T08XS2zAZinaVIfWGRg3TBl7jsHVGOW0MqSewiSEwQTVr
drJF2CK2JvAxBCnMFtDqNtnjtNe8RMakwetCCBBJ3ETLjbybrYggtEuIcXNMg4ZLQMJc9TjmCEAq
SUaSSFrW4jroJemMb1UQ9woRjTebpWVGWGogOv7axXN7t5EzwkMQsgQCxl4vQqgA5EkQw3pbC4BX
szV7xDPwcrkooNWDH9M/6abX2YLK1oexA4maSq5do5dcP2YFZ4vJ4KFvauohGWdU/nbzRhAY5ujC
Az/JKE9ayKuUUJQh2W8vH/tvoA6cXtxueq09mqGUo5eF8x9HLv1HCDwzzocfQVoN/4QZUYUoYYtP
0Sq8m5evxGf1cK84pEgDR3/i4PEVixFhnEMaciwhiaX5oHJFrUJPRHJRSgXcmZlMG9QaiP7XKJ0j
mCGaiKdY2zzmDaC4KHWsHKJJ8CE/F8qxOgOTm2AX2Za7LAbuzcOOyPWPxyOb8gTpiew/IizKnGjv
PVMXX+i74sLI5z0eiRHjKCYPFwLWAihfZyFuTkF3IgBkDbTyDXIbVOqCRSTzH99QkxDhCP2BiEw6
pcaTmWmJVhqgBe/Uy65AKcTNwN1iQ3Vw5zAv/9yno0YISQycrKw67IheG/DNfAIM0r1KoKKkKHrN
/rNo3vZgAS7WecCg626iTOqEq22AYuFnlV5BegdInkYqBo/Qc/oLgYKKuI5FJjV086r1WK03PdLm
+Y0BriTImlAZlPZj3ZuA7oJh3klM5fxiloYJdQtMK1+DUF9AUlB29zkY879AO4q9k3MoaiICxEhV
6nP6RGTA6uQeg7TBmIm4U/o20PKE4Eay10++DDSdcLoDlRTuL2bdTYnivQJxcLSAUq/lPxmHDnWW
xENtarMzeSWXvPpKcJ/qG5mxNkgvQNGkqNI97hVBH9yCNb3d5HDB4ByUSsfF8QeDQN+S89F5Ncrg
R+LrY6Yc6ok0r7Y1IEwkwwVwHplvEaSIbQ39/od7GxD5Yb29zNUcZfYVcmYaYjOzwDzGrXHuaUbK
jz9LF8/DNSQ2fcL39vxgYjDeqtmNBPCtwG4jImGK82W4OvQpj7naUh/1I1QmJcEXVI2rVAk0Mha4
AAZmE+oIXNJZPlc4q86i4wi+2Wa/v8NNJXzMHxCZkQFei27gBRJCk6TJAssNq0Y0avEistog5uGo
mDZ7MUSRhjFLQ6FA4c1CD0BaoRTTar9PnWbONG6USJx4bLg1Pww6/qjCZk913Is4gfwwIp3CL0wF
ndL+fTdHb5spomvt/AyxRks0m/bXUGfw7eCqL3hWnQ9eS3JYNKLevPLivFZQkvUFPh0SNd/fF+Kn
l7gvKDKZZ2A3yobA75yFByzb+1FTzU5BGoSSvK3V5QBwRI6/Tzp6wA+r2JVm9A7kufGe5nst1hJO
SSkehqIcRbBjFTpDdXmlFAEzMZLktUIPMijXUxDRjDT980s3SEnCZmjwpwkUeDiqZozCTyCwSQj4
ecH9nJ+5KiW+nb5V8WR/YkhUR5tnh+EpM8OfkelCF3ZD46VOLscqzkRWXHOgkhq9LRacLa1QD9Sb
XER9iiZvLAU9U9rmZo6NAn2zuVKXNCFPv5hUwId42WHcJ9IWVdMSmRnykV1+RKqbmvCBt7Eg+qXF
GXLMaX1kMv+LN6KMnug2/KJ9zzfM1qREFhi68UIgcwOz2QAufT05eNcGMAn2+xUe2uphVwv0IF/d
kdkfzo8YtzQvvx7fhqZ2oVOFgC/6XURmmqrYLX58XP3czs38xejSkYahjplsWKQx7MKcQHyQQAEm
1BCamAUn0eGSlKGY214Ieu7WK24SNiH9T3bBuslOexNDQogB32AP8srBIjrkM5jRKO0AoGGI0ZAL
hFc0rPiW3SK3PiFd2uQKEVCS3KPKy1sgoCHbymgMJgBw85sgg/KQOzLPcHZb0lw2v7bIzSv9dI2Q
74yGHbEAsGyg+x3HM0VU+AJs/NuZ3wExsBGibeWLvIK+LQek0ULPqfEAJX3p8ogZr61ylrDzvD3i
gr0XQsVfwlIN7Mz5syRVhHmT24om2nFNs+YlwZQFPvtGsZK5WBUouCSK+McQY2tUszYJ+NkVyK9C
fo402EQs/XRQ1QQ1D1WzLpY0H4tMYdcf2n2UwfoZwGyP1QcI+7EgENBrjqxYUenL2NUO0h8F6pTF
/svwG+MyCDNWVqwugjPoH57/ykR4l8LWedFUL9ukMIivRXcaV9ENW6+++kBAd+pYw/E+JRFihoVM
9F+ne0SyP6dGc8iSUeQ2+ftrnFohrDYLO1nCfZ5SwEyrmOOx5rln9/FB43wcS9K5v+EIpUIMTz/t
dT0vjwdh80/DfLpCoBLYyC47pKYsY0u6EOrMs48IBBw8TeREc0rUItQcUcWa7xvaZWhrdfljBvgY
2ZHaiZlPFGB6LxtrERe7WQD9IlEIUXU6lKIanyM7ASqV3rnhoWhsJNsbQjEm32k78N7eK1BgdFNg
0bet5MBUXzc/fA/Vgbsd3VMIzc0ZIEJIR6CtRFH7DSsuHV4etxB547vGRxpmv2biaK1tllmUIzCL
IulUFMdScE8ScmYhCkYAIo4heaaDifCc3/gLJQrS0etl6LcKP+cnBR//mMTKoPQXjTAZJ/zPuk8v
k5YrgGPHGQHweFf36wwIii0hn5PucDOZ0SBeBmsomDvtUQ+XziVXOQAD8bkNSDXP7BsJ7zRE870j
sw/E2Ni6WjSavpziX+Fva5bbOu683kZzB/D+3m+lQXVV82L7WWQEDoHv7i4u/k5OXrzNxeaxor7N
JT/S+Z4RlBvddZWTbINcWwBx+EXA5GsKFJ9LABy6F7rTx97dYrpgzXxCfYnIJrqSu3QLpBNWTdFF
62Csim/BwLsehjtalZPvSp7Jfrm4m+kUncAQBu3vfrVr9zkhUGs4LcVEDRAnrZvl1Ye7L6kNyy0C
8WQTh4ShRw/BMj/jhmmV9bEULoLShnEFU8BLYXwmmc3uxY9dwTWPQjR1RzzgRK/nk483YGxgtnij
3hGiJwjjFrlztmMT1LnDnuDn/3pEgH1RBRaIwMQv92UhF7dBGtgI5vzKBzbkxfNjlSCJ2IEpdGIm
sfEwdsl7Qi68yZoo0nPP3BIeGo7r125JS1+r+QzTaGpBDCv0mE+JwnB5yJsD143ulQ5CQyrzaBTn
FXIkAGZKRCaQM68R9MQVWOkLz9jHaYPmEGkAlITd2r8zMj7kGnVQokcLUaHg8SRFoxkrtdugP1/X
oeqSMe69OMiJEAWnxjJyy9z2ZahuEWHpcwGLRqzO/h3mhf9EpHgUOwXfX3vGKcTnCZE/A76zSf0E
uOdSIXT4D5wGuARL5vjuPq3M56SHpQLOetl3IB3KTCFaZwjXqF0c+iOQGZ4nfcpBz/k46kwEp1QX
VHGxAwr5ik9hOAclDbWYJjtgB6FppiloNgzhULnY+Jkqtzk8OXgaVEvEm5a59RPf98V+/nXhO4bx
+NBZ3xOC+wH/DjBOzo10AnODNDWNhgDtPb5uj9KRYdTxMfyxswvaI7raPyTTNLUAJejml2gQ+A9Q
P9C9yp+hfKCLV0LXS+UD7Ttvl1sWk67Q/yjU1YysjA7A4ZyeWuBr8ZpjOCYpAKXegP/WuO5vi15M
JpIvTaXxbYGsK3UOhNzb6H+IlqACtPmhrWNW0gmTrIOGOvCdzs0KIxD1/8hmhD+vT6AwKCQIXeqM
at6/OxKaVh42Lsw5Mo32gRpNT30wyXSXAVJfWWD7q1YAtqQWrVTGURgr8XHKYU5c2m1aBpvKGmJR
Kf6q9YgGVHAFPvzHgXAe2g3EqTIEkwrvHDepA9FImiFOYeQMUxb2IYfkgNIZda7qCP0a92mk65/5
XAFbYWATQkktljCs/JuvyDF77p6lUavjkc2vnQCHEEkVEfaIQVkERfG0zA+BvEdNyjMGxLz0iKw4
D5mZ39SVePwpOf7ZQiL0gUnthXirrvxun9zvbEdowNgl0APSHy4othsaBeAkW6EaDImTpwgUrOBY
RtJqwlL7LcI78gweax1V+g3bCce3qOA1wG2paJLgQvSgQPzE8ij6+zhjxqefM9o9zu2RWvJpFmgk
SK6+qFd3KAB69y0mdrgKKInFdd5jZBOxngNOuHWWYDo2R46sQD7z4QriB6uyi8N0ZMsHjDeTl/s8
IhIuSMABMg4r6nYLtiHQvgDkno2NpxG8//k3dGEvQlS1c0wf/OVsmfTRGc1aVM0T1bhM2TzZI164
EuoCzqWCSQ2y032RhmxP6Glmv/N9+oEJd/SfjXSXzAseOgQHZ7ABgCEYvDN7xocS2dUPhzY28F7f
AwFWuJtE+hwhQt3+AurK2LT6MoXoKyYfr2hMWOsGg4pAQSFBmcFQu8rsQ/r4Au+OBOb4JJCb2WfV
zaDhr0gW2UqD4m7mF0tBL87yj0iV4TFAmYdMuIJwpzmJUpVlPe85ki8ZFpa8LnxCn5DyBl4vAc3e
LfHFeCIGPo8MNtYvNARiuqjgdmPWIGoaQWq5L/e/oF8hoDdVwYyJMhzmIuNLXi/PCod9CyzAAyFK
5Bs6/dB3jDiD/Xb3toHzNl+vhWDj6kAbPmR6QdUBIPpAoPH3jr8fA+M3XuemtPCN3MIG9hg1wgmX
DV0xcOvpZPBXL7PdKLr5eKslUabIzu5cto+tWs2Y2YqW4DxLP4tVgd/85MYnZyOC2CF/bSzOzqEr
YfBiQiWT3ZLdIbJbLjBYPQTp+ECHpsQA0pj9I5USPBzkjzi9xSs1Sg4857aDnEu+ybA2Lkfl77FV
OiNT7R6Mg8jN6i52Fw4Pv87kjoJD9aFnHqbGMX3ltWuFoZz69PIP3g8THkRHC9XlYNbj90VY0PoR
93Wb/xvz2YKYHPOyUYg0s2v2ZkDGFfPopXK1gfOj992VUd5nfun3HB35B7fL3YcjX7L+wm4Ok/6R
nYBJmkPRh4AacMhC+AOII273000/QwYM3j4wyB+cF3/djYk0OnJMQGxEl+Br6k7PL+f3eUoc1oD/
QvKRRM61eXrK1uTHyDGJWfvWIcGMwbddvXphNRyjD/Ha+ZurjraPeW/5Amb5wdkoTH1mS0s2t9ki
WzNTUZWkmkPEfuf99gp4xtqCtyaQfqY8HSpGoxiKZquLbqbt4OhZbhZ3rnJ8JScFcZQWNkcSBP5F
o7V4GmzJQQXStxWHwwwH8fvAFpYfiC4XLRzNhPtRMA2wpNOhK/MU2JfFCKd3n+wvTAjmPeRCKpYM
zv7Iuh4ua64O2sUvWEr/SG4xOv5Tnm+8paXRZ2k5wD58eWVYF7dPLk9E1HN5Thg5CpM8gWtnvCdg
gqykJbqL+xK/LfEm7ysZQr+kQ7vABf/32tZw9DTS4NoXkW/SzWNpe2qminO8RTKDzETwJgilChg1
F3gft53M7RBWB2abR3ynPPJB6AxQB1NIVA0sckt97Dqv1T14FyCerBrJy4L36Ecs8m+3xcnHVJV0
KvwzHVs3CnpLE6rikK97Ns2Nwo2Scq/feLiEeJmfVdtebWyAPkOp9UCkD2UO7bskLeZy0gkfNZ6F
MPsitbmaw4DEiyVBaAR7LB6ndnV3++YtAlLqYDRJk7hxPCV4cK/kObHtVnHfZaL4iMBMiW0teE/e
B3aA7cPGveABMQH6/2k34S51OamdPbNeCMmfQzTzvYS18+Z1xcFAJATn1xBfumb1STK4T5AN9aiL
7o3LQ72+JSDRDpG5hrZvEoYdnY+U1E5jDTMHLvCnvUWC5cWawqvebUWhW4VSmH0x/+yBDPire+hU
EH6k82SdnoDsl4hufJUcxlM1f9A3RrzHArQU1BQ5m5Mt6PAA787Mv8pskJ4QRId9Q54MrFfACY6q
UNn9bFpn8ae0K3nzIHyuEbiazrlu8HrRCc6UkPRW2bqjPWj8b3Pnkc+gUI657miYiLMJwT1MgJCU
YjT8F8n/YbXl7P4F7U5UDLJPSMmHErohDmKACy254jQumOVItoCoIrPtWVufgd1IXIMYeMYWbM5c
iq7OZ/05PA8FwuKvN4b4dG62zDDO2YbOCFQsGMU958OBvmI3ZCPkoiTpIotAD8lm86pGoMsA8pwt
h3Q1QG05/YYii5wwfsyEPFWJBllAMEGLyJ9w+9XDysyhRzGI04SDSe70qTvksrhNQHTGqnlZjkwC
7x0+zXH91zoD4yh7l+Vw8T2q8WeFAAV+4etQ5fTXOaRSuuTDtPzGowYwgm/kt+sWg4VGlir+Uup0
qMf1vmF3+C4/J5oavq3ZRDe4/ZyyrppJno1joXrIbUk3eNUQRVStLZWJhhlgTX6NNUSiNSE+OoOz
qGACO5e52x/YhI2a7+U3rByhcG6YuNwHElNE28/OJEpuSCjfAd6iRsi7bt0seYV0JRqam2tGEQsd
K6FjqXeZfXlIlz8kepbC/4GXw0N/nRbjG0VuAyHZmNxjoGU+aPq5CCXnA0jN645vkc55BlBoou+y
gdve02FtIWCX+Fnscpq7mG4kosvfKL+rZeehpka3AXJeL54CTn8SvrpnbWt2XXAjJeoLsfYZWoP1
jx5pJXjPq7k0QRddocotPf5CJk+SWfbVqhcrCSWi85dP1Z/Ir0UzfaQ4+useLpPXvmlMJcnhIyUE
4e/JXbMGXkbXzWPeQQDgu+H6hwCDEer9C/r7mCppAlihEkJNMbpyVTbsuQPx0wX5vO9zvpFTDpsz
wW6Szx+uNnkmD0eJBpEUMjVpSL4+aI3iCjVQfS7Pr83t3Njfk4CTgquHHBiCLvqs60nrNmFqapQT
jGv08wNcbCGPAb9/ItqGntPOqo2Q+zKM8jiNFoNI2TUbEC1mG2T3pGjzhbJDJaEpe3hoImVatGQv
NdmijdygJCK6T4hE8X4nXZmVQsko2uVuZ836geBE/WlLiSJo+tCj66Q29WV51kKwPISTNDGhIB5t
boKQRV3s8bEghqeNqldYzMkVwVFTJpwVkyeaVJwXX6sNqLrjjdKNyhxu1Liwmm1tZCthAnqTLEHW
vbHWLZ41zdKQoxGoMs+4Byfiki0sfYbX1dFBWl9H7ldnRMQpeasg5YdyQjEdqOnLQpEeYjUWtIZN
QA3vOolUPMsXsMeXMFmQ1pEmeJOZ+oAMje+29ju/44hMtFZ0lqmq9aW0dzsKuN1TdoxJ749IRtn7
QJrWBy2SIiXSDAYBg34pLBCfSd8rAWLjUSKP5z0DIf0nvtCJrfMMSDa2UAx3AAABwfc0OdWu3NBa
SP+B7D14H1mLYIYvFsJxOH0C+eg7q7kaVMh7U44v3pCvLGqd+WtMRNZ+6V6XMY/CeH4NePtGzC8t
aSFvUwcuGwWo8Gdovh19Li/WwtwjhKN2mnTUGcdvJN26gGLVRKHgpjMagDbsIjYP5oc/l6iBNi9x
qKFy7G+4JX/HlCNrVkxAa5Y0JsqmfLoEZDqs+kdcQKIJ50rH+svvPlPeBc4SfnuyWVtHcBvrvv6U
E1ky1UWOmfOUHWAwMuYvzZAvZnFWaE9vrfK10nc8Zk8SNhwasWS85GrCmD5FuERmKXrcKRrX+56I
oH17TkESgSR4RgAPWRfnpPmQb9FSHzv9RBR0BTjwmLbvznUtrgDdRxo7AkX8euSqRmTe9mNGQeuy
G3m/bT3BkzKt3fT0ZHxa5r6GCwNOfDW0AKBcxZIcxsgsImog4Fdx+trDI++igwgxLCx5evlDqKlf
OHZpqI2qleoT2AfPPzJrg9BPj0+Pd7CbD/AKonLmzuA9kb0SqzbOpHyZZePFox1nSeoV+Gwfi3oF
gWrUHOcVpZV3yg0l5pqw/pl56l4Rxm1krxf1LBa48RKT/TKV3MHLJk2ok9lRTKx76DaGux9xFQQh
PNZVZjPIXFCbP12gTnQTMxAhn1SrCofl6NBGyv491Z8YUR8JCXSoFu9LBLaMFtC3KDXFlrBVI91r
Q9Ejy9RXHXpbcg9U8ix+oo+XfUH3kGowvaGkB3I3Cp9BzZXFL6mhJwIxLhbPOXA1cXnSghPW+R6e
uZUXyObBDl4lewE/jF8hEVfBoDCj8UNALTKzFXNkNULE3dv17RehVWQR0rj1WKDIFOqrzqpnxIqi
5+otdPxdvzm29UGCNfxuNpgLZuryMUG5/EL42bjMaY945JJK3IXqgZhORllCpW6OwqXFicyiJ9LZ
BmwlTzIDYBJ+wZvxGHDDVBmPcpJICrJr86RHXKQZqUmxemBcfHuQjKj6MSwx+LuIvd4H4Ds+epJS
cMTFjQCfKyDZHQ57/LzTHJ2ABVL0RCoM/ChsOwxTXq1D+mIhAoyQsLQhzCjRTHyZ49c35JcpHj2k
NVgLmV2dZs3vE7uO2d45MU3cpe4F5B8I+f/S+ca7LbutsiVBxhX2BDggZl0zZwv1sHSCN/BjZ2Ns
WZXJkmUjxyWazUaHiH5xQs5UcF1Izn1yIYwlE5EZ6oKVPrVbDI5OeciQSkQvXWjnJz0WpHGnET50
hUt52sSdXQXEw2ypDBzmyC9gxU4N7i/z24yvSwJG0205uWpW8zH7aI74RmK8VD/FvMx4o0qQFKat
RQ8pClfLKaMSjj1tfgm0Xc1+ggXXUfnA6E2P0lgrON1+RFAH+A6ec8VhuHc5W/iywWXLeu9oGmda
BEO30WdyrPECA03PaqsWYdv9DVub5txX1YabJaP/6+qBYFwDEFTeMYDJN82T4oPGnjJl8f0GUEdh
+3ehpPrQnzzYuIaHj/PzrifW3/7mzdqo8qG+eFzkmF3DaImKBM9pLTTUDvkbTmcNSX++kD2TQ2w9
fXiG6Bd8aEk1WYR7ob4DZbgSeM8YjiIXABmlVEwI+WBW3k0lUjE68JEztnWFn6F2vcfdujxcnL73
QgrjvBr61dG/ouoIcSns6MFl7KDqj4PnGl5lk/A9KLTU7G4G57pivTbfLcFZHzElHyrG4hYRbZFc
/PLpMfxZL/9pEsVYl45OdqEhAHjkBnQsvp38bumye5cs2myWzR/ulH/Vw+iWvo4wlsX/iik090fA
BTgb/zb3f+0MOwwBCIRMecT/A3qmPuVs6rk8tYtmrh3EtIzDwMkRXvLJrylAxJs4AbuEHaDN3qFo
gKSedv2pDIxYP+p4rAvLudeJ9E4wp2HMczdKrrI1wEzZR7XMXEuEAIE5TAzeFcctXoUdj96bWJI5
r0WzVal/DCkChJcQDsLLrKDh6SLq3FTZFPdtMDrBbzw29zVJZRg0FzDfYbG6zRFnY4FGyk8agj/Y
SXPaFAHDWLPgtjKDTppCqCyymFmN2odxLlv8jnnKjHJduHzlAKsv4qig8cg7mDOW08benLX4/RP2
TRTlyydkqH7qk6DEVIuVxCQEecRRk5BG7pPIxjTGkx4+gv4GCPYLz9oZ9/OHZ+7ugmUNvmaJSw3K
mwE2ukxZjAT7SqMGKuBILV12fOIcQKGP7b6aAvKy09bctxzRrNAU8VSA8tdEqBp0E+rIYXnPzeU9
kmYdi+wLNhrSM8Xf5PKtiiRNsE0CxkZ05lj9f+rwCZTCzYE8fXhEpaVkUIz+HZmkOfdNki6bA+Dz
RAxn/QA70Izz+U7oQEPGCmJXjuanoy8uIISQhWZOcO+FC8+Wy9zIJOCMFGU3OU9gCQX7cbvsZNzs
UN0Z8h+aYXGTEC2/Ri0tnBQG2zQt93SsYXvJdrew//LBWCoIDsZW0N2eO2KPfCOcpC39/HMftmTt
IwaVf7GOzFHXIKMupyF65nN+7p8rDAk/uzuzoV+x8sHVXDD79mARJEh0MBsMEZqfb1VmCiZQ97Mi
lrOIWgLWrghCDSTcgrpFrbSu/17J79A/kDjE913+3Wficv6JPkU4yh09CxN0WMZQ6MfVw9Pn2sQj
EMIHVZiWEBl3G3V241a9ufx2AQMuRjkDPtVWD3CVByNa/8jRQmTPcMOzgwKUrwD0LKB/pjQWKVuO
nyROU34aPE7kAfhSiIbb0lb1XPNlUEyMAjwZOXFz37jCY4k9ENkjV8DNQYalfS00xPAXoPSoBBKY
rjYW9xigB1JdJIRMuNbb4pKzaxtF9G15SWRhepBFae3XqInOHUYXG3HoNeZ2n2DfsktKNz+l8Zk1
XoZ69Qadg0h+lBBkYteUu5I0zDVt44URPcD2dQo0A6N0Q+oOvdgiEhPkAXhHVJ0zcE1UzN1UX6Ct
rlVDXeMwyQ2pFRMIn6xqw2KYkCZEBwWvoEE2Acw7dFsMDIfKrTTcfWh5ZSBpfuGrjCAHvsYmDRHj
vFm+mVI0c0D8g2ZAHaFWZhwg8oLPh5BgyDtt21tIC4TA+ZlbHk3KAAB/aNaZ8MAIrRQnfy4KKzIa
sZCIdF53LLzWTMkmqalRcDBAsmRhGFiQxkO4kOAKHgWifWgGsbbWeCMKYex7zaTgfrqdVL8Nroyr
KdsZNR7TN/LUd9Sxlm5u03ycdMZgxcnRWZxBDkL8MizxAJva25CI9AxGLnUB6wEwcjyZ0Kd37MhE
S3d6rG1kH/8nTktU70h6lYxe6DE/C2bzo8xDgjSHrQo7G+qRSY1M+fC2CK5F3jzwBpj48T/11/jC
wsx5WzUZdCmzPISke+anj/DY8LaiKD414xbYDwvRAlYUPQ3nF+8d4pUOxcYQod5rzTMmJFcZIDr4
5FKQSIxluAptxkNCYZAkergsEhWkHT3wAo39ARmEQfRl+IuHSXPMQMeIkN1/dmCZ6wqmsdtdN1gO
HgMiR4mXEJieRy7gOGdp3Q692oiGk5SZ6GPhdaIuGUcES1hIsANRNTnkxQ+jYckyeWNDiuAFQDKx
3oAmcV5u8xDsnUAung70GYXF9hZddulW9agCZsxZEGPpD/wfXBlRhI9F5N/9D/O5iIMTqGxKWCUD
nIc8t2BA5A8Hcm8c3oMfPNZEOrWQW9wgiLXoXiNvZykdgFtctHAsGF65HnqDGcPdY9PYiv8gKifC
lIkdjbI/fqaXk/tV2IuuoaMZLCfXUBiRmfMgkzk4CElEvPHdiIizjyimx/+nrRE+hIjSeQTfltIf
2zm9jQPjAZIlAs5vByZEgLv66V7/OnAAomD5cqR/2Lc/qJEfqLABCJW8QdoRK1i18eRtZGg3HsaI
7qPGwEcNmgq79MZJis1PbJOfHzY960ngXueC0mfoBWdMkKxjwY8BYw2qwbhEodz/XT1UiN0H43r6
WSBDBuleYMm5zj/T305Z9ywhPZSPDZQqpn6fvYuVuSIJb/1c9wmRPow8fX6PtXUf4b9u3BCK8phP
KDckeN2XELq8cd/KudBF32JpYLEkM2b9tv0EtIDI4xwveWvXfskw64ChctZkABkAA3cWnoi8A9Kx
iKz917NXsp2q7J0auWm0FwNmDLfvUD9o68vusy4Z0E1YNgaZyyh4gwSX8QsEQAc6hR+JmQ7/ugUm
JW2zQxdMeMkEpGzk04OKlK708kn/r4loz6mDm/e1hpzJ3bFBAoLslIA57BdGe0QEjD642nXsg2sa
+Vo3x8jNlhohuEQv5QjBpHJ4zSjcRSz+XPdYY8FVwQT4zGBz8Z+PK8Cf1v3+8Vk9ZtddPdGJM3C/
5payZLMiQdTqTzuhLk8h2ttxtSwJpPGa1QNpWJQrY52DkPYNjmbxEdM+mvtX4W7uJnzsNCRGYOdQ
tfxOlLU0KZPvrJhWqyfZ+Aqaa5FnFmmIrvfvzhKdw6NVNVOAzcvpk4LpV+sqa+SVI4CZgZuu3rih
nycpwOZ6FQ58YQWgKc1CCNswRfJPUMoZADL48bpyXuHVZ6uOmLm/IaDpVp6WZFHWY+SwhBbYwhZA
BDJg6XXHd/shw/suyqkKnHcQ1xj+D/zGP3iFVu+o8LT46ZEjh0TfT7cdUK9IBwD3rzwJb5OwbTBT
QJcRlYSRIL5iz+IsJO43UTUHMAfdHVtQ84URBA0EiCj4HQiyPt+M1sXsdrcIxGQy/xh95E2hvFQ5
RU+vOUpw80XsLS1N3N28UY0pIcuxd1xCfZZ0iHMcMBDY7OQ62u4Y9OpvwI0DcUFhOIk1NFRdAPe5
MBDoQTwjTz/J+7udmUBL+a6INeb1yWt8InOJLHNXIl0Y/RiqFOGzrBaQ0pftd0ovdSKMRBSfxjcP
+1G82vXWKUVFG9x/FydFZRGACZdYm3bE5NQTLSLTbELtkP/e960hfDKHUwt4K6JVsuPLfwHlE5Wd
8wz+0BBSUgMuw2OXYZkKZPLRAK+m+s8c4XlD+xUrc95FIEiQL7zz1OmRvLOsQlYSoOyGwP1xIbmL
DYO6SYszW1tCNQNGkXKBHtpuD4BKfDIwCLNsBeRF4UoDqvRmCxnuf0t6uChCZsghfaj8OtRT6MeP
V8fNvCMAaMHnDTVy7Fu/DrZDs4ii5QXFQyAw1NyBQ7hP8oDkY5En/tg8wejqQ7f+hm0i7AI2WQKz
egJ5QsiLfmjFTdM3OUpdutjwJhr6pFoOJjKFie8VvRjdUYHcDwcx2VrS8YNmvArhLkz0LwRK8eha
OEXoyr6TIMbkQ+jlHn+GBd5DZ5ZQbY2iUTQM+zOGrPuGSEUTKpxYYAuEaVk7PQ/nrPp0JcTlOLO/
Fo8LgQMoyQHkuawZjaRFfr6cbxerx7x17s8ZIhUgf834j6Qza1IVScPwLyICWQRu2RdF3LVuDHdQ
ERdQ5Nf3k6djoiemz5yqslgy83vXH+gQiN6N5j+PIRiXzDXGPsOWuxZGf7YkcgTPMcA4EPZNyPKE
Lx91mX9FsBwCR3e7K+nL6iT333Ow+TlBoH4dGwGHa4d4cxixPRL4y05eX78h6Gov6/hv0gddQRlV
f6rLE40XluyVO8QWbtj4N+8ff8PvnOcABO/ZZ1+KC/h7eVeMq7kFLTritT6LtandiX/NbX0n2gGu
HJHmlKqUqA+ZokEbpoK2AAXBr1IDB1tYRwiPURBZ5UO6OusbbZLdqlrkkXDPUOpFnqJK5+Rz2ffq
VTf6jkWU6w/j98aj0sJd3IIfxLrhKkOF49SVDDH1nxOe2zUTsu0rlLIyfiJfmfYDrHxDxft6QsWo
OfWoJcx0p2n42MMLj77MqaUbCwKNjdTKfbCZEmZkWY2N2t5BqSD25uJQMuKjlXlu38Rtqb5w2igI
rWQHIKdPKoFBNsz56gEaTSnbDZRjg4QdJggLy5t0NptZm6ge/4NcnTwkNpn+ogIfGJEUSRp+G7Az
zlv6o5gNnK9fsFOgCK6IXHc34QQcH5/jlJzRSMOHGJE95h9HX4IBeLy2r8Mm+J2uqUaFiwOyHmlu
viggOAANJOFlDJo5AuvkESoHfWKKqkCAqE8C3sQpZ4A4yXseN1ExhBHglX/ByZSwEsp6E72HFNOG
HZQZj5tg3qaA9Wm+6OO4DChR0+PzTB333f+xcTkTHVAaM7VH5AKRqHkqlNAMtZRQA0+hTeAYFwBk
CKxizmnpOax3WgZG5t+givh9QZ+czeFteLCwgRqsDaLCic0CE4YkpncbsyacL3I1JejTAsB73A0o
uOAQ52vAyVbKiXKmTdWhOTsTtdiOlYOBlp4+XwA1bOxhDwWzFdPfPPpl6vCbgXVAWT+8PH27l6We
wvYZ3tvNUzItrnaAS+HhrZ+spMOWkIdlhRd1ra4LPUCdoFN8zvIvmk6fIvODpYJYUNp2mZ8FHv6b
yu57gDjsf1UYPWrua3keI5v1WXtBjw1fT1/sk8y8/g4b2UkeU24J2s5rBU/pcGrj8fSr4c1Vts/Y
wlALyEv4E+f9MXRJcusB/XRjKsQQqzBCfBNickPB4gIAgQkHHIMjc8GCTg7PC0RZcdP9a0cwDzfa
mPwyTt5CIXX3mOWB/Vx45supWYEKHoWqEHiH4x1sTLCJeHd8HQsHp0jDH5HdcaLV3me85ce0y6un
k+mBDgyrJKBuUIKPcxxFig9CYfmcoK7jMm6GvFS/FOP4C7GoOCYoMFj0zi/BjuSM586caTN6bWsG
p25o3NOL6Wwau8IeyK68aKn3S3uApOrNvaOZRNQ+NAdY+vB2AoqRJWRmzLOc3Ia5X2GNQPoTkfWO
OmlUpBz52N7PqXJ64smkXdJDS4bf4B59AZZW7ztHQMIZvP7sEysggpBsvB/3E1AqGfh8YJh1cvsB
tonrVQOVeE6F7GDFtwKYnHFTBPJI+uOU3oB8s8uILBeFvEeP9JahJdCF7QWTQwo8soGQGt/IAznb
Fqo1+jf0xXdk9YneEKVxv+gHezpUK1bvlsg3Yk7myttJeRzf4G1rKAKW4iWd2BzKPUhkopXz5X3H
P+Luk530ZDuNu6CbYOWYs34LU2Pxp+5EN/CONU67JMWQrK/c5cRG/NRr9hiA54fvPK74oCS7BDhB
vXzECQ5JZycOjk/6WY5vxwxUUa6pXYM+bqLdNb6N6qTEjaRlpgZVmrs6Xz7UyTUAjEW575iN+z1a
ligQZVinIPmz41Y/j7wNw14qQy1yrPXgHZciCuoTcjjRsrdPlHXIAcrVBow8UPPJPdjSxuJukczS
AKCwfs0tJDo4/NGyZEzDaGqIo1QSeJ2rSRmkTWLAHGBaZHDeY6qYKA9E6X8j0rHPAYjfVXL+/4vE
j8AKGdg/EeQk554IxC5RyPF7JmSJAAZ6LwJkuWXVoe8vy+B5pB40MxlMBc1ITavD6erRDjCpXufd
8j1UOJIw9+KxrKjYbanIASVETgI/KN74AtSrCpGL02aU/vhtry8hPGxcG8rZOxMGAdKDoSuwaGm2
nD6YfIt+aZ6necn6rg7ruNI8MCvOrgGUGqedFg2av3FVbJ5sAzpz1AP0lWaPKYOI5YqdbX5zqdDM
ONGniE6zhz9CMoFkmXEkKAfaiEOD1ya8uX1Y9aCIKMGMIp3VmMMf8UNmBPAMlRA3g4zMpiWRpjEC
utQgKbRicutNLsuG/CHwNZ7sM2jGAhYgYGJBW7Ug/9Yv3WaGq0bdyjPyC0R2fVSawZ3U+ile86jk
6Pocbtaf5U3Fyrojnxjraw6t/IaPguC34S3xHowYihSU6Uho/l7/HinlS6JGG6lJQUTNsaTAqGDB
jTgQLknF2OUfHzGIRingK6G6gC/nwabziGJfXN0Dg0IcvrVFfNZTMNQJ4ybnen5TXqfV98WMYBuk
epTevfTOL8Rh8Zdz+VrJeK86zvtqaPIBj3xfdkqs01TyCqMzf6huXO74+Y8/r5fSj0HWNSYYADMl
A1ll4XBeJO1L7lb6KzFYkb0yRXbIcYfQU59QOtLHS/eH9UdEvSDTHVmIBNQAMjuqWOX4qKj8Rpa3
yc5z3ftmnPRHt23tbQjbvYXv6VYTsEJGGBUmVufVZ5NoSUWYPEPIZiF4u7prlB4jHbyGQwosN9Ga
tzHbUoyC0O6TT8PFGtYfXAQ/gRkDjU83joiyad3e7IeQqMNBrcW9/WXwC1AA7jSENqYn1ehML3/K
v8D5UvFMEUOGSC+8z63sTXvXd6xPjdFLsbuVfCom/6TfzL4kmYHY0Ugv/OZrmT2C1MHPqo9j4M36
F4tgTj3bpBywNmRzOy1EHiV6a2NRb68fp0/w3r7DrTgziYG28K5xsXwp3iS0ux2pBkVyyKY2p4oN
IdyTe8fDBfDPngqxeg7PvwFRDr8qfkNZ7zpdhOsba8rHzlOIMloOpiWHW1ddgCGic7VcokP1A7nl
f8/kSzFENZJc46DOfiDFbrFoYoBRnP/GjJCEK0l6FMHE7cj0ENj1nQvZvd1UP0iJYFPXrFuUDHPK
wUBqz4Fo39kHqXLjwlO70ozoNR5QPg6f30FCaWVC0gi4q15cceOIuTdZWVh9EykpXjYfjtXNyviT
5uKQeoLW0BR5DjDFMAJDLB0i7FMa3Ibl7h4cNBSNHGovHogvpwnLhWL/QgB0bp81ES6bkRlJ44ZJ
k+KT25AsBeuQa5iejIwaCaIj1LhO2T5+4FlUksxzuDjMyO0XdXA3FbaaPqaExwC3H08QoqexKTDR
cbPjlnB1JWw+O67+JpXE2UrycTECZpIoBT8DHyMdCvxtHbFbxPnLpJ7LrKWw+7iBUI6imQMkRoDH
dQA5x4e18ST3PX1Dve2qdRUZrETFFGrTKyEeucTyX2/NRZ2Z2MS0RD3Ozw7ScB/yBHangXlC5DUn
dSgDIycGxc6X0pxBV96XnJBOQvR7Cy9j6jY4NnH2njajUmj8Kd7k05/poFE9I9hboH9en6OZk2Hv
nqtMQhhgiE9hD0QCiVhjeGdHwScdVVierx5D/JMsLJZbfSJPPzF1UINqJviWG9aymnwAhoDaxFmp
LvSTgiYYkp5ln+2G/YmFbIWmCsnj5SSPoGy0/XUAk7NU1nXF2nOdP7GV9gng2giYMxIuBV4OnHx0
DrLyKBOU4meiY3MWgaBgoESDUTBlbw5WevEf/u8oz80t0JizCfXhIzQMmNa6tDlL10sUzaydBopz
ctunbAGviTJ40P8iuVqKzJpkkXrx9aHVP94thL/BofFFbun+AmmwSWN6sXSkInqsx+gyZ2fON9+U
BL9Y5JCTzcF+9qLYFUfi6/SzBBc9gB23/uCQwVpoZCBsmKiDv5uPEnWQozr6edAUHUMnBPGL1wi9
bvxlkQ7qpEsVQlA/cX8qDa8zqoWINjvrxBSJa0E7C50P16iIikwaVqDTwHseg9K8vYe/dZeqBmA0
kMe9crtJuZKzYqix5i2VQwdDBHzxW/fF/nBGPsQJvx8Z3r7v3hORf8nmZLB0CByGo7jl/ThKfI+/
vqMgHAzZvEmnpeAl4hA2vhPLccsuqwYLJpF67E5kooAnsBjSda9xeuZciFSMDXz/4TC/5bi1UseZ
ibY2MqMO9NLpL9DjOJZT2BiMJ5y2S0iKNoDjbceoolKyLaDFiJO8ZBX5CPj23M2Ancueqew6UZ0U
cN1E9g1alT48F0Dlh0WHWoQbvhmZog9sFntp3ycflB9AQCmSRkXEVOMLsaYd0Srjbk+EfEvA3pNq
CbG1vU/sqxmeKVJrNQQil1k/EFiT8EQbTIph/4fVnwMA7D3lXv5ZhCFjH1MIaVYIHFQdfU9BEwKU
wqaEXQLOGdwzw39MhTavZhg5k2b6iqzkS7iygCLO3jUgkXeGPw+VhhxpNAQPdCWyWlqHwa+s+SZ8
cZz0quGEiWd9X3acbV6VGHBBOzgXsZUzadwkp2xcaQJSDl4afxLE3hh2XgPy5hXeFJK9/CcR3JgF
2Y0OgPmqeEfuyw17JlJKfLzTYq6mmwOKQiBjB9EGRUWaHUn7DwPt+e/+8c+UsNAjpAkk5Qpq/Rm0
PsHTIy41gRMhYcV8qTltkcNiFAR3kh2eik3UHCW4eRYDZYamC6kNiXIC07HSggonMT+9lgYqv7eL
sk+shCL/LmBsykcq2cibmBbKqMPZmfuvpI7hc7JzXAGaWF4doxw+0llH0Btvjc04c0msWMfN/HIG
v73WE9o6B5EFBAf4CNEt6AonLRGtjLWIASnu8NWkWz4gU9ltUW4rPDEIHHRsolIq164munlVns85
v3k+NREvOZ9/ursvBliMghKwm9PnFUPrxsuZ3VLkCHDdNxeqRMnqHrq1B+AWA//HhTr5Za8djVSc
rAeiAqIfthxn7ICDOJhz3EzIRiZRm1hqBMczUXsESR5CUOKgQCLL/1DR8rYh57VoX8fFgECV9WNn
cVi9h0gOXbHkOsJyxmjICw0c+XWVGRxPC9Aqjq6jlhg2wnoWRboJHhnemmObkOCwrFZXTGOs2zsT
rjhr+M0YD3ciBbedbAbaTP0T2iSX63+8IGYOmz2JFWdSIxj6b3TRIBZ1aMTMOL7D2mB6SCU2CDJP
PkKuPCQjgsFUWtQPFCwOCsnvituJlS84O/TP2GuwlrBEF/XyWDYaN7iDhLF4kyoK9eu39t2dEeyU
fWIGbrDnfwnWqFLo60ygPZgPvjy6mE2d90oasybTaCAhfRC2iq1OcwoUEy0dbHAbVJzdGNQIhU9c
LzAc8bS51ZjPOCo9M1YHBPIm7YyoOfAv4+b9GhEN0X95zz3M3XmorXkkNm6dKJFwnohuu4aDlL9s
TAakq+Q/wic6FJRFOQqTyxZZlgockjE1dOO9djAPv/WLbYWz1Pq7VqbV6r1GTo7QuD9Q2vQRmgcQ
6FhWHQslDdmpbJnC8YUSUmblKZ0dFxVmhp7ZMoZ7YlXQpvyehvPG8v8PKn8lm4GIChj0D31UzWy/
L2/jImXX02atDol/cHNifTTQURDy0RMCy5j8/2RfMYN2aJq6gEt0OYnz6neANAGEeSxwhh9BRNx4
+iy6WcX3Md3fqAs2Az7+xkdb+gAFqkOCt+JXgrxanxyR6TPBdQAMPDVrxLvosZnwAsb/BpcEL7bm
Gn8oUWfGi6lNqHxUmh1wJtj35ceBbaG0g1QSjkqq+AiiMEG8ZWw0MnMGu1c1NAhAqfB4k+rvaKBg
njz6MhkPGLEQM5MXgHjttQD0s4b8YoxxaIMFNPVzi0yPHwtjXAwuC4wjLKlOFz5GUAHCrgn7xSaf
u5or8xQEj0QHPKEyk7DMi8cNgZEqA0M8Iv0IOdiIG12St83ROCQbOjCWAmDGcR3LAVANU3C9zP18
BaXhviRwDf5K0nCkIOk/4tnyesDmONojfd+uENSzopcBzBaz2aSddIG8L2ZgeKh5roM+H0vEKooo
ZoF7Ab88YXVv3kdI8luqdFfIHGgCKbbG072e4JEU2AVioVBqciJgvGPGJEKLjBAdDzT2yvJEyQAH
t0ydEmvyA1jAlgIQypCvIB3RnHMMjtv0/I3qMgB/16xyMiTmAzqVrRuVF3UTB+G44ITBZLwDqLqC
J9NdPeFL+PwRhTO3JX+gUUew5JsJKAthKXsWAQkP75V0jb8BkSU3qiPdgFzom2POe7xfAJODFkMk
BudrXA1Z1NkFiyO8v/90JZCCOtEorjrP9tyWoN2xLhJ+MFcnJXIkSJo3e9CbEeyPoyHLtwDI2Mrv
Di/k9I50YC9NWOXbJQMxyllgQ9McIOyrEdaZXkVO8rga4wNHmddwJAyLsOaa8B6trdUblUFGk3iA
qe1fUlYZICi3OWiNrg5K5BDHAxJ2usxdI/75xN2DaZdQEubJoINOfPRe2vII9pErl1/bwOwCuYZ+
DODrX/JNR1gAjFoxluCZeVk9zV53TmOBIvNMyXYEuKWSS4k0i6NTbpcObmB7nn7Ylh/LPWz+sZ/I
AxHxyKbLUv2OBk8X18jHE5rUnbXGy7X1LN02YH7l4L23/lCebjhbfsgfZrTnxSY6fdWwUSuzHqsC
4wl7Hgi7OQUD8NCwpGom2I5u9EJ2Rs0gyuZ5zW+OpFVS/dZZ3505uc1w37gPS7eYAbJDW4m0kssC
6zH3rneiSVWEfuCqo/3EJ+wzKw/gNukGqchmeiY6+gmQrbjlCFAYIUYbS2OENKKSBY0Luk8qMR/7
xp4D+jwQ3tUn2AEGSMRcujP4H8bbXmma0I8/nL7qWq5tsGxWSYkUKeAjxkVqmnC0V7R+iwjbk8h3
1mGwUDBzsmTlVknFEy1P0vhzYmFFTIicZD4Hk6KVIRAYxxUyjSeAFmWRQepmrVccrgeKrryCniTJ
zwPgDS5NflJT+cD5O9jTokD7ix4Q7vITxXZXcjtevkxy0z2CJQkezgcNLfJsZFLQFAwamIvGKBqy
Z3gZwLeL4DB4WgyIfeZf/Ek4paldwJMzkidMO9PHnOxToehHAfPx7qEOK4szmvsIqYPNh6lCScAY
Rkh1vecKXiF62acLmWw4YNH7yoi2yREm0BdbjFfMiNJhXaY4z5nm2GURwIy7tOKsgMPVrynn0CMI
O74rltI5zk3uAzgBIynwOSaKhkWVGlqZ5P6C7V4d/3imqhE27ui3l+jHFhVYhYuPcvYdL0SBikwX
IhlrOQEJEjnQhNashWMVcgS0kPsBTR6cuBWiKwgAACnSL5ERABXOZtal0EugVZVL/umBlN99x6OP
CA/EZNbEmxt5KhivPdDB2/a32p76npbyGKNWelyj+/Zz2qL6po4OiborPDnwmM26wcIJihFkEy/j
DOubdOgikyPB44YYDiEMvmnNv6DPmlwmdBY55yUZizQ9NfYUO2DE4B6JoNgye64vXkPCBaJLkwe/
7xmD7TkjATt+TExwsZsDh0gZHLbhPliKhCKV5H6KLiovnHbea2HF/HhUBwQeYOj6JB97IuRJ0tii
6x5aI7Yy+lRwav/sOAbbx3wNaO32g6+XPBeXGfnZF2Fg4VsTp+UtgINIGMCTRRUZqoVlHopY4tYm
GOJle82MNJl/qsKSuMfP4OccyMuAMiUB+aCT+aE4GNLdaR/bpUy+OdkB0ds7cDcCrCKB1CNtSYsJ
nvud4KrnJEEAKoMSEYmXCpldy8sn8TUEKRKRw97E4Zct67kVdR8icpPKJxT6BMhEABRO/oGrQnwU
k3TmMItAed9mZA+gYv6SYcJclmdgHFuCElcmpmnEACgT5ZPxcqWb6LLZ0IgqxsYGXpAQZQonsLDV
fi/jl4PwcYUB2PvCoBoroqDk4Lr7hVZGe1+gT3sjeg3SU00fsOBffvaCsY3tD84GpYizgPs5EUfW
W9Ukm3xRi24Ca7RakWzBD3VWyX3froEevraTvIVNV3kn4XjDOZ038EH8ZhOOHTRLoaSBY8Fkjy3q
9qpQ7cE+Jm4ip6H9/VfFzAOCLfMWkmwwLLltVLTZfUlUahb34ZkcFNktuPDs9mGYI2HmmMLqy3pn
C2uKzgP+BCiJzJDXhIxx/PAkyF+CKjm96Q8m0gvgiIwiPs4trrjenf3NA+ME4qk6NXhWSZ9wHzky
9aXRW2w1fOwH1g4PvYDwCV/Cz6Jb4Kwda0sUusxQb/eZAVvFCrkSSxzIcgigeZlLyLKXsJ/bkh9P
fo5IYWoSLey/ebcKjPo8Usnvn/edF5RUjW56yGOJ+Q8l4n2PiEq+CTfHHZvtzz6jtGJxCg99Mpu6
dUfcBhJWoXy1iE0C9qf6FqB4V/nyBpRdDfCofd0tvim3wFtmDhsC3NkX0EPwLoMFb78LRF2fDDPX
0No+QHmoPdp+op9gwK5oQTD3gyoQlpi2GUKAjAxOAtEpyltTjfrGxWC5dMWQhYxKP1g9RI0ziiP4
zZashUb0efnKQcR/chT/IImqnDO7CqJMFC4zgHdp/RpyA1oW4o1338PdEJ32mxKTRn1giqqcky4c
zqb1oQi6IkKobtqc4DEg2BXZ+0w8czLDaD4fPn0TKd76vMbKMbeOF47xnBqZ5HxkznnyMt2OsCqg
mpnMA3GPcbcws5I+UGUKAZtiwSBE4ox547P4Dl6TZmQuW7jCwn9pds8kaIHu6gTH0+Ebff4uCai4
jgC3F9zZrYRrRUwYQm+YLtERkgaASO9DvJg0vpGq5WNuh9bajB4LhPJOHYu0E6Zq9kk5EmSzNZaC
TU2ybKJ9Arnw6j9MTmTdgKxzvTdacMNPFiqIVHUUrqDqzY62VtSgOlXMPMAAtU9f+9icFeTVg07H
JjMgR/AzzgmsBJHHivIjoJ47im8+tzWGkrETOlizIp3IbLkAMYA9d58IcMkybk9WoPmvlOC1oT5m
h+TScUcCNOZAeJeQwmlaLpArvFBFxBVsFIkvzyVx3MHFtrGXYwsBB62IYkFzyp9W1AujKn9S8P6B
93r6REUAWIwrLtplUswaskYJEzkhJX5MaKFgOx+yOYu/iw6a+it05CU7Xw9jzBecYfibNYPN6Adf
h9uP3X7JogLkJ6zqcIxzwsM4Fv4O6lhoFKYNQkEeJ9MpIuZIlCouWlSNjX+Vp989XgtaOuhZCbEU
KtNSdz4cVZLLovEND7GpIomES/lDBSZDwn1H1iVnLKQ6cZeg5EHkAjqzrOboVb99Ry/W8LGbrBxC
1GNHMTGEY8GDv/0NSeiVMdpiPfHAQpTYwF4JFSUyaKEzN+5Zd1voRvYXDlYP1zxqtV92c7V0npPX
7G9oQpW9xctrjkHyWPar7ZsHwKd+nRPsuOUsT94khN7GJh2RdgO7T4FSi3srbZDW+QUiTroQZu/x
M/4AHeH0Z8NkDzlD179cg8FiBfTHHvIkrpVIMGQ6b7dHk9zdfo1Ugaow34VkG1NGRqxW+MBt3c1y
kogCvu4x02KCor2n7ev2il/wRAg3oVmflWj2WK1YwZCUOWRQ1GxOgTrlU1N75RONM1YQDtJ9EVzD
enY5dE1wBVtL8dUrJz5ZEX4BVIHxEgJoj8+Y8RJvBoQoClpgc9STKtDTa1qOaZcKZSBoQdfJ0zet
SlBzZE18wG35oqAGEBlqTjdogm9wZg5MMQfFQMRk896mvZ0e5mhbDgbmdLLIULJzDfG0f4MncxGN
WW9s52haI7ZpvuNlRM7x+BXVhAmfj4BNyJgOeJNeo2aMBFWtmbnsanwjjxnhiR4CZIICm1GbmFsQ
C01gdiVDImpQzcPklFZbk+X0Sic2VCoVBi5P3pUEJpWkDhKM/nJY1NV32x70hL/AfTyavFsBFWrB
/cDPeo7RP5FAP3kgYGsZuMA5JaHzBY3Uer5QWHlXhFgp51Ydcyrnttq2W2huriagwkBe1ztwcP6N
gexnLR4MFrpTBu8/dMnSssfqzvpOyoPHQrYw4huy9DwpZ128GaGwmKN4miqkE9TO5uOA2T1rt2oD
Yhf4RohiPdS4rftHIF7EKE1y75UnhicAjKBIysk17G/v+PkwsoHPIh3hGHTzub/CUU/4ufDcsXYu
GbmdEUnNM8h1u38kIMpRZt3kBbVXO830IeIMbWmBdxPuOeMIkD39+1DdXv33jis+45f/Ex0/FWm8
UCwwQ4pDLjNVyj17ciRO40qDJbYY/wVfg6JCOjLssn3LIZQVu9VzSSH2mnBEcvV7zpJorGN/QP1r
3+lhPfj3Qan2IhYCiQ2qcsgjbdTDkoqFOngsdMN5nARZQ94TxnIr2zJvuDUqdXCbRsgTyZDFUMws
tdwq4ZaNFHx9QznvJoJwGtXuzPL4FbCmC082CcRsnKSrJ9IAYBEUl7l2Ra0CpfKutU7x3vJTGJfR
I40u45gGNzVF/eEKh4DiEt6WjeFC85jiBa+a3bfGmDmHL0h8gByiBZEytCGgFL7SFVDlUognOs79
UuDETlz6xVTmNP0eDNhmuUuZhD9/WYdLPAHzxx+uH2SvPDTGWLQeNWJvJ8mKQzh7sCm4VwcOsgp7
GJrws9I6mPaorag8KbnBa0oDOj/+Rd/X6w9b/pEQzJhGm6F00BFkgf1/hVis/7YTRuYcWd+fNAXL
TQTOfE6x77w9jA3B13ZDxg+ciF+PoMrmJY6XI06VVNoQMfXp7BytKvWvZWz0hk+UgEB2TfDCOQEu
w77UOWcOVlBJYBmS98OuoLjqY0G8VTWoyN4E/GWtKdBvyR4Q9n0pAhlFbCCefvY2cEY2S6KILuRY
PVJlBeNpDaX5e4WJlgwoDXYx/cQ1icAvD4C5Y7hHLvDF1ev2DLiG8siLfRuV4xkYzxAYJUCbtJm9
1LBveJaBhIO3pByX3kz2LPAyaBp4zCw/XD0DFoIM9wFrNN1XIQywX8VXxL4cf/Fcogjg/5gCSw2/
gZoQLn3QByhhv+he3u7x/Af8ypPwSzv7scxHJQpXNiia56PcJ9mVeOcWmIggF9SuGB5dExsumjLo
FEF6VE6GKIxX+ex9Qbp5eFCCIdzBkInwbs6Ghz4JWRLZS0yiqJUdDouUb6UbeCrzsAn70/zEVw9R
9TDbA9PRcsjSASphpSZfkMH4OijCUh2+JqucP4Ie+alHa6iM9gwOf9ak9IDvj59debzTbAgqFRTj
cyzYYEJQsuuQcQUg6+JHyE2uR2XN/bslrMuQLeYMHoChyuF4Ded4MSGEBHJFxf0dT6EG7Q0ohbNl
S0Kbc598Qe2R29BUpI+vEd7z7nSZoDYt15nFTtXiFCGhg9bwHzVTyPERD0CG1+MCpVUBwf0OXzzz
yoXv+v6Xk8dPyr12fapRzqBJMDiCxD0EbY8jIi1Gdx+HNZu7t7+25LQ5MAZrNdAnFoGtDA6jyq84
Z9/mLBUYa1k852e/Saa1HZoTdc37dw/WRUQZGmf3tQnPTE7AZThtPWA1hz1Od470r3gmkkZOC85R
ZrW1hNmGWBCwAsqmqOac47TFl3kdlJG9Aw/z339P7suMlVEcduCiXIPlvAlId/nXXt157ymBbBMU
WIxBA3YGcCaWKFrRmLUvNkdkWOX5Y1oF2ZJSYCJfb2EzaxdYcFLi5TD9SFHDSXaAfoRn0AXdjRF7
YF2nxyL3MNuV9hRtVIRcY4zoKivYObZymHIO5FkkWBXEuz9Y5vYziauZyIik2GhIuodFeQmC0ZhK
Uq7Xzx5wx/nlm4i4FTAgYYFy3xyE/h8M8eLs2aH+MI+AWQJ44mLh3jNC7kjoHV3JihJnQEKq3SM9
Q3wTYU1qIuMHFnWxEV9foXTbkQYIosJXAVGhTUHwIobW+BuV2dntrYloYO2rduQRdiSBXTxzV+5v
ocJBhiEHsyYhwAqzcjn10rOdXZ1/kNZVcc/XgdFFHK/b+BwJYE+y84cnjinQWQrAO4ecMtCy6/Fe
+OfjdYilBUZirRzeHH4lMGiunfuu3ZopEyXad7AE2V9jXgkKCkeB9NlCDpbXFAkU4X2pGj6gbumz
d1JDhNHnT5uJ0CrTZmsCwGwSZyBtmQCp7HVogrP1mdBsFEjNKlBwystCTh/Qb3r6ANyDsyO8mSch
kBDeKXu2SyL71ptwban2VDh/yE8yUOVJ3nFDnV7rUSYYV6NtkLvcRXuNjRk06cK2vb9P8yn8jFt7
0Rn8+wJmDXmcfFBxfHZ0rSf6pA+U0P4hgrIWwAqiY50VeCckIjDU3na5FUPLX3+5xhE25PzVU7yy
deSh3HeiUe58gzLEqMRB0iUnHw0h21ZyCe/glU8fEQZxOfaTcrUNIdXKQAr4v3hzWaFiRPQ25ZpI
PMC0lixwQcEpWqytnN0By5/US7AFUYm3fXlTHoWv7RlzrjQ0YkywycA4NM54fee9hDrjL4ruBVEB
OBB7dR5Sly1c5S0Sr/twvqzTmwgt9YBXV5g4e54J/LcCs/P02ZRlAPWVT7ULT+7m0Drpw5kjCiMd
2sCHvYzL6B8alqSND6b6opJ9dyEd5x80TpsOwJvhWuFlyM6dAgfuYlosPKxsj+QeEsXGGvbeqYcH
cCwWHS4N1XDEO3stam+Gt168psRPDM2np7t/MGbxvsLiQlQ2Pu1WyEml7DLecgqBQuB1Hkzvx2nP
iVEJLwWElZo5L2d8dtXDhWjr2/COqt4aUwuFrQf0Agviz3+7DaOeUHAgbuT3cjZ8jTFENFQnSxEZ
A8bvnXjtwFIFOkE8jJlWWJ2tUJnkIlgynY85ublIv6i/y94DcSQWRMWep5/TVT/6LEntQSV+5A1i
+7gduWuEjlxdlJ5cL57qFEEMsH3+8HmgJDCL9TXYf6BtOjtr3FsqxZ9ArEFABVhO7h4LpsNhcIZJ
KHiwjrNI4DYMWQa74wDdJ5ymP2GPokaEOQ3rsoD86PqUvD1rH5W0SGWuAdXZghNOvzueQhv4k9Ve
DZ7/cstWsphyIE8T1jnkYHaMhizO7smSCLgYIRrbPOh3KsGOdky+dfIhVlF2n7NfZqCG0KEVL/YW
794a1txn7Gaqzv0jovjaXipwDFtWU5aI7cve9/ghMg84iunwygcQu/6RhjQ+SWezj+65ftxj3gaw
UQJzwg0rcuesHUd78KDoTqbjVBiiAhYkYoBIkXcd2gN4yy5G6dVZErUjsvkw0nAdQajtCX+tc8R7
eI2yXTt9kMdERhL//nA8lJUImcGU7ezJRrXvOYNjiTn1TJhSgbv2qMYKUe0p0c4ekemBPHvNiajk
bcuiyREZOAZ+lW2zxzr34wMiWGCuSB4IrJkRkI0jLNidWYjs9FSNsL/amWlPOOzwait+Df/9XneB
B9z/RtW1xlGKMmrNQJ/8dlryIZedyHaHkIXPkLMZ8kIF7IujtfMdfGfWIo+/oeiJfpxxc5QLErAp
6/pXUEjCCSg8LjOu2WcC9Wyby88cjV9i4iJi7MaH4AoxuOWeYFozUuSZDpakrXliC8qFRzmmpHr/
jg3WER5EH5cKr/yhWFy376cjOrYQq2IsprUQBL87gUZivq+WeZx2KWoccCFiD0HXwMp5Mk/3FImL
J1acJxz1b/GW6HBBFYeWp+eCN+G84VM9QF48E+jxdqSjgIOEhYgEMBlS6V+5ghVZ2W8nguRRaerR
w6VihKheqGQf5OEn0r5JlaTCUQl6U9Pp0x+F8twzIt7n4carvHp99pFMd9SWjIrsyx0iy4bUezwN
/3pAyTCEjiBjCe7CyJBTBhqma9YcprSI8IvBb3bxOkzZfCItcDuqWMPnAhFW9EadmLNxqI60lhOk
8n/a8j3QMSwjl6QIlKxOwvCZiUlzUXhoJZc9D23ype8sMFH03D6JYE8m/yLsL4qQLOf4vEAYBje2
R8MMSUqh241ayXzOCgJRc3OmHV26sycJBjXnMS4zH2l8C1uqujb8XHnJljAkBNaRprnz14+tES1A
wcslz3vYcFPQ4oab5D3VCPvgb9W+O9wEQESkLQJw4I/80WVyjyhc5F4xHzlUlLaUduQoUYnX33f7
3qg//OA5h1n8Hj6MXH2Pws2TiE7mzMZlJSE+axbnSf1/zXYsEgLI3XCYxzzaQ34M8vaYkccuJs32
uaBK6IqQSLgxqUNK5bFhExgTCFk5PXALE30qFjhUcaj56EyO6XdC2HWfvRig4SfqGe1lIwoJqBX+
zshXP/7LBLk5Cyhn/hHFH3B7IDP5oR1IIwCyRE3QMQFaE6b1cRcUGE4AXH2KPfgPB/zgx9+/z3pA
UhMGP8SlXIgtz3/cP8HGTGua0ooELQ3pps30lBST1v/MzFj2aGWH9j+cRPs4DZ/8yp1/J2oaI6yL
OdY781WAqN55Wy0EbIY0cfEY9HW/SptJjSEFoAJTBx7P8OdAQyHZQx1nH2RCHC5BLxLi8TpDqYeP
iKqTBXEO4ROkPXitzOE9OhNVj3WPfJFO9NBynQ3iDh/rc6LMaWKDrKIAa/yBspPjxTdcMEgQIE5E
Gc4ukhCFH3oTwH8AdlPkxKR+3rFhqwfBgzaHiiTs/dldKMEBeb2DYCgUgV46ZB3Q8nZ7wCDqflmI
e2ztdzDdHFn22+M3XptBPxD2zgbhS3/cA4vsSDBfbf7j6MyWFUWXKPxERgii4C2zKIojum8IR1Ac
EETUp68vK/rEOX26q2or/EPmyjWcbhL34ybbfHdhs7zxP6I2luB24m8z/zIk0ZBCGKNaF5dVIlN0
UkaFzf2Y/ezV4dA4vCiEJAZjZMwJ0WboWOVrkrZDFiA75aR6P7L2HH2dQZDxztvXXv1v7p2wJ1Tv
vu8vch2zj1sMQgFu0KaQ63CwLRm/zNtBbnK8cnZNscClx4BULfw22HHDxlxhTDRAzGycCAlyRBWq
O0dqOmiT95EY8TTkSmk+rrzME9K+aeBKLzme9aoF58E66CbpoPzhAIIaS0MMw0+IO8xtRvHP2JUZ
qxR06ywiLdQ6kK0d7FCTjXjKGNmUeznBGv4/vxY3hUVvCb5BW5TaML1gPSmQB13h0bvJsgvSvMh3
7fGUzL0z5REKaEZ9IIl+rliVbmLK1h8xa6mHzS5l/vC94k+z6tqH4ZAoYQxwyQZg1GtYClYmPKx6
iNHZPfzAcATViZ87ssGRqhNhEt/Yvt6XweSdtYL92Zz8XwNp/KAkTvgbfBP7QosEma7vtiAJaONz
AXOHNT8498J223zV9p2SiRb9MTAUh5+TPgYP1UkvLhRErI1e34BwA60Sk5/kZ5e53VVdRim3iQIy
V7gdmBY0G1zUb2LKbGp8IyfqyWkv+qgx206HCglVF1gAHMzHG6W99SYbmLEbZzH8XY6B/RnFCFLg
j3n7w7KUCuWHPAmrTKRpW6F8ZFSYOOy42Z2F3xHz6BJriP5MKugnLRg9IATrsIfDcAVSBotELElO
iVtv/tO8Ib/MsZKwSMnyC4gYexh+EAyZ3MpfGGnwjqYC+3Hz4xD0NYFcW04cFPT1T0dWFkUVIQ28
exRHdvY04c+04KZT0ZkvCuiOdUJTzU3DSvvZf4xV5x2u2WyaThiyDIhrMVlrXABEYsBgwcivJoCv
Jh24N9OjmssBxpxzp8wRDUWfpJqpAiyxKPDYWCrRY9eVZeYQ8gRFGXM2W06nBFHxD3SZWx0gABUV
cZNwUA+0swUj956f9J0LfQ4ploykqa++4r3zQ18QXhIfN5gf5tj//6O/whpEbMDpo5/td+JfXpsH
IrXXqtLnZ/DKzf1ll73RhTEPAULQTTRbQRKGLGtD4nHTNi9IJGistUFHok0yjjMNhudnUPacHvl9
zhW6u7FJXjZ4GlkszJ5Qzx5TlvlrWsyaUef0jEAMcW9/TgoM6QHyUua/6qgcf1WbS7iLic1J248o
ub+LaqAgVciQVTCTFUEQT57RcDUXDkmOL5UeQOsTx82ul+HnfqOuYAuMmKlwadZzriyHcswln96k
nbpzVUOAZ67PQ+bq0PwqlwhdvC2pNDvb6pATRMQH80pqOl6yxH7Ru/M5gXrNA2XNfVDAvjOnDxu0
hfgEINP1BfNvJBCojGktiz3MIQbqAbM3jn8mrkbfOpC3QoJtLLjH06Wk2N0m38o6X1x1OAIooAii
sKabWvwcXBI0ytYiuEWZf6toZdr25/g+bnHOhJbmpSz8Zq7AHHIg0f0V9glPWBhVK8x1KAzRHZho
2U/EPZJQ8eUGhvf0RKsODeevgbtyF90hUjMEVCqvTnU6vg5cYq8pCJtp6rbw+35NSzyyhNIl9ACQ
Gf6bSo/Wqb1WXQWaQwY2iWupykQYDHyDQ4ZT++3ZY9eXfSzMsI/1mV3Z7Sm7GEoEgU9tm68VcuA1
ZrLGWUP8blNOBH65RBOjIMHljuqGh8fdEnz2+fZCgMNFOD/lWhC/10nAYgokavrLFHCHGTuxntHH
lS9D2uh9NJU7qy/Z17a2+v4sjFZ0Xnhr/uIWrQF2L4t81Q7kOtexwsh33ajZ3aLOiTQpl6B3ewqg
CIO8WOpMFEjuKkMsN/M99mgh/jK8+L49x1ZqTOdqH9TAnzM919ZyZ7dsQ+RSdLXD2qHotA647a3O
h/eM0Sy1r/XxDPINERoFfeD03x+TX05/LgkZrLz/lKCVOICj1o2BQYyshkc9fg8jwF2OU8Q9mc8q
o0Hi56u6j1cRzmgJKyvaq/gZ96czfbggm2+Wbl6z9qjD/Q4kA0jCWoSngumWSXIDOq5EiHNn9MS4
+vrPgWornODMsTAFYdzRNuNiOLrtH24W9CjwdPNKv0NfWgBkdqUcFfem7QXNGMHkdonbRG1KBZVF
4ngF48YlYnQG1xnrQyWmXGadQtMhcgk5xyzFj48Yp4+r4c9Ciyvqv9fa9h2+Cb7dDwUiHlJhaEsd
BOcjYYAkFmEJrQ2iJqIkZ3VchDRPOpUfxQAru6TkPR0QGzAt54xAB9YZYKMBCuxi/EQuEDFhgKvK
VIgDdAz4/t9wkRLs6Pz34koA5kGTx5xpra7RNaLbuXiYoQ8JpwRC0P6zCXhC8DnpyQGKcZF6fj1k
yW/B3wWTFDbije2r0U4HlDqBLotb/FJrmIrl/7Me7YP9dArK6wlU1s6Ecgf58vhQQ5VltswYwCWW
kKEA8CDPE3NCv97lOBIN21P6MndFrCIQqBBsQLppP8W7i7rHKUbdNa1GJmT3LVIklGAT7OH97xzl
nHsQsksb2o5ulyjY5JLdCvcFad/4MjKWNBgBbY29LbDf81Li+YirX5Iv8bC+nELv2d3shG+AqxY9
c38KTABVlocG1lAx2hLvJoBqIZvjwImoAestllA6uRB7nwUUWycG7tPSPn1t5XRe0PgxfMPJH5Ua
7aeJajdFNvwDu2sPocE4GLwZYacv4vj+BIeog/QaByhV9wGymhyod4XzBbAkgCg+KbDCLijYsZzr
zSqKrt15zovCp5EMqsN/WxT44pBIbdyyQGeZeVo9bHrGBhNXKkJMwAFhYR3J46iD86pHsGFNKDeR
uu4JOteecwvRlYKwHOz8jFLugRlL+SCpql4NccTjMjMBAm1lrnnFQEhvLMMl7r28P5HOUpal82tI
5jXlO+fAoIghTruaq402Kjplbf1zrnTzncY8EYWEXjx1cTuiAiecWm485M9ea99Agv64UhAjLB7i
dG6DeNdxZ6ONKfRG8Ojy2RsGOS2VpzNo5gSKvjT6SDI7zhOzezTqb+z62xciKcrja4lYdECmLNsk
mcGDhWArvHZALdSMhHyRtrwsvXR/mWZUAaYaX51npCyTuNWD+IKZS4C9OXEuExYA+F2XQAJJ2juD
UdhnTOOBV26FOPduznbDLWtwmKLBneoLTIbieocr8fAHyEgPZJWgdcmeCTjkI6su7Iwh+RGZ5pcy
aco1Tw309Xq87yCNG9oynSCGjMQTrma6nN+eO8KDYuWgG/SKZctVwyeJPpgu1RM4Zy0KUQhLU7l8
SGkk9R6guyMbE1ftdJSGQlA5fIAQWYUCsfCLeLZf/zzBqo99NU4U8WaCDdOzz0uiJlxllMFcRUwE
9NH34h9WBSkTwTOVJkaIyJPgmgTvXQSzRvUZi8CSR+4YlI5c3pgqELfeWtQ7+hCqU2ESYAvHRBDc
02yZzeozwNgJigze0+NatIE6ZegLIxBM02EBppwDTzd3UYVi6sTFjG0SqAP1YX8Ap0uF2oGOOAJ9
JLyMFoIINLYLAXw4IjidTMQglxPaid4Ao5USMkifqjVgjp8HOeMX1fUkA/TnHw3zA+QYP6zP/PgS
7ShZGJywYLGkQSSkMYgRpAHIg4mh2YYEBRehBe88995g0MWMkp3+bE+gCHsixWeT7iBfw3n4uzv9
4DsyXNWH6grdyLoSEvQZX8fZ9kx6ESnCZnrk4AVz16mU3QfHXrMnAEMeFpOL3kibNynjNv4x1Ci7
79yWuqNSBl7GH6cBfnxNc5sbG3vKPML388xoo+DU5bU3qAX6TjzqEfNjwCzorjSkQuWYeZVLS4S3
8NNFRRbQxchQkXzHq6fNuAFxFp9SXFKkbpfMApw+XxNQFb4+iqy9cAkk8ETzcS0oh9m4ZKixhobV
De4ziXkjCQZPiEgFfETtO3oerk4RMk2HGsietIJPsGEwzADJ/y7aQ4oOlZE1eYFYaM9oSoHje3Bk
OeMtjooOc66FDCHeNiZdaK7dHyoQ1aqtrgi8G64IbWw4pwbe7W2ohc+TNm3I7WLCjrASaGctuQSE
OgclweUtvztpmDG+JZm6oFmEO3wBCielD5BTnX2iF4Zqdhq3aHekjkE4ix/Ak2jEZntlrzOpbAMH
nE8vlyOxGVHVjeDU7wBdqdTlYEfj6LQwaqEDhi/PTN/EIYgLvBNVZPOdV6jMyaZd4OuFQI0SaZlC
2EBA5Ch8t6SBxSRsIIqUOVHOixqApMGjtEC9/FnUFDYerPBIwfc/i3IM6k2mY/QTo3ra4Hn1Rwcb
qw4UX6HJAO8DC4CP3cZdfHyqJQZE9zk3L2bJ4J69ZbotGSU/cV5Xd337hZCLmNxizcG160ft3TV8
+i3/vEph2AKJwmgBLO0Pc9j60Cl003g4+O7edecO8KY4eJJXQIrAIZy+TNnRWyOtjhMQ5YXOuAVe
lAT8XZbricipeAfG5mcq8V+103HcZ/N+fVjhYPG8Wj4JjxqONxYJ91knDfCjhyj8aM9AA2jz04Ks
WDMtgzab9+8x59x9H8sjHr7LG4QCxUHPfqPcV93yKCJrxp4k/my/PLApwWJccnApICt6T1op/LeZ
Lb03Oi4KGMMq4flOlhjlezXo8yh5idxH21RsZc60vWMD2SvsR8gf2ThdPBaaanZOqv1Z3nihNru3
S/fTn94BshF320KMxElkAWkVsP89buhitik0lSFNXX6ATQpflHDHxOrz5MWLd9rb1RNcT5QQkfjk
Rbg63uhRnpjppgUVk89R4kO3wmp30FlqQ3T6mm+Ib4GlMAF1+YHVoJyVPbsDZQKDt1mXUmKBRTD0
nAhHW0bqUJlbQXDbAN877D6E4ogM3sfCI2nnvcSpBdLMsUtzO71BDmidrrNmohGIPnnNTlnwDoHm
Z9A/qdIxMVZwPCsdRr/lFeJUY6cbAyPhGup2HZQdy+D5UqH6ZCoEBmcOqwRiQTpvLe4h0oWKgzWE
ol8j+celedr4aGmczykbS1CgzACYeHO1ybQSjvGkNXk4H1LcFU6CXGDGlx1eaWXabM/JJUSLgQhq
9ANl4DNEVaQxkrvwhc028ZHPYZuLBWdXoaK1BpJgdg3a8ZcpmH3xMamH+IB/EUgyKBzN8dfHhILH
zMHG4sxx4Tjb3Dy98f9wTSh7L7vq2e9N//AGQKA4Hyf4jhxu0QciWA0vOsNB3H4tmRc75U4Ef0A5
WIqH1NcksZ0n37i3Kz2oRW9Pw0GaQ+Xt9XbfOGEo0fJbbsIRoA4lkwo2e5zwSHFewc6Z2ie1QKJA
kbCr99u+Gr+85oDVMLF3WcU6Jw8YTFF4KEAkttQ0jPcmj4G4HJ8PSAxsJnapdbxxvjPphHXFiweA
2lAPzZ+xwdDd10f3kT4BJ4ZwfgHI5y1+iEnhiuViprTFNNKqfHK1FqWb/GEg7WO3fT9ePTplbFZT
3Lt4HpX453aRo79tgMPCZgrUZcdti9WX4jSHRGjygIw1dBeeTg2bQnPVkepetx/YemiKxho+PCJG
6m+SGd36H0ueoLvb5M08iqFNiDh+aXD4FoM/GKr3xRdMQ6ZQepBGxRjC9FBebXcjiOc1ekc9bLb9
rpSeE3ZeC2sTBuZA0YIh8HdY+jrdo0xswD7x82Bx9AEqLkPq1vhzfE01FyxCGI2vQD1wgXOWgG9D
ONks8cAS4lLc5eNCpYa+/zLfJ4kHeSw/fQwrubXZnKDRD/e1hKkMN+U6FXJPBTojMWSdKIUPwQHB
U+TMIDgLwg5k8W2N8kD9n1St/CnTroOp6FJU1hi2Mf1cobJm56bcRRi3OK0DgN1In9OJqYDDfcL2
gG7AulGzLe6zflBzsDnF6kcWch61MAlGEbDtMyLFvL1c0YtL/YCzHlZSEdf+FYhKc2EpdacwxSek
jvwf2BTec97eJTs8xmn0E6mCnNbGoOBmayXD9/S5ALmLOx+G9BR1cHRQESGUjTQbJR/W2mqFhUQX
K/M7OhxG2Iygqbnis4daqraL3f7tUGqvWe0oagZ02Bhr9oBqbmsVj6noCt0CjTLt6f/etnzSDjOQ
t3v+a1n4R5ICKLBeDI0OtR2hxFWBzNGT4NkOoakVkjDmdZZPGxaq+1sVwdcAliF7EeCTWQmDxASh
nTYsgxYMoC0Xif+cZ86W49f8mAuSapY63Q5AkVMe/7vCVD6N+dO5Mv06+9CrxeY9ylGJ3QaIqbDO
xCqQyendYQnTBhRLHNVcsXmCZSqVb4dp/Q0fedWVZ+jpI8YMo8JGwgEFjEXHJG+azvOJmGEuG+mw
+PK5J8QJ0bXxEobMB8sjZ2Z/Q4l/RZn4tRFywgala5/1w5dzGW++7hZhMWAEmj/xZ9/RpDrKqgdK
gClTayafsee2M7MMAcpfH7Zo4WU42jGgOzboldKY3jxltkScuBZT34H66psi5DqC0kOEJSc7dwnI
sKVOb3hw6gI1X0z08/kCQNTlSW4k7MVRPCFT5PLD3ktOFfCE77ov9sWxvMonuoCbW8JD6DI2flmX
P4LNQxr3D5N4yhg+8W/4Q4Wsz+4+1LUrxk7cX0x8Anwc6Z1dbaPjpwO/6IvSbgsjMmdcyO/gB/G7
EdRWy2JiCH2Y94mqUXI+MI7Go6Va/MKM/gpxGEoKlDMcFhKwOURdQGv6IbpWR4yHVhBBHIc/AeDM
tLjKOJhEQHdBEwK5y9FDoWGK8kB1MX7gH1iXOeuSthuc/o7c/8fEXab1dAtDbUjziTzBC6BvM/T/
4eyYgx4zDo6vS1BXnj8uIgNaOItEkNxTB0dM5TlP0IOUy2tYx8xnMeSH+vCz6x0DqoePsQ26P585
8uzhlkuVMyuFpNgnxAJjQI7AelculWNr0BdDJGryJLGWcKFG0E6YNSERYaKPhuSYgBeKN4ddMu/S
bIPcveMXhggMCSaWyy7X37HG/8xwNTwVDPuV2P1xgn8ChEZOktaYSCSWOzxsC79E1p+RMC+jViKJ
1OPSYXoKn92WpfsRakTI82SRSvu54JOkwYcMb/S/5yBz8bw4f7BujHCjd3lLvSFdjI8ZI09HXwDw
4izEU6K0F4EjtA00VHpEOwLOKG7quXesMAXkANJp+EiDH4PT8MLYP0Dmdw+Yxd1KTGWPBqm7YWTv
c4FhfYSpltg1PdGBVTy/vjXrO6wnmNld5w2pTM5GQYdaUZvu5pjM7qE66znEEd7Iuah3YE9WEV7+
zpASexzvKaem0A2uU4ZrnQ3JojkdlvhKsu4WDQc06Mm4DNK9MCsuMzTkDmUwD29PBJRDUtGuN35T
eP8xTh8S1bCD1wguS0PBnBiVTTIvnC9mOiynLiw7OJ+QOTGO6Vl8wBdAFUw6NXoPMTKvjt34Fpax
jJPatrHT0RGtOa0E/zRmbC7QXkhq4JdYGWKzRE0DWzngaflPdDwvr4pE/dqP8hZBvMjBdc4MjpOO
w8QoxNrqsswcjDCq9Q3gFu9ophhCqcTuJgQBkEDDfWVXFXUaHkMbybNRaDI80KoA5RS2afRWEFj2
OC9gFVPsNDneuJ8I/D7StOxKJpEgM5cxEehcwh9HXpCM4b5ua4p6icgF0DG4ZjKnkJqINpqXzYX1
dz2iOr7vOE25G9tmh6s9bHzAtGqDBciEbAB3g5d+2JntNxXRVrnq5BNnj319g7lqOiXOhKUFEzBA
vMhIOcrCz+axe/FpPPiyt8ErIMqeTCTD73iY2Xiyw89eCssdeDEHoUUVXJtTFRITJqxsavJqc3r+
dJTALG15dJs+nN4K/KFApQucx0JO/Nb2POBOcmD1QkcXvi3qOpp3bkxWNquW3ambDLZ07DSj1xK0
gZkrZyWPyv5MHzxw0MFhC3ABmH5YBQhwR33eJ2FbvraDWmohh9/3w441Pu8JeLYwtAQQLilYAM+T
8RIvE9wqeOImz8wnCNlsYq4EwHbo9EuYQ8fcjglpI181PIfRGD2C/3k7TZzPHUCpFKRa4ygrd5BV
Oddag8uyN6OVJFD0uRf1sdASUQNAVLLgk12HCnNnINaWp2/PtGp2gzO6+Fzw3R9AHHLFqDEnikXz
eYDK5CiB4pXQ7W6j7/rNkdojzl23ua0xQ+LjAsMLd61gsQYQu/9TekXJ/ZwgZIurgYCXDK5H1KoK
hBdumC8KuQLdhEeFB7DMx8YP9IODloFJIGz0kXhm8R4xAzIonZFJe+CKcB9Bf736NNUY5WkP5hYX
GWNw6eD7wXWn8/XkUkcMSUyClOYwAS7m3rA/O7mzZMMD/KaMngofC4S3f2TJucUSxuOZYmSDLQi7
jrpNyLKbfvBzYr53KAR1UkxAndiVefjepUtordaYDJiPdRBWAtP4w3OOeSdakTf8RIbtzAESV/F4
4GZ0w3jAmnWdDePOo+Zz1HJXFuYB6uvkHlJtcl6itNBHMBjl+UefsBN1B5fwE6HeyJYQnRkc0Qd8
Uesr+NrmY5kA4+JLCFkN1wNulOJ+Bl2GXdcBMjM03LBYmCTp4IXfZYXsqT9BLNabflz6RiR2NbYi
3VhjvIdvU8RMgelCFZAGAoR8x9ylP/vFV7vky8lE4jz+2e1l373xcrjyJg30huaLZth7XgbCmdCx
9eiaxNh/mOEUi5IXGhk62SjnbU574XTXXcXGgdcmGn0GQQRqUViMikUSXNY/V/NS5OXijg22Y4No
PqfVrGF+UTK96KEBhxzzBFfH6HDc3nYYg9Rf05BCs5lpBCdAxpo9YdkkXl5a6+8MmMZRRoi6eavR
e3DdN1vUaK+Fvk6ZJvg1YQMaBZD1nF73XwIa0NnBaGN1PQDTRSGG4HuuD5s/Qesx60NTP2zBasJG
jnouBMvkZVm7fKyYxqY1vtjPIEHz14yTk4g0Fj/ziPp0/Qt08BqyCE0jxFXlB7a2b/nflEA8EnQi
I+bpWilEqU131MxU3uOV7ZvTKBvW4XRxcuYzydjAfq9t4QnuVccdTKkZTmHAr/BIR73gOb5umhXg
Hr/7Nu7hQUKGDKGJK8zsD6q1prUCoQIF89ozSjmXElwgdxAL+3rgk4UUBj+micJWUKdg5VFzepyt
5nSb8c5f9vVNJ5vh2YMdvkiIQJhooxVOsAqLQ4qOKyYUs59m9w/PYRdGISw0w7vNsJGhAp60GuIW
xKT05gwhPl3/KEmgGQHtnYcZHANuKw+1CsYpM8ku60W/GLNAJ6eLQwdtUibr9nfaC4WB9eYrd/x8
qK/r8ZVZrfrXWaTMmQ7FnXKf6wsaRR0Lhf0CJa9j3gk5fcEZ6m+gJCxltCZr/+5+P5SQ4lDW47m1
g8vAWOIDWoB8QMzhEAcY96G73HGJJNzdwS2OpTfMli1IuuIyqR9OaCy3PZemS7AXrDow4VfBNWqn
z2Y0i/mNddwjR+AXdecl/LbnnB4Vl2C4P/GZeqMm3fdit8e6jSwaznU+Scb9xVMsIsVCoG2d/Q4x
Qlpwj4RLFK9ac0ye2L4eYiL7DaaPnwlzz3SuD844p43xHuDvxHzDK05dj6w98qvf4evYjttMEZS9
4bEH+TWE8iwBFzJadHH9Po+2TQuEghQOnsztj5hWqJJPmUtdbEn6Ki/M0F/uHY+ZisAYjGGrpQZD
sGse+GPQtEGkivVNtYM2ycnUsXF/uwUy4MVdFRadIeUB639MYBROeD2EqDAiYCvS5dVbzVtBrXC/
BO7RLUHYOGFKCvhz5WQQe+7vVMgVct3wk1e9qU40AX/isbVI7bYpYBvUUQHCMUzm2O1GHVAOOGL4
aj5gGL6I7NAV+wL9qxPhXHroDLhyYVkhR/r5xgavMhDuBvLQIKthoyDZYJcSWmg9V9Upf+IdTQ4k
qDoArH7oQw/geMvHP8ZvfEarOqkBO2+QBM2MGAPS985TTN3d2ntjMH4eqkR94CcaEHjyJU3vFcH0
C3DMG+BdWM9uiFzhYbDXkBMwcmcHdqw69zXdbhiXIGDuz9MxJv7XxQ8mx+Yzx4b/XXn1H3i6unwG
KfRhMiHeCxWO8OI3uF3JNjKvWHz8EF7KLFRWDJZxvC12qqNmlgZTSLd7F5+TDiaRyrHKZ0mHyWoC
IZGhMs0Nfc6g3Ke735wNhFBoJH65lBm+xHS1Ay3MIPtAm2dj8TUyt2bTjGGzPf3fBLvEdRVQe9zA
wVGhcwT84acv80rkxyecMYM+8h3GpGOVtniUDc7InoA93CbQpsb0ojlJCBUVKsEbKuTTOQz1FpBh
gbAGe3VLHcNYZDrxcUCXWiMARzfd01b24i+NiXdfGmO2BFgooapLPVqJQLBevfH+BYpkWbASr1RY
JNLKJoBRwp5o8Vc6zrcf91B41TyfX6ghpWxjSMzYnp/gyiSdYXOkQs64kILGHB2kuDXVAEWG9//W
wRxq1Cd/6f70Xqbr9zL769tNcIBQxIJGJUbqGdRKVKkQZf+kfHnAQyLTnU1bg4Q+ye7gdJA+FuPs
1W3xn9YE9YuajSnQ+Ak/iqOTZwmvmUHJm/EKxsZu5icdSxd5aDfQ9tDdpEHGbi9ohcSgdv7ezi2q
IUbjFMotAod2r1FutBgzDcC7kLNls8s4mxXjR9Rd8lI9ArdcoHvoCi6NOPCKAtCDzrRLNSW+vjd7
I3DJh5YQwJ/H4ZVuMyU6eH6ndoRxnsxkqv2bG2F1Ylm/7FOPBw9X8Eql9eXcyKK70EDcqTJpocrT
dgkzKdLlpqIiRTH6/pij+7BCZldhJ/TlMoSA4FGL0yJZnWXbTqOO99g38IX4UHOBxVlnHGegrrG0
R6RRxC8zBvOZcxYxpcASQbxJuhtp1AEOacEMNnDHfOCk+P3TXZ0L+TLoeeWCOYWbTgyLLI614XFU
fZ3vXz0uYcUE4mJzGdzG8J+LAekrAdJ+2CwDNgmsJLcDkw+fEqh+FWTP996YkoinYXjzOabr9jAL
5sryRP3aNaEXUUPxTdcvjOBG2qpv5jQV8lNV+JtXSyM5jdCQKV7BNqpBmlFKvQarptw8YdEwIm5x
bPDu5xAqrQwrfD4CuxdoVmOMAEM8mSYhkSnz3xqN9Oi9L6GWjH4b+MJQ1+jXmcM/D9DanLjDrO4T
/rb3AKqOqU+K0W2lQvr+mWjeKSRw1qELqDLrvuaywjLm59AJyrj0PhbuCrC7LwIuHAyrESPbQXSx
J9hg/Qf+IcknIZAEbDdKul3FwrgNX5suBN9qpaw/Ucsnv2YEJwG9bTlMKTxrR4QOfwagRyQz+wfD
48b9ka2Yus8hlCyTsRxxNQ7CDEQJOQHB5wmwC0wAvTEpq4X38o278AG0ELq1TwjjBvvRDJKyPkpp
nV74V8iSk1L0PHyNXiM4u+JrjMOtedti02qEzXQKCgESCpDtcInxOPW97lbeRUBWkcUrdjvIBg//
F/UY0A5KSrHbuFNbO1De/wclh20A4WLddCm1NHJv+AlwMwjG5nXj9jsm8JpIj+0yBg4feIz3UFUX
pJfX5HihkgRNE1/8lnklyqLy+D0DyvJpD3j1AokETQUWC9DRWYdNYOAhgROYEeJG0eZnVPhX1Kaa
kP53WyVMOK97HHmjDnFzr1ii1G6DevSwR1zWD6RnliLjTbvaUulf+FItH39j56+AeN8On9MumSyS
2n6EgfhAj9pDQtXFKLc1oVVwQYapC/AwsPeZW3BA8ar/UHpFit9nVNtwVhEraa/5Jq4iMmbqPQLq
0RTV4ZeKfvdY7Vqw2Prg/9c5bqoFBE3ui2U6LCe/IagXD3jSpvzmnCbzAE8shrXoqAkEQ3D89Lp+
JwbLgpvgv/CpJPwlQF86MJpAckAMyhniaod4H2J7wUeSYB10hCpwA06p/GNtWeGvp+HH86KrFRM4
mejaL7RiXOX1Mh8WzI1/HHNVYimQbRw1hNE+KxboBSgYFLuYKBgKMCz4TFRYvPTaz7Ora/YZLSoW
hVQfAy5TxtmEvi7I7B3xk4FDfY0zGZgRYSMuGBI30fHprwYz41gv+WWQPBCQYnzStcmoImDOIbqO
pu06wbSCsaaoyoDvGZIMFRz4lB2/NJvnEmRURjUOsW++bj7W3QSDPXQNTMO94g+6jLXur7+rmkwW
uC2MjO3e8Yw+hBuFDQSl0WL2L73Bb5dBVOkAQcEKJ7F0zt9eH4OnxqtsOyUSRuyLn1spqagGoIho
Yi0ryH9qmCvMcZekq4nCfbAHu7bI8VWG9JEWIbpbxLGeAaSClo7aKbjjUyKEf3kc5ASwO/lfz4jQ
0fOdk5VoYn/mrj9nhjnTVtqSND9O79uYf22nzmfEKvC5yieYTIx+qq2XdldYX5A/R2msRKiSiK/9
ktp9Qk2+qQleR65DU/m2FcxKf/BDKT0hNkDGgl8EuYjD66/xiF+6szF7LA1GEgDzYQddhYvlZ4Ts
fdh9yPPv0KNzeSKwgmwRqn8UyEN2AtuC5MPgSp6FAa1Bp7buo8ZZdQkiNLUxDI2KhhZfG8Al+8uw
AgGD+9+l+QXhorQzim7sIodYo948KSwbzqLzru2xweH89Khf2SPUuBzUVHErTP7Cr3cd1ScqrGyR
/GW476dODeYyp6T82HjX+FfoBwvaV0yg8WkGAsYtH0hWxLp3athqS95pm6KTmhnYLcNgiYvFxYZi
AnimcOyzC+Ni/fia9c3R5y0M8nj3fm9cxffljYRTliP0ptxKup7wU0Cid5fCbeLWAcBoToK59XAJ
tz1CRGrz3P5otb7QP9pTRjb0Icb0Tbt69WpwN2nfnHWH0vGYspTpLLkFCuQMvCT04LQVnONta90L
xCSWKIFj1rI6sWhu6u1jix0ypZtPpdeAxr0317CJL96T+D/43TBM+fNAtVsDCit2KjS8Ku4PRMSB
lmGY0RFJ1dpl4/SlQpjQjtCDsxW6/mNWDLKFpCUUXaa4fZoRqAWG+5rCZAGQIWyXV5Uw+laJlUEw
cOaHgmcQhoe7DySVO6u0O7zPxaEmUHHizrdGyMbhgkY1RX9FAuLdfDQDpM5+vfqwO+7cBpyOzN/w
G+WPyDCv7mI4zlh2UY2/EEJg2K+uURahjgGS+VrXdQKDlrTR/rw7UcSAkQsVilEy48FfuzYviTma
/DeHkerQivJg0XcwiNaAByk6Zoc+1bFIfT5hPr+jdOnaLAMpRu5o1nTOHfIsccPm+8R5Oq964gVu
15j2oIDDTsgIDA8lErgWbaeCQfiQCoynzmGAva33Dine+T9c3X1mf0BzvNaPWSc4N5lswRZcRSFN
Xg5dMJBTvUIp4iUEYFgQmaAjZf9JSS85+Do8qBcz917I8T7FPomJC3MuWiawhCF5Zo+/2nvhFPX/
8AqN02N2Y8i+evbk3u/ju4lxkHtn++LNJOm/vS9PwfxmkEyr7T1C1ofETKifblk5Z8OCVJot+nvR
bPG0M6ujSK4uso4uOdCFpZQOhZMQ3ivOz11GQcH02sEnANn6c96jmMfgHlbFEiM2SUuBls6QnPAS
NkY3UmcADVGnYahz8RXJhkBkxd3/XDVQtZuYpoY6o8Fvyl6h2RGJEOIDIAif9fff6MUICL8EumCN
Qv9FhUXm7HX9mfT+9JE2u4TFUY0rogOI3JblwJaa8zIujkT/1rHCwz/Uu/sSdIKoiZypDGj5MF3A
cEZgLBp1hOJ0SAyboKkgRmTelMwavxD8ngn8U8ROybi9g3/yRs71MTUAV6cMFJn6jrrkS4kcmLMA
7lwOSfAOzFv7N2Be8pKWvbg1AO+b9xfdgTBEtzKT+IyxiuOwZLeb3WOOcGMi5E+RY4E5scW08Icg
8DOQu1jGz5AbQnRyKDCp9j9ApCGJbM7DRWuIdAYZHjuI8Hq8wR+sKJ7Y7DVvwhtygDadPfRZJwHB
G8Eo+Ou69d/DY7/+4o+fhuSGIXVdvDmgdinzNOD18WP1BKsjKnDacrlvQhnsE8nNlka4kC3oeG8I
Pk5JgHc4fw7n3sdEZM2litFZTdg6t+y0oSdvB2sCISd9s5w/qYrOR26dHf/2MjfgDnzoTF/DnBx1
1Nnwri2qpRuMG4bNcxUGzkijidBHb+CMcqKgk+fYjyoPov3Teb3dfArxHotUlZr0jfcw/Bjq0zNN
8lwZJhEDSZJmGE0NqXWxq2EGzjZCBfqXov/DGhIpXMcxepa2TAKxz+RAUnZ3xAyC7kq9JOY56LED
3X0DBw8YDxuNU+V2my+QuPdJNSVtilNsnlPk4+cI04Pq7W33YwWlMRJsfqKVIPn6DvjXfRiX09vf
7+koeqBlwQtXh7n72xm4DudT0ia4gHZ8RD5aM76wX0Bz8K2W0AGgjM6+AWygpmXNkcE2uhiDMx7z
H/e8+u3pwq6ExoG3UOS3XGX+4oxpAw5RbHNBclCSaKszi/e/aDMpTPc6CFE5yWvCDuxze/ul91rr
DN5HoLvciFyGYCJvwAMo9bi7MW4bneNkeTtJm1NG70l3SBIerOdp+5gOFRe8BRb7WZdPNsJO6XT1
r2M0cFcmDoWVbe8Q8e8M/5gIAnTKRPTMDJ3zADoeXDRIXvmgNy8z6zvJ4jc3O/pCBBhUhuw0s1vb
7BZh+VJlIRekRXrLbVhQvQTJLp/QHeEwqCETziRk6Dy/wRhIMqoUho7pSPEM5kkQ5DAmASnYQv7D
4/Y2uI4JRB225/2QwZAFHQqOAXVNXMXfXRtSVsepEA7yW1/hnapxKVKoikr3pCGZIBsNECbor56D
Pjms2epLI/vxwG+qNhQAmYXmu+fui8Aw/ICQQNpDuHA/vo4Iu/DieYD1tir7S1HjZwzphGH0w/yr
G7xIzCV7xO+emsVHuBcB8yoG1wp8bm71QFkDIqJxev29j6vbmL1I9jwlxFWuOqLl3iZy5hUb6f8V
3gQJdQnHoatPCe79R9J5LSluRVH0i6gCBSReyco5wAsFNEgiSoior/e646rxlD3T3QZ0wzn77BBr
aApXp+CFBN4RYb+9pczO8R74XuGFCicOWYqjxKxc+vXK++yg1e6Yd9MwtNDzXtq4j6cv/nw0cyS7
mg9fFgJjiHdceKekvpOH/jHlPac4QF2Xf8TFM5gi6DS/OMwOF8OAzvia/v7Bg8pkV2xrPmOoL6G+
KLiBKRYJl3NLW3hZ6oG673JRPn6tIfTb5JutN86TdU9pjVcRVwVevr7eUPmi7rA7jwB5OW9cPMth
2c3fRm18PiTvUkeMwQD6ZPgOj+hnhfGutLjksncld4X/O/GvKvOmEWwd8DWzJMlnjjwYPz3sBgGr
m+i3bCnAgcFJjiab3muBl0yOG9RPU/bp26An+qLsPhmQrjzlw3t+rsAg7QsZU4AVuMp/7AJsHDoZ
XjdcFjCPgOgRoi4InQ0BfgqSsSzgqCnSVRYRvLD+joeqU3kIJFukgvUR6yAJPSr09FxOG1xtyDyK
UD/vXqTqoexSAcfr/izbdxZSgxISOrRA4xQKtPAo3JmeJqw1TE6q8UKeyYfRAXs+oCmE+kjG5fhj
Fg1N+B2aAnBHb3VLvizWgAWE5Ar855YwKJ7Tdlown0GU+3vyPUPiiCcrsloy5pBAVxQrOGvLwROY
ZWQ+w7PBd/M6+FYadgKi5u0MV+P1Y67ZqjFY9eIWCtK/oUfA2cCsmAPIeQSMuYfWMySgXsKL0X6Y
L+8xznD/gUPX/v0iX7DfKEgeE0lIqj+MlH6IHl9LMtACGBU4MsFxonrCuHDSt/GmZgCpBLUtBWIU
xL2KZwuosEDeLgfGVMA/D1PBse97GC5hieLWwadKaYNoNm0uAhucnGtUUIMDjoEGHokgcyeLJHUD
+aIDVJaR+WUOcYN5CJHFXAWZgju0sa4eDMoJhzVYPDRHZCu9WDb6wYgP4LK4MmgFSRfTVtLzmELz
AULYmILNvg99sGfUlxBOpncIqbfgtn4iOwQ4RDZpISxPv8IV3go0pp+g1pGsTiHB2Az3MDdqvQEE
n8mGOGwh+EXBzI04XZcLwTR2hMG2sO1H0AJz4AFgfBOG+3jSyAshZRSfRiaEyIx46eCh0iwhCgvO
JEDbb9LLPyLDWCyeyrvrUF3gzrgiNUKxbqwqMentpkxql1g1LhuskpyzK3uMh3a9+Sk+GX1a9Wr+
zgBGHIJNcLK6rLHnosxB2jS/Lov1e7wXJPqv0cPq6O7eDNBLSwnLhGBYcBqIQIQHwL3DIkuUldVU
yRRru9hzXsw3lq0QlfDCSB/9xk5oXXGnXRz1yUrgrqfZj0V3x2kWTinsGiyXGUXxwmy6wfMWN07c
/IjovgkpiIo9TPIKfi4hdS4RxYLdxoPL/spZvb7h1qDigtFuAa7mFe4WNGE9EBQJnfn4QtwHgUng
2OXy83fCGp9QS37/uiezt4KbsIDra4GxcUbSQGQDwqwRDJK5NvDl+DKZVPYXudhg3OaDAEqbksMB
cBGOC9Yi9Gij9/cLH3ttuLwzD2b8Sk9un2NmIAEGNKxCeFgehEo2AbEqBlan01+Gy4N/crq/nk1p
3+5wRLP6MbwViGLZyRJbHH0LBAIW5aKjkj2tT4ANryUohF1wFtiDqPtT475wah3zS0cUE2srvNrA
5X68hhQ9UUHDH/AHKEzQMjmQsEcaG/A9vYZfJqzY5vhPBHZbLFQxktWBKzl5Uznqr6WwxjWK0hCf
px8O6W+GcWcXfev8DlwvWEj9ORd3UBndpET185q+UU7NKwNXOsz1YQKJ/G7A1d6Sgd2iYZSIrOpH
gawttV3DXOa2lw2LMXbNWMau0tGAARMTY+S/nE7fFWg9XSOFHrogsjLgt1Fpch8cK0u1fskjehuM
/sxi+8yHCcNexPA5Vzn2AzTqNM0LsfqLrbZnKM/3bbC9ZMQK7xmqOqxXW4RUiCGOkNO+5yrcdh4x
wwIwXmWm7R/k9l1Q8FUoCz/w7HNeX/0wckBsruxCmzKHp19rMXYgICVumklBKUBeSmfcjz1E/fHQ
BP0iSG5A5AoVvskkEJyvt+/shr/RuShH0dBlqgVbVbDrsdnarV+Urj1UJCfk2mybg7rs4qc98igY
9rj1Agk9DOYIzEgZ87wPr+yvL4A6cknn93EqUDcNRgKNvZ5eKLPRDe2Y9m8m2sqqrFeHo2Tt1Yiq
HEB1V9j1PHyJ8JzzpH/QGE/WiMo2BozGvz3OCVEdQfRbX2xxHoDsjnu7H6oWPO7/niD8m2S0hAb7
R/8HCtVYjymlwvRiFNuze/rbMD9E8pML/yd6CywecYLzLzt/T3Gp4+82IPgWDgQwCv4q+CnKWHAw
UvobupLLmAKH1XKqsaQQovAKGZfMqdrvTs8dGgKnxYLBr4DFemTZvJcXr7erVz+2/8kY7fs0Zb0l
56IL3QHf4dFcX9xpYAAYL2jP/4j6wlwaA0qFDo5plQ4qwuOdn02aYK4xjkwh3gFlaUF7cV7B4BdW
wVLknVUUNGuqiVllPjgj0abhvYs7JXAykr1qTSCAoXnMfBkK4WO51H0IMF5FUEKVYMrJg+8flcnZ
7CiqYfkuBvHnM3txNbTEKoEuS9tryKcLf+G0uA4mPQEi22/vGclkusJJwtwT2GYK1WrOuD5kWVNz
m6W3uzCIIFlqfUci+F6uC1fi9XfL8wHAEcFVykOum+VVE9ybzRD1N2SWt39DC3ylYGtxJR3y0jbM
OygTCd9YvIEaN+aIkLLnUnVPOLaKpXxPgUcm10Bmuv5Km5kwnAJ7FN3phXoPjAqr4zMhzCgYo8a5
m4TSCmyR44ZGiFCdpy3wF517tpq9o3LCwEmzRIpYjxA5onqnI+91FDBjS3gRXOaxMqsNQFEMnuOz
wCFh+EBDfUM1OC9ZZ2AKqF8nFTYJcAdQw1GM4696d98Gc3HlR534byyHoyp5rJigsI3wgZnSUS60
6HzFowe3maPuFGmxZcrNiLpY4rn9o6osEZB/8w3mPC93k0JpYYbdbHnNHBKQT2D9k0Ah8zmxErAD
Lqw3/xc1X9+3GyjEpsYDaRONo0u4sY6sMj/1piMgUg09yrwBpucRVDNlxMh+/Nbp1DdAk/6mN2vF
9H32grp9t6jkf7hZg4ExR7wuirv/ZKMhCIZLjgnVZfq94LAb9Zop3SPH1AaciShLGGAUfbCBAL3I
b4aHu+SKQA4WSnjg4odSZnpcZ6SStVgizT9UjugBxl+TWSHzXMzPhNYaPq1VojZ4zC7b174fdeEt
w3asraFKv2iNoawjRTCwRT8nPexzGfwy8RWli2BlDzDTxQGAvBOUMnRY9PzLyueuILsZHiLjYCGR
l10SljtiOifqumEECAgKlLuXSVyGtIqwWDMfKTTRBc69hLptVPKSUIvTWUIvz8c3a/iH5rqckhoF
UbNYEFkIN4c9CRllKVsgLQTCUYNqv2kfmckMZaqawdzjRCLUsAWNhNSE4vo1LYkPfizUHeBNO2Y0
ccb+rh0P2UALoqaX1YGE+vyFc+UIr3PZ6icnWDq4onHIX7elP0IapeKW2BJIIQ41Lf6uvp7K2AYq
yKwjvoO2cEbHIoxBsERaIKeA60RhCHYwoS3Zk7hsXHeXXGBR8jyl3mRge7N7Y0CJYgmIzehPaPlm
lXt1nzHNP1fbggEZVL6ChdUmlcXwAsX61ZJcEHW8N+BzbMRoXZBekKcoITjfDpq5NhtQ0xXjL1py
ztvGJJoGTTKn+Jfr5bTgj2e9HKAJTArYjyS/dT/AQ0DUSDvRhV5n4E6QAAAHaIZ+aHwuVGFKKjRG
PdJ8NLQNDxMwlvRxbDQY0MME4+bHJZpN85kUO+knMnxBEyrCJaPBfdJnEzjF/EtXNd/AFQI7mKM4
bujSKxzlttAO/inFqAhBkT8my137QjkE7971/hQXQfmjxyD+vRfkQt0ZJtQ8dya1S+jeZ9APii26
f6oakmqnwFLwl2gr7Gd694We7rd8kOfLCBztTY1RILJ5aKvfkCWjQJycU4jTH5nlQUCbhqgdoKsh
NKd7BGTh9n3M6hzU/N0Y59+4xMhvUVxnNDuqttBB2DYzNm7Dx9jM28tUxcGpMhqGagP7EzQ/40aN
oqVPSrvSr2HVauMC7cE7pTstEzR6dKF1gpsTSoR6AeQCbxfJhYA7gJKNvxoSKzxaPCZaA/8taK3C
KAgay5nuj7n7XOWslHM51wEXMU2jPxXPvucLF17BCK4nT0qof56VAKLiw7jHItwFAqApmRYBHQSm
bGDp/CZVCOvqAWeeaOlpiXvHTIRElQgzgIvgv2Oat5lIayzZZqlwxMFkjYwd9Dj0/uQTcFh3EL20
ZUFIqN8GA6sydcyFJzIjKi7GZ3TaK0zKuCQO7/HuQkolI9SI/SrhW3mWCfBr4JVDwQgVai99evOl
9E7C3c98MyR/jW9ou7caRSWSlZcYFjLeHkyrlNKeuXQAmUGNKNdfvOnR+EdFTDGHzFYdP/MfrcQS
tNkY/Y2o7AHkfmGxY6Gin1WnnadSWS17ALozGSIFgyFaDNrBPxbqaTAf/qbX+7Qgn5Cgya89gpTw
nMJmIgCKsVeH2E0e8wuijsTjbSdvMtT1eQGuhj/ZYA7g3XBhxFpE4tucesHBuYUOeUS4hSZ+LyAz
J23UHRRwsgIOaD+rotdOi0H3zjtswMANwZpRn/ByBfZPnAv0XfBtXhJ7gx3CKANC1GjK12xGQjOM
XBfeoHSf8vXATUz9BzPAPjSEwtcHDiULUHI5q3oxnu50x3/lgvGCVeRt9AjK7wQK9gXrL37hoc4e
JtOXmgA5jDIW47z++EFUClShWoCJDIhk6kygFyYC/CEDbuYDDFf+TowkKcqZue4R3F+JjmMjhhsU
F9+0O57SYSytKGdGtBva4mW/LSBiEh67FCedKXYi/nuKt8UtpA2h6mjI9pJTehNbtu7OHaolHrAu
vIT5zxiffVp8DEmG6ISGAfc9NIiQqYmS6TtsAjxc8VFZ3iPiyLwGzUrrFX8bS7HZXKftx9hYqCMp
u9SFPu/T436P0FfgZN+cvsuZypHHc8KImKsv4a1dV9Wqz4r8u6PUP2IdTyQvrsmoNX5WZZAfif6+
8mCDeqXVcz72MN9EF0taNXkXIJMIJK+/ApfVQlJRPRlwnlqP6EvioxZvrkbdrmZ6cCajbBCgrzJI
L8VWEaItQWlvU4p6CT3c9JJeUmnZC3rr0fpMxxiVDtN3AufAhEBLJEfGBAyeKfS5TdJ5PZSDNfgR
PuZs89fybp0E4U0JEcWFjHqeh8EBM8o/ZrvKv3AYskFLVCsryWhyZcUg31Ddc0J2bryxi5gMee/p
YiAEhnW34NOGp0Dfl6RpVwdSiSNMw4wrEc6nY38Fwr1uxdNfnc1iraIgLUOtng1XX6Tkt2VhPi1a
0+yCZEWdjRxkqAgEgaeMjc8V2lCQwPrf9q2BMXSRVBGswVx5uDsTUae4UMRMNWeIrtmwfTk0wENx
L04km8dfxgMfR2ib7fmEpEdX/8dGQPSlW7zf/TX97HDrDJ9JEY5yxdR3jXcLmJ2xR/phD9rfI4Aq
Yz4O77CJPzn8HKJ6MR+OXwhh+zY5OsRffLLWk48IrtbvhcyMp2dikJQ9TPn42xcHbY3nkiWvBp6U
YXseQ5QqfLH4JEt3zl6JtWy5fZGLU4bga/h2IbK5uEDXJjUJsdYiaJca6uo/3VsAPSrqwQQb7vX9
MCJn0YPYl2omBhaLi9nAqRslJPrO5eSNH8spUFcQivPOrmg5G/cavbCtbVko92iE1bE+r5w2eYKb
1EHrS/Yn0913rrFw36ni3SwRN6LFIxwveXMJuHpcJU+GDiHBm09KQH7IxmUdBUwvrbvXJYht0EaH
X+skTEhQjLbz+2EUUqzhqcelkm3Yfn377ZyMHx/JdwUgjsarZsYkVEA1zh347rhAiTPZo0JhlH9b
VDFyYMboLx9hkWbA/XWeUJfWMD3mJpwa/zXHLAVDDwwkegbbbnZxR7Pv7nYULh8G0YAsG4bNjhrh
hYrxzcUkr3R7wr0AxzBBSDz9XcONCRcHD716BznYGZHe8M7od9xGAB7rIiOLlQlIQOifJS0YIPXB
zMoQVbrx3krT1eiIR+cesSudCunQBp+K2TLrRdHdR7euLVk485eHcGbjDnIFgShmP9kpGBg9a4jj
yGfapU9Hg4TzcdutDnEcXBy6s/twEE3CdUdXTy119Toi6bn9A5A1q+fRouxP8T2ku4HI7j3nI4+u
BwcktMH201WCylWO3zm8721FJ7OZPNl8RcjJjwMO8AyUIQI1mTb/pmkgRw/S5a4Qyx9MZrwbkPqL
F9ccGbj67y1DpKie5u98E+oclHXAWNdSIuiwnrx6QrXvo8vD+Oz485TlDx1ZlVx9FGdgvxIqzDJ9
uEOviPGog6oeaR5NEHTvTXBJ1FTHSOAWSssAiRl339Dl9quOnLwoeuotPIoWht9Kw0M1aTMiBEnc
6ta4r4QbJpjc50qoBp/9y/jtysPdoki8Je/8a1zJGx7gxAoUpkXSGnlFMDxC0ft3RZWBmmN9elpd
t3XyCO4WN/ONkLyNR1mfC9LEi1IZMnJ5eHE3Q27F5ALzSAt1TkDKaPhym+M5EopyfTmINmYX4UW8
/HiqD+hJ4SXPfnOyqSnpLWCscs1wjdICLzvNR9BnN65ivm3+m1lvdDuU1IwXkeIZYFTgA3pW7tcD
D34SZN5bdjnGt3DVq6kW3faDP+Yg6Iwz+BAUB5Apq5gjgRMLq2x/6H7sE0g+DsCQxqnigu+s3p1j
pJFLjK5tKbqlbxTzBLDhL8j4nB9ElE18jr+OmL6rIJCrQcT88mcN89psoy9qI0YHjAF4jkwEdkML
wzuHuhCvuFWzo8ThWenktd0RV27Cu1VtX5m060zUY3iacYHMN4dydo00+3qkaO/voAYFg1ATYWFQ
qPNqdREzAtcnAiOyZyVDjnZ/jutE2l9mylqDOqvOeys88fQla+LO6PH+J1knuPm47HGmMl74ZJCU
qrSHfUQF55UJVVBPl+j/MN2AdYwvL7XfIKpZBU0m87Mxdlieo5KSoVvdYqx36Vx2kDdG+4ajWqU0
SF7U2HAqjvBpZ/NP2kIhohS9wCcoAh33+DNeUpjgwKfYbIUXGEoJzeNIwfNmTqCfydzf1v6B7J9p
vRWs6hNOcQ9coWGw+LR7cvT1ygUsCUIDfksMnwuAX77H1oOC/gjjNqTQzD6tj8lUDRKU0IKqjI6/
oDhXRw3LeT9UXJR08PzexM5sFpBvYgJ6+gRe8oVgcy32G5iHCLsv1xGyIWKszX4IlYOpr3OUSfT+
GucZ9xwjZDiZE/oSkoxOCA2V4OT3U+ZxNuQ2BAsFCsPzA28BeXXN7jOJgxB+ZHq2NsG1nFOi3kZj
JRhiG+efot8RR1mvdnrEv5D+HKjW1RxYmrdZ47Zj9xcl2Xjz5/xKmuEdymZlqtbDlv3vyfpnmIHZ
A91qu4VXKNy5IT8wp7umMGzwKz+C+TUpEGwVtvivPSgpPsvrTvOfKx1iLv8wOGyx88b5B8B2k9xy
PPHccwYD5+ufdwDSuWw1JnjQ4Zo1+FZin025w5FTICvmjV23/+4HaAJlfDO+S3RR9OknPnhlRl7j
lrsCLDp/5PzfORnse3pNlSO8MLyCfiawPgfZ15cgKrNBjtV2IJJhlnxpI2ZfutlQWuB4DF2lmlbe
y+z4iDmoOoC/JrzF2phjvE2loICg2JvC8GmtKjvZFRTHEZYF+EDMnGr7OSpQ0ILi+Mi7vViaBj3a
ZXw+quDadL71RKIzFTbmxfaaDn0wOyjWZ4Qkn4Dw8KTOTuTa99aF8aTVdPupHjzwdC+yZnGJ6PB2
n0k6nHUfMOMqkIB3LnMF57Fa8AIZ56DVMySAKEyaTvY5fe/gYhEwVs41zL31rZprtIdVqJvv+Lx9
pZ3Rx8BezR9eGVMx2m+7CaD+8673QIE9S1317E3CsXrsaPp1JGCdPdhLIT0Zcq0VAErGNJXNbd2P
bcq3aBErxiJgO2E4D8NXI+z4PaFIpSYg3cmSYsXQXOy/gsqu7MOIWIP2IGdN8LU73H5Pf0j2Y94o
PHcLbiY8FBDfP0bQiE3ao+xdfNLEoyKAhewDp2BQAXHvLNid0Mj4hk9ymd/XgtUJU6VJ+a7hsWXC
x4CKrZuqMCEYkzepXI1ZsC9Q6wrmrBgdSLpIj+VPGKiX5ZTZ+wYVO1+D4Xxe78/Rw9EdyfmFsvf1
wHTDV1/MKpQ12VxNipH5CuQGx5tdmXR/EMj3POR1bbRO4fzIj9gw36mWBRH30AUTyEKh4neGfvzG
2p5+Wo1g4dij8GzK4ciF8ubKALnxFesLnNhA+L+7bjcK6x1wvwtbxaKRFVYuhJJxIXLcMvtYEtpN
ysDk7DFc+mSEXo8tTpBP2j8iU8qoVgBX1kNMrDcJX993a5Nawx1C/OyHw+QXQJJjxXbR4K85InTq
9hs42AFvLRviKJDBbNzEfMyyrR8pcPhsSptmvkrfXCoot6Q1ip8iraVxm1bHMwzUc3o9NkdWJS8r
2qza4CtCScUJ3mG1NHAua6iOXPQ2Hogxc6CRvVl3ub5m6zGMSBSy9OLm0AZd3GzZRJSIpV3nrfv0
1f0A6hVzNS48H2C2nz4NwhSLLZt/CqkIqQU/5I61N16J4DrK7mTJx2b+AUrK+O/RShHy1ZRFm6hz
zNFW7GKmZXNmvi5YHewZ9CQYUyEcuUyKY0eiKcFMfAw5fIdh2LMhEtaL9xaWCQbSrvr3dOTjBe0T
D4MXdfMgPdXxKDsH8MOfnpLc/nq88ynuehdPJa0aIzRMAdTrWAgGHBLLchQiNMrtZSwIHwRa7RmC
/cwpb5RFendPKxzaE3Q0ZaDPJphKn+hub0kNI40nkTV7iYkkU1HGoP5nMAFoAJkbduMrWhOWP/AH
M+tCcI14B8AtECBu1I60YkAaoCNaj/K4iflLFhbi9n5GwXxhEL3JNZ4LVUgVwXzh/bXi8FJjnj2c
EYcHeoEO9deR9aRXoNtf7tWN+4q4zh9bXCgrLnDFLKVxnldDmMfj33UGpaqQFvysh/kjtSjth+LM
9qmqeXDwDG4BlocRn4LEHT9cD49yxLj0kw3SmpbzZYMbBJzaG+YP2xslBIOIQc4C+FhgC/wkPjDM
jVPCFguW9iPRrRclx5ZwpAAw5b5TNNwwb0kZIyH4bP9pi0f5ZdXLZWoNOD40hTTQlMA22pnt7Y/r
848DYxT9QhRrtynP8uUIeHpAtaBSPf5vrwRJBMS3RwrXHxCm+tfq8wHiGrrpzwSAkb8RC55/QaJQ
zssD/qwwNGiBTwfAI74Xlm15oHw7HUCHwKVABHi9Q8CU5JNNcH+jicalZvSGiYkZ+45Sk2fdrUp+
8p/u4osZ4Lh12Ow+Hru9hkjL6jvwI84e5Hrz+MBMaTzMcLHp1uqB/lCF/E1fdAPoRes4Hh2IVylh
XL7G2gFPN9K1WppICHw04QwG89Fw/MFoZkQYYD0uMFaELok6Bk/uvzdBS4DJK0zgQMfg6TMNAPHm
oWCP8ZrIvznCnQq5N7a9BI1Ax0RnhTIRd5dqMn/Ai8PkkwuNjLt/8xpEJWdoI5Q03QTK4HD7YH5C
uPnuySonFQbbI9Y1kReUaJggH/rnKRJRxhPwIwmCkjPqEqwuVX3cI1AWNBfLAe5N5rIHjVSSy4Sp
kZQwzZUOKAHAOxne4re2ky300CyALUTBS4IO7YlvMLKQ+wRZtQKNCZ9v2EHwMqHmM2TsQV7AEXCM
7XKjGm8o+3x4UEWjjr9fVzIfCZ9P9Y8Eo25PgCHM3mBw8XHRtL/FtAdXMyhva+lKS63YZEL/OGbF
x80jGFE9KBPhbnedICim0F8PGoIleSggfMB+mBuf8N8GrB0IpJCG4ERoqFhQTA47BY6Ntj2v6Ht0
2of38RTKTj9vbPAItp8NrWLem8LeiqHwOHh4ozd8pJsZenTcmZoUNu7qbP1S6kC3F1/nTzQMHLw/
cQWoe3mvTGpKSOzquSxeR/JfSijOBS4tTBmeewJbKInAvnzknO6Tw/XLlezIOQf0Z8FEOFXCV9Zk
o6Ua0WAetawXcq+/MxJnhUmb7qogNW06srUVoj+AdbbaHsKcD9OIQVOuY7QK8w3lz4XMjX4+MvVw
GDzzq0dDP5cj7ARgwFH5cypcfG45640fAywJgKWRMcgRvAdMnEUF23eA0hb0a2YRnndQz27BOX+D
5PzsMnntUJsAI3LfQ82W494KwQIkd873tTgHvln/+LQHf2+HPHlHd8vliNqJ4eqcVdT5tfnKxNDK
buI319DZ4+lwAnwCZhuDFbx0soDzSyStwPTA5UnaOlPA1JHicytApCxwWOrhSBfxG+mwmLvxONUx
59Ro/woBR+wup9T/BOJH7R+x5FAg8HzvWznC+oLmSqfz7qy7S73dsVu3Xc5xA9vTFYmx8h8SYT05
pyd/s2621Afi8eiELZwTaUH1EFwPug81rW8g4smhtXf5cE1JO/qT/yDwZkO8oND+7X5UwW3KWBpm
JeXX/J3fncFeWY/YYGy8f8ZpyyFjOtjeGN8SbIQp9S+H5Zqo/vl4dmvvZPDCVL9w7+AlWlw6J/xT
W35uBd+88rGr+UxRRvuwmkgRuhhfW0Tk3ES0Av6IoJSVx0TTEcGPw1CO9GRgiDM26y2b5AoVxKde
5VqX3FPa30OrTV5UCCyyL3pEZk+zCS0qyQwel1PBxJjalhZv9V7JUfODFlKmesSQNb+kZXiBAfix
71jloH29LLR1N+OGxQ94TfY3TSxP0VCd3wrxDM67o9UX1qC2fpNZwkv4IwoGOmHK+qj3dMIIF577
r9eK1PSk3b9y8E3vCn55wbLtA8d59wtH+/ZYZFcPli2gKjfi6K88cGfoZGufQwVrpuMZD1frC+Q2
rWM8igOE1ogm0EygxigiJQP7RttwWV9x9FCSkSXbHM0Gink+xodPvPE7rqH3a+nQGu4QYkbEzhl1
AommL7CTyscJ4ADuS/P7AaigoAJq4KinCIcwhXJ0InkFGEskUaI/ssGiD5YoeYPgEt5MlP+7TcY+
RUoBmTDgSXewChaM+7CB40Po/vij00H7g6N2PXaePLZepkLW1Geu4sCHOUUfaUuzey9418MQuUt2
3cn+OZOj54pvrXYafMRAs+6mGr3MHnG/7zXXv3uxPykU++AUPTONZ+R8khGqNYgSYk9wbSFu/7j0
NUMoPjISiSNiW++8fUR9PnGCkS3ksMY1vFqUAZolHYYmQmmSJY9YuuxKuw3OCQIzLW+PeR8Ffnoe
zxc7QgwdQtxcOE+gCdi8ZWAKk5snLz+OaK57NkuTwkscjlSuRrfslhXISn+xcalSi+i+HAaYIYA1
lAZU6Dnxt8vOekTK7OVcnTOJzUSfL3Emh9x3cbikyLVskhueYFwDYoypASBW2/ao5fftya+8zf4a
fzHHKHysWVE+Vymy6Giwr9I6h4zmMdMQORdvB7gxQSVtgJ/6t6DhnzpB+UIcFKJayXwYb5uNhIqp
sBp3NBcCVGbpU31VmeTwGBv3Z7LVlkywYGY/HAqVno83e6h6MEcYukOyPqACBaFrt52PNcj8Ri5w
5+gkGz1dAizgtpGzQHDhx+NyfaKBEZGss//DChjCYXGEm7Hw1cUZX9AiTybU0yVWJAksI/ACOJO1
Uc95cs53d00u3sfRfZ7zovMKUs74fBEY4p9xjy6LO/QcPtnp22iwzwMUmakogQvz7IhkdGSeHigK
ruQ3atNm/nT4xFmDD+YLEnxOOO8GXaNhPeci3QHcEJ48bnQvqwaG6HFviQVAHqfFYbV92LV/2n8N
oCtI3dp0CV9hWY5h7CoOTICvx1nceR3RisAom/CcEV4Vyj5V4WuHU7C8gsh9PNm1cT9UzfibkdhO
+QnhHcYjV9SSxncxQqQIsoGSnxP4+MwBzcnYvJrwMk7R/aC5T0vAZdB4RKFT51wJL/OHZcDx+uMi
+KGUrlJqVniFl7iMVSjMMkfxPVKDOm0NiaMZ3GIKyRTe5AxXRgdXrfVmXR17cyXocd/1gpZ6Ql+T
/gHgEW/gK9wzoC3nkXNaSCic2O4bjPoZHputU62vs1EME5+LFhd3cEimlyjbsBzXo3cp1APBFak5
0xkHnTsFaXzdKcQ8Ug8n3z0cQ1gZxO2MmUDbG3C+X4jqW1oDGHKQfyZsKTTjdFY6rFBAGK+K+9gn
6FjQfj3xgty+S3dahLxt87H7UtOcM7pkfph7n+rMgUZM+yRGLKo53Ndi7xy+/siGGPpd4VFul7/x
Z9UFXYgWYTJYsX+hpXBI92KOyMEfJxqGZ+Ftv0lggSoBgnYw7c8CWFSOwPj3OB2hfmcSzNcNb0uV
FY7cHYOokrzOPjab1PMnLkl4pcj3uhU3E1MxGgnRsO2r8JrQZd+TD95CF1/OyhgYkuuW+nQ3it97
eQX1r9pZd0v9e8O9d1tOjWKe0HuAWMt/4je/W52PF2AJRvA88d3t0A8x6w+Qp8VP/57dd9jj+nSS
RcZ9rkWjfQcJBxjc64VofbKHx3FhnuZztOqIBbqIuoASLqH8sTXwumJdIcqCWXayebrvlf7llcsx
bzgtDRgay8fixaSGvwN8RyBVG4KoB5cik9xroM1ZMM+8t+TmqRevMXOfKqgNVbx3KrZr8kaPmI2g
DsKQwKCNtpedGdNS95PhEUzry2xK9ro9D6UUthAb3PFWDF/WtNwdfipsO94WNzB1EVF7SlrgUaNi
z9Nmbfpj8iwT8AQ5jiaAOyIk/QIockvDep9rxzuVDGDlDVtLhzavBDQ72dQrzAFkQsG46T94kEJv
KU38h71q9Uy/x4ahbWGcbfhhNjfzErI0qDt+Cswl0sJn2r3ecJj1cA45x73gefwYCsmTV49MdgcT
i11AiczJejtwh/T+6DNpuwar6AF4OgxZP5By6gMw6mDFIuQXFM3NtjpuDuAiWDM9F5vot2cgsLrg
TfpI+xmkCfrUDoKU4MRw9DB7QEIIezkUA1tABEzcG5eiVEM2pUZS8LDp6N/5DTNNJSa3FEukQAWy
YC+lRGbJsc5ryClyxO2eSwsWeHQP7oefA1HuIYoxwhORqKPb53kAGcCaQsrLR50wWSa1ik/1s3sf
JJuxaFInAN3slnfc85go7WsA563mffcbbqRur4Fz9TFTgoaMTTPkjR2cW9j65fpqMZSey/aPGSIO
antHoQlgw3ce7HS0NEry8LupAjYPoSi64lwPvzKBzbN/6URi4RwUw3/hDH05uGap1hmeNErjhQyG
3hxqD7wZ1eDJBw1hhOwMGff+LMJk97e4l/8Q+CuzUdY6wLGOSnPTxR9MsaMTTm4YJSGhA0vVF31x
7Fqv8Gbfsx5aaEQeft/pbwtLSVQbMAPvkAFYy6q/3WDoB/jwFQAtuJV9dcEwUfxsIQ8kSlgHjUfr
Xwb1+iSoTVQD1/hK5QIDxy1pqbknP0cVexcZPE3eF1t51c9O3MDC2O5FSfUL7wQKKOixG+8RDFBh
dOeFutoIpxhX4pgnnCBozLevRfpCse7go4z+lycfezvqPKbB1tNo0yZEOWf2aQg640IQZxGhyjQl
xi3kyWDgXLkP72IwdvXV1dC8B02Atz/WztSbaGOpP1B9wSj/Yr3LeClQFsPjZ6va3z2SgqzY06+u
pJyBfYxB6mgF34yTAfcC5BGkVE2gVQf/6nosqGs6s8tax1RMs3Yd+naGnBnC8PwWU4Du5JUUfKio
TvYN+emxh1NZExE0i0QEIbmPzYmHKsDGBc5toTlhau1A3Q5JLHCQ9FIbcjKm3/S9uKxvCacpM0y3
wyWaxFQO3betWIy21sLjTY6YV3mcCF+A2C9jwuv0HuMLzwNvLZrdo0Qoej/XTIHrpcq+A7X5hZhd
cX7RIeyJ0UKN9/5MNc60Y8VdeyUDUsJMH/tsQvBeWBfBqWdkrHkjVGAYC0E9eyyu07PdMqZ+2/ip
uU0quYytTcaS5xiSjlcekTSO1l8AghapBKXHHtLBsYobo9i/bJHEgfETX4hYzHjluBiDPIctFpr9
AMOEiYx28LXU1+z8bz6ExYshDQwAwaQVp4HQPjQTWtmTrywmf1j9WwOf645cD2VO5V4wtaZqA+Ol
r2W7EHxPg48lCiSVobdZ3jwyJSEGtGuSI1Jwaorc6Bv8R9J5NauOJEH4FxGBN69tJCEHQkgIvRCA
jvDeCPj18/Wd2I3duXPPAZnu6qqszCzyZaee7iagpYQCHI/XfCmYUXc4mOxJ2zYUxz2mkN7B0iEl
MJjEb6m3w/jK5W7yHh2842gTDAfhMT546MxpAXymz+kz22GCh4/50bmkiIKP42ZC0ctHt3FnRIaI
JZnz+2ukg3QBR+Uxw6oQ8iEHKgxOlIXRLX0kFWzRa/ywb389EsPLBL3dcwqqjcZ73vLh2DB3gDuj
c5zXVgwHsjfBc8oojoKszIc5U3LqrUhpQKHgsDxJezYTmPpNt5rtg/34kT9C0z1HrRlCaw2PRRV8
ps30PTrTmVuAbZLeulAB7H7MUDkYHu+ArGRMaf8qqdPp/d/TPZ5CLLd4R28JqQfOC+D146OvCHw0
i0YNPBTA1y6TWwLZnXi34JzfSoQJUBuQhE862WFSW1+W4Dl0VUb9L6DQmxA13sYM9Oa/u+Q9O8+g
RPHwjUoD5A5XyifUld6ssb7Z9TlOhMVn2Jq8Z0gQbkgB3h6GJdHmr65v6QDuwMhoDi5MRgLlBePl
uOZorSlT8LPbe+NN1vX6SGCbAaneImeu5ZT3gaVSBgJC545Ei9DknX2aMvO7e2LbQUta9if02XEG
mdIZG7ZihFuICc5YHt0BLWrpa77FuOm5wmPFIGXVCmIEaOL0s4Y9OgYSnu7nAN/f8oA9gdGEVmxb
HnzOVNqJIe9+/Ib6jMBq6CNAleQfQK5o5iJjmTSmvRB2OG5ONC+gPeG0NurNqvQ6ZWUbpd9+iqOt
GctL55Zob7yRQGWpDx8YK3FIm0HBWeNpG+uiVlaXVJXIGtoLsAAsMXT10Y929nKzAL58nwEdsMet
L5usEk5fA/C3W8F7TosYjvD5zVAV2IfHp2oN1WtVMn+7JmFdQQO/+Ab2Mk4reC+iicPVU2bZcYr7
1An3DVIvcnh6InB/KfUaKMLVB0gNRPIjYllftZGGY81YkyX1GUI7Th7FDMgJVsBfeRqGcW0cx3ch
53pWrWe6UuHXD0GCLQYIfdCeu+iIYCGx2xxIdFI6b5tZnFHMNLwQPHRJwHBCOqWaneqGe+b/MNkK
LFkehY0FY3yWzt6RzKjl156iLMj9KpoEZXHEYhohjLr941OfF4A+RW8YwxPX+M0OXTf+igid3MpD
Xp4ifXKY7DD0erRWM7AEHazMkHnqeDsInopFOgyQeQWU4FRSIuJLZiUgKOM2NiV01OiUelkaLULc
Q/20nXufzKsk1omtMc+WYdq8Mziyne6Q1NQLgvfUCjLyVyp6Krsy3a2KAkeFxao9q40V7FpKMCbm
bTHCAk/eIVakr6BxOWHWN+O3gZIuIuvFN5wqmW2KrZBTVE5Epk1NjR2jcrgcWk9UrsqJdszewHQ0
BqRmRPZeIkdjFhrSUIfKGLkoT7E4eehzsYSjhHoJVBHQG6Z0WVA6qWj/FzH29ktLytwf7YIwiuI4
MQ/eg6EEYd3PdsCYcr9V6EfYCFiqTsAuG3A1Mq8Vq+zjfzUDBw2sGfToK8i8qUfWJRlOGZ0F4q55
yBlNjoNAyBzwqz2myiHzwLyJuglVC34CWLK8m6rC/1UNsqcfsBnTRd4TLU4Amse03Ls4lsstRjln
/a8RyXlT65NH0mj7oCdA5EHFQY9HkgIwrqjr5ogcXa5TYBgL11KMeCvUnqYjj1j8y6UdUnINAeq6
SzGWjorvVb8+/oZU8vXACIaWQA8kC5sXuQMgASmj7YtfoDw/Rxe8tn+4Ht4u7heKnTzu7d1u1MIp
NfggNYfwCsRGutxS90rUycdt2rtPAABTqtW6/rWtuttRH8IJSwCeCyXG2fkgXls426D1sQu6jBVO
N72iuZcRtheYM06YzkeJwETZhaJWYE/f4r58eAummL+dG8ALQkK0UjdI758nLQXvAULQIcm4USbR
QLwZPdzAOu/t56ZoNpIfdTzMWR4A1SFmRxem5d0xiX8PB+0xvdcbKVatNXufWT7fgWwfsiYdl8UX
xfITjBJUn5rkQlqsKXq49Y3c1Cjv8LcpH+j6/kkfjLs3TJy6KXWYssAMW1G/qKh/9yLqSzjYgoVP
zdxjTKtqhr1p8btrBAB31c3pBsl3xn6gKaiaKJ9+atTxp5w009vB2+kvq0fgj9b6KeA7zqsN8Dse
THV6orhHYLC7HW0WEyQ6V/1ZyOuqpquN2x93KbjQJ907NuY1w+kQV6MjLaZog8uFPEnufQ75g7Ux
QBKDId3fRpySnxhyANaNGu17sB9bZyeGjdW+L/hqIEh80TZ62q2m5H0jrMEwWRMjEEnIa1eNYfHw
FPy8LsJRwYPGZ1Q2EKJDkK6omDjvxJvGB1i2xmsd2a8cbK3+uA5V09mq+9uaMBqe6pW283A4RHol
JsNhfT/e4hTXulHLRvW9QnszeaL3ZoLYjx89MzoNpWzS3Ku+YhYJ/x2EP5Ztl1u3JwvV5oG1aVla
cLJHezXtrYCuZvj6vMhn39bf8FoXf1trQlPUm9gnhmLxqNCiyT4Ngt0YWQqofE/vcVGnR4ruOK9Y
NKKDCROdOlZ2hVbk4NeH79ZwD+8OG7zefI8G+cBDeAIFqxrRgmknzLk8hFMLtUhdtmUeqJZImQyL
yMPpYEFJSPa84OAEKqg5lMGUBtYlmj6EBUBk4SY1fQ5xnmEKO2HuRyC8edg7E7yJrm8TTglinKte
kPXtEQao+I7ClRKt1Zs0m1gMi4d/YCXxWq91Rd4KznH644nwWqOVEdnyKu+jaYsH9MBMAgHe76oq
vJiY1WEeNk8dIzLZaegz9yk/HkR88ifDEzBL54+3/1xNmsyKE9XC6Wl70gNb4jUg3eXNe+YJH0eL
4dA2T1LQqvmIP2j5kpU+nPy+aiAH+oIFrxiv/a6YCTEcwkwgP2MhsI5XBznhMj3ea31sA8zM/vA9
+BPTnR7yctWkNaG4nz5y/jQFhF5NwR73db7liEoAc//J4CHG5lv3Fj/CX04OeoKWtDkf4oq44g0d
JDke3/hxJmL82Iu/yXMGBgPHzftbd7RtT3fuZLLDj44FMumDAKjvnnWKWU20c3mSp78uLnZAntBM
cqx+koaHo74+M3kwvgTtZW32nm5RmjLcx5htXVr2CcsAfMQ31h2uUEc1LsMzg1+5PtbOLviIGk6c
1sfc5IQ8vc0LnL4ho0bPm4Mt8LGluvCBcOjFi2yF0NUb8ecak9kEBCX8fTHPwBvjscTYGy8aLHoo
0ZHx44pPUQNXbtsfdkB+Oe6ODzwWvzSunpNvw8VaoG9fm+o8pcHdHLD8TH98wJsdQ5/kkKQ1TJBf
CKLTdtSow9DAuu6ACQtGxog/9BR2Cfp55v1YvIU3lpbeqreaHllginoCBrXFavsNYZvs1XBYk29B
627cNoq+NTo/Ju2Mfx8wOFEHBe4rXtdGCGvh9mbM+rDPnj27a580rBrCOv6KrSgBYxwnoReDNySv
wp7e7INmIQws6DoIX1hPC//gdw/WGKoxX9iCPMpzlmOcpCbwMr3qrftjZrpzdjKrFokfAUlfehKP
upum877T9QSl5xn9Z/5d8iRBjNHWsam7S9CAvqrr1SI1N8gAQILTQ+WsQzbVI9jGbDdmVFRtxiuB
cU+n7b/209oB/Z3xn8drKs1PzJiRdxAC/P969Iiwq+dLqDHCAaQntS9WLTW0PjM05dCc5fR6IMFj
C07+/hb+eruyCZUc58nNpj2f7MQqh99jCkbjv9bDAYdBktg49P+44J8P/EUaAi0mf9YCbBP+5TXY
dyzrHetCmWpKKoTuCFUvLm+X78aHYdpwpuC4fM2WyKZRoxKtb1hEoZJkiR0LEiB2PZZo9ZvsGYoT
I7f4gXqlO16DBGiFf+OngztpC0epCxrN97htuBMYWXdr+luLe0/9LpAj9dFg/95y0FTkUkc4aLtl
DXcmefugKaNV3qOaw70K8hiq7PAm4FsSgfpq8vGGQFk/ld/wg1zdBBlcG7SCaqRD64z/+1nZaLQj
4RJ54y3yK194wjKyXpI2U6eclqTTIPPpiSqUe3lKpkAj6GZN8vBe4RaIoXK8qG5n2XYcYIaWeQTd
LCtutICLq1JZsPFW4MvhZlQqL+uJAJd8TFa/MsXVj4BP0MewEUtqzH+KgnlSkfedeBHEuLMoI4Qp
RVEZbs1ZlgUOthLN+oNn/naQZjVkQYVm0xL20jpYJQA0zn4vneccSTjGPL0XXas2TiZNi9d2H62u
LRqg8kTT03sBND7VFglyj9rjiNUJ/PmTgka1WWOA3dSPjb9T1z9KmS5k8jQ4kt3m3/BlDzxkV9Su
Ka6GN4y1WIjB6O0v0Hhm8LsGRB8rf/pqcZWm8gN9FZgMZZWkaZySqzsA3iVTRT7cFI3RchswtwIh
FGwhGOhttTHzlBn0C3fkRL6eRFzSS7jl+c/s7U3mOiXpF7Xhnq5aDPZmCj68HT/i3zyWFfPbTla8
/ysXkB5xI0XfyTZFY29Mcqix8MUQ75/bOeD1Ym1zfH3wxOOQnBwD6ii37yyvYXJ1HcoQbLtws9ny
OkCGxgUtRWW+bDPjTRFmcOoQetlBWy07Sxee0uKq4rpjDIzJ8scx7zB+Jwk2Ldg48zoj3EjECdsh
MHteHSYeUfn8K3nE6TFjngFB622DTcYsiyNmHjKKHJptjziOIyfy2g/hOU6Inw8VaUQWNtZhzFwe
ILdSFtHZXP7Z5QKwCxeEwiVmzPqCREZoN27O+NBmT0ROLF2m0+BKMm/I8+Q7jK92+ZotdISRjeSH
otYwclwM8q5CNgXPC02fQDeymLkOf105NGfo1JfPJB6o2pTn1PdOuNHUxe1u10XcFK52w+ZOLJkx
Jrc66jIXdlHXL1Hy4dd/pdpARVEB/ORRVZZHzNX7n8kClaEpxTeKdc/T5sHnfB3Hs1220SyK8jRq
/dV5y/wyhB0K1CJidxYeNpfGFrNJcqVZwsZVJXkG1cj9LJdbnLqRTGJHQzvucnXOZz0P3SVssjod
WAxbIKYWUXnkkTlGnoeCiuUAeiDudvKO3EenqPGLw/lGdhdCN6T273ruvnk6t4LeSsUTcl2ttT/r
xr5ft0LJYzr+RZTnUsOkoMp/iVnH9gd5J7exKlpiZCbZbXataZlbvl0FoAK+5CzluHVQsdO+ajr6
wAaMW8zmrhuVjPaMrxIpH/KMEMZowvaoe5Cp8KOOQ18cxeS3Ih06emuuoi8kJMIEGbk9boS+/miN
75qvw77QzG2CdDDATAaXMcGVxEys3Fix2xQhcx8Z2vPrq+U75fZ8fzbe4WPH+Vr6PVu7ZRmlnwbJ
6oBtEMuukyxvC7FEbndQTZGEzOWTMe0Ms2WrIomvbGAM1Z94L1iLp2bck+Ix08dXT9tNWMW/ch62
0nDebcl5QzOJyGUFB19RyroID+MweY3PE1ZyXG4slgrKhiOjqma1/MhN7G94B91BU0KXop9IQujs
W8Xg35qhzxREEbzGcjAseViue8Weau7Xglkt4t25hIithicgF8gwo9n8uuzcpP5hjIHzQRh+h1wo
yAhzNLApj1rzl8cWApRSNCGBGnTy45kmpxHvz0quk9BsJozQf/KDMxkjtXjaN6IQwtL6jPEUOa/v
zDBt6HOTSjU3dqVQX174+aYVUkRI9xiVNL/Ks80E2GNS0vTAeIvfRpu9IZiAxZiTANPUgyI0170H
epS/7Ve6j4e6TUN0l8cuUqzdeH4NzScuk3pffFhSlSj6d/mGi/R/yDjrVpIQ45bLGKxe8Iz3InZY
8u/kbR969onwiSJ3rwfMOT1wJoCUbVFFY86E0VITDXjnIlt/3VmJpxlOeiZomyPECBI1s7CaXHl9
RYeZ0Lm3L+gnzC7B41V83kHJy+VVEavOedJku3V+PMqBRGalQgAy+J5sGySbIPpMq/9pdgGa2Rj+
WwHCRS/4UDYYgc6JaN885kPxeryfvWtJ3+e9UZCI5fzlm9UL0nYWM/oE5sYHDCyKNmOpXZfLc8+a
9bAbL5npW2NBUAWPNepRpBVG2T88c7KPmeDiLjFURDz3DJyvV5obMpAR8m2IEEfJ/ccbBde4dJog
8KKPQN+KNohGCDamm4nFFRHFPcVlhWvPlWPoNYuIwWWH+Q2yNA9pq98Vg8ti3OiZkEpeqS4XR3G3
jMBhlC5cRMY6F17JA6NF9jWcW0NEYpNdkO3/yx4KDjl8jkLOsAZUW06eOe+8fo/L6EJ+wrO/dzn3
UOxqc60cSqyspEW2zoDNw4iP5mdWbNno8ApLDsg600shoTIR05wL8tlWRbMPvPHYy4RD9+7GJkj1
zRsFu/zwcSUx25wcOCITjh9uSimK0zJDU1RUOaXksxjCCx2VKWIjEzxuyCdoeVZQaWb9s3NZAfSg
oH/htoc5QsZkOvuMP7rzuGqmz3XIbQZzjIXfnfHjlNXfG/EicVTNhoyN1V1MWwdWa3t4uQz/XRFM
1/fVumJvdNXNPrxFxhJpvqc4k9uLL08HP63vGj/kJ8Nad0WjsZqM20Iz0c/l+EgIsm1GO4srCEFX
sJi+cVhzF2LXJqbCB+Nsw0XdDQ9vCdmIM4djjr0BQHyGdEALJokd8joz1IVDqVcbAt2/emCPJaa4
4JSVUZZd4bDDAngPnRsYJvGMFqg2oHdrDkJ2W/E7DfxB2J43UTJymUmMo2NQ8DpYhASh94sHWXkF
33DzHk5pZjEwpFx4EAJAJ8yA1qjZdJyIQTisL362Bzyepl7wTTGSEg8G+YE4mCpwwGQMbnSpMZ+r
YcIvTHOVgJkuP2eFXpKUw/fxwuuI2fihNrSUzOl5oIISuyZ/aMC/Q1f3tR5bRgj6UA3S7l3TrsAK
grNpz8wvfVvP/Pdd+JehlK6BeHFcEVFE2sLSY9yrKEv2sqz3RIHncOxKptjDZvnlyy8l+9jES+2v
q/HaxiLm6f11JsADv4m2P1JoKMXj/aQvkvqUyC7Z3Jqzzj6WD8U1Yh7q6zFicbvrzx5g+mRQLzmf
YYgq9mE3a/qcjOakpunGoYQTgvjoqgWcrwdu6B5J3raaRAxPDXkVnA1h0yLeMhUb+ncWcqBLR90c
h0gV+t81QeQnCWYb0qez+7Rjoj+59RofZ1gj7BVKBhPJ0neDVDAFKW4UePqLIxtnM0uBGL0ew9zI
h01qWp5zXCeGnF1c2pYwdxVQG6mx3dsLjx0QAIiOU5o9bti6izn5BYGd50sHx+hXMNlVkG0xJjUY
PdU8EG8GsN0T2fPu4DvdGqUtgYlDAWaURqe6YMp92mDS9EP/X3cGHigy7TJ6ONmRQS4C1ZatLtg9
0WeZXmZeUbcBrCjuraFVk0PLApyCEHPmM35YlYHqj8xvH5Y9ShRAczpMGPRRC715zk/syWkoALPb
3o/haBCyoSoeZUrNYZ7C4W0V0GrlL76rZ4bKyiWkGH91cvqHt93I+KROazL6JOE81ohsSXuXjcDF
1vM7vJOE0lAWLvleEsJ0831SX3xsB7yi/X4ItXWH0+Jl3VYgoBc1/o5Qag9YBfgO+TNG7QEdi/Vd
/45q5zO3dz5uj2YsFN8Pie4OtQVZx4YHZ3pDjPyWnAhOYah+XCDJcDXCaHQVNwLyNQ4e0N/kLpdz
jeVnaBNv8Ebin3t60h+Sh2ho6vaM+r1h+/f0NoXxGxHhQnuQzyp1Ggw7Hdg37ItvzIGr4xNZ44VE
Ehpx+aCqKhd6T5V0OEhKFnzi0WrYDBaFrjKPrghlWFAMwNI8wD4Wtld1X6dt01ehC3MR1mgHAGPl
gbf17zijYe2HbyKFmjEhZ4gYnkA7gYkbwOFeP1cLYEHgZ4gB1QCW00Xjjifbkffq8C8pRRlqk7dU
btHbSSOSmPiTUxDiXUlRc9GZykFL2slvOPr5+X5c6R6rIkt7TOEWQOBZAA5C6dgUAfZHWfbQ4CB3
f/fTQQ4kwBLWAcdL2iItYMJ4yqUxUoGGF0vLMM2D0cEZTfcWRWugPFh6LOpjxo/SkeTT+1uZ3ZZ0
TFaGFTNi2saExn8TNsYHLwKjdv+K/PzmkuA/A/o7EW+Chu4QXatIESLTQsk24Ut3PnG9z4i/Fsu/
41vTVT1YdQHvQd6M0AwTuilbDqMy80w6SlEblg4dLMTGZHlmzkUlPSyaRNYkY7p4TzyzACbgNNKi
LSh9KG3lkYZJgb8+4kDEsZVsQF9iiDWv8OFCToTTkpvZM6sb48JQPCXAluDizLewGPnRldFjVtZN
/Vu+VhtFzfKvZo7jc+Q2zgoy1depVuVVxmcdUmF8wkSSFJylh+KG94qXUQof3ozchZqM/NAMoPN6
Kr3yKHCoYrYqaUXcNylQ/JoNIDTBnT8yIKtsr8rIgxZtuIoZcjG9HfbzjNdGz+1kJS6OmBi8CGQL
Zt9ExcUE/0TPjl8C9jkMnw+xDBfrMGQjCOpNGmdbYUoI7bDJ0gCjteZDrOoJAN8UrDsAFZdpUW5G
1JHvpHPDESkvyYa4iJrnFedERR2RBchBrsMRzuErrIgghfN2eEdull0ccryBKeK3J+HeZWze+mLl
uo+2dN9R8ksrfDqWv7wpHAQttz4ZkEnjSsZyCe8JiY32JYLOEc3Xrk2Ie/pWDlkDSdwK/DOvCZqu
hYLlVY1k3F5xXLfmNNj2lLTHxIlbicSXnpLNxrt34WPvaHOaLNbYlakFTWmecDWL+do4qqkiIvIU
fITjJlLPesla229q07CpoIJQ9R45VWOK0N1wxpmuSWQNkBQxjn6gioZpNaC6K0gz/6KIt5QF+cB6
jkaBibAxAx3+ZbxIb+Dcn9BnZjsGAKBGqOTla36XW77vw9jhG77Q8ihtBKWn/1D6umQhEf3uhL1t
T7rYAkMyIkk6Y7ODZTL1KxmJmX9Dqa+i8zoloeZfDAp6saAG0I0YQ/2cLOdzm+a4ZkJan2vHVZyU
5+UVgGIRMctL+e72ui/mIcUogfSmhKaA50voBGu5D8PlnUMZn3Pe4iR+Uy8DxO0TvG3p/0rH4Bt+
w9X2eDzQtC74Kr1ceA7bk849CE2Kw7A4/vNgfAkVbxmYtQhLei1eQAN9NBod6LhOc6txEUxpyQOi
UmAQww2QYQQEeLeYtYKtNz+djwB/7RG8PpU3S7MZOoLj/+R5/96gSTvpd7OKim+U0vEd5rmBXYE1
9UCkjZgkvjZ34u7KvY2X4asplkc2haGOfb3BmIY5AzPhSoClOXG8bGlyNs6pbIaQQ9+pf/faKfd/
R7kjLxUwGO88Sdlkv5yANtFnEFugRxCIiFKmBKPuo+PlzvEQjqUysTZ7m0kuEG08bLz3zrFvb4ev
M9QAeARya0ccRgnv+TWVhPuoaF15WLrE+gl1AkhZI3FRneH5EfrttebJUz6xbud2O/bt+Vd9lb5B
hwJPMOi956FkcArWRRmzcJc34+Nja/vBHbUz3/+5ft0I41RlvTjVe65Obpbry3EbRil+jTTQxeKm
TA242ZK90lGYDCZ0c33Uef6+bIAhsC/mpjQUmIE09AmlqeQyLJ9x8GjzhA/YA9giYyAECPIh7C/q
0XtdJreYbLusk1bw1hKsfohM4fy8DDWXTqkGGCIXGT1uRVH6smbh5x8awBz5uwh3b1JbUkqOAkix
hjbh5d2OBU5uBIc/axd+ZYcGNMNWORS7NEvV9S04D1lEkIo4T/H0MNSN3axgvjp6MseUE951HUVf
gxdSjmCvjGsZawzIGYZTQF+Q9gEkGAvlZjLis65D6Oy/DNhx4Az8ljlzg/yxrJ8UfQL3/AYGz/sH
B9YPnhbCuOCS+KESYMAROjsUb7rOCAL/uDCkJSR2YDxwGnYco4tN8FbM3zPehl8bxXToAdnFZk/R
6fS8rkkQanednr7YmxedIU4bwS4FED9mfV2Byr+C4qJBp5ki2ra7p2EbyHTVeQ1fMKKRkqzYm/+g
hd8E9ctGYWdD4cCRdeVV8GARev71sRTjDIp+Y5MedJhbYgLyAPcy7u85JfbDi4UGRtthUpvQA9/r
haJtvYuwBKQHurcO+U220X2KF2g0fcnrK8SrgOyHfu6H2XKMxxK0ZV9hvh3z3pDw9swD2oVd846a
sp62Yf3xGD/8R2VPxoO8YWy14opshfaZ3CLDuKQZYhesjH9qh1eX7dYVZddJhT03nD8Zjjjbp7wK
+07qlJl/2KY+GBVQ1hJzq3mjK+4ffuNyAunl4AaiYlQ0JKY7U9hoEVz/zuDDhPx9YBCUhQRZfF8s
1BlliTMytRYempOrLEEe4guRd/DHDL4HECXQ8t6hnLgu+aJBCjLUIoo0rdtwS0PI/oFMvtkRis1T
UWCIcHmaJ+Gvppdb5/KW3Ytww1+AlLQDgIz7GVlsFRsc2UAFZnGiXAAjIAClmzSDzLf4khO+pAPQ
YjDhMomXru6uf9Le+WvBuKsJJ6LwFzHwxUb7+p7OZVOAjBvEIW0bXUtPcSiWFJP8xTtaLvVmOmdD
fgxYhGOVG0ICXUDgXGRtYeNQ9jYSnc0YmteUswo4kE0OVeuwoOLfP633Ty+7DJnHF238c5uj2bqa
r8fUldSOy8s4rEwO7rLKDopUIE56aQ2R9/rhzwb8S/EdYYYwPlRi3AuoVvCSJLY0BRPvl1e+4FrT
OrxH2BSgKBY8ZEA5jj0IG3ZYfwuitj/bwDESM0JIy52bt/EEUo6J97wrCwCgjJwCCkCmTpgdkjNK
shzSFZ6ATDpLJzZB1Msu6VsFCzc3UwSzgKnfrM79FP0W+a0kA+5kGYQBPqerb45pcjAymjwEv8di
SaULeAsQRoj8UQ9RvxNucX0Csl6+OrolaX64CsTHizjLI9pdsKFaVpbzkZzPjqTY2REj6025bFth
NQJyLAH2k5IqhTMBm0pq29dOg5l7uJUURZ/uVzvAdjFGMcoC8TDll8cA006WUJKErfIqlknzX0fl
H/YEEUhEtFkIqDBruAoun5qQndTSCYjMV9yo3KsRBGAPS+0A+YzHq37B+RL7jQAq7YPrPg4SNBX8
8fFinaMYD6l9OHg8U4CbrsgLUhuRms1KPhcMiIkwLVKCJ1y8xjz1WtM70c1weHDUoLiPnB6ntUOb
iMDXvhGWyvNBg3pEXucO9yri2Qj3H9YwBzdPXHIuAmHKXY9IDNi8bkeGPawCJId5vBvFF7Dm6DVj
yS9ZIEuQxb1gAemmxwaOqA94hx0RYMPF0EY9gPKIwEH+pl061Drvcb22qa+R3m+wVLCJmwrqd4Vu
x1D0ihq/jrUaYyazBvsAgOitcnioZAUR880giNHxzA+kJPQGhfG+veTTg5PnZA5BvnFGo1tEVG2n
WLVbECAuwbQhRvzNmfylVnMHC8Y7oslLEXKP6ASzJIGFYP6IW9d6HYZf3fnNbjsG4UGTq1fLhtVj
Pq39f9VwY39wanQjlvsJVT8fSUsZ+gJEKZq4sPbWTytt/8vjF7nnwaaLyIy9iFOFV4alo+HfwXTg
f6gemXhsVBGM7bDxVLA2LZv7IyZrqA2QgyHcvEfWFPIAyR1siaLJTQ0E7eF+uWKYOzpyGp0hJzGm
yuRxAy4N7g2QGkr0PmOo9O2OJP1Cib2zawdj47Hle64kLI1mfNhPgfYQQ+G52QN6Ob+jxXVmgOXj
2xTbrRDUDhIokGgl4OEzMib5QkbtWxjo0sWySwzTcJIzc3JgqFbqeTOby4Admrjb92J6DWjrgfYH
DIGALk2guhOhWkmdaVsbU0AdRo5D7ZnRoMbk6MHgeghCDE69TVYtf/qimArygGTwoqlLbCiVtKfH
yiSq0CqWp/EDw3xQUOqy/kPhd6hOCzEHL52YyA8l1ieLTmixmLT0i+gQDElk8AjEoqSLXB1FPqBX
fGLErsjrkHSLxrBAO0Nnr8WMePa7aRg8KNioIgl2QDoJZgJb8Qmki+cgN+lQQBRvTm2OblnSLjtG
n8TZEeqp0HvD4lzREqVtRjQkWADtQuClV1XtzHUa/q1pUMq7y7iIyNi1kjeTv9J+wZ64xX2WhxHo
fBcM14QehBWYkiIG4xbfS3mDJskbgQ+0XPDxriyPkpIEV+GGgS+OWbGpC1r1JXC5+8tfFK1XVA2U
W/YN9wCZNJKYQ3cEwl14vxhDIgSEFnYdtMHrpJIuSIRwaTnwi2GjNAjjh4oKn7JlNaJ2+tf2J2A3
uCIZkQxtGd7Ro7q6UnDFDxo6+vgAxN3Ml3stq1kkyQlDTV58W5se5XxJn0TTpMJCQiMt1KbbAUWZ
comvBkssgS+bynXis12qDqvyqkhc5N5gcNBkoUqSgVJIRf+6CXv312YUo/o+JFEqbjPe5VXwtPks
6f5rMhlYu0DrxqVGW023dWOkUk78Ia3g+TkRmfD+w2N0kydwcAlCRAXVIRICTlFagL8YIvTeTvcQ
L0CvyhdWnFZJACNuHgErDoTZpIqXhzFtZ5wSYf9BLSIXbPIkT6oq2AP5+SoHjeHhLMM2T1gd5t/p
DjteThbWD02NW2yWGb65OXW4OWlC/si4akmWWUHpMDDWaZ0sf+leLAEJDMj3WnHahBpgMDaSFJsE
4QpSzE75H/3nwk0GxJ0Q2zi2XGfDBrVNJQuGMXAy1bUD8JscbPVnNYhX/ygTLwgt/XLUX8ItPk1G
z6ImLBSLgqIAAnd/2UJ+DrYCfafh8eoXPW4B0INLYudtneS0Jlo8SFZWcVL3k9+Pa3I5dXkB7UmE
gjTHOYAHe9Sh3E/IP/rA5ijw6e+z8xwqV9rzCBYUrwYRe0Ozq3pYwnaoatB2ls5dujSMGfHBImHD
1gwG9A7oBVNw84o3FoVot40POOvcAYqVPi0DsHiT05zvwvZNZmnqIMpAHpfWlcVUsDloUBeKAnlr
Jct7QmsdcpdJeO+8F4pLznL24V22PfDO7wpv6ceZHubNcW8jEBoQD+a2SxM+UrzHWvFDY+cPboHT
0wH7F4lzPyMCYEsTduCsG6Ayy/MbHp41kf+2iqKbKqEc8AcFODjaMfIB5aUhw8LxRpcJkI1M9GQQ
8eyW8kHP8QgpmBzsLPz0pkN4muZAAgIaTBllCLEnqockWPx41lsbLWdTrrZEvyvygyf8sSpEyn2y
mGMlmeHmNxjVBCNP0phBHfIvN2s/+M69/LCHBurllcRAuZt3z8LtXh3yGRrPBhmKVBUFCti1neKL
Ya5renJbM7IA5kQ6iJV+1nacX2FSifOTo/g4b8qcXIH4+7W72vty1EvKAyqDD2NDTWemwPSaXYe8
ESDQFCxUlNho3+4iBU+G1H/VfXL2WOv+COjEfU+cuHSYq+0Fbb7hH3gxwlqLMhRoVVkdi2rJ0Kru
HMmqSTKKoNFzTPzGtOdkoS/ps6eM2jfaJk/kleAo3b1kTREemJ5tzgjTfkRorGT8iin5CAQNWm+q
Ni/jo0sXzenBOoO+Qd8W/gzbL+oytZJy9/1lKBWm86pDXYJx926Vpnv/H8EuCD5+jkKYFCiteemB
qdAAEIcVhzJ2JkZh+i+xProm834m/KEHWxvfqfIY9CfYMkIaEXuPtJlLvf8REpqKXmFItUQUadIp
wHBfFWyss43ADchpm8588AEAgfuELhOQAVWyish4vUNfZqDOsmhOcEsfweQdADY9YNhtNIxoVuKo
JlbZh9WRmW5rzadkipjA4UFau/3AnEmqxGkjVqZ2p7LnrRmA/T60EK+CBvhBm5kVdJGs4RHUvwpx
vsF5RtRvApakmWPRo/aGvNdS+E5M2zrfYUiNDwkTQ6hovylzM3zIy1gBGVABc64x4gNe9yIy2D3Y
1ahzZvkO+SpA0P0wgCjaGoCL9SlW6gx8G3/T2osVsT/R8SMCtpAbWUz8YcVAEZQYmjGUnUaqf65Z
d9UYeiDNeKMEJHOEyDO6LFLAD1zO8/wmvg8rx16JfqrElLX38YDkDzV+ADsdQ3M8k9YL+g3MggOz
m56kEKbA0kBBlJbW1RoBjDTu8K3Zdz/DAP6PsDPbUV3Z1vSrHO3rQuW+KdWpC4db+r67QZCAbXow
BsPT1xe5S3Vy5Ullau49tTQ7jB2OGOMffyMLPDIaQU7YbBM2g5YOSxKyLBsJGb507zdAOdKFA/CL
LYmzsscWa6YaEgFh4jKmTBadKfKvjG8oGkyuHimASIHXwxb0lIvLNYKXrZvXqsJxhl6puCBn2U96
TMwHcVUx31nAQt776Nj3PoND0t/Y2Gh28F5I2Q7kEQxB7eY/UQ9MTU5Lmynba3v0uAgesxG85nZj
hfBOieWTpOhdvQJFuB/UYsjZMdsC3ETUEsqHtVpcxcpsAo3csdF4BWURQhICQV4ab0EJW+OH9hbz
3ZDNLcd2A9Qcp4ZWuMpRf7DMXO+m+S0bPjP/WR5YDAxiMr7n8bp+7QH2GJJASAsNqagxB4DnQdVl
edMBvzloYmljiggkoXuqxSUImMYLG2Im2MVf0V9vLzxnD5If1CJ+sLMGazdukBHK8wjn4C2ft/nm
j8nSLOoqXv8S4izqEtq6edx/RBZjanQb96T5vNUJWUq8V1Mp96areIPT94ul660sgaZBksPv8SZB
2iTnQOF8kbL/c2jwlw5Nbjay/54PUCHpemxWDR3xr+2FJrsssh4U1uy23GewLuzgzPPIRB8t3uwR
0dOryf9WZ+i73lBhiF9ioUfKZM8JLIeVAIS1KBWvBA5iySbrA/zl/XnKGGU+vTXvfouXXgro6dl8
00OthBAICTNuU4kU2VPqXKARMpSmYJcsDQfBXLpaN3rb7faBQwuTDVRs93EAbecxGgyACaQnxRR9
uwWma10EDO+B7qnrMUSTFnugHTTggbJa4ieu1FmdSolCk6hrbzxmSRcQAYk9gBz+FmWyR8LQfe76
b5T4kz3W7ROa55LukjZiIvknzH4GTlyHrz2A1kjBjPmJGyFo0D5Hwx+adCEl7n0Xk84zRdN+Xs47
doO5sr9D7SmJ1m/Ny2Y8Dp47LqLcD8Yq3JFxDw4uFq5vwjdZGHu5iLGZge3+2WuksfwrDsRe/NmT
RZ4wka4FB3yyQ60uqwR6WdYRPorNg0vrCbCZNuYwej+7O4whBhxkWMIyK8bMsk9c7T3Iz9G+Lz3G
sKA08U7FcaIMdaa9o7YdUe/gWAUos17vYHSGJMM2dN6/SxbcFsvDUWSazz8pD0LGetxyDCt4uRxm
ggshscs7jdcVcdAZx1sXfyFipH3/no97ZzOK4V8yRwQWwMx8dwQ4z6ecPvhFy4NJVnImpFvqQgBJ
itJI0gUPI2XV264Z+zDlRaAx5XWEBswZQMyMRj2bXCQ1hPeg8xiCGbWmJJYsWg+Oa6X7yAJGm3qP
3QGjmOn5yQHEtFLes9qO8+D24K2naXZpc1FGh3kfkXNrakTOHGBCZ750LMZFW3bU8OAVYtFX6EuG
x5gQUToRPEeCmubxCu1yv1P2hxKhPcKK0UTyTgAT9LiTswqwxgOGvU+ZWPZ6Y6fF8OjqhJAF3jOt
zVK84nsE9UZpLE71q965LhrrNA/TQ8slgjdl88hh0VErU0eMNB+SC6GyzPpIddREfc/0IDbY/0O+
woqs2VSiokxPoL05wYn6EhLkPWwAoK/U3J/PfabKe7qQSS+GwgD0PQcIwSphOtb6DUYmsLFJhhHn
Y1x4pANBCWGxiTyeV4zbh1J/fvNfli/HQRKOB8LrlbEsIkSKetujJ2LHKGIY3g2KtZa2dO6hNd49
aZypsE5DHsByatiCfwPH10t0dLu4u5vN20k8yO7BeNFmet8oIVzhxFWiFEedRyWnD+WQlg5Xbl9U
9eQP6ZHbLAxOIbYNSNvQf2PgRnrq3IpKAsKiW+mjTIVewM/A+YfRGw0BpR1VoC2NRo6ry91X2dVT
WNzni7/dtXrs2xR0G9fHqINUXy9dXfC788qiz9h7rMit9Mw8ic26DsrAxXdpjIr4QrcJk5QWs3EL
AVPkhjuG6o4F0635IvwO83lCSrzFZjFihoK7E+rBfHKNS/o0SGR0rKYVaAdGndI8qaWSA/ro4XUj
WxKYejUTWsT6PJGKqxUQApTjewcf0je5XWaXNmoLgYuq8oTiFFOJljXBJlGrAXYYjQcFKI55n6up
xAPTTLjwmPNdnqord/0JW8DnhOOHk53hO2eI9NyEyHxKDjrj97V9EkiZH48Anh8tmZsMeuutbhAE
1dj2IHxllcd5z5RJQiEOsyl5YqjYq4NqYPzPhsRdqLN3UgFYfF+2hR4WO1tM5QdP9n+xIElZgpd8
JJIHemnGzLTQpRnREEtKEeS5Nw//BGesZ/Ul0wivSGdFGhWh9rvQmfAmusF1EYKIvqCHbawdUjax
LR0PWomXgmJo8SjDKQE1b/iG7ERHdpKluexGGpnchQZEq58ljiKfNyFCCrVzBBJP0rRkHmur3Keh
4wvNaDzTAf1NrbleDwhnODK+3vLgoLBknJ3+q8GbC5D6/oRo8CniIwZmzot7ph/gIwBp4dc9FyLl
KKPkE8cB6EJbOSJ19LOG5JdevBoJYpBd90wkYRNmcxpW7pXlMxoAMSb++CNeLnQAbyvUYFa9QUgd
OVk5r4G7PLeAxceU6ulHR82bTG4g8gGUMWYRJ1rLKUzvTulb8FXeSdYudYEHDp6FTfuYec3nufMM
lVpo3WK1blP1P1GawCuHLAeHlWxs5jpHiREmFg2yAmW8Eu20yzj0OTRCKNxQ8xhAHvhTCRzuw7It
/eyldz/vuDdRplH3YntdvRVM3hyYxGgQBABOz5UBR7w0dhSlIduXER32y38vXUjf5KOzHUL+9Zij
e1qnGSCMpilneLqiSXnPz2EssWoW1YJGTMINVl9RWW8kiBKvK/71H//z//zvj+p/pZsz7jiv9Hz6
j1OJ9VV+uhf/+S/N+Nd/XP79y8n6P/9lmZaua6rl6LqtOo5hKSa//7Hs56eUP63+j+u+qJ20h/Ya
KRL3FTv/Tr5BpLYJshHEGRD/c8N/9y5OgPx2t5dPULZhb/z7VejKH1dh/fMqUrNmp3bJVWgtth3I
bwz0cbbDZ6omU+R6SopgFyWTFTnsXqEtCuwhh3lj31qEVf2y1T5sXNUeEYxQq/37tWn2T9dmO5Zh
qorr2p+//+UOLcyydN2ca2uE89tM9Q7+mTS6TeW5IrpL+gJSD/m++bBlZJU8/uPzf3xCXz7f+ee9
ud9r1sK88Pn7TKTSTPvcztZoC0kpTff+A2EyTEoOmEKkLTifeB/f6o9KHEhJlllr8rWDjPX7Rel/
XZT7z4tS7VP6Mhz1BSozDYePhpw7ULU2qBUKpH5JP8ohhywY77t1UWerR9IX/n4N2o+L5r9uzOei
+vJgXtru/niZn9egU9HhtwMPEjFrFFxgiaoM7vz494/U5df6/raYhqW5hq4qpmLq//za6fNUvauq
qEaSLPdItODdLPpVU8cMHEgfX3siG6++SeIuEVnL7dZGSMDbvkVGQpWI+/II6mQIJhj3fr8yy/5p
mX69NPnEvtyN++X4NBeXWzV6MuY2euTBDg7k/4QOvvQq56RF/NqJAyxLJP8Bbh4MN0Irt3c/7G/6
5wgWG6Uklf58Jfk1Cg0zEZ00jjdfErakkYhDXc70RTY/pjcWkvOBoiS4eLN0WH5UbK6zffOO2Afe
7AxNzgBWUem3aXkoGnXgWaDjcQO1a3NhhNaia1IMFXFx9PVzh8afMRCkHiVr1abl2BC3ZkFZSCO1
j/FtsA9hzY61rWb72j7WkZmKrGs7qGt1xh/v8Fk2nVqwiPKC3bSLDrcwZimZp2loU3C6GOCUVmhy
SBbDWq1Fl+xwtAGLdsuxg6kP4lF3Klv1G+Ydb5/oydc+Mbbk2oGYOPQ+Pteg33yATHy4EAmEab/a
N60tXjKZINcvXBViVQPvYepH+jfmGD2me5IaeSWX9yU9JyixmXm9HILNg1tOcuWuy19DG87M8JEo
QQ76WxEmKU0IVENQnGPnU2A6jydBJmFDiy3aEASQAZVUzNTyeDHe4R/eeHTK+RBKRbc7mZS+Xj95
s3tQaJB6vWfml4BeJ9JELQi4+L4M0zX2cu2CZ+PGFiGjeACuz7mvDDWfSYQgPbpe6RFFONOtoNnv
goExlXPGqR0+ozxI6zUhKWJosfnlPT6YzvKyNkRFuT6h8AYH2XV34MY9snuTp+NrFYZNWGPxPZ50
M89AYhit4SYy0ImQuiuTevCyMjrlxxvpM54mL0H63C0uQ7QI/uQVTjAqbxyq+fPUsSgA7iT1QCj2
7BZkjKf/lMmprDjO2BnjFghIKKyFYdBNONHhOaJegCz3CsmahCyv234Bq4giLCduShfp2q5XgRst
74xPikQFXj8FZCDFt/ljRPTQQw8X+LAt6F29J77/bScLai/PPEFe/6wHyP4aU/lNS1awQPu3VxB2
+3tcci4dxYcnkq9t2sFuxqxveAN+z8UL94zgmpi8H++gQsFLP8dicqNLRacpsteIy8jxmgGZDSwN
Tm5Ee5+2b/hEKSGQTvtsBWjjTozb6efXchbK6JYfmBdgcoM4Tt6RSb/b33BCCXjaRXd/bFYqGhI5
FbmGTDJFfQvygx6AV5LZ7VpWFwqTQ4OyHgdpYnCqkFe0gGwrLSnVj5L34+FL6JBJNSRzunM2Atoc
bFHy9pTQTxJ7xxKFAmWjv3bAfY0IBu6IiUUMAugNEw9eBnMHLIcYo14Y0nkmIa78ih7dGRjyhbmL
8vk9wwUZepRSbDPQDalCKJE+qrp8uo7kEMyiKAFF7CT9j8LH1Cd46Qw7KA2IyzX4ixbfPNo8vI9u
BZM/YOAxa4/QoTGBK/yZ48Epn/EMhBz8UfmuG7/vyLqm/XFYfCut3L16O9yqe8UZKTXgUi8NfLFA
9NwEBTsNocSWgJaMyLFXJte2W/lpTNZmn9+gU33KuBy2OYiJD9r9vE8jPyb/GEf15IjFMHwXdmIm
89imIfjowgt71YJiWZDwsDRvuJnI3xy7TgKwmJX166WNFBty9FaHiF1zEubjiNIP3dPw3jS2e+Yx
DuYuXNgTY3ewHL1eOFOjNsAlQTvWF5QUGiWYgQ0C8Yd4UWAqsdkLW4CdtczoKXk77Xa74t3Nxggl
nIHKK7LEq2ApCYLHZvEcpIdwd6REv7CxLINm5X3wTvpnbWNGL9VXQI7qKZ5ZIS8Gy5jhv8T2Ya+s
/faEkhu4Igz4mFmNqMRT5HQynnstcLB2Dd/i2oQE63AmPTiSpEmU85HfA9lOHP3FhwtmhpcEL9xi
unMJrltMn9ANUa6VBLUuISMyYseg238He+znqiWvLbc1fgdlAn1oR9yfW8/eHoFZzNP6Fde2IE3D
K5FvQpyWf/PV3PWJJMepmF8/dg/9/TrDyxoqIrbuy1PfCBkRqwHkI7hM6FuJi4LOI/C0AX3Ebxn3
d0JXOFI5VJemeLDI4SJcIPsm/czn9Qlq0ctX+aS68PHpOsdAfMdGKdIJPrO1MMUDi0M8fl7Y9rwS
JVX32gDtlVY++szs6l1mY+iWFoELwagp2ey/r3nrp7LQNFxbVzTH0A1VvhJfipBzWR4ei9q7GgG6
7GqwT5TKL86BIR0NnsgrvJcV7gmRJ+kIRCDWxgzfCCs8NndgsF7HQ4/hzguYzWiLCFdjRScaDASj
USHBHNx7zMoXPMN90XLfwXFtGNsFuEW7/ejf4T3R+tbVFuKl8GBBzhjBK4Aq7//xHWW9/d9qQFNX
LUszHdVRvtWATn4u7mezqqit5DATmQQb73kjX2/ATnW4ImqGnVhqEDJYPT7APNNOpia853XO0nrU
NxKVVDwmJdJ14+A131siLqeqQNT6eqB2W9pHn1Ui5HSLJp/Z1a6PhAvkMRww3Pz9C+mO7K5++0bf
SseXod0PF+NVjcr6zZ+qH7oRsJMblCMBEy/nPX/chmCuz1wc0+Fqb2K+7IOG8cIy2WWAsVZrwAbY
yx3bpiF2rOWHMPS6nEqwD7XA9vtSZfO8183IY7SliSIXzrnBVGpxiu7vsLAbhHg8cFzT0GKkJDa+
EYP1QJx15i6vAJKTCzBJmMLGpaRqnyZvJK+zt+05cJQEFku8b6PhSTp6yKHUrkCEIsdlupw4PG6x
zRYr/TaYu8RUmZMaQBcOGrfJk9Sefnr3u3eQBSQQPIcPk4PG9YxaS4O3CG/4huQx3h6AkwBVyMpt
DODPJQohWuwlWKaG7dp2Nttr6PCM8NlpB2T3YXD/KRNDo7wkPxV6hc84V5IuoaR4DVA0+gIpcIZe
XvPVkeYgmkeQgTOq/0lmG09b7kerbDMAX/RKlUq8Y4kOPjeq32nt2zuYC9Pq30x1ouUXXkgZPJ2O
P6GgRWP5Igj3Hd55aK+Ghs+KMXs4Pr94hu8A/IG7BxCsvSw5cPdDdIZR/z3JsLrp2oLjcuLA4Au4
GZftZMauqQrJzUaVx+RXUi/qM9RYHKjiMIceFFRoDNvXC/vhJ3URKssD+kfzmRgwwcVFjfHbZJoG
AyOswYh12nCNfbzXyCzBwpGouejs+HOWypsChjIxVPnWzyXetzrk7JaJx0cszRXY1ZdyT4TFY7Nt
htur6o0AzghPhkwSPMjIWmWmN3pTZLrxXVSLJiHj5tjE7/8o9HqzViBE47Q4FeFMKiMxGXxTLOtK
C+kiMRdoXLY92IW/v2D2j4XAlx3jWyFQnK+L9FE+5Ps1bZ2G0BwKEl4ENrV3QV58E6uaVor0izkW
r8aV0G6i5VnB1QAABMulXQjaoHS7i9BB0NipzSW59VlGwZJHO9pPQQUZSGQSJbagxugevrKKN7Kh
5QBHZr1zR9RSAdwWo/0oYv2PXd92fuw9v3zBb/DNSz2dq5rCFwSBZNuz6U4uQ+nG6tSxquwe2w9q
2CkViw5KTzDkdBEx+qjrHUId4qcIMyeey96CRsOLKPcjW2yOEMJPyNWq5DF8N3lteIdvcOKh0s4Q
8cOF9BwFVy6io9gjrpeuUhKnztSdOQC8Ht1Z3YavICNNtH66dGjl1kjP8het1Gy1eixCF20zsw0l
gLmAf9DCDOnpCBvYUeUyQn0Fr6PP/D6NqkN4g5LuYMTXePgag815tmYvRHrCn7i24LggX6ORaBsR
2jxiH3nD8zbDV0U8t0yajgF0xCJ8oUHvcCNkR2iMS4pw3H1WWLxJJ58kR3VXZ4jO4NsNybXz5haL
pQFXYx3jTCA5OP5IstGg/hXRvU/yUiqchtjCfKiPrHCJWveJJJfyORN3R5hIUb3bfZX1X25k1gIF
j7e+LoxaHfMbNgTHf7go2mHezm5H2sOsfRm3VdoEtgWyJIL64tVokyY2ynRGIrxGA13sTmgn6+dZ
1sga5zuOqjBCqM16JK4jAAtjNh8NMPPla7SLnuEkVHEoilh7bKKUOkFgB108v0jkSz17MryrXriv
D/t9V3AePPjpHkd9LM88KSLEd02yPPdjqWrAR/QQYeneMurMuMOVLaWTCz/1IonePkPt4wSG+za9
CZXnJJjR3OHykNPVHsNlXTnBLjzBgOsZbbxMKZLSE3oNd8h0uMdYAoUmt9oR0D4gLCxqk7LsP7Gd
Q6veuOybpxuiMvc1eeH1z3lYv2SRJl5KhzMRUOGZt55LTdzUrrE1U5YlxLKz5zP+PgcNYHYozA3Q
IlNjOrrrXhK9jGplpC86StmXG/jzyjw+0lP+zYUF/FIlqwtf7oAzgXflOSYnhVmMf80G6mtbkpIb
HD6IQ0xOMy0XDP8vM45b1qNNpxm/lq8ljmS16a3w3018lXjdjgS3aCSrcXTkaCni54k953jyM4mU
nMAgrm0zrBKKtOrIdNep72Zwd5UlzGAlKNqL7WUIOIF9XfMxbM1lnXPhzXIIHekkeS8NEhdDtgNO
fphSCTAYfl74Kk9suI9qgjzxNu4Br9mCJEopuLWDS2yfJzbBUJvrSRhJzkSraaM0gNz+5BCFJ/Km
uiYjg27tRZOIwlgLi6Yz1R3ZGlLd76QiAsdyVth5eH+L25gTKwFJb+ddyij+OBLz8Dzk/CHHgX8G
4RbRG7VIC0vNz9cPOvZaxMlGpAiyC29Zi1QU7wvUAKqwt1T4Naxasobi33GOlUKAa4IaOIErR6+A
nYfgj2j+BX/rIjl2zbo61pqngGSHwGSU4NsYoelBFhMcPl1Mq3Etkt/p2C3/nSj+WKK8qmm94z2w
FxDAbh8pyMMLSnzJV7jTI14kvfgoWWewZRv+DQ7cIblIKM7QhuputG+bDgkhOCa825rVODE6f/Ng
JFmCiTg/epJ9KVVWXLJRNcpSaaCyeCjQPw6aBwpkiqvO66ykjSVwgv8c7MkwFFWk3MXbBSBwz0Jl
CcPYpGMxuXY9eC4i8/5Rq+e6ryod9VC30+mhWrqwKszjoHhEFOfLXUODn8sXpHry5OOkuferwAil
Op8JqwBL4N7In3ENSjBnITgIn4e1fRXE7TLnojKR3EMHoOPAo1P8Yp3OrPDahWDCJb5H2z/O5x+P
L0s3bEO1XctVv1X0F+NRpemZRv3MRBiOzRSlViaGVzEEtmrNySUcv4SPAWR4AGD2un2tm8jhOIX/
xV/MGciTnnoZzomkrw141YvPN5fkjwnnmc2StUExvaKQUciHPrgbfd9YMjEFgwM2pcb6ryNZ+7ER
+/KVvpX0B62qvdVFWY3GxAhBKw9W2Cq6gS0M/4pYlLsMmQTdLXQSxqnR7zf0z0//VvBc74ercZCf
3sh0MZ3bkqLQKaOQtx/dIEAPE3neUgFfNvZ//+yfa5Ev3/xbLaK8U+3lXIHodVoz8GtC4q16Oban
UD6bWZdN7UV5BdGKNO/LcLdGIdFGvU5CqU9ecgzht3/sY/ldV4LFkf0Tl7pVC9kEu6fqa2MkxZH3
qJfh1eesNfAu0OtZ/5xowBZNpXks2DFY34KztGKRq8HyLYnh+CLiUOrlsx1dFY4f9f2MPCPIm5Ae
mnTov98EQ97g/9bRWSxlRTV1U/v8/S99uLUozu+HdpWPH/JVwDgZkQebwxUYKe0Ds3AA79mA3YAh
kncYYPK5AYqhYvCIOBvJPQ6YbYbvCjs2c2MOdqlE+AMiM3968SzXUAxVdUzDMb+Ntor7fXF8uVym
VJpIYpz7UZNlImcLTwjiyyeh9QFJmxXUXkQ13sww7AMr0aFcljWKinrpT9pUu1Dto2aAfEoNdAzJ
Elkiz2a45/TWv99b7acZkKMbrmqpqkb7/+3VsqzCPN4uzptil0sGEJXSw8IDos/EKun3P+7exwQ0
KlHrzKPxJucN24lz8PtluD/BEF8v49s7xiO+3cqD+x7doK1KvimPue02jOWpu6gTYkGVvQPY00Hd
zxC3zu37cJXI5O68vvOvoxx7zWdkN67iQBWVBxscfBtmq+qXYZqUFIQk7AKHKWzjSF7CSrjz3fiY
NK0PMHA08gHnyrOjAZ25HJ2aT+pVdKScJ9SpFw/eLWmNAS+oUUwgUBHulPrQBXLEYsBSOsFf5h9L
/scm6+v9+PbeXwojPR8OPJaxfCp3vnQLO9Qtw5nQlj2/N5QUprQ+hDzWwgU0fMd8Z4lelv4DS+aq
EUVpBDcgAM/TJPAmjabBGSNZwbVg88hjFXL+yPogwMuHVVQfIX/T2UwjWGFo1/9YacZPA05XZ5Xp
uqNomi1//8tbrFsvwy6M03t0BvnBGZpQhVLm5GQEOoIKz2qFoIup5XguhecNjripLfLAbhdPbx+5
CxyDMZPekW+K9snThpfgjBWQiUtF5Vl4D5kMauZGEd2gprh+1f19gWrqD3uQa6q27mqarpmq/P0v
V29k7u2sP9P3qCJZPE0FCd1hN8LERaBbeHq49ECXCi1stH7/YPXHwfDXT/6GQh6UnZOZZsZSKIJS
Wom+hLTHmdNZXZhOkVAErU+MId2x+N8xEy62QgsLYjyqO3OsmSNvEqEOAFUK8WW+Rl53M6QkR35c
edgc74NDyJ+WOoWD3w2YYYwmKDIyz4kZn4kBbVHu9wSkvxeojhwLYaIJ4nyXRjnoeuvS5uIumhDc
YgwV0I7lDElQJkne6O83Q5PL/vtJ4FqOq7qKqwHJfttijaPjmIc7T4HoNITksvmksEm90Euij5zV
D26Pnd8+5JH8TS/5YZPi0RuqYria4vD/f66BStMyLb+ar1EJqGHCLDGAvjFxf8a/f03V+WG1/eOT
vq+28qW+q5JPkrtyi15ahgeUbIoZuU3zlXyWw37iRTdgkqtgTTQke7kCIzRdyubVkaNGIVOADWLI
ny7QlHR2nZUUoLSQmIBI9Hn4O9ZDP3phT8aUsWmta8G+ZVy8j+M04nejxPDQq0dRN02UZC+S/ipJ
GHCwe75C6RAomtEmmXiX8T2wOkhsXjCe2Dvrs0oEsjIWLAWsLds7OnUc+WBB+RTS7SWTzJA1I+Gz
wwhKFAI/6ddW8zNYOTLICiam0TcTR2BxhQdGAxJ0A46mVLOhlsWF7v/5F/x+180fyox/3PRvL5r7
emXZ8cFNP3rhq12I4Qozns4RKsQpfCf7YIUs9eCrvGd6TNPZ6NCQSYbjJ2XtUMdH4QE3bTACbsBJ
AoAKZhn/uwlp2yQVYr9fr6r+8DbozCZYiyZcCcX4VunfswOVfnl5wd9IhmTSNfLWcVQLHisGs1i/
Da995dLN781FPimUHpKN8OKEZ2bMjt4+ma2d4lW9TMERHaM1wOdhN1sEdwYydCl543nsf9xS7C5S
bNuiXeaFu1nYt5KHFht6P1+0MGU74nV4i3VbHF/tGRNjBeE++uzDWaAo2+vxQm8RLWQ6mY8J4YkE
nZbT0+qu5pFVcD8J/zLqVTmybcJTGHOyBsUh6K3xypz00lUpLeooe6+Ds1XfRRfpQXg4NzNoQFKy
FBPvk2QbvFg6f5xU6k8L4et9Nf75nlvng3urXqfXiGOX1y98dIf5hkmc0WS2GvxJyfppW9FVV4ex
puk2peM/P+50PWvWrTpDWsNE54mjgRQCgOVi+7AaJgvM7EmaSW6BA5Gs01xyG/DaLf+APdUfr0LT
HLZV12YY9H3LKbR9UaV86VqMApwFfwj3m81u0sXXsOlA2nd3/h8r+CcyGoS9//rMb2/c5Zk+7mrG
AsZWOtI7LUCrcYuSeBFGSdWoCct/1BfhxwynNMSJUe2Pil3/4TvTJgP12qYFWdD9xvvaVYp1O5wg
VUANhmmNBZ1IaCVafWf4vok+1PJ9Lzni5q51I7m1QYwLyDPEoDlsMKMk0+TvXld+529H3JdrspRv
h0xmPK/KY8c1vTsPmmvR6uh+mJhv7xIvwm7QBGsZ+VCxxr/vJuYPjcA/Pvfb87/apnt4uPsnz0Lp
HbdQ0JStdCFj17tSambU1dfW8DYY9lEAt3VoguQ7DphnSieNKE8e4hR/HMXGeHqRlkQlh0HadaMm
KhK4Q6QbG4DIf101a+WP2/VtCRmHTKsM4/gcIXQgR3VeBi0Jpr4bzNCEs+N8k3kZZzsgag2reQnH
Qm3CYFy+2qfPnxhwAgF5D8dbZeLc78jCaA83YL8PrldSRoeVtzFmVrdCACr6m8Pq4Q3DYo45XNLP
IywhMZCyXG8SRKxX7xFDI+BJ3YPTOG8mG+JDSINo7aMH5YnyAWjRv0yi2obSnGn5aAdjRqLh9QJQ
/NMks2v516eQRNzmsh7XZhwvSGub55IS6wKn5znkFJ0FH/d6tLlM9E9kErBZhcX0Fm5UZ0orHi28
UvcSEun2NDR27RMsbjw3UCYj+IIOf5tOnYffuOPFg5iqA48txhWAqq2e5R4CRh1G+nUFf5qRS4pi
covXqqfOIKqzP8H97xAsIEcCaBfGppQx7eYkYYn11fZoHa4KrYXV/vvl+OHEM9icmMkbEghQvr2w
xeJ0zV2HRaqhq2OFitYlHGbc9Tx6dh0a6Sa0pxjvi6fn6xjJwm///TXRfzgbuALT1XU+XVXsb43q
taa71qPcPUdSVNViiulOCKJIvbIFf+QUwyTD+hGrtHqJ0K4OU7IWLQdcjqxH09XvF6PKveC/7RVf
Lkberi9NifU0Xs/LgYu5BqemE0FWay1iq7NrvP7YKTVZSvz2SRL7+PJJ6t1R3s89n4Qa7tbE1ZGQ
BIpQPQ5pov2oie8tLttZnfrs9+/40xnxjxsuN4Avn5zqh4d+zfhk0jmZxpWgYPM5w2MSGjb9SzyB
ZCdfJWnhjcUzAv8/Pv/HDebLPf625I7O4nK5uXw+4hwCo5mGhfNOeBiknpP0Nzkf7gwmbtRWsTfv
Ic1r/nUBf9x659uBkCuL925nsOavQYn4GLm/7Py9h+cuu2BH2FIEMd2Zicj1j6/+x1r/7FK+3Poc
8kuhy4dei3GUwdq2DodrHpJjIjZmO2piKZoDrrF5gRzg6fDHx/+Ap3198s63rX1Rs4+n154vfpo2
UOShwaOJ5XyWk33vBTsUjqVEf6kOBpcNFVHvjwv4ebf5/++6862+zo5nY3dOuYAx7lAdOQhVkZ+L
Djc/3lwasF2aMO/a9XdrgDD7j+eu//X1v5WFz+Ja3vYad58wsQOcZeZtR16AU1OrSwR6zwn3aOAw
Gky60GS5jqBtQ12AHzrZQRzDdk+6b/xFzTZ+QkL+8Vi+7YCq/jorF5vrwpLsup22WkwvSZL1r8AS
KTPAlDkOGJ2Ys/leZPDFOK51e5+w03kpDQPC1Wpew0IOlwL0mFKxTHYeQQXtetmRsp0y5hRKGlVY
k0d6USdZ8DPUZD3AYMJrT6RERW6xuIBP8IigyeS1i6Hu59ilzkGnA8hX80rzEc4lfWdmMRlEv8y/
hFnNMxoWm3d88JEBev5i02o8x2jgUbBiZMh11+BYAbVLkwYpy1PwGJOh0CbcK25mfQQJuc1xnQU4
UnCXT5532EpKJ6CtLMz7NjMIJ1D6pcRJRyiMnVYjby8kA7UVMmXhyO4DHw1PO7FJkhUTYGlkYDNi
n4dakOxWfVJnQGM87EWJAWyZVzSSLDsjGPZromsWkFsYmiab487fCxOgmSwlZpT94WPASbjJoz4e
1dEs6wf1EdEPyLE6n8I5J3yFEXPKvXBvIlLWTW8G04SxTcpdxe8Nb6wsbs+azabTZGzN0OeSeRxs
i25BdtQ5Ogomo440yafVlxZk+vbpHwrKvHsAzgj0CCF2Hl6SJ8CMlMK6H2TdD98xag5qamozYrXa
/MNpvR9tyJmYYNmUo31imRLbjduJFBFNahZYRMBCFjJ6A6thAkLidjuYyArTIiwBprTUCJddCzsw
/n6bLrZAoATXu4zX5MD317FYMizE1FCujb/eS87438/CTwLal23x4VbF2ZUvZoMh2hRJrTpbt27N
TudEjSxjk4zuJvPhQMDnLcatglVehVNsO99eP90kZ2wYpGA+Yda8WeD/39/huRFCtZOMkS61M9Eq
TK+F2QpgO7O5YSqENw1kBCqbTW8X7VpUZMYE3QXur13JWtghayzxbGY98oC4gW0xwK0F64q/a7A/
io7PkdWXr39w3LJy5bZ8Zb6IXymv/2fF35QnETTsHlfyx0Yst7pfqg/nWw1g5y/jfH9wx0kBCjrY
LTDMZCVFXQ8vImx+BecP1ec5/uNzZc/z2+d+O/vV96VUTXkAyuawI3EgesLoMGnq4hPckvua+UdT
7Mpj7ZcPdb+d9+b1cn5UNfllCe6T/b8X4qvQ4eCDpNIdmjEOHv13u4tCAo0nVpNXgu+cp5d8yFen
SSoIw1jWQNdjCb5GTAiG5BpCy4GcMIH5u8TndDA4zF+yTG6gxCMl/OjdwzV8R8/pXQOpZY1jzYOy
ytbaIIwI2aLX02gOxrQPfz3dn2RIXw8U91vnWRXZ66p9Pl14prDIMUGM5GlfrY+BSpxj/zSRsW1O
srGDpteESwB+GN8NOfRl8tuAykPAxmUkzb/+qD5V64/V/vm0vqz2Rak87duZdlz3DESxLaVuS4uu
LGWAMpVGJZiU4EHW4FeBiua87cNri31+6owoRmWEVwvzAZB6xAJQY6C+YQUk7QkzpGZQOCmj7zGB
BHtR9SOrayXPLr2nHShrYFeLgSyNoIFAgJ3ZHjVhhi9reL/IRlM6TEjIHl4NdcnUHcjjCwcS4AI3
6J4JrvLU3uyJ8fPSuPl4+p8EWKQc0w8GOOKf8PPtbTHORlrKEedBDJKu9KL96S3FuYrBBvMgMjnE
ZeSjrM5vf9zcT2Drt5X+rb661e6P9Giw0vOt2XkTpUoQN24kMD+gGrudymfm9X85O68dxbGwXV8R
knM4dcQGG5PDCSooCpNsk8FXv59V/976q5lSIW2NZnrUXQ3L9vK3vvAGrq7LuQb0wPhEGkPyAXSS
4pTtdp6GKXB8RBK2ozwd55YbYmUMqpOoaFdOF14aUhF3JiZvq8B3RYn9kpvp56q6XitioJckemDQ
NepyOgO/Xa+ydchY6MSQJI+xe8UYmXYl9mxvYqIqbs5fN+8lDZP0e1FuRCGKbI8YN5MjoEKFNi14
fOB27gBhWg6T9ibiwULkoWEP3BWZGSEH8CZmySIQ/rUYkUn/eEsup3OZHyoWgwEvgqBCZaG3xFVR
pCEMjWmXvfnGt0/gpSDV7OuxLAueAAJoE/gloBCRwgoIl5cWIaOHxSbeG3AakI3tM7vtvquI3xRH
3xPtH5c81y6X20FErRFKXeL4R7AqwGq2h6fI2MdrRLT/cel9VxCrbw6l16Zl2XiuVaPki+EOXx2h
GB4slCEpOHIXUdDWxRsCG6gUcoWQ5moQxmQIrXfn1G9vry4ZmmWosqpYMFf/febn67W4Xi+N2xAt
gV2Kkhm4Z2CjDXAldw/jvvnBrxBZGchL6QlMKziiT329tHUMFQOyQweBzCgMd21Vd7YjCT4gbLjG
081riMBC6q1isJdZZhMFrGvuVR+Iae8/tKvLaf9mM2m/bF9D1Q2TmZ6t67L+UmlWxXNvHE+gD0o/
ae0HgJ7QJbVCYioHf9Bg1nZqOt+s0u2S6m83DJ8Zhu3jA5x7Py0Qg2VWIex3QGICji+6AgiFSsSb
d9745dEbqmFK8LZlU1KMl3d+fWro5/vpySh48yWGBPMuRJTRbCDjuyFjheKAqL+DN3POEBETHctg
jaRTHBHJTPYGjghNoB7WAIDpVyKEzF0GCyg0jYdG8c0cY3YjzT1TCCDgJ4ZE4tqTTHjgJ0TP3tx2
9Zf6+p/LedlB9uluasfHo6abh3pMAjtPXSPp8U0ywZJihrcHXRa0RKa7RNpyRM5xUMnYLwJXSCEG
MRHLt61TC2Une0qo/zv/M35JxQzVNDVJl1VLV82XfZE3VP1ZWHI9pAQXXpQ3b9/eY16jkgRtCqDn
8weRV8iR23fQ1Gx3xPMUMNhUmc+VLIkSasf8UNk5nb03wBv64qwB82iTR8OfXlBL6rQ1NOW8iqbh
sj0uBMJw36ByA6xIOfn/Bff554pejtzHdS3drw+uiLP2DLbTPeB3qjPhWuwDRMm5x2g0OtmUvBqm
GNaGqyGN6f47rJT2Sw31zzq0f4PHRT7f5veHVH8XEcggCqjnpicYVbQWT6rXQC/j2MakdThgL9Nw
WQx2ieDpAqhFsyPWQbvvAh1g5bUGn/ZxQ/TzzLxZaDq28ED9eyP8hpIyVMZzpilZhiJLLztVyStj
ftDYqVrizWiCTZKcdgyv1URYRCvT/ZiKlj4gGh54jYAdb+At8fca9F8y0X/W8HLi2TtJvu0rXn7c
mMiMUNf/QCcBRI8FqT1JOifEJvEyHYE1d4rFaRyuCAIT2MHMBVJI04iRY48L4Q4emvAfo0eN/NHc
3SzOhzeZ3W/tYlAatmFCLAMzI70UbJfN+n4wNYaJIzoqqtshI8YxOVDQmxDUZUQmEETtMpFAuuZN
VFF+OZj/+e6Xou2S1+VcP/HdAv+KNqN88mbUqMExjHC2B8tG10CP0cdnTs8q/n+2yo9L/+7Z/8gL
yo1yaVjKgeGxFB5R6uNoBOLPYde7NcOLw1xoDFKl7cTXaHhL6Hm8uX75t9PMkkzNZFAiq/Z/TjP7
Lh30Rm0i6+BBNsPGCLAVwceFEjKbjEjjR0K+SRCbZ8rZOTTB1KdgQ8owACaCfTOqc3dYiafAmI3Q
CkS1ZdASZiZIcrqDW3OTRGTlCm0YR10Qr91irAzgvbYhnwJbREUqW2V6Mp6CknYhY616j2aoiRkB
LFradlaQCnJaCJI9NQLXv0N9EZg8f2oFw28cL+SLOMes5pIIL1XUpbp5NILPADv8usCaAnWdJpqa
797y33Cm3DhLkRXZMk1dfg1K6qNQDqoO0FdCFwH64933Jrcp9sh94W7kwdzAIKgzqDpbvMZ7p9bq
sCpdpw6huE6lYAOIEAFZelbvylDltwBkSZZMusULpVuvvfBDfXvO17YCBBaOppCsuKPkgG9CO8lt
2HSgN9BtR6rL3fEDuLM93QOvHoUAjwxPLjpRd4ibAtJ5cINOo3P112j5QI5HI3HjCE0GkGCoIWCM
59Blh6ryLWRntOg5E+6QSCfbRHVLefhG4ulLU0Q/qjRx+s33/uQMERBWJLyhj/nTlSEqUttSl4oO
4i5cmZIrb92IZBWhLa8josHFuYOfo+v74SM77qk9beNBIpU6GXobNx9tgyndDLLBgx1+l7LYK6qY
tNDR3ATk1gL2LTXHl++68BzoBo1BO7G74+uemYyOF2V49U4II3jGBDHq9Igi6Dpc01mb6izWDqdi
cEGH3PL7gunD5iIkjZSkK6z3GjmZ0SEjVNBJa7W4WGS3KU2JuO0WCgA+BA44hEJyFW3NzzeNJwDD
/y2oLFm2NU21TNW0X9Vg1gddKU+PPc9bwRQBeE8eRJ0gQWa3dkaJhouO1hUamFfDAyiJ+slZ6FDw
5Ljf4eoCCvpruaOVjSOM015nAL5WtVMAJIhWePzKs1CAG0hJLD5VWJ7fP2Y0LWhGkNlmvUYaLsN2
3suyMJBbvaXT1plNH1T35I9T5O0O3gMQGEkXTFnBSe7Sh+kXiY0RwBWtZ8hI6/xN7mvZvxS8EJQ1
JItUEzD4NxLgR2CtrpuivN2AV+P28v0SaEWo6PRQZjTHsQKAPdI2BfoN6QD6IS1OaKxjD+EOlawq
nRjdE2nvqBAGhKLhLhzchB1A3W+0GwgtV57hP2MMDyctw/9EAs4dkZdcvAndA6Lg6Lxmq0O2RLtT
QuGu6Q3hZBMTmJ8LJZN6HYrpFBhLmjsEiW0QzOTJIeU1UD2Acw03WODRglWc21jCHxA2b3Ky4UFl
x7Rjt4AxlklEBVtkKMza7qOJgGsQ8fII0ELpBqcp/nneYFFMGX0KBDDn/C5NboFo+8ArPSJL0kB5
BNzQDUQDpO0abgA6loK+bS5n93RWCfnvLZxDFCgZ3lzjT47f1iiZw/TTl0jtTvi9ZAJzK9YnpwFu
jOy6wa5Fp7puRrzOcPxoMTHiQZYSejiTCz4MEjJaqJOJ0GymZsLDwvfA6SNiw6gW3UvKw9YZMpOL
NBuvC0WF4KYRUk5twsTdxRlK+NULOwuJilmPPnHfEpQ9+vnglvc+7e877e9Wnz53KEfmHKZ6iQyu
c37S2IBYxxpArK+IMAeMB0TT/Q7+0XBnhDYKH8o3DSQ7jdIQBdDDhxwsUC/mTWFOxHsNNDbp3NMF
VwOCDcpYPhUJPI3VMukJt8yURrN4XTgeUVv0eFnoBqMGDAKX39jia0Tivx+wil0Ttdd9hANBNA/J
O1AMbrCSQ81D4O+MhJMBiulht1xckdU5DTEtYSuiF+4m3ohOa5fbcfMaHTQfCZENn3+5z4vOPkCm
cWIip45OKBLNgpWn5nB2xAAN8b9za3Rj3sTl8jWwfaAEOgPQL1FH6OtwjgnuoYZsMHfs6DYghLqX
JQ/mOHoEBHZ6kUY4s2LgDAsEncHTcmnapXcuQglLD8w+kfjg+gqv09NgC53dTsPPPQJIz1nRaVxf
3aVUduW9px09qkt07D8kaGpb0Yh4Ar+HzQB8yVtduYL0wfeqvDA0HVU1zDDSwWrNy4cAqRlprBkC
yfjeRO0lH1H5DDMdDX3w7s7Dh8z36y/DOSOVN++MiW14xRGqgRpFxGNkFj6ggzusaIw6bYElq0rB
0AglL+/h3I2eytPXJoVw6NbD/YflyC5jUqxjLLcrgvr3n8iIfPk74ELQeiDuFVwp/BFjuc5gwFBo
CHRxF6HcYgiXTY+aTfprKPah6XNzd+1pkX7ceujS8mCEw2OCA1z3yx0i5wPNL/249GJ/jyIGnanm
FDWP8zXULjGidJgCpbbl3jiWo3kHBxPbaWtCSvAD2YiPciAGQaiFx1bT4FASnkQPsqUHHOUGVNoD
Pg9n+IN8h7Lmmo2lSVxy1Kdz/TYaHWIwccWGym19oraOJ4EQnkBBV7Bcof85sSKc1fvYfzHHpHu8
NJghnNv5BwQnGi/M2k4jVq3OTgzwQAFb/fZmYF0dYaD+nHBBnKlgThlUBfcJHvUnxFvhLlq79nqK
sqywuoDIMncM2HpImfR9GrWctlIs+H1ef5j6yuQ+UZa1exYI89PHOcqbT4+mRKxxuabhrG2EzqFC
2rAvppz/WPPgEfd3jaX9UmNR5+sylYtkSZr5UjuYe2OvGI0T+KLufMYsZKR6664Slv6zWbUvRCxC
aFi3bmPGfCSz3CoMszHSLBKcoQI5xmjLP0/Mbtmu0rLNlUQQRP5eoyqy0Jde6881Wi/zobLaPO4X
hTVWkRFus3Uq3JvsTh5shqULSM+FGMesu9FcWJBtHQXvqQoHRwlb8gP8TqlVdZ/j+6JYqdHfK/tu
P/1nZYZiWJpmWyZg1n+L+ue2LtaHEx3BeYWul94yW/fhOt0m+czoGf4mqMB2bxM52scgyTrnL7up
dM1mmRR9Oyj686gOL/1Tdu6uwhqOi+Hmge5XX3W6Xj07erxpG538Y3xxW8PtDC5XpIf26JjZmCpL
baN5bz4RpyzflHPfGOq/rumlJrg97tdjUWzAF7YbGJtzt0ey6DeLNKdMi6jAIgGwYevQ3XTPWMEK
/tHWs91rgMLTob3JKMB3Ays9RtoE8HUmJ6f02TI7t/YRqZfru8QRmPIv2wOEnK4qkmJCtHmZpl3M
vHEp52eBad30dqk126Qc5u0jgstyO0+q5W6sZ/bgOd7G8045vk3M9npUU4P1iMAn0lsUd75y5PX1
FsfnMTXb7H4I7p/rxY7PoEkzu45U0Tw6fMxnN3ILTBmwuXAkTJ+V3gOtYSqQ7hH+L9JM5Fx0lzx1
g2KCFT57KEZPTb4e4a2jv0deTqQr3n20z+ZbZ7PiP+a4Cs7DfUeC5Udu+wjqDLWuKYvwG8uyd8mK
znVl9zjc8g6ugtEOmeRtRBpYjgtSLzFAjKGMhXXnhNQdQtTBqUU+08QRAFfeePupoZoEmEfrnr+s
uE4b7mPS6JfpMT31y4/zqJ48Y2t2AE8wwWoahKjaN2bWLB8oBAK7o0caFqClvxuVresYVGuMHwVZ
mEadAzEg0qPGQFnjbVpFdVNfwopOd9DTDkm9rCeMNrXEbB/TS7vOpN5xbLbPidlq9PVsPixHUs8i
yRw8Onl2W9od7CTsT6Wn9vNBFVWDRlvp6kvDdPN24PGF3XVHaxXDHFut1incNsvglJwR6i86h7gA
NEwXONl+bpplfB1qMSrnQyP9Orb0DAS9njVIFpkJ+2Wy7tYLemjegbCBTjIj1yLiQbVw2Epu0ZqJ
IpJHCDtj70Znsxdwlex3EzmLvK+jOGEH864VP7/EHZn36O03EXtGytqGornnp1Gtbl1pK+ziqo90
hX8MZWTZn7COnkMRIzobPJ6TXbfwDqN7aLB/krK7788bzmPxTANreuo8xiXHjnMOD7Nacs7dbZ9f
bLQ4riur4VRjS3VOfXtsttTxpqV3TkFgDZm6bdsoujf6eQf2wnq1HuY39BcqdmQfjwlLJ4dGvYM7
tQ/mgdnbdbmuSd6WqUWhObRLYvkm1DIZfcYquLQvbStD/CI9xmVip/fwGStdI7y1LOAwpIDNbf/U
KthyXh6p/Wqyxq7A2w2lu6OvERe6d9fNzWrdqpfowVaellgYOmBgso4f8S4kda0kZ39xFGg05EY9
rmj+eZ0Wo3srb+pdlH8DbbJZGgPLW11wgqDqzS9OvqDSw/qrdcT81Ojhj2T19j27a3ToLRfpObtO
1BAs8rqtRaCg0BmMrLbaewZ5wjmuDRqjOboMFPJf96zAtW64xWwcMQjerTHikuPteN6/o3hQtE5N
6/O4bAz54TqtR9elgvYKiV4Xn7B9zGBbR2mvL3fLSEAyjh49ocDuSoHU597Ay+uZ3WIMsUQb7H0z
ucMw6dvDKlTwoWkbA61/z8yzYwzumdzLF0oEVvvY1praVJnew/l0E++GqnsINq6Cn3je3A7l2Gjz
qy9FWzRT7iHbBw77aVHSLB4+UdNVpuoaTVvbp98eKhkPSZryLOrw4XKRKgNauffogk26Npw5woVo
nXDIr0MdVDg34ZNbrKID2FWQc/g8T690ozAwUIUw7Q3LsE9zuE3zbrXa+wb46uAWn1rG1jsn1+ll
zAMvxnbPnpmhmdjsWxrVuxUWDuJoMJJGCulmLzmMNJgYSy2ltZ+demVn1583MQpdIxYsbMK4s1ce
LZdx6IJDV6L1rGqZhBl3rUHVLlbXsdU/LZTpeWW0zR4rrFN2wuSZbYY7mvp8713Ich0np/gMcYX6
h2c1vGdclwp2OlP66FSuI5NzYNs9dg6Z1RdUeitVs2f7QbPlPj4GqCFVzaKl99YDBh4zbfDkBR3K
Pb13jzaFEJbIdNBrlFuFq6dnXld+gG2KEhV+otUQHXgryCFUXMaX3KkXLOuU3CVYqYfIhstIM29w
JTkEaMZEi9+Yck+Y+VwDrt++Oxt6M7SKovWA1DBgd3gO8pm8KJi1APs7uacx94TvtJOKXtAdUEQ1
NtqA3iBh5SvCsrR15zzMaePzgfPGbYUPDDD4ZOvX0yK2kFo+T+aC+M6zOn3pKGSVC77UaiqdO/Kv
0N3CfdNOq+YuU3sPXNAZqbla845RGZx39zrk9qOlYUxR1ng4oL7B3k+1KTeri6Mc4XgIip41IBqD
EGLX+tTwQcm0KRf/cMZGH8VPD8W0rrKAobsSqh4fjeRCBqmnl+Ym3KcnvwzyYePzGKyzD0FAAsTB
tJvOQYKEfcC1YUE6DjfDZxvK8sZbu715Vi/OQ5US9uZEVnYdsm4lKocaKqOp0tp2L74S5LjNcQZ8
Nio8vlVuGwLei2q4X+06fWVRtgmadq8ePhfAN9eMpXCxje2UqMNdkZxt6zH8ov2D9C3oyePYbsLk
Q5ieW3fGa6l7AmV07J/5wCpRFo9VI0R4I7q0ZN8kTbv3pfY9q1iF7Ptc7ujG9V/HbNBd/xjwSQ90
HO2BhW0MA8ozuEppWeNNjs7J3Xku0BIvZrx3tu6qW09nH8CUaR+9jZv3jv1ixaWdF+c2BBWKtO4t
nCLBgayUlO6FasnYjo8oEaHU5ytLJXssLovLaN7Sv5S2MT6t8t4t3EYVElxmyKvZlCKp/Ryve3lo
98lck3MhAtqFj96MyRCuY7JpepJ9q4dTLlfLWuyOlJKBd4FDqIN1/7S6j28J6h+r4bgxRWVfZl/3
kVSNlJaa7dvP4S1C0bK1CyBknOMtEg8SKQR6s49FGdtNmTNcSw9jOEpTI96l+dW9xhxtlOaxOpB6
56aewUWXp0r32LQz+3ObmNO8e15IXXNge/vVvSW1L19aS+RxWRGbmZQeO/bglGjEPyT1V1wAGyqf
XcdrNvDUGs7TPMTbG9QsdYQ6lr1Dq8o4+VZnATZiR5+CTZMcllzS8M+8vLNGX17eyJHn2OCgrEJT
YLylD3UYX2isDI5jrhl7jab5qRNE4x1Gx4PHaNdvDKzwFmwCtSu16qyYzJO6s0cljjZUQq+41vx7
7lImxMWo9B6je1R3T6Ch8AQd/F29fCfGr5k+AzYFopOiytSA/1Yvxa6k+67at6HRvUSnwTXRUDIa
8Jqi8MjOkgI9fOTuJTUHclYu2H3s1nr69yK078nYH6tQXqq7y97aPh9zVnE5etts3t18lN26ia8n
NqxVp0yvyRUaP6lfKLdu5F/HxCJHO1OUPsY7/57uM31JauvD1MEn0uhfAyFTsE6f7COlKfwLzk27
iQ1joOLMhWyqd4+vKapt0zzbtoEsZVUsNZGVjrazA+9InthNukSDOhI/tR5pCdpJ+XDTeYRWQP75
cI79E8/u0HosqSL4iIFBI/gwslK7uUvxeQmeY8jxMcpP6MUkVvMclc1G8+ifR/aSGoD/s5f55ybl
2j4OPRqMz1E+pWjpkFZGmzB3D3EebDv3kPKqSR5CmlUjNl10Kl+abJvaEo3lE01ZXIboRTBhXHCw
qk1pKLdNgnCJS8rIaF8WjYQjUsn4zzwzU7t36s/jTatuisJ4HVsdCEQwpCIrAiJxRhla7mI4GwCX
DgzkrC/EUYS9Mtm/ch9voRmL5KaR1iHJjNbn0I3LHg8JsYoyNDop/Sk5tLsNX20akcnkzOxgd96q
4zp+tObd/QCFNnAZIVGVzpEcXttbakQ8WTfOgwP5Ed8izTciZKDau+AeqXDqbk0r3vl6sovkUGRa
p9aFLKhq0nvaUnDMfY7RBA2kAINugPTnjnhA+5gZDtzjTR97jVaF0eUT4Qoe2767jZWWaFvcA4sL
1Tp6iEpTcIgQkvW3MVJHccq0UiQCCO2210ISg6ZOGVXhJczhu3xg5NxpRLq76QgVnIZXZ7R4r6b7
mJoD0ltruFnsxo/OlSYPoyeZfPu+qvp3rKOPqR08w9vqtKqG+jQP9wMVsyUGhXaAbnie4a40OH9c
R3lmPIWkcIUHGtslubp1cszuinMeHKbzyROf7rTMNp9a+0F8n6dyBvKv7Jw7WvP4prRWfy2sNaaC
KAZKhImXwtrW1XO9eUg32DDbvt57BI/OZpxHmBAF9oQ5REtFFwUIp0znZ0OxyfhJKD8jCQ0VXsPN
eRtzwqGh9nfI+A1F823n8P/WJdb9Yy6i3O+abGzkG/ThNZiYNj21YO2bvQ3IxF2ySYxoHTIFSHvL
DShaMeGbt432s3Nt73kXtbGdEZwjfWBn5/FbjOfb1b30hG7S4zmfH1md2p8nsoeVCgKc/O+J3mjB
OuuF4t6aBn+wEiLoVoTCWjLv07MKEd1lQFyw6/YUk88A6aw33Z1fnqkuweND00OxEL/5ZoL/uHfF
1drZx/VcwGG0+OwIBEyJUuMxXPs3pFN6q9UDSp/t1zGSZMjBNH3EynB982i5j5/h30/yl8H9v6t5
QZloa+v4OKrA0J7h91QgqTL8g7sdfTHI+73evQHZYzckpeutYWS4DPT6CDj08KZonyMMIEVTeFuH
uV/2yS42QLfsyKYPjT8eTqZv+pCmWM2/JxWrlVVVtxSDefk3ofjHvbvObxu1uiNRYwCPMvvfYyg0
27hdDrrQXjTYPNw1dgA4cwGDiuyUWmTDNOs09yQ5qGX/gbWcjlaNtPXXyWlLrrqmQEDVovJBL/rp
PWIO++DlAd+1dYbx4XPeipkIMSWwvU8Miz5xLUbvKzlixMQWucMycb/sLE9oEW8GhzebxfwvZumf
C/6Giv+44E1pV1e7YrPIfabtEsLlCKEzYkcBt2y2UGT8guSEqac76xy6jNpvg0fUidRWtCtB6ktb
D69ydzUPxmMEtgK8AEIg/JSH6NTW4RhtXTNuh2GxCDkSMPZ0hwbd+bhy83VEYv9lb51P7S2OWPtv
O/nfq3oJa9uLsavNgqv6dj9HyX2OpDv2aUcmSCWu3mXyjb6mHiam9bLlDZKtxTjOufZjX1E8VD2+
Xe43lZfDwjEzKKDv5KHeLvIlxj3r/alxvbBIhrp31+5MBJwRsU3hqr5HXXOhDa2Pxs5lLtqCsL9a
Pnq4AX/jnivHjJnjHNzDJyp8nIVf1Djul1Btst8Y/2j/PSLEvTRMm963DkDzZZlHK0eTr8wlgdJg
BixgDg0fCdABSwwuN1hpg0EUhdHRC+d9Iddej+IhvtfUTeiRwZR7d+N+Cb+sSMXaxZLxeNFeger1
6ayXparXw8nOR4Q5AekHFUE81Si04YJlyLBo2Kx7mR4ygG1B+98jbXzHnnyfvCNP/4L6YzWmbBq2
BX7V/maC/HiDduXG2liXWz2ERSyBQ1F8prVgSxbX7q6pxYyXW4PBQXTDHs48onQfQrE3RXhr72sf
E5YqHlJg0hLADAz+E7UOye07mK3y6yvxv8v8nhL9WOYWnylrrbJMYQfxFMhE5LpvFRgqD8Ry28dJ
/UNO6lklbNt17+9TgKfyS2AFWS0LLLLwwHlB+SqHooD0rACLnbUw3p2UH5PRCFUcD8VYiCN79+Ao
wgEVcWIxyL2iVHAOwNkJO1wxu5YxAPV2rWM6448ULEwawhqxg4wBZNGs/QzGepLZvjhCwMQ592m2
panlmAg40PHE5gzcDRPAEKXLukFSydVu8QDwj7AFHQMbuaeDa306rGK82rHyfKzwATMdLJi3sYEo
lbgrX+C1/r4vvxAesCj6cVteTsezbm6ry0klUNWdkZhXP7AZpp/cAVvxcPQUVB0pVxsXjPRDQDA3
QVOA1v5exS8TQlYhM95SNZ0RoSGAOz/2Rik/H3urONfDPWhlxgiwVJnlKCMhD1+rCDDNsDymnogy
3R8z2rYTCYqf6SLkC6gJS4WPU4rSMX0c4YUKVfTcPJpvjuZfF4meiQlWRmAwX4tIY18c7cPu9IQc
MXrGACUsJv8+sPznk5G/ht0tzdKot1+Epyo8B0sVZtORW7eGMRB80N0hrx5um4flUBy3iDO9e5b/
nbPyJH8s8OXQeZqPu3IsWODIAstTnCCXCyJNJwqr5nJVt4ThljgEMcfQMLZmJo2IyN9P8hdI3b9r
eAnWxmObF+YJoKbgz3gCPUd4nA3AQEWZ0c6M/nQ6RbEWXBjGh86bauLXE82U2EgSHApZN0UQ+LGP
jkfj2pCtNT5so1aii4lip7MYbISlgpNpnz0kWceRwItOv20y4nsHn02vK8M47PcLHDOEFebfd+QX
bQtdMiUEzgwJzJn9PXn+saZnoehzRW48hloXCm+zwflAD9a5UW7hCLY0KPPQ73Iq9IPJco5OL1tp
QPXEY6p91P79nVPrwNbfhcRfdHpYmEyObtoWsfc/abq8LaEIzh8EZMX9msyuDG52Pop1JOdzNO9W
e9i/fRSjaY6XydmrqLpAE7XcCsdgp3UHffD5kfvKG22+byrmawr8c10vIel4X+8a8GEfQ0FYB1jl
X4JNqsLj1hBlveERhTx1Yo715s7XXA1FdaZr3jo+oFspe9UAr+RQQtptHhrc6kOYQ9yjxx3qvgqO
Qo8ZoaC8vHbZE/54cPC55Fho3j7iZ0BjgIbUc6mHDexqjjgfMAEKLu69U9K1KYNDoLSq8Nn67Bbh
PsTPNN0ylcPjuXkK/t423+yYv+7CCzD9bFVmVZyBzTKDdZKjSMKgv/QFWAmrdya4TxfdTtr2PBgH
YAle2znK2pg9A7ukZeOsRGqMuZe4ILoRD/aSDdb2icEqIDAAIhwuPMe/ly0rv+XzP5/eSyi/yHuz
MK7sqqp9xuXVoM2EMa1feKfOgd19RBGAGV+oUZ8+Y5zKgA0KicUHDG/wVT5Onc51yJPrYlnzQBLi
zDoVrr5k5Plozkpfitc4gm/7FfCr57BeYMwZ3BY8e+QEULxyD0NrMLB764QhDAjNk6+D3Hl62Bf7
F/IfkOoektrhHqwMkvUYaGN1Q3vHzmDlkLfRIwZqSblnBOL2aU0ctpBROwRXr4rPCITLw01/7ise
4wLRpvWFnxTGCnp0xxhX5i6f3koX6r/eVM0wgJ+jz/M//c0fMeRW3eWraSJmhpH6JFG+Smf07LbA
DNIBQj4PbFkvDyxdiGsBloxEljegRDq4ToiKy/AoO9iTbKh2si/IHKkLnEoAkwh93TfPX3231JeG
71NrlPPH8SgOgEmLJ+RfQRlhTSU3OwptTYzcv0jbBzJIzBwL47h2OnaAtwJvaxRlCB644x5WB/FA
wOYvAEc7M4nuLBnJFq0nWMHgJ4S4Q5JcIgnBxnOCFmfP9A2vh+7vuvVokysMBmg3tMNpKieN+MNi
il90kZaIUVweX778NO6Dlmx2GWZtmx+kvxB6IQsJKFntozFI2DPm4oy6L76aGieZtymgQ6tleLxE
qGXgCvz3bftWMf7P2/6/D1h+aVBrh2NZny5otuEmT69uBuhxsG946z1oygMoSWZOi95gcBv3gBMv
BB7pOFMLwMak8lmW+q6c3GYlglJV/IXDc4UXa1/dOdS5W5Rb7xeeeoy6buvNgWv81q4w/y+2Szbl
1zPkKe/ux72yF097R6ElQtV38iig/KBXOsBfZ53BQG4NBKCVPlASBY3ezenVvRCKdKDZzgZFMXx3
gYRWtRM3470LW36UAHwHHY8QFqjgrUGuwODKfbNbf9+sP5b/ctQYciGv84JshXQhgV87I6SiwxQJ
9VMGAEghTGMg2SDp7u04HX7bH288BFn/fvxArX+pTkxU5ZHiZhpCsftv4nLP11Z1KmAiUHmjDMfM
IeSd4KvhO4Y4WVJxAHslfk7wZob5omEKM2FsylmAgiOokX0gN3fxzARKSwOIPDj3W/SGwdViDszf
E9Kzm6BwlQXO260GN/YhIEL8esFK8tTHlJGX8+Y1VdAAOzHe8I84PMFo8IYV63h4DbjAitujmxTk
HDVHdyX4HBxK2O0t298FEqQ8QZreu/BO3ZEEdRgvOPDSQuJHRXtAIdBDmwlypFVsILhnLnbrISzN
6J1/hMEfRikIuEHpl52CACzsH+n+87FcmTPee1Az/TNcVyHdWgcoswZ8ZIiqYszHBoZ39aZPyPlY
/wDtRO9ksMDmE5TMBoTMHuVW8dUNDgVSLF4iIXI2tsnHbmBSazcE0/vwhPC54TSFPezDzQ5shelX
5YQIvnpL6JyePx7L7tODlYF095q13kKVL0OAlb9BSw0MAmeN4oVMM50MKBdZuEc4QwdPB8kmnu6N
qy3ARlg0Y58ePm7wMHk9acCBa306IzeuaVSBIS2Q/d2Tf22wLJyenDGaodgbfNC+A1pKoOIJCkOK
4QfTiABmJBey5v5d3B0xYOcBpt14gtohJtwNzn8W57ksMwbf/B1Geb2wHIXuSYwLhAN3g+amxcGN
RGzD8+mOfYnJBktD7/pTddBeW3vmm+r896Thx/Z/SRrK/a7cyWuJlM9JnnRtxF4UWakQU0bnD6Q+
W4GRPnf3I2YnI0xSuG9i8K+ly8938OXkUg9KvTsdMaYTd+bugNiXXDSq0At9UDZFgLc7yLZSupNQ
ecMmjM7hmyV8NztfjwGLrq8CC1lWNe2lgivtO0HWfJDWrD1IKEISkFaEf5l/wEq4X3tPH28CZVRH
i30AyL7hbhEzuQoqZ4Ojf8sg363mbt07o6vh2LPx+tTlUIPuvRmoT2e+TGMwzRJNxjqJDd7K0Qki
/7CYVdjZn0E9uIiSfFr+fvJ3fPu1RWXZpkXPzFTger7c2u1t/YQJTpxtPQHjW0khtKA8wPeyYFeB
kIuSmUk4iKgTOR1Wa1Po5QrU+TVoQwdP40s3Tlkxk1bhEdJ8X7nq2i8h+Mca1Zcj+DY/brX5Qaxx
AyhSauv9DQ3HB+D8S3M1CGbMzDjdWqMu5z9cCvLYEUyLZAETIS5dRgmrOjXd7cFX4PPo4fimB1Ms
xej/9Ztvjt3vtfxnn/zv/VRf9slJPyjmec9aN9umUEyZoe8aDSJgQJthWPfwWRZKof9TRH6Ig7+7
ffe6GGLG9NcaXir9w844oaXNGoTxDK17Wg57evdMoL6f52IBkK2zQKeTadMt5JzfuFp8atdwVISQ
2cahI8A+PQO3ad/cRzy++YLqqMyDONULICW0KQ43Z0poO7kXshgXBMa7fsW3yNHrVdhwAOEhY9ht
aC8ZwP7xbFRaQXV+8sTRJRJOwLs89k0PzubZF7aMdXTryyIacWRguNYBxRA5dPIgsaBUNrY/xrQv
oWXSvv9IhVMw8dftQj2Z7NKJMMe+BJ5LX79NwkOfE8A9Pngc7ITuaePrePE/Pgiu5D1v0pv/Q9qZ
7iaPrWn7iCx5Nvz1bOY5hD8okGAzGbCNB46+r5Xd+jpFReFTt7a2VFXvm9jLXn7WM9zDLzBrAzlN
Q6Ybqqv0qZ/C6r5C28C68IrEMKn07zvLxtfVRgKAWVI4Y0iCEBAcCxIzm44waEOQnZY/gpoGnwDG
XkcSekDOWKO2OdqfBRNx7+/QYIqt+q8X8OMen0JDWShFfNMODdU+DSulc7SQA7gsHv7q7Pn25KZB
dY2Gm9VK2q5ydo2YJRLrspAwceqOajmoD53eAV4KjmbC9tdc4rHUCdFWHbt15mnR5/g6j316yria
v+qfKspv9c7/PGNDfgob1n5f67J8FJ+BAS2LVnIo+eZ80aAqaQnZOwQmD2EOxkU4Ziq6l2M3gx2I
yIrkY6gsM3qYS7Jd7MP4LETHU5CFT9HiuFsA8KXMWZWEynyH7zU8N5TqsSK8cDRqb8AW52difms/
mLRTt7p7Wl8eBqbJ9VoI6Xs15l/kD7WTw0q179exrGGiDcEwfJyxf76o7MQaAw8cp20AavOso+Gm
bLcItHDF9LddPP203Ap04Y3WgT6RNGTZ8rZbABEDm8gUtCZzYVz496aw/s02/7lx2cD/TIfVuLlU
islDXUCds+xE0GX7RNv1GHvidoalnyCfz3zQVW40ESpPI91eU9TvpNVbe826cSJG1Y6G+1cWws0M
cvhSlBmd6XWOXtN0R5c49kl/7f2mW/DWgGXR1QrdnciBhNKtPnm5V349Bn/ulaeQmcR1ohZrlsUj
y/yTFTYKrRA44U1nWYpE8bGVsBaHBwE2quWc8Dq7bq3aL3hrywcusvgIsvBNc/Jm5zGLJ6cXGwDX
zGCrkU0LBZKadLYw3Z4g7iKZA9JHJZ0VLkT3LRlpuIUjVlVUYGiNgpLBYtlyms9RL/CMzvucYWM8
nZLWeuQ3j/EbP7V8C67drTwdtfuA9Ah5OmFiW9BRfQin7YZMVvhpH3vAntE/VHYtMiQUJ/qk7tMU
o1T7DdQgMnbgGsPHF6ZhjZ3RfogR3NbAqjJmnuP9ja7li7Tyu2r6V2yBdt5SNU72//CBf7RNjrci
v9eiHSwHe8rJyyJGjK3+HvV0FgkTZuECKVNZMZ4tz45g9Z/cCGJmbTeG8/WtPKy2eHKC5XY9gzzB
bjp2mdRiF/3O93MhUDJiHmC8MHXHj8+FNGsSn7H5+Oi/7K0r30LMT+vR2gDpWhrgAFjMT1UilgX7
tJaaOyIMHLkG8nI3IMdBAk3ESWeWjzYQxDNYAM0jhHWi3Vxz3OfkFVgLji5MxaltvA2zgW3NIQyb
EsJVzKQnQf6vAC358FUQRbSNWmjE6+4XtRPf3AGAEE066OQWgtjbh3D1pTIdQYXSI8iHbad8szxB
2hf5Gsny4poG6217B9RzSBRqjzH6nd1Ga1jCZM+LloA6Ckjtw9HGNFydoy+5oChPq9gHJf2S26X+
EqOR34fVYynoEbW///zHPlhnRiVT5d/nlWN83ztEYvDoPDZR4joW9ADAqapI8OBLBA8KyXdYwTON
ApPtogaF/xhaQ43hoBwUxIwEB23+mw/SjToSpyCsSxoDVKdF+zx2b7hl3p1MdxBJ37j1kFbYg7Ky
fFu7YKrTtzoUBA4mbVvVKUaCRSoHZ3sBO9TZ3IKZ7qxRmaPs6F5luwLmMHv498WNgrkYPbqJrzVQ
ILQwOYjqqD+jmbZGSvRGnuStM3erZaCcpUlbRs0Wi3bbDCpH7nA2QN3EwPf+vh6lIUO0Q0qczH3J
Kd6S7SX2y6F6d+8TC0E4PZSu7tFDhGXUDN9JuRs3X9I5RZIUUFHUBjs8KkMha3Ojb55+pGFDgyyN
tJOH9JB9yb0aNzPA02B2v7WmLOhBjr6U8RltD5TMLqmFkZzbDm6YQ1UYSHXK4DTWvg59VVgAV/QH
IhUOhmPhl8ivBpTdQJAHWLdFwFQYKcF89uWgtRKNp0/jHeYN9zCodU9PnFPi4YJ03rXoMQbyoGCv
N15GKV7xY5WQ9awVu1V7d+fSpdoJgNxnlkOeWrumwWr3/kfmVT6ZZ0wt3JoImXb+7k7qypP1F7/C
1pnmsYFv4PT0tzrw9CnUTwDVexdwc2B8pmiQ4FaaeYXlaoh4Xx1B6od+PdQCY4xq3FiegP223Mf0
xvQQ9DnW8P6HqH2ZKDi4FGyRP+L/nzBMZxB4Xx1G1i/pu67o3ygjVdXNZ8Gz+7md7pPaLJj+GMOq
Y2wJgKvF59R8O7uxb3HcZ4RG8DiYViiJfeNpBQgmB0e2zEEo05pkjoptwRZG+/8BrlGam1hPrWAg
BO2OYeJ1V3oGJWxHyOOQ0Ls7yEEamgrdkPYUe4tWlLAlu03wYubFUApycPFwX3XXxLH6FDZ/LNV6
TtFKtSq0JmsVIgn+bHfJ4Wl9NYgcwSIXCMqaTU0LCJOvxk8n55kVpB8awYkzaoE1HgzyhTL6O8Mx
fslwmAhS66O6gK2d9ZSaK6Ukq0mtFWgdmrTiLELPCkytj14EQxF/M2Sg5bSiWR8/2806+srpbJUg
5oTrZUHzBw04tmk8jF2nJxpYhejqB3u267lL271PLvP3Hf/WK9XVtkoBb6kaOIqnSinfN4mVX84F
MJNT1AqQN2i56Wcdpa7oaa3ppO17yULM2fb9a3hlknMcqa5wDY2XBy91TI9CyFU7O30juouvkHO/
eFYYYHLQzTMBzrXN5yCPvYfMiH4NQ2NojnFDbxx1J0j9upewPbMuXktpN55VKswO4cq47t1pKjMu
q6ILvDfJzl/Nwn/pKPzjjp7esSqX2uHUbudzqYs4AAhvSyePpSLA6zy4dNbRMZChv++ocq8NTTnQ
v/XguLyTZc1fvLxfqiw0BdVv6RPZUBVxqz9OwHqdrPNaOudwJw4R05jF5eyh5Q2Dbr7nRQV1203B
Sz9wo2w5yRs0QaHBb3T0UAbvfI4ETlnxejEQrxe5vvrLUzJkkFRWWwaWA/Txn7cWV5pRpu08w/n8
whFIvmL5t9Wju45abvOpT6+Gba20oM31s37s37vQ3maG+aIO/Q0m+o/beHpCWlGoUBWqbF7eoiV2
4hzxAbQcOIvd+DTQPWObflp++0132sD5Rg31V3gLLvNzv+Drw1anPHz7U7cCsPFawkSxclEeUBYy
bJaoHGer/ZR093CAhlMHsZ/RrzOZPcIwif5+2WJbPYW7f6xEhJ4f7/p4OKvnol1nVKQmPW/LC8hb
g7+v8Rtu6B8XeYoGliGV8jHmcZ2WLSo0le+sYwZ5Q8dy3837yDqmCkdEiZtvgJd3ERbU7SdYAr38
2Dt+Zp1rH6bd4MB84vP+cF9RPr6j0V8P4SlVLstDemykIptfa791cs3gGJ7IdEaHCBfMq9Ov6Z+e
O+UFsXD3Mai2CRP2Aj935753q2HWf9GK+QYH/XU/T7HgUt1y85RwP234erGng/YYaG46NN8fA8yY
rNWdmQV8DoeWIeIZkv/3+/qtTQFKsEUQALsk9Pb+uSlainyoVSPjK9tBOA5TXxpIspPJEArfwJ1d
3Hwa+yaaEodX3/cvpy+9bATABNJE57D755XTFpYTV9m8UfSigq3R2yBhsPlsQmsNPINSI2ZScv1o
epp39NO+Pnl12Cq/3oKAUwuXQQ1jqn/eQpOeD8WhqW5zM6AD1qspePy0C/a9p8LURe9j+L942kiK
/b8LPr3tplU2Um5xwWaMBkBHyEdbhaBgQxDcWIEZNrihM/JCuNJ9tdNeLfapoXYwpaOarZXbvPAb
7zHTLw6d9f7hAsunnpgwaK4DorrE2KcdtQb0dqB3kHW+AKMpYkM9b/gfj+D7g/gRhayDpKaleARS
ikDUORwePVl3FdoHgrsx10PYi+6rJOXXqwIlBA6rQz2Qn5v4t+Zyk9N4f6PSa5xH4iKug7D4yox0
+j+Pyv24+ESbV8n0b4Bg47+HNoZF9vH0zO/1Ot5fJe06p1R0zx/x4M4c8dvnSwC8tyXzuy8cGvQh
aEW3HaT2HFD7eMzDoHsgOk5rqpkXe/CXDPPHPbWfs97aqq/N5aRf+e7k70OfDMeelXRrLBCdUDfT
F6/8twGapdK4002lLeR0n750Vb7s+fjKlDwb8eIzSS15ht2fwbGSICOMTt3eMRrAqhCiQoMOTgq2
a71Ai/+WpnITFqJmdEgs6xuO92Pf3dro/B3395Rl01UTiHaBg6JhzDi4wrMEcmZcRnKzVGA+Gv2z
Qy/s6MhR8CaUcJyxonTp0jk4Y9tpGSXQDQ6c0e3eqxjxW4/TAoxsChFck+7EU96TyVLbUMxLOuc5
weEB165hUYI22P3irCP1AP0YxCudKN1N3Kz0zYNnIP116F4w+oBwnXweAIIxRI87Bz2y6m0ZZvLR
/uLvf31dwxFCCwjMvTOZnleb2FVb/vXSy5JPs+7t9Uh9bLQ6OJ/6JuY37UV+A5uzOTn6heLvIH1h
rYWUlp47YYsMHsWdvzen8UtHBsE5RSUXFbMX66nBm9zMo6EdjulcmwKkBaUmlMdMuXN+REnmckAW
bibKBUVhCCoLNUWFaLaSPzZNf/ZgCNDgNO08Lu69EhNP5cGgHSYdLj10r7eNe1dGa/Z51YreqxJh
JypuE0Bzn95BuGtHO6YCL1YkNvdTvGuTXls6TrrQ2doiLP/Yd1AUzEeMq9X82kazxD4j1yIUvMue
BsPj6CRr+iFhc/TO7EvdPhN2IeDzD5mjgRPPHQsvl0+DrhBqK5/nteDu71FO650Q5QrbCE9IxE+n
Vdiy6tFFy/rSp7mpUL8xDm55cSrg+28lVK8L8k7h/a2GgrrJUBlZv/jKzW++xT9XCg5N11tCv9lQ
jO93+2OlVW0a2QlGxlzxYSG1MAKf3b+OcDL4cqLUr/0cOh5/Flo+8n+BSTKzPjDFNp0ieszKBJRJ
WjM/ABKIYtiGYUgLkQgmwojRJF/HQTY7hteIbxTwyJfaYWwSZUOEBWvkL3v7qTGrOmUvvgRl7t6U
UKG7qTvX97wf981tFq6PrnkEDnoMpe1pC91e6/Iu0Iomo+cg0Ozb1yEPTkN6502rVzA76GH2q4QY
3V/sK6zT1JP7JkqthAHx7w9EBmi0ye6x9tSrj8zFZVxCxdZYjU6Z1C15K+h6QZlaR9XDuWM9oTg5
KJbw2Gcif5ieV/LFUSi2kBZZ26ear2nd13r8RRKROEZT/DJPZ8lWd4uPx6b5JGVndIpshTVR2jZi
M514ft/bxY5m3BdMsPV7DXHuGOGV1RGaSZmtmo7hrV1tSY25X2XdNqu98Z8udDYQFZy3BSF3nM2k
LbabnRMK1ZHm3kwbzWWDVAAxC91JMmi1h102bHOp6XGe4BdaEjNCdG4YpfTvTUdGp/H0lR1dSPS9
IqoJJfSFUIa4j9q7IkDLbETDssZqCcFp3u16gQ7AB9MFwbdDXeIcZFHcXc9L/xI07+uhsTOjfI7q
0HIfKavUbwVHgfi0xuZsPbohHtElQ9Q/48zOZiUtOiOoKJi1jTE493lu5tUuhmUnASnEXONT62ku
l+dZ1F1ierGB/qs5R1AOg+NKfr962YeCHA2ew05GD8VjWA41Wb/ab3f/+haPzyfC7p6O4Ufuq20Y
vARhnGNjj9o8DXFFGxe8e563D5R2Jr9pAEjVrTE4PRx1CVsayZN7YL5riCBRYqgUz4CKUE2FrIqQ
DU21dnA2vDKoLBsI6UhHIG5vtzRHaxwYAng+PVbKbj08wjcmN1V7iKlKu1NHhd8NrNRAREp2pLE+
3C+zAbJt18y5gMtG/TJ1WuCuckfu5gipzg+MXRgt9qxonTgxBZlXddV+hmnBySnvdkyuvaQIkTt7
chOW86G9W4V72d3pQst21gSoQFp3QTnU8LgSnU5ldFjRH7HcO/19FKg6yEVUbwV39JEySO5bSMKi
ldrYoqfWkUaHL25E5tAEhYVnZYpuqR0vKWxgFh99qlILgYuYe0RUMuTzl/wLsXlVfxwDY3fcrjcF
FuAQFRDSk3t5aI5p4lKOM6wcKB9lX6O5bLcegJ+6Vu/smz4ExWsT5BvoyT0iZ5678dm/ToqjjboI
IBLSkW159aVd1qfCAbf7ONLUpelrMb6iBcgXmzoKA0EqsnUTtuFXImxzcFjz9WgrnhrSrczJH/fO
WrWzQOpk4ya6l3h+2cXkGO3fa0Ag24ZYMz+i1hUPrytprnnpuB4dZvD8+3y+KIpkaHesv9C9Gj+2
6fIa8TjVwe3jCsF/xJFhLKWEd13Oz105pFAAAuWo6NS8NSgImhveST6MnXKQd0kGHm4RHAbllxW7
eXjtx8icDJAukd0bzdYDKhMa6kG6e6Qvgb7wmzVqHZzc6mjU6Tev6vEQ8ug0kDrcOW9T7SZdtRDA
Z06hF3h+mjj/Ohq/gcs0D2kftv41zb3FcXkxMbibr78aj4KDaWZS2ufVeXwcaPBaO4f+abweNMAu
hNHdMbM5044bWvjmqpIhARgR/1y8n96h+AcyKO6gHOXhfkD8YVgqd1v+oaOPr7NqUreJrnT4NTZu
t961wnOLTOZMo/S65TxWGf+9pzDkDA7fVUpM6Ul++9242tKwGSjDTHevvbqk9aMv6i7SOnIAuUf8
sg6c1CqkaSOFl49jmMEs6DfDdQQ4txyZSB4AZ5fAoxcJHz2KmH5MXkNPwfRLXHfejMFIHV27kuSc
J49ZDkFpXgUJkahb7/17HzUsfXjsaL3SZzeSojJaQvZmwCGlkOtsk6nm5juQoUA0Pcas5341iCda
LxkqQg51cfXLS2h5+17bI3yXISNewwgug3oEzV/yD0sGgFFBX1F3GOZpzJXPrvlRX4ZMStAU4C/J
Aw2O/+LSP08MK2QPL6lPlW1GNxd5k24y1PpxJ4uasTVsfdRhHPEE85yIp8l2/BD5W91L2b6ja28/
eKTM5etQfodzmKd4PNg8r9x06Dmkroys1mf2cC81LTN/zzyJw6J09JsDwmotEfg7idTRlaBEJ8JE
POwQB4isagi4yAEUPeaeh8TD+qTN0GqcEi438d09ExJU32wCSfXaILZDqUT2a6I83FSPtImBoto+
HFW4uTMhpxl8QfcjJeowZek3nxZZGJ5+o2Sib1sJ2DN3vUn6Zb/RnazlGnKoH3st9COug1bdPSPC
u7bvxOxscdI6Sjyuz9OT1d3n0ZkbO4Za5Sa0mzJfjsxR6quMkST7/GVwotwYdNAuzJ1sqldO2m19
3hE0uLgQTiLT55Sotk0vXpZjAo/6xl5Q5ik2XVPFO79JobZVIsFPyJ3b0XmsrF0VtVS7uDmMTcw3
aSR0Q0CDHMYP9H1QIQfPVJFQ4qrBL+OdburKqTaPKpRUQpF0dy+yu1fsJg+Uwj+gr7V37p957+bL
G8RSF1WPKQ7oAY6qW+rQx7wKDaDb5/0Tt/rSTsYSgmJ7V4C11nYBgJTmdlA4j53qthtbHSZYngBY
hB9psde9JMzB0DuNESgfSQe5oG3dCVpbYms1PaMft0KzXu7Ks2tgvd8I0MXquDyoQckMitvYuzXI
WbCqQ5Jh46P1Zr1f3LMRZJVtVc6pv9/tLy6c9eziSCHrZ+UybI01Y1dkMl8k+/8uX1CtAVSgqQaW
xcq33syPFDiXrmr7lt6JaGN8NVFksaIMMTsFmYg4lD/qHuGksw5mWtiKUDJlQnzpl04emW7ut/uP
AP2PFMaCGRn9R4fkIpKjCpWQJNzThbM6WXB1D1GBOELLu0Z5WPoK+iB5+GIV/24UC+0dRmOybuht
RX1uFCuts1xmxYX5hJogpgHfqrdekXOqrkHoG5gcfttWp+rvO2ijCIVhMiDFV8ACII7iJr4ENQZV
B+T6cj+e3XqO5aApc/44+Xc/I246OhIo73lU91Gd26Ton6hL5ISRjEp77RclpQK/79/njCGjMqS0
ZcVo68ZTjzOurrF5a8mX+cK/EsOpKJfpcukqgBoAdvNvpDnAYfiTi70Z3gP0H2COr0c1KBozSoYR
tBH7sJ3lX81AspP3GPADbF1fWqMN71l2SWYuJKcv+NZxbHkmfWS6mYvSbWX+AxiXW+ceOVDW+LlH
5Xqz3JYOKsw4+kkWknNVyL7MLhbNtm47muIWOEVIIsBkEiCXIPmtnaT/CeJ4eFreQf9b0X44bY/w
DZQtv+VcFT8PrYj/gUCtwh0kYSvBjBO+x1RkJ1/H5dXJ+jt4fKXH5DwyvfrudS0XCX4wT4ewRqkL
oEqMngPs0+BToEiW2hK1KjxbPYbiQ7Pfpy8CjRwkyGofCpf6QODqMRZ408GIO3DsKDGY+1I/2CCi
DzNAvCoezh6nK2BpWhkUboyNWWS0kFB5x8JX07yFBqkcP/RgKTxWJCCVQ2w+UXEWTDqEx8Lp9N4F
N4NcFwA6QRzq+7q3gQak0Uc7TxiKPoRWuuLjZmd3P4G9T8afD7wTQM5ZdrfrnF2vXECghuiCbbLh
sixruxTtBbPTtk+fQ+APKK/OxYR1SX23FmgP0Q8mZ47WXzVkRoHfA5Z8jZBFGgrondtMUiLY3b87
7RAkhSAu1aFiC+cHd8lyx+e3sTUSw0yy50+ecl8GKjBGJROJr+7y2hOgJp4Mq+rzw9Q9PvMtQMQw
z8egKUGedJfYuEDPP5MLTMCe2NERAsoGC9SKuXnEz949fmbTXnP7WpeRkzPzh22G15Y93Pio5GLd
jGjb1Tut3eoAfElDR31pbcHj5sC7vRUE4El0vXqIJlyCyKflpqVCNh4gC0EyRb9A9voufE53ahBJ
g/ECGyO/L8rAh40B2kZlTg6RB2LPyb2jGuIK9GEbZ3YE8rBYtYcJFjmqsxHEiQs/d0aaAfGyKJ5P
gOcptoAQwGaBxvFoB0AsGrvMaAzcd0DaABIJP4Ak8awhSd7xCLEaGXVXPiCnVSviud5Ae5Ad2iRf
ja0ja+bGwx3HIAk7HglZgN3OBzQG5WCzv+LFtz3NEPJRVBY2QFfI40wQQTXZzeRo79HTc2LfSefT
cD2JYUmcp8TccMwxeXIQ0keNDrgFVKkx0MMuWxxZe4xRpQl5awjkbjjxN6u+BhBWZbqMDKdzQ5Mc
WTW20VKgThALWiwFevU+F+BaAbH9Mkc0QNk8fFp9Q3XuRke++Tx3B5sIQpO7HLvTsw+s/MSeund3
3au7aFGG2d0Fuv+7cfdbB8ZVZrNJ2o2iezCcfK173NID31I4fySJUOfAWyBoNanteBzN0IqUvH3L
s5Bam8AfA9hGX/Hzm8dQgnXW+HbkQUP7wcGFNTp/RcP+inigRAtL7Jo+MhGIATSA3yDkd3ki04sb
hu6RFfYRZ6Ke7FETw1UDzNphYUmk3G2g08sEoE3yviG+slUjuhU2HnqKLbNnODtWfrfq9Psb6H2T
SIHGx2NmFidgvbh/R9EQu4UJTotDTHEEPUfW8Pe9wP9QhOMxUsbkw5XHe72+D/mm4gkIa2MoDBv8
bFa7MJgJWENSYKazSHIUV3tDBw4cehQhLEn/h3acF5yBPj52XiqUpLKP93OUoif93nmsBnbvBF6g
dN/uyOHTIhHwRiipS/3m3paMM5GngxWwdmoOPvsr8b940Ggb9YcJJty2oGbiV4BKMQSy0gZo1bO1
zE8WyU6OpA8UozKhzMObO0xvpKCilRmU4E9AY3qF54k6v2V/GBiyuHIPxVhU/fCRZiQouwOjQx0J
EBGUkE9alaFLNThGRYYULaGhj1S+ZU/W0QQrGlr9m2hS2jlaLujjXBv3ZM3I2G9u+2MfZKFGTSx8
HcTHimbJfHTRHA/mlECuv9MSUQzE/vNoXjhTaUQuJzm07CgO+fZ8aJHdcDrWpDDshGvLpky/9nfX
lXMfqSiK2Ie2Uy9KOWxjS3ia3pIPGiRbqndN6eRWeKOLhzfIZXF8jM53R5rfloIGQAZ+dFT2Cq0d
vPVuYwJJnzLmSJIseCDgetGpnDvTqjulm+C8Mzp5JE6r9rNDaAG58irWZXTMz2MQz4Gw3QI6qPiU
T1pujnUEicuBE9Q5QeriGg+GcTNFZjg0A8M4an+gYJu7+h0ZHrD5/P7BaQD59273eoQsb+Bo884g
Hr0fIwHCWUt+7gJhO2SbR3CpCIRdTscvkydMJ9C+2h2g8x3Uhk7AKB4DaAMVNsEyn2iK24nka33M
FBg6GA7yGiBASICp1i+wwASh7D7L0U+WvIenOeWHcerIUv/6EaMBndlYeR+5QvVt0YeLR2fQSz96
PZhpdQZgo+7Q8PDedG7b+8jsjkM82c1rTuFpNheW1kLwBPJUqwvbkliIP0CzBOK/I4BgcSn8lqyO
A/YbhQrhcs9YqurABosaW94g/Em3AHww+OgzDhSbtH+CDTYdX96MtHcnHo/vsIcskhPohqjv7GJf
3aQObRfEgt9Y4gA7Kqw0UULBcO7jw+xmzm7vf4aFZI9jWGjjsLOW7XnqfdC2oWWPpXJi76xofFp2
3V0ZYK3mLpgnHm1p9kqn4ZfplfmP7PFpSFyUyb6ODboUUgi10uF7FuZix2CE+LDQ4d3znYqvlGdP
/hUPeZgUWf3F30n594TyqbsOsELTVbOtWeSwT3yCQ0s5PmLtdpk/hhx9jc1RQoPTnzE3OHCQF/ab
DW2QXbx4QEBx6mDO8fWKFvMfNNdft/E0oGmaw6V1OFDhAJMEHW90yYxaQX/1mG1O12hTjHK7XNtD
69GND86Gk+NDdijVoXA8sI49D1bt7lB7Owzr7t6btA+Ose5yHEM60SCs3jiUDzNIS1HEtktgsV48
U6b8tbfGuJF87OQQRPwYxAjQAhuzW3t7bkD7w0S5kwjbZrhNnUZBIZJu+DS128Hg8j6/rihaZh2p
Y+wInu4phLzC/im+2I8kNvHe3+1INdcDHXqFQxzBKwZtt3Y0vmiYK9HzW3/8/TL/ZThlYSuG9xnI
C0aRwK6eXqZlGmupaC7N7O50V7jVwW4LIihAH9yS+3+81tMbOxZGuV6frw1fxpKDcUbSp9vBYIAR
y8vt8Vz/Pq/radhV7atGLSyu1RXEMyExh7RMz4NVeqfL+ffC/gXse77Y06C0UeJbYTVcLO8IryiR
mIN0j2YTvMu/mncg+F4xwXUFja1w/OJz/EYN/vwOni/+NNO+X9Xi/oi5+LLvC6cvG9O1+uB8sVwO
asdhP05ZtDKyPqEfXV9hV1/uoKca3TxrZ0NObs3s5oFZEtP0L96qyBTmTvhiC6nPBfTzYp8K6MrU
cz1Zi8WSEpJBk8VT+6Hv74y2HmaXLBcVqvpA5HvxjsVv/usxPwXf/BI/7reCK8eLcksOueqnLnNe
Owp6DIoGHHoBC96Nxy+WrAhkxl8XfkLqVDApj6eEC3dRXmAvT0x6Vj3bCx2OM/rILxb68npPSJFs
f9PuScb1Cn+BMtLGpicUeBzGULLdFw2eb4zNH4v7/vMfbaq0kKtUSdk8XGozE9GH88Mmw3E4lXd0
If5+i68Wpz6HILVoVwddPEy2D5snmMCSdISQBl2Iv6/1L9jo0179nlL/WNtBqctSvotrLVegfKIo
2n7hZBtcheBJ6IxbHp2UF9cU9//X83yKRKahNjeIzFwTI2XK9o1wRN87bxzEnjMVRn2fL+LPq+//
+zH8WKZaS3EbSZUG/WfX7ed4sePehWY7jxV+44v1ibD91/qegk2JQfYpObFfUExncwIXCgo7IF0T
iimcIi8W9yq4foM4fyzuZGj7R0v5Ph7vHRQ46CXAvgq+vnsho5H3PnAw/Y3Ghvv590q1Vyt9ijfr
R3o81C2xe6gqaeAZuPdRyNIquQUoXe6DUYFSreJ8yG7Hw9USV9//D4zccwP2eQ8/BR+lUJNUuXIX
Bkf2EIE7O9j2UByBCTz+e8Hfn8Nfr/Yp7jz03GzdxKMWF6LdNBmZrv2fBzwOkwC1pRcXFKnNHxf8
znN/vNvj2vzvdKTw+67IElqu6W69t57HxqVF+WLvvoo9z5R4eX983NriQ+kv/Q2xZxKNeu8cWN/c
9//j2sTu+rE23biU8U3nWgvXXUU+xLcvyxF+e87u83XU+TXZamFbSpseIK3xFFWtRL42RTsViV23
vxoOhXLsjJYUDqL2+6DjVnjPnd3QffFEVRHN/vUGf1z3aZWWZkr5Zc8q8ZLr+zRQ4It3v5h3UtT2
eu9V70OQHtWH/ffT1X7NBX5c9ynK3q6t3NCr7/WS7xBmaW8KPeaJ7/t64PobHz1DKL1oBdh0smM7
pGHnok3y9318R5+/1q//8y3XF/lUZRL30S22F/o635aYUNLTENMM5w1njIBKbAB3dfriIP095f3x
CJ4C8f4ETeAocnkX0jMfrA/Yxwo54sApemSd49sb7UIalqQoL1b96xn349Li7fzc27fWXb/rnAFI
jfWTEepNkQ05+B3t6A9Kib+v9vtX++NqT3G4aKprYzScqGgksFRfJJ2TdWjT6+HEwdT07+tpr/b0
U8RtJ7m8zlTe6aJ/iPCLql30MZFchK+Mx7bk4Om7Qs7IJB1zQ6nH5ORTSOX9fRe/59k/Vv0UjE9m
BYdJ4S7c7mo53NAln4lGFMAGX1QziBdYlf35Yu2/HwH/c9XnzsJdeuyNUsQREgmhdoXV+CzgK/Lm
nenuVS7xPWz74+sxn6LWOpdUq8jZRyLRXTEVoN/d3SfoazK/h4TRZUpb9OvR0qWyEpjO6FxdkXTY
IKAM+oO2WSB6cfRaHKH18znmKx+3rh574n91Nv54ME+BTi+YJibidSz6S6YzN0dzffQ9qiU6Tx7V
s6jvor+3wPdx9NfjeQpycnY0JFX+Dq4m80PQytgMdJelq3t+dHZEjD0vyWe9eteDyX+0t8I0l6Tv
/xjlzacoZz6U8n5KuZG7Q9Xno+2F7sZk+1bQjqYmCdE6fNU++L0u+fHAn8JbSzILSanZG4zFRPOf
ycQEBmNvMJ9TBAHs+vthv/rezKeYFutJrUqonc5QyGa0uDqHqCRObGUSoC1E12KaojoVfoYv8tvf
k/cf63yKbom1zg/rgo3VpaGI/5/ns0hTdD8bl4316gP/NeX6cbmn4HY2WpXSTrncHZo6+LI+LSDq
PegGAJ283jx0X305Lw4L8ymQpQ/VOmcWVxRavxzPNzFlsRyCioNMWOyGLy74L3T/d8b8P0u0nhpq
6V5+nKvvcp1TkenJRPIiBcU+Cnc66UgPkNN6g6nDw72TFOzd8f1t/OLQehVILfFUfhyRcty+tzSR
GC2WjLJ9IW48Cei52wj5hA4GCsGL/fviMVtPAeqkHYvYeBRckBG6wyB6NYwiUe16dKO9wavY/Srz
s56Ck3Fu56aJ3OhsIXrhKeJcaEgb3pazgtkGz9hxXn2ir5b4FIbkm4RKgy4+FVpPVRBN2k5gk3AI
AbtXu+jl+p7ij9I+GlDSRPUn1Pv3kxXTMqIQ3PY3j6lXEjJmeqVNrYgV/BHxvyUgf+yaw0WXcz3j
JeZgejQOvaHgZXr7WW+wf/E0XwUe6ynwnOWbjjwXaVUlECrCywFhjhEwLFFcOq/CwL9mFs9f5VPg
ORnSXjFEn4keWh8pSt8HB+KTtY5KcWFSmo8OSQ3Qgv9df/ZHQHiKQLfcSFrXA5cG9ADsigxyMvnS
JhOy5M4OhRm8W+zOdPr5+fcn+eoJt54CUbM29XU7Y79SlLksGAW+gWiW2L35uDV5dZCI9/XH3mk9
RZz79XY95PSeZssl+biO36j4BsfhcfNiXa+OytZTqEGoXK/Wai52DnP+VYoss156X5KjMfqiCYLm
aLg7dGi0Wy+YW6++ytZT1Gmy9p4z+vvSQE6GCQKZ9PNGgYf+H4kBB0qOIMirtFgXK/rr2Yrv9sd3
KbcOiDSIzdsnNVhSFizZubPAGsSMNRS8i85OZD1sCt9g1CNX/i/SzrRJVWRd27/ICGXmK7PgPJXW
F6NGVFQQFJFf/15ZJ969qlnVRZyzo3fsiO6O1UiS+eQz3pdA0gSZYw6CaUJBatp2mtpiIqNhnYxe
dtzmR6wvnSxEvxT9GFy2SC8wMjelbeu/3MkN5ygrk1637PH+1KhQoPK811P4Bo0SPQJ3OX+01ana
bk+jaZu2tXTvfaXeyAvRJEIR0H+bWG7YFbqKrcvZ+ryGcTrEUvfaizmpsoV/L+5OYo0Zvh8a2J90
tURtblhLjGk0TRLanqne+bpdojE5VO9kf+CdZMHAx5/GJYE30PLMv+u1DRP8Jar/bRfv8/358RDx
RCeIvsrXNJFhiJ+jehyB9aCdbBpN5wneNe1za7rmH2ibfopBTTr98KX4CCWZHb/fR5gxplnpNKXV
jQ6X+5WwGIGKiA4JjXGigAzeRkZgbx68R2hgDrMBHUbBibCO/lCPVgM67tzpe2DbLxuDbhqUYZ4o
6D6laxjG7qj0bWsk++5gFMLP86bBVO23rYZY4V+OtNkwl5WhHvSryAXiTAxpM6IHRHc5QHPevnXp
2x7WsJjHopf2zuIGuriiFIEDTJvzhKrHZxFs2/ykvwacm9+5YSTPyr7Y7YSfdLe5dkSTm/WhuoOp
iczhf2cYmpSj6qqa50LjUQ+fJsXxQmh6WzE3nF3680/n96f9XAv4c5GbDat37FaJIVd8s69sY2GP
6RsoIw3bYLkDkRJXKa8wCEMz3O9PbrvKzYYBrIzycKhKsVuGD9sbHp2FL7AtpPw/2yoebbbdbBi/
nR5LmQRDBmO7doQl+qDMQQ6R92t5rbbrtCn+qZSIO2U9rlPZQrk4nZK+nc0wQnjVdhAjBT6908zT
mtET5vS3s9ewfsn2dD8XGavpeIWFsKj/YZIat6k4zklXtqbSxO38749j5P+ft/cj653MW/XlhzHK
MR9SIhv3t2TIEaUjhyIqq4fZaDmfTs22MPD3kMVoilRuH8fY2JaiGohGExPcHno+X05CDdoJp3M6
bUtJ/8v2UdGPVyS1ZzRTePVNOV8BNomt6rwSAr5tva8CK3XxImw5FmLb/72yf57VMKJ7E2HWx42V
dcbjsyd6SQj+lkGrtf65kmv8eVDDgN6r/5+2iKByWdg0dk2ynPnMTE1IcQtOEOJpZP9aTE7rajZs
6bFKk1Nd8oZcE0J7mn5NPDzyrw7UuNYk1M/b5c9rip387YauH+b9YtQ87WASMsDuIHHQn/nbQJr7
G3K+rZk9YTF/+4B/WdSyG3f0E6+HXzekeV50APQ5FKJVh+s3CD7B2/4fT+Sf92yY01zLT3pHuK84
GuSZvRLoUjCD0PFk9eiLJJ2LqCz8oN+3a+sualhWyTjUgJbE27K0oldnT0cxTg1trS6mfGeRx22L
Pv/ScPif2/jPuzZ8S/263R0folRFrzpAMhrQbflNyAwy00kvNa3nOIDjPmPNF9vqvyETzbozJ2sF
tuszZdixP2jo24CodK2EluSH504UCs8v9vSdKYZ5aI8GT4hGlxjQ9tRv245smOoUHZX68pXHItIg
B+L1fd1+6/EruY+cKRiRlhP3L4nf/6xXM33XOXfOSZxiv4CFiBPwvPAw1JOBRUdcezvDz1Hzn6c1
LJhaXk7F/X+KPc8XUH00bGzDsWdR3Rel71E5E10Nt/Zupp/vwD8Pbli0ihmk3lnk1NkR7AaUnpGW
Fcyb2YQspcEMJ6GVZFHCw/1tE6P56rL55dw3s3fFvY6PhvBnOIBibmD4/ErVkjYOvPDzV59R65n/
OfP854Ubti29PZS8TIUlXa+Z66F3q//2NkBa2ra7QWv+tWXffp3Kb5a0u613RnrhaQ6tjqlVDoZd
Wkmp3xGZuKG5Ctsy6/9SNvzzfg2btjvl8i4WptThhA9fCVlP9mLB0RZ1K1aWOrDu04VN7jnEt5pG
RZuIrdK2xA37ZhoPFOpE9S4SqBpcfxd6/M6+JVxcZNwRNADIbm029oj8zAcNFn0x0EP/vjhYbf16
6s8x7p8FaRg+herl3ezya47rdeWt7/Yt5FuUzrMCj4qLtAqII81XfE5FSDFYxL+DgRw+TUp7R188
DUUM4dBL+DVU0sWpN3bejVmaVcut8HNy58/vbJi4THuU5+1WbJVhGi5EXPvVveC+xJQImDijtej3
J/4ltNa4EpqJwWt57sZJwhMpwZBJwsDNCCdo5W/dlf8SuPzn5ZpZwUqJldIUZS0iz+GwT02LUW3X
H9gibdNWJf0Xb8kwepJsMmD5lTn8duoytaPoaXEUFyze0o5KD2MrojOMOL41UPqXm+LP0xonTn5I
l+wqniZKhENBObNoJqR5CNca76zFe/iLhfg/X+3P45qn61BCf1ET0flaOhGtD19tF69ArMa1gyj4
mDDU2mgoxJCI43OSGRMS8tH/sf3izw9pHizzYNTHK++9xu2mGaI/+6rz2C/iHDPl9vtu/Ze74s/j
GucjOamdutfjvUmUvBY2W6g/E6lGIGfCTZlHLcfjX9y0/zyw2RYmH867+z0XC73OB6Ku5FlS/21C
HZZCLPk/J1i1Gau2ndtsDXvoJ1RYrzyTKuVwTNw088+B6+KKOtOO9/7fLelX6+G3c5LIpdJ5lDxN
JJ9wqljS/kTkN2PK6VMmQVue9/PF8GdFG1HMQ60O91KcFChTY+bmKPqSMx9dbdEW1ZpV+Dmo+PO0
xk1/Vw+Xo6LyNBkgw9DrcAUy5ufjxvpPEJwDhizoxWp5xZ8v/D8PbUQyZnWUsmPGkoq+FXp9/7NL
BfBX7NLg9wf+ixH/88CG9VHj8nwsDB7IJ1TgAjAjx8g+3YR7r61J+4fiGUhHXTbgvqGRCYLmn3Gh
nN2S3cW4ixMvBtMF0E2j1y5kXKayPuA3uhsmDC3otHsn97kzTYfW9BYD+EP67Z+/orHE9+uuvF3K
il1LRZSvKge1pSEewX0pqTYmgYwGeli0jaMy46gH9935fc1b16Gx5g9ZO9eGyjoQud1q/2LrLMAr
tQ/Ilo46EyDLsPs6N16T9ZyRSB8ZN0QpstbulL8xC7om1kKXeybyfF3+7p9fpCji1LweWAuGvuMV
ZbB1Z3yY6Ki5MdlkRSA6DJVLAfN8dDJPApOd0X++fx4wNcis5l7QFpVAi66zi30eC2iNOkDeJziO
iwsaZD0LsiO9V9Ur4xVzscLaO6Dw2ccbTaQ+nPAnppquEEyEQ0dEuJv17OvopUIOItPtZQKmDQat
9VnUzidqYmf7LIga0mu1nNP0wFSy5gYR03uZzQ2FaNP/ntnTXKCGyTndEdq+P1ggAShD8JKeqRXy
CAPkxDzZ0/a2mPWV4FViinT3bSBPnzZb2d48qYfAN5Cv2YIYnjxtOlNX8rZs7g4KMSzahWotSuHJ
eO+hjfyubKn51QeriFAyuQQMwKkt999XJeCfsdI/P3Xj8N3OWa1uzfKxSF3mCvdM1obJA1mE4lNn
7tm0rgL5NL4Prx17gRzQcax1cLIY4pV348RWkI5IbYT6ngHxihHrxXEHv4xN6+4/GADuHPiXfHMm
ssN4iI0UXavQQvg02cdxykzqMUJoxmKM8mwvoSwMxJQbf7nz+xNEFCe8Vgx5Xsbi5M3PH2iNRO/7
V7Qiul7L6fvbrv9zIRrn/5IinqEfxenT54As8mB3Q0Fd8KKeu663EINAHx/KYgJ7/fkpReDDQXgn
3KOy+HJ7D0FCt6Wven+77v/8RQ17sO9dNGYRSK+mrjFVg9sQmQ5qVMfRneHU1qD575CdpxlsbJ1q
r2o0ZUP3u7uyvdVEeNl+gAzXNXYlxdtSzSq8x2g3jymHP0Lk/Ayw12xLQNQoZfpXnUFgpIuRnPIy
lXajJB5kChv29PT79+l9Re3NnYrTrUiyKih1zX7KW5VWhnziSip77yaZIlgM2dvl5GrDy85+IN+B
3NADE0Xm6fq2BWwL9Dk8m5xDuzStbddPi4FG62Xso1SS1q4BaStKVrzi5eyj+bFHyiUbSWgAloh7
9KLLLIdQLsCf697N3k0MyY8rp+4f5sg3v+zuqCFwQz1W5Vh/LYZ3zd5ljhcn1mLLhLSlADpHDx2J
houlbbKnUw9BqxBtP4a7S+8K0hMac3RXbdWMMqDJh8hY6C6mIfu80+Rs2lIoTeV5JxCogcxTI6GW
HsqMvtAWkCJidvZUtD8MmjQPgLOmF8npFF6+OnOI3Bu6/+YaWvgIUMXxjB7UaiDNlR7CLJZ68rX9
8qYwM3hyyo4Q9zPemDbuTA8wLyBnH0OUOOEsQOCUP5kgldaMmde6g/3qIZyorGKmUeva7uztztmt
n8vn8mIdETe2dpKHWP5FWmadQD34leJocsD/Z72IAedaX12KFmm1H7pIJSEsakI9EAqyzaJZ3JPT
opS3FTFZD1EQGCQbNcJbwYlXHN9nhB/x09g+BqEUgIM5M5odTbfu6vfN+dfotLgPvv+MxlE9ydvu
IS071Ve7ulf1x4vqqbLk2ZuYNnMRNRddpEHmz2MxfI5Kx+/P/9F1QPRH5y9T0oymC2VWxvV01OsK
Bx8y+KL0OMH5AHHIp2uQKA4OzA64Zep1J9sAEaLwEdyfAm4XQ/E1tBmHmX2Gad9mU7SfbIrE+K/Q
XBda4I1rUq7Uss4SlWURXiQUN8RQvyCSFfIVXBZW/8MXTSaJi7wI+ZKv+eBJcafrZcP8u12ML0R9
7+nT9BP7unRHxd4iw4REA7Eg1yGxCzf8/H/vbUvQAv/87MadqH6NDZ742WsifRQ2oteCLg3KPyNX
FtF3azveT3fP9wc27p78vM2SbqZUi5Vq4W6RFx4y32L1dZQChIrxiIIlLm+rbPcPgeE/37Sxb/Pk
sEcimzdNrCNdDOPnPg3oaag57n0+p8GpO3u/T3/fqz9E3P98ZiPTkJZ675IbvGwkTdHZWY+/RrU/
nny3/KQVuS28aH1eI6FwKrOHoonFpa5OI4joVUPXgC1muUU/bJ8aErujeU9JvZ4sSaasAhpo7B79
dD3UJtOZVLjJCH4N1Y4XFkH+wH9ybXdE2q0te/NDqZs1/fbMxgZ6FNm1pIOfDTRET9E6jXBEcbrp
46JbAQ04BKHTLWoYrauriK/129s2dtAtO/Uet5wnE3sbq9c0RIiFrFEZzCpr8pgwhXbwZh/06XZE
9xwVd2BStMdEAYd7Hjyiz8QjphKaS79vM5G3+et3EVP2urqkKUBA/xnC5CfjbNzjrKJ3Y/9ydj50
aI/5Kmtxn7/0C357TCNSSu6JnBfbtKL+1RnHwQKBE+u0gG71371Nw5D2Uuahbrl4m+llJdDjuq2j
HDj/757S2LnlVaqSw5WnXL14xCTqNtj3Y1t3fn9KT/zY39assVkvp6yItROPkXws3WW4R0BPDtG3
ugVR2pLIaNsGje2p75Ge18X3kYadm6Vz13Tn0ngjtb3T3wkaDuC37dYwaoqcxt3t5WvpCvju24nh
ZIGbzvEsJ78v38/27NujGvasqNKyezR4pZtqIQpuPrzXOngQlyTvFSMzCB7Vo0HvE8TGALzTjrjR
bPkJbYvayJlWdS7FucovuKCAjDBV4WWiWbINp/BDw/j3Re01W1uk3faQ1QmLihijYOzAbMFXoGZ8
DpLF0X1ESF60LO4PzZI8E9UZuHA6OZAvl+Zb8vJYJVIp35OKJvVumPW7K93Tn/ZBPCuRaUbIDcd6
rIWIPj+dHZQuETAO45fKEdmNy8wwbKzvkZF4zdotklXupYE6v3we+qmbRr0xY18rKUT9232EJqyB
6cV1Op7+jsSz4DC6IDPcfIxM6s4GyJktcJemN1chrk6XapDtndPZMfybmznqJHPKde9tdUbHG23l
0AQZdfDeJhe7mmfzvZv4vZk22U6OY/Tm674RosLbIQzyFfc+vC8hTHHCKyHy7Yg+4+gagSmigNez
U5oWgRrOLs4LRzJaXi1jsSc9ERSIWhItqNMTAwKnPvJPZoUQV41ik/ZKtGDMk4VENfIln0FLdFT3
HNUhICjJM8PrSnk7j7JRbAQEEUQSbk0ssXPUMFtJsXt4UdaPwXV0L1F2SgddR3b371tEB/275Jxn
WXga3yO1Y3U26L4e3Fs/BzMNCZ0aWr2hVcWvhvfFIZICYs9jWEwU7ziqP3uu7ErRPeosjJm5QJuk
ZbP8aMjQDaUPSdHNv8BdJ6U8yzujc19o4fbzMhMoyx5QOndmTVz/rFlXxHW0oEZtOg+vw3vQ1g0l
/3gQv/2AhsFGMWSvFPkeR7XzFgcXchRrUN2GhUDxQIOgmTv5pEZgqPumLS7+zt5tKEybNHVDAnCr
ABpNmI9U01YhX17cijwemJCR4QkOaatk7I8m8tuPbZj9q6adzIP4sanb89jLj70t506mIuN4qm3y
CB8w0SOYoaZ3Hz6MLxU7Y3GMbqTAtrTsXAYVQl4uwt2o0DudnJkuacwtGD2e5hfPQEPcQus69ZYn
1BPCcoikeuJEyLMdW6Ktn22EKqkqSt89XW3KrF7S9Eyalu/+sMkbmOve4D5MpqaH3DSaPFZWWOlE
GRwiADMKEpvew3pv2Xk/fvhvv6Bx3aTdJJHSjF8A5QdtyrXaXyGH6YFEdUyb4dGwpBwe29XSMvrb
vknBjt2IVFZnYoyk4e8/5qvK+td9/u3HNC6kfZKXxl3d3hedaI9aI/1xaJAjL1fO4SX0t8+7fsc7
+wimTYUUacL2Qx32IiRD3XR0nPDVp+RUfOxUdiMqjKElS9YFKerTQl5lL7uXIna7tBaelnGoZuxb
fbRDdRf/ssZwXPr60VrGDhCnwRbNtsQ7DE+vBz8jW4wdCfcC8Q2DeUQKokDh9feXV35K0knfXr5x
F97MrlaUOV/CmG6n3c/z4J4jo786WC+luwS3PjxKSDTWTkV4i9P2jLPjoiLb+ySvCRROgWop27kf
270QHJd3G5wgqn62iVH8fJX++ZnNvkkJnZGyc+AbRXdXHlxClNU9Mrt9eAROPs3CFk/yZ7/42/Oa
7neeltW9YFlIoA7uiLqCL0SL3jvav6//jwmgb+vfLFUoeZrfjAsvdocseZtK7tl5uN0VVJmP2s5H
nMWJQTvGC19hnluQvjdL6LrUDE7I7c3b2DBiq/91FDRNMiHg6DgsDRtXSXWidHN+jYT4tRm9bW6L
9P/kan57RtOljaHZViVLm3u3kHYTQMTc13p4tVuszM+b5tuTGlamJxeHzlnmbXredcuRnsE4vp3t
zRYLfLg5CE9AXmh5PfHf/G0FG8Yk1WPFvNzECvoXoJOXwcMxvN/3jCRW6LdnNM7s9mSa5VFsziEs
XB+Z3kOEwOp5fF8CsUljOx3i0b5siaHt1BB0jG3mooxbXC0JaO+D4l9rc+yPBv3PUn+dp29up3w5
J2p25bWRYF50qKkc6ZHLwqTl1Xs/XsICtqUoZteUm3ZAfRS3TD3G1aI33k1uo9vwHD1hBZBlpUz2
+zL/bAO+PathA8pUv4AB5FkZMreKe3COVrq42pnf1gHw8+L9eSlho78t3nHf0S5ZlwclaJPX/dgt
v7jUer/lhdoWT/iD355Td4xbrSR4MEgmzWIG41RXsa5HxFJjp9uS2e4JU/HXJqUEqwOFRTvxq4/k
28PuABR794MqnIyHW6F4nEy3DheG1fFTr1ruwm1rDejHipP07ZkN86XGRzVJFEU8E6zaLA1pbADo
tMgQ5J+2LOaPF+e3ZzXNmGaes5PEswTe7Nov7Nh9uzm7QHI+2/LQPx94ONNdTZGZGWimxw9b+XE8
4qQsrsBAgIBA+6BebNcL0yv8HnqGVhISCc27QNZN69S/2p2+8QqMY/SYAS7ftP2gnzasDJ2vK6GO
ST9Z42RcU32HWtOxWshvFJGYD3t4lIC8VgLij7mC7w9qnIx9BhJZuvOg3DlzCPWo59x8Y6U9XBnR
pq57GD+GxbAY7UePaSl49+ErKJTLTF1L9n10dxO4J+YrgtSahar9kOD2NkvtBOyK/IQS9enZ6JBl
VJCld6A602zLp1zk44PXdS++gmyi7KSoL++8wt5O98HehYDl6jvSVzKAMVrES3QZpMndUVfVS+pA
rd9ACAJTQzkqd7vM6JyuqM+Y0IgAtAJuQnn3Okw2l0E3ipHBdXrDx9Y6j5S3ePOwDkH9ubWUJxya
2L5OiUWTzeEjmccbLeq+/r5/v0SnmueT02kAboYej8DpP42BUheX+iAfqsXdVT3K/QLco75BWfGS
AG7CYaOmhOUnzB4aydRYECpYZnY83hGUbq3KjhFSVryLpxAgSmszVOgAuzhZBDXMWj6sjqNP9h7B
DUWOOxnj33/9j7b5+69vnPRHpT3OpsGvVy34Gijaa7ihy5w2it8f9KN/9v1BjWN+zdXuJVZ4UO4Z
z5ove8pKlZx9kE9IWxD0+ejCsyfkMBuVL+dZCi3kQWVd8lKHdbGS+SHawXL4/Vf9/PoEbjIEE2iF
XxHeN+PaOVbFoRvf7mR5amdHj4KJ+HXtUiNreZIC7/wHQy5rElBW3VCgPTZujZ1sKJ19JlYAsELl
qfOuf4rUcRr05rthb5OSzdFmHU+adkNtSuGUHE13Z6toK3/eHvbl80JGAaAeJCRSS30BUIdNxqjX
QLVMeAhgyVCcNUtbe4aABM9tlB/tIuxOH2HuqH1p1vVL77KSRfrqYu8hKewmFRB0arjzHX8zMOxO
ZpU9r/ssT3pCKNjKnftnzTaGau0fEy/+LEl7FdY+vL6eC3vn7CEZ7ibm3Bhul+e1MvpUvNyul8cQ
cibUDcO9w7+AmVf1IY+E5Zvms8iQb4FAgmu4hKpXvOQ7t+DmfNGet2JmVp5rYCGnpMwGuz5Fe+X5
0N8ur2/1mw4Ac3wYpO6VOqbgg5DJ3VnOxTWdByXdh6N474eB/LYbdB8Cf7N9OF3QCJgixEvfz0gc
Q75cGkOSWbK1ZQvGwSvjcey7vaV8GndHLgIydtniFGSTaw/mw+3uAkbKxnoAc4OONCiMkP8opvb3
M/6+9wbkIAZ4ED8lr5inqQHxIEx2lj7BTiVPvYncL0KSfvaVsJT/d04jAkG7go+zqKPn47pwgacw
/IIGfRWcfN90j687DHNvkI7ywf4l+bzStnDDmdH8y4tBbs/0OtxXMLyP1E7UierI4xtxf+F7hNTI
NvaASKOuzivBVnD3q3rMDnn4ErCJHvgQsEnMA6U2It4pJjnr1/AhRVfCOSrD2R7egED1quwjwIZe
gS5WxwUFSObxvtL83Ck3Kl1A5dOzBiAc5UKRijWBVu5fH37FT7vYkm34vbfSufBaha/Y6rr09MEl
YjftfGSLHegVdDiZ8Hy2S93pbbZkMumj0JyuH7+AtZoq/mlvS3ROQAHh25AjksK7bYy0EWQ73rUX
LYY7v/NuuLmzXVZvtWl15uzqO7F9qHt8KvCJhPizBJ8eiEaoB3l/P2IZ1bkCU1vSLePhdM4DtPcj
1vF6g5rATo92fv1+et1xSirnyD6FkWuOtH4WxC48D1YHFisUxn72qs7Ygn1yD/zOrG/OFX8bdu1d
H6YOx6iA2yL5srXvQpR4sCKk2CI091G1J8n6sM157WkhJMjnzpNkr5XZfbpd8keGvMu4O5MYIj/b
av/qHft3QUOWfKgd7CV+70AZCvOghOcJDszolZzwlDYXPCf+ol3MOnCVRhdepdps7RA5fdreoKvs
+ibGAwIIueyKJMzguNDHMkwR/tmFynbplJ5M8zy4RheoEVoLO/vuinz2VhBXgKpyMUyO7KDzAIOh
+M+9gOawF8lP8Eqn+TpPrRzExMAI4bkWL52xoCPy43rj7qjacALF12JXvGyndwoUL3y08m2b2eKD
pranTDUfRLd1hfvb4xK6RgsZfGpvfgChQyboY1GCwL1Pu352s09Hy8DBX+8WPM+/2dpo5z+T6xqa
XBXR635WQakx7PPwFhnIP5lzBPmj3TDl7TLmRI7jE7ZeZTuKXrL70+6D3cQwizCv5uww1i162Mqn
Dm18RLfjgsY2X2LwcrSfbvvwNWncOYxhinrFShXDdeF+WhtsYJtk2/jaJ71+uy9J3Me1DVOut04N
m6XZk4/nQ4mJOHHuU0LavavOaioJ1/6J3KvYYSwATaaf+c65wrq82ZRVJAgl/P9Um8pr5TN96a35
V92Hazzsch2vzECZ3V4NNlcRFcam3GRX0SeoUxWoPP0tHqFHEJ1e9Y2ZeglXqbHugkuUrP3Wqley
C9JjaIz4A4AC9UX8ai6M0YFjeuMGOvSriUnXkYKZNkL9KzDUyS/M5fUjLD4rZxbTiAZj1DkPRGhy
pvZxc6Ww87bjauqxjhSgLHnEbB/KCpV3AuVyZQe9nuyU0brL4I24Kbo9d5cavKj6Hb6Zw1IEN38/
JbtHxcIrJ/eVzApfX2P2Se2lloLFjEddGklTP4/2qAbd8VjgH3t0dJns5R726RFW3nGSTy7hfbmf
gpR18DbC0+ow2A00P4pJPpEMntxHEuLIUHXvQ8KqqRodvAQbHB6D0aQOzMLuda3s9bjnn+ruFYxK
DVy1Z8fLu2ypUj+h/3iI+zY8PpEOqWcCYKYvk0EXmJtud9x0F3YTH7YtPa6P4+Q618D8EfXKlnT0
y/cUlMnNTR7B4+LtOcC1dQSuKzsPhGYAAGxy8M0vF9nPMmu3p1PL5k9lmnuWrZ1sdV+y9wf8oGNw
vPYfN849djKO8i1kgm4OiyoO0vCQCR7hNR9ei77cnWjAfOvgRLorCa5E4dz743pTjXf90wpUlzY8
rrkstZG+MUZgJgfKcxE6yqjGqhfRYUi65+6VLlhNb88CrkSsVjmJ9U5VyV2+X51iNT3aUCUdikuA
Eq4nLiC61si95x/6ZhfesEux4lGsVMgEF58aPnHeJxArPuUbA+vlWh0TTQd60Av0V3EsKqf7TCPq
eZCs1LnkY8OPHpvApQQ4xijycM0/jUpH8h/Te9iZi9v5MaydnHY9/v0672sEk4ZT2rOc1lLAR0CK
1t0PFXIN0YRiHUpPKhfS1ZGFdS5G3cKbKiQqD27cs+tJBz6PlFsXgGCn125uX4Kj/4i44PnffnyD
hUEVWaej0FYXav/2ultiu28AqJkBk/vmJBvunik6DXDC/EcY1+P45IB6Wp/hPH9lhPvlYE974cnl
Zgm4bmQwRiMDdGX5pHQsZaNNBMyR5BPGibnazdW73J18sPX1gCOZz+mxPX3oBFwYzetA8UF3XXvO
4+Sf153AFCn0xIGazQ0bnvtff847I1+rheLLbF9K1VZm3dH+CqGrdHaTmgh0ggsQPmxhOksvGaWj
20xPIDjLXEP0TxAPdxZpcJ8qNMXP6knu6fMDWM/5rn9lfDTcDnPuAJBoZNNgxHllSRciLdBuFQs2
MUbUrwF87d077hcBh9udMTEH7pqPg/vzmFCutOSTLQ/48W48rGdVaMwzMuVoUXo5FazaLRd30F8c
SH97s0iDuOmyjCCJH+blE1XOqDrYEnMCzu6tlzn76Ch6MTt2Na39LrC0IKcx0kv7vRC5vHpwBpGk
z4g8J1sPRvM2yilzsuWXiihKnfuddQ/hJ6qRTOOnezsJ1GA/zHgzEa6IuQRq0a4i/jjF09zujVRA
ptzgfDGwazTfvZVe6XToEU19fZY8l0G8FHEO5GRbizqQayubkHBzfNqCXp1Rgs3menTtZ32uubu7
+HIOCRthFFkKtx4EP/hVMgj4vH/YHBz9YB/nZ7Rb9zMVDxCLMjtOSoe7d3h1TNnOFjDL/INzJ210
uVBoOAdb74AETR4dI9IcBtgPIEFMJ3Lh33jkKpnpbzJx+v65jOJh7O9W+adGJHGznzBu8ysO9eZ0
GB2oxWr2ObEvFdvD+Ejc/TPlhNlrDYN4ftzg3T+dPWX5ni8Pdk6JXHq5iJBheNt0XvD2oE0FVZCA
hRun7I334+TcP/bztTm/DiQ7nV6m1fz6Dl58zVUKIbKafuD6so/FXqkjKI2uHIhb9xk8LB+nGEmE
EViPxweE7GwDl3tg8gc4wNWb7pxeC4IBphQcSsAHh0owcRIehrfH7O/mRL7vWFEykuDa+yVuz3Wg
W6vYO1EjyB1jqoVAjhwDRoE2uAa0H6TUbyCMDoz+fpqEIFQd09u9Vf3jRA+S8CBo6wac1yst8Wni
3obFBXKdNby5u0H8dMrc89oEKMTW2iiz7GBJwzTSRodB/YZfFZzCnmOMjK199s/h46l4Or2am85A
G56JCoSZI4BbbieccjCLZBYMvFT8FMIa/ONgH1L9mGSTGhU4eaJafMjKoo4rwoOtkz0Zg70wd6yW
8O8pi5huMqg+tfUu2AUGqwmMnf3Adi8XN78KzkQJbhJCWMPt2zrnSFooc2Ucg5ci93Nmv1Z9PJtz
/26r3IQMMUTS0QVk4+L1x442KohAcQA0wtYuwHQHAflQjGNIYY2nbULgTkedddXXPo1VMU1nhCgX
DlbXXpnvtDfgWKhR/fqajKB7c+EqDkaB1BAEbboE+A7gi/mV9B2PCwYke8RCykiEnnRnRHwygJYX
/rkoJzN/4HdW3Q086L4+3ffpdGDtxwksJnN0fd0vMTrRaWT4eR96bcRNhEea2KXdXSeLyQnjdK9Z
lbsvB8RIVjrtvVI2ICLGxtRMLHXdk3ucww7Gw7uEFWz4A1O/c1zEqPeEy7/qOWfAoDoZsI57ZZSA
sYHlx9GRCTIS7Ik6TUpsmmmfhr3IpI5bIxlxMKjSdzAS16h63UPCFX+a6in2lDbf0k2JMRSqpzPc
gr5qqZMbJhVWZHhXrAeGzJiCmfY6swM/7zoo3A4Zg4fLgXU19PP0JY37BGWFV80AmAYX0oGGf3VW
047P6mugqTV2HGUsbxsWtulK/a23c3TyAjJnp4pEgbcK2PH7pQjrMX2UbqmeGM7hCa6rW4X7xRmJ
gYp0/Hbw2Oz9m3cagG2jSdtO6Akp/ZNX9PMwYypE9YvBcSY5x/Dk1W4vlP3i7YB30s+J1XnRu1UT
TCwy98Fut06OFPFf7U52KwyKsTBrKmCGGKPpG6Ps4MxFa8BprY1zXP2jH24yJPQeOAQ5M4+xPTDt
85Pi5O5hpPA0hlrzmRYdw2okMc0QD250wTDHNOx2aSZJ3soRVXw49Xt05yfHva0QMC+6zBT0WHx8
6p2TEhthS2+QE0Qi6dLX2G/K/D4pcYy2kxj1sKNVOHtEx8Y4rZE5yp4eTIJXZAJze1BZRBvCF5DY
mLvRpZ86+4kCCWq7s9TCUgSdOR6aozoollsK4fxnEJEWJEx8XMbl/Gfu3Um8RGKN4xEz835BrUZh
JsPZLqpZZ6n6MsNFzPbwzsUm1rlhpffzzmbIiokAqX8NK3JxxFK+Ipr+Bkn/NqhsxWGTsSEJH8kN
r9RxhZU2yBNLYfVGe9MMCvMwfsbTKIbivEwES7C0tosjnKtRGZWv8UfHdLb925IbaG1gBLUw8zg0
zAt0re3ggsx46RaehjW9EDzsV3f2L/wJToIr++QCJyUcua8WHmeUfXa9KyOARdB5/wRVNUCGfqoP
5aE22Pe77KTPy9PoSR7qvu5zbfumyQ1+mhFZDIkJ7F6AuJXIumiTxfrChLNuve7G+ZPoa8pcZaEN
5NFjo7v1SB6Sm8WRKEb/j7QzWVId2br0u9S4ZKa+GdREPX0fBDGRRStAAoSEEOLp6/OTdf8kSSoo
+2uSdvLek7jkct/tWmsbPW3ZTHVvN8yJ5v7KFVNGKY437MrVV8C6+lv2DYZJKMXKSqYawjRL7E9M
XT82O3hNBgd3j516vptfu2nHihaTMtTcIJ1TKwoNMVVj16Os5a6O1BZqn9AgKKI9s6LPL2uOERMM
/SRM+b67hX3yreEBw2K55hjzF57nFpVy5jmiN8AObhZKnIeI1i004PW9JhRALnWuRRg9pgg6b2Ug
ZnvgL7Gyl/ll7VYLTIkSZ5ivlLRU9LOsoe6evfTgVrnHUOpkZjBkkICL8F4MP/S7GqE5o9eaUR5U
xMSh6jKqjAji84rLDcyeAhbQGlheA/plbque8lZ/yqPq9dC/TOTxQcATjZTRUWKKacoNbfxPc1xy
lha2b/fF7VNDY3KE22iMVVqwNF57V1FYA9K48S3f7LX+xWsU93t0mTZjFTgxaJPPTf/Uy76LZb3F
2R0pK8APivQx/LKwLbByRnQG/ut0uisjSPta9B9PUlMze12OxWfMogSImxNtp2dGH3KUK24FE2CJ
1Oh2c3+SIJ/kQTFVQ6Wr8leNgKnu/h6G1Gv+3lAIebm8rNkA+7UNL13gVcMjCBTFKz0m87KdHLrC
S2KQdgObk2aH7P7mbdO9dqrhuW96ebgZkAysZ/uR0stH9QBw3omLbHeITfm/GPiVLRgmHjBBk/9+
YkLS+mK04nc6sOEEA0HMfMZPTwg6yGOB1YyygUqMia48JkQqPfWLQZjOYtNxJgq8n1cTi6x514EW
pGMtML7XseJtOiJOXkNQ3HjmGIqTlQ8uipcxw/XIBRJuWeud4zK2mJ9JGYRQPHUlDZxR8aFMT11r
sOtoZDz+p4gmRCMoizhLleZeJzl4yc8zMfBpkLwexkaXcZLEuAp3dDvbYDLBApojGEfddCxFNZfs
LZ8UixNfC2AfJuzC1vFhY6W3G7AJ2Nz33L8QncxlL3vZk1ldfGn2V128DoyRFgqDo3xwhgFt7ibJ
qlqYY2t4iYsZ1TnL3X7IVD6nKV4xC7Se6F0l44LwzX090oeKkoishpGvMVUacvMUP9s7MIGSib7F
iILxrF4Ua5f5354lBp/S56IwkXRKwm3ey9+Cv8u8msKHPobg5ZEHdJN5tSpKfP7nZqH7ufve9vaM
aQGZjINgOmknnWd96eVIZX9oj9OBGLeBgaRibfe3lZcvSza2o6604QnyzGDOEOqQPIpoJUn9xhcT
U7smLrDw1rTg6Ouo0GVzekrUNVx7JHyb1KmWF37/i2o5dZHA6QLHTEYqzynwY2J3dZR6GpxqO3IG
gEL9HX+uw1N3MzgMtFjxd1PSsbftyBmWS2q+1Aop1cQGbUWyvpPrTB0su/yJI9+HWYMZrF45BVOF
EIRKK4O26+DjEttf7fgy2fSFKEkpUMzYkC5DXQm+GD3LxaFiPO2mXyplTsu/zpKF5sZymL/Ur8JN
Zv5qw14Xveuw4qNHKh1DpsHQQ5ursxM5PKWjVYox0kc15y+SBlVf/Ko0TrkO7nVgAw8a46v9XX/9
IlyJM+Clacnl0KRO4E9rX/cxVw7k5wUlQH2sdo4+81xD3d3H5kwa1H3VP0BHXFqr4oBll7tf+8F6
YPIQDG1TWu8a6aNz8L59q2angeaNj/7BgeV3Zdhp5kNNIycUWaHeSzCkx07x0sLciNrRfkvYxLWO
q8ElLj/MbbRZnCiQ9ZP4iJG0kIsVpnEHU/a4dObSl0E4Z5ADe9Zq4wcXr091j/6E5C9qYiiXYGLH
UQEW2k0+S8yvOcyWVbeZmIsyTE9E7FTosefFwhrvPjZLq28P94PdrMo8DPrEdrWJThJwNX3nrX69
ghZuwhbGZxo2vjOpQ3WWdRKYu3mUfewjOIFGx/CVkTqRetacYgmT3ntl5HQoS0qR1W+nypiJ1eZQ
L709U+ejNj6Eqm/8nIMmJKv+40+AcAlsXxJIYUHDgViuGGy7TucU0ef9ugIjPkXUaPvKzF5QyIRA
vUxn2Wz/Vr5lr9eXS1CHVZizkfuwXjFytmSU1TYGbCdc2v5d6Z69swVTsOEdDr4ev5cBXWkTk07A
VQTqZ8md25AL1YP1TN1GztCWGGOb8NdTbzcCHbSv/Q3pflTwX2UDJpdbeFEHK0ANsrvDMG9ghLBw
1Hw4jbc1/H0kChGlyAL8aywBzWzDYmiGKug496/rnvWTmTZJufQJsX9NMgUYtsTiOsO0W8yuH7vF
KQa2QzPI56T4UlfcCNk/rCRcPV+crEHcvjZs+goH4ey18P6uXsKB24VwAYfy5yn39ZE0gLHpAmfa
+O9Vf0//U2tEbzH7sKFjKGQ/aihOab1MhjMOzrAOCSTjfLEeaHjkD0dE2jWgzY9Putv4nqNbL4Fg
w103xscPhfhz6pwDFjhkHhNd7Kk5rJebWbtcmx4VxtSIrHNH+nLmsALDIqp7hjq7Un423zRORhPL
vIwSpmpAjy3hAEXWWB+S0etTex+rdE35+OP1gIGM19kr6aO77TuxUQck2BTF1AHLQZyTSDxRptTd
4+jkGV17VP4ASxfEcjoR8ebDnDodDqGrU05be/KnEymBHO8H1PnYe8/aceHLoNhxfHZExk637NZ7
d525ZROTCLsmWX8kcxnKKPMJTkSvq5icFiU16eWCT6HwxMQsRBVOFxJmz4H7vu7uI20sk3EpvvNR
jC9+462jjb/nZxf2x/mtHh++DJzwl4SDqeThlXrJmpxbm2vNoi4nTRpZWXxmKHHSAn9e2Tmg99PR
S0+BnofHdVBWwPaGzD90Syk4y500obnrG0qkbklCLF8+jOo6OkhdPRnoh9E670qH4TmLNwx8PvSO
UldLB8A0JMq6WVfVg8QZOYdhglOr4Jd6JaWSncjH1FdCRGpy1WsS1yuZ7vSorNPO0UTYgF9JO5sq
qJSXbD9Ss/BoLRIrOlPmo9omPFyyMmgnctYk16RVOthQw6AX0M0iey69XAtqLQ4B9c5tyNjKmXro
k3NrH9WkHRwiLLM0FCVBQsD6cwtQahoR+Q/Tye6N8njW7Zhb31jWw+JrvTp32gGBeQ/Wd0D1VL2Q
7cgdKA9wnc+eMq3DdN588k/G3w2oUk0o59MIlDvGG3O68cE+XYXo1LPAbpx+8peC8lT6TW39bfua
UzwBnvLTEE3ljG1WvF1fDXfCNqwDkztnvJwi6MfoeOoEF1TfVpvw9GZ/FJPtm8OgZ2oAY2Pu9O0p
iBUn3FJhnKSv9fw82XYlushSr4LHw5kr3urZmuoJyR6hBeHJ1btknewathRmqo7+qTSA6sMTVPja
q151xKurb9DSy0sRlD0rWMnuZoZ1IzM7xaAGgKJcsAy7kXBCAJFD23PAm8wSEOSKTmo0fdsIggtB
GhkIeX3WuUwqn7CZxL5rjhxG0vomQwvxC0M2J9AG+cv3JqZuFp563NLONRKVBuEYGqZu12EGQbHj
RDThADEcfvIO9RIfR/WzC0+R/JGOaET4p08SI9VVa6/8wY/SEOFkw+sou1ggUsUxyN5t7zjiEgml
JtUl/K46K+jvVKnc9w1hg+QTbOPthBPhtg32A4EpYayPS7EX44w/LeKMWTRUkAJtvHZrAYcOKeB7
UhenbruXRTVKNf9CWnSd5jw1uSo4+oUYs0KxgWRk537V9FC3vtMpBscRXq98u0RyH+x5z1khzpJM
ZayByf1nlnveUzvpgqOFA9JjpoLjLlZ4Ps9xKdO6L9oqX3AS1Ckm7rxKAg7LhoX2EebyILvOuI5t
oqccfF5Jj4YIzty5+0WzRMaUbqawHdmIpkvUNP1sWceUEYU1wf6BnVoPNh8nitJq16FmtQM/v6cw
dDApj7pbIDl4kzdC3iO3kdz34J+UXmuH1dJY1cZbg2CBPa+odbT7zuEcOsZYIgNJu+q+s20jvR7/
SI2X6XF75ux6Nt3/JlZq/5R6FaSMbdiSb0meY/hb01e018t1cnYCnRIbzGPwD+QRqpfSq8+wDZ/1
eZi/aRmQD/fcBHIZVZKnmwO58go6G8YMLoHRxGfdvaSdUqe/M6mcUK+8UzOozMFm71pbf/vdFAE9
DlAhW246IL+mWza0g8KcB6XBrg7r1D013UsSFyBu67Dc9HaJR0wsapn5YBMS1jkra3VcnlfNJO9n
rjy1sPZvO/f6qU+uiqvIIW6Gzv+unapqXCLpcFjkZ+hfXbMAQlLb7vUcZEZkU7hCK+KE+oSXHQN5
yeCvKPuiWurnKMIWRAc4GwK47WA70DpHarZwzyJjDpTlLB7XP587+Xc6Uj+OXGDeVmb4vDTfe+ue
CAPxlnDJtsz05oPvv41x5fjqYPdjjM70+16tmRPvlrxV4hWNxxeuLNHB2iQ+fpVWeHCeEJk1roq7
HRud61fTpWDIsehQyyVndS+HMB/gadYTZ1zF+9frjP6zEuj2vFm2S1Rr5P4uVHs/mxnFa2N1jGlC
uE2k+A1Mt8tIqblf521w3M4bO0xnctx2uGjw2a+jA0AeaUVNF8/M5Y2lznpg4MkNjird+oEzlsbl
4IhKjj4SMTNdVS5CFadLKZT8U+aLZ9JB5IY6mj+ErIuqp3TUIfCH5OryiTcf+jCPjlhkmn8f1Nx/
x5I9mMik6rf4rjsgYLmXt8nWKJv5NQQUMhK13grHIQ0zTOJ1InnTTax2da+OGBX/dlqS5jLd7RJs
Yz1WxaUGJiF1QPROpM4RaaNnKH71Cf7sDurHqOWLaefnBpxH633QOzxE2YB4jZNIXLH8fTceKgpo
lmozp1M2Zfbln7DItJT3l3VyaYRozcJ8q2IEgUEUXSiGXaZ0yAQCYGzSS656z+hwyiN8Nsrgqu6Y
lmNbf5B4n+/TzT6t/tf/UP5n0xaJfTL5Ei1NAEBeCAmvShcg1pN3fMTy0GzHEfx+sIN/nuNmHb04
r9VzkjbUHKi/mS/6e9pT3M/lfnj4Oox3mH5qYuPWfXmy7sMvebPu3d7u1c32tLFZl/qft6f25vVJ
6T2QCr78dDFxbO/xrbosa7IitlNT7hdbK5IjIUeGBtgJvCZ2qOcEy/6nqCSvgyT4/d2MRyhJRDcc
dH80x0J17J/nRtOTk5RXqvh2SXTuWPFheJ3LdIBCkDU6rcDTMqWEYA2MaI0rhvICfgSZnc6ZojOJ
Yy+dSeN3Uf1wxqcBCUdf5KKJdwj2/aLfkH1mYT07TQvvKZb24U7dPPodmlu95mfT3oJk75UdTffg
BbufWWephuSZi223faJUpwjA6L++zM16d18mZZCxXlesR32KphSKRP6ULFD1gSCNniocCPPw22p3
8NXNuTysrzs+DHALyn9pl57P3j2dXE7CfrJDiooA7BlsVtMfnfXb83BnVU/HptIkjZdsQAmtv1Sw
FCD3058tED9Rl3vdxE64iS+h+QbKqH+u/Kz12y0Z27ANCK3OA5q4AskeFqD8lWNgkowNsu5YB/qo
9SD6yF5B/4zoIdB86TXX3OaNQt9VDXbdTQyYoU85dXBeOsE465oEpOOmoqUHoqQCa0Lj3U3GlasC
kQcvica7ETsfaUBxXYEwcf6T3lMnPIBuoG21vPRyX17sRxso+gDidZ+Cru2XscAXab3Nzs1XWXCO
nSAJz0g71J3dyrl4oG76WT8F9gBM6PP49i36lwpVj5bEXCKwPXu03b5hYRNgQ+Od0nBhHDvDMs3+
lb5D4p6HkJC71hjVjQ/Q54T79DlokNSd6yCfbBjfdMQb06/dL6imehWtH/pUEaVWi8LBlScgeP08
+qKKQVCtMTFjWQFGpnGVzZ3yT+fEJmtjcith7hb8vplQIdgALZup/nqqvyrBPth3ZeIcjWKN7Kf0
QS6TItYEAsLlf/vOIwo0AzooIZhIERXD75ZprXSlgU6FIxnz4/H3BSTFpz2yqe1vAtEVaalF7PwC
XrUz30eEiqr7XlDab0i+SAnI++1pESnfEpGy1NmNWgosUpeyM5Zg77VRM+EsyUNtVX0oqNORRgcg
lUZyrwUqto60rwNRdTJdR8RLdSxKUE5sgRdltYEaC5k+ISgBARgpNJ7dnFrj9kPumXExuXyLX1CH
+jT190wSCp/anGc24M6pH/bHXVbsuZUEchzY3Kd7QR6HKeTtNrNnDKs/1v7fVkDXDE1TNMP5w1a6
cXlNm8jSJsOtC2DreUa7PAKO6eaxzM7YT5zBA11nVUeF4b9WuyMNpEgfN21zheLoC2kFKdBoyqFk
NbD9z/ccUPDeUzoEzE8JM4+90N8L3zEeM8fUDQKmvzzsDhQMtRMXVgCYht/9nSJe4bcNveM5EpE5
KtPomzmGbBdQ4dkxfPHqLdreJlw0FLb3IN2erPnQlGu6aaJgbSiycudjz8k1OWzOVTPPgBgpoQ3G
Fxwn/V+Gt0tR29kGz0hej4hO+s2Kd65xsy+b494mIquBv1cvaxqLPXlxxAaawAebjhqegmOn+jLD
xbOlxU//a4Nvlr7zkptWSw5SzdIv0qiYK32qpTr1UCdSn23rw7uo2bJjqbINp/LOQ2YHpdjY2bFB
EZjxcYBZrXB0dgO0BEMtiJ98w4d+8WaxO78oH+TDZSvvBHOlCaRXMOawECFWdsCEBtWT1f7wYP61
iYZtKZpsKGjB3m2i1W5O+7W5EV5YF8KCwGwjyqz0JcdKML7EG2jrJK1UlI5hOciJtn5/XfXhV0Rl
AbaqaliOcfe6hpQrV0VbiwspKAzHxYkgoGvT8wGERxcGJi51HTBTAblg1IA7ffIAD/f75gHEnbox
fOXR1E5NkQnDZ3bTePvqQGoD7ACWFFXBC43JHV0PNG/xMkB7p88p7op4x399hJtHuLOGl0bJd8WO
PQCCR1e7g02Kx8MKz/yzjp7N5X4cXZqGYeskOCax+D9f+Lgu1LqxnTNG4o9UDeCxLCqWy8StRk+3
9//ybn+vdmcGNfVgGnaZnOd2tF5dCYmWqw1qz74dxeqzAbTq4438ezFhrW6+pb3eWpK0YTFxd4CC
YIbeHFrEVpgTiiX91fLY1+gJOFTzNM8gsXqaOj4+Tv95BPKrfz7CqcyL1ix4BGLYFzgTnQj0EaB8
zw5JzJ9c34fW978+pS7fWV+t2J7tImUxIHGgWCRGEFI8+vr9hvzxGv8+nn+/0p2NYNjK5XReswoI
asBhuf9duA292WdUwmdvc2dmtcOhFuMexMGECNC7xigBxefoqerUQy95s2t3Jkff2+fqItahl+tZ
UDh4JWrotL91hoKu4Ab7z9Kdh5ULSKT/59Lp8p2VkfT6ul1n7OHFr99Br9MNt12sSek9c4u/3wFd
vjMmhpFbG/QmzxA/m4DeG+ifokedior0eUi9PNg9S1cfKTrcvtudQZFrM9tdGuk8R9rd/ZPOfTgk
KVfggF1iOYrcSfBM7+TBFF8iyJsNvbMrJoOP2r3ORxRqmgkq5OH3supHgGICURcCstb5vHjvpESh
NqaxCCXmWRSrijX+dTEsR1Nt29Edy7q761ZxtncncTHOfvPegwkBYevi74JNtxnUkK9cXFhg07kg
ldFBmtOlgNp58jM3HeVomD+5pw/DFFtlcp5t2jbR9T9NT3u81rv0r+qRFcrfaRA1fvc4zklkcu/Z
B3icMNysdneLDoxrt5KKWhWMEUztgN44R3ohu01sjH9/M/1hLH2z1v3tuR4uii6x0cooo1V1pJ2y
75DHR99vZZ9qLP37rQ8En2maPsCCjtZt/DlQXWERtRdCbQ8EONtf96ke+aVgndPzuUarn/Pq90d9
aMNunvTu9hUGo3G2W3alAa48MsH7CVjZUy/z8JLfLHN35VKn3aWbDcscIPRB0CJiQRTD/YQnEp0W
xeBpOvowTLtZ8O666fWRgestC1bwCEEpQ/AvoWjRuoIj8/sWPr7aN2uJPb7x4uqhPa2bE/ZE9q59
OH0xNoxvDqRwTFqxit7XDBppacxLUfIBWBLW0j56+f0hHhvsvx/iTznz5iGo9uk79cSRo1zZRRnn
03aHSoB6/5P4U/kT4f7LitysdOfEnW1hGceUrS3DLQSQ4otsMURPKmy76pu1iVrKcleS5MNCGp7B
Xm49Z5p9w4sRw/X0DqAxGqmmt/tOxli+bSANE+gwAF0Flr8A/i7EGYAfiLqW0IQCxJuGLrUu/R0u
GRBa3ZXDzdcK8Ls4Q0cQJyZd2HSs+npP7TmdNeWbNY2sIUgqZvnRN/byN9WvOkqwmxPdKMEPWunu
ASVyIqvzCiPnt6+0A/vHsJkJbETSLwKbRDsLc/gJsQIRQ5A4mvezD4vZLWmRI4HgWaPjC5RJ9wf9
t9X1bdtdB+KH5a49oRs6hXgAWGCBVNyaZpAZwCwH1eyX30+99cMI4eaT3EU8qn0ujyeZT3KE3XoM
TrRRIZOMHBDwzHsu6Pha/u/nTXti4ow7431oto3daiwpCJ5CXm3t2740mNZooplgAwV7QPARMu4d
YCTvShg7yTs/KDiyRT8HCn1br4V98SxBemLR7hM0fWe3ubHmwdDCIzMbi9rbHhru7++vPAwiECuR
ZVtnfLh9dwuu1ErMTWKLsEX11l4GvqfnfFxd7h0aj6Caisih/Pbs7R4Htzfr3n3qOlE36fFiiThC
+0OhH6OuGMbpk+/7sG2GX/6v97v7vmaT7Gq6V+e5HnFRFFISvBg5L3ab6mdI/mWqwErKSOq0iffU
yoif/7eR+Xt54VBuzNlRdorrWec1RYSSr4xYJLhIX8UtW7t9KrP6uLp/87p3HlszTUxaxXo0hkMl
3q/2oHQpYEL0hQBGZH9GVDbrGJOGJkoroIk+80n8Q/xTTtQYDOQYEXhRlxMxOooZlJxT2N9PDp0I
0H7blTtvnZvH5HKU+ChVQCvBnTtcLoXHeda4VB9tvxCMQ0hGthRHvzvdrXSW7TVRDKMNGUUPkvvi
MgynCgPXW8QYTf/rWWpoPUpEb5e8O9i2pBitVOyQ5pejF8KEcUuxX6jXWm7rMdeqfXHcigYDhhwc
MCr9HZ2mGq3rwFk4EzGP6Tiy4REEqy0QnIjJ9kJe/OfHDvy4e4kWXl99XQXZeMNAYTfa5UzcffcY
b/Yjpo0enh3gh6n97evc3Z/TId1mprlnBwfy97xzir9hVTEwCQmZksGxjfvzZU6fBAEPq2O3i97d
mnSzy7REEZ+N6fCKO89SxheNTbc6MOyM8YqS/zU5PnvVh6bwdtW7u2Ml+Uk+HvlyzGbpnkLDfc2A
c31+wvghrwlAgfy3qv+3S95dBAbD5Gu75EUztyd3IQMNASw5nv25vdB42nV+v3fqo3t3u9xd+Grb
5cXa5yxXT0dl4orprS4K8sXGW3n7gDlApOBPlnzk0m+XvAtgjeZgH/aN+JQ1pz8bvilMcJ3rq2nk
joer93rM7K/J17ONfaiOdLvsXSzLoLyqPp5Y9oXJfCGDlqCbjIz+HF4gahNzhWnVjhcNC3fWvRxd
TXdnXvzsIR7GsjcPcR/Lno6lVjL5R0heX9FR+UN2RVcHGZSnhQ71URxzu9adpbOMAhl18cI+A0E6
nWwwR9umA+FIDIaWfQ/5jniy9b6e9T4eonRuF76zdyrDWarmLOzdIGSaDjPWgd26zT4IQ1eErdpE
rd0AtclhvO3+7Lm9dm8W/0zWg5enN/ihuVdlQA4EMrL651TceFsjyQ2poSgyzxnem8/Woz36MnUw
7i7rjy1AQeOZI3u46zcL3r18keXt6XhCBq5t3aJvTnTPir/pQtODyQP6MLX3Pnl6rB6VP4ybRe9M
cnVWd5W65i0pAAzP42LkFEgQMSbxArltp3tmWHg+cLH129OlH97mm6XvDPPazGzF3PG+B8JFWCBk
QqB4J/veSYD9gXKD6m57SBD9bkUeRosU8TQaJZR9tHtgkFbsmzrNHIRFrXgdgv6PTtNmCSGj/2Qh
cU3uI5Pbhe4+qJkpW0O9roV8m4yg0w6u2WYOONadNJPfl3rs5G7e6e4zJsV+U+otyqTl6+YFwaC1
vxWsLhjRY2uQhOZKH/8hVuzfz8ON7Eu+NP562pd99r53H3Tr6Fq2P/O+r4zjgdVJHAI6l35PFcvP
hDfF3v22t3f+dSftDntHqIlKjL3MICXmSyDCovHva0+VIB+2W26/5J1rZXhKVRbJH+FXA+WfoRFa
KkKM4/x9bYbaS9l9Vt/+kyr+9n533nV9OFhZu2ZFVE5QP3NQ5LBe22HBWLEsyr4VPTrLrirIiArB
7vblqrzrXycCYOqm+c43YOSUg53vRPyJQVI7EL1uHsx+NpoL5SHzJThtb/AstcZrKk8fkIXLQxVV
DMC3nmx0Ffvl8kyF+6GtMRXLURnbIBv3TatStrh1mS3eqf6hU6mg4bELlXkVAeZ5U3Gdffvn8mX1
qAUiz2V4p7JfSv1T6Z7a2Hk7nLrnrsKhnkALutqAassIy6RPL1aUbygmopPXKfzSCuDLtdznvWci
2GlE1/PA8tvp71fu8ZmwVPSjFds2LP0uGLlKe3lnnWWBL9wNC6GJ/n0dZkCvwWyC0r2untXoVUtc
oH8dipsl7wKRrbPW1SYDbqXvPw+l+9KiC7n2c9UP6yD9UaNCFRpVxqtmITBjxcZrQ7nmfY+eYWWF
9tlHxC/XvEqJkHvfuOlyow+y1kUtr3k/7nxExz6py0730ADMoEIY5uC2P6OXiqlyaBKoKxVq19d1
XjBY9H3XRUwAbQyKV9VphCIESGokvjifylTRAELRYj8NL8v8U4PWeXzXNn6thOt8ctl3dotdt30/
drNFVH+vR3C7rOkava/RGq4BFDdXebsOoUf3vjeRvUa5xU0F5ZKZ7DACUHyAVh+WaJKOp0zAmEgo
klIv3kSn03j3Dfn1DepJxbWIzJESbcE7jT4EP5T38SADgxTpqKNqBdmG1hSEkIaqF7P7dojQLCH1
aZMNZBmkoLaT7cfxHHASy3hruTmzDENtcnx13iGmLmt0+2MHh3WEW127iuFmHY0j7cHLKd/zqfJy
HA/hwfotZYiipNCHCpzlfu2ASG/O7gGdN/sPCejCeEE0pDfLa44+nbkeNaV3Ob7uLtMKDesv4EoA
okcCkY640yUwFsaVMh6gYDsU2EWKbktNgjmRQGSFNzE1l8PTxS2+m6t/bVzlm+6zNq/oiy/2m7GJ
WBTiRmEJYwlMBxIFKBHsPDtOZNeOL/vA7u1GegwHCZTiNtz4J8PfjaS8oyyOBPSy46O9BD8MzR86
/CNthYxDXUSbZ8W7R/Uq4++Dfh/smgf5KKcn7hYgeC4WHAYPCjrVxSd3+FHB6nadu0C33e7zdnPU
6H/AgAcVUoNGxb67Hxval4u0s1IG14xU+MmyT+6xcRcYHE9qnlQtr8egl29UESEStN08hAU02Xf1
OPvMnsU8jzfUMDRTAXmtyHcOrKyV/dWsGsavINGDhiXvSn2SSA8c4psyaQlKtgG9dJ/ZremT132c
TjCB4z+L3/myY360D8qVxQu/9YRs+poinY1Wj0iGqSZB30M2RvGYARHl8CUUtGq2A4lS0bNz9Thp
vXmUO6Ndn+RduzZ4lGNADQ/++Dp0iHaFsIcY40ebjw7j3gPh9f/QJHhovf/ehjvrLWmNnO0K8HLp
T9FBIEl2O/BFKRwC1A2GxfdhBPfj95P28H0tleamJmuW5qh3a5rGIS/VI/iqM2pKaQ9KOHBZoSiK
0BfoiRncpm2UQNfgn8On1+tRQHiz+j3U37I320LbsjoUkfHHFPvLxCHBY32WrD3s4jJCjrKcrICb
u2/NJ23jpEy4A6jXoNQrewONAploZYPjDfczRXgVFHVWCcOTQK6oDC1WjljNdHQaPJs8Yzy6bLcP
c3fZClvPkiTlYWTkQFXPYNKKGp0+awT8BlAe1ojAmtRjhGZEwUinSy/tAguGstd33i/ou4piMlpW
MPDQxKAHD+wEKjUweSGrUnvpOxdjmH4wWIyuUoN3EAB6y3192Q6c+PcD9FDg/vZd7u4uRQDNKZP8
L9ic0t/QQynQ1AfiiXoPhOkaEYGnxkpkK/dxzu2id7e0UqRDdcoOAkuFhugk+SnoV3UQUvuQj24z
vcL4Qqxnng0zisror+IkUNI4dI8T3fQa2mgIlJ1nSDEWKPe9OGxZnNEaANYMhGh0/D4MSngKaUd6
Q1cO0S+By4WNrX8lEPnP7lJ9NWdXqNdzNACUSTpPx7hKRGEaV0i87vvpDzrIF4V/O8Z1T45n1UhF
LfxdhcblKW2A3lDNf1kQUvAF5S2+FNol8lBRFWrRekhu26NQawVCdmY91SIIkXtEnxCmTCCd/9Ff
uqL2dBhsJs2BQAP5LL1Dz2jnMydy/bJl3jGkScFPPeCPA6tzWV3GVucIIX52JBgi42ojeYJE2aD8
Loh+10gzm/w9CFaQ+/rVT8mNd1aEFUeIbnBFMj8rfGIGOTY/VFTjPYKKBq4sl+Ti2iiBLdCfPvKr
8JMiPTr1119rjErLOwqO+cUKqj8BzrNJIw9RxhY0JdUkWRd/4KzclGHOxa5KNxIHsPzMkDkGvQ/e
N6aH5wfWQJkIxSimnfnH3RPT+bDgBh7E0AUIlzrBXYapX5NMah26H5CQvcMQWToETVXED4TGxZNb
9qj0c7vWncVY25pWa1t6GL0N2qAZ7I2EITi5u1JdiPyCG9A5/ncQP7dr3t1sEFTW5bIR3R2PHDBA
ugY1JaJgd7+M/oD+MTcMj3nWRnmIObld9+5yn7aaViQK7/p2Qp1UyC+5ok30R/1kHf2+sX+gr/eW
5HaxO/+3l6qdmujmeQ6BHx+Prjb6FKCZoKugo4kEOoqtkSacPsJl/AsqyB509XK5ZiuYQd7bwdew
hg5xEiM2/E9p6gzVlYRyRBqI0AGtgCh5hUJPB3z9Rqslp+0nsIk2vANzgGp7P3lW+nhkHW/eSb+7
EaUslQ4MLXEwP7Y+UmXMCgcxI6I3af7Usz6q0t2udhcin6VWKZ0NGC0hKYSoj1AVRMUGeSQNQgWG
rK/HJ+FKa2gZLQmQCqsDVUE6VE8+5sPC3e2j3IXNzUWy8kyALCCzvzNjkt3XQJEIisfvx+Zho+p2
pbty2qVpT8ZeNJTFIVGBRhEo+sAxUpguJsIgCtZXxDFpaEEvh8/Nn0Wb8/fHeHZVdJFH3Ni+5FBL
27blqrCZQinLo8b1Z+DjNnq61rNTdWfu9tJVbnbCHKznyFSSkZc9MeaxBfsE6KRnzf8/3+3O5NnH
0mm3wuRBA0XUiV6guE1IXYV28KyP+rB164D9F4OGDYUQ/J8buU8u5kk2DLQh0Xy/hk1wRHViS86P
KNYaNfkzTCksEDrKSHuAjRAaO0/DGvG1/mWLbh7i7mvaar03s4KHWHeEWja1Oz/xjelSDnXEnbDy
T+6LJf8BKv+25N1HLRNQGuuEGVo1bWMLTV+ZOah6hO74Er76O7So5kV6pTA0OL9ewz3fwqDZj965
Q4kFkbqPXaC+V6Zrt0yWEfNJkQltEeHcTCnfXT8PPynzI8KEsQDJW97RhMyokXvnKjDRHnbcy3Uo
lR07iyWUN65DeTejdY30+uFdQzdn2zm/Xk7R9fP6qnfR5UqqEJ2D+ujVO7/K3TL/3zyd2Y7qSLOF
n8gS4JFbzzNmhrpBQBWTDcY2xoan/7/cfXTULXVr7yrwkBkZsWLFWu5tcUW2PMVocvnKCtxXd14x
PlbMGl1szClG5nAz4mcr60PpNvBvb4+PMXR7dHpjpEGRuxmc7rMzus/7bhAMW29XRirOOaV3I7Ee
WBK84a+JPWyFFHeMBLxGprSQIVqebrVNT0I/KqcP1zQWyuB3eKgISofaiWu8pw/6M0dl6LUr9F2y
MQjV2FPwfMYyw7BV6o6LIx2LRf6eNTNQsKgT0rf5lLHMblmFDRjNFtTw05g5wnMLEgyoWnchhr4f
JPqhD24ZWF7x26ZYLjY5nAsDyknc/ZyjzwoHzkmzbLrgHu5W+rrqTSYumj91jYzM6O85rxCjImf8
Rt3Frw1zZzjtZ9Ehe4MwA+rRnXMfbeQcoXxy+bgZWyRWA4eZTCTj3xM0gkmjm2/4kuyqiosHl8P/
jjDQuvo71a6fQUdOeJkfZCggkt32wbly26+XI6J18funfZeRCHJUNRj01hiFhe+q6yZVzWeag1WB
RsAHAm2FPC7g/cNB/GC4+XT2sLXKL/yx3c8998dzaXKFX31qDVsx7G513yOQjp1Cuc9npeC9aX/l
FFekpWE4PcpeP5eH9biZhoK/oMHeOua838M1yjFRSO++Gsvw8arwG/exkIPkjTKUI8wG8Lmk/s89
Xp0PqWaEGvLdGR+uoWS9UZBDjP23D8ofNWK1jFBSHiTv30fGpugvDjZMd1bogxkfqgzMXJkRHSQt
E6yQMSLlVDNlJKPBCrtz1v0Mkpxag8RfoJ2oIwt95qdb7xaK4TwH9hWm3dn6ttHtmNMxQpkq/0ON
B7ESiGRn+947PHZ1TSmB7hpX60obdpx+bNJCtse32UVaSizhE+sZZW/+il0xwNLzalWr9rT7kfzK
R+RpR8koIdSOUpmQPwnAt5wdRoiRFFAO3LDvuASYd1hNhNdLeAGjMjhtuDvk3IXzyYqSi+fs1Bu8
OWyNyNFPalfxjGmLMEZLPND4BDIC5CHeMPx2yQCLkBZzihoCYvrINO/08IQaPaL/FsIRAbIoQbnS
j7oU3lMFCZsz0DDqhRM5qgjU+NgM+fwRTLlicdvqLsL51H9nn1t8BUj1oz2OmHwVYkWIpwTVwBjx
eEFlPA+QqWchYqdZrsbHyy/zptYFRfQJ2vZsMAUVvd7/2tfGvSIZc3FU4pSpR2DXcZ2942sqzYXi
M6GxtlsSR3y00wYfrjeywt/U+3lvPqd2RUgZxkKvHH4OuYiU3RLNOa9a9EZrzGJy0xYDEDKeG9UK
5Wbr6mkLMszJY47LCJqNTAb/lD8tWBhogNAtUqcK45Q9mnKvOVqGyl+OgRAq3AuZVnSzV908LL0d
SqRVgpA1in5XZ2TYH8T04zH21fpkcFI3CpYw7LGDuIxByLdDmmhOQmoe7Ct5bgbT54YFYaumNFE8
+gEwtJwW5fIRZ+TYvwTX9LkQsXajuqp/c9E5+5Vn8h2JAYzT4wtjXjvErTOG2672eMcuewQvTpI8
rRAFxHF3gsGK93KvaSE+pp+LBu9oLvHM1Qhv4wtibCEx+ogItXffd3hVVKGwSxHC2jnC/kKpg408
ObQOEicEP3JuVN7MpLaZK02aEzk29yZeJsI7FsrHAVKaTtcgtcXxVa5q/OqGEaq2try4ri9Bx2jc
hm6HeBqwYZEBUTespVzYsNgFj0udjLDKiLGIxTvmYV9cjB0mM/pSG4UNh6UtDrdqYsx3zFKPrXeI
lpZrAKKiBIVnMx4U5iN7zAlTa2UrH25z4a2xS+hNCW8lkbCiH8U87Bfhw2/am9Ja2K69sMeVaZXK
qZa9hLL7rXNvL0v8SxqmBrscaTZXJmKg1ooKf+/LvA4gBNlkmJ6Wic7wMzuimVYpwQ65W6SCriku
5uFoxvB0axXiqdadWYJ5jjAMeW6b2XNB2BVi5Xen8eT1fdqjDT1CRLsiSGFfg1/8TDk1+3f8ABT9
mIoUy3OMZFoSiF9hdVbhJpKnslsg2zqlYbfWwS9Kr2BNGysGcm6ZMf0ea3eU9lmFJgH37Z9Trcaf
pvVL/wYjWZRbI0ePKtTb8Bgb0iXHwYY2HvqczA7SdKH78zjlFiVHvhQSqd9Ud4wAGi9kau5S5n9K
FL8efnN8h8Xhmlwm5HX2kR4ozh7Wbexy+iELwMmr/OEm4D7W45T+UdtbOE5wxm77xW3TnBHF/6RD
puVnz5HNQYz02ugEb93HUuDiGDSVcKcpftGN0OhONiZJDRYvV2Grc8VPh2NA7LdLvOOc9sYmJGPJ
OiDRjmJAwBk32xE76cCFIlLgy4o0J82jdMf+7ZZl2MzqRbEgi8JQ7EjWUe4JX0J8XeiRkyicQyCk
PvquUZ6PoVoVC1KVlgyJ8YmHqx76w3imsNZ8GVH/fo1AbjCMVEhKQq/zUGPiDPxJXT9BF43/+2Ow
B5vm6k89cLjobrv62mWoR/WvAnM7T8/7N1VscFv0QY+T2RAbBvRo8K2IEMfqEZO0PhsI5mntn4Pb
CS2+GvWBWEYaSFwFQyS4tYycxrxARQwlcDmr8ljYBX4PhDVLTc6INeKklYhpeMRk58pCRUt0F3Dp
TPz9oZmiHlTUqceuXjk7XFaPQ82pZVt9ex1qcuPgzN5E6/nrkI4a05eLypD/3kjzAl1r4LlL3AnN
F2vYcsRcAuC/CRqrDZqvKdP+Sb7iU3/UiVi9itMku237V/00s2q/UtIB+aiMUARuiquvS+ZATxlb
gxV//bDb1ZWNY2AoRY+0OsPF7wM0ZnnOHSUE6UQ4jJ7uZdOjPIEFm0vn8zK/4ntVWTm0/YPK9hmT
i+sMfFzc20HbnqdlSFVCiqjGCmtM8Pb6QIxDkX8T7x5Qi29udkmzMVwzu017ahYmpYlxNDT1TY4j
DwpXLnn1PSVBeQe7gqXTM5optnYfP93Oe6JIRvqKQIuwb1kQnaM/YEOToxXReO+2BTm12pnGQbJo
EuMP7Vw8fLJjsS0Ibscvp7GeQpuU/TYlOfyaaPo97NFK32iIcFS9w2BCLEK8wj4Rw68KfgwMIa+6
/Wc12FN3zHMf5zFb5aw10I1pp0IAW7NRLSaeg8jOXi9/Sopj4vnRUmzz2ZEceR93VnmzB/Lj2dWp
AF00i9vLRU6nnHYhJ99zgqxKvcfFBL3AKdAqeQGmMl9M13ZBh/a98nTlw3na/g006zbZBRh50KOW
1oOE93eOUCJmkVMhVDNhA3me8eKmd+e1oC46gjpjfs4UKncX8uD/ZSHIBQstY7FreXCke3938lXh
bkAS8BL0KfRJOo95REgKnP6DvRwrq3eGkve83ipwAzh/dh7pxeLyW8cdvaBHprOmBdS281ZnW/g1
5RFNdev4RqYXZQrEFr9Bm1ReAt/3walwaEgxz2cSVEyF3If5ly+LiZDcuPpZ7VwXX2tWYGcGQfFm
NVMUTmpo2ygznPEIGC4Gy3b5DaqUMUbOwd6lkPo4ytUaJNRXiz5m6zLqhkJ7yNtB8o7u+G3g7pCr
ZowCzC7A80jaeWr02cu2h2S3qUnCPYbTvB64dVbODEaz7laxff/Wk7I35SfPTD9UoWgAfnEn6PZD
W17r/jcGIsPHjMOd743+sygakfBxZdhO4Uf8nCOV7R3gdQPY48clvGDfbDjNrPfHO6eyZtj5/uwP
9sKaqgp/VB4jx8qKVHvOC0W6Ozr7xMszmisrDEac1pfcfGX8UGJ+oEeko9MHfzjRhdXCjUFaemiW
NhZ6dCpzGrOiuUCo2mp/d4TQ+eC7bnESs/bYa6FumDqrmI1xyzgJVxggojN/90lFAQFFToPepw2R
QqFVc+BsuuKYAeEAqdbyIATUyE4n91R4hiB2HQmLPpQWXUJZ3Im813+tgWOeNmY1wo1NItdFex8M
U+WQcXCAccgYzPfNhCuJv1Y0RPF6crEOX4DAMQ+7nAn0ihKIXTvmgEYP0n0RHr684uObjATAk/EY
oRfC0UTOjqggPyy08b94/BFxwEg1ghLTkcDE+F5ze7nfeQ8kpHHxscVIyw7Fagzs+AThvEY4AiBk
8h4hb9Y6gUDkPVey8Ho+XmPGwOMaLd+Tg5hfwGzSpkACb5AmwocnZ4GKjc7CFpuY5OVjkXv9fDhP
xC8OOVKIeJjQtE41O1DwQgPhavm2iztihsrSZ2Iqt19R9RKV8SoGtz++4K4eGR63XxNOVC7zxuWf
ncOI+xbpDtLcPrpBk2raejoPSGbAAhsbV15Trt9sQAsmsq7gU2MRyvlvT9qGIjTBkd8DDUje1JEM
jRLYSQJ5hjrevNwaN8AAXHDgkYqNb10W11ktDlWcPPotw/sIzqFPxGvAUoqRmUPnYbuQMSz3//8M
Esl8EfDFKCTlCsYriCvxt4gncmvIE/P9YkieTJL1w8d4HScTUYsSDHoY6jlsObT3OScaUG4oHPin
4roH4t/OsFlzOKcH+wMm6zyKZqqu+S8mUaTALAOue4lkp7lLeq4QuBmxYHBIBGHJju9TQA+M5PAo
proh6sFpF8g6i22NJhiIEk/x33oS8GmeiFlazmHWPKnnv9cssSQRf3S/lrZBmD8oZwW5KaJwx8/k
KBwbdlMWJCEX62kKdKRN+VrDPqNkhDQJ09DGprN3E9SdCYUg8oQZDilPJBYXW0NL/t/E1ULh67sl
j3TxSe7+JxGWXPzDq2sQ6pSZZBN7hJM8uk0Q6Ofsfk3qeZvc/5jDI7FiMd6tfLmz8QT1xW4R07IS
X6emdOw4plmWYtHC1ZVQJhcWMfyty+YE5ZOIWqK1Mk6LtejpNHCWxtyAtCLJ46zusEyjuqSSwZeN
rcnI5J6AS5WPwQV5JMsUy0HW8tBCxZJVLYTXb6xiMgWQTMU6YGEj1iDf3tld/MC2kPVJOCSPvnIy
svNn10RcqFgwrV0uPgF4nqcCYiM46lZJORUB/+2Ib3gnMG2Qo5eZTbu6egD11xsDii6BbczR4vFP
FhW2CHOA1wli71uD6Y2L+YnQ10bXCClXpOfQaSpQeETR3TwOraUGO5PBFX7siZtM4cEz1NI3b148
MdFrEg4w2Eoz98ZwuyuekWCkMIdMZcl31wwjChktMYjLH98YNQIBDwRbR4z5s+rCq4tUeDIO0F6l
KkQIxaMGXCHzxCeS/kElzhGafXAXuzE3co31Kft3hSXGOBHfxvl2zH+fMOrF+6usaia2+sUdZDWF
kejMgtmImdnnIWerocwIUuypmXjUohcgNhXtd3i1YzoC/91JvUdlDKypSRmcYg0Z7B3DZvATnYKW
7+Ge/zDXs68uPit0059Ibmm8PO6b1utgTS9YSBGP1tzkjOYOrlPoRaPwMTDf0yFCUmJNiMyTbcXi
0/gK4dBJp8KmKsrqtc6SEzsAHVuCsNiyEn+CXBfOzYgG0yxm6/PYhHY7nryEdwiFkDOMWeV3FMnl
YfwvRUB1jTShoyKvAccHPFTNr/lNbsBU5uMEUFgM9+FsACmMfuXVXvKswdIR2HKEnjIP5IwbGu9t
h8rnDXbNDkFVsZhB2i3kRPkBfpp4KY7MF5egZjim2lhj2mq2E0cZX4GmGkvhzEIamEtUyXgU8dka
RWJ5yLyFATeKiH7WxP3qzKU9+cna3NcsQOTMdT6x5vdHV764i9uYjD1kCfK8ykSaYfJxs78HoxP2
opZBD2A9/qe5LFv7M5F+z9VbfVIgUcxbXuhcbf33QELsttQt6jP2JPtLEAo5K/7ZRckMwPDmoBNd
0GxvD0KJ+MU/HKO22FNE4UgCdxChE/oN9gV8Ltp2THeQqYP4dNb1MMykBaKJPEn0D7wdcfbC6xpn
0Al5mGgCoMpm3ZZiEV3Yt4g8877VaUNIreC67BY5XhEo3bNVzq5YpOgVJ0LdHtFbmpogBdxkhYId
iZu5ZyqK3cd06BJZZlb1soyvXLXQaBYPeOg0AdrQtlCaE0ePCN7fUMFHVGhFjPiE0l5imMSibIN9
yyLv/2+pi/8KMcJUomDf2X10x3BvF9c+1Tww35fLIKA7fVohFyvUjPM1T9hdMtQcfKf4s1gdpk9C
zEzx/+nfswSj/bqfYkyPlhrxBxsdZIa8nY5E9yNRsw+9upSSwn3OMPUB7R0T2RPMpVDK76K7fbdr
ZIDgTVr85DBQxOQtyr9Jvv7MSrTlEKLfRYqvYT0l/fCgTm9+DKWxNhBBZ4gDsHxESgkkBEgVzs5j
techdZa00IRB+/YC/BiUseQJTtlp7MFShX8hwFXZxJYG8z+GGyo8Rdj7ROpMYRm/nXazmz/2zxVr
u4yJ/g4LEcjou7NeTaRlqqPNOVtm/JHBXyOR4A4mL2LCKxkckDQlDAOD6PSqFbeyWzflSsHknI94
p8DC4dAbbDBpJPYjjCQywj8wPGl2TEfCN1M++8uhdSRTxodNW9AXQfuAxYE/CByWyEBmeI53OUeX
mM7YzXjT5OHWFul3BsbFDGgTlQcpaOc3n8C3vxZ47uCnM5CZyZTxJRCzCKrzCj+u5HWT+odlGFz/
hfW7jccC6u2/b2ur2cIJDFCGAOUUEd5nFtFC9TB9eDsfJDTZUdhTN86qJAYb3BseICx9HX1NfIPy
WP8RGQFyMAn+b1OYhvY/5oZZeKeRq/FXD3MZftkYugOM75S/L+s+J4q4ImHEM8MjZIaSJ6+ebC/E
EsABhi6QpL9Lq4yAydPIFzLx6fdlq0fEva1q0i8LGPdG9AlwKoGgckTg330i7ti5L3Mhsdf68INP
XZ49imD0db/4VVLw0vkyL9Cc4N12vv57EqfskPfBmcDp3zvNQsY3Qg6xJirNbVDipTMFPCU3CR9z
CecZsdnybRfXhg3n+HfMS/ttmeq/ssq/WQcEpUWC1lkhbzwELAXi+pXsOsRIbfnyznYV/QKyrQQb
8GVdpszhxBXeQqhH/uMy5ANTvB9/IHKPC8vuDc8J67VQY8N5iMcjHT+cDpGOfHv5RArkTLgiDqIB
z7XbsN2oash2TrqV89P1wzSe5NoidDzNWByH64vQodxNKmSVy8njz3liytNbf0L6PXMqWBS5dQdJ
cqc6lC/DW52EIQRPnFzW35naBI8qFwfu7X+lFzbYyZC2Wqjc3TM2GeDtQqafQLCziPY6vfq4jJsY
3rN7S9LRXGbRfILeq7IuwHyD/gU8UFDu4whw8Wyu86f5SPNMNqwmeDj4nMVaZLjV74WR5lCjJgm/
aGeWc3hUJeMuNfQkiCEzYNW/8zRfPhtLY4kTNxYI51tv1MHTryVPcU853gM9wfIFBX9ni9LLA1as
F0th5b4TocCPqQ2lPUKjvGEWm4uIsWChDdjmdCgRqkGgnjFndPsx7s0e/AFsoQgZfLd0P36L4OZU
6I7fEqyQm7F5oUzA4QwxdAejOvuSXHpPimGcm/eHIKrh9feC4TFD8hxlrQ9NU39dHoUBnmxV7gut
1tdsP/QIg/HyDKw7+ukz3zAbYJ0nzjPw3DjAvrLZ+GHr3lb5iGvFxQT1oN3y4+EPkHDP/BmdArIC
JPnh1Gd0aqzP4eaFtSOO4+2JLM5andNNiDcA8fILiT78TJAhQqoCuVL4gAjvMGEhcolx3Gcvuk2A
2/YXS2IW8ih+WfAuyU7qk7BKIFIkTO1Bzu+dUfz0ALLIqgO4FJ4wfVG9gndbODlHo874OrUVr/OS
XjMpxBrZeqUFx93ZslBkIV4+TNnql/SvY+ZpRTpJifVz+ymWBe6RmPIK77mv+7F+X2kuhO4Mc5mJ
XpaSjcmfMW4uvLvNevyZZzgELoH0OuibLI4M7CakrnFoYHBvc8k54m3yTC8R5kPzD+R8Cg+DhIpd
5zPlhF9OZaNEBGugJUQh7iHETlWUPi/4MPMfIaF8tk9SaOAsvgIMtHwCDv1nYAb1INQo1pdZG0ge
EhSc+dhr4D+FPLNVzHiRnP0j3JBufg0p6hKE7URdfXhTnYVIMw4Lb2s0MpEN2ainGjA81EOFIxix
Xk/5WNcVjErQjxgrA0aT/BdU+mjko/ffrIvlObcwH7iS7fEkB3ytKHFKtH+E4PqL6H5H2KeK4Mo+
SDiIwcjSyto/wdRqPTDzbbzjanvnZaEY3rtEN+RF0pYr/giXBnNd8SlYIQPgeGcW/5KKd6vB8gi3
UvKxDRdtFYot48cgXQfbC1VoHzcHeSH0Ca/zYgrfDmX7sX+mcVahUa+5D09zpEhy6aDgdRP1S2Ec
gn4t58TFffotNnNbnLTXWlq7tNF+u4DE1cabJRrwygnkfjUkq9/NLx1VTGg4u+Ul5ms5o9nYnDWL
IUU8Sg6YfnG4IJo6+InS0RHzK3Ao3LgdQS8qXYNsUUNq5cBSS8fZ1dWiQXRFS8SqfhuqryWnYDiC
2zwgXCj+Q7jm2E2m+ZeocMiO0mJGVuxAUmM1/xDP5/WqWjDpwoSehpMQIkdIbHWQKcOt7qFC/KWa
mWqHekqAbkhLDV+lDJJDZdNezWLV485j1Z1wy6vQKK2C44fAm6kzTCXXGnQ0T/5H0BzhuDMO8SPk
2CQRW/UYmT33A8QiFuMQgIY8hB4nFXQ+HfrvNUcCZmikXU9gjN/vUl9xMNhPjEjZpWTZ0wfCyety
crerq6NjQ9ZsbqsXqQduDFQaDdXJiLMK7yBlwzB6nRJDzXGq2GuqzOQSVcCHe5prP4OIWgbUATA5
RsoZteKPy3zmJsc77I9ywLB167a6pL3DIiSWlAGjz0WorJ8a5l3abBh851J8SwaRsb5uyt979txL
tUucQxTi5d+TCpvpRCevMUxh/gQItmTUgEoizMn/PqxjWiiJtsCKifWpWm+HwtR7Hq4ky7vJZ2wK
B0QSpVh4jfHNOwKQSNf7lVCVnn3BEMi/cK2hdk+/wL4votWIxLEwcRzmC0RZXSxHWBjUGH2hG/1c
FSmOBiQbqhCN9url3d1DHUxeeCey92wFE18X4X/yE92+X2zq46PQzPnwPu5bWk/iqYCECWk22aEY
oqom0+PlKK40ZazoHhibR/rCyH6Bc9WPNuE9Nzbip+ve2uKegF96IExLkbhGsuTqMnK02R1lyjsQ
CCStTQSoNbM6noMvWXK5VbC1x7LWe2Fuf0dZRSYMg+WJeD50nlj+kXOckXXSWVwGNTHn+Ha3qVeW
IehHPt6Yl9XDf6yh1DP/+Ep41YsO1QsO+u4I2f4BFSVsb3zm7p9GzbYhryHgFOl18VGcgeHxFMpy
olIbg/uztv4Ne6lGKqvC9/O9w//E/TL+VbglbuYXe0wHPy5u4RcEjXY11L2XzYjLbT4rp+cIk1Na
LljFsRLo76t0GGXhIYy1ChDrcriz6ZgBtdMXTF4HzA4R6so9Ne2eGHup2DJcMGBTsQFkuAHtrnEi
fHZ5DiP8bAebAUo7A7igXyjmuzkgh8M36yySZYEDNduoEda+Em4P0/tGBzlEcj/FAfsxUYG+EAqh
FB4xTSasMSpm5tCRh0SEQpXdbWaggKd+MVo+gORfzIwyovByhEh5mwmAYUREifNEuJ6JuV9SZHt0
YInB0Sztcj5eXfwRrKyTxFQqVIrSvMzOv8LN8IsJEUNJnJd0NhBjv2QvOgQAz5gxU+Guz8ucpYED
zc1tl3qEBrz8AKwT2kqVjfuQYs50t9n/swBnpTUMvWLIIzaTjrpc5Y1AmAjXKJBdAdqlgwqeRonk
CXYPiIijIETy5kw/zr4xU9M7JgT9pws+y9G/9WjsgJ8WxOgrNrsCd8SvDuHMO/gCacWdXLINzgDg
2Z1KFfvqNngyv57x4O9/2GWinANmPZTsAS8VhB640KvA4bBq+NX9gWEPMHTKbvYbRHiMCfYT33gB
PFSxHmad186udDQi2EhwDx4TQRjkmiFM0W/YopB/AWEcC+d5TwC0hUtr7BkghU6qpNIXHG/gw+gb
8rq5bNOVf8e0rBlQAORoaeuoa22l4j/OVHFG5Jh90gEdabLeAtMGoqZQ1kbn50H6jr32gXIUhOMx
7xmS0Kf16rkXzqCFAeyOmTXziOQQQEsNi/TtaQfDvWfn7AVH+Alh/5Kq4Xf1Tt8/F18OCRUlXZyJ
8Oyatoz6D118WNF6ANQ7qOkZ1sbOHjsPf8jWRw46NqIuxtaZIHyUIG9DQMAgaeCxHXdDjjINu2ga
zcCcggxgzHGBItl9O/L0HBAKwHJAx+1ipRz78Om//XwUSakCdfgmtM2GKaUB5nDU7ExHve7mk4U9
iDmdAM488jSx1AwRhH9y3OkeaQfiOjLfSFYCZxfLHAJOXHtoHaXEULd5E/A1X1kbLj5jQyunttCw
Qcdv8guLzsoX1Mfzog+uL+sLOE2O3G87X6LTMM8nI1DOrKfo99jECOvXUTawmfsM8V3M7RTLjJdw
jPqQBYxS+FpTluIQE6cfyhgoB5hwpo/ZwB1s7ot+j9xARQIf/ipetYpUcb3NZKxZZGUEX0APuNQr
1RwHBpWi7NIqc6HXZOMAahh9JoZbCksUiE4z5zuvk7MLQAgPqyY1qdbXtZIAaBG9YbpPBNElge0R
SdnTkysomWadsK0FYhK8/uQlnzGFXmtJ/uo66Q73iXbo8EkiTcMpSzQn8CzEKihE4180KsAiypF5
22Mbnd2Q8KM/2FkPti192RXreDz/IL/+wJNSzwraDxFGfz8vBkLyYPzB2g2fY5cCkoKJs6mYceuE
StorS+7pVHKngjNxkCmqaKhBhvNfeIH8XaI9YnqBcM0t1ipABPO2rnIo/JJkpJyTduGWdKMSVZju
4tOjcdajd2D/vm1YQNDpzm4557ZwO/AagPYHIVpALgNksKlEC87KMtuq4XOlJ5ptYFQ5TvFh5UgF
g5kM1uSw35mwR8AHban5ZzpcJA3YTOCL0NR2wZ772M0vNlzk7Ow4xe8i6gqXxTnrqf7pCIWjiaht
PuSBnArgIu1CPj3u/G6B+Y0e3vAHBAzCDa5jfz98jlisJ7c8Lff1d/NTWt0D9jQJ05sju/h7UEBb
bCFhfP2yZOztZv1K1e0d9InazoGY6a0NafNy8uG3F7Ofe2DwFL9oFSNbQGIWAxkIjFS8NCmvrd36
QwogenDMGPHh7wSNw73YUSwllt0nPmefzRib8JonRvZyCauJFOqIWH29r7X9UAIboKpPUw1lsI7b
En8Ma7i6gJiHatifyDPcBzWccmjnLHNYjc/O1OhK4ZVFT4NqWvhHJFImU2rTuyA7QBry5RVeGV0P
GHxB0oDFge0ILOTzvuILgew2fdbRkHg7o5s1+pBzMk6VUSqrV09fkJuTlc/vruxgM+kO4eSxx86M
goihW8EOpDecDMFVk886n5w3JLglpTD1W/xA7ZF+ZxlSqihsyqCfqKAF23LNIGzwXuLAkYIRUdeX
hwcRRBiQ50D6lr5ocXd4MLv7QmIdEPlzGAud1BvmXR/ciiP+SAE2FlWndmgmnNY8WvJmlgRpIp1X
TxuLrFEBkyELlOPhiXipTbojiXlLkTn8eycDIZ4OCA8HJbnO6z8yLjBWqwsEbkWLov5D8cCwXhvV
BufGprOePULqKhJgMt0dtSTfVAY3+ir4luiwuBobuJS5tQ7IsPNHfuUWM2laxsMpJ8A44RfIXcf2
nd6HMFZ8wctWvCdQ5sWBaxyUQeeilFnMM/ggWe98XDyJO+qpJXg10QcnGBpCGIr5Z84/AEPKd6g8
nIrgRlDc+UZR6DxbmketT5Ga8PLJ9Sv6KLxdqq0nzaTGr5wGRmRvc6Ja1ZphePtXhc1XxN+5HquB
wJfzM8Ws4H11Duxz5np9hREDef6dSDE9AmpYYYfGr8LXwnyaqznP60SJvk6+GNgtRMhoHGKnu3kD
Sebc2cVvYBq0/j2CTRNSq2I1f968lxi4AeVloopp6b2wM8jOO/slOiAzxT+tNrmNQFCyqmMstrG6
v+6hNC4GP/lB3nZUZB66H2+ymolOGAJAd/VQLqMBY06AM9p8EKCcEbwG2NZDpVtiXenkJDx9iFen
88ZDQCZI6tiCEc6zYYfNHGUMhaVmHokAnfmHVC8CImfSriP5SzAOJdDh8J6JVoQeVnEXgx7mbnfg
iJpVrrbmGdtQQsLr/ssMqwjNCaIdF05E747RL7Mnzp37O9OEOhOw1YDa9RLCLaExPamX421D0d1P
bvF5f1/1WJ7G9wiG/4Lxo7WEe8zhFhbOXtkYNVjOjfpJYVTrTpmdB8unl15WKurK7/TmlPT1Qjsm
0NLpUZOP2zKb3oGtjuw+UQ0bi8k5uA8tilP1a/g19OUXkBOk6TdNhF9go9a6sDKEJnEHCyqb/6r7
R3hiWYS2WHXilO1WHS06rGSVZJDqYEH5vIIA5xtuEyxHCMu7xcutsofDAThTQMeE+BKW4AMfXDRp
wBPwrrW6Aw2nQFwpbVfYcQhMoIxBV2NytjJ9hvmzueypNm/+y0PrYVtues5/epcTY3Y5M656cyyA
9JdTBiA8szzQMPt2EY8kPoKk0IcEpBhx0gJ7vZNu8SKrEZQZDlradgL5VZCdMOhmqZn+ixlqkM+F
K/aQRB8oAknf5GmPvHMK+c4eJs2kM381b9rOxSlvTFdMsvrcFfvuGT8DGCqRBJ/0MsWrV6BPhmus
GbxrbLJpAFVOV7uGrqM5dLpIgDpbm+S4t4aioVL/SdvGZxeX5j06rzvE0qcV8E23hqA+lglRN+cW
FQSiByTyl0k8liqEL6xyIhYiAviL4fKVvvaXWRm3Lj1UxYMxTgLxDI01RDun9lHfItziMdmJCTva
CBOaXhG+OuTO8uH+d/dooe/Fz9x+Rusvx5dfRbe/R9LDN/v5YrEMiP9xO/djq9bzR5xvEQkPQ7Xv
5cP5rq6NXQY7eqgCgFdi7jmgir8uhhdL+lGnIo2tZ1WgX0CbhUkT+xdDC8y3H77siUj1tO5r3AnX
L3ZcQ25PiHqh/XvOOJabwHCHyc3nM53nx6T0q1fnbYsLRlRgdA7UHICaiL7dxXkkNImQGRvyc3dr
ENOKg34RvdIzR+eso6PQQoOfaTy43xHAAIjI2/s27t3wh6TBz6iTkisNNSabyUlgYwzcIUQyHd6l
O4D5SoFIQw31+rRc6B6B4dS11jVrAtHOIa2Jn1czYhXSF/jW9APKrIbUt+8w0JtAMfBuARHHLL+R
cKT9/p4w7hsR7U4cL0eq2mzsiVlA4cjTL6WAjgeBNdylNM7dJRb3uFLur/9cY1FbOFG50Yke3M07
ttLM/JhL6gLnE4zAVoMmlgkVnIh05tbksGPMNuHDx+CfLNGRy6uhI+MoLFpEjG+JHtA4xBQ7aAGs
OCEVZFu05Rfe0wHSNHUwhufUjam+qHHLZKKJiRNECpRZB4I5dGV6cUO6yDt6fMDID57SHWq8z1q6
TT+RJJtzwFbA7ydDBExdUWpBHreW5wlHO6jq6ICpZ4yvC3itykEiJdRjvGF1pYfSFOM9WnEd01WC
Ty2oABdz3nHH+WT5Ev5g4MM0Fb+sU9aAxcLClr5I0qG3FUdpoC++v48NEwQoaNfxh+NISdXsRnRc
k+8oZ1NdNJAgf+7EZ6yDDztrlBbWx7ToCGkup9IVmkjhpOunEwusqpgKeG5k+yJBVrMRutKAr1SF
ex78fHQgqXlM67DM9BAJa65UUE2eFY3mmUydNntD7mJz28PtmWRIJiRrCxa3+cLH5wmBhY19pUXJ
qkacABqKTgp1PagB1VVAaBpmZGMeVRbvGV+8CU0/WkH3OZB32mBJeJ3wtxjwFgC0JGRFcp+8l0Jp
pwyAkp4rPviWss3GCdlRs3mxYUbiKCYtZt2GAioUWZdtHOGrwK0hWFC9tsEnUFjc4/h3TzIO6n0z
GUFgwgKdbLucwO1geMlT/PFKMcxiyqITjmmGMyQFyWmLSQHnASk5KumM3HgclBZe7XPs4IekQ6xr
EpDWeSxWnKHjTEsHWN24UkAUD8WdNAc5kBfg8XSgiB1EdmrVCalmFd2BXpFauSUGuug0J+YkkTMV
m2WRHjXhZ/ZmHVOYwWLa1IWlkMb5kDkmKqazRopamIESxRhHs+hxvEffLYtCY1mXbmUs+ONh74F3
7yH8fJm1Jgt5/WFQe50Io7aXe4cvOaZROaYbxS9+YXtcQjZuPqm1rDlwgcbMID9sLAojAruuWmOm
jw3zf6SdaY/iWtKt/0rrfkfXBmzw1av7wQMeMDPJ9AVlMoMxZvDEr3+fnS11US6UbtXRaZ0+UlVm
eE+xY0esWCtSTKIhdBsHqCbzX6GAFAGU6IULxWg0yRKM0A5uoTPvV9Zh5+M6vpFMP0KTIaaD03h6
0s+mh6S6OjGHl4oEseVwv2msL19LZGr3uvR1MY9DheBDIQLlDQnCAoSMq4Eu4H1qRT4I/NyrtLX1
fVoTEryjIyFihZN3G1xGNyGZwb3CAyR1MAEtMotAO4bcv34FHG0WrGpJ7ZjBUDm+l/F2iF7onzo/
C+21x1xWr0+VZtMH0M3MBCV2pmah2byxSum3Rcf+T7YKTAKQ/sn3BC60cW4sqpYGnPPfEE6B7YK8
hFiNhyFSsqWGxS/+yXCBSiC9H6NjENDdXwOFSHoPBE/FAl4igIY8s4STH+4AFf2ff/3f//8/q+z/
7TaX/r9//7/C+Ny/HMIHmrRlwy1wCjybldNRybAK0hE5A+FTc9z7z0aqb+h1FUlBx09V0NSqKoWW
ZW3fOF2WGf3R9GfpOXrRwAkFsEB0xjz0T2q0JoABl2AaQMzfqKL8Zr3QqywF95t8r2F9tq+ZPdqL
EvQ19z0QKMMIuV6WswKKoHsjK25f3aSrwseaToPOrocok1syFW8oCH77mEIXc6Up5YdGk4/pkHKh
h0LBdZL8E5JqdJ6Mw611b+1sGpioFEw/At7BaftOj9HPn/GG1ee3ryicqFpUi+AK4yt47rdS26V2
B8/x+mcj0Ii/OblKHU1maGeVhoS+IJt+9fkffeS8qj0baaDEYzDr5HFxRrSnJqbrLhqMGbEErpUU
4Ffn2OvRM7GeHaw2Lbe66HMjT9LSuj6p0866PZP1Xpv0mrOoGHaL1PHMme1anM5BSrhyNMbD8eWj
t962e0M0OagyADhrxfqs4Y73ZmstnLIG6njoc08IKCkFi4q1QeHxYmyGko1oxaw3WdfcMWkMvfcw
G+sIXBsfYu0/1iIFTSW/7W6+NlzpZs9V9CGvN1zwkgoniVeygCmNfbkNmbG9QODraUbuyfm6GO5O
H5J85gKlvcekcGGLkzYgS2nGnuSBz96h9jQc6vG8J9BmK9mZ0Kz6AJg7DNt9WZ8QiU1mNxMpVirf
zxmMiCCgMzO3vgQevdOZuRuzs/i6G2OlRVZQd2YaEwN0OzPxkwsSBCQPdGvQXpiS3iZTFOuTit5x
nKXhD67WLDLXJ8I4wClgjIe0FQIRfzgLgEKgrXN6YFRjRpRo7SwJWvYxL0Ly/Wd9MBt+5fwXFW8e
F4S3ZFpD/6JPMrPmS1bT6JC/IZ2/kDnz46nAVi8O+kq1qZvo4zZZBSCGe5NXs2Yu9tZaIMb97lD0
Fvp0FcNAyWQBoDyaPX7JgOYFs93ZNokXGBflG1O8bvpNnRd53RqISQWBw/6yW1PaETedhs6MTylP
3HlFyjzCSIvT4UZmuOf7w+F0A61Wu0OrkR3rC9tenPT1RR/ancFiQVykDxadi75mFHQBM6hOD1y1
dfTrIBxVr/21tHqticD/H22105bFW9ZoUtegqGntnBZjF1URHol0XTiz9pfttjsyf1Y3mGzw2fzs
YkxFwu7yycy0w/42ZnSA6LMdf2nnbcYkFPV2r8fuD4weOEyDaqE33NASqXfanUw3JyJ0EvB3miRS
iPAsr+ZsOntzBkSQIohBqVg1L5yyZ8vl/yH5b7D5DdXoubOd3mklukseH2tCoQrZgz4ZQkrDw+7Y
GnR5r39Y2/7INjapOaSRZEOPlan7Xztdn4sav8/mtkHgkJq1vkgFADA2N6Y9bOngy9uDltl2M52p
3BsOOAJWdS1Z85blzmG8VnXfHXb4eW+YOJFOgxogeuDjd71nLti6znpCPaFdM4eRzivQoi3te0cL
rPumP6Tpq+MA6HTThcsCGvbQJ2pG8NdOdcr8PvBE8zhKdIrTdDfonetAYLQWYAC9OcEydZ2xLDSQ
LT+wPlKdvMmTIHY+8iYEvii6gMUg28GiBJzrSJ9+bkkRinyRGeif4qLq9gWssP9kku2PJzf1CTTv
dtVFEmLvDS+2PdqyB3nmk8jXu0w0MejUG/CWaXVpJbGOI3lY17+mvLiYrKQ9Bwls0RI0HPZFlpLZ
6PKQ5okoHEHF9AVeBdCTMRMqCEcbQIa1Vi1ejKHRdZzZAEA6p6argAYUmOucn9uyN2wglvwy95Mm
RPC1D91dCTglmAVqhvNU56oRKHqBBdoZOLyaHvgfE8NAnYEaHh5h3gZiS1+1e5qApbjpzjwy7BUL
1nnqU6c7pHF/uIK9rH1nfe8AvESv6ujujOiMHAb6luSXvqW+dqb7y/rU3fHV5cUwomWRjLSMCyTL
pH9OJqkB4Tw4U1E22H6sW1sRUm+blreaD+/GZo57VnUPWKTVHeF5LNJXw/4YOQD9c8mArvo0sdiO
q48bLtv4DG2uhu0FEBNbAuO+190KJkxxr4zmR31jUeswOwCRze68wg7pzxOdHTCFxdCPNup8j6P+
4HX6lehj4BcOgBIFwPp8W6NTyV20Df4iCfvp9ePZ9e3p57C71ycQ+HYXQKBwF21NX1f0mUgjX70x
Z0JAlSGgaPda4wlvk3aM3144tIngkq9t5+aQ3j3p1jZk/pa63t3gVSm36N2BNyAdToFOB5Tg2jxE
Z+3559ZjVF2+2J/3WCvw0Tcd2Bnbswuygk185laFXB7SrW13BPxM8B+M8W9m1zKAItMvY6ZMOEs6
4HM24F1xFvaZn/ygetMdDP35+FO31p/AU3Rg1yTrPhixaVFX96zeteOL3Wy0EUYhUzZyP1viZ2lT
WPusLdM1ELhhQfdlf7bHe32GkndopI7j7c1Pf7vBaOKI63DjVYw5azrqV8xpa0wZhU+ZLvbmNNPp
q/VDg+XRDbBent7CXX3ofmu4GdnWp08ubuaKpKvuAyFkpw1qxrgPAxcEImxE0V6YGDbJ+Zo9ivUt
uDkdgHNoDKaiW2PW5pFlzOeGP4dH4bNpPXv04KfGSOCyT8QknLSpMwF+wtMVwJPhcNwgqRqsFX0A
Xl9vz1eAj3T6VwJ+kUryui9Z/OzneLxZtNKZsZr2WLVw8tB9h5bfVhca6C/QYOwOc3Cz6901wiQG
lX3Ps0bAahV9fMaHHtjQ1Fm6lKdFR/2BLUnROdDt6c3qRS74FTvTp1ts3iyASBFDJ88PPhjsv6DO
YgtR2xrtba4kHXj9yRiSEKbwLbkr7oPP0ebDIm8RGJx9kxjK2Yw4HIE9QgYabARwof5oQhM/Xh8c
o46bmIFesz4hHDRHSwslLPI/7IwuWasmmETRE1DTF5q14U7Jh46qt4YeYDt9tO2DSvbFKaPnZO72
ZH1K1sPY0v+wHtFwtLOq8z5NU1zNn40jWRb8zrY7AHqIZ/h0Bobf9wYc94Y5o5eGHQ+KQXgrfjGX
G31sNFsJz+b725Xnil6Rg22ReYJL0uiIBJvKpkawKdedfsZ9NbT9UWhQH2ua0ZeFW8r4G4EuUvIG
GCSPdi90rADzTcdfK2vjDSae+A37Hk13H5lDTdYEFM33kGHEn3cHM3Jtw7HdYpdaQkDzi9wtK+iD
Hydm3FqGTXb4rG8/xQfzkTjNORXjGecRbLbnD2q66Yg7+aR/KXCJgrLgpmzQeUnAGRiT9ThzFgtu
Om0uNOj507ZkdAB8snKk6ahRIc50M9kFNoXa6nBNgdmISJ/8HMc33lCf/hbFiyj/JYo/KPVdHKe1
eDxbzEbEM6rVaZvu5MtZfM3HV3yYsQjMOehk3sqLTG+Dpac9kXuWWSFSOBldAdzZ6mCdwUDm7aDD
xgLPdzbwPCl4wKWJQ9qgFLtBD3Hw89e/fXy+vkEKj8/TXt6fzs96jFAPEKvvS2BsDRfccAKfNbQl
ffSzRfnd6+rVYuHBeas/cyTtsTgLTXcY6tMeHegbe0ozgUFxYjD52V7tzSP+t/UpvCnz566R3lTs
LY49DvuxJ2glrjTO6n2itc+UC+ygM7MmAQ1uYUAm0TVWe1P/qB1pmXVKvkc8HguZjN8+p/C4PFzr
SSbFfA6wJq+9/Xmw1bLfXkjQLKVMCvI6v/0mYso2pFGmK1IlU2c0tEJ7oOniQPijnTn3fjZdK1vX
QopGidSgcqpiug1+atYa4s42eNG625kRCjX7B8MJdVz5fGe22d57e45jGDWAoxxd3qklX/Muk/C6
y8TXvpzKODztK8+EU7mj53YM0wlhaGfTa3Y7Uqc3BI0w3FzN7rA7MKKPmFty7T14LYS2aIP8+VP+
Tbn9w5LXCjSO0V1OD/mSmaFxgMddYCzq3fbNXPfGPXj2kQyfsc94MY9EpL9v9fY9nAYvhpZGCA3W
zk2+5DNEwSBCvy+28d3EAUYWTU9zJjG2BpmB4rrZ59Yn1CI45EU7Uilwho6/NIj0LC4aVR/VyBMH
3EeJkP1ybHHTn3kMDXz24s72di0r593b3ZY4GXGifxp/Ic9RTaQDy8H4Z25Z7qzsVxec7/J4uVTu
Ab86N3o9gGb6Fx2RMAgQOKSmg4DyjILlYDshpP15VWslbr9WcJyBtIy1o3Ccs0nCkplj4TIjbsyv
YYVYfm7ybKwRhM4iwx8NcmM0ikvSVHLJYa8VPClM7xXltCN/dNbxZnSGE6Pu9OiLQJcan9MB5lV6
rsomvOBN91pNqd3FsDnkncBk2ya6R2wzxp0edaiUVjJXs2LhbEANGTPVYpPh1ieTn+f/HQ/4qx+t
icl5OeChmgeHyo0DLpoqY4gYAnMr662eSI8MA73FRlixHM6EeFvcrWX3vly2AQquNtjd5VvjwEyI
Vm7B4HIypopHQy+YhpKxil380wEquFY0q+/Pg1jopv3Fo6vHewWGCB3Urn72IfI1gDPV9K4XEoX/
bFr+0zSEyE1FkeqwMteVRsH0MkyTqHGvX2D0V8hB0GFurVLT+MCP/Gzpz+vjd0MFhy0Fj9ozDzAE
SzWv0esHdcEz0fHPVr6P5e9T+ZuZZsEX35RbGFdCzPCIca8wJ5ydENS9EY0Fd8/Ok5HC0lf+bnBz
xFtHtjLamEQR+LEIrEOP5AmNOrdNGfmu/Oe5+v27ij6yXovk5onvEoKqMNOcBhTWkUGzMhhneBKX
zPab3fu7PbHuL8enEd52+VXC3hm2NbF7yTxz11R1uAHLtq/YIz/NecFVXtVbPTlesSU4PkDS5Ppo
shzsnBDDjdbZ27eWvCTtzbQB7E90MgCoHATkVH5ee1mcyD+/A/F3SVUbVU0trP052am7W12+IMsA
GwRM6VD0P7lRoV7qPEk3AvX9+C+0cv+s74ip/mW2sLR5Q0UPfV8VWw4Ooz0Jr6moUZbGGe+30C87
hSXN0qgmX1WGB0UWhBpx9w5588OJAKWI+vzeK13Y92f2l8XCwgb36qGZJFgE42AfPgMYB6HQhCRm
fR0+x7ee7Bx7h4+dkPa506QByJoWlo8qmVfNvYCXVMyMOm9Uts5lEyH+/GVv7yuVOAkCMeFWdRLT
F4DQNphEmnQH9ErtWmVlwjdPmt9XuHApavvdXk5q0gXYhzoI3Trpkf6TRD8xJ/gX2UuAJ+/Wj0mV
1tmyQKRaNtrCRXi/xEJrlUU4k/unXyIZ3aFfDJ1nA2C0gONFXpVCPiVxOttQMaCH8EECbGmVnC6x
2MXTxcmS0fmrqfWmVLgpTrssz85Bjc0AJaitGjeyz6KJ4jI+Amssu/7fHapXa4Xr4rhs1CvqHmux
oUH6KRDe7omHMzVKQcpyp0mm2SJbEhulYZc4Rz8MVC64kSCqaff4hOmr1SBTKfiUqNUZVAmtbcmc
lpkquI6b+mhKOzFKspeu3JJAZ5NJEQ1c2iQgtVRirmRSv4OBl4OTSrd4l2n5ZdyBj9DcPHTRD1eu
gfDn26xWfVk7ueA2GimhzGnJ+ayJnCGY2ycJfnjidL8JzkdgPErG9e4CqkuaoqgoPNTkemEam6dG
fjiGnE9YGtca5Ue4tT6uRMtPdMU+KHo4UkhWWP4oC2q+S7h/7pVflgs+Oa5KceN0fV7G1UHVg/Gr
r0K4BEst/aRYh/bu1O8GzmF+6wqoU6lO4zvf8DrwwkwHtWB3bFwzcUpiqwm5FyVQQyUjCgkOb3F7
UDLRwtf8NNyC5w2S4Nw8Jkw0mXFv58DJDJXVzl62NGNedfJ2TOKhzAG+eQaxnWS1Xm0Sn2pNpXAe
91q98ggaYpDW0r4MKf+S4L74Us9HsZuG6qE6VMySgb47KQ1JVmWsqvX6dzj3elIaaZQd75wUWp6p
/u7hZMrwACFVrX9oqXC3PJXL/nyMsURzWEu0sQkheI4lwNoSS+IUFBevITWF7H2tLleVwkVSjXOh
hPC4oAtQ3/LOqEH4tx+KPuXSJXs/fb9MiUjtZfq0VLk9d01MQRcLmw7wfhpngA1T5ikZVJmlwq2k
7A/Nh1zF0s2ssv9x1W3wn3Tulc1emaHChbR8LB/IZ9xFlHemrmp+UVDn+qXVumxI7y6Fl3UqhrE7
KT41Kk+GRC+o95yF7nh1cCnkgEkstVWyJ9SC5zxFtSxqqNhKWl+dr41ixSYt92XH6W0M8zqkgpvU
qrn0UO6YkXsJIgUyIk1I1lH8U0jpCAoHSre9pn+Z0TAeLfwbCNbSF1jJAqoFX3lVas/DYRdfxrxN
QlLDCRB4YpfS9au+u/5eB1twkpesmqfHOoNNKarcLXVvnGg34C2/omZWh0WOxCmtjLQ99Woelabc
5C3ULgve374AXz+j4FgOqVa579D+ZsN+lyioEIvy+qm1LjmCZfu14FeS3QUJxAcTK5CrD0jH74yw
DtD5SvtQ2QO/dFgF1yJVGtpzp9xYOVc2YVal7wIYhyi4lu4YsSN+cJhqwbdkcf0QHMXhoJiqknkb
CyZW2IA+0Gkb/jyJpSek4F4SdXl6PiVsVe1nKxjnnxIgGcQNzhSQrrQ9KluZ/lN86CT04WaAvOqI
4y5DC37Htj8MuSEO0Yvjviwrp0Q+sJa0aSX6YvzQU3gZb/rfBL6NahV9P7mq1Rv1wuYMj9IufFxZ
xVurk1rArohbIqrVgESAfPw8t+8H9WKssEEbwe4WpHsGhebHVgC8yHDl/rI9KbFTf+tiXgwV9uap
et0fGtH3kbtPmhVLrsJGDGXsoZvTGSjA9MSCkL+JPEkCLWxD0xv0PCUoDfj3qegKoEfGhEqYOgLA
Ne9MedQJN9DxgVUILBFbgdsniZN80jjXSgHo3eDAgzQMdQp0QkhULgdoAzhJK6iiJUCrkty6eFV4
OWBCB164qZAIqXWhsB7J04OXOBnsLHAz8qSiY2R6/xAyGguULhy69JHYAHEsqGJFoxxeDGDhzn5A
ZBs5lY8QrMboDolDw6yvKnYOiypoYTfZSiD2IbC60526Pxh7GCf80EvhhILPx3xMBII+uFj07EQe
zTjisikVRHvrkV7WoXBwT0ktayo37mr4I9lamV51hyfwMh80XToli15mq3Bww2ZSezYDNldkhqwC
vAs2LqLx3cFS+gYXO/WP4/lrYMVQWLvXtEjds8EiVkawGkPv0APCxhATmD1CFTwK1EIlVZi3EfjL
aVUKUcLlljT3qYh9JuKV8fSraAkhi/J9he6HyeIwV53SbF7JxCriz19ckXSonuvSmYmFhL36ibSH
7k4rdsW7eYOSJRTH8qdZLUQGjaNSyc8PZhWmrOCb7/fgaBAuxJ9UsKENqCOjboXDh1FmuMRfKIVI
ofI8Rbv0whAhaaHeguacLtib8O56yRDLLBX87UN5BBU5v4pgIJs1ADWheQFtaWnwI3b7T1NZcLX3
SCLRLa5MXK138K7mXPRFlz5lxMT8ZKbgaCXlutdCEWIl6LJk/NOJuzXAPoD5MjPiTVO6G8smsOBS
klipXvMzF1ZCBwa5E8GlJpjnyrQcy054wZ1ESwTOzktGRjePF7Ijq7DYel8ZPBYQMCIJ72UTYIJ/
tT00WapKjYZoVPj9rN21UEuOSnQZSxCWuiRrqHReAMmVPtfeL9wvQ8X9sY+Ue/ZgH6IYtZJnIHpo
Q4JRETKAbTis6uuSgb13Ir/sFTaKlsbKLaiEIjZFJfoz/YQvhdg0B4Zt055bdsyEI/xzX/4yV9gl
QZge9weZeYR5Awci2mdAaB/WtOSVmXo7shrdJE1JkbRGXfz5i3s8hPJTDp4nETDKrRnqLWY/g44k
Y1Cl+e+3gfCLrYKDfJyk6+VwOIhh7ftVD1EDJ/vmrzqNd4Biyxbt7Sy+mBOb6GVoqnJ9XtMj5oTG
H4zqvqz34Zch4k3Lbu8yU4WN30zO8f0qHcVxeyIofPBWvEBV59D7p2MqbHypcTo3k4wxiRxdbO8W
fXHCbgjC/tWzhfT8d2DN9viGhL1Mn5QeTpU01cJxW7VROO7KIE3vZmMgUJp0spVtxHe356s5McUv
5uT9MsoqeTNkc8yq3nLQ9ESTmgxkM4Kdv1tvgSz/i1P9arKw98O8UasvQ0Z4tQQwnCKfCnRTVDeh
ebX/xpjcrAvVdVWTqoXNX28+8vykNGjJpKRodHjcAj4RgRYkdmaJLbELiv6j+WKrsPMDwBfa7cxc
CsanJgllmhutMeWmT2qXkr5GB9vYlth8d7O92iwegQbHTaqoIVf2wxXyFXYTDqljmSuuvXNYr3YK
J+BZCy+P7PJtJxofx3sgk9DISnBMHHzRqV/VHwZ82yuIZVvJ5Ga0j26FZuVdW+BBI/vROQ5K44h3
x//1mwrXw+l8Sc+XO2sLab+pkNWjXQc8CzIG5am2snku3A0N+RLW7wnjJyVkL3lPbep6cyVwrz8v
6BvIZ636OqhCCJGG6b1a2zGoqr3vC/KJQ2+StVDfyCENE+pq99UDPqAcdwAo2ylDs7x9br/YL8Lh
9qEshVL6PVANHIuoaKWtj/8iqC3ZUd8QrhfPo14VRY6rGALzjP4ZboCH7iAjSfJfVPnF0fvhaH5v
7xdjYSNI7qrErKqD2qqBWkYgKjwDQdABMxd5rqbx8zp+l8l+slhwPGrt+YiuYniTbHbqgs3B/ZBE
hBunSvpnUGKtbHwF17N/KlFaveB6iNwRha+iMCXqu2lLgSaEG7G8rlNyIGoFx3NP5bxSuTM+mGaH
qkeuSfbubvkrq+SQF5FkaZqo1fT5vXKLGndhP20JjklB9VMyh2/dNyGZBJSqrmjF+qq0PDQu3E0h
2TMoAmmFO6Fxp7p1E850umbytmAnVq0Sq2+PwYvVwj7RwqT6OC6xKppvDp6gKH4Sby7pQhRw0H9o
rbBPgN1cK/VjVTxNdg49jSjxgPwgt7K0SvMOb1fuZWSFHXK7n4LTGRikyKS7Gg1D1MfdxzY3aQf/
p+MqXE9ydj7cM5VZvFodqGVQQhD9Y57wJNeSqPM7ZPjjZL+Mq3DtXOPd4xwf2PkmJMAAKSLkNhEd
ookFBDAJ7V6jo6sjmj5M6AtG8MaUp9HfRm0vn1C4jcL8IV+OmRKOj35MECWEoppe0wvdXkabqn5Y
ZwRvpXmIt2nu5ovZwt3UrMqPPKnUxYUb+dqsd1yPpwqdpIYb9A8MfUeXE5xMdAsBgOaAQolXdkjF
cfhh8ovhsXwPGslDY6FvZmVUQbo4IyInQl7VezD7GqX2Smb6G0LwcnHE2f2YRsIpwD/m7xzRgH0S
9S4d/mhEAvawGu/BBpQc07fu/NdEV4XTeLUaBUkDhFwIBoNMAg5dtIrWzb6g/6Xv7a9ujxdzBR/0
uKlPOV6yriKIwiskutSHXgBePTricmddMrq3V8eLuYITouH+Hu1kdu+uq+kkR2CCZ1SiFavEUIlv
/a71vUzjVSUpkiYsHpwmrcx/mqBL9BWUwnPowUqMvcudvZyN796PF1vxpXbhGYVnnTzoJBedmZkR
+6eynVG2/wvOJ4vCpH67MqSkJZQcUYNH2cluAKwSiKOy0u/7aPBlqQqORlnGalJLv++LJmKS4yGc
0fBnlhZ5Su7easGzHBIpvCoXhlUfPMxxte9CMD69mlRW16JmIujQS/ZGySYsxrnn5BaxWljkYYhA
t6jrwiPTWtKnXGKp5DD/EegeM5q49t+na+cgDA5BIW4a1UCoK6ge09hRYrBsaOJYvGzFY3q85vUD
BqEIWPYFmbcXwY9ZGrqU2Sm4Delxqt/UTFzwBmrOArx0NRWUDEQ5t2RIJbFEsZliV89VwOGYerSS
GAFQYazRCSf74bEsnfr+qftrzxcj2zSt5dnpzp4XrTjH/nEuj1EkBLR4MHqZn9C5LxIk2lRwpsaQ
XEdeTutku45KkdAXP9LJf31QyCmZgpKbqBgIa/vsUdf2fJYQCq8AmLEUUEAUHpZ8WE6gf4XvEoEk
OH7/aXhVK3gdNaBzLH4Ir2MqsDJAq/x9XDS7gsBHFyJmo2SwJf7gu23wZQtH97xxuO+4IjKSCMKd
XmwNnaongN2PQ+s6pU2+9AHwpheRp/fLwhec0PKQVOKTxgxfQaxSf80/AT/6MPFz9VJjBQ/44EX8
hF69BiGuAH4gRAP8CrkN+9TNWtA68ySfjj6l3udoXTIjJSegLg7jy4yocRIfTzJLgMqK/3XQh3Xk
ESLaeXe9EkslV0wRjxnG+2s1TTlr9DYQCXinTzrnV2dfhoPWy0svzvcZj1/TXsyFn/b72v4sM+0y
5DUZOoxQzHOX5TTNJECNUJoWwfxoORL8TqX3wPt5bQJiqJG6q0oFJ3a7NJTa6ZF/F2sCujuU1gby
Zh9pjL+qVDarv0yJi+JlCZ93+KXSE1FdTpL1jCz0vqW6SDq5ee8Gv3Vk3Kd3JwtLM/Lv/fQvu4WH
WFJbanm+Z0EVKOe/D5MxPZTnCN+Ce17HV3iEqSfldqypT/EqSa3vyhAUNkIU7L/IHpWNqeCRlqp2
2MtaKh7rVWMBYgkelIgYsjQfLy7LPx8cvyavEAHl6ulc18TNk6327hKR2M1zIA+EiqYgIviro/fL
WMEDHdJqPcpvbMbm4Og/TE1QVOq0wgZnuOgFNUqJPbHyPwzuO/x72ZGkAw7LIBbvjBG1GlsQW6GL
0JHWMuTeaJ/FCO/8Q5PiPL6aDJ9Zc1dh4eqdowuh5Y1Rjptu2JYjEh9HXo71MgBEyREvJnaS3VXA
nhNCvWfr4MCfA0UH1PWjUpSp2As/TWfBlwDXiw/aTYyNGyGFV1sfH2wFEWJa1w4QN9/IScC62Lo7
ml8yrSXnoQh5Vp4UgOM6YyR5RRpCEEx9bM+lIKmyqSy4kixMKpXkyGkQECjxGO6rSPARg5Weu/e3
0H+Owjeq5WWfpGdA3LcmAxLMNymEWoCXoMyEehhUFYwTdskElo2s4FCeUeOi7APWrgZNxBidQAju
Uzg64FH6u/j819AKLkXLM7mxvHLqzqQZwQlCJiEoWf/6kfPLUsGfQFuYHVJZDArSczIlgEhR2CUh
VTak92+c/xgqpmWa6uMQ5ycMPXty7/Cp2l87WKYOvg+HsEAglgaIJdujmJepqZfbU75i8AR+jlZ8
tHHWiKoNZQql7PvGuGR7qJpaNsbCs0qrnx/aVQZHVbU1MHo18m7bjHIQR2El+O1S+7jK1sdZ1MsQ
DEq7wTqDVzuEIhEJ1Pm+JevU57o7dMcBtYE/p7hiPcko1e0EWmBomlr5pNGK3OaA9H1rSaF+iSA1
tLx64NZ6z9Zl2LR5DIO3rBH8zxT3SNuI6gGJRKw9h8IvnIl02DExtFnmhy2oOEFrp4PHCozmJzKJ
es0VLO9AAEJLPZtNL0VkPRqr7MDgbtymS/c8WJoNS0IVLzEUq8mF+jSz6f1iKNMqFNoVIxkdZ/vQ
CNYRQue8Lu3m4GZGyLCmHkUqS3Eebu41BM0BzcFI4rmTQw4OXvTVADhrjx8+CvL2pROMZCddaF8X
b+nxwfLsipTmyTnT6NqADGIj9c4z2j7pflXh6FtRYbzwOF893TECsiDm/t1eDfFku3ZBHQm9BlpX
1cGuy1AnZxQGUKocEsIvbbR9yNzVPcbfigcog5jXjxPzvnl6QgsTrr7EgJCb9tp200f56NZWETeZ
1mgcWS/9Q0eLLPaWqUGOE2+e7Sa8t51olH2BurygbISawFfy9VgaEixrHWZR0NGKjnPuUX+DuofT
9KXRDWbvqfZZ7SN2aqGiFIR6A/CfpFc/jnyppy2RuW+6imQ0x0k7Q14ZB2TVpgltr7X2iTed4ijP
dvVi0wy9IyJuNQ76hYsl0ZeTs/foPdxz1U5RYkehjMIPZMdZu4kWDKzc0AyDWz25O5TctI+IKnts
XwhxA/6aJ+06adPgSf2skzTXegFy5ZBW7xELMYO8FRPyp6PnSqK2c7akpaU8bAWFzJuZzGKp8yAP
fHPTm65Fg/zWkm4tfvjQNE5PN6Q/4GzlB/dSbwUgZu0HbOGjM7u8J0OEiKjZ0b1RVkG8C82XT2l7
zkx1i3rUWpqokzo8WDdPHtfunfvFPoSmptka0NinkYZWVDdqyOd5MWyjVVtZqal5QZMJzaNcv56c
cG89kZMgAe5Gmp7hGyR2VtMLxhLU+BAhoiOWmpVYf0AkneiXTw0UgopcU2wvw83jOlg+3dvDY2wx
TOx1ax/bwbKTU71T20rDjZ9u8zKpHHz16FxPnnZqyaiVxAbDqNPTeadd3a2hwaJ+RNiWWjH8Y4px
gnybxMDFfGS2AnCvAVHt+W5A0RxAIrI5wl2YQDkPjWrrMQipW/CqHMCGZuzmDNhodpU5zOb6cTyp
Qiyf4vJSyNJu/AXNhVvZD+CUboCfQ5YDfcv5GnEDT9hAtYLHOcT5wBLpnLhb6xwwcm1LpQ5CodED
AmQkYdCbjE0kfREXudADhqaRF/qkdNgEld5B9Ct3GqMIs4rBNrmO4RAbPOBIa90ISqEcXD0uSH9u
mw7Uy0DDetIw612QJULtJPqA/MBCruZqIMEBOhx5OKRfzyh3QiDvPAUn4GEULh6D0/zxWdl/S+kg
iIn4V38atCNI2s6tJ6KngoKOpIehgCiAe7YtWE7Pk3Qr2c+R2lUqEGBHZmxJaILAYM85iPrhUW+0
4gnByoKfE8Tc/XO3bsu93NbIkYgixrIjj5qdEF2YG8SoF5RO951qbkrd2yybSdv6lliOZq7x4Wpw
Zp47a49PObin7ZIzmRjP/oVZvusJQABUlaG0b0V+4j/HOyizhfYCrkey6pbiX4fxMP+44t7q7iHT
oTFYyq1lClG9EfUC89rh4PHUVdGzuIKpQ0pruwRp3kQDm5QXyAY8jr44TSSY+tB88oJ51AvNG6Wn
xJTodH20KrQNS0a0FuCEC4rKctetjJiKSk9G9V7oI6C6RdrsTnh4ti9wmT5aNHgigqdfzTruuQp6
5NS5fOy4mOydKxOyqvNwmveX48dUnkqqEVUhOr03jOWENvLH2VgizwSA7WY2l6MYrumnc1dat9i+
3czOvTqX79YZcnn+jcokGHVzj5ZDL1j2QnzpVuH+RIgd0jyoMVdkGjiyGtzKXb6Zk/ec7bqhy2Gt
jHBVSdM+Q0UUE1dHDQcvdIQt/uQslTZ/9aCNwrB3WVoHbqCdmWj6nY2ptJOdleZOU0t1bsa9UesR
K+xJJR2NnaTvkHCbNyKd/6kwnqKXS+6GcujOuyMzZwk6MvShPeTF3TO1bVTgYTKfLyHDq/UqLW2c
29EqmakIDk6O6G3RadhVoYJuw6mOt9v7+LtGvwnVP/ceNEBoA7HhuJ9b7Rsc/yNBux75+VYdaHRP
TCKXRgNttRygn7J69q5WcxD4uX3+qq0RTEYZwa1C1sosIpUKG7GnrJ6z4/g5o5mtTgRQt4Jx3aBJ
l6RkjIp9C908+3Axnu3s6/pR30idp38bn7oNXpSwsRBtksUzuSmC8fnSjvmKWVYzFHziLPaYP5Q8
lNWpexoenNyiGQHs5Tbwj0ig4hYPk9usOSBnXpvV7UzDoz+gwbcaZq7venv77p1S87plCYTHOLfO
Lc2/Mk3bJgd+exzn2zpCM81OJutVRedHFXqKV9UhhA9ek5zPoXXigEvtHbT3Sg8RIjjdJ/FXjLhe
076r+o5MW9aDSH+OlHYXeeW1UuNqyfr1br0rr4WmlISnEYSIu25NX/KMTXVESNzDsG4/ezdf6+We
5jT8vav1tNUFLbKLXuvtuNx6CvxLq32fXm6vat9o6IBAEVfR5Zd5KnK0uCuha4r+05f6dedyRjdu
gR5s/4S4FdVHF5UWc//xaOVswJzIbu82/Cu8xXfISjI9HFRc1GmPkBAGYAdVp+kcrXXGuPLJsY98
Ay/wfT/yq/aBuZfNO1Ldp3b8ATsiARmiNbodhfq1kzhyez86f6D4F0Rm9lWtOFrohhAMEuJLncy/
dGE5uPGs2GqxHU92nzefYGgH7k0AC3hRObvp7n9ZOrMlxZFmCT8RZtqFbrVLgNgLqm5kUE1pR2gD
wdP/n+Ycm7GxnmqKJcnM8PDwCD+pkjUto/wwMcQI7nRA4Jxly/uvGj+E6ZHFmjgNJ1aH3THbdkCs
8mCsieDrGS7mRaT9fVKH9rgC2hkEyMAWXKCiciOscDr2FO5W9m6QM7tuItKHy4hJdH1J/GfQXZJo
vnptPxhHJ9Hst8RiMcX93Xku5engt5jZOWxudsjzd+DdcPNOxp6m9pOyddfqQUQMucWpIUg9Dp8Y
GP9qR/ESduzUQq6F75Xoz2dmvtavEmV5wXriKKVY/UH7k7lgGvZijc84/VpAgXRT7cagDmuWNl7K
kTQzlWD4rnImNZc0PObfipP52mimv5WvaKaEP0xm5R9XHLwRWa38NZT7ORABHLJ8sbvuSwMbmdYc
/ugdSu24tFsKyK0/PraghDFbvgSvE7zkbcbKQvuRth1K0tgac1wgUhQF8V/iC1i9Jq6AC1Blvytw
PfZuLjiEEECDMYbD6ZaA6tZsNZqcH2STMnZTgFd4qTnTe5mOXCIsfiNY63+1rbYiiuPMzd6qI767
sPJH3Lw0j46lUIl6iPaeTVDfGDHJYJLqaOwkaJk5qsXFY5GE/CBKwtlOwt1oxgjc05NhpOAniwTE
IZl5MgQN3Csvcd8CP5LuMPDC1IHqCDJ2+bfsp64UlFeNWLOtRvNA6FMSS8WXgIQ0MVvGsSbYFR50
+n6EYMBXmKMpmYaxBpjem1XZbCXxYAzmxzAXmrpQSnvI/ap1MRz6zNzk4w+K+8qCd3M1YgCyPSd/
+N5OHkS5PZf9QbQSw60b5+XLweRAITIbXMXL+itWT9xE/5WwQrEhwRpum02Os9B7VSxq1E2FT3gM
KhKlZ1BF4pkF8x6H5qu4fH71wiXQdG/gvA3Y0/+lDdDGYDYjkGyjVHhfE4F4fVzKMZyQ8I2defG6
jPSLfBGJsfi9yGFlBLM6MeXGGmgTGHZd73RP8y2ZWYyKSyBGnNVI2D9YZIYhLGdbbBM24qpYyy8M
tOd3W8Z/LIrpHkuXxRc2kPKvABBvrPffQLbXudycA4krdFvpZphpf9xEm0QrRrEkAeMPemsrAACW
DO9kX2eM8oeElROE/ed7TW3PAlEFDxdvUHK9F8PVG/xzk5UeVaRz7A9PeZnxISHuMKV08om1+6BY
3F0C0Myff9fHjAoyB09g6gBzlZfKr4jTmmYbu/nLyrb1lsC+5Dwtpk1EDGcI0DSAsyLdIwu1k6+C
Xw8BSxJejTGVAeVrwEWTVrdtO5jK5cNmxAYGA83GUoqwly2Zsf2cMDqxf+bkXQRjLOZjQIEFYC9b
eyQx+SsrqxjtXgE6Vb7ROJ8mDB5YeNPrOyUIliD8aFhSVu41BgGySRmJz4kWgtlvnFrc8mOzEopw
qDeKeKjv3Pr1l1Ta85/svdYx/Z57GlOr7+aMueYkFIYpMXr+46evRYp3D9i6WkjbVyi2TpZb7+2c
ZhGV2d1voMfkNUaIS8wPkHqgm3w+WaUzCRNTvcoR11qEByZNcgL9idJK2Q0LvCV9vLcXOIXZDyb1
JtzgRHSX5rb1dCG0KaeReAdqKrAVJOQJ4WfdYwiuWnNERB8zFRfZiRt1XGOLpB+a2GILNx1GwTb/
xflltskpWev2FIPz2xvPw/ic+m8ChsRI/tITfPFGqvmF5/fk8j55hRLwI+7ujCnFMc3hwn8pzGCp
a0K6E+smE3QfdORo5ycD8d13UE3ThwKm4oSJLf2ApFo3XpGuAchWHcfztTPYQLv6Ui5ff11jVRHS
K+R6dyDx86CFvd0y8Px+jK3XltBIabrgDmL8fBxegcaWsUoOkiuXVPxvqM8vr68WHQXbZ6lbz1Pt
Mckl3RDcmOwOc4u+CLGTZo3McedPJiTX+aM4sE72cSr/KauYssO0xgwwAX38DZbmSZyXZFtTu5RZ
yrdVRO+GjTyZJdMr69ZW72Mn/f/O091FBUPzjcIjdahgBzO7vIiczOtHa4yTAdrpyp1c6B92Fk2i
YLo6zy/aQ6l+RDVmN1iskS1kUcd89NkG7z48jdqgYoJaz8B1EXTU+C+/p+/DLbHIlCJ9iY0k+dz8
nO+wASRkPF3xzHU73L3X7DQJZDt21pMvWsReUfJbPmVrCyFNqTVlCdGscS3AMOHOu7wf05870C09
JDvMjxlhbxyfJlYSYINHgDPDy/0gX/5roXeg6vYfN93csTskrcHA+Af3aNiVFCNVJpKoLlZcoLYp
gN1dwYEYe6Nr+Zpi+8xs8QvQ0Ll1b7MX7ffDEvfihiC5kExE6KMFlUQpXjxO44j75dd+9CYDp6nf
0jiLLi5Pij/iQjd5eN10m2F24aucdHt+yTVVMFKAnpXa/zyZG4+JxiH2CifhSuTZCqxsbNLqKTWD
sqEQ1NrVteU5r42XHLXlA6d57krMO5LLfMuWN+NvmSfEHZTh4GEPkOiZ2jE64h/276bh5sxZT5wr
oBaxkIHKmkn0QcaCQEvpmHuoTgb/xhJg1soHm69HNg3dqaMzXz/DFncnzGj0Recl4ZSywauldj9N
IsUsYXFfz0CEDJeaIQEpHN19r5Sa3E8EHFHNvV3188QjFuEmW/JVSXTqlDbM1CiYItdwTN/T4k0y
1i5Z9ANjQNx+kXk5ynNWA9yDKaKHmiWaJPfNb3rlxp/swCVLwc9CJ/Tr/oflanDuLIM60qxiy0KO
dB5JFpF2/L0z98xrWZTUpY155nRM5bozC1eMUldeqC5kEB8PZhIGsOcZZ2Z30Rmn8bKahcwl1lnN
appMUk4uU96MxI/hIWTYXr9QvuffMGwd7KbiPJgYvBCXw0U8j27/zWDBzcfVVtzzbkMePJkOSyus
L6O38wxqvj18lGmjfq0AWhiikM/iFoHSSgTd/ErrX3K9EPco1iHxChJt8smPxewXBls/8L33Bbbw
AuPyw2ep+8MxX88Iysn+DdMymFfR/hGcPqV9rprbBfhEdR70G9NShA3ppdd9cj7sTUdXdrF456rT
vMeSpt2giwjgyLvboPub/3x+JzSouvBXnDd3xoxkA3Roton3+uN6nxjX8nseNpcEZ0BSWcga/AUv
cNcoBiArvTIghYQnIf2+JNg6qkHLPPoWM8303/NAFZ6BZJObDWDuiYOHEjDANKStlotx2q4qRq8E
41dIUqdzF3wCMXEe2ZH/HfWggfA/5+QvTmXa0Nn8Y+yry/DVPy2GV31sMGGI4wtHL2jP6hoETqd3
ZgJ0OWpOv1QZWj8Zs72cbDEjG5xHM0RGXAh2xb1w7Ol0ZGedDJXrd+q+vTNB3eKmwfChY0j6gA4d
CLb806h1/L3YqoOzbw4J0Lh2Wm8GMz26vN4EkJ8nnhKCkVfB6YCQZ0sszqQqLd0Pc/77MKcpvKAa
BG7nNwbibhkkl+nNqa5KJjZR5rI3uDsI9VUb0LbFbIuJ5BavsCWXa7finH+4YcsQr5gP3weERDj1
H+G74hFR3NI1duDog3TB4Wnw7ixzRaJJEgT+6ragTl+zRSYCz6wYfrjcq4sxSL9ljGV+YS/7pWI1
P8+NwWgB2/AHZ6q+J8AzCY2BqxxrhkoZDK1/sKtUszr19twrv+ufGa9S8yo0zizHoNl1XgdBdIz/
vTnzfrIcfjGrlPb8kav+ZeaIezFdEVBRttMXcInDD0M1mGJo5n/p3+yi7uIgJpQzr5/4ti9/U7J5
wMNWOVZh7cGh393CMfbwZFiU96ktnqFx7jCKjnbM8YzEwfeaerCZRDvB19k/L0eb6PS3p3ljF6jL
NxeY4BTOuEBOvix80ac+EMFc7SSH16XXG44F5sZqV7jz+oIHB1uCdM0qisHCq8yPPYlEFX9kvklS
TGe2mxIVzh5xMudaGHCIZpQ9z0DQuBKzJ5+d3cuRYcLJm8lNpkjpQlQ6rH/6jXdq+PZe+CFB33iI
hUIW+ZfPVVyEEACqTQQC+GBiZHFW2muYEr8s3Oc42kyUZqSp9pdFfCVwtdMX0x7mb7O6zMPa/GkP
gJ6pcWS4DSug2+wEpTn8jDANYHPG0gSgaxznU+JRFY4n0ewP+vmxHH8Nn3iFgR6ksS141dc9GOb2
fVNrZhcJd0c+93ZG7sTcGtjy1XsBuHMzHgmBWtnVTrhwh2031XK64Sq/2N5JgtMNTMW0tMe7N0ct
8AiI1ewXetusfPmh/NOE+kKi4pUHn7VxwDjiTBlA/uVug7xv8UGNKp9CBuQbVlXQVsRxaCV4WLw7
1aAHQUk4TAbQIVSSdLdfkpXHJszYE1aiDB7THYApeT+p7IBAJK+h4tTbDktzX+S6LcL3UWRzuff1
lJmou/b6Ya7GxMROt/2HpF6NqiNe72spmP+j6FXdRF+h1aP6enO5pPa4vS8e1+JWH4utbLvMLsBz
qGNTsA1509jXEkOfi+mhD39c9ORifhtgjKFvCqiPLopp+yPqT8rLsHAea+Km+XRGCy8YcWG46n+D
Pdol1CsWzjM4bB102uBABIbn6ngE7cbg7ReOZMGDTqDhc/0AixJ/okzAJEfAPYvPEbfuWC/aT45P
JC+fhyaa8GoI707ERTcSzQjVpM+ucGvoDWD3nXVGlfj1AvtwIcqX2rbEIaJ3smg81+znLUkBhQ/y
SY9KA/UfHGEP5T/h0kQzZp1H7eEKA6KMtnAcQQWZU9zIfCjcbSlDpZnTEgcSvmPkgXlsaq0JITL8
JTs4H94TpqWTMZJhQWskxn9UQ2r/0mGKIOnv9e+1/J0z55bLn16C9DUxLPJSY5hvvarfwXBknMlS
XGpf2cfMNb4qYu9B+mLDXWV79ss968mL+vj0G7v9G605nhMULjritn6uopGoBxdquCCWCxsctybu
8ozr9Gf4o/h6DxjBclahyZ9m67Rf8gRzDtCjwBYql3Omhk5NJZOhYYvoE6i1GgB224dbsZEnH7pk
kZT2DD/LbYYp/C5ZTdfGbFH8NeSH0LNFGAe7iXWfIC1zln4HvuDMeZ5S97qVyPvBNQwKSLYC1U8d
e5Qp1LD/I5IbS46uDRmK4WaQMLE9bGPumjvzcQGjPkzvdrbuthJlA+8DViZe+rCEHaeStx0OR8oN
uv/Yk5/jmZp4ZE4+cpTVk3TmVTrvEXXF9K6o9yS+voDq6tzXF0wv56beMXLnALohtWG7sm2nwSXt
nDeXRfFPEvWce6aC2VfxNJ7mm/sp52Zk4Wa/WVR9YXNgfzbCzxDGq+n2oyhiP0NtmXjoOh9ned3h
YzvB0PdxdsVYynwGzOpjlTYs8tZgZKpf//Sb5792U66xbsOornfj47R2zRZbMcBiT58bLMWelyRN
PlRgXyqPl2lnHyYymzwff/g3znU9qGZSFD43SBNWGjW0hW7drtOkpjMsAXQBBZlQ5zqA+Qg475xW
P3F+dS64GuurmVOv4n//AS0c3RiiQtMNw2v/8XPaC8zHaaX9TO1A2Q6aXgnzDeE1VCbQEry8xzpF
SgIXRxXVio+f3/Sf9JUl5utJ3zo+EEHHRVt4SoDEjKJACNVAsQoT66mKPjjgbICwBHGMuseAJx7d
6cWfVG4aOzm+8PTiHfybtAbTGy2OvU85ytEJ+ux0ezzD9jCCPTHj5ZpkiLuQobvfBPHhj6IA+INl
j2IQBm69mAunwU9juY/fPHjadUjQZuoQVSITwCba0IR0UOqS+f4gP8b3gD1HxQDWAb0TjAJmvRPb
vm6oQ2H/KG8oDIDA7sEIA414lhktUDq7UsbhEMA5DeeatvyTiP4M9MX8dp4TDhFNhBOs/XBMDUs5
ipTHDQfmniPBD+XVnJe+qmfar751dh2DjGmEIoBYOf04brmZb6dGdgMQOVXU0vUq+3oQ9YjZzBze
NbweFZMGjqkzs5+C/C6ag28F3mlPGjD9BfmiX/nviWxx5rgjir54AtPk3OxlbJa9A/+bbgQqMBgW
qgyYz5kdWpT2Qrs+Vv/SYHAA8cFcXDeardwUA0r4ylbp2KLTzf764sTNf8oghVNyK6c7QvV79a3w
n+vhyNWy+yxlsKzXHTseINrDqt9ooyWMVtrYRs+hfh9ruC1UCDQ9qzb3b9l578Jufl6Gpfr3ff+v
3SefsIPOAGGvHuvKyzlHwtfdfaqBfC3tcUbmjQjVTmS33ctgFFA0/hsQ+n+q88LgZmWKOpKHmZNf
28VHnJjeWYv1enZMmR88+B0IFckIN/ZEsmI6bBoRvHus2HC88tONv++iVZJ9MO5fMKskVFM3Fy3k
E7JuNs9A1c0nABL4ltGc06wKT/jWtzKYf10smwz9A21l73XiydyzulnjtY5QCiCQ27yxQrHH2lYx
O+Y8nzgg82ElbAxn/p1tBWJ7HPSNVxyLwq4ZVHIU8unTKHTnYw6OJ/A3h3f02lPKYGbBbK/ltR1c
ozN5fhVKZ+Kqi9GK7XiJo9URdCxf2V7a5nF6f1e4dyZAf2Uzi8r1C1dD4/hhmHXPUFNWY8MS0SIe
UD4N5gFu7IG2gUEiw+fbmNbGYFhQsRD1MBfs/I2pWGG1+1EN9GtS0N8quy88yJHcFIbTV3g4cxKl
dJ/pVg8RxJkp11pJ+j0Oi2EMNPBAfc1jWHAQ131ViiTIaeuUSmEmOa0tLI3w/v7E25obsKbU/fy5
z1e6dqnvv6K+1vuDVNze8bJ9EDkqCtLvlWwL1SbH+qxhSezPIW3XvWw/GU5L6lqhl3A+/NjwtYty
iatQ7X2hd5WK+qmpadMhV9Uv+emJ+Io+Fp+lKm4y2avxEPyYrf6vx2x5bpdcd5LXPK9zpPQkV+MF
Dhp1x/3pjaoDz8qf40dU6YsW2/otcJJ6XU4RwHpfqLPbXTRE0g1QNqFEgBzNENqXsZd/EW6QDyfp
aFKMfmN2kawenT8rLRRbXR4IZPv8HBlM9Ek9GZgE2nhs5MEziF4q1iCVJf21NeCkC3jPhezd/2kf
y+0zB/1T/jATJSTfQoPzoIZEdvxweizwRG/Oqjnyb0z58yB8iZXFxxKHUJ77n94pn1bXbBL4hNRR
hEBk1huzqZgPR1BGytKuJBYDIUxl9+0KsP5cGtkuy6yCv0wdXb3xTlWMwVid1BOBxsqy1JyuM5V0
O2Va8wUlLl6zAvRK3ht34GSRwf/11LndWsJCLnOq57KUbaOyBiiXl9duRjF6fA+GpSMxS8z7Y6rH
UOQfyHivbEMt9aWXX/wYmHNvochS9mnmaoBawdSoZTyc8elW8VeGP/fDKfDy6fYfoFLBt7RJCq8B
vDpN6n+uN4oCXbHhAMi9+VncH/YDzx0myD1ccoLsR77ei6kgM6snAAPdy2D6o/Lytdd3U6DuCaXB
BnfJosV/W6aHiFauBupVLCYpVU+p4BPOEXE9lv3MktIwY4Rzbb1U+/1yyJ7ue+qlCO+S0RpPvJVe
8clWa8ntXqsS53js2+HUWNVX9EzNcf/c5LKjDLb2cMt+/yKI9FYNypQXo+aJyVLXwwFh2o30S2TE
PpCdLBHOhIeUmwkjMSIQG7HSQ8UlcWn/Pjm4j52WhhK3u+HAMg8odROLv3zREw1Lh/kfT8MrlevH
naqCzb9oRnLJGn4egq2RzJVfoOIX1vJaNH+4PTWn6vf5COrtg1xTgSD98CMoS8FWRotkKCs92BGq
JNwGycN63rfz2sqL74Q+kmEv3Macmll4j937QIHY5sl7aTeSxBRWpkd5Y8/TAEHdR7IMIlzCLfQu
F2ruJnk4qbR6Kz2/ZLdG4sycwQYqHwGIeW+dOZ/C+DEYa82qVZu7cn2mP0OHg91rpzDrcF+/V/Ms
1OYbcTjV5PQCyjZp3VHJJKll5qC8yoxFKW8ScuDnZ6HOyW6q8FPs5GLXtOT8r7tdCM6rA5IlUaJu
i8pvqM62G64lndyjzs5DG81Gqsdc6Xl1lKVNMfy+lLsZC5VJPfiu38p00ZHNVUsZ7mBsLV3i/XAH
vtEUNLVZSD+cq08cjJ0tJG4G914tNWR46uEh2xV/CzsvruN4bsYNxSgizkjl/f4jpt4j2WgiZQX0
ha8r/zMkLsdU09xUvw1lUOApJbgqmcfTk1MImbzfavCm3eFtnHXFGmtqIs+QTysYlhyb98HPy52c
ouvbtPq6+GyTxlVUu5+bveF2A+/GHZTTs1sQWD+Exno5Nqe8s+Q+kkgf8wWRSY2teW+rileqq1Z0
huG7y6Mh93QowtotVY8DropOifqSjU8UjC1kJLFqSS/zRcy8+8aumfkzRCqNN1AvaU4aDmY7tfGo
BzweYVocZC00sL7JZVN4HeTGExskb47+cKZ4SInwZbWipeR2+6Gm7X5IvkSrglkihJdc3zPz0Vmd
8RXnkZZHcfY7Phxp9BIMlYeNlNxy9GPcIxhM1raecA9HBSZhdGiJroQKTHSLG3+v9XaM99DT76D/
sKW/+1rip3tDWc/AMC///doiwBISX0NMUa7iMewZPN8tPspaZVqPknt97fesB77YSlTNHUre/CZk
Lj9UXlupvvTVudbAXJ9fbpSKVHHugGRUCiLdQvzsdCpnIELjW1YopbG5355eNiZCjYZakhKIwHA1
ehUOd9uQhslYQ+lM6A4+Eqqc2TqkDPc9/1dqSBwmXY+6hEOeF7bo8wk+vYnccYF0FGJfRU/8owK0
9sZJv+ZrNntiSsN2nOrqVpajnnT5gtP156SfSlfIKVkImdf1NuAtSUJDDeW33QBp0Mo82I9uU0/j
a+cbnkfbgNp8eMmN5FC69aWNvOPryI4GjIpsGrviNiOxLCkCfPx4o/3TgtkOckXY36YkbXYBQH3D
oLbWyGugg0JyBd6hvleHT8WLZ149hmodVmzF2u2SsHyE2ZvHn+JvNjIodCZ7he40UBNwRytR8d65
04tOXq4+tS3AyDFbFyKcYmyGfD+P+vuEK4XR6yBd7n7Pfa7X4YCm4ul8ZF/nG35Qkh3qS/4Iu3qZ
8gBOTRf/CYjl2OufnDtyC2h6v6zuteUksAXYp48nVC3r8n+VqnlrQt2PS65ZYjDTV0kDyG2cHicZ
VBQYNlItwqiebP5XMYUzR8pWHiSebAw0yMuMmuVnMXOEIH9T9pkH8Xd3S7CR2zW5xwfiDQO3WWoB
DvooIlXgEAD8qVBxlAc2z4Yn+oTFz+wEJbxPfHRdNKh6wH3VR/aKopDfZuvylsmvr4Lkvm6vmwjq
p8YI/Keg999oofyQLJANXSBlUXgll+oCvkKjfV/TDTfDfS91onFL5n4g20j4mE+mQyqUX2r3ybln
opZx6VyaNLaGU//O7dwV/XbxtIrv4pAtb+NC2cAXhbAa9BDO1+/fZKkdGjSnuSmdkKKbupchp2Sv
bzM45mgWvAI4ydRM/ToYkb0FEKrrbN2thWWbWfcd1ylAN7UaJHV/TwpjIoj09Fy0/sfLgtEZo2yj
hp+QrJ6CGe2xpf1ga9KP9rBmhWmMTo8O9h7FbGUeU9rqz7taz/RIkh3xvRrGKGb0S71qCpeHS0Em
LkaknhvuMGUj/GvbxU7RlnfZH0Un/kfZ7bUpc0v4jg/ZTRYdmlXzqSSlfbP4TyWofhDEpNMW8bng
xtO7AAA91lA6Py/ga79Mdokv++oVQPZPvU++yCfye1/YtJQVGyaJkZWGNVtkRqp6457Zda62Tjbz
c8ekbu/hDth0UM/WW0xWLHHZx2jL4ZrR5vAb1a3FRSmzyMB9UsKf+B+HglXJSOSS7X2fbLk6lYBu
BJCpmfn9vxeis8RjO3vqFV2hT/Y1WRUB/ilGQrVg5LcydpQop2QxHK+fE58WVYMVh8O2CbNtddT9
5lgxj4u3g/SnN6e5uhoiG1vaNPYnFPbJUQnIni6PE/CZeUx9mIRUWR0xTJjyU5Ji8jlnuyykSMjm
7fiUjddSjfr9WP1XHv0mRx2r4c42tgrewogyqOhh661P5QF+CQgfkJjm/NZn0a202wuVLYEGKVti
xWSJsdv7KokblNV/BbzkxoH1iVEcl8c1p/IY456HZNalbSYA09gxTRWOuJu+WRx7yRE1HCCXtJ38
ZOT0f8khs6RN8qOhGyMT1p2WZm2nWCkIqXravz7RbKo17+l3uxZ0NN+vdA9Mi1n8FOHMaUjSNsny
5T4uOoLj74+DszyegYv7QvtOnOeavEo63vfxd3/lSb61DdQ3QY1SMc8Da1hY2r8cmmeGe0l2hPGz
7/7rnJDfj6d+IQRyNIvizUjRaipsKXuNeVSx++YQvkztIFODWWVc9RIZG6yTAtdNxcnPgvKrWH52
qTt4gDf4OmglqtVSUOBsQAtFwa1XICHPo5rkyQMBNQFc6Cpz3hFqCfs6g8OcwXbWKNFhTTNk85Zx
Sm1IH0dfqAsdfRmfcDV8TyLH6WMLPPPAdOxzs+xwKZ3/G/n+NavKLOUCteHKjDEWzebYrBCQPdZy
Z6kUa7Cndyu2yOjrzu9gz95IOtQtwSY+lAsOKbuBppb+Osst8XSnjPZOQ5YzSI7pRNB1t4oddBS5
TNnTvhGRJTx9g7EG87V07uzumz/tdYuYRlzFu6tl1Cq1UVRyDMHT/3S8pFgWdwh0ryf3Z+dZxvQd
Wi0VVR4ybvVI/KFCEQEn9/P9fD3D3zSn1nh5nWvZep8bUtHWJO7gtfNhUTX7ve4d6c1yv9cUXaPh
UJw1X3K5AJdVAKL6hh4zo9pNRPO7sIoj/vVO6zCWZxomSnHcGRDnJKhHs+WkHWCQlT93IWAC3UrX
LRzoaJXR/ByfyehC/UhZ/oxCm6mFu2JTBS1SvojC8q1fPVBbOMm/ahm78+CXEFovBzuhERYzSQSw
80jaHYHBex0P7BBCZZIhp5DlZPkmj2YWmdW4oPi5j67PSylCpPgZvP3j9+YjogibBuV3GwblUxIA
31OORaaC+89UO6Pd6iDuS6+iAZD4EHa4x7w3WaB6l7/Ui3ku1nTGmIs5bjJ7KmPIFCdztReftLaL
QPSWvdV6jyihz6JaTmuKfhQdE0y/w3xXB5FwUG3GPy4ThD45hyvZ9teTYEMP7aZOXzkYaI8w/rTz
i2tTt1Qv35GRQdBqzmD9tdgYVEwme7mwVa7oNC5dBATjS80A5ZkzLAHbe9mRXDSTTGvogiP634Vw
GijTUeqGvKCUffekBd3SdhrlF4mesHW6a2n4UHzhynLg0P0v/ZifPzKeSjJpx4clU/aCaKoC8jGr
lAOhn0A7JZJJv3BGabBk8PvWcGGrYbUVlJvzAKXeD6Swzz2566+JyiEU0aj7XG0Jq+NL/wBcChZk
G47dcnZkv9KG0Z2rs/At7oQghgBb5icyASQwMNhMg7H0o+6lUbfBJsZVTHp5PQ6lZWzQfmMu7Beb
+Lf8Ev+IAFa7aK/zQ7FC2+sqS8mXOutIbEBjgaDcSoBeJHZmG85Nj0YjqGdx1y+IF1MTyz7fCnz9
pPt0ZDH7gO4TAdpuZXhUvm/9cUNJ+QR0mzwlREYz4JZ4NBRbWDbrxN2qE3+tmtvW0xb3HxRmcN33
pcxYWmFR7eOIpgDM0XnUAaC8nfZa9p07+daw5X9IjHhO9Ds6sg9yZVNAaEevjlesBzzBq/V4lPzs
dwg69mdU/6MladnSu5Kaj9W4kmjraT1y2v2dQyWHxXLyeJLO9AXZgq/QGqAigJgDxe4W783Lj6/F
hau0CB4m/ThpqKOBn8zGvyA6PRA3jXk/ozcnHM/Xgo36DoFWYo8vU3zRITCJo1wBOHuabcot3Ulb
CrYwO56yePLFiF4FQPqs1BvA7kKnjRzWQX0wPNFR4D2O8Snfzl4WEilHtDo8J7cyk3GWuqevIF/N
MlStzE2PAmswpA4UoS+Hs+3bzhcP77Xo8dfIXK6jNW0VVKAr4AK0BJ+ldZqlbLU/WmG9D3SVcQX1
4dtNYjqKmFfGKBWQ1DRMmt/YUafyn3Tl8Yp2vRYW+I/vUzob+BeUgx5KIO8ggWFjzEJav9zKHm+F
aGqLHCtQ8CRKiY83LLUFu2lc5T9HtOP2NzVvN98mLng+ynYxZSFYQPP58/AM+0Nb03e80+3H6tKh
1Sq830vLpTGuhAVCXoqvc2R9w5fsLjI73/aS2+ypXG8qENOaNqrqNPPLlXSVnQkPPy1Wzp47jzMH
4UZKHbFLl9nmfnfGP4UwCajOzildUjnV74Eun/tyRj3eYAvs0CzTdQRMBb148ndxldHgcTOA3xgs
M9/11O1v5Y3vSYOnWwq8IcpzNoXEl6+cahu+xSH2+aWHWtObUdpvfwQ2lkFbBJKOwrpv85/7Sr5J
y9cyj3S+PZKzo8wmm/QKaBF8BoucnxFUmy3vevNCJxqzD1UKeqpVHTSfuzQU7N6JfVQfSyoD3mg9
LmLYf/XOdJGTp7n6cpIfdKfyNqexIJj9mwUJceEGynEfaH+imbdHEXpUIv5e6WhlU3bFlY2roFA6
Ec/uTzy7VIpOyPtDeVo1g1C6K/5p51RjrK62T5bsK7P3JLu/tF9G2O5UBiVn9gvsbkrLxkWVy3t5
0D42o3C5EvyMkET3JR13+yc6esrAzOmFRaEPa7TqOVaY7hNAfhNOGt2cN40jMIeRtF4vMoJ1pa8F
9gBVYN1CPt1bQm+JX03HeIbx6/k1CwX8FelZEYM3gs23qaBvobECOjamzC1rrqyZJV12mzYq7nyU
bvN82qVuvQ76x3rHnrLE665Zp4snHNMhNxiHn76PKfXyncqV/aVQ1/yYiMOlDD2O3fV+bHix6igg
9WTB6jxgwmnCQC6ISpMpFaljVLYhHwbuInAh4xCV5dy4vgk3B63bipeWj5HZ9w/tkP9j6byWVeWy
KPxEVhkJt+RsQEw3lmGLAiKgiPr0/a3zd3V196lzdkBYzDDmGGPqt0rrkWEVZ6/tU5sStKWEBodl
bM1A6Mk0whS5WUIxZad3i7+8PrWXCBOvn66Mgtt5AjHkpt2eRgc/DktnMhVbr3lLf3rNMvPSbLn0
q1FCRrnpfZ7nFwwjAR0Zt/qjmnZD47ooo8FFOd25o6bE3y6lDRBtkJ6pi2oajjPfny2Ukd5Sk9KA
wspf9K0y4q/bUXBt2cZujJHI7ad5njRP6/6N919rPFoNIV/02ALXdya5I728Kz6bi4mNRBPqYnW+
tguFceE+plb5UImPs6TdT2/f9bBAzmMUP53e6sN5ve11FbZZFRXVrKp1/ln9OTkrWuDZj/Sy8G6Q
5dGP8Ye3drst8mZe0j1g4QHJrAFJ9cjtcu4M6yV6VtSo++n+E/egPiCAfkyHI/0j+bS2Q1RVdLf8
AcXSGPWtN0HrUFj8kt/qXlFbDC6p4A8G8BXS2e2aMMtf/pjzqijEyuA7AJPTJRSacBju85/frEeL
wv++45FkfMrZs2d9n15J5fadjca0XwNP6u16sv5onFHfVt/G/cUMAUBbv95t9e4rj3lJKz425bHF
v9ab59gcoEaBdlT67dMc3c0CmWc163/i9jF9AI0M7G9hNT2TxzWCWPx0ORdqz5QZb9/C38/kRDUF
Ej2mQNrwyiSDeZ1ewBrm6D6mvQl4TjB5zD58iG/0UKd7TLcQY21SykjW6dTu5KkNp9nYEq1gL0mx
UGWfKezoXXo1utOVUjS8P02OCct6djnZxuUIJaBWwCsAGf2Mq2bE/INBQpfbOHuHdGEeHi7gb+qe
eN1AckYR+CX2E6kLbcjNjOdOKMDvNt0n4iiGnYH4lfPxSO+f8qDHfjDKy8XIqwNwHTh0rTValA7Q
Y/KdFutmTQnhjAv9ueF6lWB/Bi59/AHxXY2ZxGqDdoo7CaZeMjySl2rsHdAvAsbYyl11lxdWBY3A
JSenZLh9gJIUYVnBSzg+lauBDUgTZvFfZUrTEduxyXfoeY89wiQ7vUC0qcQN6tNZc/hBRKbK+OTe
gCr/wPv1M4FgnrP9Jn2ZPAiRF5T114XKD4gfV7AD42aXnupp3hNKYYxMlAJJGspPZCPoXkr7N9ZI
0x1DnBKlALWHw7OG8UPpL1HpKE5JSSvswr/Hu9G6vIBzJjaZNgkrGoUrE+rTNtVfYemhhabQZGy8
tz60QsLyV6SRkYZ0jr3fD/L4y0b7ZPGJ8MX856VnggQzC39pj5iL0j/TTI8z/wkWAq5lgpjANu6B
WYgf9/WV6LPd697VKSLe6zZgDmsWIQ0SBbgUv9lDCFecHyO0WaBGuA7D10oPKAoMkUqF/cLTTB/G
44VAIQsyFX7gk5o+N7YN52VoUXfMh30y3vBYeiPzcZ4Q2Hrh25M5gwBWtP6/qDu9QE3oLSbQNb52
yU22+mTQNyVwYb4Qi+ZG8Xe36F+0LvgdVEatF+5GnFt7tKTPdZncrScEKsoyQ4X/uUcEjtiwHzyn
uaFCz/9YkifIe1e0coPMoFeh9Jim8WiL3kwyMRpfws8J21RDalFDZqNyS+OcNnWuHLv4OSM1EPfr
4IP0grSid2+9gLBuKAP2GpbRRN/jp/MFs3m4MmXNBRoAp231Y9lViLpwnGKIp00YfunjsDylSK/Z
d4we7K+H/NsrQ9S3PffqVXaj1wB9FFSfv3T6xF5vTbrOdp8/WsUehgULUb0yDtgO3fr0BE/lMWrS
Qlk8HXwUqeWEbhKjf8j7QvdZsKN+yAY0crtOKRSMQyXsOVQ4syIsygVHVNrrRZLRu+dm86eK/Qr8
RHrr/FwoBin0xoe6Rj8PHCe7pC63YDXcqJ7isMHN2a+HxvY3B0hD0CL25FTAqRBsj5NZ5xc7igYe
/tCpPC5dvSibns3LuKMRMEerx7I8ZBFT0XAA8zf5YDFdeq956xbRHU8waUlhxenOTAp32tvBVu60
61ibQEiYlp68km5ac6hWzQXrVJ3WA8jQG3NVLfjBPHXBaafUMlM6d2p3GhmW7PGHqzE+0TxbpQMX
A3CIjgtvfiBmCznlZMt4on/MTKKAWXCIUAZT0GY73qc9BWxujNfF7hPmm/16gAMP2taaduFm7Rdf
CraUUjXmJ+72NLhoFZ7u1S8b/YYRiV3djQcbG4N0E/Rnj9MemQBkwcbIVio2BOiiNxOIOJvmwhjC
GwBbEZRlnTqfItbthXzRFlNJxLhZSL/t1PxI2Ua41oAmUgjELDIjPDIK8AkRimoMVbQZpV3Z8gcm
cHvkLNeMyRJR+n+fvtrp//3NYyod0SzvntPfrvFoDmbXRR2QWUANgCskAuqTnqWNhz2wD9kT4bRm
pZ8Cal1S/96WAl6o7PYI5cIrHNWrCWnPh0Y4kgCMyvWHMUw8mX8tleVXlQeKUmu5QWGdUHp2fKL0
MoSRDLkVp5d/25Y4p1LEtYfQoIQ7QofSgTch0+tj5zxitKBWseAxczfZtpnqMh72L/QjY5g3/0pv
arB6+ZxJ/kM0JvBitoWd4pGQhVnYJARxGY0o48L4lxAbl5PLM6AVB2grDk9XvdzdbgN/33wYbGI1
OmB+bTvkUtP4Ov8lnF7GEf7oDyCHirBk7AFEs9/UIzy307/9UlpW5o9lp5P+9GOKKF6AuTCxXj+P
vcC/Uog385uV2dJiODAnlOHTvgNSCn++1JJSf3X6cJFnOq3MZzvYOw9WTMweawwWqpNiYpnxOA7O
Dx9Jfuc4hI90OiEq6zLghaK1x++accSdyoA+I3ovfgl4gdl3UK6RjMI3efSxLA4/j7T3ReNO8CAt
3ePejNesx9h3jZjTZv+VV7P4irAkZ8bX+fCCbG4ozUlw81fSrqHRLlt/r1/glSwee4NHxEtEDNn/
jK/fcaTIQt+Hk1v1lN4voQGHqaW/Ey5rlKSYOq+4xj1nZ8rAtnPlsdH63zUNSEWu5nABaiTD9Yup
nTHI7XJefuctWCAuMVfvDSWgR7Oi3QdaN62BzFTWkAJOx3tNsSg2dPp/FcpBpJ7TmONGOGXsnsKE
/5P/JsmnmfWXNzTPAOQnXb7pTYQElaUZgEnQNecEa1ZkXcH4ZH1gD/TkZozc53rkMkNbsRUw6oVp
ACXFLqbYBGl8Q6ACGzH30rPDx+zNoahNBS0qt990j3T+1p7zPHYGxElJG8xbqyLK1igihTq2t21C
yb/6LDaOZDvFBUvF6YMMNJq9txwEfrfYEo0gjPty/MJqQjf/O4zMwvvvsxXeiCXhX3+/SCd2kYA3
EAw55UUiu+mRdEaC5HhQAvE/4AgcvSRf91yQEWJx9pdbP5LlUoEj/NNEZe5RnPj8PYYDtwhhXh7x
hkaTGWBGLEfg8XswrtbYA5nWbmc1jOnDwbwX7qdvsEtrlIytNiDcKaeJPZrT6NLesGwsZi+uT6L0
GUzZGGluACGBP1q37lujFX0tKOkG8Ny8bbtgPXRtpF57YkWHoo2POPTH609ULJpD+dPfil5dCqY9
86E1pPecBYN5t7kTdzzqVAoF5TQGEVHRNJSbBx+msj8Ylv68AUFLoXk/I5EMPpaQksuzqwkrHUsY
hTMPwvQBGVPwrG+oSmQbaMi4GWO/0H8x2gwDlz6KIgVN4cBVkHtC0Z7nlsjAKWMUo8eX86uwKvzq
G95Df+hL4H89kSUtdU4vH+GtgyEMSlzrub4JZSG/BdCQM8E2e/fpQ4XxBzTT/U26/FIlW+Nleazf
4OzdjKEd0ZkOqBc+AGK/xiShpNTesOKAnP9lYRv/FmmBPL6xSQ/BASQCEvLeLIFmpCMQ0R1a3KJw
UrwcXFPa/DyxWGnoP6cKXaQyvblQIPTP33NKRlnel7nLL32TSM3sInBNOnouswalWFD72j+Av5Ra
sNlk9CRhDhxNuM5CZK1DMKSY5Ela/RILpCPVlt8zxosn5vHqLAdlxLeGd+BReUoRfsEp/rJqARSR
ybr8p/ByfYx6LJpsjhBdKm0ouH7ewkqwoEbWdKUgmmbl3BIwW4YbDHtVkH46aHO/Pkzsx0a4YjbU
ZMy9zWYOQEepWjDv1j4nCW3BFIVKRxGNomDg1rj3OOoM4hRQN7LJodCz7iPVpUzM7NIGELnFBNwt
NKlT3xb4fLm52tcE+IvKaQy5bfYA2TTo/DOzZ5xh/soirGbQtahyFDgM8BbN9/y2wfXgB7CNJAtN
5PhEMM4pumRvDTYTiQV2WLCsO+1rT4yCmDAyyXsg5dBUHITTuSYbOJm1FOfUy5WgkBkN5AmHOrGh
iJnYBOAyLHnM3ZOCIU+NAcDIzwZ0KdJpPjImEO3YIXIzi2bmqauHbH9uTqpqytO4T4LuZqLMb0FR
NmMK7weDatUWYwIkYnpyXaQgUMVNrxG9wNx722m9BRVRWruPK89Nv4/1uzv56tXqxdQLUf1soBig
V+PUfhVe/2rkYJ5Y6358YINBZ4CRXKOUsLORpsNYWPR9rcqEfzuTYgB3C9NjegC9ZHdwb3u3UEoz
WgTE05LC/vp3i2KwjPobNmtslQ0QgwDhmFNr1YGgMhFDAgmkSuD6uf56acx6kScw9/mZElVgTcql
3HxRgv4zTol+uK7EP97XxlQPAwCSgfmyU+sayEbPGBDemtWd5NCsG1h3dMxySDSkZ71PiSO0psWq
Mkd0JmT0J+V839kvmGxQhiqbFPhRnnGeJsv0QvTBAkQIk/kYtBzGO2Qg4qhLagS9Cxgs8bxbwsNU
jftzyfxM0zVnkjoIJkTMhfjiNKMkQIonVCu8d1L0xSPP77EXiWA1o4XIJL2kcmUct1aoiEfG64mD
E8MHQjAfDAKjkSVk//4RWLA9IqlvmH46FKe/rwa+9BJAJQwe4Hqe4IPhztPqz6RACH6xVHDZ2jog
dn6AIMtoxABwSB367el3g3GC/x0aPO79Sby8qBO/1vvLC6EDmXQn83qowDKQqIrzvuUJAX59Lpia
r2hteMin2r1tG29CRzhNabfEtE3yVQObG4yIruabpArTmOYUJRXugch1X6dNKxxCBsTRIpQgO8YT
2rPFbSqt9Wd8K3TQwdu5/Jn76VglprVWaiPnROiAHIIBoKIRhRIemtULb+h09cPVeyW/JN/ct23A
kBCuqfW5DK1+wCKA6HoARZOmvzmKFUaLw/UQczHAVx79BL4SkgMGVUxlVwp3EJDkZR7E8E/dNlQW
L4zktHpDDGsBBHJrxOh6erdEP96zc4s2ieDV0g8yvsM5ZORqIPpWyz4xU7A4Vgpy/dbwaB3n3HJD
tn/4STwIGufhFBoXJGZVe6OYIP7T7+dW5zNMhBJFBnsTufdR57+TMaR0Sv1n0ADXU6bRe5Oe50Bq
NX/VIfru47nIbI6OAHX/kQFE+HXYqESpdjvt/acLXEUh+WEAgUk8hh04tAXkrZbUZfTsfqAQ5fh4
Mx6+NwnrYBxnq3bD62JQv/bX5Y4G8dIG5UqwYcDXl7LbczkjluoBbopRxsuBBsXIuWfCmwVVGnkF
02X4izTyIia9rPMDjH+8KE/YBiMtE+lmQsxnCBFzujrjuaz0x5qzZ/B24d2Dr6RehpT01OOZV/Ey
IzwFor4b79VYZvb8CnF1j5jvqDxaQQQZT0GUoI1Mwl74Mc0kpcOuHWFIoVDdwWk1fqaY7zHYtsjk
YBKlSTMUicGAArpRoBoUs80RR+xBMBP1RRNlC8DSIbtc+De+h6dYHBqTefqydJ5E3fFmwINwJX8P
via2hORALzJCxQKhzB6ppfBdFwvmJPyiqHzN+lAFt5XqMEhB0ZxP6enHGZMFvIJ8ZnsvKqjePHdv
wXg5wqJ606f2iLn1MGv+WqP/Jr3Tc5qIUhFDevJ5QtvNsxPzGOSkC5VaKAF69X76gQOF71BqjJLO
xbdCk9w87C0gU1RMmCUmNa+wA9egfKWBl2cVwuIW3DMAPwp+gP/kYYVKorKpNPwRaqH/hy9kXYq9
D5/wQxkgW+oUUaaND9h6MmMKpmi/EFiWbwPameFXZw6SZgF8mjMMx4iXliRRxCZyqs3Xih7WorD1
ciNzXgdBq3l5FTN/tAcUyNQj1ONQQBg018tsMfBwmTLe65cjJ81aNZ8nhr6zCuHHl0WowsaGgONc
Q2Ci9Ktd7TL8HoewCX6rIuLXQ6nmgXHktSvyBkS7E+MhGi9ADAaCgFXYkXR+xqx9b/YsLIqE3x7T
zt14fTv9aDZr43vmIWjXXf9hAPThcJolZdIdew+LG9StG1C6qzbB4KIjWE8zDwSCYP5cklAJ1CVw
c8OEB2baC97gbGDnvI+t3gMchnkX3yCxwMr7ziYmnLIK3t1ooeppkF2koPDBEQce0yYSeHm4LkiO
Pte9JK9uWo6WCP7SCdqFyxQFrJ9K7BlMgNt/+pZ3TJ2/mT8BCjh0oX4f1Kdb/gNpmK6y1pso9jSv
lO0U7VCEoKtqYkTOI6V8ZxbutlD0w73DQdRq8hI1rPFjvDnymHTJ4f/xT5lvgYPyNGq3BZeSbVpw
UCUXGipeVszBPIFSYgairQe2COaEBQvLFRsbFAwqb0zRye4KT4AZKQ2lGMAwtmN1I7hLQPsNSrYU
a8dU41LjM9OSYVcK2ucVyjYMA+kMcm2V6fw1Xnfamdp1fokp/fwvFtAhuBdvj0eq2lJ2Z6bHuoBI
lIbzeaut6KQ0/8L4kRks4dsFr+oDQDF3Bo8VqLvsqXbBLOdNZmyJ2YNLjxK+jZMKhCvzMo03T51f
Fy0jy2cAYVjb8homV+3iOKuVgng715wigcTKf2q0ZynjSigCRFrvApBrXmramJQihpd4CCsGKioJ
lPcb9TPcka8D31CLoiKKIlFudhqX7VxuNJdXb34+U/ZOa+cmGBv8LCpNPYEYTcS4W/s1eUswFA3+
34ujzjC9CzZc5hwvFhIjDb2e+Yg39OeydQ9FVGncmBg46tzXkg43TND3h0vVaEvTYjWiUbrpk0gy
1lrgXTWsvr4aH3RIBdBo2/IANWwLvZ9emyRKpTc7/X2QxT3I5Xf9TxSHTPOCj8eecMv8BlFwW3JJ
keIUcAVyUCswTOb+4DsUl2PtadEa2nDvGDjyplS++H68Nx1BFdDp7/swjSQtMnteFPFg9KidFeYn
AWMyumWqJ9SnmXZgGdbd5XPVHImkHwwNyQKTIP1IFBK1UeLTFSFx0E6tEShaFBcQRgF2Qb7mlIQg
YPoErTzPRLgXUQHk9LDCLfGg8Mtbjn1r/ewZLcJ2D/lgHExWCZOS4HCADWxzd/5dwdPgbh7EqfMi
BXZP5F3mFQ+BdOPxRyHR7JuqtvHnqGx0AKKrwx2ez8X+PYZEmkE7W3qfP4z8eGzJz4we7jbhAQpr
P40nTu2kbb8Wg5dbUGjB1sycvgHXyqGpRqzJG4EZje+Tl0ywdF4TEgoz6NgkaaztxV9muLP1Nhrp
BxwgxPv0wvHwzJf5cbKNbGZOb+d0CoIk7vDBwcNInGaHk8tODI7al58HWqR5h4pqu9H0g76lsCWg
zP5yyIwzZkiybdJSq/op0Mzoy5cofuLEXA3va2GfV1K4D415anjmeh1EZnK54K2auRONLAqfIvL0
OeZh+IZkei8AEsA+SquY3LGgg7icaxeIMlrCA9BNSBO8vmbkJHjAvzAIYIYPy6bAio76Xj/jPsv+
Ju3r7v/p4CmotfFyBq7lPQIOwUA/eCXNVcRbnFq1z31ABmA7HmdyFmwbLU6c1TjcbB7adOpaD211
nn+dOApOHAPvTgpucVhCoYiytzM3QqD8bwHg7njERAABP8JfAzAZ7q0/wfzuZYUhuk9tQ0w7z8/q
bDKbn1/WbTUCOAO+sECckMjiMAPvTDZAgt0JUU/WdhMr5KcFH+O2GHqQevm5YzsLsPUCbJvA9LiG
ktmDGULw7HFSRHwAe+C4IKoFKpzhA2mkMa+GoANxoMTJT0mFhX6+a5uptcymP5xIZIe6hF84QYSK
KxRwaKtvZE3yGncEJWhRLN/4w8hxFlTGxLjaOTSFMZZfDAp1ao3O6Zhggegz4rB9RnG6hLCfQRX+
BJp/dnQ4cS8QWrExKMCY4Ctw1084EqZ1FWZn0AT0ngHYlkLhucXiRbxPqToeIIq0miUjFXKHBYGW
ZwfyvAIIprOjYbi78LZ43X+cB2o3KKgniHhUoZ7j0IPiX8p/beYjOBFzki99DeQFyCzSnZFmEHvj
84Qbf+YfYZ/QhfmNljDZpi/6ijVLMOCI+W6512ugwZulqH5PM77P6MClcIbnme3E4LYcJGMe86IK
JmkBnYDa0RPUmZlooUZzmi90ffsBY1nGsMRZiaHEzb4DYn4cTE7w4/dGfmUN/6wlfHttBu1rLlTI
b+fPnpkBr78esJzsaU3MfQB3Da6PCE8lGNZ6NsPINpSMBpIArFiUnskbeC5ywECgpXC4ofvNPlsR
JuKIrS8Yw/D9E5P3kLhX6nAvam7kttD6U14TJAO4NX2ozNFi8KPFwoVIBxFkdhWJHJwcRnpAG87X
irs9sx/60rXXYl24qXsX6J+6HLf66uJFL5Pawg0CUf88IWVuSUIAwxa3vtEg0iia7pzTC2dGI3fV
DlfoQW/mo+ExYvan61xfXA2KpBdW1dtMZHV9ThQRiTRuOQMiOTX62GePN08kvnrf41eLyad7Ae2r
RuxFIm2pu0NDToZ1AlB4xd6a7gDC5JBRzsOlzrq5b35FBfe/WWw5U2AZEk4kcpTrJ2424/Y3JdPa
TBxnHInOjLj50my77ml2xIfmYOmH6HDwyOmXM4F9xeO2d75P2dJqcTy0PM+5gHFZvpNAn+FN5DjS
rgHpZwDH/0a+jlNp3tdvcQX2qVOceRiqyLD7OpC10xHmhWUDeNwUMzFOLYQynJa/OuYcqDOYO7fa
Y02tPK/CV7hfS2s8WoAVFesw0Gm6A/0Qk4Gv0dp+c6b/WLcohtwe/Rlou8/RwB+bG4+KUFuz3osz
SMFrrNenGd5kRB/ttFY0jwq+byTMurv1/Hyl3Zg7uieSrQizJ7o6WXAbot9CZF0qW217OCQAc6MZ
QafEd4W7b1/OT6fDKkY3NlPBdl9asrbBuuHAjTufmSi7FE8iF/JmnVeFu/LnoBtgnrDFiJYig33x
U+p7xFTGCiGu44itOEScC++2SaKa2N8anLahoV8MbLiAG9lwgERNW2HjhEcUrsjilv57lpCW0X5T
Ysznb4t1gCJSiw9GsDh4hAr3fO40w1xvTU/wIe+a73CAEyoBVqC53tnw+7jw/yxMUE5CxD8gJVQB
rkBQPQEMTQxwF7JozK4ebAb7Bc9zRAqHOFX9i2iQgIKEkrPkP3v97osjJvNx5yUbEN4uQxhkKU9A
zg0MUPgbp/elt5NSlKIaY0xBEsCIdl6NdJlFGDewDeF9XGBsPbYwOQ4Z4gJA0iz37Ddt85Uq+Op8
oDS0TrmRjRvVOebmBgMfLF2vs9FpMv1Nh4sB7zsC+DEO0zlDaiJwtqDGmaNY9IZBYabWaJsCNYPg
ZtBR27WgjEohbVZEq0n5JAaVdKI4CLJNAvvO+oJzOk3pQCC5mEruF7AVqQnNZ5DBWuet+GoreSp9
aarPTLeAzq3JrF4zr/NHLD7jq/We30dXZN8gtxYehTR3PF30mT7x4U8ZIFIDFKt1hHxAPF4y3GFI
8A4BgmYax0kE2S7DHQp+AcEzm+Q2NNBaR6a0LmyaC1zmFpMZvtGBOHDglFg7Uk14YGAhkjzjE11T
FrOJiaNE5KlAKb92QXIRrIUJPNsKiDSE/g9XBlNqQgwoFfBEjzeWncTTMRVKfSRnY0f6NunoeeEd
wANebeaZYwPsesBajW4+iN8GXpD+y/1txnB94pLF7Oh9FjJyApRy/Eh0i6n+hLrA4CiCSm5Cb2WA
f+jZN/7VBuKajubQukbMlzKuaU3RzZMRDHg4N6R6VM84ZQwQZcF3x2WQToUpPPAWm5KCXsxeAxn7
7s1PWFDBjD/L/+gLHxDMj937eBl4OCNHNIMfLLj8EjtMmvQJA8wjTFKmiu8/ht5Zvnq8fHzOgMt/
GE7AMZl3Rwbi1Vh8BOqhgZUSmATqWMp6n8Q+cTsujAbtj0puTBh66SNzwtTZPqVuA3odQKkKVaC4
H9QSBlbaKJbFXEdHW3f+YLcKdlovi8Xv8m9nnqwj6Ica4ggbqQ4QfzKjvcYmpXA5JIPpb8ZBaf3r
Bw8G7YuZV895s++DcLPXB9uKcxZ2DMP6/j4q5GDQ0/IBnoCvNzRwKuIVlMIuwCA+pZmdbEtb2IAK
a+gGS1A4JiHvls602HlxBlSj2DEdoEWuzQo7AeFqq2qr/Fhj1D7Eiwo6DfSmnj8EkJlYNVUftrQC
cYIs3KnGa3u1lUV6s0q7v64xu2D3Aq9f3MfOIkyn5Z+YWFQUg5z1gJm4HjOMvU+ZAYCSjWPKXwg+
RKKETEEp34fp+DlkkEIe8Vto4a47RQZLg8HF96Xx8/jp8Ii2a4wPHg4zfGhYr9yXblaLPUTJfAhp
6mWSXsrKUpBUhOqfxMbgvVbtOCWwa/oM29IZkXxHZQoy5oirLMLxGiqXfxXZ2HnGZCmyRx6CDxCK
mV2HEFbhtxDVCWw4XsJWpqfmhA+tQtufOwZplkKNz0iczSsQB8SGCs70irh9O2W+GBg83ffiCWTM
KC3Z+5/wq+GEx4Bw6LzDu6UCDfQwFm+sGlbQBLp9Q90MbOrAfQf1YlrEGOYGbPAzk++64CO9KU1E
r83j1CTspqz0jNJvJbgQErgWzSJ/1AUFIn6T5ibYkAtC0N6nW7O+G6aK2oHXgwcoLMVuVOJ4Sthc
yJRZkcs0jbaaeoHYdWgbYSYU4KcZNMB9bo4lG1SAkBkjZTatZW3doRk/DOn4ClWX13JBlIZWMnby
TbtMAQWIpqktqTD39fKihq8Vg2ZAePTcjGTrU28HZ0SQ63nWFHHDePyihEa36FaLwrwZ/ssoZl8y
JLAzc7cRCzpwDjNukBU+uw+d/0Ovp++oXsLH6AceN93rjpAeVLcK4WnTLUNuewumT2FLOPXzpu8X
/COUK2bDf926DF9jGtAnm7VuSP6Wwui+tvuK1cNdldF/QDJZTARJZTfe9bHZl0J1S12iVaDWqjeh
jc6i3q5/Aq4FiGtV+9MZ6MBgcPbH0HjFCXFhEUIPyNHlLD5Y0a+oC1T0Qi8P4r9R0DggLeQQg+yQ
I1EPUeUdeiFL0wAkRmGBrYKOTriBjA443SDGg6AusuDXIfAjdxqeyosYcItcIaDaLr5BJYBAcmhd
lQD8swtfOY8WX5xlBAid7dIY/JV+k0Zt5CXqFhUwwh7ZBt2W3cvhbY5A3oYGhElqVKBc50E6dFq/
ScbOaz5G73NdwTBCEwFDxkA0NUCJSCJJxYKIY2U/DIWDIBuZTK2ELxFwlthwN4IcN8QVjaoLf4Pp
PxDwWHli1EjVQUHybztjY7ysB0B2Pq3mmWz1Li+bkZj5W0k+U0M4UyKpvxjJT1x8CT0WU8wyVEVs
6NE/q9Z971RqPiROI5z1sCvHX1z7AGICwxu4VPjkFzIh5h5Uagz85yxuwRuYkpCmdjAlMvvQrTjd
Nkmw9tWgvxtHndMkVMQvKLAk/ZDzJG+HkI8EeFF57x9tfvrSkUzhWLQaED58KOs3pmRPkTPGhLc+
3NN0hvmySVgNeAFBdCtKDWyiIVboCVQ6dxwzJoJ9oL8wYdhyFSDAAKpzxeL7wKmGMTRliU7uEey1
G1oYRDr/zceg7S5fugdrEUi93o5hFpEb6KZDqGK/OYJZwVVZ4wlAfRp1dm0rrqDBqZfgj8xs/K27
gB09QGrAdaCotVuBxfXjfTDktAO4seKBZgX/QXY3AHuPTMX/8oQHnP+HCwPXF5/nEahzJoe8uk5u
+PCi6bH2vHXVX8td2i+uu5ctYPk8rmzy6mshe3c3W/1syWXnFfOSEYQpsEk6CSgsoGNAsTz65pDh
nIOmmQqVdgCoGHDY4ZcyC8qp+MXMPDfOrOilXoUkgVCo1XhEEGbuzJU4aYBpj9kzuB6wpCC6FIfW
Qv6HsxaW2LvfXAxc0AARy+WwQ2gHppd8Ie2SpFaAPH9UUfRKixEiuV8kuXcyxBpu16lzPztKA2yV
33YLtij0OXTVtCa30wuTYmhzb1pPhZvTRKUnElWMtxG3Qgynpbj3h1RK1YYsp8NZSM/BGmfIrfmQ
PN7TK4RTcuTaobCANbwkCJrN6oDahblT6dXn+2zgqTslzpeIRw2OxCCsdp0jCCmoTqD40NilUwxB
vceMYcGdM0FtA9QIecUqHP5qvxkJ0j6BSw2HxA6au/kYmXKbcQ2V9rHfH0620Po9mLZ16zut/kdD
JwVPJWP9xSwXX8QCaMAAXNLifPOMyfI2GBKg4QPwogehrEkhEk6IHOfB+b/pV+MN4RKnjO4k57Pr
aHp64ZhtRwXpGjdrIYgDKJ/1fQ+fvmXt9rgFaFUgNQSfyxtfqhMN/ZnEaKzeFgAeZI1rZUnkd6+A
h21eCRS5xYYolyknehzqyZKWDPIw/Q8bPptLjZkJA90vOVKkniYCJc3JK1Re1/nQz08KS1ym1wYC
Nc7gEEj54mrBqIIaQdTYil94dXyQKODAQsv1z1b1n/OFF6qtJas9w8egW6q8GmRcWHbibmrn0Lmu
4QQ+2cNNMm7oBMoR/SdEAcYPBrNmKwcKsPdLmXTAfaOi7+YC6RCMgqgSRF/qAyoIPNbAqpQjJIW3
mdynPGvedzEtEbDGYPbwG0so97b4ErlgRz7FDK9VS9Fd0EM8jrBaULMFo0Vlivm7sM138CUkVCsg
2T+g5/80TgOQeA4sEEZ6hPnqPlYNNWCZcM22SMSCNY5kzOxrl7f1MFOmABQksxOafFjtLAUh7EMQ
JuRfKmSzqOA4FzjUI2oskRmUAFXyh9l+37+aGRU/XsS2rAF0ciFMDb4EangTqGBRmqZE0hsD1PFO
aLmS+5KNbiSlz5S7RD/19DH45I4xEnU+kDFYHrv+zAVrGpWCv3eYmIhffaVrQ2KW9KmYXyxy0h7c
PUilG3GpzKUVMXOkT7qnwZ3qBmYV+kur3OHbwWfd+/UZKVJ/OVa0HvHlKdoHQaHkCw+/uTKFFl75
Q8ZspalQEd6td2lGNcqyngcJuZE3e0QZbCtDBPSApoLol/MDUUaFXurvFVtm7RBCENmQ8ATGL1Jy
kWKzhxsV8XMIPPA0GuKfWEA29PFwIvQCYYJl3l2zC5A0Cu4d6Vj+uZ0hIMDJHJt5HAIlo2MdwEMM
7N/6Ik2Ep4OLpRc6eTm6Gjc8MQWREaeuqGISxd7dPCBBHCcm3CGXsO5hJOPewtQWG3K/MNW+BM3a
4NgPqSNLZMwKpscIYmnIVqr+BbVcSqRHRqcuS01gyD8DFACM9K9TsRuw9wfaRcy9zxTWYRQXkEnC
G68C6zys8UlpYQahD8jdHr+7td6s43G5bGx0OVmuMtvjg4FtGtbGKqYS9t3sIBsidSTBqSa2Fe6I
sd/yg8zKZWS5Qmizubt0H0FnNBd5Jw254jacHH9HdYF7Gq4Jg6N4fcU6IAW/W8xMiMQ37OjT5KFj
vq9/juVUcf/pKLCFxMEHUxIMWzBrWarYxiC/WQ+3sGPMdPm6CLIe4t3552PWN1taYp5wfPvlUSRd
8UoQoq873mXA1EGEjd+en8b/tDCUff7ESHZ4evCzBovqCPdBPzBzEp0fLTBO9sxNRP3zm6lAGwI8
HI6hocgYjFwFLy4Ns5f2B1Fv/t9SNZhPAyI8VZ4azJG4kQT+R9qZNaeuZXn+q1TkcxOteajo6gdJ
SICZZ/uFwGAQIARIgIBP37/lG1Vpc9xWRt6Hyqi45xxvS9p77TX8B7GxwIyJfiXtAUooGrHwUknm
Z95iQ99RWSRzi0tg05hByAHJ1tsyqGRAToeXLGFOndDnRAKNpWNz78U60xqJQTNgdQtRR0AXn7wB
3gB4HVIsc6F70FbuJCa0MgEbdonoc3DJwWVCqOfMkpR2oEHQcsXjBFVVWn103hmExVzH1TbDoQk6
obwKkM29Le4blBwEEqjTjCBSKqZD515D5QlyCgIvDxIBbQKAWeOdWaNLw+0c69fmtSvCpDQSqL8I
9ng3ZaHRXjNwmys0Nq48gaSFWfhYkDqgmBF8DmSZ6X5q+WJ8wxUzPtJRo1qktX4jnImcZYJm/RtV
SudAg2vWEWuJTQAG8r1CyEFPKUBss6qiqqkwXQIkSuZFFe4g06vxRSHLRue3GMK10KEfmKd+wlC5
pWfVnNb4X1MuihmC++YdQJonegyyj3qA/jIs2Gro3qBBajT4X1a2QoNJov56wTHAYPTD1yKL2i/x
G6J7NcOl6j5H+5t9cAbTA0ekPcdYsnp+PYMqE/MCHL/CK0K7AvoxX5n8Ku1keu/TOmb3xCSt9+jG
xZv4I3JYSrP2mqkgADBUB0YCmGU4tCSqS/utjSUz6LCzBGYBN1f4IKxYy0GU7Vy8+SA6MAlf2O1b
DeBndGcWiYvo4DQF1CCQPwaAtoJoPPk1GxMYw032i3c+kmm9Kh49Or41TVKONTB3qZZpNRr9Aous
ZGoyVVm9GnqQr6mMwTWRmc7t3hlE68afvXbpDaIb4TY3JAlyWO63GoJ3RaTJd3oJYMSCvCbtWfIJ
50e8B1YFm+ccFc207zbWfs+kC07RHzzGzGvol/NQdSAW/ng/p9/IXkq5tOgW6l2Knm0rhYxLV5a5
J0WnpIJS7R8GCL9z890ZxAncKvVXY6UhWE/ymobzovtMi+DH8IeAaXqbFRaiKMLThvMO3euclPrl
Fp34ZxffYRcyUQYHy8a8N2h3gtac40JG4i7sESiNYLpgbB2DVdtYHPmgdk8+6DoY0T/vXUG7UPPe
karAx6/OzXKsbicq7R9mUTPmYJDLmMqioIRKOWZYXYEdWj1NbHCgbPDP6AmAaIc45X8YAwh8jDVE
+6ZoUhtZ4amJAA484V57RjcVGTjwU7ugx1CxiV9QjzSzT/ZefYCq4rqLlqN7XaXayGhWgHIQpe/1
GdzjOKm64weznuFnkoS0vDutLJhkgyCJPcRoOQZrYUAw4eGfcibmqDtBkwGy6s86NEC01oy2w6s7
yikppcV/B2IAs8AAKU9FBrSK1in9DwBf1KZ5Q9odGrMjs4owGH5mNGRubydI0B/LjGY7BeYuB078
MrYaxbjwVw7KS8IYvtd3QWVYCY878iNeHd4R1FgUb7cxyTyhTXh3NIJhntAbugyLTt5NaqcBs1LE
fhOEvYbrLgj2liRhh9qN3OTl9pq/FC+f4YkpdKTCF/bm8pzrAYzwl01Ma5a/rXZP73ELgMGZByDc
WS/cEeDsyanZqG4kkUrvaS5dhz23mziHQJrw10h5ogzT2k8fwPX3yNBIp0Ey09TrUjjxbUF9hSpQ
J+RIiPWIBDWwu4RbRrhqbGluGhHcOvDRSdTu5q/cJh17pL+dFtrQ7KnCpIAKVhAppbfA5IRMHI9B
hq8cULJB9qRAcYDDM89/BaPCSZa7io9GhgA2NhIYgNDbi3enf3+PwUsC/kECRX+ln+VvAbNfOVYI
xGxz32A/we5vQgpupvMm3oBYFJ8Z5s3WMIoyb+UOjN6OuOY3JpsmnKx4vhsCL7oMT12XI3GDln5Z
3gcQ2ZGoEFmZhjhCYlO1SMhZoh451haqZwMWEQjKbEXThMaYBJTZB2OQ8+KMPTXTIn5fBbwfHSJu
OZCSUzv6bIOTk3NwC4SXcQOjp+GMMInoAR+t6iuNYSH90Lqxkj/tOS9bOnZuE3RmAzsPLgDv1SD0
R0k7HW/om6wovwHAkYhj6lBXohN3jbd0ao5356wzFuQrcZsDr2o55HeiIcGJHGfAWhh/2h2MSrGV
svgATXxtr21YjVRGPfH1w5qTXg58dBpFGW5P62DODNgA+lZgd8KxJgJTYWDburCR5HA9jK/MjoF1
a1rnC1+8AUgfnQYmrVs44kiyA2A5wZskR4DCAFiPT6x2pDctqYYJK41OLntuBCmFoSjITzb7G4Nj
anKBxCvREnXjYJJO0HMRnlyBogRmzEC+isYaWxv4PlUob8xsqCSoN8+hxM0r+DzudoZlRs90vXVf
Jjn0NcICzNk9SBvzIgQIyx3FPcXMyF1ktD5Rp8hfhDIqsxkVZB/iJcxrLySVaL/gLoXGEjMa0pvb
+ECcfrw+ZDbK2fK1kUZ0XweahnshAQC9E3HVWNLVbcCGE4yDCV6DCu3QuXKE8GgBzuFULfKYTweb
bU1O7CenBc8IGH6UidI2pjdPAiZQELlSSB0keAVL0gBo34IxZPMwbOAmMxrjA4Q4sbFyGlO6iYAe
EGchb6SRKg06B+WtNUAAxs93Av0eKS5kBJbSeJKmxqn1IRJFRRMxuw9UFrrg9JgpMhLdhMstR3hL
/0T1u3TOkddywdgP1143I75TZy3/Gl4Bkg4odxDIYkWZQu3nQDualHbcltbLgJYX7Z1wRSEOdXF1
gJ9GIoM9Y1wfo4ssc65x86QFtolOhQczu9K4RUvZWXDt1Ea2cuEEwRumlY2I/wku7mCUgPxkoikf
UsAth4lbH0l5i5cE80cuoHvQjUM4/rAzCPcmBGNYvIjze5BR7xzYJY4pnZgOtGxLuPihEZoroB2e
aNBjnZ5QLctuxMy6En7OJJlyTSVx/3ARgGstRBJEAxoq7aFiKs3XpeBbGO60CAhNs0HXLLhyiqL9
MqmuaBSQG2x5spXj92jj86l7ey/jyPr72iMsfPY8jUzgRpBOwTlTGkm3nFjJJEcSQPoSnFLTu+Oi
zd12zkj8kSBio5CXIaLZwu+FewpQ4gzd/pUwEG/kK94DEZRNh7FfQ/5uHAWxi28dGSMQFKpo4nb0
UUTgeakR13WrQy9OBoqrLVsSEaRKEiRQRnfdoq4i8fdGjYHTuwejFcyx3wE837WWsyUbZAiiJBqt
sOykqojIH50zP5I6xKuEDJcMxrajB0M9Kl4tLLgZL3XZbTDuQWZwhYbm9DJH7hG7A52B+hKBlkBG
ma/wLskQr1wuF1pWGpPTT4aujHJgjVCc8xMLRlJLtwbEll22CwhNV0xvQInoUznYtMGrXM08NGOp
Y/8yECLGTdzckE8C1eeC1pYJ+iFAj5FbKecnneHJ7dvOygzx/5a8g5Iz3C1PyNI1/irZrB3RissL
iCYeJri4QA6rcREteOFpNL4G4Eb44ts+d9/RM/tanYb9GMzLaE334kp4wbDcn1T68QBbmunGE+X6
85oEgWgP+MS7z4c3EJH0AiiAPTw9DGxXQDvCoqPFZpLJQR8OV8eATjJvmI1LrFtBPSRA6F2lrUT4
LU13fQZXaP5wJ+4/ryTBxTFDZyIu+PY7RIb2rjPi48N4YsOieUCuz2Q0Oo3dqYPaYTjmrzeuNKOy
MXwY0PhAXEhHgYsP8uo71H8aXi5jgU/0PRkqgaOOaw9AKg4YWYvPvIg3jHdCwQ2Pe44M8C9RB9+x
gASL62DXfN2CxLo0XxGmn56rUMS6a15IV9I45uX0pZYNyLX86BwVMDFycBr4Z0j3C1sQKGefffgK
rBXoi2BZtDf57CptWjTkQQIJy+0cqgvChwXNUXpMGAcGiXSWSNXSWhc3FQgBZkuPrqhHjO0oRSeu
8KaUXtXDipobvhO9PiBp8+1ccGGCKb0xtZv1L9yrY+6O91EXZUNK7/3QXtmgfeELc60qVHZQhJkN
OybzYNTF28LpzznR5Doc6bhOV9t/NzByktICVkyogGu1Otiqeh/SwjmRgrxCVKmS29O6kdM8e79Q
HjJEk3gbLG/U3EvFd3mf7fEAkgHWgWgKEZ0rcsvBaLe7tM/xPcITIvPGFP5J/4Q3KyemdgGGkr9f
UFZgTuIrq/GIOQr3Pil2Y0O9caoumfhNd0OZCt5rNhgaQhGONuhcc0ncB0AGqEVqPrpjdPdnfZCx
XJ3LFFiXIBmlGyqGiogtNIs+nm/8M1Ck9G8BZSR1gh+9BIPb/cZvRxeUWhdxCZ/cZYZK75niVobg
8rJopFy5ZojJsht2fJucjuuaSutCH5Xun++QrHB5H0L+tYU5cMIcnrNOxyDhPy4x8z4IJEJmifSu
7wG0mGqMBB4Hki7skm0vTc1YZK2KgCtDw8vOv6/u5IKfpbFGKmA2nCkojGqltqSByC/tLa+03TM+
Bz85x4II+MPkVBViCpvswwR0CaGy+WlWbQZKL39RO3Ln8wnJqlFOBjzADbJvr9vbOr0OoSWwjtug
m283srZCl4VyhDrpGvSw5eZ9QLhmQBFYjQszUiySTiCBuFB5D4z/QPCSgjjVbHF4UaId07lKkztQ
hnUo4QwcYItIOsFXi4fuQGxtoNO8nueHrj5K5d8zUxPLpe2WYMz1g6FzRuIbV+fuqsKeFrzJOSiw
MmsapEdb/M3cIK/JfA+/8oAboJ/02yLMBtyMjqqYsx6bAkeYi9UUrSyP9/Vp71njUxKYAT9UhqpU
DcRqpr0QhiRtxFA1wscIY0aZFks6pwVYzVFYKtU36bH0kDiBeSu/8m6c4WaK6Ub6vsVjTBE/P4Ro
Yu6XWZXZNiHPAm3MrziXqiSJLr6EQjA57SQaHeoAAN2a8wbAAaIHltzB7p2aDK0Rm5sEhuyL9mZe
ILBY2Dxe5rjJz2dvvCYXnNCjk9ve+p0bIVtUkNDGfXNsrAzUKse3Bb/BenKk2IJfy+i0mS1OWBGe
MPnZjwsT2Qhv9mEyVEB3gDH8rA2WBWU2XJ5I9q0HbqsmbEHEA7pxRPKpUveAY+YnkVTUYfUN9Lqu
hgB9m+u5Pcgb+YtZ9GRc8uYbk/PbsU9U3y3AFWmwMGmT7kG6MxVlhDUbQM6kXEvYLRq5NBkoKNQq
qAHSz7HzZo1SZsn0C9B/y3hLdjdmEHNBisqP4WlvwrNTPTF6VQJYyKiDuEBCp1lSv1AwMTqGaLiB
7ojGbHhfmC1tSLt+OevSnrZrylhEV5FaC28N5plWRyFJBNU7TVbagrmVROhVumkeTK/StF/tLocm
UqcWxsKS18Z90GZIh+ZNlKsOiF+vkNQouieIoCOHa2piok9UYAhZtwC70d3Wbc9W/JT6ftNlOsnH
h6RZVQK7h+cC12lK0/FKgkXrg8Uq9evImZxoFUjPhX6g1DLHGiWn0zwtnEFGCUQdIyMRCKGk0rvo
7E3uVIELsy0q0AXyXgXUAzXir0IAAXIPv/k4tmGsNfY0ZgdAKSAh00X+HCgBT951rJo+R48gD7dj
802PzIbQVDW0eGD3wd5NG0hBGJM7YD2wS5/QrNn7bMIXA88OgUqGb+tQ3lMMkZ2JPTuWTwksuLF7
d2toyDTx2h2g6Qf7Yhvl+DHLkNxoPZY5aKIwr1qx2D+bC8GkZS2y7YIkho4gLD6y3NrIpAMQXjq3
D2liQF0gCVgJeIbRJdeh2hPpmFv1EhOmJTBXOrv2rLVHTS4UqzQd3OI53L/s3jfvBiRs4VElNS0k
Df0s87ckfDtpcdIj53IQ10TCOcUyLSZSfUTk5yc0x6J9TfJD2FYbBDiKifm6f4Fy+3JGHJxU4425
wImx43bMkIW+DoJ/dTAL4WUCsZjAxKyYnkwFHEVGvw/8vYElGvK7oUZjLpmeSQOHx0Csjo51hYyJ
Uq2p1+36hrtBUHtj4jbfalbNQowfuQfBGvZOKBJQtWct1G9ABejSTUVcFtF07gKVHjqxTMiYijdB
5odRAVDCGvlCKA9KJJ5ukMnqjOFVCsNNe4G0viUxYQBGB4wIRYF+8cF+HrxWgjETWGOZDG6ksJFg
RfxETQW/VUm29rRKmcPxqnXQdeA5i4BNDRyNlEc8Gq7NeBgjHDewO0pvC7RCRJMO7zrhAO0gGUCI
6MsVfMt0W4ORKyPX7rW6yGrnmrCsRQeKHjnMZGlY06IaOPCYkHwEFla/Q/ph35BE8EuLzLpcUwdE
pDaDYnJEL3K/0DAsNsKcroC3yPltDH/4ge8COpeAO8QIGnMAUHfsIZ5wKXNCGumYGFdXB6peLn2f
eYE0KKAgw1XmcELO5b+qjS35GltqJGgi4mdfGq8UZAj6ZCMIqBGDSMqEIwJAlSUUJejvLIMDk1QB
p9qj4qHRkkMzBkIvMDTocipCBRT3UMha0J+bYM5oTMc1k4p+Q1vZis7MDEEuucsLkJ1rlA8Z6Dui
siTGtJBbvMPcYaAqh3H/fkJHBTQ5Qkf0RAoP/kY9bbFns96pm/QRaZstTOTm2lCQeOZ1e0eWuOVb
7oCJMb++U+XCnQAt6NZBdd9rFrm01d9+IHXE56bXcWbMCTWELpIWOsTotz0xRRB5yiTmCFSCMybc
yCEgdzYgMQwPzXU3aRf1iwTbC9fkis9HigZ6XVpXSoPBClv4Gp65z/iNYeACroYmgtUls5E65u4o
jJCmj8A2wglNPo6t9O1Af08HCw4h6Ogv//Ef//v//p/F7T/XH4fuIbmvD+l/pJd997BJz/l//UNV
/vEfx7/+c335X/+wTNvSNUdzbMPUVcfQNJ0/X8z7m3Qtf/t/VR5ZWlkfi3R4h/NCp7K6YBDlubVa
yTpmyTrG93VMy01mzv6aDtVOSlLhoiGz/9i0QJcwpEiAgiLaFpWsKb/7b88mv9OXZ4uN+GQf1Uc6
jMlXEZNgOsmkkiJ6hibujg9Rst4P79KwDNdRVcNUXcV9Wi/ZKtopeViH4Rkfv5M/lDqMzI1DWLKQ
+ueDfVvI+v5gh+vZtWOFhWwSzwoQAlTwW3pjzpTPK1lKK1nK/r7ULi9yS5elYDHUr3USQRkuaiHd
Y3rZJYvJJnj6YN+ey/m+mGL+93NZLfJw4FbiwgdkBvrXXGail7Kn+2FXflvQ/b7gOblsTieNp/s0
ac8jkcGO/WH3CGcG6WZw9H/v06mK7KEve9Iw1rfL5caKOnUQHc3cW6Q1EUEqyp7tx5dpWpaj665r
Orpsoi8rzVL3fHUqJoEzylF2q+J1iA2iiILQghTQHYCdsjV/PAFf1pTd9GXNLNOMOL2ypvTixWvx
4HdnnUuzV7JR5Of8sVG+rCMn/8s68WaXrl1ZJ6/eVxhuh8OPgrwn7s//jfhoWF9WeopbZ80pzknO
90IE1Nu3+oKj4w5Gh7nkkX48018Wegoee0NPY8vikc5kTnoI+J52nDZ90PEre3tlO+MpfBwv1yQ9
Hj/PtN3R7l5rFqH9XldeF3aEviqJYVDycPI9/vhelqKqrm7rhmo/7Qv9pqpafNEPQyNSsaMV0VSB
8Zk+Q18K3dKo9eM+/LLe0/5wzpfDNs9YD5OnCNQmTAGa3zLjKXmwsoWetkdxja+6dmYhYSwJpoYK
ntENM+XfF/rrIn5+hY5pupbrOJqq6k8f7VSoRVbYRjqUhrQMgWctWrJ3jSYc/rGAUel+eErrjVYP
zE7g2UcSKlXz7PA6vHBJkIEzJwdkR9cmG0GUgEitMPSoAEFEmrRpwCfijhzdID+P3XrBCFsQeWgS
1PV6BthBQMFrgHXuoIACoQZosVQPHoV3FmgrpUo92MFXSqVVyAABYNCZunRDJribFKTaFWFNRmaf
JkWN7q9Y/SLiwa7rX4MLDQEzxDY2VCRVrbTfLyjdF1UVjgGzrDjYV9eNd6h0Q/JC2swC+jiSLNpT
BSxObeN1AYRv6L6lmN74aff0ILs419KaKLmqkQ3RHcHBhjsHE2FgcXJmRpIj1XlkaNyk+AQ/bnVn
r9tONnggHETLoKuqVDG0/vgV8DfJavIP0KZeHrpk70A3Zy+gyPeCbDksRVacYV8jHaPkMNQy0vsT
un4HDXRgBSh9ZAqWfb2ENnsDsnulDXVnmCGDz983ifpDDDE5XIrtGrapKu7TblQ1y70eTqd0SEeS
dI7RktRr1Cb09f7mUk/h6ujY67Vt5elwCjSzdh9tGgBhgTdvFve/u9TTzs+PSXJY33kqoG0+1xaX
ytVDw14G+SVP9cNx/vYCn7Kd63pnbTazLB26nZbq9aXzIDfzsmSZH8Lht2We8pyr/linO5NlpPeV
BrC6XXYqGllCeqWvXbJc2VM9ZTnGfXPUtjkv8AVd6FoR9UHeHlF8+VvL/JHaXB+2nhk6T4VLRdCJ
6dYwa4Yn8XfXkVPw5fJXtdtsvV+f0+HbqYE9GuRpjHonf+8bqYr2fZXZ4Vg5JUeeRtrH9NAxb5Zy
haYUE3haG7+/PPkET9H9y45QlacLa58eH3ahcZzAmtUrTE3PtYl4KPy+yk/V3rdljO8P5ZiZPUts
lnmEafddMgwQ5bSfyzKM33ecqjxFB8dYn3XT5uW9IfCFJSBwNKIDd1TJayt9oKfYkLqZbikGD6QO
pijNRm5VxnsySSt5c3Ik//xApqmahuG4pv10huzzIb+6O87QqfoI2dxG/eblvUp1xiw/8ebxjTpP
Q7/hWLbbf44V/7OwI6/6y24/avlDySx2O/SbwRGZjTssUyL7KaHZBaqg5Dl//nL/XO7pcF2LzNxZ
Cs85FUN5EFyYrY0QHi7rB/x8Vf1znafjZZwNa6vmfLgMabqp3FUWiFaNSXlJ5qT+UOOx5/+50tPR
0nbuTE3SC5ei4ObmDslG7g0/wNvBLAMFxBDErJe8xbKnezpnqW7Fp92WNe/+nazK8vvStSZlCMq+
l/ykX/al83TSstRwHEc/SuBQfAabLRwKQtEBBFkpBNZ4VPJoZRvk+cTddpV9JrcxXcEql+QHojt0
Ad2gZJ2yV/h0FZvJ+WHHVzbIsXlvuF4HRWPICo/qoOwNyk777Q0+Xcba3o7PG51vpQ4YP03PwYOc
r/JxXN3D0aDkocr24lMU2WhrdbaWSwXRFZR1GQGCV7ngY7XxnY5oGsiQrmTNkg/mPgWQPM6NbG8S
QGTALN6IEEr+hUaifI9fXqP7FDhuqa6md4vXePGJUnFwi0EJx75N7L/NURgED2Q37Ib0YksesGSn
uE+hRFXXG9W6cwSygMZi+Lb2qPeKpgiilqxU8vncp1BiJFmRH040MY0WNE8qmvNgw+RVlNqcmkiR
yZygZM2S7fmc0yePjfWoVD4P+C141PO3g794MIMBgALUrWQxo+QjPkWTo/bYuW7OA+bVQxuZpDWI
1I1fhK9MVZimlh29si/3FEs2VrpVrzqxBDzD274B/cafjOJepeyxyt7hUyxJ9Y1l51eO3TXQudNy
THcFmTzfD4qXXskrLHump3AyuyR6cnlw3KiXwRdR9dIFxtENQEDp5ypb6ymcqMdtZl9j3p8NVO7g
7RuCa6m0HFp77rDkuX4PI9Zz4zI1UtXKLPahkPFCKcHENwI0Qtkh+z3ToonDHv2S8DxUw6nsVF7g
FRGSByrkh1WK1Q7TJxhLrp8DWaKmrpxosohK5O+Pqf3+Sq3ntP+6fhj7TIoYjPRwRtQ+dtVTLw5R
+sBTcDJPG4hsIMGTvjFnRgukLJb9vlOt5zrgsneN21mucxnHbMicsVf9nAtDyQNe8vvD/n+y5/9O
jUiUv7/qY/HYqarCHeugvCXjH2yb/RMCmqWjkR9fq6Ppjq27lkUj4vtKh4p63pwuB9LKe/XaBaHp
fbwCPUm9VckjlS30dNRnJ/cwS3dpOhwr/qPeyaOPCaPjxrbx+zraj8fhywM9HfOtXWyz65UHYtoc
umDv9BrEtVq3DQeDk/FqAIE/AR5SaqX3nXyVP27aL0v/cerVR5aZ+3R4A+oQmS9JAPIw7zAg8V8e
rdLW48+75J/r6c8JxP5w0CsVHhX/eeh+J3/yekQQ8d8qgR2ThXRbMdiU37eInmWPfTpLSCAafDov
e9n4cBr+vfv0yzJyAr+El61xSSuawzKC9XrEwXvC0QYHjrBvCBuh7OqRlODPj/XPp3pOGS6HmXG2
t6QMSNvZIN5QfvfJmbftO0St3u+78ucG4JeHezrQ19khn8n2JxVK6p1juA0WYq6F12xJoNJ/3oT/
fK6nTGG3PeR55RLLbBVkOsQ9EHp0e3FxC+mZ0nMFRHTCsLPS/qQcnCNyQJCoI2nJFgusEsSEy2gL
O9OtlbyFH4Pol7fwFGziyymu5Gd+t794BTiCwLFEERSkZflAT37Ybx/4KeDY192juN/ZTyLvltXj
Vx29Nn8bAv+HnIHg93AGbLk0CJTtq6f4Y+QS6c7rdGi1bpAigDHWZlCeqSOQf0ayu+xWLnunT0Hn
fJsplnbgMe89pXEi7oDoaOhopoxwXav+vQ9oPUUc7a5Z+Xa9ofcGtTL36jLgxjMqzLjzS6+mnyP5
/+xk6ynuHK5MLC8mix3h6mF5I8gzB2h7abb205FhrmMBDXA0y1Sedsr5bNiX65ZPdmXCV/FuL2kI
S0TgPw7sXWRYSs6oKj/weWtqluGwlOVYrvn0zXQ9Ph5nt8N+OLa9Vjjsi3YfpKomSpi9sg3yCRT5
ZbHnb/ZQ7rvMVWUxGD5+58T0flivo5kBOdrymh6mfYo3AIjDqS/ZLj++WAsUi2Ubmqk/Z4yXy3Vv
3I8bMOJeBYXjIc8JRqEA4oF2eDQuC7Jly8lR+XKD3DLFyTb6fk94AX87fttXHzUmUNglAi+EV1Ty
dD+dPI1xjsknVDRO2ffl9KMzu6sblpNtcweeACgUDAvO37RUS/fMT6fh62pP91V2vmnXLE/2lC8G
wxbY5ZAYBXpVmufLufpjw3x5LnnNX15jasf3/fnCStIFQViOtRBBQlvmX+iB/BQtvz7V822VaPGj
sucdnqrooNTtEEQjO/OBa6XN7K40Ov948r482/MNdD/MZu6BZ3tpbbvMRFXPo0tQbVv0Nwer4Pcd
Yvz0dLT5VMdVLEdxjKe7QE0vsV6s44QNmTWLMePVK9yWB9NUwI7gyrrrvs2tbHWR22hASwm2IV6v
7yBrkV9DaYh+0AlgW17X70hnYXuB3RgiRI0jlfhucoYPF/7+G6sSeZ6/vWXphgYcQLeJiN+/fVZ5
3MzbWkMNIEqbFnqQi0P7Vv+U96pd2dfVPDgMMUVE1AAxztKQ/9MJ/rL8Z3L/Zeslm9tRO7hqMqQJ
13g09QCrSVIEMXYSwxdDMPa/PzEP9ecjW4pDjeVwlC16st8fObV3s/3jpu74SEYDb1+AqNtm0lQZ
pYezhouyCjx7k7HMjDaPgad0cLtGyesRb5lbkCwtCOOI8zuBBXWqfR+Z77nZvhm1B7yV7csONgbK
xcB7IQ9ZDPoJgaOkszY9/T3H2Bcaem0b6rVLGwhcze3DqkHNZBPe0aQkDYPb5+b+trNpGd0bAF6j
qr6Aca/rwFNnr/vRNjg1AOGTKKtQABVMoNHw2R/8XXWPhPFERejC9VUwBVxkrSNy0y/QiHExQONi
uoddEt1ofoweKNZlMAn3yFTMOA4ukLUcqWkm/J7TPiJTrqPvrwH1PWgwb0WH64zHh6DNgJyCxTRf
lf42gseGwThEXoQvTqR2eMfTicAURv3AzhGAgj1IMJkBo7MLMJiEPYVdyhBUKH3dqSgNn8LVATFs
FlroWIZANckbyzt8qkeVn1UTJp6yQESi5r5Whog6wOC1lygSfAB6hiiyC+2uDkoZfOanLwy0IMjL
AHMVZjPQa+G7tpORSAqilb+AC/yCJhIqE2YdZm2EzVUxAZ1uA9BAx+iT6skcZ8D/wYBFGALBE6GQ
I70/ffRwvKhf+ZUxR8UJFmkWpZOtDsizXDorkemzROkCyysoZVxFKFg6kQ6+OY6yCLR67d7bTNBH
69Pn4mF2YOSxaWIga7VUSA5rsg5RQ0PBG6QxrJIgacQvAI7aKiCMHtB6rMVuoKGFAY8shSDGUVA4
whtBX7iO85iAk80pAA5Uc69cfcVaSCwQtF+EDmYHnyDpXJgqWQiVLSxEuMFd4gRaAJgfFHUcbuBk
7N9t2BsbSGKwQkrvmR8O+7eD93TPaNnhohr3B1SrFgZsW8CnRb+PNlYnbqcr4bEtfz/qpvrjiq6l
m5ah26r73CZ21/dkti2K3fBS5bRu+ojmWFUoasi81/fVQzRDO7GVda7DeytvbRFOBkrTyJFtQlMK
FSGks+bpcgOIxbPhu5/8bTdbR6kW2EZVz6fqxc+QfKlbRz9fFasDRG9cyVo3vb9BKgD4zz5SB5ri
Y4YFV3dOF62HDIVafywLuKfQ1fVBjnkQ3Evk9wGMA4VHRU50y9goYPGJGQswNnC9kJof3qPZ235s
D8AuM/cG8UJZk9f3/Ut/f6vmbwUEg0twHKx3nrv1VTR9PpxuHp1aOBE1DGTjcHmvElK8/RCN7uAA
GzhDDemOLlZ33RJXCR3nphxmku3HCG8ujW4axgNKmYkFTB1VOIQoIczAC2/sce/2EZWIOSGMTC6A
1jYRSUMNeabwCt3s5mMEqPpruxkPWHt0ocjsVtqbyEJcMLog0TEWBYcZ0vPX6qaOUZGfxIhKZrVC
cD67hjaixUgFpY5ApKN/t24iEYUQnsj6CffRbTXg0b2LXnKMnRoTDeRG+tcx9ybqECrSIbBTAcyP
KuLgflvZPSxlaKVPzwwJjt71BdCzf4bFDccVPZjw8Ok809pASUPId4KrrzdaU7vdsbYVRSc4xKtk
rkc2QnpbpO+Ueob6EMa8iF8CCb+Aop4ia+Gj4QhtninEKYgnCt7ijyqUlgJdGaV56YqUbDze1XfD
q6iswtnKcWpoXIDc4+ZHlgyjMbLRXUUspMAwuoJEipBbVxClveOHi4vQJ5kr8bVW79IplijP+fvI
QgYMA5DL1GYyB0On3rx5ix0aH9AAXCJmbdQ1UYcIXwuEzgcWfpOIjIiS7h3P4EaCXAL3D7FOfBSO
/usGurkYuiFb6yc9phvNCoaUuHYgxqACWnWhzEsNH8LvbEA6dTDQSXobDjD+kRuMxpEqklHu8iy0
trnNaxHgk/BKroE9TRELQpICVgECatFsXiCbi7XiDqICYmxBUcdSc8flRgZAUojDKKyexg7ZMBG7
Ezb19UBs49MgHghBWLw2IBHw4+MGEr7wZysd2Iqz3qz16CiKbw4rzc1EReZ95dQgp3OubNRybFG0
jaHXQe6rHuunvtG4NyqDrMmBqs5GRwi+PesNGv+h665mU9M/DW5Qqf8F4OIPGaqlfIlRT1HROMwO
yVW7EaNwdjyiUMPradMpCZHNjPIQ1sK5iiKAWpoafzaVv+V+tqm4tmDRbE1z9edstbLNYjXfzIoh
2jW59sqYpClUexWekh/DDsUuzn+DZFOJA3c6swONrADdku6tDsJDG5lmfZe0k1l4hJhYMIeoBBvC
Aoq/4O2k54Jf7cu+umvZ1S7kkU+p8m2t6BwbZP+LAl3kzm4bTBwD+TH+3EelbY/QA3x4ZCcd8Qq1
I7e9RhaO/BPVx6s3z7ehWYE/1XPCKzdVlxQZ9eGDb2IC8jKbIxQRuUZgKL7N7Vc7HvzldfcCawTs
HxL976L/V5ZB/5nzP73Fpww6uW4erravFMMT0voISDQK7F6bmvp26cXQOJH22AVno2Mcw/RUJTqf
Ch/1tIrrg1r8aBRYGJyGQCJdf8YOg3Cc+2ZcO3F09DAtatdbIyE7uZF7tTGvP3+4pr8Fpb4tSYtV
44/qlipJUShcTEM3Vd15ql2Sxym/3x9OMVTeHtvRBU0vE725LSYerUeo7v3KJI8ytE/SvmKJgzWf
Gk0a9LEQdQJCjynazdcYsvGbWn7FqLtO42ZFybmXddSahRRmp4giCyUZbgwcoxHVe2xDrhYFIRyF
/FGv6Uio2b41sHvWAqod4j7BHsI8KVCkLCEXDowrRidJSzUC9SSsTL3arlI6ulWnOetkZKd3eNS4
lB6iezPOxScj3ZPUXlu3M1RxNB9sNGk6p1nAuCMb4ejUhiV1mK+OSBJaIUzPdXh/Jy88vCLmgD5m
pLbQ4AwrBUTo6Dg6vsEQdcLKmIvJebkg1BN7DWSckRnqTbcfOiU6LCRiho5GRfB7LqObf+Qy8n1U
zVRUQ3FcaELfy5ZiUzlvr6pZUKkpq81LwuRvH22q9zag431UGdy1nk2liWCL61fU4LqO9vTQqjEk
YOYRYEQmaK7U7/nHOvceGR02TEKh60U6/38z5c/JRil11K5b6VDdOGpUOVdP/XsrDQo69I/AVH0H
UedLaL3am/BWW2M1MsmNwKosPhzShMs2MipejODfunE7RgoHFU7eu4v6rncGNFIJ1lCLVC8dHO6R
VelfaEBtggx1xmTiomOzQzgICUlMBtcBx8HlNWJiEsbYgE6cgkSLi3TtZ3AAgxu3sOM1z2hR099K
NH+rjJFCPFO+bKvMQydF6nc5ZTEx5MWMm8m2v651wncbt9Bb7fSBXqLjVK9sPeXYdHZVfT90ir5t
NwCOP/zQGZOBrBtnZI2RWagbr4rR5kdtkP80kG332brMroNi4yF82Lxo1AYKGGuCYhdZoeoMoRVy
N8x95+eqyAYmEPRUro7Xdf0je9+je4sYWBf76/OHKuKvl3c42EvDENvxF2dNxo5TOBqtZFgkHq2z
FiocJt4uZjLXop6gvcqVzxHopvwydE22ITbEZoEQp7eNa/dJPsGvXudeFpn/6h1C8lvOI0925gj8
AFzfEBffuLa9BnCaM0Jua22RaxzbqDKKUPJu5/eSkYmUORnjJK/4Nuv0CL1KP5vCnF6fvYNa3V5r
9tKs2xdExzXExImz1Jlo4BwohVN4qEDDdzUnZtsAWkh8wOxJy6GCgqHHLL59Ur28e+NrtgYjsjq3
61yWBXLJ0VpU+3TEjzZo2VW1JirusMtbA/vQjDEqtKLHqanZDd2t3t8xzRAV/5fzyP3gFtHQvlrt
BRsa8iMziLwp1Xh9Nh0gsVfr7REfycl7KsB+kJ+t4waBOlUFjWDEFwK369by/0fYmS23qmbL+l3O
PRGAaG/phIT61tKNwpJtOiHRC3j6/bGuzq7aURVrxgzHmrYlwc9ocuTI/Au6cG7stOq/RFhZ/jec
jSdYkya6ySaQqEiTfwEeTEOEaXwrPweKncm+DtFmGiRHeW+kJ4IpSDmF3if1eTyb0l6j6Ver63dm
1bP3SiTZvX5bdZdHLvtDp3ieaba5egXJi2GDuVJYXndi99U/KNFTN/rKRFtAtfrlZO+pPPGyrYzK
TVAXbnW86Qtto5mn22xSzKcvLhKiVfrYNNyQPasX9SH1hwBBztJS3t5AfYS7KTrGovNBRcPNTxFi
ZQVZf9rv2NCdK4UvLL/bK7lYYGu83r3cIzagiMObnZ1vK+7d5nOOVMtFPxaun8rUwjGvWeTwnGvo
bL42kPdxgJIFm6X0EvFF9D5I2gNm8BuUwDoEluTStr/e5yZo7n/2F7uYNPWph4gzy8QmcISUuuEf
XXDO/v0VqYFojuaHPy7YUiAIi9uOtKqZ7rvxKtQocWZjDOiFDYhqMnpdOonkgQPIrN8jPDYqktHL
CW4fTyXMRA71OfcRhePjZ6jjA3fYOuqYPQhpio/Y9NOfR7XzMwAO8qNU9G8bHYEi2J7Ul8cKa49G
11eEKaZlXnpfHb1q6Cpud9q6/5wkzH+DtsYTphjAWgBbuiH/Sy3S3vQ+ZCGgPaBmydFq/lJ5G4pL
JGuMb8QbqtJL/wRUkqJlk/oRJihyNh3W5vvQGlNR8XLuxrpElGzsatlheRKgbZVeKQ5tgKwURYW7
slE+ZO8QKdoYnapLGfwK73NJVU93wX5JFuS9i8fOKzkrliJZNksd0sIovmLs+Kjms50ST9PQTQaX
1NyHblnYxm06xYhbQOlQ8XXBN8b+YdUgKj7goj0ZHTWj4DiM2+Af1S1ACRFvtPH8LrtZirsXepi8
p/+KwP8bmgseqrOKq5sjWwKI9H9nXN1oi7zGyeyg7kexMt4nY1QF7brVYv9fCeH/BsTyYgaYpKnK
E3Gi/SsvIw0zIawk6BLIVaMXs345lc1VcgxnQwUUAZ7h2jgy2/7zkfl3iOSf12U1UZKJSea/strk
UkmeN+b9EM0Y9jtPEjv2D1O0qOlM8Z2darv//IpUk//XhTUnsijzMWW2nv/lwibq55ZPYthSJU7Y
1aldyGxDSOj3YJf3UJFc8pq/cCXsJ5KTfr/RjPmrR30MO0UcAWHcYR2fxK2iBqQbE7RsP9k38/ai
7OK/USgPQ6BZdMRNB4nde0Hac4c1P7sqwTK/zS8ZvOJJVZEhBpT85BsGVXM1eDmGYk0WKksZkyDd
Zm4xIipy6la/bCLdEG+O1uH2tUbbGhUOY2P8EEQv3c2Zgb6akEd/J+f3lb4yKA+Tm9WhOfujewAk
2VwPwtVSRQ4MM5x5y3AxXxDjlb8BWtHN6c5UEwFfbaPf0fEDrHA+Tg8quNHE9Hk1boNTrX2dDDR2
5d1oD4E0+7fqmzAYTKgT6prlY5dfi9p57HfMZU8Rv0hoZp/ta5GuJC+yX56JZwO6JAdEauzr4HiH
g3cA0PLQSpgXK4Ceg7yRN28uTQYoPjgsgTkoCIwMbYRaeN47dn56UpaKsk9yNH90pDjeQJ0Jpqqn
21aZZ6unY2zMFfWzvYa9i27L7M0PkY88sJzZL4tm4/bZQWRVDPKFO/ErZpN3th8iT3DTKRtpO33R
mfy+1+wfC8X+L0Q17yvz8/XTS12dO8rq0QqTn6WyfM6EfbqrD59ltC59hMcCwrVFsjzVm890mGG0
izNJF9TndJlNI462ys0ZFt2s3eiYBo7//p6ifTJrz7dx63KzyZbxbuJFm+cBvqCHrMqE+qu30TRN
/vABp0b5pvIDb2nv2W/6m03D5ehHqFzMFUBZMLl2qPp9HjIu69oCvaxFyH+jmOxD+O12Bu8KL2/0
r5FoQtmpswrMYJDkBo0BwkfZBIuGKxOEAgr5r5raSrEQUCHvLOmcHfOzeJEw5GVI8ZlngHAglYLf
t7Nn7MmSpwlWjX+KcaibVatO3xD4aTdZhkBRhZk99vKd/ebl4NLBRsH0vhhP8YZTjCvH4LyQfG49
4vxgSffJXWwcHaneKW8tI7WmbolfFSp55/T6XHeYL94Eq/osm86OkKTHvIRB1scTEQlizR51JgTX
kKccLFXfmbLDciBTk3Cw9NgS0QOJrY9mRQwWkHdEFqKadYavScu35jXZPLnQdyIOnngKVE3Zbo7m
WV3IeSANXvyc5Yi10ReSl7pARjwLZLWywsmclqY4UWs2BhA8UWWle+1M9UIfMKggdMtbplv640ZH
ZE7fmaOgxPEdFjbhBQ0OiUNH+kdXefxmbDiRdR0VO94ZJ740l+9qd0vmpeLe0I9S3CF0KXnFbROf
n4LXmvOY373otxWrraVVpXMJX+bQaZGoquYlv5tKpLdbVLxQd7pODvFfjdCLzOlns2OLzjZiwvni
g7N96fNuEDRhGVj+axf1TA9ihBlyV5j4fHFj639bHLPrC4CAYunw3mnzzsEmC+Gv1ssZO8hwFdG9
52hmPIgRr4KsHBI44x5njamOTG3GPjNKqr1HuWL36F31ToOYyUN1dZc1z8nOmN02xbKaptsX6I7q
UR6yVBqL2FJhZkLvYT33sWa3d+DgdEpd2Ju7FiigsqIzHobbh/IjIY52s8t7F4TX535yb6bSol1o
yJeUC2E9+ZL/8HbdNdv3/LXn3HNSbzPcTVzzKM9KX93xCwenAwczrO5szMpA3Hw2vWSJaODSHgS1
j1YKSvjxsaZYfQYY31MPy3sN5Sd9WTloAh9iZkooE1YeYklrFafVDTYsVK/GehRUKXejQ8vNS86T
mx2ngfA5vRF312zjUigW/SXPDe/iH/XXx7lCMon7V9shEvS53dItIKCzY3V62njP4LNJMH9M6n/s
A1QMMDXGmONLG+sclUk0WU7lvNxqZwSGmJDlJ6rHPTqS0VmZWFU35SnsXj4/T2woy2kFk/1jA937
uf9BJ/INljE6vqSXp49nAoPiqe5ihHo0MRtFp+8nOb+CDLuCGJOcUYECFPmG0ChwHbHVDEQkTnba
ZrgPZyYC1GSly/umbx39zMeLqdBetr4i+CS4z5FnXyaMb+nbuMHLcM5wk6hX32suycp0ywB05Dga
8aU2D+aOd5/cn/fIS7wSh90gnidrYQd4dw2vtO2vPb2op6Fk44NUuO8l5tf+bREvjVk2pXfdS37k
hVws4UqDkC50xPEWUYTTDZX4H2o4Q75qT9Lfs3hogqcy/8IWAhkMfO/jaesjJQKiy7CUnPLyUKnU
1toXiqvYDCD+1wQxkrHCXJ0LWyELorP1SSwTxSyM0uhh8TRxgf37L2ONQNeeL01OD0XpODTAF2JZ
Pdr5FPcGhzpA8kfbbgIzrEGUK1lctuo/5K/YXooP5lTdxovoDPQJjXEFToEcquigRopYXP+FTSZl
LMSUtwc8NNe+lIdEYv4DAaxMS/i++XWQ4hYQcONJE3VQgP/qSzUYLxqiCqPZVbbQMMQapjevDZoj
idVWiXWxfyA7Tg15cWuw+3yzFU0/myHrdBydFnCq4KKa1gvNp69hxXFCgAiMjS1KZUb6c1R9NA3f
yImrrziBuf8K2n5W4G2yY1ZCz1MGtwPyH4HA9nfsqv4YVtXF00n25qoLrXDRFE7BMebz8QDgLkcT
CgC7mawA5rybRxswQcC+f5jX5mEe9SM3uLr0l89l2l+al9dxfVBLb0E7mVaPE9ZsqhOEhDdjNkv8
qS71nCux1cZZTLwwvyU+RaXa2g8vBhSpr57nATl6Mhm12uXN04sbDbRtZmG4b13f86yzRrHwX1bJ
z83SvItvSqJ2nSG/xca8RpBstsicQASjIZ5gLTL58K48QduJmEKfcsTx9uXF+J449SHbkaI82Q5N
u+bgYKuGni54BT4vqAM/Ccmm91klX8rRDKRF3zl6OE13NyR3DxGK3Awm5C2rOeOEUN8PLPKjlvZB
RzRQ+AgrOQTfnsykTcoc6II2Hg4+uHrdoyOoIgINs8ma1+N3AOr1c2UL6HN4XRLGmoMbpbqH8fTA
ECP2m2tPTVqfSfSdX1OvqIi2sVR/zQuXAsMEzgWNFnBcZAzqUIDcZhKwDnr+yLD9Tu76PaGaAufC
47qyAIC17xvRwrCRuU+pEhBU/cl/+F8R5dBBOSUXk2qPww+cWC5UZO99LE4gk2CHd6I2RIPUdJux
bLDDZU/fWCxhUHGUa1fdCiAiHPYHd5mM+wApkJEReLkldQJmlHlhh5vIj0JQhe7UFvZn8Axm7GCD
38oXwXx8CDF9uWIYDeSrcbvmBoJYnGR5ljNSWUenbFGPogagflMRHtCKf/T/Kc0+cDCiehOhib1M
l3S05/Aobwymn7XV5a7Wzia5GyO8Ffqp6hQ83Ots/jmKx+hLXA6HMEh+oh/hgRZcukOR0X4vDYjo
QJ9QAuY8vNfJWT4a36Zh1VAnDUdaZH49691iZQbtpl2LyzhQToymLyrCv7iJ/rYb+ofq5b7TmYbr
w2CnfH6Jusf94MU++LfcLhiJPNQvipv8kP9kOxzjmu/mNaXIQQoPjSu3pjGITykDGCT9yO408zgn
PKAhxbsGCUduav/dojGhzbV5dBiQDxDdgj1xX4GCwTmuThOec37ejedtEK1pZqprIqyf8a5KOrKj
a37pChY+jpSvJ2gsU5ATu6JN8TmGmaOmGC1J81O/LR+fbs1pf/UbWZwLgZH5ingoH6niZYhBX8rS
4SkpZVv87SGjYPxB1Xmd+OWlXFfXVLXqdWXaUTR9N7se0V7qJlIYDwVuH/N4G88ZKWwrZvRkT07w
sTzHRxEcuHc+EGS+jYOxqB4iOuYh4o2uEHpVMeu2JBDdzcHXTEf4ZkDN/b8dEDC+6rkLxvtkhbN1
NUpTz1zRmywNNB2Vg7h/ob85ewUqpYW0e93ll61sat8AcGcebj8Tv3gMqwRVTPvNe+Dz+WTBbbqt
lkNQYGM3bpIw3cT/aDzS/czw9gi4YcUZXnS8sUiA/QPzG+LqZNXq4zg+Y5j6dImZKPgu44VO46g4
8dHcRevnWoSqQjRdjqN3c5UHJcP/XQmpKDsW0wHyUOjuKAl0m8F2jFvdwryOpUSFRDUYvS/eX9Ny
mcz7GbadJxmxpT9IPNh/fpFCv1Ha1bxiI8zzVX3SI3vABR5NcWQCkXxEyPD6+ja37Z+kWnLnVfVU
YnX4wUPV4VIYWQLjHPQ3wDkL5/P451MNiHID24CiUEiwU2TiHqMx9VzHbvpL8NY2GDYxWgLkXNbk
QTTsuawLunwJ9VGHU6+v64ltmnPU4PYoqXzBdp8J+Dy+7yBPDrwSWgTGmM/FJ2ee2mFhDZqFSO4J
6wOR0hrPomX6Tbe6oxn5fDen6lSc2oOZ2nJnt/nYTZlgnpLXJCuyRv879kQMiJ5OXzOpcKov/Sr1
dh5RlNsFIsOnju08hCEpxBhKb5R9tahXrx0OcsmUrEYyq5AS2KOvRriLrWoU2QXqzK/Nvt0mQbbH
8gaBwK10yr8HNFzR/kNMdMyBYFpcR9qIgptnvZEqPZervvJv6wpKmXkvf9of7IEuuNOGTviPUxZv
aIBYxisRnl/43zolWqt8TTsxU1egw3QNA6UJsxS4L8zt8MdF0ZhqGLLn/vmgPcuYD8HN+FOpO6IT
P0kBFpk2odjUHSwNGSoplL4/yaVfpdunp2PoS7PyIl/js/JXjtfZom/n7xIuKR6ao0kDbALB0rAw
0GiLetmHocQdkVnaETwdodnWbkhpv+TKGkCB2RZkRxgkcBPS2SCNkwUil9E4ceTTFcgnpB1Hk+rK
xiDVuDk5Q4mP0/cjBQf+UoGr+9NB7FX6Gb4GVPvIedsYgZ1tjh8SfzrrvWf+7JkLJ8X+kDezaGdF
7lXHz1z/SfUtot+e9DCuHacZA9jDjZytVHaNNqIfr0HwO9gKjOpVK6afulRXiuz5MLE69GILh/at
/Boere6rbO+j3cr7iXAttBXRndz8G3gI3XDnmfosTf2Oi8i3zaSv98eJwd0BvEUX/xU5m2GMVzuM
eUK4fQzMdCtvHDPBl20hIn4JpIzU3Oa1iB6m5OpIhd/bWXpu21mbuEDOXKJx/I1PcGkzn+mYybGL
DkK2SRBnRhccMyacBRjnYStEuGK8JUwrfj0dEVrMkh03Dn0YNQT3alcha504JgL3948PZkWcBr6I
YSZhk9osiTCd6IavhWoGg+6p8kw2dwmSIITIGns6/4W/ab0RdK/rnQosx1im8PCeTv461fkUy6Mk
sm/VdJLM36mXxSuzszRcz0rgY58Ss0exGAvo0k+6a2ouRcYIWZBgVIzzO+oImd9S1XMVGq/B/ABE
j0iDvwuh/U/KpwKDIGa1g9W3fp27OSQ0uD+YIZD1uLCfsRGOPo6e+ZEyrSBD9A7jScaZBQ5oDEda
mw8kTGCm1JH34XvTZSv7NSf55dFAq++zjidWGTx1DsxZjDbiZDOpNsDer3w/0RnmLypE3BHyD/ih
jPSczar3UZd9I17R+30+1rOYE23iDmzdgFzDSdLtSvBuxSwF7gYaKN16bD09yvD0l2j2nneipcYz
AfMYdgdJcxRSDyLApB+/n6Dcpx4fmY8AelPtwt/mSxiLv2GZovQMxyidV+a6oa3t8sfrvarVQHhO
DTrJ9priYYlTQ+LGVPtFoEx27+xi6OtbfRjYvnz5ZRnIYmBSQcBzXT2byirkPVcgao5SFlRtoJPd
MNf8KyNAnp0EDaf3K6R88j0UERwDq+RooGrMW9QcFRIb0yKBZmGRNN4ncYmfMq1t6vFtlXGnxyI9
qcMsfHoaSfJ5rIk8+pem+29119ABhdOWsVV6lpJzQwWg7Kp+9dZnmjl/wbisp0Zy7YeNPGwE6fA2
1yIq9cpOyKa3YvsG+pW3fTN96c6n9Cv0zKt5YUwT+JUQVN9eRohK/USet4bd9VcBJLo44H6Ik0z3
9zJXGskBfUlCOQ5IY8Kob24KoCTEM34fV/qJdSe3Dzn2ZArSViJurLvixybPqxA9PzPkUkWUwkAg
9p9DEuChe9ZPabgyU79/ejHRB/4eoZeNLdwuRV+pnCf2NRizyY0dMxZBvQCwBfYBotyq+xE3Ru9V
wC7Ul7gZi7NkpQ7+8zl/qZwoR2SVBzFbdsP2N6znTE+nJSppQ6ZC5sCgkHHsrr2UBAzxt1wKdIjh
tKCVZRTx9Mze1iKMJr2UTIFHwMdRezcf7OcANdEi5zw1b4KsApyxaC5r08ycS53zqr2naQ9YAOD8
+hrf/u0JYODqSNur7puCUvXUdF6y14skcG5nxqyofFWe4zQ5GKNmbSVZBeMR7G9NN4LuWnBF/dvN
gffx8RLTLZgG/cQwSgj+sR1Cjxi8CG1fzR1Me0KJo3lqs9BqfsUsFdbFBJ6IF8oOosCvysvFmcE2
BxQyaf6RHO559rGZALZPRy084elS38CsNBJHGqwJs1AMuWg4eqtN/Te/ECQByy3k36jKbWkJ+JUT
QKdPLnvv0ufjit2jBK24xJn8T1sPcPWo4qBum5YWo9KN5rdH0L0x3E1sQQTucydIYODF9nYmsaco
lpQCZXppR2iwRoYl/RQ7rzBqwLdXcF7I9RwPjko1Q+jnD8NdLGrbFLBqJuH/RYotlybEROpzhJT+
MF9s//ouoPAIW6anY1VQNP7bmDVvKI3ETuF7RFNYknwUh+EKCta0VgZH+kf6rcGSR/dWtJ8pLra4
skEnRoQndfNf9ciMTojsqvf6iS0VtgI1GSoKli5IUeT2sB3+8C2B2SX8YSisKx5Pm/zo/uKfJy5v
ADzRNy1g4qPo9nVL7eKS7wYMe8QYAquGJ0n4V0P0/JFq+mdHFC0BvyqYBk9HXpEV1Ys6ExaMXNwJ
ss7GXsALRVh0l/ZCWSD/6X66BAlbNfDFEawGMkYwH43+55H2O1oof823/siCz3nsufGtCHDrOb29
6Pj+Y7fytWmOz0vys8xW+iKBIPT8zYJwlxwMxunOC4ybqgbIA38g2iHN/oOgDvAb7676FzYHBkp8
DNfAhqjxaouhBn9ej+gA8pzzmD9HIxuKgv3nSoJVTlIMIQAsgEInBxb0tUe2CSWLSFGcUSo+JTja
5dNttUksyCLiGeUU2VIMO1pQlt4COPGkf6+5Tx63pYDHNX2WW313IMDCPIQihfOl6jF1aUYXEvCi
GuiQM8zDTNlL18MiChMfevocXgswwF/2ja3Co4ACuoE0HhQnE/yKSRSv+nLzfNwh8eHss2YaU3jZ
rF622PwGyfbpz3V8CHHQnUUY8xoRcoSvWQwt/ZE/2ocBix0XPsxPUVDAKoYONJqZB/0SwQRkDsIu
AYKDPCdHLuiwpqPtwrE77j9OQomHHkAX8LUIzvXXUwJ/nLB3w9KTET0UqKIdLOEB+nMgWNVKYPzW
Y1FmQKOHHwXQBfis2rVOAXFIQl8YtbDVbzpdVbBSHXTJ/lRWt6fljoWzRtUyFl/eGxc+4nHlJtCs
M9dkfvYmgc75GMkDyFMfFqLJZMdjAqF355d80radcM3racUogQHnayNG574CrcivbfdVid9ddHrG
m0n0CHFvQhicrRJjqyMXmU5v+OeyV9D5QmcbdxFPjeGhoedVLPXbPCqYivV+fEl+P9v6S4DJ15yK
K3hO0TjPB436JJjcQXQxE+gxAdJsseM+exHuHxVdv6tX87c0r+JZpPl05kqyzVv/qdmNMtI/mtgV
MFbtxuIZVezPvkZO3OOvAcg8tfkEcD1EZMk1+0kV85Punwu48wMtKG4tbLHQPYSuMfrweSbjbN3l
Wr/wp1cthU0JuDuwdsDScSD7p4yPBI9HHIhND50IkKGApeFAyDYnFIy2gQMWDSI3jF4YpgA80NB/
s1XGrgnndlXv4kv5m4zmKPpCWSIjbncnYVaAEfzgOuGwFzFNzzknzbCfzKFurpZNm28OFSzco4aO
M/4uA/YPdgN+JG+5PDeMj1lvwZUY81zDCwenxvybPjqZqhwWorFhxY/MxHLhD24FieigAe8B/Ln5
Uf8xcytbE78IgNBjOXs4LCCBeb+ts70ueSK3sbXYzIAcxfAWQ0TqAVtlJ+e3uL9YZAaf3JRfuHhM
9c3bNba4Aiy5Po6yLb5TJuSNS6PCR1GyaZWSOL1MXNJc1ZSq0zpxa/aSs5kgBs/E7eCgQrxnC4XK
iljhDfjVMTbDyAeT+vvtiutC0AcTfATgdYLj8E1vX0gCan8R1j6S3ZU9pJsOrXqVHOgoE9v4Go4Z
7ZhqY/PI9csWyf3taHcImVEQHuAOz17TEXRQN3BiGtHC82H47S40znQp5cvmwj4BeHGB1v0Wijt2
V2SlU3Wm1Stm70PJIgSBFL0PGimv/5bxPsWHBabmBRr+jcUEDCViq65cANIPfHBU2r8IwviWpViA
AtDYjETSL/WCmGrA+G/WMRG1Im3cRmpG65yvvkMP1XT+om33yx00317RW0yamZXSEAElYxCP4VHm
tnDcqfO5yewrMI6CFcAoH9yCBR51NNFMW5bc2eNZvh79rtj3M/JR0D2YTtJupuNMbK18w6ZWqAR+
4GR2I3TFAgW8Igak0KBlS2UvCuyLUIxDwp7tlPYs3Y0pvbQg2SSFijoOBlgNRu6/sfmDCEkfGTvs
ZxlnwpaxU5heI0ZRehm8eqoUemvcEpfmquJhI+N9t776Raf+gfB/fM+T2bA3rtEhY6lhw7YLwZge
g/Eq5wpTVia93cHYquuejaIF1zs9A12XX8Tb56ZlRHD7AfS6bbKrvmLHbBut00CEkOiwhaJZ45/Y
lg4prmXUWw+ehuY8uUj7+Hw7aicwEvoexs1wRkeCUdD56TcPPg8o0YPNJQxoeEsV6BPmgL1Fls2Z
1YJHLW5sW+lO7zJfnBVzcIMI6O1awg05TzyIFHAU6MtjRlq1RWBCkDe885e5kG3TK5a0wJQ5r3Vx
av5UXGWhbbITd6x+wTs/x+rY4pGjOOMAAUu7mGG9+xbcDqZIvG2KkZQqX9og2ZADMRkxrvJOJMRQ
10NPI58BsrpZkAUii3zxipRRz9TaAkcGxChFGnLqDpnHkxLapg7hnkdf4a+MMTUMLqzpDbsIl+N1
YC0RMiOmOKwtsC6hWqQceZjxsnHnNIIL1FCIy8/HUW4u9x1THtweboanvZ0a13JaWh3S4fAITyUr
vlx8yGr0+TiRAGY97Va1VS4SuA4BCvQRgw7ATPYCBso2S3vb6PAyX5kMDnC/Udhy5TWV1/IcZtTY
swljuWo+Mda1pxaOVNt8nFbyMiycDC9XoQh4JvAdoqocWmD4LBA0VxNJKMErmYrd4vlevDVu3ql9
gexhRKA4neLIkju0bO8Z77nUunl7kSD0AYx+rNsdeqeaLykVOJ0Dkn44hVAINl4EdnuQP04NXYzj
SdiJZtocBF2GKtpAWsdi1BWl+auZco7E7zYlDVrM02tK619hNCwZHmSj9M9kj4EKiqKaOfnb1xO3
5OUHvO0AguDOmiw+YAD7thMw3YmFJyLJsdzCCi8JbYxLL9oKvx0mJMzFaV2BsAqnfsjLFPih9QvG
uaIVMSNgZUX6onSdpN7oRqR7feSlxdRMAiN3GzBgshddMcATbk8gS82217YFfoTG6VNvDGX5Kfaf
ehVhF6svYuDit3mJhx0UXQUPSJ2VKCevnVDxBhBT2qf4cHv5qezeUDeVvRi/PBZ/2LgE/sLK3cmw
pCFyiy4eKsa1hRrOjA+VXwhB2DE3S0WdQ6jXb+C+G5ATw3sK/qv1fdJHg5NoMp3gvdJN27fXkpLR
53x7cXzROXaJq+rum3Uh6hFjAe+WlxwQWWXwBTSDW5E6zWRXQX1vxWV7amMFmfxmZzbpyPcZnwRH
LYIyjFV2AHRXpb5WrJfKygemUOxFVG+/IYID+UApYFVJ3ajJ49Zson4qKedW8CkSSKSCU9ExUKle
wnUc4WviGDucyaE4nbkFbCJAU9ryDx9Q6g+d3jTN5+BoXCY+rZbYZM4wd9TWp8D/3BNeCwINjGL3
ja0qNJqbM1HOinyMq/2H1a/KJoNMknFloGeD6m3XpK7Kvq1ukaexYs1D1aypEMfVhpXA0pzG/o1j
ZFyw0Xg9/23GJYSxsOLd8M75ZBCztbMSiLBXm2LahWyMrExhJ5bnOl0luZfniyeHOMm/X/l3DyqY
3VvagSH+maQrDboTl/AXLJQLN1q7gy9iQkBI+iVLdgzUIVqkNmntvU6u+a9Iwims5jXmOiY3q+G7
3OknMnvPit4vsM263rKqhpkmzoInfcsY7nkaNSITv5xzrcC4ua7e5JtVl7/eZN7J42lpxJn5zX8O
M8NcFvlSgcncBsZm8/qezLvvbjXaD7Leuxz1eqDnOCKInEUFheUFS8E6FmGNG22Sg77GJtdRL6Hp
dYzXJ264iWeM29gOrNiQI/VjsTksy6WyqubyFlhn0y1in/Z1pUzZRQteU/q+QJtKiPlhgUK5kW0M
jOo+wYcluD4oj+YMifZTbRdnAUccWFy2aDGBWmAxbtEDO+NaI+5HnatfnuNb4KVH0fZo2lg+bB4P
RUI33b+LKdiuekjvoLxCIP3E9/jcbTRoxecKYvxIiLWqzBr25RclHe2qyCWYzKDSLamTJhtlF95L
ePGUfajPYxHHXiFT0iURKqMi9bBi4o3ZMg6o2axZNOM/skV3TCzN+t3U+ACmmxsG4+Opmr7X85vV
ONQ8fjGtpu9luIVngGbd9r3Ol8LF3FRncWWwq9cEBVW0OK24Is8rZ6Y9yk42u63xDnNZNDliSctQ
S2RLsJmFP/X36AFNHeRgcgf7eIs7rYRbZMf4/rL93CP3UjmLDmtnIrmAwVvuIE981aAcdg8WpfmY
+F7NR5lMoH54S+FKt76uibOGIgj/D0AdQ6ep/kNSpw4Rz8k1uYZ77tF/ETSZ/DtlH0kEBAqQCxBF
jR25/00BjvRByuKizg4TvLImP2+KRYjAFB89fNNwrrTLitRfTtthYRgLI4YRNxOex/x1lTDHZDYl
X2TtZ5Kt4qddh1sxv3TddyV8sy6WkcCkjsGI8V9kUSaTf6eBj+/axJ1g3BOSjX9ZFTJu6pBHss5u
/gzo1jfdmxcv67uwCrfZL9PrqwLjgRZNw/JPhC4nw4AAWCITyqlDT9jAw2b9YA/y6LaLghHZ8GVs
+z/GxvNu5KT5jFpRdtnoK2klrut5PQc5W+RwtG4H6EjaRd7kbDHPUGZesqFTWNLgMKCFaLvAp+uG
7gCI5KJe8H+5oQO7YNDLkUCAbqKRO2i+cP16M2Sz+mO/hMuwCkOLkhdgYyRomphyVGgCduc0dTtG
qoiPG9CIsiXyCnBlVUu0PZAxmyWpqTEjQTswGGEZSUEIx2WyAsbHZz38FXYVsm3FlsWh1/q9REoB
OhMo/+9tcfvpmH+NyxX4FwQyJek9ZpKfzpttsypWLOf9gCM9aNmYc9EbztuZhJV7DwdpBwWJ7nmP
xMfijYDA9HUyGIQBH7MRCQrKZ6b++mFfLGERcDoBKCkdV4xcBRCPKRsgL0DYoDvGQ9iiwFDgVRA5
YDIfTO9Jg3B72az4LMkrTbMi+7xQsP1g8QArAzuIzsHXFa4wMge5JSfs7oy4UeLKAY7YTum6x4+P
1TIEVIc1CmK9Qz5pYCeXTAfpa2D+Xl6JSxiKaeYB2dbmPl41Lk6pRRBXduVLG8FvMV7G51XavO/D
pQjCFCzSeYW2cR66EQuQ8atmk4dtPGGEuPLW7XfNPPsDZbKfy+dSDOjNlXOCifht9yEZ7iqf4Ge4
5qz3y2V05UcFegeoAI4Mf05gRE0CKiDPVbOn/3IlIAjs05u7cCGaAUTy9/OXEX/i6Mw1qRXwKPsv
gmbjDuT/3pjlwTJ0UcShC0EB5V+Eo1iPNN7aJ88O1V+zknyRbAyd4kE3+P/+oxmY+m/iP7omi6qq
yxI0eTysxif8/9NF6QupbtUa2ZoKJvqfyboiWPSoPyDca7ZOAH/gV7NrD4zJpk990ii6kXTAFhDt
CYYPileBleCzV3oSYRsxCgQ9Mi9fZnewE260lFsfcEgCbOlNQqcAr4ZBDrCNHNbby6mrJIf6txft
kgcSp7be/s8fUVIn/8fKgyyJusz6s2wQX/8lTJlpp9/KpMgOfft9KzYv5Zgq2/x/SDuT5dSxaNt+
ERGoRl1K1UKAAbtD4Ep1hUAS+vo35Nt4mb4Z5zRuZh6SY2Or3nvtteYci9Fc+QplG/bnPGYpdsMu
NrDHOvwSLaIfePJ5w5KRvgiPTVcfM9IIMWOOwOoYB0B0mytE3zWm4DtV7Yoif/lcPcjPlkccV22E
28uMw9dOeOmLnXj3JpPdrQ/S1ptNXFbvabuJbvjwCOyV0plNd3n3Wem7EhlC1QTVw45U07wJ2za6
xsr5nu2i6i25b+4qgmHW/F1mRrrV52dhZpXKoRd34u0aD7j2CCZlW5G/ovCaEcW00tcz/yzil/z5
1iZkWFiwTdudTEv3h1VgCNDIpPiU/W7NZtpR8iGi3CDSyuQXYZQJFu06VU5pxnt70Nc6BZ/MSov9
wLIRB7FBFf5x7U01M/l9KKzzZo0agsyn+DplRctSdaiXhO3kE3pbOstBSi5cKvznfVd+l9dh2PJ3
dhUbnPzY3RHgQrMNkF2HHi/ptcksfPgF0hF9Q/Nj6XUCQ+cw/X6SSpgtinAjBxM/1j2h3/c3Yzr4
Gf4qGXl2DAtg5qcPfBpUx8rXCQ1PyQoiS5CoIk+QkYSumK3o1aoG7VhLN8gL5fJGCV+m00C/rMV+
l1NqJPnXTuaK/t2cHnfvURhS9abqy77bkDsqYRh0p8ttJ9w3yc0YOOFp+SmxVq6OGTU/IB3IKZSS
Cxrci/Uwtbt+95y9ChNSICWZEpq1RyzRje65IgfZTINBQjiEXC72UiYhXWe6in2U0A9l/DCyN5Gx
XVxe7rtpaff9/iYsFQS/xCuzZaesyX1esk1NCxwCL3SWiGQJiJUAu0uzGuhtHG4EYdnNPLLUNZdH
XzWXrZ2wqqwjH80BZ6IVT6posJBnac2yPcUxQdNSdZlrh6TdS4zZ+o7FqYASVl12ySksvcfESTBY
XVgHzI4qhdl+IwHXYUNgwEFfoK1EuDpAiqyAhKvfN7Mcxi9xRNQP2MINsA/+MFbu39wmPTn+2WZg
tSz3SIDu2jyqDsLHRT5XiJP0bo8857JRXWl8ysId8gZB/Gr6tyeMo4sl3K0xp0SNA93HhIa+yVtb
B2Hznunk2AKSJWhzWidD0TOJqTawesF15StkULk/MLbQQWpcOw1farpQWGQ8nNtbWfFFqqmHOCHj
vryTa4zm2WVJ4fBptbJ/CakXvQzCKk+Xqe5MJjbGhSf1uRiufGXVON6i2mryd0V108gqkSzBYGIp
FBq3dl2TqnxslWE5eW/EtYb6g3RNaT7pi4siosAWS1vBfBHTj/kqHKLJyETpHqvse1YLFKtHDQLq
+Hp5wYCbm9m7rB/ztwSl69eDAbYw5DZgd+5ocFujYzUiz1OS2SpueadFx4Dkju6c3Oe9Q7Wv7FZl
eb3Jhi4ZORnvFrfFLKf9OFoPlqlr6YBJF7eBD/upIpl4p7EMouAeL5/iy6WTqWOqK13Jky9hxroq
+Rj4lNrR+xf5xAuv+VsvvbfVuc3JbuXGhTZJM4vgls9ofTPKcSRl0zbU4ADtCe/dgNSMryfTD8DM
2Hmraz/aSNGuV+06vxynHXmGnHrkrhVfHnef50caaJ+bLEfBwOpOxmL0FzbfGUruFyk3+uKIQuB+
e++eW+Gy6p/klZxJs8Nc/SSFi75UKo4xGpYGgimijTYCXLwYqFpqR7yFiE9y9F9800dMwZmVtxcM
4HSZRbDBIPLABQCeAlFFCfPpNGr/cC1PR9X+rX8XSD6W7SnFUnCo3joT2fKqPw07HbndhBQKed+S
MtnyEtvVba8+zyo+FmXA6m1NC0d8mDoazJplckt+YCMJL6r+3VN+6z6SJLiIiM3OhVE6ebiLvH7X
MRdNrYdmSpr3aCzoNiEg9AlzWXjF4lAMxkN3Iy9+vR+HnPg92wpwMmx8Rmt0Z8VtneF9oQVqtxQC
mDl4LvUnVwxGB5qpZaOZIajATyyrmmBFYlAyiaLL07AO8IF+L3XLzsknCCA+BjQTR+g/wYXgsXmf
JBboGOXGPIsc7yNFV2Eiim/ilwmmhspll8Po5VG5OtV2dmmCRHUuk/ArDIriFXtDsZBRpbOmhIyd
PaMGT/rqZiuX84TtoMsXAhkHS3sSt5Obpy2ilhl22yZGml+LhDSqeIoe6/vFLosXiY5nasB7PfTl
z47UT/2WKG9IIEeyA1YJZHlVMKjL/v49m65RC6FcwhmFbmPyJqqriOLOBHUv3Y4XaP5xSzw7V5mt
I+5lqqAE6SJS6k/Ce2ri0O9I1xKW1gjWZ61bqVbcGdN+E1+OzwflmTR3WwXC+/Q8IYKnoSsCvWs/
fM3S7XB5bbpV0Xq5uuVRlmbkJBFHOawQhVJlQnQKgXg3siK0bGjdZiup3iTZeZAwBBsRevQ2qVFR
JstO3mazA94Z8e7GwvpOOnkqrPFnlfFnTaVJdbP00BS7O8aRuHUxdF1kjyTbIgTX4KTSJ2PY82G0
963yQEqprS6SVymbgZVCFgy90zxeZyTKOzMiS5VjwMD9xeqLlHPU2I8f3ROvOi20Wb7OvIyMjjZv
NAdWS8pjNrWkt4oKK5IhhAxV94ZQokc2jEbiOdnoKZH4UqQJO2u3+rF5SKsHTfgo/ON6w8fG6uYr
GuYsh0YFjbRQm+U9NvhKJ60GAphzuB4IbohzerOnPV6xLHVW2QudI6utC/GZL3rkkAcfx++3yECP
vZvSaQnQK4tAGJYrBHFZ0AY5y/L18ByHWakwWJ6mb2i50K2girlEq1w+IioR0W9G5i03pqEnuLpE
kXaezZZoQlAY9dgD9fErEmK/Y4qjZAR+cP9OekPO11mKSnRBJQ07lzCWEhMbob7oEsjJ2eruKJjz
qejU1ba7wTYQASbljRl+SNcLElL2JcfvSns4ClR0N/VRE7OKJC5A92xrrnyOe084IrupBPL/5NPN
VN2AahgD02RZoqprPDLs6tvtgxod8XuPvl41Wxpf1DjRl7eP5LHpL35LQb7iXep0xaYXltOnL7o9
qewEq9dqgp25X04Solv0YSjgefQW6elxEkoYFCw5lReB0qMd7RgRJEs8MKxQ0q/pFaQwoHGXyCDP
jIpRr18Q76i0Kb+fhAjSyhrjACUq7bFCvZsJS2qS+k9N5P55gxRE+da/vQq7niCd/uihqSXr6LFq
FfMpYHpDklgXi+Tpa4OhD/6Q4n47DRQ/WoYwYc4AEU4+EfBphSd3m4Zjv+8eJTm5jCH9+oi8vDnU
ijPJjClxaGjPejsS3S7cTqY+HvIL5nh5xa2QTk/PqcdtmINXPcrn1zsgxHCttU4Z2lOoe9kq6Y2O
VDv3zvyxn7yW7wJ2cNGC63lZ57vnd2NNXmXBKytTuDjlZVPG7ywhVDZSvM1kpw396ubo4tgoAewF
t5ciutPBft6JQOUgTHeCvigw3U5ZqvlooqbIdSmjiGj279Qgo+BOVMePi27YuM/G1Rr6nyPzad+h
AqaX9yo6RyGMLfTZWvV1QQCrsky656dJdqqfe3YbkMhAO2vaESnmZTLWLPFeVzdSjc1GD836NTI6
0mzYLke756L8VD/u0WL1OLBqITeexPuM1F3hds1eJ3neH5Twu1Y3EW74yaEJHUl3btpWV5ZadeX3
S/RtrJDdBYK0GW7HHlGXYOoP57nnPqH0rdqUBm7qIsf+Rrx5zmxZg4eqiqvmPTk25VrdC4Lbknyv
U6e67PH7tdoCNd08AcXDjbxGoU6y1XGcV8dzPG/leZZnLTzDWhgLg3+CZWDYyUICPmmPLwRGq9sy
J3dHOAJ/jOrZ3LZZ//IvpY/lY25/2kZgBN/fs3d0ePMXcb6gVzzTJCvoqU8vhuWG9jmLDX/uq1Mx
Xy2shbVnU/tuDrrts1GhVO0q3Z1ofp8cNWaUvnNnoUM2RI+/C2syBl8ooGblOZEP2fMqP0/TL5y1
+fRUXc4yd8MQM6YWk1U2hTUDqaRDlwIa8cGlE8gVNte88Lk8SW3eYcRCo2iIAsZkR/s8TbD30Xsc
B4+G8D3M4c88MeRsdJJeTOC0hlI+UAWXTAkyeu6Lcn62mCTcMApmR6lZRvVrHgaX9tqhEU9ydEAi
OaMmUO54pwKV+TTNERJQo1GeaACSC/koUk6IFJSWejT5M4bhm6SAZSJ9LXnxfZdxHxR8pUuMCu/e
VFhO4tlcuk0XIqNL2XJf6rg5CChlxo2JCH7pcYy7t2l8KAuaffbkImvWvfBKHqBatMeYh1A+Cwxf
cl/MS/mxyPjhZw35ic8/0kBIP+I7lXSSG5Mnu5Vs7ymehhfccPHAZQX3qMzO+SzQwd/3h+b2rmFj
K147qogQ3OcZDo/uoyUrlX48bhsNczRxS2In/UFMCF+NR+Y1COloMisELCins31IwkFMgjb378OZ
8l5Olrsj1vkcKzk11kdSNjjd8dUWlDBPyeO1jF9lUn7d5TWCK5Gi0jSSLihv+zvLEiVEAf8FvUNv
7Vb4Dp+7lCv258yL9L+Ic2OredJLgkpmCfzbb/xCeZnQie2WHSilo3cZTRWooshJILXhRIjzFhvh
DqOfh6DR6YPsvX2Pv8ADjKZecYs2D+0ei/93ycvLOcIMFcchLNXTDKUxAvW/ZcPE/8jC/2uHf2Xh
E/WRxULeZIfqnJ2jQ/T5+O5JWZC8mmfr+4+LC7Yj2g59TnvZlWoA4/r880nT/iOnLvGPPpWUmUbv
FPHfGbm7pqVqp8jpQUBcoq71D+A81EHWGNuXb5yMy1yPNrmhpY7bHJdnU/lwJ3ugrH6i+y0P0dVu
5a/Lc464wp999fI17g/ms7rOpPmuYHWHr8CcxIYkWKLCBLntFxYz6nE1TgeNilh1IbMg/ZFZga+Z
zePz9BBiePR0RADZPK1XUwMFlq8qxuO2QplCOIni/89nQfwPcoek6oJI60VV1fjv32fhkdzKvnvK
MBw2MraxzOzAJoagrB/rYZOvbmazkennO9pOBUhSOCiB3/5lH8ar/SsJ+699+AWqK0Klzcs7+xB7
zW1RE2XsbjBDXy6H7NQucOGZaG6xYF/3lOAJdWCxUX7NXBLR7d8YMf+RwmRfZoKgzgRZloVfd8Ut
zCaFIovJIaHDVDw/oPQ7IJ82/3zI//XA/nMrvx5Ymj3QXEBnK8OHbNUueqt82W//vA3hbxv59ZDl
uVi2SsdGWswg886jSmE9cXushKB2ZmdrQUXcJ9mW/+We+sll/76eM2mm64ImCwCMxqf/H7numZBo
bf1UkwMFDjzcCGMmO4DT89dk1MuBE8OQsErcPx+uOCaX/7TVX1dOL5pn2d7ZamSKFiUwasGanzMu
40or4LJXRgy+9XFOzYhqtL4ZFYM3mhj8tc/V33bk18Wt40HLZgI7UrJoGLvoUrSicvpcsHZY9DYW
RkxlIAvGXZgaidtvs3j+ydTy16Z6/1F0kP55IX7dAWn4EER9JiUH2DtjY3gKmr6weulf9MOfT77w
n1uS6aMgqTNdFn/XUbpSV7ULrZCBGgOQOeQWzw2V/bVKtPZ/3NSv0ULR8jovWjaFB9AY5pf1SDbC
cmCqq//jlsax4p/3sTzts+bOliKz9ojLVtIGinC2av7S8Ur4rwFw9v/P3k/x6B8bSroyvgzj2cNf
Ujlv7XYLo4IyLKzB9DMFMP2XA/vfVa+ZqE3FsbHBVIEq9usBFSstzCv1Fh/GjrsiBXmcVHbuarQj
bNHX85gu0zWqiL+h+v/jNmHD+oyGKXQnEEXl1xmN056Jv1Kjg2y9k5QdKezyeuZF6DT+coj/+4b8
15bU8fv/OKUTqdfjrJWjA5Z6StwXUzVLE3vyMvrbxRvHlX+PO//e0q+T2UwVkV4wSvQzg0rLwRZf
L+sS9y3IOvtv9cqf+edPW/s1ys20+5D2gxTRVw5XrHMDqwT3b3Pxw61i3f4ypv7vGeTfh/ZrJJtk
k2dRFFwu0XrP9upHudb/Mvf/x1zx7038GqImWkM3KZmz99xMDKjp7syKrZsNtAIANh0yzdwUjb9P
UX+7aL8qlUOb6cNz+Llo4a5lqq+B3LyGWyBLKGL+fC/+11mcCbpEZC5ARxN+baulWdBNeoqEuSac
DUvYRIb+t9v9P55oSWMsl2URSOBM/nW7K/eiuquiCHe58B4o/umr3geJ/qrjZnxVpI0kbWL0Rei6
KR09lmmFyWabE+W0f7mgPwKaf96gzACsQ6aUuhGswJ8b9/QfD16DuKVqBFCPOE8D5WPi300aGoNF
Us3codq4aqHuYewzpq864021WNCQBJkTRkK7X+lbCt1wjzD3bP98FdTfl/z3jv0ae6p7PBMvqli8
DOvLpttAD8E3YRSbCNBMsaaWt6o3jwUq2sYA0rGcrN61dRrQdINZu5nf1yRage+3J22VmqFDu901
CpURrRfcbcHundC6nYAkb+gDsVfo5tE52Srzwj0S+sTFxgOm8vGXO0v8Pcr9+5jE6a/LTtemKGp7
jmm6wWC/en7Rlu5u4Kne9Ba8k9XEpEq2RoKMolrc/fmECurvQGfcuiiz5tS4qSVJGW/8f1xqXcsa
Oad/+kuD0nyyLxj7qD676mqkVjV2930JVCtZd6vOwuJiwLF665mxbw4oRGMGLqNYPtzYergVM3nn
1qA6kj3VUVSLyE9G1XgIQmfw4KDSzgtlhHFZHkbOAhAmU6P5wLCZrrPv2tSsysJNOjEflozPoTGg
brOcYUGxznaQxUuyDWhidzCP4OPU5vMTmZtXM0pr9Vy2VW48no8RYke0hhIJUBalwaVgUFha4tRa
tFbiUXTFQelIPgxgNrsqT51TbchpQbgA0z/QgRk9/Sr0NSgM0aazYGW7iTuWzcnOb2gBMz+z2rYg
f4xukAj2f7GJz7LRAO1v8a3TVuR9hmD3z5fpB/r++4H851X69UCGvZTeH9GjeCGtEh7vDvyPANhX
kKwBoqwbV1gmPgWN/p0AYMf5WdWAj+R1Yk22Og0IIXe65GrM3FZd3XwlhWbpAU1LkCFODRoMmEgd
zMj62wpJZSX+a2L9ub1m9FfTkedI2vTXxCrrWhq2al6+JCZyF18ywgDPhDqyHcFkQNG1Myfbpy+T
HV+GPbPHadBtgOU5pXfzWyf3aAKyAAroABzcTT6ogOsfiCAohpdHDAjN98CaHwn9VvSw/8f77qS6
Tys/6obuRLhacvvmhDZ6VGfMPDabbBt7M2/USsXwJiqkaBjFnQfnFMGuGXudlR5jj2a6u9ah5L9B
57OXaTowo19PoLrtaOxCDnmkzK/v0yOiT2XPy/ieikJ6TI96vYyP2NzEAOG+ssdVqO3jI+/Do7LP
v8dXquhiIPjy2zRAR9EFD+vyMqFbbrWkPk7rg9v6585zciyVeIDciH5VlO48BPocFCIP7s6LB3XI
nIKqSH3sQ1ay6Qy6ZPDQDDytrP8NtLQ0R7hvKFqtKJnwf9Suc9hUFmUrQzvUNiyM9yh4nJ78fBYg
/gLaLBoFdjV0tRuex41qi/QYHbBzUC2ywREws+agehOTErVxA9r8NPp1tZ0ak0961BiIMXhKsV/T
NUqzwcitBftm0s/pRfdrjqs35ZVm0JtkGzKW6OvcQyvg3g65kdqpQT3BTsc9Zzp/eKmX8wd0+qq2
dLYxs3IK6TcUr6B6UA1KWEs62C0QuIBjollnOw0EtgYVI3CpVWFWfmGWhuri4HbUzcVKbdCt+Pgl
+j1RFXAv1uTMZea2jI0GCQ9YvSdAGNkkkjYUGylPAHyuceuv4VS+oIDUy2XMaLO9ONnp6cv71GnO
0XG2TzzK7MeftktX9eN2TCCzXHzRnzn8Lm92gIV3gkqz1cEXbKv36qR5IMdfGCDH+smyf6+/4kB4
z3z+7BlLcVHYig3MCGX3S23d950rzOa1hX+mtmSSqZS8tjGgosEczMdufFWPuSE5/SHmvPQHwclI
sfNmMMePaTZYyEByBiib45/Yju3+UGyrQ/L5PFYH+FTVoTvOvstdsZ19p7vbAWFnd1S/n8dsK2Ni
2l5m6Cke12RbX8Vv8TvmYax3nZdSvPVQgtol0M/bobmWHn7acp4ckLP0lKivKb+ynjOGYu6cvZXf
4TU/Ank98E1MSjhfsNRRxvqAr5jhYr7eII1cVYQnpNiOM9w6V16Us4B26ojNUzlXtMw6ax+jwhNR
FF8qr3ypvJZXPlNe9Y8nz925OyafBYeofhO6YA8+oIoZ//c4SqTHz8o5h8H6zJcaWEW05VcUNt3/
nIkHTZvYCeVj+o0Xpb5qZ35CO4/+Vxx8wGnKAoH7WxtByeVH9Q+2juqMRy9f8pbXnx1WfmzFyK4O
xUH+7o75LnrNts2RnZTOyRbW05y80ZHDKI+PY71rjvGVIaQ/P2/zMZUqySvOiwhmuJ3HV15QtT6f
8DF5y389FqofsOX/fEcazwdvxx+BpvnzkfzI/xkpySWnV1xBnNT6SBopvjYsaya2xsiGlsTXzZkr
rgo/NMArMNyEa5QMqFYUPz9O9u6yhgY0RoK5h8PqrFrDmVl5NzkjrehNcSNaI+ioMAenXum0ehEt
qvfkIaWRHryGM4PXZ7KXiR/EFR3d/MIBcuLc6b/XrqGlMPw+LX0PyouVQzlO+kFliitCTiY3Yg9T
DECYE12K1nQFuX4xodN3QqiXkdeEemqjnoGRPKwhCM1cyc+/x+PiPCQzM+VeQxc+o+vMc5PCTjVG
pesCkiECeFxzONEEE97xRvFpCgvTXfjRZdPBYJ2tC6BgvVEBQqPyvBjOd0cwKvti4ikcaUBwG6Fx
usqp8iu/CQSmme6l9NDbHfV18qmdiwOXWjnX4x093p3hsCopMPG+may00Vitfegf3ObPb+2j4yvS
2ZXOkbLCViac8yuXPkfjTWIpZ1opOSzJV98Ef/YmB/q++U7Yd24MJjTcf1ZnycwTnRXumFHhRvfr
Ytt4QLhwxzEGDAyYCnzdaHs7jDzlCvpjcgDrYsyC8RJqNknilRyUHq4uh457TMyFMw66sEVeyvG0
I/6fbuKd35t3YKHCmVHcV5yaI35+cwUN0eP0m/LuvqZ0b91MnYUDFukz46c7PRbbbFvvUqMOWjPZ
Ijm34De/9lbp3vZAYszYbW2GtdQtA4i8ztN9gFOsXyraHire3W7f79SR0QQZgMTMGNZXZeROdr34
Vb0ovMKrD7Wju30wNZ+g4zYgE5Qdyq/qdMOH/Hp5Re8OSmnffJUv0V59vWyTvQJ1ULFbP9sm2+lR
shGT0wwQpHHzMtgPDBR82yjZ59lrtM/8J71NGEffGIHxDdbBzMy47uNQChqOU3zfhjbKVkBNTnto
vO5aHdKd/D1d9C13OWv8DYoRc4pzQlmPy9W7eQF41Tu9U9MD7cbvqDhH6veo2KzhX93RKXoMd4eL
NV6t8cOtSTFjXfLsIVg6UBrKvTFOSnmMG6/xAF54w1kwaxtRJuc+9JNN7yQ+/c0cHnP/eaQrOvfp
1NXXkzMNsHvz6daWYkBedprjHe4cepIAQzrHCWWQq2TMrO4Y7pSP3Eu2sTGYitESLqnH0tKM0Bgc
eaXb4w1VBrwiNYOymBo3TkXp6eeZFdqt84Sjh+CCabrah1x2kGsv8Vvtlm7ljyuv4SSc+pPu5e7j
RWJfgCURCEBpsts9xVX270abGsmR2PVmmIcAo6FEADGsd4MjHln2Ox1Cz0PpyZy8AbXZCCn45Jwe
bjlZAfE4OBj6j2C07swI0WvjFVuRAXkKAlFmfuBH8uvPpJONJ/X5LZ2FM9wA5YMZKTrQRQ7S11E6
M2XxULP63jLaI87ku8JZ+ZAZo6MVo2t8LY+oXvBpjhb2I9U7hqH6KJx5lKUPXhhESCOjqDxrhIKU
QfHUf6TH/uPn6nDVm+/LW3/msQcN/FzxjiafY+T4E0rGqGMIJolBCRwHvzjLoCN+AkjknT5sgT1i
4GsNeyLkLhlvSIKDQLHzoPkaw4omSA0/toH+OLFNixof0BGPAJF3ti+t/4kKnteCawfG1O1tjaFt
MGVOcPaZbfOd+o3peZxLGVjE44OT+LyWu3z3Ez3wgheWWfTBTTblZ0AwvtZeumMa3o5T8WOc+aoD
oE7+0h2fXudqhDjsj9cS3/zsRxzQupOlQfqWcOVxv9RWu6+t2qrQXbzlAPseL91X5Wvvmj1+C4+r
0+yqbe0hXcmIXIqthJl6vDkOCUosW8U3CnhzHH7YzKHn+SmDyS7+0nf30wTdwZ6lSfEzQOD2rl9Y
i6SAvYs9lNLhNMOV7OaObEdBYdXbqRNvJ2+xo7jam+yXFGaf2LXDLSyWQ+oAtzwUxt0S9xfsEPU6
3t6/FRdDZTiPXYnmR9iHVy3ES2YTRzQFT/cYQezQ1AEIymZhPH0Isla3ZY55zXwJWmBl6J7EDgwW
nHND2oXmdN05kiWsJpaEEiI9SBaxiH3xleBxlizVxvbpZdfIizzVGXnAiTfZZoFqPMwCZIzsd8A8
7xZIRad06KC5iU00Tagq9UBaYUA1HmvFwpdWeJMgdZ7sisCOs8GNumfjYG4la2KVDkxqrwHxNc/P
IfWIi58cI6PcImyyBpqD5WZnKtbE7bbQxsyINTtdiRCTVMdwqwe37+x42csfLTlCuNSbKZB3mdyu
umbtQROxSVB9T332/8SwD2AcFeDkJQQZXW4167Z6rEtH2IwtoIzVXrVRwl2TXWPeLI5x1R8T6+4O
Lt1vjNbLjHjbcXy6S0bKEQkwjWrXmZUXfmpQgYXdYInnxuHQl5+fGsabeo28xqk86ZsOz9cUxuLl
nB60YPpRwHyeBCglrSmA9ualN0As+BiKSB3giD2L64rsBpgSN1uDkqS/KNh4s5jj9DcjN9qICsFH
967aIIDASuKmsUjxrSOwoHPMwxsELQgn17VBrw9H3N2YSSMHB88+RwDrq5CWwBst0nZx9/BlILKg
pQDJQHgpDC2oTvEpYcqXFxpRIPaG5e0a9UsBoWUBnGoJBOrJsLUT8mV+KEVcuvDmlmggHoxbMAeK
VROtWlrzQfODm0uoHY2fmTWrie7heYKgRGsYic8TTUL9IMK8ArXCCOVogPhXGqtjn4L5xZi8hQ68
1sOUk377xiohBXI4ki6FDLoVrEhISYunL7wBnXx7+oP3eO22ggenc7rlzH4il8d0YJMoeIuDiVe8
z7b5y+19stN2l8/4RQMogU3uNVpfyDtBejWJRljz0GGG9+N8QBqKkYjADEkpTNfcGt4vW3mL0Gf2
2p+aL2wZRCTF/u7r6xT/XbJnDWldRg7jp7rlYaW3ry3tCnuKNlzxptuMdZu4pacanziMrdV2Cvf9
S+2OW9PX93dll75U2Nz4nvwav4xBCoRfenDd3mc0zDkVvrREbOrXL+WbZnQMjXeAlqjrw113zXfY
O77KIHxD983M/KLbGppv7nxrmsA+rcZRasTfwiVo3+l31Z8gMtNYgafWwZu7SBfqNv+qXcEuX+42
4Y4tb9MvCSz2Ca1w/NXV88rv7YcrGIk/ey1BnfJRr1jf7D4InfFHKjskm3Th/MvY8pgLFzQQDcCW
oUGmd8QOPa6P9KxFouXqL4wJRrQXx83vQyez+53qTwi8RglYvxD3QjDQsxSHHpZohwKivFdWI9gX
QDbcaWkTbn8KK566qMyGpqf0LQKeTRqPlELqq2vBop8ni5TDcx0yCVEZsQdbZYwQTWI7X3O1jWpE
3sUQvNjVdzceTBx9Dq2lHAApkAWwwPKV3r4ZOmNndq3RPqh7hI4bHdQJkFPI6o+lo867NbB1cOu1
k5uj+N4AKLWQ2Z3c1IPQFDBJ02KSTAvYlRO5UPvmXRjrOkbase7LqLYWAs3tPma+ZK2yo8Q5YEhG
YDGjz8TFmO2zVcEAJy8ZdHHzSssLowShqgHi0hXN2k2t2Xb6yvm3COG2MydmQJfXUYDAmhQPQwUj
x2Qdk6V+Ok/8duFnupW+JwF81+O4i6lZLr1+Bco+nt+OPLR40o7iuWOiPVbgrCDPw9nf3G2amaMB
kYLpmrPnh8w727nm9hZHsKGxFj5RgXaesgm3lmQzGSCTNqdOZ0or1j8u8hdGKjTrXkqmpzyMU16/
ONFgbpwi4LM7d34TO8PPay5VOlpEDhD4q7W2GjYgzZYi85vqR9cc93N5aMDeCUHuMMWgemQKQVB7
4kG3IP3C0o2OExf9vj9aCjMPCZHsS4HiItCzSaHsJouYkJAAwRj4HezvXjYejviBArVmref/1Jyc
cmTHHydvAP33TNWX/WXEyE9REywyW3uZ+lNfeZvRCWTypnAtshMOJzM50RrDQ4y5IaG0TenmMvFy
UkwxkzZwZU4ZPHliZIXWKApTMFOpEbqFPeLfU7fD5E5Cmw4jcDvQ54LR3EBcwH1dXDVulOeWT5vY
ljczJBQ0Uv+47KWAfb7sVT9jfo4ddtOfvF3uUOtlP5oxqvZYm5dbYSP6uDFcjT+ZnZwgH9OVPN1A
OpEcpLZu+EbcREa4ZmgjhWZpuxlxdrQfgdq0HzGkoOTyPD9QcQbFN6czmPo4aKFS0GfNLuzn+DeO
fwYDO+aomLzPI9lYfwkduugGoq8xso/XienaHHB/MH6wXmq+BLvbxBYgzo3CXY500ros4WNzYR72
fQGhhvnwZig8tBXzK3w+Q/JurN7G3xSamkuzNMIO4lwHiRJPkM6og0Sf3sc39oKzI/v3b40d1t94
or3+pOwuzpR7TnMfZ/jhHKy4gpjJfQzR2b3b0hKMB80Bxo305ECltcxTwOfoZaB5ZBZYe4abjoiA
EGb1MGGxIZTi6PMNdE4fsu1mThxj9Rbjh/m0ccJvuA2XAKENYaWih5jacNF3qYvCfBzSgok7WIlN
BYyIJ2ZvcC8yCj+5nqo/NlFE64/YPaajqAIUn2Fwq9I64kmh3lmcTijKiI04KoMb/xodlQ1GaPwo
dAPYY4Yg7Co5yoq0JG3jLYlW4gqAdj3AystzmnjTj9QZFYHjZSRGdBVvXN6Oh8KQy2kWzY5nITww
rT/PSgDHzK5sru34aI9h3z6ytG28F5eEkjvCOArEicnSRrWwFZ7Gi5bsdCvZyWuGpl1kPZYMUrQD
KaiV0JkN/ypd/xhbk+Bpgw/YVYaGPImzz8hB00mDFgcR/eegYqz+H2Fn1uQoEiThX4QZ9/EqbhBC
t0r1gpXqAAESEjrRr98va19me8d6bMzaprurJY7MjAgPD3cCVoioJpYY8hs5cn7mJdiRmh4zabnP
93m/uo2FzEMXyJtyUS4aju170q5J3rzDVOMzTskFce4uv2bowPGS2hTgINLo+ug+uyDBZGVcR68M
FCvvMxXz5nOOWlvUziXaRc91NUep8O02tj/ZaLOD6lXz0wd5Ym5tGatYATuOSnLRU2SS0B/GZDVR
HwH4xk2IyCzmkJEFAfPJZA4DYgha1CTaJkAUtWqqn0biuViZFKIRT9/b4lmQGHKkG36z0mMud2KP
mGBdiKyXLZCyFaI66FgzBzAF3UMlF4bDI77ECtYpzOqn0vwFJn74bWK+5ie2tEhQOta54Vf5PUXu
dXoiGdUypjCnRdALoMcvaGnqhDZb5NTZY6PSMTNzCK/cxzeaY3GHP5MwK3kCswnrV0yHSIHwFCGc
nj7KkOrPp5qJ7CntjPDFUyfrxxrkGDRJ7b3YWBqNMhMyxpEgCcslO/lomS8OBJA+6/mi86ogHAzR
gd/faBsMG9yqo5LGFCB6jkPlts1Ewq9HsLhikeoXBN4LAYKVOGf6Mjv7Op1dBYcVKYLY6NerIUJv
hDAvpUZ88AgltA2Hccd3YkK4qQlTJteFyTeaF+0MAfW0ndHZinD79Mnm+f5mWien7MmSvYzlvMql
iTU3wmrWsl5uvCAmuUCe0JHPT9y78Bg0SQi0ZA+tAG3XROYU09B2xEczMUJY9kkdmWmbPdInYZLE
nkhg+G1KqZepKeKzM9QufeaSRJsCbY6G0ujo28Eze7AMyrBkvepxM1ZmhC2gK3tKhwymOZoQePkU
X+fxLT7T4GFRLq94ILQbCzcoixXP4VZhk3KNUfYjP7qi0UJo8vc5nJ/ouBoCiHHsU3VrTPSpudQm
xkTjXEJENKRL6Dfjnryh9nGQJJhh+wQ780KCYjEn14jjFyE7RlHoASGKSNpm0U8Uzi7kX/Dum3hD
TZjTtnU5+uAbPVI5fKTixxlUnyDum7y+LzETAX1UTJ/YSlwIDlwNkcyYndhADvWrAufF4P8ghPqE
jGVHABAV7TOrIjOw06PvJJdcTZk+QhKadK9PUftLDtRDZNcccFaIYGbCcmf1Wr5Y/lzqTA8QIqC8
6qlSdaHAGpXBfY4EHqIr5+CAjMqQnla3tJgcFszO0QLb5yq/tiumkOM+u5PmVHMI+SLR0hewzTM4
1+E1kbi5LldhkfW7PoLxu9nn7XfDcjluzOl+xUhTWubyBoFd3yQAPnYCkVVTwl7YU1KbwfGjpV1E
OXQbK9C4EX4mCXvuSu7sAPZoTRj6otRcqywpa3mkfm9Bms2YCQzSVHZ6iuF6fgmonBK28XiKuI0a
FBTk+PTMWU7ofzA2E+wXEn3uGgsDPVU53U6rc6AlWCxFGEomtMF5XxE6KSR4ZmRNjdic01QkApN5
UTwfARHs3Mzlz5JjquG86FNO5qBKXwneNWvyHg4bcgtmH7WoITjhsBDcEfPp2QXM+Sxv4woREh5K
UuVqcA33eUN84RgifOINS5EvfocAsY/kanShtTY+xUzmRhrioy0vaBg3gRW3WOXV+K7gML06ogkk
XhjHByUEBqgzg5a+MWs4npDxjkk/0pI+4JXqqAAiIFaGrGB6mPBVcymmn58yfBjeknOqxeeNHrVJ
BUb62//MpCnvEznUPiQALevoHhKewCTO7BMSeOgCVAPMpCQYogcqlUNLIGY8icDXeYccMR466Qyg
ZfVMqCCh8uFMh9TiwfbchzQ2fcERIJugZytDOjHoZzCOzcc4xHRkmX5XV0W2cAAhADzgaO08I0Yj
jpCMLVJiTlQ6JIXwEktMzBjKyR1zeBMxo3toeSVNay0AJIYCs8t5lrDKugl/G+G0Su/zDj2Gg5iO
srgWjYmbp4eMe468IYf+dcyYHYea0PkQhxwEDPKeq6gEIjWk+0Gw+85yR3AffPj1cDRo4Pz+amcY
mEKLMaGIIAVpTaUY4aOBj3ogyWTFCqROXEJQ/ZXx6YYukZ/Zjy8EjBha5bBqAtRW3D2t7yPNJBpy
sG6aACWwkL8JzOwYG549eQUGygiPlO3EGYN83LIEdKbhFBcTeDHEfgY6vFvYJBYsHzVsVxWejPVS
xCsLQgZWPNwSeiuRMVVnx/iSKlioCc3JY3zj1WDCy309sKG8CwvFoOJ7GZvHMKom+tC4iq88Dn1y
5WcQZQm0AGMolwYKVBBWYFgFRM5ARXploAi1Z1WI+++K1jX1gFBpGSgfD2nL/TUYHNRZNS4nJyip
ZljH1RTnotCKMQyIO5973AxhiYOGnOwRDKZZC/gdHXMgjRC/2NP4sDY8OT0v1FTaomIKCHyEXdGP
LRpjFe1xltiG42OrxeWE9o9Mb4geq1vORZfG2DrRMMPujVs0Fg+hFRNJUTEbEoLs7IymFDAQxech
1wM5QkJiLE9gCmS3BPfqCbJYs3psLcVLZUKLtVIueP3ekVB7xgBSi5FBRQDGZnY13X/K7HXiMn/c
bQzoCjbEooN3zc6ROZMR+SpmKLNn8pxJtHG3c6bWVJmywRcIRAikbow3HJu8ioa455jToSmQQ6QV
4NkdBLBPGAEMbxsuAPopkuYR2q75bewP4+OkW1ocLioCZSoH12XZLEFG5xaVuxr0o3ZugmRxShGb
ExMET6UWkbKLOPOlWfFZzTFN/pBvrvlZTcggSO67BSLdSTs/B21y5v9PWb+iilvsc5pekwH6hR2w
LkmDdfLN8/QWD2NlbQfXSZ3c0pe7p1o/UAK8RJ1Gye1Q4zY5dsic1p5gU5B+k6aSEFMBOpmVleNT
lCuRve4Bg8vZ/rvmd807NtAjaX74rhY0nfAAuv4vHktqCNIA9myiXq6DzjxhtEnoJDHBksGZZ70i
5y3CeuByDNvQ+FUk1BjdVXARR5R3hmwIMr2z03eZ25PbjhM7v/L3ww4ZIWcLEwUooo91WjqwOjys
kVjyNj1ZpJ88rwS6hGLilbCRzZD1z1pE05+lYk7MSbez57UQiBZJvbxjWczglgSntQaJ0CJkGDzY
Gy/znvGKM8w0MPkBRXAZz4WmdXefo2RuAtZgRul1MQknXBbIAyKBxbytJskSI4A4Yfg3z3J5qbBd
0NbxTrjCUY6TjtojkjGKcYc+r9AfbV1x5kBfGdL94ureQW5ZGh4aJXxMB3ChJDLwWkEdyjJKB0IA
DUnLxVSCRI66z0OCle4w2hTkQyTI+xEQCmfiwLATuhJQcGRCzTDaFv6N62Upky4DngeCacMdpHVe
52CbEVr3XKnYcUzoiOqS16TC5XmwbuGi8VF0v6cqtYHoHZREO5adB7JKinniv2JucWwQ13zau3DP
tWlH5m++oeCOnAAPUI9Mr5j+zuDwV4xt8AHsFrA3kds//YGPu/DYDLJ8B032G2nMgZPazAvCbDOj
vmItIV9KprcHCOLhZ11EfDhH+GtGPQf22YNuFzyoDM9MHRUBj4xEmWSZTXmgzn14VQSSXSXGtKXt
effQDF+oUERFvu7wUBtPQ3dfTpv8kpYBJwRe8fXskaq/QavMD6QuVBvUcvjo4TTOgCVqUgatTrJP
tjQOETy8NkT7OiiQknx6jJp2ZMNWSKMYmdzRkUIYegW8RGPymty5V2wHxHA+NY1OVYFVALuzzMwl
RTekH5qbFE01e5lSDnB5j/LYZUSZFhVUTLVXZh3nkxpBbwj1Ca8kPq0byjpaHElHMnEZ0zOinmnX
e76pyzv/kDOkGWwRnvBZveS9h/FxU5DTIUUW1KnOAXLklnmixGnVexKPjytn2mfN8hBTy9HJIOOJ
9tT/hyVaDxyFxbwPydfjdkLpwwFpE2Tb3+T3DGohBYfUgNPIeY7XIjTZrNt09ObpEQdeT1qgvJWT
4QehefSqBX9kyR+6t/gE87MkgyQtBAo2WNQ4DMMxIB9bEWJgc/BOM4OAJfihxeySiIKICnpuz4sJ
HjLEhX7VZjA10oLlJYf0N3HndmJzwmLzWQS8QlhovnhZXyKtxn6CjXH02+SZ7XMyrDHROoHNF12z
+6qedRLKnLeNPcGYaCzBXyOgRgxkA9xg9kDI7sdisahJS3BxCILiLgsg9mqJ9AWgqxNLlH7Qeqnz
y7yDNQdPmWP7HOlzYT4FA2TBs0GWSESu3J6X1JzWAvoJ+MSQan5NrDI5DVpsQVoqHowjxTvTSaPv
/h08kgI6ISwT8kh1ggPNKiepUtnrwOY5fPkYqBgkAg5pTo+gdcGReNugAWJA0nwS/9kBYwxRgHKz
YYNSoYf853FVLo7fRyLoCeY5l86k9pykaQJpIUa8O0O8Ave2nuVJhyGT5ldYKUwbwp3bfyCPok3P
pLUSl6WJNDqQU5SsSCqRkSBLEv+v+jY018MFdwOISuSQF8FgoK9LPrUHGegSpKs4NQ5AyMKigQiW
NACwlwm9/rCnrww3IYY8vKumx2kBOUIbi6RSieiw3ABPFX5TUvNR//mF+GLUv+iJQ2/o1t0aHaO+
96QFzfLD+rdn7iykxfkHB4DzzwvN7U/ol7PuR59pOQLVC/F7rLXfUQyFjVmNaX0vqvEleeYK/NZh
3qVK/Jqe0wpzeGkBl+qwHjiTzewSiYqNo65NOlwnN6Q/U2Mrnku3q8CfTqC1CtKMJkJdF3HRMwxG
gj05LK8zajysm/w9M8DsjnJBksbeHJDTQ6VKHJegg4I1DdyRD6wAc2JRszw2xwy9HsjmLSnAJdV4
Z/24Xp6YmLmua1Zbt0D2JDmu7BGQC6mfOX+wkp3pNWQPzbpATY1pEwBhpdL0trOmdTYw0YljdyzF
9kSkeM+3ZqImzQcCTbmgsd5jAyoPmigbO2yXJJa/sBiRimPuxU3hAhsc89o789qOOSojXkHy1Plo
+rDPSZmZ4RBJrlgeiNQliBPASioj7LsEfxNw8MKRjQ2ij9C/x6h4ACGS8SPh3+54hAfuwiK9pqhk
jT/SDmbYLSziyqWa+JamFfUMgtkRnvbecYXeKdpblHxXCDFM+C2qYF2HCCpvTL8jKUf9Fa4p1EO0
XSViJLA6iC0yFKC4Ms/hLAw3Q9Qu4j227QW23ztE1CCe6dQGrwCvZmJ8mfNywA4lSGKYo4NIV/mF
osaBkY40HGtX9q2gYIeZvOk+0DnuBEGsh9BW8xCgNoVDaOVmqIbawoLAJtYKKcZc1DWON0MQnud4
i7T86VFxha0H4J7q8GH3c6onhs1uKa0cEXR/mwLtTJpK08cOneNcNHpqTkok1WaCpa2Qylsj9ps6
qeAjQxAiNpoRGObMmTpTPEcpVQVaAWqBEMREGh9I9l+JoB48Z6ASMMDtWEAJEsjNFRAKu15wa5Hu
Cehk7xVp+XZdIY9K6ntBLTitwnNgs7pZiiwEnaMSSDcmS/gtt8u8mg0RfexILHz4+Slanix38VRL
FvuDUFFzCJH5JlJcLoYITSw2uupbwrk1f0V4D7GgxL46AFcpb0cIf9W0Z1mQSHLB+OF5LDZf9ukI
+oLgJ0d4FQAYrx48t9NMJP6nmZrq6RlQlwxxhRwX8DEBVqAxeH/SQAu1lIEUD1ayjy4FY6IOr2if
A7cBN6Aq9lvZDqkBli/yQym+ugBvfFWzeEQnTzh1c/uMIY6fULBhQjFVV0H+N33CNT8+bMq8mNgk
Wy2hrYt0gnRBKMGuOCs/i4n0ZU/OO4OggqieNTUnEqkvMZD42wGoEODoIVJurkgZ4OUz7QEOAeM7
wkgrlQExiQxbMAryph81g5odMSn+nKLEbS1JB+iEAWkgV8y0ApWaGys7JK2CAXFOtiC50dFHCRuh
lsTmcrmE60r1CHg8Wwm9bV5JOy58xSWhAail7e9zDltMRgyYjjO+Q0Ck6+ihlwLIAegPlMgcDT5n
84bkvvfQ74OFeaWAOHik+r7ESVC4LxcTIlzOFdJ9Kd1zrom/Vcm1WdUJkH4gwb9eKUn9MYB78hoz
20c7iqSeii3ck0wTGBhV78kpjyuxJfS5HCLnQL2Nb65HjR8a0TlDhn7y/NLIWRjoTwdW0/OtGnck
HQKiOG8cOqZDzMufoAUOgI48dIi0Iy/9jMZERLd81ORIsrrQHRM4536zM1yZu0lcd7FyV9esmgnw
g3ZR1OYYVgOnGCwIpFCxddqC6FEKkTbPSk44ahhiSeOJh3/jff3mRYSIY1aIqpgYXyX1SqKlTeLn
UZZOydigRYj2hBVyJRSKA59VUCjYPva14x5RajmlIONkveCNzSrHnoQ/iWRiyHOqQCLZL+DzATTX
vJojn44zIAuCAvj3X6kk7BTTQCnoIPCrNOVtgzyhzc7pQkovwBNO5SZA4Zx3CAgB6qtReQBUcGaL
TjcipJy9VxY7JV+B3HMFci8GYVCt5YAShUlLanMmBLIzfIIs/xzvsqwGOdWTCwO8IF/QVixOEI7+
yFhYY4fCVpCNAJuT266YmzSV9AnlJIdS4WMlkjCp8S3KH4n3OdDze4LdqnA8T8TjC4AFunom1p21
AIxoTTlTm6JG5dix4cnQo6Fx/koPYSe6bTzFBx0UNT1R67UJLq4DQQxkBK1zawplm2XJVX9YnPKn
Nws6svIJEvMmpV1af583ivBBISGjIfb3GR7b/HO+T8zCaIptKqplGo78O+v/j1Gr+lUq1c3RD6si
O7/QR2Re5cZGEgRwyMpEGe0TF8ADvqRj8XTbUPk8/KhnFwXuLxouMQTD1yeMwcEYFWhxPv27gkmG
iyQw6mOx+u6MkVWA5Iz26n1OU1O03NCeLOFjY4/wUSOdBwNW8eUF1Iz27GsbkwIb5XNKDQhd1H2X
0QNThE9LiKQhxHwcPMdBCws1NwT7khZ1egSemZlhKrYZIXkLcxBZrBddLyW6ZULIhRPIRrWZgQUM
rr9EaxhDGEjixHqOduI1ucrgnzH6RH7aO47tGdkxitj0v96bb9GrvCYaKqsfyP+ZS13zOsOVHNdC
8JQ+Ro+bwchyPAWZ5OxuYzmQyvcIkTRF8Xsuwgiv9Ix8JgmA9tBN/vUGUTDp+LUPwVHpsNZBJmwC
33NaIaQ++KApqyMZAGM6GIUh97Pjdr8L7/xNqxb1TTMB6tjWGGlgi32NXm/YTwSPTNRg9Nyg9s2W
FqIgoZzT/hyjhnvRXPlXCgubWUZJQis14eYevuPr5vxxWmB64eOpUtPFPgD6o6IEHwq6yE4lHAdk
2O4+YdISOFZf4RzaDiPEGa2wCe8JbpOBrPnOBQs3XIHwA/ScuTx9Jg0aDdwqomf8A8ZESrd6a0KL
CArnGU/ZCejtkqf0+KAwwFAwsH8wH6c90qfw0t/32WML55gahjzup3vXwz42Eb6NH3PGZBSPggTK
ywSAGmUXTNjh0EiwtbBqVuZo88BSwiidJcEoHuo/tKUY4XozESzawUOBF4lHmxQoa4b7bjFZ74cV
4vu1vYJ9928U7J805Q4uRndGVsOLtr0n/VJ913zJus+dybhNBgd1hMHkHu1HpFWJ/VdsHUY39Lpp
ZFVzHJQRWb7jWLWgZ3vDM9QtciV0PnAhBVuTl3owvNFoMEf0dG5knw+kqfPHDo0wyHXp/dtJiA8L
SEcdJCE7gAWHQtL587hsF0wTTuS3cqnjW8dohUe/Uix7qCQPmD4oHMFw4oeNZEChbHT9UdikxN8n
frEBrs3vlwjPETWsRnVWrHB7waanpH2AxR9WiieAsQpeXtgjv3i0XYzo/Ta7rsl8nNEBKR1ncYtQ
cdRxGzj8VFh4EK0RNcKb7UPytR1fJoV7PHUS6g8UEjVA0keEZyU4/F34R2/kOQpN/cL+kZOSRJqz
horo8XAZn+FDg+dS+uynDK1U2ydOd6NrzFybzIMUoro4Q3rWF140J1+9B9c5R3PwCi6JSpSXEW+k
+59o0+snXiakkToK4mMjxuIIG6dvGaT5JqO1KqySUBhm+GXVDPhGnLdXjH7jy0T3a9i1AK/YP7NT
0A8lWB7g3SI89et3o41sa1S/O+v+ljdOUFijUkrVd0Dkd62h/r6I8hiXW5iDWGXuVCoFXKni1/aR
2FQOBiHovIZRuUYa+Zbq5DJC/Wv0+qI/EZzrYFjom4pbXjnfN7H4WBttpO9U6EbICI7MFdZyS3Tt
duCyGZXUCbV2KBSXA3QNYBjO5/OGGScGfBIyKVja2DNlNlr5ON3gbx1qeB6NGRqivcS4n8eVYOEX
9tvjsoHMg1tVikCOvNW/Ecs5/z71AWjdyF9oi4TXmAZvYOSIQaFn2KG+gq8Fk4RvyhJ/owMQD4T+
p8NAkHtBVSy+v6NBJko1LtTmawrTO34SxJWv5qfGyvtM+a6+D7XwG2aY+Zgh4f6aMtxM++Xi84Q4
ATG3nF5YbtczRe5rhW+aDTTACfZGdQkLN4FyHnbbg0BEgUDxzzG+LWDuB6Nc7olDe9snpzOKipS1
zP6zroH2Ygv9IxgwsOo38gzxMTLT/Y514VFkkq7L8ed1LagDdAyuofCn4GLsjTzuP1SEL9EKun1d
35VvwxE7Nyverfjuweo+MSdscJxUEetJirXVS6gcNls7qijHn59oopGvLiqaQGwGTPy8Ay4dQuEe
Hbd+76LLp+d7WJx0CMEI8MpOhWr8Nwyt7ZXhj3t06UGbXz9Ij4fVsgkgnSwuLE6IlYn51Sw70DFr
YQFbPlcgWjHr0Erua1oNvKnGRd2szaoVl7Ff9N/0N/+eTajGv42N/zOb+GMkuDIv1f5VGLh8UDAe
c50XTHTzm/CyIjgzEAh2AYovTKxiZ0MXkf4NE+yKG+FJh6IzwxyPd5YUFTgZOxk+G+pojoo3v50r
4BicOJCGmV7p4ydppAMafphiUhdIED88Vjwq0OQf7j09rPAsg+J1kpGnHfFu+hhsR/9h2zNsdhk5
KXa00XN3PXkMSGUSU5X7by21f/CwQhv6lZKONNnhW4EwiqxlzhzJh+bR+KDvXYYOvBbhafGiM0yr
mflO25t3gLoN60cd4VlDe/axMmR4nZ/tSAYYv3iXFWi2W73T74+f4PnI59JmGUJuEoDDBlAnofZp
VTIMa3nmBIJXpKEl6OMbM7F8JAKoGKTZHg4k8s8hgG7AwqIz4dAsvNOuE0UV7gYQD/NbxcAHvnUF
F6ds7C2UMhoO5Riaw1wS+pIggKsq75b43NF4J99+p9dMD5sKAqScodF5P8Na6b377W0/SKqLD4Mz
9uW/Vng9+RjW+ZjMvHd+tytm6Jsxsb0SdSnEbVcl6cexFtuHvy8w4089G5GtIkRhmKiqkcv+yhb8
I1vd65b+OmgNwgCFb5Rzc4XdOWJdwKWERt5x7zUfSN0Us4flYQ2JBys9RrzW+CMa3qgdk+xlweH7
GYkDq3OR2L2ffRv+B4RO9UuzRvtYkfwKAhGREu5273UQj+MxwqJXS3DTB8bWy+CJNDFVJoYyOyRV
/36Tzp+yHr83qRm6kI8zNcP8Q0/C0BWllO7cpHX2enRV3xiw5EjFz/JEimO55uA2Ylir2uGDAmIl
WNg3w31ttBT++KSQYaHsdaTDcX7YG16B+RXa39rIPI57OIUQwnFJzGpw9DVuJhpzfayml1t+7dGJ
dpH6ZXggstPXN1EHq4hr7Tbf0q5DAZPAxJq6jZ8fTeVjHlEyUIR1IgMvlevYnvat4KUNzQfsYXdQ
3PPJU76BS3bawz2ueq5n5OjeVQkeVqAscElF2b6WghZJT110gCAIP1ws6/7+PI1fHZQ/hQrQk7As
Ba8bxFL+OJUe/fN20Y7lEU9erR4fj64ZOhf/foM3wPjn+kbr1AhacGo810ox6EgMO4BaAgdhqZgz
fHXFQW9WX70rFksoLNDA7SY2KPxPz1jSmvFJdPvM8+flgJMGbgov5notyWtGLZqwiTnbQyvBy2XA
rRpF/SZRX1mpJGcOADl8wgGpKfzZQiZD8fefx55Sqkit83tvuIOTMrglTSg6noNX24HxHCt67nRH
rBhr12H04HVdqMed5cwu1eL4QnwdHK45Uy9cnUA5eR1cDvr5R9fZWYdsD1OSpXHc9SqzRIykGd7+
iaVfaOFI5nbGRrfHqN87+ExVRtzRtwMuh2mxD9C2R3D4iRo2XtzHEW4+JNP3oFNQHK6wHsUC5NEd
vUe9drpEL76f9tIp0jP0iIe733/uz+8mLFJreaWRyUxvwVTeHbde1GhXjFA1Pmv5jAmfXyxuNDwv
Xp2SQ7KC9kvJdi2sEQosGbH5cCFmoD0CWeeH9AnwkDmGLoLn5jdL5ySYwyXExEugvuGRowYaGN5n
d4kcc1S+EVQtJImvfvEGzY8PvIzQde5N3tPowrT2lGNThj2H7zlvkq6s7IQtwYakAjLVi96ujmJH
O5FJuTcmK3jU74yN0eOE4L6IWgNaDqjwzJuv68+BvFkdNdsbGf0+JxnhtECp9ei4YE6z+/z5FOHY
xnmGhLrwAdBuTOKCN/kFDcjTdr8dNoftCRh8/wEysZEwVj4ElAsmOcz33js57nm8PwlJZaAR8M/p
A5OfvLMRnxvJV7/Rx7cl33a9z5vXAvVci0GEyj91lNfMLDor3aJcJhrOn3E5ezzdYgwCvzh8F2iV
75wdMgiZRbcRa1b3kR3COxXWkmENr//pjz6W3SSQsFqD6muAysd8BPk0fmshc6x4HO4gnh+wiEcJ
Gv1PC982hoIy44AmvrCLqxRwt3K7XxhnV8al0Gsj800xAgACuyLvAgFdcm+XDSCEmkm6jycpvQK4
Z8xL9UivBqj8m/ZI372+W5Dctbp7vhuOe0f12LXnxtJZkEWfvvWxtsD6gjONgpCgr42Otk/AMKha
+3dG6L6BK47MjK7NFYAPci53eg4cs2gZY7p4drwr5hu8/m1RuGT0yvTxc9xyJbTKhqBb399uOu2H
js4iRyHn4FW4RhYYPmqetMTe/AFbCusPABEQs/YdyVmwEJLDfeAghzzCU4kG4kKbvt72Gx37gGBg
MFh2yVjZVzKqLmPz7R7u0Zsfk2z3b8+8Z8JzXKyEoQi90SuWISMTbiggC+XceL9pD65QGBVDoXJi
sClJ8D/4UTyBhlDY9tTiyiiOyYaluTBVbrMbeGAFS4y8TOMT6V/g18CPdIiMBg2K8Xe/s0Y6Z40y
wnby7+ez/m9B/Z/H8x/x7mWcL0pVvQ4re0WV1d7oknLmPd/2cwZObxSglcuJe2H3MVO7v4wEu0R7
l0EGgQV3qIvvdU8aPI4mAJsPHcalAjuAWWsTF5LSRUkbz+n9JxsOg3JcnsnoFoUe/v0uNCEa8/+C
jG5otiVrjqJpKn//j9TkWTV1qT4fhxU2JM7CQStD25xXGt+cQJ9UdrcM6sg7DJuV8Q4GTsc0eDBG
j03kyFkOc3nMO+k2iOKy0b//fm3kDf92cQa6eDYaebb8q/P7j4s7Sr1WDvIVYscSyZEVZSMLhZbu
i4EnB9wNMe9ydDt4r8/rp4hxR/cuBogZXQVV+L6snJ3GwOpApYWc6KfSYNfpoWNt4a+N1XyZDLTs
PgCjN8OdKCEMwW5GcpTQO3aF+H3sQGH3HzNE5TKFCpIm3VaeSIvbdXxcknBr+Jh45fwwuU4B6V4j
aVO/4aHLaLR08lCWDu7k1Bfh00EowodlWmmgLKXhWQO1GopYb5RNoQ36tHmCKL7C49b8IWy3MZY0
n8L7nIFeZ7SfX6dYma7w7u3g6J/Jc6AvDbivMJisj6TcPI9QP1G35P4MoTyxDByXOv66kY7G/erB
/M0te4572PJ22m+Ldw2fqYXqYxvEwNlzN6yeS2sjjMxV8v6GXN3J7liHcML5iKRZLk2wZ3LfB6f9
lgG6qtqWkIqMd5CrGvLi3e833QO8iNmx1aHxjTk8Tr/OTxttUq8f3oDFDpr63VRDJwD/nMBe7h08
VUbNuxUcVieUgeIqOL8z36eeMBsZPdB2h92EhkEnckFG98jlzLGWKZWLu4k2rxa0BKF0NYSv2alZ
qMqoZwEyNPr+mKM6gT+Kivw2ws0XnIyO6QWRtxvYC9JHEwOIY6XtwFfNpckLtbC2zk4weWLG/BBM
AtrrkeZhaGeO8Zi9VGgMzUBrK3lECsrwk5y/5tKMoSfgD94gQxulh3zNlzEhz7zgNkAJ/cJ0Adhs
+FRo4x090px5LbnM2AM3LvY8JvDLSYMd6HEN1cl6J0fCt0F9a9c30L33G2Yd+BVu1I8uO65f70Aq
7cHTvRch44Zt3ginCob3TrDL9U+J9oMYFh5c/asMtcz8jek33bUjTL6G8Dh7TqwQafnnh7ysZ9Ky
xpQWF+gPjmnpBxfZWkT00W2qZHrjoiNsjYEZmk3H6mZYYLlH520DILL/kulNFRle5C+PsPICWZOx
nUGfnEbm68r8ifRjIzH0QgRiVr1XYHt8uDM2T94puaGOUYpyXtWJnMNmWBh4TJO+3Jhy1D2cPlQu
C/LOYcoAYouvUqggRrPt5+ZOWmrIQNMEa1f4KkYGw44MoN5Hp9k+wArDvb69yT/lpIXFOKlB5zGi
wtVAzCd7NsWU38CNqyJlW42dhY2Gg41Gf9DfSXirL4OPwRUGeKbMDqbIoEmU6RV8PNZohJ+mBsPx
gCjyy22v/nUJAWaC8sLyCvTTMZb7TG1gRLJw5HiAXwuqurCgvVyHuh7iDQxAg1svOB6UZtxNY5vV
tCO02e6e8ZdvjNo2KNEUM7DTY7xn+viW9RBy8CQ8DknJjBjjXni9gWqziWSOXx9HbWbfyOngXBKy
58dPg3IJ9h19It5oHfJG2wyyin3w7flrJU276SujMrRPnrQ9C1dDtOY/j1MKyAHqyU1E2BZS388x
fpYei4MIOyBvFYJDOtiUzJTt6Xtg24+lRfHwSpjUZ7fZHfRIOY+kq9ft7s/k+pgdhjG+ehaBOSq+
re3fQ8FvP+fPMEXhbCOR6qgm6nr/N0zVmlTf+/3psMJ3PLjGp62zg6XceOR1/oD77Skpr9jYgjX+
l2iw+m9x/p9f/Yci511p9dI4dQeQqeK9s10jL18oTbRfx0AMGJBygIkhcsrYNu3lOR7bo3JrfNyh
gXj3e/QfD+LfGl//vJo/xDNt+9IbunM8rKBQzPcfJoTsU86Enqe/PV1rgphkqiUlvcf/UiVXRD7z
5ysgSdB1xaa61/Q/MoW+rdu2rVryHXptPw7T7fik03XSPANP8h/6E3Ikv2tbXcDK9K7q0Njq/2FX
q4j3/LeL+GMdaK3mWA+7oe+HCh5yPzSBpNFDQuU/eK73AZg0rLr5fzzzf9N1/Oed/7ECLgelUI4P
vvRO/h4qkGEYPytF9YWNO11myDnEP+Etw757/hcQoKn/ddN/vPNbqXTKQeGdP/ATpKAQJHSybhVi
gQHD4OHtkXuDO98mZh2TnNiz8wfJQr0sMtLspgK5ppvJ3M7q6FZjejoRJ7NgKumchtcp+QrCND+k
zJESgSnCs2e0Hs4eiLzBzLgyv2zrHS0W+ko9ZsgMPJajAzJu95TOIjaVZGJ5DcGDIah5tfcfEyM6
fTXz23v3dF/IIbryGksxJIIQOLud6V/YNFS/nEDOmvkpONpwfxtBBSXEPSALw7iBNMY/dGhSnvx6
La3JjMmjxxpUbdq63cre0i4cps95M+aizp6+lHP5C0IAdO5VERRLOLQ3t1o/5wBIVmYvBqyhT0yv
V2sc2Ojq4y+L7AcvEGae7TLxTcCoJzpjfPgZQ19/8clnz8A/MMauJLBxSRGgEnqtK3IdZo6Gr2tC
gqA5ZA6vjbAb9umM4iNMClXDeEAnboMez4aBsRtz21pIowmjlAn1X34D0UNLp/JePrDnpE0k6pzT
qH2Hf/CFDIUc4FDxXkeQbmDtecJo3H4D63AhDG72ghZLhw2Y3Ub/JrnAAVeml58Lc3uiAZGfSupJ
EINZNX8sEeUQTFZSG5Tn4K0irYef3ewRMxdP4R+8mqDHfZQOZeGaFqCMRxfc4K9Y0HOgpv1OsD/t
EOWmCTo8UnRz71t+lj4IPwEfosYhAnBanfVvcFBTGjWCzWP6ECs3ZBYq2A3p3DXQL661VSy/1T1r
fP65HbDsRXUDJ15zBR9SRrmxGlPzCk7137fvv55bum5amoHeMGDa/w0dumGftMfh2q4sK2yxU8e+
qwURunsy1ez5Y+j+QwD7XwOG9Y8v/OOgNPuXfjhql3b1mLVjnk01BZRwv5sxXcnLG9PG/itC/0pY
NT88MUMnnHA25401/vuN/2tth/SxbcsWmqGO/Ycabtk+7Wt3vnFih9JbVukumN/6gUfhGMVTe/T5
jTTFcpieoQXMsRyK/oewM11OlV239hFZJb38pVFBaeybP5ZNRBQEW5Cj/64ne9e35spOzVlrvUlm
YpQgPM19j3GN2xCZ9OE25eOCuPgMKwvYV+KQ/35cqvrbgNox2DzDAjdUvfNjQJOe50wvbx3ekglk
z63sX8F3I5n8iAVYOzQODKJcQIb9Ju+E4scSKZm8rhJ6jj1pckN5vm/oeQqKYdNVhoC/PYBpM3PC
5vCDZvFlXdmC0+JrdSugOx8L0ChCv9GlsZ+vHpmjDz+nf2UMCd4UTNFP2CiYxARXFIiIPqJbk7I8
lZ3A2D+OqIUQUFwsernt4+vRhd7Il3Jg3t1W2yHC6JE5cnBpqEA7+H3wq8zVcXPIT3axIxZMIbll
0JpeIVF1Pu5rDtmJI2IRSGkAkw9xuOTiOmciCfetoTmsfGP6aJyUxav73Dd7dE9huW/BBKCf6z2X
Tcwkxx1YlK759vRd5Umr60ynncNKXOyGLaYGAki5ORn0keFAwXqenFzrPnSLMu+Dm+wob9GlvGbn
JVtH1CVV7WQHWgsJPLYnmEP2JIBFYRBf+trdS55DU8QsCgAX8bV38Mmq/dl+Qqz/I2AzZ2gn6LRW
9Y4nlXZq0r9qPRrgyBZSgAgfm6xKNBAAZ5CLHgvql2yvj/kHd408PXGqiQ6XSDG0NfKr1hs8h0qY
nexsl/gtmpa4tBnExZYRoASW87jMnYR9nWGrst2afVb82gsny4yoRC002PzhXuxM2QbXA5P2O5JV
A7JkYGJFSqft4fPSx80Ubib4HCfycEPiOv7CEVkQGO/u4bnlNhA33rM7xgMQ0swqJUSvvAZYd5Zs
5v0Lf9fotkb9gXghB6hVkwQ/uWt07u23ZKPskMJb3VNKFyjSuEWCPB03UvzGN1LXyYRjbU5KoJgd
duedgbNTo/NJtJnPVvi2Z1uXY1VnH/pg85A4bHLBG2QYSrIdAYuGf4WOWqENe0WYjJEORG/NuZY2
5Vc2P+al37oQs+lKDaqNOwUB6g7blmadokoojXPRFirQ+FKlXD2W7LfuzguX97j5uG/ky3tUIp2o
PsqANKYfUCwCQJ4MH3sTetWpb4ySrzzQQIX3+NK9ZV2WfZijpukbdYp5RHKLHQPRBLU6eDTRiyhC
Uq1SW7JXbMPYHdNdE2XSgbTqBBUKRmNIEPLuPmOkQVuKXS9HT47onB1VudQO2Vd7d6u6qWTVzMGp
fSvIfnNwHvTAbHBVR/8aNKX2b6stU1VMncBuVW7/bNadPm/d0G4Nm03wqmeEeBrp9URusa10jHu/
RdkE6z4lFMRJcI2Yhns3yMoUIaQG5w6LJjNxpAFQ6Lv9CtCAACUKcvZKtA6gh0GO2ZW7J5c6bQH8
EQcCMo1dgwrr68ysnVPEtE4fi8ILVQukrVPoVBukNdOSfnhG0WFexMnGAmJGiC+3AR02wmyQvFKs
Oq0JtyGauJvJuF3bA8yVX3VIYqq+b8Wzj6dAcIvrL32JJIAtdAJqWV1rqrMpHBob9728Pg+T3b+S
aCT5t/FetLAUouUVpaP/WEBLabv83NsSnvBAHjFGmwzejCJTbZKMWw4q7RFrB/q+LJEitsw18p50
y8a4pm6zbchpCUh0zLoCEL0sUJKi6ri62rIFWJUEAbbnHwb8vrbfaOxMqG5R+WvbECRuWPIlYsmd
gicdKLDMd8iVB4wbpy0GBaaI7lm3Uhg60lzfE1FLhaWBwCjDuWGyvnSz7X3eXn72QgsLUGR08Tor
EzjAGVrTeawFpx29RDgUTtmvhipaaHbldeW8e+o4I0BBjtKDjH71ilmlT+xqyerw69lTvMdOwvdi
xtj9InSePvmFOJpTq/OPrYti/FZC/fPU/5hqr/dic7voKqd+JDQE+zZb1qWyVyuHXvfEjGRXXb+X
VzosONzxrQ7f/AV0VkN2FjeydyOG+zLrKvsLRpuD6L7BlqZ6VoL6OsfobqAnTzIYpMYC0p5kkV2P
+B2b01Gntx0qLbu1qFmik+QnnGO0v3sfTBwon3X6eT3T6N/IK8R1SmVZ6vEdJh+K5co+bdDl3Kds
GTTJbm+lwWuUrmFuVa4p2dXXad+ZZ6nLNhSOIuzXZbG+T1Wek4rANFt15gnRgnRPErsrz5rFBnju
Ag5h2TiIQjtQXGr0diDAilqU/Np0elHvNyJcu4WwoYB98KbgHlBIpJyoY6YQaKkL5BFKgJ2oA23C
HPOlfki8U0oYWDaXwuuWAmbjtqlyoSQETkAteKnzJRMWLq8PIAsl+BzkZeG80SO8t6io3i/k/zjV
dimKdr2fTKSVkPDqCxXH4uZlqdPN9LWHmLGHO8d1dFvKS+Vjs4UoNQB76lLDmkNeslvOq+VtycNN
Kl8ao8Kl+zkIMxwDMMwnMb+c5jdP8y5z8gLnl42VTNPDGR3ac8m8ksTa+rrVjoClxjh0ycfzSqh/
Zci0AVdoYfTZW51CINx7ulmWGHM+XfZNF1aVw1bl3OfY6Grr1D+Hb9x0cFvWBbgj5F8d+x5ehEgv
24oN5LEDXAZ/yvxGm+N4b0g4ZodW3Z3ziKqByZZTty5xPkUfpC+w9YC/Jm9i0oZcn9i6bMmLq4Dm
1B23ahxzhXYMHlyQwiL6jLU4jcxDueQiJyb29Yo3M6xPzd05TVtL9FzB/YI4n5omK5cuNKQH1lW3
wCr7wbizQb2rQBXVg+fyg3P9TvIeUn2BJSWksI/2r0kcVoaMMDJl3PuSUtr1TfiwZ0qDT+lXhXeL
3yywpm+4PHdfXiQrTnEEy3p6if6+hEYB8EshxOx0dPTPOkv877CAP1ojfO96zs73bHbDMENkIAM3
aFlpT93UQarHVm2CJBPDjQp19MhPVPe5BCqCSFqKnqsEaF0nztB0Mu4MmyWA2fG5K/E5Q07XoYwC
XL4NeujpIsEE5YyHy0b2KQQXeNnQEvdS++KSrMsip0JC/gH4BvQsygPGXRx6WLLJSaUuRWMwFo7L
dvdJCAjIO95un/vUq7AbNj36ryX6gg+OJNORI0E9y9wGFgvNURxQL6/lv4HW0EyMlBjtYL+cZTNk
5X8/n7/uSP44nT/zYp7yKavOtxuUAVp5rAjHkK4vY4jkSO8+x07lFMfmYE5fYCYQJE+lgUJQwtNL
Z5u+ub7E2UKesDQBBNjnD7rbgt/32acEnTHZYYLa041o+WcknnR0/xmw9n/yLpHesFqRFUPSNJE2
9mOQTxtNf1/aaT57Ls/MlpXDYM20mT7Eloo/ArU7jqFF7bR9YpuZRQGgx2wEYMuXG+t5+ATsSBj4
H26JUEFx2DuckGG/utULvALOO7pLGJ8ZAB6R+SS41L0OEYfQ3a5oyeyZh6luJwRtHhXoNfMnEve9
0dXwKmbUy6s+gjIEA9B7kR6Yixqp6RHue/V2Xl+KI88ZW3ai+8L9qsU0SnQyzi0VpSludcJ6xQjd
o9Z7jaoaum79tFJG0fojIIpE/OoHmlIvVsY089j8RFUEj4hFUNAGrMjYnvTkh5+87I1Oi5WZ6zY6
XexPwP7gxILBbqONJeBreKYhS14xw3Z+qO32gRVtm+HKzw8mPS4rgaJycurvlfpnL6Px2KPZkJAG
lS6CTIRGs+dTLKvbQHPQTd+mDMwyy3Yo81h5OtYTKUWo0Fe08tVlojDysRIWNXbdErLHfMK2Lqcb
NWsdb0P07joV3WeIYXadSJA1KOtrc6o9zFjoB9oU+r/1GTPphGBe26Ip6bBGMTEKdgL2A/7toG74
tZdfDJ4bXw6LBaUVIQimkj+j3lT3SHXfG8wFxNKT07KmSVHaJyusGX4xtl2hjfz9HlN+UVkSuaQZ
VCI0ktbMn+WI10nKDPVazOYGtgy0sFawliwP97fvcYKJfbZ6wFr8PjTaOpzYuJkPj38VZ36mnIpb
RcY6YhoESmqS+aM403k3D+lTqMQxBUEUeJuV0BWRQthDHhkPV1CnJu1FNZj0zbhCs/uPU/BLL+G/
Xv1n+Tpptd6loVxng+66S5pmvWOv7pSRspj2CMO4D+Jrn4WQtYIvZM18+4g5bvd8u9lXQjlAc/5+
ON+j2o9q+n8dzo91eVstH23zycmYGxM29207qEIYFE7kXSBP7lvnILWtlf0OlbnY1/nkR5+Gg3Q+
bw0OlUW18WoPMJ7//ag6v54kxjNS8UxDbhti6vtjais6F7X4KJykOQgXy7DWbXd9stkKBMggrShQ
/WB5yu11oLq7Ys2gFDXWeHxdvK0qJniiO2RxslKt3pfgr75608SK49iVl+B8S8s9W30HpVqgWc6R
RknWf+2yWeK8rNHmC/8pnli3tJQjgCuGKXTSB/kfIXKKGI3/z1n/z9/3syx3UjYXSU/5+6rRHJFZ
aKIxhw2+43o4OVN2GOMYKiQK2rvI4RYzIqCCWR8jGcZBXFX/uC+1X+/LP47nR4H0cpLuTz2RME7P
HEwmoeQgtrpZONah3UrQKpLEnqIOEEOd9y7d3Jbjr6bHcD/ctnwq2IOKdEZrsyjtycm10brTf1Ud
dNAfK4kmJ2sCJtT+R4zTb3tKXf7jqH/cyMVbbisnU9xK849N1ZBtN/porFbWV2sL5WQhhuLS8mcn
y1wdsU7//SpVfykT/Nfr/7iV6/pzOr9Lzlpzd+fLoDvt5r0OQoYvtFKqlTCooNOdfOU2rN2YKPcw
PFnYG9vWlrVAaYV2v19Zo3YoldblH6sZ/ZdN338d24/7unWS5cc9JQaNA6ud4B3t1h3/Zp1sj6N6
wZVRntaOuwcsh9Oc3LVq58AJUp9zxw4mt9+7KWEXljfe94ZhZ0AVCecixX6fTTtFg/mDaHYsnJOk
y7AEpeKI2myHm7M/mv/9LP8+Z/zxLot76Y+xQEn1Tnq6cZblYMmaFjFMGDAGoOTgrfa+0HCAFFsk
MSdUsWdM6fhB0Zhixv3H9ab/IpT6r3MqJpY/jkS93PScbF/uWruwyLVgWHlDbEMyMqX66EVGd4fu
uLDWitP1xuOn6bBxjI3x13tRW1/7TTdefBxwL8rL8TcDaJxH7oqvA1ac/uiYPK3KMp1Tz8BSjhL9
HBz+fiKl32LPOH5FE0mEFL20H2fy0jR1uyWuidYAJymxDuwTD2tQLEipXZIMhM6I29+wljTYUV/b
y6uH9MB6jafyF0vGoUzjbv2Ym5EG74zWENK6ZjJ/d53KDWDleEh2fCP80l/YztS4Lt12iw4ezfHT
ZoDmV3+i70Z0sXrhsWosJVhYQ1u2/P6ksg73yn5ZVX8E4NJ3EyFvqO0qcTNrpfnhVgqg3VifHToT
RhQM8hMK27llrypHj+ihhGL7y9iz5oLsH+nFApeISnrgow/eTM7sk9XSYkS3iVmLX2d9kThHdh3A
I/5+muXfR4X/nOUfV0nZTuTL5sKo9OwGyId8EjemNbOTNGZj6NQu/gnGw2uvsoDt2P948d9v+/+8
uPj5H5doXSp1lpx4caLS7XR8s9J+BDx8HDfj+AKje8Xr3+3ZMYnYBR4ulvmPxo75+8z2nwMQ4oU/
DsB4Z5vXXdwjA+zLVtEwLq/NLpFg3K09pLyD6WM2ZVamGGpfzj20Zw29XyQT1MwZN59Kn8V/aY2z
wZ6ZL2vs4QIPp42eigLaIH51ryBlKf45r9ifXEfntaAgIUOyrrj3CVmzzZh3uOh0adFe7cPGnpfO
YJl5GB4KV4abL313MEdZb5IFTEzQEUagl/7+Nqi/bM3ZlqNWZDgg2vfn/N4yEuW8oV/PNTBApDOk
RNXd0SG+wqYFeoSIC9Rh24GwDZb/PGG28Ey4Tb2ei/Ov+1znipVTIAmL2FeptOP7Z5AQ9AEzvtoT
eZGNyt6IhcnfD5uIe96dn+sSBKAs0duYDnTzx+WTPOv0dE80/AZuYFrBjvjPIGUmG9NrH9eMuNIA
K5IbfVzKzBTFg9xaI26K307UsqZgMixw4nGxj1dh6Ge+G650Z98habDNkqFeTMfqwXv3a4uR4j1A
oIgCis3Zm66Vo1uLFVAJhznyI5YLfbM9SB/2nMRBp44GkB2RR8M5sl9t69A6HGgM2LyJ59GRj75N
PYFp4GqBqQhtFniTrHd8WXTDEBq/V38/T78uPP48TT8u8vdb+hitnIG0ZB1Jvbgb6LbXhRMiVqBt
L65tFEn2jOXP6II6/h83+XdQ89/epR+r48+73eQopLjHnt3cqp31/cCSPbVYIoO0myLX6E/L7ma+
QzjQTayN1/EeJCTFT8SPb9sMFitinriFQv9uH7FD2X32l+j5UcxOPla7Y8H3zCf9YuMcT+7kOBr9
/fT9Og/95/QZ7R+7wEaqjCoVq/smykWbthoFA1AyLE52u2niMlc+hSK0d+4qSPjHtMzMbTyk9klt
cWWO6A4tc6YuS2UgqF2fxi5/A6XrU6Qd/nFL/LoT0dpthMlQBii0/VgZb5riqZftez5j2kPTgcjC
N6dSlIYJEjh6KXTfRlo/8bUuKhPQmsBOZvhl3NRliINDPAfKi+HuSbAappGLfwLRQhgU+qmXkwNa
K9e1S2RTHwEhg+SVovODyJT/2adDdX0S3dLuXomj1EeGo82RgNC8d68gxukp+OoCPhgs2peH6QSc
Cm3vDwxoYkr/Ma4b4pL+ec1pkqooEudAkto/LvlWorw655r6UitSQXRSNe0Zh4YC44VRHu3K/LNF
3pJiOGI1gZsbefjNrvDD0izlZj9bUKMaFzdjlbkqcJpbgHsHxy7tXWV3ncK2WVBTcxgVhkRTuKiB
KZut07Nl9prtZ9rpo9SR6InlNvU0fCvwAr3PVBMpv9SJrCrCBXNmya3aEpQbfdSme8liLLVR3Hxh
xikDFC5/v44l6ga/zLcspaROB+8oG9X2jyWVqXwqqTjJxazyqWU7cggTFK4h3HGSXBAWgToV2XtA
G7oK6bb4qwXqBlBP0kPYBFft2YUc1UUpOiQ+DF8xaj4R8NuhNHtfAGOwdTIr1DFEVSBtOiHNZfQh
Tk3QVC6jk0M9akFCC7IITxo2w/OqopbElnd+E9F4vBfaPtEx6FqIVPnI/zVTfKyOfKMgLB3Z04fW
DoyH6qjsackpe4wi4pO2p/2m7JPyUMijJy4xKuYkUlVAcgk/RBpgwkEy+g/DeeNQpQd2cqg5N0sT
jOSWcjLNvO0HUOGUr9KtIb7LB4qTJP2mW1IVL1sKDum2JX5ChqWI88rnPJi2EzaECV/VS3PCc6K4
xFnbLJslL8bjRKIXn0zAZuJVAJKRrlcT/IU8qdm/lwgrku1mTT8pofWKTTRzUkJ35gXBniXtR5kA
t4RA2RPt21FFDAsZYO3vANn/iZG9m5YOEK1ciojacvnwVfr5oBExM4HdPbn+aoiVFQYKmDyPyAc4
ieCq4Jq9+g8fkFc/B5xMoDZwKt5e907ka91TBTW9hw8K0n4itLXwazHQ+ZdJP2OlxjzSPY8Q8OLK
PuEtllzDrUBN8sD+A6SJO4CHBYPTlR3KiY6C19b0MrCfZ+guTQ9j2E7nlzJX4CszOg8y+JvbRBWQ
J8i2YMx3BbTfZHwicfQyTsnjMLoNKCLcTOCT6cw7ME3i2iPlx1cWuf8gEqPhEr3MqROTiHHt3kKj
2/HPECfb4AthG/QvY91/D9+wdyUI9II4JJa1D8SALqxNWFlgXamv+MUEh/zixjoLnu6IOnF49SoA
NPg94cmI0L3Cr8GsZXErgsfL0QlWoB5UI5OWqoSGlKr5SgMCdds9oEQZK4GWhqlJW4CuKqQthTkf
dCdnp0OTASM+WIW7fWaCu3QL0O0mFmEEA9SwRIIU0VgYzYVhGCZrr7WCVw7Z/g0l9zRo9Wr/ShsX
QiHA9DYEnYL3TBDwoVJPCPjiVd8B7Bb3zE/OYHEEIekSA3z377DEWnEyefDO59NW7y6GaMBzKOzs
uie4h6xYWa2+oSOd1kn0JFXuQUKugYPp3JMXHC8U3BISVhIKzwZv73WUslCtFi1gvg9gZacAhhz0
g2QsA/804824NQVvA50apsTwxXUk+FcvrlWDcqHcT3Gjt3vn4Wa9CbCtHE8Y1UkzcMn3ILYoHb+2
t+8gtwqmZBo+uPrABnRfvK0JVESY2sQGXtwrWLcrwNKCPx5sKbbA0zqdsP75SoHpc0FHkLB3gq75
WGRQ7rlPcPMf6ImGaVd3JeJvoKvEHDbg0haMaQlwHZwOvONQbqn4ch33nuyIuOAeYUpQjMECXoV3
Kua6qg8LWUCNYV+BZe4iue91eiJsmnENpNwJyFbHy2dQ+gZkThFYXnqCuHcGgkd8CswCQNZkOPBT
WyVb/eqofgrh74LAVadSIC6EK4Rbseut+g+AbGnfgK6IP5MmIR0obo977zqEBki2JMeGVlV2E8if
yPv7NXz4GjYrdllBmYWV8RwK5JWKoUui8tRVSM3CSkXTHEQHA3j3MmAp4RtPvMz5V2uMfFnijMs9
FsEUvqHxiee39dGmRw+edKoT6m5MNUSvG4CxE0gWLwqfKVRKwX98QnrXR5V/HeZbMNrdTmBw9oi1
xByAz94lLJszSguQv+fit4DCfShxEysAvSsJUXYSUGrucBgRUyqBmqxIsxRzFqVGkNB1j+mTGIgH
5o66V0RgqIj/BvazbYbJoAJaaaDrNbuvHlhlkko1cd4ICkM2RtqlSQA0sUz9Yvz2xG1d8ne/4BDf
nLODCYYLPyGDJnfLGDkmdKM7OdeXEf/ukllNpdeki6QCBeSdhK+U+HiTZqgpvWIuk896J+vzxdCh
9TPEHd49InDBgQbdF5mZNaGMkAv7wN17fAfY96uXjzZe7r1DIV5i7iSvAnyjQyq00TepyHFr7DSY
7/fpzWq7Ve9J7lg2wcsS4/VCYs3NchljTqSPTSKmCG0+x/qx4DqSjx0fNiFBl0xI5ARPv8Mpm2Xw
PW/lc6ZZILFLhA0SjVpkiQVJwMyZIlBXRQoKb358Tnp0x0bfD60qp2K516F1269RA1fO49L/Tij9
nvL+l/d5m5/FcyHyHuF+GSdj/vHge0h/Wvv//+/bnJc9T0+xzM2P2Iawu2n7+JijEqJAsM34yWP7
HrKJS2lrnqbK3ohaUTpmObaXTNQ0NxqIa66q6L3UorOYEIZoypUomb/8jHYwlThJMLc2MxSSd3Ky
pzkXCX5plEorAOSVLcWoIRE1wK8+aLFxEON56/sjVqKxivHfNof5TokvO3NoDOk9GkNl2gEhEegz
0O4L0uhDtErphFSJr43AAK7gjo0EuFnEEbQH+gBcLyMtzTJo5qUAOc9M7zkTbOOceg/4yzDzeIqW
h74kAD8OuhUvNHcCfEMfCS7XOJZ55GQVrDOoP0wlGtM0kxY9aDW8uZUrDXLiCEHLO6eA5D9wdlyF
/g30KzmenkpSPKR/6iqb3pspX+097BvsSoyrrFYJZmMV+AQaZKL2IEEdfAYDICNMGZfkIROBFZ0B
ZhqxQVIhPXt/w55CctpAMiHj9St4reQHhRVq3Cds6hcDp9a90VJN+txbbgofk91DANCJRHjGmH7G
8yrcjzlZOI0no+FNBT1vIHPH4/3ndtCIPdH65qDsvj1p3xAkAPOuX3G3tfpKt0V5mDuWo00nCiic
tyee743kHwzJ3TMEDdR788RZz1y2usVAoDqL2QXaoOzWlHFY1L9ElNUC9KOfgueHTyBz+xtuwiGK
A7gDJynIRmZI758ngD5jPLAufXXwfBInQpDwNA6mjli5hB3ouliksCyC1fWKQQP+VeGQUr/uXhk4
RPoyMqVBTvbA2RfoQBx24nUY/vjMR1YdPAdgV+tuN8w66JqADT76neABchV+M4ReBl774qciEgrQ
lMzgc+fNWr6di1uwb8m6KP5hYoKp7D9dQZM7kfeik719Hwo6bDogT6J3Y2/XhnET0jEB0yaDDoQO
xQNEnpcYIi8MdgxpvMGqK4ZB8SYoJDCgK4WHn7IyE2+qSrQxMIZu8wX/CDjzdfVkoqeKSu6q4AlD
ghMv7UE44wwC8vGvMFgF4xHqA6EWHUY+1m099tQMtw9rR42fnalM5A0T1KvXLM5gN16zwgcTQ0bj
FXj8i9WRQW4DIGjAYY0tlB7n7g0gTV5YwwSCuRppuDuZu8DI814SVp5yvkRUyp2oEJUwvEeXdZZd
kdOHoXXwiXkM0ZANpBr8ugpj6gZ21EIb0LojYQ2gDW0H9sXMiYObJeMk0EetCMMvV2o+SgmSq8cJ
fN12IOJmz+Q/qv6dubgY30hpPq3y8SPsILDqOMbSXMoief47lB71djWv5hLbHfZDd95tUjlJYiIp
jKIWUuhjIZLDEXJKSwQzbI+6I2ibrDSKQbFD6MFIByOLrAbur1HRa4XElDoPQWnvpXMdBLKBVhtR
UcyujcuUNUG48UvmtISVBnRKsiIegHEBz/Zboe68gLjCsA0r8NE6me7khCwKujPqWCFag3S/rsbK
wOxeJxK5QjXPwSKQv/c8ERu+ZpmMH+IoGYi7b3jj35slNkGsqdA6TAxBZ77MiTYXGyd2RYLV/B15
LFjPxdGc/O9kdJlD1xIPRG14mb/36O/n+ZEhvTjKI+jQayUyJnjBSajH4ExGuvjue69N5FF+bPNg
rIpG3b0RYblH+v7yBxIPwq8MAZbwjHLZRFnGl3JwXcqBzE+MoU73po6fq/zUlcdNTF0uZywaS7Fy
kOJ8UT+pxFMqg6e+kKjcHozy+2uFQv6XuRL1/FE2a51ZEho9KBfc3x1Q4WwxKKiXoNlYu5MpwXds
jEQkBLaJU8u7SaSt5MHVl8DGpvF9fEZ8e4uvxE5Kx5pBnpFrqMVUvky2GCZHghR5dh5C8QvrYWtZ
ErKM7jffmhN9rRPv8TgS1L7n4pxobEZv88v4ERT+9Ttw/XtKFTHVxJ+4xqRFCgjkHUZ5yAoYJ/vI
JiO8YS3itihNnntAcbEmAGUX2wXBKQU9RDH6Q5tSJwsiB/gNwBlqtOSJLIlnALicnHhjKTOaP0kw
gJB1As5egui8f1EE2qXC4iMzT5NnH7X6Jn86kW07IMPDO0ttxcti2ZdHQg9iTjgur45Ax7KNM9nM
dXz2drB6IxMsaCu+8oIsEQFvi1V6MYFzjrv004fRG2BqZ7rkwEmT0VET3YcsIpGpILxjhMULxATI
tDYV0Kn3kDEJ84vGNuJKcbLwdwyBLouTECfuurKxpA7qFbquWbWT/+cthVGsD15sHYopgxHpgA+v
ALsuD87rD1skwqq8FBUYNcqWDfR1fP4iSWTV8g6Gc9l10AFSNBhuApWFwRljvxJLE52/OiHv4dVN
cE7BfgSKWjD7m55CkpHcb00FIBe7JmjFFgq579zgrlDFnYI66gTMvFuZ+VWGQ67xfAT6OSS2h9eB
ftAYmyTiQsAvD+kunBkclEj1i/7pCya6x66VJjB8B+S1V5DaBN1Ccq0p9+B7i55DmeQWyZNZkfOu
CICz2BKmo3wEM8JLqS1+Ahx4mPMECrnZM4kwYz8CeAEs2erly7+TcnCmqiQo7Yp3QdVHf54jFvhA
UZoQb6k8ensmG3iE095rB7gLQwPC5yiBF/oU+yo22cUA9B3MoKFGDO81bobSdxj8a27svwMCCCZ4
k/uOObpZAYtDxzQ9x629xkUE3Z5FyG1bD5G+4xEO2F2x/miz4OQPJU5c/CIGHbbAEPa9lAFf/CdG
fLEjuH0Rh8F+gaUAhsCcPVWb20pM2EyC6yzKouKrGbCNchNfJXeMk1KMUBkSrM12/cGJ1PqXglm7
3pWDcvBBpku8MfHb2cIci6hjeZWIR2PFE2HDyUxGXbGZdrz2SgnlmMhhRK0NiXFST/Zgg74gSpJo
G6O/cs4hYS/Oh+9I9jaPkXRDVyaxgmQvlLQCdBmdWA48hq2RzAV26jfuyqAc8wRBuenLnta223G1
gl0QQjEg5Aud/RR9v7pSVyXNj1ky+zwdbcwPk1lHdd4Lwmh6nZUufqoTVMwnBXMJTTx99dy9EXmt
3jsEcPUOLTOpzmu+BgsmspF11UlVftAs8BrUCzbEs/eOLzckDFL736VrFM6Up2di+t1BkBPPUu9M
RGgXt1k0Oxw7+DWJbG8WfJmu//eTtLgBW1rDPk3X/Dq6kIUED4Cn4vmYrBZ8S1oo4tNldFm/vq4T
fkQ3gUd/P+z7N3PxHMQ339zbjJfAc9QMKERcJxproYoBt2Ezl/fxnB5P085IWWpMiFcuoHpoLFMi
SC+sNN4AD7hs+kyjfYNLQnFYNLCdVPofEYZAiFvqtn04dNyMOsvvMwTuazeDRk8nxL+SipV5um9G
aH7ZOWgOOyLxXEy7CmXXJy2IpC8A/FxSJNSSVMvP3vzum1Sg25DsES4PMtqcjKCAZHztvnct8JIJ
21uB4oX2PSQFBs5YYwG+lbHRlqTSKFRDPj2KqNQubiNpQJ9ijND9AJEA6i0JA4DMWMWSzsiaD3sb
IgDOVXiDb3Tprx/kWDdDZfj6KqdF+JlXyLAyXg7Hidj7DpRdPuJVqDSE8DBYEV8nihhCZiw5YvxE
RBhNFJ84I/BPDTCO3G0zorTCBJfshYW4MriMJOKkT9sr0X4NIZKtriKyO8g2l2bs+TlRKD/hqhkk
3n32CjHXQGwI/JXW6vS0kEJ9WK3apI6fdtJYGWOgKBfXJ1c4XF1MX8+dYXCFIqvn4uTfJoQNLEBj
OZ4C8uw95mKeuH09BKuwENTjepeTKr3ThasLr619hryYh695zRAmrrxmwfUkPpm5ZYzbV2586hhE
fBn7NxdLSRGz8KtZGeUjY1EFxq6M7tFtfT937xFG+TV1gvUnqILHuhjdo02BErQ9o07htxa4F1oL
jDyzdsDmZX19Wa/1ZfAJTktzwP9296i1uEfFqDxx6yGDCTsHEL7Z93yjTZSo2Z+mVPHHirPjjcad
M7pRmp8qohYxFU/0nvC8I3OAY2xiDohbnyhDc6DPFd5gfd542eoVKsN6ko/gQafcKfmMPhKOMcpp
GfgFSKjTbAq6YZoOav5Thu/YHFx49orp4sUVk4LSY9MHFGAnZgjA7o6oW73mRVhOP+5OtZ9eAZHG
r733VKLaxvL4xiL6BaLos73GbDH5eJ92jmVcjNt8LRYH5fR7HX162yr5B9N8vDnep0XSpddAn4fv
lVO8F2LlnXYc8et31UZlLB4JZuO2ZRZB/LsF2Sz+VU7PK2WozhniB28wrzf/NQKN4mMQH+R9Lvbu
OYYohmKfCYDvilvJ5H7LQ2kI6ABpYs1NxPDSYzgKeETUcEGLRCIjJNCVAqfMXkSPSSMl8ln3WqGw
3IrpgygPMu3IlMa3QlLyROrhs8SB/urpMQQwNnCqTdkOwyF+TO/i44UfS6Nq+PGeodKreN32C3Fm
+OqmXnt581rUmSmYTogA614AypMpQW365dXHZIovLo0pKY9eNPISgGiX+DnvgPwyPm62vXwTXfC0
n+bnuYAqTehqYmddttYYJfTJ+ahPPssNS7gzamXLwNdAOYOC8lbRCPf0wV0vjDBj7jLuqPG08Xmn
hNWV2YbY4lBjXusckpkhOvfJ7PtOYkQgdmvMhFIuPgR+Lu4LBcbPQl+1cWSDPV/dd9Co7zu9sjar
egFTvOZ2ezCcs8QFojhiuGdKEKP+bSYt0D3psRx/VrCGZvz+e3GZcfsyg+XWhXN5X2Q7wpmHqghL
HYuHXQfSiNhTevWSnxI6fR1gueQoOZBr/6U6p8Y5PWzgO3zxxiGDGQRvaYdRw2HFt2h7VzKqwuRL
rmywetBiwA5yBKdFNlCC81EL4DGY+BVejrxfMLZ+53u3ORHK+AqYZSyGKHK5mdh750VD8td5fKVT
8Zia/mZ5idMYaPGGsw4OTp/oE7qZzUgaaevm+7+NbLejDt0F1JBE0mYDZEz4IxkK0f1nmMSqPZmZ
/kKdGMTNPTPrPUfEgUfseBp8PCmoe6V/HxNdEbVmrD/6FZybx/IUviGHvBlaMaRiHiCnHRuqTsR0
OX8tnyQ9XOfZnD9MG2k4akSSa0PMbTGUl0KSlxP0ZATkdLvAU1m3wpml5ptMWJyIVNieOAvEktk2
KgsD9qt4IbI3J0//MtQ4A50JF90JukJ2xLATZFtCtAY5pSsxo1Y+rKKQFR4NtC0lTbbJ2zwUyAhx
Z7CRZ6QxMcuJkEyA5wvyzXoiPIQYR1DANDZR40VcJiJwUVk0g6mGlPQcMRXkM0hJ7D4BVcoOtjC2
pqLIyTZdlJK5aslKF8wHGE9UJcX9IY3SoTamN9Nvk73GKgBZCn8SSTOlZ0ZtyJiUg8mwIC9y3AlY
QazV8EGWYatfLtVADTqo3tRAmqgBqrUHYQXUFsmENeISvidZEMJ1xZ4tG2ZDjB5L8NihuaeK/f94
OrMlRZUtDD8REYIicCsgggyCszeEQymgiIATPv35snfEidOnd3V3lQpkrlzDPxBOf/41eUdMqiXZ
lNevv+9aLPNDw8RlLYVXp3xGt9R6f1Z3lCb18aA/fxVHTUEF1cmM8fUx/iGZhzsb+gZWWR4yxW5h
B+H2k59KBQrMJZvwzw/Ffg8m5QcCxqbEubFxhlgVGHGHxE1/qqUORlJvOLY74HW9d5zCkKbWUmeq
GhgGyp4mxuBCMP8z6j5kaLSogw9mm8mXEwhz5XJzB6JbL/V6+ZCT18OXiKSYklwm8sP+wfZnlKU6
Q2lyz7fFffNVXZFfoobPzKeaXHhUtPpZS/IUQgYU4SvE0+V9j/Ilx3DL/cjMF4xi3LuwhoO0/GQU
Igxhcd8E0ndDRxqV770aK8RcSBE8VqgZ/RH5sQ5whxQFnjaR16TxROjAPh65DfhhN3hlcCvmtxb/
ITxGR8NQCXrx95gOBGFQnf+iLoHlrkN8QE8M5yA6owG+VrJFze50jBIo1V5W/kfQLKxnhwSjWUtJ
9YxeTK5eQvhL0hbXy+T1tol+v7trFIuPNFHxHH7bCIcOUId78YN+na4uH7sYTCQ9LrkcxErS1QcY
x9WpGMkZsXxb9NWo7lAVs7uvWdDMxwnxaj7lRB+aw9tMf0dP7EcQWtCCjq4r9LqKudXtoMX15s7Y
FMQbmie7DGtL3ZWvcxx19g/t8JbE6N3A2Ds1ywOSrszIsGXEGFMLvldgFmH78+BZarXX0sruO1Lm
3I4KJdF1NZSnv2dIlqQOgnpgyfrin9HBDydVtLrtXEr6dK77kZwv6veCqJvCklTG3/e4//C0fNxe
3GdtX5hbyAdcLsrOuWIA/l3x+yNdfJRxxbybkqhevtMFV8rHUOgB45KuzXRy1ca7Dq1P7lWGfcMg
VwuMFuk9k3+60hxdvyF2oUIGkwdNhAYKsNlBHcKeWt5nrzAbRANMCe4T8TFpB6ISjjkd4ALu+neR
DkJCCfurrPAfHf/eY5gc7Z86DK7f4IkRG5K96fZR27m8KbHmpQ0hmZ/aH/aFRztzhveER28w/f06
7VbNxun8ztSpcl8oW32CZ38KFiqtPeRLNLB7WIY8rDYd15pjMJoCjwgeuh0hZ/pDYx3IxL65Wxct
aglN/REAFCht35vVHVW+dXVrx1BtzvfrRMlH5fG3Ly6b9GKn37BRJpcFKXGDll9v9ryMqjZKT9Xq
W1tioIP7lU8L7ZTvr9BQd7gI9KNiXLDlAxyk3xPKEBpHyZW+/2wYlAdG8qfL3nhjIQZqsjdPcV+q
QeuOIUopRkKcgAhVMvjk8O+gAKJXBJcVETZSd8hu+4vuwp6ojvD1EIN7QrU2oT9FJSzfXak5+VGi
z3ruFT5+VlxmgyOQjWaBx45G0BTV9wIutKP+zCxkC+vMiPjYxx76NSB32u3wxPqjvApa93I35b9H
z5SxM9kPy3H/5hnB7ZXckOpm+pW7peR8ZED1PCKUMp6FdaoYXAMcRfYoxkwYpMe0cMug34bf+Eez
1Uh0yX3TckJao8Kz+q04D3yuueH5KEfHFXOAqNSYtzlgK2hkhKnPXbgG96Rc6NHAfy9fkUxyTJJ6
eiKeem7OOHNT45Ma+L3FEwoEHEhojxAcEajF4AX3IZhS7UhDPRmeoK/tihVZ3pqO1eIXN15+auid
k8u1BDzBL8fCEAeVt9AwIDsYMr95m4jzpn2zJriXZviBvtc3ieQ98UzMCtnY0kLSb2CMyszqDCHW
S/zl2Ob32/kzQ0ig2gzmvPbMMNFI/SGTwSa6HcDRdlvCChUZYeXyBzWNWP1EpQoLd2TSaB2P0IL/
jRpB3M5GTI2c1zZbZ2uWocWROkuu2J+haQY9rkK5nXre7YE+eq5pV6CjTNidwQl+T/WFjtc8ySyf
SnH7Oz4S73tdtn+X+Lb+MdgQ577mta6yMWIFlUN4npvSH0TZiu7+9IvJ+WX22P/LwAZRF+nR+/w7
K5svs8e5Gl94INwKY+Q0wL2QcmXR0v5szUX1ZyTAZ+/zXlThW4LjASLPpwbUJYCQ868bwYOWRUaN
/4CPCAhST3IJ2XSk6Qh/m6XhIu07QGkBhnBuKpmlIVcJExknjT60YXGskcfzvPhB7vAaoSysUo7N
mcfxEdoLI34GpBnP/12bd9J6U1FGaDUX2FAAtqxNlSFRjqAKvDuzz66gNENK0DBbCI6KJaPqTPpD
sgYFjW9Gvx3t0J0OFh8Z5pdZPW1Ih7/Satoxy2L4C7/2ECAQ7Q60QBurYyWgkpCZ3WtU/EzuF8um
43WZh7QuP1H0sJEZSThwINYBRAtuX3/0RoyZ1YWyJ/067oVmscyGLDBBuhwR1LreCLHhr+Y/djrG
N0IH/csyYKUxO3f7SXrCdQfuvIGxcMsMR3dff5xe6VYOi0NxHxWcevPHNuOAR89XQcLHpA78IqyM
GyZjwNJ6DUcFusAgNNhF4Mo6RDeFwgzcUfjCuIN0I/1mlkhwEaFqOKkryIEFElI/oQ7ak60HEQFl
AED+Z9mB8wVLXd7xx99eZgDCy4W9EytemX+g1/y59NxqjUESsu/KxUqfplD2YpcgcAxXBGRzJ3bO
RyixYqtQma8/fB8KGQHEURdi1KRsVHJUACcMDwFrgTFHdQ4mL7DZI98JtTYT9gvauu/THShjoeL7
GMk0Q+7IjX4SVGHb3WeJXJp+kvZPFSMpsVsIvMa+Jo6eAMATQnnhr4YCfsNr7Kh+CE88vrdHtyVh
86YLrmAmBVSh1aZAeP3UblFUJ5H6aSNEaPABMLQREjT1H0gY9v2a69YK/nj5CvV8+odotbUJM7/K
LC/mD1kRhvY6Mo4jjXdPupA0E+Cep8KhMxFZxFaUR7Z4bL+nwfkB4Haursnr6Tqq6x+CCWG95Mrf
B8qz1+h2zg6VJ+2gvH5c7JTRJwe7DxzvbT5/WF+ZyJZwuOSozKKre+htStYCahO1ye//fQFF7wau
luWboi2LSJIF7FNGS5nAhz2mZkkAQLAewjJCxUZrhDsR+xKzoX7I/f7GrBbl1EUNh1tfxAltx/3j
RkurFKcYaVUf1R+PoDnw2KEG84B4JN2Mao9PMJdD1tSQapqbSjD5zIoDj+N++CC4RFZNKfMRke2C
3naBVwcml60p2pw6RBfybCA9A6FJrDLKWtKS05FhlKxigyjehifKL219Q110ka4aYBMLmiIaQm9z
46ClQsiY/TJcsVKeDMLTlb5CNXqfxq+lNsXhZ3WZ6lt1IlE43RdlqK1pphXR9e+b6JCJfzHlMil7
t5SAe0TKljW07mZcuajulBlXWRzaI+7du3xR7Ag6fQo6Ahy0b1KHm9Wk9hfhoRvRyiKjSPsWNXON
ixWfiV/bT4JaL7rey2f0XbS7HkoZwD529JIvO9Y4giFTkDQsMOWvAJDNTUhgkhnAlf/pJUkr2n+f
P9EWvkAF6IdI8fdOfPvjgFwAChBEIMK0secp0stuarvaIBzBYddQCBCy6AQc7t2oj5QXwN4AmYiO
MHxfPeKKJhyaC5gbne9/z3g72LzjDJFfDhgo3I+gPhhCNhqGlcKqiNN9y/EEsSmqIVH/FYzOjG0a
om3eZSN0MDr0zj5OCxP85r5pSNNToaGUOs+7hXoOpz9ftMyQKkdmcN0fZT3KNPNDawxu09skHxR0
7/fo97Vk9GRzocvUpSN+//8fSRtSEsbHtCVNSx3jZ34GJl/zIkOm0V/xRkPShIGZb17wXXaq9/Wa
lWw+Q+zDyEEkYD8MDZGz+fddRGy+RgOWQ6Vn5dseDmDC2cD8/cRxxBdaSYtHRP+vHJSgRbGx2iMT
hbg9v0i4sAlpr75eRcaLHos0ywdnib5qgyxHIAubCbhcno6OmXiaHJd0RiFxkZuumjMk/C+t2h0d
GVjxMrwQxJvYsd0MwaP2Yw4lVxSIaCcCrMV0kjikgK7qxIGFGUneH6UMfpCJwRw7m+Sfsd5OOaqe
1eTT7vqNk0nIlzRbNAWk9XvW3twGjGxptkaIskWm2q9a6LwgvPyQTWIzclkybPnUeqHANU33SB80
s2bzc9mQ6NpAfKSz9US2yW7Y1Ww6xIBn/Fc9gUI9tAySkUHTTDIktnlBSV+Y+h2hBIskiiDwRRua
3d4zabblwOMas88CKEwUvTluqj8GG92yf1Bbk84VqYlBk+ojpJ7oFvdpt7FH5TUttGtM5FX9D2Nt
c0BsSU1OPcRjHQ45khfiUCeLwMVpB9uBfVSQvcCaQ/VzIY6sXXbO1uXHVMM++mKKW27KzS82ds35
Ft6SHL8HyX6vLmgXcGqVMzRJbl6LyZ5ufn+YLRwEjr7Fk8GGmVcXzrdnfxO+ZJfCvjDuFpfEA6WF
wDHT4f7DdxlUQ1aNF+V1TKioZAtpyhahYh0tTDJOygwiRUqwwPmSgaY0ytYkD65r2OIUAv+HkMOP
Qwu+/44WCrHAYGDA83DuEDgv2AcTyRlOMr78G2xyV1oO5439N7QAKoRBLqL+qD3jidPQcEM0uR29
GNksX7tyVy+JudKB+4qqA9GYJIJuDNYc6G0GlPwZW3sNug80nC9vXmAzyx0TECK9FKsOyRPhCEH+
G4fnv0MXRjkzUqYCcZ1wSF53jM+E7OiXhmtVWLAwuO/JFfg8Nc5cw/OzPmGesbqfacvSMlbc9wqc
rK+cBovuRNLwPvPNdN/mnH/N6t9hw9k+pANEoLqvRjSzyAj6kFn+CFqo76SoiaFdzaiQLAWg/EeI
6Gmp+YwIjyyVB5xcrGUJ3wAxbhZZzgMdGMIlMXqhHHtzYiuTF3q+5DV8ZB7H90Au/1JNJNX79Fax
LwPHzBBQplFgfQ9FhBz6O7WQtNBaFJDEJPA2Z5WWO2Q3io3+14V4HXIZMEFfK2QRF8htZf/UohCQ
Ov0oeTlEV699RZqMEFd429YoI+0/+3b/2Q7mRjKkw6dRzl5irkDdqSvatQfWQRH1VoOI+PjepQTn
pbTkkimZMC8kxb8vDDwJpN03fqE5fPzG3EqW72P9mGVYTJ2uMckgd41MnaxYP1IkcCOL8+/feY3n
QpLb7jeuNhTXbCSOGUyTcD55oeulbMhGsj0B7QN7/Fgc+PvPTNyVQkiLsN3uZ9F99arj5VTP75Nv
ks4IZzx3sm4SkK+D7zwH/7r516VFsnxRhNSb5W1Mj+x35pHwcYmK0rI4U6Zp4oG+JEqzwalYfwFs
Q6M/sn1IVmAsINt4qnY/0pID36SyREDUVyapA7MWcEvNgpQTDc8VEuTRff6g3Tw81pvmTLFCvzTW
AoWiCqleod9fipOTZdE74djwl1Pi0SCJ2kXv2GQm+doP00SRApjcD6g1+pGP+T5Tw/NiKE81qx+0
kTNZwvCIP12zavYQOpI7vSjYGrop2EndjLVcCSk6Mvb7ahiRiiFhR/uLoRAu54bImAeL51kc8WQm
zIiwoNyyMwl69YfLJHMt1lR5TnrEtQqZqvtwKgNvQ6IBDDLjJhK+NSFQOT0P+qwfF6ER8Ep3YJ6Y
7cwZBsWv7cWnSyHtRB74E3dXTNFvYlhOMp5PG4ABaoyYrnh/NjjtMErax3ywAvM8LTcC6fmxTBQW
mdXsXhbo/vu53WZoT6458IBhTCkK4nRbB11wmzMLj/h5Zqj0DlrnscBjzXlGecylqTAs+lOXcPeA
y5SBF3jbIYhnn88bSsErqv3SlejE4/A6BoXvFAk2cWMjEJ2DywJ2Hr0tdzBH1tivCAx3Jkly0m46
nGrkkOvGimMuFv++WlwWanA5MdTlvv5MJkqUgkbcE1UzsaTQzTerbs/ZnP/VXur3jh9f5yWzhLJV
6HWRWT8pdw2xku8f4Y7aDidsEBFXWJfsQEPUJHROKFPuGQe0OI0eVF0EBkblyAVtueSLhJPCbHCi
5OG9OJtYevC775XVCmskManBSkmc+iQIkhgDX//+oQC35JPaEMlqBItEX2JA94LG+8WshybHOWUG
wm8vzlNE6Mc33A1hjBL1aL6tv3eSAVFyMUaVNkbUzJnxOulJCtG6nes4F1fWwH8u1TPLrzrKibrT
F3LYsBT68XNVz+hgUoDRWl5C2sQf2Vjm/vD4Xn0DxuDJZyPFtUtLFLS4PkbMD2QHCv4kkQifFJMX
ANV8Dhn50IMxAIJrrS0wWwaFD0VlLbmPpX5Ip+W2nSk+BfV1oUQtM52+1/nX+SOk+idjvWw72hro
tz33l21+IiPnW7Uz+Vq6GR5/kC3YqOz5FYpibB4p+IyzFQAXELg4hsLnzF3GNkiaPcMvngdRb91D
nfPtoYiwva2vbmup9hWA6Vza9ThSGXD+2f2Awiud5wtjJ0Zx+TqzB5ESURQ/V9+zHkk7emSbdtM7
FmHlAzWZPtwMpcMfTMTrQp9iXz4rVux5nH7B2MCDKv0m7k2LKcbR7mPdTAQiJsUm/uYhL3cabB6r
i49KQlwvhpvhGMeg1S2pZ53/XIlW4YrG/64f9GA3VD7efXsjyLeD9QudvGqB+h3hWSiCCcyWQW4j
xRLKCTi+O2nYua8F7Qt9QznQ+kZwcaglJkO+us4U60fLUgGhgNDoGKk4JMwGkIQ6kDwd2B4TSA8R
b4t55Xv329+9LGBEs04TMuxJM9EjEBwwzs6P/e/MJhlsaOK9AFlmjD0sejMadnp4giNZltqvl5ln
lpraIuW9R7RZCKLsJvVm6diyEbw67JhGNK/ai016apATX6w+ztCF2aNfAu/z8F2TWGaklwhX/Msw
QRXcW7aMRXnF3vgdKqe/NqZM2Es6uNigArhauzdOTSAs2hy2hHvZP2agYcEIpl65Z5weft1s1rP1
OA/hMESS+ZjTqJm1GHJecV7OE47UVcbUuN2Aa0qnvTE2kAhCPyYkHWREjD+JIio94c4mS6EpNedg
/Sb5nwYTlpeY4Nqy0Bf1cugTGYhKS6jHThrdp9T/5eK9GkI05nz1W38w66L7hAOdDviep2DJ58FG
IabTxKKgIWsh85u9SV0VP3exNSRGz0lhCEEbFHyN+CN6p6REvTnHjLLg7BrOtSVxiOqQX/RH+bgE
96H4FiO5/N0OKFAkeQx0dqww2k2jAeyt75ndHcIVpQn73EvnfKHMtfhxTifdhqliwEkN8ZTZ7XfP
sDqk0UehlejrbF9M9tKsnaG/iLFL2dp0kPiVo5eWIQIs0uPeibOUS6GyKzi+HyZub4ouTMOYKsiB
HPzQ/rxbtN86tiaVJBLANEVoItZmH+1+FF2helQjXp8FRSinoUmIFanizVx/B2Pu6nWLeDJJEM1J
RMwZJgyPg7HdzXhnMnIe2g/a6UccsVQnVBEEYCBgMdDLf2Paz991p6KVcB+9/sBuvw+sLQ5LfZb7
SEcKsxP757Ez/cGmPGV7Qme3paFCNEgQlwzuEbf6eea4oQpnA/GEJ9wrdki6oXtKA1xZPNnfxDWu
g/3N0d1tRfUzQUD5SPuVJI3PTQs1nfiXhb7RJ9cZ18s6I4FgXIPoB91n5BLOxX7I1UyHPilWvxmz
9R4gH0RiQqNAgo3w9hqihRRA6shn/TOyxgSC6+mjjG6JcX4p5GG9DRkQpxpL4zN7rGjf4xBxokYu
JnRAVeey0Lwr/0/tvvdvAqkxtKjdcvHCSk8KKr9Zia/yhUrnuuFfvp4cX33laMSXxfdc4KpTuTS/
xp2HyRpWew23T/wP13I15nAR69d60P0fzu9nOe6ietOLblNlcZsWa1rm4Dc0EIpVDKUMjtI10FeA
xeAmPoGPC8QbyMRZBauiXPYhFoDwCW4RytDE2Od0aH09DFUJZzdbtVXQXnTrw6vfjUlMgseUHqaN
A5r3GV+DZjKwIFvjMitNO8DzyAPMrs4dvP4X/Bya6CPkGpFcZNEgjAKizXoG5VizqM55TTn816oP
JefuYLgK2hfh3PFjmjsIZDLXVT2WvD2EkjIAUU1ThdTPVF0ZR+Riko6YTcacWxMDa9XBGCQvilZw
09zP+LECQgmkTiMPeiDDWYNJAKMbiGVoxH2PO5yZBpq7KucMDqBwR7AMiBBYxTUZayoTeAE02dbv
w8dVrMpiQM+9W3rhF3/5q40tNZyXnvXdIz+NFYGFCY4J5gxCo4T1guoJ8O8zQIfXS8FdXIgSzQpz
whms0pDC2bqFaiw7mEJ45AM+qa/dm7ztdsvkdkKSO9IpTfFZcshyMUl4Q+R5Ti8uy8DJtwqYo3Qs
jm2KHIg1CP94gmdbOIb7sK5QxSvBQbFUD8Sgm89QZw2xVnNvE9wX4bEyCoCteoVUxJwlGoq9R7oH
veIxATazaCbpYug26xJ7tqtNqKccn0CZQvQbPkYyjMEojgXfJffQM+eOaWbDExui6C2uJYefyvZx
ID+BY335D5N8x736jM3YE7VbJEVIqsruoPdk26WbJRX/eF1gmBgbQKRu0Wss84/dmGwEpKxEaEA4
vA8gl+1pMz3xeD48Gw4Qsk1wu+NqgrW7e0HeEzKh95hIf3ToXPjLrJ+O66Xdx1qm0QLvFtKVRR/A
uzMcUp0n/4LRk63ubmw6jac9GJGXQKHIA3Aj2GV2ljA0uQCMN9x6IsF1VjDAucEuxU8L4qQCVAa+
6Vg1H4K8hVqvFPy86z9rYhamp7siToUq69AISvfJgynsh3OZ9WHykA7YGVCvvgcoxze8bApkAwBY
62aTj5va11VtG5bkIKzuAgAZl0BAdUgwNX9XUKdAxX3x/tyoMUzYyQUMzTDoR3rc+NliEJM6TvTx
PYDQu6gFm4K0jsm7X+M1CTHN7hzMr+G6wXAOUxD5L+8OTLPHawxj3noCGQBGXU6eSokRyxh+KPCI
LmOY67E0WQmMPeBBUN5F0Izhs0xVFy9tGCsV+R8m8z64oa2ewB5YF3ERd4cn8P/B4Rbr6weIMzl4
QLd4M3goEhLSIslPj7C3SSep/3Mk8Wy4NQocvI/7cdtZ52ZT9YxIfyify8Vlq2+eq38/liXyuZpl
yYX/Q8OGKwcPb1aEr80bYeKSlFCwix88YMGuql0jBg0XNKs0upCuozEctJsL8KThYjDD+DMEirIe
uoorJTgUoKqueb2xEcpo3hYxSyH6eQ9bGUGvaNc9Cz/UWAL237pMiG09ykkqkdpxngFWMM7TI7KM
eUu6RWhvQmlu4IekIddlZUS/dDy6AlNpnJ6P7gToK9BTcUYqoURYnLu/UEu+UylJx781oMRxtejb
yLHDVxVQwtdYH1FtmoIA3ocQ0AEW5L7C5X4sIVa4A/4WEALs4dZDntVFcs+KgM4f5aiLLwclGSLi
kqhujI+PAiOynBq+EqqI0WoLVC3qdb3GIb5eM567LQvvG7wh/mZLBNV5mzSBOGIrU+oO3NqbZQe8
V5oTeyBHSICfIPeOO/frDMfljPDr1TMs6Dn/K3/ofwnAtBKJTLdki2eO2/kEDKQMStZ259/tbirN
VCxcsVXlyYnrAx3jChak9E81Fn7LMoOC2a0zr3FuYR+xAkKqORh/fAWgdOdCLnGvNExan449VYEj
uPu5he0c2+oz0ZO7ow0QNuXj8TNf2uD6PGMGWnDWcqLE1UyQgSAKCscrtJNkO4PEL/Zl54p3700v
UbdWhFNZxZW2fkk2Kg7xlLaJFGANQvBq3T7r4hlWFgNQ1WNBxCWxTiIw0Yfwf5QE+YwQHl+tJUnG
ZVaBGASFhT43pSHUUwI1qg0sJm7/gHfnFWYIdoybJRAoqkUOad5GQu6AIcvYYFFh0+PVUGqyGOc8
LjlzeNiA0yV+VnDea7dvy3tl8kITXN0WgcQqKUhTEAZBBJT8mYDOUey8TESpOaiBgIg/gdouvCKA
QImpgmZp3EQZSs7DynxmCRNjLr67njaO6pZTdAEcdbRKzTcyRjfO/jeOsD0W6hXWIYxOm4ImRGUi
qPBOdgsItcPxZQEKief8mj7NSmRJDp/KxfuH4FrCIC2Cm9OzuAYEefpuwwuWIUgnqxdCEA16hORv
1Hq4PMBJ0+b6UlCBr9R7fRt0rIOLSaBGSiC7GMovJQJluRKIPOSt/S/yD4LW1UIu/sE1V+zeMg/7
cznSd3IkR+UedhQMdMFTfQVXuCT6XxPRIvierpBRBBMU0gksUkTwPzrWWF9yaDDjVxTVQXS04zK5
QpppPcUD4xh/ZxKBsYHjWq6MudKZ8PF3mV9AkRJh93VWo8xHI2VRCIETPh5uFuKvMxx881XG69Tr
vqtF3blYILJcLOrV6yzNM/6bzSrBvUNJyBdYxTd642r0OiO5kLw8IRHzzDEEvC3ekACgFvgwjGH4
G5M+DGyYN9H3WPh9fkBCJeV3FIw9Oeo5QozH4O4aiJD0Qgkerzx74dt0j8BneOLeMD+EwlNxn4Ze
u5IiNeI08OpJO+m8a1gBrB6QQvahypZhvb8kDyiGNBGhvw4cHUMG1tA/Op+IQdK0Fz63vYTwhIFH
uv/NfjP1NEhq2i4JhD5ggQt5qwoan/Yfl4/ZW3/7L1L1t5fU+jFpL2wGczVnMm0i0chv1zgZpomC
hsTTNAQLc3KCEs33wAnjCPReBwMcNDbt3vmUIj7aTdtpn53WIEEyfXO0fRFu3d6CXmj4H85ohJMm
N2CIEosYu3YXwjI6PBUPRnb7ALXLcZqwTyC8Ga4eDhKDr4iiKoXT+rU2cKyZS1tGhdK2ysdXqDT5
e6YBiPzrhElJb/1Y5kznlig6P5bK+vn3cDK7nD+X779qXtHORf7L7IB8777BN3jNq0ifvuaNhxnm
7OswOhSBF9/CzdWaZw60s1WxlTGWBQ1b7UH+EWr2700n5GzKcx/oasORIE2sqUA4Dig2N9W+yey0
nWrx95zPrgJzTtGDRs/K2DEXoJ+aJfqRkfnnmNXmczgCfnw0AqBeHim8D95IP15mDNnpUww4VnPP
bZdCZ2FIqxM966mKq0Bj2381ato1CfLgSP3j6iATcWFjsCAKlDwgrczwQkW5eMqLewZpYe3SKSIw
XyICX/BEIisbLzhkIyGbco8r0rULcHrAz7TGfhCP+8xQKtIkEXKe+BjSWoK/ZrgMuUMSJ1+Itgz4
2d7ks9ZmWYCEAFjnnC4YRc9fHjwmQIRJYBkW4lJAtey9vRf0UIWkC9CPSAotUgv0bqgErjaMZLLi
DPkQLH/4Bm0mSP+9GAWfaZ+tpJOf3XxBpLy7rdcXBB6Sp54jyPkZcijMfR1xqLVwHGFUrGCr28Np
ERj+G3l4XJyacQ2fsRornER30NmciH5GpgWLE5CyHjQbnQgH0jYaLocMbxE5kGcKWP7gudWIMs+t
BMX9wl9fcXf7zfKDEioJPtiItXHWa3hkmHqokhVz+FXrDxtZQfuH2i0UsknHVh09NjktXRQqqhAQ
LbRqAtgAQqNg6/eIcSqhU2Cjh0scX/3+SUaboeWFDz3eifdLlOR6GCRwckWWUa1LsUkHJR4l7br4
Y4scCtRBD+zKDxRadHRoFazvSwQ3/33drT9r9sdn/Tn820PS9vmymiVIwnI+PAAP8dI1wg1Tealz
ZmM/y2Q0KKY9n8acn03lVeeTN2ahFhd7HIm814YueQyeMiaNI/28UoCBKLI/kA1wmSBBprdpCbrX
g/LtFpYzwZv9AZN8uY/k49/oGXYwCVrUtkqA5AJDX5DDZbBwERUSshVr8agNxCWGoR52vM7Qf0yu
gaCT/JwrLFTjr89j5rAIehFkK75m0OleghaGoD4R+es7gdzgvClUYVVNemQkFxNek3vx0lnD3z4n
hi0FD7sl7ejGVxd55X/0/YftIHamOVIMf9NjOhyAAqZsgtiP2sAD89tugvIE+ckTXVOimPWadCMP
bSz4aLp3Ykg/f9KVLhF64uTdfDw9vuyvq4/XofOCV5kvu9pCXBcH04yBL5o10kSbpxS/vIP5JpFH
v4a1SnnmDjGLpOSyv44Kkb/m/mYIWckWHsVkf5COxyJZxOgJb8GCIkUoB5JhXqnd6OGxVdFhIjV6
kPCQ6No0FHnB2r7BL2rcFokaIZQAQAJFhgI1pI4LpeTgpVOEIi54CN9Zx30Ian2MIMURJEQ1PtQ8
xENKB4yNUKCT/IxaGkMLE+E9RHwQt5hAJ+Ax9E0diY/P9DIn7UQNq8cBosLUuXEbKeRYKrgMclHi
uxuT1H84rhAp6nwEuuBNIHCAgQclmY18FkWNKEglAoSO6wFgdrsIYHZ7aA/Z2B3Dsqr2epwtMHq6
hsbmtqDYWqTJG4grWaVTkywhDMenbdc4zpEsdR4qF9C7Gz9PuBNwwzNsdxC58YYo/QHM8xoXMSaS
QsPH1MhFOWWiIAx3H0MQnsKXgyxMEIlfJuKYmlXPycLhj6KOoqzLMY4b+EPSR9FYKU8yx3IsEVtp
IyAZSguEbDTn4QgRlRzlJpIQ7wH58oosReV1tEbakG4yGUBD5vVCQYoQAwXsvhjAXL8FYHutNFY8
2Pg/vIv65I68s2NYA2yOetMb0kw59a3hXqNb0EEclBz8Q2zWAUxycA1mHT0DHZ0WioUE6nEs0GYv
klGSHK9KsM3aFLMyESw0PsgCoIZLZHRJaiEWS8fb7LbQA/S/PGnWc24kQh8UwTgMqJ/RlXLB9wR6
UK+E2gfplkvaUeC+QyFtnelsjUAJ8thEdaxQTxeU9Q20ZEAmdHtU0UJEkmz6I8MwXPJpMWsgNjzj
j5uTOeTIvKlbOn4BZvQOv2lWeDnJ+xy9F+ksul1C7uqGmQxzIVoUT2LMaLY2OHW4do8a5VgxaOym
9IGgbL880iinGWccFp2HBxGfqkK3pIEpjmAV3/GZKFPDRXjHFA+TWtRDWAsPD2S7CUtPt0UgX5qU
K3zikxoxGv3vh/JKisqKUDxBlGiPgAPcFyFpMURmQg8lBlWcbUcdWQuGVhPRcTDol0gk8Fy6V7Cu
JB9r2Ji0PiAbDYdJ4ZOpIcUFcNZHe86+RHjjOUO7WKBCwUIZUkaA0FoSGODbQje0eP6RYNYWM8oN
9PA6pxcXvo6vDllycEFYgyQ1GYaSTzLIOqEWdfM5/ot0xyhX2BdwDsdf9+EOYvET/Xnhi7vV0T1B
DXH6mV4j8VBzLGNeI2H5DF7P+o0/MD7I7b0abRU+NY+yRw8TwZwJ5AACKHDfbYpceX2IW3Hpohgm
iAxtY1I4kvsUq5t2BrHQydAC0eDUV5M+1EvcKiDqF841En0LSBbEhsak6StZqZ2hPNdOEMbiG1rR
rTMrVBQK/iTmrODHPI0IJhicPCcLTz/e9k1EQ2gHoSV1zL/PXsQkBeFPAJGjknYN9H8R6TycJNFl
IHngOb/oZ7ER4UXXoVjljSAx3WyRjUtT8TuPZ62DEdoOSYCxOw+YwoUt4mnZUtsCrMCbm9+xCDFp
1rCw9HFGPaVumVvGQljvc3hUpsHPVdPrekgLJduV1MxXnmFqzmlqu2SKFpi4iUITCmk9QrK4sdKk
Q6sJ6jEqOI1b4f2UumhqQaumdoGw2t88aVDme3whUT9D/oZm928KQWxKybN68NhKeNEQFkINws5j
MfAAQ+YTMVj/TtVECznonTt+Y9fJfaaNhVoPXsUhKTAAlP6R7OufhOMvAt+VQ6n0K+iuGTApItUA
ratikYe/MR5zSBRUoUTVJm8UJgkraf4hPaqTFGXEz7kAiX0WdakwqJvTWTsPkIWsKbTqM3InulBC
QRASlZO+nfnpcoB/2pOB+Ib3fL9Gq9b7zlp2UK2O5Lk0FX98eYg7BFRjXr4CKzLWSLnE4k+XOLyL
Qvi6JrbRBaTYO2g+Jp9dz3xQDx0M17wQ3FNEqSqbp4/UDPvsHytPnQsxPAm/JCahBu8hovWDJdOL
O0e8U48DBPwSR8tjcUkoJ5EYgGuNaDv7L/PluTExJkIwgkQv5qJ2X4puyrlQFHEizdROJH+oZS30
JPtrpzr5g6ixMzBjFNzNsT/vxdezHA12Il+WZyn2DkKi+c3ahGBuy6hxirsnhGNkfJKGO3E7uqTk
3BomNeW/MZHxeEQC1UPEDZ79da+zosUtrpGquYIuEsXy479KuEZtLvWudNOQFhDGXIsrdf4LkcSn
+0I0TaiW8c1wr4tZ73+EndmS6tqSZX/l2n0uWalv0irrQR09oofgBQMikEBICAlQ8/U1Vpx8yNp5
7VyzY7Fjnx2NEEtruU+fPhyfrCDZvdiIRH4Ob+2i3L0DSAxrSbTBbzR7t5W0ZL6TCIEfF3QIfu1h
0u3ASTG3UacnP5/ZXJjAqN1X3L8bis2RlpyzsySPBwB3EBRVAdYhQyv9x0b8FmkpRVDuEBEsDh4O
NQotCA8I/WJ7LWh6513rlhZvfw5VtFsmJARx6wo+RwfukNNQLAy6FCOxfKzxdSvwQ/ZantbkJcrM
IEQV330IHn36gIwVk3EbuGrA07Y6iLTspE/h6OvTx0nGVIh7acbNfpHMSrjPT8n6evCxy221m8us
WgPoSuNsnA/wu4GRLzoi1INn6T55733tfMVLPsnX//VHe8IUukxSX5oJdCUZ8wx1nLe8PsU+w8L4
OqZEgWKhJ5VNjCJQwCFHPtySd8URXzMiWciW7eka5uv2FMP5xnh9kr7obob90vl5T370r0v5lIB1
10WXCr/9GpU/aZRG8imLGgzpjH/a3+b69j58TThwAHc+llmUotXr2zTqMLVH+R4u6uT1c5vf5/rp
AB4jJOYQJM707aojkQ+YjHVE7KXg8hyTapCnFQBsKAhOqGmwndtr/ja0kAdpQlolU8wQq4qSBYo/
xSEIzcSEwD1p6X2AxLLHrxFTv8iCrV6JXUQP7emHVDEj9zMXHPxkgNIMdM4UhR0J9tMDBipmzQ7K
jR3dNzF+IOF8sCb6sgM8hqJMWY70uV9uhGRp4jCYmWebTnaHAgUZLYBSwKNiLrdfk8jTJkUqgtzo
bd481iKolkHXPqhMc+YKQO7LcTPqoIhpwGw2H7pL2C9AhM0bP4b3VobmHDwNbnMnSqfJjM5WCKNo
6rwGwbN8bhQgDI+jID+y1gc30Gt3aLSM3uvlyMq/ejYYVl4fRxa8Q7A/NgiC5vdPkASA4h5Mi40D
dniUJkh1mxeAjgbKKN1aPJKC6KgOH/AoD5OK5wvgXMyu/pfkJbFXlMg3sJB/bkwWf18AgM4TEJWq
X/rcaiiOMWBLMoTgxUA7EQ1ZIPDiPj+HyFPirJBBWmacI0bP6GHHCwW3SFRhVB5zjcih2x3m8QIC
I/vEbSZQHdDMgsMFzGcgQKg6B55MVHMgvj1wBmu+NgKhEyqw2piFN0lpcaJrmp/LIHtIYl2oewgw
zJWyB9ncOXdjDE7G4jl5RUXqDegW+MBDs07PobrJo3StUxO2FtVPt222L0AYnyF+yYkxUWmteuww
cuUXbW4viwsTRcfqEif8c2fAV7tjSAVBxIwR7M2PtT4zV84iW9MbQH/XoqEdA1AIAuXqyTUtwSgu
EKVZ8E/Arfk6+WEPnxODYApI3GptnKCyDTWq0te1qE0fvlJEr7U5u+MTUabSxhxnO/R4GhlwfdxH
yfaBX2XBh/bL7PoJvMjW0yLozRwOybjYaXyk53ahs60zdoRjRRcHi4ESmKwpO82IR0/mwpk9I5vS
cANBl/QUb9349+vU6ZPzGYY0x7I+bb5gnh1v3/EIXsqG6Z4DZwlujH1RJUqt2E5Q5NRTBva4WesJ
VPB2cP1qx5TuZzyWCKJKpM7hTxelX9NVcubT9Hg9yjirz9qZqX/VpdlBjKZFUlHo5fRTct8s4Om5
A2oyIvEAEaxFak+c7CIoLXflDrruukTEFU3mFXu9tlIGzYzwlj6qBeGYuDxx8eLjFcJlilusvnmC
a4z0SiYrhRksGmbNwjLTZo/feh9gfri+YIHL0OB/qSw+dZpRDRCVOm4QhZV1gxEZke3lkZ36mMcH
nDOIQIhT/h2NqSDWEQxbaJITEgaKwYK7JSrz/DQAfgeW9J14F8ILLiFJ6MYuI68kYLSfcRtYyMTX
6W0gD/EbkxY+exrhVDblYM04TgsUhg5NPplI5Ikc9ON4WHM2W1F6ZOLFNF9BF0NAIwzbkBZHjw3K
96CkC7Mv4heRzXFUrvQAthFP2HWqMJ+zJS7AH7z860TTBsSu6FQ8kWMy3hF8UdLnHruEwIErEdnR
/LZSAw593gwDQOZhXoTloBl/aJGDcSuFOmVgIgO+S16IO88SACWdbcWB6XxnJ94H5mizTQPeXAnQ
XZwBCRLHLof1Su5XWyiBBAwI84uKO0QD6pAkiaRUDNwkKHxQo8LqMNAnrBv8OwT8BdROmtVHOclL
dUlhAmak/yTxobwgFhxrBDY0fTDY+MCOJ52f01fkhNW0RpPPjiXQH8s7sGlQxWDgbYUHXYAyAS0A
jOHlzeLRfYYL+8aNBcUJVhY/0DCh+eRCJUKLIJ8TqBi0ri3Zr1dA/KD87TocUjD/DnOiGd4gbEbR
gRVteko/nrQ0RD+ggz2n2ULUBxCgD0yUFY33wNczQjlnedh35/goqiDxRjzVoBQ4Y1484VCZd05f
hCYyN1CkJaL80cwecA6bGdFQ1O3Y4+cipCFAYR2moquJCorF6xU0uAdHVDqt8AGCFvfIyka3MfUp
3jET2YACMwqW2M5JiebinRGkNo0n8DBxdjYnTQ35GYxIP16/2D5TqJHZ8AFj7IOk8FZ6ihRkCO4E
BZQ8TZS+aiR9CR6/M6hO7fZKiVibNYS/8Bz5+dZYPLENRDQ0QZ5Vqq2gTnh4nW+K5N9kewuLfobf
ret5sqeQ+AiCotuPMwC2R3p3YiuiqwQeNmXfn3j5K4gS7UhfKREULEMErxOF/B9mFK3RKJFFCJIQ
8yh2DqjvUdHQBvqCkgCaHdfrk85RpbEXRPceEw+Gd8G365m9y1KFGe3NicKQCojHQNAQYGEFTW1G
gSdzAqctodRrTeCEzwX6uIiKCJ7WtHW+1g0Xyd8+KG+EQNBzYbUTKT18zUBr1wseoRYmAaNcXhP6
S5nH2IBtzwOhdJojvm20pG8UxjzHR1DMPyDfXwRl5USvCMQQo6J8DpYX8cMOMpjk9hSM4Ax7P3VP
UY5OeMXSWKLqeVjUZKQSYgCx5RfRJWh6aUA2iqYYlQ/vco1SnNzEmBSJvgQL/X1iYvKSMJK7S7gq
SjammGyZrKng2NPrJ2QumSic39fMB+ZOA0m8AYJgSBSDPJGmrcEz4Bwb4vXhfhA63uaCBVKsXyYX
f9//kvrr8LbPImq6HE8W/oTP4jAqcIIJT6qN9XnAFOMxPXQNEH57THsNEeRzXGPdOETpCo8T+jAd
gKtkpvfYDdhZEFc8wmYmdOIwgFG/0IZ4Y2Hwy+MbTdDI1pRVi2mBwwrPE0X2DJ2KsRJIS8+w5G7I
/ZQLwlxNEJoT+z0HR2CDDBTgmWGb7qjrIT/MxI3jPQJCL1TADwJX8mNF+C05CCmFc8jU4/jLGTBs
DGgd9pTNr8ywFvu5goDQfQmfwZ1IuOrHRzinlCfynibey6nBLkrGTw8+rHLoyJgNeNJ/JSUqHAix
rFSONKo0EmIoyeuKBEQHaI7GiabEkYY6Ql3ZB01JkvBmo3hQhaEKip5NaRu4MvIbVdHr9I0wzXJB
PaMSHUgI12LCQsUDUoGFZzsnMnwKZQct+clokRrVtMbLmg4c4eBAIUL/4tSCd0FaKKJGsC9sLlJf
nhskbNWmOlILptVkDAqK4UZPKscCyZsGLRnMNepmiGT97Mi4A6rRnPqRENWsCCY4ux/cVZCgsD7p
hiNKlQGRMV17h8BwJqSmXQMT7dGK+IOTwPaYdJH37NQF6p0R3kK735hix+QeQtAfvftUuqiAQUv+
AsDbf/IZrK35k3Q421D5jcgTNXRPERHn47rXQDuGxOxTYEcEOOzfQ3XxZDFou5youNtJEcVw4ie2
dAoBlRB7BuKrEH/IBOxhNwaezzxwcWDX9NPCF62oOeNhoW6cL2/LD3S4dqKNr30Fvnx7IYnedVSk
P5QptR2TNx4ByTff3dJYlR6VMzr36PUm8WhmRPKEbYh+Y5ArrA+xSjuMLUiDtGKi4onrRMX5xbdB
b2C+RIn6yF2kjlUIOW4MAB9U6a/CADiyRkM0qZezkngNbODYfl4DbWeSaOfITPacQeZ896+6OH+O
WEFk/M/gzVt66GXoMweRYPDVLYcMMeAwdZ+BYBxRkF9x/VOViR4EK9AA3whUHJb83GqjwkMm5iTi
YEo9b5jF3VTONrFHN5AD8gbohaidi2bX7Cw8s0OFaNKg9I+/YCdf7ivmoBm7ZFYTCGE4OAoTANDw
jU49pMSwLUVoT6saoUqicNGTvVJICqi6iwrB6rpwkCE4rHdC/3owiDwdNQRWQjC7LuQLaGresmSG
hgVcGLFjZ+IGpgsHi0CyYuU55+uiJnC2550gupvzkqzJ5JloCQca1ikETyrOm4wLk21G1qG/H+Op
wSjwF1TPdliT0mFx5XlEjRLWC0/2CBRl6iF36lpPuMbOmQjveJs9p/IlY/zL83LdKFHOLTMnyk5w
5budDEn8Ts0IPhVFHiQYXnh14Yp4jPrPk8RTqfE4ERRtULf6QslHF2O8geBQqcPbyuJ94RX3TKwJ
YgFKkT1seZ9ALo8E1S3l2Nf8N5D2tI8Nft5exKPDU0hsS+xxg8Ms9Blsd1gjiXZBaAv1SNwX8ze6
J13ei/BUOHGuC+LAkLQC+dSC97exGR3j55y8InfVYA1S+kAreiyuGEceSNpoySOi36lx5lfG0494
x3nmNCKxPlNzDj0RErP+5rR195lBTRgDTQezRTVR+vfoc3pMulO1LpZp/zm8LUH/UQz8DOMeFnBj
mq4fqF33KAVDp0JjQ9+vEFevkCMtkN7SkolsBGiooRmjXEBkooXMaU5isKP2+8AaO1A2e7hcjWcR
Gf2CXSEXUpKDU0o1j6qqDkSdQBzt4u1eOvZjAl5RdCTPuh4V2oCoJ0oRSyu8rttZB/+2mxaWQExG
2PeGJm0mzwkFTUF1h20eoc6LqpCQaRx2btYUKZR4Z5tfhaueyxSXdZpOAegBtk9GNRxVDYNpzVmY
DRp8yVckGMibRx3943a8HXHjgjkjEUt8otT68tf7y2STN/OLbKJKHoCztFTOxfg+EJocUezzwgeU
u8vjctgT4lsgdMgoY/4w5ywznC3ZAT4gFaffCeaE0NdN6TDRoNw1Zw39spk1kQhIa3xBIpRPxjxp
JFYmwGvhC1Ag+cYLciU2b2lMsZ6yvQCJN1EzY6QBRj0Z7PV75HzVWFjyH+mr3Qp1vSaMOSycLxM/
BMrXlcPwtpe3QgFL9pQ4lmXjZcssuu1v/BXhjXDnhxgJ8gYpIKElgShBDh9FZEoRUEIWvAHNxhV/
X0tfwoB2R9zi3k2pzK4pzmOOQaPGeNX2rKU42BX43F0kpGNnRbLOtCmdMTAMDechJo9A/wYyzl6i
RZwTIt+4si05PNcvNmIDD9Jj85sp/I65eGyY0iQE8w15Bv4C4WVySLoL8mPlLLboJ/uQSOfoNAQg
3XILeTTY3Flk/XYBBZkY/C0qklEyEEdKgjWh4ybWbFNsWkeBwAcdVTCqpICb/2ttOmecHQwZQdP5
zU5E3oXavxBVB9hPU4u9SUwzULjiO8v46bF8OrTwe02xxRkzpwI/3GPriDRzRX5MSkdIsrVxrSnk
AU7/xewLaamdSYCPn3GDPtyQZiocsNmUOSg9J6yB1wp0MjNPNjdIgqum98S28uml5xvu3mQk9A1M
ktSusUyMnltnlkbKl41ygVJrLyjPgQzBcCH0XKH31sNmB1HWR63GL53SGoiXfFBM0E0IorUvbVZt
AYI5/nOLJ8P4cr4sGoSpOkH8jUWnp5BvfyQ6PBBYGNTmUhBjrAYuMdyjzNXoUQRFwmHQ9CLH3XDF
swqfeV5OWF1ifZKpsP7WYlz9kulIP6/1fY6p6UFoTAoxz9Fh0yVBecoX6afPA6watLMe/2UkDlCa
6rAzad8LYGkdcBCCCku9AuO05LXcJEYXbD8TYuvTb0qyf/AZYffcxH1MAnH6FGEWZdHnR3wJT8D8
9YO1apL/xuXmtgP6swep0dPJMojPlyag925iM6UmwY8qBjwxN4PwhAXYhTnRTrkT2rmQYZhHQts/
mQK3ipQDyYOXy90SI434W/FTkgHwAkASzBhgRcO7+62ENmVCyd9KosWAREeYaSkspiJX+L0ZWdSi
9ZJyNSJ/EJf1oE7Ki6EK+FljW3In9ALhk96KqVziXzCNMjo7H37W+kjI2eRkwsNBdXn7IB+0+UcF
lFzq4V6lmShWeMmZ/5mU2C7fOBisyQOLSIHDAJ2zV8FHZYlTiMD5e6IyygixlK6IpH+fG2trwA68
BwiPYK5T1m64Vbdhi2guNhpsuJFBe1wyLHBeQPbChNoOYm86hd/HDq6BRyeuXIlqs7CMMEiBSjXH
HRlve8qxnYj6ACndibEqW2Zc9ckC8dyLvV8e6duYoerUl6n+ix4MUYe98Vtw3mKmp0FD2KTQcvWx
Pma5Ydp4ksFhbAtMhiVQUSVZZNdcC4utiRX4usOpG6kU2T/4d7EzRFhQcJ/E0WHBHjvIJ5jbqMcK
xwH+Z4ZTiTRdmK1B/kUfrMBLMRaA3HSEa4aE9xk1vXxI6+fQJA1+L39Bq1QL0BGZ1cb/9MSMJ361
oCD/vPlq8CDFsB3wB/lgwQx5prvRuE67NsXhbtIODqMGmV98/OvzO2hlvqavUH4Q/0/0U5NXPyJh
iegC2BY0JwjcUbIRLymnuorbAiPdlc4LsjS8rwwim5KmT5I9LyGnxkGm/qafW3gI9bHJJVSRiefx
zSvCJ7s0++WcxdX77GPvinNI9DE0tFe0JxJJUZkRdhmeeHEXxKtje2II2tprgg/WOI5fkstqXARl
HxedT7U4eHNIH7wagzAQATQYHJRCa+0p8PgxbDFSQzQYUy5pdxidRh0z0a4zDXM4OyGmZeHPwai9
rBgrg+91fF8VmE9EBdFnzMsK5x+1pQIxIv11SomuzdI90t2HMkpQw6y2O/ZqTDnhEwM0Q3G5kI/7
wuRPuf73cbcDh/6Smmej5nvuDeYz3Bh9Ro8RgOF6xYeX8drFcAjaREai/Ucl62LmAmkTuySJJRKi
SCSnEknqm8UP2pc7rI5vfRrF0Mgpz7y4GsTFgYGfAvKjGPwCU5wxY9ToKmr0mPzJXmtRyJqzqWJN
EzJuNvrLbiCMBiYzjHCBsGZznmWVCXMvUut0hg6AxCD3izXOlGntc7/m1wjLqzj0o/pkzcSwEFpN
JhrFJn4+TQQK8jAIRz91+4UIoiYtQ3QObDgpsw0OpMzMG0JVw7zHCyYyM/Bl6PMyrPr5BDcMJ5LE
U/wmH3IGrcu0I34RvSI5HdRsFnjW1QWDHbh7Jq1TCoUZ0cMg7DvozaHQATDZ0PrFbJwB3m++lgtc
JfzOx/bNwAjeYF4+XjMcNExPIN2U0QCxYVPpr9kO7wQjLa1TjFUXQeKaA1Ho3KQcOfOQ7us2/jdz
Ow3lX4xnthTFkU1NNkzN1v+Y2tnEXaxZWnFHFaNec9B9ufUs9duCKwAMjjQYOAHDWfHAHW/0UI84
QizMbxmzhz2cjrP3qpjYbJP4zkDhZD0TAkga3sr+x+plt7mhzQ5a753324NnMgKKR8Eax9rdfSX9
ohM8rwdcMjBcJwBZ+d7uGHCc4SAACtihuteV10VS4n9e9BxjN5IZVTa86b62c8BYAewZizbhXYwZ
4F75+H/z83VZlkLDRhavOR94w4hZJT2QL4fBc0fnPRkhLkl4ZFN453oXfA5Rewg65UfnTW6CGsTS
c2qCuaiCuKV6372CpAmLNmx2NWVI1J+KmLaFdtCMM63/LJePJ1jGHiELoc0GD3PLLXNfsU+OOKmP
bTG7k4GZvmN6mMhiMXFn0kWEs65xhlIK99U9ADBipEADYCy8vXxNCtVNsbMB/Ba9jgFGvAMw4Loo
j4M3fiKm5C0laX9oPZnRhlmvTl3qVsuCMWYJQEv/YflYXplqRqG9K/0U7mNPwc61Mw8kRzhRxCB7
LNUETjsmFRh0M1Rclv8xgytbSttvPqOS6Y+0MrLsNI5fv4kpSU9bdHdELrLynVYFL8XPwTVe3rGn
pz5kDggkL1zlQxP2g7p+UnbBCiV56BEfAGODO5MAL9QC6KtYKlDxkITo6S2mtygTs4JtWOBRKg2h
hMjjpt3TPFu7xWsBzS5mxFI3bV+gvnW6CXpA84otyKV2dT30aYCGBmlk/mEJ9RxsITZORwBLFKDy
6VIrNk81rLFjsuyggJm9uPYOM8Z60GQe5ThMZ9myYs3QyE97NbMcmIOXADwMzUMolQCJxHuDy+Fa
+pnUv0JxGdbsISsAG7fl3QgSFIrKbUYdveE/d7qB7qFpDQJ6tXOKFFTN1uAfAPHZeiAdnxP9KY7K
mMlTTD7eZcrosMywurShko8gMWqMOVWBtwFyx9b/9hpzZM/sDZ+9IClyU95dCFSCiAjwVUaowLt8
AX9p0FBKIG95t8YHyNqetE0uBXVU3j2p2MiVfx+lM3rxdVpx16+pQoGtDSinqzwajwjsIRxBdRa/
+nicag/oDtwVGaIMlDzqq6BTDoLNmXTe23HBmS+bhWLzSPsWtupPWFOmkakDVNAhoevNcsUlGTbt
Xp15OOthyEj7GIf9qOIpSYJucU19E9LGyuJfcv/KSjqRycO70IBWzm4s4K+7IkhT6tOnh7reOZx7
n0CiQ2KbsFJZ2MCxK4/7CuivndAcW27amEDVPZwtohD6ugFGtaH28x6/ywGLpTyWgNqmIGfkAU3m
KAklxMM1kEaa0UHNMsSrc/lW+DMORrRxdzS39d1PQXpN6EKnm7pe0cUN7UaWyQPqJAAI0oLze/QA
nT0qyAA+OIvDNE3wwuLgNhho6N7jHhtaXAQHurFzH6AfJJHkJ0/xnZbvRb2C7Net//mP//1//8+5
+Y/45zH7axb1P/J3Nntc81f1n//U/9WurhqabJqyZsqq+seI6lK6viSzNdK1vUcZuKljjaiAoY/H
J8c7vSOLtHELdc3oR7R1Jg9BOSoCGEyQ/HVUcZORFyuD1cMlQ3vYJSeg0EBNFAEgND8uTRSfafF0
2cIUfK3UguBBEbvures4d1x5anyVP/W/O6xU85//+HPwtqWapi07jqZolvzHAPLrR42Nj6qk6+zp
STuzpU6HqEPVgh56TpQDMSfQ1yYJIV6VfeAWAzIucqDYrbowIS+kLQME3SK5BX9/vzVxSv4xEtxS
LQ5SyzZU25b/OEWN1+3TvvUK6P+P5TBSEPBWdxglgIr6wA11bh6a/3cl9Q4VLd4Zfe08TsWFHW4A
v42pOemI0o2xYrk5iovERsVrqI7zH3oanta/OfQ1419erm3pqmFZusY8d17O+bi45jGLSflfyiGV
HkZbIKMxOd7mEPSSVduCuw7z/YfwWx51zP+DITI+MIYO1wM9GebogOrj+Na3o/t0MklIGjm8hJuX
njANJFXAx5hbHYvB03iuKe59NowhhGfwEYOuVSiz1ADpAADgknsvGKg7ufAQqmcyc6HkUAwT5Vhw
aLhX/YbhOelQ7fp5O3piZaaDNlTVnnROZa+Ley2952Dd2G2koQSwU4a7n/mKwuY9wKJwZaghNMDK
dRSvgN5IJ1OQlp4NPEdz342rxsuu8OHM3bJJfp8D1ZHBwq3tb2UPzFIhSTwZmeewvVBK3h9sBBaD
XQsYg+oragDinpYf8+px4WU2sdse2FObDgC5jypkIujoXktBKIae2Icprh/6z+uZhfnEnKuuNGp6
h+CJv9MS9IqauZFkQPdhDL/POB+MxZV5bQALZM4VwCmTD5O/8H9WQKlPNdPTGRE66eiHmOd6L1ZD
nlsYFAbbrg2mGZKIdAQkAp0oZnbauNhUhW+scYk37Ode3cHfiDH2z03JHTD7omu9Nvd03T9cffnr
Oqy/isVnbTL+M/UAWTzoZofSYg/YtaVPP9krDMaha+M5y85JGjhfBaoc7Clo8JB8GJOxTqbtDDMX
m/IYLgbztBVP0n06Xai7YvSiWaEDcug+Z6wGOMAtkoPtJY1fv3vAmlLMf2c2yftFX8XjGzZNrkh9
+c+fjPFRkuAVygacRMGnWtVL/QQVBzzHlTfZ8sgFndqrZsamUj32c6kJQFapmEZygSf72GAnvRJA
peM6rI09uwGI6+IefBgc/3Y/t561SuJefPBE1r1F0NGLnk6fTAXhz6PsKAWtEQqML8Nxzqw5pg3Y
pq88Jg9MfjdQyd71rNJSR3B0G+BIlOjRYuiISs3VzIcy/RLQ2gD3kjH5ZYzICykAMrWFQg2vwxw1
tP0PcwDDT59+QX16Y5oqbYDM1UGkAaJwaWP/YwzP0to4gh+Ol7lnrusiSC3xXX+/qaliO/0fm5oj
26Zi6baqKX9st9Xh8zIdO0nXaNXfdWBw/mU+j9UNjdsnqnNp5lY5JbMBuaAWiI6nVb2Fmfn316H9
y23/v12H+v/vVvrNkkxDuqVrhDoA022QfJt0e1KmpPZ0+7ZGTCCAsQj35gbE0ZVn4Cfvl/sx/m5X
OQzudP322f3ts+AUIcTwIDRICJgJpMHfX6qqi53zz3umkUspluJwDqjiYP5vO6vRXC25yq4cvFT6
4yC/e41+zigbMNuInlKavRilRbfgAWahX9fRJ6qg6DyEC0udJ6hwhvexe8qTxzLU4l5ajJ5SQF5D
kJ/lo9dzrkIJKH0W4r3qk8lkxdSUAtsU6GLTN5cqcMMJY5KAOFMviPsZSvbNuxd9nZ4xprkile01
SQAN63SUM70K+gbNQDgkqMx0vup4OkUp0CbIwnSOJ0HShvVtQOuwXk9ugAE7WGpsrwP4QwJJS9/7
PdThXt5dQPOS1gOa+wkeM5ilwGbgpCXbJy5cKyg/IVxKhp7MgaJBZ2a4xOs+r8R0axVXClHiw1NO
KfMPTjmhbRFAzk6KfhKldQDlzIT2RR5Q5D3IP0zCjeiiQ0pmGzmXs2QrrRO6HPfqN2xR8FElIKS+
wBFzFdNukkxJBoiyI7i2lPN/5U0eQp6/ubo3avd6JmwF8XqjDsJdTMcwCxbZD+g3yIvyNwgXqOaI
e4zfBiI3PkgjmQ6YzyB5hB/IQbxefpXef83lVYsxhJ3vxogEr0CplsdvGyjcVw3pAs5+ij3N1JC/
PutcDU3Q7DP8Mc30/oN4KnpmEt3NcM0MXkzvLMbocZbHRduAY0yXraJyYfsYc53GPnZ8xA2KayC9
rX5y1LDITRkbYNwGubnrUGHKsAQieWUYyrgoiU/92glfz3WDPyNbvOTR3699xdYc8ST+j9Vvy4pj
yabl2MofcYWR2Henbrv72qA2ozA1CtliWPoAcunyKDCkVww4h3n0DT9s9GCCAIkOntXyLIocL8aV
dQNC+Gvh6UdMui6Ox0AfpgsDgHBY+lTKZTrCaapYKKISHOl334rIItW7iFCKD1WUR4CijxvDuHtM
UxMVGoq+Ssmu4To7jbDrQ9hyJdlhEDR7azeT+EJoK7XvVMG1w9/rUKhp5/gVOQVq68vC2vkJnmKL
nd9uI/ZamUNsS9eY121QC5GkLIqXOiN3gFMu39/NuqBLgAbmCzfBWkoA4LkNACsJJYo8dCRm31IE
2NDVwVw934HsFFKZOTPBhUtNZtKu/HjNKl3gVE0Xr++CMc5yIJ1zlCWZ1oIW8wvNNL3HhUdTgv9f
ePK8JOIS4kWDepFa4Mv9K83nspeSveFYpJlFdFxzYuB8mdu0NFxPgoMCPpjqTReyIfnaT4KtxBi8
OJX3t6trMoSmdLmIJxPRqql5zBa/PQj486PaCmnTNb6t79s6p4EtBWmMxQY0Q194hsGphS+f3XrA
q5Mi/WJdXZnvrwH8I2OOqwDb6ZrzlngI6167uY6yPl8D0q1iZmc8zybsX/iir/c+J3r4Aants9kV
Axlos1Ac9Et6bGgVQaJsvZRsIOINJvgsqQnlaNFgrwhG2VTQi+QB9C0dEDJkHz3kqa++xQhc/Qxm
lI3BtxDi5aDKuNggPoweRWB9x3CHR1eGpTdTJcYyJPlVf3mUxSwMZ8NTzJNr9o3Nzb20XsWsA5g9
F3bxhuNp3ux41US9liKMtfwTL1siZyaXOoDMdlXsYR+PqXe+BdcMsgSlW0p2YtNt/Cewa+7SArZj
w5BajATkt6BzmDb2dl+pMMfiJbyK3lwkzCsucxvfEQkDh82jFXoKiwiJgvX23rxZ2PDIKLkMbjtG
KI6bUO2pE0ShwncYll5PCDxoi2kzv8EHwZVuqFBOs+FN9WxGPx4ZSZAwWOrOvJSeiQKLIQmMK5uR
f7hcFywPvQ1oFEq+5YkSmr1nQOF/+Up8aRlzZuC6gqwZB/petrz81eNFII2RTueQMiS3QIoLeM5Y
o7kVECYp1GtpLH156ZfqItR61IlGglGFAoajeF7ufo095JzYuhoLByQl6R0mCWopHyBz7k1nZKU1
MkLd8rkHKbMHda8ObPp9+KXYYJXxgyGRZaAuPl/CUtHC525wsT5pdfjmeoj+bmhLosF75HOtT3b8
kTynXYBKKe+qcZYv1FtTYMubDwNUNY+cBcUJbe29yRbvqTbS0DMwt6OlNju78Jqdsmt8ZcdK0M5C
OjoaZ3SPl+hVQPi9BslSAlhtEdHT4HBG+oLm357Nt2sBL9Xm20MffKjOWAMITPSFMIK9ZhoDhbCg
c8JH7NWGLz8xIbD6aJYiJRqn2OmXDFw8ND6ftpVLqpz5T6CojZ9wCHCQHFykPd7NO3DIHaletqG4
GpK/lYOMWRQrDLQMyY4OzPoG8S42Cfqy4g2rS76oFyN0tha1XU5oYPfQo3F9lKs6oOHiOXohZLPi
2A99zRUeObI5v6j6GcV3REACgnv4bgMsOyHtdcwRvoUMMMTxy5xEvFFvj+bBE1q68Neafjx98WgJ
irJrXuqjfgyTLw4N6UzfEfgOGMpiynvRLxm5J/C8JIY3wRfPmIzKrkFiqMM3X66eP5pvcRowaPCr
NUNlrPSV0WtZMy2dw6MGy/L8ea+f65KgaUgn3vAzev/EczHQhdIialvNZJfnhDut9LMJjlbA2oNb
yNB2RNyt+tOsFKD1NALeh1yeEvd41Anf2BqYCs3Wr16I2LrX0CGEGTy9HoWkUYNPp/XuP3aQuh//
Lm66mgW3qg/GHYm4pV8CrjexB0sn7tFwYgQSHVv0JjQNNEifpRQ2stfwbAH8qiI4kQcqcQpRsNdq
7oNEaH2vhteKodIvnFhMLGeHwAJN9V4LPoqPot7OY3obRf3lHnQbbuzMZOLG1gxoTx/U2Njw+vey
EedN/7G8ZJgZqFMxX7NdI5Cbx08kH+sNhsGYxi6AK1817dEYnxq/mBXfyofuW110Eh6ANbEmWF+4
wlsukJoMOIZyR7ZMtn6njYT3mpcKVIAsgmdWmNgP65zx4WUAymmgkdW6zqmcvT5kpcEHuxxBMeaV
HTFqS/vi5bDG7jfC9ppTmOmicoeZSmJYKNtcUF1o8KXzygJV8Q4oxDPW98YK/oy56VYcaGfVQkj1
6Pq5tC3DC3xuGCcoEhZdfBFVLdehvTM7xRDbpzopo28RuTyGMl1+8lzev2H+0/+KzOPRL8FtxhfP
Vux3T/9BzQ5NGUUSN7flpqcUfhDEk5NNGvIlCxIMTWqWq30XPDkVFGLm9Xjy4s0YP5YBrYxHeR5f
6iQUDd3S0uzxiLW4kr1RvFW+ulm2/XwlYIFacEa8C4w1pkSdnbBzFOcnT6TUR4T3W2BLVAJK9y8G
wm2M/AG2o8FDSUdkPMV1QpQ0P024+F23YzzZDDl+xWwBXidvACEVvcW1x446YdB9QEbuAqumvxmi
mHul7U3U8oAoexyKb6yE1pjjAIMpJ6zPFoAji/ebbskV+xvNTjvu8U7e8yPpbuW0DfCiDSEW0S6t
LSkmDW4eZFdCDmwq+l6B80CPPQn1GOrH/eY7q/T0LgL8Usn6sLhNvHxyYU4W5lgK8jgZKE0NhP8b
62wjuuewUPqYOHLao/E5LmPk+yM4uX6/P3r5G8kvvCEJre7SkwxtIcRg4MkhAQK4MtMNCndNtuu3
ITXYe+C17hzWrbssvS8iltD1LoHlCa5ZCXlqbfSmFHmxIxNqGTM0/gDnaQZxSsAKNH9393jtEjeP
YRMDEhg+G70XrAxW1TfTQrwRc0q8Se3tabvp82XuZD/JvR2o3f5pd1i3C6pPbHFbqs5jWhiJCC4g
HUsiw8tO9p7uPuP6SKQGylf+k/rvUYFNY8hPDi7+JJwY7jdDtNln223Ze0Fxy/z+bj/p9z09ZDI8
LvYpeiDwFX5C4l7YWf1vTsXJZTn3VW/3CqmL+d/JHNmXdT3kUN7tKxom9o67Cgf0NbrMuPN2EybV
etLDDRmfgHnpNZY9ZnyJy5tU7Hjib9wQElU8uwMjtNwNkpMI+r2sr/j2RSy6KkgGRvQKiY1bZHaX
sJTGbsBdBfCnjTR+j26eRsP7252r7mXOAe2CbGClM+2Q9pTnyKYH7hP6lweYh7f7vWFCGg/Ay/92
oIQ5g9FoVw6gIQnDMhGC+Ed+msZVTH6NfQv8MmBVBgCKvXDHQAAWcrjv3HBfDPaIOjTsvdme6HYh
dHEdVw1S7IecbHSu1FxG7WX/j6QzW1IU28LwExGhzNwyCTjPww2RZpkIKCDI+PTno09Ed3V1Vlaq
sNl7rX/9w1/jnkJ0+DjEuyMNtAq2E9M7nRR8dUTolpiIcFTStmCnIPHyxFQyvU7+yzh++VuMQiDL
gBvxGQvL4yE84Y6Msw18Xh9DGebTvFtc59lsJJYQX8bz6QkxKrS8DCgfnHQFwga1nQoG4Sm7rvV3
qhxsHraF7QVYvUeYTXIrGblg3RrbP7oZeHOJI5wkCMgee6x97f01o//czrkNNuoMj7reQ2oxfqrG
RRAzgywOUfrAGkhcwblTcW8Zc1i5xQHpvK0Deeg/hc8e7j4xMGdcxtZd43rCvaQspUb6jFcPVc87
+JjL0X2txWjtFM40Qiv5v+X3QJagI2Px8jHXt5aOC/LNcYhs42On7P5FZA9toPjN9V04nWD+G2n7
+T2/T5lgs+AjhjqWvsNE7k5EgbHRGOuplkCUBONItDD86yfO0ZixkpBIH3lMgh/H7EwT0xrT9/3M
W/zsE9y4ShQmCdqmgG7spM7GtWyw5i32Ft+l+jajgE9pV+by3z+IAWiMuTGayYN4gptuVc7UZSZg
ycGSRf+izk3t2P5gVBNaWxJiAum3dow9c4DoVPxO8PFIz8I/IIbnUUHkhhcfjoaYAJAyEIELAmIo
qGBvYMRzpXU06p0t7QmSP8bKo40GPAjcPuCFWOVqYu8j2C8j6JiZwR4SulfC6dojhXC2HFFOYMwm
5v4v+DpK8LP3/iWW97fVWF4fEwsGrKrwlnUDtmlY2LMeAGghmaM1HnuIfaGpuC3HExYsCtbgM9hu
x2UE1d657XiMYMuOh9Dou4d8lHS4m7bIrCAzzyOhhueL8oC9zcpXL9b/sH7jEnCt50DWIzWiHFlu
SeeDqZSNzZTx/Ssw58Rls4F4P2csJS4YWOqGr+GDiDCKeRCevf9kMi2ApukoT9UGklBcA+12D2Q9
LxTPqcUVi15WyvvelDsmgF/ksaU1PWkfi6gi3O4ZSL6BZfP9a/Y8lsLYsOBZAbfYqbAz/4POydML
HGPhEhubL2w3304NXSAQSYdjLbKTYi1xFlCsp7LbQK5o5i0PEsR+1Li9KRLqAmBEn84+k7tptyjB
y1pAbl+l44e5Bh5drUugIw5I/IogAWCVYizrYRnhCPeebov2zDC+5arm249iMvwfi2cSvZkjgc/h
NPkNht9Pa6sy3Ay7clpGyAKDaIx7KX+MpYqUCkd3Y9/0qwmEArwSSSCdzqA9p4Ha3WT8QfvVNwyE
j00zlWCSz9EBVUT/Gfc1CleZWpb7yw7Dtd6IodNUzgf29l9d7dCNQgoJ0YNodmP8GP2Klk7PN9Sz
ahqUw0qOlt9vEOLOJYIExcI5zh/5d9FTgnwO7XeXDmsxDabaXZ9uEbEV6Q2ug/qeCcmtf/+Rfysh
SwMQiGmi1QszoBbvk2z+wf9E+oP/n078z2s/mSy/IzeCdiSSgg7CCGJP3PE7ysutiKMy4etsV1qQ
P1Is2aAbtp6GB2O7NHBBStZSs0k7RkIuMbcDXh+1nWCuMsHaelaDXmIjAH6aAukbypopkQa/QLEb
nUT3kHECFji0yOnciK+v8PCWGHXLP61qTVD7oe0Ci9WCWrEPDLUNqs4ieOHX9HFa0i1o1OtV9AwI
L05IjlQ3X2VNlquiMpfel/jAFl7c+VNCjTsrjr0G4AkT3oIm2DOYgEYLAT2PtiEHloZNukedV+D5
jI9EbRei9Z0spMQdEKkXNjnLuuiGmDu1rtqsG8I9MBMlPyuym9CNw4U8zJq99j1TPxcF+bPBd2JH
tC+lkwHogNBIc/0ZaFqgii4v/FJh3WsEML9WXWGT38wLSNBgBavchwkIQOoQrzytzpW2eRe7XuH+
bN6dn6tnrqDEOQ5e89qIqK1HfHgqXMXUbvYDAb/fOXm/X3Xd45Meur2xUPi5vNyX4DYnNRzQ6viz
0F+/5EHXvLDOBH4edUvuQoumtlvyMi/MxeNAVuiFMNN/GOqS9zwVgYnRqcser5VAzOx80HE+ZCbY
GRYIpZNSzH0CjQRd3mnniTKW7QHvRn4IMFxTeyKTgBkQ1zW+QwA/wgWHxfNrtfFD4h4o0A8cubYF
lIHqqi/cySOpZnLr5HHAHUzZ3bg3KghMdo+dFG77e6Vy+yQQCZHAHP5V6vmzDN79NY4jk3bmq3gV
1dHHcMp1AaSYuKzqionZQBPqZqWTcAMVAPNF3wGMnTTRiRs7kZzJUYws9fH+QD9ZDhpyCjsGAtdY
SibBIqFsxr3V7goGXhwqnfWCVw/P8OPpP5Ju8sl61cKZxg//8oikKYuumyvNdU0uAsM96AadlzAB
sWLmb2uAE0Llbk/JFBE09PcuP4faaRYtVFhj4Ddu/V4XREmg4jL5cQfj0j2dD4fsmth7qwmmDJrj
USeITyyAUUWrbUEFZqgMRTrfd9T6VE8D/qWUfuFOuOqVlWJMAGeYVQIOlLhZMetju9zyhZGGQyon
I6MFfJBGXLY08f+InBvT40jjvE5UjGcnC+IKTrlPsq3YmJwmnWG94cMMgIHVv9E8/9Rs35H9c8aQ
Y/1G+P32el7QLg/6H2vYTq7f9fMXDlF7YyLNHx4lrAhwFt2VIsA0kA37VXAZTAHvehns8CT/fgiw
OWQ7kYxIZIaMvG9R6nLmcVJVtSPRVVA8L4sX3BJHeyhjgl+zK7flVuBx3Za3arwoJgyjZtuwmitI
NwvMgzPVJtIPDDQBccIbUjHfkKfw2Oe26u3GgIZI3aDOOBzL1zz65f9yXMqwayf4m4PGnFBLKvY4
y/brPX83Ue3qazF4znnBLax3FXNQ4NraDu/8tYbckvlTg6zbgwr+GUz48VInYan6bQpG52bX27nq
9dAAawtXzpzYL8WV/rQ/omKjaxibpbAqpeAJAeG/sIeOzfVlTxDIShwz1nuhYP1PKjKW7cTyIIjh
8gF5wjTVZikzBNiBUA0Cgil0FiaeZR94ToRD4bR56X91TAiJbWCoA7HfMIctw3BmmQrLjyQA0VdV
PwF94Ycb5jTZF8o8ytZFftIJM1HmWelGkOB6r8JB/AYZdk+YoDvsIl9FnlMBXNmpPUIOoH1QHvYq
MH12YdwEobzyCRpUezf56QLjqK+fO1gqxYq0GxAwQNgtFyPyX+a1wzGOxJXx0zPTl6yKJwPo3VVw
OyYjlzr7Y01Ot+c/0O9so5I6APDQggB87idclWYAVLJVLlIkWxPrjueVy8ftf/NFuO5ABuFr2MaW
lMiT8QcNe4KUvuIe9TF1FGWE04ujmX05jNP0dHAlDZg4qJ72948ih9CXCd9VHFJO872g2gQTv/kH
4KVd13QziUko30SCXESuRXGcflcvTjY6Sskj+VpPnGzYqYolNk7aetiAENV4hJNFbUL0SzEmNxPh
E9klGH81hosok1kBAYnAE9UD1OeKGPCb8almdkJ0LpUf5qW83WxmEEtvixf1UmKMBjX7CztlJC9N
yA3uV8z/+bEipjx0bZ0JZ4wgLBYKbxU2FCZA2GYp/906HDxceFP4LUnz4R5eR4OGzrp+LfXOwoHL
5UNwsB6D2Rzkn3qGcs2LyZDIXeTkOgACxMGzASFJ59KZwupFKZvYIpXuQOS12eP1wGaJTUZuJzjz
70Ab5Q3UIFnwsy8jNKvXFl+CeGT/XbhiuhL6BfVGeusQcerOOJUlVyGfNaCNigMlllGDOFn2xl7F
iXBnXDAxcCaUpr/aPqGfZ0JO8Je0SAcnwQOMK8VEjIQF1Xy+abI97ZKJ41p9/gPnjw1LnfgycJoQ
aEQYUKVhM4hhh+a9yWohL+grBMpkwzJs6BoQY1Se1s0BmlXdGtSd+hfp9kecQZcYZEoaVu8sRhTA
holU4Yfxn4KT1MurEYqhUexdyjKdIJ3sQZFXiCdJ8+OXKRZgQ7c1F9g7CHv9xZgcazDsKVjm/ZZY
jZFcTdbFGJYx8TXwD8UiAnKtzI6GTftxQle1s7C2gDEIK7eDijV1NDLNartJnVTxtdRRqNI6ql2T
/e/tJpxQdyaEs6l2pMJF8sXsCNUh4PdJWcQfN8InQypNofJA0VGuWiHPJAUku1rlDyc1NiGahmtt
SzYp0RsYwW3UweIGcVEJLvGiLXCotVQuKeFx6/RPwy9Mpt72+8EzMP4m7/AICkH+ipY9VL5ck6xJ
AlPj/MAptidoQhtbebmtTsa1q5HRlJwF5JnKZcLu//os0/4mFQcJl6nu/NJZSRQKuLtIMqvbBu78
PncxBNrerbBzL30hsukQSnEhEmLMG+iytQGFOwyo8ospzF/nCQwNis8HTHyiRo12XvOtwgicGr8V
wvve1b8UOCBd4C+TZbYAarPA/jcarN/KrYVAfNH5BOKI/7rK7E3wW/Qv+yFZKseGPvuB/Z0Uqxwj
QgwgOOMcLrqCfvIblPHuiScUsr6vfr/I6nyq+wJkMw29qvonlEuhtF9fpxDtKLaA3aN8Ng7RFPcF
LMOE5o1ymlztDqe96QzsyInQDPe8v9jJiIp+klndEdZBPgd5nZxPIJGICJ9OPcCLWxO0yWXOFffJ
QA/mRmBw+eio1Au8DKbGOWFGuMHSJ748KZrLzNcGR2dLHiwIKk/gR0oKJFh85bMysPr8EStz3f/w
rL4paLrWn+rUQiY1W/1y6sYOT8lvBNTa2J/OmXI/6GhfvoJHChnokptPHJ4kDUckhiG16NNwZM1c
IzDTsEmkDmOLATMBynlhVZ3j8jP4DhXeI36fWDoPB5gnqWEPsT2tIEYSeOcIkBKomRgYAcF0RD2z
VVuTyNI4TB4VqebG2B7IkUWBSH1J1Q+BpOcivVRevJqFkLCBbRWbelA0sHayqbxL0cqwraR2eM2p
gL8E2UIXzZYFnLZtoQfl9JdWixK32rbH52/72lBbJqXzUfdGtKDenYwv8Fx8Gnso/JfELmfxHeIQ
dACZyGhal3sowyij7wHeDd03EpmJXfMGS2da+DmjBN7PQwdyvDX/jHM05yd+OO8am1vQiAjLYROb
euRmJK/gjApkXNlZ5qo/4+VM6CLsJ1SVCO60KcgW36v+PGuvoX0POtWR+BKPvbiRqhkXNakd5etl
UIebGXPdSHNh+sNauWa1o3d2dxB55qudgvYHEjIJMFg3tju+J5PsQnW+Fd3AVn4HVeQqXwglHMUW
ZN2mAnBXqoOBSuxaVvYkXjIDJ9MRx26stolhxmh0U8GoK2gs36ybxfB2lcFNDE9Cb/l134YFM7aJ
VuVrwQ/4VocaVJvSoZ8X8PYqm/25/mkiLOnWScycYMKWPVlFU09EqS+aWQMTyB6IlPpY73eAheVz
VjIXjh1kA7IUfHGyiJ0Id0iuBjlcMK0yGOpMEHV7rZEM82El7Wqom0+7HpxUdTvYhwdlHgffMxVC
+NzotcOu/awIAyRuez/tfc76SjvqTLEh5j+ZPH/oME3D2JDS+SVpuTTPueZ1WBDAxQN7WNe/+pcF
ugpTV5+aLWEP08UAm5miOVvB6TdwRchWAgpxooGwvq7NWc6fKdsPRcCLrAvcrZ/nup3pUPGRhOIa
lS4LeZkjxgCsWH2YymTWm8GD5j77nVZaDdY5eDm05H9aBDtW/UUEb8WrLmGOP5swSsK+FUmqdoDt
9JqYUnMagFNzV+OvP91ec+T8yNefahD+47+E0+ZTlz/PkxkKiSm7TY5/ukPJNit8CLLWG6k/E24z
XjKORANDZUickyXu24sI3ATDZQmNsMeK9DVmsIn/xNBjUEnIrYH5YLx+N94LCU77j8BbQZ6FpFVg
8KfMKmzv2n8UG/LXHt/We4ebC4TvNtzxCXtMThs/bnzKmDiZV3j+kWFJSfu1Id311boOd1/cS0oL
53vGjpBl0rsG1CwwZ4ZNZun/EvqQN/ZxyYYfPO0IklsSSKxrjoC/WuG02S4m2/TTLHljMqm8iPuU
Wwl1WvK+EIhHvmTAJRF5Qr+bqgu+A15VNsnKijxrCueTrEQNrMZ6Q1lO6k3bQI4bf1BOPSZ575m2
ChH3Cs5zXS1ZLC8Tk9VsT5wvZg0vEvIImpbtHYlRLj675iNzcReYZ2dUAqNBMbbVIumpc0hGVnYn
pPREuJlX4aoibCsbbsZWXTdB5fYEgrwxVWd2Yn5pBW/yAumn2x3LB2Q1jGC8EqligPBxLK+NLQWs
Qk+c+AqIWXIuBh9+/SvcRNiATRdhvlRxGe5WEq2KZE4x1Qwh3pK37SN5+o4XasbTk+N3UK1Jpp4g
2ZX2n8jLMcyHVgyaqFg4MVoSkjod1umBhkSZDTPq67Ym4GnGklaW0lb/VdfK8jUPF6NrVOW+yBiq
FkRuXngUqstA6BgGfLEv2xBdZynH4Oi0h7pqW18/Fw1+GtU5EScn3rd4kO3+N5rJChxts20wyxmZ
YIuR9TI6mzihrVnqXo8cBb72hVLIg7wRIYBAykVxySX2vutkzTLpcD6oa3aipTSdiWhW/pTWhqaH
fIXqqn27OnSvCssimuKy8+DkvFK7umfY4cOygZlamHDTCbqWVQsg7ln4/YPWGz3GVf2sXq8F2x4O
IqRmvZcQH+EcNvzaL7TMz4pgOKMxYtSBcSXIdxyQ0B3CcLmq1wTpB4gszwUgTGVKqw7GX0F6sNMw
G05mw/3FBMupJg40NsArg/OE41U6N7GLff0d7G6hXLZsDFO3Pf9BE/wQvMkYVLRotoUaOZdVQICb
TxhSjLMsAHYcETAJlGeK4BMmAsE2m7rhYFYEYGO52JpblYZpApfIz0Bv0nVLEpJB34mPzE9ajTs4
/hgzqJT4UTxhAnSmD/RrI9fGCEhiPIeQzcG/gwnY5+/rDldJMCNUnSTgMdKgToHzwmO5ohzRC1el
IYSU+WZeuYcCUtX2cNYF06Wns+Vg9LTgB1zT3IMIyYeoaIEYY+kYZgAAgjq7MoMncJ8dMxfO/7MC
ooX88/M0f2BaZl6qeq07qmzRftPrPM0a6Fxmw2W9qouM7syT4EJF49i/cdNz01pTkkEZpPOrM866
6x84TUzTtE1/xnU9Mv+1JiawiWzmdwmaEFcenudSYfjqiLgMogi5VfvvjowFBjJYY1Koh3/kEGI5
Z2hm/GCThFTCDpmFdvi1hX6nbozMe2J3OdxF0kgz753MDcnPyKNolh/C2NKtBJcsCtTs56Us+QE9
anHMxFiz7L2l+PPN/BzS3FKcznU0tTCfXveu3vD7Sf4jiUdFJld5YyCwx5NF+nnXtggHpCYgOVll
sk9QcDO5h35Fu2IkloqdIvJC0lSEP11b5LJC9/0riD/K1DG0bdeeZKRr+kKqN8OwU8hTBKKEp4Qv
X4Yehn2o/y0aNwKdxVFcXoVspV+a4hqArW6uYrOcNEsDFmSL7sKP67XEnhhGj7fKCBcvtRR8b9UZ
hzesqTfoYYKVRVwACD6tBLsPZYayA1D1EpL4V80jBn2xm6sb8POBZf+UjirvOGKtDJXFFzv+9PHB
oQzHeU5Y7JGQ8SbzWt6/cBvDw28k3JqGQ7iiSTBUOWt0R77D2L8UO5E8RGU52aBfY0dUVhrIAM/q
ztg915wTHCo9NxwrXA4IwazAY1CxAA59PKAAfVHjiD9rr6ABTR4UOamzpAWhaxjsGmO+1FGnc7wd
PCQdEoqZ0BMVq5ZRwbEzAy86+j80axyGvLqIOzlMWCoJty8thjgZFcS5Im+BLLbeBqWtfRb/K5l9
ObEah6d48pnRnk7xBpdNjBcS6zK1y72yeFJXwptFqtNjV4tjFsIYid1dcKseDNQpx24Jnke3kZg3
jnKLD9Q6643FHPxRGS6rC++BASee8RhfMLi9VbA42NH/QaoY1h9G1Ddk0JhpTM6fNSOxMQ0GoMgq
oZ0CAhv3Seq0OjQ9wm1gXytr7mkn+8WHyYJif/JdrW7e6W9VkObOmmhp78uSjVHT4cs9Hx35P8VP
z26fL1/hdSr9fAAtyxCosAhgoKeiiyLw006smp5Ng1L0xfmqXmVg7DVfX/a8cA95KdOCCZrCzoA9
8Z037SNn/xnsF090yvJ51+umPIdJjeUzQz1GGQlkSARizxConB4S8K3evJeisFMlnGMX03KvJ7ZM
bl77KPuFmLBtos3LoS6gO7yq7fZbr/hV+1LE80z0ixjvbfWWUtVlHQM7Vu97yVQm7skpLksEgdd4
chEVZFzIxDMq8+GSqhu5ZQ9jlSUbHp4I75JkHcn7ojxryrJ8bSfyuX+jDsgXhYSgull2ybrkYX9P
Lmr0CJONUG+eypqRUFmv4n7WIapxlHIvN9dv7jWcW5N7FH7A1DYR17G6DcK8EeY8bvwEJlmqzC3t
TlFHc+c22KAB6HK5vshtcmhNDs8wD6XSPp7ARXnFnPUUOe9WN1voxJW+aD9HjUGAQqyS3JqfRzve
ivcyTecpkfMQ1RIBPkSKiMfmbBjmrThHGCUIeAbKP0N4VZmiDgqbs3SchCcVpWTMTJyN45Naefpb
cPsa9opXh38OO7RGKy8dP+97xu+MnDje4TdG5Bp12+Z9YTOIFNuQPFXZ6HgI94s8ejzr1Zd72XDs
OLK0l+BLl7dnemDfCnGDENDI2iJVM4ptZJtskwlXWNFMg8EE26De8vT+htmuR5umDxQgMEZQmivN
X1aeuW0aOm/RbZgD1+u4O5BDC6baveyhBD2A8D/hitQFj3D6qzNSybAR6fhMoIZM8OQUcgBugcK4
Fb5ZXO0pzN1SdPgeZkSMxhQGFZ2VwZti8KfduI4vpHBAVQhX8HOEJUQLwQjhWGPxqHMALw1IDYkN
KRHWB0B8dml0dlhekOU/G87SXblL98+D3fTFM9tsmDORY7VUUe/hE/ZMXD4/hHnZnMI1zmmV5jl+
Wh8g/r9SZ5LBTix5FXsH2UKMJNUgehxyZj1PPahIq+I0bObvR0WcIvEU7U7y8Minwz4Wa/nRMB3M
TIXTEKcbKArZJaeMytk3eYQcVMUc+aSGMSA4tXB6yAQZQ1leR1RWFd5/sXtEbu2n2G583A/c9Nyq
IGMTLOJC1JmN4X4YSQKuynvCthjJWjjebPmu0RtjpLOgepnCr8pmzxt8LGJ0F2TO7wHhiOwZUyqY
/S9kzXrBexh9W9wfNC1WvKxRKX5Q0Sjb3u5uTKzJ85vwW46PA0kvFpMF6GAfQPTJdQqD6Z8CGEyO
E58H0f26vDU3ClGF8Qq4Mukgkjsl6uwzxd6d+QQKBbtFMG6W2xoOxjG1V2PIc4b+A/BljlAZA+OT
jPswDxoEeo/58RzI1jL2cIX/IO4m/wB4n//kt139oNz/KyXLBiPFsxiQ3FJNaSmPhfONuGVE168V
ssIjqH7zkyIlBya3sNSCphLecOtyoAZ84MXh8oBL55iEE54hyJiPqZnY9Erg7MTjEoE7K51V4min
dj3BkwaTFHhBxQVlk340VB/bX3WZlq4G6QoS3FF1lH+TN5JXEHY4av0Oe7P1x5nsuhbq5Pg2hdlz
p8zw7HAAujkpm3Ae4XnjGz/JH0/mB/mTxuxD3It4/HAA0Uhs6IEYAJy+RFYjAAenArg5i/fJxExG
e5zcwZzLJpkBs0S8jIg3yuGgTDcwxKAwSWQ9QQgyyJijIQ2tqrJUqsGHnPk4/KeG+5G9GGMcfLaJ
+aCOXix0OILsYJ3ZExVPVmdqGyxeULKHDV4sROhRbe3JweVryrmd7PqvKcnnkPeWkG9bOe7oOz69
g9k/nhd0opBy7BNzsecjduG7vOYgOeRCKozgAoPi9E4TgKzIoMJIXPZltZwZosuPH9i0qG46ayjc
pL92JG+BuOH0ROwVUqHCw1yKJLG6sOXB/uggg/DmmOGvSpspMqEXGocPfH3m14FEku4W3+pA+CX2
UDHzwYOVQR7EZIt+W7xVFSkijEfskv0D5qFsy5xAefuH56zKoxwemLOmYGxc/C+wKKyKRY3/IfYy
HZiyTyGndUwKRYSjVBYMXDtvkM1JYVcJRjMdrF7A+Lmqma+cAoYNjgrIFuBzHqctkRl4MWomflHB
dI5vvNtao+phjdPOnTaiJKL7Vo7hglj2gFiyIwkmCzjlZu5Kl6ZjURyaQ3jKibl/PMnkneHCBSnE
Z2IH6cHDWSQnmToMql1LSPGNgfItdkaZEVxOGkRErqQNpbh1UW6sNARy0AZUp0TwNvWUGICVAecX
J5vqbowGAWxUDPG3GB0eIFs+b1yS7y36zUP/extgQYKP+3j+NTvVpx3Ggz6p9hxZlOhNNaf4p34A
HirY1au5nMxkihCqR8Sg/BqPGEaUAAFpBiNWXryfDSPlPHoIu4j9Hn7Zc6xlxrNWdL4pYC+k/5pw
+/ctJ1GrX9WZrZ8mp/dK/Et8jBW4nFODxBJt8WpxJIVF7H83GRm96aO419DZSJY0dv0/IByaW/3A
fyeyDRQTqSQhKhO0EGZMVOD2yxPBa68VwZI4/E1hp2/ChcI0ZzWWe+wvj5hYQf4C+eyTh3gsGKpV
Zo6Nt8YgmOJZWH0eIk5Aulkw1he5ja7sS8vJXl98PfAcg8k/3DX467IJy+XzaEKbF2KmDuSbeslV
/suxAo6xBzX2X1e6Vufpv9csHjluaHFWkeU1l3jVltzuaqud6+NoIBkx/caRHFmR5kQYSWDFoJny
QTxQ/sv/eOsG/cKsQb0YjDLedQdzFpxbBB93hs5i6QHqdEdVpy+yu5Xu9Si75pw+K/3SrVofdndl
54fpx6oO7XpYFrcpVmaTe0bGNB7eGPDyqEJIhiKfM87cY3rD8yq0HrZaHSiAcGhQpFLr/re4o8Rt
UoLn/3vMYS0wz58uOTooh4pd+pxpREOXZvf3Sj31okogB1apmeVdQb20o3dJl5+HsAIUyu6o3PFD
4KKCrN4pe0lHw0EFbnFpTcjWKlEYOzQXVb0AfzEukWEVb3qzcSrYMmQBmBuL3PqokJkEQfc4lX1o
SXRgFCv1oz0aOI6OCjHGBx8LHJ6YB47rpXw05p8VYJtxGX/YDkR3pkOS7Mx6Wd2gPVljALpxjVhP
6MjBq8BbMJuASyNQTVp5PpY3FExM21YfGrWp23GuoMg2tRW3EanmoJm8qfg4YoPUSAlgOCiio1+f
6yx2o0AYU57wEzAHrAwEiweHX9uj/JAWTExx7kdjwSAmO3CqMm8a33/MjoIl8V0FE11TchWQqHje
2OvQ7YI0URA/qJEqzifdaZcdttki+I/L6EH9oUCut8kvtCY0UlPo5Uz9n04hW1p6rJgVo8ZUQM1n
KiRcwHI0LSTYhlggzJLNaD7PZRZWCmIAOsARvuOdALCQXHFW0QJx1rkF7lLgqqCb7fZJNViPVCOs
TgTOM04Q5soxgxDm5LC8+AIMtXb5gha9qHYhBUB2FRHQNVZy7V8MWh3q9nxX6Xbxj9EBcyX+VMLP
pDAhZ1G10S4dQPU/O4SEAkpMkomcnHO221LT1Q9YZ9o9vxksrjP8EbC1754KPF2VDGQAhkYLGwEe
UIFjf3cwRpbT1JQwiBywbcDg6bmc/MUk60H33MC9PiEQteMAxyecZVunOZCbQA5L7wzQw2VwUbz8
CN8cNpMtNkqEmlVAdCrDUGXd/CI7VE0Y4t0FJ85l+EMByJQ4BegmlIt8DJ6cj12U3vRXuZQHDEpJ
BZZv0R+USFYFiX0dFpvCHmND8qaWGADtwZko7aS/jK0LfS0MFSjPFFtjLUMr7dYO3kVkbEo79mWQ
TMdw5E0+gyJzgqoLW6kjoFtdyACnzJcOZGv7YKKwVYLpLLkD27vsT9j+SbN+w9Zk4uPgYG2Kz5yw
ZdwbH/BwQGRNuEmMK/DEYiShZ66yipa6uhg11Wh9zsl3VDuVTA94DrbV7bV+2nyNBACOARaUK14N
gO12lQKPcXGbM70AOwCPywiPHOkhoqPhNCS117fJsaHZl87Ql52JzzvlcvNJcBP2xjHta53sDUs7
wqbBy4ukeRD2eAmc/J1/79oOA6Wnmc4mLWs4DZid2WDNc1gMnAecEpBiUWXFwb0heuWFIEDGqiW0
xX/qVdsxonJQ4AZYHpjiFWenxOrx8fna4jVc9AJofLQMvfoyDZJd7U8dYuwgZjfn/IgqZgT32QA2
+j/Rj6H/mZ0n7MYBwCbzohlyxlm1jBz2Dmn3nfNIpYBu1HBoBXIH/R/hhVj4osPDMxn/cM37LDuv
1cZTKCYcWFpm84lkJrmNNMxS11MMAeFA47JHrqfZXxT44qwfH2ST2Fvq1nBPBCJpfjYWMCdyV87s
AAQRKwE3dtnbGBu6q3zBSMvEkYqmyF398rQ31hAI288i9iEXO1OPAQWjCHyF8Sp7YbYApm7nC7Z8
jcpZcbRV5oWLDBgPQtBrBepAtRGzonipX4mBBF2Vsk3+PhcIU6MZCC8XIyKgFKa4xKzHq86f+Yf3
jPKF4bnDj3OVrfr79oHOFwBhQ0A3SY5SM1qjIrcBUq48QCUMv0+pC2owfwrQDE3MA1wsXEDKh71y
+Jzh4Y7NWWlWiw/1llns2Anc9hcTEWlGV72MqdOfDlEJZs6k3xwsIejdBmFNYbVmShTJSFDvf8dv
xvVy93QWhacvKhswkV5FZMxC/7WgGPFfpxQnhNwcxrUlYhQyzHA2sHaVHW2KHyqInWBf35eYaNnu
1J2YvIIPP5GycfL60wDPQPNFQBcRhnecPmnrSqd3Ccp2cl8LaH9IC4SX7+rm/1lhIyWeoFn/fcBt
E/mEAzgwm1rTB40pSsglI4L98/T6GYLnOVoqu8Kjx2H4YjxSF6MOXg090ZpHm42dJnVM9JiSbpGh
J+C6WKGX3PWY7UEKYJG39kiAg9uf71tUVRQPd0B5cO5nsEDTzWJeMeJjBsP1kJErYYO4UGhkMTWF
eiLM0j05uRZxoA61McmlGaaK701C4/UNpruxbY3wGwS6ZFkbO7g5sNfGJ3Agize2ZFv0qR1oheGk
lTvVtfB3EG6vVc0ZgtnkyyovSL35HCRg7IxZZ/3yEOOxGiN/YOpEp+ChNLWR8q5p0AQfezuWeHJ/
Qpa2evctmg3Kb/O51fhEznWyVvkb0ixC8LguVkYAM2wLwe9kHLm/7aZwCkhJZOkm8/f651pfwsYy
ju/FcxWjuF7Hm2TFOoeTE67fMEA2b7+xZB9VqZXZnflrLHGBsDbRcrqbkhamzFJfW07+4a1jioQ1
PwOcy4LhBGw8Yw9afaGJXVi800D6E0YrUyxJT8JWCcYgU/UXevgmnE8d/YIB2hsyBmbh7WbckTfS
OCwAmfXulBGrwRbupDsifMflIght/D8Am5ewHqmX32Y5fy9KNtbDd6Wi6We0t8KGcsY02Z8sCCpn
w/g6jcUeemboyMzFf/50OMfiHEy/aus7Mt4gMcHAfZqf63MuL1Kc+hbw91pkrp2ND9yEvefnCntP
YXjOREB25D2NvcQhgqL0Zb3O4jqbSytpBRdiC38xCBehJ9yaIPRkX3Fif9xunn98z5b5+vNczFU/
89hXj5oFx2r79BKPgcXZYOIzbL6Mi7AhHV2HRZhRi/LEsil7s3Be5/Df1/sfSWe2rCq2bdEvMkIF
BV6pa7DW9WJYo4JUKurXZ5s742acm3lyn7UUZjFGH73I9xRzlcvQnYsaXbuDliAl383YHuT1Zd6l
/45vOb2E2znnf7bKxOKUiRehqmV2SA3GP6ayN2/psTMQUNn7pt9046vTixm/fZU9BlPqH1+zsfop
5DR7BUBrIV6yxmEVPIOtzZQcmAPs3s1ijkv96yKKtAd8jNaDbmvTVhvQTd27/+F7VgH/xr+HarLR
govFr0QICCbRmr7GMT/jdDNhf1jIcUqTcF8xFGy4I0CaeGNbHSYX3rBObuwkv1r+jMFUXP3p2+Vb
iyOPg4TpoY95SmeTHOMIOxLEh3DFAbgqx2VLc27AAIUqdT22IYszQx4ZPWlezP5Bo+S0P+fn46SM
UNOm969N0SBd6acwrZpuj5QJyrR2mqSHWSaXZmYAnlp0pOLJ/5B/DRn1QS6xBumF5EDALub4o2mu
09L/O5RRyuEOkRuLlbbjkDzeELuA7qATYzxjrBqD1lLHZSvXsQcs3+KjyghNW6+CnstthnOADukS
I9p+i8umo1D2U40VFkNwqWfFyhnCHA5Qg6EDCbv72XitfIgTx8y1MGHD4lXVNRggBFgPPoRNE6AV
wpZHMALTgXB6YYLTu3ov2foRnySFPTBOvG4r4Eb9wwRjoKu127/A3Heejzjvbz4VOnn7jV6SE+Ht
Ym+GZl/2W70lY+pzvFonvHs5+TSD8ocu/bognnXx3vOLfyvRil6g9bGENmWEmcpehKkAHlMM9Tvj
EqXEI8y4GrgRUMLCdSTTiyEHBQukoMllQgs19vCC1DsvVImnY4RiqeZ1Ubn9GUr/3xTOpIPbJQgM
Pl6UVn398nf/Q6q9hA3TSz5h7ZfMJfmVeMXZA9qUtztkEwiuwlZ3UN+tsJQk8ilPasJLMuKsejrW
D95YZojLWNSrV0sKeld1yO7gh0DmBZNVuAEl4yMYi8bPqyPCCeHbY2vosPRIALwji1eC7+kVf3fY
as5+Xm8lNKsqUnFcyFyRyI1A00P9rIM4slWYsIVjEodZ8xy4MDTZdUgnjPviuugZefJRcfvIbdqY
J4fNz436WCIo9o1zxmYZWXfnNqP3Gi4GNkk+5nVyelr3OcW2ZmQ7MPNgy3lBLw8mjY3jqXAAICBB
ULPBYLNaXICBmBjkyJ5iqUxFgKYb3hbA9v4Lqu3T76OU771sbPAMWEFEr8KkdUUxJpz78gSBgUuY
Ic9DSFGNorN6htAylhNkBqFsQm8Zz+dPUwganwHvYKPEd6ITuHHKsL+G3M3GaW4Ix/2fUZuyCd2K
u7D8UXOxJ6jdqDHFBLPl/l80PvbjMWNE/TZha6VYrhpdCPNL+E7H0hLK7u6CsRh9KwXVYNJhxrTu
mxi9Y3oF2DtVdZ24c4zDuDj4qS708eXAAA/HKu0Hcu1ePeab3uEF4IuHm5Et+xCpw5w5rslFaQ9W
2xRUzc6TLbFrmbF10HbT/DyDpIXiemWBYLktGdxApA+VYPOV/zH6HAKkctDn4G4XVVT0G5giLCUo
Wor1dK/RA/eyAHWAmKnxnAW4DFDMwSlMzYmPEAUmQgGjN7l4t/ie/vwUblnYGn2LxczGGdMbyWDR
mg93jNqkZ9wnD7NbSib0divl0ubSZE7OZ7kLZ2xjwy8eGBQkV6pjhrWBPH+iaBSDYQrqnMbmGaiU
2m9Lc7KdEr2g1UIl4cVBynMEZBCn1Au9GDcsqonWLIyCqubBg7k4bx9IloP6MtshlGUu4IE5Ow9j
05qvzQPaVap6JGPiRGPfqChxKxH2K3zpi9PZpYfiwDwR2eg8IBTBuFF0ZqCYgzu8FlNxdmfV+s0Y
olJaUyf7i4+BpIxbaDzfglVdonLd0P4wuTeQTRA6k3nXGTFTaIIfRmZB+dH75G1nix4fkvcca1zg
yuLtN+KQ2EiR8qdMHkSxFx7mJWAu8ByhKJET66NRdHODeyzHdxrbfM55PEoxwhdViGYJMtUzeN3M
bzoOV1sq+SJBquysVO7QywzzRV4qNbt+ZFwBcX+jRg1539hb6tTNpJkrHu/8UOGEPtbFKGe+erjj
+YiCkxsuIt4sm4Tse5YjheHsQKVKeHnm946g9mNrxrwxgJJrd97vr8HiRw5I0/XK2RdHbfgBOlbr
xEee0fN+dWwjUNsS0NsCW++R/4syEy0F6TAXJmlCC/K0/PGU8nfxMFCL/uUMRsgoXlBI2EC3qttg
GCCejisW1cMZ4y1BTrDLv5q3G9oaZkGUXYEEOwcjJ4/6tubMF9XEioM/aldXM3ysOOhdLtUA1Jjw
jDyizoJERtU5DLK/rUUpxuwKcpn5sinS2Fq0Efwf1TomFW4frhGQUAqAg5yZ9o6iHWqzeV+k0B4g
8v77YAWzhw32OSWzIrgQgWbOwBMCgAD76jggCTYl+Aib9UtypZmBDMQ+UKx/e9ToebgwFipOEIpJ
xCd2EwwqMVNHR6FLdt9SWFikvqc/GEGkI+QyNg8/3jIS8yGnLvUZRj5Y+WeW4v02cHtI2kRKSl7Q
fUn0uAIQRAbzNia9eLaNh8KdAwM+ltZorh1rvjnOPpLXO3YkpbWsJ3z+AQtShhkvkIME1BVrksU9
eTLzwcT9Bci1GgatB8K6aBbZn8jzkDj1+Wzb6Sjt84OxtTiNsdulkZ1CqcBcgsA1uEg0aaTAuW9n
COoytEXdU5J1CH9KEIdEciELhn1t3qIRu0uFw4rhik7jhYgIa/zLi3GckjYnqOgapozgLqfX2GkW
/b14wPyhvSI8G2m2HBiMDB93NJ4W9YApzI1uhFPcDzzq6o9UBEvzJWdxSbRN3/0tYPktuxlzQ4Rd
93UNBdCQW/f2sCSHJjnbtV4Tv8LfuVINTKjh3I2iymW44rIOMoYPDzrR9GYWioEnsn3Rw2+45fsd
kSRQbpHGTKKRRm/Ticzm441R/B9CrvoIh66bfU7l7DWrWProI0qXXPaN8D/quZjvhN0OXRG/ASYX
K17FF9McHWlDmYWC05ENBx4mppV91EU4tJ2ZuZkjkVQoHN9kZ2D31n3Sabtl8Jx+sAh7QVIRAngG
UwQDg9EReJFHuBu4DwbqRvXHQ7jyRoBKP+YDygVcPxBacqEpRQwWIcc0MDtoe2H7TfRYqL3gMhNj
46vdbynsEPMYD8bvwKJ/YsoK2zt8eeUc1VnIyWMOcEezEKtygEonhjgwHS8hPco1gqLO97zao00V
Dc0qJoEDx7b4gtV9CH7AtlFg3HKRxjkpfdTqnCHcvxYzWuEZhSfARHbrtJ7n8RjTxBApeT2nHWX2
ShnboCLAAQz7bMwihJZpeLyAMz5n+NCAvyBsnFIL2QJz/Fjw6vWej1HD2+b34U3ob8am2LKwpC2W
J4jAy4P9CyTzYPN18ydT6beuttb3ZQCK9HMDbgn9Vt/rLaA0wdigMKDHQNn2tf1qbCyo+OioIPGV
kcbVJK4prKvdytUWiOGeFgEhNOn0AJJxZX6N+OHD5HBd79HA/gnzNtTdSzzIXCKWCHYE1XpEmME6
OdN9SCw4WWjMerVlx2vmAIYAaEH/8/tojrgVeiQWEqjokLv8p+JQ0SO75OECjjt4NSKiozhg2/TY
ypYa4C5HzOS8PI7XyoTG3SPlGdyP/cptjQkWN2QNjKpxSaHL4wPjXeJyTeyA77lENAqXSwjvNKFy
Kg9v7nKKP4MWacJ9Ql4sbc8jyjjZ6HlkyZDx2Dv8AN3+BEN30j+0oYaEyqHOgfn68/t2EwN4wHFy
UCVRx4krXZoCisMn7GgH4QyHCGUhzlpXurAVGAnw1AirJj4ypxrsi1/wdkVW9T/glzWHt5CtmGOC
P5tFbWNTMH8uRwyjiFGgfrZwd2XAc6/18oTwmXoUw2sTi2V7m5wuOkYq9o87ZHikL72AlzBZ5nZi
XKbTDBs/Bzd7hSL8RVCIcInhKHosaD1ZaOSlR/BogysgIOE+hpY22GCQi2gQJ0otQScNQIUWhAr+
vWSWYzSAEYRBGN0sc0sPiRKf8WU/z214Ko3bgTmrq1H6f870t+HVOWC+T2Fz8eKtATQItUYfIPfl
V402tLrEkPL7uA6pVOijqUpL755CRlnTDUWNYh40q2UEuqwpqZ8YInpbl9PF/sw5lhiZBPcIwPlC
u1Q7qgdRFXle7XwXCBKinK5LxL6sGBNhVsXrfZDnI/Kjtms5hDa3wTLQGKlGvlP8nk/WTVpNUEqw
G5/+SxNJbnQvmdumcFjCeg0IQ+UeCOI3i4R3ijAiQI/CghcLCHwS/Ai+vrvDxtls52P8cWlZY8is
ky8nvhzCzsS0GchonND0zUG1zjSpgCFSBKEadVyY7YZrEUuDR8XD360a9h+8jEANmOk4yhcRGNWc
0eOX4YJqDIknFW8HdMqpqbBa94qtI8UoQGk7zzmrZBu1c7DAoRRBJ6sBy3phowlQa2E1Q+vBNJN3
sSVcSFAzIMBiYwSw8Ut5PgAUOeVPKAg7j0kf6w+xkgWjvG8Xc85n7L2XkPpCCBwAkHfzF4kwnIvZ
/iuLptQJKmAhHQgzZW5WZQOfRrhhEm5N1Mh5FHYR9vvJKBgSNYkNDKmIChHoAi/5peuHyQRvinjb
VB2ovs06YgLEWds4Azy7TYVoL2JcUsLE9hl6aKJWBFWA8F8uJyILY2oNYVzz5Pk4gJ28fcUUIEdF
CNCD3NtRCmeW2J6Kn3iZsV3a1Zcg3DfVBAMcK2bdzh+r1gwlA/dos6KPwyeAo+sbqFPsPAA1xbNT
KGW+Uyl94aekeITe+EMmegZ7eiYB9bC0S2+wQ63epnfUvC2z8xPs73keVVFpb9mtqGw32PCbQwDq
zeLcELTI1vi6I9FTAL3R2P9rOOwxJa/ISOOUiFRMtxIFBESARiJYByhx5KPxNEXGB2S2n9liPkBL
g1FuQRlm/tANNfqAj8br/Jgv7LGpa7FjkbAmNvqYzi2BbyDXX+pkjA77hxuZC5RYKFOhjsfsfJA2
/O9+xAOguPVVUBmKxiEsGMxRqYm0+Aspd1Qtq5HdlfAZ1jWRXP3gFmETtEayB/lUSltgs6mWwpbE
jvRN7m2XaCekHHO8yqwvFxurFrWg/lfHzJ7x0cTKtTHPDRYzJaYX3LNI3ScwNXFVMR/2M4Vp2jpl
BL7Km8NZD/2pbXxn/ZAoIey5sD1a9JbozOn5INFTukEGAZidvAMuWxiJjfGZPDgBeQUYjRPVpmsP
s2b2yQkzCm+Z3X9ZwEnyy8pYYj2nKf3iyopmdoM3RZQN9Pvkt2ICW57UtKNzC7rTF4TAV1FMbO2O
o00IL43HirQaccsy3bo7Txc0k7gcD7jRYyhQoFABP2ckPIDThyaBJjlfAr+yxG4w3nD7wZfIWWB1
wuHzD29TjGq1tcFnp60n7SAUm2/R5V71bPrkJiyMgf70bpSSIDDhhx+ATPXDAfwk4thsaQ4u2FW9
JoWf2arZx+AoHdDuM+KDQlByb1s/lotTBSC2EYyy1/qxpNPmXh6Z4z/VOJdzTj4Oi/7f1pgpTr68
MUz1JArb7nANB9itju33hNxge4MToN4K+2Vuzj4NdRajkHY+DuKrhRh/8Bvp+0BQh8K0aoUSO6RA
hWg0U22E8d8tVc6/1gvIHmHfSZJRV6u6nLQHXLGDj/uYiS8B0LxkyEgNRduDqRKUN6fvNcEVl0oM
Id2Ut0o1AJLq3Be/VcfWSIDnBpa8AefycVei9gCdfJwLkG+Yp1CHTfrz8oAYjdeSzwJWPISIOgK6
eVICDpik3JlkCuHQxwdWP+Ef6TbpIwUVShQ9IkhGB0wYGf7dg+rqgC7RYc9gSm7TwVMXEVSgiCum
rp1Fns0Sfh+lWr6k9kjxonELSkFVn75TccGJ20dOaGMdikqB1cEuXub26ZDFt11jlQcURAj6gJtW
+Jb5Ww83TKVljKg1BsAjfzXB0Hsy6xsPAeLB3aD6wFgTqwFJEhSd34r/arhp3AZspDGI9TMYCvEV
36smqNBQ5TOuXRM9CJ0og9hFmaB9Za2oYrKVuUOznvXNDVqEt74i0oGosA9VXWUBcmb2I/kACOEF
MgTCUkOmjdt0zKwGMjPwe8Wl3U8aoE4oaYeTwADHyQkzy7+bfRK3eUOcm4DYrxFpBSbax1C8BCQz
LIaClCN9vOIY4g98gwYkDfhrQt6Ue5H1E6vshFx57/BZ3RFUEwor6KNBCUL9AZilvODfUPAA9yts
T4nscjFm5dGYDKIs6xKKj9+esiSNiX0kT43U3xBUBzDwY8yxV4QARcvJsEhNWvo+ielY/tfXN1LM
FA1GHlWRNKUGaAJFjDwArwpH1HBIQ8ItkAAzGu7YmeYtO+s5V/QlR9gNGiMOSv9usBo87xlQ0DaR
xt0jGSnv880aLOzhXt5f7Je7UHWw0I+bIhrmiTDxJduQvEpm1dwE70Xj3FmsOrg3imAOFDjjPWOH
/4mO+qaXZieYwA5YdrxoeX2FUTtPPRSXC65UIm2gTNRYnTIwnRGZiBs3P8OXABnhtMUoHAA8mVL0
JozfhC2u0RQmfz3Pvb+KCfXA7CdE9zpXTNyo4agaR44YcQjt/scfCf/6BmdVe+zh2GwCw+OPYA+4
iUVym0poHt79JrpsaBgq8NrQIOJNZRRJcjA5kq+EdnZ9R4xP/T+yqxrKij8ElR7ZY02/D5HpPbgo
O5NGrN+u6xr6RD67XpyMd/gJ8OvadkFFmansZVZ/tRxi57dWaMK4cAJkV1y0xDaUIB5HvK/xELJw
Dx3SEtd7+v2ekHF1rhz3pxh5SSlSC3IHKwMPsKHFENJVQPpvFOSs/3IxcJ/MjYSZLLckE/eCXEOG
vqsOg0sD4g+siYsFa2LrbY9bdjz75SckqGrIvaSgXT8XRJH8qTV7p6Tn/wTq8b0frOhqrNNOoohO
czu3OWTgQhgwqpg5qGY+225Eba6mCg4WEcKhytnQGPig8TZ0EZoUT0pwA+bRJzD6EzGy52kG/xeJ
PGl3BqoQkSOvmZunnnIaJLwlMZkH/5mSJmRiyWWlIjLxwyx90QFF8ljW75F+y4xB4UFtKhChXQLB
i/1579lt/V1AKedm4rSTgvTAGEc/COpBCOSajPZf8qBfDoCpUDmJE/cWYPDkDcGYgfl1qGccmIPp
BbOFIhQt8haDQzwrDPyFqMD5g/HNJhwERSttNX5X8Y5wYxMqF4UCxSqgGnC5BbvBI2OOfhaipitz
rAgHT6aZFJEb0Y5LFMyXPZNE0TPx/ZnHYrqBnpIrHSEO6hMLvybn6paTix/X9pszE765z25Tpjdz
T5kE77RviaYx/JoHaB5xsZD46id0eAa788ZwgZpL35A0r99iQdfe9EF1hN6IcoJ5CNcL7vlDrwjx
luFcHTCuH3I8QSeYLQP45uCEfeP8nGS+4g1jHGS5ZQy/sxVrc+PDZiDysKBcZj1xykun9SVmQFdW
Gf+Z/iymKrK3yoKU0Y1Fs8ZZJkWIXRmajvVdnxs411f1YpgSz6IffhY+iShLzxiM8jQ/Rko95oLt
0rOzNV/uaIOLCYvqN+VQgG3jkdVFMb7YjGhrHrG3xwOFkc/+XdDAosF2Dvw5zlFm0hTLOQGniq85
B3FBwA+5GsoSQIf6drp4hWQjYWiJax4hqtn0JVo17vgPzGo4ZAw5m7SeFgYsJmyUkF9AMJkyCDAu
czFg2WDPIVglJqQC7FXve4z2LJ5nOopDagEXB2d0BIUncO0yweKFI6jAaPOFHSG4/EzceK8HswVu
HHsOKdZZgSHrYjD9MWnSjYqiHUqCGKZxgv4IfNXMi51ZT5Jd6EAKyn4uHx4M7P9dCE6kI8bQAO6q
oLEIv7lNS2ZEW2YS4dOcwRzc/Kabnt8mG0o5luA1kZCe76sF81vqf54BMslrIiQFrdt36BGYC3zs
gU0eMZAyo9RKPw8MSIR8tIETVw5MgpwVvSWzE8sjn/me/tscSamxoMyR/1xbF8bRuPwhsSNSi2ZY
sCXINrRJpEtfKzjT8DfP/wQXCtMmSn895gaTHObzoJFIPKwW41ks8pbDBC7JyH0ttmYaC3pozUaG
D/QlKB0lhYfqU7Ar1KRv93xsTyx0ry4WyiZURJ+m5QtSuQFBDQ5ERMYrrgXMKwDWxeWGrxsdKUwJ
40MTgYHyFLw5IAyUuXrDhtz3PPzXZsrpE+MU+dKx/urmQ27N6ZAkJ36xM/CzpZr8nKF3gGwFknBZ
OOrKyPdNcBB3JPWoNXQrplnGQZuKE4gAV5VVD4O14zaiXSEVKRyH4qxUljR8LqFejCQI6qYn7vnb
NVwm65Bb46BjwnOdU2AO1wBPig9md/eEG5Y5AoNTzafPfE+ePV0IPi27VvaQflORogEy+8fP5DfJ
l1gX9E78W9IHZWxEBzrmQxm+92LuKB7NAyadwPZlMQM/3Km2KM5o/ZnaiPc08IG/JndjUxKvSjdv
3jnq3JEn4lKBw8C4JT5Mi9T7H5YF7yoYg2ZB/IcohfiD66LRF/QtwFAQJpQFtjvmGKmwAqPJUCYj
iGrjdPCnLSrLh/sM5dqQnaMEq+VB17u1fBDdzW3V0hajeqG3+e6fyAHMMn151e5zRhmBoQGC0XO7
Vv54ONg/AJxdQ1HU904V9wqwNqO09W2FXVKLu8GOW1W/TrESjm8ruAEcouDd4Dxhn7MS8CME/GZ+
a0iRFmHT6dd27oD7zxofHy7R6EFVtB7MBMF4+QZgbjFUUUeKV9jLiazB1vVX8pxjhtOgtomeAuSj
ZgZDa3avEGDmEYthm2BM9ExB/aNnoBiiyKIgtvO4hpagytBCKF71ByN3XA9sUGGCKHhs7pDpJjCX
yoN+Yw0mkKNqyanHi5Vs+bw/0H4JdhZ1wMevKLpAk/AsNlSOxivFkmBxjSloALZHsRLji31AQA0s
NQIUcN7M6Rdjb8RIiPHddjNMiZ/whqEgpkF1AhV8+LhD/HDSEtw8USP2NkLs1HnMwc5DEdxFDz9F
XkqypA7Yw+xlAlWFo6xMLgCXfYbFY9KQMdpKBDqSYeCb6b+/nlnMR+xHxVxiXbO8ui0nrz/Epbcm
i/jtoCpeMe8imLpcfZ0qN34Am6i5jV7IY+fp3UHxyO5McqMyMxykFc7gzq2c0eYyu2PfwXAbSAzi
IPY53HnahpDr/dCEzXV+x9v9xwIfNN9/uUs6efqBAceO4+opr1h/0nJD0QHGnVNKYEGEz5qRO6ii
KGYwvKPKeYF63903MSk3uvDGmSBP8X8hdg2GsrlNH1PVHsJ5hYp1cyoT78vzEhykFWm2HdVi+n5i
XsPoDQxM/PEd59lIX8mbtxEDrwHxgEr+K8zO6oxnzhVacdxwwxCO7N6XfDuAn8+uYZNsjep0i2rC
KNBZOSUwHlR6RD74HdsZdCg8+pkbyi+73dN0BCphh+llj5STViXN93CkCE1L2lW5qvCw5nE6fEwB
QN0mgGfUtvKK45I49LDcVDHV/xge4RoSzEKJivUdytSd6xATC/sL7RmXC2Yj26DeqDbOZdxXr4Sg
wiffiMad8SImeg+362B2dIwH1pwedjbZxuW+tlT+HqZUZzCoG8Dp3/SOkP8ZdgJqffnEq+9m7F0j
KL2CGkHBtRC7iQDhzWCC0s/iLt2UewUb+dzLUlxW7fWL8ePNF1nTw6jYa66GKsPOU0znQ1hSmI4H
L64PVLfmEyuvGazLVWnlawp1Hh4n9ZldjowHYWH4ncKW3G/jBjrPVJ6MmWBp9l/ny9PecZBe9xIs
bNpicATaZIaj0djqV0YJW+L0KvgdYFyrkYcMe1afleSxlhIZEj/30g5+5vy3USqR/6Z51Jx8YDBF
Kpjnght8ykTKYVCFUwZILumAQckSEkxtQzuKj3/8zYRNPXpxDn9aNvPpEGbXh3NGT7TH5jvKrQsT
aFemBvswMFCh4Q7S88vr2yL3lmvEKeZiikdMDzlJw+m4QcNEyo+BKqISSQnxSzW6swZ/bHYntSAa
HBmeQMeZANlZ2B6As7UOdKlESzJnLS9e1nDC4Dgt3XFU75nmCOdAKIDsVQojpgmMc6+ExQ91P3dz
DiReE7ULI6tJWZmFSaPEGqTZZ/si5bA/XvdHCjUHCt/UZ0EBBnFgMrxY8b/nHxv7xc/IHKp0wwXD
MndnpH92RxmH1LHCfb8OeA2jVEu18LpXvHyBKt5TUlHrkMbA1plYAyPMWFljfTEZTzoMNhBEGuTo
WO81OyF4GcfGOP7s/kRhwmdiXXKbF0uyhiIivHYA0Q8SsE3Cw3lWI/26KnAJuFnDzGZDXyjsqiW0
XYv8Amtsc76uHkBqiItSYirIQmZ/43MBrdj9+qMj//y9GRRn2wUINr8NsaI+dHwt2uHmA+A8mClJ
B9ORL+4u6pSahx6F6Hegf6jP8cfE3Ex3j1/0cVE7e8dkoXILKKB0N/8V5Kc3urqNlF6IzNVLOH3r
yltzQpx4N7CumWmG+MT3p7U7/NPczAMcNzZ3bkyGzn4G75dUEG5PsBW7TlliDks1yheKWcxGhF6R
NkHQBWiYnhe49Oprjk4clrkLrsb0g5oGf1bemLK563+oCLD+Lt3abYkWCRo8OTjNWYx0U0fS0rE6
GVNNVaFIgakxvAaK08wBdopsC3TINY36lIHgaEC6D34N7oM6bmBJCKv2OcJd5rRR7+Je+U+CKHrT
7GJsf9N25PRYDRf3xegGhB2/kKRMYFlDjn65mrn7GRUk0HNlbiMWAWtS2fRXYBbGRRAM6EW4wQNM
psF1on7woa+ERboB959Up9zBadsSixQFOGeUmHJurQVTE6tI8CbhiheQ5j/ulx7z3mnHMh+d2Pxl
ah9mrB1PllRRqw6pshkvToCvXW4lT1T5X7a72FIwBW2Gl9Qpr7C2v0zi4f3UOLYHZZLhmcb8TEmh
iSBsZSoQAMIQZhqoqw5y0I3/SsTZE88Fr6GFL9MSrBdR64HpYSb4ChpjtBQ3NN4q3mWP/TqpCuIP
9PVsUQdYRejMOlxCmSJpw53mrwSxWxT3PXSu2oxmAege0wmiKolCUZ2ROdLXZKvZo4Tj1M1YM+BJ
TjaXuKiGPvCMn6e4LCIZf3q9pD2rf/LfEDKuBW/+Hg7EnMYo0GRzQGF71UfGs41kv4gxnEhQbfN7
GcJAIBB5JtVB8kQAGQFeUOTgxiS0lwbkVBgj+nVGXeKIHY5BSjiOXsBOyKL10QYDJF9JFA72pbSp
yJ8TERdCjtIzpmMQ/drYF1Y1/4XRh9iK2xAXb5TMIupkYN7dfPPgDRNugge++zAHKzWF8Wp9I3wX
F4iXCH64MsunziummO8UBMyTVJnbl1/yfOEg5n1IAeHBceM5uVfvRLTSjQHUPznGZanAlLvq20m9
I68If0NEl/rfkcs64KCyhuwi2flOrkR/CzpGj/6wXL7cJ6MPOrNC379Xqhm1Pux1Pbfn0l8RzQcB
iZMIq/QHhJ5echUaffuHPZqOL/eSpEf5a7xAga5hzenN9gRAgkoPrgkvERdX+L5RHuK3WYVVyLGH
baWM6huf/nNz+Cdg0OHRQQxSCcjA5o4ng36HweIzYkTFSdxzCRJ29rhscexushnWlc53qR20WbUW
D6IXPA9fZhSMH+ANXM0lTnmTgT5FQwWXFIujA+vAva8krwy43ekI9J8n2YQpESlFhBwUl4F4HgU/
s12ODiqunfzT+XEoAxQl0Tg3R7itCMKr9MLWRW/Pkn58YooqJc/1kpGoCePu61yJ7YDlEAkf+wOW
Kp9k0oaLSdvoDMOriLHmvPW/zhs+qmw8E2WPcws8CWiva4yVKFJWKJC8KyWJ8I4SVKLSKpaozO3n
DD4+EVtDEHvIhHAiSt3cex8K3D4pO/9S2/CPYBYdkSVsKYcP+4hwE54Kzfd3w6IiCyERZz48ZR7z
IzwqG2xAawO1mofrJJ5TH+am3A5A3TkVosKjy2eIEUwZArA248Zy/bfDQI5njG09s1nGjW9jVxk8
BfNKA6m4WgKH2WT2b0Ii8Rv2LPkEPbsL6qBddTB+FGa1FeAiqJE1l+yxXyzl6IdvY6G/MsJ9bfiu
V4yw+BtUnPzYVUlNxwyMsuA7VRdfn7VmFTFhNhCzucTkGE1fFhbLS3zB/xkF5hRrMHwXaleOLjvU
PS4JYWaBmuJBZhG+i0kVFrFCG7UBcp/m5nt+aZE+mpjStkssbhFUPkORSXZf1owkGsaKoLGGkrQI
KDnRjWt82RF6Nm5DlSY2wUV2dgU1T6Gn8zxhulo47oVtZ5IveSmsASWf5LyBRyFZIJgtOfmue74w
aQyV2Wexi0XjP7zMkzGOJo8BzjUXMt/fQH+DOyjyMM5ed/deAjaaqviEmE3rsJmsvsHN/HUazkvk
6WO8IcIfw5G4N9tG3aQCoo/Z69U6Q6jOo6TkhGpEUJ4MJABCtxAyesdV0pHJp7dtBK3CznH5DOXJ
IxysWVNZOIYg3DckiumPz+t5QoUaEC7BEcWtsc8kAZcsJKhFJ8TJFfxTsjCazB+/bUICwLSLCMlJ
WUyuz9loaI8/Sxmazt0Z3ZwBZFxIr1yvXHP/OpcOIRmQ+c24Cv7chOzkLz0U/n/lwBod4QNiQz7r
+5zslmwx5wDEQDw2/ntDT+rZDyZLkI36OHnbNawSoigjDgkv20D3GACtiIBI0OCgh0OjXsCyZ2CQ
tItn8uH7t24VNYsuIGhjT8WshNocHqz3ZrI/y13BoGMs0S+xw4BHbOGyHX5w6sP1SBP+3z+GwGOv
QK00HaGV3j8YA8JHaOniwW9gWPx29EVGlzz/mshlHNKjebkFPcjlkvuCZIiUAA6aBj5EPUxJok66
/XeA0aevySRIz/r3edmfDl9x+U6H6qQR4ttnULazgjlOH3us+o4R+fYSf+DUb5n5SLBTWoyuH+s+
33aAluYJqP0xmo/x1TDcRYUcfkqsv1wNXRJD4TG50SRwWL1h8Ka2UzG9FX9JQ7svu797oKjhcD/c
N7AhABvBxbj8OkuWXdwkFMYctY/BgwTODCZKX4w7Swy2d7M6twWwo4iQ9V9nqavv3fjKix/iH7+m
0xxDfi8mW86VsQNXrGNYCIfzndy3Nj9mW/sZI2xIt+qfhrC+dW6Sjb3CCGPWG1GATNnvxpCATRiT
2NMCqVH8f1w+/fNuVvA/7/gsYVThFEoE4SN7m81ffvUHJ4lO5G5mdFF//H+1cm/kMeG+8okeQD+d
XdPCP5Cw0YDJ98127GiIsjDTVxCu2z9yL+nbWEQk1Lyd3hl/oOMdYBapyotUEyHsGk1wQ1xdnd7y
Gt6WoHGpGgJsgem2J3QBYJuqmFmHkEXh1zGNZpYwfe/Bmf3eQnLQajGKoJUW6kzcqrjVI3FbLr7h
k8EX4R7wgEYIMvwaOmOJjA89q5oK/HRIgW/T6tIi1qtROki5/9g1I6wqrgm2ncZzCUDsvPFloR7i
qHyR63SBXNl32+R+YHTOXyW+evPOfIVbTcf7xgHs8zcZvQt9jDD3OxXg17el5HchwRuA0pnPUfx8
gDbcJsW/FyKHP8FMLL2x/XRozwEZBM2lZRZ4IElnBC48cvkb7epnbKXCvTxsCdJ8G2l08PjdOZ+c
HB6veLrqGknqAEn0JUR9h9oJQSpkLqhSKA9/xkk1V3BtE8Yr5Bv/mL1jC5KU0RsGAips47MA9PVp
BYlt5zDBBZELltrBbsN7ekXNdvGeVjEX8gCmicyN+eLe4mtfPV6CI8NBqPdU5v09YisqcRnHHTIL
qDcl6xdRp9g3o7ZmGVMXfGXAhYT0VECiV5vb7G7DxF3eNGN0lvxG8GwGyzuN+BQ0iUklVAdIpB7K
Mih+UPuEJjeL8xiLhuV9/TlxVnSYuTPiieDcrxE/DlGZ8ddB7YKWJL5zR3jrmtEezp7Y1JURWRHk
ed9mIgZbs+uT6gFlzl7gY/4bFapg9MueFqNSubLTmGsoE+GsjY7imkD7z4CACTmdSRMAR0Cqt4PL
DN5JFelxgViRPZ/cbvqD/7OgYGoA/y7HzpLXD867GcE4OqtGFp6h0qPASl+MRfB3hXpyOWoT5G0+
JEkUX//4a2O0avAu2cemkL8LFskvKCZCm01dASfSEUPIFh0SRRI6iNJRpojPUXwC5bZeSVEPBx7i
RYH+ZhSQq7LPGYYg3AHHRpAH2ISCm1hg3EJRQBnSdHVLaKqZweJLy0AMaoAPewloZAiChVWRlzsz
2AkOYzxm19cjiHP65slh3wW2t7U6Y+zQqujH0p5ANxoz6TgqpkhsaBh4/QCj8WCBV0AG4D84lwlb
SlE14QYF5pVDMl4C/D/o0EWE39tUZjTzFDgZMxU+xBqI7J7yLiiDucIoPcQknqBoaOL0iGkTa4iR
WTv4lqVfs7M7hnEUPsT4WltfZKZhvMoh5PyWD4qHCg4G/D6MVx0cmVjcAsH+MsgUM44zpOtYGCzJ
k5kqyN6QjLuwYRoP54rivC/a7rngBEbFrJngPvneqURHDHV+/5tZwX+EnVfTs9qZpv+Ky8dDDTl0
Tc+ByKCcpRNKGYQQygj9+rnWNyfebpddu9vefqNeBGs9646ohpf8q8zHECmzzUkEnHVOy3OqoKPh
8tvRF/82ohRKTZku6KsjUwl4DwXrj94Xg8aze2+IzxPJwXOKmIdpBzehfx5zPX+Wp5Pn1A4o7cCX
qFsxRQ5XgMKKyDlqms8YEeAoyBJAMYz+FsYMwR8/2sZOhDyJ28aeZqvplQE4h9xGIuDjgUT9WkM0
1QDFjFGOl8XKokzuMwnDGxs2dXEyWtVAZWofINvg18GcDtSQFmGiNuiQQxIrBFz68LJlxy/WhJ9C
yucTq49ghCesmo6Ljjm/jxRuXTy6/GpIaXaokRzZKXtG25UQo1w5zQv9T5E8OP+o0OjFiNDbnjml
AwPNKILJb3+sYJ9a2Sy2IuuLrhW3i/A67CZIVYYg1PsauCvzlfgdlRM52nQZP+oe3BMkL2aOKs3Y
Mkh1GsPysY5R7IaWinAFhINJDtcEJMATa/G/0XzFTlINX5s84mZwp6/4ilBG62dh0TnYA2XM97kz
J+ZZ+CXmhDMfG5HkAYQQOI3qe/zwZR5J2AXyFBAKwF6wUHBFLDebFgcV+xMuLwECAgP+liTiCvrY
fS6z4LzFGTmCyQ1pLvkesQn0xBJMzwhOIT19jcjQKSf0OftNhYSMNDRuNU4jt5A59ub+/CpmD0Xt
wHeGWIcR3iByIfptCOaJQFVZ8TgllxkYCjwU8CecH7q3S/80Va5pu2sHaF+gqbAGoPIXvkp1Kizi
2WT87KGNnj53oCuQeEZ4Guog0Pq2GtQeqYpsnUZ83QHhwxvZg4qfaVA9TYBufFlC9PMisyVjo5Lo
A6oGQ1QVQsMksbuQrBxgUVFYb78J+5JwlDpjg9xFwnW1UMFd1sD/5JEAYd/BNaU3DF/xY8JJYkpC
aej0nNEVz5uWIADOj2rMjc2rFTJz9CCmeDFwwosfQhdhSUJD3aMvjuVERBOI+4b+S1C70oPP5VuW
QnlfCH3lVOhum/jbe7gbe4CBml2c+/HVvyYytxlr2Z3tKMfAIAh1ZNGuMeD1gy3Sk4ojx8AeEiEg
GDescy5Qc09hRUV5/Ax+fa7qQBBI6PeEGuk6M1bsPok5OndtTqtjcRQhUKbuLDEL9MhagwuC1pKZ
e27hviUJuhg7wAmgfk1yidXjj6P//cDo6Gs7nSEYoe3Tt0eyOHXVadYvBq/ZZdSmwgiFpWj4iX8c
0bsnQDayXABkz12a0jd3jovWgKO+BNYGxLcj6sqZNuQKqgS/9R+Bsvu+ga9rHrbvkGMRr1aJpS45
wQjXxP3WABDN5aTok37Vh1XZ1H19vmwosuXcwnmioV8k5aKAGNt0GPMyF2pfm167Gkd7a1dsfjuD
H8lpDyh3SWYMWIhJbo4TkK5IY+KXGUgU2uJBpMudbFwUFAR1PTsyIJFD2oVFADXR1MP8w5r86sPI
XcAvX16JTLoODOn4/u5tIs5rEmIneZk+ScNsw3PZv5Pp2YaaM1fy/Qty3WJsZBZC9nGK8FMBXT4J
KZzAIUXfIYraA+0qCMG5nIAtPuBvCG72Jkw5zvMI+9WNYA8b4hsbYsemMbEzExW6iJxuhxMaMv50
JrvNe/Ocl0itqDOV1xx6T9cYt56zN1YUEsInDWr8eqwARAcIUzWCigCMo2sSm8YAAXtxD/D4sa3+
4U1jVjzAZ2uNiYEWpzJumA0ejJwCn/6t1B4xl+wy2gHGfcQJixeOMHQI2EiTPHvBgDgXNDt8R+fF
HmAeX903uZQX6I2AtgaBUtNEzbl4UKfqmHCgait1+c6Ed4TTNt6rbeari/PMHN9mz5Rot+ixRPmN
jUCF2+g5/CuaszFidmZwFVoL6iX6rMqM4Yo8jJ7CIAA2RMGsSItkqOyUU3sAR9ujZQlamckJuJfZ
v0euMX4YkAl+/yXORk1C0FkKJD7gSeTj2ei3N31pInRuLfC/ANbuI+LSw4xyEPZtPvYE17mPPgOC
m+S5emyJBXAY/F0J3S+1sZTzElFUpl9PwP5ZYmQgkiRy+fJhjbmzsx7wpdtnrxBNeWWaI+JBz1u5
NnQDOBxEB3YiSiuEVUtYtj48ro9uMVa8gZW+4gZx9rDdWIMfdS2V/9k1I3Ws9y0kOiRiWW5rEJMb
ZTMcY+BATkZ9tRWL1JlHQJt0QhlFoNOsCXSDXIsloit1oUOkty/RvUBaGte/K8I+y60KMKcsW9wf
Y3mjTD8xotkUnUQCulEiOWaC4zYC1aOPa27D5mxs2a8wAXxD+A9oGVIXxWG5wyLv/vbcpvXCpP/g
tgCtcOT0VQekkebstiiWoI1sxJp4CsElY7t/j5SY9oSwpVH4E/y5dQdcHnzp/e/wNxCt4ufeb0iQ
eAJOfY4fQd7DdVopbsO2wAmZHXxr+8AroPQ14cw6p5bt7QAtE0NVSd2jYK9EJMylR1cs4JgW2An9
PrjuQGF/A3P2WDawdD1rChG4KDh78X+eNeR55RKO2oS+oD4zEOkhP7GoGSheMNW5IJ07FAZ7lbRp
dJKljz/udZAIckd3pfrKvYNZ9uvZ4o4dgUAPbr1sS2IdAZ8Sr2fww2Cx5ZQqwlZXbNLSlJWZqepG
KTyqFDcPv0OIY7wG8nZSs92I4mIYch42bh9+vUHTzoQdgkWDSEg5lYZcGDyWJq/D8BTiCHCJGhsr
j0jB+5AGqaPzAN8AHFCpshQAwP6iBQ3HJzM8O758TwAATH2mFYcHO5uIx8n6GmRfASCxfUaAPoQx
js8cSxXShj1LWZYqR0eHJFTmpXJApqbgdDBbSU3vNsLrhBdN3Z7YfUBDsB8yVytomvLRCS/gDB9I
k/KzsXpCw3KGM8H+0CeQF44lgehg2NM9t5YsKEeynGCeUNROctaOJ1CpMDiRBypvLwnQw5f5ilCR
vKvfPLAbLkrGsEt9gj382MNa7hZWWJPtKbl8sY1iBxaJiCKr/6HN8uRdcExd0itgrRbwKRnhlESa
7JfwrrWEfMXqqzmHtU65y2CMBgAhXzQuPduImkHJOZo+zNcMNqsxECu62tXjPzkEgMWiNselanof
qnYAUxDDYGuz+l8IW9U18vhyYdL4AjVjzEN9L41ke2xX7rmK7jyf+JwgsjimczY4Us5wtb3sEmQ7
afQGj4On7pp42vB5kd0SV4AZJx4f2iHiGpJ+3TCG7/RtuwCKNIV52vFQmQRVv1HD6upd6b5Bucu4
N68wP3K45uxMRuDcZL+Aync6yg7c3zgBVku7K+6VHUsgQL908q1Jk5wWRIhWR4qrPm+X6LcTUSI4
XNxT/8yo1xKFh9enIx/hEE5jNYE0gKdPmSdeXdV/96Wl88a6Wm2KcbPhO0CYf21we8JGuhnebRGt
CmNATSBS1ev+QQVb5y0h3PVYrMCfZUgCWm4IAuMMHn2Igkbz28zsk2sjIBznyzOnwxX9VRoC2C7g
81haXLwpyRZ7c3hKrhNCUg6PFU4ZToRvD6/O+QLK5RYE6x0vG6JgmiwxSZxj8O9qfwKQqod3O7J9
vnFkbU6hitwAOOkz/dikWaclmNvsvn7PFB5EpCPkWZAxjFFQ7zzXyvSxon4Dyst0rwNJcXXDU2f6
HEBZFJ+9JnXScCXYgwiUjd/9b9dkp4jbeb0pNwDO/q/76ZqMkNwEReeB7wYXKlI3LmqPXYH4If+7
B7dv5t93aKKbDXkn8qmxhOgi2qSI7n2JhFNMx3dCSx/dz/I+10M1ycK8EuXv5eYyVLBrJvj0PWNX
kBfIZT71zZA1k41fIv5K6srj6gjQHBXz2teGHL/J3um2CawVLvk6rX1h7goZA5VYWykENoQN9XEr
J8o+bOLP9MRBjudDhUEtcUJjfE0a4i6uMFHcogiTDxyUkBOhJV+ZUKMFyUoe9zLrCl+g2YSxekY5
zD5BQ2rbtccCpJriqdZljygpCtpu6AYLv97/vliTy8AZoo1JP2sz+M05HAqEV6wVOsfFHqeQoRW3
Y7UHz+xbU3owUPVKE8rP1uNdI84kY5adAZQW1AF9Z+pam56QU0A/US04NkfawOpSFXKiL+FHwCw1
fNGZq6H4ajN/Sylmaca0N5ZpTBDSikfw/I0q0BqKdHoKf6A2VKlR59B1ZZSO1NEzUeGbciYOHMw0
exvTenu6JbjlM5xcn+BVItgRUgkFegeq2aIZaQvnL7rkGMxBW+y1wh4PcjUvFk3CTL7nBVtTRnHP
iSCIWhf+s02yg8WBr2sMdKi/bPbdZZuHt86DrZwQ5pgjC+xWhCogzccQvrUBWciLxWD5WOTfjv0J
ztctlbD2c4LWg80VSorlBViv7RxZ/wd4JjjYyFuZ5Aj2LRLUEJwytbPeC+JuckKEc2P1Px6vYYPD
HLUxv+0CpdeigRQqjNGy0IVDJrEjFH7osL+9GRY1zwA1pP5mXTG7GocsfSR695wSKgc6jN3BxVFA
5nV4TRCo8t/kmvvA9TN9oW/FC1O3N1zR/EMgArv46MzXkdqdnJOSY94Lx1Q1KElTJnrNv4Xg4+Sv
g9zmCd8WPXrCzCh8HuKTcooP5gC7icovx4iJ9JVsBwtZG2ITItJJsuT/H97cdhFSM3fD4LC1+XsA
XWK8PR7a2/IVwIbCbIUc2jZmCJnJHt8mFuPJeeqgCISXGyqcf4g87q+nnSED/EJxV9jG96TsEfa2
QtX4Q5eCdnwcinihTrgLOaOPi+4uC9RpflwMRWaP7R3G3IWdeBD0ena4XBoc1ZCYTJY0O3WWv8Da
qe4gJpgSDNGdTtdEQrglHLEHtN+hRYxpKaDxmH/unbXirdckNsd81CbIhj0F7sivj3O27HcnFVJ5
nviHJzhIc/0bCPKcpitUQk40iibJyU2YoUYsGEKZc09z9CGwBak1VeiwGn6FYMLh+McJ676FT3tu
mW05rYVMDpJQUjqrhlECg3d4ZaHaEkjA6IZr6HYL8jWE2oMZBrBMvM/nRF0Ukvei+NJl+cAXKcrS
SRQXq4q+vU+ua3X7wrKdJ0wOfPoy+h5ALwYTRjbSAMnoObD4QN5ITfxBvSHYKe4W7nYYU+DvVF0g
4IAMmhGPw5m3djXiVsw+1Bj2WH5JYyNjVFOFIg6PTAsoH2ZMOPUA4cvZ1xf8LJLHqclwSbkP+SBE
Ex+PKvJLSVoY6dvPDKaJF20voJ4YZvEA2FAYCBpRWsEbhc7aX90Hl/Aod477vbjYkM3+m3+qzn7f
8II5L61v7oUHRLJ9ejj9+4D7Hcr84GCSpKKzY6ZmVHNmTFYcKX0/8tKqk6bc1tzgGKa/HHtrgiGw
cnPWRc/c4zWmyKV4pd/Tn09YJmJ8EDMDbHiNPxeH0jpDu5kIXtzcwnK4Juv2Uj6DeXY4GEz0CKHk
6Kny1Lb8Lc2wfPgNMBXB57f4iorV8W0Yrws921HGUbfETbUsRK/VGx0eajYFhqlvxMBeTsREnx3A
VpSVPEaIGFdbgeZRrupXHkEst57Q/LnngYjx0N0xiTejgqop1B1daUYmn9AqtwZg3A/PAzLk2Jn/
NhIMCYkjn1AhGYs6aditZlCQAfmOshMk02lIgkK5NInEwiW+RNO1Nu2kRBHBFWW6Fa/epxmaLQcS
Dn5MIuiU8RQv/NWrnAQOA7wK8mTKZFi8/QthtB/Kd/1yZb+ix/i3powag3N5DWCBzKyjaKGkxDXL
PEYRxBCwpoVng3eD1sNew8PLPugyQ6Tx9SCbtVPAB98Yad+wSf65da1DTfwD8XTsnqU4EFBgw/0I
hnhbc0gpB3Y1euO+vGP5e9qdk9zN89ihoQZXhx6xiV4JhyH08e212uxTztmWLka/qGPS5q8g6iRg
sDM1BCCxqFNM6EhR4wANMchmBJB/VrmO2+qDXgv/v7aRQPdOyVleFgSDAsGCGWdmci721mX7JMGt
9LNqCWhCAxfHhePjRuMZbFax0lE6UvtBfe+n32CRcBizcqIbcL+VAx5WGNCfeHQvlFb98bveKFeG
p495qqge4EEtYFdIWEIeTHxDKR4CAEc+Kx5QXjAa4ZN4LLmln396MirUm8QHsm6UMJkpzLusEsOh
kU6M4/HUsXViKAKHulPZdWDb5jnOcCv94pp+CFE0i9tRZb4iroTKx0ugPqPPM7jKaM28tuxWEC11
+rpTvu1XFXFMom/D9FUOn1L3uxIPMzoFVL9ARO8FZ2+00S5Smg8yMUHnRISu4ylGIndjJyIXh4MV
8fnOlaVQQi4SPuzAfBFxA8b6SAWb9tkaVgcIHx8ClAzpmh9CSsxhTkkf7gmC+PKtdJBp/WGdeUEC
MGACRj7iHw+cdsbOmhZZz5xAWdgcNhBqERxSLdvVFHuj+4VAekTEb42w6/jtTp+c4gb8cK6MrfFn
cVo3M9LcSG9wD0pqbYuk7FE7qPPeHi6TG6ZIjxAyMHB+BifjEz5ikzR5qUOzJfMSfxcosOjrluEO
I7KHhXcW09rslJTwGc/NfUxXa8FA2M+XzewcvCJINNci34ITwg1TlPB36t1v1ALT2MN3D3gGhJdP
0UTpyhil4KxINzASI0fTf1pdO0RL7u6xNqdjmT0OnBRCFz3DGM8U0kGUqHy5CLd6prgILJQNgoQ7
nsO9iOy9Oq6AjDX/i0XsxUn4RTJRPTxHr/EVxb857tO2hP2YYLohvv2knb4H9uKcSMPXLENuSAkE
y1+WsoMRQU+mBUdqmHxoLM6Uo1f4xE2LlHx1D974huEoWbWuCQ9/prvvgcpe9hXaQrTDgtkWwDb3
VTC7zkWVOh1Xe2AHDHJzI3xiz2M7HJcTTOM4LJB0YCjQmcToMAWRR2jM4FMFtLrFYkDKGOQ1X+HE
b7vgBHsSP0dSD5sue4OKnamOHrio5R2eZa9EzI6LihYzAGHmh4HWYjmUQjBAwjzLzkQEx5lMkADp
4R+s/IPK1YvOGyIHcHDYg3L6g+c5Q9nkJObxesimgC8MhT0HS1EfmzJvwAnl8nMKDR8SKoH2FOrM
o7KQr8wYMGcPeIgjwxp/D9qKiHGcvwnpEIC/AC3RTlY+Wrw3XwMR4NMpNQKMD+2lc2y64twtExOL
vOsmFEoB6t4+m5I9ymMBaeIy4bhg+DlqSZ+YtmACCQqZiDZZ1GmL6JuE1VDz7TRPG1havARosQMb
GBeWBdsHnXGeOq86IzZUGJlzIuTcX3DwJnQQtoeC5mGRo5iNw4QPZ0WQBiKDkYCgTwvRFAP4d3xB
VSINc22EYWeEzTTEDqhoQRiFRKxbbgVeSMtD9xV/gB1BVTqkLOVrK6YZTcUACstVRiekHAy1j655
LGCJGfjwG4Hi5AnIwuQN2PtCfNpymGTfi74snQQYglFtOYf18l07R7xMGCazVSqHJFhGDWRGuQH/
HOmcLoW5yiFyL6WSSYuAIyh65uVeupe3C/p45+TNm00QGsudk2r7q+7dMPaibCAYxPI1kg4ARqmH
MxP9Pbw2kQy+TpMV+xXJ5g0MF9jT04iVdkTZBAUkX1ISMAKTtIh75dszOFIa2FhY6hlB7KgftoO3
Vw1bcruew/e0mp43zqgYanOTaVIYJlrvNke/zXor2OzP6BYKp98zaYDaOkxTdUDqJBSz8ScY6vTp
vEjiRlM6tLmBH/NzBFIk9mmi2oTPspgD0jIAiZIintDrCK8IpdYiOjtCCDdjzN85iAaEitkWgQAR
Qgv4eOKvuTFb0qeZ63wAdmNHgfgUThFSUw6z3lGEP6hLykmnaE3EgHdZ89RyuLi6FHCgeE8xUE3K
gbWygfjOBymA6hHVTicvYV0REoQGeQgjLDAbbx2wMvlawZEndET4DZ4kCu9GZAEmv1kbWWTcoY1B
kV6Rt+xMz92i8ebEWqztAfHOPN48K8AdKF4g2RmFxTG49l87PjGH+Sdtqwh4WlEz06UzaD0S+YKK
Sb1D4zktBo/u86iub+AgIEs2D/ZURxTLnxoBgmHDl7ffkPuR6Csh6AHVhnKn2tdICR9lkWAOpGTA
6QCtf9+utjRwNh2R7Z+7kMAIX/ZwfywaqHTAsGU4bKw81qAC6ZC6Gn3rMG5U2tMuLwgrTup99l+y
YlySGTvDB9/bLoxVvRCS2OoPqgWK3y9TEhE7+vg8y31zAUac9TGpFAxZOECKTT6t+tfh9J4Qx7L5
Lc9EQ1lEJIVApVxOYooIiKSrBqY2D+lHmFdziaiXbOZ0cTa0xK0e3gvAdJxLYwNX1cCGyt1VR3P0
4irdecSY88jOEe+LsBdvapugEIpOZBBQtHyUEE7fSZs8utBa3h7KqHsZY+kli0pw4OoQshxC9sy8
P6Jb/CsCoVYNumUWdxEEVk5aLTKaqUL3cDNH36jVgW2BrwpA/ET6A3JHKuvYDid3DgxUEhKm80W5
L+QkQvIiYsuwEeHFKCcMXAi6Bs20nn7meSSiAYB+m5TFZHjtY1Oi/wrB5+gzA8JliP7MsEYuhbgG
wVVkzoqF2L4qCssRd7Dve9oq928jgCv+ekKvOCvm4SO4+/uCd9ZOZNtrCbqWQDmsIelDYEEAqdQP
tEHbXTj+18X8ipJfmIWfkTJ04kmLUoeAMp5WY5j5F4QqGSvhD7G9EuDg6QraDgAuOC2uvWdESRSU
bej472UT4FcH9+T9wx00VxHe6ySGwJWhqh7Yaw08Z2Z1ZQLnSRPC6nKkRpUOjdDYIUgP1fEzvfbY
A1KLFhdq64aS7uUkHLDc7Cuh2t7z1MBvxSD/uIzp6AK3YcE1evxn1gdDIh6sdbw7IUznHjWZYsUB
byVM4idkNXgE79y5BfjKmSsPQoO1+YVpD+CF5JAGFyNYGqybDrb4evl20kCS3aN6q2B/QT0u/C/a
7kOjrge+Gbz2j2kTkpnos6jfEMYXfbvioXx582z92xeLm9RB6vtd8eChRv0KuVm/uVE8774XkEXy
H8YogpNGXMO8TE+VPX6QLYm7iV/75eqL0EgMwREyxh4zrjSFIig5T89I7GyjagI1TsVAk+Ldvhx4
RlhaRrfZaeJ0f5MnwxSjVHDui7sYW1cggjzBFko8DsSUkI5vJWr311MjoPM37yZkwxdTHVm0OGlQ
wbyRaMASetWcuxaZB2KjQE/P6acH6IRZhcI8rFgzNULVMjeO1dQhxANRxdxi9bngCvsR1Suid+9D
1P185pGoKeEunXbBSTiuB41o1uWPQeN8wWLehpw1ARt9Z1htjT3S5dsSomjXXAVlWUASszv0r9M3
DkAazrFt2GBPwgEB1X1ZqUQNryUwpO/S7nEwTtWw5GxhAuxgwSo39dHuSZOnCMFWQO1l93QKtG6+
A3xi1euzOrFwX7CBT7btpuDEgNUgEb91w4bwJnhMAXHkdVQeKL/cMqkiMKe1kYQEyEK07e9jDRXl
Pft4E1AGzV5DYq+XzuAcQ6Z2H5vT6jG+cgnkbT04p9r8tAeJ/xxRwb1YWgFsiEsYccTIGJvhdv3z
sd2ft/QEEp0n4YgSjQcmimrw3NBcy7+eJtQM0j363OMMToewsu0TdKnoG7z0PGhplK6D+13g0zxQ
CgPxtftTAlj9kzOFVyL5bfIntkUEmX3RTz3EYJvN6ghmUO3hXyMVcScaz6ZWZ5BhCpGBct/Yw4gu
WMCJUmWJkLuJETLrzd5QUu2b1EVAdqqjTRpiY6jfxFl8QNALe8O5lKTG0YsxixuFvW1kB07IcUuo
Q38z4k6wCBux3Edl2MNKOL/ojHV7CPyRcKo86Q9iWwx4lxiofoCHyk6w1Fn/J/2p9UGpsDd58Yhd
LVGvk+g9pB+uhl1HQp0AWMUIS2VBz/I+LeoBk5QoI6AlxQMO5i4kT3AKSTop5+Ya1ofTJkvzgtu1
m+2KaRkLpSGmkHSCyAC9rNT9DU7z0/Eb4MrAoyHMBUgHONHSrtUKD9cJNuDvf/vf//f/7L7/dTrU
w/rSnurr367valgX19fzv//uyH//2+3/fzje//ffTcPUTEtXdMMwbSTbhu7w+d1mXFxPfLXyv17F
9dHerq/zzEEINrCp5kBZQUSURIUWTPIcHB+HFIKinUHFL7sBLlf8AafxHUc/+uFLZKCpY72ZED2m
LOSeurF3TOnI1xHGZt2POPD5N6Y/mqaB2OAlxxKp6FRPyEPpwI36ZVbFh0i5wPi5v2ItBqCILeIZ
NJYXgymKh2V6GWNwnrIicWxxr4dbn5FHAJIcSJISBo5B6LyGSGY9U7fZmA3BiF+9evHvr5amGf/q
chmGZdu6o2qO/E+Xq/xIjfz9NecZzys5ZvUJ2E50kT95onCNssS86kGvtj0FmMhguXo31I41BPdX
7icPb4W3tNCfok2kLn5ORC0GWc+8JBSiW2SxPj1L9w1utfPiy+15pyXPoRK4f74OGjU+8+NuRDFm
jguScIbBQLPyTC5owzBEwe2/+yhyLuP3tgaLwIn4Qbme6hAA7fKBgZakCPrzjMSB95GC35JXDFLF
ATJ9SIH96120rmoEn2f8JKALvZ3t12QA+GYZIo36dJXpL3XO7qlGUhXeGSmZWjHYF7zdvkHGb3Z0
qti05ycBKVRNpD0nyt0vkZMStIXaRPGAGfXRZXpi2EBePCq69VsEX/ND1YYybfwbri11tHdwv3bV
BgYZvaToxLPGNCYuKimsu5+5mdLN8YhErpLSecKzYoHLPW3DkUHeA1Xq07vunzKO/A3CTuIKKjZx
v1rSmUlwD5UAQL+jcimhgMfKU6Dtznb0392S1xE5M21De4CktnLVJwrrNvcf0KoAlFSt3GZtnC1J
dyMRjaeY5bF3mlG/PfzeXcKEyJWffGGRSNQEc4ds5GA8V3f2t1/ylrNpWhxgAeGKAbuP2iOy6R4B
QV5GzQi0vuIY5ynMa4A3cA5DzB6Xo5UxkfgXLE7I/MAEj+/JFXMrA1Qsw26S5gMxT5uC0SlPKTnF
ZEGJpE7XLgMT+M0OAU0b70Y6qw8Zq++NERGJSMUEzYMo0mjEwPPt6yIv610IVRUIGhT/L8ou7nX8
mfEDT30IC0Iy4bBcWDbw+AFjPNJpwV0oJf3Do7cjOl+5J9txdY5YSfBngSgnd7V7hpddcnSXEddz
Fl2C9zkrIUxoOhVHHmWYk2W5xh9LEkHj83I/FxyzwZtw+ODbZy1Xo4cjHEZ/qJ4d287t5f37p1q3
/sdDbeuybiuyqRiy6tjmX9fAunwWl5uV5TOvhqXJOyerI5MTGF848cEBEFs3PflxaPnhQpQErBxU
cv1rX3H776HcASZkSOfOxrhckya0aTuURECMwK9AAoig8/m/f8Gq9q9eMGu1ZcuO5Via8tcX3CjG
Vylkkz2m01t/uhZQXzw+/PqEFob+RvVmI8k7zuX+v/+1mljc/rpXcJ3+4deqf/215dPS71+DX/tO
cBiK+GWT8AzceJ2tCfsVS3441r3dgiSm960Tdror+pH6icnSrENtXg7sle5/2MBU+1+9KMswHM3R
ZcfRxAb3DxvYQ63uL+X1wxvMmUIJED1o3oeUrqcbw/wpzKTvT2eDkQG+BiIL4hG+dfQfXoUh/vS/
Xhq2UceSVVmxbF2z/+kdcV6381mVLpxY41dXc8I3jFOEOMMAak2tQHmlhSAxqD38U35HOKjVtxaP
7Sf5EscoWjGr0tfGSnIZccJnuGPReaBUsQ7lvioCKb6tEeZc1i0W1lk+q6/RGe8LA9AD5R+j7j36
9++1pf+LP8hQLMYDWWU8MMXn/+GySo/XR2nt83mmDDjUE1Mw4/jzoWTNr1tkeJGzNAKnCW6DJ676
L+YAr4XOIhDYU0Y01dGPsK9ncFKgB0TToc0lnaPGD9O1kTGDPEJr9iTyVbAo3QN9zPwXkyij3+OC
gMEuaxUSHSPWe0BXvStlYjF1ukLB2xK4K041FMFNRfQ4dRPhKVDX6n+42VXlX01GhqZoluMoDEey
GAX+4Qo8zIf2MZ9WwVuqPxAWGgNtKlPligGF8YiUpaOB4vfiFhtG5fuITRnIjrcYNVDbOxFaD4N7
vMV0W2L5+t1EG3DMga9KyBtMfggzuBuWoIKnOXiQ8HQrg493YegZEd12eVEcGxLLRxYOwBA0Del6
aCimj0H1xYbzAAoYOu/wIQ/r19hC9+1rIHhZmn8ClZyCVXUjzAefLW8PU9E50AUMQmSbeUPW/CAr
HbF1ooOuTs2JPLxY3plWS3CZhFXfZs/0zQkFutyX54lGwKDPEawNdI+MgIF+omlRjdm436RjIZKT
jhA1rxGHxhxbvgtivVQ29eSpRzdgR3gtompbD3PmhSoz6k8O7Af0q8AYi1Ebiau9vvRMht2LZ9Li
TEwqFqY4Myku1APEDPUpNEDr+vbu6vMFqmcOrmgpift370HJ/zhwIrbXxFbM8hFndnyBL51MrD/l
cJ+DMy+GdxL0UWTces0UxGrEPP8h9T8SUe+FBAasbcAqDRjETg7oDQPRLXbZxDnyC//DjWVr/3PF
Mi1TlsVi5WiGZv7TjeUojlMr9b2cPTRXavs33UfWkJEvZKQ3hdEvuiM40cdvuWdbKM28C5o3MLAy
UsvEeiCaS+weHefqI71T9chRl1TQZ8S/aFOoK85wDqYd8vMGv2uATFPDtwnVQK0cmYvrApnVJ7rI
qXIV/vn2eF4pzVAtOZPdx/SyPkhRPWbXPdkAN+LCyJS95JYYq2/wd1mKcOdN9EPrmvjIpWFDqQdi
LNS/LbEVD+/OlqCsztj8qL1xaCjuPhmwJDennwePOP5ZhbUhLcEx6YcpPOU+aAk4ItYQIfQNJinz
M0K25Z6B5zhqpACe+UECw9QequTZPr1vG5wp0pvJppuzCJC7YgUWuBrjM5mLeef8mziUxF3UjqRT
2IACx7Jn99e46WX6sFjrRFOSqu8EWg2KfeQXEwuLYa3N4w/fZgTV/NN9IgPzKCV9DJ+3oNmYv+gu
rkLnRbvInwizfJnNT3PM0Rm2dYL2F20f0Uc7s48sFC3ndiE8QUGvkWDVqQ7wgHpc99XGkxaaRWB6
tXtF+Ys5CwqZQZPb9TJ2Wp+Ge8ROzOZgABx/wL0HN5Kuhtr21y9mxT0gi/NFFBo+En7Hi7NAx97f
gUp9DadG69+nP+AFMntgthATPOPv6PFDpp8+m9FL751xX6BEJBzuHquvUMcANr/YjKgYX3jgPkzK
xwrdGpHuXCUpcYARKhI2aS9EjDqsuKRfgO9LLkpgYNDIVy1Eu5rKMbl/f/qPvoL3Bvnhr8Po7LSx
RSkXQDu38SX4/CKCv76z+1SlYgCWGOSeAJsqPJMx9Qjeqqvch58emMR5LlMOhlQB1RKxmNRAOaTV
33gqW9RUAa2yp14rxQ1FW1mqrq5QGi+PJKbjndjk430nWaQ+8b6QxEBCE6xWneTwV/WY+KaceGKy
tcmm+wWQfndyMl9BWw6+8wxC1ooxDTYsywzb5DKSz/zDb715kHxWcOGoW807FuG+b49jXy0vv3Vc
g1OyHl/IH/wxyRehrU3up8mlCIhMNS5L5ZrcHZa2UV57kOz5gn2dt82ygwI2Cy+AjZP7dBsZRVxB
vBXp85k8EO8R9WZCrLgKaXQwRPfp6Tx7nDrNN8nevZOSwvbjNFHg4CQwKiPlRvwg/gXL9a5a9NL8
23OSITET/LOLZuCZe/Kr9wa1gDN6usbPkwlPB+Yn4xFXVDF8Qf5pe8shbxax7xCTHH/y45hXCeqR
J3yuwSmkcyVqGwWQM2oVskJ/N+/KU1KTFWdCvMSvTUXWM6WetF4jwsbIil58Ri8zB8WvFl2L1YN+
sXJkLW/L77Q0vJvccRCM7lENno/l8LxmvtDmZLfrkc3RrPUN0JFVs9f6rzFKipvV/RKLkZN89UzE
XtvlRr3cA1QBuQGQaOcBfS3G4Yx7Eq8Qxi8k/8GLP4VOxZQDx2eNxMMC8Zxqs+II8/hrhFaNPe60
zNGTtAS2sFcps2/lGX2u8cNMcxL1HGJgLcv9jG9wTHAvaviFXd7kCxKe3sFnDkp2xPKMrvdF/LTK
tte/HZWZXPto1BEUgsV+gztPA27rF86/71jj/GqOrjOeFQAyCE+bIlywSpj64PEQ0cdXoFHIKR4C
RDFSYFroUr+q12AnhsunByXWFrdhaXmXpnM9KEMLqsL2TQj1Rb2F3kQw8SGTDZFGCpOnQcS8uoxP
10HNWYUZwEIQ5laQiIV/UVJhst9zCGUsywmEUrsfB7VGR8kOkBMlsYifWG97Dv5PJZjcThOEOI/Z
5zxkJQB9E2J0PURgJuMpvqQvDK5wzmTTWB5H0LvDn0z94v8j7LyW21a7bPtErEIOt0QGcxJJ3aAo
iQLAAJLIwNOfAfepbm/bZd/139uSGAB8K8w5JlAvri0PjIDY2AKf9ZnTtjpUxI6AAl+9thnADhhc
NYJ4q2LQr1ms+jsvYxjxIRJfVy9ZMxV8OpM3kYUH2ld6z2XNFhiBBRoCYV5e/U7AfgfY+aU6oLaP
+gV1VoIMjCWl4khTFPqIKfgZ/lj/YgtWfRBC/mB+EFYFreU0OsQ8YmfVzJwXZUguAdfPHcRKMNoy
MYhN/GXOHdTdy6s409ZtfXotH3uFUNuXXYCceNlpORU1mCW8QNTgF3XAMOC0NsAqQbrkPnqXjy2r
i0tYxifz48Lk/U3hOoASDw9VZKzEJh1xynNDfPQ504eFDv5XNFt95Zj6R4nEkf975Ko5H6/1QiLB
P2bPaHo64rSrr3WOmZxieJ3cokAaLAY/ymUmQ49RBpJOTWAwMm62ofqbUgwpUxFDTXlQAmbAP/S9
RtcUn1+g6zn68W+1MddjMb5CtsE+tRwtueYYu5JjTlRIa4vsfoi//rrIzpWhJg8m6fHVmZuYxVO9
hTuhzMuDugFSZ2RBiwPM/Baiwbtwlyy6gug6HTEPAPFfr3g/GfXiV3lAfsMJWkUT3P9/b22M32d4
tLG6Sadvioohi7/M8OqXoIujnI5ReR9knFKYLGevH1nz1m05e7CyZIl+0MdJNJ6pDMSF+XW86ihM
ByHqZfoGGmdqHiim2eVNFnHYjtcjFiKYzJAv2cVoTMr3J4cMIOPOWor3STdaLUnkWXD24jkjx2DK
hHqeOcgnuYGIedl8J+/l7JtvImM1e0WyyFhtK38hpY2mf3/3ovB7q/qfty/90jC3fRK3r6xLAFJV
/ewpTdMrygGep4cHL25sovyyMDn07vs7PCYck5gNUa8Kxfij4CzwCN/8CLaBceQBu6ap456E3OHm
Tg4u2QTYfB6Y2zEm+x/cY3stBEsHpIPNnQ9WLrETOXxswxMUvzEjr9Td8ACmHxiFjpCz3lFXw24J
2doSKEqHAS9fcXLjDJpgP5u07kGaTW4P90sznb9/NNIfPxlTkxiq8BGJPwr3nzo+vdbq7JZVyc4E
0HMdI/Z/X3wEnjjfm7PWOp5OG8v/xyhH/L3PNhSRVoA+QDdl7deLUeo0vgzhnuxqtquNR+AnMGtQ
EyeRHarJwJfL7+9vkxbjD729JuuGqYqCyvR/+O8/vc+oaEZPvZMuO0VB5YiVZzzcv4lXNvO6n46w
IFNe4LPrwtJcCZyxBGRTZopO8V6nTmNgYa8nsuDI+35aVt7lk3IVw0eLSGKnpRMgGApycwj+aGFw
tkwapOb9+IGOCk4hd8OYwgpzcXesmS5iQ9pLD6uYy4fuGnIoR+hedVuAh2TxC8ypcR3jUU1XOcPh
8C6teOIgSLgdawac8FZIBkL2s2kSK+PwS6kjHWz0TE9NxVWBgi67rwz1EgOW1dWw7/yDabrDUNhC
gwaSPzbIOExwQIyNh9WdLlusinVwPxdDD+l2FLJcyViigk7nA7FG0ptwYsHfrkj3ZZL84pRYc1JS
abEHyLzrqjkWuwzCKGcdZfhkmPbjDOI5PCwI0Nu9WNnO6ZB6OKpBczY6EoK9akXZ2rLuoLJ+V0Eh
TRL3+W0o3y8O5sQzDTYpeedohOgi9SdLwCc39lCrIIebCwpWcMfgaxGeExASWUSRxwjyUKFgs5Co
SuziU4PxNdWx/1CZvUUxQOSERY+dQjkejbVPDUUNT7gPCdgMu7JRKGJFugT9d38DkIK6UJ6hx4y/
sGi1M1QxG7OD9TlOP0mTa51uc688ofRK0GiK3a2YV0TvEuODOY02hhdsxXS2iejy3H/1voig52UZ
HzGAYnjsXIGQ+jIEtMElsaVVdkaVS1FXflNyCkgIoU+xuJtQ1T+OPIejia5O6u8YMyqZiYOElb+w
7XeQVNPb7KW4/TKVYKjQd2E76iAOnIERtZtq8dinzNUQK+su76HZF6z18jAn1/t99I02HnGxCp/L
tK51iFwghs4mHvVy0aQ0md4T/SNXcjdpT6h8b29ZeLs4Bb9we38O65cnopOPbCZNdfo0HExkGiI1
OA6kqgWSYvMLNtGwmxghiJ7Fut2t0eLLXwr7KvXrdoDnB0yWgFZWWNMbnrXK6jWL1wnjKHr861n3
+yyXIYSi6JouqLIi/jqwvD+uvaF21WVXhM/syGKmjJ3qZUlnSvfoMnli/aq3sk5qkns9QxKPHEX3
67f7ZnTMyD1rxsx1hC25PSYp6yx0yss/pvLin8YkPBENSTEkU1V/PaeyrEza64WpPDMyhUE6kMdZ
zxZ0cdknLxZbpE3oDOLxEqco9HWYjtw84j8+J+X33cCP5/L/vopfBrtKlIh3pTZ5FYaXAPRiemRY
2nvylXOWfWfdpF5oII6o3StvxKjhvone7jvFilHY4fqAXuaU3wqktsdsdLOp7et28SicFPB1gSI/
gEvBxoWHxRti6QR9MPMIATF+f51jjFKRPdWuUoz/fgQYv590TDRl0xTYeygaU87/ngCxcRUvbXy9
7XrFqXS7HS2Gqu3m81aevUvpqKH9Ykg4iC50DFno2kCb+Dz4qJ7j3O4W8rqPjwJUlGZoQ+9g7yeX
RYoK8A7MZfo66073GUFXnaL8TJwr0HYeH3S+HeMql5ugvZEpRAOgwXXm/e4U+pCHQw+Fl+FxRM1S
xkECzornoKcHJY+OsD/edhcfc/PFxmzFGHh/XzIuH1c3W44dLFqwWlkEr//+Wf3Psf/LbN8QFE3X
VZOdryQM9eRPx+Urv5tlbyZAZvmrrKchLUqJj95DuQ2bXEnHkHlzVeLVCHcN84XE/eqNNv2xP/A6
kd1FxpRFSYMXfC+EhTZuzi9OuxJO89uFxzmeZXWOi0I0rHZQZYx2XDav3q2QsrU2ovj81AqL1PTa
0wXCQbFCGfngOZ2Ml0Jp19ypq2fl9AivmdtcJ6YyBLU3WGUuDvGALV0dTDzRgdppMnkDGLguwA0h
wU/AgtHpv/oN6Kgn9HFusVE4QLF4sn8J/RygP+OgMnNU8K+za+azwomtagN4HZMy+uDU7ZlztF5J
9Y4InS1jZmnC7jnyMsUxK6f9lNaQqLmOLssX8yfKjEAc9Mq3y+Dleu3Z89MIpIuW7ceZZXS1wSh0
2emq1Qn42f/+VUrDZf3fb/I/xdZvj5S6V80+eSQ7DSZw9x2vK8Z2IwcqpXsWgisuUTSnBK8uiZHC
cIJMajX6x6aI/cGfXgQbBUnVJF2Qf6ySfrqc2kivaulBlTlMQGkvWloN1utoPCHrt9sZJVC2Zclb
sF/D58ZQ1GsxtNWKRd8uvKXCglFnFlTk0eHBx/bGLqLO+f8wvs4mT/utHmAL9WcGcJF/ZCOF2Cj4
zWaLl7UtyDFkzbsge96c9xcrwNxGNLnJ7NTVtucHUzWiX6IAm8AyDYZAmY4j1E1OCJSH3C+uu6P2
Sey6ttjfwcv0JML1Vqu6x1dwR9DZznf+yyBwZVwt1dQ69WzemiEjmWPWwk8CMoUe57Ki7+FeJ3yo
sje3kDnWVzKGS2AGX7DmV/3m71+8KP2xzJYESROZvBv6j//+04feiKVeq91t+NCxyWfjCQnA+vgw
I1to0YPKfGdRY+coEh9jMF+oPsf1eHw8YWMg1WraudO5YI+neF/AUqRjmDgBEzDMfvU09hdsOo3x
ebuQnGAB/Mm5W8GZsCqvsKH4e8QVDujp9Sepqc7pRD0G2E7ab1Zm0PjwYxCrDwQ+O9x8VUBDvvhX
HRF95CY4zthajaaD8r76xwkg/mFjyb0gC6pmqpIkG9ovS++4Ebu0iq/JbtKE4qJwajeascQv8a2r
CyoU+91lk+KAXLJJBAzWILHAn02h+YzXWx4udLsePNcP/tVlgysGcigMKeTviIOIQUROZV8QH8xU
/7XC6kT0N6EtfssPjiwDXtaSS6+dkL3CDz48L1iOo8Vx7uzpkI9HY0y02phSjMGd8DEYB2PX3+w2
35m1SZxwfuJ5NT5tvnyumk0YnqrAeY7nO47ksWSX1hw6U7G/7ZrxClUW/JVozXyTVHb8vx5Wyyqs
jw+kfv/6VBXt9+ts0FHpsika9F2KMvz3n66zuG+7TFW0606gShhGjExlv0ZYltwRIi947g0HRgjr
ZfV662L3AqXOwKZjLjoWOqt+Ke0NXwRoKVpXmFO6qznYK+E34Iplk4L/Q/yMdlr4WCFmO+ZTZkHJ
F40LDVHWuwlTvrcHKQIIiqNJxXVzPSApO+W4xokpnSrriEKbBzY+MyY+m3SDBR876SWexEMSp92M
nKtP058U/usSaLOGESwDaRdQ5AV7HcvPu22jHmImc/9gWhETyAWrDKXwHgiFwTmOjB7JCJVYxxwD
HzNRNaZLksDDemxY9aUoe8aYGoS5tJKPlLd0bxvNu09INZhmiwr/0hk2TrZ4nVRUxdBnYBghiNky
7ATB0OPHOzH8UmZ4vXm20e5lWxF8DPHWVkK+EuN5QEzUi1cwOQM4BskmRyfxRanNikZ5w7PBBmkq
H6TMgWokDXJOgVynrbIzS5ZY4zugF3gciAwfPmIi9rAxsl0+wQVPDW3FN3o59B9M9y8M1ifM5G9Z
YNLkgBSc1KScfLGGOtx5YHOFMlhktTS/htpg1hsLRKldxyBiMX7FHDGran8yyetCRms9ZqI+Xt+V
sQJ6Fm0mrJcj87bYY7sAnIH97TahxTwxSgfkGb7sh2mN1IVqjJ/ASAUmBdbrzGuX6SEn5bY41Zjy
qYfnot8mbr+vViZeQIZdTNQdQ7ENBMk2W7Ob5t2O/eTFzbqhBy4RdRCFxqVEhYDvi70SGrewLfBl
eDrYXEtGzoU6EunX/PWZwdJDbIRqdKbg9nlYIhZE4k6fjlrNn/hyWC1Y9SZbNmfWExgLpy3O1cxP
n66cb1hdPVYmHv046ChLgmEGTKh4fFsm5QRlWdH4JsExOeUHzwKn9NObRwntl6KXsStr7ar2SD1V
C7fj0sXGhXaN9MnENgRbuLs9+Tpf+un53r+XZzal+Yrf9GIbj0J9RbVz/TLPvdMcnrdhgsBEX/yu
lrEZUBYVJLdI3gVNt7w2Ph41W3VeloXq9ObXGmj3y/qqrkV2BfllbzDfvuKHgMuBxWdooLyCG5EY
GLKpztdZgkYOwg0bPVIccxstfOtcDLIhrQ6vIHYtNL95MzPr2fVJP24VBJIQx4rLymXKTCQeiJrn
GeslY9n6nB6lZ8B2W2x9822EaNJvIjvfPWR0Ap+31r8gixWtqnGr9hzrYfEhKbOCUmqqkOqXuszu
GdhjNLiFF8TOOKH+UWOJf2wtGKwqLLYliuVfq2XZvPRVl992KF6BHmKuv86kJXARPFo5go2/n+zS
H/pYRFD/9+d+Ocaqqq4f2Yg/h3KXTQBrwgAElfVYS6x6fJ0yg2o8GIiJQ9MOGsGVX6Txwr3AtBEM
c72Lwy7kHy9L/tM5IOq6rDBkNkQ+h/+eA21yaTWDJnvXuqhEyqB6i4gY20b4I06vFWuzFmTU8y0O
TMPSe7o/LLSx+T+K5vlyoJM6J4bu3nD2Yzn5xwhc+70G1QXRVCTV1BRBpsP+78vr+15ORSFJdzR5
zdWvvqlEo/NdXhQMvBWHpIGtdHVq8GBHGXoru0KeiepcnhSCg1RVmBXAHgzWz08W3iwYOB/m1yPG
+PSYsS4Y85iq2KCRjyX7jTJXWC6w0FHGdDfPlzV616bdQURLn9j6933RX7C7DAbhHpoxXxcDL7Sf
Nugebc/mhP5CJ5aJ5SaG13+Mw03j928K1ZZkMHllIqoZ5i+tsJSouZD1Mj0BHDWC4C8BSQJJt6FN
EWWHW0iLDvnFiU98Tj2eRd0RYa/dfQ0gFhO1DOu1n+h+911JHgMUvZuXYHmeLkQb9DCfwt2r1XVG
wnD5waHFrL19rGoJ/CAksuIUvSOprJgqmfPr4AKdtUQxRMM9PYh3sQRdvLKalZ2n394EYUpQCCQU
0jkbu7+DTsmhIvMctTS2a4rqXks3o+nCrrUaQVeg5m7Y/oVFMeVEVxPnziDxxYONaDceZFhw4G9E
cwEztcvAR+zstgo5DYU3nQ4S5W9O3SGvZJY+ut0DBCLEDINX4ogkMQE5vO1ME9eNKENb2+gkV5Fa
8fmaq3sTrUDqFiTRM7xzGRykl3kfEVtM0+gx8W1w3ExbDIZJGLfBnXtwIaBj08KcDFq4b6p/46Rn
f12Mm3pQmleGzRC54nyrWSI5hJVGQQpwj4S1wHjMu7nUw5izWswoAWNo5teFMeENKmIQI0BRHHY5
pRkkvXtTztABRzyp49k9aXHbEyfBjpfKV4S2k5BgItmc3x2pvqzR+TG2y5VTG+NyCUPaUiDuMtDj
Eo+96I3+8baEdvxRs2jlaNs+E9tOjKDrFwYgIDIuijGVlExUKsusHbOAkqNqOBMLMcASw7rr9s4a
ddc+j/zCYZioOQRyqHw8xPQ95szmIToxPYgHjB2+EvThBQdi7GWpY94GZRglSfomytQXLN9+4Oce
mouN7w6cg4brI2abOm+IFcEkSlznN1cYMpXX3CAtYwBLCd8pMXWxM0hrrlPpth9Bk2B5iHt7FUVO
GTBlb6cKaQZrdH+vlfCymuKjQljUeCRyALtqW/du2nkC6PEtHTm9MK++RZC2u76YXG6zqEIER1Gp
LNCN1813Ldh3ZqPoavHsy/YIzODhAZWxdsrhhxhSmwxRH9MkC17e6LOjiG7INwSbTpnl3PAVldP2
icQyfLRIldc3HGbq+w0CSB2mqyTFp+KOGEtXw0CkZX5xkj3EH1WzLZWTiCeGxKmRiiiqsRjJA/Sq
yHCRbPXpU7SxYI9XTWOJxP1hGUYvb0xZXighkihmOCeD6WwX8kBDdl0dZWU2wtM5LzboSgQTnARf
MLWNJWu2IdrJGwXVa5cdqf6eOGELcFzUhfNat5RmDJ92IWxNFoyI1ZkQIp8adgo2F8s0J6kcDzIN
jWgzC856KyPKBH75JWAGXS2ZIZMVzIRIqgBZFqzhGP8gxng6xrb+ThoSE0hVwKgtZo6Ac9/Pb55E
uZfybVhmY/Or6p34dd9ICkghDB87eC9Hfs/LlQm1MdZAWIZEBvC1r4XMBQCifDKUJUx6CTo3xjqL
GowZgs1ufhNTleIhD3liR4uy93VxRv21jAwf3EbFscaTPKEddIgldpjVPcgLwtMo+Cg/Rpg5qGz6
N1YQTHITqn5ARBzVcx1fNPOF0s1PVJmt6OV7M7ceGmtHwLeTIdOAuvScow+4vwtbYQIqRJvnngDf
HnY1rNT31BM7S0FcFNYm9hyWE3ltowZkhTu7viFdpt5S2cU42me1bd878A08ji9TnI9+EnsI5C5e
vsOuDC8IxgUWZMn05Nwteyv9MS16bc23eFl8GfsUATuoTkSS9Zi3dYdcglfCapHwGaiOxjw4dKIX
dsTXeukxmqYkLtAGFBRq1gP83J2ENKgIEpvxxSMwsDZcxsZmNPAi7xvm2mhC5MIVZ9F6FBKlhHl9
qTZ2ynN/+mC5DITZVqCCV94Rwwx/L8qdKg8IgeQ0DaC+KxZJTCB3EfNNQQXlLIWKIedLWpnT2wp1
DF0hF5HiFuYYJW52uiF4otuZK2BC19oaWmvE3RRGr5nOJA8tKnXyY8ve6sJAd2sQVHDow5wv7G7r
O6rhEeiAAj0J8wCXse22PhF4WjKStLQYHd+4JKnO8BouE0gsrctzmMe2tGQZNs131wDIPp++r6xv
JA/wcCM/Pb65xgW2Luwm7cucDXkI3/1J+BC2NZtrxokTATPsByIgnejlxCbMivn59rnOzwZtBq6t
1IZxRDdI2E0UIjJ7obp9MzvwdeOaAmzT6959oT6X0GCyFYgZxruj7RWYyN7o7KJyaBu0iTkVeCTx
qMAaSjf7HMv3gaYIuLGHkBKWqfXk84WqcVK+qzu5a8JgNmnkr9tcmEQHnX8KVoTHK73Y5DpH78gR
Zd9CccnJxMooei+JO1WZu1od8Eoa6WOFjukWPo6NaJdvCFtPeli+RSmeSVxYkdOO4NrY2vE1fWwS
3NiGjahF8a/b62czfcEeCdhWyti+fZylyjJnOTrXYovoeC5b1Gh2/i0c2ENAf0H11RI0zdnsXa3P
1HlO0i0pF8eaAeB7Gxa8vGPkoycDty8Fo9qOpkZIK35Hvui9vHSabtmdra4sNbD/N3t6RQijCLtq
8OoyIQ0Soi++Kqxb58fFRaql+6JTlU7KVdr7sFH0yyZJFhFWXr5M1eJlkf7JNADs2On2PTqBbo/F
ZYFU4LkaVacIGFg+lENedrfbfMgl5c6hen2cq6P63W0SIaj7QOfbrNirXff1ncFTtIw4V3I2nM9P
rKWivJKUtxzFZ+Oq8uSle0I8jQ98kDeGMdHYZJ96mbyw1kbBgP2M7J6TgfouY57v8Iw1QA9iFLwM
vKlr7GEbUlTnSfi5+I/B3R/8DtSrDJdMxWSUaYpDaf/ThKmRJCXNlVG8e+RMkqgvGILo+2e5EXkh
Ew57sr2RjoYlniAWRzoMQU4YDtuvDAHOMEySRAfv8Mg8U0GqI6/p7L/3ZOYfS+qfXuIv3cUjUYQM
6VC8U+Hre7Evkr8HXglxLW5bBqdkd3KSimPWFfhKefrG1t742sshDndfOQpHTpijvB5ZzQHL6qJc
JFB4xDkxSGhqWM4GUA8s0f26eKnd4vuUHTNkujYhuo7sQTRJ1mV5CVCeIdiJ7Xz2RSz0CC4DvRSe
58qavEhJ0jdAG6cA+Anp2XAFLl/BkNJeTNR/fBx/mD3/9xv7RW8k4aRQyiKKd/fTrdo8WmTR2+ji
CKpVHZ+P8IXEuXPEzomoxSZaNBl4ro2PdFBrpqrgmgGSqBFpO19//5pk8fdWfXhh7CAEU2Ziqf/S
O2v3qpcb1Yh3FBVbc3EnSY7QiyFfFKkYevGFuABf5yRw4teSU0+jHfdMspTdcgtnn6iL0Tz5UMak
84QZ4abxybCIfA3MveD0/mOeztnJ9V/tAXzmOuX5UGFJpiLdC8HtG2WuEOD2IiNA2Jitgxy5WxI2
UjF4Km10y8icOQ8eYW9TmzOlK4N2wuqMawAHNY5eja+XRzz6V09jo+82aCAMm6gm50oSSRpWGFCJ
5Lu/CVYdmBt9qnhlgAx2ycGdzgDvFxZeiNKpSHZFu74fcV3JTjeONqojsfoc4kMkmCYDWUITfsTa
oTbZaPMbQDZUmr40QBUlN5qY7yyjGxVFG1EQiMoXNHdDrLL0le/TAL8f+TG2TIocVCNilx7A9zOs
jnB18MTZFIT5zkQlGNzdepU5R7YqHK0a2mS4Q9XHKaJidPLvwfiY+aMZpdYym8QhrDOsi/2s+Li6
TIt34KjYLDDqya0hE5yTfqEseRGsW5rVd0Lg1hj1s0N7fRw5JtRY3KZjgacoQlG6hoD+cnBB2NcN
OzlmuA0MBbKsu2HXKn6pA2Gaan8QEXLz9lbn5BAYBx8/9QVw/H6BfHgKi5yq1esgIKqH+/j75RJE
S2wt6nASBak9wIfaTzumAzOBIHI5GaRfAEBYAnJnKgrpsDz0FIzM6XFK+zVHVo9KE4wA76yVCKxP
vH/cBuq/boNfnqjX5ib0yUWJd619WabMnAvnA/WJz8djveDyk0UuwjbhuI7eOfnFg4n2EvpG6V4I
e+ejIrPqUOLl2ODWZsXwctpDj22QMxIS6wafCQsHflpbdQ7X7iyC5IF44tvcqDyQEKE6xTAjQ3f7
EbkjZs4f2WSfOqpPc1ehAAnMg2ZVs4dn2MR+nRD3OKjZ7doXjtezHNkaN8In0C6xd5kpgcfeNGfZ
JvPxBBGRqtGnpLUxFzO9vZHOym8lcqUcn7nzApQ924Zzg3xjL95p9j00PIr1Jdwv9jMi2xwCxcV1
OksWGn4Cbt96oq4jH/Poixx2nNxTHtZMAYhQNgd9LrdKg1QZyA2cKTXEVUDVNjBBpM+h9BDZ1c97
UmO0Q34CBrTtV4Ti2DQ8oAi4MRd6+HCn3RKAs61+l1yoUwgFy2aDmVJfVgiE2EnFyyYQreU1ZPSN
zQFIzq5acAFBSgIxa6PTBgcgWqJH005uOFqCebZ+kpOyi/8/AAz6haXtvg3uyNuEgpWbgPqGZVfD
lLL28jfJVb0L6YdbdXYNjE/qz916j7wJ1oXdWepRAbxa+Yd0IrujzYC6Qkw9edg5HVcELMx4T08U
RWT7MkP+YrGPNspivhOOfADVKx4hbkb+ZBP2ixRIUAqphtHNlAwgKwGTAOtp/SNM+8D4xzYX6oK4
7Sf3HPoqn3Hi4eUns2qyw48zaJn1kD0+vQZwmAXxxQei75IzTqAFJ96UGdIKboD/97vmjzeNrBgG
SklNwoT6y9mRibpa3J9xstOLQbTHrIX5WOvW0veNirhHmsy6R8ZB1BwyCCufj1vYDRIF3CX4FoEw
4veL3Ssy5UGTF70ptKqlo9X+FUke/gv0atcE74U+ZhIYl7SW0+qoJCgEgJddp2a0xxucCLgKrJqH
DV7rezsZxEDzh+RkI3wKwd/fsfa7eEAXFAm5jMm7lo0fVc9PhVeZVenjdW/iHQHZQR6oU2GnnXDz
hQXu9GKVH9uNOs2Pon8n1EUKnrAeGC3RVzm0beveYzxgEOelh0ZKl/209CXsFGRLmAoI9ppJEPel
CeF5OW5oMmKpRYQJ0ANGD4CXeDQmq2LSH0dgX//+xkTtdz0o70wxVEn88Q61X+o1reorRmFZvBvg
Oc9p4mEvcoAykpX+XPC4Zzy8BHQ9NcE6jF+O5phMbgl+a8itzAJgRB6dCJQVH44skVmv9+cSqQwR
hPCnMiIayJRgEdDMURa9MQjKwaP1pD8AR4/5EfZE9ab+EJaDivTrOcnRg3gJMCPsi4t+1S0pFYhw
9DHMWti8PC6iIMfoLECFO3XuHbovFDfAXwTFLCVfDCEP2Z94KKklORNja8oY22+t2sFQO8EVZak4
bTE8kYbdUcKHcMdsXFx4S4+k3DD2gG85QcoQXrdAPN85y7X1Y8I640HOCg7fqz0KKKGHXzO/kqdE
fs2HNgcIBkhooLSlHHdQQ22xwQf/9+/qD/tlviLNRFWiKrqki79Mq+P2ejXL4hHjdma1Qn2LcnvO
ftKOP8oBddc5i2ZeLmSfdaoN0nGWf7AyCzrQjuQbOs/vCFf7uB4GKQO/vRo44iwZSp5iJMIPiyeS
LzguCHgOHwHNkBNtiqmJeOO5OzYu8MTY6vYV9fPf35goDnuh/2pz/vvOhlP6p9urvTyuj6h7cgh5
6HLY2et27pIzQYCFQQ9xc0GzHpgPkm2lbNBUOHeULBADaFRx5ZlW6Tzfcmf9AZoH6b53eL878bjk
q2Uh659Tq5y8ZsYynwib0Y5iT12VXBMdoLbRrOF05MGO6MCpiUpHbGC/fOpQD7afT/QqgVUKZMxo
RoboxpjrS9ZxNsQfrx3imVwBFftwiwIhdeP5MxDtbNM5b5FDDPT7dXuDCMXdsuay3N6Ievv7B6f8
6bHEEgelJDwSURR+uSLKSrsZ8UuId4TeLloOEQD1HBoIOuxhEUbGgZVPDLDBs0phn2y+c2Cg2W8I
MmWRjmoyqI7VAU6ZV56ZVQUg0jgG9fFTnJCfavooEP71ko0/PXA0TeFByn4Qwf0vr/lSSk1+0UuG
YdTQ9IgzJH1oSHNqR6C9hLTmwgSna18cn5mlc4aziyEt5rVVRg7bmQayBARQhkd8w637OiFevL9d
IGxFjnpfmH5N6o2GP9JjZl4fHtBdP5lAjC74o3ZttdB1pg1uwYOEQ1K2ZWpQKJAR1DYH8+gd3PNB
XgoU1R8Nc7vrvkBwzbOLYojxjycRrUkS9uLWuyPFiUaOQVsK1IrWct/c7er0yi2VEMnHBKaQCQL5
yVnoXOQpOICnaBuvCah5kYLA8O7l2sCFli2G8xLXDg4yMdS62SWdmF9MS54xHqpdwsKF4hvi6RBO
oAFIpK0Z5/IXP4VgmgxTY1FdfQP1LmgTKCgziWXDisF2W3ut6TcNS9Fila4wSsbKps/8Hs/RPHva
pRLc7iuFFgf8Kn0L0/XoCMYE7tq2RYilYh18kI6Ci/uFl2yM2FMLGEpz++DnAydDBqPqqTpXk10p
OLoUsOnoyRlAPMt5qYbtSsf+sqxA45hjJs+4+SrvilETQtxUf68dZpVYu5kmqoBbVUJxAl30tH5Z
Ig2DLVF5mhE0tpl5d4nTU6DfACVOKzVrMtdocEy5T/aCbq7MIvCjNQ7d2mElUD2m93O6QvI/BI1z
G++jNzkaP0kRFln1I7dArBDHqHThLqDSZ9xHPnM/yTm0h5RL7ovW52sBlsiQJAvqIF6RBWfXI8tN
mPmRpAiYCD49VFfZxwEL9KWu5sqRznE0e9A8rom3dep1tH8+AamQ4TYkpDrXL5a8JCcm9nPOEJo5
scFK5w15OewrEJhNwU5vfMlsfh0aTKazLlPO8h2cDUgXXt0T3csITR4bMx0HNnPaNU5SDHBMOolw
wv2ruqPZi+nCon8HEThksjbsUiricRY60hPTRosjHkS8wyjg4Y5JC4BjaqrTDTsMH9XL5F7NyePJ
oAmqNuxmyc9utsgfXSUerWHJrBpaDqCveMqQO+KrRkvIEcS1F4N6T262aTgFWRK7sj7l3/dmr8TO
65MFScHTVHVGHnPqTEW579KVwtJDxcioge8VPni3fD43WH9fn0bliPexsi11V0infeR0+PeAdXJ5
xLaMHckpy0Em/3yLplfG0vTycJsb7HMLFpk6+cWqxShbOTBjEkDT8bF+XwPzjJ4RYSIzMQ21HcqN
dABtpMRrez2nIH5oMlZ7p5riwuYKlM+303M+LKVjT0bo2GFJwy1ATuTszk2GStXmjT9DfIU9fXoz
YyjIKAlmU1iRDLxWIYH5yP+fIUw3+VPC9UJlUTm67NSZyw6yjgEecv+QjpcqxOL4hFagqb3h0b4c
/n5UcBj8ae+va6KI3Uhi5CMNh/BPh6wW36pGzKj0DHZzTgYjuvLus4hEr5zVzXf7+ZwO8q/j5Vic
5E86/5zKc16MHBRg4BVB8112iAQ16pskpl6I3wRWlrmNZ4cdCEzjBzdSOwSj1IHoYwfHVoPN/LWj
uooBIN6m0fsoqBhOMBCnI3aEG4M4lpVVZ/egyy38GaPF9ebzGMsr6nuagvHzOb6uGyIe+W2gxN2k
BkTKY9Aw5gaHnOzkV5fiR5ECU2Yo7D0e4eMJRTh8vDyzXj0fU4wVrz2ys9vwxAFdafrtQkrdenZn
BuML+3w+cGmrw+sTxUIYRx75yXBWySeMRb5taMMf908Qgx/KHpgxK1msSJY5ArB8mdLYP1SXgyL9
1jxGXcnx6phz0gVYQSbLQYE4k+ZCeF1XlNYauYEsa+FymIuCphKn1FBx3ebmjlc2bfak8x1Gk3iV
kLileSP/MYGcd3k3PZ21UbUlDxlnFR0S1iKmv6BSzwzAJiwn9OllyqGisQzzzC8coVdU+Qx+EV5y
RMz4Y6YWGIKn3L3yk//VQFroHNlnRIfucIHMOJ6Xn8ZuNDXm2Rng8fz+wYybrLGFvMHhAgl0R+Ma
lDyHyVOR1mjZ4zEvrgv5bdHuBQFTOAAd9fAcX4EDVmMG8xXxw9gm33EQvt8W6awOWCucR/yvRzHO
Mfsg/cM9G7aMGm+BfCDOzWWCYFK+AtJxQWSx+pHdbKEMcTv3b/kL9e5CCVOTkxCdM/N7t5w+DwKa
hd5lX/JB8tjsuVWI6SFFjafDrF1SJTC2ikJx4E4AYt6qE9lm1ZLshJK2pYyRvF4GfbU4/X+EnVmz
oljWhn+REQgicMs8qyBON4Z6VMB5wuHXf8/OvvgyT2Xkie6uqs7MOiKw917rXe+wI4yTPW1Qc1dm
JbuH5GAAekNSa5+WNckZ63vyInYdbypEXUy+U1grj1hxjviBZjtXxd6SsYZ1X31wnd6G7Nh3HyyF
Hipky6WmkcJTVuaEg0HKI1oezy3rFpXxed3NuuElkUZy/7is/MeIwlex2KPv8B7hxzgYA2cVr0yC
ol9A6uq4npy/2CRz8j6QWSGnnyB0VoaoZBBMsTlldzANCIhkzoTdZBtdvCZ6Lcsn+eUwAVxYqTiM
u3NPOVjS6JY1PYUU4x2ALFPLQsct7LkiYRzLvRR1uoTIlyzZN4ozqkflGe9P4ZyTrMOEGe+RrK0P
cVcoEYNa93E1O0dvQFoyk+GsMw+ezWO54Pfv57DsBLttQHB5oPr6FNwW/VpvPtolyy4yOuezlPiR
gBZLLDqoL6jtO73juL3kRx/gAH5CuW9E+vRow1k0sjci2xhvDiN6h4q7xZzdm3vcKqapsFKLkpyU
BMX7eWxE+153CCFiu74G4pjAeT9pu3Xv3NOw75ucka90+63sCnR8jbDO2c4gTFplajBduaX6VCqw
12dwZmHy5h/zK/rM5A6KBOQVXBRz13IrLqig539xln5JVEG9W4IUkWnElJcNTTWKtushuI6ey/1A
n5TguBttxkhPWhXHSCs6Pbl/M5Lr3j5u1KzcQC6VqM/tK8b5EhR58c/Ht63nHGEMXhOVGaeQK5yC
Tg8LEV424pzsl9CX3T4p9gkdGAGn6+RusFUrq1oiWio/vrKqSo2T8+H1PkCOM9iH1UuOjUMH+2Hg
TXZvtpzJtXI6o4/3QBgYUKUx1EXu3grlXmcK+0UB4VSWMDIgOVUDY4nh8W7G1X7GwJjBKTrH8L4Z
4vcOg0/MT5qe1kbGud6My4kREdlDkMDePQfY3E4OT7DELfkqbJJdq/sEG7IOSTmsXZ7MK6PY6Cu5
tGly+OTCA5bqi0kFnskOPFIOG8XmfEnfbmvzChX2JJE5rU/w8vXOOJskeu/yxdggaUeVp4Zg4n57
CQ0iR5J3TF4TiAvA7kntXXIlK0kuufVC4u2IBrHvJASwxj2CBzmi7edKAuIr0ycUHHyxJRI9CNVW
17SRrIgZE3zNwzTlkQN6vp52uWDSsCeDHoUGLPBIy1pk6+BZJeppCYfS1vTt43D+2mC0VL3C6/Lh
XYWWv26JihWLVT5ZjFsPGDj5DCBbGD9l9XIbkM0Hj3iArJUbxFtyI37PFNHzWEWo5jkrMyAmeBld
izdl5xKjOHra9+Qz1altyMWL5fAyxrInvyetuHbuDqUolmW23OfOAavdB5dx13klT8jzk7dfLTk6
GzYFT0e88HVdtJPzwiAdhpFaeoweiepIk+cUTjCFo3cobnEVqxQ6whCQu6tHRrKPdrkOBLRsr7F4
0LG5oeiLFIbDL9Q22CPu2LICEgRPX3AsHm0LoEXO2c5InIpVuN1Z199O5WV32YS7PrHhlFt3dh6I
secZOTzCo1uC/AU77GJT7RnJMcXfmLWJh5MeHWdSQ6zDfvNint57B8Ij446xiK6RaCskq1jDDWvI
30xLQjyiMOuiV+7XEe98TFoHAptEmz36EjbXn4JRDowYfBgl8yY2Xy0AwrvliNnqiN5ZQcyO3gXe
Liz/VgRdpjrb59kTeIGsO8msxhzxfUrnbsr59uLcF3Gjd7yvOx4/+loQ2Nq/xmiR8ZZ97bzT+AxU
vKX2YWUQZUkB8LQobaSsNswyMYJzciPt9es5wIM3aOVqUBc1kD8JS8qwPfcPunvlKdxM7ClsKnwp
7QzoNPF0ha6HOnnJBTeMFzUiCkylr3pHjLUIWIyN/i0yBvyV/mD671L0V6H5De1py5Kma21Dltv6
dwTgrDWPR/f5mSO3ZurZ0M4+AY/Jq2nKpd5a76rRXcAQxMF3KGRUjrMjhjSnSSMNujf64S0caryN
XzzhdmV37kV1TA11qd9H78/y39faltW/lM3wQ7uGhMugIv8HY5H2ysHo1Pq+ODkRyAgiIEiSWAmj
vNKg7aZX6N9H0dYjnBxAeYGHs6dAO4Hm44VwsEc7k9j0aLvhjrsJDydp4hnZEQEn17CXGJicz8iH
iy/OUwoVgI98N/5685MY1zwXBsa4Ge5MGIOrPquzL/h42EWtLgtJs5O3RdYxNteDAW/819eIFDqY
mPZ9j2bheXAmE43SKtk3jM9MZj8q73jjifo6qPu8QDuiCPfxfXWq8+0GSUw1Jiz3PNHafIHHhrhp
QDaS1eMetDkmR4jx0e+g17eUeHltPJzcbiYuEiY3hqAyIoGxh0dFgOMn2ozWyUwgxTIf8ru7gEhA
zcad5BzrT/sqwwowyMm14J/OLjf2vBbx7VwYMVbQbqQ+CRs2U8crhQ/yb/R4ix4xC0XQrW3OUwZs
H7N3CZctGhcBzyCIeHi3xRW48MHQEZdpfvxNt182DQolQJ9OL6KdCHpLze21VlUGYnQE9Vk98Gnk
GJFh0zhY8D7SngRR1TQIjCOvBDNYZ9a7C0RcHuEYpocvez9MJri3TbTV5Cn581Br0GYwhvuCLeJR
ktqvFbcjZnWZxy9g8x5f9G3OjorJ5b5HHyxpuCl40TfmEqaXMHNqYddyMZda1KvMjPGuyYl6wVnE
4v8Me6/G4mDleZFQwJ/vAZp/KCxf0XC4K2AXdvtZEwUnC44EjVbF3I1CrCMY3K/4GhjiamyJdFwa
h5abNLbr3hLO55v1GFTm8OKxEfn8L4Iaw985j8IT9h1kJegm5fKQjYuS0TwwE6WofKfurLHPMRp2
/BHMBFsw85YtaT3WS7ng8r1zlG1nXB6jRwokPcCWjPAQ6JyuNuYqmZEwzkTJbR/4eKJS9jZEMj62
7pVuzQgB0jff/EX1TM1TozBUQqcIfbop2gmUXZYx3XCWWRY5I6mO1I5zdm86qGHMB+HegIh0dpaf
PyP+HaPvM6IrSPxJyV+znDOCRg+LjSW09uBTBeMYy6l3ZTqE24TEM+S4ChaG7AEqAgzfE9hKblr1
+fyHP6hcP7yGbWfx2Thxvz1DIU2nY/a7ccZRjZrSvHcJHekSHQGs7IZl1KbTYf4nRRsaiMvy6OV+
anqa1UcJBH04Whkz8WcJ4Lm1TclODW/a30f92ElT0BcmRSSdS27c9j7h1Cm4FIMRyPyBuyquEPD1
dDedjssR5j1mrIbpy7Pyt6mn81Q4nX6S4hkspoBKKXMRgnqOSVhr7jVL0yeeBabIQTPj8fth9p8u
rsrCemVqqQjq0lqwLRj/+yhWjqb5nBiDKcG8V3PlPOzU2fuW7L9Ne8AeGCDKE67qsm2lzINx9tm5
q4fLbejF275upkRNHlx+z2tf3LHiTWEcPG3smBSLOe9Hs+c9gunQ9R1DAKYixzuXS+Unt/tfGEou
0vaGTJ62apcvYkt4kuqig5JA/AxCHMFozSpwlE1s3sN62b9NV5RBTsqI2XEcpKhl6Bch9/wxhawI
a9G92RQ9kFIdM2N/yPpwkKzjYtryttNdP4VLZA3Ebq5btp/nJztsnCnf5WLLe7Sg9twspCM/P3a2
3vqjmWueJbNixtjtzOP+OQu0PYXTtuIrLJBbnJLIUoIzcA3Olt13dFw87bDI0TI+5vbmuP46jD9n
IVUkdtjskPiHasVlY/K2w6etm1O+gk+0AMd/4sPiFPAg82+YADixmFdoCqQuL079eWS9xRyjl29y
TFZzv7CmsWYhJu8MqQ83Ehxv6xQsZHsxvV+sOAxzFPbiLdl73PKdcJ5o8caH22l6HSwWiFrNuLI8
iABBmbMzmB4q6T7fyQmtys6xPnbKzOFbejjttTxsR9b3yFsd/fHHuuHbgxe15b8zUrjWfmhNxYoR
dNiE0mc1TRdy6dFIT2OsuWLPiQ+yzRt9sEmI8nn0RmWPutnXe5zzOFLqwwb/E7M7SRf39G1PGyeO
aZ1a1xjjmRC33RJs0xyP71AqCT0TYYyCzoyt0MWyzDNUy3haDfkVoGfUpyvEiyTpofKVA48rQNEV
7+IzfkgbeDKDVBO3dgpOC/uBqJrwahYkF5p+GvISSyBTozlZvNhg9vBdS9Mzw1sooLXpb+aZP/J5
VgOJ0/hIZWexE91i7pp4KZuRbi627DMoWQcqz9UnqjX/2ltfbSn6OpFOsDPJd80P9ubpn8YD7kWR
WrHioW4tchKGvCpgjCDI4i0OUrYG6+QWPEF+2pdvS6bjNSHUWZtl7IQHmxeBol4k7d6xwnwMcdR8
YW2kfRH4kfM5WyvEwvEZp6EehWK7HP27eNL/MtZjvtORdFWX5I4kiVHQb4jjua4e9bXbEqXTaCJZ
+2FP8iiHW8xKj5P7hBRVNCQYT11M9+kNsSfAM0gz518ZkYTmYSZOJDFog0liwqYSlK+ubTC7FDSu
cXwcjXGnMSkNY8s5OiypzZ2cpWAA6QjuB3YRFlsJmCI3QlCAcccTKzFsBRuf9fbDEFP+W50od9qq
Bj1TkOq+Mf2Uw+Eq3y71AZU5CoIHYmoMPcAEqfYe6VCsoK3ZV50YtnLwQI4zbFtpkf9wFZ2/8Jm6
v11F55v2rKoOh/3zyVVMcPMkDoyyAnofiSTX+KXA1mZmfGKMms5cSg302NncZeQOAezGjA2LfYkj
pzbQCvCeYdmhOGwJYpt/Z/9+N36J4L41AVyo3iF9AkO2bucbh+R8qxWj6Rj7ohp9gvZyP73MdjNE
tyfKwIwuTjTHHm3AXBMG8HC7O2lNvOZPisW/vqIU912sP9CAad+e2tG4NerlxWU8vfaYkyie99so
M2fHiGPz8aX1O9lzCRHz399e/8vLogl1oCqE4rqsdP5cGfW5Prek3e5QjBoXwoDzZKL/htb6sg/p
VkTGhbg9iWKYOpr5d78DUWzfr1n7tAF4QAakOxJKOHnMTgNtXNuZ57EPtZ33UBATFWtxNZ+BxH6+
kGxBscXHVXCE2JaZ2mUcHCaJyF0XKhWJg3P2ro/zcSSbP40HdBeSIpFrFBgcn+aPOnnpL/dcUxDK
yypfXZV+UVN/2xYkedfoN5l3VOQ4E8NiMy8piUqDMQeU2SNqyjukhxS2CL8CfKpOaGAui8voXDrb
DO9GF9IRDc1pcSWpgeqUTF60JFhmILIXVg74MuAuaPG79CDP0XNx7O+nCvyIU9qOsQbGSQhxGtAM
T9ppWbBKCayf+3pMl0JXLMPjMHqS80zKyS56ivo4GqJfN3cDajKuEYKd915DMj15gqp3mh0GkC6o
nWv0OvigHQWfjAK+JQYfeNz61Wy3LvNWqiLC5iT/EJFK1a7bOtIDDbD1OMbleoa0zPr4r/FwGfQ/
8KERmcOv7Ux1EEavfbIlNEsZ0CkXnjYkizVR+4IJOAkZ7I2f8f1OsX3w+Nyyp7F/CnLubr0rDgm/
MyeneoqnXmuzpdbsd6CGNRk6KDhrky8FKiv6Qpd0Ec4yts4nKZDQM8031mpgOPCtKGIGkjfIkWLD
uHnNakKWSOuEYlq5lOWVu490PiLV/Vfy6DfeGxSk6CyvM2yuyBBf17M9SmzwJJslbs40Cg/Of5os
e59gHhPBr6RWgCVnvUM4hExfYLbj8Q1bbi1Fr7XIEXzeRbWJCZN5IGmaEL9i24OLdC46PinTSekx
pHYeJNfsNoLIfOrauxCcFoqgeDFcUsLhDaG5ZnTlvn3IyA540xn/VXdaL1LZNEtCx56ujswDajD3
QvOoo/mhxS3a2g+K2y5sEECrGH6idYnQjLKDdkz8QVwGHRbUdczehZfrOX1ZU9YbbOGXh5d1BL+V
4WDl1mbIV+hEWyvfF+WM5ELBI/Y7OBvxSaTXnq1r0szE/YWVYBp2y+beJUYf77Qx+1+ZbEn5AKC7
+dVY+mEzVMWu821P/mNhfjuvd43yfj3O5aEAqrCB44NPcPDP+H0471Tz9YXEvdha+loCLYMxJaSX
ziXEWeBl4l4K6sA2gm8elKHaR1sQ4LBg4Qy9aBhIfL2SaqVs0XhBWV6jQz/P3tGe6kUoneHQmP/e
Ybs/fZdvO+xeNcqt/qgO5FWwuUjhOdj6kPW+dj78Cnc+uvef3onY2/ZYiVQw/TPvnDfvf6I6/0Sn
5JC0sl2BUsTWqDyRswxbg47bpLQ9Ig6dehlTJGIreVwHujARR9YkxxnvIrUHo1KeJQqvfO4IucG/
v9ovFf2fj0mXZeFGpagCmPpeabzK7e5hvPCQxyEDvg8zWQlpXddRgaBQALs4b8FDfgMyKC6vTF9y
eiekE3MRC6NZa+xovD5OKyR1MK3oQPdCUpUrjE5NxTsE1KiFePPoSm4+UsdCHf5w/f9lLXHiqdjg
C/G1KJb+PPy2H/2+bb2UmkoJw4sBY2eGAVcSEubeBeSIczCW4aztIhErjEu4KzjrWw+xUiq2ROp7
GK+Cq1dA3cLxheTdSPdRjRIWSrbur8Tds5U/fzy6/kID5cqFc54u4j4w0fvzyg/7vWxUrXYNA0+U
d8h5UR7zJYAvIDkK/1RMcZj6mHgQM65gk7eWAeFPbBKUM1af77Di761kvDdjo6AtoHFHJUmjh18h
zULhb+1NvrPp+uiCbRItrX/ffADN/yxy/Oy6HXwJZIh42P/9+R3qayOpu32rKtBIMt9/b6Tw5RIq
MIKSOR8YOfMl4EG+T3iML6P2hBERblmL++Q9ILCV81ZE0rWjfb6D0G5ED+qmU/HCpbW3K4A0OeoG
mLl45erga65CChYkumDr3UMDq5/TDKsbqpqXa5gZQgXBpPS6OTgE/ETohkTrgDJRmUjMVQXU0oEC
zkCDjh+N47z3cJWZgLlo5HkTbnQ6mErDJ0cKueuLGuYxJBWswHAAlgYx0E9OR/vVY16dGbHW16Zz
xByEh1lk5PxkrPCrbvm+Lqlo4QcTlENZ++3tuNZNq3tUpKogRw80qzXeeX2aT8xuEXbKP23Wgpj7
/dNwjTU0XJyILfr+LsqVXt+a563iXUStYc04VcVduWEjy195B2cTxYz2QWNP+K2LGQy9/oqJKeUO
bHz4ECwk8VJi7weaonAOFeniBQEUiINDlcaJzvSEBOKHF1D66cJFbfxb+ac975eTSuxSQStoC8R4
nnQGoN8otNAYmxHiR1eQkB8Oai5zWSEVG4JTZiSfg9x56zWQBHijm0xGglx8tlU7opVknMOOR/Ka
xb8yLG1cYtg4qLEA2vrjOCYlnGUmWvqpgHx0Vh24kzVerXdWv7G8LEMOiZ+6wFFsclCtvKBKFgu0
bYXMswjB1n9YjN3/tgG6QteBkk+GgE3f9uetKFXlvju+jlVhJ8kc7Hj2dipf7B9iEUIWMwG98Uqk
LsRnIGrMvudYA+tr4OfsfnyRMfNOdpfx0bSsQT4Y+YByucCWREj3kTIqD9PQ93+wsVP+Qhr/0z/s
2yO8PtvbVqfCUS1yO5YbfQ2+khntvCgbdO8YlENx/RTHYeNvzWxv74qssjIyryGu/CKYy8wOwLPZ
Qx/W19v0HyYUDqK1yYA2hX/aejhjg+CkGroeiCcefbjCekEcO+M2fXSWQTu0Dtwod+cwHBWEdKxv
HaYmInUZAAlRFm+TuKTkAoqOGnDaDc7Rebm+rPDj1qwU/CWNGa/iWZ29rPUaewczFSnRAhHir97W
dHt0z8ExcHk3rFVjZhAidh5smfBlrr03xiBUPnr/iPkEEPfdx/2taPwXMpmX6V6XesBYgvof9fc2
6QTd/jYhnceFV9kaqQ6YRkTrbXlvJHbv3s3FYE3JhE+a+LIl1morx9owMsThh6fKfMfAKxtYRzRq
bWve03vTc4gIGZutPCdY2BxEWJljTzec2TvzK/cP1JPkXXGTWRdg9Q3n1N0GiBFjHc2MJpHlqJS4
9jQVJ1AKCu3n9p7bhzQJczp8+8GWyNZ10XgRq/owO+nFhyPsQaWEukW0gTmyBxt/xJq17YEhgIIW
IZqIUb8UuEhUr5svYbsmnGxuZN5ivMcFJBYQVw5aBs27xeftvZtP8Kx5cPPN3mvTIFnPpWBDBk/z
h1f3byvuD+e7b3IHudx/5lJTi/Q0cT4b7mzCFc1c5ksnax06fZI8AMb7KLUoPX6VSk6DqZ+7HPYC
E9AtTQEq+VvO3Y4AKzvLc1K5m83Nh3HJS/f2Bz9tE/8z5P221/9x1d9QCvncfW+VhvUmzaAEgebQ
9Q5Onrt9ey7ECB2y3SN6FNsXgWOHkNhZuWvVKzrcFwzuEyHx+94pOVmePFQZBZM6jaDdHdfkMSEZ
ns1zLBVWJ8b3jLh1s0z3F2YuxoBtkmYL2v9IXilwTwUx1ZEM840zBNp5lfMXCiyzfJEGTbAhldvN
VH08NfDqAHjfe8aULi05FvdEGiNiQee0h9sFCQA1VLt3dYn4gvR1d3djlVwwKEBwCMW7hTLRUekJ
blGL+g51Z+8A1Ist5Vhyw0VeDjBvcDd7y0+YGFVmbzbirmdQqdgExYo3J9HX0+StHfjWAMOB9d4r
422GLFUza9k6+JOrS3QY2+QnwalOa2C/WgqR8rVjxHXt/PvI+wsOynYJDKppHeLhDP3742vN98bt
ZmyLaDIRu7v4T6+XECyIENTdUkdxwFE5tsyZ7hGo1xuyn2S9mT0bBgFy/MyDqwoc8DL7JvMUikPL
YijxQvcg8OBfSDBB3Gz3GyNgrfmg7l7tbUpnI+DPMsTqh1nY4N9fS26LguY/r+X/f69f+bK/neSX
9mM/v3XQEJMmwF67XcBtZa+ZKe6NCg0CDE6QjCWD0mUhMdPT8Yjk9N464iuLSWOPqDGL7syRHOEl
mR1ND7QlCNxhspwFruvOXMINs2A4I5oh4Z+HPbfHH2QNuEwmhkHWB8IMSCTwPM/xQ8D6MESgO429
eL2O+1hLMvHtBcD8/D6TnDRkn7QsB2Zqi33fc+jSxe3DUSMoKHtCDQ3I1ZRtchRD2WeSwm2jDoIn
zn/El0uWw2FvuaSkEu3WSLVPOHSJd/WLDAgbj8UnWEZO9VCaReOlxS1IF1a++aqtL50f8+9H8Csh
4F9P4FsB0WyftaHPZSEJiqADktYgbRBYcUTOmcDhXSoRhAaZKdv8+4Nl9S9VXEdt67rSUbv4ESjf
PrltlCf1UV22xScvg0dII+cdzHab/f/Ta9E3cg6wUQFDsssy9d1Cw8NbdjoPOEC9KjlYcPO8j1/C
30LeQ74YEBZ0OdhfzNo/5h3s/5G8wLa6QXYBi3kzxPUaagGBo+8sijkGPDDytl5cwKc5rw+Q+jhO
AISuYEObbipnSr+2Nhq7/JRfZ/tp2Yz3nBQHZa6H/b1oOTW2LMk87tqdKcPq05p2UwwfFJwcnH2O
SgCiNtGGDaJrLWMXFSc9TMS5vbO6gQF6TuYlzDSmvmX6HjLMTjhumQBwkiJXNnG9QWR+66Prw8Ni
T2tKyKE9IPTPS0UN+qGTRWsWa0VDHcfkt/q11FdGdh13ESwJEEzxDEvnbd857+Totul+LhYvfh9O
EVVrgPkfCqVhYMaMU6fj2EvZH/J3VPg31rwRCIRFwlqS6eBj+faf/hzQbZ4a/ctYt67uLYRfN1B6
zQpnDgBZIB7QHPboU6QNcbHBIhq5K/wyazf+qRcA7P3LDvL7WyTGGb/tIJr+qq6vz21bSHD7cOqy
licMQGmpA4MaZT5YNhBeSEWmKJ5Tg5Mk3yGFmq0Gyy4Xw6tyqK7Ie3s4MjDyyxZuvqV15QdU4e4F
BxSygXh69NjodMx5vzs9EAH1sh7rG76aS310m517XVyFIhWOKGqyAscvfHzbEdaFwD+i02Rs0zgd
VIKopEFt5wENA/RD7x6RaGXJfYj0/PpXp484zfwY9p0wXpNp+h27CVcnRtbfJfiu+ApIo33VzEw9
mGjSxNaYncel7VGKoiI2zzAR8/OsuQiZBW+Scy7q5OKA7CSCsqV41dVUhxf/M33VNuaq87aDX/YN
x9TZEWfjAt9Y0jOG71ihRrS6KE5RkDSjj8PRUKdNGte8KYIiCa8RaQL+5QxP1zDqCZc08UOFJ4LH
PV/3zu162i0sxNID4ypjgBkPLNAr01envplQ/zRPdnf9Z29PAP2uV+WPG+FF2EnextqwUa12/9Xf
LXWPU1alCuc9h17jSbNn2BmQi3W1ZGLO0LeGem8hyk0SP6j7KTtBP87ev3eqzk+v2DdQ81Rt71Lz
RDWZ0CKyi1PUPnnvT5SjSeLCAaCuD5YM6NbZ6sojiiHa0hvC2vD3Vu2NHhbL6AcI7y9GLvofu+c3
dPKwVz8nVeeiJr0hZcBwOBS72Rp75cBzHMsnh35rP6ON/++bQYLC3xYcJDepq7aVLtaZfy44/flo
tTvVYVsArSGGEYbXMz0RffgTITeoVe0OjTE6KBYcaNySNgE8nQWmme2eYHt8iZ4bt0OLWwkVx9c5
/FTzbUWb/0FW4qy8ArnAJuPfYYblYK8tW/Q1SGwrjnW6HyS5jRnMLpuGAuHAShCfQGsCAMnJrmDN
LSUPMI0vpgNEnguUD3mUOXrxnnyxwdfWbBca5ogQtYGwCYY6y/vMmkEyB5kx4JmpPQo6eo4Rk2+z
y7iIbbNy8LqLLqJMPnnZ1oPIBgmqJ4UJA7QutQkeH9yS2RBvLPuaq+6SJHV8jeDf9y74nLAThZ3w
jsbzQP3SHoN2lZaBIkHDVktQxEgNjCBC0ZEyphkOMc6zlrSI/s7DD5P9Bz0VuEZjC/YXJR4GmI5W
YIgQ7yml5/kl7qymUwiZsI92/T2BdIifnTcGCbdYdo8ZhrV2O1Q4A7F+hdX7ZFX5p34bPbQ449Gu
skX6ZQhr5eqlx9HV3Gh2GUQAuaz01aGY256MT9eN9AVsj0QJWaeMcwYCAOrEC1FJtjxmGrEyoF1n
J7ZBXfwMalWdQkxEMSut2h5tOapYlyG9hs2CKEIFSYXsqq1dELsTCt+4PV7QORaKDEAGVxPxOkJj
RxAbYEVs8Lui56M439DY1qAUJwgPZiuYO5uzB9GCf/4Bcv4FKX+vkwDkFBngudv9j+9++9q5X+7H
7bbAmsxP9MWDUQ3IQdgjKPGQnCXGcrAKzeHW0+OxmHFBCXsHbKva08L0V+ukb83UYXj+0Br8DTME
KiSHrKNI/Ff/dgDudF29lKdWa4gFBNy3NTjo02YlscB+wicVsdP95ybw5UHdqedg4H5b+5enrt1e
89ZwH8B6PGWPPe4idWNVRLBiBENdMdDZGscVb+TDJfKFKPhDsEfbY6M5QEJvycQzPKJzIqk+wj89
/bEg+FtHof52id/a8w9A2e6kcYlGTkzTpYtnhEM6LDE+2EPF0tlKljdrjfpD3vp3X+NkQbVH1GDZ
mTY38hz3xXb87y2z87e71lUMIbLmzinfPbda5Xx+bZ+4JBJdU8U+kdNQxvu8DbYP+3VbDrpW1owf
xcF/Qeh8mftIGbTbMHHmkv2YfKz0jSGqDvdKh4ULZT/T/WsXk3LrWpy9/fqNiULjqPDZfmjPfl3Y
98f9+4V/u5eP+UfTqpvRGmJaUvc/rpbfzOwBugL6Gcp2GB7D50/9SPsv0wWGC6SxQ4Rpa6y4P9+x
rXLtfFrvpjWMbLbzhPnTGQRaTKWoXBMwW4ndMnJfriZOX0igcEuzuTexbZ/ODQWG438BLIySZDZD
ChEwlnskIC+GxXaJi1YCnOsZTqePvZoVO96UlC/XceKxM3asI2dRHi5838ohfHq4kpc4g7FLQ3CQ
ma3AimBKmaa5Zfn2D8gSOsq/LC9aIU3CnU0Bz/22lKtK67731wcvCgXGEduFlw1hNwWYF53iJBrd
XWmA9BSEYjIC+DRH1BcJDSTQ9+QD9WPWc4H+KHeXlxTZB5tvJiI52KrDLjZQNxtLJ8CeX0MjCjyq
NKpgc4UTYrp++ZdiN/uYyyV3m3gswPBlb/0gWt1dMevDrNhZgTV6OLl7Mdgxx+orqUPS5W1UnfaO
sL3SgdWHnCy+uEiI/fwBrvsTlPUXlhSeMcQPyaqCaYEmfZv9QfiR3s/OqTXs4V8rWn4lzWAads3V
2ZlyghDqjiEFuKJOlwJC+MNi/lv5o8l6R9YZnEK/+Taiad/V5+m1bWP3BC++66G6WxwDezLvIubE
1PkJaR99Mi9uL4I9BTGJ8EzzkODZjX9WdoKduSc3B49mO0UONdHb8XtrdyZzkwRDY3QHZ6L/Py0J
vvnpoFBFZfbncjYkceMUSWsTLmF8W1nN4/W4f1padwh01dCpIVtXHcX+tMLrsCamkkLj5p/7b+dN
2mLxvqXvjHb8nBhd59h29fSCe9Ehui3J78RMyZKhN1n4V5FZlWmx2kP/8XhDatgSAA6Q2YoAnGkb
0wdy2TppB9hf118Kqj1colQQcHlxJxjMfIF9c4DP9I+lrWQH/TYtERUZ7HBIGHW+8z6IQoV5wBsf
qxHaPI6Yj27usQ4gnEay2rMrU58BGrLj8pJ0nxbM9A7pKkG13o9rqBqwPSbwwTq2tstPqzm0ZUB+
rJyDBoRYAAU3F9tx7zy69A0RCQWiTH9IPhxTuHXj6G4NRu8fF8fwEXRwiALhqeALd86DubLRDUy/
cYM/9ch1JdNt3XjlyZKiw0rpWtewHBx+egWxFv/vgxRkSEPVsXHBAuPbvsz08CCpb0UdUnHjU3hz
y6/X093nLb7p6AqLi9J5083IVwUM1YOdFMgbvKgVw8RrdXSdljmgBXxSaOAVeksFU24bj0vQl2jL
CNfnvp7foG5bYckEmmk2DyzHoNgfI0hCZKv0KkfzeQadQdNntyhQXLxHL1pMfxuqAwRRQklX+bWt
x1pjNn4Lx4jZ0aah5Uk+wZiXD9K2Fh37NiPTdWx8kC2a8+UjOlxpT1F3b+06Uhn02lKmrB6s6sdw
voJ0ul+TgocwmHlI6RQEAxJEEvJEIWAh6BhhJyf5tJTJw78OwGxc3EytXe8ybhcX9F8ou3B17U5J
QY7KxYGdgiFQ75gcAjzW/Tl6KQ9jgK77jnhbFcEkivbwnbEOdeezT1EzAJlwP1GWuMi4FUdMii60
CmWIVL9gLzwKt3lhwytjRo9hyy2CvMRmutwXOinlfFiXmT9rA3Mr4Q37772JcNb/7k4GhI6OCkQs
zBm/ezGdq2ej7bHbQt1szxmGfayZcgtIh1FX13dOWiRSZu1FCvuiy/lmeBiyPzYdaFLPiF6sAkbV
nftXmSs8W/IzJkdmu/0zmByTMu+iIQeRz27nZdWYZ+jCilyR7IuO1YrXfBlMyt9r9MIH9M8oa0vN
20U7IDmWF2QjpliNfb/1alZxd3BCkPaiXa9jrAOUvI1FBkDz6gQ0ln+oXCEOqNxEV4b/AgBWB2yp
qPsrrDyu5lHeaNusPvaOzFQr3yj7/LiS4kkp/WOhq73zbtSuQh0Iiqz4p9Pa4HSvmxX0NlhG6YcJ
NgZItIay20IKeHQ4rWbH2TxVv7Z5C4CL0MUqbVgUBvOdsn+Aj7WL78NGX2ptAgO9BsMSXumTDTSI
0cp9enVlJHX4yNtPkjYe6RyfrQvgDrbHN+zKGS7eEL6A+vCZ9v5hn4cqcJq/XUhwz9dnOaVKuZbe
oRpcCtVF1902ipv4ttsKJq35xIjesI3S1kedp3luWec7c5rnRp7SZYiUtov3xkFo1UHuDFEHOhXu
KssLmsxRa/ES+7qlQjqUncd2IC0grrf5I8NjcNc9vhC2fnNI/g3c5hMqULsDwCqy1zV4bIxZX0U5
rJgSyHaFqzMPS8HsgZlLIKuEHC+I+5bmY3zcSoaCaP2IcLtFbQCxAtUjyl/VrVkhLLAuijOu/gqx
Ej2Hw+/NF1eteG9QWKMJ1pZsQGfGaIStnmqnQ6ZJN6zC7mgP23lrVWt27Qu/vxPv4ftatJGK93R8
OXr/R9iZLSeObVv0i4hQ37yCOhCix4BfFMbGQghQiyT09XfIN+LeTJcjXXmq6lRVZiLUbK291pxj
GrL1vFSQYPoAAFa2Wp4DAaV41tk/SzDKGQSbWPAVdEH6sCXDA3lDYtXgHgBx8wIogoK1/GqVwPew
Rq975oHgCjhD2B8Im2JAJyG/Wg3/bnXm3sagqx7Tm12SsCSA0vfDbYzEC7GOMUPsIkov1w9j+0Dn
9czsC17j0skQQmYLQoIK1HeT8AVD2plpqBBoo/QJycOOt72mVJ4+tvhmFdyUdK9f72QQmevEl/We
gKPTU4nJ91VOxhQc8/WlzWzwr3JoJwTe1UEO4BK7QTLr/G4slMPwC4RBMBNPqKQSKVF0Fp2LErtz
hoGWsiQd8etbFW18Pb/Mn4QT1A5kgNACX5IdMzozASZ6/n2yjSHjlA6up6U61S5f1CIvYZt/FiHi
fzH39FF6dUSMdvtrMpZoTcBS5aBfcetgP+YlzmP99jhImNkOeWRB75Zp+5BDewPk2F4DFaQqAkn2
P+xeEVLg0oNSSo6lWwwstQQJqpw0jTeIdZ9X9AqxUex6IWw0Fjchr498+KAjQufNHDWAMMbZR4hQ
atUCrp6GiCq9CoXU1DjRW02mtXd+J4NJPwLtj0l1T0i7tcpltDQqi9pZHgkYzxD8v7V7sCBNMYJe
ii3SwGqwTTHJMzjgZeu2K2FOKpOo+c1GBTpUUmkPtoCEhNg11qQCQdy5MPSZVZ8kVB7wuBQ3O5y3
Ae9ZMi4MivS3QvCMvSJBE7e6SU60gc/Ls5kSBduTec6rCgcY4JgTIU+rvHec1G+oWhnr2xFmqY3K
O40V4nA/98bK1nREYBu+bjgNkoXIVputDJ4ksyQ+y2Hpgmf5Kb79r2/9LYM5HlvUOkbhNuk4giBK
a/dum533YNhCNIdmC8AZn/5ACFJLvUN0Alalj5935+63iHCvqwtjk/QtmpREWgJbNEeELRhv3Bem
MXwqnML8asuNY9a49+C+XubRtDlbZPIqHwPNrT7K5QUpFgv4wyd/Sjk02F4+tcIb3GwBdTP4Qzvc
m/TJPu8veHYUNvP0j2Cv0fpql8m+aHu/U3rIMM0+bVV09cFUZjNSOhpLjOFKbJ+ioCJ9zKkF75La
OhOY4Jza51fzxWSNjO0SBi13CNMMYay+UGDo1ep+XfOhaMa0dzunHF4b4bymKC2CqLSehqe1yFqL
gOl2FY+ky9b85Ha+1lZ6iObivlw1nyASQLRgMpZmDbBWq6INdBA2g8Mgsc8o/GQA9SwadxpIF8cw
nLga8eKhNugC7WgSZU5Tb551LrkNdFDp6ieKDeVoEI6A8N28cODpsKsQOzGsHdh3DE6lrT7HDOgz
nuCSKDVrsI1OPOvlswf8cyMli3Rz7UYESEUSv+WoIAiB5p6PDz11wnJkzB4ke5Khgp9cfY9ZpCY8
0eLdgivUzJ8+M4GbdadD69T0L9Gnkz22ToEVBpcl1wYgcEfPEW3IWJ8/jWFuOvma6IMWNdn64mby
6DwlYaH1SYa8rwT6RYM5FsV97/d1ZcJk5xV61JDP6N41ppBTFWG5DCKT/Yr0KUPpTiY16yla70mS
vwifgGe6c4+iwVWt0WuiK/8SMp6CuwDPmLKntJWbjwNk4JjUsriSWzc96KAleI1AqXrF9VVTAwMt
G14xRlMCMjyBgwXQ4TG77WIoyeOrOtKJ7dqnFlVffjComda3tcmtPe2b7NnkeXZNycmdMl4ZdFSZ
y2TeYw4MPpUsZV3MuNiFSwAmTxsK52xVVqMLqxUk72HVBBmiiGVzLNew6hU40jRRX+6pTVSPGo2U
o3y4eI+j4mqzCGHD8gxVGGjvwNKO7RyanbHNJgoIJUZYFezv4W2u0BmYCL3svCYDZxqtlb34wkXg
DkgFBxTPdcMcmbAlhHr7K1gR3g73Ef441mwoBgL8Qybs3Lvssa7j85bKi9UivDnFa70MUWTvq4eV
7DNiAugmPF3tbtXVRAItk1uiYncX6kDO48MuUkdJCb+w1LcWncR5AgWiyJwqd+5vPIPJ8Tq+uE+o
d8MHxdlcZ7SJf2OtK7ZuyQ9L//h3eWz+tG8STcKgmVvgmRGNb60DTW1lNRwU2ua6F80exydDkzeI
MuTuKdi9fuZPC7Cu6J5NUMEuaPychOoiyCHxdYv0E5VYxRQLzLjiXBDlIrVw5AuJ5fwz5UNSOm1k
l52XYyCXJkWxJFAM+C4eecqdnJQqAp9ApnmD63FQe2Th6ge0SucJMSfRmukzEgj+crxBJtrmwGJa
VwUa5IaU3h/6xX6ssTQlmtumK/mLINGhkTFtHaorTwR6mH3/3lKHWFlw/xBrn236nTUPU9o72Tm8
onNwravh5CZNHpMG+azDV2fGHr2LYQDTgZm321b7y8f1MVSnEcsEk2ORjd0kr6bprCUTbZO+wQbk
A9lWGvTRnnOx9XPNSaCxNdsUv/udqaKlh+55JJI+/cJv9ch5zZDWM0Q9I08l0pYuW62nGtqyMi8l
P1Wt5zYjUR421UcIk4oNN7PGY0sqTwUCepGTmoDWEvLAwzWuxKwTOhswZo6fx7J57+YU6sxyxXme
jx40CMCVZyPhxTwKPGYns8cfUixkTCkWCqlt5jZKV6o4IorJxCk2VHe3xBUudq0GlzW/pNvAG76j
TWKZfbriLYhaos0H8VB/jOpupqmOgN4op88kWtC8E+zS+BN2sOueAmSMIN4BXwpPNYh7yOys/4E+
f1BxrWTWQKx9xJWAJQc2OQJfATKcSCtKu9Ul94TbS4ny96sAugK4wmM+EhGxMioxl1dsDshI3PTU
oWRHckIxfVCDkvffSQLpxGyK4KVseveBsqnruLHjHkJnLDLTidFXpSgonifUhlBFPAouvXbuzymv
6EcyrjbVR3wHq8C7wtKC5C2f0RQoqPuQU1PTPsiaItwQsjrxyq3/mMWxlyENwWQN2co92VD6jMOZ
ks0tGoftYqu+UCxJXKITHWNpq+70UULRM2n1vTLHdQ3H8Vb1pBw6QUz2HhOWsHBPESUBHiCT7DrK
ZZQL14za6a44A1Ymaox0NJdoeG4TX1tgkrqy5KB7oD27FubcZbeqN6SKkziQIaxS/+6keYpxSl7l
bELWwlph4nizZWJAerLya+uB73tcCIPPBnY8jWpbdDkEuLUkSJAvR4jI8wN4eWtFNjXxGXlAA6Om
f6xcim7G2kVvgafwrZkQApv7JKkou1mD13qXScNsffcqoBW4sJymtIo34k1eHxR1O2EK7bxcN0hB
R11EJEtdgYF8VwEah/iCSwtcSFIs8w3cQrW1hffz5622Y438JI+NAyWyyaMEg5OCfzxYmdDFR2Y4
KkofpCYETup8fVUwMrA6vN5r7nTC1kEv56NIGcmtRUWhoRjrFskGH/3E3LIFJF5SZzgfhHdKCqoh
h46POu2ugfLBb9fNSG6/e1CutqQ0AZPHJzzWqsk5Hym0QeitfN5Il8tggEBSZf8sa1MeA7Bc13Fs
17wi5+ICDR2BGx8a71F+FrNyMgHQN8wrFmBHXbCJJItKwDBGQdLuwxm0yeokXbCHZWx/PPzfFCn5
fNCS4enFom3kjoZqMgFcM5jyFhF2HVMm5qMLrRzievLYPJP/IlIMAKscaUyoaQSym7tZKd09mSSk
UbTmPQuW2RiM2heQqpxXKgGc/fYFgsTsvoXc+Gj2OYrZElgfjgfTal8f3o0Vmk2CE1u3HW/yeqlq
DuDm69DcMHPlgZWHBIvMuR/1t3tA1Uy22Ro0prDD4UPXIznyuRKRugfgsbwE8wwtRGba1exGXEag
xM4ZNcjLoHDoKcEKpmULXBTILGtZX7zcjufKeshj4IeNf51wf2kyAZ4UM10QQxGhEb/THgU0han2
kdIQXbOd6JbhwohttssDLjWTYHk84LwQRV30dFDqO4G5FOZZ9nHOZabb908CbshjMhac/Cepry7h
UVQvxC/5GpQp/4KfRg14mTGTKgUrIWh1TK3DBQvLcbWlBo/H5/OI/sTlLcW1sSTrNfTCd31ULqtJ
RxIAbHtnoPlZOWy5SMk02ShrQbTYAbPGMzWegEZ4TTkypt74N0uvFkY8CY3bQAqlBeVduHIb2o+t
Bwb8DUwofZ0jBDmZXaxXqkce07C0r/2822pgJa4wezz35YZHIeYh1YZnGt4fZTEWImuwqnSeW2C3
t6aPEGmXl3U95sVk+mJond/FI5mz+hF+lzhLe3gtpR65gKh/aG2WTs4+bqGuVJr9O5M0NX5ucLkD
B7WoF5X33KFEBjx1/qpJpxqmGb1fPriixLdK3fDaEo83YlcisMF7ubhR4w5Au/K4s4mD14qB2WOH
oL7xplEQCUGt5R69BsJUYzuy4dkjhJ6W+Yz0RJKquPW5fbq+OyqutPfkg14D98W7wPYcx2jvUD4k
Y53f22RBtnWaDkjEX6RirDPywyOV464xanr9TL0IMmgALrvssdVlMy6nMnv7tfbR8Pi/hwMHisVt
ewH1hkOOq1IQuVKS0xCfLZqd5Oayr8r3EHzNVf7aMENAZ5XCvOuYqVGxeOTUdPHkhgpBtoRj7iBO
uB3OdoNz+cgmKidG+ToYCph8cAm0TggzpIHFed9GR9wxyNeXNFdJmONVZTJgppvA49IOzSmzLFC0
6+4kfvT89WGyoyBP3kD+7fmt5Pevjt8OMOSK/I1Vdsrn1+2/S09J6Ud332YvutEnHeiSwIBP7mcz
f8jUbhcqT/GeSBsOUIJIhkJqAu6IsMfcfryw/BmvrcF2gGbi+7PXiUK+34c0v6/zhKtztYTPihS7
ucTs5p2VZOB1jgiWcqtTRCC4wMA7OoPgYt09i1+E4cTK+7jBwWBEYlVBHxcM2ZpOZvTauPr7he4B
1CAote/6vpGDq+Kpe4GgGjSowlCDPsXmKffKIwd5rCKoyyNIl2b0luPrByr86ObJLnp5mDPdV/py
UjFQ6Jw/yP4BfHS7W+kbIyUiP/uWgDiXELXcbdqQUT4qkPiT1UBlNljwXoHeUCD3Aaah9jlAsLox
haKofG16MpH0kW+l6ypvJrWdji/0tda8pugnSSh1qPEat84mDXb0xZEXorZJSTehz24JT+sCGOuE
6tzYkWKlGjPe61A3is4LIVQN2bzmWGILC28FT0d5eALxJ95wWB773gxc7aenL0mhqywBBq0eLwfq
XotWzSaJ0cLI6Cqpb/vMwvOr2HmYN2no3099PuJlTLbhOVwLU8p5EdVdjdAtXwhnu4CbOeaQLkvW
ss5t6KQWvO3TICHL3tHe9VeRZhzvueV9lz/XYbqM38+Nl4hcPQtTNFQ9WXIKMOHM5WiCnNqHGwvW
Bb5+vkJyUo7N1msNm6xIg5w0Bje6LZRWSQw6068KHK5Bb/WXkShht99vbpLqobGrssFMmxjcb/uq
e5xLoToomFvTPc+mjU1DHt/fpSeKsgNwa4ckvJAi2AD2pCDYFkYE+Tw8MimBXWU9Iad4I/Tdj0mB
URc8pNvuYG6io0h2ifyOo/ALfBwujdeci0h1ihL/TWFgsNYm4TKd0RcJiKAt8aFyVmls7mnL2fkS
jDAYM4JtRhrXrPYKwgvGCVLFKwESTQAvBCYV0lxxOQBj/EBE3sya4DIHxTS5wWjbg9+FL+GgGDuf
xIW8eOKWxSu3rC3RkZ1sTqUeMuIFrQDtk4idsYmvvhzFXh/QHE20BSXriPvQ4sbBZCeMQvfmpUtm
JF41T13K2XKbL+PXaGIcLk6xy47xNtk+gt6EhnXSCQnUubBE0Ff2WPgtw366zfLmY0HcDIgxHea7
ZkIffxx7vNfHLTZksoMmsUsGhiWBHit5uS3yWc3XFJC04da0O2Z99Jh8EqXHvC2dXura+nEwmOkr
fdUg+IZMHpBvcJS9dBKjciw9HjkcIyA3HYYHqi/uzJEetEsJrxAim4DmtZtPgRbPWsBejY1x039u
Ac6toA8saF6PO1cZ03pGEvhlpLbP8DtD2D+dpU2eAKfcyL/PU5rb5R4sOckdDrza1fMlWzTdkICU
norMLsa7eap/e02AphHcReo8LqdAnsXjh1P553kGuwH2gjvYXw51vx/g0IbndTjWV/ddw9rqH8F9
oqcNx51feUTJjwXH8He1x1JT87fQagLdu25ufXDDWJ0xI57ApUWXVwbZ+sIR6l7isfG4zAufGy15
xfS14J3t0Npy0gBk60RE3OZSBc2SmQ7Gly0Td1bk1QtGohyz6IZOaKUtiuHQVTB3mWRR5NvcTbeq
P45IJ+5lZbSC+mJ7nHmwz/uoJp4a7kynlyyRCwuMtHHgwBBoISJrQSMMYmKMm5YfnSuNmYMzMlkO
7HBa7W5BYt+d0j07fG22W4NZ5Zswaen6+3jUXdUmpGh8RqEIc20HhGGR7XiUQH6w8tkP9O1reaFP
GWZuQwjUdHPtKuBhncsLmqhu4cIcD9RttiRjct74pTeYpt6Ap5uyzqXtd3Wf3t3OxynYKWWqOFdk
7U+IhjmSkTu/FfQvYpsSBrHZtucywBztuTGVK/kF5p8sIHmBwNfnmIAbGlEIzzOXGJ/x0w9XBH35
t3m9gqFsP70EKNFlElmALIlgLYCyPseDiQY9LMGMhmZFciBogUsQpoYnv+nug/lwbEFVmNxtyTe8
5FCOtX05R/oDPCb9uIVDWu5EtB2eh2R7nvd14IqkmxcayG/PfTJt2SDO9ddo+qRgte8vxrsIJz5n
KWIrCVyJsc9Y/7z4ChobJOQUV37iIKV/qz7BNoALL5Zsg65LxRcgRBBW+y4vkjUwU7QEbXCdbN8w
F+FswlHiGHPTvdFqFbzqQMvXpvPMv8elfhkezECbi65IHD2im3JSAl95WhFMa3Y8M2RMQO/gU6CO
cQm/3GFrHtcvzRhG8ow8AtJkBy6ah8ImvIQ+5mOaLIpVwrYCfdlSY54QPD3DuY0Hbg8syH0poHmt
Bdcp6n/PmMVnSBjXVTy+TZPxbcPAecxehsosnpPwtNGn8VFeSz0WO/XVNQdBU8lpA3Jg/YeX2xIj
tGF5HnVrZXYO9ClikrHYX12qnOtepknYBVw62mO6OCz2+EGK4ZmO8iJ2etzFeUJkGm+ZPlYJ/f3w
gz4FoUKRY9jcoF58lGYmwH3BvwckYASp/YBYeWUJJC6579qgR3y6RLOzzN6n0MzfafOFwQt5D28a
Ch4bSZOb+90v3Uitr/j+qggBFwk6wCBZkU0VPdHfFWFdlQAaCi3cQFV3K5yQ8/MUkM0ICfVnMZbQ
a7l3l6gkgoFy7zFqJmhHXyoGzM244j6IRuxTnpTsLNEMHehP0z/A3ay75xkPLrNwm3ACFS7bFX5c
H0kAJwDJPSeueMve2IZwd6/PQUHn3zPQTBk2MPXuONj8Vh+I/xElgDug2aoReiXpmvblqPyj9s2q
Kmqf2T3csMNhuWIJw5wqH3Nel9fhTOo32r3LJKTV/kvZ/Z+q+9snfzvHqX6WboOKT1ZcrAksgIy1
QPJE3tkRXTzaPFR9TBEF6xyDm28eUu+XI/jhKkMp0iQDhBl62e91f5iWj+Z54wiwN2Ew4Sh4jVGU
sHRHLi6kzOOZBdxQvaCM7ddbl6L+F+VXr8r9dqehWBNgz2pcA/z+f99p18cAg5f4MDcmYai8Mo/d
yfxNt/kf6SJn+s/P+HamB2mmi3FSwxBmizK8fKgzfSmw3ZV+E0n+eEL/+DLfnJBpE5mZHvJlnqcS
MBDqUF7L7UyDCa/SLHplUyzRAY5+06X+xwTy1xdEffX3SYzuTWcOqsakNTwE5HqiaYvUG8nDedi9
XX7ZL4o/fZqMi5eoXmpq+cs798cjY0SRqddabm6U4P6h+4O3wetlBc0Yod2/b9D/yKX5WrJsYCsl
+VdUTfXvr/XQZbHqbndO5yTfamtG0It/f8BPD/+fH/BNLynfL/X5cucDtOA8RoqzuvqCo/xyV6j9
YX6/xWUFFLTABsREmfn316ivz0ItzhdzU+wp0PxyK85vjJf0o/SSTyjze08Abrz0FL+qR/45XVRu
e8xPxiHb5BPqOYacds4skgHpXPOu9oDWa/WGQSvQnGyi7c/+Y53Pr0t9Olinny2/nB5CFVzdf58t
8YetFIvE/30R/dttViUFCSvPs7kheihHFjNCnHA+Jh8Sr1iaFrRGhV+2b+JPi6QGSK3fvuki98Hf
587Q8zi9qk9jU027cXHQJkS+2bmFBGUlsO/5LS/wp9VIwzwAAAdJvKF8WynubC/1vGkMPHh3nMkQ
s5bgzbaFLwd3QvvuQx0DTjOUD+nu3+f2pyXqzw/+do9U96TT79fW2BTji4UahPTLq/f0fnvp/PIx
X4bFPx5drdWjNov4GLadbuKl2xxYP6LRw7+/zY9vVbgfLLtI9A1B+XanpLVyvQxuF2MTv8QvUKjQ
at7cyL37CC+A4ojUz8xdvNT59X3+0xL85yd/M+7GYXlWCjk2cIEY7A9vMzqPo1NPq83HuaNMfxW8
/nTL/PmB3+7Q5PKMzfjGB8K0X9BJZRdpOogDHN0+MIregHEmvfs6+fcZln9aVKA14VoHsigq39sa
itQOhLTW9Q3mUBJ0w4W5MrmmKS70zk9eGafDJ8ldeReN3wyfYGaMAmxa2Hecg3BVIKF4svchqBNS
wL8P7b8mCZZtwC8qgaIqFZX07RIYeWU8nmGob85jadIr/eFhW70RcTcFv4fLOXL+/Yk/XoI/PvDb
JUhFKVOSNjI2tC7wrpJX5Mjjf3/Er1/qmz79FolKeI8G+kaC8fEcsWWmK1HtBPxptSsvcNL7v91a
2o/XWEdFjZOxNxN8+0xDzJ9SdC0xnVo51BVURtDEe2AQmQj4Jt4qNreH/jJPrk4ePAPUWxi3e7aK
6dLPGEk2jVRcFI3DRNO5zXunNLMgsF7NcNvDCmneYpXrzXV0/uBnNz7/D4ThwCttJO0IU+ThL+fx
p3cIb/T/+0798/vHCtTd1To7G4W+4SAwRaOJXJ92EJCDyPr3J8n9Vf/22gUkZ2i9DVTv03z//iSj
uz3rRKi0jewop2rcYIa4bsh73ZsMWoFdZpt6gzNfA7I/Ra/XfjIMi/a398HkPqtm5oTEqV21NQ+X
Zbj696FJ/YX7z6GByoBup/Vmom9PyPWhV6Uml9qm/HwwXuE9X77QgoGMel2zVVIOz4Co9GSfkjD0
yqjLJ/l6DMrx6f1yID9cDRaR/z+Qb0/OVWmyWmo5kDAgsWlMu9Lt4YDyDBIK7Zzs5bk/1LRViFF9
f0663wrzn54qcG34BSC1yZIi90/2H3dDmsZmIrSptnmMskO/U1/cBUveydNuFu4v3tmvKIdgSf77
axs/fu0/PvbbrVHlgtkm51zbWHvgOEA35hhlCeKCSIUpGHTw2Bmf4G7wJPWWZff0jovHtmc2rxF7
NBtN4K6At/ZAuo+2PVmsd1wt7zw7Fs4rFgLr45cj/uHF/deJ6v/7HydKyXKlKSRO1N4P+IMjnm84
zPmrY9E4sCw/2AevDsGwwXxznPMNoI+Mh8Oe/w3v6QBwn2bBhL0sxw4yy/NGk5ENbsV27R55PvIm
y2boLf3lv4/7twv8vRAwHlF9k9NM2zDWdrtxPjF35VahG7A5+/nUDEo60Gwxy9/qxp+eMJDH7PpY
OFXl++eqcn6JU/OqbcT1eVFvLuviWE0Gy5Aq+rmjCfjLG+jHxUYRAT0LgmCQVfvt+sCzLKqbrqgb
H4YK99ARNCL3kjZ6fWcB/roKhxl/cMdsgVb13KnfmKDSD9slrF8Y78lApJZUvy2tl1t5H5ylTmU3
05PBepiEBPEgHBcegEL/4YSOsCBa2DPGZ+8212AvsBXFbbI1f3tb/nS79sWfiAFIkIWvLeQftyuv
sov8fGD1+ILhQo0Z+bjGW5g++sjdAQb/fPnlRvthUwqbUBNUUYX+SFzw3w+IfL7ocfHAP3afCi83
r/OIf8Dqhz77l1vrh8Vb4/xKZBJzrVX2CX9/knEdSIkBZnJTP4gTQ7n+WBmf5LM83SfhtZUj3vaD
l5hQJ0RmnR1XNg3juhxeAX6MBgZJhvjU/v3llf+uZ9j9FG4vujj96f62jA+KhLL3bHSbSndLOhzY
mt4lKL7YAQCj4vsviB91u9SK09GNUVNP9DgYDLYyYrHhXWwV9KMpiiUFLZ5DU71FE7eOP9CMJh+G
d11G2DJhHBA7ery88syS+Pnvr/Bf5yQXTye7U9FNnlgi2/8+q2Fhluc40usN6vqiHkUnpAII456E
jtmPT2PSka2mrM/zJ6/HNW/q80tHj3iADXl4QSR2lFZ0I06/HNR/nyhdMzWWEEXTRQnP798H1WgP
se7iot4U1hVQHl7fqTG5bwwoCRr4AFxDSE4wKk0IYeXvyQLRUd/EZ0n+95F8QW//rhj6I2EHTDlj
8Me3m+78NKTkeuZIsHjEdrwiIg0dnjhs188TM3VmhzmiVUxLXMGTSuCf8tFSBm6JoNvUs2qZvYr8
F3w8p9s8Qud5RGpwZjTEOD2zB4vS2/5a6fXLzX8OGSgYHHwSpjjyv0/e43bVmnsY15tKHgGxwfDe
Qp9ZS2TWIojk1uSd/6a+DD5+6+qIPzQqOFsm9mwW/j6D+9vZyvLupgu58aCsqJ2MTDgNgnAz/MCa
XICyoAL++rNH8pKY6OL8dCKP2F7mWBqEpoQfQrhWVrlqoHqwm3SpcnZHsZuMJDCLfIXen42NCS2J
ZgkLQBcsbLQlRsyz6RL0PwSmNyJrEH9a6sQYivAl3mZvk+32jR44XCSIc7AtF9D41CUhc4iiPET1
1yCOZucT0R4Johb66piFX7AL92TXHtHZ//nrpfrvBqo/X0a/eEC8EpVvb69B15rVM8vrjcQ4XAvE
6f1A2yma4Pw5nWc8iRgTj5jK2u1vDYmvfeq3u8RgPVX4VJV8gq890B9virbtVLGN6nZDvO74BnuX
sfAnabJu5JFjboN5dh6uRBgjefWwSib5VFvf/XdaYeNww2iUKSgW0+fwubi8XXZMi8b16DKLNgg3
AoKIg35MZy4Gh2xrLgqnz8cV56kvzVSEKF7u579U1F8V63+/D9sNnYIWIse3JeOSJG0oXnO+D/CP
dIjED1U28l8El4ySdbNPTkuXtxUz3Svcehzs71Tfm+snUxINJdVW2TwPt71cDNkBNORSVkswSAxN
yLPifwQRxo6Q/rZX+u8LhFmPopmGKGg9P+TbA1Nk7SOPlardXOWRiBrNRDiPLJLJbH1sIq+g16su
iDMtoCww8lSc+8NJkqO4vKyadYdjjjRTmj2FXWzTWyBGnnyxs9q7xZvq8csZVn88Vl3EKw6eTRK+
XoZ/3DF6ETaDQucMG6/KUpgMPJRAfmUlHkvymHhM7Nm8h+16aMxvo5ZHXXWwiCB+iLbGBnc70V+Z
jRGHAWVr16MHOACcPXDD7gGaLBdLrSdZFbERFTbvfy/j4n+5cmxF9T8O/tub+mpqlXoZcKKV16JG
1GhH5Alh9BnVt9EzMFjJd8ZHc5AZn70Sn4CwGMV5eSJxDDQC0jpGhuhFmmEL0g+NzaH3zyyJrYsx
p52HMerkz8JAqW89wBhRZp8oT1wGEQVQ1Y2Jaw7rbJ+xXn/de0jqcOsghe2GyoJP6GaYgwl9yObJ
Kd1XLwV84BcESOqnuq1nTBPONqh/eau+3Q7JQf28EaM4QFc9Sy5kgY7Ez/KDEV69rF4pLFGPFsoQ
9AeDUYqSO1kKaI+rXu3TDoa3fj0xXhFY1dQda+TiiTJsTu1exX68SXYt33FTLFD56jtpK6NZCrCI
A3Kqt+J7jJVtYc7TlTgP34yZRJwiWZeHcEWIZIdEPsCLoHNI79kWrRFe1zuKhoUijHjlpUecISIM
P1BL/d6jVYb/vsjazzeoAgjCgESlSN9W0+Iu641+vrYbdW3xrVH4dVhOFjG64lM1f7whBo0JCCDD
c5fN0Yb6mpX5yaRat7vrQp/fPJS/qEuII6AAeuCefMcOf1sIm3jPFrkEWqNP8rXh6273op6ij9Av
x+i2k426Td5xYnFiOSMyseEkD76bXn789xdEGfjfVzvfTRAojQzW7e/zprOhpM+ubYUNy1ufoq6+
cx0Ha5z2eO8JDybAhOD1dRygHPOIJvgsppGPvC8vR00x1EgRACyV2irQuZ30mRMATGmKkpggiFOf
k905T6SO3ccFmZWyvO7J+WH0rFaW9Drg/BTTctLudYI6SHZxIr/k6lryXn0wR1GnxlIetjHeaEjt
GK+QDn+Un+kqm2PGAgtQTeOX5wl9VrO6fmRzcRov4+19LjtSEM0eqw4RzgDf1QKa3vSMgOjJ69Zw
02xEwdV+1FOm7gikyq0BWGF9zy2lJ/h1DpHoEVGBQ6mn9jV8cUAR6XCB2r39EEaPmeijzVgqdrGR
/fqIMQ4VDHne54Xq3U4wQt0cByR85YmI4rlB5E/E8pDbvlyqF0T4KDvi0WAm7+qj+FppE+OxFMlQ
o9VpYXAjwc2RJ5lHXVy/Xd8eU3wpgFeubkOaA5StoNvfeRt2I2kt7FHQIyLM98K0G60LH8YeNw4O
8HAVvzeW+aa89/qQJ0tl61+P8LSmg0kGv9m7Y7IU0aZbRAp799KBOSgiRTkvsWS6zQKVLu1G8rlY
TVLrugz9S+REeCAQVu2x3SA3RFpxGV1en2tlZ3jl9OIh3zBJWdl1p+cG13TAjY0Od3xf3sY5QvXQ
ll5JoFhIHk4lYkR5yiuKRnOCFLw7FbPqpUJ4yW3INgA4DgTBf9/pRr8c//02N0Qe4x71A1NO0/sO
7R/vmvoeZ2KeSw9GnY+7FbH5qTQPojLMeSj/KAbA2SK8x9deb5IAn0pyfAKTyM3JjXCDJ4fFBPY5
RxW6vmKYfD+aN/8mvZj66P1/AfU9ihDuGD86W/sKJpLtvH8SQFCcHhTOXuzojV/QSmj8M9ZX6gX8
DbWIZBW9/OxtXUG6s9qI23IKerBmlUVJMH5pll1p1Wjwol932l9Tom9nhYkc2zRNpcpBIPL3WbmZ
RUk+R6dsklni6fNwm3xW++Ql/RTfI8LlYsjuT7ueRpNmUkxlLwqQmM1u9t1iA+Xfd93KnGnLcCsF
wBAwgTR2NdUdBJB+5GLwpPfMuGAhoVSPttkO5uvyuVQCAKyU5+QnTSlRt8XUGAuLaiLPxAgyyG1W
7ONPZISLCyzlwYzB1oTQk3n73n3knro4b6AYjPNVE1znEZlD4VSdZbvwYBwGs+QU2+I8wwrgA3EN
VO+8iGbi4nZUVuIheamnwps87/aXKSm12ygw5/fFZfFwk207hdY04+vGHoAS/74WV1EQba/j58Qg
Bbf/QsQTbclOQpPUTEicITIis8TDzYf/tdDQ3lVTcSp60WsI1uKxZBenr+pJ5WsMTi5T3KJBNw9f
IZc+3YFf743XCgRutRE9aXz1pXdGAvP8pEzk+X3crNBhObrDt4bgZ84kZIXKmKz3oFncFs30sVcn
51lmqxPBkxzU9bNoks2jiTJmlBvb5ioJkAw+J6lXQhTpptn81otQl7Vf+RkCndTFSDfGOHTs5YrX
4x2M8+a0Wq3cFRrB0ZAcEGT8NL56Piyy2YwpQ+30fShmURiHR1gSabSzQMEaYiI373c2yMtHgOB6
cvDL6+vrkX5r/9OAKDv5sMe4Y3buow/2A24psIU9NSoa9ojcbvg/pJ3XcurQsq6fiCpFBLcSiogM
NnBDGQxCZEQQ4un313ids6axy1TtPZnGGIRG7tGjw//3V7VWa0hEcg1EfG4B2Hrfqt1HS3/pl6GL
IduWn92QriPeD+s/VAxoD5wpyp0Txz/CyRHXqCbcFixn785zahOyDP7sHicK6YXunjZNp2TcemSo
ECp7w70n3wQrRIiPhWZ6WMXQundAn0KhpGnAQIdr8H+FSQknnJMQTQpu1d4eCigYWW6h8sDtl28r
XbNmwe/AiQBI4d2MQCo2grcHntZ4LJbo/snu92lrAk506syJkIRbmSbLGTAHdGtIB1j28Y0gKxtw
fACnpLOTBj/28FyT+GZhX5O4WlLanROIjiptPjpz6Wf8HXQk4W2CzS0STbDzx5jpQJTlNsKdJ6NF
GG2Pnxp4wPidto7elXelYUuPxO26vAfJBGdXMFczV36TUsFD2GixjXD4BYDRG+3sd/JBuOU7sNQw
2hD8p9QyO07s/snpc+AFUUNoxvbEizIujITgEQsnjpRA/i/RsYxMbe6DL4v8hOFn3gVddN5uz9rv
4EbG76MPsOsFQgeQ+/QRcAoqnd39aqQYxefz2Wx+COCaiNvgUpZteJJtaibgkBrEpMsAbsz39rwd
Nz82mMulggf7gyymx0N1Pib2xweRkoB2EtjuxAQzC/J3SpdvsQXMZdSlonTxTDDMBAYZZs0IDMkC
9fngC3MF6DUhWeihCZy5OjqCQSo4sUB3R+DvQ+EpjxkpOTRRSDyEREeQ0EfQmkbBjtA7AXxe9MDg
3tcGA6HS+vgYVWxw3h2h25HvmL5hv7fDvmoDxSn9KKNq+8zTg9vuluwx81a6egkwqMyFGSW+y0FT
WPSObVou1FUO4OAggQAn7VZraQ0gSXsVJI7Cp/IgvtHd4UZOSHhZcVqy+sSAs7BDkvZDwWkneZAP
SwBXp56AsX39Le/t/FRYyugQgKQJ7dx0hAuCG9ofAHeaYxlB+SEzOSYTizjZSXCPknAXVFplpu5b
qbMOL/Gqs5nfO1anSnQvZw69X0VZKAGVBZql1lUwbxMAu5/BaUZwLooP1Lpv+7ZR33WPHglw/U0z
j7OPvK8QBGzUSU0geX45lsBcra42jr11q9JEEYquXfbbTYd8WbaT0b5VeElYwKy67K7qlda6DcZA
BOJhFyxistwzHA3LtyzaDTS09DMpLhyMC9I9lR6YTbHaOM+rbTqKnKDTO5G0ATH8RNAcoiXpslPe
pfbqCD25c/VXEF1w78ZqfphPugT2EIsIhFx7CQuZ5TN7elogQamnd320nkIDFE/eL/Xg3ta659Hf
6tDDg/DXxv9k0svP1iTZVXI2fiTf25AYJoTGnlAZ+Y2BH9Ehaw2ns0jpGbOKH8GWJvn0IRdUH/UY
HP+d05k4C1xOPIJFIXQHCzDmXwLIiybyXOGqStCVQjQr/sWnCm9u2/36vrkZoFtWGukHBIkScD7Y
AgCqMRlL0bFdCv/uJO1VmU8WIDPLSzAHUOZ+cR2qrbR5G5ICEsFpmbmHul7Htzve9svBtkZYSFMH
SvMYY5J9FVhp/LS/VoyqCfkmVh38FcpTPXapUkrPp5VBLNPWrm/txt1Dba0XDq/BBVvbnWG/Dz8D
QoB9g+ESyoV1eHM4F4xG0OYisnqLTufv7jF+7Z5/qvVk6M9NNVmZOdUajnFikhnAli9CiP1cpo1I
owrzZdZGmrsQGgx6HeFS+Xwru59C3SKo1R24WP6ulv7TYfi9t54O7aukcrjdNKr1JuiVe9ubijrQ
fzyfEJ8yodFMoNMBpnIgkRQDePIQYSl0Wy/q8vN4/a0uz+br0+aQrG5X6iJQm6INoAu0AI+XrVs2
sWUNtas9er+6l9oItyLV6fUWC+FyeBVPVf5pzPheF/n8nxPQKc+Vs3agLgBi88AcwwPkMR4tpk1X
xizsLx02mg1kRmgBg0ikuDBQRs0PEPvbbTZFrkON6bNJH4TEIgp6HXMke8vn3333E0YDirJ/Zv2z
K2x9uqbH3VbG8YySJsqakDXB2vHwibMNBiAs+d3UBrh0LB+Cfy/bbVsUBZmLW2KoGO4o6aTgcvtS
b/RRmZayTZaZmnBt4MkdQLWxoNchEvtkYr6JLGOHJKoGiCAHfL+cczf2Gjbqr70aluuDA+j6/2rm
4o80LUvHS6WJHPhnhFar+1qr7it6fygEVaJ+s9xzWtafz+ftGRK324VkpQqbQrTARki8X6/zott/
Fzb/VOL5SHjaqMqxaun9FrqqdCT5RI/f8zZOE3/OIUFjX4/hb8AJ3uwNqMlngA5dF/X3U/TfW7v6
wlT8cDH9EP//1OpJ/Gen1W6TrukaJB6op+PWVGhZ5lD1sVvJzEWTnaPVzrtoS76v9UYfLCRonVhL
OZJmQ9R/xf0EAr720lsvAuVn3coAL2MOFsfn92HTk+xQXCc6w2YxOVto+VTmHGydOGZNo3MySJ06
HHdQVb0qXNr9VDYojGyIeLEVidH8XjYmy8tlckvNfrF0SrOsrgCh6f29EH8rgl23bFWgT8FM8NT1
m+N1bZVvJQOX0j1WwmOYvxjcVwU8bW9mqdBvyoUCoFgOJ5wzSu2/W/CLF5G6/9OEp50qycp6oinS
BI4znMT0zj4st6DuJa/oFTT4L7PhW1lP24+5nWyK5LA0CfXLXdI3YWzm6OG8NGj9MvD/NOk5/jfJ
jptLcadJRVQsVr20P1tFd/dFv4mz6Hl2VcFhx5eoa2BFPzmTzpvbzbyZptHHmF+zhvtoP8/IPasE
r1Qt9RddAoJV4j7Alid64CGV/hF9RMeqpSOTr8+Z2bSnXRE8PqcY0VzeXrTql035W1lPEm6TFUeV
ABNRp8ZEWLHrzTlxfgwWi1dBU/rvHfjfZj2tnXtxM6/r1YRmiZEE0m7MDoCb84+jr//ux66cKQcR
JG2dVxu+9ovJ81s7n9aVkt0vpfORwjEusKPIdj+eyk7vv49GnK4/Bi8W8sMf8nO+/Le5T+vsuK6u
td2OEg1/+MmWIOoXMVRs2I89mw0alcsFk5r/NLzXe7GDPgKS/6rA0+K7Z/sJooShFUUBVAJ+iPrr
+vEIf33EHv9qLr0Y4OdleIbY9FxaV43+JgYipZFhF7EcjqM17QWN6i+B+Miw/66QhzP1nxVSJOut
lmPeJm5Q9KBWv8sCwTTjHmxoLV8skRfL0ZSp9U9hSvl61XY5hVFWA14saCSvEFJF+HfsF2X9dsr6
1rCnLay6z4kxK6QsTPAsRqB50DjQNOcxhEO9Rf2tPkIvftXGX3cdg3AWPF8KkcVPc7Va7HfXGxQB
HCiBvtr1S4VTGf7djb/24j9FPM3GYmLdTxuFIozxDkPtqvv37V+04HnuqeftYW9suf1pkUJ/AiDF
3vu7BFVUlx/r6b8teJ5053NhKUmFIjhvymGh353PcRH10Kr+LunXXdNAdyprRJDAuP19wiUbHa7n
VDVIYJxEgIA7OnnNibP4u5RfJf8/pTyN+bacnZfbiWb0065J2D8gleRx/13Eq4Y8jfmWrCujRCBV
P/3A/UuqhDm2FlbbrP1dzIuWPB8sUzO9HVclRXSmbRPAgPBCJvrfRbxoyUOp+kcGrNTN5LpdMSQY
uLs5REJrAo+rhL3+XcwviWEPxfL/Df3zOU9Xr+akWFPOrr3r4/LAWArsNIn2At75MkDq9zX5/yea
+iRt1qezqSy3lMaOPB6z+WNzxhrL2e/vZv06QHBrqPDXaCpk7N8n9CZNb5axK4x+9rmuw6YLwRQp
7P+3Mp4WjWkdEv2uU8bFBXxnUyt1zI9XRBi/zoJ/2vG0ZHar3S27m9jALm86R05n3V+RYYHlIiqm
f7fmJy+JAaZLpSx07/hpCXz+3mVZvlLua2svMiCDLTATdEuiQFQCe9YN01WjdU8dbdxTiI0Nm+/o
7+KlIU+i7lvpTwN2q6j6Sb8fGLBYzJ435+5k/qvj2m8C9VspT0N2uVqnlX49Gv1Sy6pr0bqeE8w5
AKyjhd94vqorRPO8mCW/zHjOpmVTY6sj0sp4mvHKGWIgpXqiyBleHsASX9xfk5750XP/FCCbyD+C
wtzuC9VKzw/dXdTMMWxlD+sWW7iY2tD5hLr0A4yJh8vE/nz7e+h+Oz18a+LTzNE5fKelK02UXUq0
I7Fi32BZLOEmw1JwuDvVV2X+Yk77VubTfNle15eLKa0uL/R3ctDxrxKv2ziWBF0VQOa/m/iqj5/m
DamZxe1e0ELl7VYnRDUCUuzvEn7Tnb816Gmlq5PlLlcsigAmyxNOe6yU4rjrtsV/hSVZ8/B72Wz9
L7ry1QR92jItS1lvSiYFbz/KQGzZrwTLi/v/0JMO2vp2KnH/0kwZHT5eAf6+6rhnJWlyLlnFfstM
wFo3nmJqxk+3xoV8tmP0VgJa0V1fO0Qe6/Zp2VlVXSVqQ5Xjsfa07A5adYfcroL0HRAkddWcsj8Z
QLe5bOxiUFN7k5W/hwZQg8y1SYa3ToRD4QPzbBAamXkZYO5vah8JqzgbcG/IT8Pp2IZu4GI55XF2
colPB6o3mS7n1mjXKUV5vxKYb0o9n1b7y4H2vhwfp3mHq8rjZHomhmqoZLYmWOZOhtqzt1WiDFd2
+UMhdpCMckKhVk4ZCCGc69NbX6+ZMG8wwfCtkiCAqzJ1UpxlS/twsTWSxXB28E7qGDhCcSNXwN13
tjhSFft4CW+KczKdtCTAZicYFfPaBUDGi7+0alVkTmLvgPsb7kFkxH091cAxA/H1RNRNmBDln80K
0E0tHM9gql8cIGtL44tnbt0zAdIwhp9skLiJ0z0pNhwcuPC2NY1khrJ9amfzvUoQYlS8gn7QHyFI
Pwa0UtZVcEwwuqhPEuW6WVUOKyVVRTWRhwgyQhaO9niIFbg+HKOEk+N2sltTzREreP8o1NyP7DHy
3ca4gjHPi7sZ+ukW115cTondOfEGs/acI+MMM7JYc8VNJAYWjOR2ZyvBCf2lF2K3hLdbpq1PzmnC
2/iYLuJvkqq0gLhKbJ/v8wlejD4hCv2tw8lwevPoP27b5YwoIQFEB3QfLhauhP9XzNUpBvcujNmb
mi8M11iRbxi1Hy8xZ8+x284utbjN6RnrnFh2sRjQwC6G72MtRQRx/RyMLSp+tueIWAcise6XIR+g
fhv3pE/owIYsuBgzOUC4YdE2eleaMvNn719BDNg8MAJwkoTRFZ8lx4soIolafN92NNCdAZ8tFpCR
py34HXORdB38AWbt7XPxiS0Za3LAexccfBe7M3FZ1R3i+XXs9DoP3vtMvI54uBY9sVv1OgtCA2qX
uhVOulUTwJUqtAJ8G/DCUKrwyWEaf8ObRNfkdg8DhXCjP0QsnghK7x2cBR7Wai0nWFQyzT4XnVcm
jN/ceIJlgd4lfIbq87Q7ETG+zkWO3GcgeJfAZQXZH5ZfQJ2GpZkeg8Mp6SisyD0R5UD+OkXJ3uLj
Jh6XiEni3kH/MwXclYWYgphFl0VFCChWfdXZEnxCrGHu4BTH5V7gPgZ+cq5ilRfUe7oDz/6LjeyX
vbJCQpdiijpZAYb9uz5SJJfzWi3ToISUo6ggZaSMHnnxT0DupY1K/9apDtK41Ggr3incRMtIsHCq
7SqAVn/X5DdX5LeaPIlotShbE2NLTQ7D0yJ/K5qnsXUW2MwL2VuJc+BEdXKAjy1yZwKEt+JkEzCA
beUTgEhjmHUOhg2hUH5yABc2Dm5u+su1C7o3eVt0KfjjL+r7y05JmiUGWPL9VZI5nnrunlXVfWUC
F82dOLS0u+yXhnnTrEMMO086xKeNJgd7p9h6wwTn/xN0X4QxUXu74EbIozpf9zZ7B6oJgoMFs3eq
EbmB1ZGkuRe6Or6wnzqnYB1VydqDnIzAzu9jfDOXRum4U9X+sl8dqvGlkftZf9stPsju8sF7J15F
719nEPdAx80eVQ3K8CwQkj2tdO8jo5n18+5pDMQfVERzlS1lXTOY1YNbcJ8mjTQut4zZpKURFM0m
cSJsPu2XW5MAl2IEYAAxgkz9rK52T7PlG9SjXbCtnWodNBUA804x6Urt8hSKWjhkcl8Hc7BSM6Am
LWK2EXOxDDJ35cmFBH77twXoniUQU4eEhBA6FhV+ZXwhFPDkVtxNANdUoxSAi+hXmtboND29laNV
WGmWwmJK1+r9F3PglwMfgEAK/KGMPxQGT3M2tfTJ+njaqWLykYdsQFPiyqZEdvX7XYlf89ukwY5G
H4PBGdH59UDJkX9/V+aR3Pu0JVIZtkod+AncXM9bYnZP9KtFZYi6oz5DzR8Kxta0v3ds5L3PrtKV
yKg1jMnsPNCfDcj6EK/+znnpGlUr0vYf1cFBAdQWWXDAYnyfdZtiecIXltE303VQstUY90F/2lCc
usUmIA/459kwCIjHF7pxFj1APQnwEvd4HRM8dvjxuCHxgCr0TGuXLY7dnb/HgFo70BAB84DXlaf/
hPJNJVoxoShi01OmEYkg4M8m4z20wGAOE4LXIv79hmMBjkQAiSmI8DbEHmmFGVFd8MJkTqrWAJEH
ShowW3I8FMMJgATfRCpznyyET/VtVbbVwjksUH8wg+oL5WpvWbWwBbQOcyKaktqEqEyLNrELuPBm
e+YjnkH4tBmWhtjaLQI9q4/YSuFI30GmijrcoQfAPyO8DT4QNyU3lRcP8IpaAZBFD5JlfOw+c5kB
O8D3krLVsfMJlfffU0kzf53YuoGt16yAB6Q8HRKX12qWaOuT2t++Yf4bLqGbIucPleLo0GN58z5F
Hq9NWEYgods3DtO0sZ1fBmmzMk7J+pql79Vw21oByPW+JgJcwg7uuHNaGuAXjKDu3WvTScSIEWna
QpM61tqE1LJ0pF8Y8sd/BpYob+GsnnfbbRQWYnV8Av6asU9SHhO7gFB8Ch7A2g3RrHFuo+bdSbnm
16Wxqe1qfNgS5Q9LbPfOzQhZlTWJ4xtVx3djPz6774/oLWJMjw7TSXTA9txyfFvs6CgmDMfXuYRX
UYZdP8ZTPSAOIupJLKDGg8COzOHjzIkGg+ZohMeoGREtyRcHvQEvJRASv1Vv6S56HxJSKVGXmlf1
ieL3hPwVUoswaUs0JmpXZg+O7UMH3HVBc+eQQnrPhsMFpqTEud5sICrHp5foEKr2ixVOwv5BuiKF
jxwe2Ub+MU0sLau0ScybyA+SiWqKuyRyVuKEYaqrZ6014L2tlqwxMRewQBxixHklBoSvB+j9BDSI
OUGijB+4EixNhgX4FpekSn5WPbjXQaVeER3cjTklS9sJlyVC5qELzyTqVcJlU8dv49Ks2CcQSknD
Jp0UnORQLv/A0yEyi/UACaV9EpUR+TEh+SN/vC2rg96zjQDgl1oGmOm6BnA5lD7wftQYFRRTiV/5
e9GYvykEAkwEeR0J+Ujg7/2nLPfHfFWeKMRSiUeN8wjzKXE9jgYNxPEe8UuM2bvfDpndfT9+j8Wv
FxN59hEtWP/nWr3X6X24QUfE4IvakZ/0izxGbRV0CMysP5b0xtT2xWmDvlIzkb1El4/xNg7RvYmY
bhROQ+IxSORh7Ij2jlWvcCV8CJndZ8HcbEYeThR3ypKSnQ5j8M1+f49jFc8sTkM5sMhxR0KMeZcg
1RrDpwwfgVpNEE03RIN+hT8SO1TYPRnweISKLqFunV5zHTY7iw6inwOdbKNvHfaAMR03cTo6ANEd
Flgcz2Lu6vYWL3rnJ0mnQaf80zlPe+dmedxk94mlYJaQkau/0Ttjmo7r2ZcDkYCgEcJF7FMH8OW/
J46q/GIeq1A43i2zLHjdT1tlkh8uR+W4IVURdrfFapi9b87OBryBsgPdDtmyKyLJ17UDPJWkYiM8
OI97ZRbp2VbeEhKqGQuSPgM5SD5imr9C0Tlcjh5BNRMCnCXI++MUkoSdcJjLeIZRwj007+7HrpvZ
UDQS7i0B6x+SlhMNeI7hwmAB8QCKUwkIZLAeIc4SuV1h15Zn2et0NlqC3nnZVku2CVx4qtgQvoUv
+ulxGPmmUoDJihkHlml8uxrK7PcVdt4ROrRhHPvW2rO0mJ1Ib11wnVs1eBk0gdEhH9CyAbVVoOwD
GGwMYxlsklZwnSpO8r5/U9wblIdtAKsBlWpBwGuUvRPRn4az0m2FKF3IX0hsGsBPdJvps02fHNpO
2XKyfga+/VvZX4ak0kOLHG/m+ft5dFxQiXUR7FE5wJe3z4ZTJoUiAqMg65nN3Ydh63XNtexKqOaw
tOHwPmN1ocqkJADuiqAYFFoMSV51QsLbKgQ4A9o71I51BjmrrdEUTEvnKK9+ZG9pDvtnrRpdEr+4
+kbVvx+boMaic2/yQLXc7dSEOfD9RbeXf5wfTKJawKkAKZbNQX2G/jC2+6S6Wp/zfh4twxIo0F4p
2AMEXPgKWSbZkDcDjZ5ZhleIG86eEXGGBLrJACf97MG8FJreqSNw1yd/5+nBAUb0k7/x9PcV6K9H
Xw3Ud5LcXR2Ybb0Gi2FNrx08gSM4+UeuIz9iKtflg7V7bQGr6146u5rkRSkNvhuwpfiELEZwPwLy
UnKzwKiZ7sUjTtzd1rBauEV9Byj1xpfI1QMh+EqwjA78JXTyK5dE7treU+CcL/nXN0DE8NrCygY4
9j4s2KVPsUKeYdWXHVseBgi1p1Dz7gBoy3eOYfYh72uEY91cg5295Jc9kgHxy2mkqa0pLw8EM/gV
gfgvdjCBKVaAGmRRgLOpiCL3z6atlxXltDR1rU9C1u1ibze9kxLmkFGSSrms3RKSE4C3glMMhuOr
q5PEQALd263F/IcXoJO8gZay5e/83bjbJnZQZzdE1VsBYTjZgUOMsgvrkxpijmTGVimDtQBGvqI2
1HvzBEbnxTk1J42V6RaWk5NbfGhYXlZ4KOHQscfXvrmKSfSG7bPYBhCKG1mbwDJIwVhQlXLd+MCF
tFidAovspJh8dli7IJGBdsRemi6IZcnBST5KSi0puRco2zbwzMIQUIZdXCehGPcnWvmHkKok9gpq
T0gk/G0HqmxtdN+7MD/d9/UMQbW0txboy/GapIGJw5Fgf/ehu103QIhR0UnhYcRLZ9hp1c11CFe1
N+scclwgdQ2ZCnh7deNl0DmA2ky670KDCbF+psvrWh9OX/LM4V6+FPYe/TgTNkCcGtiGl/3Jh7ap
aYvrbLKDrcpObrWtAgdr7ajVMV5ssC0fhCbyhsq/tMvoeJC8lElVQlOx3BU47maNHsgrcUkFY7t3
fl9DM7Kzs0ktQx9awtNVy32+fYtJmTYGRhu6K3CNbz7MtGazkjjrI6d671DYxz5huerEPXyUtvWj
Ri69a1RtAtQwGvbFFG42V4kjKubSOW8XO2GR2txdE+tWUlOImDxClGybAHGvHLVx0Wo6ib8kQ8HL
ziRvb3auxbwheaWRLU58Strt1lkVDmYslfPRQomL6Zbp1ViWa0gvDePp4gJtYj1z9cF5VAFGG3mX
1O5dGEDIUD93dZjjID/7hN3xWPLumVetOLRhPbxva2cilAu30r7u62DHLt+5MNl4a9PVj21rBEdi
A54ZFVcWBI2Fz5kEqo3jyjECne1g6eikQKzmGgQXcITB7Yd6vYUHtkbGby7TyoHVB2rInGPL2+4y
rYBDDh0tm1yFeeJsbn4ywt5vjuAyzXWHrxzm8FrfGbv68lY7kzu3dbOxNkutUDFcYe0B+kRpmEq4
0TvXS83MBf2LzlQrrXM5Zgc9A3FvYUru3WDyvVOKnULN3itjODScCWlIFXuFxfNuZ4uiajM2amFX
2VJIwloz1V7oJA9l/2mrBQYdUC+gX5Ew5Se5slpVrtU7AWJ9JYLA1RPcHxXCist8hQAXUb7xdojo
HdwhWx672sk/QCYL23BdhLwaiIiHJJHXAsgpf+1hYBDcoJ2bV4jHXnursUhGpPD8SK6cTzLSeOtp
IP2uXPlNpog3eZe/QLJ3EdWI7Evw9+aGreaHXgzOLiHk2MVUDQix6pN1rJJmldvyUtz6Z+8Saf5m
eBgqfo5hCdhsNjWN1xVwklehEhk+mf9lcuJjXpGsmjZLvQMJq0kzA/OES4poF0M1g1Op3DH8pAkq
VzRpbELymgsMUWnTasm2uIsP3KHS2XBP+QH2pXmIK74Wyd+TTtoE4ONiK1HlcRf5gsJHiPiCHVhj
293EE/L22Vhbq3D7tqLoFfclsTjOFxbJN5UOnIOPL0m95efqfZVW7UkZ8hp2JdmgZwatBH0/lg38
Nls9qsyhXfOz4XEht5Rbp01gLCCQjbZvhxjf1YrmH4DslxvtYqnKpFEA4q9E67fjotqaNKRZUusV
GJQbtgA6iLkkzYirvV1cRJQhzViFQBXB4bLhWZqh+dI5ojmsqJTYpJfymk9AlTDglpk04Nf1jI58
BfxqjH9nTy7axBb3ldsAiSC/iojLHo3jLaou7dB8qRmlgCHQLBhRqfRF2iOfAmYbqy3Jm80jldwp
2MV9raP4rHWjUwqWIX/6UCfxttmT6okCJHWQovJI6iS9KHNGf1zF646oR+UxMyiuNOSmcqWoUKeM
ZsjUuvCn4kMQi6uRpvhcOJDnw4wdbMBn432QccUZeycMSpLmq4Z7twqeH+V7algelLzJRymAhAYV
4zwqBZcom5XHsCYgNINVXHD3s7clqhZyEIhA+J58vzLIKA76Kp97kDasgOb2lUK8rZNIzHneq0DM
HOy5n6QVX6JTNPl4KH1esrDismuGS78kueZhibuUQBra10sejKQlbx+Q0/5VX8R+Mt2jL/IueiMA
fCT8oShKgyknEEy+60i+ua1L606svrIrlCWkMs9KXomSQBCgTpkn5XB9XafGcn2JFkgbSnymNe6I
aEqxaPG2foropmAZb+tnD4drk4tKtX0gfSbtXgkjri1jKg+1B+xrX+oi9136FhwXJ6KQxCNFf684
0EjHQfPHGxe0OTOsQmlyCpZcdgnAJ5mewFWSERTNGA4/fktB0uYjr6x4N5OO3tf3Lg7RlbQikDI4
O53A8uE9fv3nocO2IYVJKykAAhfJLZX+1iky83Ty6CsuQCBlt+hKk6Sc8qMcGQqpI8y24fpd6lfp
ygDhO6JKXJR5RvMUGE2pVu68lehyqad09sovwR9yDKpMbJgpOe9thvIZjDJ0mLSLcmiLjCHzkZmZ
QcTkyA3yOlpAnHvC+wPLhU732jeI1w8uSGvsa+HBTUJFHj3T3UCBEu0g+8mhygEZIfXLn2o3g4Xi
MsoPMKcDiRAatdKb/N7xtvKZYP1Xegc3c4Ubh+C6UP9c+uYn7JqQCDG+MuNkaoBvFWRGDbLs8D6S
FkvDNJYQWbK8kuqXOcI85nc1OAw5wbAgZTmcouT9/Lhc8ZexTE9ZNzLdZYLIMpdnkRRwZyH+YLIy
onUz6cqrcyy4ajoUVBY/mnvm0HMjMuvg6fHWNdx8sPFIr4rgOgvlAWzK2r8G/Nr6VncL4xUYlfV7
APETqiWUTrJ57oGtvAXXYO1L/+GMd6ECCq+ccm4BKEZr36J3cXSxZ8o+CQKfL5MyJ1v663gD0fCg
DE/MKbT8W3QRPwp4mJPgEOgnyBK08A5cghHmIzkvyQhNPOlu7kvQgFEDTsGVQTgH961QmcDIVYaX
KAvOgQyWBfCJEZb7HLjk3TrVJDE8C6Bx5WYmnx4CWCdcvWlyKEupfsqdy2HKdRlwDzjFDG5WDs/1
K7eUR+rrmGCaKV2zplg+4rc8G21w6PykYbkGDEwTL+OHu1PKxOO92q4+8ZgjXakVaHXUTsq/dykp
KH8euLHWvqxsEqIPdZOM1Ov2UTZTi4vBaA9W77t6Eu8CMF9qd6pK5d1KLLeCag9K+EBaZEENJVWF
oakrAwFUkZw+UXICA9KvtInmyTwRKSBLN30XcSIT8DwqQ3Kjs3xZxEShyHr7EnxydpZtQ7YQWVOy
C7I1ynYlG5XckAs61xkTEUGGyJLvyhqsBhq8xiK692TmlF2tISJYlvUegXoh/5q9QS6W/ULeRMQg
f1nNXxIJOcFHeNAGGuWy/41F7RE1iA1rIF8z8K1J7fcBhD1B8s5KYTfcDKV9j52JdZGx9QgHm7Tv
7F1ny3C/+Nq9RdZXeezBs0Gb8GoIEtqCkQZYZ+AJFXBSyhGEXA8FUlRJkE68W4wlP6owSVJGJWHm
f00kX+RBGk4C1df90wxcV2aA6S4ZtoeEYKDuMFmoYIAcBFIllBkBxR6jtqsjD7jeqB1nCfJJ56YJ
AHppeIvWJEU/5NUWx1AEXxOfkbg1q947YkVQQpn/GQsmC5bvGc/nukzCFGjZx1Koy0KQiSHrSD6X
JSDTXCaoRitk4svikEUjy0amIiRijDcqnFVjjLHxPDQPspN43BhoBUDCr1khPan4bPVLhk62FvnJ
kGDS8Qw8/HicL7x7fe8L4q2IBynmysohAz00+tZA1oWsVFkpYJp4dyi20hhcASb4xft6VBvSLxdv
iz0XBq1I962OST9Lf8j7ZkeEAzyf0uusBHlMPBkg6aQjAR3eFU7YhNua7jWSjy+IGm4QIawjiNFa
un9YSOfKBnEBbOk0slypgtYuU2lEQuM8vSIHJuGVzGOgbEVa8oZwuiHxcKzRgkOwmZYRSioSwnh0
rlAXiZxIGjJM2bQst0NWyOd8BguNDInMAwKL40M91ML9CqApdSwtohrDK3Kx2iiGur+PC6/U0Gn3
FsMP5qMoA5SBP1SS1UsN1U9jwdDbDqVDd3Wq8snU6ifQx2GrqE043pi+xfWS3m7U9kKWXW1k7pZ9
EbiEcMtDjQ4YNcjbIKU52samn4ZrHpzptvE2pmR+IPSl6+SVidSWe+gFgb3QVsJ9J8/VsQxLwl8H
+vAa0Qz6/xpZDRmsu0zvWBq3WshVMnAy6FJ3/eDonZMnYyxvyMcH9xzJmMoXpCEnL4nldvJOSlNY
H+Ed8s0oDU2Ob3qkzHK4mg7ujXKl825RGhs0T/VhuI3KrSuAFdCOAUp5mRmtJFQ7S7ysVP8WmUBc
6f46vGZAVMj1lZ40tJgx8SJ8YP09/Yw9lllTvsBSvIYKqpixPu11rHf0zo0C0nD1RkNAAoOonlGT
VSsjKDWV+bul4Eorh3hS+k7DZkWdpNBSo9S489Y2fvQVfUi9pFNkt7o8Rp72Uo2jVIbeF0mjyqyg
FPkiOJsaqMICchodw2pHYY5gJoy3lGdSgAU4xzrOh6IFVRmKlK5fUtcqU0eNZCmsw92bDLpMqmOs
zSzurne+hghhh3IkMks0I5ntsrbM8Z06pPFpOKHTv4b8q85piKEo+U9BMjpWp9y6Ydl/SDj6pUAL
kw6kYvyWhn1VQtQ0kym2Ds3ObQkyiswBWt5JufhOPXdvslRlosli5UJk5IM/TwppQGbYU5h6ojJI
zTQUugOCUibFY0V5ouIVLSFvzUciJb72fEkk39UqkMJtQpBpZYszHg/FFftwhe00k60Z9Q4BX2M1
qJH0VKkhzwXU16Z/X3ytTqmbXJYzf6UW0i8YfMcnzLa3t42riBUh2o2XUSnUUKxRntGDm2XX4veJ
nW3JXrlsQMvKwUJ2RDlGic5+RBsm75kzCDo3mn8C1Z8oVXIMyNHz0YkF/RFWcVHgRdeGFo8j1eTj
b8PEI9D2pwHmv2aJJwOMerkWiXo0gVOUtFhXDC5HlCIDG6JoT8FuKvoQ4LmimOFdIFnfT+YAfHgq
uuCO8wvhL5wmKmz4oiBwlOQk8XVio7kPLVGM0vBA8u7flX+EwT1XvoKrEY4WzbLMR2zIP1bpI4Ei
k+WhVPT3pIstJw1j6yaJd83cCRE6+zA7vlf371ra1Fbj6s4/nsOVXl9mRe1FNX4kHGLaqVgPeHDL
BLJNTD//VCPL72djS9JHH5hwZ7UE9bmE+r/L62Wsmje8aJXSpKGni1Ke+C+K/s2q9G/RTw5FTblo
+tYsF31j2y5pi3T9nhPqXlFBS49KGtiKl0stTwdW0jieOgZA38fBavdiDv3MFqL9VV0HO7tMII5Z
Eb/jP+3PzbW10SC76ycWtOsK53mdAGK9szN2Xum0jnZ73Hin6USDxtf4KMwXIX3QtVDA0zyo4psg
7roiprXnGLmrkpub7HwBtHZg+IdQ9yY8n2NxEGHat4bgyPEHJrFIi25ew/DLGJq+7FPgjmN4EkUR
rFgNTVEOW1p0fzwLLLl8bxeK4Uxul4hLAI+RbPXoIYgcsG9RDGTbEbUHzE0WjZ7ADb9HmqPlIDcs
NmucaO6dFZOL44rScXB8HRHljF9ghBQvzt3VvPUEfhkAR/XotlAFilGUG2W2RzbKXsGhgR3iwIYr
++rVQTQJ3g7P7JpqpHk7fFFrT7xPy2g3zwM5polE4czt/T35tN+Ex7d+f3KUGtv17Zao9PsKU1oD
ZEF6ag0UoIa8Lft4MET9PmCFFAOdWK/EMFZg/ZTjgcgKMT+Jyi6Wrq8jL+PwMGdihBSbpnxVLGnE
xN+D7dEBu7pw5G4cjautMhbLpCl2yy+rmui1nGmuHDJ2D4Phw9T2GF2xemYMYQpA/xqtTQYM/STU
NqDyiJiXN0QRIqQTTcPyy61lU7paVKQbmiVKBYMpW4Tli5IleoSobuKzww01w4YvuzQ7r1ACrVFt
MEi8cZxDWRYBKl7DWyCnbTxHyFnxLIrE1VCs8TCyNykuKVae/Bzw/ibB1pVvPDRVfsvZVe609iuf
CqaIQHQSGXaVSqbokS4k4j6s5fgNtZrm7ftV/tIQ1IqXfMpveaUvNE+8iVV/wtUm6oXm3YAt3GPq
4HNc8rorHsUtM+jgr8YKfkxmUH2CVQdz1MZnpxKjlZhi5CwoBsK/Z9XPABLTqIJ9axHeArjIjyy9
pbG7Xo0MBOova6ywbsu0+TJmfqEPivWlYGKVidcT87/0UrW5mSYPFUuUjNyrdoBWpf0sJm8fo3Fr
OGVXztvftf0ZwfZU26donP/h7Lx2I0eyMP1EBOjJuE2S6WQzqyRV1Q2hcvTe8+n3o3p3IbESSmAG
M9M9090IJhlx4pjfGLMIiIj1+JXKdOdjP12dF7H75WsO9zLmz81rfUBRdrfU7QuDZ2nM09ufCCWY
3+2kp2XbLZnW0nVacoziYBwBaN0bTuZm29ap75eh7/gc/Z49xZNd0Blegpl8SoLx+Y9R5As32Yd3
vxpStGrW23qNgPZ/TdqlXSnTJx+32ONycJfvsLT7l7b60j83fum0p5aGFObenobM/3ireoprUGur
nsx/8Bj/v3tcXWbuTN2X/868grSz2y5T7/l5SSWWKffsLbu3OOSvGudPObZ//Yf+Lx5vh95rvSW+
GaSxS5RbIt7yysQP0k8CAbG1YACP2fHNki69ZSJeQ/Pi8/fzn9rPPxfNu725zpaapBSN0Sx7k249
/YwAXMDyGZdy2H5EG/YmAteuuPZxuYT8t4vmvxC4vDHe3FKEqzvrYRk2aG894aUluLT/lro73S5H
Hhd31IGXpty8VzDLHW+CI+j0ZeDVYtW9VPdLa8tEod88FEQTOkPQM5d7K6fxsay0tHXA2O9wV98P
99FecZfowld6Xp5qic/6Eathbq6lB7VsvCX+ld6yGZdKerlR5re0+K2EgJj0Fh6p0ShNlw9BuMNK
mEOFU8CvZXtKfAR1u0QWsQt+y/yxQkm7uV2wDeNfC6RDdRg9i0iT3i/F2X+X4/LHHhrpArvm73Ql
UBFLpFrQDSEQ9uWfWWISnobQz9Hqw+p7aVAvXSD6Pbul1ZPSQ10gI9qX4Wi+zVKWzsbyV6YeydKl
XSsh4Sf9brAk0ACaL42pa3tjSbTe7wz8HRbvEAtY/JKPystff5cDzVKUyFI9iVM2eaj7d/k5V+6S
7gqv841D/tkyq3DT1pntS2YvTsPotfp5UI+ZjWghM+RE2snclEHuRkjJf77xLy8rVBQZVANDZ221
rGHPJUpPtTgp/rHJj6KWtjq1i3SXFqpjF+6kHUbzij/tP+oayysF6KhCG7F0WVubR+e6VkaWWohT
gpaOvq1q/YuW3/Vh/bWCQzAr4c4XRyNvNpJeH8KMCBq+Fm29gZn3tWsAXKnY88RXTEyXE77+AO8f
ahUhLVHPxTS04lTjSQ5qcJdJ5zj36mQz/inKK3fhP0i0t1dgKW/M6wWUttpV/dDVvR914mT2kTt5
ftq6+BTt/dF3IgPDcJgP0FP6HJVmE7HeqL0vdeNajbF83PVPRtwRUQ5NkF2vOeDqGIyWmmXiNPYv
ftNueLVjLXttHTuiLVwbViDbXWOanQFVtiUAGfgl6P6ugZkS0As2ryT8/7Cbl9fCvUvVAQkBA5pV
GG74lz22s33KAHJEjemOVu7J42msb3Rg9DNcQ71RNn2LYjDN+xaLgpzAZVqbIbox2/yxqwd3rH76
ieqG5V/ZCHeqCqqG8ZvZDE6SheDr+JPPT9E/BJm3x4bzrRoGV69ur6k8ZYaTppDtkySOHKRCOxbI
yHeSM1W4tg6Do5jBtpzPSrYXyslgV1kYUEh3MmZjfbMR5AxAZ6qxQYEfYkNzjaWlrKvJ/x7Q5Fvz
cADyl7/+LogJKVHqqqrtkwmpJv+bgJ4aH01Zc4z0Tso2aebJoRcnqbMf+i3FRf985Q2t84//HgB7
YHYxRh5iKfTePUDmCwOIxGif+mqfMIKwJ2A0CP3NtCLqeferSc82fRYjZuAV41pQP4/TrhoQuC3O
kVYdDSYowB350J8/2D8aAesHW306MxzT3Mh4sLj/kkdnIvyEQKy0G0I6df6rPj9lqbWZSeOH5KlV
fozJlch/cfPYiMqhZweGxFyHgimJZRXZN/vUZsU2aTP8HfzNmEobixei9eXGsOm6VlgkqK4Rt+7A
gLP1E6+FQdHn95ZmHvIN5wkJYRSDqvmp0e9m/0oGuUS/VahYnFQRJ5NBGuN69PH75R3qrIqdWSfd
vJkgJSYe14Q/3+c0KMdrcenSrfRuNf7042pWHKl+ZbCaKqMKXMnOxPzKAHExvAbDr1y84i/gDOMS
nu7rtHNF86KA1hXfavxPcu05/qqYvxIdV43J35TFixh+GBHXKuYSUErVfDO2INfEtzJD8335R8bB
MWvVGTKmwZWbGyFA6dt+Ht0q/VIzgioAf5qvNi++AfiWnAuDgAhWEbQHbezN1OMMYb1UotnFxVEC
OWaCrmtzDv4cOQYDpkl9aPt7Cx3rYTigU4a3kb0fGx/DGcWVsh1iHE6QvZYSmL9CcoY+eYyGQ57R
eZN2mg7mMn8Zp86rIvPRBmBnlU+BnbrxaDqaQQOudiREmjULbKBfOwZoyrKpd6J9iIGu9RV/810q
R+Aq8fcRvuvjyiWdCsBrafqrk26mlKBa3MbT0dCAlVliPzd/FF25ctouXDgfvuuqn6SmdVnKmIyd
yvyhsm6GwtPVcDPI9+q1C/bifl3EYKAsKrahrVYyu16bxim3TkF+VIy/8fSshzckbhq3iF19+TyI
vBl9/XM6NNlQ8eLSeMmr01FbzST3km2eYjVxCiSv4yl2eunggyftpRs7idxa1zaFXj5g1BpFaC7V
9dGab9qSqgueby/fayKBDXWYuQRsSdsY4qtdU5sDiCw1aE1V/sNXH9L6uxSS1BfJVquk13p86plD
C/Ftzn+ORfUq5PpOj8yjgQBAWhY7OO5OLD32JShPDHPar3mJRbuEYD9pJo4Xn7+HCynU4qP4/17D
27F+F+RrVoyyNLBOeMxIAaDP9k4ztznn1KBbhnsHSIvPV7y4od6tuPrMQzjPU1kK82TXt3lzUumm
RIe0+WXr/0v8e7fQ6v7SOmkejEFavvBtXNxJ8zkwfvUFIfCc/S97VzFka1HkBTG/bn43XaLWRpta
p7z1TPNLU9yWXYYVlTODgymubd5LH01hHQhHYMDJBD/GWnlqbdwa+Wh1c2jBhAyJp+r3g3SYVbIw
cKW5dOWjKctXWR8XxbJVCAGkI6BDPy6ZWAHlTs9XMzkqDUww/d4sfgJWVmDatmfD/BKRhrcPn++V
fySPuOottFvIufmjLexVzh34gTZpdShOEiyN0PyTKO3XOYugR5TtQ9b8aJAHwmObqK65k1Q4U5jt
4xIezaPQE6/zq3Mm1w9ZyijZB0b3+dMti6/fCZ8ArV8+haW/ZXDvzk6hVVmgtrZ1IigG8g3Q5ZQP
kV3ZxtdWWb0CUacxSxvWiRSVfHQAqdF716ubS3uKjMYgIcZsDqvujx+4lIMoN1qSqiQm3x4s0hg0
AQrdrftupzTzTlNz+Oym+hDZu6w+xTO92/oYx3/D6VQ0aH5Mydc08f8MVXHlDVzcfAK3RiDJAmn7
NZk9861MHtPKOima4sjGqYXZMPjPsXgR6bGCoSA1zwwzJPv58w986Z0IXUEo4c26/K3f+O4Dm2lp
1Yo9MuLVm6Nh/om0FzVBR9tc8v8ZtP7x+ne49LnfrWmuvoM51EMrZazZMyKTtVPbAqULsZSuM4WY
DGSAKo5hmjzR2pJ8JxSPQwWcvpTdNL7itvsPRW45fqDB0Tuw7IXrvsTydy9AR83ZSMKIsBbm98M4
Or2A8Lc8RPlrGp+Ssnc1zPhkr0xwQwKd3oDiARTZ3+CIvO1s6Tackm3Yk9GZ8q1SaZuYaQlkp0kE
2wYRh9io7zMLZJb/6/NPd6lI+PDoq4CV936W2XpsnXz5e0eyxo2WBnT7cfmDsQhWuq88u8r2E6jg
nMH0WHeejdzG549xqTperD4VCoWFHroeR5qqNGdmTqgORhrgmCiXegio/zVU6ZE11p+4rl9DCdCK
3Tmi/xva8ZdKFPsRvodcQ83ozv6EuU56TsvqpYIBBw0pOwV+dWup1UZR4XUK45rOhbpUUOvI9v6p
VzEnMHx90kyuTil7sHrD1ccEcKCxl0bJ5V7alMO3DMYvDdeu3aV/5wGuf6550SR5RQ0JSL4LEDPh
SNaZ+l0Z71I1dsvoShV2+RMz5CUucPEStD7uThGomjqbiXWap/uhfrYIwKGS3HQ+XsnZuDGqG7uQ
IXEo22SanKyotrMc3Ro4AX/+kS91hqiS//+DrGNn1/dFZZfkyHnjZdpXH7ho/FrLcGeF2FizOyX9
JuIRAr9wDDo0hXKlN3X5g1mIuSyqC+hQrw6q0lplFg9ks31nuYMZoHWouGVW3DaB5NRIXFVz+k0z
2mNVRqjM8DxBSnJiwy0RnXwfK7yyWbizPjoy7aR41jZSNW8aG6UCgMEADq68skv5hHj3wKvjKSS/
yTSbHZYEg7McBnk+cirH5iybM16S3OGJF8fHDs7QlaUvJaDcI7A+FmUUU18NShtU6jOt0c2TgXJP
MaFwFZ1EkXtVlW3ConqUasVJaCC0DO87adrYBda8CGFNPQAlRti8Zy7H9PD5Y72Zuf5z5mCRa3ib
K4uTycfdnDTGOPUSASvv0JVTVDfrtMMMxmNSJ1c/VvRWwyRz4N4JcoBOhqlkMuUGmqRg2diP3V0W
6bsMbmquxp6Cjk5b7cORVv2IN237ZdQRFtJeY7weFE12i0DBnUkaXdvM/khSM2zGvnayuLuhMjuK
0HiQyz3MsKTyKDHb8vXznwsU4N8YA4kR42pVR9McrZqPv9fP6qpVap8YUxmbsTlaeX2suvigqBzd
Kfhll9NzPDXjJi2UOzV7yfrpydAm7KgEvMb5b2+JnQKLQwnmgypph+o+sJr7IOkPpsW0MQJwhFIF
DGzuHMkrs8EtavOgIAGSN9jI2n16k0wRjMnuxlQiTwpu9GE6D3JJVxf1h3R6mlPauZW864rKa020
euLSNULztxwlXp1KdwFmzHIrfittuI8JPi0It7jpdhqXYdu9zCGSaGI7j89xmgTOpBW9l2faw9ZU
m6cGhEOSmZvYjH8oM93q6Vg3lSMkdV+2/t8B9opaOVbwo4aBmIb5bhaqY3QJ3VVl15rIudXiCYRe
1orc0VrfNRLjpPfdfd9k36ZFdKoyb5T4d9+Ed7oWIs/mhM3EFZg7uvQkKaZbFPVjz3lfzppBD7sL
1H0caF5J+Iz8VyF9s1PMpAI8CDUMmW2nKurT9MVq/G0Xiq2KtlwqcJgOy2+W2bmkll/MubwzGejY
Z7lxVZ+9xVt5exh+i9aSPirZ7fIYU2G5SplsK/phEpcvZ72MAWbphTvotyMA+bwA3OQfZNSJYLx1
asn/bOZDNU5OtW1VrBGl0imQB0qBUOYnu1UcKjNcKGn5ZIZT+gz7S5TqitFTQlDz5BhyQgJFmmS/
aIX9OJSwJYtJR2psaO5bC8mN4mwtfcPW32LRgZ5XPwSerQGNFN1JKob7JyP/0ul0OktsNqCT1rm1
CefkXs+THdqiXqgZsDu1PdWTvbGTsdxkMcjyyLjSu7h035CYUWtaQH1AWq0imCQF4dy3BsVYYy2C
ZLp61/Ww3HlHI/yk/kWJv0zhuSydRs52rRpeyQsvlWU0FRVwRly98MPVj2dXSVDuRjnBPNGoz2/b
4mGu7qQaRETyV5BDRT48X8zn4el21cS5eM2RbrJAP/fhMQsWi5Hm2iMtS67CJ5beiGMLmrK6rq7y
5kxqyrY2Y/OUSxyS2i3oWovquAxDyFFmM3el5FBi2Qxy79oM5ELOjooKKTLTLI2Atgrd9dAzh6yo
T6LcM3pnCvalcmfEV/Kdi6vQFGbGAr4KdNXHl95UdTwUcUhl0B0D9vSoHm3rR9I4n0fmC0UPXxYc
G+kqDt7romfs1MYyEuIy9wUjzaW7DkGAmwUj0Nxh8vT5chdu4/fLresdUTHRUgOWS9go0pG1RgPP
393Vpv0/WBaKmTetaYGKhELDb7VpRZnOuaGx0hRBvWmVTZ5Nrh9RfKg0iKVt07lWgfFpExyFf1P0
d01/F3VYdQ/fo+psla4+PAUBYLrgMMB/k1TPboUXpM1RKjN37Bddt4M1L6pSyqFt7GNEM5vruPJ3
BQN3+CLjtk13YemY31Sd0N3MrlJkWy1CYbO8EiOW/Gl9HCiVuVxNeK6MuD5ulj609KKWC3oTR8kC
IODF6DMcJOUuqK7knso/vOG3F2tolsYsbWkfrDZmHNqZQBmXoxdqp8qiWsgsR2sC+HMl4yIAWfbw
KLqsx6Pb9suvSy1WSj0G7dWwqwsEhCKqnSbaF0mHBspsfslKzRMAm3o3bXd5u4vtnR3vuy54iUYI
sN+E33tCHKcaM2iFEBsUbjm8LBNZ7Dw2sfZctnsV8mo9QCtGEK5Aj7sq6Z/DMTCUUzuMt7GJsqAF
QRvfMSt6aXkERGoxxPY9v5de5/ohVuJ9mXRHe/Q0Oh1S8CuwLKY84OeDJ0M8m9WNrxpOJ9EL9n8x
7Hbz/miryV1Q9PsRD9xK/1LJvUObYhrEVieroHt/Vjp9x/G7jax5n1f+vhju9Pm10RoX3RdlehZy
vs107o4uppmEnmR820AuT7kQNXLVABqa/xqGD1rTe5F2X1V3dWE85LsOyUkpeZb7XRL80JVFSLJl
wT+pjkaDbLlSb21KA0J1HD5p1kmiaV0M2i4lo82z8b7jEPSR8ZgbBkkPUxBpvhtFfYgV46EX6Y0t
1NcqRVg8Ss6SPbmN1DL6U7woAeOubH26En5Jc1VUb+UOxtDOkmYa4LI75Tavor2lFeTS/XZKn8oc
hY0cYM2surM9eOIuzfVfc9Af7ADalYxfpMjcvEg2Nn6/GiJjPQ4imf7Y5NoxmX+HMui5QnVNLA7r
Fo2K8+dB6RLcAdEkOmGkqIJ+5+r4iFKbskFr3wrgqDtLOVepdirtP0tx0KCXqPTbzvjpk+yxzdKu
Rg33NJavjVTi/RlrV0L/pQ4Yt4u5AGo1RdPXN35Ui2Cogsw8zXJ+aKZsM6KW0FSvqjhnan1OAv4f
5FBq27s+2lt+6zqULPo7YLrRDEVx5GMoaXy7McteNU9W+2JFuRuLrQFXCPQUk4LALJzSQhN1uvYJ
Ll3o75ZdX+hlNxS9KWaTrvIuRvkGRn39XY6fc+zmIvFUGbdidCMdr/trFeKlG1B7U2WysFsy7VUx
bY1Soot0Mk8ZKKr0Rk9Kt+sQwIqeiuJbF03OSM59ZcNdqober7mqh60UQda5H82TYMgYwLwUvbqV
UNvTArEJqu/MAzUaVzT4tXrYT3bixraxierBiUvlCqTjUilqayAPwBapqqy/dRvetf0UChrNGtn9
BroCefsoFflGATLMdCE/qmhUxIy402G3aJU8RbWx8ftDFEZvRRCNEKeTqZar35ODLNZtIm4UVPsz
ZBLraER/cZcheSL617Ew3bS3nKQDjmgke1uEJGi/hZxt5zjYEzuy/qCpN9ogeyIQV+rtS9nU+9+4
yqHTQOnVXqrNU1o9hMURhSZGQ/1V3NSlZTg3zIYYYFj/COzxRScrXHbxKAHttW2vtX+a6rRdar8u
ImYSL62Y6j5wYC24PqoD9fQ0VfYh7H9kxOjP99mltMBkWKC/dRhMc7XNatlIbHP2jZPUpl4r/6Eh
YNVnnYa2ktRkOs+fL3fpJIGO0AyL7r1ir3ESWZo3xZR1xqko7uPe6ds7yTwO1T71kewFSFW8fL7e
W1qzjlXYoyEYpvHKVWvVVMgyHiYLCkphktfki+G/FuWurVruec+qntucqu4aGuTiZbFo7AEm4sIw
19XQNKZJVQy5eeqSLxMKISauz+mzAZmNIowrQtR/loI6eAhSg629N9ujlu7k5f5uq6MGTObzt3Ap
pWZKt/BwcAQGK/YxYGvSGORmWhsnX/S7ImgdA4yDFhBaaPJdCdNvgLP1G+dmILNGlF01rVWwtHtT
jaOYxdQB8hczo6ysvJD0dtT776kVe9XwqzA7L9bibzZ0gRlohsBBYfimuTO9dwN8WtWmTlH+0r51
xU3Em4MHYEq4kbP9Zc3TwWvk8ikLn+pBd+jqqv5xStDIC4Ag/RzJzsp7pXlK0+Ng/FQyd5q+tBMv
+scEZ7s9ZLTwhsQ49BWqcP2+AiFRF4qrWr0bHcjRfppcng2tG18zvlDvFpsmMZ0SBSb+xxZfTacJ
+oepuBJkL25VJIQVhHY0xitvQfhdkBVFHSd9T9cG6Ci5negDR6HPCnSPwm4U1SZWb/zu8fOtcTGR
eL/qcuu+W1UqGVT4bW6crPF+W01P6rAvcQ6Ye6fxF7TD35SscWlbfL7uG3jjn22Cb6FG9DFVBlyr
dZuhMaZU0k8cEH0+RYgrKrNXT/FNY4I512cnQo8rBH9XkAkH/Y+kS5iCuF10UyM7lu3LyvaS/kto
i30YkwP6e1NpvoQ0883xpzkVjgoOVrDFW/B7dQln3vpfvhgTcANyE86S4GE//oasyIvMzkrjZGeP
ZX03JfcjTTk2oN94unUndDds8itn+RIM0F6QnjIK89wjb+5w7z6YsMpWt/k2pzI6a603oPqXDcPO
KGtv9k+99jp03tifAZt4UdHfJiiPJxqgKav7X1IUAZ+L+auN9PP67ihiAH1hHOinUlf3fMNY6p7A
7Ox6ROcSJCfi9IZ6JJDQyJK6m8ro3cIe7qSCfmEQXik6/3FSpOZc3D3phdiU84ASPn6LpNfGXE4t
hLWWFrZgRho7drRvdQbEc+RWU+XJ1bQJtPKozBRGQJH92X/SJqA6vVMY56V/qInYkTXJIRMhkeUO
zI56ldDoPC1NSj3rdxP4M2QQN1dvqgs344fnX11UqSopcZEK+M2qE/uvWq9s7PjG0u8a9T4lN+B2
/PwEXltwSVTe7aO2HZWqqQ3tBFYa1Hho3cUdF/ArwSZD825AyO3zBS91KfmJwmSnyKDw39oG71Yc
ugjrrVmBYtydFSPdzNa8yajEMxsZbEXZcFaz6lgRizuD0jTehe3gXnmGZRuswg6kOJ2dwnSOTuXq
dkLiUk3LrAU8Ie6BigoNQXHz61A9RUG9nXWZ0dNpKL816WlklCrA49Xx7vNnuJDZf3iEVcolR8M4
VBaPEHeHcvhBQivCa1F9iTyf/czl47971XKvWUPr0+0xINc2BxBI1nRWo5/oj9Ka6v1vUrFN/4zi
z+c/7UI2+f6naatEozDQth2LkmUjuuHZUx4/9Ig5sp7e3Sv9lTN/6cb8sNzqDlHLWW9rlTarLO90
0GnhIVNvOKAz1+bcPwXdqSzkazvoQjL1YdFV0C+JeFLBVPUUSPex+TpKN3qMYCFLUgQrynffP1Tq
Swd1v4o2beIVir3lp49muJ3k18/f98UzbMj2Mu0WwKJWWylKUnuuelBmRIuqgD/E72+bR8pw67FT
ryyGpc6FXaUg/wrOTDVlarWPu8pmgIIhFoPSqTa+1ZPiKrl0iH0c2CSoxfVw0AFTAJc0/d6hdqli
DcgrOpXDj1bTN9ZwawNd7f18G4NQUJDvGBh9N9OzmrlVqHgKeotT+zz1g6dGgTctHini3sjRVIxv
Kx3cO3JFiB5GVXou6mcjZIAu3asx80sDCAys+DxAc6H4tpTLZE2oOVJRjt1LlEr3pj55SgQuJrmV
RLDXEbAcNYvvJhx5mrzGfoCAHSBVqcR/axnsDH9DOdwauasmXAy01wsSsrC9HfPES+l3mb2BVkM9
lUeNKcKQAxblzYuvcnhOZmWj2erzqH8vJQRN2nYnJ40r6sgds2ljwAgZx5/ld0t2Kqnb5yreGJXU
n4Y2c/Kfvfy1T4WTqYui75PR/NLb/TBOf82wxvrkqGepmzJPipXvef2cFj8j9WlAXFKzjUMhT4fe
1x9Ep58SC2aVGZ/M8dfAiw1D3V0Ao0Fj38uTx+Fsg2STsk8j/3tC5syQOeyfJuhJ/Vyc9SK/whi6
tFcV2DJL0UsnYZ0tlAxf6fV29BDQWAtuwQv2mce/xXOGpEP59PnJuBSJEDgnOVEXJ/O3tPddAMwU
SKyzTwnGu6+Dpd+tKxVwbw9AueGfP1/sQk0v3i+2Cgl2FQ5dHFRMv5rbOr2zshtF34hrlt/mcrzW
Qf39MtrH4wem3BqqkN+U1ofZuNVwWhmhGxkLE4N+eQpCXThjjShnnG1a03Kr8Yl2DpXE98Ky3RI+
TZx/H9TSNSXOIQooQX4otO0U/fWrxmvS9jWHuyGlpyQbvUxApm6fxuY2J4ppPY4KRewqdJ8GITkB
t+NYsCF94G+AQqaaIX083tqo8MbYtXRuAWzZHhIMzlBqtFAeH3eRfWQUsKMLsGkjvJFqkGLM6ae/
OB4liEOOdnTlrr1UisOMAySIQws8tXXTkFQkaAHNm6dB/g7KeCvlEMXlgrdF61y9bfyfsQRsKv9d
j4CP6ajHd/V8CkwiF101LXFz80oadOkc6OC+sJZcCmRjtVmSZqiUxKDPFNn3iXJIkSRAolaOfmjV
zVvjtLzyDi5FbfBmqgAuu/RPl7/+7ijko9LXVIBUeNDDW+VUWlt//B8O9/s1VsnkqGqJEkmsYU5v
3eiWdtVAcneWECm26nsN6arPz9zlXwUQWKYBzi5erul3v6oD+hRnNY0r2FBAxqPwfLWPc22J1e1q
y10+mPl/Pwqcf6P/AtL8+a+4lEzAbfj/v2KVpyVd1c5yzxKRuCGToBfaIF7BwYZ48PlKlwLiu5XW
PSDfDyYZ9JaxpAoKOCd+kB8+ku028Vn0Vxa7FBDfL7ZKFCDwVVXZ83HGbpd3N31zazwN9pV3p1hL
wFsHxCWlhLGhKkBy129PHuISuB+6ZPmDoc+uaQRuNdBADqXbzrK3IZgMqxh35nSC+eja5CNkwgCL
Ke5slzwOOM53DqDeBRgZiidj3E5z7QyDuZGHYe+HiTshqdZ/963H2EcqbjEMgNx8LyMjYfrjy9T6
f6R0OqnW01hrm3Sad62FlWsxPmhlzp/TxkHG39dsp6FLbhUvmf6nodtdMixpECaX5NmJ44e08feN
XrlZdB7l73EUOhmuYUsGYIKvjRe4bE0nEfneYTgGmXwyW5nWMMhBdYJebtROO4MumcPYk7rEscvX
Obvr6QhAVlI7UpqaydhX00cMI/q+QC/GCvlQv3QWglEEE9SUfph26vBCN6WPl1EUeilDN1nzeWjY
MCQsWuQpE65NENqWvzWun3i1jvEV/VHjtzl63LLRfdwcOuzEul1UMxa/rZo7pbsNyF/SrQXTCbVy
fSMjeal40h+bzBATy/leVe6XhGYS+gH0DnPJ75aQjm1bHiTQ/JnIkOhCq62dvThTNyFJo55V7lz/
sOTnVPzMFegVhSv8QwgwT020A8mNyvWWyXdt+X0W7d2cveYImOuB4gYwk5M6xyBuIDmtUHv4lRf1
IWjqjdoyruR1PimjO8kAWxO0WsfWd5ZUymxfPj+QF48+83F8uhjLy2uGiBX3rdXKDa3wbJem5yp8
5OiH9VPnX7lwLoUxPDINpg5AUv7TiXkXKZVs1IZZZaGwO7GKsB4H7Rot41J0eb/G6sBbTc/KGU1f
Werg7sCkiyx45w8ZE217k6JxnlS48+innA2vsIkN82ZBRiy7qQqmL/Z8o5JhfP6GL/U2xfunWl21
Qg+ipBA8lWIfytBr6S7HwS+ro6HiRY0HjC0SKKpei35vhPt1XIKdwoAH3zP67atEbZCypAbYqZ96
G+n6EI3pEG2GjAyK9FdHYrDTSJiYkaOJL6bqKGEFaQXlodQQbo32vvVQQhrUcnzwQBnqyovOayr8
X6HRbxQt2vZ5uu/oL4a/KybqWmY7Epx7LicRgFqRh2PzYoy7hSZm+b+vvNPlnf3z23RmKUJFTuof
z9VxkALBlayfanSUmIf2xcOYfQ3Qqo088cMUd31NTx7vCfUKoOvSnbJwav7fwqsLvze7LAt9FuYg
s5EgN0FdvXqpvNnH/PP7DOhvZBWG+IfXFOtpOKmVoZ8K4InJVDqzeAq1nwbczmh+socflQ5pAcRE
gzppG7ktZaet0umliBQ5OE/p1yB9m8wG/wmxaZBdqX/0afc4pJi5ipMyHeRGbJZScB58dyxwGch0
uIPlazbrED/v5LncJ3F4J4bhDqSxW/iVo8cN0eigc3hmyjwfWGoSujKozmjyiYwCNMi5H0+9D6V1
UA6JCRbjWpVzsd0Cuxl+E5xMus+r7g7U5Elp4pHSMp82pvo9KDHUKs6Z/awFxDAblKW1zYJrQnKX
YgsXPHgh5IY0sXYhGCwQpWme8kUQtyt2IntS6jOVHLJ4FHNXtvelYPluMWv1G2M5jvJhSthflElB
d44bUEL9rzmbTjXpQCA4ZylSiZxLUs4xSBwq+r2eTCddv8ZneGuXfdyLlMtioQ8C9FhK2Y85Lm5A
upjGQDtJautU1HmMLyPVdJmZFubPSDzPJcoKWn3fc+CkWt/GTEHoFNjDiQGJ1E/7lxbgUwJdSJnk
rS3rhyqH+zhw340PuiEjuXcPSKVi2DUZV7Q4LkRfBTG4xUMOoyYKrVX6rBuTwY0AQCGxXMZYaMbT
RAkbZ57e5st6szNRdCyvXKv/yA4ClGeWbakCFghF3zrRrWbfVsekV08cVwNEnWl8LwV2uvO2KgKX
4YwB6hnzmqCD3T2cy4LLx98PEd1eDLI/304XvyDYQiHjya6r/+Bi1bCllPYH9VSA+1MRSkjy56AF
ZZhMm1jS76Lkr68p2L7Mnl2gKRXbj1OefpkBG0vDXTHt50Tsjeo5jL+0UL+0cG9EPh4pXAfZTWgl
O0Xz4uI84vTdIzNDl2n7+S9Q/w27ioKbnfVGWiLHXn1FVZlGyw8qvmL2Wyr1c5Lsa/+3ZGPLQtYJ
5CPSvah+LS1xg8zffkLtQRE3HQ5c6D8UA1JR2WNiav+HszNrblRZovUvUgSDAPGqAc2y5aHt9ovC
7UECIRAgNPDr77fg7Hu71R12xD063m1rAoqqzJUrs3L1Cwq11y4iOulyV54n5uGO2kOPTMrX5/vP
2+9YHcuEo4RoMq/chOHuy4MXFsQ1aJmlVMOwS87wftA2Izwm/RMCZVW7mhjxo8arMD5C6sujdN83
2e1tbL7bLP+PbB3DR7BPZEXJA9PgzyW8T9ad/GhE1nJPB/JksCG50QKu7zp0zULquZNJNIf91fkH
RZD9M4Vkx9PY3/qzS1U9fDM0Ota1OSHrQe6QDSVUa1/BErZW7JwWWGOZ5+3BhkL6st0Cpdvky6vp
tvJnZM9Nb3FC4tOpKF4jM0PycO3B8pCdOWWHwZoqwm9O6m88wQC5fhtKhE46IKY/B4jFcQ59j0oi
3/5h0ME+m7Qhjc7M8APSSmVrTsE5WndUx55/GMU3ZXQ1yP5rSCgBgSHC2f+VwnTWm7KynIO1LNlB
Ye+sIKREHf2slbtZHFfVsLKdUX6+J1sTrNmU5/h0ePAQS3cQiaIxLQEYlOruFA5S9qBAoPV96+2E
XE9YvZK6fj45vYNj3bQP5aDw6d68G4XwZ2cyi2k82W+Os3ZedZP9ZnwkuZ/34o2P2NF+uHPuvI7R
K5yP44aKAx8Q6Xx0KJctjds8Gm9Ct3sGLh5PyG/mvZxA6nQ6snfns0AqLspsxqvTtTrj0v00jXTA
jgTrTFncJGITUVTRnaJaHtndSIFgkcSTghTpKZ/wri2NoYmFu3TAMTJ6//rWKPe74Y7dKEzVVnrT
phAD+uobK/lPT+Gwn5TaB4pGKDD7cw7Y69Vmb3p7a9nOfpxPUd/20Zk9D1VMeXyhct4thnvUeMG0
30y+v6EF6u0mlUjaJMBGuavJZ6f7mMrhlqkiBOtMAhTd0csnjVy6Gxv1Fva1ttY3VOd0olfz+FIm
tDZzK56LhmfvNiwXTuubM/qnw6CpFhvbfXZTwBD+ORRVa09pcGSb5EgPVIkfuv7u2DuzvTkLA49+
IVbaPdnzLLWHYzNJepcC8Qn2qJQIeB2pTCHrPdz4l/46e3acvF/64zRHM6x6cZx+lN0dkjuqBs7I
rmy4kQfzG9pHfMvVarIoejIlR4fLvzYwxdHx8v3lyMkb0AnkHLIBtV2VMWemOZwlI/b1Dazh2F9H
pKKdajK2mQI0/hwuOy8To31MTeoQh62if6JP4en5YM9CY545Ey6yaiXdNd0y3XHBnpwwcDAsXsGG
1f3coNfr4cbcEGzNVxsm3o8oetheKNdadNijnFBSMTi1Pop4UFaTlJpP3nFKKgiSwcl9t073Fppk
pw7dvcKndj7PrIF7QpzJZAdRnnRdJ+zZa5ti//t8G+zMbZdr6Gq7tB+++9Q+uoggVRMP+eS5efxp
QY3HMwqXyuMkPX+2STkdh0Q6BeXOafnNLPsHkocy/W3Yrogzf9c+elURmdC1Pc9/TJ1W9xgvs3LE
jq6j+bJmF4/93W6Vf7lCy6aBJbgSwg7e9s97ZbGreRUnW0NVcTElVkaKTHw4YJIkLi0kEhKoyZsL
Nck2CSOfFPTDSVa07S5/fD1pas7/etI4/I9eeRTR2O2rVR+ttyc/jdidm52T7mq36sbh3bqFNujK
+mGcX8GNF3P1mG9UmHeTrnMq7jtdGlLQtSlZFGncP+7X4y0dLbdTkw3OX5/dPzIWCjyp7WaThmOS
svhzmI6X865yPbZ9hp37jsmuNSN8is4kc8gyalHZtGapHs0L2xaPq+BssZOYDdlFm40SRqdvZl7P
yjbjNZzh1yfWVuhzPWwoSXIP264Ferg6sYpc4cHZsUN3R0+/AfrpZ2tGYnYDJZf3MxJ5oyjtukvz
Lb493u5eopvDNGEF2QvT6JVZ/0Dnabfv0g80/9yOwweAeC8a4HBOUttrjy4H8OHgcfT1Wf/DJEn+
kiI2dsfZBK1/juZqdS5itnsSQhWDqBjSkqrvh6ONNWfb14qdaYX9+vUB6+LOq2H644hXFtzJ9mV0
hCFZFqh6gJ06+ceqdWe2p+yXMk9k2ZY79zHarAf2d4Hyv7D6H4e+ukPtVlS29xmHBksVOMxTBf9d
VWOY/955+3O/hnBb7ybblrU4O/OVf548eeeX0ANO8I4dbOyqFQ7itR0kLg01KCPQ3uuQYlGSxz5e
ryr/P2roaCPBBj3st2dQM3vl+y85dFInDdvL6IBO2PuqZdwc07cNUDlcemzO3HVovkVe/Ju7JKx7
fZfUxMJp0+ME5Hl12PCcZc7uYNmqCy6yH3R0Tqa+A62yIHI+UYAZ3oXugH5+7jdh8T8gh/37gUVA
/MbGJptD6GeEzEuHfEOoVqSb7MdOm5iX8XcFMt8dS7Hd78cqdlkUYWqWh9b86H7iv6h6vrCBScVv
3+15/Ed0QWpfvJBLCE6+9c+Dtc7nvBWdqO4CEVNJlsOQAC7t8zw9f2PA/7Wm4aHaHgLrolivjpSH
JycKjwyhEY24ZxQzb9M7VjV4kegyvnxT5lnv1vxrrtDvsK4ZU8vTP6/MKvLs6Flne3lePW7jMCC3
NbbCJMjTpX/oXi7b0ZYOAJo3icHdRLSWn4t9pgPSY1QtT7kxL9thP9ydAm8dTezvNgP9azw68KK2
TQ3Q35mE8zHyPZo9tJfF9ik8vrhEJXIL4FY2/J7cvL/xv7kD9aq8HhKYHQTk6aqrXZR/Dkm2MthE
XB1EBW7Qp15W5XpUZaTZDqfborOabDrnzyyOp0aWdHeUxmw3bPSwTKin1yJdqoeDe0KdZn/uGgl9
KVr+nV9Er60LkmwnI9gSZny93v+Fq20f4EHfSqVBnKulkPpubMdubjflxmHPiGDk4WQOprOwANWp
iaJcViDmm4ePGzZ/HBxIVVBK1grRZTj0Stj0zPOCS4mEyfF1S/3FajUxO1MiyB7kXdbvOAVnj6bp
luLlPJzYJy84t5Bz/fpS/gXeIBKwlRRhqQ37tYOJqFtatbkUqufX1tyj3TAaarTYoVrV3/7Ao+2+
W9v/mGEcUgYaCov9o1cr7nQ5Oitnl2BIvGHe+UVgvGWSXS4LSKmkGhbfpXbtf5jnNrkTWw1BoHKM
K1zvuHFkpKuOuVxTfnmBHmMzfkKHQSSETuvno39YqP3BJiQhYoUhrQrcPmXPm2TqkHj02abvoZtK
/5kNN4wO122nVxz2tKJpfVLR3ipfsP/UntBLokSkfUUvgF3l/yzawKZT7+wk8zzLvsPcGqOrJYOf
465BBRk0o74y/KfO6VSuqJRe7hCuT1rF2EF8I1tvl5Qfn6kI8518unZPE4+EwoFJd/peieOvxJT6
8gLAaabIZq42f/y5bEurTeuKsu7er57cK3RH1Y1c/ciPQYFiG3KqSDO01Qu9lqe1JvabVB4amQgp
SHSWTcf0Kiji7mq5XkirQxIcPoIPyJXVghxS79DbYsTw6FProx+7H8d0v5i5dKtE3JZwmyNIGxaS
Z/NA63r0HySqvWjd6NUEjQXkIBbNv5vbuiP6LH5IOAM9K+WPKuX71Cw9OXb3/L2+O8xQDNevq2F4
t1vQ8P+N1mSL8I5M8ps+RIPBMe/2b9gpP8xnq6UUMS6fZN70eSrBh3vkANoT41OH1JPtSesmfdXh
NreXT9qyc1r6pt2izVfoPQe+szPcLjqU1vJLLY2xZkwixoRRQOOKi5PkhWRMpJmBCErIk3uKkJDK
0CA1IyFNSX1kvaABhl4IFxp8fZDjzHTuBtQ1F6HBdenwz4BPjn06PjD0jXSwpFMQI6bJBn0YuJM6
siQEkTRJUatMxox/yKnzl0RADK5oy3CylfJGisFSNK7FfMetG6TZ7TfdXH1nczxkculbr7PWBXrI
DmuerJanT31Mssa6FkobUOAdt5HIrq9aA6aB1OjktcCxboQ1KfmUzlAKIgwHH9EV6d2tG9QYKG5j
ezBd8nme75VEyJ7vc/nE5VPfmM9axEB1I33d/GR8pskEn98tOsMXM5DwgXSm9EGpzejR3DE9q3b8
upRmcvs3OpF4/L9BanPT+FuXTqN+5Jd1U6SWEnNqOiHdAA0qEif83giBcv66As1sjRKrQ+/RpXHz
dcP1qq5TB0UJoH4ROWh8EIoo/xN71Agj9ngrIdH0lYOx6ameX7oOjkqP5/pzUivQcSSPgwYHY6Yl
V34yihyjOeyKHSLcbE0IDa7OvV7AwyrQEDNVZySapeTiDjUA0q5O0I7QXZGWM4cbUuqLdUAYmteY
x3yz1jJHov6F82HHqV6Jx5cNui8Sz5C6M1crWeYVIse8xhlumBtSCpEaQKOAsEG0Wran86LzPQea
Z9LI1ndF485c2gHIUPObjsvgcLnDDuLSUqI5IDx5kIBAfWISkOwgmxC/axlrvUukxRiEI0Qv+kCv
O2uyftWVW4P1hGKffiNMaNEmpb9BQGs9QaWhlhr1EA2VYiOVsrXigkTvcvRKpDQjYTnrHl+HtsW+
ljZNRhVqte67tB/byBHW/yLWlk8lcio5Umk3NAKLzack7CbJRMm6SdNGUg0wTahtStAxGuYooqD7
omfRYJBemyRk9IxEZCTDqDNDfg0hOmdYPkuQRFKY3lzvQ0zQRJrDH3beyhnSDhbSeRLFq1DI2SM/
2Jq7NxwdbVNJ/HVQ1JQeoLOUPAfNpRAuiZBM26HJvgvOj9Eg53ySl/S+jf5RNICNGlIRiVJ72t+M
NiMEDQJ7InWddBweEUg0+fUSoDwhmTaJtmWIt0kYL5tJj6dzk/Kv5PH0uj08fErUjX2vjK6e1ydO
wWYBdD5ekEGUBGM1QQcQAbhG/adCc2Sz0Oe3483iErhvG7Qqsln0KklFZxjzr8dRJehEZ8xXj+M0
uiTnzyNHQ8OCoquZwQlrjPSv1OQ4Y4ny8Rm+t3nYKAqZGEoEGsdGfQfoZJhykOOgvga9/xRovPmQ
JodumRQJpTYYLaQ0RDuDWbxIFq3hpV/9yMYpj/2rM/GHHrlW7jK/8KMv1X+RMp7UElQLPSNxQI2h
rkTXxnXUKlKXN81CCQrqzu+eGz3H1g8JNkooEPE0F91A/SohSunt8iTTdBWcqDlDRwQBRXRZ6GBU
a3zQnkgiLZpcIKsN48dV5f1D3P1PplJnukOFKBsX6BI5vbSeCRT9Dykun6GeN5SmnpSGJETqjdlb
2/M0IJxP/KTTCBGUlBqMzrhAnK982w/iT4lKao2ZDFz+6SLUqOuStmQxixarG/1suDmS10LcBCUk
qc+QC+Ffizuih24gSiR9Ce9sRm7QGkovSa9f+rUqT7NouaQZk0pjKb0hfib6TPlg9F2UTMxBG3Wb
coYy07OmxZYbtRszBJpcCZMIqUsWqiYTU/TUN9BpysbZ+DRrlFCkrFLxHeG7YXUTjqt7rWnpDaPF
OWba+MOYpyUc1NxzIwhvNT12Y01GpsmrrlTqVcw6ZlYzu7QyOJfZ8bNZTVLdkaJLM2vo+11PKQki
aiz0zfbERevF5iiUW05KtF1KhJWcyUXaV+1nj6e1ZI1gdaMv02y2Jw6/pWP7k2Hrp/1E+tHooJEA
iaHnLBSnksV5gCoMcyOtpRgb+2SwUgt9O/en4HmJXUmDS7ox/81PLA8CCfVNNu5lumQ8ZXRWgYFO
7/mu4jlpjmqyNEq0/mOJ8WV3LyZV6s1Skz5MD/+T8JFM12F6njZCXZJCNNHgsUfbQbZsD3w0t4/Y
eIk7SeZoO5KoUSNB1cGsoyq2R66NTSGS2trQTkB6TebgcHdgWu+4+l2QD+OX9q/LaDOhzfowGV4w
eDJ7PnpO8bCcntDYKkYRwm1S2/JroS2JJTdqvPbYeZeMpHQjS3Rt0HVHMLJA1yabSk8NOfVHGoU5
6LV/ExKa7euAqUH2pEDIZ0FqX9et+OcwdEojkfbRZtZe1hpDeN71HQhq0gEQI1DO3/LI7iR+YAMM
ymbSJpJC125QDtdT3rd08NP67CG4TDqP+q99Ywyl7uW+SB9a/luKPtItvkz8+wjP3iARkIrE5Q6z
A94YFA3qEgYWbhVWtoPNu4MmuuS3jjPJIUnbL/10bmwOKdWlzty5kcsHYYOqjE/w5wGk4bzhvu+A
WPLg5vNqaQdsGxll8/rkl16AbuS78HE8E6AQ3BVMlIQ7tXCoJJ9ADoIWTUzSGR4QESyRhJIYIApO
faFBQcvDbMtc0sMBO+qc93Wooc8JUAmIJJwbl80lS27QDiRVXT1IKs7uI186tEcx/90Okj51z8F2
UjC06cT5tRuc7rwgQW7LQ3wMHMIx+EwgqCp4hPh21b2gNC+hqRKZrKxRFkUUKZr77/Fw98sbl79a
Yyr484/2SM5ZMzQHPpAuRl1rF0h3TBJM5djpmYNLXyZHa97CaLZncuuX6YWZHA01d6G+9Y/0BzXF
Dfx68qIvM5jkxa94TpFwPCT9IrXTSFOZCZ0ih+qj7SbA5aPxDf4H8ClsAO2GC0I5Aj6X/zg3WhFT
py8lcprXrvvJswTEWQmokUoDrFYXZJbkRDnMkKqnmUp4CBKVQqFQcofgUrFOHeTV8YFiDEHM/Yz5
QBTG2+tfbfaPTlr3wuw6GcU5QsuQusBKzUPNHebE2O5LjK6DTv1hRLSNm5K4/R4vKckuCYXlWJtD
IxEpk0H6BTcKenqWbp2MmbCT/C0KX+j9hXO9/YBe9ZmvDT+Oo03A0/tfjZh95309z+vjsesFbW5p
WTPnmCUm82w3keRaEmQvhMiB9UFDMF6XjctH+6n/epxgK7GPesjVS6G3wGVKeFxqusfJKthx1uE8
FICddsbH0RFlsox5KCFDk/+aHE2LvHis6KbVTeecwqF7RldbkodrlMx289biUH+2M1797IyRkpGS
IaUhvANts5j1dn5nB9CTOSqGXkDZ6nD1mfw83Np9Wdv2gJk+MFiP+s3uH94PrCXicta0VqRWTnMH
FG9ZTG1nzGQexXOqC5i/1qi8l5wh026UMWvoTMaKqCcX8ZokPbW6JMaYBHu+38LS65xYWwgMhpPm
SiHp8AUV6mwxr1Y6bxK/k/OI+v2oy5jMdekxIxzd7D6qeny2aIubT6vx9mPFjOB2A7TkXoE5ZTcF
HfyneSeHfvwU9lojPY/w85C99ojGSz57O0vx5BK5awfl2OrDFN6nfQc9tGRQ3HZAy2xuDJIB+23R
/qTHCkJ4MX/tgjTIl+eh0QfDgFoERnfj8DYFW8jHSt1bkFI4CRTMGdD0FTVIabDh5RFoF7LXTFzN
DPTMa+15NE81Qbbgx3xw/pQcdi3XjlM9oMHosS2sVm4HVPMVx0EtSKoTw5aw8U/npz8OS/l+nZe0
3lwe0p3cBThJfuIBUCHYP9I5DAe5H24mxnTLF9AdV39cRgZ2Zj90f1m/8Kd8Xf2l/SMIQ15WFx/S
3iM4DBtD1rwp4ghEGsF+eWBSNEc73TBevNPqZ7fOq9PLbiWwqDMSMklRnqO+Bud9XPD3zOgL+zkA
HOkVZrdSv7PAdMJGMbj6Am5r/mJ80Qe13oRYrGfrTaGLFPWEVLXQKkafzzIZhGskK12P6csReK9F
SOioYZY50AeiC9hafzTRoeK7NTqzbHNg6aNkj31oAIgsigTrPayH9GnX821tFlIWGoKC02qaDRWL
Vhip41QRpWyLq8lJTCkDxTO10miIzmD7wRpbD8AlIrrb1g+4awH5IrAeFMHqfHTWigxLxmYXGCyw
xtW2Aj2QpUHUkH0gIPiMpVfiCVrjUYgT2Ewa32JwH+VVpA8dz8sRxQ7eeH0jGFTybaUe0xgvshmY
W4FuYfHqh5D1+qdu947lrS/YBsfHfMhWzPqhryV9PtlM9vMEGBWjWQrAmtffPPfoRz1tSZP6Ixka
v6Te3bpF2YppZo0OeLoU1MZNx+/Fo0PvcNdBGtVkKrDwAmu6C2RdDtF3tHvdUu13AvcaYl3x7qvM
NOzzZX9+iOFTGlqE/lTQapg1mSuxO7Bh813cde4pI/k8BA1kokMfeqh5P4SRtPsmt3o3d3sHgNh6
JLtm9lfccmRPmB7yQZo0IbatPdgHUbBGY90dizhQ0Ll+WB+7l7cmXiAGlkDuZtGaZ4Dx5IcCBoWO
NHisQ1+FELwVU+HPZVDKtwqVdFB37cTwfPjAcBg9yUfpyNAOk5gbtmUMFdxpWujhPCTPrVE62j7R
QXqYvOVMn+pnhqC6Pw6ZWFr+EfgjASgAE77V9qTq+Yo9vx78qwzEvrVPaOGLkqsIIGmd6kdkk9xM
xDPHQH9J91Q0n2g5PUuPMjBVOanu/ydoDDCEgxubfYDaR8Fqq9caq01goHyTjLNWTeuR5f1sYFXl
6Q2GjA1IWAbZfCEArWDgIwKxYR1J14LP3D4fzU5aSuLg9wBBc4SD7+9rd8WK5hFij8WYoNs71CSW
acxxfnpsBmz5YsU0zItWjgZ1TxgifWj9SMqdbWQZ4yvRed2fVnCBKvs6nKgrOb6a6Qo2fssbx0nL
q7Yhgy2WDRG8WTRLB9lgXtYcncA8jf5xxFtYLqJwOBF/Xk2ST1mfSOTBBlFrb/z1WdUCfF+d1VXK
3o9y/5TtWH+X4fZThixH5Dgb7abgyVH8LJlRTQ7Iwt1nTQ5C2kLyTuy+Ih1AOVBrD1Q5fQC/psVQ
QKEclsB1EzgAaADFudhUZ2DcGHhdcT9nmAXBaQPGoBpcZpu8S3dJnFI5Pr+K9REoOOMWGrXnlCsX
Gtc6+PrqKUn4xwrQbgCycK5B0etV/sg7bqKV30lZAS8EN4OIKIxYDJAr8tNBmVqzXqRsw/i7w9aN
8Vl8in5WFmD/rAXtjVvjJqzF9taovzbtBLcCX5pOORNKMaBBnCf4JhOmsEeIXGtt9bipaV49oyjS
7ofAqNX4MN3O/UENQfF84VAQu57z0xyOVZ4vB9bKm8nICXxb7/JuAtz16/PjaC3F9iB6cvCmTgVW
oW0qAM4EA2rCKX7scKkJOrw7rJU+LkfYfAHJO5wqgB0uwYTyxDc7XfulYZkwhLMQ3uyMqCMEJbyH
bioODzdGTCKrFjE4JUBGw6LB2X+cFArxujtQTC9R4QuhsJymfs/f3JfWyLzXgNkPnQFbt8ZbsI4t
Ogi+H+RUe8OBCx8lKkr6vRVIQlbEHCquSEbGe1GjBiGPhhP2HxGOB1s2MYZQxAp3IHxw5nf9FRNA
GoPjzMA97AlBm/DTJJQQUyRtX2/Swr54E5Nj24PjnfCocKcsjfwshTw/FRy3glXVdcZ6bHiKGFTa
vRLg9QnSxOjlgc+7vp7KnetCMtny32fyVS4+LvZnK7WZyZppmq2XScY81YLWMZsg4DTJnxt8oqHX
LFQ4oayl5qSCcXlcsw97wYNNLoyPpsT+lyTk2QuK41Swt63nlNDQ5cYcxqd+PrDeRBSLyNN/fX7E
gYnmBD4CfBVJcye/WcH0cftmBauC5jez6mycqJ3RBv4hJhCNOT/9VKKvhqfHRn1bVtWup7kNCaEg
ViGTwiHMMCZu9SjlaCJlkls21IdSXAp7yTsxQigsI6wtzmC56kUfJTdRQ0U8HiR9ordHGT0RPhW/
S5h9K6cX5GhGAxKBi7JiWjB0UIa6lW0Tty2aT2yhwHPnWSCbNqj9mkgNxCu6/ChuUmDSeVZA4/Sc
XjxoP2kkZQ0FE09gyBPr7OvJVBdE/+EVPHaW0pOGjDa1L+za+3NQKye7FChEHh7IZc0uA7Z0Y+6o
fJ62bpNJNHMfoayWZIDBacvVyzmooJ9QOQ+cJ3t0+BVmXb/3FA439+nQ/RnO7bvkSSoX3Xy6eqcJ
RIemumRTLv14Ud7mS2cZT8ugExzm4T0g96bCZXv9FDsSD+1zd9/b3nQWFGt79+kAqubrS/2rDole
in9c6hUG2mzpVrnfrMuHS2/FDDAGRfeDYpTuG+RY99RnY22P3EJ33V8Hq953Kn1/Kcro6C5tJDoI
27Bj47rUuoPySdsN/eIB/Y/b/S2ls8WjPdo/+T02tBL4cvDeZaR/y/5lupm3+va48029N/W5/1pD
bbXVN2iSaFw3s7jQbh+Vxli2w8N/i3eRPcQ9gEkg8Ug9kpgWPIT3AY4Lp1vD4nPt9fNn+M83a1hu
ehQ8KEcpHwYtJLKCt7VG4jX5BmV1T5P9s8GSEpCwhgIUNQmKKTLHrVGLAoKEJbcZ589aeNV7Cqcl
P5JNZT4NVp04wyZdXgXin2A0caFynqtHUX15QIPVHUGCD6cWP8vuee/hUwt+TRlZ+C/U0g+BwohD
0Fkq066fJqMqBwSdLBv9mNZWupjkIGC2Gn+uSFizZYYhQLKFb2iclOg3xXxYB2Aj05PBWY/Wo1Vt
P0hwvxpg6NV8VWdcyf2qcEFZbyWEV3MlmMXLKvUutpTTq03PbiF6WZlWE19NApW138JmKHiFpR3S
Pgk2Xkx8guWhV/TbHu7GBJIJfp1xgiFRDTbkZkuAXk0q0j3bcfHcwnHbRNjAyZhcM68qFaSHtO6b
xOZ6nL4Jnp9+eoOu8q0CA0CD+RmiajtwexBS2NkYIlZxNe2wJ9BbYBThk+jpfBeCKfhYnYcgaJfV
8wDwO/iypM4iOJhYsy9oJRaRu03cs6mzAhfwrVwSuWZyDDa8rtvLYY3zmXPjPiodlgflhH1FzEKR
uhc29XBP6MXYbU1TfGz41ECO1rsHHcb+7g6lIXDiLOsEp1Z8pB+Hogc5NVfEb/3Et00vP9tEIt6g
uksAPopBXCIU6EAIQF17OJcvzFkRkIpLRIghGYVxT5h9CGlItC1IeMfWqnFHTqNmRXMY+nad1o9m
/qgzKCEBLqOIDIiukZ77QIJD0D8GnRdmYH0jnSdKgll7nfF6cHdmyI91HkYw23gUxOYg5GRgHeth
F7EhHJcOw5HNq02OxgnKO8W/ytBENaJrOEmPGyQipODdmmOdiZj1lDsigItz7GdL5XzOwHXdSmWP
atQXuBiD7QfSaXU6XhOi/Q49Mq3zS8F5SdXaePPaJBSV5lOGT55rT9xsQwgVs8wiX5csnIkyhUrk
KVVUKq++Y/7R9KND6kwptIpCNCongvBB0KFFTlq/KRtu8lm9Y0em0pnQPFbJU48nCsIkZdt2JPiU
H+SITX5ZeUzhNp2YQgpNdaXJlK/NCfrFTsUkIps8ul5F7lLzvv2gVQacrK9CHxS49AhUVSJA1nJy
HgACP/W7ksg52cjZiaoBfWfjsqtPXSFpSl1wk1IUk1BfOH7cHHQgbxSGRhCXwrbmoBivfwJuqXCF
dFHSUFEsUgai6vTOmgqEE0BoAUKuDVXXJgOx/imCdH8HgVfTc03wKxKQkJevyOrksr6MPmRiGw89
OFOyzeIIxQH6bhfp7DoliY/hTHhxAivFwxv77w55NtFRCnEEgZRlUHy8GWpGe+OGhRSRqGPptEt+
U0JbX65XaVuCwPzgcve1167lUf4AKEK7v3msK7Rb5BV9ig6gvtZo9aj8m5yDnIbSPjnmxLyXiVDq
KxqnOBpZbpXrYH5ZNAXmTvPiAjfRZNJN/k4+T8GBG70ftB5l99r99C3HmCp9qklAXpjL/g5sdf7t
fWlYwuZ/Sueva7xpexe3LKv2vnimCwYNN9Lf1nTnGjJ627t1sEfnO2otn5nDdyQpRuFHDiY/jxIM
q2IZGQIR9REJ3GKe9A91MZJYhZiqFKwZM9xj4ugmx/U0igf7YRsZFZDkCWbB/Klg1SMtJaZP1GH6
yxmLxsRWPbYCmdbvghaz3uj89338f9d+RYocTd8tzysyrIq/Mf0vSism4ypIuyo3wsHB9IhDUIpH
vsYc7YHd1qC4O5NyVPIJ/VSGK1sK90Px1fD6hHlgWmN0t6xE0XcUYwzYvscCrxhHHBTvFJe8nrg9
0i99eW16pYjiUnhAGL5QZHq5cwcOY5JB8lLBOHCCcEQB8vsOR6iIWUVJFN5QSlGx4aobvTbzSm5W
0J9cvWwiZoZSD3Ata6wNr9qGbW0e0aCan272tEQCyG8oEOBu+PB/yoOX3BWm21ysVBNcwlD1v15I
jT79X3eAvvns5Omw1e+6KHgVsck2SjfnB6AX1OluINI0ZWSObG+pU3ApDpBKsLowJRsZbB5jDRRT
a9dtyDORaEJozVwppv+9g3dpMjnQSViAYQdMpWg0/DTvYcjfhLYswJBCqfQHpZE4aZ97K3pWbJ8C
KrmldJn0BR3E+pGu6qcvcoXyxkr5ARPAJXhhfj89hhSjwZb82sGUUOQAibF6F8cvr94k+Dq4M9pq
kDBmdgVKmDelhyo+3OMIFcOQzeOTHnyJZo0gVP6pLJUoXuNe4AZyd9r+SU2xFp9IGRIHpAzkOTwy
n/KS/BcjojSn0hgiN1s/KmaL0gikjYAXO5Ys3SKzOYEjZ3R6LIdifvxnFVkq4BI43C4MmLQEIGQN
NPM9zntHPWtT9ynkKst2hE0CBE+E2Ylxye+qDlmY9/Jq9426KmELWyfwsIUEV5Ju/WL+Es4HSOi/
IyXXNcp2/3DfEOjhiK17fOPlhzsxifCaKmHhZQXAQraKo6lpoLKQjDRYe0NQWpCE1PQtmBIud1w/
FyxzOUmZB0zhB6rJwXxkJRvEXvCCIgtRDzLQKqmgsJP51nlsjZJnkXL5G6RzfTCKmzH3l7pQVu8D
30GkxZQcqzZZeVrdEd2D1g/Buubm70fuQx71hFD5+aUbJQvQHrcqQG7rFTG6qquZIg4N9UORabQ/
FddWf9kjtV1srMQMNxNJyaj2eD1v/mXH4LLJWslN7BHaKQMqxV5IR0FKCXSozFDsmQqybPLP6zH4
2OyyF54Xdf81G1UknTFz29AGIgcEak7B/lMeCTSDM93ANh0otVEFHlV9mBSlbeT85c2wNkpOCu4I
g6lQT9AJncm5Zp7OzMTlrUXDpt0zYQFB5kyVgg45O/1GPRL87OrGfaO+SYDLnugJUJm+0iGgUKAg
tFRyRFWWeTwKzk3w4ehC0KlGQo+mHpAOHM+yduyjHCB8CHpRoeMZxCOSnuoJzJ4Sk8VDcieOSPZQ
SUveCUKCSyTrqRTaod29YA6R45Fn6tAhAPJDVRTFr+gRcDKNsm5JXZD8V1NAF83XwQkHwMem8nDJ
x/pGvCRvpbyuGNn8KAEAPpG7K6edhTemgGPD5I0g80A707Yyc0qsO7fFSHUam+Ge5g5M9GLEa5rr
VtTTN2LzFAWqJGlDXYkO0AAoGrmh1Mw1yKqrMKRFmkKZ3FypCfKCxq/k4zKlHGSu84mwosS7IyhE
XcY3xl5c2Fe2/mqnAvuIy9g9hsr3wHIDtYFICmaV4BHhrRrfnIoO/VZX+tLQ9EFMP3AEyyrOWZPo
3GuTqpVpU/jowIsqpy9e1uk9Hnp13pvrVAqaItiaC9SsLylvI43cb9KkX19aTZR8cWn1/p7faMDj
nnZ8dEQ7P4jKEyyQMZOTUNSkyNiBypAx0+90VGFtqGyRxCoeeb0HBgtx7/rKq7LOAMHfJRvqZvlf
neIVqWYnZnk67DlFOAVZTbAO6tQmJUqiSNg1O2iqO1rCGi/+SHdG/EhNVF66ddnHkF4msn/JjLow
gF2BQ6J8gpuiHGTDLcrW+C8KdLwXbA0wRID2rd1tPe4HBtXW56XDyyIIFLHQYOrba226Vn91sVe0
mrWzjnm6aZ3IdglWUIWDmVNRuFw7P1Dv6ZwEByC2M/YRfMMr2/S2vW3DO5D2IAhXzpa6xF9rQG0I
tEsxjQrQKSafyT4r31oXEo3KnyQAqbNUeKN8aatOpztR10Y9VXiWdDpJmpm7qFe7CglZnRBpAll6
SUkJQS/lcU4jPsiyVcpVhTN1Tn8qc6G63K+nbdPe669xgvejtwNJKOu6dT6b9VDZSSNNijyIZnmw
+rgM158nqvBFMsm9ysuV9AZjx8gKC39z+mxqAPcz/4YSsVw7U6j6q4v5cKDaK7FeiK7rLIUOmp9o
TLeXJrmrZFZDemnd52lXMZJQmHYLXCBkhCV0YGIpyge9G51CAmXVZIP9e2UJhE2aIiQLzksOGX6M
ysWsPrkYp8x2lZpb0xlADOojzWkpoa8H3A8C2Wz30KfrFKMOp1d18gKGXFOTazOJ44Q6qAKwyBbF
s+ObAKRSKkpnoGsNYldtY/3/5tydG6dLpyKuS4fWvov/snpsLQUB1WWuT3vMgg220RYlEXDiCL0b
5TjbbHARItyP16Pi1QkcVAvGCjl2YL2Mqt9oocLmmmDAFOqR8ArdqKCL9lMlR7ZjWDbRA8Gh5gtU
PEOJNQXnlCJBbKhiuK4lqCsKlPdUrUE4jpHjBULkn6rfb1y5VmqE+dSHRHSIv9CHt7TzwRSTXr3n
6A+qukvqlJ/AjdLpTYHLlrWzGyKayFpSHYSYIKVn48AenchaZLBF2ZzKtinPL+GUhG/6QgqnZwqm
Xi2u9Ex4bBI6K5EoQyKSrLrT77oeTgpiJ15km77sinZ40JuRUiCuVoCBbQdL+YI6icbVqyhdOIF/
6xC8ARUhIyHYo6/YjmWw0mdZtR3P670KqoSxdM2yBMZPwfzjtDVQSVDOlQtzF0HrpZpYZFB2Y6gV
601cEgdgzITo5cOE7rOkt65ThhaQ6ziii4giabHfQv+KFZVhVSRxhC1U1ktVQcJmUKgkqkXtyJGo
EERxn0hWXaxq68VgiYM6c+NV3RB54EydsZK1Z9UIElutblXCpLMW0bglIuBglC8JV+r+HXhFxIRy
SHRLgetSBTyaDIAwh+cbGus/5lYjUlOw6xqowlwqnTttY0iPowhZzGG4XE/CiYKkcGhAezbZXl0a
dCiXqLvuMmv0TUK6zeVqO4E2CjSbAzTxhCn/m7ckX7lYWOU38ceqjRHqbIaZGf1J4pSZjpsBYKoc
TFciNGDd69utB+9xxf2v79mPOlJiBgszO+B3WXhmBx7BejDutcFCd18bfthXfOpaxGI6VV2lCFNT
xenER4cHa0BoxZcwXTi0HL0VoAmKq5ePdwnBRcFRkr9sEpM09K2DbYE0ICn1U/SS8eGiN+QlxDaT
4sBdu/Nz2XUf3UcFLsowqEiiVRdMOA/+CJEZ1U4IHyrpb7+L5VVlphgESkzAkDwNlbBozbyZMsXE
xiTKRS8oMlZErEPaWFz9XpI9UeQskEbtgAIfHEQ6cvr6nDnGSdF06KfghB7KfohLt2GXFY8LTfIv
/IG+Wux5yikjA6/v3r+lisJozn6B1jGWm1mdqcHnNQSfvgAIrHN8KKn4QQXkE+qd83Pnurw61iNN
p0OIAOBT0+0TmHXevgMa66rlMnkbWFrnALK9NW81bFBzLxx5smOP5TQb5EHmdQ8/m/S4AkRdgTIC
5i3FdNMQMJ1O/Vn1k2Ij3PDXDphC/n9hYo+t32zDdqgEuUJlux1KH3ZlC6jg717k16jyuN/PtJlP
YPJCcQKZHc4TuQP2ADT3JK3rsJXz0anqFsA64sdw2pR5CWGAF8aCdsotkQmiNhn6ohzSPpm0aFe0
vAJVW9Wj4JqPAzXDpK0nJdVs9AFcjzpwdwKtqrIpyLzooRJ3pTNyks/6OjFj+XQ/UiV18VwDv0cx
mjKQ9tB4Y4uOVqpWrPLNCtZWPjuljjG7V8RL+USJ2bjz7EGw6yFuuZLJZIn4E4NYrRpQ1CFsrwS0
GwDvQcqqyK3m2tqiUC27j15UmvRdvPLvAjXauP/fm3OFIo+dlpGwYf8EOtqMy0k2oOM9OROqZdiw
CCZosW74Dfis2hp2fWqiNtspBEgaHmH32dQ+CzlYQwB3/KwAri6Zh2RwHtzBfqbtD7LwMoX+wN1z
V/JR8quJ9kX8yDYJSZ+XwtpyDwRAo/KMKRK54z7IhFnai4jKEkYpp9SUYrY7cnG8O3rCmoIQ5C1V
PCwKEu+JI2lsuYJrDyvbpqj5QAcfi0BEuxEMzFLBWiKoZEHKWDQ25XIncBo+fddszP6rSUBdR4KW
tWfRN9CgZ8qfqX/U5Lf/h7Aza24UCNfzL6JKCCTBbTegfV+tG8oe2WxCCLHr1+dp+5xKcpKclMsz
47GtBbr7297l9axNdclZ20xvwfbBJ6XuUEtftdmta/lPJX/2WiWF/wlmUkmXKmjUack9IJ16E1P+
ghDvNBD3c/cxnMZfmC6rAZtJ5HsCVGoeyEYIFet0tgKI3N++3Vz9S5UBCoOCJvI7loTOefCttorq
eysYvdo/Kmyp0K/+VElOTWgN6R8inaxqDeLsb+NYJXsq34mZeqnNdHcOg/NfD1GlPgq1yCh1+way
r+aYISelVLQDnVQxdbsVchqesei7+W4AUt/gM9zUjppp//GpGafpDv0yl31JxqioEipvVGg+1bdW
+YRqvrB0dmglLe2luf6PCYTX/vyBS5HMUigQ9aF6J39pn4qcKUmEQteoVAM8strENJRDB7sB/qGS
jDdRVqUbd2zTLwpTV37+wkm89gRv7bfQtccrPNvIv0CT/LP+1SecgVhpCkmu+hGqy6J6J4omo44v
i7j1Kp3f8HUINRHL/lUNxTmRCWKKmmhM9Rv+tIODOtrVbvobHHQTVfbn6+dvA5uwtDJqKIzUYDzD
f378R+8kXqoxknpi9W31OQDjMu2NqL1UL0UFThVnMGJWf6kCLJ+Yq2yujlwCKX/n9HHU6/nvo8L/
Axf4v+yC/wKLNJhJvMLHoDkMj4qf9VqUU5MRqkrIFD/gSarkex2JyYMlTOq4SpaqPFV8ld/Ejizy
D7OqOie2Gs5TAityRbdSPVprHEHOoUizYY8r9pQ/1mm8Kgga/k+OYntBBld1VXlROcETQIRCHAyv
lDpsNIvtB40DotPF5B9/HO1f9hcTxJmaiKkQ+rz84Q7VUai6tfdMPC8Z6CUVplSg/80JmOipa6tW
gQKzhbP+5A8HrngkiknyB569L21uh6JVq4Tkj7T2hwP5/Yodrxa84ag2soLp/m6uucEWAIfNIaKO
W53MBAjkFIbJ92/gY6r+9YtiJCn+LSfIuFXh/9e4NWnj/uZw5HHxScU0FdsUJ1Jl8NHUPqrGuprO
qS5qQRNWHa+q+U5y6ap+vTqyFUpQJ+1U2+chEEWDmTAYq12nRrvRNCNuqp9T3X71DPo4u6j5oMHG
U02iFD6sPU42wLMYuapuq2oZ/W1S6rEf9TMdXyuoluqDqmGtGqI2c7LKs+onpb90C65w+J1POk7x
oas2i9pvqo2p9ptKt9AfR63v8N8vZeDy/9cE538e6P8F4qpnQ7+Jg15zUPetI6lUHyoFVCvhF7Hz
dzMfhrQwuWf9KAKYKqjVglKqEkp/4UXDiYVKAZzv7p5a62oyQn6hMv6O6lAxgtWnmumrmkDl+6pK
URcVVszsgQkt5Y86oX/hp1+gR5YEQUq8XiVqyPRccFrQf1gVRdgxGbdG3oN+rGJ8qiTZviF8CchS
oYHUWvr/XKr/E/bGVHlEvtHvDQmDePv+77Eva/pZ+36Y3eGFW+LLw3B9tI/oCgXOs5zhc4njB0rN
NYpYgNevw9XoIe1JkDpl6NTaMtOX2PIN6bRork0AtxxLc/NrlQv/o6RJXCLVKY1s8h4w9pk3uJMh
2uhqj4lvOl2MZ4bo7VGLe3/1GApdfaY9uDeeNaYQieyWoxW+J+m1nwjziGBujxO6lVi31kCFIEbt
ercO7YVKlJ/3WTcNjuaBm+ND7sgv5r/kI9zpnOGbgkCG/KnbfAy2j0l3a9/TUSK6S2IiRzwuqYCZ
hnwF37i9xz/FYhi6BtI/3+0xGsjeGnv2OnWU3r6rI1UdClziHq6BiScDtdRBcfBdObHtYluFEhB2
5uHOHvCiZGRKbD6bvf75iog5g6HQMtxYlu21bPGXwxMOqss4SuQgdgaNDMxp9nT7u4YxQewUZ2vS
TN8QKYPBuEEf+y6jT13zAgv9IlGlOGHIeyPCxaORGGU04NR2j/+f6DhS53/S8P+1WYctq4WILPmR
Zf/XWiEyCs3QNSTyl4h5RrvSGTnPQGpzQ/RcFA/IGr1nKkvH2hboYIpuiHLpuA4c2nePZvwcuPVz
/Ujl4F8nB/uBUNKO4758bMKPyoUhKJNsdr+MDGq+bhagPi+sHx/AQvwULyqj56R8OUHmzKMVMjfY
+EkzGd83/ktYpyJ1CqUC1HZ7u5RIiIxonf32lAFByXxeOgDjIGzM50gRt4bwC3XlknMSyn72nT6w
rxTmKUVEO4JEs87wtsWwVTRqrAckIXXno3yi/ys+7Quizk3gPRgoGXR2/W08K+XkzRzthPakucVg
2XL8ubl4028Jr+HQeV1lG0ind2aKw8koCSq7WzYPvxtf9nbDRM5YSuaXHqOmK/bz+zLR5egpTlzP
0cd9OfRamS5eOUtIZgdsxhi15/J+AunTd9RMHWXrsZ/IDD1RJH1HCL8jCS6MjfExubFFGdG89yPE
OeQonJtLlsrjX/2hIRM9N41lwxxHPDRROq1jUndxU21daJx1HhOSx2IwmgQnvCDSz2QVtU5r4Gwo
KpsffHDHmf2jzYDJmpc1DsXJcv6wRV2OgUMaOCzqjjO5+svaFsbLxb/o5fDj6KJ1shvjKizC2LlU
s2K27sbXWHfmzVO2QMUit393Wq9+OevQnw4uoOsr2ZHYjSbcs1WCy9rsWeEWNGlRHObqSas3Q145
EgEzmpFzNyRyMfEi+PylTUHecFiHKPmsX6lncerfwtI1GJyxSt6GrIC+HsvhxE+E/zl079JcAred
XNpw8+YWvNajA/OolzfQ509ktLyykizOOW/wpE3sRbyshP3RCTxpui+Mk0cbbYpFQEf8a0Ty4Udi
HB363ua+SjbRR1cK7OHtDXf2e8I8U0QHcFizdpxX4l47xwD5ITljhYLeCzQ5sYFGMO8LlyO4s1/6
VGlL9le+rL66Oe19Y5OjnDovUXaAac5LRwig3IW3HJmIY/viMs0JV7Pg7hRX9Py12otz12wkev+s
FUxPFK9wVqBSLQaJHH4i5ai5EV2RZTYzzpXubd5bC/DvuBRTf6E4hbgIlFDG3HRZZR4r3RD1WZM7
Tj3y1vMAavr7Ie7/pj1tpdniwTg8lcVbtiYTfH8WzPt0hHf80XymgWe2TvOJU2exQq/VCYzxsF5E
pLuYUoyjeV0un/Yk/ODIMMgD7cl7ze4NImpfHGy2o9G0bs+V77Ko6ofkfA+93s74CJe55WnhnEuH
141T7ONjMRK9lb8afFTn95q2+6Nw5xd4PHdh5iJxD0iRE2j0nrg7nCnJDJzk5H5WWIZ264tqMZrh
8oPiyfscO4EKae9z6KAm3ss8XZdt5MXmxPcnKLNqUhVr/q2dfimfK3yexox3jDm8fUzACgSbpYmh
Ct30ss+z6Rty1JHMJ3Us8L8aZwQetf9t58fYRD0xvyNUumQtFHOjnmIfpXtUD6/Y7V27XbuhxdLD
oAcjLrfqLcNg3E8mXHVkw1obPM2uwYsiclkMhRM3ogLxPwtlDVBTE5qxuNcI5Tq108liV2rSO7zF
2xK9XDSZpEO+vDvJrDlm2xiNabB4sdCoglEnyCzgq9zTcIPA9Il3pI1uj8h53KzZiD2Ij4Tofepg
1X0M1wNh8vBGOcl2y+aJnuDvxAFA6ibedOhU0cB3MyhQTntRB84l+rGeUitJ1pCJdxrq0NjTRZKy
rg3sf+UzcvqgNBbTXuLEnibTxvUPBPf0m5o3ZwxOeTCQ/iGL3Z0QPVLpnouEdgqYGElat80lyMTh
BebBzOb2Tzh/6+trm9yGgLQFJmSjZfhT351u/V4FsRP2xPc0OkZQvd4Oa8TfiAGHkIy4Bb9sdtuL
rEUrzNh50wyqveQbd0J/mi4DhByerqnt6qc75NQf96plcGQ6Es/v54ZGi+9EiYPLT+w701cpxO9+
0kBhBYEEgZRNihb5ZWeI6/F63aIUXXyaxxGKJAq8oy+KN3YY05HFlKHAwAaEANz14hTQbKM3tDGC
uf9jeM619zqV9GoOCfCtapzwHuV73XWyvZRO9MlBqf0rKPDN02gwYdvn86I3LVZ4wb8ZfxdTI3Tu
piz1zaADWVNnIjm9N5XYQmeSmNcCSchP9svRrGMn00+mbssRbajeUxahDNt5iY3xWvOSs/bRfY0e
ojbdwHdbj7P30lmy+eHUZjempyeoTcEP8M0BwsJf1egAYoAU45Az27wYHmM+CLjZyMEBzJIvTshV
mjqEEHvyXJROfVEY/NPjEE2aazQSvP3GtdpJ84mWZn0rHk73mYdLH2hoIUaI8O9HmDJMhj/6a2vd
J6ZM3sKC2UeY0FV6Ee18cl3H33Jc+PbKMGSHMFw5+McleEx9TFnz7Su+Fi7hpUrHD3v9ek25rPHC
1zvn5QXnbM5BsLoT9DF28BA9foz7X89lP4fgQd5n7dLM2Qb79CGyPbBopzlXZ0jJJmSLUSP/SO8p
Pb9GdOfIqY9+7WkxyI/w+91wE/tLsxD+NTpRn2xPwRkC9BUvYp/mP5knEIW5ufNdRzu89flw59uO
Jc3JPnVQ7VdJmyYilPQVqGQ6D4OZTS0vfRmaDliOGI37jO9TERWz8kNfayryPWX/K0GE/uu1jGcT
X3eNTfL1/mhKoeneNj7S9L8hK3I/WoW8X4tSEKqGR7UMqMo7mSFT7egoZmeLiibJ9rXEUCJZN19x
5nHiWav0QU3IOXgzbq+ck06QWODRN7poqOGzgWclLOX+MhPI5SnYNrmKjCvneSR9yvbzeEa9tC8H
TuT1RSMK9uhz8vO43i33tUzFBGes5/KZi2AfdYtb0ROQSZ643KJFjXUKOVlBro5dipJQjA9vx8sj
SQb7iMZd7kXxrCa1nr8+zFa0+zic1wfMNEhZP9F0rX4wowunc8wPAXfdL1btsEo6FmzhhNKn8rRc
bY/0Ij3rJpz4oNnwILyalTM6R6Rv5/eZgNrQg+09xfOktjSFY79yR4UY92PBN6kORPAeD/NF3ZfD
Rr7P+IeV85HHSubiID9OIxHDZkNioJtVMML7luuD1nHCc4QDNLx2IfTtO50/f6hIikXBlf3R35Nx
s0hu2tj/N0Jx4FPrz1AoM18ugpbQ+NhGrl1ySDuWPglqJ2vW9hyPAw6X3n12LycFbtcL/O6t8fKO
JvCG7vrDHWLja4twQ8RgntyJN2miLYazL7C4segNJW/hUaqL26O6vHsOmjXxrcOaet0dO8Nrxo/I
jT+aVT+cOr181TtRLS2reEUSYlZuDR3Kwj/SG64hrdPDwF541is4CmWyuYMGLz+1O5BUyERcmUu7
q4Xl0DrdWI1Ik01wfa7vfXm3BI4KBUS5Vry+ktL5N9yEjh/JrPzXgJQZyRR54eXo7RxQE31OcmLw
uGaHOFYjo+vu3S5238GstETw3ejewHcMngiFss/XZ0LkRx7CIFUa3yf+3gwc5L9yqW1F85omB6Cy
2EFW3dxEhgNE2rjdFRjAkY2ugiW4u37mVd86uqPxY9kLJClXxjLmxYpsS3AYrQ6EOMyOK8tlGZWU
hTSfadZZbjTvue00/Oi5aqhvgivtnje8d9CxDR0MIOq77G+XgMK+3iSBb0xnvFje5mnBeTM8v2bd
vh53e//MBJ6NSBVSM/L/6Ig3+5QUSHIypJ1k35j0ikbqFFqFjRyt0/5hOJLYqR+ZCh7zxikvmcWJ
iV/IwJoYLxKG9RVSaSEHPdHfYJhRQww6aO6QEMaB83ZwsqOg7hZ2Ie1sYpxfOse97MM8oGDL0Nix
nOGNNVl8lwmr38+8oQlUtS0F2DOOxdEi+H69nVYkiQAWm89Gc9t7O9SJY0Lq8PjeMywE/xS7uK1U
7po2RiMz391F+GOcqoFX9bd132FLPyr5pGShl++72vyt/dLfHksq3lBYvuRAb+b84dxb0Z/LFx2J
c+TNqN4jL8B+NJPPTIJXmlWi+CKRT1S1Y973ViJGhzWHP8jWE0gWKqUGSwwDnoNncqolK28wsTQx
Ous+ntqi3rCZ2wVNe6S10JMX6baGGejuepsO2+uBFPi1i7H+6fd5Ure/yDdJPU4LOHvmIfSyb4J9
s9UizzdXWn7mQr19R+8f82X8dIb9OSPx9Jov2RRmPNYzxyqdnnVqsX/9wANQc1tyV/sb9ePeDIXr
tc1/hb5TNAe0b8rw4xV5dj7+crlr1L7zqAWTTDMm/kJ6WGxK0sxODgkJ3+cgO/SLWZLuej1vCBTB
jYngzeyBkJujSO5KGeHZ7pqPkndfPKS1ePHU2rTG4C3G89Ftv17ZBJ2ZDc4V9fx1pmdkDt26WHWG
GOxMhlGFSGl/UIHK96fN1jcvxp1kyEk/IJG8Zg/XfRnjcK4UJt+naKP3Jv5lcBeuIXf7p2gWvYXG
eB2QVbqEI66vDAj4PUM8Jz0dxxmExZ13sjSR6aG3gfr48KMV10VE7KlWyZC2hax1qduHpHHz7yS+
PftUQ9d74xXtB5tXJ2L0okn5DoX6fOSTh7Ztdr41r6y5QX/5KfKhqgeaDl2E7doaOuzT1p8l+nag
L9JQvpwYeavBfHZ9tF6pjSnYGR/3V3RFFsXMnrRQi8uxVssnRchD0K7T8gkVYTw9Da9VuSju+0bb
XF+h+wi+4uQYmjJbOfdN65NsHvqfNQ3IjxQgHHETvpk/TlNOx20TyaR1cDguN9kMx8hm+0YpAl9g
PKREtSwSDBwsaftON1gRLcw1iknCJPU46m8ny4X2Vd7iTQRoh1Tyxu+m34/B9d4tiHyD0XLEkZ+P
WdSv84gEfszOzQMZbaOhzMJZsg3sBQdG7BnzYTLWSkHoJHhg8K6fLeaCtNEZZJkDpwikqbUio+8e
7AdnTuqI2Z1VsEzHWlgJ3SIfHuk5W5zN3Doqbn2WqVdYzkPjMPdhsk8HJY/y08/le6BLw5rcN0jA
BdumiFHR/iY5HADGfexjJKCaIbiMzyyioeJSQr45DExjG+SrbjR/JMe+fA5vBdJhFskhwlgcSr1V
YMv4fS59FR8rO5U2oT3orQfFxGca/bImBS2kBgBNssiHCCkz9KnQtUr3NYn5haR00M4f1SUxtjRW
36QbEf1VfamHTsDB+E5dP2pFaU0sf19SyTTZ/F5T4Vup9PElbGKqvFw2bIq3ey8h23aFh7I1tWQ6
xFjM9d/rtjs3kLkgWfGLif4QlXEw+cvHOtA+3v1jBLWurKEJV1/kOevIawqpUWN3mFdNKnosu+cl
f0rq0v4KBJzmlZkgQ2ea3+cdTvMT3faS6c7LqQM30txqx919VW7DmqmcArbURlvTS7ZtcX36n0/G
9nc0p117NG2befHyKAyzn3o0DTo3OlUzY48PWfJlTPegVfzIywyRbYppDwWfx5aDnv2R3x2/Az3t
9vJ/6ckkO2eanB/M4HK/EeHvuZvSnr7hytqjlYPFFZnWkTv8/CLqJNUSioO2yoBlUgi8TuHDw16I
w3vL1GobGzKcDq+pgP2NxP/CP2lf+fOzutNdtNxm3CdRvD1vNrxl/8t6yy6SL21bNet0sE3mpvs+
DGDryudrHdfyV0s7ZbjfdHS+wkN1HfjyQUEZeoTH96RrJVXvoHRpHPTZu62DOW8dH7MVith71tYZ
juZDWJbDOQ/HnFwtocMObWrCAQXp81lII1z3zA2nam86LNzH5/0xB0x3eImqljjTzQK3XN83Gh6w
S8LzPKkcC46H+6KINcS3vUqP4R7uK3iDgZNRUuhIJKa7fuA97WsTLw0kiR44GCxSUupmEUeOBpHw
sapcbc2SezTz7g2qI5RfBmm0SlxLvKlv/synQnJslJATR/Olfo628Tp8zmCIEHL6AMZ9mQFVQ2dj
aK+tf28otbZ4wRWvNBFsiV/8TEFpHtIcyoaLInQzTJjl/UxE639ohmdzoqEoQqQiuaB5kzNTf85e
iWwCrG8ZKKjbYE3IR9MRxw+n0ZWJ1y2vxShdaT6AuRxYoimSpUaKRrVOz+fNa+ahLMvNAHVNtPdi
mMxTY/4k6SuM5YhC4/FyU7YD3YV80qwMwqYy6ite3/jTCAufru7z/fY6umLdfTIYfuPwAEzmUXMY
cRPefdFiotPDzFctunz1jD8zMJ4YPnKKlKbswgQ/L9E3D4154HezkSn82WMTFLccBwnJf+HyGyIq
U3v2mWbtjfIZBIVvY0ohydn7bqkLppV40sInjVdaxsEyxnsjT0RcnsN81jPm4WBa+h5Aydp3hhqp
gmLSPqaZJAFrErd8MPsxTbLpb6g5wWEE3oPOBk6iGKUdLdzVQZfcjxrZZBReWLzD4hT5F38Mcvex
0CsZPoUWe5hMPIGM0NAV5kd2LJb9duqfgjl76e2P4+AUtJkMw/lLO2a01+u4cUfx7mUBs6Sv3+BM
f40DkAz0wLmLsT5yBn0RM1UOO6dOoMGW29AunS77epvHcKhansdo2GCXKg1tTqsl/aZL14+dmqqW
/tpkfRcgWrzepmSYxHF6R4CgcdDbRRCBrsUCf+Y5oaMcuT1fSnocpObwYWw52OHL3Oru00C9ktS9
Gz8eZNl7o4fZJeg5+o1N8i+d3d83puHfFCL2C86o6vVM9bNhKBim5WjJshq5XSw4hvB7NNDj7DaI
NB5rGtz9kz5+0TBqZUlVbuliuCf60c+N6UU1bujV8ZrNXz4l0RRkoyhneCtbSKe7g4Go9EX/0G3S
xAvPRs9NGDBBheGEjnt8z2MuHdGGZMYUECK/B7VTfdiF4KUkIEusbfpNMpq1pI4sjocmK7wtwnXW
jq3gZsWr4WawUyXnk/xvFtLqVTiNqJgO8+1oiNF4J9Kpv8+VSboAFBNjhz22sBzMvC4ayebDluWP
CTwjur1WdbB+tY6NKqOOHqL9Ah+SVmLEmER0tXSbvey/HBsQkY5/5tbaQXlhAmeK3mBxnzXm5E7D
Ah4GeIrunO6HkwFknuFaYVV7F2Y4C6ucBgP3KJ9y1qMb0ExHn7GgOz+NgQfo8GmiPdmfWVP0gHSN
Dm/ZXOrqqINKo/qyZilHRynu30/iiHgz+nXmz63i/yaR07olLirV4k1GYGzvIA1OObUgPfoxROvo
NdnkF0bCzxcmMU5irwMLPOsQnbdUEr2Lw9t3uUJGTx4o2yvTqR6MQ/BT3tmPVXBAm9Cc2KPzbPAd
VNtIZbABKQFuaLY9Zy3o1+KfMi7c9KMFwudRiC3nvMuWkX5KMo4naa0bJ9is4p1xfB8bXZrGdLTJ
vmi3MdJMg0XQdzvSMtQ02+X7aAypCPt3ij7sGeZZ5L6A+wBCONvLGNoCzY7ZAzAegKwDeJtDm3th
vTNr8Y62+mvTvsdkCM2yO/ggSJhgjkcMImbdojfavWA17sxy1hwSjyOCpt7DuI365CsyyF2mr+3U
OpdXZqv7prk09cxmLBuOxXM3nDDnBTUQy9M7Fttb9YXX39CaZKPvak1lhqnFLKAfADjZpXRgeIuv
eHiNmNKMYjZVuc1j3EoLkRhOsTHSs1+6/v3Y01d2b31vaMqshvk6SHZ82RTbhy2HyKIQDWrR6tPa
cp6cxW3vmt7SfG3/PHY5A47STW/3XUli+NOzxyYZgDa+pxzk5F1klJ8EmIu1oJiQDKTjQujg+TNm
wRtg0lssAbaJfJ7ZgfaKcs+wBDEuPfZxTSObiEFntxgcrLWdv8mP+iQuZYHhB6JEIMBld8EBWEfI
Wom1jljOLlswxO+iYQOiQnkZlDdNHc0sVaZsgOzvpMmUSHmzL6nzM8bQaE5m/yqlcyh1X6bwXwP3
cAiZw4aSCTU8qMWShoECg3FJcxgJt366yCggb+/40D+MKegse51bXz1YfDqj7QKWHNvEqDjHX0+v
qZhgcHIVDRkETivcpOddvuwzYHTHWN7nzcaOL2+cy0aY1n7A7UEmL9KEDyi6+Hi6dqsi8i948Aja
86o4WI9J/g+INngXAAA6OfRHjevimNwpGN/P71SkjRzYzgtA3WtCTaeAizRMKmljYA7FT6Gjc+hP
SKHaY3/9hzsLJ32Pfg2x1/hRPwKdGqCLQnErvgNwGqwpkB9HRWQ0DiOpoQD1mTADwQVX+C/HRyF0
8FN/WhcmDwZPgnj6L+SmZwMYUf8xQOFcQdsUl6HloRVIdTAmr+F0uP8oyH9EvmOM41PGQYkZQ7TA
XA84kD/pw3d6j0kmyXjObyIBEp3wnNZKOIJ9TVesRhAMnu20+2g+0gY4poKgRJClfGJF7ijpRipo
0EXM/jQuSMTlU0/4+ql5KTrHpELGMvUCVnQHXht+qcGekiJVuHbtqtB4f/Ah9bLxhKDuVtLzCiz0
/rl//sJrIWCSYigcLRA8nzYqg3aGqaL+wSn7n1Kgt9bRQaneK1UxRQzJfsHz9jJCG1VRL1CchQWi
xKOUFiAL7Zf1oZThf3VX6Zjw7IpF0Y8wgDQzcV9Zl/ZkevUq3ygyXrW5z8zBtB6bk/A+ztdHzXL4
sQdtUshAzTx4LQfZrRgdB+hwdEKvP9HqKMAYHOJPBZQqH+O6c19uP9gVoBbZTFu/XL5X0eLJTlnw
IOEqYO+yDBbhZy86Vi8ef91CniuEDfjlUJVABKXZcwp0LEgRirGWOIPECcl3PMunb+sASP6Vpdvd
f+K56dOjv1sO3lTYfXVudYnMXTzw7M7tWq+/pqFZbykge6LVFG/TdBJnhNzU98By7N4k4KBPnfoK
aOg6gz/qcISQPMj2R0smne7YhfciyTRlXstCF892Wi+DC+2jmcVl5hDBDXpRTfF95mHoaDAAobzP
NjELGwZRORttO3bDU+ip05WXfIpvGQQH5mn2OLgRhzgao3qMhVt1mPVSjl/1PsgKuFWD8pMOMzAG
yDt0x3aGDIYuXRoFuu5X8h6QnrTWviUvn9Vsr8Cpi1B0TIiD6ah24hPbH49i1gywz3g62A7XgyV2
KatuM0Jgq6KxXO9D6wNYT7TocjAalAE7H+adthseFD6uuQAR7U16CkPKBs4A8LKY0M35ipY0kaxq
q9B4WLJxxZpwVyUeeYo9dPQaJ9QN+ZXPuGBTwyuUuf4ds4SqqWGOo2/m6eG+F8+1GNDsAEZs5v17
0CmmvZdwcrhF6ZTzsNv56W73wEktwXBs0jGdGq7a3LWBd0XrGIKVFzakVk5FZ6Bdpi3hX8SBM7U9
QPEWII3Dc+83YB6oj2Kn2dHJaA9PQuYaayY65Er6TRyCgcMUNFtOY69aGs5goS9ULt3R9HzJwcKu
Z/XNWAw8jerGEiGIUhkOXcoJwL3UQUa+Lna5GJ6MxVdCpKKhmchk1i2Nhc62TMlXJnZf8F1zKALA
0eGF2aCVn8LRjpKljHZmB6zCD5aMAvF87y+yT927V7hDrTXj27aP5aFGLsDNRrJ3ZLYbJgSfgQNn
4pu2Nzl51Ezt3o6LRAxsYGeYU9pqQeJQP7VzRvT5d7hO4A/lsLkYirxpucg3KIeEB2FGMouxU+fb
UCwhFITsAADIDC9miZIIgSgTeiERcZJ/0znnqnJxs9mIF9Sgqz+U7f7J/xRXBMDg+cL8RQ0xkgr9
3E6ftMPXJDoHRapFLnxGwwo5hmuFlOSMJhJBsQYZC4YbAhMalIA0l/bq+UXaMwcUMLwx9/1AFuHw
BKRzhoX7gVb8zUDJEXg45GL7JZMldNCVwnJTB5RzbYVkusJ4l3Nwa0Mcc0APssLgSDHI+q5VV1Sh
zGmAK0sLfm4S65Kv1Ov41X5AS966KaSuQpZDfaONDC5cqSsp1YaCKSDwfEW3Ysz1QbVBUj6EZgo0
Hcy2+mQhq28rppvpWFPrKe7k2zk1Ehh1/kImg3Qc/hn6ww3rn1f0x1NVIGGTIkpJR71Ax+a57P2w
JPqz5hR+0PtwR2cG+RMlX4HG+wS5QuQXlN6TzpisGJP8gB6GMqvw7YrYxQtGyJ7SbTyCt8iY95PR
k6OsDyp0qRRPBOTgCGKIfc6vxbXe4xjsahfAxqBwlTaYAQjZpNwu1+p5KY7yMZgBxcdVrFwWC+ti
nn0rIX0lEK8G7fQDzVMNG9xEYcpmKEYkY+sp8Q21lv5jofES87FSX6Zl+ytfanvPD8b/k9FZKSKq
q12jzE/BDbccUbld/8fIGJApncWSvZgzGaw3tMbWLK92b59T97Wm9ZaiefHaP9DGUOtN6VXojpL6
VwqPASTGhO8r7RbF9/p7EqWD03dHSCnJaNIulJ9EuKE3xXPbXPG/X1M4a/NU0n+i/psMc6Fk1hT7
Q6VIbSwV6UC94pZ7o57AVHdDUQpQ//KyleKFKhM87Z9ijZYw5APC+vq1r2BSZopOMM6Vsod6Lcqe
ANlp1GUMjybm0xdKjRJs5y9IWmmaKMi0kuH/k/qHlwqk4xpd1ZX920wKMkv5ieybB/6L9oIFU7We
ArEOge4QGxWQB9ZstAIlNkAp5PGr5pFMGugAv5IuShzlPaGxoUgQKCh/8Zpcgw51RnO5+864jpyw
PN1wqvR14hvjZoUqHKuq+NZz++QuLErD6TBcR/4suaY0jjhWItaiolXwmL+HTDT7jyV9VDSLch/+
A/XIRaZNc1ePw4d6uyMKLYEOCY/2y84w5kBcvhLO7yeLOaX5duA42oUXtRXqzQhmxlDSOpHq/feO
XO95jiqMmiarD9aO2io8Nt/mJXJ8bemBD2W+s1nvDAGZS7ItBqzn+tD/O9NY32pR3G8hK3pa/Siz
NAZTM05vhX9WPGpIyoDzUbbk9wxP+WgA0FGEGANHe1n+U/oqijWNaAkgfOWgl6xY1s1JrasG4RZe
WIE+kcFLY20fTOQSuUv3afPT8XwWzb+IhRF+qDeJu8m2t/yTTVb3XlEJ2DO/hBc630z4rwpaX2wH
k95SHRIG1iocInyaJ7XBGTZjF8vbM1kTJsHMcNQVH4CXUaKmDKzd94IatuZJf1/a9AEi3zHUqlYH
Dlf4JeuDUklQNEp1rMB1mRW7aFIfBn12meFVnwCeWFUsM/P04sawo8GbKMFDJot4lt98nHFw2ePN
dT+M7/q/F0YRYvgS38U3pC1lmFP+g4L4P2g6s+VUsSgMP5FVCoh6y+iA8xhvLI1xHlBQxKfv79c+
lU46JzGKwF57Df8AFwGh/NHV97Y0sUVCkHq+AUEA5UhWhNY0EZb+r1i4osgukKNjB/FNpFUk1KbE
nXJffCoUXOZwQsn1Y0fEABEAyj4OXa+B9I/h+4L7rPBMKGjR4gmNn314WinU01z4ETD9q+0CeWCk
Aot06dY40aHwjSEAdcZK4yfEVZGPMdKNfYofhpchFSam8adNCWXzLRUGvhK0PH9T0O4h2RMUaFPC
L9Q1GHExFKzM443+WEyDG62ImUwpTGSiImVoSDjMxWq98VziMKjkUI13p74IHnIb41+bWuzGmz3S
9xQhhbkN4HRzpVbBXM0Mrd9rdEUXAqrHxih5hTlHkJNhh/Hm+z8ftd4iXL3MK88T8vozWUk7Nwd5
8W+B222pT+75OtSNhKct/uwv45JRNxmpPVCn2j5wG63+bOFPcfk4qDiP4tfkna8XBMdDnoF52jrF
akRksrZ/1xM9HIZNLdlWP+NmXiadahduzQsWp4RD/Bzzn0I6LZzhTDBDfJD1J+eJmfXMQ/Aseotq
745I/wn38LJTrvXv3JclNyY+9l/G4NEngzqTGNuNM94SKxAlDMeKMQlVQLJH8lRjhlfzbr9H8DM1
r7Ijo2lWD4DO/ALxudJ7jMvbyPg7oke+9YqvdrngFoEl3aLdb2VVseqJ7VYpSSi9n/4LNuGuWynR
2qi1KgCyFp6xbZr5r2V1tlm9+Gxs/xb71j2eGq+na3ZKjKXBGWZOEVFF0D5H94K41TN4FNZMIshR
y+WwwoT/hmxY9/BovcuNPdQHfr6ys/rhHd1r/XKl2WXTBGNvuM9i9ErdVwOsSy1pGIshudi5fW+Z
rwHEgRtEvYXHqI2MOUdhfvrkTnlFu3L3XQtquKCgAvLqAbvZJuNnFdjlyStPX7F3QStlGxXz8JW2
rthtH4bmNGEUNb6QGHocHzl5Ns5sd5TGbLzlFT5O/B0j1n4VaijJOriU2sGND90awj4ed0ANBO0M
aYT66wXjxbjWFzEFGffmKz4PQFyP9gCJno303rZ27aLZfJ9Bvk4LpR5x5cikl1hFpVHZruLFbwKN
kKZ+bLk2YMv1M/V3JgdfLTgkBff+eVmrORXLZybdBoTGf9UK3WQfYbLEJ1QzRRT0AYVY9zGp5s4i
LJLld68MFXzzdzcq/WauOcwqroHF3yAhnQB3EIIw3VlT0Fv8IH1KHwj4Meog0D9owfePgTV9j58d
xCrpWpwx5stgyo5L48v4tmIOd+pn3apj/NIbzArzKcc0NMPpY/Zy3/ncRO1oXVw45fEF9ODZu9D+
H2yD59W9hLe3B2J0TS+Y9NZ5l9285lmD9ExNXr9+bF+jZwAoL2cvuzopNU8W3tzKnp2dtwoU4+a8
dk5CulYOmGnG1YboKove5OjEgF/Vo5ULyfPPau1/ASZVwbd5sWtN7+7esxgvhuNjF45FwTsOIyRw
2tDcwRbRX5RVSAZgaOvag0rDhAkCppXB6aJVvkTr/NI4/J0y7je3Wj//5PAIpM0OFzc6nOqQPbdh
oblcOEVGth5Yubw/K9MtZpc9rA33sWQWYrhQrYEZ3wAY7s6gZq4T4O3vc/c8qQBwf7ADg4U/NQB8
B5BEPVj4r+rfe2jNDTAU85IzWF1DlpU1Oq0urazW/D21bgIIBfciatO+0DZkQ9Ed1j9IpUEYbhlb
2T1wAF1wo1vnMry6oMSZHhloyULsbIMqh2Df269uC9gprrlmzGLiam17ZWx2oB+MIHrs2fcu66Jf
Vhl1m5dagGSpdOql1eg2t0mbb86EDSAwXLKpY+cwkrmy3eTPM6SCq+S0jfvdAypa8BjOIAuAmOVp
lE9gB5FFgjs7kR/ef6iAGkU3u7lPr21RTzEyD6EqPAaJAx3o3jWnjEzYxSDOwN6xmoe7NpLQYeVs
rO6h6jqh7TyZMp9ggiT+bjldDB1r0aQzXu2emOqGqX+i2RftkzoLtXADzlEFW9Wo5P7x3s/uXpT9
FiYFoEQHjxI0BuRQ/BsRaXHYekeF2W2JqTDri1brgtXiAYJeFScMu5CROjtbcPEZHVTuz9Rl1nlz
KZk+4DPgkM6LW/ZW9bd+gdruWY93QZmZNSitIIuuo9zbtY4zph47hlNBmTS76FZ8AHoXdxBux1tk
7K7iD9MjXlwiRsCt29MfwN2WGlmT6cpgkTWfTmOLTsPd3eFneq2Dt9g3wZMN7WV1YrnPs7u9+LXh
5RTYYRneiOHRVwAiv6CFhccf02YHHz6jeaML3zdZCzR0DVZNAkTpbxvUWViYFnbOU7Bhx+UDrCua
RwxH53fTz26QxsIyODuaAMzQFY+w2mYbbdx7xTFpXTbg7gjjp1sk9IEKH6Ff0ZhfO7VZtZk2cjKx
+RtK0QJOwH3baz8mhUqdeegh8RCnmS1y4GwZlBSXeMfSoKhaP5aF2bz0dID57tY1kLxFt9B9ekJp
AgCoDB9lpzi/MloPN4/WZuvt5kb9dHTOEHn7hWpE/06EmvfLec6vz+CMbm/nOn20hgWPPd43WpsF
9Ivyz25MYczxO3VGkxcX2NcNKFra2xNHQcSSqjbZtqvjxIfVUkRkawno+eHMZmbC2qNF8kRZvmS5
hPCgFHGeTI9Z6Ct6eQnoQDO6G7gI7lDkYJbnZmWnT7essXCr4NU8qJTOmeBx4YCOQ4W1jdXaoa78
ZEh9YdgCrnbfxfmoVfjZvZyaV+gNH9P+g5muA8MAjOp7VgST8XS33J/kl0hLDkh4eHEOrbboVmZQ
FarM0LUKL929YBJXFyBEI2Qnr999cjckifcw8NzMY4Tb3yV416LZUu0V/JS+Ff2lAAe6Va3wQwho
3YfQCii66kA86Vz4h+AwhErRp+gOznDMx6QZoDAstj4uY4lZLwBE0Ezevr0Y3Vt2hDHu06ejTLUC
dwTxfCKs3G2XoBLrt9hh+lMcFaNz76eIn5HJkn6VmYMxQcN2ruxW066qe8A4LQAShc6TGvAJDv+I
39+aySavysjdGbzr6n4VuntmMpQyOcBl/7mP3tX2lTlz2bnPKsOYR1YbhcrqVgCwwp11Cooskv0g
2xwnIJfN9WVLByaDzHpKvdbkDsmztn4jYGS688IrAME661ecO65kBWZAw/fN2z2I+c9r15wB7EBs
3v5lC7Pvv1ci7uzyasXvXtUmbIC+TJep+qAdQvVtUpgdy87u2G2D/eFmsP3s/lu8gx0DYwPybYvo
U04fSoAUeiRwZ5C8xoDgsqK58ujTnaBYzkA3vxxOOG0j2k4173xlGvN+1yt53TL/MPGtDitoSQWn
3Ac/EyVoeyRdcsBubIVd0EUO8NfM6lm1wd6uVw23mXcZmVtIz26XjC38w6lt7TtvaAFYP0LdXB8m
vdrRKT58cBI2mWddWBYqgKRZHqIcDsrbv/JITgPdn3sB9P7RCF+Gu+OsjqrLbRw8q3Tl6L/QfySX
odMPUxL9l7bdgg0HJXNsWO49hoFVeLSNMlKIr30rOcyMnSpXDqR/gXuYHgOGpgkqB2zpi9YdXGAP
WilFBxqQR6bcSbQ9NrtQEOwViDoL+XG/2p8fEIhijE32722nZZN7AY7dpVlag3/R1rZ3bxVw6a3E
pYO4q82PJILdPcP62giMQTvL+ltntcVipb0bAiqxXs0KXOLxNTz/DY596y+cXSBjpeEblCk2hnT1
Y4A/nCbINFZw9+A1MoGGWrmBp7C/hubv89zdQU09uSXKbABxjkkeM43OrRLniK2hEhmH9g16Rgah
7uweng4UD7bkSSWdpaRwDD1oajFPsi5+NiEGLD++m6SWT2Ai2c7dLq+TC7MWu/V8tcyIKQbIHrOL
UJxFN4T0qslg5wi7lw02OB6CyvI5wSyczirA31OTtcwErXpvV2fm22UucH2G8GXTl3dcp8hgemu7
ZaHsGR5NSr2pBae4+2IEe7XDM5Px5oWs8xy8z5Nq0fH7PzQYSaOuiEe+eG9e+kCa40b9T2/bjUtB
YZRMD9tmoVxz4kv0rq0rUem8LETlnmF2X/sOjjRl0z88MJfnVB074NEKw2rZ2RNXNpToiy75ZcXw
UCCAoMK1IFYF57E9YtQVLX6phTbYUeydSn/R7V2jJqzgY4WN263uoNcbAGyiS33EHNmvdTAAgRHM
yO3tzErRvFVI2sByINbcLfry4aJE+Bgcei2LDPCxzM4gcN3bJG68GEajTgfywgupdAqz+28evnvF
A8Bi3vQuBtbyBjzHzjvsTIgMi8qwdmuXnRW3tUemUewVNyRKvAeT6wbGqG/n/isqcKz1yw8cqtZ1
8MZxiuZB5tdAFpKGlFrA3ZiVnCMbuSnKqncJEPQbnwijL01xCKTeokMdzBbDhmmsUpCeh6A4ghpz
dk9clh3qrCTWad9gT6g1+xUguc0jsIjmAXGa+uXRWPxtnzX3HA+TSQX4O1xhs/t+uMA8eFsLtqR3
i2L50WIiXax5YPi2waFQH55wsm+XiWMkcZlr3ymIqKjRHK0k4TZ11mUPw8AoH/A90IGMsO5cABmM
TmDRjuniTOuj4LFFHF4QslxG3dBCxhfIYuiHH7A1AZ9hR4srWteXWtZAqani1y5s8nElurKZhRnU
pJ3z+i2xW5/cJPMW7eNk2yldu2g7wERtPFkQNClocLwCEKUJ+n532qbwgqpLeLH7d2OX+BaFJ9Au
0YVupWa8H/OgvHOcXDdlRlYLP7GCsgO8vkBj6uFfLm7MMXgP1zIaQCoPlcbN5xXKoAQ5m7sIlN+L
RV67OGneIdRewpjhseEYDLYRz75Dku88yjMxZXNwhY7pdB+lfpoCk3IMpi+2Z+VICL23njGXwsZl
68/MW6OLMmcTjskyfYN+OdfBrSevbtUMh/Nn2T2v9tMHfMVCOYKqu/hLXoA4XMqFFjSAYXYPYA9D
IT4GmZ8VISc3dNeYmZu3kumDnbeB3SPM1YNH5CB+UBCRStGzdblIhZ9tsCm29kwuW0WnWDeeDrPD
X3KNSh/e3jLH0xWYvb2A0I1ggMSUPxIp3BWogn1MJbhlZWlkjoSxDvdL0kIqjPBQmRzJ9vHLsuEB
+RXGg/2dObDD62ZLc3d8HduIDyH9nLvTzrtPqynvUT6B86OtCCUm83BYadcoX4Sbs5zC4LAa0Hlj
HntbdDFuJ2+mgHi5CEF4p0kS1Ma15RUR/Up0SjU3ZG+1epAR7+9BqeRXOgAJmaHsArvcq3UcpSYA
oUvsCaPbtnHy3qu49/AX7RieU/T2DuzMlh2CMZyUknbr3bhRgbjl58w+NAvPIRtV6Sjp/EOEOQtA
1r0HDZyzgkJa0iLV3a8WNcDKzrvWho4zK/0eOxAFGfaI7Hkdp+yCbdKyoATmJv+rQINd/F44aN6g
cz0hLOXxgmwTBK5qeANea3h3No3ch6ufbZ3aaJuwqOrPa7BhuWwQtqkGh/GjFbdtPBEWXkpX0UII
rWY6dudKwTPlD3IU6VsVaHy74AE7l+Vsdqs4XZwN5zGZnwd7Xrvgb7ftStfIAdJBSOBCQMRm15uc
J9xnTxNYK2IB14VrPye3S+O2ei02JLi8TsosccANZvYW/ql9my4A93q7v934Ot1ZHVL1B6n78+lT
yN9W7BEXeD8Avd1HaxtcIdMTQMCokGZXnST28mmxdR4SUtK/G7/5Y2ydOqgzX0ic+vttNIzLHpPl
evxygZLxD2lV3zgpbtaykW9Me+QpV6New8724r57J/J4+Fp0WNhSjv0jRgzTKgDEasCREWBWj5ZJ
y3Z1eTa4fLfjTMJDi2V+R/IANI3z2voLtFKr3uqw6xhu8IJ6xY9RZNpTvbTLJO0cZolGz7HS2nZe
jI1q8OzLgDEPPrF10cmZ5K64P7hBZ1lf3B7a0hLKs/39ipMCvp6KIv6TAhfnQLqBABlQVDI/UmrI
nDQvy21P6BmpwnCQyJVg+NvKECv5OgJJsAjxujrPhhT6YNeml4Q+HoIViCMRzFb6mgmoXUDUmlqq
9kKyj4oHPdocWiI/69akSNuSjsw9xGfOf44REPAMDx7Hsohfr4QZbbA8/E/6jKWm/QtUj+IPGAtQ
mhctayFXvgaALD+ARMwyieZSTcQBR3NPiZk94MHLuferllhDzfnVEaHw8nf447Al8Sc/gqwu/1gO
sC7JNwzNmxlpiPSj+B0+f4Dn53FYXKXjHUa0+vd9fA/voTUFwUmaJB9H2R2fAy6TtBc/ElT8/wL7
HGkdqVLJzcScCEcoDEs8KLvbjF+e+FUJuaodDnyQggMwghObP3j72friv9opqVfSjfvy/lS6dKOZ
JZHxa/AcG/WUtk5oRWnHigBGQaNF2s5gGMdTPEbbn/sSoBrMOQSzmlawu3BmE1mZLK36jcOVYS+L
Qga9Uu7ZhRd//6M2lxTbrhRfvA62J4EBBnGO/jW8z6nePuYac2N6OXoiRaEvXPxIkfMUkN1RtUk+
2m4m8LI/ndLT1dX/tt2csjUX0ZVUI7j8pVeWnXTDi0A6eU4acZxXxIXSl3Np8q8UuMs5gPbZKtat
6ZU3brSqqwPN0C2QvfwNLtw+jm8pZn4+FUOYnaB4woVHe+vStlZxyBNwudL2pUlbgIskaXbWscFV
I69ATXnRkaV9DdL4mpjVYAVJNQrgIbLKwfvicg/bHazxoKr9UP2zriSfvFiaI6oSzLjko2HMzRGi
cujWPX9oI6JH+erCia2QxUhPks4KvzzN2LZOiB0YoXUf2EBpIQGyMskwmO9LcDaGVsU0DNNdqUOh
tzATWkxC2FLmgrfUlxw0LvOMsGisYCqAr73kf28byQjXcBmLkTTCn4lBExKCQ16JV4OyjcDCHV0k
qWLd5Csl9UapfO7C7SoHq5u5x6mU3VnThE+u3aN+XSFb1gKH+VftyKVDQyzYGj8WQBJuExuC0uun
suZ8oF6E5CeyZjzdBT1MxGrMEYD0YgfuWz3+td5OgfgjOCAvupMS9LLQysNbHfuyAK0QPd91dZNg
1Nr2H2RtjRO5+A/xanqQmSxPAu26xMOqKEJII7T+Bu7XIAxjt9nhKH5KjQU0IapG3qGGbS1zBAtP
I82P+mX7vNlPYP+RXb3wdNOwjnOHcQ7Z3HYpGWhsJeacr36RHhJkFIZ1xvy4uW7kmrJlsrkbMQ41
RC+36LEwsm2WvGye/2G6Ayy9V2Z4nITZoBRphIjxaPMyijH4kl8c7YYTV6eG4DQ0e9OVoBhzbq65
JBOZ8MxfwPrMsNottCVqKem7N9za5mtDaQ63tI2Js7CJYNPkI5//oo18RIOqOnw2iXrR14WjuAZX
vpboGKM02YG3wMd2doBLYge0ZS9upWdnEVWpYRbIjB8RKX+2wBu0SvXvnJ7iu6HB58VyJQ+NYV5v
y0gevQ7moHvGsbvevYGZXwSf7TCiYQ/tvEqL7+WV0O6k0qeoWx5wVjx2dpiuWMzuNSWFLTza9Rb9
+847oCMhyAVtVMgQ2/qlp5n/s8H4y3sxO2Hau2QkX6b3an4+aSZGGNQxiIZ2bPS5Gxosm0K93E2D
yrBcwgbtIAtfhK0vVEKMuG9LG3Gvx4R+e08GKKj4SPw6do8TDaihmfQhIkkw22qWKW9OTim4Li9c
KnuzlSVgw9o8I2g40a6nPiT+AW05dOwi0hjCwqmAuUCtrmV1imiKTsBJNErRtgZ2xPRA8zJuvvwI
9lBkpJxGqDCcUEtFlOyzZ5oX91GH5A9jlQyOUEXxLjHPNCijcIXcJyu2WRgeGolEzbW4UWrt4xyE
RvjiUJdwnmTPS0MGJ9uNUsJDhFaUEVaGOa1cHs35kU6oPA3PqNjycH0wZuR2z7jRa0N+IbXxt9YH
Rpc5mvzUDbuoPEQiJ7LmlSGKfI1SN/vILs14yPdFkQWSiRHOJFfUzd/4I36tTfbY/i3CWlfOLQW+
0lPWmqki046zENroegOPu4NXoEE3ndFj3e6XJUXOessRJRclMmne7g7/aUXSssYYnTB1ZhkC/1BQ
Z0pJAYxG70kZ8a5BTvwe5pQKNr6HBzR+JeHJ903A2wI3aAnKQEmAmpiqFljPFhgGiJXm2a9+pAUt
IsDy8JOOTgz3gc3N8JvDgluAD4kcIgQHaNAe2Wtpb1d8KX6i/lI/kPEyFfla0ckpT4Z0JqpvX6SS
UBsCHgFxAMYmhFOJyFD070LUKORnTWuOaiBW47hSEfDwIIOUi65h1U8QfpQJa/YJZJIbLYbnDQqJ
kg6m8JGqpMLwokOtpbxE7hvYhUBtWWdYDfxItlfugYqWkmSWWQ7SxlfE9dlr0L+AAM32oD1SQnlI
X5ITqv18axFRFePRwrq4UqwsYNUuWw+mxSWQrspYlN2UyHpQzyWBQlWR3K/cgwK1deLfJ0Y2NY77
wII5RZl75n7TJV607WY+eUZIPOCDuXmJUMetsaHoYH7kH9ZiOvlnCpbJYwlkRUY5klsl+WdLR3t6
VFjXSBHuc8PLRkRGOXIsTwPUP+kS55HyJys4U9OQGpE29o7dFIbWkfMjlUdbubvSy1DpjuFZoFzf
vqw9IIFJ55xOxsuXnGh1RrLbqPUpuZCil99vrW/NTp1LBxgrOZtNZqIETHmDtGulV7uLdMEkgqKv
sGvYVL+/0dWttlnWXcFovnqy3LW0XNvKxXPUVL7X4NE8buTgZmAKxKZDJECItl1AY/kUPVix+Glj
CCD5WW3hcvZVNJGJxvd5crb1mB7SYizpwPLo+bNf0dNhRZiNGJUInxNI+oF58zIfPJo6Tu4S7hOl
JcpVJIfLHs4jvgqo2j+1YXMnkTXoMYmcr/arF9JiElJlaupxVhlOIDdAUU8CL78b8mDON5VFeNCn
T2KadKG0kRZz6wRl4AKnrHGXEmOhi/YAViZ5p8B8E7oxjljM/baD48Tqc452NC/kXVxsEvjohXLn
yhv1i2QiFCrAPNDdiCPaYHJLpa1xZ9lbnB84QURUnUc0WgmCeZ/AWPu9j6C2Mdq+BwkliMkVRCUU
XkrBqUW2r4Bu50oPviZ7CTwJzviMJmeQbBAk6egSWeHXeEG6MLCgcPR+NJ8l0o5CC3vWDaXWiQkQ
3tSfOIxmNjH9QCzGAmLDvcItbXBIZlcOGDbrUrHAJFP8XsjjlHLK7qhOksC5hJEpKnmte6AoWBri
OkHmpgTqgLrz7UCvRP6FpLrMmMJKz+DPfd5TbV3k3bP6pkYf7ehNGpxbbJnDO05VxTCJ3QpP8cDu
VWdOLqI5uCipD4Ed9AVhkODvnVRgX0cT7+TEoJYQy+F+KyDwiUJEzu2n+155VoyGTchehs/t5yf0
3eka6SbVHSajrONK4auGLp5y9O99tYuUi3I3jhOk4HeN0u+2sx+YTHm3SU88lCdgXSnLFpnAkRNT
F1ifGJ6IC3vCCtBmgpWE5Xo8LGEzWqzcA8L5njRFUDx9laGovFxLxN8boF+ZgD7+gDH+HeA8sg/g
tlabCpgnSCrUc5PBkSB/fO0LKYwBWysOhK0Udq+Mn+jzyF62EXiuhswS4843YCQyhnsjWz4t8pls
CfkVZ75jAFntOX6i8iTJSP6hxXHwgY0QRPK6zYow8JW6D6jsemX3SUi9UvnJYJIhrQ9hSpGYfeEj
pApGQ2XRc8D8A4/2iw/14TWuWQ4Vc3ClFLWmFFDEQUonihkJ214Dc2wHxx/83AleKukeo6TxaMT9
Yv3CTaP7i7D90RkeMd4ga6jdUHe8bY74EFBHKO3YjWg70rdOloLI7X5kJZh2gUdzig0/I2ti1eHk
Nnn/VtuorMqUxAi5Yw8N8/cEJI6Nx2gy5NRtJhRhzK2WNmKyPmXAcoMTKA81GE7vHluUr9sKGkxC
yqnnKRO7lIqmuJFQKyNmbe1a53cssC6cU8rttjRrxSVR3mzQx5CKreTGcQOlzMtXKuF387yOAlCH
805lrY2sDCuKolsFsB6muKVGhE1TeK5r9Rg+1lAl2s9O0kBCA0oEs0bDKXrxQGaTaplINv49Oa63
68VvOWRcJgOUbwZfgRQEy30D4Z9tarKYGew7OjzQbGQTKucKHDjyBLzmvsvlpbN+XJ+3tBHOQTo+
I0+sQ9MB3v9UnBOiG5U1EBqW+a31OpA3oCJXwUJAKQRtbJJTJKMJCcQGgpsk1V8/Wc0z19rX9eNC
8M+oAbRJ61BCU+/1Q7toj4+X1uO1pScjA2DdPn+kPo0ZAH9NhIR9RVupQqxDf4HxHyNMtE/wcJBX
ol5sF6IYpapZL9a/0WO6tRhnjIEdERl0QNeWlN6R8KujZnGrI/dJ6ZleXJwaVChWInO9neqhhT2a
GLQAkXbRS5RHqhutRbRYStqXHJF+Z6EOyBJVsM8maLftuU31Rpb/9fcBHcX9Z8+VWWuf/OTEO24v
kBRUKRDdqS+o4LBJBAzL7hFHyYaCEMAPd2pC0Ve8OwnbcrWvSgGp4IYSSMIJUE1VWODyP24iqEX8
gMTcNqjdKasANSpXvM6Es5b5YAqtvlauG+NKAPcDJCxR5Y1HYoW2lLpa8s3UBzxFzAa+jbDHUDcp
jiK0r/SxByx6BdVp8Yqw3JSIQv2txyuloygc0GYgyWTAswfjrQMEWwp6OW/nHYFmU5aQ7LjvGH8K
Tm0oHeFdqk0glDe/pfHNhqFMQAmI1rB38+OZMhGdT21QD8J08dMo+/SDcEkoY0mldUT/MABVSYKk
n5zIULNPdURZQYlssKUgwQr4vQIFQLmxgikoH25GbSDqj6jvYNLulwi3blLdeLoPbP+80l1MdkrC
Igc6/QxptE+Wi960cl25LWqj/1hcfDZ9pU8qlyh2tGE29Y5U6X8/ZOmo0q3IV+3M7GSUUMrWaIaQ
amu/Zr8n3snH+1P4YJNuUwXLQ0518ceiAu+vG69O04LDRw+DM0eS8sVXX9CSBpTfEnZcBl9f4DxC
SyCNY+4wVbGESSoy5XUoTfhquKin9iCtUqPxwh5RbNFRpremwKQU60DXTbsDFFfdNVd8FKypUCuE
CzqQanPpoXQsV5dPBw71bU6sJOx1mpXJ2T51xnaqqsII7zNE76mdvpUTl39GHcVxKeuSbrZOEvmH
zl/evM++yT03Dbh7gaxJ2aFlvLErkLEQTBBYL3KIEl/CJH8A8EPtbjSJ2TLgI9WfwGagIAbZuENL
i/d9+hSzSo/fLEROn6L9XU0tLToB/LU/mEHhF7Vu7tYdbygOX+0q5+HRVdeaRQMdUB/4Ra5lPwuC
FNYZO2ion8ndg0jOpSVn4szb3HdAyDibtDI5aeyKkAxFikTHjDazusSigV4jYBoNGJ5sFoz+Wajl
jfiMlTADb/3161WyIF4BcGrCul5HvsMF2TKuyJDpE9JBlumaPmS/poa3WuBxiL3IoMABahfhwBUH
IEJKX/wABVaGDwi/N7VffLey7xsxuPhKEtTnzbrPgdywa39Pahv1n09N9Z/lUfhZkCzK1CX7YIUC
gWSf9ExeDKdN32If/HanYa1zzPqXLHsvmHezz9V1WLJKsQL1oPV9DRK3HZzq+UgFFBCSAIr6n87+
x45bZRUZh85oXj/NP0DMz4ZKY7fNJyaQhQbDI0aWtPgObaPEFVl0klalRyXrl1A3CKv8U7/ftY80
Aqk5fmpgf1la9Bf5rszEIP842RUod7Hxlh4AdS+7DFsjQmoMw47Y6agzeF3t2rv2o17FA4/XaDBd
5hNR5EFC/bzDjFI/Veldi1Ah4jFafXoyLWUy7za764+k2BV3Ph//xyAey6Hp5+x62mQVsBSYtE/y
QH1yqxVYPNR9wYuVoERTxBSRYkRwidlrFn1VgxQlWlrE1/mnvqfeUTgjeBF+THAJqole9CzOf2/8
QMRIKcFxEc8FaCAfmN4rm+UlRHCicUF8VZartBig2lyPRjejq7/R5qXtK4ELo0O5BGlXPbe0W2xn
H4MGEzYHh1gv15O+vHqzMIe5ZNHMsiZ6JPGMAkHcLCV/+r0eL88H+DU8rgKhQmSMyoeQAYoFPhO9
xMmXyaF0UR80ZAbi8egZKogBsh+wN36en6EJeTbbZD+Do8dWgePCh/niWZOSJ86GmGZqey8IJzQN
o8rsGelndpMuYUPff/0i5GBy4d+wwzq7ngVpAzEbtj7AV3TIPx02MgCMXwgIKpPo/rIbpGxxqs5S
nCm1C/J4QqEi546wTEDmtsvrrDFiL9p+JOx0BUgzTZaUlo/W3Wf9sZwMUnAFcIK2fsZM5cnnhZ4J
C4bETotOf6XiWIvH4vFFNgB1Kg6owcdh/KeZyJm1zgCJoZBe8QYLuxaWc6epEPdcKguVow5xhmNj
8FJrgML63sYL1pLG5tyfbKVq9+t92/0HN5hCqXwID1S1+v67O2KBqJuRR+pTzQZ1A8gDEW7jqZRA
anWg9s/p0GrJ6sz1WYjkYti/7gPETj/7T8uaKn1WMfIcK9DsKUIOdY30ZE+WUo5whjhjOk/qIXxC
Jr0s9EXbxAfWlepE6KF1HAmb4q9AWlx9eWtyktKK+ud+mjaK/u5Hd4QJAhn1YxmhaoNST1n3K3vw
VLY4oiJS0H3YQOLjqfH0pGtJ+UY5Z9O9ZBeixSzfiE9HmWqdYll3g6rzlGHEt4vy7a7tGZdUfQWX
gsl5B+NOXmxzGJSi1DLKenYuS+w1pE5igYjGCNuOOzld80mFDQrtQxmkJw6cOG48qLHYKHkDKl5Z
YOPXSgHAJp1kBX9Wf//RZ72x5rRyr31YUywRpZRIz2jRf7mOcgQq0Y58t85zPcP5j4SQzy/vD8bq
J0kUqfSjhxPLPNry7NE2vGUO2aR2cTFIY8zG9TdklvwP8HcKS/FJKoqZ11xRRbQ2nVvOLBBN3l9t
hsoMwUCnV2u2yhauYYhyJoBKSLvKakOfVvNBRZdj3aLZixHuJ59eSmDTGdWq1IhEAUN02W/OLcqq
jkYEVozKDdGG2HllFAjnm0/cmqPTssjSiJeqBM9ICEjYQf/XIy74GrKnB5q0wHTCUsKT3YrspfV5
bSSRfB6LAQbR740p8FfGE+gF9LUKPf3ivNzs48Co6bNMVo7R54kQp0ibi/oNf78Fv9c4RzQoyTyI
JIWBNXMaeWiqchAdk4wdC6gnpFc1iM8hyqAixTG5ZnCDdgOZPARj3jK8XbG5VHMUMZnSQFs2MFte
R4Yw28+YkPlPXUYvUnrQ68qFEDEKTK3lSmiGtXahfWy8m3ZXxy3fRehUXVRnzpHsujmTaNP6aZPh
YqR6Qzxi3TlqngAnhwDARQ4qUzVKtBWIpGfBL4U/B9JZ8TVu7DuMV8ixFUN29LWqOJ4WyNFrFGpK
c5VykmTCjpP3axrQc9DlVw9Upce/LJSRAHZM9xnl6VxBRMNywiTdEpTgKZWZxLIQiwRwu5l9SJBa
2bKx+mwLPPF3gRZYj6j+aktV0fjtaGrz1mc+kDXgtwDRsRxIdjXxu88U+XVHKkoSH5eHxvv3OwH8
5KVV5OH0S92y4I/U6C53n9yxanOT0k+UPFuf8SKwIj0RPAie6MSGT4HCQ7SpxFRie8lOv6kidLer
bf5t7uq1mEtBwY35Ltuo7tBYRS0P6ts557Gpv/pWrfpKSkv1mm1KrDGTBICrxooR+IHZBRWj2N1l
rq0x4h5BTkX3A3y9ZswKl60YWgJ9Gm5Uw3odNWVUH6ts1pXUW9DugZvh95/qR7/gh+KBy6F86mvy
d3WvqbJ5K3xlsP7pYXC10nGuLY1t7ijvQK6dLoU2VZ1+XQzVPsrIBPvi3xH52ee78kg2OHJ50tlT
mzT/TK3VateWDISF1oBJ3agmI86TQqIcpwn97YSdG+kHGuCU/Trv6ee1Dm1BUr5gg50UnvL6cecU
QTMI5KHtmm3386HOi3ovh6a6anFfWzab2R/5Lc1uBD5QqeIPtG8Bb/mTvfJFT95aYLT+8bMbLTAU
KhK/5BX16SjiQKvSV/uWshogQ53CbwplRhFysSHWwb8jM/qyfhXVVV4paUxCsWNhBf//x9rDxD2W
fZvqfEVilimh+ti22SotPqUIsCfIKMQ8V+gL8wA9wacAZ/tgXKt7R7usOigMzsgUPnbwHL9sA+VF
r+pF3eUHibewANr4E3ZpRkNrJc3AIirk6O8fhgiYDnzKdqXsakHpVH8zGpkqqmwtL9/s+rKYevsm
GYxKptdywczl5L/byotUqsiVS2CjA+XUnSP4NsF0MVQE6xlBa6ziP1lQcclIQmip0vxMx8X6jgpI
ORS6lLQ/FTwEk0m6aZgMFUiUi6nYURO1+CmHlIV8G7HfXE7HJGdIickq41IZpN9fPSs61Cl33LSf
dDUDM3mOHd49BmAaCDkDwHLrpEeO98kG1RfE1we9mqTx9itNADl6BvKddKwm8J2innsvpyupO00H
Wv4z6pRydGfF+VC3V2/a4G0emgKrVAgLJln1c50NjhU36WN6wH0EcZyrqhRcn2lXmzFEJNr4Q91u
nwzbq/5BhubBIk9/snJuP23PFjqd+kn1T8zx86dzru1btyc5DGw7lfESEzD5DnGPBpYQnrq1H9Z3
T3k87pIjEvfennxfB2TyvAbZF0YgPLMOko2CzUO9+MpU36kc+pqo6a4usKkoNarw3lTrw7Im/FD9
E4r0+poFKMvRcQr1Qh/hk5YZ2H3Zc7Xi5RqqFAMmGSUCuZSJgqsipuL39ob+phXKg0iRAKFRRSAc
sEXcViwCAuep1i1TbqvgRgeQm1PCULkn9Jv2HfBXQ93Cup3owZDQ6yKqhlQMUsKssK+emnqHiora
TBh/wKobE/IIe/q4E+zMRg2sjALW/80v1pMCoUKi1gyVAfs0CcqvchPRpB/s1UWaEUplioHElaSN
dG7sOspaSkD21LxQgqOvi98ad63uWZpzn7VwD62V+txM6Fqp7jxWllV1sq4gY2plC92F5g+LXSVD
GdK6ovRJ3SF22jeJL77AnzfxjbwKFYrRtXWi4fOUMEGF/2093Zk/EO3dhJYGpQppz4ukIiZhKYWx
Ly0vRKuUaVqe8cll9A6VrSTQwkvhzZMglEkqV8S7Vd3yMnNYI0CkKGlcBupGXFlu1+Dd1oI6e2p+
XFkvCh26Kio8VETpUyGDco2majJUMNHVu4dg2HUplenpEmsWrMuv9uXbV4OHruxvTl2nFwMquMQ/
ImIr4Gk11qE5x5Oo1aHG3B1iw72fukPlJ5o5AO/bqJukz6ShYGMFumBQ1bHji3JuLCNIiYQCV0oW
S39W8gtN69MJ1lV74OOgWlKRb9csEts0uhCMcg8lrSVg5afO+3aTAKzxG319kKcDLVFvo0DLXrcX
aC6uJPcnaIfiRCl4soeKJ0TPd6dPIzij7Pyqnz9LjxCjJSapg3/fJcsnPT/V1mreqXV8AZ1Fq47p
zJupHU72/IBfYyFPhaW1nU/UJqwyuNEq/o+oM1tOXFu26BcRQd+8IonWgMEYU34hbKro+x6+/o4h
7RM3vO3twiAtrTZz5syZos/iztbc2xDoWwwx/MmEtSL9rilfJDFxzA7cRuZuxeYxZrLGMcY/FVNv
OIE4Lgi9FYEaE1g8H8rtNJgCUP5p/VFhcM3WAtUIPBe3/5YtTFk+NQdK1xDSSHYeZj/k1c0p7zdv
TjCtb2Al7FX01IFqgJpXJJPwO6Ve6R67Q5/SdmrVYRQB8LjmsVYBLFO9VG/Z/a+OIM9suBhJTo5V
dynjD8BBcTlM6xtnAJEp98LTJ50JuMwnpDjZW8bFEZJh3yQniSN7RQRzFZ/87uAe3Wq0aKppdYni
u83dpHX4AvUZNCnF+2U7cUVeZrDjIIaxs6SCa+KSKYUBEs9TaAjYTmdN+luDIF3XNtfSzfOM6dZ5
ph2mDUhd6zF/4fcde4Snvzw90QG/QN80JvgUHI8Yvc1xCuywVpT+uPxeAIkntWP4RLubVe8eB90x
0kY9A63O6yiSUjfntzjUikEXo7nFvsHC+TrWM/BosjGPRpdjh8sheEG48YZXoRvhRmyDoTdp9bk3
C/Mnpix2d1M1pxI3SipiujN5a7Qwzv+V2rQqO5oYzKw/BnOQTXTrIl7XUHVj3jxFVwqoEMJDMO/t
0lKMwz8zqxo7nszsAC+lb+rfvJxzT2XCV/0+TQPs6tnpyCbuuhjdsb7EUYeF96mB5lmnrZfAhvr4
yXmsf3PjvBM5L39rh3OksJtGoJ8pHh4eSRf3m3NUZhKRc3JgPoX9rPRLlaoIqUuGAtUYDmkPar8o
2BH72QoiLYn5JxEOY2Mia/6rSOGcBHO74OudiIzcmg7nNsYIjGQKgBfY7C1sokOO2iVnl56G/4/9
0VgC5BAVvn1d9RI8+PDEwrSorNMb8i92jLChU5udhrE09ue4JmxWyGgOcbnCaxWiGUYkGG9yg2ep
xp2zXUfv8mc39qAlDRajHxeQIBSIgkeZkzv7LRHCLVG6TKUhypXCZYmxnSjzV1vYjnUxiPxkeoZn
8LtwUiiexLmtk+K1ZDEQW4pnnb6koLAHo26NZdThRYyLn4bMylDSRNgSrE3vEA4Bi9ewh1F2KVgJ
ymjwqwDJqzCkxThIvk7clcho87IKBZ8NhyXJMMUzrBDXqQ9nkMvmFr+TqtbuN5ZD9bEl/OgAt8vQ
Y30MommGZDE7mhrZKDQCBxjzsNCp8IEn9quO4EZH1Zc0FFN1Wq7sluyaU0EH5zMilGE6PsITKMLg
p4s5WVEu51s8+OILDnoJvUf/RtIkB7yTJTnkF41LAC0eE/sWn9ASicD4SSBIgEwxeWgxQo+5JvFl
ba6Yg23M+djW+fOhHBP7fv61/N1HcHLAE+ifyadr3289cP8vAzI0Gmho07G1C8UnmHHf/rSGrH62
f8Ojl8uge+/P1xTVeirxAd17GeOMeu8wG90pYU7W5TxIFtaB9qRwVOTD8SYSjGsZCJY3DCrniSQt
x9gj+r+BxPxC+BEjNQ3d58RqE8K8d1V60kjWf7sLZf6LsRm2RyLD/SsD4aHm7rlV800lNTE6bWzO
wBjCW30dCFsDMnlAUqw5vhbgew3iJs9g4M+HdP4bbbfUiysw3U8Ai+PMPhILsFcWTfdbD43JJz8h
/sW1Gn0rFRt5ZtxJ+l0A2ZnI43Ci2KHlbz/mJewXx+V1pVdAhMj2sk8qrJcdaBGUbwxoP+zXaey0
Tqay/qrrH4iI4u0JqgQPCyqdl3W9kTOa+XA3cGiTMXcBOrBzxIqJ9uZpDit36pD5VPEuAssuPt1g
4cW8PGcKeWXOCHcSry0izJ+/Yc7a7Gy9fQhtY/LIbkJcKTYMpGweOCR90Hhm8WnnnI8NtDUClzC+
Pp+Vv5+tBw1JZhgg0iFm0Ig7+XUJQWNR74o5xJ51bhrJ1uGMdEC8qSC+UI1PbENtqv1b4TeH0YY4
zcXW+BfORxJnd4XsxgluI77jrhFvbQD/See7xbkNu8X5Fwlsp6nvhHrtgCY38gbeBgNB8vFtygqh
36AtPuv2hY9n97oogIp4CE0UqgQRp4/NqSZWpPS+Yt083cTmSLoAbrOBX6/wmmoyesidcPV0SXVM
D830DP3UVoXSYXaN75F9nLAui5g+5J0Th8aGjYs9Y6hi1sHYGsFogvcrB8QvW6XhlyZKBF269x9j
IB4Hr0ueQBfOF7aaFaQNEhRIp7RdPl+6NflOFr0DpB6Y/8oxtBmQRAfHyegcoYUMBVRqxwPbDc09
rbKJKYCoUuajJwseFjxHLTIXk/p6sHnPxGYabuvswvmLi+tB6ZcdYBQjCXcZBFt3J/UtALvWQgLo
nYhwqA830UKn07zyiUfFemL+JF5rjq7VRrfx2r1aV9Ic9N3ZJtpIaX76nfjt2Mptcgpx/eNAirvU
sjFvQ+uv3QEUBKji0/zLNyYhSXecOETJOY+yHyxrbJE4QHkD8C6Sy3DFUTqCwOuD+YU321/8XEG2
PXKy74hSYvgjJYu0Q8yJmVezKKZt2NkK3Twn0eY3/VdtzjJ0hLLxUgTm5nAvli2EXQilaE9halAB
hJzI+l69Px8H2yj+P1ZSy9/WPLIPrSEmXWUXyw6uprF2KKFRWs4rcbfw9/hJEc3FoFJM7t49tmJb
hlSKuG/+s7GGlbFDrEtk7EOHAvM4xnb1t3wlngSIsjHAx4HXS0y0JPR571JbcU12f26qgJwqfALe
uBeNAxloImMcmzu0liQbPEmWMqsOj/4X6I5UXI5U/7Srn6iJWtvALzE4+Wzj1oIwyTIz2Oi3jq3f
eNLgop7GBPhA2r54O/fSsRb7XP2TV+JW4rZACjtE5cQ9cB/Yz3QPOBeL0Ptdku5Nfie7siFJIun4
sfv2JJI5AGcCkFGWWwJDGgT0KLSE4QpLJW58B5iV35OHIVsdeoXNSTUT7GFXNxnceKS2g58xTw03
muI/X8ISiwiShDYP7jWu++PfiV7AoUdcxauA6orfiuBKIzDkiWWdRDpFR8xysxOoikOvComuOsCQ
tCr/KzBAUumdHtE+IyrI7em+nl483QvOTCqV7zXvkRHyqy1hx05dhhw0rQWBX+/ja6dPB1TIJkEx
hG92/VV/dooHRyhauCN+lIj6hY7qpU5l8mNPeMrm+Og8oENKaJ2RPvXz7SNARxmo4TA4wjolkN0w
AE0D4xRXW5WCvWqbwCbpI8EOQ9MJu9SL2irHAAERoAkxlddnEuSWFyIjjJAvqMwqenRonmFuwJMH
1BTD3dDw+7LB/feju4ueQ1LyAVIXgydwq1ycbG0zmP9VoFzdcBk5lU4WPXZhokdLEAyaZQp16EOU
RuZ8gtuFXxE7WucaOvWlQMCsVBfQTYeF1qE7f0/cEtROyOk+N4Va/Nu1aTia7+EOkNdW7QFzDbZn
Y3s0A8R765d5Jt+f0DePtAumLk8tiCTikyLqmGarSsV65jlUC3NsXWuCg9faaWa8sUAoDniunqbw
Bi8eoi27XQ4XMofhfYge/f0Y53AAJkZkFnJfWwBfpxF6Hya1xrey6UTxvnEoGxa5UObdb//ilXyX
Pqr+85ItkJrOxHaM8E7+Gj1lh8XtzBMNypAyYeTdyay7XgYk8v/+ZNHFyD0yFwEuMPNYq9ozXCum
gJ2OddAvB5ea1LXE3tJWy0As1/85tydBGzxgqJ19jkqx5Qy77VMjy+M4RoHAElbNUi9JZNId0mZx
d9DI0lMxwvMckOqOe8a/kg0GU/lUM/3f7SUxC+cjf9ckhc4p6lsiWIJCMEedbA9E2HgjbL7OGvdY
HhxBp3cJT4f+zgxOLMg0N3wAYBC8Z+XOv3zeY+MQGuEARiMvQDMv85HctoQ3OOm4jcW+He/EJyGB
GAg3YeyLCIOg8tNLkl5AF2IcovgVb3xYsvgO/OqWabdqCOCMTvfRI7apyAQ1pwoLDk0cTUw9Gq1x
7Vpb+2wdoabK5Cj1yrREX9bX8Szg2FIHZKAv+/pD0jspQoTUoDI5umQFfBzGT7JP9VRNIEr2bsm8
mnwCJXq0KeBxd7AFCf3lLqRM+byrjnhvGvYvSf0yHjUeeVSubJ8agJMDda1yorJ3en3oUQaTyOc0
OYm9/fy76bBntlGvR2GT7nJjd4P369y4yDHxwliacz5KSeGY/sn+GzvFXJasUBI9wz5KIQKgK1pI
9hNdbw5Ucnx4MCxaqXe22X+bf1DRaCXZEDxqh1KWxBahMsP+SiiR+sDbS3VvHItnyjQzH5rM+BkY
eHrmgnPApjMUzTRXmafatHE2hgOSDEmMdXEl8zXi56QxEqEZDBaPXSv472xglscWFjMVXhKw5LyF
2LfMLnAh/GMxTomUD4TBJ7AHkduGuUEcXthMmfA16xypfTw9Q3y7X+RDfXvjRdbCqz3v7ztbgKQH
ykmSRQpto0IFEjsRS66rjE046H3ZYHEYayEyw/fmPbERtfbix9aq9cuEviKpfOX6kRzG/+E/iY2i
re0aIBemh+iZKxf3D2s5sWjJi9HVTnwrk5ZcWc46p7xuCl5AC6ndFippIVY5q9T5XCSQqU2lCayJ
Om+sB7JH1g2MYVZ1bL7iGCSQqRY9Nvup2rlG667t3DXxC8bkCti9YquJQW8QHX0c+r5M5N4R0MJN
gBfYOh0pYf7rOqMALvkcAE/WCNZxJ0MvJgQe8dxclJJ23U9YlQ0SfZJkHtFd/V1XdCqGk4SByhRf
/XIdEDllQiQ/jRY/29lfMH0kjjhdL+UoPmgxfJ6Nyh/Qff9JNPCbAAMGA58rUlqNbYC05j+gPH1u
TxN0qHQppNFobqtjjyY0+TttxbhPwBsb/IYlNjYF26LJKP0jE2ePY8BXa96GldTM/iAZZqQOsVo4
e4n9agzOO4iZ8qDjQi9Hmq27NW4RvjNdxdg/SbbVbWMfz+IOTTrSyo0KlOsVItqnN8YA0i8/X8AL
5H1AO6uQin7DUX5i6B5B9cuxhS55eN+RHw2/sfMfOxGj2qzJzK/y/YbLdRcMd4pqblua30j2M7mN
jutqLFskCEl29AIx1gneueNRzp/Mf5KADAUUfk8fKp67Jna1U89IvGyJgrLbHUFWP4urIOslSqiS
kLfD4QatZhT6YT5JllB+n/CEa1JClsyYHKrwib+gZ0NlVxBWF5kul2Css1i4nfBBy7AqgdLa80df
Sf3qJffPwbFZR0I2XncBg8Or39pa+b6DYpitIcU1aGQsRs3HjK36uI6+t4FpX6PDC4YWQHn1S+ww
yXDit055g5Lksv23/aXeHn+SSZscviATmJ5yEud/DHrGMgnsoAXQKI9htAMAVciHiFeaRDcl7iXP
PcmOM9bqdcw7du2Q/kPj9vS3QRPEW8i6J43QjR/6AKeC9rOpq2zpTTZ5AovQd9PfHP+a1SpKGM6X
VkFIlE8JkmmOsNLGNsfNBBAG6T5gCzBgTllWSAy+1g4gGr4XKSNKD1dGL0KmFThhxXEeRrOh0eP7
qp2JyN+RRX99z/7HTExMw0XjPKG2k+FHrdHkW4648eF9845UTiTJTHEUfgvzUMgL0M+yhI7V+Ugh
lHWrx/FWHjL1NxPDj+5z8XnSuglouMnGIEgMQG2gqsBK/8r9Jbk8ObFjrgVdZCfBK6GIBL3gVgKL
JVXVDXI/0S2Sl4rf0TLnUkM9Thjit3VtESVkAmkGMU+lg2wkbdI7UNkB7gTnpK6gqQWwUlHL1BnT
JcLRqe5QBXHAZILc0e6oNOFZ1A993hXCLv80pIpzENOxdd00fdwzSU2uNG3WgY+jU2m7eQzMBS0J
TIX4rGRcd/+YdB0tAxjdSo1uOpUmksTn3xWv+qx/56GRzf9ZC9e2qhSkOmIQJKiv9odou8i8d9dy
SfZt7AqsA22dVX3SxVVrlJCxYuZpOvgHvzEP5I9L+vaq2iICzlrCXoevtkQjkXetBK0FGS64qfB9
vIOWkP9PaLH/fYJPIReC3y1zxndrS3qV2M6Or1HsYo4M47bDkSt/ptquGkGYOTtCXLSBfcZA6P++
BDYumAvaApP3fadCwldj/k2BeWJJ1K5pPGSJd6gu7cs3/iGhUKOCXQU2aI66pO5ETjtW6lgjPcHU
Ei5QcjSKnmGqm3KfgJcezgnSaBQw+TKEkcQYxcI4FDgDDUPrL26iyj8JP1TYgQ5vTzspdYIrTA+t
XcBbVqrd4bxICL+uWNFFrUaNw2S2o/EUE5rZK2IzzTMXSQGMTk5ALBZoo5Qi2PyFLf/XgDVbHpsq
xFH+ImKZ4zf9DKE4U4d9tNNYsreGsyEA1TmS7dk0TvE0N7X/ZZ8kMhRuokuoyPn4vLkTJ5aYXsK0
QjuQbdat3ve4yWu6CM3Ihll7APOVCS1Y4Cu+h9a1nND4+/SaiWh+NmtpCD9m7m3yIU8Rgr3vVzZ5
A4IWstjB8KFIArc4wTvUKxF3EUa8cdRy3GLKGHY1yKtpl8TtUmMbmBrbOZp9Hh4kXwMIGufz3Xxb
AoKm6ZzZZSjpYA1rDBizYK6wvlwBekrafk4GBCWQMnHWAkMD25JOxnGfWJAJsZPz4hunjilkmNzA
OrnfxrqBXdFVpgNcP4aiDkwHtwHhA7ObFE9aQM7RT7lM3e55L63xiSlBnyLVXhdB412PyibG1jb/
N3hmwiCeRJJYpUPmuiWM5PxyuV4JHMVLm2XvBuDC35Ez4jJOQkppUh3buT/x/st0dAcCTmtvOmwb
X3LgfKt7k1PTXcb0TCkxeE2kybszOAWZ6m20ObAa9SQdK89Hn3ofzdNx0rRzP4+ajusiwwzXkUvc
PVbJG8/BE0nQM3zERzli/TdeIsYoSD/cSLaOOHbh5QHgCb0T0zFC5Z6C8YajKfnJ/ks1QOmoK446
BJQeo4wVFAygX7IUfR5HgYPmN4/3jlWrTWsumAl1lyYJ/O1TexczlA+QmfOIYsBPBrNoGF6So1xC
eYaqCGANeRCHUyNLCJHXwCUO/BSjkK6R66R75xi9MHhOJuxI/Ne4sa7QFQDnXHv2KPyXquYERrjP
pq3QV7aZJXgszjup+RuVtrPxDlmJLJkkTcRv5W1IB4Y+vcb2k9ihCol0BH0JKvyEJ1wfNxDnlfPa
ALp2frIHJ1PUdSHvxVUjO1+rzsUu8C7ZZVJPjanE0t9A0sB2jOJKVfgxpsRIhVmTpLPtLOuVrpE6
n9+vNTAWvHIAi9id41HDtyRizt+IkxvJkz4gE+o+XjYFlMrNDF6cK9b2dNzLdFISX0aoA9svhc5E
0m78NE6RhNGj6EgZ7yrhEd+x1XR3Srx3ReiBuJK0ZSOVp/ETuwqrnskTu3JMJL0AD4nERPSehV4c
LuSYcqvAGYu3CoFfY077GKbYELxLfAi7F+lW/iJKc0N3Kd5UIIknKI6TVNghjydITI4JDsLiGt9H
ZWuMdczLxNB794KTDmVZI615CRGxE/B2iA1hmQpGddIcDNg/AHM7IEXhTcPKkNuAHj3sjS669pJY
o3CD+4I7A6ACtEsxW8yO+HgSEdHehUniVufm6Dmiborh/Su7tzuPAVsvmBztqdqW4LNbZALK+Ej3
Aj61R6iz7cSRhH1k3ggWhh9KyMuuRDtCjMal7ceNGOK2tu6EgtYcNiZMGWk59Aq4RlkkbNA3YsQN
15DNQ6T2CUmaEWUK/+greWA8Gqd2FojQ5ZVAiU6lA5RkYAKiOprnRLMAO8r9g3Etz8MBMu4cIG7o
DALySR4wMr4V5bEXPE+TUJvenaGxdCs3LfWWlIPnYqAH8crhzPrmwp+eK5KQdDbTI9efsRWpYqbH
KpID1onnQ9IaoRqqORG2NodliRuoiyhBJvHtiNbgKemf7cKEHpMhYiPD2kiO4W751jqUD+ouUVWO
ml/4ljhUwCK3OJfOcldUM+B26kvsSctBrgnnz9M9ZuIgF2SGHdsGPBoTXWWevpq/zjkPd09iW45j
2E/aKbHWten6Q9aLYJsnuHEvY2FoVPBvHTdNFnSx0IowtFauP96ykGs9p4UsZNoQtuvgzQjxuQzQ
OPnZ47yfODGNE+pKwZKbI6NOTD0Jp3ruGaF1rza6YsDTHYH/x/Sdh0plcv70QC/N2xAKFGm13rVY
xy9Dthb0JZ7iZebYOg47ib/MG8IoZj9AmwWedJtwAev4uxPeeps/zEbGVhQHutmGViXxZhAKPspU
wAjR4PDtLt197Di7TeNEx9ktRSDpM2wwN//92wt8X9LQurki6fatiI5njPpfORRyMcx9nl5rlOTc
j89jsPA464VTgnKx5B+TDh8nyyjThIseHwcXquZyJGg286qHkNC40k6qr1FbncOIVzkmdLnNptzC
GpRvZisF0T3U/ve9+Zo0FnEqjqnO8hPLsNOE53gyMqL2OMWpXrO36+3rlPFto60a5NCnqzRK4eIa
IrdRCjUMygHIDmp4F0g9xc9jvrZmFPvE5k/Vdkl5uXwr1WNsrmjQYMWitzwM/26C/Ga8XQdCR6Jp
+8iT283H7ETkTA/EbBJ66uabbFm+3HUvJtokW/x+pjnsXlT6cGkznqxWF/Skc5vGE44lrh7MIxeg
n30Ki2SqPqbFervYKR3D3bhTQHsPUcfs762Tf9NeS5BXk3ONEfJ/Q1eGw35Nrz7jW28JKS5roF6E
sgwLJVRcg0IQr4+02q87mi5xniOiTnjSSnVaRNeELQMpFrlyCnhk5seKCanMiSvHrp6kkqBTgR1J
Gwx0oUqks5zEJlWh0bLRqYBKBBDs1p1YhPc+llnYVnJMdqALVehoFe8EIlIWRlhzpLtDCBoJ8SRg
0Zb/JyFiQ8BuPirJnD620b6faZzQO3Cj0vhIMjQuH2xNMtnZ/PQE3DLSLDZXyIU7e28XqD7CBeVA
YvTgC+Gxiqn+vR88o/H9Z/U+aW2AXbaDTK1D6SAkv7+XiGeQNHIOhrVjB30vah08yMUMqPxyDijZ
3h0UBv/+VQigb+uUrS1F+29O9ldv8o9DlZoD1VWQHsx7uzzc4l1QWdVff8jZf6NQxaT/4lp8qfqH
4l+xVUIGHpXxrprjqU3A1pFurUcUrZmC721CFOgC1BMJj4D+bWoT5A3CWxha1iYdACbmEZcZU2Sh
/E35BiKJfSyFdH+faeWqeSHHa0TdVPgYKhEdgwwSa+URomz3EZvj31vzG/T6NKl28usGcs2r93TQ
iWPpfeQVSWvN/Zt3UR78uUeHt/GrNunjSndJUAUVo3h0b97Fkg2pJsL+Wqi2F29rykulo+szHJ1L
H5tTeL2hxvxN5bwjOy2FClApQKf5wYuUH9I1O4+QQe9TAbpzDwxtd67bOlre6fp6fa4CRhWpjd5M
UVR1mu9XMLPR8xb0RL5/u63zAUqIRfkDETJia5QFgumPbneG+QetbIqSd0w2K3fGlV46+E2D0d7o
NqIurybq5U9ENKG9oYSGwJmqEOn2BwrGNQoAk5FcQN++eXpVn837MEcaf5FERYRa25SvjwLwnsc1
XH7cf+9Iru9/qSXwToireirChKIx89tPZlq5qEiOuAzAxZ2v/SFafAMisa2UoysEg8ap08o2AlCf
YjCDgN79QMO3RqWxLwJAVQSw7q02hB61vkPU3e9IHRe7B2p6pfdfR7y7Yog4/45cvnuQQvUewbtM
rfJn0iXqHrv352AT9IvdPJmZA4TTBvPfNTOznu/YnWi2UOuhSieVqpdcUOoxMFi843RweJ8cg4kH
0luqSs46tXUjMjujbYMiDpQnyZMfc3rfvHcYw9qDcu1hgZ37xmTWPv7mM1EpSyLusdo7DbNRpdq7
DDNh79itPdGohk8QQkfGWjn9eTWb9zp4MYWLUHWBAnugsO+1DtVcsW22gjkznaDGNVjPyJnG2Zyd
v3JV9m2kxHLVgFypdnbbKC2q41EmVeuEmfF5hI7igHo239/bBlth7VW97gPqvH+VH619MNjmq/t8
dUWxj/7qA2xnUVt9TP5Ob8/w+V4J5hHa4tvPJYVWcl+I54fLQ9D7XYW73rxKCatO5RDd0AdiCfSk
wSAmVwX/ekBL6a0bpSlVfj7uX5Nzl2l1CAuhcA3hnFIN9Z2bsFgBu+wPNXBmKVJX82BZJPZxgVXQ
vv1pzx+9LCQRhJ/CS4jkVyr9hqC5+vWpBjV2emW0XuGobtuXcPRsnZ/V0zw6TUeVdG3RGSkaT/W8
4E75mtEmACSrvJXRe129HcZI16e7B4T0vsLGKliwX03al1y1fd6NEBmbBCGlyMLUMIfqYAV1bCT3
L+EhTDXaTLxrIyx3KTaQeR8BDjxDhKsosHka5D6eLJkQ4aB0n/3pu/S2ug2JrEx2YftChfHsJhVk
N5GCvLoxz1aHTa2DKQ2b/rhqLGfHaFQGlkBvuUMhyX+siw/KOpvCtXogef+2TCEG3p3RPZbuvjb6
q/r2i05MP6LwKWPUPbAAgL6ebd6O0fUehu5NlDgKcTDI86TKQjtXnXyv3ualcN+l0jJWlSiOxrb4
iZ4p1PuZwrXzn8Ql0d4UjzfSHQNxgMna2hPiMHoGeq8EwN6twmROqXhQjg2VoEmL1Tk7/ywWIYBz
lyBFHdVMo3raFTKNPSWz7HfQA8Sp0Akdz0dSqcUdngNpytJYfWusSkmYS1wlLl2exGUrfHD5hdgM
V/JNpqUAfFUniH/gi6F7+RygtTfWRMkQHhIr0SMSyT7VzSICT9yGy/BD8FDMehXNx+x4yGDfP8zh
e0LlyETzP1loGMdmdA9LLXkaQvCm7qTqOX4uGgo+it4XqC2/oSJAnIGYgfIBDQU5sEKAoA66/Zgc
JlCRlIPjCyFaCsccc1SCP8XiiLxum/BHls3jm8JN63eT+mS0IIQJmJ4Qfk6f+V/bLU9GyQhg8w8h
pBh3JmkxYc7EoUC2ZUJ+B+g+fsHHIN3ZqEE6DiHjAeIzafbjDKjAp8Eu7TGxHLQXtKtNLYXgUb0F
JLMPKMgMpd4Ec5P3tbEXPX8HgpBW8ge6/TvMOFJRdZvO5JWmUV7UvzFO6hAIdJXeHQZzwYyo6HoT
9NY/kbum52Juaw6nxESVJI6lAt6FPAJfMYVF30KZR1C/8fpL5EyyViIbrt0G5ieZCztNetOitdwR
+yS3tocgt7ou+sdOvMJQ/oMAGUgV3rtwgfNlgjzmHfaDEzMPgGEjnbsyHJxFVCkYlN4lmInOVWAL
4KYTfCh2nd9esYKzRC4eeJ0AYK65S+G9YDPj3HBoTyn2A6MzFkfSF08syFXnTPTBzsl3920IGuJt
Jm8nl9TitikJS1b4QJRDUEn8Qx9a3FwFYpf0KSYY6L5LPtX127MOqXob3Tsl6uBKoNQR1rnVvjzH
zhlHRJlyyRqWsaTL1/NTkUSHkzAoxqvGqUjB5W+WJEyK3JR1G90lYpeecUkgfPcJE4TcEdwlbIjv
8vUktZtShf8hF1g4CvD6HD6vCIieXpLCKIGdnQ5IhH5Zk/wjGOuIydCO8RbGS36QQMmxnR/ku2I6
KIx5MyFpillvGH/6jlxiKowANwo32HnQ7ZMEfDEKITx7LsEfzOhMXksQicl3wqHJf9+DkZ0dCwHH
CunErEnKdA99AUF55QS1NtqiD2SqlHup4X8Kb2oqztCRFwER8zDWneS8u83KlUDe+v2IVarAjBsz
HndBceM4wd+m2tdpCr5iIV9nOHI2Gt1j7GJTvbIklclfsO/F6v4XJUZDgQlgxPaCC09NEhjNUnFN
PhM7EdNb/HE8zRtXKcuxEnP3KomYiXgfJ8Kpii5qis/bSMnA3q0MowPnUqq07bJL/Pk/yN78Becr
9rs6KJmP+MzhaiWi+j5REiFyGriKDPnECaMybFyeDmoyFul9hBiMoUSZgWXUp8ju6Kp3SQo4m7VZ
tjp2a7g8OOQy3MxgmIMZi/4mpYEtEjxpJNCVWueIciF63lRVMeEGVurw7upH2Xd147T8zi5/5FDI
hnzzijw8cQM//EKEA23I6IqKo2HuS3/TkMOnmI/tyfB33y3FxhzgSn1VrJp9+iB2zVliUCKFrhgl
KJrXsVWahbUR0yBUoYuLSgD2genkRySBVNsyrGw7kvNn1d10YQG2jm+FuF33WrlnFoxSHNyRBxQE
9nHNmRWvO0T8zqu+tmxKcjSnjIPoEPgRdUleKHjALSy08rVb16eR1ZjlULThR9iU9hFKaPxr/l6q
z9+pbbXq5qcVimNxjpX6y2asLM8jceH1m7ol67f1W+rTO/iaKDTl6ni7+mQ21jQhO1bv3OxjSZr3
WpGcWUVYPCVL9XKlmuFJr+EOGCc+Nimw1cxP/fsJlVaafpolz3on32gOJD7nVqgoAn6Te9TaUf8A
OBw/BG6kgYaED3n9k21K9Z7Xy3+v7NgxLaoMbXLeqpjbQsR0HyDdDfHRkzAZof/NgWRsU8/gMTsT
sXdglC0890SJNTfUIFA0VGwiJsYygS+f2YbH+e0epbFtcY0YslQwOQdouqbB2Tc/2SpOTy1baUa5
+2cm198cujsynQsUKb1RXGhf7aK6179tWpT+pMpE/3gNipk3WKylShfW66uJc4ZX+ahxzEd7ahL9
rbyqckBVe7EkOEovcFztGrvsEH09qMgWj4WT+tW64BnxpuxHeVedExQ5g5eYl8fjN4y+JPCVoJfU
+EubaqqKKa07ZW5ChVEBLlMWXX9ETVhSThwXlBl9rkeXz5rFxTT6i3nVT8ZcyVVTIf37/o2YRvMW
bclNZw5oJzmHbXAyldK1qlORqzIZczNFWiv13CwFUVfz7MGU1XTz+i7I2082zL4dSay+IDNX4F+8
Gn8vWLYI5+Jys5ckjYw3B+ZZPPNj2D/DxbX3HiPcQVa7a8Nh9mKJIIW1Zgw2CkhJaNDEPGG5oQwS
i0QcY44vfOVuubZovLgKFXIinQVuKjZlwtwtwiJ8xsshE/zRhNw3L9RbKXFre0tlv3hNEOHZ0kN2
iD1JIXP+7malHWrDciiQs2SbGpU3LNz/bxwlnigH+nF71QufdyoCzdutVnnxdim72NG2WBWDPlVQ
Sm/z2a12oS76pT5PN6glq9Y7xxiK6gvyLaf7Eaje6xwRfp7lSo3nLE8adFDIzchwrm9P0yNhp/vn
7RQeR8fD3wyFoYrsnGNK50HmAu05bWr4CIXX+70U3m8/RZyydfd2rVOGlYIuM+piHKmN0Poe9TZl
ar7lKAk97lHiebQjOnrsT0hnru53pC2+pUshx1AmF1zwlQ+CNszsafYO0FQuVOeTD6yv+au3B5u4
FmrnclCYWlZ2AV2wA6i0wDiFINpbVeqL3BtFhZ/VFDXUq5d5vVBqQK+hgDEFMm/7P0TFwK12ZXpj
kxuti5RGxT/zcO3cwtf4d4XF8rNLtfLEz0Mea52KEKdM9UhvR0Q83ZksgnwpHLezwfY4KoDGUrm5
duX4BkC71jlh0/fPebqZGWcvkt5SZOykovOuvhxcKY22SdMjO/gYpSk1uVLRc1cvkr7y6vah092D
HgFmJCwppHEnCNrqUJWCKnL5oNPZUfOU7kod+73vPAXfapT8LE06tIq3jHPjYvbP/lzjyVaFKDO+
4wnUOplav1gKd7k32nw+jkrT/aG7fQXFJwADVg5H5254PFKKcDnpbgrRqNdZDLfdezmoUI7k3Bg+
Xz2qCBKUP25aGyr+iZBM+vtXkCJ0UktRYZcUAQZCEezK5/EV1Pqv0P5dwHakaNUpF8y3+eBJefrJ
vENXc5Hxk2LQYz6YLY4XVD3cfDBT6LvxBfAtpBzAM84ofvs7pPZaLgDvvEdYrJSxzJZCJt0WmtIr
2ANA8pdtOBzTkdSYBCPMzk4MPl17sRjiZsiYMP9obenVLWYKUW5MEjzlBqZchZGuMVTU3D1Neqkc
e2+dp2OUVpeIwOeu3knn85ZBXuaGc8yeR3s+eBCGoj4rezePkc32y6vmY16/R5QXyY372+41etW2
yFLusuHrhCHLjJ7cfpC3Xg4cqNzb8zS16x8WfcwRbKD4ShOY8jiiFjiVzyYuB+6QntEd203rjtDO
glAPSyVzrd/wyh8f3Pm2HFCLbTOsnLC+tj+3EF2o/hA+O/rj1X21MO0w96+s7QfzHXu0tPosrhvZ
crB8RR0a+sv4rn96nfKrwUbwCDFIifEwG+nfU4ES5TA4oIouEFTG4sOoJK2dw8n9g4emP0bpYD54
1Vy2BW5RvAwm2T5d1/umYjQ1zZkMYf9YLVIgk+3guWnlUPfPVudX9oZXsAL8pxz6LXg9Pib9yrNG
XXEmacZXOP2q4BxFqgKdg8vbft6nwa/aJhvOD12G615sz6kQt58zcOC1+x82CnatUqlhZejoOOIK
eDAc19uAMpg3wPVz47UhyLL5eF0wjJiPB9ROh4XVJ+PBqN6oBskgnUe33Oi+bjxdg9vJR+WKujnz
OZcbIduQeQSHLRPno3DsP3Jvx9GTzY6uuP5mL4NL/t9t0mMw1j+lKQY6JaBPbGeL4rRsi+i1Oy3n
wR+PD2zmG9Uey3X23so0Q5woFaE5/ViEVxT63zJjsHS6mzlB2VWmb1bdz+Xkw432RIwy/c5CLhCX
gc/8arD3HUnGa5VfvRxFrC1fU5ges8eIBcU2yORNwU7PjFOLQe7xtS0B/2c6cyp+lwrTye1zU6Ec
GM7+6/t1f9R2hz/z1Fc6aJf2vftjG61O/eVy08gxEPga92Utn33WVicIZtRoXPzccM6paExt4MGq
/Jua9Hjo8oHQavq9/OqAUZATiZtZDlhPrIcdmoITJsOesmd4tqzDdHc96RZPp5DttsxMeTUKFzC6
OwEfzv9NcMSVAh3fzVbkSK9oaum1DujURaVePvy95GY3dvk0iTIM4Llya5UILdzdrgul5rNwjibH
6eL5FbO8550759X18ns9bwK2ciZmKU+uLfM3BfO5u0AJv1su1DhgIBERbrshQd7P4UqPXxQLTi1v
7xUKQ1J/+bFC0OHVLc1/junOC+mU7DCL4H/m2Xik9+HpOiFRNbuHYfDEDIVUPD6O7uVrVCbX6lQY
5LKjezYdHvOHFpP2wBHGHpuiBur8NB2zsD0WmcDHUQbuyJB9az7w63wMmC7bI9t2tBhSvHY1PDDQ
TJ3FkEkO5M07qO444EBYDTPjcp8HWQy5En/K7tvrATGb8StPYQyO1v1oNcyBMbNDUU0a1D/HMRZb
BO/3iNKYx9Gkv2VHeDV3V+LSiyFnP2ubHcDPzQfHEbOTLZ45vf9ZDdllgSqHx9FmyJFDz3LRj4dv
pmgAL7JrrfjrmatS6mle5477EXv5bjgfpGGaW/jlfq6lZ+ufykdpHub7uMNnztBywLHDe+5hiiLZ
11EOYh11hFPs4vMBZxiPy9PN0thtbPC5gD7j1QW3LSEu1d+dqFqQGy/yQXbmrfejzPhoqV2ufaao
8360H1l5imakevPBalgY06rtuWa5ZF70yVMf9MykP6f/ziNWMu/isJwPeGLus+BmabRzZiQpL4b7
ke1KTYmEpabXiFpS3IjtkJ80m35dDZcDzjc7EGOEfALqH/Bw9OSC/pkP8rMsX/5cDW1uuU+ZI0yB
/Yi38AylMDtbDtiYmcDHEQ1j6XBnLuEzsy0wY0aL9/OhO+lvhotUJ3flpCDwIAuI9h0Dxm3laPHq
Zsjw0y7Kdwy5CJg2RhxFoAd3uvBvfnaNMFWOI66MWEKf9pb7mTENzjmJ7Bi7hx7HOrNXtofuasjl
Vu+3sDSt9DjcfYTFkI9wuA0xVxbemV45jio9GjIf3BZRPHfooMWwGI/HpB8Pw5BTiQPQbgckce76
hKkPO3TEoNMH2wfYZHwV6ijMo6JvpEsn/UvI+E363IuRWrJ4FsPV8BzPw8glYmuYglBSMHRoHIVd
uLJPk7/TNsbpyjuSxtNvp5SZH69cwIxmbi+Gy5erZTWs9PiNF9OZOo+HvKcT33PHx+T5+DdmISPL
A2zCzJmDQItDc4SVQNvSYkmsbRc8V2TSZ6YbQ+sL7/6T6mHbsnacPkN+MFAFrsEPluNqSNP4/6T/
tNHxamf8aBEjxbTgppVJi3Gl7fyeLChaNB/smIp0ihOcS7hVHEfsU0wiPu+daRQz7bkN6aRJn+Fj
HfFOJjKfcmXweOdRRtOJ+ZZt+Rke98HioyAdHfvDZvrLAfeLcbRYDh6X1j3dKeSzXP23fKe6Ifbd
Mx+ewt/n4lFdsh4vA0fh/JshPPdCMBByGXTDbP+Xg3C9i/gPg6lSfRbbxVczyxGzPrwXLW5tbD6b
hiLAHQ+5t0W5wUG+eXW557qIrZ7T1MAGy1G6ef21J6mYoEvOOcyLGASn9PvmsApf+16l1KANv+Xn
N4vrF7v/jMW9HZ2zf3ADiFnzPDwhI+WpxuNMK0xJzaht4VZdU8ACpfVKHStA669YPhDaDdf7f8VX
4xcMcYaPsEfiB2sRT6HUYOPmhuvHtkpxaVZQ4YRp9lOeRPl057ZHNCpFPgnmn05Q7h9yAUy/xU+F
2sDU22jk66wihpwrYwNdU++vWnrzwbJIU6tx+vs4DmlQMTvkFbbIMX25v38eyO+9h6vTMMdm/kN7
jmh8lX6vpMjs7hWq4OI3Zx4Ux67g+gXl4njJb79M7tR94VHAmcg5UTnjYDfuLCy2yf8j6UybU1WC
MPyLqGKR7SuL+2406hcqMUdAVBRBll9/n/bWSZ0kRoeZnp6eXt+OB1zcrLpLQtNhX5Z6PHuF8NrF
GWGIIUkja3IFCFfl2RlhI25+OMhu+wsImT2J2t3/vdRZiSKhVqnfuCitjz/dmohZ4hqJX3d4zWVW
Nnt0QE3nEmfnVP0r01dNdly8gTy4dUfEeAzdnXjmlGuD4RgGewbjrKeLGWhUqFw0YPoYp9h5whyW
u7lptAdO1ylqfsNTqJXJD9wsSmiWY7RS8gm0ZoPNm5Cxjwpt9CxPK8clrNzkC5TNS7qGQB2KvTJO
1VGR/BRYPagFzsh2Bl1fIdlTXg51GB0tobUf/lMdYYzaToYlB8nRalycHpftA92UXnicqtzsvwM0
NzNZIzWuPBuTLdVmiKc0GyKOETZc+vbipSzN/KArqFtDFiUKdY+jVG8jax9DFCzbaM7DEF7Yw1y1
Oa5zdyAKjxIi15RyzDjXYsXxuUcLNGsn/4uZgfAvTysgruZUA6chjF1veSwnMH/8XYxpRWkJgHkP
bJ9uwY5o2dEFoOL8VL4f5b5lo5FLDxiR3ottWDbfMKh+3bRnFFGuBk4i7GfgDAQcOfFJJ1Gp56MY
8RbiDeejaL0w7A2LugigX0YjI/RIppmEMbiZMChg821YOCPkIa9DZhaB8YuYUorhJQnv+UKjvAcD
KQkfQBvKbQ3zYTo+LQ+jM8XqoW+laF9j4xXK+aVvJYeLCAvZlyB4meLWQEN7BxXL/jGLgIPRo1LK
mjTdXLUmKOgGJifWsUNODlnkog+WAbWPrx2PQgWH5yJ1prR9B9FjTYirUqNEsk0doElqDNj74/EI
hKsLRkF4V5f5Y4mf49JMuEkQFxptNQnzOCMoX/IRRjLF4sbHj0sJy+cVauaa42ESAYg8HAY5Hkb0
uVR8KA9yc8jW4niKzlw/SLvAMhrYHrsAUyxeOO6VMdy6wPnwNtdZvYUImKoKPICsole8VytLPRsj
daozp4w5oCWX7tZijyjojAfoGFAWR80vC2jz+dtd9LJxdh1DdMUZYWIhV7kZ2LNalM0rqUPXPlcX
Bj3W1XPHzotn5E7KDNoDGl8dwvyExpHvnC7V3XAf3DiwHf60bFjgX6H8AjWyF17KMWeU4e7xgDua
r+dsQYUx2MbQHw5+XcewPTrnA8uIhL9Y/nwvVjxgwc12A3WBeHF2hF8YmmuBi4WJ4qXAfYEyC689
8c9w0m8waYiaydp4hTsBt0GZcQLeHjtc9TA6zzAWhvQDkz4JjOfMMNfxy0ud4LUz+jfvtw9HswFx
57/uZ7Oe2K8wob1JG+JEwe6EeTEJxGGUyOnHiGbPGAlGo7tsdYbFY+Pr1i04Rxfde2LkqqNIExsP
Uub5P44Ke4PWDGUCzEc52gEeDV7ksH+UW447FhK3I+oY55xd/9wku0ZOyhDnXdJuWn2FYgaHQLka
SMEpd/yF5h9ElHEf8dFbiDpwgcb5AuHOoiC0imtHCRtiyGAtULR3H2Cicuvi1+JnLou8BInauU+4
Mbtm8kJzentq52sdpr6H4ItYEmcIHoAPK+6uZpOiUrLr7I4hrWEs3sEG3t0tUq3DE5bWW/2xe9/Q
Pcy1Sz0/Uqd8DSP9q9tzwiAaNjp3Hmf57tLPfgi7sYMIUFVb3ZMgK06idj2/EAJyZ0BgTPSim2ev
7HP7JOwkHe8dX0+AX8mOaj5H4CDH2WKzk1zm1sf6jpBVEAzrXyRidnRgf2521BzGxgGAJcoe1vGs
xJPDBN4Uxj53RTlGp4DxMHEVfYonjFPADZL/oPhAVF5g0Wk+gTGRCNmuLfpyhdVbYSfER10SL6FW
wtjhJTCNf3azaZgGMnVvKP0brkNymZ+zGptfdecFWkU0ttx5nE8qUbuU8PZjRSHHtz0bJyiF6Xj7
Qc/EGVyfubnkZWXDcUU1xL/2A8XEV3xNQoNvGbCq6OG8x+bf9euOZXjD0aVsur0ENJMAZwu2S82l
9cM7jdP/b99jd+zdjbb//zEbPlMHlRiU6U9Ajh5uEnk7l0J9xkoxT8Ze29MD8OlnO5KK9tnPbXf7
Uc+EY09w/k3eDMnOMguH33d8HKfoiQyqnxvElHmHt50sRTthAvOPTzDGDlPwMykk+wlTeodArM//
/5VXCgQUv8n0n748NsdBJP9gIlNclzJ8t+fkMcUTtwd6t3FizaxE23MjPYqgARPiXJ/Tn5TL44NE
IXTGZ82FxiPyHdk85D91cybOG8wTlIayO+eB5mmtjJO5N/eX5Wt3Fxu62+eiJHb7mOgEImLFqCRW
sTOyehlQ/lifjf1nNdEs/cF63b3wJSHRfh6cdfzkGe/Jfpjxrj3fOItCDXag21tUrO2hqEgc2XAh
nvzfo2gQuzzmM7LX6WfZTPXMpfdhCtYKKetzvpPnfmxVrhugG9gY6C407fbouLgX4Y/8hxPJcckg
CpOjFC4JZNOaPWu6VgMcbCdcunguhY14LWfTTSGssUfPkOV2e2htQ0U4i3uJ5/AFsU7tGbWc7pT8
CB/Lbx/2wByBdjuNl2u24wZPpKwGNpEd1vYyEW3/Ccd/+J3WzXw0421CKIiDGtCeYYibfIpQMyQw
T3I5Q23+3J4ZqmOAhqcIdVs8GQgBZv2hrvwZBoGqcNFn71i2LEPmwuR43seIl8nJlPkNDkdbPENa
RKohZwZNZCcuY4a/7eozag6Te6EM+UyEy5irI/9/euhBdkMkkDRCQ54P1RgR3gRejs2IZk8SyX5Y
E0dYYV/R19GEd83nbJCgiqihbePnzQa+anQHWl0TYvl41tDw5MkfVr39ICVkFbAk+4cSwtPwl7Fd
Nja1fcJfAAshMORFIQqf/bzlsy3CFo2MzImBNtBEeIxAzIYXMubDW2Wf5NSzTRxgfv7hbzxVOIbU
DQwnXkJ3kg3h/sl2ugj2z8m2VlyAL1yEvrsxF+6GaWFxMZ/6DHPgTsKVfG45OTxGaPoROxlOTY8J
8w4xxz9E+DAHzgTaNu2jo7WCcjIp+EEOGHso3ApMGmxdQBomKBvP8Lhy+UGOO2/QTpo9FBZlT+HM
PU/4/yii6TJCt8cvYJwYG/flh8QyI+bAEa/O7gJ3pC8eK1k2obe1+DOEP2Xh7JFx4kJAgBmnCnHD
caNQYc8MWZvMAVnFSYTVhK3ZHao80T2hhAzI29gE9CBe48AjeDh4dLyt8V+wLiaDm4wY1kaODWyF
xsA7GZmpvc5MDtJ+huv2n+PxoSd6a/bDiv8/n/cvLMaPlJWnSXvwG0pfNozahcP13zZUW9jDNAFq
Q6IFzxwQ6PixbLC3ut5fmUR+eou8knC2gVEIht+6phln2Wy0hE6n2KdPAl8GNbC9LqjK9UM/JxfH
Q2aY6HzAG3CxluOrc+07FJA7I2XTmiqxCO5PbNBa/zKthnTLjdHhBZXYA7uXBRf81TlTSaJFRopu
01N8XM6JE3m9fPlAQzYv0ywmEPg88QzMUyKgJYoMOkGHMnE/P+BDlnvDP9E4W0xyk1YU6EH6e2th
3xbNNxogRn5F1wbymrTBDYVTneVMuPNRPvFq3ZsJBkdF7J+z7tzOaE845aP2yH2okXFG39JuXoF8
jsZPuPG5Kh9fqGJWvrTeWxt4ALGSvAQsXZSqIg1QeJELaEtA7rt4TXDJ2HhsynViJN617TOP5uNN
xqIrhqKkX0hcP2gRhwWfOCW6Nt2Y8WRHs19OCumhorzsxJWeGGes1V4+5xRAwdr6hPngzYay6nye
4xV90mJeAeDw8EAtQVpiOSFVcOlI2I2bID886cgezV5FH1mI4cWw+jXy2ugbO8t5rTkL7vzebMRh
jnLMXwvvFwuGR2RoQ29nKyR0fLrQYyaZpwtODfEsUUIdOxcfvkfRVR+7KGYxnAM8bK4oXwWYVPdF
m/hWiReCwXYobxTnkra7wcuPYYrRRiQJ0oLc3ytK74IOh/n+xprNlxf2NX6Vnk15pGWReo7uumMC
WOsZ1mT5DJhZnA1Rt5LLS4II3PlKt7SyjZl/qZdh9JpSTYdthlmOY+ERTUut9J1n4Rvp9uXOM4IH
+Z2Eoso3e2vnJnUUv9dowe+2BqpdOWDjXBq528OEiFr+97xuaneOmMKNWrnerSV3oMMF8VrH986/
Q37IpWab7LEDYKIYPVm31s4bw/K4SNDw9W7mADVjWr+QvcIt/6o9PQq7uIcfw3+3cweebO+TKv+z
o/Edb4YOW6TZOEpH8Ai3DEbTQ99pdus5mevn939K3k47Lbg8Vs/X1LAjL7MmHTvfZlRfXIautY1s
H3fYs1u8kV0f1tqAaUgqbxxiyaAhPeBuZqXbFLC8UtwKRtC4P+Xj4em3c9PO37QMs39IubOsSUXk
7bW+E8Qrp2Qz592MXUZxx8bGq562i/hFTr6Npq+h+pWhqOscgDB/7C69dd4ucPZeadJ1+6dKU4Te
22tOt27UJduknefxTIO30OTzbPxOtmUxUvO/9jUttH9MPY0b744CBjNinqZbhpopsWB5kbn3ykK7
4j7VAGhxe/4zin37pXkVGdJGFA8vSoPxhaOCPI4XRH6QEtvOTWuYd8M2/7vT5BQeuDvbtptdwEEo
lM5P3Y31olZGO9xdXAxocK+0b+YPim3A4yfdIH39RigJj97pTU03JMy0x9hpATK/L9SYdGxOSKR9
KToZXZR1Pgmj1EQEHhmQ+XkNAOIFu8jyNZPS8p76ldB1u0fHd4MqOpo7ZwoxEOPmNw6wWVoPBFs7
drzWvAadcvNi4+0l2KLQd/p7Gf3WZzwaDdGOuvLyQvcVC6mbfje0oTcn3LIYjqKLVNlYweGsewjJ
VygfZIQCTwlf/qIt0366i0m/1um7kVieTtatRvb3/WAWpqcYL+9yffuVdfHZSmQAbkoiAXj9qq1O
7eR7i7ekFy3RpRsOxkX/pymuHzWNb1Tek2yuAsbVe6rntpbfRfWkqwD4VWn3wJYliRTvxL77dPst
MMrM9TbqlbafQrNctItFScHhlV28Ayl3Z4OZT8aoziMNYtznmOzcrtRWrTMYi1OqxOlYX7lu57cm
ea6J3s9uZDjVvnGZ14+QW9E61u3icjniGHlQVe2YeIgmBvUSpQ1S+OuKbXvumDSXDzgMBiwc3wbU
6t3TKri1C939NgxierP3DS+h+32XUu7njGgAWT0hoQ1APWm+THtk5MX1dglspa+Okdj2a2wnWyff
vSkqSXcpdHZhuZg7rumWF1eEUN0cTcgXc/Ow/a6ue1G11Yr9tWctXxxvJf/S4MYKlu+u/ouD195J
+KjuoVLKNQTzXUlUomHiiUPa6XRcz7hrSnrXkUjIAbkw2wJ1o4AOvb5DWRVRJqC8Ny50RqqVGuFj
sKr1aaatkOkvqJr+PGh2Q/pcqLM15qJKe75l0Tu0Ob6JOIc9pkhqnwvahEl5CxqHO9dYmaJ57ys5
K4GxoFDrHZT2FkzeN4Gjc3sZvgPuXSXF2bAs3RlnktKjF97xa+CS11EDWlr9dKeit34XtYfscq1h
d5L+6TSgRtiwokRn8kn9nRAGMMk/6pbMU5ijO/E85iGlaED9er0HuHmv8bO3L3on2T9nwUB6OrKO
VwIblyNXMhK3cGGfZKu6sd9WW1ObQgXZ3GJo3ecq+BBUjFMKqdGgvPWje+6nSBWq8W7Fb+/hd49Z
3oYZHe5u/3L43S7ChJ6dyZYrcRPfwqSohqymREIhyN6PFaK+Vqbp/a9ZPC0SA9JR2y7YVRu3W6De
l1elr72enpKCYRcHze2gKCuz6XMvNIzBpr3LQYR/210q4IUmXuf8uJXXK39q+ezRSLYGH7WqDt84
4oT4P5rv06bJOPLI8O/cQO/b4VVbI6UC0xGArzgw2yXocshI5pFzsDa3aOk2BEf+dLVHmtdP/SwZ
bnbBx2VOtHZ5t0fkJlH7Q7Wh04RQqXmZQYHTA3pRo9XGsHB5I3R+YhEdfQ7bZxwa7++M6s7e3nn2
L+w2VGK6UXMnwYtKwpfrtfqb79QJuGPHnl/qSREH1PPxCK3pV36vnam3ievM7PfEakcXGhjFYU0h
onp5EccxcWT9mu5YV1HBZ0qKqUPz8IJcwNJvNDBKR1mB5zPgoy9n3msBHaOQ6k7Gheal8GN6fFjD
232Z8ZJjBU/KItzv6rK5xGumzg2oGWtV/dKfNBSzf3qUaDaLS7JN4TP9SSDz+o+qQyja3BbtZWyC
i9KEdr6yOGu8nbaUybRKR3Y6zVs/04eOOlby2fuBplU8CbaSC6JN9duFZL++1c7iVg3e74nizB7v
zd5ild1tUT1/7Rft35n45f0d2bHfsEQ3AfDkekjz0yv/Ltiedvni/dbrZxJbK0q1uHPkyfopsw9u
crTkjAJBCXdcFG10cRZ1O4qZoJqd2+cvv9jmO4DO6lzXR2kJrPNtohbrTkdPLRFxw/jxnVb4sccJ
mAnOIqOq5zZIFM/SRyptiu1BVR+r6z9N+yt7kedQhfyOTnk7fD9HysS44RNVveSa9N1m+YY2xbpM
trb253DTxFeE8LvykuSC+varKEFLOVjx/rZgqCfe+/H7vdFNFTH2r3AtP+IzOTgTWhEWNu2p3wUh
k9IrWB8EadR/lnVISja99Czj+Ez6cdJ/Xsa9+y7u0LJmUbp6Kvt3PeAR0NTC4+jGO4WqNyOZv5Ve
X6HjNIV4lUZmRwp016NHtonu2ypFahe8VZWnTLW/G/pqJMWnzj2AMWmUEDUelZYgGjYk7dheEoc5
70n6Bq1lqd+F40ufK8PknnoGT+rortRweqKfkJZKZlbhAfCBeL3NOWvaBij+6evhu0OXVq9xcL/7
vKM8aQteVKLRlTL2znuTOncyv3hOvyajRvMyUsIRGxhUJBehYZ7tjbriGQ1YtChZJNVfA9aeftMf
lL7TVQjlmea19l6gx/0yNh0/ejD4WjvcXJycIeTjKd3f+/CIA+ZPWwCuFRZFtXMLo3jpr2iGoEUU
Hi/w3CfAY7ZHlaoUoXBVdFTyKpN3zficFuGazgsaZh4N1cLn0dbLcylEXTI3gtU5RDTH6S+XOJW0
cSRUehtE1KblIf69gc0q9RLuVJ+/qbMGDuwJXB9ZAiFSO1CC+LdeFScXUDBJjoJP+Bqpx2YJxaJ/
vSN1o+89HQTi0KSswziRjQKpZhcSGiRpwiCaHA9TnVLDJWldk2QVLy5bQAecOWXwNcoa5XqAn2ob
CGZPe7N2pa61JeikpDUqatAslQkwnjSnyPAwhPG5ZwXcJ+mZVfBo40uKdoiAUu3yPvRmHP1Vt6jH
u9c4/tVnF9d7T+MdG9muX2OqqagVeYx6M6jA1kC6mNIFmII6UewY8slIVD/jHihgA6gtm4m5gUpm
yl8r22/5egc98AfzWQuxXe/R9Ckj1pNvZK11D1x7YRTh5eqrNjrsDk5rG7rg9nUwMECQysnWD65x
+H4GmhEgTHkzVwYFn/WqknlkO5S78QWn2N2jLtTW/brwnS1YSidtSdWbKat+H/S1tTaomaXUFB9A
Q97nRltm39l3/M2a4SwusYxQ5irdwVJI4hVMAoNARbgN2qnHmy1HjBXbaQCHyge40IGx2MPfMB9z
YsFxHkQ/7JP51a7LQ7O0p/qx+4Ml9WN8hrv4fPfnbBkdFAlrS8L31Q4h7MX0wQyEXRW1z85yRB/g
WF/8+FfO2H5yP7EuHgHyL2WfIkg9zl9xuu8ZohBwr61e+FTWOvTbHlUu4ZLJ4+TWg+ifenwfjD/j
631Q20CZkEBxuQTq0fgCUVmKW2H/btOu6Ujz5/4xK05KUwYlrd6pi/l9Y+6t0Y/uU4WqT9vrDj3O
nOpRX26xQnuavAV2x1xmqpch86o+5aYah2pu/vUo3jMNL+U2PxSXUDtcao6tdgApskZpAOiC6B+1
Q3/5t0YdcLJVoJoZUIi+JCVw0qLAUocmlX+gFhqj2wSYv9u3uYzW3dJY0rh5DXrYFIhkdleQBqUA
HQhifdaua/DUun2EChdKCwlzI/gB+BVR3ps9nvRmD47UDJuEW8UrXA8Nkz9FR3PTO6ZUOjuz7oDq
3+zfJwLE0VFdWSt1noxwGg+RwtGRPUChA1QjQzWjcVW9kqu48uxNc4q2Bmcq/Xa2TKDck9fD0+0p
+tCNLDFnBpHzMxlv0wca7T5HSGqLbGfNVGq/OYnSQ7k5tfh2i/19n6AcnjSmVa/0430vbo8jbA4j
vLFJHq+wJQoQdAsBvwCxdyA4ZdGs6AdUdq96K3NjLJD2t3N1DQjMEqhZ6at21SwfexOk5N6gWWQ2
LgcsFn0WbYlXrrSFYDwYm8cJDo93Bkja8hOCPT1rGy6Qx94dvmMycgLryE+WFMMXJ8hy3/eOnEKE
Aw8/AnOGBZZ77UrbXKlNPanHGJp0GyorV9xjyFtjAwONpCL5QrnDbZCipnGhgsDATbdhWPXIkx+n
6OcuUyhO8CyuqGZR7iF3fi4PYKl8RH4K+opcOe+mj0DlPIqWxV9Mzhvbwslq6BU4y+UQ3k/QgY3j
73y4PJDkvX2g2q3UlaADS/dZ0qPhoAdlvKtugzy8n677/0dMZQQexLkrT+iksqR2ZXy9Wh/ON0aA
YFlbuldhUYU8ADI8h3TWWYKKKkASjiTueMA2Hl9UYlqwN3X73UNYp2j6AjvB6rq/7i89I3mUSfSv
XmXfIumR7jUJKVSNYYWj4VSM8gg4vegC3OFOI9exC4BSJDexm4b8j3ZAbTZ3dwTD0P4x8xDBSLz7
CYG9iX+7TWT0o3/IRMZhBCQRuoeBqN1wVaybJayKSGPF8S8iKsa/JJKPjZGh9urcBXtqVR74RC8P
zQCAi7V85LfYI4tAvGndIP1Nv7kq1TWKSW+d/rrDZsmaOfjuF5csN3H2DXyHSFGuGTdAM20OiD5u
zm55n5lfE8QnGo1V+LGKro/3yIs6TzvUCKLSM/9u3y0Q7YgthBTw5ty7cem5f2QYIV+suQZeJVB+
Fdif/NVGrH6/ngOl3We/SKTZ8xtxnQArcRB0UPtg/+EbfP3ykJdGircIugxQC2MjkuriAUuAUszQ
F6ACqEwOMMbXKH/u0gwoegeatf02R3wu/8VQNoALIMXkwCD28rq9bpXDZXw/OtSntYH7E1PkWFB2
SFmTV4RU5/G9Cymlo5oIHXt791FMZxQfemQhUIQ3jv2f1tvgJQmtM1gsxNKDldQqqsGV/lu3g7O3
wMYFLsSvqdkwAboS2ACy/6mJotgKeFj0/RBCBq/w7utDqTR8h5wXPlNQcUUODCgMBoniRPD9F2D8
xElBdygGc6luamgIkfVjPw2i0A1U6usfIclg/XY0fwOIF4+oiUoHp1dAvdk71Pwpmftzq78VkIir
n3iOp45cVvIckYbqlz7TCYuBu0TDXyRhChyIVMe+mRwy1y9BRHlAATYRRIrIzzemXwBWkm2KQU31
GCWiEwQo2ChZAOKbr//Wc3TZsA2DjEFwPoSwQtCCWopyzp+OZKsw3hnEFQxGr93jpuvrwTYKTe58
3dem0m1XpzgITBqNEpkWj0QZcNaHhb8zRwrwcyDryjdSLqnIJVfZ76QDTiD4O6TmjS/eMAsKb5N5
KELTPkGTcfllEINiK4z+44t4U7IknjQnWQvAhkkkXWAE55qqHGRx3/KdwPYvTAApVo9dDyhqimvt
UPG7ITdV3wb00aIU+FeQ08CQpTyShmDH0rtRYITM2ANG1b8vAYQbN9P3iGytPllNIDgL2l4Z7Enx
D2n3NAAqhNQdARcHjSwAtDrok4VS+yaFDV1A5mzg8O/CT3IhK+S4HUG6HhJVASVF99/913CvbeRk
ghkDhXzST3xSkHwyZ0FamZDdwy9YkUEbCth7z78ESvjA2ZX+3KczzSOfZ0xaS0j5sk991ZcDU0qJ
3y4NLvjM0jUZzGTaUkwfjXD1eC8fRxCFBTPC4MCdSl8jZyBkB/aKYmx1jL9urE1BU4CHETfflKux
FiL5I2lxRW3KXMATQbwLlXPM6QDRbBpPBAKh9cll8kji4BRw5AhnpesbtBAkdwr4FgWsR8fWhTNO
DvHwNu/tmsBeTAAnmqnr7DcGPufTV4dKlucPaUI9uh0URO+7abmgt7IvIHJvgCUBbO0T7RuQzTlJ
ZjDuuB1yDikxJ0gGBHM0V8DcKWCVaEBG+AxwK/AFKFEg/b0jPwHoG5xNwFH0OLjyceQlaFjKARQy
WII6Ft8A4gh8co421zQtWpyhPjGmdzoGdKBnuvzD5gqeoeOv6iGiMMByY1aXZTFtCFqSYCkQFhzK
0re+H4Ma+l4oD1K+Bb3A8i3/KJ2KGipsV1efMAcFVA2FU9niPhBdq4beAlN/2eQzfGyeGcQbHVgr
Y3gb/z44pRSR/WLe0a2ShleBHfgpkkkB+rkMcGbQbAl0pSG1LSO3H4dABwIjsEMA9c1Ji9rkVzNQ
vQKw37wP+jx8+xyoSwssxHScbKQotqDi+NXH6AG1K0dxZL/7VBZ7BDVAXiAqHFgAIhAUHTtBOkgC
AjyjR4BfFFAMaVWghi6dWWnXNW8ozn/+ACkE55JlG95RB6mLfROkGfNIVxrKju1+gmyZPOftjiQY
YpTF9Dm/zUHjnxJBopOnQPnTDR6YePskMbh1GVOkkc6zn2RJdrG9IBhIpoi0qwUZcyYTSb7in5LS
7F1FIRoqqE1Jn/+UnyXyT/yRsOWn4Ro61DBaqWPiCSvnGjR78B2i4+tszczFZYoZn51rpBCcscBA
XOEjrNBU6WA7RQPXNhU4kyh+ndKvCHXR9K1y5hcxKQfc3RoaLI5WXJdBAjBC+nGDo9uJ0vjAmTmO
ZmbWNxa8B8VZmkZd5E2J6KCgGRAU7M26v/gMEocIMl5DPZwCn3Wdkl/P2J/eAwCAxGRyeuhC0wqF
y7H9+xQH413GwlVYjS8kcUIXwQlxh09OKiNQzjdlqSwZJPBNju66kggWzStQqfG1TtFRrRnqOe+U
dZCgTrRmxJDi1agAzQWUc3AnI1EmxGNcMtnwBHkXccWivfIBOl7UY7RDmRfLhjhj4gDVGBuUci31
Cw0M5QwxD8AnOq6+Ql4zgraoxi3o96xQJs1UcFyO0VUZg8aF4m8CtA1yEfOcfZ6oDBlFX4FGOktp
jQMUcIsL33Px55F8z68VtAX2F7lfj5WhsejNGkznWXzGXLhOmb3EJwBZfaTM2prJEpMpM4dgOmTg
2TwMmFl6XZDER2NHhgE3jZ29Azj6bFkbvuB6jAYqj2ExuH2hyCI+i7OJ56N2SjdNWVc11m1fevqg
AaOjY+UQ4869B2jXC74btNvj5XacntlKWT+mSjtAWeS/GU/ARWNBl4rNTKaPE4a0TZdxpgSQSC0d
O5k/sxE4bEErlr0DeQW80nr8xL3NWcG/LKOhbrcDmZM8jj2QCQqLyM6ilg7jM+09WBv7OWRroDFv
lF1EkeZNLz7J5DAwVgyyEq6Q2dJOFitihhkC51GpInzEm1CvixQAXFwPcjx6swonGPrCQrBienP2
jTJnNhC+i/61A/YVvxm/twMcVe4Q+vVm/2+fIh1qRlBB3GTsMvNmq+IotHm2NsITgcsE3qrHtsDm
SuRA/oBcnhLLxqr1idMYbIcMxwlnd7GcqjE0ARJ6r/MYDglDynpQ5bGZDfAB1zz/4dO08CgGIhTh
0hYi/E+I15hVT15jce3AZvkQlDc+P7kBb5lPZI7cQ8JzYlXDW1HIgR4IYrXwp7aAG2bQ68Or4Mm0
Pg8WvGuc5ywX7wkSpenztMn/W9abXZv55/RgbsLI0T+8Nzkf+KwCPwxeEnnng0AU51AII4SGkJ/d
S8/yXh4kfN/9CeguDOYOd93fa4wphf9EPcopF9TtZMpkeJGPqwGTJtpE/Oqf7EL0D06Y4NnU6LAp
8+VgKAF9bqZ0lfr8reIinbnUOcKi+RArqBLursbRvyt3J/BBuFrw4ABkOclxu+QuJjYGmjqPz5Uc
YiodXebAk8EjU5gi5pNM1x1GP/JIhsbZTfb9wMrDCovjxobxOdjw3+PE84A2GtpTRh5CS3mdN7M5
CX6UOVuFp0W8IrTfs6futMAKYRW8hTTUAb4WHvNPSNVT2cbnhHzEX2PEu5QpbkyI2sgiohfuVx9P
KNv+OZWQ5g9Wn3R/rcoQmvSFmgD3x/zyifaXXIIHagHceC0DBwKhqtISDtWE2fxdmwEWGmaZqwyc
wsdhJF+41g/mF62f7u+QiqHemrYJtCz+sg+XrTJt11iJztaRhhHqL2HE6jYr/ymH6jv5px3cL2uu
z4Up2MeNesQcX+C1MpbdsrcWifJrbJyZTlsgWupMtGU1+ZAcaBwH3yX4PINPa/F4l58FrEfliiSh
60a3oQyFMF2LUhivr1/xnIQZa1UBzVYGpKSQRGXGoQr+544gJrDpe16UVtLOrCCDTix//Dp79oBo
BYyLzBCr/Bn0jo8TXME18mpHbJqFZxPNamdvSjLS0p294CJSyDnJYqYtQEX2RlIkN7dzRsEFDiOT
DJGxdrI3BUCdBDfneHQ56+An4vr8QTzGP3RmHPWO5pe24BN8ke1wxk2Eo8MVQdec3nFIPIi/PMMW
B3vl8yN3EaJd4pAmzkFYjy9OfnmCtHzlZ5zBpyyRoFy3mKQkruyRgCDGIgqLU3HCTUCn3lVzIm8P
rykhgB6OSZwccKp+FBFLwCaXUAJB3cee2SDliOAUJ/As9GNlUVck3g/EHY+Id8Ss8HEgWe5X8eu/
QVITAnD6ISYfbfGHofiRZ/JxKTdZX1wnpFnL5YICQJkQQ9QNbm71+CBH2ft0XrnvcRad0zMkIxil
4n2KtuaG8Z4h/vHH6V6P8V7pKzrHcXEf8dfil03kmTq+6qNOSjj+b9xN4nNrFjycO4qbCoeEAM3m
18DEd4p3hRuKmOSGftMlrT/sqXhao58Io2of/WNEbSEOswJPi4rnrvszDO+J2UzLir1QnrTuHd+t
bb26nz6+Qm3U/UU/SApwXX9gpWgb79KzikTBI23QgwB/+zcyhBXu4+9mUa8c10+xxQm4tOLjQuDg
BMLpVUkgxeJoKx5BFOstoZP8NiGywbpuF2LZEifBp410Nv4YF5eGw+ptMuxHeI3ct38DOQxLKFnw
P0SP/hGQKVOQ2SCUOGPZKb0d8Rf2lWU8SaoA0aAWZmA8BC2/QsnoH4FafE273iz9RWRk3+Wh28iS
cango2s9uAua8En2ARrjNeqt9XVz6Jbu0Nj0aKU8JUltB38Blq1IgAaZU97F280aWA8KULSVzniy
dhxAhvix8JDDLUyMaWRnKMR3wUp74/e80eX85SHGECT8j0f/NRaoD6YVfyO/moM4qP6Qi/H348Qw
zrFH3BOTa4/TKRav+fvAf+6QowyXckHw3BR3pPmV/tpqn/0kcoBrFwEFPZBvLsrZe68QGkappt8O
ltPGgCrtCrf0EJnd3f1MnP2oFsSkxE1HDIjcKMlh43tXhcA2HuhY6IbscnzGn3dsV4TUGi3g40QU
YKEftLFps0gwx7/UNQL4Ae70JyZCABB2kMuOubYBYRglDWsrgAUYHeITeiF+CO2IhXEqiWW4RlA6
/0SivTzuBwIQMBEMjIOxdgNuLO4HHHdEU2CYvA0IWvAeNyW4YOFIn3BqHCLH+5RSLmpmME9dn+iO
tuHws0qEIgIJBTw/s7WsEq2Ii43FQUsWj9ZE8IeTKvcgQUwQBhCjoGtJkKLo326jBsCwK7ivBGX7
PAHmZVhWgC83uoacAuXFUUU5siVLA7EiihiaAhWobP3Dw/HH2nF/926g4WyIKbMz3PnsXdWKTsF7
eBYHobWCnFwDXqlWLAFCIXW48OAVCH0kziwqGuDlBAIp4YKU34m7ZuJqK0fNwuf2DGJzApFR3rum
T2yOBIHIpVbuUKsDFEw5SJy+u4+Qz3KAdwJ8nsYfxOOqYfHsG6tjUUzqfXgmPgYVxANcb8H2c89w
eojLFEDhsi1cyv+xdF/LiSRbFEC/iAi8eaUK74VASC+ELN57vv6u7LkRMx09GklAVVbmOftsw6Az
WfMrQ+GRjP1WiLEZnE+vpzIztiG6aP9mnNDPfztc0labqRSzTVuJm542trR3r0NBaovef1tEdpNQ
QxkmJAJ+bhPzftSb53czxonr54uutKmremGPzGhxlcLW5Db5u10xfOV7PQmdACy8nwbQPntLSqJL
PfkixwQEXjI/QC9c/Pm4nu/8yB9+hYEDENpaDZ3caPFXelV6uafWiwfLRfanJ++kDnEsu6CmDjav
27YJO/cY3A2NAHYGlQckq7C7hRNGT3uOXAzHhX80DPO2j+QbfU6XzGfz6i6oN7w8hPhUe4r7Yc16
dwvrMYXOVrF+w5jlES63i+JBuB9i37KOrR03zn38f2F7DCuxsGl7dH3vYhceGsNh90v97Y54bOw0
dtfHowFrd7ksZi9+c3MOsb1K5+ENHk59rx+emUffG9yuquEUNTIAQ64jh4Vj2F8sHrfeye3duU7+
dDNdeI+4C+mxtiTO72E3tG0nq86LUFXuw3/6kOFTVTwOZhkuvs/1GMg+9T5dXJ/CY2nf2bB3Pv0b
i7rppiIGLAluJ2XFtN0lbdcKqyQVMPz7tmpsuZ+suJElua+Fl1kUTx330TF4jDw5fqdtxtfDbnRR
fs4lGPqkFrlNM7eIw/13T0DU2zCysK68NR/fffdTiDEGrhZLaN+URhK9Fm++01X1frwLG4CPzz75
x7Wwu1w2P+gPTvNcvmFbcMX9dsvB7zUy81bmpY6fT/VSlmq+CyxoW/0bvrDbsBKSUpw+wqXA6GCG
fQ1jXBduM696BMw2vGKY5hi92i3v28gUw6DWFORY8fROP+xNND8Za2/4tJgfcYo525cNNTk4hAnO
4ssl9UPWj1fzT3gU3vff4d/nj+XiEuO7r5eV56Xu9byEbc1dOcDtVD/clAtlJ5Jr7YH0/sxQ2Fj7
Rc+M2tlfN8WqeYlK3mjjAe48RVPXtmGgOlrWzmIzMgI0gKjVNauSxWdKIYi6MAhCEvqSP9uQ83cG
eV78WZbT39yPM1LHZbBtcZu+7cvJFw2n8khdNNKD1faGtC87JqLz38Uz3r0tvh4DvyQ7WPxRI74V
Gjmj82A6HwDlAyR2GTFltp+XGcCIo+Qq2182oG3b122D9UX5PDobSqxiFBEIyTF26vUfdb16E1r7
J4udos4U4RbySuQzpuIQALMl7u9txiUqC7YKnnH8v3BDax4qT70om2/rbosE3VbYqovtBj7h0Vwi
zEU9Rz5HeOLP4RF2dZ1H/r916KA4I/eGZ3H2N3uzrXoCfL96J2ARd9ttxy0M8AdGhQfbz3uovISn
PWx087AFOEn86vDgeA1V76Zhsw51xr/tKL1teuo8vQ7MZ3/2FXgrhbCd2ANODuPMv3qQx40BPDAo
Gb7v8YjtNI5w6+B+CS6t62QrkTiVp5kau/BEmuQ4PLnWuxrBp7DbWNseXAedk+WaCFuDpxsRz8cx
68vBeo4EdqqlmXUSbrUFquz98eacnepu3IIwJywbhyEDaAf/W34ejzA5RqWWIvDjXZoR4u2Y7HlF
b1VF9H5n80acpGkYPt8N+NKarXx4X9vvqPBjVw0JrWiHb/kX1zX1szvUSuxRSHIwGgnBWnOYd4aF
RcWD9XhJf5Rew0f4N3xUHGU/AgVEzKGT/GJCmtXZRrlFmNGm3ikQplxlQ0dul9g8uVKohT5m19/i
orc7lzXPizRXofLp3J1dNXvCt1Lw91VMH7O9N4/3ZokTf6pyLbSfqndlZvte4B7XkIWXP5cFJYaP
44zfEVmgedYzLNdTUVroILqI0MMPXzj+TmXwFcvLR42rcp+zYZT+Tk527VInFY1SnVWcLAdnQtHm
ZfHMAJ1dS/VRdcJXBDa2sJZ5vp5NKYMjeqn3rKajczzrpVti5OvJOCRfmuidmTU/vrKpaBXvm6f2
ZVdu50yVWR/q7Nr5r0VvXzv05q1CMz3J1KYaq/b6M9W8fE+Hz+jc3XYzzVQ319WVNU6NY0Tuk4ue
FbBJ745ODRa+viRxw8cbNmyTRCc55FD6V9RV5sv3vyTc0PzdCDpKLONdCheonO+um9cPh179ag53
6hpJNdcmiuIH42P72b63S70HJ/FkbDRdlaEtfGQ+KMQZu0NCUtp+FGIacpO8r6XjTJRuIYtoTf9g
oLn44fO+mUwb3aeG7n92kJ9GD6OS/FumuVw3591LO9Es/Z7ylVVPAVpbvrSflSKKl/Fu2aBJH5wf
3KsGB/xPGksvJbYrOleLL4ve2in5NhsWQ+pdJXj2qkC+glmti9dKvPtZwxsz1EOFOYF5CO2xKXHv
zOlFLfz5aN7f179+ybR7nkDmxOctX9LlRP/2JmqyTzNVSrVy/eSAYwy19zZ+dLPNcdIw1lk+oFB+
Noqe1OHh89g/dK5fs9q6d+maZgr/ez07UF6kBg0IAStLfqx8QUXnVIoN3OBITRlffnejbS9Tn7HP
Q0QFo/iQ8bwyLa+7yXLxJYd3c6ya69QpJIzm5lUBuoZzEzWtGeOiKdUpDgmCiy5tVpO0gtDN+ANA
z0fn/G3W8WDj01yeo7RSvEew6kuUrGAPkz+gdDaGBBXG505RqOtbqlhZ4f6/HS/xMst0HtfH7Lh6
xojz4DeOrqnnafHFl+r1PC3njGTHecmMh14aknBjzhadI7Zio9SEKlcKpo50YCjjBtSXTwOny8dR
t6p8bj+6pzC6zOH0xNt306Z8MLv+0MUWKDlvneNbWp7BqPSS7W/c9t9cdzVI5qPks7x8T3yX5pVS
2nbV2m4MFjPzQBIL5+e978SlltlUQrXQLAQHw1nrOHwsItPmrfCAcvIXJV0m8u1lJd9h8XKtXtNB
7f9M2CbMice0XgQ65ibBBSFVmzHeJOs/YmiNUw98G01mAN2Nd7LZ6nMxSuDZ25oR3589p9wtWyXp
ePbuk9LDwjnCj1bsahHLz6aVpZ4C0cGnr1Gv07c/pibEhRSlXw37e2sYj8Sfj6dOIbY7KX6TJ/3o
mdVhKAD1XuniW/GifGQo+4f2Xij01tsRNmzh3t/icA8OZAGpZgEjlQUeRds6KuJYME6ZnV9yh/gR
SmPTnJqXB6gQX30GMs3gOMks2nhitfO5dmDbMTw8G6cvMrhwVv9humQ/8rlWeuDAVEoVT22tdWiG
7z0MdqDEaVmfcQiZKiAGeYW+t/CvDvRxWPN8uzDUBiIttBJjxTqYTPnp/YRqjnz6Xl1lq0YI52tL
Q/KEdqmA15X7rOLjK/ECyHmNEi1NKoY88Xb5MK0safmTtam2F9CXZySu9crtBojq6eu2vrfbHF92
pb5Cs/T6zPTX+bpOE5TlWmqGtYfHRQ15D33CRTqPVqX+TKxXsjLfVWPgie5rse1e7XLvfoUfYGS+
rig5ix1X4bQcnFqOvp/FrgnpcaStOGMaUYqtLcCeFlXGiqbTSmn/D+V4P4IK/zv7HqvOWW3emVb2
Fv2ykcPwSMRmzWb6NiiJmTfBFiGZVHZh+zopfqhiDn/5D2WAERvyVbq+5/o/bSVXk/2sLhsm2V3+
Ljup/rFa6p0+GctN1E+nZu7Va1bULCzyw1R63cbYMjLdt1PDrUIvhBUE13duVZ+rbuE7mMNf1Uhc
5WgF4k19YT7s42Lm3ZKvK1oZgmcnfs1aSC6binq6jFK+sY00WLj3i2V9m6ipf054Sws5GKHBMDC/
QtPQ2Y2skMtOAUILt35a1XYoUB71aYs64KoEEtP8/WhycKsffjMxB5F8RHwaG+4+I3OPejBcM5tn
D3pIv9N/EpEZjfzRbGC6e25uUlQ+4JR54objvbvlXN5w0wDJlc3xJXcJWUPZcI0LP0E4MX89TgrH
JvaS+i/IGRBC3/QaKvwlTs2tVnzBcMK2Kv24j0rtDeLjtpEoVJZsV7VE0h9ozBCX/Fp8qdfV0C3W
1OEg2YFOL6wVeu6+0cRW7VJWY01/F58uTTpQmhSMn1vjB7yDTQigV6WZO7/jY9Z0m1g6zANwecKd
mka3stco/6K/VxwOP2N3zzho01pgJ6CwlzNOypAhkIhlecmhPhmK6ps3b8eJa3w/S2AiE9vUZU0M
YWRAiNKPNwMTlaNqQWvvbEzP8oJbLJe7Jhct2t2e6QHKVi2Y4LX3lMY9DEugF8TrWFuONm+mecXo
6/iWauWjfQOMDhjuFb4zV9q3SvoQEfVqNrqp3pWN4bHxfMO+Dig7iM3RuH0VGZTA+sJmeHS2rxuJ
UbfKlbO2qmYRtonH37G/GWSYsCYaPA80LZ/F5q75DHuwt4yq3dOL9YPlS7TplnDUnABRqec5TzsB
QPBB9USNAW+/V4+lpofdaZFeNnf2ZOCdEtY3eqUFaGiYJjlY/W03veStrYc9Xuv30FGrAHCexGOF
FimXik6DG8eAK/6HHOUsTmipZ/b6a8Feh4znoOSkMB/2SANzXYA+Z3mYKMH338Vrqa7NSf2og+0w
gDnXHk848MnRtbW6EHUdyKpP3bK8DiDcZzhk67T50VHs6ouv3du+E6hrz8rnDDMo1XCU41ito4tq
a7xueHpRwMR+1xO9nSwdpJcTboJesFH4kSmnai6+nAygkPXiXWs50rfm+ocKfmPtHssjiDKyVy4Y
Mogto9ub3KumNqe+7cTzAaf3+HODXBJqpVV8qD9E+kq6iQ25Tl+YqE5IbZuu8fFW6gt0SrSzBdlE
lfVoh2f2cmrmB4nq7evUW6wiz92yfX03WgCmOQnS3VK/4Hn7Wvv1MpMHbHU/RYy0Tm11hTcEkNeS
yaK/fblk65FIr3a6WJ4tJZJkv1bT+PF1XraKhyGM4/5tw1E66nj+RbCVqlxuQ8pDmDdpzFK4iZpP
Jwv0QRdw+UuZhXB45FLg0a1rR5lD18YoHzrh9PjKUpG4R7yPBLlV5etQfiDSqPwaOhh5UQkPB56U
Ux09TtgxQ5JcfTN6xTRH87MU0gOJa/G2dRbd+eR5lP3gxNI9+3HgWbQdTaPWqXJX7q0mIeHl8Hab
gmYUrlgsz59t43qobWpMJLEKJ2I4KrvRUUZnaXL/4g42KJXz17rYq02d/2L9MIXxFAeerU05u42e
rX1D36ji44bcxKaJN2plESuvN9U52sopW85xSSsvv5l/Gd1RsjknW9yiV60UH2zarW/LpV980xSg
QH48+OpEFzYLidblbEThfdtcmjaZ7Xe2hicbLadYdGl7gpMk8Ni4vsnmCdcqFLPMphC8aTnCvnGt
l3DgRGsKyFCMYLIZplRpl4tNWFQFayUSVl2R/XepHCoaNnyjWUWxVg5b+T4O/K/rP5iBoWBBxZcF
XCBb3cl0I+3i81zO3qPU63ODOeeHInKfaFvF6CuLosSAZNonteyBGLIG8ZK8NXKta5sufwater10
WcfHoinbx/atMxt4SCqF1np4/XoQiAakBP2psyd+wpRiE/AO0a8s8AhnlS/lMQ/jO47hU3LpTFCh
TgYL9SRzkeZ0tBelXprM4JR+4dxOHq3Es1+L7uNplGuzIMyOMvXiZ+qrVKVH6RoMdm8vp85t/Ojw
tWvc31TUTz3BwwF/qt06gUNmE6kVcU6PkrqhHvGf7q0mwItXeK6KhAVngpOTtiZVXK6dO1yqIjNX
j2+lbqa7r28m69Y92o5JugYhueLZTEW5AZ13eaUBWRzKq9GzrmDO1e9iDK5x8XMJDEU6avC1qFFM
n1i6MlpflC+3UWEBvdj3eWKtOFAW6qSiiDCPR5mfKI243pGV66wzfTpaW9s5AbeJrAIjUaipUG3M
ph/TfJwqITaZSvgngOZhr4xIto+XiB+YWp13gOYmOEbs2TSGfh9uyhuqMW1lRtNzeW405U8rA/wB
pgcd/u4WVdVA4SeMkfeTzDtTrG6yWxzMuksKceKgxHd6nDxE7Ic1GfzBpvPomI2yv3RzmrG7mrC8
T5vi6KiCA6p9WNMwhv/ltqbHYTjMe9fVpTB9lvUvqywXgfL2yRClVaQpeBCURfdz+REyKYkP141j
fK7ak0w/iIxvqGKKiUrIkQ+Ligdxne/YlKoyXnXD8/qT4CWDeEZCOYun3WUN8oOo1fuXTSTiL29F
HdDxZs1UPYkcuhanBkVMiL6bfWxqIjniW0W2/B5SavcrPxuZtrfCOvjfLeIEwRT6X5CBloTyd+US
bWqcfReczAcrLnlk9OcmYt3VclLHDlUK5ugOXjheiVQu0V4xsLM9GQKwzFxVfS92vlc8sfZwXFCO
GcAJk9yYhUWOZ+jk7R9KDGcyZYDXamS8/GXbMsQdXgiepiSCYTKho5ipU7iPn2vaMSBYwYA1bOdb
Lg3lvBY68ZoIIOlSciM0eqTsS23NyqIr+q/yk4fUjfP++y4ZXU9x/i//d3rZ1UrdUiu4t/KEmaxa
BXfKDe9jbrWOo3T9WltMpq1LP9VRsyZbKjZEmGbALQGcy35icmgenW/eGmu28np4eCnykzmBbWH8
CvPZlzbVCKkoSezaur3f8ZF/Vr97ejQ2Oh84N+asOcVmOTm+fMyHZ1of2P0gh7gYvogi5/4rVPgE
isXDzfMIPama17HekwQ3/JkP4zzYYSFfV34sHnwcK0SyWirTHlfZYBD+fgG7BfRPiJ6L/Z2BcTNj
wrj+x/67VnVHyMKPUB/D6dnpdrf9R8VaJ+tG2QiopvbqH35KPQhInL2F4U9/N759HgbPr+woNwl3
6CILIzIX2JLcsOU9VtVO4g0NYjbPDpqbubuXTBkBFbulQi0pnDfAsk4sJZoOFayLA4HeoXYKbaz2
nCmkygqSy1zR+LLU19Hprv1WeD863jz/tWS8+ahfkub5o9OWhT+3nNomW0VzsIGkn2GLUMFpCOld
N8tm+lAFZ8KjIbJATQMlc3hI7xl5x1r5Mb/mTWIuwYalIr5TTt5Mr29nKZfayxFoSc1QahxrVlh3
r61LXpvJOnwMVyZIMwLTqDCUz+mUR+kdYtLrChONZCv1X6iKHLvD26XF96Rsx43Sb5pkALtOkdgh
pA8vha3MqvkuFHPbEfI3JNoQLLrVND7wnC3uqiPGWYhRXbu19rUC9dZlX3FncKEVLHjc3QBK0WlV
UU8ce5vmtjqfFByMR6wyFLgB4gnm+F28camuxg+yCTlNCGtUF+G0xV+F8p9tanaX11Vn2j+U2QJX
9g6YcBim6qn6prOoZboJlc6mfsPMLbSc1zUpwX5ITYJTPv/hrtK9fIKwKnvHkqF5dMRd30XS98oC
VkKe40p82R2V+BRdxfBN64nRqi3QSZrb651ltJme4/z+hqcs6P5j3fDUlD/sOu+z5rV1inSvwFiJ
i5hjhMJkBHvCzxvWvZGZ/D8gajTFSz5FmOkYpRjbLkv1NyRt613i4geuqDcyrdFqvhQmWBtYywcn
bihi5lVshb9wRc0+X+5tGbivPEsbvNrKctfQoUpSUTfNpxoHq1GhcYzzvCVf7/hSQTdQQLp/lvPj
28tuUByvKAxoiKt7ytuf7OfCyFu51N7/nEw5fle2s3x5+7N/XfcfY2T6nkNo9bEb4Fm3b+P1swo3
+9seg3/q6c++qUip30GDwa/blpHvsFli5W+LE2Zm0Vd3IMcQQcblICg7a3lq25xaFaRUTdBFhALr
gy3LvztClm8L6ih7JRBX5piil0oQZFwqg5AEFM9BtbfBXkbnA4/bPRUGWND0zftp9kMxpnH5SzZf
dBJYL3pZzSvKXau56WxGuO7SNth+K7I39ZAuj3li0lX1tokASRl4VohDCOeAPY6AD8rN4mhw+rMd
QuTgVIwZNT3jzm5h0BwCMJxD3LoCBLphA84e1qbl+PbdIU/+ThcQfvjfK8zyAYp7fjuKnmY/icpi
E7NLUvJ+T5V3GkY1rJ0Cr8Hb5urKbcv3jc/fwAZ0MZg6D7Yg49uMeVjgWIPdgFiOOTsT4OtYouz6
0Yf6IoqXPtuuxoqSHBFMY5oy9B2QNmek350NLUuYCzkF0x+Qmfq0YyTaI+YLwj/VBggOIc7Ei9IV
TfbD9YARv2jNeW740wvnVZmPslN2z20R/cesHRcHgyYXeOb+K4zcdmziMHPdrUd4v/lRbEZi5mui
qGFxIGOR/5VQurbfe7ekblZZ3dS3shB0zHCJY01720irWZ0YrX0cTMfv7Vw7+zd1gj0InI0AgBBs
ipgOMRcCqzrs0zjOnpJbAHg2n4LWO2mP0o8vn+Q4/LsMAXwtBhSwsAr6xCAXn4FwqnukT+cPbHof
oQqunCUusrPoEJ+0pMdG4IbQafpV4eYPA28bvYU0Gkbp75Tp9sghwEht8vxWQmCrkIwz3P51SDnO
PQbb0eFt8QksZtj573ag8U1f1tkwzVJXkmkCIjSii+jyZbRElD9UU2kX5j+g9xfMhtXfdOQuu4cB
s6MvDLUKjsAESLhGWEt/JP8SE0v0MQjKtZ57mvNTt9iNdwuMoRWqxnEzv6C5iRkdtf9NYGVmtHZT
7O1Ei339tp/9I2OfVdgM82JN9XyM3ZdiB5BtTTt3ARpd4rhuiDzUon0nqYTDJ6Da+Nh83fvujd9z
+3S7+CIjsP9sfR75t8Xx85V86GyZZAdAjOt7UDjqxvJl62tGNWvIu/8B8xRYGbrLCS3rEk6wGyd6
jz/Wdev+6YWNrRtpZXHXbuAqOKAaty9jtfIs2jWmZVQeyWb5qrayp4PvTke22TrPgsqsmaP5wR9v
H2Vt7mQxz5r31rSfapkpCk1MvgjCrD/rGHO1oLyamqzsruVd+xRzdB0mR3gOvVVz2avm2qrge3yg
Av/YfBxwV7dtg3gmFZ2LenvZL6nwdpri1OvhX2rGILYGaqfOcqgwertJjt83FGjN1cusdeqmx6eB
UYty+th7Uk45M1v421DXsP/PuofP5U/q9SZFNlPPjvbDa39N0fpzbWuoIWVZ6NlrspP62tZDIuMi
Muron1/1TtO/7EjHqoXfC5/d0wW2Et1D59Cc92a7KNMqVQuT5Y/orj/TlUU5+0fpdn/dvs82LBPi
5F9hyP8h2BtcyaaBoojZA85ILbbLVBR7Uq6Qlbnqypdtb7Smy2rK4OnQvOvKzfeRbW9jKMHbA3sZ
QtIPSCFPfW4VzsX2d7KXoQTKxpnu67nPlaeSaS0qu9q8eq9vNO88c9012UZVA3ojuo27tPX/9vWc
LD3FSsM6Wzeu1ZyjZxnnReRlezfZjG4sXQ2910heQeUxNgkYk5gMtFXJv2ClaGMsRrbhxak8fz/2
d7Vw5ZDRJoloXt10Mm/nRhizFWXQXxuSFjpXOGuKl0e8uUeXj7NGjnkTTaesXmSFXoGvaaHnxSiK
1v2r2Wbmm7t8BdrUYdcAP73VMfukm2UmodPfmeeZgBpgDPjC/gVyQX9aWVQTP4fKFyZ29yLQlzka
iiixitjoS4U8CJBO1t7DDUn9zN5M5ttPB9s83vfFn/YFaqgUW41lPG2cFAvLAE1snNYzF10vV3lQ
cDV23dNYfOxAxxAY/8y/o/TYva2t3pbKqG7nvwfFFYlvv6tBrv74SI4Sip63ZTXRDRKt06962Gec
9+0pFctafq8JeT8pTXVWFxwB4FJ/tnOxMRi6E7THN5pPHyj2VvVn49AptJ4GBIlqsbmocMTq5Kqb
l217Olh0dYM0JJK9dl0Aq7NNw8owQzC34zJoSIN6LfnGPau+7iiKzcVDAbQCkD2l7eadIBzsYzOU
Mngz2jUzhGsnZRRBGBVo/kXn1s8CnEI2dg49hSZyH1P5wYkMNSAcOb3rDYyxrBHmUYzKFAHfcFwz
u1jGkIDavm/NUV2q1lp0yC+qjSbVXGVdvXVSqrWgW12PcpLGDk27ZWsz2MyieU8UdCvkqhInMxxZ
4K9nevJo2+w+sT0nDx1znrYDBP8WYJSrUY0+emzq2nQKVxJooaCICM1H1RiiyncmF4dWBoKl7ekf
umEYo6CDMkxrikCOpS8bUs1kDS6kdZgbRetvnbfgYXx4WkeFavrVviD8N/t5qp1qz5bwmn56ZEI4
FiN1lbWB4oen+AwFieNgotqh6rzb9OGwxxv9wrRDhFTPtrKuqLxp3nDjUyX/cmmFcOZiZ85Ql76w
dRstBoWvJPypCEX/PKhCN5Eu2WvwLunN215p5mVnYDp5VwSQZhkVJnJ9XpSdqdCXq6BbcobJbZx4
Aweh+muiqgHWQQtIw94O3a1a01yggRtSei39pF/O+paUuo08MjexX3YPteNbtp+zlbR25uNoywDf
UqPkYHq6DOfe6eO6ih6j86s43oiZUP1Eiiyhr7L8OfaX7+CYzQvrwz6tKtgt0wCK6k3uKFY6oFqu
mmlfjevXP2kEJVkNxhV4S2EHSwqaWb2cX7c/p65jGumADtRUzhwkrGQ1+qr16HJVeraTn/v35eQy
So6KJMUlXG09TOUwMIf8KNYCmGgjap3pNpliJt5KrW3fxdw5QeYARHOu7q4YH1+BRNM/lbLFkBw7
JEo2xny/9BLucq6d/iz+iWUDDekcPS+vp6jUylaYb748Os+Gqeu+emjCoDoav6Y0vLoEpMa2L+rj
JfAn7kGbRxdcAyJGxfa0vW+l6k6W/pmuulMYAmzC+Vb8KzEbf9F17JxvQRl7bAMs6oWX1cd2aDX4
CREILUFKlUsr/eVSdJaoFzhbrwB0SKO4sD6XLVs1PJCBZbTrrl8lnnuzhy7/OlqQpQiimg6gtuyt
RjNnaUHvCESvpRwc899H/SCKnGWUfvIWwtGbq5YLnR0/Pk2kO/N3ZVaWHM+eeXzNjtN6xGltN7Ba
Pq1Q8QShbLNOP5OfzOabyd+LWHD2Y476e7xqyZjqbv5sn0uRgAoXKttFM4BkC6rvUsiCr4Rp07F3
t7dgfVyrWLLv+WmceJ+Lgg6+fJOVs3P5depc4uywUClVtlA2J+KsnHrdfWzBrItuxt6StNpQvTvb
wWxSCE/Gn8LZhl4g8Qla6Ws1M1SLxkHzenGlH5UPlVzDel/Gp87M+ylUUi+r2hJdssX+VN7sSitG
WJuIHv19C8MClq24rucKZcdoBVh8gMs6FQ3FteF73Ii50G0ozpvGCTQdlJZFrkYK5IhLejfUEeR3
42Lz/lpopd4CkCz+7QodnFfzGm5VjJHCYEVgHDTtutYGZqJNRf8AmEWniExAXvPN24gHovPJHcuP
931e5oNsNK0mxee6qvV5fOssrNdTfYDvYaaJFtdGdVs6fo7seCaXJtkK3TtWXrSohdZ7/p6FmXNI
rB+gIglJfg75MQO+ljK+N20UurIr6sfWvbXtbZqHZm5q3rp7Ob7OH627RLiudyfEwFoMouNBRpnD
YKD6g/qrOlFNX/spOmyaumPl+r2xI5YaeER4PqaUjWcdLFDNEjlf68/WrHnobOrPdqYtYqPjYBHU
OOWD/fmQ1pAmdUCbEoCzKItrsetSGEmGoz0WQoOo0A3WZ5+h18lrSSu7ncYAloGpn6twCZ69iJ+J
0u/UGWQLGFXL/owgP1mjdOxfq6lqdqwn0vSooVPV8/DUvVrEzKeNOtA5Ts21gu/yZUps6BTcARbx
8HNZQXUoH11S/K5maMgvXWdDBVe3sq1h5PYsU3QyJkV6g4bdJzY97y9qIlhqh2YmvjYggGUU8/jE
5Mb+mbQoDkBQB13tWd7BB06K13+wjoNY0QAOIEmKi/EhXigTLHCzx135teS5Qn9CbiiGJy0+tpa9
e5v9xOTYmLV2NdV0sGTAhCp1r9GpCsNtCb5FrO/uXq6vB34OId1d0GXj8JduQhYrl3EQlz+igWey
yhRUgPvNy9/nteRvKCKfmnAm4AVZB/v26Y+jatMh6dwIA7YAKeHvDPnBcMIkBGeBaUxsLMo6y0ax
F9vhhpqCg6Sm8feeScixwqnYkphXp/G9Hjhb++pm20yGgLKgYIdYOKDhoT7nfFHJb8WtgiHCPVYe
QlCFASZ9ylBOzGzOu1qxMatlFYD3eMHvqhu06KXvkFWqHfVm968ycBixPlDqtAxx0ngnwy5DKVPP
tW9B7fO27rAPIa+2Q0EImB0NFMslsSGGmBsWrOJqFd1wfW3Bwj68CHCabCFnp3pabzvgIfv8NocW
Y3Axhq+otAEg0ms2BblBymEOCiZSZ6FGv+hLhWG4XqHDQ+I4GUWnP3SaEA/pZFJP0vbxKpsn9JJl
OzCDtWnNM7lP9iOLnJWvpZt5Hgv5WupbwIMoARbwvRlP0ACCgDEGpgHPZ59KvTRct9M1aMViDBW5
fpeGwALITWK4bGR6wAz+Sz4XSdA/+6hrQdmHJBUOP1SPj/QAWwa/n9PrLfYXDCTzPclm3XQzOLHD
KZAPtt0AkwMkHJskwIpgdOyS2v4G1gLYmDMeyudhbz+814v9WSfxkklFz6/LLtrcy2uzYgjn/k3Q
0dcJdaJ6hekBv5wNTESikCI+f9uM5kOsvMNoj9j7UTjz4S5nvpKzxsM+/nYbbdgVHD5yX5ffjQz2
fniVZOC7Xb/ubwfnViZQ/1rMDdYM4cuYG5PpgO9z+lSZ2H6vKlMHNNxvlXKvHySFaedI8FOwsaeb
Ic7hDh91LH7ajzR189g8Kj+AO0DMEj0+95yoLfmrS3CeIP9XQ1TFMQ3PAogBzHI9m6UReEh0ULC7
Y66kK7+lEsPD1HLm0Q+hNrMS9gWEARWC/rHI9O5fWMVpHHgeHGVr4a3u2yakFXhPjeAz/Gdw9ThP
PMD+lm8m/x58WW6mxvabhdnx1n6HI5LGIvR1lbClN7yMF+KvS8OgLTM1Qutgmp+CVQcd8Nwu75Iw
RIERFAcJj9WifKMW7RV6EDc1aCpltuEzOf27PsisSxz2fYt8lB7lZ1pPIhkoxJIhqSSg3XTcTWOp
4Dj/D3o7/J0nPjVPiD1ncukfXSh5779VjRBXGu4t/a2FrUgFCrpcYJgdQWqmx+wPBd4jCcQjQ/3O
WqassDXo3uPf1YsMPdCBROgLHregAM9XAoxESaFfHMoTEP7BcCy0UuFS09/hfwYP7wIwHLJnXXOQ
KDR0oiFNadoxpunMPsNtZGXcRP0LU3f+4w0XiC/ErBscKghbW0ZXF5RJoHUAWHNDm9aVB+NsDIbL
f3g1V+d08/YuPFM2tQxy2dBXDZUwCWk+e95hHnBp0Pex3/ZYaTVdvGD4wTN+9yQY5geKM1jd/AEG
U7OXY2rMLfeINUzb0PRLjGx2f4Tx4e/QouAGXVx6nrOdDQuFE1H4o+lW2ZV5Bo+Mk7wQZiCrHs0V
J0YQGteje4UJJqPuh9O+RL6MfU9QX31+XyeU8e+PwRXjLVtTeMH/Dg2/xkYTBAhzlbA+pfQW5DZc
ToYIVIqaXurQeA5zShkrZY43l+pxATaF8m10ZviNz+GhErjDLvGy/hjQDJpL7QA412cCZTEBT2Gd
Vw0toK2wK2yREp6Wj5j69cT4Md3lEFJoE7mtitUMIoGj6I1t1zuXQPS1VL/UfhB5/Fy2+HzIZPBC
GnVzWOSaWLxVJe8c+BEY6ljHKyzqAgO5KLj8nejQ/5N7zvYVyv+5pLRukCO2bhifWcWqokJGIpYq
a+59BywMpcxuAt3LOkVBzQINOtBSzhkjoBK9GVXd92IchhseCDvrJZIe1KOWsFDt2EBy51AvUxiR
Go4MMvF6QHoKzuuCyUTI5uG+ibELnMoGy2RWGqZ2TuDnN6DQKoNQezeBuRXsGggFTfln6maIf6Ke
RiZ99lzuEYrpcWLKuUk1S7kvL4R8iCMARiWiS9bOEHT45sgvJAUdWpwd3iYbgQGGe065JjoohjSY
ehVM5ry+UScgmTFcukSjl3P8gbIeHRL9Sx1ujFLErfcJYW3xe2U2Sw4y/aUz4z/K4AD109if3Gj6
if93OwYZIajZaJFkqY2feaNeXrzRjGz2ldKl4c/7e0ojzAoSgPxKBttffd2CJZGfx9jLJqMj1kl/
91b48XOrDgeE/nJUCkxEYtlVpmHxSTeIDl9gWp4B3B7ZLBRep58msSVsevNUypwXT082zqYbiWOT
pqtRiClHpp+PAcNAxjEGXKmhfYHWgyZZZHHDXA9WiQuQraSMIXW4s20cJlXdhNilw+fshZj/UVba
wjufH3IvV6Dj5m2MbO364t6H9GWkdBVxdfua/Lt8FuYxWEKFQxrRC55cczy6T62HHylKwhojeH7q
2sK2asdoyFJZnhrehX5O3axIFkJfsrVktcerem5NaRIhJRnHSA5zYoUwpItpBfPILl3LAJ4zNpSA
dxxD86vatzU6GUrfWzQuZFJRsso8y+tT1MbT0WCvTmqgBM7cDTJN0Tjxw/w2FWBWSLfJ9O5VVFyz
tMP4Ifes6QCWAOIYurh4f2fWdFBMG7cTVuoUOFxvVQM0pgVqBfjOnITJBmaFMAqOsHN2CWEyx53b
V6/ZSlr1YHK0nnaessx0ZX7tjf6AbX3d42h7vZs5QSYfVY+Zyk1h49t8w+wTx1yMN3KIZ19FiaNr
1RLz8accrMZqQ1ZWHEQMIcL5kKgXhongdxBo3+cJUkibFeeUlX549ooY28nAN+el7hbH8oZge042
rcMi3KEJd8ZhcmAX99oCCwwCph8epH/zL0kMjqH2hklAcG9AQj+AAOwmk00Yt6n08BS8RJYzpiGZ
rWtyylYzK2zpiNmCLSXfCZs3Gbp6LVc22fLnfvvOpajrwETlzTOZszexBh8YXxinzcYmLsIWQlX4
n5UNZxvmD975N3dPtidgSWKlky7pkatJcu6KwZOQm2jjYdBUVYNBh37062T2XqyUGutRBoiNLcTE
b43oOFjX0oveTDM0GpFrlj/V1Ci2eqO39JR1SwEx5AH+yNMPaQOQAqDtJvciWh3VCbuw/YO5m42J
IiAZ6XHu5aDo4FTWWVwbU1Q3yl5o+jReIwSVV4OLOSmBjlY4U0/T9bxhXtWPwzAcvYWJB512/NTW
nU1MU68ZgFqysn89CoIIvLWbYLTs3xMVx9/1qO6eoJFKaSKq87RqbAqt3ESN1TXn8KSq4EVUucHy
vh7RqYW7hC5aKrcQI2u6CR4SmbJDqhiZhsG3nfOheEDh2JgOJk1rKSQM/nDwQLyzrsBE0TP7zF/6
Sm5n7uHZDE8PRo0HPNhp8JELjnP8hsNcQDVYEpvmKdZO5f5H0pktqYpsYfiJiEBFwVvmQVBxQL0h
nEoRUZRB9On7y91x+nTH3lVlKZCZa/3T2ggVuhjErtImMCGKg5vnYH+J+uwXldsHdl4/Nfsn+XQx
JOPPXkTRqcSYkb5Fg/GKyfiD1aiXTJGn1YFRQo4YtUukkwCpKjgfGQkmeSCzIdGJl/kIp2NUWMVK
oL49l+VpA6e6DSgD/w9GW/RyYMEIDPx0gvAckEMhbg6/alSsbpLBKOPtVdNz6nzoQwQPQ0c10GqG
z38k1MVTQ9klkX6WhQ+aidxKCairbzzxoHbPOZjjiCuUco/kiQwXRmPbx4ZhPUc2MjomhnMqwp9a
8HpQaL3FbQ725l7ZzC8xflzkhbmfOc9YRXMhhtKzYf2mqIJBrRn9MJMQJyiAMShm1hXRaoiJ4AqS
5/lqjg/v2dsdA4+V09u0F7TJJeApova+2Y9FPpcihSb8sehxIZHjgEuh7NAz55dQjyCT0MDYwbhJ
eesCJrwiMEN5ChTVS94JziivajiidClO6c8BqM7D5D7tknE8pnIBJY3SqEI/Tior8dCdXS/Hm4/z
Qisi3kMfb32YO6lP1HcArWOVQQmjRINjQ6x5fW8EmkcrIfot2mjG2zpsZNhEQJu92hqCCjUoqjLu
G5LmCdckeBrvRYasAwDerQ6y+ySMDxCOUvMHUlYFvI7XegdsEqbqDgKCJqMBChFJB6ew+NzWe/qc
X1YVyHHr9owy4ub5GiPmBBpCQuR7mvnvpExkUL+EJ+IbFXGqGfRfMOz/b1kEGq/Y3DwOh1f0C66L
/Cxb7wl4nIMAJy6Jz3sQideCM8mA8GIl8B4JVAQGPCBo2TG/YAwWH73ZI8Ehp6Cboo9CLtu3GnTq
ITPZTsjRUHoj20exUejv0xXnxaQ5M+Ry/1k389tMJm0TGGn5j0lY3aYaB3A34fZiXxH6kpdTI1q7
zgA5AEv61g8XYG/yWn1WGl8jgs/Pds2c2z3FF7dQkyoUgHdzzt3CbWIGnEWd991VOzVqSIiAKWcY
kN446HCzj1cfqvM7eMOdfaz7YRCUC+lwnfbilhTS5A01hKqodK885Jckw6J09dKcLvbh/1oqIkZ3
WIcM3WS9vF9Bhu3mNePzSUwPfjpw2ADavlBACM5jPKXS4KD0ST/Bh0UVkO+pUqUlLYLPyDv3PZOO
nzXlxcenY/55wNtRjrCF8YuszRIOoJyObSkeJrcFAFidE4pII7v4JZ0Y4na8zLVTJWZ1A6HoEmIq
nEU8f6cB3NrNhtIzpPgZIiOKcALBk4A4UbXke3mtMVlOlw6PRRaO44vLR54S72pDcLv3qeY9V/BR
KwrexW2qRiiqqEwY2BVDbUxKmLlxAIbsDiwQC04PSK0GEVafGIGZzNg2klhj8HRgE67MZy+ewyFP
f6npHS7R2r/Wuny8Ic6SDhwbYTqvohG9KJO54POobKxqzWuRGD2tnMEhmzAVzUZIXpwlWByYOuaM
TF4xwurHlL8BqiIhYf875PPuQLsth/cl8oRNFgwTelmgfUEIMucskDGyX8DzMJWos0ugHircgYIJ
YtjinHTVc+ppW6TMfgEbRg5pdENijKQQqb0pL29BPssMZJU99/M0Lue+/XsxdEFH14dcBesymOf+
DsT+9GvWRYoGa3JfPOFGEKgTr57TfFLooqJj/NeDwb8GAg4qyEsSDBhAgqRxDWx+n6miaQdBBm7e
jsS0b71A+TH0u/mTPQmVU8sLj3f5to+UiCIN2RHtOOga0xbM4mLlLWo7l9lCinTOr2fAfaE01YuS
4QrmozQZqQ5Ji2FgbKMDQ3hhsfmsL+um5zBzSBWz5G4cVo047yA9D3CKUetedl0AGR0KnVvml8T3
FpbE/t8LxvPSuk9ffsqkS11Z9KJsDhsRtkJBQTzZOd229PodmPdRMdmsSgpkeM+tAGhvi/4snYyW
j+nIS81bUgb14k08k1456YmjAR+l/SNxzOZcxpz9VXHloPPpA0EAIJDqzj4ElVPjzIaxobVeDIKu
1tMlx3YwpLwgQ5xOdGA3IQ+23bAbA9xnK5XNN90xk20Kx0SZJJH3WmH6jAcxvDvMIAfJOrdYbe5r
pRY6bj19yLgnRObWl0Q0oX1Tk2EiyTro/I5fjmpE2fKQZvNuWYTfbS9K/+UR5EEWPE5fNltNHInH
+yyPIE9JowUUmd+P4qRD0h88d9rkhXbob6/iJT30yeZhA+Gcw7G+rbhexJQEUqJyzz6sGcXSqAqu
tth37/gpxsDKYz5+gXwmVk4PNAjzR/Kefs4dR0WP4j1gXK3DG6zCEo21KP6h0IPrtI9+9vBYZvFj
oYnbk80v8ydk3JfCTzEGgDwjU8HJgEZ1ymm3wPS6xHvqM1vwiPD5NmWm0qb2IEXMR1JBGnK+tBSA
qDqojIYJuzZLAHmeiFxFqohBZDqafNHlVkT59kwYBOfi9Oa5cSe5trRJJWULbT0cfqsfRzvd5pQ1
TEBsupWiJ8GGU/JenUFyWSlbbaag2CR5lWJj5JMh+w+7Q+wBgTLycue6eFHHDqgV6qA+jBwmkjDh
RlfjzB9EHdFKuy9xRNyiG8LJ/pYyw2Pe2Xa0e9hqhOCwQCENT0thmnPkkZ88ucK1g/C5onaV/6Ak
wnraLSi+1ESyekF1bjAySbGCtGLbJ6MUfxr8Uy96cgktFsEvkcMqHJJd/KRaIgvTx5rh8lWK7MdW
2ddT8ne3MptmHgwnrD4snGhYf1DlzR5i9rEsSVjOEhzekwpI50llCx5ulh4WS5AOBklBetwoInlv
QpaEmkPQCPwZDlqijqI5M0VjRfPOGv5B719c5kTAScusYUbk6X3KR6I6EB8wYZhbAgVE9u4QMljC
nJ85ip6dbwtBx3QHoeRnd/Af3KpP+Fgwky14zin5HAkSijxjX/EFedfxGg0RfD9zJ0QPP4S4T+S/
srFbCqqzRZeRsvkIpwomTFoL3tAMm7yT04KIkhksg30htfF4wxJ+rM6j+4NOJk0JJqiCShpZO56L
oIMOfeJwh9vgnaOT4Kr0YYCw+b1cvgN9zsi7cTFQYQbMjJ/ft1woujA2RZuLIKBLS5v1eAKoxlEd
KlEVtonsIY1C0MKZBCR+fpgHkran90XORK0pyRIUHZjcXPRYsDP9cGBnIYfJRW+911netsHrzKuG
kHMBWXST15mf40lkAiD1/xCUXYE3fxrNeXAYncslpdNYdLtjCPDuMGAf5VQbBD1gPFFn/w6ktbt5
3KyKvZoITTHHC5SWYoz2OSNoxZH2sC/OY/qap2iWRvMLLUMV9sPf8W5joFG2m85TkwwRUk15x3a7
FZoh+luwPUycOhVAWGA2G8y0iL8xhFdDipBBAvn1UXdLE6FshtF0uUUhiha0Z1xC6CEuK/nRQuNc
hQfqYDtfoWW1BTWloChA24tXtPLBuHgsOa552LBuTjjbrCePLkAYfx5bjHe1FXO84uScM+A+pr7m
HKD/4TtErnwPDUq6pOHA+UgdTtobjSRXd2jvqKZI4eaMjgiUsNJIEKsIWZZ5IIeDA+XmlqAbUyiB
iYgJXrsB3icCyqevUF7REunqQZwjnJkPsZ+Sb71SuT13MqKrCMvRYhh8/khVgpqFhtJHyFFRjfNq
n1jQLwOUPm0ATUbUO/Q4QxMwY00fM3RMq4K1kBLuz+xynlHRfNF2QeGLDpZCDVVOs8odvCsGjjcR
fI2UC+5N0g+w6phpjRr2GUmEKdgXoBkS5DXmKdETZHzmw8ug6aQnY/sc8Gg3aBrewTik3cN1ueMc
Qz7LheVmuFTDoguF1GvYhmFFWC83T+YBZYYBgj0ic0A80CXMrwtEMNGdJxzK1ZaoEmFmgYsQSXJS
mT+3dY+pzWFz4GncXebsQyQn1AHVAZIv+BeEkx1PEAa3cGSIxoLSljCG0Rpied0tf0QbGBl6lnrW
xPWsnsnZRpOnKkN7fiqZO5nZ5/i4jdD0rmVqnoGybt6zcrjmkh7zuQj5CEb7B8V5YcCCv1sDsIHZ
tEIadAJM/PcN1P+pMNqoF2cwpFMxe63edKsL6RKt81DjCzIwZdLTjnmR3Kj5ihGu2gIYgrlFn/uD
MMqH1eay0cdLzd7Ty42sOspPdLIwSYittwx7gP0GllxC+sPW4JABDAFies+0PzgWumjtq48Y7F1Z
LaPLDDozCC7xd+sBhXErAG+oVrg95DR9hekexo/4JqI5WiRRQFi4ZCcNnDqSoxcBOuI72dI0xYwz
3utigNyF90jJv/lopqS5ZSF+weMIMQHSyRdoRegCn3DCkxpxDkq1GEFxcUCrT5J4+A2fkXIeTsZJ
duY3q7z25P4wlPV7QeO8RR7zdEpSvsFN+qhWAJAqIyemnbea5B+r0qCIe4vfVFnjShsnw2N7INgd
XH9SVgavRkn/wplHkHynQzd+cALwAL3mdNr98yeW/9rZe9H/Q69DjXumUnksB0xY+iDg5oYZ7ct6
4XP8Z2BjaWCWpdwcoy5gzjQmih3aVcpnBSUDuTZIwZm0gjMOzgqQEs0Pl/MmmX0QAfyesl4yYwG2
hmqUQJCj+O+sFVt59iczBYwDZN/ff0DCqNEk3J90XaDlnHVgIfjYTzB3UKjCfbd5c7Ik2nag2Z/G
zPpofY1hbtCHjFZc9v4K5PgBgP5iMvHkt6AHfJ+6xXvBsJabqRFsST4DEV2kLg4s5fShV6NgRRjA
DNNNj7vwZNAzuJ6dn+kCyunnqFEer3K+KW54u7nZTmsN0E3aKGBkM2mP95RokybmiCZBKjeZoqe4
XMUhGTSSUZy7oB35yo2Bu3p/SScmPZkhqMvb8QG99PqOtkfUKtnIoK7pA9Wk4vPx81yGK3FhKCnY
v+d1QgXM90n0PehHk34baj370hljcpFk4fnlodRwYlM3c+uPv790QXfazJ/hIFbjgdNfcA5zt6TU
KDgrSouf4orwW3qAmAp2GSTkxptb0GN6qfG6G0eVw741PoXRiAekYJCG4j3w4nYhN5dlwfOIKkZZ
5/hBItQE7ZUUBQPkjt0bc9GS3p632wuAskmZ+2NR4QuW0b29t9VufPyST6b/NFBlixe7H1/UdChO
x8aF7+9bI2QxudV/2uLMHjJ4jGYgNWwZDVSn8/oDQhJI+dPEwpGnGrgDn4/841L4VR+a3fWs9Llv
IbpLv6CqQlVFI0NyU+Hdny6fQ8NXRRRQqcYqfdiojfu09r1W6Oeu0qrtwXpfDh3hJdKlsGtcbLdx
bX2gQa4/uwbDK9DgPEi0q99MWivMTCsMhdnsw+v+rrkfVCJobVEmlNGbXOF03y9PeTkr0sVdnmEe
qP2CZOnUJ6NH0BNg3nT/rGOchTy5GBIGS5wam9sMpJKHz0b9rYC/gP2Afapus/ogP2QB3kg1sWUS
e3hqtzAY4Ib3xbBbZOhFusWzntSaJ2nOq+e8eVUUGblf48kdR6M06VQywkwIhtc40gCRtB5QlRiy
nbvM8mZaMDQFs7B/uOoK60bc0tdlznAfNfmLkWk2hh3cGkwrBrpntCrR7gi3yeTE19kzUTdBFzNE
ESMGBByODNixIaC3rL8Ssrk9EPS4OIziL9TmmKpEMx4OMYoWwSqkZv2soV95v7AL32ExvfsKk8pq
84BqBH2l+MY17DXGTPIJcNJhVvPv/s8ojRPJwAaDrvDlkbozedoy8lcN1FKoDQHshUsamF/1Hiu0
jLs+CJXds2Q0ark5wN+S2eyDTuWNbFd2tejtkBQVtqs++D+ZkF7j3dyOtLAP04hI6Q24IMYN3Ywc
jeIPCd9DprlcPcEOa/CzVXBFN6mQtyEk+STnMlGtz6Czr18LczcCfaZ5oAZG+0LogtUiJ31NP14f
nTahKRQlBCABwbNd8XFIBgjF31P+ujhf9NqCzUL9BR/M3xFIbl53ma2aKTRFNkWE5grJxptf3Joi
LQRn4YzpmyBpMIG6lrTnq0v+Gej+nBewFbdaVHwegmlgzrrJi5CNq8/bwSJPJcwKr20Sm6ju6cMi
Ztgh8Caq0r+7d6aaNG7zTz2KupnyS3Bul5d5R3RkIy5EvFmhZIJb7PQa6cwGFR0T2Jjk4nEAX3f1
TgsefkbGVYGcD1rwevru31vE0k8wSdh+p4vSBBtL7/haY1LYkExXBBh779ifOT1A4U0C40wUM0bf
/JHblk2v/unuIImzV4+48QbWH6OQML32jQPslfW3+nH1AEwZ2CSInQ9XVDA4jCekkRGjdSR93YjK
TF8Pl0+o/hMbsjlH9fbvp7Y3i3ChhZj1JOTsOWDEj9vF3AlkyaVhzgln4UFe02nYQotHuanP+zpM
Bk0XDDJVqMg9ECOOWCP8+iEDmW7ka+Bes4rgFkpbpqMFY7ynJMcjt8OkgRpCWnRIZ8RPU3AZEFPE
xdCom4BHhrjxxfS50AItUQgbIBncepODqxeejM6fPuLE3ud/J+1+YH0TPKoucWaW5hIsNCXMafPD
Xppaa9wZdMi9bemUq+GWXAHIbZ1ovBDmzEMT6IxWrBNLmXRhSToIKsrZO7xbn8ktELO2fpZYHqpH
xnTE23N7s/tKTB6n7YolcvRJl/SkWQ8NQv6H0CMCbEfgiKNgcUElgu+mXg7pj2W0O5gJ9F/Ixgqx
1pu+N9jCxAw9xppM1eVaxjOMXo1Gp7FUsyZBJgFz/SajuGOQ2OxxbJg4hn2ATDsuLS8nTa4+OQwJ
RYn54NO8+buB8IVw21Al8KceXomaNAz0YnzefJrGY7EyeTtIo/0cn1Sf/D8xTELkQ0DBsaz/OhFJ
YmMlFmlm9osBVnLMyDqvSp6L6/x6ZhV59QbwjLvdgXwhgd+m0Tdgq8GE8eGxqxh7lQk7Jr1fgfgR
A4yVWgTOuQ1zApiaZN38mzWeoWgVHa/fscNcnX489B5cajl4TruQCUH2KCh9yURfy5IHY8JGzL5k
gLMxU0naiFllY9ptPME2dYrd4VlG0WXvR0GxJXkoYlhQ+PWeNgvFw0zKHkwQEGeu93KHC/U4mreb
8YJTDZhJ9rGUGZJzQrmBSlYojdkuuGMgoTIGeRakD9DKCKy4WddsAOum4vTK/DtdaWrhKgPrAh0M
L24TyfsseE9uyxf9iHYeTNDzo5K6QRPdwic2ZBUB9SNk1JyIROECYk1GYZMtQILHM0SxrkgRGXqo
OcXYsilXwOUqIQJqARzYiSxiNrcbpjTQr0LsgNTTNKwyG06ToVHk6lvVVNy4K76VMbgXKSmhfEA9
xaglafH5o6gsl8jYPYbTTsj9jpSY6d6MOKuda8jhI2wvq8eKFJwhu8K/I43ETFkfzBicufri9ibY
Dsl8FgP662CrvDlyhNgon/rmvYJhNdZUN5hqicyaEdTmsHEA0Cw/ESL3eU+MGCOacRSkhwaSPpDd
25yNme32iU8DQ82Yz4eVl1Cgr/dHJp2jJH1CDKsD8yec0sOEyekyitiijWwtRLhV3ERCtI2GA6Ya
aT8aYT49vS+bezRcjkKyFdnswYCx86IVtzmlgx4AgVXy1BJfiy29cjWeHs5+GynVkv4Gt0UbllDv
+fq+HB4RnhtleAu+SecMrNeCMxDG+EKnB4jBekMChZ2SDCD2LaQ7Xhm9vMJW4rFZ+kJc/GJGFNkm
ehuVLD2SitBuf/S+ezmWu2/Ax7GyADsFzlQ9TW44uEaILxQfiYfigJiYb15FY5ckrIv8WL4qNk1Z
5w2hkuanRBoKn742Whz2DPM1GvIOceua7Zwydvecvmy2Urg6xZFZ9eNJGoshJsBt9oiBLGPzskFQ
wb162SP3w92rPMVVXLZgm1kokD9DpILqhPlPPGFjliTzPiCA8VEP9b93BBLFh2MYGO8Nv/sx298x
fMF/M3gNj6Yt0LmBh9m0SKAzISpxmxzFtMEc/BGV7STHdSaEhpipUBdcHNpNRDmgUlT96QwTE0DI
IBm4qlVas9wb+D1nGN6DC2DoK35P2ylwFCxoPcE6CT3cuZXJcGCAzEyHbsBiV+1TZwBsOgBMBNoz
yEeLHq4y7XyC/fBxHscASahhDfQp/mffgoSAlGHqKrc4nQoghl2Z0EnQcxQQInBUiv7jQxGHTDAp
OT0nBTtIaw0c+ip8PShscRyuB/7XRj6P4z6zllfgDw0Ah0cPXHoZL0OymIhfdjL90EMQUbGTILIW
F6WmRYEBQOaPAgIvlVNtr2twvNL9CnqTesmV7Xaf2qMtncMwBm2i66DGuG95S20l+mptT8plC5T7
m4/nGuLFBYSm/QBL0rwfOcOE82xGm9dE9prVE2R/JUDfwr/Mb0A0FesFdmv3BXmBvQMMyvlKF9Sz
cvojDuECqw30ZKiQMwgSIAgKSwW8em7eB3Lqt/AGAAcRYSCkE4EEg7NfAOwIujEFcSwLmbiO6se+
roeTKhof7poO2XWZXCgEovchp/lbd2yKBzbbZtceGKaWb2mOmt3F4efCK4HJkyeQ7ml0Us791Zgk
rFhd1Ymy1JArHwepMYTYJGTgPOKOaLoQLHxsSRPgxzPCGAJb70srhbCg74p0zSHQXhff94IOQ0Om
GHsFJzxb+igz+iN9UBg/xcCMec9QvJpQmrwZuL17oOD6wihJvcWy26FXKX6kNfUlCwl9/wwPo3i/
CKUFr/PW9CuNM/ka6PqQHXPsgK2juQFnApdL9R/FBQMHQJS5xZjsQAtSo3c3tVOZXCm7GazwtZle
QPcBinIlPbw1McsBGt1lU8G1xyDDH+5RwoTo13H4VGAXzMNszBSzLvMmX4YyIFKHJAP+p+KRzBj6
l+GSzBEd5HgPkemDbvbM3BqVdjevclO5GPKe1piPkwkr03sxCFP3+qeGD8SRq0H82Wa4DcAskCpT
HT+FXrzjgmJ/5RkAjFxgoqPTJCWgpU9O/7CavFDZASMzAZDH9ST8VoBhMPF4KQEFa72e5QQCgpC0
eBB0rixtMHzn6ibrBfwmksFGQJysRYlWck1nDqGr5sbo/JrTUbMioT6A9MB1+pgpn4Y8NPhyA6EJ
LAQ+0gAAaHqZyAAenQEKAW42RlHdim78ulaJ5ezbbWZfGhMkoe1Z3KOKHPe/Mfn+Cnn5+o0cJMgx
mg6eAvCihH49/+k8yPwiLitBsTxphPztlZWgyVDkQ32wKZ0ueuzFy+n08NOXiDNI7CnCTvfi81U2
U9VScB0gICbn6K0PfobSNwci6tr89pie5lyu1rNgDACp92bd2EA8TUxswI8NBw4ebkOdXNh7QUVI
94Iqby2V4480TyqLvvVmrDkfgJkDh5HEGyUuWlcQxdKX4TTg8xcmbTIJDAiny82TkgjtCVMNX6iK
9SeNANsTumDCr8kbB/MF65IYzmH2xyKaGj0nrTHaYnSBKMLxPLwfxnVg4I5C+6yalaIDh5AaSHbP
62Woff3CjStEDo4S8aJKfKUPy3QVjV5+tWmKNGTYjHkACwfI2SNRxwc5NhWEph+92X/OgF0I/KRj
u+Rh/CJFwqZ46J9fwNQ8D/9uBToeEJ7m3KZMX9HH4HHgZodP/AjyVX913bKZP+jmeD5P4201ZcIE
j2fMCw0wF2Bp3yir23aMiP2vnELqsVwFurgmXa5/7kDyoJvP4JK/w9ODoQOUQxnwD4CtF79Y3rOD
A3kgRkQfTO4GYCICzMzvcaqsnk9jDPJEhO8JTLgUl0uv2RfA6vjjX/s3xvmXcMJkjF4gO5nnh4tM
fANZAcTuoVfeskARELCTQHQrtFHcpXO10WaQpAgfwZ7IYaHuqIyXorPLA3Q3vByZlch9mY3BkWzB
5z9yA7kdseZgvvyDerciYyrj5yzyutDLSjx7iljdtwori4HyNU8IseAp6ZCetPhCYHlZBW98lJwt
HI4gIziHL8YHy15u/ZZYc7jf4ixoYb1/iGaAdCsm2D7wLBmskydsLZbcGYv9Rif5D7uD3a4Moh7Q
C0qEW4CQo3ZubVa4wFCBDNDKRLwDsDc2mN/mvgW25XMpZ7YF7U85E8QBvpabONTZwlAD4hH9rDlA
+bgg7NqejYqr0Z5AXSHRod/RKCkYX1iuKGd27Fza+XG6Hjn9l1dsUoRgk7wuCXxuvOol6Cu6mCeI
Tel5GiC6pj14EjcgbaRNxUMIrEcMPgHJzLBOSnbQM3cWhBWhy+UMhix3RrlVSW3Vb0flKIWSyDjn
H20xXqNAhGxGmnOuzhqkG1gJ/fYe/P6aXCYlOsHLecDRWCcZS4ZJVBS8EP8QlBfjSzQ/gD2pRPvf
hnU4Rqgq6hJlnuKrydbvUxEDZBdnzmSetg1nLyuDtAC8vhM0HhohHw8+Qz1re8Y4kv545H4+77pO
quP1+FoJYckKdBVaKDsDdn4V8TDBh9end0rcMYzRayWShXWOUT6edICvBJnl4yOo3APfXjf1WKw8
9ix+oodYj3FX+PxPn6slw3zgA2PlY4BAic2Mqc5QO+sFXIBYkcG7SFtuFkCq4Mob4ilzu0bs0dhP
zJpchDR4l/7gS9rc8kWntFTAqEhxvBiksMoMlO4heLKfd6tMsp18/pzhWWYUBkjtZrz3YXBPuDmk
551/B/UaXw49ocONbxOGd3vPvbQpCbba5rFEZ0AKB2AjTB8yq3SV+o/t4Mhhwh1AvMkqHyGy0WGS
CmZ3f038omLwBu3lUQmHKOH5NTE2hEw1ZbA8xWClyan+JJgON7AwX0LyILtiu+wdv3uO1vrws76z
7oD+ajo6PaZtMnTxtsOBfXRSAWa/CYRXu2h27CfPs7Li5nBe/uJmzpp/ntHZSX1RBCFNh4UAwwf6
J9nzX9Bk+gdNnZLlK/gAaAKvnPHvZt/HgXBW2RLQZuybHQ6M/YghjCgH4QspQMUjw7ofAfE9jRbJ
HWZDCroDgMkSO6h/X3zP2vI6wIeR9yyql/GCrY5v+SADR52eE9USndgqv/uhxpAcg92kD58dqpLB
GxY4eyuQ4z67Fk1B/W83Y1TM8r7IvOf5hcAKrhUdhbalsdxo22F8D7JJ6sqzOlEPOGI3nz02fOvn
cAWbfRF98Zs9SP+CYCb75BO1i3HAM4wFmR7ic6agVra8RTb215nQOF+bv+dk6ofsG6/4h8tfXsNH
cTSgToSwoZnhhzujCId/ZdwsHhHvIbrFZE/u3+5tQ6TX5DWRonfyPhTsO5v7RUe1Mh+Gj0PFaFZI
fMiXbX8ln7/TOio8BlzbxQzhrac6F6+/RDI6e/LET97NH7h8t+pFn/PIqybyjOutqUyaMinwBgCr
trRRE4KMUG5PvnY2J+BQyEcq0RMMmRZuXs5V1GtmmVeEPb84tj6EC0XpHWfJodjBfSmmduxPy0hb
3pLCuUyU5QObqgrGwXJPQaqQ94st174n1YQDcRw9Dj8XlhEFAXPv0MmnBIiRxCPMbCMDdqu0yohD
N1ITCvfKrjB7e/ddvWciO7u3lZK1TX3XB/J4d/rnmPnFbmh9IxSUv0SDpkq0xasHBP71tKSDxnRq
a+RJzpMI4S/gb31+7N7z0lcQvLfxY34LXqfs+I6yIWyrf/17MLNjwVPErjUMqZS93H+7r5lK1MF7
0R54QzMJbs0dOg32cSpo1IlfDyDF63yJyDr8SXT0ZYJM3weqdp/OkPiei1+ZpEegfPqYDyIM9cK+
cv6iWgyuLpalbbWqzIv3b6tsZ2P7OjRYJGMkZ7cltn4EzrXAm4DIaAQWTcSxxEodTa4ucK7NKUHR
2xpPhAzNWU0UJtC517FR+m1Exr4PKX2HhETxbzEfzAVEX8ju1Y1rl3x7HTsKehxUgghjkb9KwTto
UBpQV9K+Oul+VOg4wjbXxRAdLqfvz1GCl6i80U/OH0CkxP8ywkklrVrIPChdB4HsfWEE7R/fWOxy
pD0UQm+ExQlbDMVnk9PcdqrfGmz6AZwc3P679CiI8dfb/A6JTf8wOMsLCWrSep15EaOYAQDRfTJh
aqn6rxP7UmrIgEdzdf6wS/fj5RPGOqgh+k9ecl9fKd15twC/+2zFTaTTbJG71jT3WcS4Th9affj0
cHbyUiQPXAngJV6COit9Gp2HUIqcunhojQ+syaeR41WyH22kAXkU53Y62ip2vU+3KavvfqgJ6UL3
0CHTVAnxOTab+56T9q6aHb3Oxfr09Ey1+iRIUp6gfnO0zuHzXunFGaEWIkbkv/wbLebsTchQEY62
+Ypz54PW93wDcN8DDhFQiW78LqKwHTQxMw7jHhKtfsS1Njn1UTRRPIHmf1dYeYTHqC+6K4LxXHyk
G44hL8V14Q6Rj9AvoSel7d0NkZszkZq8RMwXst6skJD8ZYRA9Y4KBguOFTRCX+u1r09YhRxaYBWU
up6ThuJSxmXrG1mZg4DksbMCmoJaEAZ2OvDJOw5ADNC9oMWwPlMYi6soh2q3F6CNJIMinbWHkU2P
hi4/c7Mdhko2gIE1IgDrSpg/in/yrchFCekazNaH5HRe4dvqm/D91t8v3DOwPhjuux2jlC00gCip
YtZv8La4pzrzIwxEyyitpb90M1jVoWZrduG9/74bepnRdBimW5KZFfjn/v4x41KpEHAfGynhwOwC
lt1UCBbu0QO5M4hCZlHMZ650oDRFjWQLGckHxWrlUOrZv1ByKnKYoJ/rqTZLl7JNdLWLkMIcOlKU
Gb0QYuLCIpE2Q+SJP7+OUWJYzRxF25RxgB7h6GE1G+xHm0f8hUw6wWFgb5023s8n0t23rlCBDxNl
GsAhmcVg+pKxva+5p0GHzK03yXmQf5HkZDPJEF4V2RO//mn2rI+nHXsOdD2q/nxeuLhjp2AJ3xXJ
3wGafhyjHwaYVPO3LYLPJZBbkX3wnhyOeBSZIp9ZAAD+ddMuWK3csNQr/Axlc2cMSLDB/jJpwAJH
bh1x9dktftbVvUc9hwJBinj27Y+noMpmBKz9iZuQQ3tXbjmkOXUMdms92wmA6wJMylmLKBTlInIP
bqeKMAS1U6R59eJu/0slHhxI9oLEQ+svdJ0xilTnGDHDw869j/0COQOiCFWD8SGEo7WeZPQMNi2j
8DLrMf2g6cJVYI5Z4bnTzZcith89GUHTPHVGh8/k4nww2s7vIoVjkq5gTDiffLY6BzngtLLHzhVQ
kERQR7YuwS/IEJNpIaCJNzoNQ9Idlrkjz8q1cnqdCRtZHgrriMlvTw8c/JLSxWlht8crKCnSqctZ
9Pz0RIch5hc3h4Z9zHtWxWCx3FEt+qUpl9k9KmTJIfIEerxYpFdPxg509ey6Tu0j/SYpIUQvtKiQ
X/PXWUERRFiy+4nb0wiV6/hwmwkJHsGnZHJiKCeNU3VrrwFJQafLEQZX6la7lFj36nBdfkQWifXe
Emy+5OzZv6foY5GB8pNwjmIulIYJn9kdfmcOJmN7g3cMNQNUB3AqqcsovlAT0r9q3ttNXWLwyNrg
xEaHdgU1ElpQMreWbXJgzhuxOATHOMhYRcwraughB+eY4/7BKKDrVJ7/eBLhVfgBsj68zkMeBrEz
QnhKCYk2GdTRGVuHRgS2IVemkSD6/WqcNf1lljpL05BN6nkeuhIKI2EqHoTpyP4IgBcnD5kq5pet
qzUebtK3+/q+hV5n8oO17Vmk9zkd0e34Zj1wWwsJBHq4x5Q2iSlZoiBDUGdNRL4NI7JcZfLiGnDu
8MDxiuxVPwsBoq9B6iQlouIBY6yAMwMR7Eaui/GxQfR4Q+DnYm+KshmjQ21+z/Hnt05HZE8pcHq7
z9eH/s0dLXhAuJykOogEBt66NO+tnxPc3R5IgV8ZJYttSwwy9q7KRM9B1d78ozkQgmHgGQRncuwI
OWN2qqmiN8C9Zov1WgObjw0eOmoeEg+Ni48QmCz0gspBEF+fCZQ2YueGa32cMZ/E0nSJhdDyqKI4
C0e6FKbe0xGly+zq1usPZWdvDshoD+aarUxSm6Iun9P4xCO4J6Eth3vjMVdg4NT5xRj4xZJK1Wyd
YvKaPr0ZuHowdmrGgH0jlcWazUmCcsn+AiBXkxrpfkW4HKZbi2j3kIw8jE98BP6NoN3qLS8WpRQJ
PeQaYIqq0BkeewLTd15mHRQYE0UC7IBoOQpLl+2QJqbYEdGzGCe00WTgonFk6jwPZDOngLEU+0io
FbmC3N4QTxBhKGjQxAFl4JA0usWRS4YWoJ3U7pc7j+aSz3+3ziIMloQT7iUAEXs4IzQMuqywj4wR
QzFXAUSAc0LIXDM2EkLUXaquYzlVyKktSC66Cz8dg+N1FbsSyFgwoMIWOSu5uxYphLcNpvpp6yaN
M3DPzRJw4z+S7mu5jSSJAugXIQLevMI0vHckXxACDbz3+Po9NRva2dFIBAl0V1dl3rwmeg01KWsn
KS57n/FcVVh6JW5xfV9aucpV5RWznqffptZdRQq7luDBBIupP/Kqb6C+xFGJbMmuUtOfa68b2aJx
b//iLr9a13/ary6uNCHOLyS45U5VVozPCnb4DQNGYOvu41LfVw6fmX8ni+/QyDW1KqVZ7RXh15Zy
gy9WSK1tzaVsG1N8HD6TrXSrV9BPxCW/vav5HsZyO9tLKSY8SNUNulLVwL19+8h4xjOKzGTr0X1i
tgb2Z6J2reCrNB8e0GzrERU6ZzyFQnjsaFGlaHwno0V9V+csNTDBFlTYnH0szV1CPWez0SfPn/Cb
sf31a92hoK+8onirM3NC57931vChLjSlkcM3zfceCMCjxVWonZpB/b55naKUEpX5UWqLj1xonRv5
2hInvJd3lrff4813sB9e/P1ncg1qE6/DjhGhqHqtPpqzgRiBDebuPPMT9I+pinbjEkyYSosfoLwk
ncnRNlrbmjbPYQLLtpjw3lGD8xgl/vk4d9XDpXzvJFtnJcJRkMl5fAt0B230bxDxK6l7IPMw0vQr
mB+N3VjztGoC/IC7uoPkV3dwiGSxgxe23pUzQacdrXmv8twCoDDq5pdjlHj62KQG8WMYR4RT21yM
t9G5dkT9q1+ns0+It/J/dPyBbNDoLsgVz9Nbedfa/Lz/jpPTaDlJdy/1V48ucyDE7xP2s/vIt3Kd
E+D5PMm23v10HbRlaHXqxwb6VM+IdatIy0YbToGbRr53IbzgMdVd9F7d3ThezzUK1dfPdk6yikif
a+rNV9WMhbvEVVcEeOQ35H75z+mqcm8UKo9yvghGVeLZ56umk50CZGOy/5eELjH7oClCZQHiLQ0F
g9v0qfMi2kSLq4OBKz27YGNpU4q1H6xtUgqVU/U4n8/qhdINgXyh+ADTHEbBImpZC1ydU/eFTdlW
Vsb5idVOSBex1ozQmLGWaou4bV1JoWrwWWg97qNbaprY9DeULvj1DFgP5afehzFy+l7bn4dbcLTT
6M0rowZ7uTEIZe+3irLX8i4ZXZEOeJ6m65lM23/OFo0Di5B1d7GoLx7tF6oqMY+Eke5BtN95+BxC
lf33PrKPlLej+OTyj46pVGhv1G8eWVyNwD8/NILt6ck+x9nqd0uCem0eu69f85mLiZOTd9N7Jysx
01LQ/JdRzrG3GGtgt704J+xH/Xiubn6NG2PQhHft+q75fXIb7RPtM04DVk2msn9XUvtK0lLsnbTb
HG4X5evfAyqlboYl/0GxPRQH1jly3j7MsO7YcO/SHVsCwQEl5Fw+/2VZ+kofFeRL8f2ovrKte7q9
T9UXuVbh3JxduolU/cBwEwGG36nB97qzfbU2j9omGSWSyNvL4vYyvKfGGu0H2dWytr9MT7FJ6tpc
Hj5WdD286NkMikAUhiShkn7/yqYpTqoLQh6F2JRnlGsR4X4k/936xynQ6NTfdNqAkHXvPVXhGBSZ
jWvIcLCCOPwyOSvKoBuimOipBGGeqvmfHBDTjXpOw+htxcx309B6NG9f21Rlj57BZJ04Fm/Sovr3
eAdjdZXjvsfRb7LsKZXHzymWNDSP+NWtXJV4bwWwb3L/BOMVCyfU6sUfyhH7wMmdWH0R8hyCgj2v
0L0Esy8GjfT9Eq6/r6PdIFHLQQfb+khztuTE9yp87AYLDrP5Uo41FrGSCndZvrzlHWLMxoT44Cpg
ScpqWbbT6DxHQjfiGcgdnpwmOBVscGUzYJAnnJVfl7/39ywdnYPtARk2w5nAJn/jVE6348JnfrjI
/btF50biXmnko30FJjjMnhufaVZXIpOu6n7DIAl61fw4pXZZsnp3tmK2BwRguQpqfOiTiVzmI8+a
C7fQQV0IU0gzhNWE+46A6ewYR9VN7aymD8Pl4QrPIl68fwWXu9Gjwbk709t/3KGEL77R69GztZSX
9gOggDcevg4DBmnsG12tTS1vyWp7MxVeBeI64zIOvQpPIpEKVqZsY0g20w8U12LqW4LM7c/c6/D3
dhYb86DkkTYZX91L2UF2kPjEU6qbfjBNCfRpqcLF9GD/YSWdf8JIvn3yXKtgBveuAcbLPb+UD1xO
aRdB4JW8KB/GBHiXmslEmOvk2I1so/WSj0OqW+hiBIrUKRGwIWc4MgjJ45Qoz0BnIqUWCVu6/DOu
2f5ACqghCCGyoFfaL/5ACL4mnkMRvGIWv3bmGPNbvriGNONBQksUtkyMDSrIaGAgqJynYTCTYKO/
LH38naVD4Om0FH2sebejLerXsp1ibnChiGkgkYCTY7g07xFxN2HvKmKwEVEIdHd/Vs9r4OjDbbs1
mOTIf82nEF6dsOip2tDtcH6ahIYjhkiTwmSCLwyZtk9XE1GKn08DmRJ62/AEr1SuznYf+wpvocmy
Y7xqsBt3oVBpXsLpsjnlMKbQozjBvisdWiJti/Eo1tYdl5b/QH6v8usjkyn63yXE1UbL2rpxHOc+
L0ZV7jN3KaPVQnC0dS8W2XAlQzadYfIf09rOcQyIK/y8qsFY+EhKnwP3bKhwztGyvf51uj+m0JVi
Wot1Q9Rq9M96ikAIssa6+wp6Dw7Zki8mS5ZSsoj4Os38XBrxGuMctL1Hn2yZeqkTqwciTjDg44nU
YfAzTnfwM6ZngJ46EvXI47ORV2XAawmAsxACCDqlurZ8gh7/qn52kEQKmtFxX1iB2GmRFNqL4X6c
nG/b/VsN/keEly5BAnikfvzYYCv7Pichq8sePTh+mCSigTVmvWc/Mdh7fhPstDdV5Q2yaGAJBSrW
VSOZ7QXvxxRKJMNtrK19/Sdf0bqPJFuWg3Tv3EwNCBIsogv60xaqAKKOXu4a/1UOu5uBUkYhvOt7
WFaVuf3FNwpmM5J9qxkYUn3deNTc2NVQUhnXWwPVPkWlfz++AvxgDEpQFgw/US6D/PrSJOFgvXxr
kwfWA5v5Waf51DlnWq9fgUSAMH7508zcLLGcIYMozRhuHBQ4dE0oNLTSNeKaSlbzuhCjtUfVUgay
RNlCRhKsLaCt5v/4qwBywfe/+R5eByCLc3XrhCk0smOVZ/Itgr/nhbGjbJQoVWIbVp5ygEbAAek3
071VCwI6FOhrJ0Dr8lBgQPRkUoY709CKVGh8zV7LwJcmnZwGKF0OYFTWmp2cem893rMTb2HHdPJ6
bdeyUNyty2C+BdeaiApIxSQtBEvqWecn3zy7Kb0Zq8RYd8EUYUW1Zu9sXomkd+p8vCLeIjJWUYIF
2FbCIr+22B1UA9fohRGOrWCDSFd1/sUYFCfEazxKWM04cWmZkeGoRahlxgF//W/bcsY4v1JRmYd8
GRmyaHOnsr2GMMp0xRYFEF4NWONqG3mhY8ZKNrVvBCMYKIcNj2MfZxEO9zhh3qWrqp0vAdL02vcG
uffV/ZkBHNPFbyedDlOjbXtM89a0lfK7KbiZsvxgKjdIhxoPEyb8RAA8yHHrJM8S04FPmro/gko5
fl1QIfvMFAa4QLWDVmlX+lyVvEtnfggPCTpFTjrKbmQpklrXofIkkkYAmJDWVXkDoq2eW4HIviOt
Zd9aWjoM2aWERJysS7wNyIB6Ll9lEQiFJPs2XUn1k/Hadff1TvSeblM2inNeXErlC0PzRT93qT3s
wlEukSoTaGQZfzZviXbeCZlxMKVOIyPDdYxUp5q4VbEY3swGk2VeV5tLtBeo+M+hZovLIbbfcbqf
ze2hO/MYvSq5SyV9HzOHQu2m7pV5JPfiJVIpqA+wqX2A9ru3/tp+LQ1SPVcQqXaBolteGAPqZPM0
vXRvtPuLIQttJc0FF7sg0m8x3HUffI8e09xnbIQ4vfb63+N4N7Q9zRV9gxx/39So0Dv+3uZckMKu
wp19Zry/L8U+979yevW2wwNJhvrXgjo0C63luNDj48hxB1H/3M7OXzRjlcc8Mb6ibfYZs/dSo4No
qqJD7jZ/zNnZXf7S/bvKcNZOSQaSMFoXfdai0pwkv25NoJI3crWr82SU8jJI1zIcRH4tbQkF9fPo
rmLUTj0f1uZyLPt2WihvsXgP+JjB5QUN2iBq29/+nob3zinCI2s6A+WVByYoPxgUe3IVjNl4OdlM
1479cEKcnIhXSowji3mMjc4h/DPf4I/nRiKiosd0gSm9FU5Lajm4NBkMoK9qRBBV7+1r+zpesQ4L
PGO2OiVTnf6+L/fJ/pcAh/QXGk15SLQF+9IwKWV9KyOj9pOslLHA6VPwyOAZ4W0+26thtlmwezM5
csIfwkytkW3GaKv6r+GlG7QvQQXjl71vaHf8StZmZlXU+C0+Pp/JipwsB9y1LYsPU3zZjzevVS8h
sznWYziGKAnRRnhngtT3ZYsIjxI2pwUV9/Av5eHyNBMcJL2FLMYroUsMa4YoPpS1Zpc2E/2KSV3w
exV82EqXJLywqrlGbCcazw/ETSlQscoMZPYezPQA/CykDFsnAOhVI1mfL1vxLyz7ftLWj1EhB/TB
rvcwSE4ekweJ8DcHIZeMy8581ZHqMFz30Hnr92msQ8CGa85+FFs6uBBspzmK4XiJHYLhpNwleO/U
yMt54xSlMyCrDvxfjlonBgNKUXAkiKyyqMIVu/nivqnPtOGvxEBhQQxjAIFVPcwv4JVEL3p3W/E4
2Jsfe4/ByWigx6rWPn2LQiEWfKR1zxpdl6l+6DNzAYBiDRfzI/4fvWQfuivPyfwvXz/OH59L5f7P
oWGbe+ilH1TgFxOvxa+3LPmAczpnokW1MHA+lROlTDvXifh2z09fiekT87eRklG/GZBudvO4/cYA
47JAwg7NFKtt+h8u6Cfe/4fKBhzm3MWduEliOBHpXJ3PW9z0kLlyrHO8wTC6oCgz9FKYpAcJ0AA9
7C95bDUoKNjDsDHI2F0IMtDSs9DCE7tU6E5YpPQzSXs5RoLt0wGt00TbpYGnY97rjZNArkV/J9CL
c5Zt+AwNthaQhpCo6mMGmS2IANxPdJPuJe9CH4cQZdDt1am97PrCT6KWOUWl84Zn/jjVVgLke7sv
R4Op+1iu3GcGbphgim7AUNNuBsxjo3y6eFNuKx31sX6pYbIE5bWSJNjMLnvPelCkH+ep4bKeUhMs
ane+Anzt1DYJ9kzn3orTephVUZ2LYrAPCVd5sf8lsx/kPp+KrkApp/r6RrBm4uS+AKZYTuy7hzAH
eDgmWMNFmBsDg8r28yNY8d+hbPlPIYwMjExLva9VM9s2fwnxHA7tBa0H99Fe+LrtHB+4dxzeAULd
ZRliCYIINhOIlw0TAWxoigYnMqPMWp6zznYYihekXaedWTIHms6shnRZWfcOncXgwarn2sIeG1g3
A0AVPNzYSQEA5+XexKvyH+q/dItl682ve9vlAFZ8Nhz1Dm8JQJXj3OnGFi2wuca8S8rdObwMFLu2
9hcdPPkB8+9hoD/wvFIppytvZ9HSxmYHxoI+gDyNQIn9yfXqL57rq/6Zeuhl/pX/3Hzxq6xmmrgH
tkV+16VgsE8YVf1PH2faUYhe0y01xVv9a5g4XI6ezYdaMyv3IndTv167X7Rz/9U2sSZeMGEaeUhY
v1Rdz3asmej6uKKCGI8h770mB9KC3WCFrcOur8pwYeRzsKpZVJKf2/JgyZL/OT82EbnYk50oNKwC
jg5M6CIIi8eAK7lHRIhR+S0f5tLeDm8MBilGuRkUWDszksUUDiedaqZsSNGOdTZidLE4W/8pnWQR
cG/sxtvrcohFYsUz3jSW0Nsrq+El2BhLfYg4lpiD/YePZ+B8PQUD32HvEpKQ0Wz7nFe3rdNfMKq9
NKWp/KAOi3gJ/d+B5Ij0V6G+bDv/FsXV/GDZ0CfRz0g+VyI+vftYkeWVFBXvjIQhWMtuK7le6H51
QpV126A7StWDRomFduk1BVPUeFSpntTvhuDmh5YdWyw6I0hcZcu9ghs7sMa5T3TyaCBp0T6WgynE
QalPlxqh3oe51X9nhE/9Ll6bGEVHA5wN/QRzf/UipLJEsRnlGDoEaA73jPHDytPOwKqTNSYmbgLu
P8028Fb4+p2wojZ9omQzmhuxVhgiyweClCZNwVettKlo6N/uPrTeikB00crI1FjyJ1lHOdtU+HdY
6gRcZl6gRkQBqAKAPcygQphxqupd1i/lh+nU9N6sXkv0jGHGpgcN449gV8GUwZiNoWx5S9JzRZm5
gkUfUW68svN9sl8KhTTyyLm2L+7ZBpoW+pCx0lzDo7aXiesANvHqbVq3SJFdg4w0CyUfxXNZUlZz
m+AQVTPQkmwxa62srWx5X/tnJsrJ5S1GydWscXlBKMAgMSBate+lX9OkBo2gnxXmurNeoaPbqWO3
8nfkTOJ53zJ+Cfq1oL2I6ZtuVXfS35gTGYoJHrLRbbzbrQYB18TZZvdwswJvnqGKbSq4B6J62/GP
Rm55/kXr8of9q2x+BDBdhCl1k9uGLQgJ1izzbA3bUzDQEh4dGio+MWfml5IAPmzMkzMeEFm3Zvbp
YytMZI4ofrh3BiWoFDkO4ki5/kkKe1yUz+1lg7qq3QQuG3u/HeYcWxoOrHZ2tOzenLwG+TxXYpWM
X04K2wsClwF5zvGNdGKapG0J4bpV8RyGZrAPG6wOTqCc9sEJ5GUX5ix2Phwf3g8BGh727tw/niE+
S9LBwrDMEmrSfEc5yqh1w1SizK5mvJxeK7HqHfcq2Z0NN634cNF6N5C9Uo3ZMG7VruqxyaWOVX8i
Ec6UYo31P0ixzufzQtv8mwOsPErZz5tdC4GALdShnsHziNVWj0rBQI2rw2h1HOye/dhstIfTKu0L
UfJRya2i17Z5e9Ze432+ccgMs8/2Ojk4UdCy/evabLK/qydWfANPH1FB50q7kysugnt65UQPJEfV
RC8CvfrjGSxriyAi9A/FMdporfblBRa72dKrvGdGQ7NDOZdvp1qHAXrx81tIGz+f+wgJeCgm85u9
fys1ZyLWwdMGEuemjwCtruAyj+omF70NO1elnbuufgXZE27lA1d1xUTZaA73ewWZY9FxMNI8Yj0e
3sVZtkiMAoyECxdmxQc1jSI7STvKVBxoNwM9r8pY7Dve8oPUx4OtASZqx/9l+AOA8lOBL39UIb/q
5+V8vRu/7i0M7uupm6ZnSwezkMvofPERy8t747zaRVv+cfdniG15orViExILFOq3t7d84Pe0+Ihv
pwXWeRyDjp0dFmrm0L3SX7+/VQEOdNMGGFRIUHsSLIKRbXlK01dxNwHLqP5DCoh+rwgbVZuF/I0H
f3/IgvLhxbD50ZgP9l568+fwTa7EtxqfWmGStRv534UU/8UDKySthd4g91nbf5m6Uc2b9xoYlYKr
ukSt9oK4N9fYV1MyXw+NpSYzxJJyeyozK0718F06XJUZdYFU6iSJwNwPCdKks9vWtjom5e0tGcbS
1w8dc77lXtZfUDEyb8KleLDyX/17fjy7mW6BIFavagwwVgjoYyRUfV36h0xZTTPPdA51FELifO68
5gA/if6tnv3QbZqc3liBIkA0ac9q1MC9kyNRvdLZdq6TO6heMTB+CgrCU64fJ8dJsp4Q3IDcAr/n
QPGLz2p4O5x1VwzNuE+Yq6XKhalw4ehXVsqk0E9/HEaH3q5OHxRxUbV9owsEUnTlPlyhSe0Fryx+
r3iOS6MZW2d2ku0v5w/jUn9tIGtkX8NQg3zV8krbSwQZl5M9FjdSXTX5C5mOm2HVoOXriNOZlHfg
B3S6+JxSAZTeAuicKvVrTYWk1gVns1+9ClYNs3KYUymOFXIlC84X79qrXPXo5645K3aO5sXQ6upd
pokCsbfqF0oGXAwfGxmKtytWpKT59mmMs1yfuhDIuXLtpQFjgGCELRq8HAJdoZj8XHe5/9RPZb5H
vy9l/8LXHeUq8sTNURk5u9+icy5VAgzDvsyUgChwjTBzL9GNi5VUrmlygyO3HF4wXDiwRIXRGhiq
4CmZPhJvnjSzmyK6lesAqeKsVpwEpwhXPRwYAa/BpZk+p3ksOHxtX+MbKXeBgmPQAFKBfsPg1anH
KAW0GErYQmnf/T9etoymGNflz2+xhkM2vXzV3EWz0Rd3zp5Hr6MG9K23epFDmW4cdvuv5+DSW+QD
w2q8wazalDLVb940NJjHWtbBI9/BZ742wigVz6N2HJzQWERRO9nQPy71An+JQj/VwHBoJRrePZG+
PihfLmgbSYGLmYpxDCyWh2E53ovXFy0QerHzriJ/VmMl48rewWV822rLv50L3uDlYz9JYtmsB4EM
c5Htg4Q0H1VHo4UrM52OId7W1ap0HCwHty4KSlT4fdQxetzcTZSeXqu73vNrR0PIaWO47uOE1zf3
Yg5reVa80aW9SiDNy8dxsv6HULqB3n2bQaYTxcMHXZoNLQaSLl2+Y6tpNsWC51BbXTPqWJ0/ssas
dfdeTb8U6/hhLuq7AiOsLwwSH/1ZYVLgoHb/2yzqmeA2d+MLECgMiJG68LaoEKdxorX/SYTMOGUQ
K7vqepIOVJHusziXK1IlkKzMB7mSaxWkrMdOMnr6h6XKf1mA7ImPuKGalXLL7StP3b/S5678eS9N
kYCsVKUlgDeQqlMUNM/SYVPOZapvQMLT0fMgLcs/IC211CpCp0+cq9s1/7Xds3Yiq7XE7z2WP9t8
I/+orLaV5HEws/Dy7Y2x+qqW5q2Dg99OxRyglYUC0NHefG2DvCwm05uB/Sm6CSTalBJIOk995HlV
KWy76/zv+1pfP4KcMlWLb6tv7dSs/tg1HD5HkAQ7RucqmwCEo3wzca/GjyCOZTVni0nHhvk1+u/x
b3n6XAs33cIm0pPZafI+dneYGLHeG6d8+7U/fmYBysFOd4ftIiCPT6FdOdZLLf8dT6PbsbNK9RPX
6kZ1RJ6SVq2Xd1K+ISdsdTlCYJUYD4KGNTgCTQocbgjaoGYCD6QHeSi0DWqzaE88npMEyBO2XpDM
CkKVtJfnyVHj69XtcwCuQCwYaaR6McRa/EtOCwkAFEuD8oOKnZFKJcjPX9TXzr92f9t2Y5rBhn3b
p4IHdlJsh7MxbmhwrG77qB/FWM9aZn5yrC6LHSQ4rSSvk/9MZ8KX1lbl/q4ML4wXxxUUsrWBkOkJ
r42LA/VjyQ9EoRl6PB5rxZ8XBm+j8bNQak7kxJRrOAqlcT/jO0IUHMj7Umddav4xXAlfYJj2d9YO
dDqdH75ijuNMcfLXmlU+Jv1r6a9p8DPsT2Sl8czwl81c8a/BkdDH3Vb7MHiAIc77f+VAePHPRdjX
n3mg/VEo2NRFa/z5Rlw6XERXSs97Lff/ptVp6z9mTGk37VjZ1awn5rOV4SmxKGWd9/fx3uyx+jBH
6muNPQFU7cadIpT9CkVDlpPNrOKaalp8lGW1Ng6C/Tzjg5c7hcHNeCC8kx8WVNoWY7kw0/4JwZ+P
Yj8W6fPCRP2v+SpNaojLeqaicuBW/MoZE/DjyZRTSn7lSphN6RUzRTiTPaD4Q9eloJn0XyzYzXL8
3vdQVtK17RwF5YV3OsmXNPaZ8h+XElXHTzhKQAylbsEPzfvav7Fr66JPtqWfTVCPn8t/P5Nue3Ir
jn+O5RGgzUswxV3Lf8NUkdXtxBtn96EhfJoGaVJ9m/BFueIohNnDcSTmBoAm43UfZvT+hgtJsWlN
eFD91b41SRYbw2G2WM1Yha5NWHxQWheOu4EXUslAANxM13oikqv4dStNpPSh+r7ZgsjC8wM/vlbq
Efe92O0uinMYYRun0yxxEE60W2R6IeqwwlmrvABkMkH5r8sK3/cjvCqu4f7ohmOE4KY4cCJ6b7eK
74XmpJt+FrsMbziGzudpbewi/GdAqU2ckwhuocP75mwz0CO+ix/qOS0Nbf69+OuVWIFgxHaXBsQe
n6uSihvJmKVBYYOlJElelZuNcQ7SpFcZ1P93Z4KlEdeWjgrBUfZCMlWYDIfXUufz+3OgPrEK2emW
fr1I+dC6VyrXop8fLkih2OtdKwnDt2SU6QueazHlnaQcpqt6nlesfHkTCQLCK00FphQAMuNy/b45
/6d5Hnt/8Bc8m4gzoq98V4X+OZaJOV1DQYCwPg0mCQFGfHRUZZBDMr+MtTftC1K9erh4aXNxhf7J
lTCN6o4UEafyuUIC4wOx3NHR+unF0ZxNcOh59cDOdtWWqzMfcaPk14AkHp2gnpRpfm440bKMHUM5
9HSjGG7CAg1MTAwltvKHDSEpHE4bl/FSQ5sqIy3RCMgyI3PwVVidi7bEOqXlrs0yoR4cnh+kyt/J
f+tvp5eWLPlkUnc+EhEiwwS3vjrScU+7w18+6a235FbffziUnQMdhhPb/R6Ez4Xv09/hT3Qkp0w8
Up4y2DDmvK5eXfoKvcR/U/L+zTBCSrtpcrKfAycH76TgzFOog5igfaXXJDYEu8KhQvoX5+FR0jOn
Q/dQp4Gyy082uJ1LZ9/bdeipRetavZYrELzBuXQkITzynDAvBDDyJSsvmovmrDEDEix7DAT2o1xR
2/3mqsNbmb0wawvTvLjBy67DabfBpmtTnIOK+Ghn+YFmAEmXqHdtznjfxutgVexfzGJfgHymWqfC
Kd+ib1NpDwv6XTfVf/YXLSS8oDFhIGlDpdwB03xiktpbA6a/nKzq10awDVVhYzSmMe3OtjtE/EVJ
F4jErC4HlR9b22tpsa2uhXBvm3kePotyPhut5E/sWpmCkI9Xx/n+HM7+4v+WBootIsRr71zguJ9q
PUgd/4TZxorXeuigL4aK5fc7eno6/mtpFxpSX1M9rEqbffn8E31ljUtYeFxraXaCRKT3aoxnBYT5
WBRAsdy21nBKc85LnXPdO95ZHJvJbcN8M71svyS5KwcS7YL6srE/95MHQ4Xch3ZjUxeCeU21TDev
Jvs8TfF6XPNYYPRcNjXFoNsOc+xbDOU109tAb3jaxkDn7by07UeFC2NFdL0Gzbl9aakelmr5n2Wj
ENrAvfGV4FB+VTzimKftmrNOvLnSJz7FKb1qe+sJa8rcEXtj6gger39ncM0uG/4qwoKYYJPS8aP0
jPIyNN4wda7KLNPzPcOZqYK+Ohv49hrpWCvBTTdFaXaqyKVtpLpJxjjr9kpwia77OFpwVeMapKeB
32/ttsdmriaExfPLUcJwm1r84wggtEsDhC7lUwssaP51/1M8yzbELFeeapfe5XnetrHsmI9wQYuC
NOSidRA3KTgzaAoArBr/k+5sbF5Sv04y1TR6NlQWG/Hd2qNW5WoJoF6qcZzcDsV/G9qfVEfmdXUW
rTtEiPVk72yVkheBn8Zsysb8xI3eChJO0WZ8/ytrCB5aoct7g5AX4XwxqM8KlxTMzcfm5yk3ROZX
OTVnUf27wneGkWLwVq9/uXGukmq/enwdbZLaFj8YsCdEwEZsS6ORsqE1Ut42g+gKjwKf/0nGk/Km
cf/x9cNH2lV7d4DuuzJFozJWAJVUvx8+etgHmUTrGlZsYjpEvBoHr3daBhts7WlAcav/NkZuCwEh
2MwlV1Luup0/+5m3wR7/o1NrrDAqZtrGlbTZXdunl9jI2bHyqmQIqjT/SD3Bp80VMdtyB7D3F1rC
pzTYRHMG7nSR0Drz9cQA38RRu6tr9v4bnLLjduw4NQ2OzO4td4kFroWUYBMyGGNCyopgJXh/DNHB
IyumlaH/TZTLHInE/h4w75CU6BxXGfws+x+p2pxGTTBi0vdbDDBnHCIOeKylEFq6tAPxDBTCaFcE
/RrvsAgKIe5HBWu61LuUwd2lDQktysu/ZERJf4vupRQZhufJsNnggJbEQW26lmsHnlaunR7NRit0
GMbuocPiPz0/g0P2/+LlDWQFoffH2fqdfJRSQNsZ+WxlDUfMVsPGVqhc3iiudcfNNU5WGy1PWqOq
1iabivL58jI2f+U6y1v9/m4eF73Vup3HsBBcnx8ck71DsKq7/OQFVdmhTp3Ce3o/feY4uEqIAd4R
xMS6l/Pk5qrnsXmrCJT5RVteasw6TpQzp/Ls33uYxQSIacGvZJIr8/VU49Jiq1HPsNCKM9ELqX4T
fnoIIuuukeZncGQS0l0X21fJC8OwN6Cg3Nk9grqQCDPme1yiK9mOuiUSHLGrGGa2rCKoHtlEujRY
gUHMD/AtaXaB4K+/VQVzedGDymSL+a5NoXgyOGgtRruW/Kzuq1fASXuU8hxWZJT3HHooeA8CooV8
7APuEct/IA/fg6qRtwF8Kd19RTcUrMFufJGPu60nZMAiyOxqR0oP9q7UIY7aVGO7beXytWSiDsW8
gRQW89Nuyt75eem3V4voRTLDXukarQoY3RW01Gu+lr1Eu3zZb9YkyMvys1BNFKq3bW2fbkEmT8mq
CKn9rZEzajS7s+fNxvFc83gWBtiIHzsYL7NNTSZ9PhPl8k6zxmE3TBp/bRuxrIEyiy/cb+gr1vim
tb41kGKWFyhoaX3uXwhDeWMLvyXlo6cxutw3mWhs+WhY7Pg/1FSkK9O8OkiMlkfgSkYzG2b6h9Gu
d9XdGZdEq2qiEiY6z3bmd5Eo3qbXlqlWh0slu/Lr+MqsoR5vZP+OI93mcDbdVg3csGFkQMq+yUBK
EfWmfIE6wbSnc+llpw+kl6wAgWg5fmEkPMsp9nf4RJ0LXXzuI/Z9HGUE3tO1G4w8kSRc2FXzp7/+
PP4YZLZvv4dxHI3r8MVIifhNWXcXkRvKYMW5gaKJQpiCSASHrRWQFGfF78DtC4oYY5tuQXmT+Dg1
79/rarwW4x0jvStbwRC0oO+irh68/nRPvR3bML5LVQMR8iNWFv8xAaQU2z623l6ql+Kclo2OiGO4
qw22Uyo09C45TssI0KYT2Ri0h4wFcvfoHzO5+npkl2mdqy90rlVwA6wPb41s+2z8AMWcFVsSq1p8
1Y1jb80rGPrgBMWJxPVm99p46ZZhxPVZJ1+6G+POTFxWmBms5bBDGMv9ZFrbLreTmcIYN48vli2w
ffFGPKfNmCu9m0iENKky6U7p2vYtlhLVQlQg3w3RuMvPZ4g+uwwWTTC0OIowgkrDyFL2L6On6sHz
8u9OsGo5h9xjhpPvKM2TX1De0LQ35xgNLvhL2bznLrYwR1ijIiSriC/vv2M9WHbdqtdEMN9eVJZD
5/tPXpRNM8ygZTWV7qZPJhoVrjzlLTTiTlI9lzpWwzYuv4JzqsCUjF6HKUTWNIhQuXb8zejCWtn6
kvl2qr0aLYfm/a2NbKnl94JS+PV7+XrAowy+JE8vo95R57NTYBQGAXGcmfE8Sux6DiDdXpw0j0+c
2pb1r0ZDazDCv+rsK2wYh3sTlnv91gfuq55NgGub7rJy+nwNH5r/V//eYthVVnGDdnEthgC6qhQu
yrnZIBkHei4btBmNVzM4lx4hy43kn3BoxK7nZDl41RN/xz5JWz3uIS4HloSZeEmOhuv3wGNdlIOG
d1uJfcs7KZTYKLYT/EkobFJ1JdSjGhuIlOwqNTsU6atOorXr2+07+cbVJOg5Onef81Pt+pmYzn7o
jT36hqSXsRaPNCk3iFXj0wzIeF26OEWD3KOSm64/441b4KAJ/FPJVFOfnIivkoA13QSQOxr04gU8
85HmMR7yh3aNXJg0JLqoZBYteIe9JqXegGIb+ybotlgFMRkoZXqF7rZ3mzDK4SmDaQr71zwEsmJG
xk2sw3YsPsyOdrQIeDboUI+/ZS/oTJf1eOciKIOvcjE/SLCR+kkZxOR08R+Jj8Mg9mHveCu3RVxL
pjREyH5eJujvRxSm5MTKxwp714+CsDGuUGaYCaEtBHORJIJ09yFzKv11agb5V+JSfAyz8wuVExrK
8uc0yXUZHwic/Mo3kr+vf7jvlpM8EdqKVPQY41blBonpmi0HCuPfjYb4Oie2sBmkv/Jux34U+35O
n/M05ELpdvpiZ+CVyd/HlyWFVCexq5H+y6A+j1fT9ejdxdr3WdAUmEeYTYlC5SEFb1OhmxXtrkIY
OZ3EipmfzdzL0iAiLqHsrR+NzPducOhbTdG2d/40C2zmBmd3c3z+uE2SL2tnO0wanrhDjfBYfuVc
11w35WBN8Wp8KtyXjYX8YwSx6N3lkNU4dxMteu42JsxETnXN/ct9eAjj/y5h+miKNeH8Y2XXEZ9f
tk9DetkU+fpDxNvj695DL+xv+8ZinCLZv+0/Tx0juv/OfOPJlD4zuElnPrHEu4na/D3d9HEq9uN9
W9Zw516P/0P/a5wijxwxsU19JJ6dd2gB9LmQJrPtZbU+QhpO6EbS1mT2PCgYDZNUfwfD6kCtFnda
Z0qPEs0qoHfSjCf7z2/WJpPcd0hBFClla31owq/jdT/tJjcx4kf8oMaZZm7OWmJ6pMQCgUfHnxn2
KF/RtsevhlrKq3bTZdbDsOTVDlkck+VXsrPpvgQE7mrYssGEjydEXyqVjIQpd4PmYZztWYbYCMKp
+pmWqvpXE9T69lA3NvbACzoGQ5mICeN7KnPk8/R7493rDnRPsACWqvrAGBHZ8ecxyQmOWaiddtQ1
J1rQe+Q5vdcPljCPKl1Z3oniQC4g+a2NiomppuvufliQl5vpJno4ayslW27ApuD3GKzvN6xlbJfH
YaZznW7I8JIG5Ys+FjdXQZ4sJjLJUW8ZCu4GvZCOWImy+gt+uxdGsEvbQLKRJgUNQ8n0QA+IKCqf
uv6Yxv5z4F2UN+VELzzWD8viNSiMklUsPDiIsPUlreZWYyUBOXxmox2OL923Cd6OeD4x3Tkoz1G+
s27kMJHALCBQFM9KfpD3o3gHGdIJ/m4tR7d/XAnAa2jru9IggGqgOd3FrLZvHpvxbxx4XVZIBTlW
cv7cgV43QTAfvNZOv8+pOIAlUZJnDhr/e29kWyLAflDdOrYxDqYPSP6ytem8JsFoMl1ejPM6J5Zd
62G2/qzNQyG11FvI92NpDu1tJzvIQlWaomGhdZnm1FWobU7uS4WSibIoA88aXl7F4McaPgNSD5pF
ZvQ/os5rS1V128JPZGtm5RbMqKBSiNzYxJwVE/r0++sw1zkLddWsUoQ/jNhHH/UhgJ/fhIInqlNK
Mwp8bt61Z8AsgvvZentMX+e0KtkGwCosukENzB8cTbAhAGYBbOpxE7RwgkaD6t+B0rljyiJ7+eWt
U+yCmSA+9hkiwwx9xeDUNvrbcW7yXM39EonsAp8qdrdeqQfHYZuqMxgeaECBf4xLUyQ1SiunuPWj
0Gma6ycf8x7l3Bewp+0TLWKwb2MsgwopZ5q30EY9IGWH1gREvrx0zyhsgE2AMwkN4uHnuwBFui98
00pv6wJvBPb0nCRUDr/gAKWhH0QzVyBUtKS3DsS9zuP834tddtwqRgqiGusEmCAsiQ58jTf70nmT
wsAVtn9DPFoaIF0XIDG75+kx+q0MePxs6JDvtlrG47NQEezdV1RgnHNWPIqHUDGicVGHuc59Oh/H
f9Q+3P62k2+PXUV8LHapZxnmhmBTonXSpf7mtzS83OreIRztA3pt4XUlGA6L2IPOmbo8XunzSqMd
uE1whK40PYLlg4oV4FJ0UDOGB6I62+lzhuL5mTdAuhAoPzaAgticd/r9nTxMzOro03mOthPa9n4a
dC75lUyQCbfVdXTsl0Zl9wU1dBlSi+sQvtGoDBj4M/xBjIYuphDzDx6i6TuiDdRmO6S9LKSo4N62
JsDzeR5Qhvn+cB/XITieZWm5H3/o34midCtB3I8dCi2mcuE27HqxhajahNb1QyAYXTjJLFD2opje
s71YCCip38ukPu7XZUdNasvaFNtpCiLJPa3Km0L/M47dMoDyGToJis7p1y1XLOMvH8wnwAkIKxbA
GR0antj+K84rNompdtA6T1iURMiZeIAJ2JBf8w2zGSHwhREUfWrQiMFAAphDPVJQ04XOzGWICktq
Bz/kTsPymlp9QLCI5V1U5XrdWjvpfZbz/it4dZPEyhOAUbIZAp9RAXIIIL4NmJb7daJDLPwyIKZ6
t7jB1ScYQr5MfEy5EXylwQ4LrX+iB8iFKq7y6meL6AVDJzyvy0Hi5xWCtuekfsafbmWU1EyAOIfJ
2793axtShCe/RGq6MKo7H4jwmlX7PYAgwSpOcgs2NnS9uU6+YBcPdAWxc5VB9T2AAu1BTrQ8+V1o
AdxIrl0SrmW6KANqvcM5OqirTL29p+1w0i2DptsC34H5qHGiqBk6mhoKg0BoNWkY4CRjq3ru3Sng
ujT3tdZuZ+Mo57ctoDw0Ec3B8oBjh3u4ta8A3vOdY90+IZvyTglzdD94Qsf86sfPJo0haTR65Tzg
jW5WUlmTF8WBZQJgScZcLAwKEEbDPwcqDjo6ulUkVC1b9TAHABVSimkSXv5emxPONuxRORIEG4oA
C6snZTPjIlZtqO4jVIUThiE6vhCGWgEvekO7F6o0aeXWr49qkyQo0UIspkdp2cp/GhiHT6KvBDxZ
7/GaUvsbqJEZ9ajIDpDzvR2wbege6bc5xxchGgt0icVdsBDt1CK/363bFD1YnXzUx6YQwdSzAOF0
IXCEGWrec2il2sl6Lg9W/MfJ4mejCJ4Lln4CutQwQMNL5WITLqNtkURgQl52B7rvPSkSrVhAe4WM
ED0dhkh0oys3N/dMbzRenltfciQEdWj7uYUFnNAhZSHulcvdoDfOi8PsvPhMk+F5+fHyIY2cPYMc
BvxRi6r/DiA2xZqHcbW8OPeeqWWJlKz6N5h+VpR6iSXyNXoELyqlN3uC48iEQ/N5Mimd/gasWKgn
YxKkbO2yWcCBBZv9HsK7BbqtwPqiMy+xg1/zWOg+Lk3CFEmuF59pqUF54t1Pgi/Fr1tnDpScRSDa
tmuTUhoXAtYWEQ/vvbxHr8mps40eqkLIBZTwfCAJDStdZqwevmHOHR/aqvx50c4cEgIcE/pD3kUo
CgpgS73Ns7ktm7BvPd+0aG/sIUkFsEotaU60nNsEExWIzXZQnZwNwq4vmtiCXBC56WUKKuQ6qE1P
Xsw62EASBfNlaXTuf/cm5A714NWvT2Cr82Lo4W/qd1R7uQ8o0TAQtlZMJxTgOCTycKOhByDBQQ1n
3mIJlUF/IoXgDsCtq5pGCfgdBcJdthLYtdexmycxI1zouwihm130McgSaHcfAoqJExVnhTVwXRzh
4DJQRR+7tHoG89EdgTOpBNe/6x9WvWFz/iLREIN82tWwDlgtRX0wdi4zYwffQjt5W/lf80T2Bg+o
2HgUBh41WQhRroAre4KnwclU7JTw8eKw2s0Oq9fiS6xXhxK6rZD0AknID/9W2vvZDZXZpL0AnvmV
TqL3If/nNze1HKBGjmjJBoofTC+unI8aZqjI7HV4KFt4EsgByvpZDfx88ehKfPHkNN2JIchgo8wt
/ar9uIRJ+PX50uGZzo7VXh3Knyo2rt5DmHdPJInSAg+L24fLyfuBWCEZiZVAbowvrqjIgP7e9EwE
GVOjpfuWhpF7njFKWhd4w1KjOtjD/aaZBtnqIXqYfB90oWBkRFhATmG1JXGpfxnBje7Px/G8DVUv
vRFUQQhkG0YhMhDA2ikQoMv6dchWxp8TI3zcvTI0Cb9L+nCQfnxmldn1aEXfZQiqQHSrPUJoBH0x
2KmC1yR8aDd9RItDXXojP8VC3NplgEGEltIHmZVKcPIePtE1fz6ajwynznO/KCyTYLuYhyBFnSqW
9A7EIOAS4t41AhIrMvoXC4jF5muObPxMQAR7GgP8Wrp/YnINZiRmGMATUMAAlPHLU7b23QzvZkSX
vxLB8lx6KGiOm8MTU9HsKmHdBRuQ0n4LeUGKv2bCAMjU48MSsoMgKtRH9aFiM6panE+hvIcp0JXn
RfoavsVL/7ker8djcDr8OZe+KhxItYU5dqsN1wCQRJkrcTDY94BKK9h04FUVoVyE50RhpGsQdEAQ
ifxQEAKS/OLiAnvM6g0An5JiCM6mzW8Hd9OJYMo233DxjMeekNdbQKG6rfG47bbbY/1IkowEN9pI
g5GnfwBp2iYhUAaPMiUwufAeMuWQaZCwLWKkf2jATiIHFDTJO+HBGWQWGPXNxP0bBpkMCg3SMXyY
XLEOVAB7Tm1Rj6b/MTcfc8W4QWkAmLVoQeg/sH3fZ01wcd6eMXGiKMw3Q9YiX6A1HGjohT0A6pWY
a25Gg6j9oI2onSHgivM2xxSkOp5unXAvX8yo2AwS8Q3+SVYmXf3KqtGCiAAGa0KUZY1Cn7vXEiG3
zCVp4SCJP1y1jjeFGboK3VqtpRnfd/RK2hmEGuyzfChPXlJAjGxd6SbSEf1xi6x25Y7oOnLilG9G
60kSR62ZBCDRDehI8W20WsiTFlQaXDV/5Q3hxQU75ODuXKq1QF0hKTS6zAIFn5oDVDSLUofAIk64
18rtjuu0dQMucBKIJ4ClgAuk82Vf1UqkrpE8BC+GanREZWk6ERlqhhyFafsHy/dxHdLjTaZK0wDu
GqyBug3p/9pi/EV3pvw9/2f2yAAJE8JSDCk6blAVw2fpRsYnXnQDzc5AZDg9DjR8AbtGko0GSeA2
5GfTRJ0gjSrrygTMaHfPEPNNHaQKQ60r/WKSgEPs1xjJpJFb/hs77u7NVVFaS6fEdskEErTymXWG
RNtVC0UXifFC0l6LPmL3h4H9EvaMBI/vIzy0xjAgudMgGH1Nxb23rc1qRPsjUA9qp/proMQZs3DF
f34wKFqBBlZLE8cQbtAKQ8aZkQSFfoFCSGUT2YRjt+32pxdzto4ix3vRjfRiTtvswLG0Ar4e30lQ
hCsNI61cXZzmg4kzTNKpCABMfG4BqMa/o0YRThH0FKiyEfX4I+5Td8rtM1I1ClccVnSkqQhDFgyH
ktMphIbdzjwhUAYdxaxxbZEaSFIhlD5mp2IOkCeRLqPIqGqNAqkjNgJvHBV6Vu+/tSG1yZUCVmcZ
QmmMHmXImXeGAggYMClaDetNwlbxt6BHiK1BGg5Y2mrka8DjPoPd4FMMWyhR+zMjTYJ6AqtPtdef
Lt232XLbjF7dqTJubHBafxi8CSAAq+PEKZ6NQZAzHSRuqAnUGbSJJSFSAZuYyzEn+Lb6pCymU5fo
BCl8rf53F5FNomDeheC05bHqKXSn2B0JCuXbrwPHK6vlaq4ypB2wr4YfoEzuJlmjs1luM+4RwXku
/W6x9pHSWiIa7au1dpfrdtejVIJv4moG9TbTisepfK8OSVlJBLA9/Usf3ATQuSrosGzv+TUzkLTQ
u87manUCaa9DhfxaaHpqzgma8SrVp6WovSpB9d+aj1BFXRebqAm7EdBySJ3MKdek7uHSBuC41muq
gDjAh4VMmKZMNk7EjaEr0FtL1bOeTPfMTVG4P9kzYgg4j34AM4zu1X28m+XpMAU/0t4CQvo+W/N8
t/ToYu7z+DKvSAiE4g8mJ2SrRGlCJzZB6QIW+ZGKlMZudXD31dbHN0ipGa/2fVGiFIRMBoLSZ0sz
HNpsmbwDO4kuGa1W9NWxpQ9LDEa2hcNB5DETqBXEITc/HtOeAqTO01ymCqYrPa/9/G4E92YQ0h4b
3F7AIrz0ZUFwcVKCqa2godA5AFeBSRiP+zOOMQsi3UNEU6QyAtmUuqzVaCQjBOubJ+3eyATa9rtl
s3hQeX4qirgqe8TvQSqFHybyxt4bfK0B8MjNZAcYkiU+G05wC8CRktBA2Ws9ZNhDzU1mAsyRb+xt
VkhqArDRkB2SD9I7WouYDBIa/wmOFqUuHNKeQPzYJ8FKYiNAsTLjDJc0lqc1caKhzZ680773AyKy
7Umsn4FZXK0unTckgOgNiJGjAw0vE0ZfEpFNh7oan7l39GvwlO59wjnv1pus1GrTEwJzA6sJsEoe
WAA3K9/5miB3+BUX8k/dcBWkRNWd2gnDYAC2Fra2b2ejhc48zSkT4JZte2SPJK3A0/LxVclcMQoF
E7NAMj57cltSNcArzRU4Wb7ADrQpJWO0f7OnHG2SjvweQm4o/cDuNJqzxbCveViezOUSvhTq73IW
UdZ/a2jHvjmAZE/oR83uSSg4OExoTkGZxqUVaQo0NswOq4PDcwIZbSBU/y1RCUP+irDQoEOUyCki
NoKWA7zxWrbHJjlr3sDWZQGjJ6iLj7QrJeF1nlTn+3k6UM8H0s/6RjUtpHEQ59S94TL4MrL2BEz3
cD1nVi6mDisfo8ay2T9aA6tcF6HiClOLpZSJTklFA9UehlEE/oDG61wfk7alFySf0ILMRJQo7VgS
nJz4SmoHtSRBcOBZy7G1Y6pHKx9RL6kkuQQajTsIgrgRBIMaprGM0tRqABxMJtd0WqxDJpI71251
HL2f5S1jGRYRimxgu8U+VnEpgUelSNMbZtxLrXIPToHerZ+QbX6TSokbK9oxwvOXbiNkBAA2XjUd
3MS/NXfBmLADH43OptR35UyMKEj+mWIm2U5swgQwuSV8W9JReaqKU0EMccjvUdW1ND0hDPBDmnhu
EK1ABIfLJ61u1mhjdpftC7OtdA6ozkwD0QqvnQrcIPAzKVFrSDFKyklKaj5k5MeA5tToUyfLZIvm
3/d1EwE6aKU9xC6S1pWl9Wz4gqmnUlPaWEItBPKrYfUYUb4zdGjzJX2n84sLhkveI+wZd7U6lzaR
8CNcQOg6xxpl+WF0MXofLkN/TBdIAIYaH8wO0YlkajjFhYoIPUl9UIV6APaFK8MZYN1kjz0BNgBt
YHP1en8TGYxchd50ZVtq60ZYSPBIMreUYrYBnlFwLfcHgwYTqCNHRZpN651oEp45Ey+Zx+6Xqgdc
y4sseTn/auMOEGz8IzB8gn4EIbkdY8qiUGUEf1VbgmNPGT7UBKCsWKKo2uHO3cJWelAf6TmoEICL
cERCEwX6D5OL6DeFdgER4r/PqP53tusIFMxVqWowX4CE/jNKUSnpps6UFYWR/9T3vLmyffwz3QiX
L3wwwVLrMtg6+9bmZsny3LAMNM4YmNLFWl7qy6ZbxHJcj7GwA54DxAhyQnOpv6HO1zI1EUs7BlUD
IxWl2xJtEHV6ZcAZ2cGUjw5/89FgtcIwwdRpJQ679smuxRTENNZqSy9hoPUo50arljAbTg8RV/Bq
aAoENstc4oK6S7ItwQ1kxdmvOM+gHmqEfu4OeiqtEtVYfJANXwongP+/22rtCbUwVGFHqjJO0HLB
OdhgMcNAZpIHRveVUmf3ZNGKgONiGfCVTCaTxYKOZxzfFgUVO6o4wB2DPC6BvNcCJZH2z3GT+JfW
2Tb0zcfWBimmVrh6Hqw6GlbVBtqyWtCFFhX6/F/2UwVHT0bkr8FMRZnhLFkN8r3cQLNRUfdtCem9
fJtuqlW1Zz9UX6czIrMLC/BsuRhPRMyG1GT1qfjF7l9qHiOoKFjqlRYrWzzc4nfW8Z6IjEiH/HJE
YPNsrfv9V6PPR/ttatJkmKaGjPaCTO9sfmVHygfS3WsUYKrjKMErQVMqYLa3xreda33bvIIAOlF2
gxBcETfZcGl14dYpMMs1tnR93LboaUgVCTxSeBiaEw2v4i0YI0CLKPPvEAFlQekrJdZlJXm43axI
FqScmC2KDfI7SgoMkEx7nkTdBzl+BysLBFHuGGzs0aoNc9xQ9J+5iiQgeykAqrZ3ZuqJ4QyKNIxy
IBxINbmfB7qv8totY4NnZqHq8j1wRK6Su1LUiekRS4dWQdVCsgPYS9RKNNkaV6oe1jIKyzIKj0Re
hDiNZFHj/LCXZA/I8g99djfkUbSsbZCYklgPw7Hoq+qNsSzGexP5J52tnSLfWeuI5XLjDlBZDmWG
shSgvOUdmXa3D+30Mx8Lgxb9Gt1NRPipq88ycA77OLUpyIMfB1tzkF7VpAglfRGdVm5Xwdl/WWlR
lImDNSWGnWdv20e0phIgOMCuCShJHjhS3OC7JcfpaWcVuxqZOdUaS1Ytsl4SF+OA0scsqCmJ9Gs4
DulqzzADPwhVKAeGMDN/1gypRD8lNLKGNdT7fps6G+1+mQ4okpZSh3Py1zpU1EN7YhkcbIw0MIQX
KhMsdasYZMwqaQTN2Xi8ldtrmIwa5Zn8lsCxCWsILqzsHoVbdTdbsy0etnlnCdjslS57qtvRaGw5
AmcpFYYUdUF6TjPmYE+JG0LTul4+WsvC0ND3ReGvL+88R3mqsPzLZRk/5wU2u8yduWNp6x5KrwlW
rIH6XGMMrlMPCOn3QCJr4ZeYL3aAAhDC8365RE9X4umMUKC5TvRt0tFBMT9NLSkRqkIvU9mVsOBg
f2pYDJb2De6NKjVEXK8Tyf4whmRYWD6HdMQemA4KgMivrVPMoMg4ufh9o4bSdfkXABAOyumD+yK/
ue0a5Ece5KiCWhfOQLdAD13KsSnCY1cLdt6q2AWgH0Brb2Vr7hMg3jLsS8p3E8i0CeGfumU4KLDT
Fw86Pvg0QfAe8DN5ZDN2BJgf/suvCYkH9+nNvbmvIa17SW2f4e+gfCM94i4h4LE+qYNYTpBgf16H
FDJBDTt6O9+QlqEcX4hUKG1wH+OyX/ShhyLCnACahYrlykFi183T9gBSOvoPw6EHXo5wP9fdY3ET
GCJ8RgRCpgxSopUJeNwuC38MJptUGyhi9MUiyIQNmNCuLOqaPEsCQNorWttwFCk0yfNBTa6sZsrw
B2GEryzTk6koyOvJoQ7LvS24tSLdcclypfGwRs6RN1/sCQNZ7J2x0OOW2EIBzMENeqBbuLyWOrQf
jC9IzUOq6JMWqVPepSq5APkjO8ph8cqAgEdSR9evN1e+9lJtCV6Vrf3iblVg9wWbmbpBhKSunRV2
g8w9iLiQzdwUF/Rp7tw0rKUPrGR94MRJ6MqqkOGjbUL1TrqQpf2wLatNTpTtdgSnj30qJ/aCCgbj
hSqXyEOAyTLQLuCKGZstFkFmjmt3yCCutBgr3ER9F3oKrqGvr6Ar5iK7Gu8zE5jYQQWYMWQL4e+4
rjt1Z4Qp0uCPNgxWHet1T5dV2KQneIiDA8UBio4TH59oYkg8DnZAJbMp0m1dqYzRjlGUVvEvzBWK
HEjksu14d+rWSfbTmhAT9cDf9s3XOvbANtR7aDHZ9Dt9llCJ2BRY+ZhUfGvvatG3kJ8OxNOyoJXM
IX0HkZ//7hY2UgLCWmtyXeSTSp3LEj5bOJYQQiEfjhbhFbQDHyvwirPIuRWSQTynJXbSQhoTBe8Y
SLxXfbFsOwqUuoCloG5J1R1tCU1g7kN3iW7jBlvp77OoTpEaiD0f+E+WMGZ4MfDZM/pEX87MDCCW
xmPkURrFBWtTEFrIzNi73GoiXIzbD3SWggESYO9US5FQQOBKZxNYtXVzXLXbd13ZPBgsJ+zRtRos
qPJbfjT/dNdSvOe+lC8ZTkrXqTLrlvVK+TzcX2lV+CCm+dIeBB4kBxRuz+lGonTItoknjs6gJD89
6DHbrlLP2qc3BApDigQK0ODVUn1GjaZTBmQQa9jjAM7OOcu8m4DXPALppwtzrVcqd0pGK/603ofW
2Wi+KJm2dpD7Y7EAZKNNLKF/aJjpzwgjUGw+6Vm36x6/nZrRAYB/hK6upGrs4xkiUj2K1Vb2eF3b
POYUYz5ab0TDj/4B5nkcIyoRll69Vz2zG450eTsA5T1SuoRYkGkMJRI7jL5iHKqyLaE/6c+Nlvtv
QrSqZYBfR3sZ/Z6XTQlJYaaJRcjSN5B5kieH1GY+t+7ORNZKEKRRXgIwKRqKmZa+1w6kyS1hWeiA
QXlTn22tKP7Uwe4RHWyPfgPgD3ekHJTxgC4UfOrD+nXf7ONyUz5bpBVOqYzphVhJQciiSY3iQfq9
sgg9NC3eJayV6Zb8ma7m/EE5sraE9qDIg1TKSBMm/GtsZNQ+uHwsPcmJklK2ypJCOkeaEx0AO8kP
hLasbnk4CdmEpAtjT8doUd1I7VHvStgLMNkLDq4fFPxHKDYMWnuol0xCdAuCUcI2MPgqdqP9wPdh
9qcSg4Hlv2xba2vTGMa9MoEf/74g7/HZPImsbOqjEsQzTs6Bz2/8Gr1BUJ9Hp8kD8onDBDszurZV
rJvJoSqoM6UWE0pYT+Z0eW6fnNskBg2le9520OqAReFfHeacZz9zRLLslkqgMusF0cFHiRFeTJca
CsnAkeqTSoD/C43UTtKEZsZYptFA/+MJSxZvO7S9AeF5Rk5LUKrA6U3N15Ha1vMAuwDQZAwAFvg5
IKsi0UkwtogfrEey1dvxnirKDzxlmX+hSJQOn5QebsRICZdsqjRd5JEoZyekktmGinpuRp1NZ9RB
bWg1V0g02VS9U/o7JMybxRykrKSlH4t3XwnoImJK/qaCLpdWJgslfiRCSDGbi1/zhu/yVDsSs+/J
mgY9+m8LBNBopvqfpU91RqripLCU5JS9ll2HflYsQyP9w4tAmZGw5jcEqNFc/4k7THFSDiQb9EmF
3NIgNpbff3atuCokwrMYqy4VO1bh53WbaOINISX/PPPSp9RlOj9AVQqrI+uhx0KkI2Gn/70Hfag8
X84cz2bTPqa6FIPCI7o5MnmsdmJ/I12KTAHVcCtV/6TWQLpW9ubWlvbRYeBuKvi7PlteRKKE/CqC
Qz4BPeNRYmi7zE2QiapsBn9qCz2qrZJ0tIrr7FOcqp6k9rylRXgxFzNYwfmJrq44F0wKfSPPf3X2
VV7dJ6kIKwHXpKU0zXmofyW34bO1GWw5CrJFMCG2IPYMJ+7vhxlIgo0NxEJHAqhaCxdodap/pW+z
ycBSx77momX0aer0doknqWEpOVESS+NoEnRLUZEhSnCKVILHgn2Zo94MJAJFm73eLuUGUKmyNo4O
e9+6WSPYGL4U3smofzcg52W55MFKEnEqcFpFnLgCDRzijj8Rjn82yNdowV8V+42k0wsMprTW1SLs
pps+Y276pQDxr8YGAPrZM7AEAUhtPUKARtQVDetBnbuyd8uSfcZ8gFHPvUBrd/w7LKrefgxEtH4z
81BNdp6bevfgUvA9qHSqXml67ud2VryhA8RtSr92AD1L+JEM2sJjEwA4tY69AwWNqR6krZQiRET1
MWiJ4EQDTYwOQksn70BTJYQX1kaZevVPy8AZFdSEke04QQhto7ID0BF1juHnT0SE379iQpzMOsLc
QTSdfoZJF4AQUKz3jpru+6VHsfm43HwS/1TTBrjT7XsPBpEWsJ7Wz+P/9P2C6unXvff0ln0Boo4s
tPnhsqSsZF7JoJTpogFlZ4/mTZsJkKe2pxcQwdxN52/S65Gp/KRDnsU36aUGEEa5Y6MRg8sxCEBR
JwJP/o4KnypNlx6oHSqThsVOghQYvqfj9cmEPqONN6dN7U7n5rCfRkvoKUEEQ/pKpluW/9cyRF4o
0v4Ap8k1Iuq1lXCVaYbFWlP7KfhlsWszyX2aFOzHgI5JMJjL6ZCtWWMD/Kz6olhv3A3Qd/2i/yl0
3+42dr8qpHOLZS8mPglGdgdOr3k+T+8FskW0imRA308ghnUQJFY1R36zXiABreR5Pvm7rWiZXbWK
sU+eAJ7arx4xXVXxHzgxQB5yhHMTvw9QD+fngdd3h00RTwXgoyDz/14pBs5fRGfNawm+dLxSmor9
9FqvW1V6DhA+BXPXfl3az20bNusampuGW6QIDPrHNK+/5j191HI9mJyr1P6THfxs6KBLUZ6oyoEt
H+mN0X+DMfujurwGdvdgtIvdy2QHT5JPJBimhp07p0o5N6mOrpSKHf3yqOBAJTyEVMb9+1PO6T9n
5UNwizvjuTNXCgES+U4jrEXB894QbSn5IMkpifLB5Cp/EKJPmCTgOIFYBKVHSB26hbd5hs163iwU
TJDU4ummji22ynXrCi6oddiUKJqjJd5ye22D2WXZQQJJSd3WhL47npVXnyFx5YOTjO7j+eQ1gzQp
xuWjLJCeMD2MiscQC5hxU7kXXcvk0kgXCP0AsIhYOMkZyMo9QTmUcZB6ZMnhGuxZbvgT7fWFdH0e
yslfc7iYDWEt1cdrLcw0zz35j0Y7zapoBwmYoxgnmoKdLnsghTvxTTJZpKwyhVaFDkG8XUd+p2Ua
EQ0BDkZ8RpE25Q2Jegm/Tjiz0BizY8a4cdN+H0h/ld9QPJ5CbxRsvxCAvvRLzFR1ANP6yQy0KjZJ
ybrlab9C/8mY6ii6DRjuoF5tUFm27xnDEj4nxH0sgLpD76cN8pBd2q4SlNypAywZGrWwlIuVemnN
A/gpJTO1s7KJVYwqS6oAUCx36yerDkD3CG60wg4ifuBznhssn8CriYa6V9w58Hhvs+DQDQR2g93q
O6Pw/eLXW1dwzVABd5JJPKv0q1QOUeIfPv5AA76dyq75pulBDbooCgzvP+tTsOqxmSzn7Yt3b0/p
/fg21RWZZYCrVm/Xlltio5UOeIjNO1KxxoZNCeEbzm4IbKje39P4B3Vj5SLWHYJFdmQWJxb3bYZq
VJyNii3FZaEpqjRqXWgNQMux0JXozbLuifQYWkyvAvrp34RJgtFx8pg+7Eqwh84AEUC14nuCNKBG
o4Ybwjrr7aZgPYmnE2e0azt4gmkH2YVlAg+UMBO1iA71lwt6yRF4ZZRowYElXmXhER6p1pVCuVKo
wY1tB1T7PjtbKs13fnH5s1/QHzQKZ6TuPiJJcVwf12WPyWCv36OEpnFOgvLEDSYQI7c69miRSisF
GTwf8J0IP2gKCBmlzjsVXfWeIIo5BNVdCIQdeV0sygqiY5O+IHXqKVJSr1Tw0toJUCbQgy+M49Td
eYJoCaQVw3VN7CwwnNKyQKvSLDarbZGZFso+1SDEePfP1MmBO+y+mkgxWjJwQHrM6CoVECmck4WY
iBZxfKzVsDecNQ/ELLdmESGMpP17+Ld1bnUYIfEqxGjIowLZhrh/Ev8hhksBwm6ZD0v2d3SlZYBz
HP1G+CTTx6zaKw5ffjk8kz7/kcpw5uGjk1AMfCiarDMgZAAhT65HYefoBXsNKKZeOawOIfrsfKLv
GNxUnjl0EU0fElGfTXFUWm7v5mXG3J03l1W1z9UYkPDhDrsfqqiM5WkO66b5jCjpiaN9uO+9CDkO
AL+O63CX1ic1+zuoLNnTT3oSwEAEEyGb1HAgb3XfrSrexNylGH/IlRXZPeRLx5Ag9F6DBJKbUkRs
0saGoWYHr4g+mPcBfOcIVPvt47jTMRM6h8CgVq22/MF/AXdrm0hDB/+FcrvwRjZiSVnOyIBtmwB2
8CV0xBZtG6S69j1gqcRDXIDO+E8lqftft+AtqzT7OAz33Uo7nlQwv97NOZTZlTbU4M3d4jS8LQ6j
a/8d1We4muMrnL1bprWvji03qwadRYXOiwl4vc6TL6tRnFQZ0tzGOXXoAoCNTHlN792k35xbb1W9
A+DrVmKVoHR9T6tBsnj7FaySOVidy/rrvZxiily/9r4OMfvOza9ZJzpW36zJ5G847M3qRKsJsYh6
6N6gmeKQ9jDTHWAm7zbVQWO0DzEq2qMdGiWIcWdAvZ9TsWIQE7kTMlWVrnxCygugu6+1PLKoLNZ9
z3ugVAQyVhY6MwohuvLLi1+n6uyW564xqAVzFy5Jv7rIjao0dMkb5mwKtmqZORXz7hphzO/Fl00L
w59D0znj7302m9t+bo16e0AaRqgHOiJ6WVCAACa+ZJbxvukngRFPQADCMXpxjwj7NfDR9QgLuBXq
Lv/7Ne7rQpS5GOfEhDMwvpgUuX7X37URvUIY/BE+Z27qQGYWAjEUvwxBpXBASzdhpaF13b1/7x5t
fBsycLib3f2fcihKROAdIcKcz1qM6KRIKM3MQNek+Im0kN4ifzVWiIP8DR6AXbNjn67u9wHeeEcY
Fkq3pX84hBFVduCBD6Iazhuo6tfi44MawkgTvxd5Fd/2YdLm5kQebwSn2c03lMug1Tg1Pb5GCNfP
udPXBhbA31EdvXfEZAf1SuM+yg+OsBpfXGlt+pZQRnelXxr1TOB1de3fYZwG12Gxt49nKkwL/d1s
e2kU/adb61TsB0NoG9EjzE1zU+w1G+f/fJb//3nocZnFq3h1W+23JmS6j2eL/mwUbdTebR77Ekwg
eq2cIRP99yjCOgTz5L75XD1XlCx8iMyljyp0a8AAi43argma/5E0Yo/fxV7sGbTdSh95yJTrDXBy
RM3QQdlrmfIw+JHJFhNLRe4+WwXKitLHmSAt1ANVGbE8gKBhst4XxY2xNJYIU6UqTgDyBS6LvSIE
4UPOc3F/VCZQdTKUxjg3cMqMWI/fTu3IyDdh1F2a90sTrY6V+38PjGH4MKhf3586WNVYE+DVsCR5
oCVX90VumVs+qN+i5gBYnKFS4/viylFbGo/mBSw9MiIFEiA86V243VDdggl6gJ1dvO15CNmeFLyy
OeHrpdqVSjuyCULdUrO0Os3i2WGZiyrMHKXm0LWcAUzIVjyk5k7qPqcRApoXY+EJ9iz8qjDGdLoZ
MqWYakQKm/Lo/isFkOsttiwFOJTQUhBk27ljI2bhAQIoPn9LodCyH9KQorgvvqQaM22JraHUAJR7
YPKpFzZv4QRMHEGYZz8Elpe3bN5gg2IRHEYmiC7OAO+pKNENza7MhWIRGeghUgRlTR4ZIQJHRAfP
n3a8ipjUmgS6SeUSNFGgsAb5jXAzijz9fygD68EcBCeYyBSSDKOQ9yliJWxqGLZCxN22yU4XMJY9
3UyjNcuaxaMKYzUdrAlq8FRqcLknw5oFnR8NaF0EEINyjF+RrsCNIocMeZKSqorZ42kjt3Ch1srm
RHJdYetxwyIZJSw4CZA1LvlYYDz+zi+xn+XWpqZ1e0z60VVS0oWlCLQJIZcHJGP34HCHZ+QEQZWc
Hrk+dVwfulJ/4auiPQKFEzlHZR5zePeEJJdZQ/vBr8+a5wE7DK9n/PqfmvwRlr55EOZRdsp+ov0r
tYdFE9voRMZqcRwrc3eDdJQqmEqTVyyJByu6tmt8/QeRNypHSnuM7yZbk7WfWxY3cIjmN2UIL9hx
uSXQd8hiyhtIZgCBUjcCHTeRxMcC/5s3A/G8yjChNmRv8UX78WuxW+WwXXeNj6/tWguoT6fnCKR8
OKo5+kWlfquxzG+owGRz82nOwf7Con7TV6ls1YIaPAGKrryw5PArjxfKP4sb+n5So6Ljwf4Ue4ux
pFMS0UQMt1JwXZwBnJYCrG1us7zhhc/qNGQ9idjcfdXnXBcPTq3LSa+Kd+Q3Hzbnhp+uiwqZV+VE
tXH1jOFHu9LwrnFdSPrgN+MNcO9635UeOXH/wcD1sNYqFPTuibDqIFlXlBvCral0CLN55x6HhHmG
eOMQ3Q1x3LELdy4cC3veDb8Axiddlvu6JYNhyW/o4E4dUjdWOavLmB2HBUY1MJaYcwieMmOOP8KO
BsnCHF2avNIC8UoASvV4d3QcoR9iPHtLF4sgrAR4Atwqj0euibW6zXfw7GmaSdHOz9KI4zKohyax
zdTRv8GJwtvSBz/zDVim+Q0v/EgHzB9tMOk5GFQCmbsB08iDL8FTYli2w5pzSZtY1AfFUXVgQPe6
p//RuSV+m23EfqfvxKvHDeU8JZW3duVlobZkcqhxBk8Ut1JvbC1CdSh+nCCFjIRLYIHzhPiGKAPi
0DY6O8qY2rteCKo/VBg6y+frveQHnBJYjxRDgtzTGdSY8UCGxr8oqnLy6C8/ofcXcZC/6wLMGUDT
xgfUx3pIcoqEGHmvtqQHMJ5m3wX5siekCvIAGXBtA/ARleGP1DaoNP+1YHXSyIwc+84lEpdOQ/yA
OiddbyevRptJVjcWOYOd5F1+YJXwIOACdG2OV48mon8nftd/M50jSUG/MSZCCYb9UJ64+IFII3fv
KaAnThGTwo4k1LlnkWUFtZReT19ZrwrX/oLzv8jo3Sd6gEmTmwBCpXeGIzwGODKOFILSowa1m+vo
YHwhjFfd1q3xc/FNOTZZ4gCiLsi6IP88mH8Va9Gjjpk0mGoRPkSIaYoLi9CTa4N3sqXOhUoIZVEL
ZX7yVoq7eDZKBBHSaAa0GOk1KySSBuhgzKfMq9hUNRsGOslIhVYMQt940tycQhOK/6pcBSGHLFfW
EKsBY0rxZylPhS2qDJeC7ZBmIIWPqTrOwGLKAWTQOGFCNQoaB6le+eY/LjMr+WHVEIL8T8FmVVEw
NgLtyYGo0lGYJI6AIJ/RFQYMoZ00GUBxCdBGWIl1IaGaJVaglB2bndUdKvCj3JsCHko3RYITZMkZ
BXl0EGJSCj2tPxdELE7BQQpWK+DF9gBerSoOVWpCRkRAiN4nCghBRkbWnaFUxIHIdxprqAQJOEml
IIRGENxW+6nOYfQpJO0/wNbRmvBh0wZvx9/0PVkmC9SEJbvrB+hfQXuiVoTHlclXWNcAtKNp00Ho
7V8gn6IQIfFkmcjYyPwRRdl1UjY2vsqZ0wq3oJtWXqEGkO0DkK2e1krot9mtKhCkeEdW5UERIcMo
4vAyzTIFZdu52vgkxSlKE0hCgbWdZRA6y9L/W5jEGWu8UGWmq2SmNTi6dCHjiSkzJIKdC7T2oDBB
w0IXVlAdslQUDf6Xyee6sYTutiAfmg8lFkBbmUSPhRnjljG8uF3Nb5qr+ZfXcJUqVcKUrI3Wkcw0
Tb8AAWTaRQPCKiBFq6WrQjeBXFUmqmllDAltsS6FHUlhJbzG0FrkIHVlz3LXrASgLtlNRVit6Sjr
MrKxP2clL+RzBRVQQ0d5I1lASgHsN8VARJNbkQZawMQvw4nm4zTEEVB5GuoataGSxIHPalGhFtUX
wSBkkYLh6io7xVUAiCS0SWNLLgojYVQIhKl5qL0lx8u6BDdCXEJwCh5oUBUDeJFjT8PXA8dC+Z0b
OfUNrU3M2wBhszqajZHWh9ZJimwVCNohY2D7INKlGs6qGxGolvn2IujkyeEpvy5Hr2A6EZVxxI51
RcDK0vQe1ulyud4R8xSyWmuS+/CyvHyaccOX/OdX41oDkzDXpMuUTMPDHWSYaDqxt5eyLsnukhCH
RlBPgUuBmZIkf2H+lstkOnH5SfyKZzgFV6S5Q74f45M1YdBsXVfKtbKdqNPhUC1AAfgqMeMsWZVt
nrPpnYmWCPwi65YOy+n3PuljoW8V/E2H/pqdO92K7rwR51PHVxFWUj/quKCtCssCjZIebXzm5gns
oA51aNVmvo7IgkD+kuX92fwrJdizkjHJbwOKmF+LyY+UVtP5OAu9I9KCB10z80GZTsA7AJfmVCwD
FGlE/YcgEjWyBQI8aXdr3OkOaitRCEwnhaYo9GPVuJUcl6nLUfAazBvJZGpMHI8Vx4nZeqlDA0k9
Z0vzkkBjR/gwk9jqTSxg0ZQYb4TMAOx+aL/4RCuiPE037DktL0Wng9DpBBlGKscylN/zsSjKrXCN
6cZK5591gpCj4oZYOeiJ/xF1XluqI80SfiLWwptbWUAChPDcsIAGCS+8efr/C2nPOaPu3j00RipV
ZWVGRkbCFdQdw3llbshhQWub6k1kJVnNISRW4RD/h8NDwAF6BAoTWUlXyUTTQtTL7ikzCtSM7kvw
GrQ6FYeI7ERxsd/A4xA9B2eCk1aUwmcyvxD21iQR10MZb9Yrld2axvSYZbGl1VcsVb6Y79nQshe4
uk3MAU4o7oUZGKr8vDhOslQC4TUXBQZlSVvov3CVOhvRSasczC88IKmhkqmF23PFiit3IMxp0Z4f
mSYqFxE/X2XIMvx1qK8N+Gx03RS9zt3Tv1DponG6K1a7nnirac0jw70SXyI1o5oZmvZjpC64wQ8H
+ttQIpwo9nDCuhIZd2XgSfrc14CUVT8e09t1ep+X3/ozmdLLhiyu+xnmUGLwIY9AhieX0DyN1qwv
bgeDDbvlY1Be1y3hsEA34fO90oRudJRL0wjTpxutD3Dx8090Tewitx0kRAWA1MiaEXVUQ4po/p5d
oItcIQBsiHc2pEjSlMeJEBDAQEi8seKU76C4R4/TxJX/ARPorYGgaWh5b5jIAgd0tlwA996GvKLK
7cr3aD1/eIWN+moXVg9NPhMvG73aYek4r/56H2y03E1FbbiXJc6IuCcA51AICLWAOALJHP9ti8b5
wQH8TX/Ty7iy/m5PgBoKOS7LHKjTsb0f4moSvjfQl5Yvf+gm91a10Ck93ec4Nt9MERQAFGeRGIkp
bNah6KdBg3URKmu9K8oZj9neROiaHRTHeyC3kRoAtJwjq5+Z3ywdLMMidp74gIICuDsUcMq/ZEug
YDJi+1jpNosuqKdgp6ACSgNcW6bWx1D4HXl51SeceUnDomjJ87ARGLErmwPcFbxQKz8508mObkeY
gf5UpklhO28ilWCl+KO+eIiQLGDlaVFnTAqKXGAM7tpsiXMCC6UBUg+WXQy4FzZAZCXuzT04DQj2
OvAWpiv+09S80NIH9BP7qn8Lk4sJtYjL5bzxQzI2qgYAAxSbc6yBqgNU5CbzL4uXEVlVrk93Ozbn
a5g5NSw30mi018Im4jAyh1cYo2Gap/jPc2R5QIESca/BJbUUPk07ZKxY0IAw1RYXKevE8GK0KBPl
ymEtWGxIGU6yXmvR6/kpLxPnVAPGuKFY73zIGLL7DnExBYCyD0vFgNhrNbyYQxIVpDpZdenBAMP/
k81CQqFqhbIoV4sd82EE7L+0EmIzzYyOzI9utA7ZRAqRLBW7VuhspgKlO+m5hrcqj8D7DRGPyzCC
UUMFuS/hAGVsGlVRaEakxOCpPAK8b0wL9DRU3f9LJ4ogD6FO7Q2h9aJCTqFiH1fGw3/gDtwx0oUV
EKa5/aMtCfEh1dYdJjHuSt0ceyin40OwJ7AB7NXxiFGMncxgMoFkPXX1mjxYR5xwcR9dyERud0Sk
ZPtuas+zZ32MxyqmIjEeaAB042XUwXXgANUYdl2ljooj/lDePOC8i0ckhnNmH/PQmLWPZi4n0JgM
uFZUj1JMrThtjaqfy8pL5LHq0As0qbkYJpHmnVwB7RDMwo4sqxyQzPtgROV99f9wyhTgqR0GW+vX
pAWKyuyZ89l29oiNUz9zK2WdtZYCMLhA9HwxppgyTMysNlAfzcsA69l+6CTKJ/I+V2MuN/xus6a2
MW1LvvSDOZtTqPX/yhXSU8YD4H0OuHnMfhxPnD7etjdnQ2dqyl0LNsCBtKySU6SPn/3MmRuEOUIW
yhAZccTduRMvA1ASzI4lcT6kg6CB0FDI1lz7J7ilSPbxU9bnAXjYI1GlXXzH3zWvyMq1RQU5wWwA
of+1FuPyaPUZ1BCDv8FxG+ooDKvjD/qT0BvRTwHN3XlFewGG07r9vZDgFIZwR7zmp9wGJW9IqUL1
SBVmskBPXrxwWxBZj0mI5esR9jG7FWXgMqjsl3ko2/cZxOaXFrmkClNCP6rxtEMs0/Li0Nx5T3o9
oWK/cO9ntuzHsDgWLb9OWlU/tNuhDoMCjA5wrzL/FJGmFJ9KiIF62TEdmAw4/iySFaqoJvWnbNwi
kaciCCKSip385Iw1uZheaVU3NFZPlgMnvUWF/SbUGoJX9pIIiswL0iF3Y078piAj/Zw/5teAvj+k
zmI7T9Hx9x/NlqBgDBGdqYTKZuZq8c4yaApLP03ZnK7d9X0XYFdr9ICVc0M+sGQxdTRDZIzDkBkR
hv/soQyEAmoRKxROynfJjmmRzDDBjgIMDCcfpPfArJ1X8gBlLiUBI740P6FVw9Hi0PpHKVrRPemh
YWWilaa+viicQoBVEwxidv+dkibvZn2zYmZwO9P3Fh1O4YEcefH0sqPSrSD2V+nWug96bj4IZ18e
PLKu6l13NPbWpkJ3UFzVVZnJwByE8luyXgFhCHypJ1odh/aBJ+Lxs9Vc+ueUUp7TTipbQBAnv4le
pn09QySMbOOB9MCAae/Nrlanlm0PmMtJYYXxSN+71Ewg/7EfUAFlMV1lglY094XCyJ1X1UYaMkBH
cfDi52Agumu6Ranbx+cPW1x/2OXmBemdUdJ+iMvM3QuooGzgetZxPbmxOqh4SgvqGLi7+Rjceug4
nmUfWbuU+zqNyXdEWrGDtq9ca41OfvRAoRXogfWhwhfSaWTMYcsJj9Bo6Q/VsVYpPSJ3dDk+kJOE
xIYcEcMr+5AFJXcDab8ypnhIUILpmiId4I25dsXCqyEbonITK6b/nOGlgIOqUEwXs5B5Z4YtZuIw
CJSOVEUtKUnCHB0Za0h5ABVIgR71B9vB4GL9Te+2DLpqVqAuA2mJtyghF0nP9ZidghUUUxHSsmOQ
rGDmm+p91KEgBbGCPjGYx7nIimaLjrNLt4nsvVi6WrK6GeFqrkZNzgCRH8xNwUrDZJ6gjT4tb1Qo
4oKO7ghFSe2EV5PLFrIjbEa7lQ6djzosicWSVUcr5yN4pEMYpztNrLep2aRN5HGELK+7loA7IUOT
rtihnIxVbyjusxw1qetrMSg8jNwyRRLoqJGPf6OTcTY2kIlhRSojJWCHy4PLkm4t3LTUu/D+8+/k
eeD3hb4NObA76kbq8OuMlmfDJyEeUsI/DIcnm5ukm6P1riAMEQaNnWjJuAKM15DJuZNlzgYUGwIC
l8rDA7BQucYmuOYu+7Zf4AOEcnQBAFyg5QZXg5NlhXgNQbCe+Am81u4ooe8UT5oxAhRiVPlNS6Hc
YvJnEVuvjtiBHl3zznI4dHBTOEcWg/7hQzcbGSMtWTkjLGYHhjswI+eGz713Uk+F58nhkJjWnQU6
dN2y4aqaXEc6jFg8XTnsIG46wSs+AmaDNsAXujJSltGMB1q4Gtk7ZeMMBVRVbaICF/4zGfJJIPcG
Mhk6sqqdrB5fhFJNeuhmLGYt9iwE3azLlD1WbBlYXZ/8CZWhBEEoTCfLberGbHAlN7pKDQ6+o9li
Bstv1oRTXfd/WQFFoHLh4UKdlap1a/gwALJqfJZJVTHPWbYh2fzyM12owSYs7kaPk/1Qj+bswDcg
R/+KDWi+/S8oZu/SR6e5Cfk1ZrIpRXseZAwC+maigS+j2/AayFWikadSAwwQ37zGw1TV6DzCC+kT
j+WR7fmn04WuUqUZQ116Q4pQP2N5uhLAUo5QGV8lX6cd5h3RyEKZUZkGD+6+3AOwuNXJ7hXUkY2v
OYt3TuszsWzfWABaL2kA0we87cHwmDcseeYPRmQKSBOnumyUUDO9ZcRQw+jfm30qSMmvGS20PMYI
KZGaJRd7oVkloYD4FeEQk5B+KaOKli56Zbbfnc2Qqw9df+2vXQqLzIBGdu3ZjHpe7CBZWG6g1oHi
uri3IxyL+uoAqiqPq3vu4ZTO1YJU4I+KtTL7mG3UVCVyIWcsiu6mDqkiKEEtvRMZASS20QbU5R66
DbZ35UX0Ptp5hH1ROClX7m6saqr29ArGZHlDKH/PIhT7NE1vwMBh8X5c1md3hh8r5173+P/nsKjR
0CWtZMZPX1Ej0K2lhlZQv0PqTPBvoHqkh+pChgpTKV5RDxOWAGqE1HmQ2YFUW3BII0p5jPKuVL7q
mCLvVPiWsfLcXQJN1cxilzLy64uWELowtaNR+V5vpSCHWBcDOO8oOEXDBVwL4ZjpvFM3p5ScFBw6
NWvK/IF11YyONqwes0kHrwVsAZXB7jJlCHq0qaS2hYmkoWam4Yj2F6ZIArKGOhJrjoOX+i+4hsw4
1lO6QkNEsyj+df3JiwT815kgfW/4fhcxiTZc/m7Xxj8XapkjQszRuxbF3R70oBIGIGUI4XnzlQwQ
unyPksGLI3Fq3r4AkabhwY3rf2k9VrSf4bN7Da/hY/ikLPURHL7ci2SWIFMmIbwK0vT7QPqM+2HV
pVUzmaEfOUjB7NJXpFVpKpUgwTz5BqgeY/WUlUxDM6aHwDnZQ31LP0bW7GTWQpBkYl2sOfZoz7Dh
ff3g82gNU4aFz1VAp7jkXfoqn42QSIisAtmnsvnGY79bzy7lL6E+PEHlChxN5C7wPB7OUgGIYmDH
lN5TlK8cAD3iANGPabqiGqriDIR7yt0Ak9c2zhcoaW/Fbg9HCaiNP1FDIidXUSblisVWqsiH8B4n
/TISWzWNqQ/N5dHqlK0ZwUGfxdB1hUsc0lwP2zOzS/ur9PWkY8Qk456LjIFfo9ISbjb9btmXKOVY
pVE9qQ15aRizjpysktXIEaj8SA8N6mNuGgXQn+GLQxFJHraPDJxSnarSzRIISLH+q2QlDG1vmwMu
LEmVn2LwxDcK4BoZ2TRlxjRLGWXIJUoY6P80QaUZOmXepuVNoqow6UWMxsGQc3iwVZa73bJQvA5K
DpmyEjOarUx/12JbVUREx4iKKKPvLehBf8pQX0C3s2h4KrmK7RUCpYrTiGPT7qkmfYo8PRlAc5qB
5jg7CnxyhBNsO/827hC/AMMoBaEN00rjJi3hDGYVd1jTRICr8jHyOXosTLwSqnOVl0sjAGlccu/T
pagdMtiwsatuM0FCQAmCYquMGxX4Po6Er8mtgF/nIv+NI3WWZJFPphsCjY4eOCVyTKhDN5gRUvHw
sd86P6ENSg1cwKh0NppPLabOxg9m7ALCBoZ4F5sJDa3OXI2mmBw/vXk4SQz5WnqPdLz14snbkuQG
E8l3tWFIfxP1gLc1IQDQyuPdZSuCwOYCEmPUFugebPDaslhQQweR89GmsyKv5C2HAtSU2sqqsKQX
wvKjXPJDyzZVZclPTbEFHJ7ypjcdACfSGtXjZqlIRcKINTp/pXlb9sgOltSbEp9yLzWzpuCfPFGj
p8XhecqDbz3uQHpd8iUBrggSJM9B9CoOA8wOZidvtlLuVCiIphnb9gqvk190QyT2KNlHfATtUApP
U/ADXygjM6cj4weUDfvd7iiiFScDT2hxNflMRkUukQt5AeIpmy9DR3zFvYGiFISIoHxIJIgKtdba
B9HCo5xM6G39MVFMo06vYHZ9bhpISmIjPorTqnB5qPLh7NK0LjSyYFVMvTP83rupvFEFkf6dxDSu
qLHy3m5LRTlclZYRxUtkS1x52cOwFUiWJThgOuWNggWnfrp8SFU7FzHrWTlhNuuzlHIcSLlTAUY6
XcniR/hRmv96F5YPU3vGiQebPLxZ8bxi4ug6XSPqEm1V9HBGkv/X/dAUbmfS99QsW++gBhsYZ0Qe
Cf+s1yjEZL6nvFr8XxZGBa8evEkfE+pveibxjxtMZt2COftaeQvhKSitrKgOHUcps+hBSKVXadm4
fEzo9cee/lDyOJolCMIQAgGQdjUTnzL7Km7Km+IonpZHOip+BOgPIMTa3+FCfjvZsV+X8ta1TQxK
JWrzUGPc852KX/HjinlQ1Mp3kVQESvepRo0cKFmSShMvhR3x0FQB1867JHBPtVs+kHF4BOXRfv2e
F4bnPzkwqjT4qHxGK1z4zkqnITRMTszRenYkgkO363+IwtmiAxJEVM2Fgw2+gOHK9jUyRC2JQ0IL
+5OjROc3NlwJIxOpNnUb9b7yioCmkGbHk4fLQIUHM+mLR04beoQnGpSZpa60yLL6PlHL8Q7Lo1yj
Se0aLV/G9XGezNl4UeX/zmyVINYQ1IG/SgvjWnILd6v2Mp6wKR8B7noo10DnkZbyIk2ShQkfmoyV
eEznqL/Lv6BcnEatrRObSvr17oLTvnhzue3PUOxceszAvUVRIzsib9d8AfYs2q+hdD5eFIFBry0v
q8vykl+Os2cDrqp1v6tglwwTKCIXRD10eRzP3svvMp6ReoJxDnGXnzwPdi3UWr74hf4CcWIAJNYT
T2+BggZdbunLSqe3v3edIYbBC9R09RY7illaO3T+Y7cMUaxhPoLXcbQotZ8fiyIoKFzPMTme4zAR
n2+PmyQ1bbpbcf6R92r9pNlx79L44E6rVz3KiEb4tKplEkFVRPTf8I5GJr9WKK0ARgTBvA0zuV6N
gmCvBS1HwBQRrb6R+0qfQXGKmYBp+GdK39JyWHnK11Acnqj5HVcciO4CJ1++GJJJS3w5pPcfPpkq
mlpR+gEpe3wKlU8TnPmiVrqYqh2LPpRtmaqXUbQnaRtIz81kxnOk3v8dIzc2hU5LsoSRw9/KnHCd
ICEWngiZzGHKCUoTDVkMWZ4fJjlkBTqk4v52Xr7KpGYUtu/JuX9j+VALVRiio974azT368LwNL7S
om7Lw3m2kPEPWSlm/MWsoCODFwd1jvbTCfhGFmRnLACtLykDwBFPDeMRqDwB9v5vTeVtBzaoBo1h
WtKZbYbWM8P17D67TPGCX7Tz5GsjQygztfl0S7Gzu6n7oLvEHNJwicGmN8mGl/ADz0vMqTo0M7FZ
RL3VIQ9rT6WMMrp0MVFq9mDQxCTvjn+DePTpXexd+KI7CN0FkV3AtWq9vU+36O2YxwcP+wLJZHSZ
FSd7Oqcga9yJ15fwuGkEpDeXn2FjTauPNjrigdJLuS7SwpOEN7hsXkEVmXpzRxoEjfbmGfNrXvuo
RfiP1Z1z8G6r/aBOF7MGMBqw7CFEh5v+jsdevvPwiDG+sOlP/aKzQJ/i7cbrQjtHz/bBhWqwiLKI
d4tuL97PfW5ILVmn4O0vZo1RbgTD49bd0xfpGeThAGYJMu1XQp+UXttPChCYL85t33tGlL0C0B6p
6KX93Kgy0U5R8SoknzKvVzFFBqgqhSW53/3bwHy55RGFD3Z+lBB2ENg4zxCL5NNWCquYOf66BRp+
r9p5erVezVcb5zLp1Wo7F6ArQy9nu05jCuIt67u6BWwJPdrw9Z4omZKH7Jd6H/fbqrUwFr8RzMjh
23jQBPo1yDevzZdTaV76BFveblYw4/WzdaDLzrMfD77+c3Aw42lp8rAXq8/qPHhsgSMGGOHw5zag
sBcmZy8PnWrhnDap+MtEO6LC+X+7OVGDEChlN+UsKGY92Zd2zVuxm+iQwyTXKwvhiTenXjEsDcqs
3IuNvIa7C+lGaDOTSGdfvZgCFI82OUh5YD+r9r2NklLSqdvcadpHOPVehIDIafB19ui0JQPqMJ6t
qtdw38NFwDPe4c+LmwtafTgngCKLjSVP+91n66jmU7/OmYYkM/Yd2p/MS+3fhO7jfjypD4v0tDq5
FftMrnTPbGo4NC2kg7sObba0CKGApTz6DJXVR4TfJ4niPrc/7IzcfYFhoOrzCxmBRNOSyo4dXUjz
y8W2vlWv6B17GyAR/wzL4w85o/JYMVGFNt/jLGHwZUfIdoXjjBrt4+yI+m6WisewMnVUPJLxFhbU
NhZRt+DVqiGpVikAu7IB0Y8CoaZbUHnY+9kL+t14PyuP86y+D8LADRXE9G69pFdqKqskOdl9Lx4s
gly3Hhzhn2eIg9xnbZTVvuKzIjS8qnuF3yhK18JWq8X0X1t0wirfFbiR0Tbn3duIUPli4VKjt6YH
Ipx4CT5ylYBbCzqJUenRiv9uLRU4UZKc9kj4+NqQ9rRz+6G4OBS7+z5WSjMLhXMOoe+2DXVsS1Co
PBkZKmJCSGN5WIxpeorYaEVAPCcrLI9+7PWVylSd+vbvj/3PsCQzKu0VinM4xFng23h0S8HuSL9G
mOzdcj/nnFanboPtf5Pf4JiNfuSaIpzDlLj8Lyt4o6BSh2p4VvIODp7cnewQwU8lHRniUHDQ76oM
7ssSJQEkcHaymif71jpRK822RzMyQZ/y9YV6ynlWPmY/ffYbjvyET0u8rMg7B9r5tAN+RLpnZ9U2
tnDlvYl1myW0MgjhSzCTJoR7mHCkpf725LcXdv9p7N26/dy+1md4RNsa2cwfndri3qf9oWn4Jyzv
yWPhE3QSePKNQSP8YpYpEuwfvNsgv6wH0Rzji2dw2kT9U2cRoB02O9PAuoY1e5ErLbF7vWeQAq6d
c0ttisvU+0ovTbA+SlAgxywS8bxSSEwoA1AeZ6JiEGnK6F7ig6ZBlSYj3KDxnuRDZnOE0AsJ/yCS
sB9oM4VhoGBaYB36ptyKVQ5nM0ehv1xRcQyIM8CtZaFJmqW+LeP588EY1bY9hgSrV+JAKxMsHFae
jIpY1WZD3xp3baLK7NaAfyFt4FrrWWmXe6jhnCi9fNoUuUoF7drez540Y6w6j5dJnpe0bcgnwffh
dLiRSSo0fiV9yzIIqnfninDE9uBdCq1f0WI3Pw9jGNMUZSH3QYKvRBT+RpmZhjOg+Cda4gkjuOMD
HR/0ECrbl/qUOo0CPZ9bOKoF5jftY6pmqbaOX+75Ze5ZoEXrivKTSdPgJOlRAl/MIxlUmh7/eGV8
PFrFtjzOz6hGhSizDJWBl8+5v8eUn1CNATPIydHMMGmxQB8+3SsXlEBUUxsId5UvzcZb6xBWtz8i
7hcLWhUlNAiiWbr6qpSc/9LOSLduWRTqQ6J6D9kDSaToz5lnIlvzoMJXU5ionDmiwBt9mPm73WgV
ZosUpdZSIV7DQxXMQ7hirHpkNOafBU2WFm3hbDT+mv/WPwpPgD5X/9ElRFisotCMJSGz7e39Cuvu
j0IvkXCJYHf8HSAOCtsTWloGLQkQPWBsMn7qF1IwpMeGwWRbrXQa2vTS0H4H2KNISvp3D2wcmoAM
iGAJeHws1ZcltpZ+U+Alebpsb9QeqZ0yR//THVW+5+FhRLdc6K9ZTcMYbGkMTR/WIrZQSm+0HPYS
lNgPdNcud+ptOmr2L9tGUPv7DX6Dx+y53fv0zPu692UBBprcvdr0i9mXD1JmG4kIrqLuvfNoxzQX
T5xKr+btWvnWZAZYa19alMdbM9ffIMr08CrEwllOHexlUnGViiNrdbPfzsRnfSKeFghIQFTBQAS2
u4zMJWmB2cMW0kM1BD8zdbWysUZgKk38JM2cKTxYLxfUpOWtpD3wke53z2JsWy3AC9AMGol1xXq9
edEomUSdqJMlzMWHFQkEiTG/2NP/NWidLsa1DiXCUk6mQ43qpNDEnWHbY+tb3SvW/lQxUBW7w4Sm
9It+6Vbl1b5+O1dAWQvNE2x6DPYh4P8WKAOr2C0z9srh8Hiam9BNjAPNE5AiFWnEabICfBboB4A9
mx2ammC2aA/QQehIRsO/deowd6jVekKYYgJdDQQGdgi+4uKRqlxXCB/RXBbALvwvx4gIxkJkiIP2
gd46AuYhw5d5XtgGjjSPzQzULFStQNV89t/zH4ZBB0iLSUMA0JT/qiIyLZ8E5TOVRmkNxn+andma
00T/zG4jdnFWHf4TxuHO7VF+RPMBJJPP100DESShKJ5O5gNqQWDH8yxLxf5pkmpFoooEDKZTNON4
Fs9UHCBJJGlEvmE9qlmNUM83Gh7ldilt8FFuF42PDSeJegaUP3zBDjzPL7qkfbwnO8sHogz8sSZr
qTekC8hqDu6XlS5qwKkboDtw67DUYhZxZWqR27DvzRpCjxXz7REFUTmC2jq6DF9vYVcJYb/23qSB
ABrT+Ar5dmSNItJKUUi5JjSZIjASITgYqXDvN+rSEGeoRYFIZDcQ9Z2jYGNjpXRmUO+ABYUHQhR0
EjhpMV1w6/YN2j8tVchPIExCEQ0eEz6/Ro+CGU5bwGXBAbQ0aSzsfFB8gpJhDHOdr/O2rlbBpeSQ
ZqQ/EJpXG6U8c0OBDVQefSbbFIoTD0wv0xfFWmw8CD3yKdw1dDWMGUECG2POLpgF88XPvTnSotQ4
Ru3J0/qY3cRceBcwZF7dfkJ+37MGzTrtRmISzC/0hiYP88eiu5KWf9HE4osgUR28PHEj5w6+e7Cq
GYEY4n+ebyy+K0XjOtYAqTRAycQGE+Sq1lGn3Kp061aDQRX5Q4ntTFpSq5cezhBrZFjn6qNdIA3V
u1IA87LwTMCed13KdAYq366QrvvBxUSH7QVlHo4f25Y8ir01qzJN9S40VYTQAGRoVvhN5fbOi5qj
ScKwNLggRGR45p3IT0rElM1ZuJ1rdJ2Mtea8IHOJ4M7kWx4QZx4duGpUh0BFqQd4pRkGhsXqfjBF
dew+2WGoJ3U8QqAbnoBPgIk6G29GTGEm+S9pral04MK4f6gveKLfAhcTB6beLpt+3ZhsSBVbkzqX
9eZFcqcAVcm2S/2LkgTUwIxgFFytKlI3s22Jc/lxjFQMi3QcFzyizdgWvbOJeHqYYBgK8DRVryva
dzbsB/e2UsGySug/zdcKA0obbLIg0J32NNQ+zGVK4bEf+oWmEMHCRGROBcEiBeJoQS6kaje9Z0CS
g/NALDu5XqAgk+IIcUQamL878nOh2ihXdDdVBl+2K2caAz7DL8jTmzzZLZCxqvjoJFnsq+LnyHaw
s45RSP2gEKs0qICjZPhAdPpHmPxKN1Y1ZtP/yToLtvsMBTZBv+/n0LVowAfb2a/VCYIDQvYd2Lqd
a5H2tKLm0zzFlkA+h5WQHD1bZBWgm9BDbCV6lKxeQbAvDvqpKf2m1YoLqaQEgAISB+/R0/1ydTtI
j5z1qicvdM6E5RKhIXHc+5jF9tu9toWFKpWjV4Ol85uiCeadncUWaF46Wsg5g47r8PC6KxQVIZMR
A7Rwe9raxTOTLwMq8FivPWUpvBV0HgwDDVY1UOQqV7LGGpiCtQK7dxpr6eDuW43eT59gld2EqaoK
LJpGwkki8EOs5ogjxku8K41IP/QbtlaqSNE6ArrHUGzuohQA8bN1KbOB7d9b2vD0qYr8Bf3+OwdG
Smpa8vw5GeU/hmmZRA/jiMvuKUvCwNF2eNgDy6LiAe+PwJpzLgGNwHgQVEXjdsRfcKOohswTfZfp
WwF+QvJUeC4BsdIFhBQ0GuItdohLS2KuyPZEt1TWzYvAAYSaG0301fwhBSE68JVX0+Oc5/zYYNmI
KLegHyDOmsYB1Rzeb8r1cQaY2DLOqSr+j6rnE9wIU0sjRts+zDYMBJ0RqVy2Oswp48eg4Dvwu9YI
7UMZqtjqKRTR4ok53ZxSEjlzRbTDo1Vz+hOm7Z9MspGyeAdy1IFGPbYYx3um5jRfKXkkLh7bIvue
Diq98HsVoagr3IOe4odQfAgGlq+VPEzRJhoIR4pwjPwXHRaUNmOo/tTNUFWRWTMy8dIJXniunq8B
1j6tyfggJNVahDLGi3F/qJqQH6HuhRm2SpAgTQJxmRGa44WKt75Lbf6UXLD5cFf16SxTfjJoawkc
yLfharl0xc6iwRQIGp5LcFp0cugboY5cyuJpc9RGp/zFk9hC6X264QGEgOhK44GyBQqwd+GJclp1
U9TjKvsW5oAsLLUT+vt+SAfsF3W3NMPmzxF46WJ7odyeAEjRUKgGjHoD0oNbKUhnn6msQeY25YGW
MwVPZRGK9lyunnhMMRkpIWRoDxCf5lAtIPHET1xTDuWTWDbo1beks9/o0oMDk6vKr7i3CJBL7okd
c+3cyyhR/RDfgi1BkJ42OjltcgDcPCnqI8SUGuYUyHluWKeC61IeQqVJounULpeZOtcPpqnU/G7O
vVwegvOzcxtI3vQCU+EGUTI7eqB+XsSic/fT9/y4phW0Ui9pbkD05ew6S3BYcIpFO9U8rTCyOjR0
YlQ8w0NTuiKfFqkD5QNEl2qkSJo0LZA2YaYiEKLUBupHjDONqtkx/qrntLpVU1jutjhj4mpoJsoX
0+0ViwMkCe4ASgeEdLrpat+Jp4ZWyO9FXY0kfA/he3wIKdQuITRypke72l+pdlt3PKK7NXpQaP2+
8QdCTQ1N2aSlUpqbn/BdW59SPZDLkj67v7TwvTR9FI3rlsZ5SCyFryYbJ2DTkJWYMeCUOYydxyR2
XhP4cuyWkjJ6brJd5ecdCYs83HvkjcDb7ijQiDemDRQosrQ6zC8RshSkEuHWS9WX/F0zvU117la1
bp/6p74e0wFRnR2K7df5XskVnPoJ5VK33rdzxmckc3i7uxQ2RWaZgIt1BEzWOztQZmOjGJmPHvsP
ObYa2Yk++UQQzck3bu2RYjGOa3ooq3XYOyRfSPRTHsHcuPHQ/Wbq0d8wonyZGfHuVvx7KLBRVkpK
8rIwQJpkosi5QESHGzNUVk1q8BBy4KNLNZ4jW2TauNP0Eik7QS0RtkczaD8DdmHVZ2CWxP6QXXJI
xJN+l5nvzFXvgWLqUCZgRYpWGW4kOXYGm5jslCwVKWkV8AGR0zc1lBMQgX9/nFrvC9wHe7fOPgJ9
UbxHmg1ksDTSymIApBsFAUNNKnoXuhuRBam6NG0wlnljrMcpzTDXK9Hkn7bXTozBGDy7/ackSjoK
BAdKWSuQx+KKSECLAtfHIFjeSpQVnv9mO7rTgga1lTIAKZpkvAIIjK0EsE4V5LC5kPpWDKXS5bcd
GWNL/Bc2jmAlBZEVQZhEU0s8Ya4ITKAF5v1qTLAZOAbiEQlz0Ka+RciJOf4TDMsOia3DLMHxQFsS
33Uj81+ydP+0tRBrg8mxU1P1QnMakpa4tU8HH9GYxAyv9jUFNjRPkJP55i87tkzVw7Pbd0nXsVbB
Bb7Owz5yKrhLBAPL5Y02hYUUkLubLq5u6047nJIj8U82RC7nYE5I3VPjh0c8W5KCYUMsmAvjS5hD
zb/RcnPu28m5l9aO6CvxKvi9eSeH71tqvgn0v87Xui3j8GN3wSGYGxtxIHamuwap6I5GA3z1LrKL
LCoOCnbrhG9lGtWI/9SdsKg3wa1ZnCGG7sJoXHaXtMMZdWk3JpmXLB2kfikLP+ocV42UuS9B20ZI
0kq1khSctVtqLqtZWBQlmakawuCdIFY6o3vZctRuDwbNmyGBXvF7EeYKqhYjntYV8S9OPd4+Xjq/
/PrQE0Rs2HACMGGWo8SwxRTmeTs3I+kjuoa8EB1J6PftvDBL1qWTlrlR66W6ZXfyMicTcpc28dbO
57evw7uLee1uMuVZwQcE9HjFMmaVVZaZFDHunSLc+Jipp6q0Vo69V9E8NEWQhU8rKYYqALxZKAeN
j+eGU2ykqltU73DZ1drBer0iK//3C5NmofvcE218ifkxnvhgHBdQqIw9RwbLPczleiv3CZxO93Uc
YZS6RDuAgCBuQ0bgp5E53H7gKiwlmcFTWyUB3w4lMDBqdYjWlx+9cuTisGuiTlzwuCXmCnabmpyf
L/OjvUnFAfWIS9UmlQYKOIJZSlnYibJ6D5iIAoaVDnqTjV2W+R9tUUKbz44qg7J9UrB/CeEeuTVy
ZUQGVfwDXDHnZCEzqEQogkTAfspv+tahRxov94A1QJ0el075GqXmSf3nl69HM7+8hPlxAZglvHdL
L7qK/Pwbcn5f9BEvNNGi7zRdTVVfdO1GZws5r12xUzwjvSBOJM4hgXHUfC4pOpWtBpOha4eYiPJe
tH0jhhrCoqU06c73tVtto9cjocYP9Uo4RNcup6LfFWQ9ELURWkTJWthj9+REtZGnWnVoY/KMY3CH
cYP7hawmKWZ9NwB1SLNT+CQerHxTmX21sM4kGl8+2joSy9Fer95tJe5GghQlhxpoy4GTa5lb41q+
/OLJiiH58lnlrSgG6nmt8+NtOG4sqG6W2l8AghAznGj+IUOvE9EugRAXUesSsUawdrJOjTVkkCkq
O5REcekoHcU7yY7t8s17vtl4tI9DKmgrv+6j4dIS85pvxrll0nCrxAPFdvSxUHe53J33xasX3Fuu
nXy828fL3e3jvYX2y6VaNy4A7mgcXjufR/txdK5EX4vekbTLo/3et+hff6F/59mN663p9W3lK8bn
aJYiq/GQ4O6FnePvmthn/Dnr1gE5dOrOaZCbUfs6j2BMfYwiCAuOIUB1HpXWW8447M3vzTyyy3zN
Rc1EWgg1ziecGcz+zygdRL0pIFdH5VseVMgjgU90d7LqX53r4mveSmZMmTmir2RNe5VcK8KsUkB/
HxR9wAunQIINPMVOOu/JbnAebXPBddUYlobJtNgvBFev3i0Ebzjxw+vk6Na7EfnnoPJX+eOx6s18
0r8XiQC+IgM5ksKsERzd22ZHNhe/dufUI+NEPyGCP9z9s1lKJMiWn9dxadalwWnbGByHoN8oH20L
KD+9l9cuzUlx0b7L8vYQNjAQw0Mzwh3MkwygohY1WFJnQXFJgvk2XMClIiGK1EJiVvDQqRAafLzv
s1e6NF/l1u7r7qvt6OI8QYeowDmi8WNWD+a9aB8JJhFGohHF26j/RUUn2TmHl10jWkToioDtQXaG
yiGz7L//8sC3C+NcN1+oGxSsxtUpEo/mveoOqUcUFa3XngRALiw9g9O3nb+O3t/2PvLr79bx3Kkc
evG5Xzh3jkWzUmmVr34VaVBwrtgvnyclNvJTM1607lVncQ1uDxuJvNLNosL7sISCMk0gLm6f6ElN
y+0o5+fxMC5epVXZG7F9bFP5befaF+fq1FoJ8d8lfCEAfKFd271Z7ZDhYQEfujgZVqP9cBvDo3+B
kfDw6/2YJYUuPEFTuf9AY+aEgXhiUhpe0ruPrp0rEspqVX7hOXqHi11qkdtrEXZTSqkM9okkBAgK
3p4IO3v74Fwne7fY/yEkBOyAa7nzaDZg7+mCvBssaG9AETBmhPKocR7/4uFcmvm2mtbkVaK/H1bW
AAUoTjX3bm1AMQDLH+2bwSeIW1dw3n3nxj23oIW/jMag1Ct2cl65e1jFncvkN7tOKrPSLNeEaDD8
BXufEN9+du7wO2K8m7eDjxOciE+qEuY2e59BofmaVE4oYhqF8AKl+O80Tb5GBWjuaHy+Rhk0gE2g
gLa2kQf9YS33vyB8F6tMt9ZnhNg3OluvIE84CGmOZPzOutBTBZb03UGYm4D00P6R77+3SzukyCya
nvvfmll4aNFc2Deda3AKcjOyo9HyZe33Vg1yy/Uv+osh19TNY/gKix3M4fC7TILr8tW7TaL+4dU5
Fky4i0mP3SyV/kV8rLYg0ctq/6yjcbnzm/0270Fj8BjWu5+9UW9+ljl0C+h7Yebald572WhVnVKL
tpf0wjj2EwslOTgc7aQTLRGBPXhQrP7LiaVoR3sxu0EmQYjucWcxVvi0nV/P9/cN7GfncO7+CoPn
vh+/7KSEDF1/X/PP+OsUy+e8A9mX9re56wHN0woVY4jWwMIED1IaX4l8tR7Muh5JL4fHh2rHKY8E
pBiVjFIvVRQDT6epnijd6qOY1l+JHJC428G2n+4GeMlyziUxkjVouTbFuNd7qvVzTKM5pc6P5nVF
b3IPAVeEB/bIy8bEBrTChTZNf0jz497M3+jknBwJBxycxKVrC328WXJ0OvQkQqInxrBe8sCyAo6R
FwYMhuQnP3RvnJz8w3hPDk+jOqltqoDDkfklfjwYOVIWE6wksPMY6boas510xl91g+kq+USoi8SU
+nBiPWrtetEpVqxi3QLEIBmJuSZf8LUfNFIhcwicA+2GwiIieQoMtjUUj6BIQIkZ/TCzf/uLmZTR
ETUfkMphwB6MG5qvH7OYM4/klf9w11sNUP2nhQOGNaX/Tn5TW0WR8Wm4j5JZqDb3RM5/t7dZLthv
eOlUwlD/Onn26sC+BbNRMetz1usbUYiiAYcRlmV1eV+SFzsBpoFwf4wC0QiUCDC1nHHC8E4K6EvT
zuzbhoZ1752RU7kbz94OiLpk5AZ7NKWhK16sytlno2LWEm1+26XZZRW3b51js1A2jjjqc1wZsvE/
dCaWX3rioRxRQcDi0ttN8wQco0ts1JY5vOX/EXVe3akzzRL+RVqLHG6VA0lEww0LjMk5w68/T432
e74t29uBIGlmerqrq6vJ/5Xs2jw3er/sEhbtvaj9bfuXj9lgX/abqIgWf3DHz/ht7rTuck+fQAKj
3dG+pt+S7tlJl25jh58W9sC7UWW09Wo55zF12Ol+67wyeRjTvPQCf6cH3k7W70SKbz5Nt1LjKw3r
o9vkdUGfcfOxLzn7cvEYiXV6S4p7584rI7mwQozaeRM4kEqlTpnRy9tTqu5A54B1KWXCo2UGSqgE
yOL1dk6o1RadImPerTF83M+rc7+5N2BQNFjJaLVybBKj3C3EltWb5XQzeHVujXPrGlskg+B7jPbt
b38/RsUSxuOwGF7bX4xR4xBtolJnF1wGVp5YaYciy6t5bsPt+6HNZuswOAwKKA5bwSGyBjXulltM
n8R8C6u7GQCCefenv0mf8/rk3NpFZwjUeJngeT/XNoQuMKXw05n+HKZkBG+NTQMd55yTp/S2Twy2
rjEjaEV8WDkWa4gcKRLXELP6zMtjw2rXGG2JJeLrDkvElADSk9vbuS5WBLu0lB08KQbOO7e888rZ
X5o2BOd4H7+bGwTbi9HVT+4+1SqNN8bxAHTQQwoYwiXE5eEuOHs3qoTi0m+uPe0/tm7phcK5DQjG
LkxoPtmMdqMTtD7XRxi0+5qVhneSA1xpzu7DsO4AzjcghkACoRAOcs0gF+XT3Pi6b5Zu7efowWqE
uGG/0KFCkr2Rj/IAHn3m77QpOBXV/sdoO9n/bZaSacfxPiHHcflDixhCb214xIsEcwB7wA180tSw
KGZNaWWzNvdNXKsDepcTHDG8q22/kPL3c9l5AzxfoYC8G5sU4XcW+dGpHlgysAvPncPkK0X806BK
k0BevTajBpIFm94/Nn1SNlP7gArO2rlC4EAFMA970d8w9YLDzj2ew8cgB328mFQv3rboVStBrpzi
zhz713WwqviI33ClhQB3pvF9Ofvm8YJZZIXXwyMu/rZ/xONjU06KrYd/pjod2j5ZCpS7KJanA1tQ
cs/JdsQGbf0xkTv70Xdll1vf7mcB1yGE4zcvMp0Sgubpy2HdndvP9jQGQYwKUH/PbBaR1SNHG12a
hxAaInAJmjmWV7n6cFJW3Skh75vx/7j41ytWVfPeP7VecamJCDONUvY0krVG+eQ5mi5KYwhllU4B
SJ0pOV9dYCUG1t9zBJ3qzfx5L7DUdzgQKEXO7hv4wzn2J6SIwdZ7smqty83ZxkVv663a++Y2OCWI
bLrlPj4QtVH7iKRIRPevzmlAGxegpm/7kGyb9WgdH+N9uupZ0SNhR4shoTnbwRaxzleybr79dZ/m
8P2ifQq3UGtfrWpy7LH8ERWi4ofWtIVWHUfglZTCe+ucfuHxXrCplo/jXmh929BUGpYP+bx1heLf
3g+K0DULUOzFI1DAVwjYO2P2RK/kD65/12Cd7MN6BIM1ObAZB3Cno0PL+i1xuctjB7ewV26ADJcb
rARyctTVwj68+2X3O+YKvHNwbObxPmiZDLR8iosNYcSkhUgHib/A5kQq7ck743cydgTdLUYwPg1Q
/x6dIbgAtqLDvmkUY3pFRFa8Da+QSa3WhuK9C7lP2kjAK/EOPODVuKfn9Nm6dL6suRndJ/ZJrVNv
fZNVcGk8Z9O1WwLE/t2w1aXfGI5xp4y4ERNqfBls/nY70PxnUumsmnn4xYc65nHqTxtVXgB9dJZO
/s7GRpeRe+fduKHBVwqQRXQ/4bqJ6mRamKA3nV59/NWfHXArrWvIJMunrmN8KTRuUwLZXsXTqILk
YTm5t3fJeQEDYJhvwPVsPN1ivzAppWp3uY1q3iusdYtQtyuBGKUkzZnOsx1iJJ/mN4RCTZV9Md0P
80F9cEQNZ17tlrHJbA9W9z2CKJpuGIz1Qv3GCLDLv29KIKqURb+odKFgulkaW7Oyx2bRrYyh5FJj
jUgKhFkAi2//DXciZOcFnoCC9qTqu4DkLCqp+Z/X8sJuO2Q3W2HJHvZ0VuzUWtMWu/wjsfrH5vbt
ENMiUsqQ17nMC2BN0T82Ss16v9xHjTai5iKhDJQcDLR1P9cloGnu04tf8otOoVEIpUdHe+TkTUXK
q4sgrU+8GJdaubDml5kI9ZiFRU6x2L4kqJDE63TfPCTHxrRZa23a1a39HMMg6eSahwlX9hkc0vyo
SAstvqGbXJMsT3wMoUxGoqjXIHWytQwoWyXPgJIYAhbhqnkdUVRFjT6QyxFiUm2Bngfy8ID3HcjC
kC+oFIeTAP2V5gX4a3iHg9ec94Z0P6ykG5ISuWGNqiFKU06phpzJOlH+klNSbzvt4s3LAP/hOmez
/qmm1bTWtqBylnobqrvKzM+pXw6+0D3eaHbvE5zLcIPRpLC1zfynjuFAoyULuS+8SRreherWXkIG
ufoLcuDlKY8rpTVqK6AG+0fK3chq+hXvwsbIENbSw5C2e5DSy+1ttI4+houimtsdGR3y9uBqlA4A
MmKdtwhfERACotKAelCJLGpXSYdV3LL3hdhSgv5R4yvlfU755NXgcxAyUY+Kj0EeZXKirgCYC0Br
VXPVZOQpCd7bEkIXPtZhfn85FW9PA7M99ukT3kDs8iHmCKZbLb149IhvvmIrLPes3mVI/Qrda77J
p3OcH2C6nvuV5o0mF2T5du7tD1+JRFuxRYGBV2/hR13+rj0WIL2K61vn9nAx4dvxflyYbX/OPTKL
K/sx4Usx5KKOJNxG23muU2nc41zvuPy0a/1c5067hKDYkr9UTeu0naBlRU9+E9HZd76v0aMNQTa7
QD0nbIKwDif6NqMiBlfxk+6RSSVIQX4cw0Oyt/0ipXB2DrBOttHV4qzjAhlFBLGwt+7940KYv4UX
SqIABrbu/QFvlGABb6pcRU6nX0PFiO0JqBTDG2xbL3cFgIYbwR0d347OgTwVVfcPukyhwmdAD7Yz
TlKFYXkApyjPbR9DnsHduTrl5hHt5v4VIU1Ga3LuHeHCPzuv2TSt9orXsPhDzKjM447kEe3macGD
c0wenRCM0yjal587pra7n9WdF1sTuzMe2dZ95r0NDjnuao6SlCj/dcssQeKiu30h8urRtkwZvoT1
cW9vizhol+Z9dCbVPCqPSIRVR6Q92zyhmgBQTB6TXZdWtL2XaRYMGTVYjarjT7pqkTKC38x7fUek
WlnnvE9h/PnhDuYpDzhFD0otar4V02bUPVGS5h1b61al/Y3z8KVxsfGdN6BUMFomcsBarw5P/cZ3
OgJc27WoGFTa08YzPifMt0bB//ibJuUTrVdzRT+lqf9MTkE5OcNl2kQXGrVvBkcmBFIJ9LOhNRrl
BYm6/0ETiohjnFLv5uYaT4o/1mTcvXJw+b3jMljBreR+VmFl/Gax1uwHbAxkPeBeKduHzXgS3mEC
ysGnsW6VFtiN299uNVrXJ7hkNyAvUhu/MEMnmyWeGIB5cpmcJp/JeVEuOm9EwQmxqdF82B9WZLll
UdYHfYB+FfDX65Q6BqCkz6tbQSkFaht4CN0tSdJGV1n+4u/1F6zBkgN6KQdrgmxAv/Z9sMeo7+a4
4z6eevF323mk3Jnl6SPVwm/0GLzn76TGCmDO4E8SKY0OtHfaBDk0f1FiqLLP51vr2ePn09kNxDhn
NNhxmIWHvxpb5W18T1YpWdEOvXUICZi63jpqS2Skq5rX/hztiyShZCAVFgB9nloAknVUlmedCCdz
cfTyIR20+sO6S6pukfIolSFIfA0lBVEUqD9AEXEh4IFu7fO5amP65FnItIgKLyWMPrlE89iJdGlV
HA46BI8Ssmcf2qhSCCfbbQ4p3qHYQVqlKH1KXBAmCrodzH9fiUbqlPmXlR2nqd5dkhlcjgiauiKY
zyRQJeiQLihOH3I1J1SAKENWrYEksQ6IgaRpb0CCCj1VVcgveaTRGeGZoiYrQ2n0gaisR0IFKTZe
BVEJ5VpF+dRJsXXxVe8JDsChZqoSEEJlgJPgw/Bhpatad7ri+vCHqN3khSZNXoVkmZ715nySuyvx
4QNvxV3DTUdbBHZpe06rzx+IODSHIAnM25JtolCb0o++oV+TC4VGpJtS11WTOZ7zwGiIlPGFgeXG
CuRBSDz64yx4/qQJSVOUDDRQ4SFxh6NGpT32GmPVof9Rei5ghqSbaS1BGx1ScvwBYq7L6yqBlt3i
OWgaqQU1wzXF4rxzlrGmTDzm3c0t19+VoRWZLDuye9Xt/v12/8ygzv86nax+rI8yQ0cV5eg6IoNE
YtZoIj+aqvd+06pQSUzq9luwrNG5K9GZjlvdoA+iZO0bsx6j2BvDekSQmHyfEop/pFfHrV7cwx9K
c3arHujyxNWmI1/8sVHDDzoiWCPBUwwaG2fUgV9M+avqzAvYNFKL/zEzp6aQQ5NRjJNiogRddpTh
XKlnuGRvJMIlMQgxGTN+kghGzEbmtZj0/UwVYK7BnMybEzVHVw80uLNiAxEQdCdK2xyRQZCYIQ4A
oQ603OYi7MXkQ6d2T/K/C7POdnYYC1EjTRouKp7l/5vqTHamxdqhNyarVIDeD7NCx8R0PaFCCDIn
DZwGEnyQoHCKkOiCVDyP1JCJZgfZQ7nsvM1QQwgLqgw4f9TBizOLMtXSPucrGhwf82w2cnH8yFrX
9OKRMh6yA5Qo8foJs44e7olWJEOMvgZl+4gdaS38/RtWpZ47dO++uMAMzD/NAIpjIS+IstuVJEnw
+yYX/3CB6/gVEBDKC3oRPVRTTewIrkEpfUhJTgcm6cedamorEU2imzvwMgcYZQx/n798ncbIaFkG
oqaKs4s4gM4r8CD3q2umJs9sNkPkpdfjlnE5w0wHEieGuspzSG/CQJrCxVbdK0VvEIfomuC68kla
BVAdlq1oUqaYkGBI1CYRT9W4/ISy3mUAz9cjUoLGj3sCrSYvFXVKL5UpPtewwmciDSg1u1hqjlcI
6IaNmuQB00Sbk/qdkrhS4pGK8dqpUpapFlR4JC1RmOCREjJm5FLR2jKC2/zGWImJRkMiDTC0yTnE
RYwYmBUECVRRjGXUsLJCEUTpdjFhPAC2KG4ScI3IFLyMXpkx1rRGbWkObQqzhcoPlmzSZzphSjWJ
+PHto7fUjxDIFNkFsI4ZT9PbphRJTRHBXO8mwp7KSvSq8/mcArT+X4CaA+uVBoY2lorVLtMwfrmt
UWPEMpYqiApb+fXVsyYS3hgV43wM/YBnNUbeLG60kOH4QwyGYYeM3GJQ496ARnhTpgNdMt0YWsXs
44JR572KryauLccbv723R5HHLOcyZ4Df4Hq8nXqTkNqzC3Rnj57xM55ScFtyv90Szv3N19eSix5c
xd2P8t1NcA2vyRfHL6osKos80QuzA2WwRKQ4uHNevYvPzTwJcFklvngIjhu4FmLzrtsAihdUWtfU
gn1HmwksZUS490wDGFQ+0ScTowAogGiw6qqZI0Qe+ZH0D/MhEg4wqpSPQuITtPyUnphBb9qVQRmw
RrTMY+IgVfAnyQMZNBxHqlpz9AHLSkKVut8kkNzgXYl7JekCJfSL5OJFfLqQlUbpE79tE9IatT8d
nkji9AnzwM/Gx3FGBRC5DkIuw6n2UJk2P9x/+JDg45CJmuzvaY3ivbBwsG/hkm/TRHNEWkwRqihd
fOYKVJbOi6ing7U+j3ZBaaxOcyy7cWmsn/RV6+6eSHUSZ+862gw2A0ggXXU5KWG/+LbSwUfaDK6j
Z8ivdsSG5LhqeFZrfzdQTQ2y1fxUMTxqXsgD56yM8eIFv/rT6E4Tj2g34KcqBeCGSn5mXQtX+QMb
JNQ88gAcXLPoaxIJDoIpNRU8u1uiGHO0+yNw4H2wAEhe8p0mwH+7Tq1TefFqxNthpYNs26jeXcsH
tFCUsloEEJxSS+/DSXc4OXzELb/bDepEKcRCNSwOyoYod74xjFEfeRqEe0eNEo49m+R6WG+ySmTq
1D9Kuyb//rhH5EDC+3w34CaFB1MFIEl/vZhUpiWWgg3o4kT8mRb2TNcp9dPAkIaqf/g7/IFei2nz
RhLZbAi4ciodEaE+8wpPeDj8xTM7k/f3B8tHLtzBiRDBQcrF5g3XIO/qCc/N5Sp1E3RqU752LTGx
5T1SgmO2H9jVJ3TOT+wD+J4IHPET5RJ6s8xRY/ZQLWE6RXAW/E9xOJbpNJGrKubKAe1Q7VZHHzMl
wrbEuYlq+A9OEME7yyvzYyRHdmi18eBwWs6eBPzwnuyoPZnzrVytqN/HUhMuIs7IcwQJzNFlO0Ec
4wVRL4Ro30f8Xb4DRlYsWm2TWx9CVX8CnU8fxkMzFnfejqbUPd+Wz9LGPtANrrdxz82NT08JpJhc
CTKBL56dXTvLwOVGm/ax+bnbR+HIK1/649u/OsrD2aHE3C18kU+03KXyhB8boDY4O/rUsYP3sPE3
PE1P0ANflEJvnWp/dTe5yC2p9cy5UNGygoq3OnewhJdPt0YRtTjje1AnK9RnIVhR0QfaRSbbO3mL
KUpEornvqWV4OWrMc/wBaKYBCDV/CKcfkvuW91FrjQK47IXusfrkjwQYlp/vbEYWUEwVffUyn6p3
Vv5Szk6xb/nlfsWreLvRh5h/UTPpzDXpzDMPnM7eHQqtTK214pe720SKGC0xvXKdrCc7u3ws+Ugc
vbvTu/W29gCJEpyAvAerroBAU8+Rx7lMf55+SMbSJtDAq6nisjV/mkOiN363JP9gCidludqq1MYx
1h4nvr4O3DjTAxp3mZoqe6gUL5092Bsl7CU/sEJyHCont1cvhbys2OuSHiWl6ag2i16s4M+briSN
Vamlg04+VF5RS8D/oubDjfBpHnZE/KIOpvXwir9ibeLDx9m5AKJWYQztZlImUx+dzeztn5GUPDcM
0AUMg0JDG4lJisUgGry5ajUSKrZhyzz9i6fcc46uQcogSypf1fDqSzVUylqz5+iky0Fr0EtJJ7q6
r3ifOOG9te0sJeW3tmetXu/scEd135cLKZqncGm4agK+Rbrs4e03Wl78slXEiiacvMs0XA4JW/mF
FMDlVE6IfIhYQ4maoqc8kRs+n/PffNI/0j4HVTEiSYWW0KJ001TzoNlabH9iqCj0gr4y3XLB1d8z
I789y9/jD9CYCqCpS9+GEZNzVEMHgHrUMD/W18Oc/WobbAOK+JhHZNKzHL18coaU+6Hj5SRXN2XW
SOhO05Wv5NlqPKCmie0ci60pWdHvYUbJnHdwr84K9au8AxXN+7hn+xIdu8/ZalzyoTYtapQcRCun
yKSkvxltq/R1aluxfqPfsX44VrxIdkj6sRDmZCWoyhvM1MOFfI59dZw9KQv+SM9XPe3k64nMdd55
ynfYmp585JzPl9ms4A7uQczz7JovhVmyNCwNvfs7uDtH4op7gAfLMdCX2Szv5dxxPc65g39uUz0Q
z3UczwaDfazT0cMzfwoXlz9deTGdCSLZzBCk2gbkcPQgStMMb8CwGVhha11CBU9sPADS5qSkNstL
PYcfd4xHt3N5PsuVdcx6XmpNYyrPTiE88+z/YoCFap1/hoi+EIjvG6APpJTkcWTHti+JBXQl1UBl
WETxOV2GaVp3F0NmKE8RF/hnKDaF2klq7sMPlSm6eMOwh4aZPEVRcE+ROLhLwAfsDWAmXhAZyrhK
0z29FTMYrU8IRj9pr4cvmne4upcr3TK+fbjjFhfC4kC+sgmG8Hb5YM6j7gfQwcrp9dDybNHocqjX
VzMjGtogK2GC88mk6KteCB6Y920UKCszpFZk2LKYNeNHoiegyjNQJfYjioSB2LX5ZUoPCh/uPSkZ
iPotHknGXJd+zpmWbE/KqkppKS2DiR+GVk9fsSQ/ZdKNG3qrUXl+DUu3rkUPxsphuRvmjskK6Bzf
4tQ5A5ZtC43yyqvQ99jy66vu6ZgcltsCDXPBxUvd6bsNJeC0d4dFJCzEH8AZbT8hGkFOIUGo9F2h
VaP1V9Vlc+pYDTU5KEemeLwpKyRGjXa0l71iHVodpsD8I+n/q8NtRez6xB5Tc4bvDmQcRnAdaZ2m
SPanCyRp2f7cZEFv0UXKmqDLQpguthg2NgwLkRD+X6RVN02XC37uMRwiy5wdVBS3TpIunZzeSoH3
FkwiJsbosdOmX7YUisdjxtYJtRYGg3gwYKZ/vZmW+mxrg1LtsJq9g0uMghltjQt+T3q1PyhgpyHK
ML2FlLCL9oLMJmZlgeEtR7dwoSB3j1VlCS+PgSb84kHIm8ohWPmLOhXAbP80EroBkpA24mbRV4im
QzwjtahLXhoOkldpvci/L6aw5WT72LhQ/17UXV6KqRoLZEHTPoTtvXeo4eecNBUHIRfM+e9cYuY3
xqV19GIupyXYbYm+n0Mo3usBvpmTR9UTyQ5Wo/ZGLRB2Re3MyXABA+nBglqwygQ8frRJMrFZjTTu
EnqxGCaa6QBp2pj+LUbLtxIruQDLj9Zsmy3Lf45rpFcoM2iQ2CWVnYhglhSjdYBCD1aa16NQGvYK
H6c5xMBuuYOTEVUAMCLAz1tS4vSQHbolj6ROlpmviJ0hNrId7CkEXkF/svCu/rjZ4Xmg/kuyOGsy
2Vfn0r7iWMnUooaNECH3YdCLWbhiaR0gHpaSY/xsSix7QAdC7B6chEnBPmPYZG+h3zFX4Df4sray
hxiJiv076gCMUKgYjGN4/cgZ8KgzNlmmsUFku+QeLuOejLSqu9NlA12jVjzDa+lhiop2yk3MIdW9
BNddLIzvg/PHVLQi+TGympLKFImLRI7s/8HVxqEL0elwUhSW58znpXNv5YDqVW6BrSb3BqpIfUGr
AcCCvOUDCeUOylNY7DiWfsIRb2rAZtTCH2jhWKELvyR9qd0jXPYws8tFo8GE6XFyNE+gs0kzWYQ8
tTEaN1q4Y0sWpxDHoQCEn5+UudbiX69XRttLbig+mXorAFZsPNxqHITJhB4vk0yhtNvvU2BK3CmE
7uchVVNYQx63JQH8pbXKQkaXQoqYqZuzB1fH7Gu8iX7PMuRZPxDrlilzEg+EJiKi2aFOLH8EuITA
YTJX1SDQL7YghCTJ+C6HPw8PA71pyeG6uxhp47IAoYDh4DD2DeIh6X4YVf6cV6J6EdAVd1XodAbX
3CP9XweGAVUR4qYDAYAfVqZxLRl6Og5TlatzE6YonMWAMyWcPz1HsUfWKULvkDmmerDeYs7ZEKao
LtgIBoPuTJCBxoki284ClF+TS63w7OYmUku6uvXwajx26SOpA9LuxCIrYZXznZpX6NZw2WWYHmGJ
sLW1R12JbjR0rmFrJqRheUC88wY9KleAZd4A02PV2o9w/uSMoBnIOtB9/+egx/Hs7dUDHo1XzvjM
TMnLmCqWTnfrmulhPM1sEq9toJ8e4B0WPI2ZdjHVMVoGRsNWenoM+A7hUxkfbfls+liXpYZYN4Y0
B+DlkOhFY90EwyB0bFv6o2IgY7KMwy/NXoGwjD4f/ZtDOAfW1RdFdIJ7wHRl8Cds4hJ3wvMfDhd5
NhtZN01lTQbmMq9Q9ZkVcvb1/rBWDf3YPIV2XXY+GlYQbmAXHJ8Jg/YOxlig7mCmBdNDqXfDDcWW
w1c1XNJSV9pSnD/7lLilCAOr6uxnwRrXU5byzrErpkQfpdTGbwRmwQdVPSDrRyr6Ly7EOUr2tXbJ
iTImOsb4hvI/rxw4XBDDbUocMflIDpnNiyHzTv7Jvwf3YBsXkjv4TwJjsI1nBx9axwb+aKlmH0rh
CwCPQgjoi6RCbW2wy52/9fYcW68U5v9KYSk8uKS+mS2cMi+hSFhEn5PL+/BbxPCca3PnHtoyuXjT
TJ86zvGU0yziEnOiELHxs9vXpswbn80jOgYb/AO4q6OV+8AQB3jzEHheIS23Avq2wM+WDtiUaVxz
1Pnt3CDmleh24YMsiiKwWiBcS6kmEFGQCDH9SuOVoCd0i0fyb42Awn8KTxtWuAQp1dbhglwAMkWU
8avZCYIVVNHqgO1o4BRhGWyvTzrQKo5T8Yiq46grEVeEQ7VAWdkQZoPaIHBf6l2o3abqTpV3aoS7
bVgh1BPF7S8mVNbM/UtlGqIuKHSr9DVPLT2kkb4kO3PD10z+nsp93q6uUMXoiPAxW+GVE7JbdO4s
KHKM6Qmt9jp4wLXB3f90T3DaJV4vo6MSQen+rimEUmeEPmwTOoVX2zCpmdVUBaY5DpS6YKIBCOT+
9aLdVSGFKfyyIMHTITixGjpqrWwDVsOrLSP/bm69e3ObXvm8NwthNtOuwb25axfYtdqF5CbPK5cc
B/tBBX9iZI1fI/Qtg1Vv4+eSXLKFNwuDDD3CR7JvWtEGVrO4+mAqPKLOAntABFHPvy96Iyot0vUg
Xobalsyjsg7yihVzT1O1OpmjqiC4fWcAedX2qwSJusGuAG3dCUHxeg1lXWQvsopydRpUYPokttDd
lFcKdOEsV276I3CIjjiYFKzzBLg+MxDH6OdDl5psz6HxjUrjKYyfUbyqeYiVJwskNM4ilyLdoJ2j
1ImyESrLF7tFk3ZusgCSW8fOawvKzisrbpd0gcQX/knl0spAcJkCCMUE2j0yQ7WFCWeFVxCaHN4D
DvFicXatEIIXGgYfJjx6uCQbBAML2zfa1XpZDsFgJEpRSVHZOF9QaySJI3mSDsh+8HtwdiTmSp2q
twk2gWhBUu9YxfSANJXG1bnkDuhYgWzLjZI+CZ2VYOJobu872UJRTYaSeILHJbiiUjUV76psf5Mo
NNIo/vuU8JGUCAHxqM/jNRH8SE+DE5UfxURasVSr8Yg8JcAqrc7Fx4agBKRCAb7W/KxxzKAGwU7b
BjoPwWVZgOe3ZYdUVDHF5Kwg/WsL/BA/o8JeZwO9srAqCOwIphOf/hgQthgJ7x9VzSpnCF2JvUaj
k0NPR/9DG0M8QFoUGXiCa5FV8kuXoLp3AOHyRae+d55jBhm/iJFH3+bArcDrQHEasWupHcxrsSak
jIFp0wB7gJI0tiRcE/WoymBXdSljImYY55xnM5gqWs4GMsvJCfxq/0wSJf7w72EIDM0sZWtUbhc2
PINrUq+/jDhKLbUG31DKSQpOVrIq7FcANIPN44VlA/KScNrATcujfKHT1WJUSkG3I1sQCqyBwnyr
t2lJ7FVmSIst68XdJ1eruabXou0Li3jdppXsXDledexgWphFrTCYizEL9zNUdV5lWaBY2oi9waRW
DlfmgG3gMPv6ebSXdKxax0YlvWH/5CVlcEDFg5RKiPEGrmcLwfXx94OV/6Ba7BFOCat0SFrSAJ3g
Qmp6ivoH3qE6AqLuy2DnHIkAvFF8kbHBxTS4geIgphGsvrWCTIWQAGp8D+pBzCc/TR6KbgIF4dhp
6VFgSObGNTE1LDcyf5ox//kyP0DUXQr3TIaRDB5MRmRMSCqaJSpdcmHtAvm1OklJcDBGQPIidGjM
cbRJAuJ9F33MknF5GHeE/HGFgS2IURcpfr5AJBMaQ8NQtKpA7yGnCL9ELpVmocxQne1DUhzZ9MY5
1VDm7fYPaCRuE3MKl0kP1zWyjpEirSCOpScwI5URn885+bA/DBOZMNrtmd8DFNbJPAGtSlkkmz30
peHdshy+5pUWlGbX/35DJaSDSnOW3a+RH6ctFAc3m3tObFN0QLxmORc3FtdofGvom6JDKvnVBtcr
Ev4R8QMgKdwVkqK3R4TF1/kKqOFihgQhKsfR3TBXxjrrZ156IRZAZVrmyGlUgdDeCUGB8PqIhh9o
/Wlxq3GOYE+K6OsIRlBRgnWQCoku5tyxzCtouSg4gDkrt1RCNNlkgdqF3ykpW6IMghDtERJS2ySX
bp6wRNCQtM2rIetdgiBz+obp1Zo/ml1EJTeeXfR173CESfaSMSFDAsVDOQ/9muqXNnucN6UWTt0I
1ES5BOtrHz2WuXjaVIIA/rkew0mBvSR8gzwwW6z+P55sPrRKEDQLX3Rq1d3YMYvSNAcZZUMgufHB
exRmGCMr9EfwvAqpkiWIBW6v/EMGA0+5px1O56WJ93K4j8KvCeidD+kSYUcw83nmA0xoj7eo+lD5
i/qd5i5tODkgnfNdb0nQPNrwOGQYirxikgJUKd/yoHts9poKr7OMi77mwixxgLX3MzThYWAZ2twQ
0xGFiHKQzTLNNL0aHRuGC17azHuSBprJSDWa+621yoxRej5LgSnPNZ+DNWpRakllxk2xiuIQBb5N
YhkiYRmssrQbFHNqYX19svJaWJoLE2IeNZbCiduraQ9aP8HFeBHK71Fp5MB0Udcsxhq2j0nUmayf
KGd8yDiIZzbH/msHyA51Vg2C0dcZBaZ7A4/qt80rtCeio2kmEp8xu3B7dO4y4OJByocyztB/S0Pb
oBxWgZSZSZOQhcSVbmYFSyxOPnudM/kiOUNak66m2afVzTTLpVWuFjF4Rshdo5+BQy5mDztBU1/z
vIOWrBwi9CnM++ukZC918XJaDAlO+k+conKG/+4edpeFqZl+oXqBPjBpdsPFv9PoLgDhNKksJm/v
aDcGmlkCwARzmFBUF1Xn9sidyxKsbZBbaB9msLUx6q1lo3WB2TZnLpWWX+oSDMVEe57StSRShYMw
itkTlMo03R4x7Vw79II+AloYTF1iW3ut7iQICvq5bvnnwp6n1lRqUCUsW9clWE4h89cHpNMVUp0m
T0fXB1mV1S7vWVS8G7yRzAMW6qybp7Plf9lr7LJq1zM/uEK8RhGuYOY3AoLTZgktS3JybaKI5o0E
lKIiEHy2jXSxFLyooPcDCp51ycGaJoIX1p7QQiBzmgdC2AAQZjGHrG2qNPxluvF78Bi5/8CbL/Cn
5VIOrPYnokWTGZGDZjYqRkmDtXfWppmukquyNrIvCo3IbUbGSnnq0kUBcVfzV+P3UeciAv4h77DQ
KGdRuhrRZBibwAperLdqbwhEqYGX5ZHFMTaDP54DEiNYLkXXZEli4U0Ygppj+SB5GK0tcDeANIgZ
M2bOyOluUv/oWv46WAcYFR5EyaW3WAcL3SJMAjmxufKUWozEqkyJvI0+m7Z9WQ9+pl/l6CpGligC
XfAVCJ6iQmZzkO4i4hD84rzDZWDaiY6Fi81EpOOaOjPD1AObFEbQusKnoSMm7ySP4T/alubeO9FX
tg5tdUwHLAsOt95IPoVei2lrTk/2CCsm1GsC4xQVk1FwtMfjEd1j9AA9Sw9Wlzv5c9m5IDLL++lv
ajot20g+ECwwY3J20cGBGcHzkQxIWPVIAG5pLw8N4o8a3RMMA7SOoApI9K8rgVg9D4dHSs/ieRAX
cNKcPBMY9ubTfzncXt1CrT9OiNWnRWcZEmYhqnrfLvE9+iZvyGq8hWmzqlOWfLLCMlomIJhXhApG
WQXaWqoUsAjfFMTBNTHRkbk0XSBdpiE2zLWGJP5MvwTqhCge6XxYc5IABmn6t4fwv8BRKhrIC2vG
UmDa26KH99+el+17Z0MZYH24NfLoKjXWEmZa7YCRdFS6GUqiTe0xIitGQqFpLW6hZhqkRC5f/rnc
Gu0q8nOtfraraidmdSlTAnJnYCQ4WqMW5Ezphh5ZYJAEArgGYTEio6FMv8FewGBaSkwIylIytYj3
8jEtT+glz26QfYJXNOSyrXH1kGUEVqXoRCw5qh7w7pFTwS7rNsmaS/xEN00uJU3JQVGycK+YaCMz
ltJTq1aLHuBURFGsxVdvNTkNtjVGVSQb0Xj05/9nEZW5VQl0oo7VhcIiWldTfvKdmFZ0RsU2zH/N
Vc1UM+e1cX3N5lIxW44ia1WSqKHLFI7UYaZNONNX1pVVExH9pEsmOWrVoLFfz5AGpBUeDez4CRkS
cvovwwx4ElDIk3qZrLQJGIyjIXxLfcORiAcoFFS4JgGu6FV1LWouSf0Utl15SsSk8XbxMYDQf5Kl
8YvkYfmKaPQJTMJIm40MVHfnf/DAsIz4NrJf+pSfpGTTlJhF/hJboEMbCLbDYv9CeZsGrcKlIZdJ
+H5BAoxVyILTslCYD6uIA4oSDYOfibojZytardm0i2f8qRoLBU6/J0YmUnTUTooqt4mfSd1TyU2J
ZaQQRsvSzAoi3YJ37pRR1NRykTOaHUCtTqF7dt9tKn+4kYrF9h3isaWIFi8gP3kU0muU7/yJHxz5
6JDkJorgT9RoCXsT9pGBg18AP8VcmqZyY1iyI1rEU1OpeYksJ2Zgu8YUZpKdK9hMj4GmIcw/46i8
w2m0+Xua26Bb8Z9FEEW2Qsr4hfTUA3FUyVcqMyS2rD6lVn2J1NJOBxig/3TO3IyqczWMyYe/hROm
Kqpp+ys1qt89YUv22NHoF1GsCPAFFVHuIVXIETVdf1T+cbwhsUpR9IbqnrTc0BPlVufzAKDfpD/X
zpfh67imF0IrpD+blNjRrcQ62NQ3IK4PT+6NdVVvpxv2laIjhnvNEFLaCsHy5taDNQVsb2pR3kEl
rIRH7wUK/eb60LLCy8wOVl9UoJS6Ev2vcfUJocCvkQtUp6pb80QEEhfn0sbOTpaiGoTl3uwJL8iR
MLXUx4pOJ+ElVWePqgSaLijdv5qPNy0aT1Re1ll5uHUXB83hTGr9wzQ5mQBeiI5ypWIw3QFrC6R4
MhToiUdT9kG/BCkJWLqj/KocvOwPh0+4pm1px70RxnQabPDTmPFrF91E06Fae5nBJ1gRMmtqgFUH
+5UWFOwy1Z+/uAxxNI1IXjUpJyWqidWCipJ+soJLSnvPTxX4UppEPXVldh0/Fxu2s0UOtdzlerEe
y6VWK+hb69S99s/9q8rKkY/hKwWrD4R3ScAT86N8RKoaDwH9YYpol3vYniCKJP9Q/GcPm9qHir0C
b9w4iOAfzceZTM7U5k+lZWHJs55r7712US2a5pqrXfSiLhLEmA2T+9A9UVWoukJ+0G/NB2ALxKQ7
wR+YxN5GFKfYLlGLV6GMEa5gf8o2pn3hir4KagRrmkEW7COpCGQXoCdkB1g4viGRpnA0HQIk77dx
tTL8UMrP6qnYU7RMfp4/95/NcDX7/pR/r2t3N3s/nB2KsBfnab65QMirOdnXZ9HJEXfV7a/5mG5D
K28XEMn52PW8/fx9/h6Wz9+dXUgfZXuFdoqKl/OM+Mcu4qc/9A1F6NO/G5RVar/o6kIF+jjPcZpf
5rVWuVPHaZ1SMPpKrAgpjmQdZ+kTZT+u5GR1rJyKX3BL/tTwafKGEkTtWaB8bXlYsJVJuabKk1Rx
8/2iR3Uwh4iAVOQSV1quoKnjYLqVxYYkcHTq0W2uLZcgVK7Bx1YDe7mwQONkaCwXIgK/U7aYZChu
QKoB0E4AMUC8rb1DCACnl4QTwMYQOpTCdsUDE4UzB1t5gBUCOgT8/6yFbAa112jziqun/Jy2P0Vd
QhUEOSP33RJ4ovn6j3v+g88lyEyvrFGd44vJAc456rD3Qj41A5XYzCZJcgpBjibztdM++8S1QtUU
NYLquWxx1CkzO+6gJsu4VfSg/8NaMmiV/GxFNAo83jhRWWtzqa0KaPxJ0qHeW9gTXqsOkHXsXh8F
UFQgJcemhkBa9BktH3CWGGiNNpu2BcGZ8l4UxAqIwkkhVkJckAum/rOvk6wFhFi4V3qfzMUXElwh
FmMDm6EWGgv10bXqEco9qH48C+Gyc6uh6GVSFsK1OCETHStNQ90KCMsR8IUaWHY2BXncSIE+mUKp
tj0NDpXplA0jSA1CoSB7bgjCeMWC4TSKVW6QEsFANxfdBMEPYjllu4EeIyBbqaX/6EQK+A4tfzLB
sAIxED3L0O4SEEiVm+iJlBIgJ5vFHXKdQBVwpbpY/KD7u1GqoOZ2fusUfgTjBh79N4Dz3AiiLrjE
AeIxcYepGRD74OnRHZ0a3HwwDY1XjUK7CtbUTCEDPwUAZ8BBntPEOwOlQ0OfeaRREKzen4skjMuC
SS85Py9wp2vA9aLYH2lazhWYq/2jINQiesVy50AohoTAFOzrvmdOqwZfXujWhYJNduYXQFz8bMNx
Y+5pM1b2sBzcvVL7zSZPxGMc57t35nj4V4+M+WgsH1Pqu+DoMMdGStmqSoGi/itK8S+KYcQ6Ek/k
SzuJXPupphJt9NodAfDSXBTUTgmC9CWMxoR0emmds0lVlbKJryjlT8rkWl5/1OkbSfAHcYr6MdIu
kU5g2tKKrrJPFENpI+Gy/o+l81p2FMuC6BcRgTevwsl7/0LIXIFAIKwQ+vpe1EzERMV0960qCc7Z
JnfuzJqroAz7w9FXp/2SVH/O+86kr0rRHeU4NJRe/ekCW+8vaj9A//9aHO0mrdWZ0hNixhkIi7PP
1aV/Ywnlf38kfQmoMY1Xf4V7aKZZxb20q3aAji2Zg3iTjnUCL0dg2s1LBoK3HGLBz46JjVutsYXb
e47VDWOXVy/W9yBJdXQjpLipuY+P6VjcNUinoR/L+vmfRhm/iTfJKlwp4UBedkvtXIeD6BpsodbP
5SkaMq6O3s5Nowl8wmL30emV93Joa1eWVCtoEsQQTB3MgULw3csP0y+nGrc2dRDoezQPPGuWSTX4
3swzel13VA3ogIrrrxqLud0nQYg4W/yudiipuOK8XZXkK7IkydY6vhEofBT7ZE7mxMGmT9x/xlXq
v2jywzBniMCH8luG2IqZvol7GimKCvHQXuGOm6xz/wmws1smFg6JwMBiN7EzZupAptFQZk2YzMLG
L5oJ7GPMzN0bBWLriInTJrqjbIIpjo5iWTiXFi1HjTTaRbbYOq9tvCxPSHeGtnFNddtUUPisr9Wq
/aPaoQyrQMlhU355Sq8TSkAMgChX4X2Yg5ZodpWmTPkSPOZFzJY/GxnvGegIvM1jvTX4/vnN2CId
1Q46cVBVyA85Esp2bPKQY9BookSANWgrqOwpg6y1fyhbCYP8JnbokVTVoETSWUd42bi1e+UYXsK9
wkpMscfNSoHCXoziaNfChqa989i/12AopusQsaPP6kmYbTza3BVXm31sC0XhwldZ9UB9ADJUzYqG
82VLvv89/RrJ54qyEEvB6iDETBX2Ay7hVwFdGWDk7RflixIjLEjXs+/C3DG+0zrPLHm13UW+1Ase
Qu9nFbInxRu4C433vZoQ1Xk1LTvRg+RPpM2Z1wdu6F8xlg51You74mJt1BmWeyj7uSG2FAjmJoNn
ZZcU4gd19ZoaiN9ZCxQRgkG7fsHjPYq76Nbj/vnp5SFoIBx7Jn80Bb/nUK2RGV/RJD4odsxVvMXN
Z84i9TxbmnDIX+jtMcaEdqCQ5fdJ/zxH1jTy086liKJKNCYNEku48iF/gFbLX7Vq5iirNVRYbA9r
A64sdZF0bzCQgd8MDYgsZnpxYiuxXcWwjGz5L9jzHySkxkFSOAowonfyDiG2qgPY0BBjXapovMBT
U2Y1b/uIvgCqE8g3Vm4ij6ll+dks731LJfQ+OkS77ZSSFG8ExeZvz2/hHDscsV/AD/k8DBqIAqcS
nQEq0BJB6CQdRLxoSlwsAxq7e/BQqeGSR3JRFFt9MIvnhy/cTH5Hc2Fj76C6fXRhvG/Yr5fHTyGJ
k0duYzomQ6c9Fz/mU/7siPgM1qe5LHGjGCbA4/0zNih6zYpZuTXhFOXHEuyfvhUy+b8/g/1xNXCT
1DWebgsVTiHGDVBRC8m40Gjwa//YVYHP2g+5g4lceZ+tWPJ60LLcKBvkE1eU1fUoWnbIjiKnjiwQ
YZP2mEhGst43588SlfJjDZsGC4II/rqtwzAb6m4OddG8qode84bwAIn2IMWOwm4S+xjswNPx00u8
HL418mwqoYFbW25/iJ6+99U4OyL6lh/Tjq2DrzWoHtJGeLr6rrx9T6gDGRm6Y54RuzKCTFxruEKo
N7b2B6mKa3bTFsmV0bliQ2g5EROeVCCLPBukZ4k78J7R4vnZVji+OXZNX6bLkR1S6dMMEXApxeHG
dKt4yotBwJsqHA93tuN2JIuCJAP4mLsGFfg9ha2R9LtX6GV+wL5xHcOBRRiU159ky287YeMvdGQE
s6A025+PjVNhjs7sB6vaYEXngqpFTm3JPP6u3X+w6LfZMSm9MPJQQTXPPJfggTD9mTNXm4PujJIp
eq1fOEwU1enAuv9OX8PvC2w9943v+Mlod2iSQQMiWq8kGv1lu+aaXoVttGuG5SpdBGv2d1QKpoex
kR/JvOECNIOsdJ40MJFNT2JgzBH1R0UnPT+KtfIZIDG6R9ihm9UsvqGpEA8QiwhOJHcGMlbffdHg
yCwlXDoqFbqHY7xEyHeD9bLaqyUgAlWyfRD3nrAW85br6/DeKSwM1shqIdS74rlq/T0emIHXwt6n
kOQneXDMLJ+2QusEHNja+dvJ40W8IEfU6i4Sp0rgWalnVDPRmAjKlA6RT8H6BEXyRd4hEHQ2DvGJ
dtTTajdDOebU6J6luR/UI75Omk8MJG1lX7JG5mscSDP8esM1fMatsIx3ZIngwncTH78tivR/SJRQ
8xTnLw9Ep5s0h4o5qr+TPoLlJBLWjWrykI9K5CpEkE8Z8BLEdJCzGkNJwDnupcRseG3oS7G6N4/+
WohG0ulzikbSsZiXi2qe3X/s2tzI3wYWTio45HNFMOOpy4b7ZY+TPgABEZKyrcxvwUafWnPeh34q
/nLwEn1Px59oA2QvPk+3Y8dOwlV0+NY9nlD33TU8eWVl6TcBGUF1/HxCpiTnG+auQQOT6AMud/yd
kistdGk316QeSLhnabZCd5L13yPDqjK6qw9DsbkgRtMrCJeVUz/RGYWgj/y1VrrPa8xwFk4WTZs4
+J5NyluaW8SkiUnPf5Khm/SI/IpSDKQCaRX3R63W9I8aeY2Sv8QAxwA8IVdT3rOpeM/vhHHSByaj
3ENgO4I86oxgcuoQaZZ2pl3RloqPqHhIx+rxJHMcyRoy3ShmU0Q9NJceEL+fe+0IbLcly9e0YtI0
3xR/OKOI/QlUYbNSEBxIIu3bNliAMQdGPej+god1zO9AJ0U1wLi63SXfQUzhqjokH4O28y/YBsx1
86mljlRzWr9HxnuYrITA+eVOx3JX7okwy8Gvsn4PUIBInYPTI6VjIP4Ykmioz3xG4d77gHnl2jpp
S+WuzoIVViM75ZAhRZz0lmkaBkKbOBvwPzZNP9dG7QNb///qq3qPDq89GsXxJeNOblECoTB4Y2ZF
V8LsJ7GFf7CMSVuDTiNeyy4xRmZnQ54bp3ZloeAClIrI/AfpX5ASaUrNBT4nHfq/+RrdirVq2cEe
8yJzb137D/VnvF0EDdtldJUkN9qIJz+7skQrdU6IF2CLKqRNbYY9g4ys1ThFs/5JnWSn/DldbwP3
PcYQWoi6j/g5KI+wZe7Pq3QHA6ESDUuveADgvLYIeR5b2AR4eDRr9Y9SAUWXBY/yuRLW+cFI/6nv
7PSpsuJclRB06F8u9SVZSqsclFKl1oO5d6hBdGOHD5j4MSTHL2LivxGA3o4/gZJJ4VeKiPPPF4Fi
BM+gyNQGOWpPtwI5HI4mOZGPRj59/NbKmrjGd1TjCSexYf+NxpupC6ArlP7tB623X9TfDeFIyUtV
FDwIQWhXNX/KoVlVf+2fgQJgvoWvdmgJfw7Rz3Q+VDmT59ng6gjUwY74tQWgYyhkscdmdgtwEAk0
ikk7RUcvD3yT5QFcpEfKPXlwfUQomJUXIG2957/Q0ewLBop8ucKpkCQCrFhlkVuyLHZI/1DpLcnK
vrr9QNVWlwIC8Wi14+rWcshGEYo58MM7l2yXQFYTHJPYvze73tQTTdQktGtElJL+tpgcabPPtyIY
p+z8GJB/pm/0ycEWKjpXBM3jyOYjkWvJGxVn74wYaVn7z31nOBbQWuXxtqkUMxSzPStaq4aDZi9+
6kpqZ1t+kQEg+mcxTFXUFchD39Kvvq4uzAl45elnosczZCKjflzOPhCl6UlsaOg7Nu3lrx92/qv0
Ww3pTx6uoz/H7W8XAgyRnCzbNB1MERsW7zIHjeI4Q4XajVJP/rkFwArjTXT8hu2lqD0FcUFlio0L
7SMfi42mNvOfdNw/YACItKbTGJMUlXTBLV9MUsyckmuobN/XeGqmvpgMZdNWL72YE9vYPGepD+zp
We79un92l/9V0cxS3ZC1bjDIU3DQ6BsYLT9yBlls2aG6+gPCNZwPbMoSaatRmLqC6Hyb4ad2oj9x
IjtoxvKToV14AY3q227ogeFF/+vY0kPptSxKUfmMzYuAm7o5iDH/eY0qSpddq6FUZtgFW5z8xIZr
U77R4HV43yVij+FU1pyCGSsmrYWNmT1OKuzssTnmSRBy2mLe7stiS3NKTsWhVACFujybqQEp4vJN
ppa2ln+LMGaJsFlXwaatp7Ew7pfEstOv3bTxsIPydsp8Deu4xG8nbwRFfwu1szGM1PnfSkf6icR4
rQ4Rfwh7LQzzlOHn1AAYtqwgKK1N3gI//THTkynzdWiiEAb3+gVxrJSpyWub6zMLkTNo0bSDsCXu
6jTZKCRxcpuXjN5HcUlb1RnTGphCoWaXPVFGMjLOh79wWlhu+V4REC112p+CpP/+OhR/ayQc0QlE
dI7oSzcJO64cVfj2pnZheNYxzZfg4Byi5vKhe++86tWD5Br5kEOnubo4SqOZ0R3QpaecUmR04EhF
VwByqxrSPpi/oVJikT7KrOuLxx28Jz/cs15jkfkkrX/q6da8o6kHF6CUeV5+9Ri5fjPz+1ikrjlX
RuNDqTB4csAcCPp3j0/lBhhLvCf8Xk7tO3PpgYpkWL3/aE0i2Wkz10TcAfgW1m48koDiKtd8T/AC
qFKnZczHb6zXyXvC2wzbp12hAAvNtJ38TL8vM7jSJHE5INt7iGFXMDiYgalOhKpVOwzwTUArLoaX
GgZO9lzmBCAms5THN22jZywX1id9Jc/AEHhgyDxTw3VzC/2+z0Aupl1DdYgwPGr/tnZL9s0kf5NM
6sZGYnxWvimvEYaksML2SFoIeGagIceQAALHMpCGyc//JDZ29wi2op3IdDv25WT+Rm7sr6MIMeyq
m4kX3iGW9OiHd2OOH5A+AL7JhzJfDgUzX4lxRKExLacs/PfRJU9xaOefH/dnIEBW9JKHxk0/azd0
9+yKORLKEe9pXU3o/EWY2EBc9L29jTFQSjO3jgIXGYAedUA/+Cfe186eZ36XXqPIb6ea3d3IsC/H
woKGOQyEURBXhpi0TiaXl6ayaR0VODgZ/jsQPP7xDyZ7OdJMv6AWgLsPjUC/vcoVjdATmjRN9+di
KHsJmsNFWdTQS9cviPCKTcjIt587LIqrcaD118mTH+ESyKtSduTXuP4dCAiZtSNsFpkrxSrFDiUA
Ug4gIJbFhECfVEbfbxD/jbsQ+6oy/EoeNH+ajwS9YFrCDpQUn2cULHtJAbIXvWDkf29vvhbUDTa0
Mw4rczNukHlVqqEQT0u2QDQUv7kw+HUi7ukwW4RjS9kEdegrDd4R69xyToWLMjg9shG5ou4xySqX
6CmSs1ARbMQFAwYiM764/C6JVT92V037mczeDHECO0dIIRi/phhbPDOXVx6xocUKtJ9EdvAb0H42
PS+JMwKIEC0ZG+ICr/W5jguQ445Km3dC3vvzQkw9MREdZKuhzV3RchS4IJ/t5wQm9UxHdB4Vs6k2
Hompq0kDDfXr70TGBZPdmkUceArTw39gRIPFOTIcukORJb0LqpWFmntITX3Re7Pf5P0zd19Bm1AQ
JhGZeo2+5FceRgS1bFQHdhH7YCb1wRDtnO6xx5jsVB4I9OU8FDpWbvcxenQnBXnACU8nu+eniFYN
QJ8m7eMiuOK0dP+1/+lcAUjorMgjCVrr9gsFhpSw4l/WFJx4pptkQdTNZ8FevuA4yHgQiSPAU31a
IfI+M35OfMtGoBUElAYfk61pTCrFx7H4m9joXefX6hRQm8GIQ/dmG27feD7Tg1/EI+UQgnvEHcL8
rVt2rc1/yx7iva8OsXlo4c+0jSMxq1FmeeUoz8E7GXE0gXnkj9Oiy3PSDXIKQKcGxO8CSu8pMUsT
/0+KAVyKGbTMLWXPQaNdiSpXolv9jv+9M84HL7obf2kiYrv0pHgQ0ads3oim6eNqYioj+qHk2n1d
TjPl2JfjSODscZoxFVGEbxTQEaV4uv2Urv5PEfN7yMWBsqbqfN+KaYya6okWMHHVeiEii/xxeY8v
08t4le0+hgX3HtFzUxPFubPma//mWue84LAJIxmdA2UkzYtjhuXwQYE0fej+iByMheW9xH2AGwK9
o+TcaQsis7p+HUEpyDRQwwkZ8ZpCh85SiNzfSPy5PBF6MbrTEgXCF0dm9L4JroZ1JwNccaXcFSrj
M8k4WFE64dNIm/a1ezADBxYOTIzVhAGUOZZ4xJZb78l8QDh0Dbor/dO5AWx5a/NCPPaSVwbcI8Jt
MUnVCTYSL+lgVnsV0etTtgWXQ0WWZlvPsZUfJhNT9rXpR51K1J16NKtp2LGyMZp2oBtORPP0rK+f
zovei6p1BKgExEpAdtw/vtP66/PJaVzV6/O1UL6D1yr+AzZR8AC6KwugkYxOe9fZ7DgB68G1iFyZ
XBy5Gk1ilnk1oCr9oeA00IbwrqAKW7bnMvYo53t82wf8peHMPp6gzqQ58qG0FCFHF0VT1U6X2oXH
UpIptxnaCUBdazVegiLLn2EVTz7of8OAAAtQB5VCc3KgX6gBgDi+llPCa8LNAznQw5ozIJpT+bsi
VGCR97W8ENvilt8BEIN4UqmNkemxcieijHkhh1sLNjiPxICVFScVveSak+WpHf2OayDFOo8Ut2V2
TaPNnls++W4CYS7/wKOGIJV5PepDP0UpEvAWAtUXjHQo0EwPQe5pcKayFyFwjds1nfpvRE0E2aDx
SwSo0F4iew/fOyGdie+1emob/PvcJ0hoMRI41ieAOM5gyAfqeOO0GXSSdD7Z9vUZizqI5oG8KmKo
0zsjGuZVs3z+C0UC4p0oawagovmAvpM+iahSSTMOTPl0v4x9Kgc8U1jE1kJnwRJeL1PTTYTazrzH
Bj6F+yFxeQR8RibPfEKFFHUTcFrSTPnd5KEvNb74Gr+DeZNuOF6AN0030M/gigWVnjkMEQbFRAUF
t59HnWcpf79u02MvQJACYFBn651bJCOeWYnCqTxt8nsJ7svptFjeCxZCOSyCOSftqU8SvMmJO51H
6OJn4vcp77ygW+jhrOrgyDEygHL/W5boUkvjplvIGTvr4aC3WEGLVZnysSkT+ZXaTi49MpUJKPfZ
xUjvD+ghlIFcXQQWVSDQMINgZT0bMekI3IZJp/fa1vkgangKbnwHBOorLXVOdoVaYZ57oOVpt/Me
blWBFQfS/Ida/mdqTd9MPmYUR/EWnOPAzShbDz7Whg6oxrIG8Yd2QP3wrRw5mpHkFTYSaWLBunsL
KTKo5kUh071bzD8zuGJ3jJQgDN6wlFwwVEL3ObiAKEs3freeOtS/2bTq7ASa9VWYxKQp3GGPIvBb
wMA5509kLqCcumoJrvV8AE8nBw1gfccLfMNWofKfVzNDQcfbkVuIWQAvJO7CxUCNKi0IGVf0XhTZ
sh5lr3NaQBAepMIhUv/k7kx1UDZ+/d28DOxdXKpedIoN5a8UgGYAWN/I6VBXU2aIuoOKcfebUZAq
bGZwK3HMgIh3VMYJuP/8u9d6Kga8TErHly1TBHnWXeyLNQ4SszyGDeWzX4RILswSNH3YkoggCc+6
w++c/8mz5B89pR8NNGPK/uQLOyIe9aQ0Ok8cqTHpdbpZ71KZLQq2kGA4goS8mZJgIcxcCwh9WI8j
2rOBMcuGGnr53reyCxLR3w9zTEhrMxXNOygdFf5owlqbUyw/1L1QQ47Txybndo1zh4Xgv69yBbnw
4xRyE8PShLk7DC/ZV1wIJeuG7zirbs3rQgvanhJg1jE2QwSJe4mJy1Sno2C4fNRpvu0s4M0MqtqR
SHWDQBjII/Njh1viZ7KtWCCbq5vfnAQpnyRjJXIEGLOxTPZDbe/TL+dSULTmNDfGJOloWABwsBdw
LQV6CyZNTizfqP0Lu76z5YhGHgH8lw8xD0H31LKrn8u7kBk09IEI5ilUrieGoR0YBSAlgvAHzstB
YL2ENVIfPy0YoHSX9IqgWQrWT/geh3QroJLvf2rBauMwt+KvR6Fe88s3rONrDE2de/gagEUU+3AC
xk6YfTId512KI4ZDQHlA3zBHfvY7PGKKJeNN9Z1wMEp9LdZTBW2hyCWMR7Vb6Ew1IoBBepQr42sg
HAlqm+7hZENQ4b6xhjtWV2LKfsTr+MW/6F+rlYwMyDoRta6NEFTrcG4ZHFDpdg/iF75kgttivw2O
GQ5TcZggJUbMwLGkxqQHPgUXHuZcZPjv3KfMoXPAvyvgSQbM+bglKb1p5BDEUDx9fL8Tldo3Nod8
0z7MwrFpJwqfhOwCxB9tnxBHceJbRLhGyQi29OsS/XawAtIwi+7M5mSH6Y85fK6p9JWbOv48d9A2
0aaYi34w+zmfabCKQNueB2PQPvZSgUyPOCTCPIcdbAXAFoxxEJDr/0ao/Hp5e+P2AACILDOl7kr1
MSpAE0ob8P2BLoMzQb9dCeYCeLX6OCxjJkMuJoGqeQiQEQQMB6kDEbQkDT1Dj4nbyxzStfSJQ15h
oQcoQmH5o1z7HcN586jC2VNw03ZnAjfKDpjHb/STH1QsNFA6F0iAApPMC6z1voduLH4M+4tTFeRD
lhSyiZ7bZjUlMHyOlh4MPhCDwWkYEmYTEaLFc/qkquQ1Dr76lR83OzvHdtBO9yFuISgYZPOGvYqI
YLqKMVqDj20tqOYiQkHi9S5nH/py0ScbMWeUZ9KGdayeWCzdi0muOXq8wNKOVj65mjZ1soaBl94b
AiEkw0iE60KrYieBU6h+/vf6y1nD7ueFroSON6AkFK8FeSW7hd3AROKAmJa0jiE5vf7dQw/ctL6G
sJIpnUNGxRcq2XZXnGEtflyVSLCs6e97FOtTz4X9i9ZlTdWJQL28ZDBurTGsYJEyFV2d0ctJY68X
XAi0FRxh0TUg6i+GTvqkeVibxnBU08YIMVhx5/PaFfE4DI+NOFIB/dbUfwGT7MoLCfQqhhILkuqx
L5tI+fU4xkz5cxFU5uTirDau1NRFPHpbm5YxfSLOKCLiERPoz1FO4Yz2E1i1mkIt/JajGHc01OHf
LB3A1k3d8DdkyyM9lZRXwYFL+kwfXbJpSmrCndTRWPW3g38fy1ga7F/cVqyRsjneiOMQWCzedOPc
AQJOpJVVMQXwoSq89fUP805y9yX9jSpzLgA3zOqXndd+XY0jWJiM9YZVhQ9CMUpLGFi+yq+tBJ7f
jzDl5yji79M2NeesGQulaxXD5L2X4fIBhrwCrD3yr5emvmX4QWnYKTBNxY40E4fMuLSsLmecW7Zi
66cfPqJopyg3crror6oxdTlFyPeUSDZD/BaOOm6U56YYfwil56gatCCMjVMemeYyAqbtIn1W4/CK
2g+cOWxN60uPzoyfF8ogPXGKh8gStnYLcQNR0dfjLVUmu4TYjN2O6b5gaK569GdWSZWpQ/97+jEa
hK8ggeZ5MlWgRYAVO2IlnB9AiWIigBZt5WbR/mFwg5cJ3frF2Etu4b0YN3gqghaTlEJs+ISDme+U
U4U+o/JxuQRDrQXjHEcdAbj3Kst6dXZsBm85lvYWpi7yI9iDDAvrVLTrLQad/W5k8ngBW8WuxEYU
aLpdypvPZygG9vvnVE8akEHdunI+tOAHY4lToLpxI5u/EaIF90Eet5McgTHhrUXq9D15MT/APGAQ
ccaCcSb576l1tv5A4J3s9lvS0T4l17rneA/Jw6Kd8jKYgaMmuC1DhPMQ9pJuYKw1GD0U49MH7oBM
anWt0KVeeT4YprN7wlJBOHxKNpWgBAhngo3bTxFwbKTATT8b+25kPdpqqPkK7EjMZ6tR0ozBYqkI
otnHsvWQjw+g5TOeA3kc5PvXpQJT9WigbGUnNI4CH84FGUf1JHfC0reWjFlDSNjA+0TDbhhemod0
K6dE8fiGMC7SwlwlJpkaZFTW9nFeOiZecA1RT+IPfkWr6I/Wakk7zBPXX748I0UwcIQqxHSgdyzq
rxBBEkNVLgzBVqEvBDQKrx+BPaxojIHoXfAlm5oku6xeFxEXO4aRS2tX3fh3gl8R8yFQIGTx4jnZ
GWcVxM8Vp3jvoZNGgH4rw7c6UpblzKCSlHzDmBaj9mgAOC5T/qoIs4GBsdUWfFG0i1VusvoIIHwM
fo/P47VXaP78/jiiZNmj9HY0/IHGBHyKL0nLq/clNEAUW/fFPXG+FcyWIeBpQThehf0yKsuprPIv
JB1jAzdzcVbj9IhbGGIIaTACw1KzQVmj29b29LtXj9bZLBmcII4srK110tdj1VS+4ysUHPioEguN
K2lmwXUcM1sDrxFWOhkH2oyyDZfauHN+MnapXoHjgw4EsQJBwrqzncDdgWr2IRKvMXvVsfq7lfN+
MMEX/PjPW5KfPuk4mEiQ5hcqfiBjBt3A/aWPpAdqo/K6vTbT/FyuIDEsdO7ViV8IJlHrxiZqOTDa
ssZpJTe9YjjFg3UVA9smiU2jv7w6UgCQUPvCGyyLkvuf7ktfaE2x1R1j2KkPGlx1j1gz4fXDxC+u
hguI5+WRdg92haS6UjkiXyE8ORWOUgBG+GH4s8eHjhajQkUCj9ArU144EeTdyk2T8bt10gutnwzo
7nFyUwX3jCfQpeCaZ0IbydqQpgz+AhWhF4YcG+Mm9424zqoT5i1pb28lICKxwVbhQDoybtWcyQMy
9XcRuyswCbEn6p/lMTgGZDu4Tag+syF3Vl+3fPEes73waAxaNmyJkoc8+wUz64VPJj2b5ikeM4dc
hhZb7WE3cjMefQvs0h3SAVkCFXKt3vlX/eims7XN71j8encaUIPMV4KZTh2DfoVB52fXvHDJ1zlW
rLRvBckxOjROJd5EHU5qbKB/5czKQgaiXLUchxEQUfr7ptwzbIOPghKpy7cl8cHhN9JpNY6fcwU+
0St2OHlffKEYnLGuI9kibxjLzdcfc6O22LRsuzvxOtuno51E87ojZiH8Rt1wabZ6AznAJoQCjXbS
/EPN6jeL4EqIcLUdzR9Qy7qDVdpsY/bKiwkEiKrx3jWKhGiIBjx37Ixfs3e8EOfBrhq/Ac/97GbC
7+4FQyRrRltsDQC1eYT4Uq962yTZsok2+fJFv+B978D1yRxcnHkZ3BCqImamt34B9zvNTjKGrddE
n5BkFSBgG+xF9H86FbH8cgThLt0FfaQsEsnPf6AbW+CDLrdVKEgQIRdm4FJAin6O5B7q2qlLLzln
Qgyx6rmWpTMDF7qIwnC2NeC65ZvfQfpgDAUgX986/0lDa5fMgKYNqNygJvKxze68Vm8S/C08dKL7
gcsh+rQqdC75luIXxIivMk/WfBPKGr6Z5cP2W3wBZhiybKGj/xnr6BFSD3MvIByPpVVia25AUce2
/7r6o+zDIgyyLB4gSPZlvXV0+ChASX/ZoD6y5uFAcEPPqC1sDK7FC12daPXLKVrfGZSaC66WMI91
4m6CrVJ6AftJLgFbbMRzZuuZwO6nAUKxxULx50b5qAA5csolwuaNL8CcG9bDqh03sVMCpcf2b/2J
bYGdNm2Y4QhzSZgDP2c/iw5buTIIOmgYcgXjaMn6zWvJFJ27sYA32F542PyVMECHDavmo7oc6ufk
QdVtuiEOU700ErU74wvV1881cQoJmS8QVg9NNZNKAqjc46PDQqMxE2fvcxTg3TXhlmJ+/cV5jrG0
6YvFX4S4JUQQcjBDANGzAkxpUV8ghuUjYgLQAG3KPrEcWFEwls3OZWyrYSjofEeNPoeU8GZ9yg6W
PJtipQ2hMlNWUUYL4jwOYTYB0rtq6kBhxPm3wkIs2fWS4XA0SGw9QOWy2kbIUa1p228zpMMaRhXy
o445i+/ZHY83iMcLlhyZ5UPYwRMI62kmqSvscDAG7HeP1AcADehZq3ka76FhTQJ7rPIuh17yHCbJ
waon2kGERB72yuEhq6s2PTM6yrJn6kfQJqYomNxrCxDm1g48kVmBfO+YaJR8zAwp6rF2VtbKWZKH
P3pan5+CgfVBlql/ANAmIizPcCHNNrodnsWRhuYE6dgLvOe0YFsLxnF7bnokjnrmtQ9YuN90oRNs
VEaxkOvR1XdMaHeMyxyskpiGgVYMf/qg2IrFSdl/GVZzg8LfJrzr+aLUvfSuHmXiuDk/KSCBoxft
Jd2bCYeHwOlmofeZR8PkCMXnQGn8dBq4O45cYbVMOcB6H9z/55Z/JFIz9FvWnGeMtNlIvEXvJdZS
txcA5+vxhRJKSkIoVmOmNjDAP268Sdqip8X4aihRQo6tlXSJWLo8mEQa9lvNeRG6GZjCRRc9aDHh
wMKq+4u5uPuE4KCB6pjCyJir0G9j1+IciHdxVN2wEWMCejFcxlTBKZ314gu8alsIPQO6oa0F9mdB
AOTm9NOKn2DLt/JnD5Txc5nWrnxLOy/fs/tAT0heY6li+11XN3wApL8fTkzYeXofkKwWf1unQpZf
hHkPyUn+jFR2TivN1rJRgVjThnnIGxdhoGhe7Q99tXDTyl5ebYAiBbhzWPrh9PL7LNOvHX7gaYWj
Jrm9OV9cpSGtgskDYvsS6Yeey6j3USDnNsKROLTMLdAv69GuH396mfn8o8KPafjviRNB2tUT+eM+
Ze+bMKfUba5xrr/tT41t5FjA4zEcZem2fU0sBhUxdcuR0LkrRYdATkeTmXBuQLaikSYOgsYRd8G+
eirwCpY97s9MmicquyGohDxPAHohebN1/B0B01SvoXI1+iHE79rNkjFtNJhmpDLBSvediz4DCdaD
H8NBOX/6vyAdyuPnkLcKA+i50kkw0Vh97Z+GHWn2F2yjmGhPV/0OM5q5CVairItYPX2Z6bQKCQN0
Fef6HgKEUpyOk51uI6SDfe2t8SGJ9jYVTj2tF8FSmTQzhMWosd3iKFAJHxJ2LzwafCZDmgsXha9k
GCEQ6iDbAvua62zU4bwX2c856WpAwzxWL3AgbeOG6pqfMBWSPAaM05afCrHneCOR1/y9QO5Kvr52
pNaZfP9V+AmWLnVPBUT1v4DaN2D6ickjj9u8UBvlKRud2NzzbSYkbqgfYFos7q7FXsTttaGM66+P
PpZ3LRs803L0HOubyOn71W3MYm99+1Yz6ARJdNQBv0w2w2lcvzggZuKyulCGMStQV23O4h2QLIkO
vp0CR7yvdzhe676ITCfsdoy+lLDrhkOk3pLxZ/MdGtfk72mzKXAs58pYhnrhZIzX8DG2P4/sQL8a
zsx6Zlg2QaGm5vCLjbEP2BGCa8v4Y//bWX/RsHYlcdtSiNFwdbDxjKmwp+l4wd27RXtlxUORGm+Q
ZyNZGKTmVMldIRt2waMI1kaxqU2i8S3u1kUDbWQgm5mtZ14YMtMCbXWfpv+b5wF+b9/OMXCPgA3Z
H0hu4CKyvBfedRNFYoJzaJL7q4GNtm1hNIGHBtG4OevAR5WTMmjW9iBqRjOmpCEt9POoftyoTXrn
EXBTqmpwUl6CVLOW1Cm+ZgLXVR4baq9xxyIrvrJ7XsFvSuIRFVYb+gfcufwPyJEympaO6QYzEKvn
PwDdClftWM2IJsPIM0cZWAAvuhmU1/84Oq/lRrEtDD+RqhCZW5GVs2TfUHICBIgo0tP3R9dMnZkz
3W3LsMNaf1oNnYaln2PmrrFcQZseTQ70SYE8AaBVuNZQpl3jwepiD+cfzqPMUoFgx2GV7pXdnJwB
DP0o+DpSQ9QtYsRHvK1vWIjXyP0OwjWgvUFuCDZhJqIDc8sSg/LvhcX7I2Z+BcCpFW35GL/CNd8Y
25AVk3KybbmbNinj9zJX2fZLekN0P4Q9sImngwDXwJoZtCogMoNNLWlVXgcelVtfkTlwDu15rs2u
Ku1kpXIRMjwCTASdCIIeacW4TheAv0IUKTL5WUAJTVhK7MrXsbHz95fMKQzTVy8CXDfdI/phVh48
VD9bCtL5Pe5ShBvQBNr9hSJ0KK+5wBSKCQ15Xr5a9CZRcmniACVwbo8g6MzYw+YQhhPr4/KmhHAz
YWt1QTTsOmmOvZIh3rsYqApVslCpHqt1JV5rsss05MkznK04ZZX/WlPa+kA4PNsbqGTNOi1d6bl6
qnta93oJkTRuG+VbnC/pvJqNcpFvBYNjarO6VJ/KIxGnvcJVJ0IxHiLZ1Ul70EwRdZQPQoAfHt0X
E79bj8MVqoMwxp1w6mLAipnfbDtSc9HqbV8b5TR43OwkR68UdNZX9V463H/kv4R/4elKcue5O2Df
yq85LSa5WAeSp3+eR8y8HElO+zlQM/r0Z691uYIT57AIH8yR/wDt4BT4S9eIypiY7VVrNBeYpveI
SSh/UZh3B3kJrxBPQSPRGZ0PR4pHEpfZ3YDSIWHd9Je7QDoD5bCM7NRFwEKPxt058gSFrQH1BeWG
ls7imNrEj9m3sdO31fcIZI4BgVAequI7Izy+5E0J8b+VP5Ov0KG5ovfiNcguEjlC7ezBC1Y8C7+6
Zyt4wvyBIJmSkJWjrPlSUO0cdaxSKumjjrY3O1Oa8Kn2OCWJ7EdRz7Ywk3PJ/Bvks0vFC/aJGZ8Z
GwN+L9pItodJK4+IGPV85nOBUccfsguYVfNT7ObIarUvljrbyecp9WfoIf91ph6doTZAv2g4rxOT
bcgkeH48rTlfXzVz5s3CXTOgkvmp2SUG0ah9Ss7mLO/11gZiFRQruD6BEKwCHM2wDUwE0aF7WTp5
ay/XYLCwrpvwxhrSPJsaP609xGMKpqwCAWw74m0jY+d5g2oorDqB02XmFPdlzniK1Kzmfzhpyjkr
owqWTwxFiJ+bN1u0/4p5eNnLM6K1RsZs7LfF57Nbtvg/ONX0560KMVand+Gz/4ixagkgTcRUtCiO
3w5LKy/sGIB0ONJ9SzM/ja5TEyd5/FJhwGjVq8TAeG1wqfC2xEc3WkqCThpc1NFB8DtYWj+EPbmg
AdAgnWLFFXB+4YcUnWpYilQ6Ze6LYKsKUApGIEshzpZRvsy6EXjfP0GzSC9AsVFIZeBnr9+yvL7T
E+QTLBDkCj8fpDltFAJJ8AO0b4iFPfnpiRRfsbTw5oapgTowpO8TJcgQbhOC2NJLQWMdrYR2WTNe
HYdljcjZrpE4zB9Nwqx5BBRraUKLvzvxip4io+ntSeG7d0JjqnB7CgM5/T5cDD9Io6MHhXgdAH1X
1tMz9gV5MRzIHDzgL7se2uug9OYgkjGcohas3BS1lfnajNEynCO4cUVIOMqiEgiBZKDQHJnDS5go
6NpR+HyCmK+hq8Vkkyp7Gvb5XtSd2nthr50MVWiGNqWXukARg/sCcaOwOoV3Rgk8vXRJnc/Nhizj
oBEVMMNJxuCBBu00q/BDvhka7T4Q2TBh+hKH6fYvOGLCAEOd/0iwxOkaSvBpCoc8t8hK2BSYM5HC
AD2/D81rLZGnSkB3sNIwcMKZxbiL5rb83gvPyAIz1Jhbpe5ivHiGM3iV9rQKyKyIIcjfcypxGdMi
BqGC4ongHOMCThh5AmpvhCGwgZXf8fcbYuYii4uQPQW/HC+UwKbYL7bRasT8dDYYqcZtq8SOtp0f
RM43NMNYEho7Y7evBR9484By15v99W4HLALMeAmQSbrJudiShVCD0dfrDoWUyYKr1+EdmhAqH30n
FWNrt5foUO6khy7Qb5tzOqlsKS17GOtlcK934jnzAZ4lbB2jPU+RXzsaFGB1UMHykRvAFpKpE28x
NFEkPE9wdri/weyoc/fubAvRmP0aEO23tyU7paPeWjy+u9yKCGiYCjbZiZZQoVh4V8CdTOvOHEDQ
3i3FBb+JUW9utZS/giNAzr08RmeO1kVHnY5n/Ut5RCidp288357HFedfvAFvZti76AUnw0WlsBk/
G6ZKWzwX4Sy97Ow7uL/PsAZIUO2aEVhXobE13tZo614Gva5Me+pNY/9cpHNf/x7I+4DcxnuGEJ40
NuQQFLIp4drdTrkWiC0+4/akFU6K0D61NM4n5tobMNGtpd66U5NYxLnox7dg8fx1mtYVj3rEGFQd
o8JtmCtSWOOnjAnbLpaquJBRA5x43s/t61gji0Ds9cu4Bej6hb4JfgHimx+QWVjQPwSaZ2oJRM/w
WxggsBuy2bFh/fKQVQDm3p19vOznFoj+tyexvMM6y7DI3qXx52K6TzjxE2EMJeG9hEvbzYnSubR/
M/e1rC7CFITOAkkfi8ATwNdh0a/JPXdCS/6cecTUZZYMQjdjtvibeY6ShdQWO0GySnfKrTt2V9R8
W/USEgdR+PEV0SOjhDDTQqxlpVn51MuPgMTpdE+57wEsgxBM6imZ2owDCq4PhctD/qMU5ltxT4YP
bIVsPuYZkYlVTA3K7LvcZsYq/UEVN+LVUnFH2illGgsSd5eXH8MNatuNdIweUxQSl1/K3Dr4Sz4y
rVd97AYGQSSCJXy968k23SLAxNQdHpNjw+c2PL5L80bHaua834/qNwM4S2x+MwodJMBS5+uMsw4s
qVgY3rjJT8Ek/LLUe/sYJbfeUQvUu4AJzRjCZl52A29Xn34JdMGtx/WT1GaenNH0Qwv0+4ioF/0o
bMc7NiUBDgchGhYIGP33IzqLG+0Hha3+xVmtJT5bhkd0GbfBLkAmlHhvOJZltf0vBcIE8V7Fiq99
1CgEsO24pUqCcuXEp5rt35uYJQZPY+6NZhafbehrEwQOX8RrhPY5GL/vzqkupeKOH7CNAscNv3Ye
38vgIJLqWy1nlJjHtzl+o5yQP6Vzx8Xlw+0ai/+DwRF478RbV9kczdPnBbJitrM333Bmpih35MNc
93O7+0ruBocKFOcFgq/byfQw3CgFibGTBJcawe5pLsJikeG0WUhXrV+oXwnitc9hzVYJhfXgA32z
nBtTUDeDaA8KB/NKma9m3L1zeWswbHe8c3PJ23R+fUnHQLUQEEB25HDBle5xw1KekIqTUDGw52eb
+YSgvt7LyXU33EhgW3eXvECGToYTsSECb4fIsj+OfMC6Of6e9xE0MUyXKO5AFp/K8Z3veTA9e5qD
k6zUfbUurNlPeEsHp/oWgDOopE+Uxcp5AplBKTnfIwuWHQsFJqPhz9B8lJwTvYD75L1E5lceQAaE
3Ew/ZDhmPXW54tIFvlmZzr7GYoTmYjRBcovhpKGhi2lQQkrSGjnqGRE4OMWcsxQhiWxjXQhrZyi2
T04URl6shlOR+pyGoGvJKSUulrKiAlq0cDABog4ve+JkuxX9gmHrX8Y+v4GBcWeg7Hub8BxR7c2G
vTo/AKy8DLdMl09afmqgbNOS9PIfZ2zuSG/gPlITT63gQa7gBkGv/pIqjNxTPTnhptlxEDaIRICE
MhOpo9hbQJwTrnsGcEHpE6grlLfINdEEh0uxcHSS4abUWEoAfFsJTdcCyz9dEeSR+IdPZyT2Gn/y
uKWm4o/qj2BwZzOTGrZEwBQtAbs0hwLgRQ4FNwajJ7jBD+UVdEfH6cT8Uai5+rutreheu9gNq3PW
P9o9ctcOChWSACAQ/v+a4g/zc846sk5YsOk6RBmOuviG1gk/By8S9oyE5WO7Zlbdlub79Y1OBHRH
f2hwHQDF+bYft1yjVbGoaPQfFPjBz7BvbsWJxhgYBqlxRnjm00JQPEkt4AHhdWqzJZgL48cBGtb4
K52WyLsZiaSnEBcAB3h1oJzrds21sEPKer4Qy0kvLiQy4IbrxG2Itj6xugvu7i50mMN6KTWItrAw
afJl4ndpYa6YFOQeUTAexkvHXgQBa8xkmZ4y5jJajMhEB/vUlzyiYocOK7/QQhy7e7Cjdsjv2lLl
IRxQpMA+VB/o5mo8e4sssRtaG+MmX0aS5Qpftrtf7vQSqaDxCD76OacA2iX0vmQns3/hiwvdRUIZ
X3lTKGlocYsOc3Hw9GHSYngkKprAST8CwZOUK6YFXgNWurbZhBx8XOh03ZyEuc8CeG8iR42W/Qmt
bUwDmzSn4Nh8G81yXkIA7GqGP8xPOfraRX1tOSqO7S45QiH6QIoDRIEHClM/hA06qCUKpyPzAyDW
7PL3fxZL9B2SesXPGu2jX3R4frzNETtw91vJqtqRsGe2U9sGOcbCyMBgJ99SOXn2WUgwdtV32TAK
LAYS0zGzu+1tzvIDYdnGBRpKO+wu6pKfqUE5SuoFyeWEHInHyFiUf9UaKQBRXQi55bnJ8d7XPuCQ
wXAAoKlwQ3dJDtx0nlXfTW0/z6Hq8OHLZDkdkKgfSgb4EhnQURwvSKu0hysJJKf6yq3HTmdaBPQP
Z9d7wWEJOvVFV3pqfoypCgw6U9lGW4E8PRIe0Ax+Be0ZPyiWOyA2gHCUO360w0wi6FieWE7BVcDw
iZdkxdrBEcAix+YIM7NFGCXN3DftYLxCbs9xiCVR2PSS1xTLgKU7owlPrmzkXHKeJ6kykURBr/BF
+pzhrgFVirDHWxxdNeYrBCcbDcFvv51nRL/xHBcTDNJ/chNRPJImxIi476RbjESJaGudaMkWLyv/
Vegdfa2fUoa5HfPBFXGi0Cq/Siar77PDdEqTG8qWjMzRKT1yViwsWrBvK3Zq5Q13bhbY+S21+Ub6
AnOEsFwwSoVyAirF6d1iam1J7ucBBevhTj81eUCc2p8aBJOtfYmQVAEebKRlZfc6LqnZ7xys9G8+
kSMjPhUfv/d4E9DAUlLxZNoT25czflzUn4bHujEB63l39M5LtLEo3l6MWWHuw50MKbIKVeYt1LA/
mEFc4R4A3Zit3XyOOIe2gpf+UusKzKOJNkxusGM/Z6KqusrBJ3YscUC65mr8zTfVI/W0Zf9XbLXO
yvdvTlLcfbQ3useP0jEGvV7n1nM0Z8tgV5+lv8ak8BfXbbGiiTJFMr++qmW8M87DSuvN8ifPTOWg
A27jTOptnajL1Ex8OpEKMyjpTMhIa0/81mY0K2hoOmfGIL6pq6XlYqXF+Lgiiwq/W2vX+IMPibEl
tBJ9h67p3Tv9UmV8bX5rK9MQWPL3uvXD8a5VZgPKrDtt6arFpQv+FKJAuZLRUha2chwlX3hBZous
13BZlTibcU0b5348dlGFpm0xp4scLLWbvACK4mJ4q4Sv0rjyL/Ma7Q08BPm2IDEgn2r8Uw6uIe8Y
LfjuPFGoTY3qUv1U2485Gy6xJl6SIEcbC36FggiEFoOrnn2BlSeHzOtbXis85gw8Vx8xQXDvOROQ
UzhB9Zmewsx/JWbwoUl+obhFdo8/5/jpNSqb6iZ9ib9ciU9NW0SoZUSm+9Ivq5OBMH3dmxmOEJwo
TorSINkNaIzFCxkAGOBHX1kBSvc/sy88+Xl+rCOvBczCiRx5s26vGYc368wM2FkGRZFaXUZ6Z92K
QccUK0JhMBElTP0a3fm5RhVeYi+3oVuAvKl/gsP1tUnvEZVwvgUiIRf2RL0mT5bNlrwxUkxFhnmj
2bXLT7iIY7XOOMCrNX3JCc/FCFY2OsUdHneA5nx/9NxF8VJDjcHhIvNyTOkTLSIxnfKPvMt+FRXH
NCaNhdJwx4kOn47WQYdVNdNJql5wegLmyC8rRwFmv9im1TLvfa59/pt4jWL3PboAY73hoQwmPA6B
jbRXSHoFKx4xk08UjyHaTJxhwA7uGIJ2KFA6V0MKoDOuPsmoFKhvsEYy3o7cHEhwlC8odss9HwXq
9CPDzX3qPtuRPpCEXIBNbMmY0DZtfS7Z5sSydBCELytYhpRz1KaV4EApIS2RuEREq29ICHLb52Vm
7ChYUdhgz8UJFm5r8pZ/Ix+mJr/RfBXdlORj7AHSFIeKBnhNQgQ0I7rSeS+xRam/RAWTs0kGdLrq
HDgyL1+DwkM1XVm2v/25+iLdQrNrPusWHmyVrmiC1HXktKklHShgoVi/8bV1TpYDOxsuaPKhtgIf
ec6fZkKMDcbk4ePOo3nah78Mocf/4nf7uLKYP+8r1QKFya69lo60FPacWOSWa/vZYa25xYLJWLmT
WK0LH41FYg0Y82L2EMu7W+e9+9Qdolnm8qr4guxpvgI4Wkl3EKsbKNvzzjPEC2XXZKffsDUH+kK9
d43SfWm4DzldOeFJzv0lsmk8DN1gYcDvNliAoDRZ4LCS/ckQyyn9CA9qdBou6fdABFdznStrDRYt
P8xiFJW2CoE+eWl2OWxkSScYoTFVzk+qPgrDyAR9X7Ni7e5qkH+tP+LP5gdSNpns08aXfEDAwqm8
TE51BUc3Mi56vmEP5UzAwK6FpRAtPe6cb8OZHbmXR5/7EuWH8j2lHGnMBVDuCo5z8lA/sSYx7+WP
Zvm1qZZTf0iXRAt9mrCHeikf1Q0+2xWtyX74o69vfzoissTf5AitnoEiK6vsF25ylWwEbnm0BLnV
L40tNzLU0LRTaW7rIyOhIftwwh1z/uiwGScRI7WDGxzQITCF6Lorcq++t9OxTv/3R038wY107Xxe
nZUH2SbsX0eNkWH3ZK1ILND82MmnuUp4FMgtVkfRwSaJpyLR111PlJmbnhLEhRKgWOJGgiUqt7I/
t7gDGdVQt2w67I7qRmFMN/eiK30NAJ4eRj2JCAPRWA+RL4Y+7/L52vD2Q1vSpx3IQYjCLAC/fC0C
5FrRosMkO3zMArc6BVeyM5LXd64R+kRmzp5AsOjtYx7sfzgIcUgPzGpCusawFruGEScbkxKQqTKt
uJeo0tDUvRqP/1Vql9Q4ar309ZkiE4pcjpwZMTHU5ER0qrhfASu9sTkrHMndNp0Bschf6QcVMEzg
dGahO16/D8aKj9dbKRfrE22VkyYPxLgv8qjbe8wGUa/xJHig3CX2YQqDIFJWdTrVkZeiRgKSrc+2
kBxqvKGtyVFTkthg1kcVXU1jA9JPbgDCMgjwpvvKKBrMsOKFQhG8DC9CbFw7Txw6sy8BKQo1/yjB
8CAvyuRDNvcF/DHWS4F6RfZJqQeJJ1Gx4GZkC49kEXy3KacUPkZZRCuqOgRQvfxR/XmSsjcdf4jp
cQkJ2/qqIFoUiL/QYuRIhftmNbwJTkBWV6AHAG8BQytBHRQU01XoRKOD4mNwZEW/YR8R5o2rSX/J
wB5CYU+7X7KeiZLQOBBqLw0nh4cQnKrhJkqD24KHUl3PlCPSxMly/fojmodKFe2mKp4bQoExpDQV
CYle/0Z29/Tf4SYnOJftxxH088o/BPHjjd7+tcMTQAveCHA8Su+TO2vsatTTdxgBCrin9hWj2K65
UNTXPqjXb4Law+O0lS9PWt+XMZmt49cqfv0ANs0EJ5A3iDqR2VJjvjZ9Yq0NIAgiCMTjHO7LBXSM
lsH2EuyEL2bDvpYpamlkHUS2uK8tRzJ6CabfPQlCe11bFzgdNTop6NCXf7Ol/sWuKg4lJWGpU8pJ
y9Li/5zQLp8nixADDKMj7OKkUGFC5nvVOICi1LjIDDv03MYSqGwGd7vrvsK7gLMOf1/L90/++DGf
dshXMfZcZTBEUN1bcZVekhu/lJ/4xsr5vYoO/eX5WQcUp+lvfB1PgR1zL/gg+j4TNnakQf7Gx6Cx
pKPigqV1i3qB9qJYpVP+EEUyYeoHLGI9uOV4Czxjq6COVy2GBDpMeQNMJPZzjyXpfygD1qHygLWF
V4FJpv0GP6P+YoWuRgtPW0VGKCUENqFNuMK9y72H3RfHCi5CN13RJDTotLQNZaMPO2ks5AdXZul2
x2inPkp0LgJyiPcmJXI9OHwRjdD8INmgUWh+InREdFXb9ASFbex4tXR8V+17vCNuix/NByl/2g4H
Y/Kp+A3d7f+cPeAUXEeRRX7VX3Kc7Shlkr+q9uahC+A2xZqgdcc/xFQPAHcq55KrvHOfP8kqc8V9
xkeDBUX6QWPRfqEWoZGAT8clk+7fbm4aTFtkjNKS7m/2dNT90xqAywULob+yzg6whupHS2ZjfGF2
A5IY6CqkjWS1vCgqkGggSyBq/Aqi4iCqhQFAfm2sAWFQo1wV8CJUMjl+vkkFgyECcCycb7Dnbgs/
woZiKh8pEgzuiwnrJb0MiQ2quilDCLUDBUv4SPfzM1+m3ZP9Z4ko7T6JC8Pqxayb6NTsjDsnpEgA
+xTSOvVHiD5FknMmjU/5N/yFRCdn18oBrp1hLz/+B7CX5ddr00XO++v1jW/nBf2NIZ63DW3BfSpe
MIqb6OvUa+Cr6/ggMAxx/WSla+gBecqwRbSRDSNBcydobWq29obWx8lK+BeHoAfESvLCuPGw8aIh
WP+cJvLBuNlvsmWZXdf9dWBV4Lc34w1k0K0A5Tgr1khRyZt0cUU/GZs4O3bb4KDt5j909lhHKTAk
P7niguXSQsrwiRUV3xSPalL8IBqY/il5hVPt+SpLgQG93FzC6I5n6gOqSaJQeIni8EFDQBIVGUtv
BysShTNm0rGDZuz8Ntlxb2YThGQX0UqL3CD15qMjXMk/GORzRMjqW/Deoz2oqMwUZyYQe/Ny9fQm
CP5zOMnpiWJV0O5xdiLHha2Gp8RokRmvs3AD7BadSZ0kRxJYTxT8RPByzNgCGQKPRiTgxjFmG76s
hOGUuKbMkZ74dbxwJczdFIEA7CxuVADGaMPdXhW7Yr6o6OfBtMYliUG6vB2KtajuldKmw8HUlx3B
SN5H4E6cZeSgD7KDudC1RBeXqPhcviQQbKxs4uGF8Z/EAKANhkhwX1ITMkpWt8XuIySovEV9t2h0
mjJCtuLEJjdzjVxe0/wYVEX+FlAvPo9juazLS21c389tTlmSbQrM6qLbJGstINzPxeLWK1+z8q51
J5XbF4vVbEM5kT6dprtm3blK74OCHvgw4CXwiL9CX8fVxwGx6ihcCsAeGFKnpoljpZTqSu5oV8z8
+GwxuMJKWjNCnJQNuAWCJoMBXo1V8O/EOnnQe4bix80FKXcBzMg7IJiz2MBRVborz3GqH5FYvO7z
0/ykXyQVraA1iP5L9wfRjQV7aJwKZ2jJJ3t1a/1tNwUZUOQDIkarF6/kQobx+38QXOsYtTlsSbBd
DjBCnTVOOSeL9IO+KcEhSBXe2sZ/RivnwJXtgtBoxrjAyss+YXFS7NToVqZ4EXA/lLLfdWkalRcZ
LrWz+CD4gyjE2RG06Pk1/ayQ1zpfPqLpmfs4Img4gXLw24xCt8hQqNRMQgRzVxMPiopDm3wBZJPE
TVFBAYf9jqvnido88yZqmOBAzU4Je0SGpJijZneaGXxG3Ib05Oi0EQ6gysTNygdClYdMkVYrYOgF
86UY82KSZ0aOicq9wzhNTLzAyeGiQFyMboVEEuJ7Mz8djhrzfQ4RiUm1DexB03d/vs8hwZovlDTx
EonHX3JuoAoTb0D+daXAKwZIDpDbUbRHYgoSq2lMgqE5JILejh8wOvyE6B9h1uaC5QeFw+7gMVLi
vqdkNKch6cW4CiJZAjZhuuk2YUzx4Fcd+XfbUCTUxU8DsqiwERDNSq0n0MfpkyiQsEwoAJo67OEw
fxgTcUSi4Zq7yimRXQ2xtHFsgUvhz8/8VgrXLvVoc0lGJvhaMCAM+Ja8TY46Lj5CkYgv1x/9N48S
ztH4BihBKwZ2TLgtzmyG1FJVdhr+9GmxsmTJAiV+W58Cdg0sRuBwXz28h6scK2YF2wazM9AmkejS
PIa79BfcZZnc5QXcM4ARPYSyRA0rdAcgeBDOQtmRRZEGKMI33OV55GnBB6uCOnMG+fBAhfrKGI2S
XjPJ0Yg/Hg8qgvI5UZIH6lyVoIDyoyXPmtJigrKVo8QMiXSyxJCzQH2Khl+qbY3uiTnNtUOhyWNJ
AqyNZkmkKEccS6Xbqhi5qaEIPVvQjNCJMGj0HNO1DsUlqZAKQRgNy4oixzg/W65IjqfcXGUcaU27
V/tzFxjoeTdN8jEGLC8JqGittOTgrJ6EmyNoIadm3HAgE8kgIbQw8p3KOI6WWY/9Cs1/9Pof4s3w
4fYwb8x22I/38Z7l17TyaUDrT240OXfoNfuTiAzLoKMyk0/xd5Z71BGIzxSTOJN5Yr63MQ8bbuxV
k0IF6EKRa7QrKZhgGDdGvRU77aVCbP62yoDSis4XXfA79xqkGNqPBngqHNhjwpVuKt9w0k6j2aDQ
KSF/53PH68XbHDWLyoa8cLlgE9YNe1ZCA5FWtDS8jNTKsy58GL4ypRJEHz2EZEJoxeT3x6H/LE+k
C0okDwHMyOxyfhm9GibQDsVtu0n+MCg/hX2enULa77+oscL5spm5smphisC0imIRCPA+I7IUzV3r
Ql7UEDgMW+VkUtEaz25qu0sxAeWPJ1nLbJ3sIw08jWyBwAzxCxkOTKdc3erhu39u9cJ9NliUkDVc
S86SKXEJJ/GO8+KNuIxu6CBRh+F4HrclFBRakMAjUGJA2UrEgEKeOYYvSj7KgZ9uA1TwJJVuF7VO
R1rq2yO/hfOokX00HuJ1+MPgaaw1sO+5KUcc6BbiKwbF1R6yHiJXiZcSndpTGdTQmGRpFG8X8R0a
PuWGoHhdxH5z6+PJsyz+vtmx2xorDBFq5M3kJuVQhNXgNDxYA1XiUGkTPILpl8UXGU43X3MWqmTc
vQ9x80HBNBbubBPDzsfzvQLaFTwU6obveWUCB9QMkLlQSaNxUgsKjsZ8ZhbS/yc5SoljAPvxPBkq
cWtOPVyB8VFr61rDN7IpgROKPdtiqEkZsVD8ZvrEvAeaS7bPCyzhbYnj/c1JiGE8wK9iFoPdI31a
GGVmxYhgwl9i9jg5VSgmSgtqPoDW2OHjhOSogjLyLgh4RamXUENT4I5gE/Fyh7aXRn9uBTO7RGPB
36R7h9jqvHr4zJ6+Hm6eKE1LEy5qXixFOFGaJVLSKdeea+SHV3QyY48/Aa31Pv2iBkAm52ZMkA8c
1NfsMlndq8oeYqa9QUggBm/PAbz0uK+pdKWFASzZgAQ8KBTBKMCq35YRrBJ8UGO+hP3gDji3xEEn
1Sdwi9yfn5I9+xqB23GosK71uScM0EwP+WW/r889LXOhTTkCtfQhGkwSrKQ1AQD428qnp5PjHSwF
+lbiLKyXj4A3FhhjZOmxWXyUn1B2SOwatmWwygi0ql1xbkVsrcgaZ2vsGvXMyVKW4nJEfiR+lb/v
dqe+X4vom6jRvjFDAk/0qcz4IWhJ0F6Y4yd07CHQqVbXnMOils4oU1uKUS6/yZSDS3lHSawzkm3A
I41z1i6jY49LMTAHxfylYhCf7khmKGvCaJ2i8KpyUpssafH0A6WbyP5DCm5MGsS1ThyUsm/HY4bb
IGmRSSyEXapZ0twVsMMlbBI7gDwYjW4xMLVN8kd84ErmEyLwU3P4xms4DXVw3vjSlJerGovoMRhL
JPBNhid5YT/mxPOU5kecrLPM7KziSm3pXioz2v4eKZdBWqVPVnEvO4nx08poNw5sRI+1sAjfKJ99
4cQZbRG7FdwKrp2NcJpzSWT0qWfOPczUtfW8QuMwgQMt4g5O6pM8cOT5siNd1FW5ay58FItkzQUt
+yI0ZUbRY0VdSLbszAEDUpszEzkVADfEFSefzSgD9VhRboHl1v7b1x2yrjZzfge8cf2T4JGFepmQ
h12/qc8ggsM6d2RPv6VLle6qJgtiN0ssCYEXs0CmvwSHwAcfCwqCL5ornkPmj8vE10+S+3YCT/qE
U0I2u54Gg5HnVuG+Qf9vSuZod2sc81uKcLvYYnlcV9tsbyyn+WLRlqAwj73GVDlVuMGWGCGA3aZ/
+vE6cEJ/JP5lDtDPRMPpr3SFi67VFnG4RJ+ugP2j3JFPwp1qId+nczc8B6fXQz9Vs70W2BQcmuSG
DPyStlyGKmYUUmNk9hEFSfb+gI18FxeZESDkxHDlgESXZAW8FkrLCOyd4/wysnqxX7gfIIU2q8QC
Pl3az2vhkUlnDERpLEg9B1Yk9WsBQRd8t1cF9VyH1Nx7n9/n+CP86Lf9tt5NyULp59Nu3HqPOwqD
V4SOR8RcARb7AHRaa38CQ8zytYZSPljOgz0ov8wYOWbctedxwHc2ObUqsqBrhLFOG++ydoOUlxTi
YWd8Vn/YqKqHQQ+KVGmLarJ5VMfsQ143x+Gccz7CYy2SHVpBHwX5T3VEePedUzNyw8br2cV4VCnu
XlytTMOUtik7haf0OnbN7t1zt5IlQi4D1nnq8eRa15/pE4APazlbF4WDMuW9zSFq91xnwzAhwjpJ
urolEl+VucPgB5LbvSk0dpiNORhFLxuJw1qnyVZguDBQF2GDATbi5azfP2dOL/6g1M8Reg07LlvQ
S+1972a2lO/ClCCd6uMVPQqckFz+6+cO54JgyiES02Ldl1OEJP5gA7gQg3X4AL9qeldbQ3u9zhxD
IqaZmZf/topPzSqLtwbpA4kvkviQGDmUHskBCb3CU3chSi4PbpUCnvkUDicJlVgZnyuCJr7ifSvf
hMDKVPdJYyoRsec+eZXVIp4tlVqa1KjSbN0YezkjL9LRMsTjS8iRWLezlqtL3YjiKhDRCWKYRFEl
uqSHjBKXxllAptoH5HYxNEBck5eBe4BROG/CDo5zfTOLLfUT/zQ1K0Ml9JxCHoMetx2a1T2WZsCq
VEZi+1MS3ZfNTimaEC7y8pHRkI8nkme08g4fFaAZgz6mRMSpOyy1ErFPZ2rFjcuY+6ku1mp/0KGL
BiB9IVmFvfcUmc+mPFJhTQhJQHhVoaF9BDWJx++aujRT3OFAYAKCEA50FUBI8ubSo2lQmK5KBgJT
WALxEolLJ9/ahIAzc6JObDp5au+RirULOszucKMk7oPGg7tpnqquaFaN+V6IN6qODwse30k7QEs6
18mqYT6Z61V6Qelg8tW624Yyn6djMGm4ARd3MTFIthR/pPDWyU7C/dkEFp0yySiLjF6IHxvaWOy8
BrQ4VqxUW1bQNaUdUEt32xKhneoQ3z2vbWFmj8VuBs4Jak6hLn33d1CU4I/Me4pb4zsitj86T0G+
D+AzmiTFwdSbY9fQbcUSN3M//iOuzudDT7Nh/8+WwoPEDEYuFUu2YhdTshOcpf9NwGwFAL/EJ7Vn
jipDehH74lidnBGsux/sR4S/gKCogksCTpwQ+ujOjOVIVgUSIQDIJXH5JIrMNKh550mCs0G+G2I5
Er+sDCcBwVKAiozD9fLbjPyRCq/czM+ZfoYbgECT/DY8TdET11yZD9lYvW+jE/hT8lG/V7f8QeVD
8lV7tu68mV+u1C1RcO6wIv0BpgSr2kreSj/CP5rOa0tVLAjDT+Ra5nBLDipBRJsblxgQM0b06ecr
PDNM9+m2DbCpXfGvv8KWL4NDPmRGIcEYQgp7hHim6XSDj8PAJqEX67m5e4tAdcX35ZVKIE4cBX6y
e+RJBg+lvmGtSXFSvzjSFgznFK7PR4d5lqsnDoBwpLyRdvTfpX7syCQMmmOm+zeoI7NekZPAuFNm
ZjFQEQVZQcOODMVjhIMRpXfV83iEZg41YpoUg8m/ipcpEf+cDTv/PfAmn3pQG6Ty0yx4ufkIZJYl
E2QfxMY65X79YEUgY1Pms+jP0X7SGbf9ntl0T2nPv3sf++I1LbVm9t3F+GHWhmK1c7NXMdSTSF8A
wGNAR9r+w6UlAj5jTbkvI2JWwJnU1Aitq24VMHO8iLzFZ0MvCVnglktmk47T+kEH2UMJvTEjF8Em
uycNWKnrI+nqpmnaOgXIOiT9JdwjoZDUhfX4Gh3Xj+gY0VsPSUWvqYHRowAGKdclYfuuELGvd4iB
PNascvVgAmptRjq657b3Jq2TFHjtXYCMKTkIjsbmSA8Ks81eRoei8Kjh3x1qfWrLAt8TktEErzeA
B5VhLVfiI6SrMWEqU4WrbDPhBJrQgXIFIQezxdkEPEW32SX+mMxtXAr6crIYUSil5ecN1B8qv6/N
a0vi+Ux/FKNv3yQXAtUViogkJp1ezROIJ3YndCwvmG3gAoPBAB5aq2cfh0DCp/vhcd7IdKH4qVnQ
HGhHrmeguZBYTbspUN9dAkUVCvcy0D51Ff1/ZX9CT7WjaNCLeri0NK0IEvm8aizsxUCtHW1ayWoM
OX5onZYB+rmLv6IwMoqL1t5MCN0ZbAwoX9sELwQ1EI3b4EVfmzYtpUxvAGY3vaw/nPRsEDbnzWE5
OhjltkVthKiWPFUAhv/L9Kb1x+ysH0CV/tBAFNbJRK3OqxJkAfYbquZBQwDJUALBZkUECW01mJa/
3t/Xf8+yycnlVyITIByyg9mtnI5TG/YIFzcD/2HWXfoTR+fg6lyDRdjVmw40G/Z12Jdd/wHkibA2
jIzU5l7vY9zp7dkZxz15Kh1G+15LaT/8zM5x5PoT1nSYpxnaJYZsZJWDZodQ4756D7HarejCcE7Q
h+UfWT+XK2qTnN8NidIJ7Lyatm35aPoBVcubDsL8AQ90cL1EjUy7GS2fy3jjh3y0A+GRStJdv1kM
JJsSlxXwfmG23LreYbJgX92Kg9yfsSM1UNQmYzL9p1sbFlYz7EUI5WWhEoZnGpHaToiGBQFLQWVA
wgmGMXwPmSuKe/GWDAmj11oTANCD0qAodIL9hpAg/oS76cXOvHZYwhuJywGoEloDso3DL/Oo/QEx
Y9/Pema9Bt2W9UEFqDltcPy6g6qbUqL7tAZDpMZ6JQ/aiZmLw5wFq9UjYlYIMsimHbdPI7d9EmbK
WB8CBuP/grxKoXYnV9gLriT5VMDtIGvFZ4TvQO2ugaje2KDj9ry7/ni0U9DE5x1qQjHbAdMLQlk6
WzT6VEHQlUQclHRgGLS/Ad3AdAAfud3QPhH5f7QXHjWEhKT6iocJhUH9rwOflZpvAGGS6+5TbKkO
uSE9hXCPwXnzJqVVRmJ+Vzv/QHGmbw/0ogVCNaM5CxK1XBn2vbvWgdqSVnWgQgrcBi2oDxp2sw0F
QpMs9d/upgBlO8JbBRyFGOWmL1g6cAH0z7y9Z409CrE39lajtE2HHHuiPSyAXdz7FDoueusE2vpD
2QV8EPiPwbz1mX7rWJLu9sRGghIcFBLtENrlOf8ACLnHV2bldGim4uX4keTpB2qrbg3I8NO0hZai
mxRGmINx2if7g9Un9WzzTrWvQ9bM6P+RC3jhTtJ/2500Ahr871jsht8ggXskn5JbjSv5MmbgMD7g
iag/SKr1d3+wfDKsqX2uMSMhbAEg/ANY3XjbHRqcP1wuBEv1wikPFxqhMMGMLeqftTrDDWB9GizS
PIty6kvdOq1lOVq2RzS8D7t4gwfA0B2AnY9bzd6RJn3dInDkTThyFm8yDADerx3QjOc8pBC7/wPp
tPcv0juxY9yS8ZZBZbDawgdBRq7mQsty8+F357OAxO6l2VraSqWFCW0Nde66NiexTFk0W9YmPYEH
Y2NwUxkvTGce6VR6WSgOdol7HJIUQKqKZbGsx1L2/8g0NNT7M25v6VShMnITyuE6wkrTcgwupwnZ
Y99+Hx1SuI+PASdeD74tCb1d3uzE6AionWE3BOF4t89Uvcj6Mtkzguj3Z13ys3kCHXA0gP1Ln12M
fwd4gZEM77dW0jj5cGBU5I/Cw8vMFHLh1HIUnGZ6E5i3QYnmAyPnYkTv7dl9MpQG0tTVaf20j+Zl
lnkXtxnSTWTdrYHVdVpQqRYBLXcG+yJsEZEVZgfwtcCitGdP6LraNBgxdhDGVGjZt3nMEr/VHHB5
sICTL8BMeaip/fTCWOrVbU5nrg95rAFvbsi0xgc9HEptXcKlEXYicqc02VxmPfiYOrPSu0DaWHcG
Ni2ZwOuU/vQYfuO7/6ITlXdDTvdub5jPWvikb6VDygoKpCFjbrfctcH85gPWJ1mJCVmTMZG6obmz
L+P3uD4ijPqm2ZR8EI3XBnf7lOwMEnKje3BKBmFr3IfToz8k8fEk+0cWDM8HGBvtSiHB9H5y2YAT
y4gYRxQBIPgGRKxRttkb9WpEUQ+IFWmfFMA9keV5YYCZp1xWB0DqM1sJGq8Y7aPMEXRlTqFbSQbK
CMwNyke+ZHZoNToWYnXsMNMEaAubNINukC2bqFb6COjcJ5b/gz676S3WJExhnr1SW+7ByxHK8DYw
h4C38V16ip2R6odBwqJ3ysrwwGjPmzKNevwU6qyD+/JOo8voBmgLgLJ2WTaDEyXknSfNxyAPMuez
OThAF9p2nyY+Gd0ONbn53LC4wq+xEq7AU8n8Eet0NcE1XvRmk3FdNpUKeJ3o+ADCqR+ZzDRAqBAI
g7nBySE4eg33woyKBkO9Gf9onj3AAi3r5u0nC79hQb5qXb2u32eq3zG6T480J/RCMhgfSDEBAlBq
Vjk7KuzFuEOprkGRCL44c/emCGlRe+7sgBG8dLBTu5xegA1cGROYf8Mjdrc0PpDcZ6Q4F8/JvT8q
gS01rFMX7h3tRdwEoeucrJhW11r2bfQI39HFPtkvlfriuAWS/LqkDyGkm23C7N6AYVDQFSknm3kG
LuSo69v4qtRxVu1bDHPFCnj5+GQ/FCCP9F9rEFv4RhnQfzIt4a8bkm5TaRGAxoFuKB1CoifDucDF
aHcmVat36KAwZHRs0HjS02/uac8FGX1/AXQFCsOgTUt1V23/PWZYy8esQ/g6+Ou/Rved07wn5cMF
xQuzD1M/wKRJXPIBkAxxVYtmEjhTYqp7JXYa4tdBelxljKiEmaQBB7paGowbhBYKQC6NKi3C496o
uz//3RsvdVeWegPE/4hAlFoYlB1Psnxk0smwi418NzQSIEAzniAtVZKbWG++D5Kud0+grqHFlomf
X1Doxz8469aUWkn206xEZE6hC7V59YvkvflMAVx9z1eAxDobCRoaJbnZL79l3Oz4YbTH9K76vTVw
QSvzngRef5lHcYoK9UlJLiHjl3KIJDD/tbAxpMeFrPqu0K6Ftn8ywUynYYlKuCRJPlKs2AWHM4xX
ICqkd3NnfikA12nntQBlwCRgN/7urlOcjfdDJSVUEFjhDjM+mPWYNQnyCFYOjF6q4coOvz4W5UHa
W2ak0apACv36ctvwzQCZo1YPeJzMMGU/q03I0Cd70C1JequMqwFDAEfjY5Sv+unZ7NF6IIx7vfV5
WkwKtAEKuMACL+LiBmIZkmRcuZPeZ0OeLxedSDLrfXUKruNndgZ/q30n+TZLzwurDwpFhqgMy9w8
1936Ra+DfacTIsr21h2X+OLcgHOYrZdFC3b9YjEil9EP7RGTfNMCBmrYhrkFV/170aBgx1VrWW0w
U3TWvIfXN0h7Eri7MYk+uoNIkNzM1nf46JpHxjFBCsi08459KPXn0Xzy/aKDFXpOgYYWL42sSt4V
8ND+pndK/8IP5DkLl9Yk5oSBoXomUIcMz3MGDZDJxO8mVe4BQhoBu1sOpu0Jja2tkH9Ge+NABYxw
DZ11YJiCCqiaaJIqAJkjOvmAdHTgvoJNixZPVAPZbxKRB61Gbb3F/E3l8XU/Zw0spUzSins0vd4Y
tSBU6jV6XpdAhWhQI/tDAw5I2y9+xxomNkhQcMp4b3gN8eJ0nouEvdbdmJzXY7KDM6sPkRKDp3D3
CA6UevxetobIDNdY5KMCIgWQI0CB8TVe9AXxsgPQcvwUstOcp4Nn8rrSXGqU+7CgKi4RNTIMkzY0
6KSY+Bg8FZrCaX87qYCKgTlAdrdfPwT4ZeBKQAwNcgGSEsgGqFyBom+t16wnzKuE9/ho4930+0c0
Bsk5dpeBzcD3J3frE76YHpzTKpIFjIvA/pyjHQ1g0PzGTD65AdOHaiLNMJ5oJrp5CN9mT2no2s0u
dh71guP4aOy93rg3poGdCQkUdMyj9jTfvEfmPNyu1jDJsn+Mxrind+i8AKAP6QnVQ5JWEzS6cTts
6ziW7JAqSuB299FRDPJkd7ztK66VQaoDZBIOPeMO+eHOhkoOJAW+DFfAjaIZNj4twbQyf+n1V/OA
Kk+b0dX6eHUvy5Vm1ILkH1Y6HULs+WcMGNM5BcW0kZ69vYbzFLWGTK4/6qDYEACgGrU5+AYg9mD5
uU05ZBkrXEQYloE0R934Mx64zelrkju1TXd9TLvDzCmCRnT7a1lNvT+9bx/+/q8dD9BrZx9l7aLU
YTJqqs8N8tvDmH6VC/QmqIr7w0CqinCwagxZ6mHWk6QIf3gw/jQjF37WkBuevH4u8+W5Pss6EUCn
Ab7uiXmqo90+vO7Mko55fFjgwQwGJhHBuFyyeHQZULQBxUggQ7KirV6Ffqgetx2yLTaQYRDlIFZu
o3YRAxeEZfC5rN0tBj0wSQvqofp1jLGH3zILc3LozAfD5N2Z7mAxlpTMCMM4ScqQYMyPFukHKoEU
vUsWvGNA1EkjKO2kS3pKG30YIlTwqYxCoDAKawvB6DlqTi/bB35SEnnRQY++cJkXJrGvWiq+769C
fB4lV1KyLYrYB4B8/IpDYbSsiLyFQvaQGhe7Ut3QDEcrKHVo0kb3UgPLg3cOYSiOENv3Pn5EXDjX
x+V07haLQUnwzZi/pkMQcYEl/62B8b0Rk+00QFfQnVDWflVN0LRwAwql+gm2OgLs27nDu8QkXjL7
XJcQaA9z0gaHIfCtAsjWgW7rE35sTTrtaGlsco9x7WmowrBPzmnT7vpZ8prQa3GZUubNXIoDnSFA
diCKINcSQhJQ/auF2ZujXs2at/PlKwtB6cQNg9S1c7YJEgiObHiNdmpvBejfbjLHus7Xmf2uMyiH
gfUytB4aVw3RkKcP8DlLgxEeGpAiDvp4lOQwbhi8KW88AA9Lzsu+MMGePGRET5uHrw8oVA7m92jP
sK3mFszlOLKgpqAyrZtsZ+Jq7mLB4aVyX1BRHJTFqVydRnTMwGNWqF6a8gSy6DD3ya0kXaWxC9QN
baT6ZrPTQlMfNtTh3+ysDH1luHkoPhznKpVLHCn6LxS6o/hOcMZj1AVUDDLh+47+h4Wf6TuNnIGJ
VIwg6tD62oHCaKlS1FDGk8kkCNZQ8Bgx+SgV2eNrp2xJqikTRuDSc05TDxXGvkIlFqLhsjrkc57z
r9P2cGIofF6V5UL5kzOQc3ooqxXnxwHERO/+Hcy+1gnlnGoqrkO1AiK/oGiRY7gdK8EOw5rqv3ip
v4lyRqK1mLd2Ub/KRhaupm8Q/c1s9nXIwztnhd3gNeDPZOVS9oHsD3YInPr7yV6LCjWM2Ci+T08K
b370AOcbpIU4aF7SuXmj+dx13w6zNtSEnkKJQZy5lwKT4hW05FeH6VFs4hhw+1Ivks4oJrtocmVQ
cPF9R7+XXA/ML1wZDEYq1SrWliiv2n1yn2UXPqyTam4wrWSSDEBYsFYC3VD3hrBryo0qrZd1grAE
LAi9M5Vc0AUT7GReMrnkr/t1M+frFqOGK0fLPTndjvacnifX6jgFeNk6V6kdAvl+0ik5jJF2Gunq
4Mi8J7OzYQMObt7N64I+1yV/bNJRAddSyyI3xsskT37Qz9puRaehyr8qPe10UXyBZbRVShcubR/a
WSN2Ibcsz2nrzepoaW8TLnSL9LWzA9+Y69+H3TvBndanu9QVEK2PjrlBCEcnW85wRcAYDKwhQFDf
2NzbHcyOzvcGBLIQj2HHfdnXtCWRpEJ9cwjqVwJJ2VxwpIAKhtzG7vDTPHYPihtsp850667duUug
Oa+iTNl7F2X7UYLAjd35vK6OYnfryi9uwH9bBN48q2tof3lkXhq82TxJECg7GfEuo2REzcFjcLOS
0uRB5pKBaJqHLGQKu9OfzYbNvzK9bBhQQcIAlfYntylzcgfGW7fF0oLD4thxNGjtboCyB9pt9R1s
ER7O2Sc0tBpDYocxWpMutnKITSrGdKMc/WIMSbYj+uWtyzJ8GR4DEJ3bcoCTBLpCGpWbMFZjZ1oG
bUAGVUO+qIzaXeeKEoTssa+hTnfr+1IOUOI0FdBHR2UrCyXmloOmAUMO0IkwCcvSDLT10Xwr64Uq
60nyVqfFk387rP467sBpGK+ZQaXRKc3mYLuKuiqVzWrFBv6pOfldKjVyA0YMGKvuXFwoNpP8FOo3
rIoptkvUXbXRgcTJTwVbvlRCf+bPJuTwDVBe+s3EL1LGQ9/fbEIp/cgXDc6oBjDAvB8/bMKNb/oz
E3VDgxfcCAWstgp9/QQ/JLCSd5h9YFqURR4YAwNWSaT5GbBBLLmzPwkHOok6v4SUmi98BiE5M2HY
vjbUd4yZwJcQvxjBpD8CV3WMuSNTOs7CRQCu/4LSjegsYBqvQuv7ENar+K6/DNZJjeN1sM20gFSz
tu5pCx4QUaYGw3eZvAE1JNQiF4ugi1ys/O2tZMZbCQ6sOpzeqCqK+RwXJZKy130ka45Hz3FSoxOd
CRcekmqULKActKFNQ1H9ci9gqHBrKCPRbCtJS4suJ+pSzA1aEtVlonw3q0ID24dmQwtjeJBxUWjy
9NlD92ch7AlgfRaoqJJ6GtqL5o4MNSWHGBqaUviqocQOKoE7ChGzM92gvEPOOUJSPDI/chHsMk+2
EY/3tXCghxtRe7/354M3K381nP0NZyvTN0Ou4nelF0p2YhQaVsPCcOg4qei9oyZ+EPAUI+2qYg74
1ZTvCJfzNq/0HMK5iptEZ5NW8G8KwMaFTpTOU3pdVFFusv8YJILCkCce3Br2HUArE3bJxkhGxhdL
D+V3JSpfTLWIjLyKSeS8skWSh3FCYV+evx4gPKTPFMZuKS8bpTGEHIdnXsIvLSxU0UV5ql5Tx3xR
DlEWpnz3PMP2MEfVEvU4lQEtG5DNGCgzUmdy/38yAEJCTepqkiQ8fNNQam4qaxmaGEKOhjJCJW4H
Gi9MZOWk6c/jk9JEEr9i0RL+hIZLIqbUqGHIq9OUz6U9ggtPatwn3oZfpEpQcvbMnqE/iA8GW8yr
cViSNEr5j7HZem/+0UfMmQZyqlN/su9LAOz6IbxGUFDT/ViiwgCDsTQgZpy+A1/6PLPEvYJHFOr5
l5aP3zxLrouCpVLyPCZRQKvfQOXJAcV/JB4eXB889nO7YG5VO4aowHL4GsprCAp5j59WkzziB8bt
0/izHSVPXFO17lDvY71kQ4r6gtCep9DZ4KCjksTLlbOGv516TNJUa1AmUrXkwuWLpcMp+edDIMas
JafKB8qWBGiMguRFPF1mPixUQjM1Zu35PxULggvJx/NxGKr1NnDnIg68B1ghxZMb8YS1nVWvycdw
L/iAHX6mjQZN4nh+UOT9eohTMq/uOFT+Sjx35fbyBjna7ys/kSiSj5SzqJKsctsQHbzQN+8vLqtI
R99MjATQNIaMLRlFbMGT6NLK72BbR5HteSlvx0Uv4G252n2z6UiW9kQWVwRIZBGNtl5bAy1YYz7X
GAt3PmqKu4tU3bR5R3Fj7agGvGLO1XJNmc4HhaLbTX9jhi/FvuD6yo7DH/t31v+fIi1IsuZcUcNA
WGQhf58bs3x81lOBz4NbdtNOyqdSjbIOnLXgAEI+xx7NSWKwvnALEXnWdXRmaG5MUVwh5ke0Ay43
OYtqvze0BNe+C8QAefa+wy+iecfzp0DjiFhKjaykJgBLFcGBfNEVBbsJbdkewFCo9h6i5NegLACA
FNYO6xmsgxhXJI2OGh/IHtQyZe6S/9LwRkRcqlskN+iCWDwROZf/sLK4pnghWEmIgvhlvWUNe4or
vomYbNm/kRn6ojEJPHnnZP7gTCqfR3yXMGKVN2VQxX4nNLDYicqn5o8oSLIHaEekUrwSWf9a9ZWA
p0deZJfRAsKDcmJQQFV3+8n9rm7+g235f+Uwjp/VGXJ6CHF1Of/e0/OqOwYHdXWURgNYgvhqcP3h
v8XMmQgCecNqIX4B19nOQtnalTCImDPnwzlpUyIRp6Uul/ywDRYq915kaiSCpgXEHbI8cbycjieA
+J2egmIcVX/l3d2P4kwmb2XLvmMjjBIvPWMwEv4UBJMAIYIxmW3F2HMu+mvMnzoSLGQmyJPIuaiI
X5VCwsDXkFJb1R5I/Kk6N3XSVCaT6faDV8SVyG1D1pFa8fnYwyk7CNXCVtluJ7km13xSRqU2F3Ug
95GncqPDcGP+jcd4kxexbRhKgkw7w4TX9PAxkxgifFh9Qjcx62Li5W8nfJ0FFNpKvUbiz3yPfrv9
J1D0WYBDYiyTiTwVOoLD2SO0coflDPlQ2YmhKXslijhRVAT6vxx2DPZRxH6VTwoPamjzlIiUO3rB
iwi6KsXAhXktLfVEW3IRNQyVh/JCtngyK420cJFYqTjgTs7TQkVLyXLI3X3qlXTIeVAvWsNYgd5n
tjBcxxBh7P0mkTWtd7AxCZdyzVsEOd9r3psxfaLi9xFN0EybFuEqNVEVovqlXdbcE6iLgMo9kx3W
NUVj/R6T9REf9nfgf1Ey4Ra/DG7KjZQxyUHT5WH3YXAzeZbXUWI4ZRABCTYAufCTBCIWjtx6TVpV
Xuu2UH03LZaNK58EZ1/locnNIn01ZaWjkMiOJcf1xoKIy4qSF/HwSsX0h/6Z8JpsKpG9aIkcj/iX
z5F4VSTJY4lB2HNJdXQAQstnVT83VW66hxcw54ziABUdFHoJkAaVxclQXWJLy5BDWR/ZteBJeVTs
DLQcbPIG9SeoVio/HHZATf4in1TpX5EZhsuQShFh/Xosk/xwtMVmMnPrKCAQogZIY1kkMavyk9jd
I3HZz+MXxQY+DWdW8guFRS+BCoUXB9i3f6VA5EeCqpOe8pOcX5reuXJZgzOrIQdCVQkk6g5fcqFt
xGckCbGw8GavOmEH0gxZK24Of4aphWJB9QYN8fVSme34u2y6G+ADyi34HFA0IilH1CwJc4c6+vWl
dqh76kfGYO39K29qiMoV24w8bycTx1mOl5ifmGCyx2MobY5YwqDrkMv5LQyiUr2GZZTNhkLe+OFg
HF5QELhl8c580lIuLr6sksiMSCrKnlmUkmRic0h+SvaN6FckUvS/vKtWzj+Qg8mvv+BNxG1hlloi
9BiV65ig+sRiiXso/qcIfXU30Yqc4dn+2R0elEtjj+L3iC8ob195lJE4HWL9eZD/UWWJJx+Dzg7k
bMXx4T6lTT1BUSRcoihMeUTETcQHBXLQjRSNgIxj+XSknfdL5nBPiL8hr6oUgLyQq2QZ1x9lgk14
IyeiIn/rkuA5yeWwFJwp7xBVrpK7xvOQoMl1xe0QYwnzNdZCDVoKu1FezFRl7CQvY2nmmqQHZBGb
BLhv2RhcFt9jUpbcEmoAzpwRPthPzK8YlgSfSJIiJPOzgDyMC7+HQy5GZ9AaYYeX4h6josVJqgyF
sE7nFmkBWRCWoS7Wgz2LI4235STlsGfBhG+enMH8OyDfeCPjmCGRHUPEnRCemHxBXV7WUjZ205GN
Jg6HSIesqZhpnh2KK3MKCfw55n0TWyJbm67MKlcjIcsXWYe5L1dJyi+CN66KeM3iysiXvE5eTdBi
dLcV/JV24/f2GBXL2pw9QFL8ANHQdcigNfIHzC6YQ+dmiOMjB+185imWFKqkN3GADDeWu4aJfUqs
uqYIyUbEeUFowHVw2hLANCVhKlshq5wRCdvEye2qqEGeHlaR/M8rS7nh7CUxXk+8avkipoYrDE30
1OW8aqTluElIFHZcVI8odPEEmyh7+dd1OxreqDyLPXRQAk5NZGCba2d1EmzBDlbSzXZ0R/yMsmQ1
xR2pZIY/wvKn4CvYxL3mamWGJ/FXfbSQKCcbXfRz6BZaThAsP4vekYvGjZzTp8YhYWFDUpER+hkP
vIsl5qwRkVxZzUwiNcRbPC+xYCfIEOWA9pVE5AfgsNx8iU7EaWKqhkL/1xhLI4kCuVxJXf4yAzgc
NZ4Hu4iGgQL8ieQMkM8Wny3eh1xe5dj875kj+ZXNFrUjCqujrMlI4MrJ/WRCYuWI4h2xGSQWlMUR
LSTuviyR+EPkIHBpCU3wed35C3oMSAA4n8Laq5Jk48pYIza6WPvfKVBzRrw99otc5TzyV5uIZyai
TGpVWi1NgYCLm4BHQlLCRMej60/4r+LBSjZJMpto80ppzN23MgksOSO5MNknomwrdx6TyXRA0nOS
3/Bp2JKEOMlb/BwvFddLohlZpZ855HMre4u2bOF/ys27kUBrIj5fQ3ZyrqC35C6HvyxEZZfZkmJD
5SNFxj3ibD/84u7bBDcRr/F6BjZN8gk/t0D2gpc0RDFIJhEfDOX8WyCRjCqmav3v24r/i8iSogS6
p0zf1Z9R1ukFj118RhPfTXQpRuVloMcQ5UASm/HbiZt4nG68BuepxKLoRMVHCcG7qFH5lTcX84y+
3a5xdeZyttW9ckFyxrWfFcYsiBsnlo7XpJUbiOJOUu4sBkIeFVvPeyGCbEbSpDmJ5QY/y1XJp/En
l8wqecQtmvVD8y3OP7wJHlc2ccZT56paE8j3RRQxcxI04r/LzsZr5nPFewh4d1lOSc1/0+oOVDYE
VYuqFpt21wmFkeLtTsfVX8focHFw9xpbLCbgYnrgmiTvOg6IGYuxJBhSPA6skh3mZu1f5r5NRp98
l9xhUUTsYzSHSzaYHcun4qPjDJuiqeSoXBI5rWt0sxFqOZdqvVpyFQ/UT4yl4RLYMOiS6lq2WyJ/
uTB0FgdkFtgwjLnoKXbZSNQRgYJ4oOttDReTCIllY0UihiH8W1Z5RxF3wjeMx1dLE7wk/ElWTIw5
SzdD7MmZoXbECdqU6vBXLGmT2iezQYyZsDm5ouGM/cAaLLQqv4Yq5n9smqgFPnUksiI6u3SjGsH2
75bI2kbillFGwb4l81gTnw4YC5Qge7M7ltgcr1PUnE1eL2MHh1FaathMz8bfbbOUfB4LyWnJri6I
eTJUIiuLp8xLyFfSraZSb9lpnGklwbLlDCOqXGmJ7xEBToRFn5N0nUgVSeTup0ClvJeQKmFroLRi
REqWbL6OEaafppAgWpSaOFHcOsn84JP8sqsi38mDfAD+KGVHXTL+pO7iun4lWV9J+u8eIqxkYQhm
pXxWh+CUHhDSSpQ/sLii1Eeyp+SjKWTzcWLYf/4gH1A5dUg8951dxrbvqx0NFmKN7uXKlW55BMze
W/xsBln+XEDx9WTbiWUk8qncAzlpcRvETWBeLtrBiN1gLTkX8Rt+zrMstNTPVlQsXvpsiHIFXYFO
rI0lWyvlKclOoNIJPo8YNTlk/xD08aCU4xCOakOJriOJSony4PAcqm08l49J01TWRiIGUfh7ey5p
OG7QQPHEesSIs0j1NliL6vkZaqnSjBISoRCk8SJxkFkTMHz8yMpQfNgjWcCdSJizQL94gXsuOSCp
VIoPfQW13Jnsh/shPQkjdhTmA0my01+8JIUClWEiUvbcEZL9O9Of1/q/v/X/jSHosIAwec14gCh5
r/R0CfPOLOuO95hGcnYZrEdd+Bugen1zuUgdrlwmQ7S/q+4JLh/AJwUFHZqJzmbZsxYs3DOE+KpP
DfsxpJ27R8/b871sFnso95ZMJXqA4+JdP5DcnElxSqr0NBZnTVKfkox5xv+nPIFjYJ9K7b4k74jL
soDRqASzSZq6reKQc23RwYmgwaE5X3Ldn69iXBkvSaVj3KFyQdf+ojvfEeTQwHE99GFTjJ+MMrlu
Ph2j29VGV0bSNECKmY352+l5jJ/seDCR1BrIMMgySWzdr3q3ZX7Ic657tMjV6F6gg5ighPBrJyhQ
GgwXMazZjXU3uY5KONASeIToCDqvXlfGo3/tYgx6LgKoS8L4GQBbgUcdnQhTXtweA2MTIg4aIevW
oQdaA0KrFzCUrweaZ1Bzah29z+hdJvomtBZMGKpW6Fftsu30py8yAAEQXMZs7Eet9YcG9ZZCX8Wr
ocCaTkX+o1yHgD2+9LY5JGv9wmVGn7ANAFPmHaHe7zCtUZobwC/Xt3RjfwaqTN1BjOl4vmkQWh7c
Ypy3hMmicWLgTm3WxLt+6OfmWNAwduZ2twBEgJcAsngX6qI2e7RiGp366r4BjPq17F/GNQgiuJj9
sH+jVdsZNT9M2FLPTToV6evWGVcNwlwtru4zC7rM5A5Oxfh8gjO6y9Adh4V7Q5HMSBnmrOwMRsi0
3zUFYuMG/S77IUy/4dU+dtbnfpqH8FwW6mUMzzODsqEx28rsbmb0lJ31t6n1v94VvAzIgc8EtMuL
ISjtbauA/xzcVUSski3bTEp+zwYQ2AxGzKypM5aADmWQ0TdmDDAzS+ljpR2ozYZM6nFuwzaVx2OU
hweOow/IZ9wYwm9BDAU0iNr6zel/AWoAIu/JOHi0I12SpQwYb/XN3W1E/bdJjX9em91ciGaa9M+C
X35hbBbOlSaeYslt7szBjQ/4ZDoRb4LhITAA790+anTZ9HCCQeaj9ECLkROh51Ow8EDr2YgfWphi
cNOPP3CFLe+FV0RIzQwbG+h5f2/BidEoNLCy3IPbdcRHNMP1ZYYY70Y04+1Gd7c/Xox7ImF2zYBi
3YKxiCR1xkgxTKxBQ7C5N4oNTQlOadEKndIpyMjT7AAxtzCQnICEATiCo5Os8c58PCCeURAPNkmx
F4nt0NuHLaEr60ia60z2XZLgC/MTQ5e2lBqKVN2ZbMOnvZe5BX3Kk7oNhM7NIaRENfCWwYmEDf2y
b6XFDBqaiGjhHlRfff3OJoYzE2It2TiCh5GiixT2D4QyUlW84G3Pv11KBPPazYIhnhmeKoA6Zt3n
M3Hg5IAnBC0uiagmpbDMBeIOoHxABVoK1lK6zi3QTpS3yb7QN/5WQBAnHbdwvi+zC+CKXC208O1G
lL0yoXrZd/TTkrawxqrmUYqm22B5uLhQB4rQMyGsuVMhgejQ9EOFBzFsm48bLMU6Qr+6XmSSeUzr
z9vZD9sBrDoHJZ91mezZwX7ImkIKwxibV64CtXr2Qb43QzgQRIXPBPJEU73Si+AuAX9Iy+rsUNOv
q19XEfNAGCgeHoEBBXQblUOWlQ14XGv3hV5AIkJfiLon1ziuBy/7gX0EbvH4q7t5w0QmsOphh50y
asLFNHmm7YRmb7oYylURtD/qxS0puwlGB0Xbs4u4SCEkOtEAdzPAl17CBtPpsM8QUkGmKS0eDeu9
/UzZooDaERuAkzRAfBT2ORReK0oQqDudpai56K22juaiAwAwBzyQO53GgMIpPjhMvafCIhLOWS8Q
subhZtzueofNtKRXg8IANSxpB8KWYbYOULsBiBuY11UGtNjt007vvGAwpnbBoDQzQ7ngBwYtMulu
2VJPMvE2p2/GxLkgcnNo6BgwW0O9zZ59FXaqzuQ5fjtAN+t/x6grZHQHFFO3awwmcPxRFN4+gPf7
5DHezq6j17et+Z2mHqZszXteudp+43ZPue8MZi5e0t0fN+c6ujJNYfq92Q23afYKDZ48GcjitJjx
Qd/co4278l7y3jSkR0WFw8PwCx/Hy4ZOjx5tbuLD28PZIUyFp/R51h939SCtKPrRxpQgIgqzohpw
XmCntFuNFl3uKexv5EIn9L+8iIkeWp8uvJQ7PJggoYvgU+e1xbKbMM7+TKxOe0kOpwXlyOPmmkgm
izutNrw87k1Kxg+0YTXvmp3VUy8wHDUP9cy3cZfJKcxOGQ0m5+EVLQ+6btym4Y88D/+DyuvNiyWt
xTRvCSruNWwyAbQY7Wl2OJDEWJHLeK4+T0Bi97/2umuXs9asnHW1JgTSafPvzp6/Ec+09Rwi8W0X
L4wG4JMOfOQGscHsZtenjTnnz66p2YPJyaqX+nUDp8A+gjYf3s2edBTdXvr1rWTpZzsofSi2mkGL
0rEJ5vG6wuad6EVjKObgZt9H7IyF9n3onTEt3gOrv7zNmtsDeWGLZm6g0pPT0/iQkQpQjijkgvvN
4MA/GDxDlr1IIPrfgUv76EeSKCw0BRGQlZsvJGNe98qYFoNelc/DBOjKxI4eUEYFGpo38Lu/vl90
1My8G/SMHNOzSytJflG/KV0xJA+YbvHFd8YBgQUq5v4jXa2uXrild3d7zMfydqNmgr1h4CFcNi0V
b4fOW8KtBzhKFW1x89jU0J/qd7dGG+hV0jf6tyN9QgNGj06b0qY3fm1oi+/OLuzNnqBU2z3GE54+
pGvkQlCgOVBb7bOUmc0A7XIIeoHegjXQ4MS7KEF325xCGDeYFwHUMVOUBkPZ6wP181Y+8XF29Mqo
n+AD4q3+YV3Od+CfWg9OQaUbMWrkuGr/fcZH/wGDFnWfeb1tNMfQ1dxocse5TfJhdAjJDsJZU0CE
29VQxJftC0TDyYBjGT0AP9k1Z1oSFIm4Jz2dcYfwG1AL3UEZh5NGeWHSxUTQiwnW1ca9ABxFdD0r
QYKNDh0FxHjL2sNhDXb/rIsFJ5PXqiIIiSaIy7grdPnsNUJHwj4pW6bkJ5LMInP0AMYkWcazzVni
mYEhkMyk5CbZU1UgRZcitQY6+aRPQjuOpA5BgEEMEdCbrHyqMEJSzr/4w4NxWNsLYIj8nJRHJH/L
WcghUSqW0ZI4SYoLUj8hXyUxIfkuqaSQ/ZGqPSAWgqcTVbv/mDqv7VSSZgk/EWvhzW37brwXumHh
vfc8/fmiauufMz2wJQRNm6qszMjIyBApNGf0CsSMJCpfLJ4RUa4yQ5AB4RvH4wCmpEEdCLNE4svQ
FgLxOYgoIo39EccUgYp8IsSqgub1r3I0WnoJ0xVgVkkvks3kB+AQMOFfCvYJK9tQxT0qTcHU4cjx
JwWPBGPVsgv2/UKzVeifkjZayPVHEATOVtdZKcEpmIZQyGugpd64zM6cscVFw8lmh3iW4Gz28kxF
HxGeKPzSIpfCLqmGBVgUmQU4352SL+QnG8RWB20yohz0D5DJOkawlQIcFkRzL5oWHSODSM6iLlwD
PHbnA0oJFMIW8y6qK5imhKyCM4hSQRk0BnIAIyS+QMkJ1kwqzQJ8ovMILdegETOEdPFV4u7QPECZ
seAFIHfGbD7MktOiRQlGiHrU3omkvhwm6qs7u2EEnETqeOsnoxr3t1YbkbrtLsXV6u68LpHp3i3E
e3fJS4j8c/WFSXGWVHZyLbWBQ0ACac8J+h/4KYqGLRVMd5NkBpiQwQfAoMFq0/40AzyB9TP0ElFN
EEAKdk6dpZxwl8wfGZKB+Izto7skvH4HJntE9goYitWfL6SEKpwPdIPBgoUVLsm4DKqfUNOjNup2
+X0JX0EOOcNEAAk3/5ckj45HKSUOBWBNt0rIvyBpASpCPHT825o6XAodZvnCjXDSoXUPhVbYYNtC
nT9tm7sBeuzC6Wsg3lNEyIkD0CwEeOJ7ODyuMdAN58Ix28kJhtnsTc2t7iygrQ25+OGw02p1OiC7
FcFuP4NDdVAQKgRMSd5KH4U2cUsYMz/zsc+F4rIVvHl13rZHp3EP7VN8AZEw+DAg5c8czJKLlHb/
vrITL6AWYn8wCAwocEUSrmOfGwtmZ8AyQULMOGKlmAvIFOQecqJ2ZpVDcA7+CrzHHZpDYqCj461q
drAONQCqAj2ZeZwe/UlIAnNKsjJTJcrqnJrSVJqKupy8FRxbtB0RnpV3sIZRBHTBQPeangWAilAn
HQ1hQaIw6wtI4wsJB5zXhf75af7CqWAucwlA9gyuucA6AYbeo029A+OSg+J18X0F0BfJMcGYHLzj
PBbqEBV5zgoq05d8vXssLgBdJjBX9IAih6/0lGylJqEspsIDoRhKE8vq8FFZECAGDETGmepdU6yE
ZZn8DOYaweRMyR0/zLgjMAvSbaV9hOH9N8wMor9kbmMnBZTgEtpsqs4sYOeQ8CMBmrLlyilwVhtI
g0qx68yIuDkFGRVrIYRgfwDgivU7BBGzCpDgsTYUvWrWQiROMKOqFtDhQurj8/ZUKQTxLgD4jGla
gZKXYiTL0hkTa2eCDlxDG1hJV4ZrpAPQ8NcJ72GIMhH5AEOH4dxsipANJjnVbFJKWhmVJ+4ltp63
yHTItmA4KjVraGSGhcYJdNTFhNzCG3UBoIo7zXuLU+d7he7RFLNKG11+UyYEUz7VUFKaEggRgqwW
46xrMs3YAE6ETN+cwV/Hmshic5gsRviyZI80j/R+6CCAqpqDNjvHxzjU33ouMPkwTVJWcp2NDs4y
cPQTST2lo/8hhLrc2rR+KHFsz12jSl8pnLlpbiOsfyaLLoWOW887cmo/vx+ZAT4szD8wQw2eqPkk
F/fuATywc01Pc40huGhW9TKgiBoc4kzaRIZ2ovlDWO90WKy/0GbMvRn8mKslM29NvfJSMJc9Uh45
zaoXSVMRj7RHkqLsZqpvefMvPkwd/L7XiTc6QnBV/qxj18DDdJPiBhpm5fjRQsqaLb4wVg7remA5
4G6DcI9dViRQNr9N3pOFwdh+caDosqDRqJSa+DyxkkWacF6BvBI8JF0sOruQrZBtqWMTlNcB0v+D
0TWMuJnWjKUe3Ml/I3mAhTSmE1tn0k66iJo0/M7gwHxuleuxqUhr2YQgU4fBNdD8hvw41THJDN10
XUtVlJA9AebNHFxa5dSwRpqyOiAMIEFwUGXYYcpxYlm475/gMi0QN+F7toqd3RJR7w21gUBG8zKA
KEJZjNkBKEaxfn1oQCG4inrOzxdF9cWXwlnsyYSSovvsiivxm+llZm8KKvGxkHIbSIzbyePsLAmA
0ATHnS3XH3goM9o0D1IMWCLWCX7nefT4/dYI/Eqz8W8lyA2/tRRddgo/oJSEaIMNfLHHoEiV2Yjq
3Oo4RpoApDC7hPu/2NfyH9ViUo2RQkjl5hAxoeZe4O9k5T8ekTSCVRz5AxGon8o0g2YfCukraiUJ
IEG+Uh9v1R6jehbv+IZpfkmvUCC31SDXJQY5SPX33TsNjj3aKLSfaATPn6NDBx2qw29qUG7lvEqT
RL9gm8b0BEKX6zyC5/BL14xL59RHymx46B/ql8W+e2lXhuUkD6LSLHQ2lAnSH67/TK5o52PpTkNI
dGhipZxSDYmj8NIg3x0UkIeHqJ2840s7VUf+my8EX3NId7v04wxmsKDrm/YGZewzZQjoJDRK1S9M
CfIS4au+qqMmGjyTTX/cg32fdmZUUNL5PO8XG5tJKUihif+q01svEwoNe84yFGDcI1hA6JsVhpsw
VyvD2yhTVPGaUNHf/7YfATWnsA8qrmrU6eKTbOr0a4jGGSdd/Sap+jbJR896KTwEVJ/XijSVwodG
U5EhWs82oXnkW+9JqkGnoPAZblqvn33nmWz9Sr0SFoOS+61WlofWd7KmnfFzme7STt5/1DLzS/XZ
+MxSnVJ4H+5a586+/Wzsf680wX3Xs8Oju/LWi1VQwakQP6rY2POKwhMQaxdcghwwXfJyfpYC/Yz/
Zft4dnv7ae/Q0s9UmZrtE5TCUvhebicfiksJr8NCO8d2hbKuWHgVc7m8s3/aOqnFZ36MUoPUBI3U
6rlaYQBWKQDg0m1CqpR6H3QWeudhyUdZmfIkEkak7nbukKRia0ZpAbVPs3BUq4m5tkmUZDqAHR5I
qYZFjxzklP9wz56RXoT1u3dqompZkHGxSFF2YGukdlRQIRY4LzREcyxyf4rUSj2pCEOs8uq3SGk+
XSCMVaxiBATbQsVTM0In2HOjUzx2SqHfQKbDTcB23a3Thy4qe6y1lBw6PNGMO6Y58McbZdw0yqwU
rV1iNLHdM17oyh3hiG4n6FNSXpahyAyVOwrkavphyFeB/LgAKLXR2x8hdcDH+Yd2eTD3kB7BhTVv
5B1DHR8FFpRQPJ0iOeWdm4M7orq3LVgSV9WeIpeunsLLarV4rwtYxUcf3nAYDjduOHsE+sraHdHO
YdFpfDm8UZlYY8HKI8ev02mVOWyosbsAPUeqYzYB6pV14nFWnrXTr9XerjzrWqM2mVCTzPZiLHDj
iHNMQQeduFDOOPsFf1am0TZHWPQQ2fS59j53oKVawR3o3TNSuUeqsfaeVVSDn9UnNdHviLrohHwP
zTARk+ziiCZoU/D/t7rBRHAtg02bTmC0FhrHvDv6RpB+AprZULQMwrw4Uf0Gn4NXMPvjBN/D+mUr
/DJbTrdzuetXf3ajYk7Fdgry5J7Cs2gxGBB6cnKhudw3rtbNO3DKEqxglMwQbKIcr9Cwt4A7Qccx
/67mg20CbhQbzP1S2SRaiYPsLP2znxwnp7gS5pYU8P5oJj25+JkEpaVSexfffcmL5pIH6qGv2iPO
IXeUY0BhGYIH29W/+7RxRh1Jiqtn/4G00JEOYccoHZ+rWR7nKuasPu5lR/nRY+t9UHHsrPqb/n1Y
HAFI0TOEa7l4T79sXMfb4rbAsuWmuWn5FeWmigZ2v6pyFGOTHJv+eaC+QKWZCu8K2OH1jGI+ROTQ
Fzk3c9Vjcx/k7oCz5B7rt3qOskFVpPGx8GGK9V78C0gWoQlB6yd08hAdwT7S2xlEv0DeexXBzo0y
3DRTbNP8Rif09MYxxYqGUsPwbTT6/cndPXkHdaalBRmAFUbq1nvSvTyDfixSx0E5eIbIG1DIdQj2
vzTFDT/RBxZtqQUOxoA9eQWzh7W/CQCNg7WPBJcLwOpm6QVZ7dNGKjnX0QgKL8E6qtBEp0LLZ7cY
aOd0VAoQEg9VK7b27/0r7b/1RffwFBz5G4oEocuLCPNuE7p7c4Q5N8eR0pPHe9d5hJ94j+5qZpI1
xjWPjq4GwIcHZoDHaPTx0Mb/97l1ldpkN/Nvk6TupZZJZEq0XWLEBTAuzE3RXufLLa4behoUlKQC
sf9Ff1V9SJlN2X6SU0pgUiimXIwtYBF9QDxo0fdEKFC+X7lgZYKPoHLKDucT+cbzbr/fwDYUCIcp
w0XFl+N4+4hftRA/cHLmuGT4dGx7LMmLtufI6DJaN0QQ4RcQtODTHpDJj8nFPmnyWyMscUSVtWo+
iiXCV/ij5Zz0I8F7FxNYq8nG3DwM5HCmr0NYDLt5iUsJssWb+b6DC4M0L7JUPDCXqBSvq7ra62pl
sUY65uuTxwvf6sLJtX/0eMQk4ZIbuygkN9orsZKiZPxEsj2WmS+4nzjrbNBecguDu1sOKLDn9tMO
jtHCWsnIsXwUhVBnV+snahuUEmosIXLFnde8nWSDxoRmT8mIiS2TLZuABDlGBfMenJ0ay8smLPZg
TGDpVXqNUZ9JIke26ADsZesVFUnagrsD1jzsSL/N1NhhtNybpwfFrahdUBa8i23JXesctbBSObgw
eefbthYZNQXWtnfyZ5xYtpEbPiGWs+FjWmhUh61HPnjExZ8VpdlcpqwzpsNh6964OhP0jz9866F2
d/bLd/tbYi0un9pfim+dSp8mcQOSMmDZ94v3fA7PSNqNz26xTa4buRy6N8ku0PUxPJBcpLOPd2/R
85sySaU1dxSqX8BiRcpZLIregpJsGjbgywNTEhsqblEEkKdeZteg1IDSL41XUug8K+anco5SYsVt
igsUq0IdBfMTT4QYkgaL7TdMQmAyAp18W7X4Ktl6E7a+AekelJ9R1A8XlQZX8BM2jQ391+neZ6pX
i4BOttLSUmjSYZrMbDYke8i7i1Sc5QLhFira45l9KMNyGWifAh0tbizipf0Ge9AXiPMgCRAw9i1a
QpHpfNMBPdoU6STj0+Nz10C39zTJBGixKWy7DA4D1Vmo1kUw5cZLYd/alIWA4ih4NGjplLhX7xYj
jsAOyUFgNNUZCMDV9ThNxnD5YR+CnOhwLaRwDnS1z8ElEXFWBKypQJf/QkaFtVm3nCgAFqfd4hep
rkApmQoFVYIaei3qSXAkFEz/GP4tgdgKFEB3WG8AhNGe9bUK1171c3BIBLTqdzsITn2Y0aC/gPmJ
ODO5KrEmVUUXN5gSpqsQy8Z6emZv06lKrERY079TXgHPmNJzPkQkiBNj3+3pMVBhkmokhBYJpBCz
7evQ3N45QvLSwWh/K2Ygy7hcJCzPkUWYPClmFz5LKC/vPJElqoTWHn3d9A8tgAbngQQMcIm0+GOd
4iHY4SLo4E3Jw+mAeJ2rSBpFKnoNccuuVMIyKp1UXT8NjY+mryOSiXeoYxVCKS/I/ushHfYs83OF
85nxmY1YY5xFnC9UFCA6omaJ+37yKgNaNrn8VaIKGNS94+PnYV/4WXtp9OXmbx0/YcFpyPbURg+P
JILxRfURHcPVH5qPpAPcwpeHNoSOdRU/UW7HTumwh6NR7ewk+MH4g3yf/FmZa7xaPi2DAhvH5SLg
9bnY/Y2cbRHBaKAD9Uu4YSUgZmCg6fmvFEO5DckWCFscU8InnJG7xzsEXxn+kiWkr4AjRUw6eshd
0RtN9/SQiMGrzUJtlnFrp6b4a/wFMI73kEK5KDXErsU1g9ALm1HV9BqE2oRJTckOCNqyBPmpRucO
k0S5x1Qg7R+VQYaZOOWvlvk1u3ly1u6MGmTycSSHs2yMZEpVnuFwqJX0jdnO4sy9MabyKmXRj1G5
RqsAtsv/VgzrR8pPZFnl2xHipY+0ljqcRQYCKo71tAaAc/T7tIkzjvh8eSSm6zYaZQURk373E3Uh
xiWJYpCiM6IiiNq+kcDdTsh/I1GAkYFj45P6hzW/38f5osJPk/DkvqdkpaJLH6+6icftUY8d6EbS
v2XcAk2uW10JKXBoad8RoF2jc7WsOJhXTPmnEFGaS9AfGMWJUx0SHWaBTBUxlha9Vi2shSNn5Dca
DQ3vScbvlyOy717O31avDpV6RF1m5HMaw+GwxRWXlgYfx2MfEsdo/JWdCblNTod8pIv0WB35VrNK
f5x0hNg1F22ruSPfnMYbXM0Rk5vGBdZZ1wpIF4oAj4cvmaURmRsHJ5Pc1t5L4cNbAy5obdZIaTap
PLADhkp/xoakHXPRjiJ2FbKjsQInssWhsT9FhNo9wBEPRdsSP+FQPkR7erkYaI4jmmNMjXws1Fkk
rELwK1UDzYRbyBdXpRpub8zKx1/mDqyhWdJHzAR/CApM5VLpylvVkDEhjlwKa+B04UU21qWTogIs
eL5B1WQa39hYjKR+TyliY3DePI6eXLxzinXFNIa0Wa9G41auSJmwmFbFODFDOTN8QrGPNnM/kANz
Uslkcm/YKyxfkWZ9xDzyGBE08t9+w6djlvGczSXiTsmnIrLOB1D3etb0XQKYOuZtcrOtK6odWAOp
K6q/pnWNed7irilivbp9DOWkxsWEIOWS39FZyFq/CK3sJqdVYdjDuLJyZxXTX/AJ0d0we9N9G41K
ISf3JTRXfmgBiODcMesz3eRS2Ph4oxHG3wXAwTuCAD1tLhSB00aWTSerb53h6c1C9qAhoQ8ssJKa
NcIpns65W1QvvnPvOM8Ej5szy9Am17kF46BUl9HQpltAkryH8tgHmiiL1N3fTuTVvQIiRbzmJyZX
93eG6sKNk9sPFD/aSDMbqJuH4g/tRaG7TJJMkYRj8tzUc7QKs/Mz2vTZWMHueigTXqL/NE15/Mu/
o7DzZkV7kixDWjHVzisOP86piR4u4MGpe0Vgg2BJy6YZ2WMW0clEnvOR5tLCnmhMxjxXtMSng11A
U+IefUJ4Pc+M0LTRzbixDD24ty0Nlpe37egEvqBTRFV9BIzdcydLmKc7lWVnWEb303uHWXNgwixk
BlIxmE1Ekc4k0fII9tbDmIxengarmfKMEM0EzYWpvCAlvw71salO6OFnyD944WsJb9Zf2VhFeLsp
04GjGqAPWVXd9MbX6qSlDSvX0U6xnib5f3ERkX9Xsy9oJW6qj+7xN3z9XMf++hHkKl75AaJxALN8
oum2qpcxjnlNKM0cXUMNybR3aqF7z3FrkdGzYi/dyRvLx9nPdm8gBAq9NIe1Aiv42oQVXzgbrRhi
bYAtwl+It4GNFxj48EK36VP4BVBBt4F3piFB//uYhcwEm92CPNpyBoRgYNkARGuSHhpUGlyp8Iu7
Ib+pkJxixW1lWobLkamEutSyDJxAjcpr3WGtUxRjFzHRE7wrORmKZd7JkBDwjPXh/E+cpz54ib8+
TguoYE04VnqeYqap5MtQK5A14iqrmI7VHrhYSRmt1ueu4CD5FgsyjwtO3py4VEtYtoCkWKz8ce9F
Po4f6bYRr6eSUnI+9Ov9hxcCCTCzmPJEUTOgV56I42bDl4HTKr9089Hxyk88O/uGxum+o2etM7Is
fwJXwpNkWGUZFB3TDcis/K9WCdrQa1TyV+FsA2x3CxRAb+JcKMNbMs/SpwJGNB6hLqXuPixB9LPQ
gmDA2ThEIRHecCC9CiqSmEwhyDbUA8mQ0XTXH/dTUAA/4SekRzd1AZm5agSEF7zgSUBRDp/kRfJk
si2DQSGSdibHX60nlF19I+vzJHiScodSm6KPKN56mboCZVWUriOFVKKenUpWpXXIBSv5p7f+/xI0
RTS8devOqfTgY1Dr+ISYAFV7TPrx5MMJUKeBAlnbSi1VowYRsAMUmWT5IyqMbtVtiF5ERWzUQJzU
Uku/6cv1AYXuKhJWGhEtHDSYJcxfV03Zhx9sitMWBR4opI3J4KmiRsUmPcUvzdgGRBXKKyUhIhUW
wjK2KfUccgCsM6BXTMDGKWpTRHqvFZ99GM5o961o2R7S+v2NBOl6lcCZHT5pzYFmeg4zVZmjRB9e
YSET8vpkkI5Pxa5k+rYxwqW3lTOm+Qd9l/wtwo7ondO2DDp8zl/XsvUcqajkC+O98oPI+Qbde/QS
m9c7EkWkx+itiXLTGvFtDz3LzbkKIbyEgCI+Lj1bfz5kvZGpPkOI50LRNec6Qxy7RDkVpLJfyJaP
pc2W4harLsibyj3WA7uIl8g0IwdJko2cGulPqR3o6eVvgBGzeYRBA6hs6xpqDbAPYcTnfhDXG+Cl
E95pxhIm2g17GbZmVoFJZCge1X2wI42s25DB5F5cJLDwtxTbmTykw8GILKXpTqRZp3KEcjHZaJl0
i6ogFwf2RFqABS2Pb7eo+IsWazjNpcCq8GNwjPCFRMHSntmj7p6oAEr+60S/NZTFNH61KQIukSbP
kFJUzatmHlFKcrZG50h0oe+/GFxDjgeuGW6SnDFVJinu+Is2SlCZs6wYmhaoVQ7KqJJonkk+SwF/
GZJA2p3as6V4WkdlM6Cq/FF+W8dHThx+HdP7wQQsdJ9Gd4tddATzwXQPH8AidAUANhFTSXIYOSpJ
Ledbg1agivrSoC3b018Fq9B+Fd02FjxqUUlPI8MUAyBT0MNvh39bip83ybb7pL8iGdQyfQSidT7+
jB6j/fA5zGCX6KJVzRdp4OSvbn6qvoYEF9zJhIxrz6qVgxPVQ7GW3ayJeHv2Olj0R6/Za5QWE0xY
hs4Z4pfNuuuK6QqKVaCbdKGiCd4jsIzoF0I6JMH17GkfQkDs7Eyb6nr7SV3DC5GixpDwbBH2GNWc
Ou2MzOqtWwDxlehR7rTNJJNL7hAUw4LFPSIIInFq7na+CzQPATVfcN+HeFPf5wmEXwA3BTcP6IRn
g5oazUPGv4WVT6eOzOxaaX6u9AcI7/Flsp8/W9fmbfFMo3K1nz5GY8TPb+43AphHgB2xbvT3Ssi3
1WFgUw+cA1mXTB8xNKJ/FLmZu5Py6VIDphG9S2pSuvs9HtuUn6zQqvYRU94kJRZp0xqCRG+lQS6U
DsAb5wOrcXLC9BBdXFr7jbuaF6gVcQpKUqDu2XjVKgn9GYDAP13afXcFh+9+3uGbzOUzzPSf4dG/
gJ8Ko3/QiE6oa4X+aPvOofcc0EJ3sJ9kIe8C6n1bZEgatI1jgtEZ/idN9zE6yMYld6hQDe9AMarI
hvTOjHbQ3oDyUTxJeefwHB5xu/xdV23wruAgcv+u7jZJV4/1MwlXvaZX9WG5fxLlI/Eu2KIPoG38
j7f/l958+kJFD2w8xyRq4+8y1X4TcCvIyHAV3v6plw0+3g3RTOt/gdcQOsVyxuUF2ZBGUUkp/ARy
ycmTJg84FK1ndO0+OtkiPGiy9AFzhY63JVqcYl+oK2I8A0DjtcDGwyOgySkMYxCSJheJa7K7OHdi
5xDCLiI7u1bmS4dbyHpk0j7hT/rcP19wphkgB+p9jlDsfWTOt8N3J1cvlGiH6t2vtQt9QWvs7rp8
+hVas7QRP26PySRimjYrdMu7qXuQBR4jn1CnV0iT4HHv3bdRyb1DCaW7IYq3LJZIyifFZiHMwd4M
7/56sp68gOEVS2XaVwKER2D/PRMwXOSEuggR40BBoyDRu6lv6ufpvVo4MOTSL5RoyoBkCFjioha9
XKfcU8ag5JZrCjoUlhTxCL9JpX4CnmwW2m8URoV810hr6lLr7qw7WzICNo+SwTtWhKmQVVsFh1RO
qY17aJR3p1wiLCSVMLvBpayQJiiFJ254KcwlueRANqCQZINKSI9Z9JU1gBSgXIkm7XatU4HhaQzS
Syc4hqSVfjfm330fWfQQmuZovTCeCH7I+IDc3thXBn7dR723Ls6w9ALWvnIHH6dPGTYIBz3RcHHL
gAIKjh9eqr2V8wiZm1+UCxFglAs1b3D1bdim4K7YLUIGeCbPJAe+ZHO2yz7BDS2W8Q0ZwSxxwAks
PK2WYkdtytW8vHGz0qYZDc572sSE90El1LV71GjzMnnxrHH/9IH86MBaIbgAG/uikqLaTlZaapso
dqA9LpwYeCqoncGnHzcuBEGz03KzHa6Fuat6a49mpLQh7dpp/T8B9TLD1q2UgZcJtts/U86XGdk/
v9wifumj9krvK749P6K3KYFKmXhpsxgjhspPyLPYfPAlzCjliGqxPDO6LKOP+eqUgh2iixQNsbih
RnyQItCh8awVl4/JFqXn7Zz2rLTOKxDikbMgFQQmnvXKN5bJ9TOELcPZQW5OdsttjaLF6EUlFTVa
Id3Tokt0qebiAtst0rPqGfUs0S7qZoIifN+zl8KhTdPBIde9BzT52A2pmfl2r3RXqz+SSqVepsbq
HWzjdKJWQ+QPySE8SNSlmnK+kZDG63gG2RCt+fCK+53r3mjNglOLhDs9727ht1lKL7OXqSTmXkUE
Or0vDR52y9S6v6UgNDiRAbuFY8qGqweYVKeo1JNPLdWch7PkvzneNY1HPm3YYadojs4wUYIGaxoj
DJYo11olXyvSjGgrB5uJFBrQrO9KmPj8g3dH8Zc2GHBsH+MZyY/AIQPX3SmyMXDLnTGXprWmxiao
1ALnCANq4FMRHLSSrqGzW6Ip3jWrOBeL1yqCIrAm45qFHMHrgVQEe7FcQdChAwfRtuJzwbZTPBv5
RdRRn/ziL3LlAdVvNYUpys1gzmZSIlG2Rhki8bN1JuJof7vn2SesRGRQy1C0t7Two8Vsq8BWYntE
+Vx0L/sUrWAbipUgC/RpkoGyGBPl03gSaK80tcBHBfGiJY9YeAAuADX7BbfPKpU25AqhIuLrgF32
tV4pfCl5y4q3hMPj75rr9jH8TJX6PfZXRJpazehYhokBOeiU4kpcYiv60Oq2td1S7iCnzM0p+mvY
2BTzNApeKriSLS726RhVe5Al3vK6gqnCvwpx1e2hth2muu8f2vz9S4wpNWb1YYVsyEMCQzZC0ODo
gG3BvmvkhkEjVzhBwMNhPl6FBf8xynt053DpE8VK4G8h/AD5AmIpBmbptKhW6ndr4+ILIbhoIqh2
wmrB07/wzM0X9snthPXzJ6hKgOvRKECqNdmBqgE5MB6wkaV7cpt8IOmKkE9ZFZQtTR97u1VDAD2f
DLeCPvKBd0YGXTX45UooTNH9w2XYtw8wAmEoDnihTRQryjiNMRKpK22pqiLdXssg03eo2rJ6CfZd
NZqMiBXjiq8h9QgnXmGTilIzAYxU+afWz7TZzYqSW4xSwa7EC3BD6bBsfyP5ZWIipcdj8GargjHt
6ZroqijoynhPMlHcDRAPc4F0kbQptTbd4MxOobAqNBOYpXCICcJPO8VrW/JeTLy3qRrpiHLF+lwX
G2axId6B7I96TgekHiole7EIcYd8/VsEVRBugV/8nbgpj0muNAR0bb1ObTIMQ8IpVhy0tIqjSkea
Eso31CY+6z9+MFRcbmYvhuuqwwGF5hjbqLIsFnGHzA9ONwfY2yKO0iGjGMYzmGFwczrT33ycJFkH
WlU/7TUmI+XcN6MLHiUwETMLLPYTADb5oxGDA5CTn98usLSKKcjM6y2LDmsFJ4dqY2coogGQU94h
B8F3cZSNfvfcyPigiiQTgtEYmmC+9XjSDfJ24UQ+YEudJwq0dH/lIpxUeSK/20wIXqL1DwEAfwiV
8dJCaUEmLpTRtuWb39BKUjRLwUhpB6DSO5ZoHYRcFgHDQr7BN+ES/HknhVDnp/SiNvGS9kSTBB42
4DBa4OBTG3w5SRLAl1SbNW9xjma6sTom1k4dypi6BunlMj74H/qNmV43Sukuicw0NJ3gFtJJhAWU
wt2jR7+bUgQvSP5ziQKoyF2OjUOtpWDjpaf0rgLPNd6MPO6086zvcJi2SRZQT7wb2akxRpQOppij
i1HDv7K6ac6opIROrcwSSRVJGNam8TVdFbEqxyzdkyPFX4arrMKWB7R9PZ98oUwiNq7remz5aUyR
TGleiAUXSThkdyMXVKJuptixYJAU4gRHHajvvyKCMaCcAkkbCkMkTf3iY2Oth1rfWlSnnwZrrjHh
CRxqVczwz1TxpTABRd/iYT9Z6mi4QMQJDaJ1pGhEtgfGMjiIXBxKq6AXCBgZtCma6lLTVoDDjR80
2hJz9tcLjp8VZuwjjz23wcq+zuEMqfrh6hoqXlftx/kN0uEm6FKQEykvRny05E1tVoo2L7c3Xnve
Bkxb3Rv8X0rFB3o4Al1ewxVDET7vKjndWF3eR5XbA8o8ucwAc8zJJzIBnRuB3bVHi6DLPaDLRTkd
HymSdfn7upUfN4o0DX92ELCuvibbkWJrbI6xPqUhePeUTaCHMlayOwJCeGHrjUfM9URIOBbn7eRH
FZ/MKR1VGzA+yJRdPDh5pJoLMGUUT98T9PfIDVp7I3ul3VnAh7JvY/XQaiZGN5qWtiDAQlS6NT3g
VHHzsE8dfRRT2lkHHbj8KCe6+6CnJCTIhRKSIXXUMeAhns9ANVDoP4nco4VWLE8Gh1aHZ4BQFRU+
p6jQY8xo+FB306Yfn9fV27QVvGwDD5i2t/L5LlzV4IQL+An3P2p/eQ8yuEni2t98LQ8SY4M9PhBu
umuUGCwqczhFgJzw8IU9qYZKmxBQidJT1R7yCf4u0FQokNxmISP2TvxDwrneJtUOqc5et6/BwzDY
bc13IZSmdMFk+6qCqUSE0Ickgy3dMbtp3dBX6wGA6oO1RvvwyDAVyFrxjriGW2LvHc8H8jdvKHK3
o6NUzgYXUY8UpZErOn+vmowdRiWfug3HjfYqkBspEksFEHfFY48LKtEt/s8q4v/bSNz6WadcNZmd
8B4qq3donkXJcrLRNtHX65va6PRx8TlAmHGh5jO3pboKlqmtuuthqPC4tF7AGyOuEb+Bvlvkr/DS
5J1pahloYGsMsHIu8ss2sKXloaV5NslbkxwU04tPyqeTj6fY7UF7dRpr+f1ihCgJKV6cu21Eeswj
d0jFueH7fWCrwbn1J6TZWbHE81V2YMQqxMs2v6fkgEJekwpJdvC0MmQClHRVBk8sDdwkB3gEcCRd
0yEQQIKZGIyEdL9OXA+y/1jsOf/PhYbLTcxgweMHVR2gs/V5N+lz7n2dNAQAS2iD68813jrFqkgF
yFwAsByZC3wF38Re4Vc6Xei5ks+9hnpc3VPzRQKTTBsbw2Ht6+4S1fwbvQWv6Gv0P4MXQqjpBIUC
ZsAbFRr5Z5sOBcJAkrKZGssazfKRxgCztC+gKDjeRaJ1kG5XDPBqCCu0aKCsrPaxRTkU+UATTsrX
q8zSrsBMIXtyCpEKwWxrs7g9ZkoFIcDVsthCA8l3hCpXwWYrRZCjsH4rgQ+mnsQsbEyzpmtMnlIn
et0UK40NyReseqp5G+ibPiDQdpumgOd60zuSxdN3PJ3SkI6/PBroNuKi4p3hu+qdxxavULVmEzdk
GsgZ63VgfUTOcRcFBRNWc9JQzDTDpzSxZAdU4lEMZ05Mu+MhpFzqy0YqrUfa8X+pzOlUhXEqCFJd
FKuRSs7ONemKvnzaCZqrLhj40KGoFfV+ftRB6ECnGM4xlhJvoTmlTA9ejKpscbI3fAGOGiQIockA
sXIQm01yNFp2uYzahYi+015vgRbwbz7R4q6Q8O/eqQ6YRWeA3Z1XSSusztV3B7kQMHXx8Gz1l8UE
5NI+YxLqyvPdQiUFTm5nAUIZVzDzyH5h5zlMXRmORB6ltmdU5hiV+Ff4oDVDdAmMHI4Zq6BZpno5
zzi3GMGwA/eID9OwMVA3djFY5OSZELRO+w12ZNpLMAzFSZIii1ylG823tqY9igjospzKVJwgJO1N
AMuiF26pQIJTxHUTo0PfIu9ZB4pgGeo+EQ64fsYjxi02KsmommuV2qBRB6OPyqf2R2uNETOljQZL
PAv98hMpKF/ikbUp1d54XQJIrCHdZD8ROCl2mJ+ME0bdWHe53NePda1sj6hN+osJoFYJ2gasgDLJ
Gxw95zPc4GAQYBpTwnuJgPSdJWa1eQ37qsKwLWunMmuy4Zh0nuaSLgN8QGGOYmQVK6NNN1CZ8gBG
otYuK52szIYcOlWL0y/HaWz5WrKODB3rVunHOuNjSuzDYaoqTZ4UnZUC5QW07iEdkPyOQ9RLuRuY
Bh55Rrn9vIyBlknKl7GICub0mw4BnN0Yi7+s35WYLgWNetBOJpVwpAyuInWaCbvbagGj/4hl5bVC
XNu0xiZPPbGknskEbvGguEEQkgiDrkfEI43GprVpjRpfn86V4l0ReCRXh1+osErEZhjZuglYKVBi
fH+oBBWRB2+bJFqI9BV3F2RA1AiWkT7fgp1W8t+uNtD4apNGTd/JQ2lgVoKtWTK1KDZGI6hUMJAt
10l/Zc9ZJzkm/YOXQBRM0p5y8A3y7t3+10c8sM2RNSDciOwz6fPeCYl2f9SYoKW48/yw1YIkmHFp
pcMBLgmIIYpd4Ww34AeS+mZ9KzumegjmmZghht1yiUdJH/p0tz+BqQF7x3s1y9VLwNo3yQd8nu8R
YesUsLqQxOQCH8FGS4zCF/TCJGFp0spuEsigGvLTzYK2NDw3uWnyvPQwzj6W+z7CC+Nea6jY7S+C
EONXjtOLRYlWfXxCD9NgQH6eFkGtdxyV7lQBdrv4WeMfDQdoCAPx30VHKP/If+Aq8Z/OWkGZ1upd
zAAohU//UmNhL5sSIK368jNEXRdKLdooxKXBRDtgaLCK4+sqp69vAxwCN/JrtbDlj3RxshwP6Ra8
H933sVOBuiKa1CMmm8vP2nSw4qPaNAVw2kSkkAPtUnUIp1h8wa/L938IJ08aR9DrzqSQnNEtbtiT
0zgVwUBkAt28I5GzuY+WKKVQE5BttofGSCgQi/AkzpOKhPAyOOJhiN4lyngKXv+obhrJ4uL9bfK+
dDpXLvWZIgrRs/LRHQ9ii6+UMCrEsT/XN7CHcOn4u6U33vEv8pGcvnsd47fBs1gyClg0ttAVcpiF
HPK8dnbLoAjTewBgwdkGBMv17Cwnq0L/Y2t80kDW6s2mwmaq7O1AYH9mLODiOjfcpluEmjbagD7A
zzVoa4RppKk+Abl9xh89TxtUKpN058v37i2S/0pgYGtaKaalTJHhtqc53DuQp14gNIxle0qgQhKH
QLrNl/S81XRUxlWPknxz0yxAuVjrFGmhlJtjLZpsmaybeqrIDErYzzggXI91rEIPaBhG3l6JTi25
f24SjhLmG8c6OOPS2TvDgM+4Wyh5OcpXaDKOvSsGDJOrq7yZKh+UPVsnci/Pbrq69bsiHevm4le7
Twx3bnBpyQm1t5cRZrlbtnOcIfO4qbpyERpcZB34QvnhaUhbdKvm+dwp/C9791+aBTeSqV8BonxI
fbv0HJ2o5STDV+9SnVuKy1gKbow1AQxExcUebixpGSfV0pSWS/us31nwlGDpM19HWCoZ5SEIVX4k
GOfgqpZOKIpIAOm5MBRtYt/kGe8zDX2oU2DOZa9FYcXbLTf/c9TllhO1Qrb+NPMgMmL3vME2VUaW
95jdf+RUkZmwGvtOmiKmAqcvKjZH9Xe+ONT6T9NBN2bShxY1Z+gxpFjpWSE5M/2BfxTvk3dyccOJ
NDDia7iyWioKVK1okk8mOk2WB2xWozv2u1CmpH1Knd+4KVa7KjkxV8Phnd5LQ5LX5kBDWaKnLxp7
Fza7rBKLF7v4ePlAjLxL/NlgG/KUOsk+aYjoEpOJZeoeuvt2HvSJckHGiSHd6Y/kWq8Yc1yP7pKz
ExmT+2A3Km0MXqRTMHFDCm9FKQYSZkQPMuqiLuQw2qnoHjwSga8y2+mGpqMmPf4CsIpd9DVN5Msr
qlb0bGYjeLjey0S1Zp4FBGekKmV9AbOgNCUHooVAJ6Ym01NsC8UOKMsMxm01CNpNDoPNgL88nOLR
y13ip/TSMisvwwJSjJD5yl4lrASkg4+Ml4zDIi8eKWDK6Ihd8EoVxiCUIRSVssTeAvLJogemiPd1
Qm6ZAnrVTGjmI2YgPxHAl9fq9EJSXGAJC1LpkHej3U+FzIqErDCgKdEAPiMQXL1qIL/oINij2hG+
nFJruQ+j9hIbh5ZLd+fBhGwba6ZJ8mHMdZfYchuEXzBlczlzc+Ed7S6RL+Osi6rMfICb2e5G3S3N
SRiKEbLQSL6cGQeNBuOVd8lCt1FD4gvs/DNxM+NBQyQb3fvwQuvjxvOF0S552fY+vnqVcng1UpiU
onXTv2/qVlLh/tkueKuxLnoZGUuFWj+ve221cRF842KXanei05VTIttdVavTKAeR1MnWLx+0JXl6
ELfHd4QmLg0FlFNxRXr7YGpKQnAYdVuE6alDlrIa4qAUcSIlR6JNqhhij2RqyJAMSNpXtRsJgEhv
XMD+lJtnIw0VLciJJuaAWElu0ln1O9zjzrD1dsOSi7UJUxWvNZwdScLad6rWRLTfirug6pSXgaTF
Jr2gl0ChASwrbRa2NxwOpwd+JbbpVpRwKJuqc9W+iBIOSCHb6EUQm9gfSoge3K8YRxsgaXauOELZ
VvV+RQ45HLYYeD2FnE0U7UsCXgb8YqQzFHtqnfo/os5sS1WtWcJP5Bhih96KiCAgYl83DrVK7LDv
n/58AXv9Z7Gszg5hMmdmZESkoE2CcLGrtCGxUe6Z0CSQXq2uem8ppVZKJ1Ic1JqxknhRdvIbst7/
Wnxp3GK1mbfvkV+I8NA8vaV8w8N5+5aMf1hbNW+IJUy9i8HJqMrQhntwZTY/9w9efXLwnkwmwBAg
o98/xQelrtCInZ09g9Wq2ISWAjWdP+rFEIbyggJHhEqcsCN64ZdlqWbLlJJl+0K5jJ6+1jJYWXYY
IM4eOYOz8z98l4xSeLXacQEtMHnQeWv6JqHehjpe+jhgj/onllG9L6IVrrtxrlZ7Z/bNylt0kPKD
Z/gVFHKij+HV6x9/805x+F/nJCa9ZoO2zNYL1wYkmneOcbbeZz0Aavjj6LRkCbnyYcYQgiYGrRy9
5OaUIZWN5lIZ6zBlDasGf5l0IbMjI5/eZpxmZb9KXFVHyktty6UmLywuaHu37BnK/ZmgGCQEOJS8
FOfwvwTmIptBwYNCLYlzPI6a4hM1EgMDBTvRNK0gaOcKyVedTXGYNkaWDhcYrjCMHN4BM0YSKPqe
UnZKWyCTWx77Y2ZP0cfVlYMJgBjzaAV11Wlty/df14zYmGnmRvR37VBcKnBvvhn03igXswydtnQ5
CKQhrPGndYQrYAw5lGmSZZa6BXgla60yXViyA0wn/kNktTaJxvFvIzHJMdJcIZpBmR8HwPjS+dVg
qlGD5YBpSVIOojS2aAk8ZsrcNJmJ+5RHLCZYvZmmXqXVNEWYXlgc9JE59gEFAw1VhUMyAquxBvJG
TNYKdUZILB7ux6cyFi6KbUIwVZ6JL2RagNaZxG+0CGdeSiWaKyenx1+tS1vEaxgocqXgHn0hgCN7
ZYW/KwXVSm2SYGDQmf1MVVuqDKU2SlrqTdhgdL33iDgg+JNzkjm3iRkAFhXwsyMwpyJFfEpgzoQT
LP+wwaEyU7pQvVsgMFHCweYJGaKq2LLSvbL/ynoKsMYlrU6sDdk42pkOMWpctg0UAFIByLHia29A
WvOMKN9RhUHhzBbXRVGNUnoBsXnClOdtG/aFCMcOWb+JZRTT5HfoM7BvdH0d8cMXcYrSNoWuT5sU
nQA4O0o6NnwW5CtfJFlXXiaNSoRGC14q0TFH/E6Mp19eZGzVbP/1Ttoq3bR17h95tQMMAk5RC2vU
TgX2/A3OvGEhaPar5HgA1a1a+8S9ZTudZWEyUj8jOLUuSCsk+5P2gZjSx3bSejvSQSQombUDJVBc
xWiKNMNLpLvq7RIHVz+dPY2LWkc7A70JyF4yd+UGCr8UhNVDQcY6Q59uI3otITZlbIPLJGMmRArR
IPISjEloqlBNA5LzSa0tAeXn4nBuFP8j000YzjdgZ9UyNClprtC0IMy2ylP/bfq7LBb1iAIGa6jb
sb7XVrcMyNHV4Tt6R+Iq1OE/q+iudE+L1D4U1isu+lKIqMHMkS+ehEWaXCq0Mcrb4oDFUmAWp3ML
7/buPmnxWPfk31USmVQzZbVzaJ3wedOGT6mDbyvYql5TG5MNWOCW2QvFQF9XslYDRWUKxfTemoSI
DVyHXhqx4ow8gfsvcFsS3f1X+eYHQrh/iyUTUPZfkahKn3nKpwXAaKehvir2yIm7mpsvvM2N23Vw
pNhWxIxdcCS44R+AqKZyLSsV9kyNDrV3EJ5wY1gus/kEfBlEXbII2Uj/Kc2hZC9sVAI2rQUXvnLs
nEdwxIBZ77XMYVQBsLpbhxBqLMGPpmDiDTQ01Ln578hXhQYpDSumipcpzbQ0Gd0tPcH+e90maPYy
i5f1UTI4/qTKYkeQt1JWHdptSBCyfoBUK3hROqzjofhL7gVvAhQtI8LeuR+TIC3BiqKpvfX0+Bf3
sMjocOnEGxwFLb4aMhIraNOD9XacfvGLBPkC9TJFV2hNhMVSVt3VsccfFbtspeWiZGkSNzn47UdY
HybdUlxDIk+vhvHNqu6bXxZWXhtEs0q/BZ1RrZ4vG8hVnUwzND5fKFlLi32TAnGWxUhNwEGhekrb
4g14spBiDDo8yZR3YMQcXP4J0paIFU4H5qD6TVZrOrQoedh9+X2SD9ysZ89E20r7bBZULafcsuOl
Bgn8bwcwajg+OuTCF3KEgTZ1glbOXGeShrDU3Dq62rX9l4CRlCktexEV5XV6fUQ6MwR4b2o96pzL
ViPBv4mVSwGSwBYt+7yn2ZYRWH5AFC9xOWhXKR+o8b12T7FjjQOto6LTSzDCQOSRGsY6v8rvBPbo
RU5Nmt3dl4L6n915qzZLaYzEG5AZ7iksqvB1mWhdBr0es7ILwdYC/WKtn2Ia1/xNMvvWLcuusATW
VwI+Jd7KIXXLzx+GdHozmkrQ2IP6GV6S/bWaM3LNsg9ZLEXOJbCa45q3SdTH4zehNzo+grzVUFOw
t6Y0NeaoxJvgv6jB2ZEZaW7VigiUvy52FbSerUEnDLN0nQYbB7veqa9qNz55yQMotYA9Rgnsjo+d
DBBWfCAChHE4yGNoekgSZCCspeQIXucZcLR35e6FJxWBsq5Ix3OQjjVNC+6AYivNc5ByyltWTD00
wzBj4qwQQZVdIFUWtmGWQ1dsoE4LFHsOKmBYBAash/w/hLtYeq1j88JuS/xV9kyn0ZebyQPlWm21
HQqmzFnUrMGPVtkTVK6VXislaz3ruSIKKT1nWtKFls4mT0sSaoHqeKOGns6X8IB+kQQ0E2b6xCFA
nbxmoQ8pKGcAKwrQuwGK5BThoq93qrFYK4q4IuokPCCquWRIP1GQwqSUZVdy0gRHHq2YWi+v3tUb
nUGtRyr54hjPCx0z8AyI31O5t8xLacvBWy33wjEVXl0prILsOwdPGXV+v+5TcnK2eEf7NujkQkgt
xhesjgBFTr0dN0rebRxubOE8OjBUBIxM9K/1/8SOnriTuq1NORavGk+5kIB1cmBo8ue/DWXyQ/9b
4/RKE5tb4NQ6Tyq9+e4qyjrGOiqoy7Gh0XGvE6cJExYpU7xuU0QqbUSYOA+A8RDBAtwIxR8tiJjW
BMtZvFwLdS0pMlW1SHJsDWhSOS+rJINPLbDU0uDWMCXQWgBQ3YnkCFcJm/Cd4azngyE//gk4UV/Y
UP/RKfxWo/761fntKLQGpmAG1eSiBEEitGBLLKAKJ+sHDRRua1WdSl42wWqeyy7jrBGb1gB8FM/u
jxrKafZjAabfbZcMBXM8ppk8Uld/Zc2MeiExBk8E89oELJku/q9wHAiZ9JnnGWj5CxdhZ62Pjrxm
x+M6+cGpk+FQOVo5h3O5s2gSQhDFSyjYz9MoET/ulMllW6x61b9ZMp9Ac5RbVJBs32hmILDrlOXq
OSnkDr1TmYieyyejkXGDdY+giPxaJ+QXUZsYsSBJmDzq9fMNJ3g8Ah+BMYUuOXyvMEP/SVLZE37W
x0ezXfaBNQZgphfrvms9xpegEd7izeBACk6wNnsFxqQ0PndP8fznOKQPQPxY3Nbl9rl1xMmzShfu
ulcDH6bKF5TASheAZqS9zm7WIEyDQhHWPMrDq1pQDG6v5iU+kt2FVxwbsDZ7WQbmNyAGSfMWF/5Q
wfeK42poxkb3PnmNKrNrrxEzQPetRA1VvrjsGxOk1ZXmKhpSEWc91fqh+O3ZpjTaSX/mwe7XHO0h
djcLRFaN3re7w/2oeJAgp0cbWL/qvydGkR0rt5HKNPpfZofRBWXgZlhdPTHEN5fHybH1XtEAtIv+
LjzQrwv39/7cK3RP4/O02q7P0vAFqya6+6wbWtjkLVFf1/u8j9ndLr7tJKzK4U6b6uGXzGCF5sZw
PQjU13DP+pfxi6cOGhOO9b5fBmIebwYnnlRAdt9N0ejOo8uIs3AKzHDvwCWk9xjNX/8iZG10jHt2
YuzsREZ0UL6+mzTnXW2tCM5VwYoa1sogXBTPM6ain1pgSUtKOTxe+yQqpkKLC9iY8ustrHrEePZr
pCRdW0oMbdL2VEVYefR+W0/8OBQICxJ6c4EpfkJHKqIZ3ZuGNCYBnPxXpy2satj65CGVaBxKCPIt
yMICRUHY6rO2E5baWFCwW4qBMhdjRfZI9fDyBJWF46/4jABioXa/h+jC7RTefW17vhOebSIR/tP4
xHaMzsMaTQ7qTKekXpHuUy+Uq1tGmSXksL5+Le40RmIU0yml4qlfil7olbZuCLnRM6h7igLDxnQX
7TjLm2gfItnchw/MOfexbg/8PvHInD7G+E7aVb5Xp6fFlT4Lshm60i+i0Eviw1C3Y2odhgf+MO/P
+7vhvE9bHnreXN2KdxuXp/QEGBvTDaab6VhfJb3AYtO9Zh+xLDQ7b9BQ+qjt0J7X34YJW73afKwf
64O7X9AkaUozog9tsRhigK4cw9VtfXu1+LIu7SZ0CJkm3J7T/fg53Y73IN/Vgcn2np7weaJLymX8
WF9BWZqnsZ6k+ypnyxw8DG8Hvo17AVMq8TNclVP0xbv0OTUHpb452I7LPQC2XqlPHxOvhuZh4zc6
7ELtJ03pv1At0XqpRIu0kkOHkQZ+/c3z3akcWrTcKIO20y7FtE4ssVebGVVdo0BmqfBkjRFKW/dF
uJb9f6P4JU4AZ6BnDlalv8D2xR/j9z5LlsmyUEbU1HwB7mX/ywQMSbPI/EnroW0PKPn+QqdLc5fT
0qTsBE2TCqPJrvT2rImx8WpW6u0ztoSnhVkenPEAAkrclpbfun1gndhaKfTrs93ANrHSoutFmQYX
aDmuLTpV3eDhB0WzWfkp/SHyvS1qC8bljecAP8AFi7mOr2Zzc7ZvBBh1a4M4i94GwLFn68tqCejy
cys261iIDq4/1dE1Lk6KyyPZvm8Ot2NjVfUxWx2neK8W/IqfwFPpP+6IiJnDkgmnZ8PKuB9foODd
BqgagmO0HWRUd8Je1gctR+cX8fFvxgijlWI4Ymkiys210cyL0nITTI/JXeOhA4ka32KS3WFWb8gb
QApGAyqjMovZNCVUag4dQoVB6IXUmHxi0U3z99nmpX6PlpwZ1qYLT2S9ba+T3qu57X0oHwix1WoJ
zEiARyALVgY2DP+QoAGFH4GFQMiiba6+3c2wEha651G63i6KoYEDJ4okmnZBoXg1OYLXX8bEd0q/
DOFrGeJkq6Ip5iJLWGvTb/goQYJ3r+CarY1zpvEPZQQzOobJoOHyvG2bKeweXhYfn8LwaL+40h3i
4H0mtbAwq2JgCDfTRsczrv5ewNem1W795z6d/31nhRkMxI037966zOv0wxiU6WlExQk59pzlpNy7
hXWa1a03w8sIepm3GaLAo5o3q4vGGLzGBn2vPk49RgOeHJr0Dir2OZXz4DrELaTf6FXidPwznsfQ
/Agl5GKeASrUryFDY0DN6gOeLDTDIEYiUqIBDxOEUhMWnSxBUehE8KOYQNBMf+dwcJVgKQZSRoa5
tnJvQd4kepKO5MW4so5XAJKuyIiEXKQ+XlOvq2xcz1HxXUHThZqbEnEwBVGoc9xkN3y2IMJSBZcN
oVLrvPimtPGF4CxfRpSxq5Wf3jzH3e/0FZk7eCDTtaLm1T1zCnktxasSEx78inZ+rZ/iXckE3z/T
er48ZVZ54gzMAu7gY39qXn/LRDcbiyuLsXELH1RR1iY0ca7HeJs0Dc7isvJXW78JezB2QTd+sT7h
DvGsWnh9abHV/LqVdXnyWLCIGGWrgKlapV3FYoqM9SZPcvEc1QgsswC//b1dHrj/WqRpz6iQNi9/
9SM1J+D9x/q2wNyOvlzIeql49Y/+J6iNGcKPV4uOMNHLO08ZMsV1cVz5u4w2s2RdG73ddPQZl9a0
dDsPzTYNkfAWI805txAXbDCeQiUDlRbu1L55NKwLy3i5lbCgM7Y105RXBuDQmA+4W5X9Et3o1+AW
PJJXqK1hO/L+JYZ0/bfyW2ZGxFbtE3zC4+x6b55GhekljFXr4ONuGWHHiBhH5x2y1vgK6zmrBNCu
QGiSbkMS/KWQNOE9AncE5PAcAVMKzlAVyTGNNd4G9Kb7KrxQjcs0/BFiksZCTfTr06caoClJXMYs
bEerlFKEEbtRNwaR3+jdat3P4vrLWpUFnU9waQOaofUsNucgje0jXhqdBxHnrtXAvAWBINNhhRDn
jAsf7Vkq2KE8I0S31rmHzXP/6+bSd5pS2aq/xSq5Dnu9MkbU9eAWmgQUlSv1i/PwsXi71cl1tRlc
u5CwJ8TivYA3J4ZyE7JbuK3YB9yb70FKSxGYplwroFCnpgHhZ9N8VJqlUfp3IfT5NA8zFo4Pz1iJ
fI9z7S8dERkLyU/yt8O8oU4I3vpUmuU4/UOeX0VJ15uvT0HZv26a5nKD9CpmIryNzG6yuNebW+wY
KEcP3jMuDlytdwOEynHS5wh0q0mzzKG1UAClQToqx/N2kZ5UlE3oTx6YtsOEH3OOoEzEdwj9w+3P
uft1Kq2TU+5CpCAgr4ZJkDhbu8GiiNcNJc7+HXbFlmuU8NO+e7w3VrH7LhdAgg1n6mJDA0SoTdpO
6JH2cyIfHJRPZPMLqEpKOtGxiLwJymglI/E20mCDpBjjTAgYEs8oy686YmO9vZyg8UBrKOx/gFwR
2a1cQUBMyDHRAenRNZ4lgbFuuSHb2/qsqv07jkkfJM2VjM4hd6ScGkXmS3orss/vxukPclACYdIq
Ihyn/CYqiHS37/8Uyo/Wdvjg2SJYZB+PAHv1hq/18k209E973hM/q7aS9rjYfviPJ5WUsvdqy8lH
plSyzfm0hDBoO1N3UNIMQg9CJGxCmxJpSFFwKwyr0MdyBrWzyhK5z+x7Pe9dfKzLfHkL7t3H1G8E
jeBIgXwqr0LDKSNTv/Ne2hWoQLyHiHCiBemvEht/8Und/rdlTt9XQAO7iiPV3texS9x0+nUMpBs6
C1s3q6uIR/b/nmG56w3GVD5KZevepNdnywil/jAh21wy1kwNkyqZGOGMExR7T6qV+lmnR1/PnStb
xRUF7c5rSG9eGVwxRD6DTZztM8pClEr2J6q4NN86d5Cvsz8FyIBB9gr47LzjyvAby6mhHEtpiCMI
ZtSIpajDOxDt+S8vMz6Rrzc3IfKUsh0RP+ipq0NSqifmQIcJ9GA+g1yRRPIRXKY9+d9+4OeaaRk3
7RdRDJjY+lxt1oympO0yxMX5vFWJ6i3ptfSSurX/cEHGfDzC9SnFGVrDHmNtDdPELXF09Dmkfc01
kvjnZu5FBZumflm/XbmY4KWHlzhnUidAHKzDWFeDDq2enrOb9AI1rKJhHp8neIfb54lUlynytQK7
oySSmh8wmryWNPj1GVfkcOy/nC4sHdwG51FWc7pxJFWOZT902/IqDdugws4FzQNCnCisa7dALsec
qc2No0mEhRKfMRRvJCsc5ujSBGcntzQgBG6bFBC0zTGerdryWZTmV6K6rfU3WU2waP+3Qatwjp1P
VPP37NYHe2HxubYwL/g4dMeSq512UlK7iWqUHOHUlVxQqoqrnVsx6lkYW/P7raWRrytDJg6iR27i
r+WDvKv2odRTpBGVX0icufYpeByguIkymcvpZUeg2pwMrFGwdD5dIt2uidJIauI6xRD31Pn+SiJU
Yn20iyGQTIv8IIOFRXw7BjJEEtD0gfn0bxNCTW9BQjv9RQBQzTn72K2y3nfoTwJxXuC9IkB62wBI
UVTO6DyKDukwSh+AzV89rAI9mS106wiUajSlaz+5alVwYwf05rl1knqI6y1UqgAmz4BzLbmqKGVN
XwQ7kR/kQTqE9MEcOo5KfWOp8WgfiY0iNHFjtqFPVN02IpKu+Q2l1MZJJyqLY81ELPlAGFJy3qsS
HZcfKMjP2YEw2WNTe4LeSHtPdpJtNw9ECVISumVV5Alnuenj6Gv2YMTQL473B2JIBX4ShKcWaNzR
IfJ3ziPJFje2vlKYJJPQJqT0GuxsDFfaQsAZHrLaysVCstjjUlzFnP6Yky1JjuzA7t4Bf8qpxoxW
IXEcme+59jA30xSqiTSrZndE6QbYhAuHCZ7uWIuo4i3y4QtvXBYTYO884OOPcku800BqJ0mQhHxK
QimWwL/tQf9YSc34zJxSUfcLHCSNC05wIK26ygs6kA/KDVgvDepweaADIHiWecB0ucxJE1pDmcS6
ldanVxokfjUwrWLvwsRmcrUwJWQqiHz11egn0QNO/BEo+sqKP7IZUzgnb4h3VkETVkSkt1Tsn7P8
66q7CIrmJKj6ohsbQ1XlEBWTTB8kn9+J3AP9LXMu5nEqJ786KuMkvfzzqQRVAObU2ddzry3AAo0Z
6XTor/Yf5ETcpyrhC4+yvOO19Cd1T1qjIkU/NagBBdYOQEFDdCdjMKzBrO0k7SLky9keupCEY+s8
aOlVDTu/uMQSFrY9WDN/eQsQa5EMQAmpKnj8J8aQHeRX5lJcmd9QU6aOtb5OZrAWwhl2ozlfWoMl
ncntfgMIrvWda41qEBUhu0JeN8DCNaQOIu7qB1lzONBOHSxSahoxaJkVzxaonveiB7WLyD5tPhOU
91peH5izvIhntOU/5au9DBUNSP1q/kEJAZqASgOqWKDnozjExn7lvI+VZvlkJAWxIjNadiD0b+Bw
dO4eu4hEO0f6e1RZWU3mbTkEaiszfb6QvH2m8sLJN/1V92uZrRM+aMZUVabYUklk4HHJ5oMZHwSK
FSJH4Gr8b0dk4yIzF2zds24kes1rtvYnjrwFtAbrnV/tk39hu/kPv5K5+Rt2XYpSUXkbHBWt75cW
FjjUxBTf0ImB/NF9tdOogvY6Z5eU2i+I+x/W9pWulQujn1osR7jixmQ5RQbT2ddwEnSb1/2/TRMa
2c8LkqrLsq/DrxVb0YI2mbVq/ZoTupqsaJF2eY/Lnz7Ip526+livNqu0W7COnX3f6Bxp77MPC4PT
ojr9jG+hOAobQFmK1e2GXZztHZnrKiKOWfWiieEQm0SCdLkIScy03JJ2xH8o8Gd+aEPNSSykBqNT
i0ILegO5Av9F/gRa/63l+5BmEJdQv2ehZLjJ/1riB0pqamGiih7Yeo0AUKG2Cnp3m3tmshQ9EoB/
0A5oY770Ibk64hSwvgXwFbPytRiTKsSLT0DRV7AxE8qSPXUJIHnW5M19apSpIjZYAZwOksq88Ku0
L69bqBZL9ihHBRiLFyxTPzZ1jh6zDjIgW9o7tcMSSiXIWMecnGXiUBL02V0JKUUGXyD3Hw186JBR
eBkuMsHOdiiiuj4daQGGjynujpXmbn0yWrQMsnAg1rMpf6Kv/5e5iEFtBlsCCqUiwDz9asCfVDyb
TCIeRp8/DrDeUZQvgnWfAGgyY2AjE80WCREV18dgrYJsEQWpbIcSxn6ZieXfpt2SG2bpYdVWRGcc
+hFYGeiYTmpiMSn8/vLiELBwTZ0dQg0n5SmyQchve1dTSL4pJMzdmYoDDURNDrpngzmgs6WFqsdF
UcbG8wAdSYSkC1mEQaS/5XpRmCPLz7fd8Ehn3Hr7RNlSK+y2rVry4oZiifgnkl+vfJa+65Nbatem
Da5dRUlPAq9HC7LEOy7RYImuvBbNBKJyvL+3dme8y7bPTvHVvC5fmJUe3fSvgo781TzVoqTUftBL
ybDn2IPAKZFVPL1IHDUBZ0sQidK1GMOfRps21ZQqjjilqf9Io6uvlJVaNygrP2n/Qj1DrMDbSD1l
cN/AABULVCLX2aadW7E+M8/UmnvtnjslJjrNsYXRiW7QYIzV9qPUvKTWjX7Tn65ZQvBjxiUSyHA+
SP2v8/RwSsJysZuSBcxSYsZNWI43yxcA5z44YBF3a5aDL5mQEZOTuAlGX/jvak44+VWCgWyWK+ID
Ac0uLPo3zh6lMTg72O6JJtmhWzb8JYoX/UIPfnRnA3M574azIbvJ5hz73jkubziCYj4X0ek8THct
+sZ0MJ9lopTfPGcbD437eB99/KdT6d6DSqfYOjPatIE9NGvs2OAVpP07MUH/FdSscusVllvX2ct5
OSmNYLBfHez21mmkjRLVaB4VznbSf3dxCefyDZL+ppf0k/6udwmM7o3bJbiNqKqNDoO0f+5de5+g
0d1j9Hig1f0JGSbZCS1uqHBB2Sl5WFuCa7+AYX15Fx7a324hrEdz976k6U092nov5xZeQvqbePd2
2d0EBf/SZfkcVmIjenglnEtlRkVX3/Fr/Blfh9fhtgMUCyx4dR/j02K/KK9wmOoXBmYvHVd7lf7G
ldHTmXDFa3QK2XZe6Tvt4ClnUU2lHtHb+fWA3vCDSn8/bgyKHlBOuwgS5AMhrb4rcyBTnZu9o9xh
cvH7WEdh9edd27fOo0PTapeq9rAUfyMjagzpWByKZ1OzVQveuEWnEph+gSJjPZDg2EBaVF3tFwf3
UgGIraOZnb2Adk/+2eq8uiViUZJYNJHeB9CfN6sTe9JqbLShOWhj9qXRPA14qlNQQI4prTPARMxB
qkgtgQr2hqUE6PdpvjFDAG1+t+cHsN7G4DI2rx0a4Z3d7dfG0gZLTeJLhO/jR/z6wRrZvr0695v1
ProX0/8eO0mFLJMhTzuY6/qAUeBQLc7t/S8W9j+nAq6mzSsEf2RlJUQXDzfdOckeW/PbqL4nflEr
6AOhk4sR6stspV+rSqBi3Z9N42ElYQm/zUVjxeqxOIVUWZQb1lpHCobRvFUmhGl/Qfa94mjXewXJ
z5vAkFT/YnNtnyFkjGquebYLcfEZFDDgxyjZsHFJBaKanOoCr05JZ594hbgW1aJG3IgL8dzd/6lJ
EWZkIX8LSWtjxjjZUFTg7hoqlZhXB2sD0WKW6KbBs7vH7q4R3vmuBlf6C3+Dna8OWPo+dwWUgVPE
z8ndEHX/T9POnbZOiqxKbs2tsCXIkcqOlt/cnU4qHAMO7KZb62Dw4b2dQ+dFgxu1uDmHH38f7ZGh
6rGITnlW1WHi9qqYGhr8hd/Bd7z9s3kCgeM3z2QYc8eNgElPqPfktFftN4JKz/zvdv40GyBHtR6v
R/6L3ZxIIYJentjz6U30XC2dDyLSE+6Jant1cQuOiK3QV2mchBM/mxR+W5IVhdJ5AqBwXGG6lGvy
LBUpNGl/OvKbQN5BsiDWg/zEijiKbaGzvWgpo2K0poqLcxzg8cy0p5KDiIG1/s4tOWD9XPAH6rZH
99s+uLoGZcABPs7r52F82b10q9wundwKOe02KOZ/MNogcWjJW/Pr6z1VgXhk5h3yNpOb3dxJOtAB
6eDyoTYhi2W938d7tuc/JZ7PRPOEwPZsK6NXVnq0RlwtMIY+xNsiNEv29OL6FySgJE2mCDoS1EJU
zVV9uO4UoP2J6C7wRGGmKjCifHwzi9cr+R20XJcsyZnHL9oxy/MGppt4Hhfo+5lCfTSUl4gyZJHL
rnS00kKNWwZTjHpUC4Gn7gScoVbWqt1fgaWP1oskr/dcGetXy/RETS441bV+og2gtYoIXxV2CrGV
7ZegWCXCXO8KwD9tOB5kNIrfk2PG3N5lY/ThmsRrBPznpHk42Q3S5qc1vzF3ENqXzdZxE1T3k7c5
ra/o6kQ1D+emglfwGvTL9EQAL9v0ySGUKLZPYDiEK2EhKARvLCKFZ97aiYtpn0tSQmJCxEaswjBn
wmWXtNQ9yR42HbGq0/Y5YyaJZAexrq32X2oQ9eKKeDCYC/3zOBnqUnh6iTvvaFOuc03xydc7JDS4
K7qf6BMVuX1D/XVObzbZMW79CsPW37JVA/xsPLXEe9MYz7Sir4Mj2tcpgTt5SfYAgkdfWYCcR01H
l/djyFVDdia39zJktQvX0KVtjtV6rNb+2iaPfhEnfKDbq3NFhhTHHxIWrkkWzmt306bmh2hHJhOM
5DbFSyTz2w6kZ/pNPoeXuGTvKZfN0XbDn9CWUv7Ye/TqIKF4NxU9KKtSZxJlWVm7micA091J3D0l
Ou/rlPEKLUZGSMK5m+RJmI7HgWN/I5H1BSgU3bp/7dw7NdbyhIQYIBEveYEMSsTyexT2RKsVWYca
4im0xJQSIL0RyOtSkaI2nXBNKsoWS6SrlW6pc8BoSqav2bQCif0CIn6zEhY/MpKPc3+5xeWGhtFw
U87tk4LnEJeDKuw4ckeqnEucrdhYhbuv7qNb5ioKdgH4VVALv3eqm/ox/5NCigSAsJttMH8gDWxp
A9athZWw4RvlZiU87lqtE38wosLwztGLjaNViWvxZXKb7EYFImLDwvdpdBi9JsfRBjpj3d72CtER
S052QOGAAoJagknDZSnA8L3xUgz/dizGzmne+j6xqKo4fDqAto9zno+rdJYG9flO35zkmvfdOQ00
sKAWoxqLKwkreuWtPU+6Jmd6UZvWnlArk2/7enT2d+y4AaWq4+LwMSxifrnYYVK7nzzhoH2AQr+N
qARHTe6rc6OFLfB73YBGWnQPX/tesLdVu7562qVXs8oCCr3p1XwuH69h8urUI8N5tNCSdzgdZrpv
o084hOWSV58+6A/47R3CyqZF8LyfQ+VoGVDvVb2oYTxrEPJ9kafU/BtBQne7s8vBjdYTrPmrz3QX
z3vyL82HRFbxAdmWqaDWowtBgMoLSrw/kTogQGNiLuxRkC5iOf5FD61qs1TYKkyjUoJJeCXEzE1W
anz/0lAM7jz9iZSkygdNQWnu8pZQMqBbKT7LBYsUj2SS1FhKjQS4BGKDcKScTSGMRpWaD8JkER8F
B5KojQQUgTBOHBzolJwOBSzoB82mtCjJMvQ7qOVAEBNIoWBBpYBIc9X4QErqvH+K4Mm3nVgjNEog
g0jiaeGzg5MbKhGVnaKg+nMHF+hzx8CmslWMwP1BHb6xLurCqEKnGHZCc/ib9jIFimxIoSFSUwmg
pnCfaJ9Ucfj0VLaQQ68aStSGu0mNFzHiiqsmlIpRwPtr9JZ4E4IJJ9H25JKnHxCXdgMgZMsZygs6
JNQ9zV0Cb56Wih4UFTcgI/IhzL/vaUKhykSD7IW4k3lji6EkrUmGps0qQ18l8IkcDaswneh8N1iC
hFdqlwWzqFyLERYfTakdEcJg24ca0BuSoQSqAkdkJsEWWzKDeLFHf1EsythSwC1qlCQgdCft4YnF
7UKXDKZGeW3D+KKwDoqHbzKfZwswRjtfp95KHR4XmCTvPOFNsPcmN9WwEVNOHDVNvTjQMpz29oOW
mA88aqWtOGZpqslPN/KeN7418rI1so6aL6f0d6ITp26pB+mAluod+Ezks4dWtYs4o3cL8gbYN0CT
k5fpVhACS8mSFVv6pLicWp0VWePfiJG0xEPFwDP8qIYZRO9EU1orwJZyfEkaj6EEBnoJ0Rmyl+Kr
/qJqvcgkG4oDz9bVV071oZyf1+tlSiBnI0USunwunhiBTzoo6FV2rSHVfUlmVLk3qdqLXqLSPrWL
VFQjutoB+EBLEd/j24bA1Tb5+UfU+1zfISWBSXqVf3/YGDqM1UFcBJaXJcpB80fVdtAloUToBrJX
0y7yw8/0p4ffDkxHhYvIPgQ+6WMJmsqKOSgsImpLPgjLJCr8qJamJWveoW8wKNlqApDYsFH50qWl
HKsBK21gQ5XwKDPZsTPzFiNbqI/eBbntcui6btJElgPoE7H+SxjkxCQTGSQmsuWfRr5ojhscQFHr
1lsIeJllyCfwDpcHESM7QJwC3epEgoBBZ60PrQBrTfk9xTGSyH+FuPxz5LJIoYDswzdxKgWJISld
WMJ91Z5Mmb1qeuxnZnG/RTgpbFGnTvHuu8UOA/PxH342nFDX4fFN6t0Ol2wMqsdWpDiks8i5a6Po
Im+cxJoSZYTic2CHse8Dsq37n/aOgCqSkSZiU4mMLvrAABm6qXFOnaPhFiR9h1CmQ8fEnTXTYmbk
DfW7JhVYF7kERKWn/rpP2amLkQdAJ0xVXpp8SvJ4PXSIU+mQF9MRlnjuf1jyYub8FSyO7478ge4w
mRzsouvIhn8hv/9bIJ2YzD1Jf20suAQpFpopmEwYEcOgl2IKxbAUA0IuY/RizulHZFkhTBdPKFO1
q2tRSIluisOMVnHxHFYhzJbbhankRNINwxoku8l5VmKUygUzswyB6CUeOi60omKJ26LLgIvj6cMM
1OhVERJVtiK8QHYgOnVKVgSqwqBE/l6yZBZ2dXFK0rVQ6Okihc1lyvykm3G+dCnqVM4d/lp3Avku
sVjihd1egs0aTBqcRxGCNy2+MFVnR9TTgI0Z71Muy2UPTbmaCsVcWiekYa4WNdhErUemn0Pkqyt/
+XOHWss5XvZ6YvwMRQ3SprOPCTzzOAc20ir+9DKi8oTe2DM7BNKcOcDTNDMEuZ3UB9U+sz9LAKL6
SOdjz9VXyKb/J3+OJuqqqAfAmQG/143Ib6oSHTlsc4YuBmKJYGqfNJgR3uhDyJiphdntpNedVHqp
73Ot5xC+AlMg3AmprYonkLgC+oV5QrtVJ8QqaYSsgzxC2xyCg3Xoy9SCGgbKDuopVPfq3TP6kV2X
jsD2IstoyDQanuwIX74Un6pWqDntLlR72i09I6mFUzuRRfuMLtKzk/vWxxeeyzWpwNiZrP6gR3NO
vrSroRod/2UGAwonuLIwOsP3UqdO7Krhe/lcbgZfrLIGwjO01YnJVdLYkr1py2NtNcbKJTNzjlMu
V8FJHEGMPp/ad63FOSGNF4VSmhIJZEj0UO/kXeTlXatkhuIGRU/yMx2w3La+EZQp/ujUQIz5Yy4l
6kma7TYju0ZJRUNRKwO8NUQKwuFqfejK6VhTXq54+LfQMPDktCHDPcD/PWpEuYxr1U8hI4ia0MhW
6FX+dpI0cf77oM4kT+zEwTqvD7w01fNt85naX++65pcye232Da+Y9esGs5cdi9INHYDOtNshJtvQ
XhMT1j7ibZXpCfsogv/CaWU3863ofeGl6ZNAax+/ydchYpPiy0qAB43HVZ7X7fAKOHAoMESQzKn9
1weUcgGDMTvNNGzoS8ishvGqRKtmlrNrZC8lrycVBlQEnFFSAPxXsAjdja/iP+XeM/A5Ck4aAfQQ
py7KsqqUw9h/w/bNdxXK5dii0jT2ca39UVxcftzYxeV2sPGKExk0nUdXmiH+qH6uR6piiW44s+TU
JXDlw5Q4PAib239RA2KNlktN53l5GJtrEkyjy1/yjp/ZzKB5GEibdUFRymWkqf6CkX/iCT8GUKOn
JHC2ymg0ypK3+DcrI5Y5jYojlQvA2SJ1vLg3V4iT6SVRod/oF9jUksuw5WETml7WiVBqcBJD0AlA
v7jeJua+Nk/RfpZYgAwUXaRqyw+hZOPo2CvZ8cxF7/kB10GXYS0zQ3RvRpoll8RXFpMb02cDYVHN
U1AkrqrEEOKyynQE82ciyNwgESYk8PMe2D7XHmeRiJ0vdZoVte6z8mp242LRe4mVJlIQtm6eVma6
fXLKR4atA69CskpBkqKFssjWGHjbEIJYwSXkYxrXvKvoTbGZIjOzbcCQLdm3OOm+qR93EAtNZVML
0tX+0C95n6mR5Jr/yjSMgowQD9QAudQNrOZcfaKARaEneQSyaEwqat5jkRta5XFgnkixjrJAyi5b
qZRyDpUw7x2RkcgpSEwaRPiK9hXzCyDNQVIF5ATX2Jpk3UcV0KNJkTqZch/BqOqHyymh47jfxasQ
30G5IB4D+nGQfsEaQLie3qCGyGI5F49XW8UQGyG4J7mDu3BBfb6Ph561R14IiwB2AJ/0+yAIzfA2
fpX5BgVfAEGDRT0vJeWNa4WXKPEo6Eypyp9Pp4qyNFlrxOT+b/XMrE0wlIrjOWkMpJyZ6h8hjcyl
rS7Iam2nk6VIXgdQ4bSKoYrOxJ3V2NIeCjdkXzk3+gTwv+HTCN8EGhTNAosIVKWI8PVd7taiEGXq
3ex8SgWmSQp2CK+nMap3yEP3rFly1pN39181bO9cJ0rLdCO35sSJDkZ3PDJNQVsGV6VK8EKH95TT
BbqpwqS2KqpuM+cwP8nslkq+Lkj8Duyqxey6GO06sGaOjOORrk5UgpRLJzMoJYTE9J/KQj9yNS4z
lOw2yuWSXfal/NEOZ0vBkwKYhPyV9RUqFGgEKC6NonoVTxl/zWOk5JkMl4EIyTpdGmKQEeOMsMao
g8dKgk9pgNHWelNiena1oDBd9ZUjKxTPCWBKl4iLFMVqZoOBzOJE/fVXjRbG0K5EDwHj+RN9B8Mu
h1xe9skyUm+0vrtm5hl3o1WI4f6qRR0wC6525Wb/99LlB9TXYBOoM1haBID/H1PntaSqtoXhJ7LK
HG4RkGDGfGNJt42oKJj16c/349pVZ7u7VwfbAJMxR/gDgtw0xmdgpDhje/dDxv2xhZYXzP7bGRfB
7Gqg1aol8719rzfK35EK3Ym0oXBTbvEQzRHwfjSoG4PG4GW37mxbWvWSxgI2w2rStbBe6ZrI2Iil
6DnLfLLtUdAO/gECljI1VjwSFlTokiuNQjBzo1eOHlXapd1HnoUKo7kZq0yapuhHifv55iCxg2ps
rbeIS1iuHPNlML7bR7xQcEPJtd+PfK6OxI2cNUXi5NJPjNHoQs9Dd9fCLzi6nDn4yK3MS6KgAILr
IQYvkBQHtWntOqJHfu+vv9Gy10Wk8KyMWflE3jYniVeUUptH+gisB6vBEiFX6jQnn8Sg/1AeVvq6
aNXaKKJEmzfEidW67czTfFxs2zp4/7HVhVVCMweSifBOvF9FImg7oUBchS4jrrDxW2f2p0OiiQEN
ScUvGkjM+LVmGtyEEZSaTK4nIz0dZUS49LHSNYcgDcpYlbatGl0lkDaRb+Ev1IUKBW0+OxokFydv
rglQCUpzWOgnjGx3AUPaVbQ6QiEutNUI/jCmjb1rZhyDK5PaU3AY3ae1+X36nGJp1Wv4z17mNfw7
zRHs3Pmo0Omo0ku+j79d5RqsPAn7AtGYSb1CF+Ktq66BBIF0LDSK+a2PczI3wK987eWQshcxSfqF
35ikfoWC7bYDAmOO4fBwKBSestdv9s+AjaSvRk2CATJFsnYNJnoOI7mX/E7pdUVAU9O5Tqd6PGTH
GLIy0/s6ByncypvvaF52xrWOrWmpSsf8SCdXuEY12EjytHp02LUXfJCoJgqZx58WxR7uJN3Smh0e
KmS3+pdt6jBb9sP6X6XbsJszOi/5Tq8KWydCcVwL7zDWopvQIaAoEphFbEolEOp27CEmUpClxLMV
qtA0Sei7UyBKoUJ5sk8YWOSiuTm1WQv6FhstgHMohc6YgTYARTRAGz2kv0XqwTqHnLL29BpC9w3l
5oCWhPQkpCFBSLMomokUxEetIQQpTmzSJVJuBm7SkUBITfXsd4cg8LLgPpwnoXEG6LPF4Lna4Oc4
Rm+ExnN5BFWeyn1iHwlpwWY/KErxckq8mNXTglrEWH/vrjHggXaScGZwDSxvq5vyJmPvZBzIoBs+
DSukgl9CvdSOi+a7QLGBBwvwVEAPlJpMhh9w/rCyaM3XYKYZLdBqJZGTNh/z6ntiFhmBwaajhZZt
75QoyAsWO9Ffc9pEayQ8zO8JZqEf/CXgRi6U43jiZZ2GLftdZx+BwFUnHB1QKWns8MdkyA+/yL1u
zuT3z7nPuaT/1nzj7mHU/6CekggPmyPypJUmgWuGmjvGkfFMuuGlRbFmQO9lvddX2R8vlHn74W+9
avYaorSrAnrR+vpWE19h0cX5L5sd3SdBAaBcEAjcK8E+ur9AaZuYbPCTrw7PV6o5/iIFO5EJwW5n
BRL7U+hVts8Mjs+XNlq7iNVvwDHqNyOoBCAa0TwIUGUFx+MxT770lU2iBJkr5iM/UEEKCe0EwRc1
ENTYiTqdY29u5M4sK/PlvUshorEUWai0IfhO2/pGs08EFFBMQjMBlQKV4rV2f+pJc55SS4Ah4JFv
ho5lpezaPTwpUebI2mW/1Sm1D8PUOE++T5+XO0uUlUvgjPSMJyOifafUt5wn7fIvL/0pdedVKR9O
Jsmk9s5FersU9T9DqR3zTEhVomXIc/HS9IFBNFITwogzzfQyt4Iy8NVNJvFQyUvmMqVzkV/owrtw
mcnNTuNLv75YDyB2UKkgJ03jkJcPpM/cjfN3sGTHrHjW/2E5l7n2Bd0yLKlpTPBCHlZf4w2OJ+9I
9oOyJuQO9DoAtJMXkyPPSp8V05oCMmA1Jy1zRJbUOP0T+LBl0z+bJ0v8ENhfi8eWc/jVuODYkF1F
cBNaCAMWnD3WhcyZbrHTPHv7p/eIxveicSKxfXdqpItPFoJu0w0lEfrUNE2mLCMK1jUjIvOaWrtl
fPVvkt3bHSgWtVk9QVQL7P7GhRF6J+pRtAtWVIo50vo+lxREkc/MpNjeVEhrcCLWyWmzJj5RTR5H
l7JB7+oarn8ik8uXp9Rd9UdatoKoHszPliRCAn9U43hkwVOycF9jg8QsmMuHcuDbHyZgKrPV1q4o
FDuKukWC1APgsvRYMuszUIvtgkR5wSmO6jShYAJ5EDkpguDJIYbVmxhPslAeQRFWlPb/Mm6ixc1W
blbu6KEqAxVOFZw++OmCm93sPT0Yg2CGwNfraldopLnxd+o2qDTgIF7/YFsjkPfAfRleLPatVyJh
PKvyIUiz7Afke4MnW8kt9j8DSV/pF/kTwiTQBnrsXjmMYItKOcO62isNTgvgPO/OelNwdjz4I4cM
4HXmITboftyX27IbtjByB+dL44+d6oztehNj8IIJXnfHxon9QmVtHLHDmYSAjdTszFYnuxDWnDvQ
LyioeYtTrgay46oxHtFmoFsjB2NwYM3HAo+1mk33L3KemxQIPaxNcdvFuE9ddktPFgFCaQinAVeT
V6s3/R8XYE+IE/4/NW/8vJzDFoQZYbfj5utAiE5Qt+JQiG0h4hlugnIYYTv9zez0itRuBbyBOoiy
Msk73oVj95QLKg8pIeRXgD77Kzk+nSXVRtpmi+3dsEJqYtEshZcoVLlKL1WEu6FSFAE3tCy0MFQ+
amHpVu99hSO/4j8qnUWS1f2+6HQVJgBf4GCiIbAfvvn2zUPlkpxK7erU2A36sei6MknQAEcpvHrc
NaRl7+zI2oxPJpP7tuCumBHYAPFyy2TMlz3ZJ+ejL+vgcW+mSPqbZwcWcS+1BRA52Y05XokeuUJ1
y4nlm9Ru+C1uH1cClbAiyRUGqJJKJLXhy+k4cWL/DFuwe2ICzj13OB7I80DCklLiVxWmNoDwPEqU
JLCqzviJe+h2F1GXZBG+ZbvlX5aZ93HrfKW3IsMMQVGUFdHp5yDjniZppRFNC5IH7KjchBVa35yW
BwB81dlnIhEKWSl/FyH9bTXR81KZlLgC877/bJrZ1ajQpwT3V+MflqIa5C0sSCRRdYK+iXhJ02Oq
QkrCE2YGcl3o+NKulncHxWOFxCyvsCByOTZgYxXKjJc+XfKghh3KYJK8CPRpqauGikQpaL5P0IXj
8tBkWf/uiMNmzT5Ehl5vRpqcDksmJiXd6gw454QGvtWwr+PLL+lk98oEjZlJPx2euFXba+wcrePv
ZVIEw1jP2umjk/XJRsRT5jve3HPW9FIu88Tkx6ysA4fsbOyu5iCL23wV0RQFM9r0LtU20NHxHpQd
f1T/q1M2k6PPyh8QO+b6b/1Xarmn30bZPP0WZ5cH+q7F2Wl4mdxIcmmzP/jz067zvnexyTwNo3MH
dB4/JZWpJO1nD2RCWeoGlW70MUDv7Zn7ftpx3X6D/uDV3Tuvstm4mPG922q6ucRLB7up8tG7HLpR
uVOJOs/XtP5pX35bGOdA+4s66affKHf32eRT8BiC1Gv2muou6VRLXnTuP2v+u9gpUVu5leGb/Ile
5PiKfPj1ffOK5eltd/op0rdLzd3Ruryc59Nel61H1E4vsIqauAMB3DjgtTxNyLhpD76Me9HcMalh
J0Zef3WhpjxY9YrTAMgBpn3fKe7satqpgqXK7PrLWjOTr9qnq3W5t88N8wOEhxkOVX+TM2VcatYZ
e1Vr3fDPH+N5tpos8aOFxk71DHvcaNGP2GGXbiSjZHXY7ufFn3vZ+Mzi4ZWOfKHDI7hHs3gzs8r8
VDq3C0V4iSjVhOjv0Hsv4L8KrKvcsq7gKOnb/UR+OmzcvdJ+fI57zYO7LjpNuoi/rJNchKQ0qGXm
4TrmZRcu1nlt3b33KA6LTHjQjUD1IXzmBm85muYNdCdqN7m+YX48rfTTqaOfC+yNIXCnHjHbr92Q
0gBsJihlL6o2eq2YjLNlne1Xp2nff1t1e+eDYHI+0xa2oOvRAcXC99F+AjAJ9qNqWMWc7GbcS+06
bXOaVYh7yn0U7Gc7VVOSaPLDMOBUNs4f8CEGixURjQeJQNFMXncrOlrVmnk9t0GKX3tnIEi7tV2p
tdqfqGy1Gq2lup2FHxLz6wyye4YXMGjSuH39tBNypz76DHbLT+0PtCfQQju3XjPfL+s+rxFGnu0i
8GDrude/DyL63nxClsN+ixYWUiX9Fhkn9Dw0qW/GaVsEjwFxEfhPwzh2SjeztcS0ed0vNieXvZmg
LkQey1FG12heGb5q7RMgfMp/sI9QyMhn+mnvGhbWzoviH/QPjJjtbXrrPXrnIi/GaPAzXlXF+Oyt
EiMmEk147Qjyw4CvmrezXQbitjavKEEWcdA6bWTdvfaf84IfjQtObXmiqIfpTQ11aF/BbcKLgHvA
fIEEsuzvkfHGb8HNwuo4HvwBKho0bCDTY1QMGj/I1HiX4cdEsIbyIzcA/iyaqwPaNC/2qLh9viJ2
EfeJXRoRq7M4KlnvrkCB3vm3MqsjPwqxfVKarlFrhNU8z47oLT3/EHFhVSLLEl62uE975LqdaxeG
kYPxdPC0i0vgqZP3mcFHA056edAMigHAlNFndNrhG32YNvrlIFu8zSqhJR/tIDf797R5jFcYu7XV
a4SW1Css+Slo+lUM9T0Cg3+BE802wIjlSGlxqRvJbxNw2WeLr9kq9e7DyvQ2Taev7WOVLK+w9MP1
+ErluzyNIpyX35MPBreMA3u70btJustdmjRQy+3T6F0zyv4j7R3Pz0n5VHJal8y+rPjpYzq6nunx
A5C/LVKCzQLCP0AylDL2+NXvqk6yj6dxudq+YS7OljiMF5fIvrfogJpJDSgJqjUR7beU9nbLfbM9
MCzoPMIGwEtIh2GLOYncnc8AP/eVtYcd9al3pk5DQuZmNBPUB+g6pnuj2ntJ9ESSD29j/UfArjDI
hRiIgiiSzcxymazjD980y4lJhVvFhhKQ0d+bwSLT059UPAgm1EgUfez1W7+8dSnJL2Q28EBwq4Dk
+Uc/JanZSdZGswJEd4Ptv9m+P83iB9KF9aq0m1W7UeLx2xntQb6lFXO1SiWzUZLwyRmcHqkTdT9K
m4BXNXw89ngXFxsNL/KqGkXnHVFvuH4xY7c786iWe56/hmXeT1D6fQOEAvIEtx3Ln6Z9rnUKDSvj
Msys9dl8IrcL0f7M6wKRZhxHLXfH3Ojepax6MqYUovO8PQYlp0DDkzlaJ0GUiynztAhw8LcGFIjU
rGK0LsYN4WBsXqyKV/OK3VvnjA9mJEUBUNBQIL2znfYIKTU3spt9Cf2BnUBmU41ACLTOm0Kk4sLx
BFUI/HAKnu+4Lc+Po2yQbllkt96Z4qQ3fcyokaELUn8wbCqY6fS0PXq3g7kOK5lR2sbglFZnsDCk
vuBV9sbn076SEaC1gBMEqE6fFi2DuNQWGB0BN4YOQnnFkzejMbY4WvaC1m1azJqh35tDMoo2jTFK
cTX6gblbyArjEvrHoeHiFqQTch/CiljM8+dHgM+1NmUrYsWsGyp9PHToCWsuvkbkB2qnGwPmrDB7
jKgbmZm7gksXO89Rs5fxHao8JOQZ2JQLiHEE9hAvok/tXP1d58jo+e6k6OSApfZSFIrV9K25MT2F
louEkPN2InDkhEL+jex9Lx2/AT8yNV3ewM21OoURAhSg6mIEBVJrWjRRrU39kpMCPq14RRv7J8cR
AreDUCQDbqTo2WHChOoiAkGMtRRiOgyTxsryz/RkmJUD/yvAIazbDfPovjsvvEE/eBCTDEumlyya
1IurCnRuqNbt3sUSQiSkO9ki7Xr8KTV3ARPDdKKlAxL1TxNGG/2bWxrivEUP9czsDT6MU/RaQQUh
wAfnX9wfrhsr6adusiFQ+4yJBlwJi1pQ8CFWR8YdqRE2JRyQ+YKxGIb29JoPNpxTuCjYbwxl3Vjj
qtKcaN+5MgUGMo6Yy5qiW571LEnRYHt7Zr7y1QKKjiBogSsTV4xORGG+Z/J77GRAWbn0niBzI04v
T8QR23nxoIzyNZIk9t4X1prOBuSyV5vEhNZRt9FRfwlcQNQGmwGLGvEJDvkH/C/4iwZtJrUvisx5
q9xdipx9SHKwvk8IaDbt5VIdpMOAn3BFXXEAKAz3vTeVnSgFd9Q1XywJ+g/p6tLZe9W5TFYPAwaF
3t7LAr1reApdMR6KgNgnHzyzTvyC1IJFjK46zRHWcYWL36D/aFeYnts1lDk0KD7mOUAdSDnrBBFO
4OQdonznj6F4Dw81ObaORth549rGQQ/0WJD1KRSf7I8SnUU7F6mrX9mmmchG0tdFrc5Kxq3ugx6G
iku5Y8kCVIXoYo+NGRxoGEotHoL3x43Lw67RjKVIgRCdcWruPFdlGNwpJZt0POgDBuwFfm1461SG
2TwJXtMjPe2TQY4A+AFn8+oPse/qn+c1FGLuZCFoz20IvghAUnS66SS1mZxCkoJiszhYUR8xLIL/
7GztJmi6DS82MV+QE/BCVIBVVvvLZSBlN1f7rngW9EXtF2p5tcFrSK3fA2m8zWBeX3rooUIRKEKv
PJhHMp0zTR84+mEpQCiPnsGju3fv3gNi2hhNF2LtHET2UOZLSVCbsXvHy2v46D9W2bC1PNBRWsS/
6x+CMtG7ROSbEJkfvc+msUS0k/xzfsGhBZLTL+BqUrpqZLQWtQXycFn/MHsFpZ/bpGg1EAWdlP8Q
0ll3ob5lyAmB3UrN53gHVOQHdtG0OrluKn4KCDpsLjPiCgTC4eNrDdwKnh4MFMCfx2G6OPfJ+yv2
sbsnT2N8UFtAbypTyJanpe5DHaBeIbj/VYGZWU9kBFtOs1cYfFwkM4M7RbVF0vq8GuW4nQEAnZyp
FOCHMUPyjm5tUWPTA9EXVHmRm8ICBlX1bTQWsZ/GBvVhPF6xM7OXP/sXOGH0s6I2T09JmI13P7WQ
JOJUNHialCE16kTA0Bh1kir9XoZNUupzGxFKSH0HslguQ0aSFGCjA0OTCTMHfOZ5CbdJyz+Lg7d5
99Ze7W68fp6z87j8VedqnY3aT2FxHiV9NuiLS9FI9tvPtg1/v7h21r3y9DF/YzLix731MoMrWJPh
7t/7bdCyzELi1npEHWxn0yIupYNL8By/JumcaOfV5slqF0C/hno5ikeotayxnyfXhlvPQWOyiCRu
1WjcjOc29u48FSV2t+HEBrUnHZzzH+pKvA8qlpTtchSF94bxCZ7+sYv6WudjPlHBHNKuYw7ZuyCb
2BhQibAGLiwDu7paT5+cNdo1NZvOWlDUpuq1GCd/fmu/BSfq097PO3IP9Am7n+Xdu/0wCRhkfWZm
zKBqRPO3Aw1odpite/Es7u9/z0w//lCTCp792M+mn251cwl4xHnWP3cuAWkjnu0Os+oVsGB7N9AY
7wlKgso02A8OQH8Ra+2futmG3WAbjWrMLopwe+a0NdMAexiQz8dgT9BcJYxx1gzPKBtRpkumn3kE
IHr6GBxtuGx7ekKRVyXQdz7hOjUec1ZKBV2QaTR6OPvBu8+ap+Z6VpGRfU+LWzhBfoykFNcLqwxi
aLbNYPxDjqPlnwG3fk4jgKphxHmOV9zr9cF5PMya5huhiHunSRghaZzsulFAIZhBLARpsCwSsyFl
ypz7E0TzQhd6ZOfIsKz7QTcaRDYjjLBAW2aIMh0ho4PZ37K0N6LBiSyZypVG7HDnERvAQ3i7sl0q
kMifpueBHrtEUWVefUbHzGHH0Dsm6+2a5gudGgRVuqWfJvAZv/GbhKVl8nexj1P+gpwSORelIYj9
2eVOs18aVHvlUaG73sTz27I5vtjPEQMq6JLESW9nIijq1Qju9XY2qlODpcb+J/Oicdavb9/bppux
Ng8UoZS1R7C0aHuFz1WVe0/59hG8N1xYPp2D66hCh5/zNSzMEbMNQO8He3IrlkF9WQLCv+7umUAE
SJG5gG6RxWX9nxAr5IxxPP3z6DJc/71hxgIk6EY+4XV4OFk1hus/yOC6DRSuvdKSBMIuA+ILKsF6
1QgYoDGh/aU3TPvWhMj55vBaosk9Bmiqxb3GOH7BhSRKHF5GBfIjS4PVQs2VTKNVa3xzIIrUl2X8
6pAFQi8Pxj+ZBIpnT2IyIriFNkvjGFafbXiUadPOCg6Kbc2K8UbYokHhYjZYbDezVOtco/adofqy
zmwgs6qHzosshr/fty+xVUC1DH+HlnN8eCXIXqLrPdQuexy7cdz7QCJrmPRp0kU83yuHSfyzEwWS
lIn7aqBHf3uwYDbTvCKSfJhMUDZHTp2jooPF2181Rw8SLwDtAfy/SRFcRunnNIHLfJ1lznqEoOBh
fHGff7HzcTGG/2mO9t17h1TQO8yQKERL9Q7RL3bOGw3/4HbMOPoX6uZ0cnCSKVdmAdgjQL1wvYTF
Om/+IvOn/YXLqMnOHqK2NOUiFi7nyoW/HzDhJqT2mFgur4BzmiA1ltEUFur45JSfwiZFPX7igqHr
l5f3Zbx9zQ+ZsYMc0Rofpleu14NhwGOANQAWer2kVWtH43LNMFnDMQV6PD9yLNa9xc79DGo/1VG1
V4HLUDEH+jmwHG8fHIEZYHN/njUQj75076PboCJ9/6RPM3pA23j4Xr1CSODOcyr+sMYsc8Wh7XpZ
x4ccSjjxKKzM0Zebw0UZK35Rq2OFAA8CNLefjQoIPU3vpEM85Yzm2X18CrioNmytULycy4SOYmPB
1tFr/KynqGcSqBs/THWvG8At/Rqsb7QiR9BCoK+fp61+wmzj4cQ9vuvt7NKc1Xfjf2JUDPanCWKi
ODxCclu7xwHciB1t3Cdqksno0EGTj95XIaz4MQ15rj71p2eveRokKFanwZ0AzUU6eqEhsCZQ057r
nAFcMjD52IhL0qMtZ+0qKBM2AKw1yiZTb/6voAVqA4sZkpugXPQLmb1PfnJxFVtbfil8ImWsvjYy
w6dJFQXjwqIV3D3OBEUk9Q9f1ZFE3yNPjW+XLdKnHhLMWJeihKLiykVR4vQ1dArpSVlECd4/qtLg
nDIM0szzNPK4mLNOPDpPjwP0Dz2W2eoDh5+GP8KA4B+GybiyuP7drYpLJ5R5yq846zVqBz6Rf1Mc
7Lp8lapfVUa9mt8nPl+v+63fEZ2y8zyzGsODSY9sC9lumvkw+HYUzPQu1YtkYyWOtmD0SzW42iEp
tZAJ7tZRdue8Rs6je+6jA+sBzvOyPi4btKJNUScA57extV8l2zrjE0BhS2JOaxxt7/DTXz5EGxYC
HHLvSo/r7u+nV7LjK7JRR+cIP5cuWw1a/tlP5gB255lz5i4AolyJaDXH9T5tCEZMznv87hQYCj3s
J8LGBY786wdFaKS93nDmozF5MPVsFeVDOPdgFLi+wP9rBkJbBYDa+MUlzhWQbAt9OkLeoc+Pyizg
IuwS1A2wEixhpjYpzQvkaHCeQmEGoZ9fe7tB4t37V/ItJdoVTYBM9CSbQzbaUpejoymWRlcrQBqD
UBwPRkUlw57kUhh8NWC8wiRjACpjwMSiZA4widub9sQGzCrHGuFSXVAhrl3sJcxfNEVdYQcBoyHn
SacTwYreM2Fa9LPYB+SBI+dr+cVj84eD0M4fKIwNF4QSjzaGBgP/3+erSdapzJNpKRT3QoQtPgK4
+PQjxC4WFivjOicD4ymZJoniAGmof/x9sfEwl6BOOg7rXoN5jgZmGp1JK0YfjFQphx42Kb2dzAC6
6dd3cHuU+r9CwmqsdIRMxR7KM0D5zm86bddZsqErVYdBfnIl5yr4T7Pt3/mUzBlKAicVcZyJL08B
8JK5HpNFpoICLXFUOdicA8lnEP85Lq98SCgmuu4uuBpjAqcIRpUSzmx1G90r8d46W1JQFThFzpc3
sorvSFRQT92EvNWLamKTIjrj2eiZvol1gd3LRf9JU6Bk9LBaQebKZrpl9+yBOzBc2wRC1MNYkn/s
HhMufcfJD0P4GO7EGD+MNBSGSgyn6vAlmLaHmgdYMvZ4g5IhR7c9/G2rz8yJH4ruAZFD64m0vN2Y
4+tTEl0EIgi0J9sF2M9CWZmrRv5sPK+mamFv0JMDEKvGXp2Yja0Gqx4viF+KbDNxB64rZgPASrgB
H9bLwB4kDiwcN6w4FWfAkLC3a9vglD4OywXBBw1FrwiRcn2gqstwDxl3Nmk19c8Sfke9ubJINmXY
7B8K6vJ+dulG1NVRfw2k8mmWfio/NzOlI85cgFUU4WGwv5jRpvRDixK9/p/XQnLm8ey2ePwkf7ef
xwGImNmoWJW69YArO2yU7GtIkniiN9icp53dKN22qgYDktRLBlXn08M79wXWQX0SUDYIXXQCD9CJ
57X/aEyolyGoGYrEjgCCvwz9Z1fL5wcAexDSBg4qiCTtjC9ASNPp/9gQmRH5nEtCX1fLHwR3TqBg
xQoIAX5MfYF8YslZ100/zvlEwjVoyq0fkU7y6HqA3UQiac98/qoZrhBcgpBdYQrJMUM+ypIjELYi
nEAuE83quxDMkgGZkSVR7NG4JaJI8xfYWeQwTdWL0HehsLjvXg3wmRC18YgmM9e5BshX3gU4qfGr
u/YoehicAlajWcxfCTf3AmIOnRu7ATZwHo1HYsHx5AfrMv+gJLfAgRD1FdByeskaO2tKXtlRc0tY
6oRdT/40OYSbVrS6croDwUVT2oOz/z0wFASB0NNrl8GBJrl56OTV8XqFrQSmD0Y4AVJINsB7SXlY
XsEgHVxXWIhRfUGwhKPKnnM3C4A3cIzAk8n5OOvhZ36e7oPPvASF8zYEM+ELS3FEqOgwOgX7n8/k
PiYv9j4hrM/Bjscn44tGsmA4e6XJuyfOZnnz6J4I9xW/OiV1d0hkVvfpKTivyltx/dnZTTKPPkX+
C/h+MrvhOHCdpRNEw733LNukbvkvmQFRbF8hnqX2moL12WcvMRgAIKBt74fX/gpdAMSpWz72BEPS
305CMgsVlncM6oDPOpklE1Qgh2ZV0jf5TQcp9kCxc/nqBGfgNycl6B1fKsgX0M0lyyNoe6Ea5KZj
qiPLls7HyZyEsa+HfPf0ne4rwGEOk2Qzq+AdSrfA1foAfcnJ+8IMEkuGbXKCBBUx0LYHhuLdBkhJ
cJF2Gr0rnlKQWNEIQi3P/GG5pzy+ZCRznZ1yeIAujvwZIRlgrqtXxR9f2aJJ7jyWnF4qj5gHyRLt
BL1TervIInH4Dz6HBRAmKZoZJk6ozbVmRz5jfEMgTGFxw8QiAAMY0KugyWuGVRYjtpv50/KSCNCT
AWeI64PQ6kK+3KJoCnNc1Hadhe+TkpFNiYcgOMOJBNAqNjQ7/pJrMr88FLu/dDutVh3z71H/j105
xm4yJ8vzqGEoaATsWG0OEzYHXDZCnWreQX4B9ykUuEcOZbKAKqkvSV1oPkGNa6+9VPhGnMW0C4IS
mLoQs9qrBHnlxPGm9EhV8BkqoKIcloXyCFLfOv66KdhEvlyntNXf+I2IDyJBaNVov+Z16qDpppMk
YRTFMRk5K5rpBIrt+LYUFsW5KUFQYftpR2MhanVbCLEj32W2hC+9mP6I+XJBm4QxSlfpkIqsAcgl
Gb3CKynI4jkuLMosZmYG1PObZJyN6FTRfJ3VTgaGNkzTqffePcLE6BWcmUqqpCIbirCZJPX9QXVd
oUksVvKy9gJpKHhiQGWVvXxfQ5PYKo0ZssYcAPQwubtuepNaD8RDnUI+cQQwuRFcRrFcb1uoUSzK
Vr0BVyNnnvUCw5hk9x/ZUht2nvWw9PMrVyvt5mZ8w+OBF2JB40Os1ChxWMkVR9f60bxP9Xe6sljb
TBtAruXQFwVM7SsHh6UCDU8gbdaWL9w5OvNcYbjUcckYIbAWrhzFY4G5Kf3J6gjESLAjIAY/gdqC
7RwG/MPaEfSedKDoJla3hFBqVPpONbIjNJEuAWkoMPUMDPoxKDDntsKLTtRxSJNajt1Zq/2kmVLE
gOXVPQUvJrS0wrcE0QY5oXqDESf3RkqRQvNvdkH3sx16r+A+Lm5poiDT3iRiTm/XNt+xyHjnX6Iq
6uvcpCnIhoP+ex6L7E+XL4QPCr9XG2RvxNJhh6GgsIWyjNFjCzDwahWGnBF+idBDZygX5jHfZ7gs
/rctfY/xgEipK56DRiAIlWVzdo/DpqeIpyiSny5dmAQhYq9WLYXxDYjQwUcQCx+ekhFyunp6aMXi
vCMP1v9Ft4CXEFmTsWLAREoCYq3V2wOd51Nw4lGRVjJ5JyI1ce9p0xzqXf/8gCBqQ0OUhatIiBK+
Ft1bkFspSDGucZd96LARHDo5uU0BFwdFJ+DfrzF9HzAqFJ9vAiT6IF8xtZE4hoDA/0xgmY4AVdW0
50tYFCL4jRJ6AUituCcyJxMRMidJ/uBkDxkflmcHhq5UK4X8FYJXhJP8EYUpPo5F7Ns7TWY2BTRa
RVnVB5xFbhpRodHBS0l7vOADo5u9xzeMFt60D29bqtM5FDLv1GEEtirHZgnFPPRKFknSxtqu7scR
pxviiyEvza0Y7WJJ6bCJD/bD/xm85hccqa+qniicDZQ9NrfNe1KbXkb7UYv5SxKKCJHbi+UIxQuA
1pr5Gqam6gLd0I+mWGiYpZTxzldMF6ZXTiequeJ3CfvN8I1xELwXkcDoeqKYK5Ep4RHFQBVfhon4
QGZmqQmtgVnUYjHT40FNIdeMbIhK4HjxQUbRkbkg/P29d+TWDG942WmmTWp7Hbw6T/xmAfY4OmFN
9G856+iLWeKBlsUI5Qf0fXPw8WYjO1oQ54l5tFCvXa7tS9NvOmX/1n+a0bBoF0YSXrqbiXs3Dy48
cMJMSKPx4ogkKDb2z1o/hmY035w6YKZF9NZs8IEm0i1nndWRJ73a7wG6HNA7RM3DGZI8KVT+oKv4
K7suWXKEjnP5VSnwiySqVSujPsSYlaVv8Bzm5eOux+d3d9PfvM21FteL0X6Tp9Xi30ARlhMxloRe
4AUBk1SHRROwfPog60XJfZtguTEt5FtQ5oJhgzWf8hTcXf89neAvCJLBjQIBL3PvIZ9AENTxYOex
+Nq8TURbvI/3QI/p44BBIG9M6MccpmkYwyKdRysK5jCR+GKufKIQrI8rtA1Uay1UQ2zNlbVp5rkP
P4UahFoLczpITnkOw2c5jEZofOoQ66CkwNiZ5CMh1+pJJ7cBp/bazVwJ6+58sGvWbXTkspBcNcNw
8Pwi8ZWNx1iuiXWnDLafS/7dTZHvEqb/YxEIpgjQTsFvKwDgUZhzEaAcEQKmG6u/7M6f7Mad/abL
lT0fblGS1TamGo9yFHZ3Qhot9l4dTwXRrZTYiJyH3ssgr0lxhxBNVLd/m4xsUGkefjmV399IFSXv
fX7mOztenTukhSEaEnzskZbTBxoQXsXnA4VRnHbJ6IW0VT3B9kjBINWs2PninguLRPUJ/QhILt8b
u2cY5ukXW/B4aCDCKxAEC0ZRDD8ipk+soiayrvFEGq2g2roI0+MJIdKkqM0HiJOyktCKF2VUKq03
QBQKgGutPpF+tUC/cezR+do6yqFSa5W6FsUP0ENEngsIq5dffvqyA9DtwShbojwNPhS3dDu0f/7b
4njNOxOdEl76dowrABBTMT0tFFCWc3ice7wgq2jAStGOK53zf0SjjNG4CQ8C2WXG/KyMQ7C2Gm7a
23sII5x6B6Sm77/aG0RQ+FCdMl7fW/kaoOu2A9NxMOsh/TdPHpa70alXFILDBCG4Ks/f88YSNFwU
rBGzP22JzUD/VTcLP4PggtEYQT+1Hp1DsBslATIMozPgkD3dFOAk0OzePqiqJUaobFEA8cDMn/37
XLKERadEYDR+CZoNUyGQTyK5f1kHXNHo2vIEkFZwz1ZMgwgDsaVqi42y/rcPKh7BCB+32tu6iewv
TJQ5FJJ8U9K9dLb0xvE8aAejQGLff0Je6Il2Bk8iaAwKlWbVqfsMxI0HKd8gCq6DuvPoP91k+Jjt
xzsAYBPgqv3rcOc/g2xwmcYkn8s1F8jJSILYrM4Tu+ofBqLsA+fUG0INn/E6mAar6lf9N6ICrGRw
p+9ugxI8sTNYKwWrXDaqZZZmyox50vDAy7TKHuv0BhOZ7a6CgY57+eAu1O4CmG3RX/tLuP/sAa/t
2C4zi0fqGVUVosyu3tvPoqe130kqcO0y2WWIh3MUCsPIKrcndADZFztYb0hZo9RGJ4PNo26wGi1R
+u/mEsoOLJxNP+o0qXTYoqfQkiSmVfcfPcVp6b8RSKf8h9Ftv4uLR4VYBRqVh6kaNw8A6ArKyyZu
15Dguy/XV7PefaZGR3YRciGpuve9caV0QeKialZaJhMt/i8BWySWheXl+jcN03CPxte06ZKC8n/T
LbMItzdIhjecLTSR0cCN0KtaPSG4KuHKaPBSfw0myr8o9yluaWbSsiVFJrR8mwZKmJV4wdvNCyzk
WX38pVxkXUjrB6Rl1C2keyIGUgyKqUoaSTbIqGzyrYlUUUiG/Iya0u5XFRZDOktUlUWzQz1mUlyI
sX90VZMlxm6C6RZFEFSG/US+jNJcQnSSqCXppus4JJEl9eS5KXrVGaZf+ARO8q9mUkW0KHoL5M/t
xWpB327gTkJqjl+4OKPRbNE7UV6p1PoqP62U/XI/nk81GrUMj8cP86pFAfLbAGCKP0F+UDXLGAUk
bUaqRlQVkGsT0TmwpM6deRdNbkll7PoPIiELpIZnw8tisfQrVs7cWlpoYXSAcpLuHyZP7o2TR3PA
LvRVzjgjnwINfTn1SEb6ysXnEiN8D08+9CqnBQoMqWRmlbW+kn29AN0I5QOyZB0bvTeOzGpB/baa
6HVSx/PpQ6XEW/i2M7a0xYZbcpafn1rvbpcH5M4SQBwWEelvtMlcl3cTDtpX2UGxQ/k08QJzFOmL
6b6SZh+uncpKyZB8bxT/JdwsUv2DmSELCl3YzNWGglYFm0ufLdaboipCHmFdRt6mf3XfhGVtCByj
b8aurF0ffR037u/l6S7yLoOi4/x5wei3AdnbYZcm0CttA3YJOEesfaREvD4bjzb36TQxCVugbcg6
/3kXQMH5qgxk/9RbC7YS2oI9+qU1CqRLN/y5CmhwXkb6RuYHSsZxx/KVcWn7ovEeGzvn1N9TNdKY
JlUm6hA7aq1gl9G/Rw0lop/XMF8sZiM/1uPhXJoKQ3Cva/uH/79HVLq0yaTJ4eGtUn5IrOZrg6yd
JzYv5F3VsOyjT2vAvmutCivAng8U/cC5LkqjMt4YVfN/TJ3Xlqpat4WfyNbM6K0oQTBh9sZWWiWY
MIGoT/9/Hddu52zK2qtylcCcY/TRw9p5LLVosHjUJ1o7siVmjOH0tFFfj+SPehJ6qV1d4ow4lfwY
bXUOYgOe48f5veu/llKI9BcPszzFHg3QSiAR2hpLd+CVWdmytm/B/eN1goAuqJqy7KQLDaAI/oKV
fK0JKY0jc7DiUaJBBXKkEnK5ehMHM6T/LDPGuYOd+j/MtOTOB2g54HaiVy93QJ2MvGnVIjUIPd2Q
TGm0eu1HKpIE7/NlOe6vZlBuPVQIVGW2j0PD3D5c+lv7hQWKruwOJkq+33w7w1q1xfm5MtS+mmna
siskUo33reLg4F0js7a6VTtXZKgnc08yZsluvHeHcz9pdu5UEMvPB6/LdkJjGlrPvRnXrdvHwiYS
EjTXQa1hcl8fm3aDRQ54h3BxrGD9Qu/TfXWNHieK3IVqmzmtj1KfPedUbK1rJv39H4Xu+Izf0VYL
dfbHyts9DQjfvI7vVPusefmqytp2LtkJc/sOlGiFKEtr/V3PQqfJ9JVm/Au4EE6nBVNrMSualoQV
y9rVlRKfEdrk/wC2P1m3UZpahTwKKXBhKWCQSF37F7j5+cMyK1/yKLVo6YW30YCHLVdV6rdGJxKN
D7Kc8IL3IH/mcM69K4M6rWvKNfjWc6rjmPSr8wSIYOsdrktWjPCIOp9xGnvQ6kKSIWqVfF/pAab7
zcX+ITQshf8EsN+94j6s42tJJuW+DAZqliRWZfwM32jqDw2zXFq94pUBsFLgagXaoV74hfvWtHBD
vBFtNxcpRtsPz0heCV+QqshVP8Fs42vtyKmyqu3vyqiVcD89oa95EnX8IqPeKVeb5q0CnnFjgaEJ
CF6trUKtWL/XUblf5u4/3gpu8dBOfiD2sc93m3E3eb39RtE91obVKPXAjo7D1HsWKWa5mtmf1RgA
pwuqZTnXGfz9SkYZsmrxbl29Wh0SdACUtF6WsZV679ICHMwDd8FYGOUVeFHBhE2QTf1bo5D1qAjV
sbmtdvVefTwEG2P8lz/Runr0XmQ7+E5IggqZP0Yp4YR8izI2Htk/Kwc1EUVRCeC18NV8G8TiYFCs
hBz6bQV56qp8s6VqA9YETs2dLCEFa1NscNPr3o3yfK4GThUyrYSzzYPCiK1GJjWyE/3XemM8fAaS
hrmO3jfkHwmy7xOKTFqKeFx7WDVQjc5zViTGQe7e8iqWnZaKteI226bb26I4fixfodzdKZ4olPZ/
zw3cyc+mtJFzhHz+DYSFFaRtV4YLifveg7HuvZcLzVFTEDVpmggRKoABlB4fBhsfzBrC7tql3Jqf
7foSQowLbu29vI/jhgRAqK/7GgyBvnN684pK0Oi9MBWqWjRBnxH8A6RJhof0DeRdc185pHCL2Vqs
5RyhsbpgBm2+KiDliaaLUqANwGHN4Kmby3y9bpU6BuBDcMZt/TxZD5ojgyOcKHnm0H/45Pv853+u
z41RYSQ0I11nt2Or4woBp5C11PcOJnTjblUb3ptK5uadaZAOvSRsHSmU2Vlr/hNaz8f7SXFAMOPI
o2R9PX3eaux75d9jzd9SYgeBihTWHVb3533ZqFv1B4U7fl3CPztXsK/D2bVvV//O7OLUjrYIn5p3
pqpytahhAKNweKlj31zLwuz11HFxiQYAljyZnLm99tM7ZGFCQKPfd+qkRarPupMd7uYelR4xHpVp
ilSrYb7m1Q/EcXhyj2IbALCv/45u4W4FH6eIJt3rwSuMwOR4fq1VhevZLOD60jo/OifULyZsiNYd
Zk2r9D6blAezmwUt/ITUjhoLDdgNdVFIYTBYE7gAUa+ywz2NnbeCVsg+XzfNK1eE1Ms/1cmrwiZR
+tjv4NN7rC0ql/ey8OpdQBCwqv+c4YynZvt28ovLJgScVQ2LbrqpG0ZS3m34wDjaID/VrkDrb4zj
t3qasITBW602wELOOP6UGtaRyrrSSn4HMT7/g8PGeLQTyO8y3j13TmQ6mJkI9MeTeblZhXK7moIE
GcDLj6dZqrTCOvVuGsHdfXmQ1HgGL/H4Vn2Z5WW53Daq9gvNRUwL2b/tA154hmI2MmYjURz2XsXp
8Vbmznyw1D6t+ixx65VJdpqrYP22IxSjf4C48/vumESddeZdokD1JrE97bTmfl6tKxy+lgMS4x6t
bDuGCN+qDuQN+MUHym7Yw4+5F/ayjKuxHz+seta6FXqV+xZd5DXiQuK2oUKf86Sa8c8B6UAri+Dc
kl1SAe002qPRLqNa1NG8tcbArKOOG07ebhIUuZ6h44fjcIA9tpPNZVvVxNte6Weps+4knJHHhjRP
wrHWfb0+2cbyhBZDIKUU33vq4tKxg2owu7gZ/xw2Psyz9wWzcieu8HzsNMp+nQDxAzZfVJfHWZp0
H2ULsqvoq7ipMwFjoFuT3fXphU6mCbszDlcwoAwCDzfsnt0HXU3VjjdFrpEjNr+Em+BTpyiTB0c8
/i5ciqShT9ho1JGPuBlwqCnUucAE19xMUHXnFQL7PDsj964b3BZ8z8a6Vzecwrnz2j2maUX6vYt/
miUGKl5gLpWUhLBOBhUmY/AA2wEr+m3caNUoDpgrlFoVYOsnBoSA5zZBk4wLTOiTMNmhC/bkVwyM
T42V4z5qPuZA5ll7vZRB5HOTbI5/Rti6b3hV5k91eKWprdTn2oM22tC0PLxZIFB9IJyaVNbH9v5T
sI9Pxihgvwc7icBXsYF795+Vzr5Chm6GhbSbJf4TTfQB3t9zcu+v/SR5epfGu1XafB4VvzZ/RsVB
lJZYi8J6xT4b7Wdz8GxXiB1eV5HTXF9WGXYjvj/Xv5vCs5vR4PRpc10H+NLuzWH4HsrTVcL2U5sq
KoIDwGiE6jn3v8HL7Zue8MRp5qfYFSwuZx/MWYBI1MNI56J4xQrHL6nk75bjgAodJ/Gx3zDlG/cC
NlegdbVX7RVFf2TnBbjxleGQdYHXu3CUnf/A+sgu+DWAfQO6WA2BAhVE7zYvByIOXXImENY2HJRX
sxAFuUpy8RHwo0QpM7oPCmv8DczKuYe0YPK62Y86BEFK19jKKM5fZhqOo/YRxxtub93gw+ENgYxm
EWooueEv0KuZQkbj9DXGZ/7ZIV50V4VezY3hflFHIY93Aj1S69bOyEkQ+qgIDx01IqDOrursEuG0
3xpTdSY/hQO9mPkMYVVhVFqN4Ou2iT2moJw/2zvcaygRGmjTiOudvBsUUWGtA6Tzmq+Y8mXte2Pz
corrn2Pavh2wcndOLCHchLAOERa2n9xbeMXNDWpnFJ8ZcKFDr56PNAX83gkYLphY+VILdwzar5hd
yZb8JNAtJbAfw+HNZEKEerk5C8khwEExNkvzq4si+/3YzHBak2PEwxHzhtUGPE7jk7eXEavLJeGt
+4xWbAWm5yCKGgIQEbCZh2hzVP28ZzEDMfwtgCQW/JILQfPilbhW065cBcX1AoNJW9dyiKjZRWyC
6sm+QiYdcId+PHYybinNtQX04PLEdLxkFYd7hMqcvqpmR7J9JAshMp95FIUSHqqu0a+7CZX0kyXh
5dWOo/MEGrBZzOhAyPEmXdm0yRwe1tvbSgAXmNZUPoo0gbymHeSywI3zzBCBQgou/356ViCPF/4Z
b06AWwDuYrj6EA1PXat4DTKXE9WiasrU6+thLFabcksoap0YgBDfMxl4YNV2Z+2VQRXlRJfxUkL6
ZMrHREkioyl/FBxFzSPuTsB9aT4e9psxoFXc8dQCFPHVKKcHIiSVoRj8ozLlw/PZwoMSJUre04Ko
ZGajSmv2tNBOYdTl5T+4Byalb5+Z+IDQqnHGID8BCTHIR/zJX86latxs7pu5cEOVw98bQjPGWrcE
KCkcHYS9jm7w4j58fHnfuDJ0CqyxzR+MY8svK36bcSdmTEBVxjroR4OrU0Si1CclgVAtaE7U5WjC
EnJFRjdw6tzsVT2b779MsOFGbkaUcWuSCklmwkKgelWuDXzgNZOclO+DK5AecicFxODlEbX3f2Sx
mQ2mdQ/EX1xP5KG5VyTZVE2ROa8Q1ZIhyBSW+k1dOzJJyNoP8FYNa+mjHOqI90IulUcXvcmgYnOT
5w6ORcs3WGgedBUvk3K1HY/irlAOtZbcd+sluGfuWs6wXm0q/JMD1GgxAzWdyeee6tT0E2UBCNHt
bnPQgVW4CRinekmA3MriTf6g5Q9Q3psVRv5HjJD7mJsqtu7obxFwHW4tfwjOwH61vvY0P1keGFys
yhCx/051zGnPyAuBth2aP3OqTCSFxWjUdqcRDhlAYTE4rvVKo9IIu0JKUtlVFsfFAbJc7rA/vhsm
uz7AxacLdHEBZcysxliO0Tke98WScKT2c3son3fOS+R933zSYjiJ8RI4qsPTvk/ZiXQM50/qWbzq
1D1cW4fgScjaZbL/fRCmowHa29UReff+ZXgKTkEUnH6eu+K2uXos9j4Js97Jq1ExBJ+gMVlPdHcm
ypBivqWpnVo7hF15m3LiGREAqD9XrVuFjB2F8An1UhBUhZQmkrwtpg1tMvqqiO3uwIM4VNDUKciv
RB2Ly1UNzTITPv6kqC/vTo2gKHw5EOJzZXz/MhnvKWMcqTDbUIvqKoVZn79U4K3DXocQipr93fIf
1rMr83zyrCYkooDMVJFGq6YkYIon5whkr6tEEymde9ltSWP87Dzww85/q/XJapDNmjiZr6NJ4GAZ
csB3wPy+lVq3Ze3n8Xv7XWOKtWvuagQXUgidGNXqbhF9QBDgF2DVv/bDAjIpo1OA6cDUz4ks2skz
xRINYIeGX2kOHPkgkIEKC1b+ImYIfaj8AhU8B6pQAH2dXr0oKM3CaSUoD2/kjAybV7vAgg5mEYSk
Zej0vYKMiCDG0mkr5snaEqCT3PVSR6aOoJ6YofqA8UnF/jBJGcq/urw0+s1Aoi7JM07jE9TCrAdl
0q+QUFJqn4ML0uDTBDuHwXqEFoU1dN2T4VTaPfgnP8boCE+M/pV/lSETXxdlW6uhqpPIPbjVUXNc
H4U3szDe61Vh/MaUEWElX9hd9zI8O3snPzTat3erwfc1BmFf63w0hMaVB1TpO1dHRY5yr9y7kCad
0fvLRa/JZnj27rl8IZHeABLXl1qtkYXeEpBBUykanhuwUYdd5IUSJ4Gk0jHt8/iWWp4nqxnl12ZU
tYlmoxnRrYpZWltrZOkaSlZzD+Emuxx6QE+Frh71by5J4lWQaeXxJNr9YMijkdt3ZW1ZwoxabpYc
XILADeSJAXJ9MYPY1c6mAhTC9b1VRE4JGMhzlOeLkQSGwRdS0NFrQObd73MZbsJ5OK9P40VjWl3V
V2ViAV/Idsf3hY5wFv5Utsa22QqD5ra8qyywaXzMagukVpVFZaEci5O7/0l3J7e01Y85uK/tu2sM
ari0GnkCooFNlkyi9g4iAiIua4gO5Cqlg6bEz+lk+q1EEpExIManfVWfapbwKofEYrhoHFzSvz2d
o4L3QLFQ5/wiJR/VBpfdARcuUfbekPVUNMsRClfGsfyayhTGefyIvD71EMNRlpZlLjVS9qyLQnWI
SFRg4ttWea1CWoFu+BPQoSkHWv1ac/iaPTNzbcNTyetvVeEHaZv5Aqj1FGNKQqwyWcvTrJWbXoMD
wx6P1lgGxik8lpNPq0odIfRCyMWiqVpKLpdA218Xqnd+7b3Q3UupLtjs6a6Ay8BW+gCVVVhGfQlM
B9VL/+194B23Ps1WzIL3cfyYYRWKpt0VqvgdMvjm0ILLWex3L86A+7blQXtrIRStBkcgS2CnjAkc
ipUja7aDzgcDGKbG5e4SYtJ8q31TlIUCtesZXJ1GUDNAchEGq1WCH9Ici0njPj5G6P8vUxn+IOrL
2Q1ftqrmiIL03AtEBGCdW+eVdF+b0AXdDsttpHRYf6JGZLRojIisoWHjEj8NjoVOOFpDjSi9kVB9
6Qy4fXKta4270C+psWMZ5TXT21x2AerM8kj0IWitdnSNAr6sEvHZ+A/Djw8TWOb+tT4/ucFqytBh
XzdBYpvBHj54fciI1Ct01r9KjJYXq35cCQ8y5qIVB2YGb6Iqp3/FFQnlW8jSAdVimrGOf1bG9PUL
BFb4iea3SmsO4wdeT3vuk6fLC0MQZnbHHp8AW5BOARZpR+01HTyZsPBjcDxD8uUYzpl75YhsBTb5
P20HhHb8Qur2CwiH1Y8cN1w7m87m2zao1yVtlif+DxfGvD6r5ptHY8xgoMaVgHnGtaNMb5wUzUA/
lZ5DwKqAEiXQbYegLbcVo6hz2WdeDkMpd8OusY8e3fvuziavPVX1gb33n6a+KHQrq4S1dtwY878K
9VH7TtrWm4hMilClMqiSq/PDb/Rd7KJOglbef/XBJPOBubbRkJoMv5B5yo2ERcf8veBMiI724reM
Bnp+dOXB7FC7uBW2KcLCxW795WwFEUpMAD5GZPIASSguQ/OnYZ0ckaHQrbOhhvDyND9DsPWWrhaR
DGpEV+4ldFAWfiUGs/4nFSkOkLB83vRudMgopCRsKVgFT7BX1/Cv7dJQjfCjC1eARSjyX9gbSlVD
NCML1MMz3FvSSr0IFn2fBaGPo4MsJRnbifACf4O7UEUPIWZ5hOXFTcts78osJpeYUuFBIkDSP3jf
o4AfS6F7V0jmr7Er71vYaFKdR8F9VhjtJ+GEDpGAS3yASrCWttniMCswDcwW78V6HM/ei3h2+lEM
doIN7MNpNJiAeYq/VMGk1+Rpsj/pNGcW06hB6J+8pCuT9D2P/P8YjjfxklYinoq5hgvZleNGfBTz
7zMtvyByiO/+o3/CFVB6C6VYsjT1w/x401l+nevvbdoP8i0vkPl13F2R4sUVEFFUdNEyCQTywOX2
omPmm5SZ7by7CE6lipJK5JVro+q5h/TXo+4/Ir0EDVgK5qMS7n26RUVboQccsaaMjgj0uZAsZMUv
lhI0XLBpqx1GewAYX0kFBhG5mitSxA693QQDdeqsM8sBeS/wIxuTxgQI4Xs555v9Ha8ZXeS61FWy
LRnxU+sz1wY44F6cP+QG4tt6W2NidQIqr3Uv4VHnMhnrgijbMTYhA3zTjpZfHxijQq8xUP6pAbLB
7DAvlQv2D5MOktX4rvRiJfMnpWBW07fEOyEvShutfl+3ASw2oPoldq5qZTBXxg0W5xhKVh3wYfKL
8Avmq2f5Dg2GMEEfT69AbhABttz4hLtTTKeMu1SpyIY6wY6aqWDnOdcTw/PEiE6DQ/AFqeno0RkV
JeTMA5xh25eQFyFsCGkJ9DQkVzztBFiz0ImYvZdNqcYgBvrQi5kvhtozoKR09fRDSFnp8zmrfHVu
bU6dKQ9wpTAxDpse2hXvxgLBhmEXZiFnSMUYoA7HFwHIcloybtb5+OmCH7GY6wwI24oy4+B6+Wax
aNAG3CCBH1Q9ECPNVaoT9Vp6cnWKYRHB21B4n+gXhvmhcdKiKpeeVrBlkXPL4Bf6kJqGL/3hQZOo
BoF+kUuCJgzLGKyfG53pNM8PgPL7k/fvnGadaPXwMDTvkH7lDpxcfuv1TZOwXG7s+Xoc/Rx+3lZx
oSW61OW2V0juHo9gHUfGObq9K92mzfeYXumt+Knq3GPmhRk02OsqXh1W+0FzGA7WASvU9DCNOAqT
by5kE6mrChuVNrBvAU3zJwyvHjSsllxLWemcmov/k0tpRhQl2LdTcElc8Q7fhtlWfK7MeYpQ5AAe
rBPDJIx2WAUhXXYvA6W66r2QLtsMFggIfe17N1IfFyekErxTizkswembP1wcMeS1AFEFiPYAKLCv
aW8iJjqt59/z7zKoQq7S44HhAFcgBNM/oD2owqO6A1dqcB3hl8Ovd+1F3bIXr17Tz7TCoAIjuUHd
m3569+7b/YEH6kcwe2/DyzAOLpNDkMzus/VgeZ1FP+pxs21helaQqIp5OTBBkRlv2TyFiHB3ufhM
0V7nOOOtzfxxdVtc760rQKUM4dYWmnas9yt9g5ZhK37NOgxw+7jv6OEPOVsgZO5wGhvYdtSsiKkQ
ixPI0OK9NExgfGqpS5sRhqKcz3/KFFf1owmiFrIKRvZv1buxVUMIIYqF1M9hF4m9Ro94L/KoRr96
Q7E2qjvUQijZ78w6qEk5DpX202dhxuTWoMCuDFRmp5TMeWQ4g3biOtxkYYyBrPYnbK7C2cGPGOI4
2hDr+BAoYhzDP+pobFZ4W1V6dZQgwaN7zF9w4GtuCxyrbFZA8aCQLSnkMO9l9ESRzmrBGtHFQIKO
h4VAVQB48d5WfUaJGfFn6/YWYQHKosilFAWUWQFYR0I5IKI+yapkx+k2ufmaG31gHgfBZHAZfVDj
sGm+O6olcsCSG9LorCfCigAVc/t96QMpM7TMKcOOQG3bQLHgCL4M6yYUhbWL14HePE7PHOulViWO
lPQNahYPNR0D+z9RcjkcGL2cIx3KVAudBq7CchyStyWhNGRHVG11ajoiN6H2UF+EXRc4/oXep4C5
Wp3b9Ta/zS/z5gSSvHtx1j+PboGu6IhZ2SAbpV284oD08eyhpW6Oz7MCjwOsMMpHedOqq4BDI197
2lmNSIQ7R21cU3LyjK4nVdaAAfz2qrJ1AvRexPS8DSYp8p0ea/tSHVfJzMTolIfShUNAoATM90Pm
bokHobscr24JrDJ0xZn4tr+g3zl6Ib0BpbfN0+WIA50zvHkdduq5vFI47pWJYA3P3pSr/Lthhx42
AtQaxwAXIUSy55/jz9u8krlhsP9ocK6OPXbL3TJOQ8efr4mxGIEiHpIYVJOKQGNjdcwvfJzVjFbx
aWYSDBxMa8gupj3s1X5gAIrtc0gaZrQUy0GC8WRQBNZIhmn/FtwxsZUjbXlX3CUwoNjUdmFf4EPY
3/fPHNL0YoJiGfmBsyeUDIp7LB340hf7pIF/F3HHOrR96ofnMtWcjP0l5ageTlhClOrMWJg0Yi0r
T6Yg5QFrkvaaW7tI+fYliZYIO43na8yGhLeraOM1DY2SQr8xyTVWrzsPseTflmFLbSI5gQC2U/DB
Fl91c+oC2w6p2P17EAdaEY+TTpGq8uLv3bMveF80VZEQ75BLVSNoc1ZHolaR3z0b1k+z5vx5sJoP
82N0QwaRb/uD1whiqHYRHTL+8Equ1gFP7paaxtWsc9kBC7Pq/71/b9xlzKo3h02d3TGUk0/4t/8D
zT1iPwAlnjGgd542hmd8RdZtSrwHJcEN8F9ciWDIshABmsEbSD+2KDQ6WE3/HXnYoFptMSxUamgA
+kV6lEOX90roj6Tr1+uQhYaVQZ4Y2R8pq1QokPAdFJWUQ6R+Mdl5wOm7d7QuaV+ABMCz+oX/sljL
EqazR4IvdlWvgn3VKuYpWK3n63ntZWLdOVh7J0d48Ml5/B5AhQ8OTEYEDNA31ojG4N5hW/OAp9B6
F/uXs1XmLgag/QL3jW1GcQUEvnvuwNePbnVQWNXHhOeOX6PiOBuC6wWHeWMiqnB1SX9vgwwuD2PG
wb3a/Eoxj7G1v/dSlLUq6WPcMs7BFcOOFOhHmvRi1j4iTn+c25XFqdxGw8ZLRvrfLkVSj0PNWS+U
76gB8U1f81oktLUt4aR8r1Vyxzh4aPPRJsQW1T/26kOjj9tLewibSVPfJhAskFnUau195gPsp53Y
ocHWXsr/xEh9D3SURhXAyAZH1G+OgMLL/IC8Lyoujhg7XmfFxXX2jtrwMRvbcKiL+D7bT+rb6ra8
jX7qYy1dsbf2v4dhNn6Nvn4lImYG7JNcRWLecLk+9nBvhMepIJUQ7cqfIztvOVTXcbV6tffBPnjM
sDChgt3Rttx2ONHcaWegqdGGQoGiZNt+/h1spzFu+bPI1Sj2zSZwx5Ym+Vc6V9ram3EdzrG/HAiB
y/alYDYtJNTOC88AGqYRtgCjI+vMow/YSjOG0/lKGIKs8z/urXvrZkIYehXvNMBlfQBfcgDGQlzr
E9OvCL+wDGpoOK0vJVBhIAJL8g8tnc0dY5XsDzXloS+a0Guno7HdD5Vp0Zw9g2eQTSInciAmwn+t
W5l7xFbRKXTPQy0YT6wwFskM4disuqhvP7vPrro9/NwgcmNIBjWy2skBivlWvefJq/QrfS1cmv41
lgXctHolZlXEFL9ASj5YoCCS4mMsZ/kgES4flg8oiQSSspyXvOLlDQdtExVHAFrGfI+ztssrXD76
oVcBgqzkh/qTc1/xPnoc+6eJbPKFJZ4AMjlz9VHkC2rUUWGhCtt8YzpZH5PX7RmLqXR3/DG27EL/
2kgVXvpdZV6v6zxEk45tT3CYcLfgjydfgpegIyznzjz2QRhg5xwNL31smVmSWIFwyq95GArh8hPL
E43H9zydAbfqw+ow8eCJqhUXK1Tx0+pRscuCeIal+bzGut+YVILT5jSP1+ZpDrfty3DD0oqVExYj
/QpURmHQ1D6ptc2QRSocMCG5Y5/BvWiXyclOunHO4jbYYzTlgBKbS2fCaoJ7L8FtkLkz6qzTqrKr
nxqtsMjtfaeVvyMrwgAgHH7Kq5r7PoyS4qBml8WXBiIcPYYxgiQrYYOH7AplquymRavoHxEMtkul
FTjmETyyhPoWn6Jms2qdSiCWjNk7w2AbqN1qtQLLGlirnhTagn4XWafd87zfa9vreTLmcIEtXWw4
8PPgvx72+gxSFc3c6/GFvN8VAWM4fJp2y5wqSgU1BuT2pVJA7zM6b0rKi3tttTod2+4Q/Hn1DPMv
aX36Q4mOhgxHbm3I/S5EZFwinm7KKbR62JZYEzdw+Q3hd7Rsnzqm9QQug2eJqW3vvP/FDo+x0c18
4W54KvxUGNJkBUyua5V+I8RdCmBxhfyA8S+yCXncwHWGact3hU6LEhcd7nCbvuqd7DkvykGwjhL1
3GKTTJCAIN5bwnaKQDoxy8tf1vhs46/DbBS4k6l5OF1PakGtX2RjvDpH88p6CqLhV3qhXxwUB+VB
fVwZVQenWW0UszHvm89O5Zwso/7Fv/hnqMu10WHWGOuzSkzZdDysz6ndnIp2/rE1BSnMNEHSXvMJ
cBr2m3knrV76ac6ZWnb8Ptdf3W/G7UvWfRqtw6HZuqVuhjDAsNn+DzsuUXh+NDR9o18dMLI7zNYO
4Bo1ULY80wWhKmI0ATxVCRpxqxLUwY70Xq6raL6mm4SndjdLfbiIRfdW7JQvHQPPmmJf9XJ9+hnH
i/TtlDGTR5yL91FNL0/CDqmLmUznLxAhwndrPb3mExGilyBWQbX7w4Qa4kS5Xxre4SsN48ysA0Hi
ng7OeDCvcHOyFmzGD54oVObH3XEX0eOB3LFXrzt3LFnqq+e2sTqh+6f6I98zf6kyB4eGiy8ShgIR
jrjyKx81CZXFfxQKzOBVZWtHPJUxbg+bSGr5fw13MX6v3yqYZK2V+kKKwYrzSYtCRwSc3TqlsZx/
amMFlRQ89fdfDolibwpDgE/0aLIiPrbRUBSgljSCZluNPb23xLVSrolvgkwXyzlRjhT/RyXDkshg
ZIUiyVz3RCq6UUbnaAETFR0Jg6bn8uJATRsVrM+1dfaaNCkJ8VLqdRQ4C6hNSvH40jBfixeeNfqF
9bh13kxKoIhxSt56uW7vuNi0MLE6G9w+zDaafh3dKB5JRiuhjVxesDu8bB7zEpYVkO7CgVBd7Hwx
2UUycje7tKAWUgkOqH3Z/GQf6E2sbB5aGPHa8J8AOQpWTotJWeWZCV6IPXzAqopNB93reIykrtt/
kO5Y7tNt8feLz/HG4VZORxBD5ndfTYmx/eACTR8Z7PuFwdXHy6dx+huVb0DAkHhOzIxCnvrD6DKI
R0+c8ute3UNimCCKxHgbyu4aaFgmw0fODgl7zgND2si97CK35GpkiSmuVw8iEBxct2OztmwwEyq4
GTA0B70j7uM88B/vCtKJ7AapQ7LdlW5RMhaNpYUPohLOn5GryESg3/pbQcXdZm7xwx7MrLS4ujgz
1N7utV1kPIvHGU8Xn8KB7dipl3k4YqO4roNdN5y3+xzFnefokP2sAUJgrPbRixcQpx/+4EWmm/fm
MHqBvFR9CCo06IycbsszfGGv7Ct2ug45ArDmhSHxCWNjPeLup7f2Pr1PLx5hXA2i83ZSnhL5l2l+
HDprBADClZXQUwU4PrmRm9tSLd/2BZPyC9BVaVgZ1oPK0IBjyGhRTxWMe0Y5gFnquVWGRUyba4wx
q6N6DxV6uVfwyr1ivzZ5Bzi8zkvLKn5qOoxhNi/OMTtH7HlYRbw+rZLpepOs9ovixJh1K5xGHZFT
gLBesG9uGbgLP2t6rJulo+ogomQ2IcDsc5/ORXBH9zPakezGCfs6dgk4L3E07FSeXfmdh8VkzIBP
o0S6XfDMa17bxITcajArNEF4goacXDZ2jd4Wg2336BUJQhRAdO5mIR2P8ngqeAyeO00+fNYEimGb
ynJx2GugAHODV5vHX2lT2WRTTahkqxYSu7TGvk5ObnRcSIMgQQ+pdhnAn9+tEGnELt6mnGz4cHm8
ySeTOx4TklrWuv+sF49JOnn2S73xuOoJEzx0ONmrN5cirs7nwWsXniap16D5w+KKqodtbl7BD2FS
W4qfyJQ4KABj7hHPFmHSaLySupqjpP4aEB1+wnp88T/dC6AoIOnw2hdzRTyWT6/hwSBOx+n4M31N
q/M76vX9oDA89R5evS9yXMkt/YY7wrBYo1mdQa+YulWpAPOcAHIQQSDOFPu62j5MZrtX2G9YSid+
FVPORTY743aYUo/fr62mR2rKrVvyVXqubWVMqtvUQbpl90LxWRjgfMuCh18CpwtzP+545a8WvSS/
AQRwEqYx0DJRdSScTuwxT9mI1LypDi0QAmNjDAG+nl1TLjG27ELv4iOER3U2kV8B6+/kMrlBZxXP
/wrQQ9JFkdltN4ODrNbzZsljvOg5ikULByl5AbpTbo7QXwFTl87hZIozWMDg8NFlPfcrfELEc5fi
pa51oMg6JH9bsOEmNg9NHCC0c3Au2U++oC7LQNTTYbhvlGwAvZrTtegeWGjhtbbGiALHwo81iX/P
tYTL9kKC5PVctwxR3paY1ky2WIvypZq4rTXszXQWA60I5aJdpvYiN/Ia9zBe2WzEBvwekIM1QcX8
i/NQAhOD9MGumYHCqFkVJgDTUVc1XyBgSTlYTxzyzz9Zx9MOEpNxgC0ai5Su3m7EwT7ajTgpEVpu
NN2D4+A8+FRbhy6AdJmz+dYhafl/zxLEcCgDv7j0sTMfuLdFeqkB2Am20vFs5/QGHIoUlnxvF0di
Lchn778tFN5FPh9WAyO2xZlW40XWl0CsT5vKt71mWMj+ZnAa+DFs2jDaOg/4xGIyykFNPoRF3JC0
mshXg1+E09AdQ4LD9+Er82b7zeH8u5kOypyvMttpmc0JnXnnMKJ8GOsUfU8QLLl2OiSMiT0gHeK7
YO4Xkk3CPMyPO99JPiYMRbtF7twLd59GpGfec2xP0cZ3lHwGoMfQTzvrZad5hLxGtHliow49RDEJ
+ZVFRcIfxmana1PPDabt27JNuB7pxCIuJ3wXuRJqWVQCgVgetQnPJrIfrPA0nXzAfE3zR9UWFnti
TlnC8e9Ezhk65gs0AnDoHngQol8BvcDqoENfuyB65a/ydgJKxDWHv3fw0Oi6AqJjw3cADWht4Igu
Zp6qhW+Gm2L2SOBwUEvxg5Wrx1LO3ipGjZZwIYhN1oXvyqB4OUgyeTB46rAkfgiQ577ppQyea64u
/6KtHayB799nW9qGP2cVVPgH4s+97x/7dz8B22+wRSrKTuYPImZRGXNUHlzeepLExfkl/lkVgJ5q
lYnN9qGn4o9RNlc9mhZuQJ3B/RjnadDoamBMapPPuDE1GOGuMBvEclxVz5E29wmMuu4CrgLwP2Yl
fp/mWBeazmfSVrEn+FW4RwO+Bw7+Aj+PwXWY9TGN9W+j2EuZ/hVA8TSCrLtXh/6GdpaGeCll3tFm
NsvMjdSssaYssYN2SAgSn93sfB03CqaLqdSez4TXP9nbpT7/IBfZlXB5bYnNQBMjuAOXlzVY04Op
Zw0wT4HDNNooIfWDBXVX3eJQ316cBrEDdZTdKh+t4vZkwOMqgB4V+pqxaMqiecu5d+zRdXNcvXwY
5DxRfzZ7WpvD2vZIX/XqHv2jXycEalYef/r6Vfew0XGJBu8Qi08g4w3BBqC4dRzdmL+FAwzf0ZU0
h+sOkTkspV/KQnlVQPDDdAO4MG8wmpgbcmmR2wLbUaaj8uNkZbG4GAkcuxfcFGN79OFE+amAT6i9
OT1QlhIKDxpn2O2LjDG+5Adag3TlatkQS3nD3aHxgu4qufHAQ2fNH413eTOxh8AJhZMHb+OYwfXD
fc7aoWV8hwI/TxqnCqf01s6nSExRwXAZpUDW5ad7W+/hwsw/rrtA5RzpXziOqk1oOvUpPrvBa1iZ
KAgk6p3nKvNKw2pfh5Jp1syA2atE9IrcL9RG68RyogSnIkvp3Zo1yEKBycHN9PAOuVaH36pX8L/l
QE4GcYqUVSkLhRaHV/sOg+ZO1De0hsmLdZWGgXQI95HK3B0qTA3V2yYljw0/GLfwdPGdwWtnF9lV
4mnZQIt2vSdO+LGFM29LVPBZZi48TsuvN5v9/j4cEjZGB/YEzyP6qvU7I+6qwWDr6caYI+3YHsc4
cp46U9boqTbRQu/O/cDG+F0eJUVKuVRS53ecEcs9Is3jja08GpEMX1jefG+O3NVYVUzHUrRPu+Nu
w7l287Tbp32BTa66ingdq9sgD0ULdOlljnd7pYNgPPI7uluN6d36byxMTBDLacm81ewoNN/zB3eY
BZ2mo4nvGXOmiGv1u3LrnEf0EXKJ0ilIyBWdwZbnRc6ZzQc7XkxVU3NeCel5bZSCk5Vm+Tq+g2mD
80cwFE+ghBEIO/Y2DTkj72ETwplyyNUK5cfD0bVRcyP7lrcCF+dCwX9n0ZSDrUZst3zIps/Lh9sq
wET9W+eMxEa/HtSDalAaNv1ZIt+qO3zF04GV7M66nXFXaICkbeT/bSU3OIN1Wi34s9BQoQw8muQY
WDRl13GSXeXF3j2WBs86DeHmOlbAx9HM7OJv/ee61D0JN5AX/pP8U0QvvRbP5WtNx5ADrt/wJcon
zvi6XeWa8e3D+b5WfYXMh5t6/8NrLOMR9Nja4BVRqntZ19YVvcisgf+WiqlGbtil9NJspEYvsbjR
ojzeXvvRMV/VIzbFTDZvLAAbZoIb/JR5c23HeCs3sOdU2aJDnF5IniAC3tFop+TIsqp0tU+9eUT0
Z3RowN4xMVgVSwM2/Z1kNDFizRknMiVgcIXyRixmaWobIP+f2PmwmpL38yOWm4QDomfUYU/IUI1Q
Q6nIWpr8ptYreOE/FpllhLXQW0dEyyFLkPMP1BkSjGPoHeLqibSrGGNoO8yHoYRf3MhJGKwpKOra
0dgfHnT5CK08J+7AA9EErNk702Moxe0D7Wd5Igz6f0Sd15Li2hJEv4gIvHmVNwgQHl6IxnsPAr7+
rpTmxB0NbYEGaZuqrMwsSS8uiJAuNe9G6ra+5j0EZndo5A82F20jeGGDXF9HFcQLGIqzmadluid1
NB2QSNh7sr0l9+FRcmI/o6Ip+sf5eT5b3la5l9O9fhcwwADM2boeC/Ay+NobmcoI0f0FaJQgBt3t
d0rvz4hL2hTR2MMWlAriYOcq0W++p/2e+dgEGHGDsRPVHNFJiSmLfp6oWIfKqqKj3v3Ujzk6GcO8
KXtTRsDPeQwzfPUFHgsam8BmlRRfaRFnjIeri1QmZ1ZYDaF1jmUfNt1deIjon2BEdMs+gGQoL2dE
gmzW1PNRUNRMVAmdBVYq4qPuR1UkBPxiUbE7nQJw8AEWDrRAVfjJmkWzqmMjJe6haE0Zi4fx0mLb
ZzwpJMtK3P2tCReAcr9EWXSyDO9zVfozJF10a2lmVcf0Lqstd/yh86bNCDGf5CKUcKnHPj0Rjni1
ov5YiiQ6nQNvpWxhFs6/jVFt3hKD0BBSI2B2C7o4xFLVu6m5w2AhhqSWiKM+TyKtxCENE3JdMTxy
cOnF7FfMk/L8GRA16CXIdLHWEqNI4ptf+lHY7KHZiGZekVzn3OoskJ7A+eHaMwOaTczcWkFrQ13M
Lt/bR5aOZJtqOPnrnExMsqqELnWm10V8Kfp9SZ8usYGqmlhywr3EYpuiMwBvLHp7+jqwuDnzljE8
S1kZcMEgaQG9P+d1GkSiXafpI0x2NiW0yfj0i977oAZV+XfQJoeqwY0zQ6EGcJ1wSZy9TSDNCDVd
eAdg4RTOKNp/2BuU8WDPQBcxYY5KYyraK4isVYl7tivQN6gtyuqs/JdR+qoMXPheLM7aJYSHpYmo
/Qp3uE0d2vmQFI0MRsnk1ob7GRKTHJw1TbrXMeIsBTknPIdK41lMz0et40RUGIwipYoJHBATFGiM
LcxTzqzqdyYWDd2l/1DWhPVhlQPGQF/MgU//Fb97jVEe/n5tlAwq3J6kw/PGPDfPjWDv8P+zfC/3
yOqbFI6oDOG7y1tSHRC1QVijOgbNIo02WSeo41DT2eCtxODDFhX8G5oXpWyqFzeD0sJuqgNz2Klo
kTKZ4+qkVEFJx9hf02XvZhXblUj0gVL06Zb7CNC7+V5p+lqc1+c1a+EnQPSh8BSjmpTKxELUoXUK
tBdsnoNTUFxV8DmvjS5TuSDcKOwenRo8ZuFENHKk0HZqpXRAqluHWDmTqlqNbq1b7lQQC+1Hv261
n5+c5wrnt05BmRVJk/zNaTfWrdLrFeC94SmCo+dkCn+W2Y3LwJ9VcpAHB/3aB5inBTTCLIZF7z24
9d6DSy8/2sabntwqtxJ9eGnzcdGa2HshOGVE3gYhgfa/jaNQVMkkuxWjRQG1DlrlRNW4hnJFLbQF
4AB8rUXqKNsQxBnWN8wgpDnU/MFwOX6gsJ5NDgNlJzpIWCSDfJ+Mok+1Rur0SqvGGVAnE5UwZbmF
ThbZTC280XphFz47xeG7Xxw+us/Os/OmcdGD3iQ67j38nKG0HskIaLX0b+JQEe2wrJwAtCkKKlTg
ZaWESigKSkEh+4jRwKLHEqQqthwCq5zfT6fSr/VPI0W/OhBhEAOD/HivkFMyUJ5dJY6uURFNENNs
Id+g+vfPdIMSVlhi/FGs3PGSMu1RskpWd/qORrdpbvSKFRgXMRA036zv1PxwPc5x9qvRK1C8sUcy
Dy5tNToK+OmZHlDS7pL6FjHDMTao0YpG9UvDmWv/O7z3L93tRGfm03925MMh/mgSXeJrrzSiXRRn
RHSsS824w5eBhb1pf7Hi24PMCrAR5vyG0rLD3albsvHqg2xJPkLDvQ28w7wFDQZJHq6fBNRkK0Ts
37eZGxTbBGeQML8LWAXQmiRQoyyFnqyCVQD8qyOeT7PF/a8OsCmQUWF0Oby0wUbiA36ZRU9OpLP5
yfnWjROWg4AjbtkDFfJEOgcyRa0hZ2KxklUPxiqZ/XUIqgJGcoxB52Mehu8cq7eKBfkZnYXsC0RL
mIuVYd0pga3UveDjXoHhwQsZ/cKluX2MfN4404mQfhwI9J+CVGsA/SBRzLGUOAlANZt/e3XQarwC
HwCp1GWd6mLXp68mmkiMVni9T6wR6ZSYil+UDV4A/y5Apo+QhoxgXc8IvNL+RXROJJSkzHM0y1E2
b09gqiVo99uITsK5vohsNyYt7a4AX7UUF+dH2KmfQX30jN/xs/vtl2cGLfIwdilatw61kSKsGkpw
bBr55gfnR1hRdF/CjPZER+ZjjFrTLSIUpIQCTPqJrqQs397ZLtmIK7mymcqw9TdBq3mk5H1GcoeN
Kv4oHMjuEo5ZW4foJKIkzXqVuBLTfNTOt2sRnb7Rr6K8JKCi1SjiVQ2EA5aX2SGR6oU2pAeiK7oK
+wkxVlfUn96bCtR+Ct7FKzxP77iICj+Rmxd5CimQcBvZ3mbCIEGQ6oHyZu+S+Z1AIR0oEdCqKZ1V
Uqp0RVg1hQicVVrbwaVgbgdUNzjxSqquVtlFzKzMoOrSVS+f8uHOfm2hGsH/2YZ69jMNku5WMS7G
AqPY9qBBdK7g16+WagIFVhW0/h9cuK4QXxQbJDcoevKjUbj+32Z7oprAIco21OzTlK478E1etLhA
ulZCvCY2JN4bbVwvWLQK6U13euD8XAn/I7fQJCndRDdeiTRbNR3ZIGQopTRtedqWqEuz2IxlxGWa
LNJ+ZXbssoLJBwcUA7+2kAwBgPmWipYbLDeEUWLECNtAcz/pF4a75efv89c4phD4B/hcepKih9tb
dOpV6VdF0ioIOk/bNPVpbXDNhIzxhcSpChy2aXab9JieTNU8ALgKcbiBRJS77AfFRXw/eipD5iWF
Vph6hRBxIfKQG6oY+z9btrySt76HmN9RFtuG2/DjCmnNJC7v1Z1eiekEpoCiBXob0dM8ksUIKyef
BQHpp0ptBS0mOED8OruR5t2bvslgIU/6b6tozf+9e5mrLgTWEz8Xlf59VVgQNtzp9wceSD3oV6In
Zj3I48vQPPcFy0G2wzsKzT+YaKTzn2qrINPCRlJdqMLHlFb/j94lcRZKEWzcJE7dQ7dXTiHcUUNb
ybvSdxydBe7UVA/lANDyVR9VmiqgNtFiw9f6mSAocBrGe5q/CpzUpaBUDVytGrXWURji3MCW1ss1
MMeRYopMWWb2bZTQFVRqwhzc2ptdoih+odp7GF1IwjhpF5SAX7fhJUGOZpaZjnEHSUgMzjotPUXX
pd+ZhKTgQEKS90BaRWsL6LOBfNH8DV8nk//Hf2xJURt1E39KmmZZOW6HiuFlIZpYr+bXOnW+JCzQ
m8zagLxGNookNOw2V7iV+xFaUWI2wmMXYUGEBzR3PKQZnX6q+0q+IYNxEaGV+UgVcunn3K2n5ajh
llnkLiA3wmCqI3ouswhdTdrxMXIhShH8At7rxLMVS7e4G104C2Ai3vXMD9DFAnvxMcV4GHcpOvIK
qTZR7cn5OV+1jKsrAYAMTnHOvbV1DITls8Y5IhlktAFBeVfrvDgvJLoUwpgdx2atR2TkEqej8Gx4
BT/7WOJqqUhLXYn+vnLcLdJ3WRUHfVS5RQWXXtkrh7L7LlJHvKZjYE372iVmi5MaQ4NBsNSsjcNl
GIbRlIrkbIWUaFyAz3iBzFhbyHH07JdIXmE4km9c4RU10CZKryqSMMApGF1iZnUZ8Suk4NStxIIp
BK/UR+nZq09nU4Hv5yY9j9tC3KXikwEF5C9y6EOraO4JIQVwZTVAcdml6k4RDlRQRAA0d6IvIvQ3
cj/UKDInUF5JqpoC2h39XERbgOmeWOeSLSlTO9GR9IThmKQ5ejogY4K8An8oq3iduofua3j5u6GD
Eeqy5+Nt/SIGjAFq1tuOjj0HrekY7aLI0fNj8qU9i3oS0aGI0U8QzMy4rN/gx2neQ81F06hOZUIF
SMBkVkZNt5ktEJIVMl12KfOoPsaAUV1TTklUBu1cX4SEIz/hAnO/nHUgFtCjtLYyNtOAh27IkUww
JQwBgVxdB3UcqtAOeiChj7zUIfAWGAswOVgI1gKaBVsCa2KZOmAp8LQ4UNSIdxYDKda6oHoYQ2I4
FC9Gyl8RH6hYstAsY5oX4Z3bVk8uLVPAsiVfi5EMat9Wrq1NRkaB2oLoNkEDjfkciyt0Y/M8pCxe
HLlomkXTU0aQvXJ+cezFqNd+BU1N5h6sfuy22TqoFUUVKu3XGnWJnUPMXVwndEnK1p1NS8Up2LAl
DOwzmCOxGq4OYQHiGcuSVId4HRs+U6UTz06imhMTSBMSs3ZzG+wQO6YTSetlTM2ebQ7GmC0r1iIB
125SYIPEf/SORzoVOrzSs30oT0t3FTZV5kwoEasIQZk+LcOqRAw8H1/Js/dIpxkOk3RhjvDGZvfU
JdY+emNM8yVbK3Xcp3kOVPxLX1v6R3TtZFpdsP9K0AbFm4D5hLXqFeLA7S05x3rHwnrmmPWOw/2w
igx1P0QJKStPPsEA5v+BuH6Mly4oAq3fIVXhboOUMKVIQ2CkczZ06R8/8X827th4x2r3TyMAOoBr
aQHHF4zNmGEstrVKgl7ztrMRuo31fUqTYTAJNdB7kN5zR21SfddVShVTqmSEdysE0l8us6pKPVZE
I9js51RwPq4T5ah4K+xMpj00uAOhwsw4zyqj1SdFMATXZkj3klG6ceK4B56v04WtdKIN03+lZTvE
87zGnHUkZAgZ/1j1c6eipgkHj30ZY8oMXzMcZ3urii14vc33RBAnPL3JfdCbKBPWzgyPiFZv8sWt
29jYJBDbFCjCVrJkGCRWimoiWi8ZtcD3crCi+s7aphhR9tFgaNRO30foXDOL7qeHxK5cg7eU7/uc
9SvaM+B0IgTFktQkCfES5gA8Kl7k1xzmnKEmY1Lso8Fe/KwN57YUi/GzSS3ti0pkW3qwEqfbN/qw
eolqi1D+Zr6Gx/5tqMkzm2qaafuW8kOWoY+/ugtwg5uRWQ72BxfX921QmkgFOZrh7F8wa+6+9XVI
2thMQYfzwMv6VpAjkswcyj1hz+L7i8EgLnQ2//4YvXxN0IfJyx9jnLKMz8qjIIVyWI9A0/hTSQwy
Wg/giXIKMaK+y6rjqpghGDBsTeIirwWw92zNwufR42G9Xb8OtfZtX4eJlXPx+QWxrrmXPmEkMPeH
UFJ2QFoYtqQ/MzxUZkBcOatIxxAmokYytbp9tOHipms2YRaXm5xOpgbqLqxu9UrJZYdMpBNpiGhd
r/lwVBjXGcNADqtzLiu6HRDVWNH7M1UL/dJmV+WUQkEHcaOAyuhft7XUmUnpboFlFNWef5x8fBkH
5xHc7ChVS0P8c/AL8eipFFmUyWSopDlTA3BTqZw6HtXqr7vnJWtO7CPVrEHAWekxlb+ag0qgDJ7w
jI+cdpUeIe/J/Zld4D3dWFTXlgSDzZlZgTBHk0+CTWrvYvOb30gYuDJxMBTeiIgjVJ8Sl25ZWsI/
fsWh9AH9l543lE4tnO+m+/4vobHn/mJS5Zq12OagfIzW8AeI27maOydeht4a+gcrylqvrrU1/o6t
Y6vm/ojcuA/G8WSu8ZGwdUZLvp3z5QVv/U/0Mp7D2vr59xluUIxvJltPdNoXbDH2gGCC0FOOOJKY
s0pqXN3N27L4xJO6YOeCvVcD5Xh0WFbJdp9mwHhgaMHaD75GvKbAxgL/NZZ5lPNsBdbFqTsIVKnV
5ptH+P11UIFX/zARsf/hCyOgi30fsT0r44AAjYtDnY19f+NQSgLEeZG2gpudhtexKJoBRegLM7CK
0wh0VVnSwWSjpnwYJgHn3xheF0lwpiHeaYRTBIXYLzq4CvDfI7haR/4ABdB1np2F3zlq4wTFt/Pz
6hNh5Q9E2HzBD8LNdIPN/TNF2IC1ZYQNKeDCNj3CCHuJlD2s8zjcFc9gsfdeKby22+Ob8Ea6mkk4
tl9SoFCikjO0GktPVkcd9jIpqEW1QhMqpX+zYQUTysLmsKt4fe1G2Ifh/0ilyW94V0sjSSsj1XYK
H9rNFS1axWD6cXJgcVTsAqysWCPlWf+A9o0d8zBGpYTkkLYEH9k7KJ/1Xbrzmif45eMfa6PKfvLa
FYOszOoq5BuUqMAc+tqp9j4+NkvtnPfDmoDCpDVcTta01LHw8WLR0QzR8r9m+CFmqRs5QiJtAPox
e+GpFtwx3Vs82mciDMzpkELjEBIOdql7wc4MXuYzVhMktExlB+zpY286leDQITS6ove9HEzooEm5
nRh5ioKwgSC/FGyyzwYk2bBxcb5gE23r1MZwblCY3i/meHOzvfvghwdd8/AN7ckbd1T8tMlWvHdi
46SIXedrXsF7y8PYDihxAfAaqmfefpyrG0U7aUXdOv3H3mg8JMRhtDCCEpaIJlXMNzUhe8vKg31e
mVPhZdbJUD45KF8BsyUucqTBIZgi2ryj0B/iJfOzz0vebP/eLnmvroGE5AlR6Llc/HZWI4wKW+s1
vG9cdy+DIfsbLWs5rgUICGfR+AaNkRNFlrVlQBdbcJZ/S+FfgsqAbGRyAywAYs1lI6FRVVzYgOIz
kaKqtPMFL+1JNS3t9GHxmb7a9OW07jFg48cs3NjPq+Gtd5Gk7DhNvFp0bDQr7acLi3JA/b1asNcb
LlNIUELAC7poeZ4VWqzohGzzrzTbh845Wg5pQX8ceJ+fecwtyx8Kd8a8ZDV+odreTUUJQTehAswX
NgguQjTs1NobEhFzMcKhxfjB7aLLhb6MKufmg7ARfBpu9Xf0XBVe1pHmJMWbG53H94XS9WnVVkKP
ZxwyLsoX+BYqNtkasWJ32F93c4mjodXr5SxxkOJ91AsDRR8VxfyhRyBgsRqGoRfE5HPwJSwvXo4p
BSnNmbcl7WNOPAxayG6BWC+tgzttR6E1HacWiA4t+pBX9P2+2HEHzC8b4duk5e9crYTDT9Xt0FqY
tnV9pLJpm1fUJloHpPXI9Bme+Wd6NX7gYwfFbxDDGm3OEnvVNLHpZmtFEPlN9i1WFr45GdGYXczz
PAbFXBhKtCxYBhXSrvOqWIUa/bfoP+rCE0WjG9EZl8c7kdWm2urQVBYRC7KVbzBsj5yNj/00SwiG
PPsewpA+A42X4ZPr86nf5SvfLZpd5KScZNc5tbp4YqKZuvqV7otwYQ5rig4G7IJldY9Fr2N95vsK
GA3t7mE4rWb9qt9g6ae+9JujuaKegACnNJhhvl5j+aGieQ9HuQ9jIB8own0Zjf724JbK1pqkD4r4
+ayGNecBn1EHfj9GcjD6FVqOo60cgQtaK0qPRrPfx0eWOvDNpE1lm699A2mO30+bA5DTml0KNL0H
+NL3xrrX+ajSRd+AE0Y6PBSlzdPjQb6+0bddTuNq1a8ibDu3S3Nms7MLjNl7sM0F0jhwE0WVVDGm
9cfSUwAAJaJuEx0w4hIP+uysFa+Zg9HA3JS8/MWCtX5cNTqe6em/R9bExx43cXMIo0NahYy5YmNa
RSI9UitmpoY3i8W//gZv594ZEv0P46FF8L78tEqshUvGvhJmnIlnVjLnCzsxPJg+NSsURQNujRUz
9K3QC2PC78A7zaznwS7H6DQkQ2DnDmw68fZ6DatHJQMQp7AquoN1IGAEH4Rg3RPJH/hSdYweGHTP
DDxuN57HeGOLWXSSfLOAPfXFnCEyZ4nOA5GwxNb1PlkrXgbrxZhRTU8efR+Vu56lNYRhHY5ZiFFb
hZGGptO/tDTrxnzpE7LpfLB4FE2HuUau257OyWhogRzRG7nts7k+cCqoEKzTp3FamX9gIxC4j3y/
D9PjZnYfFMK41zPwcZlmTDwddrqin0xfByM1ElFf5TOEET7TfbR5ZUY8TOZaH4YmPkoI72au4xp0
FcWaQxNkh5eU71e8Kn8aDo4RrXw6hqvj88fwtdLxKOaj2Z+zJTuSXhHp0c6NEE89E+Y0URi2mYPt
KZNxHk3fPv0hNS+1SFoOE9bhZJCw6YQwJXHJ4q7MdH4w5zESnnEf+kUjEqOnOHdr81h+QQdpTiA3
/D7bzthynLlmOw9otyv88MJqh50ri94bshHYxaA3KJEu43ydWmrczTjoqYkb0ZsC+CXjAbodxLol
aAejaMiXOwflCjFAEPzdkbv9BRjEmK5pso3kGUrk+Gbvbgb6t9G3rZYJKZvClLem3Ru5SQy710Md
5BFT9xh3AX1Xemqmkhi9re5F+xUSF/7gms+Mn/QxB6dn8hwBLwkBjunRdM4cEFP27D9Go7RG/K0g
XFp6Wr0rXqDUOYTpg9agBxlNhay0cxvAPA0WhMCH1wGABVkt+REKamxCIJsDNwgk3Fizbkk6k7P5
TJGJ4brF+2BSfT0C9BOdqYCYQCMfdsHH6I05n+t8wyM4uGaj6ItLUGPtU0yGE8XBM03uELYAcQix
oiYq1yhruyo8oVxCUCOX+HriEkDcptUXuAiUwS1YfGXSaPKgwZPCxMboHXAqPPtdyiO9GrvTvrch
Co7waaUvc671mROX5mB4jCA+BIURnFHcs+ef0Sma+WWjO/dXNG2i0oFPN5HpLizxnYx4RU9XY9B5
EpGrUJpBkk5NnmHu0kDOOaH0fax+o5lfCBFdowLeEjgFONXCr8HVDNkG7eRHt+DZu8VShiR0Kj94
eRNVFpSLXHsDmVxxsLAKGDwsszfcHJQafTA/9AtGW82CbaJVX2x73tnR4gMecZH6pTu+GwFh0N5d
494pTpnOl/FOC7bk9fT/xaqf6XAI2v0uizo/139EjzRqh3fTR0xJqVpUHFF3kKWkjSNkiyBTkI24
RMx9VaX0Fa+n36c5VfpF29nyh32WHJ7y6HA37TRMKwNFJa/X39m0gtLfwdSO+zLzHT1J9jy8RvCX
KRcyi90z1rZKFS+TSMua/f2WArI36zoWiuWpbmA+8FHcU6usctN1iVvSnQVEEQKNWshxINotXzMz
OTUvsNwF2ugQA1PpmmYDCb+OIsglqNsfzrJf6w/HU3x1C+YVS6evJdvThotjshxxYXHIb3lHjWBH
VaCMuZp6zMgjVU5jMkFTp8uPW00x8uuAgUqxVCVT2iBGG5x2UtRemg/Vt4TSXV0VciU5YXuQ8Ipq
M5qTEu3MUKZxdyHt2d3pGz9l+FMWY+dEWqDajCB9ce1lAtbgnS8aC9IgIORq8EX03dl0D61NN8Oa
hTer431uLC0RFXBus2AXbnF98It/OxwDnn5xmB+q+CRGmRowC3SlKGOV2HOT1DhDyFlxLcxA0KnE
iLpJUHNNKw4Z1VGlooSyR9q/jzVGICPoqJdvSp6s8FsVWXDitGSw1kJBNM0Sie0WfapIqvWYp9kK
aKS39f5UxZsZdB8BnzEfPfWsY4nhYgaAqH+YOAlJHVyspF2Ijt63L5aB2lDlydm5mDyWmpGlujTO
G6kL7hmcrFOgDFiiPNSgH4EsnFQafDI4BG6I9ST5RiZVgINJgfSL6uPSkp0a6kN+dzD4dIe1snV3
o+z9yzMeS8sUZK3iOVxOSTIUS/4d26laEmiBU31HJFmpICWc4HkY8FVWOrLytnSZElJs/mT2mVFn
G81yq8pR66j5QWOSSJxBEUC845l9Ge3dXL8GSCqYVD/fr7iHCX0dxFGIsMygsNokqzzRUS+tiuFR
hr9ZawA4oquiXDUVqlrHgeBXgaukS6m9lDCU3qBoENBa+zDfrMLMa50mp8mFW21YBcYoUeJHggLX
IhvqsoyiSAVRAc4A4pwLgx0rjjJcsKyP6ZmKqihDVeKxjpDeDYfkodlJoQ6E42ytXcd3oTC+DR8c
wIt/j7/GODf+Dt/YX/Qf2GdIk4e9HHZzuNDB7dtFABOE2BnJKSXokM6rEKS24TJ/EazKGoHSjQVq
LncerXunSHQdSqms1fCLGP201WLdZ5Hn8QiF4SFRgMWIQmQrDGdI3L3CDrLmjvDonNpIUIP3dtjY
HJdSrl1aBbBg+DTnstkYZ+Y0akRPtYg94eJC48MpBs8jWf+lC4tKjkVfFKYqhFyRKGvYTD1cBWKf
g3mHIRDIeIpGLelrqvGavn/yQdAh3yNR4M4pd0D2GTzgxmD1CCPxfAFD2rsfqtqMkUrnP1FPVuSV
76ty5wfYg5gkKkxmQoeSUZ2Wo6zNsMa3Ql8VM7UYqcikCo9mvuQDkhHoEHhJoMA2no10GZpV7SFa
IepAcmevQNXXRdDtZRQm33DPHLxhoYfle3iZEyd/of3NppVeGaXN7q+yuLV+/sd/+oU2BpEd2n12
S0zFarAJGw4ltGYhPH3ML+sXQW7Bmg1PXql5gUdv1Zx5n24VlPN2EMUO7hnfi5xdRifJpzzhxOqT
sk1hVsLWFX9PfAuh5Jx6g5j6wUCRr0qDryRm04hRAMzuybBLi02plRN30rCRou2b+gxhsvgRCvX/
4yvnIcgmP2cWS+Gg/jqzSNi+OOUZr1wruyplEhUrV6kxhemRQqgHZzKdpZF6kljM0J4SLK1X7HmM
aO2eOg4ni6rasLHAMQZV0rBC1+/1Zb352/3toGUXyEYMePK58EfDZzZTHFKeDePY/Mb7ZnF6Xuzm
V5ptzGu9YpCnc23+79GtNCt1I+l+pw+cai6t17TIOZmq5fqVQTndtw/TN6ol0HqG3JTq3P5s5t/N
ywdfwgqAzb1znGzRYRG4YB9cj4qQpf4atIJpXdN59eTKyjlKfZlUlNDJAdCj+Pl0JKvXyZBqSiut
qiXK6yTgRKQ1eCCcn5nVrnj1qqJIpKb7acyKWy+36Uw0oFOsk6z965dy6MWjl1Br5pZIZ/JwDvP2
DHsb+KQVQqsvXFNkUn2t/iobZYeum2oyYv1L+qvKLPoG/qiWcTG26nSfLXZ/E+m3UdBAxH8D/8U3
G4KlSBF6OTLazKQ/ehF1N8cGLrqHqNzafLVkieioG0OO+g4LQsQCtSo8WKmgmsYarDJ3lMBYlkoa
uGBwMH5+rGmbwQ7vpAo8hRgiEWzBCI8XAiFYELTP4lrdBixDkKbFuFavELWWUJ+Qcsp0qLh0OCDY
6NFwGP8cnCq3f1m/4SeM1rvdmKbmY+i5rimDAuJyynqVSCCliefZaTYUkz+uSspVhC00DwKGSuOA
f+qAL7v0BP407nBYS1KFh4bNbePK80oKsYdz5aN8+R+IlXA8+wXEdc0f/qUugo79X+Kch4mz83f8
TndkIcULt/npiree2SVfMMdXNy/ZuYvonVK9AV2LPjZHAUYrTxmHezvItxtS2OahZD5wExoW1rvl
bfLq3XrI+K2KqZhBUQPUIWQNiZWn76acx5/IDhIUCwm9Ug7Ys73xdcHwo4nPThcbkK5coO7z3eo5
b7QA0rlt20KfM/rAdgsrGyEbPAJIvaOb+zhYH9oTjWgsHSWRPLAw9ca5x/n0buYFd+O3kbcPZNhU
XL+0PgQpFwgik2516dINcla61Wks/dAfalMgfSHq7utSQ5ZfLRYFV25xEuTRM9TBMpM+iKJBSLaQ
eTvv4v9smDIVO5wzsVm1IYJeApnrKPHsWnILTX3E2Sbzb/PfTUhN8qWSD99MyDFxpKaObncOuEFp
qAUyJDgGoEclXMl8RFh6AhuOd90SDodmmZF1d+8H88X2cDB23p4wISjz9Oav+YpnaECt45NTVkI7
f5lee2qvmcP4BuR+Dj3+Oqo2z14l+gSzXpn3mg4np4KwAM1y2GDXzeMa+TTqVqWlAUjHwEh6CZ0L
0e4Bbwpfe9sjPsCDrDASzYpGc8hJ9HET73v73iEW7f5FQpi4ZRYPTeBXSwVa9moMpgqQeF+uTk8N
D4Gas4F8/PELzV/zO/wOHwQ2tXF5/aMgoQ/8x8CIggCh+7m/g1Gy6x5ZhsSKToXt7D94n3AtdTXv
3oo5Y+il5iR74PKJrqJFQkRCqUzSqkYaeEh+cQhYpwuhzJ5O+PfqJsNhmvJgOiweYYGI4+XKtEDc
vxIdiA+sEv55oitMD0JLDHT0GlWTycUj6z6STKabqFL0q6ULObUx2L3/uV/svTvx/R7DNflG07Yt
9WVA++Yo6VGsfA5gknp1fC0oWHez49t/dO5d3V59SrNlLNLpMlQ2L2UTnsLrbTzexouwlCz7ixAJ
KVKbRs9M5QL+VjivTU4DFjrnNIUwjfgBpna0m37m6mpVnzRwH8Pl7V9fgB2dASQAaqAYpbF9atNT
Ta3+QGizg74CmTzk5WDcO3oGxc6MFhz5Tr4j/lhnlAlGtEaQw2B2ivgoJsu0ZALws3PuB4bvffix
G64YY6LFUsomXciTIpH4KNNhk4UfK6ZrkhaVcQ/obj0YlDxcFfBSkFANyjQpeTwFKxwl9y7RCfIY
GbbJA/IDSQ1GSLsxOa5eo4Zfl/UGNBICNiUhMjB4zcklu+LybQnnFNIBZ1FEIC1La+dejOyRzGVF
dRxbABVPDs6tJ4LbpX1p00adYooOcgWHB4mFJEBH4aRSEJHWEuhrEAFR/YnznoBhp2UxSSgz9kz2
jvWx6pD/fg/mJ1IS/XET/+YnqQpHmrGK7dPqFAyRXYKmrZYh76lzh95zQrPRzvhdTQSQTWCOH9/6
XXcXGW535QNVg6C47G3dAwKnt+Grmf1qhc1UmfIlfxEDKqxJzR0lQa1+ix1BOT7v+Nd3+r6DJOpp
yDvlKI0PFqg0WzUMHKgkkeJf58trfxroc1KjYkEEWjfKRgfnLxk58/wdrKokXUcZQK9Z+pugdGuY
zRONrUYdu4sijj+Q0JL6jQHYhS55u3HRAnMwl2ZzAtAnaajK2uIJKLnu3Q2bFtVZ6108AJn0uc3k
Qx/B+R7pPywJfmlXgiLuNg13c23nyQRMdrX68nBxtusv2Oy6dDS+ZbMyPKIUOVl4GtICqDpWi5XZ
4mOXVOu+Qbb4mQZSKHtS5RnpD9rAVfsFLYOgws/FuZhGeR2ppG7+q3lLB7X86e741T27hYhCGg2C
tBAUPQ/YnGL6jb0d07uoPKlgoFmKfjH2g51XniTdDhX9UfCR92nevJNrp6w+fqR25NPpeQkWTRIH
SGZ6phX5hq96kGqzfNSjpg7FJzXoFe3rY1HeEa6sXTCN5BVbSkEpjCMhERH5JVI0TgsItZqiukaZ
GOYtilJqkYRWoGQ/holMVTGAd106/OCKv6qZhmvYhrswjK5pdynrGcaok136N9vIjiFAky0Y01bV
jxrmHxRjrNAYGp0A3aG5GKkt9Q19EMI7EQ9phxM8DQadTx+mPP2Z8O9qPW1OerNpm82aO+k0bdec
uPxBo2m2+MZpOryEFjyUslzQDH9OEgk1oXQ3DJaas2E0DX/VP0RnkL2T2WKwupRxuKNhtBmWzAiQ
ec5hR1UdfuXgfUYieqOcxV2MLpbpvouAf9RBe4chW5l5Z/O2XJ5jA2Lo2oQPUGl1TrBkb8o5TTOo
w3Ts+8D+1NSYlBQGImdxQ93Xf/A44MY+ukBti2JeUQEsmlM1SU4NIBS2jNVdmQ/iotDr62mNyWzG
WR+QoTy1sDPBOktkV4X6r5QHkemBT0M4z+0srzrizkswkQrslUyIBKY8S6iOEgKlTBU+KqkQk+IB
/JodYIhKqoh9yTIoJylhEHlMx8+5FmHIZMYhVWxKpKr9ssWKr/9wKbVwOzoQ84MH9EY8IaXEg7tI
5C5yonJMFLatN2axtzRS0xvNwzVQJLU1p0K4a3CzWTa93/ISIgjibTZYnoXi3FCd9TIrEPGJ4YHw
6p/ObLD1dxhhQi5WiUJ4jnymuEN6YCJlDLfNcloLnt3N39WISox0ne3r1irgDXHFHvkMaetrjscf
JoCsfBVoVJgbmiYv+8QDhmvx7Gr8oWHBqUFBq7pYuvGLSF5oaPUpnpCyMUdvRvw1LhAUVXHR2So4
COxfnPOLUYLyGWJOadJMKGX4IgGrMx1j5idPf0P6Um4VoH8IVdibvaOZaw7jMObhAndDCCF6mUz9
xB5PozbwsiRXMsQl6+GrQtrUmWGtnEat8A6AQg37HV69k7lnuwVd74JP95kD3VW/jhPniaS+Qbj3
wdJQg7RJudTvHtGLPXi/AD7krn2iOYIrDANzxpyilwY21aUC64yQU606wqBZrjBDZCGiQvfBIobF
Zsrgph7dpmAHbM+DKHZTueLBKtypjkdtizVOXwDoMzEK4OztuSN4nsnkUM0ieJ/TaYbVjyLuD3kf
L4EKALg6Mn6DQplegVZQZoxejr5VQaGhk6V1Udk1TzN9W1MWWdXd+Yu4qap0qFqi6QOjz/tcVyrz
K4qsYuyUHMAa0XFFyn1aIZmtK9hXHj0ZLKw1+t9hJ+7VyVEauLelT7nEAqEIlTFFriN9faadnOi8
FnGjvq0NjAIDOejWOQykp7tgga05Il26NMqVlhYUbcE6hLyz1tVMLp86MWfI/Ad6Fr1t0r1Kmuyb
NdrhqrpwFyxMbtclIu2wN7tuZ2WwlLLMsTZ1KYD7iij4T1nf7RIYrLoECF2At26niwcKMk5CAkT4
xQ4MQ+62cujswv2UrFZYF1euywbQMAkxJC7uyh+F1Y87klBJS42R5Kozkozp7JgssDy06ZpNm1fR
HLkdGgCdDZtv2V7fdisIBFbf1b+A7hZ1GJDQCAimWy02AdoicK8mjREmvKjyYmMhr+LnPF5Pxcpr
cGeqcAHRpFMK1rZp0qzIGGkjaNkt2g1NCGF+rOskBvl2Dz7ueP1l0xp1F7udmgPhjXKzVum8UO2m
7/hzn7ovbA3efPqfsKlYMlpn+je8za502GSiJN4vC4/TqtE50ixPaonFSN1AOfkrRNJ6EaNRmYvH
uXBfdOtxz+kF6XZeVnNkG7Z2UoOJypb6Ca68p77bnwOuKdHcGV3Au7mSVr5s4/RH78EVe8iqc2Gj
IfRr162THIMYLRo3z7DPCVrtBprSGkJ3sGDmO5vvoln3k+E37fDKjoJB492CNSCsDVJi+tVwCCd9
ORzCYhoigXmxQWBkwUcvbjRBMCn8wsSpgMgtYQxYyxkEFSvdLCyVZeD5msgTzOWTSXMaMsOe4M3h
EZv0F43i5eMIEdmAEyzGOwKBh43TP2vmUHsdU1Tr53o2KL1YRSE1QASi/3SwgaqpOo+IuDJwAO8t
k4Zf014f8nPP4TsqZf0WiYOmnPyypbOXrY0qiFIyKK/NcEyWIykxiji73B0YmZJXpHl3ao+MiWLw
S8sdgr9wdGByC0S4Q9lUy4IvVPmx1jP9UIIwoQECpFnUBebqwGsL7kevB5q7t3tQ4qiqwPmX9Ehb
EnVkgmHgfpFjs0PtmlUd4afUMFS1SPFp9l/heRdOhpgeMIoxjYje4zKUR+3k2tMzrExLn2AFwYQ1
LgZgEU8igRNOaqKQkA/1QK9JcSCQ80oz8Fk4hI4zz4L3Y6FdTzHXG7VsOWCJkJ2iezTmQ4qB5ZVT
a6PswKr72EGwgd3SdSIr7wbHDZH2hZs0eDr/0ozQqt4GZiM2UFVB6LFI28SgwaWrfqnaZjGggtsk
J2PhAreuWNaH1Ap9jyNTtnTiLp9eS11T+fgrwZdptvo4KHDIgwwUnH1faKb2IVqeMVCKYAUlbHMo
BMLMvg1lLLLpyvpadQKl8eCGZPv79gXrgPPBVBEFcwBp2AfyQ3pzNOwnTsY6ruvD20iae7ZZQDyB
ez9zcqUnpIqhP5uUvOgcWzn6ijW4yRFw8za2LYwBaY+Ff0du+hqj8e3Jw3ZD2aPcv+PDsQPrKxMJ
qw+xEt8GEDag2qyXOIIZ7/yyYicsNl9MSU23vqwwj9gHtAeQbgVPYh0gQoXTLwfDa+0L/1LglEWu
XGjnV+LGtGxs5wfemvu4OAeXdLkEZNJoXb3rSO0/nnvzDcHWvNLrG5ueu6XMBFVdNXww+IDMWxWY
jk/onaTTaOkwSjQq8A6iCs5MW/9Fk8UkuGBI1D42pWPftOQrO4tlMEbQSCc3Pt7Qq1BGLMOgVIKj
pgc7743880DrPjwMuSL49aajSHDF3qH1bTqJMbVo2Oe5ClsVbKYJAbBs7vAW1Hhgy30OAywgMIL4
jGYTzC0mWW81lgHIBJhtsOyr4LHCaJl1+m4X2ES1XbYman2Fj/ihP2t/Yd2njT64w5sj78D5/R9P
Z9aVOrdE0V/EGCAg8AoJPaHvfHGAqIii9N2vv3Mm57sn6rGBNDvZtatWrVpFUW6+o3I4+Eh71/oE
M/m2CGp8m96mXwhXp+n2dKFj5uC1wfOOsCV5J/8DzlyqU5C4xpglOnboA39iriisitEpEcRH4x5R
hw+r+XWgUYBBtkQJV6FFykkT0wCrn98ntH5STzBN4L1+DUEg+toMN0n0VF2bGPhPXsCU1ARzy8cl
yMJpzlc/66BoeK/yeNUhtyYE3hHO0J1AQpkihUhhwved8QYFiAdDHYYddKtaPmfOCl8VhgqOek/k
I9MrYLQwcpB4rOInETGwGJJaC75q0GKRXOye9k+JP/QWcc+TRLhUest3tDhanzXcZwRyH0oeBblO
HOIQE2jQZGoel8l3lnclb6MMpaypEhpwV8IErEyt1ROMDr7P9PSnVxQPoWT7eq6uYkqdlEKJBC5/
Wn/iDoBkRT8MuTStCh1mWMPS4Yup0CR5mkRPcqmX5k3hiNSVa0HqngdVpXSBR5MVW5w/QRn98ZG4
DGH9KttgiYC3YARGK9EGjzCkToURPaiHvrIQujC7xVmtZE1htaWxc58G7MWIKGBVrEygXfOCFowP
1mxktn4qrQmJTl5GtoJQ/rljbqzV0mNmn+XZlYPgv7JM2ySa/K/vVwVMrrIhxUuHdVjriZoSPjPr
ZBbffUYoCgdC2GFWwvcOX17M/nXhm4pSf1C5gc8Fy8QsORtU/0R10W546VYaFZQU+lbewQ3ya2uk
sHboxFqAxvN3Ke/pZLAZrUdPlI4fvhRj2E8eVcV1ExORSDZpsL8xEtYAX5HBOBJRWu5Nb0jrwasC
tQplWBls868EBfYGHVnAH+h03hoyAsGBwPBdXtQqUU0GCRzY52SjX3HRiyBrZqQ1z2SP4m1LI4AT
lEG0YjAmXrsr2TJDhOGCBqoFxchPE1Cmz88wvY0EMnVjXvOq66D0QjcmPIPO+e21fsN5tzdKFjuP
nc3w9DXudD+kl3DjXC2QWDKT86iVxo/+vfvTEoh9xgDteVDjJoswcOJ4AE9cSE05wS9W8Pdbv1BJ
Ore4CtAIEd/7APsEdae44BfpNrxgmhLhg7pSGFuoF/gOqMi5QgG40WySRRdof0s0eGmBC89RSwmQ
RqRbOloIWOEDfzvVE42k933QY5fTKRAhZUtTlaxcimha11R7cIucAZdETgqt/47Kh1mcVTxSR/dS
t44UocNeCrkoPVZGGdrtACDoqcEXUUNjUv3fP1VGKO5J8tOU9IAfPAxw3kpcJSJ5zfLxzW+4MAqb
TZ3lwyKxB1KNbrkGixxRlaKNOsaqVOE7E9D6uQe+T3QY6by7GdIeob9F7CO/VGyGrgv0H8yS2m0S
20Fis5OmdzrWeSIcgGI2suELdjTS5biTP/2kAVPi0iTFSZLodtSsQ/j9DgpL8gs8wtnWsZO0YPix
ozF6TeQ6lYziMYzjvssnI7FelhbHeYpPmojUUZrH/xitp+vp0+gPRi0d/nQH3IAogSy3aEakOglt
6xC+9QguCBE8WXjGvx3aEPEIu5lAEaKFHk08TWqf2R53iE+szuoQWI2qXRIq0Qaih05K3FUrWaqd
S+gLSRhwidX6/SHMxTIMqdtbhidI9AjMMGiot5MLmTfxNVqs6p+8u+/FQPEsupaFqfjimTAR1ck9
el8xefD2GJgN/O1N8EvV1yZwNp7qxSxqk+hq0XY6i8GDjolelvj1LyFw7H6S+M9R7oIkqNt+cmMx
Iwz8i/vJUAyhrgelwJeerrifyhpauQa69M8hh+9J7bAKCzjjV6WlYTJHabqdxpp9pUK4GZ+nm3Fh
bv0VfCRFdsHtsJ/7Wmr4TEcvbHtS06t2k89HphoDfcg8NrcgXBS9UcZpeuIrVoFQDQKmVJxKsO/v
lSJRRR8SwQf4TSQWNmPpQlbAEiFQEbuvFyvpwaOH6i70atdIBCMIP0xt/KE/ZdEoyBhsWwtzRcks
e3ZL8hib7/L6ZUsjcC77PoVTWyfzwasNWEid4HDsahRFe4Zjv5oPSbIi1sffocVasHpEAaamB+Nu
rPZX6oiAhkpAa07M9fzBM8vANoNxhvaLKRx6CT3MX+WbN+oJnyj7oqQYVuwPJ/fFRXp5EHJwThJi
2FMNm0mBnhvAGnidvW3QtEVRYQ/PqfvoPnUUooAxNsj3NsiXqtOviKlKi94++WeJni31BTtESVxv
E5kAZYulT0iisJ+yv3V4VUPFzUC5sTDXw1rXMnPUQhv3AlT7ouEaWu0Ea1ZsKQmSH1q9LoVDgqCf
xcqa95lgiokbnXwPwUc2YVZVKovhHV0Iig3bKEjNDjEuKh/CVKob9YHxnNUa3nQrXHy6S34NfaLI
evofSnWNHQgvIOaKwA0pgqdSaamP5aPhhqw5X0sxRe63AueYx0ZHyE1EFnTLmlh8CD4sDtYMiO7p
D/pCP6mUowYMNSV4JvdY0Vis7Abqp4dptZiss09YxJ6+kR/ZbLhk/wirWMo4RDOpuyddvAdSda3W
wvgJ/ausnbH1IAWf+MjHAXqBhP8J48gB+KmOkiVdkXkX+Nso3/Z4y2z1BUBZxvAT9XHqbqOMjoDZ
hlzq7Qd9+JZ8CzATUFFXGZ01V3Pw1GSTemIJnDGrJ/hZV2AhEcmXtHJBsACST1T8cFJLmcnBk/Yq
xSHdcKP4IBPP4yU9xofD+1LA3f2wPHfsREH5xbwitZAbskcW0joF/Cq1cF+N88Q0K1D4CM5s3e2J
TSbt+uW3ppL6BlWMp7qZycN4N/5Frb2IbpnKZSpfUS5JzbxHPgGZr4bDBQkLoSndAvoBJFu+aX/Q
v0aRjGSJSrlITiqZ2c9KsxJJKj33DqSp/5ibysn8a6HJrE42TQzMX2guEcz6CMBOrRDULn8B9jL/
6pWTLhDaHwKGFdXIsQ70x1Dm/Se7lOhK8coEXms2vA73MCvXrUN0BhqMspP85D469059Gftw9hU/
H37F25rr1iZtqDulzyZGBkZ/zDUtNHKFsgNxA12fH/BzpsdlocfzP6QsTUaqlve7qkZOOsjQMlQa
p5JZ6+aZoYAfw1JaLPPxmqlkdu1ipsJvnpds093LY0zx7Pbt8XJdnVd/8+zib56HNrzYrzJ8/q2+
59nJ9/xGL4IzXSg20SM8NlCbYmiBMO3ddmS8GabpDzweJVZUC7UAPOnVSqdW7oDlNQRXVBxgZwm5
ko1UMyuAEhgGUwfOX5LwgerbxKobWlGizyRXMiNm3spN1CrEUY+mzSSQVqLAs0FpPwIkFBNipD5A
R4eQlWB57xsZcvkJZxxtIbzlVaqJVBd6Qs+zR/gZ3/5E3iWJQk2Be1aaOqOyFWr7jHIcm/mbQhww
eibUKXkoiengZFdWHz/dJEXTxgyO7h2m7iZKdWxaXOxeKBMTGnbxkEpQqqFuMyrObuFztvJDMhCw
+ruNoBjswUcFMCX5QJshfy9n8A0pnVydRyHcA6pTmHTNOk8d4YvVgTckvX5pluIkOoy/h7vx+uU6
Tc1LPeBkVtTycALjjmrw/TJHYDe/IR+xel2kXz4/ci+7WbBm5zANC8PvyW22nQjS/U2kyu2C53A7
1TOg9uMjiT2ps6FHJGAKrX2eBumBXYOeLnFtb6aB+jUNR04BuR4Tu1+fNLD+HjzTCz1TO1xipvsF
8ZRLe4PPucjj3JRoJpJHN+W1A9zSztGsu2Kar9UnJwbKNvNmEwB2Uvgjm0Zc7DObbNH38m65FMBY
BFjiWZMFbp5LgpKrYhFidrGTZtV1FWO17GDKIG3fCeWKY1fLeL2jIJW8WcW/ZFfSZ9U6+lPWJ+YK
GlQ/0QZNlcbnpvov1HPF/eRs7C0RCO5oroZOUqBqllupeW7QgzDVzKguED5jC5ik76eKZvJMgfiG
QvJbJDMtVy008811/QnrYyhqvaChvRJdiu6jHxsCXX4UuqfAcXUsHJEnEpx5HvpdMCOMbrVkpJLA
MjCfTWaTPWk/PITWpOWsETkQgzjXiwOr+qhCQuygju2iVokWX6QgzFjs20B/GFfL5WNZ1IUNhynG
QPjEenie9lpuiYslFDJEjgFaqzyU+EfXBHYmwnhgOlOssa3+VbWJQ8oVOhLYhxrXXqHSgwxEYQZ5
hxopBo7XxtZGGJiIzt3h/FCsXHvEX6QA39bP1d9oXc8whq/Tx/uRZhIIjGyPw+M5+vql2rd2bb1+
0lKNskVcFGardIvYY+TI4zHGaiE7B/W3QYbVAqtkCZUjjZ34qa3H3zRgomXVffCEhuO2hejXKNvL
N3JghTgKvefBcZkbpKoFGv4od/jHFD/j66TB4WlkRS+keFrVnwZ3GKP7bXn3hhcX3WE5o0A2eiCs
eaaeXF2XK604kE3pf3aR22TQnurn7r1hGRXlynHdQcLSiS1I5YLURlJzIdwkWyd2fnT0+f2h8109
1C54tOl67ojDa9MfF9InePzJQstSjIlbty59Orqw8N7GZ3rJQOLqPbWvI2RjRjlIXHdUIC3KesTK
Rcfmun2q5voA9u0zM5HH/tD4bd+qexpcnhrHSr6dbaMu0Cq0KA2G036tWRP1n4oS1NddOYVrcwzW
8H/oGpCt/F1hTmdOtSMqifdwf/guP6hpBhplaEABIhrwqgZ1DtUNSqTrktRF4nhxKDrHNgr01O1f
kfigOeRlnull5odr+bIrHwvVwqg03/Q/hwUOvSvnN+VvZum4cC3nKOxApKPzNV2PQIBeRALjeFA2
t0kPsz05cEFdQ1KqFGLyKj6sJxRYA1QmA0zC92+QOLJrPCp55bp9Uoz1qExgFP6l2qUrMBNnM/ay
XI6K7HO0pAlAx9Z1HJ7QCg3ol1l3SS760qM4gea9ql2lEZMz927uHr/4iMy5Yfc50i/0ez05pWMc
Gr/fMvJ4ebFbbeDtdqP6l5xRzIbqARbT/nnKTI74vAe4NEj+xLDJllckMtef5JdMGghIZMxSe3lG
yx4m/tFQW3maGMQow/7oLn8Iak1hgDr0TGcobCJW5E49AKlUJjgJVwNkN/d/HsPjg5s/TBRvDLk3
IMmmvsj+Nb7fFeeiO274BTn6NSDw7/Ex7YEE0ecdx0KWDqgRZKnx9v1xKp/fBwYTJjyTc/syrDhW
yLZ7Gd+hfZz+aO5ZqJeQDjVrwp/yrQ0UjyyVGNUT68Hv8vuH39BUuZlsr2Dyl1aOeU3+fTipB1WV
jV/7f2Q13882OD1Wc6ly/lx7ulZSp/ZlsulMLpMG1SAlCIlfnR8EoOr5LeD+cyMNbBNv5DkEloCW
SJYoLryOHhX113HG4qRHjssD7QA44oMr6lIO7N2lKQgKDnE+CGDml5z2faLu4yFGv8XB4RKrFgiI
gAiHoPfW58z/9N0nOESEVKzWytgTEMWlTm1SIPXJhsXB6CcJ9l6p1nChS+jxhlLArHIC/0sJYvBp
tYYz1y/ZKAHuIIsKYl6kR9mvDpNQqTg/ThEr8b6rlcXG6h3hMcc+s6ZSCPcP0giyxQld54cwj541
xHe6WDiKBPpfQwJ3/tdInsZW1Fk9Zr32DzXcScmT+/QdqxULnN4kJhvHDFE7Cww270obvlZoZobT
ydIXR5FgyLEWQkzrwBox8VUSlcqTmIbUm71Ht9F5Imx+oz2LrY2ScXHZ1dPMj9TlzUFk0tVA2ATQ
QIGKJwT2rLSRJy+W7Do0ZAyoIGBpTiMCxcJWnth4O/N2/HjMbm+kRfNdRRQpUWuvRz8klX+RIqMa
DddDmsam99w8AgoSyyzP1Ns38iwoXHOSB/UuGafNSH6bR1CUyNrc2IPF3xZaJ0muhVMcyAs5wwm6
BfJMpDqD6SGEw6TfzXniRodGQE2l8rRxl8OYXCVB6A50ZvUSeU0IkAVBy7DxHSl2oQDrmuyADvmh
GkgZVX31DvxHHcV2uV0+NmXbhnB3bGdlQ6ttdbuuXTc4yKfcaJcL1j/jTHBB7jPHDTy+0m9+d4TD
RbVL98RaT5Lkmfy54DWiNzgq74UyCvTFfuZNwpW4gEATjbKEm+DJbl4OnWTbNE9jgKSqkL7dOWzs
d8Ax0F1crMkKzb5vrS+q4mA/T4pvOwxV8MmsxN0tF//KtcvkFu6Yo/tKHniopjkNm/XfMq1RqZXI
N0+Ta1BCfgoqVbvQ3Ay2vf0oHfwO0jiBCudmiZnOZdR4N2gz8nwgEHyBmdsOm5WPoF6pIHrRp79q
JYL/MdSxt6hR7wtzzUecVgUPJZmHD2Osa4Rr9wb8GNwbnTI/qcp0oiUe5HjDBaqtVcL93JXTgZHY
eMyc1IP76K/6K3IoPpAG+ynSO/7klL9URVKGM/rFzji7YR2JhU5QNS3jkyZjDIVc1roEIyghxA4j
lVRLwp/yYdiWadGi8aGsmXVUDtpfuUiu6BYcF7fA7IibidTX2vdX5bjYL15r14moS5bCHW1cgkJA
xQJ/aOmlE/TRwmld204L0DroUUI+zMedp6lHII7J4fKbYwt6F/SqtT4SXs48SoJ36vmbh75OVrNp
eyZr9FGI4B1rJuoPQhH0c4ma9IQv1o8w8MhCw/9Ac6F2vwaPWfbtuWZix74dqptbVXuDRCXj1UiF
es/JBSIe0jY3aAYaUEETrS7MvRfpj6j54LNbDJVAWyiCtFc7aukTE+ZtGTLvqO8kuBvDvldDKPFh
xxFXJGeYqgYJSbTEqP1R69Iw6L5TwVJA4yxdzc1yM/wskvkEndx0ZNVAOsQ7RCP/KCJVXputcuyp
dqpjKURq4Sg5TlxKDFVTV1Qg4TFJ8bCXEBaU8e62bXw3TvCJ7fhxoBC/AJ3UzXyKGJRQt9U6JFsg
eg+gT7FcSymS1Z7t24PCMiNyLQIFwgQQpQw63GTQe+VPOKxFMCOe6GxQgJSYrnyheDVHY+tRTiFx
TlVQvnwbvNJqt3ElE8fY9rIv36XydmYmQQ63lDPdkPikSBDEyym5NDJr5M5cW/lNmIpMVQDeQ4bq
1aA3techo1ak4eRziyaKaMASLmOtfm3yQ0gR4CD3ZENTv8ji+dc6byrHKQgo2dMO/QV7Z6j56/Dc
yyPduBkLxgMCNf563ohdlKvCsbhMXsnAvZ/QaXlHk3NPozCI9UD57+SeR+TiOxRUvFMVhEgMUSCC
6ERbLavHgc+DFJY/29tOETAGeD+9ZbuoVh8/sJH46cQcq+fxuSnzEoSupgp2LlKol1w057a6gVda
LkffP2ASjHujyJqbGl3reTBhlo1BaVUa8f9nOYfZxsNeHTblQptmsoX208A+krsxprRPT9bx07ac
Q96XMplC+StdLu2UcPgtTUomrpFD+Vv+TckefD2Cr2MFlPmIdSH2fvQyq1QbL70EfHzrnaq/sWAq
dYxfk9NbBs2JGSwXykMmBTTwq19RsXZC9Q5uLpn+ffPeKU7S40t339/MCsvNMBWdWp/N7PSXGp49
PcW/WgfkcDZVdbQfyFS973qnRhEL09/MS1WKnJrAEKXITsCc/FsBrOFn9Lf4Y/HNNTn0MPN2nlzo
LPFa++nlieuzbSVhd3zVxf+CJnTt3Ml/Rr89FnCOs62hQPJTnoEVt21E/0ci7oxKxHf/q78f56kS
yrbPVL9+okfxig+PACplPb8BtbCwGdDwn2UwF1iKX9TyEotIz24MILA4QJcVigSMrlY8VKz8aKfB
Wene6TFgURac5uCAkm6a/nF/rSu+0WeQb9CFErfluvhsHZiWVCHp+WaDa+e1SWEkUs0HeE+58GeF
DiT5wW24XhURRFKm8FozWX2CLyYvOvW2G9EnmOR2mm6xj+DU3keFqv5RCTf9QMOhc+0VJhX7rlFn
TQ1SCg84O6CdzMtn+zi3zCbXeK1T2dLOU+fygLijuTqSLbvODvSqK8EQQhYNfig0K8sh0ZVZQqA1
VSqZFBkkTMmb/KITxmP69ocY2cC4yMIoe+RAF4aigF9P9EYFMbHYruFatIQPuxwN3t6kNvJBkR/8
xfl8vGjOozZMxhr7dqODeLe7zAQvSwMds95Qd2CymmWX+iVALz2cyIWhOnLg4sQBzbdL5OxF8ffY
viQ84qCSrvcDIzTLP5X3TApA2V3/+G71Jqf8IuPPYKc08KvBU3LFD6ScjLY8sRSJeWm2B8yrfXFu
/IZUN7nKI0QAibfMM0wexWv0uFgi/dHcdpgK1WJAgq/K26zWCGUQPUjVQj2rkidmyAvsEl5YRN4x
H62nVyQhv8q5mT1PTy/bIWrpwYdCrDj1li/j6Qcf/GPFZLl8AlEZsyQtFhZSiquAqEA+OgYZgsTt
YFf/ukwPNDj4qdCL5Vp+nl/qBSwojB9ciGWWMpfybcn3n/Rt4oYt46BtxAUT85nVhpRr0BeCMFNz
hZ91q9RMDUt4ei7f3wyXTBdTuGO1ThF2ZJE3wpKEBWFMKzHiFfKXm7rPn+HP8KebgrnyXctsO/fv
GqXm6WtYuETZ524ancrfMuXMP0EVUeLvfZWuwXzwfb5VSAcb9O1YeXOVT9BMZATok7MuF2ARt3+Q
gb/+1H+KX0Tsx1vwQzOGGFtQet+ggYKbGBywiuUafuXReYCB2p88h7Dhicz0kXSqrEXGzZG+2qKE
BS2sSUsMEELpHfKpvcIsXn4E1NHjHaF6iC+eCbr5droD+axpVeqmi0If23d/Xb1Q2GgBIALL3nka
WFiN+lyhbvCbTGb9FbCyX2r9PZjaxRjNVLv6GaAngxNL5VBMr1JT2c2gZD0q9tejZ/r42YvSKPOn
bd7ySivo5xcz7da7y9jiKxlBRS0KAeFR+DxIQH4CJDyNr+Bpuu3qpaKxigdidCd4q/9hyCL0ng/S
AyH9Pzw9Swisynb/eqfJdgf/dKTdzDH6mbDYQVJQIlXygRYz8GmwKMzbLIR7k2KJCLgPhVvCq/sK
80t0AKDeXseMHgWqt/4WDguMqC9ybog4Yhdzk2ybAvPi5JvSph6OSStFcHYjvXf/BEZ4BNeXP5Y9
LKeGQXpBDEI4+R+MOYIt+ToNniDenZYyOyA/tqX3SCeQkaOtsGRcqdR0uB08U98FtOR6zZrwsWtk
qy4UFj9xh0zAnyd3HEKIiRPkNVWNARfLnGuHbHvd49v0R+Y+zL920bj4S9cvBcI51mwIwVDaItB0
ACpqrODlnoLXzmdEm9HFZ6REscCyVbyCz1BvVwT6RxomQH/qgKfFd0iKL+62wQZRPgD2GLFUIosk
tuAvSWhOV3kIgOb5zaYYk5J5oHXOZKV4rhlZQw7qFbSgGDJsKDwLbHKcGd6GZFnBn24jLPPPnLmH
pkcrheaN8BSNfmJMZD/Is+YnlA5jUww1a2vqVL5zLyW/uB269869k3Tx9ub4pCSI26XtzEzgvF1V
1tOaZZJqW26sNN5tiGAHt8ZbpFH+/8bz5CZkpoaEwKAnxs3zvA6kel2deCsaafH/fI+MkkyrhDOS
cCj9iaXL+08EBtSy+qkR1dve0hWsg94isukjKWIgbrGdlBymqy3O54qBhh/ZH76JwT/o5JjB+QEf
uJP4vZ6mA6wcRnJGFllmW0oN/g49efFDU9K5kDsh4S/u5hZzPX3zEdqYw0pbNBayDR2THAvjcAU1
ADfNLb8cGnxxGDJMPYeX538EgDVKWg/tuts+YXUHAyTF3bnH4s7yBWqP6banXSpGDWU6iR6y0mvs
lZH+7FHPyCoAlvn2bvXnu6war1/MM5nYEueg8nQvQ29jjlKW4mQ3/52TeTrhwEgc/aybr7Gnbzqu
jkoaF18flTWgarZyZWflMysZcahG+7EOctdgQyqWi5xkaFIILeDE5NKug56ApBgCOxkB5Niss9Iq
iSsjDgYtHIv+S9Pe6wRtpxottwHm/HyuZWY7YuaX2cygclvOANZRPdD+YzKI4xH0UlEnrbxTjOXu
L9WdWoO0WzNEV6QEnxPv+GW55tHksfgsD0ANqXwhkOG21wd+W+sRaVFdMoAJ5/hCCcxHVNYyhDVL
BafQ6Kg/6e2wRu0LNYuPpv3wQFltk/HX+EXNe8tXl96Ef0fcZpmrHSB5o4swBZAgsr3aNN7BPgDO
dJ0WpOCWxUIScV1MtEAMCn9hQR5mPeD3EbLgKjcZqRIEPiNd/3YlMVrqP23am4Fy8xS/DK65yeXj
u/07xXvIbcLStrynXGcdpD+DG/ACLPQeuDGKmT4K+0rjyBqHVMQ7y/f55fVaTmNUhxmmDCj8rjo6
dfHdt32ew6Fu3NIJijRbF4sz2NhuUWscV8swohRUUlL51qNhaoUrnFNpScUKv+Jq8SPZlJGQZYAM
03gMvgCOQGH6IDvlloD5U5nVfQHtl9rCf6B0NO+Ao/ZC7RvAaly1MnlZDuDFv8tyeycRVmtzmGQb
9KxIqlnWNBhYnYqCL+nQbLmPnky8o8kMMczVx0cfe8FzRM8GtLM7EyysEKy5Ir23GOn5af87/GQS
I8L8lLgckxaEWiphYl9kMgND7WOBEjGaeJmtfk1s44KmzAIvpPLbvjeFEi+kTXxcE7kK23346euQ
2CXheohpYyYknRhOjZmpSGpsIPr6jF9DHnLxndYkb5aS5YasE3OGoQKZRSaWc8xznQDXfMcQohDq
9UCOBjSWvWPBDS0IMz1pAPhO/ku1cTtBuW0irnul7PYEViASpC2Q79VzuBJ4pgZygndLTpvX/qMq
C6d6HmDT7AieE1A5lCcLUla8JHHJjhycrnrUddIQByfNRjtbqpGkfbuuJTSkLMLK8dlRG1mBexWA
fybMBUS/I4tSZNL0V7o/CTVB/kgeKbrhShfH0/AUVh+6OCD8wGdFiNaX4DNyNJH9IcaZgdYfPy7V
BLgTiUoj0K9RSjonvNCEyEfNMWQIecMFl1SkTlNTrGF/GKAQhO0WKPzLa/ipUJbara3SRyCLQZE1
v0wyDE+chBDgf5tUQXPTZNC6Mq4onYizaXq18UhyhyRam4HgwbOT9DF8RjRJ+ZxT8KANjP9fUQ73
ifHBkEp9QQd8104MqqOh4JQ9qfVQPBH2OgPz5oquAN8+WC3u0BUkzgOvGxLf0rV9OGsdqpNc58St
6b+Gq9bkXOmb3O/z9jSnq7k2T2Ixl+R42jNU7hQdJ2ZYaNRydYkBipM7K2xxw/m0ddNhjfVTdarR
+BNvMpe4e9NXZSHnmYk/dIpRu4TnCPRBlymIirQXdmh4ojwvHx5TA1zOK4MH5WN4p0zT8/Lowg7G
tboh6gPBHqUhKvTSd7CrEoDg2wlaNV3qWkkDHGV4UiymqYrlP6Sy+IrCBrmh3lcHgUyCTouRzLqh
JbIkJhzeiKA/+0S+9tih5ypiNh6In4iCWaMpDSDDRo6PGD3m7eHUlmmwjq0UUsOvWepjDN57z0Hv
fTAYmRxkQeLDpT2PuLR0ayzcpW5NLzINinEQmBvFfSPeKZk8XlzgHSQLjn9B4MbVyNj97Rgoc/Ns
QhDEjjWAXQoo+tnDZ3Rj16Kjyj2aU/tu3MAY1Nc4E5uar/gCstSQvrbRYK9kOzB2gTBdGkthflCI
KI2Bz63A2DeCQ6W4v2wqQormsjTY3pJcZXz+pUHx+rl0REqb6jDpKWXKSCoj8AYtusYfv20pyrjE
jpuv9RVbGMSf8a/8k85XLsTBlRZ4RHFbfEjWHszI0YCc5uiryYIk1z+uA8JbVGkovlXUSUMdVMs7
nrktMsoAQap2U8vK0HvfEInhGEvvFERDFjbWkdp7u02R/0ia+qjxgs/n0scKSEEyGsBWYycuqhf6
GXrBOGkNWkL/RlHbxIPNASPuTJvCUFops0thXtowDaTBlyLHyXzwpgsqUivSVkJmNdCwX7fvlhCh
TQS8wgMVd7wgBIPzggd7HEvExi21NycIzGeIQLXnTk+8Jp3x6nur8rdN1MpoqZorp0Dqu4Vpfvn3
UlgWptvmDacl9BVn2uVl69vmL8LLMhQ65xrB/PT+Tjk/Kj980hcZL4eav7/mmfWDvqsFyAy4q3Rp
o0ojOg9K1c0MxdjZhV7jP2/3l+d3JWDv49OQVrqn3jV6+iIYzLcP5APb11ia89H+7S1xzgbX6MAL
TgBvm2z5Z07YuMsGRI687oTye3SN0ovN/HoLflfH6ABNItr1DnQT3A/+BudF7iP38fxxXqQXz5Pi
5DE6jSzk+awfiAMPjdRb7mO9Wq+uizydfFY7tgKDtCp+FD+y3MFbkJqVZufFfcLfXz8etNiYHOCA
TpBehIyWq1wnhRmO7w/lBb08OjzIHaJzOPoZnScbGqIwp5AiNQXz23sEm94Pf3H7Hvz03L4BLc+L
78FxwU7S+8rvqMDa8jUovb1eg9TbL7v6Hri7P6hd20Vmluvjt8FFmoiIgNItffaFuQxFmBmdLx6z
d0r8y2op1tpTnKuw3ZtaD9GDHETdhxor1eduDokg82EnsugnKkGU9eAhbEbYiV3YO1enYTRu1wYY
Ayq05yHGgZx6TaoRZCM6UMdlz3a0vpR39ek0MtESNUOe7DmHm759tr+UzEACHFODkbCv+dvbc6AB
G1gLhUCNxpX6cMAnvGMaR9PPPOmm3uaF0zcNFyeCyBDA4xcVLafmBVf5Ff0UJ0uSnsCACUsyieZz
XPV2uw3Y9YrxC3sUhV/CkCrsWwVz2K49+j1c5H/JQJzNO2e8aMJoldVI9o8UoMmTRUZek8xW85pJ
flPXYoyE9TjikyB9gVPurnznruJfFxG5pcUYvhppsLHvhenFy6HMNithEzVd04z68PKvvNj5vUpu
koOSMAMKPFTG5hrrC1qIxmeU7PuEbCpY4Rh/fzEGEiD930RnfV1GF6VNMsuUj8o4iwWtVBdcE7/B
gW4uQiVR3mJMkZeom0Qi1FAiPigJ20WRUbpW/To/tqPPHhhhFM7DiMeB4vxxWGEPDtg5MJ1DfX6v
zR0J0WRhiF1fGOT5PArL7R6jS2AJveS5jEbOfO5qYpKVXTPQDgwo55hcIWPXjCoRkuDRR5+UbbSg
8RYdYyz553ecvLEARzMsaJfRKoDkxoZDV+Ek2FU6aEKbaC3GO+5Hhbztrjz+rDSj4aZSZ7QrlTBk
AMqMJePOjpJbOG4CsIZU1ZcR4F2E3C2GKVas5w2y9DDI8wXjNuZ5GI8BaCGrMu7cG44MnS7koZoj
QFAbo4BeGX/0eRBo+BZyW8NhhbNEIZ9QbOExk03t3jkMPnTIIXtIbEZ1yPu9oCFOPNFclc/BfD73
yiBL2/iMA46ZS5Vo/Arh2nf3YfoxevxhITyEaPqmfm9kQ8SA+eCw9/Kw/jGkzxDnoY4Cz543jCn1
yRLDM1KqxYzAJ27vrlyJKmuuqDkP+Vs6ILPLFUQhz1e2Ml+0uedlUr0R2XqkCLgJt3DOoYGuP4bR
3FszJwfnbRVRPjJs7aY0wzZjY5Cr18F845XzWq2HeAQRX/zU+acptqjXA5zqDeAtUlzHdz2iQ2St
QCVqSxkkmDWtGpkIgu8p/g9aE2+YrxLaEe+YDPWrMEv/ICBAFohPrq52KWSxHMfB5bY2eC9EuDMJ
ol2qvD8HNJaviIoNBi7E32N2QnYgLv7jl4nnQ4hvrNomp1Fj6Udooew2QAlDrAREHE9sFO8AT46F
uqvTq/8MZqMHAXjzCGgktQRx4iLkZ41G+A94gpyz++L0axgqjOS52pv+YsywXz1NW6+XmLVSBeev
NyD7+1fxUj3dxlIpFT9eSLEMBlpsPQcGPmxzp9gndrX2RgaWEiveBGwvDpiE2jgyl9jjcqUQKdKr
aOxrejIcQy9jUx2hmMkffUf8LhMmg2cyAr0UfggDl2KUBwmy+Kjz8zu/Jd72zrzWe+Agrjf9PmFz
f2LHCmX7YcRaBKDR5dnkqQl5IwM6wtl1XDH/oFCeAVuCY61JNOth6ZzdkHjhBnfxwRgMP7+aP2hR
MSQvDxRsqLj1nBNsTlwQ514xAL1Ef62WCteMt03GGs9cL25P/Z1fkR/mJ9G3Ld+JVfL87Sk+cfuu
d3u9+RxhaBiuLAuY1nk0Z205hd8NLCLABR7btLYFvymH3ENUQ95Y8Vh/ePJlloAZPaCatPH3YL3g
5yVibxq6JnMd5gRTLmF3SarFJNgO4S+AwILGX1WSCSwCseFx0+VkwSSn0VixilEwicmLsfkUZzh9
sSlraArjpvRELBtHmDOvT9jneamWb+ZJ/Qg0ifs1eu1au8YU5vHho0exZm16rLL899q9I9wYvP0q
sQIab6qz/E6YDdxirMU/Dtpw0Y5AaRaYUCe1a9nC6d9uI8g1r2DyAKXGQ/jJDNTCW886zJcbSwcS
XRyZmpLxgvbfYpNYhzljZpkDxSjPPCZYpXiRvkHFcJGdusqxwkXY9KGLyR+Sqhu4wyyLmsNMKGjE
a1iXiuV9I5pzcF49bs5jBC66hbg1AHRcbjTPV2hSJpdl37DsggG6Bu14dfRC4jWfkYt0aFgOoibX
ws4hY2OLx3MFHV2KsdJYPryrBUvZnOtkwKjqrUIUJY5MnJNvJl0ivarv7zPqAyhU9hSC7/KonmGd
PleuL7bWupPr3iFw9BsQjYgUTznOU7DYccVQj0rjdBeTM8CAcGN66PO9t3mMmlG7d6E2FF0X5yvp
zRjSNiXiPrSkhk3J/GEeETgQPbXI4dA9oWqYEFdrDokkQvFz5iVzizjMImfDHbdCPT2G/AkUfa6B
+lOFBcS9fMEamena0o8F+W8cVTMt0o3Af4FqicQBQQQDgD1afR51Fm6QGHNyCf2ps5QNTFweg3qJ
qkC6ObHYDEwJHMLasnhDVUUkXwqUdRDG8rzVc/M6B+/5QvlT4p2GK0XpL7fhqdujVQ3iR3siXmPf
R/MZd1LD+fYW+8gQ1QihD3WEKxuuD2+xu9pkPCGPplA/pOFbgJFLNqK4GsM4fKAXqqwDG6lgqoIJ
Vb2v586I1ECNMeqYrTJlrXWhFCRcHvsEQ+Gdzmpi+jGqH/+BXAZPQ9qnIcCbN4diBu4ATJUGQN81
3DYjc3PwvprqVEETAyr8jr6Br0heAeKUgAmFDAVW0tAL0s0EwBL2MIVv5WCS2xMUcbUyXSRKnsBT
3ovWFa1zUCu7v0iBFEqKYaxJax+WxDRpCAWkeAafSQOfg0ABGAlKem+BY01cggnZXF7zH0OLZr5a
ORiUyAOsjlC7BJa49Z0WB+FAxDEbUllijjNSNuy8NYEgi6SB4KV/B8OqLJGSH+WrGSI7eB09QXu5
3U+Mj/qIPmnm9yQsXNq7hqMjdOe1I1xAeUm5898aLXMuBTf+ta/0dXwEnysuzBO6VyCWH+CodtQd
+I3Viviljy8jA2xKMhqY7xQgj8CVA95ypmDChyojIPzHkdhZf7Wv95Ndiu3FB5j5OPM3khwMqyTB
tMIKvI/mRnYTS4aD+9YEBmQ4W5NSACZKy2AbTwpxtlacBLtAlglEk3GS+bv6iPFUiW+bd4qOgw8X
X3w1plmfii/yhqQYVREy8UjFLzEEBuxO6ZhpxNewBZYnIWEdDvFRP2QXKzfC63G16wJvEx8jzrJU
R/GuzaH54NdWE4LtckboUYCv9mnW2ooBXnrzdPo8Hj4VYnM4BH2mvSgwmRdxXp4Thouz52mKWyML
lbMPyKe1D/ozc/N526ajECs/9KlpBiMUobftB/LpqHwAP1KVw7DabyfuX0VyvELC9APuc9/7AcrN
veDMPpR0dbRsH+dWrHwtpQQVw9ZqsqozXJAfAw7TP9ZV1xNpnBBpM9AWS3owKn9Q2JCaCN6pHTqG
3rU/rs8J1ZnRQy22eLTo0qCRQ2j1Z3I26aXUh+TNiXxc6x/9Juv0B/ELDQP6wz6MZorcGOxNaB/p
4Y6aPRZ9XkKzE5sdodBDU8ThieZb3KIm8TX9kp4C4hsWhYgum80mP7EuLkLWP9/pqvwgHCEKi/NG
Lk+EIQlRcE4gGqGh2cbFmM/bRsbPrGJRyOLGisZtIu+xrq1eK6sJYmBoDfYZOm6biVSvpRAw9hOw
VqcBEh0kADQpSCLyM7Od97Q62PwE1Z7NbCyGagh34xhr+7sX/+ZXP9PNmQorj3+s1wwqTRSG1b4G
N+YJ7VpI3uuNWUurDhf67aQHEzOY7KbD63CKcbtxuatkf1mX0PGjzoSfcyyrIIG5SneJzjQWd7mk
sWr8G1Ou6wpMj69yiUVXS02aPAUHF+edrAkgoMCxwD0TlytjKFauXv04Ww+RTArGx1c1bldF/M+N
pFSeG7qrcd8+FFoBjfaqL5r2xEslIuDoELNos0l7sHhtWOIOxKRxXrUku85FeOYoGhI9jJY0SFyy
sHRLpnYwQXH3ziVvOpoaM6YIdZxRVZDwZJU0qe7Yk3VcfFgZHPSpm6wuLzT5urVV9DdzWyozVhhJ
2idx6QmjkxPEryeCKJAkJcGWDD/NDDu8Mkuu1PpmJc/oQOe5dDijGX0beYUm7OW19rLMIi+UwoF+
CpeOOXl3iq8pie5wXkg1jhiAZdcDd2GKeXdd0macwpKL5K4J2foDTn+tywtUdowlaDgOraq5cHZa
W5LJz3idpM2XXYkivMO3MiRmxGnP5BWT0sA2wWonHllhfVLVPEWLPxiYRDI0y+RmXPkwk4LRumPs
XrgY0jWKa1Lp5HxOnmcTCMljx5/9hjbfldmEBwQjzpkCGRqiYQFaMyYJjgzTaELBAIskYm2ahuXL
skPFJ5nFPk/ScMjMmsyCFi/gjRPNZECfSacGa0nrg0eJZ07T70piUvDFTPamYU7G9ttndEKZkRpa
Dqiv5CKf56q8MpfXD0ToJk5Wc5sypi1dSYQ9GJp4WMjmUCCAObfGYld5QmxZ59o/Y3Vj0km0+R9R
Z9aUytJt0V9EhPTwSlf0YIGgvhAbRRqlkV5+/R0j63xxD+rZChRVWZkrVzPnXD1PLtTy+DxKddga
+49rol/pW+Ve1uHveb2+pELPWHIZc25mkZN7/cUT5Cz2dTYGd0WGGbjgbnwGJSqd/j3XXsZWQa3K
2X/Zt2tKOHGscrn1PENP6hmlIVqRB5okUGIMJVbzf6pDI1YfHRVHXDGvQuiOTnHWOWkU51Ce6Zok
soorZRvVbOUZifvQAfOM0DlI+msItKKBbbIfhj3DfSMpajK27Clk4rhPTE6ubkOf0v+WmcAQJe70
uREBY0aERqAUaHX9hI44UxPlIWepkbix+C/hgRAS4ZjqCfr/VVXSFYy3cSuCfEZApk6oyBEi4cZq
JKrSIMKRZBmwXGIgMC5+TAdxXmT54tpEBzLkbhcxtpGFR/VWyhH+Qak+QX9We4onPTcAJ+mCUVm3
6VJsVZdWp95y5kgn76DhoDnvE3gna063lUXmonBHnCCUOmcJWpYZjyvDU8QmiutAZfqzk1TwBxZP
4pi5nqyqJ26vZjeATDNo7HM4vnRX/3hKR4yZzzT4R3Mb7OiB4QZ/EqPgELltKEF8b3j3vIfflGft
uqvlZUVJl/hmN7HfgkVFPSD5VUXsjS7jH3/X0RVsYoXXfYWrQxUmULeYq6MR2zW5wCZ7IOYNL5Eq
+USTErbFG11r8kztP1DgyQp+Dw7RO6hpbk3iznv6jLeEfX0bfCfnkaVO3R8mkk4Xy9NqKQ40C9SD
OSgYeReCrjXLh5zGso7xlLeIQTxV4nWVhBhlTDIkhihDcLgkgcjRkNJZkO2fLggY0YAnNjT5b4ot
HpPd+uE+k4GKEPl9Hy+AnVRiNoHoYxGP36k9Hpskz6aWBoib4jtETu8ZABjTPX4Q84SbwpRb8osZ
oGhoVmdMKmkcY3nH5MW2aLHCJ1Qg3qfYzZLc0oAiM643w4zU9SBTt2wGxGZKHoPMIDXPD9M24CyZ
T4kleOUVzqi5Pjq5M7JlFCMAPscpmop8L/LkszZ+XZ7zzcO5sn+ZTcrnChXZ/nVeeLv1Sm+0vKDs
91p8tqIZD1UB9SpCNY0ymWi3Hd2zSpMcAGW3UMCOFYZa6BmCT7VLnK2BV+1kAizRqakKEpi6NfA4
dC5dhKhMZlD+yKNdaferPFosLEyE1tgBeqJWQptOLYINBceCWZIlcGOe03l3Tu6K8Bt7EgTBnTWv
2EdV3MusgzDed7KI4XfwML7ZxT5gINP8DFtEYgbOrUR06t4qUoC7t2Yg0NON7KvMM8moezD3u+Gp
b43tDK22eh4fqK8Brqd8WgLHeu0ijsnpsfwCHOUB6qvYOLwVubwsj9TrlgqWeP7dmF5wIFt3LanN
xxZ1smMrKW9Z7gLtDhGlLbZemxZsYPjwHbWvPGmDayUHbgNUPsmL/ra/GdqubxlvxqmBUNlClAu7
nazKQ80+44SRr6igysGXhAWz5wVnuN83TnkFK/OKAfgkLDPFUMQgsOUTmqj/R3NbcIDv7PwT3UNg
G/XXEzNN5TwNCLsXazPstap834jxOMat6u6e7PbcjjEO2Vy7Auhmj//k/WRxkDEGHsbiYlmRRiOB
WwhtEqk9DadSa3liaFUMlAHZNwpt5oZSgVeDtCbA2lNUnJs8IBFJTVUApZD4XP2Otup389G9tkqw
GlV6uGeoEK4ZpDJDdKck6G56bQAoqn6BLucKgtQjmxSb3yjZtD/Zq0QH6clOQKxOOp8yOMGk4uoT
8ERMUjdAQ5gOcSfxfQjduHC9/g7b7wxXv2YQRCRMCK+5dQv18d+br41w+GBB9Q0ZWnZ4vD0MK3MJ
0obx0KUOZ/vV44RAaS4AG38QggG+52a0fjdlawJKe7El6URjBpK/ZF40gGySFv/96W8mhk0as+nM
534i6pV8PhyE8PRiQZYMRLsZ7j05bN+U5IDphtJWmNE9lEwXH7Hng3hguEFqchswWmP52LS7EZnA
77SNHnOmZBNw9gbzIAjNXjnGI9OLdot/Z3bQZYz7eOrvxrTgGWxo6vFbva2rAJGfJml2rMJn+Wm4
K8Sr1GB3GORX/353USEmzqXh/CdOCjxB7mDH+IWO7UQQqm2QhGjvuor/PkUJj9geI24XqmqwQ4wS
6rHxhnviAxBZngV/Bxejq6t3iKYIcEyq0Q0dKnx27gtfCTZHG2NHS0HpV642TiI06LrUmv23U8Mp
76Zm+tJt3zDg3MX+UB1HuTeDFnOWIaQRtq361D/EIjfAAjQfSLveW2t6btqsEBWCoN6Y79gWljqE
d9vuT6yEFX4TYpod9fhcJB+nBjAX/7WOCminI6ULpua7/keWzbtpPOD8Yk5xVYT0zkgTYHtDmV+g
Ejo2EBcQjLtXppaoqAt3oxbPMhfqeyTx4u0LXKdRdvr38vt8HZ1HqamP3EvmBfzjkYw6nH/KBHgZ
1+r+UL1QynuqHta1/amSzVTS4etUqGTIOv5UsGtFElfo3M4qF1KO4etGNfTrO0boAOp5tpFQH6ET
JUh0NJxZTlmSGZsIzzQZe6UxXX2YpQnQpoO9GS605bZbmvk7n+shTgJkDtfGNA/9lwnAFZ2mQPr5
hyepzOtVyKsBPOnBsCxZNF57opiPm2GcOd5hbtZNBbXRsXZTJDHsTuWq0a1k6SZBg1ZCZ9Pc9pnv
LcPq8npUCs9/VWyDwY6RjtlkSc6uM9FP+iJx3K0MXblCoMXn2FpBTe0cieQzB2TnUUzrHkRt9n0t
3TqG2XqZACkuvkIk/9r/OyDvApSfaYc6KGOUIRiiowLfzvNNlaWk8CnZGkaPsJ3dwAiLpBPdiCd3
/ipcn1AQCdF794+/nVF97T3vsKF4vDMoEwSMX8YV7e4b4i3t9mjkvBLnxlZOsNt5prmz4FFSPyEk
XzcHvXeXxWAOQtK74hs0q0RAA+ylFvhdHwljZQ6YPSisP/xothXGylktmCfhQEFrooIlot7HmoEu
AL1CPn4e1uyc+laQO0en0y49y57o2uBsmZfnBMhtiQDtEcuuWvj5/+1hwUUHIeVy4dxwIEJ8VuTM
dU2o9HA0Aw3vqJ5Nwr/yxPY9WpAwxISnpmQ8K24oCCgLB+kKTdp4eZHG0UY/JCQAp1fzLPs7iz8L
NE4T7ExZBy9L8VXM7gvNDphubKRwi5LLt53kr2UIOFoOFwaWXEE4vUeYdlxmbAbBuJxhHLyzU4TS
h++RaIYP9TpRyIAd3R2QsbWAO/OJOe/4JnKGTVGdeA/muKbWTcKjThXV64+pj7pVzGnwTPaFO3Wm
HzutK7SDpP36q/ERGXiz6GabDy2ED7qckvCiGYp32lVnQ2IoITFdsZbmpAWgmqHOtHUBRTT/Vek6
QthLxv+Z9iDwh0iqHGFzJtGvmNJdS4V0vQ4jLTIvzDlnmSmqQqThA5bZeTIgJy/FVbtUhSP3DTmY
B2SV2fkLrBBAluJ5T7g4JClZHcayRLesDB2JCT4BwWGHRCfPmWt2p0+Cq+SwLjKkCWt5nCUjGDDU
hDedZ85AK2SIJXDYB5s8DpcH9k26VwQ8SNFzqRqvTgcgBOW49q5KfCWNPrha73M8gfE+4ps/zHrG
chp0ovMvURRoDX3mccz8SzKpdZYDIopQQeNiHoaE47LP9ZB/6XSYPUbXAz7fs5sQGrJlhW6IsR+i
dI10BP3jIlf/LBDcRtLJpkZTSfcZEJ/CQNXyPrG3ZYkBvAzOi8/B38LmsfuP8Wnpkg3kqgIKkADe
ahBsDz4fdlN92x9Qq2dxO6dgpjA8r6GQxX7EdXPiBn9aS3ppTalYUnQCGcbMfRDGT7uGYF6ji5yd
i1DCXdDVMXcb9DtkgGol3AZqI/w1nQT3K4Iel5nvxk+NY/Hkd4LqNWtSyjmHcIaiYiCVSH/M0zDI
i6UM4fGQjPDmWWkSytt5hW/JRbqtsBJ97VxGB36HLdLnek28naXvOVpNJEwxv77hAGTzqEAxY8jy
k11103ZjGY8JWoeEnt15GgnIAa51xN4TPgCnqzUmnDSixIrqIL0zo76aSTrHDi0uI06EuPQjhpBK
oOTUcbp4eNcnFlpFYT2KBWq3inDAnMHWurI9wNjYkGGzLPeOdZ4z1IqCO+P4Z1h6UMidRp33VYP5
wgJzhWEcmcaY2jLHCSuHeyvseQJOvcpJc8tMHtwI+ZeN4JqbMWFUJ5/JROZIXioDV2bxeB/JdDHd
sVM45sSSSdfg99+oV6D9RMrIZGv2BnMOc4gED9fs5scHh9uHONI4xmH1JlsJHpseIhvDcLMtkWCl
Ih54EsnssxqrSeU2MLaujPfBEK38ZB5g5wHFhpzCcBvRArFZGq5f9h/3DhPrO9qjRdX8vcOLXT+f
T9XjtUFfwWIlDbV1ZMNV3OvCL8hlkMEkCpzteMsn6t2mu8kEcsJjSsGcOoPGE8xSJ+ow5oWcFy4P
N2fA3CTwJoHB7QvtZ+hSw82LmVlOTedX89OrCF3O4Pd5/8vmS5g7YUJzNSC+3Sy3AdrNbACtra/z
oCSu0dejpHzUGTE5vaeU4fgKY53YZI5nntooIxxS9BFTKmJtChEK15atea4O+569yfoycYhX5NCS
MKXYyE4012IJKHJrpOg8LNcXrTHlbpYEKVW2m7mRiDNai7BYGtCEkRkDd6F5D+MgggNMAPCTj0Od
dA4IbXBPYjO3uNDb6oeN/ey6Nvv85g8WvQNGgVeDyeQLLWOolJtjJTU5NYoQnh/ymw/N8lN1GZXU
mkaKM87VHjt3cQySJumnlhVGANSYzhmYJ/7letP7KOOdBm4XFpICLvfSUTVXBNYerTLer0kIiXx+
Hih5HCgQpEkSpKnzOPMetXkCkQAHjsb2CRyzLgFo+pGxWrKCdT/pocSRE9lwwj1vqhAIPRiTq4Zw
m9rlpUyEnSM+uUCywzNZYb2zhBQkpskJrauzR32FrkG5QXmGTA/ireql2cRckj9xDnw33HxzhneM
uLORecoUmfxU2QKdbwq15EnVpchOJOlkN3hnpcuRvdY0apJGluAibTMFTay26dIIDO6J4olXQjdt
srt9BnPJpoOZe2eha73y+AVyVjRSCa/B88jRp4aIzT8mH6QJ9B64GZQ5s3a5UVi8s+Vp++Z4m/Px
fJxuaqDnA/2bYClaK4IAu8xq971dDmsSACyZ6HiC4WcYfJbLuv1LqyxeaBTGfuvuxkNsnciJAvRx
COQtp+AH/3mfuGcoxjst/ZZxMevuaDub7YNOA9drtxKJipIMUkXYw9X7NM//379fwr8BeMQhbmGT
ZDl72nx+sPXF+nDxNORTMAoL2O8tQ3dXOV+sjyEJGZ5hIQ3KDRbltbN8v3zXZzhCkI5Dut60uoEn
zUPsGAJ344z/ugroGP3JZASSaFmLksFfgoMlrd+UsnGHKd0iboQk2hPLIcYafNwr+ZjAFXEXJPhp
jwzTj2ES9YORCcMgl8JC7K22ihVn2E2W418oT7R4Rpml+936BWNZBq+lctsvegQ5DjZrOKIfZQSy
So37dHXupMEvbxqHwZmq77lafqqkC1E5VV3/tWhDfh3kcu08otLvRzDuv/0s/HraDxHYfi6B3UCu
pTHy55YOxdsmbeSXncy/X0LbGZIhy869+7TulVm/3WXntBxn/m3L1Z8hSU6c8W46PUy9rqEEs5jj
Y2sb50/8mD2q+ddsbXONVsPZX+VnuONlA8Dxxx6o9/72Uc/T1PhEN98l+op44v+KY+otKVp54Hzy
FWpqboXFpAoPI+gtIYetuqf2ivC691u/D+CKdVKdAsLgdEJGGBy2WMulZfNxWWLGcUUko/QuQ62a
9Sng5LdZqFML+wRQoOtAQUpUvWt1rikaY7nh9mBZMNVObKMhebL3SoFWafYzBbR47JRwmgwWmDEY
G5vosBVBwplqf1J9rQ++1wBb5trgEGIZiUJWvHYLhR0rW08BLRXCSrSNL7JswxBCfYIMSKmxhC28
qpQ54TZYx1LrdH3LnegxXIzTm14mW98d6V42Q7azN6NbBD1/hn8/1ZyNF55QCsnTVPTvUuELqdhN
c0/d8KeClMS6tfp36qZIWA/y0fLz9zNLfqoEWr3czs2REVvdq2uYcMi+KR0QABCMZug9r/ASABWF
Uyk2IrlElc3UKj+Bl2TfaMtCPxhWRETX26YlcuXiDyrvTOEr1w80Qj0NMpVrlKmUmuneuboVuq6k
tJrL5/7v56ozA0rVKrdT7XIbpZ9y+9ZVY/gnPvQBG/fXw8u1sikjIIYA8Fud9qtoK534uUV7Pl8v
4FLGmcb3p39WVSPHhn3srU6VSze7rfHb7lE/g8uE75+poDV2JV/TVuTaxq3F9g7e0yTTADDZzux5
Bi3ZU/gf0k2Z2uFfmoavuVcVop7QrC/hMkZbBJ04ighGOQEJArrcA1dhGyHgheAdwWSAGbQT/PYN
WOcOOAeQ+NF3AzIuSnwHINxIALz/dXa91XsC2zGOMlq5HdrEFrAKUu1zf4fw7arzi6rTD7rIgP8A
bbRHmcp9MkM/+tQqfz0xVrvY8doOc4AJ4xKw7izY94OCsNegNCLC/qe/hfweQw2GmeAfbrUlBptt
B+Wr4+R7/NQQt7qKn3Bzqvc6r34rfKDeDbWZ7rytwusqPjNST40ToNg3pdb4QBSzuM435dKUoFLE
W/7Evvbo8S8EtZVkXYF1UenW2WHG5YsWzP0b9Fsv2AboaVMwidoFfQPYGPhbCTnEJLxc1myixm+R
kCcbC4hF2qAIcquUxwWaQkGnQOGWDBBuBsvys7Sk+sZBFkU87w5wIN6PW02dWN2F5vMKrelDNZzL
BXnnr++GGbQRkQXeH4kgsTj0OEDg6wg+Z+/bdOENtdcDIEdcgjK5XA9/9bkQF3+x35tluJDPDZKJ
HEr8UlBt/OG1IPY5ixFQnlQbvbIM3I+g/bCpnPnAY/WKvthPnZ/Rf1EvxfYB+t1of3u9KDQiOjWr
c3gywZVsy9L1tpMf53rLCcKBb51a+iM1Wk+QROQUS7ZDzjA/36u/Vu63jTSX8lMv/jI9nDcraClQ
T+rHxRZR3toXA7jrHaMNH2rjh1vz0CsP1c/avG9BJeWa+0a+WuA73fup08mJVY4qceOIcBeHQP74
4wDU4uOIEl90jU4jZEoQDiw1zlyYOr27egkhNUgy9oK4DGYV5GLqGfBLP5zGTzPVvvZnnWv/p7nq
0PY7sB5o3YwsfqaRilDiRfNZJsSp9VSDyMOAkhin9iOQ6Yljbeoqfh17e9BVq+86N5N+WuCqGHjE
fevHCPI3NxktYV4u98dvqTwOzh/fDtof95zZ+Pf8uFQy+comS9Om2TeopbRbPolGsifFFpg1mnFM
hdpJFRdEEZBZ/7i1FKkA1rHiGUHbZ7DK1zS+7q2en5DxQcnFD7PBhnmNI++Uk3Ls+Xf+3fFEEu5I
JpzmHouxwWb4Op9JxIyB+TWei7XtII1v/TSLz5vqx+P5SCqXNgjxsZma5MY3INS4+/lMq1j/4c3n
ys+1se8VNh/r5+u+uc5V0tvWofn0VqE/DrD/n3S1TE+gTXW9oa3crPH7emkQGewIpvk924u6EEBf
rrDHCa6HuU89PWKRFGkK0r2j7/amtsNVD2mXbI38pvuo4OPvfTVPSqizO1eOkKKgZeAnkX5oIBab
+Jy+SrGMNLWw73q+c+tJ9jTikLm7bR8GBJT4ZH6TVKhv4Yfy3IuvWQeYxXyOp8umm2bT9XNDhGn8
OzdtqLeOE+yePCb+4rUhvLS+DzqJrJCFYZ7bkpWkQME/0fk4c1lmstOdnwHeIb9ZpErh7xKVkFFY
Vr4XM7K7Zm3DI6Q0E//UAPA8Pc4NTFKxHkOi82f8aSQT07yJCiLgeVhgkLfU1cRqwgY6sXujBIo0
PTsFnh3zypWzq6cxqI/3UrPUnHVspZLrXpj6eLNNxPp5HMJhNvVrb4eAdTLDOSbrgqMlT5+rpQ6f
w5J302BnYJe60/hcIarfFjsGNl1SVkKgcl3tG7YVUP3T/9MQcLSTyOBUdHoCQ2Q5IwnK48zi/Jcc
QwR7rnEau0f48Hi86wD9KpnUboMJ0yGY0KZQCfq6IZFTii/TMh0LLvPCuUKzhwVq/HhzdFoEog9L
L+kmkeyuAVyOYf9XglOlaKX8qVITw1oDAxnOxetLeAb+lPNcGj19QEGA72DbqkPlDbYTOxhfL0L8
keQpNW0IsWGktDe3cT7oQKZ71+d89focBhuhxQwKpcf4GBewqqvmpbVq+nP7uWo+/l1aS96ZxcFZ
HtAPferewh9gMWS4lfvapuNNPWIHsBK0R0hsgOMNrJMzlzUoec9z9sou7NW2qc+3N/om10k5utOk
ME8XMR9/OCblaD1k/Uan7k9/0//t/hJGrNeQ/f4ajr47s/eKSVTjhGqZhlQL293brTLd/oWqsR3f
EQ754x0/k3z019j8K0Z0r0SwBIqRPBHIaxMlLMu9M7onJ7xOpEtoOxUtWw+als1wQnfNTOuJSdC5
5MkmzLrl6q4jNYKEA+Ym+m4dv75btkTLRgc6MaZ5m/26JHtuX01JHJr2CNvMy9UDgaKandbVr/w/
yWwYBNFg/mP6ljgbGS5s1flruSKKC/t/INnZYHtiyq6Y6GxN0W8J3f3de9iOkNQ/Prt7JW0r1lhv
he8vzf083zp16OvA/5rb+QmZ1GIN1DAesY6JsYX9Mn6Q+kWCQgGDfCU9sGehwYe1WTzp8jg1RhCS
Dk02QvIb7ooEnYQd+faP7R5SyRsMmGn3UqOr6J2beyEWlCxaJjkOIYYXU0kkH/pRJLeT7TN6hsoJ
Yf+bANH2z5daafCo/iH7UozWYxuI+o1EPDc3y8TNVtc4Zcfgaztlj9QJki3kqbJl9UFwgrhrhxaP
Invphu+crl74m54l3yzfQ6XYPjB5WK1BNBpTwhneYAzZ2WUW/MJfMK2I3eSjIo8HN2DbUEsfv6Hz
07t0NnyX33zY6gqfLLp0snh9PWTLGCG2T0B7s/5ywAXqSb+Qih+9tLloIEyMHP6SNTnZV5wacxHo
BTlMOVcyDpmfDzz0B/4uMrWgt/5l8ZKB6OpaBh/bk8evExZC6H7BWRtBtCxx9v++SPUBHncJ4it8
fe1ecMkQ1UF9MRMagjrmFi+x1vb/dEIeEItgQsK5bhRuURl1BDBoT/UopCKOzQ+fla98bucqmVEE
efrj/qy6qnctuXPn+uofy/Ir1btCwEU8L74M0/XvN02KXVWy9SlSO/jNttlC1ZmHHpdWfDY9jbZO
b/wxWuDUbo37nYLNT2u5f10PZuBrSNT8tjIHUkIPltzh0nx8Hh6gSJ3Oszpf3oZncOmj9gi12oQ4
JpUZvwUSM6Srl58mCn4NRXkgdMlThYuKInK9TyhSwdozSkwfWtE2iGi4P4JC+d8zyao/q9KELE44
/ZvEsQqAQrwvUe/4ZiBI7RS2rJ1BUmYbt3N0uVWyh2out6k8vmuXVNFbAuQvBxwcFEkZUYxSPY3E
Yj5KzwTtoiNIzpgdP1UpELkOZlFxTt2ehJgV1vn7A8gzhJVLm3QdYCApJp9fn4BD6bMKYIZzhDHw
ScUW9/G3AzxvUiY/YI6crD4JeZpj4j6O9Om01CNdf50vt8HR6Gs0alIdro0YoTCQL2+jz2fIFOBv
mF2smLcoV4lKkAV/KtEDUjyUO6asLHnytuCCYCexF1KQwQ36phfgtnuj5Sl10dp1Vd1mat8YO7pS
VrO3iCUAn/B73H3U2apQkGLWQw3+1zbkCuEWwzwidAFgcxG5+EV1j84iN7QBP2cxgRULoVhTOW7C
LeBmGbk8L0cX+qhC4Kj0qFRT+Xt2M2QR/Wu/0IeEFcPX13MiR9euw3VcV9X/YFPmoaOg7WD21z/Q
hVtVcpsJ0v7b26JUvbd/EQs88ikb6A6Zjp7tGiubREsWLF2XhICI29HE7m0/t+kIH8nypUwCgtdy
0f0fxqRVXzxdK2lEdVE9qfxde080pLl9pofY6fftgfD2TO74M0Xu/+1vU6EmvqJtXS++jlONz1Wk
FmLou9b5okDAzNATVCkSQ8C94n5pEACLm/Snur9sfDFu0JGYAIIf+Cu/KwGfai0H8ORpc8LDWLQD
vSQTTT4nIKkuSOiAFZ3AJ3Gj8KGezeRzJE0DOiSmPh9lo/yzul/YdUoD+Xq6b2I+M0a+lfTogW3y
f/gKKmHIfJIZ/aaHZmL6TzX35Xs9Xf2HKwWTEgPmbei3uaEj1QScDEqZu66k/Uj7aOvRONwjM2xc
jE/ILuWNYS9yeXKDqu2v8su6uuz+kZNCf5l4yRB0P3BdE+6OoKMEbBnoddZyk9s0CuMnTIzWtBwZ
eVM+DF7RhNGaGGg9c2b8/ATIgknnGZaZKy3gIrgDlKmLrRnZA7E5ESxsCHvQ9Iapeozxz9O9Ukkc
IgU7PFNJ4K8LChEt0qxWTtaktZbY/i1WbBa3DwwNbha+SHTrbqvZxoKVxpvj8dj6BPW6OQiWBQXN
UEpphVqD4Qmlx37X3LHP8LSigfr9FLYkSxPGUHf8htIdt/4rYyxgtAOchT25bLeojoJ8aC36sMfp
szI4DEAdEUkQp1DE4K2PGp/L6RN1WGSiWhxS2CgCSgX16EsmBBHBwr7QpxdT0DHnSK7bgtPjv0xk
gvENEQzFDTgs6/rTd/v3pTRDt5a69osZRZFPG99N4nvIJmkEswTtBmSOYhVehIz/P3Yc3crvFsqs
vXv7m00DhjMBWG3fJbnTutZPa7QD1w3FbhYMduiDYrarP6I8SHFdbxmEDEhp4l55x0QS7Nr9bP1l
9KW7N+yGaac9hGkraH+EODrb8q1yIGdAfDnYte25VSKyD264ye7u0KZJLBe3yWOdC3i0pzqOhyZU
a4YIDYE6TlGxbik3wSIppD5EZw6YJW4hlbIhuGX8e8UVmObMLfNTScsipmSfc9Yv+NJIM1/preaW
NGIJhVFj7KyBABDkp7UQnI0K8ULSPsBVV3qlXzi5ReV70RJhKA64ULt/iv4p/odnV7iQt88NgC3T
dLipVmgBRDrmh0K1Ge49JKPfCqCVBoHoibqNwauTg4mq6J1kOKAePf7ZA6WegdnIM9SbrFaXnos0
EQi/gBuAoNgOonjQZYJiGe9hE7tV0e+yeGphNVg+9sWBEp2gMw+NUEhhitDhPqm+Sj1C/5Crnr93
ANOyTDmKPT16kG0CaQeGzHuPg4QlkhRMrdoJGWbXBU6PDa5TkuUDPRrlmhTFM/ESrL3BfDFEsdhI
nT9LRkoDiCtiaonLF7GFwdCJPFPtpRtUQGF+TRIsDdUrEuqQDt6B97wm9fyBkg2IE/Dh4jb9BoJJ
ccrkQ6iMw0y41qSZCclhFfsYzy1NUm7+NDWD1oedWMvUMMQ//IxhGrUWwOBjq50LJTPR08lVds18
fdlF1GYKq5ifRRjyCOGckT+Jpn8EkUSSf6EvHb/wNeTEpmGeMBNiwk086D5/W+C2YsEKtVzr3Dk3
KSasamVw7K076QbKaiIu6jGjwT8G3vgxhSwsjRkO6R8IO6AAlgZE+QDjnVXJytpVvUQsFBaHPS0/
7OyIEkvyUIgHF4PP9rLI1dzH1y32ZvfofJO3o2d95eMP/zs6XNs7WJr103n86D2NtudGSoryMlo9
kIajSpKqnE9gibbVx99LfO7n8APKrEFqwtxr0BqLxdzSbYtkiOuHpBCfShWkwmeT5ADl/xGPs435
nIQM1Ls1UA0GGTLYHHMIuiCZo0wuDaIJFY7B4C+wNtRDkXcQbW/t2MyOa3PwGvA9+2r80QVPxeuY
0uo/tKKuFVSBapbYY0t9QHNxrHwjJwWWg9F95bXt1eA7h3mUDW95ZogIUswwc+cRzmJLtn651Gdw
zarRtojqSAO4V0FfQINhODxS3jyHhA7mlf9K8AxS9Ry1JNCsgipIHy3Bhr5d5z8PclZcNCcwiIUM
sJDYckD03SuV1qw2BtDxOmfA7HzMZ+VarBhKmxU2MQHPbiHUusv1zBD2P3sjBf6qrbyJgNAiwGoO
kxxVJdaTE3I+RIIh2EDC69Z0qvYMciFCCshHHcDVerKpagYuRe04T0GCPQ82KZhGt0L1XEJ6mbsa
fGwLybIAZggp+l3+EFV87xZ2tczEGv6O4V3Wv8v9QyHe5dfVP7iFp9opQ7ixP/Y+Cp84jojplYKk
njUxRdwFIHmxVm/VKbjPuSdB6sybYkoQdDY3HG04JGq5wWnuKz1kKw0VwtMY1V1LCLMY5xnn9VeX
yZBC4JV2rCgWwOIAjQw8GZVvj9dSmA/qVU+t/W3visMFd6S3bD86ELfaogXuCGCLiIG5JsqLf/CL
tnkw1gUYx9wF9gRWq7N0Q4EASfo0noLKvImwwn3u1u8+DBiyN94ziZhmCYQC6DingahK9dFEwLGZ
6h2ic210wUFmzlkNJ2wA12HwOzVaeJv+Voel0bHHvniNQAzjGqJvMMzXoyl8ne9WNspQhsO39J+X
2goSsI5jbpB/3nIP6DqiquyZpugcE+vz8XFu42adGuYXir3C6Dx7PqP0tiIlXbktqdNMSvPZsX5v
5u6j2/QCLOlGSWWUrpTu9RQY7H0lWg0GtGqv3zs4Ec1KCgXR5SjzSlapUXjNNNAe+drT9yQUyb74
SfGvnnnNvB4nN44WuqKcyJZdWvtPagkoCanKcYCefKhs4hl9Rx/0dLQZawiHyea/3FoUSEhC+iAo
Jq8TelATjfmbiTRbdVPwIenfoQ7Z+etsU1Wqg50Z9Y7e33w9+JyU6kCpsuCrEsgwSRuy+bMq/gDu
9D+jLEMfftND3g7oNFQnhUGCThI3GFjukfHwhjWpt6htA+Fladjsbiq+TsP/65haVNj4uaoBZDPP
HQPTXVclZcXsdIKDsPsYHBSLeCZmwYMCYp3jBBYChieBpdLdvLYo93klaxQJpMpi+rYW1YD7CXGK
///Qnm76iwTPlHqciSXjbpvg7urtkcXCF5SzGD/kZ5ATsTxHRZA0p0xPieVDKpY2+ck1zPD1X74m
z9amEFNhVCyPvEAi7xIPomiGogq+VF/mTZbWlc/PL10YLXR+QTaF5G3zs/0Py4LIUbc9CrkaHKNp
gUF9cTPiczBJ7E2oyKAWpkZNl6Boh/xvE0LsM0RSanIjYhbO8K0+XUQffBxn0p1OyU4jpIO7hh/3
Qpz7hTYLOmF8FI7bZ3PEkfrG58rBlCOcVBoZce18PmIt7ZGpC5RrcMse7Qu6IOzhtEcg+iGIYfId
EOcio4GwDnQ0N0vAN/Ew8KwjPMkoUhCIYcAHLtDf8zD5RXWO08Tz46xo6Nv+wnwSDFuynuFemxZ7
g4q54FUqxWTphjOrsP/F3Zf2M/zeJS5zvz/struLuPvvZTNdgqKmIcEAUt0c7GKpCp5w8L6DoAjR
+p22rW5uOpYRQB2dleDQaZn4EvajeeafaFr33ueNMa6SXA+xPxgwdzs9HV84/x/3w2fEGCneAn5L
1jcACI7yDrqy+cx7Mf1qLRuAhIIOQUzcwvyh6lwE2Fg3C4eqADMoaDujR4UkKdkAXI7iS65W6iod
iNpq/bvHvCYEqMZL1L8IKNx+2Jp5skjUi0Ofx6H/GH48eE0ROSVud/+NCc7hPvL55qZlf7QM/UIJ
uPEvXb4uZItxpWqBLuq/ndA5gfRssWvPgwQIIoCBFY/eSEKKZunTP0pmzS/sGUT6B/Zpp21fQ8Cz
33IHcHn5qQ/tpu8Q/4EJBUDEiBDMjfXYk1sAi0JvFqeFkbv0Ze0N3t2uJPyCsAffyHhyH27Kjpxx
duGghQORt6I3EyIt6pDzmsP4LuIMrI3AebYgSGBbgGu7xiX6RroT1aq2kDaLYbY6cBPUlcV7/bjD
sfL2p/hYmU0+TmzHK77LnXx3C/D+99keLEiGgnpdYkuu0zWtZlJ9tOqx495hwfgi+MfxAkKp6H6y
ckDPH7BUbjCOkm9h5Imcb+iqO3k0JOw9oD2qnXJo5V9VeFcRSJ142y3S2xdwn5LwO9y/8qsehFqc
S8iS+UamnnCe/+ehJaU93d3A4dExo5clm/YAi4mVjdXlF+VH+E9HSgQKXiephoyoCVCfRJhC2qB3
Uj7fvaGEi8m8yaq1aon28Q+v4MRXrVfJMWB4+UW9IjoA8TQA+xwbMrAk1FOjO4BxnAuR+UmoYMuD
BLYv4O6pSmP5yv4fHh6N/JSYeSoC1HvQeEmhaUnGf4D3mAKsQJggKsR4UgRlFENrntmmlXu+wfFR
vllel7PEh8/TohmxDWU2mKCB1dhh4rhwPYyv+auu+WBPDaIp85Ovsm4SExU6emjfYQyr64h71V6N
gCxRcb1XzlOiD7rngGkCwErpd0irGzi5SAOz7MhWfpDF/jD1IsxyC4jJY9xxaTwaGxqdAQhlUmRm
Qi8GbMNM25B6GoLYezxJtAoO6wc2nqWMdwuGKhwuvuMxx/y2jYAftvDXEXlEFu/RJAwYN1q7Rhr4
IooYRKngFBtEn/kGWhKNAV+fT310a5Q+hJHSIetkno70L+s4EyWUBSJihK4FfyfU/QR6/lPNt2Q+
PgvZ86HMtNXGGSiBc/Uj3Xt6zyIWUKNPyKuaH2TyPjEeGM7X52eB32Bzn3EKsSedd2rKYsxRBwFX
8nmpTK68SSL6BXw4hSFupE28/6JjuHNWHDgkB7WpttMNc9Awf5iwMwHPs6wkhSjvpNIGxEEb1Sbh
qiFrMM3zOeYjU4WfwEvkUPrtCjKs/t8asq8sKyWMtm5EubrsKW5tuDDDB4xub8VqpoUfMU1HAIFz
NYtwhhE6hDlkQWtJhvID5yIbdW+NI3+nKwFKWmY3LBSBKGE73VJzwe2gBFOOjD2INGNfYyGLZtRH
rDhyj9XhB0c/s6Nz+82nLBbswIQ8wujweTyzRQwqX0Xj/Qt/w0yN9aRlXhaq7wG86oQOOTng5npP
yCvyKidZDKAdTyg6NEkNEeYGcqjxBOrJ4O6GqT6lm1CaSZCi696WQiI1JHpjd3kLVXiDZBOLOFlV
tmD2KiKnD3JYwyvL4Uqzp0JrGeXC0haJmxqYWJAyQcsfwiD7Li6bT3UTFUbrBC1NIgq4jVAakXsI
ZAM6UC0X6onbu8pYKQlxYFgJ9eNdnDCWDYBWTRgiMAHdO8TlxFegp83pETQqCW4B1Kf1IP1bkcW3
q6JQHpHNadIS7ABtMt/PDUvQMjRsV1DGauz7sKu2j9/mdko/meYfITz/OzXz9BU9NdPADzoneo3m
Q7vIVGM9tRMejabBWq6iFd1ZS31b2rq5uo3+1jsrepzBq7KxzU+0o7a0i/6mybfrK3CLAGOiwUBW
SZISmWiWGC29fbgugl0MFQgqdHKRZRuxrLKtT/+tDlSBbRsFeP5Nv1i+M5E5MlYo2WSMKKSqQiQB
9kauSiNpjw8XS0CTai+1mI+ws/NpbmjJeHBatKKt6zEk+lZWDf//EeqFmpBTu1DXAeHjuOTXiZr3
P102EOongXMrMykRfUkyYO+eR+mHk8BrwCZjIs17yF+RDsauP2c9+4t+RtgSNPe6NQHNSklZK+XH
aSXEsNIzoZkG8rWpZnqJA5SnAkHtxnymtRV5C3DANIRCw5M9SnoPG8OA3nm4CGZT/pd0FvDifDUN
zSZL4K1wOG4ADgSneYrZUFbVOQhv8ijuzb4xjTM65/k0V8XzejA6T7hMzLF8QoGxE8Wslx7N/t2H
5W7hZT0tfj4JLTtN99PsobIF0JSrFNB7IRtMXf9coUCJeXz+6nyGO977pBCn/f6r9nYRdMtO7bXX
Y+82//lUfXQk283aDdKR78gkmNLBva291yDrSVYW8K2PbGfV3ispV0hX7z1l4rDnuSj3LBPSBk7u
odT78syIPPy4hFxNGQ3Uq9ZZe+0ziU2nKwJcE27VubZpaa4Ty5yFxvCoeZ81Ia5AhfCLfQxTpkWm
kEBt0Y2GhB0f0w/C9Ht1imk90QVUwcI1KZwzARK1DQBYLG7EA0S1ixvyeBgPcPX8u56YRq0f1QXY
NHyZIkkc9F9Sn+7NgvO3vYRfSQqCt7lnKyFjaYBDtIEdJ5YGegU2h9eahCHXGAhhkLuST/BwA4y1
8rvY20Uu0K9IIu75JLRHRErjEPxntEQ0McE1Zh4IK6yxxzYPKtOWCW7tPWUOmQKmTmRfgoTGsSA9
uAY3Rq9CN4cPQutYH5qr45TulRyG/Fvm0Ka2CIMEeAxJcVIFMY5q2Aogow3wxAewcYMgDoIi5tYa
EHaIo5Cw50yL092s8V3u/vVR8pjI5Cy828oi9Zm9VZcjQKI0vl/1aIwL6iPf4ptWoX8Ao3t5jKXG
r1DPjtP0j0weh9p9KPj8MTo2jtA4ZOJnEK64BvWMK4Zo+W/976d1DwT7AhmzEtmpxC8mTz8xl/Y/
L3kfZ+rnKwR7pUYygSgu58PvXetSz348Gplj5XcC6/ljh6lzzrrEAb6PZ71Mr4CL3dvVC/PbuvGd
b5HYHeTmP+0NmEUyOlMgmnTw6XORw0K6Dli7VYbZPqs+9Ut0UwE/OaVga8vvUCW2+EmhuIAApG6S
3lV+cH8FT0ojm+IoP8g9b3Cl918ZGp8n35nQ0U6G+uW/tsYus4S6coNumLRdUSBq2U9/6OS4KekI
4Z9rpdxNb7BsDDeSDur2yymP9NUU2kna/oq+SQ/ZeSgan5rFFgjfopey4RZhQUrEgalutrXHTNNJ
BP6zMeOfq7o44vt3jDr/5hMiULaGokktNd1xEztbUkhPtftoeaycR+V5CtzzoVZu3EGHtL7fc/su
rRaTuft/RJ3ZlqLqEoSfyLUUUfFWFBEccLbqhlXWIKiIIo5Pf76A3utstnZVd5Ui/ENmZESkgg0V
3eIC2ONr78ECQ2CsdVGLqhZSfa3RrSjlSBEkcsjYoQkisMfTjSoGqxOJkUxXCt8jkm/yRwYvgTur
aZlYMnAXCvMVJ7JqIjMuCz5yj9H6oyGgABf3IBoIKiFTIkF1nOUy/rqzOJn9CoU6FYdKfABFBsai
6lqj+rd8K9RM+k5Wo3+/cZP42xKDJ91lt9CJfip33RJpaSngQ7nkDJPms5+7hBstYCkWg98FMbxg
bELiqPDO4XMoWL1S0lowjRfX/kBNURag/lI18bJlu+s3fhVv5zyMv2gAqzPVIUn1bmZ6sjp4MYRK
8bRBMRcxqkvCrZzx2smDiNSZ9qud7bUPvIv7xrbG1/pfb60PScw8IX+7dw9jo+iJQ7Pfka6owatr
bmk3SMZVu+lJd1UO2SovqfR6q5ZukX0rig/a86REAzhmGVVapSP16lQWOAPZ40jke1zIcSeeSS+W
la0mNjtXHhl1Tlp7r2DsAibuFnBxN50qKee6Dp6+us0cRhaloXgktd8oHBqDcCiJ/3lLt1FqMcHR
j4dsGFAC4sHTe3rxwJw06enQmMIEKyh86TBaHbP+42ZHYCGd0zIBFD6gtSBIzdw7zOJXpzlvL3dw
1iDeZa9e9V7rPCu9/Zh/fLKWEcJAWb+4T/aevX1GckZfhX3v1Vnf2SQZjRziRClVIERW85yyGCuD
JSWVyPmZJgsAcyuoEQY4fACayPTimOaAJu2sUQyB0W+E0muQayBrULdYzSqTyiT5ksZet+U8CPs3
WpvjZovxQ9NrkZv9hx80QBh2bnHDr6hMNVh1wyThk7q5DKkIxBKp5BXraSVRTVRdtp6bKsYqMs09
D7U0v52QX8WOQl3VZTKR8c5ajm9TPeeD2G0bgBi6s2oiqd9Q2KCOSup+pGetYMeFlrs9gAgLIWNA
DYmBRnhBfXUe3Kgr8Tn0KZQuaBm4jsU3INi6dE4L4XiyAaaQEU9q7f5lP5b08GB12xtmjfynDDsf
KKx90ipEH1SDi1WI5YRZR5fi4VaLSMpVPoxff6UQFvRDEa8iywMLexnHm2NgsY4x1neE2cnaIrW9
FT+iP9XaSzIgAmx+Xb632glKgy7WbClt5dPLddepk6U9+kh0dQMonzAXy8oNH430FD7cNH31n+vK
bD+3Km6dxKUh05cGY2cbe40McT0LCHYkN1yQhJ7RQ/mnNnwOtB8KKCqPfHD8aTg5+CrqTL5YaAyU
6JKmHs0C2X8Ew+E+qjXtxsVTFPjmWWvStvTc1HTX0qIIU6GrCCywn8jRoUW64uC/YOk/kG4Q/Zdx
tmR+Wl0FtSjwg2lVjCz+lZyEBsBrRBi4uCknqrgVV+1dj5jk6G10EzYvT551lbniAu2ETwZQmS/o
YsrP5MyCVx5G3+hbI8UTWsi1sOtoU0uX44FeUGNIw6QYB/xLsWThVcOiVUPKVsO8G+hEZHl2Ji6u
erQqTBTXRMdWHUCVkxROTcUVK0AykpvMgcyEoG4ukaoa0V179Ulrfum9aTFWilXlDxZ/PZ0j1kEy
qXj0dtgK4E3FmejalvjklcSAZINzexIACp/QAVPUeyxF6JdhEic8lfPMhR3zslQsKVcmnamwSKGG
IkMw3rRua5+TDk2GSFgieeXjODgO6AfZ7uRGtwHzFFzx+YOwuNfeJjKikuZSb88VACt4uslSAa7e
onwjgt65su+LLd8pnQLtq7tv1M3X5Wmu9gE6Ofb+qWg5+ooTw51V1ZoyzqT4R31aH+0KcKVuoPqg
ekW9Gr7hn+yghANCLe9rtWhQ8Nxi81Q0rucA37yrE8RDFXRb9vW7oFZDsS2xFrFaPSg2Wngp9lDH
OGedet88OcgEa2s+lsrKkJEATTmLGMBYZ427UVemFWpJ2srHRt41WDkAGMeDQ/9KD6YamIHZ6mW+
9hyJdwUXSTIeU36MORUQoHOPmkdXZO2sZ8zPaFFNOAX6ASnKhUJYA4tfDQfwGYwP4RYlsqM/D6A8
OmS3pD+F+IARAkYJadF7CQUkiChU+ZQPADzEnkDPwQcia+IfCtn6N2dy6YbICbkE9al2H0qjtDYQ
HCVa0hk6jpjKXCMuj8zfA2oHNOWELgyhrDXOqTw3BxVOrzyoPhC5kaW42tVJV/69EyfDWYK/sJ2B
n1BDRGDWq7VAVISntGFbxBDM4v5+XRs3KXLQxIoTLgC1mAunpksZ1d2YqqsYQyJjILYzN+G3qHtS
J9btJuSqYdZ5dUWi1Mlbnapkg+CuwqoMmi6Vn1hAnD6y2FDRmCKxCsRi3wuj4/6IMEiqKCoyyE9i
H0YGaKYPIHQYnbfcHfe+Vns24X/lXVMl+GkjGSLr1KvqLAvlhAdNpa/vhv01ZRiYDGDBEO2LYSGS
AxWDYoCItlLeSg1vgVdKQvWVptRWbTUWoriVt57ryU2kY514WcEQBQe0bZX9hiTAalBR3ZxXCRer
7iWDG/SzG/8qgFEKw4TRxRclnqi2TSItQoEtCFc8i4FMJ6Gwk1HCtM3EfgGK4YTWN+Le8zP/TJE2
T1q7wRHcYHX5aSfdG+zuWTXqhZPzOGttoEmMD5Z7SOxjA7nT9fSRvfCu6Bt4/E6S4SX0+Gp/6j8q
XuXVuQQmJkBhp8ViBgVnlDRhiWd+ODxWO9bD3p/xKXgAA0BvOgVtQvH60EKHSaXHize136N7gyR7
wGm3TRZs9eId6tvH4DaQ5vIFbV+Dg8/CeNAH+5JWTiRq0Y8lDjpPRZs7dPMRj77hmq5RHKJYw0x2
zPWhEOIdHA60o5Q/JW47jcS9VcH8TL8o+mrQOUZ4QhhQDRLvI6FjH/L9orUhEmSOu6tbXbpJHAg/
TfqympWOFYj/rlGuCfwvxZdPQOnpJRLWwYMloeaw6nkMZ7sAOUtDBpyYMBAp+ycKCCXUBVgtJxVk
Ig5NJh2MUS/dQOfs38CeM+QmIljliBtKiUMVyYOOqlOZRtfim3a/9ld1koEosg/EKw/Hmkun8rbv
vTNOOl93VC0NsJfDoPKJfMI78EiGTcLnJ9wZrbR67BYSUMCw9XJUjhS6qVRr3rQ5J/n7aMY0ptXv
B7q4/erGW0HqJfCue+Vri4Rxc2r9ywYRXsxF0pqqaSS6WOi0bYXx+219XB+Lw7jrN3p1PE8AyVu9
ZreGAk86f30tGpGOto0ej67OhOPG4OwrJTAHJksZXOfMz/wIgudIf9MgNCErHFNPJeDoVT/0Bi37
zRtF6xCKF4sWSLseOi0xb4T3CFrWzS7n9Ju+1foXfa+/SX9VIzwAtYmCwDIiUhSLDg/F/1qcdiw9
6gQJOm7LWkQXJaMhZaM4dJOePXUjFnFdd0cUZg14rYXk41AvloUWowaRFzUJ4/yIPErqFR2PoeFI
my0Vdcl0t3yJISR/kJ4zX4ZX+OVV3/CjXpNx2EsiiBoG3xv+DacN5KCaJcfevpA/ZdCkJVg9I1DX
gRgZxFrcEbFHbuvjUmGfBO4haMM7aCwUL9+4+KNz9zU7d3MnBbko/ReNqTG99qxPQbAnoGDScbuJ
RUE76qT4nrrVfgW0qHxk3SaxlGWvftBsCsk4d6tjXoqXe89P33phPcKl4sd8121h5+Can+Eydyz1
21VoKSevH2peBdcauqpWClHwwX5BF0AeesfxdZFPE+fx815W3RPiEGiUVwTmreDhp1eUGVXLqZnd
h79vdCvBK+3WyeRpOBw5Z1SJlc7JoyehUzGd17VXrHjHXmNVB3czps02NYv3GJOOWi6PTi+hMhPT
LHI/oYdUUQyc7Tkd12zYrXPPCqg4pqChlXHmNzDWGlts0g/sEsyugW8vPHrWzp3ZDeNe07APlF+P
zr0S7BFY3ZbVuUFaiikWCy6D9drJZmFiP1AVm27Wr1qdQ7Vr1vCOiCcPWOpRp7a8DCznPM6RKiIp
RnmMyOmwOFZmp1GIXcEvdCALlKRf/3mzoz860bRBoP7eVJnfVA38+8NtQXGDJ0ci+a7YJCyVGTRJ
tjXLYd27zCvjOwrzn/zmNH9u7Hk7SMk7JG/mD8sYM/Ls5kzV3EX5BiDTy9Ou+XFeEy0szWC3rM/q
Y80PwN8nEYKYNNBW3iwow5ujQGVIoDKbERIqhAOAAbEHP7rYKqXOZgmWPMx3luLzuhpUJ/vVY/Pa
RF/psNKgNHd1YtZrJjIF/mR5WSafj2U2v0yrowaQZ2NIK04ckqNNtMnm6fQ81/P+e/+dfTS/sp/o
o7J5fN04khn+lcfgSjvO50A004tnLK+f7e3r98FoWg6SaX19+Hxv09/k9/Cbb/Pt7tf8OG1P62KN
OruZfxCzrtqpjFVqRsLCOm92pR+OWRsbsMISuGFtpB2mYyB3SruW+xxdJnWzc5lc5o8D/bAm7Vt3
B4V6ZPp63EdNV8ezb7lir79YP/5bT7QEZ4SlWe+KTLKOxFG6PwPjiTet9RAGICe/BKfZZRF+wz7L
j50rAB7twIiraIhpTHRuWorjfkaZr77rZG5jfPJPiL0k7Y2LSJ7io1fz8byCuCtfFxNLFm1MVXi/
zU0b34n7VwVDiQa+J+PH8DbYu3vU7NfBfhyNiSHgDcWLbJWvZKBwHB/Ht+FpjAtDL/kwnQfBnHYZ
Y5AxoJo8M2tYk+PRk5Vw1pqZgbbKA6eoJV12MBll2x0nrMPsxoO3FxWKz/PqvNIbHRbRLA72PMJJ
zXt7z4xB8nDyv/xPMjRF7yCmWuPd95rGRkWDWNIGipZMZSiNwkXfqJ6vI5TPwFJBNdAWfdw2Gemy
ZM0Y53lSbEqqd6gNsAqbl74AOeAt0idFALJ3x+rzr+mpa5SeL3hB38axf/Feo/PktkTvMI8mYWAF
zaA9bhKrm0FxA9w7u7TEjoK3dov2tD0NJ3taVu6Rt0YclVE0ToZ1qI/KTxQj6FB0sG92dkTiRj8z
Rq1jZ29tWn/vmvuqs70s0y50LrRT6hdKb0K8xjTpVDnhQqwF9LENjvZOPK2tr8sbWeB5Lo/YBm2j
5q+drfmj065t3+v0975uF3fIDMgUVChWgbfmylr8jC24aO4qD5uAX+KwXtCZJ9xjlLFIXQXjpQh1
iSGyzulit2t9opXXrs869Cb0mOV9LFrMzqNiN/Hr8A+OBSZHhZVIz5yHqSsJIOoFz3Cr/o1oHZCu
e/58UCo9BPdfdkn+tQLSxnp36MTQzruPmp1ZPfPqZw873mKdb9nNg1epdark/i23Uu+FgAiUQxr2
CecbNzOcC0pP0zXDLt+tLMKGG4Xe0Abcq53cvN1Nqft9YqeyqW4ugxMsJGR9/fzQ4cTfFBC9HT4T
3h0XuH4ySfdO7YLXBcpF+JyTcNu89E7e0Tt5jdQ2DEyTu7WvDBIE0T8CEcM9eWzjVqN/IpFfn5Z8
fjMfN6jEXe33wzV8M+/wAUPKGoubb766abVzMwfznBTIrtY74WJPwrO33wYTv+Y3xqkZXBq2IvZg
lzrtr/q0HtlZq3vCJapdsU+TS7+xrrlZRCdgFAV1v76ur59Zv3WFFS0mkixsAdlOgUhMAvKgY6zM
1XNxnd1mSdLRyKap2/w0r63jz/f6ssSqif1kubc6pOTMKNqHOe01YJdenXZiGXYtvEmNH1VjcRgD
H5EjijR7bTiQPuDuN5kdjVljDCLch6eRdVrLdHN1KiNroqkQTtLBpVhW69A0CGgJa1vTvAiTyxhM
6yVJ5lerX4WgW3UM1i1sXiosXRUNNxOTjQjZu1TUiEIlnzdjpPNvDsVeEpiVIQehm/Vd5mTKb5EQ
wU1l8Fd62dr8uJlsQ0pIATLarFVH/wLxRCv0DtDFS9ncgjDqVk07D1P/llruA7wqYtaJCKJYkhdY
3T1CYjtzY7sK82L/d3LhkjtXx2SpXH9HnW8YzAd4G3fv5uC9hBY971kTJd6iuJP1t/tnOiLBvPT0
Aaj90BApRNKqD4M+GH2so+t1GSg7j2bYCqUAK0Qo3YZnTm5k48DbvAukz7YdKPbvD9Ck+nLj3Q12
zFstuvV+jcQQ9fRsjTUBJjkbtvOap5RCqYqwicc/WwIu2GZPZNE7BNr5IrfSb/Kcj29zBvj9l92V
3+8mC6n6xNhmfxLbg3RMtdSUYi1LUi8t3EhzX2gGO4WfFeuITMYUcGv1MziePTjUsHBK/EiNgJUy
65WllRbiQA0+iFx20QeJTKNvfEu8nQxkcMSl+6o6sgnCHIDdtlSTP0LobG1g1o4GrVZIoUZn9knk
/oN4uH914mF1oqM+slD9K4cpP4HKG0/OeLc0PqzFe1Yf3cm98hfiRlUxapgHkIyxda+i1X715t/i
QTp8k1NJU55g/FCDUyTLg9qftlqlDo9hHaE6dcwiZxbjVs4P8rjAlxsvGdMhunBCPm8dZOM4zr6y
L10Zccur3RoPdOrOf1dFzq0XHtFKGd7dTmjzeUNvWUYqGiaVfuTqrkly+xi8Bnho+HKJqC+ri/tU
Fk3vUULaIs4672+PuWW4lIhyKZQPwGRyYHaLLBd+sCAgf3iun0TkqAd01LcHDD7RC/CQDzcsLolS
CvJQ6ZvX/HeOSmuVSjGdN63ijtc9xBbpQAhKMqh5SnIFQ+kjlUieMWgu7gpXKcYU2XVtenWUp5a7
pnbOB4cwvhuyAAxjivCi3cOtj9kszqjOKUMEyboIHZVuiBI3SHAo/REpq32Fma5LyNJ05ZXLNLDc
k8tkr0joSNzCtcIyuWfIByPzQr9NAaHC5mK5R0K8x8/j50wPX75tumevfNwmtZGO9yjzDHBQv+kT
LE5O09P0ONWILjN45mP/9o3JxFCyxmRYGdXwtVCG3uoPCZVHlRHYGe6s3wdGVq24YJdhOpBlxnV4
BUlb7Wf31XF2nF0Xt4XMPe5jy6mDxMioKHXevyAvuCZhH5YBOe5n6eI4O83SAD8N7r6iWSzaehc8
JlJH+5rhZ6Oqfx7FkxN2B/uRDNYaKPFDLKKwPOG4YefUQi9cw6y/YcPF8qlh+y281CQ1zzkE/mSI
JwF/nJeLILsyOPerRdIrRfrRK6ECWV0ntkM0c2dcacQ9fe0kCfhODlRggh/g9RM0F+9xc/gIQhff
gniYe09GQ3W+6zX3wDNpAdGERHiyPYa/NnlKIhPNYZoF0TyaE+H9qhSsBV5Y551Koubp/m1TrqLc
QjwjRKTmXYfabLTdyL1JM0gzMwXMIrbffb9/Tffo2QfDPnr3UZ1B4J88VKG4xVl+5t1AxsDHhi2P
60zEd+V5FxwWYD6zA2tXxbOco2s55vCtYTG9TNJJzAI6qfp7T5e86kfe4YRum0tF0kiSCBawJl7A
IcZhFi+yccXLxq/hiZt9WbxXlwUbYpL3Gn/xh167KYiN35VDW6kqeSAowYxL/mQtCtJyMOC+xhMd
1fX+s7o21vkS6zCEI6Vvg/xeauxAytTLcXogrLws3+vnOvxQBpVtz1sBy5J1GaTET2xVFFGf1+0e
0fCsvgemz7ZguvHveVufiSJfTu4SkWqPXmSCFxokfOV/2V/1u/p9/4vGCpavQy2TGpbmUMYyQj/I
ljHnMNw3iO0JlTfYiHfv3z/lmAI4eQ2qbDIMY433ez/FdU5WHlU38iKPwerfeLQGdQjvjFzG84hY
sfzfol1YK7DG7aAV8OD6TCpBPGGocvWzPoBNJ/NgDzCi9/6O02qtGligabaUMybpnhnlUq/ssC0B
vtRGpd1cG+KTuEYQYOlzol3K+m71K1P5Z9x7+WHdjIfmT3qbxu3+8d0j1TvjR+nVqpSk9j+tTcqe
Wp8mR7f1XcN542a3jvb11KcqHbMy1jr3avf0cN7cJWw8d541iOE5WFRKCjJmUchQDwqVh0gT3BdC
zMvOVnGtvlY1/9KXt/2pIAfUaYBx659xlk0g8ps9o3jcF0bx1Zm/FbVfJrekXK4kbxEzVymfAD/F
TVVWcD0ewWvSOFBoJ7sttyZKJFQ2gjvRAdQy/qDZUtynCPAtwTwBS3N+tzHloZiCvuK3guiC3IYK
EelNDy4K/8cdVnL/F+0Fu7+RuSyIbxDnV6f+smt4ezGKKAn8JRHVfkr9iAtN1obPNjVPei8trDmD
DWLwGeMAeF3hZBMDsyKsaDjJKpy25qf0w3r1rjBar93Du0Nu0eZyU008w7p42CZijtqk2jdHlENH
B5iUzbB3B+W6/dX2w+ZUTViP1PegcXM8ioOf/qzCptbjuMnAyixq+mK1iqSkbq05csB3N1+UEsXz
wII2cFyoFn/5ujacKmlOPrtH3eNiNzsuaC8xszyJLkI67JRVfdX1z8NwJG/e4xBvXoiCdB36V208
clYlQSDsNz1RGBpUpdtOg2joBAKm5DmG78vQCSq2qdCMFVfVAR3GAESB7Tf9JpJVUNwcmotoffso
/yrvnoenoTmtTR4wOqfwSifWKORQlTMlgYVHdncebK29BlwmEa0kwBBvCjrFvXNdJXRHEye8QUJS
6zZoR3X414ThSS+r+yRcqUcDZdCGs5Uzs3wPVIhEBMDKI0gD2AOrt2RTJRpn1/zGD5c6AW7eqJIV
iaAb4VkQExhJPKo+wJ/jkT5kCUCLZnx3VCOOBpnzQq0DD4vbnXfhjzl3LuaBLhytW0HgfNmn4c07
ZNB8j1SZw9FpuBurEY0+lCri6i7zx8xsx50W4xWxamLfIFjRXIJsc5N+SZXR7iDahkYhYh3ST+64
RUFatJG6c4U4AsdpJTmKCtKFPEZl5aIkocAKUwlgCxXHhGqfyDXkf/GcKUgqQX9wTsrWpMNIWN6Q
LcSjVYn7VIyJF/fm8nf50wg5xRBxjb5IJuqZW6defod6Xd4mBiY36rgQJSERFwNShQDmNvKDVrcy
3KNXsiAYmyOD2dOeq6B9GlxBXcGrKBX+QWNqfz9WdJFZne72e5ic4I2cFzpeq1NwH7QYiC3nDk8l
p/FXNrjDoDHoU6FJ9IR3oKNs9YNpdJNRbsB80bGnel5W0zXactpKi54Hh7qQ6YiimHGFKcSj8FUt
vaR4yCpbAqTQE9+m3k0QK50IDyVO0vGAT3yfvAcIE+wTNXNhaCoQ6gDNlQEuw0iVVCFaYtZTHXFV
V2hxB5RisbURRKr4s759Ay5A1BjpOPpvaibo8cFd+T2VRcwBNw9HJhbOngrKTxI2Ekktpb3dsvlh
fdy34Ufy+9y+OS6/MrEW4iWSvrCqgnQCgT3F2+bcMRP93xo0Z42gOa7zEDu+AV1ebNESsM8caY3K
A/+B4k7fnRMtBCF/vjwN5nD0/D5QHoHTcXe0OOne68K+bF1wUilIxSxtdnX6QL2UU1FQK1LevF9y
O7Ws6Si5H2J/PCCzvGAMHYOKfBb05QGu2T4Qy6Qgi7Yn6vYkwhm8KRYJ6PDT5hQa5cSYSuuWMzvh
dRzt6rHbuHSbn1nX6IefJc3EYK3LOA3ZmanqkLPWYua/0qSuQxTim//mp5isqYg/IjGJkGegmm47
x++W+wBrLo/XSAAfQAhJg2ZdOfPE/9t8yq+/IN3s1o9dh+pKfcCfbcibUX/XlRhX4RLe2Nge7QLy
UbsKvlUofqncnDAQk//rFXtXDIcLs2FUBxiWKsC++dy4WXMs1YKWofiv4jYwVHYT4mpsWPulybEx
aw2r4/fkPdmtrM/3d/xV3zTZDHb+zg89lpwQIflzWNlEP9FP5dv4O93/tax7vTr835606bA9sabp
qg7/Zt6awGLMb3YM6YYbHH5an9km2+il399pq/v+Pg0T6F/MvCOUmWxIv3GoZ1OMq0YWW06D6k6y
bpIbYC/3DA57uzprLFJfR30gNpZ0jhCUR40gHNPiZRTyXWtRX1jL86b5WYEbgc8xOzlW9LDaG52U
ltyNQEeyfn4cisfFvbi8UcQuSmuLggN3HqYX+846B1N+554XO3I+MNrQu+MCXuu+xlr8LFZmMZHU
QV0Ut0ePdQlaznFY8a/ejX5MkKtEvNT6qHVZNH1NjDMj7NLT3pmxpJ3xkNZGpoVRu1hlXi5Nbf4U
mcjghUxPq4/YwKigikKyyJa0A4BDqseO9bvcjqSlUSEZPRtlhgQV/zN2sqsdpk6+vVOGOBQQhfYo
HWJUNii8GgGehCD+qGVYjgrmnWiIj57RbzIXnt/h534QWwW5tsb4eE6qDKaKAyW8m2wPW4lg9v02
sb8eksLIFFBcudog23fKG9YYVBFz+Mn6sG4tnsFjmrJepLxFjtRL3W1UKYy4ehiZj6rTBo698erA
ZKO3H9faKsaEdkb2/HC0G5/gKeoKia2YDSSebDHvHrDlEq/hNmgZW1wlVuXzoD1pQNiiZRhzWGu7
yXXFIoHRMYjH8bgYvM3+3ijWI61K6kOGuTd7lma5QqsKDn61ZeHhN4I/oAwWN29ln7v5fhktKwtz
puvAUKLUPDZG5qjJKUMU4zjTGjJnAxLcr61Inb5kGaHjNDhwCupzpH+tYzsvqqWInVaxZF0LtZLU
cxWXEOKTGNE/dzMn/EoppzZ5h/qkyaQR60vks/OAruF0tKwNEzcBomiticKLAhryFNBkBlqzD7n5
SxpV6WRLDqW6Z4oqJ1XZ27/7lbFGi7DWOwGcwnkMZqFsw2NwQ5aBwxXX+31wp02Z5Z2CdHYO6sML
IsX/xiZgDfANtDbWQ4iJ3KGDu/Pv9HGkjLagx+iysk4/a6R89+3ht/kRL3fLxkw1QfYx4EQwMIwA
RKQqcwDjp2WLX0SlKWjT87StAzimSBQpzmsnLQr4ZPeHJXVWEYdzv82oRkSybhd8JFEPcCFAC8H/
TE+RNsVb1M6DaEjURxWWiarHTxrIUE2ACCmOqDRH+rrO3+1RjD0DA1Gz95P2EDlKlaPbIn2lVAgl
NXIPCVaHYjfR+NOv6l9lomBJ7cFFuD7CYxTDXOseIhwJI/SlgZUkA/TIMCWIUufP9uQwrkxynNq/
dc/k6qHIVstBDf1zE1bjEW3fgUNlMR1EpNYPHnF8eqgQOsSZOLnZDvceY6AAF8IKGfZHWbzKWR10
12UCIiwVowUEqcJZC22NuHsi9AP0izzIE80L/ZTmkTh6sQaJz44RMFDs04WzTdmqNY5H4aI+q81q
41dAtO8S7XMIZpOJsg5oIdxPoHEAGpeb19+T26rhBMsZdiTSY2sc6uWIusfVgAEwfIGnwtYCbdbx
LsA94VaC+1ueIPuDOaxcHQtQa3gdJrUAm3iwkQdOscLEHpu8t8ey9UGpoI3Bn1Cv79/FDHkMGlMp
UB5fUpNLLV6qxmtDOjcsDrPzgtBvpUc6S2Zl81jVhQ/u/ec5ML5q3I/68OBXR4/RCXExVEauqe6G
CHIFtWUUrSqfOiiyvIB3m3NIM5vbxpy/pyffYjmWSlFpth5PQCWJN7FVY7yW+fNZjQS9ciHP/OaP
8VP5Mn6aP7tla5ZTecvXYFtriuPc3xju3J04sT69dFU2bI/0uP9R733qKf9bcw2HjVFrlIIJYpzv
XQYNruxuALPwDpj/cETfAfz3VbHXDFWKlmyuhKCv7+wvB13J/srPEK3e03RjLPq4bH/stxRi2WMo
ibXGlzu4DVObw2Dyqk+ERhWNnboXdvNLaO8oST06PCOFM2Yc43dgjh5Ejm32edp/klW8v63P6vQ1
vbNCTcxP8zP/zr/Tv8urYzaoh3Ua7c7ZoCUdM2UYBTmr02GWjo/BZXyHWF3ttEK16lnWKXQ10Qnv
gw3O5VgV3vwK/Ae0njpkdGvOaoFOIfHZjHQ84XuypyPA9Jqj9NWxWNuVa2dQUG52e1gZVrGKCtoL
nXpr8Q5es8f0PX8GVazpcdocYOePm24bFxaFZzfkpNHoCq7ZWhzW9cV7Tnip4PhMflk8Rxms3ibm
n+yO8IyD2kf0G/2+912D3hLryuJUoflDJwLJqkGr3sMOpSHqq98mJM9xPNl37pBJULsU/4fvjvEC
YI3674+LKyhVx7PeqbKM6aHdWMcRqvLoPakRHEsHoAhFGb6EBm/Cv0K2QU7NIe2ov/qTyPIBuWjf
s3xxj4C1fiMPc9apTFqrPlAXm2U8gVoT4yCz5UlONJWBrgSW1ohj5XcpSWxzxih4/0S73u1s16D6
AIePf1p1qtbSaD1bQ5yEm69u/ujsHzafx6TsW/N32/zWqdxQRKUk2SfyNwsKeJnbXtHA4AY4uoyA
vPZ4KYUf+TpfWx/pUg5FtBmm6oilOkoBCZCkK5DgShmJRMJqh16+lDQGCtKUxTflnQlGrc4eLWC9
VhFPmmNGDA9zjCyXB9AKsY3IS1VyYLIbAo/MUcR0wVcZIbBbpQ0ACCCwogG+JzVJBYsFKVaXWNN8
4dZCcF/YJSu0R4X8gVctUa8iDAnplZyq43QyfqpL6KBKyoFQDkmVAiCFQKmn9LSG60WxP7B/EzQS
jk4+f9TGuDkDo7z6PL2Bi1yNxmQL5h40iOKE42LUPMEbE///gg9WmhRffcmilfxd3Hit0cTX/KpS
Qumm+evQbu5QJyt8F0FL2jSl9ToYe9C/bl7K7xU/Xx9UhjFgui89tYbha1pnMihP2H29N5hGzPZB
OqbpNn2rxOLGkYql9Tq6jRKP3KqPLG3w/57Q9yK/Ft1SsgvdPN26NppX4RSKEJPejZuuwqFiZokB
0HXhTIasQu4CL9QSiv7kVKEctcw4G4zPy1qC6zJmzZ0ytLNGjUmJ8eTs2C0iKe3uO7L72ekn9ll5
vLqB+GW/aJJtEsmSMciJobQ1kFvXHm8QCdAkHWlhmaFmbfJXsbzYTdy2c3CbK0GlLaeJMqB8APl8
5ovGZqvkU0ECuFwXjEnLEeAcmJliZYWezVED1j3tzNxIK4SBGLN8iKZXBVp7T159cs0XSwc/Q/oj
eFFn+SQMUTCZD6X8kaoIXwtGz5MLrJ0xpsmxcDUpkSx+kmWCT4bwDmiygUxm3po3p9aUFkfjdKzU
qaBO0cHA+MXGgol3papS1vXDQfODDQFOPoZ/hBcYOfDmtW9hoixtvGRroqwynFYmWo0khQLHDNRK
XYO+hbChRYSpeJqVipMhvOUjSH6qD8bKwKqY+BZxi9d280KhKfRQ65jydgkP1epeoetlWuukU3Vt
VkfmQirMPq4/i8oj/GB8RR8g45QytYslRYnepNhnwRtSlFyjOh05EIUB0mRctV5DGxfeXEaoAmPo
5GcT2gL7AHJL5itZBKwiVB95BMGiQTMyaX7KeKsOgkBfxaSDihsWOaE8sQDWR11ga4KC4hUcjFcB
WwtYewZZfSY7IamN9ZNQkHvbBervT5iPPfxhBJ3UHYYZGeq1v93G2A3OAiKgf5oJXE/wWAQtx7tq
hm8GUkaU+lgbydwogCuNuRHxM3+FM8THx7qPmUXwJpSTedq3JNxrbKWGAFV8JVrCP05+wkemTyc3
ecGvxz0EOD1emINPJPyVBnoyQsTqQo0yQGTWykZKEI0ie2FimHpb8DSuDUiaTK0/EWdudYZ8HiJr
KZuwUJxs6c0NSBrcuzQpNlBAbTYo2iVvsoARNJGvXvglm3odmuYK3MtwXUG54EnmIe6h+Oxw0hQN
cNqJnNyfYQsj96b2WIJ0kFJEAL9W8IQ7VkECalG2sD50d+OlUheVIEVBPCzpUAxarAOOuW69DsFz
ROHA4x+5j6p8eWAk8Sf+JGK9NcaJzU8oCGe+cCIWZD5iJ1hq/CX1R6TgYhKIDaHyuqToEb+fQNja
o0gnNC/+Vpdef0v1Zrlr0pNL780AcctfkjBCw1G0msQ22dLJ/YjTirfeS+xKO/OLRijsNHWGB77s
68F9Q52k7/Uon9/u4VP9I2ENMbzemHKm/ViDkR9BhaPPwrsV5SO5LRTf42GkgaAfTTGC2v77hHwu
fqkYHfzAVFGjuoyo96E+122pP8HtC0NJsUIYysXY1MjnwjKS5S/KENRQRCpkTQ440kqF0oQeIFEF
XQhmZSWSGi0NnsQTeXXju91AZXiyn+8O1b/6FzyV/IhfHKIJKLWnMZE7ccfe43nPvoKlLdXSx9OH
IdwUmQiS5Q2dqRqStT9h+By/rO9bbocVGLvR8YcCIyLBSpfSa4LEfbnvNclpKvR/2LsGAe+tcyW2
XD0QOuTQY/JK76xK70+tZwyX1S4G2qqrq4B5pFa4JFaikolDvW9AnAIWhSt68Y5yj8OUmjZbUWcJ
kIuPAi0we0HfzHrWnPepkZ1SGqRVACoUfgD2B3Ih+Lg4Z/Lfek3BDHdoSeJYZSEu+tuJZMDsmjEt
dCT4JcxIvNRLpzfql2H3vdZI5Q73D6MGelmoHsyVA9UfZSLSP/GKFkOPlE/TXrdJTSvvPjWVQhdz
p4jCElOoeFhYe2qXQb6KNafIqDG163oXWr+BnpRyKHS24EyfFiic69nt3otoppIMXz+vH5TAIgzR
7EP0EJFDRPQRbabocqBGT40jFBm1dpHN4hpXPYiPjBlUgDSGlEqQ8aQK0c6P7Dv6akH8tHt1TkH0
IZqbImKBNdHPGy3sjTqpu8NDA88yaf4UeJR5ZGS/0fsVWTOpS3FoKB+mSa++zmPHBNQeQxc7J4MT
dD2aaawvny03S4SED87dElHQIiXzDZmd6DkaUlcasrODV3SpG9X5AuEliEOxtLMUShepQxGHIho9
hGtpsaPrppO6m/OFAP5BuEZrMbjwu27pmiL/9Pkf7i901gLOUzmGIelJDEthpieD+GjZCHBGkGM5
8STpT+eH8faFQkT/LbHLn2Nnw/gzXBxBu0SSyhWKH6bjoDQF+tX9KKTBm3S3qwYhY71DI+4pToos
QbxmIbvl/VfKoo79CK5I/aPdtYiw9/YPfc1/eKFwbKKGLLqj6YPIveqFoTbdLtR1foPX3XQ1l0cl
ygp9Ogx5ip5yLVqITdv0J1DjA/pd4PUwV9OAvx+rxyciiunquYnawRgL5BHMo13i4RUlK+VAkjkL
waE6B1iM/NcTolRDpYlcypOEXoHnzlVc2OR7SW5LI54YFA1xQaAyEh2cj4Qg2VwaydtSSIukoMJc
hGq9WXrRWmrF9iXNq6yjOYWlCQFAAuB2pGxOgyjvNtL6KzBGi2o4aDMUmW8RG5LYyVjNMg/vUJ5o
aEttT976UuGws2kqYpoUddvMWHYslFA8pOwvD82DayGiVQG/8p2CeezuM2Hjl3GVhBU1PUO+LMwI
TBOOJmegV79UmJcQmxx4pAynYjtR+Qf4nPWNH9a2nIK46iu8NXhWBUJ63ys/RIQtXxnqdhiA0HZR
VSEpcJkPHpkQs6LK20hxoqM8CXmBv4u7oCsf9klfTwtU0LoXWBmo8nmlSqcIq+GWWi2UG77WNjyb
cbTjEvpscMUv/4+nM+tOVW228C9yDAERvaWzw77PjSOaJY20Iir8+vOU7u9sojsrMTbwNlWz5pwF
MAi093Tx9bcmXSba/HHB8mMDf6KYJdKlVi64KOEx+HAl52jxdw+8DOVy/y8XPStE0AYvJr7LEKqp
NqPpTWVDA+MBqSdwBG79CMJ6RyMbEw/MuCDv4aOxP/Q4mI78BfGIOAGygDiJNHaVHXxDJ9vM/MOv
aVlNljJLpZb0xS1Fra4zisWLTa6LIJl3W65MevhiGOKYJCNb/c9GBU23sA0C8h/JMpMdnNtpbwk1
YQkeKYmRoKQIxA/yOvClec4b+YX89CuJFjBVLoxcrDfZyQutsvhpyHSQZUhAUXFykaTna0yhyLDi
zEGEJt3Q3WzV0PVcllw4yCQ/MvxyFzUKjiESFAqmneKdXZpYgRLf5aOf3oBgcP5D19L/j0R44Fc3
chYjdR7MJZeqjLyOvK6kejghkOqLIv27WFYf00NmOIscbXBYPnbtlfQ2ak2y4Y6OKWuWiCXWuax4
34X5GzfGWPrywTDswEJERPHqZ7+Q/YPBZj3mxiRhwwwZcJJ2CmILOQZONVGwmFjKP8Vx6kOp5gE5
obDM/w/h0RIIVKblV2AqjPw3fAtSRJ0qunLoq1aKQSMJTxDOuM40Y6I0Q0dYuUICS8s1kuVKzrxc
BcwRfwiW2KrJbDYS+wkAS6g6I0BF5wvmvpBFQO6/sHLfQXdBeAveTsNiafkD050VJJ74XhDBv5K2
ev3te6lNhfB4VH6EsyMMAmjm9LLCXvlyWWH9NBA/droZfOVyz/HHtldCTazcBXNmDeMCyZSSkheK
fhR1Q8oNxcyHpnFnyXnCSgTWxMEAbsUs0K/gth2nRQtEJ1k9yQ0p+nv+8LXLN6r19J5e8Bct4oUA
PMzJy8N7PLn4bxsX0rZ1m33HIQA9ozGcZTu5fPIWZC2QLVz+6g1IMJem8TKhZRVhez3/kGW8BizV
pLIS/38izs8SzJVDNsKyKjE7jMFPrP1frR9nKVmTaU7BvcTbvVFnIY7pLVZnHNcvGFL3cJu8XELv
oizx3DMwJtzjErx+DtbjrUdGufqEuhvWlDmG9bhA7XVngXyYM+v8SlMkdMGcV+lfQZ1DgqwFETB2
W2LjzmNmzoyt7nqdYdW/wKMQOhRv/kKrVmLV1lSjJp84PWXX9R0F7QYQEtEuo6h2qw99+2UbA6GZ
CVtY7IJbgwdccvRmhFISVTdWf1kgVxai2gMKur4sbeG/AiUfOpebl+66kdfQ1efAS6WxqeiTJnHw
XulAg6QP5+8jH0DPrdHrXrvztDbhZWboFacFfeGG95cXdA7Y8Wfa7B7bwbXrPbu2MJZLuhEIE1Do
EqJRRZ57ER5Yh59K44KQe9kGvxQxn2BUBijs5oM+FbKuUOyFutu1myWv/wq9ZhlCHXuO5Tmlg1V/
K6QM0b7Cih53AMmf49NQnoEG8hfZYOX5F88x4qCb1bCVIRD+6l3pDTDo/IVWiQZ5KJQOPMaH7dFl
QasCunXgnx+AMRFL/b48ZXp7ufB/4eXRHhtOw8qIzf5O8VGIvPC7XbRSSzXMd+YaQKQw+rz0EvlO
2bUjMOS7eTPsp2LTo7PMB6XhAqv61xbnJyGqyu7YjLBpdpAy0OhtbKwTIG1aHqLUgIRzMzvL+DRO
lLF/TS/+lbWF3/PjtFnEORtC7MXEA2wiQpUQqEWK190lKOyXxPGFzXQzoKWHYseY4Rd2Sk9s9v9j
h0r52MimqbLuh47atiLF7mMY9j7wpvvD99vNXpTf3od6oDwG2qWAV7FLmqGQN6iJUwpmo5+ffsSK
HpzQ3olloShBb+ZOfraTrei7AcqSF7Ep0VrnDwfA3W73snYY202uV1HDsY9DqVRJ1+58D+Z6nxWu
Sllo1GOT22U2jZY7lu4fuoGNO8GdDxvYr2pcewXUq1nbvS1EtPtC1iCjPZiJxOErbzCw0BZfUOnd
JhPu+HSOYlBP6hUSeaGjE50GcjN+xtQVzTDeFdxjbUnisxpJRCYxGakTQ4rpX88/q+TT1BC8/BNf
g0+KBO0Vak8OcHDCd1zypBjRoQzvr776Y2mPyHkgz5pYp81pI3YNEvQhn6K02h2hBRITCCzmcKaS
fOyzNoEG8EtWJbI1BvKi/8nNWixmJ5u4BDwD9GvcGbWm8I5X77G+rNz38j2W2WJYwjW/yOf5WioI
+/5+1Qal3Vtj8v8hoYs8LaTnoTaQBHlQs85Q0iMfpa5HWEujPikAfyp8b9Ghi1gPxitSBKH4fqZf
NH491zfI2jevhxoIQs5c0U1SW7qFvVcv4oxJMtDhrvXusqy0FduY6kQ5FU/VdFzac7GC9H+7ixLe
rdX1MkL0NSYV6xSUf75YYIEqVyZGS4P0ARwLf43F5d+FtdjzOi5SVVyBWTIQBnBVMW3HbR3obbSa
r1ixebwAYmBfSFjPNLhg5fluh99eeYMnV2XAuV0tWIV4JYaBtEPDPfZ3Rr5+vdbmkOQdXRj1gQdp
qzTMIikX+3dcARa4o2DljkhWrKfYExhLX6WC2IAwrMSIShQI7REeWRZgnuwPIraFCEuSSwPaaQDa
2DGDC51o3RPkfdgxh4Rima2D30glLV4ogGcwgF/bZnRbBQsqcT0SjcS3TseMtWjc6TnFy+lFk+xt
qlgp7xJUVX/psfEqDAlvnkHSz3UfQ7I76eDiiKapO8Dp7267Vt8wX9PbCjx+zvvIEAH37fafOnom
Jnn8M3facDPIER+opM2E0zy9D0n99cS8tMiykALAavuN0qEx4zx2jjp285H1IMNXXCEJ8IftyHlF
k0dp4UahPlHQbZEvP/Jx/2Sl0Lewqw3dvE3PX/Mf7psm7U5w7UW6b+4xyqf5j6zdzDfBc2kdoU87
EPzW3cIMh8QeOkzEXX4avFI7/1NLs3dDM5e63Xpw4kwNwOoC1e4h0XLu0EeWr7dVTt/NX7j0f7T9
/WEFuAIwje6RW9cD42R1yPwnQBpJ5nUWGp1E8K/SrYcsyw6fO4infaQC2xzEKKcS8t7rw0pzk6Ei
NldmC2I/msWn3d8o6wanKLWyCxQ3WMJAYn+DZ/fddG4MT5xntC23AXAN9zkdsZATwsaEZj7HfyrD
cwQTGk6Rfep5OfWdm2nQSroel8QIhWG1zlBA6HztPE4ug8ewKnKMYZtXAIxCP8EshXxDXoMP1ew9
jvcq9WR28QSKdOeiuj0z6NkaMiRSp7ar/LaR17mn0GxvFKdeh5oJ6KYpo3pdqYu4NNNkmP3djtlf
DkqPIyVbamTyDV+0y3ha1Uj1/neUm3Slkz9v8pXKKr1qdrdFOgsXcYiiLVglaIBvGxFPGew2Qpgn
ZsmoeONWwQ0H59/uRT10Lyg3apAUuNTsL5VFAMRXDVdGWUIK730QOlac+lId9Nh+XVh6lnLrUvfc
acvoU+RvX9RL56KNRYmoj1uAgh/lAd7a0jdDbrS6Znp/Gx33kFJVI3YaJNCdkLan5egxCyZPnJom
r1Gf3Z8wyZEmIHIUqBCeKP+/cpobddbbPCbUrOxHBjUwJv/GtitaynGbJ/PnNltn68890jqILwgd
aDyNFpULFph+Kl8nENjtadVbJWSpe0rN+hFlaXkuz/ymOtnVWTvWK6lVd380OFzC/0J4SwXzq2JR
6Y1eTygAE/fdyQY+3kg0uJVIX1xBMs616GJkQ5C1SqItIfAAG7LxCGYsKLPAHcX0tnyQW6xlrvQg
rHaPzNLHXlxkIQnNep4YhjC/cVBov0z189U93s8a+qmzMdMMU6TTEF0RlchBL5sfYakIoUkOabrD
OiI8F+0EVC+FYbHVJ05aBnPJuYDW3a91LWYkiE/E7UO0akIoEq6taC8VxFUNdIneujVlxaUTcO0S
hhIQCls6nbRHd9/kU8Ktu39YOYFg6Z+sFAsqsZkB8SfVIqWSg9WMdKoL9VcsRSQ8kCZyOWMUVLaE
KZMPYfTwKEfUMLILk6KthbaNPROqDAFXxYFK/lpsR0LOM/sofp+2vtSXpzVhOFTW9Wntb07rCIms
qIhEV4hLCx5eg/5UvBON6c0TKXbrFy+WabNsYwnQXSNpzntYLkEbuSd2AxsQo0KmTTES94GvKrLt
oapBqITDwCBFwNxBvKYxWtltMTYQjxJU0AP5vwjeaLyMcPbt3DYvW3S4bYB3HWkXziQc+bY8B/8w
31aOyV6Yn9pGqFf+2T8/j+EZ0woYnM0xORfn3ooOpmta5i5k9MnRGn377CLOmWRnVDmwL4zRV6rT
H4kh92ufDoKew6jvMQywLBzwLBSqW9KTcyBNiu/YLMTjGh4Mmh//gPcQ+rt6FE2CSXZUfiOEqj7N
rPFlQcIlR+Z28WV4TGPmXLJu7/NtvW8dX+f4X8RRnKE47Mu99PL+vt0UP9Stv0636ba1yLcxPZuX
wbI+9/mb6mwce1xrBOX0ucdsBbgY5qS+qVfhHk4lX53MMTTb33M2YLJ2YJ5oC2EhFvtgq4ZzfRFN
G7xEPsxY6eIpnym0+5GJEknSB2Phr8P5bR4t1+1hZ5IRB28/raLdWNTn7OeTmj5YqPXin/Y5+rn/
a5+zwonkPQ5x0hUOw32qTlQMKeLxY3AfxGOUfdBBpMftVxqtuiy2KA3p+i2+S1b+TzpxfrgFEETu
W0gi5xAOZTrAgpfrg3vtqLcyUou7Rfwv/ddu7Pxff/ESY5OAlLYZwB4jlZTFgykFUU0oViIXFUqH
TKiezR5qg3fyOwS2cNLQI52R6GGmAYz6nIT44otNSZ9qHJUpR9nH2BmIpUGy1PeBaumiPEe5Eo6B
5052SoSgWLfXML8RJp+yVXWz9dJ6aohQ5uCycz0ims5SDF1It0lutcA64ZgTW7nu1odkNOrwhnuB
GcBx8vGNmd8nL6geoXsavZTJXZ8Whqc+h1VeAfadWmYdDVQKO+yeZKA0HfaIiFsn6UrO+inH1y3j
46qBnA2eG809F7h3zZJFtmiN2Rhb4677W3thaQepjZ3WqPi0RxaGTj7oL4JtBoko2NJtmoshPZzQ
wyFI7Lg81hMaWH/MTtSHTVeNgu/2SxT6MRlCTiibTbBkZHwms+g6n4OvHLQzLJkvgCc0XcVoGeMB
RjyVgqO8ohytTbyVCRqPCx5Ir8scoSO2BmxEWCPw2YFg2mbDkNahRjGsERx8D6gqYsSvj+CLvJgW
ubDFdETbRCxtil7i6MBXH6Gdv+7DCO/xpy0vmOKIg/3Jja7OIvWTMgAaGzOjg66VYDo4yBAIZ0hh
yQo+7hqS0bemyaiAL1h5xShHDykHVibECF85cXVQ122O1jaBVpdxe7PoC8XxwYLvdDfiSSJQiRQU
Ebd7fFrOyb0j/tPB+3NmeC9oJl9mgf/dy8qoTAGY+uMHbqCUjSA7IeRgBWBP/tfe42rhiueZjqUR
kQQDYlByZUpU2Pr47fSoZooUUHZdUSqj85h2/hhFGTtqZHc33dHJPbXdExDApUBAipiUoHBNOOlq
OK2JHlPUum+W7SdzmqAhlffWIqzUzBLG3GeR5P6UUPY0b+toWbLVrNEesAgOH9vOPv3p7J/bx/RO
m18I0gQW1cMMgGzZnAlhHyb4QoFdKs9R0k++gEmkLYpJZ9by+l5nVkWWsUkYIAWWU61jvm3v5elF
Jyn2VHCkTCzIRE4ewhqWAzsVKBuiKI/c54fOLn5g7dFp6IM8jNVNcA72wb61Ky4+FdhrdFU3OA6h
P/OnuDsuWuItJG7uYkgvnu6S31KX5Edy/vhOKpbiQUx1MsN1COqCCQY4FxSZJNV5bV/b7IeK+I/U
pHGPW7ZWol71UaX6/8gpiE64BwTiS1r9CafzOaS+3odn25oRluCHoXB/80VEuRRzmX7bLKd09/mI
jgV6ha7LBmxMyR5h94r68jTyeWiyTJYVZChtgj23lICSsZBP4NOgscuRrmHQIO5rYmMgDdWl9Im/
5QeTk/uvwx5G345EZXJojCRRJsshqv7vTZT+wq1VKXB9QuV2hjWhiOu1cYQDo9g5oBT3CKmjGcJ7
+W2Je5P8rPSIXDi9/2MfJFMRJgjoGXIJOlSHwkHr9xbsbmjnmD3hIGmZ7bWWW2T83TnWRDxr3h6q
bvYg5mWw76IZPw3O+BLh+o2vzfw5UVFcQYWgYjMesdAjAWg88dQBKR6J+ouczTnzX2hyDUe+pNo9
3EDiHe25ObprbdnhBMtJViEXq3N9moOR/TRYkGpTbdr1hMIsBkj6zIeHzPkf+zT4G7dWEJTpFESL
xzOGT2dlVVPGF1KyWDSoxOpdt1qg2J+EeHdN29hpjHuYJNzH0SSaPFM7AeBkblCFGP3eV9GQVQaN
d2usc/bF+M23ZH2UgCJYirpFg22Ib/3c/+irMbRmLeHrRvVeptz4hublJgtw+HZJpPRfwhe267bp
r28wDWMSR5mM0Q/IAlvyY0BNdEy83rZn+JsImou0yGwtSa1AIqRU3jMxuOEekesHxzpCTgQ6lvoq
DYMrcwiw9q1LT+52s5aaLWUoyrnw4qWAihLEEeXObU+JGD9SCrfSe/3TgBxRmT97WE/FLUsAnEXc
8wjd/CFKHlZRdr7P8tens7myaBYGFEFt4+/9fW/b20beVwYrFUBlJCUOURaels+PbjRFO5p679I5
TZF7kajBl8QY3ivHrUkyaXlwctEZSrwndh0SqLdHxQXOcxCbGeMcZcgu3rUP/oZYN8MDhAiX2DXC
vIDbUFZzUi+x4ZI9DOcFdkARh79/3oPuUP+XStyY4tQg9E65CSbfmQju+MsvwGuE8fVZP5b3eT0V
aVh/Iow/udU/Ih57DXSZ0hM5krHY5RuTbofEXKOTDuVdKPH+FFK/LdYSClYnN6bwdyqL4v11KQ83
1Ff4RYUeFnQAVQZ5QxU5xCsqbxuwQRsWHbsmE5p1chMYrIgEasgoW9SuvyHBxYAubzlkzxGJvEfu
Muy+Rreb2ZB0gC1XdvXvdKz+1Qi4B/QOKAsc5hwyNX9a0VX7x1hWoVm1AUtRTcMrB4LEo4QEpZjf
Q6tHjdzurudpPNVW+d6H+AOD9BCDnFEK7IGQNcsEIXNMrYdFhnBrqExxy0jwC03xcWp+FDBXPI0g
1VBHpeCJslLsn4IYH0PCpn83XLrZVmqx+YVkASAC1AFptI2/u1XTGLMwc4Y2cTj2EIihlEH0S0yQ
dnE/t9vGJcQIvLHigpS8wUCgfgwENaT7ARjENkZ+/EJMAYqIdR9JE1U0TIh25aiAFkjO+7QUMKHC
efwEfSfvgMmP+4icZtUZkvn+3ZIgvsZzewKh+QFwQIOB8x0BKgx/zIVuE58xsE8MnKjc6ow5H6R1
Qu0GVCc1C2iO+zdFkcpM8OGd8EqQkfB+wHZN3P1kILauGt4cyq9gDRL8iDmi2BP1zFlio1vqmTX2
WbK9ZgCOmDOYR0DPHNXv116F8gX5bVszi4jkNpKiuNDGJDMFmaXe1xmRjoqwRLw7RV4iqa4odAJb
iDOUPUl1W446otCBDKKiS3PFkqyYA8OiOk4fx9o6HHwTOQ+xuJQABYCmxk1EC5lUyvvBSMjO4VV9
2uEVrgvyUaZyPfZnQWIV7Xn6lww7v8ElXhtuugZFhBL+o0wygkmpwQk9bdKcKXMu33L/eQHwADQV
bO8A4MJEe9LisgcGDnwJwVMOyf+Dj0vIVw8tn4pP6LyOwVVfdjFm9G4DsauWmEHuJf8WeEEET0I/
FoGnNLwSDYgACVJalXsp3ArbU4AGXmALxACNBMjDJ9uQlrzGWWIaFTMtt94KVfbjgPOPXQ13hZh/
a5xGKYXnoIpCfJWevlKDzD9G8a+BwfoBAxyxleifUaZAj24+ov6C6qknuKA8nJZyH+2gRDfiWoR3
HUc6fFUAF4/xnWoxVRDHaIasiIz4B3grzIHMjB6ruJaeCT2oTM2ofydxf6l20RpryDKvTKoSmzP3
/rQAPv2J1Kifo2zMDzO0iy+rv3qeWSBquC/oDxXISS8zXGIs7WESHAQWpkmiapYyXhvNkD/4J+tz
M3stmtl7Wc/VdT1vbVvbzvqBBm4NGqf/MBIFaPcHFEueFLkNbjBzdvXdFB1DgZ8CLJWSHjd4Z/7q
l+agXG67x0Go5nFM5ygRNL7nnSkVrS8/WB3E7B8vOHVeQythBBHKXOR3VKVG3CDkUXHTCVnVaieK
daG7Sx1KehMKa0XsCEq2kh1dFVB6PqiX0djo8734KcghEldqSuiKRWIoZTQ5Pmq+D3W7H4Anm6+u
7V8fF40K2qFZZwiuhWKPloMOL2izi4lyNDZPUJO98fcmTj6H52RioKIMvM60PXiN29Coa5YQu1bR
sHYbKwhtH6HVRkdSCKDp1SA51/I2pKanxBYIsoFYUp9TOSPM4k+/av56jFHeTppSCBWnhtkhAglR
R4sqTthfpAn8RD44EgpLOo8prmpJ0CWHDHscsmC9CU1z8/O0u0tMVpc+nUiUg3hb4Opw7Sy7CP5v
cMao+sNhSI1hN7Aqami4esCsrM0H9FRc1bzHKDiZvP/+vHrZvXB0v9BesoDWknqIYJAxHODj4RsY
0kPoBsoe4kEh7mgsEFTapMBbU6T5Tw6Hh9kH1APjhw/xFWYTm33I5QZ9cYSzI4wNUVII6VwUI8VY
n2TLF/u2aCy+ChLxGvgemGFcO7H5+tXd128C7wR6kIg6xYrj7SWQWxpP6EYyayvmNAb7c2DHuUzG
B7op0eSl5zeBUwQEYCfwOSe32UkZPyvouUj/+rhXd50HfltIuTyqK7RcqQYQJB6Je/NNHTrGRNmo
cBny0TUn6fWdDhqE265Du+x6Vo37a7mpS5oK0YUukLTs+RINFpaCcKRagzj1FM2mhttZdqZw+p9w
sZbo6Q9ld/LI5iqUyEPzmuDPMNceg2qc7Er6BfXN+6WPEe2snCR4vKMF+XxFXSvdsvkJ1vU6kxr6
BKrbYiINC0T4mo9gUg37E2NCf1b85eg18GnyyrhBEoD4g61E+iWgaTlIKwGhy+T4DuqQtARRlZ1D
9g9hkHawf+He5vr2PBroxpPOZ89ihRDEFnds4FEAadb0i/zd5rvxbFbSEIIMD4qHdH6Q24ueZ2JT
jApZZrWUt+UQMhimMNBCIKGyIsg2JRoIpLfsnRflI54Qcbi4sQRAjx+rpLYZrtuAXft6j4OkIGrt
c73vH8tzdm6OzRElFrvlwzJ8mzLbKbBEOVFyYFfiteFyo7p900lV4lwiXfRv6SE+sDag5mE1YeZ2
YSIxd1iecYlnrsBuKM0bvi4x7JcCFc03qKwG9b+M6I0NHfpxYd7+QTO7SwKzP7kNXoqgbFRNvfZC
XWBGvsiA47VJTdHgp97W28e6XDajJxtvhqujKB3lEK+2Ah4MYSVOkl2qYIHsEtHJqsJ1FzcjWu+6
Pm3kqEz4o/mm47QB/jEXEOuGnq3AlnKa0g59Ng2WqJwaIrRZ3Su1QZwzxEsFQcxzlB6rng2dhx67
SEyoRg5w5+3yNH20+pP0GF1wGoLCvM8An/w3lFq3A/b8W7P5BeYbBe0cFSeacKnX8V6CS7gkHigt
refCdeLT1p29//MsmYbPM8FjTBIEydi7IVIfKoPuWuraQv4QByaiTujkoDzg4g3lfwPvJeEZS6Jt
gIx/MTVByKmKggR9nZlqN9zku+Yq1oRyfFEioRKIX9iXQkCyLSZOlWYlJ9M5Ca+2HoklVd32cB4l
AtR0+00ByOiarcK6Y1jgGDVZGw/vHsQ0P8V0V27y/Va1t0f6db8tCsaSsfd49i9zRzwhaRXQGoht
ICaC9nv33Pl/SGmBDbTBnbq8NET1vRh16smT5BeD3GEEp3esnSlCDvvE7oh8VxoIhfjT9tGSyh9L
fc0gLUlGVBsp95eUFEQF6w/qRc1uXi+0KdYmU3b8kP5NUu4nYviUNaTOQqHHkafzRzrFDmFHigxd
0vtvWBTMoUeKz+wLsAy+eWPC75Tdl2kLP/p7U9bKuretV/WKevM2RVaWXTOEpOW1urIjs3j2L61L
7Uj3WOHrQeGkQVWOuqpHLY/kVaglsrHLdhpgPqDNayIK/IdSjBtgSXmyFhRYED1xKBDHkgr1oLD/
5HbHfSYcyiqPep5IkHo73dUQ1QNCd8zesb+6IdoVM2MR/XYXPVHbD7t0IFiQkxATLUTBDoJEiUse
wWNnBpkxwFIkXzxftI6okcV0ZaFSbFhRz833+Z6JvOltREus4duszeJJPKkoWlLWOQ2Z4VDpe6hS
5DQT7iKre/1juaUofftRcIa5AY51oU6REGFNXsCF6q6VZU1SGfyql8c13oWBXR/iXX14Ybgd/bZB
uRmxgo5qpAyyyIr9tpjXhNxOrjoSaA5L/pW+EqG/usB475N5Y9/PuNAdwVrgjmBGSJxJvgGXZHzy
bexRPSQbv93D/fe96x3eu2zzxpau2IjQW45oGAreXQNyq6TceJkCPfGmpbT4LS5KNiNW25nn05ER
K+g7htD+pkeng4TsWBa7zgjFDRcGSeBHJ/nVuCCO0t2n569OqM/6+DiIz8JtdmeTb/8+Ruki38Tc
biscHdhzvB79yqVFUzhpvPbu9VtytK+nJV281uyXjBoZOMSCV5xRdOgmFAoCi0Y9xDL6ofw1DsaB
HUR8IGgiBO89JY+tEYqSpVGmdY2j/lfBf6Bee837pO9WmNhpgKOYdUcMhuUYBDN6OPfNXrbAzK3Y
+avutXsVfaFw0U+Ds3CdFVJg2VCF7SwcR+HCiljgTqc56QEnq2qMYQodmW1pb4W+kA5IsKog21+X
1yuAEtgPpSThHGCM8Rq+2O3TUVIMiEQBshucIAGzS2yPJo3iogQlA58hwisGQEDN3/0S5xv6ARAL
PN2MBFx1qjNP5c8xp8+xlJSiXwZD49Kd1oFFJIddWao7xK/jvJwKx7OYwb6GYuLjZXtQKtgJxK09
JIen5R0ua0hbvzfX4zkSJMXADES0/JIvlY1ZzapZSzXzBY7uZEai30+GBliLDs6CQvzjhSSGdZJj
hZCRsXj9aAV5WrF64Rwh5Syd/rpNHiq+UdKYrTeWpmiJcHg/bsVQQkkIibQZULTbmCukdCks/8Sh
TwDGY+DIykbc5ItxIyNmVO1wlRn/TPPRiy6ZsEsQUfbhXBOP9z/adi+lgFHTx8yHiRMtEsKDdPGj
eNVM814kgAIX6WhiC/Q4BEZjrAeYcmATWATbHToVJQcwLrfrNbNmlkLqxoMtzmx2tnxYHZuVPKxy
b5Suuk5D6AlmcvzoxMDaEZMNWXFOR3TT/8p/FcHA22wTSZ8bvGSJDuevn2Tc2r/bNlQSUtN/6lbl
EeBeYIC47V+qn3sqmd4xolxGENA3faivtXvHKXbXH1eELBmutO8cSrSbbFA3rVInRq/aG8Xp4LlC
TjV+QyEcvxMnmOnTqD3VbuNu7UarfMef8gR8lgX0Pfh6/JAfhSez/Z4w1RxjmdfzEnWmhcMtsipb
u54qepv0STghs7A0HqDKPFNT2XDBVTObhY2Zj0rkQzCtnya2fdCLuWxUne7WbWW4cWlHyU+8YeJj
5eeHVhzYTLmEjfhNKwnnoTu1tonvS3/IZTr2/sXHeNMixqG1WY19mhxYY8fQ8AFbV20CNQL2GiaN
c2OKg/BAxUMGkmPCrQ8xMOjjjUClstlDYSJLeEIvS/DSj2bY24LwPcayelaHZpzujCUOzHdmxDSk
Rg9cBazGtXMhxgUzkO7sj5aJm3ADWYFTDhh+c1vprIMWYtpe55DaZX9esUPPm6WyzO8uBcj0imW+
ZSzFhxmTIUchVte9x+I2AU6g1R0zi9H42qWYCXIeeonzpPkQndYxUAQjeZsG1mT75kl2YtX6WuwY
KHDS7wyqESooHlPCCEvniRM2Y1C6006GcESITQK/1AhUg/FbsfSVikNC9TpupO0WcQPRI3tLfH6a
0V7lZO7v58DlmpHR/AhWchuXNH/wfxIoHnRl2MfEKtSEIFucWFJM6g7tRXSyqSTczw9WPIp0UGNw
XgVVn5SzF+7Yk/v6hbB5UBYgAUngKrR/Edu9jMg8n6tAssNsxr9b2IixypM3Tgvs1RftWTluEGKI
Dvs1CX+J0N/3YQHqDLdcneNwYMBFVLxHalX1+QYsTtnDt+/9OeTY+RuwfPOE7/8wjb975LQJIinQ
8bXo/PiGXSROg5txNIRXy9fNMCOkJm6TujpOE9UwBAqIQX2PIcUBWPVEM5Rkeuvy8CSFJ9PAy52R
B22StxUNpQTypoUozWhedvzbhfdEbfmFkSIu0ptmEPbxpoY+ybBK+BbzNToiEgSCCFFCSQh9nE7f
fEJgvgSp84YtCak1m2BPTdAc2B10CpAnqr/yr/iLhkVl3n/Snx61rsDM1tQQUwgFmNFi/vI2ITKp
+7s+owppq8Ni3cULjyrv/An3s2U1HXBL7O5bI/gDqhtDKIussDXp0T2HmUOV+k3tsDoXZ/ZKSHHt
3MquGtzoq3IJsMKurOxXvFwa77N2UsYDwrAbL5vlGN0GthbYrUMM/ITLy2NzX9wXPYQ+q3BoAKFi
rpRgTJD1rNPPg3CypVrdwjVY2QK3xMcic+pgrs6MzeNzrU75QIN4UNIEph6re1rHvM175jyX2ZHA
Xf9FgQgynsIVYiuDpfOrgBbzMYF8jYW2oFDaUAaolu855o7yofH852Q9b05dzZpg3CcsRImvTaLY
ef7cm0ELi7f3KJnXJCCUZY7NH2Es+yNgTorFFDuIOFGBE2BEJVaHoh8EHlo3qAo3jGHZ6rAy+88s
ESkLjmhiCgDi+iu+be+Lv8NRAMCAKAT8mkp8a9Pa6EeD0bXnDUZ4YUmjaA0vjD71FnFMETfL/vy0
9FfhKiJgSlb54rHJcNDhlLJoiI6qmEWLYCEmVhFt5A+Cian4pIlxhliJ9RxpR19CEBGKSD64Sdl6
kzpijyvF/Wgs1DOx14225b44y8TZlx/eT2/GsEgt3CwCbEluNEmilO4+oM91h4UrvtRsLuvEzeYw
ZADKI+eK4qlzpwkO/XKxHUAtX1kP1ZRw7kFPg9csQ5owCw6C3VByBT59AJMSQAZzyrIkxSTGwxtQ
huaVcGjFe7NF7JjtBOF72P87oynWCd8G2B2ApdK6I67G3wKgVx8WS8HOgYZAQkKEVVuImWLOqJ9p
rywcNQD7OQMVKOPhnGjsFezUtXjLCxeM4vgnerkNdeJRjo36tjOuecuhprGKsba7eeTdAEWVBrnF
7OPc5saU+lLsBzBunep79DRAqcWkDRoy7HYtHSN2CGj8U0HKgTBtUhLLDMG2VIQT9J9XiR+/AbDi
SRlLyle0fGKgtebBAg0OoHgxYOPCJ5/UcZK78ts2aypK2vemWOne/U/0tP7w2yWTAHV3gn2Noadx
OA2A3HgnzSYHy3gwhu/s1OEknNCxmShMYBkBaJ7YafAUAP1DCcrEuian8TC7Of4QyCJmYsKWb8Dw
vJuj75PppTuH0YYinLjFpLJlnDvbvttD3TUMl+3IblWuQenOro9dL6WH9E6LltLt2X3S9EgFlqbO
7uJZtrlFdvrGe+eEgLI7Kt6DUFurR4NSgteHLfymvzjAwaF/G2O4D1Dzp6x4is6xvP8ozepNnoyw
7zV8ZkOFPm/PnfKYqaicVMUNaGyW94+K4kThnL08r63W29G5r0nmlTs1MxQyhFGDYrMglb+Z8eS9
v71Zk9ayieKF5xNu3sYamQZV1UZ8ibv8pr+OaDBVWZo/yEC+Q6eEmHFCOGnMSyTc1GTVbQbl7uoD
5Hg1zmEFy3aX0lnfzenOUFp5ZUePefKY9VOE7EMVJkoxaeGcpA31o7rCiCjI5vQZD9/bU7x/MVgc
wp3471lP+ocih9KzQkCpbLpWlLqvkGnQ9LFi6WuY+7FClRR3fdpgmM3h3hv1D11UGrSIgZusUssg
8pW/4HuN1ToeMDAfsC83RW/S3gXHPnEgzoktsnp6PD1IPFpzzVXIXMESX4wSRiSTjL2pdgKYHpfA
O/3DatL4q5mkdxdv5juO/Il1R4I/q0s3H9F2WNGdtD+MsAFSZk+oiIxrXDE3zSjZvVvjSpm27ssQ
D1BEeDTk7blpI+itdgb2X4Jid3atc4GfzJN6Wfvvhey4Z70NKvOYvpunuQaMk7IrBjg3nSj3ELle
K8K7/ijCRmillW6BH6hmPgBTxsVpHoar6r3WHiujuOjZoq9saMPIBu4HzjudUK/sd22d8rZva7HN
wBCW55T/6+2jut6/lxlztY/XJcFhoI0YZzVKnlHFWo7+7jRpoOC3hkB6p1HTc4PGpskXTS9gcQxf
2a//GvKP2+DOgNctaqEPtEVbw21R98hm2jmmT/bztVNbwxOhmo9N/ovaCQssET5EqNewj9kn/Dqe
Dn7dNvPH7RDQtrMunma6SgjK9wUkss7Pu4PVQQaztmG5q+z23EAmwkwEbVgBjfSdJ1DzIpl2U6sA
foRIf8RIDmAIkuxOR+CvWdkT4fuufakvp1X7h6gp7w4fhd3LBz305AZSBTM5ErWkK/bmpwTF9bHc
UhHbvXPc/OtJC1p+D0ZcO+Y9BFdAma5q+TcblXU+eSOBaa9DbB2xK7l27kMaZsIFviAaA5NykSnU
xQjTOxp6NMP+tDMHDYOSS8hE9amyYmkSwMlSXQZBcTBgSuJScjjRRYsXH+eNqV9PiAim1bAt1oTs
aJPWgFAthxIGp4iaAGT10mmWl8669X80ndmSotoShp+ICAQUuGVUnMdSb4yyLAWcEJTp6c+X1WeH
vXtX12Apw1qZf/7D78VgZv53PS1zLdIr7/Gd0KWE1o0OZ2hgHwe3z2CQu0nr78s90Jql8pBBN2Ck
5tVFoGlOo3kKNQ4eMYR7gi+SCnph3MSO+0ZmlHv0bphe5LxNHa4VQ8DYre7Ti+mXzMQ4JYDyxNYb
3hPNHFF2zMnjIOGa6kZcJyqzVBB8ba2TyYoCghUzLYOP4UGTMum7/A5eeOrD5eIp5ctZ5+00shIw
4jPZhGhd2d7n7apOKf9cdq03OJ0ZPRiw3+ZGOc7gVvIiKMIx0GP7VIjvSSekjVzdJ9SmwkW7kikr
jXGRSWhfhxgiuJdL3ettjIub98LnuobpSplOOe8klFXdAY0Mi+dtZisu3ZhlODomy4QFzqvJZ2z8
ImZLWITpV8ZvatWro/VYPlwdO8mp8ooyHVrOY9y9uq+12X++RjR8WfubWLOYNoBJO6IAJsER75SG
+TMp0GNUE91Y80zcLyms3TRQPsPHxUt/qEc7QIkYkgYF/IHSOzIwOfFhmXgHSukXW0gftUmDcZPS
r40QXQ1bjtKFjeY9yPQs+lcK+7cvoSLCPrJ7gVJ79c1PqBQDlegPAnjM7iRBo3LzLTLZQRKySAPT
tgPVDuB3A48CN7m9bt/Uh4c06G6yTr93XefqNGdFd2N9p2C1+vCr+uv+MT0FznAxyhPsBu1xelYU
9/NcpgS3UbKzFoofgUSAYZ4O6ImnjgCdkPpwrRWOPhUWX5bIDniN5KEJ+UWZiGclSZx1/1ZB8rQQ
MDlQGknPAnDVhodXWL+n9uxFs3JLZ0nrwRNNfw1ODdpHlGII3JEQf0ITOd7bz/9mCMwYjq0p8qNk
TQd+n1NurZsT0PesezxwKVZBWc06SBN23S0z5OkBGuwrirvsffhy3W7Txpp12B1QsTChgiUmbmXZ
7tp4nDVsI7/FVe8IYWKB4cPqNWwkbBoUmXavu1Sm9wlaZpqPJ/42RHnMtJM1ywdsHOxDGjck6B2I
B6qiPLhT3nW8lGkCuP+5y3lDiYKnpEbV2rn474tf6oyBPDP14ISltYuqw4YCdOl/FKYuo46x1Ot5
23Obl2/23PpK58N80dPrVXkdvpvoeXVpxp6QRVHl/zFXL1XwqN0Kn6MmzPZtzd4bHDroqYK6dlNs
jLKAFN8cj0AKqd/sFvbMcYkciOvkMC/qWZfAhAueuRjhZF7Zhi6MuA5xWPdVfvN1WCoA7T60+BgP
vbhPRnFRhTV3veLleIOQ60LQ8StQsaQvpzFF9Y11Qdm9H8f8NvvwOlGi0Zzm12FMX1QML7dx/J7q
h8XnGbUw7R4L0tDeu4N7z4dPfVrj4euZ3Bg3liR85xh/21iMlbMSwqL/OFF5uQbK1/Hz2H24MJGX
Hxj3Lo7SH1cZqnN8A7YNrn6YWbQU+oy4wRS5pPCHCJgS3AP1M+rdvYLbAVnpO8CqD5PQ2w4iBgf0
9LTdd4n8vPtTzQ12kUE34EJy7T0g7g784sMaWnisEynFOSjKFE9HmHDiTiN47RMyDoGbmOBc6RIO
UeNj0a2gNC8hEUDBGJknjH+4NHpOySxeY70AuOrg7YbSirL6MLVCfate+89H+NkcroMYSx8qmGxy
v0XAqlJrfcK7FnUZ1Znem3hKeBbPYZXNmveCu1YbHdpxWUQlFiZYHA3U+5B7y1Ij6A+wkjbVc6MQ
cdbblj9kizSgyntcahTFUxfWWif3b3gnUwURSDKDAVgy2W9jGmFXrUcwvZWTLkaQHJqn91D6TyxR
3k77/IaC3KYzmNOfjm+3WwVB2O8dJiNTWdMxU/+TL++fGdRiR9+ZWIBh7TB53Tx9+hretipLZPCE
IMIyJybwNya0IOcYQTzpDzi314m9LVr3CurzV+qpNTudNP72tqIN3V6/HwzVbQCmwmGIun7TtQ2R
0cGR8moTNP2f8yB8VPEXyGbK0QEfKplX6gGAOJq35ktrp5ympzHHTBzOxYgiP4MNxetQfgQBY83o
DrUNwFbUBhKry8Fn3IwdtQMhpd3SsXNknn2TTIFZ4euDw+QRznkHzzOW57DJfinMG/rCsQUnZvtB
ptxjGuvZ4WNsnzqnJHYRCXZsmRVzLegjtp8e917NGKDbcZq1PmRyzpTPGLRid35uANwWhD2Cwsw6
XgIA/ORuRAJsRkVqcYYnyCewavu57GN05b8drxrDHIB0kHgvUA7aK/cx6ypewYLwfTtZECOorzbP
CB1q5rPp68c7u/n71NvQWRsPD2C5WqtXp4c6lS0Cs6Ftwoh6lQ2AWokXAkGecranyaLY0+qt7QWT
BUb08aoH3aXrGeMPz7PvAhjccNF8fuG56ca/rLEGrBuJBCAF9siiEGAYfwJhuwCXmL6y601srmNH
h5lK70IR3iBxg6iCJ2bi9/bpjeu4/9Dd1xW5xiS3Q+P8LgaAhKXF1LD3CIEJNBCJCeN3HKDIcPdu
Cb+uXHFB6NuH4R7MLW24bodj60xT3tIf3xfAjZGl4EFaFgMGOJawHdmgwVdYJJpxjdMW42Hbr/n5
R9jG3qUIWitUm76FYgzrdTYPfWl66j5eYXVjdn0tGxafUbwqDf/KLY4avbe4vma80nux+dDmsSIZ
8zsUmyrsbXJgVwsnKDjRXnu0lEXKrH7/Yn1HQdv7UtdvnUxunYl6DF83m9uzG9sA944AdZepPoCR
4LKfXhdcxWqXWw/mBywpCKRf5iw3kDxCXBzD0uSS7PWpL4sRLO50US2LryuLeJ89SHsx+IFh1Vuo
i5I2bNf0Wftj01EYiZfIHGBDd5CD+ge4L4ADPxYw/sM3DmFShDdCcwxCi4YfNrnnCGvW3itU6RY0
v+GWX6JIWBAZRrJhA5sU2snyHZnU/HTEZ3NsLWN8IEPaMRGG1wEj6fx81xx0qvc4VI2R+okKyGxA
nj9xPE7ompOBNAAFCWWO9QiMrluqkDeoRYDnO8M48ynkGtd+bd7wgum4k28T/hfipHxSPpY9ZdrA
vzmX39niPiNZHQZd6Tar1+wTIzq7VFF7Z5SJfqd3CdGtYvPTCRvdjZnxIQOFX0/vb6df0GOVhMFI
4t7pa3MPhi1zWJzNUIcgrXXr+YGPzTCfEEJ6QMN2w0guP9PemHvaQLYG/4ZYasNU5JySt41I1Ey8
1LD7Ve9Up0NYbREjb9hwCratFVie0r/hgqyTEcFOxEX+56mvzlmUiOEhr0Xpt1N9+fSVoIr4G9P6
6xl6Xc/jjmyXXRhad55V8t46M0CWVXcgBlv3L20iH4m1rLWwYC15H2JeT12kJvbKeiHWs70k89LL
WW1GNGIHK2hwzncAGjHCWBC0VfWpAPO4r1SD5cdy6rj/GH++4vnwjhrI3Kn7Jzj5l75DZxT/ikoh
GSkbCP8rHE+yCQbhkgxeYLBnUyIU6Vxlp9zVyUyn3z3GcP0zpzrCpC+fNMdyWX6WF1wFhper+zky
sSxpPhtsrIQRp0DBowX7bBvH+2D4fCVLPV6IVQRx80AXpseAa3Q74x2wSy4QjP1X3K9w7cEm4Dp+
MVMvRsyu2JdAnowTenWk7QZ5utjTkBKUMs7xLr+SxtugDG/9txZyaVV/wxy9HWew7L/til8lfwDz
t4efetM5tywDE+1DScXgOMiLAB0RXZ1yrg7OlWGucJZRqQUvA/LmIH1KCGoP0gbjdIP2zk0BkeyB
0g2K1cGJL06HJQueCj9jwSJ34EzfSARn0dvwxWaUb/iBJ1zoxim/G1rObcYqsruy+W4tDjoWBImX
4AdM0xnWEFBsNnunWPGckE7zDboPXfGhi8cL+8wvLmHSeUUZttr4c7IOYbFM97d1k7LSNBnN2T7V
F7ft5cwmRl2H7xHzs3t4wMU5fOKu9CRXiDqYRD9ibQa9yfPgoS4siDpkAh2898g7GXyVk2xt4bkK
4wuVWgeKm0/5qlEKw/FfZHO06d3a69IRW+CjyAxtFyQ/4WSjfdXXZZj99loweMek7pX8S0xnttoI
ShyaAo4fK/V3u/8s8zlyeAg3b8vNNyrzyrUm0XTn3pZBZjbRgorrBOKPmDrirBhNJhwj39jGE3N8
wG0iiw7wLZCn7yRFUkLAoewtPkQ0kukV5ms0GqKVeiyaUeebtSXp+XbYI547HsqUgbX2Nbz8vKk1
Xo6luOqK5kmDHQ6Fm0Xd4wSaG5r92+AZGKpDMV3lX7ferCXvkp5gync/Su/wxWgGCKUb0hci0MRZ
FB88Ydc7H2ZpO21/YaWhn2XiWfhZ7Gtn6Foqz0v0XeIZwHcg6jlDloyq3jV+P4t0S4Md//S+setg
L4Fr+ZlkM4pYddNY8ikL6aAWkt3RnD8bNtT9h6oqyE7Uj/nqAjG/T71yn3TYP1un2ZOyQOmLyV4+
lSa5471P19zNEglPgEzQf31T2MG/kBIMR6kXKAhMVUp8obH67za4kdFcewQvzGtsAh+7TL524crH
0/GccQ1Akb4yBRvTYSSYGUKw+QzecPLpVRg3xK65bObmibqVcuImJGIg1S7L8goVzJoMD9NFzTht
ukLf0wAsDQKiALG9V19zqoFKFib0i6tzsvFmTCMwhhDm/iOs19UXLIzgPjW+JM6RPbT/wEic7Gu/
Yd2r+heiWKDfOXE2ul1/4noOWmt0Q2WQrhHXhgm9FjpOvhmt9NWhj4t9HCBFi8kCq7FTcm7XjdFH
xVyh8ctDzjl0j1tofKXMoNib/ULzYaOhCH0cjXJS4ja4J1ZSQ5yhabjA3yJUGvRvLesAFibl9IXc
wHy6m05vgmpDX4MudNbv/QWrFHIQNZGL/8pHaWRTNEB/ZjrIVOaHVlByryUU+37dlfvPbVre/F42
eGSujdOZqCN56ixMkDlDIeQhfuWSifTPMj35womcCdIBJ0uLY7J5+rSjnhKIWxAEyr/ssX+H6+AK
wVqETNzUJFpe/nzZM1fsGjgDfxpSpsSwDehmIiyEPMk3/XtE7z0rBa8bQZa9u2Z+/HJSRpTozcVE
PQnEBDMPG7zeE4S3cgaAJHiIWlpmUZL2+t2WKT4FkjuK9XSAaxhBx+BCQF4IGMQuTjxxB2L0K1oF
2TMO3mJho9Z4/3nOCCNxgsLz4f/ncRSxHMTiBYtj/0GElOs6jHJkv9/RJIqdvsTb2DuFOZq8JGTa
vMQ5lprwd2KfXmP6HqM/YxIwfYRnbP29eb/h7AP4owG+T5MAAwq3wSr0dNoIW044Q2J33gvF/1F8
BStxU54ecT6cP3C+E41EkMCAQYSAfHOaWtj7Io4IIRogjlgV6z8rPA9LcHFHbJ2BWueBTplynXBs
UdTMKQJ9EfY+l7BFOaz/HutI7PTfLo6UlIuSaP9P9iip01ROxvbFTeXJXiypmTZBudWfe4Ho+GVR
v/XFD1Z4kPA4eY+TZsUKPFdmMdp2DHvv2CzNHtXgFhUM6dDzPV0dfa0+0FNZ+VG/806wu53k3mFt
4C80hQHeGfQ2ytsH2bkMs/SbYRQFuYED4N3tdmYH2jA7pPbWmTthTsObsl09hi/OeMKGhSWc+81m
Xjny5/MlRqWcx81wvxUu0tMZH1cSaXPAwg8yhUtTdRGIQGzs7s52q+N/BXOrcj7Di8eI2j3JU4pb
9nuEv7VYXL/wtpvSUQ3vzn7/x4CWiJrpXuxrRT5iBhqcHojwcDVEO/LhPCH/4JH4XIXObYl/JcxG
dD9+uhRTS3Seoo3hqmRD+ePhIX5ZgkR5TBCtDURgTHNeEztgrwTBGNITpgfn0w3aH1Ixdgy43xfX
M5evTfsDuwExhDGvzj0kDPH2McWiBtCXZ7Bgbx0iVnPwNRXwYPcqR5BOqhbCOxdZJ/M6dOSa3zN9
dCYxzQdEmjHCNuOHqqRIvAqDwLBKPHbGZtltEdmr2wzqNCHcFvJL2t/Tu/EKLo0veIyruuPfwD1f
Phgo8B1jIMN9omHZGz5AUy9UP/id+cncBPalOExY82jjJt2gsyoHWQdWS1JNlSMif4shzpN5CgLX
IU5GUEC7kb0gqCvFugt+PKRRHR+QJ2w+D+naBRefaTqFhA3gbaKQZ1bpwZ3pXEYx5NCA9r+CmbHx
7l8H35qw7iiAEKDGO3SU9kmvCFroYGWI7GYUb0HAdWHXYFP9kXuRV03tTGYdf07M0z50nbxozHxu
rPnLWPGa32bCF9h+sUN+ucL6t5kbTyl5hWJB/spcMQcK3BgauHlz5qJu9vgOvRG3A8ObzrWYAqoy
SkrmGEblO+O7hjTp3vufPZNpZslPnOHCeAuoscJHCYi9QP8Erv8IYIT1XOhmJscjw/fytsKIKrKd
x0qcLP/5rRpEEoirq3Dcsbtz3ycLnhG6pWX9cPLlq3bgFAHevtax6pnl5L3kOmyurDidLwjtF5dv
Y8LscjA5bp5t9VsYVpPHZ8ss+SVjRkjBoLAzhridxKNZxvX6wjRheLMD5/6Lkac5BKMA7SkAC3Ct
IGzmIwJByEUXX6yatOjgp7/2nxoecuMb3dNr2c4+WQiJpLj7vatkrpBAHmgR6BOLgJJNO8UgN84V
ZbBPKB2tfA3PgVUD7i+wQk0XswC2MlRQPO++gMABq1l9DAGBYW7w17Xf5vRzAFvlJzLi+YMZD6fZ
zYoQw+5qfGOsfw1vsIjrr+bpdlaQMdoCu714Zk6ffTC1Tx9jEUYlLmIgbsRRvWsrp5e7L6YwUHXy
La8kppolh1NgnWLTLfpWRB4pRoeMbqeYCQ7yQJvjI81mcOxR/CxBkzNkwYyM3adCZQ1u6Txy70GX
rfbBHrvJIgEc+Yan0lRrtC68O5QB3GnWQyg6NizdW1/Dd+/j3r+vGwUDqCs8R2qUp59RNnIcWA1g
czBxRv11maIOPVDUEC+16TGwQoM3vMewTBG/XAEzM+4FN1P9N3p/7mio4MAIRF6ATs70wQN8mOSP
xq26TpvNP02f6XnViW4XJgzRhXJ2S3INbEeM9aB61uuiGeZs+XcHcs5zuoznWCZ0d3rXJfuOA1gQ
bXDFzrCX0WctMrNfW4Pe+tAsDIxNui6cMY401F6z4121yCx89ZyW9P7BZYJN25sRfzMEk+ToqFFv
3cETQp/cO6B0fXDIPxAWN8y2zwnhyq2A7rgqm3EVXhbW+AZWk52ShYEbdcNGFIl8EIoc4Doj/Hkb
IzlDdxFe51f0fg+vXr6XfJEVA6UIdzPzuvLIAsWOfXVrhmO6iwiUgCdodRzgHmMdlxQLe8guhwDl
DTv6sG+3Zb3karCqdT7AAXtSq5O7FmZtUN6D7kj1zSpQcAfdAzGV3DvTC8XWWt3cJxU5ObabACkx
dIfUDVQZ99+gjDLDdvRimFtBlxUSx5gQG8qhiaoB3fsSR4hjBj4I4Zp2ACyyPrGO4WNB/hwtCreR
052xGmrXcY2uY5B2XdRN/Q5RkSx/LqJxjN3nGoxtLkH/8GIBeK86K45nk48yT50Lp2rD9c7Ca8zr
6zEjrnBW2KES6rQROuKPdkN3R8wySDDcwIoyP/bQaXSyyXO11rhZlpcf5i6vJXsQf7q/r9zv/Kb7
LhO8xWFabwoaCtVrbf91wP4im1dTG/HSdaCf0ZQPioEWPNjq3W/XPlvbRBk/V6qnjT5TGwO3q5s/
3R4uObAwO0hovw6cVPdCBct9+BbbgPaEiLFHbiEq+87sNrm6GSyAJ8JGfC8at0DtDtc49ntcflRl
E3XFjBxqmqAsIfrt38dePfZarzriLxa8phRDn9Nr9gdkHbLp5x7YL7fCZn9+u8J3OKdrC2UvtdKC
YQcgDAvhmtqAuiWAhHiHFrvEngbpGj4zSKPJ5GGCO4AgCJ65569yc+gz74HFSnLbZXUdvJHgp276
lX9BU+iwUMFB0CEw9HGPQMCfc+4ujNlVTNfSftoOlF89fAw1BgYkR7HRt2crKMcAjz0TRBB6WFuR
6ZTwNoaMF0jo6rmWFTB4UL9wqB/SAKyT4D1PFx36kgEATYAbBwOPE8a0jLy5IRSeKKMxKP0rsMwC
bqQGd+zMoFxh35rjhwy3CbPzcU37nF52pZCDblBGQeGjw0+2yKPbLYQbqf5A6Rk2uw4Kjmb22pJc
gWkveu2fw49CvilDqOHlFwsMVoAcdcwHtQv7+TMs5u8Zs19eVoza5zbmgDE1123vx0BRuGgPLsSx
B2ZiNYFpkwbDUmXIN9zLfnsfXErfEgOOsEz77Y0xyjbLT8ltdO1utLevu1yWKTFZWE1XU/2z53IF
EwLSmUT3k6awJ/ovNrLeNDkE+Zyr2+3M30NeUwgF5+qXsy7ha5nMfD9jFiemOm47ST7uTzk0HwN8
zcevNSaDrDQx7iXkG2IKSJVXM8Z9RlUqp/jBAJijTbvNBQFN4524n4NTf2eXwD4zPGJxZHqauHgF
FKNr6QIxHYa8OMfE2QR9vh6x8iddv2onswoZXFCMMucZ+6bpXU6X04ei2/CX8WvzZLIwSq8D0Nds
UU2ZnwBdwxE6qz/deQ2PTBBs+zlssRxrJ1Aqnu++reOsl3Mz6aHKzmPBcAlesr26l6z/zLw7aTFs
ELyRNzgmfb+jflkU7WFn/IhosVxc/ggpZFfm4zuMFzT7/V4/xqFDaEHJ6p9OrNzUPigeklqWgPK7
GBy2xUAwIHnkrAfqingQPC/5B22f9Jbix5XT9kkHKz5cGaFe8l8zBE1g4oby4g8qMD0MhyTvQbpk
07NcEW00YQshqucjofLNkXyWMTSJDfJd0k1Igyw+UjcGLLgJi0EQk7rPEYsST6yX5FdIf4YbYaQ6
N/7jxYTSr9/Fk8rTZDhAKyqfF284sTt9egQei0atdf81aGIwJ/aJ8NiAHpnTzeQz8u+0jxcp7/rf
uwdDjLJJvTEjE+8mtkTp/uSJLM6XPBngZPTxvnbAq0jqtFE8pBvWXSxQ1jAqeUgwhSAAoum2/M4M
afMAnJq4MtYa3vpfFuywIdALpVeos1iN2mvAblBffItPOvkPqMwUv5f7zw22P+2F2pf/rABbRoCR
DAfndxiDwLHQwzpl3g64It9xx72z/6wm8n10P9g7HlWsnk9drDTAxfWTxV1berG1ptRHrk3RpE7W
d4yKITgxEcHJmI6P4cWfsdOBdOYAmLquQY2AAsLLj7g9PcSmLrBgnKw7azHwyhERsqAHxVJnIis/
IS6c2E5iHQG2zLiGNmX1wsumnjy9GktKCq1Ryhzm6fECxEWcUI/TSTzm2ZTp90V8f5lI6AjDdARx
lK54CNQT0mtD/dRbI5uPOZ7AI2AFlRvXISM3yZ9jYo9R6+KV+Tj9jekDUZajaR5qxGGfKDmL/lt3
kiOflsgQOSPkoYDgpO6ZBvd82pwIJZhj2D/cmM62DfCufTobViaKIM0Xz6Z/aRk39Hh/sALZRC8U
ApJnhhT+T7NXkpFlRDCVAggx3hieu49YvSCwuQzGHUInjLGEsFzPaph5Q8oFd6MExK5AvY9DchX7
XY+MMQKmhpIVePmSYEKZhAwlPRwjgf0GoD14bHWmHWRA4kpYMSIjpLvv2bOYrO7Tp1/wvC/+Ztzk
EmtINPXl6x0wBGeqAgF6diNUUZldpunY3km892Ein+X7/z76DLEYHFZf1ZeCFxrAIJkaSI4ZVXBb
QcjknD3mcrcJ6IS3obfWMaepphamKqwWLDwlxoayknR8YOvACFo/WkffAM4UTfz9LzMn7n/zc+Bg
F/e6UxhWobwJrEC81dSR/GQzwhL+W1SmHcDxjpvMtGCiu7tvsTLefWFgbLqzGf/3Zju2N3lkzk48
iBq0qfJb5WMlpCyBlie/HOKsv2v9b+7cteBu35jcrd8u6eiYF/HWltESU5Tx4Ujjw4J3i7Iwjh7j
x/owcU1yPRX0FI4xaRY5sfUGZ/MD6Lp/nvOtMCZwFMLWoNyWWxTvIfr4PxeHNkgmjAA8aCWIzlrG
36131DZwOFB2oqozUI7Cd+Gqkbwfxrii0h4x9k4T/95vD1TYZDS8jZEBTZgda/B+k8wCZ5SwxuC5
aBB9SYC9xNCpfjHRNpr7HjR4Op/eAwOWwWNXOPkMZpo7PYp0718onB2UA/0Qvk8ZMmzGzI8d2BFB
LKfHB5Uc9hukNu4S3qTlfRZtHN5OxnfSF1tma1MOCt5Hi4VCvjqcJUZPVKpQsb+LiUJ82nsgsI9B
o224RC0NRCjYTIB+oHNr/huaiuRMHkV4jx8L1q2r+/5fRhgEZnd1Jb4NyZukzkE5PRb7f+4J4pfW
cVbJ38/cKAH+lP2r2J1OV6LoR4cP+hehlcNCRR5iooJobvDiO4h5m66mK3FOAdnx+NTqKHkM4ish
YU3HIxCW5oNhST76lBQbv3RASFG24MCu/fUPQ7R2tWOswbG+YsR4s3KGfQncM3sQf6KX1AXBAUvs
hXXwn8xmWMmR9AJuEDzfSY/dJYYz1bkFJGDxZQXpLqwuYIroEyHS0JVFcC2xrEd2WUiQMDTr5IEi
BarWRr8Me++f5v1zfwfFPWoxVgEO47Lm16NWxGYYOhd6W9vHKr/hsNGg423B5rKlR+RXsIDmsJM6
zvMbSRliDZpcWsHu9nbqgMoM0x3NsMKPUG/eXKLaEUmZr8GNwoEm4gg/gPof7wlkJX8hLfW03EkO
6QWTDWk3Q+4KVi/y3ueIKPWtpkY0LDn6jk5Um32DQ5MAjpYhNCDIMSpZkLlTnDlIvTk7UePiXLK1
lC+Qhn3MkGiknd+aB6WG2hN2kfDXWHzpedzLoiX4JZuJhIKCLdvdutCgndiGzypt7wNJbYP3G0wG
jYsTGuRMPTMZQS4KcacJr18IXAdA/Y52c4vYUwEHsJxPG7+LRSZsXsc60tHQE71tD3nc/r2+njSO
w1mPNKYJiKg89XjD8kkLPgy2RsABqtnfpXkuIhykLaFBoUiJv6SJoma7/RqIqtflL7v8+LLCAICa
BgltkJ7RQlXBwRwciBAFYGbI9mOokG0g5Mbf9t5e997w2ZcpLlD9a+Jjdt0LGu+6SjcI6tqcNsux
hW38aB2W3683ZHq4K19qGdCFYA5xFFfWywkbvUE5fuR7m0UHmf/CJG7liJkVzzvCI9Si6MI+D/4B
Kb9JUJQ+fFc98+G/YiouHg8yRK6Q9+1ps0xgDFwtgFeAFIBmuFKXLQIZwDkarsZTeOXtRh1h8OfL
PAU3Xqe74DsQR/lYOzyYRBSuuaYKlu4GAQv8op/6rFN2bHPhkXhMb821sfr82ON31MzQPkA4QDKe
ny8knFRwQWHf+kjCskm3Zd7oWYFuRJctg5MS1qq4lNZ7htXZLToA5sC8MajzXgGOWs8ALRsAe/XV
MX3NCAkFLr4SkAi0ukPmT7hUHybMWyhHMZfzzmdFksf4k0ouWeb4bD0hXTsuypKCYHkSuYJ2G9NO
/mZKPHBaGl/fmBZb3EKQUZ5VgoP7KNIfZ5jbQF1Bh3sGZ9ZdThD8zlThlg8uDDxZ/ZdFUFkh7xQ9
HCHaqxY0uYO62AAdDKEcfCDRfRfvcS+ople6pDDfUyj+q/6kNrxDLmWocfegU96zvsYe/Zk1IC4p
NIKul/6+OSiT7vrDRnLtM8BvUfQgYV2YoRLFi24RxDlzYB3n80tGPZhNOohz6CevLuO9NErnCcad
Skp18FjrTyYTvqG6byUkWRq4K65dnO1ahnVs3q8pHrwgdp7+m0b6b00jBEvA6sMGsOovGloEtbvu
RM1A7pw8xzCPRgomyVYVJgoKVJSnA5uaG7ZjcH37yex1qgbwdTDLg0HKBNGetYjPeXOU2SQDc/EO
cGOKU//xw/97qv9CgOCkneDwzRfhY70IZsyWfO1lewjPABNwCx3qJC9TuQ4tMzgA1hByh08ssrTR
fSikrf8/zZWCS/QoQHqs6TfsHHo3ibeCY7gFIr1uyJYdp/OSG72WqdZ7fyPIuv29Y8w34MUe9D4z
pxp/WZXagnF1C7Jxmb64TT6CfbzD9jpsZCSEu03nihgyOHxRfCl/DR5MkTS6oziFgPPhjAM2jxs2
3tsaik8KyoaC39pCaOr4ZeLGgI0nJRQXOt+6YIb/ovkpAMs4masH65gddojU6AW4/tIGYqUX92l1
y9qDBVKsksRvMAJ8q9PXgJkXCPwZdz/wqMNPMaqCnetDOTACKAaQMETxwBdobtjnBzusYUHxgnCy
dCeUWjIKI1HS3e1QAPBASur47iTCkcVXA/IosI1EvfglmZmIri8k7A18JaJYVD1mjCy46irZobdO
vw8QGblUX66JQHbLUnud0X3zvxVLuI3ldpj2Kez406Wik4ml1KrSOcqDexgNgWtx333dxny4lqaV
qSUPmtc/O0eTjyGan2wiuOMx/TUG9gMcXMjxEijp37xVBsSANaEMxBSGnU+ZgOOeifEk/tj/fLKl
reXh9yZpyBOuCubBaAndUxwqgTxyHvoAjs/CXqV/Hsoy2OU10kFGBITFjphq4sFMfyp1ajMQF0gp
jgm8Y/kLsc+uvroG/ESq/0HaRI/wNgZZy+JIw+qPSw8CNSzC3jhDJntBOb67BAcMhAxc4ekyvXd4
nTKBF4fyqpzxWQNiLi46w0TA9eq2smfIMTD+lyb99tekUxLSiEvfL0dS/oMffF9eg7N2zBCaQF5a
yt/XJVNuP8b++017SD/p/0MN5A1mLoDH8fGXgM4J+RtJwuQOHmhJ1XC7x0bChxdA3u5+XHrjlwTy
HqerFa5aDhXclDKNIuVv+AhfFS2qQWCiRPURWsRQkk3GU8Ngs9luFWc/SMSKdyClIT/Nj5qONxzv
V/ybASf/3gd7sePaH5ksTwv5LqpC6flkwCnxjJJ5Jw/pTGEsEwckAYPsMpjE1MF2058Ptzl80Kez
PUo1u5cXgc8ZYI3zr75MnPHdwfyCeKHtWF7q/in5oIvaWazkffAJeUN6YDvliK/9+72MXXlTCBa3
feIsh2P+NT6KQ5WMZv9+zYZv4RVfCcSVofd/j5XMVGXezTdix4IZxVwf3XbGOcmGLWSB/Cevh+YP
Vh/4ieRmnwKvMgLEetjr+bgA04dqEwXFLJwWuA8nYyFTfDnbccTJqtcNug5exs+fi+s/SsAZWsDp
fJqfTsyXuSzC8218Pmfu+Tyfn+ab+fDqDKMllzUt/nBTuS2x4fADXTSxHKZ6K7LLOy2x6eyJVPsX
pGdyGuRUk7W4Il5skfCxRc65woNLAvTLl3/gU+sM5JgsOKF8Xn6EUDYO8ZTPXByugOOx4+01uqOj
xpXF89Gs01ocmVLzFapxfkjI8PJ75YRwvR17LgnaXDII0eD1yE+9/m90wonmz52J+MeZ86HtTOlf
yPLb/AdcSIYkIu55EYn1F/XqpCLI8HS6BHAbTvBw6N+7HO6uM5+DM2zFVUVm7Vok83YcTenZ2En/
n/pX0LEAqQ0WQmeAOPhLZzO9zsWxR8yy5L8LpwMvSIoMT5wkuxCvsMO0YApKgHgN7dmkWJHEPQmG
+BdsZjgrmiGOkE80taQf/103XERQQyRTWS6yf48jHSNHk/tkSgsVLkKOq3z9+O/IIkjwJZsWdJwu
T3zWpEuTxwsqMDgtT8OQiL5Oxvx0VI/nTjTUy/5SrpXhaVNFLzzQPhHSCDG2EGXC/mii/+0GFs1w
ObK3z0m+khw+uUXI3wOV0Vi1Np+NqHNphOmisbxx4cE/LS9tg4cdduslpCWq1Vvsfx6/n7t/PzOC
hAaQ4rbGctnBaxgXxIG6INIdzC6ZoCQwEO6MD8Qg4KeO2Vy6Z7O2g3rvFwNT9hs2TIAs+McA5CKF
SSF3W7BPGdjCU63gtxLturlv7GUd3De8I3wQ//m91T94Iv4tIbKUqCG6doFImQS1sIjicMhkReCf
zgDcB9Y2Po2H7zzo6tySEBxRwcsdw/NzLT05Xu0Ssi1TJFmcPjyPPFvnBGvxD3U8+PDIeDaVdWxW
lkJJTY4qPlpibSUPJLuOWBjDE/Jlm/qH2QpAKREZcvezbWFybPnPL+E/QcYDReKIQJVNXVjZviwL
WPmcz7K0/ZeYhlMLmbjGxPJ13oI83YkoXJC1mB0YHJo2svNwbaQbjA1R+MtTx2ELB7rLr3wO5SeM
hUDEJu+7muuDevfvX52ZMpKaXHC7fzDhJ7LGME39F5fNGIpgb/z4MSaZgtVvlCK1xnvXtZdAnPq0
PWmq24WTv+O8mjM8H7TUtfvXzf2b0Lj7Fxw69NQRvzHimBJ/KUs9dDvYLxTnDrBeNhA5hqzW/6Pp
XNtN5aIw/Iu6Linha2dCjokvLhYiQoXw6997sN9tr73XskTN5hxzHJ7xPGKf006DwukvT0nFhmeE
wRIyQtK8dFNgORtDZStpYABQWFRsxW+UhGVa7AMsNC6ZoxENH8B9EQpN7DhmeU2hlPsSkIHLgU6C
h8AKQSpc4RX04Gt3DrCCvf5IA3qrPnkmgFEC7pF/v5uQWKZoFFHRfwFdwtK2RrXl122lVwXT/ODw
Jy0hEVkoEDFOSs8bzfQf+CPLvlYzN+ewOEgw2E7Mxy5bgkqQFkX4WJX5uWargY5+2ozm76j9DkhQ
UCE3ohcg430BTZLRfaHhSMYo6+Yf87J93v2USnGBRhysEDkcvWStI82V3fVnbmW1t9mKhYAxI4zi
C5b73S+iOlHZgWnz7683v+wPEawBNpRNIKs+Vkt32uQMQpjdOsM/OmguVraj7gza5NRtq1YJhbvq
K3Pkhud0jLvVOHNuFO5oCe1ISfsDhYcCnla34AKYptvH+krDmA0aUz27NGRka9q6V2+U4JwKZ2VF
j9VhCMiTv2V0hZwsggRA2m5eAFo8usZgKxUV2JcrLAK3njJpKi4MEPTbAPdMsB2D5O4enth34dFC
h5gU909LW76X7CC4IwdCGJJ5qPWSU5P/V13JpAmRgxhjdnoIiX8ioBBhw90Akghtyj9yO0hH/v3p
NsqbXntWpzthRcWJ7IhDfZRW45OnDu5+02rQDEF+XrEuGrvbHCWv2wOW0pMP4pJJ775hpoBNAZQI
NKnOoTk+o3sLYw93/O089u2wfDstumPNPLr0GmDLYLMzVnM17yf1LiDdNmes2lpc0nL0GdTI+NC1
nh5sMl3lPosgESHZkwELOn1ga6XTCx2I3j0ugRwtFSKgSav/AeRU6z6INRPy3gfVjgB1AJuYJASE
+GZI/NQtMNm5PFdfptDp1jz5qr37eDN0jrX6epdcW+ttQkoAGcvnGoKFuF9NuIThPs+Q0GXP/u55
mcesUMmNkhllzHUIJUR2+Tlsda+tIBvXHAPyf1pv0iktb9dBOtX3q64Qu0iyluQta/PnlOBPSH3g
36a5+XkViS97U9F5IytL4dORLUykYIWFkzwWPl82EK/jAnHa7wj2TfN7MOsFSXCBEKfTdFo5HwjE
pBLyAhUJLpKphfWeAuJ4HbwMnhGcNCEUhNOHzk1yF5qzalspLKh0vzWdD1USGo63lPCfV7eROsCs
KSSyhX2eTu3m8GS9yX6cbwT41SNurgVvL/c/k9XuV7ICk8mWxQO3htSdCDWvoJTbG32jX1mtPuAe
i5ZYr9wLRwnc2+wyGhuD2ETynx0K6973eJ7HdxWmw/u3tIPBI0knGXLqzFy0GDsBLYqplbdsTo6R
qHjL0oJ3qAvznUJqXdLr7YmstnOvdES5s2FGUcOOYrEupD+n34UETW4CmR4MoHokctA0kpEYRgeO
3DIJ5G+q+OQ0A/n5hxgVjm3h2v595TmwgEGbZvPwdrLeFBCYRadRhQb7/DRqDtDWmOTx3JhksdGD
LACarOZMWde374U+RClkW6vgadQXxSabtVITnu5lBTsP5O02KXHgmczYN3E5qj4mkHT6+TJS+pKJ
H2rucnkbSo5aXEzxuYTyvzgrDnsjLjqdwXFKIZtVBxxxCaOOjjLYzayxa325eLUtjs2LagzlLrYh
NgliyXm9aX4e9nOsOtni4qgU4eSr3b3aJckVdBzqqA20XAPgKwW7mq9Kk7c8IxFo0bbkmPv4Q3B+
mhSnqDVWOojqbO8L2lqv+0OneccpShvjN7y8nNgDddgTp1gnFV2yWVKHxJ8JtO2VN2YOQGBVODoE
x9vPRRRr/OMEiO7x2tGDdtSERhsM/h2YOIRr53r3KuoS9/Vp+xw3QR24OjUS9w5nC61kRGgoAjGV
sn51XJwMstOrrH9fPsLCI2XC66GIUmfwEgCevHmNTpN9gUu7koDEgBy8JiSe1I6oc6FVEp9QLSGd
Ni4ojoyPsJG7hzqkaiSlyY9DVE8vF81SZ/jT7jTKQFFKupvrNGxAIj6AkRpOMEyeKDTZMKFTqzrL
/8Ve6d9IYbxJuzRGTZpAhEt6uFq8NrlOyFb2k2VD71SQYqSu0cKjBtoBT24GIRBtlYi06LuixQ/s
dS5djvks6z/gXF584O6J9PDYA5sKI90l4nOgrnDLB3j5Hf01RURHTU7DIoV8CnW0ID1R6zq8rXx7
JKIniUy5/u0Cgqi1Z7SFCF/EvkLQ1nuHIHqu7DLv3L4zYELvgTomRWMoMiwoYjBhKwuWqnyGC0HH
HyDkI0mDygMcCMEC3FanAHYFZCc2KF3vXDqWmvTHtx1l02z7TXwQr0b7N1MEHuASNPrLK/sH+PT7
yUyhjkzg2+WyAFvD4oi4yKtbB3Ffl1uQnd22EX9OvgErFySgJz8/u+hB17bJkXOuIRypHaxsUfQv
J8cYk6BUF2kuGAODXAHsZkMa0R92/TM+NkJFJwvev0DaOqIhQrEQI6OVpKsC9JzQNUTShPQEuy65
mmA1funoEFn80mh0wK3QBlM36+hl1SwNkoTojCve1xqBQlM9VDF+WYzeABspuyh2viUXHfBu2u66
hSMDKLGGfhIlyudYwa5/nOv0CfvogsZkUpAQkiM5glwbbmy+qQLUHfTgPSHbTbN8m355QL7fHI3k
nViMnTzIfUEc5IQR8iAeHZMSJMDPHTUsaG814JoVf1eMNKGAddq0e9utOOl0nZMvRISN/FkXiD/1
/V8GjXjN3wPgJ/8jxVEMBuVSEZ+ktpsApPhVYEX05SP0bbeBUaBd2kFCpgc+Ook//QJ3A1raBLQu
fbiF+/YAlpMFIm2gfLsZ9v5+i/jL3iL/153Qj7KXDPzE75JhIA8/mUlWkN4iEB818mAgLk42KafJ
2yflJM/OZpnrk6kn3YBohcuvJjNUXq1Zw+pOLpY/IrG2Mgez9ezscNL8NJGs1nGyJyTlTCimm3tK
wwLj4Cd727DJapyJkoIRGRI2JAwufh6RP7kacdtov/+mAZaaW6MUK7v80Q/bYP6YNY78L0WzX/Ki
yUYv271EuPzB2ffEa6AWKmXZhyelzw2xL1XLb4WytKYS/08zEjySrtpMz/Y0PBEE8LNkyTYkMzZ9
kk4BqYqSxAVcFmyjkjQJUSoKN1czQL06jm/kqMQ/xe/uShTzdTJWXUmfJDjd09TeGfaU3In4J8s+
11b0JPRZ9oHxy2UuEax/2dlALke4jr+/lPGQiEMjAiItw1VwkjbPMBiSRyNdx0lIciXGyaeyFxK9
c/0f3rAd0zig4gV9B2T9iF64M1cTngK6CHhHJSBb1CLMxFmQACeIgrNFJinD9ZCIqyBIy8x+rLoF
ThWpn+WJIrSkCqdT3lOIvOhukGuV3KA8gKs6XMPvtt05qGZVXzJW8UDk9eJfyBCB++CkQvyLsEIQ
SH5t4NOIC/JykREZPG0l/BADiF8mnln19csgPvIeDpjpT1w54uPLg7gSHwaSIzlh2rMG8B/gFQng
Zc9sL+nBIJEXRFDo4+iSbdwSDZKO8CRuZIGyPEk0jciknUw6Ub8ZMs6O3GOTwANwCkFnEDRNcCYb
PIUphW65QEAoXIqcAN4+9LMASv+Ngowan3gm1yn+KvMGJlmLmyQPuat46gxwAduADLM4U7z8l9SK
JG6VyFUC4F8OS2JxiWnhREFYna2ea3135bk9a5b0KAmv3yvkNuLNmedOOzxMXzizVGMRgpCb1PqG
uHKTuCzygXyi/CB3lb4BOMNY6CPKQDLHZSmwDE7dKc1AAmaYXmyZ6BKGAczlsDySaBgX+Wmf1hJn
yjggZ0UOilJ3g31cwO+i78QZq1xMrcuqIDT5fiNCEikY5zpMI2u56zAJxnLZrZsluhzydpKpE+9U
xqgCwIXejPih4tICzeNlb94kWdPBFGMrxIOtva1jdC98LeS7ewwDgHLsnR+0NuFMt5CWki8K2Ku+
NDvx62OU8JCE0nGv+CRHJxjsSe5IllY6pJKN4taWmHZf2p9/LdDkbUhFgYv/9q3lG8ntNBZnr9nR
uZOoY0ofmTS20UkmVi8E3GKJcccO8ncwGyzWiwGtzw5JXk/k58GN7rzxcHwx5y1cFcA1g/Uaag9K
CTdzPqemaQKAXK8BDAqqTqjiYW52kAQjuQmWShIcTB4mDtGEw1ygmdBjYX8jAP6J+PObZOLw4/8y
GZa8bEsHAQmmEu1V6aETnBYbBtlUsIGOzEkGl6GGcrqHj8WAyyyNWECSZwmwB8s+HOfkih5msKb0
NJhxgXKd8vvfPGSOYSLEoFydX1bmN4/lPeSzf7OWlFeHW/oNbuTz5Tyk2y/w3yYbCGBEUSWVUpLk
pvyttEtK2EPGTv41BZ9VgkujDjR8hfjoURxFwa8rkE1RqK+pisiX3BGpkBxG9DSDoaLWvLjIsP7k
JruDH7/+oifK7KRGzibq7YPBhHUmh7MB1oF6St1lsqW5C8P5uypJUMnQSlwlhp9WLZaVLAmJv8Te
ieH62Cw2qaFENU+OE42KnzWU0ZZf8Azegow5BV+sp0HWWmz3kgMFu1TR8SGGXWJeeQ09rgO5V/L9
L9shuS6ZurRc0FUmID+xBipLXj6aIoxYMMLyDcWYrx37Jtvl/GUDeLqyGOVsfg95t9yRs3Q5A+27
7RGW0+9LxYCWGd5J7OFmI1uaXDadZu4TmaXUFdtnscluJNPOYIjFzAbsSZSYRISJ38sYLZeXzqqA
CQfwR68R16LHCEd1B/AEakfUZQaqXERBdsRU8ZL3R4QyVlGdUi+65CQwKUUTSZdzMOm/SUUmcJ+4
rAwZzbcFvc1EbAmWxGEQom2zQ7o0GOGC8Gf7MBtsG6OmTZlADmAd3W2yexh8mWHyJRZaDIxcghRE
xNCTU2A0CZl5WjBnXP5eMg50UHGJ7HlIuvz/kO1B7oPy+J6QLC/qMxLoGyyTUTWiMPSAPBWjQn72
x8iqDz4LqWYSL1HZJHGDuSEpTJusmJvUO8xaY0qNDqXUBUVJbA010fA4ufQBtYqCMPVS0MMQsMoX
XSN4alIfbEa5BB9vG7VHEViZ94Yic5eJdPViLbVjQe0NqIoO1oBb3K8t4smB4YK/HawXParJDpZI
FhILy5wA1ej1hjsaGoc9Jx0U0SpkTYkJm60BtOITfldZr/e0etStvXTQ9BYD8Twnk1EwwnxBucQY
S2b/t+/B6uoBPRFSINnD98BCRrKnyWoCveKwtkcsRF/4X2VciTJG3LZDJ5KKFNORaSVjTwPR1zWB
J46jpfqFF8AS4C8eGM6ZZEQl1fcxqRr0ub84ULKAqSnKu6B3JBtw3cOwirWMqNRhSbGrlYXZZYbI
hJPKNa4EX/vv37MXjORjZF78cwPEBHMUf2HAR4hRUt+Y520eGIjfGmNlKrdV9hTh0JV6QcvJ518J
SVuVKvh1I1DubU4HMBNWhkT2EyICYgPGcbSlMpZRQuDXkhB3GkBUNeSDv9adfl+QhRwvFRCxlgy4
lDkOPfw/n7nvTybdM62rcmkUzJnxMt/FGcTQ8nkEQOBnv3UGDg0CgWcl1szf29tAILySV/tdcRyN
WDijiHGuHHG5uHAulT/8F+NOiVcPbwv1XRYmQ3QayMEy6gJw/ABlpHuJUqAUEfFC8Lu5EyHOOWUx
irOYqtIJ5P4tl2RrpmHN6ovrzQLDOm2+qqEJ3sz35osZZibwBtxMMXmS3MF1e9nyrIT8Un3kMKkB
L3/FR2wVLwUYKVbra7jEnH8dJplBKMrxL7c/pltXBneEdzmSnQCj8703MkEellQq4685oWyCNWUv
skYxx8mmGH+9LrkIsZy8N0/R507qj0H0hbNMtkqEf0jHiT4X1doQ8mixv0xd+pi65BC/27O4SWL6
+8QSFNaXG3mp+Jvf4CRBPS8M4iBeYvI5UpaBuG7Lb9V2TGpW4KCk40T2xESvxSY2ojtSBl4lxHKX
NS6XW8itIySQub6lkgW8u56QYXowryR8S1yZ/aX/XQEyLVHOJMAMuHxMpWUrvhT2b7bhRAePBcAi
+vdP6fPdKPVGUbT9zW3GkZ2avCqLAJ9Camcy/VeObPttil6/Cpr0NBDPYhYqE/QgNSFiSLkd/COj
vx217T1VYIli5PR/jgvuu3xLTtRtMLxoop49n5nJspRlLnZEhpLhmV6tF6WSKduuWB2xOZJofSN2
KOviTHjJxJY1ZwY/1/ob8TCHJC4g5xu+JHYlbJNZSaj3LbjjCjC1mO5MVp6T3f5rdX4+WQgcNqEm
LGVimbGcCPODGs2YSRtyF/gbjFimzDPp7JDLTTnlf5Op5QmKE+RFzLZV2DGGTyaBLtjcMJSFE/fD
DWspXLKdyjRqfVGmYu4ERS+u+/etCCBFKY0lIpeeduTyf6WUfxl4hSOCWIxHtJE8cs1abqid4wqw
cqaMGQATJtn/+A7do4IQJwNWPyfxjSElfpfQXAVTQWBREmcv4ziXrbSJm/QLYeQWyfaLTee0KWq/
/PH0YI/Hu+HR8v6GqixPYAwSC7wtsQZjcBx8RCmoD07mF2nFsYwbSxOkypQ3kqJEgskXDbIMw6/6
qd2AvFtoGlCY9nq62YPJxk5x8hB3PjrcDQdRIA7LUJ5MTJIO/ZibxxKRT2h5cpuI7vvjjuAn5Dlu
OvZDPqnz53k7Fho2aCn3nIuWxLjmS7lfBk/qGz/PKfHFscDh2ylzdBgLCErVOToLvxvc/76dQDQ2
0w2fQExOlMqT8tkehBJjJHNMOQF5iFcl8x7rjD2TsTN3d388Jr19sUH5CCyBocbcWCAaOJB7QNhm
0dwMZJu4T+DaRPi73XAnpz8VnLhgDBj0Lzw8cb5qbDKMCJ5ZgL83uHo0SYqFiqVDA34UOFJUV/aF
b9GAVcYyY2mePdkOIKD47jUYgO0IziZ6IVj5LGcU4f/1qdzsV8ji/O2t4mrIlo9lWVkjrGxtgMMk
iSPZbOQvOsLMsA+fyA8PC/Pz+2xAR1z3FCg5rAcbAt+rOfxr4q3snrK8duOpDFYcBTRs979HPawY
4CEBIvACeTNsvcyiZbxUZLTHw47UCHnbI2AQZL4ZLrAsxPi52VdYuDWHRbTJ/BDUvIwHvqM4I5JI
gOamI9mpW0+cHHG6DdaHlCjFTf/tNSuPJfVdC7ISJBEgDwKuLcma+ZV9B+eDMI+OyL48/zteVgHn
iggQkbB4RbLw3sRXd/fnwTa4HNnDqOd/lwwnxq2JPnHGEqMqzm0OGQjJekjR3JBVLA9yHoKxQsqg
b1hEDVzkMoyXfRa0OMYtQmkcMrHwv2SRDJlcStsMBWQmb0FnET+KPUpoxgAoxCQOxVTKL/gYvhMM
2mbDN0QDMliSHxJzIN/xctYTUzZctrrUa3ipwMyYqG5IauJbxZXYSLPrSBRQiaVBunXoXvs3JKXG
+rVnDG/vXmv4ggsRxkf7ENYgsFu0hqWbQKlAy3Tf6CgDoyc7ZuJ8767mC7JGalX/tznQ72g16a2Q
B2k36rlw4aOCRwcGFPdUj3uUZOmRlvO5DI/+s93J4WWFRbAF5mjVspJWi7rs+kU3Ok22zzXUgckg
BXL6AEjM9Eg7l17xoKOleocPdXo40hJtn0BhLjXTcOBlK9lJH7DLA6UG42pwb3lStMW9F2wRfXq0
8uboCAqe8LZ3RptB7ehPMM64qE1i3Q7FY3IfWkijd5uNqIC3rPBPtCuGgDdilDomtCOA50ggYHk7
JTwGbVozJ424HDz26KDShgIqwU9G1ayctYZ5nxYU+g5f8KE2fEJDSxkUm7yvQsqu9Fbja1A6p+5z
k7IbIrxKolyhc+FiK2Ne41OvOExeAXkioiZtSL3KBjwZnmfqQls8Nu2O7jETqOU+6Hfhzb1nmPjI
eq2pbicRSgXTUx606MUEaQm08el+2Edmm4qOSqoHZn3xgMlDD+tD+KohOTmh2WPDTPGRXaflvPe1
PaCCfE2hGV4XOh6iExXBbHzlkfOoBtUgjes7tAfvBxFcoJ54gYSZbDYd9bp5xfRf3Yz5TXPuhnfd
nCcqgpHWtbDoJoJE+EjK4m49XvDSmwn8u+if2/e/ZMCrIJ7ewQe0zhDA+XtUdkZjAZqNp5d5IVFG
0wKriR5/ZHTgLX0KEbZKeyScIMRvoPtXbnNWuitXQ/m+BUgamhEm/RJQu4tMmrUi74FE32dQR+YA
5rTXCJZabZ6hLgnjhgikqlTYhFVAIRN0n7Khw/eGy4++Gpg/SOZBOXeKA+2xiKvUoyMZ9Ny6obc9
hVvR02GLQJNCmLuY/PuU2MLYptNX3byl4zRB+ys99WiaURvCjQs+gIxFcsWmwS8OxsEjZl+hljvX
B+oVENMrvMWXqbF2+Riq4EtFpank3NEjpnCPyiY4GmR8SviYHt5B36sPC4pl8obWcfwGEAwGhDp4
bXhroxQADyv80nibZD0z70SlrdsOUeECpdCyoTCoU5/rfI6msf+4CsenHW1xsVZvSN+ix6vH1K8J
hxpcFCfFubJuSA0fuunNZ+JAGX70hSkmpn+Hk7q1zPbmsbwM25v7s9vWfEMNinm7ZqEJC+AdF+Ia
3wECOvWhAWdRbl3pC/cPUJn3V3H94BS1Dt0H1Z9KM0PvGiP8RwaqbWv0iZBSTq0CuRDEB8PSbX+k
AAhd+rF7cE9Lipaw8eOfFDcbtpUHZTZkD+B7u9CTDyO23QLVDvkCSqdacAoy59otFvcQugb3tT3/
KfM3bWX6Oh9f2L6O1rV7LXcNbmLbfylhO36vwc8Y+3xQg4A8SFdeEoD0LFkg2dmHDOICQKgZtMBR
InIgCJp3wz36hyHTQoOoz1FQjqdX5Y3TRxOSEmKtK7AESE29BeCi35GrxZMmaYxcXyPWwbM4z7d7
h52k5YODuY4NkKvIg6xo9qYu/leyjQFcpD2TjA/0HB8cgQzUzo0Gh34jvg/zHeomyMwdsVG38AKl
RMOhZlufwS1yZZJTSFYcUEavh5einn5+iABYAZzvy4dj2FfywWvIfvFfivC2aLIrrnVokLuUmjI8
26jIhCLF8MAChKeAPPP+OnpESgeSzlF7mgFXYXrC8AogRIXeG/YVGtrgr1qvlvkIXpqKdmhk5QX9
y4g1EH9i2cWfzcV/AFL9mFRpP1ODliJkWWv+Berhyta91adDch3yTMrHw3xNuj2HFQRZw9vCUL0G
iAbaVe7QiqMVnZHf1/70NU3JsCIrTvVGmsi+FJBVBueiw4+a7lSVfWag81FK31PTL2E0PLv6zapw
Mi6ijaRBoXZyDcr3pLLfZrsY3YY62j0sHwgSC/t1gj57A70QkDQDF3Gs9Y7ri2ZzZcVUxWzNue3l
6LCANmhPi1nJUSYfdksojKYo5aFbTZQIySD2Y91kHeZ0u7UuO/jxv/yDbDxlhNTsH9uhRiaa1mg4
jIQokpGAtxbRRe3vM5G+X47OrPu8tr+F5Tj9y1BPm3DTuV+KrzIpVovbHHaSYnGg3g1ZtYMVZxW3
4weGto3lB6GLNjA9KjhhgOib1oNMzxKBEfYDHZUn2syeHqrLRxPm/0/lXuhWGVcveKZNkHrKzdZb
Ttmnb7E1zADFkhMhYv+6FwpL+GHny5qIAvCxmG+9MjGtbFUPmFVJTkHPwXYOEoGGECi7CC1BBg2b
m9tNmk4Tw1VL/0WBhionrN8NQr3KL7pUxgdQgPQ094OED719nhqwRB9WDrve9tM//r0WT8W8z1rz
N1cFwouu3zUdfRhNnSQhPBh1D5WUYwG3CFtQ8vSb6PctcJnYneoL0dzUp7UKIAEU0hiv1xzGmZkO
i1fptZ8edDafOrAk6woTIkDVTuKfh7CN0z95fdmQpDczV6GHZNiO4cFpE2j3WExNgMXLhB0GQCCU
Ria/On6c/OPwgqIuOElQxCxPFGMKSO1Qo6PafXBUvMmWxSQ9GkG7dKDTrzL7ymwEfnCm40aszJ1s
DE5M2kPnC28GBJxR9h40gzFeJAzB64C7YOc4fkm31iz7Rtz4a8Qc+tgfB2wdIw3279Ve66EiOVGD
5+QONXW0GhxdYL3Ish8Ht2lJr9usfrHBKmL6mSF4TwxuffRgQQOIW1bQJx9Vq4aE9mxF+iXMhhV7
RLSan70GvdiLq4rM3GrJJG+0hXmJTHdm0Xu6Wq7Wp/V9mHKm4DrY9aHTAu9wk1bAkjYaaiDcPRSC
iBehAjCEfyUDPdG2D5sSsscUhzY5EaNmfSbhERpgZFdAYFjtjfGCcyNGkAIyaiDbuDhsxKTXQMWQ
cHrs0RbSoIzBm235WWZKPh0VN7z8Xda9hFrQCNrc67r3Aq8JOe3wQQHtZdbG2c1JrxClUGEih5hg
O98WOXjGuL5m9SVM1tTUmPUH+l0Pf6wVsJEZHWuJeV4YazykosWyRqLy/NecZyfnZD0BgeE4NWDG
hRZZJKqqtoXrAK6wBcghczkHIKIn8GRvOzHsJg0XoLxW23Rz7F2i2/qyhrqnWNNxNckhpPmiZKqZ
hqxWARd25UBwBtXKs/C0OUsS7rsGCrKp7kOOTs1TofPZhMvkAfX05NO5TY5cQ2IrZjN3SiQRbm6n
JC2DXGgn63fICiBpcQg5gdbiPme/1rclXGRkLhDozD0D7DOsYWguqawHTJ1Nl6eRgnF1MzL/lZk9
gCtdGnQmuy/SK6pX12HD7xwfXoMmTRxlvGV2CwWBSithLQI1QyD6OkUxehUX40b0niCcBN2sUFIX
g2bU3FUX8z0tRq/+bXTeZZOEruHMnFV20kl6eW8VqNF98BzQkzY+DbOh7l6nq5iGtjoWmEo0wpIx
WtSoSRdrPb6Mr9M6wjLQb4PvASu8Mtt7ugQNEgs3vl3Fh+DdyTuXQTl9rq/TihU9aLl3eAPO4xYM
k2QGAyhCEOqAurnuwhrRKwYF1Lcfp5y+jqCE6K2kYQ3jPoVCZX1fn8fJ4t25jGt18zw+j1GUgDh7
BRlysuUtScd3NVpBoxtfl7HSTznDIyhDABN4GVgB+aUeIyUap4O8burAuQdIY9P3Rqfu+DzQvNv6
NoDbYH9HBPk8qMXH6TnS6PKC/Qy809tG0+dP/8vqJuQzBdKgLJLKTgkmYQ0nPRPTawe2hDoPbXqQ
ddL3/HfnIyut10KuSN1nU8YyG9IyPL4xhq2/FWjTtfH3gBTpzfEVF4E0BNswH/pXkmJFBpmbtaTF
gbYzzrNy0Sa7wid6HGVe4UP7DjlDWYf44TFdBW2APmPuQDGA+tBakGspSSBB8h+0XQSO8VzQOpgR
hbAfXML24OYfotrfjbNFNtGtx8rSUO1z9Ok+YqSl8j8o1QGbPeg5p964AAiH7xlo/fdNIomKLoEG
buyxX6cOWcnUfoH1JEJu0yfOdxrSDiiD4CaYCUSIINF62uC0q8Bg4jBTJlUtAx63LZG13oAJX17b
HPwhjOqnIW+Q7JIZRiGBkxMeYDJRiQkQnsXynOusqq1RyVN3iZOOs6N32fCevAySpPrX5mmUMlJS
T4hzJ7r5jfZ4AR4fhePvr5Dm5nswdJV5K2kJZa9jufIZivMKDhNeykdwtA6dFD4DO3Nicsxz0x4n
2Ifdash/qwVU8U+YJODA4jShZ7FfRHIv6wnZCxF1o//E3W4JgxPvwPcNEt4O7T+UjisYYnGFo79V
Rw1IckoAUc0eM5gNyp02f/lwRrLJpnXnGSCBRSfAHc4dxSKwpBv8MxdF8eNyhfHeACRfKSYvImBG
fAs4Jqr28xRVdT5SkH7HkYHwF80suxwW24M55SzVDd+ocxBNS+RO+uUu27UHvIE0q+UzlAO7q+Fn
zhNs87xwZavzdEIXwmNXoin4BsSe9LWA39OVnvcvEyLfX6ghTo6QKF5H0gMAbOTaffQrXrGhbWKk
+vcQwqkl71mObnhJm0Zwn1Sz5rwkZ1DgPL8HKuEzafgBHm9krGto7ogUdz7WgP0jnMLu2vtANlc3
Wx8ruxACWPBJCwMluUs3H+Dq42hobGQALDXhjmbzui6f4QPmqLbdwHsiN/ok/Dw4LfD0RApYFSJG
+BKZ+QMNmM6rB3FHG3JUwhdEFyC4azgSxeBoQ62Ml0HyI503UpAjXgEt48EuNMv4SvaQfFBDKrf0
s+zB2LfAxoC+Z3ULBwTRKl6IvsxRWABF/zDVRFgiMshYW4MnrHhke0G9qxJiFqA6YWimNH70cvYL
Ois2T2TVIFlFkUC3n8x0liLMCivcJVQhrRL3AlFb4Ls1xAQ8vtF0Gzp8IXZqDIXgSXCJlKTwNs7W
a5EXQYGrED+oLKk6fCUvAShbdWp1LMEaUb6pJ+Zrpyz0ubor0JqI7vSdv5F5YFuk/4H7t9CmGgnq
Mx6fjeeAt1BQMKDvlKxeVFs/h6/5fcPSuk1gLBmhthy2x3BosnjZ+aCPY/Gx9PGYQa6NEZTvYiCg
mqUFLLULUhqY9IOLVXmT5A30LYdoKwbIuXC5sJxRjmbt49rZdNDcg1x16yu/xkpGqsjUoZZgELc3
aEK+HRfoZ83Jz5BrwWjp06aljklMbOrT9wXVEJNsyGUDcBxWMqw+9hxf6rz/jC9zzvE8wUU/jfLl
tXufkPa3mv0GfcGfft0/9hrj12a1yHX78XQwHDrLjYGFr4Ea5SwfrYY3ArjRasvKxIrwL+YEeyVL
0G51OE/oYbESL3wRfkfeHeOi4BPRH3nsPtNF89ZVGt4B9FurxxKE7g0/8IZRP0I+tam9vQqF1iXR
w3tXjT/T9+AhdiDfaUeXs8Bt/MU2p+V1aUSrfftvNaJTLtncFOqEmv2cr+AStzFp6t1U0OXZ3Df3
EL4bFnqC3Y3bf0ToDfp0aD8fPxiEEkd9Yyyy3XWHATSGup312HlRRD8Fp+ULsS+j0xiUixz4uDE/
LxHwgBRpRlcdfEpK74APUt8ow7p/6747xfhFf/ITyOjBz6bGH1QLXWNyjemyD5Txh5R0gP7f+DQ7
z1u9pN8aHr3Trtgo4/a4NTxMDPYZH+extcYt+0wvW4hCt8RotHQgzK7ECi1DrQLJIfMw1aYIAPpp
HRuCSjDbpftZ1AZJVGM2Dlmox8FpQHpvUEUvXnAKeNvnVO8+4wt76NOnUQAqTCzMeWXSjmPs6enH
ZcY61FvWmeaqAjdUAuFL6ROw1Jo2UQnkojC+roCxIchHV1RI54QAHiV3//makJXuvopOCQNW2nkh
WAN72o3+m54By7q6L/70poX6G0yCf6zOfhN1XZVkmNWeNiZX/9ajuwxzwZxrminysxuddnmEH8l2
wvDYP6Jxx9VhOSeIT7fZa5s4rzCLHU9uawMvPOaD9CHJR6gvmEGT+669NdA0eobFRN2sWppH+EuO
BdQcxC9Qj3qZny/TkAlM4rR78fMdBMinhtWcGb0sprlpcNw1IRhtCZViDcXZDTnS97LYajByGibC
AVDKohGKXdZnhwqShZ5OPoOmuoOdw9VDnApsJq/sWvcAJCg10x0NCVrTeeF9LDjHM0gn8trYBvAJ
NuoRo4tuqwteWRKozp4ULGPiSG4PhAydbFdfsPOmdm0H+a8LOS9c1YokNntFT1K8MFbD0ZQ4LD3U
6A4hu1fm5DvcbZjBzVVXdxIfiQT4xCM4jnEEunQhAcq57pttyVTce5RvCdaUP3ot4BRCi+o2RPN3
sCJLAPOyS+Lt6NPoSuD7iFhG9S4TRe++Aa1S2WdikvIiwTxmBy3pjpgg9RNUs+OS/fu+YRhZwMem
JUTOxeKbdiC98eygmfqIkDYuS6EPXqle+vQoKjzJbTb/0mvYIuVjUKiZSbtoC5jBmJXUo0XYJzff
DZs82nAd2uR1IF+ozBrK5QtGcYjg3ApJmb5mXt7y1lyiMYJUFQMFySL0HHAUKNNq1Jxof489GqtI
KpRRFtHE66X9on+GZyDtNEPIFTw0XoZvX+kR9y55UwCVzb9DJ+194nrfQO2l7VPSwNh6CWgWle2a
ehF44+UrrjBTjzVb8nl6WmuuZPBYd0Pav1IY15QFBHxktKo9rTrlWomTMYnc4DqSVrrcRvKYzGWh
2Zch8owdMot02h/JQi2qNfaup5JWbJur0T2GPKR+xhgKa1KL5EkW1NF3Po2rdTZuxpfh6WPGJ1yM
NRNWbtIyG+X910TtMYc1wYXcttflGSBgQjhIHOvTiW2JC+MDu+vCPf2cnLp6B1rmCVS3eCME3DlY
86MJZZf8g8HsGmRG32t6Y4KSW9291eyzKyWUJrWjk39H3f1ooSm2r8+yMRABciZVRH6LlKjyx7Ux
BMa+Le5LSQfaXzumaxAxZ/S5IW7tkogPyIxvmWeV5NSY8lTO2tINKd1q+FGwGFP8RMHUYxeeIOpL
UANYsfUFo5QORRoqdpUUTO0+ezuAbhIE8jxcTqfCfVBnovOZ11BQpsKYOwF4TjWkMgtWVGqLhX3o
CSsbv1cnOhiis0VSZHQ7eu/xcV4bGDPyJOMX5DF0S/C+AoK5fDunFViWm9Mm+uNGH3xv7+p/hmrn
NfwMy27Z/Uxqo5w+i9UABO0uRwEcn47+iibrTSIeFKXWZbc2uM7r43bvgFLRNTjMxBM6d890W71p
YaVeA1oup44kCAk0FUkjX9HqEEzwcSBNA4kPiSi8gZXzZvO8DY9BY6755U4NjqOqL/4tjGRdBKyn
984ZQvNX70LbnY485IWmYVZZ+AL4r0GgrYZqmPZqXqvPWY3OFKEZcFgGD70EVizkQZSg7NbBHISM
iZP7Dx6Vjw472JiVc/G+1rzysYdwQ6idEti2Rqc8feHStO3RYkJOShAZH2nInpd+G12FGjREiasN
m9wKgW4hGOJSSmNJXn1RZ3+5AgeFelG61VsO0Zk3AkDYh6cZeOHDh32HRUp1rwMt/rdRhY4rF9wN
oJeE0jFkInR8oOzIwB5Qd4KrDzSOcHN8KIxLZVoqOyXYTrway+DC9mCJwUBfudOCdblznx5ebmXe
OaRGZhOxdNPwg3j6hXKU0MdpgUq7qBp8ApqKACMJqf5tASX38uN3ki528tTXxnUQIInT3FzC2iwb
Qc8Q3MNXQBQTvnesq0/LZB86QMAMD7YU7KD+nhk0V/PTqXt23zt1LviNlJMoZxot2GX/Yt9phUr+
I+m8llXFtjD8RFYRBW4lY87ijaUuRUQUCQo+fX9zd50+vXutbQJhzjH+8QeUhkLtgVNTrKw/XABi
To/iAMFq4T0da6uP7h6zlDmZzSOkT3OkYiwNsiekjqDSLtEycEVEpvwbWJbMV1yuOAaiuwGbfkOa
v+e0uQhzagSQXo7MTA+qPbIsJGfsBcgjcQVlPIjazOFiG6RIF+tZPbshAZme2hWZOW0wXonVwrxS
8iw5bwM90GlArve4/gMoHyOyRjbN3d+/Spu9MmaAvfiEciAPi1M1Ryj+XvCXFHr/46aqo20e8dP5
8m/WrN6JsvVNqhWqSfd7oTZ9z7M5SDa93ZTuTz4xvaBhXdZbNttkr4UAxeFjeBiZlBwxBTfNMt7A
9I9ZxEgqXxM3jp8YKncnXYsmHBoofsYEiLN4tmKISmOKVpYWm/IjIYzFFuPPqRpwUnDGIcIV7Sbo
G1ISRi90Dispzsb1NufLB3enPQaDi5OI7BUnd+sA5CCdW5PP8OFomHL0Z0+Psb6Ndf5U3TZjM5ZR
khaeseXzEe1bL81NN5HGzZpLd6kTQ71hfAVhRYuwgxSyfbYDqgF2FZNFXHXKmXYtVpbHZRrm0QP+
+ZCeXeVz1LMnWfeZe5i9xtmwRXhR8IhsXjOZSAKA8Zk60oPv/hajk8fjGHpASi/I2MF9QvAP8wlo
MOu8hjfDAKyVLaBufKdlKSkFVVKObmWo9wOoADhPsOoK2gXxidx6QhuxS4DJoSRzedX49BRVCDD2
xTa9N6qRuuzqc7bRVwC28h/GhSl+yKR9Hn+WqIyQY1TXB+T+GmC7InNW+CmipmeeRd+XbUiIgzuF
s+Lh2H5BfVDW3KPH/ol9I6Ux0DvFBdWHr0xq8h+BK0hexsOeHgPDKr4G4SGeokCln/24OaFt43R7
H/GZqDkiY8ewB9d5ktJsEbpDQJGjLM3lk7ERphKMnwfp32tl7uqJ9sHecUAMGRhYPfmGpaAec4vW
K2HB2Xd/4AGgBIcBGu0C0EwFgHWL3VBPiHcxJ8myh60UuUtuPmuPd75xN4dytGv9fFmu+8N60T9p
J0MbPOYM7efZDrwNsB2/Pw2lBW5ef2CKJhvJALde40K63I2OjnUFgCsZ0G8jwXHUT6jTcJGLGTT4
jFY2CccyQC7S00vFFOBSzi3AJlZXLDLgHCCv5Q1efz1GGQeBY6Z/+AOXJAfm4JGHQdw5fXBYBkyQ
s6jyAWlw7SfCS/dfOMUWrg4X8eDwYRTAZirotXY6HETb3l60IR80P7f7fFnMn2scrB60DsirGRNz
h9+pCm2VTMG1BVx+UclwmmtQDYBLtUGDlJ32FgYoPEHd44KUyB3CyiQXGAyYitXYsuI0RwVAoOdW
Pbf4iBzV7/Eeq+d0Y66za1HhjOxIho0Yi/ZG8ksH0iSUOjzk7u6h8TAQptqEsYKYGkWyESvYvaaM
mBkM/hvkwbHZvvaEgbB8V/OM+jpfkO9FW0YmD+UNiIwGtPJ1HGryXyMGMge23NeWkV7Ng4Fo9z3J
41K0Rg8Nrzn3VbipGnSyq6LGMNhwfy8vOzgW+gzZVgq3Yuj8cnCcRLWqYVwS5sgnaeS3ZIPJpfs/
aIK78cFyOPm3zO3BpcJzGUkh38JP5Dcj/m+xSNVxZuf2dVtMILkikEtzGRROCilgz4WDZ8lImhBa
CLIMrs4if3O0n13PGKtVbKaMMmFAsyQxO/HAGsmCvmO3XZAFQGe0LaFjx4fFLbGV0w+MgJDmgbbl
uiUVqucQ923W29qwFXOgHrPz+884Wpdv2PwddgUn72N/aFvQWUMc/HOLzUtg7vpV4P71/BF8sZpj
MvoaxIdpugJW9/T5m7YwVnZpCGwCoG3NTfKZRPYX9tKLV1gGKTZIh0CZaufbkcvY/npuafe9KiS3
Bii0iCak9nh6hA4b42+/vd6EnZzq9x15ftsYfNYpMdfXdKbtlN3vWrE4nNGhL8Sggyu/vrTjbPma
tr6wBMK7D4NlAs5CbtYoNvyfa/i1a42xXsd66ex/CDhqBf7ZW4Aw9+N+jNvK8rk0hLNsZA2Jax81
8HuK2WdpDSWqcCCBYx1mIOeEeZKoOZDGjPcsEo6d2zvsndThffeMcQ0R1AWS575Hvily8OgkUwK5
gXIvGiscRiLc5hQ89Ako1dhsz5086Gb1SaJ/PaX+b15zWa/FMABfjjCZdYQugjNgpo1FJY3v/o7c
lPWqgP3MfL/0UvqjY4P1+vWFHhcvzs57U37Bh6GGZ0myBl8nJhFgZvgS01SCVkxAOsa1XkOm5MfG
r/AtmgUhfU74LuAk84oQtUqm+4SukigweI+KDT/zeTEhLI4ttxOpLIOEcQ6K/LiatZuC2ZFrRDyd
y0Xv6HM8ImhT+wcVKCr9NQOKboDroUpWVN+tJ5K3/hST/s3lzduNpNU2xdl59prJRP7VkaLambqp
N7oPwHzlXbmqdAb8ePYjDak30u65aWibQXWiw5KBi3yzhbEn+yM8wr00VedfxyAutfNUZPP4APiV
J0eWLQ8P4SEklWDcH9WRNq2jx1Ve4MkS/SbGmjhyWx1zA0QHrur75udXcQIGOCyGyUjdK9OGPNGB
FDMCSXiBAncWkgx6x8/wtS6H/T8lfg4xlYWncz+l60N8J01LzBfH39lj++R/6kRZtYsq7mb65HFS
x8lIQmWjhURKrCvCQnt76dxNk1ExTEdvhig+nyTAQ2koT8iqn6iLchiWQyUu3LejhJjKzH+ROWVE
J3lc3BxRyW1kzD/Rx0Znw+V+CGbcSaHuJ6NySJR6WDktD2lt4cBN+gFupBbuqtCkbNJGx4VfT4DW
Z9nWousoiCaEbcJNVYyhZE2ETcFgjSciFf6AaauzLG1+Cubow4PhN4AeQYBjCVMcHWkKek0UN7zH
o3TtNl+8uMhV5sr4x+MY6tPkejhiFjoEestP+am/eGN6nizNiRreRg0W6OT80XPgv3L8duRyDvC1
yDb8qS8FDHESHunSXImIRh51OKtvDMJh0etGj5E+Veb6UvjQB0PHtHG/sxxii9AtC5EMGzE8+Tny
AMv5mwsFgR5CMUYQBgmR38151PDgzp0Gl0ILyc3/8Qhwjm/jOclrkJMNr6E5spzh3/wPD/xLn4r3
H4bGjgueBtLytAmHyNl58VwBGJh1aBD4ifEYo6s/C3ruv5/y0xt8FqAY63AhyP/JQ+5wopXYFixQ
83F/2wRCc4MJIPAUrt4IICRSTgh07H3BHgd9mY4NQxGIkbYVs9eo1GC4hInA7cH334uT9wdiZnwH
Xxiq7C5MtkyKrwEOH5cekyPYCwzOKFlYsBCuYwZGU8c0i6uEMS0ImER+EPk49ov8LiCpDJ6PwyZz
Z4IrZtD5VE4jo/Y6CQuKIRHaWch8mFmtVoUNlC3TwbUakaDivGvXBFYzRa6HbiujO00HqRaYfOML
xKAFpLSO3uATYom/PaKymEkEhWsXqR0qWKvtzDrq76puybLVkwLLx3n7NmbMquBfDCbothH5JuAN
m/njWGEKPrBItnfZnwxE7qQ8tkAWxK9k2P4Y5/6D7G3Igg7/Lk0AeDjrDItdTFTJH/MJY1VHluxj
E9IaOzVi8bzBcoQfBkRv4w3cu2+/wlqpPzizUDJ6PmKGqnn3gILwSfsFm+ptN4l/b0YcJbEf4M0k
c1DCHe9MuWzzXDSnBHC8CkgHQgTHxLswWSEPePnLt7l+1Dw1WdXJ6ha0Ppk2eEH1xvnfRw6T1Mlh
wnXL8iqTRoyRIgMsOF5SoFBqkQ2OKvDOLAZipigPwwrD75ff1KHxc2+SjZkwee/te/YwMbzbZtW8
r19IQSnJkf7Zuk+qF6P9KZYqOAwZrJYdAIPukj3f4HjOfipjUhbUP5ctBks+qmbyrXHdUAj9ZWJP
bsePSv387Lkp4zqxROFP/iJD4Iozil3Dnsjdzore58x+3nc1+pGvXz0WfaT+kOTwVuvEPsKG/4eT
bvqX/hk9F5ddSpLH0yHd686awfImDKopaXyQbB3ZDHXtOHmCSLn9nv3bs9cQKnogjDAloJGLn/KY
ITk2H+R5HU5t3xbGqNWyHUffpTJ8TzVYCUYSfs1xua6YfDLLxdsE9tWIQhmeNjwHLluRPQmhIPn7
TksKrjV752/z6Jw85lghCJRHefwZ91ZM0hjkvSgzUQeZYihAv4ihEDyb5hEQgsbg0oQS+RxQz0Hh
q/9kzc5f/suyv+TVIIM/+P1HYGmbr8sYAmIZTT5lNRFWDC87mrmbrTABRQPO3KJmyu4aCrNMpw+t
w3RoHHP4FBtQP4hyFYRd1HO5MBEz53SCeO5tCiK9+DQMMIhrhFClkVVTuzzCeAhjq/5hCX5IaZ9h
S3yglRmUlAMYlnYDfvnrtjl5N9mId1Eo8gHSHkG2UIBnG1/7h3DXFF2qnROX0JB06+gMBtlBarIM
bD4STQKBvTwbp7e74ugQDwGBisknYYEIn3ikRuC+vejTi1JyfP49pxiNTb9/ZZpTv1dMUuF59fBO
tXxLE5wv2QigNjYQ6RGz4nP5w2nCQCfu8sGhdtH3dex0ZkiEcUkBljyv+dOH4V0OdhDgajB5MX8J
tF/Qv4dE9OW695L9x82hzebFYEhyu8vIIYBO+9Dub60ge+mHSCZsAJgLMQUn0iQFBQ8ZFyrpr8T+
gOxA51e50Bs5CMakpC72GMkazvPmmDArHx5Evqo/JH0As0BGxIxBWtk5GDYWYpDTSFv+ALFSc2Gu
mfu1cTrQSFfEJ72fl/a+/1YMOeHwmTRCb9qsQ3GuhNMRSbnGRKtm6cEhocWkBnpN2ahqTtW5Ab8t
bMbSv2UuhlicUczijpqbX35+q4Ul/SnWQtgGXO6I5w2+Ksd8uqllVxAcua7UVc3i815J3V6C1NVv
jmTcyQwurAkeCmvclG35+BmzpTG+ojj7CILm06/n1ZUR+gf6HWZ5EhQVJmXMgVoZOvQhc8mpIzYV
SilE4JxJ0+0P0J+3bPl6GNpxD3FB/bAXdAhIYPIOCZWCgqQD4oeXKjMBi4qC/O/hbW8BjgxaSqMN
fLppO8PGASqdPsrm97OEZ+l7D1/+R8Lp5jkr/+hQ+UR8THXa+1O2FsMkJ9+mU6FrVacMEIHRPzsr
UElrURgYWtMXFK8EUzqs6BjHeLmLVvJUnD5b2buP7+v7ujolS2sESLnOJgDus/s6A9ZFS7O4Tz/T
6qpdOSXSuh8zDC4Y6Z8KUBFOhRiXE+6Vzl8X5sDfi+FJQFTFKdkzTNIXVJdG4R5Gh2k1PQxZEouJ
GiUjOCy9oxRa83ZjRfw5xvRobo2/jGWxYYLuH9+3YlKK8SCr31cMmqoLyZ3oOVWnRxpAZjcXhbEY
48CLQqj908V0nBRzerrEz1wG3F+R+nnAlQ0gbQ+F5302pxoncCl56djE2W2G2SHWh7fjB9n5vu88
h9CGeoWPooZxdDIXwzC4MCSRXKCJPL1qwfQPO5cRqwc3kri5PC5JoaTox5+Aaxg1Fe2287+wDqzN
veCpix8VxI7XnAEkr8jQDOoNIBPo4e0M0/hxBieUgTKIHL3hhYWeQ0jSbh7ceD/z+2Ed8P/hBwaL
iGZug8+QhE4XsnyesCIPrMw+9QZcGxD8ctcAboRWMr4LTYR5hOR7j1NQ+917YuS2dMmif2JYxW1B
1egVwvsqCe6zbpztITTAEmBsODJXxfYDrigP1a10KcGnX3h9JnPhzEt656PnGBjpQ2JO4UsGSDwa
ths26KANuEJraZQC9FdE0DOC8ok6YYpD5oZU4TTnwlGBf12PVNaXZH5giWHwRf1PQI7bLq2TSjQv
/bjuPGSiZInGCDUc+3t2vSyn3V4IPTjLqCRTB9iSp2JODs/qD5ax/I8qA1/8UTlMUkGbcWXrD9pV
w20bt8sevRa7dOJDlUbLxJZ2r5xcnVfsaU+GfdBDu9ZRmhIgJmoB5kwitRoo3i1DgoxoCGWQcPF+
h3rqlumixyN0OPttt5W++H4es9ewgGFO3faFY9jTQUewqIQy86L2KcxTBjm+ezO26m3ZJKzX3dkl
/Irk1Z56ZZzMellJKIlxamtgVf4AJDuCjXWlhQEIfgkzU1ZGZef9wMn7lA+AWYY1rfVzk4zvMN+x
2qRnRXwlZdsfbHOcX5h5AX8jA8nx1vI6tlopVPpDRpis4886sjIPDYKqUpsxcP8I/pxARXvD4ow9
A9q81+Y7rCDELZrplygpmZal2r7pj6pIx36LcQXML7AJ6YJhxamiIoEsG+vefQnszTjvKiaHGwx7
LsWOZuh9hTPPEJhiAFZDdqQe2zRH6B7ccBzfYykdtSOrO4AYtP1PzFvzmj30X6B8U4Y7rP/si+zp
1fG5gkfBOrhrUDJBnIDu9F5IY+jB6eaxgom27a+MxYcIWDBNDkpayFNFkB0D3qDr3Pqs//1iyAa4
3g97CLfUM8PIM2IyDiFsTqKnoX3ZQi3S/xSYFfyVvswXvZ21QznDdFPQcPfJGO6e+oxk2B06SWfz
lKUK4sPHhTAGtcYobbEuJnYRgzgCtBiqTS7pGebVYY+2gjNebYXLSxMhhID2e/BkcHjyHr8zQIPe
uoCEVk61C4KKvLDV0e3POoMdbqy/V80g8zfK18w1ujWiKAkMeSZNpeX7O2grG8Y7K7OOTcYFcVTN
XOnzJ5EQRfu1oCKDuE6mrfn0UblAp6ekYruHEoU2pMbKYy/HzVY0eXenjstdtoETok7TI8g+f22u
tUkd514X4vwW9GbE1YxoJcZEZ86NqRpD8OKc0R7D7++PCXIls4jbYFSEOKXivm0teaUxlUnh9UeH
AMIaAlsyHxdMHP5YvWPWb/3tg0pMmSehuJMYqSq8/GNN181Wdx8TNx0+Rl8ysW+C0LykbBvrbm9S
jIQwRsRNclV9xPQMKdoAjkmH6l+ffbfNlmaVS5k09fcU3+5QzMW0CCsUobcCw7ghDSuXvy0rqf/w
sG1ZG4vk0lvABhy/x7+tPLqTq333WqSVzRw1y8bgkkDvNcvGihi9+tm4CNLwDjMpi94XaFM+w2BG
rwlL50Cf3sNfYDBug8XhNn5/1h+lPrdoCP2DTLWH3zCXTxf66DnL2VezubzFVGL0GsLCxcyzN+Ea
S4jdZMNg4KSe9FF+pErCGVeeJiSK6MLqw0BXIg6sHH2v1ALD7ML0ytqV9HaUdA/ifn3Sj15KBOtC
LAhn+AR8eQnw1YZVmrWDetpcSNsrrP/YiLOlPku44uLkBPOBzh6Wy4GmYHFYKGNtjpv2rAHE+Eas
pbeRGPh+t4mnTfp+CT6ZwOwlSSR8RSLbF3NYX6THfU+3NZdJL3i7CgBFYuOqDdeIMFH21wiyIIIr
M6pn6NI41OGLIJxDkPpFcFjJ2/6M4iK99OPXTt3zn/q+ZJoEVlWAVd22mDz75cmADyfNDhCvtBiG
am/xGkvMOMloH7YMcrXNO5IDXPfQDT9X+lm6MqX2EQVe6XHuYgwWVHygt1/OPtNDqC7kubaChtvF
XSzNHkcg4qt0/p6lWAr9dlEE3SfkyoVVWyz5VsZkri457ck83VtbeXtDHFvaN91u2UPw2k08MNly
Rq36ffovsCs2Ts7iNzhMAEakhZNvDnPqi+/1PupPqqEV63/Zhkk8eCfkzB279ya/Uk2/N/oyOzYg
+1PGT1De3vA+pHXBjB8mdWQME3G2h88xVmCTBi1otaYIQlNUrZluSpfHn4L7LsQhvjhkE77k6kE+
NqCaJ2vBTZzSLUpgPktK9e/uhbMRqzgDN2spvPW/vhrccM5NGWyYofCSNtYf7BCv792BWhRGAWgP
g6IjEiUYHMzvluQb/ItI7iBdfv9xCzlMlJ86k2Pu3Zt9YOOkpKLtOgshsxa9ryyZDNrYewSrRJs3
VygTzCN8Hc54tzHOkNQmBbzx4sT9FBr+4ZzOnsfymK2w8xz39rDdH0cKP4DmnXo19u1Cqp3kYsaf
E8VZu30xT5XhU9+8z7DFR4EvTvzIMlpM1dEXdZIZs0tZNhG8W5OilFqotrXMKVQ36TuP84uw0dtM
RUEkYZXt/FAGQSHGb/bFGFWR9j9ijNRItnxNIiZnQl7ZWyUK3P5iDZ4vb1V4K8em4RRA3zh15+4D
IdG+OD/ZjLEE0cUsDFxMW9RcYWwudCvMqUGrGEpF/QgNMKf02pMJ7ssD038v8r3lNWsqzTRI4L09
p/X0tsTUe1BxzkBhGDYTCgGZ4DaVA8pUB/EvahbKVIQlQ1C4WyQNUAUzakyWT+HJFJOT7hgkk9bO
2wWEItWzYHYpRcKf+u0e1iJGkAaIbBbBlmCiiTb/MWu9J/pnwVdBJxJyvb6GTDwcJP/io2OK6GKK
De2iDB/QNgSnpfXUHVUp3lgw/n3FxQ1+JcbODf/9pPbDntkpRPU66SI5PIzxzroKClMRkmPvf9Hh
ybwTDkvwZBgqBflCCPUVaBG3MyYYrkWExR02KzJNXJ0pl6ko7nBm3sjRTVtkjJB4OruvLDzzh8Jg
TYj76/CASuzgE2WI/2HGkvZ0yqnlWaeU9SQbX8wwtw23FrA9qnz+74B62CCbvuXpsL0FLQLT+uF7
/MJQ7Lf94cxLNPcQlTTZhe9xOn9O717DlfZwTpt54twGGT7ElpMvAbD8wic6N8in3TD1eqF2KsZ3
UqKE1R1ySQwLZKyzpG2HmqaBGsnsVniuSoM140TsXdw/dFJo52vCH6i+6RjEUeDsgIMIRi3CAwDi
B/QPDobeJcdDlMGMcA3wuEK8y2dYD59DTlywE/QYie8EYmeA4S8uAcJN4+YxMuTRwpR/RSPMU8GI
/JvzpdWy8FE7QFvM2KV7bHz6kG+jHOF1NX65Fm0UgI0DI5b3NJEbW9g2oKHi06DIdVHOM3LFt40D
oJfivcCq7NVe9nCmEJ3Pm6MXFn3CNkFwHvjy6YISKNwlTgLPsbnAFADCGrv0BmE2O5HzWhRTKCB0
Y9znv9Vj+TllWHAs6G+NRX1qfFQJkhBBtacOxt53UzQRxHuqWpYydfWbKgsqxez0HJErv5UhWm85
BURVljOafDbYPmwlY2SMXidpDwRCQlh2hcHQ3+eMqpBOIqGAM/AgjltoEuJq/bo0a/gZmf8DtgbR
Y6E7IFx+zbOhskH5Kx0JZKL2Q38ecM8by1+cbVvEk8YWlc0l3UOz1k8U5BC5xZh5r49qbhpwClTy
eJvPKr+eGTA3QCkg4RkoDP8k8ARsDwABKqjGQoVZ02xx2Q1hj81ZZ5WIWMcfPV4yeANknSHRcTCf
M7/iOPiH37JAgdutGE53bOZD9vxFteXPcY+UtI66+xbKsbbQl73pa56P6cjNmbWvo2ILeJDs2ZdZ
cvjtZ5hefkO4uvA5Z89AnpvTB1HU9fo1qzctzpxX7Qw8YMLCqW0FCh/XTZ+huWDj9O9+VqAGBn20
2UpQpjwcjqO7tMuUr/2DhYMStawKQmMkMwK7L834xxc8l8bAgIpbLKFNUTDinQvk3hdit3JoTB7T
74RWw6uerGMKNv7Khoz28LlqjtaJs0zH+yOF6j460eoYXndMJ+mxWL7Wt+l9x30dS4ovvP9O0oVh
aTb6ZKO03FBdINWoEx848Vm79KtkciI1l6laEo8GrzGFVCQhhtfm2YZCC9u/fkbsC1BCnqKML1cw
hqWA+S3FEkPe2z9NCZQGOmrFcECfMBkEDKXdZq/GRuCD0RU0NQFJucV9zYVDL4Z+S1S7/ShnsNB6
Whq+M1BcF5QN+AwYF/OHgkw/8aZ8RK5+akVkphiyHxIGeXkI1WX7CCmC/6U0qEtpkk0L3wr7Z0Ry
4/z4OvIMLEM2gFaHiCDa1XOmbZ7LH5PrnPWajAuo1DDU5CnNmovMOfqF8FEXBkvmAzk67p6RNFYZ
0LjtlhRTr4CdSZYZjNxfrPlYoApSBKVPkEQtxHcNFOQXPlbGDl7s5j4DZKyOsIJV6IwtjNn+mG85
LFZkmvK1sfwgnPffVz4J5c+HfV6HZIZTifuepwxHkBz3YB5CCQ2R+5MTC5d5zFgdyb+JmYA8oieY
o+ZaASciv9VcBpczafYJ9G051UfNBBuO6cc3iOo1/eYEAXmkj74XfQgwGzRjLhTkHsPDHCpGMQNx
7+0QEWGWgKKjvGaMihBDg0SJ1M923o9RhDymZohnBlRW/dyZa+m2SIlARMBeu8+fq4NbojKfMt0m
Q55w4xbveZxXk9wzq0Dnfq5dcjFpEa12YRmx1iAvsrvWV9Mp6N643FSrYvONuf4PDt4NkN1MrJrt
HzwaBLzdd14Wkd6NWnwcDLqPUT/C9zmUJ/I8ESRfu+gGWHZQMCoUCqp7V4L6GelKaCmBXM80ZfkA
Qruj0zucshh14g32l0YTnBw7IU8XPaHzXLfY7S9oP1v0ohMJHHAN+YBJi2GQhSlYIk/06h+vYF52
IAbVVmHQAjonflwyHcYSneH8uCIPE8HO9caEYWCe0UEyfziIYd+PNFlYHKtXbevagH+kk7q6z42o
3OSrl/O7QNT4wF8kuAZm0r/ZZQX1D2YN/oC71xW9NRYYjJ0EMgO+gvQbhILIXCBf7jiY1NKxvyn/
WM+VY8ZSwt0KKTwdZsGXbzNOAAI4VjBfBiwTIpiPDIxJiARB11eWPMiuN2uQbp/ndJttUYZgf3YF
ADdZGT9Owhle56zzJyximVdljf3BcHLPNG1CJANfX7czA/XSPzEbbbZfBFQwtU4IsDICOKului4v
YBtt3M3VZSJ+z1GhubD+PoA6PWRXtYdhzRbBKRLZY8mnnKOvvJ3qA2Yw9tMQqMYbujQ0ixEYzItq
VWQD2/nHJhIAfSj95OJTDbqwmZkBg9hkqo15VecdaPPesCMwSZvnsBs1TGRJfwEeTyDc9ly9DGRz
TTomJEBBdB8xR77Do4zyzruDJ7HedDujOn2xZeNeTHzLN6eMOBPcWph20XPUo5yZLf2DtrgftWlv
juen4ZbDFFoDcFtD99g5Ikp10TXuAY0/5BAfRkfW875WpFM4j+SJVYLHune63QnhtlysKr406mP3
Ocn6WEe+tr/JdE3KhVjQZqBw9fAZZSAWa3vfmdAynDxo9tXiN3qzBN3i+x+wZTMZF3/tqLfrJhgM
0BdzK5IQlE0eoYp+ANPpq7orwnGOqO9foDfrJeWmqI/hes/lszU9+Fh4Qsf8n3j7RdpSTp+k0ele
5sLSJzOcKOmw9th4chuUvoIoB80X+Jab94SsC8lI5iLm5qj6TPV1jA7sF77jSdjRhJ2bhbb++v1j
/z2AMaqs37xYbb+IwSLlJqUY/O6fCcnSE4DlImZHiFW+7g20QQ6ZlIUZ1kYYhfglze9nCtDEqOKP
4SChTpCuYIoz2g6E8TK3wh1KZfyek48iumKfsQrIElMyHt6jyQQzg8fPrVzb3CW9t9vdAj5juk/m
jCjwBJg1l9uUHT7fMxyghQT/giUt/kMaZFxCgyJ4npghVF5vbc0PRgBDqMeIncKdoOUr18oX15tj
sdB2vbnpweosRMBGLws61MzQasBSdTdXHDUq+p42elFZuk/3hdyeEDUq4DyqgJ8oJbMQHpAGJZDU
WbsCfMIGhKnj7osJLm5UUMjk2Y3y6e8wbCiIY4QvO80c6OD+mVP1mLfSZNUQ0ArKibW8JpsBBkMC
A7BwoL3pa9VVRn2GPccOUSkmkH+fY+clobakhDrmf9rocBKJm6CPyCN2+qYfcIejpkejvs6nv7U5
7AhY/ex/6+rvPauWhV9OVHCesJ38xsDBBDbgp+V+HbD6qJ70ojK6DVm5g3Zsze5+jppb5TdlVMwL
nwl69F71vezcTOV1t8rink+w6gQh/ggCmGpXI2mn9FCrC71Vb9Ozuz+WC3a58mhOwAVZY/B7sIQc
6rvMV89jmHZLJPxUzAgzMUu3M1LK+LLWEto53LnGtH0TBrpcQFByUCRJUMK5/JYgLa3pcVknkAfX
v/D511I5wXHYPXYqRQvEJ2hzM+h1s++aWo8Ss1pLY8ygvBtygjTAr2tRDOX5Y9jN2sVv3tv8FvoY
llp3pj69EmFLUCuZUuCOPUcJTO/j94ffZT0pI/Vmk4bstseEJgDhAKAp85NOEF8VJg0MuZm1jrUp
WxaEh+fmc010F6fiR+WlnGYu9QW0ECglLJgdN0cx+DKNxx2JFoLnw4Y41pAoj4LgBmNXjJzF42Av
kG3DxXCAszJinmYSPsYcBiSMUprqfHBb97fFHCJFsWfi/xBJz+muS0FTBBdhAikAAOT5syWVu6Be
8JgPDM01ydAMi3hpVG+Mz+nG6XihCAD1IfIBbII9sDf6TLtsGBt3OSxQY1ReIY+ZdrxDIqY/PZeP
TX1+h8zSbg7LwlXY4v4+ixbiDXARL8uYH5fmf4xM+chxdcoAAmABwkDwHBtgB0/v61BmlCIKfGrM
fr2BQ8Qigj/Ypxaxw6zJjPVwocBBn0V33sySuAr1WTX8nrRtcv7+qcd8lq/M4LnOUU1AN2INGFp3
R0PViS53zwSQGp/FBS7DUAVJ3R22fS71O1xVUrEKFvpBBTCODGi4hiqTrl7FtM0CbSf/xJ/vUe/g
prBbzvX1YzjKDjLtyAR1YRKCJwDsPJYZSoz2f+OFzsWrjcvS2VKCQNSpXYKJcEhobToHFoyf3dqN
I0dfT/cbyhQA+mP9gnNoHVxfmOVv+wN/RIByfyqM8/PRdtt4W7/xWrvmwfEoD0dbn8dB1uAlv14a
jvjbj33eimc/BmfxGvxz7g9mMKMHbSRIrdq0dDlOR7ymeNMYD6QBRxKa/IgNBERMYaE9ivsD6gD+
S+bFCzKa40ms25NyEK0Jc50QivJzo9o+rk1vyRU6WBKYQvvopQSvBNfbYL7k1wHmzhlgxjKDvHcf
rCHmTZZasFYG6+Nn8i+SZRIdJxGBAKUdre+D6LieECoQ8zb8wD8RDxUPObougeoH3p0/Jrw/uSyq
TdbxBPqEN4kT+ziJ2Vk41duP++/ntb3G/JvH/fOaEEEE8ZEnCgdwXkCES4uT7QuL/DheH4/0Iv+O
48qnJkFjfl1iqy7c9ue9cHmdB3/E1gbNABdvSHbXq3CvvgLVJETBiGjLhx1dnz6/iDqegZhdADH/
nxph+CmCkBmXOwVkRJcYmSXPgpsY/B80wAnjaTiJ33jVNciiPSEshzELZy2y/52o3FsvCw5pHUGA
IZtAwto8mlw5SUuiBchQ4NDwSbKPqhvfAoKy1+8Q4pkbcdBx7HN520CGHDVnpCNlO4pV+0h1Y3O6
O/iWo8PA8ieKR0xA68bmgL/7OpOY68Ec+JPPv5PH97ReRmy4Nl8lRxIVthbwznx7vLE4lD4m9mzA
hDWRt/0KcazSgrfi3jNxGypB78pqd/sNYNIVnftLwxzOCOY3kn97+6rsInp/pl4FK5vNHGQKOrIW
9lGf4KC5g83L0sliqCJypLtBiV3CFHZSTAe44+MDDgoyunk3oV2pRUWq4U/3iG5QnXkq0oz+5Adr
VJ299OkNfmADM8tNFZvQ9VL4Twbfu2d83fQrduAyc6Az9wnmhlN/Mhc/wAUIwOhiwfpgfmF/gwAF
TxjWyUfrNDT0iiANZlCUmPMi272NP5DQkGDYj8nnWruvxKWuhpv7dvpT0G5+SPcM+1dUupQhJwgB
IBgvHywuwrViSvPd2zVHYTAnr9A+RYXqWEOd75A2jiHby35KjEqQmjEzJ4fDFMon3DfQ6N+9jNQn
AYcIOVLe/u/AOPvJdpdtfrqf9TYpB4pVOxUIOzTDVhxHJPEa7Kmt7Da9gJSuvoZGXPgctB/vho/t
UMdh6dhM7jGNjtBPCNUhYvR00YdcJUQ4wu0e9BP3K1RGIG5UdQzq4aiHYNBFQEZZgo5TcYwqxIfq
aQbv3qQibUgY83V4Pl6VIywuuE6PFZl2H/uwAcqDiWCcdMraNSVfuwUmYyz0mj+9DLvO7j+azmw5
VW0Lw09ElaCI3NIJIojYe0MtWwQVBBXw6c83s+uc5GRlJ3ZBmHOMf/wNmWapo0FmdSU6D92Y/uY0
KE+83XFqRSsIOLnAJmmBcg6KO1A/xpqriiWNIEt8AZkhsIGnSBwmLVgjzDG0Sjz3ER4UdKn/bKG6
y89LLr3VgLE1NhIMQv9r9iAVQUF40wLweGsJ9xF4K32sETLr87J+1JzvyVR7+LXsDPlkLFxYCla7
IGEwVLRpJgnePW9bKxNJ+iZxC2mXNsGTrZWwlXAeZLBgAIFs5ofERIj3pYHd30Je+2rQv1ztauMA
yIAfks4HJicN4csS8xIgngciKLM8PS2VmWOJXS84Cqg441ZoThj0I3vyKJ6zI3V4iykLlSr4oEPL
iU1AAhsMvDXmEDnAcrqYX7uSBmBn3Vr4LsPC4UQpF28mJAWGVrAnWmGpprHTQ6gn6u7E0BI5EyKC
OVKGcQ9mT4dLDyNyGkgcbCkIKcX4EzklUhcMr0C2l1ucrqCzzxducl6aOVKC5Gf8ET93+xJPYoJK
ddieIAFYc7UwBwXJ5cE4tfGrzEk4oyBGv1Ljt2Lzyn+JxUmDqu+JtEW2GdpzRjcIgzZYYZh1MDjj
1n+mC6mJV6QA/PcHxdCn/BRy36gGiBz/bqUZWpyg530xEoAiCt2+xWoAV8C/FvR5EeikbgwQKJxZ
DtQzNA2hlyEEYP8NUiLiWrNZUG9VQ8Fi1ihpJOxWMMYQFX95vjN7zGZvTM+YblyBXMyGygW/OzRL
RrL54Jk2EP5p7/C2G0imKMsmiK6eQ4eyjOcq58rmOWclG+gYE1gS1iG52e/G1IBvU2PoWU6/9yNQ
yfvuszhK+bgPnbpnpSUTSXNANUA2TkjGIHUDCYqYfYJOAB31rc9Ul0Q5p4xcBF71dACqb7HENYTU
SRsYxm2sfP0GR3tY1SzlBhGXnJMvc/Awm7ebEi579SsAeP3wqBBneaNid6dyvAPeFc8ZdOkn5x2T
h573gUO9/CjTcT5NG0vhpRubiMKZf4+JQ4ZNdDxGGF4fh9bXkETa722s2lEEoRjESjLFx8OMc/6J
zm9XsmNQJMYFwtv7apyv2Ip7S8MbMayHqzWOYYoLHa0lu/H5TEA3kw98lbhpvhJ3RArLXQvzjF3a
3y2hatr8wqe7sIlYv84Zs8V62PN6Mwqz/lwNYKCZSfQIlKhPO1XuKWTBVZZ9SBBntNroDyw2+Ak7
N9mYBhAfQSQ9aOfs2xQzE1HemL2/SkrUApeFSSVSmR2b/d+GC/edD7ZfsfmXJvvvSvyO/ABRY4mi
gQIhdyi3LmJqZzIsshqXEuTCTahX5s+xkFAwTaz2Q04a1lzeZjrEx8NMh0IQA5Yi7e00NL/jLM4R
PqXkUzbj0s/WKcIQFZQfhQCawREwDLo4pjooGoORh/84FuJGfDy/DY497w9HEzsU+8ybcI6j8TFC
/cyEh47H4C5mHOvmecCR5WZ/h32YkhjRYLpRPi0FRdvHisl0ZK3QdOvLggp1HRMJqrYeBk/LRKaG
qWtP0Wc3dpKbSZ3/IIIxHHCVk2B+kAZG9XIyqq4+bpMP/fgUixuDEgmEoK99jbIjXe4aXEUrb7WV
rTzGV5I5B8Que1fSkL1Onf0AbXMhuHs8WXzG6ju4DyJufsX4B7IgeyJrOsQFoj9fCz2J3+1ExiqZ
WdFYuQfvzOp46sQfdHECYRhjvgmXoIoOXYOa6t6pdfDNTF0VE6GPAASQNtCpvPmbaXtyv1qpwC3n
OvqyJg7HbzAqwlCjfumPcJsirzSZJb+QrhKQQ0X7mU0fqdXrRboyEWjGdaxOoPoDDVOe8FUfizIF
AgJEFZR7JKEqY0l1FEdJrffT7tfOy8uMZipdfrr52tFC60tIwTCjBUuodjs0M8iknogFjIwBVzbm
db0pMJw7jo+qdd2qsPIvj12zuFroXvij2zE2Y0wUENBhQqq796vzHTpv+PvF+IqrIf7ItfW7ovIp
mX6AAMjzSEEKFMBg4orXbTVGSUvZypqPI1FQ4ifMcANgH9Lj6hqUf7ZmbAAs8Qi/vxvdHnpsMRCi
uEu7ua56feOGhRq7Tt++c+7ynvyNjZRVQk8kw5XUfPk1RmGFSgs6VYMfEbwtLMgecwltvPuFpF+b
Kvb1vCbqLAxHS/N7Gv577fM5PFFOKYyJF+0Jif2CIRJ0W9aBEYbrbPWUKXXA3gldoUCh044FsRRt
C1sUpnFYD/hM7dCIww5l8CfF9Qd5qOrneGeS/ku2lCT50C6/PbjRgnmpYtYM1PIdw1jUjiXToaUC
q6U7fwh709f6bQbmN/js5O9aH4yVJJbyQGumN1BkMORFG1N1DiFwylbJFv90nn3vcy57MROsetGg
rC/2Snm4P1a/4VmVeNJV2h3hxWY/VEJbna/0rK05LBgs4mU+b09VBPDXR0Z7dzGmzmMBYA4w9Wb0
+GdU2x+J/HAARyTzb3U80mwN2dBg3HNa2Jydl7j3h9fjvYGbx2OCz2rOQzV/2NYGINMaXiv0DWog
7ZC2zhdzRuCWS6tZsizeRFNpi+aTJY/sn4XLrMhdsLzSGYn/iWhPOkn+17MmU9E18nPRJZFcJxog
vp+GE9rGcCSSnnYitI5v6R/5GtIM0yXSAds7EpDtHf8REhEF09UO/1plbjS1p6I/nn7t6dvmV+JO
pEPtBkftPW3yKYuZOmIZIAf5cVSmxe450dfvvYwADQVu42Rc06xfyuSuzDWYrVXQf9pXnRmB2e61
dZEYbyqRp/35TJ6xtjYBexLjn4TBMlglSydDEjYn0EFGDMAsKnaLHUrTMfS8ZbGtsJdiMP8z8l1v
+YbpMX2tGJn2VPNOubnH5eA8bKgmrJIRB+GUran806D6wUfHv5ZRMcTIWf9qwXqbQiAxpWC0GB1R
Pg2WnxUwrXRz9MJiiHdbZTOwNuIvh5rwlsLbiCkV3PnpA2Je7fwuYGEF8gbgLcRJ8If28rjetmZt
JQR3YCMj6MZcEv4gJqhwDCrJBQ4eTh0+G+4H0Cg4WWdwb7A3S5bXceK2k+tKBCBT2hKEc/XzkKoV
om956sGbws9+aD4mBXbDuSkaIyEhgeDYPagJ3TsQj4d5L6KeVHC9sZ7tBpth5svKqi0n78LN6TNq
CkpDf3r91zitxsDNQZ0i8mC+nEJcuS/7xy6kblZWMtaoqN4CPp+3fyDedagyoUbpmgg9wfAC9wkj
+ee2Y8L5GTdxHZen94BFxSBp/DU0ZNjBwYDtFzBwxEZg60D7tcuONaR4Ycm4mhW8SiZjuOY1Bnsj
AP9bt15Pc9AnOc7WoapVLteTmbxYdOj2UF5gJSJwNuA9Rl/1zW4Rt/S8H/Znyz6Dwq3MYBFaDCQX
7Jf6tORGTv4RujyAnOEED7vP7k4TdYYHhooU/khhNVTYGN+LCUkLg4NaVMgjvszNErOls4E6S4UE
i5MhYoVJGzOzVMQNMJUvKJaowqFmvuY6bGOkeoJm1Tja+OU9pjp8/FukAqDd4EWqY+acMS4r3ISh
GqQexdJxHMG9r2RWbiIg/MKnhFhNc9Q62H7JcGEwkP65Mmv6YELJhaHA6yPwOOB4HOqpSsEaNEzx
F8rudiaz21d3vbgf4Tb4774drp6CmsscgtmU3qIscq7PcX6f9DThGEjXdecN+QdlHclScnHSPl6W
HG3jyXNg3ghfFn+bzqKvRMPLoZw/3GwHLF0uOQqfIFkna5bJciBY7+0Jcnu25R6/K6cKgnRSDMz0
hInJ8mPLpIv4cAbCbIYfDEV3mO60LVcj+3YH+jBWlDF/t/42sYK7xvAraeJk0GLrBcYM1R7rhasl
38b3r90cmkPV9wXPELs+hlsOoEdD9ZabciDcJzT8WgLgzx53IImZJmDkArLcXcYQt259X6lIdgFX
1AgkRIl7IVsXLRE0UnpTzh/rFcpLdteYLNvpQXbJzjkzKmI4VY+LGOQe+VX7C9/5HsZDQ+R6B76s
fTe/r/+f+wCU4c0wgFoDpeS5fWRmrRHLbmhgVx9jp1n7O9BSwqAJssjCXFmma1mBiwY2G/dKG8Hq
EJmDMPxSF1iQoPwmKZBR1QoC/uMa/DmG+71R+MFu+Sby4ztBZkHTdH2irhImBWxmSWG+IM0MVlxr
yHt+9JlnZVWOoCFava8NHKJwzsum9PAYh0JP/K5berkXZGJOtBZTssKiFuKqwh3EG6HrfkzpEuut
Mrsjiu7tKleL4eGyiKWWfGBiyECs8hQijhnjofwY4D/6mGTYvL7N7EguTAIJVmewx00QbmAO5ghe
FWebVRtLcqDNv2A33TmIGCYSAgzBjLpbrPSTaoTfiylcYjAthfn386AmnWQLRitGjcUcRz7nvoAl
DXCCgZG86R+eCyhoky/Ux68rZD2z2/w1/kH5GgETy+62NxmN4U/FtxgvoYl2HMGUFUnKxT99BvaQ
/0N2BvvazjwdK3LeS+HVfidRQTha4Lu2em6BENx2dtu0EQZtTIBw7STorxK0100SjzC+CyTIOoX9
2Mieuiw2GX5RDGs28IxR1KBCqIKej8pA3+UzKcrO10WzyRcDsP/BpldaP1ptGm+6ZCgFQNn7+8R9
BoL08ZsVrj4dEXo7pxNi5MjHWkS9Wif3YroLigNAVooG2i2X/EzON/omyaJvop0CN7AHDnbt5F00
vuTgsmFK05ebBZqne0mseVmADJwJq5euXujB+x7D5knl9EK/cGVPniWretI/1aS6Ci14GqhsVxmB
M7iFkYo5YkGqzC91t7BiMLSlviRyfZouexOWZOuGi8+AxKKn8158F/KyXdR7FlOGp+JdQ3xFZ5oJ
5CQFIqAzpZ/iQBC4jioUMXUoiZ2eVZv/6JGicgCdAhPhE1+ww50FYVGjmipnmlMTGFMuoT4v8YaK
b+Ebr3Xr8a+5tFv4kbAdZuriOU0Cq7BHMWZeq/qA4xd2vQfGbcP4sWkxOtzVcINCbTnEgfKDtJ68
hAqXEuGr908+qaeKim6pLvPDa5PtsQBBwXG+n3sH1Bb07mBQC+Wg76j7PijNgtcs9TP35dwhO37c
NPgtNHqSRTrVl/1Th+pvw7WPM4+MG+Bor8QytcHVeAOyPU2+YvcDbYJlRWLOsRrt1e1XF5d/tiQg
CDu2YQyJb8vPYV1AoP2bMH7WsOMC3PQ6OEp4XhkZjC5qdIr/5kypL0OaJIXrM6CNFbqVT0GVQcOI
X3Uy+fy7R2ggjkNsCMFBibe+KMF394M5j+zclsiGT1D2Q+ef/qLCxXjQwmrteJ9ucV0rTWU+wmxR
nYnMdYDVdTeXnPuKtBwrm7GfQsYZWdCQOwm9h8Hbimx5FbdGzL8QUBXwREuPJT4E9VJgF3FLfi3I
iC1+AE8Ok/oWZzqX9x2pybIihencCM8xmVEQaCVZXmTPOwkJK+muD4dQdatTgZhABKLBRwz17SNG
Fkdezh63V8pATIvoNYyXTuE4WmuuvOQ0jTKURNiIx6MJ5BhQ4QYI3BlcRpN71OCXfPNhyM/pU6Dn
5v43qnbI8TEtwWIQRyyikFi36KLjdqlgxTNcd6ubT1PgcqYGpZ840j/hi4GiqsOZGDD5a9XoUCv7
ihSenfDjlJpxxsnFOgPiOJL9fEMwZFlLMApibVz9/MKsnsYHvQ4Kchb5XIRaAH+CWjbrK3UNRZfb
hToXNXRa3urbZIj3oX8/3nh40j4MMNPjzf+ECrFCWfT0vqQN4/GIqvVhwbsfg48McMIYceItJMao
TB8YGwNqYytRmk8xLbaAy5RFoRsJJeSy3n12ufmmbqDzh5az0+Lk1CPaC30DDKrgwRwwcT87fted
eie6pYoBAJXr+IsMDv4lMgi4UpnZYBU2NIkC6LEOgBMBff59Begdnot5u4BV2Cd5Q3j6ieRlbKFN
UA5ry7CFVR70xCnYFfAlW5UzqHrjgU0KcgAGtnohSLnOb6tiBXWcHDW8wSZPdqifkXhUSFiGU887
GKv+zZpQmPHwgiz+IfZDkAkS44hJkkt1Mq5aQx0K0XoyHN8AC5byP+bDGGW1NpyM2XWpHH+oweY9
j6PPvGeiz1+Y9NBEfNdpfIte3supMakvlnnUWXeQS+z+TzzEdZfvrjv1omzf64ZerOcIWxh9Pphl
/5i5LAazxGmi13Y4U7wfTWjmN9AaMve2y65Gfepgz8TKlJkN43KiCqJmWq0Z2077yEx7zjPM3A8/
ycIP/3UXYQbYel2j7B9mwKlJy7Ws4no5gBlFJc887fL9B4zKw+UnJP3b0bb6J03wOfBKyG4hQ6kX
3kT6/ApeeI2+6yHm//kSQ4GlNC/DlO/L9WuaYy6wzP5B9wJe5ky4TbUgcTFlWTz9dn6dPugelt3p
sZVao+cNp73ZbVpebpTUwpaonaT/+uPSbueNg/Y+qPkqdFe5d/WGCy3A7ojOTqCX/eBZiSmbAxAE
B01yaMiLrcp2MR0Q39TNNPiJ7QRuR0AHh1sCoC+lDvqKixZIQeNAAGzNDZPnIUnMZMAPjA2u/ZRC
3L+Yjmaj2W+CIgPLmsdURvU7sDa/8Dp9G4lTufR0IEAylv9UbTG28StmTZgyfc0KKFewSHzJzAOB
/MZAiKRA/sGIiD9tkFicrlkfac5o3IBO2oPY5fY0G5CCbvP2kImlmz0PBj7pAocPDD9m8viN0c3n
ZEcNbFAZzmRhrSR8bW9YJVXRi04Nh2EIooyIbi6srlCEfwfwsQLdwCHP1zFjokA73CjAwL5nj/HI
08O3P4po0YGaBfv9uoq1EKxTQz/ydDWb4YSpBrnXOGhl7cr+OC+rc3KPtcmTxrBKENb1YPoTeD17
OLi6jatJO5ZtIOLUbTh5sKTw+pMOThw5EdAAbl7uSUFtPdcDkGh1nntfMw3V8WvaWNoEHtIIv6rW
vseKQ9sfiewM/J+WtQf3wpBwJxk6fbMBB77utAnDJ6cmqAMjEGg8evCb/8b4I+JayEwXAFcPGbch
G3mNMdk/f4Kfq5sPLlMaxyExC0S1AtexVanmDUAO0BcFJ9Xd33rLV+G1r+PK2jMP9w0uGnSD5DGO
X+FrUgfvwxV1luwhHpneo9GYpD5sSulFHSpPZ/RHGhZGOjkKQOyNo/f0FnZjxUZ7PiHaFoEITbVL
0jp8Yo3b/zlO5jEBdaGCSK6+KIB8xySQ8B09MKIg0RC8av61mvgb/bybTxSQT9yVMBDFTbnEAjGZ
P9YQXqaV8GEctz50f5a+L9yh5xpH9SBdY820J/MI0pIS6WEyLQ8wJNUUT2wRlyRvIK8BGv7YczkH
qbrpOBhbpQbzsgGEMSbUNVbfdO2kwsCop0QqkTtgwXPKVrL9DUduNSYAajxi2io7GN7aDHAsJkCo
b77IFomoZ8PWNqpfzq64zzc2/qHfmZC9PCOFRn+iELiEVa9GneM0JthZQOzKn/lpxcHWp2o0iptN
CWVM2bjFon0ZHyA7Lgv2xtLSIXQhGcH5ChVS9N6lyAfY+jEKx4GcXX2ezF8hw0Tk1dSMSAwyRKCG
DgsKXo8wNZ/jkzy7bkRFRlVq6Ui+a+Hy9qSFgr9PedP4eNMNWrjMVkn7fx+PkqnS4rI4AMLXQMUc
DPJKCm+c5qCrYE4Bbx41D50fszgoqahI6JEizI9Bj/nBVSdsAGNKC1X0HQpV49/JDUPuT11BfujX
T4du9fV71TQfhRnEiD//8/ppYwRIohPgl0rmG+RU2GTpbsvfNFWd0u+hoqDIe7tkxilQBjFwaxiJ
+HmMC/o5PfKujmD/wvxcSqSkQjt42rnIiDI7tpORpfzow+0UI33U8PC4+BWv+PJWLPj/TNAlaMut
RW6UVlmIAsgK6gnvEVO9O+i5X5iGANcjWsy8d+dgx/6FQStPb4lddGZTmb3wtklQo1ZMnUVLKoHz
UauM7Hc3aRs3x/3Zem06TGZwg4JSiW2SyOpDn3e79E/ysWSmeqn/If7ITvoW5Epw78+4nOrt9ItT
emIRrwUYXqw0KNZE4iDZANZmqWUlbegmyXpEyD//qSaMrZSqQkFLVG3KDXjROTlph4YzE1jYrz4G
BnZ72KSNyANIj1wkVKWgy+2ma2yaZLFiJFMpgPy0JouJEh82x7pbF3/5F8xmiU6jdkGZAO0dzQ5A
BJ5sJOigHdSsInc/8jh5jLsiqrIpdh+3zCvySZfY6cB+y1A/jKc4mZiri/6dz4LOjcOBxA7SeU+3
sP3kMA17+LdymOz+0/y1DN2F6yJuiS/yFZnwDM0eKBeeFkBBYBSImIjwRPyGYxmptgx6B9gp2rwh
LUIywhV20NJ4SwawWWRTwBel3et7bTuueA1gaeCbtXhJL2q5aQ+ZA29T418dHMh32fzKUJmVhKaJ
o8XwWFBwCogs4hUMKR032aqcp/Pf7r69bXqw63PDamhuW+GsmUL4HSEKwCMFFw1DW49cumrsNEbg
Fn+TaqYeux9pQK/l/WoMpsKM6KSkRjMrgNQOnD38BdrpeoEecUHOT1jW7yi8WVDTyzOBTCFOpSRI
TYQXvcvw0lwgtb91wUXAO7MpzU9pPpC1YMcJXZ659E0kxXNkGHjRxT16RM/DEcayEk6xbLRX/GUM
kKyUK4HBy9e8s9Ad7w3LqQnRgU6Ono3nSk8Q7tnEWEI6A8oJSBkoGKdvT7BzDRxteNaayaiov8VD
fT8Gl76JZulJ1FVjDnFz9LAJG2ciX89DAdhMFHDowiZfy7o5t5kaqRYvNC2c5N8bJ1oZR3fcXYD3
aG9+W1S4hrqQ/Fti5hv5lINg7W6b/g6W/qofCSnky0e2gvE0FAcA0ZUSKofRRp9k++Hh/eeHCX5R
50zMiSQxce0chhkWH/h7wO9E3NUYD3ZSRk/IxzY66CFhcTh6pnRZvgbw0BzuY2EsNwwfG27WAMhG
rE6AJ9mKc/ANSLAncTeR7SKxPsNJ8g77X1cunL7sfEq8TK0baz30t188SCxl8/7MPrpT/2kkGFky
ewKvZJx93z9mzPRWz/1zPvDL+ftcAiy4itNNi+jjQbBf51HuCePDaj3avqJPNPLf82/QbVKcunvw
9KMr6sNTdqrDZ0Rw5lE9Sgs65T/jPA4t9jzb7sL8QKCLcOSLEOrNkSXph+hZmmFBhFF63xuE8k6O
Gvzz2tlrnSKEuoCZf+iecb34TGqMHaCvSLNHXGEJ8SMF1tAOlaCNI/Lqg48crgGreTiM3pt89RWu
MUVA34lp9m8pCggSe9Gs3+ZIm+fXSR85Pz7qk3SRgB0Pd3j0+oiWBzs1bnaNaNEqiqP28MEx5et1
djnVAUsGE0T24z7w2T2SZnmIA9aQLR7Uf/meSsf635ccyvf0B3++9VS+v8UZuqcbpCZmgAHaBQoO
1b5SKV7H4ybqZnLc2yUR9ZR8oIMHqvzMR+sRXj0VdPy/yy+HM3Zk5+kuGDxjxYiFQTia1s7Iu9E8
P6Y9b7QcLgXjtHSbaLDs/xB61EcIHOUl5XpZ8D3FTDfr+FrvritYrav00t8XWJDAbVfn3fEOThCT
akKd7dNc387VIcNFR7ffh+Hues7P5MfSne7agxTmq5Zf3MZv/wrAOPCgbLBSjfGt5Tpw774yg0x7
Kf/VRBCsle19PVjQcVQ0p5EaM8OtDs3XZvNJBrhT4ftrQkBiXHMH9TxJ53SjUY7WwLeKw4yRlh6g
5rFnksSLy5AxMV4B1IRqsk1x0PwgT4LUNG2ickOtWYg4UzoDAhEGp2b32tJzKlv2L94nUg5WHI87
w9XTbSqPxxDLHlTN6E8AtkhMZJFZFlGygSlh4zEVZiHUGCgyr9Qq4U4lNl/v3WzA+gXLGaAdbQvm
LEjW2HSoAOg8r2Q2+e3NIeyQTZYQP9xTyskgF4M4zHDg9/3nh8NTYfHTB/oFozaFeBdLHcq7/UGk
irNMm+CZJMiLaHokOoazxEx9SQQ50d4o8CqP3t5ECG7QsyDRbom1//L/IYnXSdAxLZrhll3VNtrS
RrO4jpAG5h08ATNQCD4AkwfP+++T0pSNpSGV80RsVLrUFuoMB4n99V/9bzR5rbOTwBf87tzsm7iK
elD4hTAWcEWD8T3BpuiGQAqx4lcRUTfUhygX9mlEdA+kAHguDC8PP6ro2/ztI+Lox3D6uNJQrXHQ
eMup9DIhzHmzVp9yEYf2l/rGTcWt4XeBOqC5BdCNlB3NIGQ/2b3teZdhCbzO1eJ1lg5N+D5B82I+
88UCSMSLUusV6+DDLBmngq3MEAe3K54THHPX27NT/E7P7WAuBi7/9MWfFIELeEyD9/Qg8CmYhZOH
1u0bOtDJnaP/ilEXvyYSwh7grzrkkkTdWS2JflUudegQuzK5UTuiG8q2n/A7S7fdKtuWOyrawVqC
JNs3KBT55IgJ9e4L44ZqwWyuj1chlAuwzn/5pvafK1gpELE/sxE8DUNmHxF8MLb1G4P+A8X899zm
mA+KnQc6DI3YIbEpqmcVqzJcZl8GsZZ3w7j2i016rg+A2cCoeDXjyKkCpoJA4mJ/TvdNYr0pG60O
ZgpN6SqbKC6lPIx8sS8dMLPZScI0NDuzbZXnp/iHOwwP8OAGmx9DzHMNGLVUppk/+a0Eeo9zNyTY
Wb3Rp1pEfTHMzCslDnOfkSkth7EquDBGdX7NiAA6qNEdR2bMQ86DkIqh9uHliwkMWDBJvxxN3rcD
pZkS5xtKqHqCdxD+gbheBJSW4Hm8T+rh7iggWR2XPh7xVzPXhJ3WO7rviGNhfMcewbvIGsvn49yt
BiwqwuzsTReN8T3CekTbowu9DgRWkeuLKRffTyE/itOAgm3FgsRJwTn3XBQB511+ZtNgM09E/jmL
FHsQdMXyKyiUxSQ9IvDecY2CdD4XOJUQgDjYDcixxyCVsR3nLbYe2VFZcRmVS+TGmDhT5izhbQpv
/vtR9+tARAMwyq73TaAfRmeaXzRoffc3zsIcnek1rthDIYGQ9zT0VYDxRJ6/f5FWBpUzjKWp6AlW
ciTvOIhK3MUQDjwCWgiRmKOQxsBs9RozXPKvc7gxNyxtsMyxb4FMyOOVc+7MDsq+iMSHzSEzM7BT
u+kLlLK/11fKksFrR24bc2MSzCIIhua+xTM4FI5610la2k8fesBcWdwKp5ehyZqwpNNN0NZChv25
r5srqS7NszoV/gVvBh1QYOj+eJ/oV5i5/LUWn/kfUZjmga4EA498j2m2P5w92Agiba2uf//k9Yve
FN8rUNhOjMkzkEYb9IiAR3YzEt2SqDpUm3N2ICZqf0OmA+jTCWmPhnYMS8igskHKtFXbWdQQmNxV
frdrBCyPysc8A31AMS1kHziXdYvd582EJKVUxAwT+JZtnC1ZJdyEAhPDlZ5dZHYKI7CzVNJVAEsO
lBTY1+A9S3G8ybF/w1koVDqzJCqcGQjeXY1OTN4X58UhQLYJ0RdSr5K78oyOddhO77T4BIR//BKU
gNQaPOvYQ1z9wKo0KJy71Xern8Pc+cNSf1F1g8WpCbrtNWHUayiMSU8wO3QoELy3Q2G8xdqYQ+o5
ct1RosJjLZiSIqPH/6N/gBIMaaoQMARmbgVsNebUDBuM9/Z6YbiOywS9CxsHQYwAzrzy+Wd5jyvs
xar5d95HiBQS5brEKdokpGV6W/8Ww3151BkJZlT4Anc3dcwIACjXDBev/6gQpUW+pumjAv9uyQHm
u/WTkWS23CuTeo2OXOxPzCo5cpO7dwvTZR6icIeMgYIbuTLMGHpKGgSqR/ZqgBiYz3TXl2T/3pZb
nrQ/62I1or2bPja0A4g/UPZ5+QajgzALbjMMsJbFIQvueFKxVkWjEKNOlzh7W43S8RM1mhIz72Ja
2WBQjbE+HVy9GTC6waJj8TyLXiBQfMnTXWIQtUjBEExEziUhcx8Mq/Tor4cwm4m2qKbVFr8kDoCr
zboSif3b4qB+GdMfHpveIdtfLd51Kv+/VvKFeRs0PeY2lKkcCQA6NEq7wlU9tgAIe+n+s0EM9bes
NsJeRtoB8FyPOCYjR2zP9SIjv7ZYKBsMmFfE8SLK0rCDSufV/B1/w87T1p/FwEchFw18/OxhGnOV
6SIpL6g39UbRmNVC0cgP8qnw5V1+oMNjP2kOCvqlzW+VHNCt7b5h6iJMu+7af68lzH+njPmYvFdM
/+YoOprNa/HmOT8LdhF2t/eZzmRweLaGTDzdvid+RvOU481BuDVayduWjuqKepVavzWf+z5pEHsM
kBT7vbqvlLjPzsnAhKEQoxIQnn9JKO1+jfewWi6rGbRHumW063tY1xoz1LM0Udg8t6jRikVBcsk/
xtePnS5SSRq8+sb8WW9a7s9GCQgbMtkuZyx27AOo3zCJofCRcHd9jlGI0xCri56ZkSa7qmjadbt3
aS0sfvHr6kIJvj34xgcDDqDAhm7RSM48rSjCSrEYtx5bwg1tidHqTreiIwG2xpkBNJn86ZYnVhn4
Vjb+CZY6vTu9gFlas/r6GGwwAviauccGaF/Hb7fyKa5H3ojIr3rFHPPMHrOvFr2VcDZoPSbOu8r7
eqnTIoxuol/Yox6HD/WHrFNk8/exMQ7OozXZA1DUlnVchxkUMLDZ5RXUvAteYzJtsLWBl43xDqwY
XoLiJVMtpCWJUL6waOxv82rxWVWLvsuoCniU0G2eORqub7yOvjX8Jy+71Xc2NL/eTPfhCxEIJDw1
PvPeuvnXW0vbNNK2L1wBX/Er1v0Ph0KwQdl12YLTBcRKsaZjkSiW+J+MrEAwu+Aosc5L7o89uMET
lSFAiXYa36DF5+2M1nDWo0+AEab/mONES/gZ42AfFIXhHmznUDQ0Av5iajnBT81CmrxnlAiRpG9l
W3X6XpT40hVB/4B1xWqU2YRnv7D+KcDOeV28Rgb2zC0CIaIAF958ViWWTTOCaMoZOO2+QO4jban9
oJOxdIPK4WqMK7JqABwm8+/dTOlVUX+vhpM+KV95cHNvE9w1cPZCH5MulOhKX8a8uM8YHEdVAmy4
eKhKMNf8q3B6ZwDpT9z3sWHh9bAxPM7wy54UYdjDk/RQ2iUHCssVC7EHzNbh10VD0f6IZRACjlED
ymcPIXTiWoGds9HfvLk9w8Jr7j+6cVla9QoaSjqh1qHi4Qm0jUbuJsHkE54Q80LKBUp0KiNMbJiS
tqQUmTTn8gHmHuZ/DGZ7QbaTtjV02lMe61tokzh19MyZTi+zD/bYP/VMRjHBF7ZMIPDxPT/XDWcm
eqTZy5hJxmF/CA4BXdNzL7oexvtfSzO2hbHFEa6zt6IpChzNCID9zCDY8mvRVunGFlc5m9/tA74T
d+SuQYARmf2xxb0/2Bgl85+TLoPG5ib7v8cIrKfHw/MoPAWNp2EFD2NvbXl4gKVqOkTKz7iVx+JX
PyewxKOLj55pWRZJADyHM5s5AR8zx3G8/3/1lkWAUfuZ3smH1JgrTrq4vVaQFZsgW4DEjn94g62a
QMElYJ69TXlZ7KuZyAblfYZ/w7WD48S/GvEcg0SBnEGAGlyyqFpCQ6xOOMbCtGEEVkxICTD0kVCj
3VbpEbeb74YUkj2laD9MN5WLvR1jcvjIn9XrOaOq607wnR6cmWIkb4xExS9ZDxWXe0ZeN6AhBLrs
CTjEzEdu5t/j1mbIOVEnRfQMYXn4n2UaS3NUcgioaeRWmVtYyaZZpO6XDHT18lGw8/d0KJ7PMQp9
CQUchRmVADY1FAA2VUu2VmYwIuV5ySrw+pMGkSXu91oSiDEIoWBEQMaeOBIn+ODU7VgRGRLfQ4bB
cEz6k5w52jMccOo7e065Zt2wJOOEM6Vw8uuY6psfgTK/TEwrWsoSYBxonMoZjyYGhCO2QNxmSPyz
h8h6f145iHuJ/UBGhsE78VAgphoz9QR1ex9WS4dlGHiAqvtHOUaJTqTwqjuJWa0w5AV+dkYdqxjm
VtAy4QmAxu2pVRsR7DGAHMSVBtNi+cAfFAusc453jYYo0RzMUfaFmKrtsBNm7jPyrsEvrI99TAZD
0Bd6Cm3TW0kHyG+MTWDW1aIdv3fCGfbZi64x/EmAdWQG4EiyV92ICLKznlPVFgqp4u28ZA+RUe02
LxMU9M7orTPf2GyRWdkY2eQZapfEv23lwmQrXr3ZnSWzLDBFMEHDKUWG6MguAAoao6fPpth1Ux3Y
6i+THlhI2Zb/I+rMulNlgjX8i1wLmbmVGZzneOOKZgecQVGBX3+eMt85Z5udmKgMTdNdXfUO302/
aHsag/eGeIRoiagzI5Dhb/vumtVxO2f2YN3x/OfsuvcNQck/JUXAcAddYsWyFY4lUAakP4HbFP6d
wB1LWWv8og6GB1EKUBMHzSHrTCZhcqSETfYQidCogCSK8m16loM1YgidIzhw38ef+WhHptPHbQzg
HoRxV/zO0O+rPZnyJKnCnBNhjM19bBFgctXwNCOhwn95XPt/P0WMqIsoSie1+rYry1w8S8A3iu/H
cYAc+wJ/Qx6WZ07F6RBVUF5DaRZANanP0ImwJViTIUPKjb7TM0PJADGC91iyuRQPj+5hBa0Tg8mt
D0/5jHpfFjSRGKFgh+Fe0XxYLJI78AMi357IxBVuFQp9iJaHPow6AIBLttNbLJrez7M3SX+Wy5SF
F/vR0eh70rmePiPWyEKrrYsvN4ptIdKRuJvc/CZsQg1dMe1Hi0uCzTwE9xYJVu6JS0kWHIA0NZgf
HYuA6ExZkYIIyXA3tHwRKtEpOAUV/GdsrkbvEfHcmYInGYIvnCoQCcDK6TdvXbi2t9zTJEXVU/c1
+P9hSZbks6AryDznKWmP+h+kY+eLVEa5ug/yTWeMVQuBX0QBdEFpRNndBwR72+l90l1cE7IlLXR8
hg1ULgneZhgnTGxy3Od/Bktb8nZjPlQsyt19wW9sFl2lYd5HI1i0U525vmmmj6TuEveh9Xb6JqXN
13ZzWt7X9uLubadlkCcI4kxY0yxaYO0IIzOfV3118lxShT6IZvWyO2IQIc8Ebo0gUBtd0tOqw6X5
lWTxAwVPFOOm1fy9eY1zSu4MO0sjxdpxR9Liwnj/CKnEZdB8fUbv64yVMMJofzAgK7ogAvee2sv6
p8Fiu/5hdddFuZFk56c8bbrzq/cMn5tqRDSCMu0z1HC01KLmH1t4DjTioWPwWCAM6LHu6Ans9MEd
MQJJxIpeen/NRGwuUbVmHrHSC3tEAdNXCUkRWg5QdqVMD/Hb2z1IaZLE8MRwGBlBT/QVKUwgfKN9
3iofaftdEp68yncdtVHIomCOTgLMg5Z6JBYj+iLFeCGxSGwGTg08u2sFrFl55C4mJUxl+CCKwG6U
gSJD+iOu57K1LJUUqrzf5H34tDPlnT1UqfiNuJPX5KiId3igNcxEvm5RskUM0uvMWH3KDX7tS23n
4XMh6wD1fkxKn6jGylwuoQZTBzqUjY/EsFhTyB+t3pHoQN4gL8tgIZKEclM9/DaQxsGSij0CRIi2
4eM7iwQDLBKZYs0sxy1enRfU3vV/2EgISoV0NAHya3Txbwkor1vC9E3jXyJq5N5zY6UGD/ldPimq
ibW3YekvARShkRFQ3pzjB8F/DT1Vgv4+OinxaUpm4TZE+s4dKP7nscTQI4vAuiAqmkVYOSJkXM/N
pVzDLufCsVEM45xvVG2O48vwwrgop0TPlh+1d5jKd6AV08bHjHqTRRs5IDksk/9v9LBkU+gSoly6
qeKN7OKDf97pCOJB3e7hABy8B+8FwTpmpxjP8z+eT6fjcf8Lbg+uNT0CWW+xOCIihHvPOTpjW1MN
DddwGfqSpOj5kH0g7KBGzqNNjImJeIY1sZC5DgWFIxoSog4hMh0AVmKEMBDfMELRy8jmQB55jOE9
opv/7xTWvX9jXvpSsOkdYoXzzbi6IE35GUob7wqpE3k/gDYk/P5vw3/7ximt92+PDgtQ0ul8Ho92
zDHcTVmPE5qiJOUjlNqJlss1aX0I2L3DkD4o4FCJRSUEhl8NiRsYZUScKzjN3QUQDHcwD1YFYSmp
um70FGa5wJO0FPDw6wTtGXnrleh7SotSF5vxOcwhiCCIIv5uIxgIbH9Dom4j9xLWN6iYgdkE6vr3
0Jf65y25O3rIF6GBKwcehv/2q/H43OuPH97XisBjc1uLVrMsAduQujwIM0OkEOqpPu8s1RjOcKzG
yLb7FgKt8CBh815QC8Vsg2ekTRBqRZbXOwFLf6DMzcqWhRbn90D8oMutLv85P+89EPHRd8jyK+is
cN/l1aeoUrF0w4NHNsOwge4gWJ4L7NRTiMcey+BXSixRUXOzQNPKepXEUPzPjEGQCiEYDBffY7ku
wAUoX4H65X/NCaOhioapLO3kp7w5g4xcg1IjROex7f/DzM/w95CYV/v9MyD64bIDdHBX0mPhA0e/
+HNB9qV38tssWSCBAtHMGYC1k7eJCstKPgRUjw8+PB1GrewHIPI5EOA/ygY9Gb80LnLJggf2U29D
EZ5B5m+oIZEQiljqaPdYbJdFHnaoFt6QrLw/EsmbB+QwcAKqx9TzT9/3n2cNrek+v3xTCQJuDfsS
4P7j9zntrC4btAMaQmCM1OHjWBRZSSujo71nLjsSQUCqxzK+8Z1ygGwqpVk0FP+BNQF3AtHw10BA
DcGtJ1nEXrGnTDuikovyPqlBILoKWf9j+ARc1vUJyrZgzY8LcN6sx4CAiw0cureoqXc8dGYOARD9
I0oLrhYvrT6xCuyRCJNXVx/+FRD+Yik8VnssbAX5hAiLBDwHqvrCjYaoQtyFwZpo6cp/CbRIaY6b
cIkU/gJodCx/OuxYILs/bxI+xFTCICBu9A3sqSsoT4wzCEyt+AZyCVwVTmydsPuFGRrO1I8ISkEo
gR3y7mlE4g9VZf6DdYeq7Z+CC37giDuhqNzCyCncWeHSCw7erEMUhOFYSF0B8RJZNpVj9MlMrLvk
Pw6GbjXN9u2/Jzq2/4iTj2zt6Mt3AQ8egislE0k8EmGx/CYKr1Lxvz7NSPqhB3iYZUGGxzaQFPdH
Eplb3yQIzhfA5wWxW662/jl0vN8sAPqQHGgrbGg5OzQ1iEhZikW2i8c9idErrUA4S4426kTP5Ni/
/ObxkfD5GFMmJL0MGgMSF0MXPZEVnizgXGqNBvX8bngiCB5hQIB/EWySe+41gHV+laFBOQeT9U66
bTxthKfA163d1RWr9sLXjkActNllaU6ogU1bCCgL+BPaD1lvMA4l8psoyCjTPI/Qctze4mqzcGo3
W59r9O2jLvqI8KcARVPsgpVG5XFjoPz5Dhr0+RACJaz5qRx3eKsihFNfYRfXv1dI2aAsvkqEAhoQ
NMckmyHD2FtRKwfbycA2Mvc58HhdBGJM8kSnxMD8kpsUDkfpUTzuMi+AMS5FII7vptND9QAxqRvv
ccLjIxCyGvY49tk9A10DOz8WS24YlGA+OZUhnl5gNxbd7xblV3I6Dw/eZ7fBQihVnJiwt8IRDto+
fO8uat22+4UmosIpsGCgLH0PHML9ew+JNnifQJDA/5ZrZXRh9Q7aquva3GLYjb2D8wbftN1ryZmo
0EGnrxNi1GRk3ctOn5Z0awaRoITE0MFL8Q6g8oaGNhYA2uzwC72y345kUcKygS7DHVKm+QDoFKbC
3N5cvjGEMsmYT+lr4e+7J6sgbiy5rYSbc6QH4uiEx6E9RMoEpHSmx8jx1AjSLEjf5jgXSbmKcYsx
Q0GpBm43RUjwrcYIltvWCLuUjUx3S/2XqhzoxdlzZOjcKCRzX8N6MdP+qeRFfsA60ZTIuKmsIFjv
UoUiSdsIW/WE7NoEZMQdwhuQgNkDeAI8agTOuAif0hEFpEP/sdYmKrMxkecEAMB2f/229+QlFILE
W8/cbwkeqXITG/9yLUiSPFHhRl4MxAO9yOitjt88Ufdc7QPLcNvVu14Gno1agwEp2rM251/Yi5AI
1NieAUq44vdDij7phhjWdRNzf/jpLm8/Gcu5eTt4/+QWGnCPGcOCilKAl+05ZTo8Mn3xEdspNXrM
nOV7Bpxtmqd4t5GFm1Fu2LE6elJHQLX2X70AFFYkzfw5qiZgJXHd1FcAySoyQnYvZw4kfYntXIq6
U1ANW8Mjqc8YNoNVaLkdnHbAwV+np7EVvgPsDMdOSM57eltxjz4sgTKxMuf+BkwAf4oQkPF1s13B
Xb59WcvTzzN+jLP1e9ZQ7MZCiLLJCBL0rGbK7VJOw4BYChfVv/OAca3Qe2/qjZSqSR6HrMyaOTmk
1vXtdR6h3Ti4hiwvq7BEDZcxEzH1PKEXujJWX3bMS4Cp8B6j5G9utovslwr0aUfpv6i8HPAJUrhw
TX8AB25RfwQH+IM8I7M8Uz/cV1LiY5QeMhCR5JOOngEn99MXwXLVC4YMpg/sOC8eaz/iRxYIqq8F
MN2oEwEUAqn8It9071szygkoZHJYLqtB5rSeDdfx3YPvGPFAviOC/Dh59zw3daNU/EJZmqeRl65J
HA7WJA69QL5tPj/l2YDfLz1+emsm6gG5Rc9bp6mXTiTV6P14E4/ZCcbb5PM8ld+XvCBfEx4eKmge
u+XrJ4rIT7o8Juw5+mG38o/glLexoZT7FyBMlA7SW2/EGimwmWVhLYVLMqPUMmJJi3IIHKccDwnQ
zxNvfel9/pZybN566XnyxSEi6/7Dd54vU7Ki7I73f37yg1/+/vFh3ijP5eNsPmDTbJ7kKrvhG5+S
9CvJV2mPTzvIfvmc/EKr8TOgBeVFPi9PPdmIZGjJA6/X15hNkKKVxlxyQuvUIx7H54BTloOaeOmS
Q029Z8/2abnls0cI4v2k6Tdd05k/Vs/UGm+H9pTaWXJdAP4LVA98hw/DcUBMkxIlJCo+Me268N6T
A6kZFNGpAQD389koyB7QqIheW541Pg6MLye26hAJZGfsjMFqyCavLmhkWHOKmKdyA3CDKtyPIPaK
QY7JtM4tR/rn6FJ36C2KHh6SmBX4rJEE0cGsoafYmJKBKUgWkYEJr0kZFEmRIAvid1m+FEkHmrYV
PvqtK0yYDtyZN5yCt1exkBI+AzoI36dABT+ODEQQnQhcbkE9eIUXUArhQ1QmVQagJn7GGDkFisd4
wD369h4egA98B2yvQnuE2Lsz3FKXeqHYE5IgpSTXMPPdwwX6Y6P0B0Ak8RRm6JBluSO/0dCKgcyw
EqG0SFjCDY49RceDsBlqvR/mB07uBb8ZiL2veDah1Jkxq5N0B++4HDd9IK9kbd3Gu8WIM/q1/0Ko
EQfYXu0/cWdWYGlcQOBpoT5rwzFwX8rk9ZuYvKKghtyce6aNOmEeUS+NmvhGG5xG1eLwCe7y5L2y
h81OWWHCMrlOEELsu45r9u4cHl3/SCNhn4S8HlKarGC+H7SQmj7Glz4HNLeJ55Hy4VQH75HS15ba
8jHOU6SfKnDiEKNIfS8FygdlnrQCnslPLpDhlqtyJxj/Tnj9JuS4/6rrI8Uj4jC8qQtAavsrwEIM
cGP9C/k3xMekKEVZfyWkFUn13xZmrCN3paOkbOfeY37/Zim7B/MW6wG+qq7CkKYzl7yjTpyNrqQu
jXFHUpRDBUIejtN7JwfBac1IjpiL7gx0HghrgEK8ndnmGqqUl1HEQiSF4Bc6Ar1RlC3HNmnIi9cJ
n31FRLyvU/godJru8jp897NxwXHclx1ILk9P3ZujBkPqS78Fj4Fm8JCKA85zqG3ao+3ovjRHx2Xx
XfatiTkyGprdjAVfc0lwqkcL88BiVJ9pm3YiWEfkqxaIyiSHDYsksTvcftlzdXzcXVfql/KlAfU8
p8+ghhDDIhXdSRvDQlzjF9o0Iwg4p5ZLJSzShlsPmT3vBGrwwt/vZJhm5yW0HITp6oQ5/d5G1Eku
/e3MnmV94W69UFqG2WVMDsjiqn0lRbs30nwlfeyccYl/LzzZdwrooO6dGTWOYHYUMAEvgezzpUK0
3pe/EK+1ETZc0JPFXboK8v4tugGFhVEcKJPu7JKWpIeZl+ClsGJJT1z3I6powXZI8IRgVA5sxr2S
EMMWfUPp/zK6ht8v9xk09GZEen3oIHE5O60NCCnQMILzoFgQMcyYiSc5VfYznhu4k0xezHxgPEYE
IFGevobvEdKwYLegvwG8jt6giBl4bnDRAR4wV5PwEXi8MtUZKMngDw4zrEBdYpzkAL+pGxoh2BCy
B1fsnw7wuABwIu1dI6TfWSkDKlTCUOxOj6CPJpDaZtsZ0mwmtDVrQ7SZWCG5Vg8fDNIJ6GeNlBH3
boJr8W/GuLAsgJ7i1+5V0yY+jcv+/RfpPoK1OyEZohEDU+wnzNkRvz9XS8g1ky6adClXlfHpqxie
pySZ0J2FiRK0/7p+10dqwFVZYpJk3mC0e+rZu3pxnxDfaIt2cB1C4CzO6Q0XjSDpkOyNb94jtebN
rplXA5ZylD4IojqQ0kzXteCxUsAAgiFDTfvdLmFABvXyTiYcIgQ2uXMrrLmhXlIeXesbbQ4InShO
rIL1FYsb1rgx4JQBPnqsNQ/MzvrQ6ZcrMtt/X46OQzF+RC4gcPB1VGJHeXJmv8RlVP8GZlDCGrtO
KdIQeuqoVN5Au3nZEzoPinwJFWLAARZJKhLlw85U7CsN30lYqPr0AaRe0Qf6rpfFlDM5we4Qr9ZE
YYRA7/uHZiFY1SDvA9qixkhWmv2Sj/v3HBH7aUtztoJ6RTofjxK4+aggbXtob+CBqeP9ASncr74R
ObFIHWcBy7YLimvkXLOgZtQD9waoglUXTjOYK9LmEKgAFGw6tdsg72xjFNzbQmk6I+8dIFWsrmlW
ZLDh858UwYA6ildyF5sevonvxxQolJ67NXS83L/gAKsM+DpVUxGxsF1t3+4P+FigcOr0rgi5EAY5
oHJCZLO6Yw7s7W6/SyDcVxyHEZYIbve0zAMHIc+aoPRNTbryGCSow+S9F6QpO8ggi2CL8sHqW4e0
QBUV5kzWw8HifXcfjHcqEkvgwXvs0jZRYwzgk0PRAiql/0DIU1D5LEQNB5Wf6h6qdl9jiHp6hupf
zmOFG+qKrD0ctYPp5ZlnoM2+Rd/D77B6QFWC1H4VKFVg5OEL1++b3wVvmAXYlz2ZtR+eQvtSM2xS
9TDYXOxU8bPuqOElWMzLJ9YL+eB+7vPdbF0xjr761/kxpwkuQXth4dt4UKDsX2oEyPpT32WxwGLY
iU82Xk+AZ1DnhECF3gQYYaYzC6OkE3k0++Le3zjcOMh/nFfIDT3K5bbaadqSzbV4+t1P/SMFEAoq
h7Lr29UUqy0smx2u3k2BdpN2toPDx4RZoXZUJUcHC55EJZllxyccM8lgqJNSBYqYPOkZHHY519v4
pk60cs62GjPdblctWuI62Npy3t5G+nlWVn0b21Q5HnN9Uie5MmZjt3JptmgmDszbWFHnSrm/l/Mr
wLwCDizHnQ2qciDezehGf5+ophZO03OQZ2q3A4VwA0tdCD4lhXp7i/jk9Il0Q7E0jyu1WNpAyRg0
WmZBhQSBhqOGM2vtRXMJn5i3Lo+6+8S3HgjSmqNqqC02sMyxBnVRPIVZ1uo+Xs9oierhNQuvd3Bq
IRSqzqzDQHERd+dzB+Ye626YR52v4z9kHZBSKOSWODo9yHsqzG4OGeGuZw/pAxI82hoafUEpHwGe
78cUyAGDdCVC7ejTkONhL44dgj7nV912T3AuSlKHv9B42j5QHUA6XTFgc2ag38ZciSGGckf3gm2P
taOEjfXOACQbILdmCvbPWGP7hHcRwEv876xRMc6/6C7VnOJG31ipGNAIDnwLO5eTRekEGVWGxDfc
0ktynlnpY0IBc6CNrL2eZEMt2iYgtSZUhaFzlAuUi97/AK1I0R0tlNU9KLABlZg7W9K98KDrg1mZ
ogm3oMQ0g4nJMLY7AcmisrrJElx+n/+4EGOGgcWFosyVaqQ+pZ4aWtELYOIAbGIK/Q+WHnBjY4eM
BzqSfmd/D44bsH7BEUUQnQrZDdB5iW2vtaPw6iFnFUEx8fC/GUNdHWQbCwLE8MEwvedM6NVgV2Ea
Yq71C36hnCJapNfey/RLUlbvCA26zhFhXu9peAylT8Al4+srzLPwiG4WMoe2b8LS1TyV2MlxFSay
71t3lFPmJzSDrx3QqzqwB4A2gDjAO4wxkAEOdh6o4xU+Dmbtlugsl34G3A6AKMHRFrO5oIvos4Bt
HydfNbx2hyJCDfQTCwNYyUsNW68XclWAQQK+nxXvrgaYGqEoy5GS/JPSmVRAOpQQiVdEHix4jaRm
iQEYWXn0a9BgKgBoAdGibIBjfYipJ2VLBFf8QKgUnw/SD/4KnSgZ6D39NTgS1dHIIqwiKhpHYFvn
QOoMqpQcLqC9xHrjStGqRSfliWITnqEMRFBGm5mO5m7uQUx09uqvhujUr6BsCEpJxpO3IYeLVBtV
tINbLjlPbQ3BSeQxeJEv7hE8ofIfnqq/3Cj5HKHLhrdCf+JLTy7fFroIHozQzihDFXo7QZmNCBAx
DNQbVEjLh2mXKuJhqCRb0VTSUSLRJ9aMMjIu14yceEsQBpORhlp6IUz3oFk5mlvPzH+Q6XRqhyUG
WfndVwZPUqAfV48NVHmY9Mzs5jgrEM3EANJHAYOEOvPBefOSkuU7eUoB0xW3P5ObDfgtyLxsiqn4
mtMUUimLbCmAmgzu1LLootQgwG2N8JaSg0b6asnNiOmWXFnBW9nhG4gVozH+JmLDVxP0Pn0lAcQR
P32AB/f+NWbDt6UAtkhSAuT91BkzWmEDQP9TK4NmTcOAd1rfvh/Lt0/9Ucq4ZniF3q0m+FeSLaR+
i0oXqRi4WnHRzynJDdeNywpNcMMgfk7fZ8HdNTyhoXgHIjL25P0rxVzUwiZ3SnLQp8Jr//CNRhBT
OAMUCfBzH7I0xoRJ6QtMg1RBNwb5cvMF0KGR7xT1OlRqeigBUwNep1JXJnGxflGnlSIflRwqpZR0
QLPlboCEEwo0U+RnKTP9oxAU94I4DoLcHQWjwWYDFA0NF0qEcnPgPEfDydbAPSSyRNAvkm3XwwdY
JY8OsQWWBgSBvMZSDg/VNtT3BFtCqiUVjRB5JqC3wQYmnh+QHJE6ShZQFKCA0pv9RlHkcSkI+9id
dElS/WvSJn1BvDgzskGSjGEYYvEZtgEQu8ALdhsAeqYbjDYcZ8NlV91tWJMHM5Na0jZyNdd0aoB2
2NrSFoxiARkZagj8YnHAa/o9STOeWVwWEZ96+gMQVexGADlVfwMMcFPNEQiNBLIzGgS7HdVm3R20
3gY1cvCibX+bSKVZ8UedHtiEUlBcCsoAPcB3VFyHdEAQHPRC2ejbH1zjx1JxOQ5n1AYa2oiHjpCm
Cihf4PruAMb39JIXv5EwworXDE2kBMgBh+gmcVo0xl/fJWLrVYE0O++jm0k9V7CCME6Y2OSv9HNu
11EDfT8bCkIAaCqPK7kOlBAmAvuRk3ZG15hP10HjZozQIXpc3DjXuOUP2BwZbKcN1vZE5ShqsoF2
SPtR4WDbHApgx8bloE7fwgWTrnwYHucy4giEqegX/ToYcDH/oEtvlzv4g4AcdKRTbeSouU5yfvlc
gEACDJKjbANkXbA4AqcKEEq2K9Cha58tlJ/glqTkerDeyE3+QWSupYOKIk0IC21wWOIDg8Qifkb8
naQ0vYsbT0AWhCbkkeAP613SibJ70J9/jz+cJkA07uGrXAA5RDqBJIZQQwAOKs8C7ia5n4KRkOOA
WX4gpNgZh9LJin6D3gvS9syit+f3QZKaFL2obFGH4obhf+VtB3BFKIJJCUzu4Dt/l2QtrBd+SuJW
ovgnw5S0BQMBKBGYIZjXSX5qy12OXfdnnPpDl2ikS2sQKLfk7KETO/zDeMDtpEyIoA84EUGpUMXh
SCjCsYCGj4twj0iRya2KaD1bVEGw8PCJ4/Ce+HsF5O7EgDMrkcIfloXUDPuX9yKb4qNXx5GRK/sU
9RzOU7a2BdlqooKCfK4vlXjEsvlPfghTTrF2/YO2SDMK5IdgglaioMpD2kLOWF5hgfR5Xdg6W7It
LBE8sTw58Rl6yF76J60kLUWX0MjdSevKWYE+Zi+oMwMmYSqgRz8/LSvtKOf8175vjlU+wV/pJA//
ryWkLSrmFFocmJHCtgVez/TEb8zYtEIdi7GoYGFeM2nph/wVkI68xnvG0lJ/Ld5y/ChfARwgFAV7
w5nwfgLWaNOwWRmu5DJS7OaBACcOIGL70SFd+/egkMUBdnG/FvSBQBgAMqAAeGD30mxyb8rNQpcC
BYjvLLsgEUTli83V/+GCPoggnsu9JX9jCDV6uIxgGsTuPr0PHJX0D4lJPq6oFBV5azaUC08lgb1s
+S77w2TpMzAAWZb7UqZRaX2u90Ta1tSp5MFVwHNczsDy9CGgVJ7R3X0KoJSk7/8g0pNKFrVxrABI
AX2K8YFU3QG6ugircYlkk3IMsj8BSP3t5M4rgMJ9a8Sl5290PlqPBkccjROTiZlL8PkLTf3XYtJm
fzAQETGjCgZGpfycqkwgfyf8h1eR7m/yX5DfRmD/5j9MyPfg+u+ewfMoU9p6zWsgPjJG/TfVezQm
h3lo4VFq0yUrOQI6HbgXHk6kMUDqxH/QLviJAAHP5YavuUlpbm4M6bwyTUPo4NNEe7wLVRn0VbbS
SX1uMj4BMpR2OdLt2RodG+gE7SlDgfykBXnIUCJaGTKsSKdmD56o1N8+N16N7A5S9bSDHJu0woXz
JHTmLAB9oBWK/vqOsFf+/OJgZazICXV5CyckB1/ydno1By3y+CiQugdyrZIDffEKQe5AXpNT5CeU
ajkNlL2YPCWz3noyUYompdzx3B/g8eSZfP97n/wG3KsvTfXfe2gWuax/4Ni/GawzkjtTmuzldUak
Ivpy43RG0hH+/jOH/vUVGW6Z23kJu2/5Tn+RIUMe2dCeSB+Sm0H09qSXNy5CNAxcfzuSZ/St/94v
QaZs1ZRI5/8ffzv6/9/tgTnhsjBKy8VEdICjlOd04r2M2f/7zhetIKOadD7BDEqHw4STSyFdE5XO
/8YM+Umqnb+Ar4zAYtMVZJsI97AtGfek0/395LCJ+2S0krHwb0/yqsw2f79JV/ucHp/9O82/GeBz
q/G37UAM62XrhBhEBsQHGHLL1hB95xVAOx/OGKyNkQw20nmrfn52/aONskbc2Y7bi791BldW3M63
rU+v3M3MsA7ydM6A4oSO6Rhsydalcq1A6AEgo7nUslVsVy3SQAEGo8hN62st0X4FQGxGxbCF20/J
m3o2yG6+jLNvOdjkoe3hq290oHXQrrkPmJ8MHSBfdlL+vH9sknJ7XwOosFd/FKLgGSvuGuV5crjl
NJ89dJ+ChvEGx3A/eKf4Xri3A0hnUqlUmF1o4rscwGCC4EdwB1pEfjjIjcTEQAcEm3PzE8fdmF4S
Dv/ZuJSTGoiPyZo6ixT9kMrpLZNlxxv6OkGUNj4c/QfSrTvT0xzPvAYQP4+eeghVKfcTtQEvcrxm
fI0QUjXhCmxVtIq3lAruU4TaSKYXzJ6n8Imz83NULsAQQKz90ybLXBB5T7x68gTk7nnZrShfmaPS
6cPgyPfqt9x1LAxhZUzwDw+tHXq1Vyrvhof5j4IaI4sJKGO3IY7nvyivW074rD0IHcq3to21PoSP
R48EHZx7m1GgEIbVGXXHLsq9GZ0YNyFqh2vszRJWynUPfhD6CrqFSo5/QLYwPHLnL4o+lrjj07Rd
39ftKAfw9YvQRjurOmELju/r+CKpok9spLVIkXpfxfd2/5hfxo8fO8LstRWzCZAxGIbazC8qtHD3
vry8eiaaeBYZKzGZIxv8jrvftmRfK5xXoDzskQS8Tp+gEMwdeWhlR1Hd+OoaNKhnxM68mWarZlJ9
aWOb0VQLaVllX5H1AHgfPNfv/W1/J026d4DH7+mGcFNKSoIOsMi92KTqKxLcsFgz5GYW9qodXPaQ
CKJmB0mh3HW+mt1tdJsV/wgECV9QDqbGbShHrGVmTxCVs0wFUM8fKWphbShVrBqgqXKlZtuOS4Bx
wbNmfVAQQEc5ck7ZyjyBlmjIWGiYHHzlfTXszjQMvU1WmsC4ijp+Za5J4ktMNvoOhpT4VEGp78sF
Ijd0V/1bPbnXy9cNQaP0BUEZYA6gTvIQ1JIAxBbTozm6IiVaTCsjPr7HoH9X2SGy0FCn/omoBMYH
Ha9VvFcRP9uQlO8zLADsvAMjzUsPQPH1q4A7aC+hEjYtsNFscnLhy2s2ZLLgvg1KqA+SM4c/fP/K
v5phSwlSwkMnlXTUOyn66rf+zxx3Jzd4abJSu8bUqPqw9uC7BUd1Suq+S45Hw6jGq0Ymcf97ofxD
ZlNXA8NKbtY4s8bmO7bPdVyJV2iw7aA4EurogGgR0hlHPT4d92cGYoBfOlRYtE6VVwwH+6QP8UK4
AxM8ji0sG43B0xirr+iZRReSF8YtUbvpsxOJ/RJyG9lPgVCvFlU2qNKrV5wHmhY7IBeIqbvpEfJU
scMO2QbIoSNXVM66MLetoD5OTsfdNmjO09eREsHZV3+cbb9O7OyIDTDr6xxbJIoKoQogJr0pofre
AK80LZE/0mbIlpfQsBFOikmkYqyRh3pYoU1yTJAy7y/rPjl5lO8v36Ro8j6cii9Eb+KzklYo38Ag
rb4qw+0Exhi4iZUlF9oD1U8wLOhxTstVB300sE+oOBBSlCHFAwWHta9s1MGbQSUbTsUJxaIZmBle
6I7NwbX/WFozfQMh5t/hFmFYYlBBBu/y8ts3oE0fuEuXxF/tKlUPPYlHqob3/iNx5sYXZaOu7mkf
uSvQCSqev7rHx0+QpvURYsGQj6/uS/curCQ6ka3F2SGAotPpG3v8lagAflGigCsCLOgRk6wHQe7e
q617RTbi9nIfN5FOP1Q6ZQG3S9GPLNtbCTvksDgP4gnLFxwPSE2wCuCZSIISfVUTFeRZ27jGj0NZ
vBWCsrXsDt/zxgCqu3v+3FlgLMXGc+EsZZIo4pI8YjtptsG5cHmTRdYF7CLgSkoySYdUAgS296g7
0CGoCfzpvshsoU+THD8DSjsP3gA+yvQ9eU/0QT1SWFhXAa5U8/qrW4BXOAuxXJk4mX/GqxyhKi0L
rTUpwycUNOPH6iSvLLzbkb4dHu/z5rG/YMGEffxxmmc7PAXI5aMlon4c4CCAQBkBjEZeAcQyzIda
85BDQFjuXsWwt55IsOiTBsahgQJAEdtoJMIeI3/XATW4VUMb8VDrhieVW02qzWFW+sWYAcBGo2J9
SM8kIBXy4OhnXcALN2R33c7dvzR4v1GJ8UogKYgoIlrcBFDP3mh2AMA/IIz3iKgE+7evqhW7vC0B
QNFDYTXDhtZaYj465XcThB1COBRvfo4QyLnCw+P08PMClF+6Sv8M2Ip6D6Y/uJFCEKBCxAjrwMl2
s4P3jO1H3IVO+iJqCIhCwO6VTowjFgYa2K3igo61rEivNtDdAPJnwVv1bpXffXsapY026oTOxcM9
o9tCgEN3EOsaP3M7yRuJUe5eCGngAH+vtUcBkUPgq12aKWLXr6/jAtdD4o/cEdSgM1B/KEicV8A/
SdSaWBj0zCxkFtvuG1wVrV8FuA+RdumiIfFaUrA1Lp5hBKa0Zm87egdmcB/aa86eDCbIQFaozYyA
qib7tMcsSyWqykLwhAXqh3ukjoIGjyQBKjbQIpd6gMxtgAyXh7VDtdR++UhL5VwJUI71wIFQzOT5
yFl0J2/vhcQbUqDMlH3AjgpI0Z6CJBVF04PHXcItoiOq6h7W1vIxMpjIJEro5efUwFywjvh+G6lk
K0lcokd/wonENaAtjDLcOB/9sm8kmotNkFuEZ+BG0BHdug9XmdUo4NP4DfbuFQL5wMdhoWLwtEUH
cmhWw+q+Ua8RSF+1GnfN/vUxKosQoZtOt3/W3CNO9gY5KQwFym+dHBdFGUpn6AbYHrLN1A7Xb6J7
iJIsHNivTSHKpZ6Eug/kSC0tiggbmtePSu0Jbzo41WuVEAPSMcr9u3xkrR4Qa41d04QVKGmcW7NZ
a4wsc3DKZ8UzvZA1497vzC/tfGsgHJHqCAzfZodquSURQK9w2uB48K8Pr0Ojd+OaZX2WdihAPCYG
+G07ap791zO54qiQ+zctuTu74kT9ylq/tgvc9opH3Oq/Jgxt0wi23bAEkBXbp6hFGFcZmO+FcdrY
70WtjLPtsHIWz+0sb1ZGlTSAwBEAeobk9PWEOilf79/igZJ/jHnFdut37NCyIrWaklrQ1urbA3zN
F5U2vpN9RwyDN0JHGjmUj3OXAqFkGslzP21Xh1Azz/EyuYCxjWm5MnKMfcdenKr+0Zg+1ImDBjY4
rOxbNddvdX66pfcKDxU4Aazt3unTARG0uFX0tknd4NURlKgz+hczLZ1hBuWvHVFE7Rw3j1OkdhMn
+77DbsILxwielO2Ofc1elM0mwydu+1qgQfKkpqZvVxRK221yRsMA5dZbemhHjwzl9ujICu42zOuZ
4sxe+bQmvHXUvri+1GmdT08vtFKwn9/6dzsuqboSPWMm4UCkHm0f/YLs3jZBNrIDW2abXNR59Vhz
erzaqkRrmhW/1CX1fZxkbOgJVA6sKM+nJr6QSIYfN+rlt3GGBY5cxSC7/qt0/8LRiAzfVKc2q5T7
rG0g7VLUqhJHn1rZ9N2MqDBzbOd6xixSTnJrVz52N/jPp1mdfW9Ps4M6uXXDV5WcXgsFF43ChrM6
5PAztE6u6dleZK9F9lEHNTJEsJLcjs/lwGFK5VSKSavvn7dxrgEJ5tOGtbg+1s9T8nrgJ7l/PHbF
Y30olhdnyOHcoC7g0dJCl3Zm5WtRHxZmd54pg6Y7yY3phQQ1FLw2fne/kGW9kyTvJtyJziNhj7Rc
V5923yuzRN7xQX5Kc1Wa1Rn9D1Hn1a2o1qzhX+QYKiBySw5ijuvGYUSMgIrgr/+esvcZZ9uu3b2S
AZizqt50hq+fxZ1G7/mNr49B+R3yzr7a88Tol3X/xDdk0+y+Oqez9LmtvkOeT3I7UkXBYph1umBr
PHGWHO2DhzkkDv7ZxrGAuoq1TOX+LmEU1IJ9oiVQqIwqN+OEz+0z2rqGm2puWbuc/WJjQ1eFZ3zH
LpgPX1z2saywu1e7nWHRwexGZXUCmKjNO2IQEG348zeHRBHhf3DQdUtB64eBFyjZ12+CKhqsPe4J
Kn+LEEw3YwKmWK/OVuF3o6x6OiJxYFB2cZdX3c8YiN04/bym6q7TgL9UdT9nVIWB/dWuq7+7pM3g
jU48Lfuqmc5TxkhkT+BS/fU/QDQ3r5XwfOTX8FFhkst6+PvD2njv8QCvwr93vaLg27dZ4fMn+fon
Zd94TPntvAj+NKn3zz0+csm0tShXKXEbBs3zC8IoT4QW51zQuig3+wHfB7qAmgY4T7yZeKBGZlRY
uB82sHRRvzdaNmq3pt3zJOViz+QZ8xSe1+O5fVBUbGZPbxhGJZVGB8jXwMyngUiiZWkgik+JiKO0
euAHe28d9M6a89vTsPtcp5BfkOLf2JL0PLdLfupM2NGzBakpoULg+NzXCG2/fvFZtGBQVw58na/i
fIzhOaVR49jsGmnvTK5Pqzep6mE7XTxYEjvBTWfzcCE2YASb0KiIY99CKDvU4Lf9k+3mRDP7jbvn
EG4NcIMyzCGqXCRtiGQLMYg7O9DmwM59pqCuSGVEb8SRZnJqwKomojG+Ww32PJEtQUP/keOQXERq
FkIkZ1CPJVkhnmyMPco+aUQ70EJMUEkCLcZ6ZiEJoPTkbTpheegVoxMUohjJCm0wuhp1/kxdKc0L
szuj7H/z25iCTphK3MCiNvC3sIlV8GKDcTvnG5VVihiZjVKQ0rHRNrFU+vYafbC026bocdmkkDpR
3BD4gzPcS4qZwir+0kEbs4UBfqCN/eMIJpbgQNAx9SVGeNc9Xq+Q+htSSODyNqx1E6qZEMl4PviG
avOMdhfI+k9F8TD68GXCizBvR7b3MNkbv20Jnn1sKsz4Wmaxqvb6igTU4nAeYo8ZEMUKkrbVZtD/
DRNrGqcN/bcG8wOpPDSQi/Zuqduc5jjb+dphDec/najxY1zTzRAKTbk7KWbZvBwxgOgu2YiZCPRf
FLZQZoy9vjR26RHtOWZxjcnbVxfd7WVX/aUrZdZgDvt3na3HfNv0Mahx+BE976n3mT+PwBwu54hn
TOndHw4vh+n1Bh84i0GJb2xfU8Ysk2e/oZt5LAD/PMdrXB98jmROMYOpWMnE0BX2UhN8i4YzEfnF
4a6a54Nmj0hCI9ek490ixi+cHlRx7KmIaJD5NSbX3h3u3rCaZbEywaT8K29muuFIn1fq7DSUEU2E
7OUc0pjk/AouWp4vBI39fXceIcJnceONnzMRYiBQx8ZO9b64fky7zjviEqZuDdccsPFz8NgzQj+D
jjLFQjGFg+y2+Cn65ld8JXl/H5K+q2zrWeLjsM1Loalck5Vl4kRHe7kqKWTIp7P5HfrPvViRq+8W
nYeMC6gvgvZoXVunFSlaemmVxBtSJ+e2NlHRo/EiWnH6NvEb62BYwZF7aCjrHsd80Cys75I1G58p
mqCvBOd9O6SRmA9yguacwi/giwm0ERBP7+1Tq9e9E3uBySWAY3ACn2naXnz/kkGXt2LLVGNTk+He
CHDTVeCVmY3wPmqcYYNXY64kdpxqVpeWcniJ4xCnNmq+yXeObm/8WgxpMi72NUx3XfM1p2m4hyUz
k2lzRLPWwmlXPMxegdg5Brxpt/5lXNIX4FQR8g3Kot2g8hOT+KxX9JbtUYO98/e2w4wlUSdW3lZ7
ruGdSDgw1s31sTE4T7sLGvTPHVJ73UtX7I6E3jyOT7CR2Q1N/UgLm9ObbEP6bo2ufYeDBuOuLkZc
moUlO2yUCRssZCXqkTR8LfQn0w7WdG2SwqRJTYzKZbGmgN12KzHMZyX3W4Cy9ESBOiBsjiFOxzoP
3qAE4wwOQS6GQyqwyQy/oOb+2bJxj6rtnLgPPMju9vqIYSJb8+kABbkRdRkjoMUx1T5IGVjZ11Vg
mlEzuLOPOWd0gUxBCwTmEvHCM5KuguhKZDJXoPC1xyDop7bFjxcaxTrG4NlFIeT+PViISdFhzguZ
FeiElG6/PfyaSwEQ2fXAkFr8DKMPhPK3uLXFK3H53SUbIMVQHWdeHX58NcI2hhHTNplcYyOotwUa
zpeg22NgLLuKVRf7ZVQapLMCnRFDNfiE8A5AhCzNBK3rsCF0FtCsnTOE8T5mi2ZvNhldTF54Yf/h
Geg0vejhoLpA1ZDCqGjYs9qtB7un20NKgK9l7nfonBhRTJrht4cDCu+RQAL5Ucb6AOzhJ+zE1+AC
cPzsV4RVAAUGtTVBDzJAXeBQxsO8b3siWMWxYsS80L4hbHfVCFJ3/E/3mWMD2hl3nRMTXOFpFMFz
dB6sg8z9BkoEnTc62WWkYFzI3HqJ51T09dHmWrmvhrrb2IqO+gJCd/FUXgNCgi4SGdSgOOfhUmrC
+hOFctQiaH58iQ+HB9xtTGF8umoEzC1wP3bVMQxB3CK+gYBD/wzAFB5PcaFNVZA1KDURuTKfjV54
CXxjJgovD90YesQaqekpYCZdyFkB7DJmWM2GsldFk4EEZYbiYJsMbtt2mAE5wWzpdWLsFt17/IYf
dBnTBEFLvYxRjweETlgPLHTw4rJPA+oPK8F/mQmYt1uQroHIoIFhJYUdgMGB/pdTTokS1Otkq+zG
qqM6mq8sdLdjvf/EtwAPjQhjEFhkpwGwEDwE3oqIHEvwOPJFEI8DRjBMcIEqcezR3GTUCbgwx40+
1vUx1Or0UDIZA0Mqo3ZAM4sfG9iDk25IsXeoAslIMfot/3fmQTLKnb83IhiIVtQh7zCdYyKv9x7E
K3p5xJyRZ1bYnT6zeHKpCRVGC9cglSzBfBrvOlDbGzsbSRUelQFHh/zCYSBPH/QEzw3Wi4aVxkmc
evo4i75j4PH+dQk6uu9ArNL9xOkM2wH8OVh42HRwCZbRsD2pope/7jX3OCxRmpr1PovE7AhvOp/k
B/5WYATQnBgxup8I5V0IpR8NRYmuIl8i8sChyanwXiHsaAuuhqs2VNGLXRIWuQ5aa0+dV42ZAg2N
TUDMrZ6yZT7Ncx116o5d1oxRYM0eu7MTRLU/Or+Pw/Q667MmU/NCWqU/bSROXW7OSg8fZIrY8ytk
81UeA6ztu1qUZnuj4SagDfkuy0camu8ODUcD4w/Kpie5g5yClFPM0bjiivgykBjuDK/IOrp/fBZe
5vld0hJ8Vj8ggkU95V9d1k2OO1cYyAFMWzrWFIcZl66XnKCzJAJ0SHYlLNVHdNVHttGieTIZTz6o
oGnmd/qyhiZ3m2NXVEv7U/dTFZiHi6E5aoBEo4WukeZqqpM/IuItyA9me+5gFIKvwh1UwGTspcB1
eDjryGBxgWKCBwg86av/3a/7zRFFJtPr66HSJAAyZ8xaWY2Lo1wgiNpwzpkqQ1NGJMlj6SSM301j
ocMJisQsjdFsD2vbWYVCG+NmTJuB/tCkhex9kDVB8fzm7B2TCmFjoeNe+m/MPTT3BWaL788qIUsK
0Nc5HdA4IOR80HHbCItjzNecEqE91nL4ImBcy94xGr08wdGJtnd2CGdg0SP3oiBHEg/6LIg1gW2k
6j37jKcijAcI7qQ2InRvSJKfL5TgDyzD05DRb5D1O+iUvggZCq86YIOwemxY/Uhs68RPNPHNKQJT
Rzsoq8smm6qxGqfj5gzTRFLmDdiPbPOCc6Y9NdAwgsUZuySlip4Rc0wKvs8Cln4LYxCvlLStMXZl
jrI8BeofbQxwA0UT4+UbyuoE3ZummPOTt4acVfrXg45vHs7Y/tLAVrAkg0wLCoq08X2f/2HbOz+t
zlNImkTfTugz3k9LBzTgrY9v7q0HDpjIRSxZ9uZtYBA2YwzxgPJ1yp9RFRvDmqUWEYRz7sWdDcr9
VURX6l734vSEOYD9DIBXwzf7hjpiFoe7DeBG/wlHZkz5pm7Wx2yI598jPuMh+YnbwSO4+rgIEwtH
20C+iIeXkWzvgGiUWFi4O9SHt6hGV94k5wg04zq9Bs8jpQr1JDYVmU0R9ZyXPaiECBd3BWbNOA4u
zkF+xGE0UAJIQUsCgUa1sw7JfR+i8I07244PhkCIWpc55ju8bKolhOmueRkPnmT9pBETQnqPxgKP
uHT09BqLN5R07NoHb7hnmBkwFAtxV2R8XQDog3glsJGtXJVc3qptfd74OUFkPyPy/jmJ46MKJgJ/
dw8u8GEzTKw1FArIHxNquTUhwYIWfIBhOiYOblfq1NwBhquo8P7UMb1PS6PRdO5YadHMDI5+m9Zi
8SEoEzfa4B2+w24MHY4jwcUixCZA8Z8XCm8+qS2L9wi78q7Doyt73reKaZ5wdcA6zxd7ZDUhj2Bw
BFO1Ag0EHc6tBvj7Xw0ZcpbO3pszAL8uihL4+3UixtlgUcoOVyoOCnATXR3UcYLgaaFpYKgJmQR/
HCpLitbGR1y835QGN+Ro+fg9eh8CluzLAVBtfXZaW7YPBiekskNsUZl3iL8vodEKg3o63Y+bP9wH
otjKMwzydFlckAyIjV4BT6DpKRw8xXyuLa6GZLE+FjgrR5TroEn00uh02htSvfQ1We/k0sgyo5NU
wg4FwXDz3bKOvaBzEtXIcvYcpBN03J9tB/GOleELvaQ0fxyaR0VnS2DIJB5eacfsbNHMnXiTNsjn
KAfHQGDPY3sGAYHQPVxq+jrkycO17ZyaFDrBYABWe7PMwxQ5JWsRIZxzAs/f9MWcbEtQ95Sy9EAl
/aJp56rVxcSPoCDFEGY9bz2jWHrbL2NanX3Izruwbp5UOF0HxPSCnRMnEVuIbjaasifCq6iOYBSJ
9dq03Wag9HHhbpD8iHKBiIEr0xboTW/CPyxjbZ9wOwHy3t/b/asC5Nm7/UKPcgabAaqJuCzpEXw+
YnH+goH9aQxlvsXY0pVoi9NUHT3Yax5zAwtKi2koSUS1d5ujQDoVPs1ep3KuvYZ/mz8cvhWDtt61
x+dumnmGYvPy1OYmOftrI7pr1hPj2HJ0BlpspoM1BhFQYqD+4m+pQOBilN12VHLLsbXvvnG5es5A
iSmfGrgYvb37AGsraOu30EA9PZboRso2qDgr9ZjPcfNv9FhJW6u19Qxbu3sJp+J9sbErt7srZYsG
wkcn+AqJ5r1NwbdPS7wj5p+/tKbZWRPjU1hX/OVBbHYEjoFkjeCCn4bIk1qERTKIeBOZKLbsmDOi
q8StHI1Kk5mSnBTPuH1AKUHgcxK9QLquQXPzmXOm0+99UFrsH5wjPgeA1Ydh4KjtMbGCtNahzm9N
qwXCtu8CbOJr3/gM3eonP5RsYFu9bRdT5Addu/mFMIyD46Z5CW/zmsEI80K2D6QpvUvudWYsYcbk
4aMQzZbyDXWIG9c6fNDChcDqEhmM9+162BlCziFP0KeVwxuFcHrahnk3fPUU6gRkNw9y1irxj+fl
c7CJ2Zuzumt3Owne9D+WsaPpYO46+E7KXTpub5TU4ThofvKHlFZ3wdyWmLyeBgiyQOFP6DVoBrhq
tD5ZpvQLU3rsLcK0fjpbB9ynOsHxnUHioaTxK1+1DdSxD2BOQ2wyCB/EI+U5veJNcfUuE7wnbKg4
Wor1vH+FGoQqvJcQJf4d50GLdZYALrROgRZq/COn98G5AnP93Dmdwgsd+98HUx6mXG1bO1Zwmabq
stduU99fVKubOJ8T/uxizpHv1kCObANUYpRUYMs358L3kYcGCvuYd16oRm1jY6D9QXmtmV0se6hP
Zk/mcEgopo1NTvFzD2vOK2gF0xZNDOslNmxcy4WlEiWFUTGZGxCZiVWhOqy8O5msxMmVzp1isnQv
B+Rvj4uThNWihKkMuxbmIrZH9MJrW+m63UScjddomRHyds0MO61KNiyCoVEiof3T1eANwzg+D5ry
m6in31jHkERKJgq21VxKufnkjccsCQPB2Xfx2r4W2VafVaPuJA2MTWvcnSpxCXYkrK7k6kK50ehI
mKXu1TZ5gwXyVYqcDtjjbaV0TBVyGOPfts00GarXqel3C/98PCMfpSe4bmucMjmXWQ33Je9C27qw
SuNyDKaMiAhIeqB4JXU3/MKWPeNAaM59ngQqgsrtfdshUJLMSwI4X/2q/5k0wbjMMovAcAXZbTgP
zambQ8JzQ5DYF7UtFwpU/cu08Y0vGHM8cDSg68nf/h11z+K94li9mV2JU2wXCaFU6CbHcZEV5puW
ijnxx05q99El9d29wkM42U3F6ohVjvMm8PJ11P9aQJbEXiX2NarG2hfqlcUmwHFOYQnFjbn6Dkjj
xZXtau9OfXWg/XEOpYyqGX8xMCQvBM9I6ktT/6sHoBt4DJ1HxaufnL3za1g8SChDPU33xNtGad3S
3eRsd96Od4HRyXzy7cJVuZV+evayNdjEpm5Puu1+SwvfOAOgJsvMHduHBlMNWgyEMizU1ntj9MZT
62NWIz5BgVVGnRU/ziZzbjm8Ld02s0fMVc1Lr8OF4Z7mOfiAOXwvU0I++bduF07Gmj/XMuuFY4Sn
SYYkR+J4mktKqJXD06i8E9oznAVJwRnXm4tTV5auBKTE9Yvo9Dp6mTkLj/oHmRn2TocypkdJVzLy
H2fEkD7sMQMHjNye7svREkm37u55iu1VEmN4K944Nn271ySiCfcW99k/SdrLmQ1gn1u6BYXC5ZfR
9XCRn+92s9eHoXDk/cdtl+OWTC/Tc6TMpcWnV6qQzMmQvtgwX45upJFQALwO+JjGRg+SDiadT+z6
mc1lB8GoqKQWxl4ZovlVVrk466SDrpjWlyPq7mSZLj9dEq5BF6JylODDsefJQJNIV0Z4Gxo1sZwQ
445nHHTYzymPMGPER57eLjU/pHNexw7mx2/ms4wOsY+afo+dXb1sFbggowKVlzG8L1RbdT+TlsOZ
jmb9vHlRHGJPRaDqa9YM6iGMX2brEGXwBwZmtrvBi3OXxFy/hVvBJdhlDilIzH1wi3dxjGCfI7Kp
uexO2hMtPhP7yiwiuvv1ki3ETmI1WAfJX7XIIjKA5424GpHm5DQ29ZBr3Ca1o1fHj7gDUbJ0UvJn
afwdXmA/mSaKpTF4oGAdr6cwVPhbc0Uahw7TkrgEbOEcKrIOzXTMua5Cag6eDJtpirzuKvmM1ras
H2wmiQxR9bP1iozxVfMKOOFQNc8e1LE8n72xfOMsuFCQDynvnvjpLVrbQNSe2epE3kZFSomr+Aig
rxN2obC1ePysyWuvWHBRFRGVFRR9MiuPnx1swwf20QreS/A4sP7qIzgNPx8zE2UjkdPR5xOUetj5
+Pnh1IY/5uO9qC2eXkk6IL3J2dXgw+OBEWbi/I5/N1b47BVbKu6Lc0Zc0XaaFWt3wN/zv4q4h5OJ
qzeFAd8GmW7W5An3MZ4iRrsMcgs0inEQ9CgLBT7w7qCJPySr14S1/Po2YTVYD9YJhIuvYVs8XRnd
K1tE4H5jm/d1V3XSkcEsO/ObwcfGocIv/Jf/8AhLwFWEY4TlieZkPv6NpMu+XR1QIXxg0PBYtlfd
1Z2cWGZV1Pkn9gTyg5BS3v7Yd3ijPyju4YxJmI2Gn5/DsWSgj2lD/sd2o1JAgIgjTEHJahvbb6Bv
YQlUZmdzWuL7fwKhAJOOCqpW1LX8Ax4Oo0HVEQdYorHiO2/eqKB4sXnsy6HalltgR1i2zM1ki9XN
5p7FuIur2BsCkdlWLLEsZ0zPdB6p9kQbEhTC5EAbYmdCRUEWfZSF+gYK0XlcbthGGOGipv563Xz5
yXjsgp9klExbVZGRN8Ln4Q9D4bxtybwxF9YTcBRgCEvpgZ6w2rQOdSAoWWpex69+2X/QwXxMofpw
aps1TjV+PrysustO7zTOC+g0bS5k9O+44PS48vGrQNGV258VG3Fh3jndnI5peJLae++LX03tQrzG
4CFxC+th37ABJAzLbruQKvGXNLwTDEavGdFfRx8mf1erGWWxOBFm2AGe45qxdIQFYKzb9xj23kA8
C2UQWEBhy32MDxk2Y/TmN1zdbvgk+kFvA2a2z4Cf36E4Cq15PMWBMMSiyDAw/jC34IoY3eNGj108
osawn294Rx+7y1iG6Z33YOywHpz6TPg8JX702DKOT3yBnj3sXsZqVPs/hK3hL8sdFBQMf2rCiW59
FTxN9U69DNGP4VerZl8PXq4YaIkL0vi9uM5Oo9sEhxpUU+yneHJQKI5u+9a8yaiuK8ZHDWwxozqi
Wkj3+R5DQBA1jJIqq037VFptRAw0V1h/T5V5Pk0S+6FaGgRaMtaZQh7W/JIZsSjwlykzNpcltmUW
cDYuZXWkLp5BYwQZ6z2tDAtE6MHeSpH0DthVAB/fLBNKoGdixgI8fp3pw2z23N5nnD8F+SZ7xoFX
+qMTbz7ZmS/ObwKslY1SDnTNvgij3U46QV2GIJsNPAKgGbYjph27NcawLn2f1aFPyIdNXH3JBGlM
Mrhx6rTVDIo5ZRA737P3WeJEAFqthVQQ6lDDMrRP4UNkUfXAKORwPjYOl9ax/fIaB0qQhCWfL2t9
BVN8ABdCVn5pTyy5hDe89hC0jIHGcMzwP0yOmWwR9sMgaUoTqOQjlM9PprKlpR5yyp6XyMNb08vV
YQ2oL/bXcJNTIF1dg6obojs+1PfBaXfzNb8NwPqysKtW2UWp1Tc3UkYABsj4AkRCHIgIm08zNjuc
P2Z7c1+99gJpMUnmabckBbBDcEtcah6I1fvc15xUsdIpEQXNZRUSjBjIA7U3AF4PtLeb7Mb0Pg0V
AN26d5tpqduaXofPOQ93HZKoBYw+Bb/kVQNSg4BjeaGEjeUaL4Gv8zK8YrqucErFJPbsfuDJMV3i
6XSZ3FrdoLliPHEleutttkmkhbcf8kEhlgruQE0TS4MJcQUA3b0psB2BOtZdP197+jxNmDo2gS8/
kFk1VD0+19OrwtDkFLW+DlSJs195fIGV6xPwocGsPGj/9wN4rUBuff01sUH0NN4INRlc4LekTYeF
uvmxmBs0P7JqUvvKAKaLTYmrnNw88WuSraDlMrGEcXC1kh5L6bnhQFmEmIjtEmtqhghasVhQWbbw
VIEpO6tKBpX4uUzorxn2AAM2FqzRtxmtfv9td+wOpOlhFwnlkMKWKM1IErXagd7X+hdABmNMNYAx
r+p9Hr9U7Yebf4ITQ/H0YeFsUqQuQ5au23paWFjxS0YZLIjSoWZ94yC6u3IG6pzanSHHn3ELySt4
alpoHW7xmrWZamNALsqxGnHS3xcnGHhMkjnHUS0wswMopTV6ks+IgwySF+Zd0qHRmKlT5AVAKphW
KrLnN5jmMFprO0XLIhMj9R6qzad5N8l8XEPqQyKO44b17AbrV1jBbyuC79nX6rjZnnTu0BiGGQHx
unuv/Uc6vhWjtN2r7mHr4Tx55/0qFM+p2mYvuc/OBxwXoe4yUZG02NkJXyjJ9bt6rLbWdST2tmL9
LyF9LPIWTEoUCmIUR8gl4pxNbRMPr7B7c5a1LKKoA4NthEKmhet1y0qHD0Lmm27l6J7CA18Cmp2A
E1Rd3uiiX4A9Xivkr17tUnq6BHfxnejKgtSCrONcF1R54dtNghtGWCWf5+mH6qQ9gPHkQBSPW2BD
J/exq5DVECDuYO3U+yjmQ8OiibBl5/Yxk7d1wRQRvQetDMQh8H3dKkNWHTp0JGyUcj+XZc5lq3Ce
9B1PezfUrWHnpzb9Wjh1HwxruGOQ5CzKkB/1+WHlT5/dlpqzdqWYkZuK2RkHvvAPVLFDHcwtjQ2w
N0QahCcVnBLoCg7MLW6H2+FL9A/V4zfi2XuPGSBXlMdfAL1W9Dzc/lr+E4f81BFoWfEvob69YyBR
z5irMNPFOkKyPMHMl1VguCyG4oUvKj2yRn66OgguKOdEs/rvJpI3EbqJvfwTi5Z0LsYCbUA8UCZb
76n8OKpLNlsBeMmMaEwZfvpkEYO7LEGjvz0R0zIlNqcAXaDhogb8qf5QpokhhnyUr+Qe6iv0apqP
ww6faWEyDe3hd5O3Wu5UzdgTmly19Fck3lvaGIIANzkea5+3xVP5usFxSWO+YyVH6GV6C8ZjFoMK
DgwEb6zY2APEgo2vyc8aFrZF6By7tt5v4AXYpjlhSASECEax3Qp+/M9UW34xI/VIPjYcxn3moTR3
O9VGueIwO+P2pbuDNm5Td9rQSfjtJY8ij/XvkdiLAVsbfCQAOAMFEc9vfWz0u4G8VlbaYHzj6/JQ
2JzGh5t1WAeVicX86m72ruaOvosbvOPgMO6H/VnYcsRplIqLMbuIgCGE8ZEiC0BKJJ71ViyUoWqA
R129vXyafpiLsWmGXdNpcYH9e1c+1EWctv3TmPkS1osYSWMnBnMdwW9msZhw6cIEohb/FVrWY0q5
RW0OtGMB63MTB+h/vtI3FBVXB39pGyKALSZ7Nyo9kBO+V7NOUQfe+cmX2234MzGj28wDMXrEgAm/
4Zzr/BHcgidRNISocHvv9D/977Ord4LFXoJviN1enPbK8MW19TBMKmKPC0zKgmPm4HKW7xiaQAcO
125zTxforl0K2Bda9p4WJ7201x60vM+uhRNfaTWD3KZAwJv4ade7ygJ243TBZ9ExRrXbFGvkvHfq
l7p9Au4erfEmPPevfcZ9hvfvhgEi31/QpjCaov2XWwNcvmN/+4DKxJ4xKOgwZXgBRUv8mWSjsVz/
ru31qvK5Rwl1DZ0scfc/TSxtCic7ELStcorltjIqHLFm54Cxoj16sgJqns7txoopq2ZnV8xLp8BW
roR4D+sXrRY3QADkAB/bwFRS3TVZTrNN09U9yT28z9cTdtXrHPKH2x3gAG2YxugWlMcbtpvnfjK8
9j/YYNG4sCTLvXYrZLxyFT3t1ujtftwCXoLGonwJFK8K0Yz81judaYdutfpg7X4SMzHCbgyczE+9
66Jjy1tTD/TfSzScbGs4ylgZN4f1sNUHArLlznLNY8hhgQhllbQZqP1GYpR5GjddOVP0393wXhs5
d8QW9DKV16kcDQ/kjder40SpYMP3BEwPSzYP9Amc9bx93/DW4yz6k/CFD98nb+bn92o439zc/uJ+
LaeNfGS3fRIotfblvnblxJNxWfj1TkdxB9Sc/781JxRV/FtCBbAz2jJVUIM2eYQW7o0klhlY/Xft
g2rvdjcucybQwSUuI9aA+BJDZ4HwIlJrMQKCMByxWbFmysfc2krYwRQLlsPBW/QIf8jM1Yb/1uam
MPnIKkHcHHERTZcCmCP+4UniQkjLw85Kvc9dD9su5U9PLvJnQD4F8yd+D+8T3yoGl//WAKkIj685
M2wLc25+oVwL4r0qBwAxB0NVvh8WQMjZhSlpK7yzAtYuj5gz3+xE52Zw6mdzkCUSrrqciViN9mQN
Ru7nYW2KYg2Vb4XNIvPT4O3KlcPFbElQg9zEfPGfBaP8TfbzfJkvOSZ4MuJ2yYHggDAGYgtl+ywY
FUmswmtx89JY9lHZRUufWQqMTpYzmAARH6Dis3vikuaIMRMzI5+9dCY5DyLxF+U03ADQif/bqeRY
oExnUebw/ZZxWdIxbOKmx79m0SbnUV/xp9dbLSBb9Wp3sTAXrNX8YQmXm2xmckhb28eBzHvn3/Yn
tBoRuQMgsvG2SJHrYg4kdzEJ6qDLwzDHKZfaBKCSv7jyCaanwK/33pehr4eU4hq0dljTDK6B6iUb
lb44Q9v2Jgo+6Tfp1XvQTTqjCqsgYyI7uXyHeHHkP98fca3ArEPE5l3893EQeRO80KWVFesAoRQ3
emKxgJc6TAacf2FyiQOJGEfIVyEhQ2t7Aro9Hdw+aYgpv/m8/AQ1FC4lEkWFPyDfqXGjoaRDx/yA
n27hu577XBiUC4ClptA15vs9mAREXkim9snTiDQ1/J+dO1/8W+Kc8kctwSTTvA44ZiFHciSOIgx9
oH8BZDAmRjc8ZCrI5zjCDnjoN0rD74KoRH4RQy9IV7BC/2AQtraXPwXclMBFwfI+nuFKbUSj9+/P
WpWuoSYm8sOdlGQgPv5AU6dPZxUEb287AlthTwbtBaYVRqFQiQcdOvVBwbhI5mRxHackTwCd5uE3
QDQSXSKldyHpUem9Cca7EntBWwlvYQ/9Bhz4vpfb+ii3BAPEucELv0+/rMFizwWQpixzaQdby/PU
Pk/P03wuvlA3YFFj0pjk56Az+u7Qb16Yp6QiV4IZ8e8PZwOaapJp5a6G/Lp7IKdO83d7YRB+mcup
VqIezB2dzZ3YBMFRTyguib0etuNmvx0Tfz39TrqzbInqJeTogxws/93SuTJA3tD+WYCBzHVGyuDU
e4fPUD4qk2ROhAc0yt5ax/SgWJK3u1wXvQuQcWJ34k784hedxWQFzJCI984fAoiCYFwkVutZE8AW
tqP82L97emx27CajImUigyHDh7dk+DB227EE4r7IBst2l2PjBAWtEG9gXhDGgWQQjMQVhE7YqVYd
Ctr7TpnC0OTklhJKgj7EaEpKJ7n9ctL+O/FHcEcg3lNvTT6LhNALOpwQ4qb/OhSzwmOo5ZWHHBCV
Zg9ibm0eyRfqJVE5bREi/RhDtXEbYIbufYioEhJbyy6GyJOwhAL9oiKXHCUpnKU6v/jYU7owcF3w
XM4PKOsnNIzUbeDHAWwP/hgQpIYyX+YH8ZRm4NO/MUnoJ2CfkmuVkXFl7LIANjCLjNw+zvqE99AL
k0TEW4ikd20+3sncg3unEV4sFlLt8MJaGIiJi7jBQE7CN4nZLTXxdvAX7bsOFyu8ELnKWQfelhoz
X47FEUdOIDmNckjzvO9wVO/LwmWBgQpI2oZHUvEUIZ8Q2ekpaPi55hFk8BMpp5+sUrIeiHkXWInX
+L0rqf9+mu8+qDdTjzua1o55YUZGnR0hGQXL8A0XdQHDZLK2AuSoVYAFYy9j6BeTpTrN+MrdfU3+
mfZ9ZhI8JJRJJOqu4MSGBN3SBK8ySiTSGYLf70wjiRHLyHvyy2AdMuBCdc4pyD3D+pDpN0/uLiFB
v0yoqy12SrKWMAswJeirheUBktLgM5a0KXGPuUsXthNjjow+DFIe8PROGjTSc33pg8RRR1KVoE75
DBfYLiRE6D6QjYOISbooMgAcniJdk7gEPf/IzeXn+UXywxBaNLbsuBwotiShyYuTl2jg1lYQmHS3
2+RdPcfyEPJs6hgomRtvDD0ixoSjmyNC/POOxQz3RE/eJcPdStFBqfB1NlSBdjpkDkxxSC1Qgsa9
uMvfpDzDZcNhIOS2kIhiSD381yr8awcwEqb3FNQ8eohZsZ0Pgb4tMeOWW8thEKCIYW3GRmFMJR5H
omKO5BOFmw0DA4rBN81KDVQuVa6UH2J7DTJICXejOdC89URaB6EtZhQK7YBS7teUUdlzo4HBNB5h
KkUfAZ5UGRXt+Z1CQpoz6cmowIHy2FvIsJKIpaeHDMblfeaGXQXvtPI7WglVmexFJ9pHKeoaP3cr
fC2p2CrsHrBAEcuWgfSQTH0sAArJb2JbGiFdMAeIin8toeHQBTovQI8Oxt6F/6/SkKZRqn+5v93v
qDEjK8LWSIGXHKcvnYAKTUCqM7k9ehBWQz2+9LIj6MJ/H0hdUXiBScAYegCyzZjb4G9aXIYJLutJ
QDnrk77JnVYJfwNb/lfv136++3pQLPCfb7qG13YR+3KY2hyyf81ekzBFyRH3GqsU740bfeLj1xGK
pT0pq0PpI28cotr+clJQi9o4UdKoSWUkFZG02P8CtsT851+dtBsuOMG4tKWglYbzbD4IKpqdndk1
JF1tklmT4/Eobaxha8NfMSLnhzS+x+PJJMMqM8mwWrD/UnAzgjXHSl8ZE4U1hBvK74UawcdGiI8z
N6QmSymfw5l1JJRpdDKP7HXcCKsM+6uFRK7tdjT6h3VvuOv1+hskweZmNqPoXul8R38lKQTyaCj/
LS8hT03GF1ucecxti+tsMJgmprc7HILxNJjyxanU8NutfHbYW6zk0OGt+7sjdceU/mzOwP955QVU
0mtI5/x7QnyPQsHOjJMeXAr6f+8mCJLL3MMi/YzH50FQGogVH/ZyEouIax9kbFmztyS1EWkndHgZ
tojLlVSlTEsovOmMf2MWGUQcDOpoeEpre3xy8WTi/I8uksa5n99MbCIhqCEwqOxlxQfgQU7z7XaA
OaRcCaBjpkxHEtqU6ZQ9DruUJ+RWFOOMEcCFQIP+jRJmiD2sDcF54ckc8Z9Y7UEwtZuoJ9aQm6AH
sCMqtpDW5RUgE+b/Ou5C90AcicS5CRPHP3lBWwLoclE/PMw5uNailtMyYNMes337Mnu8/0zDJIhU
Ykg3nMhmuOGRSRgVO8Dnpgg+jozDGLmyop+HDbwbCXhnnX9h3HaCvLv99prsBHInzhKyOatt5mq+
3BWf5WGWOh24/MBSGBiKaa7UVBJHJUaKeEHxrj+8ir6fMexvuZBpUAIULT2NjCHU39Toa3Hulx5g
OsNRLFL/R9WZLamqNVv4iYxAAcFbpFGwx/6GUKvEnk5BfPrzpbX2H3G2VW5XqbRzzuxGjsHUkdzC
85tmBODwv4dOd5Du5NjC3iPQ+jNJYxkz0wYc/w0+O05MJERc1CHfRDM0fT74xUhaQ69FevH6DTfF
TZbgJ3YkswjznojzYeym8ixGjTGDjZIrs6D1M0gbEpPShPEJQAHxS4Kqx0n1yp5OaxUsZ8mQLaE3
7kYbqMNodEHsr1ctCiiHX4BF1R7bdW8hyDfqpZAPXQHByfJaLQi/3pYB+hFmoiGEaXDeipTeO2wR
ItBsQP+oJxKUlZf4NB9wiGKv7k45AUsIoQvaca9p6qo2Jmz2moGJhLMRS6fyqEYURGB/hLLPX4/n
c282QTKwP2PcgurDIItxFsYsxhPZSAkFgDb3b5sm/blwGp3YCK08/fRH2aWTxw/tiwxHQZGoOFUq
Qzbva0dRsGwfTf8K2BhgMrRkFQlVZss3hSpukUhUCVUWrG+uwRbSvvzKVBWWSJDf3fE48/eSeWzK
lJr3WVPIDJJTIuNIBcrCWIz4CxN9POZTe17yEc7ld7P7xvz2IPS7o9FmsxqsHFnlaerHiBxyh3T0
4fyNZCWLKUuuLMLcNI2Up8x4kwFC0pl57/ylKcSqmVIqYagCIZAtkE/9mh51qo0l+/06iHFNj4g0
byUrdMjsyYHkNwmFr64gq/WUxGPVY2by8Hf4D5eeuoy7u6rPYso9shYnKwzD4zScduxpGPrhzh9x
BizkZXeykfwC2U9kDCdiR8mL0N4hSymn3+AOi6tMlvn7++LmyU2U9U39CrwQzxPk0ClDZZFFTpLC
zZEkdiQPH/U+Hsg5LCDw3G+2kAiOv0UuuBR+ddh10h6lmrQnNFwyY/WRmGfNniifOWxCt3WDanRF
ffpvBavhwBN2UVmzZDjIrW0Clhb/W264RLrQfcKcJmz7fw8JcKf4OGLCuBIni8VRzKA8NmJJKaDP
TjNJw0h2Z+NzLanfzeiB+0bPQPABZaN3yGJzJgjUKE8LobDmgeqkct1XIGmWJVMeQpLKLz23uFJ0
JpJLIE+gQfwAJuciUHabYM0hiLPr7prLLKDJNz6OjJbr12SkpNtB3kC9JBKigGH43TNuLXfIYsoV
8EVbisWZG/SXyYf/fNaY/bt733kGXpqH0DEKHx5UQt/mZZqCaFmWxuWX/CLgDBG4A07w+0gY6iwp
dHCB9MDLglR4IfSMkisTcyY5MvGVZQDs903uAKTbXH+6RZmmtfP4bVw8uqEReZMUeTRiZcSRIJwj
2ssXEvfF9olevmx/80TBmgGL6UJDkl/U+gA50BmJaT6SupCDWoLt/totMLJfXlAJICV3IvmSGMri
2vp+X8weBF+Y9JYlFj5zL9jUl6XTZScermg3iksT28ep6B2eYblUkPYgmBTOS5r0pIRGRLo5UWCT
6PRHlBJ//pIwssM/NTwJtbRhc5w58EBaCdUZ+b+kYSpo90QNS1I/woupkfMRLsMHaSKxTmJShWS1
MW66f4ZdpH9NPxudmfkzlehPRjGB6zcmlSl370GmLLbhzz4055kPYNcpoSmXcITmMGAy8h4YeJZX
2kNYg+kAFzljyU49BjVs4TBUk37GXj76EqYico4VJegYtruykEvwRQEYq9r2TB6y1tKgg2qwPCQw
FMFm2uW2uAHzOUNs8qtNfn//nJA9XLx1dwsl8nUnE+9Gf+Jfqkmm4nY7ZtR+l1JW0PuURKsr9Rfx
iKB+IsRQeEgWGZUWwpuCrHQb84p6K4Puywk6Vvfi7MiAIwz/PrCC1nL68/MjWS3xZ0QMVfiTJRxg
l+4cyV1R7z1gpxtEcbjBUh0Tom1x2Djib4VGnNy/vMOf7ifddTJk4BrgISOLvIIsF6wWu91oR+53
hYvr4LPyM5l4h4nuDDajXcjiKsNSfoUwmHQc7BncbmH8brFKKH5NNVfelszeP3daRi+C6Wck3EXc
k3IOxRzqt4GUg+iG5JOwCNH6Ku2xktNDbxQuuqmJO5w7BjVqQIDYhQMHxc9gI663TB76fdm2DHVR
FzvS9iwed7jgFMKwJ8aCvMwPq+F3DjDX8IZkHRR1ZCmySaltxWniOYMsgDBIXDrm1xD3EvcuhQEo
7z69lJmWs7sGHVTlqGVLJeuJZNadk0FwjLkkh3GGizWjSVWVZ0AaqwLNmMuwoDFR7h0GntVDPL6/
gfhfhfQNtbvm54OWr7BStrw/EconfbgCCQpknn2X1f+tusLVKxyzfJEZIwE8QOrGSFwvfC2Kswz1
bs4E0PgKOhAzHmeohDzodCoUhGACg2eEzhug4PTIMEAQbCylQaSBDMZ/z23SvbSeAurHt6azblkt
8zn5pUEGVi0d35ElyMPOql5cfZZ1UNdpaOxTwPT76lffP8Y4XXCvACkCqh2kYQurzpfuUyj47tPX
UFIEko0AJ8fIbvkGuSOojiQ1QF5rTqcSPZyv0Wsk813oI+kdCP6y2ySoUrucyD/gXmMFyUYtp/Dx
7oKm3ekxyeeiHn6CqRR2b6rHqO/JPJUkkMzTbwDznLTtcUI+o+OM6a04B+Z8XPab/c8cwA+xHDoM
qqUObkGzp6OEQho58oFcoPBGly139130AHELoNX9EPAQjBQ2qTS1Wt1qt6iFWwy/oytx1u5rh3FG
jtO0e5T6Z7hYYJQXvp/YzKfF1R75G+qvIZKEUxnAPaw2NGE4L3fXD8Va+PIfqz/CvRewEbLEy7NY
hXgMHV4fQvshYrlDyQ+yhYffDkCASRUVhK6sAWJ3GMNUVSXFKCq4r+DWJbSxUdaV9CP9X5KGBDVI
EhLpN8azzBr5Jowm2Jl2T8JI/gV0Tv+pAQX30eWC1O80NEfowxHDf6P4k4+1gSEL2bhAHshbDita
/Sqkj6OZgVwqMoJ0jYIpXl1pSGG2NyfyaI2U0XtcTSXN+nRbXukCh6XRSOjUoyHilnGze3vM9GL8
oQwa+2a2yr9CwOkCIZNFHD4WNAh2JhfNkotyHl+/j3QIexjHdCJ5WrMOisWWNKNYM1miiNXDaeqF
V/sIN/T0SBS3lrGyZfQI2/4YkyCvSYLyV/HCmTxiweAnnlx43EcpmKrHJJ1fJhHSEWJaTC871rTx
G6HUSG7EmcoRo0TPB289IUeI8BFhDhb/7sQWyIXutipujvjuezEAZ9Hq/vUAJxjdX4wQ/rppi9sZ
kbCTJV58fJkAEk8J8ALoBQbCOCjo0CgMfuoAgDBkkkCj56NnwV4lmnyA9Rb3Lucyr386uH2BeBya
h0jldBqOSEwgSV1ZwXJ5vBLUZhAYXljbXoHeN/riZdBdT6e1eAkJnf8KZSRKQt+Tvu+Etl+qTRKf
SEGHL7M+otTB2BH07cdJ5i3sYHRQj8XgBdMa+EJPo4ofb5RBKiD2xywfKfaCtbpl7/IRDv6F5ke9
q9hkTP5yLfL/nEwLkbefWmCA8Otr+zar6eiUd2Q1B/MERgB2OGQjaWL+huvy/B/r933M+Galh3qX
dZzuTco547zbXsmgF7ynuFIyx5gm35mG9LY4cdjLo2TyxaLKRMTDYyYJi4D8gr3tU7DCG5R3Ev6G
fyhG1pONSMFLPK4/FW9Esp0/b+7my/URb3C3Sy1+TAvYKJZqd+rJD9dCHgvWDu4NiNNx6p3+qVnL
UVRW0dP78FTKrAQd3PsRA1/R/yxuvDi8Yq3/xjwJYrgqyL8sQWtZJ4QK0QkRz1OHs5kP+uLcSRyS
ObgJdOvKKbw4XbkOrC9Skri6vJCLIJ4jeK3vJ2Q6Yf4s3JWfpc5mhVtGjoA0Pb7jn1Mrx9Ly5HhI
8vvIA1sScNCH8Z2P4l+aDvrnnlTtxIW476WGBwcsu2jPxL+VZedNLm/1V0v8STKvbLok81g1meLT
H4SYWOzJL3FDcfdZuikUSvFQImbmu6gP1r5oCapzA8gyAZee21DPXGEOpAOcpDFd0Se6tSmVqods
pA+QfQKy/QNec5evo2mye+1oUi03zX6ylKrYk76aBVHS/GPf5lCDfqw3olcbykekntPKSg+8/KQI
wCsrY5Ouqx02FZVDsnUNS22AVLSvBjRj1EwpOg1Mv6TcQIIiBhl6mef9/Y0esk8AmQVaL6nNQguw
mVEL3JwVXgZsjNYdHEytlXlINgo6nffxPUynrQFjdqDJhBtnA4AwMAOfx5A9cSGA/Hm3uRF+wtNQ
WpZlCjcORHlVO7g1/Be8cg1XHWuZW4rMW5/nWPPKAlAxdvDhR2r/qvU6LwjyrDJxO1QwS0LY8/F1
fNFLfXcaT++zjo4IkuQYS9PWAaPGrr4CzZ8isQRVAfF1xyoPTdJJs+i3hH4TXBmVFZxD+lyK3v0K
1hwKPY/WpC7XT8MAbR/wSnPCKR8gyXmZJT+IqIEYxTFbQZpad2z6+1u0GTc21zAZ33qXGZ3ZY2X1
hneXXNzFMfPu/dvbq7wdCAXG5TTr13SkgB8mHjjSBqaF1YvcRLoE3oCM88O/j6tVA1Q9rbP3oJW5
OfrwtQNldKvZBWlNt3BNKznpBEq2Vl7AM9w9IRgojSy3YztMWK9z3FlQ8IhjuvfJZ9tcPJyGDxhG
B9KQAo6Pf/LRCKDzQHWKcTmsgT5CeQKXiXCwvg/oH6E41OsMPmHVZUFnElbwN5sWt/2N8W/u0l1B
xrQWhnPA1LQZdo6AtIV8i76MDD5Pi94ermIO+I2bT1cQE5g+T1JWFLFr6zN+voSqob3gSRnFx/xA
qRPShfxAlXZM3z2jzMn9AvwSFJ3LdFuvsqDkszPQ359Nhd0njU/vUI0SJ+2bpqOt2OvpN5ope7i7
2AJFU2aVuSh2T6BnNP4wamjZCh8bao/Qv7WoQ5FXAwzCYsNd7tB9ZZ/AwN3hxxDe7zK8HcTx2qao
Q5yXjab1IMo54s1KQzK4zRFMP1GCbLyAZDXa66nz9D4AsE4YTdpFIbv77eyz7ePFtnTcuHxS73KR
qdoyHk8/BnXMQnraL+ts+/p9LWgtpEUCxQ/QsYYVoQwGZ/EMNbA321+YaHf/xNxbCB2dFuRQwZ7o
bdWKEfTakpvPKM6QQUB7wdpfSdrqgR40cSWBMyrScsuhXrUgoYtXOkEeufOhVFxY1bZOHDraOePH
Bib0xvpEy+Y82SmGXR1h+qMiX2HohpKOgVOGoBaao5n2cOh4ph4LaSi1fWOdtaEJ1ddnQp0hSxbM
mPoDj6NYUsg3t3QXL9vLMpy3f0EcaIvnJJvVNJ4ioIJB5Tu71+yD2DtNkEFjxQ5GnXF2/I6IKhZK
j9ZIBflu8aOa3pA7EN2FSxddLsrBUGufle7n7LitM77SdUTsOtCmNPzbeZuVKEi3jwXIz7jpwajZ
gW3wCs0HhE6k8XrkblijCsWiAY2cIegv+mTAhdLuDjCkSVfDt/2g0U2Y4wZDrldubwDxgVIU1vVH
+HhPwdu7IvkJQTY4m328vuVd4+HEMDGRufyBRXAG726lds+aU0OQgAHLhHT38oEM2AJRiALBEsp2
WLnqueq8veZO38WAYn5ZZi6mc6Gxchr9NsXvt+ATI2lE48TwbD+n13W2UYnNeq95EUGsDbmjFa3L
pVoL7pzeXw2behaAec3+INWtuzdoXemMOZx2xrRaA7jjHSlCviDCXVZjFjI/CdsrlgRw+gGy2zBy
54Q0wBTe0GobG+R19zGdriuOJltps/vKmGfBEU7A4ZmaatxtDkFdl9uKOQCvOE2uCgwkx/xjGW9b
bbvQ5+oEBH7E3T9oJ/v2tiPy7XSinGye34adwWD7mTReu2vrWJwHTTjwzvCdwgyiQOkDMRSKhc+B
Thb+Fr5Os3TJWQiknvB5ZOygHNsm4WV72UIvjTwufUZ0FrFgQBrPcdd7Vg1+zH1B0LKlsTn/vYI1
49KucprqfkBaNMfwebWHdW1Fq7dDD8rM2GnU/jM+09kUKwMKhdUdIuHr+rPUITWDbBVqMFodYaRL
h7A8pL/K04pDmhnrfRtyB3DtP9oMGMo2Dq6fLwDCFZmA25ZpuCJtuLoN9Z+yCeIj2ibL5lgP84Nq
eK0tPAEZgR7r3QEYiHGGlsB+T95j1mv61SdxqFILIVIFL4w5IMW6+5AUr7rK22uc3LrRo5GZjvqX
aWtUQZkw1Gdgp5wWfjzmBGjCCh6iEEbDerGDLucRQzpMi5X++wpTr0Nz4ey8j48VfgwdSrIU5MOm
8152jjVNW77WchBt4Mp8OHNaY8EehcUPygHMS+4H7NIn7wzfbzswLr0P7Umv3uc6VNNVGwHMnF5D
KjwtiLcwESBBCuu+ZorUTRvZ8BcQEetKygBuheNzl0zMfdboahF05ohq0O6BIKulEbrBhZPKraW1
LII/7AqoQOYtx67jGU2eG1h4LjhC28Jg004dBTGgDSjeHyjTIscqCrC4FZdbN7/YCmUFqHWgSseH
RvEIKna9S+zeoCOKTGFs36lVnrqQ92G08ERYoPI1CrbRNueUUdeMSVDiq5UdC0aKE1dVAFCfRNIe
KtjGQbHTaCagc7bwze1jrbHsYytVi4M7gQNDe6IQu4kVxuQ1flr0h6NSfh3yIsGbwFv16LZ6Av/l
EkGlgtNbOAlo6uxgNG04iqu73YZYGMK2u31t9hFfNT/jMvZOeEdoI4cGUGcqfk8ao73nw81fvQ71
rXJKcNyHu5HZMf3uGVr4jt7FcnM0H73LYsS4/6jWmQaPTWa65ZPc0RvHkosPt0xlQRgWw8Vk3Z9w
olic2PnIZYXlCad/bgyUbXIkbU427iUHwgskVe+kE89dWqEKOKbvXguyV5qXa0fo/yFRb9lx4XJO
Btkt4Hq6A4YwxWcj3tqmFeoe1pO1DQAKaOqxfkJa7BMC4LpyOeANx+njtgOeok5A9HJyA2WrNzFI
1+N1Xyd2DcpjngTG5o44PTiJk8txfxgz83JTz4xNK0fvXcRbeX53LDbJLW0RZ0AHugb/xNluwDTB
mtiCGvoGkT5/x4pip6+6BRsGeB/AcW+wo1OaLinuGHvMMQwxJKqw5K+FaTp5ZFe/jf1z3KKpC87I
X41RvaMLCI4ZCAkobo61HSVxUFLkpH+NMR4NgCISfHRJ8akjxZPaetKdvVSGKQ7GrX+GqIYlcZ1T
6+iRSILG4tTFTptw7hzgs6pmJJHoB4vpiIIyHW0zclGgRskg4y27L7Asp0mKIgoALQKWls8Jk7JD
vK8JiSyUWKwkQLohcTgjliL/1Ez5u0pckVjR8Ur4jSlmo9T/sToM/pOdEm4u858OED2YJDKIOqIJ
OAQXjQBq9sqvuaw+PrQk4ujog08/a7sPbQCjTXH75frnuxeEhwijQasHPCq1IddMqYHC+GGiK436
qfN+Mt67FZyKZNdYymOfdem9aEHUVI7yabY/LR54bAirPbtoJbSfwedXG5tr5LPLBPIY6x7mBLQA
cNJBEz1xuKf2F2TNWAUuqGYwSu3TAkezpIOCDifG8gW4sg0TCYYjpdZAXoCgXHEYbHRDPunF0bvR
L8OSyaHBV5JABcD0FNcUb7KaxnvGGz596wlimzZPwqVdmzBv9wQ1BACGfvE2EJTa7vQTJ4HQUYED
qobGo2XfJ02/MY1AnGPqO6MCssvX7lZy4jOV8gUCRhwD6XtcNPgfcMcQioPR7GTjh5yuviYsESXp
bULVHcGH8DEhKnDCjVu26H+fFeG9VQVmEB/OYERppaJUT6KcZCtc0vt0gfUDGUdpL6FshP1MVujk
TgUvmhIqvIXiBV9W+6U58VPYn34xI0T3c+osDP5eu9fCaUJRnPWaTn8IXlP8H2xPFzNinl2t+slv
eyxxjEIEGfLRed5e48jonjKOBtKjHOR3WDSfYGcfVsTS7+MDqNhicxWBxSOsi4batD0l8C43XH0S
iBvge2uYbNVujG/bCXMoqIUnui64dEKGxLoBRzLRYU2mgHUeRjf+aBBrcstYFhlVRBsMwfqDxrSN
zelcbDzH02/HZuETM7/hk40AhirGIIAGpX+GMmSYwNW1yFcGlAua3Tf2+Y/SbZMjBNcQWVsmqQJX
yi6mNnqrxBggq0LHN411VGlg8xrxf2NCvWtMDZF14TyNobeHf0pJrTvLL0ST8KGNHhsmNWjLvNOn
/nWGUg+QGqBV+p7NLoI6OfOzMTaXr6zbhn2OXFllYypYYpnIMTf+xjKFTsPs9oDxGm/ZutKeraKQ
YRPLqjRWjRtZP42dKvW058/jHBStXg4lmDmvDIjhLf0Hnl1zq011wJ6EY5p07ZoGfqd1VjAOjPUT
L+mx/01CeochWFm89jBSRsEFWgKQ0BMc6DLDb2ovSoiD03njoK+h64nTEWTzGAZYwTXNfUAkCvEZ
fEl0fTc3Wrl7dHYmAOTzItVm8d3R72O94786AEwDPvbI+kppmw87SR0Y/pi7ZAJ4ri9TXQleUbcF
5iMgcGw1n1Zjzi1t3YYm7xddyfQijTMpCZRfI+MS5FeHgmwJP6HuJbkHlRfsLKXbRgSG0kIH6QWv
Cc6ncpKL24TNklquhmdqGzTrRNabjnbGP+SnKC0SiCnwW8ThiVZMlhGcFmoURPiFEAYaaHJDq9qI
Zs9kELHEUQKC6IB6FDU3aK9Wr96NgkwDkRkr28CU0fktJnX49kgwqs7NcM+4VAZGz4r2ekzzOk/5
MIIN22mtbk4dMKnNzFfgykmd1/6GXIBjTFRsKnSC6ihmvI+I+h/0SdbAoR8DwvkMp2qTc8eCeIVH
el2ma9axws+Cxubm3z7WaYQMTiCfNmhzPLSn8fI6Siet4XWJxDrI2cXjVwhI62Pk64F2NJGNi+Gi
vuKv07ZtYGZZSefod4XNkFXh8xPP2iQMS1kyn1AAZF50VKEj6NF3v+vMb3Ni2Jhe0kNniVeIUks0
ZZoWJkyIrMkdktU4pAwqJbivbls6a9cdGwEfh1I+TG6U+gMUYl6s/4eMoAhWCCxmoPwazW62UIBG
bcBR5AFtLksY55u37n3Jk4FfYYstpbePeQO7OAdB2ycOwCalViacduXGPMKxSZwUoxEbjyAOMIWk
+EFer62jRgbrM228o+IIg9aOFuzVe9acQRs2e8Ge8sG6yApHFiBZvPcq2oRovgCDxYH9eXJIIY4z
PvNHga2n+2pYtBu3MjpVyCpNS/BWqZMczqjO4bSAaMMFwetAThySGhSXdPkjbMO3ZYUs3zHhxtJ2
vIDjQQM8SxIL9kLgtQuSFEFzG4WGbkVGD1MChw2Ar9RpNp0CfaKGOOwZ/LKMyI8sRQ8dxpuubO8A
gc1R9LxwOHFnE5veFg4bXmuGVO6dmDkthE3shOZ80qgYcewIBp0GB+gyhMeD+eFkFEHeXf4IVQUV
vlh1z+Kburwgt3EpPJIYT8DfSDraND60SZDtAICxSuePaXT2+Ula4wdYfMjbk636Ct/3wbk91x/b
z3V2Ue3ms/cm0HVPZ6+9e1NsVe0cvCrAcXIOFA1dPDl4IRvYW3BwyLOcHQFynx1F9R8bA6SXIRre
KOwpKwrhM/TdSCuc7bZ/gr76TmsG+Uj+fYY1pYXsu3Wf4S/GQeRDc9aPA1olOu3ZneW6x6fSxoKX
UJXJZ/IuAwG4AAHyxDzmc/l9Qo8G1xJ/h2kGqloYMGanE9xEx8ttYEAiU4qCfQVzwSTCnYaoYUb6
E3qye/YLcx1+WPO6UPMprfmAl3XnumuMtSmy3jT3UYKFrhe7WUGJzsHwreqIRDctSje/aA4bhbzb
KBx93Xmua8A5MD+idgB/LAjlOowJkQg58NaXukwVVy961+yHVBkeYBxPTxNqvbj6Gep1eOktuza7
d3UOiXE64hPXhAg39u4JxPNS10RLovts+J/OQtLlH+bQFWDXlAROqjsJC+AlHZPKwcCRS08K95Tj
Xl5XWQHPOSm+v2/wTejSp+k7eNzcErkSFdqtK7CNkroRnCH4rZVNlIQcTIWwiTK5nBydOiAWhPOk
v4gs091B86R9d3iLF1Huljd0Flx5YcM6WHAuOLntgGd4by/q8Yw7/XUjeKYZIYdKjctEoZ8mg9zW
4H2jFs0ign/G0QDuiPy3+u8rJyStvt+FO44fIiB+cFSuKCCxQ/I0JI5rtwV/du1m6ZJnBEwQXyEK
QtdyW4ucD+S4JO4eIJ/udsy1//6goBK3sdXdkvyXisIGTFDkEaneXFaP1vKZznF/SD2ctd55Scgm
URtgf4rgROE3l2cENnK8JQQhyDOdWgNEOviBKhKniYiO5xYQMTgdeHofyFkUNbSMEqDL6/z//ShE
7SyieY/nyBwZL/kk+0MwhWf+aG6jrUm7DP8f6pBkRENzqNOHo2BRlCnGIKdPgYV3ixkyyOscPz8V
/heYCGnuvwzhpoW3pe7B+NWVyrbWu8E9K1hlaGUcKXJxQCCTKXbBhhVI4VkK2gJkgtKGClz5m3ow
IAG2EsCSdIxR6bmDxgRz5K8FLbddr5dVl9qVbvFEIVeQOd/arbsGAGBYAQwxS9EOBcEpuADOyhNA
DXnLb91UwGR/dVXpxiCdCzzw26LNLKb0+gEBSK76ixwEng3YZg+AUrA3fGgGdNajXW9ymKHfKdAm
wWiQ1O7Ks8BzhE/6Q2uGbIj8A/30dxCoYBBI/7KxN1sSfD+YnslEEOD7zELrvQJgB7sx0KkOxeeP
bRxY1hoOE2R9mysgxxoSRFJSPqaDksz4k2q11P+QOjGo78UjXG5u19+tp19qSBGOfCfVwQ98NNQI
IX03hxkkPX6j14BAmKJYyIBrAkqhhYprAJ0lbT7c+vKAfiYOAfE6GFJoOzo07RH9AkKkKLETfKp0
fEnPV4LOBOmGTu9C0Vnzbn14kZnb1IuF8Z1N1uz0fWCYycEwlHF4j0IVL6KYDXp7cvcEKXCLb0qv
4q3fgTaX/ym+HDPQQFeblrI/IEh4LID/ym9NOvl2nUlV+gMCTWrq0g71mNwmra6U6AUWHnm1Uy+l
iUnK9XRJSlYMQBlBNUqP+QCsjATSA43aeU0q3CdJ1PaLD1JgN9An99mD53Sez/GGYa42faSu+C0H
99F5RoYbvGbcw5bIL7BG8G8qjPSNQ+SlvCX7b/vZDj07+jPTL15NEGvSvSlV/Y8NITuY/3YXcvSe
tpOOoSff+6vll/A8X0ioXyaPuTzIPJDoT0a3STJS3ftsKJj3d+lF4H3QX/MVwDv59zCRZCQbNipo
Sgf/NLmU3RfFzMZaWQrmpqRn6dy7fxMTRznyx8/tp9OyH5Q+o6N5pArx00aV+rVToGZWlspSTr2i
qTDlMsg+TAY6VdGZvFbIaPO/Zz9pDds+7lg54EAFlSAQSv2LvtPZ320j5/qYKOhmy9Ux+ZWrIxdQ
LukDHh3f9IU9Xx7vAaxp9KLFPXnUO6G6r3bJjMKBpEta9o1+R/N4hT3/wVHdoPqMKKjmP9msGuWT
fJLyF2Semc200NE895hgmEgO/OANHKtdB6Mj1+Yx+SpdsIb325SFuYQ1ipZx4pEHktsAPNtvvIBa
1c59luIDkG3jFFk+B+mc+fqYd9bqye6six1pNH6aqKrBx4IyEIclj2LXOMijc1DQk4i95OOQHmKw
SVbtRTDkY8LJBaGrplKQXZoGTLZSqG4DArxTjE54dA4yUkEpPx2eCVo1rmwiL3AEOAySR/xwoBwL
AeffT3bt4xS8Cu4BLsm31tPq5uDQPy4mvukCHHGVL9DMpH9CQOXk0t40jXY1H8+CA3ifUCBoUIM6
tI7sjjGNHvDsQYMDsSvpJcr/YH7/fkl+uKk60GHlh0QQqnHei2d/G3n0O6DdWaQAepELrR/enR4G
Sh+6S19cbrN6CX6NwhuGD8VIKBtg5WTPdyINzDMETqbXAhjZpu0hptUPSPRppx8AwhxJ8jut9Ad3
+ABGxu9YJMe+G1Keg/jjBMOxifsTrMdKl9elba8B9QR4QTZwObOyXRYALg6JWvDWajfYutS28Amg
PJ3qh4j14wGqro97Ti8faeTEChLL5QWbxMzwmtwoXtpV6eO08E/Zhezs+/bW/dA56j9z6JcHRDvB
0CWexq9B0a46tjsjkauDAxJRn1b3RpIAeOBzhleVwnGItaBdYQdAr1075HRxJQl0PiKFtx6j+8SO
uY7BCWWJqeQTiKn7zTX+kar+4g4hYATpDwaDVCvsotarMcElQsYuW3Ltg7VL3gFHCAeD9FQXmbrX
c3ADgvD0zzvOg5fPATumbxjf64QSE2qPUrPnD8UyANyEX4VEHtnfquldq4VhuZwn3tpLGd53JJmT
JXvHFuB5sXv2zXlDIM1WMlR7k5GusZhfd48BBwu+PLuF6eAChv5QHRk99G3QEuai5Iw/yv3QZ2/k
wmwF7EpGwvPksGMw6Hy3eWAPfISDeQy+G+Wb5J/xxfgKsMOu2EmDcNRpHqiOcqDs7rNmQ3TGqZLI
vl97XAKQo1wmdOMeHpdOfF+xKiP4lNmX+HSWMQZs4gRcfAJhLst9p66ZJZwS8Gh6Uw2oxE99c0uJ
Aef9uwOC+oG8iVz59zjkWLZ0vnPZaJaVd/CNuRJPXz+oh3gk8HYtd+UNfEUgJnisIMwIk22SMNww
7hQpnyNHSEUJGQgOo6J+TyM+YE4KEvi2kLkCK0UXtMNxkTk/zbkiryPnihPsGSHlD7H8uR3vBMEf
j3AjXh6aT98jhDr5hLF92ki6y0UiQUbEEQ/ZHR50NJRmBNQcqEDgY7BhyIRlBJGEsjjYJbt+OUTd
T/u+LNgt6PH23avIbSPjRd+AE+/48JjPLV8k4tg3l2PL6Opy6JzD0+hR8maDa/Zwxu/gMAxLDvzK
NYiGsh85CWEYMockEQWbfudPkG7UgHm4MBl3Znlt+YJQutE8QZYenTYU5fFTQpKdhOV8HscRJ5KJ
RfbBAc1pwD3V0zyO0hhTzCM728/tz0GuE7UlRjtAquKYr7O7w+hme0wdcnwk+DlCfGg616UIZYxx
fuj7G1BFl3+fd4JVemLpaaclvcto013SkaDj0ZMBVU1KAEZrMGZcSkb+rc8J8FWuxsthl8hkoM/s
XZeEF+clJK4c7fLW58uMiTWRZWyXh5acvHMiJMEDJE7QplxwGqC6lOmYZEvu2NigiEi1jTOiyOEl
FFjBiaFrtm4avVPrO0e/V1Eust5GJp0lBpfPoBoPJb26Ljs4UY++Ma6hNaCjeszSra6j4XudLB99
AUaeJhoK7jFLMk3g7YBWAQmRrjvOmZnJRYew9uGR/gUqg7BwNm/WLreJkcq4MGyGA5+Mhtx1uvch
xexyV6T7gJO4EFgRWiLXR4zmvhhEOREZDqu8SYDF2d+XDE/mDNsAwDEkmEHRMKYq+AJhqloIVjYP
BF4ymviOjA1yK3W3OKpwVtGpyPRiHIS3wQvrxSUIaYHx8ahl1MpFhxPELddXhixLapcDZOEMOJzr
zpzGu0Z46kc0tBvj5JgcZXTxVjTkuG85d4pRJSg4QOIhfMJ8lqlCSkzeeq8r9BEYQiET6PD9Hhgp
Vq+Es8WexDtUPvqmho/MrEShy5a1i6jwvDz1EQiVYSBbjmTaM0hOfQHUcnzkB98ujUZLrhzjSi4c
hwFwi+z8DVwDsSIbglmXlQL2PVZbIHtOAdJ/WHELh6xRFFMV6QoS6KDOYIiGbIGrV/uMZvYlF0lc
96fcJu5BylrHfJc7zdBKjpLOl333b3mPvD6ZzJurXBhDbJiLEnP6nGW5lvkOdAQXhxbUA1U+Yjc/
O1bQQRhjQu6smLW895r1LTuydebG0z3veMWSxSJOD6ssY7IrUSBjvmUiC6bCg1kLuinJIQqQ0yOH
CLAUGyVCDZVfT8+XXmtLNVkPjRBMZGvAKvdeN2UBYLRwntLWBEJuSg6SNPjNZdcX6qAd4B02Dhfy
iQM9JAQTahRiG2Li7Ph3peikom7IMsGM32G6BYSZr/kMadcP9V7R7FC4Owg7ShE8xGw0Wciw6nKF
5VrXrGBsQEwYob7RO++4Qlyorz3gDfIeF4YRlmdQke/jXy+WCEY2A0esRSdkLuAaMC8EotmaIiXF
nZazNbfgIz2EQgntKppP5c7LAO6E5AdYlYjUDDktLuwXNBrqYODX3PFL/7lm1y9Zvdg61udrpt5r
BgYS3Ijf2m9QsFscKBk0kn8A8DeGnAMl0yGr0pobU66T46XPWbcMFkrmWwxlAiwVPdb/8qCBlFp0
CkCbFPKfLllfjknxmDEyDZmPFYr05Cy4OlwPldj0+KA0crM5M2Qw8wNJjMz5DmgEOoGo0nCC4Cpd
uSngizf9Bl6WuxjkyCnMENlNLjhbY+4yekikgLQwwuyIdqzM2gN/g8TkvJI7xgGJF8C6Rbmmrw3R
heA2So2VD3LBsCAU8u0sAAABYALwpjC7UjlUZeqThZ48wcnCokos7PGpXnvaZLTZ9jSuJdAuAbNt
znsRYs8A3gErAXhyPwLrLq1sBuVdAMXDrHNorrkalayPkb5OB/ddNGTaE46rIegrT0hUSoCdVOO4
upeBgcA7qz5cKApjwAjJDIzJF2OwDPr2NE/FOFRQzqO6w8dO4B6tZshpRQuuc36AbIX3zAU5gs/4
uoQ+RSzIZfC3AUglgXyVnFeHjorSvoFA1zwWeBwrJjpw4Vuf/BC7Y1eiHrEk8xrKL/aIFoBoSMKP
w6C/rCufkX/LSMH4QOyhh9DTbMGzQxDzZMXlMvM5ISWSb8qQrehVfGISzC1CmuFl8B63hupPuTmv
ED8lQcWME2yjgI6JuSafDfXXbkFeiGrqEPl6CjRougLOzrdtsglDQGAdpx08/BjYOGWYTp9KT+zq
ExqiQORwjWmYY+AlS1zyUh0kYPFpg3tMzkHmqzBAwAdEqWidbihSQIkBIfT+wmV8Mj1J2HrKr6Lx
R2VYjSKSzVC3PAeEt874bfPzHmzJjQfx9qOAJvSLxR5SIoet0PRMc8D+MfkLzrBXshYAsmgezoC7
xZchPcoFpFpDWYAZKk3DBUJnhYNrW9JGJ78AS5ns0o6DR0NXwFFWbmGBknFNlQfjBiqaXAzW4wmd
I5pOQ1Zq3jqPAOxgHuQv8VKyOwyKyn+u5bbIMtnoGRi257rlkdjmxsjXwVRJHmpscquFhZmR9v2b
jE20jKfcEd6Tm4nL4n9vINPsumyQCm0PGTYkrf62KOis579bLntg9QqZ2S9sp6zPLOasp3K8nAaD
H47sYY57xEaOpwHLuQbTDN5APeWpPeRJlRH+YYp0BAJ0D4w5ZTbdLhAyvHmmY446QNIpNs4A47x6
Sts34fEBqh4ANZ90Bh0Ip65Htc+UxR1kfr4HFBm0XecTpGVwotSGJNFeXb0pRoKGxmwCp6QzaVq8
nf+j6byWFVWDKPxEVokRbskIBhAx3FC6DWBCjODTn6+dOjVn5uygSPhD9+rVa3V2i1vp9v3ztBhe
elBJMM6iPbZx0A8h8qvo2Bl9aBXghDzzAUIur+HZvE07VMV2aLUs0H3Rm/B+A2pJJP36ldlF7XZV
QZgPNARJNOvR1hXGOO3/eIpgQIEemhIee/r6FK+/+/7gYMA4ZZuB8wRpGXl4dNeKgJI5ZV16mxsw
A/bdYX/1DdG2C+ttva1abhcF9nXPFOmRk3N3RXGfaoiexnyqZrSh7ODUYDVGXAiMWSCAatpBlQF6
jwGx/eAyiBso8sMZoP16TG3s4vBPZrYR5xTdTCprX3T9dtxMbBeLob45wlVh40M4B4TtErEGQmOY
lU6cfvTUrYxy0Ujy+CaGA3SKP+Jii33H19CX7T2sBVOqcu0B8mvjF3Pv5d0BDyLaDcEKjqOGQec6
f4WzS28yjWLqpFNgctjecIrP3H4DT2xAu3qQdKgR4151Ghynr1lOiRilPRDTUJBjdOt5rgY8YFbo
wjmbkVwuD3x1h+Y4fp0tHg5zH934a8M8KnCHq6makAWMuohIT7qugMd4H10GndnJ+sDjpqWVYh62
wl2738FgrGtHVcyaQc0AuVay1F0eskDE6fI0jCr9OD6Py1mG67RNkY8iCVQal9rvWk2qaVoZlNJa
AN3Lp4dNEsgWkgRAu6DZgB6IMnw3PIXjhqfW9j8OFjiATKiWYT332Z9PaMHlmHYCANkP9FYhRUH7
wLnFlYcTliGK/b0EbG2CrWv0YYbRTN4asP87yrT7B3YrLXrKArc8tEEgTuPWQGJtpEsAZoQw8gEc
H47dmd2WHZCHk1+IwQFelHQPhtgYmU6M+BHKDPMjran4CrvPMcAIIWNhfZEQyI1mT4c8XuAKWVvA
55Ap0Ht6ETn34Y2xb8JNTinrTsS5tbYAVto9Fr3C7Y1M1jY1LNet5IUiuN9j/KPLARvSvsIbkCy/
haU9C7zIN9AAWEbgiC9pPUQlTo/esMrYY1ABOvQt0VrNxsLmfjEhTVzCP+Tsy1tuKkjY0BP9BUTp
QTjBSMno0tgctJISg2yrpNwwoSXxp9lVr9u2un9BV3+MCGOw23AItKQvJWpadCE+O4amZ0uBgEVO
4hukzgZU/DFsJhyTO0EBmxrjDYc+ih1Wgy7DrbxY8ElZNbiSzoB3cB0QQiJkLkZAfFcQ24J+68os
wTA5NeBQ6qGK3dDZbkCufkX31h4w6kkTBoMBT1gDnBPihQ7E3uWj5BLrpLYYr/RsI/gS9BetfWcv
OhUPVVrrKFRHDSnav5ICT77kkZRksm+7SVhGEMMRGT6wT3gAqI6ZJ1ytaKu2UCivsUIDBMYYU980
ZWpA+9v3/7p/YGVgJGRPstXRmbYAqiFRI3oVqF9+TMEA9A5kkcau36ZINzuJlFQOyBZ+MckNEGkr
pug/jvK5ZatwiMh0J1iOuqVbuP22xUHwH2PHJccirWLD1a8a9QWNO4J+WN+lM/bCDJhR7kca3Mth
Bw1vFlSseR4ArLooAlrFWvTTuKdi2hpzq21qFyxsmEnk4XveSI7THiIvPnFBnzoReCnl6MfogGqc
SzARD8fe60qjRIAp345uh5J1R2SOTzPNEhWU93QIPg03eAp1PdDQ2kPGTxszAxGMNMsRtTNp2kUC
Wn/sINwg4BEfZmhVHnRWAA25VUYy5jBcgpvjhm5mNhIfSlQTlqKg2RjRaZFjGpuPqOnYe+af1D7J
HgQupzGC1dCXDug7lXje4iEH4F+32m+oc6MY48ydAxA8vRyEcihHyGMQRUq26xA7W6ikF+M6qTze
fsDJ50ZV5UYRpm+XI/iRDP7bhJ7/ZJXuGbl0AWDsRQcVgWsC/Yr3anpb/jkupYca91hWzmbCNg9m
z+4MiRzCq9tLqhgap6r6HzbRt8FAO6Cbx81kynEccH6at77mcfKBsDV4B6hTQHz9+0KgQCdBxG50
6f5ntV8pmJ0Dq4ZHGk1EPqJtjzFKuZrdzWUw5r6Q+H2B04AU+2abkc6WYnf2mcEUGEFBU17I1VUg
G7eRv7C7ZcwrvyaYYpvcEQ0/eZpA0JTn26pHxZ26O+ckxSFq/n894xnQSMJMpxejhKkKBcchByR1
4KXeYQoYuCphjz1owF3tgbNYSb3qj8AHUMt/IsdY0doAzkWpj6CWix73J+muspvAG2evDG9TEvU5
t5aFsdixAD9fowteS2yUaxQzafWeHRwUx/Kdjp7xvDclniDNdvoAaaN0mVP7fI8zqGM7HDVZRrwe
JoERsjgg/LKIMGhaJi24N0+uA4Y25QkW3xjdJhhowy+V/7XqUI5KqBAIgs4ysm7ta5YdlX+/5puK
BpSM0wjDpDWoNAxlWt3biyzmJvI9DA4HHqT5jjdsAyy16QBjGbI3YgYCowhWA9TZBhqGWJHG4PHn
h5vFLwWVQVFFFb3UIpHJH4OwhJ/9a5BCSdW78XHHHDtZ22SGaof5Ik7cG2R9hI8QI+mj7MATHq58
99XHIoPsbvFmbaW4L/44IvlHJIfyLsvxOZbKNLqylesgWPKJUkeMn5VJMzrBqPzpqqKKRSseu/A3
rhhoVxvmDuYELxROD1Y9+8yINagJmPfp92mQg+wIWNiN+HsitGlOel41/zJmVUIZOKKkEtgpEXSI
BWXDhx+dh5eTz4rwFJlTHmvd8hW/mF1OJmvMYXWBDQf5JjV7XkMM0J7zzFYxrlNRpkKcPik8en93
JTTScG8sL/asP9AY46YWZmsUmZETXXwRn9UzMd0SMW70T5Pcy5LvQCXKbXqHGcdXJ4jsmB+mPmrY
iObgsYCT0yYNWpMjqdaeXpoWS5hNJ8SCvrpUf2yh76Np9/JOH4zAMoJ6pz9serhkmGncosEBZkr8
Jo2I0OEwWh+Y16KmPuki27kTH3m/ETFe07flRHax4xaNCe6uDXyVCD/gbOVh3ycaG0CgYSPaou6V
FDcD46UXL6bCj5Q+4dDlZMEKfc75xLcbRdn4RYhKvX8lElFnbVAPn3frOT5PaVPDoc0jPkNfdvZG
IRDNWThXog7Cl4B/TxonjGcKOwZSltG/WT0Ciie0ghPEERb6c26nrIqUum0Y6pwDYi9YjvLt8a9G
RsXlsfGh5bDrtxAIdzqgJEkb3QMVDILy/lChRC0l8i4MKTE1R38QOiFUCpbIL/sa1r2wOIwC10OM
afuTB/44mUOzeF9f0I+A9sSrA7uhKlycVNrU9vAo37zn8CjJ2Q743JLNPCErRvA5iYlgDr1JFlKv
H+XcyKWMSNya2CE7kzdyykTanAF/7hsVptpxLu5cStTx3pve8g8N9OC5gfON/OZxzP25g2G2ZjlZ
UndOgx1r9c09WQS5zgt6jseq/o1fYTHosDINFBrxHivNTwlh+satpMXUK0pJx+pKz/4ypvFbv28z
usWa9oNiKI/MJVhj+2Wr+mjUVlES6+aWdplVcbaUkKvI4tzHQOYTXEhy2izVI6LruiKbywE6P05e
mxyYX15f7lOj3g7y/4s/O+znCbsVm9x1Czetk7xGz8l7XK6asx4JrGrSB0kA98zxmSIiPLkKupSj
8kp/P2S1ypSoiJDc6hPjbm4eAGxEfHhc5ofxcfnb+6DJHXw1IZRGMtrsre/UMmy8bVn4oMbBMuDj
394Fgt3XYp+7vQ2iUT6SfZZrhz+H+BFthnjMG1JQpuzKT4nAOmxrlUnIl7B509t3cKmdY5Oomjiv
3liYUB2gWYjg7pPUa44JR4Amw2ypYUCCTMEvjknpy2tKnzD7LK8tRpAjaJQ4PhHoq5ODSP/8u6jr
pLaIkaKbt1HscY1gjxyBKJDgMBbiKCsXW/VDgtVPkkeYdsd0BemcETRBMx1AtuM3bP/vgI97jOBF
0BB5cuVyaKOkYCA0wU/C45bPZK9nYBOQMxhidcC+dN4SKbNacYA3H317O02LAILWgQmXJYEuNA/9
MhIZbjghTm9PdoXLTgY5I4+IViljfyXcABfqgoI9rRvqpHxKhQ6sxAgSPSs2sOzkHRypige1RW+S
wZnIY84m2kIhhJaNXW497mABvBT5OaEzARbKctpiw6spAoGmktPVFh+1kViFi4o254lsqdy+Dfva
6BrLUenH/MnH3WFqyBclmQbdozyCkkG1SR3yzgGBNY5VP3GZd3CO8XZj9IEy8CsG35okDol2m8gI
6gMlx699wtWAMgokdeexJsLlIqFYEcN39uy+tKsSrecuA8cnXNlLQBNwCJ5DIuck2/6FYJjC+qjx
9+/73uDgwnfBPJatPOUXlcljksPKg0bgkWUo4/Ph6QiZgZ4V2CFf0r/LiCSE3hjEBSjZNiwaZqoD
t721Z2xAQOgRagnPQcgE11MADf9J8ECvDfNJwrK2LXcPpQ7yPRn3xQi72x9DAsqQPK4tCYbJiscR
5cn/mBLMSdElk1vDz1WupLlHu4fnD5HjdSO5OihDLuMrAWX3zIvlFL6MAJXsQa3Jxpg1ZM2/A35t
tnhoGT0oqx/ksz6ICbUps/HFYw1r9JFwN5suxz44ZDpQKA9Nl3QIC9paZ4965SDsGUPs+ounSCW5
AvlApLr+3pLyqUABzHpj2GktS9ilggR2RbySEiE0FjmxzkBYHsiK/E4Sohyg94heBSUdFkl6RvyL
D7EBiiFUi6xDuZfaST/QvAd07+XzY9AFTtMGDTcNALOSEje/pUwdFlS9rTwaH+3eBHwHxdUOTHGj
heGR+/cDgCDO2weMZz4WK3nwuvy4ouJlzJPsw+ILqaYAGgvUr4kkeA9oXjgB9IqUF8yD1RVZA3nw
Xh4YEgvumUZslVWcKWK0QgZGF/wRyO9Edr/9QfrsecdAuqlcwkI6IeBGwlQaf+eN6GxrJB6V9wgf
O61A3hIRB+sboJJcWeVQ0ekBK4Yn7t34zkS2CRNJkCGkkJj3mBdEDhcEjuAdANnkYUYpgd5aagTc
IcRVlMlljqzE0ybVdLs+e1d/3t7Qg06AddqVLYCpzM4dLaKTBZuXiFSsTeglYZ1AJoXzAA4CtrU7
UNPqPdVDtEyibPINBDeSJVJhHko0fSK17/9VNrTfjT+klGJjUE0/EWrTTSo6d5SXZBgf4xtgFE0B
jmywJHo+TXXUYq0yURPG/5XLkdDhNPKfPE0EgsBUGWnwhmHUielPvUfFaYXXONnwh6nHg5qiADKu
96j9sVLhojN6b+L7ePj0hlAAqHwum1F/izi4sqXeER3MRIDVK9NdQG29whHHqrFOPMYID4bduBV1
osJfhK1QOts7yeds8eiAwE5GxT4Jdx0LCuK21dEmLaM/w8kzoWLyV9yO5KfljOcWk+aSLy2B8axi
tikd9DPTpWyxkDFc8i/sIK7Ty2AosnHwx23iQoKzdkogRoY5emPt85wfZviRsvMNwQ63Eu6kZhdj
IMyi0b1EQozvJQSSn086eAxpo/Mc5zLMJXAAO602rTX0gQkpv95FsrXvwN5G96YRolLukZ6bJ6c7
Ss3dv//xUfJVlB+Rde4PHz9njKAXIM46484+eOIEpOQGgxvNopgj4fGlzDUbRoQU8mFXkQaZwAn0
JYMBIN9K0LbseDvN0gBzNuJ1P1MoUxb2tTAxTLLk025ugSlQZvxRR9RP+M2K4lU6vtBPSyzjPecf
2BoUJr5wJh/RiQVPtqU7pnYoljk1wDs3oPKVOUvqBr29UsMOkrw40CjKesTzd6CmRRMkQtBfPR90
gyvZu+qMUV9XAMSliREyNQJorBncg5OhQID56GpQBPNgsDy89QnitczxzFbQnS12HdohwOyRgaLV
FTlW+7R9AGnWeq5hCXiZZUw6KH1tZJYOaH79zPcOwMmtMQKfg9qevMy/G6dI9urpbyZa1xdxX1GK
BA1xtJBxMGqP7jSlzXmwJ9jAIofaAMPOh1cgkmHqEagSwjNjcRwcRg3gZWBmvsy6zj1FevcyS9vM
asw/7666pQNgchkeuibqo0Sv5Fx52JlxJyasSYRkaIG0YZJAA4A7HeqPWUoYkA7YNxQ3nbz9fEhz
ATWswFeI6IctNGTeMbk0uu8VSA4GpeZh9uT207/XsJYqTrdP/ZYogwqPk+xsNMByoWDNYsGwCMlp
fnl+udOcOI1vPINZ/AiJO9fgAuxtLKPYUWBnekKIC0ObC5Y48AUH8+a07Xz+LvSQGx2R74Z5ZtWT
yX3OnjRtow5dSYZzRPeOggZzDhSZSNVnIfJZWFn/HpDyrNu06jmkyWQ3YRvg7OHQtvOZ3RD9rfmX
RnHe3Sbibu7Q7KE5vPYoCrOeOf2j3doBtXdmVNmY/CHQQ2vWIkr+UHttopwHOolQEK0PCT1gBnoZ
Y7ghWBfQO8gGAdGDbaR2fkVgiJI6y8XDAFNvXD3W+dMunTD9GYRoJxeU6TgROxvn4cv5smoWQ5Dt
ztF8+lVt1rhT0nqnsjwVkMJXG0nLNAo0rAhSc8AMkOUgkzVi2/Hqoyk1leu83zTU+IU8xlID+zXz
2Z9MfiUqiVTmmtWavDWTKfUy541dhf1NhVkdxRpHibqj1pI2Hh877O7o5va2HKC9ann1En/BG0wo
HMcuWF8DR3qQhqfZKCdDV1YfhGI8AQvqDpdFXWVZoIwKx2VJcxquS00PI0ZwRpzvWGkKO2Nhii/o
IlZRL1aQN8Owy7j5kbrNhzIRsKNjpEsq7GuMPHHWIXO9bshZUYG9EuQyysm/mC948cps+Qntoi/d
2WKjSA+F0SLtWzok6khc/ztZtAge5pKe8aQifOdKiCRsJayizwRb9jlhBDa+6dG57N7uZUdGm5/M
64m6U1k7pNbcMKB9o01uTGspIGkeXvH1uVhf99/YQ7HQkXTxOn4MeeBUbx7D5/SGFQJFNnZPPKEJ
0KRUK8KMD6KUaILx56PSW1v8bvcfnAVb45t/Mf4YAzStgfXQgLZT5oxrPgPnXyxCMQRe9aEFDF9Y
L3AGN1hju/4c5NCROoxsU6hbh5kgi85jKCdLcsxPr9jXyEmLHPb4bF4RTS0dPCmwZ5Cj59aHsoVd
MaLmhwHK1MOuewm7BBXSydCfd0CIsG2Qa6bdQX4GBs/1UVvzmS3v6WeGmR5qCA0T0ECl/GsRWCgP
h17xK0a+Z6uLDjWcBfgQ4+NdTGyyBROUF+ML2EAk52AAizS4NOIR/wSjzineYKNqZbzoCupZGg4p
8K5Yfd4D5T54H2av45DSDRIWS4o112XjiY+7fdBg0o0qaS2ke5lD4m/C6LgSDneSzppE+rl9x0CQ
F1Bm3odgEMm2orkXOlLpkl82yLaEKnEnAUKZhlyPQ1H5QYydUlCDdes9UBNe1ZNUnL548EgORmL6
Jdl5e/RhZEvaEBMMnrdvj9xYUpc7OT98K3f1AovXn1vy5euSdLTy6vULy3aEK4PbNqdegTKMd/DJ
rQ8+bvGugOErhTKt9rUzSk7s89B5E96PhAHloBEnWAGTg7HJhwBCK+TrFSAL8oMk3L9D5ZK29wjA
Dr60JZCKB3DbvB6JDHEmeWEegYSPJEcTbnpFTKcOSBjQpZffIUwxksrp6W5cl9zBd9PurXPGNXrl
8OHf5K/NM2dKpt4SFP2NfzA8BUFB2C5tqkYRb6cWCT7wy+a7tuTnksRKBi7ke0m60/2/7wQjeMYr
W95JRSsuI6JibmVOkrvmOqkzcE/x+Z00JZVlGaaFUvAM9rwvR3163EvADUkPuQncO3ldwU0hzHTI
wTFB93LO99cAwe2mLiD5OPQiB/TGJvNfA3sZ/cW/GyP4hRyJ5Fgyfsk4K5PsUbAxcA7Bjz8Ju4Lg
EvLa3BWkA5WlytwQFJP/EUVxNZJQ/5oaKB8SK4tdDqk9ZYY1dj1PqmwnF/HQ/684dymx2Rzid2kU
MfjYH9IgiC/aSbTdId96dY4HX2CQxoGT4QdGBWXkQelUAm/5iZwsIakhmAOpvtxyHHB1zrYygSwE
fpDMmJSVeOUQPpKbiikrv5S0WQoX2fZfJlmZvb1cKTJYApMItPDvZsjNJMN2ZRDJW6QiKDeGj6gB
5EEn6DtpXcxmCdPA4ltaECo0C/omXQhlOsqga7QpofLMtjeiWLrdkQoxlQcNIPBFf4qZLwbvEVCD
zJ+ah8qdSvUedG1mKr3LXatDFYtvHogkWgeuFFG4fjl8Z2g9jC7ngbwaThbOx68BTRMf7KjIgdtJ
2bAKlAK/IyjtWMs2ho+r88Y3QDVuB6edrs+x9CsncNTUsDEl+aQpCRYfvEaKgd8FsQw8fFhKLxoA
MuiPJzKSdCjk0j7pcF/ozGTFhFDC+kOZzaLZCsZidwyHDNJkeqXlqknUUBtCoBMGMtRiSmIYZZm0
MFBioGyEvFavQmj2Aq6/Ia116f/kFmp/yJHRKuZvhdQLDXugafpYHrwUB3s90qfvvAypn8UC4TwS
eYCANQyB46QzoOHEb9CBIBp/pJ1s4XQMBmg69s0VDTYx+T5jk7lECyvFVxbE7bdpPqc/aTBQQpfy
8Og9udpsZVsMaOwiJEVywLKbu+P4Mqt/3g/YMJ4hbxA7wdPknMMJhpR+Y8POCUgGc+QKeG13YkIO
1bs/UDqzc6pjhQNve/iDZ88mcitP6vbA/OwK3zCvjZKcs62XnVB5O8fleXtGU3BCxHQvwQEbi/P2
s67XtMGyXGhGzdfykyMdSdlWW/QXDKbMTPsmNxFFFR4q1SlIlb8vmAUtJgJLIYsX6068+LIg0Ohp
qkg8uD70cbhp9Kfwvg9LjyY1w9uEGv1z0hyOOzBvSASJhZ9AyyziBG8SlOOlW1IuaN30nRdntkTF
xlGRLBCGHzeP6tgBK0C2UnbQpmZ1SEPNDZSdZRP6+lREm2kVBP6fk8wPyWW4Wz7A/m1OPET6MM9r
BwrHS7VeFIUJVCDC2q/hr/C22ZxCfirnRaCMdk3XoVybmY8ZYlnYT0E4gAH0cZBclDSYAM6Az4Fr
wa/Mk1u0X4M+3GmMn0OroHLxnnZ2RXjjXHsW/53y8EHVgMTxAgzAjqgmsoMKAp4O6KlDugEOZvAA
TBAHKzq3cXHBTYKd8jZp0xElaGxTMGEavRB3BShlOST1T9kaeAyCRNBR/eMyAF+yxOCdQmUW5Xaw
XVnMmglbieChQC8BWtDAdBiI81SBQGWplR/KusTajg6vwKeyfqkDeH0/2gEnwiKYOqzESeo8veMW
FFb7vQ2uwb9qO/QHmYAHVxZO+m1AeoVYQN8XWkUw3bw29yiWT/skYuGispewdMsySVrNQQT5eK3L
NQ1iLH7wERJgXrF9kSW5a6sDysuyh8nsZQFmxyEgZJ3/4vHCUZK7yh7Q2/cXn6SBUCQbpyzsD5bN
2loJAKotaIq7GJ+GRdGTsX2KaN9ikQRmPcmiT5GT7elLb7Isv481mj9y2Rm8LE6O7/5NAulzFQ2g
q9Vkd/naHJLf5YDHXztFR5CGauiGSIUDYxbrHJQKYJtPH9Nqyn9kdjSkvRK61Th1+sT7f7Rbn+m4
a5nZfUjt+QCdb8F86/msn2lz2C7GgEwlDkKfPU0+mLiRcVOhSy3oiEBxNJPTGVXToAQha0/3yp1o
SDFhx3//hCpK6R/cCIY7XZlnA/UrxOIdFQ3dPmZAvVEjUJH00PtxNjxtGjZlKWLPgCrlUpa+ayD6
w3cbDiKbAg15PAF19xwz/vOVFNtAet4QRSew0owenql4blWgamrsnIIJpauvE2G57l0QN0IQBMgV
nJvhYWBMQ4kyk0wb2XG4XE3rzZOSLV229g3Tmz02Ejw/W77j+wRw7INAhX1VIXSCfrNfEIFSchDj
PMGVKbxJxyPCBRJhuvL82/ZrzYqltgagt7LJfUzq+7eW2SnBtWgeGayk+Y36/wsaAx3lOCh9EdC9
TJXx0UB8AEkKh+558IysYZYvJH2E//Wa3dvmBZm5zjL7TrH4Swu//FpEV+zeNMV9IE50exGjpHFr
uPxSTeG70Lyuulp7/2XvAflOwWwrjUJjDc7j1J/Zo9CM4z2s2rsbWzyGuXTqoHXVCi8dDD0RSyex
r5GRRNP1lHQ723YW5cBGeeGzJz0eNsNK/eQG8mhV5ffB4E9ufXoTxMDCQTclQ0/izRyCE8cw+1op
rmw3SsKFr6jeGR0nVE0aFYBk9mapw0ZAXXzeufnWPEUDCp+f+ov6YUMmgCfTUq/uq0eVEgoaXNV2
/DoP1MvNe0uLVz3V2piR//XPhBktWCbTZ+1nPK+qtKt7eMivtvqMjuiFoIEgt5ptBLRJSccP7lun
yZTrbju9BecPjF5/BJbPjqnRu4r2FuFNA43dYtziVkC9f3zHqVK7Kq7dbKC5MuzJA9RbzdotuWFv
pUJPL0MEFeO0HijQM7inYz4ge7jvvlveuPvqhp7BZ3NCI1ZKztAkMLtDndVGaD0Q7bTVmWgyKFqt
mzmfcX0DM7SoW/HrPlBOF676aU7fWg8R1tPq9lBdOi2KsVqjOADMIyM7RYxCew7QeGAKHvhp/wGT
ofDr1vJwRv+jVoPHM3ii39T9y8q20ahHdb8iO6qpPwA7QSTtwi5sk+bDtFIqv9GN+lCi7mHxhBhw
gU+jbspXcP5Om2lzdWk+o0dCMgZv7Mhw4z7SIUIDALqZEMWo66Tr/inot5NU+0C8nF+gY/TYcnl+
tFadbpPqGNDqeJv0W0+j/52kjw2NNunXa1EEZoWn3ygdf7X1O1vDzX2qs6vqFUBNCCDdypAPoEWW
TsDvkbpRmdxoZUKqum8qNZWGdtK57stnlNHeDYX48NK7rYBDaN/CfH/ZPqtppcJvimk15H7WVWHJ
Eker72lAu0uG/L52Bv2ZfwbfVnIv4x7yWA8pZPFwev2bdOVh9FWMO+Qagk+MKypB7IROvx41O7bY
ml70DxpAcFOcJhTkeRdxVKR+FMXuBykC+kiu1aE6oofBbI8fsDa9UnrYrn8aqfndbkKM/o4ozVTL
86xh9jQLaotRpWa9+kAVBAyaNlkLThF1ce01IIDI/g6KW02/FCzaD5+VUIsOu+IzBMCC3bFB/SZd
ZueYwEXsqY8mqpHwHfi6gJGB3s8N7O2FAg8dKFDVtt8+HDWEcBwiRwQMfC3CNzJGJBro7b3pLL43
/wOsSkgAI4k957PuIyR6GPZoZ7hbatAqEWY1SuaLgZQqc6DVsx408Sv+CzXmDmYMdysnwG7eV0A+
2m2gbG4KrDwszolGmtn+ijvLdQjSciDoRxC4B+rb9i9HUI/wVIcnMpNq+LgkZyqjDfMFRnsAHkGQ
k3j9mnqX9vD9dC+1WT6g0rP1osurbsvLYPXQCM2BrDPnOel0lqT7gAkZSPKLfKCB+he8dKN92MBb
ZBdXP31S1st1+sWgLSU/sx+oBmROBwbHDQT6a93AvM+HEao2jeaopEuI3UrXaruZVeIRet9eM/Bf
4uEXFkpuvzFADqdUTQ5WUGEh/2l9VxryK230U2r/oHgNVEDa4bsxvN5DsrHsHKgqKFIHRkwr/LAK
V7MPKMS3QWcaCxEKfS+47y/4ZG9WtfO8yZcXm/WSGLnxHVG3IRjssTJdaXQAZyNthQHFyKXgxhJ9
QaNKsjryNOZaD1fYdmF+76ZyCgpoFhmEhwe4J15ZZs7IRXYyHbNDnm9gjBTS0f54LvJy+6x8Nrv6
NrqqG/PMPSE9Lg+hVg4zloeM8vkRDvegbB1MjQ0xPU9x5+iy3OSUn4uujZoMy3TVIsZQkU5zDmJT
Uoy/JlsriT7RP01vg/xI2xwrYps16s2SzqaEcsfJOyJodIbkX8K8IMbpngIghZI9iYXsQGaqsMW2
4UqwD3Y7OzpiSUiuHVZO47hFPOKEEhvh60UujxoLo8q7BuRkkr5SWBfvHHZAYAyn8FNsB8SngwYD
IqXCmpY2QRRU5KPTirJh8hmICj6dHFTdN7V4ex3ln22SJFsUTTBvGBj7MNwm1GuQiiCZ1CmpnIzd
jmeK+5seBI7uiRqK53iOjosluy5/55O+ffIr70x9r0tPof+ai7FVgRO3Ms44IfkTIiT8MxXDrFOf
zgbBfHLWreleHBJk06IHLUB1pW8mcIEodhO0IswSbkOwMQmSSyRatv52sQI+sYb45ZhDKt2kC020
WHj/S8dKT9KqlSSsouuyYAUBK670eEGrmGV6u8iDWLrQdI+sW5fDUpnjOPKV7WJgtDd9vlkBLUJB
8itXNYPlVV8GB7G1ix1ndNMty/PisbebB7PRAXfRtY7yX+FA+5+I1ZBmYCMjEizxCqpPnQi14sRz
YjUCzKxI+992cmVZqxHD++jhEQ4gFCekT34EqBXmY13dN/CXnU65DwSwLs4t8qU0lJqZTvrPK7di
AHE1wsWKVIiolCsh5vR6+t9OPOmkewCsgAYnaRX9OTPtp/KYh+OKsBVKIG2UYaE7u0mkj6mw2d7f
nzDM4WzFurNcBlYsiWoADAgvnyxLfKPa3GU6VOaPebYLxbCpk2ywGImiA7VeJAYkQdme9O0Hhwv5
czNm6yWmcetpiJveDAFPE0OKPV01/JHy60pOXNqlaTDBqmGPp+5gEErb5Yeu5O3L3VK6xw3+5xT1
O+h+K0X0Js+8/zuZM69L5FDI8vE2+oScBQ+XzIXcBCeRVeRMnGgl6cg4/tv9RWIMN46jiXyZ/7tt
kzkyOWOsJeVs2D1B6vgV/SX6jqRI97zx7zx5F9OAAzD8aUQRk1XSj9/NLowd7qlXbqfMk8KIgiW3
EAqf/Dno8/mVapXD9zIwImuNNtHb+bPaA93LTE8znBhL5cGFxUROABoxWRZFet1XrdTwO6sblIg3
cxzFGagRBXpBBzEYXUG3ogcnGq6GizGnjIhQNFF1DJBNBgLlVIP8mZEgea5YPUWIAnGG481qY0d/
f39R/Bs4YweBNU5wOaismWgl7fc3CyKzVVCcotC5qky5w2jzQLVwwAr0+K1Q7qYoFlWeWIK3TZw1
ARD0njG2UY8kc+3TkQHDY0oJ7KiPZid7z7SDXasvfAZDSIpHi5i+cPfTffjPLueC80a43ctScTNY
Lnxz4fvudD91E9pq+OOzVM0y2LDDxXCYbLc+C8NKbpmMITneauVVOvRhbjpmnDZDM5cnkltQ4J3A
CSLPY17qFrN4vfQiHoVnDQaW4Yg3jrfiNo55AV/H3C47RoyXY3kMfXtM6xRH5RaTclCtXW1Wsk7Q
QebfTN9fUNyTcSmXNIy9KBrzkLjExAxD108AiPjVEG4rY0mG6pDF09NtezW0YznjkzGZ98C7goCT
tr1A1lWMxWyZi/jy6vH44o1wD6ZeA0wtjeTSL86nj/Ga5cGn0roHC99goAp3vBDTaDMNUFeiNCuu
Z31nQpeIAbADxySMN3S14r24AEVloCG2ZB49OJpmaLpmiLsLc5tRFsfYz82GK9uOnMhbLeTyVlwd
N07uB2p9OrYiVmZyapUxoWKFlyp/DnrwNQILh+HYc5ye7kT/ZsIuCJbBb//wHFlWnYiP8HZ/0Pv1
P2YC62sQBLxYRLImzpIbYkW/R6aPFMNy5CMrncKCVw4R7cNoePK0KgOosI/6JmbVTz86mpsm2g6L
ypZlgmVxvJNZal/oynvbC7ofZay042TBIh/DIpXnLbsC99OGHy2DReboxw68KDOjHS6lkwk/4+e6
M+IEI5nzbIuWtbQs7ioKt1aNvhjtYnWhzz2KsAULsMJyL7NZsF62H1H2EI+y4bZP3x8+v4oJC3vB
APL3zAc5Kdnz3KkxcIcNfbUww60/vkHia+gIvgxl2Yk9b8e1y0LFSMTRiccgCxV70wT6CBSPp1yN
LDLOiBa8ymq0ndOq20TQhjWFvnSHeprGWVB1cJJGEPp7s7Fly2HN5dHGpbG7k77JqazwivY852HK
s+bTmBfkDDqbxO4wYNoYlhE4Ho8uiuIhsgUJw71kXx1sfuPwYYQH0w19nwu8m0kS4nCJr7LMdD90
+Up+sdiG+48+NVc2B5A9Ye82dYMd5Lf6D4yB4Zp4aS2ICXinwGSck+M4nr2yIwJZ4y/aMH9ODIV/
DyhymDqOTPdc9+IAsJFlTTZviB5s3/Mv82wymex4hDxjHaOqkeXEXBtHo8rI9Vmj6WzvKgYjsmcu
74YR8Mr3HAd2CCD8NXLDidjuuEM49SLVY0X6nA9l7HubiNfKVhgz7fT5j6PgzufWGq8JG9zEPFEY
Z8AQPshu/jGGZ48JzBOECSPchYnXMZteHgQtu21MBx8Gjfuh8VDWAl7QMCa5YS07NjFXAIUZJF2M
cvsGGxEF6+cAEnJfJ7VWIqqOxgGCqg8bZQzzY0UL4sF4zd4URKeAtQC9bUIftNk7OsPjOq1ZRZ22
24Xng7VeV1gRVLdP1Izp+TMVisBXbIllOHYhRL+woC+gnWdMoa77GZ4V+raMDrvM7rbEhvbr5XSS
9542SjwkWcyEg4/gqKnoNVZ7z4lK/eFgf2Pw3qUSHNjq3L79DaBEv6ITKmK3LbSy7R3qVARrtk7S
gWxfvx6b3L1OBNWnPDnIllUAVXTS/FGMS2Q/CVTarA+8ZAu3NJAy4HVbBZ39wW2t08Elondnmw5W
SItBf1yJAFvL2LQMsGVWdcjUAfAqFaLDFQ5qoQAi2zS35S7wbds+LkUVjB6/pBy9wXZTOpylngIe
20ykzMYGjfptGYno2ClqJtfJDwZG6StDMzZbvtaP0XXSWGgL3id+zJQmqCeIdhssOraMx388nddy
6li3hZ+IKgUkxC3K5GTSjQqwkYQkEAooPP3/rd11Tm837fa2MSisNeeYI+C9Jh2MhzGFQV3x27G8
8JkOUqiA+6J1Zx5XCJIoZrIVOPcXyq3gFAPQQstTeRJBoMZtjgmZIO1+59CE6eZARUk3QnEFCVWw
c/9RoykL4i1fHyFc9sorOwKHcS0GevmeH1sIkzbMqhTwbGCTf6PMO6MjcHFBHw69f0zbLwcMjBHh
3PDBKGmaQq4GrCaWbP/frM8BFwR8t3gJwu2M39AdyivepSJXjvbFD7BBk+z6UEAqZFKKxx3nGRhb
O4UlfIhs+QUCuOc4wCCT6CbSA8Iqij7S6J7ran4xCGEVJRNcbJA5BEsyI97hQ5jo6VOg6Q+WqtgC
rgGaIRZCfGWOLNJrRE2OzwwexlSJC0BtAQZY0iNaw9YFSWHCnXDMc9Z38jXFL/4wOgC+ZTodb6m9
+Ei2C1EP8Rv/UaSFWBHJXbwV82ux96T7eHupD9C2J9oJmiuQuSgvORAUOZxb8FZzAQAPwn/KYAOL
Vibe8ts5SPwlZRdTVj5PJydAdeo4XBLwVxTmr4T9LQQd2qH7bKECp3seETWJo8K7hrBpp3vBIP/6
FOYUHTwJ/jm0ItgAQPsmZbXk8kHT5CJDg6ksZrKNzTo88Oj+KPmqueHWByD3/gRwBnAvDod2EomD
Y9FZ4Jjq8po4QODKHEkG6Aco2VxcHU7qVDyy8MFifEmAKLaLk3CbCUUaYw4OZMcFrQM/E/IwB/SH
2EyDzTih5YKGZ/3gPeooOIXzYgYKvmLQIuYZn+twyhHgt3ORM8ufPzV7dBffDG8Ntx6uwilMTojd
e+VRHsZ36ArWYGijeisPBYMVPIR4Ku5TDGu3CuMSgDOFWR+0GHKPhJerYOr25gnvNt6E9OCHChDn
ZbiVpuSIcRD38bLC3pGZBq+DS5RjIP6/pQM3zHjJDzDL4GSLlygQXCaBzA65ZDEx2v87ZHC1R/z6
AeYVGeY+/Otymjl14kqDRY1YTz5xhuznXvjWnSCdl4eO61a0PajPPqi59+N7tgSycsEmmK8EPIt6
V8RPhxgzCrsTKiA8V/aDHZ839iz13x2bTm1uXiYcUFrwhr4Lu5DVYbPbVSYSH/NxYrdFGLTKruIG
L6k38Z2lvMXIwxItdYedpoSmdRYesby1LDhobuZ0k38FOhv6Iyfulv6Bjkw4is42VOy7DWRc0cxD
BOePiBU8gDUcTtQ+bO1s+94veunJge725CxEh/kvtu9f0OplMaOEthYLanONvzFM0TiKJO8bJq30
B7vdDmCaxY4++CJgDBoh/uG5/ytJbtRKl9Phl3KP2ni18Ha7h0ffIOLPRT0o6i7RS4oXByuPm4LC
5MSXLz3xyMxgxBMLO1fR9ghwQTQBK1adi3Ojk1rRBZxOFypeUaY6i9VCFP78c7kshF2oqKR4CtAa
a3Ghb1ydaGoWKzpquooOcWtnAlKIFoCmg3peNBGnGwwxknifMKmY87mLdjeGmwNBDFACYZLQmk4Q
YM5eLmbvkxiYdvPIF9EU+whXt1VoCIJ9gquG9++fhsLKSibWbEdNwfHyHiImVlRmh39NCsflIsKq
/6oZYmMgD94KJbHj3xzRL/m+I1pmAa1gZs0rEixfYyM7vKsFiNPjQArojffOCepc2I3gSG9xFDcH
8hOFudCBArNy6erIME9NQkItrrjdZjVynNnUo+ZjzMq2O5n9WjQPnFpeFofhQl0mitn9RZyek+jt
GM7OV87Tua1OJ17F4iYKEk4Df01975biSAs7gGyCNJWzDDeJe55gUiECJ5nO4r0KLqIzYUUU5n2X
FYZvHBscFXGe5ZbwHlzLXE6CygFpi4WmtSjH4UhMTpL7G+BPn1uaNeRciaTqzvyF1CGcgLHxNDc6
TymGxzwpmK+Fc5wlOoNdPeWHLzDwJifynLCYlVwZVawoesVpEO8vxriUS5hlmKelBGYNZrXnSyxz
/IiYM+CIl115B7c9lx7Z8jMm79NwQ3lnbwcZR0rwcSPrvSCUHuIwNS5Uvww6OVcXLeY2BpwaTtxU
5HLX1tq+zmFKL8M9C4YlQTDMJz8b4JQfWDSTx286mb+4xszzvbZKytdusvzaWyw8KKsZifn5pJx/
bcGTJA/A/FuByjGQFPbnjKwpn9fzeUJs+ZnWWaUHlM3BYk4de76eO4dAKXs+r4E9zXntfKz5B/I3
0hqTTCGgixfE6MyngD4exbOXlvjTmnkqwrs1l4kQ8s1js6ZmH5HFseZjO7AxDJnIy2r6nRb2y1Pw
JAn2Y7wTDN/AUkTE3gqmvB9BzAzZ5syxrW5HS/E3AD08eCEq62gH0RNclokhXTToWLCmbYeNTysn
fO6hfmZ/7U325COWI75osmPEk7BL6UO4bKrJ9r0AV169/5AAxNOb6uEocgETwT5CoUC4QIETh4po
YAg7ggsl+pqbKGGo/LjauH4OQg7HqoQz7ogLHCDO+U7W/Xj/bjxcQJfJFPY7anptIW/Sx2ihuuHQ
1qNJy0XAdblG4AHPdlhbb3X2wugqntYQ8QKnb5YSzDy/9/cfehn0lBPmDFT2SH6txcgbCmKVFcJI
R33iaZ5K5P0Yjlq+NqbsdIKCsYLIucBNg+pU6DyxFoZzSEm0Clz2HpraG6Mf50Ood4ZKXYaNIVJ2
YOhFuq0J/hnURC51yW/3wRB726Ed686zkwWvBkrHuwbOtxTdwUIXkujwTKfwCm68UC1fKSWRKXbx
OdOIQO0x2GlH5MRgZtLOlcRv05xPyzo1teFhFLoXWV5/h2bNmJcEpAoPicTTh87g00wq3VNJoGVw
EZlVAzeRTTVf4iVIh7bTUnQbTYgfPyo4XZ3WOpzFVc55EruY+JfzhWkOqyLrTjkRwBuPAvSC+Suu
Jp+VC2SDW+IfjghiwhUmOC2rfuJvoepcIAD/+yvRLxLNLFy6eZb99mu62/1eICJrF6gJnHG+Poo2
f03Ll1ekQkzIUkifCOhhsrPAsQZAJ7IgCv3r8+xwE0JFELc8fG8EUEKN3MArxn0GiTJ/MA8/Pp3x
dsyOJ22L3GNOA3u2N2j8wLx59fSiABhwyu3+KCMN/mn5AQJAQCjjKbqPxI6nULkEk5k/9SKzG/eF
bHivGU7503P2M4Ya89b/jr0ACRK/G3ULUoJ9S7VcmEPdyaNZ+YZId2JwF7nfz5lpIS3XV3mRHLd4
nqt3SYWvjGYaFg5w3K7VWqlvZMBlO93sQqQC41qYKEemru4ZPnGPjN0WQyWWye6r8nW+2OhiSxCj
GmJBYJ+EmyHDEDGuMiQ/o0Vj1IQrcfKZp8FPNuyIS+M+gU2sTwIm3k9y/wIkUOPBVDt9WDtrt5M8
eomUCKWJoklQFoU++MzcihcVLEeNjB8dSOmX3DBhOHFTlOmtPKjR9fZmKIZ7MrzCW8OFxlXHUAju
TMTP5Cq+S1Ac/OyzHnTOjfmWYAQY9Ai46RI73u1uIc950xQEX71oU27UvTcVr0NMRWkAdMISxbAp
+h2MPOmjzarhH9Mi8U0dLXDpc/PCGaBOv/GfJ0+uQBoYV1Rj35iMr8Tiu/EmCN5/4xJ12Ri2T3Bl
Yn8rJf8GnxIH6hi4LXQh3HRI9Mr+cqPKzWvsbbACkN5/A4hOWVCat7iJ7Si+PgcLdfwj+D/ClNpE
h6v9thBaa7ggNJetKptVscE28F6MQPsln9l4Ebp1QwXE4E2BXPNe5UwblT0BR3BWWqZ+zzm1fJn/
8kJe8pocpHyIrgZW3TDdwVmAX9T3BdNTqwkXyWtM9M4a70ZqZF4Ghr3t7Dl24Xi2hhfg6/KygtIp
dDgaKkbjXie15qHLD2Pm7j6ekAXXv7BTfmdCtTocBJDPvffgqL7Pr9BltP4c4WtkDUpL1fAzFBHn
43rRjCZcKxFF5aVv4F/gYCY9GE3D0ezhGzWbWrMizVQND1XcoYBP10KIhzZOnyOUIzN2kFQ20RgI
I2b4139PyVIpuWRTTTYxfS4T+3X1JEPFjRVH9jB0IYdGIq38u+5af9TfG40gQwuewugE4YVGFseu
g4xOrLBotaAtRhBBHvViRNJ4xS4Ad627KjwNUkvY09ISSCpecEFF3ZFAWgNX5Xm+q7f0td0qojV+
0UC/AHW8T+QBdqbI4Wh38oV8IatGs+PQG4fn6ovSoLxU+zdbmp1Mq1uB8m6V7/gdGB3AlCCjjZSY
1s6IhosCh0WtvIT9VAHR34y+y4oI0d5k2e4eIRKuf1bRwwcCm2HpwC8Y/sXqDAXTXj2NdwNVOLai
EAsOxW6EJ1ttDdex+3wEO00we019TNqF1clO9sUP6TTGUnXypmIGMrHQFHBrjhh1IPGwxld1uEjY
6lRvGHlv8unwf8I6S0Z8ANBVumlo0WKNcDpFKfLL6jnIbeXc/SpnZr/f3xKbsKW8l+Vt9atT0KDV
/5IJZBbnhs0pQRsREJirkInD/SxIpLB+Ks6cgOH0xhulG8OYPw3SYYWO6c1YNPQDxeEqCMADthyS
4YfUN1rViQY/66xya6MeRB6roBd7eSP5h8VYG64+pC/rizFOaAzKd8E6BtHAtNHK+/TQ/ibs/oTP
NUvVoMsLeCP5CTMpwL3Z6Phhftx6krZpjV8FTeR7J11f6jqNZvxW2GgIKUJ825chqgcYm+zuGo76
fAIFAWpY6AyCn+FnSUoO6+kr/8fV/PcIv0GRDOQHhOqgV0jXmVeghoSksDayI+5X8jqpnIQ9F7rf
2IzGXsWKDiWK5LSvm2XHoT4Jo01Tz8msQWUBH+uTz3jsIbOnP+98ZryoG1DDj7A7x4v71CiuQs5N
Nq1K2I1cm2SXuvj8f+BIgFJ94BIbYrhPGaHW8I8ghzHz7+tpxC9O4gXwkah8CiA/QAsGocNHPlix
XFod4TKZY6h7p/q6Y5xbBa2SLgQj8noLvtBWQn6NyPhQ0EZASzO8Nj+XxaE8ZAbi50yHvx7OmoTd
y2BbMaKFps67xM+TH76BZ1DsntT1EOImxlzcvexpxWDBVoYsPvUCuFz7Z3wlLQi2QACRoEunLIvP
yAWzi84YeyVzmBpFd+zVuVz6cgZmBQPH8BT6MHUO+VNm+3k+uQDY2SipdHYvSAkQ6NQR52TsQ7CI
6DzRcbNomLyJV+aEo1kWnvqADmqEFD4l2h4MD269IFZk+V8sYYDZU2YUm7oWhjv1dHBvIeF/aXNq
98uUefBFPJ95Ub6CvApvQ79TtU0AaYZQfosNJ2CkPlZK8xMX95qtmIV3wBqIVXWgIxiaRFQCPfMc
OKxHeSVtyRls/OLKIqw1FIoTwuoSYMgHLj+/X5XiCDYzKdkpKyn8zr+Ki2DR7rn3MhR5IrbYA2dB
7Y22ZNsQC0VJjGBgNXY4LZBLOY0aM8XxHf0HlRWyN4BL1J3ATGfKVvWUCje6mBUaZgkGK4y+mYDf
Xzs5wKvMQvKYXBWQPdhOnBUYLGlgFcR+PpH6UTQXc3aKJw2Hjs5pUrMBIpkCJ/yBav09FkBs0iQY
TJKfkYOXDGQpsM9oAn/0+XXQ9XEhl2cVxwzufxl9Ow1OlJhs11CoJHp/dIjqBI4WtNFmciz+PqVZ
PDhV9DnVzfBlswC1FMz8527ElC2mjZhCaw1+X0sRqUOR2V4/+3dkZ0DIhh9G1viHRMt4ZLcvT9xF
DIWhHL+8drgaPu+kfTWKw3yO/HO55B0qxAPW5Pbylimb4EUtcPTrRyu0bQFGpZWDjV0ztkdjTwpp
JNJ+ZvC1RfuL31DfnNLvrCW7R4IbJh37wG/xXxTyoVflFcoyxcylm3WjpQJxNvUK3iL3ZqrH8GGp
GcoNwjIsPegsMq8FB+9ttd8BFhqpcLU3cpOELOu548d6bCUkBtqN5OFbxQ4NqKZMFWI7smnmqZX9
CgUDB57mOFj0CKmD6UD3sEKmxiEqnXcLP2/ZLGpS5ROsVmZlg0+B2W4/TwA609hJ4bUbOM1as9FA
x5R8DX26/Par4Y/Y/XYDvABGR67RMYo6Npmy/9G+brMtpGNHa9Itk3AFuY7ls0LvRtb0bAgwCCYO
MwDiq7CtazMHWwzhKJS8dqyqvOqayevYZ0XCMoUjovc2+VwsDKww9fI7R7QVHNh8qCwjp0tmauyo
Q4i2+TxufYOQQ+MjtK3xZ1a+ph228GP/c4U7D+pOEfe0n3iihnYFvaj3VIoOBG/dJPz6ijTrqYRq
q9Wn7a0tZ1VghkOqMHEs3kM7yDcRapfczOT5IMHlK6tXEQWFuvvqlzcE/kYYyeFo+bS6v1bzO6FV
RLv9XWa9y2sCr519CDpG7+MUu7wQknS0B9QOzSLrAcihXuuHfF2rLmK4DDpTWf/zzenwXggBfzFl
qH3p2r1pbrnZvzFKk1sXOvKe78cYh3a1+k7ZqkGkK3wLjCtf50L8/GucvzgWuSW3JpA/B6Vizxly
aYHEj8e+ON6ErhTA6rIKLo3VpFXJI0t6oUsYwtEhR9b7Zpfolw0K2Z8xEzWZaqWVh1Fip7iSTDXM
XKKIBdieY9ECiVlRmNoBKrMV5mweg6VcqWYLX72mC2GEI7UINqLs0juc5lF9oh4H6W5Sj+KXdps1
PP2Fnw1oPdcG11ZeV/GVsUGxGDB+wZHn6cWR03DDHpOhI581iXw6keRFOBoQM4Ujyx1XQhlNtZu8
Z0lM+kvCqq3wWbAb7+rUygrnSUlzp0B5nVXJGhHVA/sWO6DcGcdkxVy+a0YYmCAcUW6dYpIfluQA
9lRWIFfeWwAF8MSzYIcLB2j1MHKkC+vx+N7Pu2X9VzDnxEYZfTSi07GZP4pw8YWUuwpKCKGIo44V
rQlVCI4Jv0NURbD0CeAsVuqYcXxu0Tl3KEkZYR7lz/Sp3LPxTCTYspyj6PkSgyDDYGsiQvSG8SJd
U96MwpuuOw1fj2Zc9kN1Cq04UNx2sKIgqfTKfOsO9zIeu8LVaChdCpK8dZzEaCZf2kNR3zbfLo1e
KBKm+edcDM0ITW5BHjMY9IAOvhtb/bys559lUcIno3y8fvVfkaIHgf5eLssrn1TF/j3YUUeAxIky
hIL1I106CmjGZ8kPxUE2mnU9ZfF79swur3qK/pJahqfaBjn+SVwOPasiQpTBlDmLml7AXcJnMbnQ
EbNVK/W2Gj6kLHIHTetW2m/1xXH5sy/5FZx8Ck4EAvkeKd7gpEKqZIBLofNy23liAC/S5AVLXT9V
pUdKi8KZfbmv9NJ3xzEKr7T5TDRopEVCRU2NEbEGBisa4TcFMTRQ1CRDGtGxzmmojakGKlPzN2mx
b2oSFrOdlP+mrKMSrsVN/seLCLrcKlTI7Ikfiv+zhyw62fPldJ8Ds7wlcTrTRfWOpwq7LGO3QXss
m59P0RA8DcVY0VZh2NoGAoKUKvydTI0fosoYFWIkAPCLsSn+1vjZcd8x0mI3h4H2WyGD66x0BCuW
5sFsOjP9Y7EMbi2Oaa9Z3ZkynHhYmgeF+XX6my3lVXWXV/VSm+n716N4fIuJPk+uLBzhi4jGaAdH
/01PB0fEVzbECx/17eBXvWtzrl2NxQwffAs3dLouzFfaO5bxy279Rbfw+/7LDr1fC2MGKHmN8PRP
dzQNKtxJCBuotI79LzfZYzBg+B74ylreDq4o7nBYWQxm6Aau+d3AkB8Objnh5LzhsRgTnQktPI/f
jJEgcMhU2N8odv2T7kZbGTX8eBVc2jtDMjrWXJ3kAICKk+sL7BwyzSpb3CjFMsm2w93fc2XErBCr
8BaiN2EY6ZRAMJEIvCFQ6fTCsg7l72nwqyD63/I9cH1ZjWs2pA9donxDxDa44VbLlBre1PYLSsUN
XbFVQzUQnROyp7GrGT7c4ISdGyvWzjJqbhKrCEVqz1vydcmjJUFn/ol29RLDnhCXH7O7IEAWQWvN
lfG6dBBRI6PK1C/qCgSAcSWeRwYorSQvOhH8yDoX04BRZo8/1nPMsu30O+3O6vpaB71L86xGCNY5
BJMCN3Y8td+2Epo4JIcuMWY6PkxY6wzAMZBvWCC0vYzrS3hVFTOirGCcdhb6ehTNBrIpNOr6dCwz
whn8hsDoT0KDVZqgOc6TGhGqAmhOZlLppAldb3TqjxOdhQ+HB+ABTB6Z4ANkkQk7WLcJ8dSWQjjX
YXB5dda9bGZDZEUHZY9/xofps+y+R37c7hIUb0PyTx/vfBWxcJde0zk1hkjzfFEekzdPYtFuqp2f
jsm3NqOPK9XsCvW6KHaV4eT12oih5OLMK3ODs19lt29PQqv5bA4GO3n8xLRpkS20wWzMhdEG9aTl
Zb9z51Ov3hlsdh0uh9n3FBWQ3Npzk87C5x86/YFi86YpSwwD7Znu6xUpHOAYgw4Im60aW+nIf7aV
ueqNSGj6Q5yRUndU2RElcczB7d8ntq/naKumcyz3vgZQ5uu1wV9PwT+s2SakN4fqIpO9ZDgrmV5m
nigOwkOobbpsioKapTtVlmDTn+iUMmf7mhQiuBSo+CjpfsKyZpYsDFxqvwOdQh6XKhT+2VTHzEPI
EczggaOxsAVR8AkC+PaQL7IDwMpHgs5U+p8mHoVkXXIfiBKl2qdngJv6Ss+BD59Xrelf869J7cVu
DE2E5gPkemzyTSyGxPPVL5vmtgdIx4KHkT1g/D/AXQ0mfP0pcsQb8Wz8ON9EZUxHTpnAJ911cPru
ucvGxYLrNQ6db2aOmc+TF8628hFfUSRP9N3kiyMug22BLl9xEwo6+uLIAidPtjyB+K/s5aVFK/we
LMFvgZeYMQGtstRuq73xGB6+6NjaGXwclMFc6w/we2oaXi+7LM/BD/HNWERT2fJuuVWRGFJaEkLH
+3+ye2Jk+G87pH/DmI8ljEPTzz8IRdlqIT9hsn3SQeP4y6LCjcp6ft0o/ZGRkFd23KiTKqUeHSzi
fDaUvASawMl4sBJgT52SvUtJH/0KjeXARrDAbgyqxwGBm8AQqVh0LxupI4p4lGp8F9s3rwymC7Zy
IAa8dJQBL5zwyLZ7uTK7Y4zpJqeZQ8m+yUFWTYp3WEVgwCrMB1SUjCXRhWIEkAn1McwI8nWbxBOC
dxQgbPDU+HiihS45JiCqvEHecQI2ATGK5K3IHhEdKcyoc/2OR1s1dgd0KeJ4CbYDK3Yc7HTy0XhD
0pIOQEZJpDs8ARo3TXtAReLqpMtP5IXQCj7gpfDKeCsse8DZaNfY7ituuXvzotxfse6OpPU4uiIY
Q58xROyGwg9oFikqyzg2edjTfZBVQqwAj4CbGNlGIYLOJNmVB1PgTY4fhQxya4J6YWG08yqZF5Br
SAIuvTHZEmyymQBaJBYqrHErDKxyU4U/+fE0n5eNsw5kH4bHnfeyM2EGZ2t31WFa5YHL+W8Lf18T
Fw0YBSXZW9Ce8DJ5WmB+fAU7Kiezfl6mCsL0tBg2W58jOgGGKq2HJyqnaiEfKV2ZvA5g0quTYIlz
N85z8jqalw8JORmsO1ZudZ4rohCWHvBjDuU2P9dLFUpOdqWMB6N97nA21sC3ojWB14t8Rf+Oewyo
vWv4nA9oQB8oOehZ+WWklTAppwhFW/U0x+du9v0D2PkLV8nO2A6X0TzadwdIakRWhhe8EGaMV8wI
qx9QIPEGmfxUXgn/F1GWj8UcPRQVLmZI42W8iJl0MMHEM8c0Vr3d2vBb3LH1cuNVYZJz5QQepn9u
hc5lE+2EzSti/BNUBFpUB5cipFn0XfQ4THgGyyErK2qTWfxXMlIa3FRjMiK9G1CJ+QW3/GV4hX3G
HWEc8l21Q2AKiAYCFGzGZGrU09JDe+rRv5JqgFmYy63riXmeMLsSkuuxw5gJqlQ8xUOMkZQG3bGa
vd1baVP/CVWRj4fO5r0w1h+mkuAzJ9r6wQqGDTEiYJU/KRnDOWjuCgCZmMzTEzZgMh3PQiIf2iO1
1/unxOKRubNbzLuptkq239Vr91y9fzBMXxYz6Rz8jrFcPteg7dJE2PblR9k1VsNVv0wWItHgtQKp
yQOLawb6BPZl83gTnIN14dVOOmucZK9uhpbQ+DM4w3nnywbEtdIdXiDjaKYXFFqYzfV+89MzZ19A
euTvDRISuFeEn5IbzrUpFZJolcuTtPpOw7XujGjZJ+wODkD6LN4ID+bPX7FDxeaMOJHypmXaP8RS
GQsyiAFwOH+aPyrxgLzg1H6nrOKT5kKXzMaAG6tCpkb1SyEoWJQg2Tsgl8Gx3g5/+Jrol3FcX1Hj
sG+w3bD1ADC0YqJLcstoL/+i/5oGf/2dY4++CTXfLHPx12UMT/wnpCZY8OFSx9w4xW2EDWDfXVsM
FLE1wG+onylnpkRTmTHZ0pXdeFqt+9ekBkkvoJN+SKrDXQk5nU8kxNtkSozvg3FtrvFSWUR/iBSr
O73NDG+JZXDArcAbLUus3cqf1608v2hT727JCzvHf758/FA/5ZaKU5gVz9ODusBnzs7W7UNaGXMq
K8AzVH2A9spfmyBZFKZ/eCISL1Jw2RXuh4uO+XCLLm7SE3j7PQ7P5bkoJp+7AUrwtnRuGKawoFo5
GyHgmqkLbhz+dWgqEtynEeRBUsFX0rwwaoUzcwMlYp2BFwDHBsDbwnIH0hA3gMNoCUqjhtXE2/4c
W4YfQnLPnosVMd6+3U+9zHHlg0Er8r0Cl44YS5Fwma+5CxkMvTdExeDAdgey4D7T6FdRx0A2o14R
w3aMS18+pSaUE+FkDgXAYcjDqyLJgEUS0wjo4iIjCMdlM4OmArwEYwlUM3Grj51dcFZpbP7/g8U3
hSqlFBdl4FC76/sec2yMkZ6MotVF8jdcqRuNGgYxPHUyiyJxMt38w63CMIMSkaKY9UkB1fxVNwX2
3RSE/neRe8yw5a0kvv619WOIIRhTQronkEqRMsB1gyMYj5nfuqOpsh9cAQDCxM6Hvv71UXfGX5v6
tvaHR+zVX/hcIOhEHP1dv4d+SFyIRJyb+dH8Qei3LDaMRRsng9OsuXnnflh2QrNZfUbb99hPiGzS
Z0iHC9Snkp8Yt5gX03BvdM9L/v15jzDa1k72mLnCaEQcoU8tnAzcT3h/gz1WPf5+1d8bsFaLZUod
+J6GE5WzQrb7avk19oOSud3rqpIVzC26DPCirBflpb2psHUGbm4ne+mGkf6sZ9ppPw9vfs/YHIPl
+WBlo96qQIyddqNjIUfAu5cvv1fppFvtlDF8gs1SzF04eTLtnBRcrBodUem+cZ8A1PYMX8V90sF4
FPL/x9fxHwl9fadtZPu9YiaLBflgqW6xbZvg8ryo7NBWUfxwzBYqYl98923Rhhp02tim+7gUEkHU
dFMYKVi4xJ+fMCRsbooZyafxJG5WXmcAXyNkxocpAIwaWqwtfpufbsr3Uey43IwYp/8lm4yNfbwa
rPCmtsFBJyW0t1IHrCOuD+aCoDfFbIDRTgDYQMGV2GbfdBRvT82nbML+0ylG0wI/edowrLVe7GPV
rNQsCS9yzW06SAk2vpZk8tBofn4+ht0TgVQKw1HWC8xa8KCpo2mjHUEpg8Z/hnMjWXaE0uDeKllA
345auIxgI8gAramNplDue77S2M96xg9IjcfawchdxQUeRh8KGzjfmMCwJrFQwwrgKxjx5Q4NucF6
0W0abpWn8xotEBmnA6vTyGpSZ+RzjG4j4sJ4HgkDy3lkXJ60QwbgeD/8SbvHsPjR06UxOATy6Wtc
8myfMNjrNlK6ToON8V01yqlTTmwGYUjH0G8ytNrSqJnorVmObQlFWjDX0pXBxoEjFm6S7QIn8iBd
1ipTTDQV0NxU+/mxdFYZXHdGLltFrvt8ER90HBf4BuYuGLg98ThCzByadMjRXS2tWPHCJ9F2G5qs
DGcEjFEueQqajqVbtWo+2+9rX4vpKFtRRXOU01AvZWUdyBdDEy7d331iYAkSXIYL+aThp/eoD5gZ
42ajOgVrjxlKE9bLZbL50vXHpH8MH/ojmxareEq9MBWpINmidnFAn0aAG/SyWKJlboEqr/D6JfED
9tcL/fecdV3y01nvxpDuEGhPFCeaDfEsJBZiMfTnss2M0GaQ6MIFW2A+4YW2fh7DR2OdIvkG7hZq
01n8E/40TmUn88EFbMEK1gx3x0CaBi5VdxwpDabpYzHo1dFkGPB8uImEc/wwPNLNVu9TE8ybCzac
HLsUu7+zRh5S5dDdKki3QAIPMjLHepd/4F31Qpd3otSixxw7Mu6m4fS1Uo+fDzSXCedLqX6N+DR8
HRVyOIqlxGIc4wtZVRvQb4Yxg+9JFel2L0eRvS9nWbcHFXk/bqO6b3zqYSCi/qJp2UNwzydOs0xm
9Gjl8rMlrgnb9GyZbIU/PMz9PRPTebLNDoM7XU+O0gOdwRpadLx8+VgzrKkmirV24nxDlaD3zXcd
aOxPuYinhp8lAph67oik8kYoZVB49YxOxe70hNLXejwhtPESE7DMHm3H25JRSO9QCMZXAxIaGm0k
CYgiDg0Tj/4UzdM5aaXtibwh4TD0/c3PXLc08KL9w/iQuoXYSDyCWDypnpeyG7FnRkLbfMt+tG2G
yyUmauf3H2zAaAdSyRnDFMZ7nSVQ3V8h2iiRaf8TfbGLYoW2DGfvrUI7+Uh4yyCrYLhINWDRcohg
yvfs/LD/Fx3OiiEcgZbogj9jsnxNoIL9sa0h/QG5Y/e1/oSWDoKlzQyMIwFsLrxfBfkTpd/f/c5y
6NBRcWxClx+Gs4tDJawDXK2ffsvmDuJOkiM1Jy9Mc4StaGyTz0GRKHR4+GrzmUxk2/n6c7WFnmrt
ou9D5QsNDTrwvjT37eSI9vs4n9vnOXxS1x3bOODYbD+iFBU0sVkyTaYqj6rH/GyK8CxBOaRSbQgR
sRBn4xr8j0yHAfjkxkLIu8az1RT/iiJZHIHI2cNSI1JGw5RbkGQFS5JDB3Y+wogYdzG6GtJGEJ++
+cN6CVdT+HxnC8HeRFa1EQJeqGdI4VpbsFWBGB2QWCGV4/+/fLW18RuesJGiU2UqelIfDbAIC8yj
Po0u4x98emYt2Ofr+DqWxPIwHfs3WJVgUTWgnBPRHQBTCvtHMQllI2PzIqqC/AyZmfC/7SNjKxCC
KkCsj8teQlHLUg9xByIIy/7wbWLTOeMzFoEBXD74kBBi3+YTRBJGJF/ncyLeiP6iEcPHghoOH0NA
PbyjSVyByS+LSctLFdNevqHaVStsxTfSAlrQknX4ux7+DH+CxBr+PO+AocW5wysUppCPnSZIbhA6
8D/4Uy8bTMXx32Xmos2/q+9Kmw8CwNd+T4ZFq5NFNmkyjx/BHRPa0H8fX21eF1RkKL06KzoxR+WP
vAe3As6lkwY2DMQn8hewivHklEekYbHiV4EvkYOAH9vYxCGBRz4Pn4si8I23O4DoifKAi5t28t/j
0MCHxpaGGx5pS5K3DZOkR9yTeXxPj5dGNOMRd05amiEwEYZfZCWQFpk5PNahg/SMfCD+ilbmvw9W
ATVztJ7wDzC7gWaDV0m6WIwYF8swSWigDYtHPp6wYpnVfFap/vim89HnDMmUDxE/hGsDtCueg1Gz
+M3iEUCL/YslkkdoMxXzayA1PK1JhSrMBEOT0GlZ0EoHlgfmGzBfNVAkNjf8uGLmzMIqjR9RAdO7
GSwRGJIClK7nmgFMIT6U1DMUdxCh4wIs4798IE7D5qgHH/i/jxSwxpKLhZEBz9Md776sIZoNieX/
P14lkkkcBQuoFbSFAHHgQ6zKPMK2BOj57wPEi0+YjdM3BukUXEx8zhsdYKRUDFaCzYK1F+A5xj1Q
KMCV/xnnsWPzicAb7+P7f/+yZfDBPsXz84v++Xluiz2TpiWJB5R6GI9eaxo9oZ6L3+7r64Kh9cjJ
iLFiNRGiGTbHf9IZyP9iHY1oY8Rq2hyEl1uHzk8IDDR6qBGfJZ74jv/+ZLYcG349bP0Ix6OOslNM
0b90YkSGILQvcddQVyrZtQSxm7gooD6/tn/6VplRaMEJwVyW461MAMqAMw6kbW4xeJ0Xp+eK9qNc
EpeqimgGvEqCoSUboA003dShQt8hkKgBFHPkxS1VBaz7peRIDpCMM0U3M51W5hW98f1PxymbNcIX
XN5/yAhO5Ci+eRSW82AX6lE9QkCiSloje7owglAXLP3378Rlp2D3Qta8+SySqTaDzMiSrHoD8sNo
qFe4AEJLF72fUMHorjIlYJkekI0lnrKe8/NC1S0Y3+JPhTNwtSLljf0LGiDUcdyUGWsrHF8BqTCN
BL9lpiT0e+lv5df4yxO9c5LuSL/d45+QSwt6sdAUg1XxmNBbJjaGw9OS8UdP2B1TcvOCKyqCU+6m
f+dLiEIHFBNcLd5NmPrdxD+4Uf1T+KrgIaMNftEvs5AEcw77ZyCcdOWnq/+RdF5bimpdFH4ixlCi
3CpZwBxvHIYSVJSM4enPt/v8oU+fqu4ywdprzTXDa1JMqok5riYwAwLBV8ZDUfmN2TMQgER95Yak
HSp6OEmSq8HRrwCXaWEzKcXcXM4wtaRYg17Jf/gSf1KMV4b85g5d7r69n+9bPtynLa/oWHQ4/Ni6
ACZldj8Vv3/vGbv36l96lv+kU+9PwTO595ev8N5c9TekQPHJQdFraXXMH4bnz32+1zYMF/sCqmQ+
e0c5JEoNL+pskmOYrzhKvlW1RaN5xE5Q/KG1sVr6IbzMo1czYtigHZH7E/imMJTfMHrQDlQ2LBr4
rg9DjBxaMv01BBBat1cAz4TWh3c1nVFlWL0JzyZ8C29WDQkhnXUtVjxW+tuAHBMl+andlwZoY/7D
EEhYfNp83t/u9AMBu5t+DrcPPZjsAu/3W9dQRumOJ/mFH/0LmGroPtFz4izkEsg1h9YIxjIgsngN
4IUbZdQLRCipMoY+xDlOr62K8aw8hGWyedwWv/55AGaLW/ER0m+517zBYPpNJgd+/c1qrvF8kfxW
kM4f5jbRdqa2Pqg7/qeyktTTbdVt7/J0X02ZZrj0EKu0R/iG9/uxklZKtuo9N5/fghKe4vJ4s5pG
qHNxN0ZOleI1Q0WUpKMJhNaHM8dAYjCEQbp8jtqPWCwMDjHLh0rFYArqz5zFyEN3MCHKyz/KOTZ7
2MLC7WIXAMzO1/Vr/puk0kROI0h1LAoOJCjNYZKzPMhLTO5svMce4kHoYaMCzzUhOGoAeYRVBsL5
IFiJrmVchQa8L0RrBuonfBsmJ6FvX062OPp4s/dwfBFYE97zWH8ItTsDyRArSqF9jsSfXe5i/nPE
FiN2MVn4J0ZBq8afnH+Gc+FgckOcIP7pnvFtQFK/CaeukCX4rJmYzwQy3C8C8s5IclNlR069e72R
H+POiCh4Odl2n0iu4ges85qpcPSq3K52GRXf3X7wC/ABh47RlB7n+I/dGT0FBJyq8W9KVKUuGSnG
nLP2zYAvxQfYAtgwXqVt7+Fjrsc0Ah8HQ+Cc2xK+cNqwNHE5yfloGZ9+UBafPmgyR/EXejWTjQtR
gFMQSpNW+2SpclElaAsxAmUhwk+r3Q+8str9wp5Bg43dJmRFngbHD56mnat9xzw3eD4QeRiKvrfo
m7vfYszXHx5nothMfawe/nwpG/+nERufcY/WlqhWgHRaGQcvb7qZQW9iasLhGVEhveOV9aHMqSk6
iZvFvHzfcQ2JlR3yKVI373MdG3e5HSbfo8GpTp5UDeHITV+FuNJufb84nHhWb2lRMlxxCSqwSPA6
hleCFuZRxhKOsb39i5aFIEK05z+bHqCGQPSFyDco4ro9/aQJFzsndU/Zqb/JnRNYCd69PY9z4Aru
+T9UABCQAOC+i1sb4h52KNd8EiqdCd9i48oaCTNm88zmiav4THOHZ7kmRT2GRmOrQJNmG8Wzz/8J
IbTL7YhahOUQVnn0DwWMbyikzzRq2Cj9W4wBmvF62O+zpruzBuKjpWQpQfHdQH3NuX0yVtWInyDn
+jyhXs9/VUvajhwKTXqEr6JBacVhkdYGjzMWN913AauJFz94BCpwbzJXr2wN62u6ZMXFzExBwlHy
wV5LmqpXdljstlAhYG/5UdYH1E1F3JNxKuMFqd/hp7IIhHrz6NpW2aJ3XkIfhJFwFMZ/V57+82hg
8Xz+Ii/vnx/x8wittJKFqg/FBqx2UY3I8aGV+QjeleQ1lowx+POP2QhFTkTkA5MVYZizf2uEGQMD
MBCwkXbDktO5S+MUs9qWEGy6VxdIDRu6VFthO1dUk9dzJW6qXt9Te2RRQvVUM++huIrpGR3mlh7B
FSX6+eTUvAYsC4WTJv0arKM2QCoDy1evna6jKiKS8DDcr5I4Q7KVl1NIUMAFTS+G2izoR50aUgV7
svuGtGOM2e5pCWxPKYCeVB1Wym/zmDemD01IFEusXpF5vY+Dw+J1O/J+PgbYZMgBHOCyPvMnlCbA
MU0m2c27P1b006yKWdsTroVEjx6WzBhO206z+aDuwj7Nfmk21EYEPZ/v5nOba4z0nbJ+sITFkzZE
nE03RlfKXQaFCc3JN+BT68TllfqgGRh2S1sGBWQFSNAsHhl6OKtdweBAoOLL/y/MuP//pKnJwBjV
XrmpFwdbjyX6RSG7hcUjoWPaSRfp8p0TUj2B+wHU7RsXea7HxrQdaw/HmKSXbFfOTVIh8nk7v19o
QLstknB3sOwt2nPvosTF4r0C9YxE24CvMoktH/+ArQQ7UsmGJvC10126I3wMJONGxMnDTmh9aDOp
j4gMd58To+MEmkLyRYBA//n+Y/gEd4IGB1eTAayda90IFEkDOKGV3eZzsJjXjpnwwRQlMvsgK+BN
h7NrBYnSYtyiSiHegrjQhNxiVEeOOwwp6OKfkGWxEefmhBwLhQcjicOVcYi2oFgO9rzAx7yqIrHz
BnxBes9Om/rUDrCT1zEpz8fZ9mlBsvS+LiqL/ui2YCs14sPDG3cQoJgOuokIe2TuU6wzm1PnGWAx
h8c9vBUh23HTkDYVFfcPYUc3QeUV86GREWsQlEEwFSVzrF8bJ1nzRtuUXUKp0u1t1bB8/vf2/R1m
+f4JAWH8Jr1KYMxwDSxl/nbh9aI8/Tqc85axMffYWfu9lcyzYG71hvrlRVRorF56u9uKrYdaDOUp
GF59lczhG7sJiArsytSS0M2JuJZot1g6QYZEvZCcGDhxt75fMPuQAkH5ZGUuTzkjBI/iZ8uYLlLx
zRNsf3giiBGgCAywkG7JZxMUJ7/4LeAscO3DFuSupICjRGEJz6ymbb//CAW9K49Im8FXeTIwNiAZ
fNOoqyFVi4+CKgT1HmJX33m0IQ6pyS2iTSEWGMsGwcPXXy7VGYY0j8QTkHFGLEewDHhHOU++Y014
NSKFKGvnjaMDREBkdzD0yK782b3DQqjYeHDYCcKK+EBYkQ2D9AGLicsLJonsQmSFHoa9/vOIDI57
lWfM+hh+gISWlDAw/CggA7AcFUwx+jHIfgQHGB4eivweEgEZeF+dZ8Iz4q+X68cR6ReTYjPntcEr
1b8Q75Tt+8oESv6E4d1q50GkVj5pJfspQZ85ip/Io6U2w93vnDPJmiQoWPlaZjWOpyRvn2QjK8sG
vjzsDXtzydfnBCf6xuRpKVPz/PZ0t3Mqt0atW3pJTFoKow3UFyvXx0WIPfULRADcKXE0X5De9QCq
mf0FyVPORfj2Ui9bfRl+sBjCASOL0ChEvZke34M2zDcgU2NgdDdnUEVh4GrQEQ5Rn6v/DdCnu9A1
rd9UjcuTEgxixTeDO/5OMMq9eszi18sdiBMRcePE/96cl12PH0i47BNgjaPb5fgzTY6FO5iTh7Yg
ztl9rnUbHeeoizQ/3wgosb8gqXGMObmVBthLxtAxiEBUvLsvTQqi+F7hNiMsiJNrRqWNhih9idsC
LgOzWib6cA3+Cj0cyxP4otvX0jgnmMXJbn+bHx9HHS/r15JLROEu54hEFwiEarNNI2sblw7mSof6
Rznh72B9adMG9b3m1G4rKrvb/EYVTM4vGYH2AeQbz0yaQs8ImmsSpnHLyb7sTWRLCzS66TW7MJtE
tOGbm957hliIoFenHwX6Lb4j8rrCDkvNM1y17EIug8scj0D6idf7x1OnhCmxZxqrjdUXcV3P7W/G
7oAtORqTu00dF4AchqqAXW51QjLOiOUPrGSpnhLsvxfPSxGnOBL/dZv6T5/9JtpW/iBav9UTPUxC
JYYp2KEY2aSbPjyJnTSvSIs6gTP3IkQS8Fk5XoEBsfwAwh4TecORTsv4wfmmnCKOemBkTcq45rxk
q3dF54JltNc8LG0ngrxNhurhjcUuOWHnFLrAXvcMv7UrJx/nm98KDltKdt6ohP9CPf68Rj3VVRW/
w7lCrFxHr+hgWoMIfuxzbFiJMxhDzdhji9vMntdPNAAXwKvE4rE9Hd+cF6SPItiSkYAn2UqZpBE7
Rc/0C9a7XGtqpO/vwCd8ITwAwCROuqSm+0Jh3jm0OrZBiIAIaBT/zg+f0ractQWPOQUUdQEn18nx
5dNf3l0cZgN11oQQOgGeIQNizwu4Q7IN1irV8vZnEpnEJPFwAeZm/+yuwGYc/T3CChoXBXPOTro/
T1bZCZ5T8N2WHKmTZt1nIw1xLzosszk7VZvELv+1qezaKXEDSCK5schrcfDhqmx1qk50y7BfY9Uq
1lIEU21JPIiTek2cL1n9PGaM/02g6XAQgIMHOArwBdYcpAZ2XrEpmIWV+AWJaLADvRuxO07BhwHT
48MFgOftFJvelNDsTe+sxcZcqL5bp3bEQz5W9w3PC2LXuILGw+MNbysIrPpUiXkBYErZmD2Upfqf
OeFtAPiUeJwZ6CJYs9BJMlw60ohdL6zhO+shC2wbmWK+l1n2C5ip/lu2f6wiSR484V09oB9lcTXu
IGUdG8FyekPa/GOKZ2ZmtU86hQvPfCpD4uqT78LOBd0lc3A9x6Nnhh9+8raR8rIRe1gPFIjstboR
2cqZ7ue81Qd2YRPaHlqRGvgCWylwaZpORI1QVCoB+MJJzPrxL3wwzPUmGCOzKmwBqdfmFvujLxiy
wCUJ+4UPjzwBHt3L4rjlAMSqtRNQJcRUGvbfFqZyQ+0Nmn0aSI6EKmSR0CUGN4fsgAUVCPWG9dtW
mAlF+FfFuBoxUzOqsqR6edCXl4CJLhX2pIQ4C3iKd1h/2IbJrAqTFamTNqxG0ZA8ndux2CovADQI
3a4S/kK6BHDKo7xOl8mci9mY0GqH/T690d2tg8OKmJEZI7dDCh6LjsP0+dfgPvvIR+qUHa7B1mSM
+Oi10WLF4OKW9t/GMiFIxtkJCvhtJF3rxWD89XUnx4AD5dtF9eFR0DBCcvlskAbzYRQT40TwCIsL
+B6gNhByPgs4JVBqhagDDIzkRrjxPcz30YD+j3Kjkap52vpe1i1W16hO3m4aA+UI442xiLvrs6xL
4kP02ZKdc4USyIl/QycavrZvTKVHRQRF/+0NRnVQORLBDBcpTFeFC4JvmdNM5mCtXAoRFH/txIN+
HA2bCfpegmGwHvFZ0toAsk8iygZ+NzbtQ2jY3RjMdJr/HXaldYuaDXSV50qeNpOfR0d8n+g7Njmf
EyuczOqH3YXoV/8Bcr/S4srTfQIgo5LwO+GLigm6BTVlpkTt2eAW68d6iN8HNAhs/sih4O5jRTF9
nw27GlMzuHuS6OYOwjfn/1/9B9j3h90eVzl3kLER4GQP8hrziVNNmunDy5Y0Esf7rHFqEmWgBtg6
ceo4njsnHdszml1wV5G/AqyLm4fYm7EE9aEpjY05vmzehzIgkdxG14F/B9IdSD8CsYUXbw14LSzL
AlaXH4iJ+KU3Vk8a+vr0QVrba8pE9o9vnO5QL/PuIvcVrOPXhc2Cw06EpotujRvoyg6FfYbhNFNW
nnx+F2nrIGBicsaS65ou79hs+nAe7twG36CKcou8NbZn9mMveVAEgerFtvWzBA+74Dz5nnZsNbHi
D8y99JdEPywD36zIZdvwukV36YfsABAzXdsjy3whjmdhAucWbxHWPSIWmz6UinjkZqb74wQEaYNR
DEse9ITYMsyvUVkCX/57X7jhSa+hsc9292l5vMEc5lBly3Tk4ik9NYbKtCW1j/C8hHdZOF6APPJT
9TU+rpxXjgzlANB2zhB0vTMz8s5cDFp8wnIZMSsCqzDcSwEoZJdBmPZTvYqBh+Ro/o0cCou/ITId
kGxB3hyIbBaYskAedNyoe/kivGDSpmhg6Tz/rU1ox0Eh+Kt05PCS+bGkZdCe4n6AiqAkDAeyLFAt
jRGvmu18ISYOhAzmllkMSiGNPHMvDhwqRB0I4cJdTQb07hxWWRPVxTXsy6AlnOg6BfZXx9tWWdtP
WM5Zrg/LeRmpfGgDq8Q0RuXay0esJ1xtDll0RU4th8qLK44Dwc6saYryFrsysVljUUEJgF9SYHo+
hkyIYA7VNkzxTprcG4/LBmF1B0Jn8XS5xLjeKlxMSI4wXfZpDKFUZkZxPoFWFyQ4rjX2WAw6uOEz
IzjFfc7IDiBEGAlfLWAmcdFD0WbxCBq31q/Y1TPyiIVcSvq3y+TFhUF3RA1CfNxeGUYo/S3lfgBg
esq9H/odbfq8yjPlbGxhLBfiNvj5+vo2Zn97n0jxbU+NHcM/T5evCXxHTHkeIaCzZ+6VfbEx4i5n
CwFlqEZyYozTbTsHsuhFKOkPUMrQ0BNbYLFRgSg/4pZiCi8ug4CKCvIAOgierpguAyOgFHQ0oncw
kzDQUwpTGz5/gVLgCSLeFGwD0cAyGxWo+khPZ+UoqOVCNMYrF3MmfwoWOdVpgGfIEG494icR3wXz
mcr8E+8wv2KO+I/sjowc3jzvj0YSSIoTJGmGIxZ7d1aS/4bHhMH9Ju4ygBSxdWxHvPsCK4OZwfND
RDNP5ogOxTvOBo30IVaPgAVwDXjrxa0BgGj+SLolN0YQ2fmOQMWe4m4gx6wFEGCwxLmHobUSd0Ne
XvgDsOSZQ7ljAYAQNjap9Q7IoPh34/ArQylSAaY/7IW48s+sKMo1/HruIOLdegLvgWhOK8wtyU/g
qWL11+c1Kpi8iEChAjcUdq5YvTC3MDMCG5ln0owIr2cvfGUQIQmOnyo0wgw+/HhmjNPAKaIsGszz
U9/H/yDSV4oP17Agug1uAB9GIX7VluVpEOfjNDKn99xRIzX6zs3lYU/O3Umdo9cao6g1E1oLc8Ln
wccqIiClyfOqr8SxKUeASTW2ZyxSrORoQASCLwGkszuEJIuc5WWJG8dCPqfHz4y2bbD8BISdRH0a
ff87re4ESJAgClMBFu3vxEKLqxJljEKhJDVU/2sm/fC9xsqfO/LCZZLu1OstvrOhWXwZIyfNtuZF
k9WlbPJVcvxMlQvflNj5C7hnMHuFzZR00DmdxyD8nZ6eETWB3IzS6yBsNlAlSigV+H+QR/hHE/Gr
dpiGrt9rLlbKZnbhXgVu1GwuBrAE7uR0xyXGBdT2I0A/PijEDhKUKpKr4IrA6EDBCG6HuezcmOZj
7mJ1fpipa1KOIhwxgRzz/e/U3wjLnUVv1VxAXbgw2MYQqMT1wlXJhc1XuEb+rwZAv7/7CmIm1iw8
HsAgn3PzdW6keeE4T9DtGoCDREC+L+PQbIp8PNACOEdfbCPYJC9ltlSxtntufrvqzF7rqhaj/kSb
MulUJAEwrB2Nqem1AU/jsC+WGhFo2YUWlHaPS6u/fUVSqO7lKInvf+/ZISFF/h3gMGBCnirn8OHM
rebBXZto89cpO4mc7gFk5kfQjdVJudUXzxCq0qrcvrwbEuohYcyMkuPvRJ68tOENbD7UuZAY0l9W
Sw68QakRdBYJV5EBcDcJVxItBVSWPWqAemDDWeFiISwdSjS1j0NreCsgbA518TEeMEjjqEMrz9dV
EHVWUjgxcFXRM9C2wpDpXJkzEMDnhzRXMBVuppCxDGas5WakgIU6CYgvP+U2Bc/Q8eSunNRNNjC1
4Aj1YnnegK3D7Ipfp0FIwjeDTR6ic4kyhizZ4Z+ndIM6soCkz0ID6imU4h4RLnMikh+ahfavkQRz
HIJMIVlQ3uBYMrcwpYDDpUMAUuiHsMFIeEZuEKjr4nIX/91Bg7nwEqodrBGePiruN2folCOUlTsF
eY1HkqOvZW4bXqACKx9t4gWINVU4ZLmyBfOjtoppOaOZIjsUhjwsEHhMZ0YOqhXnPZdbseQbgleP
woMDTzAjsGKCPP8v7w0tjrKl+HCBg1dTXhmfkqMIhCQznZpEOWetrJC000cj8UYucYJIxBIbDiaa
DC5//U9dCX0lTdGR0v+cM39Axmzn3ZStOOrSMWmC3j8vLgyUeTGHoI+zyo6TAowFMFjjngTPzYS8
qwtpIiDhFBcUbByyVHlyT48gdpT8Nn569ew546Qk/pbJgzSTm8Xnzw+BJKGuOTIAizHVYk1AT8AB
xhnHNcFSyJXOL4yhKHOV0+GzE6TANxn5EBmT2zCzr+bijZAolJyKL9LW+cJ2FJCmGPXizs0iuJBs
Sj2S27YsDUcyyMQAwQhjwlYfZ0IMBHoAwjBrrxRnxgpwqzPvS+YI5kef7G9Ya27jwZwOsa8bER0U
8ntbi5+kp0N/DwDpAdvaLzKT0s585Ea4c8BEOf5vQ8k+JWL8ofHllJ/JiI5eUE+AnEEg2B7DeaDW
8V1qGuGvCUSQb/BxeutuLGT73sE6EyftnvLRGbyJe/TgdVBbBC1ODCHAtHbyByN1iClVtuHyCIrT
wdNHSSD7PE9PmSWB6rcMId+wio2VsRep4qWFOjc4G+5OjCj5mc8dAkmfHCCYINDHR2qGjCifdaN2
BnJhUdP/zic5eNrYvhuopglsVZg0OKxdGIp4NfJ7v44+IL3DJDylDgVydfD67hf7clxmmC1FBsVn
eINJ/uW7AAhhbWnzX8hgBhBz89BBQm4B8R2j3BIMwImJZQaZTevC+220ILEZ0h3J/cDbNWzNLcO3
1dkoCEBip41tBp/jJ0IdNURArG4zDzIfefHZWDoa1ei7QxCAZgDLFIoaQvAEAzzixjA52CsbeDPI
Ft7E7w3wLRqZXD9kehsRrk94BUilXfUszOxw9NM8aHMds32HiN9uP/aX670Vx2WhDG84NGK5SteJ
s3INCwuZFIt4pPaHoSr9a0HFDduKPMdiyUZNX8OuwLhuTWvDuMLdzVVfTE0IjWJtXqFKD3TkF/tu
IZ0orO3s7SqFpf6VMzI4iwX0QCgVlFdObIQlcKopwSy30aNCAyQnEEdGQVQT/CTOdWzPa0ENotOF
hHC4sslBJsq2gRcW1sCqpFYG4M7jfA3PLvicQSfsGxjaHdJPa0sebuO4/z3Yvbx8YwNxiuu6H8Kj
Z1jEIs1jSulZ5Zx3g3qvrv8HNRgck0YoSNlj0ELg0AR/jlrB11vIale6SPNM3LJJwA040A6mBWzt
xpG8ZKP4hi8CbwsrKKJvYDDgp3bmvoMi/O20CU+cZvUr4tNBS8y4Hg3+HnY9J1cL3AxupgLWhYnR
qLAzPBbvVxiwswagixC/EetFl64HpQuKEBsg649NWIfGjA+ZWfN+xqGC44tAdgCl8RPju4FwU6JA
PXojjT0j7TPdJUROpukj/trYlgNB3/3+MbfISBzLs4cjOa+RRFoKZuOg4wcUKjO6lAwkQ599qBKl
fTm4bDfaEXRE1v9NWIO07co1vQOs6dgcdn6zRPrv9cd9djyF8xlj+nhKomTcrrDsQRLRjWnhRy10
c50sxuF9sasdnp7LNN/gWObICHBKsqodGEAuIm84Z+xiWPSbQ2mlTmG2T5sxvmyrgfXw0UdVG6AP
9G0I8vfGprn0l4IHjbXsrGLBOuGoI9rO413hc9aY/3uChiNOxAvne0IAJUMALAUkx1TiIzbpW3Z0
5RpB/i1O4tuRgJHhF4tpNZbGdNSE1+36DlE2pwpG0Mtv8fGLShuh9/juA+zjgLS9zR9HkuEIKtMc
KOC+AaCjU9mwPccSlcpgC7SWRkQJZRpbaf5EklINUckPsQjxCwJyy8gYle7BaTyC5uPWYocNbw6B
AozhZG/YT3RfNEJQ0nGjdD7BM8zDw6La1FZ21NAcotob1cufBwjqHpPR8Y7EK5Tc9yJ+TJtjH/xu
pG+r9WttYnUxul/fiZWN292HUwkDhj5sdNwvMO3LH7aPZZwQSX1ujogOLf/yP9oRPBOUg1UATb3o
xQbEzg3rhyXBb4TfBPO2tGlPkAHQcFGDMB/0foWHewGqiAOUYg8Tm1xhPXzPxMpWcGs4cNYaag5c
9nCRoFwxWAn2Iz0J/CVuSnFyQ8KFs1pb1c164ALHbcrOlPukGoGfUiF6N9z/ZfQS2M3VUHcZz5Fx
ioAA8FNJCpSfgIJAXPlydqG9saB64WPOeYjf2j+vGNgoOVjsd0xNfNUzABluXP5HQGeB3eKIbSdz
KwBsavoItOF0NFJUsoxiS7cDHqDLyrKQDSEtMTtiKmX7tNgcdsAm1BRQw+iiBjy0vG6PDK3MbI/j
K8SRsTf7YkfGnMZjvkm2tBAQ0OrV0J1Fb4WrKKWYlDjznx/igXBd5geq2lNEQ/5emCZ0wtmMGTnR
ncFVcfCJA2KoOHVyxj+kygOx9IQ/wHoT5GLAerYNKfpS6/L3KBfgOtSHOm6yEKMdPHigkfWS7b8Z
2Dkw/puQ7CxYvj+k0gzQTODzaqoeBZOUs4C1JmMq9ySaCYANXkYrRNZPJYBk9k1mOMBBEoaARv+o
S1PW7dR3MCM6Scbohm4EBIzXyCqUv85Xicbk5qTjYvNOb0YF432jLPN4H+wjeuB/h0Osce3UyjI3
NXCAed5QDlWsdJsRnIoEfg8kW2oPeCtUAXVNwyk98fWWjoTAJuVUzxvr0M7xX6EeklKZavO7Mmoy
sa7lYXnjn3iDY+oCyL83sb/gaPbV7HxIPagaN1BCuEU4G6Xl5M2OoNXEhpnXlcsRjwmQ1um8yDuA
NxMkivpDcXnECnsFmmdi/Zj5i++YefEJOADbR/CJYAS9KNsGuwau2SI5VQqsSBkJF61+FQF8SLXH
J08C7F2BUE+qSbYhEZa2lvda5BjKb2KEW1crowHK75bS9MQvECY+K2fXKH2THgiW4ShD/zR5iRfn
y5vbBPm2jleE856xLKPy7z6mh2kF5nfoXFdiI+H+QgwmDqjXiws9OAMmG3KaVhpIE4hcJHXPfgdL
69uF92CRpA3riohDlnHW25JmsFuG8kK+ZKTUAOcjKviMWMIgOC0zu9J9o130lxIgM7dznrtinsan
APoWDsgk10ffu6eg2sLTGNY1nXR3rsmBpA3z4cYr/XNEhgsCYa12I05QIH5CJWE+wUCAuFX5QCc4
+cnHwkGT0GOXeHPwfbUffwX6kdMDKxTPRElpOuogrCMEDBU+qLBGmImYGBg+EB+aPoQA7CoGPQ/v
XjYzOAaB8QAykUHJbCKMktj9/OxKOsIr+8JXbX8TFWObylwNSBLASw0iwFtkL8KXBHUS6cBrxvZC
/QNGBUArFPsLpIsxaGlLZDt/LBPYaclFiAgP/7yf9cBTA97UX4/kGmwF+8NBve+h5UHkSNgD/C+U
C3G7R9H3I3tF/wrEiNwG7Ja4+0CtKGIUwTfLoDXNzzeqpFGDeGbeefQabPkE3YGPE5c6XL6QV1c2
kxQmDbBqIFljPSVZN4aWFZytYoERG8HH0MZajMvo5ohHH5JKA6IuW0+PcHCUExCmXEoBMB8pnrxX
lEj5yBjNozcXRHQ5CwEMZc6Do9Zgy4zRqiJsuChRvCBcOyhO1FtuFoFnbCfyrL/AzmaBL2jplcd3
/N0/3naKs+JKfiNgcWRoPDQLKlK5GgvC6HXi1n1tkF/7A/pnJHLA+WDtrryRvRfwV4qZmwMxYZZT
aW9uWo+SVcX+uJ3czSVOqRDMnlmsfpY/Y9+X4cCNcIBlxmL9icKaGbx9M8sjTO29Rs+VclI/o28a
MOmYzgOZYI0axL6lfp3Fz6B7O58e3hSTGyNDssfHq0NXjXSNixeuatZf4B+IXOjpZVoIqVKHAQqP
3TxBka735riNWz4/Ijew7YfJ8BqhqvvWAn6x65c+zDHwIZr+MYeKeudeygZnTgqx6mq9dxfS0BbT
PCXXBXM1LwPRglEDQ+bE//UMv3QIKr8Nzffr4PZwEuCVY835UJe9Ne0n+emCT3f4rAQgjnYSJieD
vByAuunFlRLdwVu/tZyDnOh4mqvtiZJuUKfKzGNlkA64dC0c3J6cUZQyiiRnKIBheknU2UOkvKSg
X6/vGMYnz7uvrinnOG1R4l/fTfUIYRZjnMS9XAz8SjtjMyXP1L2J6//TaWa2wpaLxe2GZRyEkMlP
Gr62AJ6cszI+yDGjR7vHxlcG6vEIk9yrBFda2sKY/nje/07KNYgHt31/0/sj8hYzQwET32gxtfB+
AWuj3WXGfzF1rl5/DVSjYfr3YQqXHKNxM6QXw2T9Dx8BCcRBgBsdsw14fJzMOIkD1uAgeR8zPkLA
f0y7zxoQB6yfHZfu0MVzzJyIcGAYao/cFNqGUvndJbPTIUC0SF5qL+ZHommBZrI57Kil5UEYWkLR
wDTzHX0BgKlvSLfYidI/wy6mLzILq1lAYcXnspeHVJE3BslpgLOTloT4CR/eUfnxGzrmet04s+fQ
G6wKMj7JgZE27wjKZl9z0wkYbLlCqLZKGcERrS061sWa09+egNZ763bNjPGes01H6WVipZz4zyAV
tyPWxg+uRa425M9s15mumW2bGRxt9BuJgzPRQIrbBq3TpUDIoOdWzphRjHnzeWtqdUYR5MorfIxg
I+bRUsSgKzPOWfoQLhQuQNSZWUh5662f+JBAQ+LIM8BMYfhqV76uNayr76MOM1pWsuXsfwD11Ysp
j0w1MuaadPjXmt23Ok9DhgA5wKOGeg7tghuahsWhQ4NLvUuBQybwh1k/xJRVkKJ2X7r8iTzY0C0y
IAKvG/11sv70ibVVhqXTPfBTsg1fWYK+GltGyhRweVLvwCiSfTL+WGBk4OquvnqFcH2rrZrZbNCP
7MOYTroLcg8QP+T6sLmhQKJsNWikoVL+3yRBDYBix46NJgngfTN4swYeAKnrLMnT9WCYbdrzd0pr
ULcjE7lhlKzMWJ6i+OkjOG9RpTvP1c0FiIS881xNy783mIJ3quqN9A1/cK2+QSZJXOijD7QwaBao
ANtsnEH5RN2rRL1/ro2sAzG2g/fWbMlOoBBYjw3EYDAwPIVvnibCP/AEUGEYMclEuezcVDbNHdEX
B79iZbtJHePmcI+C7d2825yINWSRL4tsBGEvdETYhP8dEMH+d2bfIcP/EpEBt7vVDypbJnpklm+f
uNNaeGQE6iQhQRO2C3VCvFY4poSWerxJAxeHBZJYtnSwm9JFOy/NwXdn2CB0tjJT2QPRAmjuvRI2
syV3wHMG+p/CIMI+C+4/VPtoGbHTbpZYdXKiPnoUvW7eb7w9uGPaj3HgoiWN0cmxaXvRKrM/xrKu
72V33mJ6PLAUSOYkvNFUYW3tDdakwO1+YWV6ZY8V6z9jaNBn9iUNYXlTLLPZPCJzeeG++IFWy6Qj
BCHy8d7DZdpp0CENlAA9E2SoC5IDHXLiANYytE6C5m82CM+vnGCHRYQHf5UQCxLYmGvEbDFloZbQ
SKHnw/IWYiP4AqwjZgIMsmhj4TvM8dxbYhI4rUBbPSBkRIc3HB5Z0w0rTFZj9AmoDPkNbzAaOyaP
jLgz5A1kjfF17D9q+AExDZUe0EGK3RQg7UFEjPOkxUJcPAJkXhQt//4ylxMnDAAGjpW8wHSK2QPJ
BzTEwicWD2QcyUhpN84ytZYmTQ9qvEoDbvfXnbeef3LR4NgdZ9CPgXWwfc6WbN96vwk/pVfEPDfB
1oz5xr8f/MOfByIOFBNjDJEGxTd/C1247vAe/ULOSKLqMowqkfX9CpZAH511odzzmRh5xvcL3T9p
aCG/P9CLP7x0mk3ZfcR8of/7sH+w8TvSh2kr2zpJCZLNdk+siRCffzI4SmvWeqaJJoThzr5/DAum
qQ4GQtpXT9qw0eRR0dukEUlw/mMuk1QGD1vY3A/1gy2ViGM9TsViDsw8HGw5AxnKN7l9i59jtjRz
I0R7On0eWxrnKemiHFgDMXnCnzNBNZ7ea/KNi/Cz60j6qWPiz5Z5ID51ltth67YQ0JL9LTA8iDZe
MdVOP7bwr9Ht6e2fceKhYDi315wmN0ji2jYn18ICAU+ZHfpbSjR0dMBa1b9vKEKZGOpVTi6nQ/j3
WMHVORCb+PH5JNmVinciG/1CRjnmaRBCaXML2v1vaYrpl/Sy7dc9QOwXrCaGkdqmGJgsunGFmyQA
DWOGrtwVWKXFeu7LHkJZ9Ekvu7tgekxDlhb3vWTfeX12bWCdIgqq9OR5svhMUIYhx4cCFYNFwqur
qEtaKPN9cyLzrn3jfFVhBjL8jb/rZJxOfj7+JWZ033ydDMtvqC5MQtrQPrS7WlmkT8bi/hakhBkq
iFSuIP82R1gzzslv4YfgbQXv7gV+TMBlfI+1eQOznkUdrJ0iXqmnIlbHr/nHvXGKt8N3amHikmWo
DpAp23fOaUxJj5xvj7sN4XItHbuXl7XT/sDpxveD1UpegWfMXpr/7pMT5/H77XfGPns7kPRNB/xG
G8Mp6oGXQOsR5lAR9EP8n0fY66t/mUHOH6LLNdZGvDIaCFde9Zf0UXhrvCZJ6fSHT3X8+0z5jApX
PXYLoxOtwbJn4hjZv9n8kz+d4cmQWIM1dVCELh0CtPzqTEOyzXnWjQy8fh1+oQFrLiyydiYcDC/D
GgnsseN7/NtgzUFLy/TEkgRuLVwQn2AMGEMxCHfbCdm3xHCq28ibnnPCOv/91caHsFB1W65vZNGQ
gMacV9A8b8yBtFPVEmTh4yMf0QPIdaKxBe/7WHvab2HYRUlEpsyWXo6wJzuceERRBwVinJDIeWFQ
gbCAWpy2BW9v6FDI9cCkKKLU3M5XnnuwK7aOAeXq30OIkpS3IXwHjnfx2tABhzg9hFRlngvlAvFW
OuWZ5LEQb4+qKc+YQku9eMb1mlvkP57uazmRIIkC6BcRgTev0HiPAJkXAjm89/r6PcXs7mAGSdBU
V5fJvHnzJjN9JlAd62YbAGyOlQ+zUuySg8LjRW42hj21fr75dD08n+qLzavDWqjSQjymClQ59W4B
tj7qkAHyjfRk5jmr6S/ewXkQXb6qFWGNEXDO5asgbKsj7HE66+TOJczCZetc2kQbWPcCs3VXy7bz
0O+tgGi6AaOvIUyCPGWaKpuQepNB9JV4swpZb/Ibbn+o6pGLVdg75u+aKMdeEvVmsAMsCRQcBo8p
KIsR/bv+hvMslKlhMT5VveJjFUmxN94mhFF7sKuzDFx625ihq9K1+CodKFVaDmaIJLHGcVtOKEDg
hLpErnbrz798ZTeaAHaXZcvPbde6v7J6/O3BRrPn7YJifX5ZLlx/5dju80WMAK63PMBmIl3HJjVP
kqObIJLBf95H+0x9/jXPN5KPamzCHjXro8clIgm7I9ks07IUL7QI2mzW1cl4vh3C7auPzbhQ6ZoT
dDtprhr9gdBweeVfvhvAgSJBQXrZvqJGlMy443u+sWjOajMPBsL8FlzA5DSWr83jFdGZ47vP217/
zSubs102RTiclim5+N0AYIrhKlDyPIKt/dCbSB4QuqLmTtVQ0MX6KdYSYp3Sog3FHB1mRBpGrN61
54XHPWxttrO/YEwwHY7DcG3vp+jqM+hOLeFSX9gCXEDbCsU5YRbrt6OFNbxjpB0686CdooVm+j4R
4u5z8/JMVUpWFoMoPHYDHmdZrPf5pWFHRZCicdkBNNIXHSYZcvNiQe4oFQoyWGzAi3Q0x2WJZSbV
sIvcW9tLUFuY1SRHcSOO5N3Odf1wZCcd67IlQO8btWX/2SyQXZaRVvpOCSb1e7zzp4CAyE1HhocZ
LtNtwISx3iSqbH578PJa/YuF1CAZhFu2QtjqTVE2AeLS/8wP0pKmMnMDJ4wVy9IwVbffYJp7XTna
rJVMV9Jq3ZCWDuwn1FtMmUHujbsJohY+J6MmD0xiSSsEgFHqyyIyLFSM3VNxGEqnt4qt3EMFIBpo
91iJc3ZCTKfDdW0xQInVcGQtNeH8WZ1QAHCrCr/6KGImPoltEyVztz22jR5YXJE2/9f1wdYCoNbP
fy+xN9FPZ7kKlpVMmhwG9ObFG8BtWBSNxNCXPE07f2fdnXBS8sEaWwxwDHJvIT8YxaSx7N3GtG6R
roaXU2Wua80DDKdEoEgJMc7uI5YRykpMTAU4PsjBOdoLhL5F5bEjZNW47Ku7TRkAQDWb6LxzIcFd
ydnNti8AjPfNaNLL9wq0EEn5VU84x7jAk/Fi7cxt189WhtUyMBG7N+V2LtayHVROyjJjanwcJlqK
R1Mfy/RXLXG4SkG1ZWRn67MKSVH6I4ViM6ti1KjuWhVJJWxIQAmCw+Vpz1+MS+Vr2r1k/eeM3SpQ
dVWlEkFU8vEgHeEjRji5b/wIyRkhDKYoINUb1PZhXh0gJjsUzspDDOBWma0FWqE56UIr+ZO/t80a
cJ/rez63C2sVRxCbcGiDAR32MrC+fSPsMAzTWaJ9WCsbVl23Yl2eciSaXz5Gyf5VKIscWPVMdelO
klKRvOqqEYqz3TU4X19h17gm19YEUeRoUj6AJwJry67SGLL7tWD+lc0yC07tfDp0bm2mLCYK+Tps
cTU0PMmg2DLNPUyUkx1o48Rdq7ztAHZvaAEYGYm2KWA6uSZ2OdUoMF0OjdjrqZMFN1o8Ffp6XY1o
09CIM+11Q+zTapndV2LZj5vMHaKh3WO6tvuAd9ApcCmwh4xGdjw7ddZXk+9e/PrcvpLNkKNvK//g
9ZDfhD6LBid7h1HIKbCeSF1iR9J+vRY/89XCxUBFEzF0S6odg6wYGbOm84pToWuGSNJ53RANQtNd
SfewVFgQJo0QCvwr32bENWJv0oLMNWuCD1G6QrtVsZGWfWHEvL2mAn0T7A+SOP2mBS+q88b9Xhyr
MSGc1thj4o0QCzvJvgoyRPe9ZSu5ZEVI2+fYbOehkbuvo7jKs4SxgJDgWj+xkC8RQO01CnlebbkC
qjaH9iDUl3g9NvchleKvA5qZR73EL13V3qSSUFmk9oBBlVq5EjhyxOU2mMmDV00eMTnAF7pIbVVl
HFaWdRdtXbnGSZcSEsdEOTZnH4lhhkFMp/r1IINMcYgf5Kf6TrLhnrQFpvvn9r3wyrP9PnysRoka
Vu77uknUuPMXkpzsCWXByDXKZzHdu0TZl2v59J00fdPD/HBeYUFeOojwN6UeCRQQu7QPvKTLQKXJ
WCMXD2zXFeYf7P5jM7oOZ+NPSUA1ehhv2fE9wg14y9CiTVXO3wy6+t8Xv8uQb82mnxcBR4T0DuPX
4ElPt8SxOEkO2jbeP+6vdG1YnG+TSlwUePDXzAwEf4AnXQnOnVlbMBS085n8gdTe/ih+KcUjWn1p
h//v8VbhpZvti5nV1bto7QjnzivyYQeTxq3Kluwaw+87Y5Uhlpa6RW8XZik76oxQyYqigD+GhQiW
1qQ9myy2ej58WNHt5ba9sK5iOj3KyXFYue1SDbELoTKbMl8j1QLO7TrBGriHYJutz4tgLPiw87cq
bkEk1L7Klg9Ho3FPhKAWB1DS6rDF9XChFvmgd7aLfyTHJCOYlsdWzMoaJdup/AhjHGXEbizM2lNn
snOtMZVmVdf5Yw5Aqgr8pEMWRn4sNmOJaCbOxEap5bDk4r/HHlctLF3pFrNZ9NEMKF+H4AHmsZqH
2D4Y0Ag9Ap7RSiGNodYyB2gtUAEQ/5R9PxZYgwHIXA15nlOOboAjpipA2cLEPykDKLiXUagaC5l9
olaJjPpMWS78biv/u2xajYFw5UK0LqeKI3suNLvz9+71LMp2jqNHLdaMWat764/t150PIAWycR7O
+lKcu6G+fKEidDPAxnrVEISpvKwJmmwTnLqIgQWKmsuslzYZkXgUVfvgO77+ITc2jq8T7PVKHANR
B2QGfPnhM6WD9ylPdz+WonOuLafJIanD3qGyas0VXBjkhVGaWSLHlpaaejXLGOw3GNQGzW+gGiR7
tCFet0Ro76V9zbhEqh1OKjIayrDBhyaRnbTVWFmzKSM2m+uBBXDXeoiQyA2QyUy38HaYLlWdtx7u
CCGfprdd6SNTUUaksedeg51zr7dBKFVVUpS2nClnld40Zbvryky6GrUg0OKkYok+NuF8x1f1j/LY
p/Mggy4CnPuC029ECDspaQoIH1Lg1JZoqvZQmwz2X4GR0tlHeZRjqhecAWQ6nn0vT+U/3Z5l+7sZ
yDN61HblXTMWUgHWrRMy72xbSj7It5HT7p+/TuN0P93rLV8ooJZs1gkR20pWhz8CFbmSf8n3Tm/6
w1+3wMAsqlRde18JCnQM4UyfrnJpaf2KYTl+Ktj77oTwlnvzl9muogjpiD+h6FXp3jiMiCtTY86S
ZClKlhtw/i0pSmEALAmGVvLD3c+1yUWrQ+65F4ok3l/PAm+vp9FZqdbsu0QFNUhYHl2I3/adES6H
YF0/17nDm1py6iEQ8u7JunCuPwByQXdE7tKlHP6uPof3HIJis6B4K3euZae2KX85zLr5xryU3jdD
Bdi0GBNPtmny+d1fsJmXZxXetqGu0LqXlb9xCnSiez12aXByg/0cVg5igIod+iFgkVyRIKNRteOi
3U0f0/SlxcB+ckstP6afYM61mp/1ZRI/mnD5zeBRzlUoLByxLywvUtMK35JJZeD0eZFUH6yobcx2
BFqwONRmWc/0MiEHLxBwn5ycYM/BZeRvhMAHWIZ3Gcy6+qx87MJ0xrupZURaLQruDMWHhXyDmZ5b
3PPWuMsFDdTX6O8zVZsNiA8b54oB/mwaBJxtWyvWwTISS/xZ4bPp1Oz7p8o/amVRmFrUwZ+tWPva
QEKeDwzuzq2eql7LaH00tHdCjOSAbBbDy05BU+7pisbzI3ibs48lXGxbrOSTlcKhfKUcHgJ8AGae
ZRC7Ctb0/GvVJI09fAIuIYUNjLsQYUV6wYq7LhW/kXG359fLT3Lt+Fn3+s2l3gys6cv3Y53iP0IC
0r0ANR0PxZcKhHguL2TwlG6Rml2ONa/L4oiErQzL5qW2/xgBuLG3olMn93IZ3waPhnrol+LnWUfT
TmpTnFS999eCZghnuzPJamdURikkHVRMCuI1nrRsLsxetkU+WsqL7NOlKvHwvlc1NhLzaNFZfCZG
uLGNh0riqFULWCdN/PUQtZVPuSi+8eYJUJTBuof+AV8u1r1tGvfWdXgX1egpxlU/Vdlt0f3T+8qS
WFY/zJ2jTXrZSbMUEsCgaF6LV5BAIpmkuWJPU3DBzzfh1GBXHksIA0JRf7XbyKZ0/U5PlzCidzoj
+OBXHB0ESSphmJ5wHs1SevAMH+K47QThxvd6SslGwncV7h0sKwCMDFpoJQEVi1l2tHud4KUD7KKz
jr+9zqtbW2Q2g2SfKt6ClkS6+hizSbqSCoSVQy50SQjgW4gP+oZFPE72Dd8SpjOqNMsO3NoSvG7e
W8EjNGlTkQEfL4/nb9jsMDqAvkljZ08MxU6+UFUeReDNhq5qphLrAgSG2f6nBb2VZg6FkdOGklYp
9iCg1f/Gm97fz8OupBrM4OdWmVxKCpWnpSmK3Amgjzj5ZNt107z4ZTdupkKhbRRYVmOjiyHc8Co/
NTBne0Iaj5/wB7Pn7/Mw8DJbn9VzmJ7V5V9J6kq7d6jvq4ny6uVQ2XdQUa7tQ31TmbxKPhwex+nv
/e9qRETu5bymgs67mrrEApauTYXs60O0FaeC21Qopo+NtGWchRzd2S7Lcj7VyUniY+C+rNqTHgWm
OzXn0uwjsOpVh5ZhwVUWJyuFP6/QRtMEVoLS8SHJGiOZuqjI+YgNUsgQ7UtASh/tRU3WU0gwnvdE
2/Z1sTyT8jBev8PvV7UgfCQxf1bu4YljsEf7Gon7YXKYaCrYodi1fYILaPDaqoiiyY0qfCL7h5TE
0/SgCnb9+Epn6jU5LLQpV/cuGGCtW/fI7P24vCx/0Lwoj2drk88TWk1j318w7oonzDg5Sr2DGTeY
vS1PxZe75LZ9X4S/c22AWihzdldkH441FQ8bs1xdb8Yrp/fkDc9wleqwPHAuFwrxDGft86fE5dEe
IVPWx6n0ty8X8sPNSP1HuQmcF7J56a768cuX2OBZmCjxusyRI961WR7L7pIlu+gXHi0C+a86+3Gr
J1QROOEuJpqzBhFponH31yCPvaysz8HHTRB06Bpg81nLr73IzwgcijUvDw1a2POussEfVz0mXYH2
jegrb+JAFe98xMYdngiuva4at3nD4sldjO8rjNBl91LdviiUvWtkyMF085kOtzlICZKd5sZa0hsJ
xI6+D+3PpURTxc1d48Cg4wOnD2D6p+hgJIKuqiaa54VIcqrprSt/oQ77oSx9thT8ZkUf+SHPv12z
0lQl+AiRZJrzrwDEfOy/DZI5DQVbZp6XvPyKi6II3LHVAF+KCcwEpG0uHPoNbde4qGShAs0DCyro
g+9LQhz1JVt2AnT9bh+XanrEK4Cpzw+8b2KqKbxfjHrp1Dll5moZvvX7Xrmh/L+DZGpA8wAOjv2F
TpiX+TFEHIXkCdCTYDhnmK4QOdVbbm+7zhMbj08PKW5jeSvROCTE2X6YsIvmtXet58cEz0QeFyFB
Yo1aWwPKK1IEfFtg2X5vIRABeMPPRBdrcZjz0/nbLOgtM1Q+jt/Q/czYB87feN/h5CMKeXd2DCvn
n1HB1AiWxROzyqFbkkBOhdpxtFhnleypAo3X4NAUEyip5BSX3ArMhXuf/B6fYmPQ/viuumJjKj4S
LZX5Nlmg3C7GH7XCkHqsKiUW6eBDGuB9Kd7sjLbrEcQS+nZsT45jXhUuEuCe/4ENk7ZZxPMI7Yeu
bViQgEc021WPJ/rs/SVsbMMc3r/nxXik4MXaoI878f15OfFX8VZNYd1D7YGNitMQhOOvzWcd5WLz
NWwcimLq2p3GYAggohiCM8rRAThkACNsL4ey4DtQMv3+RLJclDjtREAtVRLqIQF9kACGZIPz13gU
1BZrbAZwnqGOCzGXfwir+EA+UB8kbx2HaIy7VOM06VwCnC6QJ7ogwayh4RTYxFS3bELYbQF+2ckU
qqlTDY7BG1yRl0uFHniGEAicQP3sVdIf2WPu3JDlMKhcM0ESFRHVIdh00VG6bDWRUBmq/GQqYpOD
wILsCPeGLoHii4tKEUGJaQFe8U6lHG8O40RqHN73LGuMX4Nx6hPARKSD6j2BiI55R0Ln8aKGkYlM
FtIuc28m3izPuKSJNrsZnkskDIchZGmqFQmAVGw+wWhfV0LMg3gVAwDrL1/zpUHnh9TQqebd+f4l
h+Btt0cSHGscTm3Ast7oGbnOsxp4VGQ+QiuPj2/p95146GZw6oDCFXEyyOJjkZdb52RZeppwl+fY
gUWrDrWInDDTCIlzeYo+9lq0DXTXf5Y25B6nFg+h8wwerVbIZA3faUAot+wDu5MT9pPCzZmykK1w
/x9nov5IhciPxqcKNz6RSk0yg3hbxyhExJfq9PCbBd3piFVRGgXwVx2QPWW05WS07qGgQmlTFQmN
j9S7ftbDsys8SVxuYITGdDpGzcavrraoYMaDfHX8aczbXq8/cLcO49NUCClpTZaoyCE/1Wd3EakT
2G/gwCbj/kTAnQw81Nqa3r5tVyGDV6tPOfgGio3BiG1zJpXNQ04NE9mvpJqR4cI//roGL4ydFhZH
0oTcd3Ks2WS8Dmm/JdrQhVSLIK/+M0Mfr2sYcGHDAqIrAZNXOUIEcDHNqRIhZ3f3o+yA8PvkWEl1
nU8qX6e1tMygCDAJ9ZzfZff4Dd3ZIOR65tRYvL/83ZuBKjRXfpU1IPGXLNM2+zUH4J9n1Xx/pRzG
ajrpzwSqYtAqKXXjLOmw8Wl8z/sPRva2n3T5NJAvq+WpHFuMEkFtAh1azP+QGvrGy7id/CPFOSY/
opf3+l06MM26WC93JndYxyeFbuzz9Uw3Q5xI8PyEsH8ttoeyNZDWswMkylT+c0kJ4TK4XxrpzQt2
Si7eQa8KTFNCIhLXepK0aYkKwjyXqg0wPhA6culfM9/0XQ8FAg0EEgGYGb4XrS+eqGb7Oi3bz/eT
1QWyiBAGAvmDgFlBGkdNNnoFA20VUnoJrQ8oAoASLuN1S5puzxC0atDCD9RXIunde5Mmfq5zer/u
SyLh2e6tQBJObnnxTMmGt961BhUZgftdFGwmebuEBtu7dmYA5gQWK/IieerY/PQazwrCGEc4rttz
18vK4l4E52UD71WVnM2qeapSeknsjefyg65v5TI6pESIm4nkwIY7f7PrYdxlp9ZafsyfYsWqedTg
HbZsJZFkxITKZLNKemqrN6Vsekfk//Gyd5kGYpyhuafNKkZp2yY1K2aIondR6GgVrbtV/vmPSHVP
kGeYnK7rWdI7DcNo+x1OavNzfxHY2tdlElheceNDDHsUwxxry+VndMen/NrMy18qpCcuv1X6+Zjv
VU1jt9/zldmjmn3Pn0voe5Oe3Nh1NwkWklb6eX8NfA5rrHSRJzCVfU/1T1+cJQeoZD7vtVRHkax2
vpsvFB/CA9bkVrxeaP919tx1oH23MJhXcJCBzVVVtXKPj8xH4gPtpjapbHKtpHSvs8wWOJUdmnPX
u4G4aQUNlp7oaCwqsb/PmZPMnlnOgTL+njqWOG+5kSKljFJyRkqEwpnEXiKw82lK02CaeeNj2TsK
NJUliRLiH1yJbiDGg4h/vuj8k74pFRrqojcFdxqZxrKzIxy3Q+66l15fq70euEXtK4NAaaZttzLr
szvPpL5ulWOMFsX3+iRiproVyyyxlc6G8ssIy8DySwdRmlXkJ6EYhtpbLCYykvxJycFUEKQynwFc
DpAzFafmdbLKhVz79vckOY15mFjZEXTk9onetq/u3+eLqlGUzKNF+BlYTBsdbPMg+B4QHuhZUCb6
k4iL+Tc+D6m2T2XqbpzP7sSyguYYMWIuhgb/lOeP0jO2R+KUSafb9+JTxlP8ZK58Azs2tVkecnPy
mamPCNbMmqhhECYkguSUnRrAYyh1bftnwgmP3kU5uVzTfMhoKS1TYnF4WDTRFF/LzUustHzDdxby
jjQBrFZNj1PHRLiVnakwboB5zOwlsg+6uECKwH/pA9CkxEQN0dgiMk6ElDvgtbJNyZCakkK19fHt
oRs+se/N31MVVh7GGfCde1lLVaD7s4qZZZkCdGRCwcOg+xioRsHQimcrDFyBWZR1ihEdBo+ZqVkM
vUUNrCw9AyxmYcPrrHHxU5UkO0LMCiYWcqTFvq8BYz5PRn4FoZj7Y3hDeKQq9tK/Eo4CPZtwgqRV
/FJbuL3TALpnvzcDWpz/MmkWtRBBkngDzmO6sSt87b+P0gkbS3VyPELZEfqGt7yJ3T9/wZYAIweA
HH/o8kbZpBxbjTQ6EX3cn2cnGHwYuD6+Eh4f3oAaYktTsO3SYGyHwwptp8XZbjbu09AflESFxx2H
WNk+6eDJRJsRQeTUZmyxxy6i8pKtMDYltDmlWZOYnUIkrKvAVFsPbfqBHDfZil3oHKSVYBaZXlcc
jYqvPZ/LtHbzVV3vu8AkLjo752EY/mVotwv/TjFQVvvmea9YT0UgHthIBnccDE+qrAvsG0xD4Xhx
4WPbcxYghIsn+eJA2vcCBWYXvGixkDtOMMN2V4VVzkJp8mB6s69jQYjxGci2GuPspIJMzTEe1LHn
cyBy50yzn+E0ZDXrIZV3OiqKrlRkojKqOmMwhLU00T63tJQdKtVZ/E+OFQEO3EGauXPo98YkGtgB
yGDvMYbCIj0vM6QAPrEumzxzgjhuLYEKqchJCyyIxBbftyEcaD/tMVsCdWB+eTvzbm85GwhQrLCM
l+7IOKcEPelLcQ4lPaaREJK20cu5WHCR9/na6UEUOxC6lidwvZHxt2SO3mL9vMq391sCtp0e7JTp
EuqWNCQJ7Qa2h57TjVDXQAzEvFPy4A15WI4LE96zw4iKeHYPcXmT5FH59yLgW+izSOiPoDGSfD57
kc6J4aDyJ39ZsS6Ku7nIHlyU5tRUmOCqwYnz5AkyhGevZ+aESDQ9NbxlRh4hinL6l6fgLpATUMuH
OVN2VHdFwMMlJMLI7H++8En32JfB6r1kTv7/7FBMMYPx34sZWhRexfOeeVsl2s7A7uHO6Hcein46
OaHow9RPceuNddOSF85HjMZz+tdmTsJqeBsf1BzTeBrKv9qd/j1IqWXNYEbNo4woyWEKN7Xnh1Mu
fC1S78dYm+rkl0bwNXynM0r+UoQpfGkRf+ZfS+K/tBRyX56ItVTSjcPUXi6/7zDlZhyEsnQrPhiG
foGIrd95gXNUkzI4l9FXpl+a3Pecz7MZu+ly6DoH30vHP8VQtZOjPszYPhmrLsKxoH4ahfeTK7Me
rofsWe4ZtRDvCCcRTsGlY8Inf40QvWCoxH89/bujXxvpNKY9awOZp7jN5jf5m3u7F6qhIw5Thyt8
uWCyoXQkC/vfgWYDlVKpJH0dpkZA4ctXBwFqDXVioROf3+gT6V9PDHxfsT/V+T1e/LszPd316Cze
jX0lf6UgXMbM4vUw/lv4iv8ajwmZF8977g8ZO3LdU9InN6GuK7Af9Jdj6ftC10DnJvWEBT0khEoU
8/xvNPGRKx7uoQyUDUQgAZ0b1j7XL6ogPVWdEZOecyGZqHqRV+nDRHyqXvigdBXPussRtFC5ez1i
oNFMm0yXFgK/z8JdAMDPLyIVs1s3NkEkKAjZPseF/NGcswrda+i4FryjJQfp6SZ5bWqYFMFrujRM
YF5gmMyMgedF8gW+3usQ7hR0g1JgzrCrn9+6HqY54cGfcQ+ehbMUuXFN8AKfd4Sk/99jhTD7/60B
/BwTlQyuZ4cL00WKJSVj5VecCvFzffbMlPv3Bs+GB5/qL4xXb2/7rm1dBJmqDd/FM1/rNDbAUMZJ
1qBRm6e3SNYsJhQquEk+6eopH1lhacmtfd4fxHVhoM5uHsnIc3edPU+2Fl2MNIsRISaOIvnnLo/+
kewfjl9Agf1CsOQFC8MRaA7TinqubJ7dfTfvPriyp3Ho+8fzBofAZEq8Scj5vdA4IxyXxnk8t7Sa
jlpoelouOYFEDSHaGz6Vy0ETSofxgbbvarrwSH1hQd5de9XALMLeM09GCboRXb4iVhPevAIxMv4H
NyYPARny0DnCp9+ZHo2e3ny0LiXeD7VUb95O9Q6vqfdE749MEa26ZSnRQ7OKtfLMjBKuiB9S4MfS
pRYURU5MrFSFJV+dtYG+gsvCnIdrvZ7Y1oLs389qV0m+26wOS5qPIH7iS+JbiVJegpt0EUmX38cL
NQtZHfPbVyZVzdzL+UTrvmok8yOVLqUsre7N+eRlsqM8mn85RUrgIdBFYqPXiRyx8gQC9M4RTD2E
SDeStCZ4AKXUvnSTmI798NeJPcr3qURjlb3qB0hR5VHNt40XBgXAonbqGNrZXW9mLerHvqWyrqLD
sZo/UVRRN6C9osc93P3J/JKs2V2/zigB/OYrjJrKMa/ocm68rh37LIBNiktVjrN6mBGNUwvmnv9a
vWtX+bquJ1t3U31wHaffFqU7rcxr44yBUsm2pAkupBxn++BYBehycHPlW3OiYkuMEEVatUOy1Xb6
t26ndhHiyCRaXOvKVia/M6s2gQ8lz4DQS9hkMbMv76TfC5whyhQzADvarBj8xU68dWrlfguDWZk8
phyvv1dMbfpXqdEcsbVIHuj+KczxWHbWuxpMHli/4VZLat0ppXSIksP1L1kU8cgUS7SVHy4TAHl+
c7SYNU7JSi5fyW9Lh5Qc+2iZGMU2NYyDXAFpuowNJINyMVpawfur+kPMP1eL0X3Hyiff8JZHXxMd
zhVvvRy08FK+XsCwSthmv/HcqoLrs/LkrK7bTG3UNAbX6VqTjsm1y8TLM0PnN/6yUMXsXlGSuPVX
vaFzRat1KfOR6iOzE6C7RZl4lWEjmYg10vzLBGJQDLKGplsrhDhkytgWV/lSKbGWP0enVflG9m1+
iZUCObJQ/HjwPUDKrUIR8BriZHvFSC7l4bC7K74hj/olsvPzhh1TUj1oA0NDjlITdHuu0vv92HX7
zdStecKQXRemm11vfazdUOjG37lILR7CPCLU0ZFAxpxsT/ZDFkEjI8hMBEWyGFZ+U2pxkVB/S0Yc
uGNZX5p71PnOBbmL/qtkP7LA50HuZfnoCHnPrEEfWyw97K/TL1E1sn4hak0kQyiQMrX06OKpUJls
mulHI7GTw1u8Fb/dx+O/LvXZ4qo4/v7+7n/voisV/e6GuMA0fm0dih+hH1Ivx6/Ho7YuSAPvf/d/
WV0EwRvTVKnxiDrz4m/NOAw81FMsWlXivDEq98lqnKRxOshdRMqBl/KlxeuRq1jORN+HWpP2/eMf
znPvIrqUNGZWWZe+wVnFDB2jDMHr8EE6xp1UL1GSUyoami2n6usY3cpDLQFdKSd6yY46odhEO5/I
lrNlFPhqvhxuy2qKi+m7MBxqQRMzVRxzx19Cnb2Mb5TpXiTRqORVph4uC5JIKVYZX0rhOjVrMnyL
CsssqYjmQ+gg1Xucy7EhqzNTP4iYEw6h8XWnYvV4Syx64fsmHvja5Uvtd9leU/POKrZIQ6WUq6Oo
ZN5Pr7n30+ekkyWZ0SOKLgk0FCWnbR6LClSlvT38d3ldj2612+etRs25XoiW7WVb4Yd2vvN9oazE
titfSv2+ujgv3+M3ZXA+P1QfwOZQ8ibbSkkOYfZbC/ycLvVF6835d3roTVoVtYKO35Wb26/4R/zj
WNlHqjNXhcErqWIzVNu5FMe7R3Tvhj+pulo8V8Jwu9HInIwyxbe3MJ4u5QfV6qvNJaOT5vXZONue
1583AcX6ozFnbCgznpfi3EhW8x+Tj8X4+ibthxFTVYTAUfqj6bL48vLS35Z+Pb77E49vA7KZKbZN
tDDVEpWQdZeoyCHuGfo0peRJ9u6tj0DDOpXVkXawUA9FCQ+sIqqG8U0529/k/TDroBm1ZAvsW4mv
dT31tRvvxmgCCESLjgSIaormzbZum2dUKsCGAzkL8+HNGvCBWA74mmOJelhbZTB/n2sLtdIFNPMh
A9OOZW/690LI00LqLmCcjwWKOU6OWtDuilTg7BF4RqS8yYyO6s9iQt1hdxiEbldlBvzrqQqnxx8R
BSR3Kwsc4K4Q0UKFo+7HR6juthp8kKL287zUTVh/TiXEyM844ganvpssdSkA4Rj4WPigT4bCm0Of
xiRD2N4VvfhQSazrj8ghn1shSILQqpw9RjgD1c8FVCyUOKP8jiAgVQGJ4YokEwrMUSjw2Eab8qdK
nNmSRsBiElFFE+qhehJF4tBgXVD2U4DWnIbHptyFOEhjCW2vqMkUGukp/E0jTs7n4/PDChNaBxFw
48S7SRqrLsI7g1r552f49V0I3dnpnH9HDyfosJ0wJCzMb81NsR3W5nDz0buO+HGAYTgsQpmnz0/f
ojkfn92urlQ6pBED4Ohhw+lDVak3zfgMjXQS4fOW/PBG5EW4j7f4vJ+RK9Rl49PxPJ+/UDAKE+rZ
cp4/kmY4Awf5RMJyjuEkAvaLpKNp4fGZdN0+/7SkHS85+7DMSpUnRxtuyUbOT+EGXUeeDYz9GXLP
5ePUP4S0z+T0LxURucu90jHiEZfvnoWBS+dmuAyJYr2bLjmVABUp04mOGS9/TGAdGCAYxeFooZPC
VemG61d3ujucAChor7cudsqx6rTQiEeKLZfiLYofvXNnXpsUG4nypS6HN+pM3+VrO3ToEcMhnN28
dH0xLJ8XFh8t0gP01claeg4j59zdlAtqKqTQdw+hLp4LuaRbFAoEnto0oi9tB/vXc+Fi/wQmVCgH
yI8rff2ko5+vffmrh/TkNomQwNUhXn8ukBZSg5Xffa2LrVbrXW0vTSxiFhdhjMVDHUcxWg8eUaJU
omNS5b/WySmUcOdKsMXiITpFy/GTWF8hE/erPlo/3qWoTuw6V57hs4cvQsqjOUXljKT0unIabV82
ff8bpRRAnBXaAN3quPEQWIThlnoLul/HVuotCMBdETby1TDKqW88Z4Pd0lhgyltBx/vI6A238HO4
+tu6GjAlryhrIT5ZrrjmdPXWfp9VEXjR4eCFOyAJZd4cDTfTMcyKk0EcEqishLJ50GLLgEO05Fzl
OQPeFFX7/VV3cV0mcR+NcG/dlo3wvG4EfcF9aUnGelWZ2+Vl+ZbsT6VC/fspTWj/sQNtihpsxgj+
WFsKhhqV92p4FVZt+mkmzLw3GxBGGh6mx5BeS8R93gut3HXciqZceLMQTPGtjVub8x8Rg8gPb8om
BH1CWLkCCLTosNEC95VSswftmGJznRqf1i+5bijyy7zn6hCAcrtXgr1jb9cCtRemaeVJyDxXb6Xx
m0I35pOx3h3+6+ZlPbz5bP8LtlmwUu5MIUniOHOC2sR3yryxwsuWS9jPApDvM6y1zaH92nt9fb1E
mNS9WzTpXsvE0N2SFdtm+Uo1/c7wz7X/O8ga+/K9n1Os4PW1tS32qK4Y1+IGxVfKhK/hx79qeA4F
OcL/X0Aoty9T8Vj+kp9BsRAYUPoSISl+Kc2zL06njbml5n21LT1eCvz02k2OUiPRvtNsZGo18ZAS
YrZRXuziVRS7on4GrtYWv+0WhefJIG/S28f/KozPUrY/B4YV71SxD81sWv2TbEfdqu6+vSyTqCjT
ZinzAkgbnsu0XcyUE0FDFYJC4Y6BWMzo3Ay3UMCLJT9aVfNWpH/rXRgR6WXUupb/Su8xoZ9JJPYe
/fcsv9JaQ+M6umjsxmyVxFI+l1QC4XJtKKmjphmQImCe9wZnkrMWHvGIElcvVYr9xnH2wqwfGcLB
Mq0VIrULKulOLsqxI8NzoZWhivnNyN1LUX6ri/wsSr0eUm0LB7H+85OPBgMLfthaw8KZgrOHNTJZ
ClzXMKVCudRgTQcj/YGdt6vsKiGHcY+ft37afOG7giWafkTna3shBOQIt8of/znfOnI5GrfiwgmF
eaac4VQFeQtUvkg21iMISFroXt8bxVFnJBG7nHxdPrsgdEX4VFjSuHfvf6VOKGPY+JW615xFM+bj
v95ZReAkbK99J1VCauiEFTweZUoS06NU+do/VLK1f49zaV0O7/S+EqmzKFtkw7P8mlronMJtQeVP
XXtW6ZrpeWn+WwVm0a24thqEVYBf5R3zDzpversQBaQgWN+b12CHT9DhFxWus9ETuIwZX8aRLR7V
NJg3HrVbbVk+0lWyz2bbivVEacGbeVEiy5pu/wsp08RbjPjtvLiGWlBmKoEyn4v6wxAOA0YOTSkM
nV0rPE6Evoq7FuSe9qHV3hHD7VpN19K4b5PPsLARXIiwzYOLUjtjUjUcft5I1gDvLkwYbcfStpFt
CogWR6G/8cxKRCcNt3+bSvi4jAa3WfSrKIShYCEdjUadaaLU6YRv6CdfH8zaxrI4DZvmvJYm69np
vLfO5da7f9PpyKI7dfnd30V+y++Fahj2YVpPE+XpuePTLw2HVJd8W4b9akCsGppBfrTE7GyFpmnf
vLgsj2x4zlrIyjAKG9vrtkg71I8Wl/fOaNSYF19+F5Vb7dlUrRz1v3+/5SJUl1VJ4SCf/pt9qdu1
oPwzHxk8T2OMWWYtbuer7KokY8SvQ8ngsE9draRh9X/O7aqN4NgKG1dYSJS3YPgj0gf/k4iVGYPa
ytuS6FE0G+u5iJPB2fttWDyLzlQN4H/7TCz6vTW37ZsfuYLBF4gPxvaHN/UknhvNW/Ot2Rw38yVW
+qPUfOvXfhdRP2xRh5frKFnLwlHuxTQP31ZmJPHg5J7JiBH9IMDx8fi8fcbePXqzl9lLwfOaZ3Uy
t9rL0XwUHvPR7AZ0VqJ4slJ2J7utbTIfUgll8S4DIpZTQTxdJXF+aZ6a6+qVLrNMb9sjf40wlGHa
1Kbfl/4sqvX5shy2PsfqCRyEzav9oasZ68FQvzaDlTkr/zBV0WmrAzo5rB7mZOOZltxT3v3pf8zZ
O7kBlhIALlhqPz/rz59r8SeYSVXCOKPz61oRuREJ8dJpcJIK/SmgJzhK1cqeKo+sZL99O6qsGjbR
cDFD6ehwC6G+GN1pRrrkGExxeWpTC1fnP0Sd15Kq3BaFn8gqc7iVKEbU1tYbS9tuzAFBwKc/34B/
19m07g6Ki8UKM4w5hurXMBeJipRzg0Zu2AaPltwry2ONum+pTccjpWpTdumNnxCdV04gXlRsvZbN
me8gP8UQIgGryhwZoLwb2i8bUlVXbji0pzRQjVTIRYcWXi26OxkyL5SvFRuNBuEgkd1D7lLWhk5A
ETelypzGljVLUICDJA2NLEYnl5yx8fsxzi1Lf2He59Y9VjP2+RXnC2sfrXv4gQvHo/hUMEnmCcP6
0we7aspXoaCJBPAHzuSPQFch1WC68IwwK2b2tImer7oB7dzexnn09Az59bYC9oACgr+N0/khyEts
WLi2D53yQb9M/+s9FGHJGtJtepsUtn43HTnZOhJr3fQS0FBNvIMEThQFdis2iSr1p3ouQa0CXhjm
Hg6Q5ia2Dhebf70sdOO7bHsJEQDiJ8zAjsufNFd1X/XRqvbNjUf8XtLlXKO68Z8pjvPS3ckPke+9
2+2oQkeO62XgQu3whcoW/+HSnXAAQYxj16sbtV/qbpSorsYmpZMlxisPRZs+dkH+Oqli07G574B+
4eJD9Qg07+y48jLxDXD9LpivL0Yp2AeePwwfCXCL5lPAwMJG1r3WAAIxxgVpzy4+WwOJCjh6uP4H
aDqHuquTEwvR98MefWbc2xrlmXLo1PcUdnGCjwkEJp8aRf/KiNWg6xOT882LQVhIC9IwM77NRd8/
GX+B6fuF8S6rFacOz3s+xyNtdfUtnmfuzOp6e/il04ljgWIaXijmggqIZ2gb4Xso4Vlqcqh8h4w9
fatRjtSAg94XvGYMJc2sjFC8ZhOcJFRl821ZVDxUy5B+FV5S864GGqDEofsJtCAfph3+9sAQ13TS
gclMIBzrWWNVE1qXrftG/IJ+U4fQq4xSStsYqdBosU7U7HgLNwa2/AO+BnQW89xw3gh6idxDRsF9
2bpPKRwAbgDbEP3Z4nstRFpHSFtosGq4yppqjF9EkvSI6ORiodEL6548hwZDMgWJqt8zlxXpKVaI
Tve7MHWIn1knNu8zOzKdYN6+SuaMjfmflQI7Qh5UbQ36rMMELvcXAkZl4zEovATZvnItsrxx68JB
Y6ATY2GN1kGKCYEhjWqGvAZWZo3nUDzzndxo/Pj5Tv5qiu9N3MaBhRZLTt4lJORQh2tfX226W23j
bPjLJWY9+7WgRjL/YqzxpZNM2LJk+p/ZBCDaKpzxtNsk4o+4Ji5oJ3c/EQKFrGKTu/xq1NWYTn9L
zCpYLeCx0NagNtwNTkKqJp9oqm3G1WZ9K1Y4AmAmY7JoK8zBom00qVfgCjVvNSMvpoDs+g6YGMSY
IMhdOEl50B9c+o6rpjqnN+/tCK8Q5AHxD7WwVkkdVNQPiu9eBhb1mDAITJ+OllGt0lSY4YrCw8ug
UNRAsYMiwpQHRf6t/lBtMRHwWfPwFFGi73VupxC00CAoQj2sPrv2AlAS50hZPygtJIIFEQQBluIo
UwX7YXUoJjbLOM7wv5+1mrTAz1D0yBFOYMi0NAdZAkf3Kfyx/AyoZqAg27unhUFzUgEnqJkZAPmK
WCw2+kGNwo2VTUQtYr72UdTM2imbqaFlmDHY6mERLOQnUCTaxboh98mh9+fL2UzOq9Zn7YCoV2nZ
44PB7XCSBe9lMces0uRh+vA6PYbcUBkUU6r58BSLAImiQrr54/kuG7ZQ0IA9hXPqwcs1VhTwwWB0
WHEbdh4wEm6M8NjNHI8VD2NHwRLEdFgQlc03ZizEPDK2xga0i+moDWO309h4ck5FoPCrnOncnu92
vIztpn/Hs2K4XmYMQesxy3fdqfMyHWfKaOLHHwf2WCxWctpdh/tbrD5N1m6p79Y9mKswQlFqJ1iV
R7rc8bWr9YBWqgvX7C+aeTt2wLetmHRhp/KX9XjN29ijiMdxX6p5OPHCpqUwJRjAqeM4gyWG+QSl
d+0kCg8WMcEdEdP5uNi3ZJjBF09MtdMlUDGumJjJuuNqAB0lE/V7PVxXaMXBns/V7xrx6peg+4OJ
N38i3qt5UQQF5xeb8GLQ7eCLciN0t3QLCaIWM3WsNRLWKEw3bStcqO7LTsNMuxkDTcF4gpn0MYtb
v2n1eU1+dwGrMnc/ase6D2oUmit1CNNnTGfv5hdzPPQ3li8/rk8gR2bYAmGCb8DUxEH4gSoQxuei
/000H9sz7U4mT3NSN1vW7+/vlIvR4CnaiVGgkKl+yEfUDy87Gg7BjlVqrfBubl0HG5XBybLp0N3Y
rXCxE0zTAfW6g7qCKNgdRAv4rSgkiqNjvfkLIsjendewrDmVHaseBxplrDbJ9NynxpXFi0WMZUrr
m0y6F9sqCxpLQjakIC4cJ0MoPuxonJ2JVsLQ8au4mB4N8IAKeaNACASMcgVIFSlNpSyGAxp26+UX
UU3ZFESuNBW4zd8Lik80d3VoM/t3MNaZ0wtexbCDxpGF+kRTZEqD61HwryHpRM4h80UzX5E5CFxs
zXMZADJhip2ycK54k0aj7nhigcDSUOgw9lvKTCnNhxG2/uZ7Zoe2KGbJ97fWcs0HRmhLAS8G15Q2
qZWaxGxjjLNiT0ayI79xusfaWxSdCQhzyv4F973UBqF1XaYUVBQ8Q56w0oJYwdfAYGCzuMFcj7iG
f0QJTUO+wrL+zwQrFj8GFlWD7LOa11UhNEBUsXNM0x4EcvQ0fCCU4xbx4grVTRXIOCpuApsiOSgn
N89dYLqwjFBIanPzXUAfduAFnobHx2XP9cAj0/oV0iFUfsF8T9ouvyitSZ1RZ7QhFzh6RBS+q/Rd
W2txaJBRfApFRdvsWMWhgaghWWKIauttTJs1Skg7o+akMy1xwGdK8dqnT8XY2aosHyy7RCPuFLg9
KRS8O9JopLn9DRSVMLnw8cVRAWhxMpqT+iTldkw7ozcvAQ3EdaQ7nDuOT19HpS+1kppbpZArGR7o
U3ZPiFjOxZpC70iw7+yp+0MWhth5UuIF48uw1Uf1p9XPhk0IoMYZ1Gy1GykdqhXBGcPYiUj4FZTs
h2EOEQuq7K+12F8PAA2QutNR/nr62bDTv1rZKKOONiWsQwQYWokOCo7nfofy8scKli4oqRLQx2dX
u6s8IPlj2oEryMloN27ZgJjrVjo/ANAnsidOQLJeSu/AduBiEtMSqEnD1dl9hbwcQY+EktZwEu0p
HwOWaX96FFV77F5uuOrYae/svntsxgPqvd69cBKPagM9UgyuXm3QAAHbAlVbtY59OKWZBbwdpdH8
wQX/5jMbniwIPQGINwZaCFgA8ofsgo9JOayJAZ1vykW+q8NicyWAzlYMzVQT7r6UBryhbymDwm1A
n6UmwczEaFaPkNZzdUbZEbKsi4OpT7Oa2zPF51qg0M7JTbMPd7LYjSosT5xNdFsch1UAv6f0lpDn
4MLVdbB5uhGWeDvLfTUQWO5pRVnpa/SCdFD9zufSH2C4eaJp9QUo4h4UaFrXIoRoYEXLO1AtlvoG
NWDR/D59c3rRhzUJok2jOZZPEwMmcGFiAtcd9mD/4IIpgO+Vtzqnzg1opOhuvVXgajhl8A7Ue7KT
4KxkPQXgjJUlr039AdZPo8MMJ/Ajs4XeCATU8OXkgUS0b/MHpvozANX7GQAtBxkNoLpKh59WGfQA
tz0xjTYuK9Ac/KUOnw/6mUMJtX+2W5kQRbbQeasL3R+6B1HofU7Dg2AurGAjwNbi0gL+LNamMgD5
x5tugJQKnO30OUIdFLqtSbJtw0lU+PXAzBnjoOpZvyAG3Ic9wgDpoE1aTez2GRBDuivbKhqha0b8
l6vWdesBmwxdKKVMtSuSzvMWGl5end9p7gmgdkYRJIi9xySaV3Clp2jlCIMODQFNztuWECsm5gG9
AsCDjkEh3fP59ziMSmrtB6KNi1u6n4z6yw7n7QV0NKsrBgeIWez2nC4wAR6XmhJeIKcBW8obixY5
NpwUcfSxJB/2xCiAT8LzTg1AAg9YNG//NYXPTeAn2taw8iiX35co0+MmAXyBXeCPX/GL04qBQ1QW
PmVUUlecHx3uSo/qSYqD6s0uOpY1lIeF/QZ9DY6+nCPd0XqgTcgJ8QFgK0DkByzEgQPrd+cHehfQ
z7QpXrTJShy8jvuxM+MDyngM86ZVx0RUUETDLXHIaDMI3+ahd4ZgEKNsEHsx0V1QOe5pCAoEd7dM
OBI8Nyg54nsM3Gz7HtzQyIE5jsQGGQFuubQ9wdsbN4xSms7GJRe1ibYUkNJuxUqBR5Hg6GFC9k+K
ufGqIzebElTCnbiUDACWXcRsWDoG5S1LoXfpneYdldaLaO4+OvQWqBIA+EZ1ihQpyrXy3XG6IlJa
VMyjItz2T0Aq6o6c3KrpY6cx3XXyD2tWw32wRsXGnfwGpfANnGpcaz5346CIKc7RuV+iUh5udOPh
4BLDMtUv9VKWphttfDgBtgY5Qpg1Lj1wGSwqTa/tp+YT44YrAT1ZYVMBJ4Bt0rIq/RAN1BsLP7RB
WLHwHt9oMhSWBnJChHWgvUCVGOfjwB7z9B5o9b4k9Dtr7EDYm3jM0GNUzc3kPbuYUf85pB7aaY3Q
nTIOM7bgIZbfV3OC2nev3SPza0Wzu49YzTB2XkNZJ9dh5AJ7RDsrz2r6xz4ge/FFzT5Q4j0mGGuj
6iIhUFYaHyZyGpBG9HH06fmnizAfSYcHSc2E8LGW/BuggNus4rZ+GFLjUq/aP5PEIP7GBkZY9Mh9
YvhAydRwW8uWe/cxM4cQl9IJnz5yZVB89FOuo4bhv5M9cmQvfg03CIcxJM2bOHOdzZos5IgYCzo8
qQv1B7lwqEfYAt/QzJ7oKuAlGFEwTbIcUt7tdL6PED2gu9D10MGhPXKUG1h9QFwIDGgRkqmUWYsN
9mjZ0i57oQlxNzBPxp7d1CEa1+ru21AWNtlfJQmUemW7xt2R0QAVCZJJMjli9HQwvJAKYVxRx22/
WaNaDBB0uSGxRc/IPVp0kH3Yk7FVLSPVL+hyCyoln6JMxU48lK0HtwVrYBtSO1WsaDkOexsYfxrj
GyiwEsky5iECcYSPoI4r/UjmnmpBm/pYzLeaS4AH1JtCPS2Us1uMS1pPYAtACWEDLHbmFPg49JC0
XWOsGdUfMpr94Ks1wsZaBV6E7KAbcH8qbmzDB2Yz4GCfT92XTXp2EBpIzo/rmFDzDsDDR7e8CgEI
LtsrlIrA+Rxylu/xi8Ro7za+e7fZa3iZJV+VJdruuydieLEDu9bs6ZeWUH8tG/3OEuDgswsdXGkX
rzcLNKpGqkB/ekewGtDwIRd9puidPdslgrDABgtXtbcBL+34YWejDf4+UUD/KSqvPuwDOOiypbQr
E19hZrKRsNnwv8whoLK9aJLO6yLosbhZ1E1pw8ODQW5lA58hK41ZGxwxTVBrgLqrxn6d8nNIE9jd
eX08Yl9VlARBeW3ZCs5SoDOvLxSIUawugEuEm0+ygOgHUFG2ezmslJnnMZPCPpJlc8jtpSIu+xpV
2FQhV2XTKGdfiG/UNQoee7ayPfX94b7Cvs9+r40wmmhDzCMaBHMVJIEOCMeLqi7AmURZ7tM2dsNp
ImKSCFZwxZgVSQYzU0Tf1QjWLJZhPrWiXazCeJMnlcBELXhF/jrOTumXSEF1QbJLXwR6dSilURwK
usCPZkIqxjTDnvjPDaMS6b8dml1NbcR4GcAcjKsIB5B8QSgGCB7rbLIL4B1TqDacH47Enii1wDbR
qyQmxrmxVgogDtEu+hPuJOMETyuWJlZofhO4hF0ReKXY7k5gmvOShMH8UcNPe61JCmrJP9Qs0Wsb
9k7zlu7EZgxc9vca4+WI4Vm8aq2rS+GG1y93+oHGYM8pQqtXQCHAs8x2GFNN9mTQm3kdWIoRrV5v
e3JF4c8cQQ9FXpXP1Ttk1Gk4FMY+JjBkSWv/m00SqxFwEqdU4xDKY0tFC5IPU3wbgin18H+ur2L3
RRxDDqkMLjVPd7zKsqXroSxuVKc4gdpx+qiI6xeItA78UIpWK1IuNxNT360zAHR2JjPjRh2ktutT
lDdR6LuI/aDxR2di1M473AXdCT3IEnBpSn2VFwcoc9Uh6hj9TldUXfy/ddg7GHBc6mOu/gAIBrxF
HwWBMg1QOq3OZRQ9hc88x4JRizSqwV7VvLjmRWiAGg0ykpf9bY99xT0neEKJXS51TdEa9FIUuEPM
9zRQBK5VTTgeEDantdwj5KKpyQEECek0th2EDxegXKlJieIDNi24ZYhwElMaUA0Ikm7b+QmoiGio
sEPWB+4HObJMZhyWVQu0zoTzfYBMMXKOqBNZfCpFSinF1m2TP11H/BpjDOaE5h+vp8xDStgL2sJp
qI6hoZRLUFx3VSVUyCvmIEMnWb/cT5YwdgbjI3nWZAmFvhvMapQi1HohOwIyoV72W8P2qJLiCHCw
lFukAAFgxY3vMbdxfe7A1je9C7s+t8MCcOCf8rwX0qDeDUnRBruCAl4nKFQJthCIA6BJUuA2lOQj
fPPYdqk7heCTSGyjW7I3YFp3igNhgHLrD/bRCRH+gRKI+IgAr2hZcX9AokMMBIS/u/vWq2HpUfDb
WkAn64KKNfeCAsC1310zsi1ltuB3I5PQJtNdteZsvjWcbQCe1gmWt5YRuuOdbDesV4wqjSv0Dt0L
c0P77h3m+yPE+ih58B6KKYlywJLMANufjJ2CL7tSt20E2AQJ+zAr/mQvzDCYJ/OJaCjGU/frRiok
MlY4D5DNEArjwOswQxtkM3tLYGFMcck6zfZsB2RmKEK3wZHQLMXSFAin+p6GyXUnvkmDsK3JfN0A
7vHgHSyVCC5p/2AnxgSEco3YtGCIEKVwJ64e0SL+P4CCgtfP+BGas9FPcp5YiDgcindgc0K319Ec
Ru+C2I9OBsMgWZwOmGOtxqgZAFKB4tCN5rVBp/+BpWyPwjGmjqY75QBuDUsIq4IOyNavYREwCQjY
nHms7qs76ALqyJHHvA5evaYtqEVglIBTezXn8ZceqBy5/SU/8c/zuzyGyJxXNxyKB02AtIOWH24R
LCn5wWRDOUfJO+4bRKjfeE7QoUOG0T1tH8idflNS3fHrkXPHYjx0P4AHgUZ124ONHRJUakMWi9HY
v7lNM7GJaBoh0c2gBzpr8Jmedu3Bafnob+wEJkE02VANePer0Ae+odQlI4Tw6wpzyDj3yvYHrRIq
e+cpgQ1CdL2Wn/Reg4pDdT1/q3hwenCrYvfkHO3DsORWesm8Cn/uEa0/CzrzF3o2baNKiJsa5at5
rEI3btyI2QMM2dZ/AvA3NfSrKLI0wrbxxuGDoyay4nfXeIKAWVGuGHSzwQHGDCxBqu5xP1hxA+tC
xTzvgXQBDh/uInlkyhZX/HRO0MvoVmB+hkjTae6fSCQgPwtLEToT8Ckjx4djsnsjwvoyIoD4YOFa
cB23j04GxzpZvOWVSQ2nobHMbIrihmmtV+uf+zGxOUhPRs1xxa9i1FBnsaRjnWBS8msOVt5ll8Fn
SxAv9Vod85FwD/mEihWVu+nDqiEnzJ4KlULdTFAlOZkhpUon6lescsJaacDpzi9PR/DqEwplWhsj
AJ8WjZup8+CNUFI5CTE7SkoeVlSH76ZL/W90tGGGCLHmWUdi8w5hQpWZXHo6CF427uaRXYTnBnCD
APEkWARilDec9wO5Q+fTQAsEoR0KXCXD9GoaKRVB4wMlIqBC7rSue//lPLcn1Nsmf74B6ANwfkKm
0IilXNctMX4J+/GfwksEU4nKCl6Lr0XNH5MSwgb0OeAyI4joNlAhc6ETvOKqtfFje0cf/imA7N5n
B0UXX9BonWZJtf9ooZDS71z8tDl8EYu8+nFjFBBJbIxK9V7a8k4thD4bbzuGeRZ0bWO5icef5rB1
d7Oqnb5t2pyhlcN6Tr6N20BVBx7Cw/xoLPQeKPMco/Wh0cugYE166XVYbSyh1EigyEqsOaT4DTZa
kryBcaEvyPV6DYgaCD2D/DvZzbbEjVHboXc+O8jAoPOqclEnO4lNiJ75DV/1tsXncr5SBT0niQje
Svo9MVu+KcPrwW/AFML4DQ6AwjnyIBuTRsLYD+kY9I3Q1kHUX3MRi+dMLVHtOvWkTiUWtcjOEebS
oFdumNnvmbT7xYJz8L6GCxI8Eu9FkhzpI9SVkeZNupVdjNcFzxZ1a+DaWZHz09zAY7B0IN/6GbwC
4wV96dnKUqMJv8Fvmf9ROsfBrjDpujfSC5HxCR1I4zhBCdsUESlJbFWp9joblUbvQ4ws57jn73T7
uQVhGaVgTXzrsonoMzLQUUlfxJX5kTagUsS77wdkIq1P07nidQJEiikCJbTkcAIY0Uyqp9h3n/Yt
oggMGTBICI2gBQ+WfUCHEBoclBAio4V8GAGGtxmQGsjlmttkyxsQuIgi40kJDqy1cIW0vTunYu4m
9r09qSL2/eg1uKmpG0KmgbTKpR9t7CxvUhnbKnU5eQdYJfULNHJj14nzgczB8QpXL7BNNftwtrOr
+zmaTwi6YUq82nR1dIPfypSSTUMWJ3s1UYYShW0Wd+VG+rzaq0wpy4NC9676NpaLGoVabMgAqxwk
0QePWTKEj5AZR50a6wiEfPd6lyF0Z1dBoyyAwQ066TeY23FNzJwvn1vFLb7DrBur6Iwwu3oY7CoE
fB0LF5CGJesmJjU414vRBoUIUu77jZQ67B6UZYEfqEnA4r2PEIL6af/SiciqlrieF8WE4mpDSIfX
PJDcIKHSNFtQqtkb+LBDsQi3f6nmgKOOtRnNx18+I4xZHYIymhPdVnlwSqiEu5P3anWb4OUIPLCY
wk9Aq5IpahWjy6lbmbe38TqAabZmBUAifw8/15bBB6LIzXOy5oLELI8DRLKNjGdm8GIaV6eeqQP1
Mj5WukdC+XyVqDJ/4F1chJrMaMEx5/2M5p8LTONAzX9oJUrfYcvhMlEZo0kP+pH+BKIzvTfNDtWc
wJym6b7Tx+tzkmnlZd6olzPSOaqIxxacqOqWBt522oX2HV4VRkMHc2D/3lcQOayOaAiTCBK92svk
DWgiFp/0wj8jKrHdwPkTw9AFwYr6lY/7dLN1e8s5oWhpQGBH/O9W734YxarCiP16He3fQTsYV+hW
LI67tQGWSbqbkMxt1kL96jqB2qV2nkbNXqf0VaXep90/Xb9uBOGDeRQs2s9B84jZxl0/HEY13PFo
gb5dtTrc1OfHYLwpjSrB5IQn1TCCer8mVS6/el2CTH8/V0n2dSvP2gf/+Jp0Ir+dgYY5b5uvRfU+
q1y+kP+ID37tND2Ul3FlfIl7nU//GY6COIN2YfKojC7kV1rThG45UvsbjEoYOG+vWhqdw8mR38bB
+NKe1uLvSmNxb8xv7++IkP110AhG1+ffhstHBbr01Wj/xHe279GNmikPFy4mmnvcwrjdLLvXpxjB
SaGXF2HUi69eNfAPXCixbNSyKBg8etHDjekFArPtfu3ttTbO+TSkObfIH5aa+ysyliwAcBc8+6+K
e+q4SD1v/qAiQ9E1u1vBw+lk/WfF3ZTHZ2Je9UH1LKFtavlJQCEqhApeo00lo4uoGo06R3YKjUgk
fZT0Isf74iZMmiUrPjTsQP2AXcJMTWwaEh1MEHQWIwtSwHByIRsAvQ1xwggpL9q40zQSzYdTwYO5
DCC/gcyQthzeXvgy0Xv9QHjysSF9InLEp26cNuExDK8FBePdOnQDcECxwLxG57rPR8ZIFr6l0kTk
kKuMp1CDwG132nea0w+teItSCweQ+Doeomrhf2Li214dhNvGj7dHP4MoC80RQueffaIoevMP7OB7
lv4cQKT32PmxZKZX3B0G/IogAmVtNWRM/c+gsfsc7QYEbKPHvPrLJomwJ5vugS2F9a+b7WUA0laz
HZhhaHdIA5+6z9CAniokA3IeN96jUse/oEqeTNhFM5bJgOLE1R1KqMN7VisTjkvvSFe3F9fPNsJw
uhHCX1Xa03I4eYFucmGHpnfOn+0xmRIL2SejYzh610VLz02AjST8hixqsBkS8J2B/fEbPSis/MYk
Hb9G4e42Ow1aA3D5EBCiOtQjWfsLfofCQWLnOnbYP0eW2RYagpvxc56Zjz/IZjZzEZ8OXmNGzhyj
sQ6Z89t6krccbsYfqzQN/BYMtAhU+sm6sQz6jUHDSczX4EiYkAgmpSN9mJ8m9/l7CreDfRww7DH2
H7wqQWJlfmiOMxSz7BLk5FgbqYEAMWKNbwqie9Hs3GflvnSQwmNVmJB8fexPN4PM3LEMBGCUvQes
WBkBGyC7rDHl8LdEGWJw807RPA1PBt+9nv0IPcHEQdrvRYIdDY1B9mYgpZCXN9lFQ1hiKsb5tX9Q
pnTEHto4NwZewCqzoQydmFtevN9n2LbpkUrpq9L8Qy+209kFbVywZFpiHLZ+GZmNhnW+uu9PpXt+
/sWl0RMmojLUrBTi2+TIoAI9naevUZZCEfOa1zq9O9Ij99k7TbrNXHWd1fW2r3B/YF9iyrwbiyhC
j64H0/iNmYVCdXVIrpH0Uee0ZZHhM5KDT4uDDEMYdsLREXYq5uVRgm8M7+vHQD29mYk9qjJnUn4o
vMTL7RhEb/hMwhZEG6u/xzUL5s/HvxsIiH9hczIYKXdbh6urT8PXd0itkK2zymWbMrFBMoim17lV
7UF/NMJKOD++HnWndBo2Y/+cenHLarwXm+NPpYKWE1GQxvgem496r5L9PK+75Elxajpvve2IjG6t
X632a+UudjkmCCR34B36mPRn78yIamZOzGj7esxq/Ri8LeYFcegro0sP5fElvFKUn5FH77+Gr+Ft
zDO6G3ybfN3XkJARJV62ls919hXOojF2IhZeOG71Eeej8HN89kP21/GL87yc1o6AAaC/BoywjGAP
Wy8ZPsZYL48xxiyfXv6t/uovjE3+88MxHNt+OLt6TfJiXmcHGfk6XpeWwGyGZcAD5WEBoxm3mGkE
Ki8rkrREs+98Cp/TT+DijYdIZUCABq2uPr7Gh+uPGJFPD5Fp2iogQnkIDGesA6MFDTzsCzzOMwJA
Rv1rc/TgtX1Bbovxd8OC+MFM4CtcfSJuPk/pLPYr89hPEZ7eLLAFkJI4dY8nj3maTJPphyLyeQTp
d2YG3OJHl8kGFuEzxwB4YzBEHBnxHxira2h2TzBjHjFDvotJQ4G/avwpHSa0h4TdbSUcAhH1dH4P
yciH+8e+utUD0Ay0p58+61qVRBlD9Q5hoyjcqinEClLPiOYkuyHYmgqLKFzw4wWA4DOovXzmEeOW
L8LshN08QoaBS+yQlLkSyphePaF8UxiFhMMVslllFVRXCw17Mf78/l4IHOFdX6x/+j4lS1T1VGAn
pK8Q1Ar+s2XnUCQhQR/2LhvtKt2d8oCqVAYJRKUxkCPwcZAKCPM2BHakiAnOJuW5ZLlA24BwfhuT
vKgK35gokEqb4M3j+Wi8YWvg2WsZG5ilKWxL4Xq6IF+BKjWiyxbrMd+wMcE2eLn3oGJkduBI89yr
7K4UUlOrTkkY8wFi7/Vnt+Hjd7we97Bzd3mWk8sCykmoiaHYDaWEM1zK9oMUDOzt1GEBi8SXZIKF
/OpGjMLuAMA9O+TCnmQaAciDsiTKAKX0b213x4iUeM4oSazkt/j4KHfeyqKpYLwMEc/gS2c7EF6x
itdcmR53nxUl+8JM7CzRsHm4nZ2ySNlXRHaJSAY137z49cXS8/q6+rjWTIpGvwVvNBiTPJ8kbsns
60I6WXP7Naz1JQV3+IFekBmITxiONb+L6ZiwjFWbRvLV2j3XNcBTa+b/r547S80lzSYB4ihuIQTh
U1GcP7CTcexBAXnM9BoALJplxF9nEllg67jrZLgJla9Vs1xfLyilJD5nFgA4RgIBduHMdPxOflrc
ayxjvzrLqBPDPu4eYPoxH9bDillIH1Z99jSz8dN8ImRVc2JSk6kxSD2Vc6WImWT58bZKftlOTNVU
plZmCp4J1jkiqT5VCb01JbgJ0A1IJsA3lTEKyAglNsU2ACHH8+l0qnLmSc15mgSHzoPWEMmO1IBB
B3w24qFUDP9ASGKHVnN2WiTfh23157Qtf1+2zZ9w8dhufsJttH1vP4uDG/dO7iE0kt6hD0O623Zh
S/9tujccK/81vlKiR3kkbU0GGXE1KtT0gyre8G1U9Ub1GsGOvIoNDK8OkOiqnLs50D3kvxB2UOBe
titGLyUhBjtxNEzhwRi3y91H2n1jNfIFuBxXHS87NdrQYnhlivOqu5N38hrxhWDX4dh/3JqDzds+
tBBnalEDUmImpAgzuhFZJb5nFkEMTNbzoOf0l6c/PwfqCk2rQ8hbAQaF1hfEWPcaYChfe4hCku4f
/7IuZcQkqj1v5A1GKxUyUn1GVLUr3OfAmQgQCm0mX5PVyLvPXszG/Ctk+BDdWLaXr9nn6/N1sQiY
DF/jmcGK5R/NUi+gYm20Wl26S/DzUEd9fYb1dvc1rh4g3ep2fuso+QX2X9LtZyRfAFyCg9T/arPg
kTl5h/DSqjXjZf+1lZI5aiRVSBn3wJWAwm93V8slH/MzUQgfRP3vwcwLshxrNYqvgxCTPP+qvo0N
LwFlSlC849ZRYiCqGBoXbi6GeM2stPV1BhCAd4DMUceoX43tlZrPjvFhWW6bUdu8hUeCqBkwsqrZ
xnIn/lrzrrwfLBKOAJyMTDXJZg0xszawX1B7RwQdJnPUEyEvDM0b2dX8mzeWDIymsRHl31Q28JkQ
pG2h4hMb6d8HMrOsG1MkTkWySkxZZHnuOCXnui85H6tql23ic9adsvgWZfEt5zQ6jJ4DHbxNv7j3
4sGz1/Ja3ua7xgCHT4tKyJOrTvxC5cpkHC+oiNGY8F3uHSNhNBgNBsuoO5icDXq1u/Jwhqxk9nZU
MXu2m8ur/TAo5HVhkDl1gefEsLAQkaWKdr+BG+dkPPstM2rwDbY7YB3yD30iyXymDio+qJSkynGp
SyLwYv+onprIPMD3AwpZgXWw3ztxBJA1mx5MvoKuM51YoxFFzlSkZm7oMOKZS0/CMX1mVrUf/Ua/
zIYT4gHd+vI+O5vUpxoPTyWjWdd1ISmpT4Xgb1Gk2P3jUmej5cSZOlPVPU1LxmT7dctfXXcTClX/
u0DSajQZw5puI6bRfTHqOp7GXsmrNHnantzaAvlW+zGtWJUFQ8N8jF50ubq94cHJPSLdQHjlG4mN
e6/hPbb33ufvPC/553kZKBNrTXCwbgeWBzDbZonKsXQW/sUvi4zEFTMWjVevXp+mVxSrukcySwFU
V/xOSRD+fsMs9y+LA1goH1ngFgxX5hu9kF7pId33TUyyhiDHDymIn/LPYVta84LOw2jPLovT4hob
p8Vl0fCb44bf8k/1a/8MURXlIKSbDvMgs6DbQqnl/pdsrMYsvRjvi8Fzi8vLJte/9885Md8/beiM
2uvwu7nefAUwEt2hiJ3V4OuBKrubeMAv0VeC4xaE5CA8Vyz4nT442U7LpwGlsndYtDL3rWA45gzR
MF4Y2iVXBDCdluhi2UOfTqcB4daRDSez8RDIxRA5P+0QoCBc/piQB8Y7rotSkTlaDbvVg6gGMEcg
t2s7G9gv+rVehlCSUfc3Plzmow/igEf/YFYeBJVRKjsthAMDEmWlzBbGL6jZGyiP5eGrOa1OMTT3
n9lnbNZmAWw4m2GAavZ524DRELLG/WMezdEumwC59ZWowyS2xuBBYLvOwL2heTstLqrqwZfwHQLH
BLJpg0KR2YxCWx9kIbzYsEWUvWHTv4B+e3n3PoFFAxrv/mZUmjyG4fD43YEIDWvuCVnAqhwiGZYd
zM9fh5mNPVYe3eDpfjvB6gPaLWT/itA0wXVwbt4HD6lbmS0Wd6s2bg5Pg8wPL8aVyFtgPrh75ZN3
oAiBE1G38f3+hpcq+kYfrUW5OCYvjAYglcgsZV24Si+x0w7tiAWO15M9zantUrYeXgMJ4TyY6gHp
+4LkJUu7YKJFqVoZ9FAJk5O0CEBucEDOy4S0oQuqzYaAiqr3LeFtKD8ys+OsYOmmFAv/zQwmHYoC
2CScExmv0/a0zb4vC82JRfZ9D039FGIjeOfBeSB+EJRnSQFPflWUoVBjjWpT4s0WaRJA8hD7kGoM
3Y379o6Dt3f427gfJ+g1Z82ZpsdmpuWUBOFzcFvcmCb6ZZP6pMF18GYu9lLvw96Ic4fmEyM8r0MV
ZUrsCOcsgCb2uBAYd8I4tznFf0ymqW4x0ldQ6SKutFCZ3PdhkoAIJRZE77FMbJO2cadaUL21cd6w
oSqwpWepAOqk4TzeIoqHgyxx3Ml5WgOzq1JBYSUUH6eyajz/VR+oB6jZgHEFHN7ZidxfB/4LVbbR
s8wS1jbcMnqYxWf4MiPrZb5YiN7WYaoiff3UItsp+7/wAT7OzzKxkfFzynaHNF6xxZBXrEPHOSBI
Z6yg4LuMbiOylrdRZn4w/yoQFTAc+7Dj5wcb2bDkR4vmtxKy5FNrmFoY9W7bjmhV0aYmpp4OXQb5
fV3K4NJlG9RWmNlq5NL5pdzNpxoHGAFFbUqa7Y7dNakYJ7WBAsC2ghXEGUeiYgkHD6JOCOoCqJDE
Lr3d/DvtT/v2HxGIy0RgGUG0Bdw+usmogWhoY0AIbfLKH7fJaYWmGdDfZJtB+YpcWt3ofB/2L5DT
qhIOqXN+DPRRADG/T/Pa9ws9smhQhmW03uYJNk4tF8cqbKmN72D6WmiWaI5U/6jvdB6Dslf2VIUP
FVYL+chgW4IlYpt+ByPIsAikDlqzty0GsbaxsbTrxssGqVYndinO773cp9ugPE0HLwIJ+gZkEMFW
pzfogVQ1NGfPZeyWyMi/kMS89zvQiiEDAF418xDzHoB2haxGhDVtpziK2asS0mxxnyLXPQ/nghW+
BVVBAhGSEGBUC7AsD/5y5e+3ySOH959J+BKRIMp2IFMIQBEkG4B/1juh4oI+ob4XyHfB34QxFyj7
OlKJK8swAAXVdqZgP1T7hLOAf8dcKywGDSW5ApjTjF6N4cJwl/F+J+WOFXTbtnLjqAyLQ8mp2yms
DhXr4DbtigWfxaCBjR8Z9UFkZD2RM9Tyss5i0KEOZajGREVNm94diMJzSMUGE/zunymxOfoqrhGG
qYM7r7puVYfLF6euXABUocqEJxLgrrkgzgJGBmUxW6C8IomlWiLtecQ8rA2OJIrkkJC05rXeEyFE
Hdp2RH5SY91G0zCnvRMbHvsB6An9BpEPRyRvJGZ4XfHQz5uvyA7tu6W/ViHSaTqXHhSRNxQddUuB
eDqH/VEs50URvuDu77mA/vpOGBqVdb78ohwp7U4h2Qe+31WkVB5d7i/B+qKejyn9q+OSvUBgl/MV
sbg39fzeROCt0zx2IDIcUqBUKpGex9JTlb4eQuacrbFCXeTgQLWuVWFSFBIRD4BzyqksVUKWAkdW
+RiDASgvQQvpyaqmTPU6pPR7JPcgqBnpA1Qb2+orlY7AC/DwoqZF8GCVaInDmULk//F0Zt2pqs0W
/kWMAQIqt/SCvVETbxzLNCqIdALqrz9P6f7OYJuVnahBeJuqWXPO+twQItz8DcYOB0rq7EoanHDR
RHUT6vBiF/VC2Gq0NiX5dIqsRsSwlOMBTojaGI+iABTdVQL5hAoFrxVZj0QAor0C6eVuI/MOZEAL
YAPtGmMocQsQIXPrVgx2ahy38YU9QtyQhi/NNnvsk7vW596BOvrYIC1O4/ccpi3AfxaJgxF1rpH4
V0g6CmEc/lUBlaQKJKuV7V8GuOkYvuG3/5RAUoD7P8NfTxNCcjmwuxCMSZwDRZ4qbpJvYwfJw+Qk
3+YPyZy24oxs+hVy9eTnsrQ8cClEzSovkJFIXGFrI2qehDtiGCJHHUJmfjuIiJsIfiIeYYTYY8nb
C70vXYr2HOkm4lvTjjeS90GbWsSSswrWJQZuEkK89jURgz7tUf5SaL5U3UJQFA4pZNARvXaQ4fxP
PiyIl9xTRhuH3CN5iNKNKvqJIVQuTCojvnIQQOYhdxyuWDWTCV4z2c8Qu3OHRUesOpzfX5JM6Vf8
u1zCWVtcZoK0yKHTnax7ITPF7PELK46x+4aH9FA0WniovqBREcshTAxF5qXe6cQn5Gi6bjJgWEsY
eEKXPkGnZiVkz7/AdkyXQiE/chqy8MnS1wOUE0WmrIfCZ6+B9zoQpvfBB53JhxVVOOIwcLKzZ95g
jMhsQqoUiiOizECoAfwKBj9mEV69zllD1/UvVTUFLAtAqxravK5ed5AdsQICW6MdOx790suFFX2S
rPhDq/z3Pe+gpcBTkUALwFG0uTKt33L3N4SIPP4McHOPZFktiSkMV9hUEnHcHQW3rT5rC/KlkUju
sZbE2GxFqrb5AbN4S3VBru1YDGQYHeJFQ18cHuHJXtPc4GUo9XBVkuKHL6HJcd7ger1MpsWmIDzc
E9IZs8GEqtdgokneYRZO8/k+aOe6osg1fy7vi0tcXWAOUiGbYVxb4hdDK+KPEw36nsvHvP/x4Fkt
MmUqqon818O7KnEwDUgOF479h7k0l8e1ubzF58l5Uhx0WtIiihiO0jX2WSuRHj4Pz0P5qx1oobJI
F9dZxoN2bgykDAi/EBXaUpjmgxSB/WPazocbv172N8aGrt8ct4+G5mEDGroJ61+Ua6Jdo3UGB31k
bWG302T5RSHC847E2poix+N+5JN8zTL1OkSj+dYhyuL7niSyvZ5Ji0m/eWBYgKA0p8dtn3hQnL+W
sri+XW0khH4PND6OtOb+hXvEG9Kk87ViyqJ7ZZ6JfaCcVvYSO8gMewvNmVIYop2dYGtw3/v2eEqG
D6KwTrx2AjqxjqJ15H3NDXsrXgyyuYs1lCxgEizyRIaImItdoTBaX0cXWOuFFl0D8UriDdb/1l9f
W/FWItEEDpF49e41YwhRZOdWpDXjfR2q+IDFzceeUDh35XUA7w97objiDNaE4voqAdMAfcbbcxYh
KnbAwiGV6KQYw7RhbWJsCr4g9lrl9gJFs0PSwZs4az7Gv4pBndDpCMRGcBvS5+AGPZr8fl6D1+xn
gt0IWzGlx9kiIe8wK9uDwnea7men6ZmGDFE5TkdaZAZahCf+SAvgPAY0XRN2y07juwJqYu9jAMvw
SHYV71XatT4DfSKkRmOlzrRAC86j658xM2bWhHx/ko7P415jn8fGSlkL4ivD/xIX4Vyf6lN1jjE0
U/YJtEt64kAEmA7dKpzDQC4OMtUZT/gFiMT8OPkWE8bziL7C1FLB5fze9xVCZu3KyTb413U+GZOz
1Rd8uTtBG7XRNrB21kQOORdKC5N3xjKYnDbEGtup9+8BV9IuwvrqqyNz0bljcEqJKhRWwHF5dDV6
D8FdxJf6GlLpLFDpJFi4ezzbMz66OX17bhO5SnJt7ksdNaGHqIQVqH3lNo3fvY4HZ4gR2Sj9kGEm
2KIMMcF9si8Qwxdilvvrm/Mvcv79w/hLPqRYB8pDhpUSyK2tR6cw++FB4dfO5ir+bbephv6LzjSe
zr+kRN6TSK+x26DFXK1ZUYlkJfO1dbXAle5le5bzMjoXgKq+DcRgHngqjzs+fncPc/3P2+buqYB/
D9cgkpU/oBPPmk4VaZNu1i6wZJP34nF09JcJmfiNvedLAZotSytUSa+z8e4NqTUJvsU1BJajU9Jr
d8HNlpyKO0yYEy4l/puKbV+1xOfsH6/4EyDtinUW2AHvKAZ/8v7iFieoeTvtuTDf/wEUhPWPfK9x
9vIpHlgtVtMbRzVVqITR1cXJf8qfJOy53Yd8llP4L59n82oKglp/qK7yJ7ilXMz39Tki0nAqgHmB
5uVjG/6TNxcHR7ktHV+zUToCQTMDMyhRJVrTh5+REjyYfHK3mHw1Z8etY2ZO6WLJJ+thllrPj84/
7hRLjCStYvBXMzs7MmK6AfOeOiUPeAUv10jEkp5g0PJs8TOM5PbmmM9h8ObUs9xX6bBMecG/eEeQ
R9hz7jWSn2If/zr5xwiXNeR/+zaQTHx6LeP77v255CLSYsZRIiXiFpKjyzOkKPi3YlckAHTiGA/p
temsWSyv0ZoFkd++wzicsj8nUgeYiLJGzGBEBCQHDrrv2oC0Fni71sJ6CWrv/ll7hKbY9Ei62F9I
lRFjDCC0zc+fNVpcAGcWsh9n9obfANlb9kESH6B7thzZQMQi6UMqi677FwLjsDWrgtjyWaWcSZLK
qkn8F2U4kr8crgTml0OKmYNZMmq/sz+4gjQBWTTIbfzeQlLd0uNFjgVtX/zWJYhsfbEIfThiKPY+
4ZebyPvNNhLGshn8UOPg6096SLfkys4jI2hQsJLsLSV1VjA4TBYn7xHSdS3osJ3E3d3rL4fTIdaT
dZgdJDtWPsQWXNLsC8+6Cjkblj4czfUteH08JizEHw4Fb/j+1OKrBQ1+z6Z0hBCfF3wpnNQXN8jr
QsYC9oTM7H4ow1esMmVmyGNP9imz4z2zW+Y3ICcHBbXPx6csU+r3A3Y2I1APZMmkw6/unDZFZV8e
tjkxJ8exPPocqu5282H3+Zyqo2t4i6qjTScMGHyv/1NHtxfi9X4r+doD6iwcc1Gelq01VSan27gY
wAja1p+q9vcEY6GLnALp0edN+kIKT0l4Wfu5hivxNDpJSPEaAW/HCarMcuzw45fsXZzARZMvsSzq
M6JcqTgTRBOdSGz79npASMp3RPepp8diviJeFBrhDIEkowzt6+xEVWNBr7XP5ps9Zz6YLpeHDzxd
ACxR+Q7Eb4N41j6gCeYfWj3wlWIjFYSqjrEvsYAwAFTuuEYo3jfVKRiTsnS4Lcu0CvQoB7UawPt6
nEz1qEXeM5LVRG6AlEALNpMrve6ugIV896cBGb4vujbtSH/YN/UllLxtsTXoYI1G8ZcWkwftUP/C
8qbw3f12pAgFSUYOD6Oa3WY17dKlBCzVY5oWyj89oAFSBvElHqA3ISMAX5DcXVAtSe9LD6lxRCeZ
00gJ6cLoKb445YMeuPT/EN9U6+PtZ/9ytH/FKxCUmC5qAA7Nwb/AQr0F0FDURObJpo1McPs+jcg0
o+pb6TnaTA59Nlhlm/tntrFWaoS0eIEnb3Tluk7R/qADGgaCYoCxB7QqfUnlIQOhFtTQEYq8S/A0
Ec1KXix2IGdP9KvZ5I5O4rgQl3WUnkSexMdy9DtYbedfDD0ImvsjDDcsb+jaYuohmYsEtJLDvQ/y
NEEpeIgYDLEXjeWKl6JLRGeIUxDnQczH/gJHDeAAgQEKX7K8l7X1itSH9EnUMbB0cIImAeYZcghu
I7YEQq0Q27mOi2ci7ZXQ7zQ2JtL/oeZo/RqcTayeW1T1o/O/E1WEf/3/x81kAjw5JJkTJIi+kq90
T+rfYCCMT4br20JKclzxSrMAj2ZknUvL+ZZU5Pv2H8pFIEwA2LGNmWSJn+xon3wbiKsvDcyca2i9
ECudF1pOsrWAJr5bGzNisSwbREPGupQTW49WbRRSagZzjd4WScvLtucWybogUaG2KBH4zXqzxh/s
Gp8gsfBK0iJ5X7kbipMvgP6yf2pEq0mqCcX4OB1O6GWRLlFNoZ2Adz2BG5GFxfzuP/q0NaZ1GhZ3
eErQgcrdb+jjjE7z5A2odkLgwgaZOwowxvoBJPBnoW0CykT7P3DPU+weii/63N+3fXxb8SQbfOqf
pya6zB9EcyAqbwPpgeYen+ARDHR/P6n/xGVLsM/L2JxdxvK9tUpG+x3VDJpyAHbSbGCTbfoLZQXw
Sr8HMLIHFu40XMVcme1PgA3BLKQBxiMA0nCeK92uI3V6nw8RjH0p/g1+3cga5/FpUqPeOf02YS3f
A94lk8FIHpcJncS/aI/BNnNEfyYbSfHaSsSrVzaPK3Lx1P2jrZez1qvPs6fc6V2JBcFpZaD5vTgn
Om9IT2pj09H0u5zt4fj5FyO63DY5/CWYsN8GLnF3+3qO4BxUl42GuJHAwDt/mdHN9O/ERGdb/eRW
9mdfEvHcsMxlD4I2ZZc+RFtXHj23nL9DNbFKoPQyoEVI/kFmTdRG4Ecys1rLvkos8MrDZbPNY2M6
pNorG6jUfMnNHZMrJg/sDNi0O8dcddFwItp4eYXCgnWlFjVCzPZPQPP3Iabj0rhqTiWEkoiRhjSU
MsHQ681t/EaFxfKyH4kjuSCYUiCR2scbZBUkhTVzRrdlMmr1FLbAoVvUIQ28mpuY1BezZoK0443W
CJ9GmG7wyAWkbiBrSQFA79n12cmW2TLluH4UNMn6OApQKh7oiFwedo0bKY076FIvOI9o1wCHcTpA
TnBdldg6QvYpOZLZcZFPIEnPnlgiYXQUsfHgQyGo4Zmv8AVs2AskqGR1tPDmmhPnEj1WTjRYnEfq
HNKjyMMW5/EguITaeu9MDf8xpvz01fdv07ImX6GqxER/oGsOm4k2zrRQVaZDFl68PHBxhA88Qa6V
QG0XXEajkRZdJSoUeRbdwLYNQ1x/DXQh3uQ4reNzR8E8gspBpFcBIj9erWCkHcxplP1RIODukDDs
yj8j4P8YVnQJaX1a4030VfFJ9/hPJbzw6Je0ouUt1KD4luInU4jihb6SsgwNSJin/QDQT4yBOycm
qpUM++/fv+maaqBzIkYTaPKdeIMqelKfkPqImOjLCvv4o9pIC93xHaBUdsY7i7EcUtyso9OYhjrq
7sGGp4/EQlUm6CuVX8tQpf2XS/8YUCRiUp5PHXN8+0ZcEarIurgoBXulHPK52W8/e0GPrTGhMCtf
S++8KT3Kjrw9zXfIhiC3cIjB+RtaJfqdiQX6IpTJcoF1ldoW1s7PyXOWBLfJ02RaKdROqLAFZv/L
gFMlTCu4VZ8NxKaGMpuU2m7EgIPFjbVbPJfl4FTJtBCcvEJSCTUJP6dd2NByBmPokBY3FHb0n5zQ
QOEOKv7gNO2vnwlyDiFVj5WYFtBS9XlVD5AXE1SAX1AfopUswfL/nMnDv0dIxRfeRE7A0eNZuFl8
vmBcnil0J3fSC7K9V30CysnPyz9rBf0d945sI4usioOHlMTkNslxovJ5XmZTFrhkLva1OS5LUliS
kEFKw2I0gJsGNGzKteJLIYM1o3vdjhYw9rFv62jIf9gnnjm1PHq2GVFFkd2anafUN6hDN39DelJL
X+r+wkI94Vgr6mjTAX1iaGlF8fwFrw8DPEYCJnefxovQjpP564wSTk7anZ6XKUgDRhoV5y77C9U3
EPmkJxVw/qNZzflAB6FHj2t4sYL9InlsrTIYovy8/vRyr4v7oC2f+8eIl8kwhaZDmdzRoYFwIsYo
w1y8mJio6/K5unwqIWLrPMWamigGpGt8L3/3lGhL+/qb/JYH5Uefd4Z/BO5hCaXZDg7u85wOaLft
PSrwBKMWfY+qv+TpWAuCeZCYu1fFVUw76clx1/wS/mxrcNkBoDKaJQM/bIe+ZX3XYKUuaNScrZtJ
vjABngtoughI3d6OxpdoZujlbbo3XHkS+/mrdXRjhT4LFcW71x6yJ6SEx93lMACc5j1hX1peQdND
hNRFrDwJ9pMtqQXdCBT4bwP3mI57+4mGJhcJHN2woT1vzarxCk7pGPWnBWLy409ieCfD22NAhhc2
xWTikcJpu7gCmuFecouJxqjf7gqU+7Rt0x0RQLGLSR9uWPtL40/cHcQPDALLVGrou3op1g+YGoyl
+vgcSWVSjDsKX9m+q04vZ7NYj6GMmjkCEa8GFGBG5/Jfc3RIg6pVMXtCcKWw8PpvUNCyGWcQ4xc9
GJIuJFIWCi8IuEQKopkqvuS4flU/DGr+Q5YCIxgSsIrhTfev4ZDq8T5Qvmcv6AW5ucFCIKp2dT6k
BNmbm4R0Cs3NQYTt7+34zYCkqwQNp3HngTtFZYMsDIce+Veg28GSriq/FrDd8PUT+a0gtmJbJocY
xoLV16+gmRCVbMtvKGBiZ125k+Tps89J8eVttUs/sMUwm59UUE7BOROqj4J1CtLJwnZZ0PjqlfaS
RlOGNilEm3xl2eVRhnSv4njQMkyn4T3gAZvni3L6zWc9Spsf6qTYmD8JtHfS9xDLTHGrlz/PBsDC
vXdOv3tHFvA6rEl0ECTh0NP3VJL5wRgaEYt2+ieL91VD3ukUn/L9ncD125iIYxQtZKP/lbdkpyNX
3E1oajSCBC6cZ04kMOxgO4bN2jrbJ/gqJU0tkBrzt0Fncr4MqFiUrjlBg8zjSNJpz7XguZAlm1tx
jfdjmvy9boSg7eJtqIN3Y+RDgCAPKRYVqotslNhYCMlrvIki7YSPZOEf9QAjnjEuDH28KTDNxpfL
9m8rZLMIiQclKx3qxUwo0bWwlYfpFNoiAhPF/Z0TRvTtLVQZclmQLYCjoY8aN7gDM1aLJnWOH/re
ey660k1BPvtj2IUKEB9I5uxOmylQJn7S9eDZZhQs3fvd683bIqjwrLy4FmWfwN7PLhs05ec5ZLbb
5vJ0erBVEB3FOi5GO/5G/nMHqgOtRhMTDEsa+cEcrr9bXAsxCO1s1BKRDgwDYnf8aVhBiHUK74yM
XBvQsAWbMzwVznCyZ0/6wtLpjrxy9hGIu2w6QpRhkKTRIW1ZMvBgU7jXjVUvj8cgofC8F2X8kwo1
zR+pyzwbdsnL6ILBDBL8q5OQyXgm2RVl+gS9NfItKnn3HgykdOA9aKRc2BZ96OkDqY+UhPQbK0eJ
66CPE4M9QK9Pq7aZPo4RlNw7+PY9uGBG4lZx89X/6fc6uzhYngU3PbzDxWPsxbCLVIo/iMtP7Zwn
oLukaSik35LaSbulH9ne6SWeqXlXtpM8dRGltnF2HA2/uESPdpKUHk00M7ptrFCL93K/qp2OqkBD
gdyo+YWX8jtA14nGpG8n7D9HCnWn37sx4rXJDRI8IM2QBugzeH37Y0R2EPMyYlTTDM5dWJRBq9q4
XnaYLWqUwhvqxkP7VEa3/qS1/GRGfVBvfS1+DMdGD7tLfVvyk21OebQH4J3G7CcFbprUxGkHHmrx
Ik8DIeGv0QZYGrScbHHyKW3RwC+En8/ofeKMCUG/S13Dw9sROiOvg36O3gk7pxJvdZ53GkweGnYo
OHhA/b/Sg30OJGSSzaeRQdWUWTSkSEsb8Pqf4TRU6oXS1R9V+DUMJjmgbHAckzkfMRVSWO/2nYP+
t2DhniFIV7IJM2jApKQLwonybYtdR73t0AwEd8V5xuAw2ZHSMDjN7oJvCez6RT/pRCiNWru9/DHg
DMb3Ho+kq7xx9lvXHRUyBc8uScP/S5S9FFMxsSE1lymtqAYebmofL1LJK5FuX8alb0ddsTEV8+eU
meb2R9gfUINrw+GojU84bwg2RjWOsq2sLSDzASVYVptleYrOuxpx2qT8vfTwl5mXAQOuzB1te1zI
/Qvzya0KnlstD2vYxFjpzpMVJ80VrGAJ4X9AM9WJWq4R/Bq2RtV4hkafwqTJdtF1odrzDyfcv1Qc
DPySVl8sVoumIMfWcQmTVoHC1cTajw0XHxFWGKIKFpGbl40Egn983p2bJwoywBfWQaKQ7pcxwMRw
kPkjmCJ1o+zSzPqMJ9KgFX/uyCr3gG8RPeDs4ABsPUHzKJryYVhEh5gFyxpKlsXTCp/69eCQ7Uj2
pIpeo7mnypIjZ/T0oV0+7HRDG0F8TSVRgxb+d90MZwNqUdfZDSMbgBgM1dI436EfY4unx+tvsxZb
3APKE06l4Q2ZgfT5gYMjFrbgk2l0QDaislwB7LCYs5U2LqqUIWd1jKwDY4tbwJnXa9HlY3yAvVJ8
yFGnXbhvhUhaDHIrTsomd8R+JAb/mCAAsRgEEaSSIRZ29RrXNeT4REJ3GM6KixlDzoAhM301q8cB
Ctrn8jLvqJ5jYiaaIvEkxI95hOhlfJ32ID/BWh5bsJKv00EEA5mSUTN++KfleZ7ODf86Tef1aNiL
0zMjeW/fwGY+srBRVtgqSVtBSOkAYJwmNQoXb4EV19XkAyK17U8K5gsak1982O4H6Sa1/wADpQOb
SpUSu8kiOuLMNu8BnxQ2Vh/qz/fvnK5s4SXu5hfMVQYeD2hBrAEZrjJwLmiSO8T5AhONGyvNoTuF
dS+mwWE+ZvhZeydFC2FgGKyH9SlMFx8sLociWxSz+k62i4NSXM1OlA0xEcY7AcMr2zqMFjwLPc+O
GG4AHZ1B/jC5KRdsDuXKa7FOJfOKvcGOgSW6KPSy3JDgoBM3k2BPyvsk4U/CrzBD9EaM2avdcg89
fVv4y0EPf0Oej9MRlv5CvqD9AG9L5cXCYtDwkCje7Uph6nK3cdhpQA8yPBwNYmAVqyB5lR4jolXB
xnnpDosINnher8X8mRsBVXxf9ZA/kM+ZXxX57qHzDvvIYqO6mKP0t1HCG/Q2wvBtHRwS1/jt1nvm
cECwWiMBd0zVRojEZwIwwQzS3x2Z0MWKvwAnBTES6zEBbKT5mRgFb1kEQfHx+tHDdnWdYXuhMzAx
jMCpsmL5gPKRgbdgw+RCbsN/jRuwIL6h1WSPZQeuCrOxjNhIMQs+8CnmaWTh45GCqJ78A2/Rzn/7
hs3fOTlDAmzsNjzj7syAbAIM9nBd4M5tS84LVvqIa8ffvbEq1zt8K/k8PIHW1XciSlgrrHOUuwJr
a8DQMzyNdGrBx6kh9rBqglg+R9hMtSyhwK00K0GfiQsA1QfDs6gx4aggNs3KFjFXwM8Nr1rhwIHs
EmbFDL+MTEw6ZCGCcsPvK7ajqNAoL5g+xiAMEbYpPGkwQC74APz53cVlI9leV0xczhQuWCAYJkHe
Knd2egln6Yk5Gvy3birXmGtNHkFu5nHvaFNAyoZ5CGamKMLS+LG2qLXLGvCZcB2udbC7rq6sRIw/
xfll4vCdioJ/xy99zKFSGFF6KJeX/ZrrgegUVRkrVBNwVWMIULRHCDWcP8TyY5p8nz7xnEAwsWMv
jxTu14CBZXjnCN8SVJ35gtGICpZ7MuBPJaxgFrOEtZef9O58iyshXpTsXtyBCDme2Q8wJ6yiNGQo
M/hR+bKhGF74lJYz6DiBpb7buY4BiNwxWNqcEOo5f4mCdeAbv++n85kffej6TK3RycUcG0FceWT4
nT0U26zHWElj58YCyk1DXO6q98ltJZC/yRiHGlPjGwuzH1IMdg6Q8aAUwuTrnkFKuzyGeBoh5IbF
geW87DoIpfngPIthPztTgBmA/+7gjQfYO4Q9LBWZA6BoeAfIMJEhrjO/y13/F9ZXfKbW0XNG9YQB
UdUBZhkAi6zpaJbBL5g6WKLCR/wQCd/RtPH6ANL9Svzhr1ybcscV9waxhnsFdjKwnnwMwqnfTVLP
WBM8YXQIE9E+QJqknQ+t1H0++WPaYBGGd1aBBS8jFSnq1/Nqv/JasfDQwjsFEae3zh8TOWMxJ0N2
+7pa1NtimQ8f2GZ8pDFlie/TN7eSyQnWJFxs5NfIH5k98gI0vHwG5h+1HSS4vNe6ncNo8/u0Ey0x
xZTPLxMRxB8CIIIchl5KmI11OcW8A/NGrDNhWXlc1CM35r7ig7PdcSPYRJlzzfLCGZrAf3CsmBDy
B9/T1/KvfcyuWZ2/2WAxEaMDySerV4Op7y93pv2hQnhfXemrJ31Pqi8u4I2JWjia6tYqO20D2M09
h8E4h1Qy4a+Rs6OHxhu1Qu7iMqPx0Rs4OVYM4mHCGzyodXMDnzFNBPSg+rrdiMxDBMSv04MqSwmB
UAN0gFVaY9TQKcKivEPQeMPtItRoHsH8eMLIOaIlmycgYLf1cJM/F5gGse4xKYN2zh1UXJxHXv/2
NzoMFUgAsHxdFe8pmAZjEA7Ag6EG/2y47Gja8HFrK0yKjn56cc3Bj2qwnPVm+3w1HA6mRgY/ld8/
Bv1gQCZi9IdfbUvofOVvolw+L5SmHqmWcwxBJZBjE71dT9PO/HiWgPgdnDzACyie9/0sHSJ/SHrp
wqDtRI+hz8ZRIrOu/L2RueblFGh6dL/xyzPUliectzaCpmH+U0FSQUP7XnlcFxTCc4Q1HsLHjMh8
uwFzvcBpfOKuWorjyyAWZ5t40LLGi/vMBAU4rH4ZBYxBhMxHmf5PLDC41wwkAy+wzKt0VsuutsG7
MRefARHedIdlEHphqMR9RptBE4FqfYREjP3Lflqr40qk5iSB4wofjezbxJlhZMKyVe5u9fROcIjY
JnW8BnrAT56C2K/lZtDWEWfCWPIS+lkqgfnvEoD18UmPJ2wfR/vM188U1yp22xu7LqIVHaupsgz3
j5+Ei3rDxTmtgl4VVVZ815Z5TlxN/7eHPTTW1qlmnXXUwUgZOMk0qxZnmEbKXUwk744O4GuFQ+SE
aG6OHhRGa1KOsLXLvugpSG7pXL3hthcaGsCgGlvzU6SBW8QYR/QhI/vJ7jhrKMuxTOJc5iMn5ds+
GW0dD3Cbwk7HwcpfoGbwAbyVZg2Wo9HtcA9vB4uuB19dMr8d2sPtQDg3wCPoV2FVIifFx5aGN+Ba
3v5rfwOs6s0BCRwka/rD1v+6mwdOoPbc8y3Eyc3gDmBWREUQlLB1M90762S5wVOP22ekdBPjCPRp
t3daLfwYd/7I0e6TnRaTARUOXBRhELDhWAL+6Z/qXz+PIVQzBmmQ18O5tKJfXS/CRMI4TsCF/11H
+dC5jHuL4rNb7P8NPrSf+5e6MxB8f9YQtSOvHHEChPWmfQvqvZ0r/nPvfTXE7pK1OvvZtDuDtsws
Ws7qH9XTufSC+8b6e/5DYuWgrerOHmZ9J1wAXO3uFBdvf7j/dgqsNNc4+9lPtSwJ4PtO2/MzrKpu
9n5qmLMk7pWfjx+jcSWZuZPanL1eMyMnS3f8b41R10qnbix+LDgaE4ZsBxDq1lio8et0R+n6vqid
IRyRsIKFgk/3LVIbOwBrGeLOVCxyBkoxefjKI+xDxMbcDBx84JrfpNyJ9a9s/tGT5AGWbd96lBeP
IV4exG/iqkKLlKFnEBcmjumdQLypc1Cd7ChNMc8GtOukPzM6O4v4kgHV969amFNaDNtgyIqabp79
uDF/s8ciP0d4inUkwACue9KBvtdnrX861Rg5DDU18UulHaBoJUQzkS9piob3pzQiACaVbwiDcD8N
zhTt6bhCEojLJqbSPMRYVJiuNWRTfDo9CnIYmUM6XREcvjuk43FNyjI6fesnG3viTfHDqg0AwNLw
PbmOaizWRy0psDXeYTiKp437svRks26m7AU1AnwSLi50n9PADYCgA8HciYztmE276QDWNvgeZoqc
DhxwlX3ufAmq1YCN9OWHZPn5AjP2nY70BVdDaAlic4xZL+5AYwxd74eKAo+HFqlEVESJ3IhENbL/
uyKBRd6Voh1YXNVp/i/lUjScIoST5X5ADN2EuniNqqwBVE1/etAF6QmwwV55+NsEVeKza9HtjyBO
gliymhSSIh/VJ95lT+EHEssc6IitkmdIfGoaobYl3UJMdT3czdH5FawP2cMJgMVUiV29wgOcZtCU
HemxMzxxthlKSPRAAPlrFg5xX00jwXyO7PyKR2ZLjLzF28HAmpSGK3GFHmwElkVFUgUVWfQSHBQn
DOJ7QioZ91FyzI3OOR4dyDOTy+zjzPQI96NsMTJ77CTooinbDImCUMHhnyU1z5bqCKAd05bBAPzE
bhzeAbBcUKpB3DuOyuOIb4t0dloNRwOvwWwbsQj6/SBlLe8Rn+Kz6HO1GR96eEKfFxCaqTohrITO
EgfDYXbPlutXlTdjA9IM55jZ+43RZ6vAGr3wG4lAsmXyDcUJzijjAs//HanmF95Q7FulRKho/+dP
8nSoPVQqaG00YmjifTyMPxi9ExwxygmfhY9Z78oA3NA8+QboXe5jy5jMdC4eyfFzoWHPpLqt9k30
TgxDEqBfJ+2Qpm/EPhZ+8ZKU0Ix0OCcQLResGQKcYRZBDie5k6QNzQIkcs6Uoiy5YKf7xx6LvUqY
F3yeZlG+DOBQw2W4gxAPsjl+0YFkfg7x4lI3ueUMrJGigxZgOIehHEWP1R3tWeI8cKw7guz42Qf5
6H7CaOfDD4+28m3x7T/uYB4DWQzr+bNbnQwqmrCq8IOGZ1PkNsZeeMI9JoCbRcGWbVPMk+4ihCH/
WAeqNsIwLDsths0YaZX1eT1uMB27NmHRxjrcjEuML90e47v0t0i/EHkohz3OVtjOr7DL2X9UFFOk
OdG1CjD48su7c9zpeWlfVq9RGwNGoHEgI8R1qiNv6PBxWFxgha7Plyk0lbqbqY+P1oxThTPCrk5C
d6aW23GZVLd/wlvU1UCxhAxPkIdjDvMep5w7KJaXKIJAgNLswO4HcQU5p2bSNOsT50fzIQxPmEpI
nbCZCooSo0Q3O0m7JBLXLrxT/69XIKJAIDh2Di34Mgsye6v1n1vsTlKgqLt9myUNeXBzD/Nsbg4m
+PNlwxj/mYa1AudyneTT9JohkhaNxhdajx+WU1Z285OfX43xPlvV5RwMiJ4extUb4IEFJcTtbxL4
0FSJNyRIrCvgX5fS2xsuG5HMYOi9xGUXp4e2/OxYNKBgjZmfisga4NGmhA1++oCz/Zixcf4oYC5q
0QB7kvqAED3Z4mBWIQ56OBVW5zh7xWeGkPoHub2P1Z/XNaMzRtXIhbnknXPFsjRSr0vjCD/GnJ8Y
5/SnogQZg35elLijdwGfswMgLl0FohCX84qpH8XDzYX2C5ZrMDgPGrcYaGZyfo4vKPnrmQVypMQn
sGY8iOPcMyxX+amwbn0AhoGYFWH6Wf9k845I6a8dYsCOzcB1+rxgOji9LVLSDLaI22Xe3Bzl7NQ/
lCIyXI0J5VAlXoaUt6dXulKN95+X4wIoWb1FLbHmxdlbE3gfMDOQuCi7YRdf0ijRgssNGnJZfoje
/+EZQGOElrRhod1LEkJv1lnCsoBwvCGQo31yrFO1gM6hzp8B2KsDk/qSeU/atRHyaNG3Arf8gWFj
mLL0FhQjsnWRfpgga8eo+2LNyT/VL/OB+aHzuLmJjmPLo9g9KaLUVDQKVj0yPHg8hDM0JPlVoXa6
R1ILCtYX9w5FpfGs1MaMuP+ZzZ+PdavOoFpXWAhZo9vT25N3tMFZXSWqk1TLwoiu9VyhKNG4Pcgj
ozt95U2SCQxcWcSuQGROX4XLrrb4kJxXRTUfYIZ88nqmRy2q13MHvUCbEGPe2RLGHb64bPbJzEDA
tKqG25OKAZF7Prv107fyWM1nBhpIy76ajP7xPnxAKvs7mp5WwcXpr0xxl3JzHM50vG1dYz7I3Qp7
4OvorPkVfKhhcAMfgFcGPwbXm3aU9OcpQLrimOsGLBlp6Y1y9kd/eOBZewqSSBQaCF0I90NcEk0c
i0a3Oqjm2Y5LSMRV75jAeTFm+hodHyRmLerMaWbYWeMSBaYmG3QL1S8cQLKMsOVtMtPrI5zRcOeH
YdAkIwqH1UfyCQRAey/crlFvT7VheM0wY7yGOlQPpzndbXXIok4cQzExfQS5SdUpTECzW1fhFNB1
bG8Uk/J/lMAxdGJWd5j5JAujs9UvZid1FEoYWnxc6wXeepNTFVTw8XBctIdB90dnrR+CEGORwE+A
TtObati3AOf6ielkhWcNxg9Kojf7DprQ+CaVAHRkpnuJjmxhjZtgECyG0AS5q94rW8mxHT7/4PXR
PqJ2naTBsXBp4v0Y+CUaWHh2hyNlhc8+HXkfHoTC7g8LfBBrcnjW+3rABLSx3S8vUdVELXFUp9vP
56qvTDM9YDevkFn3/RaUo8U92y0TyJLlxxGxDdXNNSqy+tvsQWUK1WFwYtThexTl37hxWHdPl53A
NuFoBU94zJ8FlULT0Ul/OycBB0Yw2oFy0AlKWVGB+OIz9qGHs8Oe/Ro3EGzQ7v71OtPQo2iMWCff
e2oyyQCe8M9As0FIyw5IUaPv9KC3P0INzoGu2Q98unMj0I94sNYExfifpjen2960uDEm7Kz0DGMR
iq4QqHTHTTAHKJyucKwPFZB9259eCP+2OvqNsOlZYdXQYKknHgQpG3N7AVQ1MDwTE9ef4VDSLf+c
YTh2ZPaW26Iqgpz1/XhqPcLTkIuY4yF+U9GdqtOqnLXn2u0uYZvCaiAqUIGSjJBiSDf0WmwwLJ9d
EFOwFkPmoV+jLWum2mVyBoNLPWuI4a/fa8GBAw1fmQOG4xRmW+x861lSx5RniwN93QMFLTEVDnab
3u3hKXBVe9uWKDprZtpg0b9JdflRQ4sErEJpdYcjS1iYu5fACk01Nq/rDHkpf0GNnwrr4rLrL4p2
UdHLC4ABHdXQvw5w6UR8FP4fTWe2narWbeEnojUUELilxrqKxtzQjEkEBERqefrzzbX/09beWUUS
gxRzjtFHL4oumCnBfWK/WPASbwqk2Cyycpl066pfzbrteA8jdNRgTL03hYsVgbxwAO4dDMWfYIc8
BP1rXhDvEmOZ7aaDi/mU9HAM2OYUUYajNkFNsY0myB4ZzyD0mfpm7hgxhapDt6wyN8h4l9TvmKe6
s3qhMbKaXuUUzo2l/aggOHvtAhu1JjSZuTrr86K43TfasRNL9WrYNBrs1ed340mKyGY4Zw8P6T9O
TLFVIWd7OfTVbxuiV3V3p/Ll9aewZM3h9j4tGH81XLosvnbohxlKJTb+fS+IpuAAGbmN2nL4Fv6q
8EIMDLC9EZ38c1FI84aedOIbmtdi05xzsqn4ufyhmQZJtIr6RT8sNNp2I5Bytgxu2FAvsXLz2MD8
zy5dTscwe60KyOCG3SDsQt7X7BNpW1RB1S+exaKrwLi9JA0awGCiRPqFhCo6cvl3LXFJxEge56g8
6VPLGO20drLBi+5hB/T00NbJF+PNCIhB45JyDQ2weK8CZ319dG9bgs2qua8ZjOZQLsMBcsLgjS+P
IEqvYgZHIJS+oKAZ5DAr1wVUkPWEIIjBSTW3L/yBOopoLdNOqBDuWJ1D/8aumf9GtN3UB8xaeK4h
ZkHphlo5uIC+T24W4rkrWjk7nrk8W3ihM7LHnz5/ejpqIaRetPrcGwQAUE+zvMLuKOwROeJLLHa8
LPNcnmPy2GBXp5WT0sK8HBOqTgNB2lGRx1PakJG2lh+LiKZogvfreNUZCem+ErEYEufG4Qd65Gvg
l8+vFDdFhEF4dpcB01ZJ85lcmsx2iXjsvRfRCOCHEI2gFONjS4YcNz7svcTTXj4f6c3vdle6sEpM
4thBhDEFiwkq8XIjbPWgQ52OTkj2zMw14IsTIgL9K3ejyu10jHvdgtYX+jkudJIznRFW15EkgMs3
E2oFTzJ8PzmLyN3BEj7u4IjgvfRuvY1GJoUIZ0/Y9yxAsolpZ+A8QIv4miBagJE3ejJN9OgWSGrf
EEC4pmy3IHrmQZu5+duNItalsNJc7FIb1NQA8xAviHGc2R4NFW02jtoJ/T/O9WzWCVsArE6PUMES
+lEDXhqaDcuguuzwR2L3KXmcurc34D2TL7hTK3QBb1zP3XsB583GJ0OfULExdnC5D2RaAwCict6h
LPuZHBmA0YgDaoA10NiII+D6h4KP0IGOcL1tfPBG6u2vkZ20qQ+p4cWMK2bP5R0mZhxgP40HuzZb
yc0mHjZavHmlUycl/e+Rj0s91X3toTuxAkEXU+vaA5OtC46DjAJ3Bq7xxGuGxlchfOmFs/IGu2Lc
f37qHbr3gJGInC3oCuLP+0BKKQ1dHjCoipfMjQn4eDLCYXiQEIkpM7Wj16HUwZU/pM9hmPbFkDbq
d6yuLEzipgdRNKRAv0OX4rOo2egRscEnM4FvRtKGla/bItJSadBAJaUTN1jJfrCjVC5QfwP25M4H
HATm3TKP3fy5nejwbvsKQHKelLtywo6Xh4MsSEoR3WZr+DNaGHMugS5H1GYlTBhSEYL7DmSihVmN
ceQv1pbDj3zF6yjvBfh4a0jdYdIGOdXw28eBKcxzrZfHzrRy0GT4uqxpx4x1OAKrZRC0TzCjW8ev
CzxWiKTcE7nqyc9z9eIewoIFF60K2uhnqdizL76gx/zzDQkas0SYVS6vIh0msFDHYLZiy39bUK3T
9qgphjupO38XrY0KFZr6WMl7FWCvtpvf9+G9LK7wsQquNRVHn3nNFT8pE/hoLoXqfjzUrnZ3+MHP
GVQ/3g+u04CB5NsUUxRWkzdsYsYJLP6p3dznIF1viFNbzDzx+XTrkR571djJJiebgP4AHplwOnw3
EJZNtCcBQLetXZIKc3VLxV787g3dJwOAnh2FYn50c2JwWDrvrgk3Go2r7j5YbJ5BQZQN5JYSedOi
fHoae9jgxQzvW18j91oO9SoskS+gkWCOBFaPhBLriNJm8EURiPO8gtqMhCL6P96JqBhs2joTXOzJ
NutBwH0TG6X57IXQWieKrWN0xmgYl3ngq8xOKg8uscFgcvMEjuwdLjWMnxFQgHTMgZNgXoxyPRY7
RQ0LwhwgIkrpGNnW6vVMl8ZLAW6CQatkE2AIA6Jk81pQysnmXXXedwzWVGNfUWnpELhq+U4lw1rR
x/jrNLP5oEZuEr/smUCqGQqN7bg1W1rl9vVe1mnrmBkTIkm9qnEyryR1PtNxXC4wB3vUbm+c0mZm
dUxtGl0neqpc5uXbexV3RooaFGUZu8mJmX0Uivydz57sphNwjJb8SsJ6KZ7eNwX3zaWkkrbI3Knv
0c/SR0y6iB66we4bAbP8UcS0VE/QpsWoIH5Ewt4MV+S3ifKnyXDrHshWJ0SWKslOiTIU8HOYcLgs
E8wRY68M+JW5/7hewqWf7W9ypCMZnyGTY/b1CPwkeuMwL/KxOAg+V80gPfDHYQmFsnr/PnmyWB1Z
5IjbhmTwwxA+z5z3x4y1ClNq58l8lgb/W9IF4o6jjJjKw7q7jWKFoacldpAZ3r8mp7BRTWJKBzuR
rshwhu8ZI4sJWi7wq3wz+FWPl+JQ2tuHspxRtjHZuuZoXHfxaGsaN9GyKVyGPiUnq6Up4GZ3HsjH
dtVpdGe3nBoRZuNJaDPZoyCtzCXsgT70XQeDOIH3RS+vwWqFCYCIKfb61G1hSuZ097NLp4TjPOGu
tJMdSYWFNVnkH8OeRMVpQEX97AhP/4CjSOk8LDjiGBWbsorVFYEzQ/Y3vjeptG09QBgjs4vxi4FZ
w9oW5OOhuionfFBrxJq5XR/rHyr8zH4v2XatdI0w1YnXKtpqnlj6+ycjpmKPh+asdPBCxN3zxTte
xP2+mjnPbbkf3awjgQkNdUzFAHtu/mgC4zbzaF69Ggzjmj1CTsBscf/JojUTKBRwsX3DHvHGIt1Y
7fIWYVPHKZy/9IDbuYY/b5414YjY4mTwWtTKXlFbwp0WnKz87WW5M4MG5GTrW35ssAGphOJbiwAC
VgORU6onvbzGvS9h6Oe+GZ8VPFleOH/6IyYyM4p4VpAg7CfQwibYW0CgcW4P8ltyqN0eSZ7MDcRt
878PA07gFi1N/Zv7xE3wv0gBsOgcrBEjkeGYDn+Ea20mILTAFXV8AN4l3Z6Um8tQHx7pD1FEeC3T
IPHU4U7UOoQLKRG0Jof8oQYWgV2cuQmZ768N9QCJaTJbSd8wx9Lx9P5lJM5wuuWZxyejs9MfNrEM
Uw9SX4GmM6xEsM4DqTK9Bv449rJWRzQ8kILu5mQUyJNdDLSiBol0lHELfUAKtAZ/qoUy/QztRE5r
qvsAG4/Dk3KGJWvRb2b6PLJVglRcPmT+0IcRtuohQTOEU7n0CvgnRGT0+E9z94ZZetdC8zKCBJje
lB6QQ7fa4KkG0f7hZavUTTH+iOAeuAmyNWkZt4C84es5n8IDIecSrghRKcl2ogjhXZVvpu+wRRPP
LmhsGvys9PD13kgvzXogSJIYu9MFhj2koQZjM0bC2ua+1zbdcH6sWUEZOiMzI0oAAxBXozJwC2U5
PTE1uC9onZpPGkkg57lpbtrcZ0umJ6RdZIOXFimR0WyLL1/+6mFRUEy4MUgqasrYNXa4yJ2oDbnd
EzG4nuL/xEwE+JgeAmQSDpYYSxATNP0dfkhKKZiGTRWf0YMoa1ox658Un4W+Mpj2U25AUXtYpC+8
qJK0jfLNkSe/Sn14mUsKfaXyM4R0pdQCGQuGGvmq8I9iKB0tU7a7p6hLCtHiIp3LTf4bOUXQX7B3
g7JZLkVOZwJhhYgaMsSP7yvoMNiNUjkyVgVTqj+b03C/Tg7dZ8HL/03oOKR5pZw6r1kOn0ynaiZX
tcsJwFKFaSNFCN2OSCtlVE7hd8cgPNTgkdCCEtMiHgpCC1naMk9wfuHFaM7YeRgM8dT88hwp3xy/
OyoZ/q6ubl4AddItRKQ9gwDQyfZ3+OY98vDL0ASUBjWIU3HUUxUs04JH+jSg2vI6PCkTl89zJog/
IojpsSBuZLqvf3XdMj113u8p4Ka6y5NqgPUT48XBGvr29cKqG+rZS0SVs9dwgB324W4GYIOQBvkg
LNP7vJsxsCat2WR0dypgxQGL9twI9MYp/21RIzGKsAD6WhZ/mliKRUzMUQOIwCI4IhFg7wkrc+bm
5Tenh0M4PPcMEswzwBsCnfaDn65hBxMJ3eIFW/vYhHvkgUeiOsodGbCLVDU5fMKeaNzo7eYN4ipo
OQizkBDRXekBN+frKh2Q/Zj+9CTGbjZlVf1d/WYrgCUjSPfKaXqubuqch6nVHTCvLuSe5WTpGw6g
XTOj4s2Rk6I8AMctWXKROBlzmFNA7sJ3fw2xv0a6ZrODUq8rQAquccW9HF1lD0mm/nq8CbPg8Tno
Z4Y0kj5nfZpM2fYJOqFfpUticsJ+/F4zZ2CXLnHOp7FVA8g5RXacJjaN5/3u1cUc8Sbz0ok7Q/vO
3QLwB8fmyMgKqFInLnb4YQk1riK95gTBjZP3/IouNIIQoT+6I1UmjyUnUMGIk83NpYiZ5eKjdNAB
kqiySaZkh/zmMo1YROiMakFG6bbk7ooxHk7F6o/cX7rXDeQU77n+Dx9bsoTDCIkuHObh5yGv4Myo
3yXJokymATIVBi5uuypou1EI3dEBQJFvZOs2lYLb8B1veDYIE8ckmskcTTRMF+i1AbcezRQ3qHT3
ijPCD/r/x8OlvAE7MHN7eo2EaReALFCuCKtg76WnJy0QsGtOToGK8ooZ0GgJG0IAYcJBmQjm13rq
E05LYcS5AWPk4SMoAvqD4bxW/2of02WzYYY0ISfIxtAWirPYET0VPx6bChV902MSQjHneQZft8Rt
C07KXhPO/nQQEBY9A14eVTHAcukrnf+Izw/YkTMS/DAd4GftYnyPj6wowGbxakL4MUnj9DfqUUiR
mH9ZJFBjb/BY0mJR2yJMSO8+qKjCNUcWR6ySpyMBnT9OwwZpWA2LECqccZIWyq38pOMpSK0j+I4w
K2iQCXNr2dL6NTdcvc5rrzd4J1SO3Mw4xfjQ0F/EuOEj903mzT+aAfcd17RMnBbPHrzWIBqMts6P
5xkh3hOZzi65JpI7RU/I8hgPBzSC0RcfzHLVqBCCbTKm9MYBaXnb39xZ8dFD8YHtNTIWZo3ExR+E
2ABTOppJeMoEfaY+fJoEqjm7oYCA7QhFz1Z4kp9ptBD3Sf7zgnd4ASnobd1keZtmlvTe3EOMnSd/
GRTL3YsCqnBaT5IRAKrmn9SdOkj1oOkPZwJmsuLOepjkKHrTKwsp+hTlzGlJb8l/Nw/Uwq7zJBUZ
h8N9hTIEgQnUEwpmEv/ev0C3oir/hTXQE16P8wKzQTOMY/95HeqQNRDjXwJl8T3VUJUquLNeJT1I
m08oXv0HzzB4gTnZvhoPn0Wm9gBKM1ye7wFMigWIGFQKAuFhdwgDRjA8P2HmMQaR05L1uDDX2l5F
e4sUjHVT+sQS4Km75rlXneLpvMy5CtWs9RguQFAr5lP0lk6BwfSMzgFO5LhWMFvx0msNmniLTxps
UM2m40dc+/BwTimKoG2DUb+Upqj1mWRLXyMKAjgZU6eEhZQUZ5KBmSmuDYn5EyKDEE4d3rxkm9zp
qhxId/BZp59NTwQucFnHbkVpw3SccDAgDcKlsS5nZoZPElmgmDnkkIAnfvw9UcL4T+YeWzCTYNfQ
CZHvPLY0th8fvrSROmBvPK8wjqsLO0UkwpmmdyKu5Wv2XnTSPL08v8bULlHOAWe1noHtkcYcwuol
AZ4IdkPs0i9pKK/84RtYHm43CxerpY3gcfhWme9i/rfMtgS5Bv/mu+SnULDiTnkrwzJxhdGO4nU4
zUkeuVnge3TIdxflQP+RXSJcjWBEoNnaM6bCLrdUGFBDf+IGhL+gBR00+38ci00VvD508LMPdu87
e8DMvrHYiGrhqx3Ritzn5ffkHSZMIHbmnrsUsYrDtA5emoXLhEY1xP1z33XJBoqI+Q0hn5BOlcup
WJNvtpk7mCtvp7MzLEmMVc8qyHhHJ3DbSvCe2pt1wMpVLccGSJLIUNizooqh1Et/a5YW2ArkpNt8
k/72YANmIZIfeJPWinnKjAlT5vVQ1wdmKpPejn7v64e8URAGloL3XG3Nz0ntRw8/E5JROcHQAvfK
fMnin3mc0xHWCkT2B7F9VAvSoSMCJ7XU8owcFq/k1k20NdRWytf31B+T/fBZYRr085hT9+C4jP3Y
soMS39nwJwQpy+cQAVbep2QNXE470BOQRroQRQ6rTrnByxODtAR+wkpW5jJNrYiYBQqxoiGcwgQt
zve9gtq7oACx1T9iAd/X+srABk0Y/CXwXfqTKeOyLZuL0e1RUBPxtle7PfB4a+sQXmjrIEgpNIfQ
MK8YSHKDCa0B9AR9DyD5vqk34Lgjo0Py4znZMuyXrbGRI//VYcFWkCtHBXok/IKL9NMzO/Oza700
app5CfOnvyzdSTIZYrhlI2XWnTc+P+URaQwDhvdGea8eupCx0Ld4dzGXm+mMnqGyctO2PyUrJIxQ
wnvxGMix1L9lDSaYTntXrMj0Y26fPOfIdzU2TfEF6H5EConiCzG76r0eXhQBOyExPI1TXHtUbAQt
PEoA/1B0XFX0ECq13kjhgdkDasv2wlZ1YkKyahGZ586wN/f1JfvuFtp3R7KgnUwDwFS2PpxLWWPZ
l4jgEqUzhGtkGpCgjz3QE6IeBAsw5d8nLjaq+Eu8BXksQm4cfmT5Q9J3+FphqJwvgCJxHd8NOsQr
2Fj0PfLfCx9JtupuAQAgrbKZVbnGVlvcK5sw5y9gsx75J1GfW4B3BIP/6oD+HxVpxU/otve5tqcy
AamNLg/M4cjgqXfqH9kk7OE0Uzha0O5iXAp5B8NSKMqpx3El1+cbnwd6ksQD5kD/YXXYZCuNO5qw
b9ykcGeFz12QZkt90XzzqKPgrDG90CkupgIeQt/8hHhGSULYFtNyAQyzQL17m6rJ3Gd/kl+5gFQa
qso8MG8CJH9kizt4yifPOaeVe+zKE5l/sfwDOLdf7S/PnMiSja3J2XRfHzWOe5BXst2+aqzX6sak
YWjWoMxsMUZHticyMh/rAuh1eKnELl4/gN8nnnRpQkIIBrWUkywDESTC4fO1/neJagygeWePK/GI
NFLitOxhMrYnWgeeR6LbXSqnPnNN7aqfk+SXpwyoEhoQbhOwKs/AViojU3ocCt2NtOat40fqDlgg
f8uKC86Dsv4LUzBpV5vicRGQiuYjjWwZzjF5ssB549NzaSzvu/KgnmguGe9zlbHpOxHrsUiD9w/s
kbcD0TPDK9GhGElhTfy2GE4F9z5sYDGCAiPwUBwVpx8AeJg3N0X2I6jr0CBveuYALK2jG7b53B//
j2a9Uut9QYiLsrft3Ag9a2FTOh+gNjeUx4cUkYL4ElqHieFlyA1p1Q7J6vbwhcMQLChf7PlwGFHG
tPuaPK5+TaoS/MqCZgNCotev3v9WVkg/yCoC1r3f9NISR2izBoqKDQj1jFXPkmC52W/71WwRttVr
sESqerQvaKzfk2B20pbsPWyN1Vm+EGKdnam8Sjq1zqVZ5A0hoQRqiWAUUSFZ8m/NN8MYCpN1fYrm
0pnhOwFm++bIP+zQOK1pnJ8MFeidOV0Yy1+aH+IrZydK6XV8kT7zgIJWvpoLxmfSNy3M+0pBATXr
2hy1JfyxthFZeiymug3zDPpJ0oUxySrIBAwnXbeo+uLF3W7D2Wa2eRybdR9i5GMLWxBhIpcf1c/7
sSUg3TiiNl2O0HzRUp/an3qbzdVFxXenCFTRjKu2DeMU+icgPeYiSBQsZIJGoMCH8rtfmXvhrFzw
FwLuAfH/LXAGHuzZuWV19zFk8CnLg9dxuObHx7G7Qkc3PoE1SSYH9kyO3Ym7kkKL0Sb1ABk8vMnl
fTsVkSnzyocy3K1LQjcX1Wq2RhPw+tYvCWYmir1kRIj75nbw80MaqJsZjB6+E2QgJ8qTi7tm/jlq
ng6DDLUL8QC5PRhgZxY5wOZo3ROMjvKQdQH8Ce+24gQfSqm8+5FMFhIfTdAcwx40jzKN6RVAvmaV
FcWqUwP9XF5zQBr0i1CYpB0v8v6sL6aLOSrz29tkLvmwA1yN4IewZg3AioJpDTM1rjeYT6isi0Co
H4e5aYuUm84WNgL0scjoE/sm/iD+gfwGQEgFL7/au3OX4Xcn7OwfM4SKyFdG61diEeTJNIAQaUUC
gs0JTfTVKelSjooiM6BCqm1g7Pb3X35x+YNroo+CHTVW9JN+T49PPZzht2wcooQ0JPH+pnfnJYGR
+ubL6+azw1vZxjwYrWa/MkEwhJ0DY4Lg4jm1qopi+T5/D4yFSSpy0sghXV1kr1OIRvY4sTU8or75
dhUHoDjsvAdJNaB3oqvAzW7x+pqcHwjhdLozFGTsGpgjoe5g1cSxuAtFIodwfkFmA4EyERUEFkal
nd7eiJkRMsaHaFseZr/qr/w7WbA18XBiZzRENvOU92XYMSSpb00MwYrSoLomP5gAcE20HYg7c1m/
RF8KHy5zmr90bbAX5A+mJR80SaX+LwoHTiPNIRBAtbyboMWTtUoEQbcsjoRU4kDTHe8wIztc7LJt
hjKFfWZw4h8qRYJkkRfhygfQiotMz0weP9FjDzN7n5O9tUC3h5piTfPN+yJFU8gWWcQVumD05R/J
L01A/oJkWq+O+bzaiODEzUgqQg6Kp5/pEFmx5dm5fn4nmfvapdHIYMe0Jkl2uBNz2GvntAw7JvCG
XYvnM6w2kha2o5/KYh0Rs3nI9RgB97DjDQfeQ+ln2hwhQYPdDVqyLziH99gRcUEKnqjLpBLnREGW
5nHXQJgxgfRWjILJEZL2E3aDX6L9mo3CZAmYKBJMXU1wR2d/JXBSxLzGqhBgYc6leblLefzYjvIe
UvOzbR1qKols+qfcW6/nsgJPZ7tVtC8No1og4sdizIdP9PWadkUePf6q7Ze4lQaG/co3UCgQdgwb
UDkY0FujS6j868LQdfUMKlP/QAqaMUfqgDE4VZWNsP+Xwf781C0RnTnqtdxEYYwhh4U5OiDZ2/3W
FpH/LdoehpvQ6cHYBX/39bHnZHvgDzx/AZeAzVHfcwZ9lDwwesHnsOzGap1Wl91k+o/CBwe4s44F
ykYh7VvRq/hWbo/Y+LlIrWwab1SoEQYFWB0EaCviTU7sMAsBuUjHDKHh80MY1O+ROAa0g2yBMzY6
qCO4LKl+cUTku1GpJoWVd+bpQYt1Vb6mendNPo/dFy+cr4mnRAoRH2Ib/xQAbtR6Bu4WiBZwQdjH
XrXBXsdmN1iKGJzqE3IiYC4F5HK2uu/1m4TXkWRpHCKLENEbyPRtubKQlyJVHa1NjPcW4qwduvO5
xnXvXULgMWHDIzSQYeUjS8GBjxOFz1nuJntE1X4esIWDFOMSgbk5Ssd5vM1wCzjiChKgs2Fl5Pxy
OEwbvQIjAZISWcBYFXbYdXDeJk56hHmxJksR7Nk8vl3Qbf6ZKnPR8QrfMPucWuCyDMQYCN9GJ0p9
fCSQMQ9YLCjfDFZwHnja8vUeQFUUkv03suVtjg/BJJzerYohPm5GyE0yaf4MBg/YScNmiPrP711M
Nz+VmwFv4WQup1/JiYr8MvvAT8SVjm/CHcYNMOu8ZOEVSAZqWelW/eifEIpbpCv1uvabJWpWio/m
Z/rB0WAJaVyfO6wyef6FyC/eEqyy601b84oLQmRW2i3GldYQti4OnXjcgRYFVEb2yMkmTZzpfO2O
W8y7EOYICBVfeALtLjl0TaF3vpIxtWA4GpiLEltDUsGQUXZTQOnjgKqp9wbRMPqEnaJbpoDC1sSh
RyM6kONp0HtqRHCNnrSX56xD0DagDi+BrSjIJxDBMfTEt5OrgiB6XIBGA6QlCO4LbqaC1AiSkuYT
ZmKcC6ztib2cnczz+6Pm+4hIheASPj+wGgELgxRGoWgI2nHcoMLFodgGOeSuB2spPWCyZek8D9Ea
E1+7C2kskVuSGopZhiAqOjllKw3747PUrQgWZGlRmz4YGTI2PXe5NenYrixk/+iYGaNUkVeGsNBt
NJkMiN+KBwvBPGd1cJ8SLsTNXrENv1+RFZcrJdaBAG9vliqJAkLXv6WDtHjTfm7V9tQzlWW2uno/
HUwfffzTXKitiphjqU681LbT/b2HL2w/QTNEGhAD09ynnYdgAYaYAx8ZdnxR8Q6x1D/sjEPaCIZM
xSdEPulHNrzn93StrjQ4cx5iLWYxXCQqFwdm9B/X8rEoDsmXtnz6iAgPmDRw/pmpf0wx6dK3DNZb
Fq/4UB5izPA22jfGatY0phxOfnSx8bx/xsYEdED28speits+e39iIkpUy8nubuQsmlrxO0hm7Efy
/ec+MlnUOrSsRewb0NYGOb2MMgy4tl8XLV6vWZragyyRxAMdeYAfMSQBTDu8QMjF60OGi6SQxdSj
8G2xSIebrNrP1+bBrMNwynm5U1hO98Nm+HzAsIXsCi7JmLnDqX7YjOaKxmuGo1z3mRYfJVOx+1fP
zS1c+/+0MMWpbw/69IJ5Bp7fBYW+KVJ2hGfs1jM6k/KQqGEMnC2HNe63GHEiHKSxx64sFlMwALkI
NVAegx7Lm5IuuRwoljYynpjs22NyX5qQrSc0ti/I12/uIOQNr/ACh876F37luut/zuzC5t/Awv9f
/unlss7W63TdO8JRfGKLTwm39XgvPv735/5/fuOkjf37nDKvTvThuNKLr8hD8Z2XpfiXi+4vL0sR
iADlZo3G/ERg57L/RJXpi6AEuq2NyMhDyvsvFUlYvlIBO9Fm+inM4YjsZYovHM1fvIqwmKYWzsMp
8YAUyf+s0xs+XZzS6/1IL+WONr4m/BJu9zh5HN70mO/PGYeGRR44wiOsy6MqeRP1qjUweFWw/3mF
ZAj/uhqssVG82Z2E4xt9yJDXizaev1LEKgaei2BuHRKtiaPo4ARZckp+EAq8YyfeP45m7+gT/1UH
MecPvykFYGkaTGTgi9Vk9jkZv14TfBlkFiPsLyumJglceSOB+BbCnSPaDdksoQfNX/U3IRsyUJP9
bBMdtN3En22MTRJKKxGHEAHx/i+FIF/ONtKK5ShmnAe3IUDXECZLYQcGpKxYaniEvcgi9fCx5tUs
FU+I5GKi9hUsw2yNemDHu3ksa2LCbfVwHnf1rb31txHf3uenwRVEOLdshaeu9kVBjuWjBQhEDwtr
/t+v2wzsHkK4sB2zbrQMrJ1oyd30fpkYh9qY46GHIcNNZSqNOR8GVdrJ1EgXIJTQMV152wTV9z8b
Itcqzzr1gfAfSoR2wIUpQOQd3sos4jPCHMrz9AJhFwdx1BrGBR1Hz8pTtQjHFH2rQux8Rz7pqP5D
3FiU6AN7dekSQansysVTeDifu29zr60bBqw11RAh0hhf4TJGXNN4Vr4TtiT6p4rbRfVxMnPwF+eV
sLMjkySC3oHXKsaBYBwLiT9J/Fl8Xi34gFraRWpDtwSUpa+1NeVSrvKVERZta/VHGGZE4Ut3jaOy
L+jeRburUyewfjcEQjSeQhjSE4x+0Zp2H/FSjKahymKiRqcMtAdNPuealsF/v+RS8PmnP15JuvX0
585YgYJC5ICJEGyoaHzsWD3x5jNdlWi9u3/339sbPV2xwMAKwz72QBXOCbmDIuuKKyheQT3KP5zB
NWZg4UAQI7bsEIe6+fs2RTeM/ImHnkPmSXqEGFz6Ioy3xz5JmfO8bWrCD1uGO52r/ankF6zXIixn
4qYBiyhNckVyiXAeJdVVWMeCDgZXyBkHLGXnu+kCynWQuX+Hj/8yGqbBdNGtDn9/2Ifa85gAKJHl
mm96XkekHB/+pnxEbE6HjkdcWOFgSrSAbP0deCV02NPFzMuddgMOZc2+Ey1oVkjrSFqN3YZIC9kq
5i8yYuN5NhchVKm1g90DuO8AOPFmcR/bvLRAE0p0JcN2Pcdb2IoXFZEY4+8of2SZqxUfzSq2Dg+H
gyYURiFXId8AEFmVHS2eDkf0348U8S+QDhwoKiMkPVdHMmrCzHMTR8Fp3/BmAbCeX9kfOA246/9C
r6a8iizek+Ie8GNZi3c4/2js4ONAisJfah3m+a1wXex37HgRLXjf827/8WEEZHj04cSVkDRbH7xA
MV//y43FOcaaX5uvN++BV+f98wPwV1nMMXZ+ee0mABXgDIzDP8t/qMgEdGAQYDEd9qodx1gRdxMc
Sjtxho/7Z2W/+HNFnNd8Lq4JWQquSNngMixE8EDi4SMt8m/TuQyl8vBHwzwXeEzi8GkspWMXvan1
IOFADv5dZb6Iw7X/C+kI/hKnwoB6eibZSbwI71v47Sb/wgpKLudfBwVoBUeHi5Bg7ZjZB/5Lubji
DgCT5pS9eb3C/hHRCXhb23ePr6UY5d8DJ7CDXeqKkJEfXK3FnVZwOv+ljQE0LWTwHpurm3gH2+m5
Z0vc/A6x+/c55XBzZw4ZnIvE/7yeGii/DRo2uswLfuCcM+J9OV7YaHyWSfe/W59zas2JCDa867qy
rvTGoUbQ2QGUH0ystHgsRMICcwmSFsQvtNwO/A68rSuLCJDrSMqP9idxCU+DxaY7s/hCbkqXLbbk
xS/iocRLi336v71a5FPGa1f8BuIl0s61+eNYWkkuRH4MIvzD7Te0XGZrZBDZMGf5DcUMz+7S9M+X
f9v8I7wW1AM6MYXil7lbir90vOoznN2w6oI4J7boC7jXki3YG3BnEB8Z/ZO3XjtA356CRaL4HZKW
UAWKvRq/RH5e65GGGk6ZDosvQmXgAadbzMJbXMlPKiYeVvFXucM8YmASPEJ+LI7UvXc+b3vneoWF
46o30y+vRBJRePHKYAf+UiGc6ByvhcvjjE30AnVuueWvYNvO0qCTax2BY+n2Ftm1EwXa1w1LTZmc
BEQJLo6fvgpEFi1ZfvEBO1cBU6hAX1dEZg3w16hasXJNvBkWCakz7KYYnIniBu4dXrWkyJ8Zg5Np
9RQD7aePdvaxo+61RN+LOR7YHx2x+VqVr7mBtYWQia+Ote3gP/XC4IuQKt4Y3KlFn4M5ev3zW33v
xic7Odb8p7HEcAY3GC0ACnzQnCPgCfCFXdDag+dgniOyK7C0waZnsiDFgiRIvhJfgJGMwoFAwvyD
WTVGrA9CDJKn96sehZUrsgp2Toa8VxNqIv6YJmdL8tN9ub4qtunPqMy5IddrrBHsq1jXhzUn9vJE
M+WKqJB+88EKAg9N+PD+idjKbD53683dZMFy1+MHq7jDrmBVO/0X5Q3PUfvzcbdD1VFQ+gf8PBvS
z+Q6rMaPqfNggKC4b/G6rM43wQv90iAfxn7KUkNOBagGbCJGElvK4eclJTxC/MvgQwHDMl6EC8Iz
+5SP7Yb1i7+J6FbFNeczL7KWF/vaQus8/M1d4QvKXzR7oAeAJbNP98X+9cOEi/qYMEkST8jeIcMG
FiJvgBn+cXmdwff891eyuRbsInjRLh/MKTfXnrOk8AwiIyUzZ51sqVv5R+GNzYyWp7FewhOkbhXR
cuKXQF8ba3sTFesy+xNZlBC42aK58/kklnGOcHB9YKvLZWKLYuNuuCeB7i7CyLGxfn/r241KQezl
aLWcx0pZN8ENcRyfFgVL7U1DqoCZBegwYZH9wG0SKeHCpD6hDfnpzMukQ/K3humh08QyX602nZCQ
0AThHiUi4LJDRqJeSpMPYxd/Wrg+ut8QHQLhlIGFCE574afGkEuYRPJj64/HF94Nh8dXI1pw2EjA
weJ/XAPQFiKPu8MNYB0ccaCkWc9X8Fhh8tE+KhiTgrORK7OCZwHMxEFgAkU7Q1Mdohl/WVSK+YqM
QNp34U0GbgugL4jQ0fb+VVLh+Mo+Psuf5h7XWwKCJ76yY/EZ3jAaJtQtlLlhDWyIkwGJ8rwMJjfR
RhTiqJZxtzfCYQze2k16qEGO5msyr1kXyOejRwZ0rIPylOGgipwIx0IYmsAS5KJhKDl/k4zzmt2G
56KTAxFzz1Dg/kod+tARHcDrVD1mlswoPG2Rbx8nctjP9kruvKVVA35CIUfFxFii/eyNgO9gRNGG
E4U6I33bCZuy7MzFpie2UQTjdsIWKPY4HHSqQ6/gr+TO8pCwC7CyuQOd0SayFVtkYaPvPCwQotiX
PMNGjW1nn29EFcNGxBcxi9+09swVNumKtfs/ls5sSVUti6JfRAQCCrzSI2LfvxDZmDSKgKiAX19j
n1txq06Tx1QTgb32WnOOqYdPbxTuO1qO/H2jnSNV2DsQVjTBgzaiSxMp6FZgEPyHc0WHhp6WXMyI
VFd6fw9H0JlVC4ocL5N8mQE9Elf2jRUePtX6A70F317dvgiv2Ese40HaEwWvPNAkfdl7fab4R2Ss
NL5eVjRxj/rsgVgHOi9o55d9HC3KCPj9/Hev+LheEc1ig+MVS37Qm73iewRTeb//pcjG58FLWTIF
TcPR6GgmAlfg4TwQTvnVcyLeAj9dMNAb5OH8pPwE/IiIi3kepAruLyH3J+PfsXjSi9XIpRFhUOMf
anW7CXDG28mcGC2nCfRfSMaSRaiGg9OVYgiPHKlLHccH76O1ynbjpcjjQDxlr7R5CzQ65QMMpDD1
KGUAOIHJT8hqIieqiAdrCPDwLlEr8nOIlCoe45PP4RQX6dQF7eGPZ3aN+StaiaorWf/pzkrnMb9m
SCwgwVg6IWj/mPmLX86UZWKLnI9sBxrjX+lEhvtfe5Ccv990IdIKU2ptXIrhSnI26aL2eWK8TazA
ceKmKMR4J1RBIMx2tUBs8wK1L97Z1ctFkZTzR5GN8O9PUcEpqh1E5ityRecRi6KR+sgt/h8t8l8l
KOo92UqPnOJc1gvOap/cQ6uIk7XkXBd/d3c3bFRyHqnUyaFQPBAw3GT/Va3ejvM/cdvoc3pestpW
WnSR/rNyEZtVJu5J/0UKNlEMUSMvFdr/CjpvV1zGEPx5QirL6ya7R70t4tVbL7d9YbpPgv9+xRPO
HVaMxNhA+yPyDJPg3+SGW82yt398/9CyTSTuSdys5VCktKtndndewv9NtomXG+ZPuC0D9ly0VniF
p9UkyP7I7Jwj7cPipnR+/gSsiU7Pfg72tV41R4Om5o0tu0M+IfpxzCpsJJYAUT8QuY5G8sWuVU1I
DeWG8aIrh2mjK+3nl+L1e0kO5de0aC5aC9OIPseSnlq3xRKR3Rx5cjZhiB5wWptbDMfXJBKSdZQr
2vL2xJgeaFDC89mA9ALhsdWzxPdcbQ9UnJG4UhU/RTA2tlM1nLx/8422VvkgKqBbzhW4UhpihGoY
hLX2m23QlZWY3DnGkfiYPHhpnuoapl+9Yc5Feou42oZTVS0NFJrCvo1l46SYixILWtgcRQ7QyH+Z
CEBDMadEAxnns9r9oQEx5bOa3YORXx5xYSKBzb8ngMJnw2iDokz57dlzA2zFiJ0S0wggh3ZtKFEy
zZVNlbrMYbn7L6B4kFOm1QiUXGaMdYRQfjzF85QKec61gYfGT8ZcDG2CjZiRFDDinz4RbUKHboP/
JrL2X7Y7cA90VLRbRXuYpj/8O9QM7+gaS/N38IYPdI2v8ZPuxpOhwL+MKRvt9uMNv/etLd6Hz4Dg
IGNPs0jggmvv02hkQ5fN6KBWMWTswPi9f5v2eiFZ38xoIPjdnPUF6ZIo+jK6JP+lTzH02wGB2ghW
PyCOKFkKMDNzIAYYJFGziBJhRtQu2jwieWgViaZIdaG96PcWSFuRFE0OTCx41ULc2MDNUNyyXyF/
++T80/YTjWjOpmjjozJuYy9s+WHB5DP54TfxR/HaNND5uzgKYfjfV8hU5Yjxj0yOxaPEMerFG+AL
yCn4M0oJvk4XBSR9Lzjr/32Nts6/o2r1HHbx7f/9PWP29O85Gbb4SCoSoUylxG5292Em0mH9dGXA
mLdyAscq5xn5KEiTEDlywpTFRrJsLBkau6juDY4EJvTvFIg9glhPonrmY5MZbxOSwywaYHF5yXeo
o1NLmk+cteWb9mxp+esfiz+vr+Qvw02JR3SffPHDfVMJ2+F2Ld6wYAR82MpoC9ptpNOY1lV0EDP0
MPRR6LnNKTITnHrH1vRv82uIfLajVvkSLf3pbf0iCZ7S+4smAQXekStfR6E6RbNgSu5lCr/u98XU
Zc1VTi4lKonb3VGxdS25n3KYf/l65RVzvunpS7zk4qr7O4PGbuUazGfn1+ODmRObaaOkuFfm1Ti4
n9tNDkwQmIXpPagy7mcZZBBK7N4CYKJmwX317pDAIz+mVQVqA3YV4hsGrHYdyIFEwzN+GZRLwR1R
SiVa6yxl/NdDkOPW7t7i64Y7xa23r4sWkgfNWMpEsHJTrXGBEGCC3qiX/Mdk/mU949sZKYc152C5
p8O0uIWPtWL80Iy9EjWkKc4zF7z/opxWb0r7NiYq4NLivV5OvmV2ZIjV2ZJuVEoIaJGWXogV7aXa
9BcymiAsncFmJ0osmkp/f6tVEGzm0w25DsFmQ7U14UL1jYgugY8OjVIKkzwTQvSHbufqi1VOzweG
LCeW9dhxfL0hAH8mMVbG0nS5jZ2arj6mc1LcaNcdctPb0dtio0JHh8bArvHE9shTAtpdnHRfQ/hk
YcX6xrCbcT3DtH23KJ0vrNJP7y0ibSw+4Ndr+qSdX928188IlJ3V/SRNOMLp94dlfYT5lZ2Ebl+W
tCzJ5tDde3TFpXd6fk8gM9Jz/ZShqnu37zrzzK+C1sPMpDvWAUpw7oX9wzx7DL0NJDhCA8rgzkUl
ztXFloLR+AcZpgvKHHuMfKOYui6e5goArb6Ux+Bg2hihNpxdC8s4E1KyIohIbKY5v3+2GoZ3HEOc
l9XaNGGz8bRbwlyx4n+i/zL0uJzx6HOlZwQIEDlwX2eo1N7vP2R+E3XDNY2eK1c87klsv6FhJTbT
etQYhxa3mJPMMJpGz4irUqN+ojzz0PUewJ6k9GVxrz8iON4JqCbSKBBD0JA6mfOeRXE+WiMFNEij
r33Gc6wTBDSUdEZ0Qd28AlNffnRbZcaG5XzHAb2RRfd50E3HFkA/QD6lktAEAyfi8cZGDsuRk4DV
+vsAJsFX5mV/qKWyPw2ZE4cm21Y/k9zVB/S/65u8SmZ3idUX+c7y0y/ALOxHY/BIDm0NXYdeYdME
SpECI8KGZMCEkxnQyfC6pz0mH06EelofMsl+70rI1/DEGlGTzY3W4eru746czZFZwRs6lWBRSbMe
NuVvqe1xV47/RH0kubCGuE3VcowEBeKTTN+U2DyGzzfRurHfCIqKIpiQ2aSTCkFLJGNY6Uk7TjPu
jqZ97xcDJApY1neW81Wuh48hqI5XILUnCi3jwPL7QFvPHJd1AvkHNujBNjZjXy0CI5nWfw0KArjP
bOnoMpfoy2xcmao7snPox5ceTbxiP1kvUF3RtO8ttVqzQI/BDdPJRcmzgbCkfHcGU7yOiB6kIvvS
Gw007krDqqhlr84YTiFaDGqFL4iYNBWu7FbAHHivkBtJg1GAcl8S8K/B8HvuW4NrNGGNM3jU4tlG
W6Q+v1RgRMN4zZFVrz/KCKZRSiWxbBPqeBMqC9ZB3hA3AcpTsnVZcYh4Frs1yJhrddlw7kJUPegs
UF/jdPt+gpaxeBrGdvQKj/yWZF8FtiPFKd/WIW/DknUB6Qo4hWrBnLCju4Cq3UQCcjuM6/nAvVL5
xwnd7k7XJaSb8YcGHiuATP/BhIIZGJO99JlyDPudkWxH5oy7OkU7ly+974mPtZp7df3vlgVvlAXE
gBELv52ogZi7u8EsJAteHDh6qfj1081T27TlUSp82DMS4zoKxQ+3Wx975LiaXTlQ4bP85mN5gad5
L+VDOvFznANAiasQ9ij34xorETDTQecT+hgu92o+Xbo87z682308+X4gGaE3R0ufPpQnzxgEP+Bl
XFgw6tX7DGnkPUf3vf8QvPLyh0eYfXHVUOLfh0UNg5fJFN7nmEuWOQvZ3M4Vvp1i6TEXPpd/txzH
KHqZey2MDczibX1QTedR20/QBIx8T6hOaSqgh0Ib/6DJe0GPoJPAuOYXGmkXJDfkqNJVrxnm++pt
1UH8OOAAIx4FtGOJv6tGTYDKXuMpnLYXBvGPxJ3KItNCQ412+0FMiwNc55yg7BpHeH5U1BoQrqCJ
4oyTIp6ImhBVwZulWP3Cn1XBom7PaoHGmTeSXLflqHdL0seGhr4tILzBzTIKPMlODVhsTkNrhtxE
oKBsRTH/4vdhn46ET6ho0I5RdoSP3qvZjYww8am36JMUnvI89yo0oKzyx9TuGixFTTWwYD2ismdR
6OH1UP1/JET5Vx5TeE/znHC2N8J/jZnr0wbdXd4836bTAEV7PAlx67/Gw6xsz3JzvlVZmMssRByW
ojg1zQx9MfyJl7Tstd+RxlUg4ZtTMU7A0VIlOdZGp4e5M9LVXVoZzzOeZR0Gwq3Htl2ycZ9wsuSs
MHNT3VfNXsCBKhaHHqu+zkk1eTNc7/0JNGs1Q0k70VZVQlu6AlHWbOtkN8Z7VUBU1g3s2KMcpg++
azzBgoyi0j4n/+lhYlFZvTTvka7BYjU0O9BHIvxs3YrOiuaVf+jiNV84jUCn0BggqhsQEDmUC365
0a8ugusfmOTf7ELwyWB3K3BPWDuqbqZbptMrB2adz5wovNVv+kfa6Aj8J/v/FjEyPXcQIzdANgI6
3CFGSTCFTZjbHNinKXNzlrjmK55ofkeIKr1qoigijU0o4dmaL1eOhAMFCJiw5a0T+qeUXJe7gZiS
S501jz4tINa7nawRebTfAyfQBKVJQm7njtDoDPIjHtaQwqZLnFqJFAobRL70s+qwqwN2548zi0/h
fmjxoXyAm4GJ+n4eM8CfLGiAOUMOOxoSgBaOWWzXjRrUJHwBouuQDgxBCWBl1DN19nIayjerQbmo
2k+yEPfVesKsAwDhxehthNMqTjJ4t/q3Mp7fFvd/9Exm7SpIFTbDCGBKny0auzJ4rxSeG1XAW147
gyQSGpPAWNXvK6EnkylaHrhxQqVPJAqmR5ZsRyQDI2A6SlDqPzOsomSqCHMcIh8brqyXRyIx9/Wl
+eyRVqNZs0eTDQ3/9QUPn2TOiZ8dyXpFfc3MOiLBdZl5hLkiqG6p0T0cP88Q8XX9nr4+VlFbj1/S
KRCVUcuVweTj1/TA45EB4B5/X05pvEtxEnF7pTs6+IBraIBTI922NbeECPdAfn51Jw5IRiB3B94m
lIvf5uOjU2RablLJbzLVzVKHmIYT0u7rcDKQtEfgR1MawcJShQIRH/TtN40MbgFfeh0gEi/REnfr
1rSx4A5I3Usuam3f3ALd9K95nMNXrrA3O0cvPgs9YNmzO+4VamXZzn5bFvJ1jZQGBeB55KlHh4gz
nA+GXe6hCtJNnkzxZcGOOeIsKnZkt65+g/1f9PcXrDZM6YLVauJGY2s/tkjj3B+jKDqeY/4UN27M
r5UV6fxLTN9vtVmlThBEG/GY0qIPyf+O/AlIlROVVhQp9A3vIesyRRhlObdZ1SKzbRCmEOf63dm/
iG+8npzLQ0fjrmeKc0iI0TTH9vWgzF+Vw7sT/9HEkzCjowy1b3GHFp2TGeonDR9QU+iu2sBY54Yl
LdMNCAONoF3u0UJ8ZWW79mnxfBJaetFLkUbRZP2ACSu4V47W+LUUjN+BQqR3AGugoruOrL85tFzG
JerwcLw0w9eh/TaXxWVSu91BEK5Dyc8YwFYMl3s6blyOQ5Qv7jE+z3sMdf0gB4Ur9iZd0NGd7L6h
lUVisppNaShuaAtuMs4DkoDFLH6IeBgbEvD9tO66Q77heeoLc3H+tKvjnMfd43yRLuDq3H0AM5J1
u2RYc79Npw2u3xzQbGfMFTipvggdFk3J8ckAwhawGmEtsf72WLwiCgYsxAx8JX6oMTQl8AyXG11K
9peYjaPU453RVcxhnMNyuPl64QJPsCZoI0p0tTyMzZYespq1AetZEb8CwOAE/emhiDrW5tJWXY5O
7VRZV4G+nbDScY3Opdln2U7VrU4Ya0tNdmjAlLJXED3mKSxjTDQLqE+LjDxSBf0nbd0NTaKpptta
nM3UTbLjhk8nmubczwjX/OL9k+7HG7IIY3LKEUUq5/Gm+vugpSF0NJ2PiaMaE/F8n2HSbahU6Hb5
ZMmNjmQKo9LGSrWHPbxvUOCF589MBEGWwViE31x0T1C+R2Rq1JvxN3lS5RR2OJOgAx0J7ZT8oja9
4/uy5KW8bFTgodaDcfeCFXwN7T7FjY4FCTnOE/iYL0az8hKtb2xQC43W8FYOxgxJ/witTIrNuj0h
57dQ51yuT/5dCetIkPPH5Mev6yjZDgTDrSfLG/yPgN2SpIY5dSPL0JJ+EXMdWmKKlyNShhIfPBaE
mq/AXLsjR9uJyHM2DG6xrABzQ3ffkpQxgwNi9E4eGeBHjT3BCioxRiINnfvqPCFlVfur5vfEKtdP
BDl0WKJnGGNA+iuW5QRItUw4ZHYypgpuCaQ5pT3OHDwroNhJSWUT+yCmFTuGp9FAlh+Yo28zQQ4k
LvcTjExLJKTjkxZ482KrTDXSk2bydLy4/kNf3WHYvVEVKySJ5bzplq3YoqmWfLKA8f5gQXCvkLYJ
etvGvUOvGKaUZFKgxAXtV/of/iRmFXBfKFcGS91IAeeQFOwBKPEt5Dr4jGuQYn4WYlICeoKUe0YU
gRT8FjNOL3kuTkgRUd1NE/4vkoYzMi/hFfNS4hmKkGdnWxZ+Fk/v6UFhJPu3QRgsfmdXwbwCyL9D
eDdyDd84c+ICL/Srv246kLC80DdGjDvsbMQFz/3i5wNYsxkvCCAvHY13MNWmhn8PHzN49ISVMrQm
0wVauqV/d5dqhfyQIXQwjsxvwOQxDEZG0ncRrDeVLwDwxqivrtPWR+NJmv2ArFkNIMw4qLT5e0Em
Eypcwq6EoVok0D/umPHgWtC4vHsloHEQWAE4AHAPSLOIeQFJ8YmYSEqcamIsWcasP9wpd1LtFpsm
roibS8J0WiyqOFsg9oo+h8Tpo4mEgYWQdmOZLK8xZ+wzyOOMm/B8gs4qj1/kfrPRB1XEyG48V7hI
HpES0iAWkm5jKblcFmjDQP7OaJYzbSXBCK6bEv6by05fJyHHo57/Icme4a25E11r3wp915pba8+a
25Z9sPjK2b9oznr5tJhGC6oTfQRswzyYuEi+USgo/rlwpjS9/02CdQYM/CsvKLw5yr+G+Ms7uTsa
h8ubRQsXRypai94+nOAPcQFPyRjxbpaloTc6oz3OQ17uQb+VMcZzShMjfhYkfvrmub2tNcgIftsJ
PZjzmWPgj1n5f8QxqYOdkMTxbsKrvdRoNdeR+It4uw9EGdgOf2mHMghGIkcPxvO5RczEMSJO3NbX
t+8fbAPvwBfKPiGfuzLpFVWZhE4RWXZ8QfnMoANkEyMY0tbmPGxO35bTixb0avwtGtG4NHD5Qhc+
4EVAyY2+ggIt9cUp8Qy0kCeztfARqWuMjoz66MKLB4jKLwk/AT3l1RXJ94KTzhUOPe8c0gn/rlby
ToTq1Nt0/ZoDN8LrU021L+lownewjT8KNFJ6GR4E71CzzwvFRa4fnwe4Mpr9jWXP4u/f4hF0lV2J
JHY2jO4wR8084WVyjpU32Kjkke8fpcVrf6X6yPDlfJtH89hOMKIT8pyj0p8QViAS4z9O9otV1SG5
bMlLoXrAOkPSHS8lMigm08kfAnY2wtApUKMzMIc51s8M7i4EPpihYuOFd0Qifbq+a39UndtkxSYX
fgjtyupL4x/QE41BzmKQ6B3kKOSUj46AUTFbcLusl4i3FYLWCqYyNAB5WTgkGQ00pgx82ownBuHo
hujZPq1XMufm36GWzbbqADQr8Rqc2E751ezxW/c40BYScUstVpUJd5afp3jLSSzbpOhWXMtH0NXz
boA3iDOyP2KqcEfHegYxlHnumJn7ouXe6CVnVKALkfgLU4QwdXFIX656vI69WGMITd/DHbN8Q5QD
6f+i3DNWOozYBwNbkR/OLFvMveHmzfolO2Ymt8Tu8t+DF0zigp3dfW7iu/HfJ4hO+q/5W32zIzJD
k2ErJdauZr4AnGISDwF12+tQxCPKEGA1GBMYz8KfoSvAV4hR77CRAXm5045zPq/F44EtFNhaX9uG
LDgiwXvwC5CuDT0t7p1cO7/KPAdzAPxDdN2cEYQ3dGSc84zC9lnBvRyvFHTDdM4xO2rzDwg2v9vn
X/KfdpvCpoDkADSGkMUReYxhoe9eKsowfRR+fMMYc8tQx4BvKO45o+nGpHF9XddL0rcLKR4/4q7f
Jeg4sL3mkCBBPN4fIfytUbbT0OeQiMMK3ULQm6WLlHwCJXoJhKc/ofEwMBVF4rdCtogsYfNXLhhP
MwkGdw1vM6BTtdpsyBWKMn1uMvbZQeWmPVF5dNwD8gXd0tOikumgyVwJ5zckIO+6bE7XH1pnSkAK
AptvN/eaxUa2Jt8DojsleO805tBKMIm0oNlMJwc6MzwK8Mnh/U9sBCd9c5uK+vbOkP/pv2OhzhNC
RYUXrTYKMj9+9/hXBzg1I+tzTnF899MNcBZRklIUUlne/Caif8wiXx4+0IvWCCz4b1gLCUONtuBJ
gecYu2w2EbQpv4K5gm5r+vhRfEI9YxkrTwhIGx0Eq2sFGh/haSjOYFFjJLTrUXi4AgXzdQufGWf6
RLiYqGIcGtPsirgCrHsI3oWCEcIFke9gu28WTot8LtvnEhuOMv3FHHWzNSwxYo1GZSKu4Os8n3+8
DhN78AZORyrkdoIoYIiMh0AhPMijYt+Vz9M1tKxyDriJLoaCkjMHrcZAEyzG8jECujSAVUQ8VG9Q
lHkf2hAL+vIwqj5RwfIsJpSfiL2oaqxYcK8/tyoUUQ/XJbu/jtcn0CJb3LxvEdIIXEQIdupNea4X
9wVW6l2NnIaTFhJ32Tz9pGXVx76HBWYP+EVBCL01I+iJxIP4yk7e4Y7Holk7IoBM2H6oGrbUHLEa
ke7x4H2t1MO2ifMVRcgBvsSCyCJ4ADFZAMBkvlW2XoceFoeMF8NCwZRMrzlUtnHEZAPUB+/4mm3I
L7lvaCoV57cjR9Ty3/XsNuLSpd3fkbwnQ3olxTPM98/Ck1gOt+PWuRPsyelk2gr3V3bUqO/g+YY4
7F/7B3t67luaP/rlaw4JlJE4hhcIkWMmOHTqtjmL1g8GWh9ViUuvydF/PtXpHmIz0TfZFts1GwuV
rTx3OPoQc1qaIWcevp5OuNpW1LHYrz7eSKXsPBchXps/DLPc/d7UmOJU5Rzkhsd3xMauZ3cjRWNH
YRMt1DKtKwWjBXddkCC8xNMTKhmZjS80P2QwFLH/asmW/QYNgYO4e9IxwuOV+SuFbjYFMG0p3hie
XpfNn77VuTwa1DtN8Cbjmj0XX+SFSuwcaiwFmNqsI8BVnhqjmodHctZLnuTVD3iUcOcYsdTnG25l
lL3FSic1zLy0z+Unj4o3pffI/BtPZvVVO0Z0+xo1d0YPyDAG+99yVjPGeqEj0423Y6hYNDtQqvh+
bL1sC0aYrF947CgLYGM+Ujl4sOJ9nlMoISxRb1xborZXZ1U9B5lMlDlbtBSKSLq+zh/hBI7JLPGF
EZfLiUW6xTaCqqsiRyQxtx8mvC3AtXISJV3lj6Rn/GxdM3UnH0JnPiSm1Og+qKIqK5fjauRXz9SV
O8bXl5ym9GsyWkBTqSV63Z8RO9syBUEB9ZwiOyu4Pi/d+n4a8/2q01XIJMHFPZbJHzVEc6VEMSBS
va0UBinXE7t5ODMpodyEkjhssdpROH5spXw9qNs7zZvP+ZE5x6EDlmSz7blJ8ch6ADhOVg90L4i7
XvMbflS6f+r9PEgHbXwEQHt96VZK5ac4NHGgSnHVxv399NS/Oe9I/yLOgJLkNb1eQwmveDEbJ7GB
9Y8YzXpbUSVIClMYiFmP1ZsI6TYYvzgifo4dTmOzcNvQZANovPysytgkJ/qBHOdZshwSNMfO4B2p
zA4vjyvVv4mbfcJZ7sOoInwXCSOuMiJuMmUt7/pQ+3oqy/738bY5PrSx7icB/8oimocA3NqMyHOG
+sy9JmGLuwm76Men11tOnB7+0Rhjl00wE0SPe8VsE8h4gCHwPrKBGLVS0Kqb7v4l/YtmlwYcxGj9
kOCajjXCxYMjKL22Mzp0qDfwUOgOXiajiPh2xB46bhjASNz3hV+FQDqZeRTzBSLjIcoQMU+lBSUq
WbwuLyHH1Q4N26JewZKajfEGnoww4bVrGmcgGB5nE1GqrFK9gs7XUD91JZKla3Clwzsci+5XSy55
Qm08HJP77N3NPp/4XmKZyq7V5t8u3sgw3Vz5uP5BXQ2/phX8bgkzX7NrYk76OhEJL1FK5RE+F8z/
GZNIolvwdywVurjbFP2ePmvAeuoEDBvLFyBoBhwCZ4KWlLFBQ/PywE0XNjqXKq236htokwALsAgK
RpUBbPjONSpQUsCtcfIwvRVNzgr1FA18Kz+a3Fi5ldG9RpByD/hAMo3uo40gper41JkL8+RkUrnj
isG9Q/7PZBQp/ZQ/EzM/Yg+huzr3lhcgYX8s2/I/IBOeT+DerW6pulsa3kN3NXRtUshcQntEhQSX
POyrWUKOPCbPdzju/YSjwZvBA3AT6pNxEklE9kBVwBhJmN7gE/CjPZ1hBMLevYMR4cYOTwSfqObI
RF9ktuDe4pYwXOh7iGCxV/fcvdihDOjCGuY/rBnF/PbYPORlvqcZId/+0j2NgGKq9zQF0jF9z8zw
KR7q/9bykTeZDi4G4yltbPYspsX04R9QRCRNjwIE4yAwQXoRj8qW2y3PYo8ldtpsqTEew/Bh60Sq
pYP0x27iwtluw8WWnVKOqoUbEtcmmAR26dA+r6vbpo1JG0e0LlRIOfMbwoMzxvGf7/QsRL+52we0
+Fy6S3NgHydpneHLZReHiZxxv1PF1UWIgtmp8zexX++DFok7/0gtQctisNiY0G3Hq69u+i/kIj6M
hRKpsUisfwaXPoJWkFqXNRwga7k8EBAYkndm/fyIrbBmLbnK2VyaWOhUkBei+UX8Df8J4TVQMbaM
KQIfsYWc/E62w+l2UGp2t4zKdjyN2ELLYfODpm6pr/MdXl1z/Q709fPwZm+sz/nSqaCK311j5ZTv
9DndhDQWKePiMxV7U7RaBM4hbJimK1EoYQRAM4b+akOXAgzgOj2nqwyhEfwIIdYS/QwexbBiQYl1
W8AL54EibWz0TVo1XTW2ttMG+TOvgLy7x7NJJdZcqF/4A/uLRQ+Qod2B9CQEj3suLNDnrNt3++ua
JLw1g4ZrMMz1QKefSFsmHgUhAuq42OD635kwoATFTnxgNP4CYyZk5qTusJcWeq5XTG3UAKoe9iDe
FFp0tz2TBW3YytU36RAThOoiqiq86fFjkaQ0HiMmnFW+AdnN3KEJJn2gY23GpEbakBk08CTUOJ1s
SxCaW5OFg7U6X8kAIqF9AaHtjjKD2zKQSLHDvkSB2wQECRejjdKHqerVNZLkY6YaM1MHnJYrxRNg
HZ54dqpSvgVQkta7Sf7z+hwL9StTv/ruorJOJ6dmJxl5/NBxn5rAP9/SrNe+dAXcOQiJe8oRFmhi
6hDJNh6J3aDc7JBS9GNe5f79FEL5EztxivhMQZ1F4wHOOemTXU/cJGYkgD1PkiVa+VQ9cX3XCU5S
nMPpPC3YQE1N1DKTFwbwRoohZFj1ut3KBjIgGHrmFIt3kBw/br0ul/e5ao+nTYiIKz2l+Atkh7ul
1c3Mv9saeRiLNI4dag7xTbd5xSRnOTjMwJwOqdlDyEXTpeyxfsDX8oV/aHDurxm4m18Dpy/enSOF
unflOlEWZE2tnhj10NgKXxgGPdRKpSOcbSwt+B1uAW4KbFFARqx/NiheSZ/yToUx6OOCRFsLC1MR
IGF0MmK8rBsK1FCblafnXJkRZosBqiPZVHVrhKpfcqS8QrPF5vT+fnwg0ocVSoQuzqZvXEycfpjB
2TlM8y2SeCZ25IO0vtmRVBOomjUByZEFBk4scMQYWQQsjiSaKYZrnQll4UGPflDVwhemLOgCsmkY
ayIL6bn/59FTnzFnYBTEgPyNf0TyG9yQDGkqVgS7JyydSTC+R7oPpMn1lsF4lqws9AEMbt68gSUN
YFTgOIAfDmAn+ErSD9GZD4X9G8rweer8xjQ2DoXzLdtbIdOkwSnIaAC3aEVj/XpANmMH9g+XZiJs
Rt4xidjmD7pDpgGRqEcN4wL2J3BzL3z2b9PqvkukEwi3wzaYUKz3I0c+Z2xKQM1izKEsRUlCjS65
PA9l7XCPOEV13Ptvi04RHSPqRIpIaSMDB1Jtht+1Mmv+nkfM0ADydbERtDv86lPGcQEytcwKov25
dJ84+Vt7cY62W+PMWks3ryN9xB5DuszwKpcvqxpRzHht7RrX+FZEw8it04AVc/ICtOdmUGxrR6Jh
P/gSz5vayAV5DtzZT5qbZAUOPu7B5zn7bCdQ52AwxKgGKWsVqxoWjN5bd8JwHfHUi1GsQ+lcH8v9
HZkJWiQX/TINdDpBmcPe8XbKVEedmcCkMRXvVU7ZX7VYv82QRIcOGhWfFh8e+wEalrB0Ub9RzTEg
t+l88ZnkaLjfoqREN9phqh0j3rAH7q6Vy9cHJQa6Y2LAx9hNbSoC54yPm4OdIUXNTRQfd02CcCy+
omUuA/3jUYy/gZIqGD7mPDlvYfzk2fxU9ceMLYgAU2KN6xL96WfTsAflxlJ8XUeLd+Lzw8heqU6b
OjLZPJfnFjFTr4cK+EiyowDdbduVQnQx7dTUIhCWwIEkm2qAuzs3zcniAwg5rZK9SUGCX/C6168L
sUVtgpasUev3s6xc5+yFtMEvKtc8wPQyqBPkGbbeOpMvMLvmED0/kLuhHjhdeYBCc/R6aC4jj1gO
6xyd+YJuHcVwA+vrn3BhdgxgF9s+YH1LwnpxWw7E7hIe92FMQv4IAGWHmT4oyOd7avy1PR2SKRhg
JvACw0fnj4E6xbHKlTkv3/EzsWE/3bTwpW0oOV5kJMFW/swKGkjSlkyilnEObU08OW+B0eXczOcl
HWMAsorLEezffn/d3TyD0Mp+qmphO4YoTk1EKKnGJXTRgbmxKmIcMP3HVkHybhyL0pt0AXWpLAGL
tdn/c5TZf73NQKEbd0dkKJ5kVHhtPs1IxsE4g9AE8ejHTfHXU9Biw4nvqK0ZEJmo9yEGCokgortB
DzI4Y7egwWvHCPPFXtHsfa3zx/VPaX6BnBy/z+1nqQVtu0X21pKeMq6/JSSuGZyI21RJfYNGKw7C
W1BUvsEl2vNO6m1+pfDj4n66UvqwcDBdZdxnEvbMwWYnbJBuai5fo95Rbh0VOcSS5fBig0TMtJ03
5xqUmthBKFEi/T0P6y6dPtSvFwwepq1U818vvGRkems+cxg8vDrbD57XfbxSiGruSHYpr1turCUs
TryCttg5gAghpU91MV900Lz4eOgNnBCVF52DAFvmxJEsMFrs4ZljlpBhNaeF7lBE2shDmdriUzEd
gg8SktIqQqkEvo9x5wcBCvPnsW2MiKOypQsyzDcuFe5GlIrUZ3dPlV2zcseYb2Z1JC+Rb3a4fRBe
mI58EbtcMO4Q7+jmZuieHDZXbIIqhkKJzaYlLyICNxSJBLYV3yEp4QvmLyltSN24bXFwJSb8DnxK
sL9p5ZlY8fD60oYFkMG+hjWzIsw0mIztuxIwF+Md0xImc5aEuodosTsmweQPr2a8QG7Mi2wZq2LN
K0Sy30CVD9AZR9WL/Z5DIWEQG/cUJEVe7pU5SeMYI1LjgrxwUJz/g8z4Cm7ExKK1UTk1iLQH8T/z
QqMZaIETE5BcEblwW7QIeljG5mwxWffYbsUNdRzQQfk4Tk5DNi0+v4MoZ+iBCX2KGO+VU/Pw2Ayx
6Ykar9yBz9XPV9puSN/YaRB9tHtWx4Ya7UaEcvi6RRRuXBdsDXO0yXRY7sx573cvLaajEuRGUNAJ
fDJjfW7ESGHPHBMBXmZ38w86Lc0xKo/9+EdxbmzaRYQrT2UDdGUdY7pRVlGCjpfB+t3RkWItK9xy
wevrtVKBm+bOwL608xiUy3HzR8lmMIYee1BjaUuQR5n9JCQIw6y42W8DRqijEztyDeqPp6szfi1+
Osobhi1IcRSQgw7KGqoTbNiAIVDcPIS+RjZmmhQ0hWtOLnnBJhWMi6Qh9KMzdKPjgf4XbaH6U90P
ownYgDRfKFk3lRV9n7YedP4XoDQZiUqzB9+cSV/X7ImgFtWQyrClubw/pqPzw8naScIlmInRg7hH
bkQcD6qcRF3dO8Cg7Y9BC858HhP9KMuL8XVnvNbvMYRivldye1iy6f9Iuq/mRJIgCMC/iAi8ecU7
IYQACb0QIFi8H+yvv691sXt7MjDM9PR0V2VlZbasrlka2NuvJShV5SlpMU3UYuMmqKv/fGPw/DdJ
Cl+QVTFp87mFm/7wxlI3AUAz/Z2kNMJqxAAWr0qi7vGucltWDNySziz4H87bXv4cRhLZhwbXSfRR
6HMuAnQ+8YyWpZv1H2JPLaB5+DD1Xv3HLFJXpZzxZMlkr06KXvTW94RC6U0ze+ieks1TtgVhOrzQ
rssb9WkseerVqsMesSX57vL1Xga3hdKVHPaliMf1etVbwmPG52qYY2fhR3kX56OaC+GDyCj/cbtU
lsnh4ZblidrcpRSTYru3VerYfESxYKTxenyenj8HvRLoG6kYe5iDVvds/Zhr5JEqstPx7UWP+yMf
AwhWx4fWM/u91cNl49KlJegvQwFzi3IGdKmNz+0U3eVrwpjzswqNvGzq9IMuvUw91om/n59BLQqh
+jZd/142zdhhR/h7coVcHsG752ocupkSlDzRkB9VflyL+KCQ/xc4TMiqm/I9RWcuOz21HqsWpevS
Hqr8oUdalflzoUlzWZMrKuRTTXuoX4yeejD7l1Zmli99Y83F+hiktfsXVnQr/RExY5RBVPOVWHHG
0aIXdJ6c2++1+ahit/zEf569xXA33Px7AJAEoJD57x1gtsysMo3bmQNUNhbUCfSSEPLb1DEknvvZ
MlVaTDarEronaoYnlFDxyrOo4ceTzWNvV8skyiezdFNPnRuvPNpmO5VrZKKa0TxDjO+tc+E9n+9k
My14LkQyTqIQu4knnA72nJaBaubomAjDtTT2PFMu0uqXqvCci0iwQ+Qu96qe4nWBBwVERvHEmguH
OiF2aixr8C8un/3v+hbDV3+g+uYPg/3qPXtVzugztL3Mb63T+ecMF0nvezlL+YHzNF7ZrUrnLbdl
JCk9v+LK30saJpJXM1kTTB30A5C6d7MkEy8aOmzFjQsNukP1Hqtnb7wGrTJt3h7QKu0W28xbXD8b
38fgoJhfdzOJCmHc8YqZS1ALTUkKBTuT9AxSerFDKxlrlrWZK7VF75dcZfkFrkux9pyH3cEudm5H
DKh0btLaOVd5LY3B8DByroYYODfGX/5WTpdKEmMfZOTwj+IeF3NbXLcsOIVJnujHlaVAaaHMmlLL
LEceJ9pLEo3J6RZMlm96LdUsCGAK2G3S9PsV4W4twQZlfCFBLCU20H+xtn3fGuNYDUaXjjVONsln
OXmtb3IVL1wKr169U2EYI9YVdR43FiaVU6KyVC9+ljc05dXMT+XLtlzAjlCj25exahPqSqy8M9Xv
eDrQcpMP1q0sKtm/Vl8bhWqiZLSyZ9aWrfpNerLTejwenq6jpCADuk5zVIgi8hTW6Be68HUqrbQH
ztOZoAURF8JdyazVo0tLBTZChFV0YF5NvhlE/qitLPkXORRn4Ww3D6q62kTjGpe2t+H5li8lv67T
9Xz1yTNoWhjh5RIvkezQ4mCdiGlKMuYzmsenuhz8MpcqjuOlBTlTGXRO+QAsUnzpOSDsIazDu/0+
fm8dzhpwCe6n1rXApxNsxwmDlTLs41iOc8RIKfPW7+OSNShy3eWjnh/0do875pibpzPbmmGhXzII
1esgBJYjVvCZ75nAosYRyj5LaVWLrESxomy94NChP+3FkKzypN9LtB52ousjz2WD4l0L/frIpolf
QLKyPzWZxq8w2qVt4sdnmYTuDWPtRN6ZPTrAdzUvTJa9+8hW/zsenP6tWu85iq0wp8N8/777SQYJ
1gdXa+WwO7mf4GYiMkqHm0OZg90iI2pG9J46/ptA2USnGE3V3OCLV4VEJYaUd6vVb4LB6t3ziZ7s
a+HNRkpUodZ1e5V9m9Rbgj+PiMG44mO8bJyxBBTOCBUqIINvoJLAfL1Q4zI9bPDh5YNc5Feht58C
xknpaw2A4jm702D7aZ+LYwjNyU47vlOVVFg/kjSOUvUxtNiSA0VF2nfzKaEFLcFcR3vyovSY6oxU
BPnKo7QPUq3z9Py1+MmOFs7wQPtA6UVxVO6MDbORqYQo+igcCaSmtT5NMSDmP5Jja/dBpLGl0dXq
EFlFZlFL3B3C6ms1hcjXX389Z/fu9ly0iChrbNB0X2+qZdLKSnJbOiXKGbKsyoY65LelJck8l7FY
/3vk5Zu/8ckrNtjSAyZsQOmIvqf9VkgV9sMQooE47Owx7Sp6eySgpjBEUClUBY85z599rxUznlUz
KMXnBSfphljIjOIzlHrkkue/uhTXBnIRagUpJFkoQXXMKPKmNysV1ZV93f3FoWQyRJoxjOqxvDv0
WKQZJys5oV5xeWjmoWEe2tkalm41D7dmMRdHxW1bh9LzUcrVF7KWWAkXe8wwR4WXTGuBO0pR+lwo
BDMg6XZe0kESTVAPYfuXuAXfoN3PfR7Cw1h5B4xS3xgRAv08d299Sv7JTTGtF46eqOrnCISwtlqw
CKXhpuAp7wkXmdNAE+gkyLLQA09/0Ae7UF6YpfuLFWC1uBqzlyvev2mFfcVnREJe2KCJUsEjgJ5Z
a1AYBW+ByXUxU/ftj3mJsaUSHhUXg2swTtfU8qAX+u1+j2U7MoMH2WpVc7fljNtwb+1oXy1/s+m4
pyNXz9qbc1edGMdsPXmTyjRX2vnSB7SvQu9EKVI55faWjd5XwK25/eyyaObSoeHO1kNZR2f7Xca2
xobdt2IP20Bzn6hIiAvmHknnTevy7K8XP3EZZaiyp6qnDBVekjud86NtX8g8OHB9xYOkv0y1UGjS
/kam0XqEoI2AQ2jrYE9ANEtU0spE91I2UUFcsWO8EtU8wUy0Y4S1W/UWq+NUbxdNyB+3TcXtIzEY
wNZBI0z5WSgrBzvCiQpLql5IwBebltHdqRZrx1ONXFReP2oOibNz18S6qqL+JBN4X5U8qVU1SXu2
HYTurNvPT+enAE5cSFf18DC18myJswRNWZYdT0Y7lRQ9WbaUcez98g1vs1BLLEgDVFYkZazB2WpS
KyzyFhn3XCkzZWasUknILsccTUxzCzCSPvIU6kymfAJpHfmB/KFceTEnOjfTRZIJNInuNSYc0Cd0
2yNhJ6hnnGkv22xtpmHSa/l+Ukx8lXVYvnIy1Ypa1lKt41CKEkHHNWf79eCsS+6SfVH979UJCglC
hBxbriaN00K8dJRxaWHV0eXuL6v2Rfp5lqKxlhBh1iGU5fay/0S+WoCOlE73hpIGiaX0oh6CHcjN
4DC3Gj8DNiP1S5ubNkhlQTaasVLYBu5VzVU7HnWSxFh9S4DO46LTPsbSLDgFyRyPCEJmyqUYd1fF
XfmK3xIh1dQKnxG8XbJ6gXSf1EjShJZUDGbf8o2l90Sn7dC0ToI7rKorXVwhIMPAuiI7QyGjkuFz
K6KjhgEsEggVwK2EzhMtK09Om3840DNfBpw9DzXa3P6tagPJQhoq6VglkSyHfwu1GCkuFeAlb+n6
hS+oSg3fYglKCBlKG4hmpiIZkmlJsBT8b5fGDYD4KGcp2GUD6viWu9Z8asgnpTpb5tWNXMysqaG4
Zch8PVhil9c3GE39iig/L5XYM+fmmSNTVd2Rpcf7imDOVctgJfELPlLIuH+Nrc1Sesp7r9IWznor
3VhYMoHS1gF9HheZcldSImtZa1pOWOFtftjWsSI2nZx0K2Tr5UOhdKHaZI9XhMPAQasKIfqWOMyB
E3XrZZdV2Bhh/2QxIqnDQvfvpZxHUokbCCTqkX5mmBLRnCyl6QZrMn4ia1c1CQG3Yxq3IJPYryw/
1ThUSnqpvE6ayqV3a/hJil2Gj3/DpQioyzQ5ojgkJkhBlRbq90F7iOmQ1c++fEX6jWyKn0pqia7W
jevXDtMHgKGRQ7ugfce308QdnwcnHDS/ZyI/YvQC5PXY7XoYTMGLg8UNPHZhKTuVo8/rD+gjP9no
XzB5DKpt3tOYKC0GGWvoH16WBEyJeeUuoB9x2anyUKeRWuknwfz4+2KMVw12zBf50cXZKOq0dnV6
hAlX7Lhy6MovL3GCaATtym/RFpmgzHU9Ig+LQI9aCfHWvSLe8yThBconiXTY+Vb2c5L7uyRVnesS
+UH1S9NH/zhb/i5/kaj0P8G7SK1TVEhZdMkILrREyyWjTek60J8YHKD8PZbRFZLij0zyd19oOt2n
aha9GpNtuxniFxJ12cv9tAr5ggcJwa+zqTa5/SQGu9+ETgUCd5IOLrt2aR0BmllIrdzrvo1LCa6W
32JeBxjZZmGj3YqmhBunN8yWppyQwIopPYQA1p9GYZ7yam2YIP3u5f1uWq2T8Xr0Q7TsYDJbS7UV
M/azwvxVgBKqTy/8xv1WuM/FYu+pk8HXVts65Oeqya8oaVfyMcdvVJsMLOWusd0/A5zKMvHhBFBb
acFA7FuWZbqWhNy2GmwhyafnynkpANqdUGEhsYe4NwBSfrK8lBPX0B3CMCRJqh7SkalCQjx7wic/
jIe9wDZU2tgIdmXRuil4SDSdVioqvQjfmhhEU0CBiKnj0sss8kxTln+iPITlRFS2dnreSPU+vzYD
yJr+7taaaFpr/bG5MvJtFtsmPUMwWKcZte208jyxrXaHf+nm8071UhHkldrVYpvdYJ/oJB7WdM++
Jj55AGkakh7I3Mi5/4wOyrAWDsiOZ9R6h3jkSUW88vv7BInCiPhl9t+LDHiAAQJ+71+uNOHvJVy+
XU9/h8dr+xt1N2Ml1uulurOc5BONbayfR4V7S8T4uOWmewzD1LSQYE6zfz98XN+270cVU0+/7oSc
pIEYxIeu+4GY7vLxFE1ryD39pETn5DC+H5/JwfVDUMc15fP+8/hM9En0j27dwLZCrdL+RuWgF3UT
fXa2Weul2hAE7bnXEdk5AEe6OvvGwxu9g0T70Qgmplwuu7d3vODuq7+UPiOACf1mkMGof2JedOR/
9WzlCHTxG0osqjFRjALXo/CmC+TSSnT1kViSqNRRvCfYTqDKX7C+TQ1nBogwskBFjNth5ucqIGXb
V+az2xy74UOi+kMnOR5Uvry+fPj4OHwsG26KV12VImBldPnAnKuSuhM4BjvxtDOnal6skg95yv/T
gfnPrQR7iuLVf2LvaoqIk6ePIxeu5+TWN0MoChjmQmU8u3x79jv593E9Nnz0EsShVB2rqff4tpz5
3UyUNW0SWm/MsWs+ZJROapsWI9X23fggOznBqAAJmhtexR/1u0Dlclawzn8GmKp3H/x47Hp44tng
3feYURqvHSjYvj8+C1/X+fZXVplPF2NTDaCiH4qN1158wnaWAn7Uj7/lvuxKbrr4wnJs/87JSKeX
j+O5kmpHs3w2QJGrA7qC/shVSwIgblo1FyxzPW37T/an6LKIdqqHFlVjBlYKRd1R9JWa5qoqjfnl
GzHH7e8pmr1wyqP9j6fFmPp72wG6yh4Jlwi1EgWE2R6vW0AKMP1/5+6O0RCWAfP55aUZBNbSP5d/
m+Hln00vfiZGWcz83r7P5cGm2NLTWXyT2xR1Sc5aLaFL+Vt3UWs4JAmVKcEKVl9Ymrm+Gm1ulNYe
O001TkCI1edrXYtIKKTLj262BzU4PNuLY337sYOGQ/6iavrjXs9+jaevN0ovxzkJFc2O8yXxj3nK
6oIZsyxuv1fD0F0UbLJRw4q7f9dnEaSOWw4pEMek8yW7ZJK6AsXOoXl0AlKgMu8rOfftGfoF3shE
Lcqxz3GNU4riYkQ7Dsynjqg1hz0uQmp7WdFmd4hXFAMemg72mhyM4qL3sNZkxCLvhd/n8s0SY4As
0vmB08vgO93LqVkSYKzlgStaKnjB5UkeKt38I+E+Okxz3cJIo+FFtsQ/ev76dB0XyjXG2dUopG1L
2cHuazNdEBrpzXDsx5MXp6ACOQQkkWLy327CaK+z7GPsNq4Wj3P/2rm9J752A5w9Uv9fia/C16qV
HMZxkw9vsR7e509onVI+lNLMxbap6WNqSz4JiiWTdbCRpP468I+/Gb0Hb3ZXXfLL3+tP7MvaRIad
FwfJpx4RfRRJJHSp5eTW3f7enL/K8G96cO9Fs7B422+VQtiBDletXAvkgdoWXOdFREgogme0GCSg
TOfVS3ys6RYtp9sAZOSBCV+5zv4ryy9qpqkw3n11Xp1HL95Yf2Vn6VnMEiKbrJBBCiWk+etrna2t
Px10R6+7Ercq3weY4u/Cr9yXVDk2jbpZLd3r0Xq2H61HvA+rcnWVRMId3mYAXLBcXRofAJQAB2g+
qXFbWREztdVjg3wt34HeLQ8wouFjCSMAO4Yv0vNjvJxTorp8WOz9LDsXvvRwkH6Tg8vH6UcRzChL
iX3O7oPwgG7y9KacTFUXj8pqW1sVKguS5GF4Ec/Nc/EQvz0Z+9/hCtoCpU7qhWBjcgfx0vpeRBi6
sUbMiQ2riT76UozwA4+5nSWyaoHIz51LCH7Rii5vnvloVT7pU+SYWRjrij7eKWdU4gVFrdKYthFh
I6EmNTZkkl9LjyM/obdAuHp+nrW4cfDOa6Jg8zVfSAjzoe4/Hl47MIj03AB/Ln/jA1iDwcFBQgw7
JpVEUZSKACzsV2eWn1v3jA/vuZ5Lc0XpAplrQGGILVOZxqkJrpC1Z5E3qq9+7MtFhS3OMDNaU47s
WV8tnCJUVC/ncPtcrEuvLVf58nPZODSzk3A/Bo5ZTQ5ydUMoX9p2Dz9QDgZomakIyCVob+Xe0T+P
nLxTjr9NfWtDnsBp3yAli7NzjE9iUwd4NLKT6b2z/ZWxLIv3n1NziaiF1F3MAhpDhM2uJDk4H+0d
JZnKg8lUACPxGra/Ul68K1nvVQhwnK2/05P0IM25YnT5CHv2rbseeY6W38tv+YIhcpeuvewEOSQ5
fMzGw/X3qXlqcrEfgWzS+ZY7/2jkh/nhfnTvucOJvvPzbaL96uOKWPb7+aGM5tw1wLcu75P+uVs9
jvKTEA6k2vaQa+/ae3xK3Z1e3+O7/A2HdtdvfffdTDrOHjOsC+SmualiLAN3YpaseFvj8SkmcbPy
Q/sQJ7rG9nfTSg+uHvmoe+s+3/jLvZ+7mfZ5dncdy99o9vhk9J2f5F3L8je84f9ROBJF8lzI3xlF
Bj+T9beR2I/Sg+PsPHKzvMDVLp4EUgyQPTjBGVPigp9E+1Zi3l//eoelqH3v+cJ+KPSZMJbpxd/O
o+MoPZF9JIf3n/wk6l56x1FOttEJF66cZakMp2xkhg66lpR+RjNfWbgip54fnj8pJX+IxN6Tk8Ol
eP6MTx7tRJsE0OzeOfROzCcN3yQ/ec73fSMIZDTk46ErenZSbexyozr5u0mZVnYS9wjtlEqGYoHu
7TM9vM2Sk0RbIDF+gT+KyUl2ePkgz3Dsqg7KcGY5XXHh2/MsPvSyMw+uey0+MVLp4V0c0D03BFW5
X4Hqvh//l+7sNdXdh6++yua2r/r0fNOqPJRU5t5FxYLZy8f2nfjWYP0P0qrCl4E1EkXCFPxJdDZv
CfXA62jbuo8krLP7KE4yO/2Zp/6Y+kh/ggD3/6LpuJ/qcIZzbZq+j63rnexzsrtbTnMrXhPFdPXY
elIlBrVVktTA7wSJKelUn2X6tWWcGL9R+m8suk+U7ol7WQQjV4JGXVD9v5LyDqq5gVEbvrtWQw/5
engqL4dqaUHLuwQiZkxZ+gqqulFFq02NZZ4uWDlyMbSuYkWQ2w7oc0VH7d+3v7p6ylHzMtJgWqHN
7b/s359MMIUgWQaI9P7wM64LbA2krP6g7L7lSQBH9aDMl+zylOA9lOkohxVK5690Nz3ypcZ0hKqO
LVdNJuBLSiVQp370FbWI9Q3GOL6EESs48WUlfLxl2lc8rlbz6Ms7Fh/AVm8G9gCb7cN0tVuIz9X3
tY6jbTnI9GyroRc5SBS/sCIomJWDEdH/3zcCnzqwqRMqpcCX6m0auH9BBjzPryiwnsNPNMQShxw3
sPnLvIIth+AHAVwzZjN46ROa9vtozd1HMbx7UQlSj8az2BXcG8N5tyMMoA2r9aO//Toy+CFCJ3Kx
HkEUdNHiKOyLAQD/0zACnT/U2T7uA4u3CMJyjcdzpRl5mRsjUPDx7xV26Nd0g12t4SLTOX4JQRwv
9yoDCzQpyPoxgAQEoDyRwThVXMxjr6IXB2xM15pILad0UMkzfGmQjK4vXTd3Ib0b5C8FtBfccOgs
0vHqI/TzJuqnNyIK08vb7iOMUhhWNmatVIgTju+H5nOweTB2zrScgYRGVDO4zBP6zcM9QcPhUbYi
Vo2zEO6Nu6Bdknm0e7Np7n2dw1hBrf+IPoNU+nUAHMp9GYST33prpQ/+w3lfWNQLgv/bHkxEXROR
nkV4yThpNpePnEKakJ6DG5e/j89zAErxtSjRII+h2IH6k+ng3JSev9tifZHKF6c7ku26BNWKP5KD
+8+9F/u6vV9/shO72VtyDhGzZfj3MYO3/x+t9J/zTDv2pZXYZoL6bYezcy2/198iiF52vv7N+r+V
7dlZf/vNo5+fPGZ2APuFNXhGIidui59YoUQdOnnuaizUMbQr9NUPEj/qtxo43PD0uphFyOlvD5v2
HYlQGrUd4ZgsR4fOZcIMFHP8n2i98Cu8fVhtPFW/ugQL34dJ5rvwCyu6/wueerFvqZtMMsQnwLKf
O/539Hm3MK/P75nz6PC8NV9JW80xAvqeO1Hh90Jg7HH8XiZmy0zgUW5fLcFS7qZrahrZQhUSd8Tq
9PwWShb7Q+Yjh7ci9d3MYa7qO/F0sVG+1NyeV5rab4NUVvrYW1Ry434BEJ8hpFQSw+22ldeiHTs1
RV47pmvb2oHy2f7tcGp7TMUk90I7in2QyjmkW4l7t8CE645E3Eqcmq/FUHiE83lYeSM1unJSb+Hq
8ywhSPLeucwB8WcxgnAJdR1t8JyBBh65HdQXuao0zszQxgoLEi4maHqko+F1X35Gw2Q0iyfIXzx3
9X1Wlbtq+xQGvbTaXcr33hWvMw/4CeRUOH1srH0Gcyong0zl3vOJn/FBdvGY3RO8qmvJqJoKzEyQ
1LixxXrVC9g/HGv2sRSsVgCTqBc2qvW5WebRdYe8YJeqCSghuCmoiOBT23R/Hb1ldtX95U20sirv
ETl7j76N7Xx5O48bqSytilz1xtZnV8VqRV09vz7ziTrwIGBJWUUdj7F0IvNl9Qh4IFvk0MnwnCMP
BvF2HVSP1nJ6nKLFEaJNhg6OX1Sh6aPlsTKKsPkxoYZ8O5peKBOPy4nsG5djI4Oz9tx294s2fOht
8baaB6GzuyuxdoLLPG2KrTQItAv/MJdcxmrax8D2b5l26lpzw66TV+MxLueWVR6P8VEmX32JMS5w
o7lyGaYsEC+Ua8/XFsFLJUhhlvYkH70phKaxpT5G32QnwnNBmOjH2/Nn8cmyJoxJZEP8FTuPcguE
NFb0qAnIM6laalUxFk6FRhW74oA505h4Q7BTIM41rTvF7Sf28jNXPMu02N3hofTYyVhPPrbfW1Iw
auo77fU6Hmr+XS7jiDbExIrPweKphvkVT75d0s3xvfe61PJ7bA34zmW2Otae9tBd+6LfR6h/w+Gs
apbMabhWj2FD8GrlMhVTDgEiS8N/jYW17146qpIgfvmHEA68bEFQ85Q1Qk5cMdFmemLZil9CsjIW
CeKYwlEl/1WIA+lbwXmUpWA1Xi9mvOZbQkSoBraeE/ETL8iCmAr6KiqsNRIrPVTiK8GhbMr4rp7a
qZTOiiazegANHLykW835I3aHYikSg7hzRY4xxKvCe9C7+eooIroQPPNSMH1fRY2PYxgtuVTyFlH1
qg7R2468HwPRKXgYfZa1xrMr1B5LpSllA3Iv5RCa6gBm/8ZRM1s57qtGwZLkQnPb9q7icy9OTR1Y
tU/0Aunt3wOhpRaxjN+XeddloW0aqqWD8hACV2jNUmw7MxtXKBFMTbh4niX/rkOpwFtUxQO73Md4
i5kj2ucdARTTj7HHIFXTriimqON5dGWJU8UfOf9jXLNMGEqlaYMezupZXv7K9g64ujkNyEEDId1b
dNL/7mFn2M9OnWgW5ofRzlUXaN5uMI6j/pGCdDsgsJIM4+CmqMo4bliRVS4YbZkFc+Ps/li4XYVi
eLiLXFapYvzdkaVUBI5NOOXlsssWIlMEcvcOUgvlo6jUUzVOtLd9pJZe4fc68Y7Yt8/1f3/Xo7/J
5rROZ5O/hMq/5kX5dyeE4iGVcU8LemZXparnUNHNCB0Q+M0AyYOoRLnaW5OBc+/SDKSqvDuO6rm/
WMfDK81Kg+3U93+nKNSXQZva2qbwqZe1Y1coRoZo39/P4hO4KLTibo3lrRaC96gfpnuHS/YMsuLG
PHXZdhwlPDcqGjpf7J1Jpx1gQxnsqQf9NzvJGN0743/JSnKyQlUID8tx9pdng2Jdh4TIUWQ3/fBB
JHe7uep6ZMKZ9KDZ7ezUc5Ot4+mhWYOSAuX1o9HzbxSVH3oes/AUQGRBkQ1AJIHn2XlmLnkGw5ye
uSUe0OPMIfez/Ww9CgnNSFY9Mvxu7nkWboOb8nc64RKoyMvyxkWP/6lAwpP3cvHE/9wRXb6nz3B6
hVOO+ubKveNKJM+erKOip+4rZLfydmbWeIdPM5MWr6I7YfRpxMkThyc4b3WMd1kZ/3OKtevwOoza
s1hZg3oj04hVSSO1t4QcgqXCtjbU66FWB/r8dy+2ZsH1IFOO9YH4pruVEcmxUE2Xfgo2myD1IrKs
qvpd0sUZLI/TwrjUOhXfL5C5EI4WOpbkBz2Xaaqqs2i6N6jr7nPC04GmRbapIu3Xm3queq/lh+LQ
zWAzuNC1A1+ULD726ItofwPSSTeJPTUoRdBKLSXeqbaQVeKhgIy1bud4TSiAcpfgGV1yzvw1ruRY
hBfBnVjOQC4eEiYFQZt4TI8NBgxljGkRH+hdN54iQDUq55kx2C8dibirlvw17Qpy3JyrrqYwdpxm
zp2pseNYVnx/ls4a8qUrYTUgQyC7slGV3iVBRatSaZ5Sk22PJqfyIEhEr/QM2aaSweFcz/K5LlGt
2tvzs0THts6pNFM/vNGRZJh0+hCd03idHevsdt4mhYrMJuRU9IDwYUj+LAYv7wqaQYnSiH9eTzDA
pehdl0v9nSxPM3rfsGq9/jwH+9GrYeFWeFE9uXfuHf2KVRTYD2l0Vz+/jP/SO4+yw1Mz0YacdCTU
k2M3Pbj1XwQWH9xlhaFhH0sOj13+nyCX9WivWqOqMHy042/ZYXKouRekH54kDTlqMdl/Ns3o+1mL
zWDipeyHvqKC/5JNhbjhunSoZ39OX7GgWaey6l89yI1n6fCx/pSLyFO6F7ZytL/68CX8myK6HOtV
db1OmA0IZe1be9mVd50G8KM5Lngnv8AxLy8GnoMm2gzU8/yVe/5uW8tS1FqzYUaS5Fzst5fBopnu
nqdX7VLMiuCzrN6TZeyPUsrHppoJPSf11QgX8/WoHO7F7b/sb/RWoG9RXLUvfLCiyamvFe8xwRhi
Y5lSB2w/df3drRbVTCfTvH8fKyADBMYWMo7EETNTmf7wpiwtJLNroVFgI7nrdpTOlu1OpkeS1rBt
P2Okttbv8c/wcRXtFeVt59bMcJ08vD/Lu/a9vqeyta8Pku0ML/QLZOAnqUtN7DPaTnJPq7h+FFxR
fSFtrLP0Z6R0rVahUKcuMUWcXM1TP2f1hMmNRkT99RH/xDwxL4/IEV+p3po+RztWyzXHv5l/z++c
Yiff0KRmGzWy30ixS/UUERWZmxGMBcsyhlyu3OjR6huEQ5eTz3a4maEoW+U0UBVfw9UoqQ7R3Ha8
O/EvV0t+p/EkKBQmJH7lbDv2dp4kJq/J0d4/vA1XEU9r5bNmbFmKS9ugvqFDhNRjeVWjfErC7tC8
u8t4oP6d0tIzuHheEvd8Fw3gka/in6n6Jx/BprJtx3m1Tx1d0Z7P/OheDU2g3tk0ePFPQ4NPhYaj
cybK1BL4TfoKeEkTscBg+UvpM8hIGaU1EE1pPPLPg44OcqB2bB+jG0U3FLH2bZXKtt7N4+RGmvCo
04KCNx4LrPVSUu2HwFs09xg3768vLLfroZSaHtDRoOc/GHT0VLef92wpM4WcpJ9Ni6wI/zp4nGta
xZfF4yecPfV1n8vbrJs1wgYD9VnVtssAR0fdQ4aPdvGWmk5vDM0yLZ8c+KAIjwAD4ThO0sdpnvry
iaf5wrxAh+NfvoUh4IcBBtb36mWOm6CYqi0oG1SY1QDOR05K+oir90w5d6tSKfujDwEWnunifY5i
iAoEu76DBKBN1tB4IIE/0BdQijy5ikLTAJPoaU0Gih+i3z5eLnxlr2WHCu/cYEqXCtPMdP3XG5ab
7j685Sc3LTA5oPMS6hQKN39w6q0rSxmrZbz6UvXdTzxAAgzhNcQgbKMMNsES15+AQPycPgJwAE6Q
Nkk7CMOFWgT49vP/YsddIcMpwBz27+mMR75/btwrl865u2gd38lIw5HNVjDBpjgtfElFrz/nd0db
5UrpOQx1Hv7AuEOdIDmIPm+fx/f+pnX/ec4h9V/y98Hu56V4pUWxdmtTaq1pJGynlHph2W8MqvFQ
bqIP94oqu7/YB4pUmVwDKgGFQDBZL/5IZQiuV5Pa+QuArz9WQSOjDW90aykMxn4LNHLzQ0BAGg/j
s0BLW9KvmEX//je7bGxglZa1W7kgElB/4LZpHnEwN/bCh0VZ7k0bDqXFmvAjJ0oXQmAuUDlqS6Vl
Tpon3hSHnpedCPdt2RBVrk4hLBfTq7hscpQaAogu7FJsAJuMoWOFELSfeplqHKyBOydG2eOYA/3L
BZQbO77S3LmUVxYQSp1n2Ym9O1w63NHGIxGKUuUQDsqzSY+GKLXmIx/jsL+JqR9/WWQApeUvLA5m
CjG3mRhVAlIVfAuiRFXCPucvonVFQkqpk+DOy5MTMSahGsWYWQLsTaXY0gha+zYKXrVfCS9FXLIs
b5Yf+fSX2tN25BO8P9QoxJzxiuhTriRulxylJxo+b7NliAbFoml92ShdIa07jkIFQYHl0ku1Vy1R
UEjqHPmq8LhUwkhPkmbfses0nXLA57uGIz9UAJo9O8tv8WMmqsuJQyw5PzUdflMXkwtAFy2Gc5Kz
rAbNkJXZktFhQhrWTU8kOPJbN0/obVKpUMBELqmaZMmooowhDek5uvylLoeKuF9SJ+jEfdj9ZZeI
arFXVWn9lirLodbBOKPhWg1QKFVRyo8q8mAvkwtJZXwR8gRkiRdBe5dByucV1aWq7iiWu3M8XsoO
YLzBJF4y1vluQENknoG8yFecu9+iXR56htepJh/lE7Mi6ScLLnkgM05z4FSVoOhN0Zoq9RGXS6Cw
tFzsctla8WzArJeM98k1SCUz7WdHV7GG8cajna5cKcHm+Z9UnE12uFqQgrb6fexOrXvlNivonpX4
pkvx4Xb5ByFUpR3ftaymKPmJJPumhaouMdi0tieFPMH7TAM9iFNg5De7nkzotkWD+J+26PHysHF2
N66dp3XsxSgYKXG26t1kKebOoQb0SLJZ/JcqgxTMYA/OISZF8NBxitZ9m79U3Z31pmeapRYtZ6Td
NnX5cKEegicW462YebYSNy7an8l95XWr7Qh7pXleNCEbr0bsW9ozppRpVt/D8mIAs0041HnRwQTK
a1MmzUsKURXnVIoTpU96dlW/Um6yY/Nd7cvgDx13Oa7IumueOtnhXW5zrSxubQm4Vfe5rb92Gkkr
eJerbcP0im/r4tIyCHJXX96au16BIoW5Gqu4RDeeIPaiZS1Ym4aYVeQvyRQF+Uezw3KQwXmanaNK
cnD4yQ6lseCWcdM8ibaDS761S755CvKnbh49uH8uNNzRwqJm6Wm7QmlWnmdivHLoSJ0jrF3amvHA
5sGxN4bQ1lc/JxpkXfTHs4oPzTn6f6Ut03JNtxWnfqt5WNwAl+0cs9lqXof6hZJlxTAVqu7FEbYo
tZXOb/uWujxyCSF95Kzrq+QxtSAYv/vkrF6Q/niYv9bYZBlzy5vMbifSM4yZZcWbocHy1HCPX9X9
CW0uXCusA272eCE3eUQrueq+jy5rAT5GdU9epp1VBflbEm8ydQQmiNG1p5U6YBLJt2M/VQYW6C7u
WV/MTZMvcBoQ/oVHHdPCoZPD59BnbhRQqstS+O8caHPlHUuOuvPPNgOIY1YIAckYWZhcfqbtzh9x
tCA2Jbf8EihpmxZpbjfJoRLCRL2gwAxkamX7fvxVsSIagzAX//knkpZ5LOoe1vS/xN/nGy98vo1e
pL3eUrTBBmKd3aXi1i/DIo8reF9+p+Pvt0XHkzvWvj3TRgPxin17j/Ug1fbh6s6u/6j1shnwlgNM
Nuo70Cv2voRKYVMuOqCMeKyz8KaeW3IE8QlbwSPLSqYdTivxfegYOG1/Nxv5i2ayDzrj7/ZSYd2J
+lYBy3Fy4vAG3UyzOs7IvSPSrkq3vmnlcm6NpDyLx5vN+kXDPl/LUy49N5JDO2QFmFG5NaLGc7Ko
S2rqgVfmQxrPyoJ+6t7CmKmu6KRuRyq0xqZJCLVN3bSyqp8JQZ86K0/QqfNoP/w0aoybt8aB/rOf
ijkeJLFD7DFuGuFxU59qGPjw23CMVT38MQvCb/SRObRX1KNGWPMbzCD+/82qPm6+2uH3Nqfw6RCw
RjjKqeMHrvvc+P+zyL6a7450CaM2bvrVg2NF2NPCkR9tJ5GpRo1wuTdXEIQ3/7+evG5NH4ma5j9Y
yA30knSF4Uz/P6VwijnvDYfPOxTCST3r/+FYGV8bosmiNa7FDVuQxA5jEQ4Yvvr/CPCVMJLHWdRw
Yb4Lh/y71mxzOQtHyJG7DuMWbklKMeFVpi4b/hwbS8t++8wBIbwlHLfglTm3JtyyZMlN9fN8M++2
Zn219yHh+3glXLbPigyRQfIQNAxIeLFp9P+ZhSv8f4DDexZ/10vKPLyUzrcPeJWRtujWcj+o/P/f
/z9xp0yAcPFhHoV/tz6WfsAwfJYrczJjMy18DZZxso//aDqvZVWZLQo/kVUoKnBLDoqYw42ly4wK
ooL49Oeb7vPX2sGFhKZpumcYcwwGA59n0mUd976jlsqBu4Sb0mmCDn9tNyx70oEyPGRSxOMMjhGk
vBzHbUCwzgcZa3KnMnq4FSzcDyOMuAEDmXvx5GSy1+8Q+Y9V99/ILek71ZajCprwoUdLvpQLClnw
t6fRlN85aIxslSf973okbRh3wmvOMIx1xp4eXhPpQRguKKbmV0QeAuA6v+7kTZFWPmIZH58eA/rX
GHlf5Hhea1ZQGF24An5i/Bt98pXcNwNciMAkuvdgkDCHM7vyNBHViEssph7TqMKtEoJkmR79uyBj
vyexYaxJeuW+k5Er1/43Iv69nXK/MmL/3S+jEmtQHp8edvmRxynrym8MRlyNKCS7yrNah7wTvzeB
KVNuB6825J7uO94zuQpRLejaZViRcKMD5PnIqGImyXFvLokMSnmqbD5IF+oHHhGLCht4S5m+1t5K
DuE5SY/ISJT2C2k8AX4OkhMoDCL59zEqaem/+UZx5HQ8fbgUeQY0ApIceefwuP2GeRtxVo/u5iY/
PSYmBod0A+sDiX6ZJiCGQyjkScfJHCMPTP7HkpIXIZIfmb6k5WUPSnUaB0CIHx6ZfPGvjYIgka9r
ec5yhg+PQQYHD+tj10Sv2EBTrsmV5ySz5b9PEu3CdqPPU14ZGfrSk/edjOcsVlgUbyMwV7GsL8mH
te6eyE8xkS9uo3RUswtwVNlIKK2LRf7tEVOOIQ0jgEacjdbC3gJg7zHKoBLDmiomspItGbyc7QW5
mHyH3Alht0f85CiQx+E9uSQp57+NyChzjg9zqhyP6wNsJ5GDbqPGopjcaALDE9NmhcEC5Bsr5Qlo
hRoX+6yG4GEx/xgqKlGahMCygKhOJ4+nxEMHjUyympWMAY+1pMwaf8UEh+aelJDjoQaQExrEa8K4
Zz1TeydLW9wTwwWCyBlduHiHD1iE9AOJWu0ZKBtGSMvmNYZFjwHwvvo4TRRMMZeRXsAdJpwMHBmK
O6T7QGMwqZ5gB/w/VBlTWHIRGJczTk+e55o0f3U6yqyKwbRRWEWBH6957dxmWFndjpluwLYeZGZn
Ri+EVQFUFMmOXf5YckPVJv1Q3W51XIzwJsbrjf3b0HZiRUzIy2OzYdIz+bCec+xrd2vEhO7lfaxm
9+ewe2APBtEOPt+ZknKDTAYs+Aq5wmZAB55wE2diz4A5pOpglkZq7zFqadET7oYSVvNzRIXZC9ez
GTDWVxgGnwlXf2/alP8S698QY4XvTlI6worGJHBjcOqbayK6CnooY+mLTPqp34a2AcMcGA6OMR3x
oGIR0PkRCU3oH14uRgsGFVkV57mBumgkDEMQJk9aB1rLvf6b8HjrLstX6fGi0MTyLesuTwqbikwC
RhdIQWZ9jE8Q9QMIkgvKpuy1IlwWNJLmQ3pNM1iA4EbHMiS7NoKMonGCPSHkN3DvzDk4e9y9WEgA
1xccTudmMEedLbighGjp33MlfJyO6OFn18WPbBR9Pgu7ExCfZ1DNuA43CKEQ4xUTFb2cmgF6xhWk
5TimFDYwp71nZe+9aTYGGY37ojUF57rk4ciFUDFBezTdZ/TxvjzN/oBf6AIw/TyWaoa/gu4QPEJP
GwYRGoXPvCb8joe5YUbCUqN+EL5WGn7awdrRgDPoQEdROIQpi0dRfyne8Hgi2gniBZtnwL8PXYxQ
Lt6BPWRTU7ROfpQQiINVyjRZbag4TNFxUGIGAcdSA/YFvSXBZTkh7WT487bQMC4o52w4TECodjBi
XsdIimVAmKUBHi9+ufAg48N5jB/MV07DB4YM3zNkeN2kaQ0pd2s1pMl8cGmOweBsO6ufMcUCx5Sc
jjhKZh269zff1cxHBi9KziRzTW4jnsdvuyFjSSa/N8O0nl2TXN40LL0R/cx6iQgL6EqblGlNFL/6
zZTCrvkJtnI5EOvH0S1+c2BjIZMYxt8in6xuI7kQ7gRrGzdSz2R2zScU2ZCDI2NmMpE7MgvTjsbi
EXPV646ewvoHSx4AT6el7w0uJp/kvHIsq99vrjakDkbhdArNWUmjZeYmCssFmSCuvBGzU+mhP3XI
J3QgRO/M4N1DQXO4UGPB0Mw5U8WR1DwgXE0akKMZkQs5z53zybUAZSfXyYv87Pu3dJyWtN5YkDye
aYvz6Ll5zwz8xOsEwhbj7zrJNje4xI1BNrv3QOc7hq87zM5OJxk+53q8jj8rBEod+N5TF0Uwr+W9
rZNHxtR7+pr9+msgaCI5PhAQDfcZqUETqfTb/BE1eg3XRvKEKfoaVNQo98/xeUS2G1zXCCkJ0GS1
dQ10j2CrSymKq9K7qrtYUOtECpDhYW3B6iFK8vQgJ4WriGkK8eYXIihXltinlwEodCHUR6WBODoy
zec+qMPBLeh4LyeBTYF0/Tk2BhD5jPVhNpObhI+ucuDMR9mnXMjXXZZZzEgJi/ltRwXnpoPru7iq
e8ZWwJBCgaT0g9b0FoIMCEsggMAJCShaLsEqvxmd3JQoKxd3Jh3ugXNg2RKvQhyFYv0wKH3ceITF
Rff6C//pKPWertancDRaB4hlk8N2AdLZqpcgX+JCNPq04XGHd1TCt/3C92BHCNDBdoIcong4rB03
69/6qac55hH03Lsviilnj5QgsDo64n5wCaJj04hpigIGyLwOGT1OYuHT5Jg4YuWdQyM+98khHb1u
oiIRJLSqQLnoRx0BDre0oajhITSQJXm731Bx14NzgG5qqA2zXr1Ie52hPtAHjjaETHSoDYWG8ush
coL8Sju481eNIYvw1HDN9aEjodK8J0d3PIfwQ9SKuhGSxP1PvwoufsOrep3wFKfBPAsg/eDrPCR2
MzpFnxja42E6OA3Pg7x/ttv+ndQZegzeNHO7fhFyfHSKWr07EByvDVflJ4buMj5Fj+QVU2GXKL1i
9Ejek1c8FTLLS1SEBeo95rffJBpuQ1LWU3qbVg8ugeQU5aMivo/yuDm7JZtGWPfy0XV0XFa9FHj/
IkvkjHWviG8Jv00219EtORIcnq0pmB3BQcoXafL7OzmNSJVlkzQpZ2ly3t0m2eQLuDHJJtfRGdnj
NIGobZEm7JWb2eSc6ItHYOgW3xUQViXk/lKuco+LzW1SwK1xpvLozxh+LenxyyafVYvjpLFaj+fX
WU3V1nXWu87kp140VtcZcd4Z8pgHcoSH66yo7OV7UbFTd/xcXGbz7hjNGvc0UwaNKcJTZnPY4lNH
8U4zVRTtx8lp1hpo/T84jEmyQjQ/KEnQIYp9RB0EZXfQiFq/6SV3SHc7/bXfHZ/BRH+HsCsPtT7Z
wBASlvY4eQuTR6dfD16h2i8cemvY6Stj2GnUflIP1H6VNON2sBesMj88Y5R0iIRHnxHIMN8gXZrz
byvo2pqVKAH06nyE6tdHGcDSgBArO1BP/DRjwSfzsqGHA00Cu/PXka2aQ7B+I/ueOYK/zncEPovv
ZS+9J7/L58tcc9iH144Y6bxLU4RMV74xCONY17kcKl/CPJywK8AP9pZzaE7hs9+ki8YNhNXOdS4Z
Ts1RR4azb46QKGKTIb9yAKXCJKXY17BkQwlAx1ZHSQ7OmZOCqiZIRjsEXf0PYS3/kt3nSrLdcOTI
f3vI/nJK/hUMtietBYNIe2QvLiOg6zOv9X+7IJbOjCWHpx4VwR7d6Mup22RGRvm8YPcXdyIzAYcy
BRDnA619B7F+nHLzCd/s2C+C2XmSel0QJEuZOBpAsQWWzbkd2M64vNwGlMq/azf4rbWkYeyXz88e
sII52AO2SGuuiikfjlNplDQNKTMRGyLNLlvkZOxcIShEQxgcvvwIElv+5US0Ufa+QTAtlxYUAxck
fwKkIfVec50ZdB3ILpzIgdtwDgAwLubwP8O6NoKbCBlvX74p5kxhW1SOpnI6un3JSNzCJSitEHwE
9Pdc88POBpzSLADTGwsTitwCGv/4srjpS65J0woop2kaQlalbLc/bJM9KLmXR0QfyGdp7M0Dhv3v
8P/vDPa6Mfp3Ojnlid8/XEWuJYj3/07JQfLFOrhNucZUzoRCh6cv6Yo5DwiQ+q/BbEdNhMPlQPl2
veRpcex/pyy3DbkBwdN/BPN5cuVy0kLyA1yUNnP0awu/u7RKDpZWlX5GO/k9gQEMQD1ynBaHcYPp
VL6nYWDI+b7i5HIGVoLf/xTJ8bMOpLUsu0sy3LJBdpHNwjkun+hnUBx8gNuCc7B5hbDYUgDpslUu
wNGUQErXbuXUZH1ok3z57zxre80Tk3P92yrc5aJOJizfgvK/7eVWQfjzr+D6SYXLwUfnA4nev9bR
JXOS8LLH74tfO+UqcKBzPewF0t1f/8GnzCNzvE6A/buwhIdfLAS5TEYP/hpgrZPPHGwtfOC08xxK
a89wqcsl5bOc/xx+ub2vL9LqR/b493NcSXNkD6QTfidjj18D5Uzyc3HP4TmUY2B9B7saAgSQVtLl
4IekGoHrgLumM34U7jyJc9jcgmJxL+gL0S+f6Nd+srxsBKIOxF9OliLolvJ/Eyp0Sir4BMnOMUTC
Ep22cwgVpZwPs4Vv+BZDgovSlAsWHE1xOdWFbmhuaRVX5DBoQ35/+Rb2oAFXo2b1V5+RruRqXzjq
5dTSwjM2F9fmtlM+/7vVI1eEip6rULTIftKBxxCwAwz27PLvX/kkT0jo7p8ewjH832TLY8+2bXPe
pLHcqmyUHeWvHIjrQwse3n9bpUyBPhOtVvkom/9rPseDf/5toOaAY85OupKzYLlSS2NRV0ulg9RN
8GycFNQwaZj+1+QX3Gju998VKZmEMP53SSAY3LEDFkJOi/geKAw2Ue4gZ6PSBFAJyGMq/Dp2DagB
RQ1EX9LoiGQ4TaQ5FzR1pKBe3YL4SD+yC6QpYDXoHU7FCd/78xRw6R0JWgAOT4saFsAi4ED4fDJc
2FQe8HOVLnq8dR0qaNLqPTkllRRV8E6jC+GvdnDK/WYbJQ/I+5LWKayPAYD+zitKDZQqeteu14JI
/Bt+C08/BghlU/+ppxG8ft/cv+f+RQ8/VAC+o/OjV2j9buqVXe82hDgo+4YPNar6r8p9fEMA/1oZ
p49eDS0p0AGv4pZc8BaUClA9SOLzbTj3guzaZH1NLlV8pBa5Y7qdLQSfFHB8eDtRQ26byFnwKyw5
muFqWMIN+LB85RumV+SerbS0S8WmhNR4AL0h29wrFMDMltYAjEpwwDsCbUJfHIyUYlM5cn9ZnejR
HXd4ACqIVsG6g0L9IoMAAgXUBwU+pQ0coQnspCG8Y2xfk+GtXFjLoBWhECXllF0KQcfoK5foLYK4
+/0BlgFoQoFz+WOplB8VIHqcqwr1tcuNcuwNRryLS7X7sehRytAEQ3P1KFlhT+o3s6vs820AY6Cu
HqKrFu4McKEumAJ4KRz66/lwO6iaV4Pyk1yPNkxpF83rgH1AInbtfsagE8Cacz8A6MncF02ysgLr
AGSRq9ASCECDW6K4QrD64BcoWKKY9IF4h03JxFpiIUB2pXziAg8utakXt1Ad/nCIqsiBNAfwB9gR
MoXkGgFbAJoYEChr/YATQPi5HjAVQWo8eqlmQbNFx4DvAXnTzqxifKfG42OCSQZOA80YUDfKAJjy
qIqSNSOD2Oq8L1hWDLs16cKP9hldDsbwmBhDtQ/nlkER8N8VCmFgp8sKsQ3tJyVJNRbyksA8AXig
EUihE3VToDYx2aCKQ5MTwF3H03OzhkQGsBvAi4vVVe0c4AsEZOPOwy0uPhbz4y+HsIPoFuKksNVQ
wkMtKom/7VELQMF9Qby33QsoUDBbBKRVK/uDrzIDZ1yZGVGOt3WmPOOvBrUGBhds8vJdmTUc9oWQ
MsOgfMvc9Q5y7ffFaShWepFtFHk/VDOvfa4HGk/ZXQ/aCs2a5rD6E08AObjECJ/R5w8ugjuzSZzO
ysUpaMfZXB+h65M8I8V7wcBeO/CX93SLvLqp4sA8gu/MCKsJSgKi6fuXxQQqiGfi4neHagDBi/vF
Q6qCOkKLDkUziLYCbEN000p3lvlVmJOqOfokg/2S6GDDJu4WiqSB4VU2IbswA/KoDiu3M6TXlPH7
L4PDImhMT5tL/O4RmEVHwvxQowdamfp5Cp9ieIWUGL6UTIOwjRFHfY+JJnsBLSL121frQzgV7Aud
B+Ppd8wHNYFDAcX1STsGlTwxki+Y49p6Ht7o8sDqRaF4ks2v/bsnKstQzVA8SeOsF8gVYRjoUIMA
OwWInl07Q9bGfG87yTo2kuOg2t7GBVJcIIyhUGRhwebZqkkJ6nRKQyH9KEFXzeuPU5P1pnQWG3Qn
kvDL27ZFeJNWxjsJtZrwOWUofWmVxW5ovU6NCXUletMxIGdvInZhfpH3QX0anDICYXBUgzCFUhDA
FHV+HcYuysiwhpttzYS1+NOKjDYMYnYDZXfm+H4671LkOS88/isJKNGV2zNcBawQTPhbvO3w1W/j
zJ//utsbpKLBe4BUk33DHU8X39UL0sJVl8o0rOY27bIaJ7+CY2i/jrRZET8FckXQ2TxD7AOQDlY8
WFCwi7bd6LY77wwi+SBZAZkV1LVBh21MQWhSQXviPYFYb/6NKaH9Q1kQ5/CybcTZlHU6nR6nrURJ
rvP27tEwFV4K+g5oM2hdmWfNdPWmMRdhzaPECPTpSQR4pCxXak5LgNOgX+Y3qkV5t4vtV3cLlAsB
uTUt3nT8jhExJKjFL6yIFpSJnUuQAgm5IZPgnInZUsv+hrDYOlFi+2NK7UCQqkEoSfU9nEyW4kIT
WmxqKu42x+TZMo/J53B9EBRmyFiPBUW0y3SK4Z2sXW14A8ibx10X2whk7lJLNGGsygbXk/8jtICt
g0eS5jZAbkgM59q+GtQT7aD/KYvG9DNqL5qbF+AbkoNUMTDg8ZvJl46aGH3Aiged/X312vMxO9pv
FiHYwTOrQ9QQsLzgd8wT422iEmSAzAl9lBagjOVzx6c3MFWSk/wOvoGY+ASm+hMFOWCj4ZhBUJ5o
gKP1s0CxW7ZxePey3qOnu8/JZ/Y9fPD+AZfMUO9By68V3AkPMUV7axSZ39Z1mO3Oy3fwJh6jI+Go
JeUefZFJPqp7bB8gj6BETCDEFzs7ddjtafFLjElPGfAYH+SMYsIodP7hczhPzpPuAJLgv9fmHkv8
4jLLelcmXIi7QbLU7vnkKKIL4dJiHtqJ1NKZshS7JiSe8WKYQJpP0P/oFCeZX5JsFLuw7DWsGmKh
R5h/eBEthZH3xz9oxZECopqad3uhsTPieLPb7g3dBVoDfG6fpG+1vTJpz/ORvgDyC1MW2F/j62hE
5Gf15BNXQT5tTBq7y/Q8/kwVD1XRie6BuBzyJAg/tXpZ8pmVM8YEAzr4hMR8qt470OfpH4ijRPXW
YwwmC/n37XG8jnNCXpcRajMhgGckN4dM9WB29+XHLKepm4uYfIUK/WUKf+Jl/55f97yxhe7ocXOZ
zjWZ4OevOD+QXnJPq3r+nd5nTwZsjBgeWSumkLiZNKIPEAOp2oWKheK66Tp+d8N3O6h4qaY3eggp
NARIdLOJYufqNT2+LChnUAMt33b3iYYqVOogks03Syv4r74eG8ERGDFuJOSpgAxK8Ed2aw30y1Yy
kB4o2Dm3PDxd0AxgN/hlwfCZTeDd4zdVeuO7U/SVKPfunsTPJ91hhnTQeA1d8V96OPWEjslcTxtR
NS/30PEyGYNqAQdHdRO5sZkCJcAktRvJvQ8P5XF8Rl2065Px8ACF5xudWKYO91mCRUPpPabdmLpL
Qip/HY+EUMSz52l/9jLLwULXsng9N69RurgOi+kz0oikLGvIPC9wnTsGs3jXynTwzE4XhlvrAu0g
peeCf2ZegSTSPd5l+laTNdg7qk3olW3NUkVNg45dJPz+iKaZD4SqGHyIpD6WDCv+dN160nKfPSBa
XmNYu4yBUWHW/r9r7NtRTTnKHEmI7/QBuwgQhSnxU6dL7cSOLuBFv1H6BY4KHD8EsTokHDiCMOyM
qwWTZ2PzgUhirvaVQYYpAsrIS+HQtJsxPOetxBgdw6qvjRrOhSjT21V23bPTxsyDJQ53ug0bZV+0
r9rLPModFtGZ2nA6YT7qLjRIfnq4LLwjCBqiL6v7T5lm3pOH+x5/4HyLWnbj0DicWUPBKusyfp5M
DhCCiQog8n9x2bHXTt5nbGXYr92Y17XNTD5X5pB/R8okA2dF1LC3vJghAL3YCD/kBoG5ClMis9rm
2VsPmEsalyD/Wlr4YmAQETSAm4MippgTbjueyWeQwnvTTqhbNTcViWQ6KXoOSu/KWxvdlryTVGHA
LWWieNGmNOLuPAYvmC95WjzWsERJb3514Mh0PjWvNJBV+gcTL3M7sCUjTBWkwXlyJLKM4c462X9Z
Da+jyXrz+Qbd8ZFgJMLk3nOgwwOhejfyzQ46Zv0nSUmKIWbA90Z/ML8EnRkmUsiL99qvt7c/+vcy
epTmhfVqQv3Ja3QfUYNtnwf1tth3t62Ilfm6okOLfgtqPuh76b+Sswb62c1XtwFWgUtZqwczK/0N
w3nbe29vjejab82reQbpU3fUQTT00I3SAbPCyFDNFswFsBQf/Q9SvX2IsRl+utKD4BAsQS5hMsok
NKcM6a7eM/hCNgL8zr8MmUbuq3Ja48uauRcuT7aGBp+rQaF8m56RQL/MSDX3of8CtpdD3OVC+jIo
t2uIxCogtOaavzdEjRqm5vRezgnnb9tEbgQGI4nHoYoTZqvnlOAW0uKEA/PBlwzPm6IwNkvo4OQm
FRqHAZz7xEjOH8pMrKqyWglgfcSKqznTCO8iRKlK0g2Il7HLbU/AkcDXsw+amtJ9IB6fAP6WfXtK
nYOLr4TTlIV5w3rn7n2gbx6jykNBY/Ui0oOOrFdNje1lgacEYBbMYXCZoCh1JrU+AjRx2pX2w7lT
2UPt2KBUYc7UKPBiBJXEba5A/0G/t2YkfAGVnYCqg72eAHfvAgGE8h9M7Rmc/q2L2+/wLxncd1yN
RGPOcEEVxHf33b+PVXBwGGugI4Xds70kJpxDAIb5ZiEzhs42rsjT1w2zQUgC1RFIv55uE5QeDsF3
VveeE97bM6LMvTZjM7xsWKjLNNSPDkcyGjEu6LC201O9i38FYs5qfxmd/NfoFT9cFjw4Tp7LpneK
dXS+J3JQ06NEqNFfG2a3drny+i/OIS4nn+ydnm617sOi3Bk+4VujVWRDmrml9XkzbjBAZGQRasqR
Jgp0F+JKncUZu5FUJGNVMmtyWz20GjxYJm/QQkCfQnnRZ/akENh5j1X4G3iRmnsdOQQrXQAWYXqD
HmusR1XQcjvk7fQe8d0Xo6JmIMD1Tx0YDL+2uKHII976DBm7ctUQo4oGvg7KANcO8soWFTzCHUrJ
/F7fqz5SmQTHGEn8e+p6+ZjyD9jB7Dx4H3JgSN/gNoTxCnyLpXoP8DOHL3AA5g6zsUonGhz45jn5
1lzh/dca3xbq8BJfyF6pVt4nn0wNKpzX/XzFmv+AOuZNbqQdiKrjg1KRYtxV3cewA8cXjWNm7X8B
b2qL26bzdGDJPJVmfYDu0TD7ZO4BuEAfwZPIrc4fd4z/MussjgAqqBKm7rZlqlRnQhxfixOlr45k
loGpNHlnM490fHa4oIR9SlAEMo8TyHDGyo4M55apsJ2ggHDRTNJSl6Bz896QFSK+Dgbt71nY7at1
gxLo6XBrfjYpD93BY4KZiTqIVouCQYH4znH0QGNNCzSvt6e3PKa94+4F6qDH1BCwuFLR2keDorDe
wW3SWnzDY+8VfmUiIqip+lRLVE5h4zg28E4Bc8EyUy2LbdHxJKSwF7pEyEtakGXNz6t1UviUe7v0
/abdK0L1Yz3A8cAtAs6WyELuftqwVeOpui8CFujtUD80r3ZdgNpTVitDZ41gbb47COE9xnVwAToU
8MAoWbrAbG9x7JMkQ0bQDWJeHDS72CsR616Nc6CQ/Lz9ofK3em9zK8dNreZPTC+cIHzArqWiVsEA
w1ddYomI/8fkAV1V2BmrZvT0azgCH2OWQSxCfnQ/26kzbNRN0S+8aWN4Dh6Le1SQ0ojXCaPDo9YF
onvcQQbxm9WTku5Zc4hSwOi2J//dx3FCo7MC0RSCdrKyQSdj/BnM/9PHFkMzyW6BWG3blgbWi4pJ
q6aSC84bDcZB2D7cKySf22y+ZjSTnseY3uHWQvJNQSZc3FD7YYpq+K6qX6KCQdXu3cI+ghGxoGiO
NSuzn1tM1TeM4YBKfzfcGr2Fd9A1JiVUaQ+7BaMLb6Lb7kNyyHw6qcPcJmoGWdnWCLIt6gt3zTk+
vDcx/4glv5PctnYDbi0KKHInmxewGRL7ytzG2oeM+U4kyLXBqPXqkFNPnjfEz6ga1gn2H6D4RAuO
WFaMuz+ktDd6+4V7X9xqIXR91GbnaDcHRu+q9cqXxDNy8dEso8eNKSPiAuLYUxcMzkoDimZ9lsNM
KBGXxAia4zq8BPqwPsDRTNUMsj6XPg8FmUdoKQKMSbgfedYDMGol6tzZ/DKlf9Mxznq+6vpEORMM
jpO8V/pfd3E38Vp1qcs+rXJSOGNsLJLuDmbhBDfLSSdL4rLZPiMvR4J4aDD93fr42DjRRMSU5OvB
gHWN8NiX0CGn0Akhs2x+veuBhCt5B6LLEFLjGaFyCWtUY68EKkVAREWI41A6BoagdjdNMsOE0HRi
oyT7NMirugsKPfHfmemv0ZOyx8m5V/5zAgEQ5Ra+XvyYHAnEBUXYxc6vthc4bSN4HomfEFh22z5W
enOGS7v+o7jzuMO1nhGnOOZBAxLxtZvDnTc9jom4NHrVLyaj/qaL1aevmMCxzFesMqJnyuS2XC9q
YE2gnGYlxCHmm9Bk07yL1XJzjX3ZPw8w0RExxpjl1fThRi5jPTqipIKTgIklhs24A5U5xg42pGh3
rgeyUJrUfOq77o5cJE4yYx2beP6cFuPLorvXeanx/qkApRBwf1Oj24oySj25wt/TUwICZmHbvfoZ
dlfvuHx2nPMuS6AMGRuZdbjSLfQToad2UM8xq67Tzg4Dyb07d0jFzpPWHzNrMbuMCOwF+OEmhbbJ
k8hskm2bTPBeuinA1iEKRcHY9hQ+Buni7q3BCBGucQm9hILeS4CleEq8xiWDcwf90PbimDzEpw+G
iE0M09gA11N7GmfxY+LBgw+6DDw/gsWUExrRfQc2DeMJTG/ysMCz+ki2OrpbDr8bBEuCo/eKsBub
fjl4kvS5eWChe91FM+wMv0OQKxTmJoRs3sRuMKrII5EmAYzogYekjMhHnRZ0UDswKHYy4R4N8J2a
DjEjCQkh57yHSN9iwbiOqgACF6bljn1z82HLJ2YL1qBNAPBoEVfR/fPZbrnHBH5YW0+OKxQicsPF
oCznD6/jNwExUSfjUCPdJebMSpt8Ipb4dMUazgq/XhoxyX5ZzpAtI8OD3tqYOk/i68WYmLa+OZPF
Ga01m/ocBaONQkf6F/wm9VezYkLBj08K58E4Y7o3J4PnyoAbbMWIkVA1diauPfwzy2qpA3NreTBG
w4MKF7W+YjaMn/7RHmO+ujn1HdDx7IttPq93rcF1Vh7yDdp1TAXPlk1fPHoETBD+qzADYEQLWVEh
Aoa4AWZ1AJhoe2Kh7nA54LwrTOWE1252Dhrj5wAg5mzz57uRWE8KLQVKX2AZgMyenALS+UONKXGy
W39q+Ay0h8jdlV/npIYNNGt3hKXKofK07tOnb/hgzCJt8tbMcrmLyuXxAFGsD9Gnmw3KYcNrL7p/
xYxYXXHQBx+H1K3b3SKFdGi/YdjxHryumAgsTENq3MVsN2JII05+R6qMYVnF3Kop2dW2qq2ZLU9W
FxjhoC0DFQBcktrtj0OIrrbenHRKWIiQxpmFL3ObtVdmVjlltmwRseqOEJhgCVJJ9w0uYQaNBOFf
FHxUwm3UijDDsJTEcNG//rQBfcXDFW7wF8RyRfB21L8ngYZwvUeHkUWIdUB3nnPqJnF7iDnBGRJr
PeqxxqAa3/AtBw2/MyEA7F7D2n/Mc+8F7wzOZws9onbcHa3j28CAauLh7AjfepV/4pW/xtAlWfkc
Dyl3KnejWiix22fC5/YpfBLHzi0WLuA5FSWJM3VVgQYY53BUsLDBM0CUYGk486bHjKzA5s9TnNxH
7V6KPBHI943CWzfBdX7YbeIHFOqf4qzXDLt/T5SDx28feTEqNZcGIba11cl6b6i+M6tLViXC3ada
Z5OCbLXHQLMGLxanlW5hreQeGh/EOL5WjrTx2yoaUq5PANbov0IyIpDdOQT91mMse8ZlQ7eItAWZ
exlCdExs6zVofsI2Ah8Utf/CLJ2kxPtGSQnesuUBQfY6/AxYQM3zEnE4iD1Yj/nzQZxO4lvnMdaj
BkcE6LTWQDj7UlQNCe+Yl+2LNA7Z2Nq6HD4hdvlzoUkkuzvgbXhSUIjsw0D1NAsUBKSEYxAh2679
sJU/AyAV8DFCOIjQB+u4Mfksm4m6PLqFVQ6rCU+G1ZsZ8fBkRaeU1j+PyTmcx+2thoFHfvE3Ia2j
2n9HneCTNKAnEVKSs9udf1bZmOXeb/av++s0HbQilsEqcAi5AQkfZ4TzBQRHiJD17zHQMQk6RK95
emIYQGJxGjejbNjdk2UFpwgGqjMsD7zm5YywqerwaJz1lLi5BWJ3JHHulvmBKSzf5nTX9OJGDHqy
LKzCmD7MDmFnUfS+Nk/YJCiPF09VIeqtqDhuKEfAJjq8D+ms6zx5kV7T9fz4x0oyxUoksveeIdGc
M/XBdwbx94UUp6TcDUl7gDur4JK89bMpeCcWlOwI/hseS2ZsHsscwdURyA2yqOBBibVVIHLO/Tr5
MHl2N6odDJDRxOkGdkkEAeiKI6UdZ19y9pAJojbLUK3MpbHBLHFVITKUJWOAm3Z1KI9GGwrpqw8j
p2OXc5YhzfkMFZbGETAk8JxCaYlYFMs5WXfNz5d3G9J6LdS2RkQNZZeEeizlTdq2wtLfk0WG5649
pQYYDr5BRqL7ZL5YJ0hzk5A/YcTT2MFKdYWQGzcrpEDIB0ZnUOCsyi0DUzpdhxBC4mNeCA6Ug3x5
A0Nq3mevGVW6oOImKahlt+WiyOZ1HyEuxfeXAGoQmO5M3tHRvjgPV3W+DiQaqM4SESOlBoIEPBaJ
jkXb/ZQ2r2uETKSbuaewKl3yRSZBycELn2mnOhDNOjrV8mRiennNuySMIAZok/u4+uVmdYgtGCYs
x0RHJmCM+l7LbHGvH/MBp01q5V2LVF/VJArv6ESyWCTWgLuBeoHV0837FX0Hh8zSEee8Q75d8iOA
Pyk87ZXOrUeMb6dSiGkdkaqFcWmJrwOidH/Vqfu1iz5KNkzo5mPLVHTa36dhKVFEmYhKV6xkvPgC
b9shw0V2jFjY959HFTVwD4Obq05bvqKY/iUsQtw/6+xiP2NetTB1oYUYdpZ36zUk4otXdlqRwiHy
TRB+jjuDLe+1XLxXiTODK31Omk6LWY94OX1pVGa5r8+uhMJgrzd1txtJKBGpOFJYBBStJeQ88/US
vIba8fDZlRRoyAmUFvx0+sUrI0TriNPhuaZ7Rt5l/PfaAp1CuvChO18ymJg2KUyD9m3fGd2jlqRV
cLTJyL0oOZFJq7sgzrCGLWVBBEbFFyb08IDMQxR/+6ThVB8uB7hUp3pyGmi8gCyvPGWdaQ3oEnhj
7EAWQERrzr1j4d8QysSGN8w9fBM+pgzg1ZZqqSSVEcHYkFe6bJS2wypDKPb8dYtY6T2CYvZxQsPW
sFahYHAuYeVrAZ14eNlQR/nVdu20YpZKjrKPtjLqMrnd+7hs0Z2KMQDYQyOi2BKqHzKu4ATMzFdG
qJHaTEu3OdFMKnEVV7d4moS5TiYrA3HLd3Ro9yjDhSEZZoUtq9TdK5Dcomtj4X0iP7eOtSX/tTVT
rXjud+c1xDDEOiDLBqI5LIanDlW9KEZa73EjtY+L1wpHH4Mfj+M9+Hn6iu2T60MUkRxy3q/m+IYk
52DjD3DU0cRCyKpA135y2Z/CYkUE9qfpfgo7y07w3eEkM5UNLis5AiGDOWsc7ggrpdYbQmAEZe+6
94pyeFriDIEnwTfmfg3ND+RAce0q8PAST93/LZmTLix7RN8qu2m1yMd/Q8PSRpjaxYO4CPCh4O8y
BsFoNkOq2d3zrg4IB4f1WLXiHlRnVB50PfhLxx1IoQBdfLFcjujOkcI1DNIESrCeQEvEsiDItdJX
llhV9YCBlVIs7143WLfsfHSp/iqCcqMeHsF1RIESQH37pQTfLLqCxtZd9BaGjWQ9ekcVqz2uVM5b
sa2Yj+GU+SMLV5oMn1jzSEdOCpMEB4nLxtEKVet7kCHyiIzJ0U6Z2HitsGAfLjK9zv9IOs9mRbEt
DP8iqkAB4StRBMWcvljqUYIBBRTw18+ze6r69sydPn0C7LDWu95Qjn7H7O/jwEIWtPxDPACut0rc
CCB/wl04WBr+XjNjw0nA5i5XPUDvaE4131FTXaTTYS1srpBkJdhTuiTYoUv/J0lS/dqTJ0r8jBRP
izjsizngK4AeieT0PL+ggiMDgwL9LlqmaoIMjfAB+ox5igamt9bXD/hibNhijJlxxN3yPUFs8YmG
WWrr1+R1RGLnnlOPiWYVvL2vr9kceT0P7IyeEYDx4ce9EdpgHNDS5WGmbUGDe8cHZtaDTWGfmeZ8
160NbROS2YJ9/bot25CUgmQvelDGLhdB21tA5LR3uqd7Gh2CQoYGI90NroGwNRgBn9k3ThUzG/V/
18HBRQawaDyWMLXEdCUJfJKarJbcuwXqjOLuNsQGzdYjiD59fBakIX6RE7oeHkcy/Kzx8MBY+EAX
yPsd/c41wWr0QazNxhHaVbGndcg3dt6GCQog+rv38TAj9gotB0I8Ha2l+Ihf8MQYB3sS2CmDxcdV
R3iL4q+WHJ/R+/iK2nN9fl/7C+YZaxRZ6HhQMWbDLWYFpGH2jrchNmXDr8LTUKxoejFfbg9CBQKJ
HyUfmz+305hTtLqcyPWCkdtAlodxPjVtxR+M4WADjixw8YGoJFQV42fYQV3o6BzxA13Vp9+w5ul6
yFSnnwftZ2brQSJO7PfYPHFtQ+UUtgq8nLeNPfay2R36cBZ4NcZfDQm9dAfCR7WzOKvBr7Mp14gD
lLPSZi4UIXS0W5oxiFp+bq349AEghOhMXHVY2kecqDGvHjO18EHqQngBJ2snRynzk0A+11B/wHlj
2ip5C1nKgZL1ReCr+ynTdHKgr+81/SUi5PgxIjFRqF6QZt3mul96+Oo1boiMj2QCu3T6U+IjbQwW
7TfhGd0EM464Gf2BzvuETnmPI2kj7zUuttH3i4ExOQh7ss0tyZpD98SbArsdaPcd07gCGKC1c/Y4
e91XHASBJZZfN7ITdKFOp1GVLNPJvAxjv8qt1sbsPl70EQdEeLoGjwB3FguM2UVZSHWHPwQmMHR3
iNoo6DC6yv7lgRaaY2I3ezpoDrYewquHcnVohpx1sDhjhjR1zy1WJrLUsLtg7pS45yqaYk8LBlzY
GGLRkuMEpdsCaNQWyZoaGIgod2egnctk2B3NDyru27AgfoeEgIh2joQ66/KITDra9/SHcNGuxyVI
KrQ/0ZXLHnfse/ve3hg0fcbZ3pw8vm4d/k68uRlTW3UB6YtZLQx69hmTq3/KATExAyRPeAs+/Rvv
3LSoPNzOY8BHn2/BTem2jF2AU7bDt6OAq6CQcKXJPYbx/zeY6JEpTreHj+X0YwxTOuZMqMaN36ec
1wgvW/PHR3wpjiI/RTtrsb7HZaR0MxErTe4pPTUHdMpQQMC6D9JIlgdU68M7y6nvtAESdixhyJ1L
4MMbjrxW/7mD5ILRJSxnePjiEsfzBksNhPLnGnRCHj5N5vTzlDkgv3rOYNtgR1Ihdhgi1tRRo/Hh
yJMRJi9lVIII5vDMiDgXITbit8HSaQPyKRhQM4Ph1T8X/FkG/VmCcNfaIxGzC9snovHtjxbNKCMp
O2UCXC0QnY5gk1AvMZngYVbUxIxBFSIXnHtUuAQJ0mp9j+/oadg7I8bNBcA3hil2FDAifbJ27TnK
ReJ8C3GYsXmwTjcECV9AI/XpaR4RIpyvo8zUuB3JQbeTg8EeBajzXNxmnMvGlCAOK50zC2OiLGQe
NjuEcROgGwoqzeXFvgO+FNw63n7zsbWxYp3wu/gCsAkt/DeGO/seDzDfPwjLwAcJGtgYTMoIpHzY
pyHx1Gsd5Oc7XQ8GePF3RE0dZ9PBqPHw+UuZOKMx2bUb77eQvFl3HLBhGS/mf/qoQhIZ9Pa9GYw3
KWIe/PlXFD9ZB2mk4j0ikuOlDdRdDHaSEDuG1ub2aXnyGtmL1uB0258PvAQ5yMZwy5Fj5qqNMQD5
hMiTh+WOewzdqcTv0JhwcK6ccsqYU0fj+cImDnzMnoNzMHQEunSmINVf0SiC+z1dygU1+gEuc0Cy
m28jFoRuY6APzcqbsvzFhJ7rk3GAGO6mcR3CcN0cYol4KmSxy2TJ1PEMmEQNK+EmDAbNgqCownF/
Tm8KPPaPmfGZgo5h4Ojv1ZGMbwDpGTRfx8bNJs+Ae81LowocyxwqRMQSGzB+M2ajEjB8tbRyuiEA
fGLru6sZiwbZ3laubMd0n0JxS4S7A8PVbUaFuyViDyMvda4EgwjnJ+cZSPEDVWMbyGORs+L/WJ04
lrpJTC17v+gMkKdZDE9nlnE8Z4yJptmJXflmRCGPiLg4P7fynNmDOn9QolK/OITZTRAgc+gTDoyo
223wLdCFlzunEVJecEK+nUFAWfxh0zN5MBByig714KfL2/GOUwg0ns5iIMmbaghtHaZTXqq6ZunN
yF+wPhTUhNhLXh59KA8fbv0v6IkkquJaMrgh8IlEqivDgcVjTaq1iTsrPjJ4aYYYPkQq5OQRV4hw
kWj/PvuX14kFz+FQg2vA66hGDwNI0GnPxuoL87PvFuTawZ9A+qr7+K8yP8f4lmS7DgzwY9jdL3h3
BFzZPVRkuNHHSpxGTG9eXDTL1jvM+tsKxOXLncKNp23lUXHN8NLnu1yD5mFFtM7WJUYG6ZKjascK
zXcUOtDePQlVryM5sF5ciKzybBBjWGwTy4aGBqSJs6ek43d0dLOapZde/0xUJqlZCjiF5hkKTgZu
QdgJSiqqlieTHCq7ml6WYQP3TwZrgtRS+3GV4F8H3fUDrkrmFa5WjJSG6ggvAtCZ4UFQc7njCZgf
6q6y4NLElBD9CkqKm8ta03NUZ9BPFqg8jyxtenNgN0HdYaSSz79AbYBCjeANPaL3M/5e1XOPZZyf
HmluzflMyjAVaVLFpUW0BFmbn5bwqJ77OzHm0V4jelVz0mNIOR3M34pHimaRO7QQDRahKa/8NX7Q
PjwsXNYc2Un+/qkvASX8Xrwjmh1d8fZ2fE+gfcXt4Q++JK1yAfRVrzLs/N8uPf+opWjus0d752Qq
+a3PeFXdCNBjL4e13xNsQJgyzcFXcHRjPPHxtahCNGOgxe0zUbvr3n0SAdCstOFt1obGLhlD0e4J
eoHf26VMHKfS8TeryqEy+mHrJpiF0ECLmPEZzdMRZhNMad5d1F9VMfScr+HCCLvP8hEF2kRbV9M3
hS/p4kO1sepT/S/P+jU8eOacVFPaMRoobVKPvuhnq9Q1R2l4wBCMfBh+4EBi5n+3Lnha4p3PllQ2
8AnMyfOEHnHJmG2wQg4ZNef0mo0pW0T0VjHTwnT7wPGpcfOgGpXRi+Yb8wZQpA0hW80Fyz4MeY/5
X89NREBHuQBDa8PbCoptSrfro5vjlTm3aLAyFin9CJaoI15vAB/sw4tE0AgSKu0bB2K708GGUGDQ
UXWOGBLSlD6H0liMA18bs7TrDQMcGA6ERV/feMjRIw4maLwAp0IDTGR4CSDiYj7+HSED86nft6qf
EWuI54R67W/ZKfclWwpq1lgJch8aFYuHAmT2oOC7Rz3Re3Cmjg/jT4cYQwDMTjXq7BM/DnWI817n
S6LEcJj5cQYmm2StUMx0vj6Bgw14by41OJiECbFUOedAvQxon70hELvL4LabpREzCkZm5FA/8BvW
YsGBN3Alwptl+TXoZEVqo7mtBH+DBDsiCJigfeyeXzodXV/JIUTqtA3p2zExjb4DLgiiZU6FN53l
tqaIcL7k+OYSEl1i45IK6wOnIUphOsj4B7dY9IYhcp9BjVUGKao+xejd9A6OhjQVWfvi+3bvC+Q9
/NPoeQpMtxkOqcJcVNrgy/kww5+1IXTItMv5z0W5l82ei2qPden4Maob77NHDNKz/w4CCSm4G5YF
c4QQjGaUM5i2D4sJhPh163xwM8Fr1ERidUBYLuMwzaiYhfz+P7PG1TD9vHw3TM5yTyei+6RArEqH
oFm3PfbFLeLY4DVUF1lgLNkGK51VJPkyToA2+EwgOc8RIBxDQspVjcR1+PIjolXaBeYPlhY+y1FS
8i3k225M1gi5GPwY6fa7+GJdncc8tscsPVOoKwiMd2KxdHRi//pA6gokUFjbJOFg+J51Ewme5ASL
J6sW/u2Y5oFbN34baBs4W6LasPpnKpQEf5CfLZ017+OWW/4Hx5jujAoRywXcVP5e0xupOoDFVJtf
+MUzrLi5PLAwof+GzYXbrnnC9fT5x9NjXROsBfWrgi3okw89KEnmnkKqi/ha8rqPl+ZRcM0+VN9c
LVQOrz9zO9hSP86JIPPAyoev5RcSZeXeIGh+/G8vSkuHu1VfVVxDLkmlo+foaYd4Dk0793Z8rJvr
PRLbJ19BKBnqK64EkKr2H0Oh4LDZ3k4Eq+HWbXrZjHeEDTYF6Vcfl6ZHVzQ4yTCmGSmsmEMmF0Kd
3SSiucC1OlkC+KzVM10L+Ki0g/0/5h93t56nMo3Opnz5Dx1GTgK/57l+4IIpWpXGk2aH8/PIrBeK
waTPhfgeVx+6Gf4QrCPAABtOOCNp03IPFrxVlESz6dvwcRx4NQ5fXNpnRsAwYAFKx14flrHfunDb
lA5bT+FDrcZ8CvV8W8J6Vgk5JZwPp1F8EklDsvTabqkAFjmPLRrMpJWy15tdMdQcTfZ6d8Yg8sPv
m1iKEHrhiCbS2hdMPFS8U5x7kFDsUSCBsXROVmC67aIEen+G6Umbp84+xzmlj75m1Lg47KGo1eYo
cuag47RLnOHLN8AZ872DK7jPf8laCm+Fg8SlyIIOcQ+DJa5YKptnSGGSwibMN1kd8bjtOyOjnIl7
wqQ2wNmQMUUozZOVsex295PB6D2dPKKSzHrrKfMNDpDXd0woKRhSuNdCiYFcSaLHh3hdO3VNuhSw
F+yKWeoEy7vT+IOQAMXbULIKLg7KPRr6YX1lOE5P09uUI3lZLeCdwbCDAc25MJj+djdUJGSOMajf
Sm/nXVpc8qVXuQKnai6cV+yPG7tzrIKWZEwI6T64ZlE9caOAqST7z6VgU/64rmh6OAlDnDylE5qw
BvHKi9dicV/pU3mH3H46WCKVMQPY3WD1SZzgIgEkLxluR64wxQGwbxIbLuzq6B0ySKONUZhF47RD
tgBnw+fmF3v5gujm/zYmgLQkfV2JUPkTdtuvsUbdSwGt2Y9TNQJoGnU8fKzKmXqwGeGlYQiTcHjg
8MDMH48dmIiC2nljuL7FjxWc6/heU+SNBufnsu1ZxZGLQdkq52J98LOwjdK/wVnubD21i2PBGIRS
n9aAVVPe7S8LmDEhcfG4ujBuFToO0GM0eiJbOmUSVvtomw4zzE+uZrPg49U9kjWCNVlPXKtwGDB3
2R6GlWcCYxVw1QxqAOz8Jj0QM/y4/igri5GyobO6o1lHRUR0m5if3bBUw95lXHu/GDyuVxKdQ3Yt
XNw9sNrsc5WJt4A7SBaBYavXbJ5NRBMiBSXKBqp2zo05v6VILrwnaqPXOCXDewwjzn4Hgmgw0uwq
vnmSBOcN7RCPG5j7FsNomSljXD0wG15qwqcheotxkgSg6IDj6cTNnamdvS74udnyETA7sV98xyt5
qT/sFsXEYUL9FdOhxjr8FHkElMODedlv/N8nIP9FiCjr1Vjvl93ItkLamOorsN4VuppA4ujA8f4m
AuxbqLFIjK60GK9+dKf1RouAVw5WE/FtrWx7V3PLfTAjwBPJKDGHUR3djhJ+NCmOQv9MorBHMwah
CSwIixJuCIojtH62QfUNRCWL0ClCSP3KBObq0b6dSbikmeWq+6PE1o8U8uq6BokRwhZPuOiaT2Sq
hxOyCECRfNfhUEFbhN8Pq4+spJazCDdcLi5YfYYwTC2Bv7J6L6zZZ+jAKXYEVh+CN4IoQfRnrki5
Oxj/0DE2TsV4AS5W0EyTsfq0D94HcI1oJRdbGjvxtfFraEDOnpBQxm6qezQ8ZXRina9uq/iLJfJz
0a16K0atFAfczF8KKTdd9E83blXCei58EzE1CgpzkAEGqwogKDM5JmkkfVB1cjzcxvjQk3LB1v8x
W0Fhdur7jadH+HBMlJCsNgLAKWhQkJawHBvrroiwNg3kGAIQebFMMxnashAp4//EwB7uKOkRd6Fx
qJkIwCd4HpnhtzR4uqX2kdACfDopXDDQHKD6a38MBzdlWM7OZi/TSk6Qf6U2PRHXCfKG75XbqkZW
M5jk62x52PJhGZdbByP43L/KEDUmCUMVprd8lxh00ePSXtM+pzbLny8FAUcbgSYk8CRSumvG9Uxi
gbJqt4b6D5UUwsPDMWjO/1r/uypi9lU7/nDedr4a9t08/Po597z5J3gBdyHpy7wWaMQvppowomGc
POTU5Dpx0F5IvFyK5J7D52WYkuzMaz1XvQJrWtKA1m/4DNd3BFkopAFdlhD6USk5PYg2PC1scLLp
h44JmSkjNpo4zFZ9GFrX2s2YAmM37DYi4AFOX6r4GjPhWWL6JPY6+flHDJhD1RJAO2alAQItOh4e
HIo1/lQJ/mBAfZ+ruXg5dWO104Ir+WV33Fm4SyWAy+vieKMwFkU1rmNSTIsLaXBZrCs637VI3qYR
3+LUBvwiczJOWzFuEa6PgmBg8iZ3WKRj0M9yonCsJo+hKKLHHH5UlXWORMlnobJoSg6TBd7NECW5
inLnTM3n89x/K/3t9k40HuUKw7s1U6ZiyvlW/H2iJ72z2+bBWxQYvwmRn5xY/Y9HIwRv/AOTh2p4
rOFZjlsEbVbiTh8Bw3YKEqTwW3OfHkm6C9Qe5abNLsT5h7wZ2BTKkgKnHkUMXp+ld5M8QgKn9xCu
Ny+itStH6Y+bxOEvvqlpttU576x2BokX+THUhi+yqj40iXZ202x5Cn2O6TqcR3jV424roxVOJyxx
Sq3BzD5kf0bKCAUYwXiERpeRlshMxZWcuy1FCURkbZfikbFSgjYnmIEyMw/4YCKdHHnY0DbBvfW5
GG+T91oBnxiQzUn4Jhunfy2wuLpAKwsGIbbmu8/kPQLIwLWfCB95/3aB7elbReIm6mF8u6CE4Bx5
0LwBbFR8P8GW8C9WHOwXd5XLeHSOoBpDU/zPhLBPWH2b3vufG0p9Vmeyf9gnx9saLCqF6nbEQZTz
ccvFugV6O6yKUGWe7lDX/bbP0uG/Ce5tGpVn/hat26rc3hF5oiHDUI1vxPw3G4FJiXqBk27gdNTT
OPEN6LTGDeJ++kIYsS/xWLiYG1SiqQNyRHOyJ3WRRvVDswJRcvNbtLGxJ/0S4G6ab+im2UwXLXwx
RGxxJc6jVnFoBIGX+NrgahTqp7dbhAi/qinfweVFf36RFr+o4Z4rTvJIxWvsMxZllhY/GdknM/YA
7o7SWdq2yw5mBgcmEnrKHaZ/cFH7fLXbmNFxb0m1uzDHMAEapzt3U1glwgaDsFMmWBS7nMtU+i/Z
AlbA0+TuaOGHQ5WTFmwG3H8irDHB6HiT/L06bE/YbflFyEJdFNdfhBGDh0Eh1n0HhtLtCcoH2GaN
8WEqbI5cijwfqpDfYBPXkKWE7Nx5RgX+GMI5g5hWXrkQk7O5AZdl3ut9yztlrSxwz5mkHgPNxXMq
gpqKMAf7Fqa/yVwwUdNgr2DMAQFv2Jsa0AKLFX/pwuXk5r7pNENYd1UoQ4teNqvbXviaYOzGWtZn
rD3Q835IF8mcJLgT5HQfm4Te/1h/+B6ofiiinbSF8NAkS5uv/dj0kUx8kNsQpR5/PRM0lJnPP9MR
iio859SFAkGvcT74Cd1mBDvG+vpwRbpzTNbvsD9Nx1VYDEmlW9zil39fDRAMA9jCrjX83/Y+5UCg
AwkO43v087phOU5HmdeAT7xdqnd+fw8/m8STAsgGtM+DOAbqoR16zz4zYQh4cAo3H9/J56B1A1DG
Qw7Sf+4MQKVIfa0wmbATbuLcrTUhLOfXAyCZg0Y0g0MT6BTLzWt9NiPGPTmYzxUgm/OYw/UVZbiU
IxExhhQ9wNmiKuCuo7+bsAJHMu7mr+l9l1D68PYmL8af90fUw3CLTS7y3h2J7hI5F4GufGMK5CCX
f+lguyKSIB24t3uhGdej3rKLEfvcQ7AysHkNcmwL5lCsspW+M4hKpVz7cQ/wSUIqIFmItJAjBXxZ
PIeX3Z7tMXrFCaNLYO+Q5t/6TsVKRi2NQSmdRiaGjlRO3Z4qA8YPl/IuFRdYnIRPOvyCdcwFLFsV
9k4ntjZGIb0LODxyG8MqUZHsb6EBIAHmDK1Et+lcqFS4ZdItPyoyFOYNOrK8nvgT3EV0zbkbDBBk
l7kweaVPwQLje+Cagocjr26taxbDnALnInMpJfZHt2FvfDQhRtIUqhGbACA4BCkGWnSEL1dHM+E/
LgfMIipbJSpLYjGQtsNbR2oGS7Lzf3PoRF3LPqLnggv7idJ9FX/DGzwVEACQHkgMMFzoF/iaKwj9
cyaEmHg108FeWj03IigJvBBpBlp8SkI9QuNzYtZEI8kn0RuSocRnYsggWdSLVJJ8vDbpYUYoNKcn
TL5++HJA7ySvkg4L2khj8TWyEU3ik8McUHLHy+C2nFUXHi2z9rsjbaizqfQU3GoYbut2blgGU2Fq
2jlfi38a0A9g+rKAVT1qu/Pv8fJLqqLMM1GTZB6Kv5YWO3eYvf/ArHmYEBf3FLdMpySWMHW7YNfB
xaA2zU0vL4K+GlQ9ryPvlOpZLFcL4gD5UISa6l+X547YihueY5MOB9EJhDcUwPwLnwzSdyOCnvgu
P0CJHDoMnSENGDiGivO1P0zG2Bzkp5QNI3vNlDAExoYbKU6OdH0M28m0rk8q6eJowBhMzprtc304
w+jd96DMQ+RHTr9Hg9BsgDMhe0XFWp0hfuFZbswlsoR/Q0lKONDNWbuCEKhgwkfwkKuH+qZYPOJD
iFGMXy0Unud9eFsWW76FtucSqsQt/WIcybIGd/6HU4vHzGBxYL026i6nhWbAyU+IpJJL/AwsA3nX
5BinrP7Y9c/OTfsT3XB4PlMeva6DWdMTKosvcv1QDRFT5Zg/yhtY+Y+4v6a2rnZ5DtDz+PutXiu2
NAWtfqKqHsz48flEA2JtV9Bj+aWTgtVSwdsSY9mLMeFIg1ZYsX80h76SYg06NxODRhTY7A5baB7I
5uIx3m0QcQ2h4BW9G5UoVeNvyz+lUJ3/xp/payQkr8/La5Xvjbl8qvfg+hmPhekdleNU29Mf3OnB
aCKuPcm7wWgC0hIUZGnKHIxhzfAQ9nfFBkaaEqSKUxLxEjKT51SGPcNVfk25cVBzw2rkkRTWYUtB
yENi+EiDwC9kBG0nCurnle6BTqL4My/JuQWqvFnV9DHtoIkyHZ0zsnmToILUGPruLJ3UY2naz11g
vgNCXZuJoLLj2eibT/xZonueKsw40xNywgkmNgwlqfmNpw16NOUE68EJPYEcjO5nIhXn/RA/i+Cw
+52SGZY8gJdoQshP+f3L46GXfQEEHrBZ6y17i/dZjp8nenXOAeBgdgu0CQyv6OlEPFh1YdVTiT93
DTYUawBUcWGM8imtrHmG9Zr+4ckMqCqviUjhGlFAVYBkj7htq0daZ1yYzM378l6VoQ5w3Ez1Ze/v
flIGVr0ZTGTI2OWkCLQrLGF5Sy9X0wwAnZYMSeTYiBpsVLAyGj6nxhXYRgwQQXbn3BHIHbnjMHlm
WdC8c7cxTEP5iIc5puh0mQAkjN/Ui3557mhZAPnhwIBHcIsRD4Yral+Z1eyy9WDVxelR4xZcU+Nj
XDWhYZL2HR991mYyPD1aJwWDAfHAMVekD1cIOt7ND3+9HaYmOmqxsG6il+r170REOzTlt9KhNfjS
/QCYgWWc6yuy3TvW0cDLkSLUsSqZOwBjDOXXGhDtlvdwLf8ZZQCt0kwM9v3952weK6awSJ1A5ZXI
4IqnTT8VK1Wjt/+noT0IoTLGz6jlBNEPna3BDbfkQR6yV9wvXOn0pFG/jUvYo1d+Qj2mm+b04mKA
lHEsOO9xitm/zyUreFsw8HrA7GV+TkcCqb4/4W7BD24hDtNWiKE4SyRxemcXWbJK3mSJmSiP8lFv
nvvs3KLdjqpXwLbOccibSYBKTO73vdNrBe6TbKslLLQc4se2vuRseVYe1D5e0em9ablg/rLTb8r8
O2McgIfQALiSw9rGpwPOayUKIh35lPVM7N5JZ7wos+PMDeSgO+FeKNQyEbjMvEzc2uSMedwRWNIl
6BcdCuo3/zL60owbo5T2PPzNe4timwiPmHo94NEvzetrUh+5F8dsA33HtuDGzf+p5sAngNlBI/HD
Y+MfRcgmoa+q0IfDi/symgBex9+Z6He0k8S/IC5CqAfyx6kAKsSfktEuNgeIKTb54I8StjOcJyAU
9z0JND1dxusAfiKX8krPh5BeG8OTbl5HEsRryLM27QfMVMbpaLi4SyHArxV3sC5vTqUGaCt6L7/V
h1UW3FWCksf6gLRn78kNStkJrplP4W0b3OKt9SXh7zVMiJyDf8I+Q0UJiWDAtNcusXUisRLISzhZ
oeol99iYHXw4PEBW4jSgdQWVh4X7Do0VGDv4p4pvWyc6qhaUB02L0E3T2bekGfAjlvVIZRjfCdem
r2bfyWdE/YtsVIzFwcWRmJTgpkxMOszMLOA96Wvftz0G+fLxndsIdgR3hZJnJwSCZB4VwpFJy90G
Fl7hCPItpf8dKj5VmkU/90D4hwMqFiwfmyn+++E0/F6E4sEzAyC5kpcEbfZnV3g2kKD3scUvNqxh
1/i86ILSwplB2ARvC9d4kATvMGasmQnl9Y9f5/6ZV05dDd7xi+VJzlV55scHx5ijZUhjbU7t1Zty
gDzZt9mwW6MaY65n0Kh58riYNXNNuAriibBqNxhNX8opZ5o0vE1+AcFGl3z3ptq1Nf62Elaz2+yz
Ju+G8NYGMw+Z5EMS44ThwIMQZEHz8yUSN7StuX2vORW7a/5XzfOd6RH0sOMtwIf49q/aK25WGRUy
PyYrmefAJI3fOUpRE8xAVLVFjTy8uT4EAE5rUJFLJ8YKJo0K5XRzqRi/fwMqca4EWvoDiQhEwMGP
lSacvf3QI/lw3ucnKSwFWsexPdP7m1sl+heExFXOfM/ouEZauv4dgVrl4rMyjuWO8ML0zAB0R3Ff
zYkEzDSEWwIKEplilJVQOZmih+8ZojRF/FFvDVLPp+vWnPSY3d36HgO7AWo9PpoTtoCuKuDFV8+F
iEsVBzUaMLO61AZxkQyYQipnEi8pGTFtowcA5YSQR+t41Glr6Cvxt66E3y3tP1zZ7YcwLmSCLHri
oMAsG7xQ+YwWZbtoNbgw/3oYGcKP79ModXD2LXFz4BK34no0mffzs/08k0Zjj8wIfdNU3uur/oIZ
gbpvt6AgEGjYSN3cwJpL7EkDajEmW/tszui3RlMIj1tmdsAoDbnl30E0IUhfXOzpvvB4maFytH6C
BusbIP1/p3peOBR98gK5GJdSuoY3teqfqhUnO9yzA556T2RgTkLhTCPS0CqKURMWvHiT0alktHLc
e3QHBrTV2nmKGqTPjYQ0vPDaMvyq/rvwOJN6fMc7jPi4vvnJW0TqbE06EOpEOO+dnTYOTtQpLrQY
aTJWeDvM87g8TfCuFh9FqN+fLaPmt/N6uA+meRhQgJDpLnGqiWShWP67MW0Blb1mfRsQLWVl1r7C
lGKvxh+wYe5LLn8YNjjmvcc4mx3eDsrDwQxAF1QYTJcnkF8rhguMkuCj8ICD7HLf4EoIReHf98rF
zsHP77+5uvhdqfjwIp8J0zwCEx7zNOhIOTbm+YrTaBBh0kfONH31/D5GvrIhJbh/JESXLi3ZGztt
0vJ6whwD+zKEJ4jdlDFPxww27hcq2D9x/p2Vvx8Le1rEhP/FPQbuGdm4gvKr7CmV9tr4B7EGOYPJ
K7aa869E3dUnYI0mbE/GqGyhIxCVW3nSWHDc1Ln9uMDXgC7AoHpw4pjBGkC0OPRtpCMxi1z2/EHw
gpqG3InT5T6RGVpdb5R1zn0+GFW1Xb0wzBReR+qkd6I6zcf9XYpIW6ZFo0Yd0Af8LljH76E2j9Xw
hYkWPOLwcVL/6VuhhkPR1M+wYubaSN0+lgMA3dpVxt0pvQyWzUx7WZzuJUsUhV98mNECr6SNfHkt
CEE7KmJPfLfFtZ+4N0BvSx6R8co0ZtFR4e0/Q9BN8BVf9erxfY90pCRDzqaco9LHq4uCi1eO2PyN
Vcme5bHQF1TQnzPvFYj1nLEXeLE4tPPx32uFCPQ+ZLTAWjLvfv8WHdaPERsEkE3fCbf0LNIm5kr+
YxvI68fxcQQ/Kack8ZIugaUTaB99MWMcBiMPilP/UYoDhMElEldARNpzbgW06oxWgSuAVAA8uYLG
6kpQH03BuuTLQdCSLQImzMVh37sqEccZBQW5Ecw2EPmxSohOOlZzUVlAWuBgBdn7CpfPz0Q9yhi+
/UNk8x1/kWoISs2y43Sn6wPZ+cERJivs33dorNU18yj1KLJVKF/wwpWP5LeQaULYWAYA+CQH4Qam
6yTz/I8S/wcQyy0REVsAVLYiwZ2YMdMDLErCak6xHeqXZszd5gpAD6Y6aZDAqj4nL5ROySdg+hPW
7RpieseUGW/dmYlh4RzaCGIlx5yLBQtJBof4CCZ+mGEXJOIm5Gk9wg8eGAj/IXzXv0NaR/iVA2/7
JxSQ2ELwuzqmA3NMqJODgDklOnHcSU/QY5DsPuH3VWG2gXVhP0J+wJDrH0tyKOvRkq5viCWwbQTw
shFECnNmrO5sIieQEeZxKvBNSFS1+z7PT7d1LFlTPisjB5j2SPIGyGkyOFHCd1jYxl8KZ3JmHXGf
Bohq+XtLykSIVNTt9jc00Qs8+LfMvWhQYqCYTRXbsJhhI05I3BOFEoRyBjtTVIxzJhNPhxGgR3oI
VlNY+3OOMCRgWUPYOTinZ0BKLvwcZph8xzgr+fdwMBffPyAMCvfeWSOOQ3SOg1WNs0bY4JIVqbE5
1iNGhrt6pI1JMfHw3laDL6xQN0H23zn6k5ZXNBg/hrJsOoaAlzfjxr6QoT01i2uHZG7z2CtdOg8Z
OLs/hkPGESpZDcAcN1gsTlMI3HjCOILLMJbWeoAsY1RekZ/wveXrdLKjpB5motBiXT0jDi5MhRw8
wGyhLcBEYIlAHt47sg0oATi5DREw+AwglnDhp3wj0JWZ0xjwI2FSLLineC4wPJ0bIiDE1UygKAXs
NQiNMLaHknzj8X8xDML6G4WzN0dr53eugkCktiawF3itj+FZR4p9ZHIqXmQBpmh97QlJ5A5tlH36
DtGX2kKRSXVHaLjrWkHqeNYUAJnXZjjnHb8vaZF4IN3fgSUsrVF5cGoG5culdeRyPfzhl/m7QZ7H
JI9sllEzkkCWa8wA9T3GPRp0wOT6uH63ugsRkLGIwj46YTzgtIsQ5DgwcXhFI2Prfj9uoasxlHPU
OXTv592mV90eyG56TA4zpna2cvqF5LhYuk/GNY+oGFHtj/TZ4/iGC82cISzhSyFoZdX7wsTxh7yA
Q021mciSg8gUjaEw+h08n1vmBcLdwWRKhoWxh02sc6KAd3zVmoL2wbIyRop1OQzZxmAwUDiF0fmJ
lxUOnPWy3uAj4WJk5LZWDKZLoo9w9efB3lHboBnEM3guN2NZm5Ta8MGaAlBPvAEvgjwVBDMD+xI3
aBEqzPOhjA/ZvLSqYw4GW4FIKRYE74NONdmXp9xJZuS0rNJ4HlgZH3RDGfSwTwNrDNhsHTwCdmkE
tXFmk5ciMzjPr40Cf1LjRTUfd1OPfNpYCseoF3B5dH2rj3+l6dwaAqD898+XXsPeaE3z0tjVmhhx
VtcUeMx6j5bLH98LJ7pkz2ke01PiS8ebHf/O+fKJvwGjQ4fY13+TAems+jzrazHkZuVIQ++Gm02N
FIDI0QhzNP9JWVMyiHtFfC0lPozh8LNsRZwAxSbjjhr9wyJb345cAoxfvh4T3HtkLjIGyky7Rlgz
4lTD8xweJtrTM29eGT0lEoFyhm0PF9mIim8PUVvWQPCmoUqqsx5mfTBStS2cF/MsAgFhz9A5ICaF
bweh+cZdDV8Nq9LrjxtqWt0C+HeQa+4cez+RsUUTQSLUE5s4kumudFSP1tHJYpvwcZQiFLawiq+E
doH08DeYI2fzHtG83I5Pnwab//wjijV1ZVSKhKy1Dv2YLvLMaM34PMCdMSA4GBa4NI+53Dw3Axfy
aj2kHBJLA/mXDy+O5j1kdJyeCaaDe3ykoSh33zjdEoEOffM2Y9Cs8BlN/P6NCGhAFANwzVA9CdCO
/9e6M3lSe/g1g+csaakKVwsS5zUiSRuRNTvhaI4fd/unO69QtAYcLpScLk44nFGPbXrlSKUWxm8r
TALzKApd+hLiTOS/hioICu+HlzjBZQ//TdyRkDCJIrrHkboxHE6Ug5e+3GwlUxCPOa8zCZHeb0hH
xuhtbdBCGH7foz+CS1jtscEQt9fsNnrY58nB8tP4jvkBFK5D8Fk3/5F0ZkuqIlsYfiIimBS9ldl5
nm4MLRUBQUYBn76/3B1nxz7d1VVaQpK51r/+4Xr+jHbDJ6c/hKEvg3/FW3TmpFoadNNQtUnRwS3y
T5o3WEwyFGQpsg8WpJlIczjNOEHASsDO6x8hfN8jpCDGaY/4gZaCtHSN2Kw2ykEj0Uk5JA9I7Be/
by2TMXMsHvsVRtdmfy1gIuxO69E+Wu4FcfxGkSedACe6w/CEUTyJTyFhGOJEhseLWYuxFv+M/dc4
FCEKitiiUfq9RBeKc082IbqNbwzt9pDPHHab1YU61kTKN4GNi484477qhvOASRE+umajP742SogR
yWcJGZAg/4SQYyQj0irKWT5jNPKXwGICWK8+hJdcSGuiLwEYpFniM92HJgAe/nWZcO1Kpp+/IeYe
lyk/b8JmcKkMoZYwRGfUR4yVDurlY3wjk1ay+U4G95z5xDaI3MFU91uUQAPsGmTB1oH1hiaG3h68
Bc9SNlVMmszQ/0yRBwe4T/7c/mjNZjXjbiNwzET9H4yHaBvDHfY7oxxDHOwXqdfYteiMzQRdPpC8
S9l1Kx/AyBvKM/7ASwxiQQyGdF440I0OLZaMjS0uHFMrJ3M4UnfxA2EXMQ58E3OpePeFOqB4DZEJ
CdYa4diYCKNRNj3h2xCMUBANbyQGUlUxnIBWOPuQkgWZXDmUnNNYsTUQGV9k9UiUgHDqfPz80VCJ
/x/CSZBJaCjQdH4nnLMaS26AgSnjMpyAaM4w0OutSfWaQOF0aEL5xgrMasccg62Nov89UTcDQo6M
EV2mCC3DwcHNrf7p1thn8J1pdH2wqDl8KpYnPS3WEV41SW8EwcyTGRQcB2oZR+DbWU9zx35wYzCM
trf0WJSJ1UT2+SzMFV/mrMeH5TgrHcg22K4gYgISnovDiYJYlChjJlcPaa6g9S8t3LEtvzEB6qU1
BVZ/2mFtoa05WjDbnVI9tlw2jocZ0AWxOcnsckIZuYuBMAE/CRHxktWPRDb4MO7izfUZC10jbtbf
0eLHKc+lRAvxpSaC7V4wwRmAXAVOpllKMa4ZhFP0DpHozRtWburooaDFpdOa/ZfN1NGsXBWVvU22
KqKjtkd9PVjzKFJH99FSD2YNuNceuNiMuVbT1zTYv7ZIdWDecfppFAuU/wShrRk/9BFiz8/QIyuH
0uQdwfgrjpCYXw4+nEPdF/AL8A/9CtTsn0M7kjG+qdq55r/8ntW3g1vnDkGqMfUb10+RfNdbYgv/
teNDeoS+6gAr9tf04i+3WQ3Ju+v4lsEMn1yvplgqLIQHfnilFhrFa4zY/lU6nKaiDe67eoefpwbb
Y9fLTWOvWvOGuT4iqBEGy/YKCgWy/8EcY3YT33Rb7PcdZse87rRycFlaBLwH1U9hKU7htE46/Vqq
2/L8plN9VThcIg75/wvJPW5j9KyokvgcZn//xu+EfZTmHKQEP1UmeQBv7ynZfqPr4Dhe/RZMrXj8
EUoHiaXliKaCeeRK1iYbXyYrchmslTAueM+Ogm2cYtVCoWil/P5AQdko2kGGPZWHiOa9byPqQgU4
yUybGSFvgYTApVW1ajYKmO584GIsWcfUj0cIhOHPwig6yrAB6ZW8dtFw9CkbhTjJUQ7/52L+lpqf
/eV2/wyTZKqvI6IvoDxUO3mieuJ/L1jt0lLCdS96SBbmOjy1uEIz8cRJkg7BTea8sPM7/lsd/XWO
swGbAmR2Q3T60t3gI7jA178NaHTGLmoxacKZqHOwKFcPvCYZCMIpCFeAEb2ecBAEaxLOUHR6qPlY
9k55kPx0HDv1IZvlh/cO8wmDqdvo7dYTsuwYdtkUd9hBG5bg3MMrHIG3YdhUousr7RWvD7nqCFEK
tWzLnBdSDYPicCaGZjPYNyXZUaLdFXLkwYnn0mw3IhCIx5gz6kxzYSHgZMZsit4a/QhPqEoS5HA0
SbkBlIAevFSEZ7fFb3oMWET6GEKJ2fMp9Vk6itjG+XcJ3TQ/FBJvDoECz+33DsybFpTAG9Qg2NeM
Vi/bUiy08yw02jcTdyNzxYQL3jQAIEuR6S2Ct3qCgSIU4cZLXX29j1ZcC96ie5YeCx2wt11CTzGx
H7CN6Z3wcLY7Hp/Sw8aC9dGbqibEDEsEKGO5Pf45KGh1R+a2zjobK6S3O+tNxRb4vdPm78S+X+E3
AG56ccJZfNZuwCoAV6VQnFIXYML7j8GEyTBnM4BkuAPqhIVnaWvgrGCXev3RwQAUoGyj030EYwmj
S+qP0d/7qt67pQa88BuXbKMEOyIwIo19rz/rK47m/s//MhrHK+XM0BSMhT8QLmqsU6DYjOMdUvIO
893LKR4bzBlqMVoxbrBNwJ8HOPtg1joYKcDJN74TeeBBmyAUgUOr5rgkEBfELg28yQMlcg9AesB4
ypW820KeA8SGwg7EDgEIi6GGAz2WvOF1yIAF4p8xMpo/hqJwaTPOOWwmUcQyE2DTD3fh+J8IEBqI
NP+ODtGKaQcDAQ5Nml6nMnkSbvGph5eTzckGMap0gVA4aWgJ0HfZ2B4jSO3o2XQOKIv9NzVvW27H
mNgkU0RR3fKZ8JIv3R4V7xuMJRX5ZtiJUnTujAWSReheIpOU2G8r92LuieCOX9Y8E3BRah/03Son
6p/qyAQPFA9m2SwCvBUZD9UTNFN4orD2FB+mvyv5m5ZfzTAPfzugPFNb4iA3pV/D/QCadU7J+F2+
nQuuXkxOTtyaMcUyIsCMo4gq9/BhIRIYz7Ez65uvTW7eVBddKyUS7C9k2Re3ZKFC7WPVM7dhdEDl
QVyfDd3U+43+qAtY5bKbewO6RyoUngc6WMXlSdklU4HyDUbPkgnnYpP4QxcziskSbzTEhAn9jdW6
VYuGrrXJ4dwEs3by9x1nNt85RljnAGbPdaRh29JitjZqELlwvSgQhFfiWJAGu3NBrcZvR43FSprx
od/MhCBFkzf0XWZLLXGgUn/m8MiDzmzWhGxTmNPkQIxdZkSusvvOGGwSco5ou532joj9hZHC6y4e
7gFbH+J+yFKlm3gz4nIg5q52TJG3vxkbIHt9cK2m4byk48SHdvHZVC5X23nvG3bWzLyjIKIReN0Z
IPWQKmADR1OKfuXtgl2w+orRk4Ft5+L9M8G1wQHRtcRX8WRpMP68QEyrrYLHCqLbsTTddUrsV2T5
8UoYXDNsScZoRrYsMwt+Jky+I6w9EDxqeE/iCMIfVdqAyDziMcBmhWYHU5N0lT1whvWM7VFxkjWN
7TJm0eBKB4YBdmHcCJoW2bECvHi0LnVYAqDz+KJ7onMnH+q9UW7Cg2SANJ04L8Hy+qzeiwQ9PkLw
EbkmJrQfyh1toh16k2QMZLqEF8iPq7aY1Yiw++ou0ot/nP/4k2m8WYJwl9ECu3NibkVI65k8bK65
2BqNA+ykKy9x7h0MT7ULP7GpgT9INWR+d+pGyt+S9dxa2dQA23yBa8acFECqsETpU5lDrzBF52ES
B0RqEWFAwTgmCsb+jKGKMj3v+TKzPLKfVvn8wyeO0VzX9vE9FRUgaP+UUQQRacNJMtrfBGLTzHGh
oMBuPc2L/jIQS5HDCNQzEgiYNAdBhASZOgaDKpSaFIL02gA7H0rycvZeoK+mRBzXuLaHtAYXF+84
PrqLLM5JPFGIvhctRnXRog+ZhEgCj3WenJUtn+ksDj+K4Qe6QPYrzOApjb9L3CCIS8dmDeiHWb8N
C4RoqAus97VhDzaltdQ8Rn67fBU5+gnPUTvhtBStydtHkcHWodyAUk6413MlsFkgWpe2Fz8DEtQp
7d+wQRVnuPCaTeE2owlSJQQYwAg565k5yrzwgwkN/3hAljE74w7XdY6V70SbD68GhftogYMv5kHD
BeiMC+cxXuEDJynm78DZXz9ovTfFpptrDgMBGYrt7OUz117gVSgeg3+PomouJC4zimzzBoJJNwiY
RwvuApYC1UXsSOEEP/pdeMZI33svcpcnWHREpw/8tjNEP8yd8fM/fMCxshvN3Q6Rmh0/sMxe408z
yV2aVImK/BTanBXwaOa30MMXE4jra68TRB+0Cq1zg2CyPrT2I/qnI+YAeC3EW5FuxmD4Q68GWxBT
QJYo+cY/yewd6IRnIhw5JeKRs+m1kJol6ldwnB7Rf5clFC2mAz3I3fvvlqGC8FGQ92gTAT8oi7bs
VDpCk8GYM25bz9v7m4Nv0X9Aa4S4xh+WcvdAV/KvCqAUhm94ORFlOuF+7z47RrgcawU+alwLibEi
oN0yxt2YJ2AOqy0HQLgBOEPIx3kTa9Pe87OMQJ72MsAyFhbFnvSgGqwNM5ZoIxjOlS076Vxyh+PQ
D+2ex1mPHHWDph7fwO9YXYQ7AsaqD/FzYg7ICJcujcNaPgEBMHZlMBr9LI0KEy4dqHhq8vUaI+qP
xQQ1npH/CZTOz94ZbG6H69cifAzn2L3bMgd0TkHDhwoeEAQA+CFD8nrhGQugFQO71f/Jj6iWldFf
nuX4ZGHvUu84PBZovux1iU4EL6z4r3dtbUiP05xtyWCGNzykTrGRbigmwFfKB5kE2RSDumJpLBJw
Gnp5WDQpMhFTKKNgO8COT+0aTPzMjQX2OVwe+rNcd48I6ozPLe1c2LT0JwdliUD63mfiD8Z3r0Kr
YqR0B5ljdpRzvwEi4ctxASHK9pGN9EOy1qii4FFApW03A7Jg+G5OPrhEACzldbBsrt31u4j+NEij
2N04rR8dB4/u/L2Xq3IV9Hl6pYN00xrnu5B39QzKbceUg+MUt5hDtytXTNIadpdy1bsZB2gBq2wB
LkbbIk6VzFVh9lXuy6YgNTt82d6+AizGZWFxax4SKIXNgQIaoIH4bsyJB36MUzkSn004Z/q3YAjl
PgaomSRbAvUqvMbBAAYM7b34jFm/DWVjhihb4fmLV4KSv+p5HOfRqnDxOXS7QzfpbsEindWUHBLU
93queb1b/Y8LnO84A1jN1KMMN8BXpVO6Sx8SzFgODgAT9NQAmlt5/VvWSLZh1WkmLMgQ9hoY+XoI
VejJUxYSK86evqnn7/uHQdyrBy/b6v0jKHeP/MENFI8YggBKBLjI8LnAHLD74AkeJ3cNQvg6v2vX
AJXMKb8HGAXfWzapa5/7+URlFW/ZNbMlt9xg36QqwcnnKIJew0m2TJffLfWKGFSCuN756/8/OS5r
qaXuv7pJ/cuMUh5YElUZGAdAIagsY2vQOkhl9ALRgkp0wyIEM5VEqobWpx8uFgFuIi10oJFBjMip
u77vlEL1qnaVA6BVsst3CbuVuHd8jVz4Dfnwi3IXLXgeyz+oP6XX3TJ9NFzq8kgWmSyLaibf3rNi
BzGNi3IIFvAwFvk1XBd+c42YhV2/dy5RdGTddmemtAxdpSPXGous/Ycx7F+6lI69AzrqSce53h9j
PO3mbN0V0A/spESXPTZpT8Eli4gKK8J+3qr9F1QbRxzA2FkC6WU+xCyO1p4T0bJie8LwpsS0OnPK
0WenHbDjxhk88QP0F8u3Szlt1yuwtEzUx/QjEJNZb70DLU33KBY8G2UsPHcgpfOQgWzzm8M1YULc
x6DENo7weKCDzod/kNWiZX7oYdUmbYJ1sr/Mgr7gr0HuehXIUfg+2EH8DeQes4N7vTl8nY/NwIER
KQJs9lq4sKGJk84HpBOqG+5c7AMw+O896PkBfHruknLAtA0G3U2/J+AejE7uxgwrOo9DlOmRCdsT
SaPOqloXN9xjj8UVEz3S3H2UWYww1OflyVlCIbUKagumygBzBV2AlDAUMX4LHoqgbAZIBTG2gtRF
mNDQ7XUmr1Jv+6fooJ2H5/dcmQEoCVY19ADYMkKJ2Z0/Ok9We5Q2/XPH/rX6/f2O8NxWAvIM7Efs
/8YD9gbhYddnjvab4oHrZ9PhIr4OF/I/2hdcNVjIVJNrlUPrVFnYQrGsDzRUj3z1WUV/cADk6+CZ
bvNrAoTGMmU55HbIvA1H13/usGT90ti+n9FRuimQ6KmO6AJbol7wvrGTR7KDDx984NWI2RPABDpq
KgkImWjdMnOgmjEkGehUsNqhJju102C1yKB0aCGuRy9aJaOGis6ODtIVWf2Js+b1bCGDUT7j3g3/
aTOY9aBTLaojIWjTC8ZhQFB2MWU9lIB38ANGcBlVaYlnDVjg5/1oDbfL3K+YS7jsTEE3gt03YDAM
rgNfhHW5HW75J22JQp8wEjItG5Fi9t7pHJhgMNWji/G78TIwNYTmDETQW8B+gJH/Gj2LR87qptcd
V7BaHB1LikVJ5YFoufcVZI9NM+ktI7A5X+68LNyVkc+zPtTtNHBLmH5IIrHzBkZ72XpBdq6QiHUD
Aggt/jDpgiL4xuInR2LAKuOBKKHRwXLgIYA0mAAEUusNyCkbwdRq6KHpugHU4KLDFaRXgUL0svhn
cKs+6wL6t0HCgQlws5KxMxAiR2WqoXuFaMPQEsiHKhovGuoRGgYOow5+HkOkL3PA5CpLU5iLvAGX
SoZdCZTVq+2ESgdj5idfHyrWl5tcYAhC9WAyB+S315iqaGa/s/PI/yjuD7ldYn8L4VeUvewI+iPl
ppfNIMfPuhVvFl/5jZnp8RYGND9srkFV82cH0w/V5l6d5U/mjczOsfUDzpWf6pPHHHpgAUv1WQC3
QPbDPyskaBX7vBwSDNvh8BhSEt3Z1i+4qyM3NcAIPB9MI6e4rayMeTdM1n9zUx5rWXGkzoIiNnw5
RjxDUdKxY0bWi5OgiJycOckbFxGzVUQUR464tG/J/xbWFxZoQKPJ4ibAzRwwZi4E6fOL4oZZzFo9
y2u+2BgjxbBho0JuqWhDGKMe9YkMTEUoKFyQbq2/bW5NBjn0XuAawDt+RkxG03+3CM4RR86MG5dO
udqDFUuCuoU/xsum1Fr/psHk57ebaElLx4w0HN0Cyu49LMVq0bCG+lcmX/8Y66fs/p2ygVII9Z9s
kWzKDcpW8nn/irvKAIkThtOtN0B9KriDIEewlRWmxRgfKKZ2SDepp/pMLIcTOM094hBb83Vx5AC7
vM+Y6Tw/x1cRL1FRvWTLgKqINITUYg39n0iqgOf4lYRQS+6zilCfWmhxQhjaIZePOdBGiRyKX16R
A0SnnTnrD/0Bs5I67k0b0rfIHq7XAXUQ9BVLGbMvYvGIer4/KhnVv5iqvf7Qrs1kqFvFolq8/mA5
IvMBBYWH2e2ScQi1lQkGqTUB7WblCSwJU4XzYCZhEnmZI0n2q00ZPQHaMKmC0HJ5Ftv0/t028+4M
n/t1xEZMGD4WnjZHn0exg5EqAjtpo/zxCEL613fINvf6td1WuAPT2T2Ke0u89Tydqwttyl2CcF2v
GRCCySBgG1wHe4n8IGUt7X9rJvvHL/d5956QJNoidgB7gJcNy4Z5uWaiAS9AVhDLbXSnD7BdufBC
3dx5IaLncLK/HlErDsRKHvBFg5iWk+apA0ZXbn/THZGIS099krC7OeFOIXZP4cF51lRWv1J49Oh9
odWgZh7CyqSn2gbuD4Yrk/fXHWsK9G6ICzngKMpgs/0jfVU61ByTp7M9xnsmLhcOS14jH9NfOhA5
73w/D7u2UGcX+/uIgxXz+CFmPhjW5CagEbvl58pofgDd5k9hZ4Qcc8XmjDdRnygHHcZ+B8y0Tjzz
mK35KR6jb/CNTKDzANMOzxg5RnewtX39tlQa1HTxQXAApAypUwNhgzHWHzD8kjSzYuq/xgKHTQkJ
3RMnOmBGNugtX4ASzHwD+9zESvYwti+zHHM1loWD5VoIgeVzbfkWtl4G63/stjXhpiYhV8FApGp0
zNTRUXZPLPdedi4mUGyMxoI9nE0RQ5jEQvxJ2h7Bhxj+ysuE6AsQMJ5nWOz07D2HoqaRRC6b0Tn8
IhwAqhnO2d2yO/azh2p6efTwLzQZFsF4MD6nOnWJjfjgnMyUCw84THPXkO/obNMARyi8znyJuS8K
EUpffuF9gVmQiUMctxLs4euzYz0pZWmcQeNIpi1xepTpMmozghjzx7YOKQgqnx9DSKLqOnMAwGCl
tWCi58OWYIVN33IHf0OkLfdyj/OlhCcFrMpz+of8Ges+vvZ1SB1hEwM3BUvCmUY4mHDtwmdvkx4h
GUEpnnHbFQc0RPn7EaUjGMq38qonwnTvt+jbSJSqyFK1RZ+5zMBRFvJY+iN+d2ls2hPLoNyXK2oX
4/Bz9sGCnuVVW9IE8xTmcKQhjEkWuUK6JzMDhUA4clpL89gRtkzPWVNLqs9OIIw4WCGW3GvHwblP
gioxiEOrz95qEsG84eaUz3Bf2pyz1ZQDlI/BeRoPTOz/+LCk/SJKSij75wmRgoNpCA2UmQjF2r/v
ZWP/nZrVBZPTJ8uDQqHbv32VjDN126Mo4KHvYPxMU41+aiiYmmTNFwTGC4IGzrGNr6Hd3TUUXidc
MdhSwcHe858nz+hoaQEZEcgWJjVIElshQWkHIySjyCOp58R3BObwACE0Gdr1rtnVO/zdHhqwGeiF
k/mvoaB8g8RBqrsX9OhOz2GyHM9B0c8KeFRM8VNhwQJecJfX5Jn07sURC0RqHbg30oa6gyLGPHL1
QWjVmTp+nXqwEu885sCMjb1vftbLVY7MfeFMjwYkf2zLW3/OuoLfP7iy4mjuWIrCqwHb5XnsZcDo
G46H+hyu6C4A1NHrkk/p8HloXfso04FfgnGAUefPet8wMApm8kYZM7ReNcD+MA6GwoGZw4eDGsMv
3S4WWN7PoREewJZnOIidvij3+jeqP2ZynwnKv1x3f3ckJcHhxyzmK6Qi6K5J4rSlSTBX3sz7GrAV
CuPR797bGkuidZVNcuXpfG+R6jH8enKm0c3w/Pk821xeeGtiq2HdVLXbHxf3eJ0SSOA1Vw7MRXpn
UHPRiV4eo76tRMITQNPt7Q9FIQwU07eTAzRojSAcbg9+LfMSXoaoI9Gd0Ruy0xGcdO4/hg7nNy/A
TX9h5AYVfyw/sBulmcLSStBsQ2H5wn8wDvWOQ59TuDyru/cCB0YRkHHTUbm/Tyzk6MROBhyMTwfd
nBAy4SRGWbRAkSAmgD1BbDK5bu/YGiAu/aHeFX42SPsdZGL01gFJA6ETrIz37JxZv8jWmm3M5Is4
RSskStEKDrk3VBxlSeEkn4M1uzUGYrQN/CIWnwxZ0ho34PcyBkZF/M2EbxGDsB6o7fqnfw9woDq4
3UWmesddxOvpLkbzdzj4+LSGPoo23QIH69k1RxHcO5yBDIvZzQJ02+e4mw8skmz/SK32hi5RT4wZ
0muPHLuL96MpbEKXCvF1AyijfdTvtEAFLTM3F3sxGFjsaJgaW91fWFBTuoYhAi50RpkjtACKi9uH
5hJW81p3FPy4WKzCwC823OuS7LQhcr3E+V1lNvL7d4UcYRq7Aq92yZepY6ym8xebf0vZNQNS+cHL
pRDmMGI3Lc+fHZ8LlsRMlVzAR3ab3qy3KvbNH9m7KB9687o4DulO4oEz7EjGQxyB2SRunQhLg2O0
MvIRIX3vA4HL/GZj4IHlh6kvjObFALM56o2Bx4ATuQwUlivahRAUBIpFa8Fx/9FA8JG5XUgw1RGv
XqEO+5Oodwf2Fyfa8YX5OY3/iHxCq+SKnAejrjJJ1cpALMeKgSOvsQdzBbq8dnCtti8cPU5F31H2
A9Uidc6/qJawLx8JZ369sKQxEIoOvo1df2/1etKRF3yaZttH2Nd7Jr66Uck2Gmc7qFu90+8eOyQ0
0zvdOwdFOVzR3hxn/w3nBG+ujlD1WZfjD2sOqhYsbYcAoTZgk0YHb/Nx+aPh9YIlezF+MQCfpXPd
4sTIJsNdQp3FIHx7YV4CUQ0RCJu9z7Xro73FhucrwOB0zxJBkEn+kWFWBvEWpUVQ6goqZ3kEUe9P
i6fi6n/1X/bMFau/aSlzrqylwJbg5KMHbUgr3CrrDN+Ko46n8IrdDM1kBw9jFaA/mX/rHQHLzwjr
+XVejpEHAG0DhAEh+C8ib23eo3ak32j5HVrdPYH8wl4GLgjBBdAH1IA5IRseO+T2xRVsnfzIixXo
4KDKgLHzzqVNxqPu6Juos7/cebcfWAmracPqF9ZHnc3fMoma3GuYDNyxnLREU1kVT8TL/Ds/pGCo
hSDV4QrxzYhgyHxyCvgOzE+sd+zxrcwiqP2mRAewzrhHFwiXiJbtJU/uuyeC25cq/vIcvpFvIFEi
rB1mFSa9DpZMdSe+gZT3f8bLeuFxBzRCCPj1dfv0E+60A65wPpOw2NxiE6gB/fy84sr9+o6xGyWV
nZ3ZTnAJ3peQZM+8RXrly63icqczDGYo0XCVJOSAD8DL0b6BRL3NYTxOeYyUWVN6aNnV0qvsAZUS
dQdqIwSTwb2phBdsQclNhYMbzM+p5tWPFtmTp3j+d5X9naMJ77Ys966/ZnTwAqpkjgfZxOb/2595
QUoy7g6FnR76fxFe+KXzY+ao7/lv6c+Oia/vkxWyq3g2AHq5FduGKRcVXiLPebSrZMNjTMZ3G6x6
kD4QE+imyu3h0Xd/V35e5SiheNmSjS5TjMg8ozzs85cyy6g1RwoLh64kwXSW2Q5bW3xgd+P+FBhU
g06ghGvg5ODx5srqNKQgZs/R7WXwIn55P5CcWrtHfIfkyNksYnPJZ1+FiM01e5OWTohoo+3RK/Gm
0WvWE2f/ipuTZRqdu97bqSWNvBZJS7lbU3Imif+GYHALXk5U2h/E24V/SdwKg654HFDHwtUDgf8s
omh3udgU7kXgvjGwKr0PHZvRbop2I6UnXXdChjXkvXbQamXd+dFM4WUCVVyysmOAf7EjrzVt9P7a
JIUpbNK3L4XiRURblwirEFR48ZM6t2vt15CtZRG1RxnD/N+sI7YD5Uh/UvS4aNZvmswZpVMm0q/X
MCJTe1iPmcZ/9WlVWh3hPRlPoFUwcqZpDaDtVRc3IoLmOxowBl2XCBIqj5fQ8zk/H04YHRf4MCF8
dzteT/HrbpcRt6dPQUUDdSYdo5f7TZxm/2mtVzCJQT5LDyiQd+axoXAr6QMMaZygicLwtnZnTTbH
Vfb3m5epO8xXmtPMigODJaQDMiRdVny64WobgVXzbAmbaxpxbCufIQDtFS+Vbc3TzigXA2pVWMAH
4MvcRuQeMzVdqpEfxv5AHVdAHlfhd9rNG6QOe2r/+ox19sDq5pAD+YC5SdXx9UkKoXUjAKCht5av
5wTnTEe9SpxFF9yQ+f0Z9+Qt+PIPviQ14iJ5aLfA05h9wsPDSmo6cNFn45NKDnabOO/T644JHq3q
66jiW504CgRL5HjrMDRbXahxuaSUvgJ+Rx8P9L0HWOY3QJnEf0RbrdIs0c7VU2qJyzhQZkFrDdyL
4lLaVTjfDRcAaS0YHZpwVjc8JbBB7KTHQ0xMuaQZpeTPf6sTwPqKfCH4qUi5jjqpq8JSMNNt8N0u
EX9j8KiZPcgqia2O6ThwhUSGx+ZV2uiApcBGsAkQx98qOhWM+9PaFUAeLxEdqtIOabUDm3tCnyJz
hLP7DEx6UfEGjQUqiS6Zzg6LRhWzUl7iZw4QYvB87pGV80p003SpMhstBmqSrdKA0q5iDPavlQ6w
4qddxcoYjieuhzk/jQ5A8rRNRxrClfXB09bQdcE9/gPLfE95N24+cjuoNT8fn9J+ei/L9W84A7JM
iUFLJ69sC9uw7Gz668r5XBVLHpjAY8Hzy6FLK0lXCS/RSfY0yjQNimox5BGOuRpTYZP+FlgV48V1
u6FrqMlrh+9yh6oQmGk2bqGvMxtfA35A66JLMHYZrASAMjs/6hu29/S6HK5wmWH/0a32dpmWfynM
MfKhABGOHGCc69RbHG0XuOibPOBkTgK7TxXj/FaMBz4MkahizFqdB+FET53f+hP9G71C76OwZgTH
uNawe+uPYYcgfh0DPk556aGHVn1K3sgIxe7JIdQnEYv3WVwkp8/dvvJXiyPexdY3MQYG/ZdPNci9
A0WpbXXWPPUZN445CcACywWyPHeU42iFgy7daFc6KLZ5LOQryvPvXVpUxAR/GO5gUpm6sonyGqFB
Aa7NvNmja9KGcCb5N7GdCshZKzxW22DFEPffCrT6MzCQT+EkREMJrYHqfM4iDzVZDcDSG4g0fm8r
LbMx/HK6D7oCkTHQrekkXzDvKBNl8i77u0vu0HdD3/xLJYdu2Sjs5Ckz+qQd4L3/eiQ2oUPCXs6i
IcNyF+vSEpu8O4hLM2pP2rapHboKed3LRiHTNoZ4zUiTRnc5d7Md9maGTdxbP7OZbnawTBjmB14w
oH1xYQy9URnROamOfiNkbPLBI7ZtcP5qhhaKldfHoav98Qo4B308+lf946UtEi7+AwPWfEKJ2KzI
4jU7jwQeIfzDFqA7ZAyMx1ljR0ydydikWYJMREhcLZwDPIasaD0FXSOmn9e94dfuDjIArNCaAa2O
eGvyIMFtFZOGT17XN/Ln0ZqCQZcwrfhOEO5/Ni8NNe5dnzMTYpoC+0R+UhSCvi6wZTlJ2EJgzN6A
EZMCGS9VRH3+ZV8tY44wKuwYuI0pKPwohkLSxSLmDz1p5ECKUJkVgScw5MTiSgz3HvzFxH3Q2AOI
BOgBGZt87HdopSf8vuHDCaH5URMGeunRyJC8j0oPJw2qxRF2nPgPqzbORzI5FLClsKdiGI2vElF7
vH4uQh0ZOcJswYMJrQQO5fwqjwZzUa52j5E8s6kvnm8DQHgHPLUHQQrQGiOolnXrAkG3mFehscoB
2QQErd1oG/MzHS9maq9RJllw2LPI4XOr3JzNEYDhDbXV5OO0jXME8E2psyJ4rgAqzfpNBw4NGNLj
4g3LmSE03jI0zrNsUyyYg3fzcCW8CtUfPLgPRcw4hvdKOybGnD+dVjlaoqByfqQqWbjgyHYhWcMR
v4TGKiLfcBOcyzkIKmYAL2zYWJYM5sh9sbjg7z/yWK7MXy4Gez+jsH4L/NHht+SibIO1eWHWDsdU
iCxIIgN9f+FHazPXEDTOuuWaYyuQn7ECEU58Fm8JsgRCn3AOxVY9G7DyKwywkfFBUqX7BDkKvxau
Y/H5RfpQKvwiWB9J7tD790IbqPifTyd2XuAVOEyibadLdozDEBKoFTJVUO0InrfAI2D3QJaeqVdD
sEPhhe4MpDH5vlnLAsuUn0NAGFBPJ1viXQ80C31VsBLrUw26CjeUYqhjszhzmWCdzMEijAn/FEyg
CNpAkO5wIGxXQbL7BPR2UypfgpJQMB0+4/T+QyoINSDUxuJUr5z8a31gF/fBu/I1RjEClAdvf1mq
YWl/KdkkH5ym8M7xez/HAMbRttExBq3FMcekvri4UFJelx1+if7r3u92TLWFUx34cibNjN46yOZD
w5NtJtBfzpeUBsfKwfRs+sj0WoOkkOu6/u45d0fVUZ3kS/y/ICBNW4dTFnuWHwpglOYcq0i4Tdzw
qOYsdrL6UOsmMbYXk2mS4vJ7R0doNiXAZt+Exswj+j1IdiHYl+kQjxRL8oA1yfpJRxhGTgFSWHoQ
pBYJwtRbHNsfwsr2rxYs1PDiR/jPO4GkIqwUWhK5hPAiOZfraooHlrouIbHOpWO1yVUH47jPg+eT
LT52YY66yhpGcfpyK0UASP29ToX0rLb6FUh6TYLKtbm+7vwCCJQZInrBSplSs8nXDI3YgVhsSl8D
FvCpWFL5pX0b2t6hZO6KddML3g3MOKuObBXLRMygbJaIwsjDMAWHBfpktmZDUKAgkVZyDlubBZha
uVtJVr+2qvbRtHgrsSLLTTiwGfR7GE2op/aGKgzviMnnrNTzQGxvpKxG+Rg6GCgdW6HmGiRAIPMi
7cBlP4ExWbBAM/MIAt5dbA69+McEmwcZXWho4Opcf4jDau9d6xfGDIu+5iFn066xGaTJFvuP4rW3
fmRfthJ+BPiZnhAMTdgES/xLGJUtsXfmYcC3elwd4HvFOxgqgl4yrtmp2Qwor2XrewNbg7wIdeN1
jKjPcUB2QF6ZC7wYPu8v43LI9KVjNOiXtdXz+PxatKaYjhNvwAgWGDhfZUtw8B+n+c+BpPFCuC7U
gqpIyuloerff+zm/5gxeLPXxzq33gr6sY9j8p3N10IANXVIaHXncd9k0mZi9HcQIQM/UW6HHLWJ/
DL2qhbT1WSkwu5DQQYbGEmDGtH7kLEJv67tuf+T6kMCFxnfh+LY9nT7WiH5MNzQfmH1yZXZCzicU
c79/XPzyJBj6scfjZwoJe7jaEp62INVKmyYevCooo57B/3T75vMGDzy6kBy5b6RKLaxSZZJCXYeK
voAqcRoa2B2km3wlGJraKCcoc/vumcP7D1XdXGqhT4E36Qf5EO1UShspJYeKLZIpmAJ9YcRJwaSx
2vamPLMRc8e4Iz/GkPTdT0MsZPTXLTH0zS6T1tGs538mUNAhnAfzbBqTsiViDBOckHrxa9FVSGSx
aW7u2AhemP7WCXMV9OiYD/rpxcnX0VLF54kaj9OS3Uq1lSHn8Awmzov5LecdkLo64QxIVbhir7gH
hYk11PzH0nktJ49lUfiJVKUcblFG5Gj7RmWMfxAChLLE08933FM90+2AQQjpnL3XXiEm2kvBPPDr
Aj3ndBUGd1KQspji4C+dh2w3jB66r3uVHG05SEsb6dPmRrAxgoOcAX2FDOnJTdFzIVIN4vozyTtg
1CF4DRfPwAG15ZIIHpSFj98L0T9jjF9K+ePssSJkCxLuXvgN02+cu7ughNBHqpBPiY5hCKSQV+wX
WcjXPC5zcOxUd7wOJTAAFapTvtDufnkhV5HFDRDW8iGUyJpQLwBb8QOk/WCyl5tvISA53xi8c0Yn
Njoe8nUQ07AaQoQQGA4CWb4cZPHs/J563YLr1E9ymN/QYLFSYM9i/IK25ua3MIYQqcDwRp6Ei0zp
vUcuJbekGcYc7uXzhTNiqeW+dcSYlpD51V1UNx6I8euotQE8TYhkJL6kLiaWPWw6JuZI6ITko3nG
j1+oMpAYE6ho+M0uiR0iYENvozuMaf9+GkhRRTcFFCa71iMesOE5Cdibd8wmDm8BBYSEKvfR+cDf
WDgTn5N3MUY4Bo4YRNnx8pb4QkW3hNOl4ZLSAexIOdVyg+I00PsdROKjKoZK9SDiq98ROuZCWIow
RYDtykWF1DL/gkl7jahYWGpHqmVITAT8wGqjpvhlYTPVgC93otmiY+4887tfyPMS+QfxEHue4X38
I9dRrt22xpFcx71xHJCwyFR/jCgY8eceJq71nlWcGk071nPKUez7YPLD2KRuOb71GJ4iat4/K1dK
PsqVfi//1kg8qz7gtaE/hBSYgsUaiuHGc1lO+0276b/gLDRLK8EtZWHMzMPzk0m3hkPDY0pqGTTx
ajniKlXv5X23FatHsyzXgtAqeBbdFkuY+e0DHkKDKi09sEl1Zyd5beGOczXPMYClKmFDXtWL8RsX
FL+EmNAuVIICW3rXx6Zc3GEpPjYO9rzEW5I7ysSMwdD0uap2IonvPauRB14WZI4hvOpZOhH17fLF
bWfj0VwfkCSQrPgM7tt+rxFcUs/pqoLnTvf1Vbqz3swB0tnzCOeFi4aNMp2Nq/ajm743GoJPcyfG
AWQskKTXILz8up8uv+on+l37DKpHB3xBGYsZLNvRiYD6PWqfY4OxYyWiSj+BiO0z/0rPcIfhY6eu
xDqOkW6Klau+MrH8eJ70lbGBaicWEjsQdDqdke2RK5sQK0zXjs6mh5oD65MBCtWMJm7cO38lLZwF
f7nR5tIXqCq7yx+eTkeM7AkV+8Q59Fv7ZCbt6vKpf/BLYMIL4M/6Kbx0ctYP9lmYCpjdMI1DQUiu
7c/44yAytLdGaKzNZT6DX7HE5HV9T6SD8sUdz0yVVSStveKjgZ9FwBzgFogQYNy3cnh8ymiSp/m2
+e0EdRPy5iZbwpX5Y4rRw/G/K7U51TeIKYotyC84W7D09yQFuwbJ4yLp22csmLMw6/Be//o9qpvf
fFuJGGjj9/HZActO+WgADKqTuspnmn/ZGp/pZjzaR6YzxneRBsreTvQZyKxJO4VI8mz8G77fh+I8
7roFk5MdREOY5fM7HCtCLMDK2aW5ZY7KZ7d5bnQGFeDVImzg/a+ZMgl4HV9HWYJIi2mKRQiafDRP
97WdvBZXfEzr4/V3PN7XzR81XV4pi/EjW8mzctfOsl0WW3PSGONyp8/SpPx8bqrF8H11XFi6sf4B
xR1wGO7JAEYDxxkyVNzMnZ26kGaPZFiOwFwOdSndRyrIkiVEMwAd6mrQwj885XpglJVDRKXzXaVi
3Abj0PhzkcVLTdCLmPRCGtOFcruAHM4iQRdSBPL2vcadqvr3wH8aAMPy9A8+UCJsUQg5wjlBg+HG
y2TwRifZOaOH+FRh2Rwu52LXQNEEq7gaeOU+ac6ZG2TAVKD1pBNYZMBHYowByg3siX0YpRUcz39s
LmorgCB4jyCjPJwv7iP53sBG/Nji4H4ghzKpafSgFnEIXHdPqC3/riNkV5dEdLS32hcbFQ9ja9Sp
ZxmwgrQLg34GV4CBaGwhR1iu1DFMmGAqwRYmHa7/+J32ZaM5YUqiTMLbvwJuHq0IWkBGF+yJejAM
uDgz8IddJnZXduPXCK9zwlDsZuFOFb/l70re6e0t0hk337BJ33Bb6DtNXRZ58IJCh8NA69ef7LQd
nKpvncka5NXz6xpwA5cGJZEHufNmTEknPWPqCZug5OY+c48xXeKd8HCx5jCBsp6eBVuTHRw6G+4p
yEN5BIdFGYMPBjsUPgSTmp39TO1zxx+Tu/sCLx01zd23tFDs4cn9GQ3twcQBgY2Wu+tNspe2Um2e
CsGacr7Vi7Qip7QYFsriLodUE+Dxooi5Bmm71uXAIGSPRDtzZu/ym68wddc1jDx866v3YGHeQnHK
r4JtZUIUnzkia8QXMxBbTEC7fwoJRxSLnY8aQ/uiP6aXTzGreN6jVBM8rT6AWoc/Rn2ZMimvaWnh
lwf3HxrWepKuBdDK1bJLMaxQjhB2SY++FbN8eVGgVrmSGu6v4OyJWE/gJGAnChrzDBGcC1qRTBr4
6Lf15jqz+XwqgbSPjK52LRa0HzX2Vw8IWEAkpxvao3HzECBdlbwdhrAESQQa/vS5KUZ/nPGq/b3g
S+011u6l+Nc0kaW4Y07Fo63X4N0yuCHYOrSgAvbBcDxRPdaw0KS4tGYv5srZzmznxeUs5R8jOF0x
THFAkT+fJ22Y1UMoAqWAZd6Ei3AhXSjXiP2yA2qSIU2EgAU6JDXw/XTDXuPyW99WuJ4Os+eVU0we
ZOq2N2G30BdBk2jQcLDTXJX9uqjJHLqF7FhXPeaBeGu/eUPvivFcgI0CsIjzjDBryvVJcVtZxVRS
9i/OUnujk/RMgT+/jnbPyNKTsxMXeYocJ6EwZOB6ZQYE63DJjYR1H6PEqxybxRKzNBvkiBxoNuBZ
irV0JvJ2loLsSK86dZCht4SgoTJurC+ZSF8EwikLGVyY+6mqJagt+ze1C67eeZKScZPDFoORj8BG
hhvO+8nF7VJE+YXBVNy/nl6ha4JCMWIt3TG8huSHULfbIr2a6oecKL+KOLdZgYma6l1+yhy3uag9
i5k5fH9gjxVwTeabMMnbHxaw6/crXTjzX52VY1qtR2vqkLHOYPJ7mEqH7JcyrKPhDFXtzzCRJrqY
ghQLrOQ/0Cuf0r+epQWyhUDhwWs5wBRw/NA9NKexzAwrKLBAnD281/7QHp++FbKvsi5x6rVlhvQA
3A9t+ILkuKlyRucv+8YH7D2RUAWo3MWCvBRpRC+O0/eW9qWFJAKTaa9ScU6Zk94jydMXuAqVJ+BQ
pJ4kpP6QGR5DqhcyamCJAmnlr5LQ682uu8fNhVkPmMHm+XCrGTceGHIFbXmNqRweus4JSirsU8pX
bOk6CFiocksatLIXLGviVanFuFtVH8PTTYNUDWDwtnsTg2mgZWqSR02mOPCuvMECHshNc3Zct1cA
c9IL8xcwnHJ6UbPynfH4IK6AmugC0oD/oRoAYZShZa/hUTJcIKYR8cVAvG1US9UEzOGpOa7g4hph
ly+xEH7jUL6/vWdc6Exi//U8kL9ovfE3GyG55EtxUdkTS48AboFH+37ujLPiytaWL41E7+NxztO8
trsa5RC9+570pQiUUDkCl2JCqpJVkH1SaC6ZWUQ3LnhKet6EIyWagab7JOeLfCpfIVO1Cyr0sY/r
nsZvDc3nkSdcy5cLbk9wGyccmVQdqarxYiFLAF3nTrBg/7z085Uxzsq96RxAOMAW4TGP5H63/F8Z
W3JtE3mFyKCrV2Pls/H0zvQJO6CyiQV4u5RXs7Sasl9Cw+gvvs6O+68Um3CBb/bTzwMBvkcMjIZh
YRIYyQZIVGcT/A2N6qQMzA9CijB5PjMChTZDcftMYI4JyUz/0bCajphVs0E79lbBxo7lAM7XQV1W
//pgcN9+asVWiAWoe6PGcB4LO26mcCYEKwURNugt+1cVUHTkY0DdocLbHwVZiMcUMe0ypQKToz+S
B/el2vrSt51hyIaaD6Plo43RKYX0iTKNCAL6PCprg3BfBWdIn8IC51JKBvZT6ZsfV1gSE11/EY2t
hnT5B4/YITLlQD+Pz4AtlU9D7EjWXYyYGioaH2M86YJOg2ljQI/5tAN2tDthJ/2k/6S1ZAUg7p2G
4cJqhjfFzWNeJfkj2yUrkIQrEaW8ekYUg58tCDQpBzbtAwYL6N/h2vk2AMoTL2TABqzqCMYljlSh
pXY51S9B0mMZBmZUEct1cY/YDE8oWmHMOC0WaWG4SnuPhThj51v7R1E88XGrW+oOCmYFCyCcT0VO
HW7OTIBptwIuEzuNX9Uk5gxRb1iwo3EjKWNquCtSE8wbIJ4z+Mb61DNebh6XHp8NhZsKIGHF8BDU
H6Zsz9JdDTJKI7dM5zAblGIBy6fCHEXIWmI8PdUP+UcGrYWqyB08qfDDxkvbHcwEshTBtfcpVAtZ
m3UPr3stQKdVJmDmxDCD6Ak+2/pv1lxWPgDBbwfCGdWDxNAcxj+fMQq0pLYn7dY8IUypJfhF4VBs
S2oDw+uXzmHw27j51qZKD3ODGAFIfqCATvAIHHNlIp79td8MpbCcxA4E8MM6jJ37lhYcQf5RTZV9
SVgr843noRk39+JQWtwurGQgPMHdCm8/oFp8x3rwIoj2+SEWpC8jQTsOnXdZjQfiZOVfVjTMpWBh
6pGOdaaGCdiqsdd06LhaGke2MZbH2iYCButtBpyMbRDT5JwkEcLKBKkRirH27is7XWQu6Rgj0Ven
IRJOMZIPqg4R+6tey7hyvf9iY2DxSHPI6NdVcY+Y8WoaqfaebgTMpCFg583spnrKPQByt7+7H/jb
Q7GE8lGRo4kxgbpLe0/T0El45gt7PGjOTLXxDrn6MCHSZgMAbxarQ0MM7+sgk3Ok7pDymLDxHki+
fCBfUX79g7ynUrm9o/pezlLuIfKlRffnEAB8ARakHqKUTqNMlPjQdCcduw3uB8wpbhiQwvbw0zfs
2NwIemg0XDGGL0srREG1uh6I8EjnGuI0RuVxjcwfE61n8oTWIs0QX2bP5MYcrZ41DpAVOawKow7g
2ZlDTJmbDj6uNgwT1TEiFbRjQp7QC955rAVcP2mQxLXRhdFoGwDR0R4xrh1d0S6etFhH2XJOYcsi
xXA7VrBmyZCyV6OanzANYyrIwCGyN+qmkPkI3SLSNzhx2H5D4WKlIHxcsJgjxoiyMvgc4H5MQhHr
CBcb/osshtem+KBHiNJfatgn8gTsxL6hkxgcxZPceD1okDSuAfCs4PkjZ/HQ0oXRwXgK6iZlKg3B
7QbcRfJiP23ZVK8TJQ8uKAbLONviWe/AqlV8Q5vkk62wSnr/XGf3OQ46AtMdCYtmecbZKVsxfGbo
atO6iDXW1dlmEoYtrXi3HvzmO+53+IfwVpH7+fIxIzaHfR/ROCUdLPpi1wNCuooJaWdjZeEtW+i3
OUbMWusPiF2tlLV/Ba+IADGOemy/hd8hRGO0Bc/EWl7rqCs+pXTeVWsVxhJVioONARN6uLAK5T6V
V9WF6n36wItrpRk4bJfwK4vsu1Jt/6oi0bnAWaFCf4RXe1fSWevHRl9SwQ3htcNq3bd8xN3AgRYV
mC5FAICVwfonPMUNxXe0+AYi1izqS5Tu7NX/E15xMeT8La+wnhrOCrtQunppkZYta+mcOwcJr0Fz
Wt8obZjR5d38Mk87ROa5tlW0uDRWGoAoLwOf+LkRuwMdnpEtWfdbtrBrPXgjKYUKzPfbolVJliqP
hb7o3pumTt79uUEcIJHN2F8iROtQsbXo6uw0fTlWBDws3tfP62P+Oj10NB6Rxmi/iCoxSfdjamgk
sDp/R97VywciYEvKxrDpAvtzOLI5OXZwH2eXS1yogYDGu39pF1OpPxhmX6JmnOVqwmNuVdhJCWXT
DWV4Tu652NsueE/0PDVn3r+rfjmyVgV1HysKbgHUQgKLGMNS/njkIRpLgoCa2tXAVKmpqfMoY/E0
KH2yhDSKJcMb6A7gLg9A0AxGW+/9xuDuuixEWDcYvpaKujLDa1/1K2t6GRCGsonzCZaEbsNNUgOJ
OzA99H1EYDYFJKG3DLoGJ+hU/yp5wLnUgmg4jYyLz+PnZQgAC4KCKEtmbvRiAkw5i2GDUcS3PmB4
rJOHygi+CuXeR3RA8NUvSC8zxBt5LvgZ009NNQpMUSwK3/pG9gzeEhsFY94BZyAfO9KXEaGkevGE
uKdhKs14eRBTZyb1QM73m+hQbSZTb48St8SuRfU7Y2kVTBI8DBURpHPoBapbill8OpCMQUtgYzkh
IBMYNNN+SBs/KNfYqjIoMrB5TjwVH1BGwg/iVFoARlsQcwfvhTT6So0N0cujfYe5gx6Qbb/32J7N
OrYJmGPzPSABhdRHU4GFTJWHXR/fAMVXw+L5DeJYp6wvxOW6BiDPWb1ObKgFS1SMfY9NqJsfWdPY
XbFuu02dmfHDXqIaNJkTk70djsICLu0dWg5EczXmQum2b6IprGSIyg+ABhUZxYyHmDtuV4HPs58c
sgtolUvzAlOqYldEColW08a4rcFYmboZ4BywB6EqNAwdSt6EezhOkSgzGIDEVIKFepCRKVG5z0Am
8ike90r4H6AFwvEc/RSVyShgDR7NG5Sv/oXgTlYeQu4GDxeUcQwoamoegNSaHApGdei0GxdtDBGi
HawMOhrFFY7oJLwdgCKvG6rysfQwiaZ6E7xB9JR4u46Tmzmp3q4JW5xM0ddkYYDTgedyZqhd9/1J
+TxYs8fBIjuRVS2dmHN9rm/uf/Cp8q0dTFZIjvEHAlb7iX8F50qbT2CGm4zaPwu6yASs01gb5Igr
/q3x0m/137ADr0fEzanEdgWmonshKoJ+DBf1NfxEEiLIqWDR/tNEKJvHbESYmwqU8HpQdw4GE/CI
TsPWYQYCIw5yLZAqPLdpxoVWQeZ1yfrFxWKEsTYdNzUDI6y2KEr3Aug5jHAdlBONIQSNK5Lj/Zv7
s+To3IsBguzJB/sfZYwBpI1DgSnIGNwYBCDcUw+veKzXkP9Znro8sopCKeteFOV+2omghUZwF9z3
YvykR3A24BBcOz03DisVBkXcodxZfeBUodQHGmbjANbXKdPZ60d1Zj5NtabBKzKFoxfHhtKbRgiG
D77CMAooZ/4kN+3XSMu8up+lD5H3zrQkeUbGV/XPov8TUB2V9+vEkElYePY+uvECz/m3N3RBQyVK
yK6wCi/2UCprRsAg76g/13gm0PLGRdzPwKjBt3smz2C3T7/YgUD1aK3x2aI6UufoFZzp8A/W9u3B
EA4paZQNIAvrnuofFT5zAi5mDIf+4GQQaK5Y+meuO2cvpn/ktysCR6ZX4Uio+kmSoQKHN8gZHyBF
I1RgyOa/HBAX3zK9C0NmqBEIxWGSwbSyAK5OuCjIrB+fNaEDOXPNFejxdVEH5g5UBitypn3ZHJ0I
cGvJW9n1MbOD+1qRuLcwN57c58SULYwpCg3IiaTMhBYzi5ufsTTjEQicgy4fIAJIbAVqCzDMKPF5
kg4WHQogMkX8v47W9Bti8AKycXHksDrSHRW0CV9iQMCVjOnJtwWdglNHzwkpYMuLl+z/5zTJd0hK
Fs2USzob8GxoVrfVf9xBtHp8QQ3NYoOgU/poN/IesRUrDOAn0+6v8TPfiyYfDfdFSA37A06WKspH
ZZmftLOOxvgH6hNyZmmHIOgS5EtoLS+utIHkbMbTdC8u4T7KGXXllxD4QUyHEkRA1AWew4uMP7h3
22HLTcCFRvYAdo+PyRl13wnlH0y/NznaAw5J96Vx0g93Ic7dXH/gSYAbP11qi/qLj/OKqFOhA/ef
MDFX8MSblq4SxQN7rIjpeX3Zl8UVei8f+K99VDdOlO55TF0FJrcjFxCBdOBpzCnskGdCpC1TQDEF
N9wbWbXMeykEOF1ILnmTNqGX/BH0Wv7XgX6JOJjxoKFzmOBYYh5I3f7O+GgOFlbWIPrgYIIFS9F9
41R/AECc7E3OWn56cx9hSwzfB7tObmSKTapt7lmGM5Tyi/ee80ifMZC8gg4tC3Vmw0TV4W9/owtn
NhC07PNJybX09mA1wrjjGcwjoyxqThiES4DBCkIoExS2aWqel0ejaXB9QAiDbiqRMA5VavLQ0HS4
deMi5mGb43UaltLfawUpTDCO6VGgS7XqVKkigFjKZlANJVSr4IItqbPEIIZl1iJ8ufxG8mmWh/eQ
CGoTZuwx99td9vg3ZDL5ACYnQSNFZLeT2OABkNleoQzzOtzUOzh3BUZ/2gQHIsGKz/DMCvDs1qeU
venoP4cE9jGgug0HRzkXsJIx87TiXg9KNMdSMDRhpczoRZ4fSBZjWgNxjpGhMwUne7VDv0CTCr0t
0Sgm1g23Bd9RYtgTfkwBQAxqihD+1zgMCwdPDMgjTPYgOZ1EhioOTeKWgYylc9Cf0kn/ZQyNfyPV
PyY84JE9S+TXuL99GKdR+E21ZIv8mTzmDL5zVhywDZ8tu2AjHcG4BEDat0vuT1InH/JHKkWUlw81
eDs7OFsAh6Iiolyk/tdh9gQlFh1/DTrF1Mt7tB4mXVd4eIgk8czPwzveMCawkKu8CekSOZyA5QCU
zNTMhmCuCVEUGGjef17sh3/+LfA7TxaplZAoORYc4Wjd/w6W0pODzfOQZDMH8SHVmaA4PX6pQtjW
IKgJc2p5nMp9zF+3eULXn0FvyXBWuy+dt8fW1HA81J1qAKGz7v2e8ari7jo9ql5iq6CibprkasQ2
Vo9d8UdggrRgzociZvQvPHdazGvEkIMhXcjfQVLla+AIgaUSZL5kq6UWpHZ8cQL4TRa8OK3kGV/w
hXEphCmTy/8OAT7Y26Oc5AHsV8LwhN/af2wx6vdrBJmGnwBkUrYqIhHUA9fgY1NOzt/r8TrDkdPP
k0J843kht1qUrggUJZfTwRdOFpS9qMB5c3za/RiSYk/xzxYJ4wzouY+kv24AhJnPkvONvpXn42zB
MQKRpwmhaO9tOKgeAO31Fd2otp0gzz3lhPi3j8YrNK0FY61thyN0HxeU3FvgGp5F6tlXr9PbK+Jc
w8TkBQF0+XQ56TxMoNoMIl6Beonh4cL7hRpF2QBjFDwckinWDeTHAFTzycnAzKar/p0hMHOpW0Ee
4aD+eyRnkeks8D1nVPQeVahhZM02iXKY8oOKhu6PkbYgtAlGKh8bLwcHWO0JvRFvQ7/EUL6wlFjy
IT+XFAmIlXtGK9yZ8D5OPBl/B2kX7zUIHqJ2EW/mbi7VMczMI/jJL5QQMOzrlLwHYR+4hKPFmyXz
StvDLOZpKnLeWWW+IDVXS+3UG9tsTSuinHhflEbCf9SojzmxwRRTz1ckc8gn/sWhQ5iptny6tEXg
4uTK8hzskeQi0GHx5M02zs3Fazzkw5xmiopkq3mllsCDwckHAlVAD0PWGOvqZcYygXkivGTtsaPy
hH+TYdeNUaIKLWfDYyjVMi5EwmGpRHFcxAhoiVEecUrjnpPC9U7XKtyryL/e0g9YETaXH/kU2g6V
nMBgFyJ1hfghHb9zoiOoiZ6H+kM63P+1n3nYO6xP2M4sWD0RIpWwSGHyvFg4kKVTQbLhimAI0iSo
kSt8AFYOGi0mcBSMz+Vwhvp4g0flXQJ98ZzLx1HhHvPgk1GWG4y7F1dsQp3lazd+44YBtIcmNUbV
FOGPhUC8hGLplVnEx8nidyeJh9PqJNxWnKkrmJa0cwLSnzGuQUvEVGFiRbw2HpTqvnC/dMPLsi1Y
Iuyb39sPrFCqW6yV7sK9tMK8sJxK8NhoPL/wd8MnU0u6JUp4JzGUDUYpV0rAoXHbkB6y/lJBWOF0
mKBA8xrTCKjwibznMDEmx9HzysDao9O0gvIe4tIZojJqYWLcUe/i8yn7jzG+IKn8orqVBL3btvHl
6pZVGt+yUJlBw898C9Ok4L1DdQSniDxUejK4bYyW3NFOjMtipII65+pXsemWLydqu1l3bpQFjNBn
RjoM0QYb5bowx1Bcl7lYZUgmqildBxMJio8NLejDPxv074PR9QLA+hOy3SehifLBxPMTYghJ98go
/2Fu7dW4nGPVlK5sQWEJLok4Z1fOwdRJ5+3hdmYxwtIAkWLAEQ5nWM/1BgMZ6yfDXGPavmFWOVCf
6/B9euxhzmPAOZwY+ryxMMNGMLSIvgkAOBhWo0nXjooHqoJl2vYVsLKhrYW5jN8jFsDx4xUoGEi3
4W3pwAzD1cErv1gH9F8IZsZM/a3n0BX4GwVSJ/kqps80IlAk0Vbk0PsgYAfVp8wTB/UvexXyGsKh
iq8WxwAPV3ksZiIu6DWA5s7+d8ecj3JvDrkRs14ua9gTwigQnmVP3A8J4fjT8UIsV7VwwaI3usQ6
czGv/bWOdG04GeD7h+kNiuwrBfgqL/x8ox5GcX3j2srYNQLyo5Ka8gR7FjxQb7GzRYx9IcSwEJyQ
Ulzirk3eCdNjri+QE+rRE4/HNZFUcEHTZqGnmdMLJhh8LDn+isAnyAwCVgQjaLTV20M6hzGOhDMK
2ArHS9GwKiuBDsDhF4GMokwmsR3rjXJz/0QHVREmxdGEd6+KRTEPGyiWvxsH0Qbj7Eb1HrZX7SAg
g3HbbHaTfGGGbyyd6JO9fsEOLkdcunkEgH+Hmo3gUuAiuBFDAjMEDU1fEvHgYl2KbuVoxpc1vS7W
AT6BjBF3mCD7TWGSvqMGrf7fMdPA8olxCrojSzwS9egCS3+AEsnKL/iJLHUkZYuPm0Ela/gjY60b
529hY0BUQILjAa217NFfwngGhxMJnFQ12MIyCwbKPfFEMCKYW/B0hTPjOcCYoJ5v4IsxC+gPBlwP
BoHECrHtWHgzzqTjLQ/uQyAROLN9sDZXbiCEhlhom/8e2OIisKTFhEhhTXlnIdsnZTFwWuPqgysx
ikfOIa5aI6hiNopbYGOBIxp8kmigaqRyLB+YdbBmZE2QHm4mTZuPOSPvibX+M4Ntc6R+opi8olB1
lVMKY9Ke6D6n0P6+MkcAO8vRTrvQ9Odsns6JK24k1LPAyQQqHFfLmndqx/Avoh0EalZHfhwJQn02
LV1xn9wDkVIC9z7gbmcSnOFxy2SZG5gibBkT/BA+OI/uMIG0PfB/TCriy2QjvsGcdRIDrnFo7wlW
5mG7Z/g3bZavJYWqT6vsC2CaeQ2W3lfSFrAvmKwk4q9wGp5AGcMMNXPpUCaPmJVtcvy2J/v9bbL4
/MXSxqW0ZNRqTjBY//ldPdzViraM90JLCnGPNczh6Sz3CBHDBZeKqdJdsL3JcXVcfFb+EePCHGcn
PAUWXxImy7BgJt2Ms8qqC+LK9qZy5zvIP2R/LnGLnE7ZZHOaJziTxXhQB2o4YjUE+RXh0iPRJmcc
blz0ZxPJu3hXv4/2ml+FDw8jcqZtmH3iDeeVUStCItwbPv2k2TBeSqe4ZAdNrAveaPFVf6WS337f
3wH3GLaUOg7u/4bG759+tatwKCbMukHZBrHDp/158FmKNYd7m1uCiztjGeBCLYdJOR9O6m2hpIk+
TLHou5pz4Baw/vz3aswV0l3IyuQZXM0G6o7AnxV5Y/xV0PO3NbVBjX1KNhY6yhSMUHuSZt5HepYr
Hj+MIKhtdqI5YfqcsBIBOGovJgZRFnan8jf9BCVy/AtF7i9w83DK9i0K6V+Kbuo6born8kV8wLYI
4+KrgDTssYtrlxmeNli9Dz7jxb/qGaIzPNth+4huJJsc0W+083QgtgcbMPgzQcUuOVV2tE7GrPjS
9zViOo6X5bKY2EbAxsTWUuNF51rQdZiHuMOHuSdtb6rjpdgyVrmEOFWljGJjYXoEEsg0MUHhxPrN
MkkVRCFJzgBD57NwwEc/yFhnhRVDyj7hcMUeWM0WQwJIc3975gr+a1OwlrmQlb/oOKMsEtAsOhoc
azZNjBP0jDuC8GEXgVkgkQ9Zx1S4Xh1fXN7t62RZAgykD2hKn0HOm6tMC7DT5DBQEmCAjDiBO5db
cXpbSgs6ro7ujipap6+aQhrzvG6GcjHRkgoJmuD2A7gxxo+q6J6QyBpoIfb80xr3zvfUIElKP1/m
1oZ3wVpKe7QV7uSTgSjyDEowHNvQzwmJL7Fjv8CPj56UxuX6ETFRXcGpjPn3goizz2x93dLKBxKL
NKOFHL9/XJlxTqfrWuKdEbKezB/TfF1iHJ5FaEJIprkviQGglsPEG2Z2Pa+26HsS6dSGPVTpLtYC
bpNQsLHZd3xIVTjmGUn5a8Z4hSW6xzvAK0UJ4Xe0gUjUg9Xv3w4Ab9S35ByZK9weXKbOmOfaRJo9
Qta3uVh8MqKB+ERZZ7DyCVHOJzb59NIGkDy+BhXfE1MQ/2QkHZALCJXajM2VRWA52xpuIZcJ5Gos
dyselu8hOSfiqbrIJupPhAJxLJHkcwCeDr0Bog6rlu3ZJAy+SIhyoEnCnk1nMKyrSCx2dXDZq7xC
FmqLZ/TGdiaP81ibTp5HcUyNtaazERx9TAwhRSNTvc8Lxkvskg8EWyEiGzp8pqROQC+m2jPGJRKe
CBR0j9NzKdpXwyOyjrXh4SPzZOMUPkAJrRl90AXlFys8FQbrMPO459wAB7dn3JmUD6UW6I5PG8Is
gftYpoQCr7OwrRDJR8Pk5xdilpuuKM49mCAbQDD/PdltsukbAaD4Z4dldyhTqP99gRF0MS8o29gj
dtlkF0BKZtwMpovRE/t2vc9YEaCa8lE2CWg3067HF3gGczrggtzLURQsfvDsg2Lk2isZyYPSCegA
sAT7p1+Gfi/WaB07P6n9Z8IxAfy6RD3hUnNZomZxtc3r/mGj0djcjPCqCIPsnBsKAhodOjgarPQi
ctqAGwcGQ7ZmHQCWeG6Zk7Hacl8+qBqpQEpxupQTBYSAKNhIjvAOItYJWviGDpjLUfLKUiz3uBYm
HREOnJRiQyHK7zDwgiuwexPPsU11aB8epYCAdOhcoauZYJQAcTNcrsLXsl2jU2OkRf35IFFNkDmV
XbOiFrASricka9cfqh/UmPQrCuR2xUfDVqtJVcRgAwzdLAeSqwcLrIcjKP4ReahcOJSfGRbrDzZk
AFdx+XNjRFDIudszTBEtdtrBv23GAultTyKKb/Y7Gw+n0RvyZp/NnPxf/X6FikX8HbY6hQcEXoWK
37jTh6eeLrt3RyqkwWBxXn/9OVdH9kqPuebNkwR//rqHEGXuDC2UDuC19gwOKemVOOGQnfN5O/TC
gYYVtzgPX8+v4tOGSj5VJ0NYfPaetMdfmqiMI8ye9+jjLxpWP8z0WfOh+QV6yPhfoU9MHlDJcfjC
smDaMpq5hEzsGiO4QAO8xK9DDktRuW/LGQ53c3nZBhrRpCgQ8A9diqUopal5LJxJvGr8y8r8eH4z
C+rkGPi9Q+qHtPQO+hJkHechUXFHAgXuXJxbXoyukXZis4x/dWB9P5lA7SW8MgUFgvJAkHTSwBSi
5Em1vnzUS+33/Wuf0mOxxTFw+Zo+BTEnGBYv3ImJ0lqbXF/bYnubciG7UvhavP1p5kHh8LBLm+Ce
FajJa07GUaIm+Tb7kZPnvE/QhU16XGAPChPupZz0J+ncfdp06M81GHx/LI83Q4DD91BdgNDGJg3T
lij7IXwf1Ml9Ct7bJ8lzByMqAgGaMAH3+eK+xz48yj4tPruJFOJ7NIHEFZB8tX0sOfQ531EHiX/M
Dnsm8cUe2H/SuFg0MZf7prD7+yE/Fz/5JsAcb5s9NRTfMF7xpunk++9XesBcsCMekmtr4FdiA634
nRksOnIWopq5zfwhswDClHquDbfdQvGnmV9Wm28mtbHD5QxJcMFHYqhheW7prrHjXY8PF8YyUQ7x
wOOkOmCcAxgDKi+suRjD6w/XmlbwFSnxcjTV/Ddok/u+cIKMwduxJkmCkfyQXDF/u/m/IzfCKJ7D
gnEb8fHbXH5cshAB+XzMgDDSDkOpKce8Ks7cNDEj8Q9h39mFNm4LSJYJMNnzLalJMOCh406qxRu8
CwMWSgeIvdZUmkr1v/F6KBbFN8wJFX2ogx9YHtHaPiKGeCwt9htjzBb/mR9hHsi04CyxGeHF62Pu
BiLCAjI0UfX5FoNd2kYBQHxTQ5ESNes3qtsjwV1gmWKfqaNM2iuiXc41a8IbF9DJePeRnSq7O8av
aKP37RCBfsEcyj2TSv+LygUUHSM5+nHMLKYIFJlavkN6YLimHKGSDOzjJZR/GAnbUfGZJOzI/eZe
gGKAfJ94CTHET21fnoPXKTzh+oaaTTExg1IpIrrktZQ2zxOSaKaSSxkadWDz/tEWap7dZ176Ir9a
2uKeXiOp5gd6yxtFd/V52dxxqyzw46ExRzLr/bSzbi2tmdaxP50c9NqUkOp0+HgJM2OXoS2ELPu1
ehDdhDUfLemFfMbQ/CYOtGdcDk6+GaOCTzi5xzrukdoMozqdyxk/ZMwv7Rjl91uY7lg/hRpCTmPq
Q+rbsmHqvVExFUPROGk0BukYkOJgivVyh5kUpBd8Tv7leQxNtfuAdAaJoMJ7wuf7JuCh5pfcQbfw
MPdtwvUD+TwqFF5xwpPeUbsQmpX/czAv4vU8zECzSP0GffxCf3eheesj1fLNy7l1Dtm8OWIYREt1
JRLzfySd13Kj2BaGn4gqcriVEAhQtCTL9g1l2TIZkQSIp5+Pnppzeqa7rQDssPb6U1f50eI+ly13
nquDvnRx3n7QiljbH/RjHGvx8fF+jGxkjRyxTu2tvYKhSJxu7yw4nxppP1fhbCiQHZbyWxWtgal6
nDeGRX5PgLrHpYygiWcSNMQv6S7ipnu3e53K4+gq78olYaCwTvTkINFdxmX7Hb/mBcve0fKN7/oU
7S2sfIBHPMl50N84v8jXXIMl0b+/KiZ8LITLxZvyER7RreN1ckL8/HijHQXYYK3m3fySTK5KYxsw
GmIWYbW3nIIUVIT9Sr5rAUceNM4TfIzYQftGwIcX+bTe+WWfgWuEM1sH2YSJEoEihaA5LnE2KVsW
mP9gjrAQo3t8ohfm6Ie5RJrW3PIHfxQe4F3xo5TegoS/mPM/aIMcfU5Smf/BDwE1N1AFAmxOaRQ4
0I/Q2cfYfd5B5mHWwi6arsULp3YyX8jV5E/J5GYX50nNkSk8CgeXS2QD1FQtKiA5PXQw2nEWeOuJ
OIfZjrM7b4Lo20wD+Ey8h9fgnsBXIk4L4TFn9UsDHY7ZsxZ2yQVFBmEULg3MHQzbR2fnEAU5imIA
cZZ/lZ0My292j6Na+Ffhqp701nO+cuHnigfxE4tkdMdvsxKx89O/3kfe9iW5hNhvQ4eUHfrja9y+
dhpPnbtDKWhrW04vFOKyN2ebnms72oie8I3QSLelN0BPeHE4uxByTGt2nWG2t5lcGCy1PSemZJ52
ZB3EsGk5HrH4oRoHQHWgPEcezaXZon6cvwRt0bV1kTHtPr329Q/v4AjvL8Ntf6Qv+YRQSCGImZr+
DJd6PEo70cM3cvmDArn4ED2kUBRLr8NwAIgxZuGStoJ1vtLYbEhGHfgLxMcSBT6QygfNCZfDqQtF
GEvSKpC9akVg6FrcmydsobkTGtEZSFf43/yV+S6tY27EE0zn1ej3fucjDBMuKp+JDI13Uo71B8pi
SOsdF5NscJWy4dvo+42Li9wSknR65c1021pyKiHzPFnKqKGSjX5K2H7mt1H32jbbjLje6XvY55Ov
7uWfdCcCZPpYP56w0DtmaOQ2iqu5ifdy0h0Lspe/VTvBfxwetrlWA20p2qgm2aVaDyNHnwAPj828
Wp7+ssXxHUseDJrrlerGXou5UPHe2xYCV+mnsz+QM7MgUst8gl+AILD/UtP01HEiy/CAgHuPGEQ4
sUDW7x02ejjsYugEb9oiVRLQ8D1jJCxLj+jN+R3aIMWhF2YBQLGLQN6fuzpgsm65MY/xGS0N8Ins
w98gXUB0p8NvufR3lmsuDj+0a5c/Cv521eISU/RgorASDoljfFqeubQ2EgHAj1XyLrsqCQ3aiZRN
b1hKe/1rvoJ6hWeCq7prdNv/UhqyHQawHwjB6chz9NgTROdX/B2SOH6vkuPwbkOEokyovW/W0stn
a2OvAjWd4/8yDsLFxf/7BXb0sW5cASS/hUtS1FZFUK9Q2ixpGLjtX+41G7zMnNz7oEyBdcCOgMU0
TKwll3aixoJ7DNGWcwMN3vg8zu5kx+nDkGxt339oe8ACwvhQ0mDGxEYmLjCsWZ7IySRbT8P0+BkM
Ab8So5jsh2AgPs/gTw06z7aCJW2grzIcthfhdnTCY7f5Uhzdr79hYixEmwsYFu/55vf3L3P4L8SI
m7mHNq/pBAGsh8VvgIR+oWMwzQA5QhuZfaY3yTfU8NkxDnroSlzqPvwSnGHpq3xl+JopH7pLSD23
G78pYugwmFmYb8ahvrbXNghX5ZIDyfIvSBLrXZw9uoQtRCR63BuYlT5+hC+HGMX3eCf/zLfbNY4p
BDkmkoYuqmMRGpx6Q+f2C44NE6pbQSBBI8CUYcg5g/MgW1tApJx4TyektHt+QN5mBrWc62vGKM2J
ZhV50KFYTzjts4/SIH240RFsjxVO3Esus61ZDR9MbNYici34HV/jfXCw0+xWeF9+ZZ74gc80X/T1
o7CcwbU51MhtvwVX8/PdYPPd/RGSBAnMVIKQiBA8cCrK/7Ckow/xOrBIIuGEktXSqZxmSQVivjLE
XGpW2+mesKL9NHdLtF18rQJzQ1v1E5rwCltT2Lx81bX8O6cQy59NEG7Q8gXSW0uOrUXbgwVlVXGV
83CdG65zIuG0u81p36zn7Kfne+SGp8zD1PO7p0b1B86jszuEN/6hkzSOYK3L3bfpJJ/1z+jxE2xg
y3u1hnf9g+gVj437HG6d3hCklFcEliB/FuDxsgu6Naw0mg/sURmpX4U7XsOD8JZtNWOBJIECmpwY
tiOiC72WpwNusygX35+jbxxrRoHkvxyNkyEFKf9vbQ6BxwfwLYsKj56hgo/CSoeh2aIAmIUd5Xv1
Ln/IHAPNH538a1t1Xnz9dvPcVDud5Mklp9/MTuwTDEdav+K5uyL6w/Vb54PNeYrTRNnXB5QvpFJS
H3GfZhMUztAsOwIWSN6gz+SkfrbIyhYsHIojUJKMHnV++fv6fuzkZX4eVqXl1viSoyqbG8dI6bId
dKJStmMQOnJwVu03pTnlDF38BZAwOA/imOV5u98Gxz9WHOzNS1ewT+L6b46nClgyRrqIoIKskPPK
nMrIrVYFfrSusWfDX+xn4RZOpDjTJQQecApmWFRnavRdeFEW2uLrC5C6ucf+HPARcVIKV8oBpuLO
XCkeh6eCiueMhJMitlicU3tvO9uAYmOV33OXZ2pbOHYuWGrgzrkWhhtXlly6uCiK3szdTLtDUfFv
baepbkdLVg7FWxcB0c3dfObfPYk5IesYw3DcW4idb78x5iGucO7ZcyslByLcIvewcQKh259pTTHd
2WKh/0abH/PEMXMpnpLNwfr6qhdfFlUzu4Z3vXsL23ny2nSDH/IXIQGehmCBjs2Gev44c0gbm/by
Vlx+3cA39hEqy8SPiM5LFvvt1li8Oyke2KCbpJqe64WzXVueNQeTFouPL1BHB8buGgelxfGPY0ow
HwjqVbb4+7tAWwb6+Hw6/v/H78Qu9tnpz7Jpdmz0LYxj/Jm4+tFB/bB8vUHEAp2gwP+GpUt60/zk
5jvwCw5vExz51tA0YGH2P3r7y3YWh5IEW2N5GAgyJw+D7lzoYQYzslHcjFUTGDT1535qtLWWsqfh
H0yJBkzIloab3Wfiyr/01qZdw97CUM8DfdP7FGAEJ4ZrSsWUUwT1h7ZDFeFF9yogHX1XBjS5WBMJ
5JrfPjBWqlcsCeKwIS6swLO8Hz7RZVK4MzJULGnF8g2xRmTgYdq8c3HWulS38IzsjG+rfzY3NHI4
nZRXi/dCVwb1+d8/eKe0HO8qFynylG1btOOkZaAX4f5B3ruZYBqwlZfq7GjRrOkLcgoyZrW2fDDP
SrNk2cxw3GKA79ClVSxB5ln1uCTC3ndGE0TbyI1vDV2zEiNYaGRoNWc3lhbdj+TErGypm3Csp9B7
429yacW91XaqN//TrMmewRmmrFYDLbaSCxYP5rwwi9pSJeSP2zwHO2PdYux408TVve5KjPPifigX
7s9dx+6DH3rrAq7BaOZrGvp1CquLL8zauAp/k234W1C3Rxfj7f+GtknTeV4+1UN0xyIsML0mQKJ3
SC4WkAxOmNh/8EHyPwjkhvIQSWAXhL/ZlmUVM5KLgUWHseMNIEFiW4jlxpLbj7gbm9vZwMbg+9Dn
BCaZG/G8j/KmHnh6VN1zOisOxdSJ9GDYoGE27+DNnjAfolfMAsMqBT+b/zYPOjfSmZcu0hM428yR
LSEHdo6o85EKTDEE/5sb/AKLF214rpaK72D+8on8L9kKwDQQQJc/5WLVLC6Z3bmY7M3zCWq9Hbmc
WXgE3NJ1eZU/c7oR8yVwiRY2kiR5cyGmzUNF/kgrhHYef4OmhzsU/rbq3Np/4+6YuNgumqALkksf
wLWjuUGji7ec78mVdnlG1rQKxwYsjiMUB8WrsBNWfKpug6J4KunSd2MHtADFjaxSFdUKz5jTJlIz
AAmAinV140nFYAwBb9JcAQ22EyolyOt3IwZ/QU458ziSi/AGILqK7ky1Gzza279UMh7tlqam9Zbc
QUMQDAMwnXg9jL/mGrH2cFyliMUHrfcaRtnFPPC1yiUfNJsV6eQ2zKIhfoxDJUYhxDEH3IsaT4zX
3CKRgiz9qYX767GBpS5KwSC86azB8nfRfxrJvoCDnW2BC4Vx03ARNBBvJosmzcZ+O5nxMc+PKR3M
+PelACiJwn1qg/EBO370NR1l4zuq91y89a8N+qSyjUHpLwP6iARTZk1FIqNrh0H4Y5wAKuFYA+QD
XrNKtshoVOGeEFI7MyrvJhPw1Aczijat6efDnIy+iPPDVfsN4bW0ekCG4MRPt8tF6mNa7zVsiy3g
3hzuzBMh3xT6T+lxAA8/ofHDrDSP0VefONExfGxKJzkSN6sCbrpQR15+zEnpPvtuQWWo6ciz5rPE
zZQpRN0vqG71AhZVcoRuAm4DjsJ5zUT5vZgCOIIgoqisI1xqi9nXC2O6VtvB3QTpJ69uCiYwC8Of
Zj4DnwnBU+UTHUKqbUiRjIYIuuUCTdFsm7kGLqHn0HQBPQU+FnV2Pdul6ClZtjDhCTYN35OvPoAq
imiqU+dr5MJ5DQCyvKIzkO55YuFBU9ZjAGsUhRXQe0QSXOSDUnHb7+Av6KfoxsEeXpue3K+oxRrr
kzW6pD6ckZUVTQXGjrGbanC20JO0r/7aXGM+EhwIMbwsLCJC6VQPa6q0ApcmvnT+XCCdHLyRATbq
Ph0MPlt8bIhmp+ny4Fg7LxB0Neh0IPjii/BCTCijBTQmw3QKmmYJ/n/9H9i3mdrYMFSwKWZJlv4J
mMtVwlXUtmDnNFzgEc8SL2ApZGM6jUraW8qa13C1MjJB6hxqTcIiJIe+iH6I0sNArsRsYUGe2JP0
zX6lSACgNBOZ60w9GhgwQC697lNuP7bgUE8Cbn6BYj85m3NST2nAYQIVO9TWA/T0H/FX/kXEja1J
+VpHs0H9NS7dJ21Og5NKTn+6VZpj1uCWVGY/Iyeu8QwNpAWZk9bKtb0zUcfmxCeZn9q4YVXnod/7
gO8zbrgmAdEGDSPsvPmTN3BV85w/1iwCAK0aax/3nDaWFQb4OzKZeRpDisfojpspmQ5LP8ScOw8x
3rNusXx0V5Jmkd+BokLeZAf+ZbF40cWpGKnWjvdKzaMKloQeMITujVZs3qKo4XmY0R1LqN14TR9r
WViHns7JM2VIac9DmCJbZlQw6BgaDE3lwZLPmqP22/kZU2TdeYozJWE9T075m0GEeCy7YIKH6Jzf
MTlQ3PFcZeSCQfnc8dFQ5RhmITX+en41veotSce4i7wxZ8fHeqx8foRhDM2aIcS71BfK6WVCbHfk
58qFJanA3UMmCJ7WHjjiCH+L4Os7YsMaqBDpH+22VQtnBj9oZGlSwDfQbhns1DkzcyPhvptFHumZ
L3ODm1GOluSOYIaJqkB8IHY0O7IytZf5F14E9xdXS3OF6W2EYeAR+eCT5qK+1W5TRTQ9gC//hpmL
fey9NPyKRifYcHac4UWwJyyf5tbksGVFeCJFoUd6geacZEGXfIJs8gG07llTYG1rOV5tUKWT2Odv
lDWXwkXOvmtIIn24xuCxJLBQ8DlZteGL0J48WYSmHllIZ4Ob+SpwewN+/OR7yfJsaxny9HnWM4C9
jU/YazLJ6KEa8/p1g1HL3gmpVsCQ4eUOdyRYqgeBtZ3tTNE0Motgq9RQSzBCeQJhRqsBQ7obrk8W
VnAUjNF8mQVnbo4JS4iIVJITwx2aO84I0kqh/QfRjDXfk9boPaFvI97MVqnhs7xiD0htmDij5sri
R0qXhys8sS7AV4h9rg+EljUThLweQbdiX2sDljKJk7Tb/EPF8yuMgId9bwL9N75aD/g95jdQS7On
4U5A7A07xDttUYbvnayleetBsNrcaLBON8YXg9f8ZCfJab/DU4tZfcZrcsdYg1h4FjaCOVn7uP+Q
zBmTewhrt1rGwpLRlh3ZKHpgQzjuHMCOLFg86Nj4IsePhmB2gAdOvLnhj9oeeHnqHWjr0REGCQ+0
uPPIlDVQ1kwxh0/LFvOUg7j8AI+BmP0cz9PtlSH0R0lz5YMNP4bQfKLwwanhSdo748ZYg4jzNelS
Z0fL8JlRbBB0nDGEXDSbxsHtG8tMWB932PPTgBs1hAM+ELIKD/IikmrMQ+YSrCPegND6Ig+eOjyA
FxqV/cwS166ChBiGcQwYZEM8juJ1g7joi0/Ws92g7brZaGo1Iui4a7cRPUtmQxGAj8R4R6WAqSBD
TcJyA4PVYpsXR53DCJYKlgO+n3NN6PGHTLeRFMHzv8fpZwxpmBdj+8q2+zqG0Qm0PT9NOEdyu1As
Vc7zDoExMQ6g7HjNsTzML+007ncoOyGlg+nHPzDQybhHJHqDQwWnFLOVGdbaMjRYXWqWAQ7I/Pc/
Rgfi4hmD2UJPYfernA4YZp+/qw63ea7Ts12k7cYb5Un0KE6y3n+m35Peby1F2pOjofTt7jFcn03j
wUSq36UPInUvI3BU4z2mfYmWXX1QpHolMRWTuhI6F6f/qWptqJ0YJhALJcl2eahqu2brxaOaoQgn
Vt6pW4ljFs8QBc2PfOyxniRWj2y7ZCVIDv+BCKcmqodsBNxWAMDylrC4Nb8fKPIOz/dSOrxAlQdb
QuT6jkN/bbAJA2DuOWdBKHHgAtC+oOdBFeBCv6eWuABjpJwYlJP62AzDucN7RphNMrt0z97Emsaf
U7YKpsOEhJFCT5O0XoelJoJENJxZP5je/Mr0l5aVDEYJ9IZL5cHSvnLlO4z8ku3pwYJOGpOMK0qO
6IaBWg+AOSAtj+j0fPkSfvMGHrfF+Cm3MpKNZy9hjIR/FkxSrQppYj+sYi203eopovAqsDKTBjrT
o1+Uj1WUxrvYPE2lvH407Sr0++nUkhT0lLPzCyZKZx2nAsZehtNwy8+mModipaBrq2K5bOI7E2Kn
05sYEsmgfJU4XTp889XsFQhaDeuD86X0Eb8I9ZQmCUD7SRiIwljPD3lRZ7RVUj+fxl3Y4hdiJPZQ
/w0EQzesHpNIRzoq1uHAAMmhGL+gxEi9OwwTBqny9tEmSIj78W2cBm78yKR+PXwda7WuNtwGg2DV
wB11/H5sW5wTBv21quTSUfL0o0JsKtGxl9UWm43eVqpTwnk6UmAS/iY01TD+EpMYF6LrCy33S0Tw
w5dr2nr5CuOTgZCqFC4aDrrDuIri19oaJXKR1nUi+ApN5l5ZF2jt5tfgPlALUC5nnhM9CbVr30WD
1uO0SzDKNtNdmZ2fZCnV0ocoG76Gxk3BefFRb9I4AtumVTEOywL2YBp3XhIJfjThqTJMF8GigDWT
7lcAvW2ocHW8ScOwWj81xr5JY6yUNoKBtBpA3IwKXwCJ7eGJ5YgOhMiT0f49JdFviFKQO/8pfMNP
aHHsRdcjY+Ix9ofquZFDVIZ4HWoIwLMWpoB8eQ3QgLCplithnWqF3zSAuwYBK81eJy7yUdFyHMMP
ufk0snpTUANl4k1O6X0nuInQCq6zo5EVy+q51Z4kKyJNJDkn/Mb1MkxxQH5rK9GpusROp8ukZt+J
Ie1SjRIzfcZfkViepecTotRJ7UdbDCzU84obs69JMh4toz+o16Q1odZwMQn+5GDjBYbk7Hmaik3I
66i2cHPGd55gJBEsVIvL/GB2T6yU8Ps2pD+hFbzIqJiBXCPCUOG9HYuPUIdvHH4rCrMw8gROgIqG
SgMlB+tVzJaRvN7I3omebwJkCmZuPxGW2NdUcWIA6evZ8ZTw58yIZJ0sr1H69aiKp4Y4Lz2GcKTT
fSYjsy+JbWMKG0i+m4nOjkZ7RaJEMcVdNgeIPj2hjRaKYDInbakegozW8yhyDne1p5+YBN50Gg4A
3RLqFr0hi7jhms2T1a1RA4ODglk4aNGH7vj87akamuTHgFmIFDcFBqqWBZvkX1b9WLjdqCqnYozd
G4PChw0WySUnBjyRohQ1Coh4hMEp6jId7VZc+dNIFE5oPRaWGsKUmLI3TUrIWpTXtQSiCq1Vi/Kb
KJo/Zp3iYhwr12xgw3lszAkFaCKsm7RyrdYRYn1jpLu4/5Jyv3xuzK7x0+adBXc+YghjvBq7s8Q5
ash2IabbBBFUnJ5lYM7IgMhEyJ0pbiaO20g7sWkS8WOpf5Q1qgpzxAtjZ6H+OsPmsMh+jGyKP7bE
JyXwcogcnPYfiDj/suskzAGQKJgFY5OiqahdjFMtO1PnJPAYiX3b7cp4zQRtkZuEmC3vus4j6EJQ
VsCDUEbxfXgtSZwWTeBETHuG5xyoyO9IMuJXi34iZs30oHq3htXXu3m36uozmx2vU6RFJCkLvGWe
HDAVyii54myC35lBVUkdUyaneWVMpPo0pLiBgT9mcX9SE7ru7fTyCpHEHYll0urJIlAnAdNf0WAj
y1sjKKrK7xv65v1Xz/yfF1h/UkHEaf1MtYYjFdaS7PL7IdyJik9CI8pQEykpnkcM+UY8MMVYAzOC
TlMm2sxuSnwpZzrhEBMRb0zQnl9JmHCsxM4e1N0rpPavbBnXrsqBPoBcNMFRXCkPNZF4FcqSeNVu
puZmpB8hICgrdIMa9oU9BV1Ls9vqD1z0OGm0wvqVgqTiLU6rkjvRPQ/Tv8hZ+2FQVJDcJcJZwxxK
umjRJiHGzDK++DYp5cCFY9gg4lkIbSUmkueoGIxV8uNmNSi6m51Aiwy6XF9jUQ0wjRg37Jm/leGY
zKpGm81cIHpCpUqraVPhv1jRj6pT6C+McNbRpon8KSR3FmZvZy6fCChkxYf2V1RioM8tMpLqdFZt
JVY8Pf0Qq90oEteC1KRmvyjo4+YIozWJTg2Zq9KpJbZhFBF44qSFBEZ+cNrXb1xPZ6KeT8VjZe7U
mraekB3VHnFemNhxXqzUtLha8Z+iw2kd+RYwm4UtP6v0j59CR/772OWcivSWg+U9nlOYoE5MjCNS
GREqKJyOwNvRDc4/LPTF8tlt1c6fzB1NNrmaXcpXhqghYr4quVvgp8EqVUjopoQtro513ThGSbwc
d84gY5jBq/aMMwkpd9kfimxE+sQRhy0xSrCPmTif4YMC9IBXcW2Ia1EDjcWqQICrw17MN5dmXlKC
ugx1volDZpx/PGWOMQn1i7SNlZ2R0Kt/7aohXUskA5mXHOuwCRsaaUTDQSlRjOZGom/IsK+Hhki4
9kKNEA/BCyG6hgFtagL6lOc621q5cVSymG6+0jjw+MMctDwW3YQ5yzOzir2pM6vz4kfW5a1lHbMQ
+1/exiBlS6mTrUwtGlnl4amPV5PVNZMMMAjGFpb1+LMPb09qQYUXJKZwUC2htuUHSvU+9+pwDKTm
hLa30lFu63hIhdOwmEzpMBkWLQYcqnu6UQOByRJsAekyW0cQRN6qOProHMCe6qaGQyRL+FG+dFgD
MsxAC1uPMSW7CyVGzvpVgtVJ1lctvOW1ws8lxI/hBPeKN0aLwAd5VojQvDDm1PV92J2NAQCy9HNs
iJPqXISZG5nArO2xhZHWSWbQ9dRwWY7TToXTBb2q1h3xOOuxuovYgV/JKrwWDqUhauN8LbfbFNY4
FcIgI4oNPYXz9NSxKT8w4HqgfbNkW3z8ThWjccR/Jwq033o2XMVMJx6OHZYapoaSMwm6mtFITKFY
8hS8LIvtofhN0vVrJJ+5sXAOStyalC/N9EoGs0bnCBUtbGw6gNDiwoEWAKZ3wvS066bDn8jt6LIm
JtNXPeXNVWX0W9JJADIgIKBXT5GJwRRrSCj+wOXM246uFDqTR/rORtmJS1N5l6d7H1Ovxf5Y/3Zi
H+SkzUVdxQ3+TY/WE7MHkHip/jCA1oeEcGJYJcYmyb87WVgNTz+2rq3Z0G0+TsOccDr7guK1rx7Z
Tns2BSSUVLBpRlN39v6Hg9Rju5CquBezrTYS017VrkmCW0OhifSoc7fpZbZzoiRHoOtXd86L9tOg
QzFoLLSyPz2ILlfSNf92rIczIImuDxodzFh4r63jKE4fAxGHckl6JlUlqu7WqoJpMt1R9l9h6UbA
vdGDRGGTQ6tSUHxGkMmxrKDpQck0mhQKqEjHzJdZOJ9J72tq4Zn6LbVIMMIZJxe58mgfJrX9ysvl
OH5Y8IUUeatPqFmI7pwuiqosJ2wzauuz1OaODd229Lv/U2UiiBUkphxNC645JpRFAqmaSrz1IZSz
t4bTmxCjdJtlTsK2lX6bEvgQ/48q+kgsr4IfwlHRGL4VDGheXp3TuWyeSIXocazuD5FmMZxHbc7F
rgOlGckTRyM6Zq46jO9a1ZDydBefovMycAucl+mCI1X3cjOWwXnwE9corUrdn2t1PCJCRf1Xljfd
sWHUvTIKw0H1YljZiWVRRtOepVxvGYpxDqEEGyTddIEbMigEL8AfbislkEqTqm/UjRn7r7Q6T7AP
7nKJWLR2igg6HB9m4Lcxn0eM2XGDLlIG+zvNFdzfC/i9tXHT3LrdR/qhqPS1UoCf6KsOWTN9gMf0
XJXRbWB2dYM7gVCIerPTyFoSmuRQEl/Qv9WY1DUD9lsWcyDXVhMwBMzHF/2IJAbf7t+l4UfuNdtA
nlQzl6qRkJiMPLz4YT90uo1ks4kUB1IobkRNc3VZWUc85/C50sePRocNznYhqi0p9JNXl9g2Pyb3
hT+hXkCCyT76idM4rYu5wVz/yQkMfEygspJM1MdVTYBlYp7WCzncuMegVH/NTQHMbwVznT0hemT4
BpP+ZsIApXzqBegMKB/nipZz7GuugXUAhHabj94gp0FSo6Wd1dgvwTYQv1s5F1U8ylWukq9Dx8jy
kwp5IT8WFxaZxawzWIdICtUCDNqKFkorf2W098rhOKV4yEWtXw4qKeEAMOaiKNWLoeeQQZ8rbcrv
L2uTcuu0Itp31NMV3Ycp+g6ZuUL/o+IIXRoYTbPqtmNyeKrrViUfSVNwamiyYwTn9qn/WIz6pIIi
K3bn0pxYF9WDHPqdpPkPRDr1edJeTljsk+5Jpj3ng1yDJTG1mCGBQr42Yv1BxSSyBGN0qE3aVyJN
JOwZ60H5mQdjapD2iX3FGKOlw/MWu6mX5IkGVEYcYJ8w+JUIzAunsCkdg1RlthaYVVE0CYrAAwyB
WumUdWmGdZKdpBp9ZPr0L8gtbeyVCeaP75MCkaiT5M++ynwtB9uc4+JKDdktpqzEX+gTECoNrLLO
Ytwuso2JLVrCoZKV/qXjBR/LJzI/FevGSaGKA0XUHVrxKimXNcKXl4UaLj+OVbMeJRxlOFypRP+K
6q5GnyTp3waUGap/TYmcPsvfcxEqEkYvU+m1Y3UUY6dLNTT4qdcnjUNDsPa09JvjZtqAumrnBFdZ
BYvsDRRtRtM0HhWE8UTeym2yjCbdy8tiDfXcjPYNh8dSHD5DFYWGouROPjecajA7jPZ7wA198Mq4
DkSNwIbp+WVMKIn7VCTizMLJXQu3qiSs6EtXtzQTrw2nlxrMoLNlcMn+0+p2Wn83HxtB4+uTNcLM
iZnxpRCAcBX9tur/RrwLDYyR5rhIrKNAX8DyK8pUtFfgwA/nAapVvBVbTotureK5DSJVkf8eLTBJ
+ARb6zGKjdbAtgzeMgxAX+AOALvhAMPDYF1rtyHGYLb5C9KCkzb2Pnt6ZnMPl44bEDPAs/IGcsjX
qjjGB7wE3Ap/9if9tbWagKVrK47CVF2c8PH0hfRP4FCA7SxCXy2g2Tv6j62ypXuLezFSekiJ6JfX
oDklVMbwDWIdOHX0hSclbT8YF9MVD1Afo5AlZgKryT+g6wIlWwAbRmcaeAa9VmR8i/ILcvEyB19B
kDreLNp8QJP2jQNph1Xe4YEa7sG3i22DXKifDKIAvuLb6lAvwTb5IGjZX91t+By1hTbYcG4X4rkl
QY0tkC2EItdGR/IybwX8GGEDHy80XNIdXtg8MOCt7QPP6B+irSfyLMrgQX0IQ5kVJdC+HqMDfxee
Dq2w+XEYOP7a8ZXhHIdoLXt6BlCCUpIIZ6tjaZfljv+yf8Av0Rofb7gtwgySD3niqN50C9cAh8pb
fyPFhQwMF5IGqzTKOczHeSg2WmVa+0ugFGWX3Ll61rUISRx01dn8BFbaD6JchCY4ItmsobwrvpEe
cCCt/ZmwjfPTfeYwIFA6Ib39ApLFULZdvj6qgH7Ucm4+L/obSuWDgKUE8EbkF+vRskHuue/3+Wf+
weQoOa2AUACIFOS90o5dkE0fhOs7XHe0nvGe9Ac3pKm4CNcMGBBGiEYpMDW9kgLA1gIxdwgA4Pvh
FmDUbii4AvRqhkB/Ewqkq60tf7KcwWNYyR8kRhFh8wc/BqEQPiZ41DcLolCha5AprYZo4Dc1tG6a
yedO2UoKuisNyJPyfVyxcjWXfgv0DMbjyzDpQ84bRH5/W2jiTjv6gFPk1PsuWs69uWZcsn19jm54
xcLKhnmqtCv9GBKeIa0h5aHI4fzGYJY86Qjvkma2Y8hu1TmjK1MRQXEEynhLvzSWZ3SEyQoGEKbN
JTvksp5PBsiqiqvgcR7mTCIK2NUtGoecD9qe7yIcOQxwlyLRYD+CV7xbPwqW3nBm42DYIGjjnGTi
xRTwzezG+Y2/4ju53WDlcEhkJ+rplCT4P67Tu6Da6Yr5ycKCXhc+qB0fB5CMVIWPiNfINUczimbD
BN0/QpmhBHmvsFezn3iQ2U9gd4qBBYBBhlgQlssWhh6HXorULTGeEPo9Qm8eN90p7zod+E85yLcF
4TYB7rrG58uLVy/z+AjEa907Es4uaLSaZUSD9hOmcDP3f7ChgTbZYY4G73INVciH6r1UvgZlKS0v
zTZnX/zM9hxejHN6lzy0fMtkXz2caN9voag48LP9zOFQV7svRujJ2lB2Cwcy3tzO+UWWKIw+B7Fn
6WHgm5gL7XM6WHvjwNFwjxml4w/rXlmIN5RSO2sTy05ChsS/VpQ0ujVPOz4kUHx3hHzTXOQ7shUs
Y9fMFnu6HOdYgFjHkD7UjnjTvI77uTkifInVFTACrZMIvjjpxcopsmV7+IFXauk2XoTpTvhrlt/5
SksP5lLwcn+4mReB2QylqkDGxZ89lzXS8nUL94/Lj/5UrN3p4GVnzWthPQA/srJe0lXtwaEsV3hb
3x+8ANASO1UPp0z9ZlGrXMSzqa4BKAQIi9jf8fyeAGx4wqGX3dJ307cWRjZ++GVtwp28I8rNKzc0
o2KOOb+VbOefA8rNgBJibrscWbVZiXtotlsq1KWMpTMqJwXiIcNG/Ire6r9uw/p8G/AvrgjsROoz
fZff4olkpcpYvPbxd7tJPqMPbHLc9Nge2g1rHWuynV4uGt1brh0Ql0IOi5n/R0j/bhxhuoUHqHiS
L388DpiTgvLvpwMRmgvDfX28DuOqesM0Eq5E8tlvwUDY+XfWJ7KANyXi0BRU1MxXnKqR3hmLZK9e
ZYYMp/Rs4YsBMjIVESVB54caIupVs4UDPV23+GPiI8J9z47yH4r8LYq4A11XJai4hUhW75RZQXdC
/Qtqa73RAmhuSFp2LLnL24jxHS0U+MJr0qjt1/urdMlXhNiOz10Eudt/rtFkojPJl9N+WGsdMZ+6
C7AWHtNNxeIPdwaaLznnyDKNv+6L2eb+UhjN8BvdQZk5253bL0BcLC3meGQ1SE74t3NnSWox1yKf
blc4AS6iFnZk2jigINJr/ZTseKfCIEX19JtwiIKqs8xXDMESTS0g4PvD+Y5+eplnmHQbgfDtZXFC
vciUc/8j6cyaVNXSLfqLiFBAwFd6UBr71BdDTRMBFVFB8NefsfaJqHuqbtXOzJ0qa33NnGMy165Q
MdiVDXD1MefY/TCt5HzltPF4LrHkCAcoyRYRI99YjgzWBgFk0GUL1yrlQEtufrNWD90NwtVjwehl
Qs4OquOAPcjNr1bHYlkE41NjWPkR9c4Ndw233Yq9R5ZoSLLR5v7e/57rx1yyDYsPgvXZfi18slZF
FaKvrl/06P1EdcUCBA2QpR/A93HC4HEhs5bH/zJvfi5ksVqYgwlxKuLSpnIuK+Qna+YeY8yzTKTO
ANT3V9uIr36jB6jGsdeMeYkU2B0x4oOMmF9oHg4T1VRrLNrRhi2u6sNk3iOCiBpn/fDYHSKgEeA2
t6QCYSBv5tSvqKNVgM7/7hPmQ2UOIy3aT96r6/kTfI78jvJR5pWGDuvCYycXg1PVA7b1QGR+vnJA
VHYR8/eLq+nAXSF2Z0GEw+moE7Jpq1bzZ/zd4rerB8aqctkpnaqAq2hdcmMluldu75GRyNvvnMSc
1YHt1LabA122hLKSQwJ9Ip0ob5z3ASbq8zf2eLBmA3+0HnuoIP6d3iBLb5Zs8yQRrD7FQcugZfvv
/e9QmP/V/ntsjpa9dWSe2kKDxyS+o/7AbfEywzxRPiK5uiF2/mqt+QnM83qMI72ve2hJdzyU4yVZ
6a4cCIXW10YXpMf9L3mRbLyCB5YG6x0V9OeS3Wx+vgnuF8TaT5cL1pZmmj/2SG4lQskZbVHfHVa9
r5GlHOzn8k5PmCVyEWDJXOIUZKYPq2XNwYn+Fo/zbclzcOTa0qfZghTFj/lmGAbehUu0Syeko0+/
PMXXCDEcTaf2y4OPuyFLsx9kxOY1XsnbGyrpt/eC58ybHI/xeSAwlAN2j+9dlgydEYMaeJP2TaJH
N9+efBSu7fu5pjhQJ3ywI5WEr6H3des5JhjdGoS1eT119if8mCrICXs0NveH8tCwrqBd44DneCM/
RnxMcVo7hXWdFrsPAszaQgIw2F2XtcP3/Vn1kxWvNAJK9P8SdpfugQ2fLF8czEyIMUQoOMyuR3qH
64bPAqcHb+yIGjbCLRuj7RKuWzHj8DP3dmz5hTXrT6fxDqAbuly8ma385sRjubIDPBX73h9vMSc6
5y3InLE/SthqrrBBePelYuf8IQmne823+6K4IILCliHEBoN7OjGMJVd3Ze+n7P1rIUwjhgwA/tNu
ptw7iz0bf0/ZZgmZ21E+5XdX1nlqcDQGtb1PMiZu5gCCtN9vvlGOHfm3cil2ChgZ+Cw6uh+kWXRO
5xvtN2fE3aeg5g6yavwdob5giKAUeJ3UWf6NhtBwPo4oAu/O0ApH4SqHHG7e1sRKPF1yTFsB3l2p
897ntbOQinKwnTrOmF9s3CEk24k8H55yfjkOdsqev29SrMao12ycwxhn4Bwg0bEqhyqSw4oyR75i
+RDpeUTMKU6+zLzsl8XKKLxMvqsByUq9rfkfHBGXaQ19dV1iHKmcjgq2+Bvwheg84hOdEDlTXFFa
2jSiwSGERhrBFANVPnDJZJ0U8Ydyed2cWufu8IJfHLZrXCor3uaS+JBJbq+w5cYMvFB1vTcvrtNd
dyw2b6fg73DCE/oYhozT2KAsjA0Xz/NM6nlcYT6UXRQuXEeCmmKWHADU88sXGzpCELnpuyJW40IJ
s2LCzong16G8BKyAc7/OUDitO7xZrHu/bwbgUaV4zdUbaR7wDFhqYybZwLcAUvZhhcbQwkvkCE/x
dY7RS6UzfJlMzSVshChnecEhxqtWFXMRDS1InYInh91fhsemleuXgFBuhewq/L8DpqUu9pOhvsQk
akz3qYLylI9x5XxIRaRLO/Gr4Huy9v7bWQ3VmkfkR9V2f4zdLObZCAhHSGdzVxaxeRVImSrsh5TT
jrIrKpuuP+2sZvtx61K4jM6PPJBPfOsXJQOi1XTGyzgMQV/f2V3L3pDPPocy4S+zMqkcqlwLkbPd
YdUo4oNyvvhU5nWAERWXKO3BfVUjJyWRNGqWBFC+d1BknNea95JCP5vK3B9Aktb7jFjo3BuOLKrN
zvnG1YrBZ9tDmR5RcKtxSUCL3b/80UplG2Ix4P1YRN4QRMjXw9WQ4qt7b8Ckho+t2Le6o/H2uhHa
OSDWr4nR+hksMJYrfJTo/lrHcBX4EiFTVj6Et7QC5AcmwFYcnt7aztlUkpUtAozRVPW/I3TpwAvw
HafjvVssgaddniQZObrKAvkeQFLbz1CPekP3Ozm205yOIoJY9zWC25y/D2QodU2qNvOLqwsX7gBh
ygVSAkYIuQCzMgYKRJLQZXOzu/0OudADWACPtKCx+7czPPDpd3n5ZQHHVQEyiNnA5ZA5CLx+q3VV
MQN0QElp9o1hEEZsRqjxwHrKtna+pAzMBL9fB3ZG+U2jznodjY13hEeG6gODDsO45RssudAsFgtG
tq+ztCECgk+zPmKwQGLuBlHx3ftACCFyj6ENYSTM30xU88RW8dwmyAY72bmPktIvR1yUyGJC9qio
vXXsi5i3zXZZ7ZivHhETeVCvztlOj/mqGztpMXKZlsvL5iWJANTrXGAxPUJUls+Dvn5GAP85Rh+U
UsxsYzKGDk2Cbqbz3us3M2ZTCobbLqX+pRuiy5qBj2GS+PBeF+/qv2fo2Z4OTGmGaluU/WzFmGTw
W+xJvLDomgaylQ3mFIooCcRjgCvzhOb8G2/KVTlH8V9MkJ1qF941dcuQKPOISRqyyP7F4P3glKDI
RVV1Wl1oAjqTZYQ+rQ3R6qxq7ki7nD7mOrSi4VKn+L86PaIIWGtVCpLaIJv055r0PEVcXchgJ5d5
Xs61PG3pgJkA8ht9rSOjJyjM5A32W1apW8iU2wtACz5bzLBU5yuLBAwNJSyU3B2oXKBfYxeAH1nw
7AkkkGRUSRT8CK3Y5J3pfd3L1wImk3Z/THtJmDh0kw+sGZGdOjgV8/3itkSS9iBk1KznygY0d/gI
xj5t4HfRPm2WhlIC7vDILg+TIXFbOm4cHE/rcs114mU0uFKKsXalOUw3XGopqMMmwB4KN1UO2yUp
Q+XdJrgYmsFMLT2d3fiK+vs177BEnhFa6WIMWDrVwSCbzS4WHJHhfkRPx+7aym4T1BzARYAjPhsn
51ieQz+0Su/VgeiiTB5TzGg7ZgB8GgQbewQ7Ez91jBbgh5+Dpbuhb72BZM1nwO8vetjrdvaeaLHk
j8dm/ZggYZQwAoaZD+wd96/+U04MKkRkpnvIlaeaINBX6jaQLVkswlNCTinwqXCPkPl6XHdA2QiE
4CVyjADe1ZexLtJKHUmrCWsZ7c4+8/nFkQhn3vVvcAIp1Hw9sO/Zy0x6p9g2O3AvtNyZyHZRpmir
P/U/esOItSJzuMEPOdmcBjCWIzS6cnBN9ls+bO5oQnt4OjNlHU445+/+a8rSF3bQoPEGx8EPmhmV
p4jadCE6QQ4BddWf26S/+Ei86+w8jLt7sF/iciC/0seAIjMts0h/1B2BICvPNajMVCMtLZVbX1ob
rUOynug7SzGfNZasE5CaI5nHMtVQMTLxWNBgI9caaRhZHMbhNXKF33uctn+VjBUBR/EB+BNSd4Ln
abOWjWznW+6gdzyjIvClOoaijjplN/bkvcmx0CSjUKq8DiUPdD5OI4s6t6+TlqSsac2HBgQShO6v
/TjVLmt6uO8Okj6e0aBarMgYfvgfkRFQJ8zCWE+GGkRujhhgWmxRWSEKUIUArZNZAnCHjB23Od5u
WCARgeF6M9mtHZAzpF3UlfaKMObuMcUsOrAuzLR6/A9Uqku0E47IT2by5eYuA7/Mfcw65soyGki6
1lV/NBDYCtIk8ir09jwAx2rC0vFJBeGwYVpnbrn9bHK6OIZGj/u0Prb2WqaEB3Pk3A5wAVza9szm
HpvSVGsnceBcJ/f11VfOSshr6+NY9of9FFzFeehdNPMhrCdUYxcw8Pjd7ney9L5zjDMslyGJcXh0
oJtz74uYVNR/RAn/3B2SL2hJkOYhsh3SSCKBeR/G62cX4aw4yxEGDLhu/NYEqDST2/GVNrnH5Cll
sMron8sJXDNTMnoRvu/PEyERY7YArjPqTcar7ZrOU9KZaPPqZfgWLJKDDzSiOtOMlL4qJMuJhvPR
2U2QISfePOat5AwPHbI6MBnrYST6Zz9n5MVtTtsuaHepcuCwq0GpbEeH7nBzywWsKA6ud6Cs315D
viWqCjgSDgjc5XsHxxw+odk6YHY69NkOgAasF7wQ2ceFVeUMjqBiGGsJGY+C7xdViUYnRo4qFyU0
R/cecEizh7gENOPK7xNXHWjP1rmy9F1S9dRYAPNyxSg5vg887pQxHzVHsJssgvcuIquOpWF0ndL4
Fav9uSPH4jqvEwWKIpv6LoQdFLf0afjrygVzoFvEed+ciaHVpKDgiZ/Q95Xq+vJKR1e/ZNH7/Tcg
1qOaBU9mleWWGcG4gtvNsWAODYvVr07qy+4CgRG3yceF0zUWXlL84SJOBNMKIYdQTvqfMeARBCvc
6msJR1CW9F1KWMMreaMNh0X9MdANIAktPQXdvHzxlXJsC0STzjyD/0JBmIamxa8650pyLLPzxmH3
RaRe6dy8fguOFFY3XOvs6sjIpRmsrN5+sTCeEIdlKD7gBUHgZCx/2PCAukbl170nKlT4EvA8HovJ
lS17inpxwNOOAhnNn7BplCxs2dGCxU2gmNZR3SZ8XTFKhHUG1XFEgY49wrv/jWgdUNkd7gtYh5Ru
HKJ5HwI6FIhAptBM2njmbvT/0/EjBIHFOpJ/5jtQzapqNiVieeCJHNHI4jjTMAp8TJLn0Y0rLncO
3fusiTkpOdhpjxDoP7BEAGCPuBaweRGkOb4kDzJ4fsl1JYbukAFunH8HU1of/veLalF5DUer4diX
jpcENA+8GovhHmtVZfpsKRycy0lKjvxhvoRZ0B/zVnrHAHyUxKUf/49+rQ7DKdmL85zRl+ZVc9qK
OGc0FYANTBCrsMimTcHaj9g4Bfq7HiMpwiDJOg89F+WRVX72U5QlHeTRU10EF2ib7YHme9LgJP9M
3i63LxANhFyt9/1hMM0Uif+SYRY4au6e9oXcFTU9OZzWICrl6KJOGzaDD17jR6LzMftc/bvmwDJW
PwLqOuQNRPhwCaV++gQBhRkDE843VNoUDyGtGOccDOfbbA93+wudcte8Vtpt08pix8R9we/+sHX+
ckMAbbRvwALf1CZvu2ZNwYoO4lNCs7NSw94zYsI1yLmF8c++Zd3sXg85rKlzqRj/3mSMpNKY+AcL
XQSo0T743pZgY/W9h0xewsYho5swQWxfRVLj+FhHLCbHyuqhRXhEyLMADoVFUxoFGRIqgM8N5mTd
Q6l6TUe3Gd6RT1TlGJUZHUQa176yGh+H3Xn4z69RQ0AjOgFpC2qCh4uQY9+/LAPxZ5vK2wvogpyj
ezMaRR0WOSbO5axskuGTdVI1x9sBSI//jC30OkpgwOaRIKa3XN9c9rPbfn1PvmqA61Tf9MJtgzEc
hicmOiIb7jmArHxb3Y7CyDn4wcJYeXnIOArN6Qu5pnq18othSwq5q2BjhYWACArrfQUpmDyPGIVo
5jHEY0tTi/hKI5WyW9yj2LqZJyTMYNcyzdo0W847jMWQQRqXoqdP1W1xxDugMbIk2+kfUYpzhd3h
xQaTyr9O5bnhZ4IRAB88I2eWZ2mOdfAEMRcbK09bb3+HDmXrrUhP1WeJhfL0ZDckOFXE3mKqOuJT
FDci9o3yzFfcjyJsWlDGxQ8ax5zlLp5vLF302eP5CQYxlAFneBy+AA3AcsVLRVl3UQ5UQNh76SBr
vMi4LAxCbQSgtduMXVaPKFK/TWrQnBkVN0Q/HfKFD4c2bf/mqeW/vz6cF7NVsQLk2njNkNoS1Ey9
xSzqH2z1lf+S6XwkABCaNq42dhNnzuuPgptdlNdlzNuBokdn40/YB0jAXYMTN0qeCG4WagnWLZCA
CHGAfhBEYGGinjS2FcbKqknw24FCJYmXvj6WMfXnkRbst3QhFDL0gNS0q+ER5ASGhrMRDIRTvQRb
hfNcgBem1c84GjnU5yRH4YTn4GEzxUiSCdCqgb918wyW6FrAQpmlbco73E3wuNplhPR7v9RjmAJ8
IvQ55vAtlOcxjn7wDpOnqDzFV+nxcN7N6CCnQw/XdtQnn5M2fQ3X2kIad1bHILRq7QK+y3vBLcDG
G9+5c1RIFF0RT5KItBZTJxTEqwmxe/i33SMZsQS3764hT561Q0vdRLRgMmHe4yN7ZPtz/nJ+TPjz
HPk91LZPxGOsT5afji6Ge+4LjpjpA4OhI08mTTy5ZayjyhT4CJ8SLGZWvUoalHWPaffaHDPnsei7
5bGlZoEHVqb8uGomamn+YvznYPAg3onIG5NdC2/RmPMUjppqeizCAk/bPjbQZxB/MCmevJgaq4S0
EYzckvaK9zvl3tL7KWyBF5MTR9noTSzCbz4B6SxDqkrux0/EP4UxWeSbaPnvd4O2i8xu9rfQaJOn
Horcb4Rqo01DaAZvBGkxJJ0cX5UwOR1vvBhsQI7DSUMGpEt+I6pjZSNevI6FfcBLrxx78p5WSe4o
9n3BSwenmemzlgyYEPDZ9XD/rcabPSMBOk5MjLhVmdddXl4trnz14r+pSmwErvx43HDKUSPKNeRV
xi9HRkoecuwQscNbZThH6LacCEnhin/xgmtlSuATIQpcfzzpjr7BC0+Eg4QrdHUnkjugcet5DbiT
zvxmvI8EpwifnwKyfnwU253ne6EciVmpd4UdfTAs9vwfngIn+aKFAsHNR6mPqp2CKmOCbp7AhxHo
mk90fNK/oojlFtA1DxcRbG0kqmaA9dMwd/15zEhx5GeazZSE6umhe+9FtZ+O9Sgzdx9qao1Ult2l
5ruB0mSMRGXJ3YnB222iZMmfSpjDy5ZGY181SDUHuGM7dO0jtNGVdl+r/XtVvOFtDIlHlOvNnn/P
G3U+wC507ScEIGfkjDe7x/c9J+a+H7BOHiszLaBAQzwCuAj80y+qzxeGJ6YIBN909n3gF+BLT5SP
5RhEp4fsHtXXe/7sk6yePVhmsb5kGK9MVKlEuwZQPg8u98Vn5CCioINiAkeSBKK3GLUuduSxwzug
pSg+Dd5MwcWnZRdKHSg6DOxRxzrXBYf/00zaI722B23XvJAU0aySYolcvRj7TCpY7WnE85oNOSak
qFjXA6NhVmQRA5uW3khO8hfGokese/JiK6QETCP1mAx1b6VvB1MphSDmQp4LnzOoe8y9+gnDJraT
ByoaSx5zWXDbIoDiK+9Q/s7bLh5sPsDp3mtSLMdEff/JDSJwBEkiL6Z3+ADtfxnpOKT7eL3feeJc
zCLVPksRSOjKe6bINbldRF8ZvYhFSRV6NCbwZES3jwCiQgdsj1PytLelfDns2FCuKYa55Asbqzzn
XD7RAVQRe8ZGl4EFvXLu00GMzyQbVgEssESIljjJw1GczdhW4n/MQiZh4QAG+AvhFiFonhBjMbpC
OD+Y3CTz3GAxApIHpvzlXg7gueIbtt0ch7WalrSOxN4+vSoU7b+xSC+uSMjpf3tGQJXz5NDAMiGK
bqYekFhZ4k/5DB+0c8nKWLQJPL8KltqHOyaGmcmV3eHcPeFQYYTAD/pkizfXSBcoslNHec1Sh+rs
aVY+sOViuV8/FxVWx4gQno8CMRvj5VzpUr0NFdRgziClqn4YUYY6OOuDgYJphdoe/AD42hvDG0Of
XTKsi0Kaq60/Nzc3mPcoDzy91Kmqh/rYPuc6KxI+3EhizYcS3PJU1Zw2HPd+2S6ANeK/+GH1Mnxs
1GIQlLf3ssjugfLomQwdkUJ1DJfun5z6naaKugANzHgwHWrhRV4986U+mBXyUruO1q9XduoKdIYT
rUrGHMWXvGCn6Y8rH/c/XYgszfeILTF2cwTzPOWnb+5SVBhUy8zPNcaEVnvEhvi+Afa20CUi3gJT
vQaoNBd+mCk68v2L1G9L+xl1Tj2aF0dV9yXV7RhduJVyzg3AyoxOvO4bgLreAbALyqSZ3pBkYwdP
339fJ/tRF9UKLZ4rKWYxqaYUAh86eO95+KSDH8Awy1HMhPLuSMErfIYasuQrAA2xtEfqxkg3JEWS
ZSkic8om2Jbgbnm69YDZBIfDiFFKjETlwUPI3U0To+zq6FS/vWoq0Jhew7oSItyTIh8DIHsvEaC6
U50ln7+oJvKVJHf/8vNgm7Vqe8SmYe4hOvjl4+4pC/h++Otfhj2AOh9o87d3j5QTCkSO6A2ooK0a
ItkN2mMpcBSXE7QANVRsvsQka5FXixlVo4KfEinDv+SWkBIlouhwxlrUeeyxVZYTJa0+fAAO2MMI
VyW/F5EFJ9B3qMtCLJF7mxfSo7FmoWjfV8+5EooXpgoAV9OKqx7HFN3eRMQooXNPrgs+y0YKuOSo
3t0STxwDPy0tdYdm5k3QSPjZSat8VS73Ln8EojiUdlM5AvxDScOe5LB3x24WlkukX6geZ0gF2cW7
amH1cEZlBFG4xb0nx7Hz9od3gYvNLUB1bDwZxmacYMDUcSWQ2z3gJBam5qPGdzg3c+0XuoMyk+KE
brQ+UdSN0KZwKI2oTEVohw4Dd8UECKKnFKshjnzKiUlOwAKWtRNAlIA6GTxdvuP1kqwnGAWI6KBg
eOUFBocu8uX1iqCnwMGn6a4gBxJbPHuzUTsj+pMsgTyaUKuWc95dyVIdmAK75y9D7GwN1+21YBhj
4SnjLzJcwu6v5kZKV2kgaWR0t1Et8iVY91eRhIPtT/x9xRtydRXE55aRPuffmHPs46GvuiblJAeZ
57dH7og5UxmKEZDtrnLMxZiHoa9uQcFFeaMQtYkp1ukJPPZpbHPQsi7xnl/SU5jgw1RYdjo3rxTL
Bzl8RKB02GnpR9UpUpIkOdtxMuFPoDJuXeTL4PpABV4nvDlUndgILyfqOk5KXqHGGhx5tpGGm/f0
CgXcYV9sU+KVSFudIbiqi62tSl9r4Mx/4yyk4iiO7fKaGPDXhvZrTUfPY/xEg0qmJrFs4uPIx5PK
E8XggY8jfPpjH8Pc5S0BGsS3nryPwqER5gFoNtAjCZ3kHOElv0YBGpwu4RPBQ6GEccdsWiAJjJjw
3Pf9DJ5b20VPr2dS1lX0R1MCvbvvFZY9s/CMevl+WSnybCujQ84JVwND+4lw2bU3xoctygK2TPs7
n4puQBmRM3sa3ZQtVqST1HWzy1teyXdbo2YO6vM3oJ9kG8hYJeiRW+Dm/2EyYYEOjqAAZTuSvVhq
AJ3gwAG0DL/iFZOzyKS72wj0a0azOtoUtvg8Po/gSyAlBT1j0tbtS2+4lCYgDR4sZCivySoWiRLU
1Rz10Fk9NMurTMxcr3SXhAHwXNr6KPjERXo54Q5V+fDwnlRMZvnMvB3lJAPakRxDo6C1yeoZ8o1o
SsTRFRZn8Wfz3swM3nLpRNLtOGlfNisNdhHEJ1Pbi6X/1W2+2FsXTE9GJx0ZQnjB0Y/ODPMKAVTw
4q3Rdcf04ooGmZ/Pa25Y1d1OXny0iWllwfleyAbGLFP5eYV81t6LbP3l1HkHI6LdSIUAIXj4Xi3j
T/DG0+II/gTpEit2qzj3i2zBvFsigwg4wOhECBzn55kMMz5J4if06M2ZlfIeiEi8bBCMAvWbvBfS
qXiH+mn4Ci4Dd+C8wn2MlkcO4Tb0g4AFFI4GBBP7Kh3ifT9xtwaMwp8Ae/iui+eU9+00dDHiqVST
68F9QR/9vJBa1jITTl8fh2uY9oaenwwmnvAEA52LBJhnaSEmi7hpOSaBC34JA9H966bH5+IQqwH8
x6F8WKEa4Yy5uKQG8XUMhfn3rzs8gftd6QgPgG/zqdDgvXBiywkMD93Bw8rHTB8LhJUe8RXsUw7G
dvxDkw5THkwrjspaJACSpVh3ETtU1mBC6QgkweUz2QHOq6dMN56L8SNghleglmIwjHq+sUYvT2KU
GA96T3haJo9fEWgbGF42eWN7WKN2Mw7E9rEw/GWyhqI9VDv0+/t1hiGKFbpyYgJE/iwH+zUmqTLb
jTBr/OwvBL8ynWV5fmH7tCJTk55SYfoDqT8sjoyCIO3t1zL61UlXLm/O4zj+sFFCgM4O0zXaiFkK
i/rG5bz6M6DUZzH5ieCq1F/GFRAJ24ghyejD0NJlBvK4g8qBLUcXRJgYty94E8Z21DecMJP64+/d
igd6mjvygoOtjtuJys1Hbs+8q2yEDu9UY7PIcPr3msgH9l+EYHvFkrNSnG+05SNYTGxE+Xwd71rw
WtfYPBrrnbCsF1d+H5ebDM90htqGu3L+TlvWXkg0ngwXVXZ29N6Ty8W9Saw/FsaeWAUpUBpfPi6k
qBRksSd6OVZNz9ggPFjoyZiQAehaopi1BmjVfGpxIHtbSgIGBuvXjJvv8cszUMlrgrQcdBQ5C4c+
bflAbvBvkzfxdXKu5LF1X0kzZT4qffGDcdk5ZfJcVyuW8gDOpVjRwBSKhE7c+m4XXg+93QcKQg0Z
Tq0cMGpHJqasGYBZTwiMDXNb5Gz7n6GoPByCLlHgSgv9tPfewYdBhgU0O9QcbU412ZrajBPDZtcb
kZJcAQrgUUPe2DJihtovHqJ9SA79gMwHmq5KChkAXt6n93sKJo39RGeR/96cKfqfdK7xPqj/JTEx
raqsE4tyvwuzi02d1iNipg2yeI0SvNR26wxOaO7Mmw3K2TaS/U9jP509BT4P9J/8cxi4QxY0g0SK
WGkjvnCQC7yWrZOeUdhE8ALmBD9zpR2yWBSMARl1XzPhTUHQiDbQfB2Sz7plgqZzHhHWQXOaPKe9
AziEW+kIPY1fOmcpTZbBH8vJ2QO/ozdg7zRpfxn2gNpCd8wIhFEPWy5/uXsuiuS2GoogszxEZw/T
kbETMa524VG9OyDT6M65xVnXn04f+8lbxQLKwfjlhYuVFOElt9jMkXVlTaAxzElPnhRE+wkkbqSC
2OAqfgT0D+nHmfw01nXFeDhzRj91+EwMTyss3N5cI9aX1bW0uLPK1kFj8T48N8yNcUqAmfLz1SAd
H/LpnliH6dvnqk/YY0+NnzYGPbJhXbOfsFpULYJwcsRTf4X/eVtxeGKz7RECwF4AleW0jsbUilTV
SyT8bEj/3TVb1THW0H+4cpnrfZCyoYTImK6vnz4i7otrns3OlIMvNHk8LIf7/DkfY6qcVmlJUAmz
H+Ln4gN74m7Nm8pb+gkorib1DyrRh7tL2JO/eF1y9vzFFMj58r6tcCFPsDBO2DsP4/bvjnkoczD5
mMk7xZkAFYPgNxYsix2pC74O1Cviwb/+6r4C/y07M1FmLdzg+lFmrLyWuueVhd2GtDjxe03CSjM9
iW+5BJwkMS5G0Wpw7++w7SAjRxCD1MlyoDx4TfgJqaz5f1UX6penwY8xjeTLoptrinp+vDKSV9Ak
iN2d8awJGNntEzUBd/DLmjOiOiQFooxaOvGArrpIMfIsJGSLAKYm+rbyrwHvKs9DbzYMmim4mMKC
/u0Arb9JkhSjMAnhdZ/MWV9ijAGDCyJjVl3sl83fpTMsSN767IXeYWwWcKVJlbfmHX+BD4Wchsx7
s/dhhSNHZEFPFkOibDIK1UKQxchzYkoZK4oJoh0PULOpffwD67+RLXsqDi0qXiQ4nmEVq8rBttCe
kAiOFp3L8/YBcucqi3w9ua3fJym3jVWB+HzS4QL3smMD6i28HQZhxfql+2nd/PDBdmnBieKShue1
pPzYz9x2+ZrVEUgZys398u7f/z7pc+KhvUvfGxPsbMd8GGuUMbKYR7STI9wSDW0tJ1rEit9Czy5N
kTvO8rUGz71SfG0nuRIWCHJShFKJ2JLVnYFTb2Fv2CjmjacPxeWOBTzyTJO+Jzzel9+g8ZDCvH3m
0Q9o3riZW3MORcX+d2sHGASANPm8fD5TIz7zKQOOX1qpDa6otGNGlAXvv3JZB6EQ0D1MaXYL1EWL
3F3o4aHnnnPzC+L565IpyKToQZTnwEHl4n5FSEixgOeNEDjNezgBMNSRRDOE2S/HEIvBvqkmMWU3
5tdAAf0alCbcKAc/KZFyYkS67Fl0PVnxLm4Lactp3k8Qzeu/dYGc3h62zsvHik0EgFP78uzDUjC5
BsjMUMFxhiEUwNoYyoQ7vZAKbIB6a1Fj/eUJ30TZogBCGIooKOfKc3PUCYAX0yK6eOXmhcvp4gky
NHWKL7Xm9bdAF7HSEXO9FrlN7tOUtn7gtL+G90JyWLrvmWRXm49pycglztfoQ9JCWP+pEW7Hrcxu
5mO+NohnLzucTRd+lc2YI7y3bDzTLvMGH8FQyIvqjFObvm8pbbFjtV47Q5/xPOMeCu+WxRFpFVRH
RHutXpOL90b9h53J70MpGTjk+JAAUKT3qZI8pv0fENu/awBVAgUGITEucTrTMRS9yfh3MK8dzXOT
vWQekeSj5cUKc8W5k7zW6Is+f/s/ehY2d3iuKFhuMcZQkHV3AzaVTTAZWmMmgFQl6ZUtKRpGtz0a
lzWNPjWzN7wHaORp/mR2PeFgdakIMWSky9/4QYIcqvv1/uFSV5TEy/JE08j09ti983tDyyZh4Yww
axjhCys3GghOpnnWE8YES69EW0mgOieXGbKLyR1ABAZx1bxULtIOsE1cyEOnrMImD7TZrZp8Vacf
mVLmNPzz7b3hCZqPLfrx/j39XLlG5nThVOEjNBR8EIi2HfHZxRt0n0OuBnaKhZKdF+1kS0xFcQKi
XaxJL2dOiVCdQS8HDu7awfzZxjU3ALSEOLvGdfThpkAJpuDr94qHSnSSJ07CX2SXNybk1vN3NLnb
zP8TpFOsJlhKHBNqAjYdYnwuMPUDJmlHcnyXg8MQbtL6SRhS4fL9R+bnG+pHhTRoAWxcwWOKvI7B
LyJM2NoWSzWWbzeSksuY/SIk4TxC6IRaBY0ovwlmLJ5D8XV0GuCBzfmYhtXkePJan7Ewi08wuGAv
fbCPOWpImvUjq4Q6ZIQac78VKSYUZtzLwRm9wnXBDJhfljf01iRzQzrr5CELAi4EbTE+J3awco0U
H3ToDbBffW3+Cvw0c34FH95LAQA0pgfvyU21ufAdrLgXJZE5fSIDAe3HGqQMSYXl4hnra4LXltz4
JYWUGB3YDOzV0+VARAmaZ5S/i5q1JMXCkJEcMRc1it481T0Kl3CwbSewhbGJ0fggsWY7lapLdE1X
1CMX7OF4OrDzRx3CuIpd2ZAVDGdJv0OlCKpsH9mULv0fH8SMTA1yP6pJrZsKOYaWFmORGrMYYMpA
/4+sYPJ187WEkgkQUm8mMtJXE7iT7mazB2+CjzoMx+AUztYn1J9UpURQ+gr0vApmsaqgkrElazqX
GJkCnwfVXgd0bDNU7s8/Uaycc6iASPQLq26CD48BiRo/3J4Yw+lmYQcmpFcRE4JqkIhz5iB8P9RS
iZHkCCtpe/5uT5/InHifNp7GzLolOcpYvxiCjdz34sJPZ/JOQzBgwTGtf3rXQrGTynRx1gXXm/31
NEE8bX1qSAJzmIn1zDifQKeSfSKFqOeFrqhw5OlnqnvooufsgvlsyuEVVgdSEXMyYAUxiB6Ns+Tl
mRYBcCfqr4BXTQOR5zFJ2FsAY3R8PePFlRpu7N7CV1RHLJlZjsD6l3y9trtE5rLMmM0iZTebI2Aq
qK3nK1sSnJCovlFmk1SgQT01DVwuCiec5vTmZCbHfWigBjUI/GOb9vvkmPb/lADVSH58TR74xJ12
S2VL+bbygPQCty3o5mzGKHy0H+US7bYBHgbmaiI+VV+bzS1Z7fZVplTBXtDsWL6hRF2gOubJ3uWr
y99+obO8YeJI/mVvFX+knbIl2zBPcRFZsg4HoAeZmk2jSbaAirwqSy+0873LtBvFIIqPKaLF/QLr
QEKrMZwxctbsPKgC2fwgt+OZWEk2FgCX2yMerw1TF0Lv24xt8ko+d37KJvDwnrFIXhGhKDRTb4tF
GDMX8xG1nuZ+plnaLwuq1HuSzbQlsADyB5YJr/lMYaP6dyFgnX2py5IV6cpR919z3OAUHCiNgPRp
DiZ258egRPcNAP92x7roPX1sW5tYOAwg2R/62LW06EN2UcgAv35JE8vQ3mZl+0iGywyNEr6nctGu
PptX+x9N57WlKLOG4StyLUDiKRKNiKn1xGVqQUQRlXT1+6me/a+Z6bENgFBUfeEN3hldnsXHKeD/
tszfPkj8lAV0rZQ2JKcR9+NbhAe9JWBeEm5WEGYxaUAMx5bmpj+r6a+0K+575LmJR8E1z161S67O
DpnBDOF2xqnXRsxm85fvLaWaPixwwiEwqaKKaAU1oEpsH0F3hK0pAURfZjRCPIVAXEg7Q0x7jsEr
PvG7RU3LiiktbJKjsUIK4iQxDX1M3FFYGcI87PtdF/ho2G0NH0Rps15tFSc7AyB3C2sA9u0xLcFq
gtE4s+wTeyEw7d47+3n+HNAWsgIrCUljD93bQzzw1tEge4u0HuuOLk484kwiL1rqgb62sEG+zcyw
P21nGF3Bc9N/dI/jm86qpfKbHZ4m8sw2jkpxLfwvn7PPHKJ2stu7id9E+HnAQL17NDefkAiGXWU/
tvUOv+hZjo8n35x0R3IRRgXGrf4ChTugkuLIXu+nANo6NnCUTlguRGA4Q+w1VjH9Vn6NE/d48g5J
fRqnG8On/IFMe2U+DXTYMVuxAoHRUbgM0EKBhY8B5qiUJT26Lh+BMjGGlEM/6LHZtxtOXkVJ2/OF
ZsZfhnR62FHSc/PlqxfWNZMGSzppiBxY0rGT7BaYMQSeidCPrkOZ7Obm+6h7pauIuLw6AoJAnz5f
fY6MyeSN85gD7YWfxcaMos9RR1S/EQupH7M4+YhCIBmwj1pydZjrCLJjZOAjeIF0RXKkqkBhGuTQ
DVkBELhI/R/7jEayNObwqK1F9yBfIWQML95k6vLzL1Ib5AQ2kDGQpUgHuckAx3OySZro4QOVgWxH
u580jA2yWq2g2YiE9nOkaqEWNpoomAZxQpivMQ+lSU6L/jW0NoxldJdXvIu1hnddJ/pZgv8UYMvW
WwlS0bw8fMHpeWkKNh59DtY/uqXPHebICDY3Ix/FmOm3tm/gYmG/YwGFmicsyr0ED2J/BILK1PSB
DUZVZIacWqE5K2n0WhTDdplFzFsWtW0FR56OLAlrQQSuXKIFDDRExtAfUWsnQaS/AmbHcqBhiGR8
i+0Epia1neg7hTgMEBVQ9WdAZqHX86+6AbiFAeBei1BUuV5D6nvPFbkPWYBR/cpB15yt/QB/5m9V
Tm7wXKCSoAoFhaIGdEQ3QxsRONHl/xLQYJkngBL0hi8wGGqonzAY8nyoyz8vGcpsZQ2NDkX3lKab
KkEBYcyZ2ia7XcP0Jsy6NE3Hu7K0r8XgpuzpCI8ade/KPWX0lGrSo+aUf3NPequ2ljFZlnQZtSfa
kykdlLaW15/R9/sxBi8zWSRydnyjtXMD1NXrS87rHZT7xzktkRFBhfttcRM9i8lVB/Ga3r2y04Fb
lhXu2qCZ3qeiBwlT/7De1ml/3tyN3wxKv5AnJSy76/jlNJk2yrRXmPXXFpp7Zg18uZY31Lkee4js
5R843uiKuUYO9M4u6kN4gDyoAz+WClWGIk1mEpiQV2VR6xUNnafiVsV7VmHp0M9qZ9Z0TaAFUg4V
2UIAvuqN9i1iwsguKffTvgPC2pOc8mlwTFkeW7phQwt6qF73acemgDcSNt1Oz2onpz0HuV43/5YT
/VXgCIOMFyRdfJLKUOqZP724kOFLL8ucYq3WBWqlEW7qsWY1Ye9xRQSiNpb7epG/MBtF0uqYTLNO
BY21h9FFJan/ML3s+t3bGmCQa4sTEl1TPeuALlMZe0D8/Sqz76R35XbRjBnmA0XQpgxpaWUic60o
LT5urz6Ff7SlcgkOhP58yA5yw8vXW1/KrQETQu6gPxRl5omNm2nrVaV+SEU7QwLR+a03r0cKCT/1
b5UUyOc2k2311fxaVTnNrvvx87vKuskdZfUaYZO79ph+HxiZ1dZIa54w0603Nn6pzPCl+97ASNMq
Kss1qCODtqHuUW0saBEhN60rPhTkZiwDDFHIp22JYivxE9TqtTxmMpfH/PqpBtUZUsl926f/NTXQ
mkL1AZBCbj8kjxXgE6mI99HPYhkqWBrUewC2g4hiqa9fFCU6pPjsMqLenZAPjl6wwOrDI0HGDGlc
m3pu/IxZKMzhNy7JcxBuywevxun9JGeeLsc0geggYpLzcaVfKgy9IQs/Ua2hjO8ITYBmWX+HVyf3
2oU6urtIPsCthGS70Pye3z/UZ4gQQCamqG8gJRRAx2h8AMrrPhAhnMbgydKIPZfT77JP2ZD64fkV
GnOQ5I+DQQXgtCWOpfBSnSBJu73tF40kafgGFC7UfByR1SV+xUbRqKScvP3sxdnU8kEPrA4inh+v
/XiAop/o2HqAHt3GqV2UosMmfMfXoAnvZ+abKWk3tbH21/T7P+m0gs/ctykjbOgAgNKRnc/svYPx
tCNdpClC0AIwBbQxEPs5yxq+BeDvCGTIKIHU0RQFvlICoAThSj2VtvR9IWPKQop2EaKlqIFT4wbp
XLNmNN8pPZF8heA3syKQXBwACOyXOsWRHdMOa2RSRYjmEOlmLAAYPOPygH4N/IL7hGmVPJMs2bwG
SPf30GLBbQajI9SMkK2hl0PfqhlRJQAk2IufAhNvg7kF296wYpAm3lC6Ae0r4Ce4AR6FgDkerJqD
fj87YvvYTxDMsOxDhwKXi4YcopbomG+A9V4RweWL7V4XhNFZjoYNFAMPVKLAVNOQAf1AHA7VFg07
eYAhBK54W775m5QIS9krzTvhu8zxEwM2QAw0H2whwXqOHCNJDgDlyiMP5jHnB44n78xXcY/Cu3MV
8UJxJFHFbJCKOVPDHbdrIFUl9IARmiLNrplet0lc/WIDRospyNGOrxxSgq8wKWCdI1wGtfmc9zf5
UBwE8mE04NDCJqymJo5rAYdjWcsakEApHzHIMKzlp1k/szV6Z8ISgpCqWX40qkmAqvdbnn1fF3w9
jtvqH0xJzNonMGwKWxDk3gw+BIOfqwbc+GgI0fghKT4RLmru0JhB8HAITT5heaFj/cU3AVZvnVHE
egao7z96g6w03FoH1k7w/0eSk4+cMThjvCZjtcJ6xRCVkAc0x+xJZxrp9Al/22tIJ0+CAQygNwmw
GKjUIFGOah22GPDwhUaQIdx+kAI9xfZgAde1I1agdov4wvyNNKaLv8ClJH8hTgIrXnvALsCs08Qp
KA8p3k1nZkFlk3UoTImQGth4N4+IH7zbiEaZjisy/d0HiquwRQGWwMCddOAnavE8h81EXgFxF0DT
G0U9gW8LqRk0QNvx9AD4Ci4feNiFTUiFxyfxLsDZgD1wpOwKfEJ/o6A3aHkJ7oS6f+W+7wsaCEeq
0r1ftZNiZiYBW9FxweXYV1/yDhDzl2ynw05B4QqOYRN0yAgvJBDPSJhw2yMcLYYGofCAYfZs5zoA
FAqXmZv1vYZQTyBU+6NyJkGGhtmBo0sSFniqGxGHbWIEAb2ZgAeULw0WDioJ2SC/XisoLb5eeEBB
CwmpQ1T3nIZ2A3LqPcfapAnCTMNi9var2qPzz/uRPGzBAeIlNMoslxCpbRBYDi1852ju+0UPYg3V
Eo+n728fxoN+sdBmMO1eHd3QhGjcEqWFwmELxRfdmCEHUOmYI485cuYusw7FFwdbh4I9RoHMS3iE
TzHIUaPSsA04SnRCcKxEiuO09z6w6O/d2srvrjTP1jQIc9F5YCVJWYFM56GixQkaC+8G1JcH7a7H
6aLZPnlSoFeRtmPSQt0Xmwkm1gF02E/fbZIxP6m6FVTLJc+8qJd2R9/8cQUxuq539N1B6YBUMSlA
sv40roTJIVCyC+gPvmk/xV4eOxi/n6AmO7jLU3EbgGjoXEUh+/N0yGF7tOM8jAlgx/xIwxQbYHMO
meXnOZXH6Yju8bwD5svowfK1dD5bCv4vFEPdADredQF48HnUzioFw9RrC5f8N2W4z1+z3CsBWdsG
UhEwMnsgbrAk30+L1ZelY9ZNygnlznZTkwkdUf8JrMiKyokyanzsE2ASsrdxPfgG6w6beEo2t7Ae
UuuG5gtI0UfOEr8acScwLlmDTgirPewHDKLrqHMQnsf1iAyNuuLpBkAYzxBtXE+hDekvWz+0rjpE
s89tPHMuPORNX9SB5BExoS+Tq0Kin6YTIClTHDjmBt2lxLtt6Alr1PDkWMHjD+wR5ZM9Wm4iPkUu
TYIdwtyMHL2N/gL3GP5g3Ivcox30Gkwur56F0xGqpUMJQvNXaAhBusqMASh8YFYmE6MS317ODVmq
FFzg4LHVQamWLlkKR1BxhaDwLgjqpfmOMk0lYaNNV9tLPNAUNHNfuAEmfHdW0rgJkbeNzCFqcS7r
INMWXebngM4rSjx4ATnmEKIxEChmnBooRIKsDH6y+CxS47v6oDSEu6EeodQKTTB3yAqDZ3QPSMrO
6k8SQ/VOo/3iBO9rcp/mEbIp4CaDPhpHmr85ja9wNoKlN9n7TMH0fz8YXMPucAnMKd95qFeXBIB/
Og+pz4nNsBahqEZB7zNMpjAb2W8zlNGHwwSWuh6UhgLx2NHXK3/bM3WamTWBReF3Pu7YWFMP0aew
Dld6UFhLH8hm9JNyQsFKR+2D9nlF5niH0tyHiw1BfMAbXuwCxV0Unz3QBM9w4xeHPDJn7A1E6GQf
4AW4ohY0JEg8fjZ4HTrqttz03sJTPVuJ+73vq7NmTnMLmxnAkJ6ggsRq+GB9IasWKo66/Vzq9gU7
E1biY7aDCYQ+gx4BzEpXoCO964oazeY222OeJHiUjUvNfSIcfPcLwBAcF7hdGMHLTdgRr8ljqFw2
amyTfNybnGCHLjHTRtyOOislmhBJGI4eaOcABhcihvoWV8VQhXB3W1BVgOdD+tSzu0BGG467dZte
CtYTGk+Dj91BNrD3KB6AmD+aPlWuISAvl+yI76tHeOFR0waScxt8jo8jbBbTJWHmtqOHzagn1qGT
d+xibfc9Ua0sV/r62B/DzVtaXiONS6FcQv0L7kbw3FUQRGBXENvtKHkRgxgbGuUfRO2aIKdmiZrp
7YSkV427w33wOef0Kt7wxYYZypJ71JeJ4OwbZNbf7/oZf86aV46tBVA5dQ6EzECbI9LGxog1Ed5/
djuzM1Bn9FCw6UNK6IHWgA26Gm46d2hLIMLacKR5hHx4h1nb94IYK2EtUiGcLxR3qIdryP2MDepK
EvShcYN3Ac3TrbxDifLVH2x/h3Zn+1jC00cunTd4QtVtAO8KnXkWGn1k6hXQXK8GtUhbBz5X6tBb
rNCSodMF4ZEaESKhUzSoCKVQ5au2XR88J1IqjkyJnz4VU/AnnKeoBaTIfH0Qc2LWVWN0bbALPGrM
T8BgOxvOnBBxujImJ7+/VPa9Fr/vUJloy5yyyCqtPOZiDcbOBasllBVtSiJbulhP1pYdyAY6nYpE
LjWW6BfOwVtfyvn17cN9VbjgdJU4IiibdJchpt0EzRcV6XyRLVQwqJpTcu1AeywogepxClwl7Ojs
hXdUeWBMcEd/HVEjzgXM7X75bm4r9T1CXrofNhEaWZPPx69R6qH5Mbz/1Pi0LRR6ENuc8t9vf4Ht
zG2Ab3HcC9ugv71yNekH8wsivL7hoM3gfsb9U+kNyQXXMso3H7SxSMt88EWUyAZ3v7fVtjrTCeyf
0AKOe8P+aoCrx/YGNy93+6WLVDEiY+hSWcBQQD0avkqNER+qRUaB6msrSGrehxqSiN8BCrjkzibI
MFcBwAgpoXT4y4N367Y3rNu8HPzhw8WLSaBjEtGt53OM06xzEebu9eFMOzpghZ57BT2HStgbALgA
H8pXXBhtvedaiUsuisC4ZbMNdikNXrmjmwMZ+4hlOX6hfoVsnaf7Fe/kFB+acXJ+LPmtoazBCkrj
iE0i745rOyqQg3T6OvD4e3ic67Wo/Zw+iLUicfPALoreAB05NDm8R45BB3hKp8AWAityXDfP786F
A8Dre0BO4NbTgZa4deeSOtN4Qxx6jK5Py0Zi2imkziDXaVYDQ2IuRUyyP1BBaOYLXIaea6qvIHM0
7/sLhKrAvQ7Jph+YpoA5Yc33tmCwH5eSPMf7mvZnjlVKvqg3mqPuipM5Lz2LUoWjAZSCqbbRKOQN
WgQaNVui+l+GDdpZy6uFDQnJk/PiQLC9IAKzMNDwO7QAqA//VKe3C+oOVhlM1YBzQib9VHxx2O8g
1z00bRL80juPrSn3IZHgmC+TUoUi417Xa65QveaZEt0G6tM4jXeDXuu1v8QwiQvY9K15kyeO1ycx
JsyBqvG+oACgWrpmQ2sip92fzZBDW9XwnS9WZETGmVnhfskWJWBjcVtyT6IesiLT98AJootGz4EV
dP9rrvNdOmwnwLKxZhm8V8SScMgIL0DCAmvSV7B/0DrZr78gRuM+ri9nalrvNWyKYW+kzfZzslZ6
8JpTjEuuFnIkv3QNqbu+EPHV15RqiuXeT+iOjwDCoVH7mhSovtAygQDY7oCWpwCJ6NeDXgY/2Izb
QTOD3u0+om6ZBXSIRafMNX7A0zrZSCXfmFOeMRlCoTqcND+mq/CzozJkgY+lf+frLg23mXOk0O5A
TrVZTwf6nKKEi6iXC21xoAtpKLs3agejxF4IoMSRc+elbo7zIvgubPjui17cAxpwobMJiIkQMWPp
wqUYrjM3hGuAzCwQpDxQT8o0u1vi2kQP8uviBP/GWJ12/lZfy84zhvVNKFXOvk+BIyaoxhCJBjpg
7W0hkBl0G27b9sBYZ+gwMF6H1yGJblHzowDPmDUBS2dKxHUleGMBcbCPB8MkO+zfg6ZDv4omMMqj
sPzoZVRhM0bCmHI7AzicEK0Ost3b5w+YciMghnL2E5RJmAM6hi3SSkBqmOwX4E4TatVA0FjNaes1
lAWbczWDdrjq7Msd5J+1prJPN8UvhGCu3c2z8dUHSDkwwZQZ4M2gUrkm0VfpXpBjCvIJ3Y9iUxPN
rICIO9cLgAnR72/getB1YkKFF4BG0hHYLfiBxEvnNwJSQHGwqO5CToA+Adk4+HCS5P7oO7GOdw+Z
NfpctU/6pwX1BBMNn87E6rNAaAAM8nsOXBZsabnN4arIy+qcci9tmYKnHVeosLHfqaJmWf9VAWX6
BC/CeJmLwBCsQd4p1KGWooj4IAcSRbHiTE3zKrkZSdiWoaqvsQBrD6ZOSIMkVVAs6a8/UPZhKRxz
i3nrmmGXgidjXSkcE5w6qm27epfN0zlCSQL2TFEJHXbuBBThbdiUqf3z5bDFGKYtNS7gDbyG1I9A
JNVuPTAQldoBvyVGa4hWGo9hHEG5n+WuMgCLgkX8NUhYATG7C+7+M6gH9BqDzhm9A1GEK8JurLr1
ikBwhCAXfeKHD1bNqWNO9RASPcyaG4Sau5CsnpeahwBtcYCCiNwbRcWoh+ri4/BaFjG8pPAWU99m
JSbh2FzHjXtdZsvq9+3J0z49PqKHC5WUmO5RS3+dat1+QMBImYx6VsqMBbSDHHuARUQjuO9vgFNH
oVow+WOhkFWQgJNaZ6y7M1DHiU0KVi2aczuldQfhjeRnR3WJkhdgOWyd4I9QNCArJ6mFAFcjzUId
gAGvwRV0yIKS1NcQbMoOs+cLkXYgBdV4P3+zkH1C9aAgObt9TUFbuT37p7Z/FPZLapgOL92Qap9o
as8pT+zXmvBfclIEvK4+KiXWoT/pY/6dDXkH09rXqxEPF1DKD45qzmtcHiRx8mTwCXF6fsSd2/ya
M6omnuQl5EMwPyUHdapIGjP0TgXBKzWssEKQpX9o/CeRW4z1K1qPSEaxoLtMAeMSeZ7BbVSwyB4S
9E2Aw8RAj/FimUGSxI4sTxwe4N9CUD4Wffrf9w8FBwQnkAM50bR9th4UppZshwX58PjNMCDkVWbN
1VN1yXxo8KIOWwfWGWL7HVwhsTHLKhp59mPI+bbR5kI9VxIRszV7jKnbOxSbvGREodpRTgXYT3w7
isn3B35bpZGWpGEdtdtUdd40xgofQCh4mX42AT/Vgo5SApQIQJNEN2Is0H609i761orxZI8u++3n
SNmV2Bt6DkQMSILXMfAO3JYjpEPM6EQXzyXZsfUfJKPayz4ZGtbcApvO+mmnSCCX5L8ogpqklPfI
KyNIiROGXO3LhHwmqq4Ksz6JFvuAlkFCwuXfMfXSy4FRfVtcQeTvieYGtwV2q2Lw7brjjeFkw1eh
0EMOQ1pEITLflT14A0xvQlSDktwRkFU+z3bfC/CKd+G1rf9mdiS50I7ZXNvwHqqPlIvwqqwBPKDO
84ICXtMiFrxwGv2oUVB4w0WBn5kFAxnXHRetCkoBauGxYvdACQscALvlYc0swvIKVQvDL+S9M8pw
BeEPCIwVfJdi79Hvfs25ad6T5xwanma/ygGzHqJamTQ4slbDhuaWk5dANFfUu/gG3Zjka8UJ4o4j
6YFWDR2HIn92yIkF1KG0TkdQMcAYkIs68Q2lgmblEf5BZgqQW60muTMgH1Gnz+AbJAAVP97HE4+l
Y+N/I3mdA9TxCtB+PY/qqkNB1EaL1kkuiP8kFxTBj30EMigwD/tu7xeJ/2fqIu2qgl99OAnGUhVS
V4piX7f4VjR4JAkwibWDHOJ/w8Yvdtgbzt5H1M8FbAas6w/LLb0YYuU8pr1BxEZoayAqxE6j7uf9
K/nW2IjOpCOPoQbf/u4awMPJ/s5FrAq4g544tOXtRILzY8v3ofEaXM/IdlPWt3Pg5aTVMqkc6ObG
IYgk1Lti8gBPBxBCDd2bwP/3viVaYEqqEHY77aEAj9Fdg4JMAnEBYWheCtJ9oiOW6qgRYNsWEVWU
fRjDpumg5slp7DxT8ChRxqSiB3qnhzjxdUC1E1E3lcwMfbypiMDopf7VRInwqPc14JjRa9gBG2yQ
9co8pVvCBdqvb9+gIzCGFtStiM6+5RRAzK3v8BMOOGsoqx5Fvz0uG6lL5zbZUmN6Q41OYLE49Loy
YgOC95OQhwPrklxQ3X1tyPoIS6ub/YIXuVPme2EGaF0d5NQ/f76zeGqlh0eYH5AkIshv1+ovOFVw
Fi+RDVAKhYhEO8nXfeo1zMPZIH7ANUBWmuF/86hQh1/KNIlg/1cA6hLUJfj/OawnLAxHymhxGaK4
Q6MjG3KXYMgNfLQQ1vA6uWh0vVicwN4hDZsBs+QLmOF+qbkAztZvpgnIubrsaIii/mL3TRKyxFhF
QP8qhH+fDoU70guEjgDBkJrSFRHLm0WJkDoX+QVDB4pU4VHY5u97x4JCTRnVacLURXshcKESS/Oe
8qt0MUybyzmk/owS+N2XqXYSo8vUuagvEdtQ9qMRw2eaBf2wiAIuFWCtojpMJNpOcxehoSJKR9CJ
pIFwJ+OK0IAcLKkmc5nI6tKYq8SMCO0SfNHAQMFhZEKnQ40QZMVSn5I6rVTmpsReKaNaHpgxjF7v
M35E7ym+LozAmUo6Ix7SgUPylwSHfNDpNtTqfPpzO0JpQjGkc4b1KlncvN7xxfe50OrbR+AlYIBB
XHCZdbgDWfqvwxO1q8k1fDvXSMSRd2g4+QyKUnTjxqJgxxnb5HNObXd8X/qb5kjK6yPgvqMd1Ryh
GRMolj69QZjFzNYsDcmMKyJRgAy1OKV4gH+TlCGb4ZzQdPNk97ncn6r1zRjlSLIbpwQfiyHsa9oV
QM5O6c93URgDBWht538XmHiCn6DbtlOcd+imUY5NwK0YVLvs5byjZvqM0ug+tfz9rA+S1YavlOP6
ZYOUlM595Ejpui0pfkEeMMG4wBstRH2VFmG6g698hYR5AVVumB4NSD0qj+Vx730FV5t5xL+vcXm0
iFjcrXwLDEjmiNGJUp8SXqjj/sC90Xfd6AkkEAgd+Z8U40yPmtYLswUTgLlPmxVpFNRGWBIIrunj
ssgRO5IBAv6DWsc8X38d+hevlZgZSBkeyPUNlsz5LHH15SXq5JTduIz3Wb2i9gbTY/Zevf3r/GQD
RfZYAn56FhovnkJD6vjJBgpdTMIDhVUBoQJaNFTq6JzQCOoXgYQQoM+S9SanoQPXE++mu5NzirgF
HTSpCOtZKOmUlUMsiIPXILUn5AE7aQImAkgiKmqTakluTlGetFp0Gg71iqCywxIbOB6Eh8yFgTK/
ilPbc0vSEJ4Thua5X/vZEFLfDF9sFGR6go8BXRC7GQt0YsNdXq63z9Dw07CLO59yBoTr+PO3/NNQ
xXQLe0SYSPWKxRzmkUEAMCQ+NYI9uPNxBmyEg7+jCAkimnyC1vft9AKlLIVJKwxfJp8jV5q0CwGr
4FT/1NSDEBO3CW26GCuSRbLRz73EK477M0UdT/3RDKfvf4acucKGwdBTEfq5skcD2qZHe4n+8ssE
ByRvdMTX4GlO3saAUFoekcAVyAXro26CuKy7hQC2oL4ZI2cA/uJDRsEVwZh1QI/0Pos5bGYs0fLD
41MfvOYE49+dumoWxoYrBISbrWKDVhFo03uiLk45geyaTA57lCGTcLnF4xLAK43sefIjFigUSuIK
MN3N+/rVDKWI6gxPVFlfiQUhLZ+tnzJiGnCha0oOUx5Uyv4eq1gvtRyrh5YgdEL6ofQZR0cZVlgX
HgXIn8eAE5B8FqNBFcUERoH4zTz8/Vz32SeC0GDQxIipp1TJeCT+N7wjDbYgC+AaQXGEK0GW4Ilf
MMv9e1cCDePv02yhIqFS/34Xr10hL8IJj9nyYAYJkqdU3iReotXPI7F58eK/3SVsWGxWfKD39ywe
bvyfBTwrUnCRlP394bQjcgi34XiktsBt4XGYR8P793rPnh2bJd96RmmZm5aXRTEiC8TbaLxjzyt+
wuBaf8URVCH7RS35gB+b14SAVaeAuEfluTw/tv9eBguJQTZfJqUBpvFiFV5HWfDfT14ClTRkIzT1
gvIMCZb2CwWskPOmA39V1w07yagt3PosP7hQgm0D9wCIkhqmK7kUUEhjO/pGfRQJNI/O1N9PkNrs
+hrshyl7+7AT8Y8mo3hDM/4ALqG1GrQHDiwQjwjTUMm9n8VzHz6YBhwu7/1vo/wPTziFybz/VQcT
Sm04sxcRB48h5/AZE4q1h5oogvNAZeoDew9tdnYkdvYJ2bx4as+TwLn+PXxNrwEf2w/5Qdj2t6l7
1Ixf07KCXtP/2/9ryqvpwxHHQhzZjPP4Nf33B4/e6SNCNyC64ic0zmJ2f4/KJQ/BJir+nddeU2o2
HTTPZnwHs8qxPCKqN6jG89ZHxMK6H94jDJKnHPSOZ8Xu+cjY5Oknj8T/5vA1pYZ0O1sUksYW5T1E
8Lmpezx62TsBOaefH4mfnbNTBjMLNQOTFRzZA9DQCiVPlLL51xczgQdEeCl+tm4ew+jk6omvKl6X
uKaPCBnu9b93fw+YgPGKKJmK12hV/3urxqbKULwoNsolENsXexFb/vek+Jzm0ZwR7xBPMQB88Tnx
ViC1AWerXJYQJbn6e8733r9x9cuwXTMaAHzxUAyNTpRT/70itqP/7n2uIwzvMqwP+u/tzCdcsY0y
FB+4ncWexDuhW4X3CLXqv/FFpHK4nwVNV7xLPLf364M5LEPz99+nxXN9hbHx7wNiiJYhV0W8m839
+6h4lY8wmkteByPGYBW/3c4NIBrx6r/Pi+f6xO5gGc8Ar+5niW9lQmAQxyEGpHhjn1uY88A9IH4X
z7QHMerFTWP+thyvuA/ErYN9HvVzcRmE4T0pWzdmREPbB+YYPeMH/8CqRTXd4cgA3oXPDFkf0SGR
/DOWx0iWL1+84bNEySx+T9/TmmpkfB0VUUHQhzM1T75oIfL9l/KYe5/JDHwcH5HHZSTepxzAigGy
e8ffqbIuoxf/MxWJzTBVpSOAdLyTeVYeMwtkwQx0DJMg4Rt6BV8o7CjqMf9ShRMPxGQmJjUiXv7Q
b+YflKgp+TDd52+MS6+bBSD4XCqxfD5up9+YnIOXFaLiOm7oHiaDdMQO+YVdACdnq7lgxVHyLgYP
yLeotzBhgRt1EetEWiMPajZicRjyEtC82KX4I97FjjwKiPTmFgrrQWR4oj9peMx75tpcG0ywYnPU
3f6eZrOs5Mt/n0fooo7Zzb/tqO5+nQdH5nmTI0G1jL81EhJoWvAHGTkfsjbLEs8BBfgBtSHsQjly
IxAbEPswD7XfHxscL6ojoYkE/r/n/30PsZZIE3HwBYedc8Rik//eId4pHgMzW2c8zoJyy/RNd3rZ
hGyMk26uxdMW9a4G8VHOjTjPJBX/FqpPJE5mi4KO6qKk4H7nQqsTkn83Porn1EEBjYmX+o55mImL
+WSp4TqJN//7qXAd9yh0uFwCwWjuU4r8OzsgggFl7slfI84NOc3fKc8DecmZF4NDHLmwohIHKsbB
v3PNaKGp/jdExFoorory94YqFOuj+AIGNDQxkMQr6uHvdzr4PEhHYhhy5IZXcCL+vYccnAVO/A7K
hmKiTDeCPgQnXgw6mVX2sRUdCuxQ1mLr4t9ji6IWKdG/9bhhcWu4Kz/n6whtDrrr3Mr0iMRtPJJY
kP+teym3r1iQxKt8YE8kxB1WhdKB4TXWuAziNfoNbP6+Lc+U8BllBYv3v88gPMNVFAdw5znxGosb
/bZQYRd/HzuL5RU/13+3HIrKW4qefydAbFddKwe8YOgsiIBNvE1hTsbBPixEE0M8KT5N9MB3Fjet
woF9OKt7qO97ZivxfcVZlv6/SXHg4gyIs2V54q4WZ6liZIl//50dcbuI68VldAiORsamWmgMag6d
+KJZUHkHcXSj4rgttpzuAwPgzI1GTNQs7yd6QJzRN9jcs0aRCUrd1a4fDjc2dqjqoZ7KS4D2a95N
eLJEhH1KeBpTvG+WlFPuJwQGAIDbT3oBZ/4H5WoeDDoZqPbKY2aRdSfep/OfpQ6Yj7rlB4Qhgio1
wgcwZ9ePglKJephhZkILgSMEaoNGBSTFGpSQuiIHaPpusS234nCps4vj5mU6KuiPMugPdWyupclt
+4nKqKQCdCYQ/pyVw+2kXnSiQBS6oBocGogGdfzgbd857bKFgnj/O85Ge+FBIS8tQjV2DM2ScP7M
hhuOBDLztp3UE8RxwnTEWeqWzOvRd1pyEmGMfue8+xPxIdj9+uHOwOJkN0uGO5jpcxW1B1WcO4nl
98yQO5R8mul9ZYzqmPkg+VFX9a63+c57m8/C2pDqzZ7QIepVNn+tuo2+RfeimN0+ZrlQcue9saL7
KpnnwCU2PHjZHUmsjZRuwfFuVVznYp1M+LyPWy5Y3F/0oDu/oPNlo0ImwerF2tSKO7A0SEju8vln
Qblxmh60BdTtOVqcrG4oky2sqRLK027azZ8/vbWyeIyQ9WCYTDjETb37zNoVZwLJg7hbKisWr/uJ
s0HVJHfNAyccFDhDhOtM7Mzf/t9oYnyBukP0h7qXCUSK+IbAjAu2LJbaTFviWXeUz7fImN0glM/S
Iz4KYOIidZIfukid6jHk6VGN+JmxIP7GHo3+KrfIzJiJWPgJvaed3KJ8WCzIrF9T0wdZ9vMeVVv5
bKK/Tq1g+fjBCQ6VLRiA6VqaN5G5UmNj+dzI29sYhnN85+JSVR6J+/jqNqM+6jNZ3I0fW6TO5s/5
e0VXExWv3ZXscKovlOg2o7g+JrZcIoEx07fSljOlnL/b5g+NhJxaXB4xL9mk8y85t7XRgr9aFeMJ
eQCKDGUgRcYcK7+hikTI9+cKSlhFf6E3wTFnYY6R+2YBSkdIMc33azh2vrH5itwc2bVwH0EipfX0
nKRzg6BH9fHCivPhd/6G7pZPk0iEYgS0SLlMpQm6jVOZ+3aTrl6rYlYtXvPHooICm17MM8LKvO8k
nVB/mJs/3+U9xsLGmqfLG8qRsIL2iMighyHYRn3/EUAckmNzqdRUo0jOwSWvSKIpCZDyUtSgvk31
HWyuQsolahz5vL3U6JAIiymIQzapL6U3Mn39Yh6ahbbpbW4/TwYusu+RuhLzxoEb+L3LWTSrBXTU
n46rF/Mh2ukyyys86FJs4BO1O7ZWT6qFvGx3ZuYA0jR5qwgnmjM3KRMD9zR1WTGtXKoFu2GEMmOR
YrMqteCf4AVQ6vjhCeXA3MJrzILcNg9UVoiLiO+I+CAvAMaiAkU7tRpIpPwLbUxMZkIOjsXUylb1
g3lg+3Sp2ZmJ8qKYI3j+75ZhimXK4zXtIYKV6szUzJLbdnb2dKu+AJ+aF0KUmtsjxendJp6gr0B/
lfMhHUz6GRzMmvdTDFZCDot3qqve8T2nzXzuHXtHzgmHQ1pKfx/8BAsBf1HQ/yPp8QE2yvnjgJ4f
L4EtS0WYKYpE//I5E2UeWB2YqdnsntuYmfbMTs0DuxcldnQ4cfX7K6YzsdGlp5bNLvim7OJv4mRj
nEuV6RVGSy7OPJviSfbP4xvK66CvcrElzhurDB/lVc4Bu6OnzAFyALyZaZl6BrMGZ5nDYG9ExJhm
s8PHFjXR/TGjz536JqP9DbELInUVJw/vy4B4fU/afVxUgxJLInmnqeN+4quozkteew8py9fVWIGr
1iJcX17kt8O5evch3OtAYMZ72hRv4wow023OSI5xXT9h/vrVuY84eEn3cnWYfQTvJbNGrx1dhj1s
1MbhCzUQTe+BfB8bn8AETpjMWVUIRPgSxPza/n8kndlyo9gSRb+ICEYBr5aEGASaJcsvhEcQk5gR
fH0vqqOjb3TdqrJlhnNOZu69tlP3y4fsz9MJ7Z6RkCne/nH3lg31SLuO+q1a7Us+JqdLef5xssWa
UBer5qZe6c0hmKknKyXRDpXtMFCjKoZtKPIqTBfE/a0pWyvKlR6fwTFBE6xAHRiXqXw3jUsJU/gX
cVrFyE5wpm/Uv53+1iEH4+twCiaY763lbAn7+EV61U9xwcL3oIkaKD9ortKY+R80gW2Tr6hloHSw
lp8NGpmxHf6LIXwqfCaLJpOZW3ll9Q90vx0kxC9NZ9a1wy5S3BgNml8pMZfHzFL3k8erN8sZleXr
h/6+JKNCnKXfUDK552v5zqa5lfIl7bESAt5rFTtzVle55VAdv51p/GHmxd3Bks+XT5/b7sIblT5P
ouwX2WX2NiF88WMyODNkGhzIGU16j027Zl1dVse5cECsyMiKVEx+xs9aWeaig9CL+7n4M5s1ogUE
WDlJmqlb8pue6KpoK1dPHI5rDTNremAQeKU7i8ZlJdjZnfEoAvENEK8WwoYctJcaZMv0E1+qv5TZ
5wcXn/GtPf4Zvj4PxuBPzGm7xlH8YuZlLGdmmi2BiR5hgspr5fthd4MTEgvtMIhGvQrLcDNtaeMg
Q1xG5wiKSx7uwmhd8279InDdlHi4tqwPyjK+yvVKRmNASUBXmlVuGRLoqlowdMiNxGFZ24YaYBR6
Fl/h6D5e9uJ1l7O9np8XvPqatjWGL4W3M4m9fvK6xJ/FRiaDkrdIO4QGIF4RDsNdeHHhO+Dpk4S2
nwQXZfNKiG8mhRn+n1FxsIqntx6yT0vZyVBtqui7TVa5X4yXl/7Ttd9Fe9CNb5CAooz5FXUB3vDx
Mkp20bspqHyyKUJnKL2hRbWJd3yxepYIpKD/NrOMHgmCssVEleQIuYFipQRHQnUp/YEnzHq1OwHq
+JxOiTMANZ9Q25kYlChq4iWf29BXLIestIx363rNeJdf5pltZpau4O/E//1GE0nbSjedxfMi09D9
EFW3mlUUT5+NAfNWvx2DF14EQFUfeoOjlF7/c3RyQtt3FYGFqORMHM8r+gUceM0bfyX7gQ0ym8W0
yaokJ51z+X7AJdIJQ59VIO4Lg75bLZ5OWrzZjZe9J5jMj6zb+MROE9Rxos8xAZCJiwFy3fPzoMlh
o9gjcoS0V5ypBFi7WRaq6+MWIuAGbnxJ/JoWGdQcT3cM/0l8wC9tZQsLuzAdcf7Qike3y05BLZW7
UjVjV21ekdye2Uq4VvHeYHcBkmG40o3vxxbC9s7BpNNWWJQwbUSUrkfhd+FgbWboL3crlZ/P8EZg
1ngvNGsMcKnNVNMaojWiM+bNKWSZJUAANikepxEcy0oNdC5n/ca8bfE3W+sUYHgd9322xAoYmI5o
WQhseR7aHjLKCm91CfX5wGmB7bT5GNONqM+OwnmVN9GafrJXsQSFhAZp23kDNmzVfaLNoqd7zD+4
SaHsLxrGdBkMxXe2O654dE0DcVqa3y8+3zUaYMfMUcOETFAXfIPD1FAnTbuSFQfMHZECHlnwfAnQ
nXYVxLgYYb+dxoGOr+rKmx7FPcZ+pLsjFdeGRy15RwF5IA/4GB2Mga5j7FRe+FGTGo2Qg8lXyTsF
/yXABFefNKAqjHkCxkEMqsP5YUDZR0A0JApa17RJ9uUfqVuky2EyAGiP/eZqbKYTy6c9ey0U1WZP
JdHw+4nliAnCN2Rd8Q03Ge4pnl8MEUx2niAEAnH46uVkrU+namFNvKCPNW9ZzMWtp9vIOlyxhFOo
8HSomiUueDyvTKWBCemi1wubhgk8PRqb544ElG8upoj14c9Yjl79kf1qGB1TzJAcvR46vJjejY9M
C0mEuoZQdkApdHdcBBIH4e4DiYjMEIQgj5n6B+B+mTrK+EbIzG90oA5hBZAXsx6+atEyAQbmdFp6
6IIJo3p9k5Fov7zuW4UhN1qLrYQix4an+gttCun/MWqQha8eMSS3nhXhmwULziDVFX+usaLNAzbG
le/1QfyDD0kdxhHfpGyXqEywA2Ly1/DVzNhWyiCNYzaCrdmxlfutyzA82tRf8inOwVvB7OePsQXx
/n6KVDLZykwgJ1rDzC6AQx2xBX0/4R7H1oCN/bF7/uYl5ybEUcz5PhfMfYEwoCEQaQstmfRxApoC
8Nlolwzd1obFRuRAwQELld33IFGUiHdexFAgR0LGWYkEg8EPw0EIb0zxS8ZyXzRbtmg28dkjO6Sj
wBgiZL3rDo8PWAwUedIN4kGPpDt5c4CfUOu8JORufLD8AmjsXbdfXxzzmg/egVvO+8aoTmGSoF6S
U7qRz9w+1PwjTXUmuYAAibNFv06BsOmrNVx9ygf1Hm6TU605L6T6IRjll40orRPE2Y0larklFYch
hH5jzn1t/LMMaIh9lVaosifg5FxmNj9hzRJKzxZ/sgQvEZjmR2GZ05ayldEGf/FZLY1LyN79WCcn
2oITQ9GcyVxyGknbmbmlMf9HUN+p/w+pndELmDW9bMroKefIX9aZtTxuehF8seBn84OI9BVf9ALe
D8cZJHVCAM1lbRrLEF33dYR0T28ZWhxTBiazzObHrR6IDtb4L/Nruqn357u+id5V0qjFb7KHuzvJ
nJQ40fqBoB3NaLyEhM6T2ntPFdQ9qj6LfNksJz7nDW8ZMuHP8RzdIRKO7/pF5zhNvSF41HxKF9wI
655xUzdx9TwlNvHRP4C50YW8aQDFeNwYSI0k9Ww6BVudCeNoHeo/WrFeMFMF3XqBLNKLm5BhM2sv
vDMaLaovErmHyA6tnUIw06/8ckVBX3EYey1cPLYpHAuWoIDhKjNUj7k1e0cuvT9V3a3ieqWOZwCN
Xo4oSCp8HSlRTpU1khFasgerXshoVtwU5Xv8ngiHl4Z38cVLA92NNhdRDExSiPO95P/amTRyre5Q
QZmuXCbaO1pWp+bQ0/KZf8Wz6cy/ovnDmevQBP0JhAkN7smpd/2u+mj4Z2Q8a371J5EWR/bNcX9+
AEQ+4cPr0YRM58pN3puDOZ808LMZv9m9cnO7J4GVzg/Hbo/+N53EAXlHT7uHlj39elxDZ4olbate
AfVvX2dtK3+C+z3OGrrmWNAJ4634XFzbnwWNxCdSa5pKCJqMa3dMaXS+6IFSFdORI2DjSH2Weoxe
OYwzHdm3P90xea/vJT/o3KWDdsuQVf4U6U/ScLpT2LY/83eDh31uAjppd5HOFH5IT73SgumOr9Pr
FF7p0TXHiq4dxdm/v8Pv/evdWS0/CRdg1x3nYnzu9XbB/MHnL0UxW9M2GZgaUAnSf6ZVF14VlOax
x9Y5y1qM68hPTb3E3ofEjTP9nS9N45nGYHecr2txN67zLJXTIgVuch8CeuNXDi4MYGf4+Jp+b8TV
qPe77C4jxfHZffo9pXF/TvkwClghfjrEvHMnCoHUeQjm78mt3fPS8y8f1lGYztQ/E7eJbQDNKhWl
Og/O4zurqHGdm3Pzx3md6I0H/c98i/9Na6FzombdQ8Dj98eg3o8BV+DYHeq5KXzmcinbinuZ3A2X
SSPobHUm7nBVZrtYcS/u81Woz9S0ULXv2D2OGk+E+Dl/N/42PTAGwvKMSsj43fJnnnGJ1+Q+97Ir
nqRiz5yJk4/1ZBRUBfOoaJ4vxXTKU+RYPARnDsfjJ0tbe47v6uwYKH7Ez/lYscc5Yr6XxPRWn4jn
OMWyYjaf8h/F0bQVcBYI7/PFgi63q0/tTvnqLi/PuFcbzX4gP4J9dIDiS5t6sWH73r32Cz+6ygf5
EH3qJ+1knoyDRheOc5H0nW2F+Y8xUOCPL0N35M50Bh9q/GyOfMTizgQzvo/X7hOL66lxld3zk7Lx
Vvk9KR6IuS3VzbY1UUazxqO1YeAxq0jpcMW7iRaTgQMQ+chXs1HdWfzY2KYdEZ26OIhudKyuYOq3
yT4781VotKfe88DhFbtEtqKrB7bAWCUon6BLqnvsgLMCa4vS02IBsBcOGj4PYh1bAgjJ5WItB9Dd
0O9O+2Rr+LGTbAd32mPxEiyZBETzhB8Z8mLiLFyYSLyL8oYcaY/USD5ZsTXwRPjJVtwAurjhtj0J
+9glwdGe/bXGWiK2dlZHgnHE6r0Lj5rz9FS/2D6CwnmtZgvpa4v6MToyVKfnzBgD6Cd5mb4EIpvG
4xoT20ZyFyfSUB0o37bmcbUDhTg3xRPWeKXW+qbZylaOVtpY5QDYtA3+RqvZdtbsHSDemcmt+Z4i
ccepR4qDBESVcqa+qfveqzYEPDsi41sgw3Z5ykl0emz1I3pjX3RN+7WX9souYQLT88g3m+LEYu0q
DDK6zWSNtmyjI4N30aNhYCayfbrMzy4AD1BPVZfXrYfgQL3afsEfRqEBTORrdjUaTvvVuqmTOtOf
vFOdGkm44j73yTHfP+7StTjq7DdQ/fL+rdkCE2RKAkocayZr5E7x+Id6e0S/MY8STfwO8U66wXm6
8O0ETtc5Nlc9IEdmo7gKejgskC7IR8Y8T1dHGqZshIPuI3Ga52JYsDumtnPj9cG7YDg4OvfaEeCM
ZfoRR45NzJVvaD4zlD3RioVjDtGIJXLYIMQqTtWFq+JXq85q6dUqjD7Y7tb9TpyHWfO4Nz0yrd4l
23j7tOMtoYn2I0j5RzxMu8Y9SLMXaR8jbcayQCeYF/Ediziaaw78pIYDj1kCILCAMa4q0ubSDf0s
MIhbbWOQ0o1iA21D7Zi0yYEb+XR3ZuWQXXr64YVXsua1mDzNhh3jEdYIZ5qZ06ZGDTH/6GyLdK1n
ZzMi7vYmgLTxZ54nkig/2zENuMTvoZsHxCNgror3xkHfCafkjBFrskw41eVWOA1/GjXDG1Qk3FeL
Q7EpNqqdHWLIC6fyd/EFUMXrXNr+Fap6e4SDuqDOBdC7LbYLV2KznGNG5IvCW2WQYQ3M50c+TlC0
mDKcp7t5VoPK5hy0YpVgqFY42sp0RJvzBITQ2JnfpxINwXjFtJrtc4INFOvh8oiDVU4pDSikrczq
beH4uNTey07dYU2CwL7yeNGRHkUuJF9mkvjh1xrmkMzXqM2MwNwKpKsnDtGSjrGOVhndHm0v/FQ3
XPiKI6HtHNZoIu3OBVbOKItBJGDAXePPjxJAlEA45hci6/bTLQaHSEw7TSb+SIFhKfILu/XCbX0j
ENcD3caTC50eE/7gFvC/X/TcPbKOUiZF0o1+vqXbdFMYIfaesilxWk+8d6ydm3L9cvOzyXBZs55Y
jShKbIWFQz9E+/RcX9Ozaglud5au5VGmsAvyrbF92bjYiUuD/edKtrzkB8FkDd3g8JxlpvYC5YTp
SV8SB9dk93CJHTmwRDCZYRvddRfla8YTR4gpdcZJpEnt0wvZ1CdGAxkLzRMx69w5Qz+5psDfDyB1
wg13jr4wtz3CP6itFmseIadeZU6zfgQa6RgcyBEgazyxzXws56tC6XdaVzzhoHEn1H7J1dgJh2EL
Vc42vAYdLC0FH/z6+kHXDGMUCnuGvHu2Vh4rQMrMqAISHux+O0tEnuwWE9D0ee5e8QKVa+ihFkum
kx2brXYwfWKHFT+5am55FQ4t/1YsFCh0N4ye8ObhzpPmgj2/ILLdEccB1g4h24XvCxIpWDgRMTgA
aiBzuNFFAPgvBJyLA+NecrNho2wG5PRbPI9LZb2whI1o4SWZKYDKWiQQvXQXdncS/nLW8DlUcEPy
iy8wLiJxNHhVS8BF/LL0UqdzwvcJRdV+sarX6krcL7byT+FpR+ko3uOvcJt91fa/1ET6+XOmoUT5
euT9BkswbGY1ycMz4boXBHqwCtgySkIWV8ZYLLcMsxE2aBBrcpeZLnq313b229F1ojcjsZSwW1DM
Py65/7rlvrEXncmNfl7uN/JltGnzVNtEY8jgivWa4Gi8xbhKuA/nwU8PCgPZGRSV2p1fnnovPulB
TXxl6AjBw+cn2OtHNJLBwpVdYEzrwiIn2SrRmTfb2A4WVuJ1/OdIVlS+Hb41/yG/Pbe62zmx99wb
1uCIRKiBanSETWIvuL8QVHlo0v1ohZYSFLfspgTxFwYsT/MxIQW4ZdnAk4u0n/ZiIHidZzqx+0Sc
6+U7w6qccBftyyuFF+lyOpRsLBPb9Cx/m34cGKfuHT4qz416at7FE87A40xlO0tHhM3zfyH95oD7
Q1GV3LSA+preNztN/VV+LfaGAwLEfmzIyfrVjtwqWmupX3MvqZ+LL3UfXbLb/Jv1rf4iFPOW4jPh
MbvFJ+NOC5LXDk9m5+PnY3U0d+qGDjq4c1YIEmTglazmD8eOug1P8bVkksmJaRcdeq/1VHS7CzIs
1V16zoIieJ6rM+lOHrDAYa9/pNAJx22zVz351l+qk2Fz7PdGFoxdsx+42rEnbg17OKucB2RvvBlH
drOLvp/JVkbQfMUX4c5ymV3Ky2D3frUjTPE4fZYBg5Aj6XAR2u99dJc+qzOEsmsdJEG0ZzKpH9Td
dBh/CltfIvQ9hj+smNwr41ReMXHtOfrwzmZHaQ3QxDYCMTB/zLO0N88CeTiNDiZ0eANDe8IVj7b4
FB4LeU7aNaF1A0ypvpLf7JeTWfFrsiZBWESUwK8uRPJll+E23IpLtCv9dIdDGGoKsMFVsxO3s01m
YcE/s7q9vJ1fyoIPkNjNObHrAMLwqg36TeGOzuBAyLVVbT1dm3O+f12zI8FiR5ME7ceP4GZHIuQP
qUPk6q1lZIHhfNX7oI/t9jLaxcW8x4do9zjN2BbiOw4IA071hSPm4d9HupRYs0AC9L7qpbv55Fn+
1hfAh9ALRm+0c4jqC5v+nC96ovfkJ4ndYiN6A5equen37GIERvAXHsNjfHnsuhsX6nfwOIvcu6/5
f7V941U3Za/sSYT3hpzr2bmqb+7Ip9rlV22n7JSTGOjn107aM2bnryR+5sd0nmlXm2fzJ/mNf0OY
4OUlvoTH6PTYCdqSL8w/wo9yl+7qUePLJ77uyLMFlHP22sRnrzuJX3HKns+gctC42l7jDz1OfB4b
vjknAjGY39L50K7xUXT+ld3man6XTnzG949JkUar5AhWstV2FA5BQrSIcSi2yVYi6Sf2NeGts8Mj
Jg6no87gYLbBYAAygV4r7sRwPpICqjec/hbvCIQNZhBKzug+dyS3IgZ+5vVOLnwTjBJWYT84gWMK
WMWuuNLdZjv9lUxX97rLI8eaVFkKyztxFusFm5ayzq3C5aG6xYfR626oPaC9G0HlTTtpJwZ40C/I
Iq4DGi9r1oSoG3UDtp77B4bi5RcuHv1IektcJnrGFy+hrVxpdhP98GRbkd8YOrBjM56fl2AyCbdk
CbhEHxMCkLsFezNOab/1ok0FDIZWPqsDVpJd7+p42Nxu1Wwf52HVrvVlzqEY3T37cXyicqKIM5xM
ZDthQwkSEbRozQUC2+KNFkZUjJrMVv9ZBggIugkBtQYVJu1FdggHcItdr0F2c3RtVlw2Ni8nJ/7R
9J/bYaVaw7nZt4DKj8pV3tZHeTutpWVHZCYMIBTgIgx8Dg6slD0RM9LmsRmQ2lQH+thoLeY9KPLD
c7QxtsMeQujmdQi5MfIuZ23TDxKxF9G5XZuu4OJFcvXNAkEGEEEr3w/yW3wkemSHGCIor499f1Xf
u20RkNx6fH0WxwrzaR0MbCK0tc4lkgJnEb61AZsLxwZ59qnatN/2hs3dR1DB7V7O5VHCnv5gC6qD
+oj9bjx3+2rfnKfrE4MYxzEejr3yqdoL7+XXbhuo24XXHgho30l+sW6PlUVm5zqzcRa707Xa5/fM
JtLnpznLW+h4nw0VU3d+3NuAr2LxedzmR/p8ATrEc+fJgNGbc8OK1W/kbewVx4FHUbXJHHShJG5N
93kW+K7VPvSaPUlIS8F9EIDS8bOabvWTrYlQsjmTBMlx2LKWbbtd6El+xs/KV1tjwvIER3c6fNKi
R620nHg5Rktzw28akFv99xXwDz99tS+OggtT1U331VlkQsDFLY7aX3UO32V6k6yV46qfu3yUT5DH
sJ9saK8OkHR4nvwBrxRyGFr0mYfxdU3uO7Ux98IxqXgngoRUOrHDpbvklGCzUyTb4cOMKY3Zy44j
9mtujCNbkFo4OLZByAVPuNCyV/qPneoVB2DmNpBszWUwEcyny4U3OOq2DMZtxnWL+VVPXSNS2Yi2
fEt3otdydUgF9RoAOLvsoH71/nQp3MlvUZ78VvC78oN0IzuRU7SESgiUP0CiDzNCTTHXw3NtTMuD
k7NwrG0lSL4yL/NyjjHUwmTTICfwJjc9Q4M6dxxl4qChf7rvHFDEZXwWJD8MpbUKUkTiHZtIZdGE
9fBgbmMgYPbESl/Hau80+WJVQr3LjQIzosxZJCC4bh1Pw6oQ4rU20myFqWKw8wuzpiFCgSMeY6TD
bz1A5jjNVxqcdoXFR1UKt4+QTsFZMjZtdWujlxVPv0mXWXxHvS2dVyvghYVRiSJU0DjLaDlzI8qf
lI6vnoJ7M6k1mA/3qBNa9Ap9q1gDVkxV2f7rLL8ps39F1m9hTJQbUpg4hLEUfvbi424oX6UJkZ3r
ShiymSE86FHsALRNQ6dNoWvFu6yBUaOM0I/yWyP4+iu040i1qpZ+NxP+uC+9ccBtnbzryTkTIVkV
a/zG0avmXP/xMqEfSeucZ5Fv/YjG1aIfnMW/FKKuW4vidhBX00x0ROJ31Q2iVPfFSMucVEnyzJcd
7Xj1lHIT9IRsRS4fSMkAitATAs94fOKa0BFDBk8KZjvxF7NgDqSEApDR4owck40U+rrJlbEN8QOS
FNZdFq3JIhUsDY03ppd0x+dg+G+2WVg8V+hyGku3jOCOqHfSSdaI8sqTAnbz2hhvDUO/c0w/hVRL
ZQ1/B/fTvxlxZVj6i2oE6MoaNpBRewofOrWewJSogZNNplk17uAnsZ8MgGQg29Sbr41gWF0SkCVL
U0cu375HAhyQy157ML3aOg+xl3zEiS/Ti539xysdfHlkVRYZIqQuNzY6mBACLKV5sWLKTR99FUGH
ApRzKlGL7BfBAnTgY1mGwO648W+PnwjT5v15by9cTAiuQLeNnnkzqR++EX62ny3wmRrJhpVDwSEc
EhTAqv5rrzkbOsQcpPgTMb/ojJB1IVtblj/Gp3LjJQyZ/UKKpDPUuvnqwX/SbxGJpCxGHFmRW5LG
Nd0p0EKLrFDivhvkMHssgIv0ClMzZbrOYJuhdATOB1vspj1KjGpgfTEGezG38RjLMxxVVkzQUZmT
v9kbh2gTztashDYv5EWG6hDS8MO/fkBfyo+fgYE2qrfSlnQ/MT9Q4Eecn7+JPwcr6kOWNx0eLxGp
UV3/CJo1iYgmdoOyNsjyEFYtiYGY7qVlH/0IhNw/Am6UAFeK8W/cnIpPITsxXwtHq2Jq7RJrNm+y
9NnQsl3N3+bE/dnT/bKyPXxDyGp25BjacYBJI5A2JRoXOPXGkpmRJrsGyH8obD3z5JUEDcUzsVKD
/Eq9REZx48dYTnptH/e+zvoM5QKNwHKAeRa7QmlJpK5KtHn1JVKkkiGhuIHXr1Cg8dRH1+6jXGx4
QVqvG2bRxibGvWpY9a3F/LVws3AFvzZKVyXWx8KHvhc6+sNeDMECnmps97hCLhmVYOsNuHq0dxzH
YGa9+ksK0otKSOq4+dfI6Ule6z4RwjCvpSvTvCer1wrBAG6ECoyFcE3IXxbIDiY9Cn00tlB6+qyn
JBy/qQVil7es3mk0bfNi2RDegVGwBqpxMeRf4SJivD6XBxG6TbqqXVqjCq3ZnA2K6pzIThWHOD1O
yvcZOulH+2GHt37c5KfuNFKRZZ/VhoTA0hKO6nl4x9+aoJAhOS7GQvbcqFgKK3tKcVh+M+GrcYqg
MXrCeGfIP2JRIWbBHbhjNlIs+onOEK+GxlnslNx79LdJ8cNTBTyAa2PwJC0zWE8HiOMiTLwV7Ugg
OYwHQFE3IMm4NoQRcZvfdSyBTK7KncA3VDHVc0lM/Y2BMTNLzVzpxYoCUpVQlfKgcL560Mk3HSQE
yDxMLol5msDwOSGkFCgGCz9l8Z5eiBXhnEEvQb3A1YoJmkaHFdloIwbZZyNpCrxGyJpR8/Jy85p0
GV/g/5H3ooKZ8qPXBgsdFu9WiN4eZcoi91p12QjU9pLO3NuzVHHaZcAbP9Y1Jsg20BqsAR3+P6J7
q9ROQnbZ6RjOJPL1EH43IfZG8uYZ/FKKpUxqjplBQ5svwZ9pFuxzpmsi30I3IX68Stw+GfN4+TNi
eVOS/kMZlpwvBp8/OZTLF/oW6e2v+wo/kXfrJ2LUYkfaxzNidF52Tadcksf5oX7r7kivnobapmIi
zWz5IBM9QauxtgCfRchKzti55rWBaamOlpqeLAIt4JebByIRf2SCf1E+4UHwc/xxsrzi/gjYPtoT
Q9j0QyZC3TM35Ua7tz49E3iGHW0Fohm+G9bMYs3DJrFm83qKKy1cP87h8z7scu5q8KrX2e/rt/gF
C8a9TzeY+PPOwafd29Om/Qv1L8A440mctgOkWKxGcDuK172E0Tu8iTARF8vS2DbwP/r1Q/P58Sd9
nXV3or9eMC3YgkWw3cu02A+QDlz0kATUe9JZYq3RVi0if3jj/xDoM3Sl+I0WAKbferovkptwFkUX
SNoNNGcR7hxj6QNcHWLaUndxLho7gtT2HpIjAnQa2/UhOr0GmBdt9yaG6wQn/HeBWF1h/zV3wMUQ
WZZTYBJgyiREuTHtnr4YLq8qb1RsBQHJji1zQg75/HuiFf6UeKNZUT+N550Dl/KBmJrdBjEPi/nA
SWYFgha5EnQ3HsLpouKZIDgv3zdU7dq+/K7+6JXL5U+r/grfbCFpMXPr5vANzmGcUhd/tM8OlfI2
jVx6bEfxCu6aQEUeGzavZJlfMt61agJPH4E2F9GKv/7kXoR9Dxwhc0VNcjgcqU0Y6OyeITIlNcEg
oVDFNpJbK5NnvJ6eqWVrNSl93diM2kFozCBDuhrqLE+w0YUHxRYJArlccgcaVFAjSOJDnBxrDt/N
dI8f8Pte15xXoiULVovY/qYhRmSM/FYXtxnHKQEOi0Qnuuf618wx1Hyp8PTFdbZMHhx78PEvehF5
sHGbz3q6hqm8/WjbCx8/R+4hExEGbyKnlaTGnlJdexBxQnoVqYbRtFTriZPyuDbFhxVqDod7yXmm
qEQNzkXZ5mGyb4/LTvkMiXOpDW3VgcoOMeU2BzWfudbjLJgz5I+8hEMaXfLkO0vehfL6HBZrCZXo
i9gL5aKi4zBYwhJxpfSBRDbtAkHACHzszgVrBb/GspbdSmE3FKdkcYySwhJ6txUyq8yoghuUX4On
MWzPRXblolyPNDJeAwM0UHLP9pjXgxUWVFivd+U9S7fEMUzNJhn2Bc0scmsMWGiv74xVrAWUyL2f
tHjzLBhIaF8yZxwtvvexSZpZBScHImNaWdEjwtARNX+5Kq41JLYNC3PKthFpiOaAhFA048s0EcKj
k+IRTrNbElq5ItoTR7DStJonZSOS25jgNzGQecPq9qCwwRXsoPewpRUPtHCMMlubJXZoHZ7P64Tq
KQEA8sCsUb9qq+qQjpN3LGKZeS5MiMv6asgJz4G1oJkMNcrTlJpu2fGJ6Emk9wmQSK98JkPhmsm/
388HB0L8/Pj1ixpVuPzvi/dzmgONaul3DtWMNmPKaUiFmCxsDIWySBvckl0+5gV5YYos3TD3anWl
KjuNUEBCXmS8dgXra1Rcal17CzXSGan9DY3zGfq3nEcjxEKqrLPncejI7sGrzgWBqtGi1G2lD4Wt
7FURA7EgLLplGYflyDrS5jo5pdb0KpZjCig3zuwHRVaD4voVI42b4CCYx+dCJ7SSX8qyL9WmO3GE
K/vBi2gtTocG1RBRHxIfpBeQJ3AR5zd+kN2hY3IgM5NpmF2qOCOgIIXoG5YGD0cfARoo/2KIkmGZ
3ad04bQjICZWBT4YF/c5rjteuMoV0Hk+Joa20TYeIHu0xAc1nsw29GSbNpL3Kr2VlC5zGSfm2DEq
zNnoJDsZwDew4qF/a6ut1MKMYKMqOLzl+GiLYp1xllM6ChPW4nZiCEimRY9PS7ka/ADUcfKsyOSz
NvK1nL4Wrd9MiEu+qiJ2U22jmeArpMhqlTFQWdz+bbZd64+YUNtQW48hMx5xU4+H6EE3VR7djIeq
6bqlMdswCh0kfc85o2q/uvLLSCVnIGXlbdF2u+HZgoMmoPQVfStqRKVFPSEhmzEw52YpZNcFcKmC
9Nl613ICeqa/vfJngLjXOTJI+E8ZRDZ2i+q1CA/aol118iFrbAmZ7BNPhhatlBDTiwcBsYoSikZc
QDx9Zm1cWsE1SqZ9z29uYQ1I6KnepoXwls9o0gewkI+GUubFMzCLqGq2+kz9S3sWQihyKOb4S0DD
MliCQwYBR6jeNOkNvH+cKyte8VCYDtn4WtZs0KUhodqCDwcKcAHtN4USMzf0mSImpiPMYacoJqeS
inam6LtF/bATXoekloHk0p8TWM8zmYdW9AxzJ3YVD/lXRa0YRtTznNW0fLF+Je1FkNl7KkQNZesn
UrpKOprsr9c2jEvQlCIs0Ve+XzyFTQRi2sDB/ppgUHbU/5qaEP8Tbho5tUM1cVOoT4n6XCnGh6TP
SId4Gc6vMoe9RQbPt9advoiXxvNT4zwxaKKTPgs7zwKph5+U717x5rFgjMWaE3PyTQoSyuK/eqGj
/fRK2Thpw3fOgc54+E0KHwtAk4E48YFWshthokarsXusYw50NXB3vccpJGacW1pvepAbHKLtrqVl
NZCGptXrjifA5K+HT9mudFtgcs2bogj7AYHbAlQ3HyN6+RPpTypyYh5Ma16sSn5IXUZ5WLKnEu+H
9LjPw5UCSuQR7rl1l/ZhEqXYalaT65RfVssSrrev61SJYMw4MtCKqkKO0GBienmXQcTqwu9RfK4k
gOIaUZ6JKloTIG7cSYgrOKHIoBNYG4qP+pmuxNHkXv6ZL+QIFX+IVxu4JIrcAQQlPZIyWz2STzNF
m98FqrZtaa6//nhGolKnevNLmnPGTLjVV68JJwJ5jVI6onD1p7pbP1Eri9cyY81VAs28hsAdRn68
WWqbNVQBrqqGIPfml1ej29RiiTcQPZ36TrE5Xc8PoTLBbAlLZKOZEzdfocBLwfd9XYucrjq6BLEQ
nbaA9MUqNSmfpv4hfkbDl0gLg81AVo4yl/VFlB1nmPqnooRrxGpTYvClgRGNIHJJV6h+hqE+RYP+
9uxKb8pMtvKXLda70RwPEl1OGmV54o2da6B0Mx83lWLDIH0kDvTM7Ra+waUTFL9FgZkcDUT7/5F0
XkvNK0sUfiJVKY00usVZxgYbsPm5URGVNcrp6c+nfS523oCRJnSvXkHCiwy5GW0Qg19ImFpurA9w
R6l2q7/EM3Yey9kZUDfFIBxKxyym+24L4HzVHLxv3fW+nCnfuLmOKTeEZB2Pd+t5wuRogKnfM0mC
sO4JXJQNdpJYhcs9Ik5zeE4FIE5oIRhGxmiikXfeI8NYa/UJOQjP3BnPhC57M4V5dbNguNrQS9SA
bb5FpPqO61eHQzrB5lGfTfMkDN8KiEzJbpgrhswtHEwQNWraVaquMxdBOuBVZKsdHybk1uebAtbw
sHTvbVTfGYdwP38V0KNdPvFg3RSk4bZdSsxEUrliPYylsh68pyNnQvLO1ZxhspVGvieulslVbT4K
xBwh0p4EUjB1s+aPzSWBuSyLkfKHYpEE2iaZfa3ywyDdWhQGVUdyNPuvY7kMezP+GyMMEKyrXZX7
HPi1RBvPh2+yHzORz9wadguiYdnnQGBdkGK6kH0BTAJggWbyAaUOOoo9MioyRCo9rV2Hi9XYYP0v
5ENM01yfsvK7L41L7gT7FIPzNDuavF/BJhqoyDo4An2TbwqmORXlFjziQSdTxMCzjIJrnGif0rNm
WA/RhFyivS53b5b5RoTrqH7qwMbSbxyvLbBVZ/onHKQtzocBQYz/XTBMoq7XK9gV87tGOFgYO/5S
f0PiLA9Vd43nT8eVK6VdMwzkMm41ySUG6stv1RS+4511D1kKJ3YRXyuDU0OesskXst908iLDj5Rl
WMf+UiBJkKlU1Xtd+eHwE+Pd9x55Aow7+B6NF1P9dJtZfQgMYd2IK5737tiMIbzhkJrw9wjxY61R
DrOC8pIg42w3yhSuyKdmaO86jWOTfTXcT168z9U1w2s5EtMhGPaOITbm7AM9K+QCy4WW519dHq1E
Tu5HuS7d5GkmAa2N4cLpW+KGpgI7Ay065hC1q6p5lvQxXMol9VNu17vMfil6eGewI3EkHzft3O+k
hECBIdjgngxK3JSoKRtDSi1x/hp+8ZFSLkCILyduxmVPaTRfeBeQTjQYEqCTxmbON60QqPhcOs/n
2bK3eD/0GKjaPn2ZTpasUPDrG+cpb+EgcQTlEToDFVJAhtRqzdJeEPKkvZGAx1YM4aqL+hpEn+oQ
FsFqij4HBCqthXauvXZVdpAteRNZSe2GM3xEPZ/clxpxNP2lSJsIATDDWwjQHFSw4cNy02Ji5oVP
PKIy2C217XI/u1iuNxW3EUh7gMhl9sZVnEGgo2kruG/rBjalC3mDCz/iBqWqCB5jjCQjc9+30ao0
IMHpHWX0fJ1066duvUM1nwVVh9Zj+VnEvkiwWSbdWdjvkny6W8ieXNKcQSQCECvrphuo+zg12rDe
zvGXbIgsDNHbskd0HdmKC7jVkiVh3bhmtGDpAf6FJj2EWT+06V3YZElzcQw5Jj9oFwrkZi0yUgZW
4m/EYjWhwQravTfAmZKQ8JAvGQXxRY7xUGfPXHed+8uRnMX3rCFyNNtUebJlxApYy5XogDlWxxAh
lTJe9OCUJP4giY3BOZW4rfjK0pToiLJP1zuHnEMmVA6WXOfUm+WQsN4mjH1ixjaMUCuEFw6pyF+B
gLX0GhlPjfbaMAauI6QeA7BevY8yHO2b7SyC7YRd7/KMeJFGkxxcHPA6ziHV5bue82XVYJc0pmcn
wa+SM8YNDlJjmsq+DGjrK9wZxXjWXdSOw3dYEwCA9D3wfIvMCT3cFxJ7QvdbJtma7ti0xMrijutU
s1QAVaye6LFHj9GFSA8LYkbDvHzsRB3DdtfANRqYfxnVanCrx8b6pAbuNeRd15AJW33PU20ruTYD
gVqak3zyLe9qdcy7xncap5a1xcgnkfUa8dEm5Ihbbtg5YMRh4RRPMsB4UjHmGcZlWdat9m95BS60
zvLF8W44Ghsds2LDp7Zb22BXoAXLNhi4P3Oam1HHRFXV44NWvi+F01Kfx+6pExicMtcXJz5v1zvL
fumk4pJd1gkqofRWmzdthjir/qh8RJOtJVuZIzKtqAO1aj8MUDxLnGeSdy+6mKO95fHlhdzk7V+I
uMGsfRAXmlRYY1TLEgic72rpyXpm8GZRPVYgkqxJXp1RTisrx92l0B8cFJAxJFzdXCCKiY3Y43ZL
FfogcQxNcSMSv415ZbJC4W/FGCRP/6YakVlxqwvYafRW+fQb880cP2l2Y0Vp4V1rHX4KX9CTsxcZ
/tJCdi5IY/Nb1LirUsabvkOxPbi/PPQmx5C8oM7nOJhyfw7BB4ef0vvHdWOBqjZoSgaXc7DfGirY
K52L33ipeqjM/XeS4kcIk4sSZKKBSKmBZ+95zn5tHiIve9AB/NS4TiGDOAwP546hU/PGgW+jpoty
EEC6n9FchOb5uifNQ7suGztzSXFxCDsafVM5xzwZX8CGt0HrHSkW17kz+1LLsQwE9Vv8tai7zcvy
OLL01zOyJzPH21eSOJG8OGG11oiwEdl+dDdmrm3BY/PiGBTnmAlediJZk3FkutaIqgq85DDaBANg
ch2AVy5t8eC8tniA54rtCh/wv9En8EVGeH3YkvKNPgwFoNYdTAB4qijD8nUwHmOq34WDViW4lxll
B04NQWSsrZ8AfKM0TkP/kg3FPkogLpYZED5JucZJebDDhrnHYI4hV8S8euRMOdNfeh72pWa4MtPX
pbO3APy88LLAGaxFFtF0bNVMmsIn6h+Aa9TECYJUEmA4/UEbCu8ieLBsuvEr6i6TVq08ILlYPBNC
3nLERDoaAjxvWJJpn54cbeepc4iV+VLX8B8GFwF+9G0HmFfgmx2VFEk1cysSdMx657b2rm2NrWBw
PYkOWnPw0WvYmlcMC4dPm0DZwsC1WHD5CdrjDB4ucddtxzHKXy0H5fDAzMWYNpztA3piFf4zjbfY
ZJLNSVSDLpLJ6q0akGcKT4PX7f61rk5aLxNW036fTJwvedfLnpppDJaDK0X3FCSXAPJ6ZrP/S43B
w4OdMqebL4LHtYAdbPlQ/gsl/XjyGM5HblWPmrOHsTArxn3q3JbeT6hfQ67dwPEl39iAEV9bl7pa
VFrgJGLkQobRwqc0LGzlPe3eMELSKqSm6lowquQqq50TomjDwMqXIU0+7aPJZmy9nOQ/E5/Uxlxc
e5PQeLQbM+/YnrAMgJSc7Zo8w7hz3icyOvWTV2xq2fzLay4/elp6Xou00qXBNJAbs70sr913WrQG
JiyXbljf9AY69/nqgU9rsFpIh7bPQDEdMFELI6bAJa48VQOtP44uCkgpv8Vs2TGPdsZEvzP/zhgf
V0PBqJCXzU7um2wnwh+HIoHFnHfZ7po0A/fNbmIFV3G1Lrpha4SvunHOvYsS5WZgVhu4kh4D1tho
XN30YFh7C/GwhTtCm6GoruLXmDqiVhCfGEvrqOBU3m2jqj3KiVkDbuGaNH2d1rizr3bqPpfzzqXh
6iSGjIp2jsFsPGFkSf+b/zRlTDojPgMtBDkNXrnIDiFYtUz/f4zGn/xmNBjsLwjW5dqC5FEa8jJq
DPUYahUtgitD29gYkOtTwO3LxJVo8m3mQTUG7bFd8zGMAXV1wgQRCKbmR88VOajNAuJR2pl8lVEc
OZY6GvYWOpP35hXTQxkyg9G/Um3XaeOG45u2RqpzUXV7ZZhrsrbB4FWLOSdLK+sxd2RZOH9L3Vxp
97CgQ5D7xjg1WnZsx84PZP/iVbFflgyRVLQjcpNFljmETxucy2wAF5Mn7s6MCzMuMNcFBclA3ojn
gXNi5LhKBG8KeXYPzsFKfRwM3JvhHUbnGl+Y2EK4Yl8I1F1l6mzRROcDmsb0qvVYlk/Nk1eCsXGW
T5157xL4BWRHzRXlCctI2n+M3DJeYBV/RgWQZ4LhcYb/xmfClalxE9rePeAW1Mp2a7c/EDaaRh3a
eqePl5IcBHuxmM3k2gj46sryW/oykyecM4kZ7fNSNS3bmSt7OblDgCZ7/HMZAdrYhFv6Lq5ANGMw
jVG96Y61sSMgr5SHEp4pFoaUsRJB4E33kWvfzEbWZnEsQBhb+9pUDCtBPHrtpBnwl/T+XrPgHkLr
RYtYseyxxi4xs0YwrQyeBfPLWKhtOmsDWWmPXutsuTUmdlptkW0oO9jwmromsfNNgmVJRIL0SKV1
OUHqeN17j7LDfGToEaPxc5eDsZ7VPQpL35WoprA5SJGBNsSEZ8mmmmCY4bYV6NMqKZx11rvntOMg
mBC1ciHzQm8JHaK75HagOW77fls3rzz72uWi3Sy9azNd5ubFXtz62dcGtCEVQvfRtlADuvZdZXhr
ohDQHplpSELmjFcl/B6TQA9/Ieja5a0rz0qhpeQtBIl5cjkHKuIS5uuQY55GbRh9AtPwNm3214LP
mSmq/wGfcV5tmBGKGnG/Yi80fwn8w1Is5k1jzd7Ik44DH/sRzwUtgGQfIjid3K8JL3Y9658zPBm0
oMEEYiam0GM2ghjij7GFYqIYxMS+MyJ1NkAXMSWQoMXunoucFWW/ikz7FqW5dz194VVFefJTIA2v
++GhX+phR3srmDgHDZYO07+8Usc4Oeuq2ui83IhtUKU3D7xUDVjccErPUMiciKgFXJvNT5Z72fvL
zTngbM6T3xjL3AGAHeJKY7WrVPsZo9cWBFsfVjkCE0V/S0EaeJcAq51WQWUsOGWPI8MPTiHVfLko
4iGEmLgx0UUvFR0lZ2LZJDJx2OL7RshnVK2IyrHVCy45tKrRlSIu4cCjnDIxpu6b1Sh2heNzTA/Q
qRJYUToDfQtQujcgFfKIExsbf7fC7p4lNMWPHqiiOzF/T6EgWi9GqNbBYG9tNBVl7p64pVYWA323
ONV0m1p+YYzTSg3ySL0Jx9WoyfVcEwKEXdA81k9G+m4mUEposuswvtCBtbRWU86UNqKS0ymrivgV
3oKTX90sOiwtLEDKMOhb2F1zA1Moe24cMiEwA2r6R4DSXNqrUCelBtUk85fdsv4MJmUyC/HxMZ4F
lMPKWA+pvJQmHglqxCRE/MVgliCJmvkGDgp2SBpydwloIorwwwEy1gG16gT5dEVWm1pN4YVDtSF5
bqmWZqyZm2La9x5CZrBsg0uPzycrto8pNHxP7nX7nAljF4Xw9UMYJ7B3LGLj9QIa3jltaKTso6hr
nPsovFvoE/FGC54zz/a5gTeF665cJj1x5+yXV7EsRiwy6pD0gKp4WuosM/LOs4MS4HWBqujzmfxA
CMJ0on6I7cuCjrLyfE8yj5oydehk8R8elJm7pfyn9k+88/QdHwrS6WrOrWl+N6YF0dh0IY5mFt5m
TE5im+PP7fGlwPlseB895EFev3IYmdPTO4l6q816sRBD2+4h6UHiwM93iIqxSWwJ8AXYt8HnzC3v
7FRFlgjYjRlA2p+6bWPDVSyXdvsl/P1vGAbvqibZu9Dw4kW8y9/iMOXZf83wldR3LDWicrOULe70
lYAY9OMNjlDaTsDm5IxysGnzokojYA+QYC0wlGo7hOHgDanpEYdgf4TcJXSCnMarNPN55x3OcK2w
HqzhZlT9j1vFsBDwvlkAEga9WXcgiz4Ru0qHAaRhPIOSJ2QGTeU2D3h1N+JrcDAMHl60JUY3XNuE
9ClUItFfS3ZGnqIWgaO3TIurv7b/G1zxS0U+msjgwg8paK3hi+reY9I2Wzv9AfxKme/VXer3gBh1
CVeq6N9HDZMdG1wRR6CZseSIK4Z1qmn5u97ajzYkxxL9ZNtt86Q/LcglUEXIi1YcKI+ehqsyg2Qv
efTsaJcTJsAPX1ZW6DG7FcR7da+px3gkNVcJtE4tEwxJ8Z/i6qha8g5TEuuvLHlGHoIZYmZc3DF9
2NkZlEpCf7pgfGDeuL5KjQ58+Fv+XUINFWlvVkf4posQbnQWqytaCQGT8n3Z2ktzWs7XTqIq6rCT
9IZT2ESndmhwfqAuiCJzV6fGuRZtAm8k/IC1uhJufC2ke2hx+o0YFMFeDMZ6DcVga/1HXflrWmqN
haMS/Ay58wYcvaqaYi8BeypDHmdv39FZ5p+xTFep+MeFfuq7TZ+/07fussE5VJQ1Wevt55wB59JL
Pwze32DCC6zarYgQd4T4PEltw4TSibF6br5SKisR4L9T3WXDdLJ0N7oj4DJAIbJbEleyzRz/6w3K
2pLc4Qp5CEWDDRkHlOdJdvq2oGiLMSjSEDXz5Lr2lkJgBQ23LbitFTRPb5eACJUZHDXhfLnQl0Jb
ngLyp0dnVfTkHlPtNa69DVAQhe3dI8eUlEYbEE79kmxlQ1YASgms2jdc7ezQhC9ckhb2kZDimCbP
tqy5AOsHkzC5EQrlzub8SfblzNM+OO6BBq1NuidNn5i5ot+KNr2AggNJdaAEpyktocQN+EDgBaTs
Pzbig2HgCqZh8dbGuwAWwcyt5xbNkWIEbalR790o+HETcRnCT0FlmQ7zYZkljBUEuY7rqU7xzjf7
oxa3fgfqrrfikHEsSERY3auTuVu9uUzAPKZKMAHjZG4vY959jdF7Hq9lfan7cFvWq6xGcivyZ1i9
vChA+mavWRnzq/Fk6vY2nr21rZEOJK8h2zoeNLK+b+7wNg3NU6ajzDXVxuG/0FjPGYs87bYeMRnu
5INSBiTD5pBrvxJiUrQ3j/c0CaZPPGKFu2aC81ILI6X01jVpV9wV/cBQjWZBimQPgJ2mgV8bfDe3
eexPfTOuvEDflR6KcmLGJxteAblDXQuHoMOKLPrz8Gb7bQJ9aa8SWMoh9pXOhPlKGeJA0z7nndzH
In5VqcOB7azymxYGWKIZmypwmJMlxxyZXQZcIVzqsGnxiyvRi9Evaf0SjBXQdQMb4hmsUXsYVeJX
eKmksGsGk3l1V9Z7h+0bAbkwVLZB2hj52OCZGdTjKKWMoHkHmtFN/GEcn7nCAO3MLXHnFvj9Fkjp
h8gf6ZBCjBpbD691cZYzoTjHDPJ/Ejx3UCSGZGtxgtrNDJiGC0IC6WqMrI1K9FcxE7LCbedRgE1A
PlAOtH5ah2S5Lsk9GbN379ISLOFGIRaIhi9CawNwGfI7LNjwkMiVzd+7QBDIrcR6jLRXCAKbZnoM
WrWvqT9V/WIz7qYAh16hrV2gq4qsDFo27n8SLyE2MvqXwCtR+22Of514a4r6sYZ5lSRkgVMCxc1Z
9BxITDCLkjxAgRReOSyOUdzFQAS8ToAa+gXzzdD23ui7vBrXD0DtK+azxVthepsONr0zj1sPFuYA
1Lv8EdcCcz4Y/JBGE0YCTnpqvOJoZDE7oN20b06THqirle0dR7oBs7cPgo1lWLvC/gfBxeaZNfju
qOm37GxgjOU5FPiTQqGtR+O57plwyoq8qORSv1k6s+wB3mcqDnNeE+dIapOztTPj30xOmxD4oTBW
iRYDo4eYkZfgKmkhCzvqrvpP7r+lmIWN3sdvKWwSnFpJRSQX0oAeGUpfs8kwc+RRV9pjhwah1hT0
nQu7SnpkfuqotaAomdLAWeh9YbsYaNP1bsnP1cI/XTTkdTPgAaCq6FFLhmxlxHAPdI8jsC32MyZu
nSQZoWzvhUlB07uHBrph9R17f3Qny9CNMtbJ2qe4e82ye+5+tAyQKT/DCPkbfFxA1ljnC711H5rv
acqDHvLtQekk7+G2DQvBhf+Z0rJQOT0Uwj7bQNv9viL3xJbnCEiBSy2nrltIGpkFrxxmR5zZazns
XdeFror6XtQrsVlkVpO+m5ly1RVuxEuzyUCvq7sDX7LQuibeVtEdLfM5nbAuqG+2lpNFCnG9WcrB
rl2PCijVgr0oRHsudbiNBfibNTCeoLIS62g0Pk09fRUNeygmM9j7p5HNFHbEfg90pa7OqMeLMIYa
b1MPpF+CK3q+puNepvj1xCrx7taSEi0vCQN1E3lBtiBOMj/oQPi9Qbi8Maw7Ve+KeVxDBI/T/jQC
Ybe2sYPcMhbxcxJGOM90As7ydShjziRECp61mYvGWQ2INEfEa/Wnw94tdOeTkQpsZXaNZ6GMyMer
DdFo2BsUsCo3171Z/uvK8QDaUE425Wh1GyYcRUAS5ORXDpDS3BIclkzHoJ1wy8RsK914JD5Zwxl7
QlPRnzovnnfRAvOYiCdlD2Rd1ru5RGwS/SVu6k/ldQIP86h/NXhGMe0wRkoAmx5xnko0GH5CmOpf
y9HgRojfIzoS6RKMWKdnSV9rsnj1UDvquN/Z4BYjmyVPyTXFe1aqq56DyvQWHHz9WDUE1EApPMjQ
2Zcs25Xs3wGLKbY7OouoGS916rB9mx5Cc3trqgJOTjJdx754bFtQQJdBV+wBSGvNwf1a+tnGeJbZ
fXJgHQfT2mgvVeQQr0xrxa2YzxU5RMmOIePeKNRV5sGW8yeasTgoSsqY6KkpEcqN8A0GE01xIX8t
+mvJUJw7L4BFLQyGwgXc0KH1rYFVqkBdx3rE9raGaSBavwIojWmlasFYgnnlGPhmDPWAsq3NxnfF
IT4ze3BGsDtP247GRFOR89k4nyqACo0YvwZh28gpMWcnp0o/xnTcRLCx7Nn+qJBzokunb68JeBuL
jxx9U+Umb4GhIxkplqdM/0PC4MJGNjogRMICMUm1oVK6k7ePp3uVZS8QXj2y/8aLmnRfOjC7YtJ7
ylk7tG50d1LA3pLg7wiAZYAlb9tnPZ2ORciYMQHOnIFlkxjxMYjnpQv0p6HCrC5j/I7LVuR0N3EP
JZwtTd9pDBocjo2UA8sp19IBdSp1VJFmqvsc+r+F7Pali9oqL18kXlX6oQcZjIenGX8EmsHeKg8a
451u2g3YBYd9By89/wioT6TxLu0G6Sn25WF7zIIQlg6xJngM0Oo5tfU1GhR2EUx6T77OxCxihW7v
IyO+4jiXx38lkDs3bF5/MuY46k2TbG33ucEx0nTJpyun4SHRnCfDwMhwxuVV/treLZ40QFBiPRr6
pwDMSKxqdCI9ieluCDO20N8g8b2ZsbFlC25MdWSm2ZZirfhRHZGjM0ZUsPSliaWfvfIwQYnGbTeZ
/wYDX03OVVb0WqgJvgaUHoC9OP3TIg3liMVkpjs4MGao8l0GFQO8JTsgyiaO90tf75gcBPjEjmgi
xksbpxS386ZBUOBwLHA8QJ7mvgYgs3F3TbXpk2OzktkjQF2WXppsfGNCv53pX7i2BH4C+NTqzKxR
hi4VzjpxIBbyNmo4XjOs+KJ90TuHjLlpC3FvKOdNmId/iZpWTcX2ajDXm6eLpMa0g/AQRfUx9LLX
QdhQSxWM1u6kKMkiiqOxsrdmEm/jaoJm4IK/Rr5LbRQnp1TkG3teTI51aHz9blIOYoZoYw3FU+9i
gBFNzOwhrcJiOjShz/XKn6PS77AmKv2MCWQNRZ0uaMRQBQYZAxD2ag8BbDm8mSBlPLA+RIGprmn/
Ao40gBvn3PuZgRAKbQleVhXej/xgmxsz5ufoZLHlUeTDQKkg/NblGve7BfJZwN2FEV+LK2K9kWrI
4Obo0k09WVcIqj3FJGxm6Erg7mjtZK52ehiQqSKoTYZjix7DMD8r4xj0CcXvye4/WPEPyXiHlDx4
aA/kR0bkvDvPV53KMcLe1LPox8nIy05yhNuM5ZW6hwyhc1p17XVyzlWPTTi06CI7j8TMeNjf56e/
yH5I8x9sid8rNbNkrM0EIX2euv+Mp7ledPC7B+FNVLVkpLT9tZ+co14ApZew3TI9PTY59A4vRMgT
TMEPxRW4NQcZILMzW/48V68W4hLnbFgYGyY3ZaEn2tn8PmVVPbtmuyGxcYYBl3RHeNePNRB0L3+w
Dp3gqKi4XFfw6SoBxqhti44+xyPczgPtWm7qmHBZiUSl+lp+IHP6nW5tRjkd9STcdcFX4DFqedaX
QTluMMlfEVa7OOQgBznotJdee9KYqUDrkcOlJMG+Hm+pyjeRZNrSw+WdyHOEzRJNaJlVcehrwqPa
krBGHBotIngq71kv3b2VWPsmTD9D6GeTvtIi/FUZeOg8bxVVp0ZU2wZfTZln68IYHlHmhIqkQOg6
VQ8G1dRrRof7eXyz6k/FODhK/7wgQCZabekk1tVC4vVTsAlmrq1pkDLlWw38PdJpY/rKRJkHCBMh
YwEXn8U0p9OtXcjGnAiKFEEDw4nsuVJiC0qe0uANVLUO17PBiDxBIj/kAA3DU9tToqargCO/G+Ad
elRc7ZkFkvUCXgKEs5nrM25+M23eVTRwIRrK2U6fLO9BjHc7b9c8NMMwtlkePxdev6ttzENTMBaK
CiNe3ICvNoxGIf4FgrYneoKmB/XpsRVoKLZ817l686SHI7vf8P9N0IxyXJgyzDYa5ppQB+IS1uCX
wSDIfnP7W8cxVrYwF9AVRPza6+LbRL0JbGgGNMg8I6iZyXDsg7fZOUTjOeGItq33FLKvLpInl0fc
69qBJZsk5xp1jNbKh1nT1gUkCyR1FCsjhFqdGjPHx8hGLoAOdWwORTn5M6xWcwofS259EzK6xti0
V5OvYxKsQaQpCBC1uVw4+CO6MZhqi597Edv4j1/sgkxxcz1DBYsuSXfJvAtIYx5kRA9DFfET7V6R
yCRGsO7+qXNd3+VYbYX+5ngCgtFbl8HIZc5ROS5o+gf3SUDhyZWw1UuySHfGpXdI3YjeMrpVTjAX
0yujpJ+BNhknPsStDeqXGO2KiaacX1d3qepRmjg8jN4jwRi5nHZOiXhaB/GL7J/s6MWCVTxicjsi
VMuC/NpCEypTsdckw0j8a5EFtC4g2taGNYvsF0I6HOLOhJOE95f6Hhf0nfhRuWHGsdB8bBg8DbsA
dtEiUEDW0FkXQ/wtrzRLHltc8ct1yofU42K7rPaOxTshhGl+U5i/A01wQDGUyXYf0pqrQgKIn5lp
tPLeYGtlvia8a1FFhwUCDzlkDdyh62C7lElZTLQlPf6ic8C5u9h7CQGOvJT6qaafMf9TIume/tRB
WNPgzpT3wHwxIC4Lj70FC7LLb/aCvkx+Xv8GDZ6l6TZCYG6IG6eLPgdwmMJ7VyMMG+lFGsbzBk7o
Vc0gC2YrD1Nzjn3XYtFwd9RPaEz7uq9OlpkenEUcx3IN4ZOVo7aOZt1Xzc2EE7KUtKM6B1lOPCgL
Cxxpxmq5rLxzBIe84Stz74VX+6BUvTHhQ4jqPQVZSoEOmqF6VdJNHihj+fwIStComYX9vCwoyfHX
uPTAsjvaciGhl/vQe5YxJC+mPktbVBr7CUt53o/LRLeuv6wJLMcpj4Z7tnDT6qmqwOFqJsGl+tEt
FMZchxaq/HY68a6odl36eFR2c/5YNYwaBmQ+5NLXN7PfJeEhZU454J8wfWX4+RBaxvfWii0V1Rqy
UzDSuyFczqlzbLxxDPM+Y5MrCxfM/qFm1uV2TNjwrRdHM9x4H1V8ZQSh+n6VwLdMVvM/231lrbMP
CKX8hqAE8oSCGw8z89KY2MPSOCTj6mGKrvX0Vrc5FEQmucZtAfvGOn+Rpr1z7ZMNDFBVn03m7VFv
sWUZQFAjrzqt2aJ70wKE7JP2rQ2ok8SJmw9O1ClehFoMUoBcbM52xqxuibg4UBfLS1aNh9Lt0hVq
zUVNf6MhVgPPLznJevEWN9DgBMrBOlxS+bgbWw7u+ndZcHG/yN/XfH5tAin9XiCkBWATKRBhYOzH
EcYMAGU425sEuLg38AvWegRlfstSn2J7bwDa2Tiq6+Mb+mUduFsf6HXVvA3lxpTdB2TJ/L9bF6a0
QoDB1LdogH42naMfPH7PuiERA6w0hDAel+R+i+d6eLUKiJi8YcvVHiUMSgZoBUh0NVyWakJwklRU
qBUZsBljQ1ir0qIEAiyg0OmnhMJuZ3TwL3cKvzioDVCvOszwGLJtixGlV/5VxWcHDnm8K+Kn5YSx
5+5Y6u0D9zhkcER4CpO2Wf5k2PS6xRLUgOYWR3s58mK1Qafb3RmQC6s5uQcFA+7h25Jn5bmYoXPV
ZddwkTMWSEgSWMPoIq1059Bb2NN9qpWfDvma1TpNzqGY5nUZQ3tLFn42ZksFcF3wmHOohOisxuhj
uZUT8ztRxJ6VG4NPq1vfCnOCBjMBOqU45vhvXvlz3F0DeOUWBuchHN6S6YvJT9+MzWksqDBYedBR
m1+NC1vGvymK6DCMN20MD4vQWAjIo7qVxa+DBwYVNFHX3OEM8PLkS3F7MULtjR09dpL+uoxN+OdU
fQZcVi2BdQ4EaiZVVIzOBQ4HGR8FC7jihlNMOsaqZxWtNMef3FsPF4or8AFKYINbD4zpCkur3Pin
VTzJ4lzayV4r5mdZqg3iWNSEkVcceH9ykrumt/eN1THrWcaERMJYGCq47SohpmJ+nuM3uVxbEN2W
qRiyaL4s5AYo7D82xCwAj1iiwRu8HtIScUwIsu4rGvy+/5Mm4JqGPAsHN+a2oZnsg9n5MuaT1SfQ
fxAKezeHxjRhBl0RutRuJuH5y6XZmZQZRPN6qf0oFw28G64ana4I/KLTuLC8gwIkXJaay0VQK9J0
75HTHif4SAqycJpSW49MOogpoSxCT8QvBvs1a3wdqjdyHJ5xM6HGxuwI1XO/rex70GJ7qsZzuKEf
WGeUcgSzCDwjhl3O3eWasFvowD11b4a7nn4JWGG8NI3+kllAxSC19yjMZ5Zn/zFOFdtxMU+GM76c
LObN0OV2YnhUcdSVZunreE2yuCWJSA1k9WiE2/yZJpDLpec39KHLZs8QCNNbjLelMBrZSwF00dLe
jQFBxyUT7ppp5/y1UKcW0LzVilPQPUNP5ehy3Meyjp9tgrzxcRFG8FVXd3dGiqjw4aVXyni3ZUnN
bSLn/3z2cBipyCiyyJKHK+wwt4gocCKgFwh1qwywJ6qqjfJwyODwqU7Vr8dTqrE5lwLfCOBmh/4i
No4C77oCG4tgZCEW6I7cD0P9j6Pz6mldWcPwL7LkXm4TO3Z6J8CNBSxw792/fj/e0tERR4sDIRnP
zPfWTxWAr9W8payLTw1r/Z631l9wqwX/BezGkaUaq8V4lTJdC5KjBzu/V/eCCQiXUrnbHjuA03Yc
d8JiSJMZ5YV4S9o404mVTIfS0vdcD2yfJAMAgCxYOKp3kb8HtLCKyHAgfp2gqmXVMRIWyRurOJze
lmyZFMB/UI4S0R1dhwmc60YH3Vt3IYxzewj66VymN8mK97jm7kbP7UCqNrkY/RXzV4EpTUSHOMy3
yqCzjJqRAFvV4ASCjb8+efGI/JVwVChgALO0lSi5LUnq8aGS3HfCz5PZy/ETtbbQPkYNi7Jbc9lP
9mn/EXbHZjwbxUOFI+OKOQFr+qOD0JQNedJNYCu4Pm5ZvD1yWV60rN4pOeTHeuQYAIooX7r2afUf
JaE0AZHHpGQn6yayeSKG8/hLnsasbJCphYmtIIQm6vUDPW1EkGG0STFSBgeYgwEKh9RVbtyqm6hb
+IY0w2byyknZnouvMQS93GaUSHGhJqwcQtQE90Xe4ZS4FCQQFgQvGM2W9ioWFMR5QF5xRfcM2TQq
gtsWZq8hezvAV9iEHgvbWe6IoapuCy48gmpQb3FV74a4Ji6ia0gcsGk3IIqky9YoXdP+gHAV+8NT
zzY6AaI9xyiffyb+GToaFOQBAb/VZODqix9BowazjVaKOZ907YDep4BLBcQvPuJK2zVCuFVF2o3A
zyozhrjhBpEobgJ3L6YJ+ghyW1tbpwxIg5vh5lZhRl+2H91vPDUmoYYoBaUk+zg++dyN+NGoIpA0
Ftzt0DucuYugDhGx2cvamhaEMWaKq/YpY5RV/LPqmzX9WPSrBQDAlfKeU2ZsgYOpt0VI/w6XidwO
6aPM9fu3ZvmyMRe/lvgt6VSMasbKgBgME2uFTJcxQyC5QKdQq88Zq+hGU23/VExeV0nQrTmFZl6C
fFjEXLpwVuxfyzZWLgS1366bnoJDi6oonMa8AJ3C24p7lkUJAN7rEH5Q5SaqAXuYIycDpiEmRusi
EfxmEP7LmRX1F/wCrw5e1VxNbEMr6Tkx0qyGf3TAePhbSKsd9VtLOvHg6OToEqd9T7fTDmOGf6So
q3ikJd7gFIoATGWgNpyVyPtB/s+Q2xgxdkrMdo6cMKDfpAokoNjMGdh90052Bn2CBMRXuqsisoVM
n2OVsBnxrIuUaJp34MVV2e3zOqdoVbtHVbNbxnhZSk9nZO/2jIejRCdK4S/ak+4YndqRWpDThJhX
Ifx4XPQ3gZ0M3T5mFw7YX4nA4uUEh0URsUBBvnZIM/y3zStRCbCKZ/qqscb5myrAohe2Gx+ZJusd
kf6Q3X1tE5uDW4tI/GLfBoaCoIbv79FfweKUxPAgBOur5p29JA9/xo+xer9yRelRH2ogUiqTZiVL
uw5QWjFJ9p4Wj3q3qcDu6tNCCDATKoSgomflk10A+1IrvKGVKSTimVf9g8hO1WQjtl4az1F6+gBG
JkxpDt/6p43fTI6mW5gE9BkE9Q31M1G+jXbYqOxfQQcepCZ2Y7ooRYLWCTGtUdkV4cSwk2Zb6dOR
7ImWE7w0tTXmWIrXXqai78v2FGv0R8egFW8KfSqhX55Kus9wlxBFv4glxxp1xa5FSNIbJF0A6svs
tHKdXATt3ETMtTpSLE1FHw4WO9soEyYeGiV+oRyIWHy4zEtdpbJGc+qGLFt9VPZah8ohsVxVvYk/
koWHbaRrY4idnAsVDwRHfMDiHdilRHCbhnMStRHpqyCAXQrC88x5H3U2KuSWIgIDgykJl3K4+MV3
QXNk+RoCi7v0AKMrQtPSezPvLTI842EnowYTGAtK2nGFXSLsNJL+2emwQ3KdRcFIhp1/l8HblGZg
KvyyiFyboAOI72nqD/YcI3yfyMnqYNE42IGvOrSUse6vC/SUJg91tLhk55lQs/sEqmjov4HPuIB5
uGAXMfO/BgCM97Mu4/VngqKyijG0cAKKWQe9g/3zuAB8gNMB7enIbCjciOTXxKimiARwIH0N8gjE
6NcMLqGkc3fgFGXWtOIOtgrFpf8MVap44n/CMK5ksiBymhsCThVZT28RPuywdSttyd6C1hIDakNU
tDmkD6ONm3WIlc38zn2MW3jN6IY7bbmd81WefRqWqxioIXjWrfhLBeMfgZfD5tjo2GGKly7tLOWN
zX4DaIhzqiGPg2IkAPMZlkEWP9OHtAmMfZ0cxkmlVW/aECBhFVwUTfXEsRP9aQPi41+cEjMloPo5
Nnet7pK83eLwSn9gNErtK6g25b3X3XD6C+k1Dw6mjpPrlKWkFfJ33CnHK67iU6NCixCmJ7IuZDma
LbwoZxqOxGogk+NSR4KTJH/n6hO7vJq4BvwNAzfrNFn+f6C/+QYEp8R9kEP8IuLgcuRxQ2vIBYJZ
QSkc4HPjur7m8pJP/4Demff58UjJFY2hiJskEhPIkU32rL8t48HjNlmsQkaxfH4tbnIliA/kknxL
wrxwwMTdGcjAEm7iA09YR8EnyRkycuEPbBCMC/tWadDx6p5soS6kiWmJkF7p3Iai6BWic6ccR0DC
7EYNlxqvJthbcmK+AHSjbwjbsDCRRgjIIYcMYwsAOhP369tx9YTpaBNXK7By2tF5etXVL9CwNtxY
+kWHx/s7E+9hc4mzU99+lv02uIeQWHfxxRAqv9JP+Fjy5Z/8L8YxclOgZ/84qzQubeU6A59bAmRW
A+M9IQS4u+a1ZH3xFklvMy9uwXiUngyiobokFrdXWT10GjmZJpeuIEOIi3xO7QHMDG/InLh1MukY
88FEOs1LRgW6xkzS4NYoG5L49XqT9pgBxQWRzM1rzSfSuNbK6gauTgTSKYTe/BHd0WSnmfi7zCdw
TNbXTTA7CwpXkiRQsh9P8RGHJ/aD0pzsVsWP+lUyhMzDG8Y2kwjRGV2cv5SgdJzler7qF6OJ8cwW
l1igO0LkpSR0+4R5VgbbwkYP4IxGgu+4F/UmI9CYwLdwlVDOFdggAS75PBBgRK6Dxo8Lwh9aiGYi
LdrM9yqbtRAiQCtNVLWZd8pr1dPq4TSE+VEFhcIhZTG6o9mdkuljHrAIs/dUY+XlLPPa+BF0nIsR
hQ7EUgc/g9m7XDYSaFmU4mNUbIbMLdi4EJGsUxAKtsxXwU+LZt8ZugEf/MpUtjW9T6nAePQz4oxC
e2Qu847+XeECKEDyaoRiCP3jQuPveMuLVwRwUZlv8rK3d0yg+ioDfJ1VH5p1J8cAnpygVUKR7fjT
QRkZ95YJNGSzyfWnbvQbOSF7kKAwG1VFbiHv48BvETWYxUvNyfQrHJ83a7leBfCpJc4kKblY3PQl
kq5mP0QGpRNEBWeNPxvlWgrDtOzM6GuRZ5O1ptF4mekfMoRKVfW/TdHbhFPiUtXRsqL2n4ht7GQc
Onn46GDhkmrf9dtC/o0s+WVoYPF493xKGmr0ZUN9kfxtx6M4Nhxfcc88NYfJzbCoWrU+l1uFJBu/
2LTaObD7QSboiPtqd2hlWoYDt2w2wJkQq/FIwqItIv3MHeMvJOSTVTXaUDPgzjCDhJ6sT0LxC4Rn
YDZkaGNL2fpgSUvFImlxJnfz1f9dGA5/PGmKCYm4Af2oDBEBFsekZfckAisjN0Z7JpF6iRqesSYi
Yn+u97o2v+cdDzwl0n03Ywva6/qApZ/BfryqYNJzRu6f5p+zQIItnu8LwhRU75ZCgKm6IQGy/SuN
faD8CVAjQqUeaty/GLBKz/1pNiOvjniuDckABERKiAj3CmFcSf5pYcYzcGYLb3MvMu9/kmewwGWs
FavdcNhjGi3Vl84IqD6t6DjOZ33aQAxq1d0XjwEZ0uk+gQSW/GuE6RtzFbhNipy+laj7CIPPIi6u
1TNIs51esxsRXrgYu81yekV66mZw781yRESpG3LpDbjWQVIiXFgX2Tnun6bx7DYBdQeEURaHiHkY
GKxBrhrPK3LVmDGhZMTuI2Bh+R+BFl+Ht274KPt9H31MBdYebV0KcG/4/YyaUjcBEzQsAnab6JBa
pqtr/RlEhMBXS9sXyWHqXXEy3NR6xQBleU3GYk94GnISfKQFz9wj1zAYvnOhlKAd8gzTloynrzro
KHJX9EaG6Mtnw7roUcWFSzl2aUKS9UgpXIGnyXdUP6wBrAdvZD1XPNlxWW7Vwjz2w61UXLi3faqi
bZY/kodAHpBPGWZGtiCpm0Pv74YB23u05o0k4p4jMooP0aSdBKrnBrqPupTcTHZfU1CBCgvAMHXX
UaVWmVSb5cJdzJ3MyjmqDmJ16C1uS8SzyQFeH65y4XuxJIFUEIzw7LlPxXLxMVuultxCHo+ZlO/0
HOqOZtymzxSsUFOeOcLItr3WMmnAMD7Ep6sn604fE/EKOcpg0rwZ5z8Inq8QS6+Gb2ZkHyXHvELk
4f8q2+g1x85I3TvaYBTlf/7TeKAQ4z8mx9AveitssPBIAObP8rM+asOqI4KbaeWj/2hezUu+6Z/U
piAiEb/jp0K56goZt/DDNf0EL/fC90F0HLPo2eTZxM2frZfWKXwc2JpW1Sf+76FibbaTbRBlICc/
DS6QBpFTiHwRRjnMNWK6EDOFxb1C6oRNc2UYj2goVgNimfgsQ7G3EOEtUFPfQvITXCgbJ4LHhPzM
3VJVhpWKUTtnBIy7HRaqGBuIdWorgAj1OMRcVQXyL4YfMzNukowbkYH8WfMtI03kXic8Zh2ZPoK3
LKwIxCWYTPDY91GhRbU79p6kb9HEET1l4zuQtR0GJ1bs3LoChTqc7L4Nu8Z3x6x4k4Jn/vXsxzvE
QYr0G+W07r2r4rWPD3xPEm87Y82VhtmlJEgDkVG6m9t3huLGHLA+RRB69bGl/EZ9t5LfKADnmfvX
QLJ5wkoa0n8pytC8ra8R+hpBuJYqFis4g1MgyJs8TJ0JcX6kla61hKkQvxjJ0GDVawDSUhTtIjEr
DFJyzkuK1ls0SFyRhim/1HpzKjh/u6qxiVtCgNbEupf79J7dIOkKoSSeY7/8grHLD8OvmG787rzQ
g8jkqmQ/N4yB3N4gcOjoZqAP2OqoxartZc2k6+iFJyJAYk/YsI3tDkYVEoNPnAxZsH6LGQlsmipb
2n5N/kBHwpsRQlyv648OvAByj+jfcNUQxCsitAsMf1WV2laJSQquBHx2lwnvkbxfHvtGk2EXsASC
ttSmylAzsFwc6ZncSd3udr2lrfvsZ0xzT5JQ6vXgjIt/T79dAqCPsuidvIG2sthK4kjDikDAeMfo
Shvrog4TOezFGK2osmkECZqXXmLlycWAnUWoD+PocBMPyEJpaNkhYBMyIbdQv5CBCkwTf5o8ukLx
FpXk5pJyWW0GaoKfPoFeD1yXtkVndXVA7mY1N3NGEE3SktQntuE/0oAMPv2n0KiyWHRCuKelL35l
QhGqmSG6IHC0FT8ssp+Cjt4ZIiXS+idL3vKwdLFrPRrM9DNbJ+AZd5Z1DKIoG/ST/AVMH0mwlxnz
1n7mOzXxioPb5aSpECqVgMLESbGtEPzGqcFWvDXk35B6Fq30ZukQZFvNVI4av4WfDF8Ff5aOYEoq
E+knwmanyKz1SJZtRyZ0i0x0ZMFU1G8vMqaekrU4PkzNVihPulUsEUWbBHFEyfXAaCNbjrKNEtOT
rry37eSOn2rcXVotvUg11FJYer2fuuaEnrE8YIj0AhAXNTtNoMJT/VzyZ+gDECFSSTkb8aGqDIqR
JRxDypNxqpqW/1Kt6ZLQP9zhqpf7BSvYaPknGZWLCjlPeOHlbx6ZX4YCLETRez6sAvpA6cf2shrR
xKdG0xytaARjYRvSQoWsMCJW8vsYgEYZVNVQV2sxwKfqd8pjZLXqloDIon4aA5IPaR1xL0G/1ha6
o4rvKnpTpcmO1Le20GeDFLghCOBU2+24SPrIxcz7E1aK61SBUeTpzcDnoMgnJe4OamVBs5JW1tRH
NUtuU20dMp6H1GIu6xwVCyQej3NBUli+UFvZd1iku2jJjlA2YT+tJROJFnuUpUzXaqIwZZDdUoqP
SrcHF1Kfc91siK6U5CeiIpjt1iViaVUKvBLUyUWnb0q1v9TRaRZkJ5Cf5AjIFkTWilTQafz031J6
azXR0+erpCJgqE6mNJ9CkRMNenMyPsSx3Q1TtRtpD4/k+qRIzb0IvQglfVxwXhX4IJCDjK9uvFo4
eYKhWas9HFjipNrgRpOxSZnss6XqeNMhGE3Jj+IHYp5MYVoKxyiJiDvpIh04mBOazhkKy1MHlSA3
ytxduXEIaVahCDn4+cZMe+S4rHKysvleBM0wk6usGxwxtghlIRGBJirlGSINGwnCRK1ti315WPYN
nl6yrXA7fvf0bhn/QAAL/dSh5zLYNyxq9UhMzB/y9IGAd6SAYwTvkInrmLG+oYMmImBL6Kh2AwmT
4h2iPMs2UTUi2QcDwCfNlowyh5wKNHr5pUk32JkgckUKABA/I1/6QPtmYRJFhI4Si0y/bzRPiH7B
3OIv871Nd2yoLRI4A6WGTRK8uh1Zjwx+6MWAfcmEwF/IpVrwFAoG2RdiF68Var4Z1R57C80b/YlD
IC295trxaIXIYLyw3Sv4WQjynQ5YOBEmSpx6VFIpm5hNlud+thsVnf5Rjy4Cxj1txzCFMFQ8R+V1
Gk9qeJHpZOKMKPnUPXXcDfIe+XmSumwgUWcPqq1IjoS46o8oMph4egCJpuw91XAaib2ZOL+1Mt0g
mCVtVQA3CxdL3YS49A1HQTU1eBbmNcqLEru/c8vOP0BOyBL71pCJoyOZ0dAgzyBAlnLndD384HGs
ZgYumkURzUh7+j4i1JNb9gcAuPxE5Br8V7ZpHsuM7Urwd4I30+RHYQITprar+199fm8xWJkUSAqu
T9wRDjduhE4E04eniTxslhfuVjs/SP+iL/LAmA4zahjTf13hYDTIrc+aTVpFD7BTLacwQKK2IY8+
WC+lrv0+kL1B3WXGCWSqX6q8V3DF23xBgVHnWsYO8XDCpda0+R3Ww7DJ+97MuGrXsuQlwSORj42y
S0DW6zdcZnFwguYCEfPTLTnqA7jZ3IHW3FWS8wA8ZlYZobhc1e/MEuB+sAIyzOQ4e8VPwdELTnQi
X0K/mw99eAQDiYgXdmquIeqvzs1rhLom+poa+Nm1jCN/02zuYoIZeegLzN97FQTI3HD7l1sXHKmc
VsFBklyCY8AWGPeCRUCN42U9CBssmizvst8gIYS94wpqEK/Qb41mL9PxNQHIgBLvaSZMiDsskb6z
Y3vRb0UCY7YOx7cAqZYYWZ7yTZM4XdzstSTjd5JXt15j2hNNPaaNEpPM3JgLfOjgHM7//1psD326
ac1tTpYHVKIzQAgLbBW4Hm04yxSRLkMAtA8nao7fh0whtxDPRMm2DXKyVV95Ms6aNwqlYUcl7sBH
lCGZ5DW0Q5Elj7kN6VQAmdmwrZKyhXN9o0BIG7eIovrGI5FjnjeL1Yew4hPKgwwUo9t13UFEmaib
7yG7XLIVAjfpv/NpnykoWlwsOzDD1msG8bpGe50uVSx/44bWVrdVYBrINOEChTIGUm6dU3sCCDGd
jJFqbYAmjkYnKrb8pUvTqb8T3im8VR4ZNbIyPlY7BOokOa20Edby/gOVahU68YuuXZqBUvm1SA8C
uRh0GhhrlqaK6eSugNFaXou9nqCAlAgsHMdrhY8XY5jEaEGEKZXfBj/6Bzlccm39JQENjBSghtGr
A3LCEIjNeyXVxFWvSUVCA8hSH4A+QMUu+EnnkoChVfB7Uz9g3sKv6V0iZrK7Ba2X9OxcB1N5S1oA
UEKC3Ep32qO1FW9MX5ayHmWIG2xt8pXpS6EyQLer5ijXR2k+W/KVBF4zxBBua6wY0ZYhxNkaVDtO
bAJraj5EzUGnuGg75EME3xs7RBJQT5G0u5G4LQC+1G76F561QMGn5AwX1nOucVbaPW8pmzQ9zIYD
p762bgMOemAfUJbVmbtvyRhGigPu5XndfbFRSN8oiJLflCLJ+EHoPZK7X0KTJ2VVT3zQy2+HRiC0
sYW4RCZpuJSJ8+R2G2KMmndy+SpMcAp5IHhi1+H3wrsA5nWeRoWAcJsNlLTHizLZWbGh1pssZlne
cxCgiEI1Af6BbS4ifaFZsx3y2E2xG4HTsqKuzINA0Wzp1K8Eo0cGCDKQcLaxHMYf8i+IuapfOFsU
pP0C8NcWWic6AmARsjBvCfcPqH8rtrq8KRdtncMXOlJr5msGUZw9RGkBRoIbRwC1a0l2piPLvNQI
GLLNfxmr4UtetDCrsnGLT+5hQ8/gsVmsZNT9QHdzXBBYz7O7jXCcsdTw9UsEaMEdwJ9tQgzLPyJv
Mf6YVfBpORxkHlMmPcs8IV4DawZWKjuoF9DcCeIqxX7gYXI/xoS3c9Ecj4FBXERLftqxTLmWCxNK
QCyNMnEx/BNAFTCfQRl4TzB78J6Jqj1Ht1H+1+pf2gjLzwNImoDZyNtiQO7QfGuWT9hP4MWIKCup
27f6I8P+OtLr0T0R1tcQO6/0p3vCRUGwLAWWSrt81ZEmhpfzypWXP5a0E95nzlmDaIgLTw1CSWY1
kEsesvHFjYDWQf2fuh0u4hm95z/D4arav6JnuweAwbSOTpxbLbstIuhcJtdyg6sWSVx+n558LCiJ
4n/im/pl7ZNP4aZvp4/0Pp34PEA4pQBn4BotD+M1+Yvk6zNJLpbuCzMi32L+ifoKUcnoL7NmulB5
hwrFirqOKXeB8dtxoLNDjoFrNQ6dCDlvY7f+jNErIcdd4AqVlCvsmdaKp6V766hV9+l7zdbCuwxI
vtI4LaRrqP0z7hzZD3gf7Bif2Wd3ld/Sh34dfxB44QL0ryE1lhwTBp269CR65g1jjsrl6R0NKCbI
fsW4RpbwGYGBG+4qTz0GzAikk5vrylxrJEn/n9vPUU9k1mTaxBTRZ8bOAVkV2T4WqhsN3xDh/O9/
lJw3sGhMLlieKb7GZmZHCMkltxZ2RDoQRZJjMesORJGTWJFz+W2dmCzbbMM7hhJL/eI960buHCvG
8En0oA+QCEKoqF80lBDxkQQg+eWa/KWzes2qNW6rQnJNokW5sf4YZBc0m4Abao3yfgUOol5Je5vf
YUeit2yfUi5o7aQ/QBzpr73JSxfe0/jh3bYaIAWgSk96hyznDK15NYYtWMtmxZU3fyhcXDnd9VX5
AAcnamh4WyTJnEE2kYX4HjROTD508MF+BXL7UP/Yj4FWO3Y6tqE3JYVVXVMsbKKidCrRYwMclnXA
l9ZPBZ3N2afsOmOfkDdt2sZ7FB51eUc8RUKFNJex2QFi6970ah0/OOmJ3jDpq6oJWF+NW0mGgUF9
D3iPThCVzKELCVOw4wtLCvgVvhwErAN7YSnyCv/ih9VxdiDXYDd2+OFEJ/HHkglp/v/fxYnzuXzg
fc/Q2nPJYwiExAIeXL4hZzU3Nh8ecMhy60TWROKLvkHcg0aTV4KkoiDJirvnZTwQ33+uHcoW/nx7
ehZADqhZaaiu39Llkun00MjnpdaBeXVeji+dYqttHcIXknu7SpBPcutF+/TlEwxMKrq+541m0aDG
6SyE2I74RqZ291U/DEB+KhNDJ/3XHmiOZxm8562n8yYDNFEBgncqITFwP8GSRcwzHIHMWaA8GyLr
UT4sgUmkd/Vr1qLOh7+wBOtQoU/AhqnUQAlNZ/GEBavmSRl3xeXFaUZPDY7jO594QY/12/RlvGdf
oYzCxxZ+Ums7//93sD4QKHRv4b/s/5YLXlw0OzzvvJDsJr4JPwkUT7Y2//itxG7YS2ss2lH+jC8M
u4jnp5Pm4a1GgN+cFhHEF381uwYqZ7dwtVsPZX0aG6eYt/xgce5gJVgez7ndYoH3288QcILMRk+l
cm3ekepAPE6cbJLIs4qtGuBkcM2l+8nltGJYwsDpyyD1tsKlIPF4jKt0l4cuwV8CwXHUHBpwBVsl
PRYBEt499vzmKFB03pI661rdpdeOWeIEV85C5HxJyZ1wV4Xkv2+UYaNjTyU/BPVFcYjVbVhsp/5Y
xmc1v4lshvW9GR518pCHBzEtnLT8pgol1xKOi3aiI9toL5oHEjiK5IIbA2OAxktA5GIeerp69aOK
HdYfUXweA8JDxo+uPxf92eovmn7sRjo11tMn2eWFcjTabUsPc072C3K5q5jtDNopjVubHqbqNETH
VjoxufRArsauLjyBxFAiNqp907qm9CYKG/YUhJEzwfNB96iZSxPhVnB5JT5lGFLXwp6d37Ked4mn
kCdmmm76MxvsUmTMn9cWOzYQbUPACl5KnVdZbMPsO0WixwXRwKgb7Kty1WO5KXns4Xzpt9YoRFS2
U7gpI0hX+KERpU4Tkv8pBeup3EXDX1keci5fdfpj1eO60zxgIqQMm5BanHnY+unRiFnsXNpxC5JC
U2zS8dFrJ5H7zLhtkjX4hc/8O9B6A6lFJyKZwUSjKPpBiC5Fd8kkWtvIHZq+8/4IM24UmzL0GubU
yQXCxWETUg1Cro/Rgjxs0JUYXxEt74Ru096hk6WBNh2RvhukpCFBYgprOf6Ixw9TWAtbpP8W4tfm
PliHmpCCnVJsxMpJCMlK3yJ0vw0Gt1Xy05HbErudhCfFDun6oeqLihfo0cqNQ0/Kdv2paSCzCSQ9
C8UzGQ9ttI+6zQzvO11Ecc03EiiJPrAS1pP/MEF49DX7fe2iIlQgK2hU5Uhkj/jskzdN+O252dTG
gQsAF3+RmwlV8BOyOPRwlJQNdvRXGwSAHBNd5J9zjHrLOImMATwjSV6Tm8zn0fAs9daMOPR+gg5m
qPt9E5D6CKhzUpmgxpIwTNbaKhR3ffQvQBSOPgmQn8DvcXzU4nuWIHMjRmHbhB8Vmql2OFnY4BmM
AsU1wq9QOQTtd1X+86ENc+VNUt6m9jDR4J4S4ExkMKcyL/9tvALVECDN2SERJ7eL2hvbrd+jqlqP
gUcMJJIk3Vgn5UWUd+S3pEQOPvAwYfdsyKb+IJW3ZyXjKNwG4lZrWDrgLA4nS9ntomofYnAFtqzp
PKqQpmX1KRBxe6KWMB3QF2vapxZGVE9GyhQqSMcJqNiYpGbjV8muce1YeAoGh4EwxA8pJ6dhOGpk
fHeUhFBYcKiEU2W+1GmnstTM5KQJjypC3/vJA6+YV1nwcpUf9jCweTb3SHqvG/RIaLHHXQyLtDA1
KqGdKp9q5aNHpcEW/kTej9mxSk6M8U3ME8/zvTgGwVRCp1H/tf7Lms5t7C1Br8opYnZBNKw4ur/B
i4qjErAJ2sfi1g4iRkFQBjLk1LP3qaWPRQeA/aGhWYVohLNlENiU7sXUNSxkbhfuuGBd2t4PCZrB
ULtq7yELgXt09yYCmDESaSBdO5Nh/jsnkCNnOiACdsVZUow2nwoyCBgw0l19yDt7DbMWnPUf4XrR
8ea/FXtJWU13Ib20DPbTokgRG9uUTl1xrIwdH9fIAIcWa76k7QD3hbkYb5v5VZPMLGz1I0HascDM
efB1yL6R3C7YZS/FwDRhoPJIMEhg+GpGEzo1mAw6L8zPvnnamzXDto0eoeqhVerA0+UnMppK3erx
oyJrjdRJQ9jAzfQ/kMuQ7bEerLtuPww0em1jsE2qrIrtzJGj2VlPRuaKJJui39c9RDiSaZiGdfAk
Bmdi2iYnfLFv781HSR1ishcpAQ/PifUIsF+P/yzB46HKw3sa/erDr6Tcreiij/DOd1O8deR6yA2t
PJcZCoxsiHnE1Qef/VkqO9lgQ19j+46Rog4nfTqE16iwBfPMmNNp3HS/k+iqAdHQmhlvBI0oHAQm
BKrtGrw4NF3KLJcHPite55JzLv7waovEIc+zV1UXGmY1BSzf3Tj/y/g4kEmpoaeydzZo8MqNH5/C
GDISuJZxlAw6gDeSUXOaQENkP9wr2MZ8V6MIsLvXM5sKsbj4pLjFwbjnwRsYkSWQxlfuxeFcMWs2
NW+/+QrqS9RuUEsWiwPNXaoWAehVl0OCYmvSI2t9rbanQdzFmqMQnhRQyvBMJNdg9cFUUjKecMQ2
dyNxUOEUizu3IIcVipcr9YRbPnLK6RGzYUzbGv2sfOB9WRy5zB92S6IAFrX5PKtoNZS/SP7Qwr3R
uFn/FSUeJrwrG5xc4/x2fLDmekIk19w1VnqOz32TZcvFlJtWydsarrGn5pTZzKAZ3OA8n3k9RRGs
OxTwVEFH1clWGI9aRCZS8Y7JpKjOkfQi6g2/7ypuJ7JhMYYIzyA7pOHDKDeisK/qvQyXbWFjmBVu
CevCeKiKl8IVmhNxuQeU6NDd8NsBvlnl0AcXP9ikyVPEbRnuy57RYTsZh6g4iPlaqvdcgTr9Ms4H
qfSEpWX2eq6aNz99WfHN4qKixF9BeE3Fg4ZyjGvYV238hmhBy/SQQOcZiPgcLXZEeV2ce0q4kR2B
clg8lQ7gKm/+2OH32guji1hgOdpwEJPpuHzigPa01y2nu7nhJ05RiWDUmSxOVIfdpcYRqzlR65EF
MDCGasALsexm0Vdf/hnpNo7IIRbfLfg7Y36Hx0bjgQJDpmtO2UzGrkgPGPOk3O190osdypwQZloa
t0rec5JanxEJxTPJ8EAR3SnkHazrT6sDV4VYp2FZvfQtK+E10lAdeQGBdOsBWRN5Eqv2m2RHuAT6
UX8n+JkWBHY+WpnbTZtsSYJZoU60KJFHwt//Yc0idOspCO+9ddeq3zC6zvRGjduc606KaW9Tcw8w
uWfriOftDK8MOyxxI6abbGcUqOzWTA5UFk52qngxqQOjoyjv9XwjMhY2lwIwZCABCYs7nrXgmn8b
1r0N3lMyaExPR9ua/VTzPwxTISdpGDodbExOZA3XAiX6pzNw5M84+IvYdFKfHMoU7IM4YwEf3OTO
ySqv1uOE7BPsgokENRRWoAPpeHHJzQtF2brZawCADeYqj0mQH2EVpITYCmQg+eUtd4U1Rbgy6SbC
orRA7sls+JPg2pac+TcfOFZWLAEQSnakHlAeyMvPDxOsBTspSIVMkw+mCJRsKJYIbAasPBoASKkH
MLhAM2w8QGowyqxAU7SraaPWDgms/lrDW5nFF0AhSdnCsIDWqLmL9kBEvVfbMnQM8gPoCOEykTOS
3NhnXMG0dfmGXmdSn0ry0/Jm6bgF4hDrw6XGS01HTOJmLbriHy5JbDd0oiIyJACWTdlIvSA9aO0N
ExbFrXK5w/6iU1QM/6kSyO3oM9dCKkpI18UXRDa/XWZHyqyALQWRro1DnbmGvqfYpk225EQIyPgQ
6am2IfxJ1SePFf9IbiPqNRDtH1KfBdllsAAw59xbZNYIptFksy/Syry8tUT8z6O7ZKhTuxuugbP5
gClk5AOhcw11X8wivQgIKskzvSNZlZGI2SrcENwZBkhj7X8B0fDREsINzBERv8WPwSeorhXeRbKP
0Ie9Ny/1VHmt3R54BhxjD7r28R9J57XcKrKF4SeiChDxViCUk5Us31CWLZNEFPnp5+s9VVNTe87x
thDQ3Wv96w8VfNTq1jxg0thIjJgz7bGIztfvm5mBYXsGIt3cjduZanrmr/GlL9HhKZmTi5OIMaRr
sSdPIT8RWplPFm27GCzvBZGXr0rLwvyGNwdPNmHhKb5/qTpJM4VQlN4HlZAkBy5VrGxH3eO80jV2
wwXEMkNxq2u8QPGATOPNfIYU7CefCufWrgmTQqFH/icuYVO8jlBtQZxYjXja6bOmWSFZGnirzQM/
hBmGDo1SnxPyGwpHAMekmd+HLNYvmhQLdgwcD22GxQIWKPizgnS0sNuvBL9idso8jhxYFno4QyCC
QwRUaYBQ39oIB4JEjFVFCw54Y7o40DGJLwSONR6Ck79OTuOBTsAycI90I9x4ztWW+PCtwtTyUG9b
VN4uAsE3fswvPD+g24g7VZFPCUuvIF3SUQDkDS/9IeIRtm+QONoiwD0aT9vpeHoPTvKnn2vMLSaO
/QPFCpCtPqe7F8QfAENAlnBm/AENLXi1kzsL5atbv2fyrlvZL1jUTvCAuTUBv+6n2g0dywieBhjk
6oHXfg0WOwFRxpAy2wuvc7WDQQIngF0gnFXc642xzg/pmeYI3jqIm4XfoXgCwQEHRu0n5DbAk75E
WOTA9bw0HY7W03jBoxlfc7bScKFf434KF7niGSNdnzho+y6wimEN8o3ZSiC1NI9emnYPPntTX0cK
AC/dv2tx1Wbs1l/J57jlvvE+RR1TU/yaWHz0P7AOlOerx2xrVtckH0F1rf/GGi3ZaYBsQoocYUXm
jE+egJwiLCPPBWoWU0AIMp+Z5I378uWqmtcpc6oZUrJMWKEowWynprozMDKajeyyLphVwrQgE9Cs
zmoMnYGhTOgCeQF/gUSBRymhC/ta6yA+OcF3JPxdqfTINdFPuDrEMWil2GuZ2GsVsJ7zwp7HgcIM
QSn4zE8Utiave+TRcNkMYCtvwgureyYxUbgVwAai74fiNZtgH0cSOMQ+0OcCCdnUOGLi8KbVnLKC
WLLhBYxoD708hLSMnDeelTf1aBGc8g3CBYYEZozAe6wd0NrySppvNzUmC+nMKWnGsIg9dqBmmFX2
vE027Wf2CTxgXKjkoz/8z48qRQbbHQ4LuIKwC+dg4WLEzB+4BprmmGgWJkzi+bZfjTGvjzJ8mber
8ICo30nDBRCgJzllRyzkEhBpzJhnWKqye5IEHCCi+YRLa1/L/fvc7MMVdwpZR3XEcBcyQrtrt6PQ
q07bj+S3pNtDwsVjhTywHMk2ZRd6YkEZBkupQ+M5j1+7AdHC7xtnKeI+0Kwz84Ecz6jnk+I2RXWp
LRKG0TOIablMYsqMPYydR0lmCZQ0Iu+QG6HciT09xmISz+uAEodZN0ygeMb+adegCISNY5+CbNeN
OuQGDHh42xYGavonywyW8L+tDLEse1X0FlsSHuW8LECB1bl7IrVFttNPCdcKZTdoXYupI/NV5Go8
YqLq7mUEXDSLJljWz+Xe7Ykka92aS8ZciDRYsjGh01Cv4kn2G92qeD6hbJoa6Cj/6qVIxBQkTcBs
2vv8j/0cUzzEsMCrbIcTMTfgYjhadAXsEhotWSGcOAMd+3cugsHJd3ubbtg4eA/qtSN/4dpNV6Bu
J7Ub3fzKgUECoS5CJLHUm6PVMXvyAyfHO4CdiMjp1lzk6h0YV8Z2OVkM+VN8cMPoil6YVg0LTrbP
YstTxk1mVNc+UUEjHh6Mar03cAwkpggmzVBA0w0vtc8uNTIrtVOntx+VfPKTA9oF48AcD6S2oyIg
tBH4iUdAp8Ngke8CUwSR6nGyoV9m4da/xa/g/emzrnet75qnDIyH1wrU5qNyZnAZdJfG37HMB2YF
lGkcdjtovj8ZU7gHHvlksvZrnhsEDjK+k/2bOVXIy7cx9B0sFNRr6BqZYDFp03Ho4cZRLlqzEMCL
sUt44udHnZTMJaa9xLyLj8evDmc05DBrMYk0xCVVtC7aolQ9QVEONnAEOo7ZrX/A9CA+6JZX5JhK
uwZES+jqMGnB7jTk0m4CyRs3CSw0z215U9prmBwrHEogKLMh32GABw3+hq6uzUuFZtjDc0jHaecI
NyRoZyVsZEoXNBQIuHUkJocC3LecWfe0+DDft3I4igGdTeYZ9gWgc55NLkhyCF9HNftgrN5my9Kc
EduW482HsaCOoQbeZSAjTgLH+Ohvyk+ZpQAb6RafLNouS9zj6JJzmGC14/g8t0dO6cgYT2axYM8x
NZC//KjwjaYlLxig+DHbfxS3OHG43a9D63Xf3L+WjYZFRVMtCV4h1noSPjh/8TW8+htwfF4jfHNz
bS1TiBnQWe3qZOpftXlsiiloDUR7GXavTpIQfNV7oS8a65BO1qq2+0g6BzYPA+GKVAb4eTl0d19g
p65Mwh0KmGDr45CvLEYbZccpJ33mS0kEGj/6ZPRCDIYV3ScX39TR4a4NEEE2snFhYRLaLFRs+Imj
hKSHrlbZGPYhUldDcyl1fGlOOmLjtvhSsnNlb1WQFiui8VvApBXMfTGGYmYRRoc6u7ANqZPPFgsF
qBjkrwGB+WtDWv5Tqk9AR6dmv7HfDucC/GDll0TdqjxaVzSqjNYhkVvlFvyJyI7cHbAlwDoDNWg4
rSyUWuhev3qa8PT9FfuNgwzptausrxwb7GcU/xrGgVjsugAlzuEhEFsP+w52Bs2v4BW9Sgq+Q0eX
kN65zf8I63Op3qnaYTRWTUvct9OTwiNhxOgUMSS3RR1sO5BwK/myOXEy6db6O1h/JTkHIX6MM7+Z
M2GkMKK/auY+NLnOurTESIF+zKVh/7YeLXNaE4evp4nLgDWnyYlaugB8stap9NTR7HXDXMkXsH6s
5PpCAI9POQnqhuNfE5nKF33RtOyY+O9bnHSNL4RpI7CQjT0gjm227aWQgouPV7ZNhgV+/rqFTcQt
x7YNVjET6I5yNn896n4j+5CtFgYu+9kncqgWDSsQpGndGxUzTlB9xvgqQocBWDMoPnrAFa1b5gR3
BUuVsUnB+VLAWT1hBjBiS2DgIxrv5Q5AeMGFGwwX+EMIlaW7+4jcxQsuyGPsokNC+N1WiTyV7p23
V1Y9oYMrT5C7p3VzDax546XqSODJnG8PFySN5xDd4BoKXYeufCSUqkr2VRsQNVp3rG99ts2srRTs
qhh7u1M+LJVKEIVi7MzULZMlI75C0xP+6hBdqCI32Wuv1LfIXheYlpCI1WxGmx5COfbR5W18ZqJp
CT6TUPCDGIykyN5Z3w26OHX1em8zfWOFKztfQGRQLOLa19ix2O+1PEC1XMhsLmFwbV4hh8/G6pfG
axdL51D9gHswIQJROstASN19FNfPti0iinuE1s1OGVwDBUKngJovreZYVF6M7BaXW2AHcoqvvfav
2SLEVZnrvacB8yIC7qc44VN+wkwdF0yF/IaERTI3BckRA0MnnZPYLQ0LxFJIZKGewb/D2EVHXp8t
qwJc8CuBf5YvdNgp7OcaLzBUIM+35iqJez08jb1JUAFUkxe/1fMZEs8L1Esc+h+Gxvvv1BVTahfF
bVidW3IK8NtYw9V8/yKMZu3SMuqYfOdYvc8bHLKgwOELiDZV38IhISKptZdt9FHYcwLbXySnEopH
aYsMfxWlsyKekR8i54v4WRuHtF77zwyOHqZhDKyZ5MMjYPD/qR9kRD/S+UXwAORX9adh/BCgekhB
2mcdQc6pvs2iTdBcCc0gihDjzgpXNuF8Bzm5j154K7m+sY4YZOYrG6UGLRLw8+gqppcNcGnnE/sr
iLdGusohbr/h9a0y5RdKEWKkpnE5hhOIPNT6EGOIKGaPI8WFne+WYUs60mZDXRGABbTTghlVIwiv
puwqaKSgsWJmguQxccebqp2w/oQJ1JPwAQTri0qM34VYvHWoyZhbMRqeyjscHhVGaTg10oggGEVe
Ph0QlzOzo2uleRR1Mb1IgJUAI+YXzAAoN5imONAWcA+kbmO9Q4xKKP9QFIJe7176jMmPR5nW7+Ud
JVZJeDxQjWA5uW+fjCDnTUwn5CJC2pA6f6RXaIlI9YAq4JrxuhAeJO/6f8hzpfMZS71eARUwu6eQ
pJ6rICN90kZWSNqoAmpvhLeD9Tc/gv8/wD3JEoRYCPlIhBoG14HWEdEHrJjCobAz39SDaOamNEiQ
6noZMiTSdzJZSMvEZ8HJqV5zcX6b/08xRpcZCbtggdJK8HC4Atc0hViDu4vOg62eapfHB/2OAwYn
UYi16Ck40/WHNGyg5MVQae9slnruGi0Nmxuy0SleF7D+WUei8kEarLazVzkbUNZraP8BaKby01QI
rRb0yh55qO1FgBdQr5CIIeFjn3sda9vDWhBW86C5JG4ixMG+gCwaSg9hdfZyXx1mcQ61Co4sENv7
El7T9I2FDqxpwh2ADAVzLYfkRn3N/WAvPxICJCjAJEbCKIeye43xz+S+tfQLLohtOZmZiVtNcE6d
8RQnxKXHruhaDA5H9DdMUJ2OhC7ICpR9UwI15sMDI0b1YT26PaAIKiAglXdEdeqogl1Gf4c/0bR9
+mtmrRV9wz+0gTaExqc71UcMxvTvF3rHP/0DMY7QJgHtA14zb/lpoJJAxZu/jkCnVLp3gIGix5lz
Kt2pxvmf5vkJ2YfKPBKdFhCijRud88+ZxM2XXAf73euB1CQ8wVGDq0auSYvJPpGpiVf+gLThBACV
a1LOYFVgTssxFc0mtw5THINDaG9BJITbqAGvIj/wmPqZ3MuWIRf8UUEhpL6BGsKbPmzha+fga5D1
XIpq9jDeKdZn8ZDxmrmTeYXdgagAy+kSQQIydP8K940FX7ATC/bnlKVeI66g1WOv6Ckldxr4H0O7
u4JzNa9GzpRpVkJwh3DL1yAZ0ncI3iBDCZfmhquk7CeLDAnFFfkRe/ALzgYLmdfCxvINphr4JCfe
VGtmxY3bPOenXLpveAy814gpsE2759t2z7qEz/IOPP6tg7pXDhDVG7IcCLLgt6LKmrwX9OSNOreh
8IP4GZ4dztLA42dj6EF/TDwwFgCFkL+KbTWnz0QTTfwnAIzGsmtcXNQgDTu05tI5eRhMMQA2mE+i
5KPnKmZYzNHqAxUjLgcmg5yAyRcd1a92Sufoc8mQxLQGfycUaVAd2ymUGh4GRFijwL9NQCsa28OL
zlbwgkxWhqC3gF4wCtOB/iifNuoHfICWqp5DE4PIDH8zrxuwLpuR89ziTOO2+gw5C3tjCnUHJwyG
yRnk8BkRQ9rEY3pKYjgvEGMwtgTlQX9nQ5+kTi1nb+h8vcNgq9xGojZjR4XfOHk7Q7cAdvY70Uyx
b7DvsBx9Mhj5f0D7BJ0SBIt/6x+Fh4G7j+4GIja1geTyKTgSJDgcNDsVlj58NJKEfjkQkGhNvsof
3oIBAtoAkOSahgsllkFBA8sa07PMgfBfKHydZZd7dGQ1ImxGxMOc1oEWhBOL7pRRkBXhRs+dp0oT
9PT+r8fCG5YYPpizCVw8Ax37zGyJCRJ4PFKKuHP7eAE/V8KkHQ8QytSahGpPQzMK2s+DAGzTYcTR
Zuk7BeR7GVyaeG7EuOZSSU1VRsot/jn/2LsmxmHceRBaBgwrea982A/rmcJSJvqRGLsfxrOUj+bW
3yBKWJP08TFCyENCjhmyA5+QGTqTAPm7PLL8Y6onwq94Z9YcIe8Putz2gacWt1x5EIMJovYP95Av
xT29RHBZVUcDbQ2wsUFh4oDFjgEuWrgLuQy88QlIAFuoYjhKxGCCMm8a8wQhSUaszKn8Hf40dNIw
7gklsBCoOAJQQZVzYelzg9nq0Y1ADg1ZCewUvwMajmAqXUkmwdSKLWcQdwoXA36A4iCk5MB7oRfz
95HqKBanEt27Ct8dCOcNBRoRj2AThw88w3BXih8UFDCB8SGEVMzmwaRjAiD3g+rHwk2OeeqEbkzs
l3BQwSUoitsTHuQ00DogIL4PvHaFeGkKChZBB5uCL7D+cseegQ2eoWGvkg2XzMLlnw9BgL532LrA
CBDTEOj/QhkjTlZsJ8+MMtJ2wVCNskOCXurgKKNQM9Cg/OPSWhIFAxwWt18zjNq3Nw6BZX1T79gx
xY51Z1ePHwyilI/+lh67Z3mEL11emi3WGzcWUEWdw/5x4Zdzx/kUiAsT5gaiwgdaeK1jaLfSB2sK
qaSw9pi25+yQ7IZr7GF06jYf72OG6Zdjf8IT/Eg/hmt1Nq72Q94C4F66uXYpv4y79MGXzZ/5sz4h
z/Rj4ipAAgTOwTPis3lM3HUePg8IPwbugf5Qn2h92RFQgFH5dRcNG32qKhHKJZpg+MZUfuYNgOWX
ekb71jf9qT8zuuMv9L/hffhWr8wCYGr3Z2y2IdH8FYfy2Oz0T0BdKSR1xVF39Ms8qP/Fyz5Q4LR+
yg9tN570U/8J0SbfyX/hvTrL3xFDe3zoPFCJNZDV6zhZApjyelMhQjUAW/5WfjIx3gQ3XcCh/uyY
wEM+vFsDqcCUXv/YqN+AdOMhv71WyalDNHs25+0uvTdnc8XyJkUzpeX9JJpi2Z3arcxwItzGF+me
zZhtapt4MW6LY3sxPH/XXnCkqGHmQPCgiGZPKqfmXUjFGBO8T745NcDlod5jqrVRNt03bNIdsO3c
xQVl+7rY9/YCYy05lfvxAhDfHstT/VEd81P66O/+d/oHIsqgE0zxtTFx4WSLBN5rIOvPsKnAE40j
o8OpihwQJsCjmz7Uj2Y96vimgfTj1eKBsCYPmE8MCDpeNVoRRMdT5hg4Fv2UbEVsEPFSTWfU4fYv
GLEFbxxYp5+W+/YZgPY2MNAd+WHz9kMkZ+r5B38pMDAhJeh2iviRN8L45oz7AUsEvk2u3bG86Uvp
kK4ne7xQ6Q0ADyCE/qLepAsRvHmQB7YoJmYQgiGeQjn+N5QpsAug3L8p9+GR77Mv7Rad7DvojLF7
P1Ta6gtuzU9Qf9ATDB0B5cAOTQbfnkSFnDkph4BJESnmgaDqCtsT8hBxjrocsVQHzBjCeLoP2WTu
nMS+IMM7IJzoDntWOH+Rvw4r/l5RNoJGXcczdrEIrdgYJOB9EGlOSX4ynqoH/558UaClaNpYHuml
vo0LfUG4xRc3s/5U9vpPH844w9WnslAW3aV8to/oom/1L+ki7VhwyQqZrPQwH82HuYaW/mFcBZf1
u7mqM7BoeggPOjojFm3LTs/0oT1XJ/QgaBXYT/MjlRgrkbtJfQdfafhIbzxo7pfOFsh2uaVepQDW
n5PnUM7aJ4iP8Wi/VlSk5V5ja2bL2YLTA+PzX2U1b5+8Gg3tIEYFxfT1yfsH24VdB3J6+8t6zyha
v2BYfUvMeydO8G9+OuIQBvw1C1tHDNf+kER1SHByMmPgVvBgpn1AACACf3ZXHJrJZYHx4UKIg/oR
UZmlvKpOSmP4SDj5gUANDxOj8M9XN1jEh8ziVYxrxcosPy0ugoXlWufmHjHP/h3ubNzjA5THIPgJ
qFRzUbmgHQT5spA5Mu9HAsauy5fGNwWFlNB72gXOSnPFhwbrocNWfwwbNRSJyviiOQSkSTSNSGjR
SAIRQdhjAj/wBjmZBVghzobwVDx4DfrFuIRcD5kOnUqk75JxBWENs8m8P8oYB8BFq8l98j1LQtjk
+eWWvoFSpP6T+OKcu7DjS4fJ4BszP5tMKe4JrDHH/iPcloN1+IQaK13CR8tNZXJu4hOC2nJKzwWG
SIkAl6mjqUOFFEzP5ZyFiN44oWVBcoUbkcNy62vqAiEikhQxlOX/xYqHcnDEKjHCWhdOODZx0wjg
WXTxTA7Iy3AA9YDvgSbxsLmavGbiVRXbOz6SRO3BbQW0IgmFPRgFE9ObFwQValdgaZh1zMM9iHRZ
M+sBRFz6Yrh6xBMh4sBQiewy/hPElL/B325qj19mYo5WLM4crDpPrpjS6VL/YFylknVhsR+juYE+
KsBq1qb25BxKu/xptMU+05LV+2nDvckUDlgFI2Pekgg086xHzIAGTM+xWoayJ0GsKDPUpzh2FJ9V
jLyrPss5pVe0MuyL2XxAqYWXpHDIldNIAQHD5pfuHZ22WwQOm2FFMcRs6yekKDSADKeAQ2fz36bJ
Ans/JHLn8EeaspHfm42w/GGL/qy/hxMkRYLs2LrY7JULDuBcpo5mkKXGXBTlxFlnK2+c7x4pBHBe
NIOww8fYaBmxlxNw3DQ6AD6i69222+xY4hAEOpUwfffE6Q1yYwiUX7o+22M6ei2cTJwdG9iIBBdx
UW5VQFFfvhucKxwNPjVWq1CtyVoGwIUQV2rkse4INf5/ukHhOZ3UKJwcEXHUt4y/IPW36OFD1IhL
LOHeHXZKKwXuc+NRQKN3DaKdb+Dw4GUjorVVN3rftuW+joggfGKF5jHjJgguKp2LU3M4gFs0szJb
k9yjwJ5IziWBNAmOnsSWIItYvbFig+vAKLiQZpiJ9+1G4wvDm+K2hOoyqu5KSyrRJXi7M4iyzvus
vbfYgkbyzmjm7IxU/fZCZyCV/oTUgfC8fNQ0NrPxK8ZeQ3Ubqax5GTtjm2NjAYcaurAGG6jbhq07
kXYSyoOPWFvDjbTfOzTHJuZ4/Vo9F7Uj9VdTn/ck4Lq2N8hoNtyGvUNbqCfNh0q+ku0V3QS7hHCq
POGTFhczBvyj5fQP+5tq+xUvWPOTFQR4+hoiYLIlyQjmhMs86Mti4uANeWofIChWIFDKabCU8222
j3g2jOi340e2gB2xCe7SN79YBcpXpq9v+1uavVIkChu2ixoD5XRuI5odNtJ72xpkQ2w166JCExvn
xEcD8sLXt48YXvjYCNgqAF72bGLqDY2ZLB2uTmBALZ8TYaXeVWwtnBEWdfNCwlMtpHa/tj1zX4Q1
GO1OYZtKfzjtgdomySOZnNDdAArwFuUmE+Gl5LvN3UJrgQDnxrgEd6geDR/8NupSNBmMOyukTaLt
8Tf4E0T9AnDCT4gQccwdts7DZ4opY+XKRFkZSxKgXttWjUisn1oGu3aHi8fVVw8jBPeghEQaXDN5
ZTuJczjMtOlGcWYXUIs5HFv+zSnuripnFU8HRtjflKOIQA6WKKMGT/pDQNABQjL7NKwvNqc3i9Ud
v5VL/aTlgZeMxXlqLFMV8oRrCn9mBkRzBnalNgPJ9skcAP76aCCHoE6PDoG0oM2MVYq+uTK6Fg1M
bGyRw4NzSF9s+DZGM5UnfzLpy2Hc74x8D4Uq8XEMJ2IFmLdepPWt8DeCzAoM9JBRg4E0aDPc6JPX
piKymQ9bvDiDgW/7Pf1TwDkf4czOrB+jWaZ8R3uYyvbcl2+4NyLsMtYQL2BDuUO2GTFrTue0qzgF
hzuMVJjmASf4s7Q7ZeMXc5AsWprRksMSZTvj4NpYhdTRCpTvpSxNTRlLzgXNFb0PoeCwo9HkF3Ti
O8UlvC9Qvl7KDkvdGmV08QF0yMvH+WLsY2Nue4ioc21lq+67ZzXO4jNUoV8E2SIqxESvn69CcsLg
zPPiJCcxXqcTzylPXu9zyRc2sQgXLWA4t5MPTj9McfgHS5aJdK+g8gBpC92nPOttEg1tDJZgve6a
gtnt1FZHZmafnIHEFCfUui1Dknxd+OD5VDnyV1P9asW6eslznwJ6KGji2t0AwptVNCTxQWVaKtXh
wvrGjXT9Nhp3AvctkRk6Ax0VuE5mSD0TnDns0VoHHEi9slCJ/3qj11Ob0HtxFZ36S/APpq9k6NpQ
rporUtJVrNzKMmCfMUzYN2Wwy8K1T8zDgAifXmmCvQdkThXjoxi2hq6Ps1wKF3ZSPrBL8fEaaWpp
Pnmf+4SDAiuWHiTqJaKyfDYThiu6vSjelhM14RnD1b8BuLWlj/dHdmOAfnjuCkVROIm+xWVozTIy
k7lmo+HjrcLSaDBvrYmuNIYy5SebqtY/I38P1stSHQOqAbyy48Ete2otRdlL6FbScF3mR2kkibt5
I8wsmWXCKfRKv7ul76U/ADjreMO9kjlq7x7grDdPFVCwsGPp6+OIYVCu8Uf8o/11PabuRJ4cfbu4
NeSfpnJ8MV/mPtL61JXQrLdlucM3piMpWkWyFqlH+WCZV+ypFMOAvVaTeB4tutCaj3F/FF+kzuln
DZhPsYLYzktLAMkJW2b59iy8dPDf20a9vcr98/Bmkb0nrurDvl9Ig7/pEFYbsCdD8z5RARjxmLTa
pQ+rpFn3b20DvUDrg1NOjTa2jwmVaSnBBgtvQS9M1Y51JW+RiIzpHP1EhEpJhdKDO7Un7oNuB14C
hzHRclyQlTlp5d5EGl1hS9wKWSrE6QHN/yAzmlWYMeLMj5auVApQ5zx8xpU8a+QGWD6cBaKd7GzB
PNUCXpMA/2VSa1I2wKxgzDWCfKSyh5QMtzMrsme2lS3i6rclHTgPIeVICAdMaUl8w+5dTRZ8xSwl
wAHeqy7huey1JhpEc0Oqoh5BSlbAEA3EwCMmOuRBX16fqQrkaBqnkoZlQKtGeheuVePu1SBQ5aZI
uGtnekF5St2K15fKRh+icfOvTSIvi9dFqjEQhSpm0iU0E30Rk5ySJJfSJpvpCNkRXjM2Ti+l31f2
PYGkSfA6l9lk3ZYsM4aZxbztadDr187muRKWRxYXIjDowKJBBudmiJHuinwJrESNhL033g/UZvxw
yTGZ/QbBuaRqySX5QPzWUoJHFYHv5PlSfX8nNteeVzu/ANzWuUymgFH8DNtqARWEALsfZWAXGtZW
/Wkh2gr9xn13ptdKaytKXUTCmqV6AYxkxn/iTc7Gn6j3N8Orm1soHawu2ebFJRpYPOmwweOuk591
dDdC61DlRwOORMuD7S+lEMRhVFQWD73gqTGbk42d1NqrAN/jUAUfJknaepnkVhDbbp4m/c6o8Qgg
+gOeZDzhtIP3E1v1rMKdJWUnkiefBtYspO9Nv8JUhUxL8Zsf63pcFJQibfMpfoFp/In5uXC/swsh
yiq2JgzXkC0ktz7NVwfzi/x5gCEJ+5gQA3R/LWyyxMaRWoYTN3dJt1lAO5PPJ9dprlBX8lTEdw61
bv7Cg01P6oOpY7GAmgo3d5X1IEXjKsJbu1GmerCMs8ozIcIF1ou7+VHIwueIxo11frXZjywG9QTP
OgbeIDgCOkMqpG3y/BXvG3qXBFgxZPTp+7+JNS8mk10LY9cQvFomE/c6I21AshmlMGclUDsg8SFH
mjJ2l/CtOi0DCescQ141/eJS8BRUTrbQqhkTWFOTXl6Ea8k7+GQ6TiCQJ6Fdf9e/3Yd6Ad6kOkR2
D1gJ6tDffNQRGPj9jjveeDDq+DocCMGk6Ofu3E2aBNrlX/0CzS8jTYZ5xbo0fyJcqZHTD4eGPrzP
0q2F5FCOYsKzYtqQSfQRlkQTGOUmh4XU5yuTrSZvrfmA7z7MA2YML1jw1TwgTXLEWUuX6oUcrjRL
X1rhOjNknBnxus+fErBYiIxH8ogOB2onKTkz8QvEQpSxHXg52lxCBlwLwb5P9hSTPQ6sgPRbnGDD
eYcyGkYZXwc7YRh1VDctIIcDtl7qqC9cDEhNtMc/Nkz6go2djdGpe0RZlU2Cq6NfKoyvwhkTPeK1
uAnM2xLsC8XPaLBBqGIjtz3SifU9/GEH7gK2HjTnxOLJm6Bcdv7cf+CaZsOnmmnrCBSDUQKOIIXQ
a6UcXeXKquZ0kGQoTXQsZdzy9d3CgEw9dfT4MQNXWa4sQAvq6OkuK3c8Egg2uM8z0VQw+Q48bBTH
Z/ssnHe4i07vzeQafIbMXGivsWKiZ+GvPquGLAJupmgWYSxUyZIYbtodSV6kPyB04Dg5wktwabpj
PjRxyB9AFmEz6cb/Xp8HGGtCUUP6iU2mIZrY+iumxGNYpjmEEsLVc+1nZ/Gm8ImCaQ+yqd5SxP3O
ZJwBVSjf0ftIfeLh+Ipsy/wOQU9AzfjhgME3Hyh+MXzRwPaCdGsHCw0TqdZDtMrgHRjuzb7PaSc5
0akKTgXZoPpfVbeQmRhHMO41EQFmOJjqaAT1yTZmyoGW1u79kw4gVcOyHNJ4WVZYKRnpEu/IqZZ/
vulrsy78pI2dvgfov8I4PMEphRLUxptvEn6axbrzUTuKMZPCbNbMoMnX4+BFPulsUXuW1T9Kq4kO
eKDjxVvAV3gr0j6kKCqID7ciQtZyjVG9MvcL1JrhNXwbnir7lwmlZF+Hywl8TE2BamAaGzuJH3aY
/oUdzQCC/L7e2VI6q/ye3DF9N8lScAymeKTlhGkO3YQBUPXGxLg3D7FVnpvmfUnQNbwm6EBfMNLQ
vRnoqC1QDvH7TEvaUU4khT0bIH1GeB1O7HOXpEg3FhkJtKNl7tU0mIHL2Fx6EMOAmpxGSUzJkdXo
eJGWgVfTy/iahvKLUzt/Q8tRGMxKRFa0kkxdAh2hKA+vrHuKPduvjU1tL5TgC8CnidOVhIPOgGF0
kWBBat8zuOEi8kniwtrFS0dB97rUNWYdZsmoBzsnSGEknrkG3NrAf3JQWZK0kOFeiwwHizGVjcAr
TeNVdX9lZLez5w9wDrQUeo60sGifwk7bEpOdCjBSXPx7XoUq4LlxSuCd+4CjUogkEBOd9mYDgb66
35HR4BiNi0lorzIbFkNLfHE+0ZFNha4+2asZkF58LvgxC2e5jiFqk0jMX94Hw2aUxOW9rPI2SBTk
pWGwcVtQTbYhgjIJd1wdPx6pfs+bSAN7hbn9tgxMwUrXbE2CTnL4GNCLa+kpkzpvpxLR0BZIZr7V
sp6k+ZsoXaH0imz0tJA2MXYn+fumhfci33ChuHdmFmRtRgYAq0GerhXw8dy30FYcY/atUdeIPlHn
oa3ChpHgYwNFFcg6+2KeAyDAmvtEYRzLV+5tRoCf6TU7WC1KQLQcasUearQOktmNR9v8DRjov8Fx
hJsO58ym+jb/1M/hh9UEpY65CAAsAV2gqZgSMZNM5mDBMeqEn9c936lPIKP+EZACWO70jXaRHiAI
9a/K5slQgXHNI7kw0qLGJBcJMiRnqN7c8m/gpPeuOJk389Zvip/hb9gyOWb5GnB9ujMfRt/K71Y2
4HqweihX3l56CD6RYQzn4qNsp9YPyFi39z/xbMs+ykP/FdVnIFblOrn2hjcyQq8HRtOM2q/W54BW
cuqvWwj+EDmw0J/6+xdv6o3FkMffRnJ5S18KpiBhVrkKAp0a36kY61Cd93l8obfvPwbg8BeA7cQE
ZrHHM8a+i7TEIABgu8VQK+FoIad5GkNnfM9b8ac+wHQ5JQEcbxx6KDPrvrOGRrIEmZiPnLFW3VMC
xBjgCsWhnM6t9kgJB8ktOPM+UbqkBuoHm9JKh2njI8xtDkp5KxjX5FCffMSELwnApBCHTIT7gHyN
1aMEiqlZ9wEurppcqEVD7Wxfiu6rfPe81bZyUvWfnO4LXxN6x1RMz0Y2aciqFuimXedwMX6Gat8w
M1Zy3GBDckdZaVGI/Xwk3wpIrh2UnE4/JYCeBQKxyt5Z7R3T1pH49h6EJImIx5T+RJdAzYX6mzTl
7s3LrPW/RkupRK6tDprKDEOlgTedFhA2BdFPu3ZeKRXWBEztlKg6D0l0suz3Ixyis91KmyrmXVSq
4eibPI8uTvR5jpur9h5WBjcFc3Ps0jGbBwTO8W1iKKXGxCfANynRngTsoJMgvPgsbLLbV0ptfhjG
xc/Hv4KTW4mQUEn+0QhzjjJ90eFuR8nGnEuxRD6RPzNDn3MIe08JCa9ds7UzYVNgJzMioRdJmfyJ
j04txjc9PLKaSa2C6brNYySyYmFUSws2p9l+GYh1ezEFkRlUpcu+pFSkkYvKz1oHmZTXmFvGMjXH
1q4/xsk54sUP61uHlK+W1mn2kemrot/H/X6Ep6SbHkLY0IM+BpxWvRD7u6TjvJSLMtkXxorDldpR
UHvQbD5HEN4bcxUoODVnowbh3iXOj03WmLXxSt2DZGXlA4PK0T6M1MKh02UUtLsIF/dobrNAkn5e
G8eS+XMn/LbhXhQFmASBj6Bhi2ArEH0E8ekSa2A1Q+LDfGoJwwJOrCr9i3LXsB2HLIRyB/WNjx/v
ItP5rrt0/CTvELKbKWZSs8mrmuHvBsfU4jjRHSY8jPxhLMl30k2QEzCj4TeCmbDv7v8j6byaFMXC
MPyLrFIQwVuyoAJmvbFMjSgSRAT89fuc2Zqd2ZluW+FwwhfegEUDUI+s7zayoXjfUzrnXWoIUDmA
pBC5s9FUdhqK/1EFUf83UTIfEApp5+tOeQM5Mf1O6+3oUrNECDGOcUsX1fSYs/1udbvemmoX5Hxj
3SMIRBNGr/zO/xxkK7Xwt0Qduwq5F46a/msxqojMKD4raiSh/4/CoSy7DQKGQ+eDvbWCV4tO8KMI
b/vSE/5n8rIHaRzK0BMzBHoX6KG0vvZF5lAfmmQC4O+/W7w0Z+CzbVrZw616oakKLEJ6hpP8uIH6
0H2x9Qm0H7tpMVVw4dYiVGe0Ouhp0eiJ7I97DNm2HUCdQErkjw854qsE72o5kE/v0QwvQxDSdTN7
gV9S5mqCD6zVdB7Kn5XQimj61Pkvn+O+aG9VccIuedzQocNtnkwJaHSGVAPlTbRCM/UwbNzCHsON
wvQi4AaoFC/j6ZBm6ncGNJr2PtRcsET9DJlkYkpSxWPif7bjsUmJ8bH9eKOViOzIEnQNeqf1bosL
LkoIrw5eM4mr+lqvG9B3ZkD1hSMzjW/93AYq9ADMAW5lmXSeBvQDfMkzpiSdmceH3w0RLbCB6KAi
V3WOemTbcdN2w9Xg+DdCV6+BBjU6PNqNAhQJuOTdfsvrUbnu5S7A/8d3DsDlO7YVgM/VEsnm3muW
/qYg8xB3VFSvWxdwVNXzb+gWvf2nvQ0IxGl7AYIpqi3HHU+svh0Ryktc9ONIpNARgnPVW3Ha/b5z
qTz1uQKafkG3/sJcAdJZTKjCvBKXxtyjmIyzWa9n0CCD5PT6eZg9QLoEjvZF6NbHhloqp/1iwYn8
y2Y1P4dYboHuxyErJujtmqj5vJX15z4t0mB0G9JGR82uV1rEokSUfUIuVF618pR3+3sb5rKtngWw
vhVipRApMoojtPKqNSLb3wIzLZHz+6iwYPz7qlj5INeHen2fSPfJOxgDSxViVInLpw2KiQaqXA2Q
VIqP07RC2GX1KN3+46a1aERvj/m5LBf0+7js5iBagBhgoGWHEt2qTp1SxYNu+iVkBTijDC5N6ybV
KaGVkFqP0qT4+rCzJiQM6UpfunU3RKU7XEUFeQ9lQsYeDExiNGYHzx6c4YmQzByt8Ha8G+RXUXps
sAFPTZLdYqVM2TAM+K4zBWkofbADczrhABhFyg45Swyl0d6Cs4gzX70BUAU1q8n91xztJ/lCaCB5
RW+GiBaChpPuVJHUvyJpzYp9XIXBu57tH2B25Gk+nyGsVS6qCIsffNU6C+XO2nxx0HsdeSStUchm
Hxsq2nvHlcXgwgVuxQAZ5D4unHsPkGW8nB9bg71rMB4CFgXE6O0AVGitmM42SlT0J6DUjfThPAe1
CweUOecRqceFV+QGtTGj3b1yszFQ5gN6aQ69pz/w70ETggEcTfKZ4iIcZqbOU+8FmDnvO1YH4Wni
MKhstNxSu2qxHBNQj4LsHYClRSeIlsnuCfYMDbK3nW8g1QBPBP6MttkJoefg5TJm6YRmNhBy/8E+
DI+GktOF1AxKD/J/uX7f17GtuBUBFpMasPdnBf4R0oaRLYmwzZgWAdKW9DsAPDNuwD0ZLsVmIg5W
5UI7ocyFsmNvgRm15AEx7XaK162qyYBQAAtjUiY8cWjT+qNJe0YfpFixbxw3DF2JEy7eU/DYlu9A
QJqyJejZH9nnEbSOQVr/sw+DaTFBvLBPMgf2XU/c0dArZ5zByJohDwhwZzjvfHTjcwvDyL/x5bkZ
hMrHlBFhNVBsI+T/hIlFXx9P6BPKWxGt92qBqBvF+JBaJ7FSOq037fJ+ATIyo1PO6hMj9zwNCD51
0Co8ZeoaflzpjQEkZ6mYoryox7YGnkhzEKvflVFrDq2BX+nqBVq2h4jbYHVHMdCTTVan3Y/GQihz
4BJmNU9z7KuYRDB7Z62LPo8+dh+h6iZRHf1oRLJhnhgypprzcn8uixZpAJPTihmL+teETCB2QRQ8
7O5AzIG47+rllWvMPXaAE+476H2JNd4CSZoMLURpx/ZvS/a7J0aev5fHjcAl3MhPKgekmfnYVTe+
5oC58AAuUh8JfovjpJn9JogLGvEkdzrrMRl6ZMIKCvyGFPYsJstu+Pc6oGUzgX9qH0Nt1cwG4J+Z
M4LEZyh8VElb1X9gvZ4GWFFE1Yn5q+xSQH65BzYycRNaldyBFrbn1OZYZiaRSDljQT4db7kmn90d
oH6g7EYGAh2Tuw2CmbgRYWP9u0RRxqf5uxiuOU//gY1eFumN4vMmeWMpfrxGruXEcSR+BEorQaMN
WP/n02tFFwNEH3Kxm9bBltluLagPc+jeAs5GgQPg77wKyOI8/PSQftY5/fRqmgcQjwD50LGGD0Wm
+Jz+HMWpx/jo2RAMkmZGuAB45uV04ANFUZu/AtW+wzMg9Ie+LC/B9T+haNThpVfbdC6PCEPZ9YY6
hAUOXrUaIJZgyyiyvbFHEOjBFzCYzstskOPd7Y0STmmhcQLK1EU8BZlV2BathbBOi6Yr3aZpNa82
7LeD3cuLQQyxAM+piaaSyWwWkZDe7MG6o8yQe705FBj8w3VKvWGIXcXpuNEc9oT58AZQkM0HS1U9
P+AazQPL/riynqXOlHkaaHASKANaGL8JceJ7AC1J/7iDRXygLHxgT2BDBLsvkLCMDdPYyiZfNpbB
4uPC9bD4mfmls38EtxWwebMUGG8AzmO7dcPfFqc7LlVEhtJkHKGCwQmDg4idOGITWfYL2rywjHyA
2y6+t9PEA1R0GS+OoehAbhWO5YA4CAlsBchZBG/UhhF0oE+knQCOVxvYLwAY7iGepZPUh4LONFkl
kxoAjICVIs0a49CkQ3ll/rFUn/On9RUKrmTIuHbSzSc6m7QuEwL7U0XAQ+WZ/aJTgxasS27ARI5v
g05PHG1P32AsoMmf8+vQnunkNDrF5/E8znXpyvKGhAUqjt7wBAzlKb5KU5LOgVUs7ogCo1TiJWvC
27c1+KMKbx5XP6fY1NMefGvOzmD4tIdoXTRgxS0FuQ5jMKf1Q9afDM3PFtC1A+dNd0gnzNiBmBjS
QNEvq3KdoGvgvf0Kl6Z2SzeG2gRMidf6eahkHTWCRTntAk5zXWB8gfSCuWY7zfw3VjOrmA0O9XHK
3h4YozXCIPt8SgVrAYr8NS1tJnLtaHrPw3pp8iHTw1fATA4hTAa7YmGkp3jNDAdlFcBiUB3xwt58
fKrtbFNS4A7i8PTeoIpvA9MgvJ4dV3fVzB+iDc+Geik26qxwYbfsXtN+iCzwpdpnG4pCTmdnlHZ4
6qOLFCQrJYIFQzQSX2UPZI88rwifgb5A9bLfLvUxqweQkS3aqWsgX7bSsl2MrftzRYB9nHLATRUS
auA/zH1kGGGrj/Xn9PMnfRwOCBsK8wcvEJ/iDKe6dKUV+jFU5znFgjxLbMqTOZnGdIir5dsAJAki
1UTR4Exf37nP1QUfLYL4o4kP4fz7N8DexPpiQs+ANq2ez2BJw35mVyPILYXka2sGIwE1zm/yAtIk
EcqAVXKkTq4j1XZ0wSn1J/GMvjjiSq3Ghpxt3p0xWnGfvROUEAXx2xNMKeD9xV8fdqqGAqn5Qech
wr+BdNf9RRU5HQwrSpaUstQDTeiIYt9v0VtzoEAGmrw8AX1ndTB1M/9ufybjAFWdgKtM/GcE4kww
reDZE+jRDHaLM6HbgnIUgAdQESYlksOYspGpTPPZ3RjY2nrowXxd3y+IZ3oU84UONmJpbzdzASA+
EFxABCE2ZSdzIcgwrow8/BoSu0x27xyvcAi26ZK487SQgOKTuPcMWDObkvBhNXA4vuYjs/WkUJyo
AXMqGszJiBMH4NcDTQv6cCDl68tINp83ziA3XbLRwgj7uMwZOEVQB5zW+HoVfOmZhOb6HJwOmZBJ
pzU2+9ckF1W3fjgg3g3fbutlfnZKpl//twWringJXTpd3fR37BLh5T7nAJygQGojecoCWQwW378h
i5ulIiCeNj2pXwQPCPqR2F6/Z4A8kUpiPu9tPmhT95fA0wA1aHgm6UihfDY0C0lUJuqcddqs+5sc
2VFK1rp8LtfwAYZsm3P5bVjshdN6N1hQB043MdQG8ASAQLA8nY9v9zn1NUCvIJ/ZwUP4OMhyxqCB
v64G+U+z2hYSkg0g6gERhFNrg4EzYu14PmFgyE70NFToLOuOi1rB/4HHKsRW4Azav/XvAAQv9TAc
OCMYRREEP+rUnx7PJZe+fHv004sI0HWhWfA5Netx+DiZhZm8O9oBLtoCWBiL2TrS13+AASzaefx6
MMlqXTXBGRsETaRVTs+Ml4nZ9zFv5AHBIojQbbYSW/zJwWp0+t81+jvt++YaXzXUyzbsuYJeRsOx
sY+SedS9kR0bJ+TIjNOp0zd/vKVNGmP8NXpi/gGVAvpE8mBer767z/QtL830MCSY5mI2VzTQDL/T
1+Kz+FS+SuRjFg4iePwQElkGSBw9ul4bfYnQjQNQiNeghW5mvAZEE7/FK0hF+SBJ5zrXI3foYvLH
CLJMDfBXxlr6901UVnhJYaCqoAPn52svblr8XwF0AajYoCXK1/5dgkE5ijcGCGOSG/Bz4pdAc/Fi
kJe8lAqKXXzNBKmA0xCQKweDdfT7q/qo0/Aqj7SvTQ2oGsLWL1tT3V66BD4lf6YVDrBMnp9BQm81
U4DBJuBNhlA2WBk2wyS+xRlloALGb3GtDJDLLTriajNQZOIr4vppFXpgDfnX//eSmxyMXC3uXBYq
tpNX+OzbGKv/PV8GLaHkRWXY/GxwUtwgIVbMj7VHj66/agXD0BRqWbl79N8HOInozCJkgcV4CKUJ
/FlS7Ns/albAh+Owl/sQ+BUP7C+CPNDp3jZgOQQ+TindMujhR7Px5VUf3zJdm9/pfhP8QoVEYEr+
GdFr/7pSEsPMGNGptmfBkLwDeatM7HruM9QAf/gCoi1HxooDkQlNWwuord+R9gBVJuQDtMpVvPaU
zekvKuuH6KcZxVo90SYZ/uZgdx5AK63fmup7tzoSoGIafkJ+gHFQPRrA3zlGsomNzdqexmB1fYbI
fK/bFcLfJKfIcLjsGfkUlti9JqQiOoV2ljggKw/18rsesyGgmWHk6L/tiTijH9knqop/Am7NzEsW
CLjPXyjUzJXbkFJMQP8Y+QfsCoIq0JBztrr37L3ocCvbCP61DZjqRcE3tlFF6DVr5Q+4HfuLshFj
445vPBjkRNFcgZCi7GOCTsUbwVLdvqPx+rlW55k7jnp4tHpKZgG5A5nU5MHjBFPqR3U85GEG0hlF
Qdgs8vVBVVt/nSErA9pAvKWnWUhcjWAyLh9RhiILZhguLI4v3KfOi4974MYaR/lj1Y43R7R5P2D7
57EGB7UzNbfvg+KB5h6j/YAm2ayjbeOxNcbIs3zDWD6NECh+QlY3tfkQRDgKiVgMYKylrQb15Dve
ZND1cRKKj/eogUudAIpPfhuBldFmL+WU0/Doqx79BHJ8GorNVPiu9akUQfDjFC+07TuBooDFWIa9
HZHkjy4Fbfk7sUL6W8e/pRxjkI1MuofmzQfSIPaR+EsVWBJ7g2R6L7CAwbpokuXTqhfJzSzvTx8t
2D6bm+TFL4Bo49mvF76H+zuEmiN31/LpFWpcEP1rdVYqk7saHpEalPwXq/JWkioCSW5nOTq86uyb
eLhSCQfcbNdrKSytko+fy+tBl2W4iJc4VF2xg6LxFY6wnXxRSvyEfdURJtmSWYKBRSsmmfclprz/
lLdVMi9ehCnozLF/wZl7Y1XDXRgAMjlqcSUhmELDQ4EjhgYUYh7QrXEKHiM8bGgD3FU4POBWWskP
yKwJgBRpjuIEHhOMLbjxLKW+anKENSBwhbobfXhYDCBoBFsWCEsBlwq55YExxDobnxJyFDainmDi
kQYNiW5Z9k8LTkONu8pNyS1iZq6APxvCaBJJmVri7Af0x4gh0yjsUBaBIKgrGumvAWpRGDQZ1Mjv
GuoQ5jFxYE90A4ykxU5AdZxFjWybRDcDGMsfrQV0bgGPgeMGGQGins4MRKWeSiE+gJH/JiQitOMN
/gbcLUxsGrpowqj6qM+GbXyg7MTuM3d/ov6NSBDCPDbUffpTBWVwiiwzbUcQ0T6oweifn1nkOB8g
ZkHvzziCtKfgQs4E7wHOsQyfwBjFlpWnBuzrDM4v35bNH7CqDpabeFIMEGV6tbbrh9UDPxObgAFT
yOkc1zDnM/tROgj+gOnlCQ6Rs5D1kFdDbCZRYPQAC1548oyW6HZyGXeb7AwCdLpVobZL1Lsq0QhB
kyZCwXRUR+/6+gL49PbrFuW0xGl4FtBAEjPO7QoxsAzCtZOrxJsgiqpbKfmPV0Tp4qF61M+TJ40w
DiY0X6D96/IZky71aD7X0v59poIVtNRSsLz5/qwqeESopNXb4oZVE3irEb0mvV6+AhXVPsT5XQmq
Hl1L1ab7aBetq6KYDgaGDQ2YpiFt1KDzYd8fK6NeZjN5Qkn/8r/o2JLMVDGR3RVAe/gTaLRJsBoZ
TCDEH/0Ye6O9EFmiDbSn1w59Fj14dhTCcJCmdJ6f6wsblN5sh/blg+jLH15CkGHJJfhT9vvrBwoo
0DQDLJwAkTO5+Xq+LnzVgbMhjwxgQCBRpDP+qAKh0odxRhmCkrSlTXtz0n5lHKGO1K0prjOQDXAY
ck1wLAMDMsgUNDNmMcS7kCZuBSUz9GG4ehJHzu01C8dhAaGLDgCXtp/VWp81cmeTN9T0BF/BOd5U
9AQgvbalRbo0mghG61mUQ3G5aDg1kCOUnJ/d/KW73v3KZFeU4Jhv0ocDIaIoJESsFBBv+MllfTQ0
UnxVCgTt0MmOcV3ECp5+GSceipcUpagqUfVLDSSE/nXlWIL6mMAHCyKogTGMAwM1AWRS0I7l70Id
hAQmNfoDfCJs8OB97Y9eHjG6RisbsChRjhwekzONjpe6OTY4NtuE3CMo30Pw1599B5pn6NxgZtP9
qxo6gRCXLaa9JjNhELzqoTCD1CL4NKEKkZ3B9+QNWthuh6gvBI/vHqtTCqaUJ+j2aI85+DuV5K8E
qJ5yoGzBFbw6ITMDr4qyOhi4+k+9PBcUPp4cnxV6/SjEUY7Uh9SiAu32nvRn5RqCOqSnGMlEbO+X
+CBQepxQIxiNJOgQBG1v70nxhdQuteHm0mz6pTO461rsaiolKVE/eIxXcol5s5nEN4nymsKuZr1w
Qkoxb8VeCwHSVd5E8jAAkCu+m9DGMrhyunTIhQFqoGBEjY7m0/e9hHcxRHwXOSxlVqMwRi76dSUC
OAVeJUiqYYDv+lGlUeSrc+rE/d9uULBGbfLuGIEXuyN7H9g1/nzK7DewKobut2AkY6Rm61BqgHAE
DCPYe0p3+WNTf/cY3wF6GYBq35cAbAvUlb6zXrpjoX3TiDne66PMyG3mtUOt5XXDg16lT9Mfbh9o
QdwH5+FjkzT7llQ6hb6CPrXP7R6/DKCQGFeNB+8P9pottqGqM77vfzT8nm1EOz3GBmL50aJfN5Vy
/BBpELLW2zfNfES9kFB+OmXn9Hj9mHy/hTDC/NVQ0dkqA8o/Hl5iRTwtgZRq2hRsSRo8UHyT1+o3
VKVzpYajds+yyvpmBSsL63UG8c5RbPSxofh5KNxz4o2eTpXcWOTPMYI79gApUGKjWxV9lqWn+lQ6
ZrRXt72ttO5mdYQy7vS3Iuf3lenTl7igeYeIKkfdHLXzGcVdIc9SiKaWMh37EjvKjHfZ5odqXa3z
SGbZf8/57XVo1vmhubGrPKN0mQWcvBR7P0DzoiIolq9I/Cp5lbrtbsQwUQPbRbD1+Y+5sqTsHJUR
HbVm1mc3Chp8lc2YDt7sHahnBfp4tZYxesnXAx/G2zJbNutuXR3Er/6aX4i+eI8lwMtFb/FyEI5Z
j8LhZLBQFuDO5his4MZUBDXqGWydWSBv5W29fvKu1ToNflved8vfloPt4CyfB3wvsX4QgvwyEnfw
iup1fXseBtuYIiCgbooCh8GZwicV7XN8K86frbb/nNnet+qiC0dTqqlTbfodgAn6Pp+71tac3oVW
0mMFh4Oe2XK8QmTXliIpSifjS3Xqb+p5NVd3EMQ3Ei2RbCX8kepTfbpfG6KpVb1JFvhvIdd77e2a
ky1tvqtm3s2/gTJt5vWiCOVpvfiu6gXs2U/YzN9hPf+uHvt3WC7KhXh572MVYcUrq8WHPtB9D92j
v5E2/OXfn489bHNgv6d+6mbXByx2nJj3j73297g2XCENr1WxwrO5Oqm7bAVd9379gr+lqzDSDHWn
7rja/fFP+4O7UtKluIpr5RPQd1j8/ya9XcFbHL2Xm8FaKBdYsXB5BZcrQ+FHHoNyBJ9yv6o2n0Vf
/9Q/gZEKBxTHpU22rxbyNN3X82zfrj5Bs86W8lYBPyVZtH+iZ1TOqJ+2Z0FIvsgerB2Dw5E58d2W
s3qtbGmzMdGq6Bt8l0/fLr0Ps48ezu9JgT7bVhI9BmKq4UwJdiq9KTpNykW9jC+fiWp/AoYY+QFa
LDgA7T4mKXnrPKzryGk2acg3uP3HNQ1lwFhXIG1ZmC++JHhhuj+OQJTov5Xqfpbf8MMjeIf09XCQ
DT70D9nSYfV/1kVUBSN/6RLDhe+wm1cRKdeZlSXWEfMw43exzJmVb6wFKLk16zd905STz5cp+fil
J9ZEeQCsVR66W3kYbz9LcdSvm5lYZR3rZnwen2G4FsH4LJbaOxB/ssmNzwV/6f59WMlyUc+sYJhF
fKT4g7obq5giPcvhxldY8Yqp8l70yZuZehYINV7EMrs9xU+oZ3G14qnwD3n7OiisLfGbDfB5EK5j
PLlzycUCIaQuhVqD2EZeB3m7Us45Xy8PdDAO0N/EO/7bXAQ96Nbc+Cg+u76p/14mBohvSLBvznzU
v3+wtp+IUqhngAaIoxIscXUEPefq9ibL4+dUVjk1/Z7B/sRifvKxKMEk/K+eiT0G7UViLqiGOppb
7DgQiMUtvA7qWdymui2WMrtKvRb7m7ylNycuVuX+6tsDCK2eHGrGv78Gv+4Tkp4HfIOBY9R72+rQ
8CFiqFNGlYsnXKVrImjNAFUPt3D/s9r5nKa7uDLxc0R6qCcuH8uU+crr+K+80SZ68CUgHfwNZuFg
+2RqsLXPcpQztJU0Cfde6k0vONGFyVrbf8/CI5BtSvwSOHrR5WnPnzMSHXSHMLSZZL4UfLzpeDZE
A9hodiSe03KleNJueNGCbKNE0LyjXlRPu+nIfo+Gp1HW3zSl38zFftTMgRLRoXr6VYS+V7H/rXjF
CRPXvbS+74a3+0VgEf49KcaczXbF2UuPPkfQmOcz2JZszK/ot50o/oeTAb2eMe/VZ55ybqzZtsVP
MZ6kmow9zyGgRY25AWfKTEz+nJ8Wv5iKEMHOyaG68c4le0W2BFSQMCHVM1xwcQ4KXZL88IwG27Gx
pU62rHdtVPj0GRef7Ztf2v7IoL3W7fZ7/p15CNUNgE+71cJjmEQcOeKqkwNiQUymmP8LfaCeIXMX
+VpU0Z9WifYIXaU4Yk7koNlBg9LrAohGRIL7rdRnE0lszeIowGhPXd2nMhZ199Xz9BKC7aNZclKW
7128Kab3FWZ4xyhZ0E8VJ0S1OUYFANA/9KIv98lwlk3pdv1grund32v+XuVs/dhaLUDXFRwh2eo5
/07bCcV/p911Fn5jhms0k2KeuqnXmzxm4+kduyREp3+X56mYfCbf1TdknnNUojPz/5KFhA4qVTmn
P2o17aopTnheKpMmvfSGLuiXey/ql9Mh9jkyBUXintQH0SSIPTUWJBQBttS1OeAz2RqXuDyEA5SM
xjY9doXkzb0/g1zyYQa9Dk9lLjF1W6+QXek7ofE6Wh0HiM3rCJVdYH0tVQSdx1D6Z+mugYiEV2mx
V4EH7GXU5u6TOFnSR60TYVjWRxovF3FHDY4EC+2KtLtwpfpwHM3vDcX24zR+eK+hz35WqLjUGG8K
2/gU00yBRz+elmlIxpQDnSEpGi37T6Tpp4lOOvSiCA0MbgsaQjHp6/aUCffHzP2x66AqAfjIfGF/
gEUnfTMv0w7sSEUAIokg75dPjtAmm7BNA4K23CGoQ7xOQqx3iT0utaWuNrlsQEnIGsjHiC+CL2gA
GOG5Xnivn0M8mCCffF9CJB1vSwwip6h4DgrzKTR3OiqHKarj/3ZAPpBXl6mgfK5GTz9JPAjI794e
hNZoBKWbvRomLI7C6XfOZyfF4odV98AYK0HVWG8JwpaeO5JiDshVJeNbWsi0qti9aVM1FagtQHJI
KPBeHc5b6er49O9pIAFu6cHAN/FwU57Bz6/fgtbTdc5nMHQeOGA/r0mUeLQIARe0RI68xf5xPoZI
q6Wc0yzcMfrAJ65v4FPQ4Rtk4LPi7TDA3AE7K+SwxC4BGyWQ/Wy0PLWwE4LGmHAUR3x8M/QM7q8o
ztpJ2l0HuOAlDdgsiMgSLlHIc2vvGwE9ELh9fke15+3IlJzuFAOyIVHbg+viMULtGaiM77ueKPgU
IkP6OWZBKdGYeVyPvzQY0hV/fEkmAbC2vEHxwXOw+syOvTsbXUXxvDvXxf5Y/oCdvQFhJeFRUg/q
nVo3NZ97CrWVuBJS66Abu5/3FAap4FGMn6jg7cHoUmTqZT1z9ujf4hlpZUtz/YYIdBZIdBeBvYLL
Y4eev9YXMiuSchIFFeFMYCJIhs6aYoqtyZhyJs/iZZCEII757vlgGlh0pByykBfz0NoY6E/NukBt
K3o+FlbJmrYeeEle2B+FNRkPjBqQOTiuEnZQ6r7hZy8wKu3kYdcz1kd3d1kuYimv6cxLITWkbk+3
Dmssh6yTwgdNyhZf9SPnICkmh1r/Vs5GSBdRcRSkaZAFIMgxRDJno/G03+5ZQByXJcv1vaasxPNz
SgOwZEHRTuBvLsUcG8Sfk88c2E/71+qCqoGM8ore6pfG9KiL2UQbOUon1GTwP6DTKPvAARPShhep
Mf+mIsKEZ2azZQDR0AQGBo6RTWf1kgpyAfkGkNjwyBGFNAhzk76n34MYdkiQFKwdgfNbZj5v6HV0
e/vGw1YXpbFKbZlUC+VP4kcycbAj1NUc3FXn3WtHpwBuKJWjF02sOdKLlKeqZXd+KU5xg7aH2jzF
bEgF4PEHSIK7g84ZbTUCh2QPF0sIzOiV6v3q4C3B5sbHhXLwz/w4RWuMjvtf4mHh+mV9SXYaQSF4
XpIr1TjRE+sQZKAXEesBTBFumtUKshLsnIxgtIU6nnzmJmOLGKhS5vFgV7Mxx2zuomNB/aW60/0z
ATVhKjdyQAQBNfwO3RYIBgeeBtwpXYLlIhHu0B+0Md1VCk8BrYwoCD2zEZRipP5QbHKZrSsOGvJU
o3aaGxTwn9v6FPOlj87toI8wQ3P/y+DQ25wh42OgVZwKiE2NV8RwEkPiAq/ZuKApD+/u2gyXNbOc
q0/7lwE7xDMYiYnzQKNBKLegb1S2s4edAPw8UC1q7Or28thfJJLRu1sE1FXQXRkjNICvJby23GEH
gmJUTGrF/BQTtfaxpB8lfxK7CoS2HsUQBHBcDUrE0/kJTB7nSfU1B5j+hATfWw4WYIr1IfGpzVBE
BvnlCzApLD4DTZjvB8TKy+Wens7ntxmxVLGRMQA6AoGdpfskQiVxI7sUOJbva+KVHtfH8cXTo4E/
5KKAsTD1AHIxNx87gnNnMMKkxtJusI536N1sIejU0ehEZHr+uCCJOH7gwvAe/pccgfOHRAWRu9bg
Tb9LNnzg1tKteHtM7O61GXn9W00p/YTkgf6+xouPjQwxvRNQXy8As/9sSYds4BiuIfXIuVNOOS0S
qxdPi6MtU7dMrVqzIOGwgElfzD5bpo1dQgTnvbpRV7hPxKhycEEqZuWyg0GJSEBBQLHdgZpj4mhe
BeIa4wdRozA/CJgQl/Sp/+1kchmejF8sn1FPOxxY/CpoHxw7jTE4pWfw7m6gJdGMzdsZ06VhT3tA
LjYJ6c+UmOm/Ifo4oFDAZAVHJJ858Km35JNWsjrErkuge1Q6x9sxXYkQrdoRNZvCRZXqRh0R4G3w
bCf2BJTK8h8GF+Wl1lW2EHnhEEaM9cOGJHQHsKrR0cIlyxw2FgkLg8r+ye3D/D9k4HehnkMlovNK
Y76vBywTRorSLwckX2JvYbt/WvkMMepaQM04AMVH5l4FbgMdIHYQJmuQjiOh7beHFUvDILGzt1O2
8HZZuSm9ViE/DvqQIRKBh8jqxnaAPQbNwzdO0JKAtBE5i2AEXgobPQeJ7J+ZY3RRJR+DEW6pdu4q
Oh5m4hFOJzaoF8D28DPe58v+YT3IVO43Optd7qIqdUCcCknZM+0hznbjo69E4jbjnVgDlISYGK3x
PMSRCKOdgn7+9mW/Z9q5tKfgliMWDabV3P6/AcJwkQdF2k9O+HQoTpUR0r+MJCEBY0TT1UTvtTbz
A2BORg5dF5fJwpYVs1zoFWxzwy6dAEXQx7LRrPMjYDeSEdLG1xsg1MBgNM6xfsaltnTOD5s80eKN
kugMy7R1iQrBvwXQhewq50AV2OoqnqilxaPKwXJvUX/xGSzivCw453wS9/mAhG39XJQKEckNiESa
dXW7G+DxqTvy5OTcfdNZb2akFAFF43d/oQDYAd6xZb/FGFkEhXxFcK0mKBWJTVY+Z4hAgDDk6y+W
ZEHOkxxsLh1B09hgj8k+Pk/ni/WKyCIDivXKmSjszI2zU7D7cu0f9vwCr6TZI6huvzM14K/NgRi3
nHOv56Zkuo7C+IBxpoEoKuh/aATye5s85/IjOMY3isLUx752gTjFXVz6MV/wNLpiWizFLZhcbU0H
l77H4fY1joCaUagQ7vRIUYLW+QjhFI4SgCuy+zuD5gYUMyyBh0CH6nCPR85wqJ/TgMFgqyeq5Pbe
5OxjP/HOVPvhzG0D+ZxW26OEOCVxdbUshi52nkf0IEnGKNGjnQcwCdgb4CHR8x/YogsCqweNgEVh
0UwAntSz3i41xdJhGf7O8QxkskVsOpUj+VB9fd6JFPpIzRwEK70c5t86NzTza3wzB9YaFrL6LTEg
ybTW3f3T5pt6u2x8FAL3NIPVsMPcmp7JRKbNCFgkBxugx/PK7bYPOI77gmwD2vFUnoNk3DoL7dqb
P6Ph6usC/zVp6cChVuHKGwxbPAOb1iK3pINHyFhLPwByvdsCaRQCPTRPAbitytNnB/3quz+uIyy1
jPfltXnbbIAuyJoVGczqYxN3Bn183zlfmeA8ecSCF+psHMl0PuzEeK4fZ1j392qKhK/jTNFUgJaP
04cjQ0pBGleZldjL3lB3wp8ArVzkEb5U1vUw+6Foo2shnZLRCgIU6NKw5XKBhBFKvcmyC8CAwESG
Zhh7KYAeLiF8zsI6t0HCyS47LFvFHRYnR0J2vpujo0sbqB/WqjVY9BBYAR7FW4ZfP8zQuSIcpEvT
A21razqIv4JyeOKk53pgf/3Cl75ueDfHoG8a3QEQuQVC+XHf7tFOJiPy9ORGQrWlr69NVMMCgYWr
9PD69eDMz0HNCdhz8bUzn6gWMarCj6c/cMBWBWZwHcZc+broplpIT1RlzLZ8Jf3bjuligfdc9Oaq
1ZudQnCmQyKdaXktC13qmX9D8ArIZ/cmOHxIUZboPs6a9c8lVYcn/vzLLX8j69cM57UDVjrJdnio
XG29+ZEX67vupf9tqrPfu+KoE5uKiWSVukLBpXUA3NOnRKyd9hf+XPtOj1IgqYDxjjA3ifEhFust
fVp6up0JC7f/gqmm/67jOpLDePs8DynQhGOT+ZLY/nHeLXjL2lUm/bmqg8+ZA9fa/Xk9G5+f+t/P
Qj19rDc1e5MOlAzR1eXrP6LOrElRpVvDv8gIBAS8ZQbnebghSquKQRFEAeHXnyervx0nenfv7lJB
Mclc+a53iGw6W9P4S7IKc5YeissQKhC8HMHzKRufdjfdZhNiN8rVUNs8DowSmNj/GsvlocTGl/0D
XOyZDgXRbcY2Jkyo0wYOxn/s+Lx8x/QzmggXfgtKK524gzIrzTQYWrvWl+fwuuCkLTK/nL0WvKvs
jBxbRV2XmcfYnWWzYsJfDYB72CMfj6BuycwPrVNb1N4oT6etBeTymD6dFQFI5Bn6uh3/xgepdqvC
HdsTDcv+YF/7XD76g4dHu+K68lrs9+nxLR7e8zB5WCPFHC3vu9umOaNAf6Ee2hWRi0ydwL/RElpL
Z+oBU8Ii3vB2SCAPMWaB+TXeyrPfSWQhRdySI9qt7l6y13fMOA79+2ReOjdvyYKMKpX+36maQC0e
XpIFA5lFecYyy+6nZiW36p8hhQS1SMN2z1MzMiooks33AaSQwGu08h6ux4ntEVR2wFQ6BlRnKWJu
ZP6x1tQOy36GuUgmjDBwJAj3Kt5fmbXvHsGnmDLmSIGB14yTKfA84ecMAgdmT6udwzuIF7Fr3YH9
iDH/VQK+ZHq7tJ6aQXDEOFOJ/PxQ+wp7HbsNB5OkcPFxZuBCYSkGDO+sYN76HbgpVcvk3ThDFTvG
IAbyYMG2/ZIyidZsjeOgbbjdNN7WNATK8D3vzKd/xEVHhwOP3kAEWg7w3YAmJCLeBhPuDxRrCeXt
vLXuW0AXT7LIaPSuzDmnYi2F73W+3Dy8yh5MEfF7lDbjbA/hEX7ZYwapBzdhSzAFSTNd4k8E1iU5
rWk37YqhVGX2088X5JvAmiY1MoQ2Hl06M2IyXZ88JEQwDbNd4sFRUixtYyz0WRFs5rndHe5fL7rL
YR5Ua2ZEqwjC0y1gKqRscWnM2ycWTPjEw9U6Wcsu7Q9MSXXY1D/Aq8ZyuL55cZgS8jxNtxDKHfwI
glOYOLl9KuxyVgetjceGFa/WBlRX4wifTl5MPe16IpBom62L5fsLHGgG+V9kerDSM0i/oCQAkEx/
/TqFe9j8/kC0YFLTV/GyNDcYbNvXwcrBLMZxEnM+sPXgF3rhgoTYNdqpgJ0jb/pOlQrxYwpk4Dfe
B6J5seHeJEq+ZXyQN51fEjNk4+qrTLo/lXkiYGfb6yZri6O5j7m60UyvDxvnSgSw+/Fan8mKBmr4
Cm6nZ6AiCrk70uTuRMcpQrXZoRSOd9KF7TbkN4VFHZKGB/mV4pQ6CSrcc6H5T5fR5Bc2YRTbZg7f
w6IIwZxlwej1Zu2EL44mOowI6oMW7vjTHX7IiRDhjGT2rmCW/TDoiVOE/7V7+tFanhPfkV/GWAnA
Lkky787pmPmpAfbqnCm9do21DhdmUfMfnClPkqyjQg7hIl0gR7PJooAS+p490GB6jD4Hug3k3BB8
HlLr0Lkty8r6tT7OrXY039EM2KBkkzABis9Yb+MT9e8Mk0O7OnNSw4oXpfdmo2mGLC5mKZsTCTnI
bDfwSvrBW51mMxAJ/AQ2ZpiBoZNloJ/zTdgdvh83j6hSNORM87P7D/hD60fOcNlysmT18lMoF6o9
Uu0Jbk87rmyIxNoaey2LJ2p8h2FCNEoM5WWVcYT3bEwdtJk8fsB4LLFqILLNCH+w7rN95HR+MgNC
hFL79O8Qb8Z2s0vCXWfCiWVRWuULJpexsqmJ9TBleCgbdH5iR2C9NkT05o8Z33l/zsIQpoyjHm6y
U3qw8xgCTyjajbNf7cUcm80mz0Oz06EKu9W5CqsfmNDMZavYXiXnzw+84M4PuevL1m8v+/FJg3eQ
OWN73/IhiKkfbPm7XNj7mpUjdVmNmZygYNcXVWdMrjAXo+Q9KVsW69fFHnyzhv4wXqw9RjuZak7w
AsXsamw/dhJJT1ZWCknI00YLEUKmvrBIEPYBh2yGr+i6X37gEs3zyUyfriYdUlB8DjBdMDFtbQ9j
e7D8Zrl+G9zmXE9oxE7CYZMwughmEnfTX+WJSaDDcd8ziXvOI5CGqCguzc1mgktM67aJDqLZSb6F
/e69prHnhITsmXDJdpUnfFAOZCIOXuYec9gcvhQSQDJQTWUfyhO4SFU1fVsnZQfwhIUplPFk7DCn
n5NJjds1U4MxIedgddsU9j2E0EbUw15hx7S4LQ0fNtKMLLot7gHeED2rLYHBbJ4uVGg6Zma1T2M0
Yf4ASdjjvFP2Vfhk52fWskVY6EAsqIOlPGGyIVncKruQcmYjJ/CWgXVnL+cVDuzPLFmNluQr/Txo
2lI4bsaB7AuTLme0KHxAmuv9ZwALP/jMnxu8hKIJ3KEI9nrMmr18jt0slLg7TMYtW1usGdVAutSs
CFhXEI4LpPiTbm5HcKxo0h1UEMKw3MHB7w7lDC5IhmnD3+xCiQbdE0YvXSGbZp34KtUpq0EPGGmh
m5x+duQNUKLklFXktor7pxNE1xSZiilt73PuseAVqh46ZzPdxlR7ipgJGM6r3oH4TYI7TKCQJYfm
QIDPUTXvfxk4IXCopTHfwbxltpze1/pem8CkCsdhD1+usCHDwWE/cNW1q+TivWnflu85iy3Kzpct
yMZzgtlGIfO0i3OsYq3i1qs32AfeAGbM4c5wa6jFxAT9ll+vBdS73L7PClesdO891QZaalj0mg8n
tgVbPOshEXohqbu4HiOyUQz7NVWvO0kQzslWthikhl+uuSiYBzrpIhn6BoUJjOF6+Vxm6+EsY/9F
7WnHyEdZVxQxh+JBcxr/jHL74RCxM9xF1wiCZO4A+WDxC9sPn/bft9PaGNCyFEBPN5BIfCt7wjN/
n0HDYITlvDGEKXHi94Y1QE7YrD97/v2YR+5w322NIxTwasX0ptDY+kKHofvlPvLFbmjIFFh9Yb+O
6YfbQOgWnipue2z2eJ5kg2UGXe7ll5o58l6IBL5Kugj4kL7gpZpo2+Hxl4QST0gFlI5M9e4db3iS
kOyPU8PN+1L2L/jwHkI4941cAK0NxMUjwYeCbf604Jp/QricbLMfQj/nkoH7/rDT5a0v8mMHsl2w
DSAzY9Yti0DaEFSDgKaqzLKgRYwBgcYEe6SjbDW/yt2mfC3MKxZnjLbG/IQ5TEtH3iJLgSzfzxE1
lSwEIXi5nd3N+vSaYlfijndDxAp7IeF5zLkABDxqiMsgrucO2Yy+amPoGwUvG24+aWGMm5DWyYyi
DuPx1wl8AyOTowG0x7KDtc4Vxj5SKThROFvIml/brKAluRnOff8g8Tosrj2OplBC3uzwpOsgB15h
SA3X+EdutaDhDqBnPoW+ZpV+YvertrbQOqI/xNqMXTLpNVH4+Tj59LHXz4jvTpxP2gxxexaaAAxz
bFEEkAYSPA58HRARe/zWVfcZX3EVKT4MDO11GqECqiy2uUT6QNEb79STHNv3g7zN5jGEuh0Sp6xe
lqTEsKPw3yGsyxm9tXWyGR8+k/zjKesks/ASd5/kxDq5hQekqS7GBO94Yzb+INZgKADhDdIl7pcZ
CQdsjsoaT0iRP4MkLcEcgwRPypk/BnacTSAxyuxBJleNxRvRNKrzJc4fbB6ixiENdbC+X/DXrsFn
aMys41lMILvu1E0ABTjaMjwgQ7LZBkCRVAy0PAM14nDNXX24DXFzFCFoBv5ZTkoPg77LKf1phg6n
0ZYJouHxHAtlJ/3hBx+dNJsdpOKrHHApdMtA3DshMYnj9Gt5o6EM/70VZnvUwSK6b3Uhb2rBkDbZ
h78RzCKp515wKY1uGBEKK3sDJWTlvI6PfbwcxwttOvIG+7FuSd9cPFaiCx9rSNuo++aNouxUv/Mp
L7tNMZKhseC2y0rySvWYqagg5hDas9Fk/HbRbcaVT3641c+fY5NsWPBllixMhqJF5CYIwCHeRudb
bTFWcdr4kk8vN95+VkhG2d2O52THb089po7m56IGsLG+oyU4Q7wymO4hbFJbQ5w88V701ct9T/D/
m0YuLbylsXxpNEiRlOyx6AecmUncABVZwGKo10NbJKL2Vh10w+8SvC9iGJd7tg+IasG1INJmHSEr
ug4oongvV/t4PWJyIk898gSJEsC6JxZ+zwkbxEPlgLBUh/xHBqMYkhfhABtCI79G3MmNlQfRVCIk
Ywc1NSUL4bv1AMQYpu4Vkulwzq0OykCjkjSgwrz/flYq18o3ppGP9KjcYzXCVW9UlykjWRd2tWOO
Q9zynvHxT7y2ygME0lBQEcaDncgBYOmJwT0lm6CIAY22eMHhSwQAlLHdpd9WOoyJ7gRXnZfjFU3k
K5raxAYvG6LVnRPoqi3hyWt1QPsUO5WWlG9UbdEk4pph0XMYr+Etj9Y3Zf4eflWloPmOgIoUoei7
aovHV4/WtIBvCc6m2u20bwkISdnHIIadocBA9rph2UMIxoQ14ZBMt6CtN4/u8o6smQxSzmjWERDj
JBsQq2gbnUBYS7SHLS0xJMrcxU8P1hhoVTASbic9IwBeLQtUoJ3ULe9ImXFguGt8+mnljGbqltwd
0OZ0Np5/guFCowcwbZ13cLfzH90aiJt/6F9adt30c3FmNHMBPyvuvjnJ3mOZLIF395IDn4xP0zKt
6CMhoD/m2C+ZNfzNVKf/zhXfIKUd4hMLikwnVT6hHWaYvk6DXYYqHVa6qtFap7imOesadryKfKZL
1rXYTsAkdUupqM9M1PjlLUgbj+GEq6OkWqpqVV8GFCT64E+mA0abTfMBTJOwDzD0z4TONAhehR3P
DvztJVhQD0KURw5ewSKVpPDetCPwnScyiWb9/HmtwJtPDIHx12AFIh+m6NLfnY34pYOXIcyf9HPT
YZXAMiWPcRtiT4VaOHLfLNeYvQJjr+9f9IblJQFKMxSuqYlYjnzpK+LUsYlm5IoYmNDTqYTGQrjV
O9gzqlvl3HtvFHnMDtNogQE13p0sJmbnsg5DKmAFIrz2lU1vWzzGCclAaiptNJrYz2W1XzJvr1hf
cTm4bXUK7WO6o9VNaKd1J9nMrMgWIInPE9WHJjBonbYyl9RDA0el0LzYKibOB3S5qaa3yI+zi6w4
6ZTZ6PYnBWw8EBLqm2qG90HhAhjD8q/mkEHw7GEqdNF8hfHbQZzHyq1FYUZtCRXeffMvhDAzFaeJ
WrhcEbZGABuSxC/iB9VpBVm9turO1b3nVqWaMDZkBgTadeBRQsZbZQ7ShGF8OqMTAXH5Rmt4RtbO
jm9aXrK8MTtRWchXKpbqJr4F9djnjoG7fjRwR3hOKmtEzc9BgKI9ruz2jooeIpDTw9dXnIhyGXEe
zqtca95Yk/kfaaUBfmIFAWUeMSKqXZwqdP9ZnNiGNl94j6G5Hu+0b/RKL1Elx1jh/0A+Y2JMfxDA
b0X58Z7BKOhchF7z4c97RWfUis9DeNVEaNjQk1zlPhajfMopKFg//pM23QZO6hzH+WodNio1wRO6
jkjuozNd/Y1UthsGJpZMbmSmDNZYOD0OIJ4lV4CBpCzQue2K6YCvl7RfGj0Nq78z7t33tqFkx0OK
/Tn6WJgM+TGtbVqBWAHQ2SawcHTg/sbhCspHqc3qH4g79OdpfXErYUbSOhot+RvWFRZv5QlpB1k6
rm074sRpugIPjl4TDHjKv4ajItxg8ClnCbgYJ0D82u++x/RyMTlEkUPCHuxxUIpsbQxWRmkiexiy
hNQun4SykVDd9sNhLXmDTIInlwRiijVXXr4vylrJZhE1mRBPI8dAdUQx11KMqiz23KujWwiB48pr
Bjt8MpPFNfcSzOExkLrTlhGPSZRcPKlgaDn9r76imkPPTx3Nuxe131W+Kivmp5ssjB2Hc6QHfM+I
T79eR8Lhx55Uewxtfqge5cUtQOFitT44TO1XP7zjtzPwdh90p6UubCdqezCrT9H2h7V7dTgwTRRD
N4LTHu2fVqu43Q/9cjqC9yJIW3K8bbog2L4mWdC54zNDtcmD8RmLBvRhuLZ1S9IBzqM1LporJbze
AlZJ/Hzgmmxg3zyY1plkE1dhzvJe2KgByTrlhv7VaI1uDnOnVii0oi1VJUq4N2+RfPHJ+Av6HPRs
Ftz8M4NgnTt0COkTicIooM9i90iyyFTjS+wPGs0/WtrDy3tCmwJnv3Bs1UdkFyETTwJ/wiEMMBKO
JEytjFPOHqvMOyz18A6gIw2Qd7o4oSJAq7Avu/0IUw4X/3os+dTgAwGe22tBEVxGE1bi5EGEEPjI
TCH4mLKYaBYZLWnM+hM0wkZvlvR2rBxY6JPLqPNV9rbUOhigY6dM2qRvkPOWfwlvSByms99hjh6R
6BRzhFdWDTeADtRkkM1kCQaTWP2xuy4JMvPYCCAH9QZETYyI3OjM8csdhQo6EnOsmdJoCuZ5j1NE
qMJjScDm+Ob1K6hEI4xQWlrsPRQT7NgcAhj3BWaJyM57QZ55/pCxfKr2LJDaJpsXr4DWUwGYRmL5
fui+I64v8Tx2hQ8TO7bPHI8+vhWaFrTZmNpYAtTP/H4Yz0fOE9O7ylGxP6A+AUyxJFoVYWQRtg78
i/R4/JVTB7KTREA7smIUNEJvggoWO0VHkOec9+0X0Z++ewAO7mh2PY9M0+xSIs2v9h2mwLScVzqR
VGQuoWMcnLkf3uN5P0fhR/lVHSjcWvDKbxox46eLcrPvbCps1q0eB8XhtGfljGfc6hIhAmL2ZZ2k
e4qHCwYm6JaI7MB9iuUdQ2++BYSPXEmujcnm5VO79H7FOAB1Z4yIZsZjnwcwrRr8DIBHPh9YQgEo
GMDJTVuQteQOymmFzk62Rk+kOKFiRReeVYyoADfNC3xuWM1fy3LtY+68OSkUUPtiq/UuAi1yV3Nr
EBaGPwg72WZHzd4eqXgz9J7RYjRiojIfLJtA2SSMGAQ/kFKBdcRjMDUp49doJfm6cUXO/MevAnSm
PprzU8gWMPpDXQTbHwHjwEBuFRFk6tw1D2byAxCRHgOGeGjr2JqxPYkDdlM9aThghhRQOsaXYPQR
8y8Ug6f7/oZ+IU1rAqRwSiEZl4aNyr50FPRsFjq8fGibsjWhfzfwaf9DA4GGV4umq56cmgO9Gzmb
PGkRq0H5OPJO3qUPOeaDfZ7mya2P1IsOWbSHg5vmE3nfzTEcE2aFg50RU1uJKLIUmzUX5rCB6RdA
hU97l3Q8Oz0RL+7tS2QmpMniSIMxDRgLvP2UnIyv8dBUKHZ3OrXuFYxrnkxUV6yuW21dVK6MOfsd
6pAkrNVZilbx18An1G/YQV4RDnf08YlgFCqrMoxLF25HdVsMWUbhauhCgx3q0PGUfk08ADpfRmcl
fESMFWgLYUQshAuFuhb7yEZdSB9Pa4Katadk+6C/JlIGFKLOh9lCGWJnUBBpa0N/0hldTx6i142j
cMJpJHU+lneDdl/3NJHGWzIVsORpRvi7UVu5ozG84xu7AkxXIQDgGgxu0OGgh0MINaePx/0ndTFa
NDCl08MgZ/S8ari+PtHRGEMlchdI+aVoT2r8CxOuvZFw8dyxRI9YH6FMGMCKWNQnWCglviCdQgeD
6MUXzJR7K7+iBie+JT6hD/gZLBSjOUMJu5WpthBQWHJqgUViS2YDQG+wXCQ0Ol4etcJLDWGl4ZoI
YU2NA0Rn0W0Pr0keHeo78107e1JQRclPQtpiDfcozVio4ExDgMsQiV8aHAAefbV4QyVOx9Nam8dg
Ukre4nWghvmLBjkLHwybUYzZ+Dc0OZ20Yb2Zw/IcQ8xHHyM7w7FbU5GMXULVbxhT6vRIPDgYfGEj
LGDH2AWJnWaKIxBMQCwHBAOy0+jpZFuuKkScVoeXDo0w6lZJFd5rx0hmfe0hk+zfYQMn+4V9HiYn
Xv6aFXi+ycjGA5kTIn5cZo1ZvYK+DlNwd7JDUlu+z7kzhoVvkKpAiwMiA4zM2UuyolBD3zTvIZQ3
U6TL2hNxp6to63gSafjkiTg58noyOjqm8pAA9WZS7MbNdYgzT2n2r9mAmW9HwM9oYJERDn02Cooj
gTVCPdnAJfpA6RIh6UaHHZsJj13Dnw7VLgYxWzTHPSZny8bw5b30dj/kueHkhsKcO2SKPqnYJ7r/
ek3f7E46px65pLN04YsNGzZ0NAhWGZGfk3pyB6r5iKDmZFWPPAWFKLcxqxWaQq7sgV5UNks6b7Qc
Dcxf5aRvMUXwJOwao1mS2VIePDJ6d/pi4OKlz3Mg3tPRlS8yFN0zWPQwgD83ogFjqivi57Cyp7T4
2PoUn3vU7UgxgiEeNQH9Vo6tByWoyFyJgiHzOvJ5ruECwgPmdYh3kR7fzSwA1aMAgiMZncYfE03d
CgmWj+HVy7pSrX5o2t0myAYMOF5JoKVhm4ZQ3HrvAQ+eMUj3Jy8Jxy4DwlaYZ88EqJADTfW8lvev
HMuFsB859W82NiX41yZIQuQkrHq+QVvOwQM9nn+OJIZXU4br7rOBRIdcESEDNGAoguyF2Umjpn0J
5jLRW9h3sQnxYcyxwRfmxzPdGa+vY2GSSskEpkdVLjnJ8rGE1FEuoxWTk5fOX2eoMu8L0LDPBgig
QIAfrOZM+4wd+hdHwW2eD7E+dlOKiRD5CjBf7XSrbIvK62a7+Q77qAt0G2UuHfH3JeWoJe8XG4aG
HhsARbFOs2+o/KwIN2VSgY3iIYmrHhfGhSEDmxuZ67TdpX4WVNN++nAfslOE8lcVIGuWQ9C3yQfv
KARPASRJrVhnUGOZjt+ByGCHXabPSST8hvBNMVLjkgho8oTNsx2cpZTWZLzIt6ov+UqInW7sUbcb
U7T9+ObVyHQVn53HID1l/XeJRhKS5rNbYc6a3ycjRCIQODdPFmdI4Bis47C100n1IerOjPfFl/Am
lZ9WsX/+GrndYn3Y2Lh5F825whDqLRinLom8Y5xhzdcM8rheoCgX5EmE7CPgSNowlBqHZvOapTi3
neUf9avafhrzvm0qW1nApNkYnuLG6wql97FZ3IHBLQB9imK2GJrXX/QJvNnMTazWwROLYl0X2qo7
E8o3euEfWBMwM4wlsSH9geEpyZNFM9VxRrfLE3TQw+PUpYJq22weyzxsLtjbaSKYPF0TY8HVJDF2
T5y78H08k76huDfaARYEHBe5ralPhj4lqfu+ktOM+97oEE2HhwqdOcZlaEiCRPOg28qok1KnfrnV
8gmvY4ih33sKi65aPoILIzSnnhbSCxXbWt4Y8eKdRzE+uvTZIjac18BMXCrRocCAo8y5cifiMIwm
O7MN7vRDj2fq6H4sJw0rrYAwtcc008Jxe302ftr4pFjjICENJ7fOixPBbxzBONlkx4yQNfap9CeQ
ypJwNSmXRMiCk9JXvIBWItzE0szYsGaf8EdBOthMbtyVn1VusZ8lnHQKeWmieOlqsB6u5atxehya
CyTef2oZXEvHF+5CqG3vmh00mJH8cIFa3bA+YoUhNiRYcEc2U7JguJ4pMa6jCdVOCEYqhKSJzUS1
hFPhjw2XCqADSXtDuLeahVztPjTJzdv8M2EYbLsZuS5szpBxNyCTEDa5WS9SaISFJ31MGN3Ti7CM
HLtvlxTfCe+exYCVwEh8KA12ZVMS9lB03kygpNQ7PTvkPsg2yGYXyWZkssGF+uknlXc5GmsamGCv
Aj5gQws4oYqWiQFYFggAKxEuBND1sX2E5ogTNgBBf4HQ/rD5Fn0VtzdGqxg2tnRm4SmXTDn9BZq/
w17HwD815YmUpYTZv87QmV0qIMQfCDb2akA1em0m6ysuJgHQ5hL0vQLNNjG/90fzhMYn2e/u7uHR
xJ8ABoLGtrzBUTikp6GEZCj49Dr925bl/oCLkOb8fliOKu8G1fMwWBKd0mnhw8toq4z9/MSGpfm9
6h7mMDJO5Lb6Zz+U0giEhOKk9GdHrmxTPeYwjW227SjRz7R6x/Bc6sOQPetcnY9OWZkjc3Jqn8KO
shw9jZUTEJl5Q5hkma0QQDXYDii6QdvImeV8iumTXfPAqG9XIenYdIfH6r5q8N+EaSDZLR1kRo5h
5ov+6VIx9Spd2+p2bdotLWKXUOA/r2CGOR1bljs8R97r4cd+NZ4+cN5YVfWYhwZsf3S+u8kA19zF
yEvWuvcaY5tJZ1f2B0F8cyU/jU7QVCK6pWGLI/YPkZ5DPH+RUF7Up3e/7VmdtXU7oTtMqWi4Bht9
OFCXWMLxn6QfK9LDx2q0G6mrngWxoJdjFljgsH1JZ4g68P2KXdJGx1kFJu7n3/XLVt+gBv4o2ihP
Ep2+3l81jFHqk2QW0chobeOzUeQtBvJSjxxnPH+BnBtBL29vxelx86tfKrl3S1JLss6wOFT21zf9
gzvtTLxg6PNdX2zNIPjiqwO5N8BuESMCOm4n0jrBg5hrPYy614DGqkuTEVcGxUq/JffOsfcR9wNG
x6cBl2D7wiBlXT8wRdvD+QOJJlzgFrKFfK/T4LGn7y456TcYTvL1wQx4ryrWXbcBZottuesIr6D3
a92IX4WYeYXL9JnLUOcno1DFR/aJ9nMHZkqJkJ1L2c1d2CaDkdVviI3W6a68zjBKiKctXYYDAwjb
858nrksrw40W2S9WZFzABP7qw+ETDJ77+8PBO0y+Evj0nAqvmdUYQ0066SC0YieaEH9kp8fq4ycT
0q2IbK7WOvcX9Onz7TQ2LOv5smFClLBrUMbAT2r2L3tUmUZEMJVHA6yfszXn4x6lUxQ7T2mp5NQ4
Y5Qzz/m4AtW676p+Ub2n7I4xJv1gSkDv5CMtInxdJcDL6nvEOne/B2U5fxQil5fhi3At8To0jBLl
WSSsWb56bNDuWAF2U+WPO4If74MdEaV2NMfVTTsqPcI08q7XnbRMuUsJutu/CyYcfE4pqHL2d/jB
E3Rrf/6SgbtNNLnBXmH84xVWfKdHzI5U2ihoruYE43E2Zdc304eKkuUJLOwNiuVn6HELFdf8CK+W
gJFq4Kgp9v9eIq86FBn3DbmmYEc0/lKD3N+zFq9jY5c0XzklQrk1jCAasblcFtr6dT+DCMb8E7T+
M8lQ8msTIj7q8TkdbmoNdUx9abtDq+6Hny9Jh7t3393jxaBZJ+00jnAPwBPtvq76VZMEdT+Fe1Lw
03G775tlMdjrMpoVBDL3fl9pX1F9lRNYHihnu+/+9THXCZ/7+QC/7y9dvlaHG7lF4OXiwJXnmN9E
fpsuVZKXSLXRHdrTrN7wsRllr9h5Q7ElxAOAgRjWD9str+yRPbh9SsYusVSB8ppKzwCkPdMmeo+a
1HqBTclebAQahI9spsNLsxRQMZ3JwSaRZQA+NCAPCWKX8MHShbEV/RPcsCAXcFAYADjt0CNVCicB
pDy1xMoTndHZyVN8Kzhj0lzurjRrY2IQ4URAzyWgnnQvRAF4MdPtv7MQC38tzHrurT0gYmzsSACd
w1DvoPvssSmm6IJBAahFRKXDmWPYJ8gAaVUoU750A/Azt2m7ZJ3T80ZYdXQLLTvoMIcA/tU7AQMB
8gC60UQTwOHrl1QlUj5o38gfV4CH9Klau9dsBWekoV3moonwSqegVIpKJJ4V9dRuZkU9lNIbdsm0
0Gk/AI11dtXsezjVnc2nIoaDK0Q3Bvx2YKFj6GV0tg4NKUoIydW0KUFzFTBtEb5rN4L2OpywCeYa
dJlHH5YqaxQRD+FmIw9Gr9SgYnCp7rPBpIvDZ+Ljo4NBNYV/N/hR5F2kHD54QySn+/gEbGG021qG
lbvs76vys5eMaacvH5ixQAXIJuP1x3BVjKQp5tUvwIcEjBGtmTkqbJr5ZHOQMVKQpVkLHkoPyomq
Z8FegU3rDc6jVxCjITufA8KkBG0vGnhqalEfAHqjy0tYjr2SpXEj/dAFpILhiWyinqIGv29wtMC/
6jyDNCMC0VNfCFx7GkM7YqF28YwgHo0GthsNAoDLxwSoMO62o5zogZFfnDO0gTdOxHA4lguAi9sH
ucm6mGHZMAHrhMNZE97iYNCTAotCU2uDpAhQuz69QjV/Irqo9CFyL+bRnZ5ZSwBtNl/0rAmIBtKA
3MMbeFdkyLNpnf8wM2BGieMcO4aBCbztv0DBuVCg8Y9LTTAzHIgTnACYCBE97QBorwlTdNEeNujA
nIAvLHErSmMhY0B8oKyFyLUCVLBxh+0pKHUkuWCuwdBTF4/fB71ysh8fYS88q2WczLTFmDX/9mAS
YE+daNlZfYimOhMB2SVjSM20B2cvBRatSvP7MQHcJXEetPEJZdFAdS5UQfUPDJA2ULC6oi0D4RVl
D2R6BxKp/8aFsMNCPdLPrbSW/zVpTynAJxtEwFRLr6egz4ASemF+vYeBQQCTzAYPZqG/5Dl7ckcf
nVPOVRxotwaMuelkUJjmO1gE646WiPGdCneNeEcf803fZqieYBHQWq+yMdAC5DYkmLqE0xwBKe0s
jn5H+svBMoEe5WAQvsj2fV3bW5DPi/mTlYIEqXKu/ZZvp4uPCqSq9uHcoM3FlFQBJZaZwY7BJx4e
IjTj+EjmVaKg9Mcn0OpZAWkw6XjxYqi2iNVphyxjSOhHrFchRcowPmoDqgciVfBpQji81m6IaAHi
BXvr3Xg5HBGdlbXdA7ah9qLSZpKj+UQxgz0EZlA9chmqc1x8wcSBFq8ZQ2pUmGCg/34Idlb91iO6
V2x3KnpXmJKVgRTqmy63yU1iuw9OKS+ftP6ZNMmdOIyZm/8oGaBH7wMbM2YP9kmcGcMtuqEBUzOZ
1dXQ+4TQs3AOx7U+fF3ZdrMq3EB7DgWEGOqgD6mmKJBEPQL+d0r7A4v1bfnc8vvtPERnNFs/0BFC
iEMdvcL52nvvaXZpm3jgAu+r3+wybDUwplqAT3OAydYko19jg//j/8dfEN1gx9j4WgA9oZv+CHms
pzann2jZE1z8Z86yiz2UQ2jQHGNGN2Je+y2bS3gSlsTwBDtN5QlbMW5VCzFCYl8Lixto+Rd7Q9+S
fiU3dn4m1xYKAEOayQAyEMPewoaD7BNiX4SuF6y1AEktAkJ3eBZKSISo7OXuTweFJZp/LKJM9Go3
IivYm6JUI0cV2XK5ENq9Wzhko81v8cv/9y/Ff6IImjxntxDtIy8Tf/576L+nKwIoeHkKiQF/rxKv
/N+r2QpzzP+9hJ/9e0TxxVluoYKOmTYTz6C5yr8QkP/vtYqv+AhMxQsef3+Kw///35lYa4+Tip+B
MPEsxf/zXKk9cWTxTv57KZhp2NCn9HJEheLPIUlFtLT1ZYprrHy/Zkhl+ZE4Qe2RefD3W/ypklgh
/l/yC+3pQbHF83hntniutMNri4hAfokX/Xtq7Uk4edUeanCvdO8ueJ548P+P+d+Tb6E4I5/h77xk
EHC2f2dS2BKXbrNslqWbO/rf+UoeFT/PnXYt/q86uQPWzZsh4kOxxVsz4K/8HQ2+AjM3bawQ9EJ1
xOOqA+ryv49ReyTJe4otniw+iDiYtKs9otr4t+KLQ4vniLf970/x3Gbz7/mKT3uV57x4TFyUkmeJ
Y4tHxevE8/59APGqei2OIc4vPh5Pz3nRv5P/90RxwL83yVUlX3snXtyum4U4vHjhv08ufvrvwOKj
/Lsyghewe8asCP+uCCdfitNwhTMuhWLTauTiiwcHAncRxycp7+8M4kOKB2QKmL+/pHwmqE+8HAOQ
pe7KTr8VL/l7w3yKdp3zEhXlK0/DOI6giL9X/Pcm/30I8ac4bMp5K6hkf4ck4Zcfi0P+O0Xqi799
tnyznFCcTDxKZAHft7iw4pMOGUKM7v9uFjHcxK+/42N8wLBPQ5b3bemUDvI7fvdrFE0gcKkX81sT
67pvBEaAiBPXMGT0iF2TRQNwlc/Ez5oJjervZmIQcqYhB8wOqs0M9m73n/vqhZNf6uKRwsTzAOEj
sA2xFCb7ulvlqO3t7kM+xp2XxF63HHqUvV75q3QU3gE0CdDYhwtXjaquJOiNpZzbNPm+DYBo9/d2
3yF9iXc1nBxm0rePNNEXf2pBeYk9BPsegkS87///F9RdHE5TQljEh0s93RG/cFvlVOJfdx7999i/
n9Dz8nCaB76ibz5+LSUkVv0X3FaK2ifGxzKVywLaxoiygYez11wyfotkWeYBU/7raVewapGQAC5L
Wz6xtKCEh4Mw3hEklx//j6TzWG4cydbwEyEC3mxJgKC3IkVxg5BUFLz3ePr50LPpe6e6SyJhMvP8
VgyuqrFBIGSuhmP9USKmXULmREivEfne4IuVLRNitu6htZCiMfKUC3YGXNqTZUvmJw5RFKX6nh6W
CYViCrKVXvJjeqh/iac1FYfpo0R7QpY1xvBbdVhnF1T1H95J/fW7WVo2K28pKH+BLVQlx/tF/1Ge
BAE/CoPxUv9hisQo08JV0stogklz8JckCH2yO5YhqwV0HdGifGjDRlSKt6l5CNoCabOXfHU0t7Pf
M0xnqBc5MeYUszGTE08AEhLQT04zvFux5RK4wrjxN7yaR8Q2hvosotx+TtYceFqIJiVO5OL9N/sC
BMN7KESxeCQXE5axHBs3RqBEJnZx7sQD0nCsOErJBXKtxu5rm2k9ICXeWBoog6Qt5wJoYcgrgn+Q
DSqo0t4aT2RGNZTDEYKw0RboirMGY9qFgO34l2kLUMFIZ8SnMfjiTglk36jmqt7jX17GW0DPDSJ6
SkBCt/qRri1A0Y9On4j3jzyeXXuFj0jXAW2E4NIodFrMV/I+fnJp8aehLofEn3lmum2XpFqQUIGr
zkQ/lN4RCNJP0e6LqwidgQr1PN7MZ72xtsO9OHif/Ij5DFnee8wWHhJ+lOlbYuIOyOI26d66j8Sz
cgoJCSsbV7CT6x5lL9ExwOzgkmgwKeTeMElR+ejtywPhFGt1q17864951j9oG9HcAsZUXs0/nB60
leWUh/Efg2r9RUB3j7b81Z/9i3Ttn2gEM7huEJj5kVH+OCMBCoychANDnlNf80j8Ixc5aI5T/PSN
fYMRgvYWZqiCkWJdKSTAEspDhfHchbGVP/i/qB4IU+2jY09LKfJjzjc8GiIAZG6jiAKkQJMDNdgd
SD4VIxzrzmyehu299gSTkeN7EHtUPIg14cMkDCTUWyCjAEBHnlg2JXlTS6YV6m9ITPkC4Pff8Ruk
mPBtJhd/lp+xWiKPRDHpkWB5DQ/DT0XqknUUrvEbzJ7B7kZE8wz861+IRjn7MgxVjA/5ir/NsEGs
1pwqp2+Ym/jLeLekJT8fwfrcMdb9wFdzN/gF8Ec/4PkpZ2JwKtu6RjfOu/OMBsMB20CUUw83zseK
D3MXDKI9DPTos4tNDdrR9wd0PcofyNH4O5Na+UosiOdGerPWxZ32ExAhotmg3ZxkwU183mWPJklY
RCRqSnTpyluI1qg5K9L9///PaFKtMP303XpEvgmEghaJG2WRxIniuDll0nqkONUE4EVWcB2nZxnt
Bn2rKetZDWOgY0XFsJE1/8iwaOAzwWTLcE7xC8QPVA/VRia89lfIO78O+zWlrjMlhKoHQoIQclL/
cT5T/Cl/oxALuAWIxPw1i6LebdL2NKkbcmhRjpXhP5PmA5QOZnfwmORYMVE5cOO5m/p5uJjDsxv2
7GfpU0kuMKWcXNX52MrtTyDfODfroFcHXASzloh2bwwN+n6MfsWORi8iE+I7ijDasy2RH3a2OtDM
8KMFDpXjH0E5tcyu/psvRHfXRhRXKgNuN0cwQzGmguuxZjZfkfoCIGHn+AVNssLPmlboC/ORvxFN
F78HMKt+6qQtu0FP0i2U+X5KSeP64U2QjuOpG5cspFhPaHVJpZXSrhLlpFg2zzVuBBGdY8H7lc95
cDPdqrq1vu+zfWg45ocv7fr2MBLagMycfU+4KtekuvkERuDbp0n7iydRHVxihfXi7qs3Fm492pHh
1zPWqbeosOnQXQxB5BCeBrDQm/sWqUGPAGcNfcb3J+3CE599v4kD9jBSrHrsvbxHKRRRuS3UO/kn
IpgSLuQJ3pZG0RtBHjp0PPsoDnlzLxIxzgSdXMo3/6DQ1Ae2wFZvfYx0Bncr5IHUSzeStSRSjceA
UFk2/shO1c85MFm0U32fS+GmVHFbpqVoq3R06oAnKmSlHCM19754McZZ5fbRGnsVPu2MWpmditeR
WDSpPSbpgRag0v9PcBELf+RgxI2KUAtckaxffAO2ZpFIMzvtwX9EPG0CsKI9xzAYC/4VA6RHbwhr
EYCak4M2zouBUm9oT0u9K6pGRGtsj920FqxjjonKWjTpbk7/13bjcOx9tIn96AhGcfFTfR0h6O4c
IKxyelKRmiOxqm5SE2zbQl93tFUoqe5YYbbRi/SG30RQTxFOcZV3SNTEE38SDVd+me9jtM5Zg5Xk
NYI7REClXUJQZRPuCT8n0EUIaoiUmM5h0rWHqLz0UbTVQtlt34JiXKGgg3a2gAHZKb2PwoetlbeM
x0Jnfw6QXVRmedXJCdxEIVoSWjPQGIRIzqiIjB8NIFq+USMD0eRcqmOCZ2Mm132Q6ozfkuSwJ8UR
kG2r3YP8XEsry9tN2P9Kt0y5zhUlVtC0eeHDKvj7gXEX/Cvt8LO7w7gWOIeY3VKq+30/0HFCWsJo
fMvN0vN+5xqF9q2HD26GYKscDLrKrTIi/iG4RxNOg46qrKYznJKPocRlYXWbqg0YgeV1R5gAeoAm
2qX5lXtRzQ0OXrHJRu9EpbrRPMQCo4G/recYR6k/t/Kn4Zn0aGK3qHdm2fIweOsog/JPIFoSC6Jm
vCDvalBXy2xghtihaboFHlgBZyoFiRWOpEp7BBRaIEbK0QmY7UNFkVyxDgV8AH0TtkACGp9I4vOb
VXnTkGU1HQJGRf3uscc0qX7x+Kr6WFI4GoO4KT9VV1ECwiCffCuYJkKMrT2GdswI0a9OnmNWbq0s
3k4YxKN2ODYZ079J6EVd/mn+TuRINGb1MR39D0mwx5r+sXxEGCINX0EUfWqd99AKkQfQ1dtiV6jR
OdHQlullsk5RtJlkXdXHpjXOlsA3zz1Hq+tPHyGlOC6VXFwPVKlCz1TIPKX6YxI4tfgM48Vf1uF0
DkrYCnIcTNntkpUW78uhX0nJ3hPTZ6pwgBvqHbeJeh8sr37TsnAaF7VXPlIwclC4lPQBzWTFCn5E
MRJ3k5KzA6DFUMTt0Bg/pmruRCC4oY93ZTfnsTePMaZwp2mhVIDf2twtCS7SpHgXq4inEBSN6rnF
Vc+pLdMQv4mGbUmp0/Rg2EbL4kTUhyduWt0i0dE6iZQvWBRy9DKyJvB9/CFyz3Gge4SImxSc5nMv
riCZ687yzkEhOoeUDLESJp8hCSVbGeO4Spt1lL6SStiMoQ/ZSS65Yd0nIftQTfBBSgwmO6zByETE
Y8ybwgOJuahi4dRxo8jiTRFg+H1vU5TYCh5l1aytXP5pI/qIWnIhRzfN8cVpgLhJfIp7RA59w3mL
ux7k1jZuFTeWEzsAzRr//ODWCUs5E1x1iOn1I02k8u1RM38C367QshJUj7qzxmuIWMjiD7pTTSWj
1r5y/aPFuzoBGxZC7cj+bzIEbpiMW50maBOlUNkeEu+mEXLO0U9PtE1phIC93WFKgDC7LjwLmrGP
lfxaFZ8J8KHpM8emFJxLKPcMJ1I7GiJFHD9+QRsWxoYspd08iZ5WKPzrI94zs9kLVfyV+sNmzJhh
hYS8aQl9ck40YNfOTyPL85AA+1gSGUS8RhOxLA3od1w7hrptYvLYMmU5cBgxh5xaVcoZOAY3mFwS
hKMV59Aa6tA3ftqWpMpi2HJwoFXgnPtPzaAulSCscDh4evuXQI6Ih4E4pvmJ7SCkvdQuesI1LMUR
THHF+3ujTSZsxbWggxIraAa1aZVp6AXLbcx+l6P4yP0buZs4l4S6PrUD2nMTQQ9SuBHVb5/jQfoG
IlV0+qYCa92q8gqv4mhxnI2uJzVjUUas6A+Q92XgJLDNGnlZ0rZqLhJDXq+tDCPYNMIhni6WQZx2
vxNrAlNIRjdOKe4lKnNAx6QRo6rSO6EIM+ZTemsKj56FXAZN7gYMuDCyPvlOHpk5k2TzCwyZuJiQ
p7B+i5lsC2HIDMlXX3Ra/BujEo2Ig+Wx6GpjMcC3tRxt9VbZzqvcYEb7JIYCTXW6q3EYHBLjlYnt
Q9DHKzYKIde/EwUbf+XRkiGLrppkX/5W1VC+54g7pruGhY0ycmYxFhql4GqEqlO13IAhRsPb/cVG
e/aRt0e8Tgp5CmX7Ij0LmGP+CoBJOStZxivW9JQbN3gJ85Er8jJD7QWpp2VI87/jrnNhotSw2A9d
anelsBoM38n6fxou5zj2EAETCdo3K5TOYiFDraJ7JGBrPl2od1nXMBoLKEMvbU4NivjUY0bTbSOi
ux/sPH4HubaIGa+96o0ZLkguiodCvQ+IwkgBO7r3VAVbMxTcyBKPNTBHhDBEaf11ycPDZuBa7O8t
V18EWvA5sE7F8FR9DJEMtOp46Cl6LUJl56vaLqwB8YxfpZRXIsN7A2Gb93cdgWf6TzH9vdIg+mDd
F+vSMau7NWfnqgm5GKs2Vhy+gyVjGc7Gj3lZ18toO5AwCymlUhCRF3sBbWXbXkvg/wwj4PA3mjTk
UVra5cc4yX8s3rCARTHVk3Np7fPuJ5IC+iJ/apNoJ1DuLnnFVXiaqhapjoT4IPHrn1p+1a26lkRz
HRY7Ta1q0l1jDrIhUTYFJ/Pqkhv6Ed2aijNUBPXos6OILmyRVm9J9pVVK2k7o4XwGmk/UxgGkBmk
L1FbhWZVQ/MbK1269MTrNgiahNhVRdc0sXCUwnnKICxMLEBbWgA0msjrFO9I08JvbhWUAnHNOKJs
CyreCKTw5C1PXk8QaqgLro/RzD+Sa9Q3e318ddU6d6KS2MUF33qVYo9fNdHKix4E1LKxlwh1OevQ
nlg4RoImlZnbGlYhhcUFU7GZ/NYFMGFl4Jg3xdIJAcgrkCrOz7wlSntKPWhhXr6Q9yLBoJ1s43Hu
iyKntn6IwaWgNi4XOUxDNeuI4njUlfa7knJHF5SFMq6TorxnBiRkFB1Fa6+gTypwMPJAwqMNTqc9
aqF5GBQshdW5gZDK2mQ7jSBO1sZTP1SpXOvyIRCpijxIZrBUmX+TijJKU39wWlxpvrizFH+XNIVj
xiN5Ik8dc1R9NfkuMgScTsBfKG0MzAwYAhLFMQDcMjfMb3I0UOb2ENnlIyhAic9gWLTStNy/Ttt3
TBdSXqxFchZEHSgFIsekjpLsyHRyoiTf5+aMUc1ygsY2p5ErbDFw/lkNXYqgWZXKNiXL+8hCi3Zg
afbQC3UhEisjcxVtctom2dUyIjr4Ts5YgkxFlCE5KrpweYbQKEfnmDb/z6BBAiWdxUj9lHO6TTSy
dmvo2yFcmwzzXU4oppRtYy1Z9T3MUqweTJNRkQtvKc/WIwTTYqGhxkWzPQlBZrsbK1Ia0P6MoX4y
lJxogvYKz5r0BIalvWsoy1G0NgKDSdv8WQXWU/T6fkuOBJW8W7oHE4Iu8r9qEphfB7tShn1EdmWZ
SKdONPDWdQae+jon8BJ1nG9u+5EUrl64WUn/VUlkktGUlo+HDiZsimuZ43d/CNihkdonKkz6QANP
uiolREbt+BikkuOIBZUZmtbaFwKivWv2+MxjcijFncTs2nl3U70kUoePBYIq2Kqwj9HIFlxz9DYO
apISsyo+Bhw8AYEe7FkW5DT5zWIvMo2byDrxw2vUs+K9o4zc0+q1kIswqyzoSYkRk1M7S/P81Itm
7qoZppJBJswpwHRZf8/XX5ymy9jc1LgkJQQJpNn8ejGti5xomkTYJxqqn54xvcX6iHzeEp/xyJcf
76z0BBuo52B2d6KlyPQ/STKdiR3Cw94jDigM4qnHjZH9Rm2yaou9hxDOMAmMNu96hKS/yTifDxe/
+LZGY91wLEpEFRlrFiu2VbPbDs0qkINNJP0zgQCHYDM/Nf5UsyrEOam2HQmWwBNjuI3Ue51BFmcM
qqGyaTPKHmSD5IDXoNb0HwH+47ozPjmqE71LkdnwoxmXqm1cBRJRQEQySS99FWWOyaPdYdJj+ljG
SOJC9d5myCTK+jBCR8L7GcM6oqEhEB1wciKEQ0esTp78ryh+k1FHFwOMggPII0sNjE+I0nNIeGaP
KCQdiRHPT01+LlEjSweJ/zT17lMOptMNy4zUWIRfaW7ZHt3fELVCT8KQNRI1bOtE3daBWwYu814Y
iDsZHlRunTZ0h1kAzLoZ+uuKyliPwZo3TR6RvLd736Kyj15cD1ySAUYq0NZdVw2K7dFamsWfOir7
CpCDGr7Mf5mmY3EAhIUv61+LlHGdux2R0TPkWARV2U1xTIjG34QUjoajBBnNMDc0AyaAFoZnE2I8
QaaMEtCXaif/MxAzd3i2hrrc6c24LrvfUMl3ln9VaxwS8qtKKhogMYKkFw1WOCXHkYVuPlZJOXLv
u0GOTisi/qkUJIuv9J6RxjvvewwHRbDjfERT/Icff+pIF4Sah5GXB+GnzpBE/iOo10cCxDgl38RS
z6YqjrtitxPiYJeG/w2vKIeJp/JsE71mj9ypWIbs7WEvOUMnY/xogE+qO8ZBbxzOGZbqqHWqPNkY
gQWMyElWdYEIuGAk/GIAV0WoWY4NGf+6Zy8Mmnafe+OyYTEz1GnZmKDmBvuL+p3m/l6KrL0VNCvf
11dNKbp62uHTIYugZ3KdRAZ+pZdXGm7JJHuEFRRU8rBM6zPy41PUYjT0yKjwWyJddJb3Ct2/pzga
0GVGSUMk4NWbmkVfQJkUsfWnKelfxRi3kEq3YRXNeZIHVLGh79kpRTN33CzxiERvjgEPKfOjrBRY
BdeWxB+MTY4kIemucVZh21WljZSTP2siHrSAALOqvYSYXgo2C1VDBTACeOTfjbXpAEH1/toiSPPD
PyEpnAn4ZGyTXUUV1xBStIJ5n0ZJn4P2CsQkGtC2BX8wmwZBjLRCOOIIXa5wWuNSqmzdCnam1BsI
3erPqXpMwWgVE+X4RGQeuROe/ggwpvV9vmnbGQHNd41GGpsSOv2ooa7FCqKQNwUWVxYsFJykydKR
9iM5141BRqzxClKoz2JV8gsRoanVTq1wVQfRoQJilUZeST++l8TNscpIMqemvaYRs+UB8NfjYkDt
VswYAZuD9ychOZftpneV6U10q9o0q8TCn6JgrJofCjl8z18wa+rVXB4hI/fumRZ4zOz5/FzHNNxV
95BJez6SGIjmuBSyYjnsuK2Y2H1aOpaE1FRH2MPil89iC1SUPCBdLizjMrNn5CbPdXL9ui2KsV5Q
nUatsOrfrHpa5ZiNeLIGpNadTlB85e/mMzzNF7WabMwUGQaxdjo6BCadnrNtiX5BRkI+9nbdvgZa
PkJh4Exdu6JOLkXSYgQmn5JlCewI+yR5OuNZoydDmK7+a17a6wmVAq0SpO40Lw2ItKtoOc+pLRjf
89wwXGQt/8wLhINWeGZZW/HyxRayDg6tq1ahBQCZOBNW/4Sv45hCFM2XLFqQctAAtlwFLvutwx47
pcYqAKsJs+jGnfLQ8cW8LVF7qc2zgPMq0w9mn7gffJOKsviShD4BlxHXfUEtVpgsxL/+Kv1AdFgO
OT+8K3w2u79G0SJp1hnJVntDefTEuGEfia8eqALvG2GrCOI5LOmLBI8dABHG2blyAYXlnJYg7fj3
uCNJNEFvf2MUwTY1NWvhqToxuqIHh8GWCYEQW/EYp+tJXfJjr9GZf8mvtcab9TsQOW771wCYxQYF
aVHezoYyEGTBdzN4p0oln4jqxRWNVspXcvbGRY/QMW33iXDy/afQLvMMn/EfTSu6he2uJD6B/0gR
hJWqaqeM5SWWDpW5TsV1Vn2Y8KituClhomS0SjlITg+tNWJ750zvSwdhIEBgOk3eqS7OMf/JTzHe
Mpwbje/KXFA//xuS10P6TTBhbCsg2jvQd7zmODGBvX9CYZepzUNf6esME1y1YiMZL+JWkB+hvgug
BqmXxT7okdWRORxyOQV1fMsO5mSaDbl69pm0tKsuy/nch6x4WVH3xe0gg17+zquz+mYkHnS3pLmB
g28ExO5SbkBMeun28zQtYEs4Jf+FkZR7gjiol2j+US9AZ0kd3ETtKLYnVEIqhBXSowmnB8dqAH98
QES+UJBA0WewJURc8NwMHdoKzMICqpWxrxI0TJ96jVn5Iqsf43BvpQOVakVdEH3lLbN2myvbykKu
WXxxcwr1b5g0TgA7xNcS2DxvtOWO8rZCz1qL61r56JpnXhwrblRdHHkh/Lnodxdw+hOGnWfYRBSw
rZDd4mS/EFe1EzR48aZy7R85+LZnMs0IyeyQ2a7GKza9fylZJ/rcY5sdUigMW0cMybVdBJuaGiL8
rEduQYiw1OZXiosd+rRF9J6dgh6GEx5ydh5SQ1EvMkjnjoR6Av3yiPOld5SKEcWONiaN9SiMW7DA
uSM30xzftJkH1YKEXtrD/qO4CeFvhjd5CyTtECbPP1VrKXUuqxz+avL5LUc4FTZ6PpsAFJYrqN57
WO4xaSPEnPagjCtOSe/gX7WnRClB8x0u5CvPGR8b8XnmrvtqWRODri0MaHuOYwhs3o11GSPUEU+B
Tos3fwTBeYGPSOYaVNhVA3ipXEG/AlwVZMj6AKugJRWJeejTlzCGhGTrkJmXfi5SmDZgrST9FBhA
Gn7YM/ruDCR9ONLpTkfSwJLen/B25ms8E6gZEdCzKsrlWlAOlO1C0RDsRQ4XQwP7M5SKp2L3PoLr
Qk012mYkgorSMvLOaQqhgIPzPlwlR7mSFkWzX5QXiAxSAnCjoe79z5dkfkfdcrjNHkD/Jdndjz9L
mpvP4ITdDEstrRUXEUYWbzWq+NGGXPMv7YGFlsAdSHmYyhAd+44bcQhlFKf8NsZ8NkYyiGZNzpsP
q1VufU/Kmy+v6EbBR8f9HLoVuc6EPK5hHKddpc4tv9BoOUmg3yGA1HylkhVGHBfaFndlc45OvGeE
hyASnD7V+X5wggKjQSCIHdpEJIzi7ROl1Byer37RDkA08w2KFD/ajwdLgIWOZ0tD0MLWg5X4jm3q
N7ohJjwQyc5D5VAfwGsbYNnddt2RFH8y/qC9UX3D53JOLtekhy0qJ9Ge359kTrnhBwkkvGEx5i5W
VBzrnyQirSP/q5/FCvIGCu2XDjbWYkyRiLA/iUAgDO+KFJq0PmkV/czKoXYhADBhkRNW07FWbci5
4BP5OWxqvZfkA4UvRMZrbnTBo/Gtyc++uSkttbWLYnRFeRlOe++T9Nr5BQYQaa0L/6zw26KdVBm2
iYUdueS4MlEjHxhnIF566OoT+ofBO5ZM0J/tr/lbf3QX4g+qa5Nsu2kJv8WI7vp0YZzz5G6S+tdd
9cbB1YNmpTyXAZGdtrBtFVvv3DtRb0v/ne7TD5ZlpsK1cjHPFG4/u28cVtU3gmZj6+0M8UAwYFEu
CxJ1ZNsoMcjZMx6+iHFD44y5DoDO2kpgB+5Akliilh7IHqYdeTs8mCKKR7UF5UwyFCS0u5NmC3KV
Gcss25KfBCrSgdM6WElAxAPiGem5D/EggK36u+qb25Uym+2RAdFQRrwk+Wbjqv1CmrAItnm9JM6S
nIfgYQZnBr2Yp/BGstNIZB1RUoStoSlH3oAO4CoPWw4DKHBQUlQ/5e/obed8o94lp6r38Wdso+hE
JlIpLFD+wPERWYDDgTlYfZJTSbKA326y43YoV+iWvhXhc+i/zV/uSg5HRBLicJOuKEpi1mDiFT7C
A2VTVN8tshPxBoTvsYCQh+eXHwhDlJfJy/1nQe2wA/+THn7r6LOd29Z3mKrYQ47TN2tKjgqZQXdC
0k0qDkEYxSMw7bi2EwpfuqV5Gp/6pso2bO2z4lnk/gfrhI1gWljv5thXNr/upW2J95AuBhoMYW8i
mhG5Qppx1KB7YB1IEb9C+I35YSBhAeaf2BnihD7nonh8j4iuySyRVmO7kZuvsj7JsxlgpyvHKlr2
OAlzRPQwLjoucDvFyaYom05ZN3hI8P/1SxTI6FUiYrzbeTEObsyodXdKweoAtJl678kZLL0sz/6u
vVPwy57RnGL4byrzahvEjgMDuQJmfjQPWAfPGA430Uf36x9FAvtIDQKybDjALOO1lm9i4jsor+Og
iiRZc8stwgEspdx7nygKzFaLKFn23AJMfrTD2U0K9kmRtI3Hmh0ImcAzxMirfFIcSDoCWwasdUGv
EesN/H3SzwrzpJgrRzjiUxtE+4ub7MwvMJfyjTi8JdlVIPQYKTSBPIp4ZcEsxy12hqo9sq5ySLFK
V+wOrJqshzR+4NyefwExQ3RhwvztAL192IwFEZHhCwbVM8lsB/ghf8Xuj9KeYb9etCTM0YEsLAMq
RsCSegCUknCtpUofr9Yd+/+S8bY0jiBpwMRinlPopQopCMQiH4P0qwPrG1IUIWL3gNZey5v+l7N/
CXpFi06zTqgjnByT8FXSW9EcNvOypa96uMXQltDtnXmWMXal8l6NV+gItBdBoCGhXwloK5FMPQmb
MpAljjLCNagrI2j1bg5QSy54S0L9qrmspM0cquqd8uQlc6xQDiYxJNDsHAKp0CFarIYoWWoczxHU
fDDxs4whZzlbbnaJ1mSsieiM8DzSzLsDfkeh9S6uvbxQmClv8b5vtlKz9z8+9WGV7/uA8QYUhran
DXLI6AHdlZ+DK5a31FqXRFviYjaQPxBEx6EBCxcYDHxUoq3U0h5Pqbas1ppLaAHnIAsQEles65MT
/KWu5T1VZbg5mCIOCIRwKaaATyftQXRsu+83zJnxSt3HXyx7mE31wB4xydYH453/y/HUUAFZHtvq
wA+tiNJgRW/3KnUnWBYRe4GtAwLZfN/mr/8dyH1dZNfyn0Cc7MeEWJi+ERRYpPHu6yewq4bmkauR
28NxQnzJmaZ05Q9Lt2VYMBNMiZ+W/Hk+oV/b1Dp1zCnIZuFsk4f01+B+bDdlQ223O9LhOEcHQwL3
aKf0BfHq5ZkTMDiRH45O/EaJReoopwce2YSi1088X8K9nhV7szGGQAw+PFTmnoVRfqLz7P4mnIKv
X7YNrvIreAzYdCoyjDiBeWfvHxFH0aff2OWTa+6KvzVnX+AZ8jaAaGe3alxSuOSOT967DXqI/lpf
MO6Xr/rIwCbZ6hzSh02o/qq+lW8ipI13ea732XoGYWzth/lA/ZJcJGo60vKnuKmz5X9xZBUWZAfF
B0zPInr4GEUGz7FeULpsg72x7v6Iq2JHKmokASQXzTlFgb8yn6PmYJ1+GoLTfauaM3xLOsrb8Km8
/d8OEYjdfFt/GEoxugT6qvyADgvYyj56eUlvIXOQ8mGJK+0j/SHhOruzsf83QSzqNWfyemdVq8aN
XjI5AS//WcLonEMWWl7tK9npxYELX63TN+60e3yd98jRZR1E7uadhx1CNgS2JFYTQlz7Lt5EunHQ
DOmWCzwJTscTT28KH50oLuNHDb/lwInHHfv9g7EAw9Sa8LtNwPqC/nJbnxMEjlvjLwVG5fFn3rha
b+WhPQbiHWz/yxg4F3iaM31bslvRlYad5oG1dbxhdhb+GpMAox5Q9KsG4fzQOJvOfwURQ8ek8F0k
mw4r4jdhSx0+rRVJ1+0Nmk/dDQjCoPhI4aQz4o1SggAUgyZNbny/AgkfS6e7E0ryHhgOM2UTGzik
HfrMGDyAp5/JP4E7R2ELJCffHvbSNb8tsEmK0WkwCpNdgyxj7VNGN33AsbUX3zHJ3CBcI96UD+RS
OVXYaKU5Iarkaw8L/TGwNkKs/JbBko3K5+oQV8NHuZf31BlOWJ/m0ib5DuzAoKXSndhXBLGInwJx
t80j81x0EUWzMd/UUDeb9pr8pmhvrD9R2shiuFaC0W6lf3F2N/wD/nDvV4s3yTR7LpHFIeYb+5tY
Y+A0KDiJl0J7NtUjClF/PsxTYtaX91yDe16W6o14A6aaGGc935AtkUxCuqTSNxuWksynlZxdanbV
cQ6HMEIoKkJd9xf4IIh8Aq3mRML+bUY7gZsSUG5Oyroj4/2KXBCmA5eZga6QnfKS3bD4aAznvTNX
e2nHaUdMitMeTYTPNWrohfZkMi6+qhM7NZ4RopKQ2t3kt0CE4k4dtyN/S3aEH9prkTr4+FP3AiPi
T1DaFPehtv4AedEfDB/TppfWyb/gS+Hu3WTTRsnZPAbWxFXyj6Lybpn8I1FL/wN0YKAQX94BKNtp
qP1WxQ3cSmGupUXyr/gXPJtT9U//5o5Wp+SE4PubTCADQQkAHiZ22iO9f0h7Ue8dlZa64H86gN8e
CWt8tXbFGiXCH7N6QoaV6Qa8GlyPNW/uFxIkIBIQn79/YDWUlc9B3otLTKpph6oGOYEDU4uo+UnT
W7gQL+pLZ8tcWqcHn0+P1+0VhI8a4/8kwZKDbH2pAQEQK4wXmzR14vGZdDB+/mjk5ZPHs9RdnaIF
CwcKA/ZntjQ+pn/Bxq9XswRvMZzTye6YBkFYUPrraw/bP2d41jTB8YVzIZ4DDXIX7zB3KvgXUSj4
C3cW0adeYgURbS58CuivrWkHnQQeL3Kv0xdPFWFzd22XCF/BszsPIQ7RnvRC6Ur6HY5fMrDwIf8M
F0hgwkmmCwqRa+hirgw+8U3jB0INDTozD693a4mQeW4FLXb4FHy0Euxn8Oo2btrwjYN8WDPZ0yh1
mLXAdHWAWM2PbbIj/flJdTVpqDQ1CGh5NhYNRi3oGSwQRKGroqLobrRs7Q36M6BD6e/kFDa62aE2
L2An0pc+XMmd1L4UbGCrGVjdpNSNkXplK0RIJA4rmv5CzhB8CBTaY3iAyEpsVXEHbRlQ+LJGCKbS
1rIBlduWR9KWprcAgPGqT/QNlZ2L7mQ6jJ/eMWB1McjjeYgyayw64PDSoDFcNbXNnA5eXBPMQ8q2
CtL2FbB1iKaF1GR2ICM31Q6695f9pPNFRIZLBiVjvYe7j+SrK/Ar5pWxoUR3Im6c2YSfQPxV5LBI
kI4zK6iv2Y2AapETC8+R/2LfVMhWQ347XzCUuZF+SJrZuhvltIP+pm+OpRxc1fgI5WzhOoyPmHm5
PQPJUKgXWWRwMfNYgtFa7Vka9+hdQwdjhdaTjwcDiMuCCwoGItJTdtfVIxAAkIG8YjHA99lyCLmR
n0oOhLCkYw4NKA5AeBKAGmJ43vXwIXAVGtkJyX3pzuMbkJtT+pBvjB/CvtRNG3MXTmArlUChR3+W
47OSb0xzn44f6IEhzyLdHe8ZWDnlzjQjDBvD+5jUe6qj5p/VUnOhIqWkygoMUeMEHmwniRA0tPXz
KiusUmZ6CqUpgya6Cp3SP5YoyNi5qYWSaBeUR21PQDz8fAn4pjsgT+MLjv16wLqLsXpd+rh/17MA
RurOiA684htj1dvTz+Ur3BIvgw4ChRooZ4bfmIMkcDFZVwieB2qWv+YRqrPTxC6vQMSXalhxyD34
G1UkaID0ZySYdxnr5wqJM1dy+hw45f8I5iK/xC/zvIHTwKDJd6U8EzcVCQvA64j6rgTIUAmAPfX0
S6QsWi9kzQoNxUuNtdupQZ4Yb+fTFRXMnCme2sP/leYhZt+ys91Fuo2Ea3pPdsT+EivrARwcdXFV
FISDIyyfA2jU6UMu932BZpVF5X8kndd26lgWRb9IYyiHV0AEkZPBftEAX6ycs76+p6ofurrqXoNB
Ojpn77VXGBnBRZinVC7DDIxlb311JRUz+pmSBuHE4ow3THJxONAxoSL5kgMJ+uHU6wEpfyuPqdTh
yuCoKhyw3lnCd6585ptYebQTnXwu30buJl6Hz1Z6TwdUtICcHyZcCfotQF/IhdobnGy6v1ec8WCW
a6x4m1hsflDAIRmX4A+rk78TPylZNj+Suube+hhNIteskFmmyxixIlFEC5Ag/LjG2e2GzRENJ/do
Ennb8TKwybGc/ugd2MU8XsAjQe5ZIF6djlKJjowIAwpQxuOLyJl+nmKOLObiYqy9Dh8CROrsgjss
ACZBLSaK5ff4uG0aekc+nGTnbzp56Wz/xrOHuITMj43uDseMWTl7+bN7Ps9JYaKhWdT7ep4s5AXa
hkN4Ibpshot2P1ecYGP3NHa4Pc+LjTI/YDXNS+qLN78zR8ZSB6WQ05zwtSbt5ZtMyQUBplOKw1xc
iAvcxmYy1iTFMVrI63QPeWpCM17VPzxkzCNjjFGEbrQVKrpbSC0yWalozGiOecbgxJETdrcU/M7O
Ks3cvW8OoYjPFcPo/0Ie/U9X/dCVV3ecsdBSGO2JRMpQhOYEEv0DwziObwqDNNK3yVeDrettuGVc
YH0/aAfoz5O1JeLbBtvzmieVKOQJj8zBYWj6Nwb7NUdIfKMSbMo7BUm0jcUF3En+uLrTY/CvJMu6
EcYtK/JnZeQHV0n4hn6QZ09G+nVyi7FeRbJDGNVsytplaUEM644FowzvkeLHzYzuLgdX3WeOivkn
Trlz/RXiTU7iArOH+BKtJRjit/S7Nz6y9TTxn5lR2PRYBdlvnRnpPr5KNyZUmdN93ByXy7mA0JL6
hxR4ripUPGZVF/QlKMVo2YmhaRZYG4TWMrsDhk1nAQNTBXGWcNBQRPGKGn34pngiW//t6W60Zf9V
XtqV9kUOC+icuLeCDYpJjlsdgcdFO7Dhi+kFNE1VrtPhgRM8nMOSfE+Gs+ZZx4O0Ux9IAxDOXyzd
6drvIjwx8M2YY9kKmR/A6P/CC0EGSKSADvwDvCGbJh8vSuoavLUa/5/LaBSZDiBTTElp9f+AGdVD
C636xRfpkyfbVzYldsT+NxheyTOpwjuiZKX+IQN3nfgOe6Y34Vrao+tvsDeRnFPvQ7fPUZOEX3B4
Z2F0RFSSVg9ODsa50VZ88Z6e55D3yeYzpYzO2gc+JWxj9Tsl/w5gkdhP8WmhHYjqH/Ae1hMwCvUF
+5aXvmPlTn4uTxy45OCgR9OZejJ6c3GcgPdMRLGJzghzMQz/I+xfflmdUQcLa16iuHxMu2JJXads
8BfFGmCGDhPec6OcMDHk310SxilY+DIzE27bfWSnP00ZANliCLc+Z+Nd/M4VlEwL0O3f4BNglj1e
UAsktngCnqckg6lP9PEcrYoX2g0W/vW9wVxe2AjBUc5ekDDNkwlbZVtutebPgD32iLw1ww2REgPC
GI608gZDaDk5Sv1RCtdZfkZ5ga2EOvsVcDCOAH/AFcDQzGX+prumRAtzR26/IdmyoaHu/ZevEbp4
AUpfVFIjsy2KlOqKhCahiZkLtP3n/z6DZVPGkdoSR2dXPjTgkSh6B8ynb4b5gPraCMxqZuSleBPM
BzPBxe/OHhHE5w6OJ5M8x+02hMRyqBIoHPxkZ5788hroj5ZakhGKChsUCdxPX9gE1/Lo82fYQ/hz
hd2jeAH6GQ+lmE4P3f+TDCf4oSqX6x/CjMVolVOq+xhNdEyEJAgCWP5mylZ6W8J3gp9Qd4rwTMV/
ONCveGUGdu3vSjTQMrnSC6tb6pQaCLrO1rMh+Yn93MM0cDbtK/y1toFoxPM9fBh3wBVgPRVLyu5q
z0xT5+zDVvyRNT/euBJ9xxo+KrY0ii2NuzaEIgVha86ADa4HnkgM+EiLkicTOZ4gWMgU1DLTCWal
Or9y3mM93v2F1bW8Mimm5gJBbN+oJDV1avE8pByQ0IualzQH3gS41vSxu9fSydhFNO183HFdMixX
plxKFKwJV7KzSdumx+wnE+xf2sxf9nwBmKZNNy0bRjgp9WgfsID1CQcKWF/cI4KLUwQ2NkgzOjM1
QPC8YTqGmjblJHlDbyA6HSuvJ8wixBE07ltzQHI5S7sD7SdVAkNddF+AnRFFVetOKK37xRIzm+8E
PwK64IjYYvZG7IN5HWMqDtJOPfBR+BP5Bvd5B/uXgrl/E45OCeJ/i8I6vnK+hEvkcNwAE97rNHhj
PvLgk7qEAZGFKRCMsmHfJbsYXQGPQ5kx0cL1asukUqQUp2o618MvnsgJEVmYAVE4y7iKIfrpTz0J
yoQLzd34wMfqy5UA3kcpnUXb9s0GybuyehkO+vP4iuymxQqYgTFjm0m7OMr3drxQ4pUNBxyA9WTf
xtf5FlAohrgComWdtHSYwOAMWjGVoatDg0iVSZf1rzu43jJ0cQhYjMf0BqcnMR+s56Rfw4iVxHjJ
3S0pc8h1KZ00OzcjNM+56mi3CBYz2tp7/aZlYzrA+YAq1pDX2j58JZptHqtv4kzfCkwQTrt5+eZa
uR4oIMAbxHqPlq63dVT2zZtUppTTOHPQwJWshsnZ+VxjFEPgrb+GhlzzpeGUwPI+Dj9oooiCgRZt
PJoAO2IUetsUEDxxDA/fkmACfaSb8G54XPQ5B8xAqAvjQnXDbiWfPMOm6ZwQeDS1AEYwnvR7QfG3
Ns8MooEfb4OOGBLO+Kph/srsGeDJm4oMA29E6nVoiZAO5ngS3nXt6EbdZJMmceehAHFucZ7iWnTi
NIRhoYVHHT0BvV0UfKx6m/7Xw+BXwbAiY9ITwx6cTzVqvjBv3VJzmEc5HE8yvECmaNayxR8Wc6f0
6Se3EhCRSSCOTOmbuqgIGC+aE9vEmk/sIpHJmElMZKaLtg68L2lnWHr4KbFWS0be+V9J2gSOVJjP
ZN05iu5yjnPW2pyaWzAXpH9aYP3lgjHnYaugW/kkok7txFYeopvA5hkNZ+2hJubCEG59yiQn2noR
m3EEsRHeWqHph6ysL72FT75YnyK08DG0Wc/yLzXiFKsQbPXjp7AogBj96FaLLAvKeXAmD5SkHqNl
2AYLwbIlvmzOw5HlRErxZaBQLopKWJjBV6zm+7SvnaoJdhOTrHKZiLrmSu1WLZKfseD0Fo8dvduE
j3m79ksnIRGm6ySpzvAeH0U2IkyrOhc6JxLYCmQnj0iFqV9d+urp8SdWFIOtMkIYQSwBBRN8SoOT
OkiCeQ+5te36haZZmLacLO9H9VCaMqqNv/QE6kyYwi1CbVD4+9TEv5eHMteZAIvr/xha3E5pkcgr
LL6wxyoNOoGQSJdhLanT6nPd6xC3GFXKm0pmNC8U27wh6QLwSPHfiTssAlqOIeUUtGVs2RMHklYg
2korrCujXPqi+1dawOXtbpQZb6jF0tImgHYvc755QHBjaM5NTSBqiv6YXhhVV4p7gsWecRq8v7ZC
O8IFyAy0vUN+El+ZquwkeisfDE3H4KC6deO9Ge9WWhzCkbG/vzHlfXOAEmxHEDt1Tz/mGFN5Of5P
jQzptXkUobJXwnurKY5Vo9Ys5E1iSX8pydiWDvIsausWhrSphU4bCacmr08iDtammTgDl9dvlbMk
q5e4NS9ZJCwtCvmeQVTxtARm9agS4X/wXrmIwFkTc1ugNUyNu0Zna1QmR1COsHraP6EdVT25jPpx
8GCYyNdJ6ynDeivN/hWXJf5m2CQsRbH7syI0r1CaG20TpDC3WbRldnah5TclwAH0K+wb9e9ULqG+
/BXQDfrc0d0fH08q62vwPpX1p0o0UBR7rOWyDtcJfmI5moUQgUCd+Wu5ulvoTxUlwpjNqVR0gcWI
XaXju/ErsTDmwU0wGwkwGfG01+eJaYcyKoShcHoA/cbtZ2VvEhVKBJtabXSXKS1URYzh3aLdh0JA
u60fJup/GyaEEAjM8+BZgGf2GpN2HO141FEBWF1KoU6+MXLErg2uTY7xiJ4dR9IHEjVbdX1xLAPS
YVBpIj4qBdDXmF+eu80qhBPRAxT0aWwHrgdQpEzwecL0OOw5X1aStemm/s2UMFQT+Q6Mn3w8aHNQ
G621ZgkHU91Qf2X5XOomgxNaZr3H5t6YJ3V34NlKxQdEJDf7JAwBUqVH4CwxlU4XqvgzCUzVSlty
amDRAXmlH6yjlQIaOxN5cbpe1UA+JgwIuPvIGhJF2wtSb9dQNVOM2gsX8Uk3HC00onCbvZzhj9Pp
3rxXgLBgIE13P0OSiemOTPBShtttsXSlI7+RTBSY1Mc+4mt0t44etdV/PKVdDaFii7CM6zLaDDkx
e26KgoFMjXDp1bBLAlDX6iwpPdEUWI6UewEX0qZj9QbMpaBJSBqRNHuD7dgYOwejh0r86ro1JgxN
cBqErzi5MQDRmCbwaAQ4DBmwg+BwMJXz4NnWOrsPDqJaQ2psvIqHBK8FVKSY2OY9g6hUWPKwa2nD
cwb5izAE5AROxXzI4gPA9Oz7f37HwInUzRwkrQv+lCgH3oZTnGCD0fSL1JdXCnMHMfzKpXqtEQng
+uwphIZxlOqdYxXuQgYaSgom7GwxkXZoGGjpKUmKrvdV8cToErZD3JraUu4S1OOQHX3oOPMNBYIr
zLmwPnhqvrYCsu65d3kQ7oyxR0sFfJIMdP8cr7RgCaFVEWya/sLytNwAbp6LKhDblxbbR1D0wYCE
CRtPxsNYhUKOHo6RFsWUGU6WsEn3NE3oT5sAS5ZhITQ2CzN4xd/aYzzSUxiMMRTszGHy/WXCYcCs
pdvCFzTFtUGieesgiCTFehrl2CmKTP1QkLFiOkO/GrQrdQz+E6Qf4EvZxJtRehv9vwhlWoM62HNa
HA6Ck84cjq2YsLnwWmdfenYjRQskraw/OcBg4QGOYuuiTwZ9tA04SkLZkoRtNqzKeF/XH0HdYzfZ
QHnA2y0Gg0/PlEqiAY9wHfUEYpxE+JIKTik+aNnUowgHw90YVALdt9EdTIJUA16HZJn/mpr9Ghyw
AJTxQ2uW0/RkoJM904YezkcAi1+lQ+2j+xCDoq350WQ9KIJTmv9EeSXVm55pb9k+yQJZqtTNaUuy
AVNFi406zdiwZWJYRgCxdt1GSxff6hhSO4ByjlmIbGvtVQDfG281aIQWEhR9HWR4buZl0hyPup0w
oykaWKckkkAONlodGZc5Vyg1Yljk7p0voXuPvnH88ZN9atW1EwtLplhfRnCTpk1c/Zv2haz+ESPb
p6FloxR0vNKxwhV5KoCvG2VP89R70Fx5nOT+rDHQQC8JP0xeGRFQv6C+VP1kDt5leuDk1jyXZfw2
cEkxB3lXmuq6oSwoGU6ZqKG8mJqJjkCP1zkHx3QIpa3+X3FZ6gOVBhorJJcoxmAc2Z5rXOGjhAUR
5Bxd04cNICt4TX5UcwMFcnvMk0nL4BdnsKTxL4SZ6BmA1uvC/zNwmZKPlp7iSs8CVvAfAtQmQgja
OwFUKWa1vS0rKj812LrBrkAvGo3kwHaHkVHr6F86wbgVzBgabFdAHXr4hDPWLSxY6RTf5LPyHVwz
iCDzdped+4WwFm4KuVT5ImbQx5M0kXwZfZW/1olT+5d9gceIEQbBRw+fXziVtw0JMDOCRSDoZBfx
091hXXcfMD3mAczwtYt0MDf+UXkMf9S3WDZNudKP4M/CVmEuQHqZ54zB5EtNbyfMkIHxoELTh+GC
XwQsoLNUrxqoe9AQTgMgkAMC80CXqD9ZxdE8/AhL4ZpujH9gWShKZ9EXsP2je5v3ZKudomuJJbW+
lt/FI2WLWed3d34WFupDmfFf9b5bqw/SWEEsZjlBA3whj2b1AZTEaY0wZ55CecIO9BbuFjoosjG7
ZbN3uyB9ben9wHOcKVuANtLIsE2bbOKTQ3rTgFdvycWYMcQ8DxfG6rb0m31FF1Rtv/m/noTNFwFD
eD6WW8aF7JPigq5yGtfNSKpiFNx8lMf4xv9VBl+4Dya85kXuzqatmamkTsJecKycwWle9RGwcXCY
LziRXb2Cl3vWfrM/Ak/+efghFh9pzUhmw4hjlp66L7R8Ak/mdIFTlQ8AHk5K3vRhiFVcAztOtq8O
XlVziBB2u4nW07iwg6IKl2r9BjSnR7e22Zm3XhlrdsD5Bfp59UkXzZ7rdDUe2rsBqGUnGq4+Sr1/
5kR1IcENp8uwuFYQe/kw2srt5kCETO84F2DAsLOQbNLNof2wkYJf0gFAJL35R2M7brJ7SPQ2zjTf
9AGgEkXH6A5f6lkAwikwSsGxEpz5ChoEV+2bgg1ogV69u7NR9FfoA3vGoPCKrzhVs+0Rw40/+iu4
jLvyVP3weEeokzwXPyvYWQae56lJQWVAIGqAjDgcJ1GVisLWIH043irWzN8jbJ2Lf/0OZew2DWbK
0VpXX/EGzQjAB3grc0wmkojaeQdiz5biAUzojT6oXTZc9PzUOf5KWqRHttA3TT17NRGlR4s87/FM
YG1voFGf+4/SBk6cvvxsdDC3yd/tg1sNww0eHiuQs/RHWaQnqaxRkrqOF1KijFlEcs9DzN8R1VWC
DjRrSHXn/tGQ9QQCQjSvsU4QUqKx8WiP4DmHoQr8Yy79QVyEgP9y2a46RtxBUK/K9qTRkqdbEe1O
mN+GUcMsGLwpWkyn/rRJDgL8zEFd5fS3qJ6mLYltbBIEu5DQK/RQ7B6ITSwR5kHN9r2vMbExD/Fd
aEFpYS7uKnETZStF/2qJuxAXZQpOGG/cRD4W+viPjCGB2OiEJvBglPteJGUYHQhj7lDX4cYFhKkc
pZ0unFryplWAe2j6MX2Nr74mQnOoOK1VbhqfmTJRixh8qth7/3cBrR0jp0T4SvQDTTIeRtKMmVax
wpvhAxQnPNPFG81ffqqPrKpqBagDmAVrEK4SOSUdVtj6PK+vuen4uBRAEWi2gGMESBTGAQVgkqyb
DFXhHEAC/AqAO4YLDpcrZ+q7x9g8JXfBu2s9dqLO6G/rapXFJ0xYSLPF0lXCPQbOtEc51uRnRQR/
O40mgUDtWRsWWFGwTVA3wFIHKx3wUts0pNbtLXWXnnJoTJjEbLX15NTygrvg/6vi1WRmCjGSlsSf
HijOZvOfRY5WvxGYpZbY5YyBnQmyDecwaTl/QjTL/m85SsuxcXH3ydfwdv4lFK8ezrUjeiKQ7or6
eiiLTQEc5I4hKXA4rEHHEIUlQqYZInEPHWQkkrEA8r+C+tI2e4PMEtGmGAjh46MkpWPMkNmipmOk
Q5ybbaHzKFfU1ESRISQdaqRIg/9j4jSkYIHYY8IX3kRIOQZ8dlVmCCcFJxdTFsMgaLnH6SkkKaLz
lqoAUmdhWALtYBhMjpN/oSYRTLVrMhWQ1kkSNOBKt1FMJMGIIMsIRTc2BWVHMoYK94pFNXYoLIg7
yMEpBfNdyuTZ8CPynxZAay9Jd0BT0uGT4hEIJ+oEtJnM5HQSG3ywkOxjTHNZZoS5hEhpmhWK0AO5
mZHxxNGokpyeqCrFkd2dn5FF+MwFTvpjXDs+gngoCAM3yw6FPY4j1bPq7riHVM1b9PZ+ZQu1revL
Sl+a45H3C8J90x41E6OR88gNHIK96O/5uwEr0n6tZhfA3zRYMYvrtXXnfzTlha8Bqzhwn0YIuQK1
i4vxHyL3FDIcdtLTp+f9y/pZiccxuovNJRLXpuyYkiMaz1B4TZ+nfpuwQsvmGQLqhcXRaJ/8bn4H
07Y+X1fSkVwiU13yhdva5s/bBoRkpbk3lXlVs8ZEdIwIX0M9NFkig/Z3g2NoThBghGHumCmN8b6k
OdAdb+Dgkwr6JoeaKyeSyLwRpumXtq+tKa9mivaS+T/NmH6at3SFc4YLs2nXSLSS8VtMDiYkePA1
k3V41PRPUwazEmwU2TdmAZCuzHYWwnNvxJ+crI6/UXhJ7iv1V556G7FnqNpyWIUSfpXc/SplugL6
4fn7aFoAxNRF/C/n4KimnteRQDg8hdnQQNyJ+4o65gytz6HB/7zBbnWIdv+R6mWElPA4o0dVlos2
mHYFMAvw8AGYzBhoAVQRBJzT0kNZbD2S6qJhByq/PAz0SczQlthqqyF+cU6AFx/ROv0xFxz8tgrN
oaZKygtri6KKhdPjErmuZEfjhvTOED/bnNzotSYs4fPxrkFuY4rDj0eJzc/0JarFT0v4Ye+eG/gR
FkBMaJ65Mf7wUda68IWRSuui+NkrwrFQHf4lYUTePFkB3CqBzlwYPl53bMqEHOojY0B2Qu4yjJau
Pmrqyy/WrFwmyaN5Bt8SbBS7XXNUjd30T+6gtoOqzU3mRbyaA79hYnLmBdxew7q5JZsL57bDKZLH
F/G/Vfr/386r+Rd3dFJ/y+oM2oupLzGQAGHnrmITBNhXWtMa4l2DYM8jIvO4UHQ0R2yAM9huo8Ob
9+o6R/OmrUmj6Hon6MmBPrIK2ddk7wr6GD87nHPQX2SfHpM3fZfDNiN8ByaISgf4mhzSQX4rZoi3
KriE0rrVAOvWUePoNcSTY2L+G4qjqewKbSc2rOClxa8Sd510scKPxYVwl7q6s7iOBe6UPVsSi65V
bp5F5LMdwICAZT2NXnBQpGuj2Cpn1TOdaBe3dopiZxdrseoQ2Ika2maX5RdrHC3WPz9yDPGoZ2cD
+5HWyaVzYr4iiXM8/fAGMRe0wMDj1mQiwQvEuUkFDQi6HDezY4XmnNiIIJz2Pmtpkega1eyBFXkm
Y74JWFK906HYQbWc2UF25xfqJvMT7ey65VdJwmQ4kSMnIZFuzlWCMzSXh18m4BOgxDdJ7UE2K281
JNSNDlAN0z+I5/2kYB65FIlMhI8GmYroU0LqhB4nVZZaKkMRgpU6ojRqkBn42TPXXtIbV5usZ1NW
Xz2zWI2jpe8/GoQ/FxqCDNrqFvwxPDmkq+ye01u5vLw3zyyF6SUqs/Kw+7C0fF5o3UrlpUVHr7xT
8VaDk/OO05unT41ePNVf0zdogg+pePqmz57kPvbBWxg/Kl2N0SuAfAohERe8TApr3sn7vHvK5Qel
qzzefOJR8tLBgVF6jP2OjXHKVDXWLNIppQKGRnPkVtM/NtU9cXduCEdhpwm3JPhjjWfSk7POD97s
yU1Uztidi/GesMtNZ54xWBNW0kYx0jh1dnQZbuXmp2IgGMjrkQ2dM4Unml/QWms5v6TeHX5Z9NN3
B8ZmHZB05gcQiJ48xCGObNGpIY+tUVaIqzJYgFtAXWaF+whQ3sc/i6wKH3RcxCItvjcK5Twk4wEo
UIIWiz4mhmxvNQqMEbblKnjpWYntAtvxVAZQpSQx1mIauJ8YLEcdtJ6DOuLE8l3AcJwWXJ6RTuHv
E2uVNbsSKrcLTcBN4cH454RdzzTcJWeoHuEvO6Av6BlcEGmHb90yVCFFDeyxmEaQaOkHzVYLDaLZ
8LO1BqyfSkgLw7qU4dUGhXRuS8w/h0dhbAc+ghrhJcDHG2W8d3rfNqgjRLjB08sbPpaEB0PJK0zD
sA1INtNpISrBVi5/6xJlQgtruMLoTcVvkoeBUyOiAskicedbFBk6d4ZzZdS53D3HM88wJ8pUa1QB
UWb88un/kSkXGXnP/oXvyGGtxPOQqxovLfae0FxnBiJayZkuWUstkkOer2q+fb9VIZ2EoMZDSNqz
zmwbyzqfr9J3BK5gEhNQ5VReb4su+RS4W7uTXln9ZKiO/eGRMedQdm59EcMNNi1xeNLodg3H2gVH
wwuA2uYqPYXf/LgYI8W/BDrMpXqrDL1Nv5SkqwY9Z7Lqk6UYH4TJn8zRo5Ma/w7FLgwJTictyBDX
Q3yqTTgkm9gi1+pUw77Q9yLG9eKFH9TD1QyoCiJOvVMxuEC8xwIzwW6Q15DZskvw9csPg/90Y1R5
BxgoqI3Z+XlPgHk6CAD9CDqFMv0T10ARVR7icEAhVp63zLW1KjCz4zpscDaG9pwqCw82ac3s+N5L
h1Ylwe/B5wkTi9yYJe/CH/XCLRZuTF6L/ajvS7Sl/JDuAgSThXfSw52sQxZ2rP4Su7Zq7adYwITW
ajW5m6G/kxeRux84McpTXKLVcTpolf4F38waPTpfyd1b9cVsnERDsbLj58EHC6aEcIfVT2S8UxSx
JbPTyZioil+ECpUR3FwJRBbYRSNWTAgYmYYnpTqRPM5HE91LqBw9+SFbnHE7H52PexykRYXQM7hr
8cL40dRFw0y9tDmnhmpd4S7vnVLVYTdjm9GZV8gaJRHD3DL9w44Ug8zsDG0rDvD4AXIBUNDsrMck
FrqwbaUnq/gFBnajJZindK6kPxEiY7pOQbSEEA4Xqn0mCwrEmF0KYyzdjdlDHtGPjxdwvCWOc6SO
fOvqI/P+cNKE1cq1p6YEhhNBQbhnYrbzVCKfQ8iv0ACHgLJk13S4HowglMaD5TaRNuCc8h+59Z0R
Xsa7Tj8IEx562nhPlbfHcaCHv/xlifFBxVzVgloHI6B4aJGEkH5d5TtCc7mlTfg7/b3AG4hYPAg3
FoTX/sgQo3JHqw44PLPcKWhGGpViRXmXoSkcLk00rU0MX3G9Q1KLKBKGQcDhv8gYAueAfxl2iDmQ
IDzs8NfnARG1h9DxhYqHNFx4C76rLnxyeLlh91e6N6h5YjUN5SXm0t4fb9hwm/2TgFAsP7DW6wYY
fM1C9/uTIV16fydi4lCFk9ljEB3i4pEpj6z4KcIDlWojfNr2ZOF0ryzCcfrA3AbP2zCNZ6HTN/DA
QotoSgDbXy85NIMjkW2J3Ws1jbWZXpIPUK54487nsLJZ7QLEgs6RaN7bU9NG6yQIV0I4KcqwGku5
NJy9EMIYj8DgsBYVomJGLh0uais934n48ujcSoXHS4UQACc075ggEapQSkuZVB3/aaU/hUdJ7T+b
8lRAtxW8eunm8TrgsfHMraIXmygO8eHQN1Vx6AVjVY8CWj8TE2xkmuEmrVcZ5bWxgPfTYNvD5zUc
SXq3RDK69mjc4G4BwtapQ/4Q6u0H24SV/UXRsu1iDE5WTbwL40denEpEdkl0EYafsMKDSmIGHuDL
EcCYxXlFRi6r53Ql1Y4NoRVvOs5AlSMRxcgFD4aHRy4WsUo8NfVpiJaFhf/qLwtJhKVSObXyI3oX
04cE5LApWgTrCUynT2O3S7TT5H+V7HjT6eFOL5q/zMkD7B+F+VGyU6AQTYCp4I49pRD2SKp57Ead
kIE5n78eVr4B6f7dxk4R/SgAJpa6HV1i9OD1Srj7L7iVvIibi/C+0dc15q+YdOZizWbwy+bUojBC
J0nNiBWP6kTEFDf+r+AxT7Q+JvMAkRA3XBhOuH+HZByT+uN+lwlkLB6lDGwwQWM3ovcKGT0nO/Y3
iyvIpWAz0ZpDQj2S8Vw0AQ+eaCfqKde2ecLdgDNjfTL305EDzFZPxHx7AjXPgt8++9VEx3PdjQa4
Zwq3NlnF0KcRP2l9c9dwTb36DNXUAPVGAJbt+YtMngg31mKI6EfdTyhCg/sLgdma7qoG1879Uv1D
AHpi7s1Q3/ER6ezwfgAy9LHFlBE0uf6ST1hYjt6vOqhJUXLAbbpAW9hbwcJE7Fd7xUaL9z0WT1Sa
Ck4+lmyttFBiktzCaUI0F9zEAmVOTymMiLFarvLiEKviGUPOagCkSHElxZW9npIcwfPNAHMkJgdp
w/NCfnAJB1JSAVyBDBoFP1oUvFEz6aKeJpYAMKrikhQ/40sMvtVha0m3NnVAfK1h7YNQF9a/jGFX
ytbli8fSLJ+isWWvMGKa8eRTKwqu3/eh4ea6P3XHcfxR/H3QmytP3kThL983Rokj1t9KG/LhIAWW
+VyFvuPHDBWsdB6iru2YLojNWskOARr57GiUW1FRcG0cF7qSH2UAShVyXIMxisGg6F0L3x08vQwH
xNBIZ9MukIxPgc9r9dhA3aoOy9yYuUnzpdDMlsPbLH4iFya4+5cQfTowCdF1+N8gTjUsZjEhZO5f
Ub4KihrGB1r/6aSnJJ5cE7OaQjpmyncXnxjjhPIlra9kSw9E6qmrJj3k9dPyt7rxPZjfevZFGa6W
J4sOwHy3eEL6myE6kXVSyN0sp6WQIC7pPJaYZenUi0rLQPtf66PnnBb5S6sA7PKTwb4eMe3UMA2r
NcZKOYKF5qbkXx73t+QJBClps9mgPOhnYZOKydECyu8PA99y4rJK9Avyl2RePQkf4slpXWxpRc8M
Zsvc9s3bkP/Q2mLMJijLvtz2EfiTM3Q3ofv0ydlzv9runwfqLQ/hPMl32kCTl89N6FyJNtmofpsp
Jh3EGx7iGn0tVkLSXu/WjfJgR+iSF7xRXXmU7hbhcqevQhrD2tFMsIkJr5Ti42Qn2zMuhPAtJyB/
NHehBylxJHUBBmsOQ44htps+Ev+GN4cP272wByKl4ezJWAziEzZp6ob+G8/3SXbWzJg8M2gVENyl
y4G0jn5DYB7yJDBxEkP9XZCcIvnYG8fU+630gmeuwmAFjjyidhrPOdIEpg7NDwlRKOC6JzAWHs1t
vUkDGzsrBegU5lvXz/p/+OkEBTTipUeQMjaEuyhd4FkD7pS2K0ElWcxOaTHUndzsxJ7r/KW5d8lD
aQ4TbaIPRuTTWDY0USiY+JIO/XrojqJ+Nft9Ku4UbydaODNNme/g52xFS8j8zAdw7yLloFZx7zmh
2hh6Qko3ubirAXnrLbNkLhXWYkRqxBiXSTZCLKYzKm7zf9aPuBFZhTicQJLnO38YRLAsGZBBxGfM
GogOb8C5h/NP/Y8RUjcL2IUaxIDiXXoIBxh73nmyHbiDhoMnQwhsQcwZemE7Pwlb5SeCbB4+g1jU
U7EhqoTS6l/v1C/mRsKnCG2/XXryFnlJv9XOEkZHs/qrIY8NLhKNsMXgBtogCg5MIue0ShGpAkg4
Mv5mLpK21KEiRliySanioyUG+2gu6MGkl+LQZYpUV9V2vPSYGSHSHBaidB2U3yD5Bg+YhxFPfYcA
fcC9yO1siL9GU87ikFdBrB1KFg3KGmlgTs1nyerK9gbmTnyfDnuw0oAhPykXsB/DKT7K6bK/dLbU
PPz2UETpxLeDOmOUXcRkesIOC6hTBAFgGYesfDVSTSYMwfxdpl8hPE+0dBj5PrZBrfgOOHZKbQ9d
NcCZrBL+GVANRt3FY/qcYvYDzd3/aksaKzwJ9xjsjWzwnkIsVf+xxr2odfhZn4FfKt8mv8eQGrsy
75HwCVPCc9heyX1Vd616TmOnjx1ByGy1gwYT+Ccjx9zaYiRQAZj7Tszg3QvOGR25Gnwma3//CQ5W
C/WqF07Jhiks9n4+8pVuJ/xYcuW4ZBlanxa5sYuhFJWUUKJj6s6VijQZGXFCQo7vQKLpyh/czBed
KewwAzFo4Jgt5EwNFX51KmonBUQL7pYvvcmtrPrvVkKsJxogk4vIxIqp3EfUIQEcxRacVNxo2o+F
MVFHxZ68guh/HJ3HcuNIu0SfCBEoeGxFT9CJIimJG4RcwxS8B55+DmZx44/p291qUUDVZzJPqitz
/HQdB2NRegvj8mSgakF2MOv9MJybDXwsxD31Hv26o2BpRK1JUrCVjkvWOMV4cA3ky6C1o395j8gK
F1ZVM9XhPDX4mmqFE9s4ZqACGAO/zEqaRgGCGT1kzETBmrwQv0LMle1K8W0VYP3S7nOoiCSIkFhJ
xuvwHsffCNNmzYQdQxrfKjsAJOwlmj9wt77Nc3FGf1NUK5hXNhwOkmg47mjFYOvBr6BCJZdeXQja
xniXWv/rYukI0AzgC/xDOuUMa5DPAyQwhpUjWX+7yqRuXqpQ9dM1Wcjwuqd0Tw4SkYng6VH/oZir
FiHpiaQIcfJx1dbnvN2pFGXwfR+EaYiQjwIF4wvhzQE+fwg1/EdZbxnGsOTFBgXJJTSfhqmwNUrA
PWEFjREAZEekc3n2lNRkrbvjZ7ccs3wfZywmitfBKjaowdSk2odG/SoZPMj0q4dZUUzHNlM/HR1d
f8+EE8NHWP6ze9oC6kPNvqfZU4f2WHIcyxo/V/sKSaWn2k0kXk00KGGIjZr9YqLDX7YZjfHrRfov
5l/sAKuY6wG7PqZMVOU8pUJw1reeD3OwkXgn8c3PObmUYJmC4qMY/gWZ9ok2JYNv7dqpZ02ohnkM
ZgmLkVEPCYn/CzY8ESgaYZlckqInuhFr+GvAUNPE8eoKBMUO3mKO1mkOTc2eFagDxm9QoUpo29OV
B18CkhDVHm0/IyQ+nF/MjPOwcG5oAP+zg9NYFOP19heccWG2i80zfgLMe4X7armHrr8w6x6YbqF3
lGeSTc8hgNE9bNwBBy/zTWMV50tFQ+q5xRmCP4nKcTDW3OcsxFB89fzAxYoEOf14mG1/NHxs3O13
tvTOJfkuvtE1sG7lD6LCRrSM+p6wJNBcs2gedB7OspfohtEkJMB3p/OPRBiFeS3e0EkRbJMG+6Hc
N9OhVD/oLZH+CyTrCPbZV4CGVteNflaJ9tYoKFBtAb0nrlXDifhCT2GioOC5BeK80LOtEq6xCaA2
aPMDcnYkKwnuAsZtfOJ0PtqKbTzxADRFnGSAe9hqIoEHVNSsW5K8rZVIjn53HCil8yXK/op5hG8f
xJwZFCjLWw4ZoeR1NYDrLhHc0figxp/U6zCysC7WITNb9KfS4WXdc7WTnVNlBnCzqztO7NZueutV
GdZV668GhekDGmhZRcMWIJWiMklRU8kLtnqoLMwKyyumNhQVZsumDuWjirqPggnhffWj+Oce+3Qj
r7P6M+gPHQ4f6MswXA98rJhY5v8AfcoZDAav9LoIRCnPjjJguNeGTS2IIGACNraLoYL05jA0HftT
l9qeaV9TPdiFPUtmW3343YjUvrq60cqsdm4LmGSREmX0yhFrwKEkCzfwLHXbzeiUF8wbol42IOfh
1pDFq/FlKTesH8Ss0+A1yxZsSYe3nh/cSiMFbzxUzI6BXQASTOcRXH913xHrlAY0G3YFK8D7qK0o
dwbYdc41q49SbBuofiOn1AtJMA6GLmWD02Cqt05xaY1NwC+ypel2yKUnbNvL/mueNbwVXs5npr40
v6hBAGrm04aNsUWXiPfrpZzfXVxLy8TflLpX6+tSXzvNOhqJJNsl3aWA9qJTpLREjdCbNtq0cTnL
UfIxMJq19veW+sDPvkiyTqxNFe8KKNYBr8KE/15bmjObZhcANVWWXF9FCl2EyUSAIUMj7dqQ9cby
o1cD8//UK5uxJFVqXPjWfdCP3Gm2HjyCGvgtow/WASUq32xlM+St5XcfQyZCXFXdTJac42gvG0vf
UCxwbqlzInB5HDm2Hd6N0DlFhrJ07fhg1pgWEbSFJDPA5MCvVohrQ/QAR5lTw6PIEV8ZHE04ijVi
g3bBEKwn6CDKXesOsfpGe5OFp755EAAT+2dmqBimpX3Kp0+bWtHObKS33P/paUyQxb5GwK/Ud2jw
eU6CxbEtHnW6DaptIfKFoK2tAcmz7KmaVxQUEeMfyiXg14sInpjoTlRldJOKab3HxorkjDa82dFt
aL9K0hCNo63diYjOQRWgAEnTRz6+WsCSLds9Q7zdVb6+tyxE6TkzXBMnr+L8jUn4ijymcK4WjCfX
3GpsRQY1gVncXUIoZxaoZ764bM+Z9j1CFRSXxsZABTJH3TfzapEJC5Ol7BsaGJ2ZYj0nQGLRsul+
KAZiFYVQTgakiXWUQ8xgCmd8OahZ4VLl+UEUkPAvctgj+OWVoZFmCpbkP5Y4gI0tnFMnNjYLX8lX
0U0I8+EqwpjjaIQftT+xemoFYyzowRvyIEwr5LVHWsQ7zvKFKQsgrqIBi989RQiCrlYWtk50O/da
wD9mjjlTEqyd7OY06r3h20WG2YSfpFH53aEdGLH9Lz58nTJmA9Mx/6NwG8u7UUOSGl96sfHrZ1Cz
FB35J/2r+6OWUR1yKvbnQrumvrYLR2xQres57RHJ1oRuBKVjEjxrWutZIGoy25gLKKkmO8l3OI/M
bRG/qD6QMia5abR06crdmBcBkV0LA51wDkrE3qbar4dlMLzONyh6ZwMIUX8ckdOWdKU6o26+ooJ5
MqZSIe0W4VISot7/v6NkpRnliNc5h8IcDzOGNJ+BpYwBTYnhLvPuU430N7Mk6kMblp1bkDTEEgXa
UDC8D1TR0TByU+97rIMtu0oHdHFWiIs2TLtQ04ESEjOWGZD5sD2TkT4wNJRTs0Nkv7B8VP5gLDpo
AZbBkguHDyBtZ44uvE9spQyJWXz4ipD1umqxrKeMcxY4EvoBp8lI4ikhps/BbQsxtYusJ27LJK+X
vzYs/inBLeMOD3CaKNCinIgQoPaj00jOYcdj5J8+NcxIS6j7sJCzfF3zV6omPEB+S1c+IjRjUZAi
RSdEco72MyjhM4GfGr+OjmZXP1bjUbpcR/XBCr6ymMVX5iJOpp1gr4NIdH7aewKQ/6gNAH8Y2oFM
I/o/OsTpyroiqj/8DgPMNHBggEESct33xlEMPiiuVVUihq4Xis55FFALzDclJn6F/zNDr0SZ4Wrs
1Vr5lZkuKY3ZpVY5CSdgcIaK0oYTfBaQGb+R9d1or2q9DVhaKMd28ohkM7Q/uqZUMre/6vVhbh5c
/5CHd5s7wmTqWoJjjUvUozR+SoQMmryFRxfdNLmm+C8sr3OAM7C0oaDiKn9xpktp/rTTyXK3XbqV
9PkVQcFdtEpQ0pEINDxr49dVX2X2OTKcUEdwXo7PSO6WsV3U2dY0BN5UnH+5f2T9/gXS3ybXLGVj
j+NqqclnUzwqSbzPW6LulHQZ1Tt1bQV733zrSvQJLwmHobtRW9zWJSok/tbih0Hx6Hx1jJUQ5iMw
gU01DC/1eFFBGDb2ZwhTaHgw5oKNmDQX4svS6QJki++trjbWPAv5RsROCQFApjO9RmxUfopwCPG3
7Vz706FKEj3pIo67jH3l5HM1NBriXjdEGBDzzoNU4KIsxh8lvunlO/Zwas1J3cQ1MESSab2aUIX4
3rCHdMJrma4LEl+HZEu1VOtYmE1EYTCznICl4rgYdTyjFLeNQU/t4nbbKf1Dhkjfu/plp7Sw1ujm
IcxTwHXUYYOOAQDffjViFx44923MTOl3y51PCAR6hs+KPaXkV8sQdEMcrkoq9cmn5eEk684Wmmwi
WjT3MQ3aM4ZXBcrl4fQftq4hQHT2AS+R7AuGJVhBc/81Sr8ZoETCOc8tYsRQLtS4Yfsj3f/QuV4L
tKCo5V4ZKKPdkylw1F4U2sZK3djxMRojpsCShmbb3gJ9OUni3FldD2St1p/ETpZg7wBPDMQ9C8a4
lcdd3hnzWARu+0Iqe8veaMknU1h+4C5zcNd9dyDkwK4G4t+vErbj+qPwTwHPRLhS4pUvUBWtB+Ua
uo8ivTIFyMJtbe16n1aXUkS7MAieBLuAFU+eS3mUXtwBPPPRjnhW9pQwUfXOhjlEJNqwPuWU51lD
8J9v7H414nlndYL5sdn1nCihpyF3wuC6bShTOiY+Tt0tFJb9FukPdfzFQJs0VUJAehZq57a5RMnN
BhiUV+8mYBVi6zOiPlDHgCyLj4ONIoXlpGxXI0jO4FtjXAPLqfAAhvLp1elOEqwov5L8rW2ODvZN
4u4SbNnL3t4XyUYDBcZLq64kPKkzgFZfwVLgCX2jlTE/2g9zvDMnSUOvUlf8NrP+8bn9OZZN0lJO
uotSl6REhiaxi8pCO47MPhnsaaycvrL2Zwy+C4KnSKFMzo31JtRdwsvaIC6og341odOJkrvvf7UC
PedJi7+c6Kr0d1Z8o1ePb5Kjzoa6WL32sz7aAvLKz+4GULY12HHvp+KvbfZ5dVOnt4J1RJiQW4lg
0PGS6qfWyJrW/OMkjGUlHK8ukn3UaDvY8FuT1sgO3oT+9r8Pk5M3PPqt//mets7VZB44Up4CchWR
N9bMQ3YBSPORo7m2fnvZPyaeUpdbNyfuR4n4jDr9YNHnmTP8j/I4KfHrNvHecCbOEvNW5HP3kKIb
RZZqqmgD6UEYzXChFLWLV90tDq1eIbxKgo1TArcpDHYy2SNN870ZVc8+r9lT0QZQxLrQfUsdR7wm
d0Uknp2NGSZBl+g3CIASy8sl+n6Ktv+1Vf4milbG9O6mjxKXSIwPXFTfpkqGGVsFWMiwy9IkuKb2
sCYK75ZqEXDoWxk5SI/BoljTyY8OIvOqKlgJE9ScI/y3YQ5D8aueqbz5Jgz5V/nJsWs1Vk3utvG1
Y9q4WE1wH6U8sP70T1EFQjduYqgImPF2egmvlhRS388PtaIvS9DG9ohvd6avMT3VJyaR4Zk1lXab
OC40++HkzwnLWYPOPlNYtVs2mO9wlc7XZdSfhqY8uMlwyE1Xrl1uWMMHbawZ7baWJ0Y6doX3mT+C
j7XAsfY3wppIPnQVxxARhXA15n3byI4dLZk6/EshapnRmY0UHNVO+2oA8pS5uLJfX1ctxQIqrknc
I3SoAuLJ4NOujUvflws//GmCI7txB1+GBfHPYWJQIXBDyIVK+f8NAVsxvdialnY2a+c0BgFe9fAz
cplJ6KNtLp2UX0kSeG5NerTzDAe6RiWi2dfJLWD1ywm1HJGYWqgxnxr3sf1sxl+Uf0xr/8dttuec
ZUC0RVarava7g6CsLu/DWJ2tzN1OY2iAm1F+HNCcVFdwMpm7uW33M4zsG1RUU4KsnJzeZXKtL8Uc
DoFvHvWeuoIZJPO74Gw0T/IoiOTRjTk/S1+k0XaM/4LSXClKuBmmhKi3+lQC4c1GQqyMncE8Xqvu
KaxgDMgjd05NKzepObf6ocE5niP0X/IDKbtzlGkLam+fdGF3JK6UIMp91b6lI5JVLXl05PJF5Rqh
md4qh6myFpXi3DTRbRK1+05tkJMRIIfUBBibjzzLddB+9ewAzQGTXuMaVy3E/E3Xrw6s7SR/jgxj
3+Iv1c4pZXNykNVpyOmxyVq3cCXk+ppjun207dWU1xFRvvvUgXdCmsc7AOoa5i+PtGPvcxOQRM8Q
pivWvqa+Fb0D5K1ZuuG3X/nc6CbIyH1nwrYpsZXZ5rHLmB85vyZYiKFmJswuUyqQV/iyFp/SOqGP
zBNwYUkKoDD4EO4p7Y6BjgXbPSQNe/CZMHX0uQqn8pPZ3IuTp56KrqhgOlIGFAa8Tm5ufeuB7kFB
Icy6BgOPP3Y65PxPUKpANtVjVnF7TVn1jvZ1L1zo7AVeNnwXfMpHkl7eSu5GOebe/JjkwJTi8aES
ixnjNyyRj9Rtj3VdTVmcQKh3IKbNawDJiDnGttmWTCWAEITkl720Nm+1LQooTdS6nU6Mi2P+6POq
tztFwj04Nq4lGYSnCkieiIc3rRf7sQieYY6GrhaLtOq2YnAQVOqrvNFQ0VfrMXkUuFjTSpaLsvFP
hZZ9EPeLkbo/WtFfe0wHFeFoz5SvHFfhOBd8tmf1zdaC2CIxc/oOdfLGVqxVOfHNDCjA/NcCHY2h
VrtE0RYVmv0BP7OV5bCQNCHuPrPNBOrvlOPZkC25jdFsE2rAEgeLCKbCHIHS4G7Thzk1SpyKkaav
+O4JwwFKiMJr+E2kvXHM7mCGRESOJ4VUWRIGF4y727sYwKTq+NnXTkXf1SN5tK+1oq3tfNri7WO3
m6zrvH41WKXahbsHDd3TJU8G0skI88bRj35t65yY5yje90wVG+F6MZb7mMSgcJiWIoD9CrqiCLs5
8Pbs4+ObeFSMeWodKsu01JZpRbhm/VoM7SYbplfVR/WqYGxjWEAqCiBzZshKYt6FudKIhO06673D
Hd+71nGoim1XYtECK9gzva3IyHLCZD3gvAbF11dfRohvm4TqMoTG76p7Tau9XMkwh/FmpcXR1h0k
CvEIUEhF492vjOp/iUzgsO8pODQKOIMs7Joei4X8DJMbwI8RE3ZSzTBJ6gwMDnSaBlHyttcLuc21
aJ1fOzJzdIFCgsmaQFFR2H9+IqlM1E3SJ3sRbrJa+1bZ5TCpN1iEYXyz/S817d9shS0MuVsXGfX7
rvl/Y8twrPG9FJ2vFLeWQWFvAfjAN+GCANOGYKX3JJ/n3mQQEBdPmSdah0eSsRGosMIckLI7oNMa
tJ/IfqENu1GKOxceOAmHyKZIhSkgZCefWtCsGpbw4FFcZZfFn7r15UxsNBWz+lUQXU34iZS0f+QN
jzZsnjwA0JIUVFIiIp5SAcSiXBrzD5P9l9/DgQmwzExIF4p+n4/YEtOabwzgIBEVidMAQODsDv0d
a+Cb7QKHcZD1T83ymnCWmSlkt4SJnVDxDZZ+cqiHDgn1M62rdTDfeGKYSNMMXyrx3jVIjXrM//XE
wL1hdUL0GCIYAg6MlS6wrGEYzlJShjKmRLm8uSLZBkb7Nue5SpQuhRP887NrKAR7fMMzTc1z1X4v
yZebje2plP8K3pi41LaN9l0N1i8wWcv/NQo010RNj0zc27bjD1S822IXJJ2XCZ0Jm2YcRHgQHaPt
FDMnot62Yi8zaOS/9DAg/bPVRZ9TxWJ4YG1bttNbE9SHsrUOY/Ra+51X81RL1T9xR70Je7oHoUuK
OGTj2CDTmraSNk7XiEtSWJrAeZyn4UY7kg8jXjWHJSvvYTR7diiNe+bBCi6sWaVdWDReLDhyHWJH
JJEuwOdCONNA8WCatpfwrIHa1Yg71X0MKb5hhYPtUspL5N7b/K6QtuGk5DurqBkJGlVWUT+9ZdGw
mWCfmIPxgF+y6jPed3Sp2YZIyk7z+Vzea7/ZyHRAaMmixfjUOMzTJtsa3EcWOjM+soHhkXToRG+j
vh6jj7aY9qXJFG1tJjAjw2kzwHx28Wm1/ockHgwpNvScjd99R0N7HvFKR/5bSzDuhEYbkgLqKfZ7
OFpA76GJFyg6KfO4yG6ZvPYbCPWzx2i4BtXXaF2sbhuIJWAhEtxxNxbhyWT00zB3Ik+nwm3DUJFa
YtEwd8nRI6zcnxJ8JcMmyDbqCvlckOyqX8QPzP36bmtnO0mUJFLglhkikVp0ny8YfYl0gB3COqo/
cSwj6tOHHwKiBwzZE4+4y4+013PQG+EhlROyWsxFNmK3RFJoZyq8jLlojWnrz1O5urXmxcq+dB1r
xKYddoO4cv5hMS3jf1XPanIn+UmGs8oR7ZYxbBM85i5K18L2cOeNQGBkeI1T8oUvErUK/b1qH1wd
QLNmLFrInwL7a8DqiJRrMnL4rxYTiN+jEGv1vwr1ZwvwtWGNFdt/on3Puj3x5WF8ngZ8sfrGQpzE
a4tAiHRXnuKIFWdarau6XEQi2DRZu/WdmHLM/UlNhf1fyXlV7YDsMH2hY1TdcZ0E7QcRc/uyU9/M
ov7LYRgkqVpshlL7FbnzoYBwCwaxFWO/q0Je/4MdoS6fI6gkbjB/VxlIWRn6LYW8scMaBuBRNuFB
TvlSuT8KFJmiqoCsspiddd5J96qa5kfPWhJSFKzx6dzaXltekPTH1rmHqgWOxr7GYLvJFSYNtbmm
xOE1l95g3TrcZhetu6bNqFJcZzxMC8diO4GRF9jBVo/WsDys8dSgIkQ7hTk52EI5xZtXGNu0XMMd
Y2PFph1L4Fic+/Cp+efA3TpYriSi+MZ/ty7NxYV8RUJou+DiDCge4NL8BdGJtXDhk5azmQcIw8qk
8UiOuViqwVLVEI3kD4SwlsSzv8q13wome5f8CbGpg6sNx9nnaki9tvvoLXAxEBjLU6ovB+FlyhaE
eh9tFEaimVeutR/GDfR/pX5wy0dN52kSsKizOG8QIjFqpoH8mqpFNeYbDTE1oG2ThhfdCNlT4Mk+
ymZJsw5dQXvwIZQ/6sUEy87KE7UgXiDL3hEeEhXw+2k/1pm/MMUtMOp1ZE9buyISDbsNrAKFExki
4j/iV6v3HNsJrm0m02JJTuagHCgwkdIZwTK8GmD0IpR9C3CDN4b1xbv5mv8S73od7xwGyH2e40/H
0utBLskF7WJyTj/szANgUpIeBFkAJneIwGUR/fbJOvPqTcySbiM27c76aD+b6cgvm3c6tMp+cYJl
kJGr/NIwHCTkILgTypl9o/1094O5jD4yolEsROGAWNeN3OIBtcSy/4SAGYJSfhnGnSJWNri6974+
9zWgDq3f1FiVA9ZvMXSszuD/bx6RxyDcWgyPINz2BttZuZlM7MToY6LxFZ1ffuS8hekCuQEZBDhD
W+xr7iUYeKX8obYaWYahjgvbl+FWnd2reMqL/4O/qaBIRqKh0/L8saKt+8+aRwpCDdF4uRd9JkyP
X5Bc8kig8FtHwaqtVzKeNfU89bhioPHG7UH5BzKzckAS4QzSf7kNOCb7FxvuGg1Dv+zYa7ZrgLsW
G1YCFphVgncAgbhjWIyQx/DBb24KceuZ7Qo+9F/rRpwCFz/GkBcbEhTdUfuOXpN/HI4h4NgRyb1D
sRpjmt1TaJyL+APGFDt//G+WtS0wkJiF49nSZveDxwPtfasba52pZBYjU+6/sxTo8qJo4UkDL02b
VRgiEp0fOUI7gTBpgAqpqdp8Yde/0rwXY77jbKJ6enMlLwJayILKv+WXJn2f1OAyHARKMZRQLVr6
0lw74OBQeEf4tgBhrGxql7TEpdDrxAxia9fI95Iu0wYukBRlnem8RASrBdpBKtkucdA2GvMHmxab
ESXDrPN1droCaZVGVOeyZt+KaINhKu9xW60T67Wt+mVU3Hjcuuytc1jiNxOOl2sGbaAadupIfNFZ
MfkxmfDvACgwGAGB4rZ7HTj2+JWXBwXSUbIgESn7YqCWRnuRHhFkWpG2sKq7zQEQliyKwfcSLWtU
7iUR8KG5UxvCZYSzjGN9q9D6yfFGyUfzapGKQWJ7uZIEAkBfxAZn8GNX2TGrP2getPISKsXbMM7B
xxgqsnrXTxbCepCT1kNNHnX0q+BGorpMOtUDhzqRmaJ8h0WPCIorGlW3yNTbzDmxjPgh6Nby1MIt
zKuLsGM0QyjfQDSwzk+nRLuk1WmusaNZCQhIp+O1tBizsu63WW7bBDFqFmDL8S/LnkdbAbtnUQ4T
Q8o3nAWD/XLU9cNIHEkcAiiiqrfZOTVI7+rpGWO8MoPwPGccV4jtmLEtjwUGJgczS9rli44gHemQ
Pgd7xnpTqBstRHSuPezbtD/Cbdvrslkv10Pp7NRpFSAFtjSKRs7zqnKXLLB97RYKmCbpU4GvHRTx
26AXbyTwFBrUzdKtV1mivLUakZZZcmqba4ij3Y3vThthZ2fZRB5Xx5mPI6TGGymaYl1BA2KFLftf
rW23fPdAZQj3c64Ifkqb0VDJuNuMEfGJyzr3c8ao5u/omn9dG/EcmepS9REg2EbIyaVCVMMpqkcj
6TkUajkCojH9c4xjwA1RZr9IKGsvgOliPamQ4eWO3XeFyAv+QaxUW+TLDJjTlwT7Tv+HrNzqPKRN
LypaG+RfZyVzvDDmgc4ba5sjpoolC5J/AyUmOOx02yfTIsJK56cMoTDaCl5zk4wUKpSXW0YW2qxP
cwQoc4iw7ovGKos52SdG+Y1oetyK1DMlwpAIug38P21vdXMoM3NpOuGqhg1YtgebOQzv+LPSo2Mh
Cb3A4xDKatUNP9MoUAyYhJVQWyju0qnMRQcIo4C8xkcHPxc6ivk2FcEZILKd743g0UXTSkfg1MZP
o8EpMGBw+yvLnZs7noQZ4BPPETTI7zGUNCAXZhmcGgaril4h7QvoPBh5xtmeuGV42/UTywWfgbuB
iq1b+MNH5DJb4UJten+loj4Rmo00hw09Y5Y6+WljT2dbnTTvyK9tgw3bi85S0g7LdY34ezIZ/HeL
iPVwSydtz1KrplozGVIpuwWrzIwkt5yLhuM69SZWyfrJ0MmVgGP11AtGb+z9hYndSRDJqhkrzfhU
XebViMJA9SxllP10lTcSeYcNK4OU1zPKMKefVCV3VzV3Zc8CLiAhN9gy598gqh3Tz6y6NohPJAW3
ykaYXPO1glKYibli/dp6uebx3NvYNIKsw2zP0GZcTUD1yUstwF3zi6jYNOaLQiMW+jbk2sZ3iRZ0
nhGUQMd6SzXCyqAmAEJbQDdEJjzuGnZ/CiK6KB9WvEPcB9mBdNmuGRBWEi25t5EHOhaqToypM7zZ
lQtHVFwqXw78zmNjkYXByDp6nQkiM0+utBERcCSO5FHU5JHX90mlBUSwmmAvJUBOowpsmECAKqFF
0S9zVm8aMy4uUjBX3ZqVBRuchx3TUuGCBkEHAXnP94bENWUhWAcRcKGWIF/o5RVi15Utul2IeBQV
oN3eW59ep93ZWUHYOKNPddrQVy0j+HKzYm/WIfhQtUBu8PuH2Ro9bv3ZyCqsRVuzgDyreLqVWQya
7QdisydKKoS2GZdTCCYQ0mMdvrMtTJAZwMfYhIxtab6QxF6mCXleYy5M3njW9ybiqZn7liFmMFSa
OINwePabjpNBAn6NlXTFoYAvkYWGQHExkUUYt81J1XGdKrugWHfpR+uyCVKf/MRnXYOMLlJ9nAod
nTVq6IyQqRZZcJ85W0lDx19Xo3b21Y+EoPIj+SPJEoiVrUISHPE26AChYObG9T+Z0kQf3VlVhyoB
e19VerjkW6yYzCr9vxRCMf9DORrRBTLsCxnFBYhJXflvoDuu0Qs6fA82/r6FpToMz0MWtc8UWXIT
YxBL9K2GP3Po7jErsELmW2AyacvaiQkw/T348Wl86Si9AvvOT4N/em+oW36HFd1H7BfoV+iEjLBa
mybAaKCGmsVsby0aSjxr3KT+szTkTglxfUXfIvsTU31SDHsRohbRbF5RWa9HitO8r4h8fSbKxSwu
JS9Lbf5zVblUio0OOsxCjjWhNcu638F6KjEBvREjoWTjdtM2baBtkT+hcoFr1nicKYQTkOJAK+4N
9WRjQcNnMTb0oXdcu6G5wPvcm8lF6RxQTGXChUC2kCxwAFvEjobpdSKXtwrsNz25w/LxWuSAwHlq
lz1VE5BwC0ZU8lbKYDP/zvk9ehZcvqVmLI86gT6IGzsWVY5247VrLGLc+YsLgL64Fk0bq61xCfKv
kgzXHAUFp0HeGazku9UO4n3PWvMyIGSDY2oFt45zJWAz2yOGOhaN9FBALtxwWEzTu8XhPdMgQ6Vf
HGfrtA0yzkZ8NJcCjXPnJAOy/DkreOu/IkOZiZQHaZlVMGjf83V7ZhBzeD2k7n3D0XBkUomjofxg
pOeG84eQ7gqqKRQ98x+dER6A10SoHRKDMKHefp36zHN9mv3aPjAtZedgvDwz6HQATQ3/AScilq/r
QtzxsYzVrikfYf4vymOUt1tFe2ZGtdR41+c31b/w4hrRP30+o/iBYVifCbw46Pp7EnzC48MlNkLT
nIPew39EXzd8FGVkLSa2vyFeniLFXvTDwJVU47vi72rTXGRAokkccrniRvopdNG+tQ5if1Xk9V/U
09iY/7SYJWk+9M8GpZBh5r8p42ofHaDFBtekU3NbSB5Bvx1z9VSL+tT69T5SRq/EclE3XyMKC7X7
whJi0ZDzHwiyBsbOPCxtZB90ZpeBzvyXemSsa6+PmR5O0dr8aPDdC6o1DTlHnf8FWHeduWgjVked
Wy/efQmS6JWpaGkrGwwFTN5V1lXhBbjfxs5nRP+0r4xHMCQXmTAaCD6wNnBt46Awp9+GUCgoeWNL
mJ9+7PsSOmV4FmiLQxuMbnLo7WBvxOUV+wM6iAoIcPKeKuNmiBPmTd1SiWeJ/rAtdFzZceqFEqmI
RnJgEDzChsJjh/TzSXJXRMp6+RcxIARa5AmoKHaD9UQGyinHy15Ji9AFnxY8jd7jCahS8p1b1XIw
TlYZ42Xpt3WCrZQZcSfVV3byD7t9rYoRBoqOZnDVcOh1iIUjjg6zfBbVLF6ruX9mK0dIShMTUoU6
lZgzBWmeTD6m+JkYyGyr15gOPmh4Rx9i/FV0gC0kuNOROGGERPuvcj/D2OX2C5d6h1o6sjfUYFxs
XmPChXLBAlALVZncqT52DQEBZWT7pgXHOnu2hb4sWDogRSNqxMGiXTafBSJ0a6p2Nj4dWy5daDSp
/SU5cAahcS6ot9Ly37TCZC5YrwAuADpgwQLOZMCR2o+bEc11IXXQz+Zaf2bcVPFYA/NaueiIufR9
SW5emXsWi1Q/Lrd2rRzaaDiE4Kmz+JzHiNiZAPg5IUANpXrFZKh6EmWs6nNhCNfgL+RuVT5b4sBQ
LfvRIyPMjKpnXpUBxf0Ixm2G6C9AFBTJ9KYHYOeGz7GVR9l8Vsisypk5IrWjVdurnpWGGP5ydm1z
TVYToa6wTjANd+Mw+I0QztB+Uxr4yN75QhPzMp7l+XZSLrr6NEIMuCXmp/ZfzF1tGynP9j6PHmNG
TEa/1LpNZzMb0Z+oRDdMH6RzyWzX0/uHQwCDafbHkFzWMcPj4vzT7F3aMw0BGlKzB9M7ODd+/JEU
/TNw/Tf0X/bcgLmFS46ra11GfsIWHZsDhNEPdY/Pt+LLcIo9UsgJZTC96nNTMepexkbZCc2HbiQs
SqJ1CzC0scD51zGxxYQVco6x8wDOyUTJNK2t4D3sFGuZTcYllxq7upodLmvZQOanEKN20y9VZhNl
QSqRhgvpNsTHHPt+8h9J57HcOLJE0S+qCHizFb0VKZEy3CDU3RS8K3h8/Ts1L2IWEzMtNQmUybx5
jaDTCZ4Gx0AV70KHYj1ub4qZT4x3xrDbULOAkanV9A3HEgVlhuAzP2kWY//qygy4R/YpqT/LJLwl
7JoyQkqBl7w3UQRbTPlWVY2ca6RXyENs+kwufkjk1a/qL3XlO/sc5yhGeaAdx4SYt7xY8swb8TeB
PSrRIXmioBV6RNXThYxFcItGzIv/HWAtFtDWCPK67Pg56wwNnEuad0dY1r3+M0bW2inHXawq2ydk
8hpZ/WA1GymdBn24A8V+b/eXmAtSff+e2aSe3LqQ0f5+yNFAz/903pPv89qZ47du8DrWZI5l1457
I4XoFQKR6/5lYPLphB/CrY4jdmgctwvpXCUqFV1SIAVyjyg16E5G4i7w5lA7yyJjiEJy5YpqnXMt
S8a/bQGbtRSbEnY75wjthvKNRTeYGg8fOqrn0BaNmxapPEUhyHCbttgKV4cuK6GqfKitgt8g/oaz
8ypf4R5AOIlXg5mv9VkwZdtJN7gyHF4b/SkgLsesN0OJONB5iXSqTOo6X15LxpSZNlKkfbiwwEMM
a9lRJG4gmgeUiQFRTrOa1VqwMZjeq32Yc7iAcUHZdrBSD778zH0PSC7jf8bFSgd/KKvwGNYVMQzW
JoN8kDMPV95/pFOBuo7UN7rGMLJwmVTioD20ByPOX0d608mhtx8guqxMGFFpuXfyepH4JJUBHFke
JQEMkjJ9jaBdMKmEnsfTy1Y1ow+zhFIqbgIsxo3rU53EBzvm8UPloRUKqns+3HFfsYZXP/4w8gHS
8SZi1EqIxeztJgFRYgzjowE3o7+0estViZhSOBNMd9h+drxL+HUxTOXWIZ75ir07JgabGcjZSRIM
LiIkEgxJOPl5aHoT456xrvWT+sqyVeeiTIK7CjOhJKdoG9hnPLq9OhEHJ9r6tJ+6uLlOfWTVhNrD
S8dlFxJ/xSYocSEo0ZJIpiiB/JUMsJ3mHhfvTvO34CNaULPDiaBOdUpHXv0WwGigOgQ0ucpMrE0A
Ui09KNvvTn0D+ngng0FNV6b71SEgWyJ3I2xYYkIWgq3BcDiv7hynLJnGgEENcZHc8mY5qphzOa/G
RltV/MVezb+P8irEHQLOomzKk1rZkeUvO/1h4XU1lxaUKP9USlSxCJ6pE0TcH00LSYQsxyUdJ1YI
bQwJiqVpELODaiwGn2tF98aS+e85Wfw3uNOJ4TLR+jBxep6H4UOjtulnasjJgb/L+u7Z4565F/1+
whh0+GMOwcErq1NonGIgmQz0yx3zbdzZGFMERw8Fxs7HbbIQyde8m2MUc6W1Ne1/MsIk6GAgecsL
vLAm0zsY5UDo3OvcgtlJlygaPps3Iy9JUM7VDEQdjkNd23QDDJ4PAbhSRy1LBKuapOsvXRqfEwYi
7PXQohpVZ4FN2MQIVz3ltlSLq2qQZ/KDQ/Jsx3GVZKxslHsug1BuqpkgwDH+MzjxzsO9jHymmcz0
UgJIZ7RKeWPtxSQ3GliESa5LbXtIkjHbKHBINuJjjaWTh3tOyzhIINAnTEmfgl0MxtEY2Hc+YlRf
E2MdTBDXoq+3xNL5+bMSjPmAvYN/ef4T+sbORHmT0REjofaiaTu0oHrAlq6OnXW513HwGJkr1mO3
KmKmD/rTzh5iWIus28aUL9U4X6YBxmZ+YXJ80BCWIDZt+q2GznzSj4a3EyVjxmmnbu2Ovp3JpgtD
K9d0/DohEdPJ4SrZTEQda48WYL/JKOdH7RjwczEJThbaAX1mhUdnJOlxcJRW+dUppbBLogMGgn7T
fCYBmqcK4Ez9XrvsDjGqwF6FFwX13hjGS4lHpdWSEZIZfx22HJ+7JytAbYAiyT/j5t6M48WenNc8
jw9oiERLnDtnWh0jf6+VTCIKT8qPoMa0lmsDY8Fob4YnviEnet08InhVdBwx9NYg26u/q0cCzwQn
AN4vsp+I5RHO3lq9XWGDxpgYQponcLuFpPhyKY/99NtB5+gNrx5SkJG2sFcmuo585w/6/FxJLoU6
PNTzSLR/Ei93iZ5TUA3U4afOI4Ql2Dw0htMmZyL7bxKkj7EI1b797wZkWwp6P26UOrReMICJUexd
qLOKwN6bPghcNscXdwqoEkmNGF/nhuuQGomZ3Ofoq5huVhqsUWgcBR2COuB7911oJ36H+kCTxkqz
Hy25uNGPiCXlPF6/5nYudlpI0MSmxdB1RtEJL5yQhXgNYwg5wTArayj4hRGrQ8oVInmlhaE1wTiD
kQE+McNuogWxjq6EBs6EGgxvp+If/KsWQwzFw28dWu84E2rDKU03KehAgL0AFcaafEZtVNrF5BWW
B5YoWP0pTyDPvhB6zx8jKpA0e2FvBel+nVL/d9quZQrRgE4BQPEQ4YGc+/6rIWcWX2RqzWZH8mb/
iQP3jQqpKd5hSeHFplOXfgUmN/GyhIYPp+yDWivMznyHcTqodIxmZ/cvQPrkQ/V/nKfFOFC/JO2u
CQGmGf0coRo2zFVBbMwlDQf/6Bhx2NuY4+PNqMjlJPeGSIgV3UTAcfkH+bP5SbWY8EnNrTZAtPgm
BhW+p1Ou0aaSfxQMyrxea+4mhNB5EyMHyBfTL/6VTfwucTzAusGC6GNgj4MJfCqO1tQcOwqkGJJ1
FGFb7Fb8Cg5ByhsKC88qNjkthiBDK3Tam9c3x3EeQXep6lDymFHwGTF5tY0EduXdkSPBnsznmycQ
n25+6/glkcwyDzyFsl268m+Vv9c9euGgxxxrRJ8PVQjSds5hRFuVY1sFAlfRus5HiwjmGksmwmpY
x3Z15fawfwqU5DOTPkIUB5jXFgTdlhGk2SFR+wDRYMK8bG0PuQiNFJcCYodeEkcKau0wtBoXmOAX
f6fc3EVlbb+cepxHJdDM/yVTwunuvjXtkMmcs+G3N6JrmzXrDKA6aUfwfOruqf4Mwa08p18Oa1u/
WhoOYtYLbpI2KrUY5/6y28Qj/qsjg5ZtJIAzY1zbko1XWRgojXgWwHMxu+OELaqpy7Ujb7muUHUy
s3bAGgIptUTYo6IKsLXwNrExQ+Lfgk4UyDDUYzIgdgZ0orr/HWJdy9FL4oYbZas5sagZOnLa6GY4
wEAOqnrcBnA0h65412qmAjiltejXPnkXbhVivsIUi2hkxYTy2YAJ8oJsC8gMdfSukOIE4y2/f7Nh
rnuTts26O2gony7zxDlp561aAnNpr1scdMIxPumFPIC0REO2SnHrw85QwnKeIaqXerxtK7z1wFuh
K4PckK5Q7SIXLg/iRpbc7BTHsUjfK7c6jzr+yWbT/ycEU3qzKJ5R3h8EoEEANsWnPjhdBL2UEYNE
tFPIZ8FVmRlfqBwqzFBEkK3GClMec+saVEDRk4iIkq64oacgNGhXpAkKKHhI1TGjFJvwsFXGenvL
1Nf46mkEySTgRtMhN+ExwdLuNWykSoZIIZl6LlO1mZO6n8cVzyrmP+lJ/+MlAzTTHbRvcAiQcULt
Bhy7S0Y1gOyY55fTqsz2Cnh3ePuQq3zaLRB6NbHTO0AE79RaHgkTsJdx49fuvB7TeroFJt7iqEp+
1v1y9rqFMVw9LBvI0XB1CBqaeWr9WytniqJTpn726QynORwJ+tDXQLhZqj8SfccKFaB4GlB27qCf
t842DJKy3icqLReYvOZa8qh0lTGF6My1hlIV7LtNsLp4KqytRNeVp89Gxe3x6pggeMz8Ab2M5CFn
FumQQ8bZ5y1Tj5K+Fnd9VuOgH5QTnAn/CHH0TAgKisyBjQ8409xFt2F8MFN1aRJjCJ6ttyvrj8HZ
xt5PyR7TcKws+SrhxcOBI1ohy6+OkDLS7KGxIaKUwWR/DyJt4xTdcuTYEfKujDNEepJE+gX8DheR
hJave44Ia9zA8CT6GqgN6n5ZJTsDNNrTRiXghQOKBDnF3axazL99AI0vX2pDQ2DgtDcovhQqrraw
W6y0ql5rzK5pclE8eCYcTANX8QW3ohZxvGbRdo6gL/jIOp9oYwDMlaocEOOeg+OiOuzQIps5cpBH
5sz7LvuRMt6Ch8eTRLjGwBdjYsQpwvh2mchklb+Yljq8mlJeDTBGevoalpbTG2sQdAf817RvA37a
3MU0TM5ypsjuV43YtwlqOWPT4DkTjMxF03tEKFxbh+sSETvufiG+x333M7Xzzts2PYg1/BYbHE8M
w7Ea7h4cCviJHWYILh79dSy/upg+txrOJoOMGEMakxowL7HFHeaTaTOxccHnG/AGQtDdO8XTXGFy
FfvHYLzOBnbu7MgeojyTCEkPhLc16LCBmZkHLYDgVbNZ6XQ2DjuyHNET7gTz5bq6WMh8Xf+PzQuM
HOVPmx0iQSSPGt2imvQta61GbqaHvOYeEEvk8ezCkjFLu1cJJORxWxoJIFic6Hf8tprpPHOZGDL5
9vnShfcMmHx6DBIj0mXCntGc6I60aZxyW90D9gZVLOSVE66iAeiynIsLe2ZcW80p3hNkAPifYDnP
UDMK7xHJ5MDumLnJ0wytrh0vUfpu4HEA/D3hiWjcOcxbuWFWtmIzxGm9r+MvPD4FhkGR0PZMuOxo
xLUZ7JEYFq5gdV/OJr33UK0tj6meOHmA3Uy8kgxUBqRWKw4UlwFAjJqq+RxdBcwuXoI+15ALplUd
gC9FLKPigHvBS1jcG+dagj25pKBIDfbtfA28c1hekF2H9Er+sfVd/FGHZd2+hXR/LrE4EG9EsIrF
TKYfW1cfzH0Z+HAbq4OaiTZNdZEqKADFOeBMw4RyvnriEqTdfUhI88RhuMgQuZWbvt2RhoyhQfGh
DsQUvmqH1i3Auy9lD6kJl4nKsy42GcMlWuOqqRYtljo5ulDuuzB+qswjY7yrx9ZMd43RoNL74q1e
GcbGJSLG6F3UABXgYLJPOoTWIUctiT/9mmxOmd8j6Hv4oVBbwJWnUfbCCEMr3KKQj4QZPmik32iX
EVN0tNcFRy8nI5p9Jn3MEB+Y87iJWIFgzB1pkFgpQRvktwqG3Ji0mnGxSSOm/CRgzIZ5wmCN1Zxu
/fQ0UnmWpMbYUX3ROm1bj/5qcDOiMpmfMXW3xm5p4fwcwLkS/id2LYaSjeY43JXoFblDmR0YCz2G
UQ6dVEnA+/45hqxzFrFi9xUPPaIaiTC3YjRUznhqbTHvof6ZfB3mF8PYcUQui4eieU9YYSm+juq0
659d9YiQP4tXm4xcdZaaNZgXPg8AnJYLFe7Ww0UD0lOmskWdL4YEkLMSL42dLAXT6jbY4PUaw2br
6OVTaL35BNsZKom89MmPLU/Bh/tm/Z1uQfclxftoH7h4YhiqLu+iMOyFSRmszmE9nF8DNyEYJz+X
8Hos+9aUOKntIsDcGuRFC5/2f7NOCFcDpMSfJt5rKdO4hE0MO4Ber9YvPSTmGSTJ4FHUXrqZQsLV
8tb4KSc6++cAOsKeqQySboqfFv+y2UAvgLaiOpmsoIEIKvQfCFMRsf93zcCFA9mhHorRQqbzWhW4
bpfddKFdaxaNjjGawUUxCuXguYYCXRPik+3DuPyxITJKftRMc1o3sUq12sA5YBXqTyvE495mEl3p
/Q9Y8qaCaOJQ2wqOnXnCpCC01jIAMvdh6HOaqHIKf4rGMA+eM6LBCculQTtMiQe5JoRIKIgClsyJ
30eiHGRZrUOuEd261O22JO50xJ8lpZF+b8VHigMJhvEKiNkl3sV1Pq1h7VJURhuJkMbZle07ouqR
OLUe056NW11yaLvKgmKbRNegerU10r6PnMYTkU73rL4kxkmPT1jQxuZRi9+k/Ju4Bx0z9YiCw/NR
fbMHuvZlhHGOByTsA1QjIn9Hxj2FZ5njtbUxGjKg7iYVrOf+1cJDg6dMEJ5ncR7cN63/ShCE66+6
8wLA/2KE0HHfAFI46r6q6i2pjvOExmPfQaxyn3XOIgebKOyr146HIVcSkq3MiHubOVv+etq5oP/o
onAzERGqlzQETGT1Ajo2T7u5QX6C2vCV1zfE9jGfJK6/neQtr7/RJXo0yKN2gucGXRlgIfZW6Pnm
8uKWZ59rSXPKpV//BtaHH3gvdvOvKFc5dj4Jw4KCQ93GkLNNAEk6LABQ54Zkdw/zzsZRpYVxB5i8
6hksEguwmBm09ROqufKSik2f4H28whx4Qn5vYGrFYoWMSCtE187iHcjHTnsSNuYHZ4RMtpGGReB7
iP8xWBs3r7ady6eHhX3Ipz+JOsN5E1PE4AJmU2IUrK2MvwxU0/AQwbOO/IMPMRQnUlQI+D77i86L
XiZ6OzyqgCxC+6mGPdMW9jZlCHdqgdonXtTWMeWRadpnp2NfhbkROz7fewjta7jUrkaJBw5Qt3T+
glFF/dryImcouIFHGUOZ00NKtXjK5OWVXzkUk+w9l9eo3MzpfuDVPkv+nI5bwWkoXxEx4r5XO1vF
4c7W7fwa1if8XEkM8KCP/OFbtu2fmmdUUsg0EKRhiaIEYbBIIQSTeMfwUnx2MKy1NUdjiTkSROZ6
Oc6QiTDXfkTdH1d89srwC+Po6AdHAwSE6KHELxhjLPbuEK5K8YOjBHJLPILAsqjVmN0ew6t+o50z
/8iDfcJ6pLmExQJUsfHf3PSpj9emvMqw+iiQN08Qdmb7O+WABPqMSASFi0kTAj+6oJEjmGxtuXzH
+lyI/EP/JEaTSLelk3Ke0RVl3bSzugpzrdfYp2JZWDYkkmbZKOoquXVTT+zrfK74sjRkhKYE+bHu
cYC+EEVvumufas9atKc250sa3jFouFfiXURYHouKQCfixgBCsTtwsjcCz3H/clOiOP03ryQSJvw1
vA+DjSAT5EeYILhoKki/bvtnz+8PD0wKvB6jIK7cVR9eM2T1VbWO8/6lsr8qjT7X+Be7W3sgGrpm
2Ke6dMLJCHzKkNBvUSFyJRv0ufU9M+6N2GgzFADzr9v9mNamUIE23aXD4xjni8cUHyRhmvq3GXwO
+Gu0AFvefNYgGxXxLqhuZvYe9xu+GKxBCMC2jutpfRj1ZuWfmnZj1dsmOc72V+mItWE2L73dLHI0
8ErCjPZfzjtp+hu6lV7zFXoP9TaBiGycuGeLydgHIzdIrZEGl+DPYbTjMzcXo0M6thVikjmfWyx3
F7nfUxbnIcc/Ngc9sraxuhiEzNVGx6MlwIIOhdYoDR9FymbApkNzhpuMoSnkBna99DnDZezxBhBk
EBfG2YqxhI/jXdqlmwSDmXa88SHWDbyZrn86eMoZmXyrXAL5AICzKv01Cw8uYY5VZD0CjIJEcLNE
0wSAJeP3wij+Or6+1KFEuRBNbZex+EBUbmtGUIID40gz+FpUFFXDM9D3Na5rRQhDEdinZBECtkId
oPDcJSZBac280gZvpRrSEl9y9dHQUR1b3ToEtE40Pk5pK1dEHxLQyLxpxOCd9ovKJcivFHWY7rYZ
zC0qZ9AcjxJMj/7zNKzWozs8UkZGzKUIF9SZ4b2g09gmothmRv5oSBHpvL8Er+KzY6AKp63TXPoJ
khgHcnM8mswZOMzE+KNsthIUM8v1rUfolwGu3eMn8iOQ90eKhfldiHmnTxR9SxeJVQq7IEClpQxj
jPAOpxbiW4QagisnMzea7q0Ky0beARPK7EBo6pCrIesNSDoUkeR8hR5wIhMSI8BpbdS6XRDrHx4y
04KRpcaKKPyI8jp7Reb/HsrxUy/co6y5Pyr/qxBQfrIsIOpp2IwTt23qACknaAnRYzH1uTQTihz7
J88Hj4cSuaxWHHX1cVgPrtOSpwOsjTxvM8wuCoccq+euuo/Ce7HQNz3saAvkk2ANJTQCAdHsAuep
jKjgDgQbTgwsf+cAopshacu1aNE5W8dc9en8H7zVYnrY1ekB64RTBzciZkqUVlmjBH9rXc81LAbd
Teh40OXDqymmG1jUs+yZyRg1PNgk/1ada2qaeASO8tEa9VZqk878cwbWZPS1zFNaO3pBdCQlN0Tk
+/RUGraothkz4EfZ4QyqWlJkXbP4E/iPgHySHG8+6bOb45PD9TVpDfUo6F459FeR99jGBojTubKL
GhpLNgFFB9QTUUjA/Iyn8jDBXk1itK1Atkj7K7R2IlvMaA8SzDkwWXimsfaWkPQ+xEAYqNdMSsZW
j851y99v0G54aEinMDvg4flr5/PeTUi/04fYYriNu2+A/VRvI42y5aPLMDGq/cs4zmgghB8xD2bs
OSFaSVRQuGWZSy1i8s6UZQh0wtvc9OJtk3qGF+k6j6QP/hjpDypvVsts/0sB4dp8utX2vLDmo00l
X8MLTl/74RbAEiq/TY9hWSw4SC0S0QBIsEAZ5/S1Iw7Cw6shnSiPoFoJHNltE2WxeLYQtSp7DSTS
lKj50qDF9qXHvd0Cc9PLtxHC8Pzs3BP5qmhtcCfc1+4+R4zSjhBV3MeQXUXWs+1jKvKa0Z29zOFS
tuBkScSWFvHZhG/ppv3J9xTJlC9XwHnqce+zp11D6JEslikitZC/MUaz48VLRopbI8EWj7OJkCBS
pwEpLB2jfP2OAWpKjoEXHwbHX4pphw+c40ev6o9BAqhxJp1iRGkt/TNsEEoiNaHJCZjBXJPyttgY
TIGwgvWAfT1G10NfbeP+5o2H0NsVBXbK+i7RsWk3LpCLrk2ivQao41holj18DirrNQFfhbpkl/9d
1Rq+0OE/aCmMhSq6aTp6cHgTT+yBCcyXAxpheWhmddIbWmyr0qfWlL+iwwIadUDt9bfOxZgP5z23
J7bFWSBpgf2C0Sr8nJ4vAOK01eNrqVsbpYMblmVBZoudXKwQwLlOXfw4cQiC/peCj1gtE99V7Ler
QhpvNhM3NA8jxcxkrd2wOswSE2eHzAEk0EP+MdnjYZLokWbb5/U69zLfmC0tCMZDt16x+kuvOoJY
rlNl9QCui1dWQxRKHV2d6bvjJU+MI2OGMExR/5tMBC6d2QAk82Zq/yZyf4NqPf8qdgthN7vAuahm
GQ7XSsdzaC6IR+OE5dbnLDWjFH3i3SQJVxsQYrI8uk/XjPYxJhLEwFd1saqKW2taR1iMG9gjsBqx
M+XRE17IDtGh1VNls+EUHk4vQ4o5xOuAPtUMwYeKID4jFepfaFTXPlaUXVv9yYxzBp8v8Kb1zC6o
bXvV9s4BfHGqafgr091FKXVNmOBK568UuOtnLHQkhwpPjuURRT3Y0aR3OE/gXZhsqu4smCyWbyK7
Jq0gchJDYu5G3dHXrdfsfE/n+6RL9Rgc0PKs3hOCiBEws8N43AlrS94XCs3e2/rOh9nqZyzipADK
hvOlMsOZC9BnGlFJp4+YI9uXuJiqyOES41sPcqTojR2kdHsZOuKOGQzO9+SqEHwVMhM0kYYlDzM8
p/BTmX3WWOGGhf5hZk8fGEeryCjAb8nw511SEVgHTj0+Aoh9gRz3Rt+ddaSH+P2vfDBzRgk4HNC+
Lz3s1BINoDNkQScxIGsd7zlyb0kMkJcn9oKrPWi2ZvUbwmT0065e9k774efasYEUYIEe+iMmfEZS
QVE9QZrTwpXq6csJB7962ISyXyhwYYqmVdf5Z5kZYF0DgiU6QRM6KCx8GJ1aDbNoyMW7HuNZ1nmi
feP/xHZL5l//x6twuLBL7WjJG7t5ZQrEfH2AK0sSxSd8S/qIZmvALB2LuqitiIXotpoXfzqglKlO
eW7w2itfbBx0JC+OjXQN7CcF23PwMkktUZKONzSLIWNGSdTiWhT5RnchJhtri5VKYsBXkhKua/ZA
Qzi0gi03BJ3gSwkPpFgYeG6iz1nqRBOn/FT4L5EADDkYJ7CaDZKa4vxbtQDvmZfsvSL6HmZM3zhe
3Lm6JIaJGSSDg/RVIhk2q6ef+2jxOm7BYpTECQOnUKaAKweazhABMocu/xG5cos5mOfK2EeFUn+0
27DL9oMVk6hoi4pdASwwUnC0bo66FV6KZafp0bG0vZxJUfdw4IozxQcqGEJnuvRWuvyIVKCq53mE
pdjuB4Gt/X7oiLCoJvgUNghI9Tt16AUDXLvCyT+HWb4ua3rrsSV4mTRFhw/p5cPbmPa7onfveS0v
eUeFENvY7RXLGWpUzKRZVGjjDwMT054kgSphUWg24LQVrfOsY/GW8c124x3ZJkthPskGvyRwp7o0
w9wMEQ1O0iQlVDUT/H7vpViZiztn+jZq6PXq4tMr3Ltp+TffchB2C0J9p+MEAdfRWxyxcGAMHNI9
2rWN1b4vjHcOHHwRArmOIRDRfaj3I1GSdUC9yoYRq/EJZZQxy3ffJsax+1KqNfJBSmm8QjNROeAB
H0Nh2EL0PUbE9h2MM5E4Yq59tH3O/T9EN7nCqtm22U8q8h3I7ASwKZ4CwyK/O7mMhWHfwGBSFp1/
/GWNNbfu1kvHxcEhYwtjDot22Wl+MxPFBjQ6Ha7hTEUeB7QqHwNkvRi6VgmFfVQEcHgMlbyHtMqS
1I0SpvqIM0OjbT6w8dI2mgJ4sXw2vM8+KtknpxlqQ4d6WGNgNyXdZaJl/O9lMLUebEwJMDdJgz+U
vtZXJ/bYkVMj3pNkH2AJTb284WtMYmKszLpmUG0/AhulJ5isFy1Geal8ZAGs60WWfNG8uNP3YHDT
wDyg1hBp+5lhRB4Yr1o/Hgu/3BdV+eZl1UZnhJ3zmVoERoT5Mkq6hAgPE+id0GMt0F3FYGx+XfgC
yKDY1PmugY8pw+EyHbJ83Pn+9FOvK8pWXaERHIQGaQoKo6fSg2Gh73qyD9QoK1+nc7iy8QgOwTOU
YKHItDcL+VA0glyn2OfQOA+8GwbGu2LgZVUuDkm0wjV2AD1+mT8NGp1q4unz07LCVNlctfpR/Y7A
5cAMtTfq9AJXrs5edkAoeLFnnCle+uu11saU+6LbVJN27+hIhQ87HGWmzsDcWdqe3CvRFgfjDBuT
Mf4/p+3WvXz0z8RiIoC/foSaAW/Dicoz6JidhKeSmpm/fWXki5qhVmoH37ONTZnPoxtt+hZjXVkn
GNX3mjKqpi1QVmUkaEV2xbSSdakI50DxGRZ4LYyJBqsFgSDfMfsVrBxQBeihbAa3QKfwaOxn7jO8
29s8ldyd36BTREawzmZzHRrWOvbC11x5AkBBGY12iU2MwSBcztwiF4OIjuKzjIs3n2elrPwde9f1
+HaNt4kprcbnNTrAMhxQhzzdmfEzrJSpO87R/WION25hQ32lv9SzQ4wSte8BjXCgOYbKdEX7Y2GN
ENsVoibgFGqhoEzf4U9mWAjaZntQ67+jMjH0FZJVl8KMqQjDUVhzG8p/9KT9YZppShgIYJPbwFxE
/ZDsG5xPfcZf48RwnllMsRdsOIsiFgGHRDg+4ZgEFVhAZkb5BZUGO6++OPmcT9OxCJZNcpg6rL0x
aq6HEzFVuJA5434q1053yjGpRubVT4n3MlYomSMcfu2aFDqmLEx8ukWF1oM6taWyH6GzIQWopnXg
b0YL5R9n1l+pn1Jhn8MazRkHpW+7Z6dg8oj7Et6TOaM4nHPRbc8pOroAEe1cT29Vzswu2ISYYRV0
ebEtoVZL2iKdoVXqDf90xnyhw1jM0wh1rd4Dxn1DXnGKYcSDosmqetbuWR0CLrh1OpCYPL+PLY5X
tpvai9EFfQ6hKSbzo/rx5+yWYh9dFPqlgrcoWowxcPWJ41OYcKZWYmsOdx2tYOIPy84Gu+VZJ5hp
pByUk/6RSH0zVPLih6cQQmu6bzj52uBCYERFlHJTkZrK8ipatNAV1cq47hiS9cMDDxhSq+btoCfb
htWj3lYRNJcO/MuZK2bUTBswN7ZCKpbJ6+8z73omtnukTMvGh2pK4CtM867q3zpX4uqqPYnCcpaG
AA6pMtyC8F0e8VVz5q0ORioM7dgTfDRDpzBbgT8ILKEs3cmEW6TaAPgaGKmaY8Icudg0RohLImmH
Mas2rz7anMMwkeZNppgmt7K6gKL9tWyMBDtfYaJBugTxRfOlNIAnR38mjob9HJYLmFkx5Fhx82IT
1AKggyNor2krcE+hLrRJWhdh+JEMxXs9JZcmIIQA+6B9JzdpPRy6NHinKzmYwCP1JI5JRdwII+S2
bdd06qjpOavLVU2+uDTk2S+Tu8AC1hhVGaKZcKfJpu5bIt3z9JeZGx9KxU1ADcK3ozzNLW8XbyQD
dLBkEZsfqcz/TmW80wE2Gg+vm/JUAMJFcgYg7dEODTtdmrDzZL/XpxmpH8VKLtCM2dxb7ZztKl9Z
R40rGmAz/uMl/GTjm4dUwiMZCAeb3HXut+vZO2l8evKctNBfSrSuaU8IuNfjtYF9ZUgYE+cjtUB/
Fz5TPynf6noZk9Kgmv7MdQ9tmu+dMrjYzbRxnMe0BZDYOOgbJ24vrg89ig94i0PL/g05Gy0rPgmv
VpyyxRj44FQ2GCdQCX1FTdxvTxiDC6NeTwi2GLRrj+lEja9uGoH1jONZOJ+co5i0zGvH5sfcTeAi
1HWwzVKAZOm3y6rWvyo6t9JsGD+XFPJeQ0tZmyxGA9vtrk9udQus1pcMhQiIhTGTRO7Rm7DNMaLh
w6lxebUSDHJzYH0DDAYJO4sKS9YEwqq03qekmpiYRtcB20j8flvietJArLNMhWLJc4eFSqZjDMvR
H/bFxbCfU8CQOecz5NnwLVp8VUia07z6kAby2PU5sSCccVPK3Z1vDGrelL7PwQOgm+1b5vivDaH1
9TT8dXQLn8a43812/tq6lOnIYMb2K0k4rfwZIJ/C0e51c9F+4DWzCD38hmn9sUk+RxH+U9Nu9rQF
mYhoHqH/kBWqqn+uPKFZ73MpCaJlVMRwTroCV4M54hojzjLmAiilQF3UPP2y+oAAdCsdWI3lxiQd
5qVr9FtEi57+810CGKaZiVJo/6ZI8IWfoKR3vRcMB9S5jsQmUEoeXWH0GueiE9XwNlFN4v4VIOoW
gXcQAmeYZKBhtZvTbPBHE7N7NQS/IcGAp4Fb0PXzFTYgFnut8Wvp6QExTY+xm/8u5irC5nzcZA4/
OCX2LzY/+ipKudWbuV6W3CgvvVUzNHCdUyusP2etzwAEKjSCnlZcJjwM8rJuKX24gOf0UGtrs5S/
qUkdonwZh264JxnGK8qe1YEIUEXVOun704DMo8v6b3VIACcg30OtjIrWZvzrXe2q2uspxkAxHh3O
aw3PReAT6bjTjge4lMgE8txaewT9NW2OY/CnO/yPpfNablzJsugXZQS8eRW9FymRUukFoVKJ8B4J
9/W98s48dE/0RN1bEglkHrP32s5jmn9KGKfS9R+1fdELVReH/jOSGvuTpluk/MfqPHJF3S3Gl00y
NKccbXpKGKEwgz1B2KQFdtS7rie2WQVxV8T7YtqLRBxahiB5DY58bA6+RKibNmyLYRJQedt58nDw
Fsyy/emHatFbydJSQvB4/CNjjJlxTfZ4ynf0kcEQMouKZPDhYM0/o598BHrN1ABesi7Z9KNXLaY1
qsjVrJvbbGIGNVGTjCX8DWSqXNzENq2kugtSJg/c0CTuKa/WDOYkYFWgwQobJnc3z3cpV5bfYj99
ZaJlz/u5Jhk6TTa65ZxjtDBR3+5l1Zw12E54BOOcEVg3oaiDrTGaOPSDbeMVZPnZSInBMfvoe8jz
KPxkI20Chl59/vTk4bDZz9kjBFA9eSwW6zTEHcE1YpB/0PW3JMwvs0USy9jJl5iTGQjhovfhxmII
0SjinVs6hBy5zdCtbPqrtCMsrJawiBBi+fpH4DtvcHTPBBE156IwDlMRXaby3QEvCcabgm6llF1T
0L3BHrXwNT4zJvJavaVgo3j3VyoFCswqcAqwEY04i5Tr0keOOFHP1NrA2KIFwqNw9zCSyyYB7K/W
L037EnfoLZwq2vZlAWIqjbbtAAqO1ZFmBw5n7GIs7ddR8jt5doBSqOU3mEwm3LwlTCGYRFAbFeXf
mbBUi9B3mpc7CBWgMJOGTWgm6K5yP5nF2hSdOjtGP6fzMdp0pveo3jNiIqTXLHwzThi2WIdk9E8Z
Puk5qr4z0sRESSaM53Nujn0DchoNSVpcRoeX3Bina9xinMrQpOD6Q7OT7gvGJbsi2o2a84xsC5FD
xzS/40+kXdIvYwmvGgWGjHkXk5qdQfKw628hPlQJ56X3CqJ8Y1l7AwcSb3PIFKzWB064v3MSkzOt
yEzQVqrulv8kqfdRkut08AFjNi6AThCekhYZ7Vm71FTCZ0reSmGwMex5gEs3/alregyU1XjrUo+Z
WCb4ucGxmSZBiNXnCFBxIDVw0H4aXx5YncD5wPxgeP2udSpvmSWuvsbel6yk6KDaGa+BM+1yzdok
tMcyeRPWB6aHov2uPbnGIJOvzTBBNuId02p6ZU3DASMUFAk51pQcIpCkiP21f5Rc95oauo3MS67A
n+LX8/JNiFatHikZ4gqkE/OkgrCMpEnXbWB8sYfng89WTrmr8RIWydqHLciXneFE0E44jfUOBdNw
UhrdHCCIca/jZwFmAcniUY0G5+BdhTJVNswRABbK11S8rTMkeE5rr30IEKY2vTilcXKZwpPy62C6
mibimHsYhnRvV7tPX8OMtY0N6gErSZ9/IAfcBuUuYlJJkRTtS/v//5sf0itJ8KASXea+skfgdq33
/uCySgRt/zKSRmEO7cpV8hykNriWTCWwo9Zsv8dG3ohEZdLAjeoMEN3BAkhGSBixZjRDjgMA/gyC
DxF0wqSKllQrWBswJiu09ejdGMISmkbKS44OMA8PA378DxfRp6zIruaet+d7Fp8iIAUji/1kQBeG
9xy/no4injnYgGtzLJYOdD7LrH/iae0aaBkQVhjmUpb9miXmNurE2XG6p1EKjLaoFCPQVBy02aac
iKC/2Cz5lbqb77G1yDK6OWxLGesM9WmM+ONtgJyOab2pkk2GbW66BaoHQsAgT2gWBCLX3cMG+Oz7
lmhZ9yfGNVwGP8LJ3sf6LAXpvAoh3fXfUwauAHy5DxRxdB8lhpWX3qCaM4uQCV+qpjOYSmH+wuzA
7pF2r2PdHjSM44YuLlJ+uvXrSm1lOGtlSLbhwfR77t5i5xXxMdLa1cAy1ryXiCGr9BEiS1SgLJ0B
QiFjZDExkk18lDH/ACaA4LXs43ffnk7thBSK3o42ezjPX3nMYKOcpL/0W3/TJFjrcYuxZ+qjP62/
LUEMvzSN8azQvNuz+YeD09QVDe+rfgUyTcCJvZ8ZFDgdfJ8+T9nHeiT/9jwj00xIoJCQEWWh9Oje
0oMZwHrgOlaHpmJglRX975A3qI6ShYZRmWEbJiu6a49d2Tav6KXjyQb8NEU8m+HaccoLSai7QUI4
iIu+ZRTJzxoVy4xvO+iZXToBPzV+xT8Go5mFZqBdkxD0XJe4Px1DfzG5L01OYSj2IYoaTWWglPpr
5ELmGWtBzq9LXFt90Vv7kNfT2UYaPYARTc07O5TXuHkf4uLKwPAM2Pp99vVw2YFMZHrI/erYq0In
g6ryqRrtkdAkP/qMqaVgOfL1zxEx3x6BR4yCB5vtV1B5He2MhmsyHI++XQz7Nl8nE8fZWXcodXLz
ZNkb4FhoMT3eHPxcEcpL3gmHOXOgn7X5IAcUOLxAsb5rciwFaK/UFk9QjHamudZ9h2SxHNOgvhFQ
bNoguVVJ8xS5cWGftyMnCbvYqmqGzzYj25fv2aG1L/NsYyF6DPoNU7+Niq2Lq3UZQQyMiYHQWbz3
/gLw6yrxsPSEKCVNJvzDpaSznYLmb5aS7SmcUxYwVo/2uC66RYwrNWAv2/4IrDcGiAdMXQ3WMY1v
zqS5qEuyUXVrOGfgRibYCCvIQ/A7WpRtMYvh2h+anSEu7mDp2OG5zhudmSaQYitEPOmxX5sYHPXx
uiOLqFCkfRd6Qj0tgdHAFCPvVtePnt59kaGBMgLV01xg7DHgdjNvwg3OBPGYNeN9QJKQHNsyJabg
ow5cBiSwjvNrbd1ZrULCpb9wwWSoX0/VvqoJjGKShpwvi76XEWmjfzJXE0Z7NF3/WJLYXSGwZhY5
nMmvXHwPGpxcFKy0MCTMXDtG0jnom1D71w85S9hNEm/rdpOlv5m7jkz/k9g9hlOrscQ2z5R3SN8C
zzoLsOM91Gp1ZefcJx1kaT045XCjKBVYsBU4DDz+CvDdxVWyei0mJo7NWvXH0LX95JDFfP/pIweV
bdI5mpJQZDOn0g1erJYEnasbepDuaHTZYubTovW1v2N9F9Fzb8fTu0otgDEntd8c//UcaMsuZuiB
hLc6IJLg9cdMRixzsnbmsmc+Gr3oOV92mxl/LfyvlIwcmmbOhjCj/8JFb7w0wP94zMOVxoABnZ+B
FuM3hJ6Bgi1noWr4cbJa6QLcWe/iFC1iubYCsGz9XG8RY6xcrTBhcurMIOtLz8KOicl9qPwvr422
EUApCQNUwMbpOJT50RO4DMBwXVijDslLxF1SmvFCLhz1bUK6Ufln0ySvCB9jYwRyX2Dmx6ZqDqv/
3sURJXUAmzqhMKxsUsytk+EnW/WBNj3rZPOeoth0GOMRqOY4v2ofje/fTJn5t3fVIyEWAvCq0Qmz
ZtGtle7CRmmG28CDLzAJtRwknLJY4E9DAJMMuRncOd/fqjs0mrpjR5iznUYO5MDk2icsirp2/mlL
SY4g2XpNr2/U1yd8EkX7jV6pdLfOQBdXsb/CqM5OMuUkLinpygqtcx8z/s6WtHD+cI21Dc9Ix4M/
UCCYnC6FcfXGDRZpTDtpcjas38ZtzzqS0Mh/DbHmcgAkpPoFp4YQFpZyTQzTkhJKzntE2F88W0N/
tZnGOYpX03wgyO2IL8wYi2Q1O86QGAYD+5hA3sQ6eygyFl3LqvRoJFapSl00sCNllArlIpBYLLmq
UNVTKOOWYuJxb4Dj2rZ5rHya+DyjZN7w/PD3/1QJEG1qGKFfC1SXBcPkiG9CTSzddNUXzECp4PhV
cvodXG496yB6LfhGV15trbAQWExvIdzCjG6ECaDXLmLnt+D6jN1i3bQhZHJuhI6PXLRrmGhL/HwJ
sJqyXvrD3WAhTDXEKHlpFpxW9Xqok3Vmge6ABl+rrEwCeygPBOb41DxpXBtquqcNtlqYoEmh/2eQ
VMcHhFAMl59M4PzJPIt8+iNg22Sif+PrrSLGHyQltibKxb2WJ1e1oHRhJCD+n6evqUPTys3M6F8z
mZ9NJ34qEV0nFkOmIb7GITtNFOseMWAtsZ6I9CmIGyi6RYBvq/5vXo/rRZApKf36QF1AQuQNYDXt
yTLPji4Dg2LaTewHgPEa3rO18mU/U//Y42eq+edET454vrkNitcqY5qhO+5Zq9zXrn14HYvRVlLD
Nrax7jv7uy38rwHPiOtM24ZjfvKyl0j74jedNfkR4vfOwc/B8lRLbUyZWcdipHR/gvo9FjBCW2Ng
m1CDvNOslgH1cHb0mgmu/Mj9fElMLXhuXMpZ8gO9w++8esWQBBm2oeMLkd6eiPN5G4/1up7jEtFd
hf14gi3Gd/QHogzu44jtdQtwr2LfCYi1G9pd1B7jCjhWOa8G0Jr2og1foyqgLLpGaYPEGfMfd2wU
TFs1NulhpkQrAoBziBEluPwx+wmTFL4t/zprhgqYf5pT/ilm+9Bq7pW6vDGQ8LWBdeqkfXBGscx/
Csu/QBcG+P70xN70mPcj6HdpDEG8u3gBaMy1Fr3zjCvIHuWHNAi/nWvFzw981lC2CYKoY4VIOTmS
hT6PpDDlVNRzvTPsmZmkTSKlB8eswaDzoMd8nark1YtwX4XRQderD5QHTfXwVcxvg8nXpU/3xVFU
cFuLigjgZ4Na26QInSLMTDG/PVeD5yEWO5TFqSAci7nxIpjWCV21S5SLYEyQ7TMNQRmvQIUChXPN
Y/+FBh35ldzJEowTVRIRNpymUWl9eGDltmOGxE/I4RMHFiWWsw91ihf9ey5IryXrRu3+0YnqBGva
Ht9m8+twWKPJgntG/dBUm9zBksAVGjUnFiBBAVMWtjV/gLNOUXVa7VdUTDj0W8u1iaqD3pkZSkbQ
SP7J7Ve/uUDh6/IaWA70atbR0HZJJcO4wurkCpqQvvSIBDjUkFZ3W7AIPqo5VBboMO+dxt4BxeWU
QjM0E3lvXYbvla8thRIQJFAgle40BRydsnnlReyZB8joq0EmXtoPwTmUduxje/2qddm+MYAoU/4W
/MiDzd5+36sEuy1QqZVpxgdhl+emIQXRx8yR3FO6x6YBPsE92A/+NQR9UjI0UF0i3SAPKT77lGBt
/nU+GXtBd+qnXdxuR+1SyS+MVLA0wcXQ6fpct8q8kstPn+u9aaabw/9047eMTFYxfXf4dIkoevcC
sZjjcKucfHuJQV2+cTwayENDuqJg+jW7B9IMg2OGUdIiqoOlFZxS+6jZpFis5uhWjKoK8Rh5RD1P
KicTYabOyRzJCQIJUl7VNzQ3PG4MlYjDikFOE28w5kz1t4a4p86db51qYDSIiuzufvSEIzfEqLWA
VvOeTsQA3iMF2HhtZ58Egn3Cd9Rv6vBvEmHGI9qMu14ZY1E78Mg/TUSs0S1krMVd4tusgfovgrdc
8dZDceYvS3nELIwPGeWxj3FH/JpWvxqTR+F+gylAHesRacyKEzmg2RkqZp3oCEKCuLXRplYLrmjV
KTtMlrkFLW41/7Wl5pv+ymqP52zhSnVTGJwI9trDlpRwfTUz54ELO6byN6WjL2ZXLtueW5FfuPw2
icDzyU4PtpZcBx2QiZUwPzucEGWlsWGPqAcNixag44QO11ad6+w5hp9khteCdVG9PR0GpPjPwEi1
cj8M01hNyLcs3mKndj4aVZx0pg99iGcrGbx95PCABA7FWa34zqDchih6c5xeR3xEPKoLvrD5ybXB
WHp0nLHwVlXdQN90zT0qVEFupgbcJx7nm1lVN7yMkes8u0RfWlwwcRsmOK+7f+5XXXLdzN9O86kl
9KaRFl/qidFKzcjVab4NzmF9YLgqphKvrmNeQtn8DUvzOoTtL7TjN8tyWZQX1T3VaeD/MSVFcs+V
ZO2JLDq7UFC0eNxSeDH8OhmsUZ3g6c/fthOCnoHqgxhu2Ep3k0l+hfat+ijMbZUtpfnqhTd1cPY1
HFzShqlC45A8ZqSj5eAvywTzT750zHmZFANH6wzi1bgHkpspkZhNo7OHOIfA8AhZ4Yw/0BvgvVjJ
MfcudnN03G/NG1G54ZhawHEhQnWi5+Cji/eGkSm7N1UETF1jL+atJrpDGdGjsQ8/thpReQKdbwI9
RG5T/hp6a4wnKyW8TNtOZf5k/EtTXE5kGho5JFTpw+IssPOZWU162AyNyGMpp49ij1KQcw1iMUFX
6hXEU7SxEn8FgDM/JrpPKlqxGdCFc/CxMdVNFskV6xhyQZnQ69UtbhIcC2LbJ82GWNSFkLTvROUW
FQHgwZv6PQdrXofcWYEvTl2VQDcKjr3u85lGaBw7jNz4Pj2Y2Ss78a9V2GwMmZyIbf8R1d8oJpjF
UfGP8y5PwlvrHMfoYkwkQSND1rDDgGT8zHJeW9uHA86EARYReXKxpL0cHpH8TuHJT8nDZNOae5sG
+j3hb4BOQVUCqnanPRMsUi+o7Wb6kFHIXWymF7gJqzkt3mzYSiDqy2vr11e3RTnAZ+7Ww9qzs7WM
EbXpFhEQARgMu0q/ZR/R0zMhGhHQu8GHHXerMmmB6fnXKMpOoL7m8qHeBMbgZz9jkWDdLOYXMvAP
jB2+0mjc1rO8nlnLBfzbNcnqraWV/k5Q6ZbJyjeQtA8IeJRCPyayoDFXDq7QqWX8U+N2gHxUNstM
fLResNX0eVnhRcoT5eOETqqhRurMfcj7n6ICK0UHnZmcWOcR+dpa/b/7nDMO91YHjauYo00iTRKd
9SPu2QWrctKkq6mj2PevRVt98FnhNRBL2gZaX5JFWcKL4dL+qSpchn24sycfqhpnpFZjD/niUEZ7
tAq87BK1CFYdGN/2IhEWcKpU06g08iPrMeCEHLeRe9V84+3/fvkxh77Nj9omYsfgiZO0mXFFUmJ5
3+q3Ngl4bv57z0cXoGE4wYgaXlMJdNsUHCn//YIuf4VfPKyY0m3AeN9qex/QpYElqiJeMgE104CH
tvHUcQh0of4i2oQJZgofliHVkOxdqCQG5258Vk+A+ikFHwdzPr8lkMYO8Jh0V/UxhzbGsbXmbawg
3eeA8S0VmDOX6wF9qfrL56zHtoFrxWIvHX7QtOZWQDYOxpjwNuXpiWUBrmZ6tLBZ0e2FbXZJg6dl
9q960S2cGYh+zyvXnFlgLiNODu44/hw7vYI8cogm+kBU+FMiNw+IB/afun0a7PCkBcMFObvRbwvH
wkQZbtgqkhXkI/dyuYVd3IWxNmcLjHuE7aBNVvGU5tBvqwGia9KrgXcaXwy5tF1oXWaJ8kcZuafK
PKEaGr1rLx85sitzPJj4ciPasMH0dwP7V1F8AWxFv5odKnQhOpHiGhPlib5oJM+k0l3x3yeVdOeq
yNYhNy9x5I3+ze9Z9SRPsDv4C7q30uWd7SczfJxun9IQW1TV7PlPig0YlenejNjHZPVGE1hWQOIl
a7GIeMVRxEMq87DF5ncmVYrwsTWfqpzirs8EoPhBaSv2Q31NtPLeDu4rmcjgABUpm7D50a1WOVvn
yaSQeaQWRZUwCVjxfjFt7gG8oOhoFuG49xP6H4ZGpW4cXUpZ5vRDZDw65A61576mjBvVmxR5AYcZ
+28Ugln21hTsCaqZCUS1Njkf6ui7pLR+By3QjBxhuIp6VEuUsYV+lZGG1/E2mU+D+YxFzCO2T2qU
LuUf1qgs0EvWdy+htZfrAQp70zFaJxTH5avufPtgFRm7TyB9AytGw904nbYPm27npPI8+KemtTaT
1kIk6L91K9/K7t/YIsIT46HmXNRrJPzVE+zolkePaFCC+GAHTTioLL63kUy0lhTLGFF2ki4KlxLI
+JbobPHa8Q/Qn4QBs4Vkxa4GRTAuYTwU5CTWJGLouKrFudaYXvfPea7ozmMCF8ZXFQfqOkwyGVpX
cr6F0tuYWf8Ru7y7ULmbq8bStIg+GDfw2QzjfizOWgEcvTto8/fYOyDXMOBSEBjuI5kxv9nGzu8f
HBGNRm5S90cqnpB7damCpnAfq4MigSxKXy6wcfE+NfyQ3IEr2Nu7DJegegEzYlrirv3rS2T7HBxl
+K0jYOSXVP9nTMmkme9qdoCVC/IUwocYNMBTwLPOUHdXFlm0CB2Gp8XYeWiaU0gGSzihBcghbVcE
jNsIzlVQ/EpTpKc8RTZ9A3WxdP1qV0aMzEpn5VhvhCHuigvCpG3s2ohwqJH5XOP8e4fthk412Erx
wLDlz/FNYw9rMuxJNOQ+c7lLZxZ1KHJzvHjZa4KatWfEbaLRAm1buF+STPoy/m1P6in2WQJA1auT
me6hDHmwvpHJLXlRW+8eeILY54c0RqUS37A0bJ2z+muK/uEUyWnwOfk1YG5xcLb5VFJ8t5xPjXkP
YC/M1NckA8AMatx/XpwDQuHxmK/txJghGcsSLaxxEjF1fKqN76lLMGfKX+DF8W8X1jC2lJVADWpR
/l2J6a7KvZxeZy0i2mqBpUBL8SYzfOaTSVqxLjft6P2IEgzPAHuLe9ZyCOKaTs6c3nwkH0h//Y+p
JcSmF59l5n9Oht5ziS8mT7xVXD+1HNdlCPeXLCCGdHFtP3R3Qt1Ndws3ThTV2e5gThnlgQg7yt0v
STHHUEfVkXSTC20NcJ2DZ1rlGH5D7raMVfhIp+g1OlsdjA3cil7Jdi0j/En+q8L0swKsEIb9Kg4v
DCPz+KqjSda69p5ZeIaSiq8ny8WaxTtfG/KWZP5LGUv7H9DQuvRgkVbt5uQzquWv5aAiy9ziT67V
P3lZRAvoCzsX2UcLc6yiBxlRwzDeGiUcu9j9bSoyBCsVVxoDRKElUgVziPy0/vHIW+6GkcBaWnjI
bAN0wcyguJzcty5poE+Fn1EhFi8G1ewYyas90O76KaGuSNQPxHkZLkClLEp05h4uQpqgZZq3NWp9
HzuvIcDVekXtdwjJhWCEmHE/x+8KqG8m9kfQtD+5ozEGFH+Zf3sMWal2EuiMEsQcQlz1tiE77d1u
7zTluaqa7RCHu9Q8UHOq3sjUnHVBALj/b/oO3AMczloe0/LDCx4sb1PjqSYWEUYcFd+L6OyO4gDA
SWyu7f7c+QhKzPKDQFiV4oiItTzUdcq0MwuoZKNTS3RH7+41gvkWHtkW0Rvr22I+Fs5dnZV6Xq1K
7hI7QyQB00g1cwaoi2cICRUoUD2+4YBSjul569gTRC4Qt4B+nbv6yFOfJnwiWXn+Z2lMvGfaXfdL
/TmuZpSTnrd15g+O34KGN4m+sOkgkMJ2/9D510fcg7Ks9jVDX6XOGgKGI2a/bD3ezS7EL2BLUlaT
l/4tZxkSD0WD6s+AZ01gttQXzaVUZuMZdJ3nyGWG/9NDT1GbDFEKKNfyTEotRxjaHN8/OOGu0RBA
59fA6bkNf/Pi6envlnOy5FsD9tkgWEOYUJhxQM/23YTXOgUea0WKHPO1mG4mu4qyuVslWXtyvEk5
H0cPiYijf1ushFJSBmOvP4NaDs9Bkt8IdyPisWNGNKpts4VTj2xBjJMB+8HitxXJfkapN9johQzo
KXPO58soJMZRn5tCQS5etIDomT2DKmYdfoiqAwyMwbwaYlbm6Ue/+LJk/5KNGN/7U1WC1dDZFGao
IaAwkSHETZ2A816NNpAAz7wyiU4Qt+GRmNtuZ0wzQDybb2z8GAKCQUo04KzNVtGYLq3mrvHCteLZ
8/xWxMDpxj1aggVjdDNFyi/Ff4uKVfmloUwgt87iTJMjOI/JZ9ukRs7dqo23PYKiFDGTWZhXTN8E
O5gWsdETSXI9Qzm2Y4XDDoJHRvtip0iYja6gwxHMrcus8zN0HO7DVR34TREeJqO8uTqNrKV7F2/a
66P+jUx5NbnyEFLsGIi6VenSnahJurl+zMbfXpIWkwT4qLNT3AXss40Vy1ZchZToNRrE+qEANgXC
B3VHkSw3jYFJISt18nOG1ejbe9KY32VT/PUsWirdOLj4MNpAX0w9BCo2wWReU22Aqs1utAR7PUg2
ofDRCuBV1NiP0axTJzTlQ9LzW3sqqW6qwd8l16oj7ksTJJVwejXnZiVqOgThcrwh4i+DzaydJshj
DBj6ZkGZIdn+zR7ug2YDcNIp/9qU5A2Qx9CM914IZ7vYNkQqoNIn5wmaZOkPF7fLD8Z4jetHL65x
xBnW7i2eMfWRV2VEPYmmrqhJxTAXBE9pUfvhp6q3FvLqxazuS22dVwQKzveJ210IfWn7dzZKOMG0
RdhAtKS/dwnOmJ2D2l+PMYUZv70DK4R9g6pNQr5sWQUryFBhIQ4T3vPJwv46M/AssuEQW9neSFr8
w0bAfoXPo0TWX8bikVGAN/gDPNSGzUiuWQZ6iKX+1mnh6Roh26zeqXGvj8hpZotxSJX2+qrKmdB1
pFsS8zCA72YpynRBxTmE1EXMHYieUgll1jmjhfGLWW3YmR+lZzGkS28Ea8lvEA97mlEGzk6PHUrc
cge+UeigjAWttit9lPQOvwUHzG3sEqi1CkCeER1otRDqo/I1pEV78QvFjC6YafTM9wANDvz6piP+
pfEjrbr3NmKkAIaDwOBGlixTUiZ/mPO19MR2jecZIjFn6LCWNprNkIwwG1/RQD/iUBmU6FiDQO4T
9PPR1uLJ8xq+DjBkA7DtgYLdlHgsgy1HgSJ1EWej6dwsPgx0g9hFg5SPlY/AwsVKxYO/FVj2Gjf7
DCD2v+iCHUmE6uoYZynWM/so/Sc7kZVuVGvhZcaitH5yC5gOA56/U37DLSs7NpLXxm+3+XuDuzzn
wQCJ6RDK58uZMEluBJPbpO5IxCrzd+zyZZP9qI1abN2xTdYOIR58m9A0nGFP6B64r31MipHQZ9Vm
Mx7Zm8/hyOG7jteZbsM8696jmSZ5/DA+02DnBMgKBYcS2yyuGSxui1Bi3+TkIHCAOUC3QmxwwS4H
FJdAdPW+eg00tGsnTqq/YnZaYtko12PHoFFfyp65l3Y1XDiYwr7aHh9sbQBwsVosu+aazztElmSW
Hh5o3Ax/xhneRpxi9Q+///s2EbBSb2U6U5aTRdelArKSND/TjRC/aC1cr1qTbc98MP+omyEDu2pv
EBu7a/csixo2IkpuQK2A4K5mIija2426rTOCl73uQMEwWUKFzNbDMxtvIc8a/TSoVCA007ERN34z
1Qp3BIB33ca7GSEgYq1YA2SM/RbWZYiFY4G0ZD9C10GrcQnUyqhfCzQaNda0kUGIU+yMlgwUfzm6
YhmPz975U2P5kIIqF2NuALZ3oAjDql7pJ7W8DMRwiJAQaf3T8hCpf5UdRnDtxHGpnmnVOGS0rn0A
AN+6e8yps6tFj6fajfAUVF8tjk41GukTZLxsMVQ4n6C5TEAhaIb+xyYr3CzfE8d/DcpvT+KBihug
+XCLMBzOLkHGuruv1FXTaQsncQl8PkIuxiYBD4ZcjeGnneQhonAnqQOZOcyREaZmbccbTJerTD7r
wq+3FjxriS2hHbaubpVkL1EZTwG6ncqbo0ViRuzWNMyVphfgigD0EIJfjS69IMJx2lRYwdiQRfN3
I0fqRO8ao7mKUhTkJvP+TGBck8l8LuSznKmkSsR6UX8ZdNgxgJEsvmrUC3H5rumHzN5YvY/nl2Db
0zz+xm70YwT+MkyYHAt2pKAQTgAz36L4Tx14chngdZZl9z4ecvbx+spnwEAvmTvboco+jdwmnY6y
NVobMZuBecQ/KOZbbQR7P6Ayht4FhCTrzVtctHtnfEciG+TRibj5CPwhwhrUifPLL06FjcnHJwiX
Q86YJO+CBgCCKqzLX/SSlMjuupfpT4TiL313gvHg6NmRcMzT7Nqv4uyJ4FFi9imQmjJTX+anrMJC
sUdYrtGkgmUNyxuFhALGJe5epwqRxMvwnxRzgUucNJM+dx8BS5DaMwWIjES5JZzF3bkhD2q0tatg
p7XeZnatbYiTEMEZxnzeA8BsiKfZ+69zTKKakzy9nFq+5+GXXJxYwiL/XQNiNKjRiVYudbAB0dMm
LskqytfYindjxsYvsI9ZmB692Tg2TfyKSY5HKh1wuPXkUUYAgIKEI4JyEtgV8ARO+pB3Dw9/Qugb
m01D21pkdTnY5DkkTPJEIzR9WsFNkmbZF2bbafiDjNLZpNV4q90QN0jP01Z9q/JAoDSbBKffZ1aG
6Nw4gRpQesATwX+BBZ6iyNqhDI9Gnz0Tg0vEvWWzLXrKEkQ3oYFqNpSttvPy4k9KVyOYicxusXUn
RqwhZNK8QKESYx6ACR+HPDh8rbQUWJHeNUYxQRN8peHO4ZE0y21UQsBuMpC5LbMbmdxDn4Ydrmrf
z8t5Gs+dzbRHSWKHihIzZrCgVzkuiHhh1/MfPX7PUmTI8zcwiGn81aPqSQoiljgucfwRlDE5z2qY
/c0UhVMvqp9kbHd9M7HEXoTc/g18pN7adCL/atQwXKPQkhllIlnGnDKN6XyGI+Y7pCgLy5oxaEdJ
dhheiWrL8GAH2cIO+fKmFjWoI68cauh52t491WX/USjsBTOb0j/5COJKMPQllZfUOG+y+Bo1m8g5
wWeBOj2TJMrrTE/PJoa0xgW7hs8+CdcRAFJd4IV8GtQBzhjvGl6dPibYKUv3kV6dVcAL+TIVc1Pp
egxQoi0V5M1t7B/OlDm23gPeXoJZOLbuORXqbGurzn+Kalzb1XRKe+PSItUb7j67AibYrvjV3Hy3
LOghwhERIpJdNqTcYb0AcToOpzb/0xQNQ8QcCVHLpjqZgMG+uezaiKB4Nypwsi3R9Vh6xSL35Clt
Wmg2WbTM3ZRIhz2StQSjDRLS3G9uCbWVG69N69IbXJDBoujcXc1kOQ6N5Ys5u8fa4MiDZRoBhWbc
mZoYKzvC0FBcYOCccQWV1tknTqvJtB9d+0ZdkDCha0DuWCM6HdSzFyEtnF79ts4x12mmfSd65ltI
nig4cC7bNm7GlN2pYVxkd0CkJesrc7zU/xfncqW4XXr6USbmxoWtskiTdt944Bw5ydjYJR+M9Na2
sFfW7F0iEz+Lqj21DjtED3o7q/+OyJGSV5taIiCkUoTtVfhUoBVuGHS6/r8+xt7uemvpgVvvecOR
1bkMMevB31XDiS9Gms6Lqp57xO2GONEOorhDyBfYuBXxmSnReZbDQWZnQJCV8kp1jybdkZgYmQfD
ySgSrqHLRWtgk7gnD63baDHGL7wooIt1Zdv2r7iU1R3amFxTDI02delsR0aK4f9YOq/txLEtin6R
xlAOryBAIIIxBmO/aLjKtnLO+vo7T/Xt6q6ugLFQOGfvtVcI28No0k2LzoxKGdbX4PhRka2d1xrB
qkB1F57Wiu+tM1WQahzIMvscUUU3Eb7LYbAdpXoNw43IxDY+hlF7RaEHqwCbbqnu1iMWavNUkk2O
VxSa1qJHhs9dT2UVmtJpAEqXPQK9uALOepEJWWAWr/GYZmO9wxzqNKV/01tuQgRg8O4yP8jx9bVf
ICzNbLEJD2qCrZYw180ZmleqRd3KmMtynHcEHgdjPpao6MhkY/XFdAqoho3RCBc6O0Ray/wKYRrV
VrJKVaTBDk0WFpIxdIB1OgHCYDGGXcqHksoo1aIbN3IdVayXpXKnDBPAYSrq1oSCv5myIxKOfUMV
0QBJWXXhUpzRUdR9c+oscAVmDxHzCIn+TO/iPakLmQPIS11oFcq6knLsZODkSMM1iH0lC32UPFBs
bM8ImGhL+sbGSaoo9lWBoHpvaPtKs38DDVUb7kGS1ewls4OXOhNBVsMVLVhfsw4F22x5WZk94D+f
chlViBIP31W3AH/kqrJODIOo4OKWDOyEzRVaq6mZYoXNWxQGRn/Sul85JMuct4kLSmV6zI9Jw0B+
PUhAVDW2G4n+MIIK+Rre2jWjAYYa2ybm0ZaohZoKKadmd1fhVl0mw1bcc9wyG5tSUJRrzvS366fj
ODCU+B24LbD+pDNFVT/LpeTiN1NRKe0cq/klDut9wTQvgF2hY8oSdwtD5eojHsjMOkE/WeGtNuX5
O6fDZaCBDias0hviirjcJJSFCUV2Cs/HSkvXhig79cFVIp77M7OACYDYe2ZImWtyYjJalp7w8Azs
GEutKqs2NUiXKFMkzLtyntFe+SUiFC31Op80TwA2icgLqx/CltfkAQ4qDBz7iw3jtgI/TiXON9GR
JTgWA4qCbmkClHPuBXHmUmGIAFN8AeBU0onXwDM6t4irOx1j0vpSjVDG1L7YhUN2MDQNtOcaBqTV
JXDxea5NB7O2cNjr6otogkqkSRS88PMaIMG7KKmhdoqFRBwGW2x6DCJoMAHOQDlKGGY7LdCq8dNE
id/XFnGCBEosX0VHzxXJNz7aXmRMqRq+MPY+h7CQpWBljKxthgzOpZLzDassBCfJkr2efIaIOqGu
6eNHN+kyXxCk4Z5CbMO1Zs1LudkcIp7HqmBAgxqtybb2In1pOOYYVrszZBYlWsmCZbXvH12Gg1oV
v8im7ebznwU9QcITUtA4lPOPEJrDpY0muhCiWiw4wRX2GkK2A9HVtLeSCi3R/h16zhb7JwbxIYmS
kIWRXmSpCm5MSAZtgjhDdt96kv2mMMphPjri6kc07D23hstQNuu4Fb6Hsit6mUEeXAe/CMfEeQI+
uODrjNB9MQSnC8BIAACr1IljsZ6syDafWzzVcx1iBI87pPqiq+wB/aOgZVVj5VInfwrkxIbMCRqe
fdW7XX7goizBu8o2V2HI58w3arkRFVr5mTJxUN4tdEKiVxa3KyBIKDUIP4t825YkhdJHljECEbzu
Wf3X3FvU4OTBH2bWbmGRVgMCKLr2Doz/EzJjqfQfMZ6J1AbpBXHJsQz3HGlL+5PBaw45Q+zT4tQ4
OhtEgiejYu0GDX/Q4svAcDSEoXv21InYD4JLhwRPadwt6eZUeCI1KepTfSh75NRLsFbCD1xmNyoW
O2bwyUYfW+XRkWQ3LFSs4Ls/mioyivEuMTgBoSzEElB2obhVacXMYqSC0teGJmTzvwGjyoVjynmW
xXWZoKEsRCxzE0OOhS7cDsWO5oFu39jrKIzly1jLh4Dhu+NoO62GLyy6eoUKaE4xjc5+09E4Tygz
RjgHCvIryVL/ma8XCqatjvqlWPoWyvoL33aTcRUsTdkUokPt52OGAEVfoqPTSDzjuKrqswd0th6j
4loN0bOFhhvFevgirDhy+SVUxu8Jy5xB8TSGm7bFGG+KyPU9p2yW8YRdaW2Lz6lzIiujcU2WJmv6
aaDyyGyeTa4Q0FixdWHY0pxHLrGBt+UykbI6g+uzOIubhBJC3KjYPaIDZhAIyQBTNTX+pbE0uTdt
RlNx4gPDYGqOudBqsry2xkqSwleXP8VNH+AJp6VMjYEPi10lnQLpnRyMHY4/JIrbrtKXB5v8gbAc
eSiAlmT6YeBvYAFYPP+WwS5soA8hqddwZBtLt+xQ8mSADz2GLcjpcXVLEWM4yuAywMzvo4OHVUHR
Q7hmS/5VjOmxwW51LFgvEcowEUPUgUIDB1sRbKqg5hMFTIdFg3jyR06MaF3YJgaTXzJ8Gtp4G2Sz
l2JjKm54GUCqgCiIAqZCwpfGWNPb7gJpRWLvA+JDuYNXb919YSzHY1QBbARRfAnbO0AEyhUiggu+
lU2bPTXp31GKthphbSVGWrA52GBhpZYb2FzbTlfOCuvoUEO7BPcbtPZmNj2kD9Ic1eBupNfMjCFo
9x3Tw5YxVgfOCYsm36BmhlnR7nDcepk1Rm7LnlSUC5YmPZQr+K7vi2bBftwVgJwiLFVnY1fSYUu2
hphSd+N4Egtapmn7TDwsO0Wrj7Pe7VT1yr8FC0vVnoQ9enQpyNkotcrjpgtL2HzrkJRHvJc8BjdQ
79hE+5aEhig762l0sAEG7NbaF8aLkfb7eRrhMOC1qP5G8GLV/lgrzPKBfByCogYiYKpJfhVp9io2
V61FirtprmqDEEFy29Jwy9FMpcIJkvlsxncEEdsgldfGFk/tTMGwXpF6EAupVG/jcA6IYWqH4ViE
0R/kpf5AcsbkDrhjVK36LVIRisHZ1lrldhInexjwAWXH5U4fhjvBHgyRSix/ZGCHJihuqX0ZZsgs
pM33jM5/RaXGChtBfoah76TZdukmV9TaNkldSlVtUBOuA+NmsG8jRUisqwAxk7Jed1GOvPUOxyNu
oDLRGttEfcMVYpnWn6J4iNDnTtX4CBj4URO07aHrWGyth+gDxuZhhZ9aUnkLFAwrql0ihxtMSGI4
qWSewofNGSra6wEOLbJHk3SFQlMpmN+zOgGiyTctTpWi3hAfp7dzOkrMJWKE0fCSNaznDUanYYlH
JKuOsHBk10flwn7taHRAWAkxBSawTqwc/94KbV81kaCSy5u2wtgB8CIybF8bnOv0GGkC3LZmVGQO
vScMS4TyoKMANlLaxxlj8E3GsCvGQwPSolDN9Jjf9AETAwbfk2dxvzPxx9QHWyaSBTF0iMEgc4U0
lY5NZvAcqhIH59mCHgGct4UOy3rDGar7HMvX1pfA7bjXXAR0YsnCY85Dvg8hACNoZXD2w0Sn/UTY
j1BVWrB9j259IaZAXBr5XQuYzGnDcIKgLmxIouCpkxKZGRR/y5dl+E71N9IKN1HNvSrDzWcsrsvd
kUtXCtKMLm8o/WEbY9dJZiK8bK73gPrRMPCqmbbiUvBQRbpKS7GcrWDG0qc2jsWAdRF1ZK+dpPwa
sxy32avOvqe3bCgg9k1EI9pjLsF61ZzWTnhlcBugvhz8SbsY2iWGCky3uTKb2TUV8E1SwC8wC9bG
3G/zqSA2GlWR8Lt7xVimK3/TqvDG+U12qNcpT8SGLkBVsWg2DtGndvUEXwNlq+cDkBs/F5b4xQwm
1/77I35u+U1HxW/g/BxR0/fjcC7r+5iz9jW2fDSVFlNpKKIsrKNhnMKZ9doZze0YkZYjFpne7/kU
Rom8EcHkMrxgyMLyCs/ZwtNkyNljBdk0T5BWpQo4VVPCJo+P8Wj/yZpb2ecYwFSnFi9xbCwAXnpf
txo2WibmKvoleYYsFb9G9XelXGs2sA7yw4JCGW4kHkfiTMv6QRRoJZAVhMPYhngSYVQ5L/Kmtoxj
2KbYeiOZiInmmSnioOc6tbAvfGS49gdtBdyk9C9Y56w6e9taiFysjmhUc9+j8jammTkLHdx4RzzE
AHAVOOONRmQz/mM3RTCfWpC88dQhVQfyxX9ykAGWnPUYoms4RVjsaGASiDhmWAEw1afe3DmTqIOo
CqGFDAilJhDUnp0pz5Rj8SkwerucmYDiIqdezDA9yPd5OYTln7BlYA9axoy8IQkrFZszz9gIWXNC
6IVEyQrQM0HYL9lXVVnDyEoo2OFKBYi6Mx415EuxTLEKscw5V9a4Kxy8cPXsmk3GLcftcdTLN31c
Y6olasZAbL7Me0si/iK7IvJjX5v5RnYkj8lIsVXngw7Z02rjT6BTxwjYf67duAvyEm+bc2fiqG3x
0ZyseTeH7BmP3bvS9cckLV5jbKnwU7L+FQJNWOynpT70ibOvrYgjrGGzqMsjgeXNlAgmdDEiX0pQ
w5n7QlT8UlufFSKSe2IkRFaVhWKk7DUPK+ouIf+uCh+CWGI2+H5H1XupYP2FK9igtNoGRlcCM7Cb
Xqch83K8lvux9EkLPeLRgegeeA8JhfnZYYaj/5jwZouPkNmE1uZuoMibHlu/rrU8q3L+yOZ9YAbH
QwkvQiWX8VPcpxIRGkQX8dlL60u0CktBgBexEK2LNd6mQPWdBPaOoEBH+jCln0g2XvIfGacKGSy5
0L7w2MphXuTfowgOhkVC5mzzpcykW1q3cjTP6mjjymNyTdMTZp2Qwb6wM9ta0xElRvit5rNr9GSL
nXPAFngNm1hkNCHl+BmYlSQMKHVabNb1hZlV1+XUiLRnerWX6v5DRkllnNiJxiVoCBbtgHFBF8aE
ptyZLykJhUmHGYYxnoaJOxUHEWsj5u8mmdg9dWwVF74oXloiMlkINUqwbI2rp6vm5Q6hI2zspmUu
+i8au17jLb7Xm1FEUMjdJaglVHi9ss9y7desUSEnJp4mWDVi5GYLkxhlwZADoGHey125J9sKpnWK
nXSonkryR1tCczI+Iaxrs1MeDd5ymlmuMytbN0jXSyhjYcfDbxac2zAjlJ3vF3FfthJulDl/CL26
VCawZmb9Q8DmS6gAix9bRM6+UCj3PAF6NxWBR5s9hraIizAKg2TDsFa1HNIc/k7db8mazhj/DDvJ
q/XsIj5vMofeWPypw/JaSeOpqq3dXMd/ynJ61fPC6wFbLAq2cnzLqy983WPKjm5bjh9z/meJgR2S
4e+YvFiO8YL3+mpkbjCrLSHgyaWZhc3MnGFLUF2yBpqtMX7kNS1ey7XpsNvDPg29X2udTKZRrMTM
9gr7vMjVKcF6Kyu40F1kuaAsZNlQDSdQu2HpSYljQyB/qDVp3YY0PgMG8ZqEqksmXIa0CzhJ3GGj
dShD51vNFD9MNLyqYOBl8juWB2fuGobh6y5vt1UOdqgzbIjsfZzIvoW2p2suWRIwiJlRNqDiCaPx
mFJ3tAwPAjDGFt1mGR8zQqXx27oP5m6qS2ocgZDEr2W6b2kbGMbnan0z551ArCa+e2vZQjRWeGW8
3DoGyfgovM/zwJ2BpBktAD5tWsz0wByOychfh7pfoqKKF2bplbZLQJ4kVg0KmHfx5Q3wmFmZnmim
q8xEjVXgllzt+qA8qIX1LtvN1Q7IfyzY/FCl684htCHM14R7jXeDXRqsp2IjlEGG7GZ8U5X0KNjm
i+qRcQbzy5sjWr2+hss1wiFYumTVYWNh7Sly1p2FfYVFQ+Wg4XMgKnTyTwkwLwLLRNWaZAv2dw6e
kBrrf/JrWCIJppRoYbvlOUvtbi6MbS/3PuSM1wR3tFU9KUwlfvRUUP7VATHNrxJZP4ogB7c6I+UI
AFjbEwyOLPNaI88XT4/Mzg+eKNtkU/9U9aadYH6nRMEo3FHQRF5C0naaboZ9wICfi9vqKlkizVuo
OcpqlJqrxe0WUtLUJE4XleMHqXmWa/hl3TYkstXOu1Oz9P5YbWyuS4p/K6dqBZrZhSYyDXK+hBYl
9/OIq83ohxmaZ6EmQGiP2w1cNqN/LnN3VmuNUOf4Iwh/50REmlDpd/GbrpLgk5ssWJKuM4cKYc0q
9xLad6YN31IWvLSNxvLsPOmsoOr1Tfkidp2WESylO5ShoGbMG0Bqr4AdHal/4AQMvyFKmHXIC64Y
ErTsgG50KwDC3Mb/FcSbxQledkVqhMDABaja84mpnMtJRU+ClUSIuCrZYtGzkigKiWhzJvmUxr9i
7W0wARp5xHUoctm4pbmPBEtLVsZNXpVnQ0g8lMQ8LPar3cPfxDkux4PAwHciKjsxT0xvpZxiIIn1
4WuYE4O1y+PfCk5AV5JKipeLnt8E6CRIV5zWTdq1m1Q2fKU99V3qyrD+CnMfVbiEzWrGmdWvHZTT
UqG1sduOJTZBVhW2hmuX2r7TaNoHhE898SGhFP/N1cxjXjuzzI4R+grNG6mgtGp6QHQ69SFAYyE0
jITCAaeGqnnkCftlck+fDP62XEO1/u2zaq8G4upY58A0saLDwV3uWMSzwzTi06wnn0t7FU0d5E6H
/IR63jQtxlF8zpm7NbBaMmCrbWYxjmgMF206bM9fi05rQIejARv1TcZ+VTLeaYLgBc/MtUZ1IKXO
cAh49qIQWhuqxrIEduv6gsweDPI0RuxtiSUIKbs2uAMdiTWT18B/AqroE6T4+ClkXFvdJMlIjCeY
AgzDteCOrZVrPiueMqvbRSPHr3EttNQhU0Nw8GfUYVeFBSpFfoquWSm3RnexgdwHXeLJeihy4yEK
hDo73zJiUwJd2wqqX8N1FbiHpsZsW2z69q+wS1eMKyOck1iGagP67Sr8dGztZJE7JZHeLtg9coNJ
t+zaO3n8smiEaviasYqfe3wv+5BxuaOuNCc1mGiXAPykBxfqX0daMHFs3KHXWxrv4aUkG1FPTpOk
+f/QJGA2SxpkVyubl8ruiIOo/EKLwdVHg9icQ4SL7mh9exP5bJU+fphGDmv4V+AiSUjKImI20d2K
mxEbvfUoASsNKVk011r9qJYzbEVR8GTsI2wHNbh/Z6sefLygxClEal5bubuXgO5Z52xDwXwjT4z6
P2YqPTvxXyj8BF9fBfI0E22vERMy9MopFs5IpA4p8uKp0cOMoaHBHJxUqND4BnyBgQR74kcPji9d
9Kt6ijOUroybpjP0ZDCc/eD8krht5vJXIau3hdulPMOu9etO9Usc0zLqiqRoDiG9dQs+FnBTik+Z
FACWk+RtY7isBeplLRaJSvI6GO/VEu2jwV6zHjQQUXU6DCBmch7wfU2wAGh9DyNrLFT32dtiVrul
GIgrEJKb5mBSa0rGPkEZL9x7jYq62cgOshl+DazugGZ1QpGK8FFhmGJght/jE9HN0bGX6R6nFX6b
CYB0kTX7kYE4t837sJSfwYDRcdlUrqozKaI7K35qYnQam8HrTxbA2me/7AqQt/FKVuV6bMfzhLG1
TeNT46issV/qOGJosJCh9cdL+Nrgbaum9iblDKg8B8CPTLcBUQqppgqBXqU+kjy6SGPzVwHm1HPm
pmb5zNr4bhJbUqrdXR/QZ5vjcaia7yBcDnEvwjqW5FzMN/1g2tZbN1U3NeaajfXChJzWuGXsYW0T
zT5n5Wc2CubMxkkGZ9WZrCAE4O3LsiNei+ZDFi5SxZWR6MVp5NOikMGNUa3Uov2rUWY5TIQ7+9zS
UKF3wyYyRtJJimEytytGdpXkbBvidUXrYU3RXi6X10DGryCZzrkjH6vY+XJiupZrKr8F+qGazna+
j+4mUMKaQNL1vLpFq7P7LXnYdK8f32Ao/DBW/nV98NyHm67c7Xb7ulvtL9u3t3a1/Tz5T//b/87W
hGrux9X37dfzvr8f5eZxvXrz6nALXTjn6229upxOT//68L/zlQ/ksEpXvutfr0xCd77/8L0rI/qV
tTo9n+K7PinXV88nry1Xn5+X/dvr29t2j1vbOlrdbofDYe0+8tXV9xGNrcgZ3XxfT768xrmOH09f
HHayf2gr8SpMbl3Anydj9BU+fCuffAzX95iZrn5v3qFZrT1v/Xz061SbXtvE61Poc9rwcE8dX+k/
T/Oad7FWbrt5PvnAxuo5rzvX3LnPzn2e3Hy15c9d/vF8Xnjy+RTl6ume+MT8/DzxBXzFyf13bC5v
5/L37lN8rfg1r3GLI1/Ie3OOsr04er6SA0bmsXpwFng9f+SLl3IEJ359EkfHu/Kv+B3U0jUHwkuI
/hZ/7z7F2TuJ3/I/Xue6vD0Wpxs+0f/fmxeI08z7cBXFAfI1J972wXGLI+a4Tj2fWVyVgaP9946f
/31ivlnJD3GQ/A0d8u40uOI14vM8P/2T+J6f/FRy1jkbHCE/f/57M7buNZ9o2v77YHzocsW14zfi
3HD5OExnxRs/OZPiTHNcGqfB9R0uW+mu+efqfvPDe3w/fN/9vnIDiZPs+89+7Xp8oJM4aHFq/p04
ceZO4hKIgxDHyjd3JxcUlQP7ZM7FdQAgEydXHCr/OVxv7FH2tGDrEwk7q09xEvg1FJMVfyBexjHy
B/wnfj79e1XJGS/2vIhf4IaMddjUbuLuj6J/96V0gIT6CmxtKiczM3GnmNauMO8XQarVGB3rQDsb
quH1eOBYVHFkIV3rjMKy3dYiMwekWy6gxmbdB0Y+gCST7Fc4oi3vlfWqSu9NQbpG9T0um6o4ASCv
piO21xhg+eHNtDSMle9d/aK03SrAeNky/TSUVuO+1s1jBoXAJObL1lgJqGAkGOESm69st57cmduF
uaf1Hde11xlmB5pfpLC4OpQnFznLvCSDzDe/O3nUQCsFKwoMVNcdlaf2WBopdntTwo9i4Pi/DUz6
8xbIqh/uxljvU6f8iRj4R/A1Z+CxJiV/MkDMJmycRbkOHSMmfL7htX2HhxU7Vz3ltyAx92M+77KE
AnwiGCaZqtOo+Har+/o0cMpk5BH+onSuEMkt2AzN8MkG6c0w9sOTSi9+CBEGkviN2N1nW9vRUugo
vVQSJQpiwypanczvdedqR8gONZgwYRMI7SRBT7mug77h4dXP91qS9wJuNmIctO2PEGPtPnrDSErg
+0KW2AgHLhtijuE8aVDEjBppDeScu+V8FolxVsaJcUt+mOiacL7PS3ylRYfbqHu9sLdmsfwlhkZ1
ZrfocGSJ2dsyXJfFJqZQ5/VfUWP9Fb8TPYLY8esoJemboQd2E4yAO/lNrqs/SU2q7ShBIGo/2mKi
2VY8UCrUBhg0RqccSlleBdsy9uZlN2C4VGxj861CS2bVDPcpaRLSIwAExYDbFpOMGPi/HJOPKtvO
WL1FL3q/IL5jYJBw/cOZl1hs0HES3ksx4qTQYHAFQxaLfRjXk/2FbSZKIMFXjg/TcC1Ttj2m9Hjm
gE/wpTLQ9FiCQVatX0I2yNXPgYG9KCYkW0PGaGFg2m7bOXuTumJXmKoX178hBLGUiKHfLO5xO6TC
xFQuzyYgUviVa/IZbIF+p6DtNt5nyq6d73HC6KJ8BYWvlnfLLl75Vk4PRFzNvvqv4M7RoYf136Q1
X2CEL9lN0ER7QnbanqzmpZAJkdT2uq2/ZMgD5XzZUDrN3JwIv2Aw1Qaurf21Xj51edfCW3GE5BRW
n2YfM7wvzeWOHZUrd2j8+HgFdeq4HFI13xbIxmobUp+9fOQo0PR5V8PQDOVyL+CFCgIEXrSbTiEx
nCKGlCU6kPYHfsefMj40cNDgb7u5bq1bnFzEw6CmTK/Cx2RiGT6o1iWZpkMzRjPd17zKVeOQqx52
N1h/8CgGsJa1K32kaDglg8+0KJ7gxyxzRQyQAFBI53sL6uGU9tJujvNNU+FYVS7k34LA9/iNMGMT
E7MuVv8shByZ2UJ3qlSbmdbXwEhxsOFwY0BDEh/+utCoMCYYM89JqMnK8pDq2HNlVn7lQpxEtsgE
PFOEgEMmJg7zbSGffvSIMHdIwqIRYtQyGN/xQmH6M/UHlhiMaxI8ET5blLRYpzka/azskTdOH9MU
xU0H3Mz7vVSVHhHOGDGHX+pUMbeL4Mai5RiqU9GCE/WXMP3b1iSveCSlRaY/KyZZtAVR3i/hSMln
fBQdvGuq3oGHvNQYsPcvg9TtwiJ8IQkjipfXLtFYPlh/SxnWArlXCGKl1Ni29FUdgV+V6mxsNgY7
GTeRua1nMHpSiJBO2FjBMO/epvy/50Fo8D8SPkCUjS5RkDArbSydHAIj10B5GL451wy0ByerpxzH
xFB+OtmtbUFvcbMNUaAJn4J5P8yKLxxh272ZaS9fTWR5tVa8MqISQ05GO92tUwevZ/1LjfeIqK2B
G68Hyoir68T3hW6dN3uWuinbxdEnKhJ3BC81GOotdbhdCsJUh2XfZp/jOD+bpH5TVXMTq3Sbxkha
boeh9sYxGUDLoWsTnaiNiD9qOkASFIoYtU+LWzx9c1fA3MsS19Zel77ZtiMsEjq4Vp9wwzYPnYxp
nrVR05bU23vFcgINJGke5eysWmTKJUiMOc+nRWPjsqtrVepcL9xSvCqB0U+FT2sYDtqtJHUqdTyN
/c+WykPEGrI40jeqmfuMdVCMG/TU0jupPTAGniHOZhhx3TZ9x4SKXBOlwcDbob0fd1D+bkWKk3Wi
4XtuxpeRuaVUBj4IlleyqTc9KnjEr4m6x7h6KwCQMu1f4BSSQ71gazncxWaVkFsVlVj6mu1WjIvY
GoF1e9ISAjE+mxyE8zxi2K6rZusqcEBgBnB7hwCsFn6DossI9iJ03SoP2YLTPou02swolxBRMLF1
sNw0CAsIQEs6wbVWZp/JDCleut8rihBxHCz82ErM2BFEY76B5XGqGSejRNBC2iF2cBssGf1iMDdS
a65bNI2QtATFwowxETyYZAyRuLlmp2ONZPYXOtsc42nZbPxohgk7nFWKdfIZCqJYKg3HdripNcQq
JgpOi/NId06d77ymF9Aq4vVE9la5V/Ngq5n2OWWJMXDfUcLPGkuCtjrSSuIPTM+aVUc7gLhiw01S
cccl2Wce47UhVkCxGlTy3zlD0psDApc57sKQ6tHlyVxrhFRurEanIP+N5U8FB0pT9pKZ4ZFmr53q
BJkPyv1uNrH1nOQdk+YNbOadzYmUC8D7CkoaHmHKaUlb15BVDAaBHfoHicUubidsWjTLDpbA0Jeh
CaBmWJnYxrN9xQEDOrKhpDk81bBNhhrbBMgHYcGuZTN+h5DH1iW4+VKzbGUgydG2sPJ+78nJVniw
Nb5HlyoQZ5ihMY1MLpPaHTSORxVZSTBnFh29LCZJaPzY2nEdBvWHPv5HWxwXA9D1Qh6ASL8T20ep
wyhk30iWweX2c/C7F5dcs+tjoQ+usLsLST8pLOprEwKgUCqh3YD6L3XaWkU2a6SwPyghs8eALT/T
WqZCn3M1nASRR+zsUXFHT5swHhXgZd3cCxURlOPKUk8mvIXvyuc/KQI3UqbX+47TCnPnQVgZnDHt
hyQmaZI/aqgMGcYqS7DNh3ugXCcyuQMdmTtS8Fb4INFajyMsJxmqgOIGolnnLMYyDKD5B5YEAjyC
kzV5V2rZ2iSgjWw1rY1cg5tHhHkV8DtxSlupdemV+VXDeBfxbNF+EkkSV/gV7a0Wi+esZrzlDCtd
IguZbxS1/SYNfFFyUhjoPQatU7HlqA04gQWsV7OLiPeOLq2KIxz1UjjipMU5FhSKBvMfZIS0NjB1
0gqB74uJJWGnMCmztIusa+xfcAZGOt1Z22uls4lZoSUKd+RGhLcwFuC2GBRfpzQts9eQRVG7p8y5
TFXbdfBF2CHV2N4OeNjJEyII3C+rr0ZNffFoCcpNxfgW5bCGwwWwSHw1VegMEuIidpN/TzcBl0lI
L2KBWSzqbZDVnaF/tdDOpPCzwYpfA1VQzt08rvXmb4mb8MAM06hesBGUy09kzMwRWRkI8WPzFJ6W
SfJeDwx0ehKSAuWViE6s8GQGOxtwoFn9QbejKOTcpvEuzIyjenFS5E80XzqoVJoAHkvSMcAJLIDI
ODNlJa75oKmLr8b/LeQtISHgfYwDTB3GInmzPP1msGHhAGZJmPzfE4j3eSa/4J9vGNARw5sc4qbc
OcRxfNAF7GL9TDjCvkzkTakuaBjA2JXfxYquRYEtZ/w2pg948OsWiXoYGZdJu3MRbTqffIfVwlqC
WNWZPZD9zxSOjEGOTXYySIuwS4N7WIgd9Y0sRbgMzZA9lp3hEH6SaltZnl/nnh2xT3N/rJUXY3zp
8qMSfrVqgnNlcZ6r8QmJCkcB86AlyltikzYUIW8iQhbDL0nd6EImnLjqIW6g2AQnc/5SFn3DHr8J
VBra6jaq8bYoJK9jPtCT2BQ2xzphdoebDyLaEeZ73zleqqJFL008bNSVpVYI69AHG2CLsKgxuwpR
hqr5PaNIXzAXmsliSsllsdlBRS1Ej1Zo+E3OuzLBiD3vXlPJpqeByWdgvRpQjiZ4m8AIyJxxlSWx
r3AiYfNSoYDcE+CK9BydAE54IOThJp+/EyrWWb8gBN4s+MtK8Vqlm1lFu4HZOKEjQf/pGN/1lAFN
jug4kQWyXQ0Gm4DsbB3pT6nBbueE59M7lcFucHKwwF06k1a8TuXuEUz7CCeI/F+iyvKnIB4yfuGL
1AXnMKXeMsNDhYCxhxFvwzbctl/dUvAM3NSFeoDoJy1AsA3PjAl4wzClz/fKwBgu8nlAfB7Vk1OU
cEwkptUY9g7PsP+TxA9Mkpn12MyIu6MUH1NJZFdrvhUzOjHAq0QBVaZEKR5IqsPF1efJjboMJiz8
HG5HHOYSwgxCivdhvA3a2UxoTvThqGXTHkLMtUvDQzvUL9BqCb1qq5LkBZl2sEOge7Fg/gyQeUy9
YtzWnCINhp6JFH3mFmUXlxlia55CSnizHHQ53nF/oOUM3bZVPcl8wUqcFTQacYqRPiY4CWhJmKFF
DXKdS17na509fIwdKqFmGyJ+EdaEEF7IWbUjhPjCrA63ywZyqoE+Zaw9CW/nYIR3GF8V4+8wneGO
6/mzSBQvbYx3BA+wJquT1e8Xk6A+uC6sp7sFj4mokL2GUrTF21KFdRhAXA8rdnKmHmb9MrbVvSHV
vMB6tqSEs8bfnvSrLCr3epXcUsiBEtzN/BP3NOB+9UDV/cxt0huMDWHZtIfgE0N+HgvnmfO4FYc6
J8xNKt/YOiDwORocMtBHZzORLjUwlsKff8yTyzjDs8fqnbHVuJ4m5T04OWV/sG00VnSqzDwTiyiI
hOzrP3Z2Kov8RIrytme/V1MR8TXAz1RWSn6Rq4LHV30NZ09bVHaihzL9rZVLgU4qw8Gr05ivc+en
YbmJ8nGlw6pPashsjDTzUdn0trYvsawxO9+Y8VVu+ktvIRmZ7iW2zUs5XmZrgliBGn9KPgbsEEoI
W0q/M6v/cXQey41jWRD9IkTAmy1JEPTeSRuEiqLgvcfX90FvpqejZiQVBbx3TebJ4SuADzyqe7NW
rwFfp63kpTJ2c5MaCcTHvNPTg+xrttxvCl6IuKIla49evwq6H3JN2QIg2Wi6byLY7TFkBKPHDKDS
+mVqZxVulEGGaJnfhv4fcZBFyVnLSdowuhKSecAnmelYcnpFXbRC/I+6ej0qDPbRTjJiMfhZ3PwR
evoyIdImS/AREWst9OA/BZq3cza83fatANxQUWaQkYM27f/HNRVog3Eb4aYI+n1Kj+Nz7BgVWh9K
9AjuT22Af0kjepKaKVzqx8sy63Z5ivKSlC/kXWXBNVkn+GZYSQY6HjyJzwuVcMtQq9M2ur4ByWrI
E3gRkai2rDXkfGjgTCClgo9H2egW1XiKCdUpc3mhosvWkIpgYwbrDxWjXRPoy2qYMKowuLYSuVFl
xYoEFpjWY3pepSKRx973yIdTVCGHM+f/aM3FkkiOIVOXRUeW1ZA66goBCe8nG40M2YDAdYhVvzGx
L+kRwbG4ZcvRqRpx36D3Ert3z+HjATgO0T6crewcRN1SkpD74MEsg+js8YU5F6z84HbvhmqiBcfr
/1QghIgfD1V/7Q3CjLW0PeTWXPVTsipgt2lwEeA9Zi0bX+9X572qpX95ynncob3nAVUEDt+IlVil
zXN2n6GhXVkpQdPoGGVOMvDjMPmbTCaNU92GdqiIz/i6T2NhHSoxuktmA951/OcGAIAzYd6HJ11B
8OVlcyuGX3cXwz0bxZlH2wPVv5pq64qwazDHEpoLCTqHybCkY7ESi69RggsB3quJ8QcUqq2X3ZLg
sRX3pjFTEV7X0UMdvLWq0yjSHoWvAR9aEDOoa4lUAcCW9MGCO/gYhoXjadpR0S9y/EQfz1NoLEqZ
8GaYlb7v2RmrxAnMy2OO+OWUGwz7AicTXgCg6RZmqcyrMCwi8dcitroe4dTG/4ANA2k9kYHkK+Wd
s2dwCzamNQmMCgln+ivH0aqbBb4+ZRGV7MWr8C/T5UVSTfv4/oTV6e7TVXpaTFYRrVhyHcAkh3wM
yar0vEUPokSZ/MhcwqLdY4cqE7TGtAc+/bUVsAfjMyQQcuZLqeNPEFrcmAiZpkUskZjth8d2YJRr
lRtZ9ImKMSBJRk/EFaGy0lmGDue2vNUMHLWqWbUxOWcjibMEZcN6mOccqZWQAu5kzqCDBIUnVRTb
wqzsoadTjmWCSGhnvYKemjUdDxLZJTndHdHVetHT4zBwgJoW0k83ya8BVdHyFGeMgSaOMIrMjefz
XhjfKq2jidCGx/lYmCIML8sx63olGAYByMNDUR9i9aObI5+ru5Er6YqPZVEj90ElU5jf5G6C76u5
XuBn8ycs7KqE9JN1njHTbufdDSo0+/IWpQuzfNlRNop7MCksyNWmb/ccGl3H5zBoSTaO+EDb6NN4
tEugGQKpWVeVOo12FlNMAauGpQh0WtZNR+u2ubESfIy+0ZYfMUJlkAufBHdNHRtXa+wd16rmjaae
csanoOTOHRU+S0vsC4aRHwDpW8zZIrPm66pzpKRz0bcuI0FEEiLqdDChBqJusORV43tMp89DcrMC
86SgXWCN74HHCh40Zq78UMeAsocmSdXW0w9Yjwl+whCqlM8zhgee0NJm1yE96bgYcxTio5uc++KY
oj13BwEgWH80hXY5KW86RtnYPKAQCDQkuJ+ofkU24yqCJjdBeeAWyVpHaNlSDCH1iVoLckD3kARx
h8MqHDg9/WsUVRstlBj3TjoUdY06P8EDGyU/XgTHvJUXbWQuVUVbg7ONlmlVbJSWfLZ8ThbZDKcR
4Y8nN3gqwrhQLISNaIhRrLKU4Pc90f8b4KPL2scFA8OoN3YI5ovBmA4LpxA7/qltpCRZqvVOgcE3
JdO7VbhTme1w6ii7iKzuzpTvGcxvFvEzKJ/vnkn0gCWnYQtNjzzv2GkO2rCte0A3jUlKBAUNsd3L
oa1XhmZtLakDGEXdQ+Yws1n8pilYhKISbS0LNxBz1jGp320gbRTlYMLziVESqWNvS1TcqbVv25ta
XxP12OF8Zmrg7qtoU1LuUQRKS8M/sW+RcJFWOyJfW3DV1l8eC+x4lmO/LqBP6PEr7zHn/ouSXzNn
BRAckOdPh6eJxicmTcX4nwgLSZo5NnJHOYGvHZkXvfKPvnwkN01aRJ7IqFbfj1MGTADw19FR5xQR
/CLEOepCbGqbsI+Zru1RDfFf6rwlcCrflbqHqLXh/IGjz4Fc6Djxq8NoJ/Wq1fFr4FeswPv2WmO7
6S0igypTAfQDukbjimLPXBRu+WetR6w8A5uGIQ3WEGJ9ho98a5GP1L+paHHNW42AF7gCU61y7Sd4
3Pz2W6PaAcanRE529YSBWE8iuZjdxoO7DGp/AQQFnyl+S1ChQ8CDZV60UHlPQYRGTuk4jVk1hnNB
/Kp0fuM0XPEOKS4DKK5O6Fi+f0bKjTOPVVVyGRm0pCOuCHpHsMSz/qcLXJBakg2cleRPA1SMtrKi
kzCYx1QYpucBpQgBZp06L3SD9QAmtWzm49pigoeOYS5a7JGChTa8gN7nlzH6s5iutd1WifNbxnBN
6ogE4dgAiMoiQm02eHGgk6hzuiSu72Pp4fpP0CUhfYvC5irWGi7YYRtVhJEjw6j1V4oMLpN8JCZY
gcS+vrIpfJYNOqbQ3GTtzYKs2IqJk0ivhrEsQ9jAY1gdp04SRvs4jvcd+n3BE3ehDKJGWyqNRi2r
rJB8DfgkhwwHGlWCwAqm744hO8/S7FcyZ2hXCG+igPeeYFz6g99aaOj1pTCi6yuDH5nEkpQLp6Lw
LxgsFsAhsIOIHFZ1jtQoJn8Jh0eCoM+s+kVZJtfCdG1paMCJsR6X8CQi3Sbxyg55yD0h3wcvN9Hw
TN5r0WQk+k+MiIepPqZWgrHagSCZ5d4plNHKdcKJjW407DqJKzl+ZdWhwCYyGrXdiorIhqa7ie2P
xYAXUOekGO/maQYpsI1PzLqWBT2UUtBYR/G5HRkDShSDSCGJjUJtSf3PoNNzNxUzHBKUEDpeNNrX
qqZ4VR5RUa2h/PILJfUhplQNMuWW6s3KJauZcRrBjLr5aSBSeVaFZci/aUzCQ6YktR7txpeewstj
QHgE+/eVqhHicOBg7A31zpaHxClMNNsd02rR56jahWm08zo4GZ2L4FWgIsZY3+Ykbu8k/08J/rLo
QsAf8O2MLWOB8Ys7YoA5UZR25KcO775dFwjBpJofAEGm4/or8lQFcw3pgAmEFCOXwWphaKGDk36B
Y38jmQVEp38yZavYbWqS6E3aB5dlbju+rBQuzG811o7R4VnDEBmBt+u2DWS8Ct8bQQCkV2JTC5+g
UtT05ErCJk6FU63+ZUW4I5fZ9gLsap64bRt0nZDVrKG3Sfq60vYuW8VdS4pwFsTiFGVX38QaEkYE
V8eXROh2Pta5OCMMiTIgyDNcf8zKmJfFlj7zyZ3SVpK5LNFNqhY7tnXvL0UjX8U6iiseSIVzN4fS
HvT/VNNO0l06RtexIHNtEL8jVcIsp4KqQqTPvje2/ZJf9MCywmDsYyXJShDEfZCdUii3koYuodvq
DYMKV8Amj/YKxLMvifOR952FRIytYupgOrwFLHmG9g1sZaHhbTVJjmqwkMC3ssRjra+iFuFHdWlx
YAgZ0uEOBaOhwhZRv+FibINwD+fDllX/IpPq0MTEwEX1pq391UhqhlVXnKSIBDBT9+Kwq1vjrIyf
1D1qRbtseBXMR0B4DZgCp2eBHKUQYb2RbB2Qub0CxSPfQvJdaK7yXdc0/Hr+QENEgE5C5Fsb46ve
S660iwP3kQoRlBAJy90R6XAS7Fw4FEL2rF137mkAoBChGum6qF6M/9y8ga9KPc8unpu+qHkwJXKd
xn81qCDZ/YjuRsR23dU9v0RooppEZpswk6Wl6iOO83iylcbb1o38CniSU9HjGMh4/ytuKbmY63HE
BMxfFKTxEXdHTThrqRwhRCLYNrpxr6EDlcGYmAUTZRA2fjrxPHAyUh1m3TkWbwZneUNNyFkOD3cm
dG9iUdmRmqc0NegM+G0o7FkiEprGbcvdUaVvYZ6yvv3fKPAslfBKsbQQrWzno6zvStdhBoynVZ5V
wVdlHvL4ZCIz1PYJkhQRqIvQdnNOUvAlCHK6NXw721IZlxk/qEZ4sJZ+J5O2424aEsINhCM6ew65
O9T9XYP2VxOgnZFPmLbmuuMKVmEtNDsJD0ITbCFhbGqOqgA8BfYS9KEIPssNdhMy1KN3KtYLDUiK
1fR2VBJBYxiLmAFkxzaCSMMIjn+E/laFB1VNdyZxNEDcbAPgf5qXjyFO1koD7gnCcuER9pXe2nCw
kTZOktHSgOGu4t4ne8Apgmjneyux7Hd9UR/VsFp6yo/UJwQaHtTgFqqXBOxiAehR7hlSwV1hdOhO
Ce/dga0t/8af7KZeOVRPg3gOUqJcBlzcijXLUZvMBUXf6jI9b/ZTx49eA2TCdev3/6bKIIwfNY+2
f2enmGSv0lg3jPaZSkvqxTI/vUQI0xdczVnrt8zNUbXjIbFOgf6qmxcVLYz5BKLPve13piIxPGSV
QviRKXubzB1BoHCzicRJkYvl/4t7zNfux4ghn5G9J8ZruecUtIKl3xwkLjB975HE2vJ4FlwbCaKW
KD+51WmU26Vb1LY+AAGwNVolGQlzeOoaaBAKNLWdhlwqUejd2MdDVUUSwfKm12wdgywP9nbirQln
qcmXLohZJS6XBpIL1V0OWQX0u5m79BQJL73lm8w6PmbJIBFxp8YRmVaXPL/mCAw8LMtE1JviXisD
JOkd6Lmp0eRhi/gLsGgtvznKOdCTjOGZz/fGSyQzH0k11JpfZuyycVVtyzK5VvFL5jfJo1OnqMy8
BamUs6w49fFXwHTOZO1U3jt9HSBQMENyrxR/5g7PnkU2lPsGa0n7U6CwNgB5QoJR65dsrcS+Yysn
sgmiECX+S+NvqSjious5IsZN30NIRw5dcpoU9LMCBuheVI6kSoCWIa/Egtz8NKLH0HxMas1UxItz
dEckK8NI2cAktX8nktOTxMEEggkVdxo3RAWpnqxpRawhMmyy9NahHWg/efNs/N+6/CLsbxYzAko5
fZKG0N3wERhr5lJtg2e9pxcYdmNiLLCVgOu6CFAM8u4okmYH9l9bazo9RqW+ppxeo1hFza4a+Ps1
BHRwwKAfyMrDEK0qOJTYu2EL4dxh119AByJWKv3y200QHwLhzaLFav2tx0hYwarcMa/M8ngeonLD
Jb7tGRuM0MEC1VobEnNp+d0OKdQ94i4MILgyKZu6cbJSDMe4SLjLeoOyMMJkQASGaHyINh+pnXue
r878zcQT2Hao6mHKepuXKEDCLutImG6IyCRFnXxiPKbMZ9ToO4j8RYlrXsHyasIEQsONXRJbckSt
XrM9CUdU3eB/sm2KWgF2M8xnc+0GvF/y3kwPfuwtSFFcaYDCS4FahSiCjCsOZwGAuLJYix0YeHn0
FvRfanyGmOFPTmFGTrL66jzmJ9PCn1lQR4vXGa9yCByQEYvYipf5uhmCZS//kjNPzQaK8dbyzund
4EDIZVwRLPzh40ncIySCNPDjO7wyFsyJbkd5yaXqzeQwsJPIYD+KYNfcetan9XD4y+HSCIivRvuG
mBm4e40NNTaDg94zLdEWo64e5IxQk9LY5WSFRcLkpEUaIbtrTd2lR5fd2sidDhygwnjtog+S8d81
/UaUdzjPZpn2nGR7Qls5RLqayYsCnDEKjMiUoYrgN8iiH4n/FuNvCS1AbatgXa2MZwVvl9duDM93
VO2XarWnX+gepoDxy0SeTvINnTGtH5AgjGdUwcAvdYYzMHgUlpnTOysHCrftnycgQEG8IY6LuN7W
HcMfRrw8yjyZrsVJOxEp2T8iJknpOSTm5CUaT6QQk7iEbOBPhK5pHHeievaKuxyfdO+3ztcJvX6v
badcTVN9Y6tbJGa7S3LWhQQMFDo6P+S8GN3k9Ka19wxNEF9HRCJv6aRsBBsVmZZEaVZJD706e8pu
8N4S0hZGgLtuYHdoynZOtHmjMlXdFASglWpL8PG/BH9DJRLZWO2LxHXaVvoMhobu0mD6nP/lSnat
p3Yx9u2M9XqqwOuP5YOm/Bn4YAQPowEL7JRBcS0hWGrmiW9RI3CUwehKh9M05hnyg0E+ukm1VbYH
sz+7WIGNHE8pQtME7masftVJuZT/DRQBZQWGKw2ctqKwZcCi41zJmAsz4/OAiniTzKX0YEilwlLH
tt3UdLcElWXSuFRReI3J3ij61wQLFY2HWTRUURujXKqo12SITgTQ4ZmSmVTmNn41YijWRcBuF20d
43E5vgjQHsWJEOZADu36ySPwLYOcGYITD2aBg5CAFKmmNhk2Qb6uzfgsgOuamsE6ewucmnwrsa1W
6vCKcySO+qHiuYl0VCN3tYsdye+ni4Bc+IeUF9vWM4+UqFtPUA5FjF2T2ZGk1WR4wYIgQAlXH6s5
VeO01r+SNliILapmNtrExyEC+x1zRCRKsZRMQGtwynMIpwloMRINN7z1p9I1yUHo75aCx25RBukc
rya6ANCxVA1KCjsHvm9FsBjiUsZAoQrRlR0q0bOpIC1KB89MJ+p7jc1PuoSZhV8Q3TIvqHVtpnCd
FOxsGAJ8zj1b9KNdyybKyFz0vQTFoTsMwKAz+lJw/4RzpTcnqMtS9m+ZYtgtAg0NHDLbJZPdlMun
1/WtzcafRzUhf6AgtTrUOKGlrlmLibXUaDP8yHtJMug14Ez/20UvpsvpTMkzUBcW+tliR2ABIFLT
t2v2p4qnPJpQxPLd0q+EAs6SYd7IZKqnIfHofN/0TyZbNRBhyBsziMmzwn9rUAvL5M+z/qLJcc1Y
RIGwVhLPabEmFqP+PPZsVWVC80AJhulLr76nOWAygveW3p1YXC2QbzoXx/S7yREDikW0gMx99lFX
xsK/eDIsSlfe7Lmll3jnhm1Dou1U+LgMsOHLO7pAuKv47PJ+nSgbWVIO1KiCxrKbMzxRvsthKakB
F+RNnHLNepn1IuBJejK1cTJjH2LvSxmGKT+9dvP5X3tI9ySyeUoc2kH06nkrtSBaDuljVE++XixM
5CI9TFFZBypEhdReRQ2f+8EYX7XR8sN5tspUP2oeRcZpOThGXy30Jv3/8y/IqIjjlqnPwudHdVdW
w9eHHQOyVxERzHKl0TWXXr8wGMBBvyULIkEyPw8YQHiyuzJja+m6ycLEx6tJN07wDIXC+CQeio3/
uBK6fGkgxRn8n7DddRHaLe6RKf4zB7lq4jDaMC+VWLUYXIoaj3jQbs3JFonGY6bCXi0og0rzWTXQ
JvrEERLGkPq+EPbUxi4KzqE6SVG2rFN/mRs/nsrkq6XEBZKPo1ThUi75+CzlmWsCTBhxJSqrhDGk
LzoWdln+Wi4wzjy75DH4kv7T6EDO0dNYEPDo6Sa7KcanuTHg+M1XQzosRWy3QpL8dNWP9//KsJ9V
TLYDonwrCE+AjW7Ei6aoPJUvBhakww/oDPiMpt1xxAKncvPnWJt7NC5rshg4eLuVzA/ZM0ZiMBnr
7RqNgNrZxBJdW5SYsoaVWKL7TbyXEKyN1l37wjNGOoCAKGdC23CyShNyQaFskod1MnqOlbDk+pGg
JbR8iijpFuKo3NQg2Yoak+p2F8XjpvBMpLhOEWq/JsKdrgOQo7iNNY+Zns60WjimjFuFgk2sD8pZ
UmaGP67T8ofLuhdnhMsj4RCQSHGvFemxrYA84G67s9qXisGJukfM4aSRJejHmt3KjwpNRhke8hox
pggvjWVIrqUXyQdzWK07Un00kegdlfJd+u1amInIZMWacX62cNG5qZCy6moH22xuqv+PJmDpMKpj
yAShm51N5O3D/tXXJm/w1+h+Evkr7LfyQLqO9E3BQII3WcJibGf5g0uIN5kCVPiHRp+wmQqlyivh
HQs7XGM8f+lPQuGXxn8NZ1puHhTrZJlwaSxzybvjFG49ayeuBtGUYfOHv79zs6WLPsioMcU17rO3
3lXILj7/S4bvNIWYgTgQ9Z1QHTx2l5a2hhQ986iYiIryqm8isr/GoQRHoOObrrY904lp2DAAQYXP
GjmSwJ69wYrgpRtEjzrL2Kk+bMJ+IRPt0JBQ+a6akvUGFU1D/RpMSXpRUOzcnuYVLBSOd+FUhKVJ
63ZEFpIj1/XIfuYg6YLS0ST0SKYpbUaWByoCzCAHZZhfI3RhUKRwa+7k9uOm2SJHoNH2nN6YAVHr
pythwNb68sxD17YLhYIuShSb4onUiZnPNl/he3bJw+2w7ij7uHwXCPTYb7NnSvalusKLwUeLmhau
Rr8AFj1PmHeJAq2bC6xjTA8Gg4r/t3KwzQprE2otIa07mbRs/y811VVfxwfBqk5CXx8Ty5hHqBUr
Yga18h/44CVJ4JExHhuUaFIBt6Ist6of2VBXtkM0rCbOaoU12EgSp6tRhs0rGmdP8I5tzXoe0SZQ
RkGh7m6raw4Mh+TYsak3AQGYXUKJ121Fgg3D/BMU3ZeRyTeSDDqcssjKtsTHsZ6/hyjqvJs/JYzP
qk6iXfBt9DyCLM6tBK0SDU2wHlrGTuGw8iIUj9055RwXDl0jLiAzOFYH4YdJsYeh0kf4HGBPKKCC
dYqOqPPMOt1p6IQaR5DuSAcQT4TVn8b+VDIC1kY5K3geCiYtmYreSHLk/ESwFPr9iwiznO2UnxNL
PWXANHBbkDnz4PtHQ+JRxZaEPaMO0PRW5zY1rtUExJOYekpoUuV4uGTqABJEcjSBe1Zzb4y0AOIm
+0I8u4wtkeQbrGMaDy0OC4ZJ3RxpOLAHwGt7ft7MaIDYbmQTrlZcds82syhr0K+05Hykw5FwXXqi
lnF4iGlfSTaTBxkuoitb6/BWNuEtDsptHIrLQWJaR/kVFSOwQuEge+MtIpBkFBGrjQdePF641G+B
C7CeLd9hCxmNdmPCaaTpJuvN1QBFTkXqlFrEHSAg0bmVMge+i1AfYNWOX7pyGOPIkWN5EYZLfbwn
ZbSImF0Lwj4zSRk1DyraReanivvX4iQwqSDGwWHpFnFq0BgRfVprtiVsUvfDC0ssxgyVWAnZDalX
Xmc7tf1poldZvzT5yrHslhrLR/Sn4kvWjUOQvCHR2V3B4e7f1fBhweeyqmg+NSXmMC7QSylUiEaG
9kWYGnGMMT5ozEPQlOtJQaUzrQh9pCiGtRYQGLIi24wZOKDkTh8+rXDnYdSjQGJeEhJHxphRkSkz
QSKT/Zlrj5zWF377vEpKOxN2cSvN+Jlb+aOKd0MjRq2LfpAXMLD7ZNkf5nlMrtxo+bZiClDF+0oF
DJ6In1qS/iFkSDmsrQ4MbHSKdG9RoNbQignnY26qqdLnaRHHtlsqOUvOwPYLfjeeBMAs27YWMYgW
dz6wjBEqhZm2F4VnvUS/V8xjTf2nIamOdf2Q99Epq92rMO35TXzDWhIQFhFw09cQTYg6Je5UzPYS
1WXnZ0tSlg+KxzC3Xbn5/z1Zx9KCWWaHFpFrUHU7wmDY7wR7V3X/AsFw1GBkADdE96hCTezHq1TF
76h9kiaaG1xTY8sWnkGYYZFrQHhqQ0J4MpAxgRY9ealCZhdjfUhR3zNlHQA4JNodEpbL3EqKT4P7
L4KZbLAh8zg8kAiM+aPkAqHgBrTMrNb0f4JwqVVHH4q9xiQgYarR7TSDYR0q01jtlzrrExxAzPdc
5uopNjPJGQQdPgz5eBWuPzEd7oQN+OceszXaAf3qYQ3TQnKa+nvEegIjvJybG3b8e5HnXGTrYfLr
FFlPJtq4p+kNNHcZMj1F++UBkpQ0ElB0nYQBmR0B3vjUYDSYy+vIKANn9KkQoVkrk9Sc6o7H1e7G
8KsU5R/aEmlW6MSPoNJeqqV8wTw+zXNZ/9B3mLlP1YoOqGHAqqVrPxgOySP7B0g3Vi/9EgL+IhBO
Ytldq0zZJz0PXl5xDefZLgmHowoAFBQAeY43RXiS3yskX633i662gYJer/KE1XromMKXYh55eAew
42TRyOa2FKGBMYSmstC9HXWPX2AlR09m1CE6/o1k3fPkYjUFvwFaYXcjhIemt1Yhb5Js8ZLHu5iO
AIsVWQe4+kccNIwFQRsR/4wZEexTBGm0saj5gYCZb0wAqfqnJD+hvwrcb9k8R5DeMQyw7mLLhEMM
7HQHaybsnwNwnPLUozIRSRabmIASRjnTRV1rsJoyLDaFUJEUkYEZii7fJbaO+WaswHnjh5JVQj/5
QMEImuO3O3JuY4VF7wjietZUB80/kaBbYH/XmUpIQPvMZai+BmvTJNVObCXegHEeDOjH4Q4hgdIt
rAglakqWz3g0TcbOBsr9mMU5mbN+egUYcDV54zwsexBEHJU6wI12ebwS+Q0ozV3rvXoa4k5v6lQA
M9ianu3qXSDzB9YJ14q/UACWKSHdRSJdCzmeN1Y79iqSDCrEqm2tPOEqqEaXVe0v86q0f1Bk92jt
FaTiXTMtx+2q3SRMt8xCeFpc2aXLid/iHxmWPYNmtSL5x71PyxEtHp2YJYYHM3topIenyGtQU1dM
aar3UPq3NxKfQ52bCkTG4R1rMD+5HUowoUfaqUTLEludqTQ3t0aYwKYvAxzpEyNhGQAxw4VPukJ6
8xL9m62DjDuJece+q98D4OixgLHBDA7ND5wp4D/mIhpKXjnVjluyPVHXqNm2Q/rr/lj6G5Fw8qyK
SyG/svrRUkAkUbMsqhj4OT2xC8rSjxYGQ+da93lbebHqU96hkhkxLfwZWg6X05oHALKNo5egdcJK
JGCSAQ1RKTCKkHzn2HvAXYC/Yoyf25ZGregM9MjFcNfDZ0twdSYTA4BWID7CEHZ6LuGA3xC4UJ94
hPSn5270qntO6sW4yZObOqBpZdLfDadOfTbEkvDB1mPgCBCEiTUhHZWsn0zYlh0BuT7fNymW6aT6
f4XwqMVlzBwM6czAIsZqrkF9UdR7Zu66AJSmj4SFAiNob8yKhOivMnuwY81cB8Lbhb8+b7JKzLHX
2Gr21Qt2Ij01JNDis2BanWMaYZCmtJegaZ0EKnCsJBfD11YKKzqr2bjiCjaFN3wp8U5DjGVW8UqV
O3bM0Td/hmresYAPrSZj0ATMiBnwNuFDDz4l93TFalRtHilCrWanlnfSCUWWanlxjT15pkMXN0ub
vnF+apant9POLqVN0Mns/WQReOJL2ydzwfW6uHxYP86ieTy7QNNYXGBfz3z+MVuu2ZTzR7f1k+TL
eT9fHk/4SxdOOnPG+eVrjuLh0ds7woVsdeEEa/VknuCU8n/pARbO4ODN0diu+7k+e8Kjm00/zc6+
XofZbN3zNfiip2LxfH7Vs08/Oznq7OfwsznMh9nhMlsHs/Xp8j6d0MnPZvPN3Dk5s0M6s2/r9Wc3
38z4MfIZiImfzd9mmK3O1/nfZvqmJt/F2mOqtLmNZ3zR6Rt/uFltBMirwIkcwZ7+hvy11w7/8d7Z
c21+cGeHn3C2uUsA+57hk0VIDyU1tAE793iKukfuf/H4Gtq+Ns9hsvcM0RY4qwIEh0Y/9UsZJ521
GmXzPrkUohFzHFPxBBkcwy09DmwtlPmfEbaH9y/WBV6cV5n+drpFoBO7skJi6MYyMhyLjNUVcx0T
QCqx4KpJDQBlAiMcMFoAq9Y8FK5hegjQN0kk0CkQsyyJv6n/wmHMsQ1cFFAI67g4PVSGwJ5QvRlF
ty0lJgUyCZaiP9AO07fCZrNpWkcpvuOb32aoI1nuDgj2YlHedD18Ac+bl8ReWMDs49LEAkZghlri
ASP2slP7d1BvQl1ciFwKjfamhgQyhoGCq6E99MD2xJxlSrP2COhqfSS5tSNn3JgkV5mxeImZO0r9
ZBqykFOU1lOwuoW4bLiC3JEihZEpauSuRUABKmGUjmV9qQeXsXqyoFfbuXiNCulhibf4r+2/i/C7
Cr8Jz/MDdd6UL7OZ7Ybwu7B+ovRLRMOYV6caLzTwfXqfa5GRnnSWkpUWnAfpakpX37jBb5GFt+g/
zPRuiPfAfOjy0/e+aIT4ZEPzqyi+e+YLzZ60t9j7MqSfrPkiwLpkqa6dXbTPlfeJWPeovyyQiaOU
AnbFlLqftDh5rpP7n97/NN1Jr9cCG3dFZolTeRCY6L/du+Cf23o5IqhPRm0qICnwgDqZDgjaKlx3
GVXk/wRQyzHB/6TSKaVgMMZrDDI/xWiYEH7AqGRQbLLbkFgb9+raj3vGSzyCa6uwje/hPm6aZWmj
7j7foMnJZ6KGFaCkMUuNm2Q4cXrLG7SsXzJUNs1piHnt59SpzZVTr0H/mi2RPy0k2x78xZwFDGYH
0Kn2dquXc1SNwhWqqgs5EsHJpi2vINir4tdCVSentMBvM3tnN3RLCp75tZZi1HLCyPaiL7X/9f1P
G6IpBnKw8cNfoo1AYcfhJcPIX14sn1PvI7d/efTmZxH6M7F1Fqvk8Mv936bDoH6uHfNd8tOuUb8F
1BP8RBaMkUu7y36Sn4DF95E9i+uIm4Z2f83+eV1/mHE9tbV5Z/oGx+IurY1fBv6U8Mzrt2fjl7Fm
TXG0RqWNCBu1E8mw1Pns1546N69b7tOD9gfPQd+6P7wAbkLo2wwvC8Pzfbun/UC+3NVzXPbjh3/D
jdROCYkU07Pq1DoyKoPkGhPxsSZXM7V1ciWX/meQ/slovoLf+HswN0l3YoQNKQs7ya+ofxvwsRGe
jLPUPCrJMRr3FIGIBw33wupwYq+ZX232k40L79oWP4go2dT7sMO0hVxs8Lu0DvfLWD6o1Dokd90x
Lg6uvOgTIua/EmEzUEgBQ0G+iDTCf4XqOU+eov6uy/9IOq+l1pk0ij6RqpRbusU5m2BjuFEBB5Rj
Kz/9rP7ncmZOMWBL3V/Ye+0f0/0Z6reOP5ZKL/xKIzCDqJaouFfpu9Yfuu6LW5g9gLPRrBd9b3BW
oCj6jc2vNlmOPoUmY6UFcYej+c3St2GRIQFl3Av/5rqPGWu782AEPcq3wXljcRNL5iIMrODLrZAd
sNjR2j3zoQTbT6nUhH2/0KKvrv7R/7r6XBELmLyH5ZlFtdE8qGjDS0soyzbrTsA9XdYDl0kNgF+K
5pGJXXPD8bsu5aLYjDfCtJa8GBzrIeGXf/onggom2E/oKZqlsZNsGbG7P1WPElEewaTtwqQxw/Gp
k9eziM/hl/Ej0NdzoQek9RxQ7c7+lh58dlY5W69WDTn+rbx8XaOFOQOJ9bY5/diOByIFYSaBkBwN
alVgJe2Wkqv8N9/poJy/kmTOcmN8Sf3cyqdYEjgKiwK41hKeyD86tvSfKA+gjqudQ7ZP3SJcF3sp
9vO078S+t98dU1+zBKgL7HgNNhRO2dR5tJy5GizAmmbERLlwsFD9RdpR105g1SlmvxvbPA8CfWx+
myOOa459Fxpph1Siomgr0S+4YC2agT6w6rSzto9s8P19/oRo4M0fXWYJp7A7px6lP0ANuhOKAtkw
8vzK7GFdIbPLYqaKbzqj14pYBw2DR5WyiemGJc6NS9uG4CryVQ35kf0UWlg903bwEDKEjNG8aZFR
9FW71Sew52HCkm8vME+Y/q1XbEh0lZBo+4JN7sj/DgiS5TTEMYrify5hWRGGLNMfwbQXwHqDZUym
5jCD1J2WvnXTut96fJuFT1LOhPg2fOIC/BHMP0S6rSZWcj3MXOz4+cAiunpr9fqtHerfqkk2P6n2
hbV4K8UFGIikV8+0KxZgB0vOFJws5OLucNXsTyq+AoafTYkraoZjePMsZutOAf3sXSQcK/5+TN56
IukbPPbOMDOnJME1BVxG81DpV5aTVkxrWB9KB6Rdif14NMpXXFzfiCzHGpgE5iK7Q8oPshgzV84g
0Kr38FOWogFcxrybVTbip2XLNiTREVvh5TdZRRnDU+TiKCCeiMG74bNIrDwDUwutenB0HCBqHwyK
1y3wZLO39w1pyHUqr1YYvMKsjWKYCHnKspFVQhXxZiCpnMqt5v847PUxQ1R4R7SC6NoU+K1xFeWj
92bEA/SQSbkb87cOFwUo3kd96+32bFbp2q4IqklCFSKPaB5sOIQTkMcYV6OvyjgL/laPUYIINg0A
ixCvWhtsiqDfZZG3HVFRzw2rQ6z29r/Sf2UPgaAwbo8joZHE8iwCDo+AaDnHtjdWMrCCW/Ehs0Jy
wxcGNfgannAHtJ/ZUkxr8VaLAl7JepqozG6s5kE9uMApambUeGYoCrkeGabdTKZPag9Le2LrOckD
iP/vgtI9tv/yFKI+5VLuIlB5Q2JN8/RkYIVF6DEGcBN+Sg5SG4VgTGylx9hJMhPrBWc0EbpIFtBY
3WuCHn3ZHSdCFJPpXzawhUsNeQQ4WtruPeqgzg3kCHX5eVK5pr22LksExeShRdXWLxOM4t014MJj
5mTs5pIs11wZ+ILP1kPnhLYsTP603gJpyhzfC7BPDoymHwVVccKp1JQ87eMe2TkkhJYDRrwWYANM
9gQ6W7jcf8nnZK1R6Jr5SzWOK+ZOaEQyxhb8GJe1MIczwuB8WzEvjdpwbaHAKCQu9s5Cye4eKvcJ
G8ESbwvzjqALVhqvbUmSxvg9tj8xAMQpOZbsX1wY/YI4pn6lhBxi+hRuTqSNv/BCmCwPB61LokpC
zAJl/48AU8Yf37a7TOhyzVAivPp01bCjyZcTxHSgBMEphAFpEL56SaqvWCkGEJfo3jpzKsR1vI/F
mzcB5DIR6M8b81/tkxtyV+HxTrgWKSrr4bcxzMXYKWE9e2t/j3AOvfYmwUwgkJyCeC+GbV9eXaNT
A4/lFJJdNyJckPZTTdaVwCcljaPGG1xmx8r+zFusGtMjFd+VN6GU3EYhGKfJJDSY2DrzAc5zabAh
ABaxmdijtaUO2Tdcjfx/1UNy82V7TqqrzL48gCoZIWxtzusvnwyj30ni4kK0n236EnOiOLT07GO6
HMMfQ6VUI4CW0ZHMmoXg0EhtNLI4pdP7XNKEF8NmnFVXyED8V6SHNr4jcCowJZkT3A2GjFG3L5B3
mvKh9T+9tbcw9hosQpheInz3yIK5BkgqdDTvnbOPGlC18Rten13fvg02V4mL8lIoBS6+7gyN0esI
Cht97kqybGKY5FrviQ4pABJIPEMfZyTEx27eGpy2XXTy7VepxlvbfCYTiIga/14Jn9kOaDvjgXb+
5JMyzqjfguzR+h+DdSDqbBTFHvnMzhG8jxM1KBMijDwHS7hXH/qb8KeFbsYwtnGKSfTRDpwi/L95
v24QrvZEe03tJUYv73odtyBc3napI3iR+o16KTlO0XPr/g3zMyLWlcqdoaTNfAXb3elRxSuq8f6D
HAfGSv6tTdAzE2t/k2baJhMnWCUo3C8Nk6SnfEAB4NjIRC4enaTUODEGcys85sKCXW1h/tNKnuEh
XwoHeTqDHqdEe4G2sCE3ragg+eDFnfrboNJHKvclKK59GR1zgbK07hbCJw4n97EeyqcCxcZEaWOE
8V0IhMn+JmKtK2HkNYTDOgU3T6fhAK2YNI7Bpqv8jRy+0Hg+IYpoukXb6LciZt/Q0rG79cr0A0op
dWF3Kw/9tORRDrBpKmuBETro5Jkg7pXGPIB4FSTrwnGWtfNq+LyD7EzmoFp7CBgm7MxuQhhSXuza
4VGO8tAg6JurrWMFyGfY+bhMmgRos6jcqyO+IhWUELCGJQeGId8+az2y/51v7u34xZLHoDjOLF68
FwIyUWYdNVyrT4Lv28x3CAj7DinaZQqPfb63R3QX4ErKLzDNK8EooEVjFqOOVmIFrh2ALuSXI9pF
aj/4LAbMeOV2ztHBUqOiViyv567MNlVuHiAxPU+WRnLIwqOyNZuHpre3Lm1uI6EDFDFPSYlRSfEF
C2pQ89a11SomFSP1yLdOXjHoq1xeCCX23kAun48U4Ly9o3GyHOs8WCwgzI8udk4SNyLazGVxatRT
DSpyeMZngOUdmZS/cfvmlnjls852KojOkmkHoZbB4NMZqo3QjxujbvLXMVZMP/tgRZHyyxB3KXWy
AcaB0qbdwkBi3lZtcfAy3+amytUNAcAOcXrX1TuPwYilE7vSMiT2l03hXnoUAJL62CG8xEHCjo+d
HF1EqtqTDlPI5lkWNNREDfncYkn+r4jzsx4WBNAwF26Teq1I1bOFPE4nEL37QdKylNEtCVZSL3ap
erTRHZu5uXaiRwjtA0WORY2kxsx93D/V8TovHqV7o0iIcE242JR2na5h57uYrFZ6zzi07KsnF7Hn
BEAKKFkC8+U4sdYnmgofEeVwy1WNb6/pv8mg1WJ7K9l5xLx4YbvzUK6WKQrUsqevwj/OtD7OULHk
VxcLjjpaLb/C+HrKgPQ6hMpn88139pJyhAF4D6uikUem166uH0j/5TPt4hvnMyk1j9ThKwg3Wmy+
6LYqEad1az/UIY72bpzhm817VgnqvR3h7ya6/6xsDzrqvJjjzunkIeiS6yyMP1VxB6kHFINp9j4m
GIVwXxYKDEDzTlsMqDkSU8NVcTew1BFmERYvJUWvXTN8WiCBhdfN4j9iGlOdPdAYFqqQNj3gcKX7
Ym1ZXIGMLH2IbeJAbvIw3Bm1EdbAUf1roEsxxKuJqTrkgVPxy4i0n8L8xfI+DfvT4fHtgXNNCigm
0W4mbyqtNhhsfM7jgj4okxelgzLQ9RTsQgzeGeGwAz8XcO2cD+6kMHgeqdA7k9LfBe2G/hsfGc5I
b642NXmoVQshX3tyPJzE8uxnbwkx4Wzkl15PjrdzGQnS+U8VE6NZ9Jiu2XuULIAFqBMFEt8UrqRY
FZl6qlXVk40xuUB3huf0LjDk3rT6mBa4sbVoWQTOKc3I84Uj6VHdpog0vUhfNa0FvekrMxA1vobh
IezPyG3iiXU22eult/cnWqzuRUtfhw7cISO98mAMck81Mxuf3J4JR5FWh99o7HPKNmtiERn+hME9
dN9ngYA8Q5ipoOTxMs/uzPkbkqdZJ4DPU4VVKp8ZTUM0fDVgbMzhWrc1lu0wrQi+8riXtVWfoXw3
0rVMMCvBDpeD4o14PFHkiz1LlA6J9c3vue+iPwpAtx8pz0EpsbYcJlyaccvxwLxd8/eQEkDe8UI0
n6nb/Dp98jsE80YwW+pbxo1Ehog308HHFj8sQtXVUqds0Y9zbvkGcUd+au7rSL9EvcHgiWqYpWcm
tE/o/yrELNUVhQNlHZJf7BYuTE7Zgh+59HaFtI56JxNrow2OFp/CVBf3OG32aNlIFH7K++kswDMU
uIgHTF6OQJlbH3OlYo+opUHEFQCvrB06BcTxlyx9S5xDktLOa9nKtYhmLIpvsgtXrd1x4yNaK7me
xKUka1C76dF3iNoEFyBFquGOB6WxLOGwRRAKIJXQRjFL4y45qFTSgmbBYywwDWdluUglY18rXliM
ptGIIVNGbLskmrXWaHQw0WqfbNvEDFnmzKUlCeURXrIgb3HGg2w9qbxMoughUBW3Gs9c7v5mPdYX
LPvhQHGlcgLbr8Y19w5dYOyauwRgUMXmifMpyhGc4h9JcsCltX0UvbNC/Il6qFrqgXuwDKga062k
b9V4oemEPtC0rHKFmAHTRjtlU7Q2KH/TiEqY9r1tj9n4af6g17er5zz+Av9VX8b8R6Dz4mau85eg
G/AdLTV6S4Lue6AedY9GrHyMbLUGlsdh/U7rjrDgGBU/Qj8VvM1CfxbyJ57+qnHVkybhOgW6DuzR
7iLpV2Ozrc0v1o9h++WipZEpLtmZJXu4Svpsg8+l6MINwuTKgawwpAsTgbHgKE3wttZTi4UZIYD7
+E+4y1Z4yIc/yUCws3ZR9+iSPz/iBQH2++AbzuSW6S5vJNMyVkdESMas4hKG8yZZ1kcUnWYUvFtR
Qh7uiRZDgPownPKlJkHGmgl9QgkkSbGIfOqCbaEgGHiuzZKBpPtpR2+gOKr5SqoAJlgGmQbmOF44
Eqt8jeXFvKhoyEJj+omZQ7CmXzRDw0dC9ULOQspaW0f2hGIjbb+UN0UivlZ1IFJytXJPC5yHjAf6
Z52lSuWRJ87w3NQyarBsU0tkN0N2zA9eQScdGIzPAv+jMrjx9wXaX5dioMm5mHt8Udq80dN06aC8
Kv4plkQuf/RAf4o4lfUrFmjALVzG4JYCkxE14p0wXlQQ/xULjjjHzRCIhTu/1OI1nOePSIyHkLcg
T7YlBBmHkmY4CV0gmmyp9zSPnO0JShIv8NgxOHXF+zxsmeKoEJEFYF92G+8p6MNEYDghWuodBO8h
16L7oOOE9RwwdVm+1QcaVcs2KaTKdQ1gRjYoDUEpo4DTsLqlQPOcrDyImmiFOkIBG79ExV0PbrTK
afApymse+kdP/2czBUnnQ+sQ1ZDKN8YRCwvRZg5sLoKq7w8QX1jT46hURmZDD/c1U7ZRtcwzDirk
5EFLq5RINPloDQGTUqbkgOWZsjXiQRhtGN/owCu4Zkb9W1g9oTkBdBdQqwjYo+EwuDnkxS0pqWSg
X3N4GTgcS45b0S4ElQlCwk0iKerzkbVM813Z7kYP2VvHzUcCLUenvK9qSqnpMMzvYHJWIVUgO7M4
JEmMTVOqUn+RGKhwRGdfw9XjLFgC3kj4nohxaAswNzUaRush6Uy1GuvOwFoyOhdizYO26DTYQv51
Jql2unqKddJDEiq5LzmbEcfMBikcQDPGgP10yjysrM6Z5R3mynwZ4rnCkoPyh6wsTUufG8O/aGrv
E83vhQoRLflHEsl3p3svYfsowukSTPZa67IF2uvlXDqHATif1w07Qwo+ql2XscRxAYBn7MExGA0W
Q4TuNDPrNQI81LFF04FC+TMSaJjQarSOtx+6+Tki3ljG+yTLN2HJthdm3zVj89hr1icrQtJC0J2p
z8bkJil7psvxOaenKNGUlS6xr77A0xXusgkpARaKyF4SjHXOgKk+tfIvb4clrrcNKRW71HpN8ZcS
BGXTS+nq80o24YQAPH8wmnXUoU053TA7kH0BA4rdZ5xunFxsPCqq0mQvWjwZMuQ7Z2Z9HzMyrIlN
DwG2xmO6rgKiB7L84HiwWi1sorZELWWihY6YoxgfDRnTpMWO4zFsHoZxKrRXm7e78IaV1gxHDdvy
xIBPEctq5KSmWR9S49elRa0FlWtxHlkahpwSNuaPltiUzqzPzgR0t77P7ffUv1WEV+a//NnRDI96
MafPdvTHMBlbuU06BTm2VXfVkSoP4xnUFql6LCgsATg0AcWLUVfjQxuslc3ALdD4GGLuSwiw/Syo
InXc1CTAEy9o5uHVNl5hI6KfMENqQgqiDM8MkY7PDYu5vn8QjWsCW2nci9qvmmlBVffucyMX+t3D
n6ZxdhFKmVmob8AuRMVVZ/4o+jvleUqsjV58Cr4b07k5nFIy5hlWGUgYGqpFxEFkBe+N9lqwWWOy
rtognDHn8R759r8a+u1QQtUMk2xjkfGBMEQKZ5vguayNL8RFQnqUbNlrFLCNgtae79EaNosdNm4a
yhYUb/szaKemGjYGGxR222dNf52hzzQVc8wCI7dpb/1411gTMtybFug7EHuXPKAQStFVsI90GC6x
3Rwokpzkbyg1YjIbjjyPSNh6D5F/wxPoMcuMfGOXgpby+uw5YJ9QqG+Fg6hnWdmTae8SkG2dNZvc
bpCSk8BehiksIT6MebFOLaNGylJ+UkEeW4wb8WwfIhiqOqbqPhnZbQ2n6a6LnLitTH2i/Itgra4a
Pwe8Tg8TeCsxQdbB0CYjbd/hJnOxGutoVkK+G4BaTEF3TfIZdWBZKV9ZA6ycFCyCGrXwvcws0tJw
S8PTk1fb/lH8s4Owl45BbR2IxzAAk2PDODQeLhmxRCCwTHSNtch7E090nygZJtyBbJ8GYEYNJ3M6
F4eqni5pP72adbRlmbD2i/G54HDIJJL4bc5YPfIukffch/qSFX9LuY03Hz+b2DcIt5/c+p6DPQcz
gGm2Wtaaf/bnBvdDzPXgHZD6EDBGQEsACKoaD5qhsa9rV571EQ/aL1nwxJLJtxy1aOcCPUGjLjh2
0uFmDYfZbxZFgFsf9E+gCQAbQBt5GUdfcKgQF8q5DR9R48Ampgzek37vjGDZ2zrQJEpDhnVSk2CD
o6cafSnma5X97ZslHRqWufJPDON6wE6MTV02R/91cm6qH7fMu+sNTx0Cr8GzkCg/MobtXn73LN4G
ioVJ0u2xSKMHc4kSi/Tiwm6HtgAl8lJJ7hECDMzRkW10Z4rJCsubR0qlcrnFrJqbkWlSyDePYTXM
3gtGY9UuYFOXxADDKceJ49uZzLuU98EfvKe03RH11RnEzr41zrhNVOV57pFhVvVJtM/w19seMs0i
9lZuuO3QfbtIqGjB3eRuI8NO+ToJU1AIyozKjAk2eVqgZ3luzGkdRLsMilX1106/6I6JRM4oORy/
2jioseL6L9F/lSoXvOCqMiMUiMmqH1xuVD6I8cw8etblsvfMtZ7Z6zF8Q0a99NtuXwt9ETMkdJOG
meFwtpHY03V3X/Zws/dD6BGwHLxhSX4KuRJcWvNp3GGP0FCuqaFPnnFBY8PKuRUq6e9oicgMYI7M
Pkv5eHLOPaVui60Xh9N6AkzEfzLpNEgpXIf+vK4rYBVavbEoek0NaGi56sdkXwiNkVCrWKzXAiSc
f++rmQlUtmHSXFFAchXhA26j54kltA4pj+hPo2yvY7POyn/gjhcp/QPX8wusSAgHzrFhCFGVmADz
q8aYPKYAZSq3tuA9dcHJ0JGnQJ9CdBBUGOVd0i/6txErDnfnFiTILmcyltjTxsYgl1s/pQ/sNt4U
7mnKP1oL0io9ny6nFd/jU818r/2etYcl46vuQOpn6IHPTjbhY0bCEIfNctgM0DiSfm+HJ5HpSHGb
jY5FJCUPKU1RNesnqwZDKwOmZxUbkUb/tgl4ZA30XDvlF08lFomyQzvjPaDQ5uBL4pEuVa9PE5lj
qLuZBhYvTq5ds4YUXb5iqhfycxWiZN0BY0ZBdoom5S6nsQWrZBoXOUCItRF4MpCivCyYXANNPChb
NmPzpUUpVIKiicP1aCB80YiWN2F2JHt/vFZIMOiRkBIik0SeFcn/aJVNbz1XVrKu42GN4QYZG2La
DPs1uXM6ch/jHM0G47GP6VftIKwOQT1rw3hYWXl4MlL5MmDDnm1QK0PESBbL5ZOW6C+xjHn45m1M
5+MV7XIARFnjzy02voRObTMAdH5HllRs4bBZLZEULkLWxgJFEfsJjbuA4SPazpI+wk3/cHGuPbSd
Bt7zEAWMzYdpO4qZ3O6sgr8nM95q3OMpKp6hjk8mGyAJTLua0Eh530qCTg6qRZMnBv9si3cU0mqS
jo0HvNOah0XHaeVyH/SyZ9b+SIt/GapsZFyrAVnTv4BIBCU0e9gZ0Ro2uyo2UhYzWcl0Yqiuiqzg
cH1MaL+0XD8RS7rM0mA/VP+mKDyGaIQGNwH2/+dbzwliE9b/aNdfHOoZjaBv7sm2fmHpvFAQpqIZ
Fmq5XGrWok6xBIKyIlgt8CGrNmtmibOLS7V9KTryl0ZufO55w+WMYjGmprdGYqxnPuS+u6tBrgBb
rWqbwFg6m9mdtglmlwYuhA2eqIQ7lsC/CpRMgXVp98K0VgfZAy8APwUpz1DgmnCBrRW78AyLsDqW
dPENkSTEaNTDHZIVozQZPEdcE1jFBTBQhgIWWQRBfOtGBDemu2cClJnIzMqlHjM0gRUocZpL9+Ik
LjmtuN3113iYdz67poaJM7jyWcSXbnp1rd8IFY4DxqMJ2rWx97Xsk5CKRV+iCmFiWv4bUSCX5AEF
iUZVTEmq0YsTzaJP1qKnFI3umUJk5MRfUtxPwYpB24iFCYVF4X40/bQytF8oLktbn5iecOlqr82c
bEqMaD4o7/SdhqnUWjY3Ox4WJKBJd+/IG9lgB48jRrkbvECsM2FjJNi5yMeNWpifXbnuCFHWe0Y+
9PjZvbMRtfNQyuqloidQaKRgIhWRfLOOFjdCY0ihiZaLxqNFxnqumDmpgV5u5lAHyNKlvaqK55b7
vaPAxIguAgboavbDd9qduQSmsl2ijFcEESVv6gUVDC8UXjNPOQL0H65wfgHgVfgOB8VUSPmdMnab
hJpzreLdDAfkD64L2zM9sVwJqqMsY9ZG/SbCmwjHTHuuOgb41Up5uYk4ejIoKtt+n1J24NUvA5ZY
TC9JIODLdzYNZ38YV1vN2GC8WdKZI4mpqEbqJ4Kw/aB6YpJIwT0C3gKchG3PwNMaJly5U7zo0IB6
5QWPIOMDG/FeMEdre0SgtZ6ZXw461Sikk8xUkql3zbWX3lhsgKbw/vMT5s/QPFIpIprST1nH1c2U
jUqXzeT3XEP9tQm7QuJezMcSxrNHey7DPz3nDW9e+u5PR2JQmto+ptgcadSNiiPQM/caxoY0OcAu
npFvlihNlbEv8T+N8EDW+VqjKa1JW0TuQ+Wl3Mkx0mIjp+3IjwrVEZiCQbwqiIoVswGsHvB96O6X
ts+MTf8LkuHlA2juwmHAowm04wgBpcBwghYxcCOWqCMxsMeIlZEFtwIxWcp36fHbyPKznN7Vt2ll
Z1r8haIhSKPbjpa1Y/bB5rNmweI65DxwzLG50LM7VqwBSoInf1oSTKBteKCruRrIcyAk8upz8df6
e5BAk+ean/2VukpYBZj5J2O7gr+GP26pOsQ2qBaGieXbr1FTlHIlin9W+KFzdPAJS0ie9rPjryGe
hi6WqxA9etRvkBClPjMCxFWx/+kXv5Ln1jTUfs3fSlpLTgJe3BAgBU8FKyN+PON4LNit/iNgL4cv
Jr0zu3ePr0kdbg6FRWf9ajwKuOBgIxqbfrbAYy6Y7e4yohh5teiQWAmOHPcFL5utGwvpeiudheVE
JBlSgC5n2u0DRBn/hL9SxQqwrqcRJHBIm1iTkeG3Gysar4bzDPeTt5fpwxwdR5Y9LBHWg/3TIgtl
/5ajxfP9s2ZpGx6VkI/WZi4pMRCqusdroxW0+XewYIuRVbEWVBcp09eqNnk4PywqEwOkW6lIUIiE
ZWJde286qTm4HjNbmqY7Aw5ccmgyDHNZF9EBLaxhMWYHRR4yXAOzc+wxH4wcAMx9AvfVIkLLwXhY
w+nUHHmIYeWaHvWZKPNdOq2LnNeZpfiTbpaX3NRvtdkjwBFcIuVmHKaPMCMAVY3ya4PYeKCQEXXU
hC6rbnWgHjQ9Oi++FebLISjOWo78057WvVxK/2F46cbFfZ4izxlsXLIVAxl4t+idSwRDSosJZJbX
u7af/ZjcNY+paEzLmT7rlONInzaIqDNoBuZzM9B9u/BrfTwLTY69kmLOoCabe7LdiKKIDd47Cjg8
xzifskwxTZAAULiw3VSzSQ60xkPqY7BCrfaTG+xH3dh1kvjpokK41uxIB6d9N5k5EiScZvlelMgj
CU5tVbZNz7qqe+4jfN2CBV6b/x/2EQP74NUo2F1oQXJJhkcDBm0yPsfe3Hq9t9Yq/01iptPecexD
2uHc8fjJ49bRbp3H3kov3sk0dynYK+c2orvMSfyiWb5IAHPdxgAm2AUdE4xfBaji8GQgPrf52h3I
8xqYnth1e3Sq+AYZsbHML9NALZtTKkFkZKucYp1gUy2+I7D9UpALQ43RAISQlEsiOcEwuzg9y+ak
wA8XfJRt91TXf9O4lIKPgPmyPYR7BqJvwdCsFZqHAHdwRg7FiaYG7CavHvlvx1i8J8y3eVxHvV7W
sb35D3CgtacoxFJlYVf9Hfg69Hrazaw4Pb152P0LuvgxDRYOrqcEPq88dqQCmyY716I7awD2aibK
U34wG3qpY6VV6xrYTD1cekoP/HmPjovBRYntEURQ4O5hTbl1G0Bwjnf0zeK/CDk1XaARKHpmj8nH
3NMyau+xywdIa6isjOz/ZG2QEfwjkpcI8sIAiDs8Tdq7IlTUqA4VNacXCDQRLLnLiGe7EwiFiJKB
PQLsRLKcbHPYPDQgrLtl9WexQfe/LWpJg7a2aR4J3W/YRTDQZliH8A69YJHYdy3UGKOFi5MzJvhL
eUk0C5wczirtfSLF3Y1OlYcvmhCqglo8qhjf4ccinwJNJtOSkcqZU/s/RQhg71lHAZui113HEXmK
WGMjHCPD0XA+Ber60byh6QC1y4/s2VmB+xVsWZrYuQ0sqOfRUn8cc2tjL+2OfeDERF2dNoDNOnQA
2sEJftzQfdZHbaMzQE4fppJX82+zvEGTZGwa7ctif516BL1FbH07DGDFI9DfbZsaFaJe5Tkr3JIZ
qookZ8DExsbmBS5ktI704EPTxabRbXL0yOWlk+ZXhRHNws7e2rk8WFKqBj2+JC2J41129nkpQJhC
u/yMUToMqEnS6NFJ6qrq3KT+ygZ/OYO3s7kFJiQ3nfmnpdvafYkHPit8HQp7phtcITM8/A7pcA05
Khp6YqmMbd2OvzX9ZThYW5a1LRMdCtHRYvnFpIDVLqXAwvDfo3ReFbTRMSqHfgjWxXuloeYqroi8
MEciyMldMAlO8xZmXK2OlWYLmKczQ2tYeexhpdGupkx+t7l/GZl1p7n9gjirXsUugc0Ov/KgEFeN
B5KtPXVxcc5t61KykJC6saz43RPMZGnSE7lxNbrgaCoFsAtyyevpR3So6qMAN/HtAu5uW6ApibaN
sbf1yGhcDCe1Za6H+NNrJE6IVS402Px8MBopNSyFML2uqhhxVtGb5BgiGdebF6DLjL/4XCN5ltWb
+lSyjmAIjd1QqLt7OBwgxjA/uTn3o7MrWUEQBLYTun7FsPI1Wh3dvL11fX9fEEXuleU67knqi4Jv
zapXyC0G9Ce+4cCMYKwW1M+qRPFJk3LrYJOiTlKrjv++xHw4jz1hlGF10ENnszHS6SMJUAkXV9Ea
W23OV1ZhvUnaTC1gJQCuoEXU4ZIagJD0ORc3qO/s3P7mAFl7ySaeSZTnXmOj/tDbh/B18l6c8xCF
JzPAUlmU+1ynvdZDhsPRqsUuYbQj6rLhpkm2LOm5YC9rUhOx/6UfzKlzbwVc1CJ04dKrxnwv0514
VBoXLEQWPXspcD37+QPSIOSvucE6bc3UV4/SwmvLT5q5sGsQjHlrbZoBOCBkh1FjRCWgQXw6DTJE
i6rJZy0ina0M9w4yB8EVkt47+lt6E/LCyBNIAA5lfUSRbyytflKPMUKRRlEfQohY14pl80C3DLEd
O26xnrUBOTciNgcsDgzrwFq4OnXvdKvwCtUGYUEdm2pm2A6fDldgGgaLPL0FFp5M1VujE9Zt4Jbs
jJopeGlzuJwUZCbDwbpIYHRCTpIDSzJYWGP6NVFLub63wpIXQRHXXI/ehrBKlBghj5020L7RD6dY
vZBuoiCNQJRUkHQilDsaD6tlnEKJaTr4bUJAQgUmxZOwwQBiNnAETucxAzMS9n99o7ZCt0IFWxUz
7XuyUosfNUwh3IzR8Y8KQEshGgQU3IQr5M4hq54N06JkFLC1IPo8t9CgEo88iJEJQaYtdvQZ6z6b
Ty1sCJqp3QjxreSbmTMDjMq4ZVTPZ7l26HBs52IHaBMpdB0CBjzukmPfa3snLT8sv7wi81woxaUd
tm9henUUrRFURxxvJDi2MkJA75yt8W5KCQvxdfBvomFG/2y8yKVvvCn1f+Vha8CtxqJu2SKj10k0
KrDPttxCwjtI0SEEQKeFqbtQEJrcWGc9tvsWoboXnCjCzLz51guDEsIm4hFJt1XiJcnNFVyxrxLD
t6ist6yhL6JIzfx+kQ4aDR0kc58qF7Sj/SxJwZtIW0NBJJtt2bCqnbvt3Jxb+IJ2QTrm1shSNPnN
Ab0dWRkfJm1nEtxlc4lVYrBjLDHRB0A0isw8qIwxBx2q5h76tKWby3c5zjQL9Fqi4+ElRRDbcTsa
/NckO8V829E1dCFC59lfyLSijXE+DV/u9K7gbqLe1Rwss/SWwud2DbVtxBdq/GcWSU555UOvQLPv
R/sScbGbdKtkjE5FcQZrvxepOro54ps+Vr/OtSBYgcDasz4V+27gvWXMw3tEDJFYtY4AyoeJzye4
LbGgUtLkZywnpwHIsU0PZHpvTp/Co+mYoYyXsGpYGwHERWZnB8/ZbG7ZCVjB1qQsFYARBr37KItk
Hb4awlxLzB8ivacKVu6yb7eyS6ITuWNuWXdSBrN6Eey+m8b65zOpAXrpJW//4+i8dltXsi36RQSY
w6uVs2Q5yH4hbG+bLGYWM7/+jDpAA327+2IfbYmsWmHOMesm2toshWd7vtlBBD2o3PQgYYr8w3aN
QzigfIZTB5SRmoD5kLa02KHEcceEBP1R/lf05SXJ8+8mQ+PM45pmzXORe1tTEe7Ik+zNHV7INWgp
FtxueatS4KFeeyKab4kfxhIkb05sBx92g6zAAujUGfZr1VogMh4I5mDv4JDTl53IF++6MNeBQNvV
aP6jY/Vczf6LVyNfucZwhdzkV4F/DZeMsqYof70OsX/QyYtRkZWCLEPozrMilZExQw/NpEpby/ij
HUbExDEBHq+T+V7T3fBxvOTF09B7to/O/a4QYTGiBokRowd3IHv/g26Ea/hp+lAzmERDrFE/InXx
JpgeIrg7vM3w+XLDZa1qsQIuaXzYzUX/hPmGBLZIm0PwCUESaUh9EAQT6PiBTBe5Pll3sv+tLLpe
X7zEyd2fHyHTfwNc/DDugMg9sWRFYtSQHWYggJ6RpfBnFwUDSXRrETr2wrgFEWEH2ZFOmGzaZWeF
bzad1P+bHMHSiIC4GKeYRuQkZtJE47evkRyUcoceGPAPRBXnvTGQalOAQfwn7+M9E1sb1q3NqRgg
/4chzLmvfr0jJ0sj33RFGQXZPFAk6zEiCtm8yQzHCzu78t6zawtVS78PacJndoXVuAVGplWfMvoL
oYG2bfqS8Td1dKYFer4NXMgWqXOMtNfI+xxIhsDZtDRgM7EdYPNv3V0XydyP+pP5TJJ8LxE/9Gnr
j28gWcBSnC39/zfCwY2BSUKOzXHo3JsNOwZ1OJFyuM5jn+RKGB0J2qXUwPD54Bd76qGik+7wKlr5
HjF3fMp1JooImJKQeYYojml9K1FzeT73HNWN/EXV4vh8AaRYzjztk1G+kNZwc8YRVYRekdLYMbMn
1NMTD4cwX6aXFkEkjs+TgClz8L5FzrZGTqxpU+oJ8KGT+J7ZsLW5jlYWojzJ1gFNrkPvi1uozNZM
7x2XOnj8zZDs5f4xND99aFvsVvLk2NekNoFUtD7MbE+v6pMnXfiLAWLGXecIqrLngMYwyteqZrTr
bQMKFhOqkMOuxrFWdsBp8SlP+b4O3jhUrP5VHx/GQFCUC4euWQUm21/jN+I6bADwsGa0kKiW/sz6
C1ko7V3cMlws18koNx66Wp/ZVs64NfSrjTFaOyMUoKDx1lIUOv67TtyDNEnriJY/keEwlKDqC1h3
MIPPo5TYSHmbCAdyOvvfwGc2fybbOsABZp71FH/1xO4lPI3jW9M+muLTLPyNqL8ihFJzkyFIcP8V
EcM6Nx1uUD8XVtZf8rg8zW0M2OrSpdGLFMjkNTP6m9vkUKlASlNEL2aP6yEAAmfG9hfpPKd09jcw
9jnYJl6cq0ZKkjZQTIN2RsyAva0loTB2qQ0TQG4I8hgh9AZJvjA77IXQftU8PBPrxvbJ+z5Mk/+/
XaxCoGdqAXaFftU4LODnzCWiLRYvpTe+uxIR8Ps0fZTxHvubIn65n1bItK90ymPF4AoN5dngYTJx
lA26+RRR+hN7uciMW9rt6REl+mVKUhIzAarn39RFqGjuJB9syRqIaVF9uziHfF+Vd2MVcZAGJ2xk
PsYq3YTtR9vOS6PN2UwAsmNopJMn5XgflXZVmve0gevOKH261yhjioAN/shvLoutWykS/kdef0KB
rCTD2ZzgXs3eWd6M0+OLOU47b1JRcqh9w1Fl2sv4xmwvZScPzMfZpMhVZBNmN0/73nwWeoZ5GbtU
4z2inKWZqVBBBVPo+Z4SJ+eSEF8GOntclj2TvzZD5zlJy4dC+vXBJ7PQQmC8yowDdf1zZLzlKLZ0
IloMfGap11z4ygosxZEGpaVDGpe7/Aeq7djH0GZsgvkC5VL3sYuYPBkjFspUiTNAoEZ5tXzxuO/Y
m0zvJf6ZEDBv1qk0kuVsvoa9vvTc/EUNAFRe6DgzvluEOwQOM4OSmf86t+4t2zYTRaLP1iVB7epQ
4GRSAsVwFnX9MBN8FDe17wVv8NR67G6CtfrsOf+8cQCch6R9wIuJOIHLj1oAnyXWez7o1qHlBRar
8OVL07BZU8KpNehTU3eDqZG4G+W+/oITvvCz77pAP12c2IgSZ5Qo8tNOGJLNtrOncl+zoQp5kYwi
wWfGcC8kEtD0GRSrKoEpUtSzg/7yeVR6ZhzR0RkirLdyLfzgbMyE3OsYlbRlxLjSn7PVwHaj/Q04
FRV0HliKydsa6DVyMgAsiLEjqrpG2zBRPzk0mJggN0y06YwIk9BerR6dqCfuIRKiJuxuA0kYyQBL
j8KB6SBWl+4+J4VKFlW3aefwVxS/KtsxxUaAMatjbx8p84ibnAYmSxItT5VXYE7qi9F5/hOCyL2J
EQgRkYMpuHtodgCAsc248Ca51JQiZBjy3yon/67trVVfg/CC8Wcl7bKK25tt0WYkTXyFKkM9UNNR
Mcjg9Gb/2EN0Y/LJaAdAKdZgz882eGVKD/xPywgUZ23s3eISL1gz7EkUitBLSKwvdr91Zy6tHJ2Q
MP8cm6++7aYXkm8ZbWggtSyExegOn6IeqYHRrOOpgCjWOzRDzPt9hoCL5jFQDzVXNdFngT2iUXNv
BEuR+GUvRrpGjLITOlAawWjcX8L4WgF7QLsKL8feTEdpXnpna1evQ8e6LNhgAogiFpCqpbJ3k8aD
IKjLCKKi8NAbRko+GYrW1uEOB0prJfKei4rLjOxhwiexK1Pzds+TPS4Fy5NU165dyJpPiKuoTgNe
aGuoj3E+HkUJ8qMqQG2xL604mN0bDzS/pnMSzIMju+eGJ7kXs18w8xW3Ji0JF15uPLfmeO1jBR9K
UuhxdEpIxAqqBAOsOrwgmAPYXbv8aiTzhzdqjzzaGsPAiNgcFmZbE5MenGI3eHfstynZpEzdchEu
h3iku7bjfznXrP8xpshCoBovpU2SJJN/Gy5uac+PfoKSQEkjHx0jhLeclOLK5+ljxT2Kq4FfqR5R
F2c/6vuPWM94xmsTCVQP1qbDlYmtoeCkqeLm1Dnuz8iOwcT1OiVrXWY/Q0KghJ/i7F5HOlgcq3z2
iGboIXTnIyEIrM+ykfDqVeTw/b12VX1zcP5yQWVCnANiJSbnp0FQnfXPox49eosYBBbIUJf8fcpt
UgGFN5fbZF/BNPfycGll8i+Hs5LMYAJfAmpBjTfR/h3RIDEHRc2XoAJC78a8RTE742Kr29RiOJ+b
urwgBt9ELGpYti7z0rrr5nszQYcxCDgt/8xqi/quQ7yjoJo9awMfq7W56ygzLHFX7e6Y2lsk/F7z
R7z8E9AXYe4FWn2jPwLsDSX/NGiH/rcvMbd/RznFKQPloCdPA6z+GGW3UbfObmXeQ3dmnCBeigob
Ygtrs83/uQSdQ+/DeBOTYw3BoSfOJmdH4W0MZQzKcK+MpMSEyGuZrt3yLtmmQb9LMuaDKDDawT3j
RVuOMzuwDuggnayIgHxiuKKqnk6l9saKNy52bO7McjNEfBbtt453OUtGP38pQhOsf3lqg5snJcYe
qM/UVRogx4n9h1WsCs+9hxVUv3CePmSCvMSz9rGjDMLkZSD1fh0kk4BastyWS9+JNo7pEfQ5oYL0
/hk9sNbgXusXB9w2rFElXCsImPCWrvynMTRTVCk2Ll5vr5RgxeETjPo5jg/8s0jGtdcdwxFGPwF/
3Un3Dlqi/fSoanqP60N/z+tXqyQwBjekSW/AHN40dkTJlhTPDYhJPw3RPKF3RkvWtN2lZ1HkTRJj
6sfUX8wRwicYiRlB4wHYFpnkchOjB27+ZUQl0JQTBoGCFinfXU+pYQjVcMAIQOm+tjGep+zcsWRT
7k5T74EC8guOnx71TKwkFX6FDJ8kAdIUnnLPW2e4ArJA+4qjYpPUzmsUopfveKDQI8aMpVqvX7oI
H7o6/WjyeBew0bVHMoegpBe0oIhf2thaeO02MJJ1Ekh6POh1zYOMUJzwkrUHGXr0yDHec1QiZBwb
urGexmyDccXxeEt5J8XHoAHY9erjXObX3KngVxf6Vcbmw07+pWZE/AO/vQ7QuNKgCVafWffn5QdX
w1CLAzmzwfCEwSaQvDf10UbVHQnklfOA9DAD8IaysKUQo+qOx58Bt6msg4N0M7Z50GSbhc9PaXf3
IEY/NDTUK5hWjM9AgytKThCRrouK73jWN/pIvthkLhGCIEBodxkdVj/TnWMsQ1R4ofmdDYJyG1qH
B7adYoBiJFgR+mj01IrcU0tO7S1Mst1M+8Yjzhga+myyEyT6mSBLOlxDNb5T5iL/orpbdSwDrFoh
8PCg4kZ3w2+b4SGwFPwp6WKBoOipl87BgtFX4AIO3+OueOC2C2nf8aN1iK1ZHA+rUNs5WPTJhEXg
esl1+2Bopzr9aXTkY/Ux49pIfGPJzxbUODmZETcDzHqmEtrIMZwcdd3Y2i7ySoahvfWdYd4WAys/
4rgCcILnzueBISNFwCrt8eMmfbxElMjw10PXQu4B97Az1s9hTT1pWfa5mnKE5HDet25Bcq5ls9tE
8gcbhSQa3ZUnaFCrJBTUXuN57Ph/Dn9Hlv62Op0Zz5Mho43PCRBe4IjJOZ7qrywgEzGyrwnGSOqF
o9Iw6DNXXIelHRENgGsqidKQK0ePn1smMJEV/JVevuyd9aSvw+ZRuCB1GJAajJ5zVGbG6CBewmXm
NCs+MSAA7+gqLF91ssNTgS2WWYvLsIAxAr1BfDCQeLGa7/mJSvfNIuQl8CmCveMcZ7ek+Dt2dxZK
/ZunHHz9Xll0RaLtyC87jb745zaMP7pU23YgaeuN36O5bbtthJRmIrQh5bPOU3nqa7EsHcBbbDEC
esis+OfgZRiz9lhxTY+F84XfS2JJ4nZBAKCefCAezI1NdHY6SnNzO0HeYrDMKwWWsHhX+QqlxIIx
QKuLsdfQCfSPHuEr/zYj+Alw4gpKohR0OCwELCIce/dEs5czc3L3p5oXmoQuLVfU6hUGLGhT5r0M
97nKdsa3IDF/YLvOl1oOv2j+IsvBkZgX7W1vc8eDPvLh2/EWtc7lf+gsBhz/oh5bNK1D9rAASnk0
g7ZStvvLcuRYpXNyLi2CBIC3ICri+CMP/toOjStZ1/KnEMRxv7A0QIJ4liTxuZB4SCSa2ngdwBZl
EgA660dQEneEEPgm1n5JAIGvuFhhgveQ5y+fVILsk4bbYEpJPqu+Uv/mymMVNjvR0MOJaRMl9afj
as9MPpHBePsuKjdVFK97HWkxAhBEw8SlLcowxSRE0pBD/dd0RBq/MwVQbhs9jBdG/wc2W9UGSIRt
73tT4HHtCwyB4Ae+pVuQd0G7tMaYTDAT/DeiGOW0Agvwv5F3tmisPfI4BaYHcxwgphJTmP6Wr0Zw
6wekxgt0wdQJKFDq8l65KySTRkMs9EgsnfnWkbtr/5FhP5gXZd91GO7N1YSim8OkPKQtCy2ygPN0
meNZ7j1JKvunNt0bm1Bedk1kcbYHLcIfChJiW1Z/WZIthYyYa9qbIBxXXWIQDg1Cm8l2ivq38raF
t235yxIy/BxZA/u9HRM+L/qX+BdNNK+6kW8c0Sx691h1JPTm7604BCwKXOuUcF62ZflOZvMQkpjB
SWtqd4OmUukJQj3ZzOb8/2gX328cHUyF10AN3fHyRRvdIhX1C8t+Q5xZ8+N4P2GLS9fY6jJGvQjV
mKhEf4rIuiHYIAx2cIsRmHg/DEQJXwU7hoWkpCSTENR1o/rKeboqHnawCsbZ4sNwtbTFJTsWtVK2
qk81E9473yxyFwog5Cnvk41TvBakPZ8VZ1d2+9n/EXN/MNX6m3VZA17D0oEPo2n2WeloGvY6WC4+
midrTPfFOGPiHXbFyPtp539G0Hy67MPUcmBWpkvoXuDc0UTGFg58kO4gcpBe26icS3M3uc+JfBMN
vHAyZnCkqWcyT5slIr81SqYlSGOqQUrKsl2H48P3T1PMzIyxeRxYW8tnneZij4URYg8YyQqmu/j4
M+/WIVj3cyytdpzsEVuvG85XC62YNsNMa9O7P8F7GBM2NibLNhRN5VE1chmvY3SQufykV9m2ofni
+xCj/BL4aAIF5Cvsu8/QdnZRbe+1yH7DEQoX5a8JNj3aRF0NZb8VRykBEVHpYDzc8G65B4Bjsd4f
Jiy+c91++NyDlcwOHQmCYWi9OtjR0n8o85hgB6u61Ck+4+RHBtENACLLAZ0M7rHHWSe2fSB+mN6+
oeD/qzvjWLb6dkA1WgQwFcIiX5dyXJPd2fuMTR3EA33024/4j0SEHaHr1qn4cS1sA0OZozpbFoSf
pWgs6waqZ7FqGHio7VYbnyZwwjZvR461IbDFBkQS9Ta6rwR8kRuQePMFEURDnFEmz0aXU2wCC4II
wqOdLUsEygm2HAs5l6XAkSGgtArNF6dqdeT0v+kZEQ/60Ta/x/mhR9XK8dnhoNHW0PamJVgWElly
s19NkP1ckAeTvwOx76nTWsBE8pCc4eQNyBgb+JgeEJK4+E1wVoizV9d7OYGwK9/hNvsDDbuzLizo
UZVnnWVubwwJuLJDKMVkbUTXCRZqUVv/mp6vjSFRMrwavbapYeF1c7SgmcIstQjzzx7/SRxyrleL
YM/zmbCVzuLupsNL1RPI9SxNJ5bg6asvLfgObD/GYZ1VGmNzgMREYY2TtsiaHcIgsCFYq1WYassS
n9pcT18ULLPLvlwNEikzMj0/juhE0DqA6UkCa5XpeOHrlIVATj6YGkjEhwxbm571NDrYgZEtMDOe
M9Q64s9B9ufC/3PIwhjN7slW1vwaHwP+JBNxU/WWl+7eIVCnRhflUp4yEV24HUt94hoyZTRhwsgY
nMD7vjjPkFBA4fbQNzISkh3U1zabf1CeixxOUaZ/9tOrUfjLilzOfeqzJEJGlxNBIb7Gsv3I+MdG
fYKONr2UIYaarHvW3fGUWSR1dHtPK9+ists7dbUuSR1FfbjLyFOYQf+YMVbOmhoeFmEGkw/nswXk
UUena/22dccQNN/FtJCtl8IrnPmtFLTb2pXq5ORRZnGhfgVidArqyzp/L/tvm4ZvH3Nf0iGmZKJU
+5prHev0fJj7TWhuencVyI2AhWQQcAlxxURs8tH354TVrkYP4Vmv6tKNYE04vNwwVfG0UTh9yzRf
V/HRR14N0K86hNq7dH9CyL/FIUD8i+oedhq95sbe+8wLTdBkLjrkiYFDXv2J/BowCShYDQEZIsex
8ZaYFNDkYBUu3tBIL0zQbRO7InBsjbkeWcTiJcjSW9u/js7Jad7DWnsbTXddMsjUfIay2Xpg0JFz
Nml6ODzprHQVI0F8sf/WwpPO7CzOu4Pl1wcNnzmdiSDTJ2jfE+YnmuYdtTbcyQH7fdjzzvUQRJ4C
SquUzeUIM1Dt2UXdIF6mXUTBPUtrlXfVPcTnBlfKG1bsK+xx3IzoBsh2ZXaFXwAmVM7knDliOy2c
8Oy2OB2xrQyxQ6xiyv69WwxegQ6a6s84thLDuRIwB2Dd+ujdKdwd2bKrwkF13DUNXS36fkIJXNoH
Yr6QdthP2qcDwBJJ1T1x7wZtLPeF+Gws0KSo43pjT3BnmgMeOPTmjG3DKNa+J9iPvrbEt+vufdA9
jFGEsvBjhzxRdoGCjnmSi0PDRmtUYkMGh5MzfkIr3QmIMiZhI1911366093iRtWrmyBO0AyHgzNk
W1EC4CbglxmezbR9nwZ/ZJ6z2jS2BZkVTok/3A73STg/lR6DAhnY2wwy3ZjQ2tT+NaBEw6JBRWIU
7pZnovTxPwU4nWoNZhXqOnCDHpIPi/EPSTxjghgBrBpaJI8ozAJLD9dQg9KP125bxz39244Hp/BA
4pLBoKLIGaMh0BEMvHHJ5mzL+3x+DXlZitjdB85JGwAP3Lzq3EaPLDboV6x1H5tPxs2i4mQevLcd
yUSvXFlGdY15LKBcr+3G6+nQ3KV6dvIJ/Rpx6CYpSWj8ehDikgQyuOpp92e1ihCh0XwZMFdIrCUf
rzbivY34q0dGhvJhgGxUevKZdkr392Nt7AKCSwWXg4se3SbuQaP5WldqpWLYBztw/lfe+xaKh/mY
sZJ0nI1adgDi65IzMiUr/zVYnksDYtHWHODrJusxfViMhDz27RGRJ1O/68dLplBSaK3rn6amBmKm
kj0riYQZP/dUDgxzy6BfiaY+5Q3bS/IkmuwbBSntpto0Km1Iem0HQsttdn/Ky6OOAYimErKXY3+0
nFWzLHYk+qx09OHDl0n+vAuxKybfR9865m/u4VmJuYV4IZJwx9scIYMmNhCW8ikdVfo2zq6C2tB/
jaiXJF2sgzvdlIg51pzdjGBIMWBsY3O3WIO3zlHd6zAPynn4M1yKashC1LiljoWYFXjJK50yjDP6
7axgPgRBltXCVAujun0OEp3neJX7+kam9TnRLKQIclk1+imFQdTKY9RHhOtkmNfHHfiXJz16TnVz
q3XIIsyehhYJjMNkwpuMP93vL8LjHdLiV7DToftaDheNJhwNCpYeD6ipTmqG/6wjdrR80mh+Ru6d
oPH3fo0XzDrr8ChiS8Vtw8Bnd1Dk2XXU2nVgRLeeFsCIB3UwOexjqktlV0fPzQ4mJ5gItWPjuWu3
keecxaI1fTqcrgbas6gDyFxiSDRbq1sY3sCDNNH2zBzmTYcbrr4HUmJ5dOedh5h/gI0yGu3WR7RD
QKt/G0Tylafa9BSzUiwtH91fDOPIpm830+TNc33k8dj702pFC8H409O+iJZ907puM0l27hwSFgBg
82gwHyTa3tCrk5T2S8w1aUTnXHisadFlSPFignsIGndlkcbt4rHJRtDOv3GBtBV3ux7+Zla7R4R3
7JmJaChclblbUCzbdXod4ulbvSDFQAsIfakIvgjuyFm4TjtWxaeEu6hGousHxBsW2mGnl9+Ddavb
aTkMdLnjRuTtZnTfJHrrtIdnXZLFibClkTtXD44ec7OYVtRSisEsvzXkABqsP+hUg/Lhp285onjL
vggotDr6AHzMa2lbGNAk0l3ety4fnyecgxtSddDfCx4fy7qL0ltUfYijHR+n99u4DLUmrgaktl15
HRx/0ybTivQuwR6/tY8Dg5Uex+tQyo1bwhwAWlcNwC/Ixi6Q9ClvaEMp5DpMyfp7TdefB9BWrlPH
HzPVzPe/A9gBTXK1ioc0v7mRbrNvvY7dX8slNRqv+vwYkwpHgL5iI+bE5sZNrd04XEfEDYHJOJE4
TLauO+xijKVXUu8AxIFOs0wmhJiPcgaANUGIXFq6KjUKGjEWzw0/UvUMIGFRBcqthfsRnn3c8gHZ
3vNWR3VwqoAdCfEXogiDI7rw2EOR29Vws7MJjW0E3avKzhYFxu0ctnEz082OOBERguCE0gioym0f
qyod1dGbf2v2xZNWryNclY6J7vVXy1/wzz354u3XTaIlMv8VmmCeZIfDgK05L/+1ZtMog/da/GgA
PeK7KlVdHCIA4T3NWucwiCf/CC67KhlvAqrNKP6VeRVfLElpfcLAr3mJgGw4IIdQmSf+zKvf3Y2O
hYqZc93XjEUx1NTzhjy6bdwATeq5Poojc8DpHYMYDl/81CYkujhYlukIlOlFSX8S7+a6+rZsynNv
k3LOZrcJbGSVjEJqSiRJhRP86c67o43LtrhpbrbVPexA5lZHYz5h3R4jb+lxF4wWlILhI3bFuS7Y
BJheuamJepI45dRvnMQTbKYz41M2zYEgS3waV6gHFz06xPjekfXITNWGG9eyojWRUqN1HCoEEdg0
UJAlcYxuaV4Hfr/xKve5a/xNIxAjxh82w6KE78KGSJ7z2iMsVfOluZVLJIkErby5bMvy/4Nvjmol
JFFQhSzAs/5N506wge/pEUIohC9ZyMdmjKqGfh3u/JQtkokCJc121VuNjNzE9TwmNF7ad1/hkUJw
7uNTsLtDncmVcEhVZv0ss+eafExahovv8j93yqgdrCxKowoXgmBXUeeorOX8FH57xEdMwDO7Byuz
yV1VbfUiB3c7x3LtCxK20VdNRkQWB+Ra2JM5Ch+CdSkPy7WO0ihsaXq9Y+jfcwOm6r2krcexOOHQ
5GQF3GZQ3o5UHqn+O6THkOcaay3zXRUm6ryS+fNKuNnU/4noVaveSovgbkhvXIcmv09RlisEU+sc
BE5kzDuKC/VirphQsZN0j/5waDkMTtRCfmT+y8Vx6BmgMDwyYnnx2FcWMWMBEg7QET81Cx1AXltx
Zg/z1iWiuvDQNGHoJ71p2aYPEUEciF+Uj3FIni1ostkL0gb0WsmXROVV+wjScdJOrMh6AnwdxPMw
bxraVSQFOAcYktKNF5T7PpQMYfoq0MssXxP9p6luIxZvVFQLa3B3qWSuyf9t1sa7EvOG1DN9OIBa
S1YwAH3sZv707sTbrPgqm/dg9NepAoJzYMaXMHlYDA8y8VdbMTsE1hrICjSm0HMDn6y5ZUb2wlac
u64/9HX1a0TTbsgaDitdHvV2ZBfjHEKLSAKPpadHOoyt/0aDygjEwD9xL5z5FwkKEwLksPyYEGwN
Fm1nxMozq96cuV3HLbVvsi3q81D49NWPItDRMP0wlkDE3CnIaOWBPzPcu2Leiomd39k0WvaA/bWs
5L6y+pPnuVvn047KvdptlZW/K3KgIpFCM180bcs4HAIxzkps8jhfDMQHNoP/BESI1FCL1uaqpFya
5DahKHKYEiAR+qH9WloKON4z2cqkihH6/0vXIuDfSfJBCucWg/x2DLFgGi5XhM2ggy0/KTEUFaNJ
mDIuiiMvKMQMSckHIa6An4Kgpgr6TT1719olyBeVECjyYmbOY8qzM9JO5aq3cKqafhG1dgNszanb
la5F59rkfa6aDsQO8raGlA99GgFOtBePpnwOTHKhsme8bgkMNiNjfP4Sg7xs8j2Mzy0ErEsXWv9E
Xj8SLd9UId/TuKtvHZJNXYe62oO8DZ9tfyLwISBPwWRTbZvYpf3Mj4j+lbfQknsVggG7ilxZwqvn
W4H0Pe2dxZy8KNKJpREVxnRNZM6n3pKN4OO1dPD9kLWTkbrqD8FD/fcF46Ms+POz7KDnHitBkmkQ
3QcaCVQQ5gNk4d1Oqfw9MN46bZKg6n7qrPWU/2jDW6htNdArQcr3hx2NokIbzpNS9BrhRZfun0jp
Eozsva/sTR6kh87C4l+rNSdsNsEUpctWXpBuNWctPxEn1cGmA8lolbDWimOf3FCwGqxsKTvQmCAE
QY/h5rBf6mnZOO84hpKy2M3OuFZlTmqCoNaKn76Otu34ydWss8MpatayvXmVGTj+utxLzEQeBE+f
k8o4RjgX9WkXgGrQILT36IRrc5sRmGquaJCfmuCNJYeHrlKb+bNa79RgnZj9ALk6LhQc3bkwyBLJ
4SEnCFHbzSCxYOonOz7Z4l5m/cmkLxyGUxWfbT985vnTehXhsSqq3wy2cdySSGTzV3/F6RKyyQma
+0jhaITvNXivUcQ3ayJqnqm+nTEe8J1rm/0yxaKQMV7mdDqD/ekccD0eTj2yw6jcrPC3hFDrvWdN
uhmhm5GBSLwQjjPcTbW+eRv0m0sWsCSftAF0x5IUfLOBu8Mp5cqN3QWqdXxLyQVz5hO2b/meOea+
LdiPz8eBJxKj5tbTQV8CUs2aR0+5V8Kg67mpJgCZliO2g7A2eRyuQ3bADllMLflP8eiir0Hngevc
wkhVA1hwzqWLyA4dSjWS4VAeYnQMFpMqC40PlW1F8Balz5zF3P5UFBM0D/GW8CdkMccyWLxm0yjd
78zcVCCa54Bh5xUNWNe9UwcHypkRHVA4mcZVbRJ65w9Trz5517RiPa2ZB3XUx/2Zey51giU5fjN8
cDeQ21FwjqC49xi9Jgwx8BqL5G6hxWyvhoaay0HOopuAka5x+mfh+uOBYkLD72Z8QtZbN/iOc1yI
qktseK/cFqPh4O3qOFiTAb/1KDQgGcKbslHRlpXNoIcRTY73wo6fsybfVba2KYLhqvo2/iDI5fDy
uh1STDIJPgtaXkUC7I7MITHIrPyeWHXrN0D5hqNnibeM9BkYSep2gzwnU/+KJlUJpFfQtDYB1O0Q
F1wXhLdkIGqGvfswr/mXb/1OWH5FklPV0jZYxBAX2w7+cECaCkQnhfO8mtV3WaUcUuZBI/fRxVZb
iBcEWnyz3VwxuiC0qm4uLUZlBx1R+0gC95g5HfCBcKdxZLC3b7humOD6tUlER78VBIRHRBz8MeWL
559cvqZc8hGqfMuAg/hSDz+FIt5MFoOzctFMwypotwXUiBCvcPbVWsmB20Xp4Lk1UmvPrtOuffzD
SM6bvcRoWvvhOu55AHICfNYzj07nhse0JCK07Is7e6OsGT5khyjZCA7claxQlVUdtipb2yxEzESK
Wkr3yoozaj/HjPycMTjEEXN90e+DtL/M6CLS5hUkI6oaBokQdSpbwBpDyjliwPBvbdkeOqPcmQ1G
vaElIc7fT63Bum5kpP7j6qdxPsv+wZN4bsrylNKnoyqdxsucfo2Esnjh/GLZ6Nnc+Na/e4ZScjvv
siJozUfXziQyQozyJCmAzVoS6o7oiW09a3OkExR9HWv8T6AjjGBy07pmsGx7PpaP8bD7B3t2SggG
ere+0rnGp5gsWODU7bWtX7mZs/8DI8+z/lBi+2QCW3kz4L40pY5GmgvfxVP1JpILa/lwVi5r7Yvt
P/6//x/Z5BfZ0lZo89Yf7JNhxGfcScsZ8YM+YRnaYImimuaDUC9Y2s4+d6uYIgk8a4IIOTtlMiLE
9LtsxWvkMPoRxSlKxV9X0pCpCWDkMmohv4hwkY7e0C19ZsHnyKcqql268JOLBT1tP4U8ugGXa/Q7
OPkWJMIWMk9LcBINNttWHUmNx9gx5pxgTKM+7r3KG4DZBCVPRAInZ0ELgeinQIsZoA1SdfHcMfib
fqeJLIzky9MvQY0A2P1i8qGc8Ihe1vbwO7Cq9NgMlrwFNm+ECT/PJVjHJR28NP1jgZvTcOMTS5za
R3byq8Gab0x2mILRk2rHQB7UIMptorCRKaQxamIDgE/AzHc+duinfeadGnIYUYHM9M5h/sKiR+Bl
r2tKM9LdaTwkX9E4svFUueIFpj+W5rhtyYaoOMUeIRLPKjIgxYB14J6r4nVFSC/6KCMcD6JgxzM8
6AlbZG+ZdbI0sYEh3bYwWqJ6bTu8MKZzNJ3ixbN0blA0wcbe+I+j8+ptHEmj6C8iQLIYX61AZVly
9gthu23mzCqGXz+HAywwi57d7rZEVn3h3nPjfU3r0eYsY8kquOjLjo25ZMXfbaiYCtSk4TJv9bG2
JPmSsUY4Wo/6ye4fWyIzjClbe6lcscXdLstSocKdGzX7PGEi1E3BLKGKyV06MVMqae0Qz6IyLjk/
fYAkNt6OcZP1L4nm71o+wJbYzhZILF+jW/ym1Lm12Cv7Cpb4IS8inO81Gijo2zhtCb9y+Bsm09cc
LWKvjvPYcEWQtPaqLbv3mqJx7uUpzHPMwmTqsudx/Heh3HWGfKyxik0R/40plY8JBdcBkx49A++B
E7YOKUPC/nnxaOjq2SmuFZ1/1TVrD3R7FkE7sHZeyvA8VzvJ0MiE6uwwlKWyhEviwrx/AR2U1MSR
4u+GkemvcMJTT4G5o2/kSRawKYgUeLAH5lwem+GW7YN9iMDtJDQS9cwGvSL2AM0+UliLL3NBihsS
IaaRsuoYUe39AR+zy4KAM8QzSa4dfbun6T+5DZIWj8dfIefL7fgNEdFSkSg6nklC2e4jTAPtszMq
Vi36AfEu4+zPvm134Ucj23OOlD0hd1U3RmbNcmsqaxtWxpucxMqfXxSd8ex3xz52jnMmA4Icv6yc
9x1f2YLl50FlZLPRmKyzexvzXTvX59xgeRbEdIxjO4FliIDqIdJKwDLgZUuBftsJOYrIugEA6Ruh
6zerv2EKqx8kSylUwqpDuGk2SLFe3fCaMgCi7Fze5+6C5grnJuOGJ+F2ge7UFzksQBmiG5XY0evj
04Fl5Lj/D9E6O6jL76qlJBMEqk9L1HCoA/f2T5bLMYRdrnz2xlM4f2U26xfrsSWNI2eZ2eNlUAan
1GJK9NR+sBOwVtOeTLlU2A/g7VHRMjIAT4SIROa/ZvwxevmV32yMX+qeCgAzFoxplsVPLALRgbPe
5+rSJBopLX3TesT1qts6ZfaUphovzFdDl2QYKOMeHTg+FhLBllQqkKPscFoPVdzLOJK08c8tXwuT
FTFeaI859GJooQyR9s4zOAjLes1KZStHRrFyr6zxgWVO2mGiIupQx1Qg+f3a6iSMdxvn3qIzoirB
ehpTr3R+v7bBnw9UlePEQ6vI0xh/eqBoetEfdWCLFiHuOfDXYWbFtwRIJ5wHWy8a1oSg8BYoFBWa
wrDYb6rB21Q+H3JPnzuEp2WzlaA28UABDSSl4FHkiNc17AykP73ovgHuoQcrKz5CAisG67XOgVLp
3ZWTvKRkxYK50svwlFZ2kET9IbKmwFwVRcO03/H3riAEoJLPUMi3oVvt9bm4j1yaNUvzFEPC8h04
jDjbWm5y3pyqvRds7PJiqU2Bi+QpYSgD5qtbGgwzB0zuHDVTsv+FXpX9WRTjaWRyCpP8+z96fqkv
jv64n+U16XAeRRvJox6JF4tgqDaMWf/m/98bQ72PXCxFNglLXI/QJwxos/PEFomZleMi52eQNhFi
PM/1I1IRTK3PPA3d8CgUWIVSmvQLxiU1eZGx6tqRusN8oZg1sLO0xNO92JAGalu8ePG/GOGOAQaT
grFK/6nwGfoRiuuJKQWQPgfaIzh+BGQ0nUzSlr2GO6ZBLz8HEx7d0VC0tlO+qacqQF6KX8+5mfoF
Cvsk3ybof6MZcQRwhYaBV7xnICQEH1tCnFSCl9yGbQkdKK/h16N2XEx+1p60C48Unrrj4vpFbTix
f9Vthvek57mKcFvC0oTYJD2m3D6/5XXzXKePiXIZxby6IBMb9rgl0/6RI2OSf47/PWgQspEdN0n6
ZvVPhE4s9yknEGStTb0QAO3it5qbfSpYl1OlpMz9Wu2dNgVZE37uJmVBoaPPUluHRjbCHwY59KI1
TxkPyFgCFtcR9XKulFZ5LSoSP+3ThJM5iQP4RZWZXEBuHqIfQ6IjYiHWsG8BjtaY3DBc6w2J8pPW
H9M6fpQtO1vSUfbpxALL1bfe+M6SSIUC/pZ40OOW2xgyblPg7ji1wjl04GWcuyd/2hbtH9nkJXV7
hbBFh7RE/FSebYW1VxgMVVsHM0dknfR7B0KFb5lX1hHVkuRUj5zETN+hVy/Cofhf53mcgciOKl5G
Iq80ZjA0N+x+3QkQPu4sp4AX5z0WtDUpX2fdfuR2eexocp1OHZOZWDzsFrxbQVKCKwenF6KCm4uV
L+2AuCnm2dVWi6Og9s69mCG+0nwjDG77GlrJHS36hj0o3VBTkHscXXIuZXPKKc8RDtirGCVXSbj3
1I+3HDwb4nMbQkAO12V07i4P2wwNskZQxtYAisOIYomONOIHxLwdLhIDEu8RSksofr2zsFWRlDLH
ktWuCF8F72DMMLU1nZtrZauR2VKVEZfItn1ZFZifNPnrRcbR8vqgLYRJwkiRwTOZrttl5+9rb1mP
xREArccD3i2GA5b8yws9RN0b1tis5Qnj/O3Di+l9RzU+jonxCeZJyjogVJzQWNQ6G4CcXtOkTf+f
cyYGgDqnq+0OLI5pmFCpoVa1OSLbuafvOxm5JFZx3sXzCf/jRsIFAecMtwHnhGZTR9RclT1O1nHf
GYpnYrEoscBq9L2uGLe4KB//DOjFrIlVmOzgPW8i9Z6U99q+NSGfnHGz4s+FL1yiFehelr2MK58o
uRt3m7TobnyOqnit1y/sykixZyRGgoAtnwbGqr77o2NJZozndt8LxgyxEsR2ytIXW7/3uMJ8CDqs
cPK6W1lL0JDPHZmaWw+YecfwYKrAtpSHosV/5KJn9gNARy5JHTPc1wH1dK79WHW9lYrNzmUwxaam
WiPdiWU/K+D6DwDONiZskVgkfKqgWjC/xugt+R38XZO8V9YTO3FBtpKF6k0zXaik8YN7EOXMeo1Z
65zuXCyfvJweC2BsN8xvzjEkm9m8O/FnQUEjfPdstuXWdu/xMtYkTRP2FylidQRD6H3Marx++AfV
F4yEqHsV/L4ORuk5PA/qczCYXvIA6IAktDioBuAWnkAhgIZOvoej9uDavz2qdRYq52VN2DC5DZEz
YJP+WYyhY/0+83Bq7EShFjExxCFE6VzLdC1x68qGy56tTWHcnDlIXHu/nDK0DBSOA486RiCyJJbZ
yDIVN+pTgUieHtFu47u1dGwoTvP2MrAB8OMY44i/LeN8N6SIsAjGDId/WXrF3YP5gfokJqREQYnj
WDB/h0lD+0anMCAXqBGXjHpg++ZxLosLZH/MsE+inFYaT+Wgs1qmWWpd6A31a8L2dsyK24hmIWN2
5SHXHd3fluTCcGQ7SzA3Us+qeky9lxpBkmUcsJkn8Tkr+6Djthqoebkj/6938Rk/oBR2m2OJbKYh
qbUeT1PPJE58MqbJuM9CfATCgtxHGVsP8wuDQkOcWp7Y0fkN69ehfZTjp8O1kaNq17D3mYgdBUl6
+Uje15MTIaHOn2dWOm1/yQlnNCudBCsiB9oLJX/CmFrCnWrr74iwhrr67sXFH2py4WEWqy9eP6Nk
KcDcbNwVe+gEU6MRbf82Fe/gQztBLnswMSPK++aaiBnSIBXgLgOa1hn30H2qOLSXzpfSLCze+xKH
gxcHvvE56N5pHsieirfOjLFWf88zZxUrglOJFwzPUAIi6x85MoRhvPfMXhomEtLrAp+NoIFgy7Ch
wk4dWTtj0Dhbm10SoE5lnI3u4rAYmWJSf6jjfBKfJsw6+XYZvrRGj4bRAW7DNLZot8aRw5fDc2Ej
FkSc+DSMzGYXhFQJ9peyqmQm7pbRVffMk1hyw9L4wo3gbu1mZ6v/9UpjiK2/JkPSMRNWtwzi7J3G
B1OEoAM0XlugbCN6gEUooHkJJ8m1t0+shAy4dPapw6LGNkKCx+fw5j8T02Z/CRPmrmd5CguseBzx
SbaomyZ0UfbYs5z6GRd9Nyja3j161AhrKjyMGosoMTV4wsidjcgksrWBEMYdwg27kXfR0LCM2p5S
MHUZqzAowI+tiulU4CytbfMt6Zmc2J+ZSb1CrFmTRN9tHu4i7TvsAWyiTOoMTpEKjn9zciIvqKlJ
i1+ETYJGfRqNAIjkStFD2tkxdveKI4KIlJnxDzwe7iccM6RF+qD32vKYaCMocr7N/C9hpzcI46RA
tw34HDMow1n3BcQBxDZ+lPCjTb7xV68Kma8dCiy82w+K7tM3r3LAR8f8oRnwjb9VjCM6lk05rj2d
jj4ke7JiPJ80a35oG6N1XWCcwDnkBfyBSf4eqWqnE4+IEhC3LQcewmC00JuE4e+AQSC0P02DMSYc
8zjUr2n+2iFrpP9cp9jSM2SWSRGzqO4e9PaZNauVA0MCV5Ib75SeDUrKtjFuGlh2JCyrvM9e4YLe
jYmIYkDV+FBoCyWyH+OeOrg8+ZwMBX9nxvLMVV/w2sQdDyVHm8d3gETWyZ9jh02heAkJMTKyHoHK
zEbMP01ht7VI56am9/UdC4a1ZVXrGA5f229mj9+dp7ClifBn4BuoG5Qn1wNuIHIUaHYWkaS9yhkT
1eq3e5eeggBFmkdWbCDvrBJBAjq6nKBcbJZ0BHDV0IXHMVjDSG4R7nP6GBtL9EQxzucF96EUDmAQ
kviVe2Dqvt9hBVpYr0/+SGP2LKqQ7wOgzCg20vT3y1dbwyhAkb91uGvV+BhzuIfjPlYeXJubjzgO
bgLxYrL6mi1311pXOIWpNq+Lman3yRyMFb4ZxiVEAbLBzvPn5cLOGc8k5p7RyoPO+AzwOmo4hm7l
l7PouqLwkNgJ9nCa1BQQUpJdSRBEjUSQY3E06Dl7d+8iVPVZNE/TC464juuz1xaRwd4hiroB3x5p
DcflQvWFbT8iuFt0/igTuumgk6TTAHmxsc6Xny1M75attdQ2LviXGc1Sy5PQgX8bE3UfJk4YYrK0
iHMdUFeHra13QMOWBLHQnJPisiwlHeeELYfVY2v9GvgYse1YzPMYY0fVccaBzDZX++U1HFC3sLhZ
mXN7WjApOXkG3YhOsFfmoUThqS8F8JTjU+HB8Rs8sRVVNlgpMkRGtY5giKipftAAnScaQwv9rfUw
YjchECT0/4u6dtETsqhTlyKq9sRxi2J+WPiZE8dxLhEAYR8WyUHOOBdtefSKZ9HYR7yAyODlpkno
hSeGw+gfhUTyAWYztbKDGuO3Uo1Ux+G6ohiKG0LOpqcKe5WfwFqm7Yc584tB6mEoXg005pHO7ou8
q8WFkRb4ZGH0So9Kg/hwTuPh0wTWNfrd/2S2tsRnNzIubGAxQJGrkW6jal1AYf5LRwykgbGo1nQG
2HSwYLwqFmiqCXT3Fb4STw/GOCDZHatHAdEXVyurli8LqCoomNzhG2W5qpk5aOT+MGOVGFlsdbxn
dUyocfmqwA3ruHY5u7Zj4wSAGAiiPTZGhnR7JBGY3BidagozIqqLkvA8YdC4yHubASkABcDamE15
DOr5vUYumEImdhU1V0pJbnTzKbafCqxhCnUptDvwZy/9IP+8OnmsnTeNHZ4NdcImTGjOxZYDq7Yw
jUGM5DVJ2TJXmX/gv/N6P7Ffost+T6PyIKhGRf+l9HPh4xbGEQQuk3EO1Hswj6lWg5Y5ZxHD1pfF
3ffujq+TbALJYZ5M77H8bWMM2t6rJZdyPT33SCoTGPYxRiOr1lC8vKT48Qkn2XtY89PFIMV6uWEO
mZz4+TmrCMgFYz0xpgE5l3hoEWm4iECfmF1H8WszNEerNYM4yV5zKRjxIOHg2IPNDo93m/I+zAPf
V+7SbvAJouKC4roVFcIEfj3Tqyehsq0h/cfOda+X1OO1MorXaoDakm01jgQEVxkhrW1LokcVraxy
y3HqG2gWsTt2zWec5OSA3cp0Z3V7FBMOYFvnFl9z6FBL7YOiaAnK7kS/MvDHQmB/KPVkO8qam/nV
4PTqp2Qf95/EB0/tdKkKiR6R5e4MmKFj+1hkeyCuTukHvflaMd4v8fUtGdTKWggSdITSWpuPJQr7
SfvMRbuWhnkpU2jRXMMLfBvcwr/BaA6N81kmj57O4Jaahe2Xa2ETBc+Lssg95kjBpf0VLn8CSCjQ
TasQ9EXh568uS7alItPsV9f4V4NSqOyQ8Gu1aORoR4GmdLxLwIP5ZE5OGZNsbaw7A/MT4vVY8//q
XNuRo7Fxnwc5HMrYO0u4espgeT/9T9sBG7cCrb/SeyeAPGT41r7wsjdjxvVN3EbNF5t41TnSB7bE
Luhx3omhWZtCXEa8bmad7AxELnV60krGOdFmMmk3KXcNUW3JrRpxWsSkcGjIC5KagaBtBOl4KyyK
I+dcMHyCfsmDn7F5bmnkYKci+ErRxY08fJpMPhy7Prtzss+tHjuR9+DqrHzKIFY3o4SWaO0jODC8
Qi7xwSGzftOAySauYWOsekAHrmIyHb1GMfREp1lnLQoI/G4D+xANf602O9R5uDRhFDV8/ejR6ZbH
ldJ63rYXdBt+F8Bn+/DT7Fnm73FBk91M5ESQBboR02HAnMKMszYxDciLq/KdBkAraW8pzBTTyoLe
gXaYsINl9kgp/mZGl6H3L3PbBnrz0WftgxkXH3p0cZZieL6ZFKi1KzYzwxJoWXTeJSPBRRsB6mX4
bSp1tfBwOBBcR3nUCmrDiA1E8UGsQ+Zeajc6mSBtAPQUzcnVnyb6QUvDgYA6iogPaWuBD1RcDgJJ
FBUKyL4yDYrqPXPwJitSCj+dubnb7tVM38oZfRV1qEG9ljY7blkaVePsUdbESXIgZJbBBObPCYYF
sISyYPXBGW0gjJTaSSY0yigzFQgZgKnTIjfw6rVj5VvS4x7KGvM3tyV3gIdCCmEkLBs8rwCW6vIn
GpnD3ifI7XwA4finh+ZBQrnyB+sYNd6mU8Y2wdHFdiMwjNc8RkLu53eQ8BMRlqKZz51O5oMCK0n4
3JR62Pi3k1deImJ/zZENh/ci3fwjZVGmY+eb4u65s/ojMX4PAOe2Aw7ZBIjVQpps9Wui/zoAbyzI
AOCuqUqApaCkokCZ1U1Ct82r9EsHH9B5aIdybFaM+6nNly7em62gZKXAWms92GcZ2ogWu+PsEuEn
+59ZNB8ebvVyJkCn3WoYmGceSxG6e9AGiY+FYORo5HhNXjOGiwWj+6ZPl5UvaH+qbVCaVC86f9GO
YSOiBt4AyGQ4LQnGY1WKXJddaTqcPRMHKcWWxeeIgmHrxXXg1fXdKy59gVbBvubRPyfDBBc7z8dB
dZdRLINBYkHxhWHb3DcUoQP+ba44CFNbgaintLI9e3dogHbgGGTax68RowpzxD9kfkwkKgB84iYm
krIZoEgG8p81Umghu5yXnF6QQBKwAk0JI219cVcYcPKJsfqWyz4L73vl4iDJmQMJ1sEMgGDY0U4y
oHeVy4PFCZnvM05nbaqpsD/0dH4sOLhC56tlqLKtzPK5Y/yJotKYnbtTfKnuL2UO2Zm/hAXnEtJ3
ir6221badEm815jNgd3dFzuIGDHnoqHoVXhJI2BTprXijO4enWpgOo8ImtMnrum1h02Js4jAhVVW
sFwuC3VIiy8HorUHOUegaojKj7zpyVeAfqMYn59TSCHMzWrj6ETiGLbZCQMDPRECHTZpdgN0Zedp
3d6BV57sO3/rtxNqIV5axnGDCeFxQFc62wb5hNZhblSQz0zeDZj20HrQw64qgvXyH8mlFCNs71Nq
kX/m+G2nFx/7Ae3r1a4iOKT0wVQ3WXTTRc0HyxnIsryrd3OxZW4OwdY8KEKpavveq6CjwEdzzlAq
e2DejltsMK1DDLQRsE+QoA9bBmcaxTESWRe6Z7lOYDGqEY2a4CXdz7yJYiAiBK/OgFh9RnVqmXC1
wNfMuB8w9s6UZYL2zJkVerAmMKpbM/6YGHEF7hg3+eq4VA0oQyRIulimo3BjzXtWNVTtuOsycKft
WZJN4lV/yPVMNNho2Eq583W5Sya5bxkyD2UARtoER7+YD8MjnJ/QEMEUwk4aMFvE+SFnPoZEc+aM
ALVQ5vQ/DKtYeC1a4Ma8pQlOTE4JlILQSVBaO9/5/F5lTzHKZFedPfVXgkDLBCxzG4GU8QviI+UN
T3TgIPohpUzR8GboxlcWvdtYQkt1aKK/Ea64183fugWbgw251w/bBRvlYzM/jFP9ZJvfDfCp1g9S
gbyCUTwisui+TMD98FyLx5h+Bl+KT+uVztkKf86jAWCiN36Lgm+UWWSaXViVlclXqYiT4EvvnPfY
+eYcWTHStFEGdkwD/8VWCwZu4SH445s/qQ+9OGfMEAEZtEsf3N0jBt/MydYmeIBlS9OGzPnVxopQ
PfLgu8YJqSil506REVE41puHravgD3QXaHSONaikNSGCFwkoJ7cBNwD1K+s6i+rEYM7ElxDxLcXL
NJmXMsmxa1MOOs4z0yw0OdI82Cw1jFXK1S6E82F1ACx9LAVVwIguNeyPkIAsHg02Q/xyBX+x088C
Ib9piUCXLCx1FJsvXjpvQvnM/63kZM8mcnDf4VgAbMNuUYBmyB+Ea8MtjRJ63uS3QR8hsaxH3rC1
xe/o/pFzSeXDC9e3X2wSCyTSFp2uqPzTaADmT1kZG8OTBbfhYTh4+m0a7yezohIHJbe2DFa7uzTj
B7PDV5nO29j7IkP7weqx008Ytpol4mIzO/Y6x+LlTFCwJuc0Sus6VaiO2VsTOj8S1gvuD4EHE3mU
MeGh1PVNYxhBr8tP1vyPOjvGsfxNoKVGYHXLGK13VTyputkYoTqRLtZ6jy4dhaX4y5uKG2Ta6TiF
UQ0sNIVm5VnJZmidoDGXVbZE4ecHNcE5NnWaUePx9USgOQPYj1e2IJtROuQwWbtF9a7ETz8yL4Cw
E7L1Nai/cr7aUnBHARqB959OCHkctccf+aA0LJjjD1w3oPr5T23VzFxZ0zN+7amCGPSEGQE8js50
Xff3BjB9ZvuMXYZ9hPh54RgP7rCzK/YJTwMUDzfGkcy6z4f36kbxZYn3iKjH00YEgpFTVzCama5N
P2KVHdynhrLWt9NNV828DK8DHD4lwpeuUiR0Mdfhn7b8bJs/j1eUtxBljiN3UCB8wPGRfinI07Pg
uHXojrN8RLTI+A/9ccaixmIR2OnkLxp8UTpQl6oJ2hhRkDgpjgVKydSd0VbCZe2AY08dWoV8g3d1
RSLlvmCFl0hCJu0wP3opk0oHodeAA/WeNP6h0tHwFgmyHn140EiAYKCgm5gQ6qBHe9WPbECgxbiY
d1LDC6yy3fTMUZhUp3G0mcdz5hC9xClnErLBPeHiQnMG+ics5qCgx1YEA7SyQqvXpsw+tMh/5+ai
26qXlouNwTGzXaogrbzdZGk6oK3toCuRBqScEuZiqG1JgV+QBTm7AL83Xxb2XORbm1jHk2KXZ8YA
4LypgK2N3p9D7ZUd6RZi13HM3ABtpJdsuvjJpQdUc7iz4/gvKs2zSeMZ20EzSBIQ0DpEAPFCE/E6
EUb2kqIYaXuY+qFoHnsk0ghimBtO4ar31z58+kymq8xPsRD+VB2L0tTbRu7CDwIcx/RHEFbf+eDS
sed9RSiZWN8I+LT+IAKEdIEyUF8z/W31hQs8H7sQ1B/EOnru3FPHNrphM2Uo6Nd/cb+sg0mWTZ9t
Q98kofsicMM1or5VbOKET0pYUmyq+TRO6df8v1Z8RntGpgYejE6LviZ7/ug8on6WYa/4SolAXE5X
N1bn0eBG87Ye0p32fwReGHBevFm5+ymehyp/1bTu6kBRWU9ldvAy96w51Z8WD99Ekp47psx9u3fJ
OTTLZN33IMZbZ13U4tRrJjrBaKe5GVvBbN0DNqwBxGZOgQ9ortyd5ACwYUFqbn83KeBYlDu2CWm+
icj7GH+HtAO77CFz/qfidw3cwphLZF/1oXS41DhWrIx/gjUURnrA69qX98W/7bDJ7kFB8dQsHKch
jHZ5BjmJtXTBTqLtTowGtA7ca7gqJ9AUnJryUFAVLWtLoV4WWoCJUARx14N9jnhdFg1HBGNSEL/C
CkxALvIoeZZzqiFCepLlYRbmm2iB6GEXIa8G6/hrxns7ZxXzeAzeelIHmJcZDRH1upjuWhRzZRcM
uXv2/fJgMxDw22uf8a4xejShhdqoIH1t56avVZisO5ZHSbds6ta2YMQh9xAOyGxLnhMLailqzMJC
bh0h5mxXLdNht/9RMb8eiuQxHYF80g2zR1ecbFX5adj+xotQbbLZb/zkLMb2WFi7puFZXjbXLHvm
kEeVENCpxl3TrjOWidOsv039vFPZq6vrQeqxjRMPYxNerOyqmHfbyjlPQ3O2hrclqSFn4ReP83cY
pW8JZ1VKCKkFVCU/pFZIgjRCUEteOOhof3tzV3pHv1C4fckjsdwbmU3LBu6olQzirOyLJvxBNWRR
z1Q1tb4M+uLjVLsI0tpvS5THuBoYufW7pB+PZvHSO95xwQpqIafebO6HiE7bR0bCJHEs+oOHjyBq
gApOAcRtctkoWCU+kgcFTy75yU2DkzstjxJPjujAAg8ftFTnMlYbZZdPTJm2Em9mOxdPYzn/prcU
eFoo+Y50LNGD51ytniqktO27EdXUz76xITL4M3W193B61zUHWFmHQ9vLDgn8bh+nSJnQM1Rbw7WP
Zf2Tc3l5KIbOefabIq0qBgYc4y5jVmpx43PS4Le4srWewt/kZNI7zRjpRuPD0Pp/aTaR3cebW1N7
4r7JIvcoqv5kKvNLzQkztoZZSUvwheYCZfILNmIuryoZ6gUzGrbVyLUML3pOXPlI0wLD01CvmVnc
nIpXhHkiDXB5TO1p11+KVAU+ntmKDC6DqOUQRKlkLOlGzqprz/rA/jIDCLMkhk57Q5AaZdPqUHyw
dRQakr90V5Txrh/PZUu5nzH2GwJRZmtpM1lOcpKs1Vp02Xosja3y2AbQPrDzXjWxc7GU8w1p4Rlm
i5UCy9Z9JS5wbDYDudoxA1B8CGiIxjZeacXNdprfHNd9pe21IfvonRo1LuYGwz1EDR/kSPKDa77F
M2zhdNq5icWuzf9YcDlaNv/LgdylAGnNmqa3Ig4sEJm39el6lVYdHZqWGTCp04cfNfABrjE0qNlu
GmB4SwaBbOycHssan7+mGAgO34XprwsBRibDxqoITUnLs+v8VtlG6/5Yrj6TkLqOa16G9IIaE1qU
oal9xac8h0SoLrBZTERdefCL5p8GxWpUyS0fAQO1OwuFWD8y98oBKRTjS4UrCWUX5pxDjU8ydrwD
o0wiJJ+azKX/2WgWRY+Hk/YpQdYPsuwYOggsawuoGlLmBbNhIRllN54iGy3Kp7SBwu5wEX6S9YZC
nI6zpnXVr0bmbdpxPvtIBOz612LiA9PftwCpufF5UQqVIP/CXNxab/7K0XklxTQFXlo/8S8+R56L
T4WIhdiedZK81Nq4h+m2GZ35zUzydW2izErbC1P5tAzc7LaAhNKeRDrcACzgHFQ4opf4Ei9VnAeq
q39NHi3WP1dn8NeqTxlJUISbnjwtz1ne0XDipa9NXo1IDj8FjihXkUU8R0y/WRNF8XMu5G+dFkER
Ydvu8k1OU7ko4Com3XJgzEWP7FX1k+i9o5w0hppsyupWY+UxX+W6mstnxiWHUavheHsuBpbkGObZ
XXrWhlAKPWEum4t7YNdPVkujY7N8o9lQNZipyKdIuEuqPzd0focWpIVV730R39gQHpkla4RbFdZN
V+gb91Lt4d0lGptj1Ey/S0SF2KH+w72uW+NbGSXP3tIhjHCd9cX2zOJ68gWICY+yY9WTNXbgp/8J
wfxAGdUDK9LNA8Z80KqBPkS47goAABhznwWCQYUtF2byyk42HgZqn+tRlGi1u3jVNzy5RGLkWboz
UG0vMRkKGXUSxkcyEF5wmqwWQKehwVpv08U3+JDQGi+J7cOHYuOcsn4qPOR0ffU4hRru5XZPEBg6
BYlikfCU9oiN4SmqppM+XzLL4u+iWGfHbr3SCclb9Ug1R/goLccFD6rQGESY7a7LG0Q+DjhsET6a
KUnjeS7f8LpsM49pc/qsbQgyY0N7GZIRkRDx3NmL0wWC90lH8pNY+Yc7ZJvRwnWlX92IV5jdcZja
+w5luJImUqfq2IPpNAbvWJX+i4lvJbU/h0o/4EHMF04WI3ltRjHDm2dHJrUQ+19dP8H2i1YixvNr
akdl58dWOueULa4To2PxnW1oStYE8PKL/j0higsWkGLMP42/Cs5GfEUNmxtqvW8lBqUgZoxqlL92
JiDrl/tW9I9Oau49Ek9Rgj2YDtYTC6BPyez7nEmuwuVHd5tx49S3LNBW/WKq6zixKIsitvbErTjG
zs/+3A4bctGg4hMcHUscFWJlQnP87mJm7mYc2AhaGE7qDxROV186BBTxoGTgQllCdYl25cIAB8ke
lMl7Wv8pF8TO3TBYA9VI5ElDUZKdytxtpsn49mHKuNgAMNIa/O8bmC4MIlI6PUNH5bjqEKoIjMMP
Ch6iJvtvRVcjyY5MGH5lsGc08Lc5wByX8045K6fFBy/4RVwP+7xh7A1LMZvGfwwDqcGT7kH1DhsK
u75M7KbVsk8GVzG19arxShC+c2AMPgm6rlrFenPv49jbKFQdrF3hRdEXWI/wuAo1bFxG2DE6Cp4T
vbHvgw95BtSLFq88iY18HhEs4DSIHW72l1HgmsJ2oic9S2KGLZq8m6y7lP7tMhebsJ1K3qDZfyab
YKa0qi++27wJFm/rKkUlIDwIEbzRCLTz9itztQUp5eM6sMJdyZVE2GHzmRNxa4mChqA44mPH9M8c
HqXVnOpbjppTlDPw8u+wHx22JA214fIaJ33xNMwWSxj90OFT6ceOGQefJ91jiC3YgvXeDVVgjUTj
meg4eraTJT9bJtxVmrTHBj+P0A9aSWx2jiJOb1i72c8G/Me4fMlUvZKFt+rrVQy4IIRCzfpwbVDI
A+4HKregrjV2WQ8Sagbe89m5arb2XmbWVqXprpPwmtQnIph1aHs/GQIoS9ODJZMpr92b0ZWBl5zT
lhInVvA88QRwWaTWS0uubk0VVpAOJRzOXOiwm3p4SWfxv06rqzRysnDXKqKZWNyPnsTxYzwDbvg1
auPmWfaFKIy1lmZ/ckam036ZLsOH3GY1Ou5FgcS8dtbIDVeq/fTSkuwQZlUtArfqt7NGPswKYl0A
LehheZe7eaRVTEkxBd8r0k1K7gCRtMNGj4Z7o8YdesgmzZ/M/0g6s+1EtS0MPxFjANLILY0oatQY
k4o3jDSGHum7pz/f2mfUPqeqklSisFhrzn/+DQxRpVO8XPhbK+NuxSgZhT87EFYIFM/KqNk526k6
KLtKJ7wNWGiQNujRRyeUCkwJ0omYQbojetKam2EkyHMBkaweqtdzmQL9z+j9Z/MWN+U1hpBicD8z
Ai9HhdimpmajuDU5Bq28+TUtSpiClMv+xGwPOsBXNr1Gz3C31jn5gAG3RfGEhfXynB/ilWXpp9Gk
Z7hqGKbRlTM7kE8IjfFeIwae7LmYqZtFulyiahvcsF1iHVxjhLlgYBqBzvrh9Bbv2ZcgIgKG2/qT
/X7xPV25wKfdztBLMCsFG3QxX9iwTVb7NWSpJeJKWCRDzZ/MgfyE+/+EtP8sKJOBEutGvinte7sg
J+CGrWv8T63aH+bpWuDnznR0thPaOon9WKOc7NIHvBl7hGURznKQA4HHE3WOvmnTyib8M2YMweaa
9jdRpSMRdwrqlE4bPZU8nEnF4ANaSyr7hXqfqmAa75G8Cp55dKR8ol4B4zQIDIjgXh477mZX9PC4
0ONB5zETGJscS5y1nfKyDBgPQvQKDeySoTlgi9s0x4TnvFcbep97N/o5W84scBZDvHRMdOG4oyoL
XYPhV0GOozxepK/eZCNnONO3AejSrqHo4jzIpUNq9dDToQDdOsohrmaJKTzpA3FNSlL0Xuu4qLTs
jkzJVNl/zm999UpxsOKgW7waIRIJ3wlk9q6TuRzmXsc+r0nTfxRbeG50u644TlDeGVhVi19Gk0dc
Wd9pHmo7o3+NLkXGSmHgpbKHqp+6dhy6hwyYnn13eOw3CSQjvrFGPJSyZ41O9Q27KICVxMk5oqvo
S1o9oiIoy/u8+jT/qVrLEAH95YSft9npNpSoQOkpdzC6xJzZNH8gRk71aU0dog67VUT3Jh7Tsbmn
8uSJs7BVjBfShLdRNt26KsDI/4cZ/ruEs6gsZhZt3773nXKrVRXupblLoeQbY3uQdBxbr3kx/KiM
lbMk2a4UCjL2uZGmy+p/4/kVu71O2+WtMP7vD5qiE8UOt586uFj/FJgCq0kECgAgBHvig14JXklf
bjO+EH8jdmd5oRDlIaJb95cnNhLgtYjXsiCVzwkoX7xePkfErSNj6zIu342Frp/Dn+K7Sxe3jMPa
063u3JOn0yNXL621AexFfCJ+5loK4SThcZo6II4x2rXxa9ZfFAlAUm+IZJMkCLravqlRWabLvqcj
L4UrHhXj0B1XdGjPRsMZOQtmCYMKT3k2V9AmOmqdNgnyQANFhM35mZPiA4WkXi+nnNUzBOjQrPkk
RCZiO4j5nApAhglbTcD7ZPBmZD6kVL5YSl13EwIUSsjsrIvs13zlKe0l7a+zGCdUEHuiE2CJ09Dj
0/7vInGYNuNPnecnmGRvWSgmygVkF05ynBKs5mHq81GRYaIBuCDollvpALa9UUjbZWOYkbHNw2Sb
FtEjZoowbnKaSRORAxc0xWRdgOc0BHtz5BlRhQcHyWv0lUXUH6TshQ1iU1nVNgzd6YlFaYEffZpn
H4UsimgEmPg7xflHLePe0aOs6hdInx1aeuQWMOT121p+GVdPl2/LsDgNxry89eCcWM1Pv0NX7LDt
IflAJRlSXsk8KAX0IvRn5m+O/ElsZUbzSVuG8TulGT0yx9aQegiVmVPD318ru7DFrfihRcc8QSiZ
L96QSVf9edK5GH0KuVU6si2rskFoN+G58NcHvm2tl/S+kYMdMZa69zlWfBk8K9XfxN7YaZ8CYJPy
Jz8YYl3iLdElts4L+5VKt4WXkprTVbbIhnpapuQvrR7xWHhy1W5o6py6WmHxJiyXmJmo2QdOfG4x
cX9hVc17K2sNkSlFai6mdebkL/ENASgMCczL8GsZM3VXrx8kB7YONxz9FMGKA9Lg6jaYhSfYGyqt
RHTuLGQ4ZoyLOIanqwyeORGC0voxr/SNFQVGfg+LS73QZuFIJ0MBVnZDHyJk4Y1bKKHTwmseERbH
IxsODr6JvuvpiZeU7AL8aeTKT1NIsMYu1mhx2cWQpeXRviMYEJfFOsLpFm0f1ubho0QTHlPFClyr
5fXh0RAssbq3IgCh4fbcrZ4PupcRoo75K84pocoezpoIEzIJAhsfORfEfGrglRDuOL9rc9dUHDpc
Z6oh66xzCndlkAHWVMcJ7/9pcbJ+hJqINKUCt8wuZsopi4oGV9bqS+J8FAecluA1lM9Q8fMLa0dC
5mAmyx1dOYrS0JPiP2LZcIJqgtH4Wy0/JJvIPTI4vJOjKNlO+SVM7uIiptSo9E/00wD/GCa0+RnQ
F2RkucHymah4WcaqvNqs5N9RQ5dPGVjLOgOcCjnpHu/NAAuzE7E7aM7JEvIS9aiVHJPT0eDxe7aI
0ZrnNZSbl6EsSZgDD7nRUePEvEbrSX5vDykK6lSJUU+bzCzmryV8m4dLWOaBsloB2bJTF5gDQUhW
j0Z/mVd0mUxYSjCjpRXW1hJOJ8xzAdOx2BIIEH0F5nVxcpGam5mxGhJfygOVZY9PhF7+cGf0FrMz
upb2YsKl5wewZ1bhd1teFdjuomSP1OMMwyGyHqql+ekIK2O8t9H1Ge3M5VYsL+XQOym6W5bCYM3e
knDyhmc4lV5pGei5AyNVvDAPohiOvnqa6xFCQs99g3Y1rVmm6zt0LQKnwnCiFSk8dpRTD7rWw8d+
Yq/eX8LqqHIOLPkSdHN9yix1O615DpQiYHCxk57NHQH+RVHMtyexvTacm2Ok6y8xTUL8Wq/WryTt
Qk9Rt3K76+ueHvYyZOdhjdHjNpc/8Y0yX4sjFQ7D5aP2e/hg8nRIdpDTk0NyEDi9n/jVd4xGwM58
00s/fMuZLpr4tAN6/1r4khfdnz559d8k6vrE3xwxUy5PiZe60565i2zznTFwtLugAlJ5+IzKb5yU
jrGjA7ZX/H2wX237M/CSM3wFZ7DtQ2N7Hh89EANte5199q0AqT6ME7ve6YG5dgjT/UeWxCroDzFH
8WEVzP/GDbwhXhe01RdIqq68wZ7DrryfH+2U23DIbWwZg8VZ29372l6fJodgJN/yfMw4eK2PH/Gp
wxBIjuSh0EOVbX9+HjyuACkzbrx5PBoPG1pb3f183m5swNvYfsmcx5lcXvtQH2gYHAyVHN7xSXKx
KneuQfjP9C0fgkT3bvqy+zkeYL6jR9uNB2wdy5f+wK6jByWpiHb+MgW82s/Fe/mqDzzl9uLTqNo4
LXChkgNzQnDKyw9jHz7CxftYtpjv4aAHvm77r1GQurg2/OYsRKZX+PMhXtadt7fFPt4H93iv7dPr
ZPuHtW36ixdcme3bgff14qR2cOOS+/75YGMH47y8pNub7L4UZ4bDdmPfvmQX2rBD0g7j5i/Y9W54
QrxvL57i3W64qflYkz6wqtnfrlChbVI+3Mph6w8gILqVv6187ZvMIj/8KDb4ZhebCQTZSz1cCTaV
X92iTbSJbyggPkw32qTAjq75OX4km9h7XrMNtgl839wL9xDBnPWWrfiLLF2nP9G32+ke6De1rwF6
I35ocCMNmKbuF+WNTfiMA3ndVz/+ZvvylzvrVx0zG7t0RtvaIZ7c9t/tPj7CR2u3/ZYhrBN94Bno
4NXgh156+/srnct+v0f9YWPjY9fbmkmmHR/XLyAi455IjA2kw8qft5foSmzSpv+AxumQMOS8H7sT
jZzduSCBtrZnxQTzdxzwWIP281A68rf6zXDJKYN5l28z2OjBTJSWHUDg2aTb+jfeD5Yz7uaDFEhB
mDA9seO9egAdYO69+RpeIV5u+rd4q23qc33OPo1NUdkrh0C1TXWnmpa41Sw4KAqvMzexegnt9i1/
FQuV7vWg2p1T8XANvrpdvHEnu4Dl28gJbqBr7nj6+iJx9Cy7WOyfAUM3zWtI1bvYs/lKiYtEiUMX
0xK6YP6afGKPivHWghV4yv7fkea7Xm1nYBdRfERr6iBjm5a7EKilkEpfnCcLIwSBHK1iKqYnxo4n
qmOG7hZBf2AeRMAy2pZ5HNLS1a2cND4Mn5/HKVOPBVxd0R+b+Tf+KMd5DTKopIQbC95d7ahtx4Xe
a3gIrK2LLI2+HjPiueY38Nhd7ltu5G4vMUsncl6+yM/1cJQPUJva12t2Ep8Nvd5GkG2726vz6R8+
He96dVP/+ndt8VM4N5c1bBeS1W3cCY4kB7m4esz7cZ8fQwe3Uvt3/3fdpjaLcr9de7+jHUOahZhu
fnHyp3dWvg9NV97Le3yQxn0MF9RRjqxqwJHz8FqRs0fu5dP+OLBN+t51e1k7W/xSMIclmglQxa43
QHo8051t29eta7p/tyB4silAQoJA+Ka/S+gr+RoEzOZrkniQwXg40m2/A+XDew6mplg33W4Wuk1n
eV/eU8thEsF/y/v0PnnlS7xVPK//VTwAO1YC2hflPfq0eBa/ui/MNNb/+Gdrd/VV47rnqjG1OGeo
+E+zmDzbMICwTdI+plvpBRGR8y0x3axjsQQlQm2+kl+B2uTVPq72S/gC3yYyf3RO1NLcJzOWRPbz
jeRACNpv8WtlB19f137eYIjFGJkBQ4gKLeKcQTLgLP4QyFAad+W+/Ej8zNdc2Cx26L7yFbfCGbaD
vXkk/gMyi+gBPXEOsZluyUiykW+x1bLBr8c3Mz/Wu8TaUBUdOEZsefP5hfD5Z+Wp7N9mwHtUD0hz
NovXfJEg6PaHL3p2T+yqEHlsyri39EUPOJ8IffKNfwvnQ3/Al81RAvHD1ruPj55h5Ad7/eHDPAJv
2+brYP+Io2r8B6/URVHj4u37Mr3GH5BQ/McrnCybg94Zjwq/p65PDviGwyjbxDZb5C2QXe9zcnpX
9z8H7/Nz4uEX/1O8F9DNnRSAgDs3XqjYKbHIZFdrDpb9LXvf5RmEd7e4kFg31e4fJbRnsnkRzean
u/f3nvWsHZvN02s2uCsdK7dyL6WDao4Tb/DFY5Nvv9LtF1fpdk09tjDxM1LP++zdl6AQG7XNEuJM
LnYHchr4w8pv3c4zTq2A2skvcKR75+GO+Q4X3EEybdNoXnXvxzjoHglpL9ExxjLpvD4gLABB9yCF
SRQSSEIdbhqXz/vBB4bLNzkLJz2kjcP//9/gI6b/dSNh0v6ChWw/z7gxsjmKcLp2xwdhJ20RmbuF
e70wWeHxjX2B4tkD1835ZQLm/XvHdcSFXOXXXuUuJ9p3F9oyBwccATdGZLdjk3PD19Eu/ZwDYfwW
x8y4TdhK5O/4npzY+fdlkHrDXWy8VNDM+jEntbaksbyIciW8QvJ+6bzojEhl1++4U0Q72I0jjlLx
vdBCkD61R1VsS9w+CMKb9+QjdIIvjdyUw+JpGxxd2f3F5da2nd/5xUbe0rVDv//vFYqDL3cw/Xcg
3pxzv4eIhW7HIRDyZrG7xbfQkd7a/fPDcrfiJOeSU+yIw7U6Qo3x80f4Yp57G5btLvZ1d+3Qpu7R
DjvWQbwivHRo4sS+CWro8Dq34qPSJvzK7F+sKWyc5jffnGXe44f0aPtM0g73W752lIbqG32Pk+/L
PaOUwxpLXoIgjvqr/tLtrZfCoRI7RR567wuCRNfcFh5xHy+gKK/NWbhYbn4jd9wfiTux4QGcGlc5
Ve6woam0cXrz6J5d3Z6DFQsf0aw3bqEqKXyiPMD0+u/ecfr7ogLY/4vflg08Gh6Ef++mu9/+UUPE
Hso/NzlFLmwJbgNX0/3jmffexZP0D+21LR14Tiyqhd6GB7GPDzjQuWPQuLwOhVfUuG0gUG/bOoif
Y+7aLSxXJzv9jdyJgNfjBS+37ZZ77KKY+fqi/GrYgeJt8NU410vPzyCYcmdu9E33ho3PZn5vdspG
Zy0i4eW6EwPqYFC1673O1S68sm7DKwD4sqOvzgVJ3U0b88oR5EjcsTVPNoO6Q+eidb6El/gNhyNP
P4mnf9lgg/DP8A0/e+82tTde5otyzWCI7uo9AKrs41B97+3fCwuEp/04fLYB2jPwdLv9kMc/EILa
I+aQ9Us9pbt7vKp4SCR+sSr9NKCxhbXl0DRu0R54yRXb3I15DllO8UG5Ekt47D/G7/xRf+udG75Y
5+QU84iy+s6WGwfFxsDy0YCfdaC62rKOqd3Wr1DodQBp8CFn3M+UX/KW6amGfZW6GR7rb6NyyUva
R73d+I1fPS5/lrtmQTD4QWf4i4+X321kf7w8PcObX5eTfm33KyXju7AnRjUK13HXzsleq7TvdU0Y
yAiNzR9fE+jp1EJTyku8gbJSxKjIBbIN6SX8uUeQqe4qTPYEgQ3lKFwRCrFuA/P1ic/meU45j6pr
35xb3LPMwVa9MYheuNnoXt9QP7bkdrx1OX5esN9UkrRei2fBE3VdmwynuAU8zS7FLnfzeI/FuYe9
ML8wVHBwbnOROzk/53K70mjbsN7sPMmGLcQvgg4dosB4zrJj+JkcEx8tFD9f9HfZI74+b9GN1J/q
QztH7NyFv3K/Ww6hnWb7NubGzkTDiNueK1qwV/oqQEiHkAoX2t7hG8Yxr4LfiD3tFNAZn9lniICS
MsGDWPJqONrXtCu2+JrUrzOP6sR7Xj6hhHnGMfSsnX4m/NtOtjuOcufsa/Z5sA232Ua+eeOwdEK3
R7xt16/KQaB6YBSMGvHmSGydFBUytSUP4jg8JGE8qn+UmYozCpYImJ0iRpvbEFlVAesYCPxrqi8V
SAfZtfuk/qjGozk8mcaVH6Ki1Y212w41CY3aR2ykF+yT/LYyNhaeQ2EzHaR0HxL7YqbeCM2FCfH3
qmr2EuzIGJE/mlLbJEHjCdBae5LRwVWR/Z6+7QljRGNd5KA+afvXmLia07Xzt3XfXAXKl3eBrN6M
NMBhG7HAsR6PWf2uJpesxImD0ROl/vEZKu5I4z7echJJOwxSiN7WE7BxorhCak44BGRjVCloHqQn
I4f7E+NxIHz3HRnnKGdulu2z8gwZNQNGuO/hyHZfoKfFyG3F+4ZVqerdxixqqu5u8wSY0vP7CtCt
TQJoPGTkCD+j+/L8xBLHDpUavBFoHxbY9KLFh4VvPKuPkHi70YW3JJM5LdfLjnk2elW07nftqW8F
Ps377xnNA5NVUgaMD55e3Jv3yaredN6/VRuHbB3Uz4s2KhxkAGM1tHEN9KyHLauuqg8p1vYDGrel
ttx+pZ5WyWOtwiD/rnD3U8VwRaaMVASgPXW3QsVNLkovBvO7kJl9BxV2SXfZ+NDUy2AyjcoviX4H
ktTlP1hbGzHrncefPuuZx97VNbKC+mglRz2Z7Ky6LdNqZ5DWosbS+aliJ3NndhoLFhZcriEv/FpJ
kUHdzTVA7LaV18Q24JUlpa7UGe9PnPMqJPwJhLkcsmmLimlO8y2vf1Wjqurkw4wv6YTiTft8cvMT
hrJ5T8CFgEq5kgyhxJyrMDv8e3GF4RSxzmkEncY6d86YYw4PDMc/Fug0eBng8Jx+dsexYjrlj/WP
gd/quE1bWAwLqgdAk/r2pDl7NiQuhVSty/La6hkBVxwPyjlUJ4izWdDg0Y4ruHYrFcKQgDe7sj81
LSAVwXdoPX1uF5eNWx3rd9DIecig6Ay7Pvb7kiE1ATqWJgO/ab5E82eKx1BJtmULnwsbKL2vvCdp
DNMiuZC/nMkaiegr9rjqb+Gdv7c4MpL5sNtVyk0iaRs1VoqyWMYibCWZlHpRJLurCiC9f5QqMhbr
gYbC7nGQeSb3srhgvwOJFfpALX10pFeIp7Nfn7Xh+TLGSDZBxbs89+rV9KNg8r+YZLBQvqr3YTLf
+kTeYjFht+p703ZEmNFv5jPu7Q02PDXg8XQq0hmN2MVNB4RUAnI0PqvifTDlc57uVAwG4mQnMGXc
KgDtgxbhS1vckhFr0vjOvBBUURJiarnAWF55W3OGZMzCpcp6X+ORiAn3V8IQBAQ5AkEsm8dUwu1N
lqsYcGmQevU1HLAcjeyRBWHlkcc09j+4t57Y51YyBO7SXzWL9B8RadQkki/oeNac62s127VwjaGk
pvVC4zqrW9GdzzUP6IylVF+YToy7uxhGQT5oiXlg+NUtWOhRBumwGiAjiXhdAQOLfdSIMQQ1XqPi
Pke5y6sVM15oN1byJHeucjQatKQRSXGYO3GCwecITaBokuc7zB0mUz4V0meSrIJ0xbxqNIFzCg5j
WL6Yde3GFgueTn4vmwvzYLl+b6KrRCw0qKbRQkQPzP5SFJcFUxhKjxWFnEj45vcOmlcK/BB98dCK
mS+RB4z39u2MyW8ZDAmzmTY6yAqh3oHUYIRtzEhUu9RpJ8lTtcez/1Bu1aAwVJsaL+qv5oSBFAyR
Bu0He0pl3Ay0weEK+QS9A7gJ5BlbNrvzZKBhVCKP9wfPa+R9GK4EYcDSgzUrNSNssy4V2xq0U4iN
hWqs/+KRqVud2ybDkETlGMupKJp4uoV4k0KFUefFN89Kgw++ZjoyzvPS+CbOgme7sF4p1wEYkxiy
MvqobIgdHbuEiXG1yf6VPiWvyEOQ43si3806xkcmRMXAVmWlzti3byD2OngjRCUMco7K6nPJFo8t
SDEYjTCYq8kPxEohY0qeynDGO5Zv3W5SRkBABqFxYiKlJBU9fRrM5sodst88+pCxarBgdGkKJkPq
dOiEJYnFTLH905qZbejCXAk3T7cAAuDBKOWV1yLdXrVsOxNPRbZfmyaS3QvHwxzj2SL/hMnzmHAc
rmCATrhPq0gYx2zeimlH0WBkjpFjaUKCgQaQZXBkCbL7IJXw1PQsmSGbPCXLPcGC7XoSTSIYSWu/
U7ILpzxnd+0MSfwvT5FTJu9iqS/EIcULFRfB3/GyVdO7xizKYGreaffIvDHE+v/k8obAzclJ9FlW
LDqUfUmwMFVZVsTnsHWLKdekZtDhkQTh5WYk600zX8RMtgYDmZ8Z2tXYEdVI2N3KiJyBryp+jP27
pL1ELveCexTB7+iPA1+3S8bdmHp5yZYLEf23i0tnwphyiP+wEqjBnxXSGYAvFXwzPvP2brxUVXuo
V8lRlvOtBUvfWU1HPBDbJ44AHLnhREeA6WB661rsKfpjnVT/UejExjpiHw6BT5BGhpA6KbuJo2fV
dThGM0iGdNtLnxiiUJkI/gtUFrnKvRn3CKkklSR5VVhVxLfxyIaCvRNnzHgFX8aXVgeFsmbFjBXP
Ke4RYXXwDPo7a82pCD+eS1TZS/fXdu8T8SnoDO3/qCNLemqUW0bVlUVURzAt4SmoWu4zgkWQiHkw
8eEFdx8zwjWcvkQHPoHhlkM7azO4Iu24/++RLwOxjYn3oyqURsZPw0gqY2gVNqCcOeN1TnkBVcIY
eUlmbulQvRQmc8buUkKigsk9AaGbP6LGS9JjQhkqy04zgoPDGZBxE4VFFIL5hBiiL5TEneKLykPp
/akjB8EQemn+Kat6wqDyKXePRCc8W29PaNfz7jpdIuTCUY4dsvF8LzT9k3QDv1RuTANZZj0xNop6
ezLip3xZKw+xbqXmO8RrDhKIyaJeU/gpRP+EbF0x5kzqawcdpUZhZr2kgOUNIgf4qQ2tP9XKmMGT
oBqLZTin3V85L2hjjc3AQpji78ikOA+vJb5b5YrmheiIRGlfngubXB08J6j7zDlrClSZtT+pha+Y
yT8oCX1auSv1R50tb6CWK+BBFZDZFurVTmN3akHCkQJK+glz94Mxo7pIsH1Jh5teE0yixruOfSdn
85a0jikER29iqJcEMxPj0c5M4jg/moEyR7cO+RT9m0cmH0y+Fs01+JfGjCRtzchQHw5dn++QX0um
dDaa5Ub93GIFp7KpDLi/qOnZmFQh6sSGC8bjUSyi53gRyZ8ZGVX/MVEsFwtC0ob+z5OkfMilc63G
jgHzokZmOxsvqQkJA1XxuIxexQbdY/GIdQPbB2fU3oQTF41QiNiqKw1m+L2KdELHLizmvoefiMq0
6n3I7/QImkmNx/5NbmU7X6pua/UiMAp9QHQcVGCBZAqeSBVimfJxxroSBrymmyh4EXG/mkYJsQC/
lVT2BZNkSZcfxpW1MbkzRIl1DgAQCUrsuFXbIaP8h2ZagYV1OYTMS98wBLTi4WqMEuTDzBcFKiU9
sQhXQUeLcnZJ8U2w6BskfNauMVuDRWfUhaUvWiFBXkjwUZoMmlSYDnPsM56tewKVMpD4mUxcKPlI
p8IUJG+XxmTsBLJx7keKXKrdXCpdbb0Lk5csFR8pVTYlDTxkTxKuPWdCRYgB5rp9rCCAROgkSZeh
hIeOJWnHYlbP+L/IQP4RT0JV+6JLa7FqfK4yr4r9ZSk/SrOCGXsSF4/tuxqwFGWDhTAgeIM9++2i
wE1jzNHNn0njjTzfJVEag/Qmj7ReqBjH+2rBREbdx8sD0yAEXUc2snV1E7RmVBpuhOB91UiQkdlv
KYJwA/X4osb8KaYRIoTk0t0crTZjYMZyXBUAODVnXEt5ytEL7zU1Hl1qkG9Z+FRK2BaTibesdqQV
f0qhelyp0JQzHcpxSdwGeqd6BjlssxbnMGV1Si3wkbg3MULaDlJ1bpjWCAphvGYVhtmPcBmhbDuT
3wOpWkUMcVtaeA0JYT0UkNOlVyViNDRktJ+CMQemYsccvBkOVQSr1PQgMFjiXibR+qGiAZ/JkJ+k
y5gFFpz3Dl+aMsYvirTbCpltPGzG2XC1on/tF5CwvryivYODDO0cfntKQHOFUo6DY6/Ly6uKqbjM
lEEqq23S/Mpm74rN3JC1fYf5TB7d00W+acO9w6wUjflmXRp0U0yEV/OmqVt6ev5M7y3n9HSW9k/R
0YxZ+obHy8pZa8fn7GNcaSJ8H0aiWZreXwomLuOyHGu1CNqGg2a5tBZoqhBhEZoYYm2Sl7qNDHaz
7g5pA3bRX2p2Z1gLpDUYjYIhyW3WGeyCMsv5DfEYUQrus92m3J9Ie6iNeOgbmKwJFmgcZz2u3jfB
u1qU5grpzDQJ6ugu07zaqDGqsgTrlSLPD3rPEEBf7Q34I0YvplB16adKRukQM7Ztz/+1HIM/soxw
ftGep1ZIsZjbtR2IQyz7tFdWvNMSEjJylQBcQHv1kub3JMNRFEIZtI2FUtaqiCyAiMMfWVfUQQOy
qdVGI/p6xSbcFvJXX8Vvlnpeo/Ss60eUzzvRnS89FV9LREOmqrek6w66Bv029FMrgZBoYkN7UaAG
DCQGGiLiQcXu5JulMwNTLAysx42BTNfAqOhP9CSCCNg/Cesp/HmN6O3taf3LyTmmsnEx88G5io1U
p2SAU/NU7GcoiiaOhPFM4MIMNqfBEkW+xL3Lx4WHHvCSKAJ9nXnRcdlWHeIDtFRtFqMhM+NTm6MV
I4BANEeCh7sKI8co07MZejWeK42+2OJgHZJip5TdixFD1RuMkxUXf13eeeKmC9mGUrLDsUkSJ2Ot
c8ckLO2JwPDpi5JznRdbVAepLtwbmRAbIXB7Xm+tJfwW53gPbz6qb/WkwExKTV8ff0X8XPzckRbh
l+SwkPuOSZJ2klbFrlXlrSZqdmQTSfRRJP9nDXU488EoxG3CWy2lazYTruyuaRS7Jce6ld8FZUnq
cToXuUJwommqFyg8wwpHCggVeLizfSO9ZfCr4L81jRRT2iPJfXEBxLURBO2yILF6fG7WFc5tjHrr
qLzEJgFOUI0NhXAvopsxnAVPoDSm2mYIL0qvVT8e1ma245w44/QR9oceVjFebdhkfawV+Y39nv0R
hv6yLZEIr9erY8ZhozBUbjA84RKrlNJA0TFnQNv4oqDW6IVE3ERd3JbhKApcMJ9JfZgKhm0QrULA
hUUkUoDTj4G6Zpgt3Rta9TIKRIOfUKlyshQ0zuOA8xB1+QpXvQi9Z4o6MW6+lKHfmVQZFgqfJUFm
j7c8zRdyS/d3AbchkkNaWbxNLu+zI9LYwL6J2rNgpZvf3AdByUMhFzwjiqCa/SR6Fw+lOBQpvxv8
FpY1J2VXfgh6laL0xC2/lusZlQgLpoGKB9mSBwuPdb6vJWun3oAT9tRdiT5RQTiEEtDR4CkY0uti
qLuZm92LtO2wgIahp/TEVHw1K459KeEBq7l5CzhZUxI6Rzl4C7OvhInAeK2S5V0nrkQdOQDwD6Hm
BDW/xNExU/l3eDKqxaEBpo3ukyaO1nSTDu+UNOOKDFX5CQf+AC1dkD8zqF6NAiW/NUjUJhQgOYrO
B124trwIFFOZbsmbQXbhlA9uh8xVlCii8eYbwCCcor8ouglkTGb/Fuij0JxppL4861OaBhayfcAG
buAaUYVsYa69EcBQHoCwig43Dg8SvhSLpf8DkJFmNkyVu2Em41GHyJmM57F/XuEpiNsF9Wxmn+Bv
OXNwUezIbFcFy0/0ul2Z76eIZKUPAUjI5YV5BkMKFT5ETueaVpkH5igYmnqmvY6tsqVkMyaOywHB
LboHEoogtw/jWa+9puGGHwcqv6RHLcFalP5DZ2E7TtIxxf1+mGZHMusXc562hCLhOACnAls3RX/k
4V0tYkb/2kcxAZZG8Qko61W0i0sRiDZTCFJJdLbFK9X1T7UHQZZfQHgHygu2TdxgHwICVNkGrRKH
G20QoYnLscj+dJkmvYcq0zV7hOuuuCSUqMfsSeFVEnDFSRul9YtK3ilWF0AjwtqkJnpbk563ojtU
6uQ2gjESFwGJkJR5kruabR7W1XC35NEzkI+X6imiMTdw0F3EPrSKECFC8zJdVfosJ7omAUqtydRU
LhamsawHGkoaRHtsKdYN97+X3t2rMOVGZ3sB3tEiJQyPSo4UsQlnOjrS5aC2wF0SJyyMFrjyR6Cl
bkXmShyflMHXuMvkNaCKPM7RXwe/r0nxik+xbULNIWQCy/QYaXobIp75IpMklUH+ra7xDD7MOwjx
jRfHelriQys77fqbOlTskKI/EPhBjn5jbpgyhWRIrApf7u76t4ZgmgvqKX3vE7DJZvsY4RcKUEL0
4smqD8ZmOEym6v4nbNbUI+VDQ49r8SUZKiJ9/WRsAyu8IQ5Sg4sk/pwr0ccKqXEFLm2BkCSltlk0
GeupAeuSZC86eBZpSQkykRHegW2vlwubZsdB0tPNL0iQGyBHUTVYy/G5M1JCJ1LgvNyTqI2n5gMF
hVAtyS2BHoHAW4W6aM3U5X8sncd248gVhp8I5xRyYSvmJEqiqMANjhKRc8bT+6seb+xxt6ebIsGq
e/8ojI8B0K8/Sus5Zme20ZE5O5iPNlq14mIn58TFlSCRcFkAJe6j0Vz96m4k2MYJtsj3EaOr+hdV
VyB8eg1Rzq/0nOKu7xJ4ueeyH1uUD8Edw++/+9hu7kMu3rKu+IjwFDrJ8N2QHDazJKhjVqoFTjQ/
ZLspWDRkhlW+YA+nNBvGMELvFs9agDypAD/iPbDR9edD+mTocpWJaonG5ar00p7s1ll394IAcoEH
NBG7chJkZsorPA948Ka2QTbREjMYtMF7RQi/TkFRbfcHBdkXYHqDz/HZxu0LjbDbmZYnaP+hPoV1
x0VBBr2DtparXpU/FXtL3OaR7WER8XCmOlqSEZJqRnCDPlWXLOdioWaguOmWBqYzhb153PtZSR1I
ojbS15DEv8oSvwWS5n7Kd0ank3HB2DQTdD3+AfWOLRWG8EyYJzhTWnlViwrl8Wu1aEVGulW3Y8AZ
QbwJ4ZZdgIg52BoCU00FwaPzksq9CXIQ91wPgJAgqsSmESppYvBnSOX7Ap2C6QC0dGauwC20rRx8
GPxzDDegNUTQ81XlPlYXuEMISFcST1g9cUANZXqa4mirXsDI11zBa+rCUScuiC/kWknEi0uAsCwP
REuDMGFu82OGRwKLM2ThCROsd0SrTsDpXxzBxLkHh6K0oU9J+OQWLs0PGX5V9lGgY4HZERYOh7h5
6iNIdyzJJIXsc2m/6V3+OtD10cGoxz7m/SFaB8zpJyxjKwiYhvFY1xw1VygZuw/PJtAQNxGfOugx
j/vEZ+8yrzvciL0ZERy9sWGX+iqCVPaWSgijrj7/vwNbjUwuXyuDskU16fcmaLxrPygMKikSIgdL
Goh5PyzoUoHr+lVwUdteIR7akichjzM0Tmj+PFI3JbhPQ8xBYy6DRlGo7CeSaCSKTntaPGan2MZe
vkIcMn8n80+JkA3E0E/ypdmh/y3JBkRpRjNmB5Dr0PEZVZIXU/670dXvBcayINO9caenKKMVE3Bu
8Dd+L3e2I2DntjYxxIJhO4fYhT2sG+eE8QrnX9ftY2etRpcRDSI/nCbMI8pnAnhGDBVMXClrt4nf
xC5NtBUFDkPyQayO5EH+krDEJHgPC+MSEW5AkTlyRQ7/GRuXQwV9QS1TjzbQpd/ST6Z1lnML8BYZ
nc++A441EuUiaVgoG5B4Qu5xK2pZdbUkXiscyTht2/dAQ7+Vb31871hX8FhE5wnr0mjI1zEtP3Vu
i4kaA/TBHXGqrk3bL5tWfFaYZ2/ADfgspoag8vAP3EjNf6mAibSzk+cXq65NtpzjYzItRIASsDmN
QHd1MFE8rb47MShddsRD8qBeQGQjRhqvVnosM+7faxetsyn/CEb/2UB8lKHS9vWTqIrtrMHKjofQ
Gn/yke908id9k5wHnPgpVdm6dVRvoF0+T9gdG3XuAgYbKfuPJyH21WaKKJ7wSJBVHCvQ0N5lwCY5
9QC2BHFUff2b2p+ThtS0okN0y882tR9yflSLU0UpiTIKCRMDGOJ53bjUiJ7z9CcsOp5QTHDcnIPB
hGNyWjCoRMgkf5QHmQmJr4ZBzyNUWVagYWNKNO07JomZOOW+PtlgbmOHr9T59QxID4deSV4Ulz1o
sBM9hQ1KgFvNWOgbN4t1xaBAekRqyGkZdPFF4/KajR/IY9qnvRX7xyc1IS9sbhXYhi8ghM6iGPeJ
H31lBYt6XY5LvgWKgoffw6IxLdRcFfmECH1WfJtAytX6bRlPBnxD1w4HfGlLn13N4+rA9aictWqp
VdZENWhAuOgzsX605OTUA1BfQkPakFEMUdz4IWDxl5nPxUgGLhJxb4zP6s/PS5ekuh4qBKt2zPBa
l5d+AqjjSCHYRl3TTrDp5G81cTiim+KwHSlmY0gWKuC73rTGiYwvZOg8Y0P4ZiNxdcgDbcx4q0qM
Op1C3f7kURYDUhe7hKCUnNeWRzAnYuNwX9gkyM1/FV5cGb7DCA3TqS4le8cNwk33Z9pbvjJgNAUb
KAQlRkReZlCFfEKVF5BBuFHnIqjOQlnCb2OLlJpI8pYsPC5ZjLsVZ2WvfY7OTfkLi30zUGbU//PX
zEDVslxTFrlRtlGu/pCbwGjOuX9QDKWyLCs8f8pHaLJ/n5Vy4UCVB4gDQ2B22e1nHkv1ZtbI8cO9
6M/UpKhqIeQ6I1FvoFGQLBYk28yBnXmHANkLCScPtQOAnvx5iCRCXMdsFgTSd2enuk36pak/arI5
Q5d2HMK4cp40u8JcyvAvTPjEHu8LV4LfVkvNQsgS3LzwnlCFxtuiR2fANs2nuP7CrZyX+6I5iyfN
3NTJpSeEEYygeiw4odTwlhQCKvOx5bMcyErTAIivPDS45uGbYM6i+Mcy31PrzB/bRD+azmzy3HZ/
DW0QRnuO4AGbTj54mQfi8pfPP7wJXvrcWe+wCnn6rKUffndyxyP9aM2oeiRfckKftDQ9hUAxaW0c
Si2iwab6HftsYaffusOjPhyFKtmeqbdqH0oGXQ+OVuuZtMB6lHvJC1tqe7INCyC0yuM8Fe8acS5K
J5D6VLXO8aPAs0O0SLauBsS3ef+TErOR1bjbsN47zbqMw3NJyI4V/dkNMxH1IHVUHtw2/dLESax5
0pOSFGpCvoTMDn48kDo87yx73OfjNfPg7ii1t1AdI7DIT3HlrjwtXPN4mO5H7kZLNeHbJM1FxYvO
eazZO22+N85rN1qAm1d/PFlmuexq/dmiDCfhviig+QlBF/AgI3lIEayyC96giPSMkpZMoPBQ9VfZ
RFWAohNCyhlCjPbyYNPowOat58Veff87ZmuTGLx+muH6gIIseRhrIFTHoi2wfvB+UrM6FBFDnm9/
mmQHTQESatpFHnKqCl9zvyVz1m9+M6y9Zu0dfHviGp1Q2OQM72uwIzQssYNI1uXZhn0utH3BgTMj
0ozsFUCkMZMV42uLSsc4wYSHGcppOpjXke4oT+Ea4g5aRhxAv65sqDmRYUZmsRUSEAOCJ51BmDES
KntqTDQGqWw7ywGDY+qOLykJrUh+0XGlDksZWGIevIqj4nHUlG6m9QuCoanYDmZ9SFZqVE/K5wEH
cjS9u8NwrCN/JfWB8LHoWd/rUbYZMxpcm+ysh0in2f8gDjZxaz0rp7jiF8bgOaoqnC229jgxlpql
vkFxQ1GNAzoc+8EzNywIhBc7nNSqRZrbB0JGkYE+f1afmnDRq1lFtOTPCSI71sEmnfi0LMpsL2RV
ylUJWOzZFgmRnPFIOSyeTbUPqBE6BVRgPUiZLNVgIOV40iowZo0+c8o/5tD6YnjM6AsznZ1DZlsQ
HJQYiFYsxSPDsw5Q24WhLwXxCC43YukisvNpccmXuYcsLvx0R7wxLhs98phsnhLuJvDHSD8XeJpH
qgQHJpPBPrncQfXwp/NJKlbOhKszMDQSb06+gY863+X0onR9GYR/6YjNzf1TeDlDrxw3ylIsaD2r
jc9swCVAY/kIAFQRy09kV6CdRIw3wfuIK1JeCcjFYK3QRXXQduaysG34De+pJC2m4+fyg0cfjC+k
VCzhgnAcrOmMeZE9buK8+kqnTwfmHFiAqZOa9+SvM82PSnfeSTMyCPXtlO1/kBsbJY1ir5wBr5xy
O2b7EOZXsdIJE6Y1wP4Ub+rDcZP5tWLmjapdmL/XIzZuBfZwoXhmSjEL0hVe6gz9TAXKjjGxnZ1t
nY+rFsc6N6N6oki20LKerLxkZY3zzmAaErPcmv0LqjZEMCG0CYIVAd7dmai7y3jveuG2z81N4Oub
RF1wIJoI1+jswijc1u7O7wwmx4wVrJzJXqr7pzYaLqD/qwo7OuWdiP6zf6dm1R5q+93zjZ1A6UJq
JgEhRMoZPz1vKikJiFgMFEStY68HdvWJIUVFu6DQU194OVtrHS1HDdX+XJEo2pjUPCJVa4nDUDIu
TDEuEcaRe61bwtPipH0qi+na6Bw04Y0/XC0qSiqXTfXRLR6rnkKPdUacjbqVzOBkMmgphM8fDKze
9ToHLl3IJn+3kmIvTXq+D8U0nlj6lLbOyk/1LKndke2hX9k0Q/4zP1PvAByjoHDeyXkVYAPRniRb
R6UWPcVrk17Y0EvBOVhpxoPjrIxBLh3tLwfPbub8lETyNBvZbpN73i8QyYolY2T8d4at5RMZSjrK
SekHuKGYvgGn3ZjSU2ZE728Cf8k4zRUvQ6RZNsD8JB+tR44H8LQZfprlvEzAgwnDfDDp1gb++G9M
4drmH/S7Ihpn7ZWypBo52Cif+x5l0YYrtoN0bxQ+xdgBIGKT7RLmH/1Ywvhaa2G4bJTjztL52lX7
hLg6Zel2o5boOkYJktjcipblgV5hr/tLEpaqwFvl422CpnFdfALVY/A7a93fTH1gxqPsYueJgFXn
YkJNKD4H68c38+eSCHKTxGSvirYKo8oohmvNdDmFOIRRAEaezebltG9x5oMvxt4l7b6pgl5FmIFD
chkkAQljgXJ4pnKrRNceAW7x/uVc5kPmHFKoP3ASf1gX5Av6R4+ExKLyn8SYn5xt02zIeOE/+X1h
EtJee1K5+gEsEcDK4ndq+fZiI2rqgi4h/mvTxK/4iVQfFFsI/7uOSGy+EtJcMV5r3G+jBqRdci9B
Ma7yUkUXeTyL41iuearbQX9ygoNdGvfJjQ9ta713vwX3Nj8o1UySgaM9jRinwPtFf68YASb8SuTK
LyKBSw8TPLU2NAjD27pUWE1eCrDs5q+tSFYmaOhMS1Aj7Ve1cOu8kxVlzxq6ukb8WWyAeUBWfeH8
Qd3WbIY52SAUfyOCIR0aNDfFB2+qkLXy6jp84G9ozWLtDzFCjKzNixnoxoh8GOi1AhEslv4ov1ft
/KBZGHW6irTCYO1UaxUe7805bWPjOkGp0DoMSIFExzWvHI1VgD1kaNxTwYabcTeZ3kK9n+h8kbu5
pDvm6YODWDXyXh1gXs5Z9dZDtM6hJJiKGxJPF8MNL0pDhTOUHvrQH34MRcggBFKKkmavdCRZtQ/8
T8u+dcgoFOwjrS+6YEQESs7/NyVO1+/XXjmiZmNM4ObnhyXmegPTSgrDQOgEm6Fz40Dl/B+njfqj
OUfBefCxpisFjUH31GGx8ih41LS7P68B04BovyhKXwEHxfR0JxfEv7TMDjMGPE+x6rSk2qcZXR2v
lp8GQd6D+qNraor56yz0CqVNI3V+gnNwku5JFPFqjt/I0fu3S9H31t14U/xqP004PjjNoe0fmB7l
DzGgaxPJmgsyjq5yKbxsExYIV7WtWa4RdT/Ygr0OxZezU393QrQQ//8FBIZ6T0iOBS/x4GRlBkGJ
l0kr82JbRgrMEvbFMBxn3VQZTtomcC5UqHab1v3I/JYWMhh/F5xfowHKTnY9zxzpGMyOtHHtTeDz
KlXgnsH9PmoxluoMX1SdbX3PvJXkzfo8RxbhQg6QjmNhPJDN2muPQy3JCyMfGppYib/7FVp1nzSu
9jpRA8HM1Mt/EviFOxBXKOSabW1maI5t9+bNjHUICWcDawCu0ZrYQLfQHudwOnNG7aTalezyF7Ez
Znr4kWACyAqJqg276l+4iRDmUpP9ZfbZBGzkxSEZJUmzE2Hy8VjgTEzVsAWQSzWFTaiQLZYRnyfA
gRLTlvKPG8EwQwou+kMXAZLa5XsMe0bJ73Le13O9pi9y4chx6fGajEkeY9l+z02touQfsoHRBRCf
5hqS+QhaJ155KB4YG/9/SZFXRUnxfqTHy+phAhNmXggJi1iE/N3Ed4Bqj5f268dPdfA424hDaZ1F
hMiBt82nl8r4C+DhI+dFHwaqp9ZVC/zjfWUhNrGDes8JVHAQ3PPm5y7d2Ft2D8Lu+Aj7R/qSt5Zm
bfrSfQMjYiW14TKxz5mYLnSECF9MXRhD9ac8/2j+HOuCNCaCeQTvnIk+rM8CJqmkJw4RyaLUDBTu
D0PJjzmSsVzdAhtbHUeIEPZGDumZ29LhWSUeSZc3jWANyLN17xXAnuInDNF3gy/FNSV3vrmsjccG
hbd9Rscp7foxH2nTJsx+m4zgXIa3KtBKJ3D1oCD/tHvhtqqf7JYAObmV86nnEUR7blWLgngpewOx
08AZEAC4yLsWtzEIPU9WiwojI3XJZ7vs2ZFb8Yf4JrqO4GbcsFlzUwtcDsEFyA3Bt7AIlokNKGAD
fdMC3fgc5dj0iWk7KYpHmPqDmEpwMXwnTbuyEhgF6poydHI9ASXBlzAJ/F8HLwmjIis39B1CEqVH
zR1YmGBvpTf1cCCgt2bg1WzjY4b6TK0TwlcdT05hvuqUy2QouGpEOITvErRFSxqJcumtTbNdOxQr
RRS4zE4qJqeAiY/b+NgG5WmgviCWITWC9jKqUlS3Aaby0BiWveeyE3Fgw/ko8XyWGduLq+N1Dg2a
F6snGdjLDOU/nYPmRImdQT4PnhuvvXv+c0P7GhsPXLSs2wzpsMN73uylN16oSftKckSMtaPxxUqM
FZLNlyovdgbDUO2BPfYGssWTWsMdRlyTDqFYL9dD0WEW2it2LkqeHX5XlT1UsbH1rebSmNNOSey9
PGGns56kobbRxOTqi7aatD4ithDYmwOVnp9q3OTBVfLkQveWVU5RWZ6ST2P5u2kQL7IzAdzLdwFI
Prp+v9Ct1zhYp517NVCPcDZ086VP+UaX2bwfbXhMuG+mp7OSBjcJyZ7hyhHDDoUbcSoKJMe4A5GV
I+2deqADPh4idZN2nVTWurPipyYZW3zzhEYN/qlwlJvZNH61MHsJanDqgfExZClRF3aGJD7FZzSx
bZDQFO7y+j6XNFBMminZ88sroysgPN+eCfx7xmJUxWLvDcm2zDASsznFxBHMLwmte0VIeiiKqiAa
0EHwpsqR5tjq0hiEd/AVmxFJ1tZUbU03pJGvWlnNiSKhkZYqhJsUlbkmzTCxlhw4yErbrFhjIIBt
NM7+m1eBu0bY96NUfvT0xZtzduxZ/OJyOheA2wsY8TCWS+4Nk5zZPMUsSeGowNQxg2iqSYLo0bVF
eFlhDMiWAXYQ9+aF9tKBjWaMRC6LS9hiyGQ7hnE0df1onHKllPCIp27vvNlM+v1aFnBVBZGqIw3y
ZvpW6tMebUKdz0fHokiJNzaGwioGJSRnKpCxS4pNsA0LzIQHHN8yCQEv/7zm1qeuOiBgHQhyYxZq
ODSYFaqJ5T42SNfcx2gO4jq+CBm/Yu/N3XVaR6hZFSKOrgGSuIwl4dTzSU9DrC/zrm09RBTk+ymp
Ax1UmpGtsMP7dJd7BgFgTfmkwmzYwJnluvaU4Ol1XgZ0aVncvM9muZchRvPAbjZpP5MQSUjYMTAV
v2VuPBXoRINHIoOL71zjHmYkeLO4mUUSug8wLecBIdZ9nG61i16Hi+U9w/4f6QXi75kGrKZ7NDT6
ggAUnJTCSZLsySYguCkQxUfgnePpbLd5sm71vU/piOm+Vt346wSUINA+lzGMjRi+2srfWt6bLdfd
hLbZx9DBoOQjEQ0GnYDQTU2vgUk6bcI4GIxYks0UfGCOxoVjy4OGuZ+omhzqUMm8pyxm/0M1l98H
h4DGSenrHrNehymG0OI5V5p6D+6HKMptQpFO3x4TWz8y5s/gUJoE44eOgz5iQGXYr6FJeGI8vmsq
7TjKqJ8OgodGpsjE8srC3kl3SxGCZSo1bnnxPYbgsUbniSkkZdZoDXS5BN1iLOBXe3bT+q+xXUbg
Y9UFjwGHqUTQ2HlH3bq6ggMORstlD7cNEGJ6LE61kKjumz05b4rgJvoMTIQaMhZAyxj4t4sXJgtK
DFYF/WMWn8sAY1GrlPf3uJ+/h5j8nY7UHgDKmBNH+vV32fpUx3h/zZD9Dn5LdvNR4QcE9207jvbO
a750vfnsdOfHLEmT1PMMIBd9lEFcfpvMy+DoOIigZrmpMW0a1Lzz6IxsiPVr3oVKWKxwdwblRdg9
gxgrByMzD0lHC5U8nE061QTZQcn/yCts8+Gtj+wrt93kX5CkIozm3dJPSekeOzIpwMc9v3uzwElz
77UIo3NWz//JJEqx7V1zX9X2HqHhUuOFAgy96q75gqspaTd5aGzY4YwZm6gDkkh8obRX9RNJpB1f
dT+hnaFwV0nTLEALCLhscfr41qmcypXR3bstK/gM36s305tXzNS5pyv1na2tbG+xHqdwyiYty07J
AazkC9g5exUA6ZwdKzq0mICd8Zkrg2hrLFAYsUJv7xXW41pRNQiXaUjmGycIHawZkK1w62tyR2rx
dw4CqSR2zhVsPUZWQQMQmXXYIZg4yFLf1SCgk/SWeraNXLaizj23bNoztEcG2o2LyxlyOmWYOiBl
4nYfTHz++l4FsRScZD3bEnWZT/PV6dynQQwLZ8x+W/QJbXttslPpnVyqhftmN1GzEwpIEHdB8vSq
1Kig5JsZJCdYV6WJL1F91VV/mmtDLEePWg+CYOb8c4Ka980/jIL1dNUgTspzgm8hzlDI4qJy0e1h
zDLtX0zQE4S7SOh6ofwniLGe9cD+vemqBraDjdjBtQ1qeewfshGflfEJ+94crfknKpYxeKJusmhi
s+dqEzQ7ItToaJM/sfvMx8+AndXPHLmItQaq75r3lslnSPoj4cesX15SoGUwllE+PEn/rSahjeS1
gU3Yr17zqHwWTnUQ0jx4A8dykFs3Gv92boLU3m9XteGnCycLP5082hkioniwZ7pT9zYmMRAkFCDG
gFIgsfm49REcw4X+Q3aaEzMgPoC2sd1+j3tBdEoOfRPbVMHYrDn2w9kVfFK8GT7R4ckO7hsmUrb5
k1m5RCFN4moi28hnkgUAYQL+UNenCYiCtcZHVzyMwBnmXgxJhzo1+TISbhUa6CBC3RbL8MrJKIqa
T9pwS3keNfd5FFcWGtL98Gdx/DCYGvGkDhcKk9hE6z+tQXhvswWwSuFEmPQ+gOVH7o/UpYOGDkfn
yJacGRtT7U1Oiq+cbtcZ4Xr/1cfpC1z1ysTWBevyQBzgKm6m44zwuIfVAfGF8cLCwHmeTeeBC942
kSzAXwN1ACn6HOUKm7fyAgRsBe1PASuxS2AALNd6SLZMdO7NS8ZUS4WuYKA1i72POUajERY1klVE
x64l/gDHkRUa343d3kcn27sJFZK2jHsmjAUtzoj6m1mpUJ2TgG5MiOZI7XXMHVyZBrm3VXukfupk
31Nc0Lpk0RipDfauJeRjihHV/3cC3ma+oPTFLhs7OMZpjNn6o/HjVyeGjkQ65+c3fsanjCWxLbne
ERH78rkk1WiaCXlK2byjRJE2i5SiA/Ah4nqwMtg4ovr0Yo0mKenEfytJ8rSdka4kI0OczeWIcGSf
QHpWpXebm78CH7GwTwOSPZuzztGcjaK29bTeObAoPU6WviiOYpE442fTfpGvuYw7bymM+DK3pOeT
Ql2j4+owppQxQa+Eyz8KQZZqQZyQR7wVmVdJcEmUNhXUoakmpZ4qNXTpgAEjH+49wAhTUEEXI08L
9kApAlWrMV8K503nAW50uI7BBaYhPio16FKLxgsHekaotRrHbORZ4CTKlzigFFYCnTp9GdKPKFrL
idTEvFyZwnkEM5hwp5Kdi3rbRk9b53zx7b8ET5G6qdEkLMrIXyKWVSBPYAbbLs1XNDNBdMurLfsj
7sUHfKPnhD92GAnwtbnffOwqSEHiGu3gRCvFaYbOihtrOVTP9nwNwn8wD5flw4weKstvAQXn/AVK
WW/bbyKC1bkp4ElH3s8HD2CrmihGFDgB92c/UY8E1Tec/PwtQPmkHooyo7mHLJ0i26E5RgNVYRcX
xEEr7SfgKFEBdWcScAU3COZT2MBYiEMGnRUKoyLPz06PSRSpi/3ETNgRNJBSd1lgoSzZCMth6xF3
2A+PE4KGrVvlYIUjKpRT5sNluO2S1dUjzw/FqTSOUXWMQ0KcCLSEa/tW1sz+zRd/YX6L2QdN2JJc
W3SDJDs0KPeDSfmTSpFfiJLUKLpVdDwLOKti515hOaiXTAoT3Rbp3q3JDYmZTucJd9JCi39NZgYx
1j9Vy/GNj3e0i9echugJxZm7jGldiycE1f4lCOl5mAAZ4h4RfvcoYJca4zMiKUp9D+epadH933SS
5Pp0YYQxm631JgmL5qE/N1P123ntMnYvMVGkiRgObR7slHyZroOVzqvWYIk19HK876lOSNjwrDlX
+nRQI31Wqalv3YmpC2cGo0A7chlPNdcD2Rc5NwJwAPLCdf7E+xk6X0ljr6uQ8IyewLNk/MCQDCyt
r4TU1l6FYCjcp8Ciw/hK3i/R9ih7eMjohEZmDMznTY+iBEbwhs/QB3egDlOL4gUdcquirLZ5zyXe
29/E7NOgTIM95kkbZRqbP4fXbgQ3QKLhgLn0LjYfvpRV0DwFLtNWuFIQj00RKehNlgJ3k2pLLkMW
fJd8MRDFUgbRT2Rtb4oIg3pJhj5yJunsMtmuknav7rXSKvc6omd6S/C+bAWDP227rZ6+NMY/EFNt
R3rLUYfIHr1lfVMgpW6i62AMtD4xtMvhzwteMKjK5iIHj0P4xCBToXnVmG8bvi98CdiB2BPy4XmY
+3dOtZkHDkknxUt3J+OMu00uWR005HBqAO86oBmZcRU9r5Lx07U/9RrhqAi9hz7WDhVhDxb5MKM8
KxBaqcl5FQndnz6Krd68Tz4Sh+nFxZdMdX0bvrW2+ayw1NH+pqrpda7FwtGvOXWevCwTRN/tTv78
FXHAV0T4FZI4HYpXDTYZde2rc7BPwcBddIJqGCuJbxnlr53XhzC1PsQglkN/zbUr3xItwSwX7NWH
xmmXWSeGUwTdPn+9FQYHSCPXZbRuLWNFrSbJEW76mAkVed9C12YO4DNvHP9GN9cb9Ur/vZKSZJz4
FQom7XcWjeI85pAEueatecqlZ0Hxj0eK1pJiq34B30lEEtY8sO35WwJAGNIoXnxTjlRt5/T9Sejt
dx0f+2alG0eieBdir4fuuo59vnJ8r7twFfcPwaOW9OtoXqSZ3NXFZ2sFn0l/pRisQuStaesyhbt3
f12b5Px4F4/v6sYrHgPSdcfpMOnNqpyfZv1eNqsoaj9NFJ8ohhb8zitoNVfIZ0adIalAHIhWQy1i
wSJrbqxNiQpL+S5XMkWVtDbrfRW/Z8jJbY+W7M7ehuTEuEMJ/9Scpv2Aly4pnhx5aWfsDaJZjSEi
t9Z6mcnXDZJtSwxUkZ4co9lTZHHzoS8N7ioxYUWyp7WDakoYSCvVg6LtRgMP2GNVUMLp7Ur/EtXG
BV1/wrFMd9gAC9ozJWBamfeed6x9kt98+2Cg6R4VNpzsoqLcOjYxlRoRgTzVcu7XjdvttYm/n/0S
QFoT5B/jh6AntNPvjvstKlKXc4S83HMRXaXjqLQY/gPJCUyi2CSgOj1OCIGEauogAzd9Elwhwyr2
xcpeuSz3/PbkJ8cc3YoN3Vybry7TQoekTJsNeKGt+surnuSt8dYiDMk7jLkkm3sh+PBv6C8aF2sj
Ld+EofAaSfqAEDUdiihBwCx5r7wTXpVKv7hxTrIXEHBS9BsnEkvZGT9ahHVcv/tIPWl/fEi8v4JG
knvn3duICFT6QkkzmVpqgTZjTdYP9ZPwceZJ1tuURpJA3tWfpLYuH9gAvBaQTy/e3AYTULex27cJ
ExEKIS6mbGnW5XJsFgaDD+pjZUOh+YkevL3LTWQM/t6u203fJasZKiTJu6WTkCMU1zyOu1rlKzyl
uHUBVpXAzcRrX4m3GHV8peCMwF2ZWbATxkxcSrvWdmx61NEsiQ15CuBorcw8DKDIafFtlwihos+y
lP1Cm/ZyZOpo8k/FlkVRxSP5mXT+tsVBk9ntsxNWijM8jnicw8HE6kjalPLDobzwE+1bfdtzp3i1
jOZST0ySxK2REqHk+g6u87wlnRw5eEhBcDkDsMw+6kEmvK82dqHZI2Z7rMYolbGl4tLym+8gC8l8
uOsIfHmrU8qn8Aun+MV3eMhVpIBaQKHyM/QXufUPG6lDeim6NfCagtQaskTA3s0dJze3QKBJoPXn
LKQxZ75Nr5XzpvTx9ehfF1oRPE1wPoZYEZfwlrfsdm279xuzW05TcMwDa9nHIDUWkWV82oxFIIil
QW40tBmV6ctJK58rm7rDgnAOQK/wZ6S8D58WQyiHwGhctDpD8UWwIsFQQ1L8NJ54KlveIhfxEK70
Tjd3abpO+uIzsMz3LIdSlYSycHEFzco1iBx0iJ7uyIZlsEY/X/tXvXMYEhik5nnXJ/lz3WVbo0tf
hGXuqAKGsLpTZ/USjd07oPXSjNw1Ba4ISq1FTVh4DhFvle2qQalu6d/OvGRyCgp9U5netg3xE8wM
tMiZJLs9ss1/Zc1kaRH0lNM7cS0g1dp0RiK26ZqdZuxblieZXGtUGDkTQC9YK9BH8fm1YIuBonEI
3RFvxc/oeVvNf5xyrBw8cTyqfPweEicL8D8Z47W5yZDSN02FruLWJMmHh5c3xzjpuR+aY6Di4rov
rOpzpJFWsxnOrNwM0d/1B8DFszParxMd4r8RziMlxyaR4QGpzRWD+H70CEvJcPz3n88mEjeuOvaO
2LvW8J9etK6558Xd1+xDWawTk5Jg/WqTayxJix+HaJfn1DYUb01GYFpTLtJ+hR20yrKPqune0Q30
xltozgz+sLHlKwi34c6XYWx2MtPBr+BXiuzUBg0SChIPEStxnUtLIG2bESa26yH+6IfkPNPtqwn9
aLH+1JhfEz52if6fCDNjXrrDJf/Lg69e4wQ58Qnkj/xjQ6Y9ZOqwUUu9BXeIVETcBxw9gL4Y3iOf
7LaU/F+wIzFJHHwu0H33yBeEfW0jQI9axZrSjzzwfdEomxXuecqoyt60ARGQNgXBWsiVeSjZeRNL
u5reGct367FQgy4/GCNqTkPech+yKntUC/ZMyvGw7pJ7UnfrcaIfV+CQ2YQt7iIvPdkK9i43g+Ei
r312nZGal13juqeuQVXzAmRs2vA27MuJ9Cm/faeGg5tV38byYKrcVgRYPRJTs4yXIRpf8qsQq2Xb
zsO5J+2djq7MKI5ogqOyI/ziGwM6BF+0INDLAGwI+1vV2dchWiqogNFHoBYzUGBCzxTd9Krr6dqk
xj3U6NmGTBAM0JWOKQH5CwhbOi/H9u7wNzCeuu1bjrS0QktUt+lL17csPKsShQoPTFKc+6B8GgNx
cYiLh9LQYOhn+YR3vp2GZdKMWL7zrSVgQGJLXiIZryK+7U108xlrrMJY+RlJ5Ua+7WYHtQPXOEny
FT8DBmKugiAnWEqiThYffG26tjqZoHcFxi1bbHSbkBo8ELjA5nlZBFT7cb0FvrK0VhrDkglZSNlJ
BXVayo0m/ZPGL1DwLP9H0nkst60lYfiJUIUctiQIkGASKVFpg5IsCTlnPP18585ixr62ZJHgCd39
J5VZEIYWAaBpi9HA5E8Ms+qdPp6BClH3YrH8N8WgNPafLZxa1nemYYBpDSO8gi42zX876FlLSklP
iUX6mkUn2p9REkbMlZjO8ixL1rdxa8eEpbLsOvtR/TOrM8MaqpQnbWl2pxSvLxWj5c603pFrWI6z
k8YGVcXNJoLaSUiYfOoMFeYsbhfaf3+n48wD/jySQSTe/IjrppwcxaiW06jdy8UXP7MeKqwisZlQ
hp8u/yLzoJweEoFyIf6pXNRyCLgqT34c2Zdem2/JCswrp65ODS766tkIcu0wFQAR35JuPFFvpYz6
/pMXK9JdktetLFte1wKGyxFcgtTTsfOIJN+0OGPLLPfq4m/ies+6j2We7oxyXqsS1J50OQh+KWzb
kT1H/MoUPVUTjqm0zg2FWBQkUXVj/Gamx6JVAoqPoYvusWl8GyrqjgZhUM2yaguDeZ7RWAhI05Nl
1EDiFSCJtGNPfmpVTi6diBa9o4EVswOJgQDzlJFM4wzZU0bhQcYWzci31tS8OecwF4sn/OIc6yj8
f5asptiq4N2Ce7CNxK8WaCF8ovMAryA3Ltr8YpNJBBFpskimfpjrtzU4O/x9Kh6QmtS7pirfEwwM
nPR1LLR/gltjJh+wngB0+uKfvai3+TwApunsNqHLWqyK6yuO3AHrZgG/NJx5HGiLz0Lm6GvK7zFu
DqrBwd29JSvmbPxjSXLVJBgeckWkgvXLH3UMe/iFb0rr8S4wBCjNl659MG6FTaVckoajVFjO1PPd
hPBEHTrRUi35sTBGNPzZQbYKbWfrl3bG9bGSTlVmeGvzLEKG5JUPhuHcVH4xA1CBa+oJmGe+jhZJ
DciuNaCpGWv2FHF8p4NN/JXDH0Vk201blXB0bt6DOMlGufRkbleYxoh48vUuSQ3seegLbHoN48Ch
BvFqq4sKQTXR4iBczK9BSk8SW64qcRjCjZWZllSWrjmQTQeL0FSgTo1NoGGlkxmtr8ABiJMKQg7s
RKhFtearJYHk6YJY+G+yiv8ubKZqogkV8WdTwsqhP7TBxwoBJkhEuQBt6vCrZLUJ5jg6GBMVTlmP
XybDLYtDNKFOlGrZzbimuuSDKjXCSFK06Zy/Exw/HYdo8oP1PxBuunK4SgJVEyPIqW8YRtOttgyq
SEaoZuS18F2pppeEtOGH8xuCxigTxkLzjTYe1jFhZESpc3A0qJR+xaFfD/A37HpAizCDNiinwhoP
jhkzDozwFGakVq1Qr8r2YZcKgp807hAKW5sM4YOOCAKIBqyo6sddUa+eILIxsHEYqvMDQTQExX22
fme1eUzWkzplOAAwQTowSUM7CYlqiPQzd6N4vJUJDkxCndGyIxdm+HHpOrnuRvVew4+F8bhcfQqh
HJM3GijAI6EdtjdheMMw7D+ib9ffONaN0tqLfLs5ulpJEziatuuTgLdQFbmv18iqaHwxksHjSXKZ
H3dwjWlftzrS+rAC1bfCFXWZPO4mDCws8scNKznoy+Al3M08/kj5AHjdISHBnmt82AZiSTN9V4Xf
PrgPA8hanbYTCjKH7HczhJ+hoFdVcZ+YP5YhPGaFvMsi7IQYtGuwNiik6bLYTP8fBxkPc8T+oOlF
cTo9OmZy/bQEZjQQWQu/7oUrU6xfYt6K6FMoEFctfskS/Rqpl7mlTWL8he9LWGuuXJFXVp27CA62
FWFkoucHxl/IZ6L4yxnHi8nLxu4ywV8K67oEnTQDsxmVQ5xALowYMibinVs3pzD3A4PrRQE7+G+0
RLT3YMQ+O7NkE9QFYybeDCmywJeUypZ+kIq/GX+cctnZoyHvDHXovDt4TIA1HrzeFA29NnojrSzq
NWNnGPITvndxNLykXQTvLsea77fD1tKpPmNVcK2EJIAphzSbeBLFZ/FlFVItcfitUvFpFvdsOKuH
bJHO9AsOh589jCdGZSQlFJClRo/apBtj7slHMlsuxU8HWZamv4iOSjR4GlOoeYWJiSMKl6hPXPoD
FydYFCnyPtUipRQhXPyXM661ekL20Fw4q4VZzWe3IvrMfXApav43B8MraQyPLX85mYRDTdhNwKu2
HJL0GKvmFU5vBF3I9W6U2pXlKqFXVivIv+P7CLE7n5I32WRyNQyYk0zWdxG2XhRCumBZaghaTNFA
m/hFkVPV0gpOnFUyoTlrPt7T3HLBSIKpdM6hcqwHVI/OyYEz2fH5FjLeAPifMC2yXYljtVGlv4jP
M+m0bzwDNo6+7vome151QZxuCN2zzmZYIrJvj0RRMfaOTiI3SfJhzm4GkgvG9bfLcaHnH1wXqi0W
qD9I2WfVMY2U+vC2rvnDCbVd1pgXTpESiplj165dqxAOuJ6po5P6L13E0P+3tH9VDpi0aHUIbPiF
lPN9YVF2aOpLApx0RKFSHcgLoUaBrmDHYWoI3JMzzC8SjOBoW3nsOt0bNRXkKHYwjvVK/8tJjeUd
RPgWjiJDabaID8UxmxpRy0H4hni7zfPywB1oSerVJgJSR2MCyY9pLmzmon0UWB3MKjcKr6GI8RXN
oQKoXih61B6LNXjGDjnG1IHDMnpK+L6GR0cPMgDVyTI41y6T+ksmcY6JfahTxW2RbHX01DaikSV+
ElPqMm5Bf3S/ZLJm6Qk0yovK4FjcuWbBuoZLXZc41ihiiDND1FaqXefE1Fo4OT7EmAi7CNdW4qNO
N19J6EzBIucy2tuAvpr1oXb2j6hAKftWppZxe1qT9LDMKrzxhwwh1qRr0kJfR4bAdKbS1W8KWQes
aa6ZP2nKTkVH3SexKx6nw8tMma/2wGGdpqIWh3MyDVC+YNgzRZDKXQeAuij0zsIVyDBfhV2qsAmc
Oe0o2+v+WROuJ8IG1HJbO/L4rRALaSm6H0GMcru/vHvn88xWrL4rWkBFGd/m5V+e3wxTPf5X0YXt
mRJSAIQpgV6U43gLHcI4mOqJQuiDIZR4uTH/q6JfxQwkCENhzhCwZpL6YAlwOsjGUz9b5yh0cKAI
+ONxvmuJAtYZ7pNCNGIUmksqgwODA1mPYiYtpnI803xMvS/AJfG6h5jI2Y5PDNX2GrkcuAimEbug
EoL/g1BlLDANJuFSQpi1aK8l7K+ohJ7SNUjqWqSPc34eQHIiTNLVwCnlN7UPmYe3uwpDKkUhNKY1
mOQ52xWUh1UlRAM5vPSVHMCcG6Cb+TITE2+4QondelOubur6KqwGM3wKeSOma1VvhSLsewrImQe0
DI5BqyLdKZqPPMhl2FW/vMXFmgkSUQhapmsCEDK7PJBX8Nrcn6Rjrpjkmc9BCB4ixmtizJZQ9mhL
dejK9568Gq5ucdUL2gNB8VtRqdgIkbC9HltYLhh0jTJqWYyfGJhQCg8wjSi78K1j5rwIMkv2CwU9
GW7mCu0OP3FcQ2YT163ccDHhcxucQIqsuWntuEchqLGN52o96bVyRre2Fx+FKPO1XHsYkXXH4AEy
QnOCe4T/V/mQZQWtCPuu/V3gOwnxWPvLzzQy3LjIuJ9/sRcUd24d3xaaQFHXLwvkP+ae0QM6O0+C
6g3m94yRaQOvVbzoaZy+II4LU5lplE6UGyKub9Twp9a8WFKQNHwKgRtsCTFFtIQH3coZMM17Ycoh
/SFY16sqqKD9p0JNzAx5rvyofJglRFVOqvS30fUP4aRQDX+oBQAk0MKnrwCh8M0pwljEBcbqzBn4
I1NcquAI1W4tND+0xWZ9jAONUgyrPL4U3Gc5J2JbRbg92dthxikzfXUhsmLC+IDUopZ/S6udItwz
vxrD8GQJWChjOtwFcw7pAUKYjoX/upDe3nZPJS1Qx1lF+SA0BvOUXTLjKuj2nHqVcUCaUY2vfAaC
yKtJcATr6yyKqFJVTgonlgZTbAXropCYKnplSmIqPEx1uTtjfPr/4/MUiFNNrHrMej0lbbkZJXSG
zH4Huv0Vf1nDYLqjH3rzJo7TkjkBBnjlc2un6P+MQOF5xIJaZ8gfrdr8TarqV1X4MtTA6Ku20xXk
h6IUi29dToSFA/6E3RSvjIuqKhj6GLgsMFxqJ7+04u3SdPhGm96gndsSQKb6BVsqdeuaZnerY6wb
vbbSS8ijUSD8JoyBF0xyk1c0PpAtEDToFRzQcGeylRD7beihcd7g6oG9EFLzg8Xx0Qy+bu0TRbrV
xdMMCJtTdM+LeVYM5ztyWOTnHIrdBsbsNsduuCds0zLcvugBycgFzmRu5elW9tR3brdMWwOUGSzP
tG55D7UrNoTRq+Uvg99FNcmEdxYp+UWscGToEV7CkekbtfElITZpnOZCYKtUwVKLt1EMxCeWZCpS
xlGU8KTaDmVtkh96oSpreV2V07p/MIFd8XrxifmVsOXhlmwY0PZJ+N0Owu7F7nb54DDcZU1CaeKG
HZPhsIhBQvwR9zTebUKWDvH26z9FjDPlVEASoBdqGv3USn+ZM4Jcqq8cpDxZucaxoWnaB+WhWFf1
xwD400MWMThGcTuTsGdkrEN6/dnS322n34bJK5R1O2le5qFxZzw7QgMnmIYxpSj/u1s03ySrOsyQ
0rBAgBFmEFKns2JjuHjnWGX041QL8Q55GKDz8AbbusZR81Zr7WFRZ8Q12KhknqWp25G5sTTpaOP9
CZ2fUzypjGBhA0C2oynloSX06GHnMiWi8sqZ9IEXDDspad+lRb3rlvKcZZC7VR0jUB2sfJRmyMqN
a6qMuNmuHQAdOqh/U6vs+jx8aQ0HKydnW2Otwf392mPsQjhg1PhOhtAjN7AgHJny7knboD0GyYJ+
0wWFCqucGkMt6oMjSDNf0B1QyJL7NUo7+29M75M5birAFUNB3BNC5QMH2VVJyDXjJc1rpJ4tDJbW
SA7a/qhG3DTXmgu/ADiaeNw6rLK/GOS2j8irheXS23f1nLc3GEN8wdJBhYGBGNb9W0Oet3NoVd+Z
10CG5CgrYq7J+ULKYjedUzp7XD88Y56CtJv2pIGeCs6BHP/snt5A7s3TyOlcrMm3I7EThrmFR03K
S1Z9ZxLOAKlGIFY0vffyfF7GZMeFUCIVoz7c07TSDWjoHCeUNUV0WvqIQXt3bJqLuWIbUPxTm3Wn
ovyUWvtdHATW58BowDAU/Bu5gWeC11moe5sUAQ53i/zyEPDXKbDmqV9jYRm7fI35IRsgecsX+79a
H2ka9jsTk9pl1xscjWLcPdWpjwWJUC4MUe6twzvWSmL1hCWKR2fDUEwjJja3bK9OlifJOKuxdNQG
6xzisTF2eyXOyepqqudIPYa64VfTse34/pq7lIEKPoKDRbAnMg9Bw+1b9IgL2vbUWfwpHo5Dp90Y
t4oxZBVfJXzs6XSodUB48cxHKwfqGj0eakGYKwq3SUW6Nvhth8m6pASmNl4oLZH2mt+2cxruzkSu
uQE0FHeInzGljJDlXUc2rqC7plBYGui+fS57eXSRlxyAyL4WqC344UrjIHtQ/TmnmWM8Hf+7v8uy
irkACuA4SGpE7fNJ6Pn7VA6Wof5zRsKfu+69kpAXC1oVhaDexVj94gwoas3RnyfTW/rupNkjWRWH
hJ5X2CqIFFkw/M+umLf9oh4jFXRTX1w8HD86LDwsiCqV/WvvB1DAEQ1yWwaoHQ2Wr+D41ZnmDeqr
NcOwbu9Rrj07VnEQkqGK1dJKFLdMYWbnpejgiDF9xJLrKCh1ooBeh/CWKL+GxsA3RhEq/SoQGfu/
EOZBCWfBVt/Mno66dORn3cqOvRnU2KxZF2l4NQfE+Lu+cudbc4pAPzHT3Bq78hoxsznKXTD4JmZl
m/TkQHeERP2q7RM+8eGW4lptvZTZu7WbyIEf9xmZ6aQVjS5GfwMjHgxUQTdcIFWa/h6qUrfRXRrW
KvM01D2dS8ZH+USkNapS3Iz18blTnpcPa5cc7ORu5AEw2UJkAFM5FxMi8CBUCg6eGQF0Y73GvYIV
uAkPQv0M56SDXn5w1JuCyvAAK+1o/8l/DSaHgz8ohzT015fMt6+Szz7WAt3tML+UN9HZaI8CA5L2
dhTEUA9ch6RWRuIYKGI+HL+Wf/EFTxt49lAh13vb3ZMD7RYQWL1fehe1acUSINqKTJ4KCcQuvozx
DbvciIBPgnloyXDncJen0gpaG832pmmODb7pykvNDAtOx7DBFqWDdAuaEfq19gSNRiZb0nD5GJgr
XjvEeZCv5b3dB6v6AaeAyFJGLjpzg23t7NpHcs0mT/kFgDW9OLoSxSnNiJCQmpmSH40oZz7wQcNN
l9eKtSd8vM9WueivpAAhTcHrtmR4eCU+WMtesJgg0BSlSHGbCCjeZJfowsSKmKrS0z9LbQsnOtvD
nOC1VfWJ982njTg8k4KV52ofcCrRMgBCKs8N+Lu2Gfcac9uVAf5NQl+ke8KQlDMezSnSAYvQPthY
Mf7OZFpT5LmQk8oLFCcoMTRXzUHL38jOLDDHIZuOdWXVb/qL3riZsdXd+BtfIxLgWHTOHT5KOp/C
/qNsfCxARPiR0KpQf3rdRD3mMzUyE8gyDILwr6Q235vjzYGlMNKWuew5pd7FoLT7mmkKkDnFWOQ2
79ox/xh8bOkmCeL4ZoLf7ma3/k1H67mHUoGokgbVi+niGWexzD/bQ/pBNU8RlIOLHBGcqR89jt7X
4R8sAYwbP/WfzI8C+QP8BVUZYgUK1UT1eHqAP/z4iXksBi9uYe+79uxI0HAgU3hmuK2+52GjfGh4
SwLaT9RSO8ansrovObW+uTxGEWMzPatezU5mhZIXxU8JJ7+yX80Dm78v95ADJFrC8QWCyGgjHAMf
eZFgkKJ2QLvPBwkiQ78ck+Y4/EsLV8E40FPuRRDt59YV/bu3vvBq4QJ1jJy+HEX8IfyzY3hIMcin
LCGykRs0oI3T9oIyUGzxxnsR+wWWii6+hIfJaoczW36gSGUBNlg7fPGgJaoP7cBr0MgUEGwRb8U5
hPfqJ5VnKDv8NFrtGpZemOyMXW0/l3+AMGW2N5QAuy7YMiZZW1yWLnOh1dxoATs2/CmvDvApT6/w
wkDl6Swf+NtPH5oBYXu7TDcFBPOYhhgzeuybZPhgfQskVz1qx/JnZLiiBDZ6MUb1lD/YU5ouyep+
dEs7xEXHgsTlBHInuqXn5qSHgb6MPhZNmThvTOMpyi5zBYcP+2MvifbpeCkTz/pmZAVYcNQS6gl8
aN+X+HWsnwvtjguUBSYREq+Vd5cGEuT8BLuwXFzjU7EuLYKDiqHsU7Q8UVJ2njxfVmBi8mSZwvLO
WG05jG2XnlqHhQLevcOiFLgw39mWz+RRr+iW7wzYnTPMh0jftfKtWJ7y+RpKN0U0zPiCafdoepu0
u2Q9y+Mz/1+T1oOnzvCY7Cv9IISD5FRZj3B8q6vXVHlhXolakvhHwC8cSiCZDQ9eBBLhyR1W/Fq4
7VEcPDKJ5hEP7WEk4+OVUDccczioVot7b4vuhquEfb6w5XeT/pSpz1lxX0GdNFdDX2/ebFbYssMx
g/zmEIf9lBIwmKlmCZVe02D80wIute7EPWLtinNxH6ltIj/0m8x1htekYvz73szvsfUB+6LmcfD5
PsOdAvwsdd82d5H6pnIiyx5PLJdO3EXjzn5mbxrdkY4RIFrs5lRFELnRjlUc2JXHiNpSHtgPJcAo
y3fiW+qB2Am0t2oqvppSLDywMTFh+NG8Tsar0hWqq2NyXv2Gw1B3Lc94P/gFB6Dib+hwKEywswnD
a/sF7q8Fndd+s7H5lzIsNmIsEH0ZBwQuXPoTbF2vv43qtdWhZ42HrlpuLT3oaz9J/fnYgXacFccD
GVRhbEvErrjJrSD+gxzjA2w3/Eyj7FvNZJfDdCG/taEiwsU7uhraZz78VpI4ZSP7tVe+/G4OupRT
f51+cCPKVh9PLeSF3Cnqb+l4456fyX7ucPXz8egG62Xuy4nr1EH8Rm9YvVPitXs8DnraeuTJbyuQ
OMkUA0LaTb2rOQGrjfliSweOfq3cm6UXnXGXXNx/BsaoD3769FS8D+1h/CP2ntiLGFsfNCbh3oZR
TAbXxtjDonyl5ccp76UgTLk+U3cwYiwJNcB5b68Ek7WnyFD8ERcGLOhWt862qNu/Mdkpr8rLhEsO
wloslbxoT9mR7I0jZ5fJ9HM/9sd6BIv3FpROCpbgQVJ+hS9xdivfEAHygrDhk3CGuij3/E2C+RUy
4oQjtG8w94Zc8MpKj4aPxDf0z7HcV85fbEJv3/RVsBK9hfyt2bxotwZ7pPiXzn/stjjuR8lG/YHr
a/8sMPthYO7jN94bWzNTXOfM4BYdLJ5dihdJB3AGHuyy51HirSO/IzfhzsUACdrO2dghSUWIiCXm
oyvxf9rKw27It/oLLO9NpG6YpOe2B0A7iE8RveNZY01qOJIoiKeheG2vnCCgXQ4YEwlFhEDg5QzI
vesDQw4yorClE5oPcCAolQwJqOgqyWIUTV9zmtFgiFuSyw8fKWgpueHP1X4+Num/mdh4ZWuPe2ho
uBE5yo7zOEtfSSUwnqBrhwZWNntMeFNvAmxnG1KI3Dg/8j8ustTxos8Czzl7k35QzJzDg627OCkn
bvoOabr8sK4T0t6XnsZvsxJhBi2Zu4yx6bSnOixBw2bjCtbNT7WfbGkvs2eWIGWkCejwXf60B+va
zmxUj8id3rgQO71VL/2hHHYyGi8IixjxCRwhyY65jpYOhMA1wi3pE6DuONmX9g1O/wJRf3C5FW3l
OODmtBmBqKp9sQTUppizUpoOT/2ee6nAKTtzWRMz83UEHF75HdqvI76T37OGHIURDixhspCw1HKh
0dHKpjziN5vMcuq+w+jjfo0IA+LfHeBA/6/Mrb/7Ab/wDUeINXhc3sZ8SjAG2dUcK7pbnY2aNpVP
xCzvBOHJRLHULvd+bhI558beMOECuuXi/6EEptOjMk82NaP+L/mj8yjyFhITFdf+4fzrhiuYRxgQ
tSXt2VFGtdd5d9vxkPi8BOYnDa5lPosdiINvtQLyvZgQVb7a3VRGvvKFYrD9+ogv5fe6adDl7q32
BecQt2ebIyiFwAIO22wY+hXMUj8Ibm0ZGTHf2IYqzt9sRx82POFyy8s+Dcwd4J2FRTdYEKFrW65t
51pEPnfGZOwK9CbxOe4gI6LXfqICOsryWWIf0eG19h5rA6UPGttVtxjzNB9wa2i962eeWrUhIkJ8
RhAm93QIEI0mRt1sfHc8RZeleTZ+xHyYlg26oHpSfqrkqmNF/Jd/gO1i/s8yupjVYz0OfhJEjJc2
5RuP0S++Osu1/8oPUoJ+5jtvrDhxAqwBzQ8n5vfwBdpl05KSsYnFrm/pHqd46quzT30b7a0r98tR
/5Bt2htDu8boSwlU6vCA2VekHWH/wEzpGGt77VP9iIIaM/AADxSZafsePhIdAEAdhlzqrrB3ffjC
6qqRiFLTjASsfVTL+2C/8hti5jPSeKqHApcfrVx/VbJ3Q/my6IwH5A2oQzWol0FNwvg7xFIHFzIL
8WtQvpnX5EcJ8PNNdZ+qilskNHfSL6Wyvl9lEK09VAp5VxZ+zSIBma3EFU0PwJnXQLi6DOVjUFCj
EeiHSwk1NqRLjltseS1vYqHgyUiA3dc4nbTPMHqAgaGsiCssgl6X8lHupZivONLblN8Lszjo9SF1
EoebOpwJHlwwrjlqCx/wuc5u4U+XvE7JK5wOd60CHrSefefq1xp9xDXizoujfLXWbVS/uACX9Aiv
IO2O/OGkvfXRR0gjf89wCCK4DsnugZsxPrJfkcoWDDEIyUZrRU0Txk/tfB/5xAjLgLf9YitvQi1u
wmSjYwJe2uM2EvdfuGJrCBZ28Vf+Sm9Wx1utPdX9l16fpXzXMlcOPYJJ8g61784Or0ht0NfXL5N1
KFoiMTfaK9YU82mUCErZhNC+jGCkgq8eo9fzANCRYC7UQuTKcOetteE9lCwFplPvTcqxX/9hqCKo
nCa8xqr+nPsLiNmAxpi8IAsms/TERKgEQBfTafsAJ10Au3wTJHHEkrheMqCNUWRJOMQn5455qiS/
CIgEa8ViJvj2rc2CakGjUrMoP2GjbZm10JMiH2m3AgXLUNQ4WDkXTOKxJgWEXNhA/A5kAb3LQCcu
pHLJpUItW75m6JkQ7QjPg9FOg4kKXyCooIcIhAQYITEEEL88dGzoIgjqQvieOM4WjBffP8RB2JXC
riNv1hZJsMK0FrPThQmADmNSOF+Bylp44Ov0a2O2b4fkDmInRGhwiHlvjOn4WbiaaLIF4wXsYiQN
OA+4fssBHoUQISz+YHDV8tNnH6BRyFeZRhjoSUitgg5TZFs9dEcUcULVCXiFtQp04JcarQ7m9Lb6
uaYf1HKEQcuvAMm8pRbFc/IqDRcl+SiYrpfcCw7UMV6tLD/9s+y3MXzhMTvFb5PfucugiUN+RCQp
5mMpk2NIzQzYVgxYgc1s/tWBBkDoGx2s/piNW/XzkNOHyx7pj6jP+slyFTjZqnrjI2jNW5oR3wdm
Wqm132VkMTEIK9FtNKQayOOcbxuHuBpKn7T+K/PLoh/GCl61rZxhq/lDb1DZWhsNwQwPVAMdmxGT
yMTbQcXCWSj91Aso4wlpRg9n+JsBlo3RgdlEZh+iSSU83ieOSmF4E601kb7OIaYhh3Wmsnnkznnk
qY4khSayTXxM0kxhH4decSyueRVhO8GBCFBVKw9MEjix/pPfK8WZ3GWmZVGHxeyMP6b9J+TI3C0O
dBgsKO0JP7yHFBGHRG3C4kC5OCFP+WVQClwI4Ij8S5cYijPFixh9SLtx+jQN9SnjAlhydSeQXzkH
HKTZpS/UiTMsHe2/t1+1zmMldkdxLv/9lX0o+XAtgga1wuVT1EktSo2g6F0bL/FJgRYYbnNYSFqD
ZgtyDeWYIIonN9ZNQ6GrXoXvsjncbFo7+QupqUX9a1m3mNXHGhXEQcT+4YBMD81XlL8ugFYrNMdk
p4ZnuCkw1/gEJERCS2q8tsQTrlYB/Mbumc0D7/s/aA4Mi2chWAQoHUYeNctraLo9igd0ZHwarhAS
k3jYSBPcfUh18VZFjjf+4fUiiK2knG3rZroI2l5H4CnfhSzfF8maApESlHbo4WRZzfCgi+oYCZI0
PGqMj1AdMiGSW64cJ2gm/RDDnOidv7G8x2jsq/bZmed/U7zeIwhRtTpSjSlAMmZQmJGnwM6QqFT7
Sr+VJLaYs9AXUcHY5TkyejdOEw9IOWVoO0MGA3i4jNbwXGMLI3igCuSiZpX/ZQx4y0jFVR8eTWwO
z0IXq6sgJdAZoTbzIADhxLsTCaYWdV/9K/J+bezoYehtajk5CYaggMMr3LqFO4eFmF7K/Cx/WHPx
bpHSVRMPF0F6sweCi2UTwnmSuGWhbgde8AzEiaB3zfDFrlP8rEhbf1/b9GtKQWwieyCjAGh5oRVC
fEB3WxAMmz/MvnnqkvYNxe5bF2vHCALSJBVHvbDeo/jEB9iEWBdisMnQWzpKEha6ImFrbrc5uQZm
D+8H45+S9QRGKGgEbav5whIpoQ4OfyusKTO1wkEY+i87TRMAL4CZbcu+ZiieY6E7l6gFSAft7YMg
0GGDNC14ZHCsq7gYGZ8WrCURNyzoDzYe5Ab+G/jDf9YEtRFE46LE2cfl8LSilK4WqDZqiJX0bYrW
i7rW6PbaAsZaFrTZ9GViO7cA5NBVAOmYpXzQ/7uAZkTgGdzcnDEjmRRXa+AyKFqUeh2jmTG8OTHk
z+rXhnuXpsmtFHljtoBjp9BC5p2xEOA1wHNxquiqQqXIuWbL6FMGRl1Q08TQpkfT9sRxI+xd5IEK
R76lVXlVS0+whKAXCbp8Sr0LRZLb1mQzCwcBhUkczjdFb5Ef1LjlQw0/MlPQ58hSFvexSDSoyIbL
nfbCKZQQByM+jRrHVJwQvAxflhCEOsTamx0f0aplBpaaQsRKtnL3SLhtJrJdd+1cPAv10X8Gq3K9
RfUOf2MgSgZQHD+rvjjnhrwXJInIWg7Cz0hqTjZfsfJg+HAohFaFQS2vvJLL/3yn+qTcxxNqeMgj
iT4FyXNZfaEPRegEVC1WvNARqBKIdjIDNOAFgqZGaNn7NvxppOi75b8LmjtTR+mbvWgsrh7ciY2M
lU5m/lly/aEyNKym3UwIhuCTjYpyMHgMrUkiis0wuKvcsol+J+gqLQQxsbIKRCs5Z0DjdD5hPXUy
+Fr3XJfvevqvlY46kvF6/LOho0iwXeGhkgssI/7g0o+pcMS6gdx4TUaKbuyklaZhCqL5wnmkSf6E
Q4D0agjEnS8UfuooBlQIFprVooJUEcZrAZuXPuOW1hagEFiRMXoyeLhw+eD6swk6+I+1Zt8MYdQE
zwwPAUO/jrDaxNdos+NDP50LaF24zUJ/QXclPj/WT42IX1M1D6ZkSfhzNPfHeD47TvoleMXM15dH
AhGES9I5QNbpidIQJgpj8zsxWdDZYnbFQnBahg57xwxPOoYTapOAfmOtOd9kB2peeJggqiLI59vE
yQTXQhxyvIrKfAgTIRVokHOfeo/Sh2JN0pRPTb0hencjowRBJh3tFs6l8CMwes9uLU9QkIQz5wTx
SDgOGRrYNGc7Sllo1hEqXEm4MkPkeBoM38CqXUXw3AzWIXNGdYM0HzujCl0UxrENPNiF7WXMGX8I
/WhNqwcxkSsakeJp0L8VbdkZxlMzcX5pbxPzqjoRyqHXHBzFYRwu5YvX5dJ+Hr9i035J1tFfR1SY
BflgXQ/NpChQH5HylZnb0Yqok0PghOmsjwXuaM5GH5YzjmpQuKCsLZE7ZR7mEdihI+ABD4O1QO0j
J0QAClMh0NGInB0pDL80UNJWlgjySnAvlIsnZ5FvyEcAm4msUWCwoieoUnJPikcMKJmIgzwmPuQt
WaZjwQOYncrL81eDBVwMf3qhWMgstS2YnY6HPCBzMRifDfbx1K8dWkGhaiH4KGzxCJzkkwhqt3PT
RnbZegWnTIIsfx6xGV7xzCfr2VhPxswbG4O077ctdWnDmsO6zTVL5qGM36IiggGn7+L3PkW3TsuO
E7wRNqd2OOYQ+impbbk7gScDMLBzMwIgzL547vG6h6TW3gXMq2PmaOUMlNffmYtphM1lTREipfpJ
VCtaku1Nrme1vs8SA5QSo8aSNE7EaMYhswlzh2oW5QASIMQzJKe6z34kxtxri7sHyl/cVva1MZ0s
7F5yS36aMbhbGYrVmDILV5fSmKlnQjeK/o1z+sx2icBuYDcT7ULL8Kt0j1FDjrcOB/IewMyVCS8F
qdtBnuNUxZI0lZ2d0mBsuoh8ZCiHS8Jtk6pPtdVeaDrARMM1UMMXXeEaQrLiF4C/eVX9rkUtZIkb
s5q4OrtuZ3QPef2tYV6a+vxZ4OjMgHV4Et5RxlI994zb0vUE+RGVPAaQKjICjCOEBNK0erxHrO5B
rVuCK7TggeK5/Y+m89ptZF2u8BM10DncijmLkqjAm4Zmhuqccz/9+UreBgz7wEcjkR3qr1q1gqXn
d73P/xWhe5jIasx1xqNkh6PeVQtZYibjW4XrmtvgH4uZu1gyY7UUOPCeuG4x1wwpjhZrwIcYuznE
0MDXi+lu26S7MNjJzJWyNQiYu2D1LGT+iav0FLz13LJSu6rVdMQVR1I30SksOBO4qEDn8FbHmZFO
ll3KIde/Smb3uYzWIn7TSCDsEoXIgGoTJ3TjoAzRfMafdRW8+Vp8CmxjX2ugixmBEbiaRvbwV8yK
O/V7HNqjGs9A1HOIryk+hO2IP4XGAsOqPFbUqPKCz3pAOW/WrxKV6NT/4uk7i/OAn0e9N1dozGMY
LGhch0H5ENqmlDIqefQvCuznXyYhx5TpqMeKqlCL28egvkQDW7CmTh/u5JzcrH/JGvtgtl32hGVE
pB7LRjlYRncZTKwn0kDbGh5IrKtu1T4gsoPmyBu3WmSfJFFM0ejSWxhNwfgnK5uXTk8OZes+h7kg
NNOqI3BFHyl6RuOfM+weEz1hv9Pi01ZhofBeR9HfAn/r0YtIlare9YyzimO4STA3TzDFb3Ltu2zw
XZr19AI7ixQntzyrzcFBvDWoM7I691a6q6AJ4bnQTNCjNeRREIsRXMJURbyp+pcwHI50ZjuL8tEG
4kuZnu3pn9eiSdLTXQ7mGjbluesSaErDzRiniz8r0P44gUblI2t3g9mdxRJCBCrakH0m0bLXMFdk
QRdF9hkh3REO/97oR/j25tNi4EJYCNHhWYwLuZzC28yovwpSQjdfVlB2DBwQ9FJfJf8aQEpOqTSe
8CjBcDGBcj+Z6O8hTaDjqUgaEXtapde2DHmYaZoqxlJ6ieinvUa6Bfx0nwfr227p4dLgknQ9YVrK
hgZusNDQ0i6kxlqt9G1m5J9q3PJ0MYiXLZlEgDiTd+g7/xyi7hKznhLzjIzGmjSuGYsfO4rXMwax
vYlBjKngSlAjdPN+OkH/9Vvd+QDCGA/bI3Gb8b/+mNTzu1I+mso/aJm3cCPaosI/qDhRK02yl6E5
ZcXRxtbS9pVtgFZqjsxfJ5tYfU3JGLIoDNKSNyR49FVwcETzwTDX04WR27pnzOuW2Tiuiwr7IWN8
8D/9OCy0Rj1NI7scJghdRBfkURhc2EBD2eiZB5tsi7hEKGSr722mbscEVK+cSSYiJ9ZjRVSwqKbW
F5For18qI704uoY/aXV2CYsZWySjBvZWQ/aqxtGK4GvEF6X6Vk1fQQzlK2VBgm9Ni/ZVV8t1HbxX
OqnRPBBORsTQQKanzfOZQbOabuXI3GLY98yMd0aP2XLZc3TMF8u3/qotSx79MG5dyFR+2HxZtf0v
jctVy4uhFB4iW+tF4CsbvhHcx1YcLc309xTCOcKz3+mteoJGS+iROHwXPOXyTx9dYPwF1HKcnDuG
orPigjFrlvN80Fj11w28A/ve6edq7lYxbUsLlKgr+BiGeHdrL0o+4w48vuQRMYIK/XgRNFc7mD5q
g0m1dEswQn09Of16qNoPZyIVT29qNklsMcxtBLdaNRw4r5hVENvjbRKPoF1L0jxrY2t7iBJzfD86
/HNYHXSsVRTRmUsX6kDJTHiPW6QpwslG3hQW2V1iTAixVZ7VBnhdvDmKYrgJCVzRpxVQloOZoq5j
AZkvQ+p7EVvoqu6QZkf1mhDkGZIPyc/spJmUc9aidxWGlWRGyK9Le+saYpCWwLkmQxgb8yTB9+dR
IJET83SIdwumGi/wXptOwYsVb1ZHf/YBpUiO/oUVVPV1JBh7VWei24g3KcsqtoEE/Y2n5KNLiYSD
9xM6Blbkza+Xb18A0zMjSMHS53njttlzHeIb1K2c1ICasWur8X2kV5kLfKaHx4SV6aShokkwNjBb
/7lou3viDltlBM2LrrVRE8VUhueEA6c0giWL75Q3rMatyHZfDNM/9lX3YuNGXGTMCrN28JrymCFc
t8r5LVOch+Z0y6GIdnGEISc5K+KLG9PclNgOxWBNmU4znTcvbWqevfxD6ctrj7kR0nJAzIJ8Hdt1
j1kag2cnELoyoJpyYoVDJLdHaG+DaglzyAChcvksvsFZGe0itzrEqb8Kawm7RjBOaBv01Bb0A1Wx
b2jHIZhem5iBrR/3avhdELbkzKcGQe6TnotvRLPvi/dW0LK+WA4tLJnuj8WaN7Xzv5nlPRWOubLx
6fG6ddOweu7KF9XXfu39RrveFQ6JDEp0aRnicigYum/ewqBdTFxHLf/pGgjnGepoISo3EPSdJ501
KULhg6nqHwqkbrGWKvR8WcM0aeNVbLLeILyJgEz8c9urwGX0raFgjdBgJ5OjCoaWCQjtIGBs2EER
piWUV818AJ93yHw7dZ9p5XHOgZl8bZHqPyF+w8R216rMOvjWJpfGXeAKcvJyd1sM4Jvp+D123rqu
CmjYI54U6YeWRjsMG+GloGpLXdqUOMLPsTVaaHG8aQoGlUH6jduxZ+SrwaMHN/HuK+5Gn+7xFnsK
cd6STzYApuEov1J0uYD18zC3RzQkG8ut/6EI2FAWiVqwbftclt30BP/wqhfp5yAwDXL9vKGjB/dt
aD2DOXnzNCVcjvip9mQPheR7ueTdG8mzD/ASFsQvT9op0vxl0fyzSIsRtbHbAf/Hhyk3Xv1I8EXC
MYyOgJH6UOreF84DjEAAtS35pU2wGaLnNLR+nAHnI43VK/hA5uAV37xmdYi1W3KKHCjL8F1DdhER
uSpa2e7UqfuGyrzGyPXVc01sVoetP9AhEYch92LuiwvxRs/KrODktq+Bn+l8PW5w2kH8qZNLx24S
Am4Nd8nfDwGdz3xjrI90zEixsqvr5jOUvSUy6MCE5UndsXz/yZk+2pSMpT59mUH4WCGp/8RqvO7w
5SuDZxnlmKBECoGWYp8MyDMc3kzgAJnwcg5zndHVR4bn6f0xncMP4gbXqfWj1W8zvkGpZZ5GKz7Z
U/xn9jFwBuazLd531d5IgK74n9r2qx2UH9j7vssvz0HphTCcDx4VpF6nUUADVYrSFYYee4OGCBT4
o/xICqPSwXcVeV3CIScXQF8pHBiKpx6n0dlDgAiV7q/lpd9hZR+SuP0zUJ4jltxz8F5gvIoOeClp
WBOeNV5J0ioagcE/ZEB4cmAnCWZjyKfhGTOhaBmeIQYSf3M9lv6HhXEgFO4LD/crW2Zft09p4UJu
W2pOvktJoZ09LGfH3Nr0bXHRO34m3VcEPFfRNcF6hfLiBtVbVCr7NFIXFZh5SEvaE7g6dnt550po
NU3or4O9hMSA6gWY6TaEaFvpilGw7v2LGOr6qKhD2sWWox+oFtjH+IjQxGbvEdRoigGDUei9jSZ7
MH40YjaKGfSSdFekwTtGYa9RqD2kzQj6FoLHs08kZuz52EXZW0QKMElFPw2JD+tpCyWY8I+pGdiv
ABpVGpEBwBTDqaErUdCkoXEFBjnMWX1mhwSeacCiR0DZiNB6AJZqUILjOZOf1PidXaeaHkys2Vu4
bDy1YPkkL16EPhxBNrcAXnlbRCIOJEJoBNx+BGloIMD3zeYm9Uk+l1eEX4gxYX82JRMwxJAK5wUT
ZQzen7PseN57+GPF7O6xYbEDe10BDLXRdxuwH+IhNUZI9pSt0de3pq7c1XF6pzZKDxWP0xHlEM8D
24rqC5b6QoTk7N9aNtBcYFj9LEs0tRSPe0IkROjn9trRbaxtFz0KDeulrAyQrEWHvPiyx+xiKt5J
zcMXl/CkcFpTGXnee3QN3WbG8Uev/umZuUXhVKfr1g34o+bWwP0wbKpl5+DdPsTXof1B0y652WP8
x+REYU2LaQ7ec0SSbvKhvY8ILSsOSvF6me6jbxLSlp9ZIiAoIYIELRVCLM4JMhIA8X6vZc76S8dp
GnbPiU3EYv5T5fumllRBDvYJMtcENITtCtR9f5Bj9+lXvgi9fkjeZ/8LTFHWrYICOqxwCqoIB+7S
m/GwpbWIaMyxWtljZCslthvxWWNDCXxbF+qbPEo8GDrzDdYGSysjmLvqj631APTo8XuWtx9Nbazj
x85NDHOyhN1DOGGKjBXppGPQCwAk9Uy0ijVxyE3MqihTjuF0buZL3kA/sIkOo3d5wrpnSoZz7nyT
84vcQh/HY0xzJAsUiarpk80IJ1cgLRv1AN8W345tb5oQ+qkEEg/LN+zwC8YQb+hvLBGT8qdntyyC
Dq4rj5rQ4rmanLb8txiMyiJVnp6BjdvIbphPO5CF7dx721xF5llWSKGN20x4Rop1HTuCxT6tPGMj
vPm97gEKOeomvxY735Wpn8TJNeyuLYv8Am2HAWKADBCRfUQiFvqYlLTkiCLeGde6k6g//MFszKRI
LuCu4pIlFQHNQtRLKKgsiAM3XAO1iCRsxFmiaO7c1BZfJVEaGhC7KP34frGwrtjs9kQLms9l+aEP
byZIAtCfM0oAGO0w27PMT78KhIItYQgS8EVTY2uP2SvoCf7ZSb3nJ3EbCC1oXR4FS5vBHA3gKHIr
ymbLkpTouzfhZspzJpv1GjljAHhkIdloh58Epn6750FGcijfU2uuXCs5vWpk9io+hEC0OJlaUbSR
Qblqv+UWxfF3DftaYOl4bs9B5p3Y2FpTvV5ZxganD95lnRRiQWKc+j2CuSi7Bn4Xjln/L14xQ2PH
LWATt2/ZFnXFj49gSQpmi1X48j1y3tQfPtMA6Km3dwkVmQpjg7BbeheRF8VZcOFay9YkbgpEGb+o
/KD8HYlxycLiCns1qmBtej9qUGwa95aS12M8mLe4KbFSnucDziRO8jNUV7taliMdISigG58pxGiT
FNwOuD51+tKCLrOrH0ubnZ6xlEM8CCJlIcC+bFt/X2kuGzAY95C/UTom7dJJgHfDtM9iTm0n7klW
o2YkNBXZkokf4KHVSiJPRVsN/1Sd0VoNV37HiH881E8Wt7AQnBgUQDK7rrbLGsD4RCNE1ZHlPJew
UiwCSazf17apHhV+fGJ5xTmDvwnHFV/BRhM3LavknY6WDT92ZD7DxXyTc0KsVRXlFhcDZtqcg+wh
hO4Am0CM9UNc5sTotLE5jQdMx9NXFw57iNEg3DIWcnQPsvaQB0Jh4pXIaxSUzHfB2vP0iwhwPD5+
AzE+ico9qbkkdXq4sGsvMRsn2aUAIdAnaUws/YKbxU4AxA9CCe8U7nEHd6gPQxPLICyRBYACaxOm
Xz88a/3Pbzc3j0csn+qAvhNZUI3dHv5egXgH8bvYx3OtoJuwojQ5k1yGz2S1GNJrMOy99hhwyj2p
GQkLXIwZd5Vh0/e/T5XO4tDzGTmR7fP7veGG7rcvfnh7g/LbBVOzyHrUoCBsW5w9WAZtJKmOD8Af
LLIf7o0Uedb0MX6V0bvCiDqA4hkYK86qwMChfo0Cinomfj+8V/uph1/MWtUGoY77O9tY74Ffa5Ye
v8WQXuyN+dSF/Q9X4xHpHM+lQGB9DNQWDsvWvtb04kR9SCnB41G5g69huESHBPRjkmSD5xXbheok
BIICF4uGEA0RO6IRnwkpcoiDuPAAs0OS6wWh2EfzEygJed6UY4wAoIsg29romHLgUIsAvVjJt6RS
c414SVheNZm2s/ONtMDh2Yf1h6iYp3AwTlTyHitK810T7biyVMRjh9nfvWLEMSi09GjB9tDz6AtK
dhtAJdNe7sFDC74g+LSwAA1VFP7wETTIcfyUlVwt89uq+wtBq3SjmxnGZ9+pJ41te8CragmxBvqy
nAg0aCDd/Jk83NA/upAQZpdbgXKyWcFq0XC30wb+LJoJAHuTwbenBCuKyJ8vPX2q9KMVvBG7+cmh
9JWvenaWs2ByEPvvVQA7ms2MsQrIB6CPUkNjxpfiPbYG+d+JeeU/uCMmvshqOFN6/8a3b1tmdnwo
sITMVmP+TYfFK2zSLMjCNwFq4//DWT7j2jCi3Oe/FDNcyagjWJg/K+Slxr4KZIjbNZdcVfnQ+R4z
Nzq+io2qRkimBmjGxxLQ6awjdNPQUGJ/kWMZivvtNgUXYB0N5ynGdsFRx9UILQDzqFVEXy/fsw9Q
XpXai2QOzKAwHpRTzNp5cOoLpJIQRor8C/wsBS5imMJDhcdTJPe8QULHwo6MDyR9JT8oa9nA3fHz
EvbJK+BBfUmy76EGjxnyfRCAThNflPe4gcd7k5zhWmPF0cJ75vox/Xoj7xw30GbgzT5zT4pmCSbb
Bz4BTWzx/CWMKW6C8NjE0AE3NXw6FFbU0s1n7sSLIW8S8A++qFLPc544OvAKtWsbnaWAUoSDe0v4
IHbkc3Cm3UZAzx+PuaFlDuIL0QJf0IhtLtebV4c9gGw7J0Qsgf4MI443skruJicgdDiN5pWDpyim
Jb0IDDtisfSG5LRvR9vo1ZuLwlq8sCb12bJgOR9yHlxMN7AawXyOL8UX0N1TWSX0M99pIJwwnl4n
P3FINNazDncshSMRwDpw43Zj4naF3Z183wjm2+BGOwTpC0SmfE2XU6oVpLFcCjrrJmi/PjjKeLdK
nEVDaHc8qEwC+3E7k/cxPfB/YgMAt6V1yRxdRbQWOG4o83cHa0futnxEh3icMaNS8AVpaDwuj4Wa
CrJYwM9TD5l8xIZEmll1rA8TvI3YfnRjR77UkeIpnZo0eqR7aT0Ekv5V/r2D3DbAK0coH1OKpImQ
jiD6aciVkYGCaKUG20tpJPpg/Oso8ZavKLeds76FWkA1+YipDAXiXHoVeEmUe5tAYU5lwrdIXZbD
24zRE/OE82hSxihb2KSSCMmnCudHaxBkhoOZwKftfbKuDWOKmxx6pXvyefMZA+QTxlm3pQMMm9/z
n9r8X0WlUVymrBalcvPGGNgYIpQk3MH9wXzC49khEjX9kX6WKgczkTOWP4mfvMTXUF+lyEgXA8EQ
CR6dIvGueF1T2000HEj69OZGZDnnH1WdEUth7O20O71T3F1l8OXmUhg4GfEvR94O5QqQzvGWcoko
v80Vs3EPHwOXfRsCP95Zqo1Tim8ErnJa0N8McHW5E793BK0lfTD31xPTrbr9SJwPGXpkzqMToaeU
k4KmhS6+pXVggqG/F6RNRWVlaMER0xuuAawBjv0iqkSmaWfK1fHadUHqySDkJWwzRIE7NChHaHks
vJ9D+JUisNeybIcR0K9LmTFMC/T3xI7vZQ9d7g2dVbL9XmO9ATyQsJjDDdQ2r/5wY38+1X+xsuK5
qzGT1VOfSW3dVhwq02epXxz+aHNpw51avOfzGXwyYLgsIPPyNvGF8NJIIhpN9vg8iQqQArdfr8aL
9SsiobpApKyRuoXkW3ppe/C8N712CKCvN+qPNEY1VntjoOPdXGxKGP/KiBkp/q7S0VWamG8IYkFg
uy9p7CjgyQRY2IwagnNO/VWmRHlQLSpgjowClplWv4qkvoil13SGh1BwM/qwJFDeCqs+c/d5JoP2
7vzlPuO5jskqeuqcvAgs3mrEm29liN/fqmNFyfsBEYPKRWtFB8bIwKMobT475ODOXpbOCphkDKES
wDkyLFbA3Y8eLO1XYsh2FBAbVJ/qQMlUelIhyHW40yZwIgJiUBQxoK6dE8eeo8Mp3fBjdE85oLcU
K45SLZ0vciTJjeOYNIxsg+BdJrmZ3DxpPeSM6/bMtvxbfiGNPkbsi0wIkfiJmG6+4fPyZlgANZNG
TrRNNkO1Fl5Aa0vYMM1O5NtrOhvhw/5GcST6Nmbk4PWU0HQuQhug3kLYRiiRTWYFftiU0unNcvYU
QK3ZWfZLM7w46wkPJsoFHi3CEMThDlrYk+w/LGPEV+DKVCA+Kp06LWnsmC2obpZ368gpky9dORAS
z9JFqzAZcl5vy35Q1sUFhT8E24rrLdOs5X9JBbcAXDmzFTs60VFQKAaSRmicQY3q6Weu9Gc+9Hj1
3I+qRvCTPHHfZsj0cIDkDDL2CCM4+vBf4TtK6dCqTTKAhQ5LycvFb6mbeBTw0+GjVBr2I7zQcIDD
+mJ3Mck95LmeoIhQjjiMfoF3Y4T6wAEaME7T/3X+A6gGIF2hbUP1otLCE6OsBx2OslcZ8imqVZZu
eSJSIU1yVOLBjCnok46HLOWCH9MxVZUflZCHGXtWqD6AuDDKuBIJS1E5xGP9u0VLiNc0jZ4MsLSx
HEl+dyoS+8bXS8DgDf2GcS3X0OdfOGTKyuNbaFtwJxmSs/iX68wUkv6kmLRqBuvYFJXjkpmJ990u
WXU7MvzrTxM0mfZdejA/wFchJ7eA4XdDewdHTmh/sisQNjkr7NL8yUjRaLM1+JsDMkd20cLx0nPE
JFPK3ITwW706kJelW5UpgU9P6ebXjBGzdov9mmAJPHy1TgHADI1jEzKhDFv0RZbyzKOP8QYnZU1L
33GsmZsx2UPt5XHgwWBe4wiCQiHncS4Uh0bH+kTchMZ2I6afFZgtaYrWV4ixGYTM1M42tBbML636
J2IF6jS/PVRrgjlawOGQvQPBsSVbTj0xVQnBagyuPeyrATof3OB2ELrKiVtM5gB+ULhg3znwvBJl
Wv0pZjS/z86I+WLBeihGDBjChgfM4gHn++Ls8JTCSWIe4EQHrJkhGRgBvS+b6/DdBG/hEnEy0+/a
lugZpDj3vG8DzgoyIctUiVlSsedZ0J2bkmAF051oBwtOqGLYFuYr3Znt7+R9wPUioQmHn0uRlM4X
n2QIhX8rttJyDAJEc6jxMboQyFI/cV//62lkytMYLnjaqMiITsA3DOtkNCfgQLmufPfQ/5KSuisM
YbpeAYI4fA3MWtJnooZYmk6gjhrz2UAuFiZJocECqrq1Hmco7pJlK2QsHmTqMO88fz7HP+N31ICT
3dx1xPhc/ZkkGs+CEzv/2sZD2AkJQCBhBaMYPF+Su4MFuh+xjWUHKaNfwf3j+VG4cBZ+2WBM2j4M
RyZNHjy488LU5uMaNgjhkC2M/Fp5oE1MSXw10STQE4DeWRaO7LTnpdMecmKmWjSHzoOh2DauvgJE
AG5v2gZ2evrOxh+wgwMIYkdHQjWFpys9Ao9KxNRcXZvIW9Bhy46BnwAD5IGmpeEE4eyQIQKavkwj
pXnC/xGuIS0QLwDgiZQGmUTjVW1hHn2TpDkKJglPDpHu7ADo+VIZEHhu1PHG7xUQiKHW5Yme9Y2Q
GQeAwaZCKUULplDWpuZSW1ve/2lwl7RHvEtC3mu7cYmmgh4R4QdXXhr+gj0MzB0CZvkuHYs9roHY
30jtk1uF7oLzqrZfzPI5xI9lAmPy7yYfTGNRmZkoRt2bgjKrix/y+HKZWBTgi056iE1pYLT7r62a
su1sIEi+SUkBiTZPDrntnL36lfFNOl688OgWKZ9AElwSrKN58nlxDAZnbAGoKDleTVwz5i25mFRr
OdaTW4mEuQCQSEKhAIflA8ti7jxxfFX+EqJigUbEy8+RQparTCCY+C2eePYHKAjk8wLOLDv7Y0Id
nZs7kvoEJuLopA1gwuJu8ddZGKKqQg+GPLbPd+6475VD4x5LrOSzk+7Sfgd3GntPlvoVOX3ohOrg
U2/BPcltj31s8yZrrXnBPmnKDWk3Vluw6vqasa2BmITsZZUhMg9T1LAtGrdb5jw7dkRw7ClQmbUd
d+HX9PKceUSK8AXgZQZVvVAjvGLNbVt3yzLS/rRYZWEWRoBFUyxKm/UszzWs8WYTsORAYeLAtpEU
bSv60tSXmMgKHeYOB+KoO29l9DHzKNcttvDWug+wCkVBGDFxW6F5yht35Th7hYNp0Hilmiv5x3Td
lXatQR2M+aHgopwkIXzgQh5YkQ8lI/ZaqNvZJQ0EhGfRBGH9VHZg+jWkYYqmp2uHSfxAjX7peDd4
Dy6WdCNuTDW+Zt21lPyUAS4svayPaDDqNDin/9fAKXD2gpBTsDzi1auxn3VgasTr7iZhoo79yAZv
NdogYnRgQ2GtS0IOANtMoScFqrSNbetcLWQdnm7idXMPKYsGfsK/wY3ovXiwSrCsruHXwfIb4Esl
QXRhHK5gNOnxPcx2Tsjsnt6DKX9qxXdRTm4Sgy2cCjO+un6bPCS+BhsmPAmMs58fZ4iEQW8+SoFY
YfQTw5qWqHaRnkB7efKB8xMYcCEFxSCqYwj6B++hKs63zFEGgpQZGz7WmQwH4Pmck3KBXYS2Q0Zs
o4ljRHOPcutFIb1APBU666GSMy8h7EGPWy5cdj/BA1zfdOZfO1g2cv7M/aGbXrt8Ini12za5gllH
TCbvFSxWb3pEDkgRsHOBIX0fYYklMJlhem5KQEhBUVLYdAmhhwESDkV9ydLota3HZdBm2xDkIdXM
rTO059TFWsIq33gOWH8ClG8Y5rTCZe49aRoESLWD47Ubanc/h7wKKvxh5jxInZXHl68WTQonihoE
epA5BBSCCc908n2UnRzsLHMX/Ks0ofGqOO3QrRJGrVBTXXZQLhIh8xX1D7kiLlknYJ01AXKOCOzt
5i0osJ2vnoeqX08oFWRJ4o13tXQ/Xaq4l/yQ9YETMppRbmCioJfGrr/QTbg2P0kLZpWuNIPQs+6q
qiBFpGr4FIRGa94kUhsT/k0Go9uDUAVTHBIP4JgFhAph12zefnOlsgn7EAdvKCZuJ9yq7h3++BP1
Qpjes4XzAJUttFgTk1+2i0EvHMixOTNBehd+ZZIi6OeUrDkBoYhEIymM8VHIqSG5U+ZXF5OAnJF/
FrFv7ACMOHBGgiGGxr3EzoA/ir8oyd+0Re1Ayjqig0uKhW9QiWfYFYa2E7qrFPZgz/jZVtBZk6ss
ADso7zozm215Kx3IRKzX8fyFXAkfHCIfFvSB3R5ikdRx7xSBhkj2tAK4++qjS+uNovlfHtd73JdW
/SfTkq3BqV3hbWFD4YLvsU3pPePmhzeK3oi77+Gx3+BgG9KJ1xfFM8+m073Gaw1ZXpfhllCm5utI
GatItkRGJp+zsqDn03EVQIw8VlSclgQjj5Mnb04tlZOYAkphETkHk/cMQClJ3pL6o5geRk7g8Xyt
G+NNq+gddYS8/X2SgbrWvlwfzA8qJ16eiYd4wF0r+pc+zVvN+IoApBoVA2j+7sBsq2zadDhz5QY2
/lKTIoQ82BbvepoeDevqgh6sNSEUtsHCHovj/ENUHMTQaNOYBUY0WIhJ8I3BNBEHwNwxJjwQl/yv
Of2RhU16N8aTzi42nfSFM17qDN0qQjWOz7kxX0LZnDFy0qmmQX6wQE4zEneLut/Rsm5m3jgKwjjo
a9t01kacrviNc2/BKoBUwh3OTMhTNXtBOMejsa7nft9RFgpS9ALqMxOAU3lPlYGHExo4l/nB1z0o
1vxm3RhWQmsaIUwF2bzCKvpZqAPrDscSh5fIwIfUIy6UwpDg55sm6aYIaTPreC/9G0aC0meWuC+w
Bl4YKLGhwG9a2g9Gi7CPvzzgqogK79dEKej+mlCMpd8fvDCFu1Ht6RryhimzCt+Ymqmk/Xom7KEH
fI9iSC8Y3ozDF0LOAIWCjYttplxo+Suvf+6IjYkxs+kt66ETGArwRTTQUqpOEpNSrDtn2Fn4at05
rSA+FZsIRxeN1yGEGt5Ig+/vyGXf1AqZQw2iLPuJB1rFhAZFTqKTPELKKnYKylvp4+LhqtyPaxmU
KymcrAhz2Nw5dHCltKnZsGPmr7zkGZg0IGR7jdZxbBYKIGMYTguZtMqHcBGVdM/o6DJ9ldQjFowr
RoreiFeq3SwpY6SCbnP1zwzzCcv3pxnqN2bkK6zOOXqvtIfCEY5YHZJZqjbzVUY1H1uX/USuiEfJ
ECpAUbGSTC8McHLW8WgluM7NUJBzmJBWxUdwfdbS5gl9EywXnn6w8V1EIx/VAK7MM5wGJKb8HtaT
sssh5ru9L1bIZg0TKluqaOmb/kMCXSxF2wSAw5WT7W0gYYmZrqqMuGKmOQpgA0UsBG4ZZO+kUmCj
XIxmVDU+6a2+ViHT4QmCpp7Jx3LWBVtBjfZpIlmATUDtZ5tQQ57dsW1DY4Hcy6fg2vjrpQBEDX2D
bNUpHsRLSaR4AflANIDQR/sOPPUkfPKEj2ynn4r2qhNRZLTRm9ljFf9H+whcfZfNdPwQtYX+E3JS
6ET6/rK+en/NsZ5YmHrxKlmDshU6cpJg44P5aacTiGnY+wnQQ78QEvyWzeqqOVqzuSxRBrtkgOc8
VgUIHBaG35FvfcwiCSnoxHy2FfQqOCdKFP3AGs8OnEOm4w83nznZIFRiWkafFthcNkCUnNRMFbQw
BbmRkbKMf6HRlj2Igh8rWdOVBVLEwDTCWuGdX+ptep7jnO3biEs8vrzAOAr8jLLx3yOMYiNyChww
ZXliWL2bVDBaU7X01gbAl+XF2wKyAa1GGiZLq5B53ErRaZebiq1CDZt9rK5dtWmIcrHD5N2PySfT
+WhTBKTL0hLWcqH5x0wcZXg1ZvK6mzndBXW1y/ibDWY/9HneXO7mmZR6/7tsjy3Dv8nZ38fuumLP
SLs0TgZsCZIwIBzQmfaMngaiDVupbrWtQqGFgTr2y5RXpSmDt4BwS5UdNWBRaeu4q8eb9R9ai5X1
N48ReBNrS+/vztG2R4o+84L4BjGN5sNkkVsoLBUgM/eGvwsNNnvTxVCKnbAuIoptYmF8ASs9CLAh
HGnN75H6Y3f4DvCAO7SQATLha8Cb4z0786eQkDMbJVlhbSAhY0SCKITWH7hAEk+lEvGiQykdltG/
1ld3jcmRxH+BvK601ildpG+ziAhulfEYsq8C1AcO00nKBzBNkRK7C/RJOVSr5mDkkJ6Y0bns1Xfl
TgRv8SaGVxXWv0c0a0RvzWk9joDBI2AH13FARZ7QZF3rFQnj9FPo9SjXsEZyGl/5uCaaRDmo/Qr1
JzGRBb7VPBltuBTq87BuICploN2WQz+LNUZxmUdSHamrLvJivJU4O7hSIjPqJaODlpppV26OEO6k
bjCDJnTag84CfvTwp8CAG7tX+p9oI0tJHzDfzc6ufOH8PTYxlqDN5NLzsXl8AJFj/KKMgHNdCfFa
WhshKVMu1l2rOn7FAsn3XqR9jIVO0N2NBPN4HiXh06dO3dMpmmvpGJ3kYWjjglViQcQgcvXRRK5V
DDjy3gTfHXhaIJ35qrLS6TkoDEDbCuzfruF2Jz9Kyg0e8o+JdOuADfTvNQZ78TGKNDF5QuMFSDqs
QbkkMWsAue1Zc5EZugy1D+JPJ4s0wmnNODkMeBB2TyrGUbJWlOpteCGPm0esL4tfqmrkvwUeIBAY
NVZpmL61LTejAPLwV4OF+B/Uu7j2xCZZ2k6+nmFZf7LJWbuQ+H2qkk/gEjiG3F8L97eBj6hinhqa
+aERZlITaxc/ig8RUumMLaHvQZffF2GPdYeJ+IGIe245c2eNC6HadAvdhH07n1RmISX+Sv1rSuOV
lDfDeTVbY+lUkEkdguWEilXfm3Idxvye5K66J3Wm7tOwTAg9pKmQwCip6hm+gy5NLrg5c1kvgGZk
bZjzdHslTJjQerO5q536qBiRdOuvU78Udbs2sYAswvehvyq+vhexuE9KV6ezKHbYDKncbDjqM7pL
2uJRvUWK/dcAxks8bwFL/EjfFpCHlyB5QNnSS57heAC+FQXOa4FHejnQ0j1GzqeSCCFvXPvTtlXf
QeajHlzLArNBKQ1XhNDWHOdKJMU+DZPP+dwM/3Sf5/MU0i3yb9DeWPDaMELv7a1WLSu/33YQbf37
DI9ESB1lEbJqSRDIJju1QhaThUt58JMrkJu82DbZXmzm0u+O0VM38PXm3KMe0dznBp0xSqmAQc3E
lIm1KKXejsEAzZNUAPmsVAl6LK+x13V20wcAADqnEYmLEIgMBfdTbFotUkR1f+vN/WtdsDLLPjV4
AvJSgC1DWV5qXnTkY8nEIdIYaSzl//Yj0wfBasNptvKnaumMeB71ZNPgDVTebAljvdpcd7AhGbgT
WDspp7UMMfR/TxlEv6bEirpjn1lmW1wGlrNHuOqNmRGei6lAn2L3VtSrLOVT4xn3OeggnqyiIpZo
fdkd265bVyb8Zv6Mn0/HKg4v1vQlmUOTNuyQXXasoUT66tnVZVatk8POecDGk2mnmmkFLf4YYXEr
RNiblJcodAktT9/wJWZryy2SeOCxouFocRgmgeNPHuM1xOUF43swdS9EVUDTaLifiY+b4z3Mfxqw
glBPtzhJP/HvAhA9eQesWXsu7eiiey84/mDfMBr7RDdXQ6/emhLGwJgcjBozIiQz4mrhQDFV4teE
6jpp+oqrmRc4nnKkpEhtegzDIvgLdtRJ9wbzAOOM5f9IOq8tVbEgDD8Ra5GVW4I5x9Ybl5GMIILA
08+3z4xzuu1uBWSn2lV/EOBXgd5ke+4CN8mX7Q/NMlzrlREiRYfq2n9V189O+ks3+e599Re9ZW3Z
vwmI61kwLiflhCT1GO8i7zIMR/3JZfgZ+yPTwW7CLpzxkGeuNeiN4hEi/rMcwJWtzUTrT8p5ssy2
6braZ9v4nGzfwE5vPI71UoqdDB2OrXSU99ZROrK13JPC3Ud/IKPrVX7qH3jS7Zod5JTVbyEhyrX4
8biQ9FygtjioV8iIQmVyiICH3cgHENTxSLbFXJlGy2ZUT4Mlt2pNBXeOBNx7HS0vK38CaWoKxW5O
dgu98WVvihTLBBzZAHFRTxkiqTK5jC4DxMQRa0qm2UgeK8NwXA78YTx8Ulqbkzpc+fCLACU4b3wb
Fj0Py6QxZo+DeExYMLMZDC7H8oef0XeKYDJv6iNJ5ZEmddB6mkau792NIdukOe9yETy+ZgckFRzJ
8efB4O2E9h/Tl2ONKgeRJleftJ42UD0DTcLkcXPHg8TF9nEQD3texwVTaPLH3TCbog0l2SzFq/7Y
WgDZv5EAhT7zvV1Oza05BtvmiKbge1/su2N4jrbKkUVzjd0ozbGMJ9A1sRYYQHwfWdN0pONGYg1i
WtYf/TzkBUfhCKWo2XcGFeq96E/eduvJXBXR1bgeN+Nq0YzFy3UvHaUcop1r03hCFEVfQZ2De075
aPmbV/N0nU6Mkf4Ur+vG3bj/lPltvoQSMs2WTd+mFJ6ukfSgu85TdCfsdCTPRWORk0clDaF3lDlH
hCtDykUTMLK0YrTsj4EGDLtpMQ9paHoBbGYbN+ypOaYhpuA0xjGNEtI0QrBjzMOFpuYoQzSuPEYS
bagN0VibKJNokSzIu2QLa/KbsS2eleNsEUJ1spOFNtEmSAhP5HuHCmk6wzNzRow/hv0U2soQ08C/
2LK7IYORjMmo5KC/AdEAJICxP9boZT/2bDayn4hwYXLKodIxX4ecmPZMXiEvQweOn8TRci6umWBy
PavQmhu8x++xNXyPtQmWJjODaxG/KcYyNDKMnsbWBGNmPDy87qp5LMunaCQNMQQcYGzoqK7qag7p
LqcdoIPw76ENS9i34++LOmVw/f0hQmTzid10Z3DolINrkzyx20E3QZb334WJi/7dwzFMIuRxXj+O
RaIQmiYQzzOfKx4zSQqhuknM5/13V+JZPGu4XeiIDpBk64ZQos/qFkdNt9n4FPvRIzc8ZYMgprJp
V/LqM9XHd9Kzvm1Ht75rOXfJiYcbiDoLffU0x6xdzqYZNaP+SnLSYTof30p72Xp/7uCPXZeNAyoP
iXmKYW+nTuyQahizk2KcoVdk64wzBBfdwLUW6CA5BMDjbIo0m83maM5PdjyD5MOAEgVfm3qfg83o
9HeyrjV/rFxs4nkp5gJ8Nxnz5H/tjGfiN8w43AKT7z8XbL6LmJWbLZAmtuER8YCU7igTNn9j9r6D
3D71bW/iLNBD5cbHK4yyncg2R78xhWwOgv+2668QvHA0GpGq7gKHXg5DAkXcZ9ZCNGAPjWcNQeOJ
x4HdtssrecDx8CT+iSPRAfgn/+sCVCI5D7XzBSUmly2Eo3Bs4H/zdowcly3eSzqL7z6sZbc3xlnA
2cP7tHF1dkL3d4yXHNvuD0j5OcEEiWce1CBtUlyzxindO1WPzdG0+VinK9oMNggSp5r6LpnIse8m
/IQfik3Bja/76z7lSK/Kju0HJ8LZglOjuctB0YtwfBd5EkeettPWttwfVyTey4n/vYLqFZcrjgO1
xc2HsUuKj6O/xJ/FbX+PFUd5fa4XG51RRgnpeO6VeL6YZVyxMYGtZosBcxWtyH793/lB83EOkgC8
5HONFo2T2fcjRoQ8xFWpI5Xr+f8q1H+q7JwNloejeeIA4p4S64a2OBVjjpuMJgnN1XgoGrk/Hpfl
ZVm5ldtf9ulTLAprKPKcTTSr6EuAO4c6V0S2ZXxP/8wZZa/x8YjPB59EccrxhdPilsq5PpyRIMND
BBqr+cEes7RpR+8lX0B/V0bLwW0K/MxZr9HyHk3nZyFmeSOdZw1wx34g8oe+/aC0L4f+odsFznI3
3oyHx1k6qz1yC4PLUlprEzE9oLfGQ3RmfXBVZ9er4nFnc3s223Qj9MttuKqsUe9z4mJJgxQrFTJX
PC+dipkeDW2+Iz/iRYNoKb4mfAVlw28KJ18mg2iQbcURkgG/XUKGd3GRc8UKQZnWI4HKV9zB+NeN
OIN4lVsMxVlAyfM+8S6Y44OAtZa1kqkCnBSDxWIUw8d2oHyQoPNiRj1EPBelXg+0zFA8iCY8ElGD
5shqikYp8vIS70JogEkCoa5/P1n/pokvh2DBHnJ7Rx1q+oWTDbAudn4bmGp2xlWIwxX7EAVyxf7/
E/CpeAfzFuOIswWDYFDLdrBFcty1NkSCXEy4F/OdvjKZb+TV72Qife+Vp/aB+t2KGfDi2kxLT0Kt
TY23wdc+UnBaM3svRA+60NsANrnR4scsIx4oA8yQX6GX/VyxZPRtKBo8AnufuovRMFtcv85+n032
XyfxrmISEzO4aGnGB40b2D/7kTjsIXj4LqPq+h7TAZb/d4SJGNqPn72dXNG3ol8WM3jh9ntWuUz4
TJHmlrVxvNp09o4yFhWt8RmXHPtpeCvkeXmc+P+4Wq34PCt+dZIH14/NnGGOAka0mCd+/1/C7990
MfmISSWzj4l9B5w+gnxKP08ddkv7lJiQW3McDu3x+LnS3Tvz0J09EYMJ42FmAjHmxU9A1PiMKD4M
v/zEEgfOzrmMTDs4qEtvVrpiXhdj8C7m2drmOGKuZ2VmZKZMceKg0lyas0w4Yk1oHGuOiAnplH+z
s5hdSPfsvl7jFC7OWA4gsUnhlm5vzmLovLlLoBZ5cIG1bY6Pi8bjc4Oo3faemVcP6yGeltP/m0pM
hPosmhpOx12+6qwaxgT/5n9LbH9LIBKyfL9Zs6hccIHdRMSW7P63CLTDmpqJ6/x6vz9Y92xtuHu1
d5wl9pBPJ94DYpqOIQ+soViiwkfnXUUooXg0hDXki5jzMErijWISiFm5/r87wJGXpA51+14OzJnh
mYHNUk0Eh1pzg3IvleEnI4MRPljO3fV0LbmvreSunYsHlpqmvXhEc+OHOj9Me8u/w2HNfweK8bY5
L73mL5vBoUe6F12klzboDylx8DxYtR59qXNlvl345Vmy5wha8MezNljqTG1QxW1CMBsYl42DxdJf
1C75yVfliW2Odqf0zd8BE5fezwES6n55wFngq7Zs7qD9J+IneXKZi0PIjmVLHL4Zh6ObNQjt0r4B
HJjcFDucKDYixUxdYlcEzdDOBumk2hP5Tvktrw1tEfaLPop9Jir1T91dHY+zk1gvxWJzPREC0Fgs
S2IizTdM5u5levrX/eTxvXDpIaB2NqKji1Mxs3CHa7p+gJuC+C2df0jtc/UM6YnoJGG7Q8CUAuyx
FdRiVTqLlU5RbtenGAv0onkN4d6RvO8odWxr8Zmmzt3w6A1iGJSsL+TE6NZ8pc+m9JTSteaim4ux
k43U7ZdnFHp2EqdubiLKEitNNBjcxnNY6StEfVm2q+mFRR+/OH56jwzbPJPo2+Ot7qG85nL/2eAg
nz7iNopP8W9unovwDvQHwxmxKi8+UxXgzptDH5cS8sIu9QoXKwX+4eHEwxrlrrkvJ9IUy1RXBhHm
REOyp17fk2Yg0N33qFuBBXD6HuInC8PtO+m0nFij94jfOejRzy+L5F/4IHokyv40t4gfb1SQeYjm
NkaK/Vny0//LKYGlMV0uzy2XII2+7oeug8OVG8yCWc5Pwcyc/5zcpbrjgrMb9Nf0Pa92L2u8yWfi
2Cy+N2YLmlH0CSLTfW9e/q1InLAobcRys7FN17ff82gQTgp2Ns0U1vOUFaC2N1/bPkEXtK+LySKz
jaFJlNhMdKai0Gk2+g6WPprQtP1CdByfhd5uXFjEUFTsYCfGAJAVL5vlM1yR+AwwWjwxwfcXyR6r
R7saFTcm3qEIqkI3mLQjfCVO1oq/2Ie3V05yF7IS4wYxBdccitHxGTP4JPvWG1Ac+XffFExUoG1N
CtExXLFWh4whiXfIjr+JF/0he0in4XaIf8oAhwQvYWR3fOcGLf7/DmeXbiI71b+xSQLlytj8N2pL
bmjr5DPmiXt//v0jdnysX6PJZH9a7Pe+83ogKM26RR3BNraaLY3QEnWtkTTSbGukbNHgcOJF8EhW
5EQ5K5JhIOnY/VLvxfp8hLWao8yaMV/d/iGeoouw02bd+LdpxrhvjvvX5mE6ZFtsEZEA2mfdt6Yl
n1IbVXMx54nfiXhFxEEiogHt9+93It4R96ScF47CfamGN81tF8vljuVr81yx2AC4YJ0Ix9K5tz4u
vp7dAyhH8NgzBiKSRJ6YcL4dB1Nqdu+TiDj/j+3TExILnnhlstEcADcr8VLDea9kl8QWz9gcevlG
gdNrY8k4gDw6iDbQR9xwJTYOYq+iDmpPZnsgu79ZcxBRhdhBcri3Ha+Eovy/8DNdRYt4h8/TksII
UW24qz2i/dxeeFn+UIBkX1PAHXdrXXuqDG5iqIH6KN6nQD1F5a3sD/tbMaGEs+CF6PqwXfpjXd+o
ZGDlxOlvg4N0LpnsDyxu1Z+5RMGoovjZg7sITtm26HlMG3AfqQsKVRcbWU0sy3k1hj4RlMoKmqbL
nwLU9U2n2Pdu1CfQ/Dqo9+igrZtXvJP/mld9CFcGmwdyGri1Uo9W7QClIHhcodeWbjEoML9KHN9w
4j9Jt9+cdF9KLoJI1TE3UVVBsheEkkxeIclypDkoo5B1z/1slBvGuAHtlloljleY3ifDhBxyvxvA
Fex36ypKiJL8btUCKYyidJqki2/fPLTvz840GwQSSIbnVm9qUHwK0PFuzEVsGQs5LpDtCec9MueW
jEbdD3MRHUBuxXCpsbP5kBknE62BcvjC6PhdtDkcoVlZi0LuMwbLLyo2LdLq5fcKuUTgjmKpdiX0
XS5xPPbr7tDLSUcmQpv780UgnMJklyzyhppJTSrZYtEhlSoAL+JjaZdmGjesdTrkj3Tz7l69FDHm
3jmIkC2NDgr8MJOa5hegdz+tzn1LpYXQYS1x42mQsOrmpv/Xi/xFXBzCWnhIBRDm1yH4HxOQAGjP
smBnk+poZg45bh9n0Q/FA8BGLoRs7CNdbOTTkVrc3jWVWcSoE8ozjSgJkYKnbIwjqkmZRYpNlHHm
vW++Mj+ntma5JLUrAAmULXJojGCFRflJICMQpBGYh7FJ3p3sskTRIQ4osbabj6l6moyLD8yLEcLw
lfIqk9bFNhZIs/nJT5devk4o4AG89MM1yEVDV+1SJcoKEsFnIztMwwLOjg6AXpASVqPesFcr+wTK
LhKnKCNC0P3BGA37wHONDe0WULvNuAaKQbDm2mMEsRwqbw0jHP2i5K9+DxSjdBPzgsYUjWSheCXe
U2rsl+PCrb99l/JV+0lHKGQBgkPwT34jyc824R2NAx8zcI08AEMrAerbYpIWBpVdlvO3PkuVraYf
gEiiWgRKaSlxalFY+VdXpsCXhPT/PHVaE120CwM/Rk0ROmv+obQBUyRSnIjzg76AktlTbiZOkE3g
iGp8ov1fLo+EB1OFiYBGReEb6tsgzVGfb0a9nDAbyATcvDxCMA12wdo0Grd/OX9R5hCoDgVmYYet
RhKBxdY+A1EDKbXO7ZpoGDefUR0rHp+9+wBuLeEL6jhWOD3xKfFpBvxDN08ptFJhgQvC6ESRbyA4
GgK9h9E6IkvzysJwnsJ3Rv4+LjGq9jtUEuHKp0LQXipOjXEosFoUcIgcgKb/PmimAeCCORb9F6Bv
fZh8FAUFzkcDunYB85VWEFPmuGcuKBcH4uoK7L/I1KkYEBOJsNL+XfpDyj4ZNSABVyqKclVBAVB7
EK8/86xNhv3eRjbzkWCec+tLRBbRbnYYIgO1p2KhdVD79Dj/rHfJEihPYj4FUz+QX83PGIELVvwt
2CU8ms8BqG4jJeeLSbdWEsKn9eiSEMnm/kZ+tzPzGw2o5qHF2wFqQUHQVnsPtV8sYukpyryo/kCC
soDZQav6UP1PrgJ7KSqrisZ2K9x0fdh1uQEQDFImBJEf6pRvF5/FLxLZ+RrFSWy5iLkhcF3qZqSB
JzIxhlOBmiuF/uhV0ULBZ4mL7yTUEChOyWfjXa+TlVr+BsrAxGzCYg2h6GbQ97/cKYnqHXFhrAqz
xQMCTD/v8r2B65VAkSjaZV5l0R6cstWtheoYSIRB+JPcsKX8zcQMWnWFOTsa7S/EL/BceqqQQSIJ
nPLMMP5EwREWqRBGMPR9iZScKKg1xl4oOQO2GohaWFCvYOE4lONQWnQhJlrKWjI+45J6SD/Q3QSo
tUACaW1/muA9/fvZF2i1wENWZkixO7vLP+TsI4L5Zt4DzJQxU1NqKmEM5DlgLHgmCjG0QZoQrKDo
SxpUo0/koYAJtHweBqMW87XSx3lIGOGAjrCRlcuO2RE/mW4THKxzdAiuMam3a/8eXdV7cIheLLHF
X/5S79jy/X1eBcSM7feFDsL3qt8bTnqH2fIIT90BU+Xj749uynb6xU44NDz1HtNwb7t7JVfchBBe
MO/fF902uwJSVO/q3wcaz1/Cqdt7e8eD7Cmf8mNy9J/fW378rThWcmAiM7f9XUO2yo6O+Y3sTcBr
wLzqD+mAbL18EhAuhr8MCg1wo63cor9yIx1/+/cZcdrq3DsWDMncLZ5Cf8Uuzg1Vr+hRnEOoErCs
hzGlOjAwjnUsz81WfenX6hk+U1rY/t6MW/1Q992uWpdnTlPsS0oJMfGbhrYcuxYycQ2oWufXIpDl
mb8R2MoMJZB8IGNXrwLeHH0+Q975wfnWHKbNWM0HCbKpFXj9CSpMOHV98pEaY3nPsBg0QHmDCfQe
3qXUML6Qpx9InXtpJ2JC43/6lOq9k3szrXN4ka6JB6MbIhtPArmmqOyWvRlmd9BdVFDqTnKI61F5
Z1ThHlPUANroRW7/rmGx3VFvRQ3N7kG/uIsu3GJbgtKFA1eZWde/q8ThZOoX7duVyY+//ypIRyyY
e74gZ1Zz66UhTDpgNaxURT3tGjf/Ajz3esjOyc6PTYlJXdPBbCxmw68CwRgr74VByQx/hSvLoY+9
BSOCAf6ecoV6IATv4pX+R8ApMMoCSuDuNWB7dvMsVgYr2kwjoRs/3g//lDdud2BZ8k+4SSqHmN6I
z3y78+mU/Np4Wa/0AUYA/+Bbfq52yia/mbv03C6Dq/yn3/t3ujMdkQrLr3Iud8Jb7Fru5IRALsmn
36r6+/35j+xc3YInOlze5V6EAH7d4GreCRm5SO3VifwyQqM4jgtHS/9B4pd7HD7eX49Q6lA8ajI3
0pq3Xe7aodxm5+RP2+Yuu5Ib/NVmyf1ut/WzeVo77dC/l7v82SyVbXROj91du/uHDrcrVMP3n01f
fA6yCodqVy0vx3r/26KUTU6PTn7+nhOSIikjs71f7sohf2qndv19+lwB6xOnutfsPPmwL/ZNCGOt
8+v3pR1+t++9eBk7AI5PAPjR87tutzlE9BM/SQ8OL/U86yRhBkZ6O7WDp4z246teWsc3IB284NTK
hfN3/v7xLun0eQIcAdJiHrtn9pS55Ax58Ft27t9ibq//kJfcpR0hebnudsbx8gA6vEYxG+zCodrg
f5WBO11mx44yO/BKuz2Zu+DKxITwwl2jVbnF2RHXHviH7Z2JCvvN2+VBe92Da3tXT8qtXf122Zm4
DgIOebxrTDXjCNb6/Nv1/7RXePpe6TXH+IiiWPZUcbUAZs3dupyVOTbC33W3N4+9U3fSyMM9MeWk
QZo7GYw//8Ct+/4pp3bXXKudemcCpleUzHsPzlLdeo/4Fh95n08diGeAfk5GZCf43zz69/r1Wybn
6Bk9q61+xy6RfYi0FwzUZcTESousq227I+xcmbeE9Qa2ja3e4GxhC3NUjxypHHUA2Y7ovbVbaHbJ
mdaPzvmT64qPHSkuyfdo6GZpPcR5n3zE+JYgq+6Uq46P/bl+Rfff4bzKIPhsON9Nwp+JbvTkLSde
35BxRcx36x9hP3VbBnmn2c1J2/VhJjPgDhfWOEZVcUNWtlnFx/BW6vP3kQ5T3aLYi+hGPGWVoXvc
AJ+Ut99a2zar9007cV/yZ/5sxe8TboSoNPEKGdAl7w6excs8yHv1qt2VbfBzkj8YJfHrcu2d6Ioc
EEOM2LncylVKHSq1tdP3Z+d/LakMFiDVjhhOG3oyqRx2exRImyczVPCsZHAUdnrTtkloI8X4KBmt
r96OHk2/BlIOfcLu7RLubSuGyqm3431x30b3QHzg+NjbpUcr5ybHx2apn7UH7aCcUtHCJK1922Cc
P+hzRIHY7hyrlZiTtJfJRHP5U5gLwnv+zKD2nJClA/r8B0s17bnmWduiDJ8gM82CRwokGn+Jta98
ENA3xp0fQHygF8nQ5TlNy3Pp3idm4Ke/H+Igt3ZTvGiY9uUjbMFHZs0F980cCCXgr70CupTeEAc8
9uHW/XctX31z+qltAboiNLMJxyyeoDLU2eoBV8X+KwpdoVEK4IhM2V36C+7ylWPKV+X4RsDhS2Bq
B6cea7zh/a4cRjlFz/jIE0mH0WvLhzwYgmd0Ly+IMiEFplcpgnVx/XyloUCi9+7QebkmzhQ9cDb7
d80okYWsP+C1YVSt9MT9Bm57Reye28XX6qVZtn/1rxmfFzQnWW7ugo93JmZXnn9t7jBgw1fANHxB
V8grBcgUkRekg9EgGCLJoJ8NYHt7WA2szO770Lv37tad2xd9XOV+OYdXngeYVAD14pRc75Zm76JZ
8cpKr2OyvJzre1B6PSonf8q2t6tPdNSPKy+U4G5cONBc1c+Xy7RFvqiPzlYwQdT091LljUHCKJ4W
eH5esAGWpj4JL2VAAuNjYNlAsjZZB5zBOCJfDo2o0cattfn90Cpa1TQ+MarlfkbZzX9mt8+NAC6/
ZTf19DtFRybL5siUaG4/PRctrhe1eWYm/c761qc0LmYqdueE/7QDqZMWRQyEcEEVokyBH41D0IWk
KnEgkxnvKZsjKzOBnI5rS+eodJD5L3fppwwgvloYjFSOVtk9/icvCrGfu8o45M/wElGqQzl5/e4B
ExMjjGTFv6HyUJi4bwUFwgDIsGjR90vbpsfiVt7Um7LvHyXT+a7TU7Vqt2zQPxMJl8d1vW7OhWJr
z0py0bKvqPE2J5U0vohqbKJQcsWp8wVjTNaDvVklI68ohLBWwhoC/4ma+5xGACdMOOX6xdMIehV1
ZiZzRcg4Mze8UVZl8iJH8NXbkV94ErsJoUT3zcpVJvG5pgE8mW+FiI1o4WcpP/MCLFqg7nwoxABZ
ycHmMJPU1rUKay1IG78eYTshxTfx0reJ/HznvonXMxJTsYETOM7KGP+oM/mjky5/h26rPnX2Yrng
kHzWwAcB6qObA5JXXMm9r+SzwILFwF40bMpBYY4tmQkhTbq12i0+iJTIGK6kq7DEe603/BClQKX5
ZtuLX9k1oBwZD1U9OX2RTarBSuRDXKX2Fum1T4GpNpOf1to6xWTcHFbGh5qGodzJW0h468GjRh6j
kcY6akekVdDJh/cAwhM6qGx9R6Di4upak5FGZjbctkU3CGRyyVGPbS2qV9gCji0Ill1v9W3nb5gI
bZd4arMC0tt+AJzT1IAydRraQHtiqESd+0lfUf0ZCmJVE2rzQvuOCypvcSO4Wo0/h/5kk3pAjEpx
w2onEdAJCpmgroH1NdgEWe3ol/neF3tWuMJwQoRmiE8lTdqSTkDO1I3kbiQBwtcpViPggR/ab/+B
34i4prghkLg7sgoG0ruZMWvrGUL65DOGCikOgcyH4vmRnDb0RyiQeV9EngXCEpw2bhRsiPd6DuYK
Xc3w87Uv0gzmrdWYA4Wekn4N3REEKU0XCokYEcwLvUGoX3noSu0VHKZRoWTBIieXhaJTWM7/sfwK
9Kz0z5gre7PoNjn55GydGChwfoYf1iZcYBCN98TuUoKU0ZPZFwOpAgwbCP2dDy7z7FjQfhYaI9lR
f2+L4oP2RTRCPa2WJ0kARlvpDy74V0maP9CwS9elYKluf+FZKjAlRhTMAPHdUlQDBt806HazPKjm
klhCIO4h1LW5Qi1IHfwI5MkWZIT4qoHJKekFA0n+KspJHG0SiZwbqH2zQahK5BXa4AYAV9bOIvMF
PBnbvbI769DRAiggpLInwVLwUMvJ5YNOEpUm+K2GOo+5qY0ilO3JOuUfJCOsIb0ShaOf14O+KMMf
q2BgZGo+gdgiffRRY60MkjSgxGCRJMjGtGhhtQlrRE2XTYbCmUto/qMdNobn1UXtWK6e6ZcXw0Bf
6Dm2xdTnO//JCAk+d/MyL7uFkAs0yOiQTaq6alCnslseYzNGMi8ZNUiBSz0hPwvFm1yHLxN5fdjd
sheSdz+FsLhV0aF4wjP8Wi2CZ5cpGO+MZHDQZ+UMvvlV12DIl48e1r9vNEo7NkbYQ5GpZtNITkXA
4ckhaAg2+3icmXmzKVXgz1h5Jt8NPteCDesb5bAt9YngV/RJefpIYsrRpu5OebDtS5TXynpxOVpa
jW5mhzyZP71wANJNQ781ZjRlQef8VLsCtYFeT59aOcJUJPUwSfQb54vPcy1RcWOQ/wJYvuk2BMef
vFPvolkO7KjrT3e/BWUtJT5xE7xag3PYxLc6LUbvz6htwXqa1kRkN/raItAQ2q+oo0GYD4CqGpIn
GAdt3M3CkMRu3Ce5671N3HrjkVpeJd7WaW8I4frmrWJPHUw+FVCrPDkKlkLwJdu1tkirSHm3/7Th
7lLLToAER7+9mo2boTNRkdHBSY7BV4fXgllfhRacKROpebyNhdZfmOrfO8ZoIJogBZrQviF6JC1r
bvRpF1WbuznQO5nm1k3Ynpr9EwsnPJG0JR1LjP3pUYmT1t+ywIJGfgSxU+E6hYbUUGTQMkj/SUlN
5EIfzMgrCwZz5G5QepCZjWII0kXF8Abt2hDdTkCshxbZ7K//R8ZRfW+i9qG0Z8F8+kQlWpzMysx+
veGFpeNtfKc/EyBK/zIzkhrpdhKQXea9hTAq/j9iCu1fmoUKpTiPJ0o61P27FWZOgZhuL5dtze87
II7f4RB1MnKWabfK0UXr+fNL2Xf41Oyp8RoIKRF958hswAUsL6DB0aJFiOJC9cpA1UPXi5FOUltv
DNRy7W/QLYsYFXTsu62UQXhWErQ+rgI4rTR4MUnwZ7Or4MeYyE2Geg+3vIn0GTbdQ616JC9J5/w2
gqYmOocBWzU0ylml/2A0FBtU/ZGH+dxFUrSnUjstgBjA6WIoQueAoYFwy+ebDX0U49+a1/QKYZ2R
qoDR2PyTRI7oafDwVTD0bSn6Aql2+rcvjpfNI1RoPnozNCmutSztTDkx5Ruz15tKH/LY9G/tPcrz
GJ0hYp/8Ihjfb9iVyZfKdUI67p6UJLorZKgoToTQfegkClSPL1blVX8TlPfAJ6hLxoqSjlBNeEtz
JV99PvS8B/qnk1rOAecUbH3gUcS1hWS5WyAAKevyBEkWhAYgTFFfeZMXzd6kLvUUgiMfnilIQqYJ
Ru2FXHinom+TzXuAtkpzqKqQpmEWE90g2UjHQyoQDH3ynbwNIEi90c+cQuCRpFHbhyj8LFhC4VIG
g362kSswTBjJlD87M3uQj8aC7p8prVu992qnHNTE2AjuqcpWQX2jg7fLiZnD/jikZnTphHafZ1mL
hOAdxwJI1+wFcTOw4KggeyQ/exotw/qJiGSGad0HN2SUzYM7pgJ1fx1kj5i9pSgTII3zTdf+ZRta
fTso6PnJgPWUKVothlpw/cWNh6hGqVOH1seWT5odOlWzpveGzf59hLBboARAXYyySwoJlMUCMqij
Fmhg6CyAGKeS+kaUgxnOjycRdGeoYVb+G1sIoqmIP7PXiRRldskfkdI8TelIP+s+86hjqaFxMnws
s5aFUKNuWbXnUJ3Ufj14x/lQw5Sl/iFMpz+4X0D6yTeTodTB/+jHQs6XVg2HClUO38IFvXRrWB84
BQi6v8kC2qTnS09/iOKWIAiLgoogjYvZrkSuBA+dqgLFAXNA6WB3lMn8q6SU84Coya/40p9oLWg4
ilZ8+jc9OVIOBuiiGs0nwZTj8ELTEwkw6/wlf422vYw+qzlN4pn6nemIqfamFjCGBPJzG9Kso0R1
TSRCFF1x63wph0SAMRYqRF0aQglIHprG92DoJG/TljXWMsxJFUTLgGxnU0uwwSDC0olMAkOfmcsX
pPYi2vUzIoD2M9L6Y/l7Rik9wxP7jdRys8Y5V+0FkDRsyf1VeBNd3yWeYP1rIPfgJi7Ky/ZThruP
0PSAm0IxkopBnAFr6y5CMdcwTglFVxYD2j9hdoyaYZnO2QJ01FmNz9nHzy2Dc8Rik8a52zOQa6DM
1U8KQQ1h5uuxAWo7ysfnFO0K1OMHYiPwiSns+Cg6RvMq7UNb+K4EK65XrH5sbYnv0s+TeZbYMMvx
dzkxIcYUk74F+6uqf6t0oLwWCwaIMyWB+orgCCY2ZYHxz/rd4aSSI/4yl6FQh/Cms05QyM99n14O
Cy9CJKRgAtMUgkGookUorUqrg15yrAIvWsiKuS0lbEqUt+sH0dqItN23awc9/Yd4ZjkU9GPBFG9+
5qDOfp6QEBCMNlH4qIOdHmI9tQdRzygT3JZMMdneZJR4nj/zbMIYK8ptuGzeG0F5Q3uMxGkQUm4N
1qI0S7mO3QUv7sjHqsaYGmuv/s5Cco5oxYhCqajPyb8aHackX2hxOhRMuHeL/I3BCgXLtVTIJDTr
5q2gJmcNo2r/ZTMYAhpEiu5NjaLHUIIhJKJ0WGiiGp8ms1oJB6E/rapJRaVPLhWX8VRqlCZTY5Ij
Xx2SOVD7mjvErltG99MvKu/T5feguiqKLmQonK6FVoRxrr7AuCcVs0pOLAKMGWEQEYAIKwE/7nvo
Rqb1ZSFIPZcAUJ6C9Axpbvhuwt6T7iUWTvQRy20vWqIFxV269IpFxiyWbdC1sGPzaVDaqMgVISLH
naZ9meVILfMck7+WgoXs9UnGgFvLBpG8azDI8lkDBgXEAiQR+ggDp8iZocTNVNuliB0i0J4Tee0J
wlFpv+R/FaKqVta4XIFg8OnFOZKxrGFRqMrR5ZIMlBdVMvW9TlhTay0fQ5wVlVfxiqLOt5ayzN7k
HaoWyTTQ2clQ3Os+cvQ4hVusKjkSNjrRAiVusWn/UaYW9HHEIBKKusJl0u8/iocYfyzLJkKtLD6X
3Csv7Gp0sEyk0erzB/79fySd11bj2hJFv0hjSNqKrzjbGDCNCX7RgG5Qzllff2ZxXm7f08HY8g5V
q1aYE080nTbyOD3+NKj3AEwsGOsLfzM9cg2D4V/Fk6Qj25NmjwIjx+dPA6SSkeWMWVFm87u0IpQx
ETbSXO54gg4h1/3yaevWv6p8kHUf0qhHLlTijmBgzKUYcLjzx6Jexjk9Z+pgYiujq4mbZ5eWeGMv
7ymFrmjecO3HHvDTZJYabHnREbzSiOj82uhermC2gHT4YiUjVw4VaYzyi761CaQ6vJIqzqMYjJ+Q
OozDakhxqQHgwXUBO3PXenANYk+9YzLCFnzIg0fS4XDs8TwsW5F8xMRCStnQxuAZ3dUjj412WwoY
nhCbriDPJebDNcs5mm7gEEiqDeM7L+v9SNIJjVgEKiH2KjZ9Lbabo+UcVZvcCeQh2b64o4jssTE1
kW8avrVO3Q3fCvUUGeAecjlRdhoZOxQD4Ikj3P9J+UpaH6QuZdbs6+Frq7lIs2EP9sSn3RvNlxkj
/RkZSiXzxqCMFH8T3n5ABpOWY5MFmKRzAs4j1Oyh23cuhi0la2uAdwu4KmZsnol3Bmal5lUbnY4z
xr+GUqRW817ikSbnrgJaCKhNvZR4cU5e5OmBg7P6zCrV0P1v8qrc9rzlSkzo6PBtWnPQh50yYCQs
ohrnyKMaHxRhoZXKcHREJ05qpVn3a7aT2aqHEACl9O2tqKXNKzhMAHHJ5omb8YVh/ZpfBGvyblbu
PlAnpBwXPRHo2bK1DyLsZ9YLUIVM2JlwQ7E/4N/MuFHwY0Xa3XRfWUtxvwk5jUG+9eLya5cRrhqw
qN65mcC32E4qRQ/m8Lt4u6Q0Q0iL62XaePbyELAhwbhYZVIIyNMWm4hg/vb7s19r61KVZx90oARe
oKPGmoCIK7E9ri4LdRFLJH+KFIhJ9MO5NODnMS6FrNj+VCtmpm2whs1DYd02UJZoJXG8jwtoqCVA
Dy5VqMT3Hagbp768lrSeUO4YFy7IpgOK1oTMqJEZ6owrE47EKDIolExAsO9Me+KAGTXExjthekyO
t4vSdFdb0R/x0FiOs64el8TYFgH8VCxrunyGZCCv+SOyTsrXBZ1zrxCYcBB7+LRRA3JbJzCSiDTz
TPb0fDVJZ5Y+t1XXmPM1DI9CzdCAPikEkKoPuFNhfkk37GP/xl0j53XQALpQj/5r+bu5Xe3kB1Zj
t3cbVIep+yVZgrp26nKWu4YhW7EbYWGH5eMcwWUEORjJGLM5UJP0R3hnWhSsh8Z/LCpri1/+OrTI
i79CTOmhtBO/SzoMZgN4u8u+dHE9JflE/Hlwrtagq9lj8U6m012MNUKcGo/Sa6WkX0CvMTDDwIrr
l2y2oPPHYCDvkheX2CHNOETI9H19b9nY1tqrqDwNRbPzYE4w/l1qfxWh1TMTBDptv8UExUcxzayg
cp2NbqFaLPNDCzInvZPnJ2tZ+8bU77rHPg02UsCGBZd7d0urYc2HiXL3AEFHLoLfUGmKHANujeuE
x3Ag9/3JxMCndg8s2ZTWIcZwS35HGCq990/qHtM0IQMFm5g2dwoBzYhzVXjDhe6XbaLtmg6L/Rm8
DKqRpyTmnQ4eNMmR06eAwZLZnDHZWnwFmh47PKyr8YJCMNxQ2cjNTqUliv4qUK9+6cLVKNZTG285
CeWCjbANqCLYZ8alSqGZ8CyD6B8Oydva1feQaLpBfBs423r9mnEB80ESKiTVmQcsA6Swo9Xh2Jo7
7s+8QSxUX2p1xSe2Nr0T7J8lvfQzPNPYW2Wkl4mDHUZ2rgcLJNr/2ozM33gVZqEnJvFwaJRHuUXY
Ai2Orpc7MZ4amozOhc/xBItGUjodwh4SHN7aAeTWBn8XR4dhY9URQC5I61wTwYjvEFYWM7H3UhCW
167qyTVyyTNhh7rrnmCgIr9Ibcaz7BLcVX9RS2mjhbCDtWP36Oio9Zrgs3GsrfTnvKn/rTQGLAzJ
JPDovo0Rd6yIlOXPBURZ2E1sLziAbh/d4xFs5MQrssqsQDsN/kwMTrZP0+8wfeiIWuZwABTtJ3er
WclRi5L7hpqxu6clhVVjdz9mzxHVrYs4oC5hzIflDKAnnCeOF2BXdt3KHHbtzFDBbkAuPQ8+vSyG
e23gSUAyXXqcyyjFbEKC2OmDeGtywWqNe/FltjeGGz/b0iv9ghMA2r+R9fUJElEH8m2QaOQO+SOu
kWCNeLd5zQVi3VrIY/iOoSdvreoY7ktQpox9ieyefBSxfpGa28bzgDnewgOt2M71fGSDgxEAI0qS
Rq0TH0D8FjdvGV0aX6bWnmz0BtIY8nCKuqbBYInDKGBsmktg1kq6RLxNU6vHUQrfiZO0uNwgR350
i3kNpzfWfzGtMD2gxdLwqp+qZCiwPEA1U6CUwnYrwvZF/H3k+5YeVHxLuu6CZSW3gRDkpJmhqYWC
F0CF4cABwfBYpiz4EvQiS/Dwg9LJAVobOtF67lY+MOAJrCopSMMfbFLEbUUMoWNenWWWaPo2jNYy
NvCg2xTtuqiPrndIbTL+1MAtQpclqDtPw4iba5q91Z/sF/p2W8fsg7kY42iGw1p5sweivSqUkZRh
+SdBZfJuW9AuAUDMED/AGqIHnkgLvafk0Yt5j/gGNOoZv3JaBh+eK+57zjeVp7z3GIJaPzZ7LJxE
pN/4UQ5FDMtFniFG+Q+APxBmTnOAF/Uo5rizlu9ZhzlupYa6YY5BuA25u94TCearEMc6SSHyguEe
L48Apqjhtxy63FslRtvmygveSq4lH2iur03AEGZwBTyG+swnSYZlj13Z6HX4N2j1ceBENxW8NmvP
LswFbMOIyjpUlPbl31oSf8Lhfomrg2u1l3Jyd7Rgv4Z4RsQMZ4eDmabb9DBbudImwCSL0YsgjHpO
HAK0S6lwrRl3D0aEYmUibQ7FhTPXWzwfUkTTqX0/8IAbkBXOdg0jLg8uq6ciVu966Sn9WeeEVmzx
hxGrXbEnrONo5ZMRCxXOiYmGrUPx8+UjiMUay7jJzY0cdJb1YarjtKDHy2+DNBr5sQXeFccu9t8e
6E4jfJ3Z70yT7mUGrr/6JljOHt+hFGINnqODdsHxcGJUUKpiP5DX2DXoB0kogI8aho3EnPC9sRKH
BNVx3v148B7F34TjqzY58s3+glnNSRyG4o0jARYjLmbjUZwiahYQQUZb8SUTq5G4Ald1rlIFVaTC
YcMLHkmJJrZfy4ZisYziM/b+IYeBDxBtBWBKmDHM+muMk/qgisMQbUY+vJvqjwRxr+mXMMYIORLz
sNsHDi76pEtNt2DxtvLnFmBfYZg7KyUuhw2eRcO2pz9PuFjdlM6kyQArcIdW+wQo9fd05NiZ8JFJ
6f77gg87p9+alp8NlxZUu/PpsYpcxx1PA2i8aBz0/p1VoEQyb3me7wS4G6Z59RuvAdZnmeWOTya2
dtWAJyc2R5E97QxGWZxNZBhcpLJYwGHLEgq/zVF0jM2tHEMyzUwZjJjVS9WB8Vb0KCx/m08r5Y0V
f8vOx5l4k8Ks6kIfrzWc/p8d/iLXqgaHF4sc0l0uwFCTZ29r/0atiTPqlWvZbf2M+jXCuhi/NqD4
HiNPYWj+Dpkc+g/T3bbBd9xyoSgi9+Dnl1nx9bvE7eZogpt1VngUi7wWu9Mg0/ccal8NDb/lw5Sr
GCBsA0gUqU/c+bYhhtEBuBV/4LMYnzj1LWtX4JvFgDvc5wgEPFDeMXsU3zSDIeJAWJaJQVtBEGIq
OPQC/884N3a3SQCtMZI1p47SncOerneE/gysj+MTNM8IvC23zGvBhGDGIHEmU70kn6wsxwfI9Enf
bblyU2Z/ykfVbD9nPXCG/1gttkD9ljgXd0cf2kjn4J5qc+oo/ImDfFNzFNIDrHv9KAx4byTuZ6J/
RrtLTHgx9sgAsBHTqCzohfAFZ2q7deJvO5XJt2OvbbIk+vpqOjQrhbPWCemt6eTB2OmgW7vdps0h
JaEBI76d3N0FESzcbcmbNmHcQsswl8gjKS7GzL3UJnuCIpRmOsJrRA9eyu5lIdfVsLy1gX+a3V/b
Gn/qAh0wNqP12We7hRSP2BIJ4mLAdk6MYg+/gLGHxMewj4U+H9AomJSzCowGsbR3wGIPI3QXX/6E
+HJ2TQ1BIejHOwVHnZaQTB1p4cIAO4ksvv6OpwGmau+jNOuP2nhl6LL3Sv+Bh0lBOll0EZG7C0N3
UwbeumZpDwbPhBFgapWrmce34NGOgqJZnvvlfRTp31ysw5xkVploQqnmwxpzuYF4TbHrc8bXxpNM
DnrqG+4Ap/oW56qa4oB1tww/ZfODlSBXNDB7pjjKOy7Ix4LKti2HNfs5Hn3Z1tNImVQ9VChwcps4
QG4wOUGDyT5J05YxtWq8g/I0AhSdg2KnpYgmjYPyD61KdnjnDTonDHzXSXGZqOAu57HbqHViwImo
O0lVoZMX3FEFLnRjFIaaYe47Tg4xEAwdjfEKVArI3rNDfYnEbhxfNAt6M0UPxx4yD3lXcmtEJvMC
Rmx8RIdKPmVuJC5UES5SdHmsjCEiTs06jCpfj25xgYikoRDIp2cXJoPwvzsdF6GjfNsNDVORZWeP
QSmzdblqwwjLsIPOBLDruZ5wsK+g4vK5YB7DEA+mg+u0qFSyQ04zjYJgi2vYzry1nY0f4yuHHzWS
JpNcZkHsrYjSxursTzvVNyOnkll1T579YTFOzBm6Gnt5dAF3ZY3UhTiy345nvM3DcpAmU8bkBAQp
i4aKYY/Ev0hwohZg54E/pCgX5M8SKz5bmiUZjCTLJwi3NW9X2O9zgHSutQ6BIt1uOfNoFOvJguyJ
/WoOHF4zOvMqFjreMeV50LCiWJhi2LDeATaL86h5YF/TbggRZLJHxMgtIxBulOMSO7mWoOGQHrcP
UXcu3grLrn0aYvOC9bLJYJVlr4jXcLv2kYhtpplg+alH9Iz54ALSTersumpn6dWf4H0IH+PRxnyx
e+opXeU0oBD2m+8xuWZgkgNc2YgKr3DtlZfrO5++uoI7w/MJS1ymzGYn6brGMN9zKcqEo3vVIbBp
FaBW6N9ceqIBzKuk5nhUebRpAcFUkF9cqD3Zn75sT3I7VwwNuwEUcGTAVnL7qG8Jq+FokRvaqdEc
EjqAUMyHMSFaiQ6MUVKSKFxsnA3wzqNadPQdlWls33ovWVt464m32AR+qqf2VwRT3UTfIiPhOPjX
+pjvcEj11ofRDG/+oDO/GjD1w8NPaKaZ+2Sp+mR3HjIWEHvXEFs5Wp6iXWV1di5db5Pq2FZo8SXj
Vg7D68B567jjl08JPM82RPTyLGAIFQJipnL2V2Ko7AF4q/pOfGu5LUNqgWzABMqH+mGh8rMvwKKN
O608KCmgM6H1PWcoAeNyC0FXg5hH0u8IuCm5fl4FexWF8OwTE06wAwwMvhiZKvTQfYeoYlQMhaux
uj/QXnSDNCnzTe8++oJTmr5syVElMnQSYUXjE3m6SPUU0R/W6PwMBgNNshDkFmFwdzbsR0hz8UZ8
/iTTQGsJWDShgnxNc77ymOSG9CQ+NBvyqZFUMqEjVYl6krc0FeRA6LeKIa4E2i7qR/Zoo3sHWSDC
2LIw32NakYv/P1MWgLguTC+h/zENG7uZQJOAdZHN8G1Kj5RL986MTmqqEPYTf4yhNUSRb0A0Rs+S
IYIOTjhtTX8Li2vvH3pqCMz0qSOoric48zHvAPNbjI2j157eSuk/vE4jmsT6FznOLorlB7zDKTcG
a11HVandYCeMsJ3mibfDXovSdufTejMGyBEtEoXFx7Y4AGy6LJLCRsI6oADtpIrQcniNNIs1eY+I
ieTUFRniiM9Fce8a31qr/zJBXC7cmitKhjc+A8uKg0pcNF1ZOYC5Tv2qgzRG1vfgl2sF82HyaC5p
GVTwWI1I6wXTqV8xWQZiwjOail+qC1AapIqEzgImYq59x+yxvbmje+RaJ1BxGhRt66tuJQC8sPdo
RENKrHjecbNPw3VukTxDddaJB89boAWiOityPX+tljlXuPxjA7MO5ycNcWD/6WH5atFPCGmwwZy+
LTDHX77hgchGwJMcwJJBxIC/XdPY22Q8dF18P1kffvN3iZCv15euAinKfwSZxjVxT7L32sqqXQOj
taAypKlzaYDBtkVzBqQpsJbxLVBlXZfbaoJywUVfM0cfZSvpLU0tRSYXkuOexpwBEFh+jU98TvaL
EC74Nhjm0HCTMXUHqMtghVcHKcugTYsJdhz+jTGYC1HaAubIFxRwbgHZttizgnOIZs0jJ2LeIxXb
AXI3GC9XA7IY9UfIIJmnzpGDd+7kdVshLyga8ri2EWyt5u6wtP8UB8DwyU6TjYxN8CbtXrt/k84g
HT6jle2ZhSmx7qSVdRRoIUeazwVFDys0tA6/7H4ig4TGeqoZzPBrOgDha8EzkQhmxjx5nPYx28Wn
TYafZzkY7DNwAasT42iocQm0Bl6ujA4p9g0Yi8FdMlxWtbuRICkF/80RpJ3BQYY+jVm3xL8Q0CJ1
ujiJOtBCdxozBYcOPqG9rYLxSe+NYweNaoLhMXfmvQzZLYhXAiOyOWKyOoZaplquY73z1CV7hNSN
HpNNPdmRvEGG2zyAf6Eun2+VEVPRXHsm6XKB642Oxjnfs1UrMqFlH8ropNH7u4nonAWYaMKpqGv3
oaihvfAtQTUXRwWJK5+G5lLOxVwJeCXqDPfljPDoIgMQbFkTBgOorov+smknnTQ9UnuOERZylZbA
uOFecvq16e09zEAgZUuvPr7P0NfNhCp6ovzqJdZX+i1Bm5ObmCW3PU6zEDmraO9o6U4IJlIqCStO
0DQ55dyDghY1/yUiJl4olqwfeewOY4wJwIF5RXlv6edycH/Qq8JlBzCy47MmbWB8MtyXOcqPFvA9
BOhMGi/Ye2wEbyF9L71mQnlg5GIG1cNoX4eAbY7wOedPZchdos1QlfoC83+eB+aFwZ1mzvss/Wab
i42ppEYxm5OvXGTRSTUeRcAaaogdnX8+8EUIekYlJ4SQJX41+HDyopAWC1RYIwZ6dU1KT7iJOQFM
4wfsVlpQx+dkY6eM0Gn44L9BVfCvHbjgiBTb+dfZkVyshTkOwHcG/CXgUIKVO+UQJYEsO7ydN/Ji
+nCus/xGkHcy43xIS4l2fBXV57J6BRWUhBzoMYUdHWUGAQ44ovZynLU0vrJz+IBkrkjiSdsNkGcx
zz9A04JSUqBjrnD8CRAOVtM1G/wPeBWkk+Sb3NB3EYEJZjWvLYAA5Y5rmYPSMGSY1Ev2Ik7doPXA
HnRm0OfQoJEOgxH2we+OnvbWBYTWrW/OtG+ncz88OuoEQ3OASjBdcv9kF+fMg8i5z5CyFajR9oZ+
5oDW5ltdn+GrEl1rOfuwObcOU8CtzZkqxMKjTixWT2hNeu8phhTvjfpQ1Wm8x+eMgqpKN9G8C8Bi
Pe5huWw82E9zkOFvzf+f05Pn5qcm1w+6r5j6Pli2wb2n3mUdZz7yETN9atHsG3zgXllbndSRBE1M
xi0fW6iih/zO18eNnp3HSXuu52GtwLwCCMJm/wNsIA0jJbBQOwzkUjw4yN7dU/gv4eQfdRYPhFB8
3ipY00t436v5WYm934EaeGDO2PTlyS8SLAMGyAjGY99B8A3NFzcg2lhz0M+E5K9ygxgzNEKz67eZ
0MC8B21+CktjAxniMeic54kOIYmjP+VdYjkYVnT2XnoPwoUCZT/K9TNZ6WNL3WQn9kEDa1II+IWi
qyfIOLT6pjGumOxoP40lCcJq56dYGy5rrK133HxdmZ4qn5yuWtJECng73nxwGBT2p6jANpKsw6RN
4foV+LnS0ClKb8d67KDcNHiH98TC6xl2aX37WpjzZgrigw2Tr7EhDEzfZfJYNf1GEWzw/3CHeyWO
H/MkPzu0nyMMZznkGDmCVPiwocsuZhaKJVY073OLi26sP2UaCd1ECOJo+WfkL3kw7vOx2IlrwuRT
ayISr0J1gN4uV3tWojWysNTgLA/NS+966zih5/V3C2x+6Hy0OcWx857ahmDMQ+eQVII+AodnCYRB
5J1i1Be8DmCZeVcfVHoGqg+cVwmoaHr7JFxLYE+tAl+f/wlVMOE5gwRK4oZAp064k++bmT9bnpiv
1Vg0n3JnS4WxaPNZxgAcFlF1N07xMwQlYaUtZvkyQfIRe13KB5nMC1gF6pfzA1E9s5cYTkEXEOxK
Bot+fDZaDObDH53I4l7by3iSf2pkyd3RcW1MuucV7wJKKTNPlkQ6blKwgIlwlN9UJkAmNqENt6Zt
cQ1pRTPCTa3DkNLnkpGmqCaKuRJah2t/pGCRcaSolagGEdrR68HLcowN+neR30d4A88n4WVI3cgF
IyztrlyOouxIkHvDi45Z89Q4PGXpDykuJEq3LX8beBmyDWxPQ7GCnBOTCVwRimPVbaHIBxZ++2xR
wjmYrAiPDUX6gisEVtRCMSogUtsAATKFYh48lPPrTMnpN1u3/eJ8W+z3zky3mbScoL8++T+u8Xck
T3WmwQlocUdzTxsnR6F0/ZzO/TJvGueCVthW1xkaC9iQ48MlmKCzXmyI+Tjv36mtb70y1hNC8Qzo
SLXYUCYStxU6X4MawH4+OwBgVizIb0YRnCDdOcoVB9WiN/WjjNIT9kMzt0dnrPZTdoFKCxkw0m+Y
+PuleRe7+ZrGQvjQR2niluVY4NUDxsq0VGdEV8Q/klyA2N0FDWZJ2TJJyeJLQmVGFVV23a7UEBlz
X8Li6XWCneBko6zZyRmV9z8tXhAN3gDM+gn7866EilIXU8bELh7jsGZrxoU3nxTC/KUZ3wyiF/7v
C6WFFOqGQ5moADWD+XvAPQSSJg2QBYY70Spa1Srl0OUTx2n/5LjnwXVwUvA3nfXr7SE1lowHhYcB
tbNPAQ7838k270BuAQ0iRl1RCbG8UlAIDckB65kGosDxoLiIkkbebLwrwDeFI9JDLwmgNjCsrWt/
SxzrFh8KudGhIurmW4ANeKjvPecdlnOBxh8eQjw8cE4ChxSQH4fZ5WEROZgPHBuvYVMffyeY9nTU
xnhf9PZ2pizOyRjsMUMcL0ZB6OI6oAgRSBTccy2APZsz5z8lVEJsYoqQgCNdMg4rm/Sr6Gsx9loV
bCeYdYrriKWcHdkYM3cPhwouBpAZZKVw8mXOAywxne0ke6VQLwUGMx1nnuVRP8XlDudVDzdFyh8F
CuHy3dPo5HSFme6d+O4Yv/GaRWfs+YXVLlRbCbEEfarTHbtB1qG0LQMM0xEaKS42d8xF7Jq651C4
2Y7Np8O8kBixkIDnsaG5pG/W0vk5zQxSvfzub2BtGt3ewPxdt+RS8HmYV/GjxS1faI1uNQP30ELy
HjgFLMQlogOSOkc8OfDlp4ZwAgotpRhsFntGVFFFFl/E7cm8YLThA//J43+hDezInCc5+wi0nOV5
Uaj9seOWHKDK56/2hVpZ+YfQmCXxJAB9ESxmG1iwrETmwg2qzvQ9UPlOEqNII8lJLU2uN/+pFd8r
Q3ntifM3QvFv7wzSw13tg3ou9H7gKtILwcFy8OSR15Jyjd+EvA8cNDOcp/SUuUQJaBf6yUm4ECm9
TUubL6uMUzwDZ/ZB3ODuaja1cRUeWWzpzBvGjgyVlUs1F4dYi2l/8haWRlmDA8rHPHp8e/wzD3JQ
gfxfwAYOInYd/ws5VyYK8l3xXy5ReiXNn9vvjQ4qYvMtrS9rsHYGLPQ7uDbE4vnnMRpQFF5KP1jF
lnqjt3XH+hHTWXoMrk2xp//thmbvl3Ak5uuAaL9Um3REQ1VV90METAfaYuYvPEvHvwoEHqqNlv7t
602tNpl6t8hVkn4zQH8iHX4DYYQG7VeGZqhjslx7pqoVqCcyomg6y0WooKsxi4M/BNArF6UD1JbY
H/yx7CWGJhamjrnHHTaWT8YSr4oZjad5FWyGD9JhMp68QoMXCVjJFiv20K3bncIhv4C1xl8hJwPu
Flez4CIZDbRs34A+KHUYiuo3ER4MdAPy1ilvRoTynFeq7TcWBlt2u2mopOZJ/R5dPv++tGDRToAZ
+RHm2YN8rxySJpeXtPUCHDVzKglezwHh9SSBpcVLxDgcW7P0KsMKJtp/BXok23RJ1Fbkd/SlXMel
QRvOMMzENHi6yoRVUo+QZHvFhMhpOseAziUYF6QtjRh52w/PPCyNDyrVVBh8BfNEpEl7StJLh76U
BU2YEM0tVz4pGgLMOMvTQhfJt1j1/iNzbN+pTp2JVvR/OmbH2THsJ/UI1JFb6G45/ISCUCNXcPz0
xtYw3PA+TP5VHcoOPAZkl1cT5G9+FW6e6BvLCvUA/xo0c5VA+5byyjfbeyunSmxPuuHe0Gt5UOkL
Tn5hZKXgIBg7s5FLEK5a7MYOCa8u3EGOS2FtswC9xf8YxjOFTj0UTzSOQceXcOzMY2Ue++7Ydkf8
Fhfcz7ujKk5vTYJHoPVIexxUxTNUj5HLvEl59jhC4saCPE8oM4M3HOC5EWbI5kLDbwJfQLFsS+OR
pNIUqrjlv+bznxkkt2h+GnpgypERHswCoVPhkjU/WNpfhp8eyBIaXqxqNkLth9TF/Kb/K1m9wZWY
wmHMZaAvhj3xRS1Mr+BogNMas7nlSEZSAj3LejFqPB6mg/MFBxVGaazuGb0wHUaC/m3UeCpSYYvD
TQY1SL7OxoYiREw1LJoMdomrYz7pITqFjDMjKGVjeUzJiaMihg5wf1gtxLuA8pA5AeRM+QjxWmIx
AzIS9j7Qv3mouNasFkPSJCbWaI93iguJw65PLiUccMQHl1YlW4xaqdgU3dcINOg434JPdNmxYvAj
QDr4C0nbTYw6H0/0+JDPez1YNSHkUMK975iHvvJ6vXt4M2Bi+gccuiDtqI2eOPf0wmI0JZyADkeo
soU26LcbrWHSx0BR+YQENZAzrF2b47c9YlDKbahIWMGsxAufWgoOIZ6N195atk6bIOp8FfcmO0Hl
yftLq5MgDBT+gqcS+wXPN+nC3coPHnL326zea9qZJrjX+ITONiqQ/q4z+9R79Xpy1iQPTzLsN0gq
vh9nuC6MFahIuOjFykgYZJTGK1DKodJI5dhxagrwnzC4pQxEOytjxmnx/1I6l5zmQXDWXuNgX6OS
TKMdQwGBHvvuDB/lrq42I3fW8Bm4ywPlXBq5fwP74LdqDycCSsfdyIBNMesdryBIGU7ApMUYlJ+c
qX42bhOY63CXBPuB6DE2VItjzWP7llJMfhB505yWTvPcGx9C2RyQom3r9lDX6+TmwC91pvsqY7pS
ek9TCdwU49cwAOFaO70nzD7+1vwWEzLXvHUgFyXrysrVCZHZcxI57+SUX6akPtYyA3ijBZxRMYVY
EFQZzbePbqH0WqpOLvRuVaRIbzDckmFvoFri5SBnU8cUdw05df50dIddF74m1r0WfiJ53PO1jX4C
PeCnyZ4t9Ef9YRzPLXMdZ3lfmCVg3LSNe31LacAkONOMRxplaeg6JM2UY0RAceZwCq1sn1OeRacw
ZJlv42NfZo9mXT4CuE7dD4dqq/cHOyEr5MF+Hx/M5sHLYP+9YAZGptpeWOvSxCyjfp6JiicoG2oX
IEY8bV2InpF+BPGw0xfhMVpUFSNN1RkpWg+Ar8GR2tjg7vj9AH4LQBVjMyKbXV6HNgIkteWi6RHh
x5yTHcemNDcd1kCMuuhmJ0TrEHIOZrhPkhfmztya3dm/M6crueZQQl5aqrFCPZFhx8hkZTMAXfL7
NsFiZEnXRfLYAKqJpRazezRCuB8m4zazYnD+/ydkCzk0tQYhJe32DcK5NMq3rf7Q4BwT4NLagS7f
WQ619wlaIMlwFyZMTbx1nVsNpB3u2TuM62CycIL3GpTXdQLHHixr2DkcJzr13F2I3ah3oB7jkOI/
VbvyEHzWx6o8Kw/ZIIcMZpDmpjFxS7rZyApZHSIg77jrl3hapdkDU9m7ieFZe5hIRRwowzMQEX2C
S01oppeNX3k/bsabM3/U/f3gLNsOXXswffSg+lH3oBkDuqEzoRAayczxHrskbfp02NMcQVUHr2Ft
0piAxc/JrmhP6HOA3i/wYruWDLiPpGS8Gz31wTstRUDPLZCgPVd/ZOZrMURkS9zZ1saarDVmgyGT
8AUv1g8NtKlN/ziduSowfqla2iAo+wTrQDHM10PqbwInfQCgdMfi3WPGYnrNUag1geeviRP2gw9T
wwC5ip+pXAV9rMhAAgNtnB3Xc6Xfzx6USTzxeD8xDRfwcGYeeXKF//k7XaNqNcJve8A68zFHg96c
KrjvRscRzHirgF88eepRG2oMDkQcmT9IOW4ofH4YHsp4Ph33BbiuznXYQT6q4RiSlJMBF9PkC8nO
AoAr9GFtWP1e1vjYTIeyvQUe2yTkKs0KVLvwg3ushYGBjPBVcACPqUHbWKcIa5W0+GMl1ckGZZI2
hx+R2h9Jat0ESuhk6GHNlDzaavFgquEQM1KgBTftX4xae+6g3sq417ua5rz1XaK1VnqAxHJ+WPqP
DtlSlTdHiDaNulehsy8lVxwOvcjvwEggo9kjkjhIDTaupe05t2QYjq1Xk8K489lB4BS4Kw4Aai7X
mmSM2aQ0I2HD1YAZ+gWUlquooq2yDIM5Y/rpFcwd258aEBBgYiGDr09RRiUHQRogKd1pBfWhirbi
hagL8gDSURrwdZfxLUKUIMVKBYltSt+4WXl0rUiNppsdBZuKtDBe3FTAlU+hsYYY+qvRhbmj+8ge
zLMDbC9oP7I9w2Naik0SuqKkPsgKSc2bg57EQQsEsU5oEdrVo+Areu3wJVpcL9LvXcY+MrXncnJw
hDSpQjSorzHqLPkZsKU4P+sSN3F7/KNp9WbKsbn3HbF7KBSoDEijzELh8zNwFeU6RMs7zeEaxEJA
wzMgszEDz14s/a7uLm1tH8xiEB8KzybVD0XyrzlpTjYU373rx5vGRj9mkINGaWwEIjbCa6C2O9DU
25Kk9zm9u8SuQymKaTolcDRGJa9BFdEh0vhGzwSRb95BFew9wCEF/TFxdHYgonYJ8vvsLNPfli1Q
Rzxj5MC4KEKTp/6zTHh/OOCk2G1gQKaRvpwV9b6nwQbRZGIBvaamNKoulSJj8p7qy/b3S3dKfUp6
nDKRLrR/2eR3bTCI46YTPJdawZUC6wNQWI9/ivC2TN9MBaf+Vauw6dSv2EPkdUCCGrl50UZTMI+m
noHP3tf0tWVtOvfdsnB/5V2n2KxbD7WUkvZMO7JHAMUM90lL6GXxDeYTObBH4G3Q17Mi9fLmwdJq
3e0oXfQVLs/Sfmc1IAtD4RavlAnxDvY14U67SLvCPMdB12ZCGuHvKgcnoDGRUr7RUf4Wt9z61CHI
+eWfuShWA5aj6Tac3/gTiPURp8IvKMqIJtBrnBQSrHu+ITJw/hJ5H/tXYZYIWBUytLQ4G6cQUI2u
kkpUMAMFf4ja0IBI+ptdpseUROmaekvFF/4OdcmdhIiWDCFhweFJIUMBDIQpW8l6NIr5kePpzgeg
EopKyZ2qodmijjTMEtyASSy+YGxsWTJTGL46SPHYklYKa816ISyTJPuLU8Izs19C8J2l/TQwzaVM
8yZz64JIBcJW5C/0+VYDUnQTk+uPcPXx2avbVW4Wp4bZW8AURD6jvAatNHMuC0OfCfpM7NxDBTK4
y5P0O4FfIn/VE/2aBsMK9lPAVLPWnuS3g85bFbraivaCcjenl2wnei2PxwNQzIUyRO5aig6hdwoH
U6gAWn4pvG/h2WZBd8qRTHnwakL7Y7BfIz53ANrBP5UpFFwOmId1CZjPQ2lnd4N2NkYEgKHHXojn
KQYRI1FbOkboLGCDwsznx6GWUSPGGRyNASuZW9zDsiV8y933RMFIbr+FKzbbyL6Z9DyCtTlwCHPj
PDGKrydsyumiw7T/q6vdlDO0yOC8cblBr5sxWp7c76U/OrxrqIQbbkWtuFH8u8ubhz5hvkYVx9T8
tuT6vsNFxED2hZqjKmb4IRenekBXIhM15qMce1n4IBRnv7nkHEUCyDh6dz86WCGB3jKJS6+9clcu
6yWnELXdY8bORlwfgsErCExW8DrhMl8eCqaW/ckO/f1QbENGMfYPkkGReTQXEagSDN8Wy8YYdqKC
1z4yDtfcuuTRhQF6QdBQvPHuOzjkwZOJbrk52QNdDJV7I6AxI1f4eIwVst8xvtXQm08G5dhXrnaw
3mG1I5TuGjQJOFiQ3QPBwFc7brIRjx/KcU+d8uUjCCCxncfir7DsZSr/H0/ntdTIlqzhJ6qI8uZW
3oIEiG64qaABlfe+nn6+1NlxLiZmpndvkKqWyfxdTsAyqCmxX5L8Zu6jgl41v/Wk7xQApieG6jJe
K9afes5cKn1GJlTzWibktiWzDY+NP22UbMPzrCJqbZUZQT3YrT1C+soPv3P5xOjemFZYKUhs6lee
fo0Q20eNMZM53uV3EYUXYDGZTAJsta0XDftmtE+VBm0LgJ5xQIfVuNIDLLTFtIoV412LIaiSpW1e
XkygObUYn60SKpqvHMS7ziV6gbwLAP9G5ZplTJ0mIa7hS2mepY2nhZdlAbIFebfVBhKU6IO5K51+
mcZvYfoXbQPmD/SXoWil6isdDM6bEAFNmjV4NgWYYt/6JmfPzYnVBTtlrqe1h44LtJrNiAjrw0W8
Pxw0M9siq3eSu86iCVCJX/3ilOXQiRKQDB8BmGEOe4zNAe1Gjvq6fBMQjDtqKXZ8LVaxJjD39he4
QTp8OgcssCXG8/RfSE90K5KLPrzwOV00HSZfAlIZLI6/hzY7r//YNZNiDfJB2oJE443X4YKxkg1A
n3kIq5UJRDGhStNh+QvWrg5+pugXhfRkBiIbCPEZ88ypgHADrLJKcCEY1pqQg12oMkCHCYeQpLHC
t31RKaVtmuaS3MmCBTa6v3lwHMoOE6Qq6qySpt/4DQPsKSi52rMP4+GwTInyTfCtFe2PhfqXQwKL
k8QYUxv9/8tAv1d75ywV8FaNhAAKVmxikHSi11GQAorp7MlaPzm1K7teR3LRGWfQRAgUXpHW/TFb
JLBcWV6+UZmYB86blPcEyECjUsEvY3DxOJI8wqFJxLOIB6MwfMZrK0rDkgujhqxkli2LPu6p/ADs
qADRr7GPx+4gEnvcre0Z0epUuYu+Zj0Vi5rlP6BEBy8lTYHPJIeifg4aHN9efRgwEQvcn5FuayjM
4YBJabQ1RTxnqEuLXzQkt+C7yuqXHN2DUltL3wzRKm189xVSO6u3GCBxVDEXrIaZQk3FOnIZXuu8
2YQVuhicdMruEi63ZZjGPCyFK5nUa6dTmMRr5OyKml86JgaO1q88mpgx2IzbmafDREwkh1CtvgsQ
jOxOPM9CyPM+G0YTo8bltcof8jYAw6Qj6CjiGc4IGhBYqFMaAnWpVq8Ww56BpnKNaRBoQ8el0YGy
QTkOR1PJ9j6jskskyI2O2w/elY+YwnVr0T+9izaiMgiJcbLPAcnVpSORFDTWTfrCnhvBoHnsvLMx
YdCU8osmRKxRAdQLOhW4il9LIp8vuJxk/jRhB+DRFjrZGe19h8v55s9fbHlQWSLqDpIX4MNcz4V3
jV3M5ilRZCTYIIlE5AImIJCUlLkwifgIG1pgO2Ozdh25cMkA90g4I2Mz3S7ZpeIPR8Sg8lCbkLGd
ww+fTnNueJ93ZkxQUXGXtoljgiVE47FMMjpf4gxqdTXiJAXOEe4dgi+kEBPlN6utZ02hIO873L2E
15TbiIuJOr+oy1WR3ZN82iN8osNYugqhDxQBtWQEvHcw6u78pcdXcwwXvhkvHdBtT19Z/qFU8Fm8
l0yuhsoC5iZgOfpnouVqXIRzhDhlpyCnFwhu0XRSi/yVRdHyGoENyItkeX2a0ILSh4aiFf2e6Ckm
RDwlyeEWI2HYLvzDrIhvcaHtaNZjOnDXYGguu6toGdtNHtaIZZID1/4QDMBmeCzem0rBhYVasRi+
bCqlQZu2LsnDQHCziR0PyItTNFcuLgeUne8bMF/WSW2egJto64OrtMIubgO+Q6CuS5gN0Jdqhl8n
fcPwP3yLyid+LyETbYF+E6yXGxuXFHp3iGNOxEDEFDczBOPhj+d2/lcWGZkaKCq5qLMhPldI4hEQ
4MilXoiIc1PRqXNNpGzwACFgJr8oybI1R7UXPeUlFwcVU2vcAPTQrokocEbANzTxQ+tM8thK0OmI
Yapzc6rxhlfqgL/rmKnJsy3h/SSGlNsQQjEEibHJpTeTZusaoFHqJ/O7oZns7MnkmJukI0v0Xfrt
zCDWfBSBrGuVob7NidUkr0fVhrU4P81f0d3mg3JiO9HW+qC9ovgFaEYWkun7mMZRZ9QdhzRRQ+sg
6DYYGURYLHAI23B0su1g1k/yl2TbyPIL8CZmye9/lqGAokhhgofaUJtDozHeuA2Yg+VhFIXyYSqH
N3A7Ab5OTAcxSddOiVgcSSfFHVqQ3N0g+jeqrebWp4FsAXzGyBYREUtSBWXIkn9WpN4fvSlP00jj
zeiejqnfTrbxEoYBUflYztZi10XhXu9SMJIKIco9G6yV9KpobNAPPVkhKlntK/Jbos22QbImEmqe
fgysdmj9nJok2I+mB709NwXWxFCm3nerkijTCaZlOPfMu9CslBHwDP7ViUKcmAaWTy+oXcjsIrSz
Lv4oOhUBpRaAFkyqNMmP/ppiCJSZfq0icQTkLaNo0gHdSdDa1czHQRIZeNzWQbLxwDvQj6v2uQ1F
Gc3g8qr8zqh1RlDLTmWgoS1Fe7fSOv0YB9eWLIUAOlgkdQrb12hXCueug3EaGWUP5eq8h9SbCAcZ
1IHaq6q35p/ReoXFsKibHW0t+vosuZS5Jwj8c4yUGQsWbG7NzQrbQw+vSTgIkkelit4kpkO4ybYl
5nzmbcBkiDyMq2+V2PFOdSEW3YgomQhtM8q5t7zkEjeAa8ONq+UXpoAghcfzQNhpdnELhp1c8u0M
HTFYHU1VfxxLb+Pi/B1JtrY/kGPMhsF5q28LbSAlx4DBwNs+xWSlZlfTFMcWqntj2yKDLWx/Z1nT
zsh0xM+7QvmHL2MyfgSYcUPiv4LPnrEQeWRsfHa2RSZVjsigzjBeMJiiL6yDSeQgkAelQpJ9xRyD
akIySfpJjeRTrNNv57rHaLcKFTcXBX58rg55c6z1FCmr6J8TzKPcqlMCOJL8GgMcmrexk10HDQRr
MJGW5usLsVYgGhmZhmVcZxO9pDWQ0gTTDKMP4s25Wtfnsjy/54hI3HhYi4FAaFg8JTXaEWhPGijR
aUNH4u8DnJdqYKR8zINnWB7kn45fHsHIoVxGVnSKNsBnJDf1lZx2kOP4qrX+Kwu/8hnjEmNntkhA
91Ma73qiAEQeUBTOVVpVvrls6QqMKuS5YTY7VgkpbvG6JrcF4BGn043Z3Ur4W/Teccy6hWKgvklW
g0XOFLV7okJKAlCCbxNB94m7yxC7BMtJGEctocwo6UDGZsJYZKyEPPdllEtzLMMcKAz2H0IB4Tvu
Gw9P3H1M5rXV0vnR71KHD8rex4SbffjtGh15Tpj39AqPzRp29FcpdXjcEakEQeasbQOD/tmnfp2S
kXSqm2a82sRmEjTUclK38a9CUasr81ECbSStlY+cOEwOJLO0u6YFc3FuACWBvkdImqrwtpBY/lp/
lXMbKtmC+5NkAOwts0/WRH+WWDzOs8a9RYRkSFE8wn4miJdDTgHaf7QjGQGHDlpMSXOx/U+YVhNB
mJwmY3oXIkMxz8A+SncHdOAvuKn64kBxI+cSK4Jjg8ZTLrs/I4tPQfsijJYgJPIjJh0cRgh9gFHR
DMXowOHWZRM7YpkGjwYVAQsSHE1ieGCqhQNv0angeaFqGu1P8Y1kFSfCGdVLRMQL2gD+laQ3dtJn
xdxSrfVpBGedo7jrNz2KENv6DpU19Ya8bDnAEoYNpVdlMzrvMr9nxqQmSRry4aDQem3bi26EH8dD
BxUKmEmaf3owqprxAWvWo+Q8h9D1GKd6+Ee4ou6QcAlP3cFLrlX3KYQD0jq5kd18kyr03lQQVBnY
uBG/Uxs0VDM5khvKhRazc38H/j461Is5UJsLr4GfJWmfhvnDAblHhVVTzuLXUcAAqRaiotgItutg
bR6hXAyxzDT8wl+Hy3O0LhEznXI8hE0VbTRdW84bhd6fK/QB2IuJMGu/TRUpq3YXgKXjmB1oQrCj
hES8iIDfektZDkiSFaKHyM7YThibVcU9iLFduN6aupt0TJOu1iPD2oHOrfnXVnqh720GcgQ4g1Jv
pYHJs+piGPUqAp7DtpxTfYr+ZvIMrN7YBQF0BYQyiC7CZy4C1xERhundSoOgJv8OOGvH3hpwUcSE
EZXtMIvinqEtdHrGK2cN3oQrBly1MBbJzPjzQb1QA9082185vn6GuOkSdWdQZqTYXCTabMAAi0Be
rT8A3siRwptIuHKYg5gEkDPRd1tsVNDbqAFHjb2zbRkAQCiX6HP7/iplZ9R9YRn+r2+EjogjFdsm
N1b+TmMPkFL+pQfJOWBmF9zN39Nl8g/Q98luS26ZbRCsxfC7Elqr0Xa0+72bEQIFM6yvhVqSXALZ
rFqk4+GD1QzbZ4dzqoqTc9KDuib+jyMYvXNWASTSBFKFc3mgsqF4nSqCn4DeMnoFr6KFTeAjvwSR
l3Zx9sVqwIjALPuVkWNOimrYHo7ye8V3VbbTxo1ONnU4JR2KJzH24r+GvlanT6mGa3i77loPsFAg
heLASMs/DsmJKGpMzusMQLUZkKfQNMzLTE4DymWKu4GQKQE29FvBvsIZgrRGFsIAbMmQ0O48Z3hz
PIY3cfyR85Er8UarvY1at4e+RRvWKLs0pzdGoGPNqBsRwOlKf8ppUiPwtxHOPFOi57jzVjrlgGd8
O8Z31GYvyH9GFQv92aTapX8WApaICbr7OmIkJ9efStZRYJIpSLpCaG7EG4Mmdt/G7qbu4GgoDn2P
kVqkACg0m3J3KyNp3sav4EQyhGtQkV2Vb0JBIRFfesFWJUlEyTmqY+00F3unRVmf5Kc5tQ6SaySA
Hn2kUHNU+qWK15ZNGdKMNeX7aJkbiXRJgxc/zPda+fHJAALFfzw96Io5/zW57JJiI/YaEd5ILO7j
VGOzPM31hSAB1l41lq8ErkrglTj6ifxGCGQoiDYwsiD4FW0c/lgRTSrZfYaCpG5X04jAe1Q3yDuZ
RmNaLxEOY5MrRKoxWmfLu+kpqdJMhWOd4D6J0ZfOKRqoudzFeJyFoYZbQDN5mOxPZHsPjaQMhBpr
6HD6nRFMVuGsKTntH2cg/7uvpmcqBPCcjLBiIAJAReQIs/XkqyamRxwA6uekBTskbWNcrFHOPE43
9xyoFPWoGGkqHgo4KtWZRFAca8io6eTWoG5ikRQBt8dBhH4scuylC+4mDzyD1faSdQCZ7o07M32m
wpKwRk+FdSDQFKFMxJ4ZZQgPviXaS8TOgCD8VCnEZLGCEHAgSUclplqpKtC91OU6RlM3uNCcqLsz
vlnIJ+3kxYYffXM0y98z1YlBQJmkD/+OkFIGQ11fg+Rbd8ONXrxT1tnUq7R3PI1s3MrNx9ELZOLq
nxJIREoMDYOQ80BVsppolgCn5OOB3isxeUX9PbCpebgpODXGDE2hW6wQNlB/CatUk7tVWsPpUdSx
e7kC0aNPDDUUqbc/qTfZakN7LErCcBlGSftY5wfCzviNDM0IoXF5zsDmwqIZNIlckCYXdUf75scd
ecPSklT6sEu8v5gOQr3fiEEPA4sNz4szEmmMhLHxX96v3BRgcvgI/dY5+3Cuebw1EEHlVoTNnvm2
43jqfCwBPPvAGzfCO/NtaoqVEEDQEN0TF1DnI2OCZ0NGTO4beCiHfHt3+Srjn5TcFlpTMEKLuyn5
8uHfdTQLQX4ykJvL35cChTLcgTKVityW6ql7F7bJ7nPEQajlpdNM3UtYfU28H/yZYmCW7cbCyKOK
kBzJH8CFBIKU3KmPQ8S8GQkz8+gcwuioYmnA6UWNGRgnUObKYtCOb9VPtlbuiCx8tAJWAB+TKLQo
v7UXnxrCJjMFKzICCeLRpXbwWmWBjDP2oj3ZVR8BRHbC5JgS6waR9COaFO4TTBY8moCg3WXUI5xT
19xIkZ9v6JZ644GDxsWqsbC+k/CDmEKb0n0/I46wbioIiqjG0wPYsOGsgiJeu0AJcjELJ4AkUFTV
IpVFzvKEv4wchpSBeQbdOmckwsVcNIKsvqw++2q6luMFr/Kmys+otjYe2iD1Sw0jkhG+Ycj79DOY
6BMN6B9UzjNPBhyKGsQDK+YbBy4jmon6kTl7ooUVGN+CpeTklJoSxl6gwGq2JVmnI9ghlu44O2gw
/kqhbkVwZ9h3/cuj/hOt4YC0/aHS0WDrDWMrfQgPXC3NVQRrIj+/Nm4a2YJViqaqDk+J8eQEMAEo
gnp4QP2WOu0qIjSQ9W0n9XNACAic4tGYn7RebsXo7PcvpX7JQiRmhJFMmC3abN3F0XNC/ycBDxhf
XYwgjAit/xrWdIDmZIXiZ64o6SyyDGz9Cg6Wqy9mOaH4CDdldfAh+ZqqQXByyJ3mcwga4s3J+Ms+
kfS5FCdwpPI+A7I8XLSlooSwmrPJuuQOVmJrm2cMmeUKK9lqRJ+iBa+x8bnVzgtewmgtPjMKAS7M
0GTwqndzSPQWiu0Rn4gYGP+RXPwR8QB40IQz9FESFfqGmzJ38LUxICkqftX2BWeZMba7SmNZrgHa
gwN9i4q6x10Jd4i9g0uABT1zov+I6V5CSYkekjaS7M61Zla8mvqU+f2+xgKFI4FSgBKeg4zUU0aS
BNZzpV1RuQ25f3SDT6pQ6SVRqqNVqOqbB9NQqx++fdEgpIsGe9ACt9xM/6mpX1EZkcCmAuEf3Aoy
Ojx3FFU90Qh57j+uFrmrxPA9YL4FMmG+o/jtFMhjfrhDvTvPlJhxuhWnRifhzf6xkPLSBuJ+ye1P
7pJRXTODgnEAaPohibmXW6YKqaaxivGU2u3Sa298YGmCRtX8h7Ihg3oR0UkT67ssJYTMwWv+RWcm
Kn9gAzmc1Ib8NdxNFHsx4yLc8E1Cftlyaf3b18RgYMOOD1LOQeSzlXX1h4fPhnYpFvPgS/N+BU2d
2c8wH7Imptr6Cgt1Z9H1QSZkOB0Hz1j+i7RyA0G9lqQOIWWlBnRJpEmkJUfeTIvPR4NfhLUCmFad
Zq3OPkI+3mfEkTXckFJklvnMP0yj92LW9gllYlLgMhkIKA2+elIbq+ydHUlrlyFY4q+DD03d2kfF
zJ7gS9JGlTZhHtWB44f1CaYhFwEZwiFVuaznGNnZoG1BwSWwUG7wAOMY3iD3XJf63mxuwN4V4145
L4TZy10EbyVmBO5nP1GOvkZMFalecfZVoAWxCQoQaLlxRhJVYGDCjl7BxO64lkuFzSoAICZyyFB+
uUenkr7gtzs4aHQtNdmUtbFoOWTN8hpojKqS7njqqAu4S7hpBPR0H5vcZGaTzFGunhDaS+0p/VSF
RaEtyVswupXJjNCEtZK1Ed3Aup5u4vvnHjUo0gZCTilTGuvXhfcFBhFXtEv1GsJpUF/NMbIRey/E
S8D5z96BWzJ6DkHWwnymcBTtQMz1Z40MLuTC4/KWn4+UJB0/Q1XbjxohFEAJrtiZGDVbJPmHQYa2
kBsVyjyEbVx4YlIyme2M5k1CQPlFhFNu1GD9CI5Tz0pikvGOIlJW4VSdSx7yY0oNYT3iDczW0IoM
DuE+rbguUFAHV29mIBq6ml4DICMW5qzm7kXw7BZPRhbnO59kNJAKKjgoJ+oqHXhT3bEeUZBJ+MNC
2GBR204S6hzzh/wzQbFrG6YTZY0wjHpAXmOJDoX7C5i9DOInLME+931vcuR/cG67FGGQsD5eACQX
V56rD3qsjdehvaM5ZdeRXU7MTkYlwbPT8PiKfyrq7WUJUwMkvha5XtPA5kfvUoeLrAnTieTICSKa
0oPwEGVLq83VoHNVEo14EuYrIbWmTB77RfJcUCJxQLCTawwubvA9fOQ2KWSc2UIH4FJZSRaLgDE+
vYisUL42C5OVlZIToLXG1kLq2yPDk56TXTuyDr2NwMZomKjzBiSWaX+G/1jF+X4o/wUmLI9/Hyl7
+b2tt/aA3GoMPEThDuFecQYm1VwiIkM5dAYmE2bBKtuq1oWOevnRux5acvz8JaZp4pC4HPTwSw5p
Bd6MfQBMx0qbWWIBYkmZFcxUFooSWde9AvMCRmo2ZzE9DPaWurryyAJfWFDHSAkJsFc3jPnIhr3q
v8O4AqIZC8o9Jv3w7ok+PamS53/10pcIJ6uyU4u1UQYXsQsrQ78Y0JYJf7eWkt0Bdd+53zxahves
R/FYUPPYtO6V1t0TrqVu2EeHwY+wKl6m+NLWxMgzyYpIbaB+c2kkZE2tUFKMHE20ahqIa0VWsOst
wiJYIyiWtW3YzPYGN+QmHevpS7Zmkb5gfZZuhuMHAgOx7FmUBDrCXSqfqMJ0e5S53NkP+NZiQild
MD4Od5E/wgFuAS80VH3AYUWwsjpj1/dng8QasacF4Fxsc4GLJT5MS+tHUopHTRkzUExBNwlHGozD
Ss47TnElvpnOsbHfdA1LCkmiqAoo04TxzvBvQPJ7oGXBC9Lym0PJMaJbajEZpNlbUWfUzSIsrdAl
j1O3l8t8BG0T437CT9Bd/1yjsC0cJi/QNmtrkU7JWMWWuUurXF9R3zLvval2fvDU1Do5OtBeDF2h
ywhQYfRiFarI4BLOzcb4Er5L7aBEWzUxSJcg0QSmQPBnSn7Rw4VX9gBHmdT1zPTC4p8DJXwPF1Io
/G5V6RuTORoltyzlw0zB0Osc1A+0nrkwe6m5pdYdSsAXgBfxX/hPIyZwmkWONwo49OUliIsYD0Ar
pEfn0u2CcSmaFckEMxA+c3qFKwf/1qjy6rch0zpL73GBCHkGRiKwuZbdYxvpHDhQRR0pYKBYKYuJ
+xeA0Vb9NV9Gqjn+S26SekKllfwCT7vAuhyrGXduCr6qWmeH0CX5XDoKGUa4cBfyIk3uZa0HzmnP
pQbhue/jX1l30jfVVzox2u0w3cIxyc2RIXySpjoKiBbCgDitHwnAQNABM85NdRX4myhc1NOhHKfz
pJTHqDyYvBxh5U333jLiRY2IJwqV/VBZxAq15AE0W5saeNKJIkfYCLYAcUaVyRA0UAU3XueMA4l1
WojsjuBhAOH14XUsymgbvRujifMQGES5gcDKK4thki2krVz7jFISDLhpy5NcO28t0hSUSo9LHGDf
BWoFEgGE89L+5DX2MqSBsFiBRUlZ6941zCUVwScSOhAElG0soxpdjS0oesrIh1BArUzTt2gr90Kl
EIkrAC4voNfhu+gqv8NR+YyBrIIiOxoUv8Lac69Id6oYpHeSVpphQ2iRwXe3nB/Zklgzq0xuIFC9
Q7VeEjpiIYmSyAObb/3gMGg4JPhLoFPQs4y2WSwVyDt40jmEdIW7IB63LRokXqFsidA1gGlPcUpU
T0GMwczBCZ0LvhASIMbSpC4ApaSTZzGBKiCylJuJ6AT+lACljs+uoK0sybGFc1/WYbu++asaWlA1
CBtxLyWQM3gDgtSJHWOOV/mqNTUW2h1RxVgugSFUsxMCZeVzpgISVDKKiLxG48U5W/WvxFFhO3YY
fLxSvJTJFExNQAAO1AowzYeMuXoLMdKjFONeE0aR/xCbvBRYkI1WR/NaAAIukxkFnEMWPJWkjtFE
YVfVJI8iWRJlOZWjqhKOg2ya9ps3AsYCkuDx8CSrbQSmo7wygairPtrwDGrkZQJ3AK0JF+Sw+4FK
z1KbxcNBsgk07qwemAlMT2qmoaWnKh5bX5uYKFOS0schDsNjxdMOIZfAUQILNDVzAvhiQp1QuuG/
BPmJOJpChwS1sj7LN0dH5cbl2kALN3nKH7anyveLQV7Jaljn1YvTvtMu2ZyqeIYas2Rg1Ps0e3/9
D4MBHQYbyzaitVExPELJrzS6bvSAvZAB7B3WVdBVW+noE1RPo7MW15HLFpclKC147kcnWifPHXbC
dfA+yZ5e2umEgJvghWInJe1DFmVdpRb0jOc0/SuSYHPKTzWCMTuQEzJBVKDfxGSig2Eo8JK8PAER
mX5RMZoybgLA+HLTVVdpswYcW00PnwsPT/+ST8zRWkXtmn8JgENv30DPkDDhRxA/iO88g1G6FFji
mbFIZOq2ur3nCqU0L7kFtb/28MOC4MxT7V9KZaGlNP4uHFylYsxBGharzSmZAKL5QqO6hw1mE/Ai
BS6C1AuQx6BXBxQZ8ReRYskUp7PcCywjqVocGu0wCc/kGrvagZJQbm/G7WIvpIG2au1JOubW5Kih
dlUH7i5mj6AwbCPeMOu0fk7oLviEwq/L1kY9CBIjGZGSThbgiBdOwk4t3BO/mVJsBD2WmP/md0BF
If6MytIeb042iTqrN6NOj5TyKlkSCY+bg6kaSZ+mBNZ1CIsPwmMclwkoaPlqOhcSEU26ufbkdtqO
P5CkojY61Pq4lAKFbWmET30VbbuQSHrw25DYXsOtjpxCujpyGRkHUz0N+pPCa3Wan7w9KjAYBmlT
SD2ZM55Xb127T9QfZYBjjtCyfQ3TxcfoGJb/nPzZC48T84Xz5LnyTqwgElk/y5CR7vqTSfJl9lPa
d8d77uoTmKfPIdpmhAOwvjKLLNE620+VddAYLUTHV3SUvSzJBDk1uMwWpTHBzza2lOVAx5IVwTN6
BFoIUmQZLoOHezsNEV6Ha0wBTHOZkNQ4PoUTwaxkAT2IVOplObo7DFigzwowG1M7hPJVt4/TdkTq
SfDifJabZ+yahYiuBu+9YK5xme0D512WPw9SChcxYrt0yJisYZc5f8V/xXeR7AQKgBC9NKBAjf58
sm8DP5BfCerM+aJwPWFc46TiF+fICGHI84PGaJX0AIvqkyDftThSCNoQJM+DaAT7k2w3JQOD7tGI
1Fc45Q4NB7/Cib8cnNzcowKBcrm16E2QJ0hXy4kqehzhwWSbkynApJ/sQgtHN2ZjrkH5oxFo6t1y
BBwCS2XzOU7QtnLmyyHdpKC8yiVD8p5wqCjeSW4rwyP6dPqV2YiyDzWQrQDYTSAPOGbkU7CcLPOq
/RK9ngiuze5LnHUSp8tbm1GO1OBWTapykG6RsYEkcwFzFgoPobWfAfTPHL8D3Sjoyug76QJF5ycP
hdUhoNhMNUj1QQ4VBhq4EdEvCkMoNg45AAWjBj9QPtAYP4LFpV/Soc0DzB29yjXqIPZB/NIQpInl
bHwkMtK7hJRxMBdKH7+qUb6XbxX4YDVQXECaIPmaFJMFVC6GLVYCMrAGt40o/HzsLty7RvQrq4g6
Rjf/dR5BkeoqVyD2Z5F36FSX7l9Rt45oNF6Mt5asdWubgo0Nx9Lg8NWe3fBqEsE/YJRdsz+JAanm
g1IgoMIFAX6DHLiPPsgNGkhHYT9A8QU0RknZLZUJDULEuMstv6IklQQGTXR9GirUct76DC8SZQl+
Hb5Dw1WPuK/2aF7HrcrkJiXZZ8GniRSR7wJ5OLavXvLMRx3iX9UFQwBaMkmdTv2CMgUOKdKfG9x3
kEySdgTFADTacSH4tf4iZRsrjaQixJ7nAZs35w7GaqSx/EWhgZqMYZa9edB8LjflV5pyqYPtmFTd
ElI/XosiV3h/9kiohGebOxYJQER1ydatgJTkZWOYmkxtXar+JrQ28uQ19Oly7HI1BgkYH38RSEKY
AohlzkWHEpjJOJT8slFK2Ca9fus9dynqnta7p6RusxmAqc/Sf4UZcAPQfuxv52FY9L63qVxSwXgX
PhWCaOPgt/jqJUJIoXVyjn0UOkTqynUxseJtcgkS6BUvfjMLcm9RC/k9QZL0aEA56ERpiwavWwyU
Lj5z9swVmaBq+vYYPlEhR+a+nLhA5awSt6uERZI/gV66tfRF8MJ7LlXYCxT788dDKKtceSuEb5wt
HhoXmWQ5DJCYkn+AuYf7k/ODxW+gokp0be8XMRNE1AWXkg/RxxXatSxHQUyJukd00Z5rSqeR3Boh
i01/2vEaSXVX+3vWTddOPYS9hiRcX8Vy2CJnTsyHdjCi7DfJQ3CxAZBUXF9pMBORFUK5PQItTJB8
YeowEmI/OICOy4YTKMbAX9JfH5UKMx0EdJphauH/QjRoMi9JknJzJ9zULAviwioWscsuq1/ZAtlw
O498Y3kcYunra33/0IjCUbCRYfA5c+IRMT6XMt4dZ8UccIfsNPRVjXZhwsTeprGhS9UAh2mkZO/D
1eX1yiUqYUCmWLdX9JfzUK9NCizKSkdnptf7DILUYheR4o400KB5auDE5HcHJsYZx8T8jwhBIbn0
WYSMTn6EtRhfXB/YTqV5ZEOix35vE/phUyN/Gv0VJWU07yaCNFHYmD8Bk0mSvXab1H8lp3Jxp6zT
yKmBLWJDOOWfTCuRwzL4+UA7KOuctU+3wJlrZV+Mp+I2QpnkToSf8jSqu1u0C52GiruKYo3GQPfO
c5+tP2av39kO3lOd2i95S9BAR+Mb7n2t5NQjsn/6MMuL3v1D04/uCfkRkLtsQ9aQrFlN0vZJEiKr
YXrl1yv2O6C/SKB4YExyYPMsbRSkOkAqCjuuR1nl4vpKt9x24p0Yj1r9PaKWeOzhWBQJwl2wJjFh
SFtZUbBbCCA7EnMeJgzuHcXaw23JPCOb9kub69eeo0k1rUXFXhAZ039tuJi7pLZrXJ8u5sT5L7JF
CrQQx4abkM/3U1lENkUMX6SaQm6LihJkwq0BDPVzeCTigw9Ko9E6DO8FLjaR5nN1BoA40jhKtoIR
n4E8NUMSbknLAQcatBeJtwOHw22QEyZMA8dpd61GIhMQ5zD6kcncUKhcslTb6An21IzwE8qf1HEX
+GjDah30zI9+7qIn4EiZJysMmq23m7ADZix3HZabbpv53zY6TwPP82HSaKSvjK7ROMD9cNkwxTfB
zATFT7Ivg+KjY2qhTsu4TSX8URIYHOJuyUpL5kvc/+tiABf9CSkGQ55gXEacGfOTd4vwgqB+FVpV
YsWHJb/DG61dKfEL5BBgfQSsq7iorBVDX1ljlP6Bwm0qI6ukV/+/0564vkUAdEUFJBUa5/Ow4X4H
uL80rbuoicyIhJSeZ1LR/8XDyCST+olZ2dA6SEF6BvD9OlDslXCqtAgGDZzwbxDtwqnVJMs81gC7
cHoIrpZK9ZeMgpHzP4CHmTlaHXhHsjf04bupn934X8qnJbZijybIpyCtc5g9fa8j7n5rQwaMLAfO
P2J+gNcW4yVlZJq8iRVK/i7qYeVmMVJIkL7YCWpmvJWYVGVTgCRSL+Wwbz2XPPJBlVjpysuOIuts
2BTUmIjUzvPU7OehEyOWJmuToVBaiSKXj0matKBGhCMRb5Ih8ebyQtSBIE8Y4tb81KmdREkebEuL
iZao1StiuKt1qZ1lvYpMVYm7y8D+5MIUmQiXManS2KLoD37ACL1pW2GnmdtPyoZUeaK9VLIXNyFX
HlQVaAz7RAPC5UHrVwVjjBbhP81/i0Nlhe48Nnd5/xSO79iMOOXBGiOLX6mdpx/4mFnFZk6xNOzi
kKsYf/Ym63ZquPZDvOfvDAU0ujunDHvdzF4NK1rgvomI07Rx+67V4ZUMmSBbdg5KMELmuO7DiZG/
1Up/U0YpjRkPumejoMeITH1HJ5hnMe+HoK74u+tphchnyJonE/Avqd78epdRGZBOEv1JGZmF8Zc+
rIDm4FJzhH5LLj7H05j9i6ePImDKo3fkSUqAFDNoiAiU2pKx9iLzlE/DicbW5Hri//NQjxpoqHi4
+3NG85b36LuoQIWSD24WnDSqVm5rlgu4eQDYwf/iHKVKRx/O7xFojlAMCmYOWVnPsXVuA3QoZDQh
CeLIBJBMEN2i1md/pfBYttLRMjOo2Ua7vzQRbRPdp22DaNHO2EGXLA+MMir97gxFJmdvZKNaxnVn
7xuiKCm/OSjpTmBMUHqI9IyLU7Sf/DY+BeOvN/BkDC4CcKeBhujjfG2afXcKrg6pAqIhHUjncESL
I4kEHP/iMTZAZ7iUdExsJsWWveBi4mYGAJux0ZjWp298OvFW816QgmvIkPNPn4TzvMR+r7UrUmaq
+DXHcu8A9ofZsWI8ZdR38Lj5ua+uTNMSyVLj/ynrfOGYN+EcQb4HZuPmhK/wvQGy0B/LJDdwb8nz
ArFpkoOhU61RCiL9zJhoRBEuIuR2zqByyfzcFv4fNgJizBKyPtL/qunTyAWuIudP1gN6BL4gdUFd
dQvb+cuVpH3b+LrdfRsC8W3JDkqbrYl9I1vrAfU/mupDEbR46XFEIkMdewWp3CUMA3FqSMPzn+OM
NnNQKhKxtgnit/BQfvcNxR0O7pPFO498RpJg1Oi2fBcDrI3aTIoWmn9JKjOxBVFqAhazWviI8gSk
Bt84rG25T+kLwv4z6f3NgEiGakLO0cAJjuAhyOPzEKEkOBsbJAxaksSoJrGXRFiyOV/i0mJKGEHd
0JrUFEx3YAXngNOivRX2MnfcpYnzXMOvQYAwI3x5OdRFxDNEWL4xzsP/Eq31Tf63lIhYHPHGUS2E
icuaP3WwQlF6IQ6FBkv0YHr7rKHDaDuGTW/D+dUfpFjgxBFMmOM+RYLthSctfxOulPsSQ6tN0CWL
tBCYQC2bswp3FT3sRlsfzg7sRHofNp1F/U4FKsopuoXGvvbjgYQyVf2SmjyBOFN+6N5Tegufuwoj
LmqS6N7kT8SHUAnxbuFt1P7bBiq2mZ4GvGvmJO+dDLRVDFZ60n6skAbyM8KfhVeBJMKj946Ghnw+
DVTU4UOy7TkWyFUZAgieENcAeFN4r0vuU+YL0PHKXUupBL2pRWCdsb5KkWR45gHOvR8+hUGN4P1V
4qch4gXBtBEmP8jfIUHPTzMXvXeoQ1WHsUeo8GisfPsFc62oIwA9gX5BIHwwFhGsC6U2NtlW1Hm8
Xqma2vJfw+zziEB25c9ovgcYwi4xM5ElC4snK5ONhK7iXTbFnYYBzRothRorq1D/q8GCS+Z3OA8r
UTkxnI4ZDoVzKmnp6/YPXRV9jLRZ8iGn6W6Tk5dbBflgaEw+qFRGF2qWnW9C1bSRCjmcn+m8xB+s
GeNWsLbCzjbV/I0XYdMOBs1eSA4UuDHJPrpE9I03Gg0+GeAfx4zob6WUwDLYUZX8j6TzWG4bXaLw
E6EKOWzFHEXKogI3KNmSkHPG08/XnNXUvbYsEvhD9+kTWrKzXZ4bfTgHQR6dlZ6oit3oP7fBPwho
hfUr1bUVfmjV4YEjWzdUyXApADswzGkueaAh7R6eSpzj5bv2/VVVy+OsTJcycJ8KP9uRB7gTVKzE
E7myYH9qEAD/2mO3aN1tBnGiVzbV71TD/mKxJcX0HMzWIXb3jXlIDEBySCWOdXJhJvcvNRXX6GK3
aJNVc0waHd7nxlPFH5Zyct64WsiMFHfKwX3ynGBHq6m/kwi9zPMICIOWdHgrY9pojg55w307/S1i
fWO1zYXDw8bBYcAMg3tRN4JjiUAdSuza5rIqvHefLt/C9BMNsI9fmWmpC0dzNg5l4EdT/DDwa6zi
VMLCYb8glhVHF7d8bzRjjdnDNkQ+GtFhQNMvtH6NLjBXodoiD4Q46fHqKfmRRtXFtaRq8HBld/Fc
hiJ9hGqNqAcjrpKxsMULYYQJ/wKN2pMEknJad+ML6aDrQkHiO4t9WFfUS0JnsXcqNnZDTAD3FlKP
+Aa4bF8Hs6GLV7E9UF+FuZQ17t4qGX+xXxMada7dXdXiFNA5oDfcD/4ubov9HLiEgKA9tFaWFl2w
HVxBikFTWBMWMu+a5I8j7X0MRMmEI63GZ338W+IxAWJxNvj6+LbmjDqLTl+0yAlPU/oblt2T0yDy
Kd48mK25Hq/77mPCWKFtIQtcyomTfN5VdLZ8OEHFpKBIeJnoyTwyOai10b/jA2OuwDCByZ6MQNyl
YN16bwlAkG3ek5rxvj+f3eoC3XNhAVkE3bjuQGJl5J9wNGk6XIX+Csk8ruwnxyFHpxDfMAgPLN6R
AgTTYYIgPZqBHJ5bcZjTX7PEwRVLVhcEbS4vcJCpTT2VB+dtVf2WaXvgJx/na5jPljavxV+bEO5i
jN4ZpXFsNgmJ8AMVlclQYsxf+B2gmDHHMP0s/A6513UXnwEoPfOpeHRi6WQecNTeUpCBhyoMWpkm
wzKGhyOFMpMe6g1WgZXR9QYWZeg1ZEIPHEZ/wRCZ4TsJbxZhOuYNM8EYbb1o/sv6H409/F788VCm
Cpu70JezvqeVID54PhdiX3VWTZKlIDk6qChxn8UdpWK1ypxLxb1DWlLc03Dh+onj74CK3wX2L3Rn
M5s+YukvhcYy5USwqnLT0XHyrRK3hfh/nxx64Ajykbul8rLIFeMpWITwhtOnBtGpbr8qZ1gUkS/8
FjabgN4pQKXFFhBnIYgMSUMzRHHggHs1Rf6Zayl5h0S98rk5MHlc2AndTKKe8Jnb2ByUDrnVjwrI
Q1c77qrhV8fx1MtUbLyIAjXpMAkfK7+rqZFLj34aM3pomy7xd+MG42rB8IZRPdu+u0ljZw3EI/65
Y39SohgD1n1Hck5/FLLNsNb3lWtA09Q3qF+mFp+Z+JjZuuxgnKXGyVgzy/EGqL/ceyHW0IT+llcB
HBRugfQ4tLAmluDrPselUPYkBDKLX/RmxxPnOXIHyzE8I2IqupG4huhdr2kPmg91JAMG+McD6HRx
wsHamgAT0NWlkr+Zk/NcgdZIUJNk4uoWlySeAiLmyKr8yRyzhTqSIvnglcs/wVJEbQXTM6Lwnrse
xu2a4RBm7k/ZK+mRkPMAYHkKkpOafk0OhkA5SW64iBHiJ3E7ehSstOLDNq1Nbd7L/K0uq+dRH45a
Nqxn4w5YItdGjuHnIEcFxoad6aysKD08sB58TuHexPy4ryJUWQ9Z8yQJhSJYkC3FzkuxXupc/+Jr
MDmu0F+gtOGOJgNgCp8ZrzLYbgATc/IXnAPOQWf9MOhwtVvMfNIG4hpdZafGf8oAuNqTBB6V8a1n
erQJsC+KNwdnfbUzjpRLYtw6j1cY5ZnrLyRdxMq5KiEaWFyK2s3lMw0cI9GsvJaavm7yfmXFQEUE
ywV8MZverZ6HFxUex4BV1QDwC4kUyJrNwcerYmSdfvSW4wevl8dYWPgVOCZlhEspWjT/3EA7In96
gnW8brS/mv7rDuK+GGzmzKemvVkJNJjJkbBlkpOgSe1HcK7Ye/VM61LiuWePFPSWu85oHFWABRjW
sW5uq1B9q7A3HMKvDpR4NrlYQ5TejByKkLqiXPG+hgmgx4StZijrh789oYuu/ovwWI2yhTO1T8J9
m/pT6RJ+p31KAKg7Gcuyi1Yz3slJo2EwSiWLh6tT6RRyd6vNnxtUiRilSzSMQW0YQ22wFHuTucee
KtqG+qeBseqjfhTaqg4DRQPpa1u8CSqRuwTH1N77tQVI9yzO3SA/EgywwOlVH/LrlME8nk9CgOT/
EV/dIfyrxtZKYmUiJuEDMLAho85mEUjlgd84MtNlnsEbudrKDyXpcGyrC6QeH8dYyI318FuCeuDM
HGASx1yONhGssGU8y/GeQ0inE0EeyQ/r4VmOrBD+0MTch/Opwd1BsiOlxY50pBwsT+64s+V8hEQ+
WM+++pdo9d3EMYxEGozKepli6EclPqVGwVGbPOtGf3zpzefYww/DYWSh5n/7xMCFjmqfMvL/T43M
bi7T13bgsjDFvPthIs7p1Re7hF2VaUefeiNJAiSgiMsYrpTYQhpJ8AeDh6cMq0goIkpJJATnE8w4
nxkxHCyXT+/yF9wO0O3aexnMlnoLuwWgqavvcgmFtXJUbbAwsIQgWEEAMBNOAeZqrr0M6o4w2X45
ZBdvmm/yz6V9tDfS4tcdu/fUNpZT9q9y3smKppu89jnz8YCKGkivxFXC0iH/MV6lUZkmebdQ/zX1
xMWuIzetQKZ0r3hV6dXF0mvkJyUuWGM6lsqdSJCiZBrEdOe8DjkEQQjS/F/S7wcXfx64/pntLE33
7cfuXCIItCcFS7BejzZmRX6EcsZfv4V219PolePROT9uUk4xsI2KXqN12k2HDywZInQ6RHckV245
+Uu+2GkyHtBx68boS87Dodpm3S5mpbPaZGpenShSUMIiZgipX0XmM7C4JE2eZbGKbIST8Qb6TaRw
C7ak7ThrD4dkvWVUSpDOLxYnGB9g4YZfjEPdw+QNMAUfKjWA3a3xsuHhKe7F5WbhD4yJHYk4LsOt
3G3uIDDwnsMEBWX3Kc7zCom3E6xLianiBUvNJLG4oA+sdUxZliysOUfAagXyAKDW2PZmImGlT/Kt
VNx019TJkxlcwvQ5KOGpO198S9qzFqJqZZpb/MVsYEC+tDte/PlAldVm2BmAzFFqPlwHmIDpv1wY
5qR887rgM0rchqx9SanEjzsgCfkqOcHAnFQPTnSpudbsis2GtfLCU9celUQDdAmHiewL4d3QEllJ
tk1U80kuIsIEijEHTHqe8F7qw3e/treOMK3CXwmXs2ztwqEqO5bFbjNphiQuy6rgmtLoZT0IMjwN
GUE5Oq8uY+l+RTbzUq4xg8oLnIUVS6aYeFXywak2A/3CzSXHkiBtaOs9yDzwL+1Yh49xsvxmm/j9
W59sxf8e7yLLZKK5Yoi8osoiD+KOPBOtTNnamyFCoDqVW4rBAlhoMPqVCtZSddvm8zFcB+XgFapI
+KhBgwq5cnAn/hgHOkxkqLN1EZ9RS5xMuFwG1YeXREu30Xc9An9WhvxWy2uuHnTfwPmWsKc8wDdo
pkG0a52g999ATl/ozd78okCxtIVqBKly8CziHocj/0iGjLhub2Nv7pRx3hpOuq0Yshos7i6KelCd
i1m9hGrzjgEF/NeTQthgBVaEOwlEqty7VqgDShOPinxeGsOv7elrA3seZOjHdvwuae/5e7I2NBj6
sK0ggUlOB+iVxY0vUoIMDQBK2BFIgqXEhzIUb9UMsGMJKk7V6uJyqrnpe2/HmH+y3E3kuxJrKgYi
wHBgpCsGkWw4gYwmmLDM6SI2MUsGoQ+jfor/srvAzqKWQwbThy6tJOKA4mKyq5My/1QT+81jqdRm
+pWjDGz7flnEB404Hx1UMmUOmwLp2VRrk3BcKYLlmasODrd7OUVYxcIEE5yDfFBZHrqcqtV1it/E
7EfvdYY6mEoSzJkQkmqvy4kenPqBDSPrVaRBVEPehJux9i2wWfKgOd87w0d8+5vE/fFxbIHKa/N4
cXXvSZIbLfq0JpQqs9xCY1OxfQAJKeizWqPcmTjdVmO7kRjUtgW/ToYdyR6/RKD+7y5cZrRUL5Xf
kjk9/DPosCiBIvC9uj4hJn5sag40Lluru1FOiHAKL1smnNkipCMsY3Ts5Um6EbH/txlNslJIlCkh
jpXXqLnXlb8LQ3TPXbtoun+1jYNw36+D4t1CfyCebgA1TK1tiA0qvlXiOCi517bZ7JXnVHFXXhzj
JJIz0XSe0XbJxcqPSPr31DiY003LHqWDzzOPeeaTBtmth4DoIJLPVwXEGh+WptAOkt7GsN4D0msp
jk8ZmLmsIdG0iM2csbVbHC9fw2IrwwsBbmf8+pqaMy7eN9SgNZxW6HbCSwQI586NQ5p//6fota0h
w6PBE0cjIAZ+QIYxqEEheAEm4qaIsbmBVhSX/nl8KDyEVEh+gyFuiOOd8UfkbVxmQ2mwMDA2iml1
OcRbjHREZ83FysiI0uhr5HwHQIfOiytHCGKTt38VkoIq5VWS42ygVIezYtBFTHBCZ+FUMPt+PS2W
OS5Ou8vahgFljvCGf8CQGbQyFyEDUNQTACVcRD0Yv+j1OKG4gTBSJB7OdBCogRuT3DJ+MFkWyprP
YepcKZ94Kn3yrrZwll57sznzaSHSCmCvMbuoEx/lA6JB5SIkaqEekXUWbHLCWp7wUfr03wIOQtDG
BzkKWl2zntRLXxzgS+FMNXO/MOLBpi9PIYpARms+RbLAGS29cIu0iNvGcEiCVbFWexNBjtEy4Y7f
hEMAGCg0kYmsTfz0mXVIG6nRp8QtN3y5J51WSOlB/IrZfARy0uHfMcXDS99wJNSwAc8TbsYzrc+s
bsVDwnUw1qUgA5qrzX2rgtnT8ZIKIQ5/UiKwldFNnfhPXusHgT00YNAph03Y6C/leVSffegXgoKX
UPtrRnl2ovylBXHm8DhUP1KCi/Cps4tzs2ozciZ7aI2+4AWSaHeT+IpaE8ODGjhDrRmJAt7IbdAA
RzrlDDuFIThk7BIlQBAhZz41yXPYP6eg/4k7kERQrgBW9zJkaJWtfB+6zLqe3hj+b0JUEz5drcCl
Yy5BWozVSP4VSmAcvY18ihyz2RlsJMsZvOPWTcVO+iby1qxfD4yhfQwBYMdN9PdR2lHvvPe6ca7Q
gopTz2Oagy2spG8/ogEjWLGsZnhiT9WrrXqY/37akJ1Tx97Rq6CGkkA3v+ox8rSXeItCuFVWrUgr
xhFrnHwRGe8MFJiuLp1QY5IxXTK2fxEWQJWwzcKSo5Z9yL0DxluVxyGlzR0oL3BqY/+MzTrGs04C
yibMB3zqJyn5zMrHia7C0gkWb3yJCuJBNGthOlie01EqmroaIfnJ8xPRZdZiFUoN0TXx0oFzzbUW
uLjLXBW4PlPgv2RVc80eE5hrbhi7Tvv1aFMkQmGGYRPjLs2YvoCvpV294ujNwzqBjuYL4DwRl+qF
m7KCk50e60g7crvWmHvbKRStC4NVEJ5/7DBneHX145g75xT7ISwNKZ08cEhTJci4MDZ6O+07h/Fr
LswNiLfqqleYsjy8WV3MH6txXLuMxFpgx94ylinTBq/7jUgvEwFuuOymdxGXyTKUgfREXOxsW1cn
jJcuIjpjlir6u2H3NPzexv1gXEIbIziKVG2yUJkLPviBTIykCwAqBmvM1+Iq7QW/c/GLW8WK8R3q
IKl2EnpcD8qQDwOxmdTVMO71Bqdfet5+1/UBlo5Q+C2Em8E/rYJCpGbrZqz+dFW3g6JlsR0sKBlq
RiKlBdc/XEfRfuZR+k2XPz0cIMHIuvLJto5eUF2p/Ul4ZVoScU33HabJCGBTozk75KrHcXDQsLIA
Q1lPOElIAY4yzzbe4mQ3QR9NEHXKQTdrWLZPR4laU9p4p+DbOAAVw2v3yBtl6dVW+2wSgEclSXUQ
AtXR3hWxvWXQ3QEqhs4a5IsqFzR8L7UxRYYv3kQlVvKsM5DlXCHfiTt25DaNIfSUALFcOlxCjozZ
jEuH8yZzvSS+qRybc+s9VyoeXsa46BJGrFnxS3t1nQp7yd0FZ663sKFRHznUhZHlELvQ4hTYrnkw
V+gqlB87gEtjfCLBhQJU4TY9Fep7nc/UPfAw9CdoFEShrowI81CSLx6wJpu7UfDmg8YFDD6ORDMA
d4eT/tqR62uxmnTMjnuFbEMuvL4/EjpzpnJEE7TURmWZRPVGjIizqjwHzFtEtOmB6uNkvPXgnhLl
+mT9cw3SWUKXzqzcGml/MeJ4QVTnGiOLxQhsott3f4b6BBT/B4neMqOiKvDsL/dOfLYmXHR9eGOE
xbTkp33jdspiuyEm0lPSxWUg+dvpxRORDxbcHMwxVL4PyKNIWYXqCECOSsthrYLtcx3+WhMecsgJ
hCMgxY2MajhyBc+C7OJcNcPZDFaMuU+6doT/y6rKGhiBL1BPB3xtrOJP0v4p+5fBfEm9aMnLnCl6
gNbH7BvJ0kanOFInhqOmjUDbe7S1juTJ/MTCA5xPYFot6vP4zZgRhCE3L821FJNN5y/o9Mbwfc5R
i6s0XB5drLZOFB8jmLMaZ/gndFDO7yJqzEuM6MrbBNKRtdZ7NHKjMhGP9fWYM2dunyLtqyWygPsW
4xjovv5wBJJbGC1JukzWWoQ4JjrpvjfWNDYThTm9T1shvQXNEKzC8fuPBMtE2IHYRGw055ykCxvm
CINj07xZ/T1QQeLqn/raxzWhb8UxdYjUxHlZh2FY0eG3OG/MOMLXWM9InQ4SR9k/EQNK6oXOpDMo
oM4Vyk6IAiMmJ0T/QZIsblCC5UZMJneZG7A1+gJeTMLghHJMv6al9V3juqxEA9+lWHaEHXVqCwN7
EooZiKqoZowWzQ7reJAMhPrTNPUV1XGusdJgTIXJcm5hUjvdMmcZs8HkZ1pyiYerS9eBk+wiosFB
YaMir9GJJEaygMGlWv3oRrpoQ5/RPt52vg94fMV9i+PIWyr6NxNPdknIbmrwVHp2GYMXdrwQv1VT
vzIn5E9xDi2jo4WADaQiRqXD4kZelKvoJFmCfv2duGcPUZPJxtRz6AzZlxC+K2YoFiY6Fs5lbR4t
e1SXBARQbrbc8pzyXnoIVH3RoW4YB2hW3SY21RWAfRBPO4fxUAHoRvQEdvxdUCxh8IbuSx6itJo2
zYgqJ4fac8tlwBB/5f6wTXuWDjgQm8ForHU7v8YcHV1hrgPshSFQSvmP83Y1HMTzwQPJabJ0WyvB
QWVDj2gZq6HZJcyucuULBjle8VuhbzHHsApYElGwpaCtoUXFvHy8Xoh/LlaBemD0F1svCCL/zcAO
NKmkWPWkIjc/4YiVBm1x6A8ExbJtOjnyKY59lhQTjL3LxeO4z3N1m4l2qxtoUdOeOfpGTYslcwod
TmWEAh86XPdFv+oycoxhoXSmJy8OjxB3XSoleQ/wCud2n+GaGuF16+Dx6wK+tF9y0BjavARrFxeO
coDCXu+7wl2HkoeeefswO7kUPCb0nyygZg4qhydx6pwNJH7MdN3CewALRX1zAO6yOd6F8GdqbBYE
WxcGd189l4xShhx20o8MUEvei5iqZ0CDGc710puNOsQRFd47LW8MtQPL8hyORJEG+GP+DHCFxkLZ
JOO4NDHM71SZyI0FG6fcSMOVAfnHe0F9RpoQl6oiWvUid9VPbHKxW9CiXzU9eXyeunEX7F+KE3kJ
vnifgd0WAFwVet2GU6mM8NydFrU/ok7aw0eW7rsycWtCqZWNSA7TaxlgV+pAzmUsQM2g1NfW2dDi
ZvjVqljjByl45bVvKad/wROwlYw4A49pdUeGe2xBGEIehfzDsCZCC/kzXg3euOSkk2NEhajiGBMF
wb5O9WVYMykHzgTj04d4HZNUOmX3yimWic3Ale8Nz0jRD1k/HXPqAp/bRVTaUitOYf3uN9lLGyYH
ATHY50WHx7ND8yvN8lQcXJO8+8G5RqEG5t9hnMO4lMtFsu3E+7dMpzNwrcknTo38w0Mgmjv33n4d
i2SB8JwLAfiGFU9oCZLV/QhjKwqZ1DdPeJo0GmGGXwqXIq5nKQaGOtQ2eqI6etGwx2rKNyBXU+6z
MF/Y1RsnizQ8AX/FJuKlYD4CsjaupMdS1VPb8ztZdvxBjpAAp68S4RoHkMwR4QwAd7GhMxrrtIN9
wsOA7unA/atb2JPNg1IkCI8OTdYmDjJ6kd0QkanRYbFhWxjCDPgtY+vs5daxH5n6g2F40ZojUSYQ
k/M9TjeD3sIIqCLwf0BxUXsI9UBrWL5dWt8TjEujqd0JJk+cgiSGclyrfXTxwp8ZjQ1bzaiETxZm
XyWRsA9uG9HZ1UkhwIB7leOfkPpjC9zVirlj+cb34lroBFUd/nTlafZG0C6wGoxySHIAXyg4K3UQ
Vw+qJaRY1naIpHyeXscbSN3GtL7bgdgX8yt0PzRNeerZ6Am3a+Z4GJ5aCNBhx2ZYl5bZiSYG3LGt
gjWaKqEjW/O1oAjUGgKtwF6jEE88g7yhEOEbYGZKtkiGrF69l+RfDD2MolNFGa47Px06dvF0GsW7
/VS4f0N+gK1mkBhp+dkmtO6CVrjfRtPt9KIjqQ2v4a5aD1pDdI+9DYvwIk5aPATpw4tc3arMsRS/
x9EvuyYMWuhurI4OTFEgRsBeJwLJtbC1xw/bsS5tCzuZKZeZHSwsCuayhU9l3qsEcxAS2XaBLUmm
xQ7fGkohKRUNxugDTMyaaCqiTgakgRlSJGMCXLV/SAvGSnoCybxr03TwqRRVBE3SODDrGqqrQiEu
AEKNxLXO20+wbYMjlP+4tUL6LGFlg/mvjMudAN1NYb2aEf64jK4r18Oz91R2q5TYZLW9ZwwHa6ph
1X2bjZ3K7u/iYSneGYPZrgAuQEJwXRMWj4ugykl+OvvOHu9mRCegb9xQpoZZofy5TQYBVUEAYNP7
E3R3RHuMisVsUwYAGl3XYN043RTnaxYruIHs9KjAsH8+RiYcg2Y162xCTL8AxXM8uvp0WKTpj26b
j3jmgoPeHtyXqYMZ411SFOKqxy1E5JjUJ5B4Z99BLYBlNfUx7hnsKVtg0IzZB100hzgLw8Ts1sIm
l3YMSLzSq52DeLBXd1wUDc5vycUmA6Dgfu4YWVnZOroX1jkAPGOYDaTIzRuyUYvaXcvlFTunmMIS
WA/c+qvE6Yj3HPPbWHjwF2S1lRgrld3dRXXVuw1GfjAyqIVyVdsnREYmCX2f34C+/uQeXh82DT6+
9jJGY9O3xW/LINfmL9ZxfNT9r4Cd5l+66Ctsv4fpt4TjEeq0/GW4cydgC/ubdbzsoZ+JmYWMcwWs
raF5O7ANXMs9S0J9TTlUta9FKT1Oaz4n8b/EICZqenZBjzs3Pk9I2xkxRNRUJheZ9fnYHvCoKgoR
CzPLiNwoaA+EePGvUzRAHEgibT3AtBGh2kTqWa1Q2XFBunDGPZMSBE5ZcjNAX7Q5ZtKFxA7CtZAm
a6Ykjapv8A5iLoq3oNW8MI/hnQ2YeCSAurXT/QlsrjY+0FzPRy39skgjgOwwqeJE3nr3qPahIcLf
Kc+SmtXVfxOHlIHhCeo3c/kwi5nKhieIxnF8lkXr2BfHdL7amOFPXewH0oQK4iMl9RhTQPXN03+F
ajlAkfHLdRw6Wx0sITPqFXCJPBbPO0qPq7I2EspAu6Ckacj6nVCJ0fjqWct5i4XusO/d4CgbX6l/
GnrSKn12RnvrWd2fCIZGpLVnQnYXbYyf+sSZE3jwiDR8/lhYueZctAkxzc1JoY2gt+DBOTCCbEJr
ihjRPriM4/1QuQQEzmnxxVHI/agPfnQNQg9ZxsW1D9mUnm3HWuhcRiOtqHAiuvJfrMbEdzabuWye
/dnAwgjSqb0a4mvDl8IylF5YUA0kf/pAWIcT0HrN4caZwgMn/lL6RQWYPZ3PFu0rBvAWPnzOwOgT
Zn3RGCscoNZCbuDcsNXpUNr6ttfCo56WB7HmmFWsK0KcD5VmK79L/lwqOLnBuVSplVSU01Lpx+Hf
WclOE8EcQwK7nochhI7a0jep8z13e0sjQ1UOxj/zTOSYi8S2NJk3wq/plEUHs6vWvMe2le2FD5OY
h1Swrcbw2CUHPfhDD1x70I4FMMYkKVrPkYuYHcJac++S/o1l4ZBz7sfDHe4bgr9s1TsGpgrKM5AH
iKpU90SEi2H+SFujIr4U1CCDI4NGFMVoZt8whUZPvyoRmiITRLTvk6pp4kLxPmoQyJjkaQg++BcU
8loNdNNYLIzzdHIyfeE0/dmMMngHKMtpzTGrrBgnqsadirD2q8WHZceQIsF24LWpOgg479n3+g22
KXaDhMwtNwzbHCAS6gSmaRT3I7oB+f8f+SjVPmchwhOGTG3RGYV0IvVON91DOxpXRityDoA7+Pgc
Dg0uMvXVGS/aH4uEBRXX+hGiD6uLmjHv3xgkl1O5UtqcOu/F4qQEGJf6nyHSMrD/gvn0jAawE4hI
lytUnwvyK4YGnDHMVADllLlYGtjbElPxZMAAaX3m1dHVRSdSVDrg4LwZtG7deJytS3EGM7GyEpPn
TEfo1e6FmkBcQA3SOeH/4FHPo5VJShU6l4w9pEFi+rcAI5KxmdMc6uT1MRdKqH95hNSMwYjOAS/O
C94LXBskQSOsiJkF6vSQ4lspZDUZmbMyyEGKKSUVwem4o1EXuSR4duYV8upGqWheXeYcEPVtonFY
5MYtQVUqQ6KIZ0ofsuiDr67BVyL4ou6bcUmimYgzJBww0tKKqonvpnSLOSHjhyFDp+PHBmUC4Ros
Saw4sQQovY+WqWmILkU4DDl2tQmLRHxxlfEke4ZrS3z8CRZwOMVjg6kDzDVbvRNmLXrfyYCmZN80
Hwtp/jYGLgefArAjOWf4gtxIzcbRLAw7h+u3YHbjzh4jjfqPEOY8VkjaxdibJZecKHRPerZHL8Vn
lPY+hFTwJqnbORGnNdJ6a+kXb1yID4SqI2YUKXo8ie/pEQtQiWYWAgS/dTbSXay9lYyuxDaem01G
ycKMkTFg39f7QrI/8rvMFAW9nZHPCZ8gYtFFHNEPbrLGj4DjMGV7l7fAHMO2PieUjYKNwrqd8rMc
CzSeFp6EWr1vxtci3HLEcMYyV06w7yJEt7duHDnCwgYbG0eGEjVoLcWOkX1JhxkWNy9+y2tz5Zgs
ZYYH5Gyp0NC4FvuAIUC7L50vr8ovOd4CTWw+dXaCFT/MGooZ+gQqZGn3GU+pBr3cc6r3uPOLilnM
rT1+k1iR0iaoCcGD80bEDxDImV5U7Doqej8g0wTZUJKRAeFhq5o7SzFSZqGII7QFMDLPH0ZmIvDR
0IvBXLQ+Bew2FAcGXg5LEJcGdd1jleUwlHAzJgmYhUh1YRt7ZKGK0f6JClxYorPub6ARwD56lemA
gwmWDBjmxCP5Es4Ndhoq7zhZc/820xV0AkmheGTN8Kcyw1+PCEfc7OArmGj32CiyKtH2CzosMLBU
/8Mp988xAwRQ0M2AQ5MM3eUsZ5EIr0z+L13sqjiMRzW9SKnozP5xxG0YqfBAFFC5JfPyWRBOUA4e
Q1K9cdBJbkjc7IbiQP4KfafKwpKWUFw0atNb9YONZddPzCCGRQhfFiRwtNGqWT8B+oAIb8ExxnyA
7hqjPwdeaxD9KgVLjJq6tYwdtRy1J41FTNS20YuiTFcBx1umzxrm3wMmE9NB0d9we3kOmMAim6I4
Z3nJjSKkb853m7FI037BeIQXoJD0Yua/nODSI5Zxv+bMViBQCiESWw6nOynNPou6Z25viAcld12G
ETLnFrY0TnBnPsI6hmIk0Vss+pYpaghi1fX0ZGic5Psn2j5icto60FTmaFmbE7m1DdGDqISKNzcs
oATBRupccOpKulPsLQPy3SgUgDTkdfChWCVducdbDIku7nvmnZlbzT0g7wMnRcoC0cHwufhf6QzT
yBoXdoPNoofYLfxVMFaEexsDiHhMWMLwyyu+fPGohYiQOf+8HiI6A5kByemctxdhzRVBufKcFrcE
d51jD/IrNP06u9H5bSkGxTWG0rWOrSMxfVyHs95twM0dnsQMP4mnM/GZygzBCQtUY1sZ6AX96YeS
REqM3oFNzrOzNkjgmdI9fFyaE+NpHmmKVrLU/inTG5zuhQtbhUAtjlo72FrdhXXPPqAPsm4BZwHs
TYGQ5m7E9ZZ7t/1laXnIliAlgbvzizzgXXGRTpGn6eZrDu2CZhjTFrHT4Ec4DkUdQV3IsHbrZ5wU
OCIywtb/OBU85SEl98RC9YkwgwuSXlgnRKg7Rkw1amFOXmb6B/ybnkzmKG1yE8JXeIJzuSqNnuHE
l1n74s/NyvdNdD8Yres3AADIUn1tHTD9gJ5RERhEuIEZcfRgaWeR08Be6X6FclG2tAIydqCzhbYM
USjVEnAYbIBwk+bhUjgxXWOdznSwOna5LI1HYBGNuhvjwISsn9QD6U9xC8DXCMtVRjLVjUtfyJh8
shx2maZQLEqeGMYFybVm0fKSTWz8Z1vdFZZBHc7U7YaVFqySVRSFaw3RS617C16hxnaU0QnzGEvz
MDq7wjM3MN0kb63uf6r4UPrPg/IewLDuP0HopJqRsYR0uFIB0E7KN6RHhNRcBF9yIAzwomALsdjl
HG/n8uvBygO5sZHCWXdAK+5DaoyCLoJN2mhEtjcrGQ819YlZ1aMwlJutpnViSAPzjg5FqPEjYj4z
gaPFHL0HqGZEJy0N6wmFUhGttflDLkrM3PhQIeRnSJ0CmsSkyMz4HbbpReE/xE6k2r7FWpDxBWes
4QYMKpqtmp6t8gre5jPYHLJFjdcfwltbIdzmDS7mwgXvridSH4Q3c4JrTSjaOXY/Ivs9b5k10wPz
EGY4FRmK1Xl8zZhe8BaZp8u1gyWGP7yOGu/koEQ772894h4rXrYccNarvA29VyhXDUwNmbzMwToV
5+8o5ZM/NbeSgt6QV4TUQcOYG+tzAWoYHGnQsDF5EIw8Gv7k+XeJ5b6IJbCqKeqAA7KXmwRWgF8C
dKRXyLPw+Rpc+OaY+EGB2SaJubMwSJ5aGURJaJ7oIDRsGITLDfAom1a8fwW6Rc3Jzu9s6ssOeyMD
shFTla5daam2hoTSq/E/QWSdTt3JmH5SSeBpL0MHqzn7wjNxYxj9A2FJ5/TVgKjEzCjEKzjH3Dha
K8G7nMUhnqVNdis6e5FwWFYFohYtJgHgZw5wL73LhBIcL+pjbAZvafhq1L+qAXeIV8BDgoQhW0r+
uBsJDrU7hAg3OVw5pldDoHwKE0PkIuO+qInxEnJsUn32CBIgp4wOdg41k2G8cTO+jb+aDP5ui3cK
TDSAoNkPUU6QeVVaEAu6B/ueCrYIKPSZZYZ6ex+VEHYL96c9/ing0ujlPk423DEsdCCvx1k79s66
G4FYdyW2YvYIpB+dByM6pYGxSoV33oFZsfsHcGDG55Aw4N+J/095V6mb+zpCdVXuOOVtz4FtzPuz
SayF+4pPx9zTwZSINqB9vwDOc69Y41a1tik7aZyhnQ0lagebooKu2L6VlFl1Zy3iwX1yUvgFiDHl
+87230LnbHdeJ7Tv6O4g9Das+Mk/Mxhcmj0c7w6/frF4xtzIhHXEJG7otQXDPxFyJO6L3W6lUamK
q58ku3aIUDcca0j5JHt4Sf5Zww+MDeoDrnc/b9EcDE9FrTFGRSkMc8op7DcdxnfkoEWiJmtfFEtZ
m/O/JlOZVjK8bH5TgEcNHSV6gabOocFHS5WdBfLvtHcVj964u7exeqcwaKdTMvZLK2S+Xez6vhef
UfsKgp6Zp6JqV3pUXeZC75F4U5jwYKgvPfKNSo+1O518fIMTIHOXfLFgvnukS5eXsug5nMG1jWuN
mtlVn9MOCokCCYzzed4XzUgx8aKgJnJ9fYHRVh1+9BXcnWhcqmg+sBHymCpG6XHyQUbmM3X7SovM
q+mZ23C8+i01hxEpr4pxoQzBsdj7DMb8I2gPVdk9u76xL5NNo5N7ipYpiMgawLIgyVG/4X9GF27y
1vLUWLTqDzdzQJqKB09SxlpTH72EcB8GY5sG6SEdsjVPom7AWCENWC15dZhCCYYvlUZgxmROnevy
LxhBYqpfGf5m6jyve7QtQIzrzsKDzMZhi+utl4kKgyAuAUaNGwdSfmflqCBoawk/SJjBmc0hIY9D
lksUWMsZl+L/WDqv3ca1ZA0/EQHmcGtJVLZs2XK6IdwOzDnz6ecr77kYnMEZoFstkWtV/bGFpyg9
bT+GxoW+y6VDB8KPy+G/FTdi3BZv2rCn3eRgU6gnokxWRwdxYRi+OQU58axA9dL7XTPcN5mWE9UZ
EMns+BVMq8q/vhyccwxi2hDiErP7SuSOQXwHR6Wn3PWteYqZQGc43UUbgOWpn6rs8V3iPDgQ/Dow
d0n4nbYovOrePE3mU8bU6yHoUjGO1FlzUWEQ3KjNoXqyC2CZXrAylx7ZZza9e4gUWAFyu9r3tXpW
g+rbm50DM+2x6/HSrKm1IycuW4WnOaHw6ugl413sogrUg5tL7m6BL1NbPBjFwe9c9aTr+isvjBux
7SfLU94N96EbnsMSMf482Pd9hlfGYjzSVgZ/ok6ykUo+jhpOL/kAIaKuh0T5Mi0dc6r2sjTD88SR
kvW/snWJX5arvUuNX7NXfX7+0PsNAHA0U7na2fhgddiKeY2W1t0A3xBkFD6M5mKsm1rxY6AOhrqf
nDwCR/8ELcZxM3TXxn7Tlh11xUHzS8D9neh53T69CnjRBuqlBJOypl/kzjQZmZe6GHZ9l+0dVg0P
SpYBR8WMtFjk/wC55czbtrIrB5U/ZHkb+hfd4juGtoKrsScdRIInDWdJ8ivk6MRdJZNC69LaYty3
y7AqS40Iaql5+Wjs88LZmdkfo/YLSdtMPMx4FLkMJ6H6c9DHF0M6tHh0dKU8RFXHCYgti8iZ5slB
Eqt9ePlfJXP32vEjK8HRlpApEF3VHm8DB4lZwLJz6I3kAv/hUCPR2yAKRPSqrIws4/q0HbPYT/j/
cnlO4KW2iyLpVOTKPyuor0gbhT3YpOSEaUm5F6N0GR10Hp0JFFqvT5n56VbISY3P3vAX7WswzwpP
yQjoF73bYH8EyVhzsBkX72SRpjuXn4znnKcpia7RlBxDwreZZISEqY3sVHvfSNGBl0OW1GaFLKr3
dN40vDLodGUkgPNCfB/zKv1f516D/Rmc8+kcrMo03BTmzOtAwUzD3zNbFiWKtG8jVMQ6JLOlDomE
LPlQjgRbQHCoiOCIpCahV7sutbGGNwo85vKpPWXVdO8B5ow4kRyPWvV9zGvuVS0Rm07CCAbUsLR4
yAhpw99J+Mua6znUxkM4aHvP/ZmSFzrDSjQuVmGeZNocKYeLw1eGvsL5ikDkElxbQapjZZ3RVaPs
oTuAl6ePq7XHWy3adK0JLgX3ycyzLA4sWZHzzGG64GIZHvEvAIi6BClq5rPBZZWwyTBsQU8FEOHD
ONLaHEppNvKsiJhkaF1M8vm91l0z1NyEjNuktlgi8J1iP3ysh1MzHXNu2cj6pcVBJbU7p0uCXcyY
J3pTOeZpkVEmpC5dvR0VAzcg3wCktcXgqx1rz4+yI9Y8D5UsW7+xs6YvURZnJVl8+7pG0dV7JAN9
csPjROUb5Gi1WpZMVl7F+eXDVZiXYy4GJnCwRcSkEIHSpUO+2yoLH/P5IVQQZRnKg8L42ET6pcBt
IUa/BTABy6y4e0eQITHGL+pZ8AarCy9J3Z8MJB09Vz2ZVdR/TSD5EX9U22ZPqofhp0pJjf7Fnjh5
6GnDGDSFtgcorV/9F+y+HlikkKlwPxsPWe8zxgFTT8qvOWl7gYlNPnoJ8YB5iJGYNRR/5lJuydHi
1wLy9GIRyiRIT8adnaDJFqfRVKLYAJ/pWPQJ1+AXFVJISC/wTZdCjItoc9s+gbuVhGg8PlsQ5Bwk
Ca8RB0dPUreIr6j6ZhCV9TsDqOz4mLY6PYuInWPR1Is9K0bGYRZZ2R5LWLRMp8l+F8bc7vtDM1Y3
mcP/8N/XomDMbAx1Y6O7ZbXqoYIdhndGZHA5gHyyHURaUijdWfBVADWdpDMH3QP2COoaxdjFS1yz
nPAR7fwTlFYeJwRupCLmDoQYdTkIGLPY8ycYhgZZkEpPQDVospEQxeHG82th2lgS+7XgOMA5Xf7M
NCn5sag81hodP6hJ0COlJfcwGqX6e3CAUMFnEUdISFJr3Fy8yiAx+HsUw6R+EoSJO9ySEh6BUojc
mmLm1vBRdV+qfwMgFZg7v4tc3CO6ogzMWOSrApEBNrrkzbCqcYeLAUgyddj+Iu0xoiweM1IUEt8E
dIUBjNFO4Ld2ithfmPjqg8eOZZCtNqk/NuuxpYDILY9Pk3tCwdDmxwT+VAQF6PAC4ylKEj9nD5uV
WBDFPzzKuBL9zoYptCwiD/4Kh9Q8FJ2EGxJTHkHYeb9FShMbBdfh2VDQRQ3vgP3qaEEb8vniZBNW
T/LMZB2ZSN9yMaF6mvkiPe2Wkbgkl2j5ywdDywqkH41/G7xEDooMRyJOwnv5sQOKWEGEiJmRVeI/
0R04LGdN66vQXHFC+5LGmas/svQ25i8iloXTbXbekN0UFDEg2tv1lgIBeTMAUgAQjGo8Esy7MjkJ
BX22rqjr0+XRsa89AwdUGq9UimeEOlAFq7YJTTJb9F8TN1HdyuZq1bhAvcqveQAEhBNSc9ziHyK9
ogNH6k46GrFQZ68tCUkTCocPgxC3LokagHrW9X5Xaf+kVHNm6asXoMzlTpOoPQSebG8CMYA3iD1F
pGdKk+xAC79d5W0uIa3gShRvl6Q+Ahy7U++It9rYiflnYYrZz9A0xSilXISRDqJiwgcgUcS/lHTi
AzqLtbGWG6kzriWuRqYROf207CwjAVGs/miA+Tc3nAB6SDgrwJFW4yYymrOp4HZK2V4t8YPKZA5T
xhHoQgCK5ZeVFNI/hIzCIZtDrwCT9Qh459lv0p1HhqIo9J103LHbg9KLv4nVCmRoGb9j6yunGG8G
uaRqwW1fTcIwRBrjQCcs5jrRvxfjKhIpFdQALSCwSYFSDtc6GTpz0qBAb3lZwHNraib4LlNEeEzl
LqXLtrvGaJCFr2PB9yuuLVEYCUvOmskfxEoN4lSSzKvtO5AwlXrivC++JrNb1yRKpRvRvBL9ZXVX
htLQ+DSzj9GE+2cBlAbF7FbBPTXINOy9ntOpF687+znHhKdbA1/CV5o4+OIY+fKaRKYDeSfrsUr8
OtrMCfEli+8MMfpITOrNdN8bxV7EHAvJN7nDJ1SoHALxjMSjyeHMFrXKZZRRfvA5CVAOI/kXWMTi
QnsS5whrkOm4tHt9SYJRKlYZWB+r087mza6wWxF0V6c1KijiCVMiLw89uvOlPs/IdJZCx/UPThYE
OxVjhTgmRb9RGFSWUMTLqUEyDd8YTrC3Bjxs0QmJxJZjIFejio0McIw5AsdmDmEqz3XDVdk8SDV5
iZhQlI73gWOcmueoU/ZwdyNXtTtaO3kn7eqmc5ssuUGTwL6cD+O9TaZTTi4kir5ucXAIwIrww2rg
G3+9n1gs7Olnqn/QRMQtwTZwUcxG8qcaDQWWmCEK5p1x+Mzq95ZCbERASFxsBgudGDUXQo0cUWDh
1pFUvoNwVQEiQp4tlYZPcQIzDCaU6tnpsC4SSGNCA6L86pBmkYvsWXnQple3rXjIHNi7g8weeLjW
0CBTtG7tZ6Eyu5cOotElv8b0PLLGmaE60oAsMcORICbiFDdb2yQDiFyKV0mAWclakF+YbymalG2F
6ImBE7Xencw9Mf7WEzPuXJenieKrliOB98lBWjkHNya1FmZkdFTirND9Ek3gpe11CRmKOI5g8RGt
Cv5pgxrpvUVNziHkIZ5jWjgBahX+BSWrnpBA/ba3+iOHU4Rvtop+xhKzbXfweGdTEBymkXLOjjwW
Ca4jYeHs7NNwP01eSvniOMaFV+oy1r7WPUH7CsKojdrdpN+RojUQTEOLdEMa1GJdmZVR+k18DGJL
k/5ct+W7Fl2RhETBcEvnS0ZmVjh3JyTIZbq1+uBoBLxY61wvmCs4Azye7L3iqQemi5QuGJ5mcZDh
sldXxsiD6Ym/4DGmUzhoOj8Y25ehadiFKE+pDiomB0gi05nvk747TMV4FG5Yvy1BtsMnxN3Cyy8y
RwzQOZE4ImkKqUtS4o8U4kXCQBdjOOg5HV0jOtVq/pmtgbRxmq8Tw/eUkCo+wh/Y4qMu2Niq3yMf
iiyNUFecOyQC2AGFqGnGLNbez5m6R/EF+U/aHJpdZHQ14cb8g/QOH5iKYevDmM2tB9wthX2R1Z5a
w0W5hs0AnABBLS65VV3Wfu6SzAKoaWunPAZ4NPYVfhwvpX1AhbdAC+ThyLA/lmVeid6To6+Em4YO
0czyeZoANUPI8tGGfuxWCNJoYKIJQ0G9bzmP1tBsORZMBpFRpSLePfbRmyhi4iQ/RuHLFDyXRrVL
JUIy+LG4oCTPgUzLoiPjXXbZiAMO+1M5ZadFu8B/Du7KAxJ1NBpNQ07TcCVmyXpCczm+pNU/WxvX
BpojHcOLvCtmWG8WxPKLFW1TL6AsEoqMtzEnMiRngZmgkD0AFL3ylZxLovcLG6fSWidBOPY5X4Gg
R27E2rqGp2neczNq/f1CRknm6y7whkv9KB0YmMoBUUsZQ3t/wKLjZf025SbERrAJk/FBuOqc3Bip
aiim3uetLRMIZ7Rt3ctMappUNWUki5T6JuTHWyjakzYcYma0BlVii58ACheCo3yxWEW8LNjQQ1LM
LIE4irgeNMIygJe08djLimKlqzpCvcG6Ppk6KnuWZeeR8YjxlIOGqhoHxDkBRmy/ehLoR7568PmG
thOK0DjB9TYF4YGAXjhFy6OYTLnEMemfQ8wcicV4ZxgHxdl5s/+n0oDR6wkfpicvo3vCmVbE46zS
9CVJ6nUbG/t5cXydyMOAZ0p+tQyZn9v86MqmL4M7mYH6NN7Qp0tyFgGvikL8GfZiTj1SUerxeaCr
gYvXAdS01BOCts+8CY5iVG2X4lfLKIYmJDYIr2GKHCvrjvxLUXzpJRmd6lrgEoNZPKw+PcRtDolH
uP1C2dHcR8WEpiU5iTwjjPvo0IRIvhla/9aPJroQ4gJR2mb289i3q0Uv77UaOwSHmWNom/xtqv9N
ubbJiBUaOufKrCppVksx+Fp4E7fB4vywknQu/X2uB9C+E1V7a0O+W+295CFBWbhs0SicZEQiSG2t
xv2Bt36VJ9ShkkdN+iCAjR4jluFforHxZDRIyHc5sz9UinVIgDIkzcdKf5fxppK7XPbfzeA+NFxX
xPx1rQJ4SrFV8eSE3kl+M4/LYiCOSvIhrKb/FnOLSQlLv1eonHPuh4SZMztEzrN2z0WSpGhWOENh
PYOWup0b9PiERRp1m+jL/+SBzXpKXu35jahTGPZdC7jDSCVDO+trQyWsnIYcWTrpEDCmDvUlCBoz
1T4Xxniq9fKjCbmPz3/xnWF9LUiLbVOs1CLw1cv4sUug0DnZGm3L9EHKIpc7yM+lm15aYNHUpu0A
X7SLhCRCMiK/kpeNvjjLoa2Y3Qu+P7kx8J9HmraBhSZHHkVzdLLGAwcueWWB7w2mry7Jv6mZUAAa
5KzA2MYUIeFDL45mYK1S47nCEGVb8y5j4x7J6ZcsKCN84Xbn9o6JYCPZcKxvtkTRs5xp6EEVJulc
B29SdzaTLUJpkzyj3xYtpAeCEu0Slypm/WYoyCx45Up+1m0WnovqpYjgJdickLwZJD1JBTIXMKuO
oT84IPw8YVLz7U7hVdX7Iwglmh2ZK9jBP7nawXzkBRGQDj/MyHsHMdhhv+1V8yAvZBQmvkHwVseU
lKCmgh/Nwdh6SyOR70dHf12Ajrs7ainTtKMz9msaHmzF90qbs2UkAWZVRL7SPnt678P24HbFzD0k
N38E/fyLAmJ0QOwhKQVEiRpKeDKTkpTzbC8i6o4MRY62yMbfzeNE5spWG7NjRFBtk86vZXeeqSMz
OaKQTmc86WqX7/7y0cB3SmBxycsOIFA6SNa838hVrCq/0tcjfliHxCLBV/uBOBrod4KZJSoiJVoq
mh4cFh6px8B1g8z7KKIQ+yehU5oqKULlql853V3QHsE4iF5xogrAB8VeTcbnuGq4gbssvtCrAfzm
pFvacT52rveMeqLqvjM67yoWUvaZuOA7sSVwLPBoJGn3srfriNJUJfzXBgjnfO/doZC+hqvlqeLo
QcnLFdn0a4uvYoy9j2aBkOmNjWl8R+mOG4QG00NSv4iDZCQgWFWjPVtVa2MKBnOoW2y61UXMkrLl
DJC2UNldrX2JzdpguUTxIW6QJUV9RLvkt4ZgjkS5ODEwZvS+xLkJWwkEMMN3DbvYVTYKDqZi2Uzq
DBtNxQciFJe4jaMyuxcmqb8M+yU1nsbsbBD1JgI7ChK7bt2qHrOejpBhIDIgytYLT3XWRSDBGslK
8q/5EH86sCqzHvu5+luIWFDE8aCCC/qMuUSrCnIhqT/RxEuJiDFJr7xcZuGe22ryRdKttTXMMj85
F/kcTf/0xd3b3q0BA+c6iwjNp8ss1ZRTuK7SL2CRitmz3yxcqB3CkXI/W9nOqrzPgi5Q9SD+JSX4
V/dfskKrhD4X5DYYN9r0LP04k6Xe6gw/OYqLilGfnLwCOAjOts7GjTZNl1hPD1YG1j5/62Nwabxz
X5i7xuzPeK6TdkWuKdnC1nZsgm+sIGGiPYW8j57j4rt0nrOTgeZTs+tjZ3kUSf6jxje2laM+Av0H
yFHwxdsEJ2UoK6SVpYujx4EFDoT3L0Augvrr2cpQl5F4GcmGpYHFFOt0GI5CiSm7Dm5+BM0HNBq0
HrkxWNfIWUyHJa0QBe/XjEuh+czib9Po9xFBBou16ZSLp/y0AfC1xR7J6MpEJEm+ibnpvnK+BIWs
XHSrjY1sFUgyrC9tVb+LVm0cUNIPHTc78lnvXQQfSLiG0TqiXdpFgJExE+l4k5c5iowzGRCqCanP
5BUxWPaAH2grRLJrAEao2oqgu+EVpw940S1qJC1qwlepdZXvBN7nwK4oSoC6mDedCa1PATnjEPfo
SxU8SbtD11G0IvLFmzZDvfXOSw+X5cJHgzumyNisKb3B859jApcQPlTpSLTDVSdXGqCjUYpz56UY
yeM18wc3ylIQv8XEYYGnq5a2VSp1bdb1ts6uOvsNykctL3bk1XWKciRjm/yoTuSODFDkT4iYEizJ
zkPKYMgh3bpMDmFxruqGjmPYje5f30ARR3cKEZshNoWQP3CIdy3pWbNOE3s9vYRG+STY98j/3Ona
QQVTrChNa4Z9Bw1IPmr2jEX8lWHZ4wQxORDkUJJtgf1XDJXM3YCpE0qiQtNBKmkSkWUXe5tVnHIk
PoAodHskaBnHwtsp0Yz4AwijenPKgBQIKATJwx2uSU+x3njz9DeT7Bzqz2wKO9ti33jWuk+IOJOk
pXFTILPTtAKviX1ImII4THkGmgV3K1h2RYqNM6TnYgn5Kj/qiI0fOUBTf43VwMjNawrk6KKrRuih
RfZKLYmMY9yMwEDhQ8v44AasOzqruyslWuI+DqXBzOPyheKo4wUy+wrRvp14spbqvWvI1l42hWXc
jVb2IMbAWrF8thyUCqhUsNYkYFVvslw07Xiv4rWaRlofCQkwrP3YfssNy13DfUFyJkeXqHyY5+eU
lMcZqoKJBNh49BDtRhxdnCY6yZiTcmdUGNRLgvTp1XTs0PeMvR1/9c6pjj+bTzt4zIN/bq8TuVXf
qUNPqGLke2iF/SYTRSoXqVGdh5BCmJrWwO8oKsh5RgDW/jiMpkmUbOSjVdnN4ztpDUSDYY8+gd4U
2JMeuo5jBvxcvGYlH45EMoFBpsW6t3BOaPgeaPZk5kGGIhEK1DWJZBEg1ODNncdP8AK9Fh0kXz7X
msXxKsoz+Hu1IyjdOWBCqhXqggktouos+kyTe+5dauVC4oduqq37wz8TISbjT707oWnPkSTxcsXM
KHWz1fg0M7qNiYuPjxH1n15W+KOi+EkzbBg1c5S9w3yriieteoicI+MHDYHC5YPvhiXJVdz9EaRd
Rw/ZMlaYr5VdinAQXFMwdwFLZ3EqEe2bH0OPLxLovCf2ie6FEMEZf4e4p1gMdq795ELA9cCs6rl9
TlBGuBqwr0mXQvRoA9bnVNtN/ENS5BW8T4wFpa6gGfwGvKMxxuyLrcSV/IlNlTWZS4REqZ3YPB9d
99ZHXzKsswdhdkNlSKKtuCWILkR0OKTjZR6/i0ADEns1h1VAcyOLkBkYnNEo/8mCgjkqQJ4RFaJA
n2PcYi9ZUyFUz2mRQpKqapIeEKZc07nHhSZhH0Tu0qjJrUm2OBY7vrjOGe4UItmb8kfCt0fX9StS
ORAKRmQqoy1EjWTY3IIOVBmP+GbKSQflyga3SGdvJyIO6c8CqXR6Z60RvQVqShwhWBrTGhTkzCiS
hv/cmMBk3GXmeREWnOrw1sKM0F7FnkbgOKGUSwSJ4Ys4HX2joMiIwQGKgmor2L0RFXelWx3V7lFS
IfiD/tAZNkGF20wU2cI8RPgfrWcSMPYy3vHtSgFrZz9CFgAEzoinGhRlUMi8uCZxA7zFYr/l8Nap
stDan2Ky/RDzNIa1nsA3jyO0bU6SwJBtZ2RKaOnQg7+gpCZdVEndfYqKCcV9qO94ZhHogzNB9Qxz
f0/nKOtg7Z1nZBoCvBHVx6wlz46VcAESxTPaEPDhBk6QMpcWEF9+WesxRng0MLVrV48gyM5S7yUk
SZuPf9cj7Rgevs6s+hW53kjnqid+frqMSFjX4KtbXqCZzGdaWnhFSqbEgG9M0gsrIvtse0AR8l+8
8MJlQjdY9ZkFzwrkYVtHnJfnxnnWDU0WEcnFsdR/WgaNKtXHINp03dX2s5gY0s7yB6oAeQt8IDs5
qwKGNMpA0AegXDQIasEl5cvqZjnqqcmJ6eYZtRsVx2C/7jAzCjfh4t1Wls+RBTbMETBbAHLI+RFh
8AlsLdt2Bu8pV2N5SxXk3wa5SMVvlkevZEmojrOO23nDigvBwdCg/1YVepe+/aNVIDgnolLy6MBn
orQ6gi3zAGfNvJZsCV1PYIb++vQ8u7jrvMRvrZSKgxnhCj6DXOPrt55ofONRvvJHSKhG465NlsKc
ThNGdplCRIdIHFdscbQVZzbtkC+cAaQDBMN7mXUWETTlQzFGOOwQVUUZkWmUFgWjn6Gn5PKqEQET
ZJgh7A4ZDjtRS6aKP/XFRcjfyNGOirPcLwTE52W7KpenJJo21kzUr+9MAZ9UuZ/taS1ezUUNrjMm
0aIr35cJmgYHKuyqxLhIPo5TjHzdyof835znK576n9RQyYMKPrWy+21IC6+5fge3YhyAkiH/gtMD
jbE978OKmYsAMnEuuXH1YBLEWC/e3iIHyB7S29xWvhkMlGqpV1u33gRXMnGESzgr4gpUxp3SP7rD
S50lj3lzsYc/AaJj9G8JiVu9Tc5sR4i6c5eZw6arKCSp2qMXu0cdrYLZnGrwcFR+lIUEq6Yjb3yK
t5FNF6X5Ppgj9+SvGt7XCrDKvOFIgtrcN8lvaN70+SuM6kej6HFqUMIOTz16xkYnr5VDlF8wy6GF
6miLswn2eWRzyiuo5pbajx7dQ0eWvdnTARsA9uDFDFCr0GBJ3duBh8yBPS+snTJlfrFAcLTWjryA
FsFdzwItabhF4q2rflrbTAax9mIZ6WtnzUeu43Xagv4E55KfSwcDyT/GaX5oS8hgEuGHO5gJZ1lb
FYhogOGFEBvummTb4EtOX2f9VC73aPzu8uQjnZ4I7eSmQht90tvd1H6zcIFosJLrZkTZNf+p33sd
Fq8RKdZ9adHWnOvLTuOAqlqTrYzsBCprgeGwccP+eccCph0qf86fxTyKfsRbqUSDdb5NqsB66cOd
vOGymrswo5rxPnWj7y4wADZNZ8xmgbJp8puEAWj2ljuNHJlpk+r2U4tcOiRAteLSdXGfejvOZdW9
tB5FmYApyGhdQhZ/l/iChl9B4sPUCeBnABuu0paiIEJMB4ROBB81+5kcKg3QIUxIDuXgimIkL2r0
EUI/kstxNCgX6vT4jlgPxzzUmd/JJIRJVedH2pFOVyQ7bdlTNJ4qCOYZMLSdE9yn4ZGTIuCQkrey
DrnlVl5H2NbK5evCKVGwRiVc2mLkfnFRygQe38Q+ZsbUyis6NSpJYLUHXwXRNqvFV8tdk+x19n4U
bipbSR2Qnrq2kBUuY3IrbOvM8HzHU79WZrTFVbYh9wV0S9mN01NTopXWe8wB2dNkEG04qTFxJOHe
ysNTh+mgbbAuFigbmq/GHUC1601DhkoFRileMgk5kG7gme+13jUkgll+Vb07AGQqDlzkPlcF2YKq
cqtxG1ruRrdRJfkxFXjusJk5guhOr9WNOZxRPTBp3DLVO7qjeRi1D525qwaSG3rTJyGpV041PQYy
85p4kwwQcgaMtWMV5Js9uBOh0Ur6qOAqWzKV6j/vLvykowYZXVPqR8l5S5YWJxviCAqvxn2DThHl
JsqNS5XtbUC3JXxzDlVL/MGAKdyFmaSdChYm9AaAPEm7UQhNA91CFUJgH/jC2Q2f4/4amQwr3ck0
n2vClf51+Yl/+VCetI5jRNnlGXZiVA3UzgevXnztAfyYMoKINLT0llEMpeekywEyr0D/gvDXJUQH
lwJKPtWvbf7x206HZ0ayAc0xu+RlWdv7nhtmKV416N7wJ8goMrW1dR88uzlX/rgzSPXted4snbZ5
SPFwU4OFestjhmG3LIAVGVULyCBbqTezHYrDJkit4zJ5G8jhiBhMyYNOGVcZUWBDVTX+yM2aLqPP
MSaaTCxdu6HCaIcCgMWfnHNPPertA7G3tLxJCxJiWnZEM1CORqdQUcscGJkks70a+IwQia1rcxWH
0EEsldYmUVQRnGw90HBgG5fg1zBDJQtlQUbwNNLw2JNaU47EgJE+pqxC1URANYOPlTvVxN+6N91z
w/DunKqYB5GxJb4rWuJAgpeB/C3RqIwJcPjQ+3n5KXvOWOUEhLzX6TFrX3VEETNCleoJSacPA5oj
fZWwqBLISR21VaWhAWfDTnG+JDwa8c4i98NkjRfmYoreE+NZ7wEc0IpILVxPeEYG1BAgVYwxWYsp
NUUNnJIUVXlHvUSfwfXIRU124Ijhfxs/sACyX2KRmGl8yGiY3qFFqkp9RwiKmLuL+bUxTlgvIlge
HGqatU3tVX6bwFSC7rmrTpgxO8NHXcd4CPZIktVTPbz2hbrKaZZhIFf6V9KJc6YBWbwF3cBQj7Cz
qB9UvTjF8TtH7iUq7CveOd5e8nzptPUpzSDWzIQlc/bjuMDyNGsty3Yq3VkOmiiZoo0Y0X9rbDMB
pX0wyc748hzieLyLV84+HRgH1f4gfcduYT2K37yuXxbKm80webKrL6u+khDGNgnaPd9rJnTKJEWX
vu0gmlQfOF+7+Kd3cgDVQ8seMW7rYEBdxCkZ85fE68myTwrjxl/SnPvdVsnOxHiZcQGRJXTGWRXn
p/vJerfbdRytUxoMpycjAa5FDYdihcdpjn41fpgH62pe4OiQyLbGg9mvDJvBBr79KWfPrZEkImk4
RyAGPCmS9Cj/dVC4lDZGv9wJZG4OSM9VokZYc1h1BvkFsdmaZ2NwQWstgs1fQsLrsOBZfI6DZlyc
egFCwMTHnOhsgr/380eDlMiJscnMlz8bIQ+FxyWiL5VvcwQ3uFenyiWaCyzN3cTaTkSrmWpuET61
lEKUFR8dR0D3tOD0t+qjxI2RtjQhcpkVhwWchCVWsjDinRuMejuomN2b8GIzi9gDPjMcJ/Lz2jkz
mhlsobiJh6S2HUyiuV8Mb0OkjotdO2EyRIP92nfRsc2h8yUAVsv6h1A75t6+hQOisNHCmSrhMqYQ
cYiM8mr5CT2HKMBd02wbe6suj7Xx2Fs6xwzRZc5HX3d7ViCVvwlfULfADdmPwfzeEBLgqS4+WVjX
fu3g/1bMM1u6Y6Y7/tWKxecxf/qsx0/ElcthgtjKUR7ktw7L15zhRN7yPwUs3wCrkizTIu4Xnkry
kVxHEljI34s+rBquv+qfhUJJMpfAZoyAdQGIdxYb3FgPz8Rl+ahO9iPtgOLS1trH3FTXBhFzHXUp
jcdZj/vtHnwte8SQ51ELXTscAHf98lJDclvMQ+QwpwxnQFyy+wMEil8FhRtZ4Q2ChIGFI3u38ArT
KeY+FNmegAuGv9yiYGkEGXb4X2A2EJglcqSh3cAAgH6JzqnlSwyd9E6xtvGxMspofCfr1kARhQnW
Pbk4YdlfccYo9zoRO0i+W2oE0fQh5pr6f5PC0gd/F06XyVx3CIoMQ+xXJFVWOAKN9COH6VSBei1M
rMV25oJHZi+KCXyaXWm9tOoHdocsozQFvxfTL58JCpuzsZIEf10lRODH7O+TlrhDeh/ia9Xum+Jr
1JlhNiAezbLvvJB00TMbbm5f3SxnDSEMd+sSSYAapwl3VNZX0/usXofgpWluhBrO5Q5GZvbup+E1
Q0EMCQizTZhezyAWDCeFJ1SKfWlUqqu1xndAdAXSBNTzDYRrg+/D0TFR+LQBi3ddTY3zn7SKaSCA
SDqmyGs9Ckc5qmCelugF3q4T9POuewyfm2CTt5vReBhLC1hfX4+MH9DmVv9JVJpMYhkEPvt7Ud1X
yoPd7NnHlhmxEsETJVSlq5Dr2SDD6u4tkE6VZCTGjvQbEYabhI9G8uZ1Vz1s1jE5IxQ6hmjRiZvY
TZRvKu6E/wnvx0gG61auNKlqkSdc2B95s53m3h79FsYhOxJO5AA9eusABRcTB+RL3Y3P7AyrJpFa
cYwHFPN6D8QyWUN3EPrZdtqXeTb42yTqRbuyCqhvgJtI/MqxXQc1h4l2nbT0wcmXn9p7ROH2+GdF
b9O9KGJD2q2jNmaFbQ5mdFrw7Q6gHWV6TvWPisJNXl2QSD06q96AWuPsJOQfxTtOusjbjgT4GyTt
rGZYwzk2LunbQp0IXo1NN1P/QVjBloIjKyGv7IBvA9Qd+gdZCplTGokzcr41xlbgZME3xVtfPsYd
BWP1McGmB/LKSQjmMbG8LbyDgopDXkkKUsQRbAea3xIpLsRds6UnppifE6PdVTUxlQ0MLLQ42IqB
yhAeDH8q72bO3Jf63kf6THRK0kqY22YBn9Ipn4o0B4SbhiP7PrYm8oeCi55JF1C/6XLQoUK7cMms
bLfadG7k3XUROJnna8TvDdkuoKTb4HyyLHImcRGn2wJ2TjUDOChl3rcjOXIqXDn5R6SJCfPNjCHq
/zgMgN5xdqsb2r8+IvvFTvchI2CKHqNx1Q0dyApKFOpC3tze4vZJ9jbxlXqYXxPzN+1+Wq4mI9/J
AFiFymdv2ZcCODKfkQSWb7yJgcJzbyBnVGkv3KbQPva+LtN9cW6TS9dddDD+XPDt+tIRS0ysnGL0
xxrgeMQHWIEfCMcDMFwPd/Yw7GQmStNfgz2r4dZMKpbxhEB43W58vSHTkp2D0c+hoyknwB9nVM/N
2c1fJmciheZWAfRUngAoybeIUX+xVq3MNPinzu25ahyfRDo7RoD3lNMcvM+Kz3S2ibd/FRnSTBX1
313Ktd45GEzHTzfiIm7BiQg4Z5cdS31PeUtHgke4/QuiHT405I6jhZ1PeacsFyGfBBQeFEL0SItF
23atEX5oGMvHoVkHaU1ePKkpLPsRGIo7J/+oebjETGITSYNEmdLQSbCQ+EskLrEqGUWF9UkImLer
o4flOHyiwSA7WQ9BQsoUgg6km6RWPSsEDAQ/wfwvtR/d6ORwX7ENE73VuPVFaVQabLXtgYR1Z8JL
0amER6gwvd1R4sAySERFqS4WrUi6focms8WbHL7DGZTZYzrQBoEmofqo8kthfc3taSCZz8ivaXs0
ytPC5I2cgmQrHsp/+W9ZEgf2ZH2Vtntngwizot1NmwjfvE5iyDval9Ta5Ap5jRu7v7OoZPHI6dgB
CiYqdHT4s1/a4zw8ZxBrEpSmtZ//4+i8llrHljD8RKpSDrc429jGBptwozIDKOesp5+vd9WZDXNm
Y2xpaa3uv/8gIoBSMdZKaAIwnFzYiBErz+XMSgcL6jgaCx7s559jAE8qYK5Vnx0+cOchR77QbMB7
ZJBAWjH2u3Z0zWxzZWY8fPFC761VwDmXJqvcg51YCVUqhDl91KL3kl2F0fHceWsmHfCJuX8rvbfp
AYSBpCT3qCe9bl+QxV5Hp9ACKWhYtmxWiNRIHbvy05V9rPuWO/rMd061DZ1dxFn5pQn5JyOgGWsD
TOKfovbAN0asEFF21tcYSg7rXuaDfvmmaU86PESo6ZL4Z9v7KtiM7dX0qRFab+VwSEu1kycbn6oE
HF+8puUC0n4xWKSsETZAZJtbNmVdTITiv39e7gnOcsmwrJ0rvjvDZWhJRWpWKpYCACcUKnb2haBi
GfkI6lA8l6ApgPMKfOIMlVsLq9npt8VP0JElBFwfYJtToaRC3oBPcB/Q8yv+tmnG1WATogCSWfYE
jqaopmXig2G6tRqAg8bp7JiHCrhj3UQkGaw6dziEZrMdWiar1dZS3sMaod6wp63bBg7G/cGETbq6
90OCmvHwLq2Va31PwCW1ULGABAYmid60InzEmTeAuhznl6Tdje1PO/cskrVi9ItqflawN2mjDp/p
bm2lHiqbfJ8pJDQZ+QFfHVGrYKCJa9JW8ofEHb/UqZfaG9yhjVFqZxNbGtCeHdtt0+JY021sehLG
vW3zKDDkfKqa4OzTK4QPgcil8AcaR8ub041WybTDiPp5Dg5G0y+GRH9yXEjrJzsvL8YwbrXqGBec
47B1fIr2FmH7P+IVmANr9p+WoF9PCbt0ZpwS/wAFm/Ya+99NkT+FRLYwm6sw/9RWiiyEnuvzbVIX
1SOeu92HWz2bJHZWL0b7EX0X9TlR725eLYv8i4UjJ2Ikw01Gu5X9YUQFIopsBaZjwIWBRQPRO0HX
wqcjVvyASEJP6JtI0hoqD8rJ+6hjMQXXp10EvnburYxeraRs/YrLZD3NLwgFoYySF++pn8bULcSb
TEU16gU6wDe1iyRF3liP7vyqA6DDtcI98YIVaTOhyiEki+EKgxkZ+jEoIYmxKB5J+zUFMjRp2Buw
iUc1/sBgcjcr4boChFUuZfMfUTi0/iR3Vxgeeeg5MrTfp4B3p5evqope4NyWITV3QO5Uu7Q08jcg
tAlTO6A/FEswKWu05jZZ6j4OLyIT0sZbr2HHAkODqkr4b5DQMFSgsqScsgZ6j5PhZniAiBhBVPPU
7n1/htM1598umy2CcEx6OziaxluvP2XBx4AF+jdyLU+HyXUPmu3VV+xFxYPhW2i5zIOunRjI0+IQ
NUzlOTCWgnUVq9Yhx1ssLii872oTs3yFBjVwqjpLp4dP6rDBnQ2Nq+DvfTdZA8/GMPh8G45/N31E
HkmQk3dmQAz4rcMwktkUdgwwrUtGWOCFolljsBf7JGziPgE0V9aQXAcyTcCJxMKsapsLo8s8w68I
gxMkl02zF20rzB9ErL6+EQM9ydzDWMLGcgsXADGEpQ3tgz+lvjGiFPFWVsXovIl04CkqVLYfvAYD
0GO1rD8segE812loD5m+j+iTO9CY2tLIqYT1a2nPimecoeaRIxAT3iRhoQYXui4uoY99dfUTNjvF
qa/5hJgom8Ir/o9mA4sXfjkxyoMFS6pY2cyqsNTrsMojUK9v+rU+ESZh90eDpYeig4zrIMKAG8vH
hsosgJDo8UxXfbczzBjfsmxR6tXyW++v/L1FVpKPYkGjv1j5QStehGUOcihaqOyQMMwMHpZVr8KW
G+TAPbC7/9oaIoODG0/h4qCTI5YCM2YwQmmc2y8NOqWQ8klhXqoE1wh/flqpVvZXg36IeAIMwbZu
5a4V6kqkIuee+lCltfPZ7FWdMBwSUHEJMAkCH6vhGhOVHRYalnUKTlBYNBHwWrv61jKRjYTpOqrW
2DDMLxGu4prDICuwFpwTi9Ht8Zc61arFyYEtO1Z7ebNyvU9K35taSiJzd89Hazv5pGTrCM8i2GXc
t4zMh4hOt6wQUD6l2h8VFpvhOmpj7Otg5DW/PRaOlnb3BNEzDvPM8TmZ+7S4QvQc+RKiWckoxjDm
W2oeyGh90WVAVZGYTauYYYgjVA08pWDwieyPSmgPTiXEIM50BLc4kEVgXp4VbLWsOScVPHGCkDKo
WJEFDzIoF2Z1z5jwjjQNijovtQoCU8xexHujHneQDPEDzUjkD6wJFUZG0X4znNwa3YreGahz1VBs
A7+07j421HvAkyPu2FOJFQ5NhbAs/OKBBc4wrjJQhNLb48JAN4HNO5TioV5i/LAsMFPh7zASFY0F
HOImK1aVSc6SecMq3Au8H2yc+BtskmJLhERegaCOmiOQirZBByuzdP6dKW5dNMsR8lsyj4umC7A0
xo4a6xTBP4fKXKkuhDDsWT1qWhWcQsb/cf9og6OWBTcLH9Ecx9HWABHwiKTA/gVwR3gcc/QXpxjB
Q3u1eBOZzBvUYpVjll1qGJGvWotzrRxXUx0vqZHy4KpXLknn5bJgmp5Gxxxjip4hOxLrDrwLJB/1
/IztpMoNlgRAkcGQYBIj2hsMd91G9Ha8RUZT4rkHCzyCQD2IoSVHruvS/pojE17IkeF7asxQYRho
4hknm64HH5t5IjCHOhM/9jYyX4IB0qPu07BsB8Teqlw9cSkTv2rosxxINQOwqkOoh0URRP4S3Pu/
AEcqrSKhZsiexJAUKYwY3LEAcjQw8AvG5twYZ+G2oAuaCCCFP9BF3cr0P4vo3SN7pq+/CC0k4Qtt
h/qF+ZGJBQFkLKXKSGdiZkLPniKSSqlz23dBsewKPkTQPBmYs0vjYANsEdXQUfsY7B32q+ijpuBi
jZuWJ5kNNkeuR5lqBH9lcI4i2BLxPw5pzFPb0+oGfQNZH21aH/xHkStNJjuT6RzFfAeJdgwyTZvt
53e6pbPTQGHA07xBNB2jXQLRjTDiR77bGhmDHUYayd51/s3GfbdBZlyt0WsGtHaYCgyut2xifC65
AxFQibBGMr89dIa5ZkWJt5AabtjqivYNAENhotWZwVYF7lHApoyM+9RLkguxegHn+fhcKuFrzAhk
Rk+C2DX07nJgCfue/UJvTgZ2DEqpYZHEanI5fvwB6I3IA6A1C75+6HSwC8iCAliGjCQORXyGBE62
SRXANiaW9xZj/0CHiYURrQopp8jGE6z8pPCEWOS5FJMdZysuhum0f4R2tYUSMPXBkwONpuzfuO89
fdnAy3BwaTNRFac06EEZyK8vLz3WPB0wPx5PZH3n2iVlj52Uh6ZfSBFI1ddQgSUG27Xb6P6xCg+h
vnP6v35GTj0+JU73GtrGqkuavRbj1Hb9ByqPoDBciZLLmBUTsW9QfRCIZUOOweSejn6Ou7UEVgnc
wZSBKVSBQUjGTMPm0+NqyhOHGp+YNkwMOpOUF6E26hqy4PmcBlesV/BCYi5hVzhKKh52PvDz4jti
/CzILylHvuy5JhkRPHDYEiK5ae+eMErbh7eaZ4+NZBkCaQ3VADD6ydsqkRnGDrSZSb0LHY8I772q
zOKUVANRazSEmvfhmTQ4CukWFqAdpYYPzWUaLby00/euBvKZ3nIL9wPsMaIeZwcwecT5/yKFAalb
jS27fanciNO6EC3jHvIkFvMI0iMpQNh+ynZaip11ZV9qTOCd+ckTGSLhcCkNr13D0mO0lGY/fPx8
hiMKFYl8ZcXeR9W00Q6Wucu6Y+Hd0vlLIWvQ/5xCm1whe1l37543rCOq29T5TZ2vcnwBlcNzsQOf
TpIf6zAuMx8XpqOCOWrCNIPTrcFezSLFxDNR1IbAqyiU7lb9Ic6vCYNkddgSPQgrkYOADUvtjzr0
6bou8OHCY9i2XmAD9MxIyiBHHzDgU9WQq/4uker8l5BUynDUtqZ99dQQzsrNco7MxyhfkNMT8Wn+
etRKpAMvh6Z5b8lViYjjmZpmE2CBnmN1ZVHVEKL+Jk91l/ubymOTMZH5YX3tfyvaWseND1WS/jyp
9sLB+dGEgyu0rgHmNDEHFCHHsrE3nX+Vn4WXB0FtyvOVxwPvsUZb5hB8vKL+5aHgTXVipBtSSaoX
BgcpVrYd3OIFgOql8D5xhZiZzBLEBWBeI9yPWNTaJKghkRc5/mkzQC1liGyv2h20Q8xiBeFBJu6D
JpB0QNdjN4vBTPF3oMCvLjTernSfB7bL2vq02gcaOdZWCY0tJBBGzF/h8q4L3eSx/JIewpvIkSKU
ND7RnSxa5ZgJkI16EK196H3bfvBcN8iGuBF8CizFhFeQMTdzu3QPIQXcAQYaU06bSkN2ZMz8xUKW
aEEIDQpPDz9jU07A4UJvClC7QRtVZQU26ULXoX0eD5MH+Qh0E6xeh/NIRHlFYaiAjMK9KCljhdpb
55skwo0Jz/AGXjy+Q9BmoAcMztWtlhPAkWtHS++F3+c9bPObNyKOiNhbTdG3hcMTVobcGZs6STQj
CNbF0JMvLQamLlCVOmVbagUFyBZ5RFo7S+a6qqQbre1yNcBDGwDllTF/nfX6NWJq2qTVGq8S6tc3
T0Hc2jHO7+6SIyRZIS74B50jg0cPFUdGqI0Q4qmLOjjOeussfK++1t0XBYbM+Rj+ldmfxKNY6kYW
vsZP8CRmD3YXOfd1fZuVI0pUWlZWsyCjFvnLc86QP73oXsJsQa0P0i9znurXuE4p5Dihxlutv5r2
JbIzdHxrKEObzi5RkNOsZMzoU4w6Ya2lBNTtGd4DIdL9CEosJnCCbAusjjYA2gaFEugkscG1/w4N
ImOKCqo26vsObFcABAM6z2Th/6ToxwGWD1aXrYErBjODYYQUoTlQcJSjFuvwgd7pAShbUEDhliz7
BIyT3CmXel2epZuOf0faNPq2s5yokrtRPGNRA1tzYMUFBB34dQECFO4K/IJloaDZKpDFii01DPeu
yjZITMUOgaqI+8//x3jWBWtSqFXY01UDabWzFFJD1ICfMJrh0ETT4XH+yrhJkNZOpZFiMRZ44/lc
Blr/VVBdqd822P5gN4EV14yp+4VH0Dafg/ZCOII014QZL3KQXG6/KA+SFPcM4L6f9tG9afciWmIk
9Zgfxj34DH76R/bj/c0P2N3a3blPb9Nbf5lvqBi/59/oY3j13/13932+Da/6f+5b+a1/glMcF/39
0Z3HG9ff/qbjV7/pHaLwiXS8b//duJUMH0H/wLFJLvmiFYBH77Kbf4tvxWf/6V7hT70RcvPf8De/
5r/lV4tNzdJ/D/4bb9SIN2ZO8ZO8RQX+/IVajN/ElfSX9re+rI/Ym26GLWjZ0dml/NNtu63Fn9PB
/CYoKXiqv6wHEQxr93sG1w7lf+5LYywVz2FC+FElABHVlcsKTWKvrJwVfd0q2pA+smlfu2O6xurt
dzzAWTk6R+VLim8sw+io/vOfIVQuklW2ipcIjBbYOG3t3VO08a4UXs/pDlzkeVybe2NbHMstrfjT
sCaI7kzs3Kl41l/tF2w618XG2UzPxBWe0KgdrK2z7nfJNTkhkjxF62aL8mUDu2VB/PwhOwZ751o8
11saoS+EmIvPZvlyfXnueAfv9hNhKFjlcRQtmmV8wqD2lJ6w7dkUO2uvbJDfIE998jbOHlPMTfcc
HtTltKsX+lPxUm8gxK2r535l7SE9LKcltgM79RnO0jV6qXbxE27JJOtBPM1P01JfJstirdPsbtuF
0qwthjAzhXeCeQMCHyBXnblUmra0lBCHeZIb9V0Nv0fR54xLp1KhHflPlew84cHlISBL1MIWwDCz
le6/+fbRMMFlFOWpoiWffO6lu0BoA6dn5iiqyhXQyEx6rhNN234C+GROOyBqm6N81XqsRIoGPJ9d
5beDLeFHQH8sxplTHs9DP/h0ov8AqfiesxCXi04ld5SDw9tV0y/QL6dbyi4fov4TlekM2VDpGOQ6
KzGgoCRSMmyDySbG5hNvvb/KgN3EnvnkMq0qzPxlrJxwWQTpD/GaVQ4s2WawF0aNyj36Bol4SrEZ
MoTOZdunXKMnZtyLlupJ5ASF355LZ9jBlYd/AIwH5Ot7CKdhUI/zEYUjsMxBZafAp33Vtyr7KJM2
9UeaW17TxnsCZR/s+bxj8I7lD+wYnQ09QklBVFEVUZ6sUv3Dswf6fltG/zGiiLHb+9qFSuXJhl5l
4SGd6i+NeSmIsaiR7ZCR03BehWRVNuaXIC6c9biCLSXoPbt61LkFXumgADAdexX4ss6QL1DZjOjF
2o2BrIrBXNcrDNTRxXQYeNj/djgDpQLHLZta4+LEa2HRhTihN4M3ltbeThcu2FwBRX/+tX4Ng7Cq
dF9PN5FVAnVamH9wN6sUWBy1e7dQ47vJQ010F9coAIILGvu91t1XM8tJ+7y6PUQMksIA655UA+JR
fTHxGG+L/BypOhK0dBWgQC6c/xqmcVVy0oxHC2imekwrw5vfkGoawrTP/pgqi2ChGcc39nGEtEuF
NoW05qcgxMrjv6QDix72DJgxUvxnd5LCHi3g/9Ic2eaf47qADq854Xn2egKox6Cr72+A/biKmVS1
QKU55WWJibG8y+bYqJW4hL/GIEloQugoDcATC0BCF2IRFRihJQqU2NnAXh0Se4i39mQuy+LA8r6N
/odGpSTQgLQ/vrXz6K3AqHNCfrvmtQi2s4ZxvEI2p/dH/ajCnA5wsi6RcUVmvoMjRaWpqN8cYopr
YUPwQFbPw+AsnFYBmcPgqjv16XjtMH+U5ji75AQLtlg+xMFehCeoI3QdJ9YEWDmPn/kUnJAViV5l
AoMknLYkVwGA7R3RhDl3LiwfPZA6oP1CGBAyazd/4+aljBQKOph0lFMhP4kReW5ijcgoV/0zgSPy
QDni0iVxwX0zLoyiODG30oq7KGJFN6yR1zxtHIQ0jfsyM7pCItHaR1Mr1x1diBy+imYgDiZyGpgT
J1ySm5TsIgmBND1OkHyBjWjW0QMRM7G2IIIS9+dxWboAtk8Qs9CEoupOQHeU0SCCsFl7tbV3m4VC
R2w0V9GQufQJCPZWjolvyCUxv/1uU4MsmzeHgxKJjPU15gZKhXhbqKe2xUYs39Q49uCuJX7NuGIN
qEdoJxxtY2rwmNILj5LKXlSCnoy4KHIBi4QpY7fN0WNb0hpj5OiaYLjBn9dT93bkbSObSvGYtVcW
opySTXyvlXC7uTMuvGm/uc+oorKgWrjsD6ZJ2elme9ROLFcfzRTeoAfY2kDUBOFJkgupAewXFVjL
xMh1aPes1qzeBsq6YaUH9y79ENTNTAFeSoLwIJ3M0OXIfSi5ULKXyNwX/gUzPm4ppChZejbLnBqe
PTqWDAPqaZnE4J6EmdVKV7bzdCqdEKUs6UUYhuumckODjE+TspugU+jZS0irqEB9o0MJe31HSOpz
MOLOXay4Gilu722J2LO7JFlyqQMmBo7GUJPE1M5kg92V1GU51L0J14rtnI4fud89Vd5MBZ4ml9HN
v2AKAIYijlTV//K6PtNXY42JNqgyoXQQfws0hLd7gOuTGCOESnmHP1POHX63EBkZaEGXzZ2anLeU
dYAq+6H1f2OqrH2eL0g08NP2DYWIrl8cPD9UwKEef9i5qRnVujxhHhY89q8zkvXwrsUlTHxtMccI
Q8nmtjMEQ5BqWi3Z9yZ7XTouRfoyUkw25OcM9ksOB2lwc6JkuYBhc/Hyu2zBIigs9HHVxtRjeBAl
4EF0ozOCKxu1YkcvaQ3loUdu3TMuw6CmGauFMeZfXEpGbs07qqB0uMlzwHfd5MD528vINCUcsG1f
eo1hlCZ1SvnNxG1ThvY1hJVcTumXS2sndr+dCkQDGZHtJQNHgtwVWLhuMXDVOohy7k4zaqK1oAeB
dFn8TX/KccBe0R7FOFAO5CRjU6wzLGBr0rmXGD9P4y8tJsrTjTzrmcWwFoJOOGubLCgTyGw8nhWa
orRiMADRMRRP8QLOXupgf9ds9CRd9QLo04YxOFUBBeYHb8UENJGWfXCIvGLMX/IsiU1eATEc7xll
WSe/fYNPDuycJDdxAU3fighmcQz0n8vxZTOiNnmFaihOsZNu3RzYjJ17yEo552Y4rJABec0KJRdn
KHbQ69H9FFARgjTeDiSBVis2BnWNMzYmB8dae4hFWQLjd2gpq+IVm5/l3fBFMrDNz5QfHoSZUTei
slSUo7A7dVV/5kGUT5sLQ5IHskUtqKU/43zxoMGUqM4ym22FC1Blz37yCNjiY8IOUwu86zYPzK0m
zOj84mnorCc9gMkb3SdDWduAWRxsEW5+kf0rpzhHu1w0iTwoFfRv7TmRgiRqVgZYPw1iqCor4+Vf
/ZRme5vJ8oj4yuB+iwZrpIvr2WG1C+0+wWUqehK+S5Oajgx9tQCsJjzEW1IPO2s6m3OzDDYhPz2m
//XJUm0ukeeumoYiCS2RGK67yx46jkIQNWau2d6jE8hrIo5bmGSOv5WbyYnnYB0mujGHaBTikpvo
MMcIWAwszAs4FDgWMqVryUeMN5lf/5EsaEaYT1kML7Gtr2xrWc/tc4obgvTclFSq+mbFpOtNt8xG
TBwZ9MHpjsH6umndY0ZvN9HqqfYuNJC0T+ylRu/D2gMljCbZ9EO1W8lqUZNuVZflhq7NO5TEucTU
iIFkNSPVFcYqA5EOBi7Xxbl7I5GJPGxysWZ+UL4mLGQHiWvkwZ+888p1TqcuViP3cRb4bx8xMFM7
LluroKXg+hQPZ/QAxOGuTDy1GA8hX1wWlItIeYB9feu/wN1qRnSoaQqGAWU/mKhGUwDcLesI+iAa
rB7qG1JJco0rpiJ+8AC0Aoo2dYww/XztcRw147SQ55ZZ5FaepBnaVAaLNoBdmeM2GBjxW6r0r47t
P4t/XR48AAJulQ67DN8EIDlul2Y/F9M/M51VzGalQZ/203MGN5cHOvCg9xfQ4O4hoD4eLQw4l7MK
LEhpJNvPwrVYuliXDDepVGIkKoBTsgoUAm9unNYOGVboLRSman69KxirMKKuOO8ld9S8see8jBgG
aM69ZI5MhtM6ZIYxp7ibMmvPjZHRI7se6IJWX8BJEqDRbr6WmKHJCEfRn31kFF1AZlpVn7NA6HvK
pbYImgFX/kjNbKmAbGFOgTKSDEaAf44LJJ0P7OfkUFcMQtF3PQGnGaGCJqM413pz/A3JbGvCUeY0
WdddcXDq9oxszdmku0knF1I/I5n39BM0ryiAuZWOZ9iwHu+Kvo99VZpDaMcw7Fb4buKxVfvtscPo
Ng35HAMlHC2VE3eHpkN2fCUb756R+tl0P/p0JpGvyF+9ESchtjk+CdFG22ze6vNOLP/+xeICDGHw
XNFbwoIb0AOgeDMl/6OLnviNBWUhtAJmElF1t8VlBmB17FaTQ5drgJNKkZde1ZIPii0+UGIF631S
MP0d8muNF2Ppzudg+Bi8dz9tjrCh0oDuMjib6Yb0E0LHkeQDJ2Sogj1wxAdSk7jn2IMxIlFXSKCE
BEHnlcOht8AAK5AomxkARnLisCYVmAYk5i8gxsjpBjzEZCWksUB/YkT8DvPYMqAQugCjPpsUNZbw
PyoGfAk3fTegzQnFQc2wFo4cZDh+9Z2iu8pzdT0afx7Tld5v5c1JX2tDszEqFPyeu+XJrbQHf/KL
dcj2Ln7A3CNOcrKTyUNxGK7AU8b8SjTdfPjOcHC0QAnIC8VqivUP4hf6txmJrPY5wsQn7CQmHlvC
CIMWfKaKPooDPSb23z+2g3GP8xxhhjSGCgZlwF1cHDgVPmsDNL9sjjmmtFwJVX3QvzKlzLx3xYg2
HSIUDfaRdxdgWtqWhIO+mpd9ZBGMxDGJAsDzxk0UTBc0BDs0Ck342WFVZtfoYggeQ/mWzD/yozM0
FxOnEICgGt5bHQzPE6xz0FQnmAjpsg6Vdqvjg5cbr9mkbFrvLyNyIIF9blDxY73pxPnBHVeG1q99
BkpDre18PWIGC4UXU3IGjyChCrtnth6wMxuftbp7Sm+6seXCwhoBRG8R7DawgOyhh0sZrPRAeTay
5k5DE8Z38YH14xIdg0HFrpZQmV7r+qZSvHrRfCo89SeaEljtsMrgoxKBfqgU75VlgxD2U87RoCdH
Kz45w4U9sFSeY8q1rIaZ+ZW3wD0nDbEVVuqLmAhwrfnopuLIeiyp66HNWJbPnI9ce2zTaenN+bu2
kedhnG/0xtYEgxv+hvG/qsESFFuUPD4YZ1ncdf2hlmRDt/rC9d5TyONF8icLpCmDVQt7shwhDuaP
TrthAbFuZu713nb9Y/0fQrLEvBjsn9PIwA87UC18xMyozX6CsY4rZf4obW8ZeMqTR7Qk/vkvCTpW
cKLE8jZt029sghMqNp8ZOljCgEETEaSvrHO93TVmf3DU/IRoRF5b7TB78ojt7TneTLwhEBHEj4J5
RWn+uX2E2hjwAOogvlmWr6POq+DtdeuCoVVoh4fW+xn+nQxL8X/MCnOjadxkgZKhREDhTcVtm2F7
EnsQbfZ4OpTBXs6f2At2jUU8WdMcnPJPrO7UpMK6XyDbAIaKQ0LFyzy4rCbARY+ZVOtDEnGJt4kW
Loyj4spYKz3/q9qZNcIRRXIkcNDCrYG08QhXa2/dTueMKYeZPLsJTCwVgTdqQAUfBRScqg4Xl1Io
Rdhtox/tWP6u7aFFgvofnnrrs/egv/Q6Ap4QaUKxoqByfZ8N7dRBIFcHlTkpLWAzrrWMjc+dNyYm
0s68M4rTwDEyAdB1kXHRI7ZmvaHXoLmMZ/h13cozaK+bEJNFxABwghR943SInbEowH3KrpB/dcMi
HwlboNa0Khz0Eh0dsfYUuwCdgM1Fyn4fL2ryv2T+SWHrSh1YkORDJ6DfLFgVmASn6i1Nk31kXO0B
9rwKp/Q3a1yi3atVaFovXvVqxZQpqbokWsnt3yZHX3u0P0mYfqRdh/HPvaIhUThN5C0lsMsLHZX/
e1ujXw/1bDN4yA/w2tPsz1avcB0ekauhM1omZniI2EnVEHuV2Tyb/q8YQGVJs0qga3gZsAt+aImx
HOf2abKVHQ7lPcK+IfwZ+dIyA2/I0s0hyMPKTKmJYJAx7g414sRC8mk+Av3H4bLWFodZj/fU2NFC
49tYU9Ia0wKjCwLJDQ46B8axdLI2XEEwigwRXYBubCDnDzMWxheq4640/Q03gXj+jsIbTE+Ie8V6
6qpdgAQ6Q+c0lzR6xrwN3/uKpHg72U75eeqY/E82uKh3TLAx7LG/mvtlllFq+8HHVIaw1uPTkN98
TjUIbssxv88dZnQ1G29SAA6IXqe+CuM59RoSJss1428bql9njsva1w6GS3J0n6zmob01OdyRJmYG
/IerR2Ey/24ADlgmuW4tZpyc9Ng+Da3MBPl0qJz7tyb4b/atVZRCkmmxG2WJZeYHG2tWaU/0N/0j
HpVFUq6tYDzFIy4hZn4Z+5+ZhHVGeCWTJiJZxDRdrAxos9ISNpmOw9+E5tOKtip0zMm45vhol92T
7f0a07dABrg/yLuoQn2BIed/ZnkJqVsAM2psP9UGBpd3gmc4Nxq+BV+YJ4kNxwQD1KadG2u4oyHY
M7yVhnVk0KzOM3YFPZRvZdNFqE4Zb7D91pDIrD1Vd2Q4O/wHjW46f4bOhwMAkkU/MGFyMeIadGxu
GdFR3/pJsJz94gbEhwULPM4VGYcKEG+XqAea275qDlLQhpwhnhGszZe05niFzCTtm7z7TGoUvUMJ
oV0xESIHJEevvuezlb1xUriJzKQMdu7eaFbYz9s3avKdA41Lw+I1qagS7XahuflaMBAvMs95b6/E
V1Jw1Ij5lSt2R7iTw0cUzqJHiexQ/+ZMH4MB/6+NtI40xssoyY85bVTV9kysmYVX/g7zhZFADusl
YvxKGEQD2NDMmLb547I1nEfQrH2Q1RZAp4iXU/5s1QwiIfRRdv2zKAHR5JatqCrAm8hy5UoXD9le
ZxhadPgOIJZj7LmlgPqLgGZI7ufEfKIArAu4vToWvOour+4AZCb30QqTZZKfx2sTY3QHDU+lEG8Y
MEy1+6zj7B+nbwl5x1BjScALw/SndnPiSUBEjeYZBAgbMS3nz2zLrjThzdryayrIgwOT0ZLCIDzP
GPkMuig+aA+ik0cDS3JABiDkMRPHJDGbDtWEBTd17UiKABPLWgVKoAEs5OCHz5E5xVeCbzKNrsC1
buhEjF+1dKGxKs2VhaFlj2bESWIu75dUzT9OtwOZrZxtFgNot9ggNe1GAbQ2lGapw/nTAggwXJrG
wxkm7LcWMT9As4KZNFq7Q9Nb6Se//PCwBIT4bDMmtcFDLOwQQ7RqBaIMskkX0plJHajTJaYIX3iL
EWP9vIfSByACXsKLAp8a4EQa5FT1aAFZpK54ty8QmxMPe/VaJsnRXijV3kq1x61YDFfM6kCdad8Y
iKCJ7XYxlBH6ssCmTwJArjFX1nHVV+w7NSBZKQcl5oVsO3qNYElWnn7VO3TEVPHAzEiMr9LXM0RZ
NeqIZ50KFIbkw2fsPzhb18nRna6yDveMhIcR1xOgUggQ9apwqnc8MZkehStRKidetrHmYV3pQPOM
MlKXMBauAJBDxVjUiY6SfiEOBl0A6scDKsW7VOf4BikQPMoCdJLdJLPP0Mna+tfwh+cmtTZQ0tdS
C1uQ1FLOI4hLnF+LxqStd5ufLovXae1uZpwM+sHdyP0o2dLMXANeQwZKxeEz7YgqbRU/9251r7yT
67/4DIYmaAaYuzGW2RVYz5T+vLED+FTuPbcKiKgAtXO+yoL/dCQykEJcqh4aUzEp7wINndERD7/I
wdW33/bWhEkcVr4t8CS/Mli5DLPL9oHLIQ0Kgql1uBkIbSoVbdnjd+UlmFv3fwOMByrxNmoupucv
IyPco9lWFUKzdB8W6DlV4KmBpWq6fggi0kNwVtH0g15TnmCCNAcgmPAayH1MK4Y64TbnNo3uBWDe
s8VSF4YCT36DIpPqKOs20uubIE72revw8/vXAeO1sMoMjKGLkywwYbJV0E0UsHuZQNTHuEJU6YwE
ZGHYQAUz1yrat6M+feKnXUUu596f7VEpwPHVyfayjOWAytqnhGkga9CB+GTTaMc6hBlUCI+MF0UA
mfXtoplnPhIee3OyldUhYzNmU1pAFZsVyzT5BckRlUDkw+rWvmSRQ85sjFumfULN+dfjxXsBmf6V
iqBUg47dQRGvh9jYRXPxXprbBJNEjV6AbI4MOuStAcii8acNpOptx4f/IWieTX/67zGuo9fUNNa+
O71YKnWcyhpg6MHAp5y/0OzClNzwEbreQM/NIajpmL1oixyV02vkm18Bhnw6I+OUADv0nRb3tD96
ZGroaLo0xM+J/gdGVQ9/AjpDJYYQpYYuEmZGVKDFcHtolKZPD9PjgXm+nw8EBnrLCBpkRubO9Fq3
F7AC4OMNOStUXAF0rNZ/zYZwNSKJVvrxUYGglkO4FqtIGc4KtNIW1LRGyVaB8xP3GTeSndR5Bv5R
Lza+mcVQnAMQTLcDX4YslXN6OxQRZF8wVOJXNuL6H+HzQ/mJxBPeBhhsgpuxEUGuNRWQLvIT3v0W
XWl7lBlnCVAI1QUUXewiwaXdSllxRsha43LaIfEB8NQy0muN3Wh3T8GMqT9kff0rndLV7AevpRE+
NyW62eLP5fP7sfpctfNCmbKXMWNyADtSL190l+Hv3jC8T6niJt09Q6w/9ihK2do3srWPHB0W5W0X
/+J1S8j1l40+ve7ztdQvQOiLDmWqjZ2rVm91WNADkJ07VJvR+S0BaVjnbYzFdWlvoThHzioIOvxw
v7CGYh/iOA3AmWx9wdRkHfmPLjKfojh+EZTfy/7K7n+ezmy5bW1Jol+ECMzDq8SZIkVKImXxBSHL
IuZ5xtf3Kp4b/dK37WNbJLB3DZlZWZdKo5Uu2RZvfblooFgxFlUbXFmRNGK9XGHoybRpY720aAec
XYXWHmsm1NfzArXepqWZCNsMevGjiX8o8ebcXTUgLhq2PhbCEwDesWTIVYryRgoAUftYOA91LDYp
quLQMRpEhca4Jb4YhTudKwKSQ7R0gf5IwjaHz084P+RFp69Ea0oancrsZMU/QHmOew1gAFHAKksE
Pv/4KfnQ7PXgQhYUB1QHD+hzjk6pIzTp9wpjhUG54V7Pmwm9fMu0Cmj+jNE++xWdAXFThlslHJrL
T63YEBVaTIRRy/tJ92m75sklFgK50TDxL4y00djeTy6uoNtWuwvKxU2QrQLyath9YBxdZnf7ZtpU
aHHgnso5JMZgZYY/gu1ugqzcjq6/thlQYVrEyQ+CndPSV3S0KWXjPO5751cbYA8LNgPy7UWrEFLb
DT1f7K5z0YYYmmF+EmzSr+Yl3a7UXPJnWjF+ZCMDn4Z+HSmW+/9kZDNdeAzUO1MQHFhLf6KslQpX
6ggiIi8rni82F6lu91PkfAWcBGhbaRx78o1U8z0ATBV0VC9/hFBIi/kJRAuXn8fUxbBL618X0ban
f5i4dzZA21FyIQuZegOwlCyo8cR507CuIctlBvRj7tkL1UNM7tF9MjP8mRT3pApoUC81Nw6OZeqH
AofVM/AtBW/9d6TaoIKzsjU8J3OYcDoUlcPI+BcUyMy64IQP1wC5J36+SStl46sdcAny4P4vZLmU
fS2sxKNnvwYlFQo1spTq8nfpXzS9ZQzTXQsF1HHI2dsgxbwBW+Mhkfl96cuTVAvSV2GAQfv38NH0
9RdWr/0E1C+ajsMCGqwhbvhP7A8i1IxdtKL2px0BhJdIhl5/iKh4wX16Es/Dgto4GBT/Sr9j7AAA
AHeK6mK4ZzAe1rkg1Umsk+u/SVTrrIb5i3ohYlA5QtQohNHyV7UHrNdfZogyBD4jTCpRz0Nip0W4
p0kjI7QevnZtx8gZb4MvLKRCnGCgV59bA3yJ4o2qOzLtrUHRNyU6T4hBdC4upARucsCyyDYBhwvt
nJAl6AAoJON3Q3Ss4DRfGotAoPuZvJkHJPrKOs5ZCkunFFwUkqrU8TpfCXq6ZZJmuPRuvEAQIzIG
fITldRBc+CgN3U1GgZey5Jb7aQ/lm58fR2DaCW0/D1Aeml3ec2x5croPj01fSAHw2buhZuVHjNgX
BWqxS/myQ+NtNPSryRStZBVVcFedS2bsh/RHyOFCrUUSNI+/chyVgpLZRHrIsCDGqrw0ZImQxpcM
Ji/hkLOPj40Y0lsdLIbGooEHw2sgNeVwE34/MHXHwofsrGFAQgYsqGHbSnYor6sYp0UlJE29udw3
bbg2mMSyfmxAfOUpl3IGPsfTZTmCZLD+ifYuQbxRScJ4kZIK8C1LfuN2R/3AQZoh48aD56ffgU/3
SH7h66XoTImOOMmStKaY4quAg2UNOPPUZYYHjqyL1/YkQIcNbcVI5wfNbTE2NVdbp0McEDAY1+AR
SYRJIOunjoMSfU85EwHNrYlc/PgBcQFohEw2w6NNQpmi5OlNAUxy6S74jHw3G4EEUMJ3CTZY8vLx
BCQpsQxcPcs5FsQGGU0Il2IMv03xJpdcPL77lqEveGfZKsV8toQ0hdLTcq2Tjmk1CwPFyVtuk+4v
xAUxZ1DUUJMdQRcMnlPBbRviYFHAfHsfgXojBQWHJhifPJ6N1qGa0SGPvDXesBWafIJRK0RHuWBb
h8koElUURcMUxNgV51dLOXUekjiHePsqnDk46UKBOJx5MX6wTyiCc/fXScyn+CQMOsNcM3B2wFYK
bOyCq8egltJf2ZUK8cXyRYZtpXBimkRp+2VAA8+aHhqGRmeDLoCR6WO4uG6GNXwGedCIMfjieTNl
gpNYACIPf8VD5D+VQuC5r970g/t2dU/DNxkLgqwWhqrKMTb5DJDwTsG0Ek2Ui5hHd67SYmisfLZU
czsa3Hfab/Ffx//UdZJnO1OXXpC8jPoWFyG0VgHOj3OPQJNSBV10zAhsF8arDs2yOw9ssz8Tt+V1
QkBq9FqiBQqZ/HecPzjf0XeSZQPMR8vZebNYDDg4zzjKx0d5LpOhH8tExW3mjKUw/1fMWNvBZzuO
tmTY28UUQB3tU+uBuMHhjhaKThKXTmiuOOjdrfW0F8ILL5Ebllv5piknEUXxBts2f3akfWbQG/Ut
f0r16Hb5RhpXHjSdDj6J1BPsvRQzts0ORiNeqBZsTd0SRrB8grIHx4h+NaxNpxhqiuqG7aslstt7
2BylxmyCbd58Mn7VZeg8zbOU+vyTQSmKZpwpbjliA2fnGy+cd5liGHpyINvdGb5iusCRqJPdjYhJ
ZlTh3t0z02dn5FXzw0mg6UQJUjUro7l0gXnoWqYL1hygmr09Co5Y9syRyb+xjpBvZ5JOVeckESVE
FYuyy+R2wpKWioFQn1k9XJBQrls4JYREOJypjdxZK5NoGEQgwiNhMCeqSbR8uJJ0NNLig28nY4ZO
aV0qC5v1doC7aNF2nhq/yXXv740VrcsMmJp1ISjAkUmh9PcpA2ezP6osh9WtUX7XQq5KjGYJFDKZ
NxRlfr4cyCoBnD/ifJJZxAJKRnlrZhwrAENJP0h/0IX00GuUK1J18VNoKlWEWj3Jml8RcFm4hyDx
ih6MOmHEy1LUeLwWSD5KOH4Sekipc4KgZbcHdrrkBCFi/ap7kdaMZjlDMiECDsFeRnO7xZ2n0GEY
dg9BrcCLNjYxEKXmmGxMbAeqA59L3JX5gm7Y7DoUPzzg3lwLFMjDlWg2W7sJnQDvrEdHkJpUGSAn
km2om91+G8LR5sm84imaW7Z0bGZIfQEJO0iwMKo/pDlopnRRGlwOIAgwD7Qp81GBzRM9AS1ua587
JSLumQtBbxhZxS1N9pOmaKsaQm/Im6UIni3CuH6T+rjNtGeaU3vMqAPBZdvn2TfSZ24Epgfs8yXF
GgB92EU6LLMs2FkbAI+jXagxqg9M/bkZ7ramrwVCQpYwMqno+OYyRZIvJ150mXD7A34Vc4joU721
jHhPa4QsOvOZoooxGUDJuC3MzpCsEmhfGiTCuMaUuEB4/L8OsvEXaOBUpgy4yz1D5OW8ZjPbkN4H
EMgOuKPZ+Gxwxww9wwWQ2kTud46KJtev6AZVsMvm7NOJSOQgrsYV/bagOhX+GmzpJptanXvoKcqq
LMUEd4nCR9RgOt7Bs/EsI32KGLUz7IGq2CWLBPllRvLRxj88e4KnFHKAiF0CKagzHPImAYV5IYHI
AA/iAUUKQBliFeeWQurGEmv46Unn0m199xlsDYQMoLJw9yab1YX6lVcgRKhhvkOF5hYTxrJugiDH
XngpTJ496gMZJgMxLk5GuFLYtSshOwUvB5vFAXcmKCg8IY1qAvBCUCxJrn76yeuQn+twrzu0pghH
RA3WtOeyvqQlGiM0qzGjrPI3O+UrK8SF9FZgw4uAjH+qxqRAhM+iR1FYbMEMLh50LhqXRFUXtY2g
AtAi3OEX2QR8mYGxeuYrySKOVS0cGMBR897MnCfuFCsIWPovNgADxkt9oHcvDJkuIlc9YrKnBdsk
2SqBzNyxlgU7M4JiZq5Mnu9gF8+NV+5lsBbbtzWT02AD/1ECWj4wjvsbKBsNo03ZRBNzeyNp/+CK
UnRVXZLt6KRNZNk8Ld1jNlNiOogRedg13ic8ZDr3r6Z8kjppgG1qOAPHhmJcVer4ibVDBhKmRZtJ
IcT/G4hYISefE8e3lxYeC3EqcemYTe/SUI8qWXgAbRPCJLl2CGCwpeM4wMuNOftfbKSmf9n29AzW
/BBkJaJeMH8FfM+4alTVw4SpC04AiDEUrcqIaCh1oBkZXgvKFUcM0bIIVSzHWnPmECfIMS6HgxSk
/KpHMKH0WwaeUUAjxDFznO8zhu2eqS1zjHlz6FwKIZwpsDeVW++24baDIdIhB9hqmN0Tij6GPDPa
bYBUkT+RIN7QTOeC29NlMSqqq9lGi2HXchkkgHnaOcrv7CaPC9UAz6dUUhNG8hwSuF5ogCdLeWuB
aAe8ahl/YOYrwr8GJZDCXH/PEIMo6zm3FhlmyI/5yC6Y7M0mYqeU5/ychxlI8st2+YVI6g36L5/9
Jp8V/nZzjD8F82nxlX61w9YFLn7Jjw6aQ0HZVCgLi0csGk6JdfAuSNPl0crPHmYwSSRIM4TXcCiw
mIJX2WJhwnxoKnZhTOqQrkvwJhHAoex/otThJpq0ZQLcU424pyqmnMYXyWZ4In+3PU8Ws5PbEIwl
zqFk5EBtIfb4aIDwpCSqRvoh8qgZLUUWHstiHSSKbveTcvGpckRQhYaK7o5OgHRH+yxAP4gATRYA
iMBLTvxRZslaqf2tJHzf3dDraMP44p/aic48qL8dvdkWNFq595HE1lLBLWjuHBbQOU8lMC59KfWV
1CxZ32NtqELTmxson5A/0NbRKcqRGWCG28lRHfiTuDm7m9pL/s6QziABlOzz6LDmbYJNRbhLgl35
7ALtE4gHDxOUQu1pmmh6mF3U0cP7VkYH3axaj+tgXqah3wWMYfYKm27YtbOYucYlNATyqbbpto1R
H4Ue68DmoXD1izT56kCAFA0cgSJxqYOHP0VcsZFOfUEXPg64yc059HewqRN75a6YSzt0dnbHLuVX
To6kpkAdDrFN+1W5BvkxzZ/HuP+rquHGS5y1AdjEqcQ/jNImpzuGQ82kcbR94IFQlTarVhhO1r+J
Aaw1WYBD6BkmefPBAoENeFGi1lOLGe+3GLPpo6gLPUAxQUEMNNEpJk+mArPhNnsB7OT+UEGuS+dr
HtJNEP5UJYqAapa+QdpixnCwc2KikVdLoLY501Kcq6VpImKDCU53SXDrRty6GS6PwJPQur9aQ/s9
BAmQ5si+sAs5ilaVHEBpjz5U6cavjD47bykoCbGSPEcStNe6rDcBjQKGQlbPOeYwso0OwHtM71rR
Hnv0gJxRJC9/CDQkeocQFqPDqTgcHcXR4GkreRSuDNpG5sLolwUViDm5DKRBJXRBu2pD+xxUTCsk
puxVXllW/2GynMvKuxOGI1tqYoGQGqsFvUSmG6dsMj3ZaOdbk7qAKC+NJe9CCg7QQTONPqm+a2SJ
/BTPixeR1v+LrWDRuTbGCPFT67KgDJUE5h2+z4Jq+n0SXvomIuWsN1+YlN1z6Rj0mKzu2A5wIvwr
g+LspdYWKNY2/F1uM/jSchom0mx3THIATlghyA1wO8ivn0R7A26HogaLDjdteygS7DsQ92s81/4i
swQDMxJ5ihVwnf7psJbCtBotMEuLRncZ5tPJ879csoc9fQki1HsdIKuBSSa7+LoQSB1lJfbuDTt0
PqjwY/ddmzbanu04Wr8ufGMbdAoWbOrfsYqXGQyZQ9M3DJiv85+nHa7dWRG/5A63qT+YbGTyOEas
WCsYu87OD4iCgTrGcsA0VLYdgOKZ5i6hGnJctDMBpGO9FrIh48hkHd9F9ZGqfSfBWfRyUDO409av
mP9r9c0gMtC2sh4Xow5XY6gXA7UkfuoGaksZlim+/eyOWJ3EwC+lMDEoFTIoshAKaqz3QUfySwra
GASCcfclzJmvVDG6wm9NZT2XeS9YrFENqyRgrq/9r6coKGSom1WWjpEYuwKuI9wL1vgIfuS0UXum
ihGUgOZakEswKun26D/R4XVzyoBtRbHEwrPYZ51mwLIcNmcCgAjui+U2bidMtEdj8FQ4JwmewjXp
Jdt2eGmm36wH6glBm2wl3tjF8OTDvaUidq8/aDLqCgKc7fU2LAZuuZVqocfGtozZZIoVE2FUA3rY
6Ey8HR4xwDiPmM849AlAaArkNWJeMOeWAMKbKp1bxCMAPwo7uBqYbxVXMFfAHzPe+tPKsBP2lZ7M
sD1a0BrAG3H8nUzZPkpRDbu41jWH0EHrRUsdw1sCjZGRkWiQgsBRKibqiuFsWj+DTCpXFzqbHucD
lxmDuAx3XABq5gZeHfhIgLUmfRMyQLpukha6dMty0Sut5bYkqYsjN3YpsvqHxWTg5MXKc/KzhekJ
MmS1WbfgxB5T5kYukvnvTjRLJPoCUTHjHP3VYUQHjYU0PC0VBqVTDn5DopyGgF8x5Z+90SqpMQC2
3iMFZW1yfGZ0460H6CgIk2XR/5X/5c5LTyvwk8n0gRQLCbmzIQdyWSHM6vDSiZEDvjKkpGy03oQU
6ZJkI1wVsdeO00VbGlh38BwC80qtdPU0f9k6Ox4Z4VOdkHPCCc7mbtLZ1QsCMf0KJSm98cgKgxGH
X9fqnnXtu4i+ROQcNkwpQSmnTHRrJ71kpA1MhXcRVcAuDNgy70/3KYUklzZsvRVngYOrhD/U+GH8
JuVuwcakxsO7S/3XmwzkZ/grsoSSTRz5IiBuPvAHb0FLFyATkeZA5qrJLnxm7MSg2TGYphk1gXRc
gpScTMtNlpOZrATEd6gYKTyEFeylmgJ5MqzpVfoyXggdyHOgnaTzbYp24WKFOLjXAlk7MMQCEuJZ
NA4hRRBww8BmB/n7WsxecOJKWXxqLIXvoaBmSqsx9cioxlOvwqU3w0JnJpCv0wCSWbey2vkqk/3A
2c+GH1xNANwOB1JbyS+Kq8McYw7F5B0fU9MAqAp1S/nTV7hxqdumdzDW0lFD4fnKSnQ80d8kBqJ1
tsE1pAidqNXstFs3c7jWRU7mXAUHNFKVKQKgYM5vRMujotKQTje4TrxOmJ8OlGysDsix6TqDXPYo
+6uJ7x0hfWwg4npGO6l3BXsG/bPmi8I1iBE5kHqdCzsmvf5LQAepKdroaGFtLFS8q99YAfucTyAm
PCo5WmrjrgSRHZrXDqN/GkSYJGFZcc2A+CXyu4wngZz0YAwFdlU++WfEJc/vprPRRi+CfgoATH0b
t4X0tCLKZjOxKO2o3NFRkWzR8JdMEUqtwDXMlPlFJDl+c8vhUMRwiR4zo3YmNAX07oiOtFnyXfSF
+Jse9cGwU6qk4xpwXGoYbehfDVyCPGoFlW2vYKc6zzZo7im/Uw86XNhPHVYruf405jovkDJa2slY
y5ErskAUId3EXCwNgo3MMaLMk28jqURPuk1CT60gZdADb2uM/2wSF6O/wOeUb5nNopPyXxL3UkAL
wiafqUWGKrB7j/206uzY1fnKUiiKAj/ZGAUIQYSxefIy1c2fyaE77/FhKd1xP6hn4PwJY3Oed5uN
fwpulDkMy8I6Rhxii3APmJgq655yt7TAdeHPAS9lRLRj0uMunSK3UYYnHPNMW8fASTSyp4/TzXfk
WRxnhKyAJ1362ub4lwOgenAVAogZFxF9jM1EBsJdgXIkHu/C01Ey+sPZCY7yZAcE4ryemLOdKxeR
98cAj4A66Iykz5EDjgeRr50tdGkWuHpIyg9I+Q/fKrVfYF0iOIecKY9i1D+2/cBIAwborECs9BDF
S228C7nJE9YY1+V8CBBIBcmu57Vt/LOZLC45hBJDWJ8jAFbrUPDhzyP1Ed4hwoD3bGMmqHF3oKjA
A82BHZLBzWFaM7e2NATctHT4RegM0Mt8f4+zP3O29LmDhhe+E20fXAMJ05raox6kz2UanclbDfEV
HRvBVE0K9NL6a0nQHzmwTuI9Sf1ImpYTVk/RMWdeXzoeaAMBybhWEf8lpRzMgxvjTc8cJmnODKn3
VXaHgVPyERMqJ7kNfAEhc4NUZ/+u80FpXjFj4bvGk2jRZuZqNHtEjOCeEqrLylWg3Y46YzYFtXkA
wCQiHgcLZpCU38dkMu1O7dHZ8I57/0LobLAPYwijVVGvGvh8mvFn3hsMEtIngi9QoPmcp5xCkEN4
kUlQI8q3M1KxpfAEfkxLHP7mISu0oCaiX4EYZMZIfmD37VaobuDbKZWZ96HtrXl6uuEzNsQICJV/
Hf8V6ImuW3ACnETCvj6M+EVjGcs7EXmIQLvGrzSuZX8tzHs88Sf1fkUnXgbWMqT9yLjTEAq9x7ir
VbxZnLnE/PbFB//chod2k2bzSnJtfhinm8xK40p9i6kwWB5WogmcIywpyMeMkBtd8S0IIjdCmm9k
2zaoHD57ykWg5WhgjRgTIF69crgFvjcCyc7OZq7nN44Uw43gw7O97fl+WKTI8VJVZ0GvY/UogZLz
AEKSJj7bA33+8augogYSi8wb1hxqtKUlU7RCK9EKU49gz9YDX/9HTWOharJNpzsKGCPZw0V0KcBa
oWgnlCyia6L2Fv4RNGkw/CehrmGxreruYC1WUkqn+6G+sicCdDIAgRdXIUCC+G8OUwLSIkOzNOcq
kjnkH6x+wLF6CaZS4+XLT/DtizLf9IjGkNwjFFEBPlQjw5TR+saNDsRX0m8YgY1r4lO3k3oHwUFE
0oGLK+gYdZ0h8PEpJibFJDNhElsIDekOLH6Ps5kzJgb/49jZGlTBIsPyMB//vOBMpbF2w3X8n3kM
DR401T4FG6hwmugw9KJMcn19wXWnO8A6NE+78rnSDsxzNFHyYhT13p+wIx8OCaO3SrZ19G0qAw7N
ZqLEcX8ljmQgxWzEXfjMAwlN6THZU6EP4lyEuOtTC7GvkyU9ykLUjwaTVUqTbQV/zErQenxGMyAH
j4IVvLEm5HFqSPACvLWZu5FMwtzBg1/km1I1y0QCa7PZBMEri9mIpPhrfHWECuOb6GPwTrk7UOXY
47xz+EOCXnogM+F/8GtFAmaGa8rrHb1QWqmrptNvqgHTQiSYRjyfAFmkQNNV7ah04lhQ6tArNI89
1tU6hoNFsCfLLgXrpi4i/Iv+ph3uTnsqk2RdYOxEohGiRM6Dy6dl5VvpBxJoRrwColuEOUbrtyiE
IyBHRImAHfGu7as1d4uak4JZRc7YG8zLRlvWIm2FMbcnfUVbgzG0DCXDggCjCR7KRxPYTKTLU71h
kwAytw9WDjBJwfxah2i0gXB8JDymujM8WQBXARp1rn3zKogfMNiETEAGOyHgpBcSXXbMQhAeCjpc
mDZzbBZtaH123rlCpeB2e8olecA4uYEwU7Al7AFMiBbcYgGXHcaB6zz/h+0xC+7XJukNoLMZ0XtS
LrBLC0EhnR8ND66/3OAM1m4OScD8SH4r6oITlUqFN1LGRfTjdYBjSHO1+ZHAQbTrTNp2slJVPFl9
dVg6kYY1zHli6Bwc2QvnjQn6QUosMSCRV1Rb6lrFEoNnyEsbDKRRLKiTp+pxU3GzSSkrLl8M5dLZ
ZD1PNblLUZ8SCo3a/BJNCpBsYaG9d41foWt4eemdgdqQP8+6AZ6k/Qv1LU2UwXm+QAqITOYByfhf
zEDzwy/u2D1cjGt5FtBqUnWTwD0Jcs3FYnsidaqFCLb2T0l0rcJ7BgYCpgmcaAI9U6ZZBfZr0d3F
3nGsr2NbHxRqUE+/CXWSjCcBzqfJZLf4NdbYhwHux6qTkJPSPWSwLECHDfiFd3brX9GaJPPBVYON
2cb7CnyGd87JUmjs8d9YudxR/FDG5OQ3ykoJ7Bfm9FgKz0qHSz+XP5l/d3yqRUgzGDUrX8/N7wAe
q3gvhUyIhnfB4BBMtcyVNrXL8s0vf7Y2wkdo7EGNUV5ieWlh1wj/JJdeY46yBwwQ/fIiExEv4Hg9
hptHUtDuTnycqNKShhd6kXT5aPXMHb/iIT8HDophRolkNhUv2b2KQKxCEShDsgOQ4/xlO5Bdz6JI
Se/ybzZMJfQjujIM5jShJyW5cJoSKrS1YZ3lgfaW/px11gYjvTNrC7GyPFDqTKDWUtGNsfrMJCru
gnhfsowLO7GSWTv+jsv5rcLs2Wc2NDVe4vHhaAHwqFndMkkxtCRt99iDSP9esVMJn1mPcmt0mBBY
TqyClTQixbZSsgDFu8hdJQJYQtuY6SvZdtXUa0O9FcA7zlXsR9Tiqk+49AIwUD2hMddJv0T3WvkI
LeWbvq+GEFCgKA0sbnF0fULgnDNHZBprpVmW5CteBzOueopbKPGUfKs2b8I7eEO9QZUsjG+qRQtN
0SAS39NYfReFEOh6cJFO/z8/GWgN+xVetEIaFc+tTO5DRCpmiIoIdbyG4KHdAXB6lDkKGAkFuaCy
kpXlt7wu4DDRB+nrsE0XXYXDH/od69ZBCWX9Vdq2jEIx9V8xoEScjUU+87/f0n+J9lvG/Knfeh22
iAwrpIxBvW2D/NuISiPJ1kI7yG3vnUC4h8Bjk/OEDyWAMGh+Se6SMIcliE0cQMoxhozS0c9h1LyW
VCRUu3A78VFT9iXbRJqq+OxLX9xAbKSKFgk8URmxyle1nu3Lfifvj7qNRWZgOiZcj2BZszqybeeM
1lRgFm577Q6rWGO4HKhFBkHMgbGrhBlKjlWGGrrTwDB1/K8cJt3aVY8fibBvYx7sfZDHHi6m678l
LkhPWCOgd9qOYvWJLjH8Z0XsOTYBx18qf8UDlaqPxNJV767zkYbqlgVQ2FXS1PE36AToqsQPq07m
tVR4Qs7hBlpSaSN7zKLyVd45rlsyUFHzzISF5d906zNPWXpopWRzzxC+KZgPOzWhjpwzoQhPfilv
Ob5Ba75hEslQRb0iaOum91HgF4v5iQBR0l6qgPiEfnQYmnNC/WZBwD3ESQoIgX0wxn7rJV8eiy8K
vjCaEFFNiNIRHlBRGcJpFoBFGahLRZthsfWEWidxuSwBIBP+k6Dhnj+jSwTY4sinwW3gISKcjrpz
RHAjH0uqFgGg5McUTgDewSbkUppL/gXlYsIUn7GHnIA4qgWfPe7wrqnh1TThMakvAOjUeDpRffTm
Gcc8YZrd/qUgqdqAYpmJtF9vvwUaDRrECt/CZYshr6jQy/mFhyqeBSxbGIzq08DBQQpvimToS0rH
RjBZXAGIFGONtW3G4/DK9heXbQLCD4NbLh5yeXw19IPcHng8EUMEHGKtNPcgmo3/QfxT0uGEhAOU
QAv6ixQJ9FmCugxYYjFwsJKCgkKws43V/E9R0HdXkP7Wt7x4oQQFwdBwqyiKT664DhlQUCzS5UhD
zH+z/ehPSB8k1ExXgL4oBwXuFi5VlLKclE3ITuAGgXrXghvxoXHUwbrboHbKg2pdw3HVEJQ2EdoG
kBCijcEiZKnxUkgvhvxCFsjFQDZWBQveh6+iBrRU542I2FMWCd7DJ4vTG1kVsV4x+a/SgmnEXudh
Y+XBx/WpvqwMdiYconZezoz4yUiIYKTie+W21QkiRYiv6DEcre09a3zAehVgNfMbDkgsmK1EI4Sp
hNeHEDjOdmOdrSLkrIPang0T+y9vwLsDzLFed5AHVY3J/9nm2Lm4SPT+mzw0AQpyoavSmUrIX/jA
7k3LlkcPrpPCKcQbIcuGBUNoDH6j2Ae8QZ2FwFVZGCRCiWbUZzLUg2OBVPAGoUctSC/5HcRUIsWA
YEgGvZknWyiA5FbRM8AcMDq5Rj4ZBKZcVQQQxFnBTyLng3oDgzTAUXpOTLDpaisHW3CKX4k6Rk6M
pj+oKfrNcaPbxUthZ3u5K8RZqc2lB0iT5qui7/AGfEQYx45QElUxW0hJ4fmlQ93FzssVKIoAT+LG
QiSIYFYIsoAsqMz43lT9mBB4arYUJQZGFErFGUn//I/A4y9b7DCIARIhLamEMWEi9CAgBBAQ8ZJr
9q+j0i28wwweKUH5MbsX2GxvjPcSxGaAMKqdIGIvj2EBtqAfCpYGGKIIEECKA/j6OktWPAYpdvBp
33pBgY4FUAd7PfWB/SqFsmvU/CD64OCpYoGtp2FhoLjbrDXPAZBpn/9Jg5eSdQF2+VaNm+pWNawP
h8ePNHUBFr0wtBQF+VkjIecNh1ElB3eluhK4SuAQdaw3Ayb7hf2hNsEpouZux78SpDSiXRn/rYeD
bmHgwm70Zi02SIGOdkpmemSMhfAHg6mjVYVUr9jBqQbxwhgBWy8UDkr1aiPxasqrG1QrdaNXKCDb
XaGhZt9wksgDEyOn1CgRIgv6LTvAUqjplq3CFvB6Tg6FTD4RTYLBPLpuRG9I5mFr4ELlwMdV82Pp
0rBV2YcT9scae91RD442O5rsGqTq12LQPE8ZYps0fjcR03QE6yssHnpnY1ooBvTwLKUmCbtu6/eE
0ZIKvzRTf8phJ1lqNl0kQ5qUeaPNAc/CVV1tqRtGDjo+VfoZmv7Z1r0nB9jaKcvfQK/2fIAFMjtW
gr25IGyPI1Es+Z6PdGdeyhz5L022KCroyVnOQ3qEu5wRw+V4q0d/6Q54ou5kHgdaWSlIRWFeB4QW
VonHef6aOOMi+VIjtHE+HhHbHJq4pEKMm4H+nEJ5/AlbKJ26eJYeVY6ooGdK27EZL90IacsP8b1y
K4m6ZQoF5srkeYl+LoNjKAggWgrWo525Em6NMSFV+sQ0DBmtcH+HLt/PpKJo/qN1efSk/lMTc68a
p4ql93VuL1XP3YoqXWMLgUBOmiqjc0wmP2phlmXEN6l/JQoj/6Gzp9IRqxL0RqC430yHRillBNua
RB7VWBiAMvrBoyAHoBVB9AYnFwSP6lXCe9L2687Tl0bEyBPURJYpT+qELVWBCqoETuo2g3+h9RB6
A+8fNn1/92P0P99EDBhbgA56lSCpNxSgNH9GRWETHnlxAhD5AHNqz7onCrlyLcI1NcYurlg09qEt
fpnqc/gHKgvTN3vML9iOPDQBgKgs6RFnkrlI16XaASbBcKki/H5QMsbZUXBJa846uy1UT3mX8KRM
QJ9l771Xpts/RVa8FB0NqqBQWnzgNQekhOYe8wbM16Fx9VoeD9yp1ug3VGyicQT+lNEIy7+lVNDY
kXPmerdHQKS7/yQQNo33ImCMIFVEtxHcPdAxgaemthmxwL2fHtMu61dCGKeyYE1XG2APwRPVUR5Q
3olgxYg9plrY0p0ze4uC5spHTLBQCO6b0cQl3OpPNOBwYgPjG3l4lhs1M4udog2k84hA413iu1jT
WNq/wF9GifkRA7qMLZs9dFhl7dmx0QIidJluqpnu4DRl9MvksVRCg2D0FV9xTrjG+l3T9FWfJR+l
oy+TTxBnYHDDewe+9LFXoCWR2Gfhbf3kcayirFumwN1gOAa6JjGUJiHL7UBGQhFmI0jEjGqbVg0L
bP5YdrR28AVLPsi/UjAO9HwPbc46dkIOqfLmgUqFwLleOh3E+tSkRW9AEGoWiXLoBrfcVthdkl8z
mxmPPymzGDlNfT7KYgI21ZN0itxZdrLWoYg/oRz3mpIc40JD2dT71H/OqRv6XMZ00fpyJFCWTpBN
efQirhUijCPtSbMCP5szviGdhER78pgZlBgZGc+iGKYkJykGfrRTlU1IiJNmuQ5tlnSTNGDO/Aus
FGs3ftkyLMRkUOM4MV2YvuiscsPpe9A7gYdkcr7UDHzKIKcDQyX/kEYt51pMMajrYao2QAcorOb8
rQAnQ86mgwULxlphHS7wY+NoFOQFxjHuWcCwPMzeDd6viSWoaBpx6qfcw2+fYqtSGLGSugYNiHRc
5Z2IXmFmCIAxuNaayg2YVYi9xPZOkriUU4FBiMpkI5dVkzNL1KERVAT/bI5UmC9GaWyktJaCSzpp
IRwRocljFHyrM8GZAYOSuYd0ku0G7TeVWmb5z6x0p5mh7aKOnaN9MDDvo+0s+1cYP7EPnNGtyAl3
0J1iOSR1VUT4aAb2mhBhs6naidDNhJXsGMWUQQPKX/n8ND1itQneJ282pNp3MAh6zGsS0DlD0kgJ
uo316jPkD1ZUkK6vKTZEs98dRuVXjbFeIbjVnXZFfbOSmW93TFYBVa6kI0gwNl9+JomNUwfg8cjo
Vu9hMlF9QHMKUiVkM6WYKA+WQYcJ8N027T9I+gTv5iOAJWAL5UEyDz12EtMftRsR+tyE2BZmU/U/
QraEUOtEINIi8R9xiPCgPylIWE1+9CpeJU8bSJSNnMGSjigURKJY63S9KBaIM4K1dh3Fvv062qwl
sQ4wx40D8ctuJThC0koCgIIqXCA91DUKqA38rBRPtM+M6KmGBgbvi7zfZQ+gk73TR6sFg4Wi3FcP
Nh1/h3+oTC4o5p0JhdnadZC+op4C1hdCUto/5pSQibKYGPG+zYYlEGafcaWenXcHGWf7Tz7vsvcO
npab1PFEPbgFlkDk1mtmfYqwj4hFZyV1FFzISCk9DLW0hyyb3UOu0Foajb8VfkxjYjXqq23HjBEv
o9PQzAGWw1SyXH4Gcp+JI1AqfF0kBmIap+rll9yMzjEXjL0SLUisId9OQYPK3EdppT+WPZ0ZYhf0
2VT/sQUVfxL0M2RpzgMcZh1gmc0j9y1G59fN1G8FdpHDXqXhtpqTlao7WGYOa4UwK2MrIwt2Qpp2
1mhsoiBdJlm3UbjqBuhsfQjMHOOMZRtqyKe4fT1sLUOdW6VLpNL7a9X6zW3S16qxNbAKemlmt/hu
xkHmJKkVuQEuqifFGDf1OEAO0l1xI01Rr9jzGisEQ2MbuPT/bfnq9kzBY8lVxtbnZIcLgbfl3XdM
iVp2eYnzeYVP+F5iPUu0hU9ojLO4CkyqviN8SCXV8q2DJHhDQ6Uw4r5QkDQI2MeIiMgcQ4afkPxV
I0I7lRwgaQWVsJDAPvYxgCFCY8dMLppUKpBMPilR3kvkG0sTFT2oj5iyylRkORmYk2JyamtfGp2o
U2JYgn7aLsF87atUaEzgSKUk0411PLOGSXknGTKoIaWPYzLWB4mgeEco2ohR5phqt9Q8jK2Nhfw9
wUw8H9x8hkwpnv38rUES29v1YopPdXuGNHFG96NjcltFi4uK9loDYOiJ/t7znBsH265kg3H2/7F0
Xjuxa9kafiJLzuGWypkCinRjAQucc/bT729Ut3Sk1pG6gVVlzznGHzGNTpBU6CvpTOn1s+6f0ZOI
FFneRpGYJpCDGUE4xdbKk1XiXWkVfODBcu0l03+Dts7m4jK4eOuOa8svzrRpqR2aOAJ40S5MTksw
JDp0a6IanKMyphiR3RxN/r6ATx3N5yCCqmWzF45XJmdiojKEIzc+jpiDVAzpcnhlHrNOpnNKTQOo
k7sWks2Dd53C+DFwXXRDK4d2I8UhD7sx/YOtsXgIRMX9aWRX6zs3asTQTzkKWYYaGQvaKEbhSkMp
eGPkYdgBvtFvHT9JCKauqsmAOAm/H9Yo/BCHJX968q307b4nlK5WrH8cR3hmULcExkz4NMNX8GD8
eD4y3+puC1Z4rSRvNecvFXDdSSjs4jIQQtrdVUQ4CMprIoZQJ0gJCjxhRsHiW00/lrAOKLvu9ApT
mo2nugetmSKNLb9Z4UmIDXyqLv4ovDLAOnIfGvWvBnFTpPnnBJY3AC7Lwt9ivnKgOXVQViJryI44
xN5zUJ6CbCRW7CQaXrniglq00QI+JoyJLquAByVeUDkfIq+hC1q/FQUZwnDtKK2RoaB8QL96sSRO
1RzfSkPZxh51rF61sfmGDO7TJonX/HWJOe3YNexQtJLBhbsnJwOQakNwWOuBSEUiFRwcMiClXXbA
vKBZ/KEEgGXaBvTKTa4TWXKVR8nSAsRHFvYupbuaYFF20dLa1uanA4uccx3Xqbf34GQ0kAiyjChV
xmin+ceKHUsGtAafhq7vhsA8TW67dFg3psh6K/QJGtCBo0iMnUg1XHQC9PKyy1fIAxr7ShczPHq4
CNKCpO/fYSOahNbA8+ishd1xB/1pzohPdn4s0yW1igF9SNZuumV190FLOtH8cdbDki8ZBsL4q9V9
wj4awDJ8BuzwtorDhM+IYUMudYmfS0G/TNM+18O73f2IRgqIGwAUdaA44QfswSnoNY+iwN9GA/rg
XqKmfbOj8TWa9sWidZttImgnx770zBrNYzzpTETGOVSfQv8DmM7jzhY6puYRxeLJFy7ngg8hIxdG
aZJ2YPfRqXKbk+X+qpl4IPFFGeONfKpt1OGU4EPxmguzVNGMOwfF3jpvuYYB8HQEAb11tJufjB4X
IwASotigjEFw+AUtyoKJt9fapYrp4o+BInKZ+U33VSAhoJMLcSAigJicvwTxWwIFzUm9NCtrxyYq
H1Qw/Y3TC4itQGYCspa4jAwgCIL5aUjfsBbMGe1ivDpNZXwKnlur31nMiBARmsgpzipSWljl58d+
rP9E1qcVTyzMNShMMR/i4CL8lVnmRwd6ToY5YatmlpiaAJehJ1wv3/oVWSpEGdq8murO0z9MZV12
7yXdvv3asYy1ieBB+DUTWzQDkYANRoD92qx2JUsj8elzyHIP6CU4mkDgESoWmflzAmnHFM2LdaGR
smjtc69i5oSSqTg1suCp6yZkUvCLOp0R029nYTFDWMDTBMJxd4KQf8Y5K2S99gqdJ6OG/Aa58GI0
rZibClJxkH2ILU5wSyDTORggp0uOf2M5gz5h7rSriRUKBSqZHViASQHSA/U6uYDh0dVG2463iLko
RgCBmuLBwAboIGqdGqQftVjbNBzlzAGyOdVPIq+yINWZ1GUVZ2OC80Dug6bBASUNLjqoNh7RuMXJ
/of76qTZ6sJ3yWsBdQF7h2904xenSJZiBqVpHhJY4g4gVJnBASvYnv0UKoQnAVCdFUJF/LGAqx1t
BAr1GeK7zM9Motg5HmKVLtX+u1WEbJMETX4RY4vt4EBWFzGxG3Gt7COKUX1y6b2uP2hldgQ4WVs4
PqPiltfDQuAkEW4wxc/mmyWoEiSdw1UgvjY1TDb825ugPtYApZM5LGYrPLvVy/3HsYBnNtthtYxJ
qSVXG8iCD01uM9+Wxr8/SVFq/emoVZ89o4wv7kBeSNkQZB335elhTNRznSQUVdoZLKJD2JIc/69M
J3QWXFSsDdVQbX3Y8qz7Ey2AzOlok7D/AFyssuwfQmm53Xj4fAntBqxILfeJWLI97u/7EBP7VH/r
y4DVuMUvxZjgQLAEyALiqd301F9WyouBfCnSkZbj36VOkZPO5r8kxmMBNYAuFsraUu5ezBBTX5Zd
YUIEYhjBqGoSjCS8WDjejvlaJZEudpOjX+oYrk8exKw8x4Ks8UzypbqYfjxL3f7PL4ltsSh/omGp
kvUJ2IRy5x62EJM/4ECEx/fIXXBs/tUSg2yiJ2MSZ4KvQg9xLPNRzFoxHRLkx166d4f3RoLx+uLQ
Q8BpOiWwxv06XPg8HynbRNYRrSlWMoRYtsLQq/5qDSgmsEJix4s2/46QlVPmx2Mh3IL0WzaKepRh
R0B4ARxRWeho8IVTiO1yiyz4SqTp2S20Z9v8Gp1maTNWJjPNiHa3zCb/OihDB6mbLWOzO5iko03Y
FazwX1UxrgXE1OoyQyElerLlnmtP9woNPH4iRPV7q13UhnMA+L55Y72CZ9sTyMnl00cMKkTB8hDo
VU+qxp+8xzWeFgh+i+iB0mm2bvApBJYjPM+MJR7XkLjo/A65b8Jl4T/3NBvI3FCN8zaKqzMRIXvl
MW60fcxpSl0AUrxTwyPhuxl9DdrFKb+I7nsZRp9V66LHl6JKqc9o7X9OzhAoso+WxrBCNTdefzKw
WiiPMON7BzZHVmORkOoYauSskS+UQUuka6FHYhabiJ24m15vXxQaeHhuhHAbKFUYavswUatasudG
878eDGJQqHI34I5qpqfhCjMFCyJ/KYpeh1eCgFywtZ75Kpok7evQfPPfEQyMz1G5i887ZBdXeY3n
7Dsn0e9uyAwoUeI476dkizSfAj9nE3cSK+SuzOCjU7ONMIH1aP8IjR3jcEpL66yTXFraPijIMq1C
MWise7WiEbEleCndWhOaJdwUU98f3JgrNcVnwgvh1O+9HfwKCZ9W6NeYfyWRuUQXPVLPG+TP1Vw+
tT+wkQqVNV1fUq2SP+IeuCQhaVa4IJnmASkJQ3KDjTpdwKzWvl4+MTroDflK/aIfaVBvcXByGIDh
/D/AJ5nPVUSgnUfJJQ+5bJlQUUX9J3JQiSbolJWDfgivxaEZo5eJ+12Dk5/85LH9yXpv1xYv92Tt
bJYmPmJDrIRzE5ZNJaU5ISL5ueGDH+NgNWONQddwF5+bl/BGtBDUWHfqWbnV4D2y1yHHsDuGm3LU
lgJO8eWRTTzHGdCVsZeBrTPspex6WJa4M+u1xI5Rb6faTArc+WAWPBiwfj4LaqySKDG0N8GB9OBk
WfH7RI5c3yLxNYtNO9tPom6wyCqa6QdjfMDnGHNL4OejSYSUTNYAmAkFVbPGxBM64jXwlnYBqfSR
8IqYtCJDzMgjaRjTSiwEA95iJgUn35U2nlX9M0FKyc68cbT0nBIY7RYIFRLG/Y+4clf5VNLq5kGV
cHcyN8CayGTBAqexTXoMpKMoFTBngXdgTrEInSk8/qEq7QcEkJNaQ3qUm5K17X/lqrYNQUiqAL0O
/UD8FA+ooFFfIRgI/0eCw6tW0TTCllJ9OzUNPVy+MEhtu4mS75Gx3SrOOTJ+LU231ZwfchJUTKL/
QfTj4abO46nBAGqRpebnKhrync5KkvkCFAncOesGCKZ9UOP56sCNYcxEIcHeEmEpynv839ZCxpXe
UW5uVG5HogBHW333FUBhg3Qgw8x5u0OqQ0NscT4jV/PivocK5rPZeZUfBTKQBXiryCT24bkJykHi
Yk7Dj2IMzTaU0E9u5dZdQgkizYO7JeWCiwy5n3ykPtinwMatjmuHrAvevrt7cQDXCncpMJZdUpys
PJtt+OGmGAbKUzKi7t55bD2xtlKtcGd12dH13XMT5I/Eai9lGlI1wOaIqGav98nlJHSnxzxB9vH8
O1Gs1nD72+Z8ULvqNlf5Bzl8LameA1OvWAcNP/zXTc17Ve3rLnsmFCzDSap1QPJlZC9I4NCHkqPQ
FVVHj8GxtiMsfkb+T+IdNYTo+n2W3wazcpQbweZLE9tFohXPXo5ht9W6ZZpycMR7a9DufRghR4Hr
KicdeIoPMUHSHsNMtWG0lfmoTxpk3ckylfoVb6tj+XKCEONUvJW/wGE71DOy8ViFQ7BwDt1Lgn+B
oXnnGDmichRRxrSXQMkwNJD3PvpCT9lsYtBh4ARY1c2t/OulMm0as8dqwoYvCh2JPIAgGfxgGQDj
aNlIcNsy4+KAcQgm/4HLZ8UsSXIkhkEXv0ze/ZB8DbsBfDhNP0WeI1dyH3Dx8juJO114zpcbaOsk
vtuNZNBrUINFxkdAwhYwtpdQtbj2HaI6A3w3Na0dwROhaesmPKHW84nr5JKS7kWfBU0y+hhhAFt9
n7Z6iLWpJWNUaxjbnK2lksZmq/F7X5dvAYF2AGEH10Y8IO8Ir9/aZZ8XoW3KBanxSCpIKGxSdUod
gchb0NHO4JL0Fzp7Lb9Wc/A0IQcqRHKHcMcN+m0hOnJApppOMO3q8+N6Xz1P5VMUus/ORMoEJkc5
N+RYLIV4qlz9R/4Xghx0ZrhVuDSghUM+3yJSXlPs+nSfxjLiMwinw4Ppqlv5e2zKi8LoQ6mfRW3t
4OnigJyomes9PLj3QKoy0v4VjDqh4r4QRzJa6T1NUwj6YWRoZT5tzHSn2cERT2/TK8sE06AY+Drj
FNnO2tUMk4zq4aGyYWAUfkRkwGBPq9phZvhFBPJWas4pnv+lLuWFmfmlqt2yTgCRbSA3OJKMaTTw
T6n+M0RbrVXpt4pW3kibaZkveuUwavQCNSsl36W080Ek+LQiBWR0BJtEc54TtG1OYK7rLtnPmV+y
ugR8VOGhwSMSD79q32wBqpG9lmF1lQy2Lv/QBe2bzZ3NoqpVyhrkSNXcpyojZBKDklP+Sr+PlIyQ
JEWMX32Tuoxw8J7Tcj7YvbVOimkb59XagMablHsjrYSuqYC3WVwupWDcgYO3+JJ0S9nxnMWMLqKf
JdRwYVJmpRskq6hmggHcWfaB+LWzreGQnx/Ss1q4+hqd0m1i587D6jFA4+P32I19oZjYXIynTMOS
QcZ3UaIrd16p6Nq3Zfs6WgD/RF9WwXSuCkZpFGe4taofvSGm3S7HXwFruB5jDlc7JVkZJIvbUdJH
Y/3UViSEDu+qOy5HKFQ9+hIftmndIOFLcvm6Gd0vH47Wpws1a+nyQiiN/4cjaVQnb0GQ+CJyuFss
opvayn3UVXqdrfQAk3gPAnFIU6mq4MKo+NSXkkljrDtMuzbxzAr+gloJtzGJiDQLVK/K1JOvhZIC
ZmtgNqU7YNfyBMpt4OT2MhUwp7c+Aw1rHUBzYd44X9cK282kti0J1Bgjw1x/Gf38Nw3tnZqdjMl+
9cMSXmg2tqTR7TCvBe0B0/CiG9Yuf0qRXEI1OVfmV67QV2U/Su/PFFP/a+gc5BkV6bNOphrYsdwi
Ec/I1PkHI2X5sA4V54qp5l/CeUjsJyd0P2obUesJECmm8rLVye566Mt4E6egDO0EFVRN2wGVcWp/
zMYmtl/C+tdepy23BWhUaV7ANYcx3+TltHMc99Abxnr0hmM5dv/C5rXXaOqerhhhJl/jtAmEGFLY
Qkt3AhJJtzINdLnzWG6bH/c5egmfgn8e1BFH8BvNvNWh4XQQH25rmT/SZlfr3rVz/jUM2HJS64QE
otGSTyTPXxsTAg5JI0VgfkWpinPoWOZidH66dfRtcz2hX7XUNS685VgPa69+9AmTsLqj6qivsneT
KFu6aBe83ZBFu/KskfCnrm39rylJFXvoq6PgUf3wMswxvffmuu3OtJW38YV4LgNOXPzDYhoq2X1G
3SNrglCq4q3u7A1k/1jg7pYMUoZAxAwQmsYRpJQLurD+9PLi20+iGAhK4zGjpEmxjY+ELwvNHlcp
KQVHR3/Xy+qMCPsu9+GsKv9ElDbGvCfEFErWkGOAIcZ8Dc7Z7CmP4ivt2K+tSXJIQXaJDrto2bT1
QGEmjeKoSHvOla1l0wsoz9RQl5tnv3ukTQW+sAsBFWblrFrHOU72YrgmE4DkhxARo4eoj8clr+cX
JlKitY9q5Ow7lY8B7w7aw0r3L4PHRVgsCiunhAVbwFiR5mjpG0lwY+kWKVw+dJRDMmDX47kZfhME
YqjfsIhDMxFPTmJgrR+GJj9mI08f2kG5Yoer0NuwNzI818lK1cdjnNN5AcPnsyXY7TMJLSsMk/Kb
5ElnAify2wXsasC984a0ss8xjS/oRddl5H/zOZd5th/8F2L916GL9RaPwIjNrWlpA+EYz64SfTAq
vPx2RC7+SK1Lti2JugEvKAxG/YZsbP5eOm2zMYb8RsKB0yYl6gXJgBbFlwRroT9215mcAdEHzW3x
o/bPpTP/zsWrfL6RkRySNN5oLvsHIElZn+pcAnr4xFmkWHolGLiZSkJeGBN4TThZ7NQjaib8IFJT
xZYhMbKeRyxpnZ2o5RipGYmBIQPDI0mboKG03XG5YJaNPx0I3po66K0bD/uY24ZmkxkvhcfMiGL3
nIzcOiP5Wv56DOP3tnlBHwGOPtjBovLxp9n2uw1wIXe/zngi1WoMzUKBZe2qoNNmbNsIkvrbTOr9
VLdLw+42GEAKGbn45WJSkOJI3+OgDQgDNI2X0aIpLeIDYG0cEFZMiGE9d9gK0cvRH4O/cVsQ1rEy
RoukQPfM/zsrBVTvo5ObyKOh8Sq2FgYfBBUt54XRnHt4Z1XvzirGEMncMFA9ZR1lkruZRJ6XtkUA
xG5AygDxzzhhUPVc7fq1HB8lN8NkokiJefPq6AtYnr01+ud7/7L38rX+qqvHSsf4PK0ncrT4ZIND
j06DwkZ8xyaFT3P4JDFWd3iI+s0xCdDf3JsIxH7ceSKdHnDB8iUx1HI3c1TWlSmvR8FhpqS8TePV
Sd7j/K3lPpMuAMSt5j+Ma+Qo/LrD9BpjXypcpl/S/VsmPkVFUEeqjXZHb3FvyEOY5Z8e5dYhV6EE
do7WTWL4yOpkvIxt2CvaRhk11zWhlimCCw2ZLm4lNFOGeH9AseXUZVjFCL/urNfRTvYlzLuwFQUg
dA8OHNE6N7sHvwJDaH7FjDyP80cEBIVOoDHNQzRszfgxYXC2bULCk8c80Zad7z3glGIMvUp2jdFE
j2OQPPsGSC0iHzdi156erLBeuU3B80miBAR2yR0kxu66Iu6qQdrvPFKhB/JKjEFeH1zmMb9MMAQh
RC++iagmjoxvyV11g8u3jYiaKDNELW7aLXwk/A3MtO6tNIKKuhBn1zysJsJEePvMCAc6WO2MsVEZ
2mWiJIe5IKuV9GADXxfPqO2s+uw0UX744AzJj8qobGKrJqR6tFoslgOzz3isEZFILkqDehhQmogH
nTeaYIjtkHyaFCP5YXPrwZdCHhyJpwQMBtTjuY03hDdKQoSZPUleOGIDhUFz9Ksvm55QsiYkFJB4
xCMvWE+Bul7kEC7uBgud6+PXQwtbaMSG9+9RZpwwHex9tvIgRnhGh3davYFY3xytuumDefVZKsnW
uYwODteI9m/ZRpP+pmrv1aCRRxeUL3lnHpvwVwfTUK3qwVDKXeOQYy/S16pdoe7/btr2zeMKmNLo
Eo2YDqyEs1SnHitAgJ28kslJDV53HRsem27Ek9y8DmG1HT0OBhLJ2XSzuF4rCr4D6y3vskcdfyGt
peXRbwmSoHqVDqajQXATBeEP+ojUkbeTT5WPsqz2qOOXUGZ1uSW+fUztwxiDL6o5iv1Kv/KF5A8G
BBh0h0UadQWTKZZCEVepsb7PykdBjMdur9F1gZFv4OkqMK8JrB4F5mOQ+b8DMkC7NZH4iUpKafnY
KB6Ybl5gUfCAlrLemNR5Qp0QD+Jg2E3WXYROJW+T5wZFt+SbS45i4ptUCe7a4cMnqjW4CZ6UgaVK
Fp9rUUNEhXoKZJWVSKBi48GeSFroSJAF61TKYhm4DeruhqqI3n/WvdJYGNp8MMLqgEP6ZnaXYip2
vOvG+Kq5n255c8aBC93FhrC3vqP0nDGPdnXzU1I9p8dLPatWyXCSGLmUeNyBeVTpNWhPL8SWSPS4
sSOQhsHKWOce35Vde9u7wRowXbNMoB6IoTRYmpUbr0LI2nCtR5SjcXo5y24ef4ymvmgKvY8Vd4Rn
zvtwJIDddIBXo2QjujpIkKB6V6JoZwHkQ4aiP7z5hGuVtOX6AVIoa35BLXWZouIwprzIVr1HRt3i
o2XnWJjaW9Fa564fn8RPaFn/yI09zOX03KT5XVOLNGhmji+VbDlP1o6+ou9UIakiUqGi9FlZdHX7
6OXMKR29hz3qYMIsYBBhU8ACRm36YqZdQS5eAxUHrv0+AbWVI6A40R9mx+xTAvrNy6CctoEM71ZA
smaz4F3Y8rsdddJIzGgOGQsauY9G6XHAYd8n9kbMqSwBax/FpLgDCwI5Z/0xq88O1jYETcA13m8d
4eBMsms2GT9dwO7D3DP71FKhBokoDRDtaRN/I5E+i3HSNLwnUdcQmr9w0UI1WADmFGHdSvXnnemN
BwuK1kja20xL3R0cE/oQFtYP5vxBK85yktfFm/ijXCAXvHIjOugJbZmvB/t53RjeZaj++BFrjP4h
hAKXNhLkyc8Yt939zF7n6PSvOhdXY2z1GZkM8Owhgx9Vmg1eNgJ21PazIci5rQyWBWs5qNQWqT9l
SevTeK7LmGebYcxk+YyefMnQFhVQEWXHlgyKwknWeX26J25gSFIsJh01PA6DcWzZj0hwwl9CNE93
ZiC6TiTTM+wtKtxxpCrFks2iaMcEoUYYo9VBTpEGGumZIlEINiWD7YNjBcQberuK/MI2G2kCmxZW
5r9NurPOx3CHPKevjSOVav6ggUFAWBZfVEnN2oOY7QrEBghA6rzc0TicsJjr9qZPo1UfcFisi/gp
5jAYB5f0ev2uVKo0yf5TLm6s6rgrcwBXG2i7fxS71BizVjU+cb8p5gv3pWffIER2JKOfWCcJd+iw
A6ZRSMu14Gl8dVzrLaAz2rZl5nnXpo+BvJA5aHefDWu6h1sYApp8cZMIOlet3zV8pQATNsmjEeOV
aNF0zT8Ikg8zEsNn686/3HI3zeAyNcNOW8qVdIeVTSmtX3R70TPdE195JjJkEgjhDUBnTnoluXpo
oCs6xEyy6FMbW3wU0eGANlieIC40Yk9kymDskVfFAS/krekR4TT3JKqzTxpHbOVrcv28o7jzstY/
S6a55s+vAWik8HYZcWJ43CcbnRvXqjNQEgiWK6EZxNKtoVcEQLdQ1E9lcbbzYB9p2HIysDR2M0vV
FhViWnnFfBJn2hD7XowYBV+eBuVZ6djp+ZEDFFJScwDyNIsRZrDQ3XjpyUPpYOEkcbXyoWcEc0ad
2pLiGRMXAlvxC6Nwj4iclg/MAmGTcTptrUMevEvMQI4kHBLLR9sZC8qRBCS7OPmyoOQ31vSnHGFX
UJGSTMlJ2/+r30xY40z7zT17W1jVwcgBxzUwuZrzRyXCAOK4cMptyXkcwITV7HQdAlB6HgnODHYT
3h6FMW3I/GNAyqyXUVzP5VdnNxfyKXEPoh3IAIdYQ+XsScAOQmtcSVFX52wiIKwWYHTmOc6H6MmA
v1SmZyXNkNOCDhTXhKwd2muaYDWidGomEPmnEMZzooQ+lWpUbRmEX0j6jQ7EG9eNU+mLziKtqZvw
2yWPNq3mvUEJ3UoNo4e4PnXTSXWxIrcnbLG9dV80eMDv6OVEBX1jLpr6LRoQ6NmfCe6tSmnX7ykA
Us9zFDJct3Q+QgJulOEvoAqLr0NRLq2K99HbmZF+cUHeRkwOVs0pwg8wbXNrEwWQoFbPtL3K82SU
wUKZjGVSeJgSyTIawsWYfSaBs50I9mjiTQ2S33ekbGJI4hR2qmhb5cZrTuY967MHjU/+29J1yr2W
DKuGwezB6szVOBUXy0AQrDPcDJQBOZfSB235hE/Wxmzduq+i6iOcjz1FNafT2DZLsHCqBziRADfL
DvcL0i0zWJZgqojGvTk92Dp4qULlpsymrbG0lOJxMp21fBVty8RDUFNXnpzPLL8g3J21ZG3wXlTK
pqZD2MnOpPfAr1VRSfENs3zxV6EsqBisaywoDiKnAdRZ6wm/szFhQUUAkDfZZxwuM/1Fqxn9iTJI
XvgZdfSUbXvqrXiDk/lWzN4ljWmjBW2sf3PXJA2NByuip4E+qJj9quhTHmxstNVm8vyVVgY7C0ev
Seezik5EUTfsbVAzbxWnvtTbRyQ67K0GW8A+RpxIHdjIQdjU55lk+3kdh/TyzaCLvy4Dj5jfeZKd
KaL+78cW+kfDNwLAloimAVbKyi/8e1v1N4++KrqqLNAFBh8FSTP9rC6Mqvyven8XMYUSojZr2JoJ
X9zY6XUY/5D17RzQ36E54EVMOry60Na0YZSQXMHn3FyLobpMqCFmEBmXLyyGyOcySXuhgM2dOs4b
DfliErw2OLJLoCWUMmIUndRTgbKQJCvx4ejoEXWUc5j9hvllsN8jB4kWMlBN+acZ/TEj3RwTak9u
mEA2ZADLiSyizWCgxJklXwRiI3tuPXp7FKGApuoxRg4cVI/xIEZQbjk9brel8av6Fd2IGHxD3syw
ms7cCKr+oUQsn0HfvShxC5w6ATNrvEfEdbbcIVAXsnyrXrXs3FfJpy5ArsW1oIDcsAl1GRXY9q8E
TfjwHwWsXQCFLE7qsCSulI0K/Zn9EmGHG2OqkuNyTzbb1zg/6eWNWtEeJbvx4CAB9cdbESSLJtQe
DQK4xT3h9lwI9vxTeE+tcaN3XcS+LqUPFh77LoRixJM7t1Sl+uuehKtu9r7VMv5HEcY+yFb8n6jl
XHbkqhzQQp7lZQzGZ5lO4q9q4JMmy0my1EaVVmPSz/0RDSy5AOh6EIGAb21qtIYQ0ZxJC5n4cmKp
iNJobYyc7DESXuCgnQrQMn+IscrgRs6CrzG9TmAHGZnvqPIiZFm8/VHLMcphzvet07BcGWSBcufa
TryMFcY0NK467C3HueQReewFoHMrVAq1+qjkDu8BJVRcm7OFhJgcQqI55XcTu/llW3wDuX2gkuyo
dkm/7Fl5oz5cOt3MTsqYOA6EZ2jWipiJs4WMq6WDxzLRIc+fA2dhbZD4OZubqrgGzD8++SwJsrfQ
PcQKDwWTa1a42K7qrUs2fY1yNCuqdTEoV/4X6LidiFCt6JscJofsKX186qZlyjtZA3gqZGYbHOOj
C3XVIu+GE7NPTX2LwZtrRBHyOgZinvkc4aInWkvrDv9ltmKiwnVD+K24LLq/cEL+HexrLn7Amli3
dwpyh3nGhpp4G6tDqMs8OTm05s4TSeTInh+iojs7ZXN2Le/sRQTfoarTEOl0fD210J/Ghb4xdsna
PgUhE1bFUg+D0mvfTmwtkVytMTnoJNw2U7JRfXsV2SrHFDbUqUufAz08Rnr8hCIBH17WH9OO0kCi
XvkCEyoisGm5rJ/UluZqsEjzJ1f+9cmrF+xRQGQW8NA28pv1hBIwokAb44KNLQSdP0QKXgmvf607
Zhk6Tf2bTnYYJ/coJ89qqK65075mZgykZrxkA2FAaQ7uD4ZfNk/Fh2kSF9jF2zzsfnLa9nyN99Nh
pKBjzXqYho4kNay/er4fXO+D6W3KSE3po9fYcg9mPWcEobuHsGkOcaStNcPeUTCiA/ICDLQP+RgR
jkjwHj7OQSmWHsSOQzC116T7uf8zwFIb9V0jHEfVdgEjpfOpTAlCi4zmnwsUeZ1yAYVYM5AwWZSg
0pu18wcUHSjX4CO6WEoBGDiIL0eNtg5F4UQ8DWLacsDLck4ZITxc1+6I8JOU8Zq2EQVnh5/fUrKi
63DfzT4+1C0jow1wQypAb+INwzlo+fD6Dlo66GuifwmxByKmUEy4aqiusOIUoKnsFhCungGL0rgY
qxt5CSAGZK+WGzjhgOSJD5DZFMHeBVpyB6JpZnOh4ctCvLJIpoYYxy+lxQdmf3rjZ+hcXd5ujWii
2FsmaUDOztUuQ7SCxks/lBTQoYSosVU7aXgtHGcDlN1m5iKlyNrlwq279sZ1Bjg5ersuiPZcm63+
GtjJQSOqDxHgHCXr+zcNB0pNEalWNCsqV+Uwtyj6vH3Pzo06aoxfYyC0BigyJkyuJ8CWKAhGH5kK
GgB6zzzdP2p+TOFvJ+3ZRYaDYmNZGPg6Mynbvif+y+sykeUaUyHLSdDV0S2DwUrGFi52b5TtozU1
K9tCZ1js22ETKskzi2TMk0MGLhqIVc8xlpDtiWbdPFnpmkQzUiCBZZxNSaycE3x6YXqkjEixt3Pv
9FI4Ju1f8mAG6E0aUrBiZl92cDd9UmvOOiXT9ySBPM+oTNMYgMBPvTM1xCaq1Gbi0+AVHY3ppUFH
OnTGdUo188Fk3FVzGAX23gFSd9qULA6hf8JkygzAoznb24icFrIsp3CDnraK3sj7t0Fl5VXX9hkz
fAbVXVOBu+JlLnglCxYKVDFECzoH4xBOK+uTCO42Cc2HwJfZnmr5uL4T5SjubdIANLd97btjRiHP
sm6hT+OEGzLPs00mZiB9bjsidwwUoUTt2CiBTWYrldc3Drm1GRkG6zZPsfdQ80QToJ8VEdAmtboI
N15tg7BhR+OmhqU0mVFGpIkJSQOD/dEUysFmvVFp0ErHN5wzi1AhV6zwyak+Z8MXX19db4DughIV
KwoCI91gWM3wlIy0fXk9bptPCEZRfhZnOf2ngpyYk9o88b5G1dsEEpfpYvHB+lBmlGPeTHvTbtAm
4PL5M8AudHKrH/lUHTXgWyWDdTyF4620uYHdX7KfKTQIiD+bwzeChnt1X9dEVtjzcig/pEtdsHU7
eg1jCkdHDlym9Kdizh9R8gPkUXbHdQfpxF/N3zkwMnjcauNI3InHKAwShg2GTz1/Sebyh218jU8C
fF5HZc73iDKz2Ed8avyBaXRCjWgSM2cO+YNl3tiZCRXgDniS6nfyT9A2tES8MuQ81OqrMVx7KPRu
Xg8leVhAqeErj5HwUb4KoyZeDLTYuG/A2vkPl1AaPiiPiY2nyyvaF2ZXxqSeEUh12MwyYjzZU7zw
r7KvcoPy9rrIi2UJ0rVmNRDc5Rjzsm3jl9DdjmW44gfR874ncGWhNzRSKQZezmmfodXI6Rac5vrI
V4ICVnV5rGbrhhwGEe30QPxXw4MPpQ8ANtVHNUQC2/3xYVpxsNbM9xY9osPmxf2lKaQJBfb9Uay8
TxI9Or4m0DkPEM8kXiJn/GYDT9XjwBnvtdjZ3jk66ipAp/8h7k27hkZsFjNiVjOgiD2FWAXJD19m
MHmO0o69MPOvMf6LjpkMWjgdjtTr7iqmjZhPtC9bktqctXwWgca5xzbdDKd5pHARsyy+9BS9EXNc
0lJiL7G8WA/2TWCS6rywWWFSgMPpuxwOYHoL+bYB2ZhrPfPdCUcs1jt56ZSo4filGqWzzu1InDqf
fshoVUy/KubKxlx3qbLuawZqjbS54CY8eVAq66SjImaGccKYWyI05p9UQN31XE0TV1FMvbsV72t9
45Hua14C+FI+28xrNqzeLVB+PWx7wpR4BWzlV57nEpiZK5AVln/UQKAYj9QwoJNcjaiaPJdb0Dy1
/ZfRM7wJjopKi3fIL7446F0Fixf+ODVd0WUQyNrGZspvZCRiXiP4w1I3vHhW+RT/R9J5LTeOJFH0
ixABVzCvIkFPSiTlXxDSSIL3tvD1e6o3YiN6ZnpbTcJUZt68himVe8wCBVsgH+imSX9mOJ4N/2gw
66T0jEzB2AonLNvP/fw3syrV33204XAUMvWiu7ikqVSYOr4ODvza+GwWYm86F7BRWpjd0nVbR3yQ
mXOA0EqnexblOS0ExY0bkitmH4eDtOudCT0N45V12f7avDWeyo4aIH9N87qZ/iQmBo0a6sv+uYVI
ky/JboHKCQjBpqmJ8JdB9U0n5dfoPRBN+uKTJ4NHIsKyKbFXfFH1txVMP/rCIsDYtowKgi2GgmDa
GfcJACJuQpdcYCBsVGM7sKPhAGL+VDl7DQL0ujsiVTxmADOzi3gfzpqttLzcIUsfAujY6n2AXgXT
oLAOnmJQR3/JmK59Fo3qa8YiDBzaH/VhWtzeoFlB21L1u5rti+LqFRVxtI6zN3T0TNlrSGukXgGG
286xAuIDK9KjIJUGKZeH7zgBT5mZOA1wnoyJqHOBwT8X60XHaNVIL5H9kibXGe3KtB/mZ/4Xwp7E
1yNIoWuWw6nTEBJTgAqQWaTn6yKXAQwsZYhQ0zJAJFOdnRGKTd09zaBLNtMo4z1KCMk7PIdY0sfw
vAhq7ycInxVmOOMuzedj6LFAXa62qL806ycSbhBD4S8UqVf/ReVoYrZjjIhpxwlnVtaSTndJR2hI
UeQa63SQr0N0dBJOGFKdWi28iWJ5UwiKyjRsmKkG3fgua/zQFpNWyRrPcxnfBA2AmxExVaMIKAcW
Sc7JwcJBOP2lSPwv5IMSkoKZwoTONSRagnkHpdIMXVuT/c6PcggmeOmli7bN0F3VWGzaKUFybfHa
tc05VDBXqRWfFqKAvLlrrfmZQkNqMGW2anOXKvLEjLUWLKvyOobP5uK8FmxEzO6lhczPjKKiYG2C
O0L2elPxWrMEAApW6CBeeRuFmrggxENKsGOCTOrd6llXa/2Z9xz65FXj6M2ifczEKJv+LsnmLnA0
yxzlDhjAgYNs6W3g3OLTuSF9EGO3nvZs7lwiKARe3/8Ei+ppAwMjE5VJXyu26IVUG6FQN2y4Ayxz
3RJRDV/nQd2dBj6ZFVvr3MQAPBn3mV0S2xd/mu9jw/2pCjAxIITB++kBKNWZNnVXHU44A59TwWaq
CYwhaQGdV+l+caqm83gZ9N9lviYUCjN5a5PxYODRnCHAXuCJmMuvhUFcuu0lRikU13/noXpObfMf
SYsej6E1A2nBTRMTcOZ0FF9/TX5rhuTEaxq4UAIZJlTaVPpHqKQSOhKOAgCDmzxppIpPyqyEm2K4
i5lSFc5aQtUhuCz+RwW5Kqis1E4l4nxkWhWWegdLXnj48c6gtFDei4g4KpVXX17s95rT01IoAhaN
LfTD5dpp0M21H7+5LxZO5UzY7UpVCjC1h5H9ELyrenReRfLaJD7DCaKCwd1zYLVsTWjPk4ZMX2p2
UTm7gcRny0eBhYh+wZOfDUZB5Z8hBnAsmxMdqIcb80Nnhh+1psgcvGF5gGafuPUkZICTyy7nB5UV
KpvhiORopbfu+4BNFWiEwe6NvbdF2SD6CiLmwdNLmHYMPdi3R3XxX09eBvk5ukVqbjbtZtbUCfXH
Ejm51lrQw1whoPtYE5mS+NdW2iqZ5KNtz0u3q7MXNa6oqYSVmAMXlTqP9dgceJyOy4AQVdP3s9/g
P5DuXTXEVZ+OVb7XFhlM1L7IHtchRn4yHbZ+9YUae5uzxbK9biVwV6CH9wy5WWSFsT8V2QN75KzH
8JUD0chgo1T72n1SIdLsmesh22nRzlI0FoxnIfewsuIlds7alCkOlBrjfahdkbGFWKzDnDI4r4bh
tTCvJM2pSpOrLoHB04EIzUlejXRUYb7reY9j2AGIDqH+XygBajrloZf4E3c6KZvhkyut1dHQN8LY
NMJ5b6JbhQNWrkCGequXLBY5ndrwXSCVdwAKPACplHIlWfBnPrs9YO25+xQ1PtyMgxm5LzoFMWJP
Y8KnKNJDzZX6NwImlxnHtCG6LQwegn/05UlrMb5j+Rc/pjWcs5qkLHAqEfcnnX17PHzNqB1HgoJY
oZAQ2201UR1LSPuFTxTNFgBnhqUdJZggJ0dYJVH+avawlqDyaQg3THP468E6Sj615/YPZjtvcq97
otlQKHhN1jGnIB4wB86le4achS0Edlv7mQm16hq27QgPWCyZhANgz4s0pKJO96RDR551YO2x0pDB
g1UxmTi85+Sc03lh/CqzC82zObP1Yh9sFV9oGRRl4GFCDIgLYIcWO3Op+oLD3lI8/WtBzq7nWXvW
CZA4sVe4guiVfnhmuNWKfM0vIS71APE6i5M5zwEol+MYmU8VnDTQ7Knyt23BSTdc1VbeNeUtMzZO
LfD8C1lRFxvcxLYWhAhAWeV+SANGFFudzPcUVlpoEG0lfqshphhAw9a78iOp5sAtQoisDx21XmH+
01knXK4CmFZjMto6H0pfu8WuhMJrv4XKncXsk1XZ/FYgNgVEOZ3dZERChPp7C3d8s4uGp62/CCED
baz3U7I22w9/cbFm4q3OExvOuVz2qh8hhcaWuxAHW4ZpVZFiDIrYEugVTVv2C+ueCbFwQ3YSzg1r
3AdO67gTKpbJoZHmF/VAtAZh12yj2x/uo2L5dTn+QAgfclsGderRjX+lxbhhqATHmOCXqa47h6Oe
q1VYafGUgrmRkN5C+cBvF5VzLl08+bmxZ/UOqk/PmMN5kGB5EXIRyIjI8WCEXhIHIxNBJQ3VBdts
dkbJxWKgsahzlngmTmZ75+CN6gs8Z5JAlTxopFcoCjz22q0iqqhXKFOExV8uAiMHAF71qddfBfMU
rRvOLvxtaXVQTSFV35VyZaPTVX80pLaAxkD3LJNhH/JhY3as5pDee9j36g8oMMXBVeNBhxbfYKOo
BhbqjOr2Rl54EB+2Cyb9m3dtgYBy1exwaj7EKW8fCUN5TmLbgzog1KFjIQfB6TN0+QxQWAAwFv2r
9JirsMLw/HyjxJQ0qInGA85Q6rnTvybCmP96nH6tBQsjZgrSR/yHqn1hTT8iq83LkpiCdF328Zqb
hDc11ibsvpNr3LCUM7eqz10ibHF4WfLpaiKPrsxwY0CSnqGqqllIVZcuOcyxhgaJHqO4EPAIN5pd
9yvDtYLSfONlclEc6Nym+rDk2ZFh06BJUsPmv38FtmxRJzVwu7u9pZi1dFoQrF4mDR00cFLsfzdo
EGVFpFhvbblRFrKufpInVc60qVnTxQobw5dOSaHgMQ1OdMe/+TKyynb08jZk9Q5m56dresfI81/j
CaLpsnhQXGsYoeNRvfoYLyG2NIKyJt6jT9augzbLqigws03H4ZxzDzsPn72waY4vmLK9dDmgJ9sL
QIVCiU+cMF9WDDDHUrL/K1Y+wuGa84eplSjmyUS9OYFfWLhK+YFZGmta6wtWPcqSLJ2LvVXbqM6q
NnDi9BrSkAe+CQguwbPGHDv+uGhp6Oe79CFPyvZD/08b3GfVA+pIm62xf0my9NlYLFxFAUZlj2da
xg9k4Psa1A5NM+nIev1W1clf0TzW7AAtn/+2IDdIrXZzKuKKk1cYF6txX4oww684fKgJ964k1yh/
MqfuFx5sgGbtuWrwIEo2JidRak+3qC1PSlaUNa8JqEfUvUS+ARCVnlwoAJBDNonCq9xv04UlwO63
4eqoKTRyh71ykaE5GyAK5ARYxSUOms01umitRSQuG5SqXXOgP9C3kxSaR08QuCG088yXcKh42Bjo
IIhqk3dApe8X26QmkISy6zn7eRzoyqInD4hfgVELccSWmz2pg8wl0MLJodRXJNVtlRBh8N8EghII
bbCFzkOFhUD5qzNzVG8RbHcecR/jUI56CJ0DmdH6QTATjVBZbMl+mPFFWByc8Hjhbcwo4OfrpOyv
sJ8Y/Wi3pP+XgKszcSyAVPt0i+8cGJKuCCbyD84k3KKAtjp0dIzNhzO7CI+NzmBrK1eZ5PMTKvQT
NPYw6FWIksfX4R625C7IV618NThb6KlIWn+QvHoL5QIlxLXoMBwifRjqVeVGEKvMK1cdjrdr7A3O
lYbmWXlYhQCPmAFlQ4xX0nRWGxKMmAxWwCQrJFuzu1h7hSZMpgkt1Vxz1vO27iYG04WC6GGLzJzK
mIJVO9KBc8gIHHZkHs3jXZVttczid6vIpJheVRxRDbRiASQYpnkB3debc2de/Dw64tSzZjxADbBS
Q/M8PyckYibsCMxXhefnoYE884/+AwPWhJZCZzoLtfmBQ+93mNepY6wXcXZBbFpOK2EG5IHQBklY
eqUFexB76oTIYQ0EvEU9VwOILrzRHFYc/xof61+QcfXl2rcR1Ao1wGC/hgWWKi64gXqAiZoo6Ds7
OcGKId+l19bAvz764ZEozemTimlwciY0eU1yswtu3vSWu3A6F+5fi4IK2jiywC75onQlLgQsKBhk
ukX3iRl8gnpV67vZeo7LXzvMsV0JtuBJrUFNOjjJhIHHYx+H66FOYIbsFS44i4Oiij/mZXiv0WAl
FtHQ5kudvPXIKnpW6pxltXlfBk5+nt05/wfxezLao9Rte67HwEn1q0/pRo95usSIrV35FXHEJx7A
qBoI2SnL1OMFaj49+8x5T8eU6J+4Z/BWEKq5+OWux7QfbRyERHZTZ5coYH4MIkFAzVE5in20dKLh
yDTKHqa37wZatIEdnpqhcuNgzgT2KcSL4Y3JNcIxsvcgiNPuKCJbyGHTMLT4/nOTUeCrP7D0tnF2
jT3/g0Jdntx2fnVthPPVA8VddTCqbGmQ1jLDIqEILt8EKwQRmQg3YolPUUwNeq9ZS+KRhSNSMrM0
PeJjyqIOgJpXSmjWGyuW/0Si95suOnod4pKQ71L7JlivexJGBv+43Cf9bui0fb6U5kPDAtHoXqiz
YzntFa3Sp9UfY9paaq5WPRrhI8u3VXXTTBRW8ZcsLy6dRNi6T1hin0vreXDCoIWoXj2hJeR4bQ8z
6WUVm1uOeWztPaWZdqFthI4AtDb3QDE9E/iYFeRFYAvUPQGE1c26HnY56UxWtmmgxMvJCUwMMRoa
C5ZrGq1mTtecjw7xjdo1lS7Pk0tHPVpsPJhE/YS3k8nFPhu5OBX4DUCHJMjvzNYEctTKRQdqRtsS
Ng43aeRT0/kI0G+iGeCjgNyOEHuLhihM+zIu9RPFaB/R5lrodYxaPk5GnSjwGVa8a2M9nJ4bUTxF
MjnUgwRLbn8G6qmcr+0srk00HAWkA4KUcAXEwCyFOtUTPVCZ27Fo23XW4LvS6s8joy06Jz+N/jKL
MIFKbElVwMzhF/v3R6k9e+l88ABHMwspSGYtcCrJIRHECku0BkP7mOkJRo5il4Xxmz8l91Bqp9pB
ZYt0vrbIosTrAlkaZI2ngjSisIofc38ia6q5j81IkEazkT3zvzYleBh66zn/8cT4Y6X11+SUB6GX
H2XS7AZnPkxcNXtJXvuues19HYGaqeKS1FVE8e5mDvRs7Rx52o9W40fEEthBSq2WozlHCYL4lM6r
It9FNRshQNcSTgyXKlTD2jYthcT+1ieeRVbA8PLUUKHu6Z80nUec4o/xp5WZ+KEtZCZjX4GGboHP
zp/CjIhJOCw0TOz1/tkaFzRDndgWzMR06FZ4VpWw/KisXG3lBDOfDu3KhhGkndrxOlfjNm0Z03GG
suili5KQqydokOrhVe17N/SXyjloRAIDhMK8v6EKBO0wIU9a8JK0ZQjSHjm35+kHp5w3jav9t1RG
to6tJNBmnWO2YizHdnJTtIcFjhdr5RxDC5RAFF8QNjPmAeWJma3ikaup5sYof5Q6tPw2vjN6sg2t
KUZFRJgs7WuaVZhtRmvDD/JIPOLl+W52WDX5NsUOqxW02KydfXPbORkcG7IXNPfAbZHmyGYW6aLV
kwk5sfiosq8lMWbMrL6nlqCOkmHJKz7t0EAk66XkRDGrig/d/vdLCSspI/YMVjM93JOckoMxyBs2
zedlEl+1DhuwdVktYAfiGu4z/iaADUcvWQgMrbbdfAcxEyk2Hhyw+hdyeaTdz/xELf7LMKpts+6a
QhYahXhJOWtK4eJuoGjzZx3le9vDzJ+zrbShHs8fOIxN8sfLrLUeo1VtnGcjdU4M9r9+jDx9Fv8I
XrNZBhFbC8bO0UjQmpSMHFa9tuXLjH98EjHLQYosy3FjSvu+VNZ7SAAHUS2PBYlFqxlPoJ+w+U9e
u4QoSfEdkllZmiwTCO88oiGNKEcPzQOiL0r5Q8eW9NjCdPedbN144Q3GBi0dOe6KMgRcBpLKPsAs
9wacMHoPRjk7LtZ6hmG1DV4oPYww7Iu09oZVf/YMjYXtIF5XicMOXGF7wMvUDBZMzSz8WUcn4+it
64+IEalDOGJo7BTTZ3KdQa2RVoPC5LhMYE+tuWIPaROMBCcNvN+SASjCJj6bRh0aucmSqZpEsAju
Fg57AFBjCyu1aIMINlzBrGSUWHO1uy7nWxjeV1SOgXIEc2aI/4AjyOl4O5wBK+35xwLmyZ1wK9XK
5QttnWqaVQ4wm10FRNAswZ7/HA08v0ck5wbk9eKPRrEruPf2WtNeOxQ+GL7DzYECJJRqMPA4F0L+
c68RxAblgO6E7BubwKfVLLcTQ2AlX6PUxsIc0Cmhqrl69gQLg4XhKeHMsmcELbwBWLEguIaPkzRr
n2cDE1kSVy7NFG8MB6EKiDU1rdZS9DZs0Xn+kXKuPPEXtlc0h/hftN20ccEESF7PF2CfAYNS99Pj
Z87LqlnmAwv7leUxGiMTTBnsE7qGRrvOPe5L6rd68WR3I8zMHv09B6Cx1VFOcVyzwMnVrtiGyZSZ
4TFEaFBgvqnHXwaedRJonxhhFUAPK5WSTRFLy4tM4yOf6TK22FGZY7HrrOLV4Ytk5GDa4lY2+q8L
03GK4I5ky7cuWtyco7sJRREXv12WESJHJoUGtdiIaMB9Esf2KQ9QRBar0C3IkGPQQOfW4KrEOJnh
2wRJYP4aw8DHakaLja3SLbdef/MmuPqZurew8KsW7dvayuMnBIw3oo2RGJA7yQ1La3gPE9M3JDOr
//b563mooOSwrTeQymRvEa4grV3fFltuW9xCaBnVSqtn8sIccz2O/3lw4mk/swg1yzZlttWIhpUG
SXVcSQXcqN2iMyuu7t03YrgJPgKhYVt1Yq/c4tKEw+SkOufWbTdQir9t1yDXFygAuZkg74HVYAI5
Mae7M0qw0/yCkx0txi6DiwZnv6rwiWJ78A+2ZIritd7ZNi6vyTZDHzKRbxOzCuhmELWUfThTzoKc
yQ4PwmiIDFEjr77J9S9zTjF/MpEn3nB9hJgApsANzNkKTwuCfo+pCAP3vN9l/fIWly+FPPDVQxvn
deJ4i0qclD93bDIVBabev4zma0uwSt9OD+17b/m0bNHKzqarcK9GiZq5xvHKyZFSdnwpoKmFrhjq
8SEOC6J645PbYM4mzHS7OPVbkt/MsA0mB+uJbGKD4AREfvDQZ662iSpsAmPrLsMXPfSQMldq16XX
vEhs7CvHW8nYASv/BJBs/OqzGzqMCxwAxElM36XmnMSwMOW6NRp/YktKQJgFnANQBOYYbRDbvrLc
LAvgm9arH+7v0275sRfkzVBFt91oB5Wyg+bRxsS68kkuwUfOD8OL+nXuAXwZJDy//MvC8tnlg1lk
+fpFf/VT0A+t9Snv6bwzUp+Rkma5+LZNXpiaewuvpOvWQ5Sfxt471Lh9WLTyWvVfVppBogiLy6wd
zC75WwYLowdnm012YC282mYftMcZCjwWzI+ThW1PkbwanEgOGxg/Tu/CdAZOLyF3hkhjZHfu98hy
dRAL1Dl4O1m95iaLTML6BYfyQ9qDCkckKS8qzDK1MXZMwcDtgsG5nD7dsvoIk5dYMmAiwMXAJA5/
1KKVGocDbXazcw8EQHyGGotmzE+jMbsY3DPCClCKgYg81thBK8ytoQBng7ZlO/PtcrIpmD3TgCvJ
AixBy+rRXBuovHhE43cOD4xPaTxMdqIMmFMkzg321AQpvheLolG2CaJcdL+IC8MmJ5WqVkk7c95x
LP8tIXxDTEHyGqPi8Lf1wFZx7Imz9ABWVoLUooc5qhHEppuCLGTw7IBRPUkLLFHe4Ri2AYfSVD3A
h8Y0Gc+U6ughaBpn3PARWVQwa32xrG3Y3NUcBWTyuoLdNdKrSnTfJQpUncMZIJSpyC6mQLFZB2vC
pTLfdwLTye+l/mKk1Sq4TJ37kifLM/wfkzNjoX+10vka8c/GONFPGiyJL22DnKF7YHqfzQ6JIFpy
eu2CRsHmVmqAZKhT9YOsp32uPrC2TXKMxngQqZSegj3+nf1IUJVo3bJQtuPmgmK7B2zX/wO/2tVQ
gIj43I2SCjFywWL2Lveo+RlCCdSAgSGCmv86Vg2ameJHiAAZV5exyrZ+A5IYhzQJNoR7/e4xE7If
gWfTj/BbrHCDN83/F7n9cp21S6U807QJ1khXy0ulOU9LJz8WzX5CE84ipOnZdsF1KSmQCZRT5sm5
3ngEyrpCe6698g5KkurlPRThvlhuyioNGQitKj5EAllMmY+XiLNQH9knEDuTMqAm5rMPm6fPScOw
UF5E8Us+x/fORp0Vry2TGTUVIbAe7ln47jGAGfheb1n9rWklSq7jDPWpyF7wsFzGs0x3i16tVb4F
sFiSV7t/IzAHRPHGRV6N7K4BXdC0sinKwN55zaB+AUprsAOIoQEC19iULKyveEXJfXS/lfOQDeGi
RCyNHmPnqLl7MY75jKQVnnnXX5RZq2T6LEzx1tdhMBUS3gl2MchIJ3Ewo2XbU/UbYFoWImpKM0x2
rOa8URzV0RTvquyNILFyKvYeKi1GXcZYz/0KU+y/gZxty3gbKm9fDyhg5/l3CaOrFQFNObm1ilhL
j1xqFDBb0zG+CUghYjcQJgihnYlVVMXftYPNJVdJzR/+8DZjPpabA54x/32p6aRHkrKgmXaNg1I0
LRL14vzkak+izoKojNaOJJ+KijpmXwKUH/PxBzd/LiTGTvSYaVbzPBUn38veYmo9UiKI5Po6CcHA
sD6pxvbEYAApnuROVjGAUBoYSxMaSIGiy8CGsLvY/y3GVhHKTPphfBARu9EQSCBxIEtayrWwRh6n
6Gjq0zcrd7U+x1ivSt74F8PCYJ/2DYzB8n+z9s4uB0ofbVVbBKLJDn7mXFU5nngdbU5ne9Dxf3gl
FBd8ir2rSzeh9I9DhriEPQRVdh4u/sTSZg4VTV0I2ntU0YJJUclXZDcFTgjneCxPtnSP3ui/9rPy
ecHKXVWyKHf/EWB4goOImqDjkVlBbXAwPNX3+Bf922m0zdrF50nMNyfatkP07FXtDk3yqoOqROJX
yR/xf72ReE8MnMwzLNre3tIc1Ob38FKRnBk38Zo+qFjVMCLjyaIL/42FIhSGWM72e7eCQxbRTXb1
x2xjq9AyFPY4cIEgPtCSvdgF4iJYm7E+wuQ/GV1182omD2MApeXAyVZi0Leze/LYf9ZJxcuiNSTi
4UYVEmcFYceZbID1aFPN+P7B3nroh/EcutSypKG3/0r1fpXIbxbibWwgSfa36ikzxxAgTbvPeoOR
m61yg4e1IgqYiyBjBptCWnMjSvfK8yDS4EKxQ3fmkMSKpGfb+LaE6VoyiArm+irBIhOdCiVsyCos
gydoUz3R6tOdJOhzJ90gw0DM55hhWQAN+58ip8OwPNwLoLfM+lOO3JPdHsB4HTldjIlYHXknhKal
gTRj4wxqHKgPrs/ipFnDs1MVH8pxpFBOXsylOov0ng0ZH5Olv1vVODHDOAaMR7JEalx2S4fkyVJs
x4LRKZxoNdh21ML4LCL3IMvxSde+2PxhR5pOW8ZMPjPc1wGKIZh7yCazM8SuRKimO/uS6FtAAk/f
2k1Uw3mfn2SU7Sw9PQ0W5JdxfgyhH3iUiaVg2xsm5iU0WamO3bbAZBzUOvzRy5l1brE8WXnz3Myv
sXUrwhAVOW5nyOKwojh5nTiyjo9y/ODaewO+HrcFbgHFduo2JTrnsJ2Z1m9FetfM40DMJgs8uMpQ
J8LM46j402NzE3mEL81OMHUd7gLe+OKCWPb43dmRRfXjwM1mpu0hxPiKZQq9ueXYb4l/M3FRydFb
VzqKER6vuc0IRK15hF3c4+R0rWA5xbH8zx4d1KjDqHyN1cWwreinNfDKj5wNjpUbSUTFDJe5svr3
aPE3SV0isC3WJcOeuh8ZkpyyY7XV0wLE2DhmCSyYoEyBAUs+ALr7x45hLp1vdOHmRGiqqbBnwS5T
1xWZbD5lzBKD9RXjlWIR+R2zLzJqU0WU0FH1zH2CEz8bKrIRhgvKXkoKR6KbYm8MVLLAVos99mm1
SQSk5j2NZhNoTXpKXX+v2BpZhJFKsqsm7xwu2mMCmAn9VukHMZCqx+lS6JfOZOR1ZEhmob2r5+q/
pu6eO9w3jOEUC/8xZRAr+/KuWeLd8I1oo1EnpDPmuGOxYJ3Hgp576feRW31GUr6P2Xz1S5sxOmfA
0Prvxs+2WQM3sydow5OSpKQEodbcIQwa0rrchGMB+uUy3kcNphCiZfrV6T0dF1ce1YzU/NWuxuJW
Lsab8TfQq+OVVYWb1ikeRe1QFLX6xNj+DHdeUxKnDL0jg0aEi2VnfNKT/4ax+2QlNbENYNN+962h
6Erb9BRG/ifE8WS/mHQrc6qfZC0IefTOTSqDMETa6MVoc7rWvPcYqmzt+ej37C9DhwM49ZGWzG0Z
nlDdMnEmLY7Y6FmnanrS+O719KLZRACPTX7pGgMXLB00g8OeVC7gLBdY1PROsQUCy4IzJZ8INfK6
m4n79cDAKKD6kn6GkftfOrjgQ+ICn+7CknVq95T71qb7zqw+MCUPZrukh6rH0ITzurOJsOcvm2fs
5glaS6xft9M+taSmAUvyXaYbEHFWYe9jI0zgF45CA+OlabyWXn0aYMZTygKMLgPXr59ddqn2jGcL
3O3RKA65TDYOP8HTm0vnhVTZmXbClM89ubjKVKBnX4L6lqi/ETO89lDlC8SDJD5W7misy4Vwol56
8brCEFHgXSLf1ZWZoZ0bYt5jD/LUdPpRK/2r+nZkzW9H6yvjNCd0EjEFM5DKb83iKQgNf5PWhFq6
A4/DGVW/0NyQ4xWR82J8AxEtJM2mVb3JtOapl5lxHuA/mPSrGooD3U6uuQ3WghVAOLLckIKerhTH
ZGmDkdk+Yu+kGnBiVVuf9pQZGEe97YSnAIO+ZMeiryw0kFXqfs9TtA/jit4gPLXYThJPa67HqPgE
qllL/o920v5oWU8wsYaxSe+u0Wdf9Kl8Nir/GtsFqXo+1inWsO3naN1FBTtX2E0mBPGuxOQ4qqL/
ZJ1iHAppWc+9I86dXwstbd4r1WTSf2DFhudXZm6EU7FttaDX1tWPjBel6B/vRYuUt2G0FjjB+6Pc
NZq8tnVR3KSkpqaMX5hG3Jw6yVnZUgJeGuuW++QuYX8UC/cDex7ePXTLmbXKY05fb+zv1eA+YlFZ
rUOvxxeGM6+zfqd62bsxZPOm9cbAULSeKSeLicZikQ68Z2Prca1CN99UdnFdHFxZZJJCBgK2CBd4
H8rvpS2dzdTGQV/oGUbGIb+DwGvIoY0aOaw06Z2GuJ4IjWH7YEmM25MdwGaBUGPXVs2fGDsMDTNt
3YWfk63AMBsLiGZYl3W6F6m4jjptp2joJWu64xq73eIDI1YU/3GQj8WJ1MmfZEEFZzQmyHD1kSxP
XsqYucB09FmG2Su2TG+jl39m4RxEmbZrwLLjXqledGzXkQyVH7VsN8Rf7cSU1ChbFY577DP2ftqU
ZiuLDz3x3byO9346NJZXKkeyK86CI0JvJrT8t/aw//G4WJ4LBYsb4LLQT7rq3Rk79COQnNfzUD8j
ulrblNvGlpAOnV3sqLAr+TUhbapIRQNpTitnY9lsBSx8nQRGw/CaPJTUek/Yhjc6h0XXjiMJCHPx
20Nwfqh1pnirRf4qSXNzG8Lq6jRoBXgESiAVH81o1AzuOqkqTtBXCxLacg+xYYPd66QAl2TceGXP
+jfelxX4MQzH8V692ykOKT5+gZm30e1bbbEmrKX4bdL0uS2sjfJDTiZ7Y041PbT3loXZIa1RAJEZ
eK8MhLgAznQc0MEvlLvr2BY6w0Lx7BtQxuulv/l9ERgTpn86qUtsNE4QcyFljw0easyzQyd2Yyxg
VNP1h9Wzwxj84OsdPs8vjjNcTQQa8tHyyGk1cnBI2Nr9VDyGdgb1DHGhcsuVMB4y1GwcYCSikHCN
OSUEuxg3hgSzHk6slB4yNnA9C8kJRFJonDEsXwND6mHP/meFRtOlWM8zRxTV52KC4Vy86GbS2Vx8
BCQUXNeTZKX6yUPrsZupl+oS1piHF3Ltd8WxzddmRWxQyT58hM+OEY6hnTsO9IpU5mWmTV/bUAxq
SPpztEeLhRIohoCFw9QkzZ1L3EzN4i01JRRa1kzgPBN7gAYhWgoXruk+1W/BuawYe2xm+f7csSed
XwUNjGu1pK6chB9t8Va2xbb+9UHcYuihicBUzF2OAkp18ieIosVoAp8MhaEaeKAVbBQUT1uVI09D
VsQheaIl33feCaMtuAJAcs6C0RxsqNF+7IcnQ4h1k60t8diG4Da0VQs0Hd4YyXaH2+hVX7F0jiWz
W+WTAxQfdONNndS45Ae2AfZe4fQ7PpCnihPqac5idNpUQv88aX8usEVJP7sM9Q2e3EoXX0n0WdNW
dZb/oGoUc89oGg+LYayZ1WvwUp2CbCHoG8IdfKygmv7C5qBsn3OlkxMTrBxUC9PrnFRwr29Gt3eK
uzSxyv3QjOM44d60CiGKtut+WadskiCoud/t+BLTQXsg5IQXRRrEDR31m/Xq5BBvxDPOa9gsUvES
4aO6/IN6ksfPVvuXGuphgIZcTatya8KyxdF3PRJ+Wpf7Au0ATk7rrpsDMHdsXx+YepXKpTNZghpX
UnhICUUEF93qgmWCtub/1lndPuQxiNPLgIVQB82hzIO2e0l5TogHXqGys9s3+a372Kc196F+C1uC
zWnQh5KzOb6pNx4XjSk5mnzV20B2IWFso3ctuEZZgxPkzgaog6Li6dZpQQnk14EJ708iCQe2r3mb
RaDFAnlIimkTRhw8Lb6BaeRBKwnQMN7YxDgUjXiMAlWjU2/voAPqy9NU7ofph1lSTQMY6KFVSlgr
biucnNJvxrqgLS/gUsopjPnfhtUNmYwr8KkoNnqzPU4QKr3s1xpIomrJshy2qH6isgpKWDygG77E
tbn7rJ1DmAKGABT+j6XzWm4dudbwE6EKOdySIMGcJJGSblBUQs4ZT++v97jKZfuMz+yRSKB7rT/G
khgo5PQNsWzQHMVKJ24FsU5obfqqO88q+DYxNzjAxwkdKWjBRXwkBFY5HBOc/aXITGiPok8mQ1Qc
8QB0g4z/+SqbJpY5fgUTSpCxCz0+MpKMpFT6GNIUnfFwFNpMzsr+PvHzilD4stzLEoMaJzlwlq2q
7jGVwYwPRFmWHxUFAZ+JsSd5ySaIk2N54LkeNsgtUxPUEAHgVoPntBAmVuTojj969m7SIMzUEUMp
ApNyImSOuq6kZtfbjMIV84EjHczUTYZnxsyWEpMIwUlwQu5/zPsBUY057/TfrFzzaMX9Uvya8Bj2
1sD0yLmavuk+lIzG+td5OXYnP3i84kWt8Wh2bO7NvbUoGEt39K1VbBrI+Hhu5vlAxFdDdiBHWf8J
07M0dQ0V1C2DctA3FeZhRqvhnOegcHzwxstIMzQjjq02SwAVuFtwfF69WNl9iOiebuA2Lq8CxJdU
GJZmBYpLfLqZ20tlPCvcDhPBJIe8fWItXZRY4vSFan7rsrmreE7PPq/9wiJleQ4ijMEo0+UfUyAJ
fGeD9ieIQ5TVaPerDRzYRJh8VL5kxqdD/nEGRo3Ug3qL11jBnI5SF1BB0Fm5yM3RVlO7zMv9jGFV
SjchMJuJjVhDwA9O0c+7Rnolyt+gEi6G8ySY0lM7VFldxL+17yPjurpIhJ4ofuPSajAY11VNP7uu
nGexcVhvA8FwVe28jVZwlVukcBPqO1NGIqsj6uHWN7Jsq2rtHrlcqIfHKRk3aZwR4m68i9lTqiNA
T6pvhvaW8mUb/I4+T6RV/vHLy8q8FrJhPdxLeH6HN50fIydZc2KQCtGqiVuhsEnUGp6pRBuD/RS6
mUCr4H2ZExHZg7zViIliIG+rXwsxvHin6bOAYj+paJvV3hOHCGdQTGItmTXyeDXU58ivrgH/K4O0
mDXI8HZfStHGMtIHx2oiMlmwiPB3cR9BXzHQL9KviSc+w1PWY0zbWzEXgU646gBixvgOMU5Sybjp
h9+e4ILkLZT8Y40goUyrN0cr/jkmQsJho5U5vdekC/nWIU+v0PTcPXo0eWnan0WNQ3KfBrxH/Ue4
lliY2yAgpMQkewbwE4yrOZZl5/mjvxRYj6Y+BbQNyCD0dKVwzoisJIQyw0B49m9TPYU7qNHQsVQY
GOwfNEj/jIeo4oSAMYO7g5eWIncgsa2ZrgCdCH957YTuWpT0RGAljQ0ExMMOC5GI5bS5mYwbSad9
9o62ablR8uIBebJQSfIeV0QT6JnomVBZlqNhm1gGwbNk7+jfvnqaLvHDLhf8q6V7JOO4pPXO0tCu
ariDMo6uEzHiPTdNKRgOVH0oqtorXlJWoJJcoVDbDmDTDZL+ZoyFPn4oKRKt5rXcHVUcV621K4iP
8S2eC5SzyfgB1spX6ehrUACerkIjVArEJqzuYQbrRCsXPCa/Ll0sQPa6a/A0K/MnOm/wV0WfD419
98lYVYPVMJ1ydbiaVr7KbWY+qSDTdjGltz56TNodSQD+HqN2yHypL6mxoRfVtC613a0aOEBZX7XB
keEG/yxH4n+ftu68EV3noRJEBUqO4DgMSK9jWGhtxfcZWhjth6fiCwJ0Q8k7FyYcxiMrf6oMtcdV
cHLiVdiGYsKuL8m+ukXVviQ8stWWHIVDQjG8/GWleDpWKZKt7CgcouL6bOxwRWRiV+akJ+3FM+4U
zl5nmkkI3avHr6B/1VtVp7MIlhSRKPpomdQZPNFRXa0tYRufvlitEpLixQYvQhv/++d5BjS8zrlY
hJe+Ouu9upQRNoYVycXhpqFgpqoGhFz+FUFyVZCmaP4WlkMsma5dRtu23KGn9hQvc9ZupS+shm0d
Ef0770vKuCb2ltFiMpcHrzSrZ6Yod1Ufv4i3WnRy49bl3a6vAuYUV/pQHEnzJGeQlJzoJgwWGsyb
Gj+KbN8Ib74Uyxc1b8+cRkZ1H4GL/4GxuJGYD8LRYdAhkxdjbjHUAJbfo/GMYUNC0TsQTuRbgnNP
BZFlVfOTJ+WHFVD9mcC0yvShYQoWSgmdEwmtNql0+4ksvNoc8B+vW2W8BX79OqisS9MLzvi+tWEf
RDX2ux/9AOvbFqqa2g46t8KpGpGvWM39GSJ1a7XBujG3MS62JDkX6avK9eVkrDGA0WShKJH0mnPi
x/NH23+mFuD8rxJujOqRqS/JAG9ck9eVv2KtsuiHyXkiBAvDUCUwoXYo9i1xK75bgZ2PvwBp+UQd
EReMYGCt4Kcj/hAD5z1qQ1Z4iu60hx0jzQ4ZPzP32k7viTOcYtxdJ+z7Lf56Dun4aJDuKj75CQW8
Z9e3jmRc/ifjQGTQodibDunDnK35aZggJOjhJVs4126yipex3yT8pBpBkwB0Dj4HWhOOCdHTKSi0
WIA73v/IILiBUJTx7qfF3uj524uHAJTEPVRC+KemunNqayMCWpQdr/dcUNtaUOrmCUaEv5aO01ZM
c22PUg691dDgRY5aYhpQnpIsPunbLPnGtKHiKqj9195ptnpHiAfWP15izhaGOAxEa6udRJ0yzb9b
ha3LLqU9+f9m89nZzkFnV0aZU5XEmt1N6Fo0nam2CrJLO2N+ml8qSdpyee2ARQTksJa6edMiopJt
7CWj+rCHgBoSTI7TNYL0mQZeOW7thAQtPD42Qqaguk9BfHfkbB/lyQbTPdqdBqgrWVo0Oo60+Cod
WlzkGzOGWx8csW5IUVJRLRUUF4cEUlGPw9AodFe29Ulbj1Ov/OBJFg+UTWPrwsdI1Cip2vu8IN0O
9R77A5sPFUI0tvoyHj9IVfwoitni47aXK3PjYPtiO9T1N4g5Ia8PnxT+1uZOoUlQOxVccySh0njV
NfvA2Ro7fVuKRQiIrH3j4x2IR2IXEm7OhnxcWzv40o4/LR2eMctch5EMui8nnb+7GbbMEdmtg/iG
L2cDQHAPeI0yuPDawc8JARODkNNIBKyoH0OySUTD5ziQsdSWL0FD+oqAoWe2tDI9ZvpJhwmbnQJJ
SADU4+UkuvB6o/tY9fUdgYBeslQXj5nyP21TNz1PXMd9TXA2ohmxbFbUdCAPMLt+Gc85MaFfcsbR
TKmCHb3V2YtRHYb5i5DjoPV8dsEUhz6HIUkUeLrIYETLFYoJm5MfAXMtPQyu1E6hVmegt4HMLrUZ
d7W1tszgSnsaCnjNa9Hzs80idGXLU5WHQHHsCKEyxApFV/iJkqJfZzJRfsO8NR1qyYN9m26GNPsI
5AdxlDFtUvzUBTF2hN2WpL0PszCwnSfw+QIZLKMLu29yI17Dg2p+1BalQJHuWdlurDNPdfJtYNLR
QLuFdRP9F+SUkY44tcbWWE51uNeR8i+hhdYlip3BDQNK53zaR7iMQ2d6zfn6lJgIP1ke11pKxrBX
kPmQOeO/J7fPRmJK8xeN5kiyAB0vDXNgekI9yKU0o+CYhCtIrG2RcCo6er+xQmM3VW7zHZf0zHPH
Ek+n1qsU8UbiHI3epUsO2ZBK0WVy7lc0g8nJUyEdTwZTY04eFX9tEgFiVvWl6N5b5m1CZdQKa7pZ
BmJIeo+VDAHA6PY+7Qh1sNa0VySuVQq2yiOpkL4QKZfMr06W3HoqzEc07ePu1iBqngzXzubrXMgH
66/pO0w9bIrE9bcrSLBlUBtQQeWbdhdMOE8d7zokDpA1mdzde9izlikqkwdZoiW+dQx7g08kbaGS
XQlVyCHu/DvENe1mEN/JtE2G8bqOTyQLmzgdjip/Beta+In/XCujg0rb3QgnPrDTwKSysOAy4opi
hhkb/BB95E4uxSuO/0KObIB+LTI9bWyWpU8lIh46QELCDnpuaEYYJNBqc6pjdakiuujy20TfpwAi
0Id7UUBK4TLtTjHq3GZkxgJE7j9msgaIHBDui07DmemVDFViZrdkZ43bcAIGiMibyLHOtFesaRuh
Soh4XW2Xebd3opXvoKKwY2eD4F1vXREiW3KdgUxFPdscGp9J+hNYCOE869j2uvGA2Jg/0IA26Fd+
aKxS9mwmGeJAEK/PHaH1VIUC2OAPZ+LRwPzqGS0E03Jl/CaUDcS8AwOMZ4RPFqkAbRZI5pxK29jk
OOLsJ2IFA4o7WPlSZitIVJZaAZPZ2T1Aqwiov8gusv0JsEouz8rX02tbyIxIZArNvwKYgdCAR1HQ
7xNTqU5rq0Hs3BMxBY7YtkR2OpMr4rrUGHMlgcOJcwcxQxgzOPsMtwk7k4ykF6nc0oIJkgElxFPF
3QGdfQ+STz5nTnUJLqZcZZxmYYccr2hXwZDdOss6TFWPZICUNnxHebip8WgRjSyuP9ELLn7Smimc
cq6VY1MFZFFlSJWCtcknnWi88OhwGje6JzC0gB8LzVYO5BOw1RYIcnmcBky9HPwBGoFspLRTIU6+
p409XMDAN6gExdbgAyYYqNb+wZbsSgWqYznnxKuHFUdeot2Jdgd/GlEi6JilbXktNsgG1IW4AVdq
LyT5U/1nJM6GVErh5luWz7rcD3CqMjh3TTOFhDmOEnl8hNo20M5+Mx0MceewdjBh9yheqTIhXu6o
tJj0U0BLhvi2PQ7aUeclxF/LJ6GRE68ZyVpVcOQqfy1wkRKWkNLkHEmfFC236jWnGwEchp+HKzZC
WoOVyWepMJamIrniT+ADUSvA5AU6IJYNxfir5K1FLorY5gCq4HaY3scbOEhN90M19l4YQqvwqkD2
LbLGWSQpdAVyMwvlTParstIy6TuIQls6OxGf+Qdyi228uU1NemOnr6OOuEDgjP9/pqVSLDNIo4hV
WhNNGYtD2HyVxaVRs7sDl7pom29dOdgjVkddCiC+HXCpO5wIqQ/n3OHiwpEh1f6hweuIOv9PyffE
lBLMYxDNcDGVBdSdpU5IYzzU6qBS6+nHIUpK5ZXjOanDd9VhZu42kjOwo9u4x4Jd51tb1Zguaku7
Iuh4QRMSWDicThpIJyw0qerVfxL6M1C1c+OAeZ0CS92ICwARR8JCaoLmsphJ5H8N1wbIrota17Fm
QsI/zV0yPiPnUTq4AWH16pfIqr3MV7d9fopTHgKnuE7QsWwfXUhmNynvJSp3dkTyz1AruIRlsDOg
ylQwNbKPl7B2BPhPE9561h0ccc0loXIFO5VPVVy98aFnOYAKXr7B92ZID2rgAI38HzglkhW5kn0C
0cIl2KRKOEOolXuFGRqgw+FIJShj2ebw0c6bEz0Ey6Yi2yxhpuD9eBsiopVb9gKEi8F3S+gxQLtY
Oo121ygbX9sR3rAojpV/r+yDFVYXAd0iBpMD7LI81+CMGq4Ov31NKMaxyrXDqB6M5Eetg2mHsIRl
qqg6tpMKsTF3NzAKNTj0ww3pFxinONT5yldy9BPh+JQhLFLGg1W/RR12qrdE6bpgdys0E27FDwPP
tJIWwZ4vcAHcuJq3wIBbTJk7zdU2ZPW70oJJF1uGzbGy6M/qG/kFY79c9688e0G2657qHw9QQ4TS
iTtk8pRLelR+kOKugxtixk269Y98MR4h9F679r1wOT+qI46IK/Gue2PTHDMPM/9vTXggbxGo7Hbc
GofmU3pUn9D+hC0smm1/xLixhPd8tT+M23Q2X9SX7h1ZfOTwQiD68yitmPQLdQf5RBUlshpXA9j7
BQPRI9JL8MK5GETacill+1jxmmHvR4diNsmP8bnQGZ/zszq8iDBHMwCeZgnhIpKYTi22LNlkDLZP
bDxckx8WgNZUvAbDC3+en37gG6BJKwldqqHT7LdS/rT6prNWxrArCyQJ2TuJ5d27eUm8yoXDISd0
oV31M74iF42wS6y6C0PgNu8oTH6slbkN14glVvC6LpKXBdqwFcW3R/tSPmYByl8rvMxa+BEM5E6u
i5ComTWdHkbpAqbDnr/GJc6+BYKVuV/q9/SjOZUX/a03Vwox69O+yJBfb0IKqnI04i7ImKEinnAx
iOLKGjyDEvB74B+UYU0aN4KiHHGEWyy+qmXo5i529gXR9gtC3RYBpYQso2xdC/7L2JD97XakcvHZ
oVoDvF/zpBgRN5pX3HjAdu2lOk339DW+ON+U3QVEIaqL7omMU9uaJ7g46JDsrO57j+mn/OQXRbZu
SXhd2HxRbcRv8le+K6/Gb/mpfmUub/ZXeDVPvHXo6ATwSe4asVZCOIgkjJga3gnXKbZGsXWKjUUM
KO1TAfw709RSO+lusNW85gAVUJHgsw6CfRlcUavOtLdkJMqipNrG5rrJ1nnhRRq+C1Yql/SjJj00
wakv97189qVjpR/kBmHwVlG9kmbd9GAzPzNt0j4WermybdrNJE4+AYOTFfPHqGo63pQtsWmulSOg
Nj4aiQGnXZKkD+EJKFkhfprp9FpEP2haWJX1d/lQBG57JQL8t3uYJ2fD/DSf5U/5Zh2sH4Hsn/Wv
aF6HM5EhCLxZtGrIM2DVsN4OiHGQtGu0QRopX/yi33dv1lf0yT4EQfmOGZKBnvYqomE+aVO6qBcs
/O60Z7AaNpOL2rlZo15cNS7Fjbh0tlhEe3KAOZ+JNH1W456S5y1FGqu3af14MqS77yRFAqGs8FjL
ewuACt2tR0RktLAXSFm0JZGsJx5M+W7+1W/IAm+m9PTfq21+Q9iL2Aa7x0q7VtcSX29D1tgBlcl9
OAb36qNnUV9jasT+drGYjOJFuEk86w9poquB+jw6r9waFMSsik2zIzPsbyYGnFFV8/XP4hQefWel
f/qrBHRrxYjV9X9Q30t7FdKsEsYXM0ROoTCS47JDrSb69IQHK+cUpkR1DQqTQu8YsLAddoNkxO0H
x4ZDYZFzfgA3NUG4xaY7cUOlA2GAC+H8GHCtOnfkwSQcCshJ3EJV/51GTDWEpVdVICZ9y2B6mNg+
X4Zp6xg3f/b0EKrNeMnnlyY+9+NrSl95Q5qZnzKCDaep2dRQg+W6by8s2cSysqhiUBZAdbMX4e3F
ZeDk52FA18hIle8160NsQA249PCXNPrOH51DQsE385gWN9u8vVnYKwGPBZKTP0EDmWLDkRDT10le
2VZ1CxlJ5LxwuafJw1CN0Jt6hJ1ffvSo1YeqPlss1qhkgAcWIVgSYfhrGdeeiOxzTBqrIH6B2Ec9
Igj6VxbKVtrSGDNlZxe1nhmWxL8TfGB7EOaYdVVkWwzhUpe4qHgA2/mnNpV8FCOySHlmvOyYZHuN
WgrqdhqYZPaxpnrw/8fcCWqyZx2LuquwtHNUiIu7dJ4d8sT2gNjZuVj8/saFLlpyeAiHhWjEHbOo
gac6XsiOtLAyvlaYgEtwEM1VqX/KfsSSYNWwZRc//hZkgpgVs+Sng6LCYC0Bd2uU5PkvLRcRYRXN
1omiY3YZsesKWWNYgu+EP4q0gXcBzlz1jUp701+KgQIcWwEyJ79y2ZMhpQXLiZZSPiXYUKmDzwKg
4Lgc8c4FCcmnfGHklkwdQpfUs9lkxGqCipKhrZoIvUezm+ouL5tNbRMdPdAEeBrivW531Irw7qe4
uMgiJAyTwVZG5hVVEk8vkn3CARx0U2A6Y8igE93MVuhgj9DSoThxJcoxsIJCQyClViv5QkecapNO
ae4Ep+HSwVTDPViGqHdItlROWC0Zw0cneNfRVgfqsZxPJq6NZKRgWHpTZGUrCsgAuWkHNl3LjNcq
2na/OKm02OvLTt0Cd8z9zGcLWvuwMCH3prNx2n+OyQr3O8Ug/CpDg7Qg+QXAGxqXFJQFMJ1aPucW
fpMctfhcHcVHFeiP9ottDmGABhfalvAz5NSYBOxIfz40DRshC2ZNW8UbMLVDwlXSQ4WbS7OnAYBt
mYcDFTELBdWDnB4t6++tZUsxfIgz0p1ihEe8GbwfAFAxpn2TLLv8JiigcbqNTbABee2tP27RQcWg
2/O36t8xX2GX0Q4iL9r6tewjrzgVoBVG/FSVd3yeZF9jyaWTWzLOHR+xqV8b4jeF94m6kAlbi+MQ
jshyx/xM0ftGtZqXADIDCfn0HYDbZvG7I9hAVMerTLsOSNmDlwAlLzB9fR+4fsq0owr7VBqenX7/
s/ME+UonmRsbK9IM0LQgiPG1gkynXw09GkO41adzlP0or0qNcG2rUdabHCUAanmyPeJrGvOSdi8p
ODeCZRHwZlBMwdCqLUmTUa0OCndR3Ey+J8IeFgmwZ1/wqPcjdNM+Htg7VaBfGv84nmLeZrbRnkF4
QmaQjVvyIVJWLfE+imla49HUvQLdlVFAJtbIlAiDjopd3dUvtJrtJwy/1iztUXC6wgeYdfFK/N+a
CHf9HOv1xBvg9MbZRq5fF38kuqRxzvAElo0X6Y43DEzvi9aHRQgQUTGkQhnOtH7F+ymPYJRJAMw/
Gv+BocgPzoVOnEv1NSg4ect2qUjSBVUfIWgyUrj5MBlgZGhnoxVJIl2FqgBDC7hTmHBghuQoZLce
n8S45/US8CjGfvgSklgQY5hIvOtdNMETyohXxivacX5cjoEacD83PnMerpReiGQ7xYfeObVkVHfa
XwTZ68t0uOtfCQiEIkUeEdJ9t25ZtTRCoHWCNrSSjMHYWte6sQTu59SheA+KODghelmJciEbI09R
ULjClyGQBWKnqALVw1Obs1BAkc0Jy1b50iQyP7LEc3pCEgD9SHxuvh+5VqmxAlyaE742gH9ezZkn
0uc/VZP4k+DGygfjadaw/el4QIvB4SGzD4iDySAtT7TJ/WtQVJ+SjVbIDLc2f+wwoRIjD6aZNXcm
jrCq+V2Nea3KAChVueDHdYKr3NKFux06CWcp8LdSPlUTAp+vK4KBjTZhBMivv5WdvKb80EOvIsh5
cc6G4OY9bm5uJpMFDGB+sp+wGSqQuRJdIxq9wqf4AiGpbIAqA2EmVbYTucFqeG6t5jbzfTMwNSiu
82Z28+gmMoUoJ7e/k5mL5xjTX0UlaKdZonuUlmNp18QI7tqBfFa64/5o+Uwa8o8be290xarpWXen
z4z8fUelpEVd2UPn2knjmRrNAcG/lFxt+qr5LcT6mofroIHVNjS+YHA5bngBlPvDKWBQSxGTDHW+
F94hY843gw07oXgGvGAK3xI4Fl9NvJ+jPxHQaHyTj0e4KrskAJEVknqlMvoxRZWdQthD4FVkOlwt
zVgOFKBnygjZ+DG0P8qck9KHStkBagKZZf4iImvRwF5rjCQShTC1Wm2yWTqSsB5XhMZxTLc78JR/
8qBu3ClU5HGN8LMrNjjzxhzf59o8mypdWrxtNI8Ei4DxsbDGTY3fS6B4gw31Wq6bPKMg4qlz1qQw
yURPj3zVkUlUcUsXCpXgGDIQ352l01C+EVnG/UqOh7YzEPypdHT6hbHMY/1ffF3JcC30qGXyEP/s
jl8hBriU+4c6U5SiLVXsmajI5CqhX4V+587elCVbIrjOoLLKFCHi7pcWNyjBbDqzY+igh0xejJWd
Be7c6a6FziuxsUGg+U7jYa01CX3d2crJw9fo0lYE/xLEQTB4ad8tPtFivA9dSLkQIXOIk5ADAuWL
KBIRpJUm2CxkHYfG01HWKqrjauBBpVRLn8AY0LsakbrgD+UnjBYzwmgLOXCmU6IVouOd3vgnH+Op
w3jy9OtfMIwuMN8kkzaOIid1LPDK4FNWQ/gDihzxc2RjTY5vuVMVJnVSY4aA2f/Uyr+p9VnZ98H4
orMEi0jrms5bSUqTZIYnRF8OzacO30sHe0rXBpHAa5JsfGiYVpY5iMO16X9V2ffMyKNnL6oIwqp/
p5HALX7FiJM0B0TBZecFkJNUFuA0ZWqaykuqA06FfKQk8r6Jp75KAIKnozSS21bS8hUnv8oEJUtq
qT8x2PGxUYq4QDGakPWO8q7Bn4JZtytJmgAjUoDqxaoLQhfO+irQr7b82U9/FM+v5TanGIOtiew5
8YyDRCJl1Wiw18oUl/+tJWXWlL5rRXqLWW1LwogwVexmVkT6cobyh9eG0EcVpVXAMXnX7WoNSsuV
7BhgFyTyD5WKCR3evLhmFN8Z1lHN7WvPHWJk6iVidFHyox0yyppvqqjiFY4dXFWJWmxN5Lo8d7yr
JDj4zJ6Gs5aJYSD+zJWsZlOFLLGodWwAiNE6D9hhzfrXGmrsdiSs+vl3vaJ2BOc+OmfN3CDFPwnm
r4punZG4FjW2egExZaaryB541+jADMhIENBO4o1RTZeRkPUQQtDGLfmIDObjVq80Nhg09woheZ8i
nwkKx3FUkD/SjrBId+UuYepG+0k5ABfWsvKy8pZim+UDmEHDKwQwQrTBuKXQWC7RjY5cJnBu0azt
ZPxcadtx2vmbmf6n2P/McWKP+Ap7kSiGZirBZi0r3UsNsaro7zHeAz57etc4esYeRjcwz2RkZFzo
7BokpiA+32E15t2z+BZhbbnVzRjEExRQ1UyUfwrhUEwIAbIMBAhEheckHiHOEWUmRXgdkewz+foK
rarqrumGS5NJ9MRQhm4cM77qBnIje5pgCBG6oXgeDi2HWejLiKEciJCew44pEJWGoK/oPce3HpGR
wV8QJ5KzS+l1E7+63FBIyub9TJKnjfWSELtBMyDNuYl4VXoLJUK/4deSwxsKjVlr1/wIScBROY64
xkmsir9o9WZ2IajI0lwEYQbzMpukOIh0uvHmseS7D3YQbUurv8ec0rjr7cL0FI3DkbxaM9w4Opii
vS7J5jfl5L1ho6vrrwZEBa1eQ8fI/GdxP/f905dLr3Ge8KtMTEOQ443/oqA0Q3sYWZ+T8RNJIbgX
Up+JNi9AoTGneIoJSF/K07CIgMu6znHLtiQ9kL8OOWzF4OV/PZn0DeqtCfqi4+THCSiNQn7abbQ8
3VjVtMnVEVF/6iUoKqwy/CX9preulv0ZdbekRQXdu4ZWHcU1wQvIVydXmM/5LRUsFT4qTxRlU/k0
ZLIPDahGsPOqb0i4Lpbioip4cXKKnscp3UuADHyIjpDGUiYPP2P3BMfeY3KigL6d4oGRraIjrGC2
EAcXj6SiD5cp69ws/oq47hD/1goJU4gBm+YjaDkBneY8ZoA/8W5q6JdK7kF0FcJS8ZrIAdw5/z2A
AuNksnhO+K46XcYQetTALxg4EgP62n+jFNwjqGlFV12CtcloLCL8WfrSeqeWdKDlOXpvwgvYdU2M
SCpmoHhSDwSscfbx1xpP+LjgsMQZkHfmCxf/gALtbNU4OOT6ZGqGV9trrQ5Pqi9t4YFqlNpCcy/6
2oe7DTE2VX8+yGYbkTBSK1sfEaAFVR+ra2XuaFFilUdEC8W9UpIvtTzp403UNRKEKGu6x4mLtu6O
SCqpl3U0uWXfrDVKhdWYu9JQt0LqQ88kDWjUVhM29E5Qw0lFGyVLvzm943V0A+ARUVvovvmqA/5A
8V50Omm6NGvr/t/ANthm4WcqE04KY4g4fszCdc/hxvVlQyjJ5Nv12KPIByMwF15vtHq8QyoQC7EC
DQYN/jdGNTSMlF6tels5hxxhQOElfJkFMsh96eOmJNOf3cAvbWbZFeGeRIPByejhYWJVSLpkVUJS
1JBkxghhAdaVm1+glHG2HDkZ84xwnfzWmg/9EXPaqQzzASivnFAXOvjbAksqz/xXConTqMaSkG12
rH+/sj4QxmCyrpUxwSBMsQldCUa+C2FFU+2u+eSSUQIialaoW+zDXU6YSogFFi+IrDILY7vhYZ4r
OHEw3Vq291FmkBMmRecQPN8nEQ+xuPrWFdaVzS+jvQ0rH0nk48yZMhtnJ5bIjYq/+zR4HIo2vkU5
+PAwyh8yS/To5wi8kMAXyd7M5B35ZCWv2b9LJghgDEA23IDJF+sr5wKMmyYcBeQEd90tJ5GSkrR/
r4V4RULAEgbYmLc/VHc1Ak6h0hPzilCY1vJOLAdtGjJf2Ol+qN8xJqBF/VEbwlxrNkSyRA6+RZGc
gqe6MVkls10wSKu0Qjphrih1JoKgYHVujmhqR5WOO41cFXQ0hIXYxCyjhyHh2mtKuH6pN4G0aoCl
0OhfKCHYdxkQVJmrvC56+ZoY34MEqZzWLfN2PLvStGVE+dDr6hgEtLmTta3FgBUBUakMBupVzFl8
xOLC0HwJ4/UjtOytX11N+y9jE+4oC4GpHiZcVOolsT4zxipePMxaNAhVpTdSntDqrxViBbMoLtyx
DbA0T6/itBv86VshwR3njyqh9CUnrTbh+TrDsMZ4XBH7Hxjs7dorrCPwY4kBkUuAk77Xe6Au1jMJ
OxDpbMxc/tgKgMPuVE/kkfLHzlZHczKdKRYEJHmy2aDjxoS7MSksp0C7SK+Z+RZADWlgc8xpxDYd
fIIQIuQ24pAs5Wgtmvk0Iof6crwY0VH8XuRRbJNS3+rDsAmyAjXoKQ2499BWZ+i46KxYjYzNZkBF
J5RIgJQXxphmYcE8aqCiyT1jO2EgbayQ+hXg7ZrdgQwsVPVDbS3xcIG90B1os0Yw0SWIrXJdotWc
nYZDC5CgzPYZI1/jxO8G5JzQHIci6o5wg5EX3M7ii8xQSgKVkt7leEOrYYQrpxVKEd7ZMjtLXBOl
Qxk7aTBs5WTWIqaI4crpJt/0yqdQclKZRWAD3N8InyjhuUNeiN5L+QyIVUKauhWffSwMhrhhKucZ
qcDBSrtEUmfw1OAv2eH26SgVCcYzuHejl/uolb/TrEc7etdJVeas5BBw1S6i8YPU9X+ln9Qk0pIK
y+cMhLIWCG7zXdPakAL90snPliqK3dV/xxeHCek3yzzz92WzLeRNb+1089KXNRFCv0nZu+SrgCyb
ZAGv0wlWrQ02KYkYIkeKRU9qLvzL6X136PJ9DYrEeSnErwG2dxJiE3xgPP0RK4JJeAyLFEj5or+L
QzgGViW+qGGn9StOYHwBlE/IEZebxgETM7biwhyRR5nld0J2m4RxDn9F92Ii7Js4PwKL1xovdfms
iiuPuthEZtT4RBtt8auU1BH3FIda00E0TiBL6CH0KsNV4nBZZopX1j1OwYYz+JRxBDMfiGycqcBl
AKmQEQju0xRDETp/h8XI89fPXwjHAGecdTBoaKbo2AZn5OFP+UVzE5aERJLeovmGhaG0rw5E4Fgh
ZxNlLWTrhCDFIbSQ10r0murOwuzvaQpGB9HdE0d8UOqYz5gmMPQlaGrU6G+UWcz5uEyxHOnIyamK
kKBlxYPKQ5MITQuGJVBDFZoA5aQ4O8UoC00iA2jwg0nYiqJm+5GiJQj91/RMBsdQ3yVzJ1wJCHLE
7WbYsF/oT4vZ6y3iWoklLMc7PoA1o7PACPlRnRE1NrEYiB54ASUev5tqorVDiZTOPG+qTpIiwoSY
6kQIHS7mPIa+sCN3JgUIbNfvVxQlMe75MxNHeHOyKxlWvJqL2KgJoEL8gdJbU4trW+8Dj3FGp6ML
NLGD2Rve4wa7lkZ7Nw06EZ+ez5HgeF2G9Jp3VcVeLpxwbZV5sY+CJye4PvpnTSOHggpdkgfL2RNh
MbHZ0oHHOsDb4US+KxakBnuTI7IZ6d4DiS5baT30+VIj9CwFkWiLP0yF4uOEujkWJkcBgE/NZG2D
XubLKGn3MpF1MxAUwB0Hh0BVzF3XkXE+katY62QgQ1cCw8ltcxa3ozgmU2bEdHzLGVtiMFeL4Ybv
UzXnVTt+lcOf8ICh7LEA+0SMVJgpwuDlqljcZ1VfjeBmLN/4GWb7UyXRxmFi9Dvbq+d+CzppPzgn
NuH0xZTbSiwVBsoYpKsiMEM/zvaXNOLKy2mAMVJOtDWgQas9RegTl61rBaooe1gXnJb/I+k8lhtH
lij6RYiAN1sShKORtxuETAvee3z9OzVv0dM9LTVFAoWqzJvX5HhCrH88R9y3RLMvPaje0PZRQRNb
s3WNfKB40Dz0ngtQga5eMyq59JED/IVFP/Awg3mKzygugyjgJti01LMCZilaOGbwVMRjTfUmGPCl
MZzmrbtLFJ0NBHoCeFjfezWL2WJ7TMEZyAVhX6Ei3mJs0WnpZzD1/p+q8wTB7kccCeYo+oYp8XIF
zIhbnjX/ml3CpUvCPo+J8dxQ/RvQkw0RXQemBr6EVEg8dirGmVzArr+mM6p6eAcrOSfnGQSocN5I
UIK+snvjavvSDM9NEj/NoQzlN5vude8YS8dYaK83xNluoZI/sDrnAm1vp/a3kmLU5uQTkaC0TVwi
eRmQaX1TjqY1Sj4WiiJPzKO3M7iGuGgJiimaeFfU6126POZpe9WT7zTOzliAcfWNi0Ew+n/oCq1v
rNyrFuxYMVYbMKIhgI45asxbM+IvwftJsucpkz16faE3moGDqFoWLvTQBRtOdbFIXf1IYoRlTu5L
1oIpUnKQsjeRoYvzbpkubMQSzq0oDTleGWYKVnxT5v8dZPTp4sMJaesq7U+VyHGYmEJhPqnR+q/h
jmB6gwGsjAvBMNVh2xEKV0/ibBYdmfMF3xQV0lMGnqhyELDRCv8IukskWdedfBYTgYK4UCh9F8jX
FVVfUtVk54JKru2TsLOSiTyzcHGQfZt+hhed2YfGz9b4En2eOLNyQ/OZnO5M/W3YTFX7z8JyYpwM
9NRrIPeRLSx0smu6MROsbM8pzdsmtMRsBhqapZyeBnnuVlkvbb7AmRBeozj30woxyF3UABi3HLvQ
6HBFsbE1HlloQ3Ip1Y+9wzwI8t1KwV6NMKc7bPIFvUrJA8BIxEQ1gTzOAXzTMxv4UET77Q+aI1Kz
X7rpU7x90cvFFM5rhT6UFmvJSDltNNSwj5ZDEZct3rbKvnhyDaT19nmkgMcd8Am+BdJDOMV1c1G1
5dSUt5G+ecHuVK6EsShSwHLFy2cYX7ayprXDM4V0rxWxF0ZD+f6Sq5+1ApcdXKZsbNSpM5JH6jMI
Oul9lgop1odow/+rdvVH7C78CjjInLRj2wKbyxtHnOSyU2bOq9j+HcCztHUOysav+gHjaPaBL23X
Qk0mArd3ta4LZCl7UUv7aizledtWNmEwFfV123bXhPxkgpYLixFc5xkFFm7T0HYAPBsNCecwFzT1
uDGvx1sbw6JLD2lOQHF55zwIjSxb5ahjXKG+Mt01JTVSbfprKnALoHxe2BNNMVbXmOROJBsPPPfb
AaxWrR5jbiAmIqKM7eMPfWr+O0SsTn/m+hMb/rqkDoc/kcPMWijK2B9NdPhG/bPnz2MdquV6l43b
SbAv7eqlR2gj7H/k2XhtYNMUnsFoNce1daHPbTimiM1YQax5aIViAj+qlH1bdJu5VV42BN4Dg1yD
ZSaOqMEUVXbl5sUfz2mr4vU4U6y/0lWI+oKjqgPeMHQiSxE/GxaTa0Ia0SZSBapNfMuozMQ1kCxR
PZGlgAuf5ICSHfTxe53VE+G3ohoyYAYsEuesNflJDwMNzrgBZ0L+VHG6aDXp35iMUZwuoOXZ955h
3cyw1ZLvxHMz1Z3HxC1XMY4xSR9lIi/enDjaBUlYHPoslhnqtHDcFxjcvjkIeAuA2btYZda5iFg2
XJ6AXneHxEXgT5BKE1xPMZiZTSCd9tuAl0vX2VfARLoXj/xiQUoUQv3GtzD3m1TE0mRUsQv15nSy
kEgnsUxfx8yfKHJnE0XcwNPAPoa6auTbUzjDphyYyANWVklqFCFz/p132S60w2QKzfP9BEfGya8t
l7B28K9fmxC1q9BjIf3kHVpzoGtkwPKoCTbCeKkR6V0xITlrsGId/MmFIQE24D6oDY7J8bsupNqD
zNHNdUSCm5cjbqFfVTER2cO/p/7icFn0jinMP3yOS1BcBYOlIkc9Bfw0cDIxf6EVn5D77s1CdQsv
tPvBQORW4Exnk0Orgc+XtFPLooLgx5GdKPcz/AbZgYBp2ZmnAZlKOQcKW7Fz1BUR9sg5OH4W5Rol
40dKT+a0y1Hs3nP3T/DVQa3EWZF1VN5lnwVmzkOB7eBTIpESo3hlDHCYCgZl8Sf0QZlW43xAusm1
gCyPewgFLiFp6d8w5oDgbJ0IVMXZlkkXp7mKEkHqC0bHryB9FD+ixtW0YEZRgtGLbgUyjBGWd5sP
CGF4VDcm/uMXZxY++JLUXB2jeExsksyIkzSE0EFUDxwKrhgKTJRrNh+I8Uksk15XQLGlUEulJpSh
yov6pZqHgOeQ4Q8bXpm4zqlIfs0ZuEduH0hm11Hp9QmewwpBp5SeECSWesUh7bNpFAA+/IKvupK7
+vQh6ObiFIBqlbaBiS9SQ9cn3rUNdJjiLTDgZ5OyC7NeOGsf07Z2jRmDLYxbURawCAVC42CLpYij
l185kWBZbnD3iLsb67eq/qSdQsjA0XUzQVPFjH3ZP8Q8XmH3m3bH1UdIXQsNAZaosgZrwpU0yFdj
DFcY7jddbAOt3sB8HrrxFO93HDkiOlBbCaJCKTGYNJBbjKY3DdQJSRMWB7q0hirVjpx2cKAbn4E2
ELjV7mccJR/GqsI8YYFfYsVvjax9DrHzZ1lj6zbvGds8lYBoiww2yv29R0yKsh9T+yCJJYAYrupi
S15fgDbP576hw4JMUz2u545KS7ACHGBuZbReJT6sAfbnoFY79JIeFWhh9XT53vGdKRmDA2VOR0XD
X8r5ThSCm+bOXRP5SSi5xHWHxJinf3NKaCnRqLkyuEpD7QKCkSoo8FGTY4hXwrFa72uaKM5Dlx3n
6b/5kpP/1zEkOY1tjl895TTAEZQUsetNU+zbmoMBroUqBv1FfxIoZtMw9OVME38W0rze5t5jSInt
gJ4DXDm/6dO0lG5q4Q40fCNnfeBC7Yl8Eq9tZUxwCdZKQBXV+MrTYQM59it2B+ZV6BABgmVwgb37
ZpuD+Mjx6xSIQHqoRhYoy+vSjpf/bxvVgPtHPqHXQduP+YKBe3b9srOQLBh0oqrjmHM0AhbWQAw4
HKrMJdXdHQ4Io0271t1lHF1D2r2VSB6LwZSMA2/L15YYWGL+wasPOgd+xqRzlqhwN+rYvUUzadM9
fC6jHSBuTsGaHYItRMRyPiZR38RuCmdU3HkBDcdYZWsddlIclmJQa6s4LmF0OqvqMUtvPbpUi6M/
o5di/r4QktuPOENwMkHJiGrVwz8XavEU6ZON9CM/W/2TTkS2yhCy1FNfFF8JX5rQPYuZkDDgkOjE
YTTCPnKwXNxc8KXDbHxPAyZG8gQiZash4zZxqieacwaRHFLrjKHG0o3HkTxKgcOJGRM9E61XDnSx
SFmExEgrpBOqXBrp/xYEp7soIgV4JIwj7WmKUtWvDfatYXxY1Pk0KPTb2hgJS3sx+wMFXBbI7F0b
MqNZ9f8f6yvEGUn/42xRkUIb2Okk6PZE4BhCxQpsM1usw27H5KOwBQzaWVecd9EsT8Y327o5cFeo
QKhJkNK8kuvbCV6TtyK+jJGMZH9E+y0lBLLhBYezfX1jOiPvwO28bG2xZMjN87Y4PS1c98GyCIAD
M/lNiCyd00PPNKNe3lUyXYzuLq1MFFHYE9DCFwYgyF4GADkdH0cBk9CgCFfr+ml2jWt/V2VyrBk/
7xYhjICgTfOyaCZdRqt8Wkjm9hVt3EJpxCLXPH1SOEnwrWFHWyApZ0sV6Yl+ogvYxnvR3Y8V8Jcd
ZJBg7NYCVYdD0Q1eKmc3ZlI2i54GcdEWVydgYfBg6MjNl50jMcalfmB/5GGAXFfXZAc2K8LO40jf
jyfWMY3NMz3CabU/12I6KxpqUZwI8CHGDA1++J8B1b5IoZJp2EF03waFAtzDVFNd8SFNeI+dxGNE
074xn2PDkwBqmn0+DLgpkD98aObynA52OAEOEndUk8tX29UzpNd6UoIFSXjNuM8ZCFxyjQFmdOxX
MGFwz0VTQXwGK2jEb8Jq1nNqQHMZXizO8XiLeApXRpcJfFhuRCMrF6pLbCubvARuZTTLeEgAtyry
A8bjcIo7yXQ14AmVKUGTPxG/huH4+t85wW6402AnSFJTFoRsYpux3Yp8C6GnepVFGjLbFTtRy/Rl
cOT7csdQUYcdb0ANGf0WxWDpZUkJDZSWG0YBdhrM7CyeJexMgYAYP0vAPj34C6TEeXtshfzVpsTi
nLck1TW1+bKXUPQMvC1RzU1wY22iE5PYOE6z5bWMbma0aKsz3Q2M+DJZOq3kfo4MnixFfZ6VD4Eg
TG3umUxFJkdBJfQpTgyWOfslYtqHuNJcVtELj9xUvEntO2jFYEL97drfQXuwqWmknBwvq6ce4eRE
p0i9DklKNPXIsETRIZZpx/7PvRZnGr9hkM9E7qxhHJbMyDtQt3FJ0qR2syKsNxRAIEl9a7DiFGhn
wnPEwLi2aSmpSR4xESWYzL5oKnLY0RZnww65ocEmOp47X3F6vF/48SPhOnbt2dX2YjONZZ1W4G0O
ARCcvpVOfveXpd3lOI+g1ixlXNC8zPqRGsQxzn0C7/W/0B3evYAsbYbw/41FuTdij2UJTQvykB1p
xHYvGUqgJJeYEl6UYX3x6SD8wn59eVv1HUkiFOfJCVO6yOa2wCrH73/HJMQApxvw2I8xwC2t9jw6
H/gXBENb0Lqn4Bvdrr41AppT5FtS4jNg1qy/z1gLnPZmgGTnAL72iMkPrZS8YJOkuvjOYntUREL2
x40TUl/OzS3GyChDhqq9in2J+beXSqD/ohCnbWjf+FO//ismbCQdnJGN8bZCtDBkG53O/CBNv8aK
YZICd0VE1sCLyvU3DfaIXv/K6cnA0paawMQ+SCdhvv0DyhzbJizAvzIiKxp8msv4c2d2UpDcbuGF
KCGVFsJPshqvQxtmjnlumJ4LeKVEjCksd7BTP80MWViKEqqRlnQeEbUZKzQp8YeiqL7URYs2e8ty
6ufb2sVnHaSgn6k4hd813OP8SVTdvZIe/nuUi2B0XuBYeCmT/twSICA1vqdAyPqvzC2Gs9KxjYDT
V3SV6jDe9el+x+DWpMChCpHhHleEDHTMyCJJ0TAQYURj1dcWTvq2W+wzFYBbRLHB1FXMgpiSzHig
5JjtGdpJGNEJQAIKx02GnoBd2E4zIlVIVdUkEp64PDc8+XCVU45eSUZ0bEawtvh7Dt8maZ4UdeDk
Hn0QRLpRnU+TaV9iVMOm7RTQ1JSviV4IijusiYZurvpvHrTARe8IR2KIzSpWnfWkm2SpZaeMHqBS
tqeqSEiTfoUZMK9kuiC9zh5ycUfTs7gbCqDuCLk+nqAGVhdR4TL8nKWJTITXEXxaLLXBoYG+z8We
S3MnN/+SR5juwrGFjPA7es41wYFh9hWenjm70NSferDXccFfDek2qlXzZcW1EJCuLF+WHTsgUrnH
zYs5IGweMPms+ypOr7goUcstTGgeICyeCOo84OnW/Bm8LVG+LEwgRHSBgKLjfH+rSKFlq1GV/0SW
nWWfsvoSE91ca3OY9l0kK5TGOUep4zXLKloqAxCXHpwynuJV1NriYnQ1rgW9HYjXTuCeKe2bqIRl
rT+JgYdEBehD0BW25xotYJqWpxEt7PqYjOiEcXD679w2XgqeQhGX03+zJdqKHgo37BXogGvU56MH
/x84LdduCwzZfTY8Ae6vbIXTSaK9EkUJ34mFfny2krsh+S5kMDxE38Zz34i3kn/rFo4xVF3DbKA6
423tL0ILL4ZE4N/mqPhYxoD0iPGQKNU1gwSTpIXW8q2jzud4OAuOiDhAi844Y1c2YWMsFqcJ0jH5
0+6znQiDDo3xzMaYLwe5tV+N/tUAJRQN9CT/Tg4UqjymOGLw1jxzOji8KAs9bf6Z2g/eV5X83a/6
AdhLPA7iGBZjh2HfAxpYWOico/EosWKnswAEWD01s0Oxya+aESiCWMNhh3eNMDrT5fkWNwzEQGUV
6Odp/CWe/gRgSpDXqew2pi+ZtnmVDEpoMZ2qqvemMy4CCU6KGG/MNWDiPy32ZaNXOmC+aOR3cfNA
UFSzmrjNdmGZPc59c4HL6u40vZMh+VLFfgwLAqyVg7SbsdBhw9iKLMLiBq2hzm4eHxx67knWwhl1
qhhEDAYtQdvQWZOxDeUnmRg7zUf8/0BduOL7DKc1wTaHwlQG1EbH7DKdBvl/jplV1zi3sDhXuzpa
MibQkIpzxpAGn1axJkE6TJPExyxHIE0FxyVvEIWTwB/WCRVAddYN6C06E1XgZkW17s3dCtbG27t3
GWNhRhCICypc6SoueQZNxsESQdIWZD8l2CV8E8Q0YiDjIM/WVuZoJNtH2bvpkYmBxPAkpD6nGt3E
U3MpQnIa7tEtzQc2INxov6VnRnekjzH2wf5LekI392y/O0jPAt17yI/Dmd27vMLQetG/55fqvN6N
H9ZT59yo+WX7mH/0xqn6yuPrjjjbQ17lYAFwvCPznKijFEoxnCMccMzzVEQ4a4EfaxFTDw2neZKR
mvOwBzA39xK7Ow5DRJMHAwkYKwedzWEfCao7y68yqg3I/68kDQ3NHZZY61d5oygf75Tth2sDAaFs
gxJydgDXsfpkIEfd4DgYjIOGIiIl3yTST9APmOfLaWh9o+B+7q7TgxKM5x3uXqAW9woVFPcCAr8e
2MyA9KeuvXT1967ScdxrPKQgcrBznzRq7Wa91glaghuLlu4jxXjQOar7w5heeEPLdFdSzL6C9okM
t8PjfNZ8EtfYM48QMPBEISiqukIvBjPw+JtqOWoU0uyaxy730UG1+FSUHo3tRqjBIW5JhI+kws1W
T0FkLnuLhhEJDkcnCHdm/2xtp2YipP5svWwGVcOp/c7QF+YW3BDUhIoHM6fGRJVgN9wyc9dwAbFp
82HgmR9dHTaB/km7laCtxMAGh9ZXWw4G4I/5QB7utYzPhowxy62LyWnAE+HmaRA/mPrkz928uJZ+
Z+ugt4R+uOShNi/j/qNvUcM20kOTzHi8jDv9JX2S6L+E786RcnVLjvCXcmKlT+uvrNhPwxvBkA1+
ZK5ObFBEVM8r5g1DfcILh8E3AzL0zB1Zc0y+3PIO4Ogjj+Gg4B88l5+4K2NVo37xdsw+NBWCS8Eo
0BVNDDsYWBQrw+/es4GvDooWNvOVmyz+TH32Cy2IFn0DoX0Fz2mudojkuUDbeeguCh7Zx8lnaJT4
1ueEejWFlmS7SXqyvfiNoL/G40BvgvEB41QePGEpCTUnUCJcHrTCL7vf+taBAgyeZLnKHlQTd+Ur
q9CT+5BRe4a1MIqtc7K/qcwaaKtSXl65wYw0VB/HpiX+Mu2N6SWZCCVo3Vsz0+3/NCjxi5ASCnYG
LRswpYJO38WYZrrwogtJLLd4PdvxlYafDNghwK2lcthFzxvKKGVkSRs/ZuL2kOknyLLTpXwcflHR
EmGARgd3E0R2R5mH9aYQz0BJeay/U3bxsK2CjefDTd7pY6m6/CHQnqfz/lzdSAD81XQ3j0p884GF
cVVsiNy8ZlKUS6e8CBjyTf58XwiJi7r5aFamyqNyNt87zNjhqI3qR8mBWx0LNquDAvk+YvIz8gaY
jnJNd/qTyMxf0r/yD0Mo52/182iC/nLIngysVBkgn2oTYiUWCBgIhEx79+GCXR7h2EyxbvXrRpCV
59yOcDolHDLJjfKXZ+poTgUZsK/BC9qTd47QS6McKHaOjhws+xtyrcarr4wCSYkA3d7/rTCMudfh
8qi58OxbV0n4RjYE6gPh2mA2MCrxmZ2qD5u8CZtsj5ZBStdMAPcr4q+bYCFIRnaWE1uA8f3r/J3S
QZuC+lM/ioaQRl4AFwkSA/wZZBAVfsvwGdVYwQISU/R/S3zbasIaTMzywbYLXoARRMOAsAdvkfpH
24nWNsGqrDkxt8Cx4oQ6E6HmfQKXarOlEFbLN2YvPrZyrfwmkKNhcq6i4EY92BaC6bSSrSCaQ33a
7hLyDNYl7EpcxbC6lctAyrAGSNAAWqjMB0lY0YhKW2DJohQhlgAvPjTvVE/CNLQdH1dIcWV3n+WP
baH7YG+iit2s7gErhlCrFtjtK+QVWisF+MQAHNewnU7m4Y703ZN4MVGiJxyXoHK6aA3rq2zCP0pn
zE79usJlsvBl5S0vIzEZU9fUE92kKJTHCrPz4l18G3+D2PUEXOgwpag4BISVuiwbN5NZmyOHKxX+
iEoMnllD1zR3aiCqsDKrP8Wn4Tbp8/ewlc94K8RX02/TU+28IPXFpT/nDLwDCeI68nPiFqPb1/S+
ozIEZuRYlANQoI7FGj7TVpQz5t2H4kwwcuK18IhODvtse4CMi99IyXyOKrx9sBWXNa31l7p/3HF+
Qbl0sCLnBT90ANyRhEhPOWd+dqV+h4u4Csvb4x7ZDt9lfw9h/5rfhlChBl8I4e2nL82+Yf06WVBj
TmVM4/5U0X4U+Fn924S0KHmxhq91fDGTF92NYZSbl4VQU9yp6Z3oKTl1r8QKhtsP4w/jFe/XcYYf
Ekp+gR6/uMDQwILOUGDusGIJH/JWqJbVflstRqRvPRxBcLZzRtQU+OZhPhe5b5xAd24mXX4REjiX
4SFIJMATkxpCZtKAh7D4YHxY/w1m0Mcn/FJLVu6zsJjZ3YzOOOcKHXFPGYMF8ww/i0juFYfuHlUU
8AB0Ki5M7jg+LvkFB/uV0Ex4WoanGqSk+Mm9hmMBfl+grDC5bmnQXZiyOMiLCS7qTRg+QQx3Sfd3
KEJnbEXuNYDGPwhadtgQzUeT2HtcVcyicvPMg768UFiZwEd/8Z3Se3CY+SAoxdTqs+vuwOkt7Jo3
th7UYQ/LBwuWhIyCqEGUFlTJLpsWdvmvxQfMNLIrkxDdnnkgeS0LmayYy7lWCa4nPVf6woIfOz7G
MOoznq1iuTcB8qE3WKTgtMRYoKuSvS1/bKZI3b2WoDCgEIR4EKO2Y5xhAAbjeDw66k+R68GGeRt2
mzp3XrLRhWHIZ9wg4WMFQvB5camch7kM9vYV4Q3qh3oE6iYvbZ4eUhJH5D4Ex6R6pe3mU0JRKNFD
wlH2x2T1bJE7tRlndPnWLBGq9JenvcvUgy3Pof5wsLShHmBiOyA6tiVUVWKazziPHpW+Drtae4ta
jS2fQ0LG8D+mDN4flGJ0BU+H9m7ta2x48Nyg4cjhaxgB4eG/Mm0BVgHHtZ9fBYptL3h0mS+mwQEy
43lK2VW8Qu/GtjLKqStNuKFwTHS8ByxzOuPbgI7cWzAz6sb3Yql9IZpo+BlCxWCbeNFkeMfdFi0l
eJaQBOQzc9xezGqFj6CdHa1kmeWh3mOSfC/n8KPAYgdUqxYYgg1NO30UVIAtrY/w+zN2ug00J1mU
MNefFvICgWKgH0Axwo5nwSyDMXkjcD4qG4DeyQYY+qoIgjCFBEJ4lMeXljKu7TM3Zu8UBBdwRglr
Zzu/OIBkwm2zWLFOrdRf0LfXmZHOIP/T8dTYmWRANX9ZrPFN3oYHrBTjsf6MNwDmXELrzsBhjBxe
wKj0ULLKL0EQKPGCEMQhEIx8WzFul0IG6KFQYNGsCU4OL29UyqNO+9D3PDVKM14bJ46QeZv2Y9nm
TwUkiES2yELkaKlmrNOFVmLFZ5UZ6GNX1f5SwXdWGbuqo19qjbsnG5Q3FWda6yKo8bqVncnSdis2
lR0JUVbQasm6x80udyUsioKq5K4DBoZcNSzVq2E010RVfqS6CxJ98CwMmYggDYQte9w1jNHhcmaE
X2ItYiR9oOHdKbjqOloMDtei+VIpXAmkkzPLI3/2P9KJmIIujhAEWLx/BfzuUzPdNa9unUmHUSlw
SaoAmOS1zogLLQa2rKmDzqnASdL9sXyvMyfSWtTLCHfkZr5pQrLJEyfmyVLeoV70BJiLe2ll/jXt
+Jwb7Xlj0+fTNNhiaNAlIIjjNTBZTFN+49RfkAE0DH0g45i2dU4RWuLjiAlmU+WeQCax1bOAns7S
m/m6AseovgbpjxTFJ6T993jVNS8DBtUHnY37v2okKp80EkOJ6TpJb4VB+h6g2l+JqmsJNZIGa9E/
XemA9Nbjn5AzN92Nw3n7UHMoRid2PPxIGCF64vPjibGQW+BO1OQ4ziARaz0CqHRGMygxGRXzLhb6
dPXYlacBIatvQEz92Mkc93A+Z6Y741l+xq2ImkseIlF5ofZCORjAcJekKAtG2bWx7YDeCpb1icab
rPvkgTT4urx2xWkjKf6n/FgvTnvHjkDlv3aRrp3zkSclUKrrUv5osAU8s72M9TuzHMrjYT2uT5sp
DvAWG0NoOOQ6HEo1oOtTkRoVZ+tG/VDFwcrtIschXCAYWvNXKhHSR2S8sS6uWtH4DxQpDcPq+oQX
DkOku7m77BWzzHug+4OpPBF8f8yEy1U6Hs0eOiEuk233nu2PFrawyuRBkIL/0pTY/cDQHmqmrli6
qHhQEI4M8nCcpfTQOteJZWFY7ILgfATYhg5Cw3vBEdcx+rak5xHbQYnSSBd7At59PTFpy0/aPSjo
59Tqt2lYOuuTQlMkNCPeiIs+GC4tp9tbvo4JdFBsQS+7jM7255T+HmHrM8C7hp/SiegtZitl9TIt
j/qxd3CyMhMPoMCgbwgkZprWHYrQfn5nN8TTiu1LXn3qbLpiioL9rkfYPoSVfBXA2fgNSWkon8zm
HmdEEOcK9+waRWSKFsNTmcVyKH2tBoWYXjxlN5ySsqCIICeL4oKq+MSWQG6FTa48bobmYb43v2jx
M9z47pjcV7ceTfujdbLvlYBPl2xBSBXE1WFdOlq4z/8gjSa5n35DOZyayz6+Gcu93aCw/m3vjDeI
Refa0wLrjU0sUFzCegP1qzjrp2l2R5LNHUrkw8y2+0IGeQjvMZqCJWrD2McuIb4fAvuqc05SnLhJ
sELYSF3Jq77LEOYBEVMXS8Nu82RfCXepkod0CMz4RAw1mG96WjVGTAebsE+gcCQs2CSkhyXStCNK
Si4tn57WI8Dl96I9k2+Of7MH45zsqUh2jn2OZgJS2TH/NXSKeFKhXULiwViuOMmwRciY7RyXEe7W
wXSeiMuEFMgFxgKIGYRw5Mxf+BKgUEPe3i/CaJesKUpfJbktyXtv/fDJMYiTu6+puuUpfsfTe4Li
9bAoV5vGM8YYw8+1Q/kr3C1WKIBAP8x/v9O37UOC3P0H4NIH9R4sF+1KpFHmnJYXgqliqKxYWR5M
y58UT+9cHkG8vzAzI9OGQXZ3qDgrkfpoF0JUU/2yquKTsZPzw/uPDkiUgieyuD71Kb4mTIQOpRTx
p+QKQF7i4kGxfc8lBPrkQ+/IAM9GfsIcvW6OhoTRLl8JMpzAtHBYLvx3F83VwfhnIpoN4uS+RGry
r3zPGdZg1BGxABzbT1T0uhgf+zQj+leJIoFYLUDLsHRC/EzU0ie/DQEzNnDI2lGdpafYNxFBYzsm
jJeQg38UKwPLD9IE1Vrw5gvwLjTVlOJBhkomNKOBOwuC9yvjiYmtNHBSdsRPDuvks0qNCW8ICur6
sjiQ8/1UO+n4UlGoHLnW3eZv9inmQjrX+H32Me7DjQWISmJkAYXrELO8QPciMC12KMreJlQ9wJXu
UH/HAdBVRVTZASlhVEAmp2fATgufMOEYSelsg4njz8N7cNNY9DHwlJCUOBhgQUWrOR6OBI9Hshxy
m9YL9EpY9zrrn6FK5HhwTn/WP8vXHphuImoFJKmEGUr624cprkD+HDC/j8pL2YibRpcrR1PqdZC7
P7iPWx3KPpKlPnB+pMBkEnmVfnBIwO4Jq02fHxlnxOecsgg7+JxAVMDwRpxtKzgomCWQyELWSMjF
BZSKNOeOfShD8A3fBrNXQIaD2Iz+9IiYMygMUuJKAU5BFBj8P0sPLKahWT3yUKGFIAmsvqS/rAf6
7/bC/CP9AGikY+NDjRcW5kSgkuXWeJ8isD0s2gerGKQedEv/m2g/6Gk0ege3YzZ+2DG5TygCqOq/
p+S96V8VFciSh4/M0xcomrnjc7kwoNM8hcmTQ61yoFDdIFbQzgaUmQSF0jgSox5xjtjOrZauYK/t
4NYfvMUEIP2Pwoc9Z0/RRbIr4cl4N/4a8CorjzWatGfeAsJRmQmQDxzcNGdhdzJe2Kqm8cKBspD+
SDTsF68rGScIZPDq5ajaoU2cm+7X3j97KWLV92OIxCnDYBJ2/5fGFQEtClXubctSYs0jRPngGVkr
b/ka+2t5Se3vBps3qDvlEzQSloDkieeXpwvF+IcmsbgpSUFyHuz2BkE8uYkdLD2pf1v7yneyo26R
ju1bdzQjbhosmOlL/mJZqF+srvw3gRwIyPpZsHZO8ELq32Sl2jxi7A9spECVwcJx4fEao/qSw3yt
/iyasM1q0QhfzYe2e1jQjo2n+p4b0fZXPnOSXlU1Sp8Tg5sg40l8VftfnNfmd/DbGkGKjg3HoZ/e
jSFcnW99+i46KIIOEDFIbWDteLQ8a5lnq2fp1kESpWu62MynThqTGdDVT4w90z9KFrro3KK5rVSP
mYdTw3cMJk9lmRI98VynHwpgnK+QFHGEMVXoF6gxPxAzpK8+ZuwVwoO5TB7mOfFd+jg8N7jDRDCV
2XWuLU6hDZGXAT3LN6guJdXdeC7fzOcBe+vH+kxUBzg28Yk0bZjcm0RvcF7tIRSsn/n8WIGyHKqA
BpEBzxXIE0oHxBe9ZlBH1RagcOuWp8b2a6jvpzwPkSlAOoC1ckqLyO5C6NgIzJIrWr4VwvVHA6ec
gd/8hYQq1b3kn1z4KNrJ+2Fdh4uCBOhY1VjLQB7GcNI6ag8OKjSmvjxp3dVgGysuBs8E2uwJ38LA
xG4JfcUTtsWUV/pJLrz0j9QalGOTxHzJo16GSgN8h2bltEZkOERd7gIXdNfCnzdGJTTGR1gmLlvi
F/vm/kfTSUHTn7VIuEsEbJFj7MbB+AUMiqmiFkmv6nACLcoUHNMPpid/wI3BLqPqLhKMNST2DgjX
Ma9OXObCj6FrBuRQsWfHP81P8iv5jCiK/R4km4+5Ro7YjGHp4mrDbykmUuZ5oMYbThBw+WQI3AnO
5I0Rw4zAuDsyNPxOxLuPp6DPCf87sThyjlGLaLhoJdoVRelR+YTrT1HfoDE/qh/AQXxpU11wCelB
FoeF8ihqfFg5bvqWhUWIveOrmvgbpwR2vz+6N/9hcxNqJxUZYO3u1PDzJfvtpghYq5WPyUcb6fR5
HF7IlxlqZI+X7R2sNfvgZebyTWbWRXLVZwUXP2Jk1kbttYOnszBd4nIUl8y3e7DcW8X4CHT1OcZP
ke2MsvBKigmkriYPCfjlRKFnd1DHjP74MXvmRoPmwwSS/yaaK0ZF3+1PG7GXNAEbC/sH/1r6bf91
AQUTXzd90gbYEa4KZvuH4rvMcd+FeugqrFcqlihTQg5xm36Gfw5oxAos8eI7CpE0iZW7S9mAMy9s
qVetjMyAaiP/p0I4z495BPXYjpJf45/2wrdB9MZBEzbwW/nHDf8g8k3XXQwGwuVZP2PyYXpSWEaC
1cIIkWPceTW95Fd97r86hKEoS4MXHEtC7aO7Y9FxfJyAbM5YwFlHy2dcwFVl3XPJNDnsmfNFMQZX
n5lP+uArD+wcsKgHfoL8LD8DCGbh/MkAnB7mbaevvC8hSRBe48d/2r0UAne0VydUkHxDYg64VjiC
AX2zSu3ZP3FDoPXtX9l7Am2dBgeeQ7D5xsf8tUfpWxUmvzp2Occ5+m+zMJMoEX3kYTC9erimmcuR
8i/+zTEL8Avegg8BAkPAk1Q/5ekD03y0hIqvqpfmGcQAHVr2jwlOyvD6CKwm4B/ADlfkBTxBH5EM
z/G74oLXzf9oOq/lxrErin4RqpDDK0mABDMpiQovKEktIeeMr/e6sl2u8Xja02oS4d5zz9l7bRJW
G0ZWfn6cxLFiixyFWc/7sFu202/rD1tOKr76PhABQVnK21vzgKOWC3a4dstvHluhU91VP8wB1EOM
MZ+jsAxtYC1abtiuOG1Rzip75ZfGH9TPZXaVX1bq0aN/WDs0iVgmeM3U6bD8lpmHJ22k6h+fGBIP
6Q7hEWYZ2J+8wADFlcrVx51y4OrEP5DsjUO4l99TwOIE1xIUuF9Ya0nF3LDmTLt4OyDlF3jheN/t
pAAhMuJRcEvHAS7crvlMAbCzLfbilTdVUfUG3ywcjKf68gJlS3dIaMUo8tYx9PoZ8KPuiv1EXUHz
BFj1CqoN7zHFAYXrtOmPXJPg24l9suhTf4r+GrhS+Vt9ouTWXOdB1KJBIO66ob5r/fF9aVY9gq/Z
Y02IfRrOy+/wiXSJYWREsi4LB1OOZU8fmIEnYBAiixh/45ujbY5TaULbAWSOV4UFB2Q2A0kad6x0
yG32arCxsZ+jFrZcDXh26FJK5efo3RFG4S1Fs/FEVjfDH6bqfQDpjYeZYp3lIfyqv+wT1QgoQEyd
zsq4zOynLkWHDHb5N/59S6ki3O6ke+ZOPow7wglU5A1uQ13HzzSgxa0AFj0rb9P7hB7jg4Nf3/BE
rmjiDi/8MX3qUwKGjIRlQqQ3NFztAvoDDDqQIyYthc1kfznfLFkcZeLP+MErNam/FDbTpsaCsIfN
wLTmDo3lm+3xxGLXoBSjkejxMfkDRt4YzoKcojDQkEnO8SFDf7+ssvfonzj//DPpyD9nPA+//CkO
DwHFwg6t1954TB8MJQFUMfI41NxnHAF/RN74Hzv7yFf9nbgj7Dq/JNsYLVfB7j0mWSWKqf0CMqPy
uvRQAOGqOb6uG28iSC6nXlZMv4fCzfO8Y7i5GSMAXGij1sKszCMgbeXn9Ji9So/QR8TooMmgubHq
n3tGQt1h5KnGkoL5LVyH7cb2GnzvW5VlCJL3Px4D6AGYN1AZ761t/G78UpEYv6LxCXZ6M+3Y/nYE
dVG5cl7fWxwFhEB/77jIWoge554KY+GK7ZT4WDpUj/x9Sv3lEwqxJeHC9hkbaLhwqkv83iDU3xsY
vvE+fL8wS6nz9Xkotuz77ff8nh/tb7CwreE6pCmhCX7X6F+TQ4KbgOoh3radi5NclAq4qPEobCgr
/Gk/By9D6NXKVX4uTsSJRewWjDzFc+zSKz1P+445znlYaWjLTXWD7mXGxXpxtC0CBhbO8mUiL95F
0g58+2+2wnRnBZ1Okzi0PZ/0dFMdIgJkl82cvcZ386YSscnUgtKfAW27RqUvTeIw16HLfa/f+Pmt
1yfH7T096VcTMhUjMB5PZZuif5lF117/1hu/Urc9/m8o2fAJnwF4fVCPdHQIns8oHxKOoxeWqELe
iV0a/BiVGjBl+YqdNhs8+llcKOaiDDTWy50QgSoCT7Wyzs4nP6dhVdooe+dm0eiQXFzKiKAZsL3N
zyh1Sx+lHTp7m4KOc/me4fFI/jxZs+M636CgZLfuBR/SDbo3Vv8JFgwmB8aCayrkgaIUaZ0Y3pE+
ksZijgSGzBgJdwSQsNbf2lDUzc66mpHxrwucDVx4ZtSMTUX9xHppIen51R5UOGDGXRuXoB+5y08N
4KByse+YRDxKAldKFkjDp+vdoH9dkLwb449sMy+gUWvr5UZiBKzML/KXQVpJTyTdSUl/ggrx7U+i
vVPvOuibJRd9QJTrwGgrECHsdxd5PjDfVhixXovPnEoesvcJDfceajeP/idDLrf0FJeL5dywuB7H
Y/7cbuijryQ32JCitx692u+9yo3pqaxKNsf8CGo+W8tvxla9pEemiT5GUkSDytfyGrr+6nXgu8JL
uvDmR7d4A9V007niZ55fmtUrGyT/uV/fkZVsghXtn7W2oqzl7794Y1Ym/xocH36x3/UHCW2GxCgv
ueserolt7i1u7UNt3k5u60v7/Ioyw5+PHCFXW+mEhP8SeFdquU2+C1fXV5MXfwcNcj17lCdb5Nwu
VQtSHpof6+93ZW3vWOq8Y7a6dqu/jxTtpx8ABPZh5BUX+szHGK8cHMpv6JTW5urzpfWrx/f19Vys
94GLSJy/MLkeOHXzCDVr5hmX+K38h/yCJu30qXB2G+1v/Tj72ov9JX/BSrbGVb/cJ4y58QqVbLHV
vkcXX8av9aZ4vUuJxR2gZuQwFyDjPt50EoEd/2UN5uKd5Mo1t+7lfWIpnFxl3fvOlkpv+45Xdfaw
2G6ITDlAEcILRThtcgGVujbXaNFXz9Pq+/tVWVPYMoKEG7ZFF7GbX5myFPSyTvMOLAkaifX+VqxZ
n1by6pOth8qI+ed53tir83F1L2JyDzfMvUKXkff3fAaH4pINs5rW7zxNJ3vH0dktiNtCZbjCkcd/
s02znDHcNxTm/MR/AV7zO1AsGjFpKzxxGNjhnPYH03WOirYxYHJheFiNNHtdTm/mkzLiJSXByONu
yBxB9rQJ1/OKPBrA2fANnOiYHkhxaVoKCIzUa0ZmC5opJpafxqV6056cXbVBqbYun5oXygHSwwhv
QmAePacfDHagELowkQ+Gb7rqSdrh14U3Qbn2Y77Md/OlISqC2IsBHsRh2gzH4cjRwWNi6kU+6QgH
yUM+gmBv+4t5JVh9MRJga0I7SIbBmpDIpxENZXn+DT3rB+szA6nyV72HRK9RHpjOGaLuip8Cx2Vc
Ge/2a3eqaZIhmqYA5Ct/MExw/qXWRt0So/A9P4EhDX8T6tgj6ess0wXlO4ItdfUW4ZCl1jgF3ySN
jOt/jfr0O/zmjJaf1PYAB/GuYATnAL8qfme0DaSTsFRh1/eM3OXMXUuYF1cA+tPhzfrJWo/Dg976
TJpVj+A+ilZRxXLP3Xh45SBa0wq7p7abyqIbQVOhqLflD3TP7hV1Ob0zSNJv1LHGvscu4AroH4Mb
Alk9xDA2MV0osOhYrqoVapx19TtjMdcFvEpLd3Wzwf2b/cbHiOqIIwPlFR331nVOAzTalp/lMkgn
HwBfMJNXTrfSzba3UXespNeh8frhKS7ekzM1PGSTlKXhRDPkapy6X5ZG9qqYB7dZ06LskBrQRp6e
VWtjP8jbOAl3QyU+iwD6s0WATH6J2rMsZgYeATGk6WA0N63sCaGpK9SI1ivRDvk5PJTbkaWrnQ/x
hbG2N2xjT8RbU6EyhkIAxa4BiTp06V7zmeiC0iVxCEPh0u+YBrj8E39VB+g2kBCviMqqr+Jg+gzu
MRzxT4fqYP5TzspZfZb/lSfpbF5tX75+O8s9Fmskp6dje1GLlfFCyNK1TLNvTnnGh0Z3u7yIDsC/
8K1KN1gBqXPSEBcbDBoXx5NzowdUIqGBkuEbzqb3ggvvrwmBZcs0i12U80CODSPfAERhonUnJZBQ
EPp8pjd+p4B7aG4guOMILuI+SPSkfPrkYmkBPcF9co74Px31huVBJKBR7WFIwvFDLM+Cq43ECmeV
fbZ0dFDBaTSEEVGvcLK7Cf5dVg9GxStyp3v6DsCqdDoTW5zTlGpk+RXaHi5+7fgo9pAwRee08NgV
HYJa+61qv6DcKHWXketMfwUyp8J3WDMU03rko67O6sACnLqxc7OdD60529JX+4/NPym3CLN1Z6uD
11fh6D4NBKc6nzYJm/5IX4NhJWCvN2z/tPVwnxqeO5ou+jtyYY4hJS9nEuqmVWSuvvnGBlxb4Mr4
/DbsEzav4qN4WPvhPh91cz8f6Ojy3oBVGojo23AoQ/LLUJr5BU2j8NZf+UzzMxJpmcjmjdVdqgrR
Ow0IQOntnYqSHh/DSVGUjRuhccGVKXSvhyHhkAHpzH5SCbVBStMWjAYVDqCOBgM45qkbnfkaByO5
qIrnOOkOa7aD3UjYRfE373vIPsLRIwhPfZptKmzGyqB5hfVmROGL5JBBwZjBCULfmTKhZBipHFXy
Ukuzh944k4KLh3Y0SEoLGMKy46BpwEtH3U1JN6V/Yn2d6WOExYtMAMp98nQTTytbIMCwbWqAD0jk
u/E49++LeVK40Ul/FMIwM+9XKZNvQAB4qZFpU8Qg0rTlYq3Su69buof6NkWvr6JcrJCOG0yNYaYE
GZGlVIyNL2B1Mb+ohQs2oE1dRX6hq95DkdhFA8cDqRajvnWI+GihfbRxTqcR73G3yxMMRpTcTiO7
7Zi+lNW3wNhktfYUKaRwIZ2BVhLNEcRgBHg43rXEFwBR0Iu+qmiHPqERSFZu4Asrr0THKFno3FGw
UWJJ2V64GbTJJ+DAcISx92g4jNtNkQDcJr81JaiA5dYJz7P6iZlM2GvtuXrSYvZWAyGodRDyVwIZ
gW9CoJXO9kSqMItBBgh3fiFAb65eB/WxkIaOAycCrTCB3NSlQ8vSGNAl55u3GK+M5AtcmjdWPNko
WKT00XP4GMtvLiWMHIk7x2/+44gCX94JI2ahv4a6P6FlcLiJZsXwhzacPgCUATC28GzipkACIfCB
Tke2Km6e7ooD71MoN0oiL5FXZxGyIwZMjAAklN+IgMjdc1Ky5iYaupT7MCu71lVzMCy0DOATxhnB
RokbguIC1LLmaiE7EsQZy3B2RVBvw0H7J/GVEifeaPiPUk2oWb4GBAa0uePxWcBbJgwsEux6x+ov
DQfemXykuG0uSjjewGWOE/o2eetAkKNsh95YIEhipeXZTL9KZhBppKNyMfGL3bHjK6i/4bthusAj
HBq/BbtoKavuROtOTghaadLj2KgXwymp5mEi1EW8lSYoGPSbc0I3P20VnWhI78UBiI3Fd47ugkzY
AWvg/FjgZBgb4tesYaVrd5hHEM4EmhacQhtvMVV11FV8bpXtDQUWFx2IRdaiJTb4JCHc9ulTCFkE
ZRdZDckZuxYfiGASCixzwXTHzg6I8RuhsWT70mg4iSeglK5LDmYUVXyKUT3FjpZgpOWNXGgopoi0
MuztCZoy3nu1fQGQEvDsZRnbJrQIgT3JbPshDxgBxXvIc9SwT0P4ERgwcNMzjBkH4Umq2vchkZAY
0KMOK8TSGNWYAkF4GCW6QMpre23xKYGDDeevGhqRFPxYyTd7BIjAGR+STBKn1Olr5KXlaCNVtDa9
8SLErcAPeaSYdbtSfZroCUBEyZ5y48i5N9H8aLZOIU2WVF4v5rapJU8iWJC3FH2ZplvuMnxa/AIs
oopaCX/gGDIihb86bktgUmEeuLoofnSsYDgySECOnc3Q7nWyOuRojZ0QO/GKWyi8LC2DHHzblpNi
yr7BABd+qaIwPdOq0UTxUGtfo9YeNUB+BUWOKV0jFr6yDI78NhXLRMcUqoxMQDfhTmKH46s3ZCZx
0HU4ynFyHRNaoCbkVoOMFUJVQ0omOVyBRIuB7S8haw5TagRwcD1CnSO9+uDLpixlXfcSYoOdqfHm
+g3oHAYhE5ZMiHSDOEi0AKwIGJA62FRmAfyRx1L5AKZrYhERgLoaAS4OMbgEKAS7Kn6JugQo7VM9
ZqeK+PFp6XdF8QENKeD0ym+m6EUTqlZIgmljyQ6QsBA5TSAWDgvQGLeJKCtaZbXlC2JUj4IbsZqJ
VTYc7HXayy/AEipuTznIPMCfOde4qngSYN/BS2BtqFheLSbVLaDNEHv/lHXAak58a/gSQps9VVjT
ySC1KNM1CwDbe0zHHzltPg0IW5IVohZhQzb08h7q+joX7oqZBX9ottAkhfPfommXq9Q+c+yr/Cgh
1eHa2XhfmvK21ByI1OTSB/epEaInTQD1LPHiwQLiTv0BwxTUTnpLAeQpsrzvCoZPiE4V0m81nsyi
RpZiApBhc2yQwTuY5QfVItgeEGf5rzbvRU4LBjeXIODRsJntj0Kv3gSGGlE93eoEf3TQ3BBydhJF
DKWEDrzhf5uLrNMnpt8IIQV6OJMiigFJBjGuIkw1cJ05tRei/miOwrM5Jehb8uhuTJhiEmKGsetj
nilZzWHB4LrWcdNjfeJeqAmIdmfVjQieYeBXqDMIsmlLfuLCbJQOC5tBG96bCZkW7Z5qEMrJcKMx
/uPithh5QlhEAjYnnty/v0+3DlEM/k8QcAnitpyRZikAMRbbvM5xHMbTLAafULgEaknOXgBgCmYk
61xWvZF25SLpzMj0I2GWuT7hDi1HrBySBIuUUJE3SegJrWSH+bOIMzbVrbhJQsYqkE+qnXldS4Id
pH8JHTE6WRGVxSbflEDZxdTQvCjiZU0tskzE0A8hcrxTpPnKdmyzPErYyQSzokAZpgqoCvQUfttM
a0QNPBXjJapONcs/VYWdEUT6Rqgna8DABra8QnoZAyYkHa21mb65QVS3ySML0qCf4ZxI/doJ9ZeW
wYDCfJNtFOvf0DAVJQpsywTay3pCmPuNI2vHlgOpojIcMny0oX8ojOYHXA+OTBGY0MR7q3A+s7TE
+keoBWIBFgha3RygQiaYGVGeKmAzg1pNEBdsXPCCJEqEqC6sgq8yItGhUn0n+YIpjYXfc+Ch1Pyr
gi47AakvsBUmC+Bn4sgkRT5GVrTF/9e1EDAObFjVwiJHmp4oCXMkyuHEg9NfOBGU0olJJruCILyx
lwrDBXjeibpJdT4NaIkCdAVw0B5po54XVNTWR+Z8pegOB+CkQkfMIiFqTChAx7opfSafGV6ukP53
7WhofTkqZKdoisUjxp5A6An2TBQ5Qs/MDNa+UZo5bIuBg4aJUTcXsRvz4xB2NwB8YqODFCQAWH9q
zzTb9/R2bLZi8gEGWzpYCBWgfmyzbjmNxleoHhO03SFCmuFQwazStDs0h5amuEDyOcVXggRTcx5S
BdIp+UwVrHR3oCwVECucpA6HoUd7kP4RFEb1SaXVEjSAKnQkXZdSasaqojNqYhVLrzm2jCQ95Ejl
JDwGAbekEzm+EVda6XFvdftyZrfuH3O1sii3E4quuhRjbfqdLH1jGCDHrf54EmIL6B3qUiy/RkEi
hcPoNvCHh0DJgtksLWIVY7R22jUnsELkXJTBsu/QQacyBXlJScfwcGDWS7dneOXqkuMgUizamXIA
1CgpyeiUl3okoQvW2YJ4FC1OZf/YAHtgjzImi7oryHyBukxImQUVJVy/1M9geVYAI1vjR1BHJd16
zqbGH7N2l/AMSOhierLHWohjyOJHjUMuD+hUvszapWRDQcKT2pD9kDQKN3UjznooO5g09XT4iHvK
EC6IpZM/Q4BOmEvS3qYYXMzGGzeLhXmOkovQNDiMzCBeluU7BjvIAzWl0VbO+bwchKtE5X/vk+oN
wHfHJ0gK30aT91dRCVij9TnK/W1mE5Ooj0tAIjJWYe6YjlxYapliEd+7dDZ0Nye5DXLD+/GVsuBY
8TEmzEYblfdWb8CVS+gzUt/Rzxllx4wPtr2M9QRPAtQBicoNpqiQ/JS3AKtMWTGwanTE1Zxu2niX
A7+HPpVTU7apeTDibiuiKFRz3E665VliL4knwJBK7FcU41iwQ2zRAuziSGi4asJOdTb7+EAJgLf6
SUUkOgzoBggCCXSNHTu8zNLOwiyMo1PP26+x7ne0jdhXeCZ5xTOILHUx+QLBro3jQdSala3uy8h6
T6aJL7jOLRCIeM4FE/C/O4DQq4+clLNQFqwN9OEKw0MGsbyztm9jZ0Oamm/gT3hcn8Gut8R4/39f
YhxUY/nvgtyb2rvFNJWoaxunfjfjBZoxiSbnUJefwbdlZH/p7clEbSMnEamFLS+9yYvxUcTBUUAM
sbVfmywqIWq051rrXLpyBrCVRJ33ELiucuScUuzFRhvfWV9Q9FgUPiIRQazTGcu2Wt8sFbkcm55M
yoJkh/t6NHgjAAE79W8b0aYoCc2WieBRJyKROXQOSJmaITonqcB4fpaTtU05+8sMjAV6KeIB0ZuK
JhpJzgKFKPAwBds6vAWBSB8HOj0IR1hdBdVk6OnWMWcxUToo5c4ptYOofoBT6iAnlLK95M0PVArW
TRFDY4MsHyE81hH9Juq7qd4Gg3kGrECKWUGbJLqnoKdFY2IqCdV0RoxBMC3xXfTTPslZA6zg4DB+
wkDCkG06B1m14XoNIrlaBZIw05GCU0Ds0Rrg3WbIE1/uD0Nobmyx6kMYLW6TjFGHKWDf0XLubmwH
9Zh7EI9wjgXwNgA672AmCr4apSVaJrKv+WnE/6Bpd1Sem+anSX7D8GVY6JwiukM1U2JzLCUGP1xd
C+AnFQ9/xM4l8b0FHw8ndNfOL0vYH0r9RNVAcW6vhudAqHQ5G5fJycrZVykb8/Iz6V/U6SwsGwVV
rAHTXwAVpRoNRdVuRX7RAuFWsDNx01GZ8D5gQtIsVpYItx9I4uDUkV+eseFHa/FDBUldkeJb21uP
gNwylkMHdr94M8WmNYc7ltq2CN4cFBctBMCFGihGftihuonlGsBpzpWdrxykkym7qdZ8M5F8tzQn
tZ0uPNNOcUtqzruBia00YI5Kgwge107VB08lFV6lvaAtgdsQT6sHBhVdu9HJojKlrQicMMrKpTQV
UGj2rI4mmgAU2mDyJ9Ftw63ZwBw2E+ldnuhb8m+r+q7Rad+zMsm2xNXMx7eGbk0kqacOYb8zo+n3
VS24pPyUpNROCh0g8RAwzKm7CgnZJZ5Rj9ECmRGSAeMEZgyiU0PsHaIi5OUfkFqoWAenqWDH+M2C
+UpfHpDzCnBa3L2k8z2SK85NsJeoLc2L0TJpE6dH6oMiondDewKn6AQVsOrhWrmLjC2e4G8RuQms
tGr+WRgUBxy8y39P8ibtAb4d5Vqvm76VaieQBnOCnoUjp9OkCMXxfwPuDBN7F3OQd4r6IiBVeoSr
LsvfxfBRV1TkJAx9aGDoNa9U8pQIOhwBJ2EPfYwTtVWGz5UCIJz55fyIKdtn84dPbfBgik5VNj3P
Hes28iU0PLN21LFAZCndVBBL+a1Em10zaA6hGNnJoUN+mdbLR4YtIGj3otUo0AsJjPU81i9xld9G
eCtGVX8g4Aicbw5TWwP1aEBokJrL9xZ3Jc/BsyjHQRBNROekfCasqMd+RGmWHKZGwllKwPVwdxgK
Bb1v8raWRn2uZ4Y/Eu0pS5q3k4Y9a5Iu9aDfa+Tdjck4eNiLF3fogmMvSV6LMk4AFjsgvRGyaq8N
GIFtlYXEdkHLMnfxCIffIQOG+U1MLVJj4saQOO9FO2FGe4vCtyoPHWUpCA82X9Hpoepq+mIz4p1Z
qumcEVFQA66clqNkU8tRYYoONhRtKQg2optFzcLJg/xa04AJTpku4/oeVbpT1k8qkY6knpy/fswu
ukQ0j/9KruFbQLgFc4RdgfaR5DoJphnG3MiS7HNXPkS905CFpAymP6JqHUZ6H+JVILpTbIyTEDKZ
M+whN1iwl50GMrWdoHiwjghqawT/LYg2nQF2n5oJeyurBKMNHG4gfDwWlwRWcUgXnqa0DS7MSeZD
hsqHnUGAMRbCOyR0bqmWfIjNKW3wAuFgptSkQ01EApbYmTHYMrzX0iEUVtqxeJ9MHXtS57N5TnRF
zAbOMRhyxus1O63WK6wUotLUyeGW3KgzfJADD6lGSjTrd6MLL3Xq0H29CYBPACGEOf5TV0IewKYe
FxPpINo1oF0hwC68y0r5EZvWfh77564mk5aSWCxZ7dgzoWK2lyjhvkp3iZQRcsvD3tJ9sGXl3I10
vdNiPlY1eRqAKAXPkU2koPW9Y5vgvDTYcAhqTiy0k4VXnJYy8WTMfPBqXgKL8y/8qzno/AB5otHg
KaYDU3GuGOj5g5Uqlo427/AISawpIUHNmb2dm0sQkSifgojOA97lsXc8xeAEQMW4L0ZcXxRi6Giy
4tWhwtNyYolxpLEWOfYM/RidQ7uqMG12jEeA4u0lDfQibXdVu5dytcOXwbM9msVxkdpzr32Cby3I
5iCCmM5RVDzKGHhg+zzSRBXMUMrwgQmc8HMDAsqF+Ks4lXtObRDQu2TcHvm3iINUJ7igyzs4RhqB
T5U2PkucXbNyO7GtM1K2yRvibMK8w6b2FwlBCSE+BklW9mOgq+lwcjZQicDAS3P8ys1wD9qCSu9H
ZKOK30POLOQdZ1CezYp3OUEOhdteMuNLHSzyOgNAF8k5swS8okk6QCChOUjZaZfMelE1NhGio0zS
W9LWlFtO0Ew7cI7RUTlquk9Tl+hhDOIvY/f1F64wLsIXy+qd8HkGUbtDkTLhDk8qO4dZ7Roh1uZt
aSU45F8z4eqgnGRFdftYPfXxflKAQVs/Y0XYz3Qhfk+meZ6TfEffgw63IBABTCp5qzoDYwFjgFIm
VbBsrqo8v5WqfFL14kMn/HCJJh9AGqJlYsC+U8RHNupLwWTTDY6BPQZz8o2gBcczC1kAw2ThWudm
AgrBfssMiS4VchFO1F2tgHVgzG7JYOZ6vERvU5rzev+VY7QA+lA/NYG9MRmpLOgU9VSMi1B0OY8O
X0SGdQBmACQj8j//UALQvnIWdyKZI+do41sUkO5ur7TMsLgXZ50wz4rgGQ6IDROOOv7UrFsf0DHr
DNIush3nzkOik5iTgTUvaMSzHtFvMfgAAfEVkVJ5amMc4cnX04Pmt8UbqhWYW2Wi/DiM9dW5pUTj
UTZgGVeM0lPtMfUEVgnyrLFbphbI2ovZvJbxXXfuEcM75Yu2+zunFTqEARHCnQPDnCS8pL9VhZA+
OHt2Zh1JYUiwrjFQXsGoi1p83FAEdEoyceJMRzSA4A16ZnQS53GBVpXHzKcbIN3UHGWA2r0xvBGv
Y8uktFfTgyJRD3EDLLhEwuuZhzgD4xzhfENLt6kgru0Yy6jMzauKP9rEfCnwtObTTJ8/dlNE5wXN
M4E3q5HKixuimTRPsMsDgtHttmAEXK1FRUJDSrxoy7KX+paEMwdoGXnvrHfONk56YXP+KPm6Zpy6
oSKwDAPnpuwm2/mhE+2lST32gbkN7HY3cqZPpsGriJSLgLxk6A/p77bU1I7Oy4yjk8fM4l3tiOiA
7A5o1cJPxTWtPH5vROIP3KjWYBCHOuZmjZ94l8Vu2dugutX1lFBY/cVT9EQTRvuONldL53lR5V1C
33lUKVPotNDJlWNzJ9FWBBczlwaaNPwU0eJbErObCntwvkQXqUHnwDoh+o5dl240NKV1Dn9iwcUu
BncG+wdHZzenm17SFZyp3UwOFZmFAbe01mKRMeT8WSAFe0n7HOPhic1kks9B9SM2zIpD8VDZvynV
W/8cyOUGYOrT36JAYSeun0mXXqVUt6qXhhABhleMcJL8y0GOwvYa29uqDXZD8i9JHCC/AJUQYtrZ
W8RHE1S0KMD2mI/i1M9uRxIxVwENZQITocK5diEdg3cRuptWP2jyMyniBeZXHEr/CiaVwWoyuFK5
W4ZrW8YnENnruP8u+25HfeJJf+j5tSYYTvOXg5nFBpDAuUa038RzHnDt4sC6WHb2rEz2vq/BLOP1
7mx8KXQLEhKaEpvZfzRcbXQpcWYJiD5dUyx4tCF78CLkK8QUXDCI57J+ruSfebZcQSsRQFmVuKsY
eCEHuoMAa44AuBNTcQeArEFgn0XWN85cWqNX8bnEtZ1VMCMsZoYa+1HMvhpyvF968Dq4GZ17XFbX
DGMImJVw/Batnca+shyJbqmIbORs3QOcxwzHhs2WGISBFw0eMdyrhcKVo2mpYdzi5SLySsTyVQox
vgS7pbgclocsEPGUgqoxbcXJsaAvQ7nY4/SMiMkRO4RR4EOQOC+37qKio6s+Z1LgZOZcE5tu5yDH
iW+RCdi0B3dMgLlgKAhaDBg3szuQd+QLAkFdMNPl08uwF1k9Oxw8i+hK87EjWKLQAFomDgxtIKhI
TgfPChMqj2qCKIjZlqu2xiEvx7PKWWBciFpSIr+UpA+TF1NcdlkOXehpwpfPaPtriMlk6fr9oM/b
hpmBVEmPztFXYdKLcKS+La46DjB6CXGLdkCwiskRUG96oK5YVikixE2xzMljHSaJbDVY6YsueqGZ
fI3bvcKiK4rSsvkNBld2li13o4rzczYU7hwgl5hJiDHhFylX8RXmDoUzJyqBHlaA6ANb7p3GC5nA
MjU3JEjqnLLQp6R/R/lPcdc6OdtmacOrBxngU3Uu1fxhcToZI9Z8yaPeHa0fqBlVqpFXgyjlh08e
LyGpUzTkeH7ECsYS5Cg3LqqJZTW0mS40tk8bnhSGVtUvKhcD0qX4RfoI5D0eAwRCnblQMGLPzXYA
SVdW+jNbvsNYQDxuerjD2x85nN/vzAbYxHifZ+aoSEXKkBC4mg3hJWt+6H7xMFUMLWXS6gcRuv7R
TOjvmDCxTpIE1VGNdyrCJjRrOoXoQHZBBeoKTVL7s8yqXyLkBW5JHZJ0k6uH/WYArodMwJ/6T3Lh
CWIIXlqpvhP+LGFElESyA5co1GIGwnOyDxgIG515b2zlItG3nVFITeZZ5LhXTKbN7K3CLi/xmYP8
1vNdk4QsrupV5bgZWaGrBaZXqeT3Mh20Qx6hmNyRyA+JEhYrymSpe2pIXrBVa6VHXiW6QdFOc3I/
pS+VNkjNmVVzaq8N6cvU8OjBh5bLjxA7aT0Qyq7vSAHbNeFOfBwr/IwAuFEIMX3U3a5HlqPzlPa4
tCAGcHwRL2nMczfgstTHvchJ56el7O3fdFSMAbli8pdgk072mhwRbGmbUcPUYNlIjxi0EDUi8Vjw
pirOUWesoeCXJWoag1BySQJa6sgE2GzZzzioTVrlD8XZbAAXSPIhbZS9YD4T5+IaUZswNEVSSM8w
opimg9PcY+0wxzHbpOxRmqQ0F9oalUD3SGFpiXaOzUkBOSjzF2K6qKHEq7Mo1rPd1YjkGg68z3rU
/sRd8hyMxV0CrAMEMBuZ3iE1MdQ1S+Ay5F5KgJylzazCJKryrHdh44mPDpPMRe1yXKCxx1hbG520
VYuUAJBTS4SxSIXSEX8ycoFNIirIhNm+En2LwkJBUDiP9d+nExW25gy7cHE2lpqIbUjG6aLuLCAm
PPA2LXMFplMuRTTJO5oRuHfymxw8JvRPkQh61MnzU07cj/Hcl/BoS3NvcwUK/WPWWbLRL2V6B4C8
fKPlGi17nZGA0CfpSobdUL4OKSsClbRiU4rF8lGTqiPA5BQGOh8/2gtu8DjXe6DvvqHseUI4lg/a
5yBS6a7Tk/gKTAp5f6jDVyqoMT0eOLZ8pIt5juXSN1gBkakVbI92jeBMGlC+EV0hSbAvZhZpnajR
Ra7z1cACVYS30voXm79iZVTqcSNKAttqtrOTb+UAqDmgFoV1BH1kPTbwGkMWkl+TGzIrFOBI1E+x
8wonoGQelZNNw5Nu/giJUWgQESkXuzhpXOaVPzXO2ZjVA23EXqwi4lPRfWVnklREqAHbvt1eJnU/
ZtlWlekbW3zDibNr/KSYFKYjVB+KDq1mUGG85Qh8MvUDsy42yFm7AjPGkb8wKD910mmqK36DjdCd
ROjnAnppABJzsH66YicTSdKLXIR8L5XoWxFn0OhGCEhZyEzeoIeFYVMy30w6fVLdeHrH7SCcidK1
hLWu7AbnNiLGLIIRrzyySsj/ii/ZDTPJMyu2ETyY8d062T7WHLsHwF1jRIeeurOZHuwp3E9x0Gzi
9sumI8BENBvIwzFUT4C5Oy55UyHMwZzVpRWUvkh2y2JB9wMCjee6eZv6eP1uZ5Jr5gYgrZ1uApng
bBmYwa5CByKEQo3wCcQPGvBtmxx1DEdaGPtwaRHQvCjkfS2E1uzDXLtq/AQSd/KZqrX6a8iI2gvx
D5MH03lNeOHp2IE1wWBNYrC48aoK/7aQrohngiR619PwpMzzjmdeBw61WAMed94fLTwQks55kqS2
cSfwshp1QUDxXaKyTNUP8SKRSiQLWxUuxKTlxe65xAh6Irg5TQNTgIMI3SnWLokSIcyU44A2UW8j
36YD1EZMhR3aW+Lu6Cxhqa55WfhRR7iBKrKigV2KOyt19Z6JXWwjQlWYNygmOM6eKG2ZYFo2yLi9
SLZwJv7jbsqYxkKGYfRXCAuiodw+eiIGCprvORWfExN/mPCeEDHiJjAW68B2y3B89BLweuvUQefj
HFGPKaUw1SaA2jC69QhV2HRjbnylW3+PP8+BOMmJh2MmmYbszEWDUJUnnJ72zOo2ejozS6M3VV7+
Q9J5LUWOLVH0ixQhb16hvIMqbPOiALqRd0deXz8rmYiJe/uhuyikYzJ3bqNVj/MkZvXoROdkwuew
Zu7QUHoFGNtKGnv0TVsK54eZB9pYc77kHGcddu3aUsLMce46Tf8jV5DDeCdgxti4iFS0H6WL5cT0
b+mNtRvsPbDdEJe+BPi7YjjUcFOWNlspBodWKxdT/6LBSyWip5DeEF3/zCSqYSJC9JYRNXuOmlUr
n93IkXenOLpM6CMxZ4NTJYcQYJsL3yEW5qua0eliUguRZ5ovI+Hr9OgVHsn1D+kY+ewcCvtnCiB/
kAE2Oy7O4wi68byWPt8ElRews/cBTur5oKOfNGD5e8EubzBz9T2kzZD9QK90fW0PtTTdRoTJffNq
EUiiLR9SUUkH3eIxxhCiG8J1AOIlzn/KdsBqPjTGhEsUHZL2nFiXodFOMjoVtpxDFnl4NHGgEjaS
nSY7arqG4A6NzAf97DD2TLuHNMKaqV3bXnDPr6CTp8r89pZBrE/wRLB/WhwjBnHKcQjrlLWB5YZ5
scFHBP6bc8xl0BJRLHWpVI6QavnxEgAonB1hOYKsbCRKNaHzsv1lLWy1gYGGRfNOYOomhXMIYmlZ
HbSgGv039aN7dLODhykWQ0bw8MdUOfhWrXFejCjHpGj0Pro03dTzb2gAVB+slmemiFsfF3+oci2D
UPyuDG0PaD3fhuoFLW43HQaakWRr4SQS9HsCDfrlK+kfzWI/Y5Sk7UG9fOcAF8BzT/zVTB0b2PgJ
yMCtSjH8IBmMCJcXHOLyCJH4YzNsyCOlhbQZ4RXkO6MQeMxRuXePs45P/ilC1ztfKPUJrmrb8/wM
cYMGHHyCMqSNXhRG6TOv4gjg40y7phS6VaO4lh8Ad1P1Wsq1ED4xc+RDBowykEQ0e5G/z9sI9SkL
fl5DZnAahGDnWnsQk4r6z5CjPj24HQ4e5y46Gc6O/1Xjls6SOV5kH3pfKKehezGoCFaB8+ARXNNf
Cupse4t9gcMCa+lcrbfCxjfwSMMQ6hsFw73fFO5JeYQCHPkF9X2KopOR54RtSQrLwyFCL9Q6ruHR
e+lmTAkt7xy07d4+eZyvC2h5BI9DY9KSwNZmQq3Vqz5hTqC2SbDJqiOxJ/eRPz7J0aCQenAlCFTG
MRtC7vLULYOaFUYO7dovqThp6fqmc8GdbkaYIMkQTCJdneUq0RidddVQ0vcOBMnk7JqvWXZJ2NIm
7gUxCW6aFHJZf7LS65iXUJbKc+AX6+nNIirB0vGqvahilPmdEEVpdZtRuze4fpql2MkiT30Pw+Bm
X0zP9vBhlbC1Y+9zcZNLy7hdkXxsgyGwY40q3ojztUfFLIHls8o2eln+qT0ODGbuiRMctZg+Fuf9
OMl3OX9kqvZoC3vPxLCle8r4uJm0oIRK1C+jbY6XfUEadTFz5dQOdoopDDtqpYiq2e3c3QCrB92R
mG1DDxGqgYNAaGzs96wnRJFTMEMaL8dFxnyR81IM+1W8GypmxrTKC/5WNp1EqxPOwOf4FtNXAaQt
rnzeNP9Q/O2wjOsI4gsYdMfpLSFoawKAcuBQjniHSGxSVOA6a0nOx4D14GvOxC3TIGcxVpUsLudM
aWqCYgCJ6ZBAXGSxBpzczHtMLW0zANEyGHyozTfSNBk4MIljeGUaBZIfuNhsAuEu+ea3OLfaqINt
Dl+hOrf5F98ox3RMTpcgzk+BMW1DlMaALrJmhCAzVMq/O3nefAz7amNm01+v9Q+1keD6PL1Ygb62
eAht7x4gikEF19wviuBd090WXbvX1c3j2QgDOuK9aFVzUsJHT5n3mX+z+ZAjqyF1GLCC+m1gPj3i
VxoQijA5LHv0j/6Tg4EqJBFJyLYTEAjUCT6f12J/lleH34/DWTC3e3JZ9HuZZ0fNeyFxXeathiML
oReHdgNfJrHCy7Kf0U+3CZOYHEPIVzmTKzaPbyDnBRmATNWGoDDMC2zU6lltPUCBH4GmmFTbJENL
FLLRXgPC4LWIfTK/AsV4xPOMnx4hhktI4dHfQuQbDNMWwATMqK2o3kY6jlaIbUC6DdfntMOhMHZg
ZtWHZtYPIXstd8zvBO4JQwF5+Z7lvgdO+mSWkI35tX55X/5f+Xo0a6p+jYEKFEVO0KbEdc2w8Oy/
cIG12fiGuxj3HTpb5kVikZ3DsRY+lU88qzV8CM2NpFLlQzxjWVUgKgn3vIPnjc0HtaBhY/aETRyd
PzETLoOa6aqR3z5/5ZZAMlCfpvGrQE3qOJgbVeUxHHAwQNkHf4r8AZvf2mEbgUjoGVUiV2TJQKaa
tN9URmHTu+J9POU3XWs2JUSg1EmOzGyH+QZVc5NytVtKHcNYHRPIBY2H9qKk0wg/gXI0qDiLC0JN
NUlcCNrTFOYWl9/CLc3AqhnfrPkLG9GoxFEJnE2IdR5TnvHX2c7cVD3J5eObjEwHyCGGhn2T/ugH
2anla5bLTTHX4lKHo58i+XxwmBgKyOTmTAuBv0fStlpMkiJ7ZaVPbQQrmEwhoPBaM34KBvxOWW8g
R5xq0g36aFyxWYQ3zcmbZ+PT7/MPLFSPMKL74Jnha9+AEiG81xcbj80KAw33gRCi+xoCByW7O2HR
4Cj/RadnbTBSa5pTC3+VwBUVzN8S2KQZhE1p2GAUDSY6xiKcU1xHgLEZLp4QX/iYGNBXz/7rHBY7
P1r2wGffels9mxzaYtpagbxI9e4+R22I3OtHdS9j719gNtx5xZuFxN9qCaRb5r1Re6zSF4n38yh5
hjndRFgEIfyDFiZkVXo5YaLLI7I5cseRIVo1veMfKVi4oZ/pMSRp/s3R+n8ywA8x8/c1Rp/wyKUU
SlBEQUZ/cCTeFysNM1cwVDw4EltfafsQ8YyCuUSlV+GkFtYJ9wwud16wpWmk9w7l5KkuchGZUAjl
XK0pMEnt6JfsdQE4cQJ80nBjSFz+DJoYmc46R6bDnGag/E/YzxWWf2ai9prLgHU+BxaEhQHZ73xo
DHPnhD60oW/rl+1wXFBNH4SRtQRcq1nlYogffxR+sBWC64DxZ7cwbcjqnwQut2Zf+hJN4PBPbj+X
xVl3NhiMsdaxdgBUHovouWWHWilUwOFgju3GgDbRTweJ5LJouAxhxyQEc2gAXCJQ0Yz3HiIsM2Te
HaUTocQJp2nLp/FfFk671lJnb1h2fQJnxTTJWESWSdZzkUTvXfGvWdTabJb9bAE9O2b3QpVFJ4n3
OXp5TwB4rj09h5o10o5yr1GdCa0mokSPBav3+nsPz5NFsJAbkhR5kToPyv5mPeYNrrwByJRMigIM
hnnI3M2guP9s7t9fa0qtOC2sNgWw5PV4NcFp6ZNjxchOFqiX66fEh/5u1M51Gr3XRpuvU0g2Xf4p
C1ojYgL9D596lq6ao86YMQ4a6t0cvdYNVDVO31JY/Pdd0G5HuX5ZG4FFovyEQBif6rG4Gd5FBgLd
T8rZJTSWokVCDBxE8I038c9/WAr2n8Ssd/zVZJ4Y/ONtYUEv8iGKQwIDbPktvrgwksSF9Z2uQkKh
2/570J/C167YKvSBDecEvgFT4ZNBhqE3pXnG1DWmBdIzZMckv077MkUEyXk3Vvpqyur1OOzDZ6yk
4ZhFt98hXvjIoU3iLNxzr7nMlnjoVQcviM/Kg1Awe2hKveM8dj9+aeSb0Q/5lEDb2EbPAIwUlsmf
vwEr18HUP/PIZujQuVWs6wxvBz15dADdOv8vw56hyx/liTPon12ydXjwxuIzboQZShUe0FRz3RYt
2Q696+46f1jFzXvSX1LoL60VPZiw8KnvLbxqGiI3BqoTFZO5UjHIDdZ9+bl4PmvfhxMLtLllzZ+b
35wLxDsY2sbJgzFCfyqPsYuPCe8I3rTMMwqqVnrT5RIhLHDpf3v9nz+9ucpcR+1ZoseMHpMW27sr
kW9axK3sTF4HvFJr+qnsaq06nDbmK+0Yxov4/fT6Cxu7hTQPwdNcFOanBLVU+VOL44fZXk0nJOri
zcxfs+EpZ/8r6gIpmIQrQ9Tgn940iVvXeW0PBkieUWGj4PRnZnGiHzEAuR14QN7KCJ0vLiid4WIg
FxUeqnYsLBBJHKWllJynoDnMsFl9WJEFpQ+1tMGFqoXZGc5dzWwCnZsH9uSrqwxHchsf9/nGEUDL
5MGpYCmsgjD7AFuWQDmrIDSdUb4cz0bBcBkk1Pyel+ZoJSaJaU/VUuExSh1Q4v5BaBNa6u7kmdNZ
IRIVBlYLo3a4WTz1CcVG2GJQDZcJyNMEBWHuFWDiJBqaxnyjQJJfYbwVGJ7QDHMwK4LQKFGD+m8t
kTNQn5wHt8FCNf7beBVKEXihsHDmfzKXsOlIFzDMLJhW+HSfG32BFFasjfIvCcig7BRejfrKzfkq
9a8TZPsGiohW6fD7kKIAQtcDXCqu0pEa03YTLCXc6A9RDd9L8lOn0y+LMhteE0AiNWY3szzqeAkB
PSUayEbxaQzYEoRkIDXjWt5l3DQP0YLUu065azxr4AAm+zLDa3LqGrxkkDku7l6v8CqwzHrvTMlT
59ePoM7cR8LbloAnF0zC7ChdMojDRkodJ7eZFcXbqsdUhI6qc0sYh8t9NU1EtOC81vflz+DSIgb+
UwAS4tUjrCp/UKepJ1wSgyuz3PSUOPmM60mI2FF/COh/0GtIAWkaCG+Snq7cPBZjeayt5MjUDwdJ
M3iGXHpINOxZl2jjE80mGJsbEffThdlVpSlllBz3I5q/AU1ei8+/0ggc94JXmC3XERc8XcMMSPXd
i0yGkjG9la3xo/sVtNDpW5uDfRYPRCNrxOM4xhHY+wv7dwIgQJoaa4RjzTcuNIjqzK9tJDNkD1K5
FqLZZsnlWOgs06GvNS7jgZrLOQ2uT0HP7YOmRSbaSdHhr0ArWQ5faQcxsqs2mZc+iPN1702nWJx/
SJ92MCQoAdqdazSGR7m9Fx511TukMoSfwpyBWULnLpyzuDHP0buOYkunYiDgCzKegyt8Wf6Lh0tQ
9CsbPSVMG702VzozwjE19sWYXxQQSCPh5EkgtKrKZWQy4mYjpx6KcjO6SLXFAdIPxJMwTGJBjGBh
itrApz6zDNiPwRsKeXzLGVIbp1+uFaLsZWkvdiS60/LYZqCZOpK2CDSqaRNcRCrMxkh+e178al2b
OPtUQ2/fDfStDe32NFjbZG7+Fr751Nf6zivw0kD9jqoJteKwa+x+Y+FI2fIlJazKyGEcFeOl0sRc
FUJDKJDBZKPKfHYJwpJ9GUPw0bqctfMywStmi3u9klI9rp/8GBcazsSpfmx1TplGX4UcR8T8eu5y
aIcjOlRF3l6Zpt+5re+RwofxcJ1JIpwdAzpU6u280nodqItH86Xsx30Bpdiga3DodckyYzo84IQ5
uyiWsZEAWUDVMgPL1/CF9emhXnXWUxjh9UX5sYyAC8j+pmu0djTnOmj2qsGqlgNXYhKFJiVl34iD
jIHLGyfG1Nf7HstSCVcc0Cl7HhQcI4AH22W3NsEtRAaAXGR2ROb3eFNYlCc+RFrEq4TmjhnG0OaY
Y2uKcwzahCqOzzbMEKd+mkP7gzOfu26gJ5VZfe0vwA8uxlfugZIaT9X6OqYgNu0XcyE0C8TFJEQW
iBqHEqtFNZDOmLeOmFUxMEXCP36Cs7pWQJp8hsYPD2FGISSW1PmWZAYbmbnohlLGQBI+SC6nFEix
uhiYL/InEfLa4UXjVDDAHRsJ64n57pup5lc6OJiqiATGzV4Z5fMSU6wrxnozuzrsmytiVinizAT7
pexOMJU8fRfeUoR8oQ6pxCrvN64lHlGzVZcAVBNAVPNB2fJ+I6yPmbvHf6hgrNY4tElgaEPlJVG3
GZ3q0o3Ql/+FzUHwgA6bDsd7yGMUJsZdPmBDquP9/9pCoMV3ZJhPW9NL17n96fGO2u7FShFaB1sf
zKcEkAkwNRcGVhOqJ7O907Qv4iFgtc/Dm/BTlx433eME6OAr/ZjXJqo0vkMRatDngqMTV686wkr0
oiGYfDttYjGygifHU3Vp9rKe7rI5Tdl14s60A4i9Ie7DQhMVmgbTp3Ilq+VXTIUGQZJpC96yjgbF
8UuO0WZjK8hQubsqPAvIEczsZTA+FIxCku/uF2jARgtdk9Gk6RJey+Chma+W+TIj8Jwn5kjd8Ekq
BT7T/xTmOsnwEYblLqBRd+wXUa0F0YMLz7GxqRodVElBQ0Z2oVKqkAhO9p449xOdrQyARJbENmH0
Km9lgRtnAr+pzCevFS2qNUFSaSXp4OzwyGjMKbYjSg1NypvyCkxoNIz7eRSBT1AAjVXDVdgd+Qqx
Xt6N/ouarySoe+Z4B4OqyKpVjla2PUPPxRHxGxBwJU+OfOODGX+jB1w5Eb6KfJhQ81rMUD3suc3g
Fvr+2vxGHn+YNFhpoKC/REo3ebeE08Ov+UvmR85rVfPOivCUZccDrfI84HQZ8E4Q8qaf1QjEDL6W
OqgOcCWknpitl/qsS7mLVBlTfJcrfdrpbKW6brH9JzSCwjkPtj2gvibMD/VVKO9aa+lqgBg/uwsj
uHQnsURCOCrDmi5S3zHz5gYrsRAgKCTHbzn5WUSfR3PrdOtiwVnjOW62jbc26I7mAaxf7SI72+Mw
YYRS2vJK8nkfI/Rvp+FvF5onG2a9tiSnWg9OIXPFynBxVjtnvEeXLndq+1uO6SaVRNw+JUVx0uHs
EvgohXDYJF8WesGeIaBoonQmzBYDO9HuOAykfRtKNZmQZWBwyzHuGOEQj+M5aKyT6fKaC3uVSZDj
sR19QKX0KBIHzfe/ukZxjyIzUdBzimDnNi64OZU8Z7ikGou/Bw08cyQYbD5ArZ6jIFkwvHFQmoMF
V76syH6YbmFBPmNQ711oJey5yln+xIu37upyl+nD28hdEddQddMAz0jjSI+55m4q9S9ZhCNnOXvd
Ul89vF/1bwalAFS29hoIOWdoiHKKMBLwwbboNz3HbBFStxvTdGkn0CAHLyc2uVCoKsDSvQ27r9W1
XcdkfdBR+XruR13w0+PrOF0DZGhFWp9RfKgIaDn/6ydkDFFS9VW3sdIRs5iFFHkes9uv6wG1LWVQ
Dl5R6X8bjK9IzQhKjEXz4szip6G7+nA05FwdkFt4pM4i0hdNQqcRNYLvm2XZD6kHkDQ8C/7q5u6x
cQmnxNRrCNO1mfLXkMuRnsOO5vcVTE2UiNmwMRKye2FuVSiiatLnLPE5gjJlApC32FhlsHIHqIJ2
fxOyqdz5EY6UBFLO5XA/WuFxKktEdi4TMFoHgBd5hyFnuExth26GIAW+o6MdGijTrYegRwto7Htl
/US+Ws1hsvOdjNwNRboo2CRjAVwFCiTBladWSqlzz48XKXeM/qqa/gm9IGaKWFnDyuFYmxROzcOR
KT1AZNvs8Zcp7Y0BxknGjNMcBQ9MUbWDNsLJYPqp4D9PcECXnlF6hhYi33jWc+EBv1So26ja9JEd
kGDPs+DnUNy8yHz0KDKm9Akzi7VeNk+wruAkcCJxxUgZIqu6JoOhSprVMJ8No9w4AEH8eBl7SW2J
bTlWnqtZu29U/FJjH+lIHi75GQle/JHdruSL9lTJM+2rkE7hMu6H/hEXQuKJ0LhAWEPyYJRq2+d4
xIdw7+YsXc/TW4hNDs8OUmnqlh+TSd8CVge14j6FWbD0sB988zSo6DpQOo+6sTFHSF0Y2+QsFx1f
Fd/vzJVqnPsRYVNadwR/M+QHu6aPRIyEay8BK76EDIG4jA4G6YICEcYzZGcTviKay22sPJyQdIb7
xKiE1aONh7QRb9A8AiNhDm32kEHH4WRi2uJlOD/Bny0zUoM8dr7Sxj+VNW7SlDnnx9xDV+kvCoUA
uAbKXuibPVhgNF0Ex6HtLNv6e/ChRca59pn54152TQRjZcAGufL7l8AzN0GM4XZ/Tgb3YYZQGZZE
bjgbaKQXkwBlvXlfYCxQk1B9qDjdaXW1y2DrgoAkmyB5K/R+VwFEt1AhEgpQB35bEtjiktZqeIxy
9nFoQxcwreKoY0VK76H3j5jxpkeOtbF7N0ksjJp7WSFB9j31K7KRTxN1cRGbu1BDXZQkz2HQ7mAf
HewenR2G4mVHcIBlbiz0ZJYHrSJnVBXBd2dEiVFS4SDNFjGlVrLB0m/oOVJ9MWHtiuoc4JEkBOc5
gk/Ktp1+zOgF8xdlbosWK8y6YliCsRiPWlopru7OzfcW/GBHwhmWf7JCYhCImpO+svdD5wB+WJBu
3FPenLz8m/MTbaT8DGE5sLzT/mIkzg5XDxWa0mFTKDwP42MHx61mP0gJmzC79vNpLyVj6DjoKj3z
1Jn1ORqapzzvuMlKsE58KY109bjo16YnlLK62mwiuNDx8BFlz7kxfbsVjBS8nNUb2FIEg1TPrSdi
qlhkQ5u/NOzBEk6AhdssnAgMRDP8KwGP6FfcwnxcVL9WyngJSzSByLYhyCNC8mN7pTXLbh6vkbDK
OBgc671aXHh33nXGLhbDBGZfwDWnNr31hK0ZGBtgyiqI4TBZ68ImaMz9Y5ePITGnM5N42zsPFouN
ddMAlVvLiCmfserJHDDb4VnO5AJMtNe/IMkhv/r5G4Ttez0hRA0B3zD2YixGhb6YwwvSkgu/rg01
qK6bXZu+WF383rhQF5lQmdfJxiM/iQ42J4gCwtVgNFZO8AgkDdkJJJpuB3iG23ZpnA84dLjvxX3x
KNtSoFa3G/6kNr5VPFl0rRbeJTqIPd2WWoZt5uqXHlzEMHQohxsc1Ky03hbuF7rgO9q+mMYB9gPS
uXTS4YIDfB1Qsvx/2Lo1ix3wCY8ZGm5K45BePbFXJUY0LVCsh8kARy7i7uomCk8/gjfXgDTFmJDI
SVbDk1k68U/1MTuf8PhJjirsjznEMbncqD91Dri6CTZ1+NcytmONzonJqe6+lPo19J09SodnfR62
dN1FWTGreQchDwCts8B7AOBDi3s2cXdrQ/1tiVwqWAIam7fRtwk79lcSp20rf+1V9jF2GJDAhhzP
IWr1u3R46n3Y184NWoXeyt0q151siiTDqeNvRg6IhdhDzkhGTf93gOkCwQ5nSG34k9mfjEDkQYbp
q1oIN6WtJwvOKGHfdugFsQ0NkQr7qtnCsKHyxdqD2nJii8iQScetRJaXQP+wqPDL0WAfwjOx3mAe
wSV4DWkAdK96pvQWKo4RDaRz7GIV7Gs8zsGsI4adRbORIqBe4O3QfDc4LuU6sdlc56OOgSoD3YQc
WrfEkbK6jXaymltD/EZoiJyg2aoI70of3CltXaxurLPUvg0r2MNmxOaT+emiCCnhgkpZinWQVGs4
PAit9q/mTbsFSWacVmthhBYAqXW7C0JzbywaERnUBuFyc2x713jam1yFGYwmac9zYojUeAwVaFuM
Jx8T4zpYjfl0bxpQg/MvykgW/C/Gb3wsvbsTPWvS58iIotecfEARaXLp8cIDakxw7aorVo7GBIl1
XXDOOtgXqITIhvbUV9/ZDBwvB6TXTfd9W1w46aG9xagSpXiW70ha+ElRO8k5orDRpJlp24EWWmMI
SN0PCCYNbgBp6ffwLfAH6cB0MoMGAeqoHMGVQ7oBbw4Rlc75qZdQDQBBLe6IRidWLKc/0PAwfp34
7rxtPP1+4oHkDn5uYkFAdKd7ggCRnBEJBDm81ZyDy5Qth7cUuPRlkfERWVjbwH+TbeYpSDTTRcOA
s4pIqpTZTfNp+/olcj/mcjzKPVzOHupmEaswOJ0Jvyi2tRwzJnkR5UdHa8oplSLsNJJpTTkIck2D
J+VG+2J5SNUBSeRGGIjCY0U0MISFkRIirhQQ3GcyfRio6BXdBhrcLfMvZ2IweYFeHxDfGnjwMSnC
s5xobn9HvSOzuk51R9wYoI017fiKI4k5v5nTcxT2T7ZDbkVXPHpdcMSkLnwbxUgFwCG1INj6bA1F
pBpQzYtcyk1GVCmhoLhKtnTGzPWeAd0bGHxiQybT/Ug/cs/KPkJ9V1npnfK8Tes6RI5M93zMWjPD
axHad35MGEyM0QH/MIIMncEBDtqAJAHYlY5/AkTk2uxGeofRvfHbp1xobv1jwiXUF0Ij/K0MllJQ
LiNX1KmYxwNQ9bgH5SFok6fdizC9RplHNbRQOoc7d7xI/4tSoCKIPXs2YU13fMjcvXXNCW/0EU+1
6VUs3RQ4SwDBJlTfVnIjY8yDtN7Cry5IeMGXLriN4Ss5cquUjSKETWPUzuVEap60jkwZQyYGFfl6
ObYYAXPMofakq9ksgDNJlb/b/M6lGVxEk2MxPpajv9WrG+GHXG72XrZFlOtHvmIOfh4jhhrxNDC5
YlTF0Ige0A1vTs7FNeMAom8NRkp3Zmk+GVm06YsKt8L4IlRwH1oazSHCA95f+yz3vRGgYa3HzeQO
5zJW29LQXlpw5ZEkJDOGEHeVFatrjE7RoA0D0e/8XDlVpFQOp+lgMpaF6HSVKgctkKxsLvPtnE2k
u79lNRnnEnFNYkdY37TJfsoWshKh4PqwHqJZvYhhzujDtuNf6g5Z2RCi0DnGS/7sgMeNjosxfIq7
L5p/wFgDgzh6/0gxaWjjmZC/7Jor60SQhB50Z8ua/bs+1lfKBK9GhQ3XWDpDOKiLcjcKV3N580vG
kxw+pC4xrVI8jtB1iPZHlnBWfLG/03YbLNMG1yd0MBEy7hZMR+5nOZ2FZp9MuYR+QHplw8EAJS+J
km2BGpJVJ9svEWrbJ7ajKAMFwwPav3eYgtT1z6B/NKlzzo2aKvsPBHNBNRRKTQoEupTx3qJ5TMfP
EGo3/N0Ih5buy2qxXPtxRf8FZacUHiC+KAWMU7F5zMh2QE2DBqEH/3dAa1XC5lr2hFqDPCYDEw6v
eB5AU3QVPyz1m6nBPUCRK/2Qo+dP7KvYMBAFUzPSqwju6fNEcmR7xLEXo7luymBtRe9Ke0pF5URR
n8fFtiOew3/qljctPaXWSU9CSgSqQGZLeH6sSlEJLcbZwCyCfGENpbVfsZ+3fVH+7fUI75IFaqnl
199zzkQx9t57zAmp3dmW/l0Tsi+7clxpITEZHsydUWkXbxZ5HhZHmFWNXJpJ9gg39LEliFhVNtew
iRLLRpQ3MFWJOcMabEKpDbqb5w/rKME9As6vzUCu8Z5yRpvGgrqPYwL24fOYuNhfLdAnzy24Zes/
ohFZUUPgeHGbDf2PTTpTiKNVwvkiK4u5vfxFH74O1BX+H1c8n+40T/E0wsfBY5TDDenOf2SgbzTW
nVhseuG+Izw6JNOXaypqmZLycgaqP5/i1Bw0Rqav1oyqlVF7xqjXxUWKd2bRjPjKuEY01OEkqwMQ
JkDv7KSbCUVJyi+qLUe7hzEOXFlwaMzEJDsE5Db6Hl7zukvG1wAuV1lg3P0GGxS1U4pfAeMqRBLu
3u1xo4eKC6IjpHaVpax+PfmTtz1BcPieAfLf55xlXqPvsDy4F705g5X7WnP+xJzZCWe3WRLc4o9r
mPFo7nL4CgQ80d9W5smqqp1et3/ddNybEJ4Uk8yg/ClAppreWaUqPse+dQFtZuu25qsbxw8zOj2n
jj84IvZQmOQ4ilP9kjwmA+FizBuGdYfckA1t2ORxUarP8WdjeNc4qnYN3Ra8TjzPa7rJPvO5bCui
INr3X/eC4d3J4TQM5A+0OmncvYsW711qWynkA3ttNeehNS4j7Uvp/zM5/WNWNxOrNTob9/ILkQTT
vZEwBYfjAKbHQzWVQlJ3B3zgWa812G0O1whlC3Lwe7yk+kAjsGG6G0ufSX347pZvC8WXha7XxdAW
xliTh2D7NgCuMcBl1jZhzYE2XltMcpPqxmCUUiP61FtmGlbVXJ2Y5Fm1DWcshY4M6Itg2hs+eeic
xQlta4qsoEf1Q65Wvy3mreWwgAx9a87tq18NNpnODCAaxYahVcTKBZFQVY27YoBnk0DFW5bXAomr
SL/kDQtYDp900f4UTvqS+RDLYeNL9RJEjy5EuOZniC4QtLG+IBt2InzFRgfhkAIbtfDo8ptATOYN
6CLV3bdlhv/v5bfRHBmrg47pO/nmXT88FsSV9o0iq8Q6jdgFjeXyPFOqQ1l588ZNO8wPjYao1MfJ
D6VplO/qdn73F3dlmM3GBd507H8x9pLta0NivFM9yH4tK3SdHKEarnDmXOwNt9nMXKAejEc25xiH
u7Z57OcByMXbSo3SJeZpxqksJIHYYxCkfEpIuBlBxwNaqDPzW4+pjBein9SeIgjUU7AfSK8kZX3H
H7WWgHcyrHz4GyeDO6QmR7Q3PrhkSjKBSx3D55qDhDkhioIJY0YXo4AZTGdGRpxVb9Xw3RowXgm8
Z6fPTfwxNj9aO94gqDJIvIfPD18FakxDKDvWyHzoTCoIl2fUr+MBqwE33YbUlnRCf/Pe/Q7THx91
vN7VlyWGLBmQ/BJ6P1aH/WMboEW0POSigKl6/F6WBCdPHhlHLw4eikOcXUQ/lPJCE4Y2A0i5ebY5
+gMe6AT0HTLbyodpWxc1btQPtafh5NTNNDdAefQ3CGvxkLotRcTw1Aso1lixJZduv/hHK2s/nWh8
AE7cchL3A0iJmz7AROKAxIiNyYt7CrAfoqik9IEoSg2vjPI9dvYutBk70B+waj2JWFVrFQpHCvW+
w9DdS9+rLt74AZim+qvPeOMtzsCBYRefDD3dARCgqeZzHAeHHuoDGkPdmZ6SGpqH8lZtPb93enjD
q5REI7oCUoWnh5jhyMz8IIRevDCdr5f8PFnzRtXxu25y/ac/U96iuIZPgVrwvcYQL2VinnKmuWV1
OjHSP9RDfotc9ztFs1IZiBlCz7/1c/Uwj2Ir8RAnZXgfN/ZT75hUfxCzc/OpYsTSFpThNUurJfij
dP+JDC/jpvMgw9ZZ86a7dNdVMa/j4i2cy62QgcCz4SNmhN6rPQoh1Crqe+7w/yJywUA6hAN15qTP
Yl1SW/O2wmU+wm2lScebqFcccyZKGu4b2Gk90m9VxZ6oLBaD6KZVSYwuYIHyaC9xUmKuC5KQw5Xz
LLirtF1uER71wVk10ecwfUsie+6989/kure5ENuE+eCq4UbBSSvjvxuwNg0DJ1Rc6lH0AHEmTNxn
VOIWfHAAUwLm+/Ww+FQKxKdqBJBG7v00tMfUP9ZdeK4t3OEwZLMYS+k4kqe4KA5F/tPwLMVMrmeS
NEJLoMEMv5yC/grrKT+b13qDS2dBjGFGXHtmPrgtJq+j4e9KnOIaujuHeliRhWJF5b0RRa9lXhxN
mwBVOsWBSHtc4eOZTGPD3WR6S2GWfU2IORhSEPKspTrGk1F0smttt1jEbBkMM5OcZl27VGNAs76K
FyzCxFkpn9adZx/UoD4oYiDyxCsvMR+s3Pyxya9Ap7hRFILy93798dxuLxHyXkbBiOVDp+CPkDkF
n7sqTWaK8I2ose3e5YQwUVq5NiO9YIel/X3rUq7yFMYOulVZX41+OYfNtFlmTE0IrPCY5NF2t9QJ
ZDClzrX605TOqzcbO69tnoWuaRbBPx9prtE86hwJxvARZ91tGMjs0q0NwCp712WCja0okVhmAq1l
2Ecu/rgo8lc5irV2JgcPHr7iCI/Cj1lHFqNzesL9SILm2BkhCVA9BNwwH073kT5tIha1mYQHj/3I
cNUFQU/q8kWeQqF1H71nn/EZaLvH7D+SzmspcmSLol+kCJmUe6W8N9jiRQE0yKW819fflXNfJqY7
GiiqpNQxe6+tk71jtwtZGpR/tnN0Jn8dSOvDtbWnwcjPaIrZi6Nta9xby2/smRFsqGERl9NnVZ/m
iA1kMp1zSu6gR78igOMgji87efXdaatPI66fYYE2ah/N2mdkJjsBEw0F+otPikHTBzTcNSYI6T+r
D2j+qqGmzD1q1nCyKVZ5kuEExINDeKDRHwI9edGi8h80CMiv1s1RagCdae/4L/c+anIqTJF8Br18
Lqv22DrOMSOsMsGRDcCLnpooPRD3xaNmLwfk5ex2RGkY3rdZN39ixo3kee8FamOK6J/uKFkd6gSM
xaO5iQvnvenwPfqYduq5+gvM+l7XTONYkzHuixnD1wi+Bs05xONBjpzec81eXhdPEAcPDoWPVTEo
a+uPpBhvuetRn7Sbvlq7WsXkl5/ukJLLCGc9NeD28vg4Ou5VFHsmLMuuxxwXzskhjbptSKOwTJxH
YdZ7v6V9QznQitlCmg9mCQlwRDgHWtoQqJfiDHEgbHyN3BVtABZ/MxFn9dc6DW/shpkcJ9Yh7pp1
UbmbOk42baNfmyjf1IW3tIiKG+Re6K3C1mpI5tSV6vMJmJmLlQxhimaAklMAlAZqwhC6NE68xcCu
ZUfiajSuDXg0nOF/bQxpKjmaQfg5K11ShMQtdUGFOwjRnCo+ozFNtLZ8mhqx22LIxFMUEhjK7B3L
JXhFdhxpe/EFKzePsdCAZqBPNz5VXBZjSLCHBt2e+6BTh1SKg9jVM9Br7GwZ2PEZjDs2lhCVANNV
0CrJr0+EtY0RjfeifWezuAyb6pv8ucAZjzLIyFWdCqjYUq4M/CWbeVAZde0hZ6HTZaxQJ/K/WgM9
AOh9Oek3qzoGWnbvfKBAGovnKSZKpXFRezrRxoxKcs4V+tyevI20wk2L9zqdWFGFzUYv0UGRMRhW
9Tk3P+JEPkoE3yjbL0nFBSb+f6+J3LnmogCj3J0BzY7zogt4MI603Ol4RPWEYD29ABNxCTeMzas6
gBgCXCqA9Wbn3Ez2+DQt7cY2Li64UGvjy62La8rY8m3B974xecaF2Cx7H98C8HatLlZJqzO0q5lY
G+zgtfUMDMON2RtFu6kvqyVLbqaVM9uR9qmu0+XU6ocRd4Mfen/CTTcS1pyuQaH0UNlaEzjboNrN
2CEXYU1JV6J2Qxxz1rKaPGoTvoj0F26Ffn72hnUFqDwjj7DRAQTndfnuFeYOd32fEqzjLHP4m0bY
3EigOIDBX+s1JlscaTmeYIlumS6a5ceGNkpjVz7Q9eSx2Jg1wzgsg/V8G43iEaNeE8ho5hRIttzo
cFeUHcrzb0UFJcSyl3HdvGtTuc5sZhJ6shCCm+09Dw1qeSPc5G26DrmBi9pZ8dwfnaPdY80ZqF29
rcNFF5aMoEmidXmuJ9NS2cCU2Eod0GV0y8kuRA1v09qYTOY1hiBjh2aN0MUA1nedy4P6we30OqHS
crl+sLqh96KhYFAW2CwCuSd6oJad/eqzLsiYmI9Vc1WfFJslpc9RESV4+TAX5TSvnunuSkccvBKx
sg8OfuFBRsU2hGD4z/FmzAr6zvAR32TtDDCeBBU7vKZhv+jJxuWLbD4rJEcMjUYuNQ1ZlXro9H59
iDLtnpCWaFT6Gf7kD/9qmMRLNFskBeS3gQmOLmGtlCfE5SuHl1XUxjGJql/R6Fu7K2+1YRF0Ox0B
8sds1oCMKCt5fFd/r2Vye54MpA6m/RZw5wxcU+rNSzqEo2xSY7b5salitycaXI4lnrCqd2eFTYdp
fnKB0AWHNMy8sAn9+uzy3Of5ZWnnEjxJdwvTiICsdKWeR2m1r7RbHlmkayWXSv+V5POq4tDSd+oX
D3u5t9vopPEws9DZocli1h7Sl6jqqmfMG3C4DTrhVAUi3XmtvqkcJQcUj0efkaAO81xm8pQUu5Gh
mqKj14xMbYMoQ4R0qjyJpk5BjJDFvBmM/nSMolWRU+HQ7tm9AAzupMek47MmY+LoGG8CAQAay1Kp
DcCaZAwBRo4te5HPaAoZsChNcWS3ryYtgB/BNCarRrJZmucT6TPHvGcRXrMKmHh+h5RfglRKo2Ok
AWywQmKPG0bL5p9orKdVIwhAi/t13n5X3Oz6JH8GC4alY/8wLdz5xMJ1+ltX4Mgzp8OEIZg39x03
+rJs+0PSyLsYis8Gi3FoGcukGjaVQAysW/pevcyj8myrEbrObWQW9ltTmrsQEQeMwXUWa9u0pmHE
9ZmwfQp4XjiM/eKXzGO05RvntHdZPnlocPv13DZ8muFX4X/2OKwcksE0l8sYYpEYqVSz7GMoi4s+
sMywud+m6qXJtV3GJ9iCv9QP7gBOs9MOxshZEWP4KdnJODUjJ8BUfVdeFU8WqVplnBuZ0/8yXIUx
QmxpCZdDvVF6wYRDMASv/kkoeIpXbVskGRlmcCRdCdLzSVEQ1AMLDHDVTOdElVYfvgmaVJWRDovY
p6DIHtSbkYZmtcwznfGcdmqZg1athu6+WbPVfe60fRLhuC79zZyX10oWRwT1mQaO86z4t05v4qUz
Nm36nrvWhpuCZ3ZSlYfMio5+pC068AtP+tEAtUwpeMwlHsJi/oxqqnin23rRprasdKkKkCSNeafB
RieV8WRlza61E+TKsWKwcp7P15TBYcTczjQ9HPUQXquKRQp1JVBsOe+caL7mb0rg2SsEIvf7pukP
nUjWFW9aRkspXV2d+gAwrvhQAhrqKDl1/3KYJ6puC1MVXeHCFCb2jvApEOy7Mgp2gBzq0lt3ub9E
ewEqm/kREcJj/jDbDpKH/J7qequ3/VrOX+pQVP8ySe3vqNVvtCBKR+4E1sHWL0E8PEYelTbRyFWx
0mCdAa3Y4gJUL8BCQGSUxlqnmqbO/4kstOkbu9iI+hG5a94s/jvkiPsd/1VP3edsmHfSzS5jFFIO
MLpUU2lZ/OTjZWqLd9RTPFPLe+QbBwvxegZikutAwLc02oK4LkzgaDaGgvnUKInrU0AwLhX+HWNT
UCcwlMbGJRaoujm2+6N1cqHuYo+NthESLMJPM+P8xM4/MeOjURa/DWvcwXS+snx2F7prP2sxUWij
X5/HOGieCt4dY25VOMPFjOpfqyZJgxNqmMkrDPRNLL7UjknDMuPX4T6RMaqqiHMzvg4F6X6GgVFM
EyjeCwZbbmz/s2sG6BqDvklip7RtVv8BZCmHrDFQw8Lapy2eAkBU2hAcdTN7KyJtKxP7uWdNrIsJ
pAhLvoSypoBKTssQVc3e1/XbgIfQCrSVLdhtTyUlJfpNPXP2bpWg2mZYkTnBOhkfkYDD1FavirGQ
2BjLmrr8dCps1kbA4o9BdQ0Co/IIzbDgqFoN0iTwb1CHYxvBE0Nof5AbtV0F+aF+ezRRPl9DjnYV
foaBO2Gpsa+6pYRiLPpZJ1SFZKKK5k3YW5D1TCcs0s6M7368UQwnTwoohm91mTn/ePfbYOagaG86
ox58tJ2J6wyhUpX+cXdd/CwjgBNZ4ZaQqIoHtS1jxpV8hz7soTM2xwF7vBUZ1FNNt3MFaeAEuofG
X9n1Z7YMi1yLnkXmnmZDW6Wp/xfnpJO7l4pffw7iXRF4L8LQjnPDvK9GaxQ3N8NHEM0vY2T5T+x2
ipKiESGDsIINcAxqpkuy99CsVKJ4+eGnNqxGuB6t4IPvo3f1l1nRnoL+L580SCF8dV6Cq9ZSJCEu
qD88tFRd1N+3SLoPmQvUkxOzDdlEJTUpHYvnNLuYRI/eQEYdZBbqUO1rdEh7Tv0vr5u3Xk+ElTEk
uwjbDI/61GVwo3/HutT3XeT/DYNMqIP7IzfeX+EW4DUDRRcaBdXbVHw1HgfwnF5BBP8LnfnQyfky
C7dcyLneiQSIaFbDB3Scr8IxhoVZ1iDx/iL4I8ippaoPsaBkfJ3HUkAMQNXr7NPXja0Vhccu6g5o
XrJpW2j9s4XrZDr3N8K50iS5idBl1M2IYjgO5o+emCs+fSCQHn1u9W5Pb84EBXaskiVX83sAoNwZ
vvJjA+Yt7D8BUf7n5wGDxNtGSuorLpKYGwjWi0MRWCXBq8H5PTXsZpEZjvWbT65MXfyXmhndQjxs
ZUFVkf4WUn+of8bL1GIfBE5G6d5cA48ZG0tkufIEHvU23AQ0uG1M0lWPhpOJy0YdQxBCN1HjroSR
L/PKxmsqN3zIewvzcM5aKNXhcXpkDrYMJXlYgNGBqT1HfCvk1K5JgCGtlz1I+KDNKgWdHQf6Z26g
o3Dzcz/QxRACPseC6FuBQe2RuP7eil9T/SYw2yxrsiWVaV9vmewbIIfDazBXbACJACmZJvssRkm7
yGnQc4gvGMeL2WLtTlJMy2Sddxczp25q+BlKbOvN3UfHpPXgilB3UxixnFUA04bGJGrgHA+fIcBi
sKyhjr9f+zGltxOwoSxtVZYtvTrcbnbfGN0qqu+CdaT7rwth4jfyCcZy4+4DVLiE/Sp2P9ED7Z/v
smfAVBqebUKukcQRBIxMPzzE9QszbHaPKWsvzEfccU0Rop/KNyMUlollPuFLhKn09c5tWKViRJGI
rL2IoKSbMgZM0YnqmLLyvRT06PTl9nDwhfuFQsJn90KaTTf3JyMq4UMR1j0+T7NO2Nlh4g9omsdn
CtwlXFzOwXFg7NHvNJ/uQgs2eY/ZD3PoKEE3B9iUmCEkGXBK8Ch15O+MnPuYHGZ6+YFdWUAt5R3R
9eiuMlH/4Wmj0UMd7kXrWEY7kwVlQKzBMi7cl4ZjkNlrl2fbXm9UtpVbcI1HFA2MYUI7wy7RLNQN
NMRMHYYVTGvwLI14pz93xmdR4V0FkcHzCr3KwZAQsHgsodQNMC/yaa1r65Yr4AUGCi8k5oCTY4J6
7yAy9tiecc4XUbOwmm8bZJxGGTXtx+Iu4RyVv7ih6L5oZhxkgmW79Yb+ZnfaxkkxDNFh2XTzoU72
BQ3BKzM7lO/QGqryI3cIi09LYn3a55mNUu684NmDLhxhnwv3hvFRDFdppqehn0EuEqAxj0f2SxLT
SSma19ALj3TO+CPKVWd1D2tw3pJw2kZjTyd58GI+jdzfVvZ8QK9ZFCosC2RqzylCHi57vrVKdJnc
y8w+hXUpSOvUcr7ilFHBaL9rDatOAoGewBvxhAVUXtXhIeQy6QKmBBaI59K5QbxdFJ2hA1L3LuzU
GHm6xymPPwiHGaLhy8zlWlqMCuS8rtrDWFIOp+2pD2jK+FbKqiQ1qhP/Jh3GLI6Fbjpz1p33MgUl
Kr9HEeE0aEq+wUeUfSfZc4JihMZtEUU1iXRo39p0W1vFi+4g6aYdRG6MGGD8RScWUpiiS23QT3Si
w9+P2yg6O2gPkSvY9WHgDlGoVe0NQ6ONiZ6jpQUZ6kRP/p/RvMZs1U3NZEraXmgQER/KbWMGK8vR
VxXSmKyxFhzoCTuYihT5uIFeT+iGcAi4SVcRkTfeiCYmf0luk2+sFMXWUYv6f5FNbQYk8FS6zyOX
dEN+BezWRaKj34BjQTOhZAGG3q10N77HoYCrggifPzNpl659V2K+/8Tu/hXCJKdhMR8VP4wBA7Sm
lhJP2yQc3cptOIiziLlylqpg55HnjTZ0NRq++agb3kpnfeSZqCNsAjUGiA0h/G/N++cxDSgj5xXT
E2KB8diFHbtkenvd3XIR5do5YXlUuCu86k2ifyblj2O0ZwuzXRmd7FzFgXUMuIjSSJ/b8aeJ0HAH
kUtB+DrKYjnU8bGpP2r11xIiG5dY2WG8zAwYY4RMbLMyYSZidQfunN+A+7BiVDeM4mgOcNnm5mhX
ISIssOERQSqjB1XFPFlDvNK4j8cBuQY8F5DWOpq6tPqw7avHj43gno1Q7zye3+qE8tlfREGIoPFT
nnt44DOrCYKGvQzT65P53tWbluQhlRnZVvgj/ZPlv5dsgrsyw6qhA3EdNrb96PNpbZmgyZzf0gQE
nqD+LW7x0BrLIWYkC1Mz5mJwCcjNWDQnl9bSt+GwduwLTumltvc4dfrqrdbateESaJ7cbeND5x6X
/aUdvI3eU/+xSrPZFGADPwnHALmOeEEiV2uXqX/KrP6IndjI44fDZWvnRP+5xnPWuzutV/zE6i4J
ZG59b9f3o8eBHtyMwQde3O/Dkgc3gjargfTgP6a4+nZjfQdjj2c4Vqz54ZKHw/sSD4eajTRiWjW0
wILAyZ876QlO6F7VtdyL2ArGlREma62Zty13n8WqjLXWHScuQ0YKimxgQme8kfewCMf31i9/eTS6
M88DTHYJjPM/cxQ7y/SPbsejrmthKaQXHHBvNtlhmlJvTx89pFK9fwU7atbgwLLX3Haf05bPc2yo
7y0DJXbM8Y9gqFXOQp0I8TI7VaVz0LHq/FeEkydvDTtdnioMk8zv3oyheYzkd6GMWvPQXxgtHZrJ
606hVgvWHwumWLsx4zIOy4dqdkZinGOAa36BWXMYvtRtV5TFyeNj7us3Voj7ljtymM4TX1VK95lc
E0wFKnsuETc19KtBlqsfKFx0/Crwe/wS9fvUY1zvq284/+WZ2XmM9T66AIY181tHWLFeOFfi1F5Y
VmiWttf18TMj/gjNL6uRj0nsBgPB13Bg8Y8knOhBSDtMjNlgw6OY+PyRRo2Ujzl5ufkWUpPNhhJX
u7JTNsRARuGOrIoWvXixH0qgI0+Vs2emj/pqjfnkbLFDRf1icZ9hK3RCHCV7zefqYNTdtKxse7Wb
dG6JzcN/6C9aDnKRgiZREHy2808DDz8/PZjufpz2brgfLNwBCPnd7wELidIketxrkz9scg3tWjKu
BqwMwTuUuyeL+K2cd7DDRmPq+mXAQgazVGF0Gk+wS5TH0Q5o12vv1uA1j++9V+6S8Gxa5AT5Z4P1
KtsKuTOZNeXZY7SQMjXam5N0twYOWDXNh9CGbJSnwVJ21kbq4uBzrZsmYT+qqWKl2AfRVhfOl+uQ
5p0m6TMzIIC45cBBx1PNqQW46464gnU2I0NHJZgUfJg1WUTQiVR1wnKUCBEFe4sRpNi8u1wqADor
dqw8ToCRq+JumbglmTzJgbkuVUu1lwQ1B1gR+TaY7+I303tMllWC/UJvpAgClFVuJ9GSOyXDKvRX
bYE5bugxWsL2KY1nr+w2EZ+wwqmrYzvxNQ0xbQ4aX24YIfXRi0/p+OTzDbBq6gMTJSKUk9r/CKrq
yqSP32cf4pG0KYuheTKtDrYeuKIkd7cDSd4ttFf8gsxKk3sVXTXCKIP5wOWbIACaCBZA16b8KYLO
jw3mxVPViOlvcBR1lLtJZJ44X1RRHXXBjnbFVXmEo8BSwGy/B9cx/6rupA1joKRk+jlLm3GCHx0l
B+3kSBIrA9Y/1ncpSbwQTAKYjvPx9L5GleWTw6AjjruUsXYqXLiYJIflVAgcqynxujkiOxaUcfYt
vE3lYc1Qrr7+DeUfT2bN0Nn6YWMscIWV9c53ZrCRzrCvxnAbcwzKmgrcxfE9eO7C4tTnJao7w6Eq
KGIHbfR/pKZW+0oScz0m1o81sH5kXxDyfsRSYIvNYFV/pgJFQgUkOgIqGot1mtZrx/lWn5vJmRU3
6MvxsG70lta14idE863CJaTkeTJdY/tRF4qBhtOwo+diUgBxZhZOiBJw1WriE0b5zDa0OqRJ8ezN
d3v4MuJi2UyA/4u7KRFETw002r2aL+DlfWqb9BrzPXn4nPQIbUae8Olz3QbtCwkAfAtJV8Dsf5FQ
NSOwgmUBBTH+1Bnph1O3Dn0HEkez9qjK5/TQRgPtz76P36wI0DF/aWjezmTQop6nqsBCZaR3bAQZ
9+Rcy0TQEmogQF1O1cFxCUAUHz1C5AzNHKsqzEr68BOpx6NNG8Er7fVfjQa1iC9aCren8C4+nxmD
LBj87Ne93zH8NwU4KuwSGHm1acNmkWh34AnIWixcHe+csTXXs+dkO35RkgZWgE+WDpVahPQr6/Or
HYld4CcfiQp8Afndzw+GkD0mCqtQWbkISvXhZRY1nX//ZbflTseg29Mtj49+zFYm+ZmFwNDf4Biz
kEL+C2MHfgKrTI6jsCRITD8DE9plfAwGFCGOzVgtrgByVNLHlddclfnIwWLeVDDhzfYIBLj0KqaL
nDEZ+is1qWJ/xs1q+/sshq9n9/eR/Zpu//lSbIvYunLbvug+MqOYROw+fHbMEH08eAaTkkc9CDlF
Fm1zxnp56kb9pQ0xUvoH9RnJ6WdKTlJLNxpirq4zT54e3ZVaTvGb9Gpajnr504Up6BYaT5Qqng5e
jhFxnT77XrW1h5TwaJYn+hwdY11HLMvgdBZH2XpXP9qnKVnW5rzDPEFtn6eHEoyFzcfIzuIYL6Uf
4utDG0kJYPEwX6RD9B6EHsHBMSbW7uh44tS12hG35noqG0yyUHp6BIWRTTdT4TSaV63hcvghkOt7
LJvds8ZZT0u1xfSC23EBsWOtUnNaJJ0JYVcomkTwH91il8nq1ov3CqvKPMe87pNHh+Sy3JPpb9Sg
hAOgqZyO7SkCtg/BjvxELvhvgDpEIeXlhsfBZJBmRt1GqPKgxKXU75ozERrJbjmkGlrO/rbTV864
RGip2Yuexdqm1DiJbFxjLpaAscawFSO3sJ9kHa7t+dPIicdDB8aI0NsSZXm0eWrQALJqaFa5te/A
TSLBKYanP39O7w5tzaSxU2xPg1NvPETJonR3dohp/+CWX3POFT/NaxDfOFf5S9SWP6jYjGThzkuL
ujLchw7jLh7/8Z/buOqBfS67zwxjdiLPGjZnYh5QDj0rpIAv0lM8Q7/PdMSiWEzEdOh9pFwiOvkR
y7eIMBvsijWucLQNrBw/Iz433wUm5JAXPRoomVhQV81HyvUPuvvuh599aB28buKgb/YB/zQt/iJg
N2aO8ozFKH6TkEI2NZBxMccjyLbEtDRO9tIMqL+0564AesJMPzHNHZ81j64LwS00l4yDSo9Zx25A
1KEgEh5PeISxgkKRLickW50dB+tTwR4o+yyIOXO0V0efd2lOZ0HDy5P2oIPmMllN9XGBwNLfeuaw
A1a5NFv64/7YsK1k5Qs2FHFLMt3nEsVg6H/ZHHalrm1w5ePQ5AEskz8wHlbOoerA0EuQhas3Rzfc
naMZZNCJlV5vCg1RaMfzvSDAPOnWQ0JwbLafa3T6sTLWYtBh97hYGPiLI09cahwFIw61fJacN/Tp
KCp6oz5NeP3Drr70NhdiTEZZvqeTRHTOEJx6Uojj6LsrjQHf3N+NlQgSShxWdLnYaEicVHouM1uQ
nylPc6wgdM6ZjG/DjJma876LwcLX/spNwpchMLa+S5By1l/UjSZYkHcV9b0aZB3Ee0qEdVrPl8nz
XluX7YKE4M6oxyJ2kXJ/AfoA2Queuw5i0j0fGfrxNPZp3Exr2/Fwqrx/FhOBDDvOMJqrYa7WHorU
jOtH70ymFWzjXvupP0iZI11L1rPakmf9kTRXRm8NTF692vnRLXNHwrTozDD00EYxfb16yHNdZoBz
gqO/G0NCDOjBjOjuj8mjk59xhP0mwz2GQ571qRdyoTGUsHERD5MDbfCchiEi47x7oR4JnhKUEXUX
ryP5nrkuOaMgvoskwOGdqwDkFLGOyzwiwfwA7VHa+TavqnRlIp8zqpA5Ki7SblwHAenDSuOtrYqg
X7r2h+25Kzhvy4z8mlyEu1S4ZM2w9Rz/Kp+MWT0/DFPagcjV6DnwpadQc8Bd6jkhJXR6hh2cZVUs
ahugAseCdh3Kq6mfQn2bRie9xUv/lH0zcQ58ur6l2W1od6xxwRhAx1+KZpNujRiuJV/gNOvWeHYn
Wg3a8n5FLaFSAxIq0KDGmHAP2w/Bj835UPlqhJk8+PZTd7eqF3afCcYYuHP/3C+uuJbDbX41Df5o
fqZme+BoPOg7kaWngA7Soj62SN5QZPmOKi9vnJVTkdsDEYFZk7GJh2NiBmQAH43KWQl5aOpgjbS6
MJBRcAIHt9gHy+UqqCECOkYIjNk01pa9PORY5YzxJUDvhpkdsBCa3/Stk+QvYZtFY1uvdXzBdvQL
Ot7mjuqRlwdoaKBZ6tOjin7t7uyWq1ojsBO36lPwa4HR402bYMbGZ8RLTJk0dBLDKrkYhfEsa/+g
09lPGoknfv/FqBOzN3geziS9YH0xagfTOqAspktJyCaCyy5sRKE+7n9QVQ5UyatWWXdz1P8q2qzh
ojEAsOv4TuErLWPd0zx6FT1jRUqA0aOtctt5q1VgneLPWIiLkYiV34hjygmECOozajpiSASaiX1U
EvJG8rT6H1nubdZEwRW7Bcdtv5SQrNVcJMZLK4I9Z+xu9AgwkK3pL9oiWXsl+WNCLjIh9r31DbL1
NQvnftl7yIi6Eq79qJ1tDg8zMf56jGgcglLN4yEHl3eW13ypFf+y4XnSYqIsoWM7yJwi90pklIOb
OCEqbY/ovA7SY4h0PFLypjBduEQ+YG7A9JPjp9SO+NpICE/w9ePmUTprXrYQ0XNoS7LiYKRphsBa
kxiXMf0aQcEkSIl02RK/QTUmMKQjRAzhLvmEEjS/UTa8hWgKdAE6JItU6l3CCIJgVjy07ktuW0BS
Y+hN7q32MKZ3xTbPGKKi3C5njQ1d9zGA9AlYdiAk+/XT5lByPWXjOczTLUqY9zAO1mZf7Crox2Se
vmAah2nrlMR/Nx/o0XJeX9Zy3xREfoO04Y9Uu5BUux3idXJuSUFnwrpoDaKU0AECxe8YqIDt9591
BKBT+yZJHfYR39RgQVoE64tZ86+o1O+z06JPeraYA5g6gokYsSA6B6az5cwW33pp5uKRIp7xig03
ktZvMmtT2/9kmP0o3jAhJjPIkShq3tHupGX8KLrhWrA+iJMYr2NwbaHfokNGehWy5oJSjQKVZ9lk
89eczY0cXty2fPHmYp1F5D3QbyRDse2HP9c/OJ2+YWix9ZBZj97aXKX2hxOv7fBvQuOD/4FtGxmw
JJk2SbEP4nKbKgsY5pDOLT6nGFZ8ZpwnApDqsNq2WDAaKAbNPLOGoN9uuK1sOhjMfiAQ5ofoSAyp
xp2MM8iRHQkkSGcEF3+IsKk8tnZwZILl+AlE42A6ta3+3/LETYhHg97jTH9BEbzojHnHIHjJefB6
+r0Iedl4kMikMsBLswgm3YbFdfVZTjcTEfMwHWjXVsKLl3GSLMd6ZMqAcDy2h50SroezYMRIgVkg
RvQp+jBCHNIUmCjThUJ/MGcIxgAJXYBeMcFAMIjqMCK1lal7LJxkm+fGqmJtQIl7i6pifUmQt9nu
CdUr5vNVRnRY1QOk6+ONO02vaa1t85Y3KGIowA3zT0PU1LTeLtDZ0MTWW48aHZfgX6VUc6Q3Gj54
/gB/HhnxafZTl6BZHRsRm9FcIzcFPYaZaLCwKd4gPVnZP8J/2YF9dLY8AbWCd8YOP6X04PHn6w4r
FfBOkHs9+SwZhSCVWPpgGGrwxrINlraLGjfq2WMOpBX2rwYCsS6njHY0taKsgIlM4KvWfpZczCnY
yDg32ci6YiEGjUHql01/0PbEcsUpDpIp+Q6i4MUj1aWcQrwvKGSKCNGAcUPhwHnQWs4Ob8bSnyJ2
q3GA8AzDHOVKb/yxj6bC4Ekdo/6Ah2tzBUUMBZDm4FOVPtgxlbjN1gyOn4ooZCq/r5nixXcVXK0Z
Lr5BFz4QohUZvnn1LeQhhYEeTBVAq4q97ZzYe124H1NtI5mctwlN4gxN054WSYDOstKRISjHnXdN
UTMSVb21dQArOTJu0j6RLdHngBzkJx8w7219qiEAO8AnutFYg25GSlYf3SC4Jo5Ft4mqPhQMbjCc
0AxT4DIoSAiR6BqOClTsZpQdmqzd/GfxwxwqeJKMwljHRfZs8wgys+BsMCTFWFhlLsEp/LrCSF9Q
uv3HLgsGa9MFb0ZMNhgzdgaynMbTwKvA4k4FAmuCXw/P+sAovNBAQSJaL6uUgOoOsg4nP4qhnW6/
xON2oCfXpxskuqPX21cUIqu8w+acka1bnyH3f4WS604ku7grWThPFyJ3Nw69dp9ixEEYxkc6sdgI
wT5FlQ3D471joOLDdoAK78qFq8k3ICwLNrBMJtTrSziLKO/9luuFAz5NDnIS8H1ZQ7Nckr1cO0m+
tXgpsUYUxWScJDeU2TQHv9NuQnv3+fVgZWdW+hqHdC/mfEl8bh+UVIXkEifiO1iZFIsQWo+gyx/Z
iM3SaD9y0H5kJ+euBvQCiyzEVTUsxpjFSbdPhnhjB7j1lZkVMGyp4dXvjadqoOEIBQGK089QfVkk
oIEzJFXEWtuqMt1NGYvnHfrfGsmiEGuNr7eqVQlupQKKMTiPcf6dbLHPQihsd1+w1ghhtLiwuuNh
p+HW7lxri00wKy3kRsMNv/Wy9j+bwHhzMTzlUbptLIj7P5XfvuU0933OCsPW/vPUV2OuYjFYAdKl
g4VQsFiHjVu0F8KGkhBDJgI/4ZnOhofDb8F2rNOeHdae6rHion5xOfNtkFCTR4TIUB4dAnr1jGxv
9THzFhafVs+CfbJegyY9dx6zVzHww8R0aVOG8eLqVTXPzZ8qEtfU/AdgED8slXy+YYnh7EcsjmMV
HeTMWUqzb7Voi9TUPaXFYVcQls0DUONmQhvpukghvWzPTgLlT25+44eEHWpk6JDxa2cjpbQS48Iu
ROG24s312eiUBOrG7T9STTVeGDCJJt5r9TMzHtBvCgIzAFGuX2fG8przqCr7iar3u1JTQatftxN3
Gc1+JWBbCr8iGLB4CZnltT3OSlfeZr1bMxfHv26hnfK5RIUs4eW371Y3bIvBOQfKteSYzR2xb420
0NeubqghCwqGx2zMzP0CuMczL1xqb5orX4OBMm+O9lXhXQcteFW/Rc3oSc/Q7Lw4xbqlGGps548o
RBx60tqV9pvBklER0PkRP7zYlcIHdUSb9tNfbFuPCV60VROCzQK2jPG5YSiuQ++Yac7Ot6u1FjMQ
w5VlMqizm3dBaRq13YW9YRcQSleegX1P7BNRCzN+/dXLMwiVMtzL4WEhiLKZ49gsmZSd1hXIoTwH
Cyzndvrmp8k2Y8mo5l//4+g8lhrJljD8RBVR3mzlvRDCbyqggfLe19P3l6zu3I7pQUilczJ/q6HJ
t1hiHRXlHp8hl1ys7wjiBUwbur38GLR8MVTM4N5CWu7+APEKMe7OLuFg+KqfVZbQ16qjjNak7eDd
0ikSp3vApErd8nY2S5SSk0JC+JaXO4+lG9/rocFVOC/nPNx3yIG2SjvsZAUaw/AXjRooj7pixz6H
NX19VBKZZfBgaPk1VUHRmJ74FIAp7GE/F6ArBumdFYyIYnvbKUKGWUMcseMgxtHgkjt//nMVF1G7
HH2eGN+YXjAjrm2yEORgjzjonXK6N712GEHGqYZcBSVlnslwkGf3DyiEPPdBpjSVerIWU7y3sbp+
7alfxFyFyKMJoJ897yxXps0ABCLcazYciUv9jYfq99Z4iEMc1X7EebZROo3CzGSk0zJ894G2subJ
MXRUedhgO/aAqc3EWcMY869KpaMS2+9c8R7qIxAaDtIIsEZNiJVzajbDNHnrVAOcor1NEYbZCBEZ
0v6gGynQYHU96/5nr7qHLp3ukad/oub8cSnrVUH1BBXyEgosq+J78pDNz1Rp0aZG4PPWc+ltapRX
oLF7rzW4B1kSbQ86UOUMnZE5mob52M7ZvkryW0D2/8D8GXX6fXJQs1ZccleDcV1j8QN81npnWaDI
cVBlFX51khiSQuMUplKOGUt4O9Gb1zzXGuuiz7+ioWPrUUxGGhpUZD8cUZxxES5cYg/JOe4S5EoI
vCQsxuaBp/mvIEHhUo4pgYsoKNSNXbsXo+gvM6uJMOIk7+/dCByugtSfFRxyaIsMBQWE8gBUtFIs
WjgwLhjWEypCK9WOva5yNUvvnCdUBpVkEUJXSDSEDtTKOM7O0/E0WsWjPTb7YirPDZ3Go8m/5aG9
KO1ny3DOJf6j5uwr/MvPnq09TFq615ofH042q+JPg9Ba3Oj99IpekxQvpGJN4W4kQSLTkl1SUa8L
V6O9VVHwxLefGiqR+DNdFTTZOHS+0xI3j2SU1y/JTJlB2J1Y2otA28VQV3W4yU9GXRAFiFtejfZq
VFFW/OqmSMmh773FzNofA3BbSfGUJ59B89yU/qXAQ4UKGilZZu80srR18oWaKb2qI+YCe+WM2dmd
rccc7YIzEcaECQfl+nIwiOtrISoy7YZ4aW2gDYNrM4gy6CGo/nYipKg1qT3CQRkK+mCCyy2U2Gzr
dKNW9T+Q3JXbu0ebKsGADOVOYyGDWhPhn1DopjYgfqlXPs3vI+FiUAlBy8vQ4Ur5bw6VthJwLRzj
PUKXlWESFtmDPBABYFj+2lUeYQlqyBOC8Fzbewrq13y2tjM3pE0IbtV27Gj2zqMwqemqF9TGG9vn
AkN4DDMggO2gvLg6Yv4WjaiCVhbbQnjtEO273NMxX+hIs/byQKUOu3LrbhMHPdtvOOSEtXToWBH7
cfsbSNyD4BlL2k7oBUVkAvcsgsNKiFSTTnMlwhAJV+hyN8iQXtFr33EfDs17bf+FLu4JlCaJ5py5
N6+9jjC0RebTHl9vY9xGMaHE3Z70/EWYqA8Wc2w+EUCphx8hc+2cdCLtXUD0WBNykWzlwZAUAHAJ
O5hvD+jQIER2KqHw/ks96Wv0AtCWkfXiEZ3SUbGtqAv+oDbfCracAZxdNAnm2D3/ZhVdlnqCKYjC
hwUSsV+P2xdUMNn5arYtXEaLCNWFknr7sdAeBeQtmGwJn+WQTSFko4sFGff3C2jLOijOIgWI+UI0
ZbxC/byCDc64fojJpht+b+NPYfcMFbARJHmoC4CX5avipJ+aOiF4yC6qyqbb4qoTb350IAlLdIAI
t1ZefyWBnTeyrV8kYEUUgQUHHsIszHiQt4RJgWuIfJl1LqRizD7/pfikHbWK+sF0yZWtfjuGJ7dQ
z3bQnuumOfmAAbPhH6Jy3hrRS88aQ4zEpphIu50e25Td3pxQhSi7uH9v1fh3QhQw7KooX6sq4pa8
dJYzAtUOj2DAYltpIUDW7KFmnvmujyfgZ9U5a+n05Lr5h1RTI/DdNwEBNFAUhv5huXRaZcCxQ4pE
YheHBxiAZRHz/U29w6TPTz6AhBZngHGYc/ldtQb1qv9G6uHK4XztHR+RF5csdTFOuOzt7CDxfUL8
k0a+n2Ny1RADB4ynOgBVHf8qQ32OnPbQc9QR5qixqIsNLKmCY55ebF9ZRt4/HpQVwZCbgSEE2HFJ
sAQJ+0yjsIdpEC+a6Yo+RLYWH9h1qkhaRf1jOudx/BzscitXhqvdRT3Ct4Hz0KWjtR+GjSvPbocQ
ylmP+pO8+tAPN0oFf6fvgon2wDZ7HVnJ5OsnUqKBqkXuNp8lPFWwvaKBnaYUyLKKF8pYILgPEF4Y
3UfB9GfCk8G0icJaYckyldVEYINJnkF1tsd61zb+imhM7gtMhJtJw+0HUTM29qUasWtwjDlGd+fi
IEPJvAZq9mTCjpR9d71bifIkAjIrxiJAgDSKrgDlhau3BOkwCXLxbsQAGekOu9uAWtB/sZhCkqrk
ttFWbez/eMojt5c65FsIxJBTt/H+KTIwsnU2/tXjHCxj5ehRnL0mRx3bh74hK2EJkT3Ln8erFF9f
wRXZEZDlNP+idmeOHKoYtuVCTiTrHDzUVtRTyVc6ig9FoSFDVTd8mTSw9zBydo37zQWwED2PhUoe
AxAjs4dPB91TbL6bvb0Zx/Yo2R/1Ud5Vt1C+MehuqxhFeET8YJQDo4LEtuT1KohbFmR27V1fgrB2
avcdh96uJ3jTapvvVgPPyLToTMn8NtG8e2RT/wLhQBRNRiQ1ruheHf9hC33AOvok/zxOOJFnHcsN
46+N2hfIGm+ziZCzqfqvljSWoB7fco3+ArrUVH6XGcSbl80LfA5ylBOwOW+T/dHMGXk40VeRJvsu
y87eCBiMV/kQoseS+Ey10mcC8EjeRR+BhSVkjQSrj6p9EVZnl1i0gEHdxCMWsRSZqf3lyNVtYG3G
gkirY9fPq1nHo58RgYlpqtQwvTTdq6WEZx3DU4LVtSbdrOaJRuh5khBAZsYQLHYn4f3zO7VK9M7J
yBurOznUuiR8UUHIhx7VFBmndv/LYn+3I/tfUkxLKga3Vj496R6t4T8Wp0EjaUOjQkGnF11KK70E
skDX4w3ShoLM8bVX0AkZ7kOaNZdas2gyh6EitedW+WAVc3uyMfLqbf0Q9tZR1/ue/nJ7ScRpXLQr
zEpwtXRc5MqdVhNy4YeWodFfxURVLvqwx6ZniG6WxpKsfMjVCk0LtaL5cCHZsjPPOSonqqaWOn6/
tiuWLdqEqiMsDTeX5AlnHufI8AWCbtOK1zrWlZ6I9dwY6xE9ealbt3Y0vrrviNiNACQv4zLuIg8+
S1G3bCFnx0uPZTkvQ3WigQffBhFoVVPvk0R/SqOnltqTsFqKnGAadROvB7keid5vTdY4HcHbhHkl
nhRifKpt1EcnFUUIMtJ/Y9ouyyB88uOB2CLMNkQHcFB/KtVn3XiIGfGV+9ENITRBuj+JevH0gw1z
NjnAohaK46aBuycVJ1fNVUHMwFwpXxFVL5adrL2lohrnsMlWadWduuEWJk+V+1MEJcxyu8o9dh5a
zmtLJcM2X3dotdFhWM67R4oT9iHnDO6kEPRZhA9j9U9tbowOimkRiaxs5IKBtNkSSsO5AHYc2ceB
M14xP12L1Eiwi2x6G4Zi32rVo6KdfY2207Leqh7alaNOfqeJq0WZw289cFYDnAipiDuRweo9VTdE
UcVANoUKt+nufItEId77ETkRGi4RyhL8tcGtE0EJ+54hS8lGY9+eCAyLDfoC3Cy6BMFf+ipqqPno
sBuKACezn42op4GB0KgK7UpIiHDA97tP1JWp6scepZJNFCESGlTyRRW+TimeCAhbbjKrsD5FWDZU
7iKr/UuYXJ242mpyKLMm42IrynLHuE36l3nyyBLrekAaeBG56AjGqnk62PhWITNlkZkfFunBizhj
xfLUBwU0h3NUVcZjFQwnMr1J4rshacToADXHWNt15k6vUHF5gAGMCBqKphjoLqP1LW4Jc2H2yXFf
jHP/7H8IeI7iMlQ8Rg8D+b2xtOrXNCc9LEAu3t1iZBMaqZEzVVha8NiLDSQ/AGBPeJVA4qnFWfYl
z3eQY+qwiCZMdh7LeZ4WTzMChWmy92Vy8pDINGgXHfXL/a6m9NSQR6nDepXRtJKXPxGu5haPSZ0C
/yGWpjwhQ1BtEahKHdQeRVNAbGXi5Ecnn8gI4Vb+GxfgwwbSua3HqBOTJvF91zElBpsTAe5RJ4af
5JKHFLWfOVpnfrwNsxGykXSNsc+7DEEME6+daNcMpnL6QIPIFs3j3o7vc0TUX02qvYCwNoc1ezeF
buG201G1ESWg++qNnTMmHhg79kEgx0axdykDkiw1Tkku9EilBI7/JqDRxEKXgEaiNysQ5+nZ5Xlr
Ao1JZL6P5G2dG9P5nXt+WB6om4L9xGHGb9xon+DeVwYk54gyJq34nFHGjrpyEqwNgxwiaVRc2ofS
NNeWaDReE9oLCfWALFbDg3xD+/zbBS7Nohz1U3lgA8CwzoJNzsBEcqd7sHgw1DJdp4g3ck85ojgm
FYWuSvL/gf5a2FrYWIElRJjljvQ+AhAGJEvV3YNKjH4EJacEDG79MiZ4vb89B6Oo1IyDXCwtzkHo
cbR2+Bbyod8kHJAuh7dYOUzI4WasNnJs1DzI0gdQIe+SC43PVm1XKUKJlClHg3QPnOCN7LNDi93M
J7w5InSktWkOGKZT53G2lnCdfIGj+ZmH2VbMrfArE0F+yFbXbpEi1+Ro6j36YM1V6e609COY1b93
1SvJLoSR0aBvPHhFhSTkaLo7hcUDOOwZfKIy3YRRsp6RqOjWL7TwUXYFAXRkLWoNspc5P8ugu039
mXCpHcKtje1iQUMYSlWhzeOCENtS1oOZwnhbIt0Q0s3tym0PeGDbhKX4+aafga5iHjv30MqMX5Bl
BCHloMgp9G7XIh6b53FZjh3paupSsln8ol/SrXYFfQtz5SmLmcbUTcdI3KVMSHkn9W24SGy33oZV
dp9bkhUsAubj8uRlp1G7axXfGJPBHIn+oKYvYgJifQPzXyGGX471d05AT6hn15bMwdG7hJmFkuLF
rbD/Avv4xBYQtNVEnL/lc0Xpn6o1u1BxVyN5dvzzVw2W2PmUJzP6ZZxEFV1WSXLUEhJMVA0dfXws
Zyy69mE2ycWkQ8FuKMYlxVbfkOnkqfpaCl81bompYbzmHvlTsLMQgP4sS4tZh5/GWG3H/9TMY9PB
a289jiD7pPLs8xLsC4OKhLW1Ck/CmNj3AVmTEaX/NOu3Y9WLK+WucPHpMSaE8VzbFsZ46pEgHQLi
ydvpVfgtwVBTp14LkO/MhBSwVowpMA6sCBnzL0kBnJkyWPGGqCA1I64r3YRjgfkscmtdGsZitN+1
MNzKNZ8W6pcn4ww4rgdjmekfqd09yx2aIcJF77gus+lhcoAFq0WQuGyVEteCoTGx891UXuaYNV5o
FGHvyzo8VjR9N3V/NzG4CNXQTsnWRs0ZTfwcKB4H2xITdx8TMoDgvce8JYSBUahIgS1SFQibH4mT
1fprNnufarAxggf5Ncsu3FdFdKZ+0A7To7AwKaqlCZwj5/iXqcayiZoUv/mhFtWlP2y1WDk3erND
ULnQ3BrplXmWXDqJP/ZrkF22pQwH+RDelNR6NoL05Ba/gxVeygjpAlHl8mJTGrg4r+W11jlVN4zo
ZYxeoiFQz7sZlvGckj7khOaLA3PtlAj8ZdVHwaPNP1T+/pFjKV7xsXducu4KFBfU2ZvkBU+4dGyB
c+EMYvQroolApWdCvtfHhqNKBBbySQiozfeCmlvEi+GKSUZv9K3Tt6vQZ2tvR2QEpn5pEYaVAcEZ
SBFUub9vCtIek3BMdHiFdpDlLM2Z4cgVnpT2yDi5xJwQuPYBj5isedaYcUC8KGN9d7bywBOWvDCT
7uxDQbnckXVevfQwKgyFbfss59DI2Ns4FFvh64A6DkmtoFV4XfExpJBTCi8/4H4Y+EsT1mh2oZVK
tZqVf3Umrj+SpEnTRTOeBl8lR9qsX8IUE4NDFDCgUaX60ANEigUbzys/a71Cgl9dUv1DamqjEGG/
WmxGqJgQ7QoOIxdzoQC6GdCNRAJ4fNShX75VlrYVUbKceSYorsrDW4PIhbnJzQcaR/4ipHiXd7s+
7yEim0M3Ezlc44FMXol0fRWfk5YTUpYTnZT8yDAsd5XFQD/xoRJTc83Lmv84iwv/RvlPrkCRqcON
qKW6ZQsvI27+f53yaTjKOswM0kTk7NGuVa9sWqwu6MmPrm69ulSz+O3Rc91lkSlfXYILixMEUfC5
4CqJ64iR9HVox+M8ppCwwEeAEXPGlxWm3edlJP03c0waE04WrnoLxh2sRAjwBrMaL7+a/7wTBwFx
8jrd+SYgwmNnUx/t8lnb3rcCMhind9xDqc/bHPGMegNo3rsw7jEDUsBhaOlYpzvvDexmnzsoARHz
z2gGO5ORCwFY6UZnGXoc01pd22w8BrGxlgRdq0eU4lKxyY8NGnLJWAui+p0QHbj09mBQbkRYq3BT
qjpRT/zlNNvWfO3818TQDphWPMXjKk+fk3xaqKZxaSk2p34GPc5MRdZ4GkZcLGyRyCrIApi2Fjqk
MWzPnmSqh98VNEuMqczk1MnwXFyht4VLJ2cSb8lznkA+pvpF5XXq03rEVl+0PaeQshns4CSlf900
XAMfpBksv0UE33VrVcKlqFkpQ04OINI6yjbGDOgQf85lvkdhG8UKOI15xr1+Rrm+EPtR3nSA+e4v
1ttxDldSODaBanfGdCsLd+367h6K8GBgxWO566AkqiQ74K1YVwY1FTOSQFeUZ0gx/VU+pYDAzoVv
Fs/0Z1DROPKU+yoSs+ER3trHqGNP9gvkDHmuCj1o4F1ODkKrb2QFK/iqUyoBxiuklMWG3jP59BBS
M99emXg8Qr0yJiFGMkp5k3US4hmFsvHZDU2U7oiu5+Qg86b8TRKLzgVhKayFyLOypwqGeua7p2UK
jPtLgsuOQsgOOHoi4hr9QccFHtrIQMJdwtKY6m8lcp6hybYajgqcAWuRPsS1+x0cTatYE2qwLAl6
ILMR3wDZacAWorwPeYqiMLvrErpmQGlrfDjtGL6j/njTqvpRZvCu149pGG5sdju5CSHh2MN5PCkD
a57y+VjNJlItkDT+fo789KqSHce3XiRhIlKQD8tBpWA9BmhDZTYLOKDzrNyE9DF6molyX9uYCMTl
jU9sgyPkb4kdI4ROk3ngDbQZuKsIZjRLT6HzTWrdxrdaUtyQIrvKcmD0yjKao1iyy/6AUKLBhNHG
7D2juefMJXd53pUCkUXTTl6YfDHTAMt64NCJJ3l0DJDz1nRd5o8Zv0tsoYuJySjj1v/rsyfNHBFM
Rgi0/FKAEV6fb7ABJDPEUkzxdGf+ZKOx09T5ZazGS1ZNOw2EUaYdHYJQaGUj+Wy/RUCQQU2qMRw8
kVyrmbm/QNxVAPR2BXfdSCpbLwcK0PBgYxqvDopNKc85Y94VspgUsJ1oFLUpPzDPdDWKipZy3TQ0
DqHFmcSeMiH0qvCSyuciM5nJiCUXP81Q8tMWWZET70ONRaBvxdzcQTzPU/GPK7HlJaus0CM8XMGD
qqx8xzjLSQ5enXSkeSO90FQuo/5AiNIaRrDXouM4BfiWv5yRISMzd3V0zdmREuWRe1kCTDKUVPAW
iYfrIDj18B7WnF7NCmjCEhvjb4RYxB9f/s7pynqE/tvohU0t+TN457pNcTVFO92Bnp+xxyPZF6ca
hy9AEnE3cMPmZzc66HGpohXSNT0JTh41iGWom1CC4SHZsH9B0qL2yRl0/ND9dLCNoOTzMb6hSBvR
ywthJaDzxH89ZXDzCOmcnk0UxhQy1ElLIu8yanNCuVtQwGApr0Zg9M7qnj1AZl2fTh5+0doVKT8G
VK4mSjVxQxgMz8JUZIqysSb4cO6bDHsjJEkK6c1NX3kfKo1lBF3tgb9XsUYP3Jf4tR3rdTQoBZIA
HYOPXv6sRr7G7ak6sA4iAuqxQfIJGepbStMEL2+bIl6cyOOI2vPk/KRWwePjLX2oskzWLlJRSMwB
SwpgTPnwQqal2vmlzAfxMMwFIc1Oba0tZo+QzV9s2bJseui+ZS0VI+ukaJu6BjKxo4dxorFh9rd/
JLXN4xkb7zrJ0jMnUhpabxEDnVnfwpIyBHwwm9i6hwiL7gNh1QjqCUe9BuQaaQUuGZ5QjwtTCGjq
apZh989UUYHrNlMNeWHkIrUVHz4PsNiZDLQ9pPMuB2TPssEVBIUJIIXWgxPnRcPK5UIkDbn9WFmo
EmhHD9Jk66g93Muuw0jYa+ZNoF0PUPLPrj3sDAoDBG8VZYXBHBQRkFml5jUtUBhkN55UvKHcgHuZ
isYCRFOM/EWfHGTwCmcH0w0t292PWhwM4EPZrAP0lD5eX8ErkWhsaETeBm3QMiOtFDf8U4LWTf9m
QMQK3yhP+2jDpDCPCNrGwGJlXzjvaBsI9+RNLY1E3Q9oobva3hRBdVFj2rCq8BIHQmmQC4MDvwyZ
ro2nOngLGTSi2r/3VM9VKKjm/KMFXkYlZ/p3jViHmYe+pWxknIej6AXl6HfUlvrhrz8tS3AnYnKF
twuxarf4+ww4ZOLJvdQ16tkaz4gGKeXzu+q0PjM2RN+9U/6i/ll1I/t1WC7dU6m8yeowDlRLEfYS
6v2hzWYijr56f0K81fxSy8hMRksy96JRgHIh/5PjHSwl4zsmO7wPA0yj3tngjHBdBmjwMUsdD1R4
nb12R/SgQE9S9SBLQz+5u8ZK1hm4K2batZzk6Pe+MqYchf0Q0djUTYe2YfrIhh9tPrleuHOYGd32
KUPiPFHaEmHEmAjn4XlqBiyCdX2rYgBnzobO/EdGCOtj9INP48/6SicrTNXCUn2kTZ95c8EsJ1pT
trnIuVguglT4dO0zRVqX+spj4egc/uaeioeBv2dM8VpmANuJMes9q25wkV9kJucoW1tAsPL9bZB0
i7pwTIlUmXLiMhsUlwTNKt0vw0ONRJSOgpwwJZNvqaGQdbAcHCR7XBfiWso1fetx2hT1LyzfumvR
zAAkFTBrkB6kC9IdTkYI8POnrNUtR5XP6pVDQCGN2bjusVDXnU50sWn+DRoyA4m8WkC6kAbCGjmG
6KRkSRM3nwCePu+9QZuVpjyxf8JdRce4c/+mPfnrQiICLkw0JZOATRQCIxWL7NT80z3SuVHbhvEE
cJStyxJfawsnCgSM3P6SQG744bxF5L/zm/EWAkwnIK0yqOkhOdBqHUZLF9QnM8MHG/MVbnZPn7eh
yz2aF/lLOnQPsoTKzESGuhV3O9WOX6bcfajIgXCM+blJtr44DXAxz47xJiI8c35mY5W7znX3VfrB
O7rpegxHTDNmGm+dV31gPSOpKAjeu/YrRtUpok+x1P89oGAGSEpIVd9ksbwZN3mbNOZiYnWgqPJm
I5Nfwidkw++2AeYNkBIBkwvNPfjoHnR/fP2TuOcdBpmC7xbhtnV3zjoqarnRZtelFVGl+yqG3bOP
BbOdfEZcznM+3InJ/yr65lPLy32YAA3LlauydRv88zxTKkQGPBS4hYzUDYOlQ4iUXOqt+V7BbQe6
Sbh4caJ78cHJDlWDKDBGr2CgUpi4WuqouOTEP8G1qwq1gNPf6oXta6IjrFdh0lb1Y9dzRcRk5HBa
oaqdeVN65FeCPsq1EzoRtqHqHiMVNdhJeu76jJ4SpY1wI5VkNjj8hxk6hRjb1Wy2xNwNEaI5KR6n
DXKf6Pr31BsPjpXf47DYKY7/1hfDctQFLXwnjfw0pPOt9DAWqZlxc+uEvRSfBG0AA+mOC66TsCgP
JCVsUkRnFLAdJiM/TrF7ndJwXdt3L8J8IAJVahJp1YY8iKytRIbkIb926K/K8mfQZhLqcIwxSMov
JpLmPMWp/Ibk4yQ7tVP/9FRga6BC7fRPvnSBbcLhuxe/Km5tU10iPV/bXXkac3ai7lHVBbvveWQT
YpOzA+UjjKgBlnZBQwhx+VMhR/0LYbYrKZ+NSv0qKJ/kv1BADnqSDxj5zVvAsc4plgHf6dAZU0Tm
VoEOK0HGSN0e/o1TiujMNvPt7MZEHivoc/dGWW7ZWxc+UV2ezpexUCAlBzQaFO0y/SotIugYGQ6M
SofDIsGcx35NeEtcrkWNI3XmXnN2OUlcYKcc3sdhHW1K95+cwaJoreDXwH+xrGmEZpHSkrNpet0h
z2eKnMJNqRBiQHmASQYN8QhtO2+17C1Fvyg/raSuT/mQd8NUq9VU4LTU230K1gEjt86pwlEeGjSr
uRcSWVVvCZ16rTlyZBq0eWdd78NM9N3kgn861aPoXoaMzlutvpTkK5eMkGA7QVJuG0/bikKgqgGE
QhpfqZjXk1UK1CV/JDkQjT8zceIUASeokmspyTFAds7Ijt+E2Q1tTJvzWahkSNRG8eh5LxPdkTkX
RCSzfWmvNZ+jmVL2bQv4XVX2dxFbO4sokcRUPgtMYaS14ODmzKrxnovr3fIPhebvJlBkHMFPIkfh
yP/242pvIjEdSQhuQwTtHBA0W+yp59iMhFXlKHH1ESEtZpWBC9V9jUtrHZSOgKju2qwa4hCt/FC7
xcboryNscNcMR7xqYImbsoIFmsYsWQ7ZiBaG1Cbg6jHaGRgm2AmFauvhigdOUTK/1+iKyJhE96OQ
rI905uBwtgUK1uRu4BOjNzAPaJ1WTqJfiCDQcjvaD32L9hmSb8wfOoVEw3iWKWQvGzOhIsK96lV6
kLAisYe4qFoMLhjLlruTRTGqMYdM4eGe+S0mmGigEygk75pInAmpAeMJmTWEo6QXkT9VuULUqfmQ
J/8yq0Qf0x8SRb9GFWJDSukedQPoHWVTDD/hoigLSV2CdnL5vEtZZ12X77fxjRH8kPkzOSU9Pcxd
8JB56ncdBjSm4YOiLuHJad16kWLB9/FKPaY+rCrwQxsHh94jM0Q4igxlrqViZkyhVJBHLBX+L6MQ
0TRRBO3Z0fneuAbrn6H92PUfuk5lTbOZ6chMB55Ecrm63OA7zzeBWrL17KaHPCALKezPkKTTPLRL
y4j29eitO26jlCutmX5zVtFw9DLCRJuNXrbLbtD4HPonM2AOCOxnIny28UB/E+AJWhgmQvPd4Eo0
SCURKxWzUAaOGyfg0ZZzKGry/fjSM+yuGBk2E36ljKwSnnjXhcrVagAZgOCi48bsE4etKz8Es8d1
opNkW+6h1bXA+gia5i3AS0/8xjnUHBBKMHV+rxOGkYlvy2x29yJJyLjkuUtAMBPe0GjdV8QemfpV
9k1d/HrDXs8ppFTIa4FDFx2JcNY2X75wIpoGSQGGfkxblFtq2OHq56op7pOIOKbSRGpI5U4hLZdR
vA5Lf0OmGrWeJgdHPiQwG/i2dChrNXvyNEgSy2sekyJ8jqebESYI4Ot9hqSD5W4Ef9IByxfEEZDr
YCBrVaXtp983UXfTFMLisaHK6ySS4TdgLfHCcaWJEaAGg4Gcb+LuARcV8Xkoqvsc7gq41+qOY9Hv
BFSd++CxVCsU2SkC9n4HPLYdqxY/1rQNuysXwEqDl3Ng8QDPQniyslAWMU+1jnrGMbHsRAMYM10Q
hLBZ/MTOGs6Jrx+Hxr5N+B1zq9xl7XEG667JUiImlXx8B/WmdvQLfTcOFKSHPxR78Og73Us0QiCO
Zryq6VVfVLwPGHWbGNze23OO0TaQQVwzRZrxtcH1UM39aw3cJ/sZXNEUWrs8uQRYvftSP0OHrMNg
2taV/xFM3jHPg5trNPcez3xIWbNSImQY/Pc6arczOFUTp19ZipUfAWjUs1WPM7UrhX4TwnsM0o8q
0U4V/KoFwBKM7Tl2jW/fgNptk5c+ZfEjoQClHIld/b2Z9Zssg41G+/BohztbA9uJpx0mVTlLldhc
7Uw1+9W4auVSGHif0Frd6pIO3X7gbkIPQTGfq37JHh8WnLxp/eTG1S0JrF3HRt/bYIoIo3yWQBvZ
SLKJyCgAAKydHl0EQuLY8SQOTJvdG2ojKwRM54hwSpUfw/9SH+igjBgyFK8oppe2trTaiqrOCTfe
jP0jJ1m3NtVthl+8In1lpLhi9veWFfIAhfuSu9l38OXzDqLBLN1yN1bzPeO1dQ0UPG6gmbgYu/D+
FmOmiAdSW07w6ZMWfcz5fO/LTfscoZaoDf0UdOq5NUAq8SYrmn2B/9MWBWupwxnojE+OeR/j5Ka7
N5oW7hbfcb1/GMPiJY9+YhBmxSLrdfjtpy3y5aPTNScnQPOwbV2aMzfd+OKACVQHotU1D4PWxXcP
NjFzyKerg/c0VytYcv6LQX5LEIag0GJ/NLf4sjldLXtjTic9OPF+g9Di+jdLdntEQPuuOFTJewpt
srgU/SL/RFISHhNY/mWwGm7tB/ktkM1ImL81qRiifeVqlSeab/GqLoaOQME1oqH+k8qJiQ5VLg26
3fGE0rtRrxmlqhfjyTNXGSb+M/hnh5bYuhg9vxqe+UfOL/LgIItppfWslevj0VkGb0WypGd8gKJF
tQaS+KB/Ea3GGsySVPHtRahSrvjdaFjMfACCZUsxDZoh/ehW1waq7pfSEHxKpDDSPkXsyPxBXKZh
XRhXD3nykGiPRnBNYjAgWMutR5o6GC7SHxyHMP72Foy97laSuzv8vf2413xim0G6yoPIGLh1ckaF
OaV9jaCpZDtON/pWMfBKVCSPK6mtmvKb8h3QbNpz6WucT6Z1heeLo4NZt+to+MUEjX7FQPcJ4s9v
M9iEj+xzxNnMSMRKvk6cnchKdqKvRiKLrw+c/Et2Cugvjk/eYGGtsabxuhbRlVZz4s/Up/CjhCMY
lrjWNJpw/1m03NuEPyDtoZphkT/b5C8izjpm38U7CweLkQ4UzK3HeFuutJ/ulRAC/koXAjou64+h
pYR8IQzi1v8KvAWKADNf8DQgAmAZoxfejzb8TK+kUReinb9C4CJ58NxT0T8ulBLCkYXupaZ7YMsw
t88Pw6v2jXySS7LvVgR28BTl+KY+8h+qARjVO5BFQh6oaSwPERloj8ATUbSZjF0IocFBhNploSgy
p1AkdJOAK3IGjgZA/BX9Y/+YoW5PlnRlM8UV665c0bpIL53EzwSL5mv88V+Ld349IinBkHnHCSLj
N3LhLdcejAjBx1Qp+Cv/gmqkpTuGSAvWN75xaLKSJaw98YTBnTK7W/nMULQh7veWn4ns2UTX+uyv
zWO3W13CXb5Mn81X/m5zVamf35u7ZpffmCn2BezJnYrcD/UVlD8wFvhlkveGd/2XCpF9eWhOxjp9
piXoebzwHlaIL57/xBoL/Ut5iJ/95bwub+mt2A07b1hOXw6fzE4nF/3LR5/LC17xwUXJkqg4XoDB
1+QBcS1/xr/D94aNm4YF3KIB9fRUb9NLqclbgMLplej18Yddpz/Lb8tnyOeLMoUthzAjIBjydHZE
K1/dx+yOQfRsHfJL/ON/4QBdeiuizs1X3mv/kY+l/uH7QHJe/0iiUP/DL8gJhYUPhPmJQAwecqoI
XptDds8f3S9emv86P6Q35zf8T9KZLSuqLGH4iYxwQMVbZkFARES5MdSFA06AyODT7696R5zTu3st
ZajKyvHPPwM4t+dIbnGEgEQ6DmN2nPXP05JBVQo8ooNlFiCpr7RzWJ19XLuMBl3tj5wMJEM8fvoJ
G79/RMgnvDNPHX79KgJRaNXm25849MI7e/1t3P2XTT+dTtCrF4b4P+szp6hArJ/mbk9j1/iA5NyN
2RxC8nlr/A30r0N/pkEadM7oS53CrN2aJSJAlwk+8GzJUQYQGgv6FL+/GCrSom/Bam7PtKtOoGlD
D+aD2dRJPOhME7NJ91qofAOCw2VrZquv09dy+5X0DZxVjmxhMZlHL82r94JtJtM7s7MgV+K/PWe8
rFJyn6unRgpWK+ak/YzarN03AgnWYPmdPzw+b3Jekpc7jKVT4RQGsd0crI92DUZ6F+9Xe3Wi52br
SgtaO6zSlayXKVnXVWle/JtfuZLD4WU8OgFgBGsKkRUouyU2xZL9h02KIWicl37xcSFXhf9S/8Za
6fIqSA06xJ8uPz63Wk5pz3drF322zCN6x4MmlmLsB5wZ9AlFeTDLlJfZt6qof/y5eUI/oCM5j4Cv
KF08jO9hnlxCyj6cpO8SSZttJg4Kjs5UGk2O9eET5uZezUxMoDXSP7xjzeUeUW6y3hYTCdXrimGt
PgVRm/VMmvjjdGZhMYbZhEDB+C5yL7cvfGvvk8m1pYB+kd3DfTuzxdB5RbLXWz7DHqLAaRHimafX
oC2U3MUy1ADkFU57Nh/svj6nq4kLn/d/pJOYxLwQVYQxhf2Af71lksVqhfYGtJYOdCJYFAq1KHvi
MKvOuvjgl3nNoTOMu3gSw03owHztt+bD7eaMp3au+hXNzMyNPiJX0D3CqZXi8bxklwHj6ciF8z0y
fz3qO/Sy+GXKIv87n6IAkzLR06jYCvgluTkCQ69nxLMNXNmpPcrdqmz0zJ89Q3RK97oYhK9FF8hH
zKnOlLhVD23OtDO7wDyNyRkkTUjDT1+t3UfQt5gVhLCL7cjNd3yL6SHzaAaiVQTzx5/oFlFG2vSV
8Q5li8nc4HD0Y1I6aGoQIBlsvGRDyekeLrV6jcrkl4527xBeww3KAMW3j5kyO1be60FaRaDbhitw
qU4lhnEpMBrh9KNT1DzJ7MJn5PFujNF0JqvZDjV1h09GbAigVIZKMemwqMgmUMcB44Gug0hXGe0g
UdsUMfN0ovcKpYIrgpasaILGd1e+S+Y7jaNn2JryqnZlC4WVR1/qdpn7DAc+romUqcgfo/OSwblO
6oDy6/NI2/FTZVNspHcY10GV3rFZgBqhxMu1FC8Imwzfe9LNxxvUaAPOivF2HLqrMpCULCEdhO7O
7BZfhenixMtOEdYpUkC6n38+fhyVDFJUQbr2AWptMqYLvZ5vnyvM2SXGf0ThF8bXH+2QYMjkAPeP
D/kBqWxb7NlsQ38y+E/IsleTNQI8SF9BB7JNmMvRrjV/Kd31TKvPAOrAUOMNwe97lBqhouvzUw69
32P7tjQvbe5A9zI1IHfOM7DynIgd9eo2ffbRJld7H09O0w3n/u2PsEoo3S7uzzTuCm/eWFJwMlhC
tDjeIpYLAQUchvFAMpia1ITQSSNOoyhfdeHjAG8KJgPQHkaWpcC9jp9h8detb9pgN93dt08h5e3h
ciJICwbu28/chvG2rQJHFVctU2ZZchLwAgjoKlemK4B39md//BJjCSKWWhA+CGwl0M8GLNknpHUJ
26r2Mo1F5/5cbYhbnaDYqqj4Q8yYSMdyfcOBy3YS/vcWnyMKMEL29kdkjdnbfLhMuIPMjLGgipBd
9ukd8pupDXP5V3vYsocja9PiygCAqd1fMMdRLxWi+93Mm2JMgMPZtUvwTYTibx4YiKfROSg4pzJl
ld4KjSnJ+niOzzK/RrMla9k/0iMGwfgcybgu88VLzzjYhT+EOp9fPtGyZXo7ISYscpZUqXRE2+Hn
TawMpfIOcTO6fwvNR3BFGXdoy1Yz//iX7QP9Tp9aIKw3S/CkwbuJrwEpO+sednORvBV6CGPsdGHu
MqYb/zP54Eah2dw85ebwfZNQJfUsJAPrzrayD7gS90p5BcM4cyr6dlV5hVuTJ/WqTNu7nid8vAnx
WCQ0ioXPIgQEFybFM31X7H8dycc8RcTyBKfmZryNHM0xdK4J2tatPKx5Sj5IZvX40Di94IvsUDq1
O8JRVaVF0cPtEsmWEDX+CdkzXp+FBx/KbVFR+Kc9dRQNDr0l7XDz+GHJaPSS66LdHvY1eKzH2mj+
+ruEXfhSYR/EHXgENPnGJG5xG6607SymS3gldm1yTS4nTogE1xg9nC98PzyyT8iRRzwm26cvH/vH
KnqlrPN4xwtjWeD3YT/q1eT4CSdxc6wDIWE2Xk0q4Tx8w6tdpg/rleLsoA44n78USQRlH/fj36b2
uAABwXeJcsgTnC4Qi6t8RZMbHjf/YmK4QgRWczM4ATnWfJ53xj2uZf0xWzDRhdm2sj+wb+YsKFc/
OEvxLVEONbdtWED8RJh9eZ3XoXIvPiOR2NTo5fV2/UVGmOT+UkYZpZI7DQvIk5UsqFeVh5pIoQqD
q0/t0TBHOyYl7w1PgrB8j9BL4Q239NkD3RMHlTgEj/Pjc8jF/vAxYOYhHH0EOChs+kwVyHSmJhwm
5ZmuM0+K+wl9XBFo44cKX43bX998KZ5YdNGTyfyuR0t4vhaVh0X4bYrFw6uEhA+i3rqZN38Z5Zib
UsTEYDwjJ4y1FWeY+I6tOuYtAZq6ZwbTTKzeOMWYwGDbJuO/ElKngh5iZXSGlnS8rhnWQV0sJa4B
QvlIidn6a/5WMS2XgiaxKcGWjuD31xwSAtl+JSLw8a5vsRV3jtEE3de6mfMOLyGNKwlkp3G36OIc
rCwa230Fo+Rq0WQeNbh1ktEsSBH6pP+IZ6hzab0dkD4dWjL9Fs52bwemZ6M1JePiV4sG9+NlPlS6
ny1sgUESKXgungako2mDl/ZbfsMy4rzmAZ2GdVDbqOZjqd60iXHhCm+fACJ9+uMd6BPzexRRKKkE
bG0d4a/jKLKo5bYH0StRBDzTx98hX1XBze+O8ENHGG70Ai4D21JFRHKfGKYznIoT0VsbTY6sPsce
TTBKv3/Ya7ae84AO6aifQWRBNwwu+hfQO4yAASUk5sDMxwTPY7AXIuIRIoqBIXSmDM3ZT7A+jMWA
kw+qRdHTy9hO6pwsAKD4WrmfsIKkf/4VHIW6oQGCFA9XkeMiRPSSQTpmoeUYkW9FNLaH4QIMmzBX
iILIPhQKL9RukBScCbyYNpUWecDL3beti6G0kLnW6+JfysV5/cu2TIg16gTtw7tDcETIddmCnQCe
u4bQP+JO8Ovw3n/4fo1YccY8JPyUt76f+mtULnMVGBVy5W6AZgPUK9EulCP0wTHtXswfpXROdo56
PxkYZnsTNMJJyKBYQvOS1iiF0iU/kWWujzadYjYhWMKVoNeUKttAkbf8IGOEIJ342h4G01Ldk2SB
yQIoCIvkM/3mJ+szoBG5BfRlBOvYZw654ZNG9py8i84+/BKeiborzcNU3+7e3mG/1lg2hiQqKAdx
C/zGicJcUtJJty3/yn80dBD6VfAhKLjgwhqZ3bo9VBvZko73kK9iS4rwuW4cyXoQETQhZsgH1OiO
NpPjjd3wocjjPO1j+ipHu4zPjSJGkMYsKhsjxzf/l3DMWUj0DNw1dAF9/viC2Ib76Yf6yBzmYswH
KTM4F+Pgd0C/HcvV23+lskPXDR7ggyD4Y325duE8LDwSh+TKheTOfdvHlR8qKP+py+wP5+t/kHcP
aAs+Ag5MSlC26wmHapT2MMdvHDv0YFwYtQeuFgcVnU7wYCNhaCJa0SZUEdCJmP7VbTP9y9NHsj8O
XGhhag9sBS4qknkkiyR0ZSyvHrgpaN6o9uoU7JfdX5dJEXIsZIC40Npp97A8EOYeW69M+JmDYcVK
kaNakj3j7oOIQ/c5SnGzxvxE12Cymh4mzkPIJjGdhRqDN11p8ZSwI11YJf3Fc0fn2iMFSEhUhY/N
+cXoErf/0jr51OIZxZDIvxmMYRFBFXfkpLcPADBK84euSPFbABML1Ttw7yzydCeONK5CoXfz4Vb2
f3pr4n9633VjZVHp0RIQycaVzMBbA6O2nK0Z1R7gCbjXdLaUndLF5SbK51G5W39xdZo1Y1KWcGUa
g91oyYEw+lZmX0Kh3Cpj6uPsnl8RMRXnKsrTUXi16IfwsEjAnq/KdFHDaI4z9S9Fcz8h8EypRC8I
y0kLwGm2EVZs0SYsJodgfyQwIAuK6qGUg90db247QAGHH/Hge9f4tQehSlQRX0/iDxFsvuJWrSd+
XfhCBOnPt/AhwoqMVW/NFfWJi1tGkFHh9N3mD16YmbEJzSJR7aJDnufHmvGjPbp1SETDoXXI4x/u
2xPeuu0v4QFO5NNCwlOW7alVrjgoHpM1rIK8Ip1qwi0iIC7CwV8XI8R9bI2I6PvHOnr7+CKBvGIp
agSabAc5qpAY32fB8KyFUkPMOFj8hX1lg/k7GS4COpE6IOZy8F5CtoX0dvSdN07j81fsIwdOPhbh
L0KguBjyI9awNofHMuGmaF9+h4/Gp1HXcoyAcqi3Je5Ckifci00Wp5L4oQjxqTAkbcpiInPYjZdQ
RaQxku8RNfwKbl9+hHRhVnEw2aYjUoc6/v/dIXDFtnHeWI1LQwumOHsoD4zcwOX5ejsh4EwiCesV
twJzRrT1zxDQ3AzacU9TXkoBAisDPnFc+wgxSvSH+kHlcXaxFv/kCZzbcNGsCww/9uGEYzpwhSpv
LJq1ILdawn2+uTMX1UbGRmONN7mUOgHfM9eePaEUGFoXY3iep4oQsLsqoo0CmeMhWaDLCd3pUI9B
b6IfD/vj52/v8KzQzifdka9jCgmqmVL6CbEyXBLbN91cTqxnnYhj84WcnfqKOoWh7Q7flIGNZoc7
PrbjZVoPpxerAv0NJqX2xAPS/efxuF+SXJLYBLIA7InMfovDDY1UwmkZUHfG1UR8oBIgOf1XBlgM
Ke7myHMCviYgB4ppxmjxlzY32DYu+osGOBsvmyISgkDggACeyUQgGCDrZumFri1ML4E/mXzyUsk4
GqSjCCUOxQ/6U0yE4qd3cSL3e03kMFpFlqElwc9tk/6Rn/BQ/VwjrCvvJgnttp0jD6MvuBb69NDZ
+OQYZuZ+IvIrIkrMKTnuD+TTwl/kkBPyj2FyO+LryhCAAw79aCNujhcLWIH3KHWqhvK/whC1KeYw
iZl2mXG/LtnjPYQzFDxmet5a/LMb0a1twJDR9DSaHdhYHoWn59gijoj/NMU7goIExwbfH6QYcAwW
9KbBZtw8DVoEm1r9kK84vTHc+CAY7H8be+GCAARhy74A6VKHRFWVOsoNvAVc3glbh3Si86AozNgH
cZIg9ML1ALSMpGE0x+ntn8XkI9RfJEoLb4rlgC10wgjkF39E4lFYTOZusXIcKh4bjYAWxfiLlCt+
2E9D0Xs8PtkRdhk0Hlb8n92jAxv4PXH0oIWNiw2EBFwsN2qXPePSxEzkYIQIES1KSsgygGidbqZI
5o/0NiNQtDGpT6Aj6gubDJeNxlsoBztamAfdMxeep5qLcBHaurmz1MA2dUtXbd2zdNtWQxGr74la
op8aNUpkL/SzfVXsnWfu+kp0iFQ7U6LoYPOfUrH1g2pbuu553sFTbS8MdDWy9VCxQ49vWQtbXVyV
2LYbRT+EsVoqh0WoeFQelPBsenZwCD0vUBdnK7A9O7TPeKChpeqhdVZ1NdSvSmDZshKqKh/lfRRV
Fw9zsCIe7OxZqhUcAt22yOtrF40pZAq5R9XTv0oEnaCic41dGMEfp+z+EAOFLwc8NX+O1SjoFMu2
A517qupBnYNIUaxz2Cj84K6FL8Xmf4gBPx4qBwBeWoAAKqFjd+KfgRdatnW2v5r4SujpocPDcyfb
vhniKb2zZV+0MDrbdqhHgedFYXgOMyWMsDaKp57DyD6IxTXtl2r/RXZUqhGAXyVioYlStZAPsIg8
nu7ZjGD2+rz6mQkZykMNO/EZXvGqnPmtZesqi6TZ/KEu7ECNlIO1YU0jlt627gbP7KmWeELb2yu5
+vf3VP7OGRuFXSO/hB0OEFSJWIzUr0jyNOHTH6R9FI2Jgi0D9OP/9RACVOaftshbS+cXkqmhdyck
vXF3hkBftgNosgTXzeTaopuZwqRLI5/5IOPPVh5SEYeqbwDtIjCmIcylcFD2OWpTyoTXzzZ/j4G2
YaU+ANrLDcxEFige5fdOmI20pw9n/Nag998/Ni2ryE0GFUGByySh8jKEpQi+FlLevZn2/H2sz/Ot
v2Y/5ydMPOrhWzTGbfA2+6DdVvsO/vcL7S7AcCC9METnXJFD1Vf+dfTF9+k/AJ/9/Xxd0aM/k2jE
/X2N7/jmXpuPBeo0y9e9vAGD/dSJPF57unkYITjZz9TpK+w63uHW2DM6OkZ1SQPXVe11Y0ZA1jQg
mLcR8ykrM5/laj0KYLf2cudnZhzku/VdcIqVsGMoN8BxSD0wLrTtfSD6qqEg46kM9gI1NUbBytBk
DfUKOz68AKNuq/B5pWQ4sYsBk6lfevddzwAUtvtlekp3OxMLqXq7gxftPNuLVC/2hsouklVI3fkN
IQ8eLGNI6QBljKP6mzrM9qVmvh/SFWBMnyS7dXxAOhU+yvRA0AxlPrU4kbK5EQMjWS8NaN+H8ZPL
x6oDma+0B7j7cP8OgLeZls2vmm1JZ9GP2arSti9yFdPzh05vBmwPlceKPAPVxpIuUVqQJjqvjR83
LkSslKsTOvYV4B+83ITtGsAOqGJJZq2G00LE1oj6Kp2IEBxINHHegEzqgFukp4gVs07FmvU/oDfB
mqg9Ul7EXWtK9B4BGCSmh9nmuah13FC78YsFM6HsavM0qE9QrbgtJaPPYLgu/hAmk46EkWAPRYqI
5mRYz3g75i5Y4zOdeg+lOt92AKNpU7uZzPo2yXB3pymj0wH9QuLwhJWOCoJWzBRIkpgnoki7gddj
IJI34uD8DdfluRfQZvWFuIdWOCAjZGw4n/R842/hd0NGuBcFdmzDQzhjvAFuwCMg9t3XSrVp7WlH
oExH4eq9HGyKJY8s1WByaahl3MIbeCqMWpLK9wDw0WZxpW+OK8KZDLyTvPBmbIJCXV3swn1GDBE6
gP43SZcvcF/1y3K6+hJILq9+G4/sCt9p8zOn+nD5jbDYczhpltdV/8RUOjjh0Rt45r/oYdEjqs4Z
UGLfAXcqI4iHULBWdSAm+mhjd0j3gnvz+XZPGQfUPRd9ksLXTTN/eQw2syuvv65W+y3C86JXk4VJ
qmCwIeTE5rX6Tes7dhtRQ4o+y5YIoDCImg3wCsZP7zSmOuhl1M0/y9t6ZL9Wt7Wk4YAZ3bzU31ru
jnTYK2lIzTzJgPrOBHdhUv4lxQSU0IDYc34Ah6tOtOg5jz7zmT3SmzmhotNbSXM6fbf5SrbKpGdT
yjzlK1IiB6gqpd1tPtH2xi26+lcfQLF6o/bSm3cLaT2jCEVJiJnn23aTr6TFnXnX29ui2V6WBUyN
CmRyexhQqTy2JjPlFvmqWJLNXtMN578O3QJIzXJEQPhc72m6podJ+KLg/zwIC3lTwpgbFxCwxr/m
SIaI+lG5IQJg3kVlP+8UR3EtE0b5uozf9Xs61ODwCVVWbU/1nnqolJtZRLf51BSh19Wg8WV1O12W
NOLpkLjbQ6v2JKebTwwcIS4yJKcO6Na8zHv2i9/sPfID7/U1at3cpASsFguJkPayu1rcProk8kLk
DeQl7GFsg+RkJrk3t+dBbbwDvWCP9a8B/ld7hJPlJ5qqhQEnpjMyGQRhZ57ItYHACK+kxL8UOxl1
7nJUqeVVEbFL5d4W+aZnvhcTo7+YufedtJz4n8Vl8QV+gJEPXvHMq2zaVdyJJi8aY2T3kvdC1Aau
+syGINAlyWyWcW5BU0UGPvPeWi+4mJDIUA8famQ7tN+mvy2ouva3M1dGU3lgmbTS6wU85fzngabT
+LjeN+C6xhMDrKD3XFpjKGKkT5MFV7+LHq//nt8MZhQhMOhMc2JxfJFRqtV4isjkoWBSKfmYWiie
XqsVksoUXhRqO2GoEFgjk8Y7yMtVsP4y7ZmcZlq9KeoPhZrCw0Q70BvRuwp1ymfINhPmM72Lfgpg
cz8VRpZrX4CNRKbt0KyfO5Q7kwTREWjQ7GLUYric9vsp/dNzB7/+/YSKJc9PEs/IoAlRpmdugN+r
vZzhdvbEd1eYSMn3Ub/tS3v+tQeGgFABJ39ygnzstr6SNCa5/lYKmLLOM6o/mYLSq2XtQ5tTqZeQ
46DaPxpULW+GpqCuGR1FlimtwXE9DTQXtVByaFwCNdnN8VwuWyzReCPHrygjyYDO4xyN0wdGAdjg
8iBUKE1qON5kY0QWkB9yNeZN/Q5SDI2HyNJeaT9T7z1mpcLgL2prdAMUU5KQ0E4pMjxqynNNDEgO
/XkTG3JdPc5je2pf1oMV825DYrERLKvb/Qkmn/FmQIb0s5ZOVO2Ze0vjE41tojg3TidH8g3Y/YcF
kqXVRYG9Os6il/PzfpTZB3a5Kl2mSv3x7nwNc1NvJlq3KFcPLHCn3LG0fyxDf03a9F9ZBz3fXww2
9Xm4kLdyCPDF+a75MBGMJRnD7WBDoyRZ7wRRE4PFSO69fdjqPeLTG8gUu2WCiJpvcg/bPIbCZvtc
tpvxpvFB+pdeuRkQZ25F0XBFoYFhE8l991yPztVhD9zkRzjGaQonp8/yvi2odY7Od5GcaI7FUkA2
N3yOwT9nOua8gatyx7dfjLQO5i3WQ8VSogZk0A3FUWCHPvHPveKxisTP2GSumisZ5Njmd3PgvKNW
fVhTu9G69cu7OtWKY2+TQhG7RkD9CMrgchotH2ll0jHwR84SyECzmJlvzhsYXp8ciFmbGSHzW+uo
pDkEasVSYvney69DCWJTm8U8s67Je3lNSPtAl7F+k3rrzftHwJ0Lhrjps4AOtODhkXIy6GwJm0UF
GgGSTUXSLjoToLTpajj/UVmYqbOALIXWURmdzCtqoZgddapRQFj35nAPoUTvc7grtH58n/eCaIjC
aNW91TdAAhkT7xp8fDKQiA8lt4FOsm/VzUngPCxkY7iosfpw3/uFAZQCIAw7jKLPziSdrNm8JAr8
Ylrg2jfopl/Wm1c0C/ZW6b10yGSNvcXEJn4+8GgkDXB7rN/q/Qc+0+qZL50kpF4suJufRZk3Y6yH
T0oMefBqa+K/l5RT/eeaJ/iRf5ONYlfMGSlhU7pibMl2eOoWHEOS6BEQA7AGgIRIfxx7Z1Z8EF2T
lz0Lnqy8TKL1frqMScmQ2oDh+jyE+IHW1Q2W7L2bsGH9IXm32sMDJTxZ8x80G9E10v8ZqqQPyB7j
Ev/AIcIdlmuYPJhR+lRQyLrD090pIP1uzI6aKT0mcPxlh94Y5+8+l7ZTdx+2Z6g2inWrw8OLA0fL
69e/nSoKt2wFWTUmpgN//0GeplWr6QZ3k8QAubrxYRBxIkilf0kURCyv119wSi7UcUgMMjSKxOA/
tx1MCFkhKm8/+OqwKphOPG8mwX6UEbbZQLX+I09TfmmfohhBFJUCem0aWp3cGvbafyWYX0QZk6Qr
qZM/KhDUMxBgUWSIMyAoxU/jkckUEaDh4aFxyTwUhT5lCG5joRNLgTolQYdiIF/kFuvhEXVPQmtE
8zZ5O1DfPVWK8dxImZEVIes3UKoGhm+9Bol212jcGtLJCyrvRB0TeQaiB5iVmhjgTr6N67DFkuCt
4r6QnQFPg4Lh81UpkiR5IlJxJ5aG8JD8IasjDq63j4Hc8NO9SNW9w+mGjFydUC8SyU2PYingmZiE
E+hb9vb/ZBFJEgG4ZW6GoH/QKUeS5CEFTUDYDg28ZiISUArgtUg1AcYiv8a+4MszbQpybll/Ngbh
wRX831S/s0iUcBh1fVPrRgdR2psoRCNlRBqNXAxZQW78a3RyYRRpBS0QjXIoV4CuA1GUYpyWED92
DQwFlVnWgpV2iBLI/0jHxh9apMV4EyzPnhShDNk3TTOwSTMPUGR4YJQiAQkCGLHgCXDzWcc7eUHy
xwmSJrKAgAUoDk5ESAA4lX+SoScUIk0JIqNMxmfuhQAIDBAIVkrhoj5IuuDpM6ZwSd1T1FlwoKly
AV0RuUxxOtd8HmjJGdtXTQR6qJ/rE6TsybgyUTyD85VThkp5PainAK40Xt7nb5oiNuS5ykb/Hchm
/UPVklfjKjcyY5hSmJXtJuzR4yCJf2OHpwLWQD2M04uQ5mQa/6rNO+QVKeMgqT58ypG0Ih1BKwe9
5KLMz6sjxwAqyWSzF6Tw2AjuB2BntMFi30/8gocmk8eCYANmmc7XcC0ox1+VbMWoXWCSdF6TlGcu
UsJjs0zIJrv2S2SqNjiNVGVcllGK6wTQEN+j/Z8Fd9luUZu7Ohzv3pLyO6rq7vep8Q4pzLTeG35I
0vBcU5RI+TBSL8CyIBjGAlCH31NRv+HHBG23E0h48oPsKklXakPHjOInz4qs8nJ0DHCseTmcsQGV
X7VOOETfoSqedawx9JXLPDAIb2aEajVjUZGjQqQRfymnaLybbQjuqLyT6CfcI6ONZE1RAzHRN7kD
ED78mnY7kvb54fm2mJJ7B0spOLdUMBSXngBl7cGpv6DIVNGaH1pXvyqEKyhH9p/oOMTVmhzxoUg9
VOQvRU2Mu/DO3yU5fhHysUFCh1BrAFpGUpq0O++MHJI44uSSNkVr8ScVabKdKKMcXmMqwvtjsUP2
sTUkd5EYgdmAU0urzVdKIWS6yTcMyBXYLQHOARpHkxt/onpSwjsG4mEPEuCWtCVM0ydcYKhH6sWA
qmXnshX4RXwlShL3E0JSB/sj96GSKBvCsQfMbQodI8WtNz3I/HeCMCKtvBkTBFhKDY9clGw4VjD7
bOiyS0m13+gLgiIBB5/P0Yck8OdiadBrjC6mKCWJK4hyP0LKwU6QWBatCfkvgPU8kUQiPvrh7JHU
+fiUJDGNwlBExXJEZgJ1Qe7365c2ehS5naasG+cAC9RGXJEkDBstdFAyTjll3JCknvmJgQDio7Ij
GheyWVgZaRMGg9lestL7y11mFuBcEUOnXYjq5GJsH0IClmxxX2ZM71SJJK3LlowTNRIfpy1PL9ve
WKtSHlJ2mnmddvN9jHaoUt76tu2v8f9YIG9m8w65DbQCX3ekc5Ao3d1DDgv3QN8At6HIUVEps7xi
javJfEpnjKpLS3LyQrSIaEcH9i0R5SVO5luTrUl4X7KckkPRKGIFRWxMEYPlRSyLdW0CDyUmpdJJ
HMxiULZKqIkckS8hAcKoCFNae7OUe5VptRoLeFBm7508IUfCIuF2wESyvOOnYuYT9mMU/UR55yZK
RXSkN6IaQezxPKGf8UG4OdUvIeEUWXdsDuqVT162vANnm30lngrlmM99/njNMZcfiBCEz/E/zCoW
Y5obt6HO8LNhTreWmgO/IsMFJG5mMCmEnRGtEAgUMEywNTnzBuhfF5aAoS2iwvK2fjSqdSbTbxoG
dkAKy7AVWas8bP4THgvUI6mrMX1SDJQX9b5Zu6aRoaR5pbTHsJqXywrqucKpMnd6s5ni/WstRghf
Owtj9iEVcuEncHMaXxryni6AC+o8dcJVEbD79toKC0Tpix4emtsoJlFnqmbMV4MEQnuemB47aDUS
UIxiIHVF4YVkIi9Ebm8s6xjOT1/DllQuQk61hqbANnnooiJJdw4ngHUaa8whbGjdegivjngUZZlB
AZMZ2H8BevlXhcHWY0ix0Fh56J3pSeFGj1r7ZLBnMbkTXhZRuKI8hb94NwZfZiSI0hvy314MkUJj
TWfCPlLqmTLoYKxh/jA3okIzNjlnIKdRWzJdGPTvDJmmqgtj5AGyQWdSlskeopTDtlLKo2WIVinh
Jgx10jAyqq/RGc8GXpZuJNAMrAPewcwYtCAOnWJvUGFFa2QtXLc6kj67O+OfKRPyvsCOmvJ90X4X
j4dWw/fZGJ+JSWfIiwxYqXeZgSfAt1BK5OZFaYu+IabytRpZ0QvT6GWF1RYdJ9SXqEcJ0BmPxeLx
WNRxG3qw0csU5FqdrzZc78JEdWAvGgH/76YSPgs8DO7feMxURBP6dFxtJiUi1M8TYs2Ph5yTLQZJ
xqDQUUmrEhegxoySwS2BMgwSMXaRBgJmAgjhY3ts8Nm8g1i0n9nJNuvD/l8RHuvRWiyY+JO2M1pC
qIDRDIQcYrlJqH1MAL1Tzsq/J0EB1d2aiiJlNGBBs8ZF1bDXwonhbDkc0T2CRi2AuvgIfggDNbqP
MdL87CnbDRsw0p8jfRxhfkZ3s3enJ1nrQvlIwe/1M3v1HJe7Rz9cZ19mxheL+nDvAN5z/f5dfuX1
XoLNfl63Jo3LH9kYvxbTmzOZaZCwvS4WWFaBgWYqxng52TuXsdkjz/LMoQPVWsnrJD9L72VMyoF2
4dnbaG60gUORJlp0epXfl0BbXgr9STE3bDL/CgpKyeXFt1v0MjPPF6OexRrhdfbmD/oxOjMn7pos
KaB/ni42+jqGWcmnCwQ//MmsDlpUosES7H1f1OLZ+uXQwi25YBXXpajyk2Mz9l/vVnsPASzFP8Gx
G6V8APgskO1geHylJBIJjyIsIOZUaEuAh/+CEvjWeT6uAjC+TEin4OGD6yoTvk/MQoCUAVMDX/AA
JkHb7z8MBUoEHEHrAkPEFbnhbP4iHv1yKuIrqFWap3r/OxyTf9Cf4bE5tql87GX6QEBCsBz/Y4M+
4Y9CJco5njZ432Qhd1gIenWWjwRUdURnR1958/iEGDiSXPgZNvEjkQQOpDcCujCOaJvjcXI8kSPW
jg/yryuMkuh7wHfx1e6O2FCE4K7eQR/Eb19g/qx/PQyvCO1PehTcFUVlP6PZVXS78erEhtgNfst7
PsC8EB7iYRMtAD3DMtzF3wGTZ7lBcECshztH0CCJ1xePwKQiWgNCcIXoE56cy7OYhFt8ubf7HIWl
JGzgfQiBCwhl55STAb6x26KKT/CVi8AEBpre2/jcIJ7VBSxuLIwusGLejfbvCNGGqPMq02LLwbZ/
nV2Mov5zW91PxQRZnn/oEbg7XB2rRn9ClgCcYlDJBJi5cHkH0Tt8uB/+kn58no+3xFqXkeAIQFng
tFNMZPqWcFtrojfYqkmYEleCbGAMA/4Orh9OLMqcr+GPVFThNKD1XAVftQgpFfJZJArrz2phLDHr
yFsdED8cQdbiQKOf2WQaMgdXa4DhQnaHBgCaI3YQ1PERtDRWiwBG0AoIV5E9AiXCJBHcasCFROdE
CoS8dAb8NDoeh0OdsO4hoMrYO/AQuDisbhVhDOrOxIxX9DzNyXNMEhocwSbVxD4zqv3K5dw3P7Qg
kLHrNNq0YanGhM+g9mdDUxxveAbeN0Om5/Hfb760hIiBEWK4/K+hsoiBUr+M0/oTiUiSAjTD9oEg
KkN4LyXGX2gkPXtAACdX41YbWtYET4YJDlq7D0Za2+sgcL/wfVLjqy+c0eU17ykTGSM6OkwmST6s
KZz1GOwENd37h9wRI0Ne+epvv9NkKjML/LTvMTZpXlPamVEcgtENwOdIq5lR5HBaCR9uM4M/6Sz5
MtHrrY04k5k2FPPHVSYnv/eEunadLb9j994t2sxshpGcrS/1+XLdoRKfH+cKky6EuY70ha+Oqere
xIOlTWIQRLvYf43Zi8YEDifkmCWq+DXnc/3RvJwu4CvooGlCar7yrhjNB3VwnwYsSFGYv9vm8zvO
pOW0N98/IUJazWg16VYNsUkdDKb6hHolzhFj7mF5gM5PA7X9EmDJC8HQT0E9kovh1IlxTMgT3Csl
A65pLG2bgAP1y/SMAttV/WxmpAfp41syT9geunvQWsgrkEgYIKROe9KbiaplreBaAsqb6Uxu4rrS
1WhGVt2zgIsPyQxebGzETwxecsqLNeUBp9zEZLMHmTkcWdMMH49Oe/XD4Ca40uCAyJz7bN0+jnQO
F2O3zWhZMp4MKm90lA6NiBiQBteDSJAUE4KFqkZrczDrCGGf7Tg5E7KNvfnEufh0M636MdaydAtf
WvSWdNyRLuY3dcrTs1bnf/4/Z4BjyLkTh5mz9h9JZ9akKBJF4V9EhCLrK/si7palL4ZW2SCKIMrm
r58va6J7aqprUSAz73rOuUGzGMXthfCFOBuv+pzzPZl8inQLUwCGvqTPQIoNnG5JDC1mHah4ftRP
RCpOHNZeI/OrnBPbwd2bErO8t6TKKXpXNfIoLhEMwRdBwLDDHdED5DfIN/FEQJx4A7LqHW8pXpGq
FEEy8CayS3g+W2EpcmyL2yG7VdAacXID1TKarEDQbKw61mtyMS+4LnIsmuyUL82LTHFnz7vSLyF8
uX7rX4KErIsIja8WDyY7CJwONqqpBMJKBJG0xTVhj0hwuW/AnXhAAnofEi51Z1Ef+z/rZFfwZUpO
B0HLCxDRE/aDMhY9qiVLADuaeLhBkAfT42JTSTIkBlFavARQB9opRKArDfYdRDdR/eZL2HCRVNHy
5h4w8jQtzwKeuMNhCSdCUY5lISe58LyhRPqCJZQwi3sOn2crkx9aVKC5RZCHURPn0WuXw/lAwW+f
JXe/ixkPsMqTfqGs4IjnJHyG2ERgHwVk8IJn5FMcFeVGNIDOPGgc/nV9XUPUdIzZ82UP55FA7S5B
FAYVSGKB4X1cyrm05731xW3O7gI+LCDzVFRjatcJAYX5K8fSgosl1cSJsUbbYadHFAYDoLr+E36A
8McAwSAWdnSAaPosc2r0TJUEXdrscohbNCUO7I56yWbnyqhzajvtLEov1ErXx5gaWSL90rRY/+Mr
PHAWh6XRF03ARuLBkzuxOHzCVKUl34ccE4BcEDf8vhBzRQ8a/oj9cVz67Wj3Tu4HnmV35vgy0Ijn
DX7/FVQ+9mFf0RgFVRFDJ9g+tuJXRjteGfoNlkEl810Y28e09ZRkWB5PPTsEm6E4eImMoAb0TGdR
gznao1jciuFNkKmZsyDZYbxXfyd7djyPnEeza3YcPAiReYJ06sJYZcRbSAdYmcu4QB0QNUeTZLSY
v6C9Fo7uNAEHJSRe2lJDsDvgUxXXbsxGsbGC7B+84i64szb3hIFH0Z1aAxjr5OaRFwbMEBEAX7oQ
DJl372z7K0RkguekOROvPs/KbBI2LvBOx7ABdlpZotOkyPxX/JV6OvRgmpeBNiN/cY2VxOvj87FI
UReoC0enxyvHkFnn6dp02L1uBuuMWZNwIwqHOds8yMzN4YeIJg69EJsiq1s4gDZjjijFEH4LEQkA
1B55GmwPxsWHvybYXNNBwjZ+JER/XcAr+YjMQcSFExZc1wj0hsaKz2NekxIihlT6vV8wqccVC4Ed
xIoTVGFGiKsJYDApIpBrnBsCW61H9EMgR6QmAZCndgwSd37cTbb9gQrTQhJgs2U3pdc/y1efg2yt
37B9VdpCvaCo0NLixHNAIavRs19ijugt97ShgW6t2+RBCamK6CvTXYZADlj5nchn8MtCU4E0k7i3
O3Os2MSYQDbZ9S/8UgS+gJALiwCxh6gM3+Aj4R7zE+IIveC1CToYf9khBCZsEuidc4SLKNX4+p5v
4ANxQGQUGAFiGKoZMH+I3v4Ouoh18TFxfcGWURCBIMvBXQF9T7gaXpMLwkdJe55ffugv1AG0M4kX
qTzRFyYWUC1vTJSogApQFzz3t4NlwQeTRnEeBkw5XFmezN+RIFxmDTAjNToUVEM7EYqwMOzXGLA7
24/CM36AnxZ/E+6TyJKwmWM/oYAmHk1OUQixHnrAf3GmiPKE/lYWAXJl05OJgEjnGvILMiMBAR7S
RdwGn/DC3Dv2gshcyB4wwt3Wc59glTiXDUC0OhwFAxM9SBWv3rqT3B8I28FWICJywIDfLzCmCNtp
9PANQmWun3tkGkUqph6KMjzfxaPxihh/XhGnoSDbR0RC34cGBcwSGjN8na22wBrzL8gc2+OKnb84
ziDPb4kxeCnuKT/waHGjXCcNb7KPbieiAjhWAIHpmmC5dlQ72Bi8L9Es2SO0J3F57CecDKASUSkc
RKwsKpDQvgi4cVLvytMH/0XBg0IwQ2M/0Qvuh/alvQLEWdGE9YyGfYKQ/+Uu0L3UWXG/V1jGvn6P
C3U+aZidi3jPLIPmXZ0MUhhjicStpMwkKVCV9VGdU18Y90vp+E9qklZbGMNvp80r6etPyN7VXuue
6bHd8tMlH2o7FYOdw6eCIgyzj71R/0vPgk8MBG1v8YQxeBBn6DVOCGacD4SJcqp/vqWrqIW7ZD1t
R90E3GGLc731XxkzaGVkVarynCGr3o7ciFoMm1tNB4H2vh2XbJxjNgFKHrNUt8pSKKUDdGKQA9WO
ezAbm0yRsJh90t0YNudQiXnptBoWxo41F3n2C4ljKh68b3dB8+WehpwgkvkREIQPs3+Qpx8dO6+T
UuQu3/6Nxl8BTHDSoMaH9JKCPnH+g+Y3SOLoCmwAsQM6U/JJG3MQS1RBGQDOMQoZT4l2OJlCKgd9
gUi1XYyYKMN2dgs9luZXw66BsSAKUTN+1m9rzqYno6tAVrMyJK+gdv6lIpGE6HgDeIuS8w2yYlOi
z6wBz9aix0/GlABar5ylY1BxrlaZxIdrzP+AbL/KwLzUJ9ryxLSv2QhcimzfipWuJK/HVDZ/P4Wb
DrMePQxj/o7l8e8ntdT36VNP70hLy9gU1UJTc3hHteZJEIWGhBLTkmM5oqp750TBqeVoZFlEMa9i
qDXWMpqQXd0ZLT99jQYaE53LFu9J7skyzwZU15vPWMJnLyrq0DHzPiFaY75NPUQS7r/fNLnCSC7m
ODUWxZ5j//NZazll3QeSmlTtZOf2zuzh6ilKQOJ0H5DYD2U1GbCXNwrKaE+jGjGIpEoiGbt93bOL
fB1s8+HRoC1VHzOk3Sl/kucpAeGslu7lfOIc6bJkUfGZkrpLdxAZz2h09YQSkhY09XrImZXMi/VK
JFPqYahSGYyMzfiPd603dAFzMlyVgBQpvGM+lxbXK2yZdPoxpmwQXQYHD4qR0cG0iXC+I8pgMVaP
79Wyh3NDxpAx2HwUxqxAgaaKRB2BZtZY4CbY9gXn0aZehto9FH2smPGKkdOmyKAoId0m8QrDlIvO
b7GwXxieIsErYjBS1CH4Coznd8ymx0YO8vam+hisAS9KrtAlyOXQTyPmNlERBoaXHLUDF4jl5B1Q
GzMUoc3ygcwk6McONojXo9Z0VedXhsZBgiU14C8a7sYUU0nVnTUlhuEK6MFiVhgKORIccrSeehqU
T5eO3IT4A8lOqofoX1IR6ARFWLTF3+LpXNWQSnF531C/L6mLkuERYqIdQWWbTU19kbuVY7VE7iwk
yx9pUaGENcKIorJZeTy2x1+lg+IsaQu/1m+pW5rMQkS3zx5q3ceVH18Z9wI/fXKSpHKDgUcTLIf6
cGP0O2I/RAoywAkCFnaePEEfCyj0+2JmrAWlPuDO2gec4JyCCIp8AYeYXjJp00edacW3qAZmv9Ri
Uj3pPkr4YHJ8jvyQguswv4R4gJYoOoFnv0+9Wze7NSHzplVpNpLtGia4tjjqV1thVYzjPr9/vfp4
KJZvhB7XN5L6RsbHIWQX3A/Yxvv4GwvfNLNi+OXEca4Inn1K5graWN3EhRLz2Qxm8JbWTYqQlfvO
Q2BCZF75NSChwsfmgCSHuE/jNDCo6DOvUFDoZIrW/b5RQ5Ughd7DOBl+Jo9oEHwjDr6G/P+U+qoe
Xsd2ySN1VQRL2MXoSNMsCmSUs+DBgw+hkkBRp5gzSv2PxYF4FetESD2YHsGOKJ/t804AH+MUedlM
MBhZSYnCcLYQZfyYhgnkPKYIOPKZcIQ0DbCV/2ID9Xik3HsMUeYTsZM5Gbta2/XgMEodNmD7ppiG
wtEIxdRtrw02Ie4vBlxBA8DwOIZYTBa0ROPx2S5q5ncBNaEmHBdl2N8WDDndEnwa7/VLn9M7ZnLc
CYDMCE2zgYYZsACiIggKpJYEL4TOE5HrdNpBupFTQsy+KJ9fNACY+sgkxmWRi+IA6mSUvd9MVz3T
nWlaUnpXawUJ5khVGgRjT4+DxJxJoeOabuR1X5erp37goHaab+AsuzdKzDZWRTlTDM3nDrHofft5
HWgzwiWngdVekMQj5otxglXAMSI90xP17TEqk/ZAnlG9SXIxCQBT8nRrbUFUR6pk7rMlETn2kE3r
QkErJAgxzKYlQ6PTIAqZhOSfXKQETDYkWjsTolA4+Cv09dueziE8CBCX5bJ0ulJlKgJYukfS3+Nx
fnne540W6hPMJIJFVBLhAqdRTUNc5cwXG7pvKR5Lkhq3VXwtX42BFAHtKJllM0CEZMjBVJVIzE2u
imaxbL+fsf6P4hgKg9UefDfFjTtqfDWbpHL1bgMmKqQCXq4qrBWl+jkBFkIZHI3JS8SJqdBM1Bdp
QTF92D/MscWGRxdcBGVJeaTIBFrwUhy9+gKtrjlUoOCunkpFs3UGeMIG8ytLafsk5hIoe2LfmoKS
90QH6sgeb3MO+i86LXWxA9tc+lV/OioX7e4VqqvKS5PeWJNPGTE0/hxAX7YMGy2/r80ONP7wINgN
QLJWRQCu6SO43ACpoZUDsyYAUIgO4ys1ZN9ADnGUz5t2QQ/sIX2hwaiQW2WAlIBeMR93XFko/t5+
1FusaAlj3aqEogDL15jL/DnND1dmZLXUgBPafNjtRzuvU17znMq36Fl+V3ScxRDb6/x4lkLCWLb+
m2h1fP2nnGlPavOWEzeRvspKY/YH5vL6j4FSzE3Z3sqEb9WgIBgMCKebBmRFoMd8I1HjiUQL78Ah
Rlgqj2VIE1QpqDREBfkD8wuA1TUOSGbkq4LaItM+zSpYFoRb4DeLRYSNttdHwVTSgPeNnPSPfAW7
R3CxZav0YAPZUW0XYNvXdEU9OLwO3F7ktxnuR3gB3vBoRUdrf3pYM8EhIhKZpfZ2DV1pz7sXzvhU
AD4G175pl2wwCLgO+bFAGTCMDS0pQRBD2CCyKxvGCbzfYxzZW9t9u+7CXLqu6U9bu3ZJAQC6otFF
/5KGHeywHotHf568/o0cFxwd7h3UocW1Eof5Bhzx2ze6NXtwyBOXZjVKQmSs8XEX2RO7dCL1NJr2
rg1oEk6Y5mU8AwwHCEUCD17FPsEF6TaAH+m8ou1wgkRgc28nugrWib95MBuRz39c88Ib00a1rt8R
PxC5/7+MDQaxcHjuFGbcLZbOOt1d5OesMa8m2HEw42yoYaH4iaAE8Qk3wKJjHvZ+xbfQ9uDCxSsD
DYW2CYObPzXAS6J4IS3GH2DlCNHwmN3oRENy/fdEwcSX/BZbgvcsubG7uwasIh5PzWMbwmZRoupB
3gX7rLYhua3HME5kK6JvaiNokYNZSG1/DbJA3NAJKQGrgRQtO6MpP3MPRhDBHOjLz7B3mRRnbeG0
gA5lmin7owsnkGQmNltN7DwodLE9dsX3Ju4MO7WxHyj1KB5IW2CGM77lUkAQ76FHY5evwY/nMWQA
ZYs94AkXisuGmP47CyprWrkMPwDuLWFJSKRCCcDMA4Z6DcZLLLPAq1I2595UVqpEXItqMifI3m7X
XLvJ1EJ/a3NB7EOPnUuLlZu+B4DAVVvcesSKMj5lkwWgBaTlbfqO0aqwgX7aVKcsNhPvR67K+zDh
1UewmPrRC4kPAlpWiwY3jdv3Zju8nFEhwI3gYquTxv0XzogKHQydWPltd6V/CA8HyZqfEYp3FPuA
73dBZDrnzZzPMYjWZgXyjVM7OD3445JDKPOwmdLsCuajCtGysmbT3WLxs9DCwmZKrGU4Rye1+DX+
I6RyLlNLc54OM8MsAm3rybMj8eQrgwcS2t6LLzfO7hNR6bDB5i9bV/c5zxwyC/KR9eBor6cnwNMU
rcA0OyMbvpDD7C2rd+a90zu6NbIZzINS0mA3rqJadJrnrUfX2X25NR/hzdsTfhfsMIqMKPBRYaNM
QCkPgpflf6FSkP7eV68N2o6LZjHmApiyDhkjaJgcZ4lR7VZnM8jyCVjhIXRWrkSAbgc0YcfUXAbb
25AVRmMmq4OS+1Dvpc8+zckELOSG39aKJ7I9hhPnaoUhLo7LLy1PsnjIpsUC4DD5b3CZu+MiLc7n
vSPu8OOYrEj/d68H+AFWPzX5jYk38YxocOuQcctM/zKt56wOS14V8CH/iVdlOJx79HunCtvpkx3j
iS/L3MfHqUNemx8EBWBTl3C4bBsJF9ZmZ1g8Z8GAGznbLWvNGtfW2MZKn6htA9mGIoD1hgM0sbMV
8yH54tECIcEP4aGEYfd0KngQ6Dx+2O3dk+xlwQ3WGIPzwCVE+j8z+rg6FTpsqeK9wlqaNSFOYlMB
Su8w1N0UicbFI/O7XXPWF6zVDvZyBXYLFDYDB93nx1Ma//Pv1dgqvcd1YS8qi93DpV8d04Hr9w90
fgEvhKrql7lsUCBvrO5HDuU9iZGbOYs994o9fFOk7S/VAeU3itUMclmM7R/qN4mCQ7JJw0uhiYI4
uqo5qPtrDDmmJYmZADmoCcbUh9SIJYaHZ58z5wyKxe78AS5I8lq2YE5A4NJONogsnCG5xZmd2VTT
7MWFtaw8GBP2yz5Dl7RvrDrbwlpgd09g82Rry4hkNMMiOErWzf5h+q+1aK3dA8ZrjN2aIZ8OAEUQ
m4U3xWngfHF7WHyZx5+7kGhxevYJbif+amzjv2i34islnzaNLZaTIp+P4XHH2+kOGnJuxwR/1sMB
gMMlcW1WjWYgcixu7b09Ouiu4lPLjajPcKy4cftfxkUiHLh8sOhr+Lxi54AZ8uHBRFkK+lJ4E2dL
X9tuozT0f4TxfHmttUqtTcGwQWs1f1rzA+1k9uZhnoqbrNzpacurtf42wJHPttB7bWi8s9aeRdRI
nOkJq7N375bfePP5JjyEYeKB+l5kj9s2rRQGkkLWGydq8lk1VGWJF9+ehnV3OsjJVNRTRVlT9cDA
pVZved533HqD3TpvKu1gu73aAfbpNXb9d89f4osq9uPlUkVXrd/WSfhx8NvfT7fhAamWnAjLxL+s
+BstWxtgmyWsDkmhxc85ncqAVrTpbiynQ2XNuxIxz3Vr/NO4utVgobi0p5UgWR5S8LFv4RzMNQYf
60frzDIgTMjem1u2ws3EY17y7PWlRVrEDHiUJryRK7vDSffGznvOlprPD4eNsN8eT/dMqP33p7dW
/sM6QagWAYQIB9Z4ZweWtnC2Q2jPpEjzInGsoeCwUU4I9TutO+Z8W+eHx2ZNdWuYDbPO19jy6nQC
wtKCtQvbUaywPcxxOXN5/fEZbT9v4KktqHVNwSvwbXMLeReTO/0sxT/k9csb++a2X459QkqqN0xg
XPrjaD91p5bKlVp8At/R5f7dPR0AC0FWyBviabj32X6/l3wRUc6iVwiECs752L2vZrM/vz/Dgyvs
9t7lxfRE87oNxC7CNskfOCeAxq3XVE2eP2hqfAOp4Fgrzg/pgJLZHYRIzdr1NhdovX7QNJpPDoaI
TYT6Zu9DtaVsq335Oza7bQE+t6ogO0N/nPGIU3d1+Zm6F+DDKGIE+kxyw4+1AU9mbXoL8SlfchnB
mfgrzNZ08Kb9+YrbO/p0j7PZ079F3kZ4UJQfwZxYm4dzOBds1KCYaZERCVfX/Dv6pVVaCQ1zslHs
9WdJ5YPSnYyH761N/PZKF16U0yZ2MJ53dj6lNC9UliOZIxyQRk5V6+tLtWLUQqGjR6W7FD4pYQ96
h8OB0TvBCI9xDeaMqbVWGEW7sH0W0tntfp7QenwiEdqw34ud75O3s76GY11CavbBM2oX9H/ssxnP
9WCYhZLFpxPn3IeU7uz5can4rfP9LS8L6/v7+6AQK6z8H1/aCvVpzXKH7ynvpyaadblcwx+xPItH
bfmsjzzfVW5rLxRn0dq7nzay/Ls1/bmyljt5TVPNuU6n/o7T5aJT4e7e0WIx5detse/7P1d7+mKr
csE/u5dHJCeum6HxFjH31QFR6Box8Sgh4zgRAsMRco7RWiaYa2lQZtZyjblE9cFdR5XtoFCwtW/e
Etu0d0HUW2xAAdPHKhPNbydwZdPFcwqAPYc1uDTW96/sJP/0/4yfGyQh4zv9hZvYF2taAGVhwzRT
vquv0beUoM42RTzcq11K7nNa7ERWoBZsEVVd+j+jBceMP1drnsxjTJeHkL317SVzL7S8xXTK7u1J
WgitvkEKhlP/0lr6TLctqsmEWwzOhIwlJfevJ3HFn5u7NoBAAT16DPAeUkdJXZN2IeknkntLVbWU
eRoeA9V98J/mCGYs85BtyUXJwwGBSvTLOLkIYlmE2mx4jG8/PZk6MCOqHoaAU/NRBZYEYOlP7IM8
Hp22i3kBNSsYEMQMhVcTBFwX4qmZS31pLm+AoalrRuApwAEs+7H3pmdZx3fALLrAozS4JzBU/zpY
TOyeMUwaa/Kb7hAGBDVOORqOBBILFSBPZ+jpM4RpPwes8+495kbKPMGdvFIXeSIauK94vGj3GRNV
qTcG49rVscUDwCv7Sf+z2qmUPdh9jCR8HsaP05HB3kAPpT1YOajDtBapm6EojfcbIbmXs0foJqCQ
CQ0LwAOdWdqFfBG9XY/MMSFr8qL7SiYfiFAsAV6xEJYMZWhyJzKxpErEDEKasehdVD5NuoVoxBoz
3dFhH2eRuRjO9FJfZ/0XYe/VC2II+UWoLEf/agQTEEiTvMcDB0iAO8Ca7GVm+8DEeKdEG1AxJruU
MouOlsBXORJINEgZ1AiqSFYIl9vF+3Zl6wqPTsMGEMWnd6n03u+0P/Pfqg/5q2WmM2Y8BfCM6sFk
Seovt+FSMulxouAtmH7Z28zMC0uhB/tEAeLtdAbKBsWX/F7rYAByZguV8lntqdtRwMjKczr80xDl
aedtiuoeLYyP9bpvVapwT8j8hqNlPjWJnNlwb8inoAphfPu3wiPcSyVQrqGcb2UTWcJQQ6YAWdUj
apWikk1rkYo6MGH6IF1DGvteUymnBJ7eE3B94AcLNRhdKdM75dN5MkB6nzbhOwtBO2eMGr9Q66RO
js6FlEUy2TrTDFzISQroLKpafqUYokvZiQJkRqmdeoGmUQY+gkKkewG4G8b34Vps4DcNG6R3GIoK
Q7mhvurzim84vffCBVzfHH0BtvkTVriWoFjsyci+EhpzROErg0r7g2DAnisrNwfCQKOeuiQcUkqt
k3/pgtNY/UPzGN5t9RGGBWpw/W/4NumXfZHVxyU08fu22JWgDdL1+IoCymczpt0AZEApkgr4fIXg
er2dlB8rN6b9iPCejC6PmazkPq6/dIUAdgAYf6izjLEoz4jt30tMsp3W1JYf370CLiDk0KYhbZnj
C605Znoyhpvqv7Km+SOVUzqNQHYHlfHwsbkAwiG61jsVqBM31D633BNNjqo6mWgf9MkauAtFTVEZ
p60M2q6DImSri5jGWt3MJYrflctLAYiiOQzPgJonzdwzKwzdK6eolSP3vh3RAjcZqXd0RGsashex
+BCZbVBkCrLotyKRaUmo88YYu+iy335oCNQ3TPQ6uy0oUD/FCzkjNWEOEfy1DThank7GIy41bJIS
MsWDvcR+ofPMAaNd0Nw2n3RNef04CSb8MF0iNjFlOr+6fNpAlVaPfjOgBwNGjcfc3ghNA6J8kqeE
KjEdeogW7fbKPn48Cb63KBCiynX7ybqA+TC8PO1SmjM8tnR+vG0ABWX+fUln4GnSKkL/1KeHz3dv
pgdahUGyf939e0InuAOzSx2xWdBkeiOcodTr42elKk6GmF4aSHvWjp2GRgOJiHNdV93+SeyYcFF3
kDSFxwQi3hJzkZHhgIagDwh2p/8186+UvfyeHQECfCZr8I/KPaHXAEinGJ2xWrSk4Vz1X9wcd43y
e7miqJ/5Q89kJrhH+cJkBDLXqiBpKm9rdFXoU2S+WTcuQybut5mc7W8m+s+Gq+Yx3NBJ+pvmc4rc
iK+zI1jzET3FnsmeaXQkid8x1gMIldL+o9I/QYOHPIdHKK3MsXcEjEPxDhhowSxBZhTRCnvI8Y1k
VZk/70v2UubqC5BVykk8zbdDmw/wdJxfOimuaC8GdQu6SGFyxYrOhtlHPA5shpikRP+RxfRHgugT
UvEHcn3bAH2gD3tfSh3E7/TSS5d0zqat8y+6GuC3fLp4AEsK1vDCpQFqQOFfOZncaosAfqrOQcvi
LwC8sl4d6n/7khDNWJaP73S84tahdR7FctF7ParAcFdUmenDwYSFJZYpaz3knZ7AySahOVmjVEHj
n8l7exP6JDJqeByaNj5LHeV+s6PXMOzGA9Cyh3+t0IxPuTAxgSVk2RqwmDSXpWA0drnHHvt2vCXG
eMtYYX7m0+9fyqkdfZcNg2xAy4Qt1onDyWMDncculFF9CRgggpElg7vF3PH4fkYwowV99XmsBPjZ
R1Wpapfs0WzSCgZxkwInmv/1N7DEo90jYWl4MSA6KPc+gbC2j5U2A9LNUtPloW8KMpfbEqeQUwwN
qV3AJwBXArcAQKdibti1A4M75PjJ47+KgVwgYNV9u5xw+EeIyTKwS2id0xyj0ocHBXwqdAk7OqWI
vmKrDmIn50t51chbIC7SOB6nUZ9GVbcEe0a4zNTRNaaBS+TBC0j7aKfwEKAfYgD+SEM8A/DTUA2E
3eFw4D4v9EUHdvsDe+8QrVTRGHsMDLxI6Oh3ZUB/macHXAsnLcf06GnWgwdhntYNH8Qi0ETm8GNl
AdTj1CuV1hVBkPPSEtGhZoAQDT0Up8X2MjB0NK2hcQM+Fbw+ATHC8OYlrX+xRMBVyxHwqHes7hv6
Y5xh6K5TLgKgCFO+sBepxrU46dM9jtAQFEilluIYCBA14WFxuAhZjg+wFE5NC4jITXcJQEbPHUBp
BnDQnsNaUawg06VPmUMSivgIfiAfokYJ70f0g0j6gK1SNJQCRuOB4KeRy+NojWmV0O2u6bJyoSY4
jfBeTa8MsqFCRasOXXXyowugVUgFGT10pKKh5DC7pgs5+ezJD2FsGbyZ5KxHEAWYmAFZb2BEIEPY
AgBHwEax9uwTMFaPLMLzwJ7m0YF0whoJyBWUdeozgFtVhwtjtiMAduYHgAjrRNJnhsJ1O7CtpdYV
VFbg4TxjzvGUHwSZzKRqdD7G3q345mw0dInwZYScNO+5l4cY/AVkhMHpDi+gGR7Ph8ADMjdgDFAc
FRrmoJ5eeBDBZGbePVBrevdomTnEIjXz1J7IfsVDFREbgX0bU4z9AyGz3SRwKaCYmxlOlZOS00oH
zsRFKgzFi3lvXMv7Frd0pKCGUNGQ3W6Y0uy832KMA/cLDkvWDqz+kM+BOGCOcobtsKgEmCVcj1Bu
ZjAFmiIZU7GnogHKwZgSkoGrAjR4R9wEeI/AICm0eil+N3PRZQbRgyQGH6uI3mNl0AyNWI1H9o8B
cbCqACZgo3BTPHUDxCTvWGW0bhh0/3dZwruwnGwTsMmd2JsW5C0eLKv3rP5oqmjm0+al6829mt6n
QCXU5dY5EPQvOSzvv4f/BAXFxYPkGP+N3gL4nzFfLh/8I4L+RCnNjKPJQ2eEFjAGqWOAGQ1BsgGk
mkGF1QgmQHkn5tFBy+YJz5cfwLGDTyLq0umNCki3QWHwUK6BUHO4yzUdWv1CaiV3HnQyrCy0tuHl
w2MDOLuFd/0k/+6hK0EHpSEkYsoZERWfGPgfrhgQPo0v3ApFUcO6v7bweeEEIugM3RKTJy1K0BrU
u8EI/sky8FP0L24/nWzzrIo5O0On5IEl/dHFoEIeX/xJXr8fqrHw06Kc+oqEZppLFMTUBMFxcYB5
3kkLn6GZDL9MGouQlaAzwWWQHxJUgYYHkwsXktHDVMgx29Njok9zQlEBhgHYB+6bA8kOJbngxjU1
hKjWdd5AZYLwvnPNajXRdrIYSOWkE0J9oeVJcxsjLbgqpLs3X73wdqxtbxC4BxBZtBqkscO+5B3A
ERAUEtPCYkQTgfb2i7oS14aLIcuV4l4Bws0sUcHSPDJ58HqZZBFu56beGeVBbw9yDNLZfIR/aKgh
vLuhY8gw3ZjdVQ1gIb619Z1hmH+rx+DTsqZ1h3IOxHvKni+hPYZEAr1icEgsmKqhP0LQC3P4b4hG
jZQdBSSUfZjSK7pvw4YOOihzdvHrKEbHsReL2sfIQcpj/ThjQDHA9w3gVbhBLFs1JVWDw5LiRyZe
ZdIABabGm3W/3N5tzSI26nREmbWxELdgAgZ3LpjqSAUikRAy80sMl09RNhU6CMRteC8wuSKd7wMu
B7Fw+S/r/9Cnu/u3oweH4IbQqRHJz4jNj9gDiI98Waph+zyVVfCBgVQFEKcExVL2ZEpz7ELiu4nH
W9PDr64BL9BeA94QNidMcair6VMw3+GVE2rJegT13DAxFMh3MPEIMq1a0gQYWzAVYWcBqoUcfv19
1j674/aNAgJEVxpsKMLZYr+yryvAYdYYMiengKeqObXmwBamZaynXjWi9Nf8LRLSBfwghCgZthLY
5Umg4ncIxyl0IC7xw8Hl/Ugp5B1+0xyWCMhCQqdsMxZzafgtgf3SEtzY0MxYjZsaclII37XXjuw0
NSI9C2Cior0MTIrwBiVvoUoL6ZqDzRPkXosfVg0A6R///p0AY+KU8Ng+w2YMbwFFD3MK+TOfYLTs
97AEWsm+Jarq1ZmBmSYD5RnDzYDRS5kGaREyA3wY8+CeEW6bRQUywq+QDZIK4kzaorG5NLhQ/Br2
grj+Q2zk3b4F+80B0yRUU8qwoz5LpgAA0NahDuKbBZO83bK7BGBg5BTqaT3BHyWN5gOVzYNORs8J
mIbJ6HE4qqX9DwsjLQjGYBs9tQO+A18DJ1OQTQEPezIwNIGgC3gc7ClsAoxYmLl0i8sNek9/+xmy
KKDHGM+OLwHxBMwP1jRyCJBooPPy4J77iQmZGolKwNqIW8E2Q4yKzQt2gXIUKfh7suR0Nr9GfF2j
ANSxCH8cItgrxHvZNcg/vggSSfoJRUeCzH3tZoBztPP/HpgLvB49yLyowaDIgJ1GqB9YIg1EAGIt
ddiRjcQkWo+UaIwJAjHbPZWb4Lh5nI8bBP1dI7zQnHNTv/muB/fROcPdvht2RxtwsF8mh9sZA9IZ
O5/Mnlb/6sLNAawO7o3ezbyY0haDJMMfApnvm+4UfBNAzLdGRYlCckFf4y7+3XqvCIPt1VPkiZfM
U6fWQuGMshp/gZcBjdXX/Gb/k369f/TpZ0Eu9PEZTElahcegKchUrtZu0phqZvVxwcJUvWNmbD7R
RGszFFRcRIfUzqkN5Ey8se75o289s8d5+NYdyp4UECINuQSiRB2iGOVNTfZSykxrdQcEOHjQ5hjT
8bx7kJVpRhy/cu7t4Whf3UwTn2tf9323AiyHRaXbyuxuOo3q6cksodcv0B5EbNBRKCpRQmGvaIbF
YgNVZv04nhAjUTWi2u9xPjzSbjYjdnGchgS7cFtpSaSUIQQaHgDREBFkipiKOBYzj/3gSO2IvgBm
t/7kL/i7L4FeajFhBijmO4A4ULVQjYg9GCzNoOQI60kewUBiXGyp+Vh5Xoh48ShG70l7LAoiOBg0
wZnX53jxcTLC1eOMqgDwH4caD1Ww7yCBY5d7CKhMGXevxgEYEDqvnO4R1gxQAd3EBnl3jIALYZ4p
8eljU/ywX2V5JeEihgSZOUNi+uLmiU6H6fZMCWGPEKKUNquMIdbvX8K5stcNobfD8ZsALP0I9Rmg
oYRw+PrKhj6BgAEjSI/9L1mGdl/e3jERH0G2zrgSQlM6lUcbnCHhPfkLtbLrBC8Q3ZlERE5VOWbu
f0o0wpU5ZZKKSg74p4ZhFPhVWN0rkgFCf4CSlBuGEZtLHns9SEMB52wLB/iuhJ6Vim7MOzaqiPSE
9WHZyHQICz9IIEAOZ5YT/nvYsHpYj3GWCeYenh+npl8Ah2EmMFaAXuHGEQvjknBDH4gYDIqjRojp
TNeM6sJJQZyvezGbkSRhUE68MjEdod5RCYT8L0BJSt94FejzQ/+vE+O+f/I+RFuqbGKNyhiyFhjB
P8Y/o+WZB4kPGf5dq5BdabB9Bx9oHZvQeMcibEdGAQT89Q+9jQdO8qC/f5WdR1TUGAe2C7+JEAQm
53Fl5KTbGRHiFSXnpyeyEg6tZIIQe3X8c/sZX9A2QGb8Wbv102OLldoWlOQtJYi2NZTJUyFLziFA
LsqumTInHMwej0L1c3JSTdJ25r+iisvkFwdVQs6V9g4QWcDE8VvA5pgq2n6pTwTI3QFBSbCc+KzC
e1+TvtiNPwR2QrMQLsDLDO4Poo1g8nCRTWSqiCFbehWDW1XeQQphs4BhOSI/3N91j0eGC8L/C/xu
GUpdiBhVl07bjvAO+gPHjZG5bEW4dmoI1e8J3pRRlZLNR/IFIiS8wpKcUXzV9KjygVu+E12RkPDj
fCSjg4BI4CcX3yTDBP4EjRRGgf6mnym48xQzw27jvCG8xlGgdA1ij1XNrpGehiRY+HDO5/WHaJSB
6qwuM9htAI5NZQrncatCgv8ngGBZDQlexM8CoZIcBNvRIiHMQhcCbZG7NmPrYar4SoEHqTwFiKMI
TQN0IR598K7FBDjiRWIGtqzsPhkc1l+e6dTsArw39Xd2KjGWmZETuC8mEjM/lRjmMi509DHYJFbD
VPRPhBFCrujdzjXTG33EOfmA7WTgLlkw1YfJICpYxMOgvSnDgkbkE74r/D+CcEzzubltFqhUzeCx
+P8RdR+7jWTNEoCfiAC92Yq+ikUrSi1tCKlbw6L39unvd/QvLgaY0chWHZMmMjJSCC5ADpokZsed
wyADL1TyE/uuNXJibZLOQyolaSEmBnXWS3JOo3BBwULeBEFefXbwyH97eDbH9QnxopiCHxb9049S
Ww+3sSvUspjiFCx0VteLI+uHXm2pWiEuwjbvaBxBdc0aWyWA++Px5ib6YF+IPaScSlLh1/pVAnYZ
iwcOqwvFvcTsBdttQRw3gdwFGHjv5hDOdX+07KRdCfHA6p/QMzSsaDDxwSUQKXdUhELjUOO8JnLx
eV03yaotjfAstPG48RgJ9YsMsueugG6nYYIC9p3fbTLMt1Pb2T8W2pt/pp88Jtm0KU+4/BNpCmK8
sb+LmZf5nZ1k6BoGZTVCIi0Z7+vwuK9sQTWoA4rLibQddB9hxZnLk2/Tsy5uBECtvPC0Vl8s6Jpa
HVPY0P2hP81bqUkT+Z5pLi89EtHD268tSJWSu05bZtfW3/F4tuB4tcqf57ZZynaKqRvaEMll8m1a
M9SoDx/+bzHrusgFbC06ciwAJW0D3ysxrggjsd7ooPCM9RVyyCaULDLLrrLp49G6VSmFC7aTE69P
utQnsc+q4qmOn/V0+RQ7z1+VOnnQVbF+QeCU9xbCSDM2SPzmxZaYacd/ua3bQvK0XcwzX75uHZTd
7nS1i0K7rsjFlHvv7pkoSnloy1IokGSBjo42RpJiCOM50CkVpxRUVkrNXLZDioZqq2gns23vivXH
JfKHRERqVV7IL0rxNRQ0aKLvtKh5nuai1qmtOc+gsVNeXl5Kue7Xs9oopu27IgChvZq8p117NoVU
m2GQRj218vkwe2G7bZSmDpIzKMkUxdrUdSHZFtrHbZAqE9KS+Ca7c7436Shy+Q/DG8nSHMa1H5+7
FZqsuhxBwli6d0XN2Ea9mi7Tv0TMeXcqefT+rvcQ5qeKlfoxj/U5vqeAToZa6nAQcqLcPvZmt385
k36FEbshI58N6u8vQlqS5aLnU5HkH59ze/ZKP4aazYM3oDxfjfVxCOQF4kCHYvWT8V21RMhVFoHy
u2NWLDXJW9vKpx6sa32d6wa3kO3Mr1pIX8oZZaQGevFMF7j87YH05bypmjw3Q3BI+hy5cJ7TZZK7
lYXWzxY25OzcpNcOcvjh3lZ/XUFPLv7DUt0bIqKFw5/Oz/VqBJ3MkBCcO7d/FriEO5dt2LrNqeEN
zb/AB4ZhR4s/Ivl1YHdfMPFayuXkP9c6DwipGc75IxXxmOtaWCv+DCDjaGV76uAhDf17GKzng3DG
SML7y3myu/VyCq1rWTt3Z3luAUlu587h1NjmOm6udKVCk0m93Nj4Xft4bmlrQ7NaVhuqsI9a206p
X7Io2TRc6tklOr0eXh1FX4AqHR2lQuT8C4Rt577acFAfafP4hCD8hsZygJoXZg6apa8ZWa1747yo
V2lBb5vnXDfVmXzplVGRDvpW/23+3vRhVV8WBJ6BxbV7R9jgzJSzjaxeZ5U8yRVe6qNuFvuj0NDB
4H9ZLwhCEYIF6df993X/FECEV6LSdW5ltoa6c5YbxZle9vz60EeDzUQBe9ek9edW2wrWBZU2m+qn
ai1rjb07tmgEYOQShZUrtA+FRjjIu6YTbdPdPcjJDMko0xRdsG3OFlY/A3F+siBtAwZoOqFgw/Af
0/W8Vci3i9VOhWTmXQNb5+jylprnQnSqLOj0Rgx37b8V033Gj7ovjAcwy7GtiFfbtfkFu+CISPog
KOKr06/VdStofrnJOU+UYa+GZ8yOrTYhyb18ympJQk3mZb/uNn/T8Y6QmIPl5Z5MolF/mIeRNrd/
4vQUCw1zXiVk0b4W2qY7sLLOhEtmAY63McJT2bELnY+N7HyYPhpH7GCPCJsxdaGdnqfsAOSMg5RD
gwvMwUDZ412UeInVhFgkQIsgILIf5YYklwqWXlQv5k8TlOYGTIMhiOZnF52rEAVmcg+LnldHR8ou
1ve/T8RZzBeNWa1NGSy/aZW+gvFCjNSLo0awaFt324pAwvzn6WklrvbcHMvAx9l80Dfz9FKgzX1o
EM2eNVG2ZtgEsudFJC4ymg7mJtINmFvaDVJeY9CTv1JmyI/18qZ+r4a1Px/qnIvJG7OaUQtWl3dk
izAUYBR04ATIFLxcFDf32PvfG8mICouO80wPrLL4vX62/LKhqUqq4oVi9knbTHFJ89fxDM8MfqM5
V/XJc4dHpxp3KjddXxbfKc9nJ7mtSkbjf/92ShdmKpVeRNO2+HIMmqslN6PQKlaUxvRQ6U4guG1w
D5Qt25CuCET4fyFGYer7Q3hfCEtEkXzf9TqeJUt3ky8IPy4SoDC2vTZCwE/q1wGi9yHf3HUDkmG+
T/Vl6wpdOlYdAGhJDP573rt+7xln36yiY1NCmC2Fb3D+SICwnH4PDLPyJZRxUB1kJkd+fXoV5pef
rVW56RJzfPt1l+/S7WxJHAuHxxG7I/sTfBqG9YsoRu4ho/PQhCe0TAstsa3ghmraMxGLXdPu8fgV
wirB46GVJxJ0k8oZxXoqdZeFeCFu23cK+VjbofcSGwvRcjIwvV8SOh7HRlueXDW2/Fp9dmKNZ+t0
DvEK6yJ7mW1a7uHm73FsPIb7unxGzkTedI8fMY9AQSQGHzpEuruh3qyJFh6ZkI/X6yYcDBKN9Pts
28RyuW3wZQUc3TjMP+XvbquAwyqbpFgqTSpSez/2myaVzT3n49LXR1n/ch2G6QVnqpQqDjbpFgJ2
n5TznKk/1BrPRNzifoEzxInyAjdSQEwmT7xb2/cgmYoOe7OzBqf4mP0T4Ld7J1tu68mDCcLelAiy
d42xYQvOI7t53fcocK1au3mvWvxSCRKN2whkrZNk314J72GU6tEQ/sBe0I996xwlt4RKZM7KhGjj
m7fNX9RIv7R41oIcK2bKzO9KPBXsljagVriuogHM3Ual9OdI0EXFithE79ATFnob8rQ1ulZEsAKY
qie5GsbI0R4BpyKsAxkfIzh3Wb8mq6ReV+qfZNDSMHrEJThH7EFkS0CRFN7xoqwpZ3MgII0Ej68B
Y1EuU2SS+l+oSHzaD7mUm4+aRUAZIaKcVPKxNWX6GA8pG8xutmzZHTw1uS71TxnwslXaxfMhq7b4
axikjLMUAAbnEGyjrxjsb4+M6ySgKMxfXJruRu5Qf7RSkdIv5kcmPLPqwh4NJKhtmpuUkEW2u0py
av0K8QlAUEJ8+ueXBPyw8u7qLQwD3VNaQGt6AS61Aldsa8ieJpyOuHSYadeiCy8dAK7Vn/2orOme
WGhMmrybb5XaOuDrtabshSx7uSGmC9/oJoOipFY8Z7XDpChCAZ01p22jHSYcxmobvuV7AJr0+jMN
Lv4hTaqYcc/QhgHtv8qTwTK5NTZCp48+iRSKGt5ebHELadOyszD65tEqjLT/9gRsiz9WqxgzAStS
+fdEyavyiNYdRpAakwGjXwbkQDw1CYQgqSck5DFdVj7SBwwt/EZC6ozrmlTckcXZLvwt886C7GMN
Q92+6pcDrVCUFgknjEGQW/zwVwVKIQE5Ds2SVPOALfPQa1avYa9JL4XSkixWmev2ctLAsW3lBEjZ
JvvImF5KIdwppz1BZ+n+UuACIWc1OGfblwTQs8dbvjhV1NjePyygLBo2XvipdmZ6eL5qkVMZRA9K
Xcbqvmqzxo9St/yuZV8hTzFKwYMFESVxjtWq+b8yR9u/LrQrXy4SxCpk+PNuJQ2CuG4MuUhRh2hw
A/6nMF8aOV6bm8KXOIdBA4T7LtHoAU9QAancdGuCfDUwnSqUOs65VfrJUtYAnms8/3uMhImyl829
VfgC6whtHWunHqE1xQyVFfZYAFZSRMNHOBs40lzjte1GG7zQp0hQ+yo8OqYvE+9kOveBvGRJ3TxX
slZo8Qgmt7xq8wiFl3uIlU7/jNPlZpUG8m2+mPsPmbFwVWpBIedaD7a3Oi7O2k67O+lwsJ756Clb
xZbeB2vL7DqvjIaDQHWVWIkmSt8Ifyq3Aunu2fQi13IrJxczudXkk2eTf/b3vU8VBAcVWLddeUH8
adaWvhjatJM2Hxvu5m7ezqX1o06hdT2TnHAZVa70FeGmFhvXCLgd8a30Px1LCFLAL9IgcyxctpB8
YAo6t1Mi9lm41GRP/VmxvdLOptbhQkWX7t6dNL3KhKAYjZixKNNMbIgzH+dXK3e4NKu1TiZayT0K
4pmzVHQfQpt8LxRdO9t+uQbBr1sk4iMeMq/5xl/2UErB+5FJPTItCYEUz7fkumKzyvEfdydXuD9Y
XgW/yJAMtkuAnHd2KZacQ4InW/I9lqRQwmnopiYw5Bs3ijZr+MPL9k29TL5/GobMQhRIhPvvtDxr
A0rhbOeWF8/tKaFo4q8bLCVW37zspqtkhmsZCNGCBlCiFM0t4YyUA1W7L5mGaCXgKQ+3UbTctq+O
nnDW4SkoxvLMsxA2WE7Ip5jFDpzXMThmN1DlB0qz/qAyKK6fcG3dKau5yrYYlEW5Kdc6VhuHzadM
E3SxlTfz8Ip42e9nCiOIHAb1cLZN0faaJiazVA4439usLvAQNKoFrf5e2wIe41ryvflk9TY3ae1l
8VWDGnSXDBZ1H7SWbwa1XE44C2CcKgGyEbzY/SDNiIfxhFsrIgISoWgujnkUA8XAz4N+PnA7lO1o
aJ3Z4Zm6mbefztruFhqIhZxmxxrxFDyDVuiBz6lJMSRn5UBMB8YjDILT5Qn5YfiG15xRPJI74qlR
7k0wJocK/+fYXd/8aznWns2E9x6aEd+W4+rfzSs+8bq/PLWY5nUr7e9MMBrcs8nOjKFNj2lw2vZv
285qWuu3y92CMUTbQ32fHTx6J9NGYr/cKK3zuns5j8R+4Tm27D4GVFTuWO+souhT1bSrTAxBP5R4
tzDOQ2dqrU6l3AUfL4xXg9akueToVr8Gx/DBB2q6pFcX+cp8eOl5sf5SHoWUjfiqA1e3ywVLPavI
o+myI7hZdnRN5jqsVt7glbSx7FdGH79+OpNkRm49K1GLfFn9vC//v/vJtXzRuJNKYzEMDheRIQ+r
7mzI5g6Y0WPQbg7bsPpz6Tr/0JPgWWiBaTgeOdPZHjbj8y1coXDv5Jruu6yv7FmKHpM9/gR3z2/t
opJaS6LY3479qlcmsXypF/8cSXmdLbZ11RH9vhxsRofRcpCLD2F01Ft4LH9UpLjvSwF3+utSGEGH
fK/hGPkwO3mIyP5laIkJVVhXy2T5U0JPonutx6XcSeNyhysxRgdq1k/Hab86yQ4K40w/UO6S/Vvu
qaHWwo1I130fjNbO94QdeNqVnXlr2z400AiUVjkWoJnPO9pHFMwLjefnMxFhYKMtE/p5jkr9AJdQ
lE3yFDX5p/aze/taUsd+TYeLfm1yy7Y3mrdUWCOKor2dBq5bKSp072ilH+VdRMlq8Qg04kBamVY+
LruO0sw9wreazWIMovKY0luSx137KfcPNHwnFEQMck32U2qPNNTUv1eDOZD/R7EHwWk9ysbr0fXe
ZUFXq1a1o0YCqyZQwmQaBTlFlovuadAZMK4qf2pL1X59c+0nqK5Tn8n6IXSXlmY9DvXtOmLvHl2Y
n13egVLTSqM8oBu07t+6tUNvJ++Cw85jHViZaNZhBIdZAHtnrxqdFLuPP2uTVKodgVrZkVq9OpZQ
lbeZnKa/3Mer1+pEQrsMCX9tmF67ueG8/+zd+jdGSCo2KiabuDIkbRjPJzR1CsNTnI6oTnh7g77C
PqHJ3028ghGBdxDNe9pFxrVSUh1iCXYwM5LKSGxonDo28CMoBvPiJhSFYYSZ8J9oPimO0162auPm
/eL4vNROkekUBru3Rd8TjGdjS0wq517tBe7zqln5YI9xpqmsD+cT4eag2r9UXkrDlK6czMLbLgYY
0KPd17335KAHl8fLLbpExVoj0/OCwGml6ddNf9O/9/bDTeeSzD/3NBgnu9Gzt+vvRbmHehXpOLrk
lNoUKuvkskYLKk2UgX9HWRWT1S4q/Vvsotsxni8GpImCTvV4lrboWG+ejewpPl+DKho6nxHWyUXF
F3HCtDjazL/MD1SodET19zP7jVCHsDjrV/vKuJe4UxuWL/3cZZDdJE8lo22ihCoZm2vzA+ehWirr
oaoz5T80bBxFFmNwTo5JMO70uNATOerdRNZ5qIaB5i5llI8VAHkZggJp1+Tfvwph/NxBgb6jRpQv
t/2VXTXCZEGxHGxHuGLlDtkJpqUjoS/Gzi4ppnKoMZW/iVCXAsGGzBjNwtzUMT9ChpGEo5B57rqm
06wGq8lt1/WlfLyotFlshUfkLHMP2DuosWpntJtUZULStkjBB/FGkee4jo+FkBEye6K/75SuhMJ1
lfIkmqkH0B916BB4IXKScPIKx8fHyDfzAlWvCmCQUar4QSZUF1UjBXX+bbCB3hrzrmaS3bLw1ruW
O5uBlTCsYKp1IVFtZ3l+f8Wje004O4V3w9XLnblrUPzOE6WUVipokQbH6MsiUnKbh6Y3D4y0z/x3
PtS3zm57NtReTRscrUfWfTcpx1Lo1QALQPEegXvf0zlRiJGKNgNsoGwlEjyLy3muUzVCtTlN6mwQ
gcggIFlkPTxxfGidBhIJ28HeWjnWItzFDC3K4OuwZRD1RsVAGxQpyGyYb4MGg+lWI6mNMogfsO0W
JyIjAKeeHR+FKlXhBc3JawL12S6iw2CFNPDOo14p6hBHyqJXdnYunDcCww+83zc1t/y78pF8XxEg
rEXFizl7Z/P/yAtVGwLJvJt+jHhADVSGvWR7237VjFDtbc9oKTKNLB0ueTEIQV81Wnh+5/uYXA3O
WKtDv4QHXE1keLL3rephsp6aYeLg70oavChEhIxo85FLwjzLxTBMd7y+yR+bEGu5uAxSKf00yL5f
5j1VTbHP+9JB0h9S1tNSjuVLjrRkR3S8kTV6KCayYnoaMwkf7+UE/maZmUrVucLY2tXBypTGr+PX
7rXm1fI9ieFZjPTvYXpjzRDL1Wv+7xM5QUBfJdBChSJcIqLlkIXM8NDSx3epe/Gwh7uuY6xKGD74
e+338ctg0fqEiEPTDwt0pfKNYzC3q72WtvkQ0e/RfX5thrNqx4Px1uN1X6wSYvbxvi9QFoUu+/lc
I+3Ph6vatNa+9dJ+eXhAZFKeHpGVigv9dbx4vYeWvlXPU6LvORUulaKTc3/tV8lpzDxFiD/8uSSX
nKhO1HA1RSKHfXc7gnKEw/X8VEUK8YzV8zBhconVF5/kRYYhkhIMigd4ttdztXHp7fub1wOHRafu
LNzbHJIsNYJbTGPwPcUr3/V2083PuhLl9RCZDDiqDufm+l0jwwaBwRoQ40XP/N+0Dxeo/jkWIiE0
8Ktf62iZZrh15BJ91ei1ey/cIwwsKBQ7lI3DHCJllMXFvrti+2i5TOTrQnJ5Yogk1yItYC5RXNMc
yk0jCV4hkin4D2wWYjNhziMq8UXkMaFEGCKfyxHmAAKaAXrz3mbClF1/tvfuNQxisJj7KDt/Y3I3
m1conzA7lrJe9BxS0mqtb9+Zw0+mEisuaOvMnHv5Qg9AvMok+5OkudKp6bzLteeKk2dzO+0IRe/Z
j9ZCvXgk0HUTHrB/+gXZJ/7TKQ7tO2S30JOLjb2JMv31lOPZJ8FRsgeB7gk1WHQ2f2HsoCGXUmiC
pZs1Z/HSu5w797b1kEqi6droSr69zXWFxeYiKW7xQX4LNhJkBIEz7wT/xqw+DsnHquFL1KHocDbQ
+v7HcUM/Yb7FtHB3YMO9q7CnPe/f5RIm7apAlR4vrJJc9CAdNaOOgm7r8DcjalwO8l1csLQsvqCr
2jvENUZOZG3y5yrSPfWoUueP9sGWzJNDkosXo1w8HxX6dzfPHL+AfSgPdiXoIRWghdx9/qkU6ulQ
bnV6qyZ5UU5QxIrFEOVxaCcgO0/1lRq14Ue5bvVkgi4Z9UF5sC22U18R2oStIMBNppdLeZW2rl7Z
miVDzN5gJmz4iowBOIYKW1j2dMRCVoaZ3vXPLR+tNdOqH2Vb917hT22w7d3+qw3uej+HJl90s0lG
/UwV6+PZu/d2X+lrNSmPyvOkfO6lw9OmsT82dqtog2qnvjO4RIu35+CQ1re53rn1VIWIy0mtV5Wh
djIaPTrPbHzUYmfSgPl+TZPBxgUPss3FVOLDYUoT7TGlYeVDHF9SDJheCSNvu4L7WZ9ofmWofWOf
7L5LH4WPYr+GENejK/yKqorvNCcB3a98ZDoOHJrDcnqI016tsyF2vJGxtzex32YVBHpEhX1lR4VY
kEYnOdZoOxeBVTprzabagsazUWkgxEp75eR2rFd6BRa+c3jP9Ez+puKY7xe1Bj0a/rsjq+245/vL
XgEuOMh08mOS7aUwUuneK4VXyfTs5ZleO6BuppbSW07FUTpHZt5rZ6ZiX3BWcqOSi/4fEi8mdJDZ
J7V4e5/1t7qxUqbCFYIkJ6kZuu8kGPdT00q4HkRXytTBBUreJsK/HaDxIu4MEU9mqNWOCiJweHQI
zPvtyPEPQfium2oI+wgCzK6d9o4BeVMxAnyNmrV/FojeYTYSU6K8PwXxb0fTass0LbG2y+iXZON8
DLdEizs8NKuYa4jaO0GqgcYvdCS9QPXWET7YtY1Df2+LPIK5HhTj06nNmRY7xtPPcIvvEv6sHijo
Ulw9vRf59WD97u3FX1ZLmCc2h4eHPzUEsPo9xjdJT1Z/RG/YQTBfYcgsDkk4x3BoiR2m64UAT+iI
mhTU6/Gki7F3PKYTSviuA1h0N7mEUVly3tDTEN71fPqp5A7Kn0I1bKzjHCApO1u0FQpX1xhJyy9D
nHtQB19MCsVI9fhQ/N4s9Hxg5Rfaz0ofMJcL0z3TNj1VaNaV7MP1K6/zvLJ/IQHwrNN/0IMmbP6T
gsWXqietSmPOdiIqCEB6j8xAcr3NJ9ussYQLw7xfHsgblyaQzyx0BQelrgpmAW7ZHyVXT3s7NeT3
yuGFZ/OmF/9CLq17esQB3ImUyKuL8W2BpjjIz9uU38zoLs9Mo2mu0uYdeXXdwljJ0yby1dfyfZKm
SfWQrPv7J9blfbIQL5drX/lzlPpE2RTP+aV9P7Zqye7UvM2JaibHXFRYKyDUL6SfUAAuPeONCvPR
JTcExVCdU20QaeQ2jerfQ2aQzQ05+fPYTrW1mwV6uZqIITS0p6VlCWa5NkFJ8Jkm60bHkKw3E58O
yLzJ/yjRQWFc44+1400e0W45KAg1NMd+L01RoRALOaap3DfcUSfjotgdXb5ljui+u+/Mh1RtnKk0
TXbZGbhjRg6j85F/vw/X09P3flr593iXjR/edb1+rAY7vm4/LXTnA7MvpEZGLPer4yqCzkQGuKZH
7wnWGCJBLTrVZTXWMnTW3cVsbBJXUsfRcrSf3kmebpLFsxcafKAQAwKe1V5Rc2Xk7tx5xqIox3VV
/ttH52DUYwNJQl4Ds2a7jEDuOOWdVTU5SClcITKwx68qpfZnooYMdWkHwXYVDEGFRGfmNyh+iozI
x7tqh23Id2vRddW9f13C/KlHT8H3NsDnlZkrm0w51VA7Af7suksgQl3jIk/JM5v5PtmOgHnqJQoS
oeTkWTeDkA4tOoShf50Ovx5i890kCGma0VnqiHNom7vFz5AiFZmNgA8F1aIQ/FYtTXo3n4yW+GEQ
hPslHvqEmLfD5BnGkpZ+xJtpF+hcfnfLk/3oAPVZTbI9V+E4hj3poA/TZrF+qgAbcNOAkbh+HiOl
BxpyZZmDwrpysD+AX4q8NxFNjvaLSMUN++4eMo5OumEhZafaD7ZyuEdXyqeqFsmC/K67lJGRYLU8
XbAxxZjVoe/4+FBkCPEVVg4sxKhmrab3FvQL9nIYbv66vPsKgWE/I3hm10I0CyvykfJLlUfyQZxL
AiIzkywGUXmb3ynGa1H3VsZ3TsJxQJkOaVdIrowWj3T2ey0L65VkletQg0YawmeqKaadk/lfyx/y
6ha4d915ktslYBAmla475U6+90yUDdgyanYPWcG1rzAScDMJa7aG911EVupKtwKXQOHxDFbb/avM
xTI3EpqtzYepY36u+u4AsULVGMB3IYpdz8NGVUZQaREHCItEB0OBiz1o3O/05gxoHsGgt61IGDmT
z2qrOJMV4teK4VCeNTq25R353unSLMgyDE9p5wptZthgbWGEfL83/3h000L79O8YyTohoVLaFmQb
kyRbbpZt0sEmBf+whBEYBFoVSsuM1HrW83f88/OigxN9zv85DNAmw/GS3Iq34/1Ix5XML3dL9JJw
GUpUOvNC8WlCM3+ymmwGeLNyZWxR9GySu5AHchQrYhkbntiAFdRnlx7y6xOGICb4tPuRhA+rWqLq
dssXw6zSsLuWdmqSrzht+3OW+bMEJy2enzs245Mw7ef2p/i9W6eC2f30cP/PEK/DJPt+1Ztsz9WN
L4N1SNRCtSoU1uP0EWk9Xyas5w5teHqdnvgyJG+Y4EJZL2iRdxUQrm2giQuWo7xgC7hPxE8AgZp9
EtCrQqv2EwDrQpPjt8CDRa8wgpRTNAlY3nqcuTVkV2ksZUX3WN3aWHwHOaWtDD0jCB7VdaJpJZxd
FDQpy0C95hbMXHG6NeF4JkcvWC+LzCpUIuNN5PkaqJPQlZqgMJsFsuuGkRTuYQLNwVP2aI794P5s
h7L9b35YDjGNlQiwyX6aF2wCr67gQtPOABwe5JigA5sMn3ZOsxHIV65uAeMrrbJyZyck2Ue7QQDF
fXLiWZdaAQ4t1q24Z4lxNqAXAeHfVMkMnzYynYcReuq2J82Yyn9p81Dr5BV1D69oUbPSDw74dR0d
/ilfnud/DixjJlITgkacSv8qz0Fx3dqWWvv86FpqbVb0pQqv10vv2dQmQE2ux0dnKo3tfljbxoXz
mDaNKe5ZEoihPIg22dT0A9NIn0S8mznfsFckQMPqVg/d83/3UutxhAY15d2bajunEUwIgCurPXOm
MbL5nFGcqM+Ora3k98g+xDf03kAL0ooTSn5Va7vHueYQr1olmvN/W80+z/pTcl/H8dz89bv0/opT
QQN3yJnOq4V5kixOcZgeu/vTn/L9U15QzA+embsOEzeEvs3idH/ZTsvrmtlLr1eyFAq+oKlNUtG/
D5mZQWzFxgdtG0F/+r99obUVhuXl5cUSkeRzp0jGvgI9229XrX3u2lpfxP3S33zhs0idXH/1hTwB
4vt6mo50yn/OBxuRMB59odpTx8yfTIVRLN4dUE7qN+385zAnabSdFrVIEnIeuVgiENljNnSr7VxJ
BWIAmdvT9bnNwFQj8x8hyFKsxKEIZ6noGCnc4WI7wjsuYo7UEYC4VNnrWuovKawlLra+9TtDcHbi
eVCJS/Gd/wyAfLgmj+Dn/4fXR+dRUETZR9AvcEwYo2S6SLxSdlqqjm3Ha95gPeIrbAXLFuBGGAjL
VwMSDa9trCqkwWzvItdh4XdDVIjjJlI3ecTwi/PbRTFMapQxgT5g8MNdqakNStXpWY5rKuP7t3s+
Ui9TPVn2919nSrPqo10OMibwI4pIsd5DxT24jzRGUKJ7um9vtjwFwxFi/mubNymyFsdoXmlDF8zd
/RKgLseS+N3rdqyropb1MpciUcAVGgPmqvpuzLC4UYfhVYEh38M9JVe40cYezE2Mp/j8dNke3UeX
mz20NjNc8c79TQFHPrVwVe/9R1d0GGO1CL5kDUg461H+nfywfHFrrtdisLwMatr0IEL1QwxZWDpy
jdprflzsn/IdqbhWiXdUWEV++eLRCB8F23GuW+vJZB+7aJ+LS8vmUzlhMZCNygVDJUBGJ4QVCzoA
9zQ6mnDjohw2ydY4ue2qf3vXL31/AsCFPyA/UDmkky0frSbgawvH66aRSUuqpaHiEcLEED2G5kbx
kUpPDrWjzeUHQwzmWo43Q5hbCovgRslMMYqPXtCgTUUV2BMsl2aMCP0vENZaFRhG2J58oCjs+9U/
Jrghr89jvwTieMoOl2MMbx46MrRb7C0scLQNDw7MwmuyFrWBnBR9BRhO+HxwvUfKU9LjZF5GYSB4
lBQqst8bWaqhq3hOkfqDOM1E/G3ak674RyAXiPuY82CBTwPl5EgfEY63Axvqm3mHJx/OjCbivuLo
sY/hHCB7R70MG5JCVjuizWOyNKGwoP8Khp6JAZtWUCC+HCl1LFIZPmEQJKHfMQ0yArvhCIjlQ382
fWyddH3Ygoh+Z0JW+C94YRYrl+QP7zdlhPZNDpW6yPrE4ezx+tPupjVCn9tPTSqbibb/gKjeIWnA
cAAuW9kpfF2YYJYyfFKBOzjBn6CfvFQ50vCDZTXw9CF3/63fSb2XEf27mHRDnoJeWN2YdfzUWauI
DNUG7lntkCqdX2pvYXCs9kwDbM3s/ev/Sl+5n8oP1pep6KiNP9dP0TbbILBQfBGsX4Jv1aFGBkkJ
gaqKWhaNd8PYwzQ3qVMmXhSm4dABB34PnsLoGURQCI2DL1nZ0OOdYQtWL4DeVwaWjtIU+WefnKdn
oIGvmsEYHhLKhmeO8yeOL+o/1QbzHQYjiJ+K8a8V3Wh14+alGwrlkcoH9D04eqKpShZGIAuwq739
lFATqwxLwIkHu0+z327C+pbsf/wqQzky4XvXvDp4SZkhUTGKgAb4lfvPUNEWEkHG4wU1Xmq0wvoq
qe+AYO8mR1nGbyPjUxiw9k0YCpmwBazzZmDt0MPuboymuXsIF3Sh1+3qL9tEeLAyFQByYtJZlR3V
DGeDnu0Qym1kQMUOAeWAD5Y2DUA8VA4LrMqgg2WgXEOFNkBcpjs/xQfjuJR7SZ7wXJPNZF5uH6dW
hE3YWwZFkBWq1juXc5yWv1eD+8/GHnnYiQZlEBAXNeWMhJl0wsQ6Hl7ApzGby9NDrLgnavTb6e9M
Mr8zAOyUbLA1HxqPM1qiAsDU6fgOIXDzSagtc9J9oJQ/eQ25Zs5GLpPVRN14JZILecz1R74eH6fh
fXlSuhmCNEkqkAdwG7veRRtSP5uGtvXO5gsIbf27fH+z0GydAovJY2tllLuSXV3Khtux+OuC/cz6
fiCxmD4p2WPKjoG3EmLL1R8ZcAC7lBGjEKp5FIyhEBYKKF/E7GpP9KoTlctf97scYZ2MBGOIKfwA
2CM8fMgFeU+k0HPdWsA66GPy+qEvNhhi7sMphE8hmPm1vLUpdner4G45+gpSuhBdSkMWmcSwYhZ3
sJ4uJiIop43JPmEXWlRCM7M+EGEiaBDZhh8PwL49UvSryj2ionKO1+hjySnFtGC9AbwVXY6yt2FI
Lewoe5CXzSi47Hc0HJpWI7Bn4zy7bkIE1nDA84UKvzebCk1s6wDnZuXp0pFqQrk1rPzSQNupHFWO
GPzz6t6CvdP5JwSk7BPK89XvEIKz6vsePMaOEbsxt2JoZTyH3Z71SYwVin0oiqW8dNF/kW4CKysk
rTRXnEu50bcf8SB66vVx0T9JVs+eWNxpiSbrSJZ1CFicXfj1MFKIQOmRk8L2/2JlwixxpUmW+Enl
UDPD1FWGGbNJXshAnOKy8XPmJ9PyCLplFU0GTfu9nWq19YmaDOgIBx9TZlMTpHCl/XXgX0eWhN10
QdGBAQXvVhCZVsGg8GNvCyCWR7eAu47ejRfaWh965+ly5Iabl8Y23TtOn8rfKC95C2mJczq6q/s6
BLx3PsyX9t/y4oPRXXHYbuOB8WdBvTJDmcBF/QeUUAwtlsepHdxK9/Mx/4p/gSweOhmOjh/w1mpT
+NNb0AkMjpEUKf30aYjRVDNTjn8LLYjJpmRdN2Z5gJUmxfcqyRp+Jxf0ksJNSrmSKYEE0bAXnw+O
BAymKWUTxy+EtTxmWJSB1tAwuOentuofp0W6LrS4wh/IxpdnT4Y0OqrM4uz+UpExpBYR8OFSjfaf
l8majVxU+XBVwe59+73+JC/kF1v7+YBc2NwMowj45RVCt6MuybJM8zp1B7ef57vVdBkOYBrtWAMW
QXruvjKrEmmV7B9Iso7M3cR8xlu4PhMaHGEiJ6idMIRjhuTNUeZDryP0Y74LrGs+lH3U2lMXgPO5
uLSQ4XwsehKQgtBwC6q/PIRAq93c+qDlKmajN8Z2fNyG2G3sTRajMiBejKxJr5pi5ACyQjZx3Ubd
Ow32K+ICrlMohWt91I7MlsF/wEIcztn1ZrvwCU25dE3oQH2FanE11rRmZrgjgFCKSZBDQ1+3C1+1
NyYs/E8oj0FR0mxdqUnJUVzm5mMOPrpFfVLEJzXmFAAz6bYRoJDrSF4umN+28j1tNAH/w2DitYa6
CE5DpYGDJKzSPhr91MkVWvAhAeKC7Pc1Ki6a9/6daknse3RGvRLjnoWvMTdYVQXx27b1CEjeHtK4
23Jlh4M3k3y4sy5FEBkBcznGwS8qO4lcA+HpFK3eNtX66iuzNvN9uH294wl5rF1cyzUO/xW1bySX
RbcwWN/iQu4lq9khKiblZFnpXlEXo/WfJwpw8fsSXSvt5+A2UmpadBckkvMaoaLrVjXu36NGhatx
3/Zqly4tOeXGa2DC3C4/ufNgg66opNJXhjlV1OHrQTBOCyolkG7tdTYORJ5ck5Zo3nDiQnc7NXSd
hpURnb/uIIwCxGhvCJNO8TJwrAaGd1XuEbErgmE7Ml8noo99hZDZ2DeR76OHTQyZVvm2Dkwfkwxb
ixJ9Xbj56IXw91eVq+A+fs/RVEx0pSjYIRMimnFWA1dSlnFtmf2FjoAicEx4EmmMKEoAKNiVFoi0
SIY26QU8iLJQOIevzkhOjRk/TQDqzQejTcV6Zx7thqJ1geWt+rvseFEBjvbJcEl/qe2oJJVMZekQ
hFr9P4NHfL5Gnt7y5cwSK+lGC1YP70tIgoEvT5PPmuvkkLMsT1Pvec9THbgdwoJ0/eaeam3Xmu3+
Xae0FgA914op9UzadoR/JSMWuQDFJiIsVSGO4MIrdo4jWKe45/MwKRkAWlLhZ6YcyoEWdZwiceEd
gBXKV8G6UXXkpEKZsLpKdu+rXHMTF8fLDMTh5WxobFwiEJh53cUGBpe2kL0w5LE4Ln1UPtRYC9ic
l6HtVx9UR9QyIUXg25TpFAMyw+WP7S99+GCqDV80vly91XY9OYT3DRDd0/QiIlqH6Zz9hRWUVv0q
P20dMqBR5i4TxC0PmBznn9z9tQjwVuwIWZRBrY8wGJPN/J0MmuqE19PNNlbLCWmyUMFXs/p1Mbyx
eXdXY+sU0eu6w1XPAWEY56PqNzmu9efxZyO65hx8Xzg8lD6y77P16EJuLRhORn2Z/udD75h+3r45
A3JzE5K/P3P6ev7QD7pL+Zu7BneJNhi43zr9Q2dQKyAcqXSvq21dAy+sPeDFtxZ+VGDsFqZiMYSQ
v/y1XgnS/KH/TyVaRAP36v8fSfe1nToSRAH0i1iLHF4lkZMxxumFZXtscs58/ezmzvXYGIOQ1N3V
VadOnTqMm9cJmjU2dhMtRE3imlgydKKj/LN0r9rnCFx+B1090I9+roQ1hmIw4wCFe4jxFCSPdXyS
q5bqP1cpjvUxDiql6k4UIPxMRX8iPiHNangs9JbkPESfsjsZ/chT7ZNOgd+IUOXO6fafW5JtCyP4
xGEc9l1Aru2aSpsIz8r8RyOyJRqBgOnaBU01bt2uVTiFpA0kx3fB+dAhoJQYmIQYCe98LzCi1SBD
I4elc9f+DMHdBQK9pTgbWkDwrq3QfzWkUKRGQj/D9lY0M23llN8E+tXyk89+b9EJWJyU/rf2PJCu
3UZBxmPDqZACGWVy7Wt3l3rZA5wQ22RaV0NgagCWNthE59vH9NYozfAyuajYQIQlUE0eflCrpE5I
PNyzZLYyZBdyfqRNGbty73wR+pU+8EhLNFYHSw4mPuIvJbkQO4S504dVcBRIGXAHZJ0DArbv2qaL
3IVP81JVR3DN7drA71vrEmK7Xm6ul232oHmiUSAsK8AA2bWnn3SWKtickmmFTYcrJmIxENlKzcbU
F8CeR5wNmgeKPSud261z+h73BOXbyUMS77IaaM+9KLeuQJlu+U3xSr6dC9kzdsN93XTyvRSOUq6Z
7401+5iSM2mJc+lVEg0sIEfGx19dDOe3FuTRKlCTRdbPJMn4chm6JmgqKPDhKfGT2GZmazHkwG/l
+bi2we8Sh4hAQ1pMLnn9Wf62UCg+MOHGr30iP9ENEck1kLseIbE6wDvo+VznfeDmWkX33+Og9Lob
ltsZtebpl+K3TEUxz/E0eZCFFtXl7+1teUqmo/nI+t12C09BkPHDfpL6sE6ALYG4Gdgee32oA1Eu
c68DZtGY+EOL3k10T76D89XnKSOkC7dzAKcFdY6BaIYaKwYg5zPI7nOT8t/OGSga1oXHBCwO9RBQ
H8QxRgUdjJqG1Tpicqh+h4J8UYvMDhAOTqciVpVXudKstArarqzl7yGG4WFPPXYm15ocQ2HyqQP0
VaEiZC90M/O2eXKeP+U+rFniZJgbIUwcF7sbLrSyLCq4LSC+dGj6ZZTt2JsOx+aZjm44ACGNYpQ/
VjOvBfQ00k5hmvC4ue7b0DS+8GQjlVGhcge9qFAGUUlz5bWextRFQvFK8fgiGMr9ql0ub4jCNMcL
AinJvNSePo/7ar6myf4Vd3FyrG6m1QwCTaabf0cdOn8t/ttjm0l9PSgIs2Tfk7m/f/Ikpfc4/Wsb
0wbKOO1MLklJiYWqtmwz3dshpV07YLN1qcP52Ii3zzpXA8vcXKKUHOgyCu6tRaSR9RHA2C9IUnMI
zpTobq+B+knrnH4UJT2acJt9vVyom97UD1100MO1sZEEZHnqeBTBHRbqIoAZ4zZcz/IFrOL+Nfmg
NmvEKhiTLVYUY8rLywCs5wN7NweArawPgRHnui5z8CdUG3wOKpSPat5lpXOdKXWnHjxpsgcQK3xC
mm3OnEKmj3YVahThgcAJuV5efhrxFeUyCLgogy23LBA1y3iMSOg8ylW6tnpSLKgKonFpkrJQL9Wm
9qy0T+TUDZD/plZC2uxJ8wdd7kz7kGrLx7NsTDMkLaD8pZZgC/dSKDM5vgFPcuy/GkmmwrZ17Aq2
ndOdQRqsu7sHRiwnEVg0xO7C5g6BapEqFRzZHbYjwpghU400jO8i+EujiY7MTfkpK4WGi9uHTMmK
y4gA/2bm8ckNFjkIthZtV8+CnifN1ZC3cCo+El6Xro8Rnu7dr6FPcB7mAOGtvUv5FM/xBXCZoY16
lqJzhflNFY4tUQiN1ktL8N4Zp5+dla/KpYuDE4JT56XbIgWnx+ad7PFB79RbcKpvrIBdT15ZZU2u
ehlS0bqznsxUCYdZ1U1IdBTrygzxTeSyFGi2pGQlCMmc9mXa9vgLzhHmwkEMjgo+VaGbfb6smndG
IB2l1hRHzSny94QK3s1ow2M7RuooHtqpZinfY84YJ3yPST97ekqdQQ/cUCK2GyqD5vuDFJwPRqxt
PjK1pk26WKfISAIyTb+OLJJCmxAzCh9vqsUlV61pQfy8rWbI9iCzcgzhsUkcYrnAbcZON7UZN3cS
w1n0vWvgU4DWNGRTLjtkzNRr9ZXxCPzvLTfsQMonLoxEPkrSxUWUEoRGkn3TkGOkqWTFaMTL6q8H
kCP5RN/DPa5dhjeCfae25KuwVp6V73G1WxNtLNbJHa2XYXBcmm3DYiBlxHdmvAyaujus8oAVcKvs
J2io5PtWXXPauixMSF4GbAo7w6hOflhHrKc2xQNHFolZsyotC0op3QhMj4CgBxAvHPRWkJY20kww
yixn7IFXBYLG7kHiR9Ao0TCgo1IXCKY7MBK3GyF1skZDvvxn/QcmP+DxVxJenZUgVx5ZQbUa7UID
90qe26hw164N9gXJZEcjpaWCwJzL/ZrR16btERhEqmjg2qUVUFr3XUdRRA/tZFzwvoPKY9PYkTUN
UU2DmTioEngw3g2lNegmZAi58w/gAMUucnYxAK38PF4VbACJO8iIBk6/ygJn7WOlxTdu96INiYbo
gyaESsTvsU0DOTqoA/vgWYPRwHQb8C95B2EZlokoc2NM/EpYVA3LLp9aB7NnqYVgy/kbbyAAQ0p9
b/6obi001F0bkX8ZnRC3COMASbQeePocChC7kp9n4BlvLtB4+DAsiLNnsEPixxq4a4J+6QKUGJg9
4riyA5cB6AjelwJJcpIKGfQwtm1YMSNT3IuMNYsTgCRzXVPiB4XH+xiqLUMWgBRAhFS7lbgJTk7I
Sa34Ca0STSt4tOqKTVOuQcyx1k+May/TFggETdWM2Qbv1jVSnwjJDB/EEEJaA2iti5XCeObGLQll
rH03WouCdTB1KBTQMY7kwZ9h3KaurRqKg58Q4FGxHuxZwUnXh3PT0aXhRqAexSRDInFFMA93mV/g
tNwxzogcAHiXwCbnJvPQu7NAwpSD58yrKQ82feoANaaz2EYQlir7tXgyVNPeJGDy5LXASmgB6NQB
1AWiO78hpQCLETMiXQmaBuIzomZ81POZiwLX5jMA8uyGPMCHwgiz6YZ6DN4qvk2XdEuT6y9E/5TH
cA7CDwGoF73bsnGkyABXajw1lmPeWhT72BlBN5eoI4EZknnnXhBAE0ogVytGcXHCAq2FZw3eIgqz
M98iJZJ8Cl2a80VKQoXe9pcOgG3kXFBzr7nC5Jcm/u2b+vTte4thmqSAlDU1FNpjM475r33xaf4J
SghKCUNn5oYoNJvjtZBMablHe8G3EnzoAgcC94liwPj1dvkTB69gD0QEAdpvj1IMLV1B2CNbrPPN
vpnYkAuFa6K623/rATst9W3BoJyBr+kqKubKzX82quMuryee6VwLl0pNNolvG/p25BriFKGhEJ0i
tm2/cnmBzfw7x5DcFSXQlNjUVnkzmXZ7EBGuW2GqZqese6qpJuvW+ieO5yMvtNWJ/0NGFY6U3+Au
RNuOv0S0aTtSziuXB4ZI9By6WYukBYLQGzjq7TuECe3gzryRY0TjXGW/xYdWKhdCR2GkE260sOlA
ynjRF0Tyx0SWm9WAJ0SH87h5ZiS8xfPOn6wxl+4K03TWd65EtNjXN8gz7oWKogl7zVXlxBN45s44
CwiAfGP28qflfbD+kyYva8rU8NOIBFt9xacFeT9hiNMmbevjCMk7clD51HR9odVAafYf0furvjLe
JSBb9Io0Shmra8SfpWMwRfMU9hpn3B09SMA6FcKhdcZIrf/91zzelFQZ0bgg/u517qoI+ABK041n
qm/i+GX+CYFYy8ZyQkNEuTsM2Qq97L2WfIYXVTbBSw1FaePXhXK4qfWKU8mw3R5t0FlvG/a3Eb1f
XywUpCuC0KXxK6/B1cALuGdF5Wlk7UmcBtX4kGhHnUjF5CRtoBP1BJca2brDvMZ2LkPbZdC/MNZE
T7/dfdSvO7UqBujdajSTrGP1cAG0yr4txL3FgmyX54WbYy2vXWta6xmix5n4tHoXhy0oDty1Jeic
lmjjxGDzgXg65xzpxnkmg1Yrlap3TPfqZFbLbTrBMT83T/D84qfbojDkontR5qpYZjBjtyeEQUml
GD1uPVvEdCF2DaSuTWolwzZiiemwHpgjYb1cNRSpCvXRXkHaqtC0W7Fai9pkaCzHVW4Jc+eSbM3z
Kh8TyB56u7jEv2J7XHmxFtlsB1Z/JtC6qvcPBs+Vc5GselbSfnf7BmfZwy30oMMyNB8t95vctF0v
H6KD0RgvJhV7LWwG1OGgy4EAQTBJErECIVGrsSc11DfMIA5ZYUVm/fH5aTtik1h4yz6g9JAZiNbt
mw0+dymEIyI5R7M8xDX+LuEIlO1SIm5WzlXzQ54+xDmzuc4qplFTnY0AAKyZ/pY9NudTKKSJj4Td
WD6uyR3QRdxNmS5eLSXxE6DytK+77Vbwlht+6tFu5au5y6Yha7g+9TXuZlw0bnDxTkcmekqpHwRF
hTpzwy+Kr5qpEK+O7qckSM4EH8waMg6LGuB+px874mCc7yBaeSntG/ARJMj692nH33lVP97frKo7
NmfOFt/eyOxKRk3ejXIYorAOgw83G8p2iBE3sbC7xd7Mq6E1NU7JplFZqxdeU5BHQ8prSh9EfF0G
9PEzv+B7y27Vrqvv+bnvWUFG9ntQ2I2U0E0/E33j2ywlaXmzYG+bDlQN/oz92nanh3Lv9DRZx5qO
p5Lztmb/k3Ml+hSbiNvPTcJse8uljfQhZYMmm+/g692KXbpHwuzxvu5Bjr/zQkN1M4TsrrsmlvVo
RgZ6b7YRMmbxnVv4+89sWcvBpeqdP+2iplZ53WRbB/ZIp+yVi7pFa+BTzRDyHD8DR/n3PiJFN5R7
lIFXYHS3/2Pub2Jbre2HshTF3iTdUDnVmhUfDBRlP/0MXgO7vN2Nttrj6EExlDrQEpmF82wclEau
10dHLpm4vhFmPi0Sz3H7qQmHnHdhFEQXCLgMXL2s0X6A68pR/to/X/r77Kfueqowj9iAsNJkMR5I
9pyK1XB9DdC+RcVflZf2USO6gTVp5dCSJ8aYBkk9cR3CXmvCQASiPxIKxLecJwLsVsO1y9Bynf2A
Yba9+2xwfJ6Hvlz2Wsb59r2o6EXHpXM+Gm7v1l1o535A30SlQqaKIhLLVLVCrZYBV4z+hE6pvGZc
1aEI0Lwe3fZD9TiLY3TJa0Wc1m2zKrrbvam1GMdaxdhbL5EUcZo9J1ax/DR3s9/SsO6Vucqf/tcb
q7oUoI7s9ttf6/eA1aLgx4a4aDPY164h1w0Afnhrz3XY0IfqTIhmwGkxbpeGJInlQNJ8iS082n7u
B6uamogRGjQ8iP2QIggJQ+nREVAE2GkbB4Ba+xf23B85lwnf/5b+CQkODtcRvxdItvw0ZbbBki2G
uoo5VIC3wT5xq4hMJ/JefPC2DDSFZnjvQ5AyNwvpYyvrjUzOGqF7KAdArmX8E9QLkZtJryj9+po8
xeoNy/QZesVdcqz0ALT0VD/0h4hK8bZ6Suq0KaYIEbfmMNu5DE+anZn6Zkprtk04EvjZ34FWIwPB
rOgHxK/bE9tihTfJHc3pQ5JDRd7t9rxPNTLz+vU6UByw0af1o5TpZu817NHK6/Zz3V2fhWiKk+J1
qn6c28+j7C10edktwMDQUkUQdq1J5aUwP0IiOrvclzZoxZMugTqkjLUTlHnhWnD20nfduxQbTQQ7
o9uWozH7yFZerrg0HBm72/3ccG8pagd0//qfpia18a7OHSxfEDzLLfBMYTQPLHZKiKRACU6ohQR5
Ij5O4/2zMKFFnOB93ob3V3aj9OXv/gtks1ZWWpmI3DbFvbzBC4MwztEXeqLoDSHYDXHSSVVfqQYV
6tPPO+lB9jeUKBZ3dafMNuoKEogtmdc72nRdsgxImOFhzG/1yn8SZvPtl9Zdeaqr/LjMt6c3pMoF
K/eOJMetk3/P9MpP+kjS7410aSh+a7MjuzI9d/f5noTfqlCX/yucm9qU3bIjxVwaNZkg4/IAAj4h
7xnLSa2ur1h1xTJwPsoVerfcSKTAcunCcFBZCDDh8nLWt2TrW9zv4+d53swHdo6tZrl7DhKWTjys
jfp93t5TM9F4TYURPqiWTvnmfPx6uv+Qd68QtqJpfr182K/EfFSGPCAVWu5YcNxWECSQYVl4u7i3
ClfEgiTB7mDG/O01pTGnbVazQ2KDZMDEhNoA3EtPuyyS1/BQ+iyea3oJrvS9LFfvZ62A5qH3Wa6i
Lnhg+w8B0PWS7Oaw+XtnVxkUeBM2p8zzhL9/Bz/qyzf7XaIsmmBu0n2pTJk6xPy6YYVL3MsQFHNp
Vou+HRHSpR3lqV1294Rokw7AhpSZ0LBSGNKzEz5dinUpb334wP7qg/aIZVwT4Pqav3X5sIYACLYl
h90oITxXeVDoJV5xvZi170bVFR1CqVrbbmDDnyoFvE+07fk4uQ4xG6VBVt+kpd1DFHK1GZQk3dEM
1rXc5ZvSIMrQ4lJD7iA06opLPhA5EijxG/o5Ve3ej2YktsLrLzPFGZ0POFfuDEBQXg+XHwZQbnvB
IQSlLJzZMR/YomH65n2gu1o/Eq2IQLAOnof9y/NVwAMlkKDzTm6ZJPOvVlHzT5sBF1/Zi2mtSCRe
//rhHXaq0IuNVWdeOLpCK66bHdBmHBrO2PA8UNb4K+ISmDHslXODAL5tH/kmdZb4lTYK99n61ePT
bVMJlX72Qh3F5q0s/oAPrsqTsWFsNJOuWxhl26pIIexUJjqiHuyWjf/lfLlQ4Yht3dCrq6mNv63S
Sx9052iRsrfhKmQMC/XUkxjRxy5HnDiOLFcnXGRAovU+u+0JizaRZEdbO0DQtIhCdKQm0Iuyb8K2
8ezDQ/COMGS0jtMNfV1DvsZ2CaYyK+4cVqNYvf+uaqd0clG6HtI9ymC7+9ayysUFJM5+8EJCyiIC
YxyatlhACUnDTZ9OYAAcQWJwW5Qg6VZK5qGUaBGAFouZhyPW8ydY5cpOGOLxaUAEhVzo5kNTdB4c
HFPOSdkmFde0KH+ngm8GPCrFx8/C1TRIs4RvnKyqENj+doTpKhAjV8qIRaVXYqBHnJUgm0ThvEqR
ape0OKW3l3so+SBsmxuVvtDGKq+3YeX1OFgHnRhcj9m0U/6WG55unw99iGQlU0MUw6n/LmRqZokm
eco1C/O6Kud8wl1wl80lQTwSfc1k4oifLKABMKKMEJFrNExHJXmpEEjk3wAOdu55lYAjNE46qi7W
EVsouEbSebperXar1wix3XubBgxKDdckOn2f8Is1ncjW1Pm27r/pICCv/B7Drzpy2TrBNe/V/SdM
NIynmIcqH5EyQPWFax0FtkNrXxfSnXIxRcMVQbRLPfX6/dz0X73WnERNPcyfX5rPkUbG+khr4PwU
RZ1IQ29tS6NWq9W4RPE0aqxjfSHjRmJi/IWmukPbePQ3GG5jj/5CS9xp6GBebTWGus8PGzqdTCOp
1NHohq1ksNLRsAWx8exo6IU6MfrnyXDemNrVcIdoD3iyMRwuaq1heGlj2BiBK7kP8+rfHzwvHKs1
fLxNj2h/9454+Dfyamfyd4vISKbvP7vFCz78ROR++9684T2Q06THCUQNwBb9P/ebyxlwKIusKX5M
FXoL3SOmw+KumoUYm43gI3KfmpD1WaiSqEj+h5LZItE/gHqnqaU6bST6gd/2UT6o2jKTOiERJa8H
dXiAanIRXvJMf3ABd88w/Fmuev4ESqdcyP3adb1r+j6UC0CmjyVCWTN779iQYGf9wJYWfootWYBF
9MddRlyvfajFCH2WpHNwapSGilbXn8nu+qv78YhVun3PR6kPXbV0Erq19X5jBfv6P3EuBCzCmt/s
W7osa88blCYiN6m2SJ7ful78uGX7uuS0zoH6GK6nDX/xTlhFCEpQpP2ZSpWIugGzCE49jFxRSTv7
BtxULdDiCZt9lonTPigvCRzvQDIkRDmPcuQfxuCMH87KqVHspZp77lkB6B9lFb4tPyfv598HhItz
R7yjz3NJhzwCIetjAE3voyCPgz9w0yKlIbJTOKZQPpELWKSTkZhYPpBHqwv1yXZnIxJ5FWveqSuO
1frZMud6XOyR3gREOSu1dVUQ56dkPyR+2YLml4lzGSSYGOSVpVV8N1XXhKi32frA8dsknYhECPlU
WvtoiXnSEMLSXXOlyjeNn2LWTzkFcZpRu/TRrCG1giEwarCwiZsZkg80hsFR0BcdYu66NOB8Q5bE
ym/HQe538lMAmrKQiNQ/50+h0C9OJsQUXBsQapVKLPPkTIVtb8VdpDmTdLJ7mQf7neJpx3vSpKd6
5fi5X7QowHSNtD58nMH27H313/y5+H54yb9kQpixjI94hvlrK3QlV6BequaUwWhyqmkLr3N2EU4e
2tuiTKU2d41ZHyhxs5Ezle7oJUTH8vxGovLLceNg5dPJSjP3HwD1UfJjVQtScIop958WGNhPlyhF
qzdufpQCeurIsPyZXpkv24ZMBtjhqkuU9jFaOkhwiRG/aYiO7brSP9daRS7yGiQ+KV77zpoSMSWo
H0QmHn3VyINMS7012uu1uudjKey5wqzq0ml6Sl3GzSCQOa7PiWHEai0VotNJdwxa//tZd/URmvsg
fj+02FcfeKspEVDeJh6EwY+9zBcvXLso5T20pIMm/EqaToM7zTWDaH06G4TevSeUsn8RUwEx7IE5
gVEgAJvlEiUh2hikK/VbUvqjbZeiI6dnAN/+rAIndGGgXqLSjiRkqhx7ppiLVbbrS5dbJZo8qA6a
NuglkuG4KfIUq19oQdas2c3hDTyt1mCvcdWlySnWfU+v2EWCuXa+DiT3BF/aZ2to4zsrA/LjecFX
eQ2y2mKwyfX3XHizI4JrC0A8UYC0klIzaCPo1IMAN0JbB+Xt2k39otFIx5a0TxPq010GJYp4U90n
uYv6ugy8FCx0KMU7xPZvBDuNUlrF3vq9WNU0l6NF3wGMoMSqh2WgkQvaMwSlgEwiopWMlpBRfHWt
kmxJjxsXC0Ph3aaJCrCRJYJybmYa7uI6jhTXFVbR0Trh+dqSIbYl6FO77HMIb+DVRyXttfbN2yUh
G7JvjjspukQ5e849PrcOtfJLmbNkwFFVvzMTGHrtzH0RW5FQpLcZbE6bgdM9lCuQndbOqShzTGb3
0JW1NNV18oiD31jkGpdN63xMbrdkx4M6cZGS2fUW0GurmGVbhxyAFaSxM/wVTEGMyWCA11Q5pRuX
N32uVo9AeSt2B+Y+WhrqY4UnCLMipgcFYaABJ6r1UJp0teN+7T6Og+Jzup7jsZnPqJOFN3QKYk/2
FzsYrix980p0edk/EyOC90llT6OisMD3N2aSq7LUg1wdh/1sdA2y31bl/jMwGvDoRrMPyyXzlX4R
RtrQ1J4YKiqptHEfQvUMYcAIQT8jq2zfQslf/Rw/L+zy503Mp+2g/B1xXUt1tn5ZSqIS48NqoqeI
dPG0+o/stBjJ4rKUls+5UeY3Hn8zkJZu7otNPfXVDDhe4CGgJVJThaF+u7PLUaP4fe9WXkMDlK18
7v1XOO6dGUBT0zIj2vUfdcUP13Ssh51DEbHVijBMCPZwHLjP19HsnSVYw1DcWtrg+dr1y/q91m3W
q9p6/kfA6NJBrEGYOSgJ18PrLnzPRKGhPbKEcGXxcXg6b5GSQHyClv3ADjX5b/WxG95IKqGK6FP4
t+zhg0ACiDzQw+WtXoQLfVIcV81FHqZDa6ec3P+ts3jaPW172c64ffxaPjMiVKZX0fVr+1VG55FZ
qn+R7v1e1PLf4qt9fQUtgGTjM+4oOiqsDgXpq1qaNBG4khetlN6DYOJk2x4dSOGZPHgOR5DfzwGa
g2ZaaAFpg7dtmZPuWQWtl1CwLWMd1JvAS15gGM2LkOLjTei+oe2OojBNIWs6Fbjx3uRG5HZtb/J3
Xq/cZnDj70FlF07iHLLlSMjprWaagzkl+4n9wiZyftZZwatUQDknw2WkCEDfpnSlwkt8khP35Qx8
ObxjQ/4oD9N2t4M6ElIXiQDnImHnOM5Iuwrf1Qr7BOftFFh0k86+9Z8fq62NOiJr4A//TtIpqelz
CY7r3ntb6Rfzq3rNt9F7fKRn/Mk5+R4IPzIeyICTmrcjhjlRL16v2jxBH7wsDT3ji0CAndanOC0j
4tqIQTuCockda5NL+FXRrOtxZIdi752bI6tX9YxD+XKdXu9Jr/diW5LSUq80+I5cMCy12buD/vu8
f6NuvhpBf/MrOj15HC91Ns6yeG9DwV2AJ11wODnKPvxmzVG4to+P9H2art97LtBpOIbDuwmEH8L5
OJgXXhOD4QC+nDPNsj247Zg4xr+p5NMMSRhrMdA0vN17vcUE8Mw/Zq5TCLfucT/DFUxqKgUM27/p
5r2+/p2sOWEI3SgXrp1DOZQLebejhqX9GE8fEm4ttm6fPgnc1c15nK2P8/jfS52Ar8k1dDcLt0qi
SKtCYnsPVWFjFO72peYatcsxdo7uVhkah3YC4fWPofTdif37FK9xF12IXxHOHNYXfQtv+Tey3ugU
jXW42XxXhkehnF9uudBTgroXyYvwAfegquvBtJ0NkJ01ZMyt5lVIK/gYU82XY7ke9B838d9EvCt8
MDyr8CYa2q7HVflUt5L7YsZ4gBzj3jm4Izh7D+gZclQIDrLIi1XojvPvpmAMeSXpAISa0NA4HIUs
GG7VPQzpv2sdX2oEyjx2hj4brPHjPrvhVqyhdyI665oYUNwzSe049+UpJdJ+8VlPKqyS1ceI+Wuq
9F09afRU+Tv8p5HkNtp86OX2mHCTH9Uix69MiOxNyS2/Pch6L8JHjVaTZPG++9DjROMs8ED9dG3n
pSw29gwKXUF3K42XyaagS5n9LXCFjN9GFA1yrdrRdpsBg3zTuwnjRA46E8Y6/WK0zeJQGCdYPz7b
ag4vpT8+2eq/zX8gSUkltS1IpKHnBYynbAcMvU84a4EuKNY/jhzdNsx5MxUmm27hNiDeH4hSifW3
2muNqMSmdjo28UwVRucGuoSFRcuanSSXGC2L145ISokg+0Q2K9MooaNPwvUDN1jN46bqeZ0PfFBh
xP1VUj/fVL1D87/yUSOHsDBXx0bpUJvQnknpM1ell3fXGmFaJa+uD9dpWjUapRJNLT2n5ICSAiVm
Wuw6l+XiSro5A1AFtxVhtrbVnOdY5eEWC2o4qmSbKI9viPsH3mztih4fuvRsJu3so17+oEeXmkJK
I/nf27hPtin7c6iNX3Zcqn2kiRu349nUI6Q/PhAarmr+o8QbER+btXConVYi5MY61ct4PK1yl4vy
qZqlVv52Rw1ZW4tzc3GmSK1RS00rVlLxpCZOh8ZcMaYLnNS1ecpfNesMR+Ptnlp6pk7ub5eTItjW
qdJca5EQ5HyrCx3FNlE2F+93MRrDldD4VJ402RbQPJMpOYo3JILOaTj+Xnxv34sqr5bJfqKVCv8W
T5ikO5G/+JyJjv1TfVrw52hP4/7r2s4Ws6N1Nqehcm8mTCyulHPu3/Pjz8pxtFXwcxvCHzq2vm6x
N3nduDFTLZ3jbSZBKot8nTVQ4FvrZ3uG6w3WP8faQobeMIGpcxo0RCXOiXmPEJGXwVYE15QQVVoZ
G+Jy5WXKmU2lM3S7Dtnn8mmu1OG/yU+6mNxHqrSyvX30latySdulhLAuyOe9PMp/Xt+B2Ad986r5
KcZYvPkrHXWVEC0mBamkTJJ2aj8znsw02ezizTMKSFozWlPjNVOQU6ivFZRpEPsxZ5BS/dtBaJdc
TGHe99v059bry6bo0yOABknpAyBu1iveAgDZxc3vY3+bq6a+J/b9z5/yf3ciHvbFEnMYr+cIO6Q2
TMT4diGxXJ+ykbxjvBZpLY4WOw7MkYxsr5PU22ZQaU8o4r1ek1o3U1NOpIRdJK31Rym5rapHUE0Z
TyGqrD/SKylzFYnRLb6s6pNSksskRZLJfysNNm1pnfuhev+57KOd/nt2g2l4H8Gxg9cPxqP9ewX2
k0n2FQfjcAXRyanCLGDgJR4q/kbhEayg+m9a6VtSWddUiKXYFKkeeD1NSvQL6bHjuTm5J7D79Jwz
HV/5+y8FlM5KgpOtSODQLmyj/D56v/hsp3YtPN8KtXSqusGfRq5NymW0o4RMIjgo0oW4WiYwovlx
xYzW7ygpruvbQ2JI3AvObnT2/bRKduLXcrL+73P9lH+tzCITOfc+NgP2WDhUZKLZNVl9Lb5KP9v/
9mEzhHckgrD0plZQF2JUgIGbmvgsO6+fxxrNyo009rgFRFDID3zP8lF60jrmGsbrBNy+Jxs5U63u
ISffW/tmNNc3VKFM7zJBs4pTGfBUq5Rrli9xWWHcqAyx+zp9FtWM7bFHovV/uZqCsYJEnCRX98zS
9xctKFJvKoS3reeS8PVhcq6ONudqJbp2zp1ZCEFqeVQIfr5+yeaCBs5/pBEH59rl5lJrO40RztGn
8xzc26fBKpxy+aMs3ZeOou08ztTnX+e/SzaE9Lf3iI/2px+IrjJjG0T3lNd8LSrg8Am3ODwkxsqR
fm7bj6LmcuBpMiQ6V0bjZbShm6IF3ddEj7S//F9ZC4yXzfP+6b9CrdwCbx2rmGkv1wS1MZ40zp3l
f7RILZJsPPUMJYsIXyQKz2SUJTeyr+EXfoInZo0pcWuvZJXjdBU7tPrdVeEc51bemPe2c5NT4QD7
4bkcAfGrREGrN0SEuNTIJeHAJoJj3RMy3VVKDjUUwEYqOn3mvSarncDjHMiqR6cvOGqN4cvU8q00
S149VOfN2aseb/6Jlqfxe+iMnRyTQrRPwj+dHjqMyWZVnfzlon1tn8zjS6zhaJyLCAui5MSXZaJm
toEH+WQ6MGuQ3O7sbV9L1Q6C8qQcN9ITwKm6nbiSVJqmijenGsfk5KdGz9J+fuQivyzjybdixzxx
vHiQi1Ado13D0h83ZiIqoAJtz1RUfkZ9+iuO5b6YvOdpqnHL1xf5vnfKjaRiE6U/rUpEEnF+wNwL
IEh/LqnS4tshqMdiyQSa1LClWw8vJmpUCBKJWWygeAyBZ0liwjLJ16VzezTs5EFlGyhkbfzPOvtd
fqPF4B+YKVcNTSYAmwJUsfX+Vp9fGijpRRFmWYk3YEgnUrXrv/JHn9ozMDbKsrZJCNTBR2DGs4q2
hH+jXpw/lIe0ASKmTZk3cTXASC2q6c8galQ++UtpOZTB4YuPMvmWVf1ykXUhf6u2VB/zKYmnXLy4
Vad7mFy8/skc45RmjZnkVhqeisn4K89xHVdLOYM6+btepdBrxVV7nleN11sthsekTSQxdYwrJOJm
nflNO6fq2vdxd1fS2Lm9+ALgrFYYJvVUWZ37aJJrZXdxKWvbB6OLYeL9IblpUvFV4XVVs6/ZmBR7
DJNtoiiY3nI0tMaewlPj1vxJuxjwVXUun1yXXTHhSZE0zs310/Rp8/VecUVPmm79YAFGpR/dc3vX
ZN9hBlLD/C0+h5bubk5luJ8Fe3FOCDC/mkODU/WcnJPwiF3V9y2iSBwzMImuXEnh3X4Yld7TziZL
Kugr7UjAlVo6xjmp/Nxry5dz0u3mZnbZyTrJx7teuhhZ82loVWfSKLfsHPVFJT58VSLLN74m0ye9
Bd/DCVIW+gu/LZtHq+UWT5vL97AJtW7xY9v24zV8tlY0sdX2Y49rXz/K1fQzEZM4/E9/jBxOzqPw
OFXTGKOqW9TY02EFKU3V7cmq+ffrievpbbtGEZMmm0ZU8nJtxyxWTR+83jYV3hbeEz7x3lddSGoz
LsvMMCDVQlSILoQa4yk5suiY2D3DAg1r3ae3TzFuy2PJFsLPFmvAStxieg1Pk0y72FQVM8o7gLZa
G+hENE9uv0KcqYfj5qS1aInDG/sGfnutEv+ME/I0VbjuxzmSs49ONWm6NteihptS5bpFanDqMvze
Lr0WyQnEEAfpm7A8C8D/XP0ak7FWFhTplabyIhJ9JpMRlt3TObo/y3U8BxMrpHX8nTsXy5zHmu+t
45QHK//Wx4grEm/Bic4mnPoST881zKrz/qa7IGrbmjlLfIi3nfytUznKtCQnKXmPOXb9KV3lt+yI
ObelsbVVfcwiXbz9X+hM4/kl2rTuTVY+cWcxBhj1fLxoBJNNuqCZr4aNgPyEZ4PZPr94LgayKMmD
Nptyust79d7Mv1V3ngy7jIViB/lazUy5TE19PcdZgPma+qj8zF8oJ1gd91qY+7an5Ng5drQGr+7E
qXGlf+N5ePZmwq7M+c1r6ecgvIvSvC7P3ayZ8FOPvlxMjzg8Pi5r6dYxOfwFm8Mdy/zcTOm0qXut
LV7tAUShknL35AEzc4lPrXK3tK9Om/wvYUY/3w0byjGBZJg8t7CBtA7V7ft4tKlOTfF/s9Q0hJj+
TDuH6on3+m6HsIHWC8M90amIX00JnQlN1RZfnIVeueWWvBZ38XnstmxfbsF1wJ9IiNQueVTMw42/
DmrurDve/+N41ZSuaLx609bcV0QXrTub15tVWh7YAOPL3zXZNn24v+T2yWEXX8w+Hzc9x5X3G29r
EzEjZ7EbL6FS9/RBL6rWprfoHZOJ7MC7D9bzzLp2Lo8bGSxD1kDtm1k/eY139/jaMXgmysofLNay
H8GB0EAZiTnKt4JpGA/u75n3cOODDrwJ/MpJ61h2BHU/J257uJWpxvKdEu/nvHOtHd/P7y7Uy5nA
iUvY/aUHRe8sj8LQVChZGwGl29a1lA0T1NowKbd6LmoLbUrD7OD+s1k0CoZ3+pJzCjt9S9Jhttxh
sA4YriXY0LOzNbnKFOzjzCYKc4STGe87jGk/nPk/W/rvZ6ofZtR5Fqlx80JzMFqwoEl5IO5wo8yX
qvlkNm04GcFcXuLHdZoztHCNHTWHkwiKCQpz5TIIp/+4hGizNJU86f9//4LN2tdCcDU3adLPwerd
0VjjCsCObxgf3i7tEyFufnkb5A2qzz3lCCxQCgfs8zOCJ6/1dPuup8BGDqs139TKwtnTOYhDTEud
/ZgG1fXSsiuXV81F+P+U+c33WaPu0kaSLDqmRVIcIkP6vGTDr481wqhOmfJ+OTJzYr5mJ+yh8fhd
bi7kEXkg8NYB5LJF/e8Nyfd7ltz8FHI8T3CVNXXuuhKbhJsR3LDLYxgqXFVk9og+osWpZ+6P++lm
7BpLr9Ot1XMWbRLusy2k+zDb9fHoYONcGoxcP0yYY2J1ucFmVThQ2LFkKhgMozKdevvZUKw72Xp4
/vAna9QBZHid0HYfZpoRXHaCVQhnFfzKsKMcE87FJ8PBpoy7R6+zIie9xVfhxwr7KbZ2XNKb4+6T
az+M37+d0jrLG8EX3q+JM+tZ187JnKuV61cGqZD30SQAiEFZ5yK9dCxV6XtFfUVUselUp08lm32K
hnZYC67MS8OWu+pxup6Da50CdjUzjG+pQb7fvyWjzcKPHhtQC0EpyXxzCefJsY3A3Ji/4Zg2aClF
ukFEhc98hKtuLLXhs7Vkjf493pEiSIs3Y3UBVcGShO6mw3GKK/XU/0SdWZOqyhKFf5ERKijyShWD
OLdj94thawsOiKJM/vr7pTtO3Njn9GArIlTlsHLlSl/CRVZXXxZxpU2sl7VJVs2ww5J+ESYDnCt0
2l04zKwHcXXZONux8Ppg/HgpiM3K5s0u/XSIL/LFmzGoS59wPRREgxaOlLo0p0fTcIjOpmqFqQwm
WZcbamdXXlpqdBNL5mhQN3WesJFZmJWKd5f+g0rcKd0V7O0ulutfOsOO3ySyU+UWfWIF7i4Z46Yk
SnqZ6ra4tblBbUXHxD9DFh/ExtWrrcSDt2kv7B3FX1XDplskZCa0Wx6sAnPNtDzuAX4OFV+VjyUq
5B4Qs6xQ9FVpiF8kfXlNHjMyL59ogJt0JjYgdtb4ae/9uWmS/mAwdfmVhFaPuwc4o+lYcFtO/Zf8
XGaIBDrvABPOYZ7qxL2O+ZlEjN/4SZ05XQoC+j554PdvHvP9wrtnrWU10MmiEXbTOd1mIRRFoovG
F6FB2Arkd1pjVPpD5MqBHrytBDgSuZpkcfJmAjZxY754jFsjK44Lg5VLf/g0fApe83lTI2gSnpDf
nRx5JxcuMvCvtpEQI/Ig9vwz5e90JMmNlvd9zhY3eYq824W8LoaCwIWIFeoRPATZjj4hfpCAQ+IQ
uUYSfsh3FsqAtHMA5sQzJCfFdX6TRBKHSLrJyF1+jpXHx0tgNvDgDSZtv4GVafD8U/Dve32iN9R5
9SvxvZevF9uP5BXrTqsAJl1+kkfk5hlBPaL5S2WcnYQv8jzxoayceFG614U8LfdN99Vns7+VtRf/
Iu7k39f6CFjD6zBxH69j40dkWWb9jJfSooIhiKfiO8tVMTxPW22caGOCqg5W5xPAWE5rUwuGBC7E
juM25G7Xvw0vDaKij2HRRY6dMUPPYjixg/vGjoWgRut4dMVqoho+kxMi4BVn8wnGxbF02MyIPSqr
6T1kukOAWZ4ZE3pleZKE3SCi2O9eplICaLHYnJM3aM5W5MmS/DKL6xBpQvrBDVbObcScJ+Rj6ArP
f+1+pPNg69ooamw5TIUqLVJiWAXaNOpBvkbuz4mXMKZ7/JUi0i/Im6LDgfYF4Ylc0QF8vhzmQSDp
QFUdNg8HAaXhl9KBRxbAICtJyk80m5R4F8Il8l4g6f71Y6mYpcY/xL2UhXAHQ2aYz4KBloREPijY
Lyk27CBcV2/P6a8JKSisPxd3ZxcPMuEeCq6PzZOgfevApcJg9nSvT4UnlOj55r2dYgCIqcm4OcOL
Bx8ooFeQVpTM58Ms+HTiFiTROJNIgbKyi9gD/r+13AAZK8N0kA46kLOMHTUy3kgMLeycDYbUp/kT
WVmuEReOAQxo/wcdQhH1GTsogwcpAAe3L0jUVGachs/YN9hYjOZ2G7BDDGzpSRuqtUJGi6OKUf6M
K4TdM6BMbAAWNFGmoTTIgVsu8A7PQ3Yc3uRjznwGuB/t4MJQKpzNUjpNhGsglL5IgzPCcmRO0F8d
cPEZrKbtaQ9Pn0M1i5nht1UI1NjM/jh0c4+FJQsOXFEnv01bt4nNWHEmFD3V6sudITEEefjEPQwn
De8E06ExfwLSkIXgAX2mkBCnz3HjINPylBi1rAde+l8yJ9e5mhAdLMDJ5TabXU2JlOiLV2+h9Pl5
SPU/lHjChNgjYT4+yw4k2JB1bgfgRc6ZTSzRAmNyHzi19zx17aDDUwjtNeEDUcgLIJv7STDxzD5v
zuojACbFkL/eDfXesyk3OHCUp+H8uM1QgmBG3RGBkclE41riZYlFm+rccTPeEuG/N1waVgedFeH1
gF12mNz+sXp3L/clZ3Py0VWLl7fXSXj2YAVRt3aMtaR170HkXun48FK/bg/QAPulLW6E++B7l2Ks
SvxY80/yxhgalycJ43nOI/9+qdaVJJFoqX3yR1Y4CCsVLHFVa3klDPQpOSXPEVeWjCIaP0gUvsWd
RTN5vjynWNfs0P77rHDmCdN5XkGDES/6HcSevBvVSE4ocosBx2MfJZwiX/+2OgWIH9ArzQzJq4Qu
eBjJnd+Dywzg8DaRhPyqcV4DZtDOxGEZOIL7BP0KfGJjLTGEQcLapSmJvBTj3jzhuYFp6t2ba03W
UlJ4BPIg3YKeUnChm82Aq6y3PZWMu2HPF9CFaIwJgxfwD/rFgWmI3vYSU8i9aiqmnRC6bWclplny
LQktCDxlZz8FCieUIx46A1yFhSY5QtsNlfTeKDnWymRqnOmlNSvpiQffP4Evr0N0tJzLLhYf0JdA
N1fUxkatTcaRo1U12WLnSs1rJQpNj/FQrDDKaTytnrF0+61+6rIbsO2ypD9Dh8QyC1JCiiA7SyCT
OxIofGPpj/5tojYCcmKYaBkm6NgApjC1ka1BT6cPBMNepFAoIIpE6tFKSBzslhxH0F1y+rLvStma
4k5SUkbJYbA9SxoshwbS2GwneV970Rs/B59Ynjc32L1kzyfMoVwyY/LmAYoQPwxjxmFxCqweDgXP
hU/EgcUPyVmjWziX57y85lgSQQpi5kg+AOUsuWqSJkL+TziR5uyflc/Y/f8AH3IErs1pxSk6F6yS
SF13iZCIR9wG78T2HyKwh6W4fq5uxwGCJKYlveemLrfL9lWbM8nntz8MoGRP5wywVtWmsw3vw2RH
tpuTEiMfM27FunbTsflgdQHCE12YCLU7E8oHna1zM/Ds9dM5bwT5Zh4csUTRvy/aq1wA8GjAulRZ
oRJcJIi6uRJ88YYtIOTYgX+D/XyiEnngemiRF0jIUy3kf3MlESjwLbVGogK427ucsB4cTVmUPHf3
fpe1W7uIIOEmGeKEtj1hSVEDgFR7MG+LyyqZmUDhK0m0E3wrsq1ip+8siEz8NyrSWEpaAemlQNPv
DU2H9gA4VEv6JrD0xndvTMH+jCAeQ1v/BQCRLgeRRgyVsiIWChe/daUF1CdwcK+KFgsJErpfb0kM
udc5a2cI2pcCbuD3x1QNlTlqzSU55E5sR6Aj9KqyQwnbgYpkX8p+JYnbyfVBxYgcXyAkcj52a4P9
CyjE+C6qTfLktydPJ3472mwZDAWXiVm10AsBxbAHgm0R5gGvogCKvQajdt5euuMuP4BSSrd7pIhV
aK4hf+TGcEhuO8Cv5BoZdEYOUvPOwCRkIsAjHe/t1Tff2AikdWVmOwbbk2gQIAeK/fi5Mgxe+gR/
8f5DH5g5QO4qZ8vH6PED6EUYffESuMmLt7edgUDwrmFX3uo+lBqb4KUS+4n7Qh4WI8WQckySHOeK
l3kyWJxl3vVHyUoesyfW/jKWSDbDeu+Awzi/x8omsxVwmOsI8lf1sawEDCxW2/uXdhBX25BzJ5KI
GJo5TcYnBBZM8fMEMMMnITHUaKo6Xa6OJEtSTgImdCs0en6oFQQnWpiobbNso0DKP62hhMnZQopS
YsMhQjLEm+gcTDrW7beqEnUlUH6M2QtfxP/DJCi/epQ8qb8RqY+ToEt2q1PAWnGUkqecXArsyrKJ
1Fo4GPEaF2K320T+BDoGMkqj04BEhWZwonzd+36tKyiw6ISE+MgwVQZ5E9L0JcnVWZza9pu6/1nz
g47+7sQ9eD7z+7YW+DYZbRtkWtS54EGSPpXLXy5ZQlKUXEnqOgPS9fWDBE7cOJv3pCgc0Dr/JRfc
JNzQWQyr3GGXcnvaoaQAN5CKlybiEWxCrC4jD50bXQ93hZg+u7bCQk5Pa/T7pz1XQHSJyNsAsPqx
jv9Q0FZtYKTYtwlvTNA07ONM7LOE70CVmE9KyMansPWJmBdQjQ6C2mPCgddkUBy7kjeXl8pPOX8R
9E4qZQ3MhTzj4SKEpAm9UNmgkq+MeYcfpQZnP4Kn2Hq8hlT38Tkl0W2pu3c+EaV/bOzPOeVzfRzg
JhdXit95utb8cmxFOpFK3QBwaymu4Z9jgAnFWeBph6REBbhoS/Kf0k12wCRnhYgp2oSq1sxwdowj
w9bfqhMSRjjm5KHhO4N7nJQxe/s2RF2YpOpBtreki4VpHPs6culUpDYNCNJ17BFjPAQzcd9ha7Zl
XMzspBpLggsAFCiDIRPPZvGqPUk2APXa+tkGMgzFqdhTPO9tek9dsOfA1Xi2Oq+gxPNaW3WYpwYg
wpp2nh6wiHpsHvo9psjjGGODQSTTFosWTGD9gBydV57FebcPzGNXFodoTm4Be9C5rbv95vlfVQAC
1q8BcXlKRcGxx+3v5KztTDG/DeER1Z5fHfRuqFVAtwwFQumEktjQcNkvh7vKfe8e/Yze+dO3iCQx
rpWUAW41fV70j2zXtBfcIfWSeg3gCaCph1+X3A0Sg3MDWVzarDuUHLZkgDRMpxoBWTI4+7tcN9lO
qCqgmYJOKYCFP7/78yNtf1QhcQbHM96jdk46qP6gDMGsPR4gVdN3c9KRd7yg4SBNPkj/etAfhPCK
hLCzPO6YYoHKCr10tF4R7DvHo2gSQtUNUu9YO0vJyubB7Nm3pWkmnHO+tqbBen7MnYMsogc1REl8
6Yf0jcPqPb+TsAwOTA2b3HbW+ImDBrraI5zHUmDZzFHyUU2KPvdgj5QIMBbNDJocquL6YQsKcqoc
wGhlHVECEIqdBX2Xa/wmT4tg9pIbkl51mNeX8T8TuKTPFdrYpA6QIfLkhOv5dk3HMHoWotzPHE4y
VIHeSJ35DS2rGewcgrE7vukKcCH2uz7mq3aY9SlQgkoR92IfBQspFv+hORg88BdBnKSq/19N/5OH
gsxIvF0uH8r+FdoFOYCYKAAg/oDtxFg9sPCXAB/nWhNKH9xy7IBTTZM1l1NujSwOpgeiWMBtQo2g
HkCvfv1E5PyZ80a+GfVANmLOuoIE+e/z9Lz3NdghJiiAMiQLv+u0ZvJbtmLf+m+4I31og0xb2uEm
p7KBn5rxYuPnEF6ZwRYHNAMQlJWMQXHQvdItfqIBkvLxl8HkljomOae9fANX0EkWGQww8vUMHso0
XXBfeBoMKH0epwuQz06YwvRmcrrseIEpIQ8OcTxKTi1a8OiqN5HfOcnw1hzVXrRI+rT64HW99iaN
OYnbQ0XTLdNquP9WSKPG+atyn7QLUO1yX7u2Z3p0uHotTnz46JeQE6QDj3nQ4+2+bGs6TLTLECRe
DeuVRg4K+IgSXL+SxenwBlkmgQ2L1R0P4FzHkcnzkgWnxPqkXVS/VmQLAgLwEWuPvqUdpC6Ca+9p
Oy3ukIPGNZ9tC8EPk2DqvU30+NWcchJjG5wW8hOKCr9d3T0wSvCbkSMpAHLhWF9WhrWCDrgsArok
wNQH8G/Gl1Frq+6/7e/XwIKaotvk5+CStHKzRJex1+tH7p0gYJqeSC6UxewSjRrBlneh4bWPNlHJ
vmpPbisjrEB8uawryHKAvIEBHpHR+pOCyIidAnpHfuDfLkBQiTUEa9qF5A6uUYyfC2DE6hflD9kw
/Jk+K9l4cKS+IxiikaLD6SDLL51mb1TIUYIGVmEynJNP0++UygjHk63ZGj2mT0T+XgQmsOOrVdRl
vg4ETTkNGAYsyXNANxk7MoC5CmGRK896hSvCaoQK79XeyzX39sz2UV7Btvf4lw6b+040iuAZOvdV
eyNrN1ogg4MtZtX6Ai8lw+Ga4TO63tCOADKP0qpnLQ1ffqPZw3v73SEG6OfqtOfJjZaTk9oG1FIr
5zSM1y8SGGcPbXgGQW6FBKC2lhVOtvLE4byc5rxuOfn+tXWlvGOMOGIgQHyB4oIx687fPm4JJ/jY
S0X7cwYhvQY+q+JFiK1uASU/hdkTD2bzlOyuuHtN8P27+x5XNFKVFK5xTdxWGL0cgn4VzdhOVU/E
ZZ1UxOmLK7LEpN4CeDGqi1ts9mmeX9QTeco9OFFXDOSZBW8K/xPPWfC9xekx6JNOLPYzPhP+pMtL
551REUpB44InUtfBBeAIW6e6wzhxGys5hycOj7MYXnnhevtgXAL7W05LKuvilPnclso32fGp3xl3
T/Z9Z7ad13u5uTmxD0GDCdTIVpeYABmMKfNNxQjIixngiitgjygJLt5c3BbBBkAa2vP0CnLzn30w
GK+G/cujkD3C5pw+HocZTh+cQ0Jte/JYpatumJG6CKVD0A9kf/j4Rggdm7qblGPsn9MQpgGX5FMo
6YstqlT+YgnRQk3ZmG80z4j5xMI9hwWG5LYrsBVg8/qObQam60sZDFJKY4/jIP0gvoaeStbwImVq
qpzcgOyGCphkSZKFUErDogu42gpZiRvI0GyCy4K1e5QpWoXbc04LZrsMn1hLjBC8TaQ+Fsmix2fo
OeZedkB3U4JF0og1zYfXL9BJykxNtusLPhPcb9nSCLJ46KVlcJvo3JZu/fWd82ZwDh3umX8X74jv
O5GKMnBPElKXOrFu6DLIf2ledmHdKiQ9FPLNn2CRHC4okHUCs6r/pJpCaP4DQWR2gaJBgyyXWTxc
NhWKggDkERkuTR59YBc+sgDENUZBvtNAEnH1aBYmsra5lk2hyovbY3YQYRA12LAZ0Ms7zyk3wXji
BhqB7W3RJZYTtbVg0U003QlW+IhbCjocDTTi5bS+4z+bD8Kc4c4ngGctfzOAjXd6o1pEYQyCPk8u
B3af1nXJptEn4D1HJ1QFELkgq+YskP1C4kUeBmoP0sErF+RT0Gc+1qiSTJLQXKrTUmKnurCnuNgi
Jq9Dqd8BwZ8/J3Eb5Yw652pIwiGZyLWfDR8rKpgbhJQ8caYPll4LSovYRPnt2X8Y+K5rgDIxZrXN
8je9j+dlPTI6TbDnAHyb59hhi8uJn+tHaicGvU0LL9zxAbeV1ug2UVE5kWoypFAJEAl5GCP7+U7Q
NxdWnPwt7/PuOyBQFlj8BXq6YU7rsMnF/+yYbEXHUJ+mZkahsVQxwG3ihFLLDmFDYkT2TdnqLqHA
4jtiTvHxSv6tzjsOQ4PkTowMVO0KtrW6Hy3UGun2xFxgoDcSsHcsZYzkSQ+db6oYW2D/UCo/9YkB
/T1mA1PcnaOMDrLvv8mtsQ6AnFgx0yk3chyxR1H/xHa+khux118Yspfjiq3Eoo2S4cdj31YU4j0p
ixozeHAJIh/qdhTDY0ZYxjswqJvjG/I9j3ysuDHquD42wYMkSrgv9vahp9M7+5oDI25A/HlIKHzh
gbHZxOgcTAx+Z0Td33nPmHTGH5vfr0DoTcS9+sHj8uIiZGIofgde+pjHFw1aN6MRjzsnfzvECgYQ
lyhhA+3ChqICKun2lrSaeABlt19Jb65rZErpxFnbpApONTjPQZFHzxGsJZDiHKY1kPKNph72EMIV
A1jM4NKAwUQd/KPsGLkVVVHoTjEIsVQiK7JQ0OCTaww6tHY3AY+blfOY0cufBOh8DYHFgA1kt3u/
ViDHld+JffpNNyMC/KKmCFZC/hrxN/m71NWlBEkcPJWgmcs1uABUdMOO92RnSy32zk+EOpRMifmh
OAuHxwRX+CAhQBH8FWBfDuifxaBT10Vzi9opKhWcAY3jIPvQkiXiPoVv5xReJ2KZKMZ+bJYg5lxP
LiB4uZDTUl8KTwwpIWl1r/iFfjSSqOyiOrDO0I4DjDAY7UEqEkazhkvYiY+Vv+LZB9Jle16Xpcp+
4XNazjWVWIy7X065l3jthJWHftFYKvbXAVN4+VlWAB3NZJTboXhgUuRoyJdy0/LRBh3C8HSpC8nO
MllCUcZKaRpK9p74ApaNe99t97JVX7vbF93JxPyEZW3HWlF+0nSGdbiX5EOS3kiqEylaj3U6jV8E
sLVun2D4YWrkzwzndTHEmM0ZeS3ek3gN04w6IN39POPKIG4epMWzJtIrEMTmYebpTuS4y3GEq6n7
iGBI5Ej7/I3EEbENrI98px0MQd6ZqHUGfEHSDX4rPeq4AcixE8wQPeyEtdTEaFpn6pEir2UKp/qo
8YnqsY5dPNWMTlUeE2/75D7pis4luh0nTPkedQvv5L0eiLLQuXnCc7XJ+8S7SlqdLam3IYhAqy1/
zbFbRLIG4JEM3BBZBJwFLZq8Wt6ejkx2Ba3ZKMws8QY/4q9OuE2mG+n7HwekTMpPqqJXmOO1gzf8
TOqo2M9Q4KOtyEB//JhUOXG3uIuBOGFxxTCJaUFSaYSHptG0cHZSm5QYHFK8k62Y3LZqSYR8+8LB
e9bx0Tc39KQqlLuE69gYSRQl1vb9QV7OdILQ6tR/9GOK+ngMRuc+6R9wnkMxyPSGh2di64gsr4S2
PrFnhZv06w3NoncO1N3AVhv3WGAcRIuVksOz7pxdvak3UQE2TGyGXIksO5Ya/JWC/z/hkJvJzPka
MCgh4YoWTNBR3wWWn7wKKFbZMwM8hPgl5cxI4oZEMUm1TqnjwATBae8v/ZjZsvPOjN9wC7z1/414
Sbx4Og9fbvYx06/wqTGyEwkwiQTZc0PwH/AkWMFHMezp5sTMVSJjdFw2duW8wlvBjBTuXuxVkApS
fbLcpiGcz+zup+ZX+gpJSnNUXE1KM2hRk5XiZOGZsuRBfwH4cn5w7twdm+L38W6vDTpSyb6GaIeo
7iEHDYB+UwD7kcW5BYbUiZZCIe0e7oOEqsk2iEbESbF3W1fU/X9PfkEnCHqMAJ0JarvaokPGjSfM
OQSv9Bnwi/Se7unEb0/RGkHdCnPc7afggmdIqhZ6ny4KAzpbN2pMB7fn23ZLxBShyTbcvAJctb+K
oC76HWaOMoGIqXYlvEmQZcA3DL7JWm0jdaqaQAjAyhhTlVM3fyDvoToguaCrI8bliM9wng/8gPzI
v4+z+LBscCpQefERfFfVIMIhiR3VdgI4tuVU+GDcKlLfr623pwnrC0DnU9vHUgcJVm/rPTSiGNuA
ti1gOb+eVCwUSHICUtiwkMlYWUNM2SJFL4ltKL2zAEn8jyawRzL9V3ePA5lK29aC3hhIkqCEXw+u
K1Y1G0pixwZV8/oTZFNFob6es71lfI3ERqAnruWbG4kW2FjYvm6KIYDEj8xntZQAKWWCOVVNibRJ
Z2/+eUnRRUxM0cUgXER+56TRD70AnwEqgdVgP0I5NPx9tsHLsXyJ0CS6PiE5gA1hZ66xxHsxubQa
yFw2iVZrWgzFxBCNcyKYVonjtO0j3CMzONtYVGBNXS1bBBTStwk0RN8jr5CR7RJNEaOwyT7pEe8v
oRwh9Iz293+nVEE1gBQgCkQfm0Skx2+Jlq/MhGOi/QuOIYSIAMvjMnJjemccZderh4SSwuVIvrmk
dGTw0WQSH5oETIpGIhVVHtPgHj5/tjifzmWPCRfVzxnmtIuSMNGnXNtmQKj9+uuB+GMj6e7/oIuY
zGTOOqL7uO2hNE6rO62YSI0iaAwpAulMBp8LNMkgto8K+EUjcZLBLVVcCCwr549G1RXUHnoIUARq
/3wRcRjUt69uOkk0Hgc1RQHRlnPa7ckROH/xPoh5AxPiigQc5HYzwFOMtLSBdAfYbG4NKBH5pTzN
EN/WGyDVyVNKDktvp2qA3k0tWWyZoxiufXWNJb2e+aFr0iTh2PGMKWpR00OKoITf/XIvFCG5sUB1
a8RhVvjnxqVPr8jp05T56npwUS4bYCs6xqNNV9Yc2mhoYzJqA6fURuUHhuhdb7ES6IxSqOMu5chj
QybVHapMJ5WcXNDRDGBhQzfr230vnxMaUGBgMDseJuvlt5p0GEScGkGP/co6gChf0tkqemEoexSg
RV2FDjp6CAxgBI5hLeOPIIdgKzO3VzgtYPNF1yN4SE1yZLdrrhpHenB5RZPdwxwDzAL0A/ALNLrp
7iM8pC7bcxEcQ6hXlPMojsbh+S+eodaF0lyFoiECekw6vPjVsoFfxeNiIoA+9lU8TymHEdJ/Z0A+
Gc0k3rnZ75heTLcnHSOQ0Qg0CWo3l4O1onk2R2MsWyaQnCLENmhjdGgEgifzFJ1QqZUSoLhPCic0
1ouGvt0IYgSjUZujIyamQ1Fa9E7jE9H4voKzc1I9OF2UcGk/ftO0CR2kSR2qqeu2ZxAbUjZqelHq
9prB/Y1sW0AVkfn1pnuCj0JO0UHuUBuwMxpel4gfVY07/dtBF0jghiKrS7Mn7y2tG9ACzj4j35g3
EnOiaEoW2Oo7M/BgoiE0Q5efE73QjuvNzL/bvLG+4rHB3nP/1PVStFq6rDW35v5j6MFtQSCI9Gim
JPGu9BWpXNs3Mhp3vQdSBfUyS7yyGTDrCTHLVWPLyAq1gWWzdR/UK+5I63nF/n6DftCa0/o6t+dn
SlJ2YC2sIeeabXILinnzHKIG+tBJTFZrza+s7kuQ0hg8bMIlsoZ3bc/pnOFK5Bk8iPOolsvN1LTB
dWjNa/VilxELTSwKeRNjf11YvSBhxZE37F9DSL/Jjna07fQ9sYMLCNZvgTM7UFibmqOU7mjvlGpY
BPveyBzVs86CZrOfEu9UUBq5je2CG6BiZkQR+kO9+b2x6hjWswxCpDkGwV2FtTMPA6wSV9/lyyd2
DeeSEYcYJwLo5XJJlLvMwuVOjZVyx5U7Dt3xW43H4+/xmACb18yVmi/5RY1DFcxWs8FAH2bU+g/8
dyidYDCbaR3og+JLEOiZDoNZwC+KXynVzIJgfgR5mfGg0iNPj1Z6kDv6oJVWged5iTPStNTlapUr
DQljwLEHPZeDnhV1x4A3GGx+9EivVtBKchVcnMNqcFhRjzxwHI6FqANvK6TA2cHmLGaHQF6sVxxo
NjgM5LQQiws2mhNdBrrwdLDix4FQkw96hrub8Rwk6OSH2QBYRQ2OwVEfTzqYc5YNvgWBOs4pER2X
XBKuLNYbP7pMkNpb8tebOswDKk/gULAfPcST3UTz1I97O8bukQgdo1v4L19hlhGpmyMQJi5AXjsT
ygM6RDTbSWwv/wurcSbUuZnwHOdz7tac9y0dLrriAqx0wDHLANwJ9bpwJ/54HNLjpjiulMsCraau
4whkMv7+dr9bynW/vytXEXq4w+HQbWq8HgZ+zI118OrE1XdnzAm7EotIJDL+dl3n+znk5S7Ac66d
7yvOeEhxw3TWju/7Dlp83983h/8IN148zc2JtX00Ohz3UxURzPTlDJ966FbukDWmdpmz5JLPkTU8
bnu75CeCu+o3TDXpDIvF9cBA0aBzcifdXbUwXsFt2y8WPX7ODiWWQLJlorjXgMro5QcTG26H1nhL
wAlM/Q+afvvEYISRjP4YpEtq72/LSfG0XaCLdd1CCn1RR8fWL1XPX0EgKilF1MTTAHwJcgxO46cV
goTSf4P7DG7jtvd2n/0L9LRdsTJ6iFImC9KQCT0QEzNyn/t6LzEdZLDU6c3zTWt2GVJMkjSiuaFx
nxz3yvSPAqRk/9wQDtqthTFq9uvv82/zG0N/tWZ0cvm0qE9OS8yqR1nJfxM0T0Ccwt6+7V0WT4Nj
xuSzke6cVqJnLtBZa7Wl0LAzwoTqU8xQ6q7XG5CFBsm0HNqzd1h7lB+oKD2G9qOmwARj34umxKdM
EL+Nq9lpSL41IYViEsDxtNzO43EnbLaZHxe8rUGTjhHyrDJHPszJSSWOCWKysX7Ham3/nAmdBszj
mTZ2GaVeQjzcMSYPADDVdpO244t/Y/4LAMLdfcKkNRA2pcFT88M+px5F0fYq/3V+WuiN9DyLdAay
GGnVTRQfikTnGNHUae3abV3sGpS999auEaJ2TCWlB1ETInCmKaPmHWRKdc903wCutp/HOkEXjf8W
NnfwSXUk8XOvHbkZiBplOAKWAxIgyCsiqJfDTaC5CDANdw7/BOjtQKRxhk7WEoUYAhZkfmkvhqUF
UYhaBRlVAVPgnPqdHeEBAhnEbTUsKijrJqXteJmZGplO6jFuc/r2Wz4TpI7moqFG2aC3uCjfWr6c
6dTPGCilsp53QnsUmkNER7tj/8Y0yJM3EJkRhEHLQ8Msd8pKkbdYZmDRZNr228sFGUpKhaEYb3Gq
dYckTlVtuqX7dvPrSbF3/qY2h+AUqMMoWlpjwJvBKw07X09T56n3bqmCXEyCpB9eZzKQD1p5U1eH
Z6aKSelvK5UgMnmavzLXpKiJjg0xUB/e/hlFGnhyGrDKJGoizSJtJHo3VY8ucapxL2QM/E4NDSqB
9Dx5U/Gm6GGravEimf8DzusyBLDl1lwtil5nvSW/bsE4Qg2QBcCkDmVRYxNlIrR89Y1yQ+lJzKOv
+/Kmq4Sp3J7V1j1wmY5rMU3PRrABpq5T01iysoLspYyTlq80NLs9MqHHhO6Lbo3qMMkQ09emKe0P
s1PI4a8TQH+uRU1sPr+M2tP2oTmvvq7rLudJ5DRvfYGCbYMMnV5bx/Nq8Fgi7BDPTciObS/jsnRH
HbCMjjZRwrv3LzVTkPwtsq5g6H89ql4wfqK/4rxorW8MkfitFtLGt4kPzUR3M4e46sHZXx223Ign
JKPud2FRHXumTkzwCzZl6Q7sLBihqfOg8Wd4o7uohDKIxLZjls7997ymWEfyCZF9JUA0pEKKLmRh
YK0xNF/ZJhC9296zQFrFxV61mJWkaMoCILAyr9vw3gw1j0ji/aj2OtS6YaSF6b5raIq5HRsBCET5
iOiCy93r5F5FUA/yTQ2T4nfqNGYWSS212E3udWjDIPmi7ksGO+4uyu/4+Njb0EKP0aIxO027TEDN
llQf2uChpFmErleXqPxcEy4r9KALa0z4j7jS5aFF3aZV/t6arkmRM3cjssdduXhOywmYIIH622vt
YjIfchBcg61OJ1dyEzZ5gW6G9yJGZHm0kR/qP6nJdr27ET7A9x/TtDEibbFqp7r517eL0sz75leX
IK+ZOXJ45BhJAsJLUL/8tB6XmyrznlSo6UAnYM+8Nkonud/MNO5XwneRrG/SClZzyl719aI1ZVhu
GpRWETi5apDuLiqsEeRu7/zWKULwCLQR/hY6uro9agfIaWF7EaYhAmUuouk9uDGm16HtNtJd6Sp5
k4q8nevh/g2IfemME2wmlY0+q+Z1dx9nbqx+lsETqVvAxHJxfn/dzovqDMhOqsBco6K/Lfol8rPY
vrc+M6nvRv/+yKBeGwWNdrDNXcPyXrXunnQndVup+yr3vYbfLGa2eqfh/ddgwsbyNcCuU9mPkAfZ
qjP3EEZ+I+i1vLScobKxJQ0fmeaaN3uwt2OPnKaNcAgSCFPUEu1Umx88524E155nJ33ewrr7J3Au
WxuohMBhP2u2zgkGZept4ZO2XSxeY/xaX3/jlTnp+NaxObx9tcLH4vXVlZlpo55X0aK5zOfPwxbv
SH04U2/A4yF0gm4PkrfohCGai4Yr2TNinueEkRYEPuYmnzzgq0zvkdd5i4W3wvOATXRfIUK0hQ1B
tefpQRSxOyT27qManBbZE0/NGOrJY2MAN5ZDWtjCNpSTnlOj24dO3hBZo/vqrS6LD0qJR2sdEdZk
KODxveptIAtMaV6btSc25JAXOj0rzgZxogK+xu75ch+L1oocEZgueyJQVL/c7b4GKkQmbIU654nR
nYjcI5lCP6vlULpmiOSwCFFYbSzBRvfuddfc9+bbAFZA2Ea1dH4LbkFz05tbP+YEn3wPzjDuF12G
Gcg1d5sIR2z1zZyc4bCUTr9HboH06rL4ff5dwvv8Or8ZO8uNls8Sr9JwuVPmCWUa1IcQq/4sAlO3
udhD2ANQDF6JGzdHl9pL6JyESoBSkYUGrWPASqDUlRIUsWUQH+0Ds5AeI+hq4Ig6+goAkwYk1Xff
Nvkicxt6zvnvQfFI+lfvf0hJvGYlPR9O+dQ9Kj0Ae4BzPdW6BAC8JPG75wIJM4vI6K6MZUzSaKHb
QKrfe7mxrdrcpEKUV8tDAcZT6ZhmhVX36tko5bUZKcjUcvdiBdfMe1O9u7pvVOh6D20vT8vHspUv
z2GXaGxQZIxGy7NNI3FbP0kH90K3ImVtFxw4Beg1/MYo/1TkpKKCeRo96nW7RYx0VifLptHSam7u
JUHUGNNTXyEz115xCflqJP7V0uceMGrfGomiVQXyZWmTWe/NsEJu+e73goYPuhV7iB6ThNMECill
13Wbw+0QpgoSPsy0oXTOWFAIT1T2ivKQDzvbY7F6jO5UDiHZLFLqphwctUHInXClSdsRt+LSwqGk
jNBR96Qfw72njWnQnFAMaiy7mxcDvbZf7wMUTjSFKiKVWMHKp+PmCoMm5r7KPPEcpaTSJ6c2oBW0
GOIonG3kShuDbtge9ShkHyz+Al5L1wetO4SSD/pyLCY3IR5rhRKS/YG9ZEjy40lBoyMntseNLQhe
dYYjZbZ19pXOgceyn2AuEsCkZ1S3YZq3E8eaWtMGwaYiHgM86UaO1V8NUKN1PNpEkuXpT3BdlIAa
bmPcILN4DS6jKviCAzyhdhhT8/p7oIAW/EqH4i/E/Oe4Guar0o0Po1HqXPuFJ0ztPgwTqtWOCGPU
bjK+9aO2f+8LE1sop+d+tHu6Cayfq24TOxHXMXtii1je06uoFy7Aw/Xb/4pGMe+JdwVupmKpzf6i
q9e0ScISaQWl97eFDyY8R2j1sAfx/HAwosl7SsnKpTd5yozhoKbv7ewfhOpAA6s+sz4o4kPSeGno
6m7P92qoujT391F0o9547R8N54dI0IdBSPOKlDSvfWpIXuKfaTmA7kBx8u9JxZKGBRoaNj9Xr007
/Q+nxKtPNC1dfPQaApZBn04wXt0mWU+BMk2fMERDxoc80lWb2BsR/5buawh1xj15jEodvIbMwfFp
zw6PTxBUeuLpdMMs8TkHowhNn6eP8Kj7P47OazlxbonCT6QqRSRuQRGRo/GNCmyMEiih+PTzaapO
zZnfY4MstvbuXr3Ce/OJdzUep9zpQ8nvSOTM03rbqGEnJv+B7cvnYDBWeXRAQjXgCvFGoF2RUzL0
zEiIX5RsreJMureS89xNS1fPaDy+pM8MmQNkENpvYUsjQML4HTDrHgrpMqLybxBBiEyU5knwUJyH
1c1+MFhmwPqAdAZER8MLsmPBTGOEalNy/x/R6iUU8Q13ZHZsGBd/oz+2lk/rB+zdWV9TK7TKebry
ISov/pj/OaVDQeyOhBL0O+OEb4S0fdBw8y8AjGegCVaACMkWTICb0Po9cc6AW4xywpiRXmytd3+i
T2Yqy8Af1weWT7PY8XN2DGUbO3xUq4LeGydTkIR87NPnpwA/fusSuhY67Bmkp9Sh4zvw8P8XJo4a
w5EV5GAJOoffRCHPbzeO1egmZ/O3Q8fMmmIwuZDXjQG4FdPfjt3ALAnZfKRrB/4ej4CMhv6G/K/v
94OsSDIECGVbAnV8S1Y6u1KLksAtY5WeUSAyA8JbEd0nxo7Pl6USj6tdiRneRLBVYMJOnYDFC0HM
UY/BMlk9LWF+7e3cZ2h9ZB97ZiRs4Us5D34/bn7X99HjWRBWNJtySpnM7SEOMGe2jG15R+V8oiDh
oMNUJIFNAN0ZEtjpzSyQ+8swFkZ9b0FCNelfXMkfBQOajzrgEO3STfYAk4MkhPw6+65O9arY9avu
kO2O4ZdEnxBs2U2YjGpzwIQxxOP/XMC4l99wpSE3IBs1MLJ3ZIQtMA+ghxUWcDP4MvG+06dbcw4X
jo4GHZY8elN3SiMNW38ZniQi2oUlGbx7df26Fz4Rdj6jQe1X3Mv7fg/C+byEU0AuNvNTrMJjDgGG
W4/EIMq1YsYB2h9kBqBspP8tSbEMhX6s3aibdHL+1Duz4poBK8QBImUxlIeUwHIeZsXvJ/Xwo0yY
Oe4JPXExqIEcMRtpbeylnHGPR2TdjeCuaNdyUSlb8p+a10/S/6kYXhsttwzTzXwR9KwOBvMJkHWn
oQViW5SxIluAYk7B9IDxxrl3uIAhrI7VAHD76MBM8QzZdCQmjuMzmViHVzjD5ZP8eUfbZp91Q2lz
6i+UDNzkUP6SjMMgJnb2+n5zgghhiu3WNqiAShpiw0mSxLpGoVsZmmvNOPaiirPuwdwguHcPCe7i
tzEs+XB05tn66KePT6JIuQjgQVn/U4MTRLvYlyAevNxn6CeDH4pgHiaFBeawDE6wgM/QTStEg9qf
F3mTdhY6LwBebNsh8zAaDZ1uYmt/78yp1XlWIWGx8cjENhLwg7k3BpQyLYDFqKCBVMStnsx6w010
BugV1uBMQy3puaPR0yWHyrTmrsiL6cvqg1Ub7lV4aBATeL6h89YzapZnaFbIRH7oVj5WfIPTCC3p
ZXjvcwz4AB8ZIhMuGV/ygeNf9mSegHNlwweljgNhC6WrLjrSCJIQOuY+me5B30BpR4H0bbCHwYX5
o2iaLNurcZTW2ir+076jiIFz4IbnQsBBfv6BWkA93eKNh3eflYPRoBC6JT+cjTGgHuMqxu6IdGA8
ZSb2JyKsMobN2lw/attIIaF8PsQW0LncAz+YYewUFwVXj9ghUeeNteoEKHBmfFF5U9PT9AHrdVhD
7NjwNUYGkoPcqimPSCdXEorxL0QnAGXDF443LQo6WnL0h7f69kY+rBxGFeA5PBqrqCbIwdI4Ppn4
Yf6E1+Ba3j/Xb+pnpJ6gBKPkZHRaZExDi/bB43Dx/hA3NH9h/qjbnEoDQgjjXMFqMmzqIVnhxDIl
KIToMXWET2MuEI/tK7KRT2Cv/qT1A1k9DefPWkHrRK8rkZRduMP2jjXIRVIZX/Ou/ysCaExPMB23
bB9Ru6cyMb5fvrwXjlAKbWLqD1wy1yju9d8aLdsFKxgZUR068CXjIrbrnkOatgebvY9XpWYfjHvP
MUWiYgbvawB6mncbBlZMDQucGYSdioBb5KNMJeSLhZ1dK1joQJXJ1H1KU0uP0JaFh2iA/NleOvxD
020ELz2UFTfuSj/IgA6ly/QsHhlYW7fbSNFBknEYELWP9GkQ6RMMExMkA8aPYrHn8KXYrX7hp8EB
HKffmd1umv2Jr7+YzyY256Q0ny0v0XzrNHMnmjsOVoNzqAQfSpXtdru8WJa1vkEkHb/11DiDozvx
B65XuhEqU3vvJ28PQ+/pI5iclepWYt4pLWEn0UBmFtkuvXbTuiuJk46MoEzbJdNt2hHQbssI8Xu3
JBOepAIa28NnupgUfj5dJMTs/KbLAsf61GpW+PUxx9Rw3wLlGhz8gLG2HvdklDsT0jLmk5zhoMmU
VMOsI7FoZvgiVuikYmlIi5/zCA6O5oJbMttljI6rPt8AEYh5EHWz8lAeGhgaJF3cVmSgfWoFpujO
WDFwCEMbQh4DH+TJ7BhMxx6poeOcvWFANH4nqjG2YkoPmEYHZjrjKPzwJrcpH4NRudOZzW7Ju1M9
Ma83Zh8cWtkFHi9qzMIMe5coIXo7kB3GqWTBE5BuYADGa9KXQSSlMPiJUbGWkIQ0njv8nm+HcLxY
9j5sFWxseEnw+OBKh5MNlXFtVb9kP0qSNx3GWfOEUXAERk/z3N269evK9kmr1+DbiRiTPz3Dbfbh
ONGc0z7zQ1QZ0OKfDrspo15sD54QhSjMGFqjPYS7VHkRYBOuMZmDJzAWvh+46Iy6KxNQnP89f2lc
2ZnZkVPDVCkOc38C1lvZb2n1bPAzndGa06Onaw34GdbErX7No3IFsM1XRbxs9u+BLn8azidf5Q2k
+3VFU5IC96HAfULN9QbRS+slr6d+FteevnTil5D0KjfXQEz4/CYX6RTY5aW6jloZwABjHr5I4wBG
ykGKCLEi/WMBrqD8Jb/TBXf/87HLp81FTxcA6jw+AB3A0x83epDE4nABMenhA8GCeN9umu/pudqS
uBCwVW7grTLZaHkAqVrG1UKmKCcmnkPEhr48GrlZv8PbADtinCwo2Ihem+Wrz2lCx7IJ9hU5zYc3
OWKfFTmDHya/qN5WFTTb/4lqXTeqsupxUu1hrQ02T8kBVsPuUuCuxvgao/cHhpbrwSq2N3JCgQVG
Hlx/Gev1bKNe3gv9HPpALSyckXPBKfLeEcwA8e0R/UwfnWIrj+QrZEIhWsVv2nN2P2sXIgA4wQBh
5pb9ggiRekDmwudcrlsT06z3Xlg062annOtltmXvhRYJ7fMXQgKghXLm8KbrDt+m8gcNImvmOiYf
H6yy53GxVjll5VkHDQee+EivhOcJ6k4fzyrLjg1+4oEf2ewHigfppFyN3ESadfh0iP66U8eEZADa
W091k1Dzl1V4GtlY4jaHNYDtSr0sizPrlHcuWdbgGSUDL5r9khfiyaideolSiLkR6AHtbUVcM3qh
lzlND08cNIPKCsOVzMHSa5jorvjHSBu/E5JSl/lt5QJhvd/WE0uTpzO0J003eSmJdCiKAa7k6RDV
KZamSk78sGaVih8yP8ff+ANs8QJlZXMa3z2s97xsyJC+xi3feZWm0G+EEhj/mPJ1hCB4HvegjSe+
Z4Ai9VXpbo/vTeJWvQ2h7r+o4qObEXYldNBov16WVi0h/PGPqbCloOFFjaepaP67n0nIdzGGCee5
6AQiWskCV3JGFdD92WgoYikTsBCAi4aHB9hobOLmLGvz4L1suqXxXor8E7sSdBXo+bUrts5Ucahz
+U/h5daBi1Jy5EMjA4DfCodemUPcLsM50FcBy67wusgTC1P5rlL+xYU9YqWln4/ecGw3b+OYaitR
NVOIc9p8nEBiNAabDmk6NkUMLTGOwiMK6rOLDbHGJITRJrz+N0CDE2mNr/myl7u1OQzp6nOWQOhp
+PYl4yqS+j7LgUvKkeCpH1vRFihgJrBIYrbopvqrw5+6nU+wLqcB7gH4/U/gS7j+UExheoAyM9m9
4J4dwg0jqRDa7Ia76yJqHr03BIw+nis15yRHEcuJCg4MlzqmIt59tsyr1O1zp2C7VDyeKybG2NDc
htXIeRpO0vgFGiw2xuni+ZvfYOQzXFxOfl4UPaM3HMfNlDYYYyA4TQTpLVmT6bpznj/5N8ElDLum
LhgBMmc8HbxwpeNMAZ3o8leuVJ94QeYInH8cq5wt+SJUnPeeXRw8F/vIv3JBOVa9Zs2HZKlRl6qm
TqFudNmv0oOEDBGaXbmfIAB5zgaJumwTYl+Ay5RhjWG6hHyRtgn/h06qc1t6RHYtJ4TmBcdO8fR2
EcBMRjXBYAYkLP7B4Yjg6yqy+Wlepm1sl4zncfODGExYJjg9MzzYiwP2L2MyUkbodP/bUaLFthIu
2LtE7AiHyVqeOAS6ovHMMbAF7UdBOsVZwmdXfwKvEFISOD1gJg6fbNio0XHU/rji1NM41NiUDGyA
6DbIiR2+oSw1hkXSLOmRB2KalMk2UL3ufaeaoPSgjtDVkXtIuzdMMcodUylK5DD/AzF4twCOJrrm
dMEmB/sLm33ONN4B73qUihykfBExYotOAqyXX4ExMTRgUrkcxChvRgHDaENe0Q+jNmZEiNRscqwW
g+7ApumAUiDOYnUSuyXNK2MTAAvKHtoB5bu0nxd1r4P22T2ccnsovBS64MfRK6KEZkU8nzDoI1MJ
72R2aBS67eKVLV45UQTME9kpzazeygGpckTQ06HClTU1CvSA0/U34ayyU9KhgsXomFk5QrkpI59X
5fVExhQ4LmAtxLAjIBISpxzEQp1T3D+Cq8dUbiZVsKJSnNvE4or1VrzwyRKlDlUSmhsIRIyH7rgS
WA9qPq6s3LAyvPjJV88XpGTJLISKROQFSEGsjZNpqTsGzzEyXogdYsfLbgwNZxnmq5jhNOZ7ANzd
lWthll2uZLJWPUKnO4bv6TqcWh/WqXp6TRweCn6Qg52VS1vfIwFbNSf+j0eFlVUyp+7+f/WbupNv
S3Edbe0XdQNM92GhKGOszvh3bMD4iwRmYlftmpwOgAP+5NDmT1Yk0Snki0Aj5MRmmTb8T7TEyblR
F3Atxewb8STfUHDmEloTzcdlBXgP/4OiCQkEggXgGr6VjplVx4nMkuM55kR8jXMdlfJqmK3JC2HA
x1wvl9hp57HkMvirXjZrj4cgaxxdsFj7HexbNMKM/Hq/0f2yXlLiMQGtcE57qdw6czpsONU4OMmF
qiqPgQ9aYgV8s/JS8s+0PcQCbXDpifmLasBr/ULNq1HRYmmRs+LJ07EQ8strJsR97dZgu8zq+Mee
kTYG8hfkfzVDad3k+ArlXQw7HK9KbAFTmyOLgwMpEPyKihPkZTX/X9UIZx282RfVJkRDnj3B4TTo
W4cjh3MInJ4/hXJtVA4sQWbCSg8z2uG55a5zgxXmZs2cRy5O1oLoK5H/4YTrlvRvLPZBmD3pK1Hg
Biwla3wmMhcGIV0zVuPtHfR93GczO5eh/s1AoYBSiFzkL9VgssAz1OGMLzY4e4eaGclWKts82qTT
hgwjkB5yFKmmwLSRbZDlLzFmnqNCIzf3/bpzPhHuzHcKkEPw+sOu3rB47+oiY1ySmfWlv/O2UERB
Y3vI13AwB8y4Z+mjnY0joH7xebT3nETIzOXJGK9cAEab8e1so4Vs/bG5Ei+HGM6AgkLwuuCD6bKo
4Ydj3tySiz5XL+BwqGFZ0gWb05h+yWvBHCUuFvQHYkdukyhNpHp1fyfrGnEkVGuYHjyrcOOv9OTx
hO59nEyN0dVQmksHQjC4LxOsknRPDgdqz35BpjsKfcLRDNUTKxY8Ow9+qCuYpNw9LhWNh3qnX+No
4c+ayN3cbnKbKjsSTYUz5CJDOIR0ahp39TK58Kgb/PhzLmHTgzDrMlBSnmgpiRYFCqtYPCBqKJkT
Uzod4s6KSiy67OERXCLcHfmlv7QHTysE4HdnvX4G2JQLnrXoi9VDdcuWX3ZWfaA+/qIM7yikRSjg
9YH+kp28+RY4uLCoAmrmZC9x6qPnw6GPVJxxR5lORtIt1zTyri7cXb4AjNbhEAQjgAwC2WJ98sJG
QZdqvupD+Q1Xl32n2vAa5ZQKb8efZIHxw+0hZZo1PWvIr/4f74z+f6nhHpBpg4uK1jhYSg+tmFGm
d98EQtI7vH6KwhSXzT4BNP2NXci2AHbsXlw9d4CDjYw1EiTV1s77VXHNiRMIHFjPTJfYkurJA/xN
YXJ7BS4ihKY46n9Qf4SF4RIDDLYnIZacj/3uUo8WwBkGpjc8dRxxTLpg5rBj0V6R10XpMXYW2pkE
HYaNwcum9WwQQCDWMcz6lwEmBAfFirD7v8FtYCtkH0wh3r4IlpqBHdL1EoNEV8LLFdc6MgEWx1Lu
PwD7xlR66pPZ1OLddxPRd8MpbsdcKq6SHG0QXejDV2liP68pSCtE4vEt2Xzph7Lx92h/oTrJ/6Oy
pMHhqsc+EZeuAz3Xi8kFU8CJBcRJQBQ3k4AshUYc+cTUhM/d7D/MTuUxme/GxPGL4Tm3D/L3xGYs
S18Enzp1P2sKXlpibgHdEghsuR9BTiTbtN2V+aZDhyFXruFpMOgmtJIund4KBot2Zu+HP862j/QL
PsML8ofG6BneCdshfihcDK4X8Dr2yS+NLZ0XbblKhBAkpMHqbs+IAhn2Yb7m0EDDwJwZlf/gc595
UV6dJE4Nht+WQfvrF+E+l4rtoYH8Qp2/xEv1K6vUCrtK/8UTYsu7clnCgkMLMjzSMxwVfpF/dbey
xrGg+uEOGJVbgVQo1xceYfkm6Hx68MExlhga6GweZmBDFbaMO84jgEwIsTUrkM1gsq/LI7P8It80
9VLP/iIZ2bqGUiXHAxY0gEX/djjExnOvcg0Gn8KBDjEXN6R64v8Qghdb65Aqb7D6yf6DxYa0kjnS
lKMw+U/nQ2jrldQ4DHtiq/WbM3Qg+ra2NEWaDgrwEmtOuh62AiR82VUtVtBj1B/izMUV2vYOgcki
KYl59jESCINtB62aUwz6wtuXC6yi1+F9WjgV/HvGwoh08rm+mVJS5XNZ4g4/De+1R+dssgUzg1dG
1I/gBbfDHKX2y3yPGdV/Ddq4zx5eyq2S5pkQWUm8CTaQwjKPv5VLDo311IuSY6K6VP/yXt2lDfbZ
XXxrGRUi7BKdN+T0cFtY6qL7yuGfQSPiEANdcYB+6Vl6SzjIa3LeNlPkNPNkIyxThyzGdWPF53b5
WVUuob82xT2qScyaxlaLOHEdwau2H/+eefEpsakXIOumzrBC6Djzyx1nGviF+N3kU4cVrX/PIs9g
d0OTMyrRUxhO5ul/6BcndFUxRYt3ZPvRvUyZSkE/JDRIX3AulsZSVj1tG2tIojmJBW/Kqfx6cmkU
6uVpjO/EX/9AjcPWPOS+6DIw559I7wjHIh2QQMOTixWFTYzX+AoyqKf3Rjiv23A4qCQNaxPxvE/6
I+S5qBslUJC55OEA0UrEpA6lbcVEEAyvWcKgWeWdyx7F3rDI2JJhPiAKWKtqR+Y9iCzkK13ynpNz
Hh00KKYp4pEAU923KQYOGY0Vrbecwd+ghdE2KokqsS0oZAEBdDPhPJd/ELH65ATRJRvsuFzX4qEC
/MEvvFh2D5ExsEqNm+/EwpkytRPpldHYtYorXOMnZT8sFukFZMY8+BwXq5e8A7JXqJQVHBlMCWLB
xGsaXyfiDk9BryIghHzEp4kPfMcQA/s7JJDFDp5/oFOH29l5qGc900mGRu2hDuft4BnvLaOCfges
0K8MpEh3iQy11S5dILU/EcP1rf4NEPeYi7SmZqw0qFursvET1VZ30BuC6bwaqwTo17AgyHc46gBO
3UyFrIBXWca0drKqnuTcEXpkUkiAskq24g3Cz4AqkIEC+RH1tqatzMiSXshU6ZrkS+o6QMBBndFD
PFMeAHMFumT6DaR86LA4OGblQ/cokaZXpgsvm6gg5syj8ogxiTRYryMDH+i5F05y6WlLJzBnUCTO
ky2M3/YHTiCcHTg8oikBY4rTb3ZStXsI3gB+8fIm3yn2PriSmW/ocdfw1PoxPUc1+zC+9DKf5qul
i0FrRkFw5Oz5rDSKMH6cFbUjsemoYmxJKj1/aB5DuT3g3pKt00D2vqX0sjCxsj6WsKIkZgdl44Td
l/oFcnuuXA7YAv4LhOlcdQJwcx2s99EkWyHGwUW9PCkkD/GqUkYaOzT165pKGaPBxF4v53NUwjyJ
wXoKX6LF9ne0/hVsysraZ/AqcOp2m36f/aGi0b/Uv2z/3hJXNPeQSljO3kuYlnQm1tWrDHm9fIm/
mdh+rto1qfyOnjrHJ1ZZG/lBed1a2jn9qog+/BRhPKLN0IkdRj+6avb3CfIxeU5lVmcrZsITd5jO
lXPwpTvIpqd/1EfP90r6nyb5wZsyAjWbgXPL0BDXIGkTfLKiJVM9+YcIugrVDkRpvBESm4KdFNrV
xOVIjI4CIDKzQASbP23tt2DaicFy3lA/CCCsvwPoKRh9Il065X/TN9Q/Es3SeOi9DR8BGKvmsw73
As4Pywz7KtErAk4bC1xS1kdMEDzaUCAhxbRDqrGY5C6qH4qjl0B2i+rSEdPe1j6JSZO1KFnRBl6b
NfIjcfe2UjfeA0/DgbRD633K7sMBC1Ci9Tb1RjCTC15vdmApEyt2KlqFGRTpeXtOf3jqmQwvoc5y
hu2Tm/ZTQFTfvS6fn4LUR2SGCCCXGvOqWXqrKFnaqSPB07Vxc4AEUjqAndenZ4PqYjfvKQvhD6a6
8dXbsHJAxErXiEzvW/n5jhZtsC0YGCKsH/YayTxeeZMWAGYRTsznye6Jjn4kqD/E63OyVBgSHqHm
pbOTOLWTC3DSixE9QiRXWbQHWmoouL56nO4oJBKfqT8o8/rzlazlPwET0PROLNY8A1Zh+IZFHVUq
1KWNqnsokT/n6KhKZrEFMZ8uRFsK59rfmBLI+KRZ8VFOguuLMFxEYd3M5YjAL62dv/JFHP3WLtwM
RqY0Wk8Y1tC/fOWqHzm58Rk5qswCIWfRsqDDhMl2EUA4DPLu8ffMDtojeq10w2JI1SMGVeHOf27l
Ob0VP1AfutnHr4m4MgFpkTzQ51uiDUltdPuiZjqLX8IiRaDugMgpCLjpYVO8LwavuVGgFr/dTQ02
7RdT4wIrCBgbmohfUIS915KBSYlG3BdCW9obhOrS/iq4a4zoPwxnA/k6SS4H2mvZGxZIKL6AyClT
mK80lj5qoBOsdQc7xHVh2y9z0H5j3NNm+vdzmy3x6OMY9yFnlRSeG2IJltkXn+CAQtQUrynEAtoW
+A7xQack2cX3+M8wgZ8AMhIWMB4RYTyrVlMdRoSK5QgT+5JfoMTJ6sEP2x+H1hCeypk28Q9CZ2Gr
l+qSSvbTTjafHWXm23ptEClQ1OHas8cORJnjJPI79v/UVM6HgURrZz9Yjukm9LwC4iUCW5oz49oh
xnjyA2AnXnRS2HQtY8kHUX0hFCFGHc35TXe42zm/Xesg3EC6PZ0sGkI9PmcYs+81BISjugE1uTJc
Y22a3EKZZJQ53NTYfyNKZtmyFY4ePgTsHfEbBLImHQV96W84uMz/wSXAyoG0g8ifBr5eOGM8+lbd
cm1PB9VNfPgMgSXFxwmwMvAAhhHdHFkA1OIQZkjQrAzc216Kg1P0qFdsYYuawtvLKD3J4muzvQb8
xYxzmIXCtQV+EL+eCB37eD1E9EB0Cpl5x/zezBy5HTWVwtuU2UTwPu/2hryuIoc78L4kgYtXI59n
AoElX5W39H2YNDRhzlM8UH3M83W1FQkxE61IPYF+FYek3VYTD6pTi3+W6GISgBUlo4/kGyVKHnuM
AqBM1F+jeAa2yZjRx6SAyQhMDDyrJhtJdDScViDzowJJ4ZhZsEkVuOKI5KuFQQH3PIIMvf9AggZA
FPfFIm0r6z14irGm1A4DC6K9cIKWdKcVLXzu37iEIRqdkfbiwOdUe4XIqmOxkxalLzk9NgTr2C6c
D4DIKVgpX8qm6EzobUm0xL8FhiR19S4luqJ3PiIreZZunq31juzqMZnD5abAgBEv7HWop4ztRL+B
r0dR+S12pEY1mYvnthntaQlXGHx4qCR4K7xIYP3E5mtXPEKWOlz1PrdRd7STOW8oMlAQ/MJYJruJ
1937R8a8VoPwMX/LpwIBiSz5KvB6e2RfhNUeYs22eycbtkf1l0hV4uUSM/vWxnCsCpFv42arfjuh
XAfs1ZcvGOoQzsdnOeocfS8pnlg260ixB8HUmDQsdE4qN4BCb+McDtiFMJD5+CY8TNcDhLEPxh6m
8ZNyXi6EXfulz42tPmUfeq1e8EyAKZ3mHjEUd8RT4hujF+gMDoQIPZpFHK3EB5SelkByl1cz2A3b
WdPYElRYiu2Sr6mGGVfmE5rIViN77oifNzMVYCyYdijEDw08e8jwJRQMNgzcNENsIbpFX6+QZITF
hYlPxbNdeJRKAUQ2zl/qgVxyphhycfUadNM5l9JujdjS1+EfLDNSesMUhJhxEhIsJnzjJFtP/RZs
9NDfQ4XYzG16igwbPNCYWsY+f9SaJ9/BmdPXE9HFWbspxR7UQlHs1PAToI3nmoKQSqCjwqV3humr
mOUbN8LAp0Gnv6YFeh37CdoQ+EeU1A77iUhcOnoRBIYosGCDSltU+J9vRiTTc33EthHEyW0B0YET
t9TI+SpdaVsmXqqpdE660I8hBDtqrWRL6Dc0U1pL2QInyJ1gL9/zb/EC9Ein0FMqozWEFAqMCBJe
3UHdum+gW7wdqLPe5gsrSLRIkQ0QTl9G4QzZcM9Kg4fBjDs76DA7N7Hi95WDhGXMMAb/ADT3Gyfa
pLv3AxwtYyb+PV0i4R8NZvTlB+eNG8Za41RjStKvmepWybvklnyv/OQAzg99/ELr2G1BMD9O7yR3
TkTmTJh1b2KCojyOJWEBehrzWMJ/QBdFjYH1DjozbJ1mQKWTS0Jvi32/O7Ym4eoA0IqYPm5X1JgG
hN67YGsjbQosNNhL0OI9qmJKzWzMf55BA9QHbiZyfN6gA7iDA/TNCokXrUgqKsw1i4YiIvhsnJNP
5xJbP1oHZPENbhorjnFoUSw6nhdLO7EGgPYpM7Pt9MyMm1sL5pYgybOUZA0o+8GU3pipwlyRCcV2
cIMF19Udxt79cfoH9E/XQaGrZc7Lpibbge8TZ580o4DxhfkL5DcQJyzsgPo0mEAW7nkASLQrooQc
1JNRAqBYxzqpma2hwo3AEKa/zZxmXVxi3Clj2jyj9IAl0eySA8ubGdxkEe8MTrENIv9wvN+gnb2L
BAlm8BcLnIZjPFbOnxunebUExwPv49OAExh/twcm4LDgTTT5Ed4Jy3bX/cBaQ8gjyfjQR3dBd1qs
MhlwSna1mOzOMcfCqjshG9SuGkTihsp/N12Co9cjnR1/Za/yxwcUnhEiYcRchxT7ULM6a1sGGMA4
bBIXCc83tzoULkp6kN30hJ3EoroTxQGM7KiaU7AyHoDPOqfCKYJQJeP08/M5sZhMAwUT9F1SNawP
875TIo5eAmpkw+7AxhfXJ3rEcgVSGn1NNsw2IDM4kAF0zrKIHwQwn0CHB3Y3J7YaOMJ/1Sh6ASct
9rQxdHv93RXCX1yJSkbb7V29K1e8SjpYLCPlKcHeg58O7Cd69l11AH8OeE3wZ8wimEpB+IP/4FC1
phx3Ds3rOgXLeC65Jwd2jWij80Anm6n5YRBKq1CW6M4aE86IhAVXjlOGJyRbWlnIm9zUJyLpiQda
izIsRdkP+BZZIGmQioIvw+fTLA7Sibl5ZIPgRzhGZC6s0zRfcl/ib+HYCHuGuqAzkzt10WTNs5TA
MX08QXjoqjdy4YDA8zuVrdtf+sIKJMAre/7J7QL15P9SWjkZBrHoQI0uCHjZrmrc09cIl7Y0X+vc
FRbhqr+TnVpskg2vTkGOMIbT+zdMLB6f+lCrroKY9gEXcx6sXO0DXbxakKRmVUdoaTzlulf4aDMo
32AjeimmEvNuFX8HPgSthbIwbCYZk33vVi6CAWp82rrgTszOL/MEVuUKaP/3Pb/pIVZ8yqn28TeB
rgL7Vrkm5m1Cr8agdJ+eWPNnygsCr2fRlgUTOngWmiz1JYffBtrUW0BsTt3wwJbkCEQ9E7ZvC7om
/lqiz/WxAGyerCmjtuQEvok3JDCE9wocwtYp55P/eeufjkIDedy3DiVKdhSQ4t1inDefmRKCAGde
+VfusdjZ4a1rJ1dpCjuNa2LhEC7wuea057Y8T+/4sVnwSRW8vagaLZnD0jWsMjp9ZDM5h1798hus
JBUn0a9yfpED/xlepfd+nBg39OLnOjDHiQYhNJxQ6S5kUoMe02GQLDCdYfvDYgBvrOeMLSVRvecB
X533gkqRGHJH+H3e+TwWUP54fqdgNAdkUG7uQNpjQ4rmfxrw8w6LC9hSVkDO9wrCRX0S7mwOGdO8
n8E1qOtRPWjLbK0d/tTkyKOMJxaTuteK9g8ZIk8r1ku9k8lWHdmv6MpDANk5IHO9Okgw2aH/Pyb6
opO/ismGq4iQbNXwDU0FVeNXDKzDA4INE7bCm+EKKXZyAmK9TTcpQRTO1MMWLEYKyoDCwakFQvS7
xZJRB5TgQ9ZcDdAfeP2HSltz6mOzY74shszGtgDpo8Qtg6jX7IsApUjIZn0M/XxdjKAFbnQnzv+W
WU24ZVzQ1osmdWuWmYYIR/7ONvJ99ApnXD8SHphMGFMPcmBRuNKtk1bDGbQeDnX4Grdq0VhA0Bbd
5yZtd9xvDlkGHsV2fOqXGk77sKqRkLjaXtjHnGdYl3v4GxM/iFdQNPvg+b9sN+9RvTmypmn+FPeN
2Y8dcO5Sxs1Hpy2bSjkCIS5Q3iFhgiy6zn2E7Okfben7j83t9HTqx7Nf1Ss+xBEQJuoUqznwcw79
WTN2c9zsEWAQzlXLvJQAHmWdM8qjqwIkQ3PEeY8X+QmxAfICBB0sAAcy95rTEPgnWUr+FDLKhldb
RI78s3/ldgxhZC7tuwvyHGtCucojs+2OMM2+qvXkVjvPR7nZh2ek/tge4j1u9XATL/EX++0MPG2b
7ZSR2JNxpv9h6PQ9hcAoO9RScDfhpvvlqDdlEkFiGZ8zR96tW6x53tQlzmwRUA7zM2FbFA5zUNWn
NRm9IAJirD781uFNudWbck2q9BXOugEZy2SUwV0etw2KvvxRbcoT9uX3l905A24IZC379X3S40nL
NlRvpXqplD85awH7FkLlmHKKyEptBry9G6Nl0r+0yozeBBXHS6GCggio0C4bTvMrM6yKTJ/qwAwV
Wvci2DeUq27tiXaku8zrlQUwguGXJDBRml4oPJML13aKzGZXHVu7LnAXUCz1wpAa88kFvDJBgKf0
PJKOyBfmstkLc8O/xTdcptehRV0OAxjPyX3js9ZogrIV3ZmypoVfDcTGUVMe0RYyfq7tiZfDOL/3
2EiimNvAD4vzBX18AEAIrwW2CuNuFW1LiC8MPHJlIwNWaaauOYP7pmL7VlicaFNZpx0mmzASQzwy
Cgpu/CjQxluN5maUcZjPCOsEl4d8bFtyrKJec+lHpsaj66SM1rwMMqjbAxAvxdOUotgpCCFEzpNb
IxJhYY9WIFbRWddv1LHzcCNxrqHinAn0Aj+qV8DJ160pxM5cvkm0MlkChdL+4JnDmaxtNAzAQYl6
hzUe/w4e212AiRiIDul96nb0y2kOT6tH7Z5sePgwwMztjKnf6anP+2zea+ZnWx7SX4PRxTfZ7fx6
XDvqZ/hj0bzgBaiVoJUMUKcxaoA6jXslxDrCQ8TqdEcL0odewtgJUzg2rd2bjn2egrf9NLzVr+FM
drWyi7D0AP2Sd8U6OHfLFpFwslQRJ/1VsZf8xYwLrcmDcYZVX9/gkRTXS3CO9184rFLkVK0z8VTI
fnzDj/5XkVpR2ENmJZNlrmzEFnzuD3xMXyNRkuDuc8BoK4Zo7PaNVeWncLKQavvtS3ukmi2aHuNq
KOuARYfmObY/XuEgvGa+E+obCeb0x47wJu2nX/kRHUPa+xGltOEb5/zIbKJ6FPtpNlPAdYqZ6JV+
TTHtAtchSX0yULCQ+NOlRbuyX2aynW5ez7+WrpyouX8knVdz4lgUhH+RqhRQegVJiJwx8EJhGCRQ
QgmFX7/f9Va5dmc8ttDN5/bp7sOJmk10+CIL/sHCQY86nVxMm4lC76Kc0ik5wIneT/n4UPbe1eSF
NL+8y+QX8GkllQrH9TtG73dH2l2245qMRklOiQsqdrBg57iR/ntnfvZP+026MSOuK25boXLBGYLz
AreOTZcPK9w4KKBHzAoFDlQQr8RwjnOGepTJIKOIA+wBKt0ysYv1l32eHDBeAdCTdU+CUXlOC15o
hI/f5rstLjVInhvsohVnWeFz+A4I8FiKg4MCMh4D+C1YTnXkqoJ7P25gdry8+kAF7fKi/74OpQeT
Mnzh2jSqVdF35SLbSBW4DKmjD5hHvO1tf/BaNImvBbNmGYPBz7JtiEprWu3qJVOveOhkuWPfI1kZ
r20VNdIQKaNMaheidR14JlATzaEaELd3dmSQcQJfhgzrgEPLrtdMqt/P9wEOGLxmeuhJy6wbF4Sg
1jyJlxX8Q7hiBREkICEKHdGZeDizDDkaYXuSERKN5odkCg8Yy689USihCj7mIpPTvHDFjMm3X/QG
M34Ou0X1wCIi1QsRo/Hf9xe4MCc4BU5B6DGEtfdyDeloiM8Bg/1yDYRDCXcqiClfT0AtaMup+EkW
zH3Xy9hY1P8sAnQ2uhZ2a2iMJeg/5F8pEFXOzHqd7sCS0pVNDDnwDWsutox8av/kPJCSQGhYSMFD
aJsCFda5MAP57nLu1Cth88ueCns0nyfYVuSGk12hNFwkML+bvLDWPJV/VSd16pokTICWgYtN0Otx
hpyR4JP659gCP3tKMpJIWyvGNoOCzY3wQn9lhwZeXTlrqIxNai8chtaFAzk5MIentKUkhxWSrAYG
gKo47H9kMnqk26m6WmMVc6YvgNa+n0mFvWm1en+c6leJNxVwJ5VA32hpHm/Od2M8wSOF1rKBpvg5
DnxCEupwkNjJTu8de2TeTDgaJGm0D4o5u17LvmStVUqm52vsyppjjc59n85fxvBKNby5wRLAGAF7
BSc7hKd2lhyuRLaWyyFtz74UvsM0niibI1qbfzCYB8NnqQgZxIh9JsZTAHId8LXY/mcKPjykbGy3
3BawXQLPajG/HRW4TGAbwE5VLxUWJmeGlc3r99oaoJ5acVRwA8DlJt7w7Vc45eBBdgEpDNMHMg8e
08fK54xAoK74IAmK6zo46hn10C6TLySxyIGvo/g6ZyqlnUgbTVbVQwcDmHcYdouZXoFn5Ig5f0G8
sIAgElmFSF+oajjAly/3G8U3MMflmCOh7pKvXjS3qBy+z82W0mwSW+Y2XyrzYv8563N9xiBT6WRi
0rsY0gE/P+zSjW5pNY2UMWXfyGkjh8c9NvKl1tOoSCMR5esrUSKlIN1pto9SsG9nwTSxXIVfkydp
PTa/+fBplNHUrM8KZz8oF6gpAZhCmEVuET8KdaghrD6qKAqgTtxV4kwUgRQbwylZR8kyMk/V/I23
OqmYFwDKEKs5Bjvhn+kIYlqkCt9hfhyQU2Iz0VFz8Dq/DQHXWb0VGIDOusXgYILE3JpbvaS182z7
wnkbTgwRJ1NgICoAGNefRt1/7ZsKUpBEu3qaYgRo7rKWOznsOLbnfh3aN4VESzfUkE46iuFT87CV
LunrIGlbI1tbybiB7YgaYxAsylfq1fG0u8GYAnDH/eLexJ5wZOeLDxwCYKfeFTE1INUuhUVbr4Jo
ZjTctfxkLAf/ysOAON723unpzY6zYb0k7BCEywhe0Wi3vnULkrVqrlOoYf2swGImYY466u0bguRC
UNxwSLzD8avhCjqNSM8CclCaEq1PiSXMsIL5QiKCSIk1gXk2zOx5l7nfvZJcdGMrN7R3/IIXXU1j
7VjgTMjkgyF5/8BI3XL6FfOKp+jbbko6M3c61D+5Z353Zj6httDVvb4IPicdIhEqq79+VAMnDFyy
4TynlAH2c7wLuYERQ88/9wC5HyCjDjsrdvSrBxchZHTZ0aR5hFzks5Go/0BkkgZjPXCvzJIWRVB0
6SHi9TWu/vrdRIYyqLaBuk+tcXEF0aJwBUAt82ZBOaBlfjIHHikhkqNHE/LQo1jFK/vQP5VjjkcG
Nfki3yZS68bSpbbHGbgYglxqg6qkgTr2CBWOCNfHz73H+Dw54xXxqfcJXkaATrXfdL96My5OaefN
WgA61EfG3NbnOUpVc2fDCSH8qrZ1cwjqbUyHF5tCf6jqVMIp4op0xbEWcuFlyrTrJ0k5p+JlTMOH
b/MAl/zdr+FuvHRPRjkVUaGT0s6AKfCwEkJA6YiTDYejXo6Z8xi9Oi8DjiUhBifIwtq/j8WFq2jr
tgpT+hwzKbtNyy2UYIR7mPwSV12nqY45YPdbWQ+UBdSjD7wK9FcV/OIxewPRZZT41rNE89t7bNrQ
3Q9X+5SxDm3yreTYyX/COBbuqG76meVsrW+vfp8LBCbD8KmuqiO4UrtAU2vcywn4OxaDE7Tuf35Z
Rshl2+MIVwaTOpp9ZY8DTGG8ucEg3Q/G3NjidJRgbBqKAKw2l+rImrKt4ljLBT+bpfGcvTyEKiE2
A1nCGb7D4f/4PrEhxs6WMzBy9llAicWfAmr1tmY3caNNSMW4Q2GMNfQWzaH+R3W8wsJDxuRScf6K
yJtoJN4E0yuAIWwlWBeB0NhnlIkfE0i9McaUt8p3WcHppIBAvohQFcA+nOBcqzrgXS4ikAYeqvNa
VMoheS1i3PmUCYU19X/cx6zMxXg0nlfee0JFJbeF7hJJRNnAGYTPU8DbMCEMoXQgDkeeDDcdsiO2
ByRCJRiFEDxADDear/vUZvattd1DpcA9CUM+Qja3AbMltU/eEGr9xyHLiBEvcOZfkpU5/xEnM2K+
ITHX7xUjAsoduSpVJqu5OlXuOZtnTFmdAKwSZywHBiAlA6xx86TkJ97Y1znpw+UAO2QgOQ/PmD2W
WyB/9jRdmtNoooxzsvLUKrKf2hO87mROXUhpx5hqXIUTMgj7DvZCVvo6p2E3Q+9RkZpVx0ECa3sc
JZ4eLl7cnZUxFKnB/r2iFsQ0XUVjawXUMtamuETzFGiDnNo9RBqi7zl6kRRTj8F8EMzMzxPOPLIZ
LR1/6nkor/Lo0H/WSXwBOyF/g84xVCYmZkWvxTWYlf3u2zokRTRcZ96EdtzfpMVAxYTW7V5coPcq
xkQLoGO9cXhFPZtRcAvEj9s/5mGIxbDV4wvWB55GQPyQGnm99MhhsG32sAczwY7sYWOsBndKOEEA
VYcSuxLw3wMIEaWdfE8oJNOcDEodoFTesY9kc4W8HZg11InXuXwEsEzgaLJBYeKXOKRrwS7QnyEU
gHaK0zEfFNNo9HvbhL2fmmmoyQhc18BOH7RINt5igo3Ke9oXEiGDE6sXcnAluZglksvD3WsEbiqS
DNRYwcalF+p8wErSEOgEbfT68DdkJiYUTZ8E8rc4vskock8FVOeJ3UreWavPDRCNb6A+bW/WKVqb
ppPKE4qWdJQz7MBbIC/YTwjKbM+0QaEiD/5x+Nr1HhBYJftgKv2Hq4WnU6l6nS3M32TxpYK3pz1L
pILaHBEERNxPcwDqQqoYQKn8jnJoJdooIIOXjPgwCd+Tr+gAiKDtDcpExD2KYuBgnPP0mU/IAj1e
oncd5HvfJ2QUoDOO7f74gVuBhedrxIFQhsLNMc5HOCiFqAd/ulWwj7fK4jrrj2RS2Cxu3LSYB7iq
te8JAlebej3BmHpk4MHmwpjL6+TwwWLx53rWcOcbnNnGydjOrSn3gHKZbIPZdRJy1P+yjfTbzxEt
MsZLkPA6hzWvbUDbV9E+3IZLpv6tF0YXcLbJBYALAslTzwxTiXr+mZKT2TNzUu7tbBEwiZ50N180
E0UJfYUrJZ2DqwDSSIhXCrKOnI1eYHG0EvyUP6AmwaXrSW0jhiRnFjCbQ4cM/hXI0RrBlQCU9exL
RGldsmnP/CFImy/hT0DH8TY5xpYku6CXgrVz6385BnmKK0DFyLje7GAhSjhRTjT26MmEfD89f/78
gkSpKwSO6cqoEEsClopPD0q/qk0KVfVjVPtLmArwaXET8269+wy8KYWiIPoRd0nTlAJmWHRjAgDj
wUOmPRYlD/UJGRGiMC6XP/b0c9PHYDEQ6UqnoAJdDZN1FW6+4xy5KUkvv8CuBfLnDMoYwDas7ve2
gERRTHtWzRMbBvqJ0nQjhUNhgeuSz1qYWZNqhrWT+xoLZw/sccaNb66pTkqCULhE6ZPkV57px/7W
/DmDlh5tnyZjeBquKBswH7rn5fl2wHG3wbc32BX/evYhYJzxTP6lHuRUWInU4GjAw+Ve5jwpfjgI
6jduZ6PQ9hIKSZE9QTsf+l9KSOVuHrlk9xdUNPEppzJ+Qeoyzuhf5oKYJhJAW23NZ63BOMnNIeuI
L2RVr7+IjFmV7C/pVr/hkLIUNvx+M31ti3WJpOBhjGuyH3i5XLefD+SffAUh/wLjTqLIuNAGm0eT
+imaMClnYgzABP52A6CSAZUHqJYBOt57X7LwQrEucpvYyyHsvSLs9dqYBMqQQ0BGByoI4goXWdhO
rYOtHEg3dVoS+F1sduq4DTZm9NN8x6rug5u3VLlTh0w1dY4CALlBjy8xcgaTZNkE+aCNzYTpyUTQ
y/IBh9/GBbmaD8xfbUreF0I78gWVLYKP+FIXYhziLg6JAyAfigol3vsVQEriwckkFwm18YZLJWKL
eBsFS6Z5e2tkz2x97G+mjUqJwkRZsm0DS9onary02Zhwq9vXmptRcpYInvVFnHmbipzsF3XdhNWI
WErb4B7/gfyVTHtKKikTVBY91B04yko8rr7zTFlyQiF+AswhW220a16c5n6J5ysvuE5gSELmN5/L
Tl7GgGMxsHAb+1r2JDudhxh4bOJwUUU+gMI7gb4jBPecibhQXrHNSUYVLipcJ6lIt5QwD7SEagO9
wAfSfuJwel2hxN7RaLDt6GAJQK6FvicNrmMNXIyCF8nbg3mshFcGxA5/SQjF0CN60L6/31v5cqH/
2+2E770BLqpFE4AaQQWHd5RQxwCxAbXnpPHLJH3qamhXyV4SUZDj+mOR21SQoRJYgaP7tCMmtJHz
eTEyQGRFxsjA4oaoB9gWDLmEPLuJ4yV/hQWCSx98QA2Sw6EoDx/IWNQkjJCwKFtbOn7TXxtMdmGg
8rVEQhyClo7z60HEzhrSgHpWvfwGZFAnd1bF8WgUvnwbF1ou5pUh8pw9BXDQMvXET99oXOfu59JJ
6Ym0kq1M8sgaXYe7sRUkvmTPv935GswVk7bL7JnIFhpr0XOp1Uj4mvm8Dyka8k+jOrRsXfJq1L78
QbWv8PgwWOKdJyHMoLikdL7+lvokbP2MrmgopzuVKOBt/rTGMiAxFLc+zU7Ji7wBiBvUC/G6iB5v
qiP0Y2RWNvfCKvttMCKDPsGXWTsRwsoYanzZE5H61k8qEucRZqqNG/FIKk+SWcJVEI1jt7Dx8/hC
p3u1Xs7F01CWhuRkYE1tPiuSdZ0rXO3K6Uva5PyuSXf3Jmm8mHItzqv+Ye3CCS4WYbOSmBIoSoFq
dO3DjJ3l+qGDrU/9qVAsyllu3KR4yc8kxdTAMjjpEOIQMkOvSgxHx4CR8QgmjLrchcPXx8+MFRxP
wXSI1zp1w6GsDPwm2VQxhtguJGUpmJB7QTcngY1CTKGBu8F3WVz4OXqh6iwOzj/bTdwh3lAc0Ey1
C8RqTJ6Iuuxc4ulJWzmZjdt+UX4roI8kR1Vykj8hSS6TMiFsryAY0w/VeSHOcbhFsJWpeslFpFkj
fLSKMbpNlHQ202b5Shfh6xnB0OiIoeEIaAH544KrM6pBtq7s1GGbqnllPs1lB9bLy1p8qLX4E7Tr
rjum9eXVNSNkd0r0kL/LqBy3YHwWwMuAzzG4KX+8RNl+jF1kTLpmrdKDOcgWjYoYdB2cUwJoAGHE
MxpARz2r6jZLCf07n77ogguyK5OmQXyQo7NKnSKO+bskK1OzhYWIze6k0LwKconK7awnjwGG05/f
psfuUvdHXKqFRo5nWbrPztID7KsWpllvtFzBFyrXIXrL0wIiRZ9Z6w4JnKKeaIcMNhUgKkvteaye
4mmtbFU8KUTEhWqvIVNuWNAGg7cj5IMZXQ1tS/eLOvJkaZQRCBCoaZ+t9CJ0RgcTr9PvKkJ4lVAy
d2w37VGSSQmUhV+3kpf3R4QkcU/NWgMkRHDC2mQJRYz8LPsE7MpYnvJumLyif0S12I+bHQce7er/
MVave3Tn7t2R2sOl2dixhGk1P4XfzIcAgZjp46iyI5LvOhQJbubAgLkPpaTaQJ5Bv/LVPMiKSoti
fZ2XoEhAjS7MocAcZ1SENRxF87DbsVlP1sfRW0jvAF1QQpDxuTBQVLgQsKKAlxpPMpblih9uJPYT
QT8Sr0jtPv4M9B+vWIei+IrYafgoyFOIpqFNcdbh9oMEhvwC7ZR0CiL9dFgAsZX+veBL3UICURvv
pblx7l1/lH9EpTy8lB2+EpjN+uT6YzcuWXYNEhg8WxYVdCAqXuY+w8pLw1uzSHwBHQXIVomeQXtY
zyMEoNQvgwGQaC6/0rNl4g3Ekrr0FKkOyA8tRI+34qtIlmRG+WzeJSTZ3KzoT56BIIHfRoAJXa5r
lrCz6JBQJsE+ri42d+7AqWLk0dwKZ2nIq9J2/paCt3HBhyeGgdzfC1S5117y1ScidxfOkZDm6R6j
P3qbruL1S3OFJhWXA77ofMnY8XRGiMYhOf1Q4/5Pbqq1Qr16NVaWgR+KeCuJrBB+moXLlv6606ZK
yFTRZjJNGJ+EbTME8mHwGAR+19ZmTB3x2H7D+NIlDKcSC+U6gleOzOrCP7IHqUDYm4h8Ub1jBMlN
w5hsL/QY81IDzqdv+SeexQnWvT0Lxcg/aj1cmFmUlINxwDvx36yYQqOLTq8TwUtFrEw00qkjuA7N
JjqRmOEeAqDPowlBQuSVNB7dPQkZUe4EwoEHr4kNmRnNYaCZP0wKJmhruywbXq+hgXbw80r34tiA
QnWFinmJTnw0rknsNrD9Mwh4EN75TwUVyEB9eItOjLqoh3NgsmiHdtENfptqpP/r9sV2MOc5JqbI
TAxhUy2y7DyJEAMhaIdQc4/rzRnk68E1yiYsekDx9tpFRWaY/fD8OmH+hObV8OoVdCvoovLcQgXA
RUqIVYn3lKP9bPZEKuAqJyRJyZ6CNxRAJzRtHeLO/gLTj5dIzig4uYADoXM/l5amOQMYRp8LHouo
gtgYahrwd+9ys5/zARJkQM5bfJvYWh+Uqw/H5jN58ACCXPsI0QxU4RHcsduCNQPTPl9/t1BVkDEX
gjwixLpgmYKA102iM4x8tIHT6NTts4foCHMUXufo6hD+FlCYAA6IuKI7LKlLe+kot5TydsRmuFNh
JU0qavndCvlq4LWVZ/8TkSGtv0FVZIdOsUV25T23PnzOVe7gmgOR5XrCvl2HaVtsWOPdrr/gj4Cn
NS3CBzM6l2tGa9c8oO/wd0JL4nruDuUDru3fyJVrBf5lPc/XyEW6XXaGjMNFERsu6jcdglOzYsxe
p2LLQNBTwvnRcrqJhrVyftb/cZz+U+fJuaP2EKuCaXb9Eef4nZXMOtGdbFevcH9ARTWjFpcldk12
CLoQa8TkTmvpmjz1qq3MbizoF/GLsPxPOQub0cC/BDky+ujOaSb1LrrzrP7ls8N1EDOG5r/+ghyJ
45DOpWu4LTB0tK2/1KvygR18IUrlCCpnsubC0t8Yxe+yBvy5E8Tykix0Zv93a1lTFhtxSy2ey+1h
/Z41eyYNMl7azXJgCkA77S+ihKEpthLzH9v4BnbvgHh1M2Ajp2FXj12Wb+RnOEfIn+m94lJMrR9k
NlCJv45BnEVHic0hP4f4P+y+F871luJHIx1MesnEClgEaGC+S1pHh/+jQ+h+fO++M0525FjI7qst
79sg2r+K054xo9XclE71A9IMESRH+zA6ET/SgBYDikN+ppv4HYLebmf+EzL3E78p7+W9uHXs8c3d
vmfVlgFhLWs3UbWc3mamsr+JA9P5XqCC8iIGiU/oYFzlarcCi2Uaf6cyhm1vMQzcLfXD684zeAMM
1Zno9QPxtn3E4o1dhP3kjHwaMBFmwVwhVEMtWq7Rmcl7nl/uKW33+ht3eGPkGu5sp+qcife9MQUe
fOyfhL/hoLpx+eXJfAtUJDLcYkrjvlvW1evePFi/OsUJyfetClmYD/y/LdEmmeLuzZ61AtgsBp92
MC/ovWSOkxyThesU0jeUCNJT9fJ1s2enZZbWWJfAsEMMPxwY4xIlzRZ9Ohd5fiU/s3sxN3jbUnOF
cwHJUaKCYQzTFZEOtBphtzThreoHvVZVR3qajpXL8RX0jGCQqUKJ7Av98t1KcDuxn4/gQGBAD3vN
AemmoTS3fgiVvTqxCVrYxjk6gsjjJGcL54tPZHBCbcEewarHswAdvqyKIJJpxIt+3gvtxo7w5kE4
lbFkwBP4PvOE96BHmQ3mjZWpHXGlxVPBSTQh6utgSskeV+aq2fJn7vlGSHSEzYSn3whO+bAOjyGq
7FhOs2frZsjYarpJtu7TnV3PxX0WNBereqB/7uEvR4JYyl01mvA10F1RgYH3wIqInCzqecy1mU74
fZKl1jbVYI9xS5Z4XOPZ9HBssklFgMeSr0ZWRboNk/jrKf1u+Ss/GS/BfjX4m6ELMxvJA7D39fQ6
p8vgLBAJdVzcgnUAJoDL3/BtnSGTmsHpCsAeUucE6eKtPzJReZOr7vaGxwuDI4N8ADpkKPFhg1au
KATQOEjJwIcLXpjDhDspNb+4lv3BalR8mCtIdxj8bIgAj4rw4LfgfJk1CXCLIGeDaQzAQcZQklQz
fUQasAax8OPXcNJMYg+k8Z2CpsU++waVFrGFmnLkE0xUG+Dv5Vf234j9gLpxTE1EkQ2M6fkUQWCE
Nkg9mwmMM2Md2558qiK2xME6rnBYG1WecSiksbbSV9nRtkn/Dyi3A7bOJTnF/4kDE8JTRRhv+vyz
FY6u+OxtwnmWOOX0OoI4WeARRIntfbTWnm6PcZgDwBuw1z7pjHRJJMO2SQrYXmNXakP8/gftPNgR
SVveoJxpmYcX9GswMSH6sWFAL/84JSZ+VPcFb8Tj9inpiPcIjhwscoB8C2vkAmZDEQVYbZ/8nyRB
UEFkHZqb9vl9mgdrnS9eYJX0CAVxBnedmoRf/Wa/wG6xucLlXprqGyiIuS0w3Cxw+88oh5TGVYr8
Oz6QgPNUWWfb4wSmv9hQyeH/oBPSl50xl3pyzmNj/abWOqn/f6j/MW0gj+sEf1VD4SWg31iGwIHq
0CxA4jPnAys1nXTpPP7toPoB5WDlNpgarNGHQYEJSLfVmt4vRzBfSLLXWANMMyoAQb1I5rB/yB2N
4r2wj/9Mek8mU+wtVpP9v3Y42U+243k/9DDzpH61MvxdRT51+HyKxjs2QLujjnIM1tHvzTNX7TGn
UBZyh0VHByE/AgjDrCVNdyoJV3lwXA7jIZbe/cjDt9VFawCsqVBWO1tQpWO0ZkmZ7pd9VTwW6HH0
fmhe4H/nga95nVtMNA/C/+2LP8Uw2bbzZJtsiwmhml9M4rX4c+dCVNAgW59qqd2qOIntMcBf9/yW
tLI2KeOCAwo5AsgATjtBC+Oks++U+jAi+Rg70TZcBzNYD/nWOBaG21LQW9h5Y7M5Mv4l07od1f8o
IwJxF5sQCrK/0Rj5oCh2tmMbzdnuEWoS5nCfPrMtFTdw+3ApXAmfxip9Ylp8zR01cDFXCm/XFevS
1k/ZnEI2iKY0lA0xnDYojAvWLdNxYAvXZEybItLNilMyU0nKlK72JE31oeXr7gFx7zqjHtAAitys
PkdzewF1vZl8pvFG/qGaBUII/JOyaoJxGtwERAPsw2TVkXaheGEzZHvEy8R+ZnvyLzGoLDmROUkw
4lVyDnCH1gZei2x8BMDgiuTCnzSLr5TisuQ7wAYJ+kmwUVOaHTIckzUAECvfWzJyKubQoNFHIh5I
ufRXl8Dg3X1vILYhhwYxdOjA1e9vpIMwV+e/hJJYo8HmZwuVf/BMTYt1t3+jDv6OqLrzDfZUmaCs
AOV0gj0RrKZMCMJCpzgiC72Wk4JIjGhNOZIvez1IfgHZk1PTxHpnxwa15nP6GzsxmzvIJscG/2Xr
xrtFK+9kw3PyVmRNuQtkYzJsEllIait8wb4mtIe3/R847r7jrPJJNFUA9MhWySG+hA0AOU32d+WW
6nu29/J7Ajqmkw2qRs5bCnmhyyUHD/E4JR3jgEjT/Vw5iHR4CsAvxxfPqrZEzlFNe71qectFZK02
zRAM+nXFZ1uMWRp4nIsYzgL5UmOIPgaj55MKBR0zdAiUJmQbGWL8yYj2W2FEUwKr39obVxl+1j5y
XIMA87og+Qwa2burPSZM4b7GB+f8MMB94oEi19adaYNpTgTKzKEqkJi/wcot2AaZmz0Ul3uRTpj7
/s5pMp+r5P+MCkUuhBjP/juOLRMyEIVZuTX1P5K2MfQnMcIAigAJJxw+SSZ8ZvSz0MZY/odDN/+H
tMfMl5CcS4IAmOQQPN9g6dpGrU9m6XHXilDbyyvywdwuALZIWr63zGAlnhY37cihHcIIiVgO5Mei
SUKeGkicym70DgGUBmHCq4sFE7SzxN3BfuKD77TWSZd2MCN4TRneoe4mpM4kSPxPERWwmj2gp9ye
5I8onhcy8kzcTqVDh8HQHkEFCoKcqtMpqPrLVbQpkV/7ecoyvIMVq0TkoevfDBnStdgo9W8SzGT7
18T74bqMaXE3VO+AMBgxrcgWUWX8UZHpz0Vmzi4oRXts7N9sMDJlH9N1jcqe1dRqd0U1z2JPo2g5
ZC0qcBHHKD5JL4lS0mh65dXLEvZGhx5FElONCWGg1hNPyaSVXE8hPfDTsu7an2WQn6+ln0MjbQ9C
1F7i3+skJQ42zhuxOPQ9lvzrkUQH2pKsXwq5KPJjjqIszM8ax2BykSRnczEjYajHJE0meLxGls/D
MYeQri4q7CtBEQmSMYaw7y3u+mjW8XfG2IkrdEeUtSWjS38zygNTyENWgwI+8CVUNmTHu9InOhLJ
2u/BXlT1LUalhSLMxuozP4bWKYEJ/WfjhzVS0ALniBy58Ho1AOCB8+8ocWQJXuusxtXbGsFngKav
tj+ieHyazbCKpW6fCtEQv+Q6X2gJu2DkV+2BIC1sbqS482AsE0tFEzxxjQIPhVVpH94p9S6Z1sSh
MlKVebLGPQl6AmLAfvu/GpAlLrtUVA3xlvHISB65aLKcCbQw/2P2JowfWwSpUkd/yhJqEJQaTAsy
+kSHxIs5HckMem+Rp+Wln2jz6HPusTvBfv+z7jherUn0wVCPfxPZ2I8gIpjIqCsVzhzVwkhaOGri
sSNC5mjlCftngD80wwuV5z1JXlucqrVgo3YznaBTmn4QVSswMApoJdArOB7M/EgyGquAuvRJUVh3
En3k2qA0RCWlK4dtcwiXbPRUGp/jPYYyE0tgsQwR76OfID1fT3Hr7OUFGS2eS3RJMt+MfNGB8nrZ
5JvP7XtLyAtz0LR+MbPEHE+s3w9BPiEatW04v5mkaLMkQqPWgeNhw2GxfpNyUkk/ZTRPtTOWwsZ1
xXGTLoGLmDg1dgx0IijfTO2XPRm3+Mfs8bqhc6E1uR9zFkWHuP5VcDapx3A/MKVS5Mkbh9AE6Svd
e+0xIbE6j8pNpJue5w8cQlh7f5wOpjfDl96MPy8UcmI3jlWRlefctHps9EfFDdD6j3BSo4ZzCLRD
Yn+WI2784OVTTlcTact1R9jNl0Q/gH7zASXmYRBNiqe1g8uK6wSV+fbMCxg6S/5K86P99wgVQ6Sq
hWUxTDJ+EyvtxtiSm+Xb1muLFyV7S8+pFzrGKZ9DfggIuUvBe8zLSVP6glJHsTpmHT0YYe0JVCFc
LqBgcBexbLhmc16SaJzsI5cSJZsRDkT7+Pg5pjcNkZvsQ8iAkqKegn16TOaDu3piF1JPBNh0EEYt
L8GrIdKO4yl6OLyEn8Q0Gdbg1p1P4nGiVhnAXID4Ywo35APnmLsIdNBbuC1EJB9vv0demV2ADoag
QMAuVhRxNlcNe0xjaSYvw9wmqGoKp6BfLazPuQLQnlCluKM4fL7HjAqopc/SEgNHxRlIami2l7wg
X7BQsMGgIOLgHlEoxmLBYxb9jG+8rdrOmJvkXLkM8vSak7TG3HkREGx0uOaOyAvzfjRa6IYLcZvi
+3wWI0evDk7XFaJeqqUSi53esI9QPuK9Xo/oaR4P36J/0q1sMGg/MNb6+xUGgSnc7agMxyAy6cjs
ahTgwBW/FBYkPIduYTrTfKYZ1Ui36N/4Fh/dcV2DLMSL8vHhlpZeV3RHsDZOjDhsIr7N6PNBDC4v
zFDQQ3wMg/c3q9mjaKJOBoU3YrOi57Vz8GBnsk7WCes3ehYGAvEk1AAoTZyG1ZFfpoWQg7jGRrrb
IoBm0LhW8pr49dz50P9fL1TIh43E+HcwznDbdug6SJ/8nnHiTBicGGpYQhwqXEODNTdx+8meoj/R
t5CuNwUbAWhWk32+y/WcSaAIOgyLOOQSsoy35b4QlgGIL7Art+60mvVQ3JgwxHu4B9FuOE90Nh1L
B9ITrDq6lJnAoPDxNJyXZh2IUSBLaMzYghhkjhXmDiOf0JF/KnB2N5YvXfR9fnVvYIrBecHuOtGT
ITHKs39yuSTcjHx+Lkxde4MQEm67MGAf2YI/xpDx6q92Jp/4EeNO79HrwZr59ob6ddM3rCYewTvq
7OvxMHpQJoApeeTMlmsWE/sC3dirG+sePBhR2hHfxPgbs4z4Ox7SvRCl+My687iCsD1eCx8GHy5u
3FKAGIAR3tYIlhtzAR3liZuzvUlvPOj1yNoxztxbKhb/3VCYF9gbYfsN++8e38SyPdIvYqNAnAf+
BUS+KY4Ghkkw0AA3IKMJZMG8us29Yrrdc3VeibHitauj/uSFw2UKuSIB+h1C1+OtqmfxjI/mxlqp
J15CebLqOYkN0VQ+Ji09MWWfWN9SL7NDP3qMstVVwv1jLBoUo2kZQtFMj5mwsaHmDGubFD5nGF/d
SbpUT36C7ubd3rf2yTPBVGKPvmdN8s3PES3VdSWfrjsOrVAZm8oUxlNzL+iSUWNOuOrxx4bqxdCQ
5286xRvspAvUUChbcruTmUgwy02fOIbvDO4ENryHuaGlxbMjtF2GmMBx68MDOMxmaslGwTCwjbEf
GtYYpOHLBVJI4mWbxTL6PNV7caT0Dm3pu9W3IbVASEjtt1V65AJZoPaTeImG8rLz9Aelhyhv1m85
FY88igKpcJnYOtAp1uO/t4CDCLAhifI5iOzkO9dUYmD1rmxyFmM1FvZsbATlPOF0we2dseO7lA40
SGYcmxNTxVjxozpTqpl92IN1OHYjPGUKZA9AX0NLlPfBtoc/DuqNRYWgJ6kneD9zqgKR5+XjmInQ
C6sn/xgeAYEKMesIZXCDpOukSzRwA7Hhjqkga1O5juwpMt9upIw/rtZNEK0FVL3mw1/gZxLwFwe4
i1E/T+cuDk2P4rP8tbxrrwnPKu8UF3AjArWr+3kquC13I+kY/wwLMNIGeZmD0B/hdTeSd/F1pF94
cmU46gPnoSvBFapaqMhg0oHT8LMxdRtxbZGO+Z0i1oQ4OiQD2Bb0t/BVkyusC6jcAL1fEDC/T5ZG
NEXnqC1yGzXVMCLQ45y4tN0EmCiz0dZh5rKirZANtfEVXIlO6FaVIECiW2CGBCo+o0uzQ484wjLa
FJcBfUOhJUAoinHSVhyHYETGN/HDhTDJCgn6W48cDhQ++2IUfl4AKSIJGrfU2m4cOs286G+fSX3N
J0briTJLfMGUBJHcSLcX06KBeo2qb7BjMJuBy4yjlUwO3viLNQHvyy8WCas8waMwY0rB7HJwH+Kp
0XUa66f06gq6dORp1PLQh6wf6u01NUasXmJOKly6WFHIp5jAwE7z/P6C1oBiGG5n2VGqYpSf8ExL
C48/8uioxJZ1rOHn0YkWIouEPt2aI5vM5ZKykjo0PHoJWK3weLhCtp/qBugjybvh7sjiYwsrXJ1F
67KAezK6NdRP+gJ601Cgd/oG3zBjHkkk7kbMC1udQMz+ZNOvSQBPaV5yxUP5bDzgF44MJ8JR1Ze4
ge2z+4vQlarmE+nyJiw4GLt+k4IQ+jRa2dQ2VdsrWKQYM6U+3pO8Hb6eY5u6PoOL/EDhXZ6ZW9jS
M2loALZr2NzmPv0iaZ59y5mplLqCQLyxbynqDcjPTLwOssEoPNrUSQKHhN2HvVfrUbyw5dLVgY+Q
VhetxqaM71Mdi5bzChaS5V2mYHyDQ77TUXj24350qqky25t1xEQFumHdGT4mm1fI+muqY5OJtV0q
YCSYj74mqM1Z0eXA1dAyrNR9gikj8KQoq4wJzwjUspaw2HYG7JX/0XRfy6kkWRRAv4gIvHkVhfdC
CMELcZEQ3nu+flaqY2I6em5fSQiqsjLP2WebREkkrAs69z1dFyX+sxUGuuhugWxWUL7N0erVjndT
rcI4yX/EAyi9c9cGh5nC0ChAQhflQgPO2COJnLfuwYQo/cObinz6UGhIgfdPpuetvbbBUNbVYGWm
AcswQ39bpWo+8QrxcA/+rSSoOq9lb8G/pZIuOWF27lyVsj3+6GDcK6obAzKGbAzni57dHL9cM6D5
u5ct4PcW3T6g75XTyJ7remDwW8KPdx/9tq3dR8llI/+TvtdTbH/MQmgPRB3fqpMD4tOQEJUW4DhI
8uymaZKMHgPPKMDeznRNkP9eOjrbEyZlS7GwqWxT7xdzKSpaPnPHyG15xSEzEUs05NwLnuUpfNZU
suZtbH2PlZyubOJvmWXnSHoAhym/6MzEcyxcN+KER5zMT7J2aSefw0twvitEsT3xddmC3sgz/Emg
Nzj2cPyj+dvS/x72XrMe37oouxvPriJBpMlV+EmafXzjeYnyP4JP2GWtacvRL1M176Fg/esxd7X0
qrJL19CzTtPcM4rvmk8KiAS8q3SU34x/lqoypdLT5pfgkl6cXu0WkqQXZw33R3bZ9WLiRO4r2ULl
J7UDbXvqLS5CmLh2Eh0uTgMEwSjzfiH95VYnQJprJoCMG+c+AqwH0z0WVDG2wczWJRS/zed1CBxS
t+f7LHo4+De4Hi9ODKmar+RCjB3EdtegW31jRT4TUZ3WdhNGmp0zXJxUN/DnfOSGz6Wjzn8ehPia
ydEqX77msNsVWeFy+bn9vpzIvXm3yBWb1zS9H1B3k25az09Lw/OwomlUQgSFusViYU7QIkbHWI2S
ZJ+TezNLGwKMaP3TQmXS3eWjTqSC2CDL7BLFb71lrLq50GD6FTwng5aKFuVUvAmaTSJtl5Ncu2i9
WLoYsxJLktCbwQvckthqmlxyd5Yzd9RH5I/o2eU1l/zxXkiS9w6DlfC5Iq68H/Ty9305la4knu93
EQKL8oRWmI9pJmT+Ln24ob/2QpJyXIj0aDN8gN4/rL5NQ+Lprc/fz6ZHXmzbFRT+/HuKmJjdrNb3
vBRsH6wQ7YZZafFG1Pfag2+kC1/cpStz8fGrL1KUoZ2zKWn8cJ0lU2/C5C2gXZ+nxaDw7jr72VWs
sbRCzkzSIjdn0s21D4niLVXN5krxdJR2X/2DCj3Kd92uTKb+3JeTiXJ+lIy9cxE83Mrya3gJLE3R
YnQo75ljZUHYJf4m1igkCHBu/JPujH2ix9CVOd9bTomtqIIZj7mM9fBoZiQeu3gjgi+q1AW70hn9
sUWF54Hd2avd030y1dS+utvXiDlzG8GA0SLQq1uX6Yuoepax8niayjBuLFiLcnpKoGUVfS0RdqLx
fFm9fSQH9xnXSGaGV+5Yg/PMG50/6wwTd6DqwogR6eKhMQ46qRVuVjWrT2lOSOffrrFuJtk8/q41
eB/Jf+TAftfKwFMngOdUIlon20LiDS5SGqUg4Fy/T5gtRJNnafVhUnPqxGdHJnrje2vN6vbt0OWQ
4LJQYeOC5Er3gfV94ZKYHvn9uSnhPmrG95bb7OjQ3cCsB4mzOY6YGo7z78/ZpZp653N3Fu7czGIG
T6LHJJhT2EGNyFyOI0cbhDGS0ywmUzUhHeNfXhioYWzj1XzUbv3UoTa+fGTwj5kDcs3s2wgJRaNn
m4R6P+DZN7xnNRrF2PAVmSN5mhN7cE20DQ3hm52nnjTbGhBXx2wb2ToK7rmY7trTM6RfjDpTDX4N
knsEHovcmO76+/Z1bDEeaCzfngMOU73b1B7oXs8TDedqpm1ZevzSo1W6tj8MzpRtEqJ4Js6rNqjn
I/ynhZSYGlROhQBr6xSvQdG9X1Zfkt/wmhvrAS9Lm0K2vuam6AHZN8/pty3eHppo//oiAy89cOAw
2zCQuk61pIipv62Jcfzy29q/3X+CxHv+dhnmu8FeMVNcJ8tk0O6ZjzE+jlPRTRv9IRgsADFBDXyC
LegolqXl+4U0EVGOr7bQqiB0lwwSN4B+A6mu66kmZB8jaXTqZ2ubz2vzWoOBah0clIkAj3XmseqZ
D9KkuB4k771YWjfn5w6d6zEIZL3kgvU9YgcCeyl9axmI3XPOvXYuUbrUC2MTU25BVVvNA2eKYs8N
Vq8VjF6ayVr+g06+fOh4h4f+cnxm0uGR2VXvj0o4bOyYYrL+dgSbhh1x92jyC+UvsrrOdocSiwyz
VglWNvNtohyTmCz2Z2Qqm9vWPN6HiQjCaJGq8lK0LZ4u7c1tdn1USP3mM0Ho1qZd48ZpojWvW+x3
S4GpJFpcMMMsnWdEDgge/y4fjz8rhsRa9R1MSw/MF9pxjEJk2bdJRaZo7fFzr+T/fUljxv+Slmia
VFEsFy+dk4d0tunfpJGP9uaX4/1gz8MhOAo5E7Ar0V7wuYs+35IKIjGI5Xppj31lfyg/fsIZEbZE
iRplEaTlOAy9nv5J/2xbiWlm+hw8x47F9/jnhoXlsrQwUF67s+1123M2R6f5xyj1MT23mI6kGvvB
AZQb20QgQi1mjp05eceC6+S+bvZTw4ppWxsEqMZqrUPnMSyUl/Uz7/Ipv//OsuWLnk2ZIuzIzfd/
zvdianqpPrtJw0CMCPVxmL+/Z6rxzvkbm8l6EHfZXs8EQVbQxj/iTcKZRU/oQBU2kbhF6t7Fs7T5
pam40vXUdb0m98tJXY+kIM9jHI1eB2a/S5lPb1cGx4VGOqGB3Uf30WRZiaHZkI46ZrOYkSUV70pL
yPImWXWYHdJuNxE9j7SwmujFErvq7lhJdhUjE4Hy+2r2Xr0OCsNL54pt00qPfBH5deAAkSJSSkMu
q/dALH3bKsLHh9HF6Ov98pFoZkB7idatvw6U67fn56l2qzEfKLzTGlN/Pt7UZUxMN7HisredcThp
bFN1DIOM4CHzUM/i601lPsx+bhHZOoLy1o2LEUjoVfSEe2cns9hVYzPVV7G3+YNLYr0/YD+n7w61
spGaanq4CF7g0OoSLfC7ZVq+mzut65ecEvb+eOML6YBxNYaqBzWAoj8uSv0SqQS2CmtMvekrjv7+
ZvPfTHfxwdJZWs8NnrfWcrA6yy4pZ7uvijf0ZG1XlLe9mMaIRjDFo/MAmpXmomX8fC0meomxAn3X
sJ6T7NRvrfM1CgVN9KhmR7nqvoJCu+Ce7I0ZtcVEBS9n5g7mIal/m3aqTrunpNLTLp9fyhx5fS98
9/DELEu1eYnNa3YZTWogK9sLqJNpzrN9Li7ranOz/ttvPMp8Pvl7n6OX/TnbSLTVdhxVryNlo0pM
B1s51umG9QGN1+8Ia4heODq9Zzur7+Tg+rX/eMIRN6zAL+1j0CLRFrNLS4Q4GyEcwh9u5bzOjs0d
hczjXOK6Er1GDNdPWOaYrbne9iP5ZVx8/oG08ueZZiSjh4wltNgS2z/H7lhMwV8Kxbx+jjVO9XU3
TZU7PlUYUZKwYZ5deLa9zTvx4bY74RRTe/xl3zG3i9VM5gPHFGcobxhpcf7LVpND4+BSqhajo+Jc
ELSOiBHYh9sR7t6fCXfyXk7MLpuKEZlFBOCM9XJAWw1Yh0Quh/Nlx7T88+U55j/PGHr1b6+Dhfz3
ptE8r90JcBxWxRuk6H1mZUXF2O+UCjxYlEAsHUWdyWh6BEawD4revAwA+vxn8iXJaJbo7r7uMJSO
UXxLnDDxOBcCjM4UWDZckhdjZ8TCQfwjY2R+b2Y+aZMSAxR1lx87dyXPgRP9pg033X/lWnrsk1Wl
5KzmWjFOrc8PY9ZrHy0CYgmxOvwqXtc1aO2yGFPagKoPv0Spnh4NvHiWbgHPBzB8eE/929c2DfbZ
wSgnSNlEryBnpH5P+wZ4BY3kI7Tv0fbLNiMSEx4LiC3fBunpYV1+Xppf2d7zWZwrvCj7GtuOweoJ
0JeHCHk2mHB/XgZCNpvLT/4L7DgLNSFwpFOrHoPXJKkSLd2be9id22PHkIfRokTm8CTyI2Uqgs5d
q333aTFgLLovMbXmjNwfNeF9PUIDSEMTK7ueCxlvnBiuxKri6/L6iLtyt0iAc8IHnbnS4y0qS6KV
1+ga7bdyzeUvrz8pq5vSo5QtH2v3zm2Q6NJ/RJ6oijlgMUkS+mQgCccuLRoPDYkamvk5aeiggFL8
620UZjfZGMtOtiq1ihE/XmWlf//zIxwWJG2RZzQwAd1DRMp8VUydu5U4Bqqu1azryRZvtGsER8j6
aqgrpkAjde1kp55CAVOoclQbgalfvjfuw4Mpw1e6so6r2UMWcvbSwGe3A/bSjUeb1EeOCIUSi9vF
n9oD11iCFBlG37xjvO2HGC9KgBU7/uC0+5rly68Wz4YGStRyNPnCF+2THW67YCecXm5lx9KxQ/P5
kCZ1qkhoLjyNL2x1IUcRU9QH8tjsk8XU8W3+JZhIRcCLcahe+jz/yEA+jo4JtF95VLJgj/0lF6r7
dDHe9G45+bFB0eLVny7EKqSsPTOyhpvpYUqhQpTi8ZjFZXYnG6tFbTvKV03XkZZpBNifFkarscN1
3ed06+/TzQlrSp92HAITTiw+JQLMzt17dG3my6k3S7qTLy/aDri64VEjJ4jz9MWXqHKriFKtiBkz
WcLx6yWH8ZBl+LaaLSOeKV6JIFBujecfkyKkvfFkvZUvfESP3cu/SylR9PTx/qhfWi5qfCgNCMmz
xMZobBJLhlzg4yG+wHoV+C0CjU/HsBBOH8d8ZxmBUX6gzPmO2Al8wm9UbqEGz2DhbAkkp7k9e028
1fvHEtAy82FX3oG9eHbi75X7ffGMuLVSg1XV9cima1FsRC1bymQbu/aikW6exlamHgP/lynP16Jx
aWNDZIub8bGcL8fnzev+iwjGel015t9WuSXJ5iUb1sCtlRDnY2ylvvrISd8IAouBfXWwVOlNd4PC
AkP8KpkcE9ycu3F/6y9av4CHzsS5HhyUzUSGiWV10zuN59+o6K8BadQc+De8zI79eVBoYP7Gw+z+
0Nv2pUX+l5Xst5/qGZak6GlI5qI24Qc/2+9Y/dws9O42zFM78Wvud71gkBSz3wZ9k68bw9Z7Od4/
lYxj7YKmOWDvMB/gIEDKHchZbpfd7nFsByqYYdNPrm5DvJWcjbFVfX2vzuuJdmzcfMA9A4CqQ3p+
Zb/YsQqQuW3rmAWOtl7MlOVtMWYfRUJ95hGMijgmTugfa3vLg4l/tP2B81RikdlEb/kZa8S6QB+7
8qT5agNES3mxgM9a4tMwLPEv3ViU2A028X3Lx47UNzT/Lk+GoSHkWFO56rDDL8Z6zKZ39Xi0apsc
EpXoOUUOKBt6iSHF+aSLqVzafBrD0TFkOMQPrEqLdzG2CJKyo21jDZtxtOxs+2dOPfD/4n0oH6Yo
Y4seYI0JsWg9q3sPa/4kMzTZWLv3y+71I92c3yuPTzuf7OzA079/bH+w7wRt/7q2uV98DUxjTDAH
JxqToZvuNYwJM7/3WmFmVNIMV5ypTDVfXRksycB9vASuFRGNxJr5Yq53/sq0sp1lbf4RLztJqfZN
SXurf7dcYCcSiWIGYyAcm4WxOcStGKaFLv68dhK08GcQb/SM+vDpPFyeqyYE90nLtC+eIHcLgPXt
WVyanjUhifXUFIxSKJlCtx4mIvtKqpEYnildIYWuZqaoOWY9Ny8pvsCNm/Jx7FpXVkNVr8HMp4PZ
Ox4FLK1H4VbMfiwVY48eg+UPoGHnUmJgUUwPeeeUz4Z7h7dUYF0UWDdY79ny8uPaj1ViLfLMsoQD
0RjL7u6fE5DmOGL6XDl9876MEJz+zS91N7uLUNHmSGffMUdk8f51uZTvfblYQylbFSOayTxiz8a3
EsgTo9HmX0mDYFR5rt0q2bbt9lI5tWPz1qP9bGb7Ks8mWh0dRR1ZJ3pOtbEfSPyBuRaYCus/1/oi
flGJq8wkogrFD/lxNovuaRx66bIHbqQCnnz47sxvtryqcpr6pzb7QAMsrtr28l/vVVpDcVFcRMka
xvmvQYE547l5bxqILz/yxkuTKky70DIGGgPcX+8qnoGJB0B5M1zeSuvWvMeQca5iERg3XdzKhl5F
5kCpNzt2K6cJhQLY+O+dS66oFqs4zd9izcxHvph8u0eWgHfjq5wITr0zWVgrT8wOQRqTxtnyvXYU
azoYolxn1ZwMLtGJU8REFuhptmsVqthcRWEIHu5AHj/3H+3T+5/gbK7c+toEIVz4uHAhhP7Te7i8
KAfhNxJf2NsRMhbtUKfhyiT45x5+iZ2S1XlrNVStsS9J1ubJ8qHKsKWoFCguXLlJB+E61sL37xbq
j0rm384ZFtaqAZ/gcrE8yx8W9dVDsdBd2s89Kw+PcjYojfJtKl16jjbl/Kr56k8cabs6LUqSwSut
ZPFeO5Y3Aqw4oUQMq3ml68/rN+kCgpB7sQ5nAR9YdseHjgdTZfmR9bzFWibBTHMalA9oFb1rvrhu
n9FcadcX76gL+bJyJ/xcrqsO7MaiuqAVX7zWMgNX2EEaXWsWl/2O1sYH3TaZcbXucv5OLdze3cEJ
/xcE4CASbPGPXUL0KD5/wnump6JJbRCJZmBPg9zs0abdufJYUdyRPuDYZublXZ0u81mzhptYkalP
htSY7mLkame/L0/4kRmc+9eufmF0//hPNXNPFzFWzxQggYb8SFYuqXriV4pSVKhnfnE65z/OwXNS
bkad7Yi9CLsCleYeYbV1sZu6snd9rGPSOBzokDXMDlRpDQFmij+Y9W+bl19ghKWIRBjLNKyDTB5g
VT1+FQaXUoa8PxIMVz6PkuZZJXAnIGN87l172X+PZgIzs2z9aCUFgStSeTjXNiLIrx/qknZsNmf3
CHfZVWMzc0odczc1KQIn9Y7vGu2AT+fe6bJ7MDbg1rnFEEx6iV1w3luUTw0I+6RcGX4HHEvfm8iV
H9UAtJz5kCw6gc5O7tDGg2it5BxS8vDsoV7qPTieB0DNc5T6l/g8d/NlZX2U6U6KZlXRo6L/7z48
G+HJ0CNNHFu5utMiXz6SWG4780Pt3FdxHlpK29UMmfqtQNqBhjqPhLFOLe+/57OTnxQ3z3p2XxNz
cRjfZhIeLpbFvaYJ8KNLrZaU91qqdmglp8mhOkkEWWs9pW+6ty5SWoWTIGl6OHj5mt7RMi/Uw5H9
882iYTpR3CeC+Hmvw26tv53C1Ex0SvefR6JKMkRnhRI+Aex2PdIxLzQscGXvbGa5rkeQgiua+zh8
rIH4QurUktFhlj6r0s99+QU1iqPXJ5mjQjq3b2bffcuyc5k5ooMtgCH2nC9paP7MHFt03hwi8+Yr
6NrkUdqXWDPfVmg0rl37L17VSy+fUhydWqGajHUnbWoUl0LEwEYCPFuIcTbvXRLAZwvl7HDZ0chn
h/nhOtda0hEKymNiHz7B4+0WIrT5QpVFtGt5vEWVmouVW1T38SgxCFLCkFnoqMAKKB5ahxkYYFNf
L5o017uxzHiv4q+SysjKViPDiaIlqutPsf5fV5J+242XCm8jzx6UIKnsIdTvIPZ1lyNh0c1J5/nt
VG9mg5tKTbydT+nYTy4qSb8qvH7RNV68rTtZ/eSQgcbrh5/H4lXRNRndkNC3D+3rx9OpWag/bQpB
1+Uh6djr01NLQjyzn7/sycHotaJloUzb4929ZzLF1yhs9KuWFBOL6V5m0VdbvCOD7dphsZ77gsid
KuG+vq0kuYS763gIWnuLXnMR7jIBtO10UixUs+1sW5pAneov3Kxs5/ZbsF0nWqfWaSYnazVel8OJ
dSxfmwhkhd7rlycZ5YYncN9EDqxfPeG5W5O+OOZ0kkHpcbrW0s2dys2v5LAy7/pJGw4Nk08cr2G1
8WrBtMQ7Qxj/ccDybbKxHn/uncxs/vA5kmj9rmV0wNxT/PTYr92b50lw7mAXIbLQy4dHUXvnSrH9
IGmfrqxfnz3GwdyCXpTSjUQrUSh5uGkG6OY+tVqfSr+5VlB41rqr/Qn7L4RmVxUzhubvouwbZ3sX
6wiPijuvCH31l++5DvpVJNBt7NqGK5fpMsXWoyRa0gi6TDeqm7H1mWz4+Ep2WjjBiG6werPhxtsI
brP4NLQ54/T0pPmmAv18tM/Zeqx7mfkIAbDSc4pK9IuSU4/qIau5DIHu9clXAZjcz9odBEl79oUh
iPMpPcYJQG60qj61kWYaSjJ1c4cG9tLiqJyru0C5a2fZn+s9s5z9QxN/a2WHrlq80NPGskqP3Wtp
YHnmZpHHFsHM5Ol9ELTCHb/zFnC+LEcm9YkrD8X6028nG4xibFFQpMrfo5uc2rmsfYuNF2Mx24AR
zDZ1GZOWYQlWh8pxqL7gdOXMvWoxeyveg5COaz70k0dbwB+AEdp5nb1/c1ooB2jA7wTfKeqpIpbw
0nMUY7LXJfm44pYrrs+1VTXucRO2o2SdEvvAHhrs3Zrzn0RwOJOM+6T4nJ/qqYGDWU/xl6Im7IS8
zm16qWiEDmLm/xBJkjNzGcqXrcUglD+0Ha2pX1U9LjgiKe5s7vfZTH16ch3FbMZA58EbcEvYPY4v
2pcQ+hfWxMTp0rvNdmMfMTl1tV4DzXO+vPy+OycAkmA2L6Ididu0z2Keo9PYm+PEkhpox4m2CZ2l
AoIiLFFe+75jEgu6al4MrzE0EDT5aGmXx9tv9zwIhr+oZald/ZFBgTJl+02NqtS4fvhtVCrOh4TQ
IKL8n2czhp0LDuwWepfSpHpaINDJ2YrWXR8nHIlx/YuSpqkfpXlwpY7dzD+gCc6MqdX34X37o2EV
EKJA9wHuH3PI1p/QFatdNET5/LMeAQ1dRU/JxLlw4zpn6tMEXvlyojW32k37W7dH6cWtSsVqsUnm
O5Kv7pxUue6qFeuGqtkhHRdG7nTWdf8UPgm4mSikgoDH9SmESrh1resRq+uvSWN/rW5HD210QRkf
+XdQ4es2+KMBQoM9gz3YB7Kg0k2yXx4mxVvzFKXeaHA6wpjSDbvx8pss3bijy6jcI0uM7JYUSs+Q
l7D8oTHBYauvFDjrr139oBeFvzzaoaNYN/9qLFXVShEmmVT9w6Cw6lmMKLsbyw5nExtJ3G/eiYQJ
JZpUmI7SqSVBMvxftuBc43gbPORCoe21HrRYPTsprNN/8Z3Ml/dEVSo9F+PIIx8c3MB5u38VellG
94jDWhhbthoQaRQN8/uyC/q2RaK67vr/x29gvDaXP9ug/0aGbD2/V+21lfzpxoZKMwjXwGhtu29T
xZbuIu10qeCqoiSKoVTlBSAc3CO3a4Wjy+2EAnTz7XSqctoUMYQwKNF6SdAUTIXqYhzXwWG82T7a
yQaUFbh9Unc7Lrnvr8sOfqU5x73qpEHiZbKFyC9Y7I/HvCixatRYbNdNelhK31zdJ142L/Xz9/Ub
5VGaXh8gggJ5C1EinMEOuej57Y/37wri57qMz4WMjSP3i+gudsPSbu9nsVWx0I6PFKHzlgnJerbq
q0FZtoqF7OEmxNqJRClNXvoTH2F2pD8cOS7CEq+kv2wqHavbsNFZ8f3Q6hRMZvVFykMQqTILO05B
4IPObG62KJWhOio1U7BwU4Gof6+/rOZgjwCtaoERj/eyDdFuCMDXXbfsl4fZwbrwmi5zzw7MIjVR
PM2y03XH9hp+XxSfXsw5W5uxGiA9iY6H6NRyFNpd4Y0tUvWJAcMP/zKPw3G0/aar59fSO/UUdvam
sy36XvJ7l531wfOa3cMYHR3+A0pjW4O9+QBswUR8hV90e/aYzYBlKnBszMJxMEFweCA8eMrY2lel
sQnCQ1zFvWsB8fwMJO9VOfVUfS+DJDk4tWMffpaeJqfg91NLJegqHgnmgkkPc59Tax2q7AYk96Q1
DheNYR9lPpW/3/rsL7+hvakZC5BsjTWLIsjP3AanTUW9HGfmBZmE4804svTvrKvLWuzlt6+9/hxc
5vJBx/NrA77Q2Iznq/JhLCCNcxYrtWEso+1WvEbKzp3/I7D/ElvdSNQA9C2yDUufl0M/13Vf/MV4
V7+NuS0VPm0ryUbSzT72xc2PQodKnTP5MnhAfONGHgqe5vnj3F3K49MYVJetox7pVg97MqWQvS5X
T/kx1npiHloZI5gFo8wKh56WxB1Bs8FJMjyFJIoi2xItW96hNdlVC13RZZNirLlyiHeIv+NTj5ql
4I/hbHoqQYAMoR14ooL0g95dqxQOTUkqo9M7iwsfdt4xrqDp/HOMmHeS8eK8YyGLhdE6Phr/L+p0
VlwR6VfJQ1iYVs2jLq1rZ4WCC1+A/ZfvTb4zg1iPW0H1ODIhswN6H5hXDetu7kTk+NGS3q5On3/f
ZvoE3UvTRWmvjOjZaYT3n5WrxwbiUM1vWp4pf32F85yTJRUVUx3LLo9FFblz2UZ+eDZI7OWy7cPY
IEAJpqS5DWy8Nqs/DDs7PKtrY3VvGdSiwM3jcNfIl5fffV6BeG51CGg3RdUEHNQI6mdWVeY2MatR
rPOXi12AeYX6w6pCnEy4Vrv6C6BkfB0atMKnQwPUM9bIrU3kO+xPXOJDsLd4tEOPX/gzq/PMOKvD
/uuSgio31WPZgVlMfdg8ukLBKtQ1dl0thzOk6z36dsDoSa3B98XVCdvl9ef+Ab6rP/6ZLHQs+n0f
DbRn31ELT/Wjhx5HQN6HcliGLy1xh8WPHcD9bAdZWDignsHvIVbfdp+IK1+XTf31K4XMmvu7W/YC
kAsLot7l/dImxiRmovZx7thQOff+Mpjovn4pFGKnsj06IscerJsnNGZfUnoWb3Jo5wNHxBg40Dy9
uwHdHIE1cePbvJ+cajRqodUogWwhfeRbrSBoQG9vpe9DdGyn4/JjniEcJJsiPqE2yWhFacTJtcgl
fm34COFArFMghGe/YSs9U3Go4OLf7XfSJzlzzIYjuvCsxfvJD+yJEG7H2JtT6PQ54odBRB7gAAnB
Vdu6fUDtgE45O4YgTlvsYabKFN03e77nus5xo+FGqC3MkYJtRCngUIU2Ury45Ch0ZlffcAZ5dq6/
fqz9hxYUqrvmoznpPX+vpWtdWxc644OjKAxDqiutxzUgc+Gf+ojJe5T8hs7FxqLgd9UjJyFli7ep
cKh6xTBEuvcOX5PZopXWhne3ndNYCZ8wBzI9w5lUq2672qzkF2LrqijS0fSpUDcBtB0W6tcPrg7d
feMCXhSMcyjmB5t73bnYfGEqDlPc+0G2b+fhYsZkzng6tyv679gl8m+rqA9QQ/ERWoPS1tnVWakJ
IuP7SyXiubl3AnRnV/cFNkynlge0Y5dwWlDizpiYASvUV57HJFzcWyPxoYlNfj9+FznPNlDX15ph
v5205+nKkccRDu3Of9ntZnPSore8uN7ZBIm4bcIDpFEmR5wPNEGdS7Rq3kbrYRbqCKY46I9OreOh
/nvItM/rzrGfaF27ir0UwXSCApKwC07zOU9BUpSxwdLn0kpPQ+M0TSzqkL9BeKAAGIb+9/6jdRtP
hqeeD3Pjy9aa23xmKpp0A5bBj7MPs8kPs1On36mXGVzel6PLP55YbaX2tflsJuB0gmJAwbW49Lu3
ZG3bpAK9N0EOkeGGz315Xw02s2hr0wK5XPsKgPQUpGGTfr8KB+GDqg6e97XG4bTWjLXSDSPmU8/4
f/2V+7f9TunJYhxCHzKFM1LhMHM5+xX1rWwaVRoBLVlUYVXJKVPafLgf6eZKWfV9GJ8W9fRUGRI2
T6UHPlNOS/S2nKbe0u10IQLnAnbCwHMjxkg1EgtAxjIUPYqf0+wSZoMZSZkIC7v27p+HlVqDmEv6
QxeAEbCUALrEugZX7hFu2grsq4yJv1W5muDQOokXpdtdY58NTo7pqdmnsyndmHd2zjlTpEP5NFNQ
KozWh2rqWUlO52FA5KR2fJhXumbKG2gB/K9vYLo/UnyHdzUZnvvZKZzGDulE3NUnw61FzCzuXYdx
7e/7KiPCiMG9Y5boVgjR9uFThmhM1kz6X4cGGx8qbf0qxJeH8CPaj3jMFthONB0EbMYDAH37t6ka
Z3YLbmS6mplNbvWwtMYBddr0HF1KmfWk/Nq0oVIPJRd+1vZbcxSOUMe9IyDA6fDDxpYRsnLoQ793
/9jpExsWSSiftn1n/tT9TBuYnaW7GscOXP3Qe+ilGuG3QLwdqFJ6Xwbyk/LyKzNwfjSDQLl2eGfQ
gAiU72zthKgc43MzQBogaMlHgCelTrQUdDiD1/efzXpB0h8fqXn37pCLUFleHPP1JZRi9G7+MP8R
MJG04wgIL91rMLp1H9jybhlJ6Vz1WOnl/t1TUe7zOLp2dq1ELduetOGF+rrUR6GZNCsaGQ1Zmm5v
uuETmmn/nelxV6+nrUdhsTKpiI0YNDW1dPVYRcNp7KGFAQHai7HntvEdG8RrQl6ElYfhamxR42k6
GVoLiz90MECcvNAgNitEtaIqVS+tCPXI3cYeiWsi1DheCRCgB9GMMBVyKBF4G9CeQSUl/he8jn1G
EXcegSTEV5YBprMP+65wcImbANR7eIjP/PGu/d0s090P1327Zl8Kejn+fDuVU92dicihhSviKfLh
lf+pVcXT4Sk001FDbpmPJuQOBMIXWlrsk3fy+8F9/Xi8U/kdgk896+ZLm8EFf4pjcfcPWev6fSdL
lAD49DBmv5Lfl89kc9J4DvNo5e+shJw/VnwqWqUq7uxT9zFvvIL7QXDREBfKJMEOnWVInxIHGU6o
yZBZ0ar45DmGSPmKciQNrwiRI+9MXVQVbvAc/BZ9iSGvrUGlvwXZuq6nyv45lylRQxmZxATnBIpI
cijC2KiJVVuy/MiXVh56TFCbyTg3+cTzAI7753mIWAjH711llLuc+EfIGlw0/rsgLa1hiQN8JRsd
m+uP1Xvye/O5pLPrLN4VrIVfStHs9+t38g25bcfkZXJMKfQOn6DH6lWncHrP/XtU8BT+yiMecHQD
YeylTsZV6SgErrjgTUpflgqf6hQjXQ5Nm08FiMtPlAhQrRcGQIgiwm0rNjPr5GOO9liddKxSb3fy
BUGHeLKcSdbDnJdw/VrD0ZDocAmi+Vjv8vv83v2evzFW+f6HU1tdPf9xlWrGXU5VBKiqRvYGmWAL
5qUkxqkfjScWLYfz81iZe+o1p12HPSt4WoymCVn7ZYwJBi38QkehCVDYgBbgJYRuIwcWrGanu7pK
Vgkv2uX9jtqgwkMXhuqWJs3F1OeoMqH5JJ/N4OKZ+p5A29592MsDIPwYQYKMaPg2IXKpHKNYY00M
VFwNCtV78V66RMZ7TXSMc309nbyfWgHKk3bdBmVqtsLlNzQ0u68/y4JZuGSlSlk38Jo1ZsMnWvXU
2/Nu5vf6oYotaVAmReJdR4XCWd0a3kahGyY1ZQTKjuNp3UlP81M/ZXMfM7tur4ehkawdM8bP+0au
k+j7gdZjXVnKeCNN1YjEc2+rgU7+MEiGM3BniPUwKLCK/3oJKG0LZ8oh6gAcO11vs+297G8uJhNr
aZemTPHGDa51qlwGHgJcmMMMHLauwHRPh/IzpIinh+dDJJx50/MdjuW4bng24VmVNP6N7FD6cNw0
Rbh3wlbFuRSHFqInRXhf/21fjnJm0F7UPqa9SzhvB06u5BR1RB7xumMHvQ5llM8vDa91z9UdsB4t
4Kmfy8MMjoxKP0+UcnWvlbjXJkj3wlVmhS7FA965TF+doToISKt6W9+7/qwtO6CbQH+cWDP1keGX
3TmEqGuDhdHAdObYM41FvpTl3iVAhTZXsK7cwr+PpokJ8DGAWE/6x2X6g0xP41UP2DHNScLqr/s+
o+sN1rjNcJ684atcc1Q4f4gVTxkuA2+bTPg4XuI0C1PjwzoKl9tHS0AYoHR6nz+g2Q+H73at/j6z
z3BrrbJt0IuCwNZs8IRASbwLjM+/hXH19DEvMtXmkb2prx689eyDIxfhMuZPfo5FwfgSjoiuyRXw
K4cgND71nrw1IRCHsWNZVxx8PC9jKAQgeOgMuPRSs/z0bM6kZWVH6Dz3q67ZipWNHXfq5Ycp0/b+
pqezHOeHCgKH+b0Dx7l+8FqT0RtGvuZIqgPdYygVTc1tVDWD+bOS8noqQSMCgAJyK96Li2544sKT
YUYWJjSv+qSjAvW7lUiqPkVG8jvge7H3l2dRvq6i8I81AHM88j4C5f1TLHeMJdRhq7r67m+Uvure
PhbGU/fStr1vFzqv72zrXN9n3i5XiFA131s9GvneX3KacXyuE+tMWiuTe8WKU/I4xW2Aq9x7ntWT
+apx/8vbLa3q2WGyicg/uPZz/07zMPLqA7wcN3sSont1sixf1GarMvBQ2ZqfJmBiHkWPj/T1WahD
S2IiDuVNL2tID2tW97j6a8c+/uJRruAjnPnuEBTVTSUoZ/tUc6F12cx3fTmM7npGaypNh2N6Oo9F
6iaPvx6gHmp+68im4tvS08fAX5iisL32700osEBnAQoLVz0/BEWpKvY4YIMAc6LUpUoHxtx+C+/X
MG5OQmfWHUhTdKqrQZz1l0cJtGaA0N+FFuNOsXVthAWxvDYWvW3HCrrOm5eZXwRE8QAsnh/AOjvA
tuM4fWRMlFyk3cPcPAxU9/fynDM0Go1nCToys9uZU7VcNj9zGD9mroYvT5Il7T6swMp2VQ74iEau
Fm78roXLJUFleszMjKs0BI2KtOO04ModsJZxfhpgNEw8tY5LFIoK7dLySymljtYgKR5v74kBX2hM
wVkWtxVE9xrzhcWfJRJGr320DaSPPyigBqzxdPEgb31R0aApPcwymEoiLI/U3DekO0tTQMmHqpwD
VzaYkDGt4p3kKN3/GPGkWJudw6An9hug5WDGFih2HGCey3+hXLW0PU+vYI+lXv13Uk+ArgV5BjcU
SAOesT+jS+BVLGAUeSSnOjukgnkGv41n6XCCqf6PpftaTixZogD6RUTgzSscjPBGCKEXohES3nu+
/q7S3JiOnu4WHFMmK83eOzFQm/lF/2UTbKtrmkkgGqoyfIBm+jMpXZcuN9OrJuFFdYG8wPcLGjAg
o/h0NHkKRUkKKbbDMPZ+Hz0bMSh2gnDn4PmC1tWo5fTjMCXT+bmxBk5FAYWFAKqXL+4/DkNhWDhB
ueTcSD5jqLqzmrwVbpiTYVnZd+4HjIzS/JvA9n+Ta6UyjZf/QrWblluFMrh263VryQBLx9tTsRKP
KB7krNfK70O+I5crNBhZB9TcciYXEJ3Ll7B1SWp5APDf009SadHXpWmjc1NlqZ3/XIFVvwZ5B3M4
4cnEjoHPO+fBrbfuPictxZnQGEJlw8GPeS/fQzWLWwfwWd/VHj02byHUmVMRU01VPG1lJcVO/VCI
+izkouWM+ElowgK2RVhi2TyQ7Pzaf+J0v4iQwhVBZ0p6r3rZUXAPZNHqsM6H1rwSb+yGua5Rd/SG
BLfgvaLuJHXBfR0x7H+nGmdIAs86zEvNq32PQQlV8S2/2IuiaZHcnM5ZdD7Xb4VfDzI+PWuxDxx5
DaYvgeJxR8FByIhVH7K7clexljpMKNzgw68hDAKyIBWIBEKdhSO3+BzdQyk1KfhTLXqIjP6q91/5
oRThAraXWwLgf1V8l6eSMnhGogsOUK6bbufbv78hLYmkWhM7ygAE1+s1yMDAaGP7BypbvJvZ5hLy
shOvCppAkLchY0Xlos+l32a+YNeXTnxFR3GHSjrup1+zjORvqnh2uBR0Ki1mkHyfERQnKLEsWX33
pd1dK6zckHQUaDMnSj0cjlB+Peek9qmltnQzcNAGpE6+glE/kqNfSfnXrJtVY6LKvIRgEj63oS4C
378oOZjUCz0IxziWuMGlRPNZ3tbIDHGKgXeYBYYDWDTVLQDNzb2njmkdCm8mOqyYW09fMcXCUO1I
bWppg840ijfJlb2t+nOK3TKtrZB/ObRf/+hCNwkHCl6lxGo0KK3SQh0RAJhs42QtdLC8qAfMSGxK
8QlugUEbmc4d2E31Sf7m1JJ9WI5jUWpTOZdBz9Q+b9UCX0uFogED3Il/IG/UAkBokqgi17SyvVTn
RqdgqKtnaqVG+YiwtMrSdSHriOSipewzMDi2qAi/RxIr9bwS1uh+Kh0V65Dzr+UcL4NcnkxOfz+K
Nc7i0AJBodJdJRb7bhJpYYLA5yPWV+otN+ZXvm7lGRphyP7fbuXNMIW1Pq89VtXnCD58DTEy9KPC
ODfGtAa1UJfSFETraLWms0aUmjMWZWQWqKdouYZ1HbAHi17YWhy/2KohXZgsLyx/Q+J4kHMWIsf7
FzzbRyhkNYgBadz751L7Jr/wCLyGyP7mWE+/It6me1zJ6PJl+cUxz+bH4B/3UmxfCQvbB+OCDue+
U1jGh326lyaYJvnycrBQIJUEAuro5ulmlP/LusJ8AyV4sC8PvVk34jfdvMu7JGDIgge2au1DPl7d
YTU8DBnZzqL1YM2gbTgZvaQu1IplHNiO6KarsQ3A/AAibJiGzo0VN0NmxdsGjEm+HYpH60tj0vZD
jjnsTyMQA/YqIbcqf6WUC2Xtk8TmsmPQ1TtyaWgdEzVJV8+BlBCFu5Y3LZ71ohXymkJ3SdoLfPtA
xuDyI9vTMSSFSMukiXWVb59ZUyTydWnxJYm3oYveNKuZe+n3Pj2gmFX472sBy0h0+7PrzQemf+7s
aBktTJYvM+LKYpXNjwWguqn22IhPVdQ66e3nqlXoboCOlGY6crJAor5tOBZh/OWLwkQQcQhXhC0q
RJvh/VzKr99FWQE5ZkX3gNMMtXNIWveus0QoYNZkewaTdkC6ni+NLJrgRAAgXHCYhTRaciq45WML
PXj7o7+kqL/89yp+B/Qa7b6SI1GbfKdy0UFoN5CfCPPDQ1qEwtK+suebmGLcCxUXjpAIQQT0+FFh
aTJYy+jc0QFAHcSPk9SP9QL9eoa0ReCJmVmL1ItYmH63mq2Dy5AVFGKE/OcQmUqQNYFQnoYqDPMX
ip2FLknTqQTqNmw+IPcq7sWTY41MZ0ccgueKvPWXQpJFWvwwrWniGLrxJSrXY3Uz3Hv2S3ABjkZD
nlQpZVV6WRmyqKLtTEmEKHx8YlcJX1fh869Ybe41aNcMFj9JjaE8V47LWBdXQpmpuV/aDHmMGoPg
9+/r+TbzYO1xRmJdn/d8XA4DKOseT5R3Q2W660YvJb5tRWs2qxULCYd/RZk3wNny1FFpZOC24TDP
a8lzw32S+8jr8m7C53FDNY70brBAbSUMSwHQ0JKE14FEs4NBqyZRat/M796sXhO4HNRskq4f5+a1
sPfEo4fI1wJdx4/DFeCe7lPmJqxV32JqgsX4m7HDvfYXsjMeu3sNeMOZL7LYZYjrFw9PeRVpngEN
4UuywiyZUdGz1cnzJ+N8jUQB223Pnth96dzl+PivorUeGIYVrxxH5iBTAJT9l5L2DU9U2g70bTr8
PA5NV7v9cKILi5pcgTWWnQofyPeHtliivrthA6UNUYFSz62U76DsVFJzBcdrNKlBICjvgG/tRJRY
SXtMr7SKzu1frEfwR+bp61FKw88jNwA7CFxjXTUCp3ubT6weMunppR3N+/qLOIk4CMvKqrWCVY02
0aWb72V7L5LTt+6zfC9nOrdzWdyW7RVqZNdaltfyZXcKEQdATqHpq1hGaBnK4nfgd0yRXOcMxV0+
heRTCHiBm87KD4ACP9Iny2xVQVrULj7vyeQBV1fy4lNk9s1sK3EJkbNoFrqkASBcQAuDsbadYzP+
RnnR1SazfZIhvsoV/jlxpaRsfaHOKXtU5SS3gzjfEz1Lw4kFdtPH378K4qYnCLN2Lgoo8kX3XFY0
sTey9Ut3tass9ijbmqlWCrWCY2gHhagnYZG3fAlNafh/AA1CpvQU/ko/DvhAGkm9VVPhWoE2FLjF
LbgWg6XzOvV5cnH8qva8QR+pxQIET0QVI2DIVxrtFmqJDg5r74SSoloOlx0L3f/yJb3UOspRqqIM
Y7rhxsyG4PTWR78ImK0rnsGr952DzVNyaKSRDNbNTGut3yYNbJG9+lYlFq9vOZR0ep2Ubfi1WD33
8QBSM1/bzpYhH96gDwZ7JVoVT8r2ofwbvgvQFWshttSEJZvaqi1wMq6TxqoMjPWlOJFo3QeYDNmX
vpCcHXCgxrZ27edqG3rtV2WECaIN2OeDWCoA2kA7PX7++HorBRg6Yd7fOeQMwFw5CU/qM7TEH1C5
u/piUzXed4HocFdN9zfVQ2tVjTUdXvnSuX4tQw3yng7DfNnfSuePdX/ZUEb7CHVUDUFFLmorcGb5
Ubzx6uZtrf55eh/dG5P+ovpxiuJW1vxcjJ6lZzVHRUhW8uqfWeO3sGwflfOHflXaIhaP7Wd53sj/
ZsCF6VjBuLUus13nYpCdioMX4t0XpQ8dKxEJ21dCo5BzY82mN9/Jn01lYbu53SYyvDkZs5/gfblg
htbGtZwfBsIG2hDxjn073+M9d3KdPKkuBROJX9YvG8W/FqSwruXJT66zB1L7vHwnqCAtlEUyqWg9
VYILix8ikMxZWeOQ5vnXxfv4BaVM8CAQ/FvqZHMBu5RUS2/UaN1PfiwV8NTGSrEBJ9CYnaJt7dyf
9x+k40JlTu20MCh0tAaPsuUCEeAwSDB28ZWujkTKKvNOKPQOApJDEjUQPdNMoDV/LT+II/l+isV9
YKQXnQ4cbmmqLuJjQMPKDrf2PJVI/Rszo3sFn3S+u5a9Uqjkf66tgOZPvtEW6CYvldt7+leySP6p
7J1CenfSXzr3w61XLMyzfYmC3eG68I5hK6LwsEhkHidEmfa3120/xrtP3TCbaSWMSA2j4GOp94vd
GXz3Hryac+LgFE4Vg9UKSXMdwTa9B0aIxQgSMJyPCh0Ww/kplcodP83UoKuEYf5pwWsCVj8B/wWf
HfpiEyHYt+OkEvHGvrftgkYIdAo7kOuIGgSO+3NONmu86K5rOdIYeqFqnKnlFnGLKDaY9OiYWKdP
Es1KDEsI+/flq/wEPlyW5v1te/GeQigT6QAM6fX7u7lQqArq/v7winbv7pGxlBpm4w5rCpVweYv/
u2YrKbhA9wernZ37i7tlnv11o922dHyhkpYNx25WCDqLxWt/mavsujnfEAd/X1u5mgbl1UJNQV2z
gMssZrXojA0yKwjW+iAI0+Qp3WG0lWLfN0oZjfy+ShEdeat9bl1E9vWHVgWvSqpzLM/b+rE/mjpg
9uJDfe9O1SDC0nvq4H2vrjPFfdtxECSjKF5GCyyhhwxjppP8jQ3SPRun9lg0JvVFN54XP+1/85I1
swJWWG/SXf7QN7njLLaTihR6LFDf0FGxfoUh4ZpUsrzRoIpx/nllq5vBvCdYIIW06xy/5Jk6sVEa
RK9paW66KVqsp2jnxOnvug/4nHejrs848Guh6ocreIUP/5S4Vi8wHRknkH6rFrx7yg7pvMUJpG13
Lcamty7Fy056eIIwSkarcQxFkxR298gqDUjIoEhr+8aF4WwRP0fZLJ3bcZy0bvpjFa8k/y3EZxGx
dDMu4fEqHfvT7Mf931aitmT0XxWyM2uIfw2w1AaXtK0rYUm8L2YHaOPfpGl6P3W3yDMKmyOCKLIo
nfnPo68S/Q3fG7q5dEGEtXdvy1GRrpSV2nx0uaty9lxKteg7ZG1Ew+E6/j4/KrROHS/P7/Nnor1p
pFPR1QbiPE7nQ1MxXCTLq0GOI3gvXUbL3tPZAKMtHTj0BPl/piv7ceuuvl9v27o+H5V5ubKuP2Q5
q5tKAeews73XFoPCsnLXSFPTvd7uyEhwPt7n6mkchXHqZpXfusevgmB0VblDkrg8mvLPZZCTDMUI
olSZb9L1aVxbqekietX2X/cvY2yV1Z/r6qM29w3eLsjGnlH3hBm35oX994eO50n/3LrpbT3+bwHj
HNcRq3mY7efFzfgc7Id1ms02VtqcRfsXRG752GZIc9/7dpKcQnPfT6DrvTtQ2plGYpoaebycdMXS
SnWnTcS4fR175EfSH9fenq7PXJv796QqSnVbaMZ/JmKb4TJXojT1uJTuX7fBtr6gZ0kjX8Za4Ks+
Wn1CVgEzEdwBsV9XN6pF87cHEtJEhFzaDzehkYqQRy5ZEzsYxGgxQFLsWkvv+WON0mFQ6nMqcM/+
RPuaQq1RtlvAkHjU8wOV1ROB9R4KVykHX6gs3y/06a3B8X7nWhBe0HLfsZaYDpH13xqpA2FOelJS
2m3RChH8PBQgWk2PZzJDx0x7Xl62nqRpTsXjG2HZpjbd2JabEpjz43d5KcufQ40hDqdrKb2GrOUx
KRgWbTXT+3WerE7uRO5Ld7XMvv6nNVKQoCupyqaz1EN69JI0k+YcxSaN+dd1eG3txS7vj0Xz/hUf
ktCxntTT1bC7O2bo5yEYAvSlRLGrrT4kbpfvD2XZPym2/Lt6lchERCZk7b6nare3W3P1nq3O+8GI
L0ra47WTb5qvDHJf52jepPRa4shG1/r+dxtnNjPd3CyhAa8CQDHdi2UhuWpLf2yv5Fi6Kc0AaMA5
yrJTTOr9SmAtFhFPXBPaqoVA6PADEPAciedO8zcxakiZCCqgUyVcFnXB92ZYiARasjvSxCDmwral
nOBoLgIQEuYUV/Op6sakaX7BwYS3EH4GD4sE+feklUmX1zTBqTd/JBLRTRXbF/Z/8KLgf7vbH9y+
r4S4+cwPL4Xis5dtzf89HOfzbfE0S3+c3rgORDmIRoNSMh8sXHT7fvaSvYti+/uD6EGhuRjKaLTm
fSbp/LHq7tuXbnKY27+lH9S4iitKCYli9qcweuSL95/nkF08dS5SiQNkc5Ej7u3oNXJwFt4O4+Qw
E7jStNf2BJp0A3eMCL94aeFbeVzlLhGj+rzhEOoz2Xfa0DXnVJKOczjRK1RxcO6+tr3VMTjU5JQu
69bqWM0DY3VvuzcqeIdbxXbhItX2+1LWUNx4PORv+YYlXWfd0hNsFDyG99atO9FeovuI0h/3/vXh
BVKHqDDa9rCs6xO5eDhqSfHhorSt7RZV5/Tt3SF7el8vXettQh9gUdopSJzL8Wc5U6Aeq1VKtJYS
z1RW758PCrZ5or6RH/nYVk3SFiDJDXZCBP9SzV0FFJ3lR65zwt/Xqql4/70+izn+3oo/cCquFlFy
USpIXur95GqLyNUu3D/hnYYSi+hMxjhTXOintY0u11KSXNuqeZ63/gtV1hw3EeFtGPeZTQXIf3Mt
pZ+l/W96OUp00puqFb5FataQ8Dfdm9NnwS9alvmyvOB4KGFYmAs1sPwUmd8+HEwaSPuZDy3bXxW8
fBSE3O9+ltKKKAIdf76d+vNlOZci0/yHIJPbXzdpL20aiCDeR4OYz1M5+f4Av8q9py7dZ6KRxebE
ln3ntUR5hZEhxURaRHco/uIeKOCOt7vF6E/HKviu52bopRzCnED3Uz6CX1z97kTb2/dFnwgAfNGm
v3xnnIhOr/F3N5VQjWgj+Wc7pw+wqe3sCAOGJLF8J7INGLT7AD3h/P5XXpH9s9Xg5zzDVFrgNIxJ
30368GhurZixhCTfDOUCdl9qEtokP3c0gQK9JPAiVOL/lI4OX9xq+QKoko70Y2rMMzWC+VDv2QyX
Mj1obv8On8kWqcKtcP+Q6HICjh8TrU0H3McLERDthKrzZH39oQlf8QumuJkpVB9vjGD7bCumP9L/
Jh/HuoGLFe/yKz9Y9IEcQTXjZ9VZlAgzlHPN+XQjf1O8jQvNBCmBuZrAjZJlezGUbTGtycat92zO
4+1CfVVG46xRAmkv0cU3NSQo9bX+STkn9MhYd1//gh6TGheq3Z1eL6BFPf6VONY2WCSy3km8YqnS
Uo6ZtLx1tM6UTmSkzsxMbUX56XvJun1tE9WrPdPB53nPCBAygAvMHFewlm7Fe2nf41F+pXu5E0IJ
koq8sPTFcDepN9I91z/XQyjlrcv79u1t0d2H9Prl+/Sd/iqg314JM+vdUVqgiPd27OMwK1TJlaW3
LepZrAFqCsFXsgXdaP4sF8jOyBJ9L0fJdgHvWIKlTh+y+ozSTcgHUFRgg4vsr+ZXtBUAa2exWQCe
5Moy/WRFRYarRflxilqTng0VC8dHJXTi+DUmIss7LzrTeX3mq/N2sufHF8X36z3af4jnXo7Oz3uZ
F80eZ3/zv8cz15OQ5Wm5aEltJd/2n4UvEggOVcUsRZO4+tOqv5xpATXX0a6p/9YB8CjdIRnb2n5e
cr6joU5U6O8aVMHnzFSLc3gf23pBL7ef6scPTCiAdo2IGH04P0UfojedHex+9X/pBRWBdXOtvJLQ
UUntNOgOLN+hQpOdVy9IzdH3/f5P7jr7LtPh2dRnd/1TvxAadK3ftaRY/HUcAZL92CRqQECMaXN+
gfciQWXA0JU0LNk19p8rKoSBVqWXUE8WQS2e1FBaw1wwXIkVsGdFk3NDnv34UlcW64TyApLtPF2L
5ZvHDtcFPtnvgYYBfXE3NtI/BF90lXzU8GdR2O4AlEuqO55TPzAeEMyhGqZ6sdoxC/Uiq7FrEOHP
X/GPTnbQke8fvVaDBwWv3FtuuPk1OhnVGhIUOzF6dSfw23e3zVAffNWCFn8/cB71XgxDhSB2WddX
8kx/Kvg55WabEJuymmsRKKeKvNF4jXwPjOL6MSBbp8y8U4heRKDZn0l5KBzHYvbz9HH5LbTMQKx3
+6X4bVIzgrrZU2mjvZRJXpWWrUNDhz5yfNtq8i2zKe+buk9cxF3wXa9gD6EC4NQ8Cg4bbJYDYVfW
J+IP3Zu0BpN1faHOAWMiF10+BIuF4Xz5kVdVBcnZoazXAU31WFZkUDKYbFrPKRAh7PzgDvzxfE/C
ceobKbRJl6DI9aN+tOArUNwDMrcAx3hvxrbRo3xSZ8YfRrjRvOYWgI9rWLtC8Xgr6seQ1LRCYybd
cwPx/x+CW//gwWTHpOBeQATnLmZPg9sFQIdP/IfJ8JieT0HrtFehPALI2Mmqp+8Jsn2SFzl+m0o7
KLlcnc7wCVZpW8zqAYIZIULXJzRSpn5ongQVIjwegYYx7Hp330ML9nVnIMmsRsJciTNCPW49clRm
h4nBtRTvvToJ0DR4mgKq/PAxvvfYQFt9+xsHSbLNOyDxTOEi0cgsG8n2gZDlJ8zpjQNDJIyKCuIt
F2EUO1dfV0KMnAYNFIvO/ieXeV6+nyq3TweHiuJTNgNrD7/x3niqv37GIXYzFRaF8dscgQMbL4uL
gb03zpQxBA2TMvm9SYu7cgoWkqvh7+EKxJQyn3eZqwKVg2fbHR/fd9F6VouAjL7ExMCAZaMFd0QH
QP0tgCJApdLly6mWHxY6838+c9zpioYSVuFRbB9f8XRlf/hecDPhDGRL5asLYL+lB/AEhSvK7Piw
2XQlcy02/I1ncrc+U6UzSX8xDqzhlhciB1uRZUtno83n+veV4DCV/Fq5FBxzNkrt3jMUGKjLfy4d
E1/Pg/RSsuUkkiV2weO2nOX5Xubl84SMX/m6pSQXL4yyPalcrvP845j5dMvdqbb+fawrya8zM0fE
/7MAD3OMtEyLXUpm72p7PotHscb2LX5qLhLRfvnm9xjnbR6dkx0mPodC9KCdXLzxQBaV1OyGmboq
JWZyoe+HGARf8UZFXHok296kozWBerTD0RVunrhtIXrwuOnTanE7XtHR2GkiUrx9y02m1qLqwU7i
TJuFzmFSz+zf978eO7zhpLxKl/dbGOPy4XtSKB/RW+bR4xgltAVQ1tK4wHGcKm88sgNR0wPORDn9
dXmETHpicFcRLBS3YJtfPngsHz45n/nh7Xv5kf6axN/jz9rtO7f8yh0jNzp8LrnjhiRXSiUgsOux
Y40cSaxidCzZNZgMP8hSfBZ3l+rhmx/AITA3OzIFX/bFWlJxfEkFVzORih5jMBMpgmvlMV6ONjFL
vfYY3461rQAJvdiTNz3aevQa+OEy956ZgTwctv3Lzrga6t2nd7zn9CyNCvHosiP3Tl+3eDz1swVV
zEq4Xue2q0zcxE+ulWu8tM1xLEtbfGQJGdwdEOm2nndUgHSf/rqluvF9ea54UE7203EuwtuByD+4
xrloTsLv+zI8tGmbH3RP84e3LJ5ZU/ayW8C1nRcbm5WVBrYO86aOWN6DWKst8HBGOdDyXCW/DBi6
14Dt2GfqBwVGxUW5GqpDh6KutNtFRfJ162kdytj5X/558rMTbgFvvFyG/wiQ6xVOFI7Vr8kvk39K
Eja15MOlfMEzes0V9dLsOyOT7N/G/nKVZt2X/1tf2DlizN2u5DaW3RmywiCkip7U9/k0CypREgTy
EkwnXkLbmvY5CBOQUXJOEmKZ8EBrwj5nQ7A/lC3l7LHx9zkAh8m/wD0xZrlrOTEzVRAPHjA12211
3fnyx8v4Nl5OWdKUqLoWB2sF3dE7ANiFfr2E+/XNpbmQ6+kGgkp+a1HxDM/40Ksnt2/zff2iCWDR
Qx0nJSCKy3iWudcTY1stlWIg39X/42y1kSu/Bsmv1wAqy795umSrsAyhjulz10myk9hVvPvmEy21
meaBTI/parI1n+4ugGh2rlS+09SRsmilurFGeEFffTPl++lpVc01J/8Ss4vpvMiVkw4lTk0FRLdY
UX55rQnttZVvT5Jvi7/VkJtlZrMne+ItpO5UV8Pk89Nd4SgFOwblQZV6uDkPOSRqystULUplSktS
BXe/bEM5YuSF0nUKq5vq8skPqgVTQ2aVey8jE1NyQJEdAXl63Zye52W/DO11UTHlgbex6ak8Rum+
g6ybuJBnXT/73t/QxFIaDOt8gFLxtiKwzZuPFU3zja5qPzNzqNoJiiRxCVGwEtJzhZkKtOq2MQdI
OqWju2K35D94y66WcBDvYWl2NyTxSDSS6HpeALlcdz2BX8RFdrLxt/5MIgl+KBhK89tizx4yzGbR
3xdDL+0W4VEp9c+MWy5WDatWyVXC0CslB34Sno0i9l9ZXAXel/gwBd4uyFS4RbxskM4joQdcBldC
ZoYkBEKEwre6UGy2n7q1Z6YBtmossiDK5dh4VZ/T60h0U7MtwMN0xy7t69ae1Xb0c7kb9XRT71di
fNb+mAQqMGxwNACCsGp5YZtWZrydRH5pp200Iaynnj8x2xcimyLwal2m75RYQoWa+REIVwqCx2Qb
Qnrhsdo+ga8Uxt+/eGC5vu6KKuOzGvB98Aq8/mOVfmX9NmYKDEphBsfg3aFbQK3V+XWtHwpzIRDi
pwZmiJUVpsliIz8pyaaasgVH0d956I36R2N5ezeu5svX568otSqnhBDqbg9xXS+tGYxI03sYMhai
tRiiIF50VWD6svVHunvPhbppGyjyYaxDvuwqjpYyAwHAHcIYk9ep+c1gPvRth1fo7iQg5gOYIPiD
HCxQ4u0h5sw5S6NzbS1WuFaOx+otUTFXSfZyXveIhz3YTMQF9AIutwdkh6mviMRv9gfgwSvKKFco
MKQG0nC2klSHvJ+UG5qeVfGH58mDTpB/YZF0W6Cc8ZrOQRAedeAhgvbmG3lxF65/T5RPRBtXUW6W
6oYiebbtIZ77+ulW9mOyQEJGF1n8XFKDzTB4zhbIXsq37JGAuS6nLwNgaeRyTU9tdSZZ4wDn+use
/rohjHuJ/P9XUbT6OU5te+ANT3retK7Zesr2nNd9KFwXGWSuRBTrA3Ngm19W7Xjy31wbCrvhRklT
4vsw/0nNCXoLUigpHKAc5oPM6Su+0hfl0rkn/91itdi9l6Pksf+Xk2+Os/QXaS+wq/2tu9xr3Vk/
zWsWsedOxhqXew2SojCvP7yVLCZVlUNW6lEYlSN1Vbi1bquPyWK8TQ03mVHu1tpeZd4JZn6sr93j
KMBllh3dQA+3lmWTPlbjx+o209opOecrxp792J4bkbQUKmmbWbyNE7N0vGzjOE0fl9bHq/Psh+No
yuyx9WimrPUSJrKU6i7z6PYgCrMlZ2Lys/491/lsmC6FGlz7DOQSntL5AWDTXk+Rff3/1XXtwrsZ
tLbW01wTgquW6lqZJ9VPIpK7t5cDmPFz3DJz0riW862c1LBlEGseEkCaapR9RdcQPp2TMiHc0z+o
X2EG55Pu7xKV2DvLYAdbCcCgfbkZu1C8cj6O7G5/vqQj686WcI/c2D/M4RFCpScsEvbUYnZ1YwZa
xDXvp/urW5npdMFzIybPFpLN1jcoIVtn69o1ntVz2/QBGkliirCnNc5JvX3EiUrIIJEicNCbSnQz
gbX6hA426O3M7yMdwEmuCQSXDUAkwwN+Dr/plvH7LN23EWW0/b4/BhqMrzKrR5OpYWl0fUVWLbxQ
Ilazgl9pBl/bXuYmE9ziemrVSOzNlkiNkIXSy9BG9PGCNkIsaaIs1Z4LapIBlTQB8lDEnn+fvnB6
cE8KFUCChInPkrksLOlomYQKzEYvwEXijWsC/I95T3SX08wsN/OW+X7s3QvpjNHIT1OBc4GwGMEe
y/3h4sD7iCUXNYJbytrZvkkO9mkc3JO3XOB1x97tu11LdJhuvJB660/phup/HpNjM9N1Api388io
prp3TR6mWXKHvFse5qSdGLuKOWIh0tk6UNYhcGQ9UYAO4A5TShBzYtcH9JeDKoCLE7kmPqBOXq2A
tALTgT1BeMHiRS5QgECslRksL3qbr+wo8cPK7KvokEGfIEjrJD4ChJn4V1YAqOD4L56MSOOSD0K0
u/Tp1dyls6NVGy0da1TwKh0kalekD4BxstmCovdTsq6uSJbvdz6DoaMHmbZt4K1WYAyLbgGpO48I
lWg98V5WtVzEZXfCVnKwmkEpc9KSDgSspfOX40D7fznZjt1UklOd4y8gRjvd4vrlK7jLHYm9QHyH
jygEGK1jAd1X0mk+PncfdCNOP7fqXakkQHbyPBEHNmh2N8hTcpDqwpP9H5E/46nA4IOA2P5Y0o1A
XfgFAqU0tCi9IA4kqepHfGTcdDcbc5xE8shx13J2DeeU6YBkwIjcqyufeH3LIAoxc2/5FvCABG60
aSgwBQg3qUWoCDSaXt5/aRy7m2O3vWoKUNOtx3cBgkBnlk13W8vU3ExGVGIyytUmdbnA1QxauXsE
FtkqQXgFNDxgmvq9jFqJsQfOAk7zaDJjcBpvmQ5gcW9jwIM3AD3F3U68rZp3adJ17QpE1Su8GRu7
NN9KCrMl5Lu3t3xeTfrcv1dhELK/6VLhewXnRTILeBvSBvkCXh9jF+RGwuF5V9B+u0NBwGePg7Fx
jDItwfIobxK4VxcfXvd1G8y/AQseWnG6dk0GU2Gte64nvwQW8xGn8VxfjgQcjzENQ2sh3d9Ctcfe
QxY91eWy7BgDjoKjcBss32XfVNh8X07Touficcq73AJlx94ddo+xNPcoJ5Mc9vqk/CsnlG7zmY5T
ptnz+Yz0T5bqAGhkwMiGnP4+uv49sK2DggZ/GGDNhE3CMcFib0nI/IlHFIzporV/Rsl26j38xIEQ
DDIpquV0Hh3Ej/uGZQ2fT5AnW/4QrqTeIcbMITUEKpUgeYw+1wDaDXQXG+uQANHOdRc9FCm6kbJp
pGu5tG9h5cJjVhat5aaX6XIgto31yMHHOP93wJxzPU5sIUqNgyl33vMqp1mHDMPNh0d6f0UOU48z
dD6w1ayHvGkhgg0fhdcvM7SEIPbaxzDfxtFRlr1WLBsu4ZzorGx2Qv0v32eu1pnWShdn1OMi8Ko9
StJYZMhh4zk8QfCA9PqbVvZGJEIhoi8OUSEZOwj2pwFzbVjPI/8/rD7IfXc9HgOWD7zyHC/xDfLo
GGClhtSRBzvrix6LOXWXtKnQGMuOhAf0hbFwZZhwvh7KPmBaOQYTdYxJORYO6XC48YidSfnxfkS2
9s9b8vs13eFdeXxr1MHhaayHAiPT5bLx55hefpzHl9sDo986T+nt66PoynPAiDB8wRAbyBiAz1/+
GXctOHGu+0eTzwV0NA9VRhpcXQOCRMPLum73PF208n2PbOiddobdXeaaUJE9kGYO18dMrE/KV8Id
RtmZ5gELicpqyMfrLu7vNpKvX6dOEOd86lbjOfwXsTxHpz8ph/lgHeIKzs4k4i048a9TMN+Y8zyg
sgfu6HWAec1uKGxBXEAX4h/CEjpOzg0blVMwubSfU589q84acTK3JoO/b6L4EH0q+wsd2Np/Dos1
JEfouD8onkQmMeRbZQN4pESAIIJXQfKEddjqV4aTF1anZ1DEjqwBWauh/zn6VdbMxZh7YNRwE2D3
MQOm56eYyxAXZtwxAroB3p1jywMUNDlF0fDn14rgbPHJOTyXrrs3NzVSu6DEuSeGADSD8Iohe2sV
GM9X1Mu9WQuJrl303/SSFqZcxySEMzcsMPcmXXxX6KhYtg409brzyJgrlrW44kDDOn4JzxJvEgYB
YWYY8Zh5jrnZorobZtsF5Y2Q1HO4LxGdY81t4zZ21lsUXX56WMVun5Bc/ysy1Z6h/pYKtEXaIT4u
HIbwBV9oh3BGbngVrYa+hdW7SmOI/Bda4USE4EG+rQpqjfAwuAOKwKt0RXexXDP4C//FsF2wP5KY
MhaZZTWkR+7BnNosqmGFbphcXYlWVZF7sIzGf6uEztWSou6Kinr4Jl0Ls4dlkQkCM1gD+bLFYZVI
uueQdXbDRSs3C0JQxgyFJla7NsLUcmN3/66jFRS2snuyHARLfXv4uOlUGKLC8ISIS8uKjelT4a4i
0n2JxweFXVn8rH4UvZvS0cv27i1fT2v/NNRt5liJewxBfpQqgf/DdQOBB6j5AXyb9brzOP7sYBBS
WQ7Qx6fbKYtj8WlUJWSbpS3hOSVTcEeRNhtvaREV1OcjNo6Ndz8MsaFfBlwvDD12AjM2WAjVqnNt
+iQGYu8B3shkrwOCsX8P9tlaUgjBqwKxa4MtYH645amFJz4fWFnnUYj4cVqajE5hzGtzABn3Qeg1
cReALMRHAbBvao2kYI85xzgpjM3Sa/URwsrwqOGQgqAdQTf47q184gilawDuIQDemrbCqio88q+J
t3RfqcIGZx7QUgeuaTCCBPkuHNAyK9qLOAKcsX5tmADG6yVYF1U/I0FR1zIdhzfu5sZME5/Nagj5
Gu0zEMLs0X0lxAq0iVnW8Wrd8ORyKHYvx/MQEC/Wro/6cpoUIVfbH6S1Qqiy2vcvk4/tprfKN5kY
fn06VfM71CpEzXpwyFB4Of0Y0iQKb6xhDJOvflipqq5MqziXCTKOhXkNhwB0GFjJ5tMFBN0gUck8
6sGWIbDYSS7u/ofwO1vnA75tbj0uxkKgjPicEEMA4jCSLHKQpJ182ibIEcDDAbP9PKxNB9nPHH0g
ssy8mm8hV+AZhnPxuHuTOrCH4qmaJ7OsvX+M8SSj4CmcS74An3SrObKtBCN3zlDYPE8NcdJ3pKBk
XIX1xqn9q00m6yb/kAqnEwssKMreP844AArPO55r5bSQsiDHEX4kKPJafv/vHbKZr2X6zVgbkpDv
4fkx5pIY2tMgWbyi3L4iqbJKVkzp9L8vGxzHt6ySB3BR/tQwJRDLFVfPqoPN0ZmhILGqXkf7m96b
DEc4SwPvzfG3mWb1ivJXnPB9ycDa9gzvYl12V/5EOEUA/FfVbFJyBe+IgCFH5xAZm82Pr/iiA8SB
6h8ENKbbsFhgiLVGyvBl5rVgJ5YzQ/BIDQy/uUrMa8dleEZna85pYtS9mfPVeQh7XN8kG/aUg85V
A9NE07xYbVc11+g4Jsrh5d5WXvz5nVp9nxHKKM1QQGLjhKq3ilgyxocasSQE1Vv35DBvDfHjPdyq
ONtUZQr6hejcoAzskeC8gLxW+bLz4o/j4yRus9prGgvOFKf6H8fDZMQwEjZDBonbYEoYGw1s/CEM
XdDeC3qF5ik2r9OYJoWQSwSm8eXeM2zmK1/4g6rYCBtHcfi6w/m+0w/pXN/gp7GGBjfY53xfW5xd
ngWm8NBWRbd+PHo4v8cWiL8Z9EmqZhbd2zwthv9j6cyaFFW2KPyLiGBGX5XZebZ8MUotAUUZRBB+
/fnSPhF9+3b3KQWSzD2utTaBUv4nowSyAgKDpYE0dX9PeQ08NXeMD8B9cQxE7PeXFkw0EqOtaMBy
z1Lkp23Ie+Dcsbr4ePRNru+diMmp7LNQ7LHdDerhhicRMbh4NZBsvkdGBDso1NTCA5Pwx43DC4At
FMNx5GNcgjPIKlGY+9o2dla242moZcHBZduAQfzGurzDh+5zk9QMI+TJea3i3BDYYu3qCVuNhOSH
T2CGuVOeGFOCDyVUEYb8y7Tjyb+SWuTqy3/BHIXERHwDgQWvTZxgtscPn+cuBYGu9bg93PGXGyne
NSj0DQccQUaKJuviRJmmOL1PlLdKHBz7iDZ7Lnw7ZhP/RNAh8OlvPYAuDJsYyWwWQoShyNeuIOWx
jhSEudiMV8F3UluiofI1W5hfsSkbQqXmxN1lcLFuENAKNiaj6npOs4ONuLF0GxPLzqJZLqaSoSqG
bhq1i/bUZ96SKA1HKxJuEeg7Bnxl+GeQ50jqFwK/RC0IhN8HazeQT5TDYX5BvrpD3B+xo0RisBP6
i/mGoJmTxcW5QUJ/NjnnibpPA7B0QNzKAyIUAvuOt5n+EQpwk5zyitiRQwCOShoRI793Yp1J5QkP
mgEnn0iOfyFo5jlYtn8FWOwOL5e7+PJIPd6bWEhC7ThEzuhpgDMQ25gtVm74I8OVcL9mKGJjDBvc
MrwAG5+vbPpiOB12XauFNA8+m3vmW6nuCJYt1Fqih1G8zraFc/z9oLt7W36YAXZbVGKkJ1oQa1yD
3F+zc3kw9he0V84SBoiNAbuRFCdzsbTkVsTx+abaiOk6DlCDihOLAtpty1lGmodCNRuKunftSBCk
0NUnW2Xm2obvZwX6dSDCNZb361s1zATxF/iHWMS+GQMCzSGrJMCphGTiiLAzOLH8gzBvd+cJt4ZV
JDHnF2Ens+Q4wvToCFNUhx+jncDd8hHAHijkcP9sdra8dCETyXquqE7OTRCmTL07cefkGdCFWOjG
uR0EdA5NqI4DP+Tz7HFsFiefjYwIhhMdf6xceBfxfTcHCtaEHYbN4hUJH/l/ewSD2pDXc4p/cAN6
LIIRhg1tjkvuhucVgQL0lbuHEhcHjT2AvPlOPsELxU+D0v1wBXYOI7NFGEDuKGwWniIbP6PrnQCG
qU6I/wCew85x/il5QScXNF9mrAFLFqGPNBD7THTnCbBpEdDUYylxqGJcA7uKV9dQVCJKOOHzeCAK
BphoUa7DD/QpbuDZ8AAzpLLgt1Lcu6/jP0FjZXl7y5uIN8U+IYEiMiQFRw+0N8bbsfNooVGZJtz9
RjLsWpGVfG0gC85icAcSB96FGMl/ZIk5W2y7FvstiN0B8TTf2yfy59Zyqg/4N7hGMDjxmIrzaMfP
+gfvyZpQW9pxGeFIFnnsg1wm9OJvfB0hBb+4ELaSAy+8jybomP+MgaACc3F2qKKvxA78szlU8R9f
S8mBXXN60oxgycitpTn6fzMk1HT2zv0xqTYfSErV6LZAWomH4aleJ8Ma48GwIInQe/jCfDCIYrEP
VDbfgo8sVphvNPINT4FKZI9eF6cJY4Q2HBIAQuhIHCEI5nCOYJ6q5DWUwghuV88vq5l4Zo57kub8
FNkNxpClFw9PXsQUNp1cD7PKMEqSAWvAUaVvAyuZpTvSbrpPywYt5gXJWrbktZUbHpmV5v6jwhHL
SBMKpFRvUPecbIbb4mCIRfqjacQS4gbxCfhz7Bd2moeQ6oAaJhkF3HBuB4uTiYPDO3ga0/TucZtY
EnYMkSJejDOOVSL04ZizHIkgaQIrx5TTS9YHQLSIYHD6wOiQp+K0sP2FawcXTdFfBABoxAf8DMuj
nvIGyj0XjJipSQVNPxE/TFjK6o9TyWYSURW9CbRF+SSRLy5CFRgwti3PivUllibEBHfDpTOfH+dZ
qUfzuiru4Uv5xY7xyv/laY0esB9v9y0hGY/KGf53lPg9RxdZtCBFcYDNw9Ny21mGpPDeqgMe+zGT
5jwY/42VZsmpYyCdEq24EbHAJGXguHnPTCHhEkQB8Pow9Dbe7y2SZjTM2OGmGRLF8DbF80P3/aa0
fAWbimILB55DKUYiIeuEb3P11ygm0BHLxkLiJVlIPkzMxxngguiFq8g1BKRkhDHUXcgfORbExnyI
88+K8brwlCRrI6DB/z5VQg3WxVDA++x94iYR8bK/FRiyYqE6wSoI6yUqS8wF/Vr9b6THhyQbY8qF
eUlYKQTxuc1/tpNLA3ulHsiNphts2fcIsxZYhBIjdV+L6BrqfubeV+2Oz3FnMK2ZZrnhHbH4XJDP
4jbQmloeeXIC1e+CYy3FUmLveO9kdRk1RQIfVpT0n7dCX5PFYTuTXImWqp3+4TKMG/xQ8Wb/cjSM
8g0Rybe9+twQWCMSM+MVcMkctiibfVP9oTJmzaG9I+82R6GAn9aXxFziBUP5zu8IZrHh48mbwlW3
ZHvehFiC8NmiZcmoOm4YmdlnQB6KncC/iLSfN2+JSJdpK/mYs0nIKRCD6P9+D5qgen5B2jw60ffP
c8MN9eci5UBUrvqqDTAslEBSMNr5V7won0c95RtaPDe4LSoqc4KEBnUGUJGQp7kbDnAkL1li1vZO
Yx4MItRbRYz5aGYSZgbOBxwwSsaa+57HHE4GEbRjPL6K9BRqLKWY9BrZaBWsOI6LyKUsDSFCbOkb
NEfx/0LsFj4zyexcHzGnRoYe/PG6Q7eBj9xwuAymlT4EaQXO5kioTrCcuG+wK/AU8dFwQumKMqPs
8yOK2xCz6e0e4IR3yADXf2it9XaoYRCEmj7auaJcS3JFO4hOIgKFxKncZrzg0sz0YEyfEMTIROWL
kthRjIx7mfRmuD4ejbd5kqhBYGhwbaiYU885LntD+fRPvEFMftIpW9LZWrRIBijIUtULOfdp74jo
2Jziv6EOoJNkkOtwjqF5/uObAwm/CEGciK9H1XsBop3GhJgh/B2CAoc9ZnDOZyNnlCsSRBaT29IC
X9ZSTQn0xwFcdS5Aj0GNjCowxLetKfQPoiBO/qLnRGvXUhImZ/0xSXqTUgnQinoLFHR2TkFqWnaq
hlE9LCQqccAUeqN76VT1jJRQy93+6wCUmwXA5D0ln11EKbGTltQPInb23fppPyc8CRbuBu6TTYkR
w5LjscWv11ClBsGOJABShjy9sNYV8vUYL5qFnENKE8yV3FAQD1ufHxbuh/0dBcK2NRNcUSZGN+Fn
sYSUzHr/clWa9g45GHaTdIPfeXN40q8VEA70y0/G0Xw9JKYUPSICE/LYP+wPMePtD2+GheYoP5Pv
GRXRDuoaVPwwSujC9AYVLcMfbFaFdBlSDsclQRR63OIcEYmjheffIQHPjktOcS7mTT4PGRB+Botg
y/75OrYQJ1VYe90nVcFicJ75Pf87LoXPJSzgJybqqV5+ygHQZroTdySJmP7bcIqr2wi3J7Jvfpi4
C+Zi4SKMjqwzM8eqCfnoVwWEeFNEw5gK6nBT0UI54llSj2NH9EGKRIyWITZzm7x2NDCptQ2oRGNg
OX48IH8VfoEfXbR9l8UuDxXDdXswprF4JM1xqMQ+GgMyD/J18uSM2FLeJUac4yZcrncsPSGYiGbO
nNee3inpsyJUEjf8EJOVSIZglSHGTwb9pLfwGIGJKHb9sbS2LvS4mM2At2YaEULK2Pud6G89xPAP
9jPG8oEUHDpP/qsHAJexGC5/kE8IoRCpPDfcWa26wnod7Y/qMoiU7foROpX3xkWnn5CQimgJa4N4
xqvR2EZ8oUfwAX0iRNru3YjnRuRFAfnuMJIMEc56qu64SO9Uo+nJx5D+Kz16XgiQjdIQFYQZRiER
5xwpX/TpshkXQps3MXz+VftjvNUPwv4T0PXmLJp/rmi3QknIaWLOuhDKw7AG4Q40PrrUv23wII4L
kx+A+IwCR6f1F7zztlmVyBsgYS3KobwqVlr3marQGyhCuk4Mka0PTGEMsXVAAD6I54sxSwiPAk5Z
I76qXRnlzZjJ7X3ORNvkAoeAPYa0gKPPfuBm9Bcg1aGSM7Wx3OZbY1GFpcPU269QPRPnmTRrI1A3
NZAQh05xRVo2WfO5ZHzkGj/ZPo9olTK6S6hEVuDjX9jkzeczQAN6COGI8iE1T1IKXi5nDXHZE7uD
vSYxWR7+DpsOhJpo2dEQQ68IpFLm0usAeYSCHeFce0pskmum+sRYco6yvut4xt5Az204Fl8hE541
FwLZCWCFyxPhr0WFUa5DBp9cPh1iL8OmHmofO2VKzRRFwBNfQ9LHsaGfADoPdJUG1JNuMZhuyMGQ
xLGKDAyrlk9gxYfqrB6M0tEX8uINZBdpDYLvrQA4hyoiFyoM/dRWP066R1SBNn2opMsPLIbaPMGj
SZiXA/TSIGUDUOZKFvxZF2SjNtWZesNsBBCzdAp6FEyga7/nUf33kUcFXI3SvwVmauvdpA/up3ey
8Fax13w45ZDjYqfK13Xltc+50Ztkzqs/ehnIlMD4p0wdhcajEwWfIs4H5CFEvlI9KWNqj5YjM0kd
uTj6HSBQpBf0hTf45JnGEeFvFRALdcWjMOK8fS17lOx1oNLD+jHL/K6caaZz6xXDtj8Cyd4Iq/W6
3j/jBhjT0IxntT6XCEWYnugk8kIzg56C/CAiTv1lysQJBfrm6tOjcwnCngcF5gk01pJHdMvB5vYt
5MZevJCfY/GwrSeZHo62ZT4JMOABmMxj9hnIrW0haYGMxYKn7wNwuCscrtJ99HdAfls0oGIQGCR8
+kTtyAVuCkWjoGCNy6PfrawW23AuEOqcqM9LT+Fgte4txoRbPmQAuOgfOHwEk7hkJFDkRc4tgs1u
tIOFNjueGcfX/8wlpADAUFig+5vnNnu7IIYft72eOmpqd28w2g8/p04AMpq/l7PPURuohTUwzI1+
Cxt4NTD8FHT3QBxYAmALCBp8dLTDSS8BhXeJBx7sRZ2OQ7SEHv5E206ghgEaRCd+qxVRzzAuvEq4
GxrYuQFtOwxrwxLQcu7bbwvN75vlMNQYXi7ggtcbXfktu76qbNaepeRfIpIlWpXgBMi52ZD3+ySt
fX6C7gyAoVfPvddb/kWu5kq9BnwUId9bTa23f3+7Zb2qwChlDs06nm/K1bgOUNya5LledD/gCufA
XUGqa2tuGtZAxX0uUQjLByDflAuX6I9BJXOTUn9pXfpjurvcOQB0vRX3ID+53KB4X40OvsdFmb/v
Ewt7WjUYlzUoZlMLYsZ/FiuKPETez8hX6oC6Mt1fqrIEx6LTAYaYQFpxges9djQUH9U0BvhnCThj
b/lURqJjSuYs0LsUdCNmpwX8GRQ1dwnSA4hjZScYTwpuxD8EckA9QM5B8yI8jESPiKQ73tCfawkS
weTfRG8HHOSn9pPbmuoT/6LAQehAv86NAKINXalLonyBb+TUOxO9/VbgtrluA1wURATNY81n7TM0
JiKB84Zw0IRQAoAccQZBybOwsHHYAzHFajKr9xqECvDvzw8yjjdBzsjprasCzRErbgnG8/0/7pQ1
Zlfw9jWBOncyqrkfj6tL2pdzKJAWKN0w7UqQB+ofgVHXBgoTiCAAcK3WZmMCKGbIzLyJZxk1PXaf
PERCpvrpv8X3cQW+Hj54/8Ka0o6PB/L0cdJjF1DjyZBdbv6+47/TjLK1C9D+aFcno+TE3hXLYAkU
o2yEWY7u5Ql3slRV/6V7bBUA4TSZ1vq0BaLEn+BB+VwO19E/+logL1ka9vlxSWTE237v+DKQKf9u
J48udA95lJS65pL3iNPhO+/UkVkgoIjFSLbW/D9vpIldEJN8BTaIIDA7ETuVz182g9naFTuMhH/J
Xu4Shpxh6qA2eBLTg80lJ4AnBUoxNOrW6SXrtA5e+kHDvAJWizqA2EsKM6/PmCuJ04REG5waGkoC
tuwALuFrsSB8J8hg9jatNjYrGynbsS68jyeYGCqlsAg4dRQMa597AnsGl4CQD2YEx4Cu+1pDk1/3
ulpA/zrq+gD/bV462wPgCj9KC43yLtkgWxNgYwls1BDwYXadcMcMIdN8GAJXHu3xDMQFbs7n4zXF
LoU88zqB4RDmtdEEutmklsChfAnwAeU+Od1TcuoIn1FoxYggNUojnbnOAGypxNJVMGrR9OMX2nPP
mKIvdL8IITTwQ34H0LegkIaG8n37OW7fxKVWSOxFdMqv7k+nvo9mMdNeBGliWG1fNpEVwz0eg8vN
+ZVdY0HBZFV6T0d3iyAJjEXBAJR2xIsablSIY1tRthCYvjRAvGlYwL+CvrJvQ9R++JfX4OO/N+j6
OuDu3g52a4AOs43+uWcNHs4zIPP5nCkX/cp8mrESXn+wJyt15W3t5n0+Urkk+A4WJVIcVh30ZTq4
bzEEsEcwiLqHqf08hzBlEsrI1KEyStKi1iFTd/snQL5A+HVKCXzKtGGSfghLQd+jqUI0gpKTDTdt
3i6AznnJNQ6SXyhz2xsgQtCJWUjzEamKdnCvh5DGMAuAxwk60zgwwErSEhhVDECkv/i0Y7Zf69FB
FHSerXpFAUO3RlKRwfabom2Q5rl4pX1yNOCVENOXgj5kAf0ZJcqSwPdD5QiS15oArzw39bRnBIiq
t/U1b7zoShrejm/5GDIBOVGm+nkdELADHCKkgy8/hgyxVeA9gcNlW9138mt8Vxw6KPQiyhcEPmuc
qOA/beBSkcw6HFqA0j+PNaHiojBcuEo3EA9aYDxmOJqeMUIMvIFU8jYYwReixmho01y63Gr0H/Pz
CzFVdWooK1IMbZvl4Ru7S2hL0Y3q3YvhC3U9Uh7LF10wNNoZXpD5qJ/iTXqf8YckBxtQeHi5/L69
MZ1jgYmQZAGWeCOEgPw109YiVN9A9u/xEGrn85o1MIlPZPQoOTz9XHdeKB1K2DXck0MuCF2BUdRM
gch3kZA0w2SVK21L2cwQaYgnEDltUH1WOYomxFH48fu0x8gZKEdMgizdpM8MkWGC0Bsm8cpl0U56
9XesJvxEiFTvbpkn06Y7qcrDM9F3FdEvxdlPbeeC8kv33OjQyliAQqrvI/hE7+Zyb7f3nd1TQM8D
Yt4f9WSoob5QINcTvw5oXCVuZ8Zu0XIIlZPeUPvLTu8qQHBZ0Vwp9SBWH6E8Mcuy8WhGFETrfR2+
IhkX2sqUL59LzMiZ/y0Z8IAnJqTj3p9ICqRDWQ1KsmFuMNuoZsjklA7diIcdj6x5dkUDR24DMCtH
gbO6k5mDE57p2raPLI0jOn8dpCRfOaCWQEJ+fP1BRQEpZj6C1/XNkLkWkuuq6ly4pYRdGnI5WTtO
h7kkGuxt/Uc9LnuNchxo3oakpW8NAYhkXaHTCs32DKz53p1T+fqxxpI51jtC9QOcjiaXXK4k6z5F
cPoIZnUts98knWA8i/fURAnEUF0oKgQZGE9Nn6voOTVErFZ6ihN88mctxy4FDXhYhJSY5I5klpJh
wo+ITtg8z377yVzPHLCqdMVu4rnW2jtgZDh1z0b5lUynMA4GWs5qzBS4p2D4ofggFMl7Kkkd7ZG2
CJlYlCdhBdwcf3dnQEZfKMDwThNCklCzfsmRiBAhvYL9pqtiGuEzwiC7OvNpRBRran4MQFTfxRmN
UwN45ANSQOIRjpb6TplQkG2rkQIfFISL9By/2XZZ/HNHTFw2JrDJXp/zXds8yOgBHVRS6rQGDk6C
ko7iUKyihHlc1sZUAq3DeJb7QmvCvIZ2zRdoUsyIngusmPqzTrnv8rMgQBVlYbBBL2ZDyKAk7Oz4
c9NpNIlBesG7XFFOyEinKNsXotnf0NfBxLFIan/BT7xIc6Sp3mMpwwpth2psvpySycGAXR9jUI5n
ZjVwTI8vhjYIRAe8afn0qULj/QN5GSwl3NobI3AgMiuLEqUGVQ9j6gaLFw6CyTnY+HOUT+siwFDR
UWEyoBYhA/8Z9I7eKw80GryEi9h8miUX6MNvcLm0hQj1/P4xPFJtqEHGiGhAalbQlvgiwducgsiH
wmoyhwcJceSuMRK67KHEIsvIinlHJYQN+rh8XqFhzZq7f0SY8qKjQrgszybpV8vAggGnr2XMB0Sb
iPqkUsFAtWXEkXZ3jBBUETLK8FkPX6T6TzDdptchxGb5z1Ux+SCRrLg6elMUm0veTcOElm76LGFj
EDxfWJ3o6dxRyGJpgNejgl+ged//1RKqjeOu2PcVgYpgs771A2eKZqfxS8mQSjuu5ng4Xu+hTpvb
ecsbVGriCyLXkP+QUwOd5xh7iOJElOX4fiiD5/7xS+jGahz/TCw1TbFhM338HgtG7wbKWtP+Hn7E
OYMlIA97hzcBIPKSRE0E1Y425aBk5z5OGsQYM5G5GuQ0GotO9/h5wfpLUUkY1gz5MYbmpvfeEoAX
I+UH95fHKzX3cX6yNkbREggcWpSRY51fB5FPXBuUHEbNSEJ7B7Ag1Q/SHUwdN6+HyhrFHXVJ2eQz
R5MDjT8YOFbQ5HNplXvZY1hPCCIf5eoz4/EWuNCEyLMdcutosDSDhsHSXtoPqLg/t2QJgKXV3hqu
CUFvHZ9VE3qBRdtenRJAIgyc3GbgtXVGwLkGtiW3xkj6ihTuPgV51GgbJPv5qzJ7quNUcQXgApxW
hu8eQX+14N/vWTiKqh27WvL7GCDiHOyrBWWhRXJPJLLmcYytg89M1vCi8/2a9XSwVWc8WE3a36F5
XkJ9lQL9vujVLPnT12oa6E8/Qrcnav4y9jKYQppThEbqrmE4cOPpVQj3hy4RFdxZXTnJNjsVCNVR
UmdEaGdQhqQTUXjHDfXzlmEIL58Ao2KCE2XKMU5TRgJUjBIHFAzd36DdqIpOkhQ5/W5oBRXRWr1B
BinB8w/ftx3Kjtxo5HQ/oity1Db9LmRYxMd+wrQ+UdGmJNpcmIZuOHQEDlC5/6zfbovinVGcjezC
o9ZLKvAtTHy2veQ8F/0fhJmQxFTQxxjXDOFBFWXPMYo85WGLgRPAkVnv5Y0JD8zYhNuYcWwgeLvM
lFASWJRQERDiAah7flwthj5MzK3sARqdRN2gQSEJB73N50+hYWx3NV1OmAx41+QadUOOei91auOc
zsvZ7WKcyNtK089hgSDFRD9uXhzHJlmkSoYGNE4OaaalUpBvSqi7wIcGhgAttqs7s7UAi+SC8cRR
L6n46DbVcGZyoTEaOaSuLWPIFonh6oar7PHnlUbtjdzKuV00ZM+6s/wbFUJ+TxoziIQQc8KpMVfm
uUMuLUBOgebF8O42aLaAuBSjhgZ89Z0VaShIkpvT12KiVekIRpvJNDExDIhaIZ0LSRbdR4ItqNqv
HZXaPs81guvaG6bM8fb5hOyZITJ/ObJeCfyalyMiseB5EfUxeCUI7OzJ8DUZMXnRDzUPZM9EqKm2
U8jl1yRRJklJz409lVLhQFmRzVHQKbpToc36n6m2uv+mc3QGkKVoWsGQ5w8clOceM6YSgHvqKTaW
SPn3VRuLFPc8SmRUE2oYsk3YPUB30Hr+vaETT2mxIlnXZ1iOh4nEaf1DRhoDWqjqnwY9NNAFlErl
eq5iUkgCNcuLgScQZXO26CpSiqMj/aJo3i1p8pSp6N/XqFRpHrkaSkd2Q+ueqSpf1B2OHNqTvlCR
VUv4J0rlGq6e9ksvdoXldPsmuTfqAV4Hb3PQSMwZJNnKGX9VbaprIw1vo2heb17jJwNEQn3dbbIx
BUr55RMB1o0tM9iZzLr+zbCpjMKswXMOP8XQQOXkIm2yOZXteMo0xNEm99W+SP5ekJmmSNIcZ9yn
9nd7YRXwpMqiz8FasAsFsGdK/9C4MLYCL03TQ0czhbtGTNNRKeTTvWE4xDb22TklmCfEgmbwT6u/
d2i6+oJpkBCZQDrR9/ktAvNER4ZYovxj12vUgLI9Q1vMHm0+2acpRrZfRX5Nze/SnnLf8voZs2YV
yn2i32UFRJBq8WGMW3hsxpnuGv3wmKLyGR1BPgAJMJyiGyRh/354bKJRMUkfQ1oEs2xp/hiMmGD7
ThR6dYeS+IFpcEhAaHZ60sPHtVLtCA3DfFafC3PQYUnGKb23ffka1vNs+1ogw5ZekmJY++UatQkQ
l1SOtKFJoAkV6X3iLBcLdKp8ba/ZHebwekNVw42igagAz9qA4QIU8VqmIDCNlRwYSY+LxGrA4fEZ
8hHWewRh4B4GwOBB600UmhPvIJMYkDhunqMOmS5qFwi8oNN6bacovanyRL8+JgzSC9Oej+SrEdvx
niQbfOPa0oY3EFsI2k3ZeNXabP3I709R/qtwXjB6K+ypnQeIg6xbwTcjTkWS8sEIRRSuwKsxA9Jl
nZRUKCzIu2Jd+KituQwb3+dz6h8gj3b6Pjk/N3R4SgGuk9lxl3byprm6pEwk/RQBKHkVU2nhNyj6
oBBA/3543N+QdKMSQiUWaZilvHjNiE3wVw9EbpAsBiB5qLbUyWjkhqYxoshgBN1eslPSd0SPIY0J
qkRi9/pe/0LuWc56AAfUiXp0lMg23cKv9hbjQdNh1mAjUVGLh+2YDiUvthorvqUMIErWA+Qkv7po
3o3Jk6NYgN9txD2TdEbRi6qkKrAvQGZdJCmo0ybdUL8Sw7wX7y1isA/YrNTQXzsIMh5xnbXE/vPc
6AgfEAy03LeYDYkA7Dt8DXr0Q1/YKyTnhhUQMMYws4tgsMNupaRNC/vT91Dq49QVDlKISL1QyHqU
LhNrlzX8VeQ0G0IEoXbCQECqQWpwcxERzA9EPT2v9zm90KN6KeHbj319SonE2Bl7ZVVsVYdC/bDY
oAV8DO7cxEQOm94o/Um25g8lLRwIk+d/cX+vPWqb72kL+m5rERO4yKh6bCigeTgA8GSwQghxyeeO
m9ua4hK78EHYpBF+Do7eg6OJ5+8PEIyhXhuKiiDRHuU1UnYUdarxI2y+JVoFR0m/7/YO753zXryu
KXS59kQbbB6BGiBgFewtuBHouwkdReDnz33XuKDpoZGvChAAzUSaai6xRLTkN82NJsYZzR2E8h2e
/bmKg6db5eFrqczTQKZxHL5aISGEfHK3YatW+/6ZsxvPZNC53eDuVKf47UrTD72ygYIliSaoMQm9
mmSRTbsd3fS/99X8YZQMSY1HJEjgjCD5Z36clHSr2JPHOWL3dGt27fYxeYyINlHzmXHZYtQHVsHe
m1Vo99PsftOeBFXdLtPXDA3W2LFsNGUdlEDodrkk7cao9qMNSk0oU431AAFjKltuN5MdhL/kFbuN
QLUo2M3HTTxnnAq5nPec6aEIOBi0xDgDNq7lknlQEtgySyF4LO47bZy/A+QkEZOdqttmwauaJFve
mHxAtfU5icGXDlAsEVN7BPV+YJzbgTUux+0Hlvaw5JiNEGMZk9rShXcMF+PGEUl+s9URfyo0jfvT
+DGkpky9n7OuTluf2J5FIxeVr6i9U/BYMqAkc1B0sKngNAixw9gCPDRCMrt3eKE3T8vSIsccNeFd
Bs44wC6wibTV68QWcrItEIn+Rdnqp05Qg//AC9vZldFnaL5mE1iJNSyhB1A9tMGWNXxRH8aohyoS
nckhfHZJEQBKE6Ix5SMzzOGs9TbgD8tAAywd0Lu7XRAv+qBvSC8PxTPQGUPdtJG2RWRFDcu+F8vz
6rbEGr/f6HPx2EnmFaEyej2H8UqLPJI0NjzKmh+OSFKu7sWpqhfm+4JqSdRccmIXmowpYEJj2mXj
wlooFen8oB8kj32DCjDorpdO33/O0EGOBFLnjG20wr6xl1MhVXdPnHdpI3qnXImzGWVPUGmVruRZ
xAQniswA5fBJWs9HoxDZK6WwPwegJgw9Gn3m+oK+AUGPwWhll5dJdSwCfuYaY/wiZVBthbYskozU
U6kXHJUNA4+qcX+EhPXj9DnTFL1vhbTPXppTul3TO8xv45sU0EVQb+Hx985+ToZcGZUq2i7gW4gj
qT9q5YJ9YLb0Nj0sHCrTfcUWgRGxk6ZuK5LQqpjUe4JNFLKRR02hNCVUn1AYtj8mKQQipZTHRSuB
CahBfZIPLH7WTYpdu2NmnXyQ5h1gENtQBXpOoUTWAS/0oLzfVzBmWJLoFtBySOJZf5YU1HcpJKEZ
MCjBw6wfjgoEUJ2p2pAyZu1bsVfk426N6X7ONNdCeZcRXoZrXvu6Uyy1U3d+MfccqNOgKu0WvWJl
9Aj705TImIDdFft+GQXdpjbtjqLiIdWYPWqbtKk44vq8mqeXPuhV9CKXPWCOsd1nm8Hl7fz2bGmT
+zHMX9Mydo3Us04asr3rKrbRleR3srSauc89O5VmDXOhQSNdGpz9sGPio/x0qGMiY34M0V9Gvdak
iiqqEmjVZsnw9cuYDqJMRxJDBPoUus/FFouS6qALRKCDWD/lrqu5YLqItOr2eeo+QTDsoykjOVAo
rFlUm1BtHC1JjnoM9e2GiOg/mEpAG4dBa0zOuGK+TMQzMTK//F0pfeKnovM1pplFu96GTMay1QWp
ZvRLAI8mXTpGs6194K/iABlQXnFvwlaKuHTcutU+2RK8SNTfrrfSfyPRs+JDCgb/HpJw8AsBsj4y
aDPZtBUFY9JQRBy+1Vl0JePEUwm9tt7Kbhf068lK+Jn3c6rK6EnRoWNvENRhqY3erHiNzYl6SHYk
czH6LLCSAYUBEymF7Bs/E2tC7dTcqFCOA5rSJSqAumfKjvgK/ysOUJ7ZnIAJMhdHVojxbWvrJ57E
k6PlojtyQXROYpYKqB6KHw8qtA4WS/B/zWRtxGcqAhgXIRFHh7Mxwr7oHD/fgI/dEoqNNqUXS119
B0cGw0EfShqrtDXRXEPTiTYDSPnFB8xB7NFyo54S+REc4jE9PDpd1O24GGzPQnE+iHGQWoJCpHRd
kpryZS5t8scJKRC8PiEJHWSYHBZtmE1GuKMFr1E6sWCLosy4h70sXcyl5N7GOFRzU/hcS/uBaakJ
kRGiOHrH3dygkYNo2dNNKiizxoWyEnXD4iR4/s3wQuhGNy1Qfsj+tBnWKIXldcpvlDiEuBDdLW7y
xpYDg4EECJK3md+MUGZaRTNQ+rwgOD6UY3/p5N5P2g9RFc9LJaIod7LhWXxmacxjmmbWt2UNgBXZ
oHoiMpJafCuYDnPJPcAzGDUncN50+SBOQY27TSh2vNszYBsEco5IzH31jWhOU42lwAMG+M4gqs/0
LVRJoKAKSFvSjWtew7tweqdoj7SIr9qPueWJue1AVAeczmVvTF3EA3E+MTzKraClKLaou9rTXRqa
+NCg/EWsk2mF1VYJk4BR1BTMhwy2H9LRsKXACpi26qpCyBl3g/hETPkcz/YQajYTY9aGbdi5x8kD
+U0kqcePaQV5H4iTu7myN64lekrwdb23bzqVTaF8V/HThnAB4/5KBxKyRecROfIhg7VMpJfHaH/0
wHWgpLrAj8/RR85JXrVhtn7+Mmuz3CZAp+jvjJiOGTT2DRkJp5gz09MKyUoHfZJPa7gjNxf48nzC
TQclzDU0+37SIYqYC+IiWoQIx4zkqcE+w3fQpNhZa3k5wgNwvHHy0yqgqjuwiJWrPcheBreA+Q1A
etrWKppGy3Qsez61U55MrFA5zvhHwrT2Gs8tV3bA0biAfpxeO6iCNaMHBrLDZiT+ohVOLKZ6CdfQ
MeFkDk4ylRQbO4b2z57QDTOnnY+LZNm52yuSVQF97OGVKILAYf2WA+kcRS7ookCmGZqNAGPAFL45
mDgPyVXdRVGZKHFdHXKvOfUcNtC+GRI4ACRT7WawpUjLaJpB5d630VJflGOagSLyG+l/wCsccFuO
AC3OY898DbQVg4mZvJEH927AUAdbmqIYy/TEYbRFtbG7cJ7Jd0i5liRWhK3aBawTGiuKCKvQrxMK
BdSBSrhF0CrAHDwGVLOpnctT0gjMUetlPqI3AdpUN5DrI1ru8d0TSM8PcuCA/RLM4Z+O5lPjM74T
RKmoItEWsyMkoZkZhELPkwBgyORZEHb1ExQSNYnuCo5tYnxmpWOVg8r5iwZUw+3PUIyP3ANnntIJ
VTxG8oZ3oHhb04dEsqHwVHqpzwR0EjDXGL7Wqv1cQCiB3D03NxI4sEM+TpakBHOK2d/JLtGITHOB
LPNM9RDK7OZv4S6Om+Mk2z4E3QZVXJFlDKJtJtq+gEYv7fDJFAF12I2bZTE1TkhzurWdjtGnfMXD
6KpdZDhhIHK4kBA8pHBd7lUOHkuZDgU1HOgeBhMI5u3QCJIe4ErYB6xNeqg80ConxACZKJpDtXL1
+wRYQUP5GI4vKpTIYhB+kF/CvKO6+l2weqhc1fMN9hmNPx55c1vAAWfoFVVwbB9c8BEWxuYEMVoQ
yRqbAR005xGumkR82R9zRhlICGLUZwaxD5S2/KMxDKvvOUk9am9keNeez60JvCx4VYqzw3QuO/Km
h1zy9u4rlVMRIVngkBkdechCCWQ3/Pt8+BRTTKIlNTs8tUVVvfsBkDXRJxBwVLu9PqaKbY20k7JD
gXfcu2bmIF2/rkixtpypMrBcJqwQaRNAkXy1088RricTtwfZ7+v3iABtY3MUptmvcSYQQYhWWnEM
yzM27R0eNxIdSwdv3HrEhczh3gnigQd4wgOmCqKXhpGfBuU+DYyzGh4XR++z/ozRC/Prkxiqprmm
9xzzWvPzB1wR5WAc3QRVIj+aSrN0TLBOTlA/x3w9Pliop4jBC9Ad4IdAywBbhwbH5sGVSTFGR4e5
DIvjAXrVCdD2bfFcpAsSaMauDoHVOORqtJ46l+pwaARCtoe+py+tiJEoL0urz/k/ks5sSVVsCcNP
ZATzcCujgPPsjVFa5cQgioDw9P2t3REn+kT3rm0pQq7MP/+BUVEwlEC0MNL1DdMtV6BSVhbRl1lz
HbB0Ccouk+129HDClSaWMqLTeMZcBA4BMOwlcCl8gTPZFekFEIBN2My8cZADssEnvYbcaIJD8ohT
LSTUVzzZkLjGj/kdC2IUosTGMd8NQrWepv4tYtEKa1hnfRpCRZfi5k9fdxD5/PpUBu+Gk83ALbjn
oCALZsq72nJjv8LKyzfphP7KVwJr3nmQVz12Od5zLIfsjSB53C94okJX2Ta6w0fgsEfT0QotFk96
U7tGrP48fba1CAC3StjRWPBj2sLyeKRw4WAbgOUPJWtcnJnu+Z7kKVslI3j9dFHOqENlVYb6Tq+8
wdJeiis7/IxbClo7R7FMQqYLIlD6JIthDb2//eL0O6u91snZVMhTRiLMOrmbOqI6RdQW/u4D2DuC
YSaPpOC7s6edpzl3T401j3uDP8WGFMOEJZB1KO/t1QcaPF+RJGhSCFlrBLSAZbnLAnJDIqL7vvTO
T+4XrLWh//XT20jegQuNixmTD/xlJ4cp6qSI78Jq+lnX3BWHcnFbqDrHuPzDlR9+5+r8OerJ2R1C
E/DU2SOi8hPaDCI0GMN+B4yFaLW0R+q+33PcH6kA4vi7LqDCjp/hfdMvXzECPBooz/DUqUFmEq0/
XkbanNERJ2WUtMJXj60Hm6nxI2GItpc47k+ubr4sgheWLMLqFsutOhz43Rz8ndG3cQc71deItJji
uAJd06+9jLv9abKiqOOOEnULwbmm74hViEOnsZFHiDgdwLHxzwU3TdQAYKbAwzD+z0ClYxkz1i58
+u0KU+kt7QGnDhAbi6uNuuuZUPgOYhgse+bEbH4/97YDxQmzEs6Lq/9xbtG/sGIge5LS1nv29AHe
EkP46ggqwAgKKiXPA24c3MRD+E2khXTeMWiWEmlivc+0KKCVpRbY5xdIysfnJsySbESxCPMYVOy3
I/Ya05s1ethsyOEmYZ62pu/Wh80Fa39UNNKJ1IU1GAlwsLsWmqI/zis6E+HnUe7S7Z1khO/sBSS0
IRWSgU+4fStvMeRg6rovydGrESl0Wy5gTAIGAQ7e3a850Out7nKqBcUvPMJfwBN4lQFkEI+ejc4P
6BlTkf3dnTxHwstFMMcmL3Zx8fHAwMeJuZTtIbO/NjbwGrPGPD4thvckqjVJ0zjM/kx/dx5eKXcJ
4GIZ9cPCux3Lp1dUzDR876fm8NTHIOducy4TK/q6OUD7c8Jrh1KAjYTznD/29g4Se1S47xkEoYLw
KJUcKhtLURg70DBL10SVEtxDeGO7d8Iq/T06XqoNZK346nXw54AVARXWNbvzamOAsRIsUwUS8puh
vcv2hkNuGAZJRB9+Q4JiRIzMN6yCPFTDb8xAv7+G6eQYPCPN637eo6+Pd/VdQB7GmMVODDeKZ/7t
5pv37jGqRJSYveSWPqJvysYkueMCll84TZes3NKNFMn+PYSPE9qOStfSDEX4tHExCbF5T1nvXz6j
lJGOI468aCXQgmKVb7So/Wncp9f49JZcA3N7DG6OfrpNeevp39ElQsff4a4sPCBfOMLpU9mfqnR/
nulBGnS+YFbDdv38eg+avGkxbZbHjSGSBDmpfXCNemHvpM171d+8atMkqi8+x065tNc5aU13qF0e
5nTCcEdnkRmoUwZ/eQcvRLtAbR8rnpw85z1ZT9LonuREPHS+NC3j4gSF4DiTT/pWE5Fht3P1JkSu
Wj/R6R3k0PavWL3Ato4VHhjiJOTg40Ofw4Aco/IHKItwaca2iKF86BNBAUJZ7HFPhcgTknAyf/9a
fyZ7eANYQ/r5rj7H4Ahw0SOeG4JX0yLUX2wlPcOCPe5pl+dxQjc38Fr2v4w1xJXUzjvHs5pcEFA2
ryQsb0PIUR1IRiww7fP/Zvr9Y93xH94sEvGcYHUd2FN2qmCir02f+ddJ+sNpTS1UiTLhhXOXl4TX
939bkv+IBA/AmHKmBeQaBOnPO2HRrcr/olyl6Jm7dYtjYPsY6cfoKQdGoLOW2BjPmayC2KE1dGho
CIcgl6QOjnP4WGe6KB514d6/owILAJnFyJyYmPeuP4MptZ1X8Ol2b8JLuAmH6tmalyQoHPQlG+Lv
FcBvyKH6vGQjRdgK2jtt08yq+ZUBCy1MfA/fo5Z7r/cxLBgpAbIkl6Ax7D3MPR4vFRZvUAg1WPDs
6jB5Zg9T4r8tyMn4updUfFwToc+dQQuh4h9ZfzP62OJ3WsekW7zpbV4b0B75A0OI0D0HNILqliNY
4vQWLOBYFS1cy6g5VSZ3zZdwneTiChI2v0hdEVyDf6EkSGYM5s+4IypgR5kqBwwTIeslAArmFbha
GU7TdYhqgakFQiEELTAGWja4v5yoWEszhQNklJCJBak+otGQaZUlh/jt5wdHUDiFj3ED235GC8kK
4JezjBGXlFIY5eAHJxCJABrUooFnK0xo/2dEg3uDN9A4V6G+AiWoBRKD1Qeew2wwgWS+oCtH14US
8e/l1RG0T5zUfJGUWoITYq8qPEQ/nPDMTNgZ84C/TvSfoAaVsDnD4zjdNv/LCEzhP2B48pTVecwV
oSWATN7slQWaCjQIoFniIyAYt116E/WXS8QowpZag1RC8BPdB9MibntAMqjPtUl6AS+Xgtcjotn6
YBeOJSgLxmalcMm0WQF35Ek17hbgJfn0tepikBxgAFgq7bBJnoJWTaTwqQ6VkGWNLJz/zBXX7rOn
xHQB5mZQsqgGfr7HjobL9h7dEoAj7Am2/Tij5NPDH9RI9syf8vCqWbdVVPt3QiZfwFQTfmfmiEG3
WiGn9Y9z7tBpF7xm0BNVT8D4MUdb9WTmxKJAm75G7Bm6ETg9fQZJhvnisawW6SEbuN/tXfonGLXW
kDVRIUy00tFTptBPArHChrey5LJ0Cxh6X45JukUHV9BiL+/aQ0ne4MFEg882Cgk0WAK5YCrbKfKr
ypXMBp+CGsthH9uL9/azJTgmJn6cKB9COz9fnN6I2SQAZU96BqleEGMqg+eIZNhIcPqZG2W3t3/u
jy2eoTQ+LH/EHaZNICS9+vFtVfrv0EyHiwP5pxo6pJhnpLd5jHQHKjKDBaKlYevWO9GxwN1FTsX2
RMjm+YaqfPTJfx42e9t2yIGED/5JnxWHB2tFbTw4k2+B3xRTKm39lWDtdFbgGQOLiFRP1nr0tAn3
NFMuQz58D5oQatH9hNobFgOPAA1LJYlRqEJ5s2GlbHGTCb/3KrRA+YcIMODht6iBVBdlD0WC/XB+
kX+pBagLoNyg5wWkbfaCDAKlBjcp7n92Btyp6JyFH3INOgG8yQrNJQqZFqyNurlmOiScQTLhCGu/
Lnsr/tePzJPuizJuOqzTv21ERcBBH8Y8r/cyDlgNM8Hl7FiwuTxja4AppwlXnskIjpPlv1q/Tkil
yRbS1XuNFGyvCY0aSiFtbfKBBQd80IcplnE6Ms8jBsDXU77JvXSMF1EkahLgCDgPPenT/2JPEzwB
AAmeTefCMinhISbGLNEErMWsIy1uUfMMYMaMHiR/waQJb3PztwzMSBKOeh+4bfjlID7AG08JqmCw
eNoum5Pr6fE3WOGNMQNbAP0E85zcApeikZ8YoCpNKJs44JqzFOGGd+khroPcOYQ4u2piTqkLVx/l
M8oRJq0d2A+LPCDSuZWNYFgMsFk8UTfls9Q7RwhxT6eG8UNuVhZkDPXcKw+v5s2FWdIqo96/d04N
16AZE5GZehb5BX6L2izsF3VgsJ9iJ0/yIDF7qNJQT8fYEUDHzdZsrKbtz2NkLb5t2CVq1MzNdg8J
BZ0C6uhFkeizeqsIi1PgWPhIhCDKSf2HrK2Q3LR2q/lnNjhVNjxxzk9ovlEKHFr8KTzh12Y9UMQm
T77NyNeRTL9UJ+lD7EixYhOgMHItqH3vmF3WtXXpe2lHYBeCdBWP4JXNAWQsp5oJsKSlJZ3zBqqT
QLjK5HkimpndJMfxg3jXNFHmuAbTqfP36RK543FKnW7843fxrle1irlTeK0FwF5vYeygmEZf2wuM
W4KOH8m2zwdZ0h4h/wNiLgcXrHmUYqSwVUCfQnl8aWuxDLxNWnS1/+TanNU8buABX0gJY2AaggMh
bIj6wMVFedRi0H+xTU87KanTGMPXEovUgH0QW/z3GeHYkfOOw4q8nfi6qlb9H7YKzGgnCDvyGBGm
FaJ9+G5SnzTMpRoZYYdL1enbczzgMAyTC5zm2rks0BufPwI1xM3+8SCieVhy9wMqAEqC7gmvJCZF
YI4dniHKQtwFPIjgFZw2D6oRt7U4VuEYggSNddfeVRs+29eH1Rb3Sbl71T4vl09v3OpTHjR9Dzpg
P9cG/KOroE1ccQd4orCalfdZSbHgc2DKjvCmq2eVPq4eq1w6gXncHjNEbe8HIZJBgX4C+F2dkC/w
xIzg+VMzKVjalPpG8oOMc4owvnDRAt/pRaePbogSSfOL+WddnciGwV7wAQ/YKzwisMggxDJSCbVz
njscMFNlTm35BRZPXT3ovddKXtrQf7jP6H16AfgwrEeqh7ifDRfd7Woweq/RYUWD94iRIiYVh6t8
+YMijvwuvMIqAfxJKEaRFTEUJSSdT62IuencLJ+T72uMtrUaeMqNfQU0H4f9fNoDmodPZk+M+TuH
AZKrx+Sp1RMqN1dcRfs04tvClhgTKOxb0MVTUN5/JUx1SvCS9Q3VE0K8KvkU7faEvl9RQ+u1ha94
PBmfkbwu1k+mcCYOdxBd9zdP7N1Mdq4V7YxznxUROpzMQVb3WLdLC3oeDwqrh+NC87UdGioQFffO
oenhjEXMI0ThODtcge5vM2v8GOO3VI+O5wxanbBYTvR9tgN3nNy8Fx81BCTN5uBwQp4FfKv7JOQI
73Dh/40j+Yg4rfvFxMa7C257I2CFSMSoDLSLBodu/WjirP1NBqQdf3xcT7zH/vpDFlSGBam+bTgQ
IvQb3p3b3QMPYdklL62gnGYIGAFQoL+x26SJSgRB338sjRVfmDKFbOdmOHuC9uhuWboS9/KEkFSK
V7e/Ywzyc42uD7c8OgVt4OlO40jT9nV4rCoEdJCGCk8pXOIyi2NA8QUkfZyzW1DWu4yEx4bjwpOu
u/dxrZVEck+vx4n+XZpM+sqcYeNmhi85guJe6k65g4cM1a7z+GOqFiWQx+0+zX+l0E7a1qU++S2R
lIE+4xlby9NX6zIkjAkmljbyroTMGUOb15Uh3MhiCTv8H0w4EdybpUaxw+18cIa9DQaHcoLze3qb
45OwhGb1Wb2nFbatI0DMlnpFvNk0ReOwUKGE00TSHEz6iTo/6lAGhvZJogEYpyELaohj1gaXgktL
VmcsgwwiTPljAhSPBZV5I2i77LaS7BrUl9sKAv9anxSbYmP86shCpsdQ22ezbM88tLAhNELanqg8
CtsBHMZ9vS+g+U4+OI7cw75DKD9/66P7PTRuo6cWldeZZpDouH5T4j4lQJ/12qSWW968OlvmhUce
awbwibdwYOWcUNtv2MQNDAA5fkWD8ycZTB+j+0YmWRCk8+2zqub5/L5HzTfutd/rYPuml7ypSTrY
Xr/98M1K7Up7dW2I90xQsHfy3nqE8nt3BJkjEOyz+0gGi+xphWC/K36Pj2VvrqFfsBkb2HzjoyPn
0edFOqxnFJv4AZQvErKqBRKGax5AIaPQthQ+RON3z1IDhPf6O9LymfZZF9/JBsC4H8wH1zWhWF0Z
5PWvSoDDAA5LXNBzdhLEXnNjDXaDAbK7qQq6hfAGL14lHcMMRt2efi6D26T7egTYEeTJJr2QRbQZ
GL18/Gu1KXZ5qHLf1F+vagkvYDMkMbA51tnewF6hErEIQZJsTSBgQddThtS9dqJPAQ60KPPvzJYm
TRZW+FR9Yebo0VwCsnZwPBlNyPzER5GOCeiXcs+3Ct+a5oRmm54R2i4nJGgwenWmJdo1bAkhdYwq
wGrSLmdW+OVRhjXCqbIsSh8HKiF0TeqJuU3F6qRoV+/IOAafn9v8PUBBWPeYBw7zEN4cpCARf03H
CGi8xhvKXNxxOD7Q7n2ZA58+szTEP7vltKBNo7NBDFBFdLJUZ9V9wzkEdnaPwYqB97612gSttIL5
GHjXgO2di9JVMlbgJ8C1noLztNgXhYwCvDbyX3pnaC9tSi/J5YfF2U5ef++R4D9DhxDjeh7embGo
vkhVco+bEmZNY4ZW6+7YcGYDzBZRr8MvEiOKdBF6itcpPc7AO4BTakwpYhpEKzLw1saEDPo0YyZG
RFuACySg4I03B9Bhddulmwo8gNL6AxUFQUaLupOF4B7BAsb6nRQg/lcu7Dd6B8S+3pgh2glldAyv
Ufr0YKlczbhMk/Ibv9+4mHsZYUeE1nNA06gesmMoyvYPdP1mB0TNYhjWGfQyOnvrRLtE991ua2Yc
qsWSTMH4dTmuwXHSH8LctqhWIbdP6xCTa8FqZovwPl/xTQE3a7aYC3XCToClOsGK+Pit3yc1LGbU
IyALe4XDGo4myH9BMXLoKEyQCsTLrJliy/4PpHURhCxzgA8IUrDHbvu3yzSUayPgAHaAHXld7EPj
/PRIhHy/mD+nDFTYb5FMOHsIK1pEGer+dgDDuP+UYL7MAYz95ywhxIpfXmM7GNkjMcJgB4BxkbIU
YSvfgHAkrKkZNLjzyzILMGEHzBnMXgCvnHEM+ky6WsDtR/tID3ZMdwzTBBcpiAFgVjvKZ/aR4xb+
ZhkwQYI0cA9iDvTpAt7/G/bVPwik4DmDMVBiV+Bl97g0seIlyuqblAgA21fwxKsZtuA16rCgwG1K
Y/caorODdALHUSUER3NJLglxfEUQqgHb308UGhrntvmlQ4MpB+cEZeMTtwCsWdGUnljMsVPNtzz7
1mcGb4afRqtEFzZI2EwAQ2Cai3XDk7iViXYhI4i/z3CHcOYfTx5/6o4VzFaYLv4ylrGmPh5xbfCV
0u1WxI/CbTCg/fWe6lksFYSGPvwcctW1dmd5gtuDPMQ3KOT3Be0/WUSG1wUKhKjfWweeUOEW0PnQ
La4LmcjpgrxNpz08cRX6bTiImE8XaMx/+q1KYU6YFgawkEYEoaVbTgaDreUYa9sZWh6sSAcUDjZG
jDSgZ0eHMlZ+eYDFhgyu0fYpu+xOZhz6v481lCBe7boleWWtnN8RGM0Hj3b4573PdUqnuIlxf18n
b1/bgpzvnwtlTWPk/oq52gygCDB7vEIuLw2tZ8wwu40qQfktOfJrBJyc869tekp/7ht9xYaVFoIy
guAwbC/P+YtnsnNIOZfPzyPQUEgEM4UZh5UqJybKKXNHYiDYC0nJVoVeckVFdAe3rUktmSKPyFuc
0snuFsro1svHhTpt/8Dp0aQBTuyzZbEnDwrTEpFhUs8fSxVJz6zcqmE9Id4YSPwZpZMqyE7mmN+U
ne94XC3aTZmwEsEGFMpk5/Sp36D941cNvDcSi/2mPuV7KCc8E+YKrJlb93rivkDaUMXpTzvnFroa
rENCgGlFiu/RoGeVzQVoXWXBgJ1uiPPj/48HedcZfkmxWdSLzBrev45BwuDSSCiXR4p6WK21/cme
fKMXSEySud1Ptrcx1PS7vxR3SHgv0xLGQ+dwDCUalO+HW7hNcjxYSImH+knaZLvjvPoRXGd0KhIZ
2NmyGsAFRK1gRPQheVSawwcQzRnCYrb8ooAcGoNA8o8Qyl04OPCwYEmSXB+yan81CL9QR2PizwCH
giK55Yf063a6P7BCaLQ3XBT5PPB7U6+3cTL6GsNIeOm+lubA085PBF0Kp4KL/71hgXq8YbvvdYik
6NNRmbHOwm3cl7dN6rz31SS1HbHGzt18Ib9IGR3WG2tTQ5xvhio72gpYNyxn9Ze+rfaLksyBabPl
pLQPXyCt9VVzy80nLny2UN9P/Frf/y09jjrHCXOuK7d+eRwhx1TW6CprqvyfjqnSkXOVx6BOR/XP
AL2UFaa41kHY1DdgDNvewD6EC/iaG9q+ulP1BeE3a9ju1ag86gWjfVkHwE2ch9Z4k74YrSBBQEeD
rEb5NU7ZGrDl2o/uJBbV/ZTDgNTb+w/NzyPZGZHQXMwGLGGUTfoD3A/HkT+CJJztS6RdDF4vxjrn
u7LxwxGqQsdpgTqC6X3+wHnnLyeN6/QcZwpTkk8u+Jgb6p7HHdOnFt1ZrVvu6wdi+e6OwAMHiS+V
3y2MTfXxIdvKq0P+Z6KjScdMFz24iXnoxRVh3Qq6rW21EIE1BnH6FB8z4Csk2AjlohuR0AcaLzbo
TIzPmfSMdQjZj/1xrwN1PTcmTnvw01ePs01CGqRw9iM73Yy4Ykj2xY4DKIIBn9nrBsF0T8mAeqD6
tNZktsHFfcXlKBulUX8LcA2FSLTMF43/2j5GsqufoJb+kChMUC2a+lU2BhvHCqxwyz9sBLkxPZqs
pxHTeL1Yus1oIsoqKDVgpcW18rvnBpUOrOaNYgl+Dyvar6BGMhSm/+xPugWZCBBJoG/Bu913QXuB
HUuJu7B0QBOsWD6URfcxR2/RQHCM4AnissM/ng4jav+HEr7NVnfIB5BVhEcWKRDD54xczb9BUGi+
eXhMslN3Vvjj7WD+Nodm6hhk5cFUYrgLOVrqWJ1SOjgx4RYXCRRa+DAxPKCIrU9zphKHne41Mn5s
+BzxFKJu9dJ+pO9qGFCQ2VhLoNFV8XfHQD02EGNgY+A0CtxbyDsCrnfrpPKoDBhuPQ/vc31JoSet
mIORpAa9PHnMEDZeA1F2/y2astvkNVEioFSNYxAjNvGlYig0TQUw3pDxLYAL1e9mn9/HLynQXFqx
V4DenTGaJ+bRZ3lG68nWiaL1QdPiyKfHbgCTXqVOCKmJccFfIds9bYe9obX/MP7RLMcfDV72Wvr5
9FvlghQg7R2WXDpmrP88y1XAqs5h/ky9AXQuaCZ/Rh2+ZQcfvaVluRTfY+UzOnMxcmvHRGxj2CR0
k1CeMH2Z3g6GB04GKRhSD00dw8z+2oavhWLicnGgmWTtNvDtGZCIuYfbVvwBp94COWGvLHkDIP4n
vHz8ev7U0IjuMdcGBhSl/oj5v+RTUjRPBdsV6nV4ARIVlvBypAhEuEOxNqInSrDx4xfA+n1O2ZMr
jsq+KnmsFE8hG+H32I8ZlfpfmxhxK2CypiMEJb1uRYuuijThmnZppY1BLb5nfcWMVc4xyLuNjfF1
wbkDlRshQOfZKz7Dg+MWv+JZG0GsdD4iUYaxgXU/A1Z/jXB3JCPizkF1JvMT+5FhGzNT3MKjd7yg
6WFSlMdF5zcfcbIAGYAddUc8CsQm7bbGWWCiHOArATVhkjPWVQckpoCqlrko1mCh8pt4/wYKD0xw
Gq8AKGALx8rQg9CBv9jqM4dlKY2q6PEnofUfW2uaN94xKLHppp3oJE540d5hcV4vEMlvzShHOgEW
e+a4lg68HCs/ctW+eFldvwnQ1NUaAstVMYWmONzC8kf9kZeyJuRjFGXWQpsWkgNOB8L6qI7obmMo
y91JGXPID3jiPwxt8wcp69eIjRV9AxJLTO3YE5bEnJtiowgL+Pb64eFS9AhblYa19NA4wUaiTODm
hJsZmCf/eu/YR3yHz720tSZ331i8I3zNYYmmk+yPrUAvvh/PbuiUNhBGYAUUPr22Ys5JsH0+Igne
wj0AqMO14I33PoLZ7XdGk8ZrwGmmG1S5n2bFFiNe3sywp6CMUhJJh585jbCZwIfx32dZaLcg8d4S
dU86DA3GDNMgDH+hf3N7QfFMHV0kbPGtklL2z0c8rz1ta+G5HT6qEbcrRZZxEbgSrv/Y0nzQpMz/
VB4sfLPdvmnAW6L8MDECBSSxeIqf5bhEquZLPmmeeA565ljYLOBZIQjaDtuk+JSNADEn6i8rSdyB
4QPNMk/iYXM+F7hExVBuUWJsgfp29VyHH+EC+FiwBVAjOteYtczsM+qxBdCG/baA6om1J+f2qnvG
kpjoEN8wF0ywRsCAcIEUScxMpGCPCmsEMza5HZjvMmwAd8r4Zgc1FRn/NgwEPg46ZReMVAa/06Hg
wRG+TlQjzAgMVCKkHhpdIFwJtjCT7mAPIvvmgVVxjSWvWz8Lt/p5XvhUtxntBIcTTA/4OFughq8t
qhqie04dLvQfhEQse5FQY/o6qv446lxQOS6+wYzlYYHzGd3wjwOdrSP5GqDdoHmqoDAeYPLAYRic
G5gKMatdEgQJNeW+PQ75T5y+lE6kLe3L4YyGOwmhdKKihqUSXT3je5CoSVVPk4Kn2FSuQvYyBqfh
0eeE7d4LlPzF6MiMz8o6/yn9x6ljt7G0d9x+jNjgxqyB8ThqdtZcbOxa/IP5+nFzZOLvmOEE3QL+
wr33uITg+PDrLWvF6CcQYMQ7ezygoVEyR61g5mPlyr4c+z1B/3tvcTnVMd8tQ/y8NTUEL1DrkAqk
RBLSQ6w+sUDCcgElQ0vIZL0GVcC7EUiouZ8V/cBcx3tin6l1Cf6mqcRHE9bwDeRtI0LlLrHY0YPu
6KqWx3C3xPm0sv6BK63HhEWDyw8xFyKM79h0qd4bJgqr3IDD0450CJb0/grG0M7goO2eOw55vIhB
HqYiDFcjzXIkCf/1uBugW2a8p6jxUjbUJr9SvIrCoKN3Am/HYFghzaHxP8ziWR+1dVwN5rf4MUE3
faS49EK5xBCv0UM2U/iXUKcrKiLgDXSAJB/9fYeLoT+avldvBHbr75bhQlkO+lG9Kl6+vtEPBUr6
Z/z4GXy95wAjQLc6M3vOwZ0e0AKzNLw6+kqsUlE7zihKZDiraEn4DiJuEohm4GbxIEi1cykeEFeB
Cg9ZY5TFtwkur/7XYXppnHLSL+7CVGtUQ25P3gd7D7ECStrsQYuW2Acd8B5q0/i4+jqtO7hIfjvr
/K+3b5cYmfgvvBHcTwBb75XgAgDm4nw8lk0jTjJShomBQ4kIDw9uTRrdmEZbppcFQq2n6vARi8Iz
gWymTxACJZRRhe819Nb05STOeKCL2uw4QzUZarRQgQZ+xj5roc7728qYYdXCZRtwD5GD8Yfvipo8
cQAdXg8S84tGVOHvcarsj3BmvQ70OuBs5a4ESsCm4YUSDpMZsQno2OhO3xttaSAMXtqwDJB/3ccN
ZHItKAHiYRFd0h2LOK5sXgrvep0fGbDTIOiyi7vkA5vp+nPbdLMa2VQz5J/arkGigvvpCqLfeBDX
oeTeIOQhFodpA2CyRclXgWZabnP0ygki2tHHw4LIOstYC68/2OFBF6uw4l+/Ny8hTk/BoDZwa04c
l7Ivs6JIOizMOQ64Xomxuo6yLDT/TCwJDOAgQVLItzwvLQS72ecisbS8eR3cVYBati6w4Lf2X/qL
Jb/iahBfMCj+zG8HEGTZyU9sQC04cbSMKPngiGdViDIsvXD6ZokyZt4A52nWoI0R5zry8hSyKuZ7
gA4/EJDBcKD5bXtoOQ5bG6pwSsvBWI4F34qTjwVH8Uy4RSZdLC0YOIp1KiNDgloj4EaOtYPmHzGc
G/GcDUQGygiU+YXhLt0oBj/+fZRN2Ke2jHNdLA8CAEOkJ3u8V/olPG4x3LEO5EQqYAijw79OxCl5
924WYaXR18EI6rpKraCyglseKJDF8UHGJMxaHdlqDQJVCvRqaMzyP/vnC/IFg1cDqZ1YcvxlE92E
vUDjTbjLDDac8vCEcKxwTABSfSgpw/uom7JQfO6qWR8dp4Rq/hDvfZGSEik8VMy3Kx/wU8jsSXUN
NBwuIsnvhRSnQaiw+sqRAvEkyaGAno1y/PLTWbYBVhHPCBMP3kzg9IhjVy1CvsQ8XGf1mZczX749
P07br2+wPAEY72Y9mLoBScPV6MWhKywzcyiBZczt79D4TQcBP2kl1KY84Tmh54QxxrFxajG0R2YC
J1IJ890tHbcww8UB6olSdqk+LvQW0II3d9PmcVFWkAsy7oSSby8x7pMvFl94NqrLAlsuLaj2pjaW
WlLgx0UZpfamhKTwVsOgqeJ7F2hNKJ+sYlHQ7w0KXNHJii3Ir7W9gbUyPxOL+Ena+Q4+ktN/z/LN
lx6n15VIAGwUVh3CXP/5QL46s3Mc5vAEYo+4Lm++tqfD+sAS8SkhenMEpkRXHgxQzJGLQY598fP+
TDIMAPhS6aRohK5Oviu3JaQpYB7bv5ljBbSjIvlgr4KXUNnUbvj91W7Lqz70TcVTreiFydHjHtzL
QGwUIdRj+B2pmLowU2iOKh6fRFWD7h1WNCuw1KT5wxwauPWrMwTsle7YiJh4U/cR/2yhW8PNklYd
TSNzACl8Lb/C+YIjQHs1Qkn1bIjkfMX1yKySQRdKGHaZLKh3ihGqcM7PVuOYeWy9XOXjKG/v/hxy
x5jz7GKv5S+5DNGRTUwVyXjRBvo4RepxH/GCXbv80LTLkf7v9WFbgW5xxxjYTqB8hH5+VqE7xepk
cEAT8PdmPumGN9N9nY13mF1yOA3n7Bl/uqlZTMjfuTkD4QPsQ6jg54DdaYVNx4bJC0FyV+/usoBv
Vc2vkcVBU+yGffS+PFdyZP99eu+KuWUEGj5ECb3h3KDN/Fdirakw8lciHVNIZJIbNtNYlfHfWr+B
j6TjA0xnCV2M4jWs6azSkPX0oHOuLKaCIyiKjYo54PT5spGsnU/h2SUmKu1sQPcIcXOmz3GMnX26
IXZ6ZRo+fspuWhaBPf8gJOumBmkC9vh7eTCE9yNjWt34HF7ZeV0VYaGoACvciJ6f3Fl98e7P9ty8
KMzloFCHZzWy5wW+iCiXCZYFSAMt6TxehP4u8+ubZ0II0H8tmKyD8eBwz50ivE3M3Lsqrt6xPg7u
XTyA1gD7gNBQHLnp9XGgQPTFsfSvH6VBY1khIOk5owiB5mxIbMb+DNcLmM+4Y+BbCd6D7FlJJLA7
6jRaMIQESN2UxM73+H7DAVUeIVNYyl75npgoR7gt4KOynOJmtbktfByHtIbFkENmQ8BUcQMHQp/s
6ATBIZ/Mw281pRgD5IDccCbxk8V9AykV5x4iehVg8Vhb3HDHY7ZmeZ9vIYpFkhDMgOKAiLN0BMGR
5siIBSdzzjFGJjNDPVS2kaqKXpXVFwu8ZuAWNOIoUBLbCnI0YVVidzMLKv4/CjPufbTUmDh96M+z
x0ZGqES/2S/sxwQ2CLMVhrxLARxj6wDyg/4Xe5461FFG4XXH2GgsuqdrqCENKoGegBvsQJo/9iQK
+P4rkCZAQRZbG1iigLWesul3iJexhfoXhU3eDmsmBWZ/XP4wMkCqxbZOHxlB5bEClBbS5GkOMT/h
wgLNiMzYHQEm3+i7hyJKnH1HDsDYkgLtgCNhA2SPX/qBK5StrWbWHFg9UKJPT59UiQU5XJH+y3rl
OL1F7DUfCQtbCDhcYRYvHe2BOi3+8AqGpNXgDHDR7Bgvswf22ItXNq7LiPmAIRS6KSsa+Jz0tRh/
QiA1SNFlsafgfwTgu8NOQw/eEdysDmUSHCZIuGDfiIb3pMbR0xdje5XNb3NUFizchD8Hkwjhwgtr
rS8NjrFL3jtSSe/uYUlebejIAslGxsOsZswHq7bCwgISJTTfyUegO4+IFTJJcxCyWKCP6KJuqDUQ
pqQQjyFDMJZWMVshT4uYB4Hz/777QcwCmVkfEifYAZiUdaCDQ4ZZuJiVsTEhdyaA/fOPlfcMIZgx
GUkHbgMSSbGxGOxZzHEZ+xkNEB+KOddEz0E/yXhwa+Gy4AY6xcEB3AuuFGAAs6T5+0CFznspPb51
FhZsfbmL8tIlD5D2B384jM1YyZHJAKqL2AvS88dVDs/tHYYXPRECHml7G/e7dm4sGHGu03fQJfnU
hMv4fAdlhA0EoebALqOKjJ+5vmKp/J5j0cmj1ZzlGXMf7Vm5JsoGIVI6BYAgFCNuAnOf+7gbndnF
7XiMRv1UxHqfskRb2GGrQTRU0ZiLkJHjqRTrA8K2M68NMQ0aK0So5y6POB4oXQgzJwEMJ3E3yUTy
e+Ox8b6j0Rq2rPH4S9X27UOP2naoBEP9P5LuazmVYwsD8BNRRQ63wMyQs4SkG0ooECRy1tP76+06
xy57WwiY6ele619/+NwFGWNucEyk3H/5C3ycNkEzwxaH8tvlUdx2gVmrPosHZpMJwT20uQMfi4PT
9NZe7qn1HmRPGmgTxkzzEGaF4LdTroFZW5pUJqs6sFeZjlv9M6/USwO24ekhhH//YjJkaQpTAi+V
osuc7zMaLYGrHzcY93ffGCZlonaa+8igIajU03ZYoiHfR1eVKCUv4QXG0c/oyBXdjtJ5JFDz07qB
z53y/hdr+DDfTcFQAUlr5A3uo+I3WbTR9fIpfQyD/V85hadZDS60iF2rdO8ste7f8guQWLzrr/ou
2PU20fCNxDc2fuZwLIE0qPuYTGAggHfl0j1ZXF22s5Kcih2NSZjXhkzySpBB4Y8ckhxXa9374hOn
EPPad9yd29gTAHmf4zYXUe6JLHzatda3yY3t6s0Hzie4eWrccumVrl+zP9s1io31dkRMBxi4rCdF
g0Lxe9gqKczje1LhVcV287dbXk/8Qsh3TiqcKxqwhJRiZcEppWKWr9IOVrlPXj7bJ5Yoaf5pGa9x
NrAeRWJc0Qvql3FmcJuWAU2KQTdb12ApZ4CA4Ur0rkQR5yfAbzdTfnYBnXYmrkY7ntnUse+k8aPH
RWP5aMFOSz/RXqqlb/hTv01ml7Y4SyDs8enUt1aKDSfvWeP0vjnXFmM7hFu3RhB8QrFHRlglj1Hl
E/K6f8rgq31q2l9SgMFN2wbLIaWMu+et9Vv5NyD4/iVAIv1j1zTd+yH3ntExz1/3KN3Pf4QecSY0
LVat6Ifvrf3zJVN/rJGEm3JZLK6f/j05Pu1H6Ulp4NKBxYi9njf3ugEkZeLvG06lc8UsBRp2/W3Y
JU48QF7wVbxbuXGIlU1Lg7l68eUBz/9N9gGbqjrB0aDPTeWSjb25H/4m8hcX5KfiZYC7fRCTjCmj
BLzWzjrBpEQWYFDdy4zFQ2m6erDbCxnJeM+gtHodLEOKOgzNWJlb7qlhwIpywvcVRg4E95TtNRha
sYJ0lpWjcPJP6Bn8Eef+mBEn3T6mga59fO3aoOJck3F/sQsJ22zbD4Yr/+zAAMuIcEpHasNMHSMI
0wNZcaOX4u52HBY2tZu23G4NNtB4LppZhBqVwODxnv2eDY9xieyi8opPx4Ytz3A4we+opBAV8Wfw
LS/JLVo874dSKWjWJtlk8QisdvJl3+g9UINaC3O3li2FHE6ReqhfIJq0kk3YjHeE41reTFjD8Zoe
QaP/+Ec7L7wm/osvye841/7p5aNV4zTUJzZpWaPsvXGvM/sIMs1soshsPv4JYJ2jruGtgZ1Zdkx/
YAZqi8bGh/PAsh6LFXL+ZV7NfJ6WHEork6IJAWIt4VhqeksuGYkGTvqsUPJFP9/ND1fPM2X7C9ea
oGNF5Adgvvz0dpGGvykHvkcgQBr7plLTiGDs810xuqP53q+iHa9kg/oH0/F8ywGsCCLSjfOR8Xrx
NRg0zupG/RBvrm7n3gFQF+8Hs/ou4YAAircR0Jy8bOMtbcd+TDbfSJu6F8C/deAm58uVBcGCNcbm
y7xcTnGmkwNOffIiKp9HbHNurDJ2PVXd9eOYeARtR8svmRazp8pncQ7WlIBr1/Oh9Y9/L2ZC284+
rsTpVt7AYzdatQrx4fv0fUsReedoVW/zS14uPAc4Q2ZCzkalW+6bnt1H6GxDZXZe+ckEbgz6Sw3y
ybKpWDZDGKep98C35pyGZcXvnzceA2ZsziTwSbzrgY5ZzH/ykO7ZYgvNe9+6WA9uvXJ3NS8m3Eva
kgm75GXrLGdvth8+7KKtFMVj4EN9BD73rkeoDZfzmtMPAb7yeZuKOquT2PCN56eEBhGCQBWJKjQP
j1IRYeiwjOVDKF6VHuqBiLLTCQu7VT0WFp+wsroxKba3/+/xgGaNGyoxavv5Xy29aOxR63Bwxs74
Ykh7pImfbj8K9fQlDiYNsZoid0YRnp7YLODsyVKAwY3Rn90JU2LuIUQftk2hrU+3RgmRd4rVh0Rk
zdmiCzxrHBCcxqfiOBuLsE26rKeEmm64miu6+K6rS8s45vk6tIgL6BaqdImyQ+OZTRYoGqXbmQC+
iJurSXxxdp1tYSnjm7ndZI+HJukOcYNR8SMMYRwZyy8PTXpUHqInffI3v0Pn58ts7EwR4OMNnPJq
6XSWHWNPzbLKPgm1YelLURAIV/INb89stQ97RnhVuU0OBWtQ1bfsFgb+SOkvLNQdOOoqTy1jiiGH
wOu6d1/pyU/tZb53XPfUfCFzjA3orJ2bfbm166fDeqKelHtg9vNdtFJWlwGd1349oPkvMwlfKl9X
fb78ZfyBP/iyWlTwWTo9P6z7p2OiBk6JBm06UXTuvdXEfL93avqLzli31E0RlQsH6NHhEpcTwsQZ
c//KpJyk3//aubZl9/POv0lZynMXHreqKxbWnSy0rFh9DjvsaN25/Qyp959IkVKUS91FH9yWSlaD
x5T6x97nt6rDm7qyDdORBSulwmdpYH0G8aHGuMpdwpHImEesLcTs0bkUu1oGzcNcWjuq5vpLCV5E
tmsy4qk0mR0mJq1jAwT01/Bu3vd79+2eGQcgePK6QN3jV7GbyifYjUGPuVel3P7NZC/T3Y2L7fR8
38q+XLu/X6sBxSFJeIO63HMyWY0tB4eq0ywbl9EY87UdYDf56acSBDAMili/I2X3S0V+GCtO7bx3
ERCDm2wuGGszP720M+N7nPvAPBImRGo3Gx3a2e+VKsKsQ1uXJaYjREojKb3ev9z9xzA3MXx6nrmm
36zYjHxABMPf1Gh56WcP0/ScwSxJuUUyFhv1Q2YxXZjw4qN93RcNfc7lM12uiirmwgiUWBCYhA2A
qfuGWWRHEEiBuV+MXk/m/3p+mfXWjZyhg1JvXHzTD01Xr3J9W8gPledj73JyKc7fyMAIQTIoo8d4
3w0BjykRo/vkif9I7V2+og2w2LiOBFyZFJCr1ADOt3gzQcauU5jawuTucYa9dEg7a0eKtD9EHf/x
1jlzV+I2XGNx0KQ3HTo44teP0yv9frMAkK8VX8xm+FNsa/qSVf+3tX7zhWqtqykpPEH143ii7VbL
6c4GDsoqpkDvBf2ut2tnh6RG/fJQJT5gutDed3n+t/keUTTw7o1/Wzh9MS5J8o0FFjMcDDkA/eNT
aSDwLs8uo1IvT4tiKM8Ja4H3dbRuzKqmwJpz68B0eXhoVr7uT+P3axLCVGDpDFgaR78o27NzAYWn
rF+rXAlgK4967nnxyWOMU8ylYdXvKc5PDad/cMnQ+o5zY05HuN5xqhEO3L6JYDFZD0QeDW84GvhE
9TsG+qZ3OqntkS7wqDkEWSfnSYnJeW/9UsQmrPFS6jDco9h99jZAgmHw71gny+Q+QNTupDrEfX8D
HBqJtt3bECRU9ZS880fS7SF1vpSTzwtbOz3CDXuUCTPjADuza51k4l3b0wp1RLdxB5uk2K1ZdGow
QmvduzJJb2yDFdhnmi+W80u6jw4/Tnca0M46eOYOnnAX6WZJzUhiesvmjBWua1W7Ta69dNA4lswZ
/Nn5a6E5PNa3nT/mCYC6Ybou3CFGSWriywwrzeVXzvDY942zXTmyuk6Vw2yYGi90jsAET2KJRonc
SEjqunuM2Rs4V1nLjTKdTQN26aPjKH+DiLgMZOrYUtViK//OeJsJTq5OR9fKNFDojavB0GEWytUm
0E7U2x+PbqZtCNVGcz73d7VyfXqpj47jLXfERMEpVytatH/rP10mJSskZyVtdG4sok1LXbNvUg6I
pDInGPDz5IFLhCu+zflMXNIBDJgbt3YNMw7xRuVgsfZaCqlRJiKpcb69Godrgxwnpsfmu56wOpn0
M+0ferrtZJbIXuNMMZtyg4/Q83vMnhJdT70kvOdUtfIXsb6IciA6Px2HkCyGAUFRXWnC4ONhuU3N
WVs31wPNFQedASvjqkiL7ml+joMF19ZawUdfD16W3Vbm+crYWmihvJ9TSybsAIeAZeqhzc+HVe/i
dfM65kuFIN697wNvzDFdYUXXcCQvqqXILCG6NK2A55S7C/yAUWWHHg7BVeKi0HaKPZzpeoHtx+zj
0t7Xh7nITKitBInq23CMS41vv/+1WqSa7CZqmRZZXxDFHP3DbYBrGN3iZe/1MF0/rWJ7SaSB5ZG/
7qbni7qV1Wd6x/KcB92QVC4u4dKmmr9DWmUh0LYxZnGyzx03k2CJkWoXPbRnkn3F43MQ+Hs4UAVq
cFHVYNpNvvTEMlsXrFbfbyynVU384fbtTTIb6DCqmY9zMxuRtWiSeiSXyFtMMxo4oNbnuVnAzyN8
nyIdr774ELoIFzeEK+P79rXQ8br061a/jJgwJl0PnMhzB+9yNUo/HzsH20ChEoyFTtGNtOx3cunt
x9t4He//LHOwbGvPXaWcECeICOHVIN6C78H3X+xnyqgdPSu4c/gmvvVoMK9pzAbX9qyj/ycRqTjX
r/gsfEI2ySZZGH9Pi1q6cvXaeAyO3G6V9H2Vf7wd2KqYzGY/TdJm9VLiaKlXUNMZROwnu6GHZw/o
fcHH7KSb8HUBp4g9TbB9+mPT2b/L33y71lbNzHD9XCaXqkECTaSb62/OFbvq6x/4UU5ItdSr1B6f
MMDevpful+uL7vb2nKvnYgJwk7DWPsak/BOMV+Nx3jq8Z+q70W1UQJEKLE2k24dqsVE5YnDWNiNR
hWOCsmTVqrQrU0xeMhXCbda8MMI6rvN8MySkLb9e3khtD4z8xNfEy/pqmJX/+7Yd71pbrLxSXGgU
pvu+a9e4aBANnEs2inQzk6T3VdHCrS/c1lQ1rBtBNlNSBV4hh2T+hsS6aOfqt+SfJ0i2WqwVOunn
PVcVn3YbL+NgZZd6KcXc7lYRoqjbW2n/xgljjobFcXmddcw48vVK9xSvOo/BolMYlQfcWPu37ipK
4Ui87bkqbOEFjX6xdtoluHzlb4OwH7vT673zwIx9R59lstFJScyC6G0jVWcu2BmLBQVnZF4C0hCU
i/H6s9TAO64dJwvFFwHuI3mQ/URaQ92kI22Z0MU0Sx3ISJdcp48L2C9/z1pYrsAo2WwK0EI/OGJc
P87Cr6Gql+qbEW3sglRLqHASvY1maMkOyVrhwi9l6x6ealSSxRqX9iUaUi7e9DZRuJu9LQVrVctP
jCe4VfvoluHIBDdpQm/Ux8B31euvy43Cbww/yLZyARwqm1eQ/tlbcTJZ/Lfs+nbYv84lCo+H9pnX
17sZ5YL39gq1he1AjCZUaSOKN8UPeBi1FuMPUHR9+bJCOTh9pTQJoMS44uI1jubuT7N8fd3fsV3b
Jff2rsWWLizRiEK/UYGCT40vP/avq5FPWohvP7ayGtA0YsjWgAl1f9qZThY/qdAJEnmVgDMsU8/j
unQ1t8HC4MdZQNBGqYivvP68cTvftbeIVPaIdt8GMV6YZvVOI0vt3rnaIjbDI9PW1/R3ltg6uKQH
dKbc/e1AL4z4aRtcMf8MyDFXwTzyrxf+LDiR/2CFzAPt1VJogiOSzODUbkBWf96lW9w7RC51vNuP
rikBJ8KuHjWj/EX/VQWvI1KTbC/zST0Mob6xKXJQgCmjn2mxa/EUxvK74A+r0QlQko74KvdND4Az
h9rbczidPjmVN/3V51tgSUyXX+nhMlnZ+/3vb1DiC+DEzX083vNfi3Y5OeNfcZsxkauR+7f/JsU7
moi5WJzf2zI+Qwo5mVJAuwfpHu80Fkyr4fzYyXncdrWf6PiadzLFZRsJu7G363g7TlBce3zWI0xx
e7mNVQN7r+6hCPhIc0r66yTFHrPMqq7sDDjVveeoMiqrTsaiCz9484wW7WXWnbw8M+/3e7w2RpOw
8GEksjNby9gAO973743yp32XyiRadk8tHLyReXJdOxblkfVJZzr2lS9HhCS26f0SXCd6swmqgs9P
rdngMl4nYMFHitf+sHFVUNGgDtDSFk6PdPe3fhgFjYsTKCf8p23NNo8RRjAacvfwtRyvQKH9mdmS
DcU2/JeJfud/8hX5yZ9tgut483SkirtFOfqqponLOP/EUSi5hoNtIjxYV9vFRq9PTnTNb9s4HBTJ
buCQje6N4NvuBv94IIgXMpMr9ke+xt3tIhGvnX5CnG7cvmh9ahAxbnWfx0/2L1WMYWXiIy44mQqh
HLK/DzhKkN1qG+kS4lZ8vtZUgaRmXoR02HfCHTyG2cCR9eys9/3it88G2uI8VxqfXP9ThNqNL/nT
Q3kpGE2jqZiORqU+f/RTi1bALbKT3eoHmBweyc9b6AFzoge//z4wl/GYZ60wqeQs9p4epnw3zDPy
y0stP7x/GIEaATItdNCvVk3z1Uz/+qJMDwKR8+eh99ssffiE3K1zL7+F6G7SwMdxCJRkp30o1VfP
JXje6nnZNJZIQulcGTAqVY8p3gU8NCuNa33RJqk1UWDu20xRUjR++1bYSd6teo10rtQUuPDA2eQw
DqMxvn40NubPb0DlYndHGrsdIIwum4tyoFeT323ew+Yta0gtwEo/fC8y603EoM/lSH1UPlAkXSef
F1Ho7+VUlh6gMfNSpUXhqKSasGpiTlIeskeCn4vse6cQNFsOPGn/c9CUw4xmoQWCCW7Z99iWcBbO
LWZmapGAulokqEZdSyHdg0DNEKzA2isCcAr5XwGXmiCmGWwXDMeVL4toqcGhQ2HT82+6zeukhIXZ
D/GVh8Zf/69/QHe4IKOFgEWuzUvJuY3CDDpZM36wxiHsr8Z4ti4oBYiL/c8UOGO8ono36coix0Ev
s9EuGMEjUh1H6/Zx+NNXoBbPVQksm76mKb4pKGhCCrw+FwGtAH+LLqy86rTADINDI+gKd3N4ePwn
seN/0KPuN6TqQS627/IUYd+aGpy7+26pKdT+2ij3TH/NLH0YYPBIQyWYptzbTeGDwR4KsR+2XQis
03t91bid4gBP8kS4kV1Wb8/FZFnRmZw5/+FMGby2jF1G9IFaSk1b526148cXX2ce3tFPr5i4bunW
egIobZ560Iv6KbETgfA2b9fpqvEYLTTdp8YtctbMqvmnS9cuNli/FNrF1qJRP5G6ZRmMajGZyz26
bazyfua1GNE1pyafsy52cfT3qR2Yruqp/rbDATACP6bfLnPiiNsw31rD6/H48bAn+ziY+xHDJn3B
jQYRTuft+Dz2id/vzDqblfbth7DImTfKvQRpbXNnEPHNZSEV51T4i/gxD56nAQAvDURr9aE6NHiv
VpWDKmQJEzjuI344hI0OGmD72HT+didd/AEftosj2OUDW1lKUnAoOERQT7zfc+05TJWnuYlptKEj
GRsIIPNq3Ir6hqCrSCLc7dyK9WzXKGD6gOVCvw7J0Ls72ogrXm4tW868dEqYKGlpEEqD70kItWZB
Hmws860jooHRZ2M195bnj3xitL0lTkWx5lbpxB3BSTmZW5ySnWcjtjLzsOXkJmIaRcay2Pa9/sYV
FRs9dvHp+HE1qZveuQ9YQ+3DlPZv4WvDX0CLwYI8G568tUFMDkWrZgHxKwrWIUZmF1w+L19NS5++
bapzDWxS8C/boE+T4cmuTU6bHeFBTCkCzFcoDvwDpNeEnoMlYxtqQq5Pr3zV/WnFiSO1m/2lUKlC
uCsey1Ix+stVH36LSVFamFu0kAj3b9LvUYBA+wyvMMzZplmZXNNtqOrfK6N089XZ+zLBklh2CbKz
PW9nAmn2WHABMTGOoqXYhN/+TXKYjaFnpMNnow/4vQ5dAdNV9w85sbJKfuaG+cgFfkpsp50hLJ9p
+NrQZ4ad2xoRgD7ZU870i+ghXAUvkZwzMhzFiu9Zc5DoBkX9MvE2uZlx7zoSKGqm7N1QlzeZyPYA
LPkjBr138oWW0mk31VPLtvKMhwHAIWE4v3xCMDD4FNtMNXGrMXJC0NlNQay+pTxOOLZbyj2KprZ9
f+WYZu/0TbxmRsa5nhig+DTSjbYhlXzTRl+/RnmEkSbcEwoaZgiM06YWkicEKcVqrUy81sDbd50v
tyMfAXPk34/wORowFfFhCq+uWnn0aATRlhGtV3FLRt1h58rgKTcAph/a7GyWX6jhPJTP+WCIxMin
fbIXzHrLN9akHZZzRni32q6xmZZHpdefMTeQXR2n4kSYGqy/AxaEFz8pNI0Y4id3sepXkXRYtGq8
VBy2xhGcXe1+xhvHlcH4uZjQBUzDLQElg0q6AS8sRocpUgOywzohc1DiPyHo7Kaz3vYJbbeVM768
85+/1S4ZIjhA+2Ze7j3mAFIe/p9l3JcZDy6nA3d+/91ogJgmNyiPDMuZMSW5V8whf/tE1IGcwU3N
S4mrBXSHPAEDcDfRanG75aF7rR0+P9prJm4s3RjhDm65vjvwx/bfdZU94RHCeA5h4XTJjzbwzSRp
Tm3jhqU+hcNjxioT2m5AaWBECXFvPACUci49x/2HBlAl3uaeD/WGYBv5Q4BQeUYKbtlX4aSDNGJG
eH4EHj7t6xdetNd63r5eYBCrpY6QWGCDSOqusM5um2zGyzf7Ap6GPyEVuA9sXi7lYU5YUd42wjSz
7dd51U+sqDap5y77ZMmsO3+f5lHFXjgnU42SWhJ7OF5xkc0NfIkwgJFAAzllwxmyZGPT7/Uw1VzI
MJ5bFK8MJjoeK7N5Alo8p3+8nbLp3KV1aJeaq3EOcTCM4mq/Lz4HeBxRCdsL84O7Ctko7lQtwKJ0
6L536KpE7m274aGb+p2WGTtRl7pPBhBaFSw1jwCL8AEfqp3j92iabRwFnuLXYmippbfXlzrkM1II
Xn989n29UL80MDFmvdQEyB+gudRkiddQGPyNcWIaxBMUq6+lesa/BvutxMnYNHNLbFfj4hSxdxQy
5JYtSRX8MI1BbLL5XoEQcg8nL45+u7IoPY9N7LCGSMz10FPKv8/gunGYX9oB+1P58Dau1S7zc/IT
s5Ss2zYzA4/nS8HBa5DPiVEGc6hhCs3DFMv3KfxcgI7RlICJWY7F9RVjwXv3jKjk0ffQddp/dUPp
GppE6P1fYHq0Cq0AmePet6fvRy3ireUYwuJexM9Oyehl+TRmwROhDMHU0xFkzQZuy7i/urwIPcIo
r/EJoch02IIIPv2Xtn3f5uGkK5BuHWKKEDYB5266nn8p9+/RjY8dXvUpW12Plo7QhDPxul1qAS8a
pE5dEGm+akbAr/jH1kye/8od0vMUwt/DVEZxFOXqBrQqz8rE4jZhqP72ctEe3slAwIOPRWDFpF5D
ZAVnAkadKLaNS1l4TZxtLN88UmgX7IFnvNMqNjKvyRmJ3lt2VHVJpQ41XX0T1icljksmqoh9PsQ0
3Ra/N1bBYzfW371XYzH/xvOiEOSebl/Mt9B/6+UnXiJwY/YpeFVmYWwtcL2WrS0jzJ9+ufH7Zs5S
ti2Y7do50/NVnG+vv7Chok3dUf4koDQ5zR+Nf9/MFAUfixq68IHmc662HlIQ2AglHobgYWwetekT
B9aK0G2RDThpAweGUe+ei+/b9u36toGYVB/T9Rvu/foN6WQJBm7lmTjbh09zn2EZLdsMW56OXZee
r9YkGFv/iqrC6pAcK5tSsk3AweZ3feKDnDC41a+e7/2zQDrzn5fsaNP+xfTtczu9tdLfswBY3/DQ
qwzd7J3xVWYECqf4TR2v2ovVKXD7n4ErfXipk+1VPimJW0AhjsEt9UgKolXuivSUtJ1rmtGYKLzS
RPPNVg9F2w8iuub+xVYmn1I12EphsKY6pc8LGtI+UaaYVqtRHN/CUxy0q4ymKW1ePzAdp6wUHsDC
EGWL44bVk6/fcQCvTQYf/07aYEhqevuFgbpsnZH/V6+lb05j79n5060jWqSZGq4Gf89ycfqqvoR8
NB7z16y1tq3jl4Gcx+uX2bXnbnRr2Gaq43SiQKp2FYYdUzWztl39e10LV2hsvgpeIP7jts9QVpkk
a8m9SLfbYUKi4DFOG1jaX2qkuy3BNmS1LD7QVpx0davL8haBYoi2r6HyeUY+ea3VZh/5eC8Ct43e
OEPymW8TYwITCuU27k9tY7RozXnUZd/tqtNKzxnxnK9P173c9+ODvs4oMZiibwa/PdFIg+yLQeVm
kDXsuPngUgKcOmufemb92okAiJ3vdYNkk0n2w7OoDzdLkThcPcTb6Gis4a3B/z/PnIOb5a52lTtk
hMLbTnc2A6vzt4Ws9w7v41LSYK9XD49XvE+weOqyYWNn14rs5Wfsuv7UWvV36len0tQbta9P++Rz
932pPqrfIW7HgILbgwLrCashsuXr7eq3fk6OgqfmOfNxa32u6t/HOqOyYO+8njwT2fgqR5vquPRM
XNfaDSoJK2+2nGvyitr5K9ys5eDQK9NXj2yHaKgGHe1NbHzqLNgHIUnjN3k2368peKOiomX9ZjaN
G9Z3Ptu43y79q0NkVrv3mSmVo8ecziMiz46ug5xJY+fZceTIKjaKzjkMreJI+fXCu25yi55nvefl
ZCOILsyYdsMZI+5V+zgGxmbm1+kS/MeDq7nzMFLSwp2vtU3rIFNxqhW0FXIYXw05siLDCjaUpnbm
o1Y/vN266/6tHB2efuuSHy/ABMahXLLZmQGnz2LofkaMIU5CtIEkguENtN9S4wdSfcArJX2uD/9Y
Y4DdcmBvpR+13fcnzWPt8yiDD8x5xjMtjKEE+xesFFpeqQANbLfu6nv25USx64E3otV7sGn+yL4V
6elHCi+WB7qRVzSs9YsSbGdm9wjJUuXebf6ruGSrr1Y8RfsOnpAIj9xn6aZv2y9aq7q70ZYV9bYc
cmbQ3Ct0ck1rUpURkE6U1LhAbC/YBi861YZ/jjUgZTMv2CpO+D+WfWGSHaU+A8jjUL5nVOl4x4rP
XFMiXzodEWWejDlHtnLwg/33Ld9QJ3Zu8bk1E5BUJeQeMQpp/CETts6j26T0vGuSmE1NwYs2iAtR
S0ski8nsKhbtFB6IZaSxqoGi5sHovnub3ubrt98vXnxBa3WU94vXOD+0b8P766Ft4z87ewfFuvGX
Bqj3cY2ejl+ki1rkO1G2DACJWE65aLGNwlGqca/Ydn4nYXD79xF0yv3CB2vNd2amurNUm0HF5Pgx
dBIzh+ppAOtnHGHttLlXrvMXfwq37f59LVuX9sYjvuun5ylz5n/tQl0wEoeJ5p9BBdpgp1Jn57Nt
aplazYKMl9HoLf2N6h9qx5JKSfRBK48k9oj0GHaXVsUGogbni5kw00puNZaxIZ482HWNM+Pw7WXH
1Y5oHtmWRj162w0R3f7a4pwGGQa3I0xzQ6zGMzzNBXEMmdCZIIIcZ4Py5xkICuibZ9rwAsxC05JZ
8mKlWm9T3Wquj5vXvNTGJkQ4FoyFbZ5BDF0xGrhFQUH827HwT8/npt0jIBohPokB4K1l/PJtTZxl
+QaD+tOIrpVNWm3R2zuthteXwze/g/JDsFK+dmCaXMnV/tjloyDc61zXHzOGh8YHj94SFuDU6Oea
qc/KYJeqnbsZ5XztGq1eC++HgR6isatn29rTwWlQflFUhKlLtfDOaO7dRo2JT7KOi9vdj25NJL0u
akX8WDLUzDdOzXLDKVT5DOZGTGVBvy/hItTt143dPPdpt/3rM6fLiL/eJidtz/gczRrb6lMmCiPv
dReVpr5iImMTNg1uhtvpX5h1B7rwyvtzXvPfQHk2RTgMaGaAIaeomxZedVoZ0TEKffLM4NklP2ui
KT6Ra+L2B5JN1vBoYVbGkoMrje2zVL28kgnV971H0/wk1jPznDdzsNGgZE8y39vne4sq6NzKJKSj
BcI65NSQnbR+L77IRrGc+r/vlcDJxTGJPvNJPf7pz0YM7oC6SuNIDvnoWONatfCBO+X45wNfikvA
b23znA5TA2lSyMaxurwWHtL8yxPpX7OEGOPjhXpMPU8YbHz7cqs+JtDIF0aRbfN2/nNbM3gdHYeK
ZacYqSXff55/J3yomC7JKfAbfJXH+NIcrxySmf7wt3Xsna3BtTb6L87hLajhY3iA573QjDB92vyi
nTW6/XrgllzrP2060CkwxIjwZmrx10+NfxQm3dmT3ULeYOXj5tY9rMZlB6aYwnI4diRmLkyiUI+R
SHxDZ3AQ1/f96AMU9mi5wdKPZd1GywmSgy3fh2VQZ5GaXDf32LQOsNQHg0nzmsHt2QiAJ16ms+rt
m7jj9lvUHXPY9fgnCRZJw9tXjqIdGFDrKr0wGlWOeA9cvmthApX6WL+a50wPiB33Dw9Pws7zZ7jQ
4KhxQ+pBGB5zOQhTpOndRUnF35AddYkYsZ4Ux2iGQUA1Mix3S/0wQjUEaFBY2GeWcpCDL6SYkL84
wKPhnfPJfpL+RmBZjHIffg7T2Dp2NsBA3deqNocnsv3XEJLkrvqimOssoH2H/jZZgqAYj3COqeDo
M+6rXwse/XGhyGoi3Zj1dEheuBpdpB09WrdSYKBeWpUx+9RaWFl58R97CBMGaKecHBGNXOBDfH76
bJ87Zyvs7OULyJFKANRpwaXRVgOWzZ4i0amh0dDW+G+36Nyki0rS6hD3tXWBCKMXOSzPgkVCV1cZ
37GaAneQRQh2kuIdG+Rf+Wn6miVqa67acAv3nuFQL4xpayg12e/MhwvVWbUvgrtdKCOCq/XYD7Bq
zKZc2AgfXhlUgeuS026hcS5t4CEsT8JQ1fykNDbc7VklRVfvpSwj71fVQrXwjmxblTdVq5i8F2Iz
wxZx737AiEJpIPChH2zi0+NyHQeuMHp8Fj+Pc+f8V6F3bG+eaC3aP0NB1BDOCOdhk/x0c7zkWDQ9
bftcvK6EyLU/c//uv6we15yXcT3z8nD4eAzkcIb8jfuZi1YNfp6ZbAdHdrbM6sstPhU/OEc/w1t3
2zdwLBuDGYQLamHMM/5rrBLD5c3QuGnFveLYCeM9lKE+rUd3f64uujcCajPN1iaSEPZttMKH/cCq
06goSt9rWZZcw/Ize9oi+4vvVH+lqObvksUqWqietLweR7TfVDWbbaZ7JXfy2Nl2ni8U4JA/9eMR
bzM0D3DxiPlzO4sNALboZIwr/q627xwvidpqXIZDX18LA0D38qvoqBd72wkYXerTXUQ3+muyY52i
hBcaux52QH/98ngOkztDiINbGygaJ7VLDYWNGrUkMjnajNRSeCyTXOc8+AtnY1qp3Fk9X3CwBrrD
8wfcHSCr/GPBOzz/xOQK/ghR8l2Ohb3nZq0Kxqs55MtPfzzuK+MtcY+8rxNGEBtR3AHMPx0nkfpi
rlmkzs1x8fQ+Bk3Z7m3Z37QlefULfTC/HrRC9k8NhZak/bM47a4ETQ2fwgxr0569l+9ByiGC+uXM
vuNl19CMNsAkIDbVUzHfTA1+yCKKcbZTbPPYAP04FDzuU5GjT34f98nu/ZUAqCHOcrLFjMIbTYaa
KgiVkpfeZmSZ52vr+mQ/wektvByMAhmXr6FsL+Xn3WgToTgTJgRXTpFI5a5KJ4cHdwhFqb9L8PiZ
LtfRZteChUPdccp/KR+BUQ7e7/3HhRQYPec9+yYgdtNEbhsrqHoAs/Sb3rzMnmRjoLL558oFC9oJ
Lx4TroIM10i3l7Zx07TyarxlOq36QgWGRzP4BF7me6eWmhr4B3A5jpYtQIEX5KoRH9zxvbZrXp/L
MmsbTFWj9chpaYgZ6y1bm1gCBkPjrCLlFy90FR/m2Nqq0sHxacOuIHDlFH2qgRXCaKFOgldnZlQ7
CNsz04E7Ga/CcJ8KdUPaWJxZJ/OyGjkS2jwyX4ru0aX6cmuk6vkAqZRU5KXOopAAZjNgMnwFrn6r
KjstOolDkNMx6dZhzo9FMNEJ/LIdHplwI3SLBUhUfSXdOVnDap7rS7Svj4NzbaW1+9ySxgFWANS4
6utucfQXur5EfEPaQGn+M93NBaMwZHTeBs0WQLx7axWEhfL6Kspjsn04RDEV750MtkilV2xKP0h+
NaW9LNq/nFkhDYX5XWDEE9pDk390J3sX2xQyobR5r6Xe5mtNKmejO85zaFhmM43tnFz93FZHY71k
GpfkPl8xyIeCocbtuvvpMj48XdvnRmaExVx7rKt95KH2yplRQkZYRde2sxR/rmuPvE9tYr42NVP1
d1CY27iSbRyOpLIOevf827y1Fs/3j6OTQNHNnHLWOr4+tGOL5+1LsZti/GD2pad/zrYgP/VLCLe3
f6fo0HFNWQazHVMb3quVcnVmdb3x86YbWhea8tvnqR7SngIiLjYvT9eprUdPunkoz4j5NGupudaK
0SKOSD76qyOGwHRbDoL7XLBitzgoMwo1OW7kLdZhHmTaTdELhGIp/ROd3kq6KxYDILJ5SsGQa2Q9
Rtrh1r/deVM7JJl5NsXgqfbbVp5XZY4k9nuBkploP3Xtwh9kPavFW/Wnu3p6vPIaiC71dH82WagS
LKoSzsmmm4XVvv4aCpAG7uLtroFq1s+YA+gz3Otb7UotNF1e48VQ+/F1n+7n98bsNV2KfoLKMTii
cEA/NrKDNXQWcNvYNzYQ9H6mWL+QOA1LXX4RnDwnWYSzR8wI4lR/fBTrp7jY1yAn28Yl3jUPnVyy
b8zi7PgoHbqfsuF1Ksn03M70JCr94wibXUB4flv3J/6Sg0x0rAGVhPvBGQP4I7M6Kbez9cWnIdFg
9cmssrp4LZRrq8nZgP+vcfi4tlJvcKFOKikMU8PsR0lOHBH+x0/Tm3Uzx+ruERfHy+d9NDvXMsmu
ibrxkR9Tfw+ZXWS9h8q10Nl9pD/4rFABooElmdFfcq9d4scg26QajNP7Kr/3rOHHXzWzqS77s85/
JJ3XjuJKu4avCMngfOocMDmfIKDBJhlsnODq11OztNf+NeqZ7gZjV331RgMol4COPvYHT08ecekq
c/42Xd5wfsT3Xeb0iQSzHof9mHQXUZfj30M1koV66GflI57qRUnHBlfppbrFUPeLhWzYCAtA+r9E
hOlfNG30hNkZznyUuJmtAeEgSaGVFdakQOTs8qGYuUhyeOcBv7dECxE95jDfnLOddcNpIpHCN8J0
xsg38bDPpIufu/f46VdH8yCNn3YT3JcKHzURDyXbE3gEkc9cH0ZyHbxcZxO79Ak8yGwFOd/XvtHV
5e1RGSkUUPw2xcsrFb8GMnWfvrzmHsvnonbstZQr65XoIym8c1+jcZ1nHsTe5uen/J8y/myrCymJ
NqzaokZ0FnWrflR7BArGOsswgy5zO/F4iFwHAEgsA0vyikQyA9bGB8ls0FiXKxaEIjQ8BiUfnBlk
VBunEwozHG5PyCXGGl7ZCNXVGDX2rol52U4e34f7OX7P3/QXNZcy0BbktIXSxkyqyKBT+Bo83S7m
QdSGlMDbn7DdkFfooOWHmwImsbbGvCG1aE4USQ1HjmQck2+9LdKgbVBIIaDEVDTu4cemWeXn8JW2
81/2e3uPZAjlI6iuXTM8y8N6SpNpjOUOUSM5atQuTX+WiqFo+fS5dmyEU6PF00jq/t1/rxv7F6EO
XO6HMF8RBianXGLcgXtng3NH2hycx9JxsAD2sdEEBmnWd0dGzaFYGFS/jtDZ0mjfRKRqcItxNr2G
d5BwvG44e3Rb0wIdfe22k0ToiIT+Chil89+Fz8dt7uNr7ahv/mAXZyC9QrOJXkIfOH/PB+57kbGU
MWBC8opkxFHPClm9WMvI0+KLiPFCwwdjdB4LDQGeNmmg8zmco1zNVp1L64iDyoxubTsFwJ+oCf7Y
6+RGmCkaaGXbrPvooHvwj7ZyLomUsIUUmemNMOMu+GZBH8E6D+WaK2li0CeOYmC3SZ8Oim7bJ8ZU
sTIMqNh6OsLyyVvx1Fhh4GA8Xw7YyQmFkhz9qGm2VjtG7WAg/Z7foKqF9z2XlMhTiSga84j5z/Xx
HnnxoU3KsfpxMhDzk8q9DF/1cF40GFX2K7Wq+YcbBPnQ+PcRKeDSoT9EiHt9WgXQBMOm30yUFUKv
T/KAxh5ph8GHLz6DHMju8CRRYsp3q4QuBbqnUwu6+NJigHP4X3AdHoj3wKFjFz2WLiNSEWYPwkjJ
SH4XCXox5GzopnDkg6P2F7ctpx3FZbJG8vezugDfQmCcFRfNOseUwiaXlpLKVBxq0aC+kvvdoczw
jXEVoTiJkETUc/RnfVwb26uvOXQ+B0zgrwT756vG/sCjYGxfy9fyzq1rzlgsEUZ6ZmkPU57yztbd
Cpjy5RlblIV89Nfd05e2VdzFPfe25hEahHzkQhmuWAQhPxnBabGYf0/ERIFCniqdZvUsaEajfqSN
81go/WvPQEU4S5d3LHGT20XfyaAxwqRmf2FrLCTB/b09I96nwXX5ILU7oFUsuXLEYLkRwBCc3Jjo
CfRblj4djHXTrbfGgi3qmHv40qkI0Ry255dimXSVk5CA8NAnyDDsW7DWI4YWw9IJV0iIG204Xfj4
kiNKRikol0mIpbJtck1+MTsvQVEUjC15hJhIuKIghSTSHtEtM3+l5+9NTB7s/QOG5i3pXvwTc6aF
ZVCRhF7wk5Vlfyj0jFeL4h5ulcJ0PzqVip5682r2KdAKZogUBn5TypQA/rvTZoMLQEHhYGknooi0
OOL4bL6XQ7U+JncjDa5clCYAWFH7TDesNsEl8/cHGv6A8XnNrIULsFoHt3Kk4kHgoQd9AAkLNVtZ
/VA/74d33A28NNhazhmI6T3uruXd1hNzefUJi13jBDbEenFfptP9hJuJnTLeO/xhELJrtpXDLsXW
I51uq/LCpKDdvd6Sr1UXHmVLDEh+4fSj5TcYaacGsWt65kKVgeqaibmTTt1lf7qRaEuI2otyELbl
F8KdDYHcjxWL/EGCeLm+GS0Izuy11n4G9wq4L6w2vzk4Ff1/VFHeRUowE0gb9/5K5f8C3RI7GRbK
zs0f/u83/ZTu737upYuBYht8FPwvE3aG0z4/tJ4UlghswBpwK4b6F3sCcXkTaf6b9acSwjVajhF3
AOqRGsz9afqyi98y4UBil6M3OxdFbmwyLkPM4TNRIyYBpi3/ulDGMNheg5AUlerlBTeqOx9HG1OR
RJRErIFOygwZBhnF0hqhBoowgIALNkpQHgQ2mIQRiKoimQZ+FT0JAW0UNhHkyNJDFWJviDZlTKiH
gN2wcLjfuPQHcbt+n+noESxBziEJvlaoLsiCx2OGVhHnTBn1nP7EgInCDsjRNvwG9/Fn3UdccOSQ
RjYqwDQ6GUQZiE3w8nF+Jo4w0pIWOUmQc+xHEBXBtXDuYaJBiYeoBYGPZFEhRi4yy7b7SNKe0GMZ
MxXJEAmSCIRqpzgCc/KuEHFBmH64UbgUHKYsKuHQYzYaTmVlhiKi90eUJGJZCQaSEyUKKdhcyirW
6IvAsAwkZ1afwxkrGuT/Uf5FPQ6A4b10eefltJ7w/3+tDBiM5DmUmCMNx1YI2Dr0D77kvFMKJT1g
4ivIs+zoP/uGpEryTE3w3RWJCX9wfu3eeiEPi8ufCGtooawssa6Bu8nDPnIwNKgHPlwSIWhYJEEN
mHL44XMmJe1H4rX1XNC/NEwVpp8fin7aKC+Pw3UCXQkW7pln3NQ8mlE1zWflrAiB2PMRVlg9Ekud
tknD17Dv7+c5wpbxbXZdGJuSIW93DyGWVT+/NG6P2bR0MT36v+g3lULlj/QwMtEhGbDNIThAtssQ
gat9aqLFDjhz5EdjKJNQxSTx3WhIUebFcDD+ve2PaX1P+GKTd6wn+rR081hx7kOegTQsSDnl7iey
MCOGaIu+vAoaOM91Cqsl+b8R4rR5ARwkmpd/Lelh/PDycg2NoRYOJo/43sYVkf6WQbAJ2zdbJgHh
SzMPirO6Ntc9MYFD8qw/IRMenAbOSkK9WocxDT3D5f/f69QnjoVf8GFyyD5374tUG1UuIHJvpTnV
ej9hW0NU+jpfVboo6aZkCRNQH/Pp3uEfJxy4+qrP/DxpUqtmg4xrDmYo+ITYiEMtpbSkVmpo/1Dy
Le/LKqiw6pP/ZjdHdXZPTKxiepKNeP+oS8byCNuTNr8OKUbgm9Sv84RRY0NoOLow0c6fSUGUqKOF
3y02JMMSaCJ43vR37LmP4zXJj9pQxyIki2DB9zcoOAaCRCObA7mc3JfGsAnk9Y0kF+z6GP8o7iUR
K2FvatZG437OT3beGeHcQJXxe1zf/81T8Tf5dsBmtrLMYLkZ+3Zftr34d3wT9klBHVTqDl+L3Rul
S0h7CFrSZzJoCcMiPk4Yk/pYtZQ/IzQZetjdkGYuZDYA/3W6+kj0bGPbEN2qOBwfGD/665LZDfiJ
XFfvA+T5Ip0NMxJD8s37AQo6+TgbY9xaG7gte5R7Xl1SeTkcTdPdL9AJB7Bgmrs/sC4QLfat6SOk
qw9bSd+BcBbunDJUwE1fkQ6Q07cmvR2JjGd6nnhpW07vzVHh0o+qqN0gzhmZhybCZfXlFMh2Aw9E
49lt9EQtQSAdHCDgAdPIdjDHYHq8+g2JpvmlwIdJkx3aDpZeJNogHiwGFVnkTspQjsSXx5WJlvf6
b7JsxIE/z8PuyCGhX8XiSmsjuSBXmHs0EONr6aqaz+DLHMqdYDDHsnMTlIDYnoZr69L/I0rURmHp
fzcfj4jly+PCHV6I2SaDkSotHScKLSGTDnEgu0e66CXmw+EsK/21kwFMJEGccTu5gqa1w8IhMo8n
h0ZgJPPBDD8ca5zPZgzOoG0NcRfmiFYcPiS0VhGPQMoqgqmWz/Eo/b027OIEvf58ohnb6+pKX0YT
GvuAs5WiOPwQhqZ6l0/IP8aDRlzDbE/08UQiFZaTv6iyV6LBofrrE7soVnzrPR6cmTell50b4orS
8goAw89BCbnm7lImRuu3N6c77kNmC5XExZ5fb4nmHCyUBafgx/F2HGju1c+ET5AzAleZV6+uS7xP
mOa9X0iEnNyOlNzpwwLwHHCKxRBTi+GKG0dX7JLJEA8OgKmcNAu6xhicmzDnVj70YQu3EC8dPmys
ZweTiJPh9eWKsS2Nf5xcr65Kz0Id5QQ/o5gENOfIic5u4GBa4T/BrdB18XPrAzTOj68xWlywOH49
ALw90DR10zigyQWdFhcotYzQLdJw6R9hde8viNPAmwFh9saUXbnYx+uVjMKRBEGkb+zamCJCWdgA
9lPVtJ5avE/gjNFH9OF2ikDQj+mpDYkf8AgdeTIy1XsPFd89QK8xKYM+jiLpoAmGCgxroyQlSnH0
7eu7LJJO1L8GemB0B66C3+qP387gn6mPEybJDcfvkQEL/wY75lFFqjsYEVCPq6CwoSIQ5iBElpQE
0Th4cVcN1jVCDRhxgyTWf/9B3fIVLDQvxasqnzDDX7tWjDn+cVh+JMFkfBCmB34QCFwcUQDvR0WJ
pW9NIvXTaK+d+xMdbAchEmUItjSgomOYpohFaDB3AZcgOv+uI8IUQx1QmrheHt8RLClxgcOK0IEM
dIr0lgEsaxarIFaPfY2lJ5Cm7SGt2EUyQmJpnJW4n0g2mCn5XNdPTLJhOnpeFOxWQDoEciew7foY
ygsyqHChl0wxsoErcBTjfhFcIFZEuMr/6XmsDaYln7QpCfOYh4h8Q+CibjhX0DVTo0Az5+UGMkPH
05adwYppFEPVesMqUhxRGdfuHv+0pfLCRAvYWN2oSFDBMqeIXoTfw4CRTEf5hhnLIYBv+qXwjKMn
uOKojwkVUo0oI4QqQ9BPVhs+gtUNjkmoFX/ODQazN+eBxbojPK459tNfcL4PzzdcHu2SPlnKGDHj
TjmaZ1CsCIgOHI3XKvJ5yBtLj7UVZ5ERLi20GEiVx51YurshAguOHeg7uDTCXM+p4g7azLOKKekp
bFr9TTWsD607LYmqQmeAG0Gms/qBQoSVM+rZ3QxEcoxF11MuOF/6nkyPT8fBx4iyrY4ZG+bj9ISq
lbCuworCXBLIQ+IkzumE7E6cKv3g+B4a06+LGdQpzg8P4nn6wSoIWpqNMwzeMQH1MH+9vfNM4JNx
ojYqHt2XcNMFaaiE2iQ/UqOBZvQTCjPzYAEKC9LathY7hPqhYLj+uISRgEBO5KQ+gb8lb3pNuYlp
72a/fRJZRsYSEPT53Xo3aA5GccrqNUKUBMBw5RCBo5wMd07yLx8ikbbJu7J9AX7l804adWXy7bnm
qXeSeWAqUTHCenOvBd/eQK4RdOz2Hx7AeoaeGQkm7/VwQ3T18eiUGUDKGtzteHSjspyK5YlU559t
nkpW64wWgqTMHJyilTwsXjEynwZlHklSPVf0UFiikAK9kXQLWXhwk3Z68MDVzN8K56soisERw8pl
tviO7T4ZmDosq0v+e8vDZPcUqjLcARgaNCH7k8PzU7Vx+/SxfvX7Ti7/ffpR3q5pDthBYDWoETcN
R364uI85l/cUPTu32idNyuw7ePzSwYJl1OD0r9u37+jBVPoQ5+T9GXYOO1ZucwywihDcHSYIkpvU
X3QrIuGF9y5e4gbhTYZpb+AKsDj12dfY4zRoZli6Z3hd4hIvlXFNyR+ZPgQyEhJJuvBO7GeGNXAx
BcHFgk6ozC84st9Lg9//YhsA6Vs/VYdpBuCxss7SfLAwwmz8HbD2UPsHNMAxYnQsktdS+VPdvt9L
fJ+lKWI+5GDIQaJzexH5sMWQzGyemy7c/2x5D5eNM+oaoJ7/gxO6CJ8zZ3fDbg9saqyIGzFWaL6J
SAPuYtrFqNMwfINVCFYBXTtD75pySuG4LLLF57cEaWiyGG8hwxYmPh1x7IJeZ/6oXNh3enOu8g15
B0Gb6rhwiViCiv956UzCwo0jUTDR/JPenNZ0kmOT5+o7bcyIBK1B0P+7D4IbUoTHwhxrkbRqEQBA
bgEpscbzJBDogqpg9E14V/oGvh7ztA7yxGDg/vx9CNZS8tLdT4LLGhytdXPkD0+oq2wMvvX0WV9Z
sCg+EQVSGUP8VjtUC43AjI8jrTJOvFf3Y9AY+jnwQPEPsJXzvyVtpzOqx94kS64QS0mHqnLbw5ud
XOAuLVEPiRWqWLNfy3JOKhuh3Uw5U8QkR3DMPSKjRA96PKsFvIJbdOzyfOv3oJJahtcBJGZULfBx
Xw1HzdzPKBVFYTUUWkqx/Q2/0bCIMMc3QP/Wc9d2NtwRUWs1vt8GRQKIEWEmfywGxTTFEgXkh1GY
Y8r2Zbdng5BSRALuwyMsYcQshCldh0VHHoOlbg98tRBy675z5PphfOXe7mwQfhQEnA2O+ZzFFKDE
M2fPCOVANRafCRGhX+dOMjleCZiDgUOPFQMO7xwxwxWVAnMRWSUcdbFqTjQ6xVk+DKfcY6cjCdhq
CTOePQ2RYtc+gu+BKhDxJVSkH4fpSv/F5V99qAYONv1iRuYCSRzCdC0+xdTlCGQd0Fr6wO7rASgR
em34YrfE3AA61WPQsvMy0U/fS0E6EVLCTe78HBAL7N9C3A8fzqmvwAy4/gNDmGYgX02SJzi5kQxR
ZBmyOczuR5ja83Pe/hNaNuee80D6A2XM398mH1dDfihUEli+QCs0LQJnEtGck344AEiWbMCVDw6R
lAgusU8NiN9rOh9HVSDFRAG7tF0N04v0hoQmV/jhpwbODjJugpQ4pnyGF6y3kEh5w0aGLO/vuibo
bkji3GK/JNqT5C2m4FkvjPpRoP5BKHtE52wkHijwHmJynD466iVSMx981N9PK88M3sOOh/Ph3UQW
YiWLVMMKNymDnKb4PQIZ4CQZpe7kLuObgQUnXS80CZ9mq2duWsOoedIaISBeCuMoon7pofF+LuBV
x1mJGZ/bqmJ0oQxzUwfYIxwI6qpFedT0SbvtTs0JU0x4vVD8lRAaQBp+Dyucg60K90zP4gUoaEep
oCHtVrdIvxRkDB+SvqD7kjTCz7G8iczgmhtwzeqt4vwjnWCakjy3oUBw+PH76x8BHzdPW2F//wHB
4X+PlUM+fpOtI/Ppg5wOgIudYgWHPFamZeh9bC7m9koPCqcS5hEjYqHQVnRE0j/34fYxAz3z7wD6
LHc/C7S+nlGzdpAOUNRpPHB/NPwVK8D4BzM3/VXAnpPKzUe6T7wzd+V3xRn1wyoiNHAiRhY5SXJz
Bw4JXSmnUmJ1KALm80D15V5dyKLw6XJKZnr3cbPGDBqcguozcHp3/CjWeSRZyA4LxwCggC0mNenI
8T6dZuMJtOHitRhsCudM0rZH4IQMoP/ihMThTbyyE2P0heMuYA41BrbEEL5lPGNT24ciuvEXg9To
ozd6T+5t7th5OhXU3pWaUL9YPqMPzX34Edls9nTofBF15H6e2qhySSsGZ6wRYOydgtPtBNvKKR/u
ZmgpsWUNSWuBiSz8NHqRAeXgAUVW3d8SUcrVGFH86OVkzkFLgFUD+KCpqxA3YnqesDV7JTFd9+Eo
+ESog+cwHgGHj9rWxx+XMChiSVF+oH0n6+jma6abIXO8XxDiOUdcWL6KGmIJHGGE9Fb6Tfiyr0nm
kafuD+z7DnjX18fyCTHcQhTfGcJCgciYE4mQJOdRM7o7KdqRjqSc6wiRr8VtGUnO5U9YJRA9e3mE
pOVI6pifT4nRwFGCQpfvGcT1uF5UszR1Oljuzq95m6zKQ7kfPky7hAzaWwB3qFhZpSINRl3yHsGb
NDUPMNCTHLQk4gGDQF9KILTsDGz+oETE/fRjY5Va/n3SHUxkbtyBQX/5RtAy/vzVi3qixOIgFsmH
z7hBzpuAcpdLuPgAV8nM4EQwqR2QqAOlMRO6XpYwzjbZA0N8ZUBb5++xSqoRGOV9e51ko+uQBMLF
9Q/ic2QYwfvlFgsdJwbwqQltO+tFz8l1+z7w4z/WJ2xIi54Q8LUYYaeH7iaLYUTXx+PpkI4LUlk7
JIgdytEToN8nXNzFAUAXSWGDkEvUomixKoIJ8FxNykekSwkk4c81gUGI0VmpoJip91m8Z91PJDvL
qHeIyFmTYTdtEgITKfjh7TYEIgGxMMXM8afktROoisNqi22/JjYH2vpN36bdywhtRzM7GKpnvbPS
TR3CMzRu4dDV4nR2ylJyQg49UYnETtGkVt7nklLM5H6EKRrTPgUrNT5DnLg4zKB+9s4e8xOHh023
JEz6+Q47gkW7kFC/FGiZCZm5pmf3z7Ua8BtHlXvAY+YQWW8T/A2G0RHnx78crFueadwxY141v+SO
1oJfookKoj0Raz27R7WL5DzRox8GIDmrelFALXqvn8d3sa9Y3fk+oEeMGL+H+8VRyHt/79KTcdzH
RS6CB81zuzDWvN7r6Rt+n56OPpw0X8XW2HhBSWcos4ctZqLP+Luo6DTLfDrOC92XbegADC9fTuBA
xqcvUe2F5EjQ9GE+4wqKm45sZ239BOnz9rQnMAJOuY0mQjqdkhGmeG0o28/hZ6hGLfpr5dTZ9Gc4
yxtxUHhFa8BTORmM7yQ1TPce0y131bZylY3s50iSHprF+YbXUW/6WL8g/GFED/uTKX5YdzHmuk+4
nneAM2UKXbSnr/caWIr1TE7pAmTvs2ncm7Ucfb3H5R4SiS2xnhyMsXSqT+ouFeFvdWu9gzzeB+8v
bUkK0uuTPgXblvBcDfvwksgrbHkqJ/3pHdkrWQoONPEKyDn/WuUFcP1JGys2ac1pJ/7jYiY0fJAw
dgQoZlLjlqJtmVyPowwDDLfWAykvnNGS7m1fCs1ljW2zCQaqzeGzccEn1RzrBRIKZmA6g0bXZA9a
Ai+M+5kpl32hsk0l+n2dx5ol70lXcaAQ5MZVRAOQjVDHkPIjWjb4ppZsPe8OfDcjvI0n8W2XX/eJ
wLKwpQUfWKkR/2pJ2EY7NC1G3ItQDfIc9qb0XxSq+5rIKy0omQwtnk/Wih4P8EwHIyCUb9Xzdb+J
qG21Kv+2ezrUZ0Uo8qwlHc3ou9B30DQLJsLmZ9gChHmI9mciC/CXl+trj7VAEHmPKUGYo+sEPccH
pXxG51XJw7eRbXk5iHGBYpgUVmYK5bY1EbW847MU49MmQQAl3bIHf7ytlr3tY5mfsUcJjgtXZoRx
ISBzgLU3ypYoLSHiJ4xWpDsnGVNaSk2e6TTbyruvSGG8T3mBiFnRZcIeFscb6x7RBGYo0sYJQQ0M
78tVwDuJoZCB8EhUpX93jBk5fNBVLrMmIbycOKlmIsSD+a7qInNLzHMv5EnG7wrJg0XTN8idSJ2R
MkZOgIMOjcbu0oPIRpQ1b3mgYY6QgabE375gaSl54vVWG3oB5sxgfs+f//HsDwH8EAt8XXI7KLdl
kUK+s2D0c/INVDGBNXVEOgaJe/gKhWNPmt4WFe+HtLwlxhfRhwhrvqwhAHuhQhh/inT3ogVsKaRN
x3lCfzlu3izBvU/bOSwX7jQdXbDJZREsIJGvrI3FGvdQgM8/AK+xlqnTTpFAElkAK7l4ucaueNvg
fN3YoX12hW6Pv0D3DvSJrhvH+gKSFwPPXFj80YjzgE41qjTAGUTkJbQ3umYwoET6Mn/9Tr8T1gIy
Eve7+CLbU5xTYG0qonsDbb7k87U/ElnHxDGOxPGAKVcjcenmV16zQaybD7Phm4MI8dLUgKIAwfru
72Rn77cIxVcqsVki8/u3hfq1oNB5vS7KO5TQFxIKJ/05Ay6gWdDGHS5bnMWYmcDx3PRAE7l9YTam
9BUZ53i/AwQRESuVN0WehqGMtxCRFES+CZCrGGzuGvXy90O2T6hVQZIMa/u1ESb2mnnH+bdwUrr8
wJVF9M0+P/2YWkpX5rZgqUlprnNqNS5RFjCVD96UGjv8l35m5BJdL5JuU5QyuF9KJh1Sp/ZBz7j0
ONUIHzocbMFor9qguj9CXNBfEezFYRacitYLsr4QeFMyaKA2sNleBwDzgFcwOJ3oQqJfTKduV+UD
QTC2aIccETC0uspJ9+sh2dQLGdydWHys9ezMlW8EhNfmcEmvcI+Le4DO1zN9YBmxMehQhbm1zQNE
ZFiK2YpCLjAPzDsReihyFdaPJa8M/xo51ZRGkCzwos8lTzL3vpFEyG0EHEPV0HPIpOXdmJ57jGzG
iIJJNMR4arivhSz4Q9gjt0jhJjQDOIa9u1oLzkE+OfKc/joBvr0XVCygbWSN98laTohXUnT7D/ch
4Cw8KjD3tLMcD6z4gdhCSzhlbHag8YCUQCfWLqX69oVIWw/kuF2Sq21/RhSmAkcD0nKSZfYFNuOe
flKgSL6+3yku4fQ9Ui9upDeJ2jQczMD4XwrEDnDsAhZjUe+JAJJ8U27qL1Q3lJPFJ9w1MSAyQVI4
aYYNcgyR0oEMohdXgL5ktWLj5eUQUvX0H5+IBpv2Fn2+9vWGA7jgvZhuB4HUcHpD+D1AKVM4Mg7F
V5zxHGMq91VHB1O5uiRl+h2waPi4iSAFgAu3GpXu1ggg5aOvt6yD+YGh2Z63DuZVknPpuvcNfyUW
s4vuLGU+o31cxxfycm0lHlEY4Soj6AD0A9T7AvClqHupvgIJJ9/nmGHcRrbewzLLmkreCeePlrxm
WlHQYT7EBjRAJ7NFE9fsjLVyNJ0s4ZX9/vDXcUD+bf8dITF3/8CinyNhlqH+WwSD5cM7QtYlOeM4
TZArKKQ1BAXIJkl5rErkGnGM+0bdGL7Vx02N469H5AKYgIAzwbruo+QxAfeDdaxHADUBRDV9coix
qB5clXNUbAQ0knQQP46E+nnPgPMhqedoIXu/EXjJZ5VNsHeAO94lJLk+EVwyeBvwTBlq/UhRPCgh
vAx9apTwLfwRPyJkGld8qPvjc96dy2kxx4OHtg2AVpTOpA6wbkDsyZjHISk4EaFyXVDwF3N9uaF6
skuKFvcU+CyXoD5wtqC1HCSYwAG/84hICd9DoqEu2RZRkoZPmkUzxEkmdNhgONe4+xusCO8nnKgA
xIrZ7nBDgAOzu3AqlHguWfOzBNbomC1xAxCO+42eK5x1k16Y72gzi/UhYzVkVyikVexPS/lE2BIW
Dxb7ZsPyzyEtCzmkcIml6FlQ5ANjwb5mh+QrL9QNGriNhuCu8HGTTHg39DEIofuXULu7X2GjANoH
KhGByDnXHbKLyYA19+YxTo3IEbOR9i31mRLqOyWUU8E5lkeEtPjOHmNsKG+/QxGC4q4KqJIlzIxH
EiydqejhQVM5UqKy9fLSJN1R8CydbtR9bPf+izMLPZ733Sv3pb7fFEn6HlXUKeMDZ7WpRbUMj7KI
2IU2E8FfyqhlaYSowhJ4nZt81N3E2G2kSJKSrkgw0c7wfz22OkunkzmIE1Atc8iH4Z3zE6B0ykk3
/KzM8Y15d4r3DhmcThR25nJCX3PAkzhLSl42wyptG4Hwk4MpeRiQ8bWROcFcrxNugu+ZO1ziYa0x
6vFdhBS2SKyuzgr2juffAB5iZHQ5sNgzsVXr4+MnwdlAx5EdkgccEwDuPH2CzBwik4fUMZzR0I+e
6OJRdcLzBJmHZD5FFduFvwbkMHhM+qRlmv7zcEfpSETz1+tB3Ocx7/yNI4utEy4OuoD79GFjRwK2
geGmS4S9oXVUJuGvrfDnp6ABQLva1mnYU3k+oSCZxrpsxvOMNQq6QIVDQB67d7uNodvsseqYb9rj
oecqfO0M5A8WhJPr18N0XipuXw8hJIhVaEvv2Tr8cn1OAu+JH9fhCcZQRRojPF7lI7roO2zWUBk8
X79PhOk8/XE0dtpfYhJKSyokiw7rPQID2TaxAOlssJHGIvlx4TsYgkzQDwSgEX9fKx45Fa1KQaRg
FyECf1tzIvavhlJytwhIs3DFyyQCtCW9gj2gUC0Wi/2yOmHRocgN6uG5QhWLkb8CnoGpbPMJI8r9
cktn/bE0hVTp4G41B9vUO3XvZAKXM6pNdbuiHXAjdyN50cKTYFQzHfxOfQyVAFTDBzSatqtOIJQc
BwkNnGN6Yn2942SoPVKOngRm2NkQId4MXAWs9F+iHe1LyCOSB3WaDOXPeeNfaIn2sUhvuRcteXMt
SQS/r6VRf4wBG4hXaI4/ywaRYj5sGWFxXgltGAaQIQO8GVD9gb7BFNERzNEPktANf39mg6fSJMUF
hMKJRIsCU3u65sXTDVaQgzWYUl0qQl/IDJIsEpVQmhlU4NxIv8Jbw3USfDSfkkfKUDcZ4KDcAGFe
ea8BcU7w4yJMer8Tae0Dfp9DnVHlidWNlJDSjKQdaKi8UOHwGOGT+giGsKULA8+ZNmqZpnltZH8i
eA/5zb2JyHh8XYTNLluSiqMummtMU951lZ9KR4nyYU5wXONtZD4U1mLGfx5CxgFXOL11K1v8mFj2
CeHzYjod4TVgukKqiDOPjZ+JRt2g1+NsQc4Qz/kzxp/WMoAyWhN5yyyUefoIWtcFKUUZ+sWdRS7l
+OE/eYmitAzEIjtybLMwRpGM9u57fYYgeSzWi/7kNyn2NlNJ1/O7bUOO7ZC9vHyO+dKbdY22EvLB
/vQFegGZXjICkFyG8RNJFdxYfJxla8UVyRaIWF8OIDLfzVmHj4seNf0qQhPyawwG/MBCQBTJ8X7U
SEXBaMJJBhxNG3IA42dwUUW1OvpP5e3T02QwehgrSk7ua0WiwlTcoM+XI5JamvBuePU90aD0/sWX
ZX5KDAyBLQbkRkFDeMfaL7qvfiIyjzVEwHvkKpFwLuw83Flif1UnhCBM24DotldsjNh7WWnxnv+/
5/YnL7fzRKAfy7sNEW7CiEGuJ0RPAk7ieOCB2dLrhpKRd2CGxC/x1TU+vL1NkYFypOuWpnYYVuoN
1BHn0EHA8pgY1kHv7IyaYihHR3Zz4ieFF4D3xvqESw1zZpDSL4VHl1sgAm5hhb/hnvsuXhMaOIny
p6+Z0ZrTmPfg6MvnTP4RlSSUGXOHBgz+zEdvYb4XmSqICjTidHCgkyFRsloJAACV6POYeoM1kUwY
GWE7LKo0PHRFnPnpsBgQI6DERI2hiwrkuTh5v5cppSFO00XEThF6t/0yzhfrH2F9RFG4B2AcQniR
iv9QuGG3o/WZ53ibXTCojBVPPuwtaUPJdOm+Y3OpQivwRxAb2FEblGlE3LgvfBQHJfhizvOx5XF6
QF0UalwekiVohWdXM2gMyYjtI/eHii1gsTzS0R+5nbu++0MS8Y//isY5Z3D2eS/BOzKZwJjH+Z08
do1PDA5x+UVMCBc8JKc/3qNjBN3uDdSv4hxI3ucChgowrh4zkt3u/m3gsdMTKkbcXILbkzUk4gyE
Dwv8UsM0kUXKMT/zbxC0AGSIMCyuW4W/hjgr4u3WLCzvE7OqILQ5y2wQkhxg6o0EWjsoT49hNxZp
xxTPMXz9a/mBYZmZCxoj8NJjtM+o9GHhNwMFVXmQb37bjjiy94mn2afxb8TvRmKC7AvHO+re3iKH
XLqvMRzGIl2Bp0IMwuS5bj4HhQ+KYTFbKP5fnojAMjalE4wzRzHkwmQH8PiRDJAM6CtKV9IUXmvD
3eTQB0hkR+tSAYb5G8b+Hb7DIifxSsQOkZTzmcu2GhkmmgpA7l5kQM9vTD8b+K+GnCAV+OkF2jJu
6Wxnqky+aNApq+Om1Re35PLFNCaBXObTbqkMERS5YIVDTFsdR4TTfVGtyADDb3abYYTl8/4gfdU8
YRWiPRfLLzIFC3PNIwI/htuQSJBMivEVy2xck66ixE3y+euDY7eLZveeGoDAa2rPYX4mkyZ4FYgt
ZVYkRkmIJmlTEQ9PSODNVvDVHj9euzEzu1q1ww/NczBwjwDyf95xg+aWEZSmDbhGloZBsxoBDSqJ
PqwHQEHrAWAZHw4rMoOxkA9B3pDigTqaNVWc4Imf5NiHt3uKfzzowu/qPaEIzVtcXWwNFNpmjmpN
JYsIsXI6F+l/dCPYBA6jSb5wbKR2gkCTwYGznYtOkuT7nlXzrSRToC21s4gmJRJfuBNAF5gxrqvm
lHLmxyGN2XYgrClMtM8VYAqhO8xd6QBM0uOeeXG+yf5gFpnsHp/QNK3iUI/g2/dM0/CNfNfsLpN2
Josw9MHHgzyDNi+fdhq/J48Jydi7X3z8EnMgUxz3dAohdON1XyWOJC+E5FhDyZkR/RvshGQ3uYLg
o1eBlhZcIRv4H/ywTsWStbeaBtY8d27bChxQeH1/YRneFogafkT9PJAlQJV7vyEncgLW3F/42jXY
jfwa26rOVn2EzD8p2NcIdtcgr8hwIO5gAsTzBPTSt4YtppcKUUIacBJj479DRT+o7nq5grckdjU+
Ug08Tg//ZnVx3mnpmXgTEjW6plyL90QPOE+6TQHZx/b2nX7t96K/2SfXQzZJhTzKiOAl39sGOoAE
jPUem45DCLK9X8DsZThjoqsvA4WFQgshDSLzlP0pF05tQm67DyuOQm+svY/50/+SFEl7Agch/+Go
iMLycRrxjyYYXLHnCb/uja/8yNj8j6X7Wk5kyaIA+kVE4M0rFFQBwksI8ULI4oTw9utnZd+JudNz
p7uFqarMPGefbRBEHq+eiEZgsC166Fq+/ucsblwDM5oBe6BWmxWWhqQaWa3kM24pJ2Wim4/ZIFsb
liHlCuh385U5WbE9pHEkPNpyhcBcCpy0DLaLpLruzlUBv3dTE/dL15WJVqNlS9AFJyu/s7IDDPeU
JwFQcV84VBjKhusi/aFRehUcDorkqEObdmMVd1Oy8tCexWbpsVRUWTubIcoCxke6rk90p6jUpoVk
v+ZWtab2iiaz+u+W2CDXZy5GAbPvbLhiXblEMY8k8O1tZfCySDGxf0z+xd0edMweTdSb875WphLv
VvBGmBSXW4xLnoLFcH31VWythyRzoW47fRWejoOOVCSekgHoUMJczPYvkRGA/TDVLo2YKbnIifyf
pKJ0YKldJ34ELbDQ6y3bvz26ixCR0cRS4dtMSlcXoEGCuKjxfXFuMaEMNhycCysa+QyaO/7S0zLJ
PK19LBEIl6/KZJ1g3RlTUjmVetmfwgQf6mpV8bfl2JRuSd3onnrWzdeueZBLyLAFhyNdGysGFVzQ
ZSAW/ocWvBwVmWsk5uDsH25whYslVewokqc4WwbcI4gHc8iAc/hsDh7+hY5F875AnaxjGc1a6Cab
VrlvqVanFOL1QmMfP9ZY4RkDZX7ZNQVRM/9e/DbDltnTuWBICUXaoYtCXzbfKPSn19Uj4pyLnf+9
+U51A+E/sS8vTNE5mtoqMDG+8uNLD31XN51sWsjIHh2u4i085fga5xLqcTPsY3wcgjBfb+1rZ8ek
ghDrYlUKV3DS1MNFu4mEp16/1/8a55fUKwaLraGbmVQ+L08b9EK6rUL14zwAJ4Iini1epJFeoILO
UeaHOhzsSxK0rDiKwVX2m5U/i+gMnu6fYfAvi46rzdzZ/HFKV0/EuCv1mhSK5cA3nqMMSqY5vBa9
EKAWZajnitE+Vv9oHRj+X16L/dNrabj6yDa9ej/V4UtSAwrTKWB+yW/rXEAfQV2MwtDJYn+1sYTC
c5Z5Wra231z9N4F4U3cFt/FuhJn/O5q31vFBjSILGYcg399MMLTisj96Tf2BAMrR6xyyWj2V5SV8
uxd1lnHkJi/zvkDTWe93OOf2n+4tm6XYKOlSv7Rmx8hmsnulrO39fgYk9dpyKrNX4Uzwb3tajIp9
Q9zeBa79fCMOvuMimedhuA05H2DnFfk1oI7b+ra1/DmS0nIcpOu/z9yKjCH1OIsNH4FKe0uTjDxL
1lS9coiwvn97i8YnWKaxj9bNPsJVjExRKw2VZ1UpMc/647hUt2k1AWi1U/woVv+LBYOV0LnFWr36
TvWZgRVEs9GtRclWn/X3nTsCRRleY+PkbBvoqIG9do4Xb6f+mmAhrbv1UH8/kpAk+XmUlludP6+b
pAn1cnMdcwypPaNRa/fmyBS27YAlio4hwvMfbgypLt0lvwcZqKNSwhbfvucovkXyh2q35Kr9+C5G
0OPWqv3EaICkPNX9nI36JYrJQb/SOTcqaOwUbqAldUpjV2UR1El/zDlG/dZxIw3t07174x0dp0nh
8vM06x3eS4sOHyncq+4ME44XolBcc3mCD7WV9/qlaKweJ3ei8uqBjdvk92cRnK/bx8bsuaBcDyPf
w8/1c/ez+3FLc4NCTJVX786S4cGOf0vow+ky0tFhsBkdWtyjot+xyewscXXGj9YsuUufWvZLdQJD
g9EjO4lbPHvesZ38cAwRfpwMph5RyrT6jZabhIDan8ooLCTUo2v1ocBGvkTCYuuIjHyO5nJE7nGe
zbMYGsycc3QT6Hpq75F5bDe41HY64qt1dCGKzjXyki4qjaue2WlLfvya80Gmdzb1VOjTNPKDRI7z
rbPOhTiYE8XXpv1g7U/U3CjMmrO/V4rjyqWVoZ1DYDzJcMTbvNRO1xzPxHcHVTnduxW/MRgzZaSx
aL/srBDo6BbECHM5Kyf5UnsOH5QcdvxcpXoYeYVDR2nFXCkP2EANPnTCTlX4ZDSmhBrb4VfPwEhF
OZjbto+0WzaDqfRSDoll8zc/LA50AY3iEK2//4uDfRpsGtxkB0xiL98mq05BNusrQ9ZTtrEIdrQy
GJMTUZ4D4jPX11BC7GvEhQhzGQwZIFvu8zLZPR0m/3zunPYmd7vJ/CfXx8qt7uNpKMAoelhwYX0O
cKCcJ83Mx3FwavrErP66pcZDR2y0xqnLQb/uzJrmdzIXIa43qggDvVL/mOiP1DwPNoyzKRTsNGfx
mh8K+JvMVXHtQu/vUzzbx/njdBabEVFMPt2ZdPoO6xDGyX47V3IYhSRjKAMVBFfneb1iFBNfQpH3
AVYQE8mQnQuq+vs1o53Kja4DFlq9NFdB7j8Lx0Rre6iuGM/Twnn4hrLDDZLvIT/SpJsFcKq/7GV9
TZyiAS74+7a/2FSRA1N9zZj2n0HQS6r/O7ji22VjlZGKGLP9Hyr2x2uLpdMQ9LnL193M4HVr0sEZ
B1hXuzU8ANycmidSKUIFOxuHj2llGR1UiebjKaMbkD0TvZeC5J/Q+x9ahxjjJbAld5o/2T5tUwFF
iQpM6sz0XF894aMKA7jWRFhBPPmLBfuq43tuUlKfXJFxw0D1zEQIndGDw6W4zeeO/3Gh9w+XC+MF
XmmxBvB0YOrImKxWbo9U8ueAc8J5II4m79dkI7wSOt4Qx52/gYzMi7ZISbvxwfkV/w0DvyVYDtqg
4jtTxPZf/KCScMYAYGbD7MedU2WQjOAiDCrfm95v5+/F3bo52TACmoV+8Pi814u1v9H127qqlvSU
DYqQcWmE+yVV9dAvtpBol9WJuTasDtKjmiwOU81yd5/s1YPQ2WvtJ9/Ov16DAWk0HgwkqFQLH9Mz
auXCrHk2EKRDT75C3IkJGauE+CFEw1DirIyz76eNhypyAcxtTSj2HfYKE9u1TazN5WDybQNLI9up
D2u31g2Trr+MCcXa6f6p9ak0rW+Ykx1fTgI7H/F1estFgoJ7KokzG5fBsbO+1dQEGOKpybnLyq/6
IxAM+FGEXuIwvguwVv+aYEwuvIQKfHIezvlKfY8o7wBJszTIWp+dS0LwqBAoxX/dTf/+zASlVhJc
lhoXhqWhuqEcTL6SzQtN4KWtAkfFFnbFxCv4eZlMaP8FZdIsnTnDKZUrvSPa3j30qJLYltjde1PS
TTJrXU71C8cinWHafOV93y22rKd19/YkobmrNf3K2rXk3MalRvb71N8k+6mQkNbv89Wnlf0dZ8fe
8S407Jis/+orHDXsJc68x4Z/yV9fHvP4vk4WxmcbvOZhllMREg7Cj+xFeK3ONkiuosB8r5X2g80m
0kSfRXaxy149XWQnPWqhrS7Hx0Ijoz2j6R3ZXA0mCte2edBq+3Z/JJVTnDlMOLfBCUrJUZAds8xH
U0wXxP/PAjjW/ZozNhDavoFmRX7VUZvtZv/a+0dSeBi2sJH565WOrcdhEqYK9nQjinON3y3kPrtK
/nAb03EGhe3WZe/tBkk8srZxLvsXnJosy7bt65Fv95W8MtfejFBul0bsmCjNAytm8yFxo7c+4Ft1
XoMnAEwqg33z2Fy1t9Av5I8XzITRPc52bz3NvuE5kNJh0j+0LsH7x+A/kZLLj2DMUgysxAX/1dyn
qQpm8AvsmnytGyF91u6hLsBnCGDTvn2a3Cbb8QGpxFwDRJ9H5KD6So0qI2mH0Q86UwRu73gA/jXJ
v1/Fn9XXvlILQzAP9NN8GAxmTUtWzUcj7Ue4P8U6WzmgpjpJmF/R6CYB5cj1bpF5uOl0cCIyXkz2
CXVSI5TvhUbvr7chbTlNTpMwHIPEVfqBeHDows6ieY/bdHI37sz0ocz/TdfEBuT6tPgyksKegiBk
aXHTBm4PoaGqmVQsX6vuCnL+mn8Y9gHWylben+Fb+L3AE5EOWd+9FTjIlnPBCaq1rlfa8/b5aLi3
rKPlK7730ayZSw7cKT4OPYlGDLq+/lzapeOS+qmdS8yA60USvVNUmGzlrSlnOvPqc4Y6ZIGi0SiY
fGn7TiOZmA4GzqBmqv9UHsUf23GxdWgCKBIR9q8cuqYau9vk8LTq//WvHu5Jccy0JygfzVsmHWoQ
AkRxkP1D8+xtWUAyM73Lyt5yhOEuhNHsRDa5hgmNdfHleP1uWWnUF/3rO1Fo6/GJ5bD8seWXOHyX
Gqt/QkNysu/tBwM8HvmyF8yPjqwK7jqdV3WNW/KcjSuChP6NKfqBp+vhf9SuY0YoNcmnKKw/eZlU
woB6W9ESxvrl4fnj/CpU91b9QwbJdoudYAAsNSHQig+NPS87pxUHWdbjqhZKnFZutAWtrgRR8arr
Z/oz52Ou9hOsPncRcZ0w0UF4hoLxNkM8rBFOqqFFrzonMMw82ZnafLQFnUjUA4Hr+lbRNNj6lkIC
y3HTvLzhGaNJKI+y0/n4YkpD7OmZPYDdrr70frTu7XQPfL/BGfUS0/dAhBcggf882iAvdRCXa1LJ
TKKKAwBYJ/NV7BZUSs4UU4tclGovmqlRlltn+WX9cx+M8x3zlWJ9hTq9GjzMh4N5/2/tB4yJtcEB
LRf9YSU20MPcwXxrko4JBgIHRnyYYWPD7Qp3OAv+4pTt28N/usxIWfOymsbqf7ZA1HtHtp0hdK/s
2DO3xwAPqbi7kG6HHXNpGDw/XQdFvpm83+J0N8d996dAVfRQ6kj0SMLpHAgJK+CIObQJ2C3K0rKE
WYTFXlS2qCuahSaoJESZZIezb1eunmmcmtDFxZuCGxOVhV7TRsntr4a3b6ABv7e5/lMyhC9svFr/
jc9V4bTj9iVeqR9+9ugpDDIjdZcJotF4dAl5zfhjRIpjypfnMJ0EaDv8s64POIfXLZJEdXqzrgK1
30YTSGf/vLXTCdA/nTDW6zAlMoZz9ZvBwdYp0bigi4TrI2y9eYOunYz/bKI7RvUhRW2M+WJi8CKb
XiOGaxMrZkyj1tGvuU86OY+y4jJMM4b2nODay2+EjCJl4ln6N943//QgXyT/hmQtg3BOiNZGMOnH
MgyR2kt2lFRp9vi9uKcT63KySCiLTqkGL0MACcPG9fTcyVQ/8KrP7HY9khKu/VEoDCjtW8uqoprd
sn7d5gU9RirKDubv0uICkCSNQdJuVn14rP9cMRCuSWBAn1Duvn6yJlFYT+yxUWqQo8KnM18KYyis
NetlEcshWzYfxsLzdwfyPN38fc7/nG3xT5XJvjtvp+109I2IEYtPgOLXqXkennoXgDCrarX2W47O
JTD4WNqCGudtYg+xq9ytMsmylWlvoGa+iiI9H7TOHjLHhAjQVC08vXjb1QDZHBjYlto3RRyuEbSt
MtzV18anJutBq1dL9/5WNRTcS4tWrvq9ji8fy065eYwhU4jDt1Df8UZ43ZOr29OT9XeRkLTcDARf
BVBn1meX8DvaDh7OX3gj6P5ax0Urtyiufr8Uott59dAjz3oPStjdiLWZfffReEyyA9OVocGLgJgX
I3pL8+971QlJc6tvu1C78oX/c5QsmO2kh5tXciYJNTabk+tsZuRaV5LQh83rEGo9UccQPcV/oBgS
oXJ9sRqxun14/05Vfz3+C+s/P+DNS1+Wb4lprW5feuad8ZQYhb6K6rlHYvyUg3w+nL0mqL0Q114c
GI6bm9MUp3BwMCwn43mEFcDSt/QV5o7lOLgUU3KzGl7VaJ3hhOd2GJHaYmgc0FJ2AprCVHWKdj5Y
tyofuioMLZlHvkTlK3gbFXxXD7ttxqkBiXRoCGjZPS2jy7ZhiF3GXyiJ/5m9mNsq+Bph8twJDFK+
l9HEDGu0e7l+4Jy1MFclLz4EtmmGg1dkq1Adbxs64XvCSTacFriiL1gqw0UzsMc6CCnEOEofSXaF
hi/zFKIxghXqxiHib64//j5Da2Au9jxTe4SbgNpXP/fCgx+opHBgd7tVsmO5o10jdn/OC67wk45M
bd1eQQ5tBCcTjEovOvblr+JiHSa8noAwmo51ckKcECUtXAJtC14/i/WTlb6clRB4gEWYnaoQbYyO
wVcVYaF5wtbLhQl8xmctG+mmao9vs0/JBMgiE+Hp2tQFl2LrIeI9YF1cmmY6P+ufHY31vUN93KW/
4ojhOV6sa0JKuXlM/7Fs+ec7Aj+LKNwB3LXgOuGv7vqP6jr+yP7ceQMe7KE+f6ohHeMxyo3mH+Nd
QAK3XWHZH/QZ1ak7ywSpbKSi3rNDKC5vtIO7/jqw1dL/pkFMxJFhb4350AV8yra2Y/Ki/q3PrfwT
w+xAv5eNd4qgg6Gx4ONQbiL9shDxHOEaZ1Bb7eqHL+IUe+1PdqgyhiACNOJUEiDvyAOJz+QvPQQe
2KdTgaXdRw8MexyxauCYLTWXmeAcret0iKS5c53x1WxZRJhWo4VNKsvWnCniD7Vh7fs5B6IvPJ2+
2Mgtq/N5VXBqqf2brU3LsXzNSWFkmCCzxz9IQb3NuDKa/8WAZcWdF+gSXr4HFERbqibnKPjMNsJw
VXufVMLukVFzi/8LrgIKlMoVqVXJL4uAWHcHkLV49X/LxmYK7Tp///bKzby5A984IAYKwPD3M8hK
QxJJCtKCghoVX7ejLWNeUhqeLQ2k3HzHTKPjYjWVNB2/+8/dv3X+GLRwfslA2CcSLprsMpo1bYiK
o3tjhcjXLSiQ+NrAchs4/61TPd0DC5KF5Jt/bf5xttBif955dDdP1Bu8la6wY+RJbLrJ5uuI88o6
PMlSMy0S9CmWu5uRqX/5NRuJw+A9YywPEpjzwjgalS8w3ebdcgy6kAd2iITf9lZOikEAQlSPI/7R
YJOwpOyeHKZU/4ENf301wv782pHE/GRNiKgJ5I+R8HhleZf44LK0GiIgL8BlCMVJyn04pdEmgmgt
h8pV1kZg4sfz7tg+5GxPdR51/dgIRR8fNgV6WdqEgJ9iPQCPnFYrrc3zvr919m9pjkhUbaYx/lxD
f4kyEArPMBSuPOEHt+ZUuw2sFYMWiqI/NFHVZt/Wwoqh0jOUMu5bPZ9t3mEvptu3ysLjrHQqTBa1
2di0oymZ41DtmQs+b8RSuEotV6I0mg8rvcLIaL82Gc+GMxV12ieRLpNqIs3giOWqLbWG5uncduU8
e7ZzwVTluu3Z9sXOS92RIsqQMdAP+UVqeJu9HD0z7VeRlVEpGORBsTzmaAR9cOc6SXNzJ80P3Tk8
wPdmF95AG4qFcTQnmaAHyTSXUhDSg5sykrzXdytANy7RZN9edSpfZ7kUj15+GEKiFLJGY1pRceQv
4kZVQ979nPzMusdEwhReTklPp3jo60TKwzS9odyRZykxp+7RRQXQ80GE+38LEn3NfGGL3dUDcjp5
E6uR5l+QTcfWV3F4Qr1PisjqBRLKTeMQF626jmATFeaLX7LJU6q77mw6UJeISwtXHm7D0Uvwul6P
9omz2P58fd327m2c5lWV5xR5NJ7NYkq6orcI4FtFJknw1w8nxUVkzD2h7m2H1f1De6NjmZ6nd0s5
w/RFh+bZP+tLsrxLK71DNLBOf0pu8V/8VbQCpr/xX+s36BtRaFeilx17KAPiZi7xvEfzUZc9Gg3y
nj2mWwZlU5iMXhsVS/YgqX1tU9t+H173RBrKP/4rp+i5Z2eVkek2ZKcMmEnODZLqU3ORYUhjuujE
FcFYqawDAiNAXV3PvS1u2A/3598Wtnl17ewxYNx9FTT7Hs/0UCKAeIWk+EOMPAgFScHLuKhtCR7/
GrNjd999BBJcgrgCZMacrP3dBIoyBlw3sH+ycud65VowsS4FWDy7R7T4N5vtBwxxPOUZUNsOEX6f
D7qgLMJCIF1KiWZiva3/FNtS5xLaxBnsdts/TaUx1YsdpghJMBbPRDluBsmlbzcPl3EO792frG+V
gFNZAUS/eIt1cBUMnIx+azzw+RYv2gs8PZVWvXOa7kl+BpnxqPJ1F50ye6mYYx6egOLVezX9nHsJ
osLZ92A3EKuO2Q8lvpPLUC6gWkyuY7jXeWx4Hijiv620szm+tktubrJohhiS4hhDYIEBchMvXVRY
sLNSAoYkeOT/skXhUW/No9mLZ79xiUNC1z3eGOx4f6pLvTbWtkONsmVSnPLjQIu7ggaO/oZagyzf
AmKFjsvK3QZ5ioeOOw4vTUJSI1a9S6YDjdrh2v+9jMPivEXtr5MULgUdRrx5OYBF93jDpNbDARoq
lDP4vfC3gH1g8ZEjKcW6VORpojukNrvzw6Snr1LjHfgbZ1+/6PRsQcjAta9QagVSEm5x8mM8XYft
SKl/wfCKSVYWg5StWn1XvzaLSeI8IxvWEauPhHRF2Q+Qj/ypwP4Ux1uf1cda8Rilv6SI3uHkAMNN
RDCJpHnEF/6YDvSnQnP1/WdUWy+Mg9YrH2cmYifhZvLAyx17nllGTcQgzameH8lA/sbAzrJ64XsE
nTcHfCF9O2u3AQul6tqUxkFeFED3MauHBNQST0xtZrG244PYcoY8PX4KwXIzlqILwC2pZCXOyIRv
MgPcfEFH+6up5D6NwBema3QZXsRAhrwnlhmkqvkBwu7mC/c2eGxS/aPQpuNQioWmapncnjyHHhTb
7CW5vx5Ew2svz8D42mWAtcVIcd8PnKt7z6dY1C7QTvYUiB7RPJ4FUxMQhGlgI+cUTbftm53FP6vA
42SL6RgkVz8O9/2ldvxC6o43vfXIpYB07D/Sw3NL7JNhgYECQnQ5loecHc4dQbMumt6mB/2Py8wc
Zi9ltDQ5MtrSn0e0e0u//H7u5UQZpJBVA7eMNXQib5hVkiJzzT04F2+oXno+Jv9Iu4h9v5LjQ4jG
cpQCP9jvnl7s4wG9eTk256KNzlWkasACwzYW29kJr1+Pdb77VuEPCl2wdkfQwPAAtjY6cddbj/74
HF0etX9kTVl/g5clOLaDnYZ2m+QHWTtda1N92fdPx+qsTVqORnHyettGCgFvZx2MN+PjT4ZSMs/K
OzA4t1W3kgWwMgirZJwP66rwppKRYyyA7e85u3Fs/MNE+IPKXLTMQ/rB1wJEjxIviZuu5LcG1wu9
GEQqKVBxNdIhtyX3JLZ76CxePvhvcr27VK/lGhuGkxKMoLjQyJmIqwBDYxZOVABMc57cJTHqGLoC
49JKZSMBmA2C5RvTqzuOj6JYN/mvY5NMkxz6domVfgRKRDy1HntDfgGtTcKmJn3kwFLAzSjRJyTM
55YtcoNHtfSyjv3/EWZEs/zG6kZyQXAVubD/nX39fjDp18Q3H83wCU62pHRsOrYz/bh2tEr63N9q
k6IqTCQ6G6STkgbj+L4efmD2J6nX84vOtVK7T80pp/dvMEF3vq8+m0LUuEO9zgQVzOtIKI19h8Nz
8jkLZO0WG4Wo3HyQgylm2psE9iPjhW1DgvWUkIy0y1Glvnmiaal8aJtecLJ67JvCLpaRMku2FMyx
QKdsnxfPpwlRz9MDFBqevPuH4sm+BpTPkdX8QersSwJbcQf7G+4Dz5uuqxZweyo0FhADnZEeEsL5
dDCLs59qiWZ80U/xoWNwNyIdF+RWBpSazMHvy8PNh8P+zZVC+DmPl74tcyUYEIUUZA5Cgc65e/5Y
ND6spb/+vsoARWyg8ksgHH/Ur+v7qZ8TQBHIRUWw++0tJGTtGLLcdfrtvIgLzU04kto5R3GWi8cG
SLD40iX1PiqfiqZbNZ/86ENgADqckfN6cnsKHbbhwm0dpe2ZGLWXzhw4eoiBbUjVISYp5ByFxLVz
+8HUCWjpv0YUAlwrXyDUWDP79TX9bcyiw2uh+xwQPbQJAwyWKiBlgXl0yh7ic51fENiBP49TlfpF
r4tdFm6BwN5mntHcrTHddM2x6zNfbiZh9JRpm0KTeoaf/O31xse25pWA8Z+tGbwm1yN2LQ7GqxeZ
Rnks/ysORyqg5xTTEeV0M2iAcQ6n2PS6scDg0kjG81Yxwk7CJxMBLvYzGMilYVdFWQpPPl931dh0
eu0A4FbM8s11Sy6Cr5Mceks84RmerrD3Y/iHac0RG06L9WnKZLmFI6gUyYZU8VNNB1vtrE06uf6k
mYxbs56llelOcL8XTdVjLeOShbu2wXUSw/lCbfd+Yvd/YDWSg7hZuYMDiGjvy3PvyJNDlLuHbwrn
QGD11RrbtlTm2kYPJJjZXPhnvHu6qgOOiXyXXH+UM6pyRbw1fNlokEaH1L9lXeCo1/M+Txn4cnq6
v8to9SlA0D0bVPvmtdOw0WcWLs1GyOazXaI4neiRmNs1Hsl8UHw7vV44Lc1j/uWNRZSTGSFHQdLy
MPN6/S4l25YEFRSO0UqowHWaa596j4BieG9ttEZ/pkRnD7fqheD35noIfKxzKMREK75tOgSytSOV
2jHeBJvWl1t7+fLgShvswur5JuRSOxT9frBAQAFv4xBzw6a57Bf8IO4Pnu4L6/lqLvlTON+OEXu4
1dvvkSNZrXKIKr3y4PL56DFpBGvXg/J53p2PoaWQDlQS2COg4+95nqRk594ax7FRDDSEHsEjM2CM
wu0kvAwMzJFuOKw/CfvD3/Oye2iGhvEk54VNECP0U29bmzVwJOoEaW+H3mLEx+WbrczHI+nfo29+
skmhznVjsGCYvujJEeis9QNcuqJKcJdhLgt5qe5BPbXyU9gDWbW0t8CRCf2qayqZBuNUNhfn3zaw
UzVL8vYRcg4CizFEklySVW/P6CYJ3l/H6glUkXu9dnPeY+eBssRNlo8aObmOJgqge+lfTnqYYQi0
wMwKiDNimXv3QTfYloojqmewiRe9LfNYS7alseBRh9q3nOKG8re3iSOGHXpw2KMmLCMfRvli21hz
1bpGBWaxS8Zaxejv9fwGrcgNK+lapbtUhRnmM6N58B4sykkNIAaCHHXL6/zpxls3Fpzj9T8KwTkb
P+8a5ZHBcHmHz5wNEXxDAkp4EpxvrNB2P4hVz4uhnK+3yksgVB0bf0mIaylH+ea8aS4/+Nx8L21Q
zND6pXqhc28EcppBa/Xbo1/VP9V/Odoj2fotYoMYKMdAJ624Vx7RVVR+UgPmeOb+y+lhxO93Umj4
4snfx3Lw28A97vuGc+aLp4+Drsymh2yTlGoX3l0iIoIlvqjnM8gDZz0A9E+LKqLfEG/zOzjZ6Zbj
8Dg4p1m/l7/y+mktSAYz8tSyLk6Chg4fj2GIoXm6v7ZQ/p7myGRJub8YhfSPUo0ld5Kd0HY35yPk
GlNqFuK7eooBOrkKpVl6EQkSeWeW8rQ4BreZm7H/O9io/JkN3LR8/XKvpXE4vzYmcQzLr9XjXy1z
j+79x/AgSJcUfCawtloMo9nTPt5sn0oW07mRKzeAY5InvyURzQcVbju9x6WxhvcJnZ0u57UcC/Nj
ja3y7WBz7a+R7J4q+xabx7LEtl/SCrFbyarwUirG82tvJh2qKobqxmW9U1i/7WWmTw/Knhsie4GS
edXgdmqXoPIJOxFeaWaJEd9IIwP1CgbqzfPgOjwP8i+ryVz3xKF8inQ2b68muadNsqFQoqHpZG2O
RhbD2bJWHqf5WwyPWiSC7n+lVyri5AnbnhbHqWw1+3JH5yQCRHdcRnPEvueticMz99zMMwVnThM7
4KwbOltMBbxaxdpFelh1fo926PsGosGwrrgM0RmpSWnSyTUyT8bb1c/vZx/2LxKFcWl6/Tnw8ZRU
gCnwj3tUYXGbi/yo98XB7TPkOvQzz5mnPS6YrWP4+7brVxrZ8Y6feYBKlWjDdDk6n3ijxJfL5Hfx
sTtGfucucuT5XJlkTklRXcyN6t1bKFCGSNrH/GDO8EtNzQfDyyopy1GOM44/MqmEYbDR9fqF5xvq
6CXOjxlHfVEwmMBjUO/+e5XszZ58Qtw7RvlHPTv2ln/w3NyHYjb1auNRoEo43DUOIgmCKSbaSQEB
YEjiYBi1jJZ/kRcsszriTca8oJX59/JYMNwXVSPNoMcOxXVz8XZrLsgEmTMOXYzusbsdppc1CSo1
jo/Ifz7biomFbYRe0zFUVpUGCGA9hLD3GYCqDm9anxz3+xYPRMm24xt8QpUDEEFi2r0hWr90BLiq
HmdG/K7zxIz9ONwPXfndm4qrHHnZbSZkRxpBfGUfwQf5OMzxkxXwh8Nfcw1PhhvbqnJ/Mp1UvMG2
Ol0P5+112701bdMA5AxrXUVCPX8IfmxMOmpJbQAyeFIWJLOMiva1I0lRcKk1mSxDA+e4Wb4tE0cM
/kqcyfSviv9yuSZNxXXZuxq8Uim5JZ1uatMcwNoqqk//WTre7Pi3p/t4JqCzoBXuB0qITV7ZsOqT
5If/E+ZZJSbJYXbieMjWGxOei7VJZxL05PnWNOMl7wyLsszXEYjkya9tL5JKvSLy0vnP7C75/QrX
fR6f330H/5v3TdJdn8jHrCzqDzngqbo8v2w5GCnecwO/pib7dO/8qLuPnKKvm1H5J7/o5FP1v3NL
Waco3CO/MnT9WlxiNgI6LUsqdQ/+b6VU51SomxssyKVuioqfFT7hOZ1kFpH7pGcr/9DXWD8zPTBa
t5zSJZ5h/bEIAhmGmKmOXM5m1kheT7AeBhXBEAC+pVYjkHOfrtHx3auxfnysn8LnESKlTKS6VlMa
QTz/PV//ORxUPrnrtrjuNTIS9tReu2cPate9Tk02vL0+F/y0S9GeE9hz4cxhIxT6q/453fT032gn
ljVC+u07fQwn1SPD0ln1SvxIAhKSZU/N69jv+PHcueaD7UTfPS++NkNXwijk+Kj5a74iChc30vJg
MethwGy6gZD/RaixTCfIYSbtFmP27ZeNpRYDQLaJfJe7NrbQCJeGHVImrqB+62eak/IgM+HQ/D6/
RQYwvneqlJRmnS2i6RleWJqkenx1nK8ccWGrCLiEh5b6rquM2I6nm/fgoYC/zORBnO4YP2ZXiQ/n
mGAEAeeeiXOnVjY4JfBe/9mPXbXC5/LY2I7TkBBUdzviop77bejWNCWGaswR7sIuOiUKcplBXZdM
QayGK0VnnBSPnLZ2Hnv7X5JHDfg5hiOkhOAQ8YMAvGwuSOVL5sC/wQWbG7mvMx/KG/s5lJu4rApI
YveN6+E9DHNFfZ/ifKHKqeJaGa33fry3LDT0bf40i0Zl9HRHckwOfLa2b+FND9HJ9blGi23vQsvw
j173O4+9FKW/t8CTm3lBsmbMefzGf4bCZPzZbR/vbnFrF7hp8NcipZV4KNO75X6kKKERmgjo71Z7
x49W1AU8sCmsmbQKVskPD743a8HlC2YSfrmu9RrNLTnyAc8WIi+rhuzTJT/MZL/Tj2ae4vvTe/l2
oBMXqvhorg0Zr+30o3MBHYhRZg62bFZEwMiyqFTnfuLXboU13dQzBICjmx9kRsHe59cMY+k++OAM
SUhxjRvxkvWqXmlajB1b+7FPaJBCShc4N/P3Pb6t9gy9Do2UdcDsm84dblk2A2emlQSB7b5py45W
3IAx3uLfePfy28k7zpidQJ0xUoJi6aG9mcU63XoPNNbc/ki6JEsz/OHNxIQjPnVa9+ogP+UEswXA
Zpk+MFhSW3BbCTHUV6MKVnefxZdFR8e8T+TGDhBo1tJbFyPi++pOs+wiTJbjShJ8j8MwiSDVMG4Y
rutER+gpgrkTEQ327dwInBMxSUWRvkLPb3ZEwvrtjwsUtlwD7+qWldLibDLhXWCui6cBrqz26u85
71uFbzZZ9oyxmo8RypAr/EHXhc2SNUXTgum9dxp+HKn++MZsnR08HI1nOzjz1jF7ezu3DSHLQ/S/
p1mN3eQkq/NQ0Ls0yqNWYANBwq9j5L+nYmeaH19JNh70ViwQCG30beXm8IyGGlAMx4TH0GlAPlbf
dAQgdHdJqn4CcSl1jiY0LAfwR+w2bbZSTfS2oOEwnb9Wd5AkbVNv10gFPadt8fruJLAh2QjspZbr
udi2MNaZ+JSvn0l/U08e+YP04HyjUGpuUd1wG/KNeYlHr+UtdaJ5yIkTqB3BdmwVJp7P46zfWeW+
OOr4N74VGaVc/Q8yaBZsdgtI4VTfXJnlYBRUPYYAwgMT+L1v9ZH7nL8XYVBv6GJgg/KA+I2ja+gt
bXbVfHcZmcHwx7b1srGXyIJApHXVBDR8pNUyoNgeUFa6tY388LL2fD7GIwgCsPPrulcBweSHHloY
JUoHOLrSR9D2xDT9EQgkH/985Y2VMp8BzRoRBItD+kNHIDtzXG+rTIV+VvFjtHk9Izz9Y19YP+wx
2MvzZDJdP3aXVDXXzhZiuB7ie9NmzYcrpvc7rjFQQbjYfbwebruNpb+Q6rEEfTE/bGxO/+hT8E5M
OsYT+3PwS3ktfWWHoV9eGiih1slsvTK77wf+WRfx5jkIQG945LDvsgnt7jPzBZ0NY7VKQt/Q+cNR
zU3mhs1PqoZjNxcFZOTCa9jtD0dSc++Y5EsezTkH1e8vNgZh2dz+O7nn/PTxuZvkuf0ffwjzP4vT
kvy51+L/XYj35n1S2mRrscezZ3fh2fdpGIw5PIiUNlD3Jf4PWlf/YtppBEnNuH21TOvr90Cj1Y4/
pQD5IFtLdDsMrAWp5hE8Xu4Nptyty4crLg7vZmuB+Pj1B7zj2Frj1WimEhzs5qbO+L9UCKmvuT6c
0QaLqQLf7er8fTZgSsyzl8SuQx6tQddcmzrziK192LbgvsGVQgAB0ZjG9SP8O0Ej4kfAD9atX5ID
jNaAuyCX5OuoKtaggFD/tjcMCrZqfg/XIhvwBU0olYz+U2K31EK4hNg7iJV47Vv70l4SScISwo+A
Ur6uYvMKdTEbhVztcm+U/t4WZ7mAu9pm9QrRL69aGZySa3TbDS7z+p5Fyz5ZHVs8tZCaqAeMpB6L
IWOaFbuS+6CCCFWqVsDI+0a+FAxEijcJVPIAB0sGzDsM/PVrRuZRcBRJSUT92LZLSyY1IucIqBuY
VtGHRyQJefZxuj5Byx1sf8w8lzjfMCRzv64b+dhHzgony/Jj9hcdTtgeBYTCeD0qMggZb9nt7oyS
y6+/03t7+8FHLbn1Nq8EPszxtBMR9HEL40cLbODIlnkZ907f6df06x8zlUAkO44ClyD1tcZ7CHSg
kEgdkKCMXdaWjXbKpxfR0sqoIyC8ZT+uwbg6EJlujWJrgqqJqkpWRXBQMA5dC3UrN1P1D6rGHuan
sZtPn6DIqol/lImNHDDoPP2A92usltXvnYbx7xmkAArRkjPTAsScyUIKmeBO4SFyLj0v0IfyRv7/
I+nOlhLZtjUAPxER0sMtJL2ANCJyQ6gUCIg0ooBPv77hitpnnSpByJw5m9H8zb77SXO1t6PDorYB
5Nc5Nn76xXqpHUkDmReyTcdi3LfS2Ok+39dt62UVmOof+ElXSN5o5k1C6mvTgCf7GP+QYzrdd0Dm
9YzXZB30hgDmxmHWUtJmPjf0gnBAmtsni70ZkULl+o8QHxACdJ55uIWSc8y1dk3uR7nHz4fgxgO0
8u97x+Q5t4rN3UDKYaKCgNe+B5/PtG/6l3+79lYF3fa0Hl56OUXPpVhfefo8/F7aurV6S9VyejKn
ynYFTGBs0z+eQjesXG7/FpqXIpeae8KBuY/adtO+4mue+ltlGQCkdnFctlgvoC0lj+cXrlkIQLuc
Oyjg3Hm619F813FVRIOJz5I53ziYgwVAJ1uLrPEODfMxoAkLbKNK3oLq7Gdu4IbJD8pN6iH//P16
eVqPSOPSeds+4Z7sR0ud7CSc4uhd2UHf750V+tVpvX0bzpkWgUdAXOrQEkxRlhCSdAMt8Mnp47f5
uuu9DgNa/Ar3LmUM3gDwObX+dRMnOHGYBqBlVeselz91YXisIxUo2v0YKQEZzdVEr6EbIAabW1h0
GMGGg40vVroM5D/IcG8SF3PKdjPN3XiTSEpK7o4AhgSI4cQTjijwWJBK2vm3Yr+ozjKfEP5s2I2K
cRXbHowsrBXe2A1bqPSYXZS+eiAhJFdGZDWVRvrnx8sPflRAUt5bP1Px/fuDb/ocb4efC7o3jV+Y
OBoJQ3G9XTy3c6t9XSiNFwGQfC1ks/JuiOih9n/IKRUenbHFe1+b6X1WF8jOKOLwgJMLA7NrPaUq
ViAQXL0MCAZpisHXvRn76xQR2Th+1YVvX7uao7pD2Kf29aCLYlb0jnSUsg4ijkba2LOvXP147c9f
sEy2aYycoq0XAxTgXi80VHLQsPTd17D869eP6eENa+RIEFPgcaj+PuN4OcWteAwE8iU/zx5iz/bF
ZV6SFOX81D3kcsfliQiHZYEe/YnfByQMROUn8Lvs4rtIWWj7dLjwSNe/2XcOU4H0STz2mvqurXWz
QvQO5+9MBGlxt51eIDzGG//41llnuY7OZNrC078CLdGbf3+EiAP5Cdn2U+Oj+d26jR9JtnbWo/er
AlZCFeadRstXY1OsbQrNTRRQ2r+/D2TdUIh+Ty1pi0xKoFVQUijy9NJUxiZs/rxJKaLCYLLYbCgE
TJDsJyZq9XtSJqSw/oMGbh4UeOgr/DSv+mXzCa8LXMfTup7ONtf7QNRoNxCHT1UzKt8tacR+kq5/
PJz6x9584LUncvDb9n5woxlZmP32i1bktrLYCczCQAf8WUNip7UA2YkyrMLakSvo5ibZJrWdt+wg
BdKcY3atKYjB0D7pZdypLO7+Ftbh+aJRobSu82H/zTTYPhAPUMpQZsCykkaX375fPhbHl7ulnC39
lrmAJK4RuDJ3rZzKSwaLZ5PXwQT1VDZYpovNLDwX3YHbUh7OdyZjA12qOuTfkLd2hwdmNtJxrCtR
E1z5LpGfZ/YOdxjJcv+Yr8vwRX0fume2Q3meDN4C+H3IzJ+Ct6V8urvNMt50au3ddO8zc38o21Id
8m8ytPKx5Xz/oLlGEYPrtSwFB1ylYx5H/HpyShJHg3kqPUrD9fmSWW4GshI4u25MzUc20dXRAWJQ
cB/oadnJoCzdyQxtaI2X84THSGXw1c6Prv3lC9uaVpxVi3O3QKABLCSyyIvD8tYw4YlGwWjVA81q
U6utCspyoINwzw5D/6JUIlBrigCzI/Ijddi7biAJUyMs0d5B1wtoP1qsm/vrlBZdeRTPd6rss+5t
WhAcQfiYHqUtguGaedGKrjt9BRW5gExDd3ZyKnOqtG/rpvARAgUzs2oSj88jnX0HIVYPsWGT136a
gI3TQYIYp5H1PoAOCtBt+i2mHYbY5nHXGeWmL5eKCP0+N7DzlHp5iOsgd5S6678+1J/TTG6p6pRb
2jk3D1RZWuc3aYRWkSaOfp8s4gUCpoGBBTMwjcDv3FQa1Yiop9aPV30BW69DyzZfG+we9q1se4RV
d6rfBt8qreC+gIHMsm7CXYjD2qE70N9u87xt3bqWQpOdW0K5HYh08iWBLFOL+2iUx0DR6T5N3y5A
aQKzCmB6V1n8jvKt5TxIM7vXq4bkLDNIOwM+PTdsMkiu/naSL1dMXgju6O8i9v1OhR4Cy9ygC0Q2
KFWXQB2Ji7ySJN5NjpOP8WrIX0fWvLxbhq/VL3DEvgncD021BQyFHRF3n6uhhsvQLAnALYOsJkn8
Or0EEyQzyLRp5Dm9g0AiKH50/NQ+M7AEP/ccoeoFnqxZXb6A+hd7IQcT2Z6gMeBxphqdgm7EKl+1
AMzl9aJNj172s/LdKHYuvVUzKnHL4zIzSIXmLA0pu31qENCmW7J+KuEkKCXrAx/rJ6gB7Ye1/NLl
4xfvqUw7FlIt4dNCYaRyflG2gjq5NT8HH7N1Xfa9A1TmcdjhElRTvRx+jov1OzXkAK+UhCmbVnZ6
m1wQ35ByKOuxWQPbuQemHKewgMmKQAfFRKGJhOSr7aLyrGChYpyJwpGDGAFI36QZXKM/oFVnGbK/
gxcFlSp4w+8028+zN/nQBZf/5WOc7wFp3//hTLb5S1mrblEv/zmg38XKYvUnvLVKJtBQHiqrdiQd
lgb3evj10sCKraKfyYUDQJcZfsHYHPQ4a9TbG/sxoiqgrKJZWtAe0tcZ6NYg6oY059foMr7OLuNN
baBVXwNxU66IzFegfSTvlx7luiFKHX5q9lCh6AGGKP8iHlczagS+czJ42cIaqSYq72tLD118ZaEn
nNzccPTLscUVUHYkhn6SAVOxjqgBkB+2Q11e7DotBsiktUMfDlYUZHnFpiMWaCuZ+9hlShW7ckJP
c954FNQ16pSO9VyvpuW+9zGeLAvaiou8nBFKgzhhjPUdEq8iWW22erlIBX+T1/0/YkSujnxAkCTp
AArxYij05v591nIU6BZd6JxNawI4ZUaEzWBpsGlFGqF9hmpAf0KvJVUBXix3YH8pZxLI+bnHHUZk
R2aC4Z+muH7fUSRpZl4knl8TL/TBADr0YYZlCMwzZTE40Mg96QkN5q1089LVOHxwskgqYP1oU3b+
b5eA+ibX+03rT0dIbPwuLQKC+Uh27fdR4D4sYtzJaCgD9jkdiqPMcju8jgBh9cllte6hMDwpeXhi
RAwgLVW+O5T5UVQdhiohN/i27dMGrycye+1/7Dly9/BQ63rxwZKgpV7Ztc/3r4zsapMgKIJAInfg
wC/mDZhPnJEgiH0Rh/0RI9XpAYtsacXXjob5rj1DDCgMVsPXmSBNSrXtBb+WtKTJ9rEI7hh71Mp2
dsTxQBR9ZkWXwgTVHbEGQnxWvLzBww0qRcTvaoWxRwivgiry92yCVZlr0BYTYB5a+xebkw8Iglmo
rn8Ni80znGD1ITtonR9swwLfHurBSDfyG3ts3g4FIyzsxroDV9v8HhyrSAqvUwVSVUM22CpCn8kn
jHFV3UDo/BQzFwiHEIMMHwARButzlIa/imTGkzk5SG+1aO2s3WwgmUg8ddevmzZCTNdmlDEWx8pM
+cNJvwqxhxR2xXvrrl3u7ye7nmZL6o0rkNLW4Fy1LzfQPUMszXaFFqVZjxKnbqzXhVmhQVrRxVr3
tpNM2wDmMe5Tb6k+/LpyY2w4aKytvSz3/lDfDlKymB3xCzX53sfD4RldxggTeAhV7f0rDkb3Wh+0
R3uAWWZMb5lGQJYXonnQFqjwPcqorP7xvfWlLGndXjrle5ho0B5FNTpmNhDhQ/vVNgrwh/Kp7LN7
8fx3CSDq571p2YVU6orwSejDoPVjTz2EIY/yRNajy2ii7ULoggAmi0ANIXpTmRAohdXaQ5CpjzZ2
v0GZmSju23bzao6d376wXhCvjiUsji7DZy0//TYjqOUQ/jh2H0r9onIOhQlZjftnGqVdCBCO6+Y4
S/bd3eyrUC08AJoMMyPBeUJ0sZ2qFTWPG8XHQjIuURP7HppHthRADAWjApk+3mL3Y/3qZiEgREEt
cDCsemSx8EBEwXWxbMAPt5FLioXKo2BxZohYseqVm78q+oZOnuIubynnZVRL540IrbmA1z7uX/eN
9fVvNh11NbeQT/F2a7zBXrkNC9Ccj/fVj7qN6i74b5XNsTbrHPl9XtHFmNbF0/ttHh9Vfbbt4FHD
gFORu0+PgFigutKx53sesYnImwc4hOOywpZayzQmQMDZch/Jpw1euSOcvba1vp6IC6fGBh2SrO7n
9Uxf/6GKjjlHpbMKmH5NyPY53FP9ImNPeHWkDEGfno8OYGU7eA2s1yeo76EVTOeS3Z0CVkPN+tzS
2H7YGQit5getgcSxylliXxNEMFLLdSlgnROgRucHb4VSA5jIdYlzrMzu67H73f3izPk+Volfnlui
y1DP7yMhATxl5NmvH4AbTlJbRmPf/lSww5SllAi88JjuXExm7Q1rh1RG4JFJIodJVyYcKA+CjnHE
RIK/sNoVkXFa+KFL0y2O9IsWGPlq0C/MJugd40XeTtU0LZfcjC2Eql/27QClChrbReFQDqI3/Dsi
c6ieib/M3+1zGn/FYX2vDSTbNUO5nfwJoaRGxlwWpFuNCRZSCPCK9o2f6dfSRtrflNHMxBiGO934
BTZbV5aPp8mLiDBtKy08ytVvg/ljzub1QCTugZ6yGh1YrQhewEXmYY3NNqWNPRcbkqaA01aM7P72
9WK1a7tmbkxNSlruGDgfV3S2Iy/2ellC7zbNG1Wgxuys2PkmsypO7Vh2POehifi3CWfpSWaQ/Z/F
Yf0SUEBA0cmyIxztawjTCB+GRaVb1QX4HmAdNFwhkm9efoFQX4fWXpLQ7P6OEHOEN+V7FMaluPD6
5pqIni3VSIJTqWUzuTQ4EIc+xM56AaSy1HRJCQjal2jMtV9T1bFcz/6JZzyRJOYoiu5ejLGNbmCr
lcAoG6+7lMRWdm6aiajY06+bD3IslOuHVn9OVMtOIRY6CALJaOjwEDKI+fjyMzbF618D2CgHsRnZ
h37DTqn+6N2JZwjb/mXc+pBW0qmWU1ZaTX7cn1ibE4Sz8t5ZlGkcfSGjCMkWOz/7uzDGIbP8aH1P
ghEaceFctY+39ht6AIY35OLh3n4i8kae0K2jZePcq2RHivOdX6C/dVvjKKjDmQcuP5zPjR4gmOlc
3fO7eNrcVT5efzqFRW7EOaqZax1e4aNIKGWcqslJJ3g5lwu8bW6Vg4ElCrdqnBhrl1r53tkRJWDs
5wD2baTn1znAeGN9n+9dHm4Ph06AFfU9OWTleSTUABzfxs4Bp+q6bcKNS4FTm5tORzIzvfxQy7Wx
o5eW79495Ielxfnp8ATfJXAkKN3M0IrP2ofV2oFbs3BeINy9a/Wt0PrBOrdT04CjZ/zv9pzjc8/n
e68j+XC91sphH1+BB7sv13IPXyCIH5304DrIKQcSrujYWDufxO64Cj8Wa+nZ5UKdLjUE0pUs8sWs
pl3UrV+6B1z7FbCBE5YSPrzv9d8huKLVkK/NF+Vh2krp+EgKfaemYZcqxfIRLYEtwHE7fhqc05tl
LE8FudKzMkog4zav60cOeB7FimKaMgrEdevuga5aemDQ6eMZ49Hn8mSb7xaS0yuFWA6s2ysv8no2
U7vLJ/v3FpGrzGO5cznWP+mYCIagq8Aq3p9p2mTftCdBWhWUBzd7X7mXEjqXweZEY28lfGOHY2OL
dr57/ICX2RKhyyqCief1SBR9oJt6J5px6aE7011qUkAswAeeJT76ep7uJuDoCYTe5/Kunx5kWj4t
uVY3rGWXP8vLFPiwcwHqYz354zA7HGr84IGJ7lePSvPX4QVd5rXwsAGKfFxn6ifdHLztXTeba12+
k1ymLmrbzYpf1Rw/M1P+o5b7l7sCixZUyJEb8dmIF8FDdjPaNtfqJRTXVPX99ax4SayZFkepckIl
I6xHLglUPdek4ZRKSpfakZbdpV76IUoqvL9WU09Xkqmlh9Opds1Ufxi/W8PgwEtQ0F7oapSYBDoX
YTMp8dkFSIm9nl9LULQPuefcRj+EfRsh6utwVbl1PZttc7MIB4+Rtmi7SwnOh3dy42KPdZxxKI0L
Dw+M5mrp1/Kw2MvX1veukWP16qP2NShuKeh2iz8ikHcRXImjcnu1q9ADRQkuojEDvRXPNXTtvaP8
0PlAmQy0FCze+YeoSD+fsxkdAMJwRW6d/A8ixn74roX/WzstoMY+Hr5f9kMeoeK6V9Dn1sfzD+zN
kcgT/KNGvzhoSYP0QwVf+VxhYG2vggtK8bVYgsDdQor2++Co7eEnC23ytQxcyZz7dAMsaT38PXXL
0xuYSDnYsTAtheXq0AGdEujAwigZQxgVp993/S+moYKa72JHzXyOPUtsdDXNZdrF4/hwGlAEzpFn
v8G99f0w99v/LbwRUP2ljngai/w+x7eP9vmrdQAmLjYheC7fwsfTW/7cXvPG47ARIKADE/duGRrj
k9ryPepLQXQnCtIWAf99+0i1nY7b872uHjE82ePn3cNdZpyx7a4uj15I5WqgOkWxTulxcybQK2Z2
F7LKXMgz/UQT8FQ/5xaby3tS2GFz+4l3+J+GLKg1L6x04z3V3sz7BKIux7c7YN5zZpJXWy6Sg5Ju
KTDJZzyCeX6amT/ArqT14a3Qn8fVeXidt32ON13dADiYUNTGIiA+KiYguV8I/um+H07NLGESn6iE
ph6EPXilUCDupq6a72f74qGao9UOVP16/XjkOK092D+FoJuev4PM82LIggjQCL+loIDZ3CYrRz+w
V057/Kv23s32UyGFRrWiUqi8DbvT0JjIaj8WnPxgIz5HlPWKR1TVNRYvv2GcTJVh/JoOxbfjLdPo
8OiaUttQXpxeuB6qS8yrVy6hOjJfEwAdBKN8//oG81IY6D8I/t40wFfNn1G+qTG7786TfK+UHGq3
t0oIp52bTOu6K5vPoZYfvASxHeND+7T2DTtoh8sS9vx6ROb9V7CyNCC2nf2KCONxkE1Vb11Dmbsm
ls3dtnUEKgC2+67eHXrZeX+HNwI/93bYPEZVefUiK8GW2qGZTn8IIkBG0vCBteF2lEGx+cZSCKdg
VymMwHUQ+8W/jM4TQXWUuWvtlowSWQ5pSfXhiSegUx7dMYGSCOZOVUV1oKnV0iCz/dIfs51JbIzb
GtXOyqY/e2/NzrSXIEgGtk/ZgoRWr8vv8kYTPqxezvhzQAmhrx/MqfE8gVzWVSV4+8h/lf0aGasR
O6EoEMoGkyzttbUqsRrVikL7Shk2r1Y9H8y70RywQ1SvT2Mq0+ht82GbKixRCI72nYVa5abxcgIM
UuptokHTi9ELvf8YbAWrH60oxhHGdQQJutwh1GrS6EdTflX76YzDbdm3aIwjFJW6OiBmnCKp+IjM
D2AoGuV6tE0+a6hyQAvqQxn05b+CGkxXcXpWAmJzhIi0m6QBrdZtOJqvBqy4ISErRCPs81EA09A8
onKoovpGoR4iRsWMjCU9AgCX4ATL4pR16pNQfhLXS+ONgXLKWe1ILQkchLaez+9Q2K3fHgsks+ah
/paJ+Jq8Rp5L1uzXyaPTixmGlXpsrctPRTCq3PSnHs02Fb9HLmsXVjtXvS0q3tmHkgP8iaWxgmbF
/Za/EQdVcE0b+j6dG4gFMQJyh2UQkdvgLke3+gIyk9Ez2LQy1deTSnAgoLTjVa6Lye/bVYoGkV6x
P5FQcvirsyn1CyjloTt25apTnzKw4ig1Smfu1SDYBniIfCB0tqodbM0qGGvAaGV5MXPlMLpG8q5N
fYo+pRjFQEs1KdNWzGMtHnQaJX+M7WJtLpRSeG/m78luyRTWlSsESLl32MzWt37R8crg72uYjioR
E+lCAhpBW2tkj/DY88fWmVjl8hsqhBYMA5pNM7NbaJ4c69yyn945Vr6xedmTTF/Pzls2XP/u3ADY
AYywJj3jQva465YE6vNNUK4RKGvLqsCwO/xgD1vXY7QP3hWrJ728dFJCMxAELufrZuaDNhGFNs+h
/k45U4ovE2+c3+5mQRJb9/L9w7TcpNHQjAPi9ZREJ+2oS97WT377Hf1KvEjITtfwQxuN0NUTdTJG
h+r0M5ssNMb5o2prJpqsGu8t9mDc/85dTzHZN+JYeZUy1z0fmhymyDQF4W4z1Wlj5qfWaQrBuD1k
0Gl/9oPPAv3F+mmVXJ8V1Ck0fTd/FzdEPkbHHh12o7KOT8z0dsEzEy8wnv55U4JrXandc8aSvwT3
7dA4P7Kg5GH8usOEyzS1W/8+c71TnzsX7t3WfNe8++p9fy/WCHrfrXm28ftZ36w7v6MyGmpab8QU
Vt4dyYFh2j+rHf+imAYhlcGKogn67LS5G6b7hof/DZOQ13V2lja/xIX164PZfa25j19aEsxNrUsq
RO3t6Pcf5WD6WyQHOMowCDvS0/nqnDcIPOGNc3xKddhq9775galFN96VYeVwh1oa4ETvYVi2BSn4
twoEKTR3nQDuDncFhc4Q2SDfPt8yvRN8Ubp/eMuhm+aGcuq+N2hW72s5aw20RkmjaxShWhpkk4Jk
W8RFvD+9wVECEgBxonhMdAuPy7zn2gAZWJQZ7j4c4Bdd0+u12Xckht7ufvlbV78o4/kontKVsb/s
u78YGIySWvlasZahgABg1hQPdEL1ZKNVXFk/Fh36TykeWXYNGH7ti+ERtKp5HfzpH/+oLY7ReRY3
6Rz7v4dD7Rs9Sjx/xo56PtEGRYDKPNw55mupSSEhEk4MfP2PHuDA96GpnBoA86dRuaPPs8yP/nS8
NHtX3cJ47JgPgXRuhANB26Ey1jZYRoXUoexUPT+V8OYIIncJfdWFlroGdJW0Br6rfzupwu0fAeQX
jklCXe6ov5HnkgBPos09b5d0aFRnFnvasCaP7WN8Gn8CbKyJWc/EAQB1Jnpb0ZFfpISbVzS+47Yp
K1+quGa4RqgUTj4eSiwbpdxjRw/BvWb+WUk9ynMKAXoKbiMAuQph0UpR+Q4LwIwq0OpJ823AEuOk
fOH5lx7n3fjpvraerNSm718D0FuuDmeOk8AzrrupXh+XX2Y6TzIPcyWG8lAkghl1LVayw9w4JLyo
UF8Hdya04phEz+w4JnejXEu+7BD9Z3bI6BHPGpl/c4LdQTZyuG/bqR5+pC5W8rNYdbAYshSSdWSM
+LxVrP4jJ1/1YPeNK6m4j/pl+NUoNkHoHqO78OlcVb8kouHpsVW7LNkhaEjMW7mHlHqplAYozfWm
JLO/yUW281dfpKPUd7BN8nibQd8HTG3zLhyqrPU+k1e9RCK92/YdVL6yNxLfODMxtQmmfTUYuV0g
lFbqq+HQoUMLzkV7jWasC8ywQfTS02rw/S/qnvK2AblaC+H8KtmUgzwfOsbn+6t9WH6/ZcY3hg70
bUWcjS9+tfXLw3lTzYyzvTTuT+djlNGnecpsG3K78+iD4dG+uyESkmmdF4hJcLaoOjIohd67CfIN
0CO1ktP4g4CmlIgE2HjzsIXG5ZEX+fN7Isr8HP9+NWERJCvF6eFc+xx//tIAcJSthqALMt1MmHSe
xYj9gtLoXSu9aijnv48z5PUMf5v4K252YdVdkSVZBay+NIB0L2LNqwZC0jtJjks7Sbb/eeyK9ZnF
qUZ+/0ZBS1H5bf4v+1zgBV29snWlsQ52ABu3e9m/FPvnqRDmfYwrsF8K2WUth3sl9BzQ5STix2Q+
K61beyx06rlvISWomKXeCxlIpGoA5SB6RW3HcuuqHaffAIi32zaodbYPzqhdoW0XR0ZYxtXSq+RM
n7Z1kmhMABWF6G02wxFSYI+3gOaFUedTM118dIzLU+ZF+O7SbCVyL7AjjNQC+pETnAvUP90tr2+/
54YfuYFwC0UfL5PpcG17G6z7WdVIf+6XRdg9hWp7AfaD65gaxQ88BEKHujEC6lOdL13h0RnnSP0b
Tfq3H3YmX1K5Hd5cyClV55V3ki3dWhsiN+7lTVDh8x3Eq3ktQ1sLWuoxv+8K2IrZ2rxc+9iPWeSd
GNhlZuK37TI7ylyF+rnu/CU/En1d6Nj+JOVsfOj+1vQXH/m7SpxpwhJhnQv43jSL27obg7r+OTc8
jOKoeEwobXOy9IpH76oKx3op13EDyrV+NbvInwl2FmZOQEK3t8/2vCzNYL+eiBfFB+y/Dm91b95+
1y+nvxhG7bA83N+SzZk/X3RVfig0bkJbfA/OFyQBgOPf/eDArY73OkLde0XF2Iel8vc7SAThzbG+
B5iEVrs+FLKNYzlJj2h+23PnMv9kq+7DIJs4FbPFdvlUK8EXpO8FWOc1mJ+y17c9MN/OUTz7FN1e
nbdlVq21d/5l+Xb+3L1Zq6UTWdDhp1JJ42O6ValZfdfn2fAfzBdqxdKSB1+L9FiEBz0ivc5+svER
IDfs3UDlk73uJ43AfaJ1nm5NTqCG8thv4PG8Qm0qHE0aNtXeIv0cqjMBu1Qkr02OQmeNKQ3/X+dG
VuQE25ht3Q2V5/eiCPgy/VA6gF65DfVFh9GCF4a/C7BEYs1JSNWHbvC20pnA+8TVFXxYUcI2r6YI
kMriAlenz35rwNrMAoC+V/cueES1YmsBPEEtA9wBKkNQVBynWd3tSdj51jEpdMIApAKBKsM8TJQk
tnfD6NVYCy7EN7/GpeBc+7oAjmdN8AjvDy6EVn2HwdCqgmkRWLUU4YTrc6QBCuxxdQtl4oejcL04
zie6oVmagUBIbnVvhPeq8z/P6tx90bwwtcP6rmSgOWfWMsM8xJ0M1xfGJbq0iHt8WEF1XGrRVTCJ
cn8Y+ZXvKQ8VaqBy84DTDUNGlr7stjL5DmPIeB4xmvGNZpEh/ctWqpPdX0PIEHlL/EHp8OVpzyQa
RZGOxk8d39RWNBKh9oyCNpa7eyc5IoDjQ1yoJZzaO3MSQCUP308v78Yl1ysmgxg6daG412auF/cW
UyIwMFDAjVQ9JlD8NBdiaJmhcVfNqVOvgR+2h9Xm1cVXc3BpCtv9IUEUXw60bkTJOPmGY3MRl5Tq
eF5D4gVG6khYi7wDiMxKZzV+cyANiKtd8AytLDbVRXzY+6Opw4TQCB5rk3iiv8/xawtslSYQIzqF
yf78LrfdPW2f/P0hN4xfBMah0BDfEUh9vvSVM4ikT4jfL/iluNF0aGXIjP9mLKw50WRTdWI4TY79
k1AYP65F3PhQWZRbA75f1cGAL6aVl28NKFcbaxe6r00E156FYYTVyS/icn3VnqsYZSOjO7DICr3I
PeOlGDNpVfVSWQ4WoK5mRrplyAKRMK8urS3DTzpGg9ksKAxVD5AokokPPSUxC/Leurg0BwyGOpNF
qCPHA/RnFLcSd6eh9Hc903ylc1R7H0O6tDLdXPeOiwMMRPsIfAHCuieNcjfUzddpimnKB4zPXADP
9TQb6VY3FPtN08Gi2qyma+SvFi+jRyaITd3VJPN0qzQHAwoZWtyViYe2XCRpuOQXvfZuZzmAZota
2iLy4ffao4pItce/+qXdHjWBAVZAYkCAIC3EJarNZkeNbLqrSLT9MdcGzerji/0u+a29NNsMmdGT
fJBeIR08ZvBW8MkZe6kqcEwW2vj8nio2BfrDg9GIbLjPXn40LMB5zUBnK5Nmzz3Ueo/t0dLv+9+S
2QJsR+o+rtO0sX5PycSmadElO7vIXaPTcbMjD6s5CHpHvBHMxFs9jbxRt8Sr0xiAAoHQZCLqqk/1
CVdN3WnqJtyENGBxNBP6V5WFMbH+BsoLgAKSs8nCiFeUT2IeZitTq2tyB4nwU+9MKS/QcwsFGc8e
+7y/UzBzVV3/7EyTLh3um5utgXdJjZQfAs/okUdxwv+TUuCFuZpovnzXptekO+12g3sLtgDNFdCj
aecn6Uxnl1o33uQtf3RfeG7Neb6fIF7dWfnpFbqm8X2ObWOxaD42E7qE58R68vVJl7dOpauewghb
by6+vEsor++qYgCLEvJtBdvHdQcIodv1oKYdVzLrjv+nMc+66indKJ5OS43pzKd1Ox7VaDHo/BI8
ASzxZOvJrNvvv1e9BquYJPVuMunWx3WNb6MX3zudzbrdGALvjyIuS07b4v5vKXxUR4MLXbip4Ltq
RXas++lNW3tXURkyWHGpfuQiTSYUyvirMYM6rne6k+57JRl4748GeWcwSTwykOD4neTvekO5fF+B
Ceq4gGkxSfr9ft2kKFYmvmzhmzuTbjLr1+Ga6k6pOCsT3JxuPM1M1YOdeve0M4GVcxjHnmGh21k3
Xdu4EmF1zyRO4Yk6eOCu1SzGMVtRw7RlnWDNwlCOZuJ/Vr+e+BcPN0TurDtHJl/Li+JUMfm5+FCk
GWXP38Vk8xNoQFuBQ6du//HzOHBUtyG8DqHIE99PB623XPsADSsabCsCZfFx5SSknhkWJPBqPvMv
xqid6nc9+18QaPCeNM97cfgIM1iWp+4XtOQRfvAYQtONhtvfIiIw11u/ijhK+NU2cauw9v741cH5
ZAECT4BBkiNvbmAa37aSxfH1/x14HyLMIc/tPqmBxSnCg0Qm1Cx5cmS3ss9xVqbDd56ucWiYYJY2
0iMFtGTy6ZFnYM0C8S+TglBMI6T8nYFionM91qJ46zVPCeNDm3rsDjgeq803FzEulC26Ew8vJkmu
sYu94PpwN5ws/sbXHnp2682FWENxxMUIFB0Vcct0MQ2zJ+bTOitV8HQ8m3gt2/pUnHVkZ1sCjXi8
+Yd4Q/H58/H7ybPcGPfshpbRehTOo3D1ts9V/5NnqrtvvD+uvHZR2I9N9WLkwszGd/d8SpdnJUKN
6dEpqxrZdQb0rZr5UYpMDSX29q0RKpt7QSM3LqUIWEjV4jAniPUA46THETjiUGxXT4aVzQ3iZ9o8
RutssyILpFxe9H+h4gSTDUNB5LpSmtndAjkafunveCvx1vhvnFnqyEZIYCbII8haLVCQIBTq3yL+
RKj6FyJgNuJLpjDp7l6ppJrPnSI66qWSel4nyzvQ+85O17ezweo9NHZUxdub9k2r4fBIs/bweIOu
ZKTTPjVCZ9+5A12+Idkec3kgeGypYZmvhpdiX+peoe7K32bfVLeMwwjkdRhtGS6ttuHxvuMNnxvn
zx7yaPDVpNoHO6sh8xyhZMQzrkxNWjODr8fNVy4/2p7ZchDnhoM9grvM7K731YaouUcEV9htp/Qh
jG4dNin0vZKVotDhPhA5hm3tfY6HUMwHYSLUZwzhJeIImmT7u6Xam/TGPu1dh+R3JOCyxX2+uegY
0W24LEOUjI/N9HNenS8nqmZr8kqcxcq2qqEMvx1QcbmpZy7bplGmeWpwpYJb5GHi8mMf8POBsp4J
Fi4KrCVA8wHqtPigQ0zJT6c01w/IyOTUfW/7kE4IB/c3TuPl5QkDqouD0rEKWsaBtjiAcXo0gUiN
IzRFdzrTCGA+vXST8JdQ7iWEkNv5CE/gjOvg+Y04drfWV0yg3/65nqqf6oSYhqTulJcDJJPJtwUf
NrxQbnfEx3oYxGOydz3cxAOD/N8iaS7vOil23bGl3TmqzILIooSzdrxVIqj+ei1aLzo+m8YxLtz+
R1wfsUuH2062iNTDEV6Npa8bYQuMQFAqHSdEd0qAE5WTDUbMn4g3Y4uc2MsqC3rCPhLyzzfE0DM0
7xBkFGlwVBC9xlxaGC6g9Zhpi4goY8eJ4CzOh5hlzDHshwQJm+JVQm0EF1vHp7ji0pDubvwlPvbr
lYpbwFj/FH7i82RSi9Q4/1xeePXJW33ak52z+CyueibL+Y/dMnC5ivdnqFCDA1sznD3NFzuW6/s7
cP4+/Ml9w9OGzK64NZ0X4UdiEV4RuydBfDdWhoWMD2DHguK2LpoxyUwVMO5tXTQm2bT9550l9kkC
nY6B2Lvs8bF5eoTJygykTuAyKUOnng+ADM4jW1ww8l1VvO//iDxyILO95V/m95xIcmlYtIOUhsGu
pRaT3Dz0+EOJN6Dkdx2TPGChLstk8MrDtoTGScnUj9a4Ax8DALXBHRbJV/+ncfZn1w+BPCpLDMFD
VXWXVJdWvDtKJeXnGLwvbTlGJMYviMUpf4+PNqSVpdvWH9Su7K8THdG6C/i3TnLNdu1Z8a32xNJ1
vA/v5a97Dn71YvsuKVEb1TchPXBoED4SbjZfxNKcQxgh/9TOtS/gia/6V/23cUyyjbD1/ugVyVG9
98r+m22rPYu0Y1DtuYK32HsJ+bpgopQg6aFiukFPXmEVYr9qUdpCO7s+BdJaGAdQFam78LXpj6pc
E7TjOX7UfhoXdZc2aL4MQgUrNnZqAjqFdn0VM090EQ4h879XMNHFVtrpTrxYvSmLhObU99O7aUCj
AanhZcXlI0J94svd4kNqvNGHO0LOUrjkJlCoff2NqXNMDuRM3CjCay/vOiHSZhMo3m9l0mIT6gSn
2gbc7Vb5eSuOVOTUwMYlfBu5ALFKbZ1D9U79JkDp52fZxEKarrcZ9e7MMHUvpxEpCjDLgrtoOgtN
yxVRNwuA9tRrcQdfkYfiKzRRuKty4I/qYK/m4CviAFtBaMVlBc3OSxEVxfHwYZSX2H3xOPwgNpNI
P1JjPNLvenndyD5Y/R6QtOyvbxl/n0wCzF4Vargq6EHK0Epfgo/iSLDyo41lJxILRWoboVyq3hnk
KxCS3zUhrqJeHDJxxESPjA9AjabGPbpuxxnyVZt0Bibic+Mep+R/MQPU0i415MFi0vmqeU4TIXFU
J64PaCIdaW+UB0SNwAeNTIQrsSHFiZoa53odAYJqCEsgvXOQSE40cKDdbqpSb60qrfFwVx22hmPx
O3RrFxBIohGb2+TsjiVBkThbx77DbdgU1JiAiCNo+7w/Szbqs5m4eSZtmU47CjKTSB4j9yh0z/Ca
EeHHFm4zXY5uMeLVhbKFm5BsSVmdmt7/kySzen9VcTF7pgOtfp22Yago9fut2Ww6tUvKoboH/wDM
g5HYV1st0EIzrvKqJK9iwYOGq206wTer1l/HY6iPTotHHrAoB4+YLwDXqGgViZhkyuU6xQX9gXwA
ja9zIQb99In1VuunMmTIOJOgzfS5KFLhiNy1fcjstT8GpayNtcLqIq1pDuq/C6JVl25AW3u8lCTA
7TC7Xd5r/zWuMVwf9EFmNFMkX4lzMI7vgRNJ/WA5eG/onAeDTQjScj243w1RsXyrPjErov8a+t8x
2yIqjIcTfzqdpNh+qY5GySLKdnIi8XW4kQHBYxfN9ekO0BB7XZZuPEW/4hHGGyVeZqyMVhIWwrUR
VUay+peSzgzKgWYEo8aKrCsIVsdK33iFvtTOgEQ+uq+4QM8N6nn2VWnx0W4ls2m33u/PZndViZTX
Yr26BFhmt56B/0YUreboX6GvBO1OM3YMw1bLE6Wtv57H+fpsDf4XX8eq2pecYjC+Ia9P8MbHihwt
BRVBkIwy798MjbQ9KoPkKxw0pbBIUheLXkShFyiEoPEcOZo78S3CUIQwj6IOJmpwEBa8s4veX0z+
/hOpShxv/5F0XkuOYksU/SJFSAj7igeBvH9RyIK8R8DX98rq6Dtze7qqVUhwzsncuY1sC5I4w5m3
+I/bSUMmfazUwyA9LILPlh2BvbNFWGU1FMWkGL/SHI2BfeUqONlBz75sQ3j1d8U+RM7I1ZBITBoP
fWjwPaxkQcTQJ0sZIRIFlJNsxrwcCW/SAskPYGOL5ZdAWGCnba6j7AncJdidnOkMmYYUEe61SZUh
sF+Opn8g1y+rTmrfWyAFIzDLgPaMM+C0l4uTSkh+sADJwLCUIpQTf70r24j8AGmRKIb6VDyyN/7C
A6W1fGDS1tKeUhuJKsV0eDzZacF7BciWzVjIIP83ZTDfkBpAkiBQ7MmPG+wGB7mw/78E4DO7xl97
RXEiP8UiW+DG+5GzihZPdL/SG3MGNOmMpPb624l5oP/XX+zMgldSqQ6loAcqJ9LA0LgBaNcotVzK
R2pODDyiHZiPwVaf9azoycfVl7QTbgssof/3nZ93nVkJqj3wacBx3gczjCp4zF9UtrwxVBmbB1tQ
kpP9/lf68aFpi/9145uiZAaQ2jtN6JlpPzLKWf7QIGDWHAoKauxQcf//2JmaDG7zGuAM5ArFrHTn
fw8P50b295INrAKxkIkA6MB08cmneFr8r09lG20t7jOpNXEbWiBmp2wTSJuPgLRbDmyL8XMkz7E8
hAOpP7mfE/ryNjjWTNoiqluQVKo9dMhMMh7zsj9FZ84b5HkWtLwgbkq6MFkwO6JCNyvv8CU6xKLh
UqlxpYiXOopMMHIYRzDJJgfaDmrKBxBFo/+jhpZOhpaYEswd8DrOH2bCaOG84Vi2EhKcYEnkpyn9
Qd/Cl6H6i6K1oETI2glRWQqCHKr09zIYkHNcnkx+BaSFodDdU0z+nd3Uc3Q5LK/739NFgqwzhTjI
yxMmZ8D4ogqknKY3lyKVu57Z3w3FL4+2+9dKSQsVP2i4TgP+H5yUCotSm1ZRvkClGsmZesJP9v+z
28A8kX4BBJ+ySVbb4E0LYCx+YYZXEC+74pGTsu40gNcPB4N3GGGPP5SrAFTF0ZmZy3sj5/TucKA3
4rPDnsQV0ZaEOnJu8irMHkmmoQqjPAzVDpEwXI3E3mYEochTJvuLrFwReMot4RfeOe5JGgY6cgJ4
SZ3467tHr5QuXf4mOyBwEreMx9WvNqez98O7VPGVO7YufoH679xRjn4BKqQFN0Kif9Hr7pyIYMVK
qkJ/ErTOnnkPPyp0VVylucRey4GcbzUSwm2Ri/jPaELrRScUjnDBpF59uxpPABLgxXFRrh/DR21/
R5jq94mHT16e3jtNH9Om3wis4JysD6PX9LJWR8Wh8hupEWCW0m1RHbedxkBFrnZo+i3Nx7swhqwc
V/Mj52PUiklrP2HyBpM0Iblbteyf6q0Y7R6e2C+MrCUeU50sWo0Mcs/qIJ9SToeLOsCitjHQ4pNX
2Wv5y9GZYGmnXt8XJrxgYE0rMILKZf7ov5xnD9JmmMHYDCwDbkrhVH7Tf0eXqTKv8aUbFFe3hUvO
3IgbgxtSbqxQIDR3vyv71v0gELiFH++LXDb5Jd+kMRCqoP9FhlE4CnnpEk6rBR/vg8tt8o6yPmH3
UFwVv3JR80fSfyidFxzzGURxCME2CY5Mc1FRPGCkxI/Q7L39h6eOjgi2WM8k216T2lPt5/zpkuwe
m73T+ueX3s9/S2uj/dyLpLC4uq/4z4RU3N3dHawGLUtKUzqrZvJaSyVKYZnAS4FlGEFKzjFJPI0B
noVA+eNXI6ZviaFVwiabQZmyIQ+UW5793cOhlm07VxdbdlpZMcyS4h73Zmy78FCD6lfC6QALxwOF
tZPgDNBVYwNvowSWDSN6WbPeJdTWSnIK805FUpPsXhdIqn8n10hjH5fdjJnnKIei+g1vExYCQaff
zuEBtCy0Q4JL2SRARVhmAh4iMCMxCkkVLCcBuFFxUurJvsnZZiIQwnSGPPM5cl/wKl7GQhYobPlV
apE+hL14vMJ35W3fTBTzeJOXiD0Rn4l9d6wupWjesUJBXathA1M4ajOKLUxy+RiuNLMPCJOn9DLJ
eqKGOnkEynhNpE74x2MngqtRs8KxpZ5nXQNDLxwt43ysBg/E2vjK0QafYrVznRbs9HTztG3x3WdO
7yOIHhHfI221z+4lgRFybPIpAGHdgXgMODM64gHCOMV77MKPxsAGYEj2KaocimXptG54uVTAoAgz
A4Us0g+sPC7qFakII01uFR7nPJBN/lHc8zyHO9JRwiIwQ923AkwZnTtfpFcmwgkw0H8Mnj218+wJ
tRii8UD2xQPVl8xfqHUkX4cdlm2efiMkw5j3WIMUXyj/IEuCPZmeOfzvrTYDOwXVWm3YxevFC84o
rAz5gFD/DTNynUQIibgKohu1Kqw57uy0lZbowKlsJWYUg0aqFfF+J7JyfBmv8DDAa8wMMvhZ5AB1
a4IhoLrjWSauQpwr8ZUg08tSCUEe0stA8CqeuG67P5WhLaxC0L/P3BjBMsETaYwrYgIhRMw5p5hs
YgIU83vGE30YDb7cRNTQkUbOLddHJ8hRegZbx4dLdOHIaPAXZCUkd24JMC4vxqLgOSYbrsm8RBaP
ABBXqNPXTgXFCb8+kH9xtat9Sbpi/ZK4gkKCdC+Yv+4vETqyYrMVzB/nqO0V+4tqfyZEIy8qAgTi
j2MSSkhqgtZHt4cDyUgBsT6D2VWITFWHhg6L/9zlNUySO7A/iKtZxuAdtiL0fbBT+OZfaEaQoqWO
ZSDC4KeCmI8+ktH/D7UtRj+At9V/OWEracwIat0xqBGq3hO7SWZhPULQHpD3ifeaM8R8jTHhxLJk
gwUhRA+cvTFTtzwzyaLTNCltaHlDkaUrC7jUl959oCVHFO6/qb5+jJ4oIOwWyiCw3IXp0nAcERIh
+ICc/XFinO77DezYJCETyq0ftTtXh32/i13qoAYNYKbiiqwL0lsZGQXdPV7VEAOFVSX/BtFgH6+d
51DurwT4Bt8UZx1MmnqvvwA9aE7JC8t8nb70m84IoLI3BBFntX1afPCA4OXuQ/Ogif/HGc9FdORY
JfGmHMvh0ibwzRJ+2AYpmZd3I5xJQY3G2G6xa7IPfdwC3+gm/EDY4T3kH5fxCwjpjVOKzjlGiiXw
vl+yZLncTyS/MeY5EkQxTnmSPP5gG4MQChH6Oi/jIWzN0a2PI8RY27CrKU5jq3htQj70aOXvS3K3
+/DgYD3wj0INTvUjqQcvH/oTOzfObJg6do4bob3+UMVKNH2ON/qSHy8GdvDOg08iXlVnJ5qjUMAn
CGWAj3orJ2IRNxZmYcQTs0+rwyqWeGkC3SLshOZ4F3hYnEX6oFycZ9YYkDI3g+u6vW1j6P6JGvMU
go59L6Hb8enR0JJAh2INyq/+9clNpJ/IKV4pbuFGihKGDohuaiu6z0vUmn+kT8IMrTlAPGqSBiJz
Xx2u5yP5JGJeKKNh+UYYye4Sgys8ekHKxcqEKTzT60s0PUDYthvBu080HNtp1ocKNkAlWAHjcWZG
157JcITSgyygjJRbFTo9OGU/G1FvciixUbDToI0Hdyto5VOKwMll+RMfOvIljOjagTE1AObsP3dq
57y1Dupc9bumfwP6W+FoWPdfWza961TlBzaoB49TiP6X5HngpP5FVtyammHBnIDMMDpjgA1QmjUj
rCOdyHlNxnl0oddk4ZOlLnHJNNgcrnoXaO1KFbp70JFhOisMJghlWKKgpUD5Cj4QMmT7tei88pi2
5xWUHiVFuC6d8iAaAcvVxsBQbHeSFOh4wdFp+grpgCL2xmB3vBoAKz9Nm3gJJI7Yj5RoNdACU5nr
PmbSfMin9MVHYsxBFpzf+A5xgaBBmnsSWNjYTlyqwdaozSGvMU4DJCWUDNEq4+oOF9fAxuhKrKGe
QjG7g+w7jsFAbKw5xeRBYS8uQpjkcZISrBg2K2n5oxczmXZEojRENsiGRq86sGi/eDqQS+IUcE5X
yBWxQJ09OaeQSovdBgpO9wpMiY4R1QH8kRRKB+Qk4cdcLFvBeRO3ewHKGMYTjYX5lQkfREc4c2VB
3IM2JJ9I26jwoB+e5MOSgfDwVh/ZpxKSCVg2KCe6zck3UO9+cfSR+OW+tmljPlIVRAvUm28ZvCdH
iTFHEazBg36NlP17SP7uDSltbPn8uIo6ZKis22wia1mVt9G4w4yBKW+kOYJCQwZbjq4gLJxEJCNc
ehtKHJIkCBoEmhHfIvi8nW8qcj7qAsAJDUDaYKrGp4dRO6K+PpJx4l7QaFBx4FngsTopTL+Db/pM
L70fyqEbIlyFxWuh0P61vJKBKDFsJQ4mCOYxHVawtiNaI/r0VnH6ZFKKowITY3Yf+EvXjjJ8KQku
bWZXVpEx5jgcNGCIB9pY+nkq27+38keuIcHRbhMlBno+UxDDhow2GB/iLIGCsLGt1ugi/RVprthU
oDpmc3wH+ASgCdMR6hyXOQkS11RfCDCICNVHuodDKx6OI5xXXP7yFo/d5vrTg3OmgnYRS4P+5syJ
oEcQE8NFYA2PQRFvLbY8JM6fkOC+c1Azdsjj5x6/l6orkU3XwVUON6oiREj9W6/orPpGWEqcxC89
9drDNyTuzGOPwOsVEfwbWzUqUh4ecimO8f7kbto+BfpUYuZF7349nJzQY99hk7kehGuQw7rOxzpK
GktWCTWn38AKOevucEFDUSOJvng2YUTDAdFTxQHg7DXEWwY+cPKbGJiZKAfkUSI8Dp9pEdZDI9VZ
sAVo/9E5Ce/4u36wBpDN4gxXh62ZxM7UeBnjZ6oe8EkzsQc7U9C0eUj4fXxGl1eQQXHe9+aMIckZ
ockgMsu7mGRf3Wal3RPz1TNlN+eq5hNYE/mMyQOsScIyNIFcIHdL0CZBLxkKfI3RKp8L0kShrR9D
hPJRa9aAc+08gxeGnKjNG95Y3GmakNXPE36C1tuU9oZnDgtqaaJwbsVyA7j5IAxw1OkB/4eTHQZ3
sxuXXXAwi1XWZY4iRzAlhkk9Dh/2SdUf4SFhToiERRjBKWkzCinZpFZLHlGkQeKeITbtq8H76jYx
RvPQffdEwMFGxkdBgBN/kaaWd3cdaGE7fO5RZQB0sa//4gHELIY6IEiJmrbwTBP+qDX6OSPTR6UO
V06cY15AueKrs6+herI7qYFlYxJARonsX/1t4dChuoj5XMqj7ipBBIeofHtkuwmiMc8RPlvUQk8X
b1/nYu8b8OnxnHX2uBLaEiN+dFR7e3aGOhUDh26XRzxkG08NB2H7y/75x2i1rcbXfu2ck7qbBdc0
SxOIbHMciaetQEfNOfv6Z2zBGwG8+pdXH65jWm70JL++0TW6lHGSX4KMu9FtYi2EtxxGAg1JG/K1
EMzMy1IAeJItI8pBgmlQmj8R41NpMKKMNlkg8svNe9qw962hMeyBZwfMDmLeb8QD3AHRIL+lZgtu
OMZQ+dll7arMwlpOObRSMJXlBaeGNpsUBPv34JPUc56FDf8wSWkursGF+cO9yx9YSBZqTNj+3BJC
ZV8nFI2bB69d3Sk3SxMfr3bIdjnd7Mk4GGNT6Ynl9j1oYomzfxJbyZpCLsk1SgIjfF2eHqmZZgVh
MhkXcyRJuN3FNgCCLeoCbabsv0MUKyRhmO24hX1s8qabek8rxKIHdqgxnnXuO0TC1yA1yeLYBj6H
VA+VgaD1BPCdoQ4WKkzn/kofyI6kJLy7fLD8swryBVaXMyKDRB3h0kg55xRdA2m9vgFUSLY0Ewjc
JdjFBeBn7LhmRw+t3qYVnvh+0j9w44HHDa1Q6BaroJKamPFMxqM1loZz07vA0qMghql3R47BEuNL
PQYnS6TtT2eZbjYrGax0IAt5OPxfu2SVsKn6z+CEN+oVre2ZXWg/ZC41Lu39nsXd4/WjIab1lCyQ
DwW1bTMCkdHUlO6TBnkHhI5bBz1VD20ymhUaXcr6hr1Bi4rfCM+7POV9rpIqnSsCVLHHY2QUWFCe
GffcnfEYRaioanAYCFsc6+I1uNww0WpQxwfD4bCw+/L45fhaOtvttupZHIJm0k9sGXPIjkAhULv+
chzhKWy8nCzBrZmQaPZxnO8pnhm08JkHarRyH53mqMCEx+IQ5u0hPXmFOY5MziNklTw6H2ZI6EgA
t8b6+HQgIAczBQK+5YywmGza7eUby4/cX8IePPAaON3PjnuLcESm4WyphDlwI7qINDiRGXxBIyCL
7QMNhhbviGuPjGks+PocajUyahhGoDfsZfitGHwAR3t5icRn4nd05iDyfGCnM3fV8BbJsLSjDUZC
+IMqeBJSSVEiMbnC6xUXK6RkznXS8EiePGhdsstYjHIX6iBLiw6arbju3ucPrxnh3wCsyUikawz1
qNHlaEQcEStkVe8pi/Bhthz1mL5NMnj8I+XUzTsRMwYIt7LbWSBegpxthDnkHl0yfdJ7qkNSqikh
bpJRSCo7vgBfyMhAi7hXru9T8xQh4CeuoykE/04JnUbzOBdfBfAmokjM4YtVKn4uFb4+kYbjI/Hi
vBQ36oB96qMRl+AqrZIOzW+dlyXN2VZH6OIUkFLYV3ipyi/4xsr/YEYnwRIxS7VJrXnvGRk/y2lv
8Vw94DlztUbXn9u8d2/WGqiD3Aik+c8feh7nnKWr2+5bR69XVNVRtj5VfvuR/oiZQPuNl+YxAWHi
VorwBknKFcztY6HbxLmjw1ew2KX4fd16t1uPL+YGI7CnqzKAySeYMlMF6+qfNjU9drESFjUBAH1M
23HLhoYR0KKYzBYH5hIwA01GZTglCcUvj/8hc9FLr4VerjTW2TV4mD1MwC9WirrkNsd3UTNTVe0U
RafdmhVG8MY15H2MFEowcsQAh25u62EbP0Qw/Z/uNqnVdddQHA7e63H8vIWrtWkBx2gYZRSdYnGj
9APiYzT0omRGnxJccUqjfjyl6pvK7+7xcsrwCSI5a0fXzRvPOzxXlK5VQE4vOWI4oJp+CcNJzHqh
NvGKLTARReY1Om0dDnPU3jx2gG5n0gVbzs8lHH59W7e8NsFTdhUx+Q4mCsjtLS735xFyvcktXc3Q
2/Re6dU1O4iZl1fThpgCkQI2hyTyigxR+MgTzL3BDOGqAujBlT8/PApy1PPC0XqDmakbCmGqa5oa
agvur7ny3tjjQFcDL3Rbh0baAoWzXNHWMvtg88T4AZsvnLiYDnBx7F7kZIUFkV6YwQUHUKSBbqAO
bnQkjfZMC6xPvtCIoBXhxcjZn3RKn2eZ4yOmUwrV5OTd8ZVMEZz1rlDOmDFtMqG6jvjAhpqj0ryq
Ypv2jVRL0lzpLSymLwQZby4p5JMntpP8OZD0+BUXU1gc9JY0hkicFKFXLPW4jM5S0lFRgvQRf9Lk
6XF/dxfEmWNNuG/4dcJH6csMaHZW/oYaQjxcmXb36x4jc9Rkb4oyjifGFbeYgcf8OkYfxbBIuC0S
dpuHhQDvH2HPwX0rfTN89uHrLN6zE7N8+loQN30CUW4KDzSe0NWCaDdtxb3S+jAvu2HtQZAXEDAS
M685u4Mo56Pn6JE556b7WJ5dbvvoQ7Yr8JMRl1/3qa5rXB1J1cP7MbcNGP9MnL9s4EwcPt1rdFq/
k9UcH51B9iMVw7amt2kFezkGDh9ex5+pit/JxztxSI5XeW0zaHnn7hPCATkmpGl0zo65wAMsyMbH
/mWIcjs0MUhXMHr5hG93LYjsaXIGPT733xQk01OXoYSWO3xgTGeixsNj0mF1keJWSD6PSRG3U5yC
8k1jnx8aEyM1E/7zNrt1dAmqDfLuaViTAgYEXNh3RPMYOTyZ77qnIWONZ3TBAA+tZuHU03z4TFZs
ANSF/VOIm0pYT1YYe0CpAhQlxjlbKP5jeloz+rl5im0F9aEJ7JkjaWlEowcO13XaXn8Gasidzgfc
oe/MwNYOEFNPV+lO6Ygf5WrPwJ4H7wAKuc2mtLfur7PAf5nF2gZMgKdst1lG/A6GDlSeKncmpbeD
8Clm+g0/lsfCvUeoL5wDBZlvjgBgkaBFI9pJruHaA/RYvTplGSDI9b+wUX+bPK02+R5aH40qNgp9
KN0s4l/nPmOM/KLEFC6xMM54jBYqSIYLsAhOAYdP794KjwXEYJ9OIvPP4MPMC/DM4KT4xQLRMCNH
hMkOTic3+cxND/EkS9d992ngBt0M45MR9w/M+dyXEFnu8SwPmkT80URDU2WTRsDWh5GYEz8imdOA
xhklPhvsKOsub70KYguTWsa2nwXQl08t9kf9UvG/O7RAvphuwOkWqLhe1L2Gj/xfTzlwAL9uUyIo
vMv0i2PikwKByqHPVkZC+dVX/faBpY4rQf+b6P5EgVABiKWHeSyWs3lS99FfMjVCTr2m2Ed68qON
18FzmHV6Vnwcv9ZVov3x5lQehiabUOajn4c3yJj4wKC4oiMcy7RjenQXbWSwFELWgCv5vue/r3OM
mhzLUHefTms6EcyiWPzgrEY/eJvIcQbIWbGlaIMgEdMCRFGT3spxjljrQeAoqTbE29ybjGrLALkj
MB56HVdsa3moabx2SgBoUMrOIhTzHf9BHlIM9R6cEhnra2slxljQNKizqpeh2Wwz4zWmAIPFkPcz
q1PJiRFwvLVtoBysKZ0HWO1DT2Bk0sPpP9NtTfz9NShsVfLpfqP2hAClHjoEZiov0dgelBnMygxw
L5dqQ/2BG+P48xC/G86a0Axvw1XnO/qCGvR2FPFzAWPwpYuXQqRB2EiSwAkfIczLCTVntGsQ9ygx
arnGFEidgm8nxPG9XeAklVuHi8e2uPcoexqWjam5hbUFITaEyX+NOaAxxkM/LJkw8r5LDt9rR21m
hO/Jcy9Y/eyN45qGJ4MoY219lyX1IAsMgmkijeYE3XWfnYbME2TbnzGXgzsODGRCmxOaYnqkmkAU
EivLDa/wW5QDci4D3KwogAlgAdJ5fCiQz0HujgEVMOSknZ6cU30nAcB4NtITnjb0eXdA4g7WWa6W
4hfXPw6sjrn/REj/19Rq5N+42DdeY3xOlxrOeID/lLK4WDpEKdInARxIWB0JOAau+HdG3YMnhLD7
JAMZ7GGzTwIgZt7okHekS/LXivFjDBRAhKgkgQjatKQwZJqlc2/X1lZ8f+9LjJwWPxK8kQUFGMCS
mir++dinAT0pWAfmjJCnjExVUmW+ad3BUhcZAIPbv4nnR9DJm5hsmCCW+h4j0OkDc3oKkCvwRY0i
DcLFCwLH5S8F2WJT3CJXpxk9YtO3PU1VICtjCOO+02Rc+5GsBR6EVXBZXNjEpt/Bayzoi+Hfh9fu
GDSmn8VthMVMhhdYcuj2tz24LAgF6aPTBqrNNGIm+G6nRFRPFAZ4nEe9iMWWR5XEWFRU13hBkYQq
0pE24DPNWRuLXpn5/bx8oRyy8LF4p8fBOcXMIBa6HeQyD6uBc8nnee48+s0pvk/0tVTXFrw6rAQu
ZqRQXsEexk4asdkdrTqeZOzBOT1WTw+tacWaEfkeUChcmObDyQ5Klw3zuGn3Kbqm3BeKcAr9fKzB
vnhAxIL/j/qX6qhu2Bp6jomEL6BBhv+fNnbUOiXbAgNPmKs8sRR1iCGIj3qTK5q+X1AqdxWtEnWc
rCi6Bh9iPgySz6TJqSC+U7B1YbyS0kBsUu9FSNUZM9Fs2sZzVfqK5EYtrqBNZ9FB33E3z2DJqdYX
ct8GpK2PPTDIKR8x1BEs+ZjGscVS7wNErZaQcploYUKtT2ocKHh6PpuSWAVggaHMAaTWhNqLI8ny
HasU0zNIQwkNMUJNiFHQdtv9BpeMCxskQ4IFaBHPHkRBcQznPMPSnOYyQyjznK3oNOn9W84JAlqn
0f8SX/2LlJmT9a1YpgqPs/fZ108exsf+lYLOq3ChjrVrGd4tPd84+0h5QamEAVUHljel8PFKG8Ju
TzuD0m/9iYoewMNIM0jJAQ99Do5EnT3ETKBNmFyxqAYtJCC5g7ifZciC+6CN44i7Y9pKI4NLKown
ZMWDH8RZqCQvG95uYdH9Mu/DfY0bVM5Lc8KznTva5tODFsaTRM0dvQ/YTkv6yWsnGGPDoUkGTiDJ
CrehMrSG269veM2+nlS9qv/zW/GqN2P0dsS1CJOMDrjWZXajIQnKGTtflmpKhCQ/0uIZbo90+CcS
eZf89ll411MHcxPGZ7TvGBfYBWf5TAGk6r42OjFaC0wNKdsupOExQX2r9jV9zOTPsCZBojFTIoaT
uBV3Xps3zOhNezhT53ijbCHxbC0O674Clw4SagjgkJw2+TPAlYUJQ4FP5wh3Zyh2sDX7raC5yymO
N8cAX0/7S4suth3k22KbovfVPkYTnWd8B3GtFjk7FJaoAzCLLUu19wyeFNG4flQeAI9gcOzzGI2X
od4/B0BB8CpQbvZapv0bqmtxBsmJfH7xdOJhhT0kFt8hNbbTmDcotEiRS1YT8NhuSxgXqJcH94o1
cHOryY9JBfMXaVHb0CAAkjv5to5KgoCTckcsxEtiGxb4gQRySAhy1WaC82Phv/v5J3zGnxF+jQqM
t0GxuTBgUu3H7NKShGWSF/wrCIb8Vd1tBUfccfS+DnsnuW8LcDEsebsKXs/P9NM7h0y8PeJAuhK6
S4T4e3B3jqkS1V2F4OttvTnvTz4zU9JhgWdCdWENP4B/RWZb+CMH3D3qep7WgNsL6LTBmmV5XL5L
m5EPoFiL5CYgnzOnIOFxxViOWqDbxQ9v8Z3mA76BEAyNDnjGEMZ27zXnO+nYjR6W0t1zh3ko1rsD
kA8I1wylEJ2xUxyn9NIvtgl+QX1p4HyHVwvrinuSY/0BTQX717sc5ZjWR0yzsFM5+ZufJ+UPPuKE
ieH8L0wWq/c9ZFMqLLxKkBi9tueDsIy5U8D1Md8ukX7gn0g1zf5n1ugqJ2Akhg9zhUHs6J22EG7K
yfTomWuIQugJOPdMqtr45l5Gjx5TBvK3GC4bnQq+e3VYxeoEBD2x5gQSpzj8DR+9lti/itzubzKV
93iYj5ypIWuPs4gtAuOyQ+1qIW+FaUJYJBnuMufY+DvyEd+lUharA2t7ZiL4nchP1Jr41GR7abm+
YAsLvX9MVxEfIqcUBtEg46rmvDq86/AXEMLDbIdbnrzhd908rt9usWMHhaePvlvdLtZCOmOAuv5C
qiuGeVj5i9YUw7bxFzo34pHDh8EFAAAYxw7D2arP+matpzxUmkkC8J+1NDn02LkOLqMiNIZiC3TB
FXEvRrxCP6ux9T6nP9baeZItqYeAHCly7C8X/tioP0LfOV+5k23QPeG85wxMgMqJk4Ss/cYIXnVY
ujVBz2x5jMeevBgubsxFFELoH5tmpKGF0bku4vtwNXfxfVrcwtvsPq/8o1PMLlAvgHFhYlT9YiaO
vSVQtfObXJoJsR31K87nd7a8dtBg4kb+L7H1oJn4T+GqyR68gH1x24E/MsbDnf63btHIrqgj/cvu
a/GlJyDjji9Cvfjx12sca9nEQ/5NIi1+OpePxx8Slkuwr4Y9CTaoU4xCXx+PdOLX+Nl9mvhTdwus
c6E9MWzua8TyIpY6ytyWJOT3zSPvF39Q6Bffdfs4NJX4oXnWNyhfA6vyYWOo9w7nxYWhd439jNta
9ap7hz8vsBp4pZqO0aDRyZtd4+uUuVcdgCGva6uHdwznOdI6sQ5YoVbNse8wl184AXCH6AY6tF10
Gs+DAu3KPZMVyW3zOQERJeTM1Y9dIMpaTFa/QRu6nda54gj8Ctm8jGG7pnPneSe6rYVNdkaqU1cA
eIDTIUMVFvJlwdxq/5wUmxdjEBxVbD0xGHM4Rre9tCY/XyfVHXBXYTceqNjF9LRTbEwsz5KpjRBL
LtM3KexMGHHsn+P29V3wBQ6uCwbS7C8lvkfu/ZFoqKuBQ/hh2ZJVpN9oIlpOE7Jj6WjIXBA7Td58
xX20bcLVdQn9c7kvZGXr7ZhQX43CDyDK+er2j7WEAy3Nw8ttNVLuRMZzlnuNdkIANHdK/7kfCKUg
r5/Y4sEgHxoCzavuXla976NPRWW1XG0Vr1iNLD8GU6qnQYq8kGUbMasjX+AOvYpR2Sq2aHUkrEqp
PLpFcnlz1FG59zUdagfqKr6XsD52NEgzF6eeA5gTjiMvrbBrcCGkPQHmQpMlL/XqgcuqdH1vr0HX
h8b2jL84I24SJyhCeBaOV5fLA57HfYhJDt+NryCteyugoiG2C5A2w4CJ11hhX9jDwe4bA/eCI1P2
cqHWqMYd5BRj+vOrwza5LvjsAfWz6HP3e8DHlIynl3c+ALGtoHm1YlKlPq+QyhLrP8VwsG1tolbS
Ojci1RHpQvyfkjelQJci1u24/K2wJwSKdN9MriC4KA4i2eehivlTfgrXCrBClNyY4hcp8pxe+30g
kApE1rBhodejVcr7NORCcD1c3T3MOUaU30pK3fsQPNE7tbs5abqVexUNhPZhunU9p5SoVcuDMN7S
nHc7bP/s9ge3W/vecjStfz2P8zxsMtumfNg/L+Nne6JsoDpnyGfTi9ccA2qMm9tzpMPLyJ1WXEJr
W9/HxVRRhMYMPGYpi2KaaR5IQj4ExroNjWlr+uqWb/vTfcSngbXPFkC44QpaPWlNDGBRvIaYszEg
efhMhqiIQbKO6Br5/yFqTB+VY/ROWt7dvcSnpYxz4S9iBXRKD5OTaA2sZOpMbkB28Nwnd/JJcLn4
8Mp3j9GuoC2KYA5m94LBeVxtHsx9wb+gOZ7thTLXHBNFZTZ6wIkCCm9hvNMI4cxE4vsIBIuCG340
flpYhz7CLGDn5QWhSSkHE2O2C3rAnoHy5UjyEbg56pP+Y9uQuAfU+kCkkFYvcwploDJ4TxMrhTiI
CEfUsWd7tLLDggqNLYwGxGd9NA9zljDushPVb6VPX/7jN1JnTVBvNHNjMBjUHTwT6HZclGeIWpEx
C5pqC500Y1Z0n9E4xeaSefcfyaLm7FegmoEcMBUffONmcJyulvwsUMTfAICKcpQuSjoovECzYeXd
7VEJgKYGlPLkTWE4h30stD2iwEYlugmuBZNFcSO+jnPeCaYyw64Wv+wdBkfxal2iYZ0aPd6UBbVX
HciK3b4lFmGKYJyDBiSOSHYQ94//SF6sGziVPPh0BkSaQYLkyjmEYeDg11YHJZG4RLITr2K6BhPN
O3yGLG5g+W5XffwEWRpYyG1avNFGj1j63CEljslSu5dLV0u2x7DuX1YhwNaaNO/eayvJh8Dvx5Gx
oCktFpjOcJAzfGED4QfHH7FcgLYGbDInOJSQEHOwWpIyzsODMS7sJeYaGA8JRe2w8jC4g9M7QvLD
EMjeLa688fTtKohQqdlAFBudgx6e3cZC7/LvAbS49PPDB4PHG8YJFrkdgPE+ludONoJWDqZH/rec
ZUPJX+TDY5cEKzTnULeZCMBMhLva6D1jrdMa34f1+Bc8wbqAk6M6oVEjf44ewbe27W8g+zFLEZjx
UINgPa+2NVbgeNxCMhRrTO4bsiHUmHF1aEOZRhAuBMel5RtYexsAAt73Ea9a3lcLgABaKoLm74bN
o7ph8WB6JCcqHSYKDxw1uEG36HyPChidr6BQfF2NVCahRx9Qnx7/lYdfxQPRf56dDDPXyQp4hkAj
M26cPX32Wh7nT0jToyfpQQQpkRu0v3MirvwVcksgnRtOzU4Li8mr/921LkFzbGWONV118tAKnkk7
uJIv4NXAxDQZmt0OCmzfj0gz3NXozWM3yagdH9O3/828ag7C2aZBJW3m6VRA2wqzDxUqR94VCPvp
kqdwjwjgXtmnoe7frwywNFC1MQUKQGuMa/mw7H6Cx4S3B0pOHJhTJdy9DmQVfCAAMSacI7ZUqxqu
Dw1xXhrxtpzWhNXFbjloBatQBywDaj3cpj8LpULplUEjYNTJgUdjCML3VxEfJ9T4xpBp6lhFEXHd
08jewnPSSIFvr4kCoeVF/UOmwkKLH1Pk2BHElc0q+cRV7zpvd+nKok/cWIvTJW3RD/bkRhveQp1u
dwEZuwNL7hZW26d7DGaKXzKcbwdWirA62Amnmg/bLb1YTIvF1UCkstOROSqcbKzFDeG0x4IYT3lI
YP0T3pe290X6cnSfCc1jyESpww2eMAlEsHB3qhnKGhEgYkJhZ6YN/YErmqw8OJYoj0XAd8g7X57H
gHYHD36g5OYN6n7BTS/T06AIqsjaM57aK6ZvMXbvNAf3Wd3/DXCagHnKJ8iwuQfQ3/QnxJEDFZrL
uv/HFBUPrCdMiQqgC4mcDGibXUZs8PBNAPPbHrUR0Rzg3uBiDAcgWqJBZB3iioKnhBtj/jfB5g4d
HNm/6PuRtXswfjlrfiHYC+nQoXXI9wBzsYghZdqFswBWMMgXlbTuixUtCeEI3VGH60NI9MIU4knJ
kfKv+O9qoKa4FvaOs2owaCytwW19HRuxFRvTM0mZXAjOEz6ZqEArfXLWho85Wrajf8QsiuRnfciU
jEcVoj0dG3TJMoRKxbFNo3ns4K/EQUDoClR8Bp0fn6FPciIMSpQFDLAxSW2pHsYW7FKAD8WInVBr
UaOAB2pWrEBDI7uRCosd5Tqte481t7xCDPHa4gvtQPwb4+06bTEqEIsysRt5jm6xDiVSR4v14SNH
DjWCaRfuLhPDfRFOB87WDHYXqVFEmPobNDdl5oyAITkmiNKVu3iKFbt0GDI1mBPKwKFADAejChM5
xjK01Yk+r5HsuXcfwuOQ3YlJXrtCpYO9QnqKjocMVjojLjkzvyZ/A1duw4HPj9ElNM5Jw1fSz5ad
YA1Jlvy1PWlaJGBjmkllqkEWlHLlyynNSEMolSKixatDXID6l/nxwCf8ozDavuZfj7KX3q+y7+t8
zK0okD/ILzZbfaIMr7PPQi59BGwGt4BvMP/RdJfLiWVrGICviCpc/iIbd0Lo/KGI4ATXqz/PytSZ
6enuCbJtySevfPxxW/BntOTu4oekNikyr0J1vroaqMyGbo8yWjHTONbP9V35CBVA35B9wVehtuik
+0JfT1yJ51s5mcUlHO2x+uD6ukciW5V6P3VpqwrwILWNZFmHUXb+SYDWaXTSdXhDOI3u5yRV17VW
oz+3T99p+Mwj0E1msGub0uVlBERYGPz+aQM/ZLBXmii/X/HB2marb6jrrdguAaPHsW4Lpwqj+/sK
pzRFrjDV9X6Fvt+u6r/6qKgfgDX44Lya0zJQXSPEVtlqDkLvAWEZJNF3cFKbDwhKNVsRLUFCgKwX
LObuHopg7NKXdQpxPfxfeH/pW+Fz0z++rSltv68ZpUBCBnD/dUB0lEayegdqKGAWkOB41UUSNimD
XECiK0283L0QL+XwcQv/zKxUfRWxC459EzQpf4MfnMlXvWv4LaJ4sZ/oxqyDZ6TWxTDTi9UPPzlJ
Wys2WV9KVy62kEGQD+QeOpt3BX1xyaLDg+Blc0aVmKQxigjgBCi8nZyJ6tFi8dpisxg5atT3iggo
P+fg3mfp3N1y39pqDBBRHCodzMHp+u62lUkrJF1ddMAbltwDGYaAr/3W1Repkt0m69YBHwq6ajSt
PiwGyO5YrGTMvPiV5Dy2AFljUPN4v9SKubc0INVVQa+xqcZ+UgOSx1SApUYzoRydNzBoji6oKJ4b
VZz9mFG5EsG2x7KsdqySQawlIZ0tbxWqyrXrYDpnt7QpEXJFdwzyoFQWTi1uifVFLT1LqwqBz0J0
Bv5AkLh6BIBr7zhItPKzO2tlFC78oNhkUQu+f5lWHHefwiBbc5ATWpBBFD07CDKGMVDngPSQQeH0
H5sPQfRRNJwgod1YayGFE8N3qH4uPo7FlNJWaf/GlN1nyBioLjQutWn0sEC6Ve1N52H0kcaFpZVZ
UsLOtMhTB4Fq94Auc3Xaiw09qSdfTgsaZnvlwvzoIwiNcsJEbW3bcqLbBybiQCb36km0Np83wLBu
/CMztAInT3TXLQz8TFYDdZJHS6l11085zLG/jpfZPjYOb/F3u6M2gPie2Zzm2doW+bDcoMTjnp2l
yW0CsbIC6kSf2Q/nroTcX7pAKzsqh3MMouea/qB9NXa9jAoCddxizu2rlVWeCjVjuKhRwKYqGale
yRhCEL46m505JuUxQtsbeFi4WE8ouEAEk2nNlCI+Eb8ZkGUNx2lwvQ5oeVFVc98QcNVyUaYZoIvr
8h7uOl8vRBprvDTXonJw+P4G9HpZIVSHA5XrWuAaIk6Ox79f62o6zLSQJzLgwlLJdlC7MXmfiPun
WLHPpbYMXkC+BXwz0Ut1talGdODjH+7AE/7gQcvaDRsWSJpGtj7Ckk9q/AViwUFwPrAX0h95qz6b
tS17XtxE0grmLJFduBtGq3Qv5+/wu3qOUrKjLQhPPui+MeWo5Nv6cZkRUID+1j+EjUJDx/ghBCA2
ojk09HQl9CwbCEqsBrTc5OkoYeXUMF9BWkl2CLMSHcfdiRSiG7d3ntst3TYqAlh/yRYp5KB/I64r
4UhO9D6tYPGSBhsBvrOJ7jpPE0YINAXmT92uA25zGFFpVpPZfqp7is7k8xZ/5HxV/kQg7QNHnPkz
P5vaclWG7JBEmbq+XZOkLbw0NuYe7GP4+xX05nKtdLb8mMDZgezMLdiJQli9rkCBX1vC8Itm7j1t
qi+4BieaLJCszL8j1kb0KG69TJQKVWlN3m0l0VxUZGgEHJAzf4xj4KRzE2iKrNn67S5l5X6KYR5/
374p3TYflKeetdPbVo4PFzK3wYcn8tsiqSKbJPxYD/LlATJPbKMCZKcGZhprcFkAsKmDegUxrnqC
S2vmXZ2s8B7u+SA9CMAQRtm9R/2MQzPkTDZYIdChtyFZIYm1ZPfDpdOKdm8YGewJM9FjJB3qPsrd
PODrr4bWpiP+CbropdPw2H6YnVyorLm7NHflrCBrG8Uqq+rvn80IZNWr+Bn348a5xBzgI1GzP11q
KfDhTw1s+9bj63PX/0mO2Ep14j1mAPGxpaWSrsZdvrW0InepZHQJtXKSFdrLCaj7XOe3GWwCDpWH
GRkviSQeURCMtz82FtbwaVQw89g9t4FEIamnUaaf0/d/0mt6NMTulU3/pcC5ID2fhBlW5Gza3tki
fK4/Cco30720XrXy+CtRycqXK20QicCOaCcm+4EaqlK9/btcMM9qcWvopRgXSLcvkmoY/1Ul+b18
2qbKSehgPRK1vckDPynKMUUcZSophXAH8dUX/TXtBWS62kkv54XmLUSp5IfrzqWRD9lbTlVYia8B
0wUu+GbXVAXpnMuL9lY9tHz8evVPOznfaZ6rFoTKhnH/2Z3W4j2vu8K9dy7ErJAn3OP7Z+kMpfL2
JmpdaulwgvtWtisHi9dzuVLsJ1OJd4ODXXboDOsQF/c/j73TspQ0Hb7iQz512/GiHh9Oh3FFUJZY
3S2sfmejkOkuZ/prZEmseorYFunR8vie0gLW2jyWfZs7BLLx7KWHu1ahLxVkBT+JvS1SpdyhpH6G
aw9+k9SbtvIwnqplxsny6lvoB/LLQcuQWEbwzKgFrXg3IDeggaPr171X+Mh2j8miX4vvrOp0dHIz
biS/SznsWZijyzz9taqmFS0krBn12NIFdgrKpbCM7ulyPKaoy7+lebiP16yXbVynQyMdHt+9nd/P
pjftk8ozGaXYDSxAVlDtN9XM4zu27V+B9ex66fo13zokK+KwSzBuW6t+G1rsKRooOPd2spKdq/g0
c9N/wevgXL2CJSYjvgOLR70AUaV/rq70KF4XpdxZybp01559FJ+hvzk6Da+HaKlp1i58PuqaGQpW
x5JyColjC2cr18Xd04BDj/5a9+6z3wO/3UI0OnR1TeXJTeladAP4tki3do3rz+PTKO4HogFXxbJ5
2z4108UeiwU1d/267XD3dmkmOot2unyOTpV0/be2ql+V5rR1i++391il9YAwOva2yiH7CMG8R34b
eypKVKZfcH13CD1nCaw+vGzLubfYW3oUpAjyQmqeVkh3pZW2yl6E9VssKHWeS5lBaG1vWrqn3BNM
yHcROmD9eS1ZL3R+E5YE3hRZlCs97mU3JbMe/g63oi0cyEp8nJwL2vKNDcj6ZWjFwCdmO3v7LECF
395P/sxLPsur9u7n5tEop72gyNUchB/BmOpXQ35ajvPg0Ax/djNng9ikPkf89zRib5SHv3FJ6Gi0
teWfpNXqd8olQrJ6gRVF59lNDKi92QyeCm+Phincek4ylh2jpQP9HwE0lRZVmN16truoL+e7e5GF
rjQYfH35VKERqX9qnyQ6OV4qqc7GYmHFyGdKKhhXWeXd+XMTvoJT4BqAi9XuAUTEwjqjgVHZP0rP
TTXxngAKuBTPf2MpvmykpuX7lZMg8mv5tCmdH6X1PUreKwdYFFFh36B73XvboTEXg149RFos50d9
xX8S0epRj/+cCAMy5Vg19i+pZ/1xYmZldJKIOKlkdU/3TvLBj6h5VmTbHyP/c0L1f/BdLsbyik7F
mKdE1YKoncxmmF0xpiuuHpUFP8+fy71aeD8lS/vXv8y0vvodn67F3RPUrrgyuiGAyd31Ns/yFOlJ
rzWLel2Kqy4sStvf6PmRKt++94eSQ2WmQLmVJQQelpnNdRHtrcmL0mXZPBJSin169Uyy6tSZrkqJ
ZMn7Y5fKSZWK2eAsdalndm8nSAi2IWhYCDQjnshraO9bAzDtaGvB/IxXUufy4XvBOiyYcsTolFFL
0JeAcb0RtNqfenm6GFQV49E1AEQw5PZ6IT0rB0rdzgCp8j/Mj1POtvMcq1QDPbBtWlXW18oqV3Sq
Wpdb7mmrykY/7nu/q/FRfF0YcDX3+bKfHb6f1N61FpU6tI43xkntYq1VluodVIFGhd/yWkNAudvq
Kwz+d4IEzZRSydpl2d2qo2VbptWeWeazfu/ZCgofGsgLiO1rMTk5YCTMM8/iBlgz3Upt7We16bJy
S1YPetBKqzp3hWqGXBeM36r0hAomBy14S1eC0orciHeaJ1eMdxWGk/WYhWcnmN69vThnkic5l3IA
5PtSPA0RkhoY8Zq+XevgocBcovz4TJAm/Aw2ov2HAIGvJu9YNMAH6zwtFitB45AoCQ1Id9yLJ7Rz
aBelQKHstn1va/L/7LHNVEjaP7dSrnqYnUeLb9uLHTTfVS5MVRPrxrSWax8CkwpzJD5MfGQXgBph
Jg/S9bAzowB/2rXi/3KdAi2lehYAcE9WTro6W34ev/TbXxb1dqYD1FO1XWybyZ7iZaLzMqxHqyrf
7A+RlVQ/3s06GeVXEDfShvnaM1lM6zPriPa0Qp8rtRwI9Bv/ksq+d+jcONf1YtVlTVVuct6V1rVt
R8dHlX3b0Ha66lXG6y7GLwWgu1x1Dsaa03UpboQcX+sT96TtZ3zIsOcc5cMyaB0Dgqvv6+9T3zRM
sVOprTT3V9aqQh+GthL7WeV40J4YNx3Ly/EdUueKpqivrx1C2qd8HSjdUvMSHX1m02EhsoEIl2yN
YbuiMhTB5F+6aXkIQHv1QBX3+9Rdd1f948fD/vbD9C/zXjiUp5vKqoEyVrZGXEUFyDw9lfHWxt/n
WTWOqQDvO/92NtkqKkrpEi0OWgG5yRRMaw59Cm7CJdRW2TYPLqMjlxmO6s0pZiNBDXmgPhsPVzim
9mooEM7moM6IrGGAJyurJs7JfawPnJ0zzoniTD7zxcM0yqkJwt4HwCBFgeLyXF/xrMdaXZTSMYWC
EnWMdDPzAKZo/np4qfJqch1OPzPG56OS25Tj+WJmX+Lkmf+kNgqnuAZy2wzXDUC18/sRXCoosmb+
vTKl2OGDkJxN5ddOUX9uOcB2AzZJN1aldpweT+FPEM2+gEBKr8bvKUSTB7NvfKicI27EpXS50D62
xGCJRnr4Ai6zo8lXTy2+7dXj2/1D+/1S1p0sn+aHsfm67Sw7vmRLTulVZQVbjw0g4mwVmc84gJ18
KRQK8jFlLiC3wlAFq0qwM5sraVndxFOF9kZrGtwRkDOSGOluT1f11b0cy1Wv04p6IGPSwtfLktfZ
z+DpNG5D0sbe0UlIMaoxJPpz9zTQWHhRJWoxVYmS2pDQqSF9TJRjp4amwTwfqOCRs1sjWW+qx+ql
e/hnOfercKvq9ueSReIZmcmUHA38CXx7A+JhHRzqxgkA9jM1s75e9lV14FTUH7ulQ9lxuY0WIoRn
BcYxL2orLfBitR4XlatM+tlevWdPwedhnS6v91HySe/6tKA7pudzRm8FbhzRLHuGwujZugN2kS9u
36Tdy58juMvnb9vzLmdj5X1eiZgwWK6csiDCrj8rTFCnh5LmO3ShNBf5XKC2rviS7QY0tLM7lBF/
kkjPQi2Yo1gpxSTK00lGi6NOLi7LcV9bmT5hMOtoBxQk08V76UbuR8Nq2rwjzmE4nEqvfyrLOVx0
Scz7a7gmWp36Os/ls3hfKsBn1gTp6Pcr9Y1XwE0TcGxH6htaASgkX14riqsC3lgVR2dyGyBimEq3
0qFQS7/YNvHlq2Ryg92utgb8TzKcL3KkAtWbxWFF1oPFtq4/F57Ro/yQ7SFho0/r8lHLo3g1e4nr
2Kxte5smmFr6jTgCqcdVe3UfnEan7dtmEPyCLaBa+KLTXeSrHCl+G5wf5WOiviWmeyuepJS3agq3
AOpnWbXDOrkXP8hz+Zn+twD1OaOK2Rq5AJbX29bmtwz7th8A7hwutRzOk3TjHKEDQotcZ9iA9tfE
ub7+tpXziN8sQRoqj0Rvr4LbOpIBSRNQMD/iJh1a5J5I/1zS4Igja8jy2zkxakDIG7gyfWVFXbXP
aAfYt+9sv7UqWxnobflxLa1voFPYQCBOEOkpqLoPtsp2oOLZuc+GPNNFnzspJanCJLx5On+1WBib
OWW6mhrEFLN4TJBe4PcM7LP9PnbiwGvhuKaxpK8YclUCRuWDb2YJxrf0ooot8t65z27lbhDsjPGn
Z+HPLNwMxHEoaDzc3VGcjVjc1+8G+84ZSmYLAKkwOyCE1mBE73wTEcA71Jg3WkCmfycTUJh7p51Q
m0xNLi2s4wYk0sCd8Uq+kaLQEuqKKZ8NpxpulFfDtywG5/FqYImW74H08yrNBD5sOKLKRvREOWC5
VVRmcaLhIuB4w0GdcNAo2AzUHcJfElFy7qceRryyaKaD4CpDjf3szj6ik47Ba5R2g80gFV3H13HK
0wvnFz62GmQm+1lmEu4GNQx1PM/RBR5GpxEllU5ech85p78fWkRYkJP6kKB2jp1w7Nb6e93bc+EO
62h1P9uG5xlObNfZdeAKqIRR4GhhU8+yjSyBH/36+R7YN6Ye7ILT83Dx+NJuAEy+jwSbVKOkBGMP
PzLFByDbY7zohpOD6HmU6fn1t3JBvDDVggZQ+CPcdcN19NAcCQfZdTb+VWv2k9BroGjx7b/eA+RS
Zdy7QZJV5jUikHuTf+94qD1dfF34xuTf8cNnw0CDrWycZ3uXFGjtSvZIEgwigzvJhaNlEKdyo2Aa
Gio6jeMMyrP0cYY+DUPZv0E2liKtmnxisulAVAXlN1bmrQelrQfukTgg3AkVIeFtGAFMU6wHjqF2
5IVlz/P38qsc2ORuFB2YnaOeNMzKB49jFm5aON3M0m8U3/S44nOCLuXUZDFAVAiXHD5pn+oQvgvt
AT/Beopcg5HVgeXLBQUBdxrH0LcxYQwb29/sWdRO4I3/XYjH7FIPdcXgA8GBxQAQHRPGx0beFMAV
0yrmfh1Q3MrfSyvOBys7B3SzuEmPIGYbtM69+1Lf9qbVU71g3ob75M9x0BWOl5z9339pKkTk9uo5
r7VhzezY91l4I0wahOB/B/YxOsPhajIEiqwDIgKyXcEO5joOD+m/B+UyVwMzY/lvWi24hN+6h+b0
56HI/d9TDHBBqRBf+Xw1TPbwDACz5Q31MOM8xxkNuEa4fY6e8yV/vLCgimTGkfehJX0cE/RxY2Jd
h41IlmmnaAKGKgZ0mhONq6ojnJVPrWk/529/Z+KGFnxhuNL/vlZHZASOPD5QyjphRTxJeVAefgEQ
/39yhEcb14vazBbGwke4i+CCYrwnhkpCN0dd0RzAiHfjXlE4anjc1paW11qX+kc4cTzpCh/hMK7D
K9dKvp+u/plvjNKN1SAsuR8f+SrRJ7HWoxUjhOymuKhFZ9oOcn+kETVJ2KlVwKidDuVmgM0iEeUP
kwBQx4jMBd+IcZCvpZTQyLYzoXK+ZTsRWkmAS65Kw3Csg4rXH1b6bLUQ4EVBNwcrRG02GAmFFcFa
bHjB+7ZvEQB+IOoHUxxtIXDmsJzDjHc+HnoYARO9aX5+3Mehp5HmvmjkUskyUiyOD7LaWT+I6259
+A3eQTPIuYRDOF2nj7ELwxWDiGhOwki4mwGUsF/8huw5ixqeh2fIffMjdERSmlefHkLwPJpQ4/A7
gbvYMBzG0wm04zZ96MjYUXDTouMW6WDkrMeZ+njiCshpF0fu3H9neQUt//CxEUPwR3GkP19048PU
vrkNOwPpw8A0nv97puGF3zqwd64YfaJ1RP4BRy+SdwiCxBQg6FKPx64sjLAwKp7QyOK74In0dGpO
OOilB05ZMSo+isXq+2+RRkM46rnit49PeVezrkxY/FvXXB0B+jz26IQeOEHx8MUFdzfbmPAxchxI
hDCX/Tj0/drNtrewvvT0JyaJO0woqGnWBLBJOJd0td0MD5MHlxMPD/VQn6Qm7TCLw0l4999dDWZM
DlgOus7jv8Oj2tQdMG/+/ndDPqKI2sKg2vrXeq8O6p9ZUyDtY+veR3ewcHnV4q1U/buYoGmRLelS
eoOHC/4XhoR/9pb7sBJmiP0QofH35XcYWKakGxDead5Y06M2OpElo32eE7sKr8f1DeTQm0rKnpTg
4X6Xyknnmh/78WOS+wLEBuLSggMYINd1qTLYjmMg3Cb5/oe2UFINkaZOtn/MRFhNu9lFjnOTUWpb
bgZguOGj3c1sN042LO4cdyer5oYTgso+1IDtB3bMAjU5ep/JRZqtn+63F4JzZVWG6Pe5laFF7g7F
4kD14hAdvtHg1fKsiJIx/EBNoNu+CKZrMs5hgst7IMv+yQo7yfZjdIK0OT3sJK9rMuqTJ7dfO6SJ
4MLocD+4V9+BCMn/jIPKHon+3rOjMBz4D1/WYv60xEe1w7upL3kVPC5Sf/9O0OdQTlPKw78zKDJh
fwrbV8zbFgN9yuFnrHuor1VAWhScGicPI/aV+gr9s9ApWrcg49A1NNWHZ+C8W/A7xYbu2xREDNAW
bwdfhjPB6+cjJZfaiYNuXRodxfj8ON7PyjFqAQEU4g4iNzZeTCxHBBlDTGqorEduS5ouvoALSSUc
NTRA4dDEbEpXxtajny1PvxdVNYlnKUt+YJYaZEcvwP79ZAHRo6vwGMCGRfogn6R7ust5SsFUPKU9
f/+Hq9tezx+DvP/rJg1c1bCiqm4pocM9rWS/QkoMep+IgnZhW7nTQ0f83JKb2FRyidK+8StgELXM
Cu+h5aOgutMBWg8lDGUlFghFWW4rNVBHouT0rq6kIi8xSdyj5wLkGP4yW8rbU1MiEjXH5BtCi2Ya
wqbK0E8Sge1USs6mUpVVSExyaAS36vY79myqd9aRD36/0Wzg0JXz9N6tqq+KKPb1iqj0CNFekXRp
l6gj8Iq34h4/mao5ws9Y8Ln8lsHIXdJjMYu4HGd6/kiW1+HHicA7OIH0TmTD4Rvpbo5p8q4R5w28
ubHiR94jWUCzl6OJg3az35FJIzXWn4cNbzisegNXCoXQADfGgMopnEnqavvOS4scm9zZAKhO+2J0
+jIDqPlEhLsbSBTPMQbDndYDgsy2dx9TW5oVJugU4BJYVPH5L0AGTgWJjc5io9ZRXNPrCkWc/TlK
fQXBTLWYxIRsqwjkVdnFKva6NR0qVEPxx5U6L6ysIwjACl8iGsHWc2zMn82gM9BtEno3yLYUvrLz
XSf2dWFeojhFL1RXCJInzJjVQPGo8CUO+e/428g1CMaAMVKB4kKvZIKSsR7BHjnr5al/qt8JS0NY
xds3hlpyVmwpDfm5CCNbjGebfr9vank4n3yJIK5q3GP4/OvO7MepjGykdIdB3b46N6CUkZJEMlEV
KMUvg+SrFku2djOs6NOfPMxJ1wJohy/EDMX6muBnXn49o9iJ4nnFenBwumCbEqZ5turlVSeRr2Yg
uLDZW3i7Khx+ZfSrNQq1+PN1U/2VJmXmzvnwScAWEYR9hpcy6tTx9svmNMnhTk0uSpmTbb1AfIGs
ApjKPDa0hEQH+/URlOIS3SbMsTIwWVPIwGUbjgB1NCwc8XlQv/gOSrfBpIUo3QwtPYWiCpAv1sk1
V4NbFOTbJCzB+5l8L59PfPunXZ8XbE0aPqIX0NRWA0EKNF/vygxBlMoXu38uZC/Z6mYe2KmXUhZS
8PUFPpdGQqXyV7ekh1iGzA4lz0A0P1csZg4JArEexSbIaY3ph0nwOyLM9CLMkxsCz1hpXfU+r+hT
UhF6RTvp4KG1GatXbYLTeuCR/yolwkTHAbywjKHerZFsdCANWmNI++p5fqTHdcjX4jSUxe8E+G7R
/FQcMpgilwIfDXg1P0ZYZYElHa6x0LrW4L2iz8+M0hfuCoFgUD2J5Ho0DlKVwlPEiIBPrGWJuqKN
1ACnIhUcwKhbBCvJipZ24jgZen/7Wb5/rMzjhCCvLdhN739EZh7iy6EuqrYKIw5BJ6h8lYK+2zZS
8yj/hExtVSN3h9/zaj47u0Zezb4X5MdylU0G5ydXCiDaY/knqDFSOGttGkEcbUlSnHQ4ktj+DYKo
LFfCYgOf0uzXcC/7CdbAqvT10oy4NNT0axn1ykzlpC5Vvld/yxiROGckdYpfpk+U7j6epakWhBZh
1ocvtXh9VU3WT7U8y3Rf9qdi2D+249fyEkUO5enrKpMFWpvoTb2KWSVMKnG9Y+cyikmHrYmXeFnH
SQXrOYsty7HJ9lsWeRopY3FSwMlS2zl9F5LBFH117J1naj+riqqQ9fE6zk0WcsuXVlVYRS0N00Mn
fo6kxxjyFlH5pSFDlXzdi30lJvG5YUfBMFDb8bcIIigbX8616e9czmqsrylgQ7xYdEZ6VF8XfeFY
5YShchzHcc5zte2imvX4Vf+N+1TJMnI6la2B//08mRyR71m8rKRRHjKQUS4hXf39P5ybWrE1w5Td
7MoWChgr74yfIvygQBgi00CkSa50Kvs9zHXedqeanXwBWgxt8/fNhZiSY+n0DO8Eqsx5w7NoMVAy
NUfUBRVJzUlA0FNyft00jq86/3VvWOkQg+NsosylKpjyF0pT8URjSyYj9f1QVIUb9e4pOdF0pZBo
cXg6xwjEDFabxlMswGD7Y2EhoOyTJVQTCAhhQSuf0NepchvhBN83OiPl1/fqc4u6KetR3bc4QB0d
PwH5kx1+cN/r9kpvgZlNMEaoXgbkQ4rHUKzfEf+sHBqPdvpTqTYB1ERXx0lRq6UrQ+nClNMhm8Fu
9pYq8kwn603M4AcpzfVI5wF5uNjI2k41XYmrE+umvJCs3L6v+Iugp5X94PCNZHajCHGuyVZse/X7
SSgYbQYyfNp3eRiSabWZH5wY84RqQFA79wYMQ1pRFbvIDYwFTIzuWSpaiUihr62faXGptFu++Bki
2ExxTsBb5iLwbYFeF0PMFuvK/4Rx6gHQSUq5Y3Hn+LvQw/N4EkdneJMaZeonhbjxr1ZXaTNUlc70
jhJWDEkf2Vcm64h8pYQM3QzoKIvTQrwA9ODavr6tcEBRqi3mJErkFJZjibucTF4XpNo/td9pANKh
iQ1VJCLMvDPtkLog5jG8i4y8hsBuPT0iYZ/H217IK0G86OpDOolBV7A4JM2LXpLb9l7kN1I1Owfo
4E3yBK5eHGZrT38s69LbZCklwnzUkv9CsS8+yynwqY6Vs/07FRKEmvKrla6g/Q7j/h/vrZJEoNIn
KKfFgIuaNgN806bxG1261KJHyowST46juokdyCy4XkD5a+UDah+6yXej/VOUyQ8Ax2Rj26C6L9/P
t7lRfvLHaS8rANcA8fnGbpaQE+p+EcZQ3FRyi+7cvCm/CEedYxD/fcndj+P1t1pv7VFOfWWG6eo3
jBDx7Iuc6qTsYKLZGkLx4loJ7i2bYfBqU4cBC101tlhWiIgEdxjD3UhTxBuL2Wae/FjGpJ85WStX
xMQDUhCPa6R0RCq82Mg8i7tY+7oknjxn3+iZhD0uroyQK4Zkete5g6nmG4jyVDQnma9FBwcIRzSp
ZdHdj/djsdSqs5snCNXnSM8tBqK4Qrd/Hk2b9sGc0DwQ6pF/ytSkS+wFDOHgr0L7tgrG//2IhGIp
6v0pY5by+BysTAnvGhQSzp19Y+ehb34DsVIwJNLbDe4/267htY6SWuef226qdsPIVyv9HVlbadcI
DqjL7md77KsHSgr1fH2ymRTFcu1Fb7GIoUYODU6qLrBwQib5cq4sZtIBgn2EE5TVYW3/RcQpiky7
yiVEGLgSCR3/4otQF6bQ7Sew2Gq/7W9hSTfDvy6UJAIALeCKpwTwdLtEd4JD9fKVDeJzHcGiIc1C
kFkwFx1MLX2nZBCPwN7czXen6DiPM4u81oKJAK2uhvV0XQ8ZLbRpovkhvrljozQ1x7J9INp1uiKf
8+vO109HbllMQNdc6Ghe4LyccKLlXTYJwn0W0Ubm+3ioADrem8Ed8LUu3z+nnSWULRNFXqs4CDpS
C8JctJgo0eEPTwcZuPCPMcJ/cb4rE8b8fQu+EkYbFG17BYeO+F8tcJQLPpjBS+5cfF3gAldbwZDy
dG9FgvxG0oROR3REMLFtwvGbwFZXKsal/qaL5NIak90uThvBmA0TSOSyiFjhZNu/bP629ZwENt74
/n07HIvTwe7zOSBqi6zgqxCO5gAZls3y2ObRScmRaklKMbYd1TYub0J0MP/W2VZfAaYy/qkaq6OM
Qzs42TxUM6U34Jv3mIs6s+tK8MtaRbMYOfU/bRVUimVn1n8k+N4jMEFxP2QeXbhqq4d1OoWcKF62
7weFaDnIbFWk6vNSxFQyDLDg6/isphb0XKYfWTVdxIJSsreU9yt0Wza3SBV3IM5pO/iVB/T4prYL
OWrVasSgBKg7qDnHuokvbRJUSME63uwszLv8nI1cKpIEJXVb/9SpYRN+a9fy+w+iV1v6SC7WXCUF
vegTQejdtSnyVBrUB+vShNWY5Ct0vbJ6OeUkY5ibB/YXFCu5Xkh+so2PJNwliKVV5zBSPVGy+Oxa
DLQOrBddgtxwshZ+EE+PQdpRVi9oFIJY2mY27f/WBU6hRaHkOw813YR+ECtHtBd0P/kw/0zybLYw
+9mCxHsnGYXNmNA8XGsoqNJXL78tg9/j2Fwh0FKcxaN1J4dZBv+cJvdvdSuFYJrIdOv3O4Tlt5DJ
XFpMKWt7GWKDBIwtSr00YI4JNulYOO/6ipIoGmVuspkFyWohaTMQMdINzaGK2kGi+RsdB5nayti8
1I+lKEg9uANlJGKNq9N3vECwARq0fG+f+4fetaPM8B5G2rJL3tsNWtvFUtG5f34DMwuquQ9fsxwu
3iDUkGPCAml3Vi38CH4fhvNhcu+fRKoqC3AH3dvnDS9f1cb4gINCBRbHHH627ScqMSZrIy8JCpah
BJeQIMt3nHAPPFWcH+truhBBuSkDNm992MwN2JB7ukTwPtu8cthJWcAejpcUNwrNoaJ4NzqUvtNV
SHnJ264MAqAdpuBcypeGGX4BvNqQgvJoFbfy91iDxTei5trMM8Ttg2XHfa6Gq0CZb0jxF51mI15s
JuVmqoWLGrEMo029gDitvNu4e9R3AzWGV91cPUQ0BZr1IDam0YIzp7KpfF/qKk3ZqV/NuxRlGZGU
Mo4XNWNutCPDAfy2o5UsEBDKfKqBjvthX0sOLpNDS5vVYhUiCyM2IguhdAT1Wg34fROj+KmgE/Wt
f6VvdTL9xQzNFhusohZPTIt2KzhYXJsEgczrS0v50QKngw6krCdcmX5YZosMH3qLQMdqYt7Ow9H0
0Yi1XT2WIOMDn3L+2TcuuBewxGoarRy2NvwHVCaS3LrCpKfOy6uR+QcyMlpM8hEpiiHqd2f3HrMu
HStZ0kjV1yQnRc8Y+Yp8yoXPIjVDWj5OIRQGQ8R6HigVta5KDqFO0pW7/sVdcFt0yIMw3vnTNwmf
1tFatVZLsHmvTBWdg00hE5my4qThEFJ3lUbSWpTkTrNExSw0jXWkYdzwkezrhuyl//TOR08Kb9Yu
20uV9ZAzPyY7aQzlLiZGYtAwWH+5SKQRAeINquShoadZOkjYvSVlKCAAPC2+OPH5U+0mpCad72Uj
RLcHXbS1eFiX2epXvgmYEtGik1HumSdrFti9eTEz/rgmQ1HE6pRFG6kfIf5wxW8pyOI959Yhd11J
jCR+PxggL/u77m546ufh+MQnoEbpfuIrsUWgLGfSFihLBV7P/NC6ug3nmMKmEHDiZOmCpCagt4tr
S0VLmeg83rwqiULVJQAPxBA56A8R9VFqCcMgcJf5izyDnsQ1WOHMfyvNfNUZUQJxGzT99cGm1aTy
DbxNoIP4FH3DaXHxb/FvX56H6nQ6F/JUS9M2dNgDH+imb6aaENko+HLAzJO4T+m8TNZ2+aYdeZaY
SEoLRsymQ7pNUKKRP7Yd8JABEkjOkzbjeYhNn43V7KH9pVZSkh+lAnmjrHpLm2dtTBFF6rxsqYev
+0LYWPyXlnigq34CTGtlCErqis9WE/HdsvJtJ7GZn/s3E/n6BqypvpZs3K0g+IWNED9YIr5C9Jrl
uR3snSga9IIufbBGp7hcGSbqwY/0gexDnq3utuTEnjlFIbV6C2fsK2fH2Jbekop0bNVwkYEQqwQm
eI/N/TXoatgu7Y1KiMRTDJniR07EvLC9Ap0FjbqUVLsygO1Ll0f70NNXCYmkeoY4kJQ1St0ybIW/
IxiFWrySnUmM4OUIAtKxDzUSvhiw0Y9iF5qHmhDFlLh1S3TXpghUwZ5SRnOe8ze6lbxIAgkY77iq
IagM0Js2wNZ03wvDQz3cqgf9lFgJhIk8bGlT/0KeoPkSr8ibS72B6XHzofvMNaG7y1ey1WmVY5D9
9F5k4pVW86HmEjbsxcBQwUJCx9hU1NjA3LSdXyXrsci+VXhfd5VFXSGEVYU/O6kBTQldBWUP6oRd
1ZzSNdqVRvrJj/IIJHxT+hG4lApfcCkjoCRdekJQipNGTHU+Kx3WJurCnFA+y4c7spkdrtVYcYTg
SCNjFXQ1Ddz3bgFCmlbJNSgNxtqxrzPAXggazPwp/Otnbmigm2TnsQJ5JTcYSVB3zICJyleWY3L9
m8Gt+2jaE+t25sGnao2MNQzSezVk0XqdYd3+OVVSjYGsjTPJWh/CiHdNuc7qYw8qHZ0HMA6RFn0x
RyHeFrPrnEleh5ug7Ufi5gemUIPm/PFhTystGomaomj31ewVArrSq5rQxU3/8pko/iSqPw87V8CI
w3G/H2rZeiBh2kY6ijgUNnGUiKRcG5n6JEhocOMNYU14JhYta1s97O3fgdoc7oUmmArk8l/whth1
ulwEd1ytPp/zJbuPX1Fm4TPLTeRo87KNdg6jc+knS4uxF/u00bUHQo7m8+1RN2TfTr1US3ttbUGG
caGHB2u2ANSfDu6iJw+GXWI6ojtzKL+6tseA64gSeF9hdZIWls7wOvtqFygohEp69aYMGCWHRZcL
WBOE2bSOv/TyyEkvqyFsO0E10F1IDK9qLtbaOeXm4vcmwDbc4bATFLrfw+voZAMhhKHWI9sUfQ1S
f4dHCbYKBTojj11Y5OqhBw8QSYbupW/QySIwBGSJNOHbwL6Ua/HyuvY2ttLtijWxcLEf18K4qYnS
cPrzowFCBRDRV/AdATPyqr9qAnWXm3rf/ppH9P/9i3jcfHX/0q6QUKra78pXnTaxiVwrGfxQAl3/
DYi6laGWTSZY/lEYMrCSm217T62QuGh/BUUFS+AUbYryx2ja1tiREQqp+DHDmXRt2/KfVa9/hYzh
mq0s6pv/5RrHadCNHs1XrpZ60VccsEw6XPoR6/X/aM6ybV8RmqmrbS23LPt9pYtkHbR05I0kpir/
I+m+mhPJsiAA/yIi8AWvmMIjQICEXgghtfDe8+v3u7Oxsz0zPS1M1a1j8uTJvL0tq5lWEHNbxAi4
QznjELDPjNbLQcE5x1wSV1f3UmKGnfb5mBj4gIudJvONg6veLOCYYCR8onyE68OTPD9IvZv48EsO
HbCl04PI/gz3Lj59zJuWxVBuMnoVuIlTpLxg7lxd/W4q02bQhkr439Qk0CIXvgQBu8rhL2FFzg6g
grSemF37EY7JflGefywuFaNgRRIzWYuBnXDV7OYllFNx8f00pDFLkKO1a2j3s1X54aIygzeCDX1J
sDdKf07UGVzH/Lu+IJq5n0JnqeZNoxM1py/7ipaqaccEky1am/CRJuRRVwT3dO8zhUbIxxpeyL4X
0tk//+bfRCWpzmem9RsJwvJxeJ6WNjwlD3xiM3B7y/+8dFqrKjmCyn7Iv2+JzR4IslQ+422jiHlu
cKkiVmuJJOkKwsepPVcOPIMEzZPjoDYHrwStd2s7WZ161Tbux1d/2rj4E6cwJq7lAouZ1Y0vxCzq
M9+8d89/GFCDQ2wJD3/FDpoHNySDBSPRTVidqayb++axk7XXvuxvPo4awXuhQh4L0G0wwsjvUVR+
XAkNHBvGR3oqucrlsX8Hf3INjabj/M+ycvkJIx7/ryj1szX71+1iIzSyRZIv19aeXKyEMO+e9qXf
K3IvjZThtfye0rRF7+tvPhBeexlHYYZdGIkVJ11g0K5OopBVky0Xq6OhWbVzw2tr/XYIm1wk5/na
EiavXD8zXihjupLju+DnVEhcqZp3FDoXlUJUdV1L92bQnLdiC68IvCDvM49bcnsB3a7/dCLdnFEN
iZ2mJcPGk2zicN4+zV6zUB7xHS1QnrMHJQQWQhVTvaC6LCxi0iRYQmf1128rXU/ADZddHxu1SgJz
7xxRPUL5OFJZl/7bx5x3i++b2rrHldUybOZHIiZ6QLt83juVF51gFZmtEdzNVBKYAvB5+0lBxCn6
wWrEVMVyqN37ALVGvnUbX2RylK1fiArV14K2Bbr/k45hvHUVbvSm9nYNDP3HiF616GcRyrhAJERF
yIM4A+sXQLie3etJZfBX0lSUng8R5zZGxO1Tej4CxRqpH/HX0kdJz1dLD24/4Y6wntdhYsqCaqQn
1YCa601MMvagLQzpCUsK1hgcoQwBEsoa3/l+9DMmL192acLz6dB6voIECk818i56mb2F++/Hqn0e
378zrel3gszFQvhJTVlizivfmT7VJvUh5BwO5rF9xjSCvswwNm2DidW8ZsZJ8edCYPLEXca5b9pp
pVdiPjetih5Gs+awmHD0cmlWEjXLt4xGE583+BdEvHJ11wLCawTiYfAHwqgDf0IJll7X9QXKwiIz
wnTpdRwqnI0O6O8BeTKfvlS6H7UfcFfbFAszY4bBu3Hh7WpJw2YZMZk0BOzeKpLkSJeSn5CVai4k
/Wnp1owUTpbB0wxbJbiQKxP1898WoAv90W5bgxqTS6rcfBc8bnB9HuqBQFs/yGIvqWZZPQ1DB2x+
v6VNDWQJ5GKPg81VPrplMCVYXMeCBrnVvDVwLbFPcev5oqqkpm/z1rFrz3nT09Ck8Tvo2lilHOyG
6291gRVJiu+6x7dNMx8vp6VkexkvmsV/fm2j8luLoKypiAoOa+SkRyTufMGK8VTuc0ftsBIpFAp/
oRyTR1HrnGGWyKpxnacH/sq2r1CfG9/pDoKV7T52xm/d5dtD10lJ5u/6X4mw7eBQME55z/dpox8r
VCC+l/XMh2dwnF3jaViod33C+JgK3u5HFt22EnWwfSUxfNYsFVym9acZbDe7azLriNrLx1sh2Twp
D95J0UkDj4FVh92qMldUAjqoJaMXyFnblmZ2+aA4Po1TxwabjPtieEqQ7oqql5vNg+pj1ds8a/uP
RXPDxTHRI4U0WIMzxWeiL8T9ai8BlRXuBmDfMg9o+A4/h088jpjxgnCpnIGT+PQxpsXzL9n3iLkh
0BUiWq6qSEC9JHDspj1URmH3WSKXqvaStdbxq6jISfyo6ZvTsVZHjR0U2iL4kNV8TsWQxAAeB3zG
umLt8XOKx9mBls6ELQwN7JF/7KeVzOTRO3wuv0WT1Ju5Go8Uw5d56S620rAvYKbp+CgJLE0fq2dy
aYU4Mdy2DpbOAy+QnMjSslZ3H/78dV/JDKPt20ad69uvvubvmRXxTupaYd9/7kwTY9iOLz+Leb2/
vo3txBR/CeBLBrUbOf/OprnUMSqk8BKVm+PEux2UT887FZQplD/75YBeLpVLItgiJCY8FppsV6Z2
sp0dESj9JfTV8eobifprMh25+z5nQ/j7itgJP/uupCRd1F0mtTMWsjAy8bda2AfwIksBxzBKYLR8
qhQO5fOfqj73lnonTOKk/pHkIMGdLmFTJE7Vw6EzvX2RJ1xmaw/7zuYGdqgPNF8cvPLVhOpaT3gs
DaNM9z5d9uWhuvu5MA3orT+27N8UXw/bQS7wsX69+OUZxQvAx0/KXuxHcALmbtm+TIoXNpcO6Mva
+2xNSA12/eHaLgGq6IKT/FcOG2yyotjKixvOZi+fr3MhpkGQ+D1+5CakMIyiYXCPJumzy7x+yXZX
98YB22oZn561NN1u4lOw0/IjSXqttu1NZ7ZrBrCJ0rO1q257VMIuhk34HDitBM73MS3Wt2JUXtTz
b4xWTVOW30gQw+vHxqYpfbt4+qYKWtSJyCBj4cWNN2VJQPtrZzjXlI023XQrTwFOjlGOKTuc8asR
+TvBCvJANbebFCUFyfO2ejM2EOIHjofEthyvefQylyuU5es80b9F89aZomvXLmcicKba6291ZaGf
aQRg7G/feyrtgxvIiNmf/BE7GnmqCrW04lAH0wrSG7v+05Ry1Q6Cxj939CutCeLeplJs5oTn3/vv
9C0dT1u3zm6UHWSGiXchy+U5mKNcYpfA4Q/EEESnv/3fkYcj8GNZTwce8Z+ZpE4h8EloeXU1BsVP
G1hqN/L4Rr+G9WZL5eNkHl9bm6pC59JWmF5RsYPpKZCu+fQNdvbdHv6fp36YeVeZvlNji5OcRKJw
ZuUrxEVT/p0Qm4xvyBtCdLzvpUZ5c1nxMd0n/NU+0CvLVB9Aagud7XmRUYgBmjmPSKPI9hTs2sYV
30ngHeHU2oPDQ1uyVpZTiSO30saxwm0GpKcKjXMeqxzB0ChH8tkVa26nT4KUIGYQE4neMRPmu2r+
TtuG26GBgTJi0yv+6AllWPwvPYss1nq1Nz3F0NFoMihNLyZXSY7kYU14RMUil11WxObtXX9b6tDp
uJ4dF/4/EsyOVtIhHVAgSKDU51dVi6n79tvaaHM/7M4n1CSRrTEWx53Vb8G1SPMskGMpw6+069la
dAmULQIe1UiotrwBAsQaql6jCnj8v3DN6tMGp1HBXTJHTmKItCnWoqhOZmyoK3EacfwXuuPgjgng
+FNRgabklY9lJVHjLVbKQq3tzuFIG3B15LIcYWWq5HbqSX/Fr+8F74O0cvD892S4HtY2ChRlOG41
VdbjfHPZwjzwIqU5orZCL49qpsO1L5KHlsb6lUt5MXhWyISZHm5K431AzgKOPFc36eW0f9faNVHN
gNJYrGbLvhyguWCaJWsjAuZoxhz//CggHBaSr8wQjOQm2zzn7uI3Jd+HigglEcVKx+2/oTOi/2ju
2CqrxTbFBtDNXnDgooO60HBCtWtQrk83ObAC+vw7DQWHt6XCfWmrX8s8Dt1rZQmMmfePXQtd8I9m
/t/mner7h61PN0fgAsMcyzNbZEbWxM9rh/fbB9sw2uc0kM+MHR+tOzJhmAZJVxTSH/D/E4vYXG/1
L6rQw8r2X6HLDFY+yZYePir/TSHA16b85ylpOREOV+I9+4cY7B1HqYoiavfZ2bSdkGz/9t+/B5z8
261IkyMiadmghgvvb1AOo293bF1n53ro+VX+UIpnF1/XAqF8PVKzkHPyVTxCyrXvh8oecvB2wd8j
HtpU4BIS0vUadM2tJFiLJzRPp6SbpPfxnu1OR1m4TFQL42ATp4lJyKRYP9YvcdDIyl8GuTeIo1TC
j51rTlJ/WVpyGg84voQxTtxpKIcjQTAGTneDKF9LTYO6hEMT2jRwfrp0GVMzBWx7pGHV34K7kcs2
li+m4QkxvdzXHyrWUHsmKo/vJIUoO56aZhqAf2ofNE0eu+jNbVrpb5shJBSf4jrAk+kHzG35j+b7
DzO+8ktZBig9jzNw7GNnPsBzSsN2A8K9GW4V54EaTtmzisDn4M89/WGLy6ocXxFDy+qBbtHdJ3/W
wG1F2p5kzA+/0bvCtAU5yVSmMhCddL+uoNnZvgdTiCj8YesKaHjuLRTKsXjxl2qj6NpX+V5+r3ru
pqKan5tYsqmTCbcf2wATFbX8g11vaxMDae5XCEtl9B7z1rZ/yFSLxBdU6lYqC5X0MmwuHxGgTKEE
Z3o2i8a5WF7sylsV/s0mmYZ0dPu4JUupWTJLugPKcn25xmVN020eSGXHRM/ziwNWOLd3VBhBBfdW
Qdacrt5vSHFrP1fYVHMAdVJJDFLvbYVbK1jrqZB25dy2/RxcDGesPN8XcebayO+a9kUnCupMg/gr
J3l/8jbJ/RJLLT1qjzFdB9qGf5yr2D0Fz++8AWCySTZ4WjYq7Fh3g3HSCbEIGwSXpNXtR2qiGky0
FRbdU9YsKtgMPylEPcuU4nNd102Vk+1kuzafm/8HQ8PURypfjy3LSpPK1oDdSxDU34JpqJI2lBDL
MaMVs8yvgGT2V3XVgoAuv3wex4rox+fYu4hgQrlsWdKXbb5Xg4DCFMpjlCQ0B49SBV9qV/O7n6sS
YPxmprJmTBRokYc4F1Y4n3+C0nyAqqVQP4958NSuMvi5eTZThwp08UHuLc+E3GBrnRQa3y8xfj32
I2FfXRUsB70vvx0RX0TPBd/8tRNw96hrUCWsKl7svRT9Xuvb932D5ZSre2xlB6/fezP35gCvu17s
2c+9nR7vhSjYtbAFwlLEhnK6346BTD0vwOfCWmfxLbyz7RpghPb5WU78rH7tONfczfeVgW4TgS9w
VfK1YIqcRuW2LxPG3duRGanPzmuHzRi7zJoBbdBSORNV+jlV/0WtHAvwBylGClVGO7lKunb7LMr/
wc972AEDplKBuvd61551VNk5yHLfhwShpH6oAkJCwgzz7zxWXAiOTR/oWFfFR5NdJ8manQjNaM7b
dnaZQKVXskzFgvlO1fBdPNPmcrvlepxBCqMJ5B6urt96MixMEx313AoN0+JioD1vx8TQ9S5r4JKZ
okrG85GNoay6J2289PksbbRDCuFqbvt2MafSgh1ZlZqKFisZ1vTd5bF2tY6GEOyDWtPQW7M7vMaZ
e21eiM98wnBkgl1RWgUeMvhfUSWYaxw1AJNlquyr2R8vdIXQm8XvIY/KQpH+MKi5lJGvD1UgTj/R
C6rXZwthZqj5rye1xiluWV89f26uP+6n8s2LVb1I4peobIHAKtAuLg7PzYNqHqhLCzRZv840ppsa
CmQ30UEHpZu5VNFmetkuBfWFNjOM1k9cUg0SDO/d6+lIo92wM55U89AGFdzKD9rq11h6RAYmB3Yz
r7Wm8E7pOD8NSPCK6uutcZwinpZAIL7GdvbKgg1NA+JNohYaGSyMbLzMtaZRd5Gvn6PY1cxffnO7
4er2LvLcpvWHpyVZOtwae/pAyAnSluHvxO/lbv0XJ3GDNrpbMIR95VpfZuGNp3+7f6t/ZB2iX5vr
ZxiEeLWyFI/pdLvRxbUe38qx4j5Q8SpHUTWViv821LCIwJs3lx/84G9V3NTD6AJ3aU67ZFonbrw2
DSSwT1ULx/fkobrIfmR234vEnxf33SiycX+7l9PpepZt/BLwVNLwPRfxah4O75N7jS6a5FK2ouXf
k4EoxAdwLa2VKZ6R307pIAScZW07s7q/NqXYt/f3n20uq1c5w+4K8+pqmpps03YAZjcKUdvprZFP
tM7yicbENCmqEBI4AUs8bqotXbfpg3g6L1G/95shIqg5HXhSI4YyYexax8svj/3G4205K7ah4JCp
qORap8EIRVhFvuJwzavnt0Q2nhhXuIXF9/RtZMewmsuhzRMx2sb7I3mkv+0TDP2MT8BbaK/wenjG
2qz8uilIHqadG721E9vV/5pAdWC+vj0P9tdR8lFlz5rKVPfZeP3qpApvQkJGD46WR25jOtokYoHD
tlc2XwF8LmIPYcGIbT9cbmuEhG0wWZO75lrMb/lldPGK13c7OMR75x9ugDPLdo2BDqUOgvQiXydA
dEY2Jg+ojr9TK9ebNFjJnqVtiQrSQgtkMI8tjq0Hp54xq07R6EsN2bKpo7qACYYeIoWqKooF6f5Y
HXfwOUIZchxn9Gk/SfEECeJMB7XqE23OTS1rcaFdNyb5zDHoVO9oZoWg/hrdH9MPG3FeXbAJZq3m
ngNXb99ifGr+nRLM39PZOBeN1mOopAmpCtz7sPfVia4uzS3xOXIbifi6a3nrPGnexUiWN7LYPqub
TLl4bKTWcXbZ2E+r/uF4o76Q7Cdd1f9Mcqlx7JO1zaXGGjcTBY2PpBBzXDbOyeEzI/i0DoladvV5
Sbau9x84xd6AuZS+9JJMR7IdrgpG7vuKhz4oZKAY1paS4fX5lt9UvDs1kJPdXvI2mfu6nL2ABSuQ
pvuysUi185sqfOi+qShgz+ZFxCcvv+t0fUUaPNf3r8XFV1q0iMbPXdPztoiqx2t8Kw4ymUp+lMrX
l39PHjnj/Nc9IgwUO0vCip8Tay7Fzu6TOvXhMz86Tk3h7s3TtEn24hxMh6Bu+qx1UCTB+QwVKMMP
HjZg0dC3Qwz9l2xnUYMF/+RHLtBnFNXMaTI/+l9Bs7rXKd8mmD8HUfTcVDaXXaG6Jar27VO+wdF9
TwoIrNPu1lzlYrX4yhYtQXbvGwVMEQhzyBqY3vsrjKJzNY/qPR0ketnWCZ8tDNAu1BxE13Jx8iyV
V3xZJnr56ShIaEcHZ1yYUmN86XYCbdIt/yuAyeqBqEWzI6PyX1Y0AIv24cfkAlzlISO/QuZ3/f11
CQDnUbm2p63LvaD6VVTwUxsdrFAEWduZTwme0pIUlaiL7N4B3+kXBBNGpQPESy1eUakd7G/XRFGU
VhbanpWt7yeTUefOV23VqI6kkxrCa4NYJ/KFKcrdMSyvCmM4VWJKLVu2ZGo6HeS78BxZHlwTL2CM
X8s/OAFV6GvLjo94WQlLO8cWsUyd2fzjiRpqS7bmp44tKjtUi28eZwCOK8Q/5ukUlZI2TIeZntyw
VEl8TP9JfklRbkfuDLhVtS5wrPflYJ9CrF6MHvoyX1hcTlXNlwqgVqZNr9Kc3uKzMpeBuiCW2Hee
dqPefnaoLMdw1MxQtr5MorbspRgwwdxlextz7EPptCKTMl7um/ci4aiK1J/6lUZ8nkQcJWoFDPXq
dVboHqLqtWht0dpnwPBcJ1nRQRbdn/0MZgl67HX8mkRDSfWFFN64TYpX9iuxqj7buUwWneIvqC88
jthyvSgZ53ZxsV742lfXH8/B6SfTCGymZHPLeWXtoNhm+dz9KFUed9o1C0akksnK06DUWMTMrKO2
RzYUKFh3QTGseYESILFc4ye80XIWtVi0UUoZf6B8S21iOlYBdisHg0W8WXbhy49Erbgb7R61aPt9
vcbpRbh4Fxraq5p/8F7LP7h0/guq7gbeJm4MRjsu13JdjpQSTvEo1Ut+ebxTt9ZOEW0rRXFyrEgV
Z7L1SgKfz/1LmyKUC6BE2ls2ptdx5lgXMRh+uyWPVXXLPKgQqxay3U3YVwll0Nvh03e8HCvJr1Ww
uO8W2IUhNZKMx5a4OM1EYhM1huCEuGkb+uEBxu6z4ry7GtvZaqT0cVHuioyeRE9Qr31yqriB42TN
vGfGQOEDEkfjp7MjnkroobnupaqPUT+qOFpT9HvUaFzr1Pvdr6HkVIENlqoqdAtVYx08PLsicU+Y
L4IEiZToW6MZJa6THRfcyg0DtbM28GsLCDW7gp1H1Yc1gHX/Rup4NM00PNv32R1r6VZ9qjlGGXvx
BwBaMPBOehaHR9KDo8fEIfrdcRkwBDaVMsWbl97L731s5d++7WZzqiA7zr6UYoCIemUGVDr8cO9k
ZezKZbvzD9481ag3rW654zKNHWLotv6KBJDzZobd1a1a/P2DcdUDr9ec/1n+7HzidJl998OoJFFP
D3iqGzEPikm5ZUe2jsoipKMQb8nHWagD9QLBhyjhtJT3sdfd/QDMCAPnR/DxH5bMzk3tQDktFNvF
ISVoZHW6Upc4eEE7/bO+T9D/6/en5XHoYtalFqStTqvYD8Kl7xC5BMDzWhrfqR34pPeyTiisHkHb
7wQDsEXRJQsjF8Dx/OU2734VocJlYezR27fuxnSemN/ckAzTdmb+N7C+8nPSKEexQzI9q+lFiZ22
vCuZpibnFkRw1SkMkjhPDYfIKSzW+U/3sxj2PYFywXW18wJ59aIG384hmwbUaNrkwUh4KxNFGCV2
z/uvXvHeXOALn/7p4GZhlTCpuCTdQJSdUU+hazexY8gvywzFvrSFVCGSoQSDSHBMK/TnmffXmwJs
+m/R1rcV65cfjuahqIea09wYyKj6U0u9pd/H22tXjibFScLczEHNdhO/omm243z5op6caIja3zX8
6F69O/PpkQMIXhOJObD8HpT8DZW+P+/hii4sbEw41jPoAxVrrZiZ3W94IqpOuPl3t/i7To3cZ38J
qLCMxarqelFY1slFrpQkMPC+03TdLbq6xXQzJRPaUdbvQ31eiu4gylgRwyhcChAI9d7hea4sZ69L
RX3s0c5Rp7yVd5+6WT4/RNYJSs8Md+QPDqQLECwb5yJx68RQNf/K+UZlicWdyvWolJt2vytCcDC3
DRfCy9ND7/rQycGireD4YAC1Lzf/rOVUfb3U5NgKVNoM06GFdbLtR673HDzekv3soZyNtPpIJvsU
Qev7NbZjqANq7GfFSa7B9IcyfJqUajk8LB8eP2s/byugi0/r663+aXzOsznBkaSokhkuZ6ll60zh
v9DN/UYE/j4L5+7NOI2yrJCpz/247urFX3tP2Gkdt/MUTu/iVs/8ZreNCx7Msrec7afl/bHmZvo5
AWVa5QrVBX22MrhYk/017qgZpuUNARaoSqrseqcw1Sd5/L54/iaAboElS+Zm3kTP5QRmqX86D0O3
6YIpuYgVp97ugSLkc54Yv3oEaH+6QdTh0X49jwoavtjakWuWvl5qkoNvqNZOu5CPDDjdC3tvyV19
0dl/CHkROvw8NECa8/y07KGS5QDwvbmRNLyqPh34aAXhrXP34I1o9gU9eUBxW0zJDT3Ex48+oyXo
QbmAfv570TCtx0raVA8qy/S9ZtxbNH1WU+RHFNRbhajksrJ+5zbT+P9JR8sAJy3HSW4JtHbs/o0R
GdvX/m14+bXZmuYfQW7jAQNu596p3ZS/dpV/pOWjegr3on3CKhgTgjK9b+4pum//jCLQKYBU//Hn
M/VtPT2G2QPj8334fSBLw7N22O02D+thdcqae/dz31p+KHUp0DTJPnwHeaxHmzIaWhGxo2XXGpKQ
jzUDUSFU47Fs+7RZ3G6U9EHU00z/51fyXWAWETa3l6/6wbISfnNHl/eyQ2EZmYpr0za3jrFNAi6B
LGpoFxW+5XTlx+lTXk5+JdogztZ8logXHTO4H7aG4uSWVz1FR404NkhAT8rqoDzxAeoxLsdQsbld
ULTT5CLej1VOGVNsdb2dTo/rR0gG1zCQTXcywJpiI999TDxyx5ZoI1x4nWuLC8ZuFDWmVEBWVrWj
X7wLgECRM8x0cBklGMtRqVVnfdlbnQnsu0cTFuTJfuaaxWUt2pX7i4CdYQPsAQuXkX+bDk6jwz+l
h4M3mP57NqlEaY0MdO6BB8VrRX8A/T9zhBexNAj/QUWym2/AMfO/ISgrP/5rOExFrLscelh/238x
EOY3W5BSzLM4Y36kWvnxleMRxwa0pNO79ehT7/Z7J95G5D36WLdwn4MY3HUAk+bcM7UWfe4+3q+P
6vObJsuucv8XxYeJDWl7EHUY+MaovU4fAuMJDPgIC9b3TrLqhyloBoI9lPb2eZR+oobK5cuGb+ny
Dg/v3f/l6ih/vOkHHA39sVd6ETC71KG/tO/86sGrF2Ym1qj4SBuc2/+91JZhIG1QakiSEl6mu5Ap
ZSc4wOZThBf4VKXh97Z0/BU2iaECQRn8eMt3YFzz2V5ZE1whzrbr9t0UyVaL0WyyHYnHT9B5ob43
Sn5nkS7QI9MV+/b4PcZeZhf66+XcjMc3s8OFrJkK5MAcGgng28e1SFsYZb9kRPFkFyC/7BbBQi0E
jc28Pwcm7bkQvL9AJ4MLelVA91o7ruvMII0MUURXv9GnTXFICFeJQys1oMDNZSN3Q8NkNIr9aRNb
tXXso9CAhqNVm1zEJapbvlVzaUDOAxnFg55H4EZbNmZ4RGHSedvEGRtMVNAsPQxNUk/zGikM0cOW
JBTCWKp4rltV8JWNTVGyjTH89Mui/rxWWDdh6ozqp/OO8uaTWA+BEXzZvKxf3+6wIU42PG28X6YU
EMxRIblcSnP7N2EooM3vReNtK4RIjPiOvBYQvl+9jLjcPmFnNYyin393ANandfDUjw8KjHn+wYuM
/O+HsekLJuSNePiqvZ53dqTQ1uZ1mR976sc/qBZ0w7MC/EqddTKK98IX5OSptxVIt1VipCyfH5pq
/+rtFUeL8na8HicutWSutMSVdw/hwpnydtXgaOkDZs+Ddap/C3EDD5z6LJYZzuV8yvDC54neprvu
qn37cVipoJ7P7cJunNY6HPr7VHONDGi0da0Vi7rEhgE3UN17gIGUo1733jSEmleSm4qE3AkweDYu
pProdDbovGR6Vc9EI7jNzuDm2XBDF40XjzX99aqppZqLoga9guPLq6zqLyCqZvPHocxA/pYlc4CU
xVpSLscKpVEQm4WKV0lK3H7orww97DBPMe7cpFKqfK5EtVQ5901WNF0Hk+kJzh9gX2sX/QQrxRB7
0QEtgRDIXkzIyzk4Uyvf/6nZjwqNFw6kLbpPNzj6CRa/82oarcek98A9xkMQFsTmrbDslP0Lo93V
xKE57yoZBjNID+UIVRp7F4gm6L8+l136k0Frx/pYlQNqqHOMcWqWiYIC0iGwqVUK3LaLs0xlwRaj
glZcKVIq3tY28UVlgD2Gelco5csZJM51vxgRbT5PHtJ7o0AxBK9OsOo9+un3jQeeTYW933JxcDlU
D4WYSULj8scutbduz4fZN0i8iWGL402DnH9mtn81k0z3GLKB95GVP+6Dx+9BdmFP/HXuX/sJoqDy
P6ZpsprdVa2CVO/dA5Lo4j061oraBZi8Ip+2xavFLnp2H6wstzGrciF6eA/UK8O2YaryHM/I83Pr
qVyGRZNl4cv+pr81c4zQeU0Qwbao8Kx6fDPSgN8z+l5XKPgujF97+38Pglfvz9GxeR2ocrUPrZdv
miwtX7UdY6BHefWTa11ppmfi+zfdIRk8qOZbTkLtNJYykd86xi9tQpKqwHLw5Oa+akTnQNhB2yNn
U2hsTTl8gCuJmurZ0veCNsEujTxeWeSqOWjaqYFHmMACQNDuw8qI2JCkoF9xLL6LqUghWjArVq8G
WDVQc6AHpjHl86tuXZ8mwaW2e8amM1ta8JDsEnYtXeQQPlE+QD6WBKGehGy9DauF/xxoqU1QCrsV
/3tKcTowy38Cb+fdgc6UAaXpbW1NUCrVNKW+ZAfzyBzg3ARUCU3ykWcTlW6BEXCsRNqrBDvidjoM
rW6feAGPqAGpWI7TNe9rwKUY9xPTZx28CuHT9OVoTgS+eKEzJz8thrUFL0jUmcmfwiMbb0516ATL
XIFsvCCaZf/TgN9Dm/1MmaJdNJblO9Ap37gK7NiI9mA45enMrnDxj+hcyxGV19u6ggrZh4pD+7UV
2LYNHdBeO0yKxUDs3tSe6NHUzcrhZzRUPR9kSCMrG8nPymtym6zXAd69ZXrrXBOjMS/zm5/r606t
66llPKHRoY01gwysl/EUXAju2IyKq+qCd9f0H7BB8n64G3pFvSWU8BhPbf0kGnLj7tqQgcVA3wru
eQk1S9ncOb1rPtN1jLREG0SSPtT8x62MTu5u1Y/uQII/YJ5CD4qxJRVeCjBzrqxnE0XTFJXgmEr5
6BeJU+Gl+ZxlB8kB8z4lZaC0+uvVzUYVzxXbLcwhG88hmbrcpCAL4kemjP7riCfTQ/EdcKKH5gFk
bKIuBbfrdY0HE8eKM0aFzSmAahcYY5yowtTnstiU2kpNoX9L/bukf+PMw1iN30gNPnWxEw15vFWm
WqAbV4AAob3utUtUC2wNfRChnkDS07wAepSX6WNcnI8SmKw2H+UP7ODUJLVsn1LjFLJkXuHUVw1V
SDBlGtph1xRiBWtNsE119Z3zntEkJCxqX6LvPezgXNtE1fnFLMMAFaJ4ivsEpxVWoW4+wUJ0tLlp
7EIfME6Dg1rQPbnTSRKm09YFK0oxP3xuUhRYcHGeeDs/uFpV98WKlgpEioE4NKKDyiTaqrLEb/Tr
1T2ejXm8ZWS1jLNoNOBI6Biq/qcyAPMoqoI8X5MF0uw9wKqZyf7DCzsw64+1eWRAoVRLgd0PojrO
CqcW2PW2qm0zdYfh8GiujO5+Qbhq/u3HHI8c/HM6KvEC8u1Cw0XNCdLIGF2vmvn1/mcbkv/hzBvo
kVZf7W1oaHNCqN8353Cam6e/Q4r79Ki5Lze9IMk4ffxQEWqq+UFsJqo6kdG1rwZl+2ainjM+CFAA
NXBqjCzp9pU9Sw5XzKPwSLUlMnVnKEG2td2hvwt4ZbmYURMFOvLc2Xr2wi38TU/bqcXX+UkHKGwN
7T51MpkeJ8F5SbufeheVDFS87utYcWtWRju/HpDluZtA9DOfTn/cn5j7jfyx9ZIsDjR8qmYCuZaS
J5s1Q3OxW845QuU421f4FC81h1mwOu9+z9l4m6wl+4fP27FxI0G/bPhspnAebocGzTuefgtB0aJr
jnDdNYWs/NF8DxATK398QREtG57funmH4KnMPlfPzcWlJgLQ8H82jkbAPoSZi0ScdLV29bnJrHX1
Vy8My7VI89Lt364DxngRLQnCA9CFRUVBniGjkKEX9nYw34jKXvJQbC5E0i9rCtpaKhHKH7LNLSWk
Ef/2z/AtPxIl86P818YnIf0OE3n25o+vwgoiTmQ+pSpY9p0WiHu0aHnIUhfryyaZCkzBemUJRGZK
1oB9mAn5B3PCiiREkrPjAQ0f60fdlwaQK0FNKDYxBbO6dtNnkgP+m4UAizzynvTHILdo7RK13LWa
WBqa1TySDmsuX80u+8tFfEpojAfhwdQeh4ehfJng5OgrnhUP8v9BLk+EBwTQvNmr/8v+MkRw+DzK
60UMP/exk1/6JSJgZ3Glai7BnGVZMQfLnZOG9eX1vpnHbTS5/g3mrIkWrVoxTSFnT5zuGZN3WMbx
3IXUH/dN+FdmkqVX+vEL2gmm65La+i/NGl1owLTRqlY0BW9nh7aaRRDrFBuajU6BIPlo0ccOaBQn
/j4LAEpJoVY9V769eyP33z1fNPdvu87J1zEASfROndAtnVvMQGLX9hIfwSc4RP9YTeKhhb1JJQ1q
n7E7fYpr9Xf/DjWoavbGiJXaoABNCKJ2tku7txsFhrBvOUXFej/8O5NjS8Tbj4gxn5T6ga7mUCDa
5jF8zhzMbJ6mKm9U/79PbMMSelxuYITaPpb/Mq3XrKj4ilc/axoEpw/GOK08W5D75AXPc3RT1cuM
4BA43hG5xZSDiEw2rAsTPOMCaKNTndzSjF/eCt+66CITpEz70Lv00uOtHSx7UGQgrVvPaxrDKXhk
UcUl2ngV2G/7ErtBb3vgMLGMRCCbapsu6kyar7yBq+/0lmLqyu11dbUuk+d5uTK++LllrBAHMRHz
s14YYRZLs8W7Eau2xmJ08NSqXOqGNZVDTBguzlZwLewQnSx86ilB/db/GuvuDgBE5jtIQ3ItxF0K
eqkUx0yqz3/o1zIoTZ+vNTHX9b3CXgDDqC2MFdshBe0rBlL2tGyhIhu4Z0KGDfAvqSvTkP8DiGoH
w6WcJFp63dr03362/fAbYf74tq/N3fmdoei21AczWSdq6dSaQUpaiWjIrxXvpjMlxrFBXnimSC8N
j+V1ZzP7mZy65U2p0UjVVzG3i2tljlHxb/6vMFlg3+JU3iypoR6MC+OgDoW4nPt8Kkf/7mY+gWf2
FZaET6G0oDCkSSWhyHaxWMfaZgcYmpZtl+6mTvlo2fjzaSHjbfktLOB7G3j+UPSp6ZWWYz9cLDZD
7bApHf9sIv1MYS4aP90Psk9NC61czfahCv5d1WYoep5xCCYN5EEaBiQKnO35WkAppyEsKIDgHjDI
lZyKnKLnugXdFXPP+vnrPKKSQYDTFs6joXTts6Srk9L3FfXIbTWNtdxH5UCuGlxPHjbbaR2RDSfP
mqD+cuSw0zsPgrNmrUM7jsmW+VaCBBJBK3ObLKVY/JTr2jzINmsnorb3GjpapMCwLojTsm1Xz1Pc
K81ezF4CwWz/J2sm4vwozY1yaZF2x0mDtqIiDNEWRpR8lq4EY9zwt31ZGjeOKKVH59qaptabCex/
chKzdX87yq6sdiffKRuiNrIRRDfh6XlAPQSNli5mRW86H/qtc3sr91K2UKGD8+JtsuEJXLR+b8s/
CPNPwT8/dzeF/x66M/r5yxElc0vOw28AKcR7TVLqGa941lxryaIxVgAqEKRXuUHgYHgqQA7WbSSF
aTVx6Ggr/DMoIfWjjLx97scIAk7/oSNCQUR/Cl9Li2ljkOv0C87xHwkNWW7jmerkvw7oM/m6ZHdG
2Wiu/9Oven3qiHQsCu90Fxom23yeCrViVAskSNHv3Exkqryrn8uGjodJkzrkRwOiJ9KpDCzUUCTg
1m6DK0sm7zRaKqEEiipcNMjMmAMM9/8j6byWFEeyMPxEipA3txjhPRQFN4oCquSQt+jp58ue2N7Z
jekqjJTKPOd3hzasJFPZW+YvNtx/eTzITEDBaS7WyFCIlGUeAwjoVGT80m8Sr8CD6lp7kq8X5F4w
1hK8VegLbMxw4UubInFf54gFSTbdv89o4wmPF2Fs4bSn5FvW+2H+EDkwa5GdwGutnUk2ZwrLVbxm
t6RMYQUhAiCMRZwA0Uk6Ymu8gpi55kw5o5TiREAdsyh+RKJYxxCM8mUxN3CS/bUs7HBdg15+63fU
EOEXFyRDnoYxUOAo6fMDjNjNaDCgG40TJHKO9kPd8Kyxd4mz96jeu0PAoWygGxvFFC40PED6JE9+
JsaLcpgiB1KKVyTm+Ae6AfwSuQYVgwAiQSoRMvGbyQNek6ZHbHT+BAVKJwuwE3WNr4yphcGOEd3x
vlR9byxFnCYEN+LM5+r7uJEn/FWOTP7FkHSIBJIPqPp3MLZr3kJ7IQ6kvwr/EmeiO6vkaqMT37c3
voTywl30j6OKGBl0RgsHNQ42ILvaqzXGH21BM0XPR41LRQn7Hzeuny2N11eqo7ocfxrslMo/yoxf
C0G2kSAAwAvvurYfUNfREVjTrFrBmFDl8x3bm6cvhZTrTukIOwKmDd8jCgTzSN0C8wIJFaFuPHYP
IHRrjTyG+6Fv/CuuKVmIu5gnOI2wM7IRUwhfpBdNDrU+lS+N7Qc+jwcdC8OWT0c9gpgOLkckG3YM
xBnxaZmny1qiAPOXwOkShCvX3V536vRTTAeEqsj+WDondVilRBmc43bkzH5ASif+KTgwbJwfE2lL
fMhfHhDm3x7kP8RVZ6ql6Mw8yiOoJolPkwR+JCX/g4IfGy0wIt+AC0cXwe38x6h2c87ujo06pY9r
XY48iPE9yWazy2cB9LKz9nyF+EHDUuHOqq7VVcOy1rBXRS9tTRjiCnm6SMIhAFPgfpTIHH2EHGzJ
rMYTXiHT2FDzPCLCqx4NM9CaY3+2AGUp3FG72lgSdgRE0+B2XwzHYE8IJhWq6i92MWxF45rYYRw1
+RoQ74tdGFU54IX/UxKBy17+jzwC7mi/2a9AYhoOtQxrBjhps/wckBgCWGpIzLsV1T86RTZ5RXZh
UiFrqAOY+81T/BltsJqj4aVg/yGWhuHhwObo49MduAgZZMz+xhf5cfFT8GzSP1RrtIOUCU4IviDk
ElTL9KpSsFJIO5BdSmxjb9P8gLOd+x3XPmPgNz8zf29akpWOSg1zI6i7ESJNLi/dI4giK3CQRqE2
p8FkjVCa4Eoh1YhFqlw4/yxx55C+oqHwlSksJLZQeYvIp/RBVwH0lT3c8r+GDK0JhtdbgFxGkg7t
P6RXOdXmXCfsYk5/16D60QQIgLKDIjXvRm3/XUrsBireInoL9FDsagiYmiliBvhXPhedKRo7PoTB
A/hACFMxL/Pk7DFoMqjpxhUBL4Le6J+cKcBSlBSApgpCln4aR8uW55vKhG4FkpLvbU1RqcICs5vB
qL+0c/kkVJXO2Ed9vwA2QjkEo/x4T9+HdAZBOi9gqgBfCRBE/YbkBBqNSwqQOluS7rjkdiHqTuGW
Cc7bUK1DNC/ehNASjTHsYTPRxyHmWmLTpOf8UyfyJB+ns36Diw0XBjGfVOUkAqXEMTGsjdk1lmsR
0OaRyv/5E6YNScIcHv/QbImAMgzScGqgXj8EQYscE0oczbW+/944rFEo8C+DC/FFL64hc9qRUQD+
XxHmzSMmZotGBHEObSZ9v9iiFjRcO2vBZoa1+ctaJw/thtZFpPSIXFIHuyUq+B+ymSQB77MYwV3o
WIE97ItJqEtpkEEEAEA99pvHLqudG+i8gk2sLURPBi8IhkyrkU/jhwJucI6v7AeaUAeIfReaur9J
VJHCMPhXMktbdpd8aguRlnANsxtwDwxedcQrOi+hPNqyy7NuGkpmMBeSNwiM4ZR9aGyTS39cLAqU
3xFpYSkQ/jJd5v647ce5wYeYqIzsy3DqY9rIHkKdzR4CzMVxLgZ2ADXnroQcCzJr+maMNVHzNDJz
5/vzJyY7dO+9xPq7W8MarD13VQKOCjB0dV8nIOW1GDKrPZxrd6fGar0RIRzQTYB+KkY7NeYcIJKA
QEAiiYpZxo2wR8qcIYHFfRCBze1CwXQDwovIH5MaJZg1kdMZiDL7lEiy/BOuh25CPWVE69xedGRh
eaSvkWpOwx9Ea1C6TGJaHqUjlZrPZGsiu9AsEsDC9/ult9ZX/E01rSFR+x3wLJJhzlfwNXBKlLo0
+MhK5Hv5rJ8qEI+4e9/8RgdbFAhahVlpRbqFE3LmoAMzCPxgQ2FLY7aAVqMTOQApYMABQb2Ai1Cd
AaUlj+TBs+dfPSSvwHRoOwBTgbxWrbSgMx/+0c8y9SaxPOGOUepeNc7v7aFCcDLtUhEnoMZjlQaA
zBLWeEu9A1dAjYPj48rIXJfcYR03BAMbzsM5eqLLjm5I9XeA7oKz5MMCxY6BoXfyFTsQPZhxo9oA
JOA56Obqg9AC6G7Qv/J7eJrpCoUAw4vIvmFI5FQ2R/3ZIzVwxygFxhEHJ43husTHvQpSYnScOq5C
Ln4pGFTaCp5cOtM1KAHVFbs9+QwYcbCB8TCevOscnIA/2am/OPv+lj7TbwxpOxEtlJ8SkhXpgPiG
FKJ8Io58ksFQNr45LeIf3J8kUaKUpoXliFOIgHyWzy6aN7pbPxmfTi/A8/VCEgBCqZFzMILZyh7D
zb+CZaLrS1bs3322QesMcougiqqEagpdZn2jppO6mdYtLW8ubOvhKnd8IRJy1K1P8SOkANoCCJIt
dTiB4ZVM2z5w+PAY8nEoDOlxVWdSwC0Rq/jQKCZRc0kk5YG3OxjRCxcwCTs3pwjCqxS1HHsxFaTQ
FR0bYK0GYyKAKpBOj+ynW5UbZOwf/g+VDF8GQ8DKvlsj1haBTXuqLvQxFOJYSlJwwzmwprTnLAOm
R2cw3ASJhwMTqG+OU28qxGyohaasXCxYH6RHJel+3gFwgCY2nltzQzjU8EfpeFxotCTKESoyQ8x+
v+r96Bzd3i/KCLxxJOHt0Krg+r5BMAFeYC36MBYEMY4L2y66TyEPFuSg9CAV8hfCiTXDtFiEzRQ0
GGOZqof7D77aPtgb4g3Q5FDmGYI3sM4BPWOJnbk6ivlanC4YtolRAYVgNN0CRzyQNA7wXzNz+ZTK
vLlEkOK/tM7shjSKjtsTxwIdecZt+i9xgrFtB6JdILARoQoiqybpA+NutodmhoRKoDu/EcTaWTmO
mbUOqhctI+UPjp3lRxfPKTQ8dXMiTDnEJH8WlDTqNv+nVilcUFK4GmTtHO9dzjTJZYyvCP9hSQ85
pT0wnCOF64C4o3cxMPDzIKwAlMDm1rrixuKtYlUKjSF7vM+87mhkq3NT21EHCPXikkgB74ePw/sa
BC1QRMhHH28rGe/MUxRiKdZSttIoil6fg3lH2w5WmhvjKt5Qz7NTRbMBMeItvLJqsQDyCtBGPAIc
YdRLVgjij8upWVLHyds2XPHx1C3jOteF0Ggbe+B+UsQOGuHUFPR7soiiibuIFhzzztrcUq3k1joj
jpslT/HC2U2EADikkHvKeKdAB/P1u+dqjuJ63ICvIRcRCHD5DL+gW3KC8uoZW4d6X7XN3EREj3KQ
R1To0QBRtTPopdAe+1ROJNaQ9ALuJkHmT/lo0EQo4V5Ue7QiaTt3mJ1L4CxmbkECRIpov/h5dt/3
bzxBd8iKwWn+/ZmQT2ZuiNSccYqwk6AsEGOorLO1IIyHMIS3PpKUlW8tQ8Hjjw205v24JmIyfjUT
lam52nKYYiClnLGn3YFdAb5gxfO2R+2LHwnSja6K6JkOexU16IoPauNr6GfyUVqJxh1aKvlK8Qgg
NoHRRDefrDpzQt+EUYieB5CnsYRuYGZSNLlKtsaM5XnwbHO8ASEtzJxiVmxbnML6xCjvAQZxRNRo
8ejdcFb9xrBGsHgTgm+QtK3SAxBoPAFKc5BbZyIMSLRsBM5QDONYERoW1YDXdb3GZdlUlKJCCs0K
pfKUhbySLcdnqiRdVnFnzbIJogutnxTf4OcnZngQh5I9OGmccGt2a1T3/D2xJt8GnheyZwCXKLLP
Qne45hoNmevccDHbANsnPhR/4lO9iVbymtSYmSjLkAXCl9GmU7bK9NU0zvqijmbgw7f+M+vzdShP
il1/V9f5tgeqT8bDNJg2Kz5nRKdFPwnv4sZnhVSGo22wRscWoM8rWlkErS8IsiLxCkswv1oTcJDh
ebanYN6sky2l84jDaaodgi3z7b+MWb9sJv0U3/XOw25IG0yW0MwiRxp0RiRHSBPzkRGJBNj/pbIb
HpTxUlo4e2PBYfUk4brCpdxd8NHvd4+CTEmDKlvkwf1LoQtetARuCMgVE7htjkMfaRBDfGjnOGfB
qggv3nFgEModHChk0bN9ljDhLXIK0EvGQp7bMzNSxaQbQgQQLmL5qLyxdivmuDE4uJVJ8F2nIKAk
Ki4TfPbMnISUH+hvCdk8wXWAeJJlByG5o/Fjj2HzJTTxahEyMqsObyYQl4/2Efrj5F5top2N0Hor
swS39lqGAbq14M8TnjILH/fSGoebGASPGQ1Acr/UkD8i5J8Tx5oj4Qg4vvEdOGOHWZxtsyTdjm8L
WFeA1/0UPwjlAmOKrKjhrNoBn2U7MidoJmkrGXDFqBQq5GQV4CinebW43gRuNEsa8fiBLPNfsTvQ
uz2BuSAIQiJ3+EaUnm9XsL1iHBitsR+Og7NIbMNmcBZCNwhZqITzsC5fmT9yKGcZDOZjd+lHXU9s
9M7mVDkCI0ZnhBFPuh+kRy2TrwhUwobar8mjYBjJ7oPw9+AAYnEH3dg1H+Q73Tin4R0zNLrgrBxu
DDYgMUCYeDD7bNMNAcBH86gfA0SP9YT9Xd8A/A8MPOYOO5iIJyHOlCNdO+8ChvlmqDzOHm6cSOiD
vAMoq2YZAZbZJeJDDJzu/bjD8+aW889OLGU2500x4BFVSMm7pzj2YCBG9aOm2jfH5GWGBH4SZSfj
p2BMEaGYDkF+vOAy3yVUmOviKH9J341+KJxx7CNsk56KOukBc8zuR2dJU5hzPSHRhwXDmWBN6OsB
AgVN3/0Lae2xeBdjpFvUi/B85EniQaTsJ7+CY5h0bspI5eD7G5PN+xvfh4AYhPZrAJG0ZxzK/mdK
W06JrQJ72jOgNbM8Mk6b9snnq/YuT6QesaRGqPRpSuxfjym21ZIYmVZFjk6XrQn7zJyjzN5oLBHv
Yq253p5xYEMGT0UYzWQiWjjUFxwnZrLvWeDoHe6gguGDJg18iH96v+oWPja5fuE3CR/qnV+D9KQZ
Tr8/H0wm+LFWziv6hY5DeMqBpLxIUvenzPm5iYPtCn14Rd+YIRV74/EqEd2H6ZwzejDXQXvgvENA
ze+xhxDtB3iAwprD3483fC6oQsCGTzn2foAnM4ZBs2tYnJ1s6731BVH4/ubcp7E+fmVzdvzaBavk
1x0S8rApnmppJqCrnjxi0EyEKkhXVtpZqDFvHMXaHkYOwPbxx4nTjVR2HWoJIus4qI8VR21944QA
E33Pgml97NYqm1NN/lQ0lSYv6jtsCwDNd3RFl3jiYOYzSVIDxZtdpHs6OgGH/8lHoL8x3kFc2aCb
6Mhreh4Cr23ans+BvqKncKXi57Dk52rEvNDY4Z/QRRxBdinBzIv/wO1gwd43q2DGOYokp+fWJiva
HuwVxL3WLhoIth3SEaZAmZxgCWgBRTQQUESQA17IctXvua1odKQ1qvRuRVJgs67WwFAjIuyP0vrF
VPexvNgGSxX796WbXKQFGxHxUtCZLmUfoRvMjZowKmhbf7NBYNShwht/cTAzqkT+slYUjFgvyNDe
1vSJuP5YGFtUFVxViaEtmFYQqr/E+fJi+YNh5DPy3VfeiBkeKCIFk4BY8UHDwDQHIMxgdIiw7hJY
hINFnecENDI9ainmLOiHVzQ6CK+IcOv8dLgP/R+R7j4wTpXa/cmUShUOnFhm5nARYfVdEzduw2Nt
ySjEnB9+YRSbwexMSrw6p3jyng5Tqq87Y3SofkiTStw/bIvhaFPNNoikVILfOYCwlK1hP0l9h8GL
p/qfv+onlWgXJvL0EUzQnS60w4ysF1TF0tMRydWoohljZIxOxNWYtIPOejgVTFNBG0oLhR4a/6k8
/wNDR7hE0BfexPkrmzIvh7RE1FVYcWftEysOd5uCzFmrG7QQ1oks6m5CfDjYKVlDkL/TL5kIfVhR
cNLxAgrfvvvHh78Euf5rfqIX/OJhWD0qWGZIo2nFR4wZISDmuiRb8ChacXPhQ4XER4Sy8bxfOKvu
ErkDl2SK5Fik0IKxHcV7DEQVi/8wSWtexKMU/GEOezkQgZH8CrE1av5zvFX/TZgKj7BQKO9QRMIK
QpfCIjkhFgABrSFLI+vljtYC7NWd81rfIJ4O3TMNc0dwGFxAgQ+zZ3zTCCSQ3xkoyuAbq6V21m4+
Bsaf9hZcBB/O+pbO6Qb0AbfCmpUHMuDvsE0uahfUcu4tgZyRrmPguUBrUt8jbo42qFJxF1Ol0Nkw
zgIWl8HCnMnf9uaeLDlB9/l6NbjUDuVEIQFzqUzLGUrNCacxiCV6jgWZ5ETNMniOTDsaseMXWhcs
Wjzb8ReSX4agUvpy5W1idkXrKP/5QO10Ixi7eSTwQkRAWYSGTOD9SYbHcSmeJ36HNAN4zy9ysw5o
2HRso+9pTLFksUlP2fEaYsaoeu0xcPYmvPfXAWh6Daxg3yW3WHnkjRp8JRQR8xoEPGaWS+/See16
HphqytqAyw4WKllxHtl2Ptkd/pfwm9fnAMfoe0Q6tTmxNqTVEp2Nd8N92H90/dPy6t3CZY483l7+
C7bCxIrdQ1tTZ7gFDwFy9ifSFyZtDO4dMe2NCUxQMS6rCyfIiVQ0dkN5+b7BtJE74rggdcb1AyYE
AjUKufThPNjjP1pvFIHiQYWtWdyMrNcn7x1Iy9kmfJxC7smoYsqOAWUCyahkwtKsndMJfRVWgpXn
djd/08+rjXWF0WY/sO/3s3/xKCvuZE7Nkod8BKxhOHUBSWAio6AnH5t7NR/pNxW13rVCv4VX8eIB
wZ+MR7kLmL1gjT1zJBlTUyzyMfE634JxtxdoR4sfgReao3vzJQLG8Y3wxD7ZCcR8VJJyt0Ltg3pF
7AzEh8Q/wLKZNdGeIWNfIS0oBnF0ckLgKBHyNfzx3/23jy+Q4cDBDTEkmKqJu1tyGQ7BfD4oWkoD
yFFUpMj7IGWIu0fxIEy/8lEMNIqJBuaYQbcNk03oxwQPGfRDtWSL6UmRI8GXpYsrcnngqBDJUpxJ
i2JK30aIJHcvH6MG4xBgOiQ8+lO2+WGUD0eSL4mcVg/mjFgWlNA2of7M6JgSP6ZhUMQmifGl5tXg
ZeaM1BqvDp8rq1VnRoO2KIXb/cMwCngwzpcK3xPb4gzr4vRF0Atirmqp8t+Cp9H/UhbqQf5yxFY0
AcqgUfgclB1meRRA7iufpbOv+pt8w2MDjGNQ/lCSMqMKpBBs3Mc2+S0mL/S4wO0xB+pGO1P9/KMg
VYgCwrgUzJqYrdjPuy1DFBh6hDVL5C0Qt0pVZE61l7WAUwHiQTU0My9sUeGVI3jGHYz/PG0Dx4gr
TFuQkQ1AS+wJ7pkLOYUTCij2PREbhCNd1PjKXhC2ILU4wIYbGjxck6CXGLIwYwK7WGvaQxphwjr2
HPq0i2ADzjp9Iq2KZryPgvRoI61o0fPpe9NgzcV1e2UEkAABeZ2cz4F5U6hp58VD31LJkpPPt7zq
gg5P4DEAcAnuxWT/qL8RXWyEm9HYA8VRRhCj+NsSMXIdXowJw3HPgI9frJGUTxgWr1hWYZqOwW93
fc+ssySsoURBzuCfSFhQsJAZZ9SuXAw+tiIUjnQJAdVhKM66FBEl1y5F30PMCQf8sVixlQ83oE+U
k6hA2N8AAYU8A1XMkT2cZ0+Y93e8LY18MacKxpELQEPtiZmckZv5JPgNd1RhW+LH3ZzUJtmCb6kv
ekAFgV5uxTQSemFWGZXP5CbNPgt9FS2bucUAIQ4AyByivpBJwmlT8SDkgeIhIiAc0afYzCMmEI3B
qjSQjAs94WBy2UyfdAbBvvjC+sb58S+vCQEso4L9C9PR7APhPm/XX+6Jc/vpmZ3HCJkdJyjRtdkF
7HtR730cAWIUEbre3+yAqmpucTaBUzQ88HfAJ4bWGdfm0q9gn2efTTb+BTgeW2NnHC6zGX0O2XHW
KLwMgIjH98PcI6GvMtqY8VvFFzCqLh6XuBv11Vhi5hZjniIIjBBlCb7EcXZMz+UiwtPliAiy5sez
JjEEjSf8UqjfmWPWfFFkkN6xS9/ER2WGGyySKzgKp0GxZHrtmTQQBMjYYXCkFM4WaITmNbfmxV8i
YuCdE7nGiBpbsYmx43BwIkrnxEKyScgtTU/tonhnq2FL+cyJqmBbAFkpcaNGgO3M9frfQQzBIU61
7IE9GhcguC5lzSq7UtrfWEk50wPNDfpvcTCCK938r2At39HuOmtQGnVLVUrOqDViWjoMEQpOxLSr
8M9D87z5Rr8qnmMF8JaGYtipRzS3JxoL6pGE+FEiAuhjBPvCjpdc6W/oTi2YXpJERCQAEjFQXuGf
RLeLGoGChYXOlrv4AySCMZjnT6CAOQkRNwJQdyWnLicBe5w5Ab8kS5VchfhB30UBz+MsQhCO/BvY
0uEGXqoe2bSx5VqkUZLncYaThiHFlmr8i2Olpaoe1j5iQre2oyrF8hc/TGSZdPnyOO1dFLWoth3G
NuMaZ3eIJCFZ4w9JBwCpsLbArDz5bEP8AQHCHgi5hxRkOKHWpOngUfy1p8zfkRb2ke0JkB+ArXS7
g4XIgOhle4bG9d+8xhlBsYyLKJ8T/gqjKeihgdgHvzuljg0LEWyImwdhFHkWwaxhjOSCTjJ82FP7
CDp/kc5z5OpHC4GnRY42kX1sB4Ay8C3Eps/jGG8xeOki3Yh9Ah4BwT/7RmgdsEl+UpIJJ3hlgZu1
F5uQSVVH7A79I30fm+Owl+bY2V9ilUCQ0+khPIOIuFEypt6RdUELhW0Z3JveXejz9W5tbxthcsZc
DXf4b4XRMH5W0l4SYarkD8Gp8p5QKfa2gjR5sb8bC3QXWwA+9iJ2Qi4vZSsqRxg+41zDiLxg/KWX
t/W2YOUC+FwgdmL57cGcwwf/jtF0vvj8RHJA+PM5uZuIW8jjKK4auMcCGHhTPWgCFbZz46xwLaqH
vGKiokt2s0sfuNL+6q03GpY2WqbEdfZMBQA/ZK2Tu7VTJ92CaOXVSUYyinhzegn3xCb9vpcddYao
BQB3f+y7cyIlnlkPMnnhguHChDBWrjEh/ex8+T4Tfp94TpWzi2f6LRx907Vw3qGXIlIGDI5Z9gxW
BLVihBxhWgSt5rueaXLmGAxFc405hgO2sjfFCHjyVsQcMfp1SyV5EQPE0kWyzffUdS5xXwzNQOyp
XaNTukOFPqVXmfUI4m/KsZpolFOLZF25IcmazgMyuK/pfsIVA8sU9A2BmMtABSP/QSzxeSBR2KWZ
Vc0/SUv9R/fB0IGnEXYq4izEfEC63x9C8AgABHox9ljdYeem+QWNGOQBS465PaB8e5hbqJ4EqM+j
gAWgQ5g3bX6TjbLNxsbKwU8zYXo6Eku0lD3sVigS9Chi8if9HcUFTfOwRw5gmCDbNt2XK9pi6lS2
Kpbek2kFQhksFLAins/iwrx5/2D0Bp6Qj4yc+2FWhxilZHA+xcfiSwiQ0Qm4ZIGNUuC1nx8US+It
Ic846awFK1dnUmplEZ5NmoExpiBBtIBYgh6F7gmBVjo3j+yLnNWscHp5fYuRCLCeAbGAAAi1SjQE
grOAxMm4SCx3aU3RAuJjosECDejgrzVNkENoBljX7MVoi/g5QWeQJrtHQ7AGqUk3wZ2K96bdoIqn
CZHB6UXEQhsUkyD77EmIErRXhtRajQmLcOYGGx0mZ/RaiGJw0/csLwCdEk4w4YTYCXYKTPaKBgu6
G700Gqb3sp9158+6ojofWUyv5SC8tXfrR6U64ADE2lWunY8rOWJCu2iW9CPjOsSEoqCeMjDwpH2z
dDgCJ+KY9mbM81An2ZbTFMx9IER2WIMFQwbP/YOzzanSRqD882QTL+lsVvLXgMASiQrvTrMuwkbq
7wrBCBgsg3AxfaKZCEfF3wQBZbAGIevFdswOSIXFLs7kRiLDkj9YLjY19TPBccSeDklPIIcR0hWa
RBnsuTmci8beOzKiYAuCxKFHrPZWJzNooW6p5wTBFK1QzlX9mqvEFeMPXhjKsJ4mVb9CiLG5KXva
BbbghmA4wlfI0ztyayOu+j5+bwiS4Y4C0YHZgTeyBiDNDKHYQ7uEoM3mkeGnOQDYZJGSSBDO0ZRh
LIRdEG+xqltIqinJleN8kzJaa24xjA2zGT8mu1DZ+AB6fdLZZ5ItpPCLF8GSQwGsMms4W1MbslwM
4SQgloeNMLoQOg7Tdxb0D4o69t1j3iBNQJgYIZJBqMDfc8oT5dK45OEghwkSAhC8C0+Feqem9LQd
sin2YK6DdmsPerooKQjpArL+y+oKKpS1bLdLah6cJCdWlAXO6TV/sRxPvY+HqSX41okHbOwRp7QU
plvA2sA5Km8SrWWZjva9MbUeydimL2oKfyHf+k2AU2znqmhU6W/zJ5YG0ip4QMp2qqbE9Jk9aGdm
KzNTZ0PSdG36TrK951A8lyVhs+174VlEWsSfcNvH/SKOnZGR9GPHlotRW+kr3ZA/KEEQJVlE8Lem
2wbJMpKri24PU+nd7ErmWUJqe323CFk6Q/UbqKuwDMeRHLnVMGxSuh81/RyrzoTkTqSDEV6q6pmY
Opz9VrHihVSl2xY4JpZtJi0403cLky1H04qpEaUJ3fnbSDYzLVjpVr0ygebbAdMbdu2eG5HlWFtr
plT6LRbO0ng6eXwOEM1VUfwM1BpjoQ6U5iTHJI5nnlFQmBrlIXPkdSP1dJdKpSx5JoVNiYg6aesk
DLEadppGTar4v8qn+av9z6rFdIU20vf661utFlFChRXtQs9CC1k6q9wyga2MjacVazm751K2LEMA
D/I9ytyGucQws0oaBkDReITDIa3Emk7IoiQmvGcQrachJ02UaxFRTasqCiyCGisOD53c2498MLN9
yMDXGpYts0dy2BzNNlmH9doeOJ60kCfZ4UGqUxquIB4X0so0kGco4HSoaYK4RetWTT7mMOkZfpgA
mxGTq6beImR/tDhHw5uSRSsuutqB3huGCKvwWvz5AAXd0I99z8dawaABVAyePWpTQro04lCdSRgm
m6Y0XfHeUcooms6NpN9Mpgqv4Vc8N/OQ9ORYKa92tg/IP39WnZihHhCmT6YyCiQ/BGPI/ItjRnO9
eW8SyZlKBpKCwe1UALcvD6c56AT5DO/qWiokcVrNXZYRsmm47RxqoKIYZX636XiW6zdO1e7ixPa3
eGY6soD68KcspHlazZ1POg1DJCHaMLFrptSm7+3b+ozq72Aoj2+JUTidP8kqYJ2OuOYKAC4khKz/
7CQVW4zdPnum08VOTrLMUPiAOE0LgX3SklSHjZbGajFrTdW1dAAfm1ngDa1UMOk6xrE10IBm7kY8
KWINvNu1/mGjqkhINtuJHzHhbNDn4bu59Z7Jr1fttomkdV3bsFjOXFXC90yuida2ol1AwpYSaw+t
VLClKP068HRgwMqH11D8sW6wdPz3oyvJxyjNchtmDMpopIJKIZh7yRsenJMuMJtuZjt8a71k2ITk
zMIuPBta+Fsm1viTqwe7Jio7McNjHUAFltXeLqEpGCKQRslOZ2iJk3Z3yyTsXPURlMdkYrarWgRl
Fg+P5jCq+klKKRoRuUFfrCeTjse2yiFBV7dcRUtr/eq6wzW7yS08+nBqEwRv+sGwV3Hs2vkEJVDI
rOnPIojXikmz/Nmq1MpeRmmRLp0KqCjSn3jdfOLawh08kj2QT7YnzgylNS8Q1K6tvyxzFZ9jZ56i
SHvDbOsgmG/mA/zlxjOkwKV4survtl7aTG2yLwSQRACY1g+AsuYde//FopbaDaZKnXT98NUHCylZ
DtrSYkwEkylYjPy/7HMye3x9dD/dcOULGDGjprZ5f8nkLW/Nt5K6hZe4BuOoOQ2ggYep8deZzI/S
hX8ThUSWHArtEvgc6MBa7SV5L0yEPdB+WTRvVXPsgIaQcEHEYy6iNKeWzkCjoaNMnLUEz322Vbwo
mkcAO8oxYk4DbauV32l0YctV1Q0B/aay/IBmFGtFdVMCm+xdB7rloAU3isVHPRvqmgfdcC4f6zsg
xgvkR58ayldeMetsoMGlUpUfCBPY8yrtpxHtdDNpkYKwvdmHLryZTIdK3CrD6LdG6Fmv9GzJz3/y
07DPrFsAiiKTVgrUbH4n2YuLzi2LbPj0zTu/6MRiW+cDDX601OMTt7zRcK7ZJI3xKvukcFX9/Hkv
qvLHbJ7i+DBrCuYYSlqkPelU7CUsEdksJeRRey3tP9/HXbyixIlzQkrJn0X6uOpEnxhCiPfLNP7S
rU1JPAGEFd21vXDyV0SgVECFQ+LfG0kNv0ILlQ6zVv1rYUJhDrkJKlu22KKR1PFScvuU7F+eIl6z
CqeDf2BNeMzzUpZKtuL1g44AilMK5NTsE+KiohmFQKgQTKHuuBGsgdY/WXwg9eR1EWUvJ/ASZrX4
3Idq/i4XDah0/8sqjOtHioDUDH9j76sy9yQBKJe0+9WCW1vNIuYkf2a5/xUF67C78c84w7Lgdv/o
kdbXORV3ZvPlYGSzNVlcLZUUR2OCAo9znSUppDb4ZPSV+Iadd+WChxKq1234Obf1Jg22UbwLu3lq
3YaMab28NEKYm1z9Fuidog6VR0GjSZwrxa89bCpEHp+56a1llY571jrTJF8Y2rb0juyaIYBvsOuy
XuSVhM7W5lYz2MdbccN4bAaOtbd6zutjQTx7wfBzckaJOaX9PvTmPi5hjWWXL8FiVVU3zFdyN5GQ
8gMU6CyOUJ1n/tXKFoG5ceJLlN8C7dhkT1U9xCGdsRHTfOsyKNH7wELFW43jHF8Svaum7kvkg/6w
5Aw2snlk2rzyyMzWffyja2dPrWeOSoxBUM9Lmwc+Mc+iyEqUAXUK6uTauhZN/KzZHpWfj75I67uT
H98FqqaVTrZIweE+ZZ8bollYXlXtwsPCBgSApg0ujzD7H8Q3340NQMluYhe08oNqrlIgQlRWKPSL
CTuhPMxwO4jLV24ZHPX50f/Qq+PtofnCWVJHW0Pfq10qNpYyda2VhF8g/gnR3zqSM07UhExiWEOf
sT7yd6u5Ep9JPdXqmghdTNLsGW+fMVg6Q8iIF9AXrblGmJAWG7piDndvmFPj6NG+BHEEhABViZgt
vGje+xaTauETOdLNsk5Drq7Bq/PENIvwq6GzDvKbOVyUyFx+nN+APaZHySd3+iopwtXbeF/6zica
kyIPd5jY2dTuzBGTdu0kQrko/tso2KxTS77JaXJ37PcrbpiN8vGGdZ7LwG8EGYfKpk47jsio3Kel
Rm5T/t76kk+NGnz39pudO8Zu0bTWRmL/Dc10moZ0Uei/Te/zUEM8kS32fWQCFiB96dw16jMTT6Xa
teRbmKwejMiegfe4mZQck7H3ZwBK9N4ka2qQnIiBe6Xx3b2BdJga4AwxPaYhjfMqHShNG7J+iDuI
4/MnLZay1v7UhT1LSh5TFVUdQvPSYBa31I8kh0ix/qXEJL0P2EgC4lfa36LZi6rRUClfewXyCHLK
MznLOCIk+rePPQqNu8a5zYrxFQ9vTItRSzm2VMkG3+PddJOMSnIgUMFmxTcOYJ6NuywAxAWoKOup
M4Rrp2+3NqOLanJkP2sr/pUiKiYTrXvR4UuiWym0aWFx4NG16S3/m08pqwd7Y3H9CsK7SAbnwlQS
OnMTFc0QQ2/wfnKqzAzlfctY1lq3JwNNMwe+IiGDSQLIEoUSoQg11nMMe7i6mXlZJ18VZLFtJwDT
23RAJez/1vXFBFXLvxtcUO/sJr6TvNJh7yC/8lYfdVChUbNNQ6xPGedFxpCKyBIPiLgMofUMAca7
Dq1GS/goz0IG3qaELwqjqSIToa5gvPPeW/HgSGG3s6UvB7tJWQRLHw1xrBMznPCeEt5mdI2VQ1Hq
syueiveRez3i50POtEQuporVj1SJSpVREty8tge0zmeyzzb6KgyZxTms2uJc8KmVCiAgPDhtBC2O
Owu1z5udz9OWfgT6x7WVsmvb+AvJCimhi3WEFScXvhLI0AbPEVonnviFCpacOTB/lkhZYdRJkC3e
frnVA9gLuWKfCphuFcSrD9uPKE3CDyR2SyuZE+6aONsg7udpu/QAy0RP0yuczXE0N4Nh3IRCo8Sn
waGUFAxmV0wqU66zVhdol6VD8pbure+Rl0ceAVus0fenQlX/NOpF6w3f5+cT8T7FfzSdx3LjyBJF
vwgRQMFVbUVPihIpym8QklqCtwX/9e9gIt5mOrqnmyKJMpk3r4FWXHNg9i8VZkZjnWw58tr6PTev
KohJENGwv5j0CmMVGTQvnrmNJgCOpHRgshtv/UQhMMzVyQvksbCrPUb1usyeAi1e3IppssoBfsQt
5aBdtlRYwIJGN2byJXOhNynMKo9Z/CgpItrgZVQjyITAzupql/BDi3Dvtfo8EdREyYwtBR5wkU0M
k3lvdzXAHRC1FWMTp9APS3SNpv/RGxH478xJEFZ3pZO95bN4rGCyB+xFx7TPYczkMBYs6zAHCwls
bPJc87s5T9FnJfAGzglOyZ/MmMGYz4SmxF6FL9mOPM6EAoZIo7Y6lJxq1coX65l5lscbCbrWY5k4
X70iDzXtH/wGloONhX7LJiO9EdygDbAh1M26EP7O5EO1NC6qzdUdUqm4bB+Q5PfVBNMSzFQEHp6T
KG2S4dmkeHGD/rHXSQinscCSyiGrKEy+VVJDGoqajTCmV3ukX7Jd46ZMNu4Q4UyEq8qicJlfDLfa
m2yBglwOeqIYRm8FEJA52Ca5YEoKmTRWDuATcDHqdF2GK4UggQaACAF2K+rIFBedBg98Ob7MBcOG
VFgnMVbnhgO894hNa+bVZxZFjxGfVv4u3eMg2cel3hZMkNr2vWAhcXM6c7izwteylFTpzNDRl/VU
xqn/rpxx24JoBwsjPrjxTjlGUAxQemTYDrbF34hOM/br3VAxlJXjcdJZirFM/5x3SKl4tIL9ZE2S
OlEDWC0gS+en9IVa/6u8CR3BCAGIy2QHuNkEIfZqpXxRgt69swVNT4sEZ8qxSJDfs5KHEN6F16B+
GK6ZAWqTI6MHgCgiEtNi8U8KnKl3w/Dq1Dun5+JMrHNUqi/fhoaTm9St1A59ho+EOLkuGPXov40R
XeuE2TvRB4BowUDoGKKDPmAkB9hiBZjVODZrZzOU+F8M5jfd2oQWyamLt6ZedQRme/h/HWRin6xI
XwN+8KDza8p5AwDzpHKHgAgMzoZ3izTqgLdtJHjIGjRJimuR3LSaPxvmnyyFg1dAx4AUlIMPetN3
HEOPqLoNJzGf02DXWjHLpmH5WvqlAVigiu/8fDu48zEaJbZ2GPkwIHZm+z32aaOqB1s9GNNjWj7G
5WMwPVTmWST3XXs0GJ26W1NcAsiCPmozbstOjOc+w4ywGvaBBwOtgu36JzM4cy1VE4ka3fzT+YRH
I0iJqrXvE4nO8c6VOOlbip6AQnXBxmKXU5brKES7R2SiyI+BfsVIcJSHvG/oI2Z84+XWMq52ZGy6
ljJivlrcSlwCVmwdhYuSHtkr1zVnkx00z40d3JIq2OleQY1M3ruWNptFMnY5m4NE21YjQDgMxBtW
9FpzbGx8g3Sxv0If6aXdnsyPU9AdwquF3cb8iPAm+wMFwvFpb4wPhQ5XQ8Zl6cQ7ix4hKYm18tnC
gQuGTO4eM2GPIkjlHertS2S9AklG83yIXQyeUpKxyMhAV0hSXyWvrRWsalFsO77LwJp2GVBPTK0g
EgRo9rUTw/1E6W+5/6aASBcCGtr002xfZmc5h04jczs9Mc3os7PPbdvHzpNXWgeXK6PrH6z4mo5Q
fMVpDBiauHQ046dp7yrODq7SQDy3WLcaSQGljIvKgVrORWVKsaUedSYI4RZteH1o+JfekdOhZ5c3
A8yJSxKQuwCqtdzTHhlbeXJhcwyRj2aB0Yrv3xem3g0RdiPaeGoEdDfkNVktbtGHBOpu63gHifc+
npeCkkZIpRo8yTtPbO7lMcRoZTwEOE8NndnymlXarV0yHHs0Ux22SXZrnnG7Sx2G+FQqRpfvSwCz
3DZIashtfVEWxGwAppoao0/5fKLa6Sld2zRoUGNLCyMJOgCdJj+JC1/42gbrkSqWatZOiNEtmse2
RQ/0auvhOSkZEOuA/IcQlUpTPBeWiQx5ECcVGpvRaY6g7LYR/Vpyfqo8tS07+Zrq9jiP/WoyvN/c
b5+TWJD0gYWSqK5+pfeO7R6jaMHrWlGsLP2o2xlGGR4A0QzWPxXOB3J43armbHftb5u9hmKV96hp
s71Rx3dq6tYUjYJEmcG5zxWQqvsWNZ9m95e1UKEovAfUgwm06uVdCpJsZsc4L7CdHvynGIhd8KFJ
QwqcaYveOBg46tmVS2XfGt7JNZuN5CYxO8Za6VkO4g47OrMmDKvFa4deXuHZ180TrtpvU/o255SM
+jf1oYMrboDpsc3MY2/262w6eSwoy3yQcbzml86Doe57FH3HZhw3/92IcY9seCV7+FRCc7T+/Fc2
QyVfnnnjECQ/VqtEuOulNasHfJNG9Pj2Me2C+9Hm6E5w4hgLbPkjdDFNt29K6wf1lm0gRewLeMzZ
Q8AcBhJHn3I3IrXD+qMnyBS9039wCW/RNuqtPfGpzOQol2kOI2dZU1a75XGpMgRlUOFEG6vfU3ss
DTZfyXKaNAGsZvRVkTXuEwS0OTHdQDCt3wCMbCK8SZLxOxLia06yQ25+qpAQSS339AKbyM3+Lf1K
6oesg+boLQWSOZnvlSNirGZBoILoYHe0uB5IslP+WM14FCX7BTQlHECkQ2bgBjcwe2xrq+80cO4A
q4wueap6JLSxtevlLtBPE4LGybQe0bdBBH10fOSdYI/Cr16qzL1fKh4Pg77OCgB8FP6DSOSSYLpY
Xn3pHYu22v7vtjf7b9N/NUiMbex+X/bq3slh22eQWHmmNRi/xPSrG5jdOOGTiOG5UJjN+Hc7mquM
p1c6/S7x/yQ3m+E3j+kQrMMnhw5G6/T67fxmH02efmrDh6Pcd992b7xlXjpiRGbg2pDUdzXgqkoL
RtVV9DxZyEFDY4YMGE9IOWv32iZDuaFTDu6qiqHQiHErO0EPFhAoJ1VSfmTafSiF+s5HXHv8AGKG
abjIKN3uEAVFvaamzcOFLnCNa5SLodzY2lj5LVhTiDwLEgoncFnB7gT4nJE7VSVyEy4jh+YlYWI5
/wj/paaMo81dy0GfYk88JQPqd8/AUgdbXcc5NzXvTgfoh3lSyVySZz/Wz9pkHBkZp875csdnFtny
XblvhpkxE5neh27aK7O56nj+Lqtm1Xi0CUVGtQe8JskIbTdNgAKb4PUJK3j9Uyd/TprvJpZqQVsc
+T2Z7kRfBtluOSoj6yGBi7GAUhn3mlUUO+U5qyz1r26kf0vt3GzacIkwSMTir3GYwc/xvqxNuOhd
tG+aEK7XaKAUQYaRpqx8kZ50zgjC9ouNO7znKYQoV82vQsw/ha0jjmTzZBgivSvtCEE5RGArfmlJ
HdUPsaKAkQ0xKsVbOKfpykg8WDAxacsuMdFiHQ8kfyT9fco0JxbRs46sQ2eVePeEJLgjNzG8f6mZ
JItMqpgEdscZ79TUcqumeCfs7HmOhhc3KJNtlyc32/NuQRTeW+X0EPUaaVUDVbe0EqKTMCPQzafn
J/W6yjBQE+CCTpyv9TBs3Yjg8MFNPsr4PPc+vt29eastu161frX4Ytu5v616MoqKgfPD1czCGzyg
xsvcY/4B0mrHeh8aZLgwJ+w78Ps0qo/1EHmrZqwIrpjkvsk/LVNWew+CjibwaqwwiWYYt7KbuTki
rw9B/a3QOAQdapYqOrlhdDON6r4NZ4gRETdonU3bKbZhDhBy1CZFt2W+cGiU1+yquL/0hS3vpl5d
+4KktUyjHqjRl+ixoHYDxBn74hRas3lTTvup3ekUq/YptOWwpYh6dIr2PkiMeU1sbFgYv8Iwnuf3
RB4kMzJ+KdqjxWgMib5xm9Ijf2L+/7/8tqQ/4Y+q9pjJw/IbXAJUkcCNd9ilbggfXOHpK45W7rpH
1+rFzQ8yAPyqeyiTZUja06437c+Y03mZBVRhIyaOM8m7ANfa8t50T2nCvDisKKvsxqVyBv5wKu+J
Ks5Z5ejtvHkX9uVu1rVHjJA73o0os4TzFQgovV3yjkQoxqotK14MeLAREKDcFxbBtaTZlaO5Hip+
VD4cBuaOLvST0oQOKfF2iGnsx2krs+zsBjhaTO42HabprncDZ9VU0NQGdemg79U5FsMem6IY3qIk
xVInQCIZASPFlJOFaZxDWzwPAU4Fdl38cbBvfZtOXtWQvTSNSZl+0eZ0qfdkhOqhEhk/3H3Oq+lZ
juW4tiSSilpgSBDTd5a/QwNkaEbOXnrqPGisQ6pAO/SoyEShLHJIP/qEEvIaAgiZFjY3q2M148Y8
mNmhcoPLJMyDVVEPVWP9UDqzxlo3gorqrZyYXrRkhLgcJHb/WmWC8ZOD9zTtik7N3z4zNyqnmuxS
Tu6KynCqPwZj/MhU/WPYmHfN+EwX1OWl5vV1+emV+hzXU4ncrvw3tPGmnDGuUJA2DfTNLjdsknEI
zYynAlesPSkvTp1/Zhk0Qf1uKOthTnAvHGGGVczlu6q9V2bxHDkpfpx6rTDOqvigHbzWPD8YAr68
jVubB383rhSDNUIHMn/vpLG79pLqoqv+5HnevTFaqwIqR2ttnVifpp4rpkkk3owNE4zoXZTmrzl9
ThXyjoG5s9Hv65iNG4zUH/bWGemZeAOrdiiPudQQB4wXVQSnzGcwH2DZUSCrysXBtKttp8tdI7tr
OaQg5/3Nr5r0gN+xzaMdG+o3dyScbeA7dpndelX61c7xW25wR3URPmFhdZ3t8DYsx0Af6y+n4D4y
vPugek1mG+AxPAfe0qIDQbA0yo/C/3aL5OIMOCjzrfTK+g5msPOR+tlUS/Hpb3SfPVW6l3fCnJhN
Zg86Rm4jwdl79egZY3g3NN2zxUgwTqen2MOSozvLxtvlgbl1epS5XoZYNbZodSznwvL2K8J/pxTH
vAQMKLlGs/dtSmIDrZ2ffCZNSyFXMDQwA5Qwdm08GrhW1lF7ZZ3D1Y3yHWj2gVXhaNA/x6YtLpOn
vsyBFkOSPOmJ88Uy0Te+x1Rs3WF4NjiXlSs3uUQ1xGYMLfXj8akDs3zpVHno49pcKQsAPjYxw5qK
SzewqcPpo8ucn+X74VZ6yCEfpMlAHVb/tGUHEJ3Do5Xzrg6rC7Pr+6zAf8cqnqIJF7/I3OF/CPTu
x1cTCZXO71s7OHmq3jUxXnFVECBCI9a3pQMMMwGMwTcgq/zexEpWK/Ik0+pqYwtZ5OUxnZlf+Pqa
VM5fAAtNpPiV68y95iZUH+HGNmVVcO/Y07OL26sFPgUhrQrMZxmP6a5KP0UT0LllFkwLAnkmHw5G
ZzxKvzvINKYIbdCmsW3zhhW+/NukGQ7Sth5xfhzd8r2tm+95QGCjEkYJbTSeUpamVD0+fvJdS7Vv
KgEJIrbfdWA86xQiF2dMkWCVKcPHBowjNat1FalNUKtrWA6ftlLPvoOvROjIi5hxpjEsTr3kJQzm
h2UlOw3zQcu4C0YPs29OiSxZEDaFoe247/PWuhtH+Zt2FRyVymUBcj67m07Gj07lP5RZ+BIZlPzd
tHy5BWzPovwYM/87q8djzMOVHQ+0Gv6kd7Il4v/M9DaFk58N2IehGyHcpRuTztZ1vlVE1+J+G7JE
exkhJhPylvjLYQY+Z3jtKuTbKBtXrOp0+lAZrNscSjng4BOmMswJllFR8sGddrQsLPgVvS4spZJM
6/kcN+qxC0ps1zZSlNehhf7nDvQpVXWL+/bFHwXGX719bBWJBSRgxwZAZVDX46rvbTBCwHgPlxK/
/yRoo68RTOOeL/98G/8dUHtf0fbDOtEWwIhRMw2RDWkApv0Qe8sCTEnaLYCghSabyrm3KCX7WGGz
l6kXB+o1Be1mLrgJjBnyJxsuM+sPHnm/KuP0Fbjks7PNQ+PAkrecrXAX8kD/mIaATuF4Mvz+NZ8o
FDiDPFHdg2W6cMVMET9Klb5NYQ/Ti6Q33ziPLVdc6PT7qAjxf5nEJeWuihNrMwWKsIMBv5LGwnsV
Er1wHFI6Uhxm6s/crd+GuL40E7yf0Kgxv8QCj6uquKu8Yjf4w7ZQAcxIb0Pfi7MSjWaTlfQzmzDF
GaWEw2yxZ8eIC2n8qzlAi+inFurm1tOXai1IG9YzWdtQBe1dLutFCAv4Pxkjpki5/2YrAMIijX/7
yXwUnUWuIZZF/SYQmv0W0l9zcXNCw53up/K5YoAQdAIVfTsR/ToeNDQ1WeAopx33Ak9RMGOZu/Qx
xU86TeliyegTzMHMjtkuUQYMhZ5SC+Zvi+9hH5+d2luPvRFQFMmnepyRSKerdETZogsH3E/9Vg0D
vxnCCX7FWrpfc9RCdXRRG4S0oAMPNYJPNajoc8D6qZpwVCx9pgoxo3fSfWTbvYKjFcyHb2nIgE2F
4svRDpxIJHJ19CAYV94VuRA45W98e+p2Pfy/lBFpP82XMIRR/t8bN6sHVdbAdPAKSV1KcoTHE8na
nrfvzV94J1PKQNMQMDNqxC+WjgnzoOqK2V99Xa+N0nprtLyftbkzcmiajbO2Yr1r7XRnVAl5Ie64
nzyxqoR477V/c+eG5suliqRtC4t327AgjDLR07O9a5U42OppiJjoi3U4xjcvUdcggEfa8gYG/AxU
io95hjWWI/6K9mPA6oDZzj7BKIoLiYJ6ODRR8ufO+UdsOji4o1t3/82Gtc3t6Vs18qkcuh+6gJWF
oiML2UaRB7hUy9todZcpheEc5N1vySPMjWxnK/EvTJiVlEhAISn+lGp8jRQuj1WwzxJQ3EXaOVN5
p3GGm0p/rCdznVkejap1UHW0aTqwSjofSFbJ92ziianvs8Y/lsLD/mP+YarxEtSUEZmG7mdGkK8g
dLcNWgyiQ+ntViJleJVX8m9sMYFh+dFIr2kX7/vO/VApWyKwEZ+fPEG5U2IPQeE5m9TFdNXkKIuN
kS7ocVDuR7hy3YKlJLcwAF1pY1aOAwJHG9p+SPvcR9laeO4q94gOInOMux6nkZoTMAZ7mCl0Fm6o
/O3ooRNCNywmjF30MBjlQZUBPnEw0az+Az4PbJpOMtoyjsE1THjYElGiKPlQzM8rvBjtBc4NVy3O
jrjsLS/oA8N1HIx2hs8Q3Py2rwm++ILHFBb/mG7tkhZUl/9RlrizigKEGCgl/61luEprsmDwSUsg
o1PMBhbetNjgGtfEmtdWotczz4npIH615MhDP7B9BwdZsrpnazU3706yrzqxO7Gz8CaIEeHjb5ig
7QNUtaYU9KzbDF1yUOIPU3ibOWzXvvADw4G/z0dRHNhywCvbap+oSh68UJ/CYrk5Osyd4E9SJUw5
Bft7ZaKIL3+0fEutZgWd7XGCrGogomyYoyewMTXzViP/yOSjGi+07ncp/5ASFVzRuQvfbOB9A0P7
RCyj8nGb5/FdWTMRufdCIEM+vdZ/c8Lt+Bs2361CMoBoU7eCpDVEAKSsW/w17lKv/G0idJKQDGNK
xJo7OQB/W752AUcLPGfNdTsAy8VLXjIvtDyVjtq8gAtf9vDi0C2V/Piay6dC/GnAIZxn4wx0Hs7n
wX2PJHOXgpECZhAdLtuVaDcyGRhkmys7FYflyVA0oOaJHLRT7W/I20yRIRe5XleWBoRE5E3LN+X6
RiEYpBSZquluUT7uh5hILi4WEGPZ2Zvk2Q7VBqtnEAel9WPmzttSE9OxrNwkxh4G9g4zicBlODHN
xT5+5cmsx2rCErAbMalAfLTs2LprbmIZV7h5wAP0KETbAc9cxIod8VAehLLKYHrap28tLRqGGSW6
V/KXisJG4ygISxd5ccs1Ux9MvFT0AiB8MBx/V/OXSt94burkPFp82PbVjrtjOGNCVwXvVWGeXAQc
voPphz2h5qQz8n34VVVrvjbRUxZmRybrDwGW757qd0E4fNYy3Rs8WE+r79Htn1yr2yUzdVya9xtL
fxR4OrVRc3DoGJrS+QPS3OXFLhjCI/VoWIPFGabDjkutt0K4h841b+HSlY3hTdIkDlhvTD5ADJu/
juZtnVK/lSO4JvwpqCfXBmkAeU0crcMo36x04cZ1X2LJ+8O807HKV8dIh7vlSLcYSbeC6Cmyws3d
rJz7thDoBmcTvxy02B2FEi5XVXIZG7LtbIF+MUDxYKtjlqYnURJQ4wMiqDz7IY8BqjPn+FSc455V
nSPOX8Kciueh8J6WF5ltvseCQhtPnYH3s1x5JmW7sgljKzqmCIAmpMyiPk/xPJ3M6CGt26M3zhRq
WKMYpr2qsIVyRfYddPE+Axsoy4LQIVMdOg3TJKrgOaEkaCCV+kEc//dRJr6xhbLgeJd6rI4dGVCV
o8N9/64ihtLLN0W181MXzW0IkGLzDiYHdX2RfOC/FvlMogLIMSGedbmFXjk0b9qfb211lTM+7mrG
H0dztKRGvpX9dOKoDRauIeDkfrT6F0dwQvEYyi4+2XW9rSRs6agxoONwPRqddT9n5WMu3G2ArWIO
RCGVRsfRQEJ36w1mYKXfit2Ck1ZmfzH4BqSnYUsNdHnxsNMR96HvMKHDo9SfH+p24BG5+L9R2eZ+
+ZDl2Q2XW9Ek37qONxbywiBu3ltsva0Wv/DcDh4MIPU5IqY39VNzVzruiiqykQWh5RVNo5s0ryMj
vSrcjeV8AEIjRW+uP4BlzpbmFBrEo0XHspT0hc+8jFUeVeYHJ75JrIYNhaaY5zvt2m+1VV4nQARV
fIQjKUkBtuZx9xUF4lKOyLwyBlqBzO8Riun0NSxPSUYSbpw9iAiQG2koKO0zHKTXyv71h+5oD721
ilKo3KDKWT49lFCNBeeJ7kC8Qtk+5/y0QKBjzVkzdYdfn+pwuk0wbmzd33jO75k2gW/l7s7v6f6z
yVq9Jyp/GzTuplbrP/ZRgFLq1rTZh4giDDktztf+pUG3OkztS9f19EjExC/7YdGmKOyuSPZJs+rk
5/orHvCuMM1nPSBjtMD1JG1QHdY9TPl+zQPOVPPs9lR+XS4xJKPfdwQeUVFz8RI2STubxSoHPvDx
fjQY/686O8R4x+rB6uBTVikPbupZBtFQnzO67zmmjxncTQyY7/XVV1MsU6AeiLCMq5fFaAdKPDCB
c44Zvc+zux+wflZtxwByRp3Te9n3lEWXJPKxN4GAz5lq/i48DOeYGT28wpB7RoeMXOjzGoeBlsim
VwF1vvVfIlESspNiGYglqejVj5tCL9Rz9aYmDvZ6PoiKiyN3xUeRtSjJZxDNwJjwFqIkwPdSto8m
N02ZRIwx0QeAToZWeKwWrniLFV1iX1WBELHAjqXLH00jeGhNfMRQJ+EiGXFH5wN+gHF2DJr8lPWV
dyeJDxybYpP6bO0c8hBNQLaSBLh1JqMwJ2Yk/q565h5zjIp8LJA5NfDOVTYcUt0fEvufqGbw4RlZ
s9sjHLLazZBKrqVQgBh5+qzh0kuO/XgsqCQwE8xcGrROyo+ygizGNmIqtG8MCoUprXo0vuovU9j0
txVPzSWpacIfasS3lnsmldh1tea+lupLaXfvQnYENSRNXL0wg8VJabIvLPu/oa6WhBiuxrjG7ce2
0Kd5I88AUVqRP2YTNDmFwlAqwqCsp6WGLAq5b20JMUjsXNehtHLwAAn8h7aBJJjK/Gbag7NME//S
EAaBj4SRQizOYvhS6Uu/7XVQwt9fYMFm37YVsd5AEneTgtmGX6pbfyrYlx5TxMkI30srOvdd/dGb
r4no7ZXvqT9/HlEFwTKR40ZGWNJF0cS0wrk0xi6wgnNj1xgeU0FXy8NMr4jzwlI/0NqxArD+DDqk
Vbr8zoLPzlmSL3rxCpnuqal8fma5pIzpj0jU1yQudhi/2FX3HlmLmkxSaFrwXwsTTKNltxZcc7GC
1lpi18TtNGbyqfHQEkr7OeynHSHbqnXOk9f/jQLgesY0bDnSrf7acCnnWYhDmLnrqKpHX5HeG0Jd
g0Pgd+uY1j3wk1cxYbsjaIe7SJ9UhT30rA+TuRnJn4hYS1HR/TmZJgENFUXuHEPuqRZVcEkPlY7R
2UktDhOqbC/+19PMzPBkdecdIqppv0meavA1ECdixqxiraglk0MvgksRjfvMmZllqb+WWVYL49ei
2vTMDvUEKEdU1x+OkazTBgjcryn48/TsaEiIZt2UmMg7j6Aq7A5DY54MBjVX06p33TfZOv8myBaT
jSWkC3GAOxtJyJ679lpCfbFDbLR8+ZAbYl1MxYtW1lMn559SGy8e3qJoMLSdfcbBfK4L1i+W0gbd
fipJu63kevkull97Y7qXZQ91j/Rb/2vI8ehhy+ZoBP3Mu0XYXgR+8OtOHo7/2WUZl8KOeu1TfOyM
eOsVP9xmmzxq10aBlPInKZtjYGNSD8patOFtnN8jrH27kYwblEUhzmt18ZxCNPQCxoJ2jluRHjYj
V24Fr9Jowx1gN9YqNXlIMAch5BZd9tjTtk4NHgyxvfMS992yNIhWth56jDJl0Jx8zFj6qVjFXACW
Dr9DCteCUHHtfQjh4+1XndIak7v0PTEwsgn9neX0G2aqDJXGveM5pIvijRJHgLFyXxr6lE/NX87e
jKVcT4W9yY30PKXeFZ7wk+3OuwwlnwFnXFINjUi/Ne1t1ZtAqCMhNdLhGvHw5jS7S90rhoT5Y8GW
Lpp8C38TRyPfeJj8mxdl9Hy5RGOA9roI9mgdPeUsIT3APczzt9ZkPXsvjkp/ZQrDv2C3mSZJg3xA
vk1zhj0v/eI2tNRxHepn6y2t7JcxS6FUW9Zl6iHOiEeGGwdLOve+Y89QkMaN45TnyDhmJUN/xxHw
ZDmxTS5MCM+bClJibL6kWfDeS0ioaUq8MJYDaV5tGcXc1bbxwLh6a5koM4PiS43l82gQIjQHz1Ch
D32AUDKN3nQuSSWrPiAyX6RE0IKqCqGk3/onx8ZNBllz0FXH3mb227ndY90TQB3gzd33i8cIvNzS
JwMPhpVBVhV3U4KevrO6n5bALhy1dQ0kZoHnY9bN0v2thu6WptU28mB+xtiDm0HTrSWjlzQiE0kh
nqQDHlLkBGK+jKO3YfoWwnb0127O8NI3z8HQ3wY+Wqu6rajKf0Fub0xAVW4kiVd8PApsRPCJrJle
l9zOy46vK+c7ghyS4ohhOvFtqJ1vt4bPFgxLSuk00ik2NJe+BusydPzmS7zCKKhGtlXLlRRSZCKm
PJecmGauzxZqy3FuV5DGwmJXwhts4vuMg1zVyZMTqqsXVb9W5dwJVV4Wc7q5/Qw9CpZhousnvSw1
UKuqELS9z/SOYe6bOY4oEpD7QH4n+5JdcDR0p+CJyxO/Wal60WRr9VKVlFV0q0GcgshA6AkpfhhM
BNvJtneyqbZjHezaTByEHA+lxrOQZs9t28NUhDCji5KJt7ibqUpnJfadEWxDyzj6kpRnO+FSJ3L6
L/CH9azYXLysNWK2OXgMfjwagr5yD5O6yWuZ3ZaqnHsH365EHArHfmx8QaAHoIrt/ISDgvpUcxq1
96NK75sJxTTE27z5MzhZZuB5v5PwB8eDj6Bm4ZuVwX4yv/6d4zJ6su2J4kSHfxrfuBqBTIvS3HgK
qG8Zr6JCStNLNbt/WdAcG4SAQMpMwQdqtYjA1hqBHXt/NIkYlBVJF0l7dix1mYZX29dPJQODEk22
VgNXf46HUUy9UYwj0oTO3i3IbO9/xo18aDh3VWbvLciaKxR2se+vxtrGIDL5mgr4RxyyPRz1Uqd4
6ppq1wjcc7p5Awl1MwOtQRcDJ13Qxcwqn/0U33zfv7DS7mE+3891thQNp9Efdw6HVx7hly2t8zhA
8Gp0xeXzFwIXYK68nNIeDPIW7DVIi1VLa58a1MAzZQNFgRH9Q1PWQeUgrcDifMCnPardJ8ybUJ91
OfI3QO+USiNW+QGwGl49KyqGR+G/ygqKXka+Rf+sE2frMOtV/iF1Zqwxg2dD2F9Og/DGKNdBprcO
TlxeEa2KInw3rRc7TF4d1f1YIWZd/j/PKXCd8OZmPcvgNdSEUFmq2NW2pAFh2pG56N4LE7AWXO1Q
VgAgXXIaMsCR2Dtx9q4mWpRtX8567aIv7uICxwtZHkvJK5QFzqOmCSkV2KpuZw4qX9A3RmsU+MHM
RgmNk7bAtz2J8E4P/7pmViT/mW9Tk/9FHjlis/HexgXQ+JyzzkhC0s24tuH0cCbFBspK70uHH+QH
/o+k81hunM2S6BMhAt5sSYAAvRclbRBSSYL3Hk//H3RvZmKmq6skEvhM3syTUbgQgFempL9X9GJr
IqipTmuBLIe4e5Rya4TxG002fksQt9WRphBL6oF+vIRgSTGqOCcYlERzdBzE5u6rcWD3EFNMqnxK
cn6GNKPLRjoPhwaC2SBnFLUAgbQOFmCBlKz4wp3RrqM38IcN+saaGvloHJfIwZduSpcgkVZC0H/O
frIuo3pNTmrqdJoW9OtgYboy2SEFord2XlnORA4075OHoAgfbJXOnAyZjYWFIa3eXrNEl0m17gyj
vhYhuLQIoqCufElsnqOlDis/Oo9EUZZ53yZM4NQ0pqtJTMALkbosbNBCODC274EHpBnAzKKFaaCs
1Dr/rAL/YikGWepvbnHsVcFlOSGWrfld9x+l1oGBpzMmU7E5Ld46KASkSwv65gBB5+169Ecm2pQM
/ZMTSJYFPoJ+wwsAaZJbkeVTf2OFcG8iTuNKe9akTaJ9Tlx0G2AS3PFXbfFlEVJRLfIrFuA0kgrf
vHOo4JO5UScGYEW7rgsGtuqrJ9HKF1RYj6oZSSifJi3YoJnwX9KL1kmBceXqi0+tCeHIIaaXvQfH
ezBAw/ew+vdSfNHHAwLnyhzYhcRvJs8UWfnZvGkwP2fGro28jnThwLalkllQVyQX1YVNdOkULxrZ
FhhyCf8m6auEOsCAln1dvKUJahEeLcJ72jHyaSZ5hYHHKXli2YUQgsWV+x+rlAGBa+CO5X9wtKXK
SSTIzCs9PvjIhgXG40m/ReAM9zbhuLZm3CZ8LMht62rgojD3zTnjVmcedPZEHe/yV947ZkQU8UPK
vwzq8YxH/BRCL0/26PItvSvY0m3wSP4ntF3QqhpsWUT7YUNqBdgYBRgq0RVCR8mme/XQx0Dz8OBS
cBNSMrwp30XNnVPu5CsxRnIyHEP8xe0kdxd5QbGRWfiRev6l4lYgyJg5sAtbu5TGge9K5JcP/Rsw
C65wQe0K+kUY3VFiIgLYDq7L8MEZwPrBYiFzGBONXaMd4aJrzYR2cVDmkgqrbK0BkEdfusoGjOa1
QqNATAxhFT/alpQWK7/gpO0OPIdBeB21MDwUNHAIdv+Mh22VHeokcHhCSgDzAxfa3w4YkPnOHY71
RXhEkPxZeTCDaneW3G6iAfIEwyFMu43ECfEbglIjEnMiO4LTE6lql2qX+teI9yYFs9VhVLE/kkn9
4taaKve448EHWu7Vz0L2cp9/3oFWJIAC24SAGKGW0GQdg6bD1QeFv8Sr0jvtIgiatKvcdwp/Hmqg
9QFt1oyuA5869unv7F6crV+BXNvTz/AubaZvHrTA5E7oyN0bjg+ooLQZdKqX0U6TovjuNUg80wZz
QH7tXhiFMRYn791DLc8LZaL84evM6ntqOszOl7+MxsvuqidHsXSh7hJ5qusDNRlQ+vl3UKlkmYPC
q5lv4XCuxreuuyjdWU/wF4IuF7DAERe/jtork5keFIc63E18y4xcVCy/G+wuzTdht1irVnP4W0xv
ZEpF+WZ+Z/LTSAj8O5H5L9Vt/UTT83SFVDXl23488gB01S47T99tdzSIkKj4xjgmcPRaVReUWQIo
bEAB+GvAgD+kgDk2IgpMzYZ1dYCq0dB6sJYMz7z2UoCHjIEXYh1AQNAsvkHvBGLyM4HFiyXD3+Pd
Jp8eG+tGgB+y5s1D6wnbHdwa3b8IxRWm+UBAlziIkd0Ck+zVKaR2IUL2VrdpfuM1mCvyBrzponb2
WeXG8inpF3n8rRleD2yWnHEJuYirBHMs5O6jYTocXjo03n35iRWR2YTL04qXEFGkI6fyJU+O+BkP
TFv3uES0fMMEJf+Zt6Ce6FkjG5HbPSFAepHw6syKAx2IqgfNvymEzXYsW8QbpGRPareMTnaY4JTY
5jETM5mP8iVlByx1WvGEe+nbYLnU0aG/IdbkDTEvHpSGSaEls9fhukUMi+1J4P54HYl+x9zYPMau
fOQ0lrBRUp3H891GbsXduD4ClsApHYduxXCvRXFYyscw3KnXsttaoysWjBDccCDGjsR3BYfTJw49
LCD4fzKvvbQ8iN99w7MMcDBfV6ZNjFW4U9MCA5ATi/W16M439BCAChjz0hPqv1/umImxWvCDJcYx
K7yCRwRsckWl7L+ppgwCCRrzcPaD3389lOsUoN2UzB6ESlofARjIGGbbXzE885/DyvEhptDK3roi
QjlH05mfC/jbXOOfA9vF25+s0LDbqwY8qzrSM168Bs1lf4rQrvleI3IODjkwnBhLnX213HAwipCm
nm4qrpHOLd5ozFEvk0XTk20RK9K5I8cWtL6yfBYxEfOXhFliF7T3gBJvsHn4ySijKH4lPMCwnNiN
xwtfuwkc3h72MWwdybFUaCP7+RcMXlTu2IgoyUSSpDMT/J+unoXwn89iXgJfkEWHeSEsNr5FYpDE
lIkMaFhVyaqvqKIce5s0DL2arrCdk4U4CQELEj4Eblwjuhs+Zn8XC7uKmtMK78ZfM934VfjoI/6U
otgYKecUztUPd8zxQfSTdNTwJVN/ke5a9ZC2nP17IL+09G2GW6854JUXgqUlvegdIe7YTBxidpxn
qze+WXYLEtBEbmtCkM2GYI/2FgxP5AGsBzhgxmGX50QoSSHRGWaHW8QkcI4K9luFVYAvMwSHbLb4
eig2FJ/UufCkGB/3Pwq5GthFbC0bFjvmgXyI3UYJbqnuMfqktSMqdsjRbbXizntS30UOMPITb5o7
atvyJ+KdZW5K3ztTK4MPbgWdCAKGGZ5B7hlhS42PO59Bz2tnhMdesjG58M2xxWCCxWk0k8nvO8pg
OsSbpQWMJmx2nKn0eLvgqZvXOXQs8Ca+U0BKdab8JBKPs2PSMFsKMfizGY17S7+ZDeqKcrddHHkB
UVwOwM68sd7jyMFLTefXP9puUMtaikeg8SX29GIJSawLpeTzfGJAGDmUQIhfuhsMGIldFaq4tuzE
TcBvh/h0n+urTnk4jS2e8GOu2bkhqllblmLdxYQk4pC9LqSsiWE7LgJswfz8tIi1dLf1y0OGrjoz
8QtcFlG2nKVmy/hUJafZNx7vOP1yklt/CPBR+rW8iznyh3s+LV65DMqV0waedVBTt9N36HVwHXMT
dx/jc15JoLJPXNvlkSW7Rte0LW6RwLlW5o0aH4nHAuAhZ8UIvxH5PrZyegJBVQKGhFQv7ghtU9lA
xQwhFhtmtnJgNpQeUHNkhjg3vA30RFubLNjS7eUouF7vExH3w5XVKDtk5zurg4JhSfQWBd9W/rUA
Kzf+n9R6FbcpQNgJ1LCtjTlQ5+ZF5dGphGr4E9EQhVDBqVV2snQvfOd02stH/igaeiy+zO7GP1dd
BVVfMeLhqwnLKxgJmHsFxGo6ERalzm9NznKwmhnKp8TTJPIIWvQ9iW6V3Hs+cuFfIPDPaDs6yFGj
mYa0+tMwf2Pcedh69E8ByzXtUewHzVmLneClf4bixaT87C940/Bylfd+YYpD9LzIvDyo/eTItplv
cx4OH8jWOGuAdYB0hlJo/UDqFE/GCkYrelVLSIu+XFcKHZQTBBmf3ngbdxM2gCK+Mu4ovi1pr/of
sQYma9PV0HAx/J3HU3sEeQfti/VH9bh3Y2FS9yPdWOlJBYYERvIgW5f3kIyZTHe2tTPuFNXV/ToI
VnHDZw/NO4Ixx3j06LPaCDcV1K6jmMRSCFNRGH5CiRswa3UHjPwzyE8U9umeTdv4onCtbQ8JApMl
HCdxm+gaOmiFweuvRYQ0G/Sqahto70LL8EbuFs/qI9W+W3PYp/IPz//ADaBqv0KZayiz3YY4DOgj
ZPjEnaJH1Z5G602PqYtRQSl4Y08AWsZFjHuUu0/Dyq19kDSROVzTn27Z4TPuj6R7dGpOwDCj7FeQ
rER2oZK7a4eTZTN/pl6TfcqhTehU3JMwzv7RuXGhEoMIogPojXFD6RofvrGBH1dMoAIOHJn44TJb
6Bh+bH1zLf3rdvEit5IO3ybg35e+Pe0i74d7kj4xYjCtW041dFt6/ngLmagrwT8ND9TxD/OT7j/8
kxG5HNa5PqHj4Jtggf9jPS3tiXghLe/hP4TGghDHsJ3DLe84Zs0RHoK69yWHpqLOkycisGhCtCvm
nM1tnyyRywFTMNjtXmWCZIeMu0xQUI5qR/RAoSJmya6OEncdQRJ1pDM8/Pe58hvLvwQXSzjVgPXG
XTscfZ5dapHwPFdbco4mXijNHYptyf2Ha3txi4tDEhyie9va3Z4/avKTWL+U0QkHTgpCfivu0b9e
ggzzkiA++5xHryAKMqd3n4AMjQtAAE9t3Dqg/oDzG/QbPOyrIPttLWBPuB0pJs1lKqm0R7hLf8vf
eEc4XbqLrsbmLeOPtL4LTlcJIMzhMwN31tksUEbzmDdvWXOAwNlfMp50C7hofyx+tVelbHC6x+aV
X250y5duOv13P+F5WssPxpWaIzX74kq7yhKWOKT+I0jsfk/wJBjdpDyYBnGAbwvhH0sPI2CqWaBQ
qa6VHmX5nrlMIPP5ELHi0s5p7aMjzW/+lmEcB3WOHfq64qPRdHdlRBuhehGcbYob1iAc0hT3ZAwL
ID5bbncbjgWU1UHadBz8E6eGfQhwhlCx4vgHCzKThimHRCRlFzz+KsfLeWROfgO29z1yzDtIHmP0
VaDZnNAmVFXDaeNrJt2x8Kd2hNTZgwt7j+haoe6ksy1aPoNyx70Yqt7TcNO3WtvX5b1bwFWYjdl0
uZ4L41uZhKjPZ2k/cjOcud1WVNIPH2p5K/t6lRHta5ELAgKKUreCGlD/mhVNnb16+Mx7/Dh+Zlfc
vAQ4oz2vJLBTkXqaOIC4eLGYbrbxEo3a9uW551Y+ihos+4E5BvZimpSsbtyNyiGMchpMs12C01yY
cV1xqBUSgkdc9OGfcXDlfF1va2iFknyABpdBVERit+7ydJaxwWMCKQZGEXiutuWyGwubUSWifgAp
s2otzkLMNfWUzCB0ngkAAS3plnBQooOuE+wnXVz5uPTdhvsSdxWOeXhf0k3dbDlZafiaK+bESxoh
PmjmF2+AGS8lfIzhwnQDzisNofazo4z/svbL7GVCeqcqoOxc0FYTFiWTQaRpgqHkSFaxywLlC2b4
VhAoQLwCFVhZxpn7Fc0yGCLGemXQJjHQpMgkbSVDS2SYvGboC+6aNkjxU//sqyM7QOD3bgEfyuLc
MYjqCs+3yqSlt6BpTwpGHr3wImYoMd6UXOAUIbxz0jfj3ej/g9hx8QMqEq0cqYxwzlyvA+mLrUzm
NKepFw5sOSLswOQqeeVIUAymoYGaoET3SYNMwiIWXWi908R9EjA+IT6S5LCZT8hcHPjQhpQh2uoY
/WrkVSk/VJzcTbSYmbx8TCn02iK7WBCvFIZdz+RI3Oc4Vl5Epa1Hk3tLDV/+BWfXwK+QXazQ44+S
QEWKvdAiCIyGFlVqqjrJibHr2tKXNjnT1qzXzKm597bKnfwLTCH6ces98FuU6pRjEE71NSpi8Rb9
tZVtylu1AA50KqisU23W8ULfzVTncGplhLzrdqriRjJLvvBnhh9Ru6yQHImA4w+n8hk+KT3xJye+
aNQBBy/1rcmgTu+r0rUe6CEhu+7gifOhMo8JJ9aS3jkvUp51sO1d5HWBsNlbfqXNoEIwlTedSLQU
TyxR202GUM7a0x7af8ZHamz6o2Yc6t+6xHSB6XPdvPGiDfkOikHpb0NKXvRHtQ9BTCdgrTakHEFc
DkxJ/4I/HvD5WZsXikI5yjWa4cxMRpARuRUbB2C71d2SjvVt2Abv8xKkdHpy8xC4rtSUDfiCHsBT
lyM7MI7xBOI9VV6m+QCWVL0EJn/lATshMHcrvBXhURaPVf2mBC4Be1N+NCaoto2GlIM4ptyx/7A1
cSMdWC5mUMArZmBcoVIOwskuNZ7UcjQsBybHI3R2z1fAI5BQcePsyxC2bC7zhwDPCsUg4B4q7Oe7
CffcWkWTAwHe/6U9W6HbXVoLXOio58Bs8xFN/6zu2LZnzhkKVb0IIMmbjOBAS93ygSx1bHPGgfgf
pwRuhwUOgF69tMZhEJi6c9SU39EMERazaGvhwlqO79N+qRrjkqB+Yv5uXsMi+FG4eq2YXijHZqH6
Ft8D6apRP+TvggeVv/VoHEZgZO7AIYQaJI6TcvvViA8pfIPuW8CkA7MLt6XbcIuhbSdIXsa5VG8x
VgalBHVoS3SjDRFJ/h9IWJbpWPUT8wn9vFSH4pQc1zzS5T9Uf/4fCCIlNm3BTt/ZXouvrDqNJti1
T026KT43Wi/mJtgrtFw37cE459V1CdAL+KxVjPl+/9ly3I94jRvpy494rxBIhnUjEjYnFfmA467F
e3W6KaQUtYjxTEYeWEPg0zBdwMgWmXg00XkyTO4wOOMSqpnUS5Tp694IHYDES0KiRJuGVySJDRQ/
3L6cpAeJEhUcWtWrXZLyCDYGBX7yvGsZQKTJ9zKP4Dhpi/wZWMF0Q8qgAvVdJrZ2U/XOMsyI5tuV
IHxcJV6Jat/UxjHnEyXP5MrdSDuNsRoqN9GOE/PnJMB50GfrxDLWOV8ERR0YNNnfwGPdGAkE6hmv
MY9OvEHgROSypI0JH2n4aXGbLgrTfCsQ3gvWmK4O1zXJEUuDqePh1ebminF6BFGh3IXuA+2ff1Ve
vBX5uE5BM+gNM8x1nHm6p+DBC1Cv2KzhEIGGIWXu4W5YZmUmUO41n6g08hZg0iHHX4QuV/VJ/uqi
x2TCgll3syeWjIfoV2kOvBhJeecEjE6tWexAwocl3Di1Mhbgus/tllmtzB2LNbiqx1WKmpfFmHn5
OpnRyc9KhvG01bJ/rQpf/6AbH3X+BewMU8kaPHNpvvUyFR6GwNeCrDhu6/LZFahoBlcJFzA16V72
vBu6EWBNZg9g7UKCXpH4XfSjQ3Uo+aFVQRkibWLZEdWzQRqDeZR7P4jPBGVFSnHA+AfYhui8IBaG
rpac+QGNn6agSSQJueKth2k780Xa/JikGhgHBPkVaUngmxmxya7q6R1NgA6FqXTnj+FVJzYaPv1n
GrKpT8+Li4sobM8kJxltW8G9H5wFRobwBhAOnQeaLfwe/gdjhhu3QopfReNUd8eyv4bqCZs8FbZc
8MjWaP2xPVZIRCxCywAVjxwLJwgIxvfoResEQobuyalT4bK70n+A1j3JSBWYXaS1GJ31+t7P7ws1
k5jXET2XXxBQUYzKGYV2N8H+h4KgaBcLVhsBZh6DstkY4JOY2q2CO5t4WW1b8BT6QW9PrJvMiSJj
FxTvpYhpZoN7uUfnjgBdbqjqSIIjTRUQ1//C6oh4oP3Ux3Z+EJJuJpQBe/Kgiv0uOZjgxvtKLwVi
Kjk3tsJs8lJ5n1MVobyr/G4Z4VkyKb2/Iy5AkLk1aOtxlP4VCWuW0HbwVIPeUqYD82zwtjDCp8yU
VwTohZIGNng12tTsjKaB5a0qoo1WPhlc5cAvb0G0oTtWpkZ14e1YBrfG0N8g12rCrVWAU4W5s0D0
qnIX5tqGsY5JF6TZybzInB/Ve6Y+408BfrBPubS4owmlX8/c4qvNyIgM5AzplUU0+ptRQkl1ckuN
trVymM+MuoRLWn8iReqt16hfysxDpe75P/yAgxhtAQYv/YNIfik+OcZJpFkpzJKZ+d+m8jow/84c
VXhOd5w31aYNMFOzFbCwLf1OBZ0ex6S5idBPmSps59+pAsN9E/FFVqv8t4z2mBln7qvHNNqZDNeB
Q9BQuzzazUeDyeqKKbWVPsfuH6jdQ248msCV6aYcbrq1qnA+IwpuQMWKME3wa60UPirpmGHPtfig
3gvFyacHt1CZ9a9d6hDMqxI4oH9z8YJZLsteRfVmFOcSzZRc7i1F0adHA2xwc9Ipzuax4P0Qdnxx
E1jZG0a27MWhDyG/oYUtcAT50IxP1Jtrmp5VddcnhzZ+jneoDmL/MLGwm1SmxOfeOFbizpj2xZcm
4RxYGochO5AsbQ/hkjiRfzuqVlRHFBiYeX4JR+nWaZvAWivvVXEp1UNebyf0WYpnA9dKNmXnctgj
QsBJAbouBOop2/PukVoWbeNDpDn6Cw8zmR3aaMGprpo3/j6KWlFwUjgvXCRAtzCB0Fuo8RhPgPOA
UA2I39H2ycrXoZg2CdeZuymBwgXbv/DjWnP0Ohh/ifxstGitBLta+Jsq/lqwCPOt43QaMNX1q9lj
k2X81HDSHJWTxnMf8ffEWX30Vcnl5ZraCxgc3uMUgp1F9QzFMQVT4nEl802l0/s4rH3qPEx8Gt0v
45m29ySWe0mloYVxVITDkZbhJZEVQn0UzMWRAS64/2NgLTPsGmg/GH4Jvr4E1BefmciM6hnE52A6
pEdFfYXqK0cvyKvOqZaroqIwVqYN5H9bRevHTpuhXCPQMT8zsUcEdqRRfanhvolxNhCyBB424kTB
uKVyrEeSbSNx2yRceuIIE8U1D5jnBjD5mTbDPuQ5EhH7uXwz1lO+gvkwWR91CYJNs30KDOWnGp0l
8gk3oS/XwfijURMwZExFrwlv8ISch4SdWTstKFypEJA372PzyZwqHy0enBvH8YEf0SifA3+e/WxV
0F7KghcW80pMr0ZMjT0X73YYHI+RoASIDTULEKQSFAjX0NyVFauoKZgbgzJMJbEjriat2W8irNQt
CFXx1P+J+XnM3II1QsFDcxCNn/Jr5vyEtby9NhSZhFxPi4+ZGSFNEZItfMaYwP1ml9AE8hvgNM/f
ge6Em0nczNjeCdG9QXgqv5YZIdGmYCvSJq4dUf1DjmSE8smUrjqBQyu3BH4+WV0PLa2h4x9ndgR6
wEfxg0qn4I8qEKQoSsMrisaFNy36ydGwWPdKZR+Mm6QHnHys9X1lF/m51zZddfbJXvrnqnlPKki+
OH9EcBKbBkk/z+9J6IZG48zNP4lvtLtwZVsuzovkIjg1wn/Lj8tWnmzozyt+kwR76Dm9CLXHx9Bw
xXhDqqGx15SvbbrRonLdan86n0YCpb818SZtwvGUiR4xWKalZOg6QDS8gRtGMXJyZLBFpQ9TpZGv
PsCEl+YYEz6l+KmwkITte5fb7fxmiKeKwAKiCz/eJ56M/EfB9KjL1yq3pYQ1aD39tNSQASli2J4H
H1qe8V/8FieIyqyurPwqRe6KO9DIINAiorFeEdmJDCDB4Trh9y/O+PdoAOHjbd4HJd1PTEfhVaOi
+sxxpL+I56NDIjCiDrkAR30vegOLdMRkTb006eyyD7exQ5X7EFfrjGMaBwUjOpnc6cnFjwiOnA7M
0uUgomCLpZ4jz7+YisojDmVjFSogoJuBVCMetOlmFM+cNz7mvNGew2NkCSvB/1PZzRPxm/WLCoM9
L0U1c/NhEkLxPcFaTGc0ztEjGGMCNwda2b5L/JF98eQnm6PTcub2udVVWPo8fHdUdkD/4tgPO4S9
7Srwv0b1wmX4VAq/koEhPn6TCD2wwnE45oo8cI5XeN8GAQ6MyJN3hLTDvFdZmxJQJU6UgjcgvJe0
QHEWgvmI8Q8xhWNju4p/J+Ur0oHXqpxh8iOTEBMhLaSzbIvjRiluSKoC9GjVHZULRTiADudd/JvC
meKqj4tctsMLXV0D8pR1RHMA6D4yvkgcCdBSsE3eM0wb+Gbtojo2/3Tt8CKKqxETzK89riWOHNnw
i44UfGuRXb6rf8AS5w1uOf2Ti6WJqQOxLrA7aNHTRjLesEv4EAmX+Rd0rnO6g2t1WCruQZzYkHwU
rEQ4yVkbGTRpD35eyy0rZjDYoRdWH5NB4zmkXM5OHQOUBfWnI4hVuNjQuPhk+OuoRRp2TNePFS06
7z2TCOsExua4DDZHeRM/B54sZNldy+wWgmbmqRxVOFnox/ZsYhli/HKkU/yQaKu+3PbtFqKDYHia
dV5oOQ+iZfGHSUVltZnmbfBXsmSflljmVrdOTbWmbYq6nepDeZ83UPCG4NhK2JxPPEVU3GXdIUTl
/FU548EeUV+dCvg5ACa4GiO7710i0bzW4lv3Ge0Cftw7V7WemHRH7Ti1Ve2Bu+SqBdU2+8egOJmf
Jv3q9K7gCtaJjOdo/O2TUAFXfSF/WD7jUcF3qrQ9FahWIxpqhHGUG7f/y1bIeGrES4OYJ7LscDHH
jzqdqLZDfMMuR7MMxm0+whfnJu43nJX9wWZijDzHUTaljbL/h+CRB6gKJHHR7obdu3oNyWiExncl
XLgqp9UR+I8MTrv7rbMvlh1OCPuSh/5n0ajGNYYahhUUNNFu9k5IiSwLblmShoJ/e8v+yBFWDB7p
9PpUtqrqyiH1YZFppzh7CgU32YdITjb2d6Puka3DefQhRReUksLDj98OwC5XU/WaWAi4WAXa0ag+
yWdkFfdCYWV2HO4An0rdMRliUkYYJdyxO+Y19gVu5Gz6DXY7YiGNSlECmqqwJRzMJwl4oA/ZXlzZ
2pNgpWiCPktuQFZ+WKYEU7DOmVoQYHC5E3G9CTjeiO2f9cDUz6Iz4qkz33R+YIW/aiCThELE9Iek
V3JlvemNg4yJwVO+aInE3qc9q7jk2LLjrem3vPXcjCicZw6Rr+s1wACPIafHQQbAv+X0ySkfj+nv
DAQBbbHDZwFqYtvMUA9PNfDkzDYp7BJ4PVEwjwn+Mi2wrfMg76a/hbo1e/pRUui6stiDU3I2Pn4a
6pGvgxqtM38/oZ+Nwo+lcFFwWXOGl/qSIyfRghW1lqJxzYxH0m2m4i1rvxHszHwfiV52i/JdC/0z
eOOcahGQKM4mCAG2wMjVVKfCs7DGYoe0AZxF5ypPRQhGIDdQojVrIf8RDAa48hKbOlZHpr7coWIk
JRabybouAtK88+N1/s+XgD0jaRn1Dk0MH8VfmhyAsg/qR9q9Z80G0FAgblMkgkbdYVEfqo69eR2N
3IARtw/4KnDuwrIO6CHsN1AQs+EUUBZjcwnTbHFp2s6Gb8O367uGNIZqcwhv+gemBzPYMT8hab0q
b4aDHlOs/cCLm9fIyVKbDpb/EBUkd05l2N18Hg2X+hrINAzwaT6vuHnOHbFWGB5S0G9i+We48jUH
39QvaukH4uzUnAat2WvDLhsPxoDTTq8/fAn88CEyoe5Zgq3llG1tU66akbkx0R109hM8bXN0qV6N
F87vmNA3jeKZbEIJ3yppZEy9oKmASviqS+kf5m3mB6ea8zOiKiOzUN5U4Yevf5qo4f5aJe6Ka9r/
QzJKoo0IpbW+iNUHVp6BGTnalLwfP+AlivkP0l1D+Qc4cFb3U4YJoTpZV3izPuNMw4OrYk2foXAn
apgk5+DOsX+AIGP3vzJY28V/4GFa46iGOVi/UqBe2yN9jMvxMVrXxN2qq9/e6gSTuJDajQGO1Z3m
3WyiWknnXl6H8I/QkZKTwemJH5/i9Q9ftOF9JSr+qgtz3NhJ5HvEJFFdGcmj/z4rOGc2inwxAOgW
OP33xGr5Zs3LMCDMQFx3S0LfF5XEzdXoT6lNl2kocOgB/+62+sNKXVKms3kim56tm/oix39Vuh+w
WkfFrWTgWvsf8DOg+gWsd7NdRN74kqnsdrND53tWiEO35gXHZLYePUKLAy0aANRJ4YG2JlHPXzyr
Z6veJzztVB4kLi/dI+r2jKRganbXUHMVWs8oTPhWGYEVgITo/t0rJWGsUxvfFk325ZI7L50+fuDW
+gu5s/1M+F2ojqKqaaAEnDlS0D3a8qWNhyDczdI3XPAq2BqEXxCHokNJE5ABCdUELsrnkzGAzBz0
KDFwUE8HnMRELU3f43MzDZcxWOqp+L/gSggM6HeS8qzABK3N7U27cYqvsWsydYG4YtMgYNLmp+xE
FhuWCbvdqvkdLvD6ICfPUXKzi5gB8SZOyb2R40W2UXYYTfG8N7Zseb1pxzf9n1wep2GvTd3Kz88s
4zn/dpi7gbVNeW1zB3sm4a2vCgGouAkK+zB+YzAoXvojZeuWZJB2GcqNEjNm9NJzeM6wCKw04DC/
vkdz05JLZaJqjw1I6Ok4+K7SAV65Zli1scoka8n6rv1tl0VrPlPe/nQ+gNrE+WmCeISEOH8Kmqe+
cQO418yBb2OxUbb/l+ezemPp3yUX11XhphOndP/dL66wCAyy2umbZJ16/9Knv2RRAwZ7d5OFRKlv
AcPRCJ2iWx0o0MCsg7VkOquh7RP1zBw8Ctm8H+OfE2PMVL6CbQk70tf7ur3wEpCJNN/iRyq/Dc3G
uonNRymBOIQneaFdk77d5jboewT9jhm03nkGIrBz9pn03UzKebm2OB295+OqJh6M87t8G2Fa6yut
xZcp8qsK6lrX19MHAk2THBJhAWJPyaZGCRx2xjNvL8SryoNFUI3rPYCK2h3ivQZH++azzUD4uo27
f8m6L7bsUZax4kc34ofFOSetXE6RYurOL46VPV/UUaq+GYvnXw1CKQMLrn31rX4rDsieLyIZhv4o
JAqJOH0wu2V4Xx2Ip5XxBtIaig43EFgf7wPDGpTsELKPOwe2etWGPTYnpjfh+/AMTboLWLNWgXHQ
kB0KR2HQ54gDt7oDUQl648SGEK7N2ytvsWmvghZlnTLAZ6+6Ig9tv22nTW9+IT7EpoNrm1EPF8CK
y1zjBAaj/vNw6lxEhiA/hMQwlRuf+trciZkdRGsOrz3/fbtYLlKOdRD9PVW9THdwWbL8Nd1ZBHj5
bSkurF3wSr1Hu4NJ/GE12+Vjqv+Z+LWIVhVu3O9j6VWNIHUPRPD9bb4flLf5Jnxx+RcpsQq9Fr74
bhR4OwmDMCtxOlzug2MhfGU7id+101amuMWbaPZczvmVU0qhQfytaJCo2HINu9zSKZ/vMQjzcOP4
S5anSSdf9AS+H0Y3JtlZoq7R2uP4wLG8kz18E/lwZJijccxfNkhf5JOh4UE1X1F1N1Nn3LTNtu13
jbKL80+d2LmJsadCOTS3/uRpzLtkfMcg3UhoN2iAXwPlQJJLJeLSMbHupF1ubCFIJ3xInfqZotUg
9VcYRgubHNQqL281wQKDQ9RiWuFbCg/mp57/Im/Ly7qBcbcgZ8LvVNC7wqQLa1lHD1BBk59Jv/Sx
4TudyysgT5kISvkohMtm7vbEqVQNUy0zsfvszF8+82Ig6HTdwoVgaEcskL4K+krlmJ5HT0yPYfiH
xK4bD26q9ExAoxuph8lvOKwYwNQCgPl1h8UKKr7crGfcEVGAro+6iby6xDWeE603wntU/INZZgx7
jvPY4HIHNLQg0KBH990WJFpGy47DMTUwnW5wKjZdotBM1SOeuKp+ShGhXicLmW13eIuZ7Ytbuhmj
6J0uuWo44iDfLAlDikeC5rfjR+TMMzJXJnZ0BEHLFcJIn7l4T/oCfKQtvYMeUK+jDfK91Fwr26i5
U2J7QCX6Cyrqgrpvszq12/BHUn8IQbKqYgBu6gMmR1wnvYFr+z+Szqu3de3cor+IAIvYXiUWUb0X
vxDess3eRbH8+gyeALnBDZKzty2Ra31lzjHZfBTPoGTSueprr38U7aYoDwivJeVXGJxkl2TUMAf9
wsTvWEiEbLL4W87++HvC0FZexrW7+4gvicTGjLBGzbaPlC/NrVtXVxZ8ChrnAqYrZ6u5M6KDdj77
qEg81sipYquGoq7IdxIR5+QWwayX6VmxxfTdheWWaF7IKtAozSJL4XAhP5XYQLo7Qsf0PY7elngT
JqfLsd2yFxX+K/jfn/XRL1aMkLLzGJCeAz3B+SQeq39J3L6/zT/Nd4XcLXtGJ3Da1POkk9ZWyLEp
kgP0EM1a79yRXVwDBaqBVY7Tm4EHs2vTlXgmRdnqvxKo3Kx7VuzuwLwjfsgZ85wM3rLWDXCb1ZuG
upukENTKtUX0+uwnp67mzhykc8Xzs9TRmjCp1t1QWXXBOkQFMVun4yplp/S2QrBdH7v/HNN2yxqV
1SyaiWEDEmuGHk4WT0xN6oV0NQF3NsdivLcRpjO7cog25xMTHyLE64o1p4W/ssqcKHGCswaiVMRx
yT7FtGTdYUtbIfvBoFPaDfulAoVyIJkLjo8Y8M0Z1VuwRKZBTuoQL4nvK5Sjf+Qg4G2uGDbpAtv1
cYkVskcbE+3l3XjwdwxlemPDEFZiZe9XK74C1B+J9tPAILroBrEy/bdODr1/jRRyOmYbTCgm9jUq
HeS1c9OSth2bW0Acgq2JB6gktcubVvx8qls9weZr52k3fKYD+730HiVXnXklAknfadEYgMZZ6KvZ
5rsVX2/MPvy5X9p/vhHQKzzum3hw4xU2FcI208RNrx2Mo2nQPunfJrzkwMyX1IiT/iSYl1ZTfX7g
ERDwBmtZnzQgLNsyynYO623wzVnXMtX2jHAxc9WXBJRiieBifGG/E0/DCYAGWHDAbveIpfkz2PPg
xAS3Z2tM/hudgONn/4R+foz+xhcjmoL6Yyr2F+8HQkSnQSlv7PgGMOsyNP7jB8KkhQ/bJZjFP743
6sZczxawWXnVmP+kqDUbR3kwHWOa2pWHYN1DjwbECKhgtlGoNr8JJUPph+Fo3kHvnbPZfdeW8tD3
0tn/omhhXYAkhHpGPOQ/H3nOv1icdDd0deMiPuQHA6APaK9LhHt12ldGjRMEDlRiJWKOtciOpbB4
05Ix/ybodGb194Q9E/pujw12OO3PVASd078vuh+FhosZ2dNgMswIFwIa8lh79uhJFV1QdBWXGLsp
gslirm9LmwjGPTiMdwgobDHs4sgihWaRnBKN8cZ8cm7OK8akBlk0LDbiHwpe9KYaOOZgoZI9yF1z
7YrF+M94ik8SKemzd8xZ2sMUZzYPjjnJ0tzZySW6lItwm27zo3RE1EdF47Y/6W54New4GZx8AYXh
CcSDDOEZSqK6MeCEz9Akgd0k+tw8scNoLuxdf5gQNj9k8sz1Xcc7sQHPw6LDHm/vKbRQzRcieWzP
yiMGuMI2wnJkmhyVaBG/UDDx0CKSYMVPYzOhf+dlalXmPNvoAzPmefbDZFfaDnAaJ9bhQvgjUwMP
GS8q9wc/2SRdHIYVGhqNoeU9ziH/WA0nGKvzhESbZdLPs6uCtAfxPJoHNBcUGg8J/gKjYdiCL3qM
cg/GIdRsA0Q1RqJTUiDg5xQga82SamB9tnpmyI6HZFqsQW2mZ9WJ0mXGvghM8PMsNlDGgLWbw9Vc
PHjGYC51J+EeTAnVFtN92URr53AtoEIttaWBjIa/6ZvEevkJpVuIN4PI/tOp2LSmThdBZ1lIlc2H
DWszl1mcsidZ5BK3L+BoixAEEW7k9IIWNdvMFUQuPpEzwlWEth82A3jYFm3r6FA8nHRRlTZ/PYIq
bUvNo9fL0UCLS3vvVe0pkLxwWE+CJWHLxAWmLKLyz7jLxj2rOQIW+vBEpYLIWgLas2GaqT8pBWtH
Lw4jEHH+N7JVN05PxKRgdwjs+Xg1CWOU96GkyxwJIE66jCgg6OfwgLAWZsDydlR9reZ2E6wzTgpO
M3/aCuO+Q8WFdMHsbPHtYTn9UEhgckgWAQm3OFum8QVW3ZQlllf7W4aMAheY7NahmyoWs9LSdE3U
H99TvtvggCmaI9Au8umB0rPp0ERWPklamB8z3G5sne+9s+LcHgxPklw2YRHNRkTiPZ/jnIdcWrTG
E5kaf5MFrUQeT0h6lvqv8h2WHDfVppT2PO6pRegiPyp/asY0KDnEjMI2gBOo2cTIFilOFjx2Im9v
vb3DBrALnz2J08C5nrsa/UH/RNid4lhIPGoJTOyoykdyH9i4FtWdei/ibGLpV2hff4j51S8DQEeK
3TRbKHhSZvIV0QN3vZKdqn8x8iiLwq83JKT/5FpdGeoI771JtjjtrZXmm5hkFuVKyCVUhlZFhIoS
Hhcd3nk3+9w06ar+CD+Bjwe0+Bfi+VAB5QoPGSckPgPuzDXc4ri44t6AWwjBLRCvhUr+JePcaJF8
paZTGbbQLLpt4z8EwzO1UxQ83uNdIKt045MBh+drEjmeTGFfZEuaDYC8aWQzth+Trw9f3VuqdrqG
UjT7QbNGdQ52F11hADUIEqgXVPwib6b3zH3eGIF7miuSZsEQkd1Uw5wcmhM7A6n2Kq5Xx2AfyFAd
WHVoEWJoGhwQ1+jbRBiNxyY56/sm5k/Jfk0MFjxfLPzZ7YkFCIM/1jNh7ZIhQ+/JEZHA75g/fPIm
7IpTMsK6Oj4+zM3rgAN6mvOZxMwIJ4KZLhTLItwn8442LGb1wviSDp3cI/XRTMIVztDcEmgIrfRc
zXbaG38pDOYZw4UZBttrTOADxsm1jDEGH4DPaSBYY9szNDrLtL7ERqWsd1gUroXhnv8gLyhSbhbl
GYgMPAoKCwm6TnnQKxZMXIsEh45LJFKKeurogPjZuUH85zvdlvsG94RhY2jmbzI6j3w8/O7fBvsf
mDnhlmIA79PHUs259MC0vUPhAhRxwgmgZ4F0a+mw/0cs1AQCTuN5BoTyoTSWOhg1f59WFyV/+giS
WUNwN0u6AL1+w7o7KjiKG/ozG8Fzkx9yT1NRC3IGK3+gMTi4ZITDtMpA9MUDlUc4OymAeNslr7D5
XTKniNFAFFt8iPp7G/EqCYq0xen+wbJSMchVozXbLsJypeKKYuAHy7QQEyRrmfIafuF87C8yC/nW
l0mV2nXGkTYx+8e8kSxmGsQaXbWy2YoLapHJ3lRTKLthdcFvISiWwh6ym6uezqdGBUD6DxfIXsjO
rKKpE7VxY6g3nxt1ZrE0ZMydchewvMQWhZl79j6hV5SC5bLUDjGBvxraL1SkRzI9P/JKly4mdVhF
iK3Tg+tEtnyaPHiMVpUGUuBRreFqIa8eYhSnx9nkqug9QEHBJtRd7Rd0iX+MKU7ifE+odlWsMVKJ
WK9kdk5znfJE3AXLBqn31GVzF+pMExSAR9EtjQ8iC4ypafjnKx7x0w1otTL8rYWbPjsPtLrXDqk4
7qWvGZlpC2g/HqEPnyUblppd16Si2qcbUrKhbmAGz/mjOw0bBIIkcpTM6DZN9UWi0T3WaJ/WTT1k
NYggq+BI1LSG7PNNArQM5fEE7B/03CWfxBmwGtj1UqoiUkStJqkXg/XUiwC0cmfwYJmLgoiP8ZXl
D52zmPxy0xt5KJElFPLJx0sTo5ylU4GhNwA9B4LrDeoSaXOj0hx7RnkEizYgyiPxGCJsux6zV6B5
Zf/E3Gx2lomj833+JL9F2U1e0U6xhOpPQoSk55aaolexPw1yG4ymTp2tgpRYC3Rn2MzhkjKgK141
gafxRhCh5YkokgX+35X4Ob412iogId+bPr4TZQnAjuCczKbfKRnyzt/JqhUciUTLbjMG5OssCL74
6Fxz7KSw8aiHDEV6LKwrQm4eCS9dEWBI94re6ZudIHu1XVTgZxE4zovNIFAxMFjwGB00/6TZjgEE
RpseA8JA/YGLDZPDMB+T5RucpidYcFiq5MIXjA9P/pfmK0R4BbEvfuh0KZIdFqbWh3SJb5Nc1oyn
k1hKPH8zfIr5ZkQOiBXprMmXIluxCM43iuMLdpWsFBwAnPA5VdGOvca3ClvwXT1KhSgEN0+uGnZF
0SsBdGFBluihGfX3FsAAvK85pP0nowsBtFg0rWHzC0Imn1EPDqmLeDT+Sqa4m+xbPhF2jNFWAJyF
tgg8Vvw1kosj/vbKZC0FeKYHL2TaCO34eCTeEFX4Ra9aif+ANaFuapt1kqI++vA/RpSeh/I2Qycz
qWhIXLW7ngElLqcwB4mN00xId1llwMi3WEqmTiQd9GMn/8gIujawTN4+QkfGnhvm5eJPzjIpWw+v
UeOWRH32150z5TYJ32AMFHZasnq71p9NvWOEHY4eT9MMHIe6FPiVRJRj4T9Tdj4o/MrP3jQ3jCR4
USwDS+ofjx1SVdSQSPyKOYV61/NQL5h+Nw3NJm4jpvJz9H2NXegeRQh2Goxt6FEor4gAGbNVi06E
KeUYOoQUh0v4Ftjt7mgSPumrOoSkNM1uyq0M9lnj1vXhmyv3Aw5LPA7OzJz7j3B8Vj7fEUO+K+ep
jSJCXc3eHqMCnkIJUYrMb4XNR7AqziSWXUbJ5MzuTY7Ge5i+jHatkfu9Ny1+i8pwqiXkIbwZMm5P
VDoWmDt0bgix4yXIq4XAEgErALtFAIDN5VNt8b18wEusANJBF+kWMoMQVf7BVEAcNDdV+8QVrv5M
O1V4VN2Va6aaFB0MyzSV75nu+CCkjtaynGXvCOPhGN2wRN8aeYWk32A6RH1gtyiQ33m+TnDepAKr
U0sseUGSX8kbD8SXVRlVPq8MOTekCw/tjmktmh2GuIRPfN38aq1/jjWCWgk+BgOduV6emDZqrfPH
25MIB4R+6nDAusvIg1eqrc7Tv5dnpeWKOOk/aGlZ3EES8ZXrFDYHzmIWbMojTweH+VgtTZQd6L07
EVKUO+IvsVkYVYSscTAIbBNpUybFzo5HZUVcItYCe4bcd5mypM3sqsMc88DtgC6Rseo7JvbTUl8z
edVXx8jfServu10pGNLJbcrsVlxlt+qUllCAF51MM+yGxj4QMSr/TCfHJ2GG41v6j1ysSvbiyT8D
0UuCiFD9eDPyHtm6fLbAEZnMs530bV/6NwSbeLZW0jt84waZ2lFOL8RMsZmmPPBAayMYZZE4nFk1
ye8L46eBN3SmLsdfrMwoxe+65kBbee9gAOq/H5YusrYfpioWMrBPzulwTblY87NBg6j9kDjNrdJ1
4C6Kded/43V4VaTfIZJB9bwfHvG3iGXmJ6tWzZ6W+SYPDmrYdCWWSwmtM7Td9YhOLtxkesZkYRkO
l/oLNTCrRvuNDpk9g5r+A5aAGhINgmY4n55Tba9EP7PhFR7pYMbkJ63AzHGVEWNmC9gPZCftj1Jr
TaSWy9hvCy5g4Z/Grqh2CGuFXiIuC+bWDFipaxf1qtmo2FfprM65im5pYVTHysnOcNpC7ZDtYybq
7QKrJatnUlYRrMyDPZd/tzb5FX+pZJji8V3RhjGV9A3MH6BnQSy55QkZBlSCuNkH0O1gBjHIC7Ob
zzZ5F1+5sj9M3ZkEILaukcSwB4EjfKNatdGCtNgGF+ZIivJZD1zuu1glBQ9FVLUPGHHSrMor4ay+
0Cy16AVcjVEPyp5ZihT2pO+DWzDbmvWyJT9jBQCEhCGcuN+6uTLZYjb/WszvoY1it6+2Aoj8UfjK
eHVUnpHuVSIYMjnQ+UtnloJyBEXdE+X7lJbgiLbib5XRYVa4abqNVm8+D9zxDXLa4yQndSSZQcVn
ozUbgU77pr5yCzMApgScJZRg4YGWiDeBM0qYukLmqQ5DHmKsCCQa7w227wweqhXzEbGaYHOK1JoL
zQlWdP2GlX2WPC98uxO+lZQmS4djwudT4bTsWe6Ks0fw96aTqxid3JBA0UHBV8KmWVh17skz652y
BN7GM0+Tz9rHowUo3ZxAH3P/9iHtOBjgyUtVsPISnfStE+42H3ZBsGD0Ec9ZpFnaNyM15CJIXbCO
SU4zb0+jp/JrQ59g5/H3xbpGeFEW+0d9728jmNR/8gopCf+nvPLDsOM3Ts/xObuyG5n0IATYLLLf
6Krv0C9v4n/apntJR/IY+yO/t639Vbdyo7z8L/4swlr2OYXkTj5V6+ouXNpJpBBu8Rzde8wozijM
dU/31MP4nMy34AX4JziWyf+YM5Txt8mf9jVNPzguF+oPVT03lKPhNvkzjvGGuoKPD1OjWBDA7HWE
ELFi5t5ZJo/SqkNADnt8nKhdWflSXzPx1HZvtkIJs0C2JuV8SLdWxSaVt4RuovxCvkNIUuHgpUUI
RWAZprdJM7viv8DfoXtBv8mMlZxT8bLTkyFEbNoU7ljpiMSXmUtpFYW2mv0Yb3alusfKXIm3Jpv2
LOCcXmAknZfDHh5Bf45JPW/dVrZgd5qsQbT9+tqtqW61FDPeNHmCMGEMnrzFRmDwIUgrJrPZREAB
0WYBDUBF/uY3Xvlf5BUTt1DyjDDJ9kisS1Ur7Z8VWNtvHc4qEzqLtX0NhTK1a8Z76DvHh68dwwGE
A+k45Skyl43vdKRpRCi0FnyM3uea3MvHjW8y15cPuiXq5iMa9mjmmdZsh3FtH1Sn+Ae5eWwErLWQ
0LuYjzr6wc+RYKUieUC8wQs/CTuxSIa/k68lnIl28dm9YUy08j/OnmG2l7pntwb60848jsiSo8lT
NQLyuL3QT/Lpyx8n1UjrWqRUDJOjBASa2P2AIjT8J19jNvA8++sa64sGIgwVnP+sQ8WmZ2RWEjnh
V11uiuzIL3dM+BWJMqN+CZtv3IDkryWaO6hehRazm5gUBcf+fcDviXCtsNV9rNwMOufs9B8tymII
pXrvF8tc3mVGSJHLkoa9hC7iBhT/jSoWWirLinGU3N/6BKFlQDEMXapeFU86EOOhLHKbm3mSbuK3
8+t7iDITfUfJtfDEA6QOF0gAGa+PDJ1hrKBpsYER8XzjRGbZWuMv1fZv5WEmXvk5kSl6B54T0UFt
eSGkZ4DBrLuDdkaip/MRjsnLRy6/SUBKzqsDfc8y3OQvkf1xbFFk8I/DE8NmV8yHhbkU2gnHNKE8
5taP/mwjmBOEKnkF2BNLpmVFOWyJLCkidasQ3QVQXhv/4cqfZKgHnt13v0OPNOnjbkFCQPA3qjc0
Sc+EWjFe8YfAS0G23qHJh5PbcYqnx+Ufci3YOIwSG5y2/h1rEztK4beNiEV+jtiIqEL63y52Eiwx
Lk8xQZj4acg3qFfmIUZ2y2fc+VbO+9icxTUlCr94lO7b/k/3Jl33bCI1POv3Vzf89kltvUmeEx1x
fKUuquAU2moCAlyihwJ6S3QwLLjw17fDFU0vzYEq8PM3BGx3O1/b4sTSTnl04KVM3Ww/G25Ds56x
GcKexdyep67zZv8yi3WCUVryGtqRusczV48rvYOptaxNhXd/FR6PID1CZU1jNsMjzy3t3yQU+/7J
1JmjTB/zqso9dHO8e1LxzQ+jgPWq7LGGLd+6oTxbZY6ITGPgmopRWAF/lF+ILgDaF2xLeEjND6sQ
snKoLhzs45xTuCgYZbK6CehOLA5jMzowfOQFBAgnb/jlc1eiKfpFEsazmv9q4mXmHyQJ8DHXPnx3
3MkclH2005joLAcXsikqyHm6B4i1CGjzqGbls89KQ3WZTTjhIX206xbAIBr284eJk93ccNwt/R2c
WNuccwUvlXNTYE5i54DZcC+trvl1tgPXoGWTSa14lZA2rNkP2TKMY55tN9ftZ/k9w8mwxDcqLjE4
w4eAHGjxdPMolmAwigOqWKxnxGfCrtlUzrnK5lOkmRMjU/rK1njjOjuMVzMWlWueSJRuKMTBHyy0
f62xagkCTdaJQ/HKQ8EY0PSqcJ3zeuRMz9S9Ua14WBN1L6Nni12Bq5j1pk78S78LZBOB17dS4s7c
NKCWUgZRXmu6uovKyqSaiTOr4BKng2aVNycwmE8Iia0YTl8ZpP9X9fa6cBoI0qnudW098B+62Y/A
4ZkOXyQSZA99QakrTTon/DRbZoGG5EQLILFgZcZFoHuzV3MZ5IXZLWXurtpVQq/7CUi+8GFanQwN
vs6pRXJl1F7EmA5tT7kl9V52RCtkZkdgEofmor7yofLlFE8dVMM8eluxeZjosOydeZfjs8KBw9ik
cNkv6KuMZVO5741For0Ih2Vo45oDgIoFnS7b2veFZKhxoQHkojBaCDsiABX3WVVMQZRjQkt6++SH
ChSAHtP6kejKFJD+0pbjUznaGOTa5NTf5Ed4j1YUJ+jroK208xrV8CK7Giy7sGjjkLkgyqKidhB/
VcQb0A7269g4I0N5pxabVU9eB2SQWpG2apFXfDHYH/9MlZYCSyBO9Scqc9+Tn+ZC+BVfiBBYhOCW
NyBvLWTNjrknoh35IISqdRQYQDpMJPzT9q4KiEIlWOBOtEqyZvTBk0GqAKZgOmYMbi0K+Ev8TxZO
ZbY1JqHYTF4DO9uyhddIXVqJj/gmDodM+FhthG5lS3E/8CEQi9TYPtAfIJJzjIC7Vpq353znv5rg
Wxg8aDZvFLKWcs+fzAq5fps1nXdf20CeUuc9rCu08uXaND0tXcnXFGP3qb7oPAiNf1YMhDYRxdVc
ZSvkH5qnv585RvgvXA79mWaUhh1V3AUpnjgQFlMcR7tck5de0Fz7qJPG7Zs8A5FmTsoPb57cbFsz
bfcfcfAVUUay38v3KSUfawTKcWSj8xqA4HfrskjGoxpg4MNcY5c0Ve+ddijvNKpQsuTvFMFBYhcn
IPLoLffvhjrcXEP+MW7oSGxCGiz23MRZhF789dm2OCWdCZoD6+EOb3gKDmHKQy3zcZDjmymzNQs7
ToImgx6Sic0m+BtIKjd/IeTTl4QkojAow5vKB+FgEXP5MtNjeY4f+QQYi2jYEEBjXDfmpmnF4on6
P9qqBlMF8tkA+XDLm8j5nW5Y4uE1iInxMEzy44HASLxkyXuu6991v6J4wK9orvsXMWs+1wVWuMIr
3F82Scg6HZ9KZc0eD4nKC9KsqW7E3o74nDVyhagngsq2KruduglW4IVd3NOryf6itvPUCfjxUVvE
ri+6uDaQHsWrQrESRJr+I3q28mKimpK+qjAmBKSuL2P9F4IMiT1z+QdDCFDSrbJl2gO/pWCzNyU8
oEQEDep8LsgFRRdkiW6rp+ZE6z9zqlPmdgeVEQ4gKapdzOdb4VYrVIRsENb1HXcYKcAmXy8uhmcW
M82mgwZTIBzrninBVsCMwVfE9G4n71306UOBq5S+F9lm5nX4PBEJFw4S20kEgThuzuzOpbxRln50
0YLnrPtB+syWDAba7IgTlKeFZnLipgXo4m0Mpdgf6KYHDGbNP7U5vdkRFLa+g8qGyQXyq2Tn7bpf
qnbHR7KuNjHRSqfmt9vFfHbrEljtXNjyZmYUe75HjsgmZtmNrjjFjqIyT942qLV6FGEb2K/9Sr0H
ROxxVj27v/EMN5mD0O0mK2U6OaCJAIHos0sYQKLquvxTdikDS2KDuT3RmFJeD6dM+mZtRg/MvPWU
fRH2VEgKTYgdntP+p8tOKcBDNsmyE7Dwemv7Wlr8lsvhBxmQ5LpohblKgX1vUXmx+2bt3biVDafc
6+eDfsu+lAnPJ38FrIx8qkF8HO2f/1uwvc8fNTZBqK3GFchHuYFa8gpd3IkIA3DRMTdAUtBvWVyP
6Y4zm52C9KRBx43zhrdv5RrQGKoceqwGocePEO0ZGG2La+rgpJiZ9jRgN7bl25qA856SHD4hDup+
T5PK02ZKcMM8QmKlYgPRENIz6XXyklpmW+ku8nucufvQu2W7drZqkfcueit96c3igj3Jh5aJ8dSG
fOQzirmGvOq5MElFFnK3QVADKAsWLKtAfQlWjt0Q4TDQOC029zyA+dX/iVnIK7voGv/7NIfRJWh1
UphIq0oC2oFI1wbsPoG9SgLj2PjYnBfkKtvFm96bk06MFi9pdUiYBLSIVYi+FqIlJJ3qH3QhBsms
TAbtirSa03WOMjnBW7uulF2Arv2UbPPSnh1Gw0k6GyC5xKNjYr2rswINt6eAsKhuvbiUndqgRdmT
vBQkzlvHq9jP+GJgHXIWANJ7dPKrQQUWm8QoctoTyf4sLFVJrUz/q3OalVuCBr9prFB9SrLrM4CR
Dkl9IYxtEjjF4zUOHIWJzSsbnPjWoPbcUAwg562P8mYoHyGuZMMRRreckldAPJnmo4ksyQbKVnn1
TZwwR4uPADOeB0YLAHoavF3qwvx8I61Ngn8lUchk21QgWXdInoWIYOpjR+HIvQHdE+cAfMPMnTV2
GW2rxgNXDq86Pw6WNvuZqXZY7tiL4/u6xr9YlDDUELbSue8vdOghEtYJHenfaVv6EtYJHeKccw2C
eL9CEd9uECHKlMFnlUlWTrtKS1XtNOpK3gsdxzRa+bducYdHgdX/4kUBnV2dqmqFYCtBDs/eQON+
h53g9UxXaBjYln7Y4U6iYUiOEBRr1RnRvyFv0JflHFVLhH5zoYlWvQptrLEa5jN+SrYmyKvWODPe
4fIT3Lv2IK4RxPdHDGzxVhbWbXasSi9V7+/hGCX7rAJ5TUbUOMGOLwxD++AR0kv21Q1Wi4Ig9kWF
hJFUxeA01RDJZQfYwUVCLbce436WGwKb5wBiX7pDTY0Fj0AjjSKDvTiubb56c5GHwMOTRdaAac2O
wuDSgXJ12AT1sDNqLr6CMeGXYSSLurI+9Dc0glSdlw8lWndOlQuXKei2RfRZftbimQJvRbccYnj4
bJBc9VsCq8IVivDvWvwK3t7kGp+6Boato+yYPUZty18I7BGuEcftPXAy2GEephuGoDALKnTjFtvM
RWvCrbJi9Ej08zjWJoMnNXb4F3Hf9Y70fvEanCUqmnpSK51jVj+58gESgk2FgRkdDoFH5kLN78y1
0dWdBbTvGSSE7tT6bvj5l6IQZowqR5AbiQ1C+JvvaqbDOggIV0BhKjiRsILREA8ePwZvQy5AnlqL
CnQp8DLWp7nmsqfrgKn29LMf4SzPkJ1T238lTgds+/LWoKHGvB5UdY4KAsQadXfUNoQ+Nl6Su425
yVbm/QP7z+o4+IhyPvr1xtSXNZmmFrv4rr6pqHSS6ncUueqqfdsgTaeglTcJAq1cOcXakkZOjJGb
z7zyF0upVrkZd/+MdExYqFBW+PxhPqixO+Jpcgh8ddDTuEYJJA2SKBbE6NDiGcei9ldHVpxsaF7L
fi1CpsUaXVmml3QHJGQQZN6PSl4VzatlHCg/gw9MmcjiEzRaWF8Q1815LD6MfrNkioRCmRSjQ8cl
WwZQ3ajZPfhjNWiSxMn/j5IlC4pBjSdMuAv4LMO6fKCox0xZjw/yARfmk/c5OKMVZiaAngsWiF6S
Boq2Ge/Y5IrqN1IOp8jJtQ12QwxseLnotzSLTIYB8KTM6fzIkxOGTdRe7fv0Mbx8dFKufcYnAjLB
ZtH/yzhmmBEkZurhEYlq9m4Cy9x02aKJUDlj5PLHd7mcZNmNsBqxtbG37+JZDtPyc0QWii5sWOiG
K00IDvLRTljTMwSxbE7RQH8gAs5HfalDvJ0Vt/ekW+QYAmsJoBiOSbNDX4fIZev3DxFxHnWD/O8d
PbMOzNRsIaled8KzWr69NMLQzEInaf/hDZWTpYjaKqtuBfq1RsU2F7MD/E7Q1UanVAKgx8zwMlIP
B8oK8Qu5ycwq4FQh+E6WrJMqzJ7ASKotg9dWfg7Zn8TMLGbAC5XNaORFXnmk9BJv9JxN9S+OXRD0
Z0zAek4sIBpDqnaD0iJ+57weW3QHXXRXJUth51C8iJJY4B1AXV07fGsFeoQXAEysA9XdEL8F2fCq
SbnBtqWauRPjiQ2IX2KiwV3Ew0JpXPtwQhNqEP4z2ArMCe/9Z3I4UePAZBGps/o3+hiOnymC773D
Tq7QzYXINPVAcX/kXd279efYPw2ShjqQWfExNPJFr9yBZ70LAGHlncip8nPGc4nrgCManYMK8Zhe
SofHgka9R87mo6zDGcZf7QLy7VgBM0jMzDNrdUyWs18Mx8mWABHTkVRi5ys7zB6t8Juys6Czofp6
Kmz2sUDzR3SMXw0k198VApdrpPHG/fWw0SU+cQRZs5vZhXbGd2sOjk7D0ym5FfEdS9OIu0UdDymE
eucRTeZF5tMZUHrD01VS9VCddil50UvB+Ncnm+YWw19C1+jlyl9S3owAVeoUPgnjmKeyC9Klhggk
4S+I8Srp5UYmmKF3QsPr/VXHsZwH5o4Yp0Us3+ALzDKEkkiA3H0xbOUbM45gO9LbdCgDxEPT8btN
bgzohaycBpj9ocDwItJIMVgj1p/OgwhbHSgxZkECacww0KkqoCmA/8RaTbZx/NvgT+byeO+Enzp6
IS5yR74xmaeimX3hVQyAXkXpo883vgg4YxKAygxNyGoIObbXgA756+6skfF1lfHO4Nninx2foFRx
Ouf+iX2ejr52xqODfr1K/gAljACGgJr+lNpvLh+00Mvar5Bss19iG3BBHggjIZ7JXDEHMlDw8zR0
Vo+6gvK7c4vPkau5UM4zFDxQ+qvfKrlhQxVz6Ip8Js/PHPQ3qADBrVo0tnv5sw2qazsQNvAX2ZEd
a4zUEJz2zKBYgi1w282Jp+yjfX73fwJhWYBuMi4GSFL7rR0BdOg45Xt48Ny+r3SN5XA9e0rptr/z
5s52EQbys06OiVuL1nsaDUhwfnaYoLnmuAxnKz3YoUUwKDvA2sQ+mEjUH7YWnlEc5eNNLS11raj7
fqmr2+IRjTuKIvbwI00Viwl7covwjDfnFpMF6K1gUVIgqS7FgZwz5kf4oMyTv6agmPweKAoAn/WT
qfg0fGhxFpNQnuqjmS2JPRDlfznjP1kveLRxC4zgYmj9JU9hMvk5okSI62/UzCV9MRL63ax7qcrB
+Hyp+r5Yq+0x+MfDkMW0j1AYAY1wDb67C1cQQ35SW+iXbpIw0bfRgWHZVbvz+8FelMContjBVRTf
BzTv0dVvNl2xGzSrdkLXjFjzhptw/dlBuMWxyIYUWz+LQYAWE3GLYT+Vn3ITjEW1ibRXsgmgIc3R
AjzVkBHPNQGPf4g8XIoCyU5LkYnePrxl5TGb1naorBAIfzNcLmXyw7jEG57bs8z04RuVZQ9q5MQA
oLBzAsxhb1/q7pgXp4zlIUcK/Vt4lU+K5rHG7NHg8hodxBaKnyXAKLIK3ZETl68xirdV4oEkAcKc
SUsEPAUX/h/KfxwpIjSIp6Bsytxp2ULMVZuuOrhMpa3VHorMOQRQK1bdZy3l6CFJHnH6efdbpOuR
u5kNqq1jjsLCADlngT6fmI/Aa772/2bmInwScpGDqgEnh6V3S1hCm567P+bZ38PmmyY+M2gxbeo1
6iOCXjt+rfBLO1Hmfyvn/MGMBQtEdoI8PeI6h+7IsPpF1hjLZzaEDqKZD8s/toVpdBAHOOjsdCXi
E67o9mUw29kuUq0JUJp5vgd4rkSIymhqqag7Ggp0Wsta2xDE0KwIOsOrQiOLLUV/hQYyhhPy8+Jm
Bqc6JEICl/sH1SHi/TuS3Gwu3SqW+zBG7/5ZdasLZ/VK+w/C1urz9zMXtjCqSNZNEIKe2Yf6dvyF
+gm7FsoPhli/7RERNdr26hb35/9xdB7LjaJhFH0iqshhK5GUc/KGstw2SQQBIj39HGY3PdMeKwD/
F+49lxV53RwZ8qgH9tKV+9cFLvKScBfbtAEw2tHzvyt0BtQUsKtJS/x4GuRaNEL58W3WPCvW/V/9
PkvlFeUzbZg8uG8O5/B9bgYMDwjykff9q6Ao6AI9sIA30s/mzDw8SqVdpU+D6gx0nM9ORHI0fT3Q
4H2c8seKtIUqk+PgEHi67bm5ZHEpYVJWVRfEIRAQHCvw0DhNVLI2EPi9g0eMrrx9ASDgif+vfUiS
sNcJootwuhoHHvnc4Ra8OCy80GR48mpnKn0tuQ7pAdVokx0Tnpof1UMWrfBhBxkZRVTVWoO1FoMp
0690M5Fd8mTPcnHVyZc22TaFm9BPCj8vdPhQGDtlkSQ/E2YGxCJqlx5OmxYDl3alh0JvAXHWRB2y
+ehfGOrVnrwdXEC++dURAj2r/Xd3zbRpBiidkgsT85QcZUbg1vn9OsDdUym7i0JwLSSAFrSglk0V
uo5hXhbrP3icGFdqzhgSTSCPsNTql28UlUMwN/YN42GEVfmxQa1H5dpPZUWtu5IC9XWnIP4ojhqs
xqR9vIVVX36zlEr1L11dyPkdS1uLOqd9XzL9K0b4LPLu0x/AWVW36arTB6ARHrg8/pfSWY1PKFUR
TLQ2pAID6Wnsx94rO3iRSFAkJ7RVwmskdume0HOYTEAqbVOlHgudqMVn9C6mpJFUW7TjUu3XLJXS
g7HGM7BD8SdW7IsmiQpvy+qXVr0jQE5UFh/zILf7nE28q8oLPuX8IiyQAYnPmlQb4MIEavldDawA
Dgdz4B0cHJU9QFBOMAr8PuxUyUTjDEh+NV54E/3pXIYarhecNBsZE7TAxIW/0PFT4LYi4Y+VO4Et
iBRUCknhl5MljB8Njk72exgvCBWdaeL9JcKpYXpWfJuW5IkAAHckjGS8XnqfmMHt60zXSnPMRpPt
pfz8AAlmviAl/O5hTSSdQHmp6fk1Byhs9+Efsi75Q/II4GqgTjT6zzp4tLSjMIBev5EeLz4sQIpK
WL9f4AtuaQ0/i/Bpu2HJXHStY73iUw+FFmSiKP6YzYhThdnFt6bfRBSYBwuni+xELyjaTNfzO+xC
ckxwWw2H90hLz/xCstYtKjgZDTWataqh6avhtoPBFmypw+YEO4J0msrAx5j8JSXr+GwlY4m896iM
ZNRJ5RB+ldRpDP9ZLybGVtDO8XjNOi8YVn18kBtHotlx4nMNu2RgbIDQMoSolD95cWYoO22WOhZ6
acZTI1QToyEUfZ83V5RJ+eBJAEU/Tg+cBA80FsuW49sDzJQyE6bFP1kDkoVpWTwFTsXb8FQkj8hw
A9WxfpMNiRKj+Is3sLLwx/jkQ2Dcfd+gDedfAWtavoG5iUYy6HYAONjAZ9uCkbFL//LOPCG5Vto+
Uhls6lnpoL1Vby9rWjg2lKI8rtGjx+0WejIBYfl4SFTJH9LXgvWfnryQIZ2ZgUXmHWko9ySX3W77
LkTwTYxNDXR9dAehBvw3PXFgVrjV8V1Xra2Ivk6xiM81ROKzL+pDiUN4uAbPik2rBAkaH8LOsK0G
oBH0sqmhADMAAvCTLIpv2FrM7g61X3GZhxyNIUtluRO40eZSB1XxWzAHN8Cpps5FhXvEWAXar9L8
qDpIuG+MGoAg3/FKRqy/z+HzzDKWlz5pge8EWbzPRElnKLHsB4yWMP5h8260156vUJKgmgyYrBir
wNRdmOLeVH4ZloogWTCXW/lSylYJIt2zjnuF6S96t5YYDMZNpPbM2IBkLIHmFPMDnw0B3fwD9dMW
zVG2mAZnr+MVLUW4ZpdpBv+rIi2HENKAPBfWBEmlMl4zam0JTRx8PAe+QibvU8luTGLi5s6YoQE+
MbfAHDgqmYoWPDqB7K7lSKe/iHHOi6pT0UClDAgS5rlSR0yA8vfmeVONSL0gjQYyA1BUzxhQM7Yw
m0Y+SCzP+RK0fqTlXccxQqo/dGQdy9oX4uUbLofMSxsP2a4hHpSKxFSnzz3EHRYtfJCuL0nHOJoO
+lYqd/SAScWjr8WBACeNvQuidWa/8QHhjm49RbYB9Hns5lr948iUoUg1Xyfxhzv9zxI9GW0WzsRJ
lu4NoUNWoNPr9gfzvzIr/8L9RKqz5rJE1Xcvwr2p+bLmlyXUbpe8DwVL1YBtRSC/gMcL9+SJ+Zga
TOPY3FGuSG+jDQJ+PQJ+Arx4nkPzokW1ddPXda5swXlE45cFLB/HM1+yBdoKDZtkx/0pgKvRdusO
x7RbTnug1NEYv2JufNlM6/6irYjj5LV8n/Fotb/pjiYcZcmr3zB2HfFNMr99FR4XCM9lQlF3THUr
zr94I5Ajr/thsETPHIKbGveafg8Mn3uNjycxUXYdjMDJ9vBySXdRHAbGL3kZ8zc+EfhPu8KmkZxq
iLCEoLH0ZV6654yIcYIpTHyBC86AefC3SnmZVuyzpYMUboLatjKk/FiF462W3kWSK5gLRaWvcHqx
W2HVGXnC7DlsGBu1BGqTYg4rtA6uyjMe0HE+4/gAVUR8XZXay5avMJmDV4i35KW2C5PFocLg1m3X
Y+T1yH9H8xg0X8Cthpcf8Qm0u1GYfy4ahrLpcGOCd/gJUfa8Y5Ru+l7iiJycH7eY9SRma5neXXQi
TM+yb1UbNqtXAqMlLtU5A1vWw6jTFFfuZ7vhSvAPEbmIkp4cMpS2Rn8bXZWhQBt6gXwenBoq+Fy4
B94LnWHyyPwcSYoODaSlJ0V15r7+iRFplTLo/3UBjeJGEqz8yK2zGhIhZ2dHavNXMrl4R24nBaAi
krhgb0pnLbogOyJH3Jjyh4QIuNRDxDb/0HjsIlG+1Zv0l1aibneSuax5AMGEQQbwCzGD1mlN0gp8
4mVlzMfcGUO3Wv4FL44bCltu4BnAGaRw6o9gcEneYmVbYgn6wEQC7rMt411Z+HnrRjuyLDqJVfoV
AIL6CNpFJT2nnCxqqK/YmPNqv9ARSeEidPtd8y8DShmfuhoZqlEwMI0OyCjai7yijqvpMk2XPnJ0
RW9QF7DFCDOAbbiKXrucouMQHtRkZYwB3MFN5mUX2D167wGjON6MDZyJANAjBLsTBnMyu/A9zNth
Zp5y1FGOcBWigCRaYkqEu6Af3hS5CrNXJnv1lCj7VJOr8dlyUNfJLDhFuf3mrtPdkCHVMgrmXXmJ
31Qic4Az/bGt5zqqWMqNk0VfMf4M4pydGfIxHFrDHxKD8pHihTXZxG7q9lCjh4NY/vrWPwflmJEL
3iMURmTG8neqXRGAMogZtDlL/qElvITlbYF0enpxzOeC6/vSMRapOG/MWVUuFX3zgndFpjpjy7kK
TxZsE/D+dskInm1x60KSKVmHcJG3wqOUf4wnSSiRtQwdWtkOGm3KjMoncLY/6AvooQfWl8hmvhmY
E83gTcbVW0gUzRGYHGDB8Gmb2/hEjYHABi+OH3HWM5R3knm9UgAOEHo1gdIO+CH+yCgYH7mIym9E
8/G0uoW8ZXYs6g8WQ9CbznV6St8/rwzmC31G7gK/YMcJKMaWh8V7YImM2YGsVoXe4GDmPlUki43P
kySDk3ivbYRtqnhF18HDi4UHTywnCzDrbf+vXhz57fWPvELhJrqIuAGTg1tsG898eTljT4aS7DBS
ncjGm2jtQcLPwhBPu/RrEAawBe70y9gzUT3qKz7TERvmNkK8ReJcx1IOJRM6i73QADC7p42Tb+U7
Mn74/NKeuAS5+DcON66BD+CpieMfSdqM+hoMIc6D4S8+sr0N/0/lkscvnPnwPQmfWkS0B8S5uh0I
RhxudvTHYlqk+uIBsw5dEeg/jrxn5DRzVo/QIyYDRJQ404ge/p6AVJwEConnNiM51vp08x1gE4Z3
1ftrovOJ3Q9LmQVBuSGna9BlXgAN9C191ygvQXOe2Wo4MsK/xEyZwXnYrNODKq4yYkXh4Pzq+6i9
chglVBzl21Pw8/ZwCKfTyUkHtL7wY+vbKzhI+EntFB0MO4eY/lIhC94h6ybMG3fQgPg3g2OgxGJQ
GV+GASkStdSjNNiT2fifXsCmH1rFYt/tfcsplE0M8LP/1ak0W7casJe4hYDFcCk2duuDdfnNIQ2y
8Kd6xVEUmH8CHkKLjdSPqvyMeFs5lFLzIuX/Ru2uo8toh10n2cnoSwetz/0R+jc7QF04pJDlmw9M
Au4eUn1SUoD/IY/WllL7rxM5yvKlpZ9zBNokhz7kkyEudaZEwgj63unIDeT4DlBeKMF6LFhA5G4k
Y2kT/z6S/Sr21pd0CNlDDTN92BfWTkn/ZP05cKWKO6TjXngOQrskgQsuw3zBpQ8g5Q+ezi8RNcZX
eJgeVr+5jWQEhjHkI0zEJSt+NDcqPTYpFiWPhWWO+vN9ejFG09ngJLeUd0xYW+7r4XJAunLDRIYT
iMyHBVUKYXxrc8Hbj4DnHcdskcVfMg+vnQQbwBFjjzRYsuo9cFBYjYh2iPJNltrFhXEoXcYcHUQS
74T5G2JMOj8T7tRFS8zGH88iS3T0zOIJNaohSi3EKr40o5m6CDehCgX1XLZu0T8M6SLTdxsFTdVf
fivU/StyG1QaPSjPZXVjoUDKjZuzq4oXBDOba6Q5OOfzXSOsTWX63N/NTggw+871k4Ew9VgIf9gI
ez+6ZQnYsF5xB0iPkMC37VH3maHoN9oxlfXirW2OpXSoVHfQ/XySDFTiJazYqdkEPdE7MslOvFS9
Mdwq7Ixp+CEGHcpBvGL8SYmsynP0jFPwK7wdwxGaTYjAWrkwLQJNWpge8GWNXc1JebtMg0ptBa7L
7dmr09kkOK1L73NnkPkt2tBhZEe20QCqzxrelsOVeurG+esH/7UERgxGXeOgujFWwpXLSzjQVEL1
nwT6b18+ikTJaLZ1Rdj2/Vm/1+yoNePE225SP0Q1Pu30ccyepf4Mq+bDhJj8LfZfs/zK7UqM1oct
HYQ/BqaL5qqanhk7bKcah1WmXTXu6xhtmbyaBpp718BQuci/VIiIbIUO+YUjsKwJFkZXyWN/QMGJ
t4X8Coz6MacE9Czvu4ASsEPsr4UHnHmROB8wHtOb/R2QoHaDk99b9W2DQikjj8DnxDcWwh9iAPLU
RKZ0iB6ZAs3Q3NL7FgYLWOoKylY8kK9FV50rCA13qmm/3/d3wmxUj/Uio3USkN6Odq4IJ0PH9AF8
mW+Ub6vcFxgjYby5fGUzYTUNsHdAMtmaY1K9Gws5drESGC0bukXkgE3XKDYgiC9JbjD+6nXIkCr/
5fUVrNccNnKN1+G054vE79bYHCyyaCPYJ6+rOXRrGmn+2hDRmmIVHo70L0t5Y+hspB7keTae4lUv
ePb7BOIarambX5gbKsh6bT5857OotmQdGKaj0cR9FqxfqNf++ABlHkik0EKGISNk1re+kniMKkJg
hcjI5jxFbqWXzN+gGf2guEElbXruJ+R5CIbXbT63zkja9SeCC2GJ1bJQf5sjUZ5nzb72e7ae2qm7
kSF2nOT4gFp4aSwg+ZwVVC08C2L3hZng4wNVtJav+Qh7hIFk+6M7lnV8gyHZoTih0P2soMkx3AFa
HklEApI19ymXGqFtUbIXFhNoud3oKOnLln7lHjIV/CAF40pCu6YjePzs4KPK2V2dUHhwXNKtygWX
bUB0yt1v1eHlOlRo/1VKoumRwsbIgCer7VRy5PgeCp/igsr5s08SE1fMpCG1359tlbJUo+wxpwO1
ugzJzqKClZ4WkSVQtqs5Ad+s3+JwPYBjYWTAaKXpO4dZGWO8Rj3xlyZZ/AwlWroCXHIlseCXSIdW
u72iJVM2fBVtun+F87aZ+FmPKP2HgkcaaQJ5gSj53paraeQE8nZLoHhv6VjUoNHrW85ciHe0+jAP
hofEr5yU3dZXoS3G+DfDHsG7LHpAxwwdpTlO5rNO+wdDs9lopdtaaxB7OK3gR2FbUqA6HmTc0a+D
1G1A9RKxjQoAYY2uILImj3iOo2NoVqG57LiSgaDGAN122Ikzd1UWJzRRDRQBdLGkKfK5v9s9fsxa
+pexUWeDiuoDyws1/95ondcBmLe2VPJVdUwOlb6n0dAmU0m1EWf9l8Lef58IjngeZrSFN1AZ72Em
cSlUlvNpt5gZ2Bxxe8zk3aTBZ7oUOtGv1kFRXWbDP/47UzYDq8OAte6pkj7M4WQHzYHbCcIek0QG
4tVv70X4fimYyZNp7XZLbleRf4XitazAKnOVMpLsHyzBPqcSQfJPImFKZggge0O505oJ6R+gfbH+
oQjqB1//Aa+xAgnuY7VLfsmoglUWuuRjlzB4VOT8Dt/AZxGThfT9qkhTf8JPYSGI+incJvWVw4KH
pvwm+wQdKozg6BiliOXB5F1CgkWMRyvNJpYKrK8B+fDcgTPHccMxTxegeO/Kj4QbNRLW/GJSFFBd
pLfQ8pTukvffKaFdCAXEwZUR9GPeZpTJsIgHbQsiwHttlWL7eeHwt5EYfTOzuCA5Ud3Rqb4FKmoD
3Gc7OKOwt7R7O7GS0lON9ODA2ID6KqOcGA90/m/Aavv6s8uah5nsm2d54xR5K+hxtRWCv0Y6i5Px
/UuJME5TkyJx8CwnnC0oDNh9vn9l9NMbTV1gGA8/88cHmMNsiw0BVTzrbMlrZP+DRyDxed2Fra6G
G9sF6+PQtoW2ZvMc8T//quldND0kdrUER4a9w0WdL65fWCgOGdOsc7YvD1esa6qxlN9LKErr8Rgi
lAVBiZ0TOQNq5ujndUEns4lrb+CdfRwFjlEw+6wxKBUygsbsVGIa68g/kUkYEVx0sWwkVfBPgN9o
ZS+G5LTMuzeRsRmfkR2FABZmCnR050Uy6bw7t07c3rR8T7f+hQbKrJdw6IUD2oLWuik9UZfH5srR
pisL3L/JMlyQBBKcghFnQQfOlJQx5mZYJRQ2aZcSsHtM+y94+2ZpvhdavTY2KOwEbdWiFaFZrxgp
evi6jN5PA3dMV4iJOZHAesvbdDj27L78CbAuuOYlMx6Z5hWW22gnpVugp6krOPyP6Rn7umZupy8E
znvbvEwJ70awQK2oEdiUuHm/CIwlGn5pI/S8EwcvTu2z42hQjIO9YoQClmdlZcsifHbtMsGDJxyk
Sz6/Nl5wo9aI0+P/nzTqqs5gFOkRtmZuydYA5JdQu2zYg7sfxSGreoNWedp5gDMKbSSZDQDs1O8D
J7Y8c8UtxZLsADOmXmAD4EGZfRxSGwEGQl8/CF+krtLBc0EDMN/0JTCwY4vU58f8gRlA4pSu+qZf
gilVYFK6AdQj9oerF1ubmKKgnjEulqvdS3XL0qvep1TZyhD6cF1SnzYMBA0yi+eiCAjQHTFNG27z
WjE2tAqX/LGkh61FSqiNI2bvX1YlU3use1x80YVRx2TY+VXwe0qooaldc/ZpwKPVjdr8muNzYDOW
rj41/2a+rPdI9GrFTpZsGkx/hPs6ozHGlqksQuOMkkcjgVTZ5xLjC/cDig20ZYwTi9xjAhhQHP8f
U92zwmWn3c+bo/DyeYKCgconL0XR3SKRcdGsdcTJBVmjWRkdIHDja98yfv+gZ5nxhDV48sX/itzX
1G3yORO7m4A8AnbVrzKmYKAkPAmmjGpX8g1PF54ZXuKUv7djP/E/cJ7znbT2mGDkydUZIA7AtXyH
oVMbc5HTlNrN1YqDtiOUCEFV6H/VxUlnPgu9B+AMEb1i4UNkrea690EBpBPBOCt4HTgnRkb/LvYv
mijmJlbX09KT67TH3A90h8XzdfyhgCRkT9OOhOpphDMzUAfbc023La+ZPAKeQtxKrbUDnmDy7af4
pfmB+o/W/M2mM/unpG6CrJvWtcNqXt5Yl34g29zI+WmRnE0RThNBliKYk0g3HtP2b8MB+JkgsBiz
ugM/MU9w1qWrAqMfTI1LTnCFcKVkMhWuGIoguVyOlJ3ce54tqx5pj7EtNnP1aTxyRke7loDm4QfH
lRD/4y5AeVa6unBmASkycExjvoZl6wFoHr+zf+AZNYbqcrZOwLUxifSASXE8QrJWXX32zJ/S1AfC
Igb4MmODlV8n49vrOTK7IjLk9cRQi6wMMZes+izfNwXc9EXIekibvmblzJAyxo0VWE5PW8FeW3b6
LZHoVrmttuk9tJGsQPPPF6l6Hv5AE0HcoUY1ZmzhUbGGNvEhk40Q8EmJaVXh18kX00UlqzgcYqo/
lutwTviay5ZOsOPny6sBGgo+D817tI0CrIC8trkIfO43ILYaaneDxSh12BVQskSdXwQrrdqx/bXU
vX4xulP/tgX1WBU8NnaIGVXlIN1ZHQFRNUX0im54lWHXbPW/9t9nk6CbabfMmD+NS6eOm2dlzBnC
ZBjDA2vZYO3xOTQYElT1agzsgApNT0HAHpDdMLLO0ApZPdcF87SKtU5yTJgjix/U19sQOT+HHDEZ
n8DOALLGt5YBfBXCSkv/FOYGzps9kADuikixnHAnVILDPuXprqjc5Az2+ACRiikcxwja8Rs+ReGO
ka4a7kbiJIjAY9UHcAl3SFrJMFHUPXExKQ+09tcQfvRqxcJf2Xd8+QCWqX4L9H97AwshpjWShvNv
QgyND0GWBCoV0x+iA2AX7IioluUO/VL5XUVLiwEDhSUlvnlo+rPwEKNHQ52uLxuWGjBBBLYi02rx
dW/w20byqsSwnPbXyMk9Yyx3eX/OrTV+V37DtHQZi2MQPAIqXQpWtd0DDS2jJcly1WXETa2zrsKV
yq4entMLEYm2rSEIhJRVPX1eA8LGlqEpdgGsSlBhDbWkjICkENcti6bA2BQGtXdzqbHoBNhgALnm
RHgnUNCba/vyFOhLzbmMjcUAK58FrLpWo2c1fJs5+h1z1Vn+K7/l3DohMQZ3ARbfsLJq94N4StSP
Uv8tc9ir5rOIj6PgaKPPoqtmYs8FW1DnoLPPiz+5PwlQitAIs3SDQAcPymQOU/k9zqP0qzb8ZeNw
kWmF0z1ESmzsPURyQfzJ8awxC0nJGbwwPqG1YOGPVi7b0OZpwj3vj4wcuEYYI5nxj/lITQflAHq9
Mdq9Xqg5kF8pC+socfNb85g22On2SbCSSELH5HE7YsUD4Hjia6L2qV39BCYbRfgZ1OUBkSEJYsFD
R0/8YfW8og4Wgnn7LObBmaVE6iFUIlvIJI+V9h3PAu5MHvjf0KAormuaCvksV3Z47h3s2o3Xdnxd
sw5p4KznkrcpelmFslBWbZIPemXRo8V48i9pcA1fdFE+It4KNsl3Li/f8trIiBEVe07tQ2oQCij9
NtUztHaygunlLPBx1oQ0dYdEdpimUbSi2ZsnRxHDDSVl6lrpDCY9qnReHSNZPebRa8sL+bTWVYdv
UaD/Bzk5kmG3gQ6MxkwPViTB0GFwhVHI8QZ5f3hsQ0Jmhuc/ooG5Pq01r47LYIOhyGKQl5GWSPo6
GF/dETH/EZr+ryXRfaF2rvaNhBZ1CQ64ZfzPFLeATZCfy4oPSRJ6tJP9MakIyaCo/EZjqrKE7MQ7
ncJ8/gdbreRVBYTtnwB5CbS06GJ0ORT+pA/hebVhOpL66kFmtsJy+lcdXEqiaKtltgZcbWEs9drj
57B+kDnh0/QjqYUr7mQr9DtIG+awmSsAiAu4DrkrwzbAOvPv5fGMWb1e/stcxdRcN4u4S8IbCKa5
9y0l9ryjKsETYkJzLjD/uswBjMdbhYjO1KLPHrS4UMNgzNjjaaCZmn2yzXihC//DBLRnU8/naGKd
g+hdf4mdW+iehcossw7DDc/z3A9rD9LHRlCdjhFhlcJXnWfXGuYOoyNgyiieoqVgTLnJBcIf5AEY
ETQGXCQqZu0cTwfFkf7UJjCHxWrCcoljaZmam8uQcU1oz1l4kK29ZLUrfNjbT5U1owS67vdU48wz
ytTy8gKXri6ii4oRhtgVHC1MXgbKUs9QXYwP+Bhpz9YmKVNMZOYiWQ3rcttT1R7rkI6PJjdac6Az
BJn68nQpzk1oVp2t0dpxK2Rbk43GBbYMxUMJmlEHCvxDGlpJzNJHWVIAsRyMGA2hgycmJUNO0C9q
xbWKR0yuWfhx309I0NZCPBp3pPAoq+wQ77GvnA3GgvPDhwJoKz45AvQS8RFBeiRUt7jjz8ygXuGf
Gbl6dEPUrU8TKJNXSOGW0cssWbFG8HYke6QI85PG4T+mkEgFR/6s0Q1UB1UgRPhWhDPpqV5Qeb0Q
1rRuQHhRQ9ns5LLfftwo2cnptRu9ho44s6UfTBXj3ax+xmL37ncKEUuznoRIeR5vgeVSboE6huK2
EK9s3skC/rbxOYSQaZ54LGD6V7RKPgBHlVAm6o2enpNzvkKwkbsjsv6OLQYWhn32x0KYlpIbcziK
JSMwq36IzQWJM5E1aGn6eUmqMdaB2Vsj6MORqh2tDv8LpVgTeVjqe7Ls8PbY78RnAIggkkqY+5Yp
HEIJLCUcsRy+1hGOy67CNOTlBLZ63N/BkTFU7/omyyhSM1UnuDCbSCHt/HvlpB/Ywrle4Y4lZxPc
uzLryJAUYsaXqMEQAVMYczi/V/DFumW3rPpTFYJpn6w/kOmvMSIGqP+kP9gozvXXUgWqyGjBDb8/
xY1QOASwCdK7/l9NrSN/M69ELAKXxGyvEr2YcXj9Til0B7leASPke4bAkHIX6PWKdyXE10G+RJpd
cv5Su5LEa3QHuk0BKCvyMJQDPo82hZEET83ws3y3S129DOhk4MF3n5NZ2wP5Pz7JjOVGYjnpmPWe
D21YcRvUNzAKMjZU1s04F7MN06lYnSP2RTO7ijZoONe4R9lHIj+Ee2MQiuwYV9P35ad+xLAz0Q34
1c2LHJpZfig3b9f61UcXzUX0rc8g/S9e0gIe4eQdpJxxkdGuOeqVeXnVDgrIMBvpzrBGAgYSgHwW
Wql5tYG7uWHmwxwFDRqaDNAeFkmMqFyRC9g0oWFoV8x/lPaZqgTscSPhqYXktUR9yfwUliR/5FHz
XomaF8w/q3ol0L4hXFZdTMnUWPSFpTv+ft6glIhunzHPbBo7vSEVJEh9xLF5FKCL2vn7O9MXo/gl
fzx+UaZ7/P8Tuh8EZYgbih3FKO4j88JQz0bJExOlhVhl/na6Q8i+Y0bSu7lWLiXE1HVoHFtKgWAa
HWVsUhhJYO9Uk3XdrkACMI6GyRyIU5DgW/ap/V6BD6FIOOcb6DIsGzDPLoEFmyQW+2/MGl9DsWRH
op2q8oCg932jAabWb/DmC7N8U36Nm+yn5KkrbRh1iSRR/kkXriHgQqc/+ga04lSZ4+gDKmCOztL9
rXnZTd/A3YnJ3kMRDpmKhzUpi+OBD7RMHDLJOh762V1YvJsV8xvMjzqI5YrNI7Q+x3q80IV4Fg0v
Ew4GpZTPmsAlj/reZm2So6puZOonv9mW5goUkM3X/mY6mtBhoZaQRmOmZbix9owPI3IyHStYlyTR
8Iyus7m6xpktnOF74pdJUnyyk76JRggtzTSyQlE5WnNoANZcZMoZA8aZtMIVpQDkc/r6iiyX6MNy
iVxmhQsEGKtgZ805ZD1PAg5olR3TwgxTmYaETfE0NuClfA+yC3/uwpaBWAXbAxBKq28nLdwpA34R
LzWshn+wI0yOCw4VqoKB7FUKeWHpCB4EoclXhc0VXhLPko31sWm4CiQI5XcOm4SYKCfayLeEUdFO
65jI3AuFT0ObhlpIeDgu9L0oz1PF1t+HV8SyeI6+rpgGaCvZLx4Z1Lt6o2Qno+en9lx7PA67NyR+
FNocmrxZnnqwnovXISebllrAeMwZYfQP0dfKS7LBlTKUNo9pqniLeUm3lVcv+rz3ZTTWUvcYVSRa
V4IgeCIzHYnTs7wt7/qS5GC9dyibZGUDLdP8shitNt6gPyKMgTTqnJQr7KGVx9ad2Ln+jrMvHjfv
YZeYuwZ3vk6IMWuez7BgxY62Gtomg6a98np+lIUI3kZ+/n/2958F2jAcgBs4CsBwWh2lD50Pu0My
od/RelCI4hWhRSHC75XZkuaL1R5kmzlTt//JJ7PtttTBR7CcwVhPsRS6LH7KbKcQILrBCfk3Eimw
REiiKXxjEhQJvBTAkBFkX3iMmjeJ45kFHYkpeBuIE76EW+W1LtGKobI0KFI2XPXl+6tjwD7pOjRC
V77IxMN81tt7eAUFs1CKcR9LYkquKHk82cJ00E2GApY3BiwOJQzlq/I5D+g1kCAw4+CUpCAiNvmz
q94XDts0YyjEswNQO+19Svs+qU2q3hX6EIc+gquvXgF1py95358nnwoxyzrDExTIIWGeSxE0D3oU
HApsEVA0M34vXX6Zte8nF2xgrSpOUa5+lj/RF4+xOHEZXlj7gCl9yM8gVVpUAFlx4jDgmE90w5lx
hRw5sHqyo5V24PH2eu/50vySbXTpSsgRsE4Tc8QQjeE8yqKVJK5U/Uwt39/LHrqDRxf9wqF+15s9
D8C4uyh0ry5Yrvewtv7Rdb814p34FJHEnXJgSyse+80XW8SF8A+DBl06Y1/ojdnwRQejMzmtl+T8
IOJQRW9kCpdStjOjaNWjOCyKYtWsEc0YjKMLXmJxliQ7LLckjUrZl4lh0caDYiQQJ+lEBreO51SM
UXzJhJuADXRawOBN1J8CZU9/41ek2OS+X5oT0sjMCUn+ZD9KuRORIH5T0zGyxLrAWSWtArAIFnV3
w8zn1EWnEbhoYnjC56TKVB4rFWknBQ7ScLYjePj22a/ZzWq0fTU7IZApWs/UnDPaweqErFoZjxrI
h5dn5mQMHvOg8t9lzZz1X8DlJMLQMDZ5zuqG4TXztITVFF/DDAFDpHuh6CEDEoBiEv7zKwIhvMbf
VY4sDyd0slBgEwzb2GDeRKVh2gZnGJjG8KtKMH/OaIat3C/pTrCHGfOwWTJZ34LEnDR9ZJQMC83r
/6IPKX2zZPaAFTPDAp5FjjhsaVr7v2Kt/5QR7phrP6xCUhpe1eRM4XVoFdD/uXbPQ695b0aBBxta
24B7e6YyGVOStSpBezkkkZc3jsZDTkKuS16QFl+oRlsUHoL8axhPK/rO0Tv545mJ6Bh+McXsGbx+
tl3qjdbhk64wpGEWGysvQyiHXlihvuOe4DA0wCJM0qbTYA7zkH93qazHwAQo8Zs/LfNqTLEXoAHg
aV4MuCS7Uckm86zGTZOtwdRYNxydUGZKtg+xJt2PV+QXcu5Q3sghokvMnM1KMA/9KmCGB71ZaAEL
zZB6lPKFoReoBvbiZvb9yhcqCoZAXzdpDpF7xTbIbBG60QagQ0idflLn02ogoJ6JJ3LcWDBhZjSY
9AQ+gv6R7eS09lcnAEU1rMXiWx08ecFvkyj2JDaYTCQX7J0v4xblYL1aRLij3OZf2SKDXX76wBbL
f7jsUrQsp/qPCl+lxLjGxaqd6n/EH+Bu5F3JMy6d0S2hAyToLw19GAHFJuZ5kfu8YTP2yBrUkYQ4
Ovd5Nhf1ZSveQ/ACOYYiJ9JWA1Vqo3wTkFmBSgSQqVwCds2KecwF+z14HMP0zJtIdkBeyyQBlGc9
+NJZvQbidYD125nfeu+OGYOcnwYyRna23j/S5zKYXmzhiQUnVt/JGdcMvOaMRCeMJ5OGgdhHVnXx
oml+detapx7zyeE/ks5ryVVs27ZfRATevEoIkJD3yhdiZSoThBHe6et3o3bEjXNP1FlVS5mCOYfp
vfVF+yd+mfWs6A+fXWd/GzfJr8NhF1PR3HTskmA300MWrmrac0X8V8fb1NHzdXoiNwiRM5aUdisN
17zdTRqdmLWf+uB74zkRw1V+iRxJ5WtY1weByyTc47Wh1aMmPo/XBjVuQQZUy33ESo8IMZN/jfei
u43RRRimkJXXkl33i2GmAANoZ0xL6hgpaESYw7+aUGIapV53FPG701yGqwI5WtoSbWMI9b7ZNiWh
pdsUdZ0WPdThUBHmm885q4ZbaVgsyHDgeam2zFTQZG7myuHqpd/U8E9P9uYDZXq1UG6olphZQRbF
G4x465IrlKmc/zq0sN1IJ6FMFW+2itKLEvlphzctPaODKlmf8FkAg7y/qmpXTLHHcDd3TUT3ijQ5
aRwR1Ge3zrnViQ4IVkFiJ7+/iicVd7NGVjzDoDhggC6cmDl57Sn4xw32IG13KVDG0UwIxtLKHo25
U/Kv5BvpiWGirZ8b0b4atuI4r4nV28ok61S7xniSJ8zovSx/4H9wW8ekQvoTRDrze/VeFj8ECeWw
IbqfeiAzm+FIqoGQ34dbhPO/dXD8xKsYhXRjkYDqw1chKrH6rqDMqKe4cpOENFIuUVsM/zh7k0Pt
kplgWJ5G96isXlTTCHso75C+sCW3jQtqfp7Mgi+1YpYfTiZR1yz3o0gm10pC2lh/Q8rnGp0Vn21C
fBowhh+GNFm+LSNW7KJbxZdRdgdxTfakzrzitY+gOMpOlOw0DfgXa82NuQTyVs4QkWTq3sy/hmqN
9OsP6WbMYCfV70z2XsLyZ1i9sByQkBWQYTOH2oGEJV836HPjLQGTBjdatEwx3lWrBi+ltsW6mZLD
iYAmLjdx472HW1xvIDpEuEO0Gf+k0Ae7ICqsWtBSf56YZQmfUjl/mcrQg94qMt+kg5FMNga7IOMA
ojOXfCI2zL0ZqGewU7Xd26UA7hbs4tCX4J0JqXL3MmtSDl5aNA3QN3IOm+BeIZnEVqgZchfpaO+U
DAL+o1qGwGswiMPceM/7ilHa3GJfDPssaa0ZyxAOideZsUu1oYCM6H9VEU+m05pO056pcEOJuOjS
NqFnvcx5dX/Va7X+DbofBTcZU02izrBOCRmTW4KryVKJ3TTxTdx8L3Ys8ZMVCZuMTU2vOQlp8Biu
AuDgy/YUISSGACl4LcutOttM/9rAhOA75SeVuc5qaVu3qyo8MOHHgQE8IwhWOAgb1WGk/C7AeExX
MXybjsSAdm58luNnSx4gE5U76TtC7psEM3x2yh9Rgf1Zrc9E46FmpoZiAnZB82EQH0q7CMSykP3e
XGkMTlkbQrZjflB47I6yE70R4wclWaQJliRIL92XhPt/kMDOcoESEjt/i0QeuAaqT3yW5jnAaU2v
jsCYNVJ0CIslhbd8xMzaJhPkcI41W9t0+dFodyUbrQ/0rpbvMck27EKwaKvtn6TeyAdITqV1UIEV
F7+EU6RYF0NtM3T//+8hdhjqBwkwJLsMb6D0R0t6hkzfMoylenwwM697uTHhScuvUFhr+Rcrv4Eh
DOFMFOclOSAkg0QJZyYCokln7wvC8oNKkNKa+gBTYd7skUgZzHxSHoZnZy4CznlNuAL7LbRT2+3z
9L14kwskH3MASg8p/04YlJXFnW01/av5JQNZKOG1QIVhy83TLEe7gSVY4FP8fWwKXnSu2lIhfita
wr8QB2RnRECiIWr0Ege/X1K33EgoNwIP95mlgZP+F39FX9HoMkvlT+YKZA3K7Aivb1ay8kdewVOX
oTXlo+ftvu9+GnXfN9sPqgzYYgNEJAi+kIWWtN49s6gcBDNSNLCIn78O0GISfb2ghM1oYP1OJA7j
mAxOA6YpjNhikG0oH3VI1I2xTczfSJvRkxnpkrlBoaBPc3Xl+4P+qGXKorHl0JG94dfowiW/Bb50
GaxoXy7ATm1G+uZK5gKnhhiaZy51iwQ6ogpUfV/TYjWwGZ618E/5V783E7PUNP4w51dT437pvT/D
TlQnoxMC0EKs4dYSbQ5142GEl/fEa1s1TO+HL4FXTSq1mSH+4RexZXQma01YTg9/T8iyg5sx0TcK
WRWYCnC99N9puOTPHURuN2iynhrN+WLahWA57PMSZP7V4V1uOL2MZhN8ljlrdwPWzSLRTmlPjJe1
rpifwCwdXWa4qCfS9bt1e2a05lJUVkV2YRo9QJwHYbZPDLvSfgC6EGSU3YhJHewB4UbEktEBgYEr
PaM4juFutPEtfh0TOHnWiWL5JbnUxkl7qaVVOm51DEHBl6Hh+aMhWhB8mtkZTIPqkL3/yuA22fSm
aAPB9Dh5B99K1hUIOzqPnJgL4RRB/hA1IiAML4g2wzpnaDP6kcYQYRE9XlslWFW1RKXuxuKeRHnG
pzLibMCPqW1k/7r3Bf/A54X06tAVhwrYtLIVM8Z3YHWZk/VzIlfpwNN13q9FkUAH9Wjm+4wAGeXI
MJodeanswixZTaYG9m5JA5YgV8lIJCaLcSCgAJuNaEztF80zbdOSSLSgXOj0Y/52Bx0/xLykSufw
Cxc45neoLCpWSZA4CENHRUgcA3qPtnP0bWkmqF54+rBjoA5skcnjPlhH3SbQzzo4H8aU3cF4XXEZ
v+y/uiJ8E02LSk4gpy0IVVr4LTO6Vlty7qOHhaGXo2RC8GEbjJ7p6+J73aDYnbcec23wigSdUHxF
54/8q4jXFn0zay08/UtiEZPiRwevFzJ06Jw3f1MOt25CkHWtjU/jjS4EXQ7DjY2HxhBKYAD75gg4
m6+XFyn1AW7tP0/5K39fBT/ErtKgjW19IhUMEZHOjEFENkF4yXX/2HSQ7GX4mWI3bjcNNVm7FfZR
4ZwYbcg3biQdPskJSooR0ADNtZktnQTRvnLEmCWedhtatojcUyzuiTzXScLDOk9ubPG0+tPI/NOi
FQD1s2S0nWurD27yZv4hma3ZSsaCsQpyjxgYi4rF4g0ZQd1Ev+1nXRIAj8mZEK3AhtMjYxJbM/My
tx99XioLLlxwEqjl7Qz47nCEq4wtiOH+x9hq4QkYb9JdPy/UfhhZHIYjrx90xuNJhDoouqB2iKsS
6pUk0eXfBY9fZ8Q9+8HBEywgsyg9KqJdTAZDfEW0koB+wRqLNBkxEYoBll3h7j0P8Oohl02Zuwvo
apG7w8lkFXYYEOJQSWbBdvxszEvKBl/emcdRPKbj5u3inoJwtYTzyV5T9Zgn6bSVsI5QGDd4gxEn
Ua+y1JR/INfB76VLgJLN7wdjROjyEg+GB+UKWDlNHdztzsHaKKzIdnGHQ0P1Pa+uuNf2/ZNfdOuX
yBRAUGg/grbmLMTy0na2OE+27eJjTjM3Mk/ZJB/kr2EHJTGaMpxAZvnpBcVtxu2Q2CrtG7Qck0w1
8z+c+rr7h7+ebxvOyYnw0T1m4PCOYU49sbCrUWPgddywD2zSE1P9VfTyWZEEgHvADYhTLBeDNrox
SA+0nEQzbD7ouIEJ/pDYrW9TFFF4RM6mfA5c/TBo6PzvHRXi6zqA3RrcTrObihRB5DgdGfPcoei5
qUxLRuYkhTtU1LyeuYMRqEjcwlgosMCJqkc2AaxZaeakfUG1WX5OvBdWeIn0NYcJ7Er6xIw++1Gx
pVJOMsrsNxhJL3HYpn4aW1fcwSGEhzjbyBkwaK9Y2lnBvxc0E1iODtHP0xsRE/jlDuqvGtxI18qd
SuDTHRBcIQUqF6hCSgQa4iGVyUNfYJtn2JlpS+n1fPF4saRW/0NamxG6JWAWqEfeb+5yfMwaqTxf
RPp9CbblkejHmlf4TDwRBq4otKOXR55uDwykcNTv5sJbxnQ10qbx5kAuwJZ95Ah5O2v8+FLZG65K
PP3zDInZpHGuxPnQMKGYG+EqTv33rwFeBwbxBW5h6HAyDgKTNZb99Yz1hDJ//YNHb1pbBGTkZBYD
vkK39L3+BjjnLq0IJAY8A5gPxjlEB4Qdcz/ay298/cSL8BnxetiW6aNLZhuVek3pELrdfleJyzvM
aNCw2cMTxcPZg9qftFuSnp+TMwKN3Ctdcx/AMRU3Ovu71V/H0iOf0e+l92D+VhzTUwz/veJvKSuf
gona6qTyFs8L+7N/7XjYst2nu6kbDAcSNgtMK2a5GP7VJNN9Zn9E7BK1ONHt+xMgySW/Y5YLebFg
6t560l4+gDVTx0VPTAfj5iECw+0mO2YZM+6R/xiRKKgYAYs3UiEZf9JQoGo2iOalwrNzDC+/2bfq
YzuZZefRsVZ77d9E+CcSkTFyYUMpTJC+L+QaUtT8NX1Dbo4iPH1kzEK3vAQgC4AJxrP1sHnGC5BE
jNSJiyP7ASIiA9jeCbMduwBQV+FizK+UbCxcBRuKpIiGDD0rARukivLN2ZONn77sjNMBJs6ZZy0J
9jIiMRZKjBgmdfqCXSpgSp5HmgA2u7CBSx0BxJwzQh+erbaC3sZM3qsznwbAWGbf0zKXsSCLe1t4
IJsiTy91I3WF/tmonHpZm5sQJadBruWqYj8HFwcNeA8liewN5sVbseMkd0xsQcY+2UumLbjRYGv/
BgRqnEzs8COHPHfeLMEh2liOd+wE9f4XC4igbzmoDTCJh0nTSXtYcn83CUOuc/rbgcMyHXpMPq7F
oDp94RX24QMRyh5lnlLsU8ah/6B01IzaZ5Ojg+oQJYe0W02H9DI3oBLDqZml9TI999YWWTfUn7fl
RfTwxT5+Do1nfLYvZdWozzT0TY6qajeRZGaS6bCJMxzJ16+c+xDSiFikAsGk1zufWzRhArt1+/fK
3PfSuLekyjGPNb0uhhVjI7NrDOKd7eazar3gN2Lop85ZwXyqRcqID5mivlDn4TFquX34Bf5ZmICQ
MpebgIVQ48jiUv2HDmwnCJeCyrTgiMKqRoAfzm5Xd22E+JiQ0jPmqwGBUr1l8IRow41+JICjtFqz
qHNFdmzgHhPvBQLOQn6xBfFrhf/eCq5XQn1mOuqXP6YnBXJ4CjjOBnapbJepMprXVsjetkS5qLJC
91lWg/gzHhwvrCd4EoMN4O0JC0SwOdffnfBajNXsX/mSoXGN4HQdiFL1v6JjPasQ4xTZyWBn/0ph
HTTHtF4QMAnRVyWM+c0ru5SQRx0/L1g+jNK3JUZu9STGfnmxxnVSrqVxIx0ZnLNcu7PJifHod9eC
DU7OmVTDaHbB7UjxBrefYj5aKGcowHbp/cWsbFajwwC2x3aFhCRK9K/O724FTm2i8EhzE1k1z8fB
ZRx6FgzoXbb24amZc0X2waag5ltYoB8yAQAsuTQ13UmB16gmWOskQxUG+gIsUkYhoaDux//+xhr6
UbzCp7+wcL0eUENLyQP81VC5zFShtm1ah9V8gzpZuGYlX+5NqfjkM+1bVE71b3xCA5ddchTXhZdY
i05n8ckgePU+h/KKJ5XvsCwcsydt9VJwcCmeRaHxWVF1ESnhycPSCM74ET/J3YwXTblKzP1HhfDF
UqVyGeN12josnbrfAHPGUoAD/kX9PazqxsbLLeK6YSR07IRdfyUKWUbGJzHXo0PLk1WE9zFonKkR
4LInx08loosec417XHASLl68CUi4uqdEHSEtlJyVz08CjC+9m6RsxIYXIlMgWI+bPCQsmjZJM5fm
JmpdQOdCRdODsCMkp9iVD1bgyNqhpk6lIt7ioYIFShwv8rtZ9R0nGzHaM2DR0Z7tLVCuRyPwkQWm
Asm3VZvtpdplaDUzx1U5LJHq0IWYZGhU4Rc0v72a3jS2EwPcwjMjNMbkMWQ85WYqJ6R+Qb42H7wd
EeUa/BZFcg1c+w2Sq+AnDNnX8XT3vIlsMEr0CLQM/yT0/iuBKVT/0/yVukfuZIEY8toy38KYeqyA
85dneix0apNzcZhrvxzvwzzYYXXtL1J3wYAUIfiKCASvwZAx6RsJ150NpmMQjffdlQticPV9S6ln
Sn7X+Ll6+uRLjTLTy34TSVg0Q2dTd8f2WHwNPC+vBWN20UIXgtnYHtH7pGumTqpBwBVyo541xSf/
HbCpJGuOJy1AcLATEbKDECIjOP2nBfdxuKvQtWHDwrpiz75fTlaci6zuxdcVtB8ugpExJIE2NBj6
+gOIMWWfW7V/QncdkEGJ3zm4VwLG+dnf8zajpWK0YRyrZquCPcX5yQOibc3xHlqogShjSkLUG1/D
XzfVBeGf0e7ZEql4H0GX6n+5cDLKc4dKwymyu8JnwbMIBWGR/QasYd+e+pj0YgPaNpZ3ARyqcgPk
QTAOfK9IAETpbjH61wmPQdykLuvyEhT/yD8Tk32rz2PebH5ddzhx4WGEr9f4LVxy7fY+LXnOGd5t
+JeKZCfJi3wqKMIVYIyRvVpdbbV7Lg0IunQml+pz5FyV3EQ65MV1Spn0yn+MjTE4qZboaNxdEuMM
BrKkohH0PRLsJ25IT8x/yuSms1Ea/8Ljxxn5TwxfhbkEHBfCbY5GnIx4SkafzRAcPwi5vJyfO4x0
qPYJCQmisEjKpxYkiOAXCU1Epf9AEU6TS4CQzWKrkmJBAa+tYIsHhJJfB3qcj7SmFO8G/mvIGraU
T5gAGMIEgDciakbo8Gw1kCtxyRJoR9vVbIOj+jlmYUlq1kNA0jtBc4cnMmkmi1bynfTXl7obWLIB
QsBHwh8ZOStFAgzWIm2LxkGGhhSkNlzikho7p1NN2bhFPCaKTEUms+BodqgdOUmYm9AISpcBqWXs
v0HGh4+YhEKSh3S8mA9V/lfS+cZg6FeflWgny4YpBDFLdnOkUaAMIXs1cSDD9zGUL/QuK3SkqCdm
rTssx7l4qDm0APACpu88xBbjQnarcU+lwYNClZ/9G3tsbwHN/YcC11H5zXQhyzX+uy+qZ5bx25y0
h3dFcO2k6ryJQsk5e2cCIJREj+91fYorsyvppHJZvAH7YmAKilOjgP3F6ka62/AT812isgqBCAIr
cXPx2Ah/PdLaHFYfAoZj/128NNJT5uUkV9hoRCRxS7M3ZO10x79RMDV4Hyd6P+7yM99wiZI1DX+N
HiZIvNUXaUcu6Qy05SgC7dJt9XWWKUjGHf3NsFBOEYcsQwrdN+T5OH5TnaLCe3W/svWQWGeCaKrW
we/EdfPUo57trWcUF7aOlpE6YYgNNBzLKc4rOOs1NxhuValkM4ThHglXSZ3XoMyh2TSQ58aGQwo7
8mVoq+s2tM0dIwFc67nDDIldS9qAc5zHaO6pFhnW4TgG2sjG5ZP8WDFTyX7J2M0Xor1dWOgsFhkC
BQofkZiwFyqnaooMn7+IXFDn5j3Zh9k82n6AjojLhu878NlHiUeMBR91SzF7YyRmBMjfPD4fZC9I
+16wY8naLgU69nrHVgV1fKuziLYJnfzhEoK4jqs+iua3ZlFdY/wdR6uim5/zOvQauV9zJdxgdcSS
zrXbHRMEMfjgnBFPPELPbJ5Vh9eejolZvf5JF/WTmS7J9LgGjyo1Bysl65SBBfRUTGYGXYGrnPUF
6gzTcMbRy8EA8FMWiAt26LvYceSFVx20OSbRgCUKQJwofbbSwjJ5vydoDgiycvBLJluICHKOGGwy
qPROA4vZhXlH7cQ9zQARbTIPxiffoBkmnoH4A4/P008rGnTJoNuGLyDfWM2DXzo8i1osnVMIqOYD
g2l+I4qUBUxrs03yAoUzi1OjCqeAyhn4SLBTL9kWda+9UzfbyT4m7bGcW+BU6MJ2LTEE4FVcFFQu
+pUiZPCU17MFy1MSl1dv/vYdhrVaPYJxSpWl9IUDP+Mgi7652PqYFDQ7/WbHLpk31i9jdciROCDb
Af3/RvNlv2/1xB9Kthw0Vb5rj9y2n3NVYxd1Q1+eB+tm+JFfW7jrWwiKbKJQ2t0G6RqdqYsmgfA9
WoKE1Ysb2JLg/WvxYJozWWdb4sfY2UpXxcTQL81H+CLAM8cq8q9uNwXDFgtjUsPNOdMMAuEz1tdQ
yGz4R5q4Niyna+d5DcV+jlktDxzk2OCPGTURXMCK9r2mQRQckoK3/VeNJIZjQt2w1hb0L5G/HQU4
5pJkg8MUEak12HjAI6Ds7nDVzHtLSzkWG963rvs2GnLP8acRjcxDmXh4B7AvdP2Fv6U9WtbJIrSj
2chAWzqom/wXY2BzJfro5C8HWZ5qPnYCHX+naizFHqPfQkBX8mOkU14MhR5+jB7kscTrMRP0zdBi
4Twr+A7r2Q92Bjh9jJuMzKP2nhJRX2vTAOJi+fjStIVCoAdmPOqOkVL7ZeAOviUqAl1HwHP6V+95
9kebc3dRsE6ak70xIg4T1iBa5FV3bbIV6ioeWCYcPbQd2vbZ61uP0APOJrE/1hNo1TzTyCDoRaUT
zVrE+5IF+1GlMt5hZKo+rpEs6z0zKMwuogt1IN4yjmMYyoGhMbkSvCmUYzzy3DPdZmu/p19mKAJ+
cZpPY6AFboJug4H3WPAY8md0kKUVm8jfAwGHfXcdjQMqEJ3dFRb2CKbHgdwwSIPzCYJJ8aeSFYC8
2tpDtqc9VqIfLWdAP01m0wsfa0SzQnlgY5Kn138temVnUZYXWBAZTF1V9NbKCkVvMO9vdbdFzh20
zzSKQY5vYEWiLu79MH50ERRJP6lcMdl1HV7EHR7CDxJBE8Jp/2f1M48Vz5yQzZ50Yoqe96ZNH9Ok
mXk7p3nEzAVl0iJ/DMPmRUo7Krv++gZKjdUyoNojHQCakLF8WWdG1z7MHwZJvDuniTnUOpK85ZDn
0W6hpTCRB6O1oGEdUbjWbtleNVQPyHgzuxQmUjVjkGiJRJZCYhoytfOGtdV7H8ir6KyQrODAxInD
1UfeGg/tAfO42cpbzlKYKgdjWOW33OclIn6URTjSaxVSgTSPV8qVtAvZe89ZcOY6y/5ohyJsjq6V
rdyUu95vbOmBYYTNhfWklok3AJ6SrRKuyKWo65MoX7CGEJwM4ZJlA9r62jiV2pcoL614IUCBYULL
rogVhY7S5nuIv8sbUzzWmAAdBpco2eK3Injn8sFk/M9glzvTHgHbgd5DzT4QOszMMD4zIrmxjsSi
M5OBb9goAvtq957YDgNajG9+seUtAcyCiQMVnxPhroljn33JgOGfqog4nHQDRTRancjtjOfKg9V6
ZxRsjhmGk4lIuysR0k3zyY/K0846dipLMFX0+VKVv6Ppo9gF45G5pUpMoZj08nucNhgsa+jOGBm0
TvqLRYRXpvZZkiEX0mtvirPiNRpX1G/ag9k7WTgM0wJYKC7rSo3BK4BSsftjyA2cs2SmegJkW21O
CFnSU/TBG4oPwJF/5Ia46D0yOTGZM3eiBZWZgIQw/1FkTf4TEAlMeq3CUUDOo4CYlg+MwYIArKwr
xS4TQkv0CXNmvjxqhMA5cGllj3E827Vw9FoYHrIr/onHiHgV7sct+zbMuqy51oFF5sAC3bHCUt2e
/v9+TqtP3jQYZmKnTXiEBll0887lLcFGR+e3yk4S49t2r7Sk2rNBmAMkxOskal+f7sw9K5AYD9MA
5SAapR7FGgg9W0O309NXdQi+cWpkt+bR2PBIJxTlvE88HbMTxW7lF9q+GO9piDgFO9DjDRauWqgc
PlgrbYwDvx8WBlwk1u8bdwEQVZS8/Ojbab9+slaGmxBKTYbNjsV/FXnvFblMvrQgGr65vu4irxp2
nJsm/L5pigQ/FnAE/o7vJQ96OpwDani2J+9+GcoXRryqvkHfbzQPKn0E8NPJoS75qzQyYJhOIhHg
tWo6j5Ueyxzodz8M0Vu8EFCxx6fVeamwHBCClBtqyAjXE2naBEP74g1NV+K0bFHGa8FIsLmY4zPh
iVyECPjjh3r7EBaW4vEgHQM/kP6dUiumHzekIGaL7zfIENMWw/6CpEj6TJUHuv94gXUwSoQuLM+w
XP3m4drUJlosqJZs/ENBwNNoMilUEVtrrZOhVosVOi7SSEXVf6MLTaGifkyI9mzfpNefmKiLWngY
9VefwZ4g6dXliSTdNIO1y255+RauKrOwNj1Xw/lVeHpuzeRhb5arIAKoobPh9WoE0ZmizomW6fLK
aRJIvcBs9X266X4VPsuH6BhSsqCiVEbJWo5pykBU8oGltHRPRLuRYkKDKY2iZWEBifSznRg8Sqtb
tsW9PSV2eZLBEyL2LfGPJgjvzYZ/8tQrqpwRl8UNrXSi4kJktwTZn8tICFcIEN7juUDqn3B5JM9y
5AHFPsgTJzKMxMtWRPVMZ4gVBWu98aV4D6jCjqx1nu6s6wsROGyjYYMBNpKXxm/e3IQBORDKhVG7
6EgaclbKEozKbjpBuKKH5Jnp/17hl2aRpHRKp/7bXOl+3vGOjY8BIyRmSkf2NXTjCnJnPjoPxaue
XUSUXBXm7UK2mJKTUw22T28bhiYMQ2DHvTHU5upCSn2daVkS1bTThA8EHMF33Iu8e0pPpjAvnxH3
a4HV0fSvBJNhr8Y8iP9P5Gcv801hzQFFoQLaQuA4TRtgc/HZWALX9bjJzY3MH5M/f2kxl8GWdvgK
jIHXkJ+0AEiREB8QKKexvbExikILLQP3tsjqQBVoJrhLlsUxIBgkhAu/oMEIsEB8AEIRtNjHl4Q0
yc++m4f71x3PlGLiQ4AXx669+5aGS3TMGIQuAU2YLhzIOF+F1ddIrfcvCP0y3KvTdavYUzhXuUW3
r2Fd7zB6ZwEXwEpDTixu+sj9LKCOwXpjo/nFFTbUv23CxcyZ1QAyNHlVmW3ILq1OGuC2HnhH+edj
I0NNw+09V8AYa0d9B9Q1esO5xWnfLGpGUGL6BUAlhzcLuVW2Q+GijJwRyYV0DXIDz1iskMaJgq28
Kjvww5YUuR+ag1cBxoBYvWbYUPHJWc/kQER3AsaOLzDPDwWxBwOO1Ld2qODDUYDNNQENDiewLuPd
f0pIAk2AM3A4Q3yiGIyxSuVgIhyRU5PI5RWfCNF2ssXZ5EUOpmVitHTTM3clPQcYFIP3ZhX+dv2z
bR8lQFEKGcR6YAost2Nz7PFUgBGW7eE6yWSZBtnYrxXmzAFBB/XtgxQBKrT9nqfj6v2VadP+GyCZ
ZkyFVNTuOLZBDXx+f7Q/5oQZC+XRUWlkzW/5a3LQvnd5OaW/oFCE0iCwe2VWE27qpfIPvBeGculo
kUcvk4DLOcBYF0shAhVWXywquBRoiRfyN1IbeavhQeDcEg9iY8wQnWAXaSZjhmz9iA7PWIzG5hQz
9B2BL8+iA1iMaahjy80fd4qG48amkrNoP+bak39cLuLFS/mn3rRfhGTp18upJP+FloRThd6diadx
xhzM/zL89prXe1hTSmvfrHPNQVdBqCundxMSMy/XW1ZkJ10FeUQRR24zfccLI9Ekn8A7FW8S69CF
f6w1VMq/2CeOEYWFZ/zjpqa3x46F8ZCK6hVt2KqMi0rh7GVpYJ0MfXlHQYW1iOe4sRhI0+Fx2hHQ
ENPIULIbSGpd9VxzcPm0GzcpcLS1+u9Fng0C+Bkn73zgPUzoRZjQCXBiVEcCC8dYDQS6hcAef/5S
ZfOONiF2mjWRje9G9MQQQh/0AvkGuODdkYHkZ8lZrW4FO4J0o4eTdHGU/+Ui6ZSMG3i7YDWFntQf
klPXP17jVR4By9vZj7ouKYPyZ+SJJsuBSZhOEof6pLkCwBybAxt+yGTVXhN3rTg4HclFdvAZ+GDs
ffyRdtl4pLIn33Uv0NzUXJcnzvNwB3HnG5VvbEM6IaZhenx++B+5Z35r6gr9B2XwzLxU4wRbZ4qL
joLCmwvBmeooFoUzmmlxRS7J3c6gYwwrRH70MMYVjpaZ86RC31uo3+wOAFsZf9KfSSIkw9vhiPu5
XHCU4wXfJLyOKBVw4owrbDoZv23jjPUJcMg4Tn3xnwbVr/a0E1plzmOPxwJ1IADWNzbgEFj0iSeV
1J9nLv1wJbca+xemlvFO9KP3NRqmopWfAE9VxMVPUc4v/EgwrAt7nY4Dt95SCJYmbnTMqFvB5kdA
TNN/N/2SL+WQsBns59FA/xAjJV6KInv6VPFRCsmfRwRwCe6bn7030iX24FdP2K7XZC/UWeNip5C3
tbBOOZ03/y3VeJipp0qeiyk0C1cND5WZua3mD2xhwTaRmH0fcGC5WCS70DGuONhRN8zFYz9HVkhr
E16JL8iUHbMXmgF9y/8F4yVxQWfEWjS4wzwLYUwDnY1gudAN4yozMDa5U0qcuXsD22Wvo7I/GX8g
LXPY6Z81rQCdMVEu8YXcUs9gwM6ElBWimd71Lcu3gUkPZWvv0nOHBdXOqouZwYF0CHjmFlDOw3vK
pLB/PegiwLN0LKHGY1nj+T0F8qUDzNXzBAX/crhH1MTg+sRz37nG75TXzkBaJluPD87EsUd6GP4K
WF8y46DX21rHm7tPgoOIyOgLaT0Ka/aldAQmktJtRwXMbJTbkVmhR0NCh4vwKGRDR0dsgJ+iGdyy
5jLLZiWynURXB8DDl7TtaK4wNyYqalZmHw35e6hUlm/1BhzceCq77LUE5ktYj3lGhYlnYFqx7vvZ
n7LHcsZcHOrdm/QCDmiGpBIJuHSPWrODNNx7BBYBSDESB26hDHvuVNULjnIUv3Xln+AcdLtQ35Ag
n2GQMLe8YzXwXzo9hMlH6b+W5iWu34lbw9F8bTlRxyPDj2nPi75M2FemPbJB3gBnlqt1BUGR5IoZ
9ylLrP6J7dhApfNAD8HUILkhxiH8xBGlLWWO8OBFa99emP8Qu5d9s+UGhIGQ6EzzIld+nt3HEY13
fCaxV83ueN14y7gzWvT2SMEFWuBZ03rJZwlSEyrzaRTXAb+8boEZwWCOiXGJC/IuVF8BYoY6OYiF
W+B7G1ZoZBlhH/gIiIIhDxLXyz3kVBv+Kc7IFU1E/v2yuSP1Y/hZo/iEdhHOJod5ekQJwdwaz1rA
7dPuVZQgzPvSDd8oryk0Kot+SfBU/YyAieELqBaOPL5N9KGtB6pD5TDtr7j+pN4d2P0+kNwwAqfv
sy+PfgnKH9Xxy+GUqSH1xN15cjmMLlhFphj15LmLf9+T35nrMFwygKWP5//xAZlWv1hdzAtGm8u/
1w5IWe2Dn0S1rO3JZkTikV4muy4bGmyYuYBQDvM2Iq0ZKkwGOUAaJYdjxuWxfdU3gEC9r3s8Z+nc
2tc+4bqDzrOX/k5DA8nRugOcSnTovUdbjFyzhjJ6bG90NEVyBfbYt/LMQ7es2TVaF9zJBjO7+FAX
dPgiSYtUuMDCneCAQq/Dq7TDSjDDE9ukC0T5q57u4onEj9/do+KVYioXMhh4t3b7PXWHhLjd6fRX
DDOJbR1vnOkT3zFhbkA58NttOIJOChtodDJifAb0yqkQmJh6oLY+EUJHKz43v15mOphYifRBNOGK
kZtnGwSdCNjfTHwW4PC8hr/uK+APC0+eQQ6UD7spliIscamMahLO14g0sUhTCvPiOzEE+4K0MFKY
uDrZSOC6ffLeGZGn9CtzcUGaw+nJvRtm5zzGvkqRuMo+66eQspalfeSHQvLCbqtd9V5J/UncPSL3
OeZgjekrjiOEp/0D5ctH8bHRlsPTAu+zTU7wNbVkiyQfJR+vY7FJnJJ5zz/mLVK7sxIfGU8Js8lE
X0A6hGdzBeeMQTjvSyfAnFaeWI+h5k1Rhbsq6O8LYgwuMT92JYKGi0uLRL7COVG6QrI3+2tPm2a0
X4SQUh4FW7p8ND76Ah9bku81aBUbyqMglChgzhbvE8P2ykAnwwtmIu1fCaZv1ks2OcKSU4HPX9/o
Rq0APgeyNJ+nMUE1zq+cvzF1maIJ4R/PcSJdyE3NntySOc3tVjHc9+AaGblS3ujyFmONRYJXTehx
Wd7h5cHFxQZy2jdwACn6nvkbyvP/kXRey61iWRh+IlWByLciCuVk2eeGsmRbBJEzTz8fPTVXc6r7
tC3B3mv9kWTZsTmliCoVrCW//Hmb7QacYoZJQXAxH1PSl3KJXjtj7nph6WNbQ6nrIEkAmRX5txCt
Qac+kQPsBM2pQeZpwYVkWhH0DTrAWUo8SN79vKOf8sGP0z+UxR8HGgssEj2oXxZBS/8k03c4aX6H
mIgIspWQeZ3xqwEVW8AOa0wYlMloz9GOtxMN9iSskr6/pLKPkxGrgyL5wrVyp95Fsi0xzQ+78Eb0
trTuGOavPKpL+ZAHXzpf1xhcOWWT2Fd6v4Yx4MyZijM27UwiTrE/MaIvVFtC6pIw2JrGtpZ3Crpr
cpNz2q6C5MQlQyhMEf6OPJiZmVx4zQtSs/6GmZ3LzyyLKtgbGvfXp7TYE8w3u+DRaCbPuRqZLGG8
PelDBSRlExhof/2db06srPkuQ8Fh8XMzWyG1QZM3YhBaUTmBE+nG71HC83/xvsK/IjdGzCVsNKQA
hEtB+FCmKJgUmuZ+TsIePbkE6/f4WMWJZaSOv6beQ+jIWbEpEEhW92SxSXCLUsrJiV8lECX977vY
zoA7Mj4Od/k7Y/1cDJjGsd/KC/I9PDbEr0zcvZHnkckLmsvD/kpdWfs3w9vZ66p9i8W51k9lvc9n
KVBnS39vJA8OEK64VdCyPrpim93o7xKBntrHEqdk8pETBwCXataEZAKadN9NfWOGAjJMPkXYADKV
8ZXNv5TdMydRcujyOg+wnjWJRmruB8u1Is1OT71yhL5dKc8Xu0o/mksXnLummYDyZSfgUfnjn6CW
DHXXSTJIq7jJREkc4i25sw26YxYxtiScXNryRycr+E13Q2yQmuEXizfxDbso1Kz3TqguVHsF8qHH
BOUs8q2UkEwKZKVSFfgwhi8Sc2kylA+cWvwtTZ6uFBUJmuaTSRDg5O53SXotCD6lLkkpkI2QLqGj
jNqqKFRwbv+U0EnC8DdmnxEppcQ98DGO266CSSOUhJk4nEyR1ATdErQ/goNIV5Blm3Ah2Bv8+mPl
ElhLNIvpgw8JeDMJUSr9HIlYZ9XG+h5PpD6sMnU1MjKhHuAX4cWAnqXiiYdes9HmNsO6JJE7cksM
96WVcBT0lm7QBLcXQmj2vfT7AzLMAckF2p365TqCIaeQhOp5Hw87UxhAzIlA6RRhfkcr2koOXcWf
E5a+nwWqAMOu0T+OZ043bWK0QZT4x/vANuK8d4W4zQv/RenZpmDfKvx8es5h2uEXa2S77kha+O9+
w/QSnnJ1V1f811+XrmBVIRtmL0p31jwNW3ow30+UkBC/SIWZdHkNvxMM/A8ZA7G8JxuE4IGm97rf
KbwwTtFMFle3uQ859tEMhOW/Qd5n0gXo28DJy6l1IEEgJocbC6fqY5hI5XXf7svCzxI7YpL2ZlrH
Y4eHP6o9kZx8RAVkhOhb4yOg7D6x+IRbw+LKCRabTLFk1SUaNJOIUkJVhEbnpgoPzlhMCbVw5V5Y
btAPYxHkXJ3bEJU9AwHFee8dV0MwOzG4QxiveWPZGH7nru2VMeEMtsQftFUE5BD3IdH8IVLtYLb1
EUt/t87IqkabuCIFFDwJygMrDaDXZ2ifQsoHVuTPmrqd53euoHiXZp/Nbz7+JqVfQDSAHKNBvyMm
INqR3Fi1c+CzNCSsGP251nA4kITUzp/i7m2P97dOaOCXpJP/tMkRX+mnbrlppzNhv5ulvG6qG94m
ZlyAm8RtbrMynW2xxiv8hZ+leME2z7VEmVkzK+gnUj6WiULQ3/zTy3vhHl2ETTKBQKleMV6JUsjw
Du9C+OHX9MNfnWBMZEKhiWqEBGVPbwbXuC7Ix2Jn67nvu1+huQOsTYiUwt/kmaOtZlWVvulco7+N
YxXbxu+c7O8w7XOWStETQz1EDL5AUPnqm+DP1ofaUyYXX6HHB4sdzkVagvSrx2dEIQ3PjbLKDcw0
7qh7JfIrMCAVZt4v+PLGxiz0zwUiqtUbA5uf4NTajPp/1oyaqIYZBG0jxzga7ReMqa7t8H2q00NO
TvwWMV12c/Yc4YLdWcm2iI91NGLkveaU7uKKMUcaIb+5ODWNEEAzu2FHqIE7EDk7asAbZdeay4+I
AzV7hjeGpQt2Gbpp+BH/saUuC6vO1+r7Cq8qHAGlazJWSeczYuIOrBCLYez8MX/ko6fwxmtOK2Ph
3Qc494iG/0fIGiskHbSYI2BAAGU2cFUAzFnq8bsJiy/+XUT5XJ9FZi10Mw72GegOEVXUT5H0351F
mydVprzPbSWvApl4zx8dIDC6veoFC+dPi+19y41RYGkFmpbtTjjwkSfNHSYtVGEorotSg1+YV/0J
MY+HHqNpt+RqazQL7qkQW7jauAr3czY4Z/eCGql9EDO48ihviO4vN0XPN26VksdpM6yVWwmO9aa+
5KbSPPL+x1pc3sFQWFDAaqub0q9xgLuYvTBVcx6ljtm4E2h65HSYNK3okiEUzCa3QxRJqizYJkI6
IAXi7Cl12InJL4Rev2kqbkHkeMzJwuFN38v7mwcI8dssMIZU/W3GHe9Xs1xDcfJVQLuUDNVBc0+b
e5dsBJiYdJcrB+aBKpolJoQvHMbhqFIYB9MAw9FqgIlfheS2V/G7P8j8JaiRnG6/rHYllRE20+Zy
rT5RHOxpfkCAgo1v+ggNQI7g0spmPW3A/mOJIBBy8OzgMOAFJDmYnMH2E/tzuziE3RYpZ/DkoF+U
N0C+KuXk8/OB9i33PbAChnYleNEPLzv7HSVal/TQyowWmHnn3OEGk5EMk0Ywe70OSEJktINnKxGh
UOmB2jQxXJYwJV4LqcmPy0wP88LympI0uiaRlOYLkoxJkJCpvvQQzekCAQCnGQEHzGC1YUnMdqMI
pjz9EOPZzEUbqfGP2ov+560d4ROYjUDbav62lZGfwQwXPHMhPTz9Du8FuwAwdGmirgnPLRnc3Okh
OZ1MhxyRFNtA/c46BIuhTeBU4OKFCNXdktnBh6fkFf2Tim8eP+5xtixdRB1nyfKwev10dqeb4oTg
HR3DDvkUL/VycJhR9c/8ypgaZm7D8kb/IzWNSL4u6lOovRj4MLI6Dfn7sWw9Q/SxHZWQ7czKAOCE
tFlxvdWW10mZs1tS9gRWhmMOPTseX7CZL0toVwSXK9SNWGF/0weHbFI+8WzOKvVIciOXrFvik1wz
qA52VT9aw+8tXjvUgzofmWFq+ZE1aOIx+MwAkU5ttwooT+Y50XFLi9Y43JtiM0uX3nZ3Ks6kkwTq
o/ggJSpvdm3qEMPatQQXo36fCw7f3+K/dwWGuwp+SjxN5CQOhOmQWYLsaDoXo5dWtE3+aG6+ZXBS
9gJQpOYMqPMqHjtbgBDEwlOSK2o39Fm+WZmo8psz+lqWN92LJmca7fw5UK+owCZzeZiooHDTLFIk
XxaWNQvuHpW1gcSK3l+KptAoEzJUfeTCXvmDo2H0ClGkXWpjZfxJAwJIRD3Mb3gTZ3gXSXBuA9QP
yrzQIwroRNJGyKw1xVl1ZJeEOPKFjzYlj+EDbSpjfaK5BBHBXZBqVdEDhBN6Bjh4XmqgSAyoPAyA
gsTKaDYWy4lTqLdjzTR+UHbyBxoWapFL0JaRIZBRgpSfG33A/z77UzJiMv66xsWhFGAV4IiZj/5N
RPM0l9Dbgd1i8M/5YaGjCc78nOLVqZsjfjYNgUIwcGSi41ILL2StNbH1jvYU3FKEC5Py7riPFXMU
LE3Zc/GI728c8whkuKG7U8jIElq315F4r4XLfSs8+lOdIs3BkzFjYXwqab5j4ND+wLeAtYgQ5lJH
L9EMNjNP1JgWW8JIeBLyidX7ZqSPBK8WcVsD7zF81ixnIX+0GNDbefP1SPa64jUvn4+qI1kCdJcs
Tgt5DwoTYgioWwqxGPK630cSkk3+ANKQNFIaS/qVT1BY3bpcjG/C1SPK45yT9oUSTha8fLIhSvl6
BRE10gfUUVlBW5KN4fLN06iYQWaRIQE17MJRK92atZyrKeKentxl9ZH1+6gyxU8qu+BFmx80sSTR
o2fvBBPRPISwpNhVDwmjW7REpzA0nzhBdPXzNSGCPhDmacQkprOAkfDUPyWifrXafS+ePF/hgku8
RzkHPDgB40zSXhW/mTd18VsODyVmA/06EXUBoiwtQaUG8oSXGBXQZCYpd/d0ntPMwt88B/JT/sUx
IQI7nbiBTua0SvE28K69XvMQSJmvpKHnwsPNfQTrXZS3P1ak6EJU9HzzSOKnxg7KIvmK4fNYJqsl
EVtABW8JoWzHwU79QS9fA7KE309NoP+bv60fuB+K8xD/5KyNKknR5cAryFQ4nubac0rMD7Q0p69t
Mfn8e4SFieOpSY5R6UXZKYm++tybosiqiMRQgo+YVqlx0/POAwcHFs92i0+UKQ8x1pKpmSw5G/GN
oR4NwtTQVfCEiuolU2iWQPuGD4foOX1bJBtsXVrxjbys1Nw0RhXzvqYJX0iLrvFQ1pjQRj9ZfBkw
z+LrTwG8Uuny+kdIwvBHrjWoUdUd3rAvb7j+EEXlS7nV5AnkA5IZAIYZTtRpnkmsIJvZcEA/ACMW
lCq8B9qJG9utU5OAwcznoENRVm7HTeZGB3J4IgIJ3v7r53XEr4MZd+bkS86hOyKSt9sQhmb36Jwd
3lamkdIRZnUZdHGxjl9rupKa2XUMVwRxkOKjcom/YQi/jD1H2L0j2Yi5dAZyqn3EWXHkl0OCsCT/
4qr0B3L3PK21MF8Cqecm9j9wcWI0+C8Nb7tI0N0BLeAY1wU/pzwbbGJuG0hmNpxKDqcAcynhkjZ0
GNcHpjAs6beanO05Tf0Wev/Jtif+spYUcebxbZG5k+R3f4torjrVpn+UgyO+U+GkTQIKvtEMERAB
JFo/6rtMNQEI1JYI6uk/tTFtZQhvTJi7Y7DBfr6wyg3QO6UZFbkSJneDhFQajwGr3npcv+o1/bga
mlqGf+CtRUHec2UtyLRzq930zVIfb9L0pMMslU5CkPEwN/Q1Nxo64tMQ+j5VMvl2RMVsAsQh7W3U
r/61XQZkKmPihnhoIr8EMedM+8t5vmktXrOp5c4C2y6tyWb2wdzK+/wfmF4+8Ggmu149waP+8fvK
xqG/vE/IIowzUS0IyJbBWhafMwzmvOe8hW86IgnsUyMM0HNBuX6GcwhPbKpsgBDtQIuthX2W92CB
bZbVjPeZMoIXcTh8ubWPZF/y6y17SFCti/md4NF6lUg0KGMlMllq8RdWo8+IQrQHrW2aObhSRDdb
SW3qsx03ybGc2X7xWwo9Wic1nyjbQXNBEGflG4EtB7VJzLo/cuXJ6ZWXNUcM6gGS6Lonyn51qoUn
DW/E+dCWuKT8Ur3Dl2F1bzyu9bRYKxNOcqbzMxhme+0mWjRY1gjVQP/Se1DZ10D5kTsfNVyCjCXQ
OMb+yyEZFe/V8x8lXd15Vaf2h/htLFm/bExYqAc71unwxk/pcm5y829Uy4DVVJ81ldm1M48gpVmV
f+VVOxW1k17R1vbGGhzWAdzW99nCjaS1dsSKqRe4UFAgveSHiglinZfrnlgZShZTcGPu6HvMZ6i4
vCKcSvJjueGImqMbVS5HOr9bxAVL/bxEXK8/l+9ZD7QiiSCQKJDLVl/Bkylbfgqah7uDKKRktzin
QFA1op89xy/iHjP8eEGmvuy2R1ZKVoGH6gUxY0+JhSNfWXK2Ge4uw4K9AYsH++1VN9tpP+QhLUJg
bgifyAHlILeqX+BQn7MTUbwuCaude3eUl0MTJuh9sLCSz0A5iOFaJFGQdZxaczwcs2Sg2xb6M/KE
1K9+ampwrRxdmHSOQof0BrnZ5+I3TELVfy0D8FwIMSyo1iwaZ6cXVoKMAtFHBEqCbFpYiXNhd48d
g90yqb+0j6Tzy9b/Et5Ow6xVngV1l0NtrUC45OmjOxt0Uzl8SsXuBWpjJlddX7FshOAZs+5s6SEJ
zEYyzMyoxOB+yvxW97nL5dZ/kTjCD2+S5OySG/Pm55Y3qmCF+UUWtsV7XQdAdDDh62ZkI13xqK9S
xOOEkpFEB2hNLp+9iMwA0agsP1iW6gsEONAR5mSeamJgDxQAJU8wg+Qr28ufY7XTIuLW/GLfivcc
qdnUv1cxbnb0yLZU/GbT7GSjq1S0a8yt75AIi9tNf4gdkoaeWiVLQ2M23jBy47zv0DzKawLamUUP
Oj166zdxpN8RU08ofhjhBjEFajQ+Cqe8Dv2Bf4VLVF2/d0Hhj+lpmX8ao1+H2+yNKtOr/vnhLNyW
13NhVWZFfwhIhHNldRaFBRs6kvHNrpT+Ajk+4Io8LB+XUr7J7ysRLXOMoC3jRFpT8RL+8HgvRAsQ
F6heCD5T+TPD/M3YQZsc33rGQE7qLzc0RFCyjw4wQFG/jwH3AG04xFU21S3IBe8GYSpzVzZcUYn2
wJTW/E1owwPCSAntzTZo2oQzP3FgnhAigbNOxwwuC7N3fOQOB+8zrtT36OfIoodCBNjOpy1MOjK6
acfWWMj8REhs4I93efhoKCyJBksHV+K4GsePMXCQeMuLbzU1uz0HkkO5620eMhZ/6OkLzYyVL4DZ
UGMDtCuzLW2DSYkQa2Y3dKTcjcbiI2I5Wtr8Eu/+nE53Bmxou1i5w+SEHla6YIN40VSW7lQeB1Rj
GhIF7710Y9zmTATCfsyJc+F3BUloZ3Qahb/A9mUSXbtgGgv/cdjwBRvHiuoZ7v6i+yLo3jhevPfJ
L1X62rb8kDhrFJsjKvmkikFJjj3BLLhWWmLNfpGigUej0ulfG1rbiTku10IJ1kTDKGI6nBsGcuAk
3XL7VP7yvsx9oPUIjo9YdHlebQwcWVYUfDUvj4QExhj+BxpCpcsxBju0ROIE8sUp1I89gh8A+ZwZ
IPXrK+k0OeUgvTUZLG9+XRyk4FJon7FW27SDxHMe3V2Q/5T+tsjnOWMuOf1Lgs5qMFEm5Unh/YbY
VkoJlHTf9ptyuESs1GRU20tqQZMOXE3yp/A0vQ4trwD7PjLP9BkzI4kp0khy1TofAxW/iUjPGf2e
TELZP75NcgoknhqwXIIkE3xeSNTC3HxxyqD4F48Qgm9trWJn7Xq/LOcwLNKTK6yZrIoGrFN6SAmE
VrT50+6qbx3UC70wnxNIybD4UAuvkKjaiDwqOSOuPnxE5OWRiclso+IT/F3MqwtGPgxPwOTlXWl3
QJGko6BkWXLMVX5VnA113zQfKgRb1K6X3L4LM04f1S2XHlxQ50h2J1SwMvEAayaqABFibTw1cWfk
f7C+TLIfTUlgds/s2by5uFFjsca2d+rxmm6LtdagScT4M2Ti3kELsDAL//JwyyhF4Asr/oSvAQPh
Ktt3i2ObmiJxVBbZvICDFJj3GNaRwxQ4Npfbd/QL/QFIGHtCTnPc4qFqWG9j9hbZXArz1Cu86EL6
iMiA6T4zDkm1WTNDogP5Fnd5eh3IfaU/CH7uvbCRdeIoRPkxrFWw0HDzem1QhTLKYwBTfEE+JN2R
/H6i18PhFEMCGdMnfH9jhrk9PoTcwlaBq6LYkSsLGxVfY+SOlD/ww9jFNSlNJJM78r1gvrN4n+aU
P6HwIL2a297rURcMq5o6PuQSqDNP89z5Y4xHtDxM/F25Hg2L/Tsk1jfnu3EM8ByfxTzW1sEeVjmw
aX7Xr8mDgOmvBdnVWDoyoq8AMmXNRMqQLkmGvuF+VLgPKwD1zwhYDCIBLlu9ZbErnwlfuOSpy4FL
RleU24mHhTW5zbXLry9SREcD3ldbUaZCKmrKw2u3pFID0Eqe2vsYn/rO67tdpBxfBB2kylHK/Kwj
8Oy5ZEtpkGg0dJmSX59CA6ChY/7ZLSc32kzberBAGBVSwp2isfHKTZ+E3aCMB7I45IC+T9UNTVwM
X4vyElzDOSfOLI2DvtzqC39ib0PC4tfvW/EBhoOtuSJOljbX6J6E55pzA+OVN5/GLlGswb3iyCan
d7r2MqQfv8beCKj6MqvKOhTlKU2tTjy+yH2Yg/L52NP6gjsM+M5PP5AuBpPfsaCBJDXXV/gFAViY
TPCcqsDtqBkwkK0WB2IwjeFSxDClJmk7S3mXLTy1hGbbZ/HHLAbY/sTBoSCcPnXf1HJme0o0Bt5H
GwUguZMSgRTYs07Ef3VbJAEacuxbz+J2mXAIESKWbBbDBycqC3S9GdjfsLcp79PESY5oddU9xNyK
TvpuMn6kbe32N0N3+t/EXiDHJDINYvQTVklYeiSlELAimJ9E9eIooFKVCpPX8lNj8tm0JekXq/oU
ikT3tvMHdqanWUJ3RKDoiPnIFOtT5BVO+FxUrpgR9uz0r1NTrMiGFJ3mkV0K2swRADhc+qUtn+SI
rxI49pgD2FwxsxHuaU13MOXEPDyq1Gyb80RlGZVMDukY1BmUJkpT/A6tS7A1ugKBJmaCS1eg64F0
6r9VYjRcOXb1xTMEFWzukrwu5Xvy+4JL+6dsCPfF82KLIJdAT5cU/y4OK/m2HK+j5OJOs0buMiK1
UXQSO3rLaAoy3JLsK3tOdtCsZW8t68c4eRM9cFP12Xyil5Cif3MsQy47suBj/cyeBJ69lBmHYuph
skKBC+gHa6esECESeik50pbwvUv+y9NZS2742f+2nYdahP/fCcy865cKwAlb9orYrj2NIjmmfY4A
Vs90HesQLu1uSfUM+xdNyuhvyw+BJ5thcjzIEFz6fI7iWtTXTcqycJEEkr0fMljmQK9x3KNXpwdi
9RtBzGMWD5wS2BArTGDJkr/kViH2j4YMk1CsCu5h34nEmjgKxAPsbWyOwY8ifr9FHNU2OvcWHZvk
NoiQkk0lPsJL1IBBYQzk8LX0S+ngFeZ27A9PXokdfVJ4cuMDIdaTR44EQTw4jWcDJlEvb15hFyGd
TADBVroa/AzogFVfXgAUfE8BMSEajQE9VhOOFSd7IwQpqGVavZ9NsGoCB/G7EmKD2yvtZ2ysq2lf
GIhHTB285+0Oy0tsbgyqdNjsCAFD5/yJg0vrcavRgcCuE5/K/ocgK8E3oCqtrLmkv2r0lL/UNQHV
OH/fSI7mvi2OwbuB7LFxyjMS3RwBAmEP9iG8sEFqVKpaL9p+3YZAeUvZZJd3fBgeEdesvB+yz3xY
dXA1hBDK22od5L/98hSgk6XppnaooSPdhYjdZqsF/nud8l103J0Am2iaNxM2BMnK+3MX2WruBph7
fzbRHpbeFG/NktVQ2XIIzhlH93AbKWu8hcjogw1dK/JHWl/ba4WaGa2QpT7iW0mPCj99vjjmxN1N
38JHxaPxEriykteBHOQw3OqhnxMtIm2Ifk5fzkIG6/1K+U5rEjRrsirHW0YaffHCfLHGjIKVxWtL
tGkUMc4F2EiLqsaF84b0TfYqqq8lZh+yrNr/51GBq3fQ6U6IxR/rKZpG1LTq9NTfV/lFOkeNZ8h5
v6mduC8tvXMRpYA1FeoxvUQG+gO8SnhVJZ/uUJo9cdXN5CYNRKkZw3Iw6FXwBfKhtvCPAD1of8af
qDqv0K2Akvt1x/g1jaxOZBo5NeJfDft61iE2f76Vqzi5i94T7oAoQIFYuEr5MJGGimyIVgNEzWri
z6L3AQSFWj364rCTQ5LRwP0SWdJIdc2+Ap51ApS0sxhZPW+zGv5yljZYLlgRUL9QGk8z17kSjp3y
bG3W46fy+b6SoOLL7aF3kW9SOEh86ofEESLTA8YK6Uqfr3itj5jSf0go0NC2wTnMt0nLgsXZXtNj
BZK8pPKk9zXAoyK/RQrpyxsqk4EQSc4dmJiZmRLlV7giK5zn0epSbpgWQJPmSuXSmooTNK/O9oVV
hXB0+RCyvkI5pLmfrBrUMYhHe29ekH4Sfc9P8a2jWuFPVBOcnTi7ODvQGxqZqseatOMkLVwpc+Tz
HPZGRwukgFkfkwVjHiqVDrOA/U0peko1uklZo5kT4mXK3WZ5zQEdc5wa215zRWrl90low+8O/uJD
RAWypjyMtiRy6sDWcMEBKRUH8a8qNirmauZh6jMFFFgDrV90ooN46dq04lSNHwRIxguCAaB7jwhA
AwvxbMfptHTK1w0P2jJwkv4IEfWid08GrCSksDXcUOQz83hsCjjdG0N+jlIhUcm4cagn+9cWiNux
csRLIJrAVb4zNm72FYbdlD3ltnwfIAs6iVZLS+sPM3Ut/FCm0yFPbzjEb8FGUxzdQCR9iAbKO4HI
15JI8vszodhjQjBlK9GFjw2qCfUNVFOe4qh//3v1qARwv+9lrE8mqQkZkiz+IZKaWdtSWgvhnIBC
iC2sKPSBv3S6E0+ScsqF324PSJuHrgbYI8wtSEuFkWkuiYX7Bz+mzhhBI5oD0ATDZCdhpJU/8ivl
MIzRBqzLSqhPQB3oGzL5Sulv1Hgz+E5U5MdoKa9rKNgYgKC3cTzVDp5ZGC/d0hdXctPi4K+lsxyT
gREfE1Y//auG8Gnni/jaM/ciRY4+FmgDGW/zds4zpaXT1dGP3mT4EiAzjNsArzleJUN1KReNfXiw
1oMAWei/SLzG8BoTD0IkYPVvCrxaeIhYUwXSPSPr9Si9EW4GbJ72CzLxIJgD7cpuHAzb6dhPX0V3
ERe/uCURqlYUQgJ7J4eg9pQbWDSmO1Zp3MII+5PoWr93SbMnQ24J0QSqGk7HEEeC20wbksreVFxT
ZbWrd4HAR/VIpX2uHA2o4tnAdFxK+/rlCe3XsrNF7RrkTkG2saKDCoCc3iQkMVzHULsh2kCaOBY4
ESySvZCoQmZaxLudqVcLGGDj7keOH03zN3U/BJfRffBYMim+eHM6wocaeBJ0SJvo9TssPsPFRiY/
j6xPLkDylSi95QtyIjSx4IbyrQrRMAB6UeUq18+yxTZNey91wNGeoPrqYbQY7eHo2MlNsuWiN5EB
ZqS2/CRUgqgkujSPgYVezA8dmoD4e2bAGq+kh+djicj3sxTJHkXHo62Qo4vhBzzfUviOVGpUiLNV
7WyH1jJSXGXwll40nkEQNM7Htj3WAW7EGwgrWguSMnz6awgpjMiXZ0YAcdexC+dOs3jy9S4Y0cMb
2aNGe4ItDKIT3Nsk3SPLU0VyBj0Fv6uYPBdfJOoMx3TfoU1hUg+AEoiwJdzdrYna+if1ZFz8jq8d
x69dkbkTbPJHLLKPKRZ2XwmpUyjtiXeBmWWx46lkr4khInZLN5uFFepa/MmGExAvTgOj4tx+5LTJ
yNYQ/AECEJUNQLrM9zU7AgM7vCcGNHBw9ERE0uKiRuSzWOAg54dkQ6IpIDTh4XDt7oNswLUgs53w
uI+U25gCviai5cOr7jODy8DPkMidp+Mfm4EHqw3P0Qt1EOUV/WtNct568FR0ImRMWsauBRJCfcR9
+OjOE/uKufwhc6pbJbgCNqp2aPKjoK9xPQQ0/cL2mcJt6dO6An5JyDInT+IvAl8xbux6OPlEXssN
/l72TkZk6vNs9mZqwgkUgXq+V7JbeCFOSHgD1ZfytdQdIRFTnjOWlfEkRi5oLb9xb8oE9HGINC6C
QcJ8ZqyayWnXAuL3SHJ+QrRLNu5lBN96SCIicBmgYR9fackeMVZJ63CHssqA9KzYr0qCk3mAkOh6
DO+TZGOzSg7YJXHjoc0wrgVfLg6h92Djvy9WW9JBmNgBOd3uCzUdjBqHjeCpBvZ2iGPTfK3Lz6B2
E2FT3FNcGrzkawaPAXHEuC43CCxW/WbiE4auIqiBnCwkT0sOzZeZbxhhg9xe+lII8XJGRoBTYmgP
NXqyLVMIwAG63gejGRK52vrT1Z2+zJyWu5OADXENS8jfzgz43TLBTSwEynz+6gz0m5oS+GOcfRQB
YY3sv8T8vFf5WsDr/do1MYF7q2RxKLcJn9ru+EL+iMCHYfTIl7PoyXXCxu2B+7ELMkbz0Ol/CTsd
XPOG8Ew71JHN0EyLUa5k+sAdsqu5A40tLuz6FACU/RTlIRpNsSSgB33lPqfdK6JmiwoC4osAZUYk
Gs7YMY74hNZFIqKZdQxXZdza4EmGTSt+lPhDCKAkhJYEJdsga+ezfHlLlO6OEG07urBHZB0g4kr6
8wLGJk9xHJ3p1Io/iMEIrHvPieUOik3pJiZHRCl963O9oU5qShOxCZPlRrlJEzAaUMSE5Hwn4V3S
6dJF4xAfDWqyEfagG+ewI/XzqF+VU5KbEYUrEQU8/bGYD9XKLteTz3Y0ciwQw5Z5BMUTZIq+2ilx
JRwyvKQOQffQMkyJR5Vnl0iRGWg8twKSMuulwf+S+fkhzofFmdQamoBLi+IEaa61M+4xdbN5QzF3
fs3ik6L4YfqZ/s59LgWrk1t8GH7qsBYUFcwTdV2gkWsmd6q+dUYjHpKIquKZKtaxdxz+IqzaVjkr
dcHBGD16dV3np4AH4EFnt4e5Ef2aAMM6zXIVPsaU+J9stfQSiKj78K8rf+Ny/0ZTGLKnjSVRQCjl
5xDABIURYgbyq0RLJYz71DLyFejcxuIaIrASyFTI8LvItppdKxHK/zGyZeaoNYfsw+jR7FtRbg60
DIn2fLOgRiX49q7tKQkiaY/PXb8Wo73YsfgiesK7prQMGYEv11zSCHvTCQ9AIdlLBO8aoYD8UShe
y2H/pgqn3zZ32kamySLLcAdWNYuzKWamCQXoSbMT6VwgQBdBLG2Z7l8BUt7h9NAiMgEQzJNQ0fsT
PqJ+4RI/cmiNdd34eIH5vipKCl82T9KSY0mHaiVfZvVCGTUuHpqvDvcq20g4KcTfsHzynHXk3NvG
KTmmz7zEHK8jIOPhZGoqRoyQFyMigmOP4WHw3/0/rv62gaQ4V+TeLv+C8Ja9L3n0T9oHDgd581BI
aVkUF43OLbP8fItILFeKYDbERq/Sm7ZPw4sCg0cRm7KOURdxYR4ZJzieSR0F2Gh+JwWb2WmILwto
jtFqHjEQWRDv6+ag4ioXHryO0CsDwb7/xHFDW+07+Reg/CGfbLHGQnRBOl5EXnVLFFdcuNi4CtL1
9e++OqvDY/hCEprP+yC4JlJADZVx2jkS1+gKce/IDUcwyPSPVYjaTng0WbLHT7yOXyULSgo+ZbFd
tDtwLRy1J+nSoexXNy2QV0aeqN1cpvGjZT7FGJElc5RtyUaurLOl+XaSU0T9Ia67n/ddZKmmZt5U
eQDJ3UDB7qvlWRL3kXId8ZRPQHlnNvJORJHNmO2z0gmZHcY36m/5+l+2ALbYOhatrfyaauZHsVfx
dmo8eegiSGtJVjaBBfFWdYSVSVDsgTUrkv+FC88wfnEkkGY7+3Jz/63MPYNdtJX1Cw6Zct21Zlk/
pgqBIXG24BjW616nluFpdDYVXrCRdbK+nVI7S9IJNR74UOfXL0xAZrTjiwNCFZ4z79/Xeyw8EmKW
3JOIsh5c+gpgdKGcepYyYB3WMPL8ZhkAScI4aP4aAI/ny0xJLsJQB8RFm8wL2jGhJbs5a+REIYDo
Vg2YxioBgic9sDwtoXWTc15tl1wboS1+0uz3nvk8azG6uDF6xraSYsyT1lGX4wVmykD7/quBVvks
QScNM/8X2TxwxMZGfEQWOmkUA1iIJQ9rYL/r7mpwjmC2ESzpYEO49N0DCDYiepP+CGkVQihgBBPW
3A4Q0+T3HeGk5ONrjC3hWOEGPCk8QjgHFr/6i7bO67h0ZJoVqu+SXEyoLe421Rblzzhaa3BVQ4nc
LKKWwCaV4XUbAswaDcCz3VIyGXFkC4AaVAcvEEUGjsT+p0/9ShJezijRUhpD8lHVc5NlqlceMpNU
hQBK8pwS/m2vK5ulrxPxRri0YEVEeufoiBb1JvEHDmZ4iMiSrJJLVD/9j6Pz2m0ci7LoFxFgDq8S
g3KWbemFsK0yc47i1/diA4NBTzemypbIe0/Ye22dFT5jsdrYKMpdIGcL+YHHlD7/FLq/nmF7phLx
wNuZ2mSGHskE5rEvO3KkKQxDiVXiQ8vejuHfFWjz6HwJdc/uQJnlv7JBOwD0sJ6XsxXREa5GPbfF
poMNo0NO/WzDB8ze/Np5AN6lW356s0/n4mR6NXmdl15LpExcZLXHZDnSFlq9r63VQERQ6cr1Pb32
K5FJv2aP8l1pWIoDzRn2KvhLeFD4ppkoM8HhOGC2c+de4qqR4JOeJCbPvpNwtkBgiZ2C1fhaYIqb
smFg8Ugs8yXu/ozqU5S2E6lfBS9Xw5Hi8WLnkqeMpEtBnr+PHEnBMoTVjhd/2ZR7LfXS9lSB+jD0
cyBTc1qUNfwBjL6OarQF0GZKoOBnMBTy0eX0O6Gc9VrozpfU2jAo9RmMEHuhnWQUqS9Rp3jgS3y8
aYN0pzbcYTxUaPup7IFIU5iP7b2FeEa6sz0Er3f8g7q2vQaoR2CUXmLjMUQHuSXwilA+gM//ShQM
war+7Bey9VHL35nAHAk5JKZ0cWeCuX/CqMP2Fil2wGfOUshyq6VMwKbAy7cjKZIJ90A2O1uVmjw5
dgV19dm+Lyl+cX7CmqR1QhZugYP8kNqjoXJO2/W75krGVBqVfykaHP01JaCEdNsQZ7dyAiwRv26M
la++hdJhDsQi1fFaKEC8Pli+FmTG8Zz0nRNITxJaFNbona3t3h7rM23xxSlzfBPnjQKbFT2Co/fi
A08SyMdNeQxhtsa3/Mmuki3l7B2tpodabhn5BsVfEbN+ZVQyfCdCv1FcCW2N/Ccv9zCf5EfPnd+Q
DAiEbBy3Qr84Vb9d5wGLxgHaufAN1zwf1VWaq1dTgRzCeiI50wPx9rOSqdhDL1NGDi75gRBJc+Mn
gA7Wu2l0H1nSCWylP9tu3fmU1joFvIzBiGN1gSgs/IUtCtJtEuCXIqaNA/tP4DkYqKxSCTexsIir
Z6TQn+bIWGCuMRs0/3X0TuQUm+zsWWn8M6wN/Z4sr0h1KlU7ZLRaIZE5oWJHPPI3AnkBx3Zt0AlN
vcs5xR0mOKq/OpkCIwzhN1afKvOKAEEY2lt0mxPC2bFUUa34q19K0fluNPdFvtORXCxJY7tlsT1G
t1PDkRUnX2H7T+ScNKMfbc5boOj6EhvzFXR7g2Bodk4Zo4Zu9HLV02+Wo75a3HTjruP8CANSEpgf
nuZ9FBpUQnuq96bQybo/NNNmbLfduHw3IioFRpdJDWMktzuB54hkl7F3Q7qrCQlaBToVXuZEOWRc
RemvajRbmvYRHKPh2c14nG3A45BbW01hhh0GtqLfBMazOusmjuEm2o2XCjpg+OybU9Of1f7WyAgN
GQEjmcnIVqB+iSk3ACbQkg5k3V4sNmAs4uQdwWmsXTiQg3g7qcf5VO3iQ06AjvGdgiLXaLflU85S
dpAPSFYz+pi6/StpyH32n2hlGUHuNUQaw9l8mDSi5ExmlPRpsWFfYvrMj9c6cwoxRTQebHRhBXmV
pqOcIGUix35aKK/fu9q6GSzUTAGFAL6RS6Yy2l3LDMQnkkfZAGGXHQiAHkbyLR8Rcgs5/0zyq0/b
083gzCjmxvM0nFu5sOxw9XeHEgcIK6zRzo1xr03byPgM6KMY7shPcURC8xVgrdQ9th6WFbjjzGdg
r+ifsxLQ7s7ogRMctHJdNfcg+sv7LQmE/rkSV+/3U/M3FtSg0IvU8yhCr9ilbCMJeqFdn0Xkm5ZA
m3ZfKYRJyrmdkxxUgLT65Dxji8dhKmJDdcNubam7HLZMWkFG5ztCFJHTKd9T9S5GNLoLPfkV9c93
+V0lr3g46fohMA5jtqvS9cg+D3EchGdT8sg5GJNdJ29Q6DUXEgKa1Xuw+Rl7WMrMvqx7Uy0h2RmT
K5AZ+pfJe/1D+fE59wJubLqWYRtlCFqAEMsWZzFRJ7vuHmUHnSKDX2HkIuh2ZrrusTzEdLZfRXQa
GJDzoILt7Pi6EWPvkl3QfpnVqgVnrTohKZ6/0b4lIAFWK+tG8aQQBBRic1lX4Xc53LOb+ksrW7Hz
Jj0IKRPVL8KXGsnU8X0FWpqyiCTf3ffK57yIfnUng7/oY5r/9b5ABfOnM8sV9sydWoo5w3vPwDKG
jTvwCGh0W3aH+HLQ6WlrQyI7aDegzZgIIjmPhTM+DbIL2+v7OlTHnkBK7vDuq0Xl1yjcGH9o/dXb
IJ2kIYIUG2J0sctskwZfQYdTpPwXK7cyu9a5F8oEs7AmAu/oPzQiafLVMLr5R1c8Oiha97Z0KYzh
1AXU07ItYwLqRVSpKynZhz/iNWcCfRWvAgpkxoEIEtqNbCDOX1jfYbrqM2/4Qg6nN56AFnPnm5vs
hDXFyJhweojxDXEv5VuxWenHqHFYBxjnN9Ff7EfpCR70bIDhSHGQt7AUBDyauuuba4Tn4NcG3qVx
a/xNFTd34MW6OzIDvWUvMF/gCuOcI+rOhNZ40+q8GRugxPwFGSh+tYQvjNsQYQNCOAZlnHOIcvGq
h7bW7aQ+XUh3xEHs6jrGcqhUcoFYZ7yzaC/FL/8Yg2hNOaH+kpHszx52ozDLZ3ODOBKMiCvatOJU
EI2B0arD155m18cADsZcaRmGDtwE+ffQaQtF3w7KcmiRKifu+2RFxwLoMJ5yoKJGc5guRXEUykOJ
k0VwFQ05K+TNv8a4oCfeDOWcgzUJM+qnJyM5X+H8N4FI+Ujd7nLkYqiMyGknGveOlTvsxV0Lhafx
yUDHRajif/Hk8YpGDLpK35VLwAv4BthAKOE+wY2ES/OgsUdHqMG84S8zXlDT8EGFxNQWH5qxpNi0
kBmewsyrJa/FzPSZtEfmRGipz8PvRD+OOIgxDO11+3Yo1kV80UcUPYQ+WyDqKfJzSNzLOrg5JC/x
KPIAvR/MtQrGd+f+HicHCCMSWnwShwT2j/wHT263DfEQMZLVe4+pu/aC9rNAxFYf3+a+CZFBXWtQ
eXXqVWhnKorqsv5LZo1cdpezJ4hrJAeQ0pN1xKLm4tdkC/mq6upMQkJo3kzwpXMzHYaAJPorCmvc
XpRPTbcesXOTKTGr2yKirxo3MVZ19o8JAHY1cL/PKKHtX1QPZN089eU/2rgs+YqAljC5ukL7QodP
ZGOFdoozg7JA3xngqP5K0pa5kzVPRjHNPQDC8NPSPlnHWbnXKLagb9vJA5vHuhMYmqBs6QwU/Suy
1lIzEyBR2HLwcFTVK3U38zk+TGwDTM621U89bBg6o2/EGGG2NG2oFjzGTYw339cZh/TepxFXJGLe
AysW8UiagW+RLubqiataezTQgKdxaWEiNRMWEJQiGogSPDXqpQNdZK1M1eEfkGX5e7aBVc0xyurX
GS+ytSh+1fy7bg7vbhFO64T5oM9HTNRS2u1Gkmbl/Ridk1e3S6QTor0AZG1FQMa9wv7+2+4FsupY
tTwY+4LJGx/WeMpbu6YDyItd3+/5lx3aCHE/ZyDJngYlN76o8P4Y4vVHumleJppeoz6DHM221UTm
7pwkE3+1/A6h0+eLoAKFNnxrx5HZLebie0O9HVOenhQuCaYeChM00xlvKFySBB3/BmF9V38CjWJ8
B0d7EtwY87eJmHczfPJmBzhnxa0k2fKI+ssRZLBcQG4kBCIzzb1tEf47yeAKD9Zq9RMbJcrHSDhl
DAXJXiVkJ7qg8k/WKV1fBxZlaeykkzmbzQEJESaI14vEspDgPgOlBtmd+OpZeirJekDLTmktXd/S
hoE0SjtFsKOLmBGagGWXsKQZh5dj9jN2HLKIwjuK+NYGzqMeAHVP1/Y3sg4wSAfaQ5kO/yQ/SwBB
zXl8X+OOfpfP9lLARWs3VrfUc4eKA0ihWFxM7DcLeLKJdeJz5HcYJofJHvOGYO2z8CTlCUgDtRqq
jWDYxcTpnglDHr5VOlSoa4nX5ez219QFKmNdYS9K8tL8oHhiBpsSF105nemA+C/S1zhwFdhZBdO8
MDVSUNFKHAQMljDQU3b/V8V0q0sv7wb6fr12fcIk4jsRFtQ50R+DKMQ7AOIO9TE9Bk8L2ooCG43d
M9qExfBd3nII7zX0JP7IQXD8zdh/xenu/ZFyMljXHsbxL2umSB1sgb3SLIeY5n2SAWUAb7SEq34h
77Fez7tRVj3ErARe3dzCBP71yrCOhbm10KtUTJxRU2FvYeFiSmdRfoy8IxpcY/aueEcMu2A/E88s
LBb4LDuXmCDlS8BQpjyMjKdBYcAuiG+UGRyYoNc1Pm2OnOkCFzzzAMAjmGomzgaXGHJReSaMDklA
I1gRbq+Oagu+IxpsnikM/GnqFNcZ0t2iw3Pbcs+yi6a4+Xv/yW/WZe+r+ObvXBiIbVFSUTlVOs1K
v+RFWysvGd8LvKW6X70Lu+z3b4bjhrF70yObz+bHejWbRL41/glrY0Z+A/ap2VN1k35GBtcqeCJg
SRWUsc72Bz78I6OjSnEJZCv2BUWcxbIfs+hwjwoQxuFF+Z0aRl4N2FeWpKZnSH/NtC6HT6Va5ymF
gvwSFGdkAhaJsHzndhDJuzZ6SeeqEmc2WwwlmuOWs2pEPnWU43ONLSUNO9pDyiP6LY85UscQLwvX
BCvKPiL1cA1NAnMF9tEp/4ZLqMNJZI1dyN8JbH7lc7Xh9+/0Da8bqviY7VjWbKd8Yrd2Azosi+Bu
QDl77ZmbQV7KPelnM6Cmm9Mb5GQ/a92tf2hEmMm1MBWchuBYBinl5gqUoUw/Avtas7XiZ+zmSdkF
ig2z29TYYc+EWcTfO3zqGFb5yhyY+ezRoQH9zxl89y8wCigsciR/PZhEMv0GQpyZo4AgObQFd9KW
XToBghFjOdLtQHnaxDp2yAMmrGFzDh/wKnSIPbaImcL8296ZFELhBMzwth6AjniN1hlv1IGsSkwl
tQcMVkz3DcpZDATJutxpDKnxdt1o9hDCE3u4nO7yimsqp1b0qG34x/4pCCwdFukT5wO+a8RSXHa4
AumXWJAcxkeEfc+B3n2ZniZ0Zvo92MbCFukuA2uk4YhSKBehr3brJPB4lxO622Nw6hnucKfb6jFL
l/hrrH8t6A/beIBSG/oP1tWGubdOpc5o4es9r3iFbaqROEgEHvXWXjxw9LGD2hvMG/H4jf+y+Fjp
+/zMdCZJL/MTSdEY280npoMVrkHr9OE7InaVT1wl1paYYgmqlIBciqraDdcIgYUtZznYqByXkRON
Wx4Xg7mrA0GPJbzvZdQPHGb9CSEfXpTWQEBuq3T7+GfGEDkeHHe3Plh/ZLp23FB2VK8G6wifJlKX
8crcpuH8bDCJnyBz2cQRLfIvkImNdUr7mR1eJm7MkCbmOf8ScIAY9jvbGKCHa3tQnrDgpuKOjY1j
7v3ez+Ar6ZqxoOpiiUsUY4NJec0L719A9EMhRz+sYiSL/yEvwuzlc7ReOvnbB/M1ENgNLTarib1S
7h0EmJ+GssqIt/CRqpBp3/AQCe6Z0Jpte4XtG77WOPn40FSIivFv2B8Hhha1Li1kFPxx/JLkHvn4
MgrxgiAKY18fo5MQC/AJAfmJ/CxPv8C03NuhduuwmlsuBGvjX7auiUp2I+gLMT43yEKcAmQ24/lU
sK+wiayIme40zqsj8ocR6yYk6+wIYU7ZajBRElDTGU24Ll2SxqspKAacqdnvG3NI28D0Cb8IdWi6
7ayOjvYgj3X9OIiIz1MPBY7J0aSAk0F2EC6b8NsgG6Nj6bJlCRed1PYrAy/inzQIQSxaWx2Zt+qa
kS2hnjnCCuCwjxApL+Vh3fxTeZHt95dSob5ZaVRnlHNzF2FQbd2zgqbpkMVO4mniD2u0SSXTyZHm
18mO/jEWS+0HYmPWrVq5rW75+yl0ONf8XeGpJ4JDlh1YCuD/+bju1tFNYA/1KvlxWNIAz7u/1111
bt9roj48wHvz+BEayBLfgobb5/+cOjgNB2tjXaIFhiEWorxdRI3Wd5UdwT2ETDy50TyU3bawJ7Z5
sVUYjwOJ77eJvkp/AMJqikejlLWe9sdL0fYMAtpPLXzVLLxM1F9Q7LjLmHjwjdBJj0yBZ80RbgkC
21l5SQ8sPsRsaFCYZ/MLAg7YdGroCuTYaXvUMOKKdX2zGgBMQOA6iwU2DBqXag6luhSG/JH4xKRl
3McxBTsUXm1q4VUzROnY4T6maItV338C/36LaCIp/+9a1ro451TlGZROxAOtntRhp4MBtEIot26x
lZl8rkDT8IBKdNMHA5EQw2YCZZaRui9jyDcHfzBWuaDY6LKILkaRA/eOoWXP1vg1JzNw2ryLjTCy
NFbWLdz9duCqRlObQdxMNAILuz8ISixkK1TCoqOCYXmPO3X6sYS1XoZLhqOYANk3/X93E7DEwm/d
xlupBb3OO9jj/gRLI80NAlH2CJbM/6tpC1b3skduoXkENyEgCUn9XUfb+jPyIqc/bdVZiJkoK2NE
Tgvr8hesYhczB5awWbPgVJ/U+MZ4xnvEkc3qbiLwLP4ATBTxkhP+MHqIqnYMA+BiSTHXZApPHGkO
o6+eBuVW1VfNQhPHXZP9DIszqIUaxU/hBtAXQCkJ8S8LtDy/gKKSpXuIZlg5qG82ei0dD7gG8uDE
xThzbToMZAeO9lY7cdt2kgH2g8xHnhKyeduTOf2AquBuwpM7fFLXdw+Jwrn/4O4JugOPYYvy+438
ScGcY3lvFpq01pr+XvbC31tnHuP/Ve8dNk/2oXObUpCdCweCA1NeSSgWDmG4qVG4ZukZO1ZeTCDQ
9zqkzN7NTGPp861xUwvaqeXRlZttcIwDhqX0DZLbcUiomI2pWxHjlcTQ+st4PKOS67oD1z8cXShK
VrzFqfYmf0+YFZbDLBHQGNUJWzE8ILfRgyeMl5lf0XBhonj5/zJmBgxLVhi87E/cSLVj2DxaiLwC
Yx+rFXfvoqFi0LwWxxXAWIDg83GM9rQwF/WT2SRiJ/7F+MpRXyPyx4Hunq014eI8tyBlkC3hEjk/
UD2nH6J7GA/lXqZUYob9xHsV7wS0oLa6wz0ItPE08ph5+NCocKAb4jmN98xaBuGzzJc4Ese9sjSA
CACeps8byLqCQ9X98BOIzK6AiDnRSw4vIQtZY1u0lLKIlAPuSru98HPz1RZry5YZbTow1OfkW4eS
KZrDtO78nqx4lDmCZ27YK2blyALSgyqwzb+rICTDeYAk+h7Ad8u2mIxRjr2sbDYrz2KD5D7tkeQ3
gMbphhDgYSIvHRTAa9JBvfHBBxtTAiKBBM+JUVsPXc6Bk6rMLd97tohklI1khbODkOYIEBDAwqtm
2/HOwCgszQsYDTAOVGeiZ1akH7MrItasQNt3jphhw0cEYgQKeqaAIIOFJdWHL3gcBjsyjAE/vGqs
FM1ZjaJonyGfv2qcI27FirFO7yTpmay2mUYB51xip9UzdW3xefFsAS+9xLS48KXpA5tlmKClPvnA
LdkES+lPQ1bdSdJOBMfQilslfzIS9GXCKcRi+Qy6YwIAcOMzoMa2AgwLmUSc8GpGTsESrXLGw26a
nYQNmR3mMQkoUgDOAs1Dahr8EUPX2aQg1d2x8rd0R+me2AlylvlAhPyO2D309GwV/YARFR559JEi
pVhOeJ+wxlW7ptxI0+a91jldiIvnoAX4VrpW4pjNNuTbNV0hOtUidU3ElBXdPYqajHCUbM1bzaJe
N84NkzxqXwxW9OvE0bPyNYgsXQ7XgB78TjE+YPS/SSMrB3p3JqwrZrnxlorUiDfBLcPLTCoBSh/k
Pm/iV0jS4O0hv0m9hP0nsz603D57dnLnZ5rGtvvMMXx5+uKgGQRfrVJ4kbtuM7s7dZfdFI3qIH+L
8IlWfJ5w2Kot9swguTfIGJYdCTy0bNWzh8yXnefCGvkityXqpzs/Nh/Qj45nkiVZiZ3AgT+Msn5e
f/EEoMIZFvS4fPblP+hal/pAvUkrqa31Cx8CDFGmMWgjA+QKMLX4regnwj3uFbRtPGX5XdY3dbI1
vqObdrCWlXtf6T9krzFJS6Jl/GLr+Jp4DFnxnGBTcwbOdT7Ym9kkhDt+GQ57PVm+0fT/K/Izcu+I
RnvVavzgKYlB55IBKJSKNLrOk3juTIeJ3Ls9SBgH0b9smYRPe9R9YunQeWjh3RBdxIid6NbGTr5w
mKJRxP8KlZl7Ybpj6xnZwPQksTElDdLj29ViuBYszcyLfDCX/rdyVDPHJ+FqlDif/7Iru8AIcW94
BPRLXYhOyacAZoj3dnBqM5GNsqXyV6b0MhOzidn5E7S7LgWtQ46s3QCAOxOlTnMY5IcqXlPDV6y0
4EkxtJjUM/P75Kd/8O2b3uTfsR00G1Nc6ulXyRLZ689AsXeDzxBgpkCb23amffJ8D0sb6gcWyW6D
SD1Dv7fiu+IB5tGNUSYSdIRmW/lkTkjYA/0oiGYq0IeIB7W9F8cQAIO1ZYTEpXMsP4J+QXLW9e2a
tY1ff1hlP8DYUW0yLGQeQHPho4M+CK93vpXbu0U80AoCcGKDxRMQv+IppdQ3HN8RbhwdhHvNV61G
0K0IxQQ9ZH6Yl3IrEHG1ecrAbbElXQftYbqKSBRRCdu4k/H2JZ/xvg7h1cp3GrKJpALmfC3vyhdC
0BK5MknDK+1s1e4sQs2vhKnM1sHYyz7RrfMw1yBbHT5xfgte6hDh8gzVYJqO4mmOdVc3+uACCQ8G
MA+e8gix6y+yb0F6MkJH4YpGA3AAd/Oc+omx+8nl/K3ziS4MsPR2eZqHjTH6eIFWtXCh16T+JtZ3
Vr3KuCfqVcPrwtfASjI+0Dp1yFDpFnO4JYjlGbquIzRg+bl/6iI2IwuFw6rIt+b+TYCs44vAodXM
JQ8dkbC6RlwtHet0CfmEF7ePfyG6BiM6rrPyjyuxPZNxWLQrQBrKTFG7QJHCI7ZJJjf71UqXRIZx
hoFADgOCjIAYcU2JEsRV+lVHKCFp8Eyb4EKdGReI6jq8y5w63NAU48wuhYPlRRbt1LrrmSo5cEqH
FRb+FNEIprmC/wy4bvg/nYO/mZw+JWGd4sLHFGO3ROnHNPGOEmrJF71Pz3H5zRVOcWNLfyqdELgQ
upRTB7gZnCpSsoagU0fa40SI/8GshVSYE8fBarG9DekuOqFZZP2tMse4WzhFXPaSjIiNA1WlfhpX
LGEhf+HnA0AbaE6Fvh7awpuUNYeMOusk7Um2jxbG881ogRcLkh0bm2rJPIYZVmMzNN0on2zZqaeX
bAbVeSGIbXWdw6Rh0+sRehejBNDcrNgyMmVp6zP8C/f6N4a0QnREE+gT9mo3AcGqH7FAteDViEKd
62psRfGtK/B4fSN1ETcMdvxDZC+zKzCQjJJSdOh1Ud0w7II90azpaOm+Frm0LkVEj3OlM2UbIV0N
762K4Hzt67hnMQkSbstdRfwXKwfIWnCyAsFGVvfR/hlkr0Pj6MEdEAPDKqvr9u9jjSBac0BxEWYD
3ktimHkONyBr1uHa32Me5ZGjBpAv4HDzA0wnmG/37pMCOjlmwNnf/aLHVi6++Pqx2SjkH6UbIuhS
6cj7CiqMwpcG8ta9EhgaF8NjTjvxaGdLubIl5xPf8UlFyqQxxOKw0PMV1mCKhXgDHqD6UEPsiytG
Ea0LKBzSMDPdHJ98F3KCUaHAwZmSAyZ5ubl2il1ekJElzFPI/gymH3ol6SRX7huIGzpZFZzJFqUR
e2RmuIGy0STgMA13ucQ23S3UPeWWhGCptRVOWAspok2ACPqa2o2rffCpHzhTKYoKhGIwVhGZU1DS
tgXmwRDc9AupEWWMCj1eWoSv9tYLazzzTMxIEcRNSrA9Ird2rfIW8cce8mOOVlUfV/ERVVbeLo0V
Jky3ks+6ycmykig1qrU2fPYMU8jAMNxAPOP4Yw0gb9Sn+sRDbaxZdUTDr2k5Qvk1Dh4jPlDLpdP3
t4CL+iEifsvW6Poty0tvRfGPq8Q2ruluMo/Si8aJaXS+4XhKjGeOEIBlCWEJKkaTXlrwZ+fxr3AD
xovdAzMOpAFGong+RfnWWpdh1f7TEhwTC52VKIEW50BjzgbunsmXo6IKYHKpCfgIcSI6DMUx1wDI
6wxqVkdkmkSS3xoOJDDX6hH0W2qR961a88PuqTjY7a8MLzoVbC+RW0EUIMaUz4T8UFywiBq26B6S
cQYQVbErboezoTqWtTawTVHBJ9/ZcGzLBRruQySuVBpQbqLOd0KK0qtfu8OH9jVhpvxSuhtrJn5s
mMEMHQTrozD2SrACFww/qsRCTNn+doN4RRlPtp1a80i5+hmRtrQY/mHvFJwC5Sz/00Cf4FOj7yWy
wx9+AwxMGfSJeepqqxvFJLfrnHw3H2N9lqo9R0c5HQRhdsB3xpa8IYEsd1aDVQiVlLX01iCw1RWO
GNn5XEIHI7cSOTEIRKTUxc4aceyflQPr7dZnrGDjBnaUnek7zQc7FHoEmxF6ZqBfXfpkJmBW9nBD
hrit4NZ7mAlVCodtx0Rpr4i/wrjLsdupix9M7fmpNVdB4w7fmGSH4SgXl4Bxhq39AoNv/lqT+Gvu
Prv0b3lHR8TE3ZM3c7CdDf7QwHVdcOSRw8k+Y4ILd0Lmoxk380GX/1s2+2jCYHKouwPxRsE/Nor1
yhy8vN7WDdxpipBV7z+mfE2zIzCoz4jLM3foNBoYCqAYja9WBRcBcQLfD6tLMMzyLeZ3p3b9CGXW
p8x3cOfRvDssLu+1vmwpNfbVTyZ6PoPy+IQuoqxO1gf9L00PzT1xBf+zETfWHNKN8jhZlvuSMWvB
eznMpP5hi9KXMCWAscvuAiSAmCmEPNt2ZgOgv4FZC1cNQ9DE+2gPBLbAh/k/kmlmuYMEqm9ZRcbE
OmzOU/Icd5J9M1iioZVmMEYnqdhHCzsFjzyofHHFyxFyidv63d+r/K2UULj2tZffuOVuBuEiW0NA
GqGpYh1A2zTr+TCIU2b7xr79x/WuvQgJz6Otf8ePHvD/v9VQK6ouK3SOiCWLFRmdfbIim/QbUajS
bKXx10AHeEFZNsCDDMidddGKYgsTFo3plAjTXR/E68xGCnbDQbKbajn8YWaGPNHWjk/SJWU1a/i3
q9QbCadB+TJRdiKjtJbBB0UiPqa1ln+F3ZadYfiVcOxBTzoKPPPtyudq9MWjHF0nTlV1U2ExQqK/
VBAKbdgZlik10D6KVtVSvZfdCoGvpDnduIqYNTKj6LdVeWFKvW9/8weMgiRcC9qqCQMgVIifxvDZ
ChuE0/NB3B9xXfN6687cqiCZWCKuHYg+ZPK815cIykprHXY0PK+uoTBd82CAfirAKmbO1Kyp/p2Y
5gnr5bRVMj5Def49kwuZhhKmvxU/n6E5QPNHTNK36II4qqNm3Sv8BaDSs2NVfNAxN4TEPQhsIrYB
hdKfj+XtVxfPU+1QGBauyPV6afecCnPKWiZ7omEDFuUA9CcHt0r6xZEwPbmX0y8AFoB++SazpYGX
SvmTGYGim7I5nZjBHPnqFFY+zeVdu+WcdYuwHKsx4WbTsfpgWgVig1W2Ee2aeKO81IuxC0nD7hfT
LwSNyVgzFUWXV/6y56Lv4MvIPIn88yeGzH7Gp+eYe1tl9pUNGZqHaZfTrvk6NraLxGdvXczpoZ/z
/MitCZSMt1NYoXUevN48pu9DygHxag4WhCGv4LFly4EzaWlgLQmXg7ofABRY4SF7r0LGqg0MWzlD
8s9SFwn1H830aCKcFDyNmWnxqyM4Nh50UgEywbmPt/nfMBGi+EhYEbe/70CDITBBvDMfZPqS+isx
uuWAKY4DLl/4Gseow+2/1dsPct2mF627ZXj+N/ON8k5rQalfKE/Fn3d3FuNgQf/QAORZ/xjxsPyj
8TYeDcmwtH7pnRE3Y5O+WhFxXvxxnXFAxfeaxfodDJtlQ8zS1rRbifUpvvcyG6Y82uXY69Qj9O6W
59Ei8lzE1MV/yrhPs3kYikMZb1+tcjzSAhuzUx1D603hn5oc/luA1ACX79ii/yedPEOiHDJ1Y8Kc
8YlVvGLA6IOGkcujJB0Pw24U2jF/bOFn6wbgYGWiMfL/md2fBUJ9/OjUY9s/rEdQrjRqwAiXrRQS
z+IU3Yo1XsTWB+1Bc5mkHegvmc0EkZlE2ohf1AKUjczfjP+LxzfGGWmy1UeLKTpE1xQ65UcvbYjM
gEwkKjvAx5X8w0QyOALJZyvH5LFmL2QlB1orq78N42VkaizcgAlCQGvPrM4FLm/tpFIYU9ikc2gO
CFqA6JFEl2iBCiZvezUiXJxNhpjJWyDa6QZgn5rsACSNiaebi/ISC4RyAsRb4uubvskaKtf584pn
GDsMIF2neBUM9Ee7PvigjublZuGC5oyHvUbBf0i+kJZlV6zyPhzQyVMjp7md5GZt+h7Boyq99KL+
wDTGkDj1Orx7D+WvK2+FeOokzhQMj8JMVP/O0a0gwQY21VNDlIh25wZMQ0T3yZMgClvC1IgrovnF
5VL87aEZKBvhiMw5p99L77nGJaXHMFOxtXkfFMND9UcN2nwwZuihdGU5vZ3TAaKWydWmhfck8ye4
AGQFZTUHDLyqlcInt2QbYlWIETCSax1hO7Zgg/J6qOJ1NvSnyzf4YYrzOl8ai6DfWalLAF5oJ5jQ
8nZDAY+cllqLZ2IIXRpI1jy1ZzLIhzMo6C7FKjBhcIRU0OgwxGojqfY8xmE6zVbyAEQLPaOaljgD
uSTtYXFNugPbIRmWUx/i3fky4t38g01LC28dOEEozQ9qOSXbASCCY1w4/YMr3dzX1FSwSC7msOMH
Sfq/uLhTm85LmApOpAcyjfaej064EYdMK0wkivHCEsWKhqypCbqw/w9sno/E2YS+4TB27aPTCMqf
lUQyztPHhS+vJuYh0haHe3yP0A+95ATy3jaYx8bB5oVwqMbuR3BVITNo+BfuA5eBiA+uacmWh8nq
myDqeXBInY+C/VH8aHgxwl+KYSCBBJUMGB8S6s1/6tYHYMq4wZsbBjQ7++Knxy83S+fBSTftSfSm
8UC0LLMsEZoN1Jklc0PrhN2bJuXy3vJ/5csVAP4I/+uB8ocIvhAziPpVGnysdy5X0tAw99XJCQww
3bD1kNsDgOUd5bPwwO9LpnHPbvqQR3+V27ySk5LZZF3597qlibyP4p4CBX3C8Pq+I8PvZ8Amr7t1
YKWKvku2USrS5xPXghAJPzV+aLjlk3DwcWMNK6QpaJeqz/IOJ2JAJg18DyFe6+K9oveL3RqaEZRQ
ao4rsNnuRJcIcp1xHesMdmfWIsT/6YwnIz3lpD9jQMSKgm/c/zDdt0Rk6pwHC10wO7NJNCGohWvV
4hkk7da1VvRODNrd/Jd115s6hn0a0itgXQynaAhXFsE8WBq0ZXvMbci+/LR0A3a3oqN8XxTuO/KD
4OiYLq9s+GSdxrUXGBtY07mt/EZckm724x/KeWzbMH+/1V8xuuKXYKzLL7jgTEQycmLJ9+UBGkBm
kIjMjN35/6+JB8D8HukUgbYlhlVhzaKd0k1VOwnMNpCS4IPSc0apAb2DUosJ2+DwawJXYjdenmVk
M1z/8mzg1YZkoeBxNfE2wsGxlsleWMpr8fhITvAPMRPNYNZFmx7EGw5n4V/xKwtw4xlg7HLsjx4u
COxhnC0tM5c1ONENL2NDvc6mW1uDN/Y/gQrr1DyjI+GNLI4IvalMF5LPomFvQuC8JiyxgLsf/OMv
OYmE1tqkf1NzsPa0ofojA+ZjVRzCLnZK8+T3MQCUiPbA78l6ESHfd/OaPkrqBhM7yw1PSH8ORBdJ
KBhxeFdLI8WZyXG2z59MK/s7REm29WW6ai+NCdeHROL73AIEQMwogL7wIiQflBTwL8b/ODqv3cbN
NYo+EQH2ciuRFKneLMu+IeyxzU6xt6fPYoAEJ2eCzNgy+Zf97b02AQEm9nx+ix+DMVG0xXEAbgco
Oa/ty7HU72J8ajmjBI9DBT7opaWw8tRPS3Wq105/W1RGBgTZhR/szHyZK6lwagi6uWlymyB3dA55
jXGnETWn2MqzniA8JfOk+RlX2wP4hOgc/S8tgPgUAPXGHth5syWvJJqY811IERjvxugoLOZUWzxU
27zcWCHDeBvEmGgHNokdbiQduxMcIHh5S5LJHQgTJbRil7R87pKBO8BOs76k6jmtqUbAW//o5zOm
MowTEeflpefRqJ7gmfU3gqKFehTuNZ4jhRMlFMAkfhsWnd/jdYiEa/N6jyia7bFvrWcTySNZum24
mtFhg3lN2Lfxhmk68Cqumnxf07ncY+ATrJOJxobo9WVuy3xdddcEJXgvWTQL3ccUi82+ExmpIKfX
S7sA9rsk5jWFLJ0smYVW7jzsiDlrlOlMb/dqS0pHMv/N+06nIsOHIW9iB0C+Owj5R7YXOadM62FN
SxLW16zdNHDncoc/L4oRcZ2gRTPa8KOTtQNP7eAzQpCfwBlL0wFehMjKOqz8GCF5Jq5zzGlFDyTz
4FXWhbVqqja98s6YgreIOtQVeyxWDkKFb7rqp+om738oRALnwV2eFJcy7yKQ2qsKi5rbKDsFsfvE
DeMHzJ7WbCd0s/RNaxy8jK1d3hPRDT9bLj1vKsLgmwxrVvlWKDrIDsktB2iGLKLt4q8Sv5Qr8LMI
t0J0J1efqF8SGPhqJwPgxZBuk9wq/v3v0EHn7ncGr8VF87SGQLLXTK+V/sDIZ8a3sNynFxhNU7FB
NRMffQRJtt/V2ckcPrQQuMKmF95AnHDxl30QA7C6ky3FQO81nFYJJw7mibVJo0lOyUz5I1oMC5jv
iEf2A2Pdgu84Eu8Xodl0gpdfRP2m0oEX+NhJsXlyzJXHp3Usbkz0YD05sz8xCJlSTxb9EyxkNXsP
0A4654ViDVn5EUKbePngwiEofsMOYHCWexJQK2IJ0H/6q3zhZyRep7+ZZmPsd+/zzK27xhbR+KPJ
zYaDwd0S1lO6yb0QFudC0mvWrzcpcgOfR0+m943HH4AHQlFmoC1TlzK5L8Nn3pz6qKAseMTeEUFm
/JXrhQIZnbqPmHPaVsfzAmA6Qs6kJiIF2rAS+Pcil/w3hftw4ZYf3GqPEVCEoxg/VQbNLy/dTr/1
jWJ65JfUG1C2FVvhhKCndn1rwHE81e5a+FxRse60HiZJkj+j4IIS4cTGUk+abKUgqewnBeo6ezBn
K9xXzriMmySX8Yw9aH6Ak/BgQpuMkKXkdbwUr9nypmFEyvu8ImRwLnlacdASt2qpeAw21JJsWVbQ
ObsNtFiZ3T5l26TWWhJX4Ew8w/CQEAY+TOoJmG7w1h++FcvTGKNqR5SqXvHMxN5YjlZt7y1rrbyq
uaYwCnlgiSFmh/SASME0vHwHtw1YgMcgBIhJfjY5BxvEDBn3gOLO37WwI7gH24/wttp7fbklf2pO
GwKaY+AXSyXlthC2B6hx49li7SDRbG6knIJMn9kRaqEbbNP4Mt5GC1T/JdI3Y7dTYX2doxOx1UuR
XTJytmdcQJOdxO6geyn3b8tYjzK2sMCDMCQcs5bGB5QSzkGO7g+9I2Chs8J9Pjh9g1d/NyLiJp3P
c2kb1eml8XlFwF8Q0flbB3ffzo+6ckIe+UMLJlpEuMaWuQSPAq/CwL+b88O9ibYS9CQkv3Xwgbjx
+oRIiMUg2PfEm84dHvORpnhUA8qgEV4QNtYQ9zjtyQ7YODSZVXWI6ObVOGIRG/fvFjM74SpHDzYZ
ccDjyqPdu/7sNb8CTpuKgwECd39MgMixcXIhh6t55+SJQuUoI2aWz5logfAepI4BrSc/DL+scDoc
nG9L/hbfZh+VKmoOusnxbyXjvnqDFYgUdbZW3IHa9Uh0/FvW1nW6TlC+sbV5GKvgOy8l6WQ8iLbD
z5umizGTPGR6CX8s3bwuXeWOjNWQkzUGCWFhm18zsryH56fe5QdKZtzE3IbTVn1TAv81nChX59lM
KTHGIcKsNpyQr0x4P0+ZlURgHaAqjtwQcm5OEa5hkNzuDYhDhyQpjqLEqoVwtx8btGP1p5G3kbCN
sTLU1iksHwkPRfM6h+nC+Ncd2EYSSKVTKl25KVnavgMhK7NjgCwCn5pSXOZU05tQlyshd0myq/Im
yFBkBO7gnJ/icTnfihN3OHVtiOdBuEUBBhqfUQ7G9I56aFv8RZpU9gYHu0T/zeqTxHCv4Ypg1xPu
Jd5RHQKJ+NmUvxbk7mA7cN6SToAf4uGNTsPEeOgXGVgWeSsvJacD/oJ1wOnKa0rRWPZhmXdl2Je4
Wxj8sWl11W6e+DfjW5ZOGNRwctj85oL1JSYeeEsYvCM+EqINbFXHFFgHVU/aVjOYIeFmgv5KbFC4
ifRh/Y0gv7l7Syv/3u/4rovp2n2Q15K3xJUA6RZX4THDPa/hP+JxWg/wOLhGdbhM1rynC8kW2+D8
LBWP0cMfPaplioBId/eydmQ89wKhJjhRMNAvZBXi6KYiHA6/DdJ7htgWRFvwtmW252OXtL2q3ZPY
kYoPmRIHfq+vkbyUSvPTmpnOzDmLiuV9TsNRtBnqn4hE/TRVHEN4qJD8FRKzPKAMegE4xrs8AXrC
Uymu6+Zg9c95z/lH3+JM77WrWX2LaFXTCoQrudlRegfRyTjrBWojXlxlBCUIB18ZRsjdvrrqjM0L
FuvBmzBTl8JHVvCY9zvryMIUbsj09uLbyGwCRqu2YXmV+W7JDlyEdC0BddsIuBDK0wgniQd8hegZ
/Qir7KMU8IQiDDtEyVG1JPJnH37m6h/6hzXb4w3dwcUdSpEHCSEFX/K6p3eqdfWBmQVDCdioJnR1
tKeSwSiXD7oKqz0Z/5S8F0Z5G6EK9VIXVtK+BqvI2RdulrkfYo+ICDn88CDNrNv7Eld3d+kSu4bc
QWskwTYsiuuxWiub4cx5oMaV+84fC6NQdJi9xWSgXEKzjX5koL7J5yPbcO3MF2l04CJ1xJEmCJ0B
8Gk7x0TEx36bPvsURD+lfbozhCe6hdCO/se9qb+vaQmcDDg6NtLVsjhwP7Rih2U7+YItEYjHRNlK
XJP4ukz61xjNT/7Ilxm5fC3NKaWAhDGbdoh6V2TFLuubrNjjVjc303SjuMY0T8J8EeO36KjWfhN/
Wc2/siCsemyW9qZ64010T67CD+Y06/m3+KTISlY9DppNw3fHLMehkSfiDs1xFJlhGfcTXCbokq8i
draUwCVwylWuf4IapsOp3sS3oYCKvclP/XRhmECzTXOTRvKXROK9Lb+VTtnXPtEuTc+siu8jcjQ4
LCl07kODRC+7XJURNgbuK1xfEZ4kMrS7uneKwUO5SLaRRh8MQDqNmGi+lFONbxzriThZW2XECvrJ
PxNNyIh3WgrXFXaPiSPicwRt8ddX/xqZgY0fxsd8/Gi/KUPbK5/VdOtpvmn+zQ/utQhM2Bt8A/33
z8JXUNgc0hfrBEOky8gjEEBpPTG4DL5Llq9iq3UUkfd2TfHiA1mEuAv1ICMCjUiqAc+49oa+zPVq
mXuXxR4dcmZCkO9yBUXmn1l/TAH7LemG7UsAb49qWRQB5GavNUvUdNSWpwSW9rXw0Ad1D2mf4AVV
lTgLcZou9rIBFzFXE6qyvshcKh3IvWm3zuiPeO2mZ4zEYYJ80eUGS8VRATpMBlcAAiRNXkCAUCJw
W1lb0+o8vXir2dAs8a1+bZnbuMZVjR8meDlErgNpz2pRf3qnSzfhQqMmvMA+oHyb5W7CNeazcjUS
J42LUR+yflsjKeMQ02HPr3n4p3ndmDgJMjxa2Kb/Xi+DzjBxZXx3vy94GWDSSnJQ57E45ATNWQ/k
EwJ9+KsKRI1YEXHfdxAEq9Ebf+bYqZqfwiTKwoDKJiA//ljzjxjfmgMbsAUQ01jHrCWvZTXlfLJp
fOVrToHdZT6Oq7Q5pIj8pBBFAMPG0yRNBAarTt57HXfyCjQAC3qC/4dTUU0X3IlmTOwOhJClJQJ9
0rg3zK2xUiAOaXybkcowrHYK/I0FdDY8/R6GdRq8XNO31jXzS/0ym++DBAXGLQx7Dyldavczh25m
d83rs48PahhuxPRr6NEWiKPiWD/nnNUqAXrZSiMaQ+nSTBdAc++vk36yhpPS7cN+40gpiIbCkV/8
WoeQypc0ORViBAehJtlbGlnBlOFsslJybwRLyVA0XAAs07my2UxUHoqKfnB65CjP45rVHHrlYsGr
4t9xYRCmz4mVP3p03DaRx1q7Z7iFsrmWiMVz3JSn3aRzAuuo1/mudSLD9Egn7Tf/OpG2pUNGGNT+
7KKv2IWkgwV6clrV9eswvZcy4UIn+Ur1b9LO1CmM4qVaLg7KuoBvxNaeQ+TeENQgrhX3l4oTaz85
Uf5Xk4fQGoUN4xphtCo57TUBt+V4AyKTt7D7LSx020NdPjrUQi0/q/FnQUYVD1bBBDccN/PE/+jS
of7/BqlQC8fNfqesH5ON95IqQQOzL35MYvYtoYAJxesFvlFyjSNTkwogEnYHlUAIOfphGjmk30ok
v+5OZKGyx4vYcqNdiRGn7uoHy2oMDTIGQIqAr5/yZhv6U7aOESKOsujG1UFmzxOJw29TaW/i4FA2
HDNa3lTOnJ/Wm/ByAuuHQK2J45ZiPE7HJZ6SIxfEhA+8Xv1rXCA8FTPHcZ9h+ltav7jHAY9Mh4tW
uUYPO4lKa/YMktUkK4gUAS+EyGw3/4qdWuwNykih3QU5VV6+Dq4VxuY6Ezf/gj2uAXglps0mlg6+
BQXwl7A/f3YJhDPeVYI36heh+82qmyHy9NW3tPJxS/avs0buj77JBkcwR5IKSwpNCqLbEqGrd+B/
q5IanI3es26cgw/Kh6GfBg8uOFyywAeW5k04LHW++Nw36j9OI91X8iimU8nHT9WYXrjgUYfQA1Yk
ZIcIQ0pwb4gA0/RBTv2LcbTkvo4cOBh7iuGhZq2CGcM1yecWo12r8s9NIkcXN3S4D7bUPyvYCIvA
jp/MmRbslcThqhe2lvlWjZ8JkU/lnos+2U/gqgadDXirJHPDZNeCRyC8wfsp7GAjuQRhSTYXPDht
3Luj+mMp+xDGzKOL/6CtSPphOLR3/F85h/A4e2+jr1TZdsJR036bLzXBGC5v0quh/VS8NFW/Bmi7
HsrjS67dsVLWQnUPWNAmpk4ZJNCAg84UcxMsWUV63FQdOUbKEHnNOCp/TmutvpssFzW7WLMVg7NB
TWZAu8dngMuVNLWOCEVO1ragjZ3y8S0+FvM51FepcOsKBvW/KapRBldTy9xG9C32F+4yGm0MEzcT
cTln8TUrwVeavUOfbfNkPU7vjDVGMBIehOyKQhGTpKBOE7CjzExUBc55tbaaam4fp5pQ+d9iFo2s
a9W5gGVz41Jsit/MoV5iT2Iw/Pf6BhTJTpDvtB8Dc/C2Dn+ZlZ8xNw+XghSHFJ9jlqERKfkN91zq
MncgPDhMdA7a+b/sBTT2DTeglcB3zO4InwsX8DIypkfA7XhdNbaKpD8ZIJzqTZPfC0ih8VfmGQSe
4ocMp5+CmpWyfLkwZLVsrfzD1NnQkQu5f7A1laOLY7ZoWu0V2kmwoYYoCJmFYGkPT8a0w0dGaOUl
X9Lwos5sYuZKEB8K3KXwZY+ofrVf1M96Piv/4vkkdBvqcZP+2etOuQA1/Ca3YGhjOQ+OoujzWPfm
29B9LQ8nUmnwwOrnhDQC+IrLWC6rn238JozuKyHhXAPXemcyjvcXata4L380jYpK8wAQXi/eaXRN
JQ94mMkQyZbX4TG8WrsXrRhcIcIv87PyanvEVCpe8qu5bf15Dz7BM9x0265eewyDh8Az9yyRJ9Me
34F+7Sqi6UjfiofeaYviUeEHSILb13VvLncNvcJcaUNgP9dc9xTsrvnUu4SwmOVrFwnETgSCWuVI
gMVqNTxYgXSuwctweY8oUU8/MXHG26CicTIZdDi62iiLNofMtXxL6Yq9No1tLnU2j5ZRJPyM9D7F
FBz2G55WoqEBkKCQttPnFNrdR/7kJju59cO08PlQpLciZam75sopw4OVLZsgfOgFM8d+z0BmuExk
APeaduDsoM2rcwet3W4ll5rOgoAKM5llUMvNy+bZ5wpnLGYsnOAfDHUGp3oYrYPpSDLwLK70D+EX
IEooYJu3u0NrrhLZadAYsAtOrmpucGCCg5hzPziboz0m4Cz2Wu1LqP1PWjISLJ7amsG/9m8Rdaa/
6pEMyIvnDMcxY7uV5WUHxVFP8GLBymKIurMzhWtM8KuSkcrKpppsWP0xYMWuLV8liRPmpYXBj8MH
0ts6v7QtnGxyhXbrmxdVA5sQODR8fxs6D+4fE5jrCyEwqrF+rCcEqW/zg7cy5KqVuON7HPwU5TYN
fbS86jMASnDmwlTyW+GqhGal7SKWCVK6qfIBcUBHcwYlv6IO4n89/GGrny+Gjkfjnu+owIOkByqB
v+CufUJCOlo3QFhY2y1b3wzftQlJwSFLVNxQhshZFuG5FU61+U9zQ+xNrVPpO8WNAO+5tKyI2q3D
zNh+g2bqQnRRO+j98HPejd8YmPiICS9Yv1r/o9oIdlBW1+xWp7L0wvpK3Kt5oW6sLX2Lg417avwW
uGfZx7GKKblqnvCxZjLLiJeth2z8phx4/Lh5JhMSLgdmUN+xozpnsbrmyXcn3jiOljhTMbsv3uwd
+xlr5Y5bbJN3wATPElrVvvascjN1BzAGhekm3+PFX407mHUD+UCFLiAQh0eJRF/f7ID/kvtM6NaD
0A+AIrClb07hKOHIHIhv825ud/CpKAJoGJByEocmtcVuvpEwdTv5cb5b3EufDJY4GRo7em1oxjgZ
uwF0H5YhYv3sxRz7H0r+hrHpNX8AOgPCdRjrA4lioG/YEGvpnxhzEeQmD5RGhIkhHekQvAs44kq2
VKcWyAS7vZ/kb4HA0dMkGJafBj6f8P+O5FH7o95D0t404CA9ljE0d44KuFC3QAVCy6m22T9V8lIs
WsZi1LJivj4Vz0iAh31LFE/j2+ATlyMeAR89RLGt9JRelPfulyEP7+HykWwxwxRUAhJyTlnfgmd7
4xGeyRl0ucfzw84echIk08YTCjMIpwkfe6nuVdzRMAWGKyokv/lYc9lmJsplr9szQbjyxfN7YkaJ
xFt+lbnt8jWK2KgTl0aSrkbOIsM979sKLynkUcNNmkNe/wYE1sDLi6e5oi7YiVDdtIGDiV0bpzzf
TdXfgFwhTO9sFyMN2TNVPsiKKaPqkiafVXplA+ixOvIjImmCa4kBtW8tVBZ9V1OTg/HgUnTayvin
qchMAFSFwRmr++tLoV5W4zMBgP2M+6+EVbOZixVVFyy7XIUsHI7Bl3UDkjFhjupMtlrJ8kIuIQqE
pdcfp4tU0dbldBwcDp05epBLV4VoEFe/1k19bEG5m2jHOimAyitbO2hG7l7c0yTnFQ8rQ1h0ZXcJ
XAbEs+KPNL235sL+5j73wkhCLlPpOYX0mxmIa+wMAyFNrjTojXsJf51Nk8CT/ufwRp1ZRIwNrZlG
I+hoq2Qiao5YVT4jjFiJ9UdgVrhrZwOvTLjFO6CGHwV8QNYDijP4Rd7/nuvvwdB4bVErGeuDr+lP
cXR+oXQqz2TYm+Zn335qZEShQcS/g4LJ8PKCKUkUMDn0kFT7XaefZtMh/9a2RCH/yDEm4o5wFPoL
qViCs8AMKsUrQQdS8l28mcopiR+EXMEP1hKVThtE4voesFziNyB1Q2Wl8mWpG970iPm3citvKbBP
bPvHuj71+lfW3Wb6IhI8qNyVkayt1hvvIeRI6k8virqO6K0hZ2KC6Is/ZWMv9pC6/JpYKpA61gr0
c75MOUQROSeUrsNJ5WelFXZd8ZiHrl4eTbj0bPgiyKOPCHw7YIx8PUUHprHMROSlPMhGinu0uEeF
vYXqPoDaQCgnMLuNy6vBaNU8I6OP9xQwZoETtqyBSHKkNC2QrKuhpVISzyT+vQAUsegE8nMsMVLt
gdS3CkYpfh30csntsl1liq/JaCok7n2gkjViTH/U4ZsWa+UTglG1j2OqsXdd4yk8313syNaJJOgT
vtMs3bl/jHgzJKSn/l9KfL37CThxpL9IjTnsDir9JNUHZKs171YG8oabHq2NI2ld0pWR5eoKybre
T8v9iL+kLJe1tdqM1qUJKy/QqEr8nOJby71/SH8xkBqMBo/3IrvLS5YIJjz8SoZgqnqREegzjXy3
xSFfOCXJ11Ay12ERLlsvm0BZN7LfcL4oyw8jLdcsFYDKEF4GMl4dnijL+FdkItBitGZB/+sNnR/r
goj7nLutQhuNEHEiMYa9ABcLf2gI/42z1DLo6QcaeUwe/ceyX48sYfBFgxWtCxg2K+tdi79V2cso
XVw8d4JrE9eSNohpBIKKO7bZ+gxfgrWDayYTWEf5Z0WbMjzmyAM54zse9ZUA3vGAzxJjk8FlO/Fp
A+JU6SiNwwir6RDf1iox3ZCctpMhS3LSc7U9TGASGDTBiZsQ7u4AcT//VV5OCH68AazBGBPgMhBR
7ZQzGtaZ5A+OSMsimLvOmRiv5eu0Xca7SH3d/lFqfxB6EgYlWIKy9C0ML+Yyx0E94LZFEQyrygsQ
U3XQEcJ7xFzNhHOEd7Fx8hRkEoZ7DH6gEcddjNg5/XGSOXSOiU0keJ1TMjVDteTpaLXJF+JR79Lv
w4T5MWGCbx1SEljFm9dRHRcXBAfG3fAHcFN8/Yy8BeY3n1aLPChwcTLZEnvcjzrisxFynFpqGVQk
VEAX00j5NlJ4TUcPp88XtxO8oRCgCpcWlph6iJwLuSpl66pgGwBfxZ1x4DAKVPwzUzZVfU+Km4pz
nKCC5iBbzsauNo6vW4dxk5QGxaBq4fG1ixItSRy3GQCAR0Ec/d8Myxh8WCE3jcmClZF5+GVvceUd
lh4XhXcEsPPCVaHk4NiJ6wGbbnYjHxUWu4SsNxmM4dwPZKHWknjs70nwrxE9LqyJAqmTXUY1j+3k
luMuibvVlG3pWdKzZewRop8K9PtYEzEsfXCa/EcLXBzY4q6if2Ea/mkSpwXSujToap/CcA+OGIYG
4zPO7xYrqcxBHnzY/zLVPK5HCgkoPtLOtKeTlQ5yr00IDG/i7CBPtoHTzQn/Mj/ELlzWXr13Rxrj
1wYpefDFY27hcnm3hkcAu+FdDk8cPlifkW4YGnGVyDtbxo/CLWIYabX46ouLlF4n+iBOqXiaXrue
mhYSI8TYYfidDE5tuKRzd0B2OlBBNm4y/iQaDQynrOiNW4MwBhaND4PyUo1p04b/BGLu2Nhi/513
zIOOrbLvqztX+54NO32vun0M1U6+dKhxKoxS3Kx9yZYYHGbOA9IMBZ1AlPQMYuCszS3qbhlWBa8F
28Ej2/jGM+HnxU10QgRAwOP9HF4/XI1FOb3o8J46DJSQ914VeGqVBrFw0YEkbZthchFKnGz88EaG
G+wBV4yHqkzAKAEji/ir5tkjQt3XLW1bYdLlUbH8MD2JDSmTGPQbybuZOZMs4XFx+nC51nNjGhwV
V0I5fqi7Nv0ZD5mDlQ27qWQ9W2YHMqWcTkWXl06T98B/i7EgEfZBu4kNzny8o1F1jBlcWDgxCJuh
0W/k/5myAhW1S5SJs4eNJVOy/qbxqkanjL2l+EqwJe1iEBlyRxHLJUnkxYArnDF9UbdOlSvZPBOM
z7vEt9ZzqFGzAyQIqtfF5E7Q3uKXBKiz/YHseP3bIGcdatRsKz2HFdxbAAbBizep3rZQ20zZlsTP
nEGk+VYA/XDqyTPI+FR+iFUj+IIaWuFIOmS8+w0ThgV+9DKuyLHC65hIG+ogqa+H3BEz8Six6Al/
s7wcSyh7gwXDcCHsbh12MNNGEqbsA/j78JZh6+Pgw+a5AR/FjVGwW5A61oPqtpr6DsInVXXjEKNM
W+rGohXNq3TLhI/R8DQLtsaWe4VhC7hbODOwrH4absuBFrMd6/q0Y6ycig7lj/iMO+toWQeBsxI/
zII76tn8qqovDCZM0wUqKxFhZofAFrJkdyjs4ZNFokCHU1lgG/eTZ0Bjn7wa+YGGp9KdtVP1O1Pj
w2yjonmKkoOTPN71+RI29HfP7otx+ahGTHYwWFVHs3YNLjsaRuLloGsiWAWRTLUZeCF1wcvwOIp/
eAagNQKbmB2exAnwE67xq2T5vLVNutX5urg+6Rq+5hhYTMCvPPDaBOIm4ft5HSpiFondRi5jziF4
iAirReXlxPWlz1k81mfF1aXPkmVQJeI68dq6HLGE5EMaz0O4RJbeGDJnOHZK4F+YMfi2ox/D9DmO
CdknNq9Xug0UF/ES1UfuYEcVDhKe0hDyQ2xy4q3AQEN6Y7R4jTDRrXrjULiK/mCeTIMue76CgT3/
5T9TUJGI90cfrfChS1Q1AYz6GgZ/JuIMErr4yOsnWrGAqdwYHjP+EEmBGhP/1fhTDH5SixFFZMJe
9fReuymUXnm6Z7W5Lsy3hDsawLwUPMS8OHSNbwJLT50QmmvQhwSIy5nU95E8f3wOOcoTHJXWkbbr
0RegZomzY2rofd1kjzk83ydCbxKeExq0M+2HCbwx/2XJx0t4KAaKj3J4yVzDZJzkH63BThvZy4/e
JIhP2laaz4FMNylyWvrD8Jl5Uxo+VYtd9aASR+eJw+LS4Cd/o0gnf59Mho666GeaF6IPjTQgCsKO
+i7le6W1u1LBg703m4feffNEqSkeOexzUNdRFGUy2NdY3DFEaqKzRStcWPuaylgYDiqF20u2qbkr
mP5RnzD3YLdI9X8pE12K3MjPMYPown/DdG5aBqmauO4+BKzBdDNgCdR7uyJgQcamhsLzqaT3ji4f
LJskhjm9VCpe1BMKNuEenYgsG35yTeBEcP/BBhnCMxYbNwl8NdtqjJhfy0ibukRKib64qIvigT7k
2doSLAWGli1Vquz7kJWe8Kur+GfUvJ6usG4NfQz4CEWTS1821ZqY8KklPMglEUp6t+h/hZ9ZMInF
c0CqANPUyD/N2A05OHH0KvjqIuFrqJpd54h/FkDLUeFN5UER9N6BB82ZkwUu4oi2uG3e6/7Cm442
SypSB+FaYlKoAIThBukcGhWqlZ3ulMrhZ73Le44g8vs4XkOihR1OzDVVbDVEB8ZK+VUBd1iK3yJx
mtq8RKXda/m1BBsptg3MfSJgQ7k5RcWhA1GbBR8FlE9GD+XNUr2A29q7RZXCWmyf9ClJJDsuMKzp
KaU13P6n2nScwI3HA+9zgG2/eSgIvogkSdZoSQ3vFjIQ75xFQxoQc34ABhGRYF9076OaOdz8VUQI
mdt/J5Lu8wSgKBoH/YB3s+JlH3pEasoI7I4Yv8LZPqRNZeZIX8NDkHVgp/3FIOahTe7y15wcOGhm
HDr4HxMJrk0/y5y+bq5HYX/JqcQI3jEjOS14N2txTnDTjf4nKbPqVh47GKrhEji+CBZ5uEMVh65Q
UpIUqD4myoKCY2MdvpeVwaIEoBPTdPc6mvnqolfsKby8JVRdVAKBdLj1I37qygbwpYlfktu4IP0Y
uM4JcTJI4ATNYYOuzXkq1pkRvE8w9CyciQbmNhLohpl9JCra+l+kOa2ms6NMyp4jfE2lowj0SJAf
Mv93xHU1oDsWCWnapDsMc+iLwrlBBEnL3f/r36ZUmHPyJg49H6bxfJXHhdq6FIeh/JvioYEVEdM8
Qlk2WRoORhpa1rajXtn06SjWUUz0DXsb1oTPuAPt1zyiM9lHmaTjhJeudSSsjFlwmrJ3GswJw/E0
T4yQCE7SRq35mKfq+KvKbgLzXP7s/MiQKUTmYDBg1936Oy92rPUAlSFQN/8408Wvn7h2oY1GP8sj
krWOYniB8oEg1QSMGeniGfkqfQljJ/4GXEwU5BGsuAflrhPey3s9v7OvWbf22ZB4Idz9/9wgfe0O
i6DNA/5DOrJhCiTaovXw0T1DmNLosfG1ry/yHw3sWX1hn2csko3vpS9uNSJ3pU3k4hEt6nt+prpm
Nn3wJbFySX5YS/b0bKuQt7Kd4qnboDiaWCzh4m618CxQ8wE23rT1x70/pVymG4AXwXxSgm/oUjCE
jV2p/9L9jSZl+t1rV39k5XapXkfTFD2mKBNKF4h49IAY/w4hoR1/42s/LvW6F/Fg0u6CxDnuxtoL
Z1+hZIFysGew4Xae4eOk6i92s5AkbM5UkoOri8N+z+2PHgjs+KF6F2RbILu4krpjUviMnMjnc1Nc
I4m/LuGm9LAgxqCL3JKN2oRpqL9zdypPDPbkmq8SjN3ZiKBl+yPby7sBNYgxZLo4tqbsp6n+Sghj
L9IfN+Kceo1e5/S1j4dLzbzs9cFPDPukFGz6ysFDzB0UNpC9XHMvihdsXFKZPAliTisSxz6f9BDm
Ivicic/Ujwt7GbK/2ySwGFQgrcZL6nZFPJkJPjL6crtVRHskocFanZ5Uh3ur+kdj+/zU4Bt6lXyX
WOvEE4tvyIFhn14oeWpPA68EQPaU0Y+bX43XCdLw8FZtjNJh7FxGRwOnxr+i2xA614oTccliJJ5G
jf0penu9i5a9lJfrjKpBi0YH/GqwCVKvlP/qPacS7t18mjq2o9KOtxHiJy6ONQLKsQJ8Czw3XFLh
L3BWNsVXjZ0yhQJEXfvqRf0s/4n1rifWRExqhBSzma4pd3V2c0ZfmjvDUz0z12B30va8MQWt0Rst
2CxiiM/TLdEMhOyIqMbNA0MGfA5cUkFxrqs7uxfiMz8TJJtwE16xR2/EL8PlxpSV3otaKJ+1jDhy
s9QbZZt2z8tvgLOo6aZGcOOOmLgFQTZOQfVTNsjQVoi0T37HnMmc6ZHqVfhxYliqnKLZWFBj6jXK
2R1xH6XJphpW2Zb7yG8m3mTmq5ZXL23A/TLArn+mY/TBZVLE0Y/gBVWLOhi9O5nxOj+QDc3IudKk
viu4j9CBlI6rg/WUi02Z7rn5KeTu2o5wZE80J70lyiOL9zXQhhEThenhPiOqctHumi/Kb814Gra7
aRvx/EUb1CxwcsueLlO26UzwhL9I/qeHVrTDHhyyc29Eh3mTYG0o7njRlOTxcCohectt83rIh+ab
azs0Mg5bH8Gvshr/IZyQckRjNKDoYW1HA3DldbAJIVLHjOEBdNz0Nl5LtQezQzC/dAqcOdFV/oBe
ljsQuObTOB2BIYYngM58WJQK4QLJmOuxtGNbbDnlo5jQd7scIZpH89oQf6E8FQkm/cUwwZTzJ/2t
DlngCtfp9SZIjrZLJ/8V3vufjIO+wzcI9bk0r+2dQ4fgjM1heJNEmyqua7/NVt+tJ0kYbPAfMZUG
tQy0nSkYLWMM+son6ScDUj4f+sf8jft/BzoGwB/FwH/Y40ZXLQFwOPMpvRKoZ3vXkc/XWnCuudSi
iHzii1A0FIddmv/H0XktKY5tafiJiJA3t8jhXQIJeaOgyEQOIW+fvj91xMycODHdVZkg7b3Wbxfc
XLMbguFuspzLBPvg+3FKIqnoZgB845JpXd8ktBzV7VbyjNS7zVzCZLWfwkkf4LljQMmpA9fir4ic
Bk0Lv1oQm2HfiaSMsxLw6EwVi9PVAM6oLKLc5QyG2MCeX5W/IG5ca6qC331v0uqu8JNOsbZ2eKDs
FcqUdyM2L/H4XW7SR48MQ18O2pmKAJ6dzwncF2Vot/rA6PZYL1EvbbIeLMzTpU2OeohDnYgrzF+g
VGgyWruTjxNlPh74CsqK+0XnGy4XsnGJyPTWFr7/bWbnvnd/qdmiPnpuLpXPipANtlehOmSnfKrw
qrYoxIrZqRVAYdjV8HNRVJLt0p3yv9SBC5m/ZULbbIMQvsVy2MUsEjxBQDLnpDhAb8iL7A9NHWYP
4sXvHcBADktKas+RmZqgCZtEzET2kNHFiTtlyqiu2ZG9ZiEtg2V8oVz/moxa+aI4kUfD6ayfgMeN
n/FJUSVwK1au0fNfAeE6jjAuiSZv0xNZ4hrtcyt2QU7ABAPzSKrazlyHLrDRQ3vIplv+opjOeXWO
H35uhIm1EwhTpRyrL9q5imxCzuXZhj6kfo+sODH+j7bgUesX5R4xQPFHibH4v3CVqkZ+SewYnz3S
BO0+SjRwaA4AAxG6tko+DUH3HlUXZvuYUeVELJadm3dKva5oehVjM+lFWeoiJ7Nck2QTXEFiuIsG
u2IehHT/MOIcuvzVU3BV3GuZuMbM06iPIeBBX1H8Qo2MsOH3A02l3qYgcHau6nNuQyT+7ZduWvm/
rLdSc8Pgr+syp9JKMOwY1U82QeUA2N2kUP8yhYOe/IiUB4ReC+9eL1nFUzZFvuE3dQmStm6xhyxZ
t8zODnX8gr9N7/D5vPkpM2SULuCaOB2YLgW7P4FDZr28CF0iJUhEb37qTYR7/aqGG+JyqgWuvoTA
8d4WpoAX7eVrRC5USza3lNATZ6yXyCtpS8R9skZDD6oNFxLO9uxzPbXhFe3HjwzfAWifSQRcCk3O
eSKXZ0E+5kvCnOXzx98zeZsInbK1WNInlu1zbp8Wsvs5Rjzz4B4htD0WhYoNLBQRJHWILHRbQ2Bl
SOfY5LEteX/J7QCHDDSBTwNRP0F00xzhxY0XjdwrHA2DI3XY9jtSBd5UjvHXTKavBl17DYZJRaUc
PrTO1mH7tdwqbzygBcWoPHhhsfXNL/p8xvzOcTCqp1r/p+JO5Dd7Y4Yi63pEA296zKcOmZX6vOYq
Bmh56rR8LiN58LrpaSjvoB+g50O+RmYOotEky3JSSeGeoa1hQzgQ+DM/NZdq3pCWAY5crYrKBed8
mPKvIZ6lYU9iD3wvVJnFB52eJg3HDNQjfWn5VTW3arwJRxeLETdJSGgUM6Xq8urMUET2FC+F06TA
asFUIbCbsQtUDryoNPz0WObN7TAAPceXdOrK1H6Rt7YtaYYEfJDoeeVQg2whIgGrO8MRme8vxRM4
qNPPH+PbdGI2jSXxUa9+QMjlY1q5Wn8pqxseiv4WjjuWbwZW2qjzazQu2woFx1bxRDj9LvlCF1YV
/8YERLXeGvIPa1qZb0dj2xMIbM5rMCsxNEhy1Ig8gvdh4IXiiRVq4cxHkj9nyjPT1kJ2VT6/Yy3O
heRLqDZxfh6EexxvcvFP1v5VL8JneoyRzUP0Zxspry8aGXmIVgXMASEDuZS+yBHJkL6jlxlNhMrX
jGDsioBi1PV8c7zBZbfuccEUfEc8WSLPXh94DeAddHuv/HGoybyit75f19rpDZhH5lPn7yom9ueH
6yXB75Ev6wZ4BPmV+jQ+f7OvDmsNP0bKGHUbADBFsOwkRgqqPEd/FaU2LJVWbzLaxwPkHgEqluTh
QxGgpms/RE0UUOhsgnWGLOH9NYC1xUvmNn70DwAX91CbAkURkEYofXjqeM7lZ813MAB81s1iWkRt
A8cKUwr0jR6Tq58ssuDIHwP7mMIz+P1PFH/7n3VLLYdE7ShTmEow8lwnG2I4Zgy34h6ksGQRHIN/
vbAbwcbr6blT9X81P2HCmspuWaSvj/zLFME5L37ucXGsu9wxUJRJ+hfLuc2cNA/R5eYiIWslJuHP
i7wkQxesH/RlkxGlOxETwegobwC88RARLiYv2TligrH1fROiqquI6WNfQvKO8X5beeH+yUhQgXAn
24IWo+TVgnoiW4D1JvKZ8Q9NA52VAV1xYumRTxX8RRpZgnaN3f6Dpo4gQnlrEo5zkAl2GNJv+Pnq
aUI9+s0pGx2xrrwobu0AmwzPSijQLzto0ySXDmhvBuZCYlYvw8CPrJPp29Iat0CxiZEwpXyNplBK
GxbRGsshGxfdvgBBxjbKPXxl4cSY7rTmJMDNahzyCDIG0xrNJ393RV9jxLCewR0F6LsBuFICm5Hn
9366q80tc3DpzJrCQn0pb/OKGpZ8mxLCFuIgPlahFaEkD7FT9wKg5mcfQ7pR0bEEXuuib39cxuIh
PvBVj4TJBJXsGjhOY5ISRGoCA/+wDVhgiJPsJeJISAMXFWwyFxVJQgPapBFW2EGzoJ/SkFETYYaq
EFAOGfjs1knLmY+2u17BVTbjntSoj6Q5ZPcMP7QAEN7BZCRmZ70kKp00tzUjuCxuTIDMDyybn111
P1jkMJKmgkHgc9BqIMwHITwzV8CbjXQw/RuwUlbxEvPUhkoB9TmDYhKji1RtJEpAGwylrf3Gk9Fy
MTjjRndB6QQyobnOOBdaKxJLyog9YeWP27ZctG4KQQpaYcJ++fw2Pg82MUB1wRDIWE37GwvkLUWb
SuxohOIpHA8qtpwCPnfXzMi6CRyFNZrFUTb3YvelPmtAr6K8AkSMrGfkBtJSA5ugk3xE8qew5/fV
Bk9ULDZjEUjKDAZn6rLjeq43M4BIg6Cm62fcfXLifC8f9oXR7W/JuCQKngGRP0ssbCEE5Xko5k5E
fNODVsU4KBVWavgo/ZO5zfUaYU6gD4eGPC2s0BpPUfMe288YnkpWLR7b+UjJDZkn4OsNYrTQ4lfr
aKBqKH0wjX32qiokmOa2csr8mAMYFQjG6oKXEae2pGJD72BwSvoCCYhheaNqQ87ev7rAJCEhysTM
lliadn6DFsQSL6xBrc0yE6fFj/HybfCBX6P0X5svPgxMKZl3wsbv/nUIPNjSboTHZTskGURHZWsi
pcyINKXI6pvClm9J/mqzuySdUcFG/UVSUHUyJmO9JGCLjaSiL9D0wuBfPgOK4ztrddQLnFt4EVRO
/5b9SFFvdXbvEZDI5VGYfYH6yMGOMMnKBaXqIKTFZ0nojro2hHuU7YiRAT4me/PwUZ6kl8nE+Uff
qi0xXHzLFYGa6PYI6fMBEFFZmB2ni0RqZOoFyVdEGHSnlssW3VgV+/sCrVIvMUAq1LI0517orsCS
Gsm2+U9IBnNxxcujvA9wHUyHCWnZ6j9G8FH4K0l9JxcGIQ09p8j4rQqtwCHemhEJwXTxPXtaxySe
7JrfsSQ7yqfzTR2KtRo8BPNLJoy14WqUUDAljMaf8NHpJD7wDnCLNiqWSzLAPgMEA4XH2TVBIWAg
lX+DS/SdjF+OVZ9fq+e/V2ngtvxt77fb5mcxQLWMnYjCrJCk5bE27SmTi2Yf4soQLAjqLdUxMBCC
VE8dtsPOh+P+hD4lehbbhpQo8L3nPJiybAi+EfKVyRnHQf7hRe9lK9IwW3V4SBKnw8JRku8C3Tzj
rgCrhc3jfdIlcUMWJMmdwHclfSsobksG+DyrkMzMK1l3MoYOMsh67D0ttxdiaMzoFJygxWBB6hhA
c9TmZMf1INrlZsb4YJO3ygQ6Y0ZPcHw3aMqpqee/8YCMO4ArHg2MCpMGD4ikV0/MyCzJprb3RYY1
sy0R3+JQ8GMg2JvYf6c4sDpmOhIwifJTOFnzz6UjzFg75mAfA3e0pG1GSaJ0T8dtq1p+TdPBl2JR
OEUQOT1RVfnv42eoiOcj4M2Q/pXMgFup2r3Jr4GZx49QkPykQ9y76rwSvar+p+QqaOhrhjNdjk4V
g0uvvAjHg/aKDwLGAGaa4r2qfFR4WHneXxLxDCeakvgO4BrlYinTqQ2Z+uEpJoktxYogHElXm5mr
DvMIuvCErRFK1cEbUHMaGdIxJ3hfika+MqfLScILufQ5LUA0HtOSCKAbMYzoXsPdwjOZI3ddtCaO
f+mJwrn0Vy0tMgQ3QIR318Yzb7npL7poqRlEWAJJ878cNiKDhQv9X3wPi7yYD//ifkkG9iQHnFrZ
5hqhLynlvsTv7dXGmfFHt9qGkOkSBri+p3hK5Zilhz6hSCCBgcwKUhSdwDCRl9jqb33nFNR18Kcm
O5TmYzovuRJRTrC7vm+8fFiCzTV2akKPFKKtCcWd+b9IkUqihrqKey47E+06Vjei8AUxskb9+glR
7MU7vffohOti7MDzrrmIQKYlc9YQ4hY6s1xoHNbmcOiLm57hLVvpMUlq5iqD9OoJ6w1RTPFBofBJ
xHP/2fftNxOeLgEtqjNX9+ttJJkLscH7vZXibxLwgEDwOI/5tiYrIa0S5Dk3g6+5l8hvFl+0IiMA
2oT+tuH1qblMW6LJZVZfWAaU/18yAtL/Nyl4LWRjhja5etghQDm1MXIR2CrpCEQDCi96pb6QYtOK
OBZmrECCN6QY2W5qvm1h6UMIuJl4TWc4ZbgTdRghQOxKZMck/jW3Eig/eD1nqkkreKDbBF8HXAFj
e9GwnLEkj/3aD0taS0jvwv1ZTPNFsFIZ7qb1T6xXre0P2AZ3Fa2mEUE9lXzOoSKoTmc3f6PA7S8a
mw+ISqIfsiPC2FSOPZVluFy+D4VEdI2HOT2H5zUMPJBeSrLhW/sN/X0gHzkNDJ1Nl6OueulfdBoQ
7VM7qGBsgkDXiVv8e7PxYv4Edo5IANCQ8sroSaNTHp0aABjgP614BaRM5teUK6347Rsvm30rbArQ
KAKRnnGJi4hZJbBLthKTecUb2RAJj4SVwgvCzyW9DF5oX1iqIcY/4L6A3wmLN6cugspJtMtBfWcQ
pjxPoWKaEtZ6EQnL5LN+U9tIWHnMucKlNI+5BUXyv3HbAVLGxORQngBOjs9vw5nYbjg7HuEZPgUK
Z9XP9gJCdDKKSe10wWma5BkRXEp9K+f3jda6qrwWhqU0l2kVlxPLeK8CzeWX6y/18kxiQE3lDzEj
9eIjTCLyOVkRJCQtVfJWVLDZr4StexVvSqwYDibiM0AIKBaLmjZDvsoFVRClTPgkRbGQjBSJg4SR
EBMqm3KKOnmmr8ZBVmuNlLOJB7Fa8JxCGzLZoy6g3+VXCs46UKEAKE5IrB1rS2hBVmFrNjvMwEfE
9yIG8bkstQeKbZgdX2hYQkiA6y8q/yLb+nT7jT8dTr+EJXJA68GerwVbHExaBgqEKaxaNO9mr6UA
MQhuKUMghgm7PHUjBXpuT1gTvTWjG3qOyxiyhQdiPPu2Fh6Ee49gFA5ldHXKTUKryanDXZfARwIZ
5bNhblb53Ee0a4DBIZGCpEu1NQzLm5udZoeNgePXoGbCqbBq8D2JO/OGtpsR8n1+0wDBo/KpON9+
Q0pnBn9HZkRND3q9LGCJFt0PXQO1ZbqKQ2on8xzN87CXeer26Q9rWrQQofvj7VBd1Wpbp+6bTnim
VWyxnyXcBf8sQX/4ExvCswEPkJ1xf/QvcKsOUjnu8aC50qTC4dhjdOJM0VCY81zbgHGOaL8PCo3U
lj4FeFvh8N2/N8XO99Cjpw/YE6ppSAuHOkb1spOvtbhApfXm6f1Gs9ArjnZEFTX+Epbv99cepm8/
e8p0x/MGkWVSUqWwQ8mJ6F4FKHgv1eLOu971Fq7WzzpprM4t3iCW+jab6qyJHCk8QgfiYQMlyJ+A
5pJHuRqdCdhnNKtw/ibDNljVzlP18ofq7/jXp5SQYi2T+ZtUf3VMO7Q1GLeZ8kJQHD+iYlfeEXXj
7sM+QRmYhqYdmuPW0pnxDUPsfZJTnWyq7Ov9ywWancbl296nR9G3M6KTCYmZAlUk631GgwRCU6gu
rZVMQhLj2/zjL5sjwR2lspBQwSjnMv0Ri30rfAf8WylJL6rD3F1yhjPjYoL2dOMfOMMsxiS1FsQj
fUYj1scPCxA3O3saK38nnWFfCIsAKqzJ0xDqH0G+EXYjgaER5czjvpHxdU3Oi+RXzpcDspMPiWdo
BKc3r5QnHTZpCwTwRseSpBJistliW4dshSV/W/HkgIaShFIqxC0KipBZV/8XMJ+8ZvumOXW8lzWe
g9tnKsVpLGNcQiZMWkRqVihbHrIpkvqA5MQXGOfJuCVSEz6RjSCcbX1sahhFCP/L7uYtgXlFdr7c
lgKi9N/Zk7AZlDnBtnAq8I4XAV1c3gLeTlt+tsOE9BFT/7ZuxXcR7jng8rK1Os72oLxCY2ksq5pH
4JXGFV078MnP2L9c8Xewj0ag+rQScGOUV3RDQAQIt94uN0+w0G/+sTaRTCOI4BaOMVoPC6n7CXNe
IcL2yX57yHSECMuPirPFvMDDahLC6VtLZj/HDM7ORuGsl/9m/ZpDiBWa5Rj85lMtY+3JnJeTCqP7
e3TRjVPyHCbMwBJXKOEw6OriEN3fBmRLJP1gcq7iKGcb5wZLxOWAgh6siMhhp0U/4hEdzQDJFWxS
X24skbsFwjZk9nYj9rbF7IynYrYYWgLqf/Il55e5GNc4loa/yIHRybYiPFBmgSSqj+g4oLKuLcGk
XNYWpB8tmTKBUrKZfkxA/DUJsvFB6pdJjzytWRDIJLY7qecBI6qDF90qxp8yWLcbxNIICeyAmdFe
+8cfHC3dteJE9L296HYrw6HRhjXDXGhusydjMURAB3myYJNPEPxIq9JcJrR/cHM6ybq41PoRUY3f
c+5tEVEssmin3XmZfFf3cAX2IhbjmPLr9WCXoHwDrS02lUVvKk/h7UgkmbTwgwj/teb0eBHaMqC3
E6lmwCurr7Cf87KDEjDoJs2zVK7mOr2koKwrnEYHSbnj8AMjXVUipkcbrncqg5VfYbAW0aePS6GD
rcV78gt6zGLEDsAf7YSZA+51x6gyvDrlTEBdKWyE6plm70VRd26PepfB4CMeWijKSPjpjX/trNkM
0l2foh72ZXJJxaUiyKj62fm/4lt8L8phDiVNKBnqSRcGWBKPM3/LdJGJU+pZ70MgnrKGDXI4Jtm3
UWxIcKdG6FE2q2y4ALEhx/AMr3l/ybNV+l7Bekl3baDxQz0Fwl71t+AneIqg4rBoxBJpQJ4ul/Oe
ZXiGsc7EPUBaR+7m5tm4E89oBncZ66T+WbYUU76vw1/2A0ydht91/xfqXiX9KNGChHmf7uz4vY/6
e873WLhRt8Gl5YXYJEy4r5mjUi8/e+BIVt1hV6k2+9qrx8Xb7eWManlzkbJoG6de/60PiEFD6t6W
tSISi4B6KFxHuMYiC1suuk1UqEwmLQY40n85Wxtg+dTFL6OkX+THvZnZ83O0mNhKzv/Y+EW/0+xy
RIqNSOMd8//uQ+gNmRnqIdRX+vusJAdBP5RfRQ0Oia0PkRa3NWlwySKgfHcwbd14Nqi4Ikx+HKvT
VNjxvfDx+4waKjcpnNmCfwBbWk0aRO/s4QfVyfS25qccclctoKjln9GKznel8shAFZ4auSK0z4AP
f4q9ZOEnTiCSPvFpgu2bBS+op9nE7AYHIB3hRv8B0Y7jTsH41aEQRjwxqDbLfmT5LyI8wMWat4cg
M/jTJmKr4bs2rCtRUe9EQR9zjoGFb5V8ZBj9LNdVcNSGn1E7lUA3vYT7diVcCRJbfBZCcewwOdMs
Rv3A+ysn8uGAdwb1INmACPqVVbr7JJDWtM7m1j/Si7AhXQKCMtuzXGGXcpPQqSGhWV3iE/IawUTd
hnYGyUGJAQxBRYYu9O3mBE6exWccXshRR9PGSvB/AsDuk6FHWxCns05yt/zXUlOrrcp6TTxYogBZ
tVS9W/6RhhqKsmanRIBJAIW1lWMI6A6+KNU9XQnEfybHfEblAzOCTLGodZloiW/VCunmEh1QIUTQ
IBw2sv09iRnBUw0s+oPaS7Mm9ZiDHCVsnV5G/DLJ7/S6geN9nPdsO1NPEq+4Olvl8Qb8jw88/IoJ
IJmTckBObGR/rszIvhs4I25hcjnCR5Bs4iuqP8iIu4/t7UJMk5qiiiUj1AtqW1pqvzV2Xjazvx4e
kH/OS+CkFDdSV/JwMKoHKz0Gs/SbSqXx95W5u5Jvf7Jpyy/JNv6hcke2vlhVq1ZxFMAeYUqSFa9+
tWHQYPW0fZdkj5yAZhKdSH5AvYKOcAoFWAYLBt1UIZt8nR7b0VaF1cimHJ96uFF2P1fpd8wrmQNB
6yXhSmvP6TamqXWwdP3ZobZQLNhdsziL5Xn2lMZFB5w10/fBBNYhVtHn5ZbExI/kaU9lcEP4NHZp
86+0EAz/lTCRCKdoiiBeik5Xi04yZU7U3RSHkCIAVCyF95GkFDbM/Ko55J4kVuhJPwzNPqVv3Y+4
lu6q4wUrBPgIq1zz7cRIW10edUH2/N46v/fVLZS2GTfaxqBeeEu2SbqkWYhIJucD0z3pl5Baasw4
7Z4IOMKg7WVAmwYRAORomYyARCT4ZIOiTIG6nvSDXF4YOABtCQ4Pjp+zfkNQK3J9TSgXu0WACpAI
OlAayjSCKR7AKXZd5rB41s10s8efjX95czjqkw/t3GU7xNUVd9ZaL0gtAeagLemKuOunwRgAzumW
/RWrCvIxWNPNKHoAYrJTLthm0NLzsbJB8d5n15I4/jZYtu2azqTwKFPffiS84L0yZUvjFEX3FLP3
JlQCOKBdfWT/Q39kmd9U/QLDX2RvlnqYZWhZaklWhJ4o980DwA/jqk+uFQaFzDOwmeu3jkxd4QC5
9WHQmefYJeexjasuBRNC3kDh+2O6UmFpxJUgbINFqXuh75nV/2I2ba3lT+I3aV0LvErGT29TSQJB
2wI7whiDKTBsZiQFYEvMD9S/fCAIyWH1WyY2RAIfBwHitLHvNK+uFqmB+wid15TxYHAPzVuX3Ntt
mG/woRzt7b7+it5rP3fRaMrxCZslS1JJrST2xP/Vat0jTZakxpH1QUbr9UPdx7tyNG88a90WoiK/
DhyGUf+Au9QwGKEcEdpTJC59IuDkF7gcS5pYo25ChYdmwpHXU10FONwZ7TZyKGRos5oM4Rc7JRtc
eecyMKd8W5J4SCDcz3gukMGKxVVG3U3Onue5NFQF1VNZMZHPIKcBZYLh0lakR1vpoFrdj9JDwzoE
nUyaQojqXn5pE21tLEt/nzcrjbOYwVGMHjnfxVs7AeubN5NSGl1dDoWLY79KFv6VZDUEXAoSlhXk
GVc+QYOpkXHWYu/he2Vf5G3hJIhdDtc8xmSOBVBe+SugqqUpnEiYLVt4trVy8ak3/mcqSyJOVTda
DOIir+6N5oZkbT2G6gIvia07w2rESAZgu+fxie1llbuRw8SaZB6vvgFQTCLSDsw+5Vop8Eejw0cX
AxPnNexu5UoJZIfPv9q1xb6Xneqn0b5DipQrcGhDmyIACmWu0hufYJVwq5OKToT1mjWoSlc4uqZB
vYI+REhkLAjJYlq1yCmbcocbnIBi7gbytsh1q0NIgWBd0zBbuZigPhoYJ3a6f4TdWUKIXJMwT4wZ
Fsg3AVntb0feJRkOausxCTEqpIAc8Y3shuKv+9uOrpzu4aKR0sGjxqXXDZcClWBPC4ALYbmcGp+b
+Hem7WfJlGUiszj4M3Krtl0MyIcJHrkE+XiHavdv2dj5A1KRWDyaouPiWTekxt8NvuLJ+CaS05WH
MIBr4jtwzPhfUh3hiGnR4zowARMZMQlcmCWk7Df+UtVVT+iApb1MnlLaBxj81xELfOsQHqlM5MFU
KYZ+nVXl3K1z/tgzmKD2elNJRIoWufnAYqAKkPwOLC7aXYVIGcIAs1XjjTAQJLlzG3sMjwL/yV2U
WpUOp2Eb2gFkID3icUYCGS8RFQDr0w2h0myM2o94dJLnpvAMzDv0WWjXHp/KoV8ik5qc9URN201x
MWbL/nugRKEBg68O6l1AK5u5wZfOSeDrK2mjKL+TBXz8prCKuq8WvSUD20W9MCTolnFG4f+uvsts
EShz6NgBJyA+Qna3VeGGq5d+j8p1Akqv6LuOmZOfmRzlmuy/cxl6VMno9a1riWFe8SXHPIbEaQyL
MiKogyqrHSgU5wsaNuDZG3puaBA8vpTtkleypodVbbaFcEHuk4KgS/QQzWHtfpP+VEcbmX4ovIUQ
xOXaJ0yFThWyOIndQu1I7tAxeklka1Yo59/EWazhU8PizgDHMw3YJconpX0MHHnQuSsW0NzcpnP8
QMW0sbUGvlLWYgNjlK5N9oBcgrqBW3nB5ZLax0svObChRIcod+YBA78kkY2IgSTEycT04zUY9wib
Wjo3XSJxCKf87g/5LUjxD9pdcUVUpfcu3O9hdk9s8yqERG+CLL9oJjAcBZPCdkZZfESODSxaqz3N
5oZGHrDDeO+K1T/zf8EMMaOIEWcns1kKvdN33xpMGtMfxCoSzRUZwA15Q9r17XKQp/8Iwtb+3qUD
HjKnXgPoj7eVqLH0oV0wRpJ2S+4ExF7rRtK6A/2cE2lDnipQtQgEJEONv38qSmLfFtVjVNNRwszJ
Zbw6JgFWYHyZ0YOlE74+ZVU7kp4xV+mMYy2hTGxtLv3LAKjO/5dY7QdaWCROxAy8vZgmPjQWDcJM
fgx6bshRLCY8FYCgoU5YOPk/XHngMCibNwyuFIWOkwqU8ZXAR8e4SW6zZORZmXfqg/jC/EeKzR7G
9Aqw75rbOwkRbOLdWrdnC6CLhD8b6hafGBmCFLwQnoSfla424vBqvCSOTEiLBB473a2ESTTgAERi
O/xk5EbUz6rkVwWuEV4TZAwqy2OlI4BwUSmghsAWyZIE3Qqcyk/Kn4ShIFTwA3nYcUEOSzvrbCQB
OHUibja4Yd0FL79iMYLhmn4yClNBjqBNME7ge/df7blethuIlT8kdkwsyDuHa3eV3ZI7orDK33ED
2zG8ZBTuKI3ghZ4k1JDbT1zThAuhbEM6G2KvqeB50VG+CZuYOfwmfUE/uEvw/AcFA6l20IOtjdpU
IhtGsnDGIx/byFT5hC4unthStsIOMhim882q3tlYDvg5/Xz6jMD6eQJme46tPVcaCCtXFVkdM8I1
WMVEB+HgHi9cg+bowLBM2Y9BPalVHSnEcYYH7AJzCzMZipzOllkhpt+CjiFFozbR+dAzxGSArXFF
Ic85xXllAegxFl0nxTNeeJcDb2Es2UfImgs6CwpnShHZ419r+Cf8KZpwZMwoXWw+BQ/dyTgioZL4
ftgiCaKFSdk0P+q3+A+f/STMzL8DaY5TSqQMlb8Naey9/sbLeqw8l+xH6ghrJ0aOznjbIPiA+bIC
SuTuQMnAM3zgfCDlF3YCmoXhsRH9kNWgzdFA8UkXgPagwbwur2AxkP0sLrotNsFneagP3U/Dz2ZJ
GOsZaHB14HCjbYsLE4cqIX60XNX45Na8NbjrkQ1qzMNo+NIv1l/AgnwP+A2TBgg5G8iFonJyzpk9
s5BRpIDbJNMqFKhwGwg7bfr7uaOxINOPjcIdbuP8xu1Vo3IgVd2qD9QGAGbwaLgktVg0L7rFnCQN
whQgc6OXcanW6Z7Ufheh1VVbTe8BL41MpMn0BpgJOB7yRrv7y46yiwbE7Tjxmuk7rRzeQKrcGe5u
TO8h38crvE9OhnPFRjMRM9bnjkB7gGWalmC+dKRlOBhczh6q6TI+DRCFk8S3g4aVLVRlLp3XX4zy
nFB/DHR8vWVxlkSv0+fEkla/8LfEEkylqCdjq+EL5EZBZ1W5k+mEx5CIAdKxPqx1ZH0TiLNgJsZU
qzpcuXXtgDbTn/jhUHF+eGShwzkK2Nn5EWOE3Aip5gbRfvxw090A/8ppQHEW2YiIRMkTJUaCSVEC
buVTRaLrv6CXDsWLgwEfcX7AZ+hfkWqCMdEWIGO/pWaWk53YWiyzFAUO/KCspywmZ6zFzPE4Whqy
uubKFRcLmHl6lP8hjVNJXpqqSiASLKIIUN/PIhdhyQQFKdMnp5fWDHVrvNRKp4IipRxvmEMcg1HI
xI5BB5Y2JbtdbBk7ur8U3NVEE+CISAgrdprPsjDdDykNuYOxmhebvC9W2oAOImaawGFPRDUNAw2L
A2o6HRsYB/4itJiRWyE9zmAW+FScSTeEJAPtA4obGlojwu1Q7bT2FiZxmS3MgwCbtTw2FFnrNi3L
3uzLOI7uLb3S68a1ngEr8+ATMF4QqMRZyNmDSD39kfbpJklJYbUNdMVkjE3UokWFFC88nzMuTS5O
E9CbY5ftk8sYgfSDabs+4N2YcH4W3ReE/nAV7T3fG3GVgG/DL3IbFVjjRFUDzA4faqBZwF68dgJp
B6RVY55WLXihZzTMuXEiMF3yUDvEBQB/HEm8y8zePk+YK51SCrLm8YUu+jia/3a/+NhpYjUYsP/8
B3sn44V/5D9Zu7lbuEixjUJhmE/9hkbFaW4yggi8n+BTVI9iZMPAzQuKZJ2fakaEAIT09JSMudPF
5PCTKDndhLzttEOhaDAbJxRtQ3AATvmjORObh/pd/9N39WJJjINPOxPyGoZiClspQe4t8x9EZH6H
TRkBUshymqYbS1/EU21KiMRxerqIy7N0GqbASudc88mXgrjyXq3hjb/I87TbbQU5tWDm+Ja2wqpy
zEV/1ziKYVyZZz6I5zFBEjPFNWvJv+p+cFIvxuVA1BRdDz/4H4WrfzW/AU+VP3lD1DW5j4vmqs+3
kBU8IhHc9Pz9q/yoT9PlzRMulCYtkaHj+tO2yf+PDd/GB3B4Qg+Q+3HwsPcRQURozhFxIG0Z8+Qa
7IQVdE213LIaC//ffITEBdcK0YHFUc5Rxuc5Q9QCwoL+JF4g1eJ/0F1MDYI+ihWvVBy8ZFONYEDa
IY6ZykEIbVKOR2DnsOAsiMYFdzPKCI3u3G6NyqWlSh2/bIUEn9diumpvOqJASGTGBFsmLhXCmpIw
gt1I9iHmMTnn/kN8z5zARLvZ/xrQXd5IpIrFSIMZFA8ckzDZmXjL+YjC82fDBejZ6/o+DHaW2chY
MrRPZ22bcZST0ysyq5AbYbE8o40N/srKAswm0wNXZKPSzGflXBaqHXMo0E2+HK4YwTbBSjvQg7lB
v7QQiUIc1/WayqYDrHxQcMDg55qxaM6LnXDxeTS4q7b6zuvu4WPSoM4HvLU7iUfpEf1MkhXy9640
Y+LSEFXXePpTZqv6zUk/+cHopsKyZQl/nHilyH9y9ipXwocA+fFEEo9GfsIK63Mirdtd/ReykLz8
2kqxx62Em3pUq3V2oVnImbRI+2bHpnmJn90J8rWMWcetfB+spSupDAJzF9MXVOKrkdflftjRLLUm
XoBsQPxTEFkZeZNYOjgSqPowqARktd+LVDvkSxcD57QcxzfdLU68QDxvfAbA/GA9/N/wsOWcBn8J
U7SJVvBg4CaZogVLfNXP4Sj9lK5A/O+qv7E+3YIrDQt0Q6BN0s/Bt9jNj6yKwz9oYaq3Iljza/md
HYAMi9yO/zidSUEFMQ4GuGCBIkVuX6g3Agaen9ZJfQtUYoNj9StahL9MKdiJOcUZHZD4gezR+uVf
xC8VQ5OAJrP2hEuw47tBCRNyYuMEAeoDNCW4lp+dM42LkjEYGiq8AwHy0WqNXSU2ERs85kg75uo3
Zyh5gft6D1nn1t+ERpiO4MYnFVv63KjtaGvuRupsuqnUNOfNp97nOwSTZWCtptjg0xw16exKHxbS
sAgEiNZbeGTIT+IsAlYHFL4I7D8O+pYJ3sDei1qW2+VcfadoNaZrBq3Y15QqtqWo+5eTsXjIrmjX
h/osTewaoBZTLvJ4/8IMx8fFdc/AXXjn4NTbxZV/o78Np3IpLgqvWPGoAvqTSHXID+0ZHIeRgYjV
aVwh1IPrCs21YeegTsgAWqT3Npy/6E5jF5vD8n1W0TjTTYB7B70IYTeTb03m/SPlYbvkvVDuDBKE
Losn9AM7f9E8GT9jBi4SCef1qT6mz35XINwAGCPZEtnFvF+Btg3/cXReu42bQRR+IgLs5VZiU68r
lxvCTexV7E+fjwECxNl4bUkk/5k5c8qqg6GiIxlfbWF9TdCv8blCNUDVY0kDCYVO9fbvK7nWgFw0
PE+Dkwh7XTh3Gx0/1Tpe7dONhRM0J0iGK5V01HBe8pBkEP4Lv+a7vKBL++MYSLhr8bI5NpvRTjHj
g743guk+9Mf0DA7SHtUhtUzfsk/f1gd2KSiRSqiYn4sZLYyrFKOHpEcriCPOxNQMREAGBAYBlDHq
NrgxXGba63qiRPNJde8sLWS8qGIHG0VEitTIqduPi/OJ2wgHgBbMRfIr5o71ZdyTRupxCSUISDYM
DvgbSzYEBCn9C9sU3HfQiJP0J5C/YcfhRUG0ZH7zNTBPcxBbtBwMfY1G+592iN29tl2GWJvZsVF/
mwRrfMT4uDel/RcvvsYhhEcBAho4Y4jYkEtd3VVcwoD2ECXBaNeRXdDY8YlI7qENPDrYPfXvsnil
XgRs/gA006sk7qt43yNPQ3dCtAERRv+7idHV0PVQenbvCQDBx4AjbLKaRIejJIF3A2o22nL5hCPZ
3DlhZpJbZScvyO/F6fyHF69sLPuS/EXRMqPqn8PagML7WWw6hSX3glZDIWc7B5zbNge4jMy5JCV/
VlweCiK2pTORJA5mwdDxcRzW6dLl4vjCqeT1pm2UX7bAZHiLsifxroTOb4PPzsLgqSGo3YYSAsOW
+0PdkqsbvhmTW/zWR1bM0Q8e5+PK3MROdMNg125+zNfZCFyM7GyaCaI09exQEaBEEKoWLmYUyDLw
J4G2uuoShHpwfl5EkH8JEbh5+o4Xrj5gH74J+UbpPCJNpaOxM3qVqmeb6kPeXJvaReT+UdoPvYel
qHP3KyfTmSVt5etUkaA916axzkmQhdk2PAxpV4yXls9Ka86lX34BVDQp7jag2yoyHVeU0FLuXm8V
W2+6jVnZMYoLN/yFhX3m6cGa/DzcH9DDmfbiFLCc61P37PpnI76Phct0FH+bw4SpjJtKsOpPJLQP
c+NpEIR2nXbA7i9xhI918a+KtsmnTqJT61uFMwbvseH1h2QrDRdtQPzNdqeJf6PxHgE0X0KWizry
4vEJqBe6wrgtB3BE01ksyBrUnm/N5FVsvLF0KMBuiBskpZ6VYOHnBmDKdDVoH2aDWwCjbFYTlvQ7
VqtnSnhIdM/wNSKSfh0glk8xXV3t6A3xueJGJ3bIVbXLLN3K9myqB/Ko5g+4JRoLWKI+QnJAcdZm
cckF5OOOvJqLWaMqEKHHn6RlvcKW/0CknTpt5GRr1i6pldF+PNcclhubbzxGG1D/ZdibaSS/f6Ub
PE2L5J19+IYFG14l8icvSeFkQbMEFyZYhwBfkGwQlJEqqHk4yZckP6i2ujHvTGO9uSKOhmMI779S
cbWd+qdBcn15C8+ks2ONs2Sd3Zj1WUNQbHBhCCHbB9sE1OeprVQUh1BNJZhQHuTxsCIcYVmVUXlR
MWN3qGM5Rj4WCwCg3gsraopljRzSJ/qawNaWJNkZb/H1Eteo43vcorKF5GKz9BT2xv3l177oD/eJ
jImAt/LdfKp+gxBtpV5HqGLf05VJJvxkp/w2g3Ky275Mh4HKZd163MhX+QOgoQHfxlb9zhMEECM/
gsULtMZNFn0nXjizLbX2BAMaMennAcoTF1J1GcOQjnAoanDt8EH9ZlycsUZnJhwWCIw5mhOq2NMP
0zDHmIMlkEFdeLkt1MUYLYovKxuJQAOEP4Jf4R4I9Wux2idWYZ0wZatrCMW8Fe4+7om8tPvalqCY
AhL3blbDuXByzVN6x8B9B+9e9BdceHtkSdZeR1IP7r1+Vk0ILH5SnGbBhXCk6T8gEznXrXPxt2ZS
pXGs7gJM/qeyGUhrxaV/FR7NRby0zM+RiG+MLcUup0Asu0rthaaDdQZmBxx1ZeYACEMnwRSwZ2Ct
HBgVNLa8ECaO/9vnCJadtUPh7CN2uQo/KDegW1XtGvuKSCMdey8b52w4j8YBVkYeb8d2/V25HPas
lEYd/eqy00016jg6dweWDHudcvQZOicwGRzZKQlOZznWDsVsne1o1etpa+hbmfo2wHZaE7aW8Sqw
GiLUqWOL1tvc1RTsVEGe6GFJ2SY8TMR+2JXuAdvIQBvhBsuXnrsJqA5WMsG7qY3aZMlZJBO79LHT
olHZ8LNJZZmnvU6Qs3ZKh8PAcEdIg+UyKIdkfQwHWT+z3uIP+C95mcnG73jYlNNWYvE27TEjtZiV
RYYb9ofdv8pcbfgYxzW1ACyl4sWu8SfD/AJrjeVK9MCT2xkrFNUnAS+B0USR/4aDeoP+AmIqk2k7
20aJ9NblZWY4MvPWZRcrhEL1u8Gf3+gtgw11BsSdaZkhAsCcbh9AGRMA3vHyATDdrzXolTW5driD
YQy6gCu8mPqTXmpZ8a97tExMQ/AmRZuIL0wOO2ud/YC1MC1xCZHwYUnIG9L/eNvMUTr7WbokCNaU
LJWV5SoD/qMg3wC5cG0EpwFx4BS7M3kw7+sjt/SK7QZ/YyvG6PhjWtbxKevAniBszrJPhTQd+brk
0mKlf3TahCJ9EPHIbTnzNK6Sn6ImogWMCAnwhq4ULo5Z4bDqj29h5pDgN1+QQRy8lu1H8c6tKbS7
AMBweTay2Anp/TBEw74PpBclmMAYxvKKu0j6nmNUe+ua7jmwXdgRcDl5vkoeMU6bGos8h8wddpMB
VLh4gfaYf2jH0dGV6oUcT+ZayKKYugRewa13wIzm6GKiTnqmQlqRi4EG49Kyinz5eL5hpgVxEbfc
1uX1aBVCdGSTy7gkvr6DCN0K8Zm54LiveGPjoKJ/Vti1p9+IFJk9EJ/ynhbTrFUDZDY+cvN26Pzs
M5Hd5JDeKEGzBiPoFErskG9AtshnkKQwk5Ep/uwMmjhAVPjxHEpvBLdLgyMTD2BbpTenxzFkov8d
+002XAoJMYffkg6Cy27m5YETB8iY3BAguuJTZnB2u2Rr7HfSV1N9sZDNkkeCXA6pbLBidbbOG6go
+Pmtm2FjYvXJglrxdR7yjp9ph2/pd9NvDPX4Gvek1MpoHg1WBWuGRVJtv3W21nH4XtgZZodrATUK
T9IG9QsIX7DBZT35wbS5/tcRH0n++x4QAnjrxlZ/r7EVRTamHnZFfRclD7oSSYk4osEEwPohm/cb
VXBQNHCJF+ok7Aya1wBYCGPN/ymJoeLSqTDj11cF2O9R/+9JgdEF4opFuUnEKxtHmHgB1oHrtN/3
lKzP/my981smE3+jxXS4wEs7ctQCuoyDEGRZPpCJgkJOPEBfCZj1Td2tpGV4HkkG5Ga/43ceDBuD
VFU4ofS6dFqAe7krg/xHmzGBq7lJPynfbbOcR6+D+i/F5VBERLlGshSiyfliRotINQxdhZM53HLk
1JULlz49CZBs23UFnbvag1PwEEcDhA9s0pfgQujymCB2osNKLsG/jSUd1j/0ZvXWCPds++NwE4Yb
SF3ZjXc9yd6L7LjxglcfDk1/cuq8Jo8Zcw0mtLxr07Bj1oQCakapPtBn00AuK6SH6aDrBSabE4eQ
7/JNlv1S9vEoozXSix2TuqZA9HbiXTk6umYHsKVPvED4do2Ch7gLA90y3ZaB23DIwy16fFfcDZx7
4EK6w8L9Tq+ManAv6GuQfjPnp+x3Vcdo/LjFwZ3EY5faD2kL1BziK2Pqo/gZQ2dam58aCg+0AROp
0IgJgUms06B8wFedQA8BVzR/ppO0DwtvEdWlb06nufWrs/LO4lhnVcNt8qx+cJSPTkZzHzEsaMGS
OQAWdJMKm5uOhLbmBu83ZJ9Y2Zz1ebqzeERZuH8zuVAOObIQMTzQny+8RVjVZPnNHkQ/gBqvlO+N
9Y39TPLygs7uPrslFtHnp8GnlbMdMNecuHEKT/t7Py8uhIAX5BEbdmVcibDEc2cydtbsctsQRRk3
1yq79uFnXH9p+bs43CuK1PmEijSX3qfkB+4v7p9c7kghVxJqaL3lTIUiAgu5lY6TBOXhwwKUKMa9
jDU4sxta/KMEmwd18LGKsMo5YnWFDNbtTznL8ci8Lg7UNFeXUdvzJQoIjP9H/UsYnxOu8/34rHGb
ljv4MDvJACJ2NQxOtXuco/3gVSxGb21zf+FFgdJVvDV651aQVHWMYaGMGuqpC/965Use7lnxHnU7
oyBSmk0LFya+aP17gjak34r1foxt2GeKW4U7pX/vzN1sUE7BDHoYcX0xrCTxJ5ZPhDur1pmCApHN
7L/hjHbNkyiG0DqH3GqJeQiTrSj5Zn2G0ThkRB+d8NedsJNnuyQKMEKPUJfEbg+XZYjfzeFKjlsg
baBE6pDTMZXZ6NIBdAonW5FD4IxUFDLdNrM8jnFuWdpy3XtgGF+p9oDGGMIAcVdX9ETC4BpUeTZl
qb8opX+gLUvBpTEPEJsoy9niWEebpPmAZ7lbZV/Uex4tAhOK/P2Fw66DJxv27KkHm6TaKsRcelFx
IV2unLwASd8Zfcq8F6pta90bvIFvnexCkqB5gDszFu8TDc2OU7G+dqUn9h/Dv/DKh6G2n2wERQAh
VAL0DeOWp1U0Hpmxm30WjfMuS1xISSW+AqlTg0v7rYw9mBcOB+KC5fjBOE4wiL7GupFWlj+biTht
T9J0ldAge+hE0+Fm4icaqrcp8er6HyLjGx1U3S/LXtohWr+0PwjxiSTI8vVLCjstLO1LiWnB7Lqc
TyI71mmn8GSDnzOiK9jcfYa9AzPIiNxStYFHaODoilGvlx0UbbamK1y0PBzl+OAXiX201/QT9xu2
pkCzde83UFvac1I5r95PAlgdiMOcCqCvp46+Y2tqx4QstceweQ/UayEdEMlMxjXEp9E14SilRGMQ
937rpFuSbCLuoRS9Gbmhr3WMeVBmh/pP3m1ZbbX00tj0XuCiadk2le0qfM8ewhdJD1DXJ6i2Vq2w
WebZtGw5gJeGHCdwypBsTxi6ZDicrcmWTBdEK0ZFlGe0xPZwBY2KjaWLXxpFti7GJK1U+TMIMTtY
E/JXIu6TdxP7JTLO2+5N/T+5vkt33MPUH7Ac6YCYLtdv/binwJJ06pfoU+JDnB2pS6ThMIOxHRTx
M96llnOIsNAJPURXXB5MKfvMNSegR2oWsJmPFL1vDsmvuPh5idUZRiMgHXQZdmkMbKjEl+hIv6Hr
4gyl3l+RuHDWcTwbxhaUHW4mzSyPe7wuMEMbUaddBz6ZdfyZYnEI4ouPS0I44/8OQEu7fK0vB/C6
0EcshYoS/hnjTHWG99Tj6GNXRCWQccPutqj8cRl6IV57SuJGyyachblPVdJMjFdcdcnxqQefhpw6
SW/B2ns6TDT4bGzUU1Bc40/mIWh2OPwMf2BdsFletD8r6o6GQghFcrOOUldYPMD2CgfvCt5cc0uP
Ii7J+bYeHc6tb9pe4PnR7lhNQpWTzA2iBM5pmgpoDD+juQ0mz1T5jwUvxlW0OOHUzVv54Bvg7+Y5
NzmycEQ127g5ApXRymi4lWBSyRaZreRoG8J2LN9LRk02PN6UPBrZB2tbzpfmzPlHewD9GhokHTS4
sJg/QNI5IQyKNRdAxexMfEJv7VtYvJgerE6c7i7yd4AmRJt8zjNSsAbmFmIM3Z0F8uAyyw/SI356
Z4o6SEUffyFoIsESEC+Exxr7Tb2dDsKPqKrszA9YHaPLw0CIjfhxtBb3Y32tuewiX9gnYidb2DT0
YuEszBfMk63NVLGE8Vsc5PAe87X8E28LaG6YrzAeQP5IifXGCDTBk6XdwLc7EblDdi8fen1hM12r
Fziecv2cWpdLDWc+hp7khcay8+ejAyMnA07mjhR9gZsc7lVBdfTY9mCcXIBq6zL0IzL9bOM7JUVj
nZzMrwDTuCVQ7UVfSRL2CrO3V300Kj8ztoThMajgEsx0g6cgb05dLCLQsPERyvIWsZWm+dGpbI60
unAKpN5z69mTbPlLmgnGXt4bW+V4RwzQuMmL7f2AvtMK/vFjGXiwTaO7YDxiOQAvh2pFzBAD2cuf
NTALj8GFTlOoNvkMCLch9pwz0eBEJ58S2GqFrApeHZAz+lkwXTi8zH50Jc1Z1UHuCf8jaG8tyHjE
AnosAk7zwavE/XOpze0aAEOKScpYChuSwJKwWDYqH4WySvbxP/Zlay7llDnp6KtksDja23hjwq8B
Fsp1S1KZZt/xTCW5OdtNhNESTetIg4v9GHKp3NpxEsz1loma5TCkXI6Baq3K7rUEQoB/4UzKzkKt
x5aBjbnDRyjrC8MWdrBF6nfIkJqNT/jOPOaUjs0I3gOVEtVtDGPCKRVgx536weNDSZ5QNsGjwRtD
3XPFEOiJ3UklaoD5ghhxlQR5Rwz9V+ibhsMqPfbRRamkozT6Z5auqaAQbc5xuvQKaP5YUuGzJcsf
dfZmiOeItbqA0dQ2QE9KTWeOBiiJNrniqp3NoadWrskuMyXrxQWogHBR88DQIQwu0zaRq8znC/8G
Nu+8fWlHziBiXtDMNuCymaOZ29LaY/Q+IE1pIRMMKBm7ZYfdzw8u0ItWLUDhqbDFakjcVBlV5/k3
695SUOkOvqX6jwFHRmbI1E35ad8h+4fvM2B8SpXt2bGOaHir/v2FvjoAeEDopEqfArf8izWQgHCi
BvbmMZQZktTwHeEUOS1B99rptIsJ0F9K36pspnJv0vxH/IFYfbXGJ/qewrrE5R5tTFhfQ1qQ3zz+
SwkekpakgwRQTkUA+k9sjmK/x7UihvJ1ZNSHB81P5SbeMkEEnvlE8nfuHhJUonavPycuCGJqE7tf
CC2oZ9nfsBtf4VudQ1Ykeqq3452MhA6BAesuwUV3ibMbERyg2kv4n83GBAEIw0wyWW4P5i6B+WD5
StDpTHdVEXc9XrLk2rROY/3Lsn2vL6sRDg6VlFn5POH+mx8XUjtULEzuKxf/nczTzK8O8ErsLzMm
JOqG7JfGug/JT6Y1a47/0bpT7QWdOErFxza3/tcEH+l4MXRjRbsPQPKq92kKE4leeNsz/dVwJv7F
GExEjKnRLpQ3BJJxHKbdldohb0m+oAGKdtG0k0jPYfEHvSuxNstNOtip8U5ITtV8NOJbkG9f8gH3
TATXunIhBIyqY/2YyabIQBQ2jMawGuqcF3mq5XuOnXcHEngQucpMguaDgl5WHoAjjpdGeu+7Y4FR
5gDzkp7vX/qZ2OWBkitYtlBgFIXl31u7UDz+IlrlZS2s0KltTNk3Ulc+TDQ4hT8Nf1V+bOp/g7Ab
lH9afoI4VEybJqTF5mjPDkV/suRPbd4qnR0h48bnJL812UYlEjDdYIlazM7rt8LBmGhqVlUrZfhn
bGcE/MeOA55AGuhfht9pWGpTct4k01aeFsxa1BEID5R1uWkeEk0ThxR+7INtaS7/j3DhiBvJ+icj
5McF5MhvNUw7mG8YSFoNFjiNl1Z+m/8EjVdj4DF71uTJNV7d9jhQGH1bye2ovprtWQIq3LVArrTy
8g7CcniqcImWnWDxLVu1psMGDbyczbskuy+DPF/cfjbJgvLBh193g1vmB0BuAV42PqyulfzoAfbC
ntFvZMVPoN6DrqWOhdc6DQJSQwf+XvNZE9tWYmDr6JVtMMx7c7gsWGDK4kF1al+5F2t+/auZIJcH
C95w8EJVeDfKvzWfYoGIABxh4sgLQD0LFpKpm8EqEKD+QjTH+3IbVY9asoMhOcaDL+CujA6diQHL
78FtO9v6YEYroJPwZMIq6kn0tWKsL6WuPwqEWPwYHVt9eOWlQEBLfVTdRnfjiukPPU1AZU5CV+v2
OroNNN1C/UizU8iBAZOlWKT1yjEBEtvL6q6HdJATKlbjFupi0J+2z1n9eQHq4aH1+wLE0xPMutgI
FOilkg72E0iM1H2wxnyBcfe7Uv4ppkuSPkoK4OshcV/FgPNliM0eS5kGEgvqoRTDiWzYFPgD9bf0
hWOSg8RMS31RhkJwmLnKZrONRWLUO93XBGZQR6p2BTgBhjyfRu12LE/0Cbs2wQ9eOF45U3sLLRJX
jnP8o48/aX549Rh2ehVewkiVZfWQCzuxuSnibu427MpgvbMSibwx/Z6tP8n8qoW96AUJ5FS3aw8d
Ml2IZKBxRPzM3K09HfJl0U+N2aecQyRaaFw5G1owa5JVGCErtJoXufku508y+xAy6IesO1RL5LJ6
FottRypzK7/lEWHGj5Hg6/YZEcvFmoztmmCQ+cPa5HMMrsm4jYrrgLmnjLDlErOqQgAzetYvZwS3
IvDuzeAcHA4Tbs9MPacqtfkDmX2vo5T7LD1mKoPLNiw2SuDPomssaoSpOxrJTkzvIZpl1S9gv1db
fl6o+pOIwwRcie1IzURDQTAZ6gRwfMHnMYobr4o4cLzIwmpqHWMmMTgTHCS64XX1SUrTDCgS9Nsh
p5VD//WyFAaEbD0TEFjC2urpo6Z78TrL8IOU5NLDA2qyy/i9JKUFIbtF9STN+1LE+V+HrBj91cz7
QNg9Nm7bWfuTgT5eUDParfyCLf7RVx8DY1opQtuJcRtiH5ew0EnwYxHU+xTt5AZvPeio4Y7+eH7L
ZTSd0ZcqHQV0KqZvZW/I6fnuHnIZ7qUSX06Urak40a4aWMmJ9d16XduNZTynYCH3fHNHr/XcNbij
8ezoiK5tPQGpvia9i364kVoGyWXMfd0b/OnpiZW7Fd6r9GZSurthz7ERh3Yk+nNI4AlZ3SAPAkSp
5FQHH1l4m96yfDug5RPm9+nF+wLFAfDbDNqpHy9RijFe9zWprjkDjzlFuMGOBF8yIGolJGN2xwoz
Hc999BeTH+ghoDUpVf9y1a+040v+apSjAhEoPo7EJifUCZ+HMcEOEA1BVVxLljPwWUrzMvV/Ox1+
6+s2S7tJ3UTxb5C9C+yyfSulWns6GwHjM+TvldGHWL8V7McI2AGBcRusxwe/RAs9/1T5tlmw2QHz
jHNGmGDtaYAH6vLYlzjRi+sRag1ESYBufHl8UQVCtXFfCjEBL/aCYuOkTjpRL7kv1cNbXuz+FIs8
pNUl7MFP8YsgDNAxFlV49JwGN2oeVQXRIoTzCc01UuE2c6QPrIDZJS/UechMDc0FatXiOhUbzF1Y
daYPgdfBkMaaiOIf81Q3JJKzfj2NxyQ85Ij29AaSUudVyV9T/ODrXBMLTWg3ZOGvmU6swv/qTVT+
cSCr7a1RvDH57Yd7A2/MerTVvvh8SWd5OT7xUReNvtpGOo3KYnBUH0dla/T7imi14pIMH9r8Xkpf
SX/r6/fgdQyVDUtpIfIT8a5otzxHPMFJE6XsHO8ixiDV6YWGcVO2nok0mSY+tnmC2/iIa0R8BJ3G
G9OsgcO+I6jSYfs2tfem/87Sp2VWfyaHWYmuE5PNpzoFXqC26xH4QmJSImsEaivMJ7g0RK5Pw42c
TjaADOjEbVgKnyn9bYF5ZwsUEP5T6DNH+V0oET5E5VqsmFgXz65MsvXX8UVuVsaS1ohwi2RF5zKR
4GOcRmg0L+qSfOmwzus5jtLHK9lZ1uLQYGpoJNxXhi5g21b3DqHxKD217OsFO+EFGQK3sVChqUY8
2D2M2nJUtgg9HgM9xSlgppEGk60+ECR4/15IN3mzfWHi0B7ryY5NVwEBsu7Lz5inbF9iN1B+Fybc
lJpOwjrr+g7IPmFRDYRbHrr+r2Rn7Fk65/ljHG56wSdMJFlF+Bte97EKzcUTLYKu9nFxCNNLJ+zx
Cxxmh5GJo6yszhMwgZB+awG0JGMvxD9dECBhLVaRwfS+CnG/HfyAav6Ste+UtHA1f2/7CaYDTZsA
i9hkokNKlkoRLCgYtHRRE0R1Ml3iMwF1FaCerkPZGig/FaTriWwfeA5RiJVpdOEsy0eYEWiwxWjf
Ku+6ynILF1cRoVrObjEHOGdia5iB+VTiEZEGmFwnf+WEU1QokdTDsBSyYaNqzjRQH1mrvQgwU2iM
kBZwpE3JwBwBs8Qobl35UUG7sUBOAh1QIL6V0SfhPWRPnskWU7JdgXMF0xCzIQOGkj3V4CdbSBmv
p4pnV8XOO/+dlKeo/qpTuhY0/O259Uwk0M1NktpVz8TSLWdQxHTFIqBntIaMYel4cojLyPI+om6e
aA0Fq1pr/OouJx4Ndj1UAZlByYoW76W3pkJhCUogt36qfY3Mtbn6PdwGVrzF/KU1/D2FGwPyZS2o
kPKBq6URy51iXVVYOUF6r9lJtfwuWf9L0Bk2T2XRh9FpQb3VEJSPzGzJdz1/ixKQH0eKlj0C0tyl
K7GIDAIv1dXo27YY7q1jTfVSJEITDMiZxXgGJxZ3E2WZQU8pMncJdpYnoGzGQLPyO/MA/QKSN0AP
QHXs4mNC5nlSPOSMJEE8qtGkJf78lzXXFIdal74v2aX0BzBZxA9a9U1JCtY5U1yRNUQlPDgJbPJH
GiyIq0N8yiI/hu5sLRmaGmTcefZkqH9Iz1htVcQnFKzgHvM4bWnp661cOcovVI7Ka7yRsq6absyx
ZSBP7+Z9j+6NhXiKT9EF6r8yr8rNiMTeDr5V2en6CPssMORuWRVHWzawIezF1EaSSO9Ygcr1x4gL
bq6aCP9BkMThoMBpabW3MiQGVltVM3S4txyX37jbWRUkPqT+CJyNNGVVwCiWM72ppIYNdqIq/qTj
i9DqsKA+nxCymStwaMCWFH9BnhtXyO2RsHhMU60Lh5qsnZRCtadM2Y4pVjdivNJyBHXxtu1QOFDC
GoSQGhgz6upmL+L1Dp9Qd4OEJJ+TzusVjHOLQYz7ItALfJ0iVTTwPaFaShb8NsblfJFxP/Fdbkw4
dYjnhMjLOxRj0m8Kx8f4UhwchhqZSTtdnMi42UOieCJWAQAZ2IUMH+PRuGIs6eyh5+BHgKuVXcXb
AJ6iOQcbkb5M9BMC1XzupDVzoSYYOzOMaZoY91WSe/9hitdSZ5txEwr3oT8LvBZV+6LBj2UWfYk3
ZHfxbaSLr64KNwZWpXP5FVx7eYduqGSZuCGkebUl2Suc3yoS1D4Gi5WMAomBHZPG5MhBbTocsJDC
zPAQSFtIRuxlMadgxZ9cik+8FzxQB/1ApowXHeLbdNce0gNPm43lie7IvxVGeVsSN6S46sKhR5FH
Zt1iA4sWe43UJPzAikF+LedVCBui9UvUvCxQ+Br8DsImjCOGBKh62IWsxLuKiAz51C8IFvTK6aa/
C+gPebVcti5xxcDVRrsvvQbvR8SPm1G7k7Q60xtD2qEboCkT6GlzA//NX7XY0MIr2beGD35P1M1V
KV0T9mdPthvPEsz/kGz0g8pOot8oCN4xmIBUDwtQeGQQSCTrYWKP84pODI24oiXbzPie2y22hvkD
LqdWv4vIZEByUrybqHpp/4w76AaK5kVLckp3xnB0IbcP+Bgt1kUb4trKyRaPpkzXii6roivztA1K
/56lJ4bALHDECvsb5BqtLDoGhAVDQp1OATrVyRa/pZHCblKkrPgn+jMMJ+Dh5kDJOP0VxNBFRErX
P+7L+KdUCCpYMcAgxaGtVDkYtDNTh7IUCuuD4QjViEIMItKGha6w1mgpniPJGKW7s2JbH3iXHtQ2
HVSrJXUR2hi+K5yAEQT+QoYJ96yg7kAKnzkSX5Ak4488PZUsJCOu9uqJz5fHp8/Vid1h17FakMIN
UZpt8ij+XtzJnV0Tu1ziMAX158XY08HMMqJnyN3JWci4r3lWA6Ih73TBdBtO2hGQrpA6dnQ19jyc
mZvmMNG7x9DwhNdk4/IC04BnCZ9Mu9gCYXQ89yLMwoQzIsBJQtYwyprZksyekp75qLTRe6AKMfbD
t5qzu+QXzB9fWwVRP7P+I+U5U3QXbHGtxsifGT/sTPweMNYKnuNk433K9BWiQ/VYJzYQhKjeAwrX
tTRuinHBaUxlLTd2y/tHlx04eJMIuDFQ01AfsatSnVfI6grPTzviIWrcSHCqGb+O9QtcDlG+ygvJ
ULbB24pdRs6KR0JlLWD3CI5gCWJ1SflJCV7CepXFD633ctXN0ta/u3cAUPDVJPfKGF9ibEUdlC5g
EsDnFlMACVEfWPCw6sMTXuzuY8eGln0aRRz7gQsRTtR3/HtbONuho114eMKc4Y3F7mmIrq/EJK1u
aUAhsi3SsuZLSzcZASMmjLsf3ecAlqgebiL4o4Ksgeo7vkN4b4TfUPuslVP7EYSnF8lCBdnmP1ny
T/oxyjsAsNHsGCny1lbc+shSS5KxhSV7Dt4bzOqFeYKWCbNvZESoFuVnh1EHmlgaiUWi19Amf0vs
tdDKs6aEyhm5YFmRujKIASOsSlpfupLiip7CbUqXOYouTi1tK/YyZOT5iu+GMK6Rx2i6JguUYP2C
yMocdgX760y3B9wyXRy8QxKKCd9DTzTjYsYaYL0wtkc4/avwh1ez6AAh0WCFAIAOa41HGIA1XD4P
WdvmlVOqHibWhDSWbOxcxogi4vBe0z1iCsBPab2FwZW4MGtqEHYCidYG8WAkCWegvmu4XRRMBbU0
y7DeYwwWtl/FvOrUNacyX3ArmQi0QcoBVxhT4elTt4jvAwVAhkNfgos5fDtsLnlI3mjV+F4IpRFS
n3jV8u3owJmDN9IX70x+K28UwfwXT29UiAjY4aEhWUVUVECbshUi1zBEXFwbuGFX+UeEr2Bs5x+4
0Wp/zHn0Y9ZDf8vQntGaPOX/f0X0QqiJjeFa09xB5QpRm9D0rqov6Qk22hJgJttWtH4R+7bF8zDA
8Cxf8/AYLBdRB+N8CmcHlXHo0OG1KIE1l8Jt8UC+SIOxJ0ZimszQVojKo+rxDw5vG1KB9yon/x2m
3u/U2gPUaQwdf/JfalL3y8vALYjfwtuc0TIj886dfHJfyhqfJfrP5qsSnI71I7ravaS9t9grIJ6C
Im7Y2EhrBkFaznCWjk3OswZZzKZX4EDoQFFg19zjDxkhD7TyfBfjn480jo1N5MLFNvt1jaIVftq4
eDpNvz1aO2w5WWYuI7U9P5kPBEaKAXsI1vKejPQtYtnlMQW0mHFH3jDDW1sBAtcEDMrrUlhzTNJ5
BmgOsTqnvRlXJVxiRLvseNgL4lqC86TsaiilJfjYAGw2tzkxdZQj5m8F8pXqAYNg71yyW7tV/7hJ
sW41d4CtIfkHTRyscOOFV0fQC1ahMmwJPzC9cfaxWIwbuzJwBHTRpIWU+xwjoLUO6AoctKiJ1iDv
dELlno7fwAyFlTI/A30qZjAY5zEC4GeqbLnb018OFu4lrIE5EUEui/Xgy8fSMdjMVwD163FNXdTf
gFoS3hZvFN3c4JQwMA7c11VhA5qEGD3FNubuHNrAiaR30k/PJpJa8L1DgJAnZ/XpjoVtUXv44XiV
zq6a7kln51ZN6ZKw7GR5SoIk6uQjoO0eFBpPIttUWWPA4F6Z4j4GylBSPoBH+LL5VVq6m5obqIwG
Dvkbs6n3jV2OgS9bNwlGgh11C3VWxkb6yFFBswIp3gxQQNsV3NfUGRMvl5iH1pFDYIoF7Z9zAqqJ
y9UEbeheZ1W8cC6KyVumPBYZV8jNgGZnP8U0yljcCc1Bw4wF0Rc+Cw17gMWeMLSWTTCGRTAWUf4R
okgC2RZgxLqZCKMpRz0lAESs+jGIxLERarJ5ZPNv6yzy6QzgFDNv/lmAsxIEqEcxcVzchIa3yTD5
XnzxlMN1x7THWkMZYNjQovVMOoUKd80uLLqutYyPlWwXLE2tVcSiHT8K5ZFaHnc8cxxm38xZyLlm
v38CRPcWoBD7VW6R1fgV+VNkC4EzQcFHGgUxluONSAAk0QhBwWuUfShsUf/jg7fhWhIX69J2ai22
o5S8enQj9b0oz1F1S3vWAHflczAQNznIgftdkuDaBKT9hkg0U/4j6Tx2G8eCKPpFBJjDVoFUzsHy
hrBlmzlnfv0c9gCz6R67LUuP9apu3eA74Nti9cnGra2e/9hnhHTBE4D6r7YXsa7Wg/v7rXLh4UbO
LpfTAA9oA7W4Q4HPFjxfgASiJ39Pzg38siBHCngDVIw5HE93MgpEe76AxzcFi2Bn20H82qfJzmQR
PoN3gs8QxGPu2YkqsAzpFj7R3Qf3sdxjGVGbMwWNzSz4Lftd/I26GUK3fxUwWaZ7kJacMxjSOC1M
fOlicKC8QxsnwpEvwwYIoT8bBAZ95BOQsNR1+JTfsfRVgyfiQtUYhymYg1/CQ8+RMWUt63ivcX82
9v9q0kSySVYm5AuPLKQmPILVnZ9UgkVdpGkLEC/A5HEi7tqdPi7JosIAEtLxZC7Dyq7gBppJt4YW
iokLgxsKy2SO5SO+wVOAQAYS+riU/HmLlpV6yZFqbETEIUmR5JbwnmAbwoKVY96vWawSNOrzcE0L
VpgKQ78YPvF148egWwXgmItrOLBcz2wurLN/hdzkhQuxWOfCyai+GrIqjxpJ79XOgLdcoxGUcFHQ
fkzSoUgLliAFW4bi5PBmBfnMiONDwtD+4hyOklMhwJAiR05vWvxrVngS4u2IQKddVb1tWVvWLlxW
3DMFDiz1uhEYGHz44QlPEjaycnDXxwKzXIkv+OdDxU2kqB9tfUnKdY3WulhFCFGwkvPYItCLtyuN
8ANB3Qi5o0o/obBTva+mXCmyOcubr+LWlHjcAR3B+p6lFFKPszfQH4/eX9f/NhoZXcdBXpYVokH2
fdoHqB5BlCuc28O1BQps66TMEsalWl9pVC9c/9J3R004DHj9wU82aURkh8stkx8jDogK1XcDbx6H
lrjbetki+NL0Syg+YcL46HTrXa59pLxx0qKA1YmH2k2zvgoC9LBCidYSJJb+3HIcK8xdRse0RXVX
lHuzLlA40Z70X3mLeTfOb1wA5lJ8FeegQ4OtPlXIRu0+z60tWiA124chwYFHTV+MF/Yhckp57pDz
QPhAjIR5XUESZ0voCQPl1iSPLnGLbZpxyVAS/ZFvU/GroIrQTRT72jsXJQ/DW2oNWjTArgdtshh9
mkxFOtuyVDWRo/6IxMEQaFLxJxyTQAWSSU957fByC1u2+j469+LLivcD8YrpxiDHm4KUF29ZPOU6
vjLyWfPp4cRthFjLv1fguEuofUm0wxKhWYxkScATD8Wlipc7lnB47Aubks4Pg34wuC47CqrNDaoT
bZC066RAULDUJuMYFvfgdUr2bDC6gHw9zzCwQI7eGUcDnirNjd/nrMK2Q+7bVXgvpgieglUvlzZS
KG/LFesyRrMIlZSNouy55acFTZLu+ODTxHELFyj0IhPsO7CVAT2GrEIJAwtt2k37b+hhYA7JZX8N
bOGWAh5f5bjy0E3wc7qdiKlQuEShG6VHPqvCzoXLKB1XvRrgL1tgS3Jo/GckSORxXc1wG8Atc1m1
XNLyosCoehoIJnEXyNlUe0vQSN0CMJyCBiFLvNzsCHaFbwkTrvttJM9Spmvjc/W36oDslAN7aZc7
+V2POJfzec16yHNchVjjH2O8g4pT0DrYa9Rwa//ZljNcYUtmOiW7slLfvqR4Uw930873OnO+yZpn
J4671YjKK4D9gHimbIHj/A+9h5uX4zGUAc+uZJiTjUkAoAuk+ukrTupJ8+wErdmHsshQAs2IK9X6
q3u8S5JZivOg1K11g6hvXjSELj7d+qy3H7Q67iy/DNVKHfFxUv4a7UcYjkVwp6IlTrrAswsfYASz
CxOJ4WSAQYdW0tG39wpxS199x93dLfaDzXFIvxJ87ujcRhjunA5eYeZ066rdeOEsYM4S6Xca/Gy6
ywj0rCXkSNwS+suBS1qS4M03azWau+gzZDCvVluUEH7JMOyZRyBc9h3rDbREGj2Li6PSh4j/fch6
NAGzw8ln6+Luynw7uLMIu7KQH52t/cj5G7asRqNpva1hTzILAUAD/gRBwR826W/MN5uwPsqeklPc
YRlYDILeMRp2A4qAWGXSx2GAk0a8H2xfpXPK95a2Bs4NRgdWhoWA/a3gT+n0Pyb2ZQiQ2PDv5Wlr
gDcGkE85kRjMeqtqcDPpnSmso08PskCe6ML4ZKfGCn5nPS133pCA3J+0a/7TMkgt6025dCBEkao8
RWiSkBKc5bv+UB+QSCPbWPmEMG5/YdBqNnTBzcqSn2WxL7MbOF35gzlLgbcBYE+9p85x5Z40zM2c
cVx0J22TXjiybJt5M2bmgfqdXN2V/52yFZ3VK0+5SgXh1qSywY8jP+pjMoxy8p3ABvsYuVt5b7DY
mAn0TXeU1cfYnlwuakSJuGUAmWMjJU42Bxgwb2AqbNkoah1GFPtC2/dCPxsgpw09OZkPgg9ATDgH
TN5mfHaXaJKEfNsmJxcDC+IPhF2C6HvD5cY5VG8sbhV9CzJWlZQU/8CcUYlPTcYgmfIgLgXe8XzH
Ih1UhOeT4TvdE7rk/4hPBKhaN+Ehgg8JrD4m6tqqjyEna3hXcFKm6DtadzhQX4F7g8nif3oGo4E6
q1Rw4K51mpUqWw7QbSTOFlXuyO0du1dZUjjCPyZS35i8m5n+aioCuU1HdnGKTu6MnB245CJYInrz
cXsIAbenHzx5PQiwUS17mLuKA0LS1p7jChkEMGCVJ/p4rUK1OYe6mF/hvDfqSXUvhn/rBCdUmZfV
mZUvKIdEDgtHSOZAEN7CpElgrscO7FCB7syQ2dwJJ0Bj3/1h+aS5n8GfH9sjojI8NSmZhAXEC1tq
eYCXiX+M6l/8UDpMG7fXeoAbCsDfQYyF2/LAMnLvLVbVU4TNbX4EH9mivtcNvTtmTVH80eRYwEIk
XsfW0Zpu/UX6LpYqPnWI94+KzU+r86uvrGN+5RuB3rzMeO55++avfzOh4Gi+vyHNgqqNkN+66IiQ
rJ4ZHG/Gij2vfuuRkdxhTxK7vpiZJ1df0h1WwgX3siUCDRitAhLUJxeo4TsW/QEPY8ZKnmA/bvAN
PrUvX112T+3lTqiOmKBT2tUSe/vZmeoj4ndk9g6H5FteWjM7nixci4OHmAQrt+Dbj6bO/DdMVzoE
A3QFsPbkl7v4LZ86hkO2Af0OK6oZopg6vMAlD3kNAuzAd3RAkYjqo1/RqSq0pJF5WJjL6jtAkXBu
L4xBwAtgheNvRzg9DxQqzXq2wqOfzfcSW6ewm7zNQOloaBg+UpvMYxZn0N7daNMseSPFz7B3+uAR
dufOwl/ZnPmf+A6EMzhb3Y1Z2Lq1ITgKamxwKgHfrU9M/GjpSGqcaZ+6zrz8EVh/ncEppwzMwr2J
nMIeRZY+JuJX2uOQeosocTWvka89obTV6pX73ge5wq9LQtPPUdHV9VV4QYDI4CJyRPDPilwHVNgC
Ju7m6Zv6gbc2lqwBBUI9NJRwWFPtEtFdSS2HV0XlwF1OWgONGxe3OgrFtnvJvCRQtTdFtLMI1nYW
QIIQrzHSApMHpFye4qsjHrkqOwq3PoeeKyy7ZnZnsjSv1vzYo52CNCXsRgTy0V5WF4o4U56taMfa
wwf/Zv34hjrewZ23O2UD8rwm98E68iCw/2tmt9SGArsWr4qMbcNBsGzY4dESBUeN54N5JowBVaav
L0WAAzhCGdGT8xhAyPN+fMZg9IBStLOO+Mtoxn2kL8ThsbeNEqUDP3MrgBw78T7myKVsJVYD1sXL
5lulIc/ak49bLVuNHiUJbj5ivtGlb0n6iM+BsDDZCGrxIVTJO/pRMDyYb5Ca/6pNya/8aUa8K5eR
ZhWIZg9oDhRJw9za6Z2DZk5/HdkmTF1pFmahw1YYeBCxy8vfagTGgPVTdGHtcjZXGrIEVLA/5UDu
NvlL69JfG+VhFA5Yh8RQWJaM4FcQBobw6Eft5lwqMnD0ssFrhqH4jn/Fu7mpxqU32brPeRVSD0HT
1i80YcILCEkAghIv4JrNzZwt84efrkDrWMG4qY1Z1wRUYcgZozZ64gQQcBgt714KazdDznfP0rU0
ASCxQ5/RubD07YFdYYhD22ZkavJ+cgj6+j325yCBvehUH8T1yd+Qscgohs5AjYfdMpwl/Sni6G5u
lYKXsCDpFS3zlSWk8niZwxXUyjins7tXraJdQDzVXH6Zysx8cUR6ZDNcXCJ5jZDDuRlWZBKj1SAP
RlzuzRM0CzKMBnucM1uMRxEhMLDMIlrzb871NUtrJozp1C0hxI7iTqvOyi6HgM9IzlU2gfRz1tZk
tl7g97XFSbPMGbZHEEvit4fmIjrmiE05B/gW35vSCYeNsKBTgqs0MdR4SumprxbaTUojcFi8Bwv/
d7kl/U6DlM/z5+h/0sJuLqF04eyrfwPNCCwKVOwDQhRazTlnokdHR4NJN6E6mNXGTkSa6DTZD+pV
JbnE/e20k4gq6xpLP/B3hAlvIK4qk23pG5M+aNqS9oX8HQl70hwT5Vo0+8D8qtwVcGmx2KFThnam
/gzuphgPO/2DJSGkzUKDZzEBbswe/UNAYuQkt/oI3alLNv871OOiM5+yAcY55kztmn8NTpyH3mKn
nRkdkA4ZiwyUKj0cECMuZAlzunWcPEfEvtgxC6RLo26AoXaW8WOzc+noNaxDQKuxM8f+LcbGdgFe
1NFYTwWOT90pN1+d+KTFV7V+Vqtnjxu5xKjRH9iqxOtMx7RbX3bofr8GeKEDjjv+ebDemfkjRl9i
psLy5/9Qu8h30dYGiKji/1kkVgwJlQUHgvhs0bwO30PyIUNLxPV98tLKN210oOZXIN4ed0kGfHZl
eTGwipQI5e03SnsrzFubfTXasVBXLTACPqOfQvcCvmVWgOaR3xuaHngGTXxm6Rkpd3BDGIJzq0fj
KmOkNvGYMvwI+xdGXkdwNfTDEKZ7li1IALg6EUYED4X0hy1iutf0utnjsyyMSGa4af5KDY/xZ8Bu
UMX4AYZ9vfX3aIgKfMVolYU/k79M+mX3pb2RRDr8UHkKWpjH3p+16L5zNGPzTGLNA/SH3qxdB8fa
fWjd3ihmG6BiSjoJZ/aaE9ZCFTA22KR5+3e5jN7yNtSYRlmguy9xq1e4RSzSiY7coBmaAFpuQ4ie
ovRVbAVSJblryYai7LL9g+78z4hEhQvf0+ZGh5ycow+lfVXuy7oJOlgosQLzcYc9AwERdJKAVcza
tDWEwdGlKyvUhyEhbbjRKP1v2p7C8GVsSVVw94p6CFDED6gCGbtp+Gi5OhZ6BGSZYFfw/oZVV11p
axXiUmFXW3NxASQtmHAEF7WDPeXkUJnuY3PHJYEMIDrO5W35qbeOhTJ92AV2uJRX1VVaImA9qS+K
SDNsuNKFeeCwB2NLu0TsJXTknkG3m4OevidZ3jAFk2CRN3HHwcPA5R/YEEQHmBO8mk77ysRd3C6H
EL9K0NP0S8b1a9ehuIm3+Wc5UbtswsieSs+OfvoFpu5/XDTxrQx/jQ7vNrJst6L/MsV37vGxvgc8
1SRG8pNbXuv+NgikxzK+3caGKnpW/Gv6Kbzi3yakaBZz85Jkm0pEN4z7M1K+jT89NX/ddwRv/H6t
8aQXfkf2veBXSscFP8zj/hVwystfn+5xb53QNViL5qllAL9Q1u+cDr0GvlXuOBuwiQYU89J71e+S
76qcLDUZ2fvoNzGwX9Bnqu9oycaglRRkp2di+41Hk9bFgHV8sBJjPohvli2+f2334nf82QoP9PwM
n9qxKUcsRx0T4kVJBQa2ZxUK4A88ifCdHzpTys9KvAjWQ+1+XKrS5I85R4MtrME3ogu6GeVfcnco
L4t7Qys8ORXDwgmMDa1akKJb+cvbvdKudHa3m0knAPRxrsV50azAPsyZ4Xx10NLn5bmW0YcvenEp
OQL36T7CKo34DJLGDd62Y8fCaNiw5Kwa4sqWdLUg++m7rRdWeMiuYFmAcOGckdY4ukSgPhieLPab
S+8LR4TfDQItB+bcj4JXgRPZ8JLIsyQZE0S7Rf4DvRwrZKeCIs2yloWrtkR9q80q68bcpgqki83+
rLXCApR+/KCRwddpP76B58wG2LMRPrt6zw7OnGCSY9NtpW5hzlCgeee2v5cHyHuy08nkrKSfIWQn
XUJMVGDgOLCwAH+o17J36FnHV/V5VM8oiTJW88m7NkMHWCvDlzqu3+Y7QEQNMUViCp2x8f7xmTVg
SLlgH3q+Ebep8ABhqwyYahjLHRluGZ/YywwzanawiMyzrz5L1r6F+klvTaj6vdkQ1z3CaEyPZvyH
DS2OfQg5v3MDFA39Jf5Gl9ZdJb4dNrdq2fIxzbQUYo9isSL4IcfYXTGFphgXReonscuzDHEAm8BP
5ThsCsnBNoHgXAKvyWTHiL5GA4FTAPw2oqKQjcTPsJ170lF9HANEHU/sA5BfijofGSyYFDLNb+hE
T6hoYAtrvp8dBEtAnyBX7oTJD8UzsUt0CdsJL2K2pXUmzgqZF6MY6dn9dmU4sg/Lad6ty3Yn7iIg
IVW8BuZmUsfwiK90be/y/62Xgheh96qGHewUsmGl4A11dljF7KgTW/uFcsSSw9uqyqNSWfhj5OLo
rAHwVUBw2zuSf0I/W25BCCNAGxyveh8fLf9e0/muytnS+pMAyJNdoH0PCHKDG2bmqzTcMuDTkIBE
nnpr1w8vCmwg3IMTXVYLFJK9EXdgRaLa3XCIibYyVmX6J/3FKW7s1TowfsLgrGL1TRrQZ/Ucg60h
IFLAcuajzJYqXogbeBG58BSNFUk0UAcwm1vG3x7/oaV8D1huC/fBJYBnD63Zw2Ow+U6MN8tcNURL
SSv9h0f+ElI71hrit6Tt1ejgvlL5y2CY8ol5WXdoWsgQso644aar2pjlq2T4IEkNIfdnsXBUdAG9
Be16M15kbMKJQMQZEffAR/4wsyPrdNIM8E0bV+wQABNOenAYC2JjyP6Iqyt6bstaGSy0jfomgvpg
AoSQurxr42+iMYjqV7RkuFTotL14WTQbg2eKLLhuiqmLdQeeMqIuGRFf5/4Jw8U0dvhIeWcIm8Ue
9hSNocmt6JSsCfz5I3RX0cSdqU7dH1lROGGw8DySIS+0P8IjBKypjp7Djnj07d6jMxLPCoSSUsei
xngp40s5V+xqjmwm58MzxMbK28BRovw03leb/ynyC4ctDq47a049PlYAefFPgwyTm0R/wK2MWVii
NCp2pbI1GZD057S7u1YakQlASXBSzW0Q42rr7lwaiKYiy29PE6iqO4MCiPkkYG7fE0T4ZdpJg3L8
I80h1CJchUL9Z/wB5RJaqq3rC7UJWrHV3nssw6ArMEDxVxAX+0+hZBzdNeIhPgB69+jWIQ+R9mID
OcN672e+siXPW/1OfxPoN5btBQ6ar4CsG4yJFGfi6yLB5etQ1sQQ5NLFKK3AqQX9ChUvgAGQ2AGN
01Dsi2FrRvduuHJLTMHFBFP2y6DeslUHOWtl/jiHTRofRGMv8LGZP4EH6xqTu0461P2anwKbWR6h
38OnOSY4GwvXYdHnpxGGulX8QHC3aE+iu15hwMteE1uX7KcaeeoOskGNzHJMmw+ZepGzzyAAtmcO
JuRW3kTlyi9tiw9Z5bKP/0JShNKDn7BffgbDYQi+naZz6myhSd+t5pQ9dAz9M0G9hLNB7dsNFgps
sIQtuxaE3GAxo4TpwA8oLFoEXCMnA6XJ8RmtXW3smbhcExfsaMnMlQtfLRhMCcRAcbQjwHqLjQXU
y1mwKgDs66UHZYQbrXihvpfH89DvSZfAJ73/SOSVxQdD75eoZxalpLWR+5Kh6k3PcvUjNA4pDMBu
tvlCwAFcnX1WxVZess0dTRgzTKqESLHkYhlP2ST+rbxhyYz56OGjkzcV0c6p8lAg18jNV4Rf01Kb
PP/6kmFk1nmzR0iPF74D2CyTBT6N60jAVXk3TlxInT+LMZSbZ91SFMAxWXHOLgV9BLMZDH3QM30O
7IpO5Ylug+mpJocGTBcbXRYzM2TRczm2Q4Jby7OIth89df4iLa1VXvD8WUBVaGc6W3VJM3aYlZLO
4VFrTh7heez2m3GrVCSwRchzyz0dXVWtiJ+bnaPvH+oWnEHp1JVMu3/c/qmjgUvMBB9fKFhZOwMZ
3iZKv6Ytrs4iBCv9JWSaMdgM6rEYQPVxH13C64U4hB0IW2ZKP+MigwHGCtGv8uh4yrACyICLUFqs
2niBem1rGntJWsX5rmk2vGfoSK327H9CcNI28SXrbK9wkiMkJzV3xH43ttcUsIkNTHKKA6KlN0aw
8JXf0QaWxoHUcOHqLxrCNmgJEHJk/MwV0TvExCSyEygbD3Opv25apsQLI9r0qSNoWwgq2gg2jrWA
XF/a8NIIJxH2kchSo00+4/Fp2aQ9IzMWnAa+irzjHAj8YHc/Cl8xhLEu2JsGZA9slNHNvELWPZLT
4Folb3ptKSq3iPbr3nuOgkMRYePu+JnCb4ZTgQFIjanTQols7a2KK1fZTCm1cCp0IsImuydiegrW
6LvIAXYbAVLHJ24miX7AFqoU3VnpkfZQHgL5Y6yuinuLkDXCEDJ2NF5dg28ejnOOHjimf8jYPNBT
chmSITrC71nF1sTPqsgS4OPGlm/FerLPnUiABLbs2N/SjrfYQ03HcXgLFjrIWacgnpj3uFZ38FXm
/Zagp99pKSr/mtleaD+rdwFL0bpWxqrdGHh+S3/yzfS3ScrdLigJ1rGrQGVF9YTeKK7f3l74TdZD
tW52Vbkf2+8Q2ueHMCwD61vVLqq7iZt7+Uc6EtiPtabnkimZpKnP4q/gBG9XOWc7/jYvH3SJDQpH
3EPOHc2yvqhnDu86mPJKLdZmt42bC4vQHTu0PnuobIWw1ah3ElMPTCFtZiRbdC403PR1iNznXOOP
SrpIilOfPcIoSj4y8y3lp1JyAAd10dbxXOObQChhm5TB3sX8aXJx4XhxgV+xNoYPpvfsq5SXaMCq
d5tlVZ1771wK4kR5QrLSkBxlbHvA4gD7gn6cEySSRbta/2jzE7xeUr3gcSKkM3MkRay7LaevOd4G
KAoDOo7PNamhs2pHMhqWDv5cI32ogzSEvi0k0gTPGRwwaFPvYfanu5sUlxa7+2iVs34UwfrbRdTM
a2mt23RmmrRRLScdj9zYvvdh4khiwNjfNNbe9b5o97Nb3967fN/RlyV/zIGDQME8iUS3Svd867N3
FmwP7kKT38S3MMytaFXJO23jQmlPPivru2gmUS0UaywR+llQrWj0w/orw06mugTqDt/eWlyHlykV
iGR68ZmmV023BUi64rGJsK97md6BPzK+dpjbz3kRQn9h3eVaeyx8cu7mUxPsGvawSI/RQVTuEapT
PK4DzzFSp/4yyYTFUpF+FzJ4eQ1ZmHCUk4MQMQ1OKBcfIyErAkZNOna8+1S1GeGWMRT4u4KvoXkY
bNyqyGqaKUtFdOhTa8WpmOUZiys6xkvm27G3jPflvDuOmYO1P2sWkifnEOoqGhNWi2n4tFAGC1ij
LMxmX+FWyrsxUd7Qp0GYn6isUGNkp8nPEkYzK/j90COgdKSrmIRF+Ck2rSzc1JjVfOYkBOH1oFgU
+OmzN6oDTuWtNtsMC+AG+RnQof/AzUD6WsL3Ygw1Q+aJVbaO+6+Q4+ePnxoRgP2zV84uVu5NRDjS
RaMhAPdat/VueE/WD9Ea6mjKvgeiTyMei7P5KrQBJfU2Z8Hbw3XD5QFS40Govpt608I/LZdyfhvU
i9BhOoXNXrE39WTBtt5AcQ93zPO+1JajOHgYyDWODJgo9SM81PmOJzq4mYOdVetK+cN5SWBoL6Cs
ovnCmKoRTzHrvQJXlQRCUoDLXxczupvfXoZh+61pnBA2fS9iyXoqpiLNInoKVwQdErEou5AXyG2W
Q1zxvpT80T4Szgi4XnkbtEsR7Tr4YbmLbPEGXUwhsoJuhyfH+o6LQ1Z/VPJCZ2YoGqLp+jvn1TTA
z2m+7fHR6whiiATbWPlvRdeg/MXwTjpokB5jWU0bYGXbnKtG+ooIjvuAMmeY8/Cg/IGOwmUFFuA/
ZIlMFuLbn0i/Ez/G7bfuWzi7FntJOBLCxPaZmL94X9DPgy9MoW6T1JfHjiVU+lAhAfHyAPusWf/A
hT05GdF6WiZWICAL+L9gpABfz/xiPmEmc4sHL+ZLqsHGO0Ep4UFj6OMb20uztn5RkEC74BniNylu
/cM7VXhfofNOCYFmMTt+uvEdoANeQQO5Rx6SVWCgv5zXAvSMFasIpfiTIRsrBUFklwR/4sD9HgsO
DYwVGGQKw+YG1Neku1KUc3LKyVVfvLgiOH96wK8c0dtmO9yz04eOagxeCVGZy8aAUHWiC6U5yRmN
eReJzeXfI5zTCZWN9AdJOmgtGxYzOsmNgg1jYt3zcRrJOuLnOmti+fYIohEJRHDcd1HjWGRG4+84
Fu/wAOca1UDCz5moKca34PT5odm1HXcNUyrfqEyM28eAPSmQiFeuwwcfoLCvrYOR/rpgTUQJhPIZ
BlDhX3QcTZ5Sye1qIyI2vqktcGRgVHMoGE66RljwrAgg6P1SDu9vGSCkKc9uuVbgfWIrBi/IcOD5
tjrZur8j9h97Oktr9uSfoz1l5Rfuap+wkv3Iric86GQdy49k7dFBHnc79hie8xTKmDgJ1rcwrufB
z8wY9yCQH9RezlO9NHm7gOtW03HECYRaYh5LOvTCXOXKWRb28SHAwpnHje6B6EOZXzJCJicv2i/a
6mlLnuP2xSHMbjDIZTTlDv4HXzzdvMD8i4oILmasCrjU7xDlJF9KfgB8vBcLMWE8SvW3NIeeUz+m
fzolHVHNz8J9xl1ULBo7ukFYtipIoh+9QENg98SaqZiTuptgXUtOyr2JaF/Gp4cd9DL+8vj41Ia+
YA9hGqKBKoI6xyv+M9+FhoqFd5kaGT8xlVNeXEcc/OUSmrSsXmpxr8GFgF6kWrjnnHooRjO5uHmW
s/RuZOSY7F4/JWWfL+mDCUFbCEEPxZ5zO8ErubAKBHjfyCaFczA8SwoG9ebPvwyDDVOLmTky4dXM
qLaWAdCnPGiF2eS1Dp0CiXFEwUyGcBiznYhiYUj5HMHn9ApXFJIN+BS9/KVgpJHzItv4ysJqGLZw
+306aGZqWLPKJop2knCgdzwwcv4kN4tj63cG9QnGlMRLy2mAKEaao/p3OqvGc9ABhOptcq3I/8zq
TBJ26/TesM6zbUih7pcppIIJz6BauN1zwKGoy29Rv51o3DzYNaZfOCa6e184dTCZM+yps5dK/xJo
P+41JbVxjeSIo1BkR5EvICa7fdAI5g5aKvStaBXbfoVOnU+Jltu9yAhGuYzKZfwLJwL9CTdm251H
IV6uPHYNKaEqvF0bnCwg1Oc9jui77FvBgl0Gp9i7S6EFZLoOA7cmuDBDT6guMmHB3hX1Jtxuk6aN
PYS+xwMCfTe3Ol9AbJAZrNBOGbCQ5g3171sSP7otsmTL2yBuSYU13paacJlica+WSpu9wKgnSc4r
fhEPa4WKp2VBCs6gfiB7MUB3F7xS3zgZw6Q+yYY/0bIbnCybI5AXLUy+RRkSO92MxGrpNJkZzFgu
IlYNWfe0wzk10YAj1omPmbjYYvySQlUvJp9kHlvxRwAWY49qrmSLdEZzW0PKEwQ8A/5QeQpMQHZv
LEgImRRCaMjEpVj/BlynCLGQEWFVJNiF6UjnFIh9kcNQ301H61K8KO+J6aikRkNt0Rc+odS2itJg
YotjmoGjjQo8Sz7bsFSsJ0qoyof3Nj3zmQBfhVSwkRfpbhL9e5Q2Od/B5DZKC20NMMB+hum3XVpW
u4Fci4wjgdhUYyHJ7RZcEh7TMTsF5rqWz5K0oc9z3TXRNeGiLMAmSB564rtJwExMCDrPPVSjmaoL
6Lzow2aFdlkqDHxi36zk/qoVb5hHeu0oDliFE2CCNlwzTHvCEFqP9sPkYf016Pq4vXDowfsxOMlo
IkTz28Tpht3IJCg7TgVSPI10GEr7pQ4GjIc17VsMD37M8HndF8JmEk4nxiXQCbKZGtWBTSwyi0E8
iNVKyFAfbLhBWnn6x/SJgJy51ryrnV3PFdSmW8TCGpCAeGtqBwzSzG8w7lXlN0+d8Vx025ReC/me
CyORawYRZrzSSxh92rICFh0W2p+Sn6beHhzXXEhQbIEiuatNEfXDZ+n4CMHDZCt4axnDUVvKrlGN
O2k4PyyHZlPB/KbO42ZXLfJHj6fBaHULn/RUctbQ6VA7A2ie6HYqu4e5Wn2YwEzMln59GPVb8aFe
yVWHCQw40924zPMGkscU6XtEpaPly2ibrwMCfhbMcz67RQQHM/5auJTcbyej3JmARPQ1ug9Stu9s
el6drSHu9zjeOQmfjwCFruzvvsmjdQLUpXVIkIAegBqQ3cHFYjiy5XYby69q0ZUf1Gv/sdQ+GfBh
bjNWAWzOcqRg2Akga9J+Jk0TIOoqf0h3kzC3XYfgyIbJMx6qa7dF2ab6tnUDAmo244+gvQnXCgCe
hdVCOhEaAdFFs44RggKK87ZnfCP3gLaPIQprRFtep4iPd1CBkzPecoh63adOXjFhJZOZ/AvK0V51
Qm60fd2ugGhIL/HwkMR0ijl/QZudMax8IEqxsE7CKEP/1rcUULFz1BX7ovoM3Vx0tLPgTOtzBnjj
FZC7+/5KDyAaMCnqAE7yrOaW6xb5ZEFiVC8JiK2ZWzcP+7sMqTkAAQ6KNk56qT1skSU2xLzqDjGM
PkAuVJlf4Sd/IwoQURcQ57BfE9wza3dx+hKFk48lxhLfkrsA8Xsrb1GUqoiOjxSSGvB3SpWCCDNH
d5H1iylBZZGwX9Tmvbhtu0mqzfZf+HXbhxY6mb4XRa4rnKOuCn5+GtlD2U4RVg0AEmK9Dv3aQAxh
dfWAgUzW0AWtoMyerbGkX7l/1CztpHSwW2IAeza/I9o5mVKYooz3y3Djet/euM0gIXkvrKQsYyuA
2XTWt0TGDTo53a5uw45jhUPKsGNWF3jMcsAqhEpAmZBXFO5T2sgYXs7DSGCwazcZjU5NORzIAums
le5ttXoniI7+A6RCLuyxBG3daPI+Jqh6tAUHwjOUYd+flygldz02giCyeOlRl6rFsKg8iDJzpgXT
Ashm+8OkxwfIKJf9wg6vwWvpxw/x9y9Gj+0JylwN12AerBljZfWHEBof/DZdrxkJkp379hNYYNiW
LxCvi/qywQRMq/kI0LfalINRcRrqPGvYHhuojCJaEwmOT5K0Hh/lwWMW06kLjczwnP+GBJb7fbgu
IxaQ0r58uMGnwPB9SoJLRDfs9de4uqBCApVAuqqdveEgZCdSeSI21zaKDX4tVCOXMeucdviC0vCv
HyStjulxKl24qAz7QPgeBZyRJ0Y4eagN9LvSv4lxx3be9uuHop7xfIvpPlS7YftkoOWJyRGsu4uP
wnxEMo8AB6ukEjRFwVPJ/I+j81puFNvC8BNRRQ63kkAI5Sz7hlJbNlFkkZ5+PubmVNfUHI9bgr3X
+qO1x6aUw3YxORUJRwl+Zf4psSqM2LwjtcWkVTqd/PL7QwLVNUvv2gl3Lz8gPu/rX7ITLWeP6sET
5y0y5BlNPuzJMUp/gCvYa6z/6reICKQQZwS+xM0OV1410bzrhlYnCNIpne3u+y8OTQkoIOSMZXGu
OUY53Tn0S2w5CMhLkoVr9ec9HvLoGv6LJx/HmvuxGIniIoh+MWTQE1eBay+HUdfmyFqNHcVegkoA
96xhRW65taDeXE0nJ5plGnbPb2Aj4ZCy4UeN1w0iQ9IFkSxITL970UTlaZ1CAkhwMtXd5Y3unK/T
4JuuHFlBzTF1HoAF6yuRj5kPXgkekfCsWrwhhqvBGSW1x5xaNm7KNq1yJbNEsq/K3Q7RQERm90VK
dlZHVucKJF/qtsHAxJWt+inxhKzpIMAVwX8y/JukwxZHqY51Ud8PxjZMX21wDzO+y/JZG1uft6I4
NXqHaWjDj9RIyUzWmMXz5IpKw88eufiDPE8y7Zx9hiGaim+BQAP5n0SiKx0ew82s7woaULJ8VfPY
kzI+yuscNQEpTxBcCHnSHhQPXjps1Vmnuj6jXkk2gM8mnhHEJLA5B7GjlstPCwCUPnzzopA3qzR7
iNeBCZ7/r4bUYMAVAU6vPEVqA5gnIohm+mh06V/cf00UAuKeQPpJh0sIRz+WzzFYiVSYwcGTp0KK
iIUmJxy/TDyman3p+6+C+owPTuizIDkqP7cDruWzknEH59AOQeEWRI5JA2lMhI2pV4W/wQCgq6Dp
7pGCD9ozJGWROFHkRPxJDzDnyA8NJXEnbsRiJSLbQmzFEZBpF+Z7dkFAAkGBN2BQl37MZtU0r9Ra
d9Qpm7+RzPzYc70eIAGm9NDvsECF4wznUNp3Pi+sYYPs+Dm1E8f+F/2kNSxTY1oFvWhA6mAehsgG
ehA3QCmAFwCf6bhFXc9Uewt+IDCFJd5CQHhy1i9RuGQCCutT9gcLBPOgbkSHw0OvPZLVwLSIZ3UE
+skyUm3NT8O4TxFoCm+e+ysVIGt4g8c+zKnv9Nd4qp3ghsqSADZ0QLG46oB92HLJju6PGQHP5XUk
ICC4+9w5AwxlSldAQCwsC0tdlwjvuTh+O/joSLylcDUXXFxku/lnn4t0oz7G4p8CApd/ZTYeCgUj
vL5lxXRDzAicxWjQTOLe6NlGxTX35WTyjTcT4vc5IB2VyoUPzYbrQZKXmn9OAoaClUgIMzoRF7c3
qM8lKWaZheCj9cL3tMkbi1jaEpBglpcEtUr/FB8A6xXiQgODKt4tl55rLVuAO4nBtdNulhl4oRov
+2dOnrwKfWwueIgX463VmR4JXGLqI82l49a3llzDPnLr9r0qiU3+yw+fS5NLDu4B5HKE1P31+b+C
yFM7CYh0pRmdQW6ef+nJ09AJpQ/X69SeDnkk6p9IXavIGmQOIpG3fSUsENCLr9TfxBiBleqgKkSd
yeYiIZSvvkRtTzkBTRBgoSkSrgpx2FCSGnQBf5zxGQKKvIETUY/k8TUwyU1YjCOkxIT81t2D/22C
R9g9cVL7lWuoD4n4w44TogntpbmX+eef8Fpa+FVWYUhaNlslstf+H0a4Nnfb9pWhIcefkaXHmvPj
0cGxz6QHCQMHDWXawnEozNl/YtDohcJCI03RFKgJlXEbIeFSbqVCmtLCp446/vf5rLLKCZRN4+/8
HwMj8efBp0seDDCsskwiG4Fs18w1RGSBhd3HxzvTn8QUletK09DpUv3KdZftAvI9OiK26mOuHPgA
Ugcrz0FiVh+v1Xv3PozFTu4eY3YGMfOR3/BCxsoFWniO8xogTWRl6XGzWeWh/jyitxOk30qOgp7x
g1RA/g3gz15eWtZDEM5iS6YDWQuocQ4RL62EexQIM9axzBCKR4g5MBeeK2P4JtYGWH3KDOhVKCq3
SO5vlMscL2jY8JcN+44MmPzVQLJVBBuV9BBsk5rwrn/E9csPYwlU9G6JvsNOHezacPsO7U7+8yF4
mFHZTtTZGcuL3+3Exsbd3m0IboCVrK6UpVnIFcm9R28BHMM7R2UQ0b3iDQ7V124NWbN/nXgeca3i
8ryLxN6heXJ9hN3BlPgqdBwt1X3qPj/fEmdwY+08DgWIIifkWkENzDkjo4PTCNmib64mRXeKpxze
WzzmJl4NPC20devH6O3xbpM/8xbBLp6RTEy0Cy4JFXGILQiHSwlELexztkRik9gbrQd55Dib0jmS
VMhhGtKqlXBu5I1q7nxiAXkx9v6NOJuZxALoS0cT7RyKEZA+lhkmed7jkdR2D2pblC9V/hXLKNyJ
ipuJFd8yZGPmEUf9+ZWGV/4dTEEfU0NKYq4l9TZWR+RaJa8BaUJUoZD21gh7E59AbpCfIh+ycJfi
dUoZp82SDsWO2hVU7hNcTi5/Z6HAMdAcskx/bgOedkzpLZG5bAZZvRpxJDErWkigWZcUTB01zz2Q
D6NxQoQXrWMny/wtfVwXOIr24M8J9gPojz3OLsyFhry3dg1N4ISmguxTyVJ6JTFE30q7DvFYgRtV
C8NaWirS10NEOUxJGs5DgtWrpqJZcYlVh0fRdFCoCv6LGsEh2psNf72+t1Pvg8TqXn9WuLHMg0QE
enJlWSW5vOHPgzAjKelE/gv+fjzkToieHu8lCJR0Ta3QkWvOp8CtJtFOu41/Bey8uMvphWtJCoTr
Nam0oEiI6X73WugnLHIBXegEp+IqabdljdKkh7YigNDc3Kb7u1nXqC6pmkVJHUkBbTv7xOm4kwLS
twpXIDyLNFhO+2p2u+dfPrK9ZNcuATW74B+hDGiveRD0dXCJyYhgSN3e2/aZr3ifAgRC+tZgWCsQ
esY7P/46B8RMU9QCDW2lP+WedSHUv6pgT6Ayk+Dw2yNHXvrkuHXKIqb8lNgo4lUmGJaZotOuXEc9
X4cp7iY8mZQHgL312/RC5YHodexs/187fvkprQOOxbSiRIGt6kvqDmqczbPKXLMMNdoFReyfiGKH
58SakVwQi98+UD7Qblb+IqtsjkAodyNcVbE0D/odoZFCfhZoSRhvTw6DDSjUQCMQZFztWEcspFI5
JzYrdKkF9GJ9oeL9fyXscMmXGC0+pctc+z+vMP0fasuVzLXxLNu1vzagQPHSpN67dityZBY/5Sqq
bQZw3Cld7uDU5w8R36QyD58g/R0tpDRLsVWKdy7w4cJ/gJgXC/mPzofIh4GesvodZDRjsBMgkfEx
HEngpEp+p1hz2GYinmrhK6fd7ar0SxGPd+ZO6KUAbIwTzM5A4u7i+4gfYbgPCP7qu1/CWZFVN2XM
/4NulO8y33L8Kj/kbLgcXeCPgdzb4pT0uy79f1nqKoNdQDN0C9LZ6cAxSBfKvhk9Pl5B6i6DdUEz
Y4mtvzwHfOcFa3qb/WTW5gMgWBoNvOc/dSTQDf+z07dbkoeHdTf++NK/vH9VzPqCPFczY9lZF5NG
BXXKppf/xQJAE/+xhV/j5M/5wJo55UL/M35G5+VUivj4VQv4UMLgln6zLouVArLvm94blVKhWHYk
oj9byyFBORlYQh2wCnB5Wsq/yis6fRMowqY5FqSfV4RgjIipVxL5iKZ+6wiWTkCoEiRZmuQ2gLi1
OfEoFpSJOsuIgLJ4jKdp0Zr8Hhq6VJLzjJffdlPs2sdnoJy945OgP2Dlus0k06HLfpEBAwOXunAk
moucOyWvrf388DnPRibBj+mSuRu8NAL0S+lQlDe92JJEgzGJLYi1eVG/HdHJtX9D5Wrilj7lgimM
Qwmn/goBW7DsbUZ2GFWUhbUDZEVsipCdYWNR9ubGt0UHGMdEJ1PsvMPXxefDk70vD5UMgLpGL4GD
5H2X5k+Zt0ESzlL7Ha/LF3AyeqCR7gsC/PySBodtW3FFUryDqSwhMzxOKf8q/3gZqGZrbnBlH95M
Mq0n6+9Qr2uWlKHHT4/wDCU+/KNfPNr+SaGsQLmDG5IfOyMdePCn16u/maRNnAjrScNtZiDT1DCc
vXT911dvJvXprB8TAFEEwDLgOD7zRs6r7E9zXMAPj2FouvKroWUzglxk+6VPB1kpmEKLVkY19uwO
NSLlvvxN/FW89kpjqXy+xYp65gnjZhzgaiqGlcVDk3/OsHKGeuRfGrkJfZJ+aX/nq9D/oqpmsUJ8
yZqS8ANrCOcU0WcAD3zQAQ9H7YvkIdhxzfKdD/+g5ZZsta8ShaPuhDmSMwpsEJLTXpiQ9JdfPmjn
TP+qmdo8eCUtQU8JeiPoESKr/yqRVD1PGIlInnJKAE4rFa+8/seMS2ZqxOecZuTYEMaORU9AGMhH
2Dynh7eO02VxGmvO4VVxAvuvb0NPsSVLO+dZFB7eYCStghsYUMVD4U9Idl4uGmnvId+ig5O4eOPv
Q6oJCWQfvnSRQKfpeUN5QBwzr4RJWFG2y07z6QdFc89fC9o5TRclNITQc4Tz2BwUeRtRRaW5zP9v
zlfrtzAPPJIyQQVvoUJJszRCN/VYtjTtwj7QcSdy6XEHqWtUIefO9Bp1rYv3DqMnLU0BA3V2txSv
ed/CQqKcSZiB6eDshHIv41ODWRDVfOMCCmj9KtIo19vF7cbnL4NO+r0XzAdAXhP/dp+7LJ+kpAF4
OUg83iYaSzxi+qJEfrsZfV7SxiUWDHlmgdgtlVr+ntuYoZUJxlQ2cbZIfnKdXlAea5flG4OTBeKP
PnuREJrrA6Qj7wNW9FO6TKKTyDwN9IqtD23kv8qfRtl13i6TAH5W2/CMie2sZnSSP0uTh2giCAP0
Yi10Mti8sjFDoAU18AzCnrSTxmOedQEcErGZcebE/i44GMDRpcQA8IT0lfs1jRE4gFXlbygvZcce
ZMBPSIUdFe1cp8Djo+PiRw3E3TzcJZGEID8nBDVChvLnETGgJ/EcRAFQB+I679ciwhiUbYn201Pt
UqKhZsuQrHMLJmd9GIA+FEiE4KkyqsLvWr7paOCLjsPdg6qZ2F+j+IngQLX3r1p7LR/u6N9NbkTQ
rAETp0Q+06C8MnKJiEBTTy3BYD6R0QSEgC7HRr5uqn/yG56TJzT8GY1LLNEdd2vQ7RcmcK5jAlQ5
NRVOuSMXhBCB5Mmw95ihl1GMipoy7/Kc+usKrx3QIxVmNNmMKwNE8ku+Br9Ni+yiXhcazYQdX7mK
cAezG4I0Wf6OIBl4+wURAN4ew03OJU4ThuQ7kXmXI/p4jtjkyhJ5MS5auCOMYYvo/dSyH2WrGE7r
hk50HIdfa3iFVO9S0PAMVsMPXylCreA3avf4iYQTFoDgKrxdZGgiH84H2zeFyRwsfBpo+DctptKw
W9RGvxv5ACTjrFb7j/9a9dTLoA53pQKTiT28EMs0BdxFrS2G/BgRSvZhbu5uCilNoPBBAEVO1JMu
n9/Jv+5NvBc+YTslTqrfNPisZgY8DIE9LZ0RWAyqs0EH8toUTgpXL27Q/JnkdGZRfcirIYMHo9xp
Zu/gImVblLqKeaTCjv5f6iAHEippiyQtzlNlh05CBmMeIK1Ct7dTWaN412XYJVhMfjfElt/J71TS
exfandiD9PJaPeBOh6Wmun3s4Ny2eq754SYOHmWh7FWwjBEZQ8A4AcUrBFjZYshGWno1MWAYF1oI
0BuwmVHYfg7ZP+Nsz5RngW9I51OokU9ZwZfV3Qh8Emx/oWrkqCG0nPzN6gChY94jUBLAdSu6hOPJ
0r2Qxc//GtBzERzQOzphVwO48VToRrQYfQ86WbU6+WjdObFOqfoNJQN82nOwMOTCjJQ/0YokPb84
miCwIdrFKbBtIemeTnIOnOwO3AXG562dBo2Pa3mHKhO7s5pfOukVGTboP052X+J04bjJF2+UPGmw
obpzmAHs984bjT1RH2jKxOsg4ctZGC0grVeuUMFJ3hIF8HcieIroHnKacP5G4noQkADceEJ5OCAH
U+aoMKxz2Z8z6lUM7E681hLbGi8L/AWiDLQ8CxF3BLKmTRKShDYGxyGpl2LB0BgerIDJex5xZedv
UHDsNjXXoHHJa9xA7cvfdJzj82g7+v1cJ3XrPbmMGdC48WU0PPQd1JRdTflv/yqdbY/RC79A3H7m
I303TsiXfS0XZmD7WYwLKXfC7K8l261D6GNoDAkVRdHj6l0gUyH3iFnfLpjKdHQiUoac4k/Jb/Et
IjQl1GlhmE9pPHzGGSpiJFnsoxU1MchtmtROObMG9jbpwvsYbMzKHnHw5xdfUGaJQBN4hWGE+bdn
GZFEjl2f0jIcXr3h8FmkOHDLnhz77CBw6mYRkBDjUBWR3lZBYkXjKkD7rBO/o7Eg4avqWxIFgT7i
MqEoDQgEBbVyj8pHL35NThrEaMpByUkL+9bSjIQTprceads4IyOLhhaQlNi8VG7R7PCEWcnW/NTk
f+7fRuoNyr1hOmr8dXCN4sOnm5+ECJldd2zlK/hVdIX8R18TxT8akdVh+1ebpIlhJ/QX4BolsD2F
lWoEKI+yfQT/0bYWdYMEBiXURPKPQV3waJjShhW5lM/NVPAeHYiK6e/JkrU6ghZexjqNeUtJKZwQ
lqSBWqnXqfLkP5zeeWlAKd8PdTJCMs/qV3673Lzxrvk+G3UNDc8MPxw6jZuXpS7sUD3BtV2V/EGq
gFXdB8Cc/JliUCWYQnGGZFED3vfatpHdUFgklKnMkl8aJVv9EodboknXA0Q78oT+iLb7Xh/SkCAo
KgQovF6Mv/Vee3bMGrf0hr0Zi+ZieITamvqwnOOXVxFtZzJr0adsrXH73nyxTs/iE6wNSDYpdI6N
5L3my2QsnX+Mo8kBTq1CT6P69QMpb0kEzzmfMLYjOfNUTCnokidn411Gge6PL8sE6Gs5HQzn0z0s
i5G3CukMUObMzEgEpbedY3kDgRaoc9ygnuhvSrGmykHd8wxSb9Z47JboS9IThHg7ruLmNCTfiIEK
38acTYv3jkMOV9pDVuaCsWCkYGM8d2eW8+FMwiQlp4y32lbvvLhaKtvmln+4BKYOC17HwY4pJJje
Lxs1RUlX6Vw6cnJwx6HEINeIG5csMkooCdLaNJwI/LJb5Ls6S5GGsejhI7y1u3901VCRZJHCA7w9
ouDmBLARSSjfIh8SkrfIKRc9jCGKrlD2MFuZ+9CFqZlP+JYrq3/BJAcv+bsRqiXd0VdLxO/Ry74g
TS0iGH71/hybyUsE+8hp/eVbzoiw8TInP/OGAtEc4TXJg7BV3wVnQrZQlJ74haKlt6nX5fga5365
iJ+sdvFEy/aepTqBAGnOYrSjwgC4mSAZw4XLx3tjSF5dezntQakLRZKfdWzhbAlbyVa8cjrgd1yB
IRPmpIGP+Po2fPgawxhCB0qTBsdGWA+qLOBScPhXSLe0YaRRglS9TU1KmK6t2JZuQ7WFvKEKhMdI
mI9XpKyleBbeS17JbsrwHes9HgiiutV12G1CFme6MMVZvufA84rYq+AmOT7N4IOkQgIThWMFGnIr
AYvBAtKVPXc/uKgNUCfo2kroV75/TCMvrE5QF1QVyLAgEZjTsthJZKT31OUmBpLB1D3EOVvEXIGi
QNQh5YT8OKQ9V+9boWxjaVXQ2/i2sfaTQrbHaIWbiyIq9SHWD+jlSCMWjHRHzl/Urt2LQiwVJ4Jb
Zi7xJ9my2OKFDL9TziVivvG+yE4iTsmkdUzP1aw+W/HLvwegcRH5wTFQkESMfsacVBnEIZOlFfj0
QE94s7QrgTS+NPF7lLbBYWQuRbtwOiB3FTcVkiVel5XGsuAztBPFCtiY0FeJTYw8H+SldBCRlFhd
0t0Xly0YC4rFMHEl/1A/SCWUeXCtvRENp1qjiOZHMRbWMX90X/AiMpW0zIJkEP0gk8kB6Opl+Fe/
v6R3RdsH1ayzEovVEyMBRoP/V0qV76iMThBiJMOiQY//pG9N3k8+224eC+scOnhHrIuDNDD5GrcN
JhROZ0r/2OJh1ad8w0UACZAskx+QKZ2UPYZO9fxmCzwzU7OwKyMMBoJzR7LrhDTrZd7Ogd0u1pac
SLoCFITckLBOrbs+FVo88f5BBtP4GCsQn5A8Z3FdfzEkNdmLOIRjazc781+ZXuaqS/4G2w+ZxPMy
JTwTGY5eP2h+ljfZEfSzOtavCazoKNbGy3TgvbOOEiU9J//Ry0cEwSQiA1eyhvJGVFua08/0IUHf
tCQ9AR4hhCa22rjI37eo3nCxgoM1yDtwwTDxJ7sJMMObb2yHaimb5OEC9qaMsvKWZCu6dXp57ZMd
IZWak0LZFkPJzwxmuL3L/q+jnP09xWg6GAkpPlu2aL5UXn92aw2kVl/23A24sBP70/PFdXbHnQO2
6xdeVHotEYsphC8UGAXZxSnRMPOuCBj+6HtzQJLA7gRxa2YWvDP1CVSS/YaQTgAGXIufO6+pnnFN
LhVEOrl//Jj5PHvvgve+0o4imQbaNadHb9vtg0Mse3yqMH1YuEogMOMPc2XUc4WReurwoBpHDU4K
Dam8HKcquMskrHM6oPqYEL2bWpMshemXwYo8dcjaidt7sxnruwGBL9Lu93cOQJDqjg4zVEZPQz4S
FpvuBv+JrCWalKzWCmkOZheQfMw26q9iPDTZE82VWh55jvm7IsgY9hb9qLP0n4xYsLpPWIxpN3jE
XhmtOra8F3/0n+pm/YXVHNSZIBF+AY22YG2loQIC76DHISYfelgRnhRHXvTTrbhrEOtYcN1F/QTw
wk9nRV7hBa/q1v71yGL4erAP/HQIzZ+MjCzj9Tc/6EOZZ7CI18zDB2gusN2TTEc4pLBiY8dTMe82
Lvh7+8YBT28QKYFePeL7oKUEE2nSuJOAds80AJWNWp9eFX8NH1Xcas0GdaW2B5f7vxo9I1JsY81J
acBp+sot1gmJq7Zt/tfcsifCtyr/rdjEtYEs6BwbE9YfB+k6uezdEvIh/8VgVhLmM2vW+L/QR4AX
8vvWziSXehhHyWNCfr8QwRHpRGsSmz17uhx9G0fCX6hZ/rgdeTmBQ2lXTU4wSBFnXpbgOrJW1CzG
vTGfpmfMNNbSfyQYKXnSwaB6wcYRDAfNvNwOc4RdyBJWNS6kpWk9dQIpgDRo1sJilj9RrEBGG5Y9
MnfkrL8zZRoVqKdREGW81C9mSB9Bdel9+tmv8o+/z3DI/rAdMP4TZfxBCbdpf6nyqs/RQ28m9LCF
J4MO+yuKl8kbjiPyKhb0gCzll/Yt/0TWNSdHYpLohIvkynNFtlzucYT3x3s6K05ct0xc3Bkjnv9z
+SWMxDC5Gv2QlCZ0JLNOj0eyQXaqn8NbTJEHjYM2huXaLo1rsoHstPV19p3yia3IFDUobVjS+YLh
h9UBApZ0y7Db96VjEXcxPClv0Og0TBUi97DbolFkZi7m1fsnqTycyTgSib53zU87byxwyiv1WRT2
8sGHC8PrsPCU8ypfUimIni16RZdMsNs/tX4gIO0eROJqR3+fnlBlrpQD3+qa5qYD2ixgJinBUmvj
Moj8J9cJ30zjRdhpSK75P6GYJuH8ana0THrvX1KG2zVP9UneIwtSwXBHF1ReA8bsweWnQH4FNdwT
JcLngi8O9yo1klLHxF8BPD24sXEckBKfEO2q/wvHFW0NDd/0e1W4w4sIH+NYblCjowhZiSvzUhCl
9mo88xw+OX7G7to86wtA83iD8Ic/4nhZY4PopAVoB8vhlNVLcQOrPubfapnhq/+AlM39V0muIdv7
NyCW8UcgCc4uIpO3/TWzDY9/qKDHHM7S3/uCEW/KpV8iX4Oy5q4Xvj8PULaUaV1nBSFBL1rk6iGJ
IRDphsJUumjd5k55u5f5R+2f8i9mFEWja0HVggcd/MxcKqfcsH/S2Ze1bG3ePI5Ur30vjG0GKbRO
6Spguo5QZp76o3zo4qW++cGDyPFI3v1c/1JX0QpYGM+LLbmtxkVCUmSDuQ0SQrL1lzDPaNKbsxUd
E+o5iDrAOrJ4+yfiL6F9UXp3IPnOHWuBSHe4zTO/KH6FpbJjaTFsdU9fuceRKK/pAP3FAe+BhPIp
22/0J+qaS3Vc0DjxXtjUF8AcweT1dr2o7taWQFLmRUIl8SeteQ8/e56ZTf2j2XnrZjP+djTYr5Ae
kswg5WubCwkNrMdK9ICIRk+l8eKAviyLbkviDJUEC2btzfB2uj1yOJJRlpOui1+owm97A8rbDnej
Q9U//CuODL07sivgk1PjoPRM6LPxZvxhBmJhKJA3MEr/6oSwfpeovgv0UTtozHpYgyp/LgjcMOD/
pPJWA7Di0X5mp9EgSPaaB2vSq8C143RViTaKnZ7OyL5G1PmQ+uMoYwCis80/Fqxi8bDVQ1Ltfaci
fG2jYoZCRmnUNw0KT9zLwhMIyPgpSGLpIQty7RRb59wg/GNgAKpOQHfM85mC3aD8HqboFjb+ZnGa
DBF2vMdS3jPF/5A1yetnMCL1rCaT920qRzjy3vghpczOuExWCKCJhZ1jRSSSaznalAvIzhvndo3I
dyV4WH2IZ6K6R1lpQKEkULAFLkIZFM4NUu+kYEdyBVI5Zq4bYuXp3CJy2eU4A7m5YNK2iQfsB4QE
4lBxXLAGEH8xkWChCxCLBJkImJO4LhscTsuG2Ok39gDWwg2F6CQD0HNARxdSKHVFn20zLMkTUbQd
I1cfTto2EhsWKYpXmgARZ9OKTFi9afxrM9s6WuKSPV/X8diAiGIDd/0vYC+Zj0splwIgRj7Nubx5
tXpI4yMpd9yHH0dPnDy0y4u8qSN27A2LZPw9Ar2S82mcWUoQFpCAVX52jWlTMQPXYfqLDiHkMBId
hfXUw/cf9K+Cr1xbBcFGGkAv1dGOQzoqWJlku8AIYsLYm+2fwitQ3ZUE8bL4KPNHqe4HuAvC+dQa
M9Ks/94wFA6rZE8MNHjBBSa8Q/V7RuUQCBsEgB//izAyXVsWV/lfPdwE7aDfMUdsWsgEskaRmcoO
pRMyWdsjMSbIECNIFR4oNB+jS3Yn/twp+GByNATRQsL6ykcmEUM/i4/g6H17wQUz5Piyp37kOFoF
F3gw8Z9PubvT/4o4yF2CCVSHCQ5JWkW890FDIsyrbnIjDeQPzytpPckYsZJzD+BWdECSpGALXDiE
y+aUPJD3/OTJXUbeZcy7/lsJrgQNvknzDuZ142GKbI+UNgjSmi0MpkVHgnjjGQagnnO+W2QBeOMv
fwv2mxTD/Fy3wdim+XdfpZvo5KuO4Tv4reRxQwQtfx4YVZGlYGmaobNCPFgtnvHsiwwbg198XwIb
hsqp+gHTJVgYsRF6FQD+DPBp1RHgi+4l3MvpYmzgJXC1nuJkR2xobxABfDNau6ZHZhuGv134lYa/
EpYjLCdXPKYD8Zz6KeTlzDdkYPFr0kpNk2lP+O+iMVZcNzWqhAVps6a+4MAT71Bz547W7tAudrqr
pFOVnqp7KFHKnDwCr/qtC8C/vT6uo8bVtAfvR0aUJEm1w4atnUYKaz8Q00ahe3PIyf3pydXk3iEv
aaEvJYJpnhYUNJGFcwO/4BPxUO3pJwAvqp+/xoN55b5iYkKv83Z4RwfPQm6NtoCgWINvAbvWfDzA
gJdfGcRXu0B9IDXzHKp5RoWCyxk8JwYHbotf5h/nuIUNwFxifZFxV2bcv05Z7HqN04dEhcouFvJO
p7oAEHRDYlCMJYFoh2QWEcBJTwKKmh1hpqxWxganVXBnR6mn30GMz2JHXRFiQYTWVOdhiDHmECwR
CW6JrXFtPVsM8TmUankZUH34XmO4j3Sl/ZghIdXr903WjvJ3j3fPIPACWxmtdZONnkfEyq5Sy47q
DtDblCkHEl0oZ+0rGNAnz6M/rI+EUGcaS4CT0Wn21UJb8P0SgnGoqDU5o3hiNPSX5ek72PXDLgDt
ASeehQ1ZwQR7YngAuML+hHnwe9wzDHPsxjuaTHTcw+c2ddrhHIVHzVx1EOwmJqlFK7jGplrEnArY
bhK3WryZTAn21gEV9WuVXUfhVCL64Jy0URKJTBoOSfVKu+Qz46Eg9svyGlyRx4GZQiFngNUkXbRf
4D70ImKLoGGeUtB+0aC2naMlqYxV56JHKe+M+MNf/fSvdHSUNqwod665NABZMSr+yZz76k//oFAH
bUrGw7hU+ZktiiHqSl2Zu9oxYB/obFNJ8JuR1flnpPMC0N+29nJEhgSKSpJ4dt0Sk3nFs0heK+NA
x6YGqLjI8dv6e1HcqrizPsULVo1iRWoakjlBAj/jRf+TaX3RHEkhNQNsDscl+73jSzm5PnYuXiSB
KPvRbia2IbrwvhiYDgARci+O0a0vzKPOGzvfklznBP9I5N1RHpw+SoCcmnjp7jf/fW+TbxZuAroU
xITo8tAYiMf3U7q8yft8ofWnBRTIiJ0cxKIMZhHB1EtwOlB3G9mXOR9eA1paH9WBra3VgC6upWo8
TArgPxSbVa8U28dFSjdytpSsWYzpG58NloxfqCuOs9FpUV/xPJzMYJvRV8/TKtD8Bja/GEqSaqKN
4AYwMFp4bQH5WsgeXjOJaLBl4NUTxICafWr96DffPKDKpr6GqMauSH+/asuDE6Ibza3W/jQhB3a8
IBJ2Jdg5SrrD2yvO6UIlk5gWC8Q0BKMFh/JUnj4Q+yGyWAJfFvGXXHJj3wIqmHaGf6WqHTsvEG7q
xcM6bJf1U3skOtoJN/B376eM/vWHs5l6Afw0M0UA8Nsqe15HNB+AA7PPX35DEpitdO+965IVugZq
dKwfUaXddU7ItQXM6Il8ggd9WeT73klBiOypXQYzzIzzlv56bmhy3Rq+Y3/bo/eeq7wy6pKgepz9
6pIXxlYGx/qJQRgK3PdkSP+Mj+AJi6KRMzZvAZb4UY8IEJpaDjvYGfsGK7DwPc0CPf+y9o/SC8o4
uEq7dSUk3lvFnVqktohNFiNXFM/L7qeglaok7iUrEVWbdqQ++jgiPy67RQoBcujcoTUcsCOZFbv+
kF50zDlnUjObaxyf/ucV9BMUV69LTMSxAFCbe1pCSL2yevP6ZEu87XvTgdFGSC+uFQCZKVNtbyHE
+YIITEaCO7e14TR8tBG6y/AuPd47qV4WLVYCMnhOIcEiIZLtF/3KlkLg4ar+HFATlIMbnFUiZIBZ
TjSsI0w0FBJLd5z+tXEm1i181Yo7MoLhC+1chndFmIG5c77G/0aCRNUn2RNk5wkUWENA82pbjvDS
VvrgNuOhxo1fzdPYljP3nR6FC2nbEZ2YcEqUZuQuF/GC5pUCnZkrMwKOWsFStlQon6NjUZeug4Gb
7KoHhA5qh2T4KYU13e4Bv/BMENC143JbazFOV/tzJjZxwVnOiEtwI5nY/NmPVvRGhqFt8MW+oKDz
aEOSDcaVa9By98/TL9puhM88zbeEUtWfjUS1WL6jAVE/hly6bBCSx7cvKNMk9vIH5MgkqsB/sJVe
5HE24Oj/ecX8CuAhNJbidZxh1+sXKbcmuwGCqeKnCbySrvpj3Nr8XnyC4NHAr1wPXUX2O7oU7lMK
F//ODLH3EqqZU3pgJl+GBHhOiqgZQZaZB6p3rFouzuWbTlxS6+KltBePeH7QkVovwW02UbTVj1Q4
MrS1rlxtVCq5CAD5a0gxPMXIeqgjRb2hXUxb/TjxlV7L/0g6r+VGtSwMPxFV5HArIUA5W7JuqHYi
5yDg6efjTJ2ecZdbtiTE3nutf/3BhB/qZg66hAMrB9+0tUxVjoQSYxgI/mhL9jUZqIydDhGDgYVd
7mS8M9bGjYVxN4wTRX5l2VMMLO6+F1teTvjDRvmWHa4pnBo0dsupcCa8sP/a24ivLebCV2iVEENI
nXYGF3st5VTabAL19/TGlT3cwTwW4ZK2KAnc4KIh7XtfCLyAZSq7In3apwrqInHdoRHV5F16bxON
8OsNeRDmytOQOG1suG6jw+g4VVd+5I3xuWUuagdwCbQIG1Hnfe6qFcLP/GkYa/mMESdjKGhnCmkE
5068BYadC1AKFq2GcPCaCmcMTxFtDsEK4faxwbuzvvbawzrJTBhidhjZ3LLZEOgwLraD5LQYNjHd
yEjraWEeFJvkMWYrgakGd2RprdkqE5+pDbv8Ajk3iuc3miKcP1b+C87ytYcDHZUPOoUQbddqOrFj
9IGNgTghcpbo9MCXDG0Xho9hBwpzZobMmvb18w0ieOQappSvi2yPcwvOqOyWanfnOWt8lpbq+2sE
5ljrSO5eigR7ZME32A6TaK0N2xgvMTTc5L225Iu4BmnKsMvwyQDQpXBIup06ApRQIU4eNR/fYnpk
LsiyuevShlppP0WusmZoHCyqybY+5T1C7G7bRStcCw/DkSw0ixN3bjAQ2KUYUP0bR1i/UCHghjjK
d3ce9zVuNmvI4Ywz0KNTZOyocDF4k7YVLrMb/X3rs71E+RzZ5QnR27s84Svn77PiAKu+xj7l6p9Y
+EaOizJ4u62Jl8DaEpaFt0QLrT3Y6r9ycqiBtG9x/4ROL8Y/FvmW8t6SgRWYKWZUL8qzw/QJuVtg
wz1H/oTr5x8Wj8NXnNw4i5StTm7VbB+5xoXOp+GUZ344RAlu6lxb1Wg0R0aqmGBUsa1MB20eprTP
Dj5gMhv9Ybls4aCAxB7je2Kh+GRzlHMh5a7cGgfxL+8b981tL5x63yR2wvAsrGBTH9tCXpn6y2Zf
CauMu1jDlH8mru/6WMDVvWckVnFvMWfBWpW03aI8hJiQVRLWB3lrx/UtOjDeqb2Ex0QdBBg0/WLm
xhGojr+vbetKp2T0j050W3QDdfQy95G4l83Em1cIJMX3VK166S/hZptKtpz0d8QakhtCeXHLTPI1
mC5TCDtJAl3YQCVJyYvFq/SUC0wJxW1BxWkMJ8tAv4TVTRv8+AkRNKgtBFhV9TUSlJWIRRiF9EfW
B7tGL238XY3+3L+JIttNn2EPtEPOa7Dp2Cvf/U+mrEXxnyR+QOVlMANzGdM3LhdAtb8xMxeejAw3
MT+lrdvivhP0h1SX12QX27AF11buoO/oZV6FEl8bJbJTOqdMNB2xcgpYM6J5jTCQC3Ebkv5yPlgV
DlFktqieZVtj8VRUUJvsNX+4uUlCyWzpuiC+tv0NjHOMKS89zlKC6YKlGhyJ6VS3F8M6MTZW5SXG
8Dg+mRXJAXgwrOrBBhDNHCqEHggMP4RCE04EOfj7FF+1HsIk+KHpRtm1gGDT4bJyCmvPZDorr4pw
Paj3qUKN2HfrdKSahRfROlN+e1vPSeVuBlrSoRPIXX6d3pgf6jD/fJhYdbEbWL8NOpKSTAeEJ0q7
Kd79NmJoMrff8OFCynwpkSC9YVZeTugJKVotc5U3vtsFe3bxdZBeh3Zcqlryl9H6FAlbCrwbWUqc
ABaOfhYRKjfSnJjdctMFMA6Fq+CHf3l1NtrBMatZmoqbioyWDpg5VmG3EsuRf1oY0KE0yg2v6SLH
FHPuFp9cPm0h6dWHIMvrqO7t9BmnoZMlf31xro1/VhCcBOyvMjMGzyqg271ZzgQEQQHFn0WwDqbC
4FWFeavjZ3Gc/gOOn5rPRLLb+5qMH7YbIUu9Wd2nBaqanDHeBVFRHqkEI6lAbEfkaCpRzRimPWh0
6hnRGkRHZ2TlFGuVu7aQZjrBg9hJGXA5HTbNF2CDr9JwFjaZFun+D3jNOCfwbfKdjA2gmW/Ar7De
FIKflLOFsFOkbkL9jDg96C4tYSMcx79Ef84q6hEeP4ZWLVFD1OENlz3DI9AUdiXBaEOJd1z6a9RH
CbpFdHoHn+E+FlFQyl6gOlGAoRFNlS5jy41Nivp2eliU2k1ZG7kzxV8FJ7YpMMkiBVki0Cv60Khn
B1zHdMDNnhTXPBk35fTUOMAEvB1YNoShcfCGeybQkF2YuQ7Cb5UkbqloC02M8KdbRMR7xR9v0eKZ
Q4ZIn/iuqXisEJliCySEihrpM/JVP5TFP01bCu+znq2HI6Q7TLM5M95wGdRTN3y/NZ7mQ+lF5EXP
EIKOpB4ajOmba8gsqQeeNEGOlGAjdGQGCbjHxwcxwb8+mwloSI9IKJZW5Wy8S+f8DtGHmivq3RxH
9T6/NO8PvYIdUEEzUkOXLAiikBMTejhYIGomnXI2PVfJm8PbDkibz84GRF34WvTjQLL53aDv1w5E
bhBfPDvsF7uQnab/xc3eiZjsjlClbJg7+HjTT/oc3QJ/27bksOc7XT8PyiO+mxqiPdSM4afyXmf5
vhh/cKtAKyLKa+ycDWMH30TWN/W+4mA2TmKC3wNnL7Fb3Dww5Gh84Hec504ZVreTPhNYCfq6R8EP
JMvMBdtcUqnPFHC4wOIf/DDWICJTv2exwbXfBg6+K8peOvWc84fpBNIwkQYjUb9Th7cmI3nFy/Af
AubJzqq0ijI3pBHsx4MyUjRhXw1KiLIeis5EgoLdBp51g40bANiEtDwTF4DtG2s8THkrfIqgX8K+
w/IX+bwW7WJwZ1Io+g/BiSHbwDWQdyLvyURX+DH2DnzevQh0EK7L7y7Z18aHEa0M6Tef8UUFL2as
19XxGFIisJvWtEoAdeUhMLbGjAd1l6Q6ifhJFW43uX7+JeJ4QSLUmlIL2d2bAzDczyaj1gjQxE/A
C8cDd8gcjvBWtFGscVhBuJmuAabEU+OV+DgooM7wZCii+0VySOFBQ/zG92WkLgNo6IKB7DSGhinW
8EB0FvGfWwo/4UjYJwWw0LraxOjyOXQILXQPGvzwkiIyg5iEyH8qdJsAlo0pMaMA8HH8bGQohps0
1GBSAkUAtSQI3fpZk6vT1M4E77gpDmJ/T9tNZjDCALsmBE/kyqtss0mD2wClICk9FizjRkOXJkNk
YmwGAGPpiMQ3YQMl6FD++Bsp/NIx96OAhIKBNlNH5WngUzNsa1ws64aZO/N1SSWvKf/pzXvoQ2OD
XyBah2GiDtsU3FRwlptHeR2TLXBJ9Wxxj3RSMraoWjAlxu0h8Kb3j5A3Tso69LvKDQhuCBkhs4kD
aHAD7RnXvz/S2RW2O6Vwv7dICTtr1wevntwfcYCdtNTMOcoZ3Dc4mJviYsyWQsIVeRaj8g6bjojV
CHVKZFngP3gyQJFV9WYOdgAd66LCK8hlLC84kD1wLLn9Vu/9sZa/LDQj6lnQXRAQaArSVhG5WbYx
BNSW3Kt6wShFARKNCaDH7YIjuRUvbXzsDXZPFUtI7NhwrR2/4VSzgKyd9KWIX9Fvhr/nSr1N2Zb3
mrBV5v/gUJPXVcqIh5kGgJ5B6knxL/2Qw7WadsCnt0lbZ4aIwGcpYB6BU4ioXuGqMdcKGmq05Ed+
r6ATGw30nVsZe4m6suJHASsS10tqFH9ahGgcIEzpq9kRI6CtL2cL/Vj3OnbdzUCIagcezHnvaDAn
JlfT3AISZo+RSb3Sq4PUbcISweWlFDax8iHPi7hHRcDhrnV0dNJNx0Kiagu3HU9sTtjQT9BMfIbW
6qWQ7n75YJRhpAOlHax9gR23Qaht/YbhXc8PsYwd8Cs3v4rqo4GH5c8fWvGryHaIq2m3mw2qhj0I
lwJ9L0G2kbgkRjP6NqCwWzu4fpPwqSVLCdJfjl06ffs5dyKAIvQrNZ9ga7yEdpsOTpMyzgJikF1D
2Q0AmHPEFUTzsndMBe4ujfSHHv5VqWtNv36yTS0c+w8sOdIE6+bTNE5xD5D4RrFCYXDUh7O2beR1
AL2ut+XuaMj3AX8M8xeoYUVjwS0zrdXVKHnKji3PVLbF+Q27RomX73vZH3Lz1WJxodtcluqgQ/TZ
AaFJr1G46v2lwSZlSNBnosBBEv8ymDlg1Zp6suQSXp3bUJYZaMNhNRcI9uABZgz2igab73umuEGI
fIPAAlfdjBORr9I8QMhy1xq31XC3MLzegGCiOXBy8UD3BVYLnGeySNBM+EdduSmAtxxtRxU3J2W6
5vVNXjot7unSnjXHGE16GPimLOlM/xAcN9FeDff6eO+a79Ji2LSR6TqHxCAHahPAav0zjC+SoSPh
NHwbMEzwGMXiEJorDHAVbPSuBiiyL9EBF2lrwdQtai+kkfUtEzwAtg9DOsndBZkG1zKUd2+grXkj
LtEemPCatz4schPnWwg6TFQcq9kY7LPYTuSrDAIUo9FqWgnNOtFtSp/StxU79RftkWgBdT7ALy//
TLSl13j9EehvhQUSdp/b9HhB9GysCmun4VZmbJV0F9BEr2JSPDi/OBvG9htBuJhukF6XCFOri5A5
gyrZKapd/P/hdG/b0M6qn/CW+DRsNLCBcGXmo+BltqfwmJNInBsHzqhd/fAcEiH2EdIZeMCT6vQa
4HK8MV+kSXaL88A0bkXfumNjEyAqhcvqQwW4fe6p2JCeD2Rlwdkt6ACPHSQ45c+ne5Sap8owbUCu
27cbTJBWERSSsiMklOZ/Sf/eTgc6WIHt1a8dEZUa/oxQqeZPR0G5g8iCANCk+3wrVwg5JvQFpllw
9ov3rdaOMakvAEJbuUBkX18tNkVme3dtlwLQchqV1lKx1s0o4syyqutVrn6V/hnKnSfIC+HZXQxx
IcGr6eatNkD8BAX5nK2ox6XFkcMQXZ8IaN9tWCrBrcc46grtboXih4jkFozSQ0VULoXH2x0/sH2Q
7fik/gF3V3WCydgfH3BJFhz3A/9l2llYkKS05tpHrSNE/6pDot2y8Cn5XzJcbSoEnw+Z8oGsV9Pb
DtVnYD612TRltOxyjaIoXuP/vhKZmq1Ba4bGY/qnLgeafwCNymNwMYDaZDoscPSJJzV3ZVqxk079
iYranm5snipSZehNcrdo62OqILUGvNmZIttvMvsjb+s1qn1OKV4ybDS643HBCeUk1tIwPFRMb0hg
2YbBxlTvhXZN4MuCdR5COnoSZyscXtyVheJi55En9+GGWq16dRfAo2fLL71gFnxE9xjg0GeuC9Nm
bEvHkVoekZc7fA2eafiPm7EX7tlwN8d7fms+UgFJAmAm942Pny++uXR1yYsyAtu0oNhSmVRvnNVC
CHTIXZAdb7tpRT9f4dQcXwQDMHBfW3OcY/yj1Wcg97zbkqEqKpvMI3cI+g6KnyuSrWQLXBmfBEzb
5FV/DI29+Q9HRYZopWK30AcWCBk1x/8bbFawcC2136qO8Lf/1jIaB/r9kXv7mWGKN0kno69swHXW
QLhiH1Pk0+CTmWunHREH27FyyGicuBcpjrTpYMqf5G/n3NCMb6lO/earDNyE0wmCxIinOFWI5VLW
NdieNsUG1hIUyTTZAUu/P0ogNtKK3NdWTR41gJGvObXyFwYUCRMetvOsdIDromgw1rwO2zz7fQDB
ztdNu0sOiv6NFdlCnQEDnhGLBwU2ZoUfpMY4Nl/pLl4IzdNPMjbRLWczm0CAobcP4S1MCKkmC9SL
/X81sdwzJCX7V6LFMb47jB9a8tLYyxnPnUOnIQJB+OiYkXoDqkeYfpJjyR6BJUPtFqx966NOz0y3
X2Nx+W++hywsOZfXPgNgp3mLNoa/VuX9iIy1jeZ8Ix+WHgpG8dVMYKyoJhGQPbGKELNt8W5ddqQe
chP9arR8pydFxLLu7/3+rK2bDu4d2+9VBbjTX+p1r30Y4tUXkQGfihlJ1z5CjcLpSqqEjv1Jy94G
SEJygPY1tShDHXOjzds8mPUCm0QK4Bi/Img/NMIXWAdAp3WwLW98TfATMW1lWxETHrri0gw3PSe9
9SJdTYWD6gojKxfNk2v+thiP2MUBiStQtc1mxtSxxm55R8nATGppPf2N/o+gVuJZJVDRT6TuEi5R
nmCyP+45hyf8tVvcWRUq2mUACytBuC185f3G7L+C9qNB1TzHLn+15iLYmIUDREopBiQ1TQ9mu5Uy
UAXZMfCpysgdzRhPPDmSfmkCB0lPpn7K/a48qTjHJvhl1MYPRi8Sd7KumxiEMWvLVyVMJOs1nz2e
igD51hJLEXZrSps+cyTju+MjHI3t/sVcjg/NZTk3yYMrPh96+i97tsrEg8zPXLQ1bT2bYYo/nbrN
YZykhCoZTghHJLAU5jdrBTKzcR0g7bEDE2MPsLMKXiVUDLQJ9htyGNJkYWnaEGDTtyN5uHCmMgDf
uUs5mv01ZXoz4XQCzbSuN6RF1B06FfbbIoNPicTc8QnJfBbTSy4J+Tj68k0yDNwmjkG0H6BMYQEl
4GiEYyJUJaG+6bjclMcejU9wm9TdfEPJIEDUv+P8yQZgZYx/P47ApEaFbgPrMJnunt6dUaTJGYJP
0nb8mO9qQP+MruBvkAgMCd9L4l2ysNxqUNfuZvyok5fFPAZcJ8O5hykQI9qIeClUNsXhLVCqIwqv
PkvIjclLnfCyXcQ/+l9GXNF01eGz68mvTyDOZyucKcvFfxPLJUhrOyiuAFm6QZHLjwQ4r3e4V99b
c53FJM0CrUkG9tt4NTMF+5ecQagrUFrr4P/EX0gzY5hcuEIRFJ2Tf/hdg0ka2Vr/ebf9QlL2LL66
RDzpDf1P4l/Q3yrJcxSwpcM7f/tW5ihBmDLaXqquekTu5tL3LyMxMhHtCZiMvpnI8+vsYtwgmu3Z
0kFxFM7tNIV1/gpeUkqO23tFzT0hei7t5Ex5AfAsV/eeNZUMn6QKzz9CzY/hjnHSocuQJR01djdb
hmkffIPkYx2dt0wqJcoH6BnZXZzvba296sR3JfK+6y+RJ3MoM3J2/GgpJi4T3uXxpmCTjtJ8yTlN
JZolD9zzw6v5j407DLatbIOUYkt+z5/hqSMbys72tAhRbr8UXEMWGSSgP1PfKs6TeZaIjJvtO8GT
YHKoutjN6eEYghAPAVEU7wvmAxieEye+1InWwW+DXgzQ71w6MwNAKDeViLgfOtN6JiewkBizTW7Z
Me7at5xEBvTnGk8/0+4RImPnSVcjWU7lshN8YsJqJZ+BuOqmzzlB8g5fJoz/WckuHRFUnOPPjhTh
SxISSYJwGnyjw23vleW2Od36Nc0Cd3yLH4W58eW99HaicN1ThAAJEvcgHThh/elWS8QoPCbiBpY9
fXzwkWFOrA9LBR6lfqxc9swKar2sbONnMFNpbdKJ9pF+1QEssnYhkm4cQBBl/QFWq8HaxI/S+E64
cTOBxj3k6a7VGc+l4WwR2qd4eXcSUNzRflOIYlPHfqVz6K871EYBapIli7+21poi0eDu5H9UEgkN
ISbVE2Iu3EvIJfm0QhqKlfbMCQ9I1hUTrn3k1fVeJ4C23wTdrrXW+z2yYDuT9v4+AR1+sqsym3No
Esp1+FNO5Is5cbvWKbFywCbxb8CKXTjlCrxXe+pIwwEHhSu9SfWLadiUXfFcUHTFavzVSFrMnpaw
pbiCMZNX6AhgbjDTG0QLQYvbw11N0ADRYP+ZG86jULyaotdUO8V3A9xLuvlw6cZ/Pkog4TARs9E4
zIQlFwWlNG4Laa8adoL+eVwlyi2kIGYK8/BbzNXo6j7oRNjsygge4kav71m6gmgiVls9v6bN2TC/
EuEqz1MV/HELfieTbGUzJJcAgm1164gRlCGsU86Csph4MSbsu1DK38cYcyMnL9dCdy0gI+vR05q2
fPI1rjoZYRfc4a2B1q86CrA35l/ccB5H2L9ZIW2O2X3p6g3KDqBS+ENta5Fduyw2sn4ieq2DUJnY
RusFeGnoCpd/GZubKPkNA9sUVs2HgSgzfUwi8VmYmcPcIz1F2+h0qJhZrhISSp4N7WPIrj7ZeB6+
72N6TQ4UaoK6EiUAafZODZkf3SCwnU8RN3dO/j/L8NKE1F4GInWlLFOL5+/v/YQRJkxVsPH0WmOj
TcdF2puENlFyymTXtzJBfzg8koRHFp90GlfhTxh1FGzwh4wnNYiPENsoPpv3vaI2E+YxzHBVrWaZ
ErpsELQRRxeaxEJYdRR7FH+BuObtZDO8KybQCNjQGUIKqFmoVJRdUsHO43A1cOso8cCTb4xf1RBE
uycfFbcWGfZf8VvhvNUjmKxJSR2qvZ63u6lREacz24BITG5S0hDhPI+Eue+NCWAZm+1q+RKe0H7M
rxJQiZqy7PHGhqrcrCy5XrUB7x4tCuxkSQZ0IsRoINo7x8PV4iCbsUbeN0N0IfwX04vVKduNj0nP
X4R3Ev5mFjLjZN7rmHir6AyC4DaXSuYicqPfmmogWWHPDOVUB6Bbq9SXAFOazoIP3Sn4evvlcl7W
7zfJABS2/cXEmB60nIqMgTb0YWjiq7j+DKR1BUDiP5KYMY4NZYhAtwQEEE8oVKyAJGVxrmRXhjhZ
SgfAvmw4v1Xg2UX4LfcXEFCDUapD8lP6E4d2+l6z/7KwChpp1nyAOyK8CmNpPIyDupbgCwevAU1F
szSSS9pvq5R8O5LPFYaix/KOX3K5lYGjx3uPh2LlcO/OAwo8QGFslkwScEaGVeNq+b4Ln2L/EglG
nk02Sbiz0nUQ06mvtOiT6GCfNYKZamPjnQz+TKXzhjmRGhgA6H+xgYhhib9HXpB2IFyj6GqqtxFR
uoUEY20056Ta+sgejd9mxKnq1EonBdQR8iR2ffDLqlXJ6PwNfYMXVJIB0JCSNKID6/Gs2IKxTdM2
HA6t5THTNlHTykstdGqLDJMurJdBDAYtSaKBfhKh9VfUnMYJh0l2da+CU6ON157GUThW1akb74Hk
RQNWWSu6SZWm7lMDgF+zibY0TNI6g57iTy7sPkFJoLFiHCFCAt+KFXoOUPsXWzPbR/dlSvv6h6Mk
Bg6GHswExyup/TRh3/2DIlQdaNgbSPAPkshUXFrOIGrBYIv6089WkxMLexC19NMXDhjjyX+15TYl
rhxMYCBogXDIG9iRk2Pgrof+UFu16sdMaGB9lfgkEmwK0OQMDmAoxUzIuMNSfoN/IMw002Ap1oSr
PgAdbCblWbVfc42+NMILpV9vdx+UVanHlS/2g+LhJwGwVwyLgGpyoMXOXTW79uquY13pzFHevNyz
+dud9fEfx1xFt1Xy4de3jLyD+erdLM3D3GS8GzArUVoU0k8YOPp385m4qR1ZK4HzTdvlxg+9JI1a
5ukTWopjD+M3+meSVDIt2T7BuiTGOrxyc6tmj6z5OEqwYfCXXnRD5CmmB7ZSBgeLO+3LhHkqVRB7
KBTX8Qn4HYgN8TvTFFhEaxkry14hlhXqDZ/9+K/MHF3cm2S/MAfhkx8GAhUaTwzOONqe/M2g//kC
rP8VfypgRPZd6x06obCnfB6z4PHWtxPiXPQ3lN/GscEJH9oJi8muzmxpq6MPY++C+GDmVmqYJIr0
CCJW+esGrTCaEbLhuhk8EdeDjD/EosVHmL0OPe5o4dcnn+fTHkRR+Rkg9kxQJplwc16Nw11qvKI6
SXDai+aH5kuwvnpaAomjspIxI9iCLbfYtm0t9lKfIJ9kzXH8AhAQoOmnaxYK5IUth4OKhq1u1sDy
gJ5gr7yfEXFwf2czN7goyF3vb2iB5lWuL6KMk1WAN/f71Q8OU9cU9bu6MmpvEE+zbRpazBEcngPG
q5fxhlTy6X2VMY/H64KovF9CN+qQd4VcjcytcZbnKoUTMbY2PiOcHBirBi3umyIj/jemyceIeE3k
wGZ9LX9RIas63l/crFtA9YbVIj5kSphjZRyF+L1rCDlnBuw2I9J9h5m1gHBgehL1hQcR6SCohjiG
kJ+NbqIdh/xiaMszDUlriyXAzRIdOH9G/Lw34qJBCf6CfvgqxEt2jM8BVNiQWSv6apEEK+jRonqs
A1bXJQw9cuG9hPTspf4YXn10xgg+abd69bDxMfhtvgZSA/9o8ahA0l1rk1q7JIS34RBzhHXCqLf8
/RO3P+P2jmykQsL8qzArvnMKM+BZ4iq/+pzFl+EKTQRnXwtc/Paw8tvFBX7pTv5dELz4f13WfoP2
dDa7TbD/9oxPiCjYABoQ4/SMcSi9Pi73jIYhlwsgisQu8EwgjQZzbRTKuJJzmSraHxDA4IZEpC9W
S8gzToCZE/cLaQhuiBHHhxT/TBpJJdATbKnZTCoCmVXRbdWIVpF4gBZHY34Jw37C7TOkBgPBjqS3
kX7y1fSH/wJO33iyPUYGv5bvQXnqtBnCo5rBxQWXRzJX/krtMIqQ7IczHobFdGGIxyFf4GOH/HLr
09p5DVoiWGqEhYjCp2hs4uQUC38QOoYffsxSDzDEr29yQlX8z22m/ODDY3wct8ilWnSC5a79ZcNm
XJK48WZpYdwindC53BlttnNitat+DXeGpjTNEmIpxW0FMlHr3aQzxk5vCf0AOSeQGdKDP/2KDNle
lP2aczQRY7yNAK3RzCxNd9yWQr+F3jcUfO7b7MpLr5LP6Jvp2AE95qE6FTgvknKpnTp8yKM5eSk5
DSt03vIFKi/mBeMl+2LRtPeoWhsEsn28v7VzSkYX0B+Sdoz8rWwLixHO90Akfc+bZfZP1YCj5PiR
oaQgHolq40+bGAMES3NyMlQB8Q5uA4Ee0Tesxug4NJhEgzGRqGETWd276rda3uBLrPyjBhQJw2Pb
KbNKp1GP1hpGzrrxyLMBuqTbYkPaUN3xiRrDHNAXaPDTHKHGOmeJzwBmYdDYMAYYZo969T8JsLBC
lA+43TL9l1bkaJhExGIFh9ygm+yITpUajZiKfzAgDEyRGOAPSzN2RlzhV2TD0c/bKI+D7wlfw8Ir
uRXly5vZKOE3TEoBmQ7JzFOFoTYgipeMzYWj/xWtFNOJyGkyxqVxHklZs5YjvnoKzb6EU7nMPaJu
ZGtdpPfiR9yFHGk3ACHVnoWlFjij8GAgXHzyRnkaqi2yMYzSgQ7yj5lkMzvn44wCDRD4CVv1BV4n
DQHaxaaGbIvg5W/CKbvdZS2JjHNYPHZDHfwwi8gwoXO4XixFYl2k9qS2DMcuOYMF1RPYxnDdY0+K
JBuP6MJ0s9nWBVLbWscR5Sjg9gm3C63de5fsQ4qUZuH0p0TaGFAwnu0PpzAIdOnhplIPl4EbAaPF
CiV2H69oLhlGhNAdMbqDjLEQk51ZrWY3JWkFPskBqkDfrQnLWcgXJdkJG3rYrwKfgkSD1k3quB1A
vidKadoRwVTla4mtEYeROZoEFcqgnoKEQTlqW0EGxQWUK3FNmRBNQ87DMIiWPf+bzHs2Ej5k8wcy
dRqRkScsZv5uDR0sm8+3dE9Zz54EjTuHmi5+5NZvh8YClhrFq0FAOvbZdMQhO6zy0O/8GpoJMYUR
AdUG58pNqHy/JexcVik+tU3MSAxMBf9f8c5pb3XrviFwuby3gcHl3cdvgmsRNEaU5NCsMHbuoQsM
5a7ilJihZnP+E0gjSk4kLGyPaFdFbpBAsCMASwCPCPubBvdbmD0G5F/G+er0PXZ8RP5tbB51io1P
8+gYtpazIACfcu5mtiB9409fBKC8QbCwmZhVX+Dg007uTz3iPeV96/rfOjaYFDINEZ+mNDtpbRI8
VNmXrRL/sVWHXwXswspyUC6GSOXK9EP0bzEwSZ381MEjEz9wVreCdaUXS5mZNbhaADyT3syJodCP
KeLx4YjJJfG/5cbNrNdAfc/NUFe7OHiM/E3B8TlCy3HutH8VHg9d/JmXF792zeRo8USCtbNA+fVu
27uxuBH1FRtZTGaGbF6kfjeQAyA+svrTYFQK1ALLFk+YnJnKSHUz+l+C7CYEscK76LSPqd/1YDs+
J5NPr4AZbsIXTNAf/dsk6+MoDOeMFIiWGKv+lJaoXZJvzi4TbZz2n3dHFqCyxgptTG5FyoS0mfG+
2A0E/MScopLIpvocHyZ/iYH6yZuI8BUySQbgM1ai3zD+xRiyZOlH6bEbPmKSgfjoRvnLKHfYIk/Y
Nii4mKjZPuM2MPKvjkK+wlBEDuCRBT1+RWc/PZoooTDo6Kvd2D4MZZvBz5v+fEzrOKFrA+vy9IRt
hvHGrpVLIeAIlL8yB++Wlerlr5K/127r1i6OKmzbLvm98P1Lt7BnK/LRI6uejf8T5wBX9MTHzNkn
WNuR+Qf5S3xAltIfooeymm+KXvlb7+UtqkSRnJ7ZIJ9J2ibeyJ5MxAl/mR8DeTt/yV68yV/iNnHq
X17LBg43/0If75Ru/uKo5dni1fCrPxDau/gPe/oXD3CzK6/CE7doSPmOyv/mx/7/8TL/ApI1b/jU
DinPWrr//3fRIzeIZxQ9VK5bTV3wVonq4ef5umrnn08IRCCteoOroxfyo4WTbnCf/uKRs4wFV2Jw
KBDflfTbuyk/gy7T5TR1cbnKeSS0Eer6e8/1VL1080Y16FX8tXDqFxoKh9+HH7X54LNqz60r8dMg
eM78GtLV/BoKh0kG3835+/DLRR89IGGRj0BY11RtD1JlpQ2GaHhCzyZBGHkhk+8v6GMRsqNp9+Jy
6X9Jd13gvfcDn2X9G2/eW2ttrC0bhWi5ADRHiL7EcMK79/sY+bb0mzkIKrku+Ivkm3Qzv+J8Ez1b
F1E/iIHL/0Xf+eZ9jb5Np7tyDQpH93rXfPRc3fl691y7JbSyZe0CD/B25LnMTjcgA5zp9SY/F1SG
9F+YKdnmAzWJ2xyZVfNIbMKXGfdbZtN50tu/KNL7C9dyvh5crCsECOdOTenQIS/wr0W28T4q/2K0
oE7lmE7oKavQ80EbHI4h6++9mz5iL+Q/YxN61VrbUM/w0DVfiFMW3Pnb0Wf/r1ojV/Yg/P8zKbC8
HDswwunWzCHyVc6Nku5L1sLIV6bj5JpgErIXIH/S1h/enmDj7knOMRE8l4kiE7sCmk5b+dC4uNUP
35zfmiv9dtcST34+EMKjPGDyzfArb7ks4parEXynm3zDJVyBNrEME7y0VE/2cLqYH4z8AcIRQ9tj
8K1u5xtnzzfafXNknMEHrHrcydW1OPJQVt38lSW9GTEl3uJnxIyLLYlbs94juHLQamyTxd9VXjwO
w4bSnShN/rOZ//9y17EoN7ykdt/v8YTzerY+2gK1tPHrOtd71qfP2MjkV/MVg/n4jKgxuUbX8Fze
syMdFC+UPMYrVkx2vU+u2TUOkJAVRxbXPj0nPKTdz6+03ItbcbuEKnJOrvE5gyrOZz+60TE6IiO3
TkQrFoA5AGrX4Fjy+G4rrPN9dBVOFpqw7TW/l/vgqvUrItqMRQTL9CSs/0fSeS23ymVb+ImoIgtu
iUI52rJvKNvbBomcw9P3x9+nuk7vdpIEi7XmHHMERKdoatL9sA0v5qkpN/9JhLTT6mQcIqTRBWwP
FEbb6Ajb/WQyxNvzgzSQJ/1gHLSTeXrtzdN5FaxOmgBhWINW5UP0h2/K3w0vxqXbIqKK7687rJj3
orFDfgv6MD5RFyi1oVt807FtYZ/y88ahgc2ITJt/XiJaepbNa4+Eex/yasIODZrCO9B4c4uW6L+v
NtuE9lFZx/tmq3xgFcBvNESYLc0lxGXeUD1Ywi7eL+86wN4IbnTQbXmrp2r72i8fArd/otCs6h2P
9gt8PJfUwf9eSoH1cuCcxNBjz1maPL3XnsvBp3U6a3t92Su0PU6Lewi27+90GVzpDqhiE17oAJH0
3sNLw1F2Ny6wXFe5rV8QUWsfwg21+nv33+sN3/md4074wDlj8YpnFnPvJHv67t5phZbLZOLivnXW
5/TOejysgpRbu9xShpywHHmn2indmwH2Gb8lKCIS7KNwio7L19bdljvMHznk++rpRctSEU7LmiFR
AcPJq1R+LZ5ZE81qO6AnVt9x22pBnmWqnwCnCHwYyL7B5sPn8ckzzaOV6+BxxvjJC3S6TQqhLNKd
PPonGOANL8Dq48gYsOkw7HvxTNLpRVPrxE8sJlTwiu9O/zTlxpEYImQxMZijaGkMi58TAZWjwWgp
dJVhwIZQ9TR4n+V9MlHpt0f40qLuFES7RurHIN3SaIveiOGeQd6fh3V8ouye/yTdQ07XY8ugsdng
CesT+VY576/0t6WIhdLIw25hELiRSxeRNcQX73Wu5u2AAkDbl/XXAJdbbRkoD2upmTYtQ+kpvKXy
C4m7ilDzmIumy4VHnTnUt5iEP0NwBDzdsqv2Rl5ShsUod58Y1NWO2i/B8kuZUxRzOMBSuuWap/Vn
JSUe7gWbocB1AiQ87Vtv0lZWo/nU2HbEMe9UEBkAXQxCJCQvfZ7mwa9fi0KvAtxWrL7+waatOqSP
LAlmZHCpI3w01Iv4FJHcOxyf6X40/2ldiUyeMcfLnyRsSXA/7rGyY2wJZgPNgGU5kJxm+A380RYh
V73tTC9v7+OXnH3GxFd4sQ5xl4mgksEJ1dk7cMiosJhWDgbNTLhm9wqJDwUyQWAMUK1sFNl+g5xX
5ZhvtHcw4tXXkNyJei8AnUjdQtLyuiPFLJmPJLDUQvydyMZsa/K4jgUC7TvDEeW1JlEm+xFizVVV
BqxwBDOukQKhdvUsLAIgn4dh/GGJc8tI9ZCQKop8oioI5zvkfcl0MXpKm6OwImL8o2GEgfaR6AIG
tr3Hh4r/4THv93sUDGzQ4rbVqTRdrEXSfexDH0AzYBcHE07g7MAUHNaM+7fCH1mJyIMah2VvTYGs
+/EnUA/lrll84VaCZpYBEiq9ydeBVcfuKNOd5xTNaOuGAFe9ITkSZD/1hwpFRqUf8zvL6bbUV1vR
4wIzzb+KR+F3Psu3n/RFjh1SSYyqCCyvwwOHNxuSFlQlfBtP/dRzp9hG19afRyd3qT7fh9HlSXyB
b2JC5JOgQtd00n6ejENoF6xmMxCwYKe/SGWxdWTUhMEdrsQQx/cKBXCPaRkeFIRRwifB93M46XD6
9uoJe9l6jWsYBpsUM7janJEj4K53x/W6B9n0GhAHi4JMDgSOlcRlu5N6F0FGSTFGw8BggctMViSl
LRQO3gOIBVXuHUcFPA+xYuauW5hDePUBh9Nqt4QvU4tc8+002H2IL6TzJDvMgkL0gIkJNc3Kf9H3
cB3bAlk+pT8R5t8tHIXpIje/yuhlb+bP8w9OEE4Jl+wChAY7BsG+HX7mGCFGTkKQrbaN3oDrhSNj
f1rlHfgekIqorHmIZ2kbGWfWE8oJIE+kbgh2xhOqyQemJ7f0Q70DZX9XxzYNiJAApKGX0fel5jTi
hb1gncCTTE5TigQG410H8p6O9ycbuL6ygukqvoOlfXbxcXsuLcLLMFDcx5fDeKiORekIKxf0VtW4
ZzzXhYu7e2dR0JDWguVgH12rjN73g+N1K/qLI4URRLlLcbjoVWEgnePtNTwk7xnhPWhsrrQ97slH
AiTfnjts5G/iDfiiqjeUSRE5fLLHMm3xFSuJ3ZDsBK9OUn3XBNQw7vq36c/FMdcQoXxkR7yBcU9E
sVhQptxZUYhHlwKHWjj81gYytQPaReoefdoV5hn9sBk/LRmIuY7pNebNOOxl0yNLsF8Orj1o1CBg
ch5QBv5SMCMzhmugDXsW+ppbuhy4pU+mDJP4Dwn8zeABcJAMETuOjx6sSgbSxDNmD1JLbhfeIh0o
gyv7uY/2LyYbFM7Lc9fYuV2C1TmZT8fd4R+JuvhX+O7uTecIF80d/0JPd3Cs7rEFsWVUbSwIKLt+
o7pYHSFLd/9pR/RC38qp9QU/Kc9ANzgJRvP7agOgFQJtQQaLoBy/fRDuQlrEr7hr38hB1B9Cgu8z
8s3ZM/+mdBfPtNCwfJYY5/CxVFsh3j7i9nIzgnptNhbpKP0XPrO+hGXEZjHPRqg1LZWzS7QQfgCl
oz3XDfK+ysOjOMaUfnZYXQRq5ypTW8EyQEYs8VP7wAVnqfI0Dvh1uTfUY4MBsVV9041MpGSxIoHA
FEfdVt8tYqPnofj7b6CAJjj+RcmPFIn2LiO3gyoYeJTGB6Q3dCg+7mUU8CAidBdFv4832stZzilG
xjiRYOoEvrOj/sPTKebYEizi45CKLSpT1J+GN0droNwMKthgU6Si02LXQJJVD+us5A3xWJWfQ7af
lOPEiAOmyfeE04KNCZoE7waEGCB7sMRySRh7/igLPNjVO4YEwLcUWFRRJHjnHTEizvNangHT+k/M
jaApE6s3tp5sriPsCFnEpA1pARBzwad7evxdDB8QxVdqENLe9O7QefynAzJigQw2ZSwOOmw9AN/I
mNjc6mSpzvvOmbgycCDgbr4WH4TnlQ4Brcu2v6yYSEkwoy0kNWG5jompw2NtWFNEMmnH8Ic5CZp1
wwRpI6AHh9Ml2hROp6xb8e1VYKfnUvW2Lz+T3JfkIZUi95hoVgNKNCBd5nLfqpUDfxgPgA3+Bd2a
S1kYsJLcMP7/+14gX4pbCqHim4aA77Bq6tIjxmCx5fVEJvQS188O31lui+YDiGwX9ZsXVMXXYt/L
lGjQfDZIFT6OCfTNFMh+vjPtJ/AddhlWH4w4V4sZl/nCD4nhkCfDcf1mp2CmID89tlU21GZNlyC/
c8lmg5wKSBZrzXDBc5OW8GUf+9aRLagHIqJPbsirrjYMgciZ72l7cNqmjaHKIg6Hg/RluDoKbdTw
gPT660hO8SChtXHzPe916L2u96rVZrGNnXbZaiPngfi+JEkuSVna12t0peQtbR0qFQ2zYcwLe49N
2DxF3QHjIFSOKdZk61fHrphUfg73wp+iD4YyqByKo9Tva+yvB4sZKuordCB4vXMpUBRgvwHhvQ+w
c2BL599cbqk9hvlGUVDvOUzFXpxNJmFUKDeZmtiltEWjiNfHiIsPXRMT+2JXR5tIhVV54UTtA9qN
Huei9pSTHtkHM8cr00BcKSjQcbmQXWSrLLrsR6UPnX7a4kukfs9MnieMBsLu7xl/5FSiNd1qs6gC
+GqcQFPHyXFpQdISY6jNC41EtZYWq91lXMVgrBv+1HIDxkmBzHUzditRgg2qBTnMWrwwZLecNyax
7ZQq+UWv35/KXeNvt/2H0n+0CZyCnZqeO31fgInm3xpdh0q/Lgwfokg4en9op5uCyRiWbfEmxo8K
rwz6O2FrJDc0yzO8acUtiqDpPSndAnSC2JFm3DRUjYyqYNVg2nfuCbtOYfXsGRexUTFOQrVcZ99P
PDlIQ7iVXw3Dn52K7SjVMZtrA6mAERqRXrHoPnNs9baD4GQGsSEUcLAOYVnhM7IfvpPOWiWQVM4i
dlycPRYGxVp9osMsmPuECGFenvkBWMr+QcuNXZWivif9oRZIC1mHJj+ybtJjfM/xQPLFJ8x8J8fW
nSMrW2NizZ5LkVJt2u7SiusxRYNqDU+PrXdpEFFDvY5Yo1+ISR8X7I4t3vAosUDG8MqGuyJjz+SA
NeIzTHibmByfKrUgbngOngDs79Qi/gv/NDS9lJ+DY2JlSaKthpIT7TBuvZcKfA10FuXHR73FUZUJ
yGvi/HTxjWXExAQIHIhc0N4ebtONeTX82OREGFbV7Feb5z++m2UwZl1DslB2vt6e+MrbBtUb3orM
QgoqPRggX+Spet1NZG6FZ4bgVsLXy3Aytpp/Wc0Qdh0hu07amMGjvO6y6KgM+mGYsAfDJ07s6SiQ
Dk6s6BkvvVgG5Lg+wYtFnOjwOl+8V0LM6ySc6H9La4fRJhuFcyNo0skv1OM7gjyio+bXW0KwLdP9
hE0+7E37ncqTaTiVo52sG/+TBBtAuy2W89RR2HQS8hyr/pPQO0z13sIH5be24Wdx27MhS0N1NUAW
WszxnHCXpg89x8DXAfD/oljoPLziCYcqsfJC2tMfxYQdcZ3txRcWlX4JJxtPMxmxMadftNZfP6/w
o316WRSETHr2EtC5GF1fMnzQJYXDQ7SGGm0i+pR67IwtW7wwRxxKIBMzRA0qAFolzEn3sPzlEsVN
DNYFk8YTsfA5vUNOcMbxghy8U12c3XNoDYSBcAjdY4kA1hoX/RSG/A7NbPJvwbs6WhsMxfqdYDjq
uv3lucqxpuzIMsFPylGRxtPj3jFZjXzDaZSD/yrdAcuIXMTQqlaxXdyaoq1cVgQbMD5CSEs7AI3K
Mdq1qAHNrxvpQIZRLR1f2+hBE5Reptad4QEaTFV41hACB3qH/MiKL6SlUu8qVHmPlS2e8u9bHvpI
XLCE6ZlOoZqgCroQjbzvgLIvzRtMNigeE3of+DmXWbijPJyZiBzk1EdJQ3ziI4ORupa+S7c2gp4b
2WKZ8W7pp8anl2A8vWZmg33F4/VG2oijfGPtwzdWLtaEu3nJE3ifD8KSBraOiMVi3qYGIpZCDgYA
sT/sw+CWr3ear52Hp3V4Kg6LXaPHRTdbOJcOkzocPyz5wenmEGzlvhZhraYE9IH4ePjQkNBw2SjC
2LG/wxsqS3nlKtHHCjTtyP9rKFpI0Rg3iHGly6g7xjFFO3+BuSyjp2q+1B5pj4vRMXl42iZ/Axz0
r539qGDxr2OdRWBbwNWUKMIX2W4++9yj2amMiVuX7Hpz/ixHh0EzuydZwdpCs7UbUsVmT8abz6m0
1r5TPtDCYZvuKl/Qo5TwSiNBdhcZFiSxy1aze+4M51TiQ7zRTb/LbLqp1HZewPTzRFrv8i5oCsdi
hztBe8/39H3L5I2d5b7AbJO1g+hbOPJ3iiJhTf9/iJb5p5UeUar8w3aXITOXCncFnvPzWLrj+PPc
IQQfnFICGf85Yc7CJhJvSymznnglCs9t8Z004Zryb/zyYz6Q+HwDtvBNPM1PRq8Fk5WC8nsLIIkF
pvi2zSY2hyZ1Ev03xppA6VU7Ut59xY9B2sriH6FZA49ePbnpG0FX7rQYNvN/EBOldmv69UaOd4ze
LIznd1whxgz3cW9ukBVqf+p36AreqnKA/87NcOCoYtPlWOcs1mag5xjnDHPxh5LKywjoQqTnF8rB
tR502PIwCD8p6+d6RGK6qzYDzrmWGKwOyScg4H4MWCvfuFzuB1gbVkPJvKZ1t0R8MNBh77Ps0KSu
d7MWkjY9nIeu6F5s2uHQnUf8R9nJeZLcsNyqo0NcDDYTNlQm8V/oc0ZznRntcO6YmrNeJ4ufGx42
K3yalZsGfq5v4c/WTISztzhonhsR2+h5o++FapP8TQy3/orkA8b8GbRqOKU4VaMl9RjLCus6Ds6j
esm9W4aHUff5qVnt9fFAWaB/kpoZuU75QJn7heeG6I+SxbRwHVYgJA4eing2HUXm9HzIoGTq8Eio
1CDsHlfHYbbyQGngH0NGTyLIRR5id1i7mPmVDM1LSF0Uc/X43HS66ug26rwD3/JMMOc3+NHoTJHR
35rNuW33v7IbxO+LPg2gc1s/3Zj8TtzzvRcDMl9a/BinPRTVVnHyU35UVBvN1hbKKtQBp6az2umM
MiOfmD22MEGx2dGarxnV7+ioCTYLWLv40Nvw6RRzH6nDU8LMzqq+YHSvzG+kE5JXMTOZ8OVGqU2v
ZC9qutv0CyKp9YuSuDEgidrt01mtpR0LZ94gyssu4w5iX99tmwvUPwxByh06bQnHFe+5JdvrBZ+o
/C4KF60eAQXIQHeK4BAxDJkbToF0yx0IpCYBzrnlVZ8+uz4skAKzjC1z/QonCVvCgpV5HP532joh
BUhdzK/izpLv0reJnkR6j5iOuW/dFXSCWKLh3Gx1t0DoAfEyLYO9kZX/9Bn+l93cmWoPF3mhRzmI
TCHFF5f4X/qvUT/QqyUXbJoiCBcMrl4WU11oyeSV6Xad2bgdiS7EZSikahqMbQChdmg96JWrJigj
6NaPynAwfsRqggEPEbHrpP5FvvNPfd927nISNMEAf1Y48gsc5jRGp1ez51bOO+QnsBl45cUu60Pp
bCiOIwou4j8w0UVSATWcxtmO1kjTyFvmRuBR+jFazxFGgR3brwebyj5QR/sx+eDiW2k9h460zhEv
2u3VLDdUP+kRNwrhPdlEiR++yGf7Hi7kIceL9y7KkfYYbYyPglb2Y5K27I2wSLFrtY3jbOCtgkjH
Nt1oA9dF2qLvmaij5mx2MEHHu9mf+eSX7Kx/EbW58QcmjQU/z3Qb4kf1XfCQdtLuxINuujESvJrU
ZUd9iVZEiaE9A0JjSGwCgHBA0ilbF0w+8yteNoILWZ2V6XOk0Eg9hc9gQuKOv6aZ6qHG4hw9bI6i
18FGFgelsTsoSUOo4AaKKEpn+AfHzAxqHOOrFyZ0DvHsODU1i2QCnw93CV2z0wc+ctQmI62F3W0h
xq0+NOLVyHgWLDrFV7nrEAAXgdnvs5Ao7q1CNV+C/JNYUQQiTc7zI2uuYWjjhrZtbjCyQDsj7bfh
2s5uQQYlLMr2AegO6SAGGqWuWAJTRlyOLVe0DJfzjIUL+rKLqiuNXP/Tdnz6g3zJO+QqTIsLRxK9
pQdcrG0thvoIsJmi6NAmLEV6aKX3RH+OeRt3mrmGV87nJfcziz8zmIfXNvVHtDlmdclDQFP8sB1i
0STG78+rzE1Zfam4hRqXkvB6xZryz3grY/gJHW3+UqctWBJeKpaKEQyiwOVogWbzJ8DMquwlv4bY
gFz2J9Q1ACT9FyaOpsDQ4Cu0vmqBo9sMYPABDCyHf3NrzAAmSmhBKt3N1Ykpco+c/688bMpDFd4x
FsejFGZbeWgpZdoNZHKOWbl7ZNHBnm6cYq2tGyTVLKkl+aXlsavsV0O9+20qdIy/tGLCHxk/Q3Wc
y23TBjGhsS05Haq53kjznTUzIiQndWD8vNP30oYoC4MNfieHTQSXNd/fyTltR7fqtpD9utDLTbeS
yeHkmvzLx70hXeZ7HNNek/4hP6YV8XuXLj8PXCZhmePQYUCzAZZKU6IXGQRAHemiXSZzIYNewL2R
XreCRgiDm/yqMQ5eIlp46YcBsxrtUhj9bMpnId50L6+6tnPPqNUhBEmmy5LAeMf0pxkQQG3i5l5n
FBcvdEvskm43/c7Qfgo4h/m38ktqQENMJzpfKCnar14GGqNXfRnYxQKnleCQojinb08NTSPuUPOm
1ZBi4zWwpJM7UM2qYcEQoblAylrRIDgAPxAw8fVhM70D294jcScM+x7xbwLPooGc8PLkbAGOyaQ2
39Jp/8U/QP/8ntIFXkOJO52lvguUA4oH6vU9KqjufwvG2XlzBzkySw9+WApf+pe46tcYyCjS8nPK
5ozrOKkFMr9W6QFGSJpu8xCEagBsDs+XT8PfXnggF+GXcoWa0q0qDKOgN4KOv1LH0FHZrDkxyJwp
kAhDvcqffyL+F0iPVnu4HoDNqeJF3XaONxEyA84DSEth816h1TnHn7GLlQajocSpiT8DhjsvTOiC
pxHDDz78R5ti8sARxtmPKwxj/NjcVS/yHpzeL07d4t8Ujr9CsozuOeDijRRvVJAFEYQdLxMARqAz
I39QHff7Bkt1qMxE4ZhuKEBYQxFabTLtqyW9SwvIyGE5KL/FcIA38/xpjD031WZOSBUf1ccK9+2V
37/BkIMZQXDvlkoWokxLmAs06uzUibvcOGXQ4NjZrQzzEOJfmo5EFtWCVor/aeNExO+8LquUWPdR
PbtNjAkXhkHXibVDw4i/9xpAAd5le4aszcXgIlfGfrPUqalbnnuWuuJV4OaVC+WCZ60MGtmGz2JA
RsMC8JeE+eYIP+afOZKz7S/JxnYpbnS4WBEeqFhGpMcK4l6+D99XLIll9xY6J3MIq2D1FFR8RB6T
YIpvPcyEqzKiwmF3upCD1c7+NVUYdOBtiAAB92cQM9hnuC9BItG+1MSOapfQ9RbgioxyBBecXbPP
uJqH78gjyaYrlZ6EezU1nOwSVcTOoH7H5Mlpm3Sdibsk9Ma7lv3c8zHo91CvWTH8VmzdixsPJZt2
dljgYx1LTrxgjiqPDwYEg6+5854clV/ymCABwdn7ZQ+qj8UJwIBuOtLhpbJVkqCCiVi9B35CB1H4
zKRH4zGodkyX3e04/z4S0zfZMezVppBO4FvK3/QA/kDUJLjmXh89mKkMZjvm2n/VTvzhTIMG+ze2
DKLv4riNVBaKEHJ3ndMIQ2wZiu2bGVNAlyZPsaXclaIHf3vGM4dDgzxxWNictl+ED8XIUsWjwiHH
BAJnDtQPt2foEzwuRwdRD9R2rcOlBU0hydJFnTWpu7zH5pYuKyCzFY/7E9HgSOIphXBt3gC0w2DM
Ppp/xBmRacDA6EhTxysect0CNYKau/oTEWKv4y0Da76yAzaHgEMQBc6NJNgwNIGzPemXbjehu+U1
+XJyTw0nNm0T5TYfmHiEt/pJJlqZvnNl+YmkcTRpz5WFVLsQCAC7/8W5M6ng5raOCz6ewPS1K4fu
FioxodCrL5wn91QRAOmLSSpsR4i2wL1MIid7WIT2dGMbBhAoBjAXUHHefCzZiPj469QdzBjPOpV7
Rrdmz2/0wUvNMtuKvsCKHEsMYMw3Lt/s8j3y7P5q/H2xcptsAiSfskNWRkRWvHjiHx3EQWE/xY4Y
O6piz/b4h50AGT4doZeKPZBg17hddYOaIRD6ODo9ljWxY/yoD4I7sGkitWtxe3aWGDQqtXDPP0gU
G+aDhMZUdnrOfVjfJE+hHgF6WCxRsHpdvsU1RxdBnjazAK58J53C/77CpUdcy2sZmFAJbvu23Ijw
SytPELHbN5p0Msya24gVBSNa6Gvn1Q0ng333TyNeIGR9yDDjoYMh15yPJaiJb8yHSjzhqKkXxxhV
gVNg8XLQRyaZdn6JWfaKn7YkhLhobhlkHIbdGhYPZktrkRO/+iebPgNknwzM1X116I1bVN6DgRIa
Ui6WtX5krQ4gkbA90SRxinwJQeQwuBijfyQXcgEc4Omj8saCZomMh34Prq1CVf1vVvCpGY7sEBYx
f5K0Ex7BN9HwwowkhxE5CZvm4vQGG91p0OF5kNGpo8hYmb1n5zJ4ktkW/sSf+k1JgmT2UNGAVYFE
sFUlHxCCJP91KVoCKlFhowGy5nu7Z/wRpydERMp0G0i2Ky9spMq45zGKCLdP0XS54Gfdicwn3QMH
sOFegqkXXriFR0F2CqEXfql47J3MJiiXwW2sXP9gUAnUPgXsRTYqxA752YLxLPT8a39OicrEVhF+
jvSYtKBk+sycsd0b71QJbMeMTlaLSSpZI0LuvmayGHm4dM94qD+RbJ1ehwaQkIQny0g5V2FN9Izt
UXoS7kY51QSTQ5yy4IdXzLkQdWa3cFsdtYW+4NDHHxh2Qg38yYo9JXH04H4MAZcW/RnbehnkpTeT
rYKHQ8C0OgT8ZnAcbyDHc4JUeC2KS1pnSSjAcOUU0WNf7SDrr6lpUJqezfREltxcep0KP3cjQHA0
rERAnv5disiG8Xyluoi34A74qgpr5VSzGuotswEgwTkYNxCG9c5mNKY+6A0EDZu+cxQMJ8Kg0ncQ
PJ7OIjgwemhORb2JqON/luCR3O2OY3YgS6TvndXoDOlu/mr+vbC9pazUqi+l2tVKaekDE7nh5anb
SLhVybFcnTiwuItU+MuApCfvDtUszEWAWyeGq0wZRGQOdSVXR8F9iWXLkGzehJgc+kN+xsBcl92s
XBfQopmvwSMVsh8WhabhWrWGVD6Jzmu1TN8mA0TGMacz7HEhDljcHP8MmommfuP8BnZSONRCAS1I
tfKjyqnbuwG/bmW34qYU3QzobqV44o3cGJFWBmyVLCebs5caAkZqTHOLYASxuoo+BqYqpQ7Tc0Kl
YocEuxu5kmiMUJsGdCM1Ixh6dCyXCBZj4smZgJNDfVqGqI/yix1IwWbwoCgfz36DEW8ElzB3BtoZ
CDjZWUQs7LZnEH0e74224XXYPj+jR48r3xm6JUo2RyLuzPhEiWK0VxkV8z01FepPwsw3BaW1caKY
6Sqg3HiXaszQbOMd8dDoS8ORJoOP/jLeQyz6xasUByJnPqIXab1kAXP8aX9sc1oSPHG2NGBA4MV9
YyOWPfbxGocTwrV+6MWRqBk3kAYWq1OA0AfysX7/Fa86ePFCdIMOxDbqiOChIvD1plyjul5G/miA
WOEy1qx2dOOBvMpb81f3njfOkugEBl6sr+QldrsCrtdbu+CIsI40/UCzQuHcHKGx7mpbuzcn9ubT
Clo7XQ2igcdCNChX15ljkpqUuDfZcWvGjsivGWL4JrDrshA4B6sPqoP/bnK4bYn+irwNDjEf6cWg
zBh1j+BOqgmI1as/msY0XfPMEHmMDKbYklxpPFoSZogaQobztxhxEv9g5V9uNm7bPwzOgI1dbC9E
n52Fw6QISIXjJ+CCoKDO32RyOw605E8Ocw7cXQSyfJg8bIGJf0lkC3bjmpMYiyym7z64u/GQDLK5
XBfCFvmxjav/zPjYMam4az5iQIU5uoPe6oNL2wWz3xK2C6ySOllNCBe9CDFwiIl4X3AAFo45b2pc
dnplwy4HMzHKbCrvDu3BhQUHEwL2FNxIqNRN0IU+hQjWOQgXrfLMY5DLS7TuPbLZm5B6B3cUGIfs
ZPqgAz61hOhx46iAAoW6a5mdyQ7RU9qd5g7ogERD7AeiAGY+pSgt0RPIGCzBBGOz8AywqEykPScN
ZY+QrhMO3rfpyk/0PhpP0n5iuMo1J6S+lPp0pah6O+epU/wQi3ykvIZZTptMWjeD7ZbuJjumGqoH
W35H4vtdHHUapmppQRCjBfSH6nZTDxCaxz0lDv97Zq4MfrqypV9sQLfkhlVrWj/cFOkyjI1JE8QA
k3EKlfye4S0RyExQTSBmqv8egkv2Y0bvzx8QW7DhpdVrjuJqmUnnSAkNcnv2qKswlBGtqaq4hFyH
F3wWTKvRFcLDmakN+G9iKZOYknCtsu8AWTKWG1ZkSl5UpNLQ1lQVARUMO0mk8m2w+l63NGhcap6A
l8VVB2CArdc48daERfWRiBDrtbeae8dMUuWK0pgm/5CJYcYrAAiF1uElVQRhT7sGkzyQEnnHwVka
2xiaCZPI5p9LuSrAUPAPOGEKR8EXKGt3B4VHZHPgF7Hw6/1SRgjlJ5gNZC7ZnUi+EbQNISSBtehB
JBUeag+lHP9BqUtQ998yetHsZk5Had6XI9jq8w6P3+5xdhDbTfmWQfeU7I+SLI2Vk0rUE7NVBYs4
bUVwGChd+VZO8M7SjTZwdOMBghEZyF4d7etG8Yb5VGFdWmHVJP7qTpjfo9iBG2kimTx3YRtEA047
JYZ+qXVhbDU+iGyUEJIcP0Ydw5aNmsF6Y/6SFyeBdRvqlMKIMhBSGzLGMJNXv/BSeig+ZIKMaXnE
FI5RMKxy1uuEdBzDLcYlD5mJj3mbLUwiSB08ZvAaX1B+eXO10mwy4z4QoXcnNrd+Qa/LxuuMCcC4
eUn+StuO0/EZYGiGNe6mKfdcrbb1QCeDIsfgfXCeHa/oIWhkQ7wm/0RUmp3fMgrCILmYCdD0BPTG
TBSo/G0sJ2jJZ8YOrVx7GvPQiri3P1He6R0qmJXIJPYtJOsHHSK3oKcaNMNr+Re/TccJswVyNUt6
UYSoGvlB+9llHoIIL0su3PkxvTL15LI0uyT5pKBKeKTjM5X+DHwa4ZqB5Uj+dyIePN8aOB1RVRdA
fWP0qIevSuFnTvEMLbbwiwgg9rdr1uayEAGYE2wXBukkZrdGdytTwMIWd4n5XXJXELUEgrJKJhiU
oy16M7AUndyOl/rOUW08Phq850Ssb1hWi/tZ7heZcsp4eBXxM8/SP9X8FhnCzOEV7xj8EcC9y1+j
8+PL6LbKTSaAdHrxBA58UM2O1WldG0SQzWDg2rQ25BZCzyPmz6eXFYFXK1LJ/T48RXBOO83l1w0B
vTHuP+nnS4s2JtRY2qvX4nhAfYBLcA79U14Gt24ECzNrsnXb4NUDnrwq3yASZhW20sU25N42QYsL
QT5mu4YpGEuX9ueqTktsHEiJK7kJ/H2qOuKWZcnpOsmq1N+aQ5SlZEhvpbxpxvcyubK8wqseEzbR
mdhtF9bMej/mxCKtlmON4+smWyruUgiJn7ekw5zckiZb/gG/5lzDDgwXLM6Tv/prhfX2IYOk8NyZ
f4Ab+af0ZvxARE5qJ/8qblVoPW9ycRz6TSKdTLz6sRzoTlPnDk8nlFzxNqmIhDaq1zg8E92jTB6F
cpme24yxVS3spgeBkSQm1gZiy8+wgkNA6Nj4rqOgSvv7aER2BcFLk27DI2fJjvVhpRlW/1cmG0ap
yXClUEud7tjtIloNFbdfzDK+WlcAjgGDRUhJXiFWQfp2wlwb3nu5l/JfEPM5EAgxoIC2kjOxhfWl
wE7ffAvT7ZO4s9vUBqV+Qj8w45iAsXvtGT8rA7ARzBWZZRVMq0WWPA6O2L9r0nnkgUskOu9217oG
eANkXwfVanev8ZfY0XgZ1o9BWfaZp1cD3KRsyNJct2/diOnPDTdSA0rbuYtPPPX5xIHR+RP7YMfA
tse9DQfsZx3UcO8SImwXptuKFnKd4Hqf7NNmW6RjoEreCFJh7NsXSx5t7Ch/mS6jpuo9Bd06aa+9
mOZ4HBN6fdG0c52va5mFKK+beh16WrWF9QyxOqcWH6S/jt4lIsa1C/dt/e+Z3Sc2+546wGWgr7mv
iEwk/2VsJ4aX6lvOfFTzFHH9bLA9WIs/fXEiHbriPHYGPFKMezVdjeo2v4JwmWru8yx4vg4p3igb
9rA689vDpB9JVxbCU9j40mftLkXzLr0AyaTkG1kMWsZOsF79N7VNzlsol9wJCjUIb6N0hixYeKs3
YnCdcnD6FWOtObdN7J4TdgnAKJkZFIHJjP+dbPKo74clonkT456UxBmBl7+m7qjlXvvM/xITy1hP
ectWP9xHMfgpIZhSluI4Q68qZa7GNintIxMdcPeYm+8Kgz/1Z2oetGIcfqlMr0bXXu0G7Z+8+uYM
yzYTw95XdZC1C7lrjY8hpl0eajI3ZUf6mo1TpS8Q1Fei/yvCnwVpoqQk+Ho3IpdE5ITUxactpOUz
Lj1YzUSm3AkMzWC0MVJm8oLP+ggApuxFqtF4/cU2zUhE2GA/lbvJv8SDeaXsQp49tqakdXvFQ1qt
FF/zGEDgEv7H0XntRo5kQfSLCNCb1zIslvdGeiFUKjW99/z6ORxggdmdbanLkMnMuBEnjBdBOGg7
5jZ3ccgQWEr/+cW/vnojBzEUGbnnB1Du7DSt6AlPYw4e0diXkePT6YPTHxWS1m2juCDmRV54DvOP
RVNMgvOqvza20dDuEfz47pUFBsEopNOXJ78nkn97yDyEPf+nRBuHJdOO3xUZ0/rNqZU9Wi784SoL
u4sJr6Nb9cap5hgYsEYyw3Ctb8L7nL2n3RLB20l5E4g6zAoAWrRLjDi+Ntq44sSq3JAKeg8AxHVo
T+yCTe3osT+pb6r2Z5goezW2YYuzN3Ct+OwiiSiYmwJgEgnNEIJT9LtsnAayCmA75vHgvppDQLNj
gYZAxJISGPMAhSg1dlV1SooVXX2MPtlqyDapXO0gdnivSpCemcPAIDZ3cs5JjTHaR6k5YK4BNQ9U
NwMW0uedcjTP+SFnDh1B7aanjC0pczhsOStl2eJQNr/y5hh/Y8XEiFQLB3erMvcJtwm1ugEzWIwo
wVZZy/IROEtXzvPXNuTYR3M1doZdEJ4NzmZT0c92YNZdvTlTFR4q81LJdupT9+1AvnEWl6uttcBM
XKwx7jb1qcU4KbDEf3fVO+03LUU0/rZcTEOg4oy6ltk4lOlpUCN6LSHagWxbVg6YDNExXdohqI7E
141Fekx3sBJmPVDTYaUR2SKfYTaHMrno3a/cHPDVDnvM1j30U5ZWtlfYBWxj8eEYzLI8hcX8jQAH
EItFxegWcXGtgB+H1Mxq8ZsAsZ4SOMVkqVbdtY4ZN7Q7aRmv0P1EPPMLOSdOAqlo3uT43Ol027tM
MIfVWNO5OdWOTmNSNKJgxRy3tjvzi25k/HEHJDE6ilB2+HqKt6qw0V0ppKvY+68kBQKi4wf30m4p
5SMO6Ansiz/WgieBBuTaokcVOy3M0ZmPFWaevLl4xJXkLSuX6R2kN56nECj4HlZMjStCjCPfwqGl
2ANQGGbgeR3Z5oH7gKQEOfWtx2hu4dl84+GGItOmf8NVToVjNttrdHTeigIePy+tbx39Al9akXYU
D6qYbbbGGud3wtvUGJmRVNF4adGvnx63UfVWTET+iwXBRDwLCaYXLqJwFytUz57kDZ8TIBOnw18F
sx+e2tnN/vwbW+Fq8hWnwIjyyNbC777qGO4tEMzoZ2H2orU3gcsgP4NUnEfRRtfs5gc7iXxGTBMd
GusoLGOg86TjR4wXyrX557rLnO0EtwHyFxriiJ3FdXpz1ZaOvq+YfkorWMpDsvSImel9sSQDtCK2
SDUaP9VeiCeT1cbDQ6MULQr441MssM9mQxWbOK6Tyg66nyF8Ylny1UdI5+0/wTrSrlKQ1+2yKWYj
cpra18MhFpHYxuMUObZbjGL15qGQd+sZ1OZ7QX501e6bnp19dWEt6BJ21dDUicCO6yF/THWBHfVa
3U9r+/TucewoizN+QNepUvi6qIeMVzDJ+/ORv0fVWDTnAxtRcGODTT3VITTumP+ZfGXcQidzb4Ew
y8drxG5gCXztWwh3VKnoIdPSbROvv4vuR6VMU8ZT6nP3k+vONlWyDS0sKXuuwS4/yNKXzn6Tj5rT
B2M+68ANULKc2+NinHCHU/cIJLWBRpDxUP1Yr1bZwX+kT43trg+iH3Jer/9Z4wkyPCT5dCV8Ws7a
z7wZ5tpVy1CIliAZTQbxqMnB/dXa3NZhQd8PbvqFSMSCoyIu+ADjnEr+E9lvJVyjH++hd4vX3qda
gc62o7gKIeaiVp4gVfGJZ9kWCHgxNze0RgwU5dFaWLZb48sxUIwlO8swZnjA5Pc5eWTuRW7qMPvK
HE7W1TaQN92mG7gxtzV8nGjDGu9MeJlpzRq/rDWEEQ9ANPljQBKp55zV4Jwg2zaEhbiXlxqX+C9N
tToXICcv9R3GNvr+iiBJMyzUi7CDlQIZTpp61JI13jGeBvSuqAf1Ug2cC7YmYZ7l4NmUdEA24fIF
O0rRXl9D6eRkAjyJtj1PMWc6coMX3pRbWW1M+L8/kestWvmAO6zbFOpLRsz/zVom1RbJk5e5VPzT
Y7C2EW4oPb9KEr2Jz0L9Zq0Z21uuO7Wwsur9SEluaBlrtdt1RErWBRQx1zYYq4fJha+KHCdgWuNG
CRYVg9BZXBQT5UJTbgehIH1YxN6Tz4DjM6nQ+9l4jpQHqa8G7UkScfrw18fdRlvk8lNw/yrycgQy
YmEF62Dw2bEiQtqqvFQP7U6p0Rl4PKNmWWwsFlQrYwTjcuaSbOjowra0LLE/J87I7q4zn1m3KEpa
J5jec7hjkJl8+oYN89NyvwueSZLupGu85hDgWYXlG//JX6F7IXcZK0/NB6Z60ApQW9VxGHm8LzhC
D4JGqueKME0JLV4c44zBeCvDPG/n4zFCEGVgd+pPBfWYyDVMXkgsD0upmEiQUn4WmrUcErg61gmZ
cssRp4PHXCdoxBUabYKDOzCse0j6zrt45UFr/18OfBaR/qiKdFgC3sZ6umscS9/RySSzFZwzAZBO
0USnWsCS8Y6ZR9M4fazJU4SEgEsS33i88n7wQeNY5E6JSLU4OBd8gYP2TOARCJ3VNufysJ6MhHNh
ZygNrUXbst5YGO/jf8D0KfaLsGl2eFIsZSULJ7+gYpYDacG2plllpR1zZOWKXvCkwUrrUwTRzCOk
ydEpbwPdSJHT8aS2K2HH+lWH3xH+ThftHAoY/tWYvhi+++Ces5cg7Orv2CmMgu2fpmcQdPl+yQNX
WwwDrJjbPBwOzdakFyfd0X8EJAzHhLALO251pblR0UHmtAIOoZ6sq544cEqxYErVkQJPqTyCF3OT
tWQAyp/JFBSsDWWWDcu+XXNTUOLVf0HVrhcFAiHPVj7AKv/NIUtov5VO65KTTZjHjcq5VmawgATl
7lSVElG2FrCNIyZkekxRQvRK2axZyU+W07g8F8J/qpO8C43549J4KTRTx7PgX0ukwUDIIhVFD/2X
9o+ZJge8d/EsgfB+69/sn7dhc/R7RhqP2tqPv73Fs21dgiHOSZvrTqgciuBZEmRTYN4Ro6pFyqJZ
AiXSP+2t2Yz+3dU2lcO82L9b7sXLET/tqvs03JyjhRGjtDsBBwjgDo9ncfSm4I5wM6LUgKQ85ixM
ZHVV1bE+jfcF6KmXX3G0EHHOV5dGXyT/Cn2pHwQmeuUaihllU6QvJYWdNYa8DaFPvNPcbfyuWfob
tD8ahxNaR9mdiK3doaGdNaQ3NkbBDzbJmkQcHk+qFxpvmSBSDUzt0hsFdRIZ2WCuj/TpqTNyZQl1
xPCnbx2ivx0F+9pci+IKUmOWbvtam70ElyiZ1a/p9exQCSet9tnCooGsbq6s/KzhQJd+6aKv6rdr
HlrxMKR/iW7OEqZYHMxUSC1gGz3OTlufFdx0QBG0lVNbmzHGhBhfC+XWTsUSzLEyIkrHIVz3zUYw
V/2wpVW2cEEb4ESasL4Kj2lt1rXGvKK5wqOMbto/Zn99cOfetfwdFAfsjh+jflHlbCZblatA4WCy
Yhke4o1l7XsWznxyj1dvN3GM4SAV6yn+j92aS4hnvMjzmEYdqiCo84jylQcAynor3csqz2HPjc4i
kX8MemXzX19gNiqw/h2mh+WL+6bW39SXCJyMw1NuOeOOBiY+hYY2FO0doX4O0tlgRqnzj/YpSLPh
nysy9tyXwYnax6HEJ5w4XrbwLoOEF5ragVhHyZdoBFn6GGJ67V+lvHToCgl92eYNl7lgPRm1ww1K
qNU+CONb4RC8gCmW62gA50Y9SflSCW/t23Ap8/q0Atv9Vdg47U0jIC5N5kGTEcuX1/9kPTPgXWyA
RS/aed+s2KeMhxzLCQd/E9ywwXAe/mZNbTT3jzsNm7KjNbVZ6zbP2nYEOo36aG7HAapV6uBdzk7s
ImR0MQXSEV8jmzKZet5+OTLQzJDFLInSzXl/yowFlG+5tj1AUBjbRu+7CByJeXvEk592VeNP2ZWU
QxCwhOfUwKGDCy2EucOFofzuffNes/1UYNhqRIJLmFzFg2pG0OJy1B3wyi19AkK+dVHjfy5CNu1R
VLkPem1LaktX09vUUb2YR7lMFOYsWTixN0GhL8arRdW7hXdCQNObXnORcChmwxNu0bIFcqA8pZ9M
VHM2P0dcGgJ0PiijBpVuFadWZ3gzT1PJ/bFYDG/17Ec7GeeuG17HnU8DwiEGJ6LcBfXocyAkw2R7
PPHTYq+ip4vipon4x/gmpFqyy6d5voVVCXd4mxOPIztfXSJllUfHCvSCcW+hEq5i01GsH6VnpE0C
Fm9asGIsEFXI+HMh2zRYH1sZKjHo3HQ1LLMhX1QF0qSHW6RmU63cYiJdJspFk314IGW8BAFFR48Q
dy4kUk00w7RchHAC5M90Cv4dCcLScz1dUNBa5F2QPTpiSDFg6xH+R1qshm5ndKx5ySzysX8Pi6pp
17SdUBnYHwON5V94JaSu9IAnwIwSMEZd1bHG/JZKd4EuvMYx3F/UXvaRhs2/oOe8F8StZMI+TuET
+sBbzWgbmArwl/7QhIwgu9+eqsUE5200wtPSAcpppOoU8UAh6oELmX1z6yQVH64Afjcuj32uH1r+
nAUQJE51ypwMnOahSB8EuoOcgPBweQ+tsdRLep8G5a7WCXB0DiJZbI+Z8TRxTqktMpJUMs9CjPfH
u9TIz1QkDwpJZTR2JosVExGEh2Kpu1ut/TKVdS9AkZeLS+jXz7j8zvLgO8x20zO958jlTyh4E3sr
iTJLMOjKo5Svy0qisZ+Bb9I13d9SwpDaKtnNVYGfi+zYPHwUGIktiPEajv44Us89h+yEWnM9VS6q
G+IeVGts9Kb0JTTRRQt+R8AuifUVZOOi4c8leCZys3825KW5zRVWvYYIkwEfJmpOcpQtCvUoG/6Z
dnBp2nsMOBXMr75xKeIxj21F8onRaG5YvI8/ak2W1VBvvGE3dB8/Zp0UzVtglv8E/KNWWD+DuD+I
BO0AIET9uBVdl8iGfneEWt36Vo8enpP6/JNS85yJ71iOKXEk1JIIu4zWYgtSyjAUfw2vGvmjU7F1
u0uCxWKsMUbB2kn7qKswG0iyk8kpuzHFXTEmN+8ay+qRDs8eoUnfZIG2SF1zLRHg4tolqsL3RcsC
jiB2KoLcMgJ3N1H/IWOLJV0WAN+H1SlKk9P0yehqcRFpUxVZPJr2n+sjUo2Rn/MKWEpZMYZf2kb+
0hbx2/WWCkkQs3j6cXJ1w5saMf/mkMrBfUjLZeGxmlMbJSjXZIJ5DYyK6XB3/0HlygVSxggGIo4+
Pv64PmoVzJwy+0lceV6aS03KLuTYRRxuTWwRjAKtwa8vlJJANmt4yYBdQgRXi50XHtnWGoK2dsiS
Gm280HLKLZjK9q5yMnzO2M9Bw2fHkdcD3kYCHYGRQxutdZ4DekDJeHpSeMqLaZSfrGakyusdOX0a
SGt51G7kDrN2/6lpBgz6T/MeMFPzdirShxq4/U+lGWgVVHymdLTwclmocmGqiQWPw/FdcUZOoCrI
e1VErhVpliWBAQxHHJgoeSVAyLmO8bZn3zVM7xChsNpG6N0eWX0RfcS7DhYlP7Q0ASznfY+dO3cv
OX9ed4mRofClHnZQCCaS9EijZdqf4/zH0tsd4CiuwBm/QMT89pL5+VJm29D+m4i4nJCLATKOea4C
ckbM64FBe0gCL3aFg9n8/2ujcTFw/8OeRIz4GrgS4O6m2Q//TiCw4XLJFVAI+A2hOCxl/2sqzi15
/27BNBFMr9ZAb7Bs/h8/x1JJZIRfMLX8Un+JhXRsjqFMfPtYhHAHxbdpMs32YKXBqNW//W+R66/l
7UnphXfgw/SwlKvY/tObw/RNd4xJ0xD1sPo28MZSbuZRqKGoB80SqRjRluee+7gWYZcLWHybyRN5
1vPkNLT/4OX6Hgk1caCkBGMSE/+Co6+ckmSpaKEhTcp3HjEwmi4JQT30nbnKMYt68VJY1LIdh2wM
FEckLzS929C7ZojzAkZfPMvmmStZ5ZeUEWYesim0WNPztKj5yvl8W4gpKkwX1WKFny76MuvnVf/w
KoBji7ur3IvxNxp+ZeUnzoBnLTyk51rwFxPJhE87BbEalndv+MQRgtfUc1zzdit5qVk4A8Jtzwvl
yqx1ron+1mBYDZO3PjZ2me/Kv/wva1KcxTciIDlcEpNzz9ijjXub0Qs3KKlAD3h9rpSyv6HVkPfM
W8VSFeWLVObIJcjTX5ZbpJOGN0OxmJYeWTuq0Y2Mep5F/PSfis1F4b+C5Ob64ZJJu0k/htFu53+6
RuiScyx/i8A6a4UrfnZI4cOYwaLkUyqRZgg0etSgIkd6Gx1wX9hfTG4+d8JfRMNKCvPFyGrQR78N
J1AgVloH8eqPaH4mowr3MwPDdlWR7oWlrXQi57R5nLw9g8l9jl+OTAphnFgo4P+KjpvlK3P4Jdtf
Ro/IEzCqZqdJ/jf4CnL/r8bXp2UXGCEVFzAInIcIx1BEqu5jIAoaN/AdDEfEOaj3qZLmspFySuXG
fgeJZpolkiU3OiZaT/7Wbhv8T6Ye1LUSPlzedcPbigw6GeK5yZUI7kYigQ2tm1LmiGMjI4etxKdS
9rcyOmmIvu9HDkRLJEuJmaOlxnvWdk4qvjIGABwFUn5KibSlW/C0YWDmQkH2aY+9it1frZ+0vFpm
FdQm7kaV+No3KJWOQs042m4lfm9VosB0y5bHinfNv3XzPK0RVkNnSKOy6FkLJ6K9NdoKVFT43jr0
NxVGBDOwuZJdCBgK2h0XLyA3teuopmNe2ZRg5pmUAKhqI0JZtLP12jNK9S2fZ5q8jR5QnvbU+aQQ
4w3+nohc5QOUONSHJFtLQMwR2yMTPYxf18/ksDiPPVNZbQF0XMxofFxRIIwBKQw/7vCru18er6Xy
YTwzfDjFfyOowqvSOVA5pmUPJZTuJWxFWgekTUYEX0OJSANvE1ffBVeKz32e89aSfUlzGPDDsmVR
JfzcMl4Kybkz8+hQZa1lHqonvd5yrpjT390Xq4IYId+eWl1rMFyCspf8PwP2XYxxwKOuNH3V3V7p
vmB41VSsNjWzM/4p86mJUyQozYA039VmdIj5bh6oTBPIdwRckpN26XRb72kVr8a7afirip9QTNqL
J/rR0P9JfCqc2xX/b6BJuT355X06020NZqugh9hA+aTU8D2me7rAxMDWuDQFfOFhTb56bgQRvs6l
ji+0vItPxbfWknbQANTwYYTFjzRsUgmf95IuK+C62fbBb+oZHFpIEYSwedxtzxWifAmudGKQRcRj
zjmXSgWmIkNOcPlmoxCFsSayhKsmDUj0l82qwokSFkSiIQnQAg83J0hnSvUNYTgboLdAzr+rJT5g
9Scil9BTAthwTCzwvfP9wZueD0q9EYKSghccQf2fy2sJ9WeB4chERsC/6OlrWF/DOchegXoP3K+y
d4TswvJuwjWR7UonBxfYplkuDFwSAleDWKDgbdG3uangYxn8+iH4GlmP6+pbYQUSp472qP/roEXk
KWJA53GwxBw5fVeM/2R01mGRGZM+hL0Yo/lnlF51Ol5LkssZyrjKGw+IVnYYTIcdRe/pvqL9HV4B
ndZZoC7dzOlKzEmpNGsTYy7jN8uo0RhZjQE6cp/uyz8PDo+FpQNYe+k7YHmig1iQNqYWmVMKp4kK
LyUleVhwR0LbfPadcCOENXg7M6PewAXRysVB6CDjspmiTNKbgsp5ovNYDf4iik7kHku1TyYotF2O
7txoWFdF4av0N1CopeaYaLi+gC4ND5EPsqdOKeXjYp+2Ermh4Kp0YKwsHAoM1eaM7rv3RM3lc4oZ
5UpsobJmvIt0G+QAJKKJ04zC5Cm0L4JB6bj7sJyzXGCALv/A9hBu4ktKE+mIA77HDhu2w6KU4bIg
skoJB1EHIoVRrkA6zmOWBemiEsTRad8pwdQwbNTq7/aPJzHoQh2HIstm/0XsquVJ2CEYJjCKAtHY
R/gyy8i2PA9DPbspPH8oNHEIYHyrvwWDOb7N9V55ylYmGBGk1qxjmlxH6snguQuqv3pCLcROLm47
pmiMQEeNprj6KBfl0mO8X+f9sWVk4mmYdCVmYgVRp4PCXQmuJrIAcJNIybCDCMWIl2I4u+5IX3vL
DIGht9ni8uc4uWlIlhmJinSeb/qUGBQGk3xAVIMtUDNFdJKryT8NPp9cf3agCRFGlIH5JFd4kKBb
cY8m0Ll55On4A3q1+hUssCylRC4FyilKBQ54vq2gfpbWLsle8MT1UsfxGG5HvgKUkGWUGAujvJtc
1p0xrEtRtD0xc0jEafFDGDawlnQqG6cMYho/KrItoeBuApqiNF5U668DyiD7e0DNSc53zbKW2MZw
Cxmdk4tRo72JElkrcLT4UBTepgB3YmJH6xYMFjjOk2PUndgkwQSNLnKHfZ4V7DVk8elbDRg7KpSP
8buFXncUTkoYPsnEjdrCKqul4DNhzy+kwYKGt6BRi2HO+mKHiZ1M4vgXLscYEiSbRtqaH5xOcU2H
M7V+ugUnADrSI1KcPYObXH5F4q6/h0Y3c6OjyedNTBLL/0Q37YFBi+twKUChUXikjP6/IPriAQQz
/iPklzL8a8Zuy+XPpzYA/TMpGv+WydEzjKzQj/HMWPFDooEPp8Pg4f1Ozwb0Oz4P7SoganWnkOFB
LXaLKrlBOOKz4Ld5/Kis3smRCrBGSwCNonBzWWDb/SDclAabUHyygCHRvdsdCnPD54Atv5VfvnkC
Ws43Efi7YGR0L7CBQ+gOk9+MC0Ppl6JHOrn8IQIhR1+dj/+YlLDJGA33bJpgO4UnoI//MvHRp+h8
5SZWXnH7LVvfHowZ8zTkL68fCYecdH4/YeIMXAGIIN9/GsG1wEEYD7hWEgRb5kqU1oACaQgfa9qt
q8/heE/Ea+jfEgsHtPcIs6enOxVhxfpj5i9jigtTaBUxg5UElAPxj54PHV52/WnEPw3rrSu8VfUt
ojihf9TlqjP+3NzkFHXXgpfUseN9FubH1B5mcewQtsvqU1cfsX3JxieAJzne8+6iwrdvd2jOWNZk
2ViI0LnSDOvHcPfMS1Gfc4bh8gIgNqaVnMxLdeYIOCsEOhaPJPWKqQnx1g/3ilPh+KjCSy7k7NN/
kmqPKVOpf/EgFi4UsJPRocHcJO8mGxe562axSQ65f2e0YcgaU2L1rVerOw5vA+9RQZeaRT6hINXS
UAkBu5f1Jb90/krK/iWZf/S0h2WYs1OO8F43mI88UmNLdpdLWSaUMcvg/nZIdflR8PdyhEeiuFn5
aTJc9VOCrOQ9p/6K0Sd2Jjm6Fxgh4TZ1dzbrLnY2S+Kr2IVTjp6IFkpNrdl6R6f3V4BKXYfrGuvj
IAMZKdlp8QTlMT5cc/oVB/de1I7PrLDcV0W2UV2QSLpIdQSLg+lgVGWQgdlKQhs+EFl8xmBV6kst
b1Tlj//derTc4AZs2FK0/2rYE2VHb2a90Shi6mrCodknIeAybqru2YXfIQq7VL3z/FPqke364qrJ
NRrTLvyuglbO8dka284jtvg0UNpFEvx4kTBcYUUnNOgeS+CJ6IsS2mDEpRChDuZ4oUJiAUp1UZnV
ZdJSJ0+S549Y+hqnAQu23kRiIQqvOIeT8Ntbg/7rijlasSfYZbXjrOEnTNtLmJ1g491NLt0wFCNy
zer6knku1/Y/mT6akQ/pXGqvzHAUEdcKS5F0JjIGuTf+J2qAi7StLD8ybssywVy/7BFp5Q02PsKc
IesEVtOEssJQXnGGGAwnaBFot1itB9iHpvnTwKFUUE3FkviOCXT8rliEXpjtFso/XKLs6+akKQp+
gMkhXxKWTbNcGxqCkzd1ZDw5JMblrzR+++4h7hSegpyy8hP5fC9gNK7yrKLDUZ/tvvpA5nEK4Q78
SMjrS6qXyXzR9ESiimwZersy3k3Z0Tl7D/3oONKM60ebEJqMEGAwzZgv7qxsm1lOw63Fq+Y4yk17
Ld2lbHpba1gHKFHGLZsDC0l7FGYqxWQMyArV7z8SxxaR0kGG6HlPs9acZljkzq0a4zI1fk0YrC2m
z2N7wQhJRgJ3fZ0uqPfB28Py44K6cmcb16cFiIYLLomH1aDjLPWX/Br/4a4TXyHolGFJ0BW6JhlI
SlKg6IhkImYDjjgS5uJCwv/G1jW9GsKyrWwf1vhjnvySNCq1BTzHyP2K7ObN9s1gGNbaCBKc5Yti
SYq97ucgB+187i3myDm6thKiR1M/Nf3UITR0+yG+sYVnl8spc+DMP+Z3lcOGhDo2LiyEOxU0R0Gy
L+/PEaQ1CNITw0+OGkYdnGvRTZwqc+qQ1lF2s+1SExzDotBA6ClWIas0V7Ams3/jTFSssK9gW0Kg
GaKzgKSdrQU0ndj/LEL8yDydIhef8z1tvwyA5tif/C+oGBqH8Uolm5451bsnJyRqe16dQQwJtvNm
Eq84eFFNPyDKILp4yKoB+p/MhRYRR2mEbYXu3+d3yf90bFIp7lHDo4iu4MQFlscQ/9zNTdcl5yd2
mZynzK7f0T88C3k6AyrX2FEOGwCFCqQ29rx1dw6xaGfgSsItlo+w+5KRjbqn2f0NTINIIINnJGjO
QdsgfzVB/XAd/zTZmk+b4DegNOgce4WzmF5Ji7H6IZZXMDPzFU5G8VoL9hbUnpHHO5D+csVX2Xi0
1dgIlXOJOpRMnEnqV4/XqDwP/lsreJhEu4NW2sUNsKTBlrkUmwk0wV+RwUfybokBhza1CaVIBIMU
W2aTlrm2ZHF4Jn8yBhs3fRGBJ2rZTVgGk0Ezn8dws4I/BFpmD7BqAKC5O9jjeLdDyaGmcSqSlN8+
tjjOPQ7Tac399evF+FExTDZ9ame4KYhtsktiHsAcoTEJVAhr9nJNRVTximmxT+eVYStXyOSYB1jR
CMvZHp2pq/A2bNRVWC23dfDdyWsPq2Njc9G5TP84i9P0R7KSimiUBS1cWTeOC1Yw2CDvUdG79aQk
4sEMo2WJIKWS39AvY3gyUfBSoraiCzKWyznvRbvCf/N0x0vWnqZdfIxe55/T6RgSWwNdkIfC2wlc
uvpIPDUCLxIs9ASNqb+15lLE9tjGtP6FthHhhjgyqoMEO2zo/GGbPI122Pb2/VydSBRseylvAK4z
+UY3Qr/O40PCNtmk5H7aGldaQ5X9wsxTjDZ7FQguDHCxZI+vTbzFpiSUPpc0nRcAyoITlcDKnHOi
HLdydXYxjjAlAujq6uuQsEVBG2N/l1mKwafEFuswXn9KUECLcyD8Z+GKRCpCMMQJ1KDAvImiYz2v
haVYnlvceTwYjBfsStZ0ZowBNpGCblli+6vIPcbKVzdQ4UdYmQcpneEYNvicfWpy3ZOSsp0rZzPL
sKs7sdZnAOtNAMWyGKO9Wn25PasioF7T1qFWMg4mJ5CRntkBn6u4IGALzyO2IhkBRPKbWPPjrVvP
d/4Ds8ClDpiFnBskvdBR6w27CP+nUH+TZl+Yjwpj0RMeoGuLnMxf3Mypg3jcQhtvFceNDpwOQz3g
oIRr6VC+Nf+r2q/5dDAYQm1OUVxnIBGjfG51JxMV/pBvR9nRcZL1K94gKaCmdeQPhBWWCTjJOOKW
BCYZH2mLNbK3xyGF9WUOYxi+/FdRXoWNSAZ6y8eMFEUx0lXUb7BPUqaybB20H9o4VkyaWRPw/636
Zs35VLqXhzJdsQViC0w6EmF/N8VfRCrtQycOnlCUB/gVJoE5cnk0t3nXhmFQsJbWGIo5Z9/RuSV1
0xEQzI5gS1mSNhjo/fYioZeKCzhGprWCMaCit8p2Z51djUYexB/BYaSvwjGhYq8xjqMHH2XYulOT
7oLHkOeden26mHBuK5DKJ9MNLqVmtjt4+q9vzptfHcX+aLZTCU04uYvBiuDY18Y1W0raezhe4aY7
8Sc3FXRAbiNyjUSAHJZf8Lb6hTEeqwjrODhSzf/wzPC/edBRNQKPNt+gMIfDBvgx0mjvrfFF8oDn
RkZCvmb6Gh4ePN2+nlDM4g2Gu47tZYN3kCvJ1o0zux0C0VqMxX9LqttECxgIEd4Y6Kx84YKLCI8o
Lq8q3qfKU5VQYxaVeowJp8fnHk1Q7/ET8BBARG8WNBhkuWOd8LeFlHU6SI2ctCPUm7r+9kCaCI8h
X3e3bpfTeHUdiG8x13G3PuG1hSxByFwiyo4qbNmZ+WZStEhCgLN0fMFAQ9U9yYBpQLygbTNA4OSa
25V2xI+trfr80pIkgKAOlvHEmxvwMq7Q0pMjx0c2ogNj8E1NKd2ifKBwlfPgIaMm7ekrENbEK3l4
s0hzOqKeL5ws2elZ+knlszTPTulGYlqezBnMkRCcS8f0lXZ8dvQy8VoAARxgBzID+oHaib8CDH2h
3RUMC1scyxiG9BEK7QzMLfMXtA9dvhCDkLDZ4Zfn3FXi02ZcvoGiiuoTGtzvW7ZQAFrYxUBb5Iux
TsYad5z0acnHkyEo7IBiy2A1QFoIj4bgYLVxi1X7h3ZV5oyUvn3KsfC2jByTr/ioDsgv0/bIqerD
uNfblccDuV4o8sEUyRpRorxM4nO3DX3n01moilypnNubQ5JvTG1VEZKKekB7s+hYoI1U3algHa9Z
0tCBI/p4oK3iE1WEnk7WI80dcXeMgSEKYB6x07C0p+bSq7cNs4Jjuw/cc/cZoK3/5Ez87F37D58M
iyux8tgpv8/CmhdkCWcBXEdLb/PUycfMpoG7vdDm6tZyGfPhE2f3DXW5o4KBUi8ccXDF58273Y8k
emna0dbSBx44LifYhN1Cxw+/gloOAxyDhY3TKF0piA3URW5MRgUWhkGiNGiPC32pkGbidOkwnnGX
bEWnXev23DjC17inKqGiAtaHoDVS4D5p/BP5qR43cCbY4sXbbFcRwgJ7Gi1g694YktvYmxjjzPuv
6Efj8Z6vJ0Mhe789vG06a/Tvcl3hgVyJl2rbq4Q4+mT5Q/pMiZi9VdstYU/b+KSUIRGixY9hQUpb
qXRGj/QEGCeY5GPrWNqTNPlUN4WPYo/rDjtUtoRsoK1bgvPtkkWlLNgG4pDh3oI+IP8yAZ4N3NBz
/8d8xTRtTO0ENLow0wGLwt4Asj1ts1hmFnc9xEtfbGWIZA2lTSgn5sBHxnxZWXkL2O7lmY+YP8Oz
toeYHm1g4k85GuLop+49IUahsvJLIgD/zkebtEToBJy77oRbeq6YdEn73ZLX1P9rk4U3BwjjARtX
IZAgH0XbSVsY6T+n0Xcx2EyEwSq0d4mpDjxjvNfsR5GBLQkGPjf4WICImzngDfEERCHX5Kb2r5Mc
DsoI0lDaocP56OD0Yqmvmqijsa6Q4YkwkQyJz3QUwhxHBRJREKx/EPCsyNEwzE4gU6715tABwqiG
t9Hs72P8nj7YIPxCqI1W1ld8x7rKEy88DcWVHmDtROeDSKiGZbm4W7Ry/sfRmS0pim1h+ImIYBS4
VRCcZ03zhkjTLEYFmeHp+9sdp06djj5VKcJm77XWP5kx9vNzlDvC3EVN1spEiBHtv3je7xpcGOaQ
WBrlR9XxjryTRMtRIc/oMOSAGfVMnixr8j2jb9QvH/WIgzwHXoQ6eK2vDdlPRZljbxVQv5mO3h14
e9rhPifPYT9uOxtLUHNB4WtgknS0ENzglTOH0snMyr4XG7rGB6SJQUOcE+0hLOJ2E7hZvYCbA2MK
H9JJvDDKpaac+ui3K1wSCCqZymgefcOYUV+b+kDpY63KBDn9Ddy1CYgKQACLQ4nxry7+hmGOYV4e
w2z368D5ELG9ssdLTC6BiFK7DI+YiKgX7wJ60/JQ8v5sWif3pRYSLckNifsx4QfgQLRXv3DUBfxg
L0WxysI39+QVgB/K5JpzrhRr2gBYJtLEYeeE+gKYBzHwX/9FpAPn2BZfkxNS12m5gOCjMHugG/Fz
mWjSlaE+0xzNFRtG9joOA/NVhwhm2kRY6Xl6CJv9CxtB6tBBWvFwAEDeHIdBseR8I82q1k5spunr
qx48LVwSPgUUN1rNF2h0QxAm4/kKM3faHcy0FGzZqpJjlhkrCNLQY+LloZoSDIOeklzCvIgkIwEF
1pwP4Hzv9Dc3v0PkW/HrQEf5AWNiQ9KTe8QNJT2YbRztFLko5FWE8/ik35RxydpcpGypbJj0ZPKX
In/FMaA7fjYm8kSicsoRGwnjlkU+ZTw9Jvx1JQYYhxERtGhpsbG9hdpONJs8o4pXQV+EJ4EPlxBl
yWYqaTW5SUVyVZJVEv4F/AQGcA0iDMpOGamfUX63EHmwZhPNCDwoBF8RWF9GhgtpDhnxrOUpAx6M
CPjpn8QFSU4JFKr7sYQzPoofejQYDR2ekfqiJhaDtANpoej8JXYv4olD/UdBL/cyv1/gAx32DHT+
ennrCa1SaZFiZYJGYSrJO+yZ6eQgvAN2p802F/k3CKeTbaNe2LfIpyAgbPGBy96sBMyft3+Dcvnw
Ty9CU2t6ZJwuYao7bfJbcir2nIXSAsxZCXpfts9awVSaPtDYKvU3by7VUko+Ux//Dfi+itl8A3/E
dlV4ab957VknvHEmx+pk3HGIXlp+fAaXhGxJtC5qNVehE8VAHgBh9v6FPa8xWjLm5S8rTXN5sgxf
WkwYKJSALjwV17AGwxAs8yewPlghFD8RDdAPQUARwmrKanxef1jn+prBMc8Xzyg0Ct1B8u1TTqw1
vI7Z8DN+ofyIkG4CIpAmVc/NHXXRtd+f0MezfBf9Vxrt5CV+4Ij4OAz1bUDQUTEPXKiGk4CIAUgD
i8o3gqNgALGpMXlP9m/Qd50RAnOmimrLbXih79iKLT5PTs92+6rFS6RF15GJSusCz7cTSHzwmJei
cV3Z72NvrRGggozzXopzScKhz763Ia0RFerMGhxFhMQjEU7+p/OwcBuijAEF2UyOkFK/+XxqYctc
2vvBCw44vndud7R3Rn2X/Mjyx5Oyh5hH4ANKrWR5sa8tavFlgm5ixaakFyV3ZButSGkIXNvb5neW
vGF64PNghoU4L3FSXUzOuu4U7gR/gG6RCd5bGXuw7/EZ8a7JRYMyKBOA+EnnqKp37NqQ2a2bea52
iURKpwkl5n9lHZ5Y1A8cXhOXrA0isrfhTddJI/dhfrXf9ME4z0n51AlzHxpVVZ1AZ2bYAV6wwepO
5AK2rlntPo+++P4QuK35TAtM4lt6r1VXE2xF9R+bBpJFi27VQzuS3yjKtwHO8+yhM/kfzu6gCTY7
y5nvCI7ivBfmKsLMyK2uxlQ7iV1LhDAw1/vcbIoqRm6CPkQ8TDf+ggrCQ6p2ZJIAzCiuwoIICjcy
nH78+hTYuU+bD6R3h70NN+8Z+qN9s6DRgWTr5uCeDu5G7xxO4Yw2ErUvPTyDdv5OSDqlNyv87Gbt
021+VBgXHZE/+9rf5Iti+ahuowte1250ydY4TV4QYJl7Jlk4RLa4HeD2rHijty9EUJyDh+7viNwX
xdotjpe403eml13RKWwY+LxuBY0pdrrtT32kc+ao8Ax7/U5vQBv2MllROb1Nt3XiI8hoUkxjn0sy
zw0TrD283PdidF5LtAvFUn/PGJbu0d6hRs++rowPyy8VO6hpyiIId+prEbHnQesIKbfzDqXmdMDd
kn2OqRbm536FeeUuh36dUyesCF3CqH6g/vOqMzbCYLrm0hdll9bPSH4ITto41e8S/dDMvGD6BOk6
cfqN8NfF+wfHFuAItV8xHA1c+Zv3fqz8Tr2/F8GfxryiXUixx4wOh6VZwDs4I6Q0InoOgoWx185h
TTmSCs23/J3jI9rMsV/bDH8GLogu8z7yo0efvtoJV9Xmj/k/NN4a8/ezinXxjoFjM1shMKNMzvUN
xN6e4dw9+0JJhD0i9l8IMTYGSPwd7S9VRuPTARIjBulMMErj7EzWEU0jLWBM8mufXG2oF/m8Y/b0
srxkBYHGnKvfGW5s05IKYd1/NhPm9OzEaQK5x5HzvYKV2WQFzKNT8U87kkmR0IXLtt2HwuYdKGLd
bTMqG0LRGISw8T9lIsPo0U+64g9vp9GWivnbXavrZAnCqWD3kvDehG0MJOtE1qOU5p+8mBdqBYT7
3SaI7rAj0ekGjCycKSXuOMrfG2dbAGY0R3gIfocQG5eWtovrvVJvJBl/cOVnIrsfPr+C2cbsX/54
qX1G7AGtwnZgFn2g6ORz9WizZGkDU8b5CoPqtjvDj5eip97RLhhw9YJuXsOTCTre5gYELIKjEiUu
US4w14ZVTr4ewzzk3N8Sm3YBhSVvLDgxWrMzbAjr23RKBDKdgwrZki5iMj6GEIJIdzaDzyyWVjS1
KdzqAJHqh1nbrKm3Dd3xG9JXTfIamzJk2vwWKD+wV8OYuPI7qTzM0d/hXypIhcy2zT0nZnnSYRUb
Wks4tSBg403OTFvsIjlUWp20VfZ4U99m9GfwS2kqP48C0p8icge7qGDy/jfJvmqGpx8cCKtVHf6L
mYNguS4JBiXmST3NWonnDWk4mYm7n7H7/+2BGsdsiRotg8VT4I7x1tNtM2AFK2N2NuA/Sbkdb/Tx
r2evl5BbB19MFQ1z8F7NFxY+RYdXc3CqGtrs/lTR1pTtj4b48YVEgtZSZYzHILicM0ECxyrsm1Rf
Y6S9DxsyTj+FxPKJltKt9pnH3KTtCMMmXDab/gbMa4CDn5J5u+r+Ks9E3PjA32JV3D6XyV/1J23r
VXIrArf0rX1+eC3Z2rHc+ktXL79dqXv5ZHyb3/aBeJfNBJB3FqyZu2Yr3cFS5DSZTfb9sl5NSDXQ
EfYd2lW20g7MRO0NBpq/3UJ/hCduBDefHAkHkkZ2qQ/RT4i/p6ABFZu+3fCv+imzT0QNFPCGtIAq
FLuGmJR3KwYRqnxT3qdgho7W3oVI2Yl5JxaUYOPdBKsG6mAEzfPacfR/bO5PqDO095j+0n5ht+Ji
K1WIVF3ycOZhNhfWFdE4U66ybzx5Olp7ah4QbfDhU+dSvtVRnVw+q/BRE/DrHAj9KoSjJB7TlZtN
fwg6xSj6oqoQQ1yZ6FN5DoiAcw5cc2gNjDBeoA4GDo6wzAqvh9vSodbvEPSq87Z2mNE0Mw2vJqyt
ntBmjFm9Yzv8DMxcQfrXiSQUzeGjea3kg3XkhhSbf+oKYwsyhZvIY6qTeStYRV9U/lXE+GTGKzRe
MGYHVW9OQOQmFd0giHcMlXC9pE+Fj5aeG1ptgBAvkU5v6ivu4I2DEls//AHi954REDLJboA7/lsm
mDOSUi1udXZgkzTc94Qp55KhvZ2teOmLX0TVJnl7EYJ2WB9jQtw9utgQdzN8noFI53xezJX0fvqA
/8ssB9IojMtotlvp3lCQycBLCxMhguO+ERqcpeyIlJLRZbL9yRcgbIMBDDBDzmkWKNAHeUYJwZS/
PrBgmHQp9xdzEGOmLMJYpAPzPvuI+3EyUL9pl0F00Mho1PKZW0peZSwp9EtFCKJrc82lvtr9IPzX
sF2m34jg4cfRLmFICn7Rbuxc8FY1E51MtaLTaCBExUwSW06bRe9x43ABQlKBcRDZUbC5CPy0puZd
tVcGQsXUVaFlDotombOjrKQ5eUhwHFM/8JjYlAA2CsRfoUPklNJRHNXtIWWu0XMp+lGonqlU72G7
DyDSwjZj/mXhEa7+1OnVJk1u8l3/BXBNG9c6xiFqVFgtP2/AMsoDZslogXODUea80z0i1EJ6ByxL
GheiKvonZsBjvLXeC11fRGyRDZmBBtIdl8xbWF5U6YyIXvp3lPySC0weTMvp9cUcF6hMNjwKDREM
RIWLySnoW5r4IwYeGAuMJLiNR25vRfklhX8xXodFf2Z0SGBmSd9H26PQHMEwHn9tY//BuEdfpPE9
w4Qwg91qsUtbpuK+kyvcNOrCvDpxko/dGcQz+Vyg+AMw6tQw9J4FVnPBVdfoUWqe0klsypxcUbpn
8TAa53tMuqvWIqpt/0n89PgmAZtq/NOEk7EDR+WU82wNi2IO2nkHBTmCqleNuBST6bWxqc3HlrQp
ooOeBmlCJoPQvVA/5NB46WgABamvO/suuKW+bzLR2oKPE7hNmpnKAQRjXGJ6XrjXbLKfdPhV/2X5
MWFQCHN4Ak27Noh37WfkQiYz1viNibnpwI0GRBQ25QTpTKoR7Bh7HgiqatO6Ms1UuNBjUR+TZkl/
OdzA9XLVnkFSVsHhGL3QgzdcIsT992uylgxZ5PrB3n1vCCQnxEvQaF9QiTv6TuaxrYTNTT9j3mey
HHBJhxcFERmu+mhBpOC/Bb11Q6eHmugtLio2nWTCLPoNbwwAGoahA7YcYeA+Zt0hRuRJgMNY/IyU
DRo8cIn/zTjAdYh8ASG3JFUW7BgvrjqHfs9d1ycmTxQJJ3Hqb+a2mEhj/m3x/glnTpyqMO+rfN6G
pJh9WryJZ8Rq5j4ggUBBukMIw/Z1hVQ5EpMJ610C5eRepSNhblBGbMh85BxGn2Nowwb01Bum/MQ7
UJOW/d3AaL/fCHxafwhg+3+IXwO5o1lgXKRxtMsTLH9d/dGKOwFynp5jnPZ1ZViM0V9gLss/6oV3
up8wlbqb8fP9CZ2SsgH3eglWLvNAnFoE/zB4HfLxWoCSaQDL46didoWfs4bdLpet88p8KJUKTs9i
ybpCUmDDG246lanVzZKAwcDh+kOb7dMvsybr+pkCFHU+E2azOyhMhshdbHje0RAKI31gmMkmM7bN
i3F17MTY7cAYNO14oVsMmpqlTc7s5wyORvDOgvG9vSGV+o2hNPPuSvWzC6Ac5XJzQ4FS6Qt98k1D
hjXLMHEtPCoAvV4eUan0tfgmjbv4jG+TiW13vn9dUSNiETGgb9uaCc3hEcs0XVQI6IzXxiX75rX6
RHPJ17WlSq+5ZWxqofSysb+AGrwyi0sjH/v+wMAJ/+5HKZi1rH18g63yllJ2pZAM4GYrRAKUF9Br
InX+IOiFytHi/4WxYKfPDtSijxNPstYwhm4D73YM4bYnc4T4tNbYRpEv4gVpFWReIHaVCkfMghnd
MGW+ROOgYDKZoSqIqHEzD4evm8XDUpgW87lRcYzg7ar4cKpQfNHZx4RoSP15sOc4tVr7GL5xPlxt
7NJKIcPX2l1IMjaEH+tNLDk0u/CGTz/9DogWkkhAx54YaELl5q9+PpJbYk9uzXAVQIoYWUXYGpSu
oEmbAusP4sR/U52C8EUEWNY92xIGZCk7dZ1SvsNZ1dsIBUkMAxvbThAWG8skyE649q84v63JIRQu
3Kg0J9F5oPhACPqpepfDohp+peI7BEfV8C5iQ/z60IPDaCdAGUgqngPZic31xaQa5G9psWpJChzX
KVzg0iWPEV/f6gUb3uuYenT1rc+etuJL0nZIJTeM1ml1qwQ62v0kkSfpR4AKrrAjLARvIOiTgDRt
gs3IDmWFTTHEnASguliguq22fQYTa/eSRJgu+fVwPLbYEg6kfR1MuD7CZMGH1i79Y7jJaQvzJQEx
j49Bc4Tjr8WudQhrnGvn2cCuN49/rvgMNAkm/oyG0V8Bs+mb/r1OyFt9L5J0m042lBo4UlHI575N
vE/kCssE8g1bXwPbNF0joZkHt0bS95JWbw3oFjIPCwsAD16/krr0H3ylTmenOjIMQ3tJAi3wKp5G
XETOTkiVUi1tjIvw8vvgGD5Xs009fiX86ZSxI5ZKvGHl/a0uKgaynPwdgbOY/B2FBDxZaOrVwkpH
2zCnjjkPPqeqvdbxLzpYuTjxPmYt+hU6LR9fGgFLoNXrCYXx6jc8+ZUpdJBg6S3RkZp04FkzYJOa
w2RwJltdGFLh8nPuWNTrGkBT95jI2QtpYdyl9Ws8UjtSBCCTr94c3qabpI9xz18fNUiXqfPxPxTj
xjerKPPwFJN9hkDVytBP0ejhf50rvwxHGw5AqqFgS3YPBkRIfUi9wvh/ppwYflCqMIN98OktgnwF
3ZuD3jAuFpHyxd4Zpmc2ZJJlKcEschxwIz9zvHEg1vl6bKEIz+wFU8oLL93oEnYE66WdlqNLeMOA
REbv1pgQYo9fHrGEIpxBYhUhQ8oda8txpr8WnxvFTGPAPlHwoCgwMKst0pj+BF7PDEti5cK/qk4w
/EEUVD/KVqrtUyPyNoRwZt0g+BrYA3hdNiB9iZ/+Y6HzCBk7tlfAMfsZ2Vct2QJOlCdIeB1WxbjL
MMXPlyF4px/nvtbNGiJaLymCV/w+p4GxITqNaSVnMYB0eELS9QFyjpUjxCsZNYrhMGoDb6+B1Phz
dPlv40Z/Qhcl1aREVN/sKSNKEVpdJvvFhmqAE5r+hl5faR0dk6YGCj7qIxRLhg4JBn1qDWnDfjKX
qXBj5NTvz+pDrVYWSDKkRxDnBR0HH8xZdCwJYXP0bweQqGx8I4aHFzowaZErvxfgW3h3NEx/MNdA
hZ/fakTfYbHsylPISEM/Lnvrqu1z68yrXBv7wDzYzcZ+461315pNg+HZQ8ej7QYAZpPCKMbf/yhk
qZ5hXlPxjM7n1qDFqGaR/JV5Sk1HRqygX92ig6qCyEjQpPF9wvUIXCIqv83npN5PQL1gT/g4ya8K
qsg3ooqA5nuyNZ5Y3YlM6OQcgDDx5CfXwMAqJ4vm2OXENzwins8IbDlunywa4JDEw/TXKxRAG1LJ
Ck32dSY/2bDkiGZUxUkBuV3slaWLazVpBpmyiZ8MgH7UmFM5YoWAcHUbPIGI/40xU6z9IJuTEdvg
3UmdsK0aROqLoF7JD3zmw934EVHWVBXrN4C/kHOpolm4wlRj+pJAcfO0mL7bifCUjmYSzsRkX+A4
tMf5ocKt+eVqFyBo6u9uJSVb+MhXps1g5XBk8S2gpLNWH/gpGdwPZ8CS+CjRJnrmglYQaw4GoeIm
Uw3j/zTJ8fC5YpjBk2V7V9qVgYct8ge8JDhu3EKM/3AmWLZPNcV7oqf6BFF7bzOY75+NGf5YYTQz
wh9ASLmFtHMVzW3MPkGALUGtWryX0n42als9WFtQirtrQz0idUsrmmvNImOo0OOZTnJRuu9QJxtA
wpKOoQoTcvDZpsUuBvYS9DtGYmaOKEyEIJQeTv0DqV1/UFmVFDMHt4kdSqEODMnHX0nWfLgcI49w
DT1/gIra/jEAI0178So9j1JkRdWEg9vLqwaHIo2G/PMwQvYXwkxO3az//ersU6gsGUJyQhEQ+M+o
3Peirj505/NorU4OIE2DSpaGTl4MbngQv7yczeEuvAOs+p/ZuObHcAJMKuz2wPYgJaSAbzuahgFL
fx7X9EoZF5/+ld4//B2tb2xHDRdvJTap8s/CgWbRX8lA+Om3+DhpkOWn77VM7pnzYgb0YQIhWLXa
+4Gtfd0dOE8oe80ekz8eMq2PxAAOXz69XGFW1rXXiL3wVd6G1wGFZEpVKsFaTfIjsKncQaZn+meb
WPJ7xZ8OYrmDHlVQd4zsUTQVbBovL1qfmgXaxsGxx4WqrU2Ipxh4wCrCzI6hbXOLRZ7BCzKPyE2i
HhunKMeaB6Rg5akbRAgzGJgZq9e4/CxZWcQ9pf/AkOnX6O166h/YT0BY/6zRlb7CY/UvwY2HDqmd
a8+epB6FvQAbS6Zcm+ZGp5bUjn4Yv4bUZyw8UYh384TdIowg5VZI84ZMTAyL6yWjnRG3AFiueQ0Y
qvBKREIdNG3YKQ6T3sVuzrQ3dkdrD1gQNO+5Adc3w+YIHi4WNFhnn2L1JzHXY/ybtBjgEC6M80oM
r4n9+fUdKucaUJMFY4dH2YaZucEQkEZ1VE/We1tg9Ry5XExMLZPbp7d6zVTMC3FTxJ4TypGNpAQT
MuukvDH87BywQy1em8pfbnxZA7Yty1w+UzHZAE396yfmZvXc44JXt4543yfoshCseJP/49XhPjfV
vho3ePVghWKUuxLL6Oga/KiEPbaHwbxXEOa1+Bd6jnSffG4jAYj9AcYSAjqMBxrYhIX0tJ8KvL8M
3TNTZfuoyh4+VS9M4bGvIvhw+2l/bAkryhPAgOVBg49/Au4kaGVzGc1rzVHeNHOj2TDmBhqDxiJ9
JfifwRyeoietbQwqmSyTDuOXuHTn59HaJFI9W+W5Iz1hhxA9SNVknulH4Xm97z04z9GsfMyuZwHj
CKaVCCPPFMDCZiJNYLvgd13hdekETKqgrs9QCxtY2VjHF1K8BrTek+nwZNc0v2PU0oR8nhV1WuAT
EXFY5CrpgtugI6Zwrcz1fxVejJBfjOOYQgItMVcmFyYIOACbnyT0WsaUd9I0LS8nl4iqEB9PNEGj
SlkTu69ywmcz74ihpwKiAYgGPb50FBJM3Lnecg7skP3W9qE8PVgSi8rFEPNpLpKDzESV7xd0a6z+
rHovvedytJtMWMaLirmULn1hDIZPp2lfRmARC70lbt+QURr1/rrCV5YDjEyWsN0sbXAsBZf0fmrs
ArMjVp4JN2jBUrACQuwXum9TOwaaPHuz+joZyVJ9jsKc6J1v8QzVAp1swDes0DC+fsiwphdyMuDV
wUH+kkK4GJhbelUXQLgPYPlDW9B3n44EqpBqBDeBcI4NnFlBOnS7BxiRhiV2Q0hTDdW5JLgVPwvH
sldvkqpyFasjhFr9t5phfkaJa29kbG5VuLGYdL9CLIEuTYdlmzSvhz3j6n4eGxTiEMBA0qUVbbJC
gfqh5OTrRJietcFkBjbzgUhQqyc7sR55jXM/czF4DhUVAThQl5K6jgTRdj4MiMf3vJN/VFZ5hMgm
ZALVYvIhfG3kQ6uspV71dQJyS+VPP9CuZ257/jyaZmsvKBJHopADdaGFF1MmZW//wSgmG5jLMj4J
OyxhGz+Sfml85Xwy16lC4XcgMRJ0qa4/6mnoK/kGzs/EbWCsR57aXFGgYLoGwEhL1uMTmX515er9
OgZvp23OZX0XTQTOAfCIKvmi80Xi9MuSL0H8oclkxyXSetjGUug0eP6EvDVJe45UMWI9j5N1RZGn
+pjgjvcYJDBHZ7GgJ1HUU9Tco3DJPmcVHsJNhZwh/LJeR+akQ/r1Clb0AJh4RsmWozBqFxyCkFQ5
hUNgMcK8e9g1cyxwytqpCBZWBHqkagvzvQ77tckXSElEuUrS4pC1eHn74EsBXSUwNCyiEEK6X9C3
MHuuYWNxCi1Oab/+BCu6jah1OfawM0qoEbHlgktnzCoOYesKfhXCWCoYYG6tEo+NZaMtaIAwpLV0
j8/HnyYA+4RwyanKFoVlOUNAQES6eN3TyG1HoPr2IzB6i5MJa4Zpjw0nfAdDEE8E22uy5HLfXNmd
4z3pfAiugqjycYO3z4iX7kCmQ5usc92D8kTxn7DvsT+8/QpyHBYjwT9wETxzYq5UW3CbGIkz4o3U
OWxXBFlsQowQ6S+pxI398ECCsp5QFlG88os+rdko2rbjEUTznCkpS7CCNOxBD1TxEUWZqu0CIRpZ
8YZSTI2fb+4owxzu9gDAV63oNm1SgXrh+5lwAoQ+VCCcLgBrMJTG/tO4NzednOjBAb+kt2SUm1Kq
3ozAF2ThBhrYAoHM50040qLBrAuOD1ElOLbqXmpscmNjtmcQJDne6cMx1Xfcd64hf8j5krY0S7f4
kUE+4QMY+jI+1ktcuKg1TyXXAuOUwFqoHbBuzSmaNcnHCLNk0pj7fb8kFX3AK7lxhImz4YX64sMG
IpwNQ2uORR1vNQ6LvbLSeo/DFX4hYUXUTUx8QCxwaOWk0VswbyfnILAZCC5SOh+WBUAjOzw8XBpj
HFT6NXeSyYscrHj2kEM+k+/UvtOut8m2BXF/8uV4DzjrWDZcJVwU/hTc9yJcIrxAkCRvgd13EvQP
8kK+DqxAUFb6lFp36PNozdSj8jsBREVUz54hecZ7bUKaCdorU3veNzPw29bPEsYYJy0HGuOx8rop
9x5Ti+HI7yaMjof9ZIoCnEzLRoPDXeG5QcTkd/vp5I9wx/zAfuYPbS89X0DSWFwmLu0vYw9UMYl2
at4Lsbgf9JCTo/lsYThCP5GePAAqW+nM6IDRlvg4XkgTkI7m8xxtGkLLtL9hlczMs+i9ntCnuJOs
q9ejW8miC0SOp27r33yF7zODqZX6mKVwxeHBotBh5NKJBlKRmCNcecTCnbNGgSWbDYYvlFiC5pV9
hVLhsImwcBlxQBhDFf4HvlXhL2m61a1IcEddtQp5q96byD7zjgUwTfVehkIaOFZQHwyJQRWbhc+y
A6aLJEhjrmSViBZ3sJazpAajY9oNFK7KtZNsVE5bnOccKcJVl59PaQ63h87iLqqUxsXbkqZHN3mh
fUpDmenEMSsuGl1hCGu2oPVVwMENliZ5IfLbl/kqH8qZF4mEErMw3n+7O1fY2Fp3UzQ7/Oks1iHY
YDQNQSdhMxYGSKOK0ykcgaFAzd9SFoEUFSrdD9QDG2t1pE+ejHpgMOJZJ3bfuwSGF/I3eszEYvtc
AXyo9h30iimAwuoyAfbf0r/QZiAHsap9NQtBX41BbyArvFtI8DGgo/6ZwvoTFVYTQ3g60utr0hGV
1OTNVAfhlQu+UsEioCTL50Xos4s+KYX06B4wKqn1Gwf80NC8/ynaiQEiu0bPIw59SVkxyZ5Y0C0E
5Rp5h4bJhIE2bEkXJ7p5Fi5DpZa0xRn9sWCTtD7KCwZVCAQs7Irj+QjnR0f6tgaE5BKEe1OLfeNv
MngAE2xwYsMej9r7yBbBBbBvSEBjoHY0/pRl9LZMyHjVu8VgYAnocnlMczAjYZALzZKfJqEiTFwZ
ih6j5w/RzMSkYPp7oJyBSsQNYJvAD53r5NjKctHtRR0C030urfiOYemhNuRHZYOHpINEEnBPO1zy
jVidZYY7KHwWv9c5w90URWQEF//y1mnNjb2OWxzYmuFBx+ILc9eoRvhZieVak2+SuanhOfsaRbhp
sRnjwQOFj7vDRTOCelmCw0lzCDsTiIlvO0yWqBN54/9/f5sHl8Cfi+vVC6qlShKl2JL4yzwWUDU+
jC/ElJUWDY4+gs4hcLhzfConpZlwxGL/KDYQ8efpQfM5g1h0H6ynzqVHTQiRSRhpY5rrydY8D8Qf
5Ea8/wAOuckpHM/AeXPTuhk2XkC2aFrsGptKT5hM4YcBIQ0zpXbOj+aL0qY2/y8VhiBIMakreTRj
sgUpZhXxBfjq6HpYS3CNhIqEr9vseaY8IM4TXuFhPKLRgX+HFxEXEOg7qTtbKLCYXMtHfg5f24S8
xNprN9xUvjPfgFkx1n68OcjoBAcfideVo42dAFCYg5ERPHtWtmHgB/GYv8NFw7jnO2Sdj+cCUhZu
JPMvngK5YeLfMyAoXE0CCKKIFvcYGpnESU8LwXsFugVbA73Ti+gxojfxvEtmGreSe47C7o+Xjp/A
JJP/E00gnEr0Pfi6yI/mYd6hfhmYLVYr1ii3DNKlks9bXsXUYS1yr5mUs3ZZTuJroypDs8pJzhTz
j3ctgp8jaj4XKid9lBWIkqx5YEUS9ZTLXgcmYvAIMw9baIBT5a/4A2HHm9wRJwxWVSDEeMFcgOyZ
pLK/G3u2sOyCG3s+h0rMLxCdlEWEbo0tAAgDgJ6ODc8vjhpYC3Cm8P2gduBLQ+l7UIJRAXIZjE+Y
u0oS3Tsgs8tjapM9viC8lZQo3DsWNLcZlgJfVGWxWiB2uBWhkXQwzYHtLd1fSESLJUuaqT0ruWWZ
UPBhb8ohwT/g+s89RSBTevTEHx2pt1ihxFlzm3gu/EVml5h08XMiwqzZZsCsO597DaubiVbJi47u
GVlbB9eSpecH1Iu4yODlAlTDQAPnLGWGGxCLgwWe7xj5gBxqOizaPfYtbLYfvGLM5Ud1WeIZdF1e
2GI5YuFiuQiswD+4RvgXSDl4QgSBsmphJ749EgJGwO3Ih+OLRRyXiJnQyIYZLviGsJwxnwUygbSJ
90mfsq+IQgchCY/i/33VIZJktNZFsf7ovt5shWq1WNsUa6zTca1PNuawZJTGN+SzoEFoiVdj8t7s
TP1kvXBgPWsd88ETwd+IsqDdqyDO0O4vjeSolhhh13+INYYblTNXxfeWdR97LZNs02jZayToFea+
BPVtjEWjsnhnMOUTTcztwHFBcTsRoYHPD1sMygG4xJ28Js6axTgaTkbItrEgUDzqCcNA8CiyTUys
SSL/RckHkFj4VroDroVIwe8keLa2i+FCaSLuwSUS+vyMo7seZzVz2nY2lDQY0wKa93v6A+hHwCEv
uQx9CU4D2CZwwoIoS8N7lQcEhwRpFdcx3BA615JqZvpyNicCJ3/NLRWIix/SzyBU28C6i9arOTTB
klAoCBlGfiZJB7sJHVYKymNl2evzCEt3HUKSE6B3htS9buYx9FCQ/Olk6mLeBwOEuzqTdw3wIbFC
icpA0FErtzL9bMqTm1ZzxlQKgXkTBmLdRRXyxWnmYyVgTdfsGk7xL7Z3KZ4PkctAVSGpa1yS0LYr
fMOVF96NzecXOvAMIpCLoNFRPHK3CeBBaUf0kggnnrL/rEhgcPrpb+2WP59zupegbyOxxgjqH6xu
FDug1AlDERgmDd3vtIeOCwedUASoxL/ZVlkCiCo0y9R7Mx23ywyvndmLTG+kXfMeronFhFnMuxN2
mSv1zAt2wApfkv3naT3eF9T3h898GUzX8UL6My9YBIB8U+Fnc/gnGWha6Vdfzbyap4t2xk0uf3xQ
XX/w0E5N2ce5HzeF7GQMN/c/A7gqXv1O13igBStIzekOBcuLSvvJc4QEgYsLa0VaSkvsXnCaYInw
PX5SlMsI15kSTc3NC2IX4pbU2f7wuIyDdhgczc2+xc5OQDLpjd/vDdEOs8iznedpmUzdLetql58v
aIGZXKyQ2zjGfrKNDjU599LS5D/KNdqaG9wndq+9Oida9NBEaLXKJUmI38OvcSDHcK+uiBFiwwDW
JEeUp27/vU7ahSWtoOfaEku9w6b0x/wnQqXnjJyA3ay5gCpwtDlcVJJ5gMimyJY4O5fID6Y/1vSe
Td3bunMuJ/y8pgfhOwpvazPZfm7l5rS1piIYtLiG+5BZ5zydS/sY9iHR41/SMr/jT6Fcib8Cj5Oe
2Vfx9foHIjGd0ekSg0UpTkeCzA1xAmJA6iaHYyN/QPLhJpa4HVFBnN9H61Gd6svAm+S1F1JK5Id9
77jFlv/aYTG3eQkjBtoq0RsAOSzgTy3sM5J/fhXcLkKmAcko4pFMj4K1z/wE+SYFpwzWxUnGr/99
BWEZNvt8bl/5xBU1ATjNx5246mbiDgfM/8Ek6SOeT8IkSTgg7Bnnsi94aavyT1oIJceFkhEqGxTC
/EGy2V/z4ItEhxMTMU4TJFi1cJlg3kuUYnhlvBv+QC4P/tDv0YFCgtcYRsdeTH4sy46+fvOF+98c
6ZcH5w1rmg/d2FSQjEzP2vQ7yc9XAHgCvbsxI4CBCTfj7TNxJcvE9mVP3o68WD9MHuN/4VUhxsQ8
xdf6S/82nlwJPREj1w+hebRMNOT8HP4lIPc3uj3Yxfzr3G8FT9i+209G992DKUXz4Mw37+LoPvaM
82/a/vWgTKJcoUsiSyi/KXu4lfiNoeZjBGo6lAVoMcD3mChQM3BKciQE4DuHZlEu64u0p08StcO5
3wMsVbTJZ23B+8/a0ERzJp4lZz44gMrDws3jZiegS9P3hZVBwwUv5ILF2QPiL85u0h2njnvJVI15
G0QjUVTQbVKir+r5ZBP/Y8YM8g8LA5DcgOkAoXfG574UbORdfucy6QQZrsgDfj2oNWdWNdVYwiZa
gH8xWxYuG9hsID7FTQT/v5dH5pS1MU//kXRmy4lqURh+IqtkUPBW5llxTG4sjYmACsgg4NOfjz51
uvp0pxNF2GzW+tc/4Fr/+st8JiSKmR5YYeMFo8T+/91YvKEYQB6w0G9p9ZLH+ZniiHi25WlN3JTG
rERvHPzGz+q6M7KV5GPC4jBVcxqbmp7BOWHuvUfyaXn9bCUbt3HzHhBlZr6jkyuB356fcRsLl3q3
8D4+SIpx35Mdoa4HfI/+Tn+KXWIwdEgmGhj/l7yafs3RdF4QLlgTqpKp3nNMg/uyOoq53/aX3hN2
Pekod8wALvCeu0DeM/jeZJuZd/pohfuE8Xm5r808qhnpYLiDewe3IesEIfm+Q16DannJdxENvTh0
Qfn1il8xelsNp9v1y33FyqFwBe++Q2qWmek6N7H5iR/Xbp+tFPOS2vX+sRVMQX99Y7cTp55yeQbI
61egXqty87SfWNYvX2sJLjtjks1zDfgFD3azuC1PK85Z/Vuzs4IpNcvbWjjUu+G3v9y+Z1wWZfl7
C0pcF9AGQafcdDgQ9ZShugKPyRbsMnpf53vmCh8I7P3y9QuMOonv6yKAf+XKxuP63mZXQcct7OTW
2uzwXOfjOaoDhXyD2fG0ln5Qds6tYp+j97J6/7G9x1hTefNzr+KxiP5Ty1G30/rXtMiwfJgzwk6j
RicFzON3Jl5MJIsP1PdzI+4VcP4kzkl2XYT9ZzWdHV9DxPRTNhpdZQgomyUBR2RlEkKwQIrITfyr
NHhW2XM1rCd+XZl46j2Fr5KnIyzSYTVM15mCExGAmtmqIRlcWblmCvVRmJ8S2abfBqpOK/3YKf6A
lY/sDHYUGHfLuAzh4JlpATpKpsrCkg1DGYdt6i7zGTWSVNMvYPtiYrKEpwPu/cohcuEqvxQDmUiz
xAJBeinAjBMPZhS3FTsf/mYttyj1z3J2ZMgHyUIYN2Nel+9Ww5eNAP9WmdyHcLjoGjDehAWrwHoE
SmYvzMCoPKKQDOyXQJKgzCyhCzMrYJQ2bpFTAB0eNTeIejCvxhu7YxfmnYECEQ3DFD2OG7DdHsrd
PUrWavi85Mchrn7uf/mRKSWsEXbKly0gzMYAg64FwAcWKI65SO7j068YpJcOeUdm0CyPHRFcfeJw
am+PScYSauQSqsSSHVZje+Z2A9rWW1z4c+f5CECrQCBzAXspcjet6RCXggeWC3gLE0bwXiAzecw0
plNNtIao+aAOn0D7HfnkARY3AtIjG/D9RT+jrJMmAoL/EAUA1x/2O+1t7wMBD4IBKJ7BbH4640fA
9bgbFYEPunqQspeVgn3ZAN9g2ACDDPKhKA8AfWwJzQpdL+8m8EOA8jLZFKQ+LLkGXEyWQDk2CiMH
n0cezRy2HTE5U8koW6p6mqyIj3knCAtO2wc1Iy+iAxYA3gJtMIAA41MxoXnbNITFgef1woeHOmJz
GmOALiUgVONBPl/ofUbsvAn2O8IN4Caq+cShlm1o9KCHkcSgx4H10rZ/eR6PbO8U7Ay/SCjhrDXM
oUgRWCja8P6FxTabxOJ9ncBiBbFlKElPGsvh5zqPJ84H7YHo/fuPWMoXjgKZi8w/zrB/rL3xv4k/
QXTecgtcehkhBUzd4GkOBN7Wx+5Y7tNVu8m+WX+nMxSqsRc+0FTg4MlNoAkG+OQBXBO5OCHlhNy1
w8hOqw8UL8gBwVb6ZW3z0OVU4cFNsweAgobhvm/oQlWirHkwWm8btxND9KdebfftOGRX6Dm+TnGx
UeTlgh5QZIDm1KUNoT8j226smgAIOhQGefJHX3ZX4L5aJXA1OsE1AAcRUoSLSrmOCuDekAy0/kzZ
LYzTQ1MCeVV6kgWF1Se6glKash9PgOf1YfdE6L4Ydo9diKxiOGDgeib3ptpY9DUvtqZw5iprdZOH
RCPaC0vW79qbp0Dqp/6b6v+p36/M4Hhi38/d3zQEWKf8r9zb9g0hp3ZUb+rl+EwQFR4yCuPp78gm
tkCSe9Jq920xWhkLPzlMfIxwwtZszcfhE6b+45xASKYD5+nPqFiH1wXP1cVlgvDxE5asoNcE3H2r
geDgBhERYRHeTAwdwiRQY4r3uCWwLNku7FNI0+tiBWB+3FFM0X8PF7L31F16Zs96ccALNw/x3cG1
ZsRFGPqgczG5wJl3g4gD83Q1tVuHzgPd5M9tRY7IRkK6xy5225AytcIF8UEUH/T/g2jTSADWYmDz
SzfSnMs1daJGVIP5sTrnvik4VoaTZ5TxaC8rG5BRW/AvJwrgLZjc/YDJ0Z7frSe+GA1ZtKel9o7t
Cnoq/frpQBFr1e6HJ+0znAfEvJiijrVKoRM+bDx8Ogs9XRUROiFKGG46WwlVmCLMQTfFRVgt/IfV
W5VbrpM1tXbhCVfuUV6bJQ+3kpkaTumQuv2Skp4BifnaN/TIZ8TPZuvQ6tHWm0X0cIF5jXqTuUCy
FHBiILond0Z5ShWuVmMkG3GB3AhqCOv9oly5XHyb8AUBgFTwC0Mi6vWYrXyIU8zY4V0gnmGyVRyU
lUjf0ATD4RRTK2IUL9o3HVKtfeMsqpQUiTnXocfj+8d9OViLzQSjjcQQaTUeOxWdAA8qtiKw/UNi
tAY8ynCh83Q1yD6KX/YCW9VGwzJpXHm8MDmbEcmJY8rCiLYEU+5rmh+PyarJLZ9gfvvQWi2NS//z
84mG+MHaAPE3oAj+zK2T9XDk7yLTZrhHY1Krveghoa7iZDJwnZQo8TMHW1wncwh24Vg626UFdmd8
otLCvcGoYTpiz+cJzMtgz8VwqMOHNcHxf5mduyOBP3e9tGbOw0+xQWLBEgu6wnHrET9sWjJ9bj2w
/z1nDmaVNqOJJU3uctBUuB/L+bBkgrGw4WNmC+RRs01tqwabNMRkbsNoboluo7MPQuAY3LlVG1fy
7rW1qHHIOhr84EoOqoUQxkMo6gJ58LeHn5BZODNT+7QuMGdCnnEp3Sac2min7ak7tfacL06qGFIv
6a2XHuR4TDcr9IdbairmS3cdGbA+jWc6rk2OtJHXL+Z/V/G7PzbOKwZiMhHO+7KFNsyurtk1IXRz
cbx5JM5Dmzg0DiZolfNYtZChf3BhFS5d0Pg3/oaAlQGW3/vdH1KiZ5ibmdljQwwaqy1oPWaMxLgi
AAmULA56Nw1uBgeEpxYhVtR/qBkMxoZgOqX90qkvt6rVub05NbD3/L27HAQfv2GbKH8BLxVnGt7/
ur9klTiLn4mNKJs1VzmpLXk39xU89CzCyUx7+wwzMXEbYVJ28oe18LHxt2Yh8ixddDOWCFC8jiGb
Kemvc4NMPOcUl05r3b/vrqgxHbEUszdbF3Q4pks2CqPVAOaXMEENArKXkp96pfm2S2K7idKh7/NO
buWne2ViQuQSblZxnmDiMWMfqo1Bm/xU1/phyPgDgVVgB4llop16yP2M1w5CzMx7X8soXYNl2u/N
I3paGJyhjUQ4a6RhEfbjmTFOVmcJfFh8nKySYx/4CjCwlVCAAtNiiw5Gf2BA5Vbb/DoE7BGaGCL9
Yg6xVDatgeFb9PwevdyX5ZY1t2KyQVUSYx6LfQ7owyXhckAxf+rSz/yvTbVqbjy+8u0ielijd33t
QaNaQaRA002X5AomS3RF7B87XNBr8+XLGg/r4wvb94ZhYhM93tqdPYSGEQdHcjFBEXbS4RVS7Gdb
nvW4mz2BBESL2BmKVwO7ORZ+49AvSSqBDySm4cm4pHtdqQ5dyZTCcl2EyTH7EjjREMnc1nqvqi2a
ZPvfogpvseCna6q9+B43rcVkWbRAtKMCgEAN8NiFYBQ9DwSgeYN7i1Hs/j1wMD2/QqL3WNUPfLW5
r6BdBS+7Wz+JLkTBu04jLG8QPbPfdPwgyRmm4rSHGZ25bL32vU+jp0QtQSxsIROHLvvzJX7jJYz0
E96LBfV+L/xg/ZFvhaPMPQQThuvw1W+zr5NVOkxiScKb/0HKGrcZMmtQTIBV2I9IwM7gKu9Qfrc0
g5yC9vsVjvLH1d1DxuWe1mNWLzl3MZbXstHbc+dlZauHI+iYsGoni2LYODnZBlTRhIcr/r0d9Swd
hegPIQ0r/RU+QyTwWCnGBBbv2awM4s3CBpbXU1MtKPkGqera1OpX6vqxZddYQVVttjQlsHuYBCzJ
T9xPCRZfZteP3wWJTqPMr3xTW/M9IMQP89x2jjhUf1zrffHXujKPiN7sDFgtH4oOelI94Q4MsSe0
Ph70Hr30B7fY44ZrQYhzbyEsCC6gulZh6WLt/dOt+xWUHXgPzVf1M8R/IY8DlwaLYsWcAQUUVjmm
W1vyGLHLlkOm64zRorivjsN64gurlid3ak/3txDcgg7q/QMyQJNFezoqyB76HCy9sV4ofCCnjbHa
Nx44oGFut1auGNT5c7j33NIT3BvxmKiOwoZeCGH4Am2hdoe6ghsWzR4eTouTA6iVTs8wZjEAoT0D
clnYtesJK7ig03VL0lNjzUvSCEiTnYbEcKLsheMi4cjDdAbQ2NhL7RhQzeKijhC+IO7l5IZBwUPl
Y+DEyZtXjYXWgY6NPQbPTKLAvoDBgLMIs3pd6KJ4JUA+/gaLDb4U4cDs1vR3PEG6AywwL71ku5v5
2uTfoFyMROlTAIboPrJfFPUUChrPRsKvPZ2n1wrHFiQwJCUfyRQQNnxYPk3NgodCsCamRIPFCeyb
GyCTy79kuca0h6crYN2B+TlA4gdvLxuvRV1wPhuKAq1xIHppclgcUrP/dWU/jSi/d+RumZCJ9WKv
D2tdisox1zds3TlfKzGoakzmqNZUmwfX0feCUQrBCcnyWmkHQXv6M+Nwc3p3umSD0eQAVoX2PiZO
d5j9YK/7o0TltnSyVfPFavmjeoo40GwNYuZUqH7vEbSHQ7ZrL7bkQLJeDbHyxcpyGXzhWYWEeLT3
Yjdk/5K2PPQmm9sf/zt9Qwxtjc/xdr6FkYSZKZR1mtwPdTS4Nbz6Y3ZbFisDqDmLqZH/NeUQKRid
ZqvRlac0RSyK2KbxMrT+ovawWOVrcoYppSfWjBLnDXSmq17itc5nTxu0mYNmqvbEJ57XRt51NwDc
3zt6G8aCyAEYEmrMYIO7TtJf1IwTNzrhOXzGDbPXZfKL4INqYaAWBvlD7HfTWct9tvqb6YjvtZfN
QtUXDvPHlz0PM+2vc5gAaH800xOfbu0wubI6W5nSqvXGyWfikxSq6dNDiTaM1ENWJ5VYBHpZkvxw
utBS5QGgJ37Ds+2erAGcE7FHddhy8pVoQKExasC7PafeltFNGKkJRgmpOBx4puGZQmWZbJ9sYuwv
KgaBIbYHhsLRojax2ODxMOQk0S8gkttJdsk2qLp5BMkw36TG+NStz5PjjGcvj5GjdCzCNqzXii27
0/3MxkQ76jdVrbdi0K67XfoNDxZ78B1UcExE7t8l80jseZmvcTQ9HqboI5ZTVGNesat5gjM5uzlD
rym13t1MornvY1adjikUABKmIsf5N7f1XraS7XzNgoaBAjoPZXPZcocUWBm1dm2Pw5pT8DneRaun
VQhvIZZwnCllxczPr9gsodfYhUEJdcx84oZh72VGCpILBDE2AJmPI4RV+Ty67JQehXvEGl++N5Mt
bGvruVfwiPHl79qtTATcYU8lpfi3A2C6sIIHWbSwNkdwq/qZbSAfDpTklBHO/TLxx3WROKA67mQ1
J/kEDGVJFp7GxzcEwJ0PBnL4ttz+ZluI+9yqMOZ4f541gwEuy5rkenEf92bhsX6nIY9QLUVYvsl8
dh4r1YkK+6Lpon6UICnPXeChpcdjj+Uy2bDBk6FQmXLYufKaEt1I/BP79fhYpApyH1T1C/t+IM6a
KYJ+P4+F5fsLwGtKK7nQJadkM4EByQIf6ItSczy5iEH7n5SXlLbwukiLo5NpLNmfWHO2Ihz7cXZt
7XMVPzCM6FfDmgKcocGWtFLvMZrV8QkpEozST64lde0cc3cc7OYWKaWcofpCFB8dRL5aXO4GefF6
YvK48JsNmTEP5tzfQyDpH+/0dd91wQxPzCXILfAsxveHDK6EoMkY+pQ6RKVhxxdtzNqjginz5bbL
LrhsBM0WkHsj4f4mj74aMPM2mOn207ESK3iYFVqykRkNgQZb85UE/UBe4hERYoNjqQ6WkqM+h2oY
c5y42BXr1MPmkq+BklASLLyBAKpMuwO6o5agneTurLEGI1wLRwNGFEvuMQXaRWJNEbD+QKAnumVx
lHg+16G8u9uNQ0e1pfgAl0z3z/2Tvwm65LVBjcfjiJNTV93Y0Kiwhj0ES9onZYnGDfsIRtqIXpbV
pYFaDqWDNg/jHcVQJSbjyxnzjl3xAzfRmsW3X9zH2uPJJggeY9ZK69fTr8IiyiWmMDJfgbiHLRzw
aI6grpnSaVkH6Q4WNCyXfWuKq0X8WqfuHMeshSYQgYKgssQRRZdmxGUipjTvNqg/Z5W2qcYvAvjf
KbeiC83VQEfonJyCFqKllWD8o1GWbeTVzchM6m2jsHCtZWxxcmYGzBOz+eeGcnc/XmN/PNwx7TFq
GIy215KFOfvAGljmSLeZH5E7g88bYD/8/VIfCg3E/v6dfvPdpUBNpSW0bCAahJX8Pn/vQelBC6Vo
/PjiXtwPZ2p7L4uKgAl2kGzuDBU65E6RYDsfqsiKA0A/ZT4tAeBRE3hD8ECC357rhSfYtZVtesSr
a0GnCzgTHdPu63O5vZ3lQNkCKzCFheOQrddkXVljQXxfwp7UgMBN4fA5pO59/WI77esNL13/3r/z
6LEpdhSOiFVZpHDzWKRCrTXwq3haRIo938vnLuTdPYaYLpPbMkSuY+A/pd/cZ1xtpjvhwKtB769F
/BjsBZMIHp3oPVRTUtctdwfMIWjNmMcG9ByQCE/7fivBCEQtV2nqHDkyZEw9OzmJpE/3dAX9Rtgq
GK2wHxHtUesNqKREugDrEKM7/x4rdA4SEv0l3yV+tHJ7Z/rPSJlnH4ZL1Eck2PyJdFw3+xWPp452
ZiWjIM7Cfv8Oc6MJCbTop/bn4dYtMS+W3MC3YVhsiYg0kGPRbsnMSodUe0Ipf4rBkPeuunDJWNw3
01PwAPtvAXfmRidRcuert3OzaYVo61UHO0S2YVmjxVkwhwjf/s1mlGS1zK9miU6/H+ZO6tUYdSx5
6qjufZ8RSJ05sJa1j1859/DkPm1s6Zl//n54HLNs7xYRPoyq6AhPL4p7s9o+Y4ypmlUd1mdcycFT
wHKE48csnafxtOEOWU+oRRqd2g4nZTxB46dV/A5sOWQZzKwPFe/htS4ro289rvfnwg5w3wl28pMc
Gb8dFNQ5h8pbhCyPZDOJqwsju20aTOJJmESLUFzd/LFvvgfsVnSKBbYFTkFWIQ9nvYr4BHb7q1wY
jjHBaw7pmpsCjsgvwzEixh8H3FgXJ3aVJbk4b1jgjFyZrEKxt2fDVeyMmjjpBMKmwWztuTBeU3hz
WkVMKAABjstUfcciHr6TI60aFjtcrOZp0urePlh12CyxAjCMzDJorUvpWJ9R1H/lX3dbxUYz1XuU
JDlMV2jlRr6waL1oRbipHpjCT4zqn93Zs/jtBIuv08bJHebZmpDo75tF+i1js3dzFKS9dOQfC2be
uPPqsvvQn/bJHQdwtJOks/ec9eIXk4P0/MKYmAwNiwHkGu+cePFDY5XRDKsanGz1xPjXQq/0aK25
bEKSkg15TQFLkzsOzsX1PJhtFhusVNjJaPmeVtvphK9R91Lpnr7RNmHs+KHQFhm5+L3ov4ZRTX4T
cI/QqCNAx/iVbNuw3zSrOyKyiYngrnsaM0HvfyYbDidPEA3g7UVuDYIdhtDGlDj7zAF6QyULSEw7
D4NYU0h8Ik0bPHDQPjVWMsu3bBAf/mTiTuwJf8gtYcBKXmcWNybEZU6akT4Kod+sn8ai2KaVOael
2NMIooyvAI0XS+CCPacNrAGMaxiMHm7RYJSD+SiiQnQRbzKbUxq3n7i3j4FL6yzzy2xHKP29NgsI
RciQKvPD5weLVK1URGnhP7mxUE7dEX9Fi9e6+oSLz+p9Cph09iBCfP8iuOVezZnAz5GGSDY6cIUK
Fzatzr1pZaofWxXxpPmdiuuejGI3QTT+3Ain6H2KRI7rFMpN3P97+UnlcPRk0AwmFxXIhFPDw1bB
zLjF8MEkervuo2ZuL4DEBB1JIOdfqI2S/BzJZ9w6ZM6wCD/l9tXE8/fu9N691V3x2FQPyFXmp3Ke
DT18JI7SP4el2afjrTA7luS1TJjABqKV+7VRgUxUdrJ4663wVSn2Io8aLJvzSKxpoz10iJg0TwnN
mXkLwb8t2Iwup/b8FLftEM2k6+0W5APCzksJnDVVN7K64TwB79C73/+YrjLiVXpTIUaoNiQ2vH3n
5q12+qbt596Q/x5Xyefu684QCtAYIxdFD6ZoBHHeFTZ2CyffJh/duaTKJD1goDz/m//gRhy+TJme
WAymIUUmgBDhJv1Lf9SuAMw9x0DIucvmCUNghgMnVriDmSDrh14e+SVrSpzrIhrWJ/fFlA1VPSNR
zCXeAr7B/b4RgfdTn29FAFk2qMIwTraw/niDVrMQJ+aMfZ5B0N1MKjvvvLwMqjKQKJUx55vrd1hr
mct1E6KsA3YDGbixJxiIIFMy4eviR+WmTenN+KGXnckGliicmIelJJ768trKV3qMnqyThMVQ2DW7
NNsgXZ5hrEa0gcRQcZwmk2cCfQVhOP1w5z/mtoKZy9NJ0Y0QOl1CNCW+fPnZNDiCE4OLUJkI8sKY
kA8lOrB6+tYQsc6YOMi9mEDL3x88N9D9ThFKYsxlUpqPFuf9CKUoT5/BKb9u1F4Pxj7ap4VwDc1b
44uol2eSjl4bG8cZDAm6OTFKMApimgt1CDmv8oVdFzSVJPXepO6NHCdd4P3Zp/HsSmDkrBbdKMgk
7wStxifFBsJC0ICK64Fmmcf+VEtQIgBxpgyiyRkev1jkdv9VSiHuZNhjMf3lBZAHZoBIDb36cbJg
sOsNDVPExXUCkp6tu/ZE+G6nf9rtSQpkYlPQDpGGyvbHeB0YZKErvNt7tD5hyJkv4glVIIAb/X54
T7cKACwCLaQoN3rX0kKfdxv1aWGT72Zi2KJ8HanINhdCSfncPEkd+cmjxs9bp8QPXTa5HkwlxB69
k/loLKS/5JN9Wkdq7bnoNJ0r8NZz1KsGUDG5VqOyDkkc1mY+L8lfX0+HF1NRhGAxJ2yqdit2fooM
79+lVBeQ7Mbrr0oWB0jL2adWyXlvbTyZG+YkJYN3JBmG1Fmjxqe1ad4hEqWH91dPk1gyI5yYbK3g
F/DLM+O2mWzvB8bnoFOJFJ7q1YmHPK+VetAImCuAcuU/rDUaWw4JuIxedDKFjQz1mtxLHWoFRzXq
ThDf3TqmsOPagYLFYJ6DSEedGm7n45nnADgyFIRwDmiY62wkQPHzfBu+CajZx7WJ5UVFCaqr+L5B
ScJHMgv4GFkbZPLqkXos20TcfJ6obMmTw5tBGKVM3DyHYogbeTWk28kEWr2XCx7aJ8SRae70jc5M
v+VRXQs7vAKeqqngjoorS8GGvmQ8ysQ7KcxJZ82wk/fnigmOxxKfAAdNNXgADzT4qcX5mHjKZsYI
FZ9lv1rVlnQgFYtyN211k2oDYgneGDC3LgOO+WBCbu7KIJmZPaI8NLawE1A1IWBjdDgKuUAN8ASm
kxziEzyTJvc5WIRu3GjS8zzcg2fhLlJPSlEN6bBNsPB7SjY6xhu/q/tPHXHXQJHgg4Exilg4ZTDH
NNgTM3EDDQSfDC9D8lJHeMn3XB9Kuif+LhOmR+O1hDnHCefFhNd3RpxBjf6s95vRGm9kZqCwhIXR
oZ5LzFGxx/gF7jtkAHEjt7+I82YSN8bI4+PdIUcUtQfDQnhv+TPvBpMthxowgaKISpKvKVfWIGyY
5m0rbYBC7yRFRfv3Rij0fBxHsejw3r9GaHVyxTuYH+J7MHlA8NMSe4HGgoL8oyfykoNr8H94r+ts
CzGDf6rezpvif9IGQ8MsESZWNuoU0VdyonFvrm5ul4/251z17PRXNOHkiRmyrfZ+PQsEdjxM/VWM
wQ1EPid2pzFUAB6Ky8kqXhZyyrlscSCcEFYWFBw4jNADbxG2t6hqMEqnpFX3MqZdKFJvrphtxc/l
DR8EewYioEhVUUTwgZj3AS5G8g6DBGbJUBqcjoYeNsMtkWQ6E6UpGtUPEiEJNwMDiR0fGwnXh7WK
/krddpgD3my+ucMHB/UEi2Luost5v40SkkjtEYbCiy9u1wbz188FxgyICoILkE30eHASobmIvZ9O
LyeuxoR4TjRMmOnCx0FYiNoJw1YIkxgRzfhe7lSSZgDiYEAopD9jLGtg68MsXBglZD5HwVdANp+Y
rcxdXNeabH/HiPi+fU/iD8bIvYtWBnwbA3p0FlNcfNH4m5UctnKkCPhSrTDzJQCtgxOeeRK+24yr
BHp9D1d2FAe4TrwFj8s3fVkk0qDsmks2jBTWAi45SP85NShw2gMygVHMCIfhEbzBtdEpZCteAFkN
UqIC5i2Ggggs8Y5Db80IsFuXjBEL6TxpogRHnOmFi4kYil/qaxR3ZTcSkeDxwdDA6ZFzDFKDk+VG
WWWBhDqTrFbRI9XVL9d5wHpgY23gfLbj3owcF9gL3Tm8JHxXRu2jeFbgJEzgZ2qcNuxtX9RwKL0E
1EXcbxGoNJReeEAQnbrxH5DO8BPF+w9WETl16uuQkM3ejWotmDjTt4m2At0OR6kwqkDPirrtnyyT
P6M55nZsUXflDtKc/6lOLDPcs9Nqk0ibx/sLIR2bI6QorjHkK0nwym494YZczDSW7DjKYH4BHgdN
GEVzjpkmDDifazSaMHVXuTWfByobhNCMtTOI6E4GLapZlW9KEadAyMe2ObFQGLKJwMZ6vka2FYuN
O4BFnb8Dlm1ae7cZxnwuAl7uMRWzKtinUqQACUKOYPdhyZ9wzR8ro5FRRzXHxQTx4tmSY/CCJMXl
VuDeIvIB2RE2oKrJjTia+yCySj1+zzNPQdNbfXfDDysUvjS7AaS0Se7LFEUI/JDhfbXe88BO3THS
/qcT4/PyDiwpLorMaF9eylSmUF4xIWHK9TtcJtvb/rWX6WXoKsBMmdUwkQfWxRgM/gfktMMz6nft
hukAIupr69IUiGs0rpH08zZ5fd6Opctzmjq27zzqZBxDnjgzQfjjWYZjexpCToPuR/j7Gy0HE3n0
/IBE8JlrAgTZUUyxcMXLAyJIYz3QBBcRYRnrziYuLibWA1p2b54COpKP+Q3NChtROsCgY6iD2Cdm
3fFIotxnfe347NwwUGiAWOsLk30UT4sv5FCsspGdhsctMOTsf5UXWwcOcTqMFwhdEM8hu3U2ODmj
u4cjUW1UHNHqbudOsSeAaY1yieUPuuHJzBmVK37VEBXB0U87TGbGZ+f4rktmWBalH7MwWEncZliF
EFG3xLoBi6/2HsETGy12DgxGjOqIs+IwOgydfrPRZsL8wBVmarsYL8AcSljrYMk0hXvB+JBtI3fe
sLLb8IFbGIDLfYtMDQNgpHIDasq3gwhUejsjm9Hkc8lwKfGRLVAvIF/IPKLvGjCvzKyj2e6JjSlk
Q+RD+F6jjQqyb5jhst9eCwb0G4JuWDHDy+CSwcbihmb7e9mzaE5sh7fATOnJ7IDxPQk1IB1uypB5
6jLfS59EPsMO9gfiKCuPxw8WA3dUiRRBlN1coQszQ/YKPKzV8XqkG1YuAreZm//QkFXL+k9qx0lw
ueo3A5l9I+7HhN9kYpMQVL6sjszzfH6ER8678EezAlSOkFh+8K+FPzv7UaERQ/cnfRfSI/FdNy7O
Y1eTpUfZhmsGpJTcbODDYZPWx5T5n6gyiz+aPexwTgSKvDTaQpAFAJaPbNz2hZ3ssH+xhm0XvaJ0
wxlZXMeR8v3MAQE+cNgycDlACmqcAQ5VwAtgsgMpmE5rJAuxnsiqA/sjeu5u0h7S9VCLVjcEOCMv
mIOcbNnj2Bg6kHGCsSGhlAYStmRNZVZfqKIY9pKJwbzlQVtEEDt++ws/CRBW7p7eiTQ9Exct2t38
R16D1oX56kESHWyP23qCsBZ95Uc3Ec2ZsO5YzLBU2baULbIDSLpkxVDwCif8K7ZK66wRV8jkVMH3
Zc9ijMCxlC6kWbYTHhfcTiSfpUeELPX2vS8x4UcNkq7u196AI0WehsC8RDWwYLc/0TxOD1OG7Nsk
OpXLRdx7tA0WU7Q9bBGTCJ/wDcOm8YuQzZfREoZBM0zPmCYb8CCOnDPQHaYD8IdohbSpCz0DolTB
bLxjbtS5LXwnIgOWE7cEKgVR29y/6GuMhpwvpjW3w2lHiwq/8w6yzCYHr27NfYtB8E6KJp50/UTw
BnaJz5X+pY5C089N215eZJGVBnswRSBkuq60Wope4n39cQw3sHAY9PMqwW1/2s2/5zOM1JcN0p1+
NYNP+t0DfOlTgkQqg70TRUms7lpCfTaTiOkIuGfn3hmiURpuMWvf5Ef24f5nFgk/7y85HLzOI8Aq
qBkTMQVC0YMEjanQiJXgeMa5gHWF0mr/9ptttR3+EuekYRGynRGsjqG49RrnWVxrmkUIjecxw2C/
2KphGomXVyQEHS4DijOP8ekylRs3rkaHMImeIegMSeH7z1E4JtvO/ax67AJgbzJZHWCtVab0Ix1R
xf3RozL7gyU3br7Jr4CUpLRwS4RpmgeYjcKQU5dshxFSQfiRoOLft80Mq8BxWUFPF7+bH+kn2842
hCY483CA7kO0WyCHd9B3pgvc19lytkHb6TB9VZdDMGNvJrPFHmeAt1Eog3UIDVhK76JEI0kH+5Yj
I6H5+fE1NSoHRyS/x2Nw+SIQhkobsKfaSibgCpZKzPqmIEYatguHe0QP4PRfhces76d2RXwkc5/L
lfDz9V+7z65vf+SUzeCqkRHgthHUupjrZAkRlYYOGLMpv/Pf+vI8DOvCSwK8zX0YMcxkpeMz7kKM
hh4/vY8zaHSDqYH4RWH+qIwmRaydeTDExUEMT+fxg8VqqMZcJxP1lylpEPzBYl/258oa4Tkx38Ef
DB8atHw6sM9XeZQZFgAHQ4D92AIsS6Ky/nrFmqMou8yudDrQP964kqQmjz6U0Vj4kZEB8aHai+bL
qc6wVx8hckqUaQt8iWSYEjHi5F+epKcQypLJ86z1uKntYUwwFuOp9TFhmmGIL3936+maDIzBQroN
nakKmkC2E5rJwqsY5srWSORDTQM5KecKls5s0x9PQRGiEf2mZNDHqS1UvBXJygY7U0xOUAO9kRtq
6oruGLGhBmyyTFxRdhwxn4cfqlpIST5+GkJKggVHcnUkrm97GIIuMOMt1Yr9w3/A5wPQoY2+wSoY
WaxYaooNLnJTc7HuAesojMbQ7gLpnuI2e+KKZoglrv1+1zE/xpMnwR+KSxYX+4UP2cZ6RomHchge
KxmZemJ/jJlGCQOhFywMcmVqohmEE/uwKJFcqj4g5iWqcUNY5T/IcJ3B7dya2yQjzyue4MZRHPBs
OmZO/VfslU25WL6PFPjpWR4JjxGUfIP4NZ8xscN/fg1V9N/xxAw+JxR1+5bsKPaheVAjjxj5cRn3
1z4NX39DPPsSHMTjQcWoJSNEjmBNTvYPdmXc6dHtAJwmBlBWIh4sQNnDHwoe6KrA8pCd6j2CIWjf
nb6AU9rpAOrw46Y4lCNJUUMQCBfCNQac1S9JnsaUiX/l9HAu32znvf+0Z0woG/tpVcQ1iA74r82o
wk6t2rz5N4vJqNcf7t9TQ3bHS4hZiH1b915pf6xRfSu46s9tO9/08dyfhVConae1hI9v8AzUF1ah
N6hAa6c3YI/po3p16uBhcLAaCjAuN0NYxFhUEehzL7yPC1lmpHSFn8Fkr5tFcHKHP+n4YiaSnmuY
DnP37VMCaAxjUREbnf5yclQjnRZcoCsuiR63CCEs97MinJC2CBLLHTzmPtgFfNzhP5LuazmxLdkC
6BcRgYf9irfCCUnwQgihwnvP15+xdCKqu+veqhKwWSZz5jSF/Ve+ZcDcnbQOwAS9I+QhUblNzYPD
wF4BRi2PENY5EYMaH19F7tQMxfI81g+olunfY2+XKNyj8n1T3vIZ2RVzt2I2Km4chaPVaIvTvSye
RUhb3X2asvu+mrUS+WUlmdy17tbiosx4fZ0vHUzSmQn+WBq5VCu5qyrcTIMwSy6xdrSppNiHdi0D
XUBxNcGuqe7PAIdgZVSPHXuZXO2+b+bO7M7L922JAgfCa2C5Lab/OLxnk6eQIV965WpM/LbbUgaC
7yW+DDIcbKdL476ql7KnSjzRW2YqK1++6cW6YbZx8OrpsmnQIdlaQz/98GeZfmv+lu2578UwKKWw
5WQ49wxwnpnmi/nbufxybqfjI0kU5+hzfe5v829rRKZsTT0FnifgzMerQPDM4BrvkV9lJgEeXl00
0dW4Rbb6yqW68dsPZPUcH8ZwvnfBikvLp61XcG2ToeSNdRNEs1F9P3iQdHyKZ23y3mmf+pEN8R6r
61xPjSSP68Kq8eQHBk6JSiqcXuor3ZBkF1zLS/tH0eww07xXr2/mn/l/blVg3q51+cp12lFn+b2x
oTezTXfSQ+P+zo5VOWY4eMH6jXAImgraw/3c1/Etk8Q0KIeUOJUxckC+vnhQs1ZNnJIvLlEiwyRT
0pNSKVWz2VLi3DAEOJZ5OImJhXhnt/V4ZMpVo1RdLoCgzMVLAi7UgpCxeF8C67th1VkFjMyozLg3
zSDyj7K7BkUonitySt//UxXf/2XU/wrde8nUa0O1bw4psM3kLlc1GlP5YPKYgCUPH+t17fjvkCrm
TVHmQqZrc+Q5F+DyY3fpJHItEQ9gAn26djA2g69wv3hg/a07W+UjL54/NI6tlna5kOar7zWNEJ6V
VaxhAuhFTrvO/lU3FGFReuMQe2NZIWCslNcus65o78ypzkjsKaxHNqc4pK/u+txSeMN+IZIMxohX
b0YS76Aj5/ECGbWpeTN+ILvJ1f44QIgK7eSn8Iy3HC+AwusnPt5+qj00FTRbysXQVJDn7wurYw9d
+P3wbsDe2gfC62aWax4Gj2a2y1kcqQHHhiKVPnIvHijPi7aQclte7QoexLD5MD9cOE5yJSMrLNN8
+3RvRu60FbizTr5HT3ckJnwog3I/SQSHCSWpuRALitrp6BxHCKOx2NYzlzbY37UnbUNTGa6xeZjd
pS2X8cX0KiqYH3omihyaQQVEOlgLmv9QRG+35fyt5M9Nz47P2jZZY7FqlpBBkaZivjUtrVSKOxmr
yrIBz4K1iYaiGsUrS3ZHM3WHf3nL1k65OuPRS4T3laljwM/5MOGelHJcJjJB5YhdKlH0TWaXvJ0E
rU1FaIlf0e7d3OOiSwKZcipLB09t9u4AE6UMWO9/eN8U5yjah/PetZ1Mt2PgasiMsjNdoG6GECCr
quOfbJVjM2U9zAKTkJg/9z92ULbsZrd70Btt/jTMMEPoMmDw5UEfyrFsa/Oo7pZdgx/TIH9EAw4g
Xq/eYUehOUjVTinamWaAH1N1vT+ABvYKeOKFB3o+XyvsJ0Fsy7OGMlgZhV/kxtZ9rsJHFdbs58DO
bAZ42kuShyHFrg4PAjnEE2XyRHZt8IrFqnlZlXleqvuYvtBQTvpArdy9x5KG55CFGwT1nyYFKj5w
L4QrAO3uIu26bgnUxQYJ9vEq6ZshTBAodjjetzd3njLyg7PCkTnjeC5wXKRN0NacXzc7KOKcv+4o
9u7xALkhWP48oK1mIcCRP+wF2srmcJ2qgXEBkIyoHuu3EIkC3l2xkCl6N8iC0m4EFG6nPlUiF+yh
8hIYCju1OMAzOhT8tw/PF48D1YAqEcS7HMyP5fP0Wus5GCjcIX0eGoozfWDsHqI3eSodpyBKzS0J
GQjdH/oQfoGG/N2wOni0krLthtbIZgjyGRLkWyVj3kGrX/qo7XSB3hzVa7yo4JiMloRCh4Bu1zby
lNxPYWwKqkSQ17MDvvzGpV6uNOLeEmH8oq15mSRr8HY87AD8gzlgQJjF9kibTK+zap9rai7+DzSv
4Jpr4ULiQLVcikYcHVhgVPOOHO4X+o1JO9NJ96L3XEDPUEAazKqqZ8KCbZAx9a/FeD/b/hMtpGbr
qcczDWIYcn+EsGAe5IkbOnhPflkz4dgCMZCLcLXqiYXw93a/4a39Lnr7QQJqjDmFU8vs6Nfz+vNl
SE41eNcgBebH1810o5GJXUtD8pnpApm6UseGKKMmiXV+mRZdbHafMuYJj0o1rNYZrEunB05HMCoC
le0/H6NV+1A1sm5euxspFFq/W/tBn3jhSyqtUhr1T/x9Vbt87FvJd6Egn/MW464gaCwsq5NWlhbx
KKugFJFM7ctYfx2XNFH4vaTZvqnnVLD53ulrMjT6TQ2evRxzcWTzgYu9/OgmqFXutL9160CjL8j7
Mzz64f7z1YUHrFFMj02j7Nb6fdV/lgIvnDlaQ0c3Wk/1rsAsiyX3vvDTEv6T0yHtmRUArb9SP7Ea
HAdRdABc7T5+VDG4i4nO3ks+P/eda3f+w3q/I6chuKKZRDY2PV949drcfwpJYUUKSUuUYutKNl49
o4MC5ZEct4WgnOMNJk7KUun7ac1FIytA9FtmiojyJ/5OdaDxriQ0CioMzQ1K7WJ4bfJBxg0PUp/R
3Eu/ntUDKw7s4O79M+d/EVYb6GR469daqns2qVDUU3LWTL5H81niI0HGprPjlSSSrpmn88WCrZxU
R6kZx9664SLa99kbygdRBXGFxuTt2Mg0FUKByTlvHhtMC2CrhckIfW83oG26DZYe+wylGV9JUTH/
WOvSuWKwYiRRT5cYwAHzebWptw7ja5030HcObH2ubyeF18cJ2ZSaINdyROmfQoGEw7EoYhDx8cBb
MygtGZj3ztV5OSpuqzxMmPHge5PWLWaLmfK3IbZhUYwfNLyf82g92JKo7Hu7wY3dLnctjvGPwgV9
/yemTPZuR3tmxyha51LyIUUxw6u6oCBP7sppZiXngiqbVueF24TydSodmOgnS8dY+ZavPyU0ciiI
Bpg8JySfVw2XyB2sdPWO19uyKjfzMKbyAuXFX9BkVUjYYVkVr5iKV4zcMSp2tOi4m3KLkMsIjpI1
w++tbjFVV9EQxPPyDDNQiOfsLtSWb4cW1fSCU5xEsnvBuejUzfJczb+bMS1YBT6qIGN33t9N0swa
eDD5kkXUvn+SkJhaHDN+64xeVuDdNci+u4q/7ZFUCpyTYHyrH4OoGHhhXzP+470WRCFGXrd2rO60
3/2+hotF49iE9xqxu5Pusa9Hx8ghM6CNJTMRMSsEODiFBBvgqrKFOUotvSHPjFqKH8h4gGb01Mt1
+wiG4QgrXKiaAlOJnWN6lBw8kHiWyw6ZLXjyMMA18GlNfCJUhtEV0jQK5iYLl8eq5x51W/tQIRXc
vCD06iY7HoPx8N7Q7h5cCrjVxglj3vyWG+j2E6htisa2z5xMamwwa4m9B9/Md9e6u/d4Ad6YPfG0
tYadFDAeJcuq6geshsDXq/yxYzTa39VkqsHt/lLeYn13Ddj8GJJdmQomO3/jDUqH6nnKqh4DINwA
81qOz7ppdN0FO8v3/V9dIYX3YO/mPjvRxPbocKtCQTr5sk/OJImHqKzU+SD7lqgrxnr8F5JvNpiB
mQuQLFiTT5MUK5mZGIfZ+ouhyUo0cti45LAwOAVR/4wW7VXbUmAyWjGZrQVlOVDaCCE5Xr5FP6dK
9J5l9uzQ6OW/liDg/DByQm98l3qEJk0UVBI3nt1Fcf6ZNOU5QqekrAxfw9SIb0IRm0lk60HUyKdL
7NR4jC/tqOsbUmPQebYnb1F3zu7y3dhXyK9dgL02yJbdgm/UK986q38S5iFW0vgANUcyaYXJNmit
vH4hXpp3twcG+OEwq+bjhWUHtBZ+ZG729/2F75u/wG+yr7zPjAyyfaMuwk1VhQD7n1fw91Qmpuhk
VUfefu4NlU2iq/RLvvEdQsljdByY/rPcKOuHDMMd21YhQpVlaYSAZ8Pc3a9H7Qd60Gc6mP8LBF/i
H3xqGm+CjLrQSdduAVcaukWvtQnb/qL5ga8XDF95fhqVlZ3JtUu7t2ljObb2PoytZt2pm+ku2vuO
qghayMdamfO7q3KEmB6YO1SSn4fG7jv6YB5VaynQKqfiYFtZ9ZJ0OZhqlu2I88j4cuU15NhQuQcf
ol3xQ+EKq1UPlbelgcOg/LFChaxdm6ehYsxYryDJtN1zp07B5qHkYhRHTxnK78J8qt7NWbKnfrq5
6Bma35tzZl+9/HQ/kPftc9oACheKJBUsx6c2CdijokV5kjxqVNrA+MeIOUucwkK1z3jF4LqY1WAP
6c9V2R73OB1i8/wwiPO9kJuRqXARWX4DSZXxUe01snH0gEN7ieVztr+4lfPFRDeUPE12aSFuIlSp
SF51G6i26PnSBQjkSvoO592EQt+XyFKy63hZDcV2ab8K5qCIxQNheBfYTMPUnTGk8tVLcdtadRZl
RVktNROV4axI+pQG5qKiMx/Pqffp7tM2Gahqkkyz5hnbrBiWY294bhLd4mXwoAm+k1E91uUlsCsM
0wqnQ1XslFnZgFODsR7/i0e68OYhNCecTztprDOzy6jmqIcig7Bh31hqjr66mh+7brFsQUfRrK3L
oSbYmkfOm1tvXZN5BfZdAV14eUbl7eVNCb+erjUs9etnlgrLblVCuSF/Yd6+4s6qJ7StguVADH2n
M3d9x7r5t54D7roNjZAJMd8BXYQaqh7+/nWmlqZji7pR1/+8xPn+xj8x3sfxd+Cqwe8omXMiDYli
2ft1qTR4i7EKk14TauKYmcfsqezA8sVjNZdR5uoXNJ6ZwultOUKuuf2qpzz1v6mBQy6arfAcRSjT
HwOIj8WEszTWPXZ25Zf5H5r/2P7kZIETV75UDq0v6Ii5TicX/E7spsKt/yCRfL8A6A/VZ6HJtKfG
fLYdYRi3eDfWze+QI4bLznHmUA2Ts1D0vr4vb9xK+bz2k71kD6QLaQ5apD2sIhqcoNZ7UhD3i/dq
QmMMRtUKOJoMKa3+YqeMbyWwOtlSI9+G65FhXfpz98s5Zl58NrlcH2v4Ro5LLeShlGya0DS4Phf4
0i7aiI5K2MKN+BvVLjczV8CzetuvOptF7fmJIjM3GC6sB49jQQ7rU4X45BaYczs0+f++mwXYCE1/
JRjnTkpJohN5KlOM1mvJ3glX77qHmuDRaeCS4kmMW6+V/VTcVSbR5KfjSNdQBlqPaoGxDjvN98Rp
nJ80jeSlj6M4/n9oVROIdFX27zcRMRodBB9ko9ikH+xSvTeBEp1/S9vLT0wRXTqLhAU9cq2IYVxm
9830Fpx0vgxkKllCu3PHZTwp58EiWkIX50QamzEkchTp/b6/ZFVzr2mJE8HBXndmX3k9Ds1gIpJg
JBi93xkT4IGhAVq+1dLHT8VPUmqaJNak6GDeqr4GfwnichqskhW7flJ6Gsvz9iYlK2mg7ZP5yOPT
WGJ89oTfHRuWW4K2Mdn03C/zYqYES/u4zfmfBhdW/3Kx7v410gWz3z0IIaCmUq/cp//SzC/752Rj
/w9U42PFKsG5IzGMPQtRVRLiRmJ1AT/sLTH09u4oE8hg9q3XTDbT02RQmzVgegz3zMty3BgwMBS2
+rEr+CJMg8XW5PuX9nqmAE+WDqfiMPN7rr++AaPPdykOl+/5e27YffQnrGp2+dLq+/rFgCuP3qzr
nv9L8cH5WfehhotumJVScIJsUHSzpVdeHJ+Z1bOp96+veGpwnr0PlmepWOKW3i4fdxTyAlyYduC2
KN+zzdimcqmbINOtpyo02c/G5BHWtRI4sEfUc38jlgRmGBdr2bEZPTcURPKBWXvAOrQvPNeyxTRo
pQfWfQ4mqeJjmOsaimgXf3mZPtouQkwf1NLF76W6XpZf40svcNuuv3+1C859GBIXEe1S85B8dmSb
2naRcdXnMctECIMmM2c0s4jzOG9F1fUoxo0U16+8+8WOwZjYX76xfuFUjt+EusqbDE1r5/zPQbJ+
lXOHDvUhT/6olOyrF9a4U4P9qapbPzUmwnqDETwCj1O/guUzOXT2M6llKQqPkNyKv9DaXapQSsQQ
VqhuGjqTambEYZehc57L9bqoinmcO0qMsBwmKqZ8Qd3vKZ2zJSDVXDhsOzOU9Bp9nNKFy/hpliQC
ZlNnKBQxVdGr5ytxgEDKuMk0IEZesShCfx+5en4IYdt/OntdeuiqivvNF6J8Zq4ZbOi9dsyjs2VB
AaHQ2vO7Dgnuh4WpSoFBLjtgm5D7/5Mj+h/tMRWRM2FvLdZGpQ+hgclvbzZPKJIvS65iZLW9dhWq
58UopKd7VeYOBgSQvneACBJlwLbQPDF+sFw/0ZN25Msg6TX1wwT2XkJKhW/h7sXl7T6t3GNKurXk
5Ul/LpmKy2OXAfLzPtusgp6QgeMR7M119vMVvLmbrGNuDIcr+eMgTxdxRrIbXGL9+a0bzjE+0tPU
4idMHuaNDJ8SFfl5YJAAeJtJaoybO+5z5XSmnYodi7U1wpEr6EBkYxx72ZZ8BSd0hMKhsT+W4Ga/
VsX2k3UimrwhcPzf6v35LKTewaNKe9SgnB+WEKhXVZI4WRxFF+xGfnS4iKe1jG5auX1Uzd4K+mxl
rd4wqcyySVIY19rBkKzl/AHlE2L4gMbWIpACUghP21QRyNcGBbI3zQY2JXOh7NgJxS0bYxEXcfN9
6/t3Sjt8kgvh9a34GjpINbRamdSq+8LgSzTTY+mYlLBRsIEOR16iSCChgZ0Q4e5b3J23q8oixfNc
RgV7kpJth9h9uNVOPJPa0Vwmd5nXmxnqKoghChwg6NqVRQmUs1Qp9yje1Ee/K7imqVOuGEje6MfX
DpW5TLjNpnR41B32N6AcI5976UJUSK2XKSRNfww+h5uvM8kwDSv1MjSQsmFfSGtY70z4JN8WCjdF
wpcjMUyGoL6xkhPEVc7PYu5pd41xSJM2X4Qd+8LrVTyR5YERdYXktbh9qFNux3RXmZxd9wjv3SvP
Pu1HLnQLSP2E5DH8rsL9FtoYp8vOpHz/RuSUGOm4A76qN3JExEv3bJvf2U1GIv6PRlWC4rx4EYTD
PDh0u8GGkKxprKHWaN9AWNsyuD6asTAf5z8ZMTHS96zvN5A2gqKKSJSZb/DIxZOFLcLKAnqzmjnS
A8yvxtF8G1fm64q74PwpwZT+ZhtAOWViaKP5AnTvC4lx9B6V/MmwSlhFbFPb9MSpAw1SChIUc4Ns
JQuGeBFnA+Fsj7lhqo8X+Sv79jdUd5DtqATwTvq7U+BYZmTdWGSzc9MBvupeh4+pmev1LfYz/07N
Vr/zP4MtZKqwcP44xanO8lhMfbnkVtvKdiwnEyZ10Y4oZh114u0edNW0F2UDMyKMl5KqR4n2WJSe
/9C89GJuRP8E8GPeirVVTNaS+BO5gW0ogWrHUUQtrXSlEKcgMXkaP5vQ6X3w+QtVnKVBo2BAFrV8
/UEJcCgnp/znEDWA9KicaS3NteSqhq2LH9pj+rJswfC/Qy3FtRKXpYswh6BYwhs4/HhFbZA6LPQs
mpL3BP7Rt7J6mWukwHhug0JShVBduEtGt79Rif5T0RwkZN+nidOf2LUAOzLjTX4veVD9ZpJo9yFD
4qB8RO/fFldUNobVb0n6Tpjuv9cIPqNhsQDfnPXhhg//n3TNUeGAk738TfVpCmwBOYZypIEbBAjO
Qaex7oEhUn3RfDxC7acaC2WtYp3z7e+eD82ayzZT7WUhNXwlqivCjkHmF4sl06XiM1A6ceeE8d7Q
METpVvLj9ccpiS94Gq/U0J8kTo8f7+1cU7GnvGFW1J2Q52jLB41A/tOPfv7seuovdP/yyjR0dP5J
f+2OxVwv3jQ+80U5lGycZ+to4qaLyHBXKdx1aON5qpj9gkW6kPRWCkwm9PHScpTkxxCItznIRq64
9HXQ4PQ1wuH+twIu89L8nzCBiy6RgbI8OTkejnIMW+W5/vLQUFnat3E5OjkZ5xwKTz+phIkZp13V
kFGWGhvvPBzbcNZ/zExjdG/Huik5h1PasP2qZjYbxT/2sa+JeWA63aZ5OEkWzb9DBPMGORT9uQbe
4YLdhHeiMov8GKr9CkxNgRpssT92bDDDBiWqiY9BUcQsWX2uAlSS2YF+M0hR0TcdRMxOdNlPHcqu
4ZjCEhktAmmhMPmKT61yHa7EwVcrurG/lLein9dm2sIBbkoXMt8+Cigk93HW7mAAXD/Iqlf5GpLE
/cEGVNtoz8Q456DjEavS8QSmJ32IqQ2qbyZfym8qp2MxUlAi/z1V6/7cPF+sRhyxdXTraYyE+wL5
SEJeIz3v/ShutXRFCfAdpERWlyZ/WAJWQIa6JdtwBZ4WjYsBTKqStqRDvXgqrf4tFsXkvHxwhrgi
IsnihddQmxsh+0SjxGz/T0E53owv8kK+7u/P+uZtYlo83YgkevEPmFyKmSqBRhlN79/hJ/Amb9WX
vMlC9mfXUBX+4finHx/0LTtNfYx2tfzgWFez3LUmp+preGB1zLUG25BZarKQTlIY+MIuQ9fWKimi
Jyxy/c4VOYvEGnv3D5vef8d7uS4qW33Joun92bTCtKukq6VlK/Z9794jP2X+YzDQWv87/Tjs9jWw
zHO6+T3mCpv6q5L7WhuSfCT/7d5NPQbUsZ+pOt5hKtg+VpPTQzs3uoxMmOEuCd7Xls0y3XnwVxmf
+2Tg50LuBznrXs1+IyghiaW/J9UrCm79qoSclwykc1e7ODFwolORWY7YvmEFedk/ljNFeyh96GlS
QTQVbCxz4L79J2jmd9V//Ut/6bqjFlQqbwN1DULHq96h59C+8zs2gyjextsuiqwz8uMvA3bX8+yX
79GYIvPw5n5ejmKl0FL8YY35cW4w59ET/U3fXXdTrej09EuFxCb/Jyy6TOEmItzHwhZ7NlniNgMJ
Df0jjSy4nB6nk9/JMFwdOeeQs4HN6WsgdgstkGytef6Ml6QQdrlFfG8BhoV072akpCJ1vATK9LOH
vjRxv2jM5OnW6YNfchbwAV+15PIzwxtU164mwf658yJ4y6S7zqSdsNN4GsD1adXAaQD3EAksksJ2
0kU6SD3fUjwBpCnEG8e4NK726SgbtqkdUTRrbTC2Fcf44I7CcPJm315k6gl2WYZg3eD9BOauUxM2
SP7KsTrVX/Hr/oHMF++dG1rpung6o5fKwiBt0cVM4iHmVo8N8uPseDnNDpUPL76Z859t5dx6/Xu6
fUSt3vHlo8E2Vo7YEvIVYaXHru0zh6ssCLUTm51Yxa3adCXVF1ohw0Kwzfg2XjVtt4lwA3EUw4Gu
vzjbFoAYy4KmKinm1p0DqvxdNS79a+uCLHzkFpT4QSIaPqc4jC3hwksrphookM/+i5uOjx7Hdsy/
qVPcFLEmqyoDOGNLsVxJPAt40s+NFDDh4176eAS/Id9s3RkOxPbwNyXzlo6mPAHnjOPb8hiDhil3
mGmo2b7EMxY8o4GKAouK9wlU1w4obFkUmJFmdHNAExX1BRgoIjXJ7uMvKmOaF6YVZr10AdH7pr4g
BPQzrmpVd7PmD/jxrKvkFJBnXY5pfduwSnuUZ0khsKHnEg+j8Gbqlze8jXSfxt+Q5PCS2rk6PhoJ
KAu6ynPA8j9Z8LbJZM817mi9/ScX23F8p7VgeI3mQD1x7+edkI6O46e6FfgcaSG/MkbIjIjKWezR
fIO1bMvxnO2tRud4XcU0ebhjy/Pp8sPzqVEAcIfJ3ALp7Q6kQ9fTpfyzlRVDkPUHP4qoHDoghcr4
KfxFOojDupDOFxUu+eHmd/kgTdMrOJK1SOBjIDICJAoD/CXGjqYQG76wykWbYZslCxFOrH6qnK3F
+X3O+FZ3lr5a9xUDPaO9SdAFsOzwUOecmoIzQ+HygyPlQLJJ9DtgpsTv9f06NXNQm/LSwixAD8hO
z2aOZgWQLX3PnVmK895ZZ4PHew91W7qYZVuuTsp1E7+578vQYeweuXL4bbnWT4a6RKhcsp18M+Fc
orKAAJBZiTYR5KD8ksmp3FCvmrj4qN2UO/FQcIy5ep8tp4fF00m9sy4UB7Ec5HELsl5dKHp4slmu
dR5LtrnyQLai2wsCA0fLfwq5GL7ua9Dbfs7/LT9e3M6enwIiwvy6+uzF/3kmJksYusX1KN7a9KTg
WKRAyFdn8q3yzU4PzGnYOJ2DKnfxS+dkDgJmOrFvOFcmOdBGURrp4cDAnRVHbppVZ8yLr0OJGr/x
eo99ptKowvePe9As4b2/woUQSX5/Bmra3EA498fPedPNIXfcK//P9XUkepxcXehrN3pPjgX1KhcZ
qNvP88qhoR/USdjT2p/cbGMZtWE5NPVmDp77xtx2S3pT3p1riVibN9eF6exLByr3khzy7baobt59
h6tF2TF+YrgfnKjD7OZah2oSOQkPJ8w90i4mmcgD2EuB/86LzizwV+qmDrt7bxhkOk9AxUdr5TqF
8YFoalYeEQk6ZObciLXoaxWny2a6T1IWoYi5jdNvqvxQS3vGOdKomNFb897IHGu3Y0kF73W3IRDR
fiG1Wn4ep7fA0nBRynRUhnshMVMaThbqsRZV/MP9ZIGQyqMtORY45T6rDtuHopDO5381+2/q3auR
zl8qk2XP0OKOc7jtmPZmiqCiRyeZRXMOXHtbUVnktCMt+DoZhr6tLg2TbpZmwjP1xTkHTVnxBaV4
dHRaGits1cONuUmJz5p5IW3zHFx5szDHkHIlj/qOZfCrG3w5mf6rWnZph+bzJrVWpvbHrXpqu44+
Xxnex8FwNxxso1VvwfqQwcL6nzEmHu7vq+O6OdY2Va143zuhgvFQmVzs1MlBLeJ+1r/hndM8B6Xz
vTjzF3ZMnw0SJ+UkV8gw8/M0PdwXUY3TefW2ukuXIGeAcp1XjehUvt0HvkPx9UK0k6hgMn45PHaw
U71Dv9UYLwipVtI7+lpf3xWMjHRjceihr5rr59Cfr73lpo2HBkU3uyaR9BuIwT6l0KzNs73/TwY9
YyTSaPVonwcxDlR/Tzj+dkoxFBhcfojWV6uu5x7iYWk6U4PZZfLv7OoJAcRKcJVV3jbNBRWfdibV
UFE+fV3gL2hm4dTn732qnO6D+5r+Zjd8vKrkd5X7csxAK/Y2b+0AGv3F7+Rb0TnpRZEtzqiZNRHs
71UIPhjypFhfZ1vL20d2+BSrkG/v8p2oRQGJVIV6lL8V9i6QsfNRaYf6xQZG8DTcgU5XdGdezFTx
9ipHxyJcddV3ar9CJ/hy6Wpb87VbuDpN2h9sJF5B7BSeLMymH+873q7TOdsKeBvi4TwYUCnlV7Ut
6uQveJRkjBLmcWlMKG8OC44u9SuPg2/TOJgH6c+1+0ipzm8rLCr9xHJbfV5aOQMLCKd8tHlrMrU6
feuXay9dPt9LhGvX4MEthWcadSffk3gZZ+CEA7+oMJSITEuyBUFXL9AH39x8OI0SRpWvol+HK3++
EnXrbt8Xs/aEiM1bjx2haH29LTqvDm0Nvrk772GJN630N40HMiXEmyZ4d68zv/fv4rU8HD45euRh
MYTixeTfr0XwHqqkkcKLqbYu1dTr0FiEpfTsZccAjq5vce3cIk/h2efiU+wt2HlJOe+mUcKorKHX
ZFV6v1hbIY8pg9sKG4hrm1PGBmE5baq0zTcy+YJG5Qh1yrqFw0BfE+GOsLPAJq89WoTL1ckmFi7z
jsW2xO7rgqLXHQUEYFOX74COOslneRVVHz+7r3vv2XccGH+WDx+Hf9IJjox0xud3UDsC2/DRFdSR
OdaVUdnC/Z+n5Oo+3YxlkAGxfk61jcacxd7bcQrcU0HvE41FvgP3S/Yyz8qepzyTh5/88NWFKCvy
ktcivZuHeF6U/MO9NhlPNyVmtphSWZSPnwbVc36lGi4IPIWf5tDagxymK9HP8w2OpW0PRxO6oDik
CBVtO9jO/NQdLeGlsdCevWE0j/Q++9pufPuYdwWt104++7dgLZsHh+Xy42JC2rbgocEeM3t0vaja
K1GAS6FHG5UlBgv8QFS5vyAnQvp0LfMq3z70d6oZxOH+8FQ9dndWs0jdoEQ04LLtXuzVkMmaxngc
nK7F2OCuD2MgApnKFSaw7bWaJMhn1TicJdJ/PpKq/LFvDZShNU1O45la/lrN/F6W7e22uJ7t161k
yUSmyu32D4pT3nJSyBefu9L129SJH5JPpWPVdXYnuQJyjothwlggxCFWHlUT708EZiyRjACfq5dz
Z766zQB6ohZMZd/lo8qLdDZbSbgWobPYm8eKFibFClADtOrCz1LOGNihykqCy/xPJR058uOr+gkn
xCweeuYqC6nsmPKt6xEaW0KIywabEIpTCZmZ2wgq4HRCpjNS2fSE2L8S+L+1Ca+QF4Ov2sTcRbvk
WIn1F+uqw3RLRdx75YsnxbwoJxP6Z7wUOBD59vZ7jgXSTyULHsp51XOYQIAZQOxifZj95gF1V13S
qackf2+mAD7AMPsPaR5upRCtfaudt6yf2ZKZtO5qt7kXMGCG8yeb+U9+cRS+6BDw+lX6zWTDvpy4
mVi+GnC/CltBtk0BzvPb2/VTovkzMVwYoSrVsw3l5npfO+Rb80EgDhwaaa54Rx8jnx1vHtJei6eo
vB54SWxfrAvclFXRCwWbAGOkmOxC3wNFzbU0w7NOI2fpOta0OAxRDw1otWIoSimMiisqKd2NlNAg
4X6tq6tn9WLuiYl7vf/LLkayPE+bNxyHzTANPWtA4aOZVbsPTYbZmYsdcJ5DqY7jCy2ZF3oqBtOZ
gAzYnIZBRkevvtDUVWB8mfCqIu+3iqTIRcDv0Ku/d7FayFqZN9IYGppe5ONEovlCvdItgoWSZahB
7NHoZWIQ3iSx3LPAqL04lLWYSH5Fm4/DL2sdCwnogua+ZKX4HEaL7vqOR3DDwqsfEs05LTdhNq7o
ppd9cn3ksHIeHG9deCBCmzzaaKU8AlP9RvN8KSO0L4HeYX5wwUcxg7MqyTR4p8iNdwtikiK1ZaqP
e028ZmIvuCvPQPbHulu+Zqvy9dI8pwiSHrO58tilEkL7Nr9E0ZNtzVeO2x7MBJDorh1YYGJRw2XZ
3yurR1nPsjDtjb9bQbKd1diYfrkRG4ZH5RoF9xZJNFa82Sesd6gLxMx9rKsOYRguT5eFyGBhtf5S
vCim1gxf74DkMfk8zzI7fqmBNoPdhhe3aohPIpw+KfjmhcOPe233k+zL6WUwArR7rH/yucb+UsxF
X5M8onI/20zXkulWJt9dkqv8HGJCUnbDY9IUu+6KkeDmDO+qfdTESkFGM+tDw+d0iMVXn9R4ueK5
qZd3k0C3tvHSZiyI96ESWY9S35NJJ69xTwfjl5AfZ++t8ZJTuBl1rKo741EIionCnaHAsYGSg0fD
xAPBEt/3UN7c37lv37AvHsXd5CO3zNm7JYfTPVa0+CWOMDtaBnefxK4CmM3gpz4bh0PlHhNfVHHg
xLBed/XsNVmI0T/E+69b2Ab0BsaIQksPjJVcAZXVpkl+WlP1HBMNRaqCE1ym+Md15ufMt9Um/nU8
+9qD8F+xagTGLX9RotoxZov3uD/11Ju6cFdlflU7xICoQS2wHIAwWAc9pKi7lEmHHFQXg463089L
hpVjofkYZl5FyopPxE5XuorXeFchs62y4wNDkTAwf73Vc7e2peIsNYY+rT9Wy9/U3bynto6X4hJB
QkB0aa4ZyuLSL9/iQcepBGfQQWqRm9dijxDS7CAyLj4uKgnWQMYkavBQ3P7JWoAqoUS4hSnG0WUR
C6kwmOoL+JvOyJiDlIbhQsTCKgrUx9vjbR40RnRR81Vt7neWrDpNevk91eH88UoH/gaz7RsdQyHZ
MmRET8D6c1k+usHhAD8iKuXfEjPG9AvFvUMlenz5UukonGSPX5fBYhgfM2QxsUvfmqlGIMwwiANh
vaCL2T58ZPKLdoCq69+kKGCK4crWKi8rh7Ztlx2n8oXxqbVunif9XQ1+fJkus8U5t8tP7rw0hsfy
+26U+2JGDbXZgrMItqq4iaEb+0Aot8VAZtDZMLHt3b5UtX96L49ErsGt9ahXWELdBlrLD6NW7FZj
GZU/S3yzUr5wYv3YfiksXfpdlgv5Xu5nHrFsPYxSrWd7x8Nz0zm4EqveGDZ18zwGOp6Un/67m/my
9k+8LePt1Lm+jg008jRljy8y7VxNXSADboEvyON9OWbtamv9wf/oASgIUp/PTXMi35xh1cRUJ+f2
R1PLzHTVACaWJ5N+oosqweFwcO5lV/TPRQbJDYrV/ckIs/DaFt65I8ZzhiTUrdaIVAEyJ+f0MVyE
AW0pabQRqDNmt38EGVKh28j8t7HgVF1ezPbfCNtaCjZL+Uw1fTbGyQWy+jkEJKZmaZkH17YKpnfp
nFy/x+oCUb69+sJqXn/PP0TtoNRoq7il18+8ZWOZNoPhpR1RSMWUNqVLN1G6g/SThUzl+J1uCFQX
K/NsbFoeuHDAZXVGxzef7n4SdRO2eKDm5IeGoG3DzO23Jxp1Jj3RxAObcN0Hm22/01hwVPz1S+U+
sV7U6bwizAthOxbJoUVEGCR+zVfUkPgygEOvv18V3fKqbmWcWqSy97I9/6rceKd3Ll+nrzY4fPfD
tw8A4CS5N+i4evdH+ctCjmp0JgHXSlZVprevHXPxBb9jcCQpfHt7b/M0Nu2MF57k29SfVsI1fEh+
Cj3met27rfsRDQxeJz2tgbI9QLZFUPLyVeYcypkz4kafLoN30u14b1EHIVdNPxFN5cZwi4A4sLKm
FRkfn8GPMfWeoSdv7tNVJZubZf/pYJgJ4ERp1zjFvgKYHEiYMsnsP1Ik2GC2vG0e+X5xaS9aJvwQ
ntJG7fkncBzYgUqK/Rk40WFi2QyDzZcQwD4K7qKqQuYDFAWfrcxsX7tb/Lv6MV01iQrTXS8Egwwi
pSBZdOggytLSAHBnjhWBoeTiqmtmJ7l6kD1hd+RmGknXVOz9was6RKyXshq1we5hElYFajLxuBtr
8aFxvMMzzuXox44Drsd920XEPkXrpsXIB564qWBRAZe9iPIIrO6WDfeQQcULQnsvOUgPs0usmM8X
CRoSM5FIBvjm1RCKkSkGrgrTw0Q32YeXbKcaV/YZGKo6OzECjrQ/79jqbXp8FJL/sXRmW4pq2Rp+
IsYQpL2lFVCxxeaGEaEpdqggIPj09a3YNU6dXVmZuUME1lpz/vNvUrhluGyiV9cwnbuloq0nxpCo
Y5rnMW3L0UItKLzlzvMs+cy6+WdFHhWOKrd04BS1/0xZNc8T2gm/3TI3uQIHz8+T0ofpPXtNddba
HssI7F04bYDd3lH2D1gPEswUoG+m8ZpR7WbrIroywdDJhul85obfJW9oNaZbpaXgViA55BAFZpsC
wbAvcGxYqH55XihREZbNKADAIF+C7hggsXim5+0r5NRVgusKPzf0MbLz3H4+eBqD6kqiQ+oX7e4d
l788QvYIhESAX/Bk5h3xLwwMyYeMSWbHfnUCE8vY8QxFLheyqs4DscQi2DzRir4YAUJdgTxGbt/m
HMq44CbceT4RQ3JcbHoAdnb54qTPb6MzSUF5zMOvSL8qxKuJvwZHDAFG3BW2TQZFXA5xUNBxga9E
Fj1WGuLZMkNj+QrCODJCHvrCmp1QcAgKcLMR3HXgRlpG/lzoRmmjeP9p5NmSqc8Y+q35K6iOhfko
H8eLiO8TzdwEU0TYOsLjhiORn4HbJ1zFMsaoivcTlvlRXwMo4L7I8YsRNFs6yr4AN08+is+A2CfQ
Aqa/t1+44ZCJ2KTLkbnQZteAHdgKaR6y6RtGAW8nmyLnGGj5r86r+N5kUwjtvKJHujssMQo7hd4P
vnER8YBQXTAIoieayjMYaJdqIwioeIGdd9QyU76EuQBJyl3qFJbsNej4zPsvFEITPnY9TVFjURuu
IGvi5AlRoxnBOQITYiiFNFDbQ2J70MFaeGpcZ8S1sXSxxKN1pfIG+iKLUkUzZaWitqarRaMpnPqc
Mk6bmJIA6BgnhxkEL58dyqO7klqPbuXYxClfhUsjc57Ni1cShcU5egUAAhEwi/rLOI3VDeWOMRqO
erA3nhvotKnlPlWE5DBeRHDB0uoCFCUfZJpELFKum8JPC6RZ2l2APtNr7gOyhx048KR7OjROKZDp
fU0yYkQh3BHG+N72fnFsZicunLtKr7BG1jT5LME2+gNx8+IVh9QzbxiBlqI4we4iQxYKvMs0oLHl
f0jyNnh7PGecN1ALO4JtsIcmGdmlHIHTzZif2dxnw2SeHy/eX8h32GzEcMW6f3Ab1REVcSOkio8J
qgiYVHNKcBvzv9A46fF9YogWQFpqS3Dx6IwMEiolHl4oFLAxwnK2h5qozXD/47J4fhASwJep5lBM
Xxbd0doSn4HJffhN0HtDgLqQQDxqcZljTMwzApyyqaDc15HZdut2d7/ElOLuY2wQoKRQFyRfvzyZ
ZnO/tkL2eUjF+MQUFk4JDkcJYlyKb9zHeOHtj83VOLXfX0L2R/YdTp7g66wB05hTlTvIRB6hMwX7
KbUF86E6wKGD2RzOC/Aq6DTY1yha5ixW9hR2DgQNEkfpjFknr/eN95lNg+rorIg5O5a7rRHA+yPz
m3+iNGN+AFaGBClleaXcEuwSQRveo0szXdM1Vybyq5FGrAuZ48jnCQekWsKYC7c81bbcG1znTIY3
6QJFq0jDZIe2EFAAQQKzh7yO2T/S3P3u8mH43UHNgrROlbNI4ZOzxKBLQpElFuz39suaMEKarHW/
qSevtXjJ7P6Nf1gM5sDuALur3PBD23bCMod/JlCFq3DGTP9cKusu+nus9BpwXyke2azqPpK/W7iV
FpYNr5AjtdvRXeTLegIB545d8L8WlrffA5nzXDjuV3dWFkrN0hswqORsprNBcU6lCP0bXTLjLXTn
UNjVJV/8PGf6l2MOpQb8bH7dN1MgiiumbPRMIoqdNFpjdgT3gB7C7TNmxlE8mHuQmb7QYAPoc0MQ
1EI09wa/7J3r87wihYH5PtHeM24el5Dzd3DUpZzieHfQ5h5R4pP2NSQFZUryN9syvAzINdqM7Ss1
pymDBi6k+6wgkqU6qvU6Bl1uYnIMeHwvD8JWBKeeKGtcWuAYOmuI0ubLHX4DyJ80YZL7/vgYCcp+
Dw6IRKZG5Xf3nkaE7GJAVYyhEsGlODRiDPn7mERFIW40bHeGVo2LIgZloPDhAzCQQkAkpEApb0MF
cHFrZ3k/frLsjIoZnxGtH704OfTrSkcGx22QGC8aET5ptMjIFnjrQD36gKted4NthvepPnlAElXW
AgPSJilUX+YbQMtclAqDrpk+73PGHmsgsgvBUPThXcSmzL/Xf4SFxwwQpW3cjjzjyxElb35aP8gj
Q2K+BA65fQI2V43GtU+VbAWkeNE980lxhmMMCWGBMOLSY2h41R7JVnhN2x418fcEDZ8bQokGKMEZ
xhZmzZafeMhr4q45sAzsLFgs8LTFzsC25NLnovqi2jHGsDp+lA3PrTbIr+GAuXopQAYAgg+d8UQT
yqa463ZUP5wI3GITzUPpLfl22QY3D0dZ1imJERiA8urR7zCW4N/gqAYU49eo8yGvrpWJMqVCZhHX
wQCSce6D6kA0vPBmYgXFd4XSCAEKzAbHDgS6I2i2NPeZMde9bsfckWoWMjWizTLOQftgRjmGzpyX
Gkps91LMGS5GrmOU7OrUOMLHFb3vE/evOlDGIpETrHc+WIBg1DD6MMLkZWWQbjjniPpkMJXhxAVQ
gEfmhFowQ+p2AWB0yhOFkIlFZAsFEGhH25ZUtJ25VkkhJxlCBm29YhcEz9e9UJ4CziHzxBeBdEhy
H8lrgLfW4Tynivam2jK9wXTAGya1z2PZK1A/KJ7H4vcwTQmbqBIlgTzrb3PsLCXoAk00ENHPxPuE
pafwcVweFHecbxirYR/SHmpX2FlxfOQpf6eilFToFUxErlRLHOTz+7iSohJRO8UD1J/SA9xIc/Gv
IqA85Wnj5SnXF+J3zKGZ8LUljPaE69hN+JKoalL+Pn8HC9TqCRGDpaP3tn4fmYIIwofPxTVrlI2N
yCkkKXMwB2b75Y25Bjd8dZwB1ArIgNgVbYS2Hecizecke1YHTGcwNGSgUbmUkUuTV5AvrKCyjCWf
l8a7bbDARBL80Mjh1JbtYZhgOVWcmN18E0Y7eKjRwXLz5RDU/k+jy+wY7yMx/wWYoFjuZiUApsOZ
SlGH8pxZRQn39enzksozRJ6bLiFaQrYJDXh7+Ardv1OoJhlGizB7KIVh7jJQUgOV4SL9ZkehhTsF
3RwWdyuALR0vlUciAiPeTHi+9rfealbwwG+KMkxIvunBr5i00E2WHGKbbgU5Qlqq7zEqE4XAE4Ba
0AdmWbwn1zHn9BzArhrdeNPeN8xaw4Gy0kqQisqX8MLDUX95BSW05YrQemprkkJE7nz+c69ClKIT
CCQnhDCshyVvyseaZgGd/EM/5EogJVZCnw5Xqe39nja5Lw8i5gMx5osKeVw9kx7izVuGN/sOn7dQ
M0N4x6LzZ2IJZxlXVzAc/7obSF5OhPItrDWkFgt8dPAPgjF3Xsi3sW7E2cWp7skTUwjMBkZwS5A0
MBwcDbWE1B8gf0ZXzF7Kejwp3755YkhvqeMseHLkIMIiokg7QYnIdWLPR4As18vCwqYoZTs4s91R
ik66RCyKPtIoppjuVtNBh/EkMRgu5ptY9gwCEb0hB4USSUslYsbOfajGUu9z34bm6EFwGSogmHAd
jolw8MinI8HF466RhzmQg/5BYQ5O4RepNnQG8HjIbsiWd3z+voQHuIrmPs1xsa9DcBL4HVC25igO
uOnspgXMm3JiYu9FaFu/udEXFoOR3MWYn4mb/YmxrJK/U2yw3pgaYn3F13gEkESuFc4z+E8FCkGY
zOOYkJJ1nFPo0KE4Vh2JQaImXlc+kTBFaBaDeb1lKvio5igQa4JirllymSoW3uTH143Ihbgeq9my
nFZjM8jmGamQTi/PcWq8i5qup3nlhXiFDNAYMWLNAwhEB4qOESeu7Z9vVkXRTOAbqsJPpO+vY4Be
NWpO3yaQDoaJrYKjr68BVeETJGb8naEzFNNXNg1lSlzs+CLyIO8g7skHxSwves8Laj6m7eHebbCZ
IqsF8SfynxHhzxwT7bJCbskvcOZbcjl6t2Agia8DhNgDDFSwAhRMta+hTQlJFHnCBBATdO9sJSRy
CEOs6xeCIJ5N0Tn3wB5zaJmawwjqm0dwhkBV6JbAdFBLGQbewKBAjyzKUCihYpgDC3F6AeYtMcCi
NkRL4aiPuK5ctodr7f0W8kSVg19YKb9Y80yZ+Ylz9oZpN6W1k5nT/MTz4R3H8+46e3BI8nTQ4BIy
HYKiYedEZcPN5ggH6rUirCYYcUHC7rxP+vVFXgl3z4dgy12CnSz9xWEMl5jLCRKkYYUtkeSkPz8Z
gfK+kEnxiXn5dBNvW7d1UVJAxWAovgC+JTdnCfWjdCHmIUPhc8hHMkTIDXaK2GBVo2EVXm8wQ0hV
sDG4UEmIdUg3whHdflCFb7BXvrkFO1jjvzbAsGXw2DHNJciq1k/VBZFOPBgGQ/KGJHRWF0ezwiE6
jsLnb7xarB3/YmTbN//9QR0etopLcqoUXaVJSavQ9f67XkCnIkaBi4JiheIGDxBguSYAm+CRdlvy
gV7Df5cfKfcwZVEi1vMVjLjEFRPwg8F1t4W0eiUrptsQTCPN+FEkDRJODItcsc9bOS4CjeRiaLpv
Bw757maEQ0gaSAOw1I61jeqoKXv073tXeRaf5vW7s3vQZ/dN9YwGj7EC8zFdvJie8iIhncOlC7JE
1MbSD2m9yXOmx2RCgt6tsgSnbc3uj1q3gJPpnl0GJe6h3hx0vIBw/p5bAC9RzeEPNl1GsrlvyDbO
urBRwvMnuGOIVSbNPbwBdr8nKqQ5l3zKxU33q9u670y3+XpD9VSxZjr135eBuIJtZqSzd3853BTD
rTHjBX5jxnduaOYFl4ybcPa+0ECfT3h4gFqZdx2e3tkGwy/JQPn5TE1sT7jnDYzgo0Ro5iXIp2SO
PVME3C8S/oC2qlGeMo/psQ9jzi4d3spOHClwLGvQJXzqmNKozF/BaalIRIpT5efyqugxkcO2M9UL
ETKEPOgzmBfnxMgBahaIcyxkF9DMCEDP7M/itXzfvM+Em/LQuOY5RQ8VDwSMD7GE+SVk0Pz9CMYd
lLU71dDyHT+2eIKpe0qKr+o9DlSzoDwYtdBGs4y+ittZCSFCmerjFFgb4SWfAEMD4D846NsAUopB
ihlsTKFw55ChIjrzLagNCcAZ8HY7Q30E+v3mIDDxhQc9coioU0hDBFDaVDUTFvd+DvALRef6wVTm
c4tIEiL8kkLXAri/jP84WzTXZylSHjGubJWxJt2d9pvlC0JdeMCazwKTskAzAjg78ELP4rTK1leM
4yoOxxHv9VAeI6eqRXl1/sfoXVVjRGpcLXqO5i+2S1OP6hfntqBW0gZmEaXRReiBwAuRUQ7NAODR
zKYc9CAPgkjL4Ibno2199iG2CHKZyAyNznh7DoXaJZ+CpuNBZIyQv5KanHcOmGC+gJfTpBYjoulD
cX9bN4FtEXMWOpzE+85NYLoOTkwMoMKNAT600s0morY6rtoZiehEFNZ4Fyr8LU5nwlh+o88IyFcL
IXhq9glZO3u7Jei27U5OZMuOH+MYhya2L/s6/hAaK/BhCQcHcJ5aPWJ0wL5NsYZkJ+nc9yu2DsJH
GSlTGVKrg8TmLl08thzV8nh3IMoIbtgAmiFybME2cIGz4g9ILR11jCJniAA/8wRvCLQSrBfMZ/UE
DrT7a/TAcoDESpuRmJu2Ls9xAJgVsdLKn+Q842YkvWclrINnmhDw+rAByLEgx+ERQDLVg5SYa6RW
eBoecK775bAYgd57uzOWIoglvRMbP38RFazozfqY4WgEbE6Ze9+qe4NTBIYQ8aSNRykfX37EPzmc
ObmZc/Dxv/LqIp6U93ZwHjpz1VVCrPaKmmnoh10en4/5IrmvWpdXljnSn6dra03e+Pdy/gdQGa8j
7r+6pxmY8HmFx+zh7nbbmEgufNmdmPC0s/O0By9Hu/mtm1KWeOY81eexuC+GHbdurAdvzcd2Is6n
cbcVFyn+Fhfjiq9A2cteeUdZLc73Y7bO/kk0Xj1FB169vZ28woTJTTZPxb9ab2mnjgMurfT42nwi
H8UvBNMKJBxgq/PBSKKU3ClokqxfihyqB1Dalo7BSIzl0xaXQN0s/ovr4QrvIb/mau9j9eUYyJb4
mhO+VcBhzTTLPpr7C+oGmy6xn3wuIVMtbFudliDceHBZifkuJ/j09SGjGx102D3816HaDqkGuCQ2
yqR9j7aXKQNQvvOZlgX3ETIexwZNG6+uNWTew+3H0DuZsBWRI4fPUzJw+A0dG1l7BUbIn/Nf/MeM
AAd5cTA82lJqcicglXN9QFWUWNgijtPmxD6kFO4KfJxJ5YnMda86sEPc+Gp4G29FCfr4Tin/tp+I
5DnsbuA48vqLVQBURAONmQmgkFgPf//5/y8EuA1ciniGWoimwO74ohgs6fMaR3FTALo4ArWsJrjz
FFiADzjqU/k9Qhb8b24zIsB2GKN7BmDO8TqGPfHfE+H5PaFgzLlOqCkHaNNDdJN5YGRRXKTUuTvj
eHr9U0anteQSBwCu5EYfe82ioHj+991x9w8QPkCxXX4izzQrgkGkBzHVRAzk4n8ihjCZp7nH+Ly2
drelh5rU+2HSFQA5kVLMd+I+8mYyTNkD2Z7+/6WNMGYozD0xnRPePDB6SWGzeVcqX9hYvbbblKwk
kGbef/HNzmG15b5+fTH0timVnBEcLOyYauJQAH0BM2jU4W/hiHSyMDwzRJjaXN0fOYFYA4tScU5r
wKLZMIStBNUeQTNTlAkd++IKVZLb3TKY4s3so3QOcHsA0gZ24cZr3AAEl4w+ah9wQfMvPyzCT8Ru
ybSXSSInYxMCM8OTpjwQYiK2kOFB+biJEiVdjlGYQ0X69ZFkpEzNxOO5h2KRiS/Gr4gf2rJ0/lt+
/KEa/P0hhSlrizXG+uF3izTleGAz5EhhN/zlftEdEVuK1zDvJEm48ECD0l697Uu8IpuCAnhvxB20
AfhwaOtiMHt2WjrpHzHmvQTjf+ODuRuO4IZOzhwucBLgkdjszabd2RrhxvxztM/5QU/WzNMxIUyE
VEHYxrG2Z2qUvKHCzkji9vynk5STTyCpTrtCK3BDEwY2tUmyWXIHVbBlF9cktHc6DFZeUfDEPKCQ
7MZsRYFIJyZzcwjVNbNXOXR3FwUa9TZ71UvzxFId+ucdSakN+jR+84qsjfqGyoo/IW87lQ9kZNL6
JWr0y1FxWSRSkmDjzzHWODwvigN2fvZPhuCMfQESg+99VzBdV/lssWtecXepfVgYvIniGeU8npFI
LWYrYyDawB7gd8UWdhxER/YifoffuL9FFcHjs5ZsTa/v9L8Hy/tb+8RoAjOJXfUodmheIpk3U1zF
38OPmYQRIc7/ED8IoBg8oiHqTnQx+mAFsZw5uP3Ysu9q7sfRirHeunM4LHoIjchIVPhYB86FT0SA
IDRdrlFswUXKmc2wPT9PsB2hD+DzteWWUXvD2IIvRebgu1lD0sj//9X1v7OPgSH8cjgp7whojHd4
y7Vy9nCWiVcONSuZ64Qaw7JzLkxRbx4hxlVtz/DVXnV2gATcydygCMg1tS1OSN6mipfLcnJ7RlHA
/z/iZxC8MtfPbbKNB5OK31N+CmLsWoqYqvB/pc2bl2yjTb/Bbsaoa3KZF2+ifimbKYcogahESOrM
cOPNREnChg7CcXt6Nxgk6nleoo3g4xHOJGRoM2ndv5gdxJh7k6HDimldIi1Ir4awwfYpoe4JkybF
7SJVsaqnvAacP8H5W4mfrW2Rzeq9RzBpirIvtpKYIFIiKPcAT2z8H0EPHdK2hfxleXvnXbbamMfW
DRH0B8VtgxiQDYo+eZylxEuL+3aDInbjq9ifdZ0YPtlbHp8LO7k7FOnl4vDBPnQMcXT9fT1s81ad
K9Z6An6UUBj66ndfNgtU8JfptmZrgIJkOANMpda9M4LmlNB3cEiI2dfHVrG4oE6yRx07Fej8okO7
IyetKwJg3SEO9y6FBaJE6PrgYOmrDiAqA9+g5j4jr6Aj/pdLqLkcdIEDMo3xpvAkMmdoXKBhnKhz
QWCLKe+MEKXXZCujCf+V0METR/CPFOIFl06Ld+kELLE6HzWx5B+r60ygMoYLHkWx9/Yydlla1Z7A
kS1r7z7m6MAsHDOkUEruMwWtswvmdmFNoYXMrQ29LE768+HKWFWMO6kwKTiRwaL0K8iOCrSEaryG
lkVEdiCffQki5PrzQqYDuEX0OHHgTvVLJ+GWTr3UfES/mrc/Yx+VPPw7HOC1YiHkdDJcQSaY2Ywu
UW5fovekhLuFwcKQsMwR1qnoocIHvRKhrFP9cSKpVwFaZjVuUdWmoAoCWP3zW6aS8kScAIc7d7rl
ZAEaCqEtwQvngl9NQOKr8oxxkvR40ds6ooEBoUiAatHZQWqHQ0NslEdhntLQcyiwe8QaWwenCDdN
7CdCngT/B4tdeBJ/xff4VPwyVh0i+oxuehyDdN6hctDaDGZ0J285ACUx7G383abif8BA+epXu6ex
FYAHfj4Kw5740/FaknKMKLEK77N6lY8UB1bTHWcZKBtp53aukdkQ/4opIiOOQlJoT/4Er016jvHN
IGLC7EVxBkzCkSaYLPAJ7P7rND+fi2P4bPDt8dkcAAXxywe9w5pTPnswiDoXU3IUQ5q/mhQscjZr
SiVCqLad321hGBHoTV0POlHcwju9FJHMNMhfO3m4z7lh+SAZZ/ow5/Pvmjx4vmenJWkCqnSs6Nti
0Y4lqCJV7QExgfFxkmRzQEcM+Alrfq3eP7cF+5L7XJxzAhTAMs1TjyDmDC18XZrEdGMgjg1pJaCY
TA5YpUMpAs3tWSzt2ILz5J2dCZ0vgwxO0nZ0wQWC9OtyonLmXrwBAjMfNNe+wQJLhhlfw111Dzu7
kXEq/p0afxW3wfMUwBXMaXZZkCORstA/yo7Kh5LT32cBfUp+H+316A5Ihj+SbSoRlW9db8HZoN8B
MXBeSbxE6vAxQsjCguJWYmF2u0UNwxPeSp9xO2nMrD+mKuD1ukuK7fNETiFD+bcMDM+NcjWbgv0+
RnBMuyq6+OwbguxFH1SLheNLCWEHSlB8HbkR4jxQVnSUCqHZEUe8LCKwNeoB9rveBOQ7cbwf4a1C
2BHFG8e2tKRZj4XtGj1Z5cKxO3HomWvKNlSfJlOWFi+ZC1fSYpZ3kA9gI/r8QwEaYjXXS7NHKNDn
OQUwKpk524YadGbQnHpnm+31eoHEOWPYTrzCVNomg5MIXz4VSjA0Rh3I8awdA+IxpLhN9UA5lSJU
isJB0AOHSQyHztwLiakPXwhIlVBPfoHBEvnZdKx4LAV3UB0DJLeF/YhR3cB5/mJuiBJbXTCE9TC6
R858dilbZD9f1NV8Aidoa87Jrr6OrBEEDBx8BU+akwEBIh6IRzJ6Zvg0ijGbFLcHhR1OD+5jc36j
0DYOoD1bVMxCYYvAWSaSt1zxVWTNk+uIuAj2oRUuaJGGbdWIl+h+BBXwod4NnM+C2YmT8JU8Rgxf
O0dhVrh7a8u5O0i3ouvJXrgUjunY9qx2GRTdY3aUdYm1nJTeFkJg85zKQ6pmY9t0pGKGooz7+peF
Co/8NnpxIcbhPjPvyzeQzp/Dvq96baKrNjS0J9aTcLpGL/jN7CgzaNOrgcnFsorZgnMQrVgu/hBZ
YERtQVgJh+0EowY1rJnIc/rf5tavbCftLIveU8XpT69x/kN3WNElcCxwbI30uH7b1VqfCuLo0E7P
YzJXamFYoTP9Ek1KcWrEGQKFNj8pe0KWGVAtWAI0n0sy572UP6GGuuGl3NqTD/kZmDr0OKgQcc4S
hLiNnzDn3BUqBpOtbanO9+X0i/mDKEAp4G/s2QwtKFyhjtH0OW0+fjsr9cGZNPpi8/T1SG1zSszU
XP0ExuOTgAi5JwE8mn83sFmYbXtZCChYOJLlZvAC+ZIQHXke3i1YtJxTpb0Iu1G74R/ySIWvx8zr
4ZD0EdcYdo2oV9fNOp+3yEK6KNupXZDNLhOx/RiZ0/YLwOlyfYl6+E9A2GSMY56D0GJgr+Dahs0+
g3OqB0Xvamx5Q7dc5Gp03VlsMRSJpIDz/S9ew8rzX0TmjCVMb7/QurmvrzftgwbJWMc1V1TaU0qp
TNowIHsBAzxWuOwH+/41vX79LxxY2EvokNGa/AwhlvA7QLRWcBlG7LAAjETaKVHPG18V+2fF2fLf
Dywgr3JyokZT8i17uJCludqByBe8SkI+GOZk+fmxjFFLrQnzptBjZqnfLQ+Rvo3JBJnw7KVyE1hW
ZgN7Ew0PT/IVcn4xdngjXfwhfYe9hoE8/MBy9cuxxiAuZ9vYQchgbEFMzGepJa1J08xZzRHfnGjC
t5OmVohS7c8LS/IpJplTDWU42Eju8wU/n8PWYJQuNY5BnJfMPGWrlM5QsSdz1JGQRocR79P8PnuV
qxI3ihfWBTfie0hckg/GOwLNI3JOQbQv5bBEoiKlnpuv5vthAlL5WHFaxOF9/Dj0C4bbmVfR50Ph
Hl1zTBZu0zuaA95BVHcCf+M0sEKKt+9WgTxFPUwfw6aMVNZZ8QYPRh3xaA47GLwBit6xhMKZDW3S
iCYEjjK1/zlMGeQKtPGMEvjuW5itKhEe4GOGPbmvOMMswM7hFSBP1EWRh8I3C/g98pS4Kdyg4Erv
Phj1cb1D2s2cZQ/tdVK7DdhK7uNGuM2FQ+rlbLu3JZDJCKjAzQEKFlY8jBkc31C5N1hqQXLOF48j
gmmnon6LO0KkYbMXA0FwrkgzA41ViajEcGz5DFTdudjdrzTNAJ5gxsBMiKnGc3n0Todnt5xaWzYO
GEOnJzZZmc0aQJ1f4MDmbN+ptqWiAxWiamFyUKYMnWkL0MkNCGWUltC6VJHNpQc8L1SJCRSr3ANb
Z96kRJoN43TUPDBPL1KRBAIXDL5AH0mUrRq0OjQgYFQfV39MO+UfM0Dv9hR7ExpuDsKvhZc7cSuE
7LDpH8RpSVoID09LHoSoIaKnB9SEwwl53Hw+QV9dAvaKUlEigMgTA1e3Pljd9D4uLyGg/2tbnPgz
oZpGjCf51JBQyXXWxNUEe5HIiD7eLpsGKQFAugFKw/l2qsdsiYIXTGUMlL9BfXN1eWaJtkvzDSwF
rqAxeLcFtwOopjJ+LlCngCTz08t9yGNtRUoQxD/iy4bLDurCICCjT8AmYzgqBKsrUxPftL0mjNfx
YVf2/MTWihS2wMonpW4IB+bPJhtjN16rOoVAPtSAwkSUzEyZc2qndMbnkD+FCTFYcBZotfNG9ofh
7wQUGwKfDeX89pgxMEB3Q+d/aXyXoAQEcWOmGSZKRjbnSsDq7AXMYVBeoWIyCKZgcYRYIXSJCmRk
xd3MKsYwqeWGnkVd6B7mczgEeNoK1cD2jzwBNmKuKRzy+h9KcG6R4gPP3YkNxEwbm2AcxqLH7DuW
SfHqiWakKdPYJrTkjSUADL314E5nRx3UuRNqaxnwnFNeVFaUp4/dYM3OLM6U68VlS+GtxWmGncx8
EMcB2cyvVuywEClnesBsy5wwYOIU+0GOAnHUHbJjj9g/vwSyAtZs8XkMGIRXtrtXognRid4k9jGG
KpEvoSwuvJscXJqbR1IOw3qN1Ej+BW3JKwqjir2c6+RUFG53Nu/ziykXbyHNDD0HPeE2H3EkhE+c
+N7uV4Mz/5zSLPhXeQOFgI6ISQelMf8phkGg4NCk7fjgI127GXzoOJlLIgzJGffBLXdRBo21F60Y
eBNQU0/Yo3F2zQjA4G2/qgkT8S36D2dyXpWiu0IpAnzkPtOhMrbIovycGPJu5YRoS69I82l5B5Ek
tWe+bX1e2XeEKwb2wNgXUC6LWlAloFYBMJX9Qfpq46//PnEIKW6xMNBkmMIkiH02kQDObuEN3q8i
RpRcp2T+GtRLZVLeRxL4NB7IbC340zSBKI2vUOMeXk+t2jIfaoTOZ+A9kfkPCbQwoGlxHwcPZjtP
HtYjxj9kicq5r1iH59C6MUAMlB7r0o+AJz1QKvE8EqaGJcMl9Mk+vT/Dcp3Zn0FYFv93DTM8FzgA
sSLqpgl9LWKWTnxr0xLr+HVo4Cq+iERiUKgEgGsMB4Haebj0ZzBYk35R+z3xeiyLp5fUO7kcYbKm
KQ7hUNLA5UZRNuk4FtvVzUdB7pzHtYjebZ/z8hUYbGHyGDM+IVJWqElFEhcK+PsWa086XeELC5iX
n1i+MJtyEZDVz1/5wOMT9LvHNmC96GAGfj8nNMnQPSpmeL+sU7gGaOnYteInAgjI7/rIeKxY/bhN
AGBh+MH1sypVGjzGR9Dy+Ikw6K9o+Gk/+hnbKvfhopE6Hf8W3oJadHz+ui2Eemvx3pFXXvrf6bla
6q1nmX4Wjs3QyinD7OwTKv8+AT+l9LT4ftsl+RXDV8dMuwEJRI7/HZM43mImFJx3z8XQl/rlBEOe
+ihbvrXR/2GHqLW01rzrwGFgsiuMfwTdhaHqopE849DRNKa82BTcJ708sJoZ2vKIAfX0ABNFa0kp
W9LZcBQxwjHbn0GfZFg2Tc7AZ/jyvceWEVC5ce+L24TUIpxuF6fMGc2R1ZAn7YjwmTe+UeKGwq5L
YwlTaug+F++DjIi1C62jHXp1mAXvW1hMqefYL5ohiXJchY09GQymqWTZbDf0DWbI1JW9gnIBTgJt
BVeOhdrkfV9iWrTK9vcQuIM+CvkSKASc6rMz33OiQaF77Jjm5rC94ORVvLmfwa5yE45EqF6xDjsk
uol1jWnsoAje181VyKvQUjJyGybJPYsu6hbsw7An8DBwFQfrpe/IUSBsKqHbB05iBswH+szoIX8R
gM00zJ+k2UQh55QTl7ONVX/Fi5XdRR8NlyC+rCtw6qSgVz+uEIJsmTMJo5KXkyCime+v7FWobZjJ
igBNZPjwCaldvAGqf05ynk0hE4Xit7ILiQkf7WQgjc/Gmr4GWXH8l1GEL9xzzn/O5N3ATNljLMiX
0mGw3dIPyjFmzpxRBkZwIIWa9iuz5YrzipGrptNze/ijkK3H9Ban9zcGtOIUn4vM2+z0DScfr1p9
2bZIqyQMDfcTxFE0odeQE8zLT/IZdoQvplZs7pW3ogi0Rri0bZJmEFgj0PMr+yoYOol9uKa9Maj1
CA85Dxe365LfGew5SyVYptKf1SZeniy+75bxpWttLRqIzjWD1q3wUzUSiCk/g4inQS/Op34iJWAz
DZ6esidaOvMIeIWNdodgbXFmFZHog8xZPgd3Pb/c5rN6HekqWBzgkS+8OlSRGVMnOVJW034sX8SQ
7mhj3+qyvAV23q8qM3q8gxsoAorzJ76pgNdPVGw9ncoAeXJt/lraQn8VoXhVJcZu5Rv6NfJJAEr1
ccywMdteslnRJcV1zrD7M6AVHHGKudln/6pCKDdDp4L9dfd7mHGEDV7GZwSXE/m8uBOqOasROb1e
CV203C05RUok88qOvRWB5gtoErntVbFlbGJPvG85m5pE3Wcs0YlRNzZfCKTEatKfsKC+Do0FQtTu
g9fYG5QY3pw1har2ksftFjoQCOTjlWgURYMhhkU7WcWxPdIBxuEusZTzOCsii/JX8h51NKm4ewbk
wC91bfGz7XBnBhBxtb/1rAvohSBmbvAWyAS1IaauWdT83DGuFWya1qUh6CM1GEAPA6W+O4B43EbW
gAtkY9igMVq3+aQkKv5UKIlaAmWwBQYzBOS1JQZI0E1URzoAs0P1E55tIqyxoMvuICthgdL77HCk
97Vb3hklgnIiFj2zgKA8EVrNBuKxQ8ESG18k76Zvn4t21jA5gd8x5dMH37CUd1/IBtAOId88s5le
/zAVRpHCiD5/TsVJSVYkHhD8jHL/QY20ZpUEry0udno0PH6XGbyaIbaGRXlx7jJmSStsPXTYqY8x
Cir0ylcCAp4sGqbMmEWk3/HQ/ZPDmTxKwliH/ueH6d21CQf/cnCdGaMGYjnZ/eiGriE6TfF9inQI
Qqclryy6Q8Uyr8uzMmYOemUBDABSwEEmirCS5yo0qKmoGmRcJxILsAiwNXi9XP3j3V8MYNsIltT9
WHai0jMxnnrgKmPErQqd271TPN8wqvo1rskVfUADp6B0eRaPo/z1GzLPwfY5ANV/1C2msqrr0pXV
i5jbUG8pgAwxwg+mbiMcT6mcT296AAMru/OixUm08R6XF0gi/ZiiFQ5liyKvqFBkQMb7GO5BqcWW
jF32IZswcudchiHNWf6Bq6zUP4PLxvyAmeFiwsDuiUsgDhtwCGX1kIPb1v30Qr0L6f8bnsv58CKN
VCxz8h+T7VDwFnleL7jhfsYyavqk4vOU1aV6QugwCTmo8UAgMMgFE4CzmA/CmzKflFMIeuDe++ux
SZmwqjngDErr5IV8zvTxR7BWF+5/P+7wjzvU13GtoCUa/hvw7bDyu1E93shQsjbfF8jSE1uoGpMQ
vkYN1GYAEojMqQEcMCBOir3mQi3cvGKoJsxUE9Da61Wc08qeagqfEnqlg3L6cJ+PFxOuEnGzF54e
hd4wVXIOaqnz+tfFxQNguHxScXD7pIsrkADLzp6zTJ4ze2jeflt7LTxyhFrhsKPr/B9JZ7akKBaE
4SciQkW2WwRkVVxL64ZwKQEXZBXw6eejJ6a7unvKUkQ4JzP/zZFiqlnlMkIXAWzRtwwV1NXQXkjI
qqamqNKJMPuMllm2rItgcGsabwQLy+lX6jAHLaDO/w5jguAL3PU9lGSIQ3hq27V2oFehjhqBLX+M
A51BgtvT0/gc2IFjheqDep+CQegSLxOcqTK28VmTV53WOjB4cuBlGGqKlVBb9fx0Lc3QIhSfPYbF
GcV21d2X3fHL8voa7TQ8S/HfbFptVjEjSM8D9UYMHzF6crbnDhvaZB81e3nQf3l16mEsPmUMopad
2WElAZ+vhkwdPRYwqojjldAzt34N84GHKmwzAxdavIrlaNbLFUls0P/rFqnfYMxE3UuZCz2EeC3K
s1EAHXlCH7Gj/vSVQ75NNtE1uha4DHxzU8Ixn6I5GQA4pnwoSiCMYEix6yYmYxt5lpU/qHU66Cno
iIjpnNLVgBpX900z9etVucO8Ah3IfpAkFLcsMaEvgx7QY/aNqDN6Vu3X0x5BF+8AKRq3xiOq7Lwp
FEOdOOD34wf8mPuSoqw0voqtgNFlf6m2EGHzvq8wwzuL7a4+QBSa4gkx6OVBCNCEuZXkURfnDFeJ
dvfF5QTLw2Syr4rzpPSbLHyMXWF87XsGjDMmGbwxAu8H+UoVFpqHJWHdbMd1UAyyXGuKmqEk/8Xn
IuAyz1lwcmH+gZdMF/rI/NeYdSmuLHr3hgSDd46FFDWF3J+pTqtoapTfxFY1b6RYE4BItBv3yuIT
eeBRkSgacpE7x/14rARtjTwV+pyO+YPfxQDr0zmfqGB3KlPUDBvy2et/kVk6/9xB2xIYekhjM5vk
ncmJAhTNKJ8GfBLxKEv4OF9f0WAujqr8wTD/nYiDQT4JnjL9RJ8ua6Z1t0pqLVQ8NVOwBQSAxGp5
/1yIVzFdSF9iSzRDG+EggUfhmi/4TGcc7+A11/kkoo4zRjXL9/OAsT8KLpxTOCI2UCh6CdKKGT4v
X2nGJYqTAgWfUJEEO38Um+fYix4QlBVfqpfotMnmbYAiIY/HcxZxYoRHVou5s4r1f9BU+8lrQ6+C
L48TTTzkGP198R2t4Sx/ZHOCwTpTaYShIm/a54Zu8E+g825bvTpRI2SVM5k9Fs2ev8fZZjT65WKk
YWEdfT4tEo7bG+geVLcvfGcyq7Gml7x3DX2sSA2PigaICUljwoI5RrNw5xqjL3dBYrQNQAhzrsyH
tPqLec9gZ/i5ZDSIo9V4owzdA98cuRKdvIZJHujKUsCVEXX7k84gYooU/ZWXIfantAbVDjltu/Fm
spoG/Zywq5Lxi8AEkjwEu19J2/QnPU8X4nYSDA9lJuB+GRnsKLzUIPeHUpsNJT+woCIbTZwYxlV5
oD2FvkgMsisHiQ//CPMIzRbsxgXxAZ9EED4B28Ew0kOztJnwQN7h7+fSXTAI3RA66Sqy06N1ivc9
h8Ookxfnq2IxYwq+m8rFTNMtkRAhZWDCNSIAg3+KTovPhqf54nWC7fHLG2Ob21JzeKM1ziFgs9Az
AZYm67ctr7mKPQ159ZpxCpGPjzPHZOFvc9crLwmSQF4MeaOkMvlA9kMLrvk10XPFIHNai6HkSI5C
4FysWiKEq2HSNcgYBI+iHrhRdAQbXVkyv2J4RbbhUdp2PIw+HBHJ73gDj8rPGLjcwyGds3chGe9T
O9vK7mPBGAYpQRCfhvHxgH/lBNvnV5wpSdX8HmC/bktHJbS+o5MAJRWWhDaFndPOM/B77UzsJU5Q
OJw364fd+TVux8/tQEWAX/CdxTaSfqa4YH8fhtMDdQHvvAfgcIJtSLHHUmBb3WjQqEaQiq2UJW20
sBm5oOS1Tz+b+0y9Sp8x7YYmk/kuRwWvCF9kUqEpSrXlA7IGVO8b1wRx4uCPLiyH7MAl5RJwzSdJ
fzC4ikDW7LAnUAfn5cRRNrk/DnGXQtYEBBodpYx2TFs/PsfaHH1sYYrzvlVRnsvIrzGKfZnaSl0+
nNHy5Yzd2En97zz25aXgVvyb0dCyCpIlEi1PCJgM+fmiwP48WQjB8Ehh1y9lPHhm3RqHS/NNWWAD
Ts271RNzCGfqKIv37hW8gjiQAiUQUJvNP7wK2SQO9mhe5E8d2Y+d5vDmPnUlV3QFdLam5D7CR1ie
utvLQUS1jcN0q0AR3L6dZsCC9YeTnHpsLZfy8uWLq859ODWd8qU9pE4Hvkqx6Hfuff/cp460kuYA
gPyWN8k+9mNf291vo2V1EIPMe3rj38qq6TcWrcjhP6nWzaeHj+2CrnPX2ZFTelrw9gV+v/3PLQV6
Y+x5KnzO17a+8bT/zl2OGp4HfN0pHY3fzfrD5FLfKiQtqwciV70/PPflDUGQH29TSuB9tAGTt5KF
iI/MvnO1QPh9+dNlA7q4nG7G8/HqO0852vFqtBktv3hzvhlgrftrGzZHTnVCTvdaXES+iJfQcLzs
KotJOHHUf5/hdzXmvChBdXlremXFzmT55Rk5D53Jjpd58A3XkT8J1WtuI3Ffj5yCsgQzpjWGsk7u
9Ygqof8JC2UhmSmTjtRLbfEAYE8xhtJny9pLEbsonXRd+wKONYNFTEmOrZNjkAHKUTtw5izJn5qR
ihypC6fBEORLDy9u4VDaSJPGToexB9pgnBsC+PbBiKG1Rjc+hkRTBG9Ute7n/PGo1Ua8tciKrqoT
HV9B5AhrYcGVjfqJK5RrFL/VjbDuvM5+/bvm3jth8cBTDaQ5eP0J6yh87EA1Pz+Kan08qBs/DOA6
G7AyBS+Nf2N37L3/0lWH1tb5InF4zx47Ffc2hlMBz8LPB+muPtcczvfc2QWUMypFXo1vqqS/65Ej
Hxl9wXMT1toah0+u/A+8IWEh//v7+Addm9vhEeSJUM4egbL4YE/QUsDrClNgniFE+EzibmoC89oY
9jliMHVilD93C3cyI972DNbDZ6zLIMWHbvYztrENxjsabOBlRW57iiDLwAD+RwdS3d5MeUAZFgt1
Rev/oX/YDxvba+CppessLE6vBS2xtsnYFZVNtUdXAPqOJCZI+RBEO3I1C1c0V7KHtzuca2Hx8cof
IkhGx8KYbpoD5hgi006MVmftMczOIxizYWRxVZqyAQT7HHK5MXogxJEB6HTV3NJ1vu2cYvbACiqe
xat/7DvmlbrM4Ksw2fqerCWtLm6YO54UdJ9wFXbpjYwSNt4n7IL0xg62eP9UrHWDvQ7OLNFCOMbL
0bmcT7xqoxLCUCw/AWbWm4nX2pNzhkx95E09gUVGIjThbT02SE6cSSCzETPUc7naAdLEZcwItXYq
NofYzkLZpSGCE3OK14glFkAbr8UTetpzW5wgX3UsXQyh4gXPsRohMDyAvRb7YQjFDy3oI3qcXTFD
HlAPCKaAyqzklEsM7v2v9x3GSTiFYjYrDlSkyM2cQSwJfggec8hrM5pzNAM5EBpK6WNlaxR7xqAB
3WnuGL/3be5QiaM2dBl4IuRht4IFFen5FiomTzif3qo9hDDcmSAgtDsEkdEcXg3PyXjGAiueIUlg
N7qTSTG8an9DWNvfmL7CnKfNxlAOOiuD/E1De3ZL93dn3+JWwXuGuoHspNd/PyB4zEgYMLAg4DdH
l+cPQ8Dv5QPfsbmxMc5l5Pv6y0ZoSrKSLp77gB4fZkC9/S3ZjqM5DDYIYAZkYZCZeA1J62vxN04l
XfNiGEgMaXlAREDEYRRwSCD+PlR3XVgqS3ZSlGw3TjgQanqiAHg6fIETBk8SDhhPDUwLajK9DYbl
bEUDE7bZS6MFll/wYk0oUbXf7McWqIlyYXs3+OggNGNzPkRuMJGFNrWYFjP4F/S/K5SGqf1eC3rA
WJLAcQr84XHQNHkvM0gIzb4rDULyBtUvplg4ZYHN7pn8MS3grqOZcQejrBtdHW0bwxdmWdgkGaDH
gfiyCJ6OeKqBRwcmd+33aBkrOHL9cLhMJR0+RQZ16BJ4IuVCdZE5Fdb8TE++h0F9XvuvxWMgsDIi
RapnMeUbRC3IByrzEAjL94J3d4KoMKwGJ2WZ+eJlYC9MZtboNJC4vz5JatfgjlQY77R6oAXtK+A9
X7RGLC0BYiMgfNltiBBR5+qc9zwQM8itgIwhHKazLIR2zv9HX9UZZ0C0OxcCaCKA2DAoRDn54SU4
4GQ6FE+cNqZ0U5cYAJWPNsigtEagkwhl5Xl7o+Uwv6DLy8HZmRPLdGbPFIvh+heBBcrw4efBuuwc
0jnKgMWBSQ07OgQAHzbO+GBQ/bxgg5SDtrY2iPDGlyM2Ydm8qN251CBHDpzmz2UKgEC3yqAaejPO
MUYS5tv34rHIiU1hXoXtM5g2mMuckyXfmn1yZRDPkBBE1AUR5LLkcobcB9Qp8Wo33EcHRI97suf5
4NZx7/RWvJAqk6czcuK4rEY/YNKDxwr+9DgWTFYUeSOH60lMd9T3K2iUTJSGS++BrxzXBZzgLcO3
4SRZ0Y0tl1E9fmawhOFPeJoH3I+tO7kFFRaCLfcHy9RbN2iAOOMfqFwfuqkG8ykYEvJgbEeXDpZZ
8oy4OfO0c+XA0Ijgcwo6QhCyTjei3UCSgzzCZsJnuGQY24E+7DvkbURveqhTOI0f66EgzSLjD1AV
zSPEsF9uuHZgyBwmUDZ4G9KXBWR4jkHc5NH948Dz+iFoO/nTZF9ef7Fh8iqCrewEnxpDol4QbJJz
jUQilZ13ytJup+CfjLlnqs2Nr80bPw1luFm3o8DKy13t90YT7ohoExw2CRnK0T9Lk5KR4iAue/69
2XbQpry80jDQtHKdZD7DM8bMjIiVJdfY4Fpl3pkTibqHqRUVO/AbKyN2RLcnqewDqQRHLHw5p2cU
n7MID8AdDq2zlOBW4tOsfAV/gekullfGidwl3BQVFy/okXW3xdlJuVH0HksZDP9r3teRPgZR1zPZ
mlqIlBe9UWwVd8RMEqVQbMWHL2ArM5e/hMt++KX9leUMYorebOGtYdLNmdABHSPd5EWOhG11pnKT
oL0avS9xVe5igAI9h0qLL6r+wXnBmBI0wqh9Hh8nRlMxdpg1IcZR2KBwRQLAw58EqlpVRtSH6Uwg
/iZo4DrPNSYtdrwdY5pxafl3ts9eRrTEavu1XbRQfr76ZbqszQIzlJcB4wLLZIGwX8xeYuxqFGN8
jQ1sZPho1tIVfxqcSX4iACkUMBD88FAsHe5Wj7+Jmn44qMGhPd9e1vAWlR5H+hmTEUDKpVw4JdM8
pgIs0rNiO7LkC1b6lOP4fTvxtZY53ewsTDVnd5foWhpNbjowBxnvb/aOA23WdBgo9y6qZ1zk2/1S
DinuNG95ns4e63GCox4IU0YLsGcvYadllx7Z0iVziNfoNtXn9CGrJhiUWqrX3biD+t84jPEpbU8Y
U7OeyrAQzE9F79XBFj+XFwmjRhA/eQIVqa+tMdHgrN6MjnPGmMWgJWOjeDUU2GNSqs1kzFCklKAL
vBXvGaZ2AiuBBiz2CsV7IU+GJyXhVOCwrd8s2cWJkS0OQaEJlY1wXAoxo12M8KCbE94F5QPTBnOQ
R2J6AYEZPiVTYLL0MN04NW9TSebTDHF8Nd1CvJYLeO12kpoFpdFkzOpcPV3G2PA4Ge1CE6Etvh+l
CXvWa/2dhK9+F4tBaksskEgVPtq8WDRo7RNs487q30d1JbJd9gNXCh8AdsuSLyjHB9LnZK+wPyVD
OsaKKVEWh2jr88gJOrAlBtS1/fGpbhg8M8bC1xadP4SXLbKCCb4gKHeM51a5r6GEju38cepPpbTP
8c9vPuvceakGthWi9e9lESUY6STI7mtgvghlVLt/43jH6k1AHqM3992sGZ9DQVbnIECA0xwelgFd
Na/jENPUZSehdpy9YkgWxTo/fiOjwe1mvG5YX2lmVi3+4Xfrw8KvPJYPFwEBxtcG/iMzKiFqYMiS
VWcTXijmxrOeAa7ARSuwbeb++LhYiVpa7rTQhwZpOqmZxPfVMIWWzS4q/E9q9u9NllnfbZNQmlTb
x7qs+RLNB7cC4liu/Qng/zF1K9H9PHwIr/GciwrJBgsyuFoUEEQMF2uEdIhK9cuoIBBrKAt+2V16
Bdci0GrMR1yEY0yQW+dbzL/nlNsegfXiL/t5kYH6NqK3FT/C++QsdNcJ35TxqrQwKo3uugTgCj8F
u6SxmcYbTCNotkph1nY4+ewJKBzYnb1pyQ80Lxwpg/ltkdjF/ZLRHbKxNw+vrn+S9IjkTC3Y3ZbK
aJ1jXqQ7kSHkpvjSewE85Zp16Agzmq8PQ3DB7MfWWFlN2pUqbhKMMKVwPGY5SMiL4CdaW8YG267m
fAzvQJ1iqw/UyofTkZJFWsOO5yhHgKQzUiQ3A+yr4qc+Y5aOr8wdX8n7rJYQlMIrMRVxef/pWGCP
6nV0xKs9qMG9gKsgy2qL18cpPqsus1/p/vXZvqN1jv8MDRRqen5RPkqujHdEN5fM0Wbo4SNLwwwC
/cnQbr2C+gf6ewod64xtAjRdmsX8zJfyR1loizSYHCWIHHp/rLkKfYmIi87UTsIT6vishHHzNpTS
Kz3mq9IiDkTNUNYI8dfKgt/raViftXUv6FNRz73c46mGxymLaRjv5PDzw+W6qf6ey2ouQhTmI8Km
Iqi9jy07nPk04Knt0mtQxPRG7n2BOgS94mNfFFhTHUtPdkp7ggbzXNtpMLxCxEBCnL/8xoLn5lSW
ZDIJYuxQ2zyrByfcfQSRBaOQ7/IfC4TzvuT28yzDTS7tL3xmi/iVOcZ6buo0U7MDNWabdoexzNiN
YOL41SV2hhHK65Dbw4SkHH574uL+kwo6IxQkGdBHcHPFb8a4s0CKZnNJSiuDN4hAiOUX+AReIpsu
/vrTkLf3xcGIhg27GURyvIXW4j41CON0xHX8p2mGQOYuXmwf8zX49M/lkSdnftPOehz+7ltlGmTS
b1JjCQFjobES+npq5/t8QigTFtwfZ6KYbTdX6hCkmVmdak0jW6sWaosHFsbGopEqpppiNmuk+K+R
2Uuxcnv2ZswlBY0Ov5sFtUM14dabCxSH2XzMJInSCe4o9pXc11+4FmFVqHavRptpPxiqjfh4R6k3
/uxithr2NXPNGhebIzwSkGXD64Kf10Pi+nv78fuoEfYh6X/YiPjJXpynAjsosy/1Ybl/LimZOX1k
0ulPffOdJUy5qlb/UkMY6oW8Eq28aJIejiw/1LD2hmvyDoWW0i5Ul+JNdDuTozL4QNoDuEh2+8mh
b+S6XsPenmX7CkoXOxWqL70jP2Oyup/qdjcnpAAkssL60mB/3/HHqFwR8rEpJsbPE1ZI6ci6z7fU
zax+zdfoTuE7EhCLIGZifG/HDwx0Uk3i+c9rm2mbahg9XcsvDPlgyBVT7Pe2HDkSpBT9rutzpn+r
WagpxkfACzIs63X/tBpmwN1k++AJv7YKErGSSmoQ9hyOB/BjNv/etnk2Hx1U/fHRQwmjuXjb4loy
2zGM1aOLQNkhTfW5Ng87+vmelNke2sDw7Ut0OYZxqIdEWJnTizbl5uBcZ70+A5nU69vD0folix/V
l0JBI4y3Ig5zCGL0r7u472MEV25dWrNZWeouYiUdIHCZmzPkEdXl43az7aizGjHMf0pvisr8TzWg
/P1I8CdmyQ8pEUONpdGQGhKRaD9tSH7WbcFI1wWFpgBL8H47CcGETgC3J4ePz8zfi2keVK8j8oCQ
Gwa+1XzKgPeOm/5yXM4eHL4RE9AEZYzR6QOhr/l1m8MLRnvQEdvKEobc3/L79keai3MQtDdKkFmE
BzxbwIc78TXXdhNl3obc0oL4m00DxWSAST3/+6H1RKS6fxSr2nw4DQlXeEnqtFzUKaVzcaHumM1h
hnfLqqWkB+Ca5zcufimIsbjQ7+cXl/uftGac9dZuoryNsbmdi9Ufd19ux/MOn02oHfqrnjcWY9qY
OrDn3CqBJhsfKOElPaUyF38JV9DH4+13jkeq3aZzHPstndXGnWvwd52cilR3VTypFUdWlx+s9hiX
qxTWr7Hh1vhqrFjSJ8gnslkx3m8Jmnldww9iJEgO5PA0TvyxH3dT2EvK7IEzx0hcVI0j/Ap/pd00
Q67hCx8vVHYXhU3+/svFp0QmlWhraNhjQyrjlu0gb1Z+AUMH/kMzT/OVhsqOsf0uhkMhdecR6bHJ
WCFEBW09zAdCIVRI/7jzAMyvOoGS8knnQejn4NI+CVkrQ/V1EkuPHcqE5Tjutdm0eazTL9HRYBvl
b9sfpMir6WAKKI+xxKK2fKAaewNQqGNr+raUL2Olz+2ZHpXMhkt0p/MhV/hIQiYFrsAvu5w6H1tT
jxnt8dsaQba2esUcdz6SY2E9TeR/PzXGt5P4c8Tr6jFlqgw6b9/hXtrqRLEKVDTadvS2oGHIwt+4
/cs+Ib8U2Gs17e1TXk5EL19mXz9FPKClR7XYiXiF033hKAS0jgIZkgwzvYcupy6ymAxXPt7W7rlJ
ZEfyMfuYwhKEzl/PId61ZnmFb4b7QBYOhAgOZcRsvvt7JXb/Wb7vqtEMOh0893/bgsguXcI/qaAH
dWrRvu8J8Y66q5K6o2ZoO90aF7zJxJgkGAsbiWyRsNKdPtPta4I3MDGJ4x5vODZkFfFBbRcqeGux
FKHWkCdMKnOHM1JPWHEbSv18DD6zIiWG5KMFRCj9qXqk4OSyEb5Ao5+7TJuNturHLVkMylkI3gxO
ZgLTxgtCvSLJdFXVplMVtZn013INjBd9bf/h05SQ2aTfyfZBF4xYUGeoFPl3qBXtcdKsBPko6/Pl
NAnVTD+LvyiKnok1XuTNftqsXgxrkBFh1nE5oVZmNWk9iXDVsTFXPx67gfkngOZEpoqVIqrI2R8f
TkP/Rw1+tx6dTuLTjpoXepstM1hmt70znqCIKtNlftYU60/BrLw2usbCfOtNbJcJhg4WzlU/2xJB
n3PEqZtYhWQ8l1heCTOqYA+du/FmUA6eYAMmgFokFjibGYN5xfPahXe0hWFKrBg1SOqn/Fm7lQWx
yowsbiaQsInz5VtkFrcsCnpOQUcJAbPwnSAhU1dVG4wjo80tjkCRacKIXxWMD5kTTSCHkIfeuwSN
CMr/bocQdJCxz9bTjTC1RJCw9yV9WsJvZbCv39+XJjb5C2gb3+M+VjEmzVm05MlVZFd3Hz7LxHgl
rtpDebuvS82o2GprP6PYQfuBOuwKAYJCSOkpzTLFeNC7Tbc1uZUUk9McHT+1XWp8fYCXNXczmuf2
jzq9mRrIx3awGNR9XYdDG2xrPw3VVWZG01BJaMagjj2itytvRaWF/TyqaQM4E4lICMZdt1KTghnx
TjdjUG9S6gTamgI8XQHjVFD6ZehctryPUZsMY/d5hmVGf78KH1cGGGWQXB5p9GrBHfXYACXzUljS
yOccvIms5KkHXqEHxsA6kKwzORh0bHRhcAkLFCxr47WA9lzBP7P60+B3SK2Hiz1rA7o6CISF9049
zcKfgLa6+c039O6QQKUD3Oh67MPx1OhLzJqt9TkhrRHesqG2s8x6tUMmECZFv6MMNSRlPeNy2n1e
gvI0xXW620RohL6/KKvvk8Fl4S5dBZBt1Yj27XdevmiPsvVEgfniRq7EMLufFpSbrAjMEsCVejiN
49fUa6cS0gmcuLJtUYRIz9QsttQefhokPzQwmLAqH2+KWibFFMwfC/PXZyfgcMUwNvv7smw+CERL
pOsLTJyFgUc9G6ub+t+cuV1/gqvFXAtEsl3IucfJ/kzJDOc92F8KLncCvFiHfyBd3eZhIyb9jBes
1qPN+2Xfj4NempEVg8Bir7q5Vf2+Xufv6NycROvJp5CNQtyxxpGLpQAXBDch1OSR+SpCpuuvmq7x
6WKoN4WYRfVzB5Um3KTC2HCJTpT7/3O+L0VvenqtJeACbRnHQV4h6JEuqUzm8CS7wkSS766CJCr+
7KDtTzI2tsHEN7vTBlIqfjM6JDarSsSkfN3+pJtydCAHiaTxdmoXy+R+HY84UgZyRFiJeH6uH9Jv
9zHjqV0Ldg0hLiyFK/SZmBZgRH3/tpK7ydh/hEZSR7FMQstb88bQ9m+txIUzDYvSyy9a5KA17Sq3
ogAlJ0F+ecD/k2GVcEWnAWXBluFfAM7LkbZSOxfk/VOFzUhNe1f2D/hW9d9Te0DeYTrM1pvT7Myz
mjwgiw1JQbYNGZaiiUYQAdbdUzFqZHaBQ8w2WzQPP3vZZdBvW3AwGjn1lCBplHUy2baNjFhwCJ16
/8D857lL4mrqJfkrEUEZsFodsJfB5+0oQc1Q0cKRuHolOzrGrgoWaztALqB7hGiM5qA1uMDC1JVo
vGwFs2JD+MmuOJJilQlVj9F+7eTwC8sz/wOMqY+3U/L4mOyx1OUBvCB0RGPxNsIXACsC5JdbhoY1
yERvj3qnn9+pM7jrqPn+JslcCb0J3pwdU6PJfA+xlKTq+0ow7GROJCgDVUc4Y1pjQ9WZY5qGKQPO
ClBioBGOHTVAMzQsBwEWJQ83jmefM3jvj1J56W+2eZggW90WLTKSx0zyGwSt7NAzJICE27wnLhl4
lXSIW5Z2Miq47X7GVxhhI5h8RDqDSDLl4kp/MAoDroeHhJu7LdFQ5j+MnxXFzxO3KUyMfidoaTFq
hwSKfJ5SCrMh891b0VLcdxBMUaJwmUgDoxDxGhcOKhiCaxmpi/ewP8upNQLtntoJgDfX/g2AAG6V
+iBLz1XzEG021gofgCjYh8rhlc5eTM7R7oNhVqfvKGQ2JkiX+33HnVnMhCVqJvwefcrKyeB1w5CJ
+bqY+Wm7F0LSPzV4Fq2b3ecirK2RjuV1rs3omwMtfKKa+jKAUXWxn6eRRfzqhWxk1p89bEamNMXf
xJTwSCFrmOtiAUVNvJadBZMgmtjRIsIuKGg2u7fkf9byGc8mQs2BGBZ8Bo81ZgiLAjcB5uStj4iH
3Fbc6olisHOWtvG5io6fNsDoXklcsQ0qxVUAcciN+tjwMBFXQsYZhwMvb6TjugqDJiPHTjU7Nrex
mXezD/p04tYcnN5bJqXcRCID+Fn8tkVK2djG5/6ZwJezm0Fd8i+cgJBZjP9REn5GXk380Mji8D6I
BSAeYLp7RcwMqR+OIGdNu8proib6zGnOxXd4TeHYYhlPgOYfm6XYGC2ixkW3f6YzEZ/CbI5ppkGB
BqpQbNsfUqzxqZ6StlMfJgG23XCFNHsE8PWEk/4yRTgNTXC3cotw2AW2K3tMYF74NNVOucWM5b2Q
e5BWjWJWdlVXO0D8QNXORkeYwf65jVaQQy7gJ3KgbJUtpwC3yhLxc+nAsUITtUD+QBHqFEFiZSR/
LLi++WQ+22JdbzVeYJ1tQa1Z3k8DvZVJNB89lxmN9T9/gX5PPks6hAkB8k5viBsNXDN31U7yqlVJ
btq62+RgFmvmHP6EjeNh1069zY/PY3bkkatmLfx0m8kOopjXLPLwvX7ZnzDVX26/w2Duj6+7CTE7
vgq8t1X3jMuZ6n63CRlDmAVx7NQzv/mx29RbcN9DyQa3iPb9b4X3EPNiHgAFOjXux3rLhLrfqzcO
XPK/iDDxT1hHSK0O7FecTKawVGEkezwspH8unI3iVK2KX4goq857/za7OuQp8ysnCKfmMVPvbbnF
FcNSeAX4CAzMMQvJrt22PX1YWYeE9TocY2MjQfmI1wWsaZQMSBPTdekMPJzkMgK6M+rtdF9vR6fn
MRqO7jG2J7JeLepQ8h8jMy48DVIDPmGSBeH6seYLaymHot7Uv38Ot7B5PldOIr4pp+qENxLa6C3N
Iqsc1dCIz5oCi0+NJeJIOYaPx/Ay2IVdhR+NROMdLkvZpgYPM6Uzhe0LvASPxjMVO3+q4ctXPdIa
uKFgj3OLEXfI/h5firAk3ZbFp/57b1oCKxYqWs8b2aK4+TOFSqgjYC9SSlAtzACIvNLtN3eoNIuE
amMl01VyqNgtuN1+ehj3+veWrJnsnFpfmCdeT8x4v4m8O3+Lj68wvTb+cz/wW0bwtL7zyJeC0mTu
S8HKJKDGhGI2/mnfs9jFimWtXuUjNqnKTwPnfTL0HFg/DhV5olcFBjnm84J7S//7IE1nsLPiUmGf
AhkfIVLHhhBmHnjSuILgCWTDdf7RgB+r/cMWf9S3hQkDzw4cVfwlyyag00SBjjr9yT/ons5vt/9r
fieD1m9YrG/gJMDTmBrkAOJ0EyCE0xn0LEAB+CXdtXCT4yDUQeDL49lMayx5vvovuybA8he4rXIq
ebCXALphF4I1kLLns5vjO8BkkOIUAg97ArYGmi7D9QV1JbS8NR4sJQPh2KaqwPyTVbNBEgMcAApJ
1iiE0Q5FDmblM/wH+D98/cYYhRjo0vlaPfE4ClXNRP3FAsqPf1MfUBme7utlIoh5fQN+HKiWLGr0
Z0gwseRJf4SrGPZrCQpk5n+gwaKXwGMqncsbIRivIY8xgUn2U0fdRltp8UK9O7gbyoPBH94ed+gh
qEgvUCQSIaAfYJWBvIcqiCkmfqkTnXcP5A3DAcSac8AeWcIJ+afuA6kcPIEvGMasYLaZiVku5IkP
WVGBC5TqE7zZ9O4GjsoMsuRKLQjE0z83RjM8Jj/VlfXYxtf3dlHvc+aaa/lQhVqhS2y2vPZJ69Gp
6PKFYS4T0KrBD9VgSpZ8neqi7ZKfyFd9MYh5IaSqt+qQnMRVf5lc6PUKlppLe8lv4pM0IJq79pKM
gv7AqLetzDdFJpaVjKoQbOldrINhrLVdcagO+e0BEMkmDquSQ04pffIZE0SiT9oLjc8IKSXvB+2v
pDN9f96et0LTp7Si0O5/qwN/pL60iBxxwP/I40bqO6gJYemZpR3ZjCD5+ceEk1NAm5QCeuEtjDiQ
iFH4XXxX4q8aMwYm9SWIfGWhQMBM7IosCgSbP8RB4Vd2RXAKe6egjeQC51Ie5KmIuWRpoN4W/aB1
Yz+iI6gIiYYBA3cGOkNJaMmg10T7U0Tmp56jhmsAYv/tvMjwq2SGu55KxkQzw2w1KmjRnmg5TdJ5
xhCpkjWWeMhaoO3wk1VkklLJC8QobhjoQe9FYIaXFfNTHNupEWn9sKJitk6hSrNC1YtGg/t+z77C
8vpe3/GDnbrD7spHC61LwLZkwOcQ7BBrBKmMf+Kfxj2HAhBiAs/Le2LMi9q6xTqu3XBLqbsacjeK
Mvexfl5VsPHTay//4grIIcmdWR4SKEcsi3eiGtGxOxw+0BrbEIJMMrrwsKTMyQ/pvnl70LowRMRB
gpv8zsXOGBm77+eMO3/Cpbzl3XzhodxdGRNbso2YToKi1zMI4pQxaomnyRDFgYBCJk5FGH5RXI4a
K8IlkzQI5uic1KDyyCmpV1Mb0gJKfUsLcUVFUML2/gsHBsQA1lV66vdfh/xQWi/Q1mrOdvrV5dML
kHYnEF4Ddy7fwpgbMGZaictrMZzpG1JnbmJoOvgJ0Tmwth7oExCaZ361h7slbNJbfkECaN8P79/R
H1VC+DgN54OKFiLNBNGLcuAz+lxJaUWoea00M9pj6zb2+9+SxMwyHDjhUAFGe9h0M1bTligQhmzk
Yp7oBulnufD5bCCgb9MFnyUndYgioCmBU3FLT1FhAU4GU/Px+z0XO4zQIXVse9jNw6XCu4EER8H1
H09ntqQqs0ThJzKCQQVuZRKcRW31hrBtJ1BkEBCf/nwl/9kRbDaNRVHUmJW5cuW8u0YkyXfdQw//
RXAaoLQqlK3+k/6Exh/OhDtO0OCNnBdR6x+CvRk94x3mcFReMnIUiBHRx1NDOD2n20/AFfMtRL34
+NJBbmd9XfoNe5wYsyGqTS+aa/A/PP1nbLHMGKN0/mGlpeIR8pkxYIT4DNjesKoIhgVpiP2/OHTP
lJm6pfzUCJ0QEQ9dAddAuvgiFhJ2fToqb9CoDFGIo6E+ORKQoji8xvVmX26k831FCO4tgh9iHkbz
zvH6B2Me3hlXwo/oIGTr02WIs8uMkVWc5S0vu/7R2uhzaGW6OFQ5CgzRRFKCa/obW6LUwYV8g0wg
xvN5sK80gr2MamNQA8dDHQIIRM6H7DMFF/uZXyJAUl9EH2T9LMYw8zDo8QrFCwc9AzvnzxFRjKJd
vDc7sesmZ6FnD0+8U8zL7HsgVgkB1QLjgbMKgdwAqDuUGCjyAJN7VlscML0IVvgvBoVygDljlmJs
waSBxzkGHWJk4t/NbMrQhWgAjzcRnR5PbcgG2hYVQ5yq5btZVFigje9GD6wm3ydcvC5neDOSI9Mv
jU4CdpxPeF1uwjubxHQOidW563RUu7rYOd7IGj6kJtwuV/YR6LjApGNaQF2tWmy1AObSZyjGC6h7
I7oXhcE9gZzZuRAHiI3Rlmk3jgOcyUvoIphzDSEKMEe8WCCI7eACAYdwBfaFHE9ctK2D7tMm46GM
CjYc4u/B3i6BhkfbaSXKIqBVU1yYPoSnqIkvusqdQgfTDJMSbDjh4fY6EyIehTZKlgLVCL5djeIp
7yV01JF+fvSIU4ZjFIpfffLEq8jOFHw5ca17FFPYL3t45DxG72Qm0LkfT22c6DLSCEsjTZQebqUu
6jggt6i0AHAKB+kaGS6d35ugwe1WHW/QIDT90QOc/fLy2XczAuzNmEIFyk+adF30TZDynmBVkNML
Fv/1tRhCmkmYFP0FrwswzE3FzkhsaOHNHDE39AaefMw2xRlhgz6GKM+7+9v3g0Bl+CvcBj3Rkixo
sx4uN9BIRl5irAt4lpz67uMDr0I8ksT7rkAzJtEaUqAZbubM/d3nHLa9qhgikI8lYpos+glWLVt5
QInpk6chQut08SEHdIlXL/Ep5MZRwX/qJnadMywGkScwidCcHHKQgTXQQspBeBX4q2pQdM8NYyu7
B0bop7BRvW+H95zwzyLiowh019sRr0QJTbypIthIJ2hTNNUq/B5EqpDuRkOUkHqOe9ZMg/k/NQmy
M8slGY4ZfKbC2xCmAhFWhnDkCsGyLeggroYAnuq+EwOkRuV1d96ACeGHAGAJpBnUMEFxBFgLn/UN
sy6fz5YSx/zr/FUM2U5DQ1EMFwTbS3eL8tCJ12iEn6OFEv90BpayQSNFtgk6+RQtOEPWnkixT3wE
bPDsOyChKYDcr+4eK5XJXIE67gqhRK6ML52fj+4pksfUBz6bxHE53tLxAX5u9iw1uvtABxsPGxzg
cMOHr7sD6WF6VmBS3QgfYadmfmTdBSIEZixbNKBhrVdwsVGOdWOYdvsJkNgD6N0gpwshx6PrpqnA
0EZjJDMQ3cCMoM0d45KJgu1d2DWxroOZVjLyg0S+mjOxku+hia1S0I73+WaFbNuDOU/x8xTggcO6
RT+SwBB0/Fwf/tWYIHEGhcaXSHKQCsFhnFuA9BaGjhpNfLXdR3oiuhHO02I6QbRANsPFvL8XiszY
EcxSJhtFSwOYIthBN7QTPalyOKnbz5HJVTJ+2MAwL18LMRvO0Fcy9ONzf/LWXNzsmFIqda71xmwG
hzdnJK+QMZZ3z0F6IDaqd/uh2lYV6APIbdHfXGfMy/q+iGArIEA5Xu6UzG3sAudSnPYIQSwHI+ZI
BC1ob2GGSI89/PUQQeiEsFLoE8ZcePO0jhPumTHYvIMafkC21LVBpL+R9VhbVDAYHnulTslEHuLw
vmKgh83sU2xhl4d/DYKS9/sHt2lqNZY8xjdDG1nj/ibCApBirEZUBYFQtOH7eFlewWftaUI4lDa0
HXIJ7s5UwRYxF6lM+HMzo0K/CYaFn5t5uiVuFpM5ciGdBvmUuZ9Nzst942YIxBhoBX4Cb5xu8Jps
GhEmjW9ALwa1fiatnrg9JFB72rCaX7vW4yeOTML18CNcIRB64G5GAPFn6dSSX8CyRcgCmA9Ya0D7
0qgL7AVMooC4G5wdp5g8BJzRoxuBPwxdIOwohNiTMrcC8NQso/BVfCdZSZ7nMvERJWEqICjBHJtE
FyZxSJDfqMvGvdzFlqSc3qn1gf+K8KHYgWBrA/zJkivhSgEjG2gykJ9g1TD45wiz4Bmv21fHukju
J7UqfGjeXg6EHZ8hxOG+zXYE+h6D+K1mKdn9h9+no3cEAakg+k5mfYxWqCfwwWbKHWvc8sTumJhf
zIxCB3MBhPgaXn9tw+5iD5/Jg20PvxGYWB/DAieS2EZUXcJyCyBxUOpYCnF6/oXrBupM7Vj4gl7y
5aG4iSxlRywoRio8Hp0Z8H4ZGAkani0cDAAuVQCZ0gbzUzkFlfkpPGha48RWcwZLA0R0/gAsLARi
IsG4naVm479lF0N59j4inX7njPKAylOI9eIb6immL/u+0c7GFD1NSVbojIlM8ieEWZsBTux2ycMJ
HGogj+IDfOxKE+E3Cf+IMQAbr/2GFJ5lAO6oPV4j6Sr9OKjqiRwDwegTTN+deASDqrAg7kHa6Fjw
9snYioshfYCRXRIzdlGum9JS4ebyICQZov8/N5vww5pqw8kEZgUYHqbvYo9YnP9KKxnGvQUBurDn
HvuAp8Mf3Sn/duCtB4l/Y+Ppawd06SwG0OT2LUIWDmWgJD3/uVX9PCjvNsxJOeFH+3b/oHUsaqw4
aFRd/EbIdQGyNjRG6JX9Aaa8SVRglxeqSyIYvQtT/nUYPYAF2ANC0AnxLKr85syqEn61BrfC6TZY
2MfZZwZQ/7piUssZXvZjEbIXvTv5lyibeqPtCMjH7gRmEdj9cQU6EvgchUgXswgyvXoMiVJIm+NK
YAQsAS8CuCCA4NSQEPBe8FIQGhypBeYEZAYOjJE2whhXTBHtwTXyo5DQMA1YECDzAH/9OxRfm7GH
hJ6xGXCwtWPCwBDFGYmTMwIm8yEeJXv2nIh5iK1IoE8QKd8tA6MelQkHd7jP2MVvAWIdV/VwHK7F
7fZHJMenLe0RdTigeMCDmeHIW+pvTF2GAztC1P6QYNxcoLe3X2ZtSCZQFfEmrhEuuWACo3RcsGkR
kjDZ1cJRjMm95UnggoOMwxMFZjZmQ8BQ4qBZ2HMg2nO+pmKLwDX36dncgfWmrTFuVs6I8Jkgxdh6
oL5idkIoyXwMV9/Ko0K54EDYZWLlHfBU0fs5yItVnqW2oa1RZkPEjRz3HOw3NARDkMzZz/AusZae
ZTzMVqz1L4gPyzPl23fP5EBHglceaxwuK9+cuKBtaDPOfD3fxcu5oC04uKCKkZtpHfYCtAg1wVEI
TxAqO63FAdSUyE3kAbBbiALfIlAWLlhC0H9Rer6Xb2urgYvHAZDrhK0NCDk60PjqNiN0WdVUeGp+
q4bW4KPY2P1XNvifyjWWqqA4sKahakAqpQYJ2D3AAWTSMFN81V+A6FB7IWxCj0FrUXw+oneklhkJ
j4GIkkEMnMHryDJFB8SPRHRFegB/txXwZhX7VsmIFuA3istB96XiMabA5MPP0CNvcDsBORYNFnTG
KBtgfnlTUyvNevziO2+/EJewyEB5DcuRsLEgXMPTxAUSA14hpe5k38jEBLzC2CONeut7NuAPMuJM
Oi7ENTpe/ENx66DrEqkZKDPzNwrzn2r9ygYpfmEApb9vIDXXnMmevDDtgJTkjvRTD6XfC9EHfqgW
4vXy4lzMdViFCDIBk4EtDXP/7epDiR2hcMJHIJ8Sf2Vh+ID/8KAYyDtkq3r4mdzQkEc2pAEbNErJ
HEVBeA43BsBXlSACkFGdmin+SVs6nbRgivrMn4KbD8UBnnbwPmxojdwmzDa1UgNBnUSr+FBDgTkw
xnkxwxJ1C3obJlljc1MtGW8QPBkkoBhnoh/PBWGcMn1VNqY3+FC9m9UZ36Bf0c9wcxBAErgz7XWO
xkI3ZDdu137g8wsvwY1mB+TjwCcb3zyE+8KHAhOr5ZWQpFCT3CfdzMVS9z4RIh5l2MrYRfCc/0S4
exKdLHeps+6UcEafeXQh9qT53l2hD8BgBoUTIbuwLpxi0Dx+MSOXa5fEOARlyKk7w6smt4Dn5R1m
1o40SqohrAQ1PINgLImDClknJND6orSNgEgBUyaW50EH4eB1tmwNujAnBEhTbh8PTzzmWGXZMu+N
Fftc74YieYSIffWQ9zuzB55glfDcY7rvh0JyVDWPSJ/MxsAV8cNjp6EQ8Yj6YJMVzZHF4eGP4yHe
pWaaLSADRgnIGETR34ctViAjYDxCscQmrog8wvNhqtIHq8YEqM2G42124Sg+xC4uC6HpPtc5vnO4
OgKqUIfxBHTYzwMfZYD/3ovONXgRQBaFvxnj2HINmgrdPVNxah/CcRy59j1evDcqSmCQC6s3DmlO
dfigC4fla/D2U3uFsAR2WZmDm+xMjgOwzhQbFxzJYQztsmlcebere5u84PbvgpW1o18NSzrJMWga
4DoIOSlWW9TTOi1/EQFi0LE+CMaLN4FysTDoMG/WzltAFt0rXo+7iqzzmbR+x2bpvgIQi1Be4kdK
9cDhsYF1KQf/v7oR09bAJ8GU3hhufREGcJzPbicM9vrg85MHvR7QwP4uU5yitOIYszciAsr9aJaV
Vj9yQ6/q+5h5wJiCFvyGNbkRDpyHkUgvXkVwoFMSZC7iJwyLxPS5w4DPsg49lGBs+ACBZb6AkEwd
3FNHje1r7CpDHdECyxAhawsTCuNfmEl8UNyja2zf6wVRM8MDapGcmPb4bUEPA7bkDWUd9lq89sDR
gkzAwYIwKp8rYU0dIFqZPCoJNZ8CPZn2MeBGq47q9aBI7Zu4QUC0qmr+s5pREzHDTx4Jmiw+IrW4
w7kvXuxUcI88FgL4CAfXD6GLUbU+h1JvQmzVDphqN/Kvhv14/TxHORCayP3ErtQdyuWMaN/vevWm
obtoHRwVIDNezcTrwzZlfZgqR0U11OS1HC+ingtzkVw5FX7bBHG/TxNtEr8nREEZFp1RjWtNNL8U
AYEwBhWBwjtL+b4oMNwucNiXWAPNvDfjg0B3XqIRFlhUeUsI8B35V6887LX3mUHlAMK/2FHIAoGW
o2M2wXOOJ1966v4ki3tNuCvzEosA1VeYHnYFgP9LPPvA60yMLx2VqeHcOtjxPcK/3+Pp7TVKnst7
f36vvbw/r6FHH74sBmnqVI/tVV2zPzGwG7OcjLKDmGGzhe4jRGQYkAP8fMorCu8xsm285xQR4/AF
sG0AAKxjavg7srW/BJ0i6BDfmVjO3m2qbmGnlXW3qNZs/NjpaQF8M2jIK+Jpz/T3pvFqFRuOgEJc
TEynG/aodMrnTyN2e2DbX6O/DfrF65u9Yk9FrwoikSnmvYCgHTgRIVJYQdH9oGjMROTVGo6zOb3j
bdZ0mmraKOBAB514lebu821it8B5eYOP1pl9Hzl5/EPlggIJMijO5dmAYwEwuff6wYDS7MFwvAmx
0/Smr8dCOtUb9LD6QpCbRTBGfNi8XkTwUW0gLStlo6aLd/0Dj897+3o7SjgWvGBwrtR+H/9Wxvrv
U3cSnGqr0QOM2HVz+zXevYMqjfTEmD/qsYR1TkvsDiMLjq0upODdeT/bPT/6JDHlHWC3qoZHN8HV
cRX30XbeiVPoNKx60NdowlpRQU2N3RjmJ2DBFxFmPelOEYMOUBrgctBPbZaBBPd0ikHM7PeYheSv
sxI4Gig0XkTVZDmG+qBIbfo+wChjpf7d8ZX6k3vmRR1eZLNfbYTo8YsE9+kM7pPmV0HHBi905V0A
fcq2BpP88qP+SLoD3gs0dJkIRRq/5xff6HgQrYaGVVW2gmlFnXWA+UQucQvoBUDmd5dy/tAWmWz2
8B6C6eJjATuBUgoWJ51dKf5cZnxzALSpkc3FvUeXXvTmaW8edaeE7C6h+ZdHl86oCC2+S0OcVEaJ
4tD3O/CDZPYtBSqzyJ5w4RIlsbO7Q0Q9qkFySkLkRETvofg9n0H2sQKNsZfjrf9GYyKKR4bNMMfI
ZF5PKaYi5FBPNqXBYgE2xH7Ch/w0s6ArojEskscgGk6j0RUDf+jpmCAT5MiLJbNEO83ocXOU1L76
Gv5pzRh8FLAcBi3js0sI4i62OMKbjGKci0qiWPo9MadPCJLXlQZ3X/nBgrwGO/N2k7vVcXNkeSYq
+4UiyIU8hjBY2xqEHcL7Bp/i0RPTRcEuEjMcLmalA+57CfpvhGPLxaqOHY3J066fQ5SZs2Z0tYPb
lsxvR/Wk/1Z7aUWw2moJdG5eB02g/3zW0iBdyPyIIAm6IcOmj6yCY8H3+n2KFtWp/5Psq0m6trCZ
wZb8xp0Zp18kC08DubBW1+UsXxCS9ba9HMPfOni7kHB0rPcEHwrYLmScTvc3SLiUw2tTbaQpVqUd
4mYPjTgS3w/iLP/TvIimnLldAoNCz/+9Ke5ELhIsFx1kQtBI9aBhnqIK3iJle4ebXIgEX1ASP4lk
3ztcpArWvcssnzwMh59IBvgLvT4X/MlFhAkTKBNLPFL1NwfuMIxi57Vm0+9gak727Q+k4PWUVfq5
+rq8RAZx4RI1CV2+Lf5Ax3cBaXwP46QK/2jtVP59YLlHbY9UAs0ETcteDQ0k6HuALljpV40ymErW
fXnZvQ4f5BvBfwlPD1PI7r7P5jhGo/K5kfAxU6H+if8QgiI2TkzvNCr+vqeHdTkCnL+ro2GncdFY
uMbmswcxqp20A68s/+halI5NAn7aFOOCdvW7NWirndqj6qgr6pmDpaoO6OUe9cNPAqUXxE7u6r/h
b28tCWy8nc2QQxZlwJqzvk9fdj8IhxDvL+pZg4wOpmUg/M87SWDsX4fLlp0EcL9h7DwDFjj9/dO+
iRew2xBGFmY9sCpMmaBXvhcf/GGB2jCB4556io/Zjj+N0+PIp1NtTUBxOSgfz75ShzNHfoqw5qb7
HFs9s+A3Az4821EZNMkh+ytW9yVZcGRgptnHrftYRLfqnqHR9q9vUXj946geSEZ7fHCvnMV/n4vz
IBaQFxG9yaEi799tV/mXTIwZhp/Lr5jppAEyP/2YsnFB/9ahICNa+H3CagXU8IxhyYNPalQOqQOS
XNdaF3VPfcLU8ERGwrvqFWuDpG9K6OU+eDKmPdbvENYNXAF0u4+TYY680WS+1Pe0p9sARPnI2UEz
ocyzsJmjYWxCgI3UrGx2MH1o46baPNgf4BnyYGhYtMRcsqQR3DWsN4t0r09LzWHDSPHZjDL6ricA
Md8P4RO44HPYLjYBI8CYs4mk4P++k+9oE7WDhD5Fag7uc4fHGGpt81CktlLaX++K0/2RJ90xjzBe
qX9SMn1yfQsuSEv0S3GPiktO7a83Q7Q0XYTf2u7ZjmPK3o5m/iRzfuVdjFXKSw/jzOPtmWT82r6I
3P/LZ0Qw6VE5Z7f/LX2biHP7TDOMZ1BQ8AfJ6agUQVyza84uYzgBJtH+teZ+ycyJERJNISRATjEH
EfbeCG4IVu5NfxUF8bq36PjIG2PUGVNou4FzX/di8g30cFAJuoh8n+xFQzGM97fjbUvf3WuHZsXS
ICOK2elUA8h3Tgf1OFkCioGtif2F9cAAsNWJNABjz69+GTTDjkWrXKkFd3Fd1780Ijtp/Sddi10r
Y4l9z+m1zE/GirU/RikCHwUqiBMoU/ovjce5bXkmB9H4/2+kti1f+IN8hy81wahthy8/Ue9k01bS
50SStnGZUxlT7cCgLfhT+Yn2Te4GWfeQxRiM/UcQDS8Em9y8JurzQBH7I3XNbMVcmZz6e2nxxHMD
sxd7EfNiYked/bE6oOGHloppzXnP6b4IAJz5BlqYElOatght94FRMuBvGhkyQfoJHYl2ZYppgu44
/uUxliN0T9Ke/6m+ti5I2ObDBR/GwYWw7nxVN5SnWnOiC1Jp3OO1OZvfX/6iJmLnEfACBeTYXsxl
sI2UA2n4mJEHL0EkbkccVU0ZucljnCkZqxJVptCh2LiBhEJrNgNDzRO0aikQMihSfsBhDyt0NY4C
aQbVk60uhC9AOYaSKtOEcrOtEi6wOKOsI0oAmroIJza8mjRsWf9VWJuSFlL2mV0vKFt6QvEH4TGU
+fYzuEN4dXWR6fTlZw6TqBW5Lwc14qyz6m0/6NGFlvjtPafwGGAV1IJqext2bcjbHBG8CwKmFeoT
I7gd1NVtCWwGdGBv2wv66w6Rt9E9QuG9LQ5o/NGnocRDEaEJPSa6CVSSqNaUc6VaWDOIM2HdDhJR
LtJxH5KZjHha0iaZP6b6BLE3OXVF0HFygMuejcXol/w40G5oI32P4o6tCQgAtJNqOojtEOwATiiL
B5o79gMWtLUeSJxWwcebEbYpk8CDYHubcRuoxBNfbUUUi4hGoPdZj0BvsPNHoyjYef5To1Jy1PAR
DYPCUgA2uj5K6h1GUjDQENMB22VT+lVDU/kctwymUdEc6J65+KCHBjz/bUH23nRGugpyO9fcVNXB
opOK1G2HbzsvKdqDiZYLpnLup6/Zv+v2gjP3aWx1F9ok4ooHxNF2ekj2r+tyCMXmdxJoz3T56wny
TYL3TNWdNv8zPLScagRAYXAXsPo7pnKTW3Rhuk/EgGCU0WO/+TOc2ou2jzMGeRfJDKu3Y5HkmfI3
nPJfOwDaC574d8FzvJqFdHIJ5MjlPmP8vmcwtE+QIxck4XxmeuPZhMRA0b8TXhyg+ez/oI+LJmkJ
pTnB3dM9NUg6ysYMR3nEC76KUvLg9+ab/ETxGPQsJLyCFKhLbgEl5xH0oJH4n4M82gxIRFKmA87c
58yM0NYHI7y9z/AmvbFj9/JdSxC7czd1U1RW4g1kwQVH+zwvR4JiDsKpguwinPK+d8iFC1YL1c4c
Vh7SsU06Jad2pWqfH179tzb62A0Kx7I4dmYEAzcXhnX2g4j1Sd2pngrDbTLqZV7PIijvb7qO9uDl
OKhbzjQkB8USy8YTljLxVs4B305tcUUx+Y0z16QjNdesKfzJmTT8yZlP5g4fwdeI+3z095E2QZsJ
9cFPbW7/MuEmuL32W9uvav8kKy5I1haIB8mZbNsH+VVsZ751xov4lbdz0flO1vzZloRH2vLwJweP
t2dqk2vyFyvc92abbVtmzm36V23TDiTgDom5SWE409Fy9+pzi5/5m6LwGs40VCso8AwLPqkpSltQ
UpJL+zy/8iePi1+/OZBYiBffM1lxLcoNiuqXhkDi/u7ezlnAAxz4RyEG82LSkRdn/mTtbz+LPV+0
AApE0lnqtp/UFkOYFb4F48+2JPzJo5SZ8rTvJZt/JSELsuc+mVzt+0LWbf7goKDkxdF+G9m1JQ6Q
d7jVPsQtMhBPf1/CqzA88CsXrGrsX9vi8DAv55H2e0jAgx9dlJ8LEnO+8j2i9r4ZkR2Fp/b4XO60
NznzJBm1F/+K2V6Qe5uMV5IdEhgpuQiSPXfIMFo0w0fQvq/NlrJy8BQJuiNlSCL+lpDdcNHG2/rb
bFxziBy/ByXgfjNMJ/9ukQFFCMJffiPjtnZ55hmQVVsN7Vu5V36LQkIObvKceCMTG0+FyBBjIUSS
6N+5/Zr2C5hCeOzDDutbvQaQHDojEwcUud87kthkiRvfL2++7+ItpKq/qTjzKC/lpijp90/Sc/Pf
+Qac75sZN9nAcb99lrxpz/a6gZjse58c2q9Qfp+W6gKlWO0+Ns6nBLqpLkx6xGF0H+mmyglpEWJG
F8gVDBo3yeLI4xC1qgPm+0Kswq5TZhPw5t1BZ42SvsbMb7F7fwCSMZGUkSNxo1kx6VH/ZN0WEhPa
59uElKct7b9i0+O5SQmpM2pOV2AeF41D/fGsENDb9uCT+IHPoM5R+7U1z02y40wajlCxueani2rz
PmobRYF8x4Pu2xbfjkIOvJusAUaIZ3ienxWBXBpQefQFGoQzd7rfizb39jVk1zYCz1LN4oxYy/h5
4eJGEl7KmSRtQ/MnT7A3Rr4kS27yKwcXHFlu8xIuSM87I6LfYf8Q93iICkSbQTF57r88vs1K2uBy
bDPj/o2F8SISlLO28KYQZZHPQPsLLzXxGdwxTryAN5WoKMX/xgmLJj/dDVHbFNM48QStZJx4jIO/
2rJReD6RFOUfL+DR+o9ykYIMv5dsv9qC9lDDkBQNwEZha0bl1X9kU4r0vJWjzdo4kQt5aSduUcJC
pDJOxomc4K+rRSa8r/6jOKTgXItS8xPPf7+Fv0jQFoNrPoVfuPh+WPv9/5VqqljcJ/9vUfidvyg1
HfR9QG+z6a2fuwebG6wzSMRXt4fqm4C1IHkH3YepwsBZ+UbfuYRe7xSOKjAbr+ET/TowXgIZOcm0
/zCvileg6nlbKGK6D6GziJ52Ad+9Tggr4f74uFmSMIXFBImfdjITr9ubLd8mBSg5uL6tyw6anDN/
JTezmGuAqBFJ2YViPDNgOJsmD18CEVRYaKNqyPZgDH26kTIpYdkHdnC1qgQCOK/uH+vb4UrMa3Xc
hWI/Ht+XZTh44deDUwbISQPTwuA2j3BRQEo/xx8nyubQCSlwsyR2DjyKjQT0mzD2ILsvOgvIAT7E
812ofu0g2MCIEnsdyPePH19ypIv1gjv+CH927kE30IEw30dpGeH2dA9U/CnYHT1nD20oywscYerx
ozJ74MS6p54fDV+HrHTDQGtgjLMq4thUOMpOnpC0zbKxBmiV+NQPK4aveyqj/VMWvedcm6QgLY/p
ElLDZ+lCTBMR1ho8Bf5NEDT0YFbprCVQzXwBMUCJgRXc6OZoAg4dszO9dTEDxov+6ubCHs1K4yQz
fPHcUvhcPR24nG112bUozkhe4KV5wDX5YZUvH6Kg0hgIAhb2c7v+n5KY0zpQ3XlvIQgvBhzwZQyu
0xB3lIcZs9fZQog0vO/LgEbK/dv23ScGjCkqsTqHM/x8SPqxc2kob7rF8PlwrrDE/vX86zLBJLx9
o3p0LipMEPZtLiqPRfcABxIsiwVMKWPVxZMIFx5cfBSwM4wBF6ic4hauhsPeUqk8IBlQVK9iR/b1
owyidvnM7ecKRZs+a7YJYBm82WCMwbdjfIUx7ywv+HZjARUELzNcAkLS383EZ7nrDitIss33Abal
+90PZ3coHqbqAX5GGJaeuy7AWcriBajLfQmsGTHRgeHmDswYHiZLG3v0mhEb74px6QFKfTqYdw46
YJ8jneLpUYQDjFEoDZeNdV/o+uCFDRYbr3N9fKf2fW8tH8Ijc0CqmUTdQJ9rMfSIB3EFiALlDS51
ZoqvNaOr7+QwrDCcH7CX4D9tMZKrKfcS1WfsGChyKwhTnI5mYRmqVwxLeEsi4lI83ftSBg2I1zkr
noLDFQwQo+xqM0hk8DGY44eaS20UaJxIZbigZjq6eUOr1B/I4ZR67joasbuXWYH+sYP3HEF7zyRV
z0rXvp/ruWQQ2HdQY047Fw+TEQ0y35UP/a3q6ljRG08onqDx5YDTC7wsfwoeT6qcl9VbKJ0yr+Pi
wUFU5NL84PPi92fRLxXeI4KdGLgVe2UrBOGLWeY+fXpvIBmlC3cUNo8XRtJxH+zsFYLaQbSUew7Z
ih52d/q6R8d8bfhgxiaWUW2hLfgPLhx2+h6caggJdmbZMODPI6bW/qxxHp5kMdnSBRjyBV+Bk9Sq
QD+m0tQpKNgVeXLwCW8YLJnfr1beg0s080qvZrjjoMEgE03xwk2W9xLr6Gp2YQMm3N7Fvd2W18St
GNEN4YRcJhgJdgF5gKgh4+WN20R33uySM4r3lJq5+OUED07DyVGhlDYjht0eDF2HAp9HcCU+4Q0a
k8HDy8e41apmiU4Pz68QI9sAbzdt31VMpoxQIbyLJRW7+8+jBvdNPANlXqzTWXddTD9QKW6zyRhn
NFMdJggrj4lqEf38/MTKjRJiT7sS1cYC7XufIbVal2xlsINcXHCgDoA1omVGr7fsHZRxdRdbiPee
niwjmc1w838GiH3ozMIpxiagNhhJElf5Rct1bD4OXDsSDQK0sOfI+8om6oKC0tpUxpGPUFItc7f4
k8/1zKDRZKEJu8A7OVRP+QTVHIptXDLmxfy1fM71H+NiJotqwWrNSkUNQXr22kC0+iIcMk2CLkl2
M/zVznDIXjoTXBypyfsQGlvwEqpLBeJG+PCigzRTZnoQvoQkmEQmXCiGvA5XUFxazxmW+hyeQlP1
iJ0ywF3He+FZO5OEiUIZ0eUxAvpEG3R0HBvFF2k+hLXR8rbr56J73adv94UCuGBmWCTTGxD+Xw28
BYED7WRPTUk/yI6dDEc2swgSMlNYTp8u0wAUa233M/BVwWphyA6bMTbgGoIgDhXszjHOnlAi3o7S
mD6KsWePztzpHSq3HMVWf9SkfhcnsXqiww0wDENQ98N4my5vlVvMb/fx40+sw1hBp6pNYTPCT4lx
my+Y9fVR7RmbrpNZLxdusg6Al3Fa2w+iSPbhL1bRwlkPgmOpq2IULq972oOJjfWepVCF4JlPRWxh
LntvFNzfQOGb6bTvZDPm0ybQDn3EgnySTMNwreMeaQlrF6ZY1qIAD0wRdyMc6SMwtUhVZdfs4YAC
XgCxYFH82dX0sWImvOGMpXsdiKgg6IAdAkclOL9+GJKPOcJB9w7iwS3G4cUtesTvCPGyh4UKRj88
BgkeVXjcuQEkeZ4SohJSgqeYMmFjq4uhVLo7ibpRWeLNNXCj0Xlxn3YWVzRvMNiYoYwrgSffAx7o
9DE/++F1KannlCgxm+5z9wE/8JndcTooYA/El3ml9Jah3gy0YqztP5JZwygINBqqbdZh/I6hUHAy
wCnKSIdmE37DxlM16zAPagD+EPnNcyI3JQIpRjzS5V2sM6HCEndOTgUoUKdzVvAltQFNQ/1sg6cQ
4Zqc8DcaJofHuB7vlGM+2BkL7PsOppohUyDuDIJTGVGZdg56FpAvByGAHkxrZRd3rDj9wUn1x8sp
pH3FbckUpAP0nBsg6gFGdY89t7EwEwxKS8Fr2j0kG8WZB9nVIuflmdHeg58Zxm5gkHckJJmYKLCZ
Qn4MM+Rn0jtEiBc+ERIcVimgHeGPRADH+zBdVMvSe6wwxw+VyoUlsj/Y4Ws8o9PMauI/2jR9Zar+
VcO8YBHMEvFAeBUXsMKwOLP+D5jL5/Prb2ZRCha+HV4Ngp/zWMPvCbwM0j1qD4ouY3E0NoLN+ubh
w7AFoMDD+BezHTEJUPM6MOEBJWNXYOEEi2PEn+GKS9ZO5JLC6vkfsx+wzMF0YSF7sp4BlrMpgJUc
brikWUzwmFh3qa3gy+djxXOysZhLIbm2GRruOnOIIewhqEwxOS5kMuyZLK4mJKJO7aSMtI4Hl4pJ
kLbBfcA2uLEwsKJmrAO0VvRxArZMDIgK35v+z91HkABh58HQ4TQ/7ylrNoYhYGez6MAcx4KbHUHp
DYwJE8Lfx0794uflri/z6whVLCXMl2jUmqAeRQtTGhpWtAjtxCxxZ3nF7llo/exLoK1wr21QzyYg
LZmJjFU5ev42QzSjxbQGWz0cdtkeefJOoFSIT/YnTCH46ZkGZL4WucgUYoqTlUJI47kIlWFeHNSm
62aUgOtVRmh11v1R5uBcjKnhfgrBt0eYGXDksD+nT20GOO6tAQ9PXuvPjrE/TvYaZFIu+tFkEsLv
9XtDi+rdfQN+kQtM9rlZi7nKL87GWPrVdnyhe7E07P6xXQeMgnEPoff5dx0xG6I83zHPHD8GKJwh
XCgF6Gnrc5A3z/nlD1ZB1bzskiksc2+rmvaIoesbbjq9zRGPMq+xPvgxPObskNxcNCs/4ii+qscV
vtNwnyB+qabUmUi4B3fsR3d80aFyJUwvzcjU/9ogVyYfojubEWwQDeYdwm31kRTy/Mi6IDlVOi1w
rnv5yaZ3DxDZcMYnAZSmBT58AL89APrp3wdOfJZYx7hMgIRkTJjug7gDPYe7d1pXmiThtIn3fWWT
pJvLxU3SqdkDXpLfg6gzrxucxDtztUuk5mamAuVkLBdVb6jCQaInBP8E4PmKGQQvBNlmlvYQu6UX
O7VzQY740d5wTPhkUBA2Od48/oewS7LPpAj9eTjUwf8/p49kF8m7GzNSNsm2maX2rReCNA80xiGS
UDRcWL7hf3z5CClPHDXwO3y5z+sSiYuL7HJgN4WImMf+I5ykspunG9mYKs30Dd3x5zNRZV/B+tMU
vhHDyOW88TWFdNWS5l32utfn9FUsif6IEe65gm9qoLqv3CmIBwM1yeUajlKWN9WYK0H6wCy2/uQx
MNB9B4/LbrrQuqMcJ8pwnsqLPn4ZTBIvRGUVoEYMEGRQ4HMv7/jUmjiYH+MnR5v+BGjG8OBbPsB9
3nB2sktTxv3g7XdDw4QfrzvT2CbAcFDCEaAzCSU4rFX/I+nclhRllij8RESAcrxV5CioqK32DTG2
NoKKeBaffr60Y/aef6ZHoQ5ZWVlZK9e6ltQwgWEBxHThALefdqYn6IusRJs4yXNZ/96fU861ewDP
ZkCIyKAUhKTeI+pMuQjGC7O1mDC8WMAme8o3wTZ8DMo3P9K13gJcrch5rtolhwZC/vMVtmphdSDC
hFKVsxe8DNWXJWx81BP/ENVfl3DvKt9s2hzOHlRXsI0SAhHvjiBUHhKVapPq6/5DBNlNrqtCfNgv
zYIG8bpk16iqfk+dErbmFGBwKqCMmcCv9fRCjsjvps8bCZe1b3yXQs0UKbtuf08t2wNcJjhLqgUg
T4D/rKf8Oy7Vz3Dzo/bee7KEhzyDHjELPJg/8GPYUdvRgQZwH/e9Y3yefWt+9R5UmrmQji21b+h9
rXlnSh9yAvbfk9ODMvV5Dq+F2/J871CGldV7UtJx67c4kAuaSAcK2sinwcMES5c52IEiQOfi5qKP
BQ0s73Tm1pxvwWhxAuIVHpdnjQOFkFO3pQ9XXWP1HErWpwwaE0KaCCwjeTJIpIboNzXCX3pf8ZML
HOGrG8KJuqtlzcFVN7nq3SzGBswm+ak+/3YugTpjbNVaXVH2lbzQU+zbYelTx9d7wKh4df0iVMe2
u/fLec5/ddcYdGGk+Hkd3BfBCXRYC+WfOVTgl9RcKHE5lMDxDA31yUCvFcUCIaM+6q7S9Q21f4Rc
6jHRHLeGfrUVDssc1eoyus8PnhHfybWTyZ93rV69bslQEGsCoILQxif6seD2S3kGI3VpYRtETNM7
V4PLCQ3nXp1jwi5k4ecbGQ232Xnwypa6e0I3BL6mE3V7/WM1ePHmBd+4ABr27lzZAeiHIIuM10af
3Rm8jNFghKzstii26oqPbJ+oYmBwndUFhZAcjjhIovstTE0KMHIqavv2jPmD37aOzQ1/1U4uA0zb
u3B9QiZEqmOmb/5aeiGDANDA6OdGf++T+oozZpmHNTmF+f0bjUT6rZoduHSltjw8cIW3rt5ukbyz
B8Wa690aGDwNPEO6uioSJy22+UZLsad3iotHEs7c5ICsuXgLdy5FZMMf5Oo4Tqyqhb4xiRGgXb/1
tpcY3vZ2nJNU0ntbO0Qrzt0nW7AIy2bQDHR3Czs67BZEgSvIMOf5sAWhtlIGkPnc1sX2rPQuccs2
DCf+y7++fND1eR5YUGBSyAq3J4RCm07TA1ffIYWLLBkXrf0SQbA7DBszg32ziW5r/ltf+43Wd04u
6SswuiX10dwNfGsLLQZHX01fixuXsWQRyf8oQREVkzfPLELK6rh2CiAjgbe0gtT05O+j2oNXL7mN
Ws4odBQZkw0kDVBqtr9UklhwMErhCJwOKH0eNsCAbyPR+Txh+e8T8gW9J/2iGKRyDcC/5lAjbuRS
fW4y3RAl7fulLc3L3TLAwzpLw3v6j6kRHMBfL8BV0oeGW8apvioTWNV9a46n1NS+2vQOJ5D/A6be
R5KgfaLr49kzddUZm5uWNDb450ro9LUSul7hTz9oc14NS76RCg6ZPzN6KyuDafS24BEO1Pn5OEe7
zTVXOZp3twXKbVAD7edURJBW4sZ/7li9Y/KId7Yowdmw1F8ZffjsIeeXz8NmGRcEwfv+e1EW/VMS
vmO26hGo2clpXk4Oo2r6ju+JETMZPwfF3ZV4ISpTH7MOGYvRtbMqHVjETsjd2a65y8rxi6LN3Sof
P1CaM8e3BcNmW1AnzbXgPH+viwmGgO7cNl/tk+L7mlxhbTtN6hGUdUk37sJJCxvs3YeL4mS4tsHZ
JKCGUp/vDyHVJg8UMqCXcxsPhjQV1QZ2QFjT3cOPOA4lsMePhTkWGjIthqrKAoBAUL1qvyvCT4w7
qL1iYqVQ+HgkVY1US3OPdVzDKQmBvxD3wP0ZUlaaqQDG4lukjvmclZlgdtYQ5sZGjGQ5NDJbUPQB
dLs7F6m/uQbv/z5sfodCrQ1mHJGAAg2sXoFIIw/NHOELZ+HrIesGW4DGWOnx2aSLvtbqb43Ysxpl
gdNS9Ao7q26mND5+oV4A50c7YNFNdcQcLzHuHUnshbymgNSrQVCgjl+wDgkzFDoEY0xF2j16rvBC
OH8rpZAjVsMdOYsQaYkYHulXD/G/WAArzFTJUmcM2o1IKqrPHup/sMMzSa9FOdGC95sgCysyK/eY
WKyH0XMLie1E4PG3eNsEordIYxLIW9E4NNGuVBIDCc6OV6VXcGXmqP5ykl1q+Fp0gpPsHR2H+bT6
unrOdw6XkvKF66WW7Lf+9OSNymY32S26SQO/sAg6VusmZmxwovdVN33D0TpWpyK4QKYh4IOpkR4W
jC7MWFk3FSQ2eZncgzTLk+FBeCAfMlJMzW4hQ6llLDgzrBeySskLpOXcySh5uC0oh0GXMRXtwxvM
3wW/iyJiHh7RgywDUVC1ISi6p0fEBcWgT9t8zBJ1Uvk4fFEzFC1TytiBTPlvHw+Q0JyapVCyCm9r
xEQn+3nX9m6LZn1Zs/0VHC2DwuwbGcoSMkPs8VgwPN8muh0P0sjgZDbF/EnwkaIgMSYbCPCAXqg4
DnpLfBe/WO3izzurDkHFuFnks8tfezbqClpobHXBxgmufyy2gzXexAM0A/xNvnEyPnzs2ePOE4Nl
BcW06xFfdbfS+vgilEdcI8NTI9eRWRmKIfXiFkNTrhM3JfQjeCz2cxQny2/xMwslva155sIMyzkx
Mt1+sDzw8ZhRgc+3VzjxSIINVCm37GDsYs0a936jroS7CSVlu+Br/KJFzZpNlkHAMFW2TSYyD5jx
jA1QBsrIXpbsn3VQDFVoj+AV4KJ2AmEGIXTKjo7ehTbR/M7IFEovFclXdLtGED0HzvwQPyJRKyVj
POpO9GkdqCNlTuz0iDT0Pd58a4+CB6lYQnXkWCk9HZEWvPWN5BZ1RlAcX5dcnJBSLdz30W9/yCMj
IHDEyBFuNaDiJQgkcran3BXZXKjwJH3U25HanSjb3S9mgtPPh5fAQg9UyWzYWhOIiANEJdEQIeoh
vENklgQotymoqyD/+k9Cqx8C7LO87e3T2g4M0UyOPsaz8zsiCEibEOYgV4JDmMH9n9wCDf8hjg/K
U5z7ftIQb4nbusRdcR7DTojQSEz4wgwzcSLcko9fTKaT2uGbWxeovkWEpGBZUnyDi8k9auV8Egr/
9NBI2UCDbvyOLeoQY7bDY1JNZTeyQyejymX7jukaxT3TxqN4KIWgdXpmNSCFSsMo5MuUrIjIkiHS
8obw8RhYy1NqSAPxAniG4FgMOtNH9CbDXafQ5QyVqMvFy9njQvQSHQakAEZ23Ez0GMJiX1X6gptp
knKUp3a2ZydNdz4wuU5K5aRnphSJJKAlydGSvrgkIDqjZq4u2gDMa1iM7MzMDkk3fK9UTnILZwYV
KpLPq91cI9lNflUNbglYD5iFSSDEl+QZ1ygQTwteZ40p4RrvkILXJya62k7QQU9aG5vZPSYxAbIt
JO+QQTkTVJG0DzZb8hrK+JAoYT1/Lp6SNt5f+4hQZzoeN3FoEUmIApXFXieArpl7lHpQRRADBw/y
Bc6EUxIXYek5oG8JuqNf+UQItSmag0kTJbv825oq8Tmw02d8jq8xOZc7tEI9MzuvzZQS0mffgd07
6bIvASWi9IPCDYpTgMDybofKNK3PcF3jndl3QlB9MXcsoPeMJxlPa1zNDwlo9EWeSVOrhC+0ixJM
D1wHnhnIZREZRSZPSSwmpUIdG1Xu2ORuqApe22IqzzSBQ4SqX3Ae53ZBjYCEhnlajMyU10Jz59kp
+S1qaroQZ7YxZasjCHsjSlHbSJ90klOgIcpthHYKXo8p6ixkgIuRSN3d4zZA7zt8rtV4P1WDzmfk
9PjkMY7BPSw3Yix8J2giUHAexNLhNdbGV9oBD/p4D92r2+YDOEICNc23r7EWXo/UFFuz1+qIIjiw
Vhk8O7syfU8NMuaA+63wvqhJRaGyd1/YGeDG3fyG43r2UQufAZ+0LQEI5qS0QPKKEt+Oa9uCjB1/
A/VF+EN6MVHGdG3USRQPMl7eY2LR9zUzUmO3e+5HE2OrMpxOaKZvSOj2J5dSMIuMuzW2MydoferG
wYoWC21sbbTwuDguzmuqvlgSZlpOATLyaqxvxZ+TQ8T9yrThjoFfg+72EO2iZywi5+eFscK8Q0Yy
l34Gkvp7+N1Bd3APda/hEuMCN5bNZnlMlalCETTk8EP4FFhseWaNdzpmocZNAv0Vz0HpG7tpY5ms
y7xJbr4eV7Jmp8qYYQETqo1b/4l8fIO6ONK2v0rc4YSR7lgR1xgU8XVN1lAWuM3PjJA6hCphwSpU
s53WZ9p5je8xwMuC8u+Q1s7zVBkaIXWlaZ5SEJA8FyxmGoHhjp2xoKLnRniO9ex5cvUMC6jcw5y2
YEWLHZ+LzQyM0FAL3xiAMrzGdlaMWLWJnZ0YHfhPh87s7/F8L8WwKdmhWOO+lmVB0dp+vUusDQQ/
1z5r8BpfFy9Crg3dsFb8wM4saChYYqQ6ZzbG3zLMZnqPWabkgTbKhq+g+8sPFp1UC6EoHz/j5+Kv
ryw8QVrLcJzXQGh3W750XZCv5/+7uXx3LasfiK4sBnEqd9zMHELKzM5wRPMq6fJiZ3Ze7JgkE7M2
syrBVfKAK19RVvVcGkcSN4Zxf0blvAxx4RrPXsW/5Pi4OylT/CDNDV1mRBlSGoCfWXTH0nZKVVYH
3GUxRd1zQolZpPIAtM3GBOvMq/hOZXgWqcywSk5xd7Qb8veYQaU1ZzDj4g/5E1Ux2BAeMn2v5E+y
yGWQeTWTWUxpSOyMuWJk/YA+X9WU/rbgWJVw15OXis2Jc2v981cLm0hn0gwBXpus8HpYwM+G4MlI
CbDeENoPmW+2D4eDYPzkaYpberIL7EcqOIjrHllGPT6O5PH0MjjHMFOcmKgX5YCMFbYUiGFhi7Ke
MT0f/sOZuD9EVeBjf0ZHqnmknc+gxhGVPAofl9jBM+wOKEeKqPVjx2DXwFTGd3YBLqhhkampHLx4
eCXcP3T/PJzKZr7aMEr8DQ+6SxRcQTd0gmekBMDUXA1Hcec1D19j5eKl4jZqhi0LrRpWzM1hTnlR
DHYn1vGqCj+jdGVicGc7KMeIHQ2JgkZIr4hD9w+DQ0Ixz5WlSzq8Tgy2P8Yah/uZQAZTdqI8eoSO
p0FqCyl9JkTrF8/Bm12j4utPPf36Cw/IKcDVjXWKoLFS7GGX5PSK/DK7OjTC/5BqGZfhI6IZHniE
sI1EwN1g6yypLShTZ8SOCydljeZkJyrSFklpm1cXmcFcchlKJTk2gaVwlidLKSV9Xic2A4YyPaTl
7DS0fATJwoJo54SMOOmGaBfXQKNvfpO0QTEFSUOxToss9z3meqKYig1TCwpw4jm8DpVEbv6N8Sm2
EYQ/Bc4Ybx66suzwTQH8dhMJA0jyh8ewieRewmGMlGkBJyRujDg74oAwkec8qbC84VN55fA4vIYm
5W+PROVRzpBtPsC541lZ+2inKyNo6yM9yf/dhx1XfGKecR90H15SfPpcikVUbktkn6gmp+CCvj3J
D/i76+Hxqx5qI2N2Cs74GmmnxbpwwpaNkzpTnGyqjbVVlzUqvreTnWOWtCz1p9B+iBthwQHfW+C3
WYnG2ArZvFe8nQuieDehLMeKXEhvFY/bHfw6lcGQFzGANUEaM+tSbupKeSAxA46Gf5DQhqzdAPyN
hyYQWwyo+0hfU1d6YURsTxvs4KoTauEHl/jALRQ2IuaS7znhx3mAeuQvLJlAPCb6CZSil0gg69Eh
hDcouBIFgJ4JOGjzidanBryNdqH8AwD2gC6KFd6JCLksunDXhGsKFe/IuYmfSgmBEooL6ATmmntS
XstXrmJkRvhALhInRS/xzsHHywX0rQ3+8PDGhn0c9T58Ax7bCSnjk82cYKQ7YOX4O/ZGManuQOex
RHUw3SvMDrQCMWYLzBVLuG25tGLXk1+K95QA9Y6T+dsenqw+6TyFZbRcYUT+QPZt8Nhe/CM2zIgy
iDowIBd+svgUHJY0HSoXvsn2Ely8XViz83YiqGC7rj6oVzeo9ltuLbhXwpNQv9JCbMaknvB49F1G
fRc9ToTeFQ7WXh+iPTfLMjII6PrPUZfpLH9kNGQOHRIC74jsORkBZg89kcgIP5x14hpkGsQMxPr/
2qfCR0LnOG6HQNllXJVQ/s8nXPkqzpMuc7XIRDU/F+FgiKnQOBP/qH7JRYNPWTM9vfgKv+pBG4ih
V7SFvZ7xlFbJsJxcUsrBbgJTCyuNWJkybyQFkc3ArEOByrMRypzgXqJd8vHaNIT6lWeM7rl3QrkR
Tmi/G70hviEq4bbOs0LmfiHlGQqPITIL8ZlPnL9YzqRdS0CDq/WI1ZhOk+y2PE52aUc+uUt0whqe
0cENcqXlWUCJCaUYBXqreFp4HsTFL0LG/hXTlNUj3WGf42+Up7TBmQiNQmPPYZwM4ga2kZhLWfYy
MhSMAx4WAqNPP8kLycsoq6sGgHd86S+WLOMrPwUEEghC6wzxvMwNY85cECMEt5X6ffHUbwlUIQll
fUgD+Fe6K9GifF/2Qfk5JGlcrBJUYtSf19FmpkamT4z64pW/Lb2ha0b/zEaBy/qpxN/D3zhUowu3
UrwDoM2K/Y3n7TGfv5XOMLLTnX6RV/P4iIzGiXvzbtTlclXHmzAtoAdDzRcFqytanKh4MrTSAyKo
UCLaGw3BvZFCDAHUSJ8VX1yRxCcfNz444PMV/kYc5DU/Gu0j8PzrjsNtuYaptxiPWJ8SyEoXp8JA
fhbmx651nCN9brYNW64SdkChYASKJ0sY5xs8zL6sW3nG3+4hy52uwgATACYX58awm7BxD8QycLKe
zs/wHzT9s4EyksiPR5fvw0CsRqaKdzEiLCLW6z2GaGiXPCDwo6PQHbC0xp+5qNjqTc4whIMYQypz
J6v2M867XnDZQjuOLcm2SDNizrRiUqB8wmIhw+hi9eBpMbUuUmTMPudfqqpiomqJK1l1jHNLOGOu
QRR/A39QZROVFSHbD0fK0IRcE3hXX9ozpj0sILyrbH18UaJqnB0O9rNGLaIc4EXpx0glCpR1w1Ge
RstwywNlJGXfPz6YQwaN6BfMekDRKBPPPXOfkxfPDVl28jRpungTc33ntPjxKkGf3eyJNBR9lSlX
cCYy5iqjXKyJIjFz8b2y1ZzFGAx6LaeOJ1w4vKpJ5BwlrZM2SQt3EVvC7+Uk9VoMN+sPqCy/xHHJ
zKkB4FQ55ROmghMhlGblNFtZU5wLWbeW7DjE+zRXxkWeGDyvcFk8Yx65iw6vfrO9iBm1nEh5JuMo
H2MrEIuTbhEbYyFiJVTB7IER02DOM1uOsPxGc8WYpLFWKGV25K4RvpETFlHtJ6I1iNvlPEA8XiWc
g7QB3yK2JJnoyiYv/4BhiRHISQmbogQHf8M48j9a0vJhsVkZZmaCQzsNZzKwOTvvYwGcztIn1cNb
9j7ZQpWxRLZPQjFpFwbKZzh+wMorfoYFI2gOBoyIhI+JrfBK5k56zjDJCUkOD5SksYVL5wqPfAtv
kOHFBpWwHBGgcxel9HfNZ2P4syMZGV4YUnPZ5T8fnyzrTsZb9liGngfJoZNjD3TBkPSIwbIgYhrH
7HC/KUvvc3jBKctBhnrET25HJoncCv7xr6ESXsgQsGb4hcHuImk/ky7vYi6lMB/aT97AY49XjmGs
FMJBnjGmL+WoaFxpMGEqN+kJ3aX3lO8zIowJPX0GDg74wKENSoFQwDDMBf9yYBYZ5x2niM82W3/G
KB8QtvLq4GYKVwpNYcnJXDLQf46BgMSnpoeG8m5sXDt58nnqtPgpGx+uS9a1WBI/xXfIxvJ3WsLy
aTxN+FjhY8ti+b6xQ4vtywD/BUZ012tnsuAYxc++ccZByfIWJ3vinHZYojKFAbdcyPFKiWRAFsmA
i/eSBSid+dtNZO93IPPqMWU2RyppnJgGQ4p18BdMQlb2CDOSDvIeikTsHgVGnJks/8o+gS2KRAOb
DeueJ+CQdBJMskAJgPDO0kyHn34iFqbgk/PAHCziZPFKKrGGHJ1ktkmvcWZmRGXWxPSwK4nfxNVK
mCDrg0aIJ+TfxXmxxj/meg8wJnEb3Q2pJTqA8+OrRLe4QCZa3JYcnaXjuDWjT8JOHAFxBu6DEwr/
xwh4O8dyHAvNlf4Sk36ONX+OX9olz7VzyLzYgYjg2Fby9YNtBf0tSk9YZFg79phQaPK30vCUG7IY
LqTZsNx87F7WrDzpY3RxhwOo+DppprjJP0eAzfz1t/Smsl2xnclSuqPU95maz1lfzB0j5gAvFkKe
TJwsvWZDldZ/lhsuSw5bOH7WABtaTKpNfAIfv+3YuHhjTSGw2CQ+/ymHlU/UhOHJchKj4D8SwMq+
K6nRGrVG3sIUf3Yvqq3oPpuYzDuVfqyPLZJ6cGbwiY8rAecjZ5z15TON9loPCKkYOXLUGImsClrK
iMGewfriO7LwxOXLQErQ8Bm1evtnwY+t7LqcB90DQY3EcxKBVZEci7i8CmGCgMdrF7ZXH4j1BBjp
mI33iIiQDtkLxHPkqLGtS3Lhtt0INuWUfDZxCvMjddbCd6DEj/0XqUz4B08L2YDJQG/B9G3rMtIX
YDvmzgx/g1tFVANJRtYO4HS40V0yeHuXsoovaLc4Sw3V189kcs/dOjrCXRIxh0CWnhbl4tFNl5jD
GO96X8oDLjDAdR23+/VvjPq3ExKeNc5yz52T//6iFMc9UCU1LZrlrb+ksmpfjPO7X/0zRw3406Gz
Va3oakc5EhMU5J3gmdxt4SWAabO3mzfzCxkK6M2nXA/55uI5pYiCupcT2lWiOX2J9u590Q1hpYLl
d94QMKOBE2ho3Vy827+qN2fvxE3kxDOuPtn9wPXF0oeGtw9NU3rzQNIAde9XMSYIpik8rwDVthsI
ghQ3HzA8nHtFB2HUcFHQduUwNN7BMU5RB9VWALwphjkPYVAXaMSdRM9rH3c4SZ+mVJp0wEKsIJkB
5pmgqdMCxGWDLL1lns1tdeA6m4jspgtxz7MfcbaGTMH2qf/dAWft1+DrCCv+Hf/ZyW2lcc/tS8BH
VWagfncmh/F9DlZnm7vcyZeT62PQfnP5BlYzO4BoVPsjdDLggv2iUhKNZe/9Aw/6GxD2GajSgKcx
B+VA+YE5uAF7BSRwY+tAMoCDfdVhs3Ovv0pvwzO+J7l/Ro6XwkUID8Cxj5RlNW4u7uM2aPcBtxDf
UEogH3dQAgar9VG1QGMRVQ+n7wCWeifm3NgYMxviKPweYfbGojBy2Uk7O3Toe2dQDkjevER06gox
USlEECpX1CFiASaU4H0TclrKDQ4DY+/BPwB89TU41IM56KKqt++5uxBOdqjBDbeAjAt8EEQJTyRy
Rk8jVvtgx3pPHwYx4Oew+wNRBHYgAiR7XrzgIBV00nuPNYiYgWhgGNzUvQdWL0kKxET7zXL3IiKs
OUyTujGjyWFLKjSofD1HE6J3hzQOwWXyMyBW0V5Y8VsOJb0eNabX/ZpzD4AUd+8wh4DxCiXk7OKb
jVCWkXp+CMlrF74vBDt1r+CMO3FmrFaKMqmAt3rlYULRACBUcNjnoeq+UnPx+IY8NzP8+qsYtsD2
UYIk59Sn17ZXTtmkDp0pGepGCG5btV+cXPPsGQAwwRB3Q7dc1DZq5v3KGlSad4LR4uc2ZTpMH51N
QrA5vAIkChCHAgP9hIHSRwTr+lumsLAzr+jywHWhRV3WJjylbjV5Pr3pwf/lAufWFRUkWDWuwAPP
bo0QKroJw+NvLYzlx4Nv/paZ/Q1pJtRuBRxfvDU9A5Re77lKSdk1OJxfthJHJFXlfjkz8f+kawiJ
IaSDlmsNAhkTOlIDJOzRr6VT+GqiQScadR7CzD7TAJcMHY/yOeARXO1zL8319veDrNEzQhnU2rxG
9c85rud51kkPc05jxorXcHxSoa4kqP22UPutPdjpyOy/jX654EcwsLGIkosiUkQANZ3R+x4cKdgB
aohaND1qvJP/vLsHI9A7CMj6GF5yFdG9U9p0XIRg9s1Y+ynbbzhW8wmFzXJ7I+dCOXGw8jnosgEA
Jge/OqqcEQCd678RHPHnrNPHJwB0hZoDTs9AUV3EKNDzQKOMLVWZ3deNTwb7uAdzXbgusDiLtoI3
5UQ17zR9phFa7yU+YNT81IrXmdyGDKmCRgDpcqcctP2n6GuA+m/6DxcVnDdUshdQl4pwBZ/WWqgn
JiWUU8j6qzCGO7GhNszftwNmPIRD37/A6lVz0lAXaGYIAUhzcxXWqegF8WDTtb91Vl3aLKHjhOAw
VUYvVJy4AkQVdWeLDtCtTOk+vacOB43R8WNFC5pqYEwrrJFiJQMtT4uBRkUEK0ZBxkweCElFCA11
/HL97I665RgK8O/S8s0z4pcwkQ720x104Oy2jdBdQH5hefdBWfTuA9a/U6aMvEFVLdUNVUWpWEuE
pLgS44P465OXj4kPNU94gmHTeY063Ju18S9EJ2Nt49Lw9/QN5Xl8AzM4yCct7LZ4Gv/V2/H2TI1i
NEzG+cl9AYKwR7bqgyXrG9791VuDRFaBupUQiKGZeC8mMBDvHSSg92mRovGFP+xQlOQgoQifLDQy
DRS7XGajZxMmkJ4jzec9QHQJ1Yx54Y9ofqGyoqH8M2csCYav8ZGtz+PEBDPz+D2FaOYhUrcwceq/
Zy3cbZrwMqxgxl/GNzaDGVYiV97lovCiwxws/2uM9sQ9UoYS+QPOn+BMnKAcGZszausMjPDdGF4L
x3bHr4afoy9BsxzKOIoRjFVRh4hKothdRCD+CTD5gORZUHsPuS+O5KpYLjYkW1nAFfQI80j9Z/9C
dAw1Z3F08dX18PRbD29DSf7Ww/2vaN4NUZDhL23UIc3Ejyh2S+7Rbij5GsmjScb1jrqxQjppR17y
MDwgzgdvkBAhlxBMkgRtI3yufEFyTW0k3gr6ICQgALdMLBHJjW1tVtbxs5oaUzp7O8Itql88c4I/
QIXIA81RRWSPEPBBLs391VZcX7yDl4j2Asa4DJ4MIOh1ajapJmeusyJ7LZm10QNpZc8++K06uINK
7RXaAK7QKzeCTU+Zcbf/rlylucMddb5OLxC/uk8UIeawTE7cK3mxAKl22PXDF10zAwvBWicxB447
Qdmhbr2zET+dsVfu+qO2il5kaM6e3vhEbaQbLrBE9nkV8U1fVrjWb4rAzAB2c5hq3asklpzutIFI
5jHIAVSO0HON8x/Ft4HD/ADZ4Bg2uH4RW6wOswLeI3+yucqBxgw6PzolhYDIPerKQdqSNNWeg05q
9S4z+JiqVT2TKAIxg0iGyKvMAcVARCp2H7kW9CeGN4AKycH10FWeUd89mx19K1M55Kj99hXVAPQg
LmojMIb35GpMtfVxvvNOfSQ7zjq+b3D6eVwyUMRAs6ih3PeLjnfUKR7zoFI+2oMKLF+gss7aWa24
VuM2nWz3SvW+Q6qYi2YbyXU9uikjyvUosUtRQC0zh0jqO1F/L8bgmF5rEJG93U99dk/kldFtRxYK
EDLSHE1oT2JEevToSJaPe6bfGxUhqJEaA/3pxvpteIKxqWcQIV0mreWGxjnRllBFE6ihy4rc2CUx
3mmTz4vTQBuqiWr2i2YIZpGATulN2EeprntP9JvXApe5JsZlYiNtwsYVoZfbbHKOVKdMW8xGl9GF
A7HID1fXREMIo6HtPYTaL/jTvQkKH82V5ML1QXjzHku4X6NCSxAvHZpFor+DamZIIBrvZkU9kIma
cb0aG064t93lY6bss64dfMdmk3Z+CRe6s+Y8U5VBcsHlm71d65n+CFWBW8EYHv2d+6K68tZ7wZC0
vfpXa2xS9JdZ9+X5PH4M39DQUIZsrwuVXDXKUDuPihPbf3Sw8agaI1pAZZk2e93xVgDrB9bZvyb7
w6a89JFa5gB36HnUEVK11PZu3a/d7h/8IKnaR3XqsSyDGltb7abVj/lib4G56UVERtjRgHqHheyf
wZXt1UMwLo88vV/GB9e31hcwZ3v/SR2GEuX+twgiwmfsNs48j9bVUv+y/33zXj1iA4X1/x14OCb7
O6/TEaFs41Kv9vPWiHzP+rcbsZuanWC/YCWUGlI88uJmiFwPxu/FukogDeO6qB6Yfn5do2kEitjI
dB9vr3JXEx1/uSCsx2g3VyERgKhMDkZQJ9er/VdT/DsMnemTrZ/I9+XQDAXqYtDLVNZOkX3T4Orv
ZkxNtXRKl1gUjZ3ciZXZgUCQQ6hG6RAscOtOWtdwho9OQPFswPfuqwMDYHBAMIKyNmqOiuSr/GdM
19w5o0YXnc0ewruxQg4LC473qF9CzEXtwPSoD3IPUP0YRTJV75Vnz3r0zZN/rl2dcjQnBNKNwhlU
7OjTPtnKSMuxnXBQ6v7aESJg+NCDt+4GDypj/dtuUCDXLtdXnJVMKuqa3sDh/NffcPUHKYJ7ovbN
jJXDd812CUOAMtKAjI4ZT+e6vJ1GkAEPSvhJlEt4Jwh7nXrL4zsoH/8eB6+GlPs9gvT5zRke2BWV
/Zzzfqj4gEJjkFhyKEGlhpu063tA5PI0ezHJhNvAsNZvFDPD1lyWZd9EAZ5TjmX7z3ZQXVxUrOqh
NWKixXoh9fSgjtNenirY93LhHVumkG2P5Xt6jU72dA8lYQfu5/KrM9GJyWD8+xJ9Kwd6dSjpOCm9
RyplkQtb/aecvsGaHNNRveTYeI0ulxBZPJf9uMhs37ytnxhW3sLaghfwOoPXFJbwg0/VRV/f4l1G
MNopKEedFIp/fF2Ajk1/JDJt1jnkjHShku7iqgPujsPLEplRDnnn46Cltsq7DuplWQPY2tyDSzkm
itrA4oyBtTDyMeL5r95JXtcQAVvU5kF4XYddDZusQmuk/YilkqMY7UJ94kydUT3MJya3uvcBMA7f
GiEFt3wt9cn11+JWnORicvwy+OlhKALi1fCy5MCHLoLFsZ7E1VIJ9G97znFCm3Kpnqj+NbLnAicj
dzd0gie6uOyDjxXkkOtO9lhx/52dQHWcwNIBqAKvcIrv5A25p1GzRhFpF4nK2V8BGyJUro2Pa7kN
KFAnwNFmZtrliry7EpyNxXW5MXYIavh9BrxopgyBZ7HOwZn9kxt9tGdHqBAWv8hlcbHFMSRSuYY3
ZtwqzoAWDt/TiwcNevweHxePlUMoUv+UC51PvFfK55F74DzGpiTNceJ22RlCghlRUOiADopigp1I
nRBt79FvSVpeIN2+RlxaCeJlKD003I0yfIHs0FNynbO/cZE7bG3coYvOjBlUhvymAw7QM218Duj9
fqEDO6azxG3cAoQOSJ4jwL33ij8DgoJ7XyFDBV5gfObeiDJP3sGLM2vIVS8eV8aUQUkJQRmvj5Y8
IKnTmuhhbWaAWlbdsJOBMOIspsSMARlOZ6hn3J4LbNOkkic8Al8gq8BJ7LiwxX/uF3JzsV+D0QTh
ST4KtnDyXplO8SFoIs65xkzNNPQ/fGJ4RkGlz4oXg0MizqtAWUggCFYGW+S0f0PcDKr3NhJ7tBM4
Rn1tpI1UVCmjaohFDe/MmEIeWAWwQmbhOcFWWt++9twuiAKgAiUtKsFzqWmxFkjhEW9O9gaGV+nB
RoBoysYiSflQOP/LrRJIIoZVG3OOmRmbi0cvtBVzkR3X73GX0T9ztcolLGp9IVf0zFpAmkAumDsZ
Q5ZipA8DFCJxI7eT2WusZpxTybLsMT26LiOkMhhvbPIUWzPCbWANAMP0FEP25dKHWWFmrNl+TdvI
P8RmWs3Pa3K73CSGAuERKOYZtWMue8D7kagB40kwMRcomFQBH9cC61K8HT85rYHcpqwOFh0rQBky
z85GzZiI0Nhw2CdVLXbFxC1KTvLADkDfdTdvVFDico1oL8bnWgxGF0wYfRUsqDZGHibAADekQ8Ry
d8lrxZGXK2UuDeTdm04G6O/MjZVa02XasRB0n4HVMIqSgQXbeV7AZy8TAKZw8aIELjyvAb/JBRC9
JIXDNSnRO8hnhvwFC31f7LBcvFasUXCXgnMivNczZ2Y0ZIxoPEaZORshsccjrwQyArsHw/JeMfMg
SlnNr5UzFCsmrpa7Jjn0HLGRRu5aefYY+hnEKyTz07ofgzrfmdwbqa2x4qlpd9YNOb2nrDcSwByI
a69lLD9OcGJN3z+dClu+R2wywAZE3XV6j4B03FbWUBAdB6IN4NLvHgkgrESslOo01lhNgeqEXBks
sp2UDQUXOGMp4y1ZzCXDp2fYGHghFiWJJRIuoPkwTuH9PAccyEl4NSRMZsX6s7r4ECk0fjdB+DHz
M0ECXslLDD/rnjF5ygdOuDA9Az1LVkXhvMe/CpYbmBrzpTV8m37idaA1zfusWIB7Imxj4x+flEiz
ERfZf47Oa7dxbImiX0SApBhfxagcbct+ERyZc+bX92JjLi5mum0F8vCcql07RFdSPc/SXkE6vcbu
26m2dME2flKvp/KHDPn2nvmZTwcOGg4PvTlK5CHzUy18ewQL/MOe6IonmG8oJ3OY8CgITgXUiokU
nh4GawqZ+PlgULU3sCco7HIrfZpb3Xu6KNQgog3e7AuHZmO4MJYO2kk59TDpqXLQyu3EH2PfwhD0
222Ji4tvbFa70uVYxmyDZpWMHU6974WkNIGMsEr/P9eb5YaDPJEusUWxdep3+DkxmDs8kQMhErtH
B/RmyHzO2rn4T8hH4rPpv6JFghEjAZt9hClbhF6FNfsSqTGH4pCNa977VF0C0E+fLqXfyJ/EWB9z
GJDHea98mi7hexp2YhuajF9K7ht483TQacEHL5bW5YkoxjcKt47ajVdPXsJbeqLm3kr/BQ5IC64a
cn5Cs0iCedfOEdI1NC9fi3xQRt2E6KElkpT5sB9sVEdGvmaihet987jodsCbufqLtEM/COSrJ9i1
zNtgA1HOVYGb7OE8XxZZg3iOPG2DLq/fxaeISzS9KM7KnkELsiuO6Eeok5dlMw+O8Z1OitqRwB6q
UIxsmZIwOGG1HlHO7GbUsDKhbtvVB8oilgO9ly/x/7P/3CCR2iTQuBBzxLfylm2BfFA45H6yD3j/
drdIItJT8ZJsdTc9x0iJSncgKybxKVW3YOYsZPkSHEtAhqVwlLdgeMnRfPQsxOEYfwtvJnuM3xzw
wkKBtI98xgPL76OWgFaZIHpbxJCqv+AEu4Rdxjdd3Vf5B8EcuDs6rkt+yy7NC/Fo3JLgA/HRtjjk
t5WfbRcJbn0Cwh8OEL78xuPFLtHSJl/5lj6/jajug6uSnqLLIgxEpnKhzbtliRN8VBgE2KMfn6pD
8UFqIHeZACY8qLl9qtNuU9Rtq6uK2gPrf587gnZtepeuiLiQj7Vv+rH1kd2hX6uG9dMXN+o1OkQv
0UtyQFrFgSnhYWUjKSyd+i04DGh+djwh9xmZpfgTHJAZBwd+rgQKPqMqNpzwJiEgPUl+RtIsX49H
o0Ufo19HyUF1qh+R5uospfqt/RKu/VvB/UH/eEMWqZ2RWfJZF52YeaRO9RCCR0iPAk/A0eGIIIkV
4Wv8ibHXNjIv2uoI0HjE+Cjp2/Mn/VpEd+ohfJVSu0THskLNxSYyvz03zw0Svx/xzFOPpi9AJVV/
hWQwHRYpG0K2gG9co6tbXVF2nptDth0Oma8iyPlFUMZG4Y/bks1tUdd/I8+P9vGbXls8GsvuJKOL
mz0Ec3sRIprG36nHRSqFRBGN1gsSnwAND3Kp03jpt8Yp2DyhQaVfExDSYQxdvmCFlowFGy0X9b9I
+Dix2Z9rf3VlA1Q2yj3346/5imKwcxDonNWjfEbKhGK4Rk4b7J7khBE/yCgEiUZ0TdBA0xtuY64A
+AjQQWQrVPfmezjZnL9P0eGgMdfmt+iA7pwb0jJwZbcvk+wPq80rXD72H3TwdryAZD4zL9+C8Bge
tpx/SFektTza5tdkOsavhsRe2unVtsnt01f4MHhLN17ZeFZJIJ3bidZtH5iW+sBlx9BpsmkCN+W9
0i1AMzgZQOhv7YM6mGRvG3QWFyU0F3xv7AxiJ7IpdrovTjwoKQGg2ppRKtBkwGQKDgU0U6gH2k1i
W/QDVDixG1WbOSEs2EXbw+CbgJdFP0E5R4GxUJIWLcJCmtYoJijwQo9KYqm/KORRQMAmouxEcwCx
7jhcpov8MVyEnb6nmgSiZToOlXkhaEFiGN6IlYMBvqCty+h4sQhfXhd8ikoXdJVuhWL9vJDfF30M
lGA//gi3UIgKmxk32ULjFo7ZQrAZF5NSpDkyzHaoDNSbJUlE16U4lY8kQyxyEuoMTnp5shVOYnqf
2JJ16nlKNSgP50UxER7mM/WEj7HKH8HvNIirEwfzQ+VgXg7n/wmgYLTSN6hPCQtaPy2xoDRs/0Fb
IHPsI7iftEBgEfptkYN0zGrA7ovljydPvtBqggsytWGlGdtoZ/Kwc8jsGi9jJzfd6jrvtVfdnQ7l
qfGWvXDelz/LjrnaSbti2S93JOHBoDZvxoV5wH3c667OyZvEwK4XxhU12sdmx0MP1q8JK1tlgjCh
s7n24nXA0arcp26c3AsG2jyDbXqRh/eWPILne1puBOk6gNHixvIh1O9dSqv8GBl2Got6GXKSuX0K
xxkrB1ZmGNAQ4cBVikdleNG0yQ60ddK4XfWjYyyXvQTR5Zk7Wer3zx2fqhgO2EsMHN9k0qEoR+yZ
Upzh2cRyDH0dVwcgp9nhAA/gR6hk9K5BV7AICCDQEz08wU+YKA63gWKLNAVoND+0jbTT9iHWP0yP
civmKxFzVsHuJGxS/BJKZ9LOM1xDcJlfY97m2T6GhcUBEr2gxcXyB2EIMaa5HzLZGF65VAGeoSaj
xewwJMe42mYfHCscSQacAqeOnGRe61T8VeAi8O5Pz3fE1rGFaDWFLlDeOgjyx7nyIvWtUfEq9EzZ
KXS4gW/KC1XGjPUI6Ocvky3jr7gg1/aD1BsBli0uMCll8vaLs0DW94vdxFBYvWgrv1wiUpgJTGWM
1/7OL+ZveylOJEjkDNJoluDecYdu8tvzbVawr7WYjfKHgH7kP83BFuC8i31WBwPxQvIZDOuBR2wq
oel9yFzVXXBIxi6MZ3GFAlkegaGqg4B0kQMvIH2CVGx9ayTnO9AzI50Ib0GuuG41gbtqsYHCxMMi
zGBTfV7MNfiqBeBx3Rr4ObLivR99vMOQExSOIxvwXlCBPTeDdHg2fO7aEofrUwY1vFO/1PmBzTc4
CGTFuF/ScYsDS7InwfCISw0mYofIe9rlewNsZOrgAYeOEoiVA0EYKSLLC3hAJP95xmhopT6Jr2bV
bUJoPrgi31rNi8O9ZpzJsO8u3W8PpmWNMRHS6Xd/Vl7Dd+1vMVsg0Vp6y2/xjYMCzgEHDWZWjGMv
xYEyC5g9wQHGI2WRY+evWjKKBaJkCWVjjX8Q8W6ukQZ281rdwd/90EZvw3i2VbyI2uZKCmL/Zk52
1pPc4NaY7O4NK/niWlUzegjtCizG/9ikohKszybvk62RzpKmE2iBHvIjOOLqAEYHuM17M+YyK7sP
sKrzWhNbMU6l2hZIh8NYcbST4Trk9kgcigJxyy+/sKtYCjPiX+/EIn7BR1oGzxQPvU88Ig8aRrlV
69e6Nfzg8IwTdMEfSxbNJalo0RcNFTwFngIRSILWqMGYgazLe+kZlafiGkjn2Z7izq7gEs3bPt2N
qYeD8sB8/Zzhe0gg7bx+olJmQuVhAYz0aYEDebRaiyG8puGXtGIKDLbSEUBphb1jmLaJRSqnfufI
6jaKTlWxZUOvClsN15oDB4ABlHgEKaOtolOlXVWZ/PgKv9g5Q3VrBayWdDCS+Qb3AoSf3OyV6TPO
GHvrCSPhk2ByyChPYvfI1eXm4VHabnrsDuutELumCaXwpbfHb+IviNeoCKbmhEaW8Bf+1D/ya+LH
TKTxdNxOOPyOxwmgaMB6YpOfu8/6DjNgQZjJZ/rsqKNzpK2HQPJKXgA/09zNZOi+G+O1+qW65ENd
594WwDvrvfwzEBo4HUZSQDgJOUzfpeMKtPD/1J9dg9x2oz8V40aLf3UiucNNNtnh89vEUi/3mLUy
xAG75qbz5FbHhsNiXmsafbMT6G5QejQT+b1VrKC2lvE3nCgg3owrDrjjrBiB/0a5bYZLoLjyx+9y
0ZhckswuYHUhrxmtVIuLkN0wM/ghsTWGL5RsxsZnjYIgs9cwUGgOlJ+AIwTgAuBpVDH4TwbeVCCf
twHcoQrEKf2hA3P+iTVdfSFlVY7fIOhwofnQwOj/Y5vx0eIJq3TqH1swNhUcP4Rs7Z7fE8qDjm6e
LeG7+UP+oahuzMTtk1louKm/s79p4imx89mtW6cWjynEAN4cV9Zxxwigc8TgwKeZ+O74d2AZjIer
eIqkw/C8zQBCw6c0vQX1q8KBK6ystPGVeCNrj0LciES0FzsGNFO6LbCMbh2mZ0yQyt6Todk3lxBt
yuxU2bZIfZVlHsh00GT0uvMmAk7WKCbs54X1kH3W++aV+067R11ayo5eYBCARWDTXAHV44muwRLy
9wFSzdPgvLk8mby2e/Pb+BxWO4NcGoXiu2SJiK72nv+E9whqxDH4MFuXhoNSXDyPZPSQSojXrrGm
gdnjoye9le2OFSr2fia5leJg89CdwvkrKvamcY9NpvdWOLqjjCPDOv2TrsViripWFiy+bFhjzWJI
O0JDays0/JQq7a3yhivnl7Sn5QdXY85j1SOZioBIlKdCtkcgiHkAa9EyB2qZDo1b9ZvoVp9YMq84
WqvYlQy3YSRq7Emzr/f99Egf3V96jlZulZzH+zi5BWbf2HPJhidgNMfNXUtwibB+as7odjBHlZtN
muMN1Zc2dfaAKITudraHq4ZK76zg/sk2vV8ChWtIQPpzHQ5usmtYGzjIauui9HS8NDFYwL8MqgEE
zx34DtxCk9PlJXN1Ko4KwX0nwYvMC3eMX1dPYCRRv5QPlqrEXU5vxALto/+53WTXjtM+++iO5mp5
3W61pQbS840CSYNRBPyPD/rsc0rGIM5uidsP9xQCoLHOP5LgJTgx/BpQYTWeGWFvQSFLBq9w1t8R
xKLavogGBzWPLNO0WsWkNSSxyy6Blsc9ygKl3JrUkgueBydSaXZB85YkF1gvcvuZlUeYU8wfmdqm
qOITf6jXPxhKbYXyL0qxR2RqH6PKk3qPHK8M2aL4EJLXEKOo1W2YruoydFuqLj+DMzztx+CWkc9F
gY7teYPNb4OTSOynaQ/DKIfwtgsnfd3CgTlEsbtgeN+gbAo2/DcFB3u8U/8UgLb7qJ7pa4yVD676
zH8ZO2Vv7PlYBO+xoY7AG3GMpPYXHlL1ser9pPJCrFNVujhi1bfLTImVUwXvrySB5nQe1DD/KyUl
8yElxIGTNk76METLrJ2APVjuXvPvXgHYQ/sm7gj9DGk7cE8jAI+f0uQF82LGP8lscPKdT4yD4Lqt
l1wTWxJhQNfFPbiNg9XLN95+EiFauOXKroUde3ZF8PIyMXKe++aF+TWnCVZ4oVZqa8qkUxo6JS/f
OGNtJ9Wf0DgkgxMBhWuoaBelHTFghsaTcRN4liAg2ppuU52lnYPJED5XknyK2fUxV4V9K1oGvGKD
AOWlaqg1SlRX/GUNtowsThSQE96cFyZYkebyEBI0BVrLjw9Y7TjyaxASvE2hoW5++u9cswPBKoz3
Zhv2B02/8Ql53cbjMcT8iLEPXjyxM5xUzjdlLUBNhgiS3ztyrhhzVzZJWL75oGiBLlKKdos1xUf/
zRVKO0sM0PPpPzwmM1kM8NhJJYS2VNs5DuXRdpNdUeuj7qoDa8I1jlZuiRVMGevCsgNAxZo2s0Oc
xTdR4qfn6oNPxnSf849cIDeDmBHDevTn5KOV0SQlex52JuL/NwNJgYNHHDv5XRhI52dq5uFKgDWX
l2XJf3WfJDjX2G1s4vtqR8lZ/vW4xQK/JK/SPUOMSy67YpcGttD71HRxsK+2kubkoqs/v5KWDfSC
aXU1r7kb9TvfTR9viI2zvfot69b0F4YezFUqPUwDerd61eg0vxMonpbqGz/4Cka7pjvALeAofpKn
IM6+qn21aMQB7mXzLVxdZ2iRskUiNx0JRzk+GvkmjbAA3arFITFwZXcgj2rpRZFXa5NgWynYav3o
tDEE12LbrT4b471TSHlUSeO+Lw+0eYVROKiRQw1WG6/mdCbvffcsHBhC0cg51qZWasIZsXKgoXcG
6BBv+2E3Rh/qaYU7I7wO25jhaUcMqSubSc/zWib2s3TU5tQpHsAK9KCwowt//jIEfl447yfcYlqn
84qXEafZUbLAQyNruWZ+MjgrRhxvJV3hu8E5iaWWaQ/6JVbWYkSKqZevkIx0X0hHeMRf22ZT4OMk
7+PAW9p0BnmQlnE/VWNfO6UAYapDEC5aMPqHMEWyLe8yu/ysJrdMFit4dKydixtrZqzpsfTEnuZd
/UHosIiVt46TNjxAyYToUeIeZ7giTb8Z+Dy8z+aTfcakK2OwsVodGZtM3U+I+Y/5V2afxdcMQBV+
t/097y99t2G0zAUrKxyJN4FwTqiRjdjHXrTZ10CkHb2kLSPKED5F4azxOWXP7B/wxTQXioneeQz5
obtq7HUrnM75UWqDFUyB7Hmb0luvf62Uq2gc2+lcmbuRiHQcN4N3rbzNZzjGcuWaOE3i33ka9/1p
tYNu2hDRbhCQbT6wEvDiS1XaDRHCysHIbT59zyPeLtzA8Tve045QTD7/EN9AcD7KOHrg6f1VfsSm
nYHz94QNi28hMNnyzKwLR2PTPMChCVRXqP3UfBGYFidkdk9sScUn3fDwQXXOQxF96hTe134JjET1
ZXRkZjiVQXAfA0+XKZS2r2OPDN1StWli+KmouMAVxc1kCl1NPlUDQ0Ra+MzR5g0VVK97q8iTdAfR
E7ObJ6aQIv3o+qnu5lOMzEWQsHMObF7oNbnXa9ktryNCwv5oMEVS3mqMeOYrNiilbqW/XQssUHl6
79DyBhXFmkA+ud883+XuPEevSPoYzo2eDD9fsZkBSZU9SzbNxJy4tFS8vRTvntILA19GPWhdiFsj
CwQWYvHVS+sAMl61k5QzFHIp/VSjfRMv32Il7Y35JUJkAX064xjDCeQhfgR/z2rHnt7pVF2w3Op4
J/WHEOgKKAkINSOKU+35GmfeTageMrTs7A/W6EAZFP6X8zTxyWqoSBjeY0v0Xx7FTo40khYUqpDM
RdsNFVskDB+mZ/ci2IMfxgRDYO2M/zzCsdkyYan6ZGUQMRDrbp46U7g3g8VQQPO6+ATVvjccjnum
zFK1yV6hv4d49zOMTRxRc5ZMGfyIdZvYleybnzY0iHHH+GK4q7/mhGwi8hjgh9v5pWONMyOCuFEd
WkT5RI+u1oqBm/kbH17IvWJ6y86swCB/QUMoYGb5oRtWCMCWLKWDmTgJqwXtm2rjOZ5Uttyvk0fP
6ONDYDSpbcvRg8WNV1AX7MOPWfjNkx0GOCucslu4SnBe/Og9lz0RtFWxlMTqO5pPOx6RUKSyR8iP
IED7DfwY9HW1a4pN8ljcvPH0X6sgg1dUc5xpuKQIdmEgbNkp82GOHs0TCv7ipqx5GvMVxfAKk8lc
1l3QB80HQwZCWw+zXc1XEtg/spOCZlCziKJOHQNkDVh5uGSw9rABxajTZKO1h/ieSzZHrh47KHq7
FfCf2xMR8ltzNd6fnyCIOYfJgPzGS/X9rEJbfDExYeTRpukf4SvjxNT5be+Dx7IBDLu+WZexRy3B
AmBqbxyxuw+nLcA5wuNviv6k2g7yC1fFWKigD8jWToo0O7Awtb/VrzWaJpM6jteL3podeiRiPeJz
nzjlC5+09KQDxugVlSKIckIvmQx0ndsnrn7UW8lRZRb4Ihcb6iPzt+stKdwkyVXG2fzQlGwkBMBo
TjV4encdlH3DYPQIzdfLMMEty7+C/8b5td0EK/U4DCotJ8tS+By7K4HoT2gozVrrXaM7hlg8mM5q
9sAqemtJGgfKD5j9VuB6VLpPr673nWiT+kP2QU95h4IBkScOiQV8MGdI32X9R9duq4LAbwjiEDrD
XaefzHRLzrJk0ICSzdJ8sbJXzQdPJPIzCiLalHbzFNB4hI/MsKkIa+1rynd1tKchRoNgDrcOCg1E
ZsODxk3Jn73qrU+tMAALYaVNAvxH0UHCIe8ev3T0HZSz6rsGKSUnMyeAY0RZTU1Ahfw8DKODLCJD
XEfT6QUq0NxrEbolUCu0Tt2Z+Ky35FM56O/9L0ikeOVNCx+PpgWq6hwoCE+OR7hfPUKFS9sd2Cqk
3O2pzVcbihAD+Fr4mbJNIzmzYo+FO+kXFUjsKXI2ANoJi4DvpfxtIHQwbIAk/ECR9sLKxnYM3npu
gUGlB4qlZzv7sjStZXrm+gNqPYENinAP24/K2EqyKzQvCgxY08lLS1M/K0Y+OIKy85E8Q8Lug/it
1gvobYk1Ff4M2dbhv0XsDuvC3EYStqPnRNsIxmKvrpV2JnwVP4StEC7VNZv5dbFaT871GguWRWJV
ULe0vhI6s8iJHXiZ+ZWA6fySYB2GG5Z4TBwVWVLQPyJ/DjbBQ3seeDmDYrO6lTM0+Gve7ZcsqHHX
iUe125fZlhwsvTqGft68GvFVyQjMxuHCzk3LIF6JWUj+ljUHw/REfEamndRd6Z+EbVwfP7tgZ3Qo
XL5S5U5/wb4XI4ov3onbIfknzinoT0J7JYAmFDdKZ+UlPAfjK5l2PV0mZMIuvgqYrQpfeu4Q0TPy
C58Kp2FY0q1/l58yQ2bkRDK+3sBooaNrfKLF25y9W5yPPZh91G1LQr5rV5Leg7vyLcSbOd1mqkOO
knBmo8b1Giuh581Mto2Qrt+f5BTIZGHBRa8vqWnJj/5V5dUNOtzOCvEspDWfzJPUXEd1V8l0u9FH
tkTxBACxLnbaaXOcOzfaY7Gdx2/hjG3ENe1esAYXfxTmBCtbvIGsCdOGc6MOXZFmXHDx3saJmfyK
LnZA2rA8Zp2t7MyEXUCQhj+OJMzhSfsVN1Zaeb26Hdtjn/tpvG3FTyXaqSvmwgD4A2olVzkHCRla
BwPeHJA6u9ZHeguCm0o0lMSUubQrkJr8VMrHAVgWC811HW+N9n1cBqEwtzPVluNd4in39o8ysv1c
GVwiGqOtSSx2tPlW0RlnGyGABrs2eqt7YDgfsJjoYlGngLzRytLm3w3t62luG/E1jpBve8ptEt3E
m4Hm8w2cc1l+xR8dT/5v8kCiaI+JNH+nX82XcYsLujQ5yeR2qSs323LR5eJVSTgPQQVEZu1xOCcN
jFssEF/4usJ1N8En4cG/6E+HoKEqvPL3q78hP4UouPCALOJjTYgJmkZzl+mOadr8RYY1m3EHhuIe
h8pJhOJfeQZ7oXrUhDXzAkFyRA5jpHIYlfMEjxwv/vSznhHEfKm0+KXT86HRlzCO4Ol4SJewPFbl
nW4YbKVZJ7/JywT0BJdI3hID0gLix4nfDW8FdQNkYH0jSq+wOaKnrx71/iPBeEjfy+VLLn2Jwh9U
kBQ2Xu9kVvoVBYtVt/IOkia3Fu/CmpOu+ILqIHOwMfCz0J0KdUfiSPNXB6kqtIPBquQ9nuz8+r1y
iapngJk7GAStMFmNF8nPjeo4FvyIbQ1tCDmg+lZjmoP0ibpbslaJ1/mUhCElMtwe0jBUewwA0JCP
UeWBQviMZpHdc9pLCYcEFoiobBuVwGUbG5gSr7hBdmbZ7XwJKVewIc+HEmfA14jOdfxlsBT2JybF
kebBYaOlIbgLy27JKrRTP15mRP3CbkZUO74W/ZmCdxzXQQeE+isNmxUy9PQY1ghav9k5SNlRyVqS
Hf791oEiUV1Cf9W8UndrEuxEm/qlsUO4AM2ZrBGzuirtRsW2GiBQIW8nSPbdYziP7PewqKUDWT38
GMF0tWHlg619x61rlO/F5GLtbpxMwelqSkoE5G4ReEPCVNNVvihvUN0J1Se1VWzBiR8QCx4kE1ML
qNZM3Bd1bG1NqMSCFwFGo+mXQBH1tYiI9KBpa+wIE9MBqsEghvazvrDvctPk+s5GG9EbcxwmZJ2t
XkeaNsLJwyOZgATEJLQJx/YvazY6ysEhvD7Vb2gaYbaJ/3oo0wluL8iMOjd9NPMGosAIjCYsDfvS
KOCTkDNoo95hZdS9U0HAqBzMAkxMsKKNwgWmAjNeaWXAk0SIbB64GTRCJhiknwi/IkwrZjHQigyH
taRg2lVbKUlfSwHaAm7ENPN+W1xnpCUDJZzyJsfki9qAUSwEwqcHKuvvVLeDZit8GDgGMxDbmL+y
THwShPY1wuCRbMBP42EgnJxvHHXyF6Oq1Q35R/qghkRcHSVYEDAsHx1p8ubUC+J3RfVZSalq16JT
GJeS9rm1uITtdXzhe9PoYtPPkRqdaGoGf4liO8YI7vfUupxKf5wuK3QXsQV2rSiLvDmszxzdYUpm
lk9nUnQb+UfQLlx+bkdJw2ItSBczIqrrl4zi931eufmVPoU0RsTWwbwck61pCSJecT47GyFsAuUZ
VlS5K1DJnMXQI00o+xYrh1KABCdBueuY05S7bARZRljUmV49vBBdJ2mPwTx18mssv5cmruvdY6S1
1qEvAQnguwu2Uftx6LbtUYuc9HnOESrBJM5tbIMx1i9JHyCMAp2W6rLSA/JRGH4U3PvVZiy96E4B
EdUXchzM2iWWA7hCIIA+/hClJahhjBmTtIjtlvwJZ4RoFwBLejV2ZAw67AF4evAcGXcayaYt7teQ
+hznCRNi/CDEonH2hRKt95Licn5iUFz+aRIy4qsg3SdozpVbPK8KYQWNVRB5EC4SpBacMT8FNUvT
kWEYjucielUiLx1PT91rVRIyIEwz4ceJGDJoHfvSFYc7j6dqvnJOSR+00U9SK+psPeMhJXgR4lcs
ayQu63qvR5s8IzPDb6pNiK4DHQ5towf/8LC6kJNWvj5v6kdFMKa6DIuF1y7yONMHHACwRlww5zWJ
K/2fih9g+wm7dm2+rmDWIyos3Sc+VLBhjDUlubLkYCMIS5c4dJwhaIBFi6ksbciT2adpa8mhBQyO
d1HP9GE3j8Rx7dX8irdC/au8Efl5b366lT2+ivvmpO3Gpa9CP42NG5t9QuqTlZzkN+WN3N0JW6f5
D96FiRxcXmpDhGeMVRNc/4YNO3eN5eknj8Ou4c//5+8akHp48j2OBWnBdZfAtVrkyZFwf/jgbwnE
Zn8HdovZACxoxZCXd/NtkT3mD9ApIDhI14VP7P0x+aL7Hs8mBGMUaW/sNyGK89jJTuUFl9UDE9P4
LU32oMPoqGn1FnieqxYttCRB85gWFuTi6ZY80fUyjPdnLO5IgrPR2IEoZYWd/Iki2DrFNXoTNNUl
XhvSS2PahunIope9QUgC3BePaHZ6w0sfvEVXbleb/pteAjuG2QQXcGqELpQiQXxj5q3tJ6aXysJF
Qhhozo8xdpot8jrAZpURDMXQBYB59XgeAuLiMoSb0oZXi0DHB5fzVSqZ7UcveWoBieHDEzm0LmML
foIPyFTv057XS446SQYbWeWhsxvEfskBVbdZHEqEXzzMnVV9Jp8Qe+hzaEZoi5Sn3UPTqGYX3AH0
iYE0s2njwgfiCgLNAM5lLsYBYMpMhSEUBYrLho69yF2j9Ma4A/XDZXlJBrSzhb8AHHOER4XdlYhi
R8kea5+VqC2f4flLt98V/oKhUCnAi0FwAuZnYmVBoYQNDKNGBE66j+JuZPqK9XQLY8cO8TsGvmCY
6wrklMqOES61GrMMVh+9an4xrtJpyCmeILAV1KB7goNeUFn0OyTxq9sKtBwBfLwX/8TPVrbEJV9m
+3xhabXte4OUqTtEs80nV1cuvsJQqpCHs0ByCAJwlb45rcBGeDfiVT/J6Jt/2Z3p+eCNM6KgkmI6
8jfNCzemEtGjypeOrRBBZ/km9RfMHiX4Rl4Pb2vcCjbHV8dT8U1vymhkwfSKK9hF8HjC0urB1PHF
spaS6b/rcP88IFHiCKBlzeILLkiheV3RxH2Jl+jIO4eSDd6zgq8jMd/Hgrw/FNqBMkvslwMQHgN1
EdrRrtnxfRLVQ/n5E2QeA9le87niyWRxGEBTMFVrIK8aysOOZ5nxWzNfBTwcNJ9bPI87+TM/SXcm
dowlcKdgRLFALpLL84CZh7YszAVggrWH3+kdqQtTK9CAqORhogO98fqAH2m5PE4TmqDJN4YfDARm
5QjoU70Xp4YYpC9UTenk1jwbqPivacOh4jyReYBFx4E/KSdl9QmxEO2P/oOTgvGST8dBemdWP125
EqX5Ghv7vH/Xo+PAWDW2UZ0byaVAL6t4Ib6CCg5OhLGcgNAiSgNq8e/V9PZQQou56hM6GYM1wVNW
6OE4Lru11BrfCjcoP6S/E1RHQVgHsARtIQZZeAwj/AdCQ2YMSxSeU4h2UlY5rRDawsDwM0TKUrMr
nUFi5+AG6t8Gf1JyLtVjTDKxcqMkbTsi3VheuslziJWAtl2Nd824PJ+7DLOBJ5XgKSO6AbaXsaZ+
8Vn8bHkfTwf+VLiH0LN4Xscq02A/ZENudJKh8abCyE53Wrq2ltqluAbaiYpkQtBhLh9ejlwh8Rhv
9MwbWS/ztTWclWa1oMHgGkFPqLV6kI17mByVZ0cq6E4I/GTBlLHuthvg9XILxAxYwaymQLTMn67C
347NIhzvKcizclvFO7lesnD5fQbHdBng1bEdsDwE1LzScG+WuFue43COLQ6eMLVnFX+GEjrGPtQb
u2VZVS2F+WciXVXxUfGrenFNWV1z+NMGuL0QHCh9tVbX3CrFn2OwrGAzdrZS+NP0qvXnGThQP2fZ
JcFLIHntR1oT+LMwsklpgCBT0Ra9KaQPE6eDe/7KVwVfVY9GeulD3wgDIGG6R1JlCVM5UPFNFcEz
HovHxB4yO5Qr14jcZ+mXyZEJsq6+6f1plHedYGEw0/2gX8DW6LB0OQNTbNxP2XBBWZPu/6FJZdL5
zKJXHWoOz8RZEIgwxq2v2qnBlvtjJh69Cq4FbXsa42/mZFAmZ9ISVBf/lby7B286GDJVFJYMOdwU
4EgYMMwJkCb1v8p1Zb7qMI71Bp8dpBYgWNwBngtLpI6OMUjigUl23F+FWzwe1MEHnooNBgnDIR/8
sn+XyXK48kjU86MoNCsNbgbfY6AKcXlWVjiS7YSODJ+F7jQg7IZdTNRjtVTE51S5hbI7wtD4iNz0
pY5+9HMNFge4zcpqKSYMskd4SHEhSC6GfmGb5KWN6i0Nf9vhHn/IygmWINswahfh3scOGw/YzNeT
mc9mUF3peVIXiisownTuiwsaWwbBCEoBCxtH3M7FcqIFr/IVfl/0hT6e+Vu1Q76ITQ6aQdSrF0U8
oCM152NFWPhRfGGW2n2KcGyezqIZx2vC9NHY3cN9wbT4QQojs4xOcnTuXP2CzblNVCfPPnMwRqOe
mG4FiCnzZqi/GrLnGINQ6dVcnLe0O0zRqYMFWusOh7o2HzgLCkqQfPGAFfMNAyMOADoj5YKxRwh/
ColugVRkX5S7S6VtWwTRD2xE8ISjm6Mllo8JbUfoLHtlsx/hYUEGzYuXfNxObPnUjq3srlBWtTZS
F2x8itHOOcOXIGAPoHQC2EyYVa7VkEYeRRY7tnzIjAtFUqgcYWSsJigq1msO+Y5dv2C6vB4Fn7ru
KVhxsqNdC3UHYJ5zs+J80HGy6M96+F7Cp0CwD6Vz+kfSeS2njgRh+IWWKhSQxK2yRA4G7BsV2AaB
UATFp99vfIq11wdjUJjp6en+gzXdd4/luMQnGJUufKADfSdVPisK7WRZcyn+qhuQNyRs96XCHhZV
qTQA+BnhpVTMi2Z514WASXyaZgEImQd97fQvabD5VEhdZC6cOviq3kEyhVseRz5b1XvpcdJAHYHS
UUVhhyr2ae2BNIhmJ7VelD5e4xU4EhjW4y/jtcwHMI8eITdqD3myqfK5aI6WdqTb4Cul3H8X4Pm8
vmORchOaJTHN4rME/FLG8qW6kOe1qQeaC2xWAZge1cMB8QLrhVvuEABsaAe/jo4yF3FS4BaIAAi+
SyhzPe1y5ADO6Cco/ZhaPb/JXofELJa/UQgaFdgZV0na122gAtVM3Y60KUfK3IDvhm/1CzYYmN1M
FkyiBkPAMS3C2+ypUbugDd9oFGww0fPrbgX2A5CrauwqVTalb9CYDZbPL2SboAazuRnh+bKlVa+O
9yS/JMJQ81mbVbXAaRWtlnxR32CS6XAbXue2+7qJNj941WQ3xaQexbdkN+i+fIXDr8a0nLPR8zeB
bf08FI9fteKGf/VEqvE0Iv3e8l8vkRTeCmAwlNALRys9hcj+jADyyDBT6KmzdrxRkFfpMowhMscg
/R4H8B2pqAveGFX+hOZQ7rIz6PR5/MGAp57QdR5Nsfa+UhDw0J1KXVbZlpysEHgC9nMUDqrYokvK
zuipMJcQW1NAMKGENxEqggrLqK3SMv0cPxedzjCmZICuOVmdL99B/TXXaXCNKTCIv9TZMfX1ussU
r9Jlt4L6VsefYza304ZF6TV/jadWrpAXIQ56I+la59VRQJFYHvr4c2i4JW6MG/FkMdDOHmXb2xM3
RMOJ5I+WBY0FnMhb2/RHe2NDG1fVvh7JOimdAnCe4T5JQu6lU6FM52bg6BMPMgW1EnToWPwNNA1A
Zk4fXideBzV3QpxgqYSI1gYE3r7aJXmQ6+Ej9juoF2X3c0Mn59LfAKg2iytLfIrgPSZq7aIECNyJ
dwcvn1gGFLzmClSCdf6N3lPXBjlWn0JhU/t6v77yP9WUZ3q5a4uKxmIhWlRZu8gnK3p1vIfC7q/Q
rFfj0gks00WtfHDamTxDgq8gLTKqI2uV/pi1NQrmwAPx1ShsSoXyRX94XA/2MC81aJXzow04rFG7
aYx5VcwHQBJ62E7IktDfkbY0RyFC9J7az6Oa4u7x2W30dnPTdGgvwF9vV4ReKTrhQKMN3/oNi+lP
kU5hww3hBhxQYpfR55jKxdAJ0krQT/ePjsrtLEeEBQ4koSuyOccOEgV0E2Spi8RVio5uI1ebtorE
4ZVIM4y4F32UkSkvFFalV4yQHbxbbL9jWofjZt2VNCypW2VoidQjGYN10OwTvNBbgJ236+u1S4fv
lHfq21+1O2T41vBX9+mmYNkWGVDIoAcTzR4gJeDGoM71r3H0OSGlg6MqMqpkJtHYedfsWP347k9j
nxZxry24an9CN07zEV2G8xSVP0/5pXWQONF0/2797o74SeFTky3wa++sKPcT9zbMJ+1nJzTL85U8
xa7JUmRXKlyEXBCp5k/eWRFqlzbddLGfFz5lARlJPTwOLHmwd7gEg6icutplR5N+Z43pDp5TtulA
pRpgvPSpc2n73Gx4V+og5gsXa/LNXg9v0IBl3y4QpBR6UZ8GHScnBUyNASpKlQ2bNC+dDVcSjc6h
USl1QpKLAQceeLJ6KXAWGA1Z4Wp0f9SEAnh2wsybceLndEgezMA0YM/8YG9brcdIZPz0wbh102yB
OxJ5OOver4qsg8ayRI3dplpOkQMlH4tK9n20Jxd9OOSeRIXUrcG9y+lGiv3eDJvXyAxjyiLXPjlL
iNlAGzbsofpQqg8JmtdtRziiptKoyxbCmNT6tCYVkto0lOnO0SsBjpXN6JZRIQLogfU3Hrag5d8Y
OBYIv9HeD9hkjNGxxYcKbGX7rWVE6NWjOlc0eqHxMPsf9ltjJ0J1bMK0Xb/ZOzyWQEH6BwA9Nt9+
xwoPGsogLQamz5Eg2o2E3oRRzMZRXz5Yd6rE5j8Kl5R1mt9mQcGnzpHqnSfEnpzd81h2nhulxYbw
0BVbCqsDiVqebUZP2ov4j3rFhpKOi5ykn+8GNvRPh1pXhbxngTRq4T2/QJl+vHbipeLfwubgn3j2
E43wdpXaPFzxJd5GiHmKv6MwyjPZ5umkNoXVp/PaUeh1gH+4EwtwviXzlduYRPJHD+ff4+0JwXaZ
+i4tzdd+UJA8z+f34BYIHzPxPeFf4ud7MISV8E3QvUmYImebi6+58idbnwYlDwnJ80koI2c/9WiT
nmlvorqylTgGcY6Ji9ooZS7BNBNstX8CuJT2hPhqhSsIaz2l8t83lD6njrwBZsWB4q34SGEEeEN/
/QZBMT3dAn0xeBKGeRPcntHP54IkDLmCi4VLN+8NRNJFMIDJhlqIN7Ga85Qyozj07jrxONx5vEwD
WnXo+iPuLgAm76UQ9Qe2M3utSrdckxDyi6Vsw/xxJZbmNetf8lkiOEq50gHoUdJmrgNqClwiZFg4
c4rxYR7QzcETBLtzH71CrsrgqK6MijwiJuiE3ZfPgDS6DYV0/zOIvBTZsWqeBQ8QmVwgFHCDYlN5
iPa60xUIhuAZPNAtEz4T0PECikxC2AExXtYdBPCEHGzL93+jB2AchgIlwnKpS/UNS4bfvgwjlksx
FLgjVPVrGmZ+u3qtC4qNjjheigFudyjXqkvfOQ9Y5MfcRfGVBA98GLn5OPxCifZrV3gvUDpes1mz
2ByENJGgK9M+9RSvDMTlUhwyXG53xa3oQ9KQgJMTGS+7OVeyAaCTJqCxcxK6xPAJ8TwQ960nuDIM
GMw9KsQQsggHjAohpE+PHWnoGMAFo2eABcn/WUQ4Rwqabs+fs9xiEYbCQihmTwWOkRlQMs5BoHC/
80B7WimWjg2869Hh5jX4Gd6wJMgDzEAmjLCUyzC2i606r5GirtxnQCdKC2F5c0+Q5QvUI+7xXoah
BdQdIeURiBELX3/TUKNNUf0mHcHbQUesWnxHpiWAmtP6eEMQp9kYziNPg4kPVvEtzZDypNiCWDWy
/TC9dngEcjmZpQxBbh7qtym2Aw+Kw38DDioH0QA5Vh+53C3zG3oDVwmZFBRGxg5gZoYL272wYOwL
3W82CygV9iB0tdOI0DD981HgWQ8Fh3l9vV1iaKdfjLSvpjPLnTonNjgQqpjWwvRAxAiapn9xg8IP
MQLcGhMTOdS/+SUk78Z4AE2jsxy21zjAk4elzwYFEtwgyMv8TqjlwY5EQg/UIOR0VIvEUDc8lWJu
EegnQa0Qz/ZXFVW+DGY9DHWHhpMDoR4Cot/wAjE3+CS+CKO0CNuQjIPMlNtCaES5G317IVXd+wCl
OGYRAQR7FYcTPjvjKog3jrz3PvLGgiNXBPKVt3UR3+PQqmB8gJmjobelcjC3peoVf9cxC94o/gnv
F3EOcIP+VAPdaSDiLzELhaqM6atdqfEWc/qzIQcnzo/3xAVFXIInB50h/yIEYMb86xmge6uGrzNi
tgi3aaG4FPr33/uLC8EIEWNEQWqqwdsZrSV7nKCamI0WcG7ypbhG4vqR25BpsA8XRx15QqTwzd+K
iwgJYD5GFo4Syurvyrv3bXkuGLbiOfEGD/4vToX+09/dwRWDGOxOeLm4P+JghDEQOozCVkZYqRne
m5NCdOzKUc85SyEogdYh+3t8V6IzFiR3L2bHjKuUgR6QED8cfwljguisMBLFA/Y5AWzEK5hbaCgi
qkgLCJdMLooYQHw0z1JbJFL0yOD8SSqK2RLSvRC+HsJJR7wRgu2CxcwDDRYxzdgA4WaASjKcq79B
Lmae8DcQLxAP4Etk+rRYALz8CEWeeH6jCymcYwIh8vSYx7gZoW+EjNEIS5I/S6m/T5uiCSIOmqL+
Uijv8Bv+zVCjJMER1syvv2OOFuLdBNWYdyAv99GGFMcsTGUoqnAhBCs7RRMIJSV0dkreTwg9lchB
CXs5oYpE3OffLF2pAG0JJRlByhbmK8KRjHgJ8lmEfjgX/55mb8aUBUAqYWkufgcYmeGPyPwfmVuc
LheRaaivcD/hVhdg5dlb/w1axk19buZUp1Lrjq5n5OVmZxsIgohBZTA0KsZ2FWjccpAPLAgMCxQo
ObvbVf6iVIg6DDxzMQ7oXQlPn+iMastPSf0JPgQXSujPoHcl7I0E9JsL9+/2cSsmP39kdYxLhKo9
d+tHXGVxxXh/dD3voqU1WT3+xoaY/+LwRVQRJ/N3xcVd+5OhAnI+Rs9TPB7EIAYWvN7w77YCuQ+F
itLfUPL66ZpS1O1KQRNJISonQoYfhPeUtp/3d9t6obgqJiwWRvDw/oIGxdf3XOuJGQSD4OYTRhpU
SMU8ElKmQndDDqcrcYkzNJ7+HSXHydLLjGedf8+RNRYTD08zD/TNtvVSoPQT1DKe7j4KUFQJ7uHU
1V0xQ8XHyGGEdldq65Q6mRIMVXE2Qjp0jOopJ0h7sv4LRpyq+FAxCHOmAiOI+9GLDxcxT+OWincU
txFFmJIQpxFkVMF8x2eMo2Ivz3EXXF+xbhSw32LikjhUgDJL1Gn/zknE82JOc+zOU3LYSJXz6GbS
SuhajT300f4mp5g0YiiI79V3jNrVk+tDIAygbgYTF9Du311k+5kvq6CZw0jkGX4okL1DhDAU539b
Ct0dxtqc0odweRPCWeL8hIOPHCKhisIiIzGbDydxjOK1gNu5Mhw3gHFCoRxi2kUYEeGIDEgUSMGG
cOU4Xe4vTzG82rD4Vrhg0XnsRb9AMZ0fKglzws/fi4uAeSKO7eZPmBoEW1fI/kxdxRbnMnbElBk7
7ZIu3prOzlaxUXUkuxGCgXSAkOtDTVZcVI2LKZYVGDziSotr+Rf5RLwY+fLXK9SF2BHjv0a4bUps
EXZHCtHiyUAQN+/GRwl5GXR0kX5J0aHB/JkPF3NWDL73fAgqlHPe/r+Fe4JyUIJ5tJAzeHn3EDjd
+rlCrce/a+tupvill2GHXm5eonxh6/QIdwnYBmjosT3cgT3A/UYx38LHezKyexIYqyWUxbCv47eV
2aiQQhdztFws06VJ9S/b1Z03wqlnp49mytSVwG6sBuBRPpWgaOyj2lmC+k8hNluqMwRSTMEsKEPF
rnPnqQih0QucIFhG7pOi5w4UAdklqgC5k6C9+BllyCXOX9QwEksD8O5WI3vc7fMv+L1lu52q1jDv
7jakxPa3p+79kRduAIwDSWsnRiK/QknRTMImciMJ6ZycFZK9xRy9m35pHFqq0BayTXcqqaaeWioV
TGd8gOoKpeP9QwPhjmkKWqtgZFGLxAUeQGPQnt/oSVKcnZC99WftOoHB38CtijyDF4jeXvZavJZS
fZLgGcEtV5+hWiMw3c3GmZd29ik/KICFkWg660bwVACVoUhD6WwJTaySlkgbZDSGzPbGwCoiWkIm
VI6FGkqnCXWtZj45of5MPaX7iLzX1BBc4oKS7WAtvnpHJzE88Re3DX+khfn2JaEHMKKRSVhAJDGC
MCQtaO8aCSGUeAdlC1kHobdP48XWERCkVq2xz0dbeGqiVyd998kRtlaO6bJ4k57iAhONOTPdNShv
vuaSPFcjpyv2rTVokQnFF9Xy00T3p6bNEREGB/uOAZUDLVfzWm2WnOur8o0ngs1UJkB5tNG7U3OD
/YGaZY5Rn2BV8B2FZAk4qAYRuPZ01Snm8T7K1zQ+HpiFUsulp4ZuNbuwm6N6DfKKry1/Vp20ntKy
N5J/Gra66EyFgAOaKZ4g6qlJKai6U9RS9bPOdi4vL9n3CNo1dar4BjwZh9s2nOwrThL1shKoCWHq
6Y3e+Op2UBbuNlZiAoswtbHLRYVysqlYArZ1R32eyjFoD8ggCFblMPmApKlf6N/rsEdR/a5m0fsK
UoDFW498FFFZQot6Udfu5KfQ5igU1xslEOwlJJofTCgH9RrlZxqvSUkQpBOqiW1ykpCFoScAPKZB
JNcF/kKjO9mMoTPwgbfPrqGJDDbLALKOhnMBGAPILl3rwS7u3xTiJuuhXqCmVc1quh1mfgHYFllv
CfkYYxJK2byRXLl2Y3wWJtgKlMdJs6fcrL9Wuoqnhpu2P/TE7mijAwKKYdsCZtrRpAd0INR26Lqg
4QITrS9o+JzZn+Xz4cX20JLvqw3wSMBpbF8VdP3Jb2BADNA/eCvaiMkd2Kbdmk3jaFtsid/LyCoa
fKdR9UOwmjZfQ7KQcYIlVjhIC8HspWJcgPqgTmqSG8Ejxn8ZwSdKyGzC2GYo/muqWwmNKarjxlYe
LjafxDF0mUif4tsvJZzyUtdrLuNxglX1kRoTOje6Q/UVWymw2KWHH060xemIaiy/gMJBcZZsk2aj
IralKOMAE5HwxR4lFtF8fd1spOgKGgEDwP5v0+7TSgbx+bCj7aQJqMrm6urpTT6f3uMx+6Hl3Zbe
Nf4AT7DZGPggUI21bzSMOboNXKHpw5m+8QbhXfhUXlVwworKHg+xIDhvz8WPrzW/OIY/tNljNLLf
t98ez9WsBCVTWDfOP2s3D9pucQIo9u1MRcqGNr9yp2PW8ArICG9UEJvG1JHSeGKkKrGgN3Ry4AOB
VInReqgeb/ic4aj8qBKqYpm6Sfr59elNq9qpE5yE4O7kFR4bmoGWA2QmKr0N5WQZud8qRfZReUQ0
Ng93l52o3P6+dDDABalvBCbohqOzMWzHgAbGyR5kQbyh4hzxdneKoolNazqqcE3MO+tNBEKfKLF/
KOiOwShGSspyFcabLL0UyYwu7PmHit27NbzXezY+4pSjpl6yMwAZyz6V/4mHKcNI7D0MekSJI19E
b3N5Q3WsIqHywcZgsQJAN9lJnETBhh0MiDgXYLfl7qCli9lLPfMyYkaWb6vf25j1RAcgG5axiSMQ
v8/MAxfkR1R+35htgbGkhsziWvJxtyKY5Su65pKoLmaLXUeacn/vwPDG5vUxeL05o8SafUgwEt7k
yVTUm3wwHw7GZCOLP99kzgz0Mh5BJsX/O3QcKq/kudoSssWhXAFMntBhRzgET9XWbrb1cXjYBtRC
dP9O2oUipubTvEIbwHBATwAJ0LHIykXfY0ypHxRgjCoN26ZhQxNVY5d+nN3QMnl+Qb7Tw/5II2F6
w3wJzk5dMqrsjdTtG+oyNED0r5pdQH+sAVlAwIwK+Acfb46vaIPsyVoc+zTCsC+sxqdheFlhrYdU
lVP1LNMVn9ZIKCF5Tr+iJSzPKfICes7GmEGw1D9WbeEod+FyXHzgGOClO+SQEgL245zKpgKtUTIH
gIagMLwx5FnnNb8bIG9g8p3o6oJQs2bqUVUD+jL0pceFI9XBjYruIhEyMCB402EO1/RhipvY9Jth
IcH5DMEzGy+/gbGxzgV+VJRQewjRZrHU4JpE4W2vEa2apfIRm5au0UQGnLB50KuJTWkxYbhtb5H5
NM/w88y8AWjocy30MP2pbm6LTZYZVQsuOYsDTSMkTU7U7bPUhp4elnhwRjbYTkxm/PRu0UulEp5Q
zA9ql167CzqZFc8szvpXAfHio+ZdRmY2WUTzafbd4vYABgzCt1UdAMAqHvH5YRkBgFcIDZb6M4Ty
6bbOqN3ndLpVrowtMVvqXW5XkLas0QbxkgCtCQn99mi2f15iYj0xcE2h8FvBkn5PmHn0xCBT3k2/
pAHNmWfnAMSDs8E9ADRVU74ZweWazNv1A4wAIn1sXcS1rr5mxYYwDnfZOVBpdWdQymi/VtYVt7lv
yhIDOqUgClDqRGFXsvHjAE/ahl8ol+Cd1JF9sbJUNgWw8UFTvLuKPYO+Y2tUIsRCj7mimerF/Un6
ZLxHFqAVyVo2LMPOa8+8RrFAnz/IwnHlKmzGR04t9OUxHCM69G8b+wsiPbIkn8yOKe0gF21VR6lE
rqQYweKEbUoO/R0KyVigG0LEuN7zt71asMEY3PsSVEKXftJ0/om9Ij/LoE/1eYLCKrvMwW+m4U+b
Q+rfbKDWA/lTFi3gzMjq6NUN8/fHjCYSQUu4BP4oa8I3Qu8F8EtyFsqS8RwEtPQ+NF9vYFwxpvUG
erhb0pFyNPOF7Q0ngauJA8bs5wHdclf3hy5GOkUAgbo4bAr3/UE7j9jZTJai2cWOIRYRi7dTUV5H
smQ2fPLpn5RpAcckO2zR7J65skogNKhIIJghCytAvgqoDGzh8am+24ab2NoLq2ncjgVTlRq2UFai
tgt7E0klcgYV2OykBY2i72I0b7CbAxefIRrlZZMl0SimHkUqRC8DxQGzMsNXUMpmZ3223/pHXHqa
Td2W2X+iK79KaUXgAQ44BIS4Ht57WksWBWRorGRWCJpp4a27Jm/YvYniFDLyzDUyI9vou3OcUP1O
n246Mre/Bk5k7AVJnDxpecv36FAY3GjwYGY7fyz1R/iya3t4bW/7+fv6BG0BpegqG8Fg6bGlDD7Z
OR0fZFfoqKxhk7X7trG6r2c1p6swPkVoWbjpZ0pCQDkrboL8WM4EER/o1HpM0+ABZB5hXcESIdmA
7gfeH/tEAsK9Fc2fUL6AHaBBCEI3l8ICIA0SlPvHKcsWw0WGcvERW5M52vnGRodxhFmEM+AzYudn
hUpP5SKwowsptRaJFMlUS3jcSDcJhyDiVGGBpp58bkBcC/V4Y4O7wDQgk2azdTxZp7B8bfW3pezt
D9aJNijwWBP+e/ijQHOw0hKVeJAgcK3BVKK9aPTO+zQxEa83rkgVIVVBiUMAUlkl5NT8BNtNFRwK
hfC3JLAbSBRTp8k4/ll+wE8N0DI8qB9UsPB4InVzaNQ/f698aD/Lfscg/IUwRowFDKBNjNM+WZjP
FNbgKk5svo9nvZmsDOkCkEBM4JFY0AcqS3a6/5x/JpRvnBGImjmNuadDa9GJl5Llf2oGWBAC4HtJ
hNNkdAsoFIUs/BBtxXvWF12M/Om6Xo2ITGgamDmYJXZJ8wHUFXv0MNnTvqRvu4ZOPdLwwWs2DAFB
Ojrs+gtg1iDZJ0GROXAeJocHW2laOohlbIqvHpqr4D7oXrl+rR4hGDpw0u+vV23W6wagML4sQpIS
dWqoZD/gdtcCLfS+xOup7qOLhH5FQ0GOYgLC/Y+9Fu2SJGjoFCVzGKkjEIwDABVgdKfOLvbd1AdM
BKQibGS2y8q3tjkNSP0Xb39wjS/2CMw/m+YzltjPD3VWJ4IhQyVZFL3wZjhnI/ctmxkMz/bw8uLP
t+FHyTEtD9OIazZLhhXtlJQkGtqMh9DKgJgduCr5C7nGabec6F5hUyTZgt2EVS7sYu8XqIswPb5b
fBtTGz0cFQO1T9q59QXRhJZ0zhPmY4wmzBl0mDaBtAJTrxSAXXLy6Av7ouETXyKaSZQSrc7NDwbW
dvEc0omnfhuoovVBfOwV0pGwO050NJmwHlzhlDC4BeNDOsBSfhSOQRosW/ev7DLZpPv75zBY3KqS
RuIZDMAyUL5Y+W7OY6df2l9QScpi4oxB7CNOhFWNFvT9UtdscDm1Hkgsfvh4AD9CDCtzIM3DmIPg
N9b9fFhCKVHBC5/Lz3JF6kCQzaKt9ECSAp0x6ynNQgXgx5SSyFxZo5xBEK2+DHhP4AnZGDy6F7EV
xDq9oNFn5tXJnuyZUS9a/bEvIDDpRr7MDxXJa8s+0waOAgpnrOK+ixwRfO0jGJe0MDPT2Ck0Ow6Q
PgX3C1zjy2kFDNguBkdI/6wnmVeiEeVq6uGGMIpkL0M2nj9cXGDfSu/c++Vkk8TOXZ0r8uK2Fqoa
2GS//PaxfUP7USzryIn3lBfenvE99fqnC34yxu1uH530EBoM81IHCk198DTe43czA+lb4ycEYwAY
J5tuNM/ZE8fzGK4MtiTxqlvB6RYYNDSyUFSielF9585olgvbtRMa+si6AvtAqi+1ZvXZgMHIihJv
x0hCIKhDh/ChoKwOjdp5MkrLYMazR8DHcDZ6m0ssUAR4XgGBV5cGKpSgM8AejbcoMQH8jsP3LyCQ
5xf7HKBW0zX6DJCZUHjVrAb7CopaF4AUGDtmyH0MVj2/fwKQpzIjIO7Q/UvYiT2bQp4EKxvESK+D
jlgj+YcR7AdsfBF82PAgPL2ltUAZaJ5so4pu3HSHkHs6CRuNrI/6CcJq5SNUJxtDXvEeBbEc25uf
vxCrrKYsKArsK2hqPsBPTiP+aug7utompZDnUckehOHM2wX78XvbXYmu8BD28CjwdURiNJruAE6m
3CCEQUkhFHI79E/GkkeIR3Hose4CXXRgfYTZIRzINjPOCIh0xjcMTuZOOIKhzLRR/Bj6D5aCpraq
MWJZQ5VKibyDmYPotFS7djNfCzJyQ3ZdR3W/HVDTBHx4N0Xyb8bXVjGpbUY/ENP4T0WeE+H/FkrT
gOUc5aKtsmUzTnKWoEZWPe1bwPZYgrIYXYT0qGGP49nIWJ9e8VcrHY16B869baG2LFAZAW1U9eF7
OgddAxhK9qGJUcyxIADCUtqTQ+HBZVcHwoFG7qDRqztNEMJMgPH5IiWppXWOahc4PHIIb9yt0Sh0
dhhLtzPVfn0/LypCtQ8nq93xrnC6TVkLPl47jxSra0k1Yt2OSlthP1Ze4y3+OwgzmvHZkOYSFAPK
K631ZIusOeMgP40rv7VLdO7rT7ibNHx+KdPUduHn2rxMHIjJNzyfAFNou0eFILOhIML9OErwyjpv
vNYtsuLCj5Sl3IaS4aJlnacrAlY0b/y1TvM8+VEjc7DAwUDpKlitAUaQHimLDpoJVV4XWZk1aPs6
SL85YZe9gWHLpBsuAsQ2tV4n02j23+37CTisP5h363Ps1j9smAlEGmWVAAlaIHR/iAcIBl8UAgw2
8qSl7OZASToU2Pht0LqT3nTKVTt7ewrlo1W3iDc9UC3iuuYyo0TQUq0GtO76bfmvndgAsfQ7xswQ
4GhHVkmqXehewCpBXyBo9KOJ3fT7F7mRtnR68+b25oYSoWpK2F4csQt2ukXnSc4rwJcGCoWg7poJ
fO+wWRThruoCiW34sUO43Mu+0jKcYl9DVk7swGmYdp59RXZkzY7NcDALZhwdUYoBNgWrDN229+xK
t2xv46TQhvjwYJde7nCodTKv5UOP2EOiN+ET+ZD8+H16LVB8ctX1fQL+z35QoV/c2ZolniHsJGzk
Vh4b8NDHO1kD0FkLE96P90dlJd8PVP28a+Y9FuhB8H4vP/6ACgH5FYN3i2QMiAPqcTLYa6/c37Wf
fM2qAI7pknkvJIlAT8xup7T22eLxfrKjIA0vZEDr4z1ZsSm4uVAbcG04Qn8lkuXuo/UBjarqKtpe
QTYCW1BtyE6fE+SQLCrrqPltUvAnxxxQKj6DX2juYFuEL8I0nNrsdnL1I3zBveSkmNayC/9i8ske
ZZN9kSoDENjpn1dBenWpUWEXjGgCoiQZTfrJFZHjYgUMrQhDqmaqQF1ABoJz99VimwMwNwuJrPLT
1dMwFliIKShA63XhkvagU1zqrbu8CKvOKXdU/CirRsu7C4W2N3foXkBHh2dDSyUEFnwBscBLEAUA
xo7TVAHVLWZvQGCy3t9Awlm/ufN0VZMj2Pafnn2mmx/hdDDHnx+U+QA8mDmXcgZTJ9mxKb2714fH
yj/e5jhyT+EPeZDXoS9bOYqS7R7ttwmFwoBkh840HLYb+D3PJbl3aAhSbqAUBtFAsuD93l2WAPqi
Qs3wTrJJ0ZhU7vnLB3JmmPJZZWLZeAzRFUNnchmjh5B4DCVyK2qIPfMydmR/ijI5nBsQMy8fDXZl
z6blAdffh1FEcekB3XLB+6W9L8EvjjEb3suLB/kPJgJuHY5pBlOAyrynoNLFH5SLv4C3QW4CCdbb
AJPs17rejcAG268ZziH+8I06TPiMvyvbfjnojCIupqWzol/3xMQVlw2mtObj/SdqWgCzUtwLKcgL
XaobeqBus2QQQjYvF8YJjJHiGKwfWu8OH//dxu10alRxQzjX7KmlWwbfDRuRewsAMEvTv6+7hUbr
32/o4FjvGQktyvr3RXEcsWBYIyfxEvBGamejKT9DgHoJDP8ibGgEsoBZPRXKm2yPqOsBzsF7bi4e
9wPlKKdzO+xDa6fB4e89p1wX3Ga3mQw+pt4wv2wBqLrR2HHI6Hj0PCRXfB/oSP77El3Jf49ujujq
8t8rxKsi7w4XzhM/SnQTJbez82Uz7+x0mS87pO6MsLOFfyiOmXxHy84U/3dhFfCDbpLo25UtrVC4
WLRs8diT8p79QUC+/lqoRVDzD/H+onfenm8+H4h75yHfKu57P3YQPnZUSzuwz6P/ploUg+gqogLt
Ig3O9wePJ5ADylxUwM3fkfMrXbDEsOji2vDvLJZslgsKfHToXubXyggpK5iSzUYVPAOXwW25htWc
fQh7mQYJIyvONi03hKwLxaIh7AIYk3iUvJ7eHWX4ENgrhV6aevn2UdipcLNQfOUyTDwcOSmTW6Qg
3OeO1R4cKWPgCJvUeoN4Y3MAxk89jn3tIs8Sm6K0hc6PSd7DV4Va6dOjPA5sHQSpxcrK3/XB2yJU
AmMC8LZDDRNBCf1TwCRFMZ9SlfsPACkQl9hts5AWh8e5683eRXXbre3j+rdBDAVoojXlsf5Fz4Zr
BaPOEg1anBe5o1GIV6klvmgHzdrFBLfBxNFnNHNp6Go8f5m4L/NCFuTcNpTAPmjpfhS7fJMhet/s
MAMRLs3uKnEu+xUiTW69uZsrflrF1mXVgC4SsDjREy+3YhyK5nTkiWcHG/6jrfLhwkMRoir3mFqb
CQDi77YN5u/v7/fxW8wmHKgtFA6sX0SXrBuXmfnM5U45I/GLhCn4+zTX1DB4aCanLu5Dx80XL6Pn
wlAQ9wc/aPOiOheSA5M6DI8a0ft/D8rfyKKLoSyGdutAJrf/oTgaHP2KOdYAf0MdgDGvo3M9Y28J
/RCZLFuMduzuHDTzGev/5oCYB8IE720P340rpmzpUMvCIxyw4AkeMAZ/QgcewTQLIXCLDZP1DIw/
1FbktUy8f/P1HQB9OxPzt8Uauuw2W1fMj+d6IQBdDaq9zVz8VAXp8g1gA2NjEBECDhMtjMVkZfDd
WCiAMpTV+1v9Ur+yE7AG2SfnH2+onkObhiCsYPRzIPZXwehbgCXG1usgwHjiWogQ8C82UE9WuhnS
hZSLMLeMiAKGl+3FpTr11iw3F5eXdUHHxLzNJu5qdbng4fMbc2dphnKd94q/37+sVUDz5++2Ps0j
ZHl7zhaZOwdPj5zRYDtZEGwhl5lnlll0ZzUqWv8eAvYp2xpQ1pEXAVJ9LntbD6fXkaeHjcMate+c
6iDSXvGQQUqq7hOQaG+TwbkSZu0dr+rE4AnLTbXTZ9Uq/hbgCcXO7IcrhhTKNOgWPC9IJATsAQjS
RqB+/gvWfF8gSG8GYmCRjvK4EAA9qoN4tAW0ivpQBv409QV2aOxBVQeoom1qx9iwTcCMFVQLMRKM
kROvO1s8kOkjIqMfSjtfxOv7LN1iQjIBOoji/Dn+iJyJHcPA77H0ecwnO9yvDzL2ErczYB0q141i
JQc+mm1YAVYYzL+lr+J1fUi3FDumu9uZfsWmvsKem/MU6yz67gTYMXrP1uNUnOrwQIFNW96QjZ5R
T1GXPkbZMxmLGKu5Iw9sH9APxY/YE9Gctvewq2q/LzwcuwtcDaaODvzTsBC/BKoApgfJe8RYnmRt
4CComwq1nZa82B9gigrJfxnoNWoxRxruVEC2Y/RfzP7nDvgnSKeYFWAAyR/YufdYlR9jACkWNlIp
FYnnTDYohdDMtlFfWXb+/emqlV08Q7ZB+F+cqC7cCXyH175HzL0xYwbjDzJVyWelmdLBOGXb5Zj7
tteoH6BD6lAzuANzb+145IwVCyFzWHrYzdNcohly4zRcfpB0q6Q8Q5GGPgLjhWFESW79z+zmF20m
fRlTVdmqe2Ub1welQFTMNr4nnvjJReOENMXSmPH2JfVLFqGGvMhKZhwYhsCpOdlKQqCqJQH/GSFR
s9bm4x2uODgdTRf33OT1lsGG8ud5peyArw+GRYlVouGLMBOyjd18NLa2DdwqpBMQrEHkmOSX+k7I
1m+M+iy74MUbtHzDCqPZbHvb248ErIMccUwuIgfSlnvUmiMnRlWII0S0ooS2wHqqHCN2YSvobIjy
C2QIFQT6JQfgb8oJnCByztiggHU5jy7c5dJDo8WebOUfg/v0nZ9ep/yk7l7f8REZPMbZj/yTXfrP
aP8+xrhYdZd9stGPxarayR/aLzRDoEPAjuTz45SAbPRfS4BUNHGW1R4cFbgx2eIKuyIhKfYMbdaT
u48dz90SC0y6JEBf/yfqvLYUZ4Ik/ELLOXhzK48EAgnPDQcaI7wHwdPvF+Kf3VFD92BlqrIyIyMj
D80KZIxOoXmE7dWnfS38t/PVTGBtGLQxH9PiBWrZeU5FIo53vkyQ0t6D/SJVQ2fE+gqMPXeza4wA
0F7sW2HxJatdMN/MnaRznBbh6p26zNFhqUhirF0+I3FNYxhSm3QFazjQorbT/Yoz/MQTp8R5+vyb
4QTAH0HKajMvPtwrDB9i88TcU1afQ0wSLU9zdrc+NfeRd+8prCJrzyW8mGix5IbJHWqiV8wxY4IZ
VTmSX2dEGbsZ2XGUI80TVJyyk//LN5BcQ50BIQPqqiipcd4Nd9YYNCiMOLm1XPdaap3muSMMBYoP
nZSujHibgAjQtNefMe0z+uRH0WBbMX1B4SliTXDYkcp756xtLdic1Ifg7wjGsj2u3vTA2CPV3pAZ
OkyezNS9QQ8z8xJclFFtYkYt1F2bRfqs7VsPe0vRGAkJO7eqDW5gYjSlKBl9BLFhc6JCAik6KtKU
NAGL+0RYt318Q9gWQeZ7eFleuhDbxnAMaTpMIFhQwgpCMhIbqJhaFDXzhsIfgPWH0tr+d7w/uZXx
2y3RmW5LKrMWoTFmozT9bJjP+NF/001i38yNL0tcEvx7NZZ4Qf+e0a3sQP7cnjWLECJwxYAJ3tA0
n1P++gxIreLnlGGDlefPuBY0FnckdSksbiF+jqQLyB6BUNpE4ra4uFxAvXs19XKs0ZITpa82klpU
rlKDlZI3e4H7m8UAcTyUi9BrT2GbkfftJoiVAsFTMotnAUODbCzFe2sgClj3uJG5/gVqm3EcXvAe
sMl0aaa2cp7zG0DGKIsSe1QsstRk8hFprQf5xbtXY4iTwwDMsbe0QB5v+5RNtwCtgUxLq3OvcYWB
hwIW+uhk7JLouyKQx6TekTKEYcAnIZXCT7RfFNuPMaopNA6mjJvTjig2KhpmtQ1qesQ5KrZRikWF
FI2TzXo/U8+VB816gZwAiAjzIWdU4InYWBG6dtPyAcP65n35xDwPa13qHR9UYx/c7/KemC9KAhIg
Xlo95yNq/eF1UWNMGIS79gcnmPLc/DQtKJP0TJwvWbgpeSfqoJE7ThFF/4NOx8wv0+oyrCKop2oB
KiLWeWSbjcp4G9x6H/R5yMal1PmC8Roopt9ZBRhGoHeJDZeftnF8wvSDfCS5QsTdcNu4IDx2wp0u
Y8kRdSVGJz11tQ/EkT693hHFPiN78rRKMyiTk/JlfqZGrBLWAloXxff4HSJENb2vGP/piMLS+TbG
EescCTcQQm4X4nyn4O+GKEN1t36pRg2i+WhhgLGHNA/50A5t+KEPIHORktmPjOcnhPd2m1yoCF9u
CNknNAm50bOCQQEFgYxSi84gRwtn7z6vOGWEuTmxUEkHR3/nlJmm98lzUiHZI/1EGjE+utDujjGt
A6F3dqqwL+yZD/mOrilf/Lr8AMVMkwK6HulnKgxyHexUl7UCQ7k7mXv7GdNoCt9rtPfpFbja2mT1
cc1uZrFdniIuRqXylZKOW/eR791PfvIOIYk288Cc7rH0duyXbbPeDJGDGpbHszHqdfpsp0hd98y4
hWdaO1CAA0anqkCDP879XQzEc3feY0TFEOux8B+6APfufuvg3ayRPWdlc55V5ITjG9d/PeCFoLGf
4ELQGjZW9REo9Yn6PTRHzW/NJJ0X0aisWUMzy3tFtzAd3gbVEZnvKwHHqIjbuHySrmCW4M0XjfNy
M75EINmvVc6aLepghoPnzqEG9tmrDcnpbfun4QwI2cDio6Pkp2NyCoxjJMu4bquXcEwqH1E8n5FS
J2c/KA2uPEm1AkESq/RF8shAJlDjKqlbvUFUMNJJsnq3Kv5h/qSyHmsPc5LkSqYzXKxMQbteqxJ0
CcRL6xbnqnEmmVCsQ4VBGg6hMtgply9hMPrYzRMef16NM2upzQGRz8Yu1FaVFYsKWR4kRElWA2Xn
PvaT5t3AngyGgyhEX/6uWRBaU+Dw8ecP7Jek1b5o2KRsMGKktD81j+8SvwdHEfSXXj1FWgfZQPiV
cwCVCdUQymo/Cyhz36zXkoAazCLsO2LBk1FGreswVZpEeBMinWiMGb0aBATIF0ezNp8RADL+2Cf1
uCLbRVGydqPaq01L0xwKsZz6Nb8/3ZpdGzQgeiLBYvzNnIZNNXqHREOcnyQjmpSkMfXsFeM8LpE7
PBtwZmjqHrJYbiZMQ7tVsDeTBqZzi48OoEU32e1CaoBMNoYUan1QPUg/k14k8UDRM+FoCW1EpUIA
hN8U9q9eUb51Chtl2uvQFMmgPWiYLPAb3oTIuMIAbovTqErSo//l4lLAO0BhZgBdg6Z/pPXURsC4
L96jC3gvIlUX/PopRC3ydq9VdUSdJ+5mVBrUA8qZV2eMHNXDYPWUIksl7A1JgZ4+w/0a6QW60NgI
O5UmyI48JlXa/j614w9K7JALIilS8qD4iWzZxgRiCOEcHMazwePaLLswame0sDNTGlljdWG6o1dK
GTIGouy+11PcninsRajbI1Je5OUR9aZW+7x1GNIAXwzgVoUulnTRpqODQUEcVLNFZUnrlk6hd7aR
SwYcHJLlh4RMD6H0btMLqJiQgiJ33GkwmE3mUYIGGdTqeaPzWZcZikOkSfLDBKjhOH0t9qsqJz+u
xbgddN9TK8u3TWOcA+zt4APfD23QEcvAdXVbEKmwCBuNxW1SolNY4sArJyF0d69+bZQi5cznnmMC
ZjgME9Ag7zy9DvYRHfS80tHYrHClb7geqEfRshfHw1F5B2UebcRke/E+2sG/3/p8S0pP131UGuF0
ECCVFlCQczFdEcabOVlol8Zko48HF/nTI8WBBNcCgg+JBiieScUiDQ7TAB0ZmB4bRm98XZCi+ywY
YT+9cgw8i19jXPya8NAjMK+kSzUC9PgvsT2qYLjzmxw1/mbxYuJXfcmM8h5OMqeSrkvXOa+lZgEg
C44ZRPCvc8UCzYgVzI13o/23S9+jPoV0hIdFkDzr4VThbajwonZrsgwT9QKAUB5HDPUm5YveJH0i
qMMqTGb2dnGq2bSppuk8RLoUQpyfv3tAtXyFU17WYNJBIwcacv9Ow5JL+LNvMZ1zYNo3+/z3nKBN
WO/ffOVyaJK8gZRRt47dwjz92vhCqZtSn5hb75evuzMbH0LKejfudmbs5jt1mmpWwCtZHRPr0z/f
rRMgx5q5eAjqvW/4RnsL7crOu+ZdEwsmIjqiZBSQMiNPi5NUPVtUKucXuEbkewHbSYszOx6TF/3c
cQZmzoV2ZGbtAAsaYSIjWe6WH3zqCSvkvuoUhwvKC2L+Mysb++A9pJKF4V17GtUI75bUBkJn+/iL
h7OmYiWHj0g7PqqmIKysngGmEAmcilpiY2D2i/MIQgMtI3BNcI94V6NXDqsw8+Vu7bBb/QqShiR1
2umq7KGVMDz2i9azRWOCJwEx9pKUK7nJfBEhPW8r8WuzDELTRXzvjNgXnRBo0GAWyZ8QfiCEXxMz
p0IBMSlh6kOI5fvf7maBJ7ZdP8Hx4ZhTP9a/dU8bC9+I9lEh4Wg7t0h7M3c/bNDiu9Q9LxpLqeup
8fquzYjgEIHeuc+7kIKea7yWM2Xo4SbYezXit6A8eHTf7Q8OiYXP9mlXV7hOEY23WzQw6Z3hEpMy
wUZxTkaHQWP5RAhssoElB+sFQg2VKVuKMzg7nNDrCMTdqXpJ0IhefmNQmKZ+ro2kMpkRhjr45BSz
D/u9k8eLmrwiyMTeHh8j8Whla2HLm4x2r9i6dx/S3T338P/DT+s0fEEfeApOgEj5mJfH+TErXVnT
mHn6B2sRqicS00qtIszMWe9VJ+8xBAaWUyCKW5uVELX5+sWC+YgcMMb9TSs/WL4i1J1WTzTc/kor
BiIjH2ItOWceJ+84IGmD1PuNaiNi3mNcdcnEA9sxey9wkxI65ZoYgc8aWQnkC49DqsiJ7Dng9Xdc
bm9IIPkvRYiv4Rkav/XOS8wEdIgEG4MaFw+hTvcDRkxew0oR4jJJ7+PU57zX+L5mMKCuV6RlZtHA
fqGY0yIg6NPZfk+Lllapj69ynNN3pvftlKfVCIRqgQ5UYXxh2S2QvDbHzB9cHfrDfnuzwdvw1kEU
ULUyvllHI/D9xHgaUbAcnsGawZsFCfc7OYO/+5wya2uXgv7GiHErjT6qYGB1V7MPndF2eEWfF9NK
CzCpAti9gO5rg+L1UyM+mzFv03Z0eXu/uTGaepAIAK5fE2xE6H4cu/EqXiVWHK9WWzd2u11Mkute
LSOO4243dv/cyYoXfUMgeDdnYrHiuMne9LdGnLNjPlb70O+zv4uFegsXjDg1ANBBATtTHeeiM110
+tMpDdSM6VTKWqRgjPG47I6n7bEQxCIYIk+AL9ht5V2+zpRn+MRpu2GoZlMgI0Qn6wO0zCtQmgB1
aug9DPoteRBfrwOzhXza4VGBUlejczc6JevS4ZtQ7TLGgTUMIBGFpN8Og4NJfBb0EIWE9L18ou+/
N4I9uyUYe1wyhm8zeJvRxorWQ6RjqcW5NKfjdtWF0zd+mxWDC1YzgvZRz1rj9vhlKVVU61URO+A1
mKybxTreKTiUO9pEB7qi2k0d4Y2UFzLEHDu/3WqbNYF9JJ6LOCtHYzyEXsJLlRHTcYEccZ9a07w5
bb9tHbsyDvp95lb0p9NFmQKsxu+ouTZAB+DTXHANpcVCDzAcdk5/scANZFSIy/ENGCjVZsylbfLD
6OAxnuONsau0A9ko3tXvcNdMjT898PLObho0NWIEn+nE3u0hZ2JcM3ZNDrzE3g+JiY3x0+Q8Rsua
FSFr2Kaqd0SzD4ND40wHw2ALaRLid3Z4lAqaY07/MLg54yjymLQXs5dwcXbGoGQOztY8RAA7XO6M
mzEIw4vhhwOWcGtA8snjheuTuU7sD1RDLzH4fy8IltHboLJEn+avSSxHASlfPpA6lhIl129qVZdV
4OiLVbUD0F52q+hSqMcRPNmRKOAt3jAIEOtsFnpJkyx2+jebFhG1uHvgBl5kwQS0KOs5mGu+y4si
0vUmosoxgZaNBFaG/pMSaEGbhbtrwboc3a3JaELnWwvWsV3lFUl8MkIQIzZX2YLJyL5bb6fV/esi
/+G6W9PtjlbKDa26DdKwBFzmy+RJl5wSdBZrmyXFXPdhMDn5qcK07/Iv3rSr8F8o+7d441/cMN3R
qEWBQAsmtTGa0HPM4IEJjpTR4nH2YMieTdiFkr/jFNPhcrqbt152C1KSrcd51aSVmvZoZHAoOsJJ
nfddjNCfo2NnTkIq4qws2wHhn48Y0MjIGiSBX3Pv/Trr0r5PlsTmlXxSOOGDR6PVyB5MJq2WbXOh
L0aLRErrZoSYmVWZ76Vlonlujgrs5SQ13TLPgkC4rdbEnhl2yC8ONwzZp9WqFQIS6EvnjBLC5w/y
MKQu6K6V2HkjWpNS1OBAkgjvxdZ4aVjr9daCK7LmyQh+mQFK7qx7PbwQVvEoiCgGGCT4zm9juVxG
vNoB5Al2ZLEpgGTMMNYjC5qJCYff9PxldCRF6zCJ9XuaOpof4+HTDPTIEAA1PNs7M1pG7AODfO31
1jt7TY8vxu6mE7ZCM0FvSKpIQbAeMLLXPX/dW3vryNJQPpm9HhRgSAdeROPy484D+7EbGC5ushRU
9zjB0/6YbeyhzE5/wX2NF4zb2GBZ2+kU60EukyY9Dsb73saDwEBgJxbcMBgYahZ/g0/gOB4Wsxrd
ZWaINvLFejR74m1i/YK6OeTgPuZwSPLlanOUO5PZB6HijXeg3PCNuUz8Q5wEm2854/hrEC2WrHoY
WoiGShnyEZyoJ4nHmr54yu7ykMVhKcv9ainRKnOnZKSM6JTYm8xitgr8s5EcJTwBLGktuyfqZEfq
5nII98hCK5q6nzpfXTeDZAoe4vsMBqJM9lNnnxMNhmDND96cQUtAbM7DOWSJSSvxyg7ITd4iRglq
/heZkhTadw/gx9DV4b3EMwYUpyhIBhvA0LPBdz4N+MlRz+9Fy2FAnlTbckhFNjyv5Z0ryrMRy1C0
XELaC5cRIEgVdmPpQe/4iFPLD6sNF+ClnOx85pe1Us5cTD6Jtukx1jIH6ATmNaVcJVsStl7OaOc4
N7xADAEaGRtc0wWUFhaO6aOZXVwI6Vo+SXVyKXU6dcOE852YyYB1kgury6wFsWQErHZTLTzj1GnD
+NHjenYKiZplaeN9hmRQgcwAIZX0Jhn+tVh6WHj6TVaTuBtnLkjBcPoNMoPaIZEYNuxsgV3R9f6Y
rKLwypk2nSlhgQ59yDqhZaE95as0uocReK4xZ5L3cKSosg14xIUhbC6jYdUuNYeQXp1gyannlNqY
ZeyxmeurQnO5fhvM8sTmYtE5GWmvwWBQNMINDIWSzUdeKd4jm90DVngNfOIF8Oka48DfVmz83n2T
zrHcYwCxUd0/kvqTScH8mi0MaSsMQ9kkBN8sbJ9vV/wJNjG1w3mIVQrnAHyyTb3InM/DHtoMzA12
hMJSGFmYoeUSbb5uBd2PGlrbVXs5zDnMrCp0OdYrVtG6vXNBM4zewOegGaq+z+jTuOutc2iuGV5v
zrcoJDRMaq7sWwQxEDuIjo7/wp4QhGD6dj4A24J56SFDlD2yR24NIJgz0DMHk1GIGh5sDV4pS3ql
YVZpSBEttPz5YM6hTSAss57dkJKD2o+GyxzW57mjZ1Kb1QQchPytRQdAqBv0+aVBD0tDtTOiEKwR
ARNZNA0h330Z1s+Uh53YtwflHRDfkbPViQD3NpbMXQjrH/q7Qeaa3mAl0N2H7dRkMtDtiYEoKg5w
Lon9C2QD+hG7CGaSx08t+mIioCC1jLt9t2ltCWEBNWfnbJ8xAJFsgDZOOHQ9+KhEIAjq8Af69NqH
RvYknV34veOUA4SSiNa2CaE2IItCt4nMT9ArZvbGyVmyI9pE4qTKjBtLgtwjlFoN1BA1v76whH6E
EfaypRTgz2erwj2SIyxiBpQLX+ZbuhCgS3wnFfqOjJc+Wff6ZEI1Prj9strjzNlijox1vD/qBr26
OFUqddd8ypubuLyuBbkFqqX2AwAX9AfX7sc1wolPjRWwjXd0V5BsvDiH58djZzP1eGWnyhxq0pmr
XaRZGlFDLPLJFle+kzexBT8HbjzWecYilAmFZUZkucghtChIcZmTmSUru3qUtD8rRBOczYF20quf
7YQKI17L4UXDYTRk1mNbME5awFitsERMgIjVYIFeL8tUh2wBZ0Jbo6V77CgOGW0+NXSoJlvWmgEu
XSSPbAaD/TBYe8x1v9fzep6aCqfue1GMy+GaaSODggMymoRzrMHcZxq7c9/fGT6FV+F8cm7K9ZmP
JpOZMfmib9B+k2G8n60duBuUjVzvvrwRTOZCapooS7TweQyJtWm7uFBXSYxtKGXWOrNtFL1CurGp
YTNGkOHxwzKnj3ayxqgSgXL6mjw21OCZgW8VQ4c2Ckwiyg/wssKBAkbc28H8a17hmsgHY+ZdcCYf
bDd8xxn8DeduvcybjXocGF+LsqeMCSJ6kVghOchT8IktAknFSH3aABmdaYWTqrhlAdmFiDG+eC5O
5pcLTfmsEXfrxjzsKt6DQqm3ZTFFfzQZxYlFdAAHEKhw74IsBdQtWCmhgr5M9/xtIDnKF9PRUDwZ
GVIOv2z83WFLwP40tqjvPezUfMJooejAakTb/mUIG+xB1uTtYE3Gb+dBjgogrlfv/Q71xgGXRCmA
0WCREsU9/oagK87jYpYfuMnaKDfNOGx76N9blw4Qk81gM8jZ9NMSb3Fm7Qf0yrS1b7ns5ECJSTg/
9QkZCw38bPeJkQ7G38XWaaXW6W7RsxbvlAxzC/6+QdrzBGvL+iN+Ho3+eOnDqNjdcvMPj5UfzCQs
IVEr0VjNzkTCfQKRQhMN7l+bvi8wwq6knzLGH3PsjV+GZ+Yefc033aB88ZOYT5eUHRgwxFTuE3NM
YIjTRsKTIJAN2oCWYCZPMSN6/eJneUnTDqCC075YzDBtmXsFhkxsXnPSJiuzvkU0Mn2jfAe+UCu1
OD13pMvwI/AnijgbuA91dzplOMiaUKTHrjoUYGTvhp5mvgf06gSWOGWEJFHiRIq7C8Fwf8cDO9iB
ouBwJBwF8BiP63jE1hO1Ux7ftIZLInOw4NhpBWXOIsW8OkJtmaP6wmf84trSJxm3dus944qTdGbW
CJGYUXXy8EvTcu+GgL1Ziq7jaufTSRYFN9+8bVQ3kZvX+9U+LzX3LTCzCE1A2PNhivOtHwEE/FbY
kDCvmXxgV9m27g0GvcF6Ha0jctGsmPBgPPEhtaRvrUtb8aFWNf7m0d/WO2qtpukkj+ue/xDGkmg1
tV5TwuoJk2CpzaIYFnPWYfKDPC9PWgExGFv2W4/WA7AlR8tzsSWWJQxMa9/RN8HNzFb8gaf36J0g
WOa7+WzKm6X4qIIOJhn5XIRaKJxLzbQHM60Q3bivuAhbMqTJ2xF9ycl5U5EhQ4QSB6kiMkLw2qhS
c3/G6UDpID1led2ItSRh9q8O2KTUzjtvq866n4twpAkIJbGaGHPCx9EJpUUKud23U/Ir/pWi0Wu/
DB1OxyyynOKGmzl4mIPaqh5whLjfUKpZackiYUvXaLjqZMQlExfOgm2QMeL0rWKOXoYikt6G4tFl
j+GMiUXHxf2iV5lHslBioQ++CdI2tjrJBEPpfMMFqZiveBfsgmeXBjB4U9qAkM28QxhKpKl5i5XY
2PEKc6YzNcLLjeNRPZvtBo1ijN2oYZ6CmacAvWpVrXq/gZU5LfhfE0NkYiJEZE0NxxFX8zrPlPLQ
ziN/x/yCS2o2mE53WnCK0I6nzN+aOLceTQ+y+VCwRlWj1e2uuthlZiWTdcPyDr1Utl7WD0PF7kFz
JHb/UrJDXRGGiGv0AwB/VG7ZJFEFRfMW4RuknLmiNSQ1k+E283vJbbHeoPz6R7m+rDQuXufJoHhS
2pJm3wP88AMjZOdEID+anKMzE77gybCV8uyb4CcxX4Vj3llekH5xAKPsjf2zhjK9YvdqtRBRlsPI
LGctM+VXiySImfqQuLSSPGzOvjZYEoZA7HdLSyXuJgervdUB6ziKzRPDodww6lBt3ApjDgGOIUUv
Q5bLkpvM9UDB36OXWgCsqLnIuDsN7lHMdF7D2d+VLg8mdWoV/95SMZK82B/nV7xfDHKw9/f+BXNG
7DVUsKWtgMYmhfxIaT65fhgwLpBMsiDNF4RTeplACoV8AYGbpgzDGd0/+uLDk4XCh6PTN7GxImKo
uvi5qZV0ZdP1ldpkljOPEc8RIRcTf4rfMo94SHjHN2hl8iyBxj3dyxfUTbiinOmPSZErhE6hjPoc
vYL0KwNv0TCE4j2JWOXNyckT9qhoM/twwsYb0MabnRNX+EqL3af5i7qYmApKsJMQABUVCwfQRkf7
7ANFHMbD39Bl7ecyIxOK72fh88u9FUqAC8NW6f7eUuOwfqcC+ASITvCroMSkyRokerFoytp/ecvy
jJ+GbPISp3PXxNmMlnRLCUEluNS8kRCP7dCkcBDH/OWkfxQKN4VgyF/WoeJ4gjzrXGgScs2yH63G
W8ataPtb+OOCSjVaqbzBnRAfnf91/n/87tsaw7/tNyPE7tYc0yyhAMuDRNMshSmoKhcjZcEDe+lr
6c0W886i38dFE8kdpjL3uAardMGEoSyAvC0rrqbTJptOrVbDJfgKRwCHbpzjEITgcCDjqqsLW+f+
TanAuECM/fPZ9bS2Dj62XvwGRhKYpHP5T1xPF1tnYprZlavZ6XeE4RP9R2BhESjvESd9ijOopAA/
2KEviHFnoTM31QkUPqFR86FiI80GnsIaIB+/zr2gIBCa3yX/XfaDqRGjtZMBBDmsSI0BiRuG0sFd
q0pLo0rh88Fm7XR+g00A8MmltpqX0kKKV+x4VhFyT/Hsx8g1tx0NKpBgwAKAmGU0L5h40wxTbQc0
kCi2UvgX9Xqsyj2P8fNgjlQ0WnnPEhoV4eSXwPM34Irr3+T6QH9NuXawIOQWo+PF5ZEPdTf2nrIx
q40N48MrYPJ+pRwl/k4YWPLWdHp1SRRQamR/oDkrTf6LHVGUzCIpcC3/m126TahX65tpzc1Z/c1H
CGa8U44eY4efhkwG6pe6nGjBYTSK5nuo/ZT1AVCzoCLyKvHhP0Pth9YWEcEJBdlWf1VcVZYobTQV
YjnRRmMd7qusbpX44T0yD1/2Govub/xdT3acpBUfRT6Is1GwOCEFRqjiDeWz5OipTIMcTFeAVdnc
UxNzjX/jxDmH+gOZtlAauVVTVHb63vKJuQUk904luA8Y3ND6qfimVUav3iWgBXVqk0rYqNSV6KDZ
iHF/m/nuxYNOsNi7NbvcvAQNev/SnNGjK4XzDfsXjzpgG/aQR8qrWewitC+m72TDIPA3g4bdiIu4
Tuz1i7NCmJBFUeQ/THz8LbFDzq60kQOQl2S5s9aR4tINtaibNt1zrWqz3LxmC//byZl/+qKtOfm6
d+dC0HKg0aFLPzdWJ8UQFITafLl7bL38DwuRSq1QvCKO+zt5ISIfxvzdLfOg4iZKzp0H0ocb4p2G
/fL51mbBPQVy1rbNq7VtpshX764hekeDzduoe6+69TGuExAdWz4qylLEpVvqcVBzBvd4ozWEvNCr
SfrCBS5DnSzHpkknJzJvDGxcMcQ7Zgb4krwgaGggOxTmKHb7Y5DIyJWpn5fm9OjoCktAfcqFgfp/
K/hvJOF8kPXYoxmi/Idiu6d1t/TcYURo1pWnVOZ4tbrvTSCKL2NH4aP8GW0KmuQo7CwFFxKK3Nv/
3Iedo9Dp1jtZDBMGzR4zLWNNCEJgckRgUl5UJbg9jQdA/7QQJnUCedrlmFAx5ggouareeFqqQ1IN
hwrl5AHLl4BNFh7mKJ3oJfQVzdxdPSXH6Gnl8TjlM0CmKtB8zodVVv87N6V5gZ+Nu31vvZmtmOXW
sZmE5xYJ+SSs4YpU8Db0hXr3xwqB34g2PsQdlL9CWsv39tNv0NQ4xHowg7SROudG3KQ46Ye2onVC
LdjPtUAi2c2vvw4NdqwvCusvK9cRVqaJ/wVLh2juy4tATIdoUwVo22gbyQ9LnKSn3wC1LHooYzCP
WWDaVxfb3oUDimf4BwZEWrnaJe6D9IvpqFPyRWkpvnhDpIRH0TosX907Vet0BHRoCbbr1LuNC93p
YfqYjb/j/NBFsZ3Jap2CDVLrh/lptB/UW0TW+GglBFQiGG5bIpb+iw515D7RIKGNU0Ocsr2ax1sp
9e0HiwqLC6AFDTq/7VJ7V7A/3efksK72DusP2iAumjpc4ppHFglZbNxAupE+UVAw8rQkMs6t/LgR
yUtMwgfQyWEoZ3bTVyxEk2CYtY78XF3jl60rVfyj8zRDluLu7HohPeVChtCVc67AwA/73KLhWZiE
GjCaJD93lMrxLOA4L/OtjXmLi0bdEeSMFk2nTq9ZBXeUyPGb+eZlgWZnFzH/somaTMte2St6EKu9
Cyryu6kaJkiRyEG6CVWE7EZ1KnP7P0lztSNoDFP33pXqIxLuWithpMLZYGBpgeRm90hfvoP34r3Y
gH2inofCTHtGlXkgtf0k2vbUFbQc3MTqZmcVGUmQfGdvTFJ2Cnxao9QcATBNmdlM0jQboBqeWyro
VLP4z99XoKNNv7Gtdr5btyohXQ2zSj7oVw7DCQL3A5Wugn0GzXMSKPxfXH058sKI/jMnwDUKFgBN
XA1dzfDG6MHSQ4eunLmHsYU9WRwH5UlxUiu7DWTDkF9CkcLOd47vYIMJSKGMK26OZ2Mi3yJUcPpB
Ig7FuDAqZJvPdJVQnHrwdT3ka5jgAFy5LAyUCdSxA90x2GnPoJ3DEGph3FMs8DIEAMlsZ6aRQ95S
aSXUTS6iwh+mFQph2aZJvTVwp8gin9woAvUktdWZ4mkBrYCfcdjdGJ+KcjOmWs649bWKq8pKta/I
unJT/HijlkTK6qr405Rf4DkKgFttAcfe9OlhmNcijK1dye41polhWAOp7CECIigaa4wrVobqHkM4
g/lCwPwrPctbDf/Z3HlvborDz5N7l9WVEUGDrw5jKgLFp7yt7FGVQ6k9zTk6SPxzGqujm1lfMHLI
3SjvwAAn6XED76fT/ULDOVuLOlSGZMi7knRI+eH0l9vQeEnc3RyFBeQMAwUkqIUhwUyarKk4gjxb
FnEUAzmFuvm4wFuoLbE7x40DxZ2H/kAwgmAT0iECifU5cLik6MmmvD1q6hQN4SrKg8zgGwRH5Evq
+kPh4oOBVVb/ntMUUlKF7gvMSYr+zaUAbxD/G2C9QhBtim82FhMZD/Q3P9XjQJNcSMh/wIzHShD4
QiK0FcEf6HykM8zZe/ZKnEshNxVADnQlLErishhXU0JLr1bYH5Io9FC+58GqeJVAvxlhIy0bUO7w
R+97wDcCF15E4aIgXDmkO2s/RcKHKFzL6rEt9OYfCqn3XhmsCjIYzxVMpcBOcQXmcyYEuyagSX7C
jv585iGCzOuS/szsi67wD4WqYkHuvaL32Buvtk6ABs2RA9ZB6+WCqvRInVR9lRs9O9v6/7WDJkFm
vQrtE+oEcPm68NRYgUcj+PCwEFoT8mu4JXSk93ce2odNWdhHTAp3noFNXCDs1tkZVDSF9T9CUpKF
yyEZfQUEPd+fhxNb+Ai2puDXmdmA6iw4GOiKmbf0sXRK4S/dPtnGWoTJp+IIP4FGjRRwQgV1bkNl
/PI8CgQFCgEwT1HnhU4jlOXjM9UBTA7ACD5KiBTpxfIybkN4ojZuQ8pc1LcL6aemvyncf9sVvFYC
gNJlnxlFPqhknmK5Jcc+pVjZM7qHAooxUybgY5340g9pCOTDAOpQ36VYzMutv9TT5DhJVNWQwkbM
CHkSJnkGcqjTzQfUTzBIyRX2cwPqvlraylbN/J/PuXhPZufbHaWA4hthsApaOe61QY3X1YD1i+Pn
o4SC/PTJLNxGV4SsoWUfgiMiUvYDymVKdyvzWjErNVT7DBSxYRwfqYeka7BJdV5pT9FW9EZrHyyh
FBT68Eg/6y8oMDBp1SsRIK4Pfxtg6mNYPkf36oCw+fmmjZsJwXj79b/NhAZOl8EXcg+1CUXvfTE/
a+Rpc4fOt/XcOHW8l0P/XEYlZ8NC1CqhstR9mtuGhY41nRITiuwe7rnifDduCbvLunnNGSmSpEW8
liZ1alTQv4nTK53t4a92HLOn6TPY3AfVx3SfQIGk4qTaLVPYTsOy4qBSmJ/qk9ll+nj/HTdk3Yos
rIgHw8McfR9bhK7n+Sv1Xng0DT7qW0WndobTQ2HSk2ZVRnXy6XzpHW5/N3Sda6C6sFscFo8aTblN
dqx2o9pg2309wvqRUGxb6p0hQkL/IVMrxXOSHYVgS0u1s11ISHHCZzZ2i0ZcoxYmOlNGAk284dzK
zVsuuD/gX8e04ANemE1mkxqazovH6LG4jTar8qTGMp2h0TJY6tIiDwDhHprPlGxGlnvH6cm1q51c
u95pRCR5O432y/+6D7+Y1cpt6KyjaDFhuS6Mds5munNSiGSz5qxZz7Zf6LkVlGErelBmRs2P7k6R
yG3T3rS37XpT6Um9Jw3SQPHmN/gGVNW2CwEjaO+XvKeL9jpVlPQzdgSSQUvHqdj4pKaCOnUmmU5F
Du8jFx7byDAFSScXa0s69/bJUfH+Hjn8V7MOiZr+ArRbRxpKaWNVvVOj5bysjVdzjnBnPrYi9LfJ
85RK1MM6yh5o3dDI4tS+uchVZeaCJdJWt58TjW0OPH8PdjS92MnVoi/EoDapTe6jcgw7tJsPn36V
+gL4ONF3tI3uqyvbd3FeJeAcq8bG+Oy6Iv1Tixl/6w6i5UFhVAk+YaloNf5Q7RrvaR62d2pFctR0
f3eLFJemxP3wAGDV4uITTnfeVZP6z1nzjGA7VDhy1ZM98XsDLTrjssjF21PMsJsVKHZebgrB6Wwl
9Umh7JaxgQ1rlafs+kV7cQqOCKWO08fiQJWAmc6CarO0ftBAO7U2RSsZnm7GF1kNotiHVUcPvMZi
MWKOHmlFa1SAJNf4v3GjRXFbo9VYlhFnsUt92MyHfg32pCDy+avoldEcRAjWw3GKU1oz1cDUC2f7
NJpR7QKP8WEgrsUSdfIftLi2d19a+6ERTyLwVIjOrTdsPaQyTs4WHl/ZPR2b+eb3g8z5fFW3VjEO
mRMrRSl6XYs1jgLCLpkhRaRf8nb5JhRxxnBCk2+Ma8Dh8CedNfOTFdJco8tov6NpVGmDCtdsSZvG
1WWRz7FLiXMKrtZpyFqC70JfeZrJoUV0e1noGm6tQnuDf3Bp7sezUd2rerPgVgu3YzzPAmVKxj51
6H+0vUGQAJWsGg8aMZyxE4TGCTrNlMAUBvV8b/u0S8O6B1Ml5383zo3GaIX2vTJgna0RRLSKb6vS
y09vF+dDudgC0vX114GXaZQ4tG+fxSTOH+VRdRaUs0KG/QKZ8wvFwNQIILXWTIpzikraD7RinVLB
ruZImBE2Xl3pIhTXbxTyOmc0mwD2KIwor069U866RqcuJQKzdrENl5peOgiRu9TJ+A2WwdrB8857
wKqPCkwfZzheF8K+2vaPzoaIyjWGz/yCdr2e2sVLHmSG4vDksjo/gi9aNomHLNCrFBx8SJZ769g7
ds4geCSCal1AvEOXSioajR682xQFpMIbn0d9HqCknCq9GpUgZXhpDSQD6ElYDI75+HgbldNTB0k7
tEtgnXtrRFLNfOtM07V9vzJAHvYOzktRXgP6ftrJU2x2Muv5RR2VdAslwTL8IsDKncEfpdt0i6P9
LY3qFIzXy+6MusfJBWc//+ge05PDsnfy0Lg9Spy2GKOfsVvkix4FQ4fx/nVnjFMAkkIYZ+Ahgk6r
OTRzqL16aAY+c3XvlDfOwNyl0buO39GwmL+XxeFLX4YVsc7/8nVmu41r2Rl+lUZfNxFSnMQgnQtx
1DxPvhEsS6YoShTn6enz7TodBAGCoE7VqXLZZZsi91rrX//QogpGpKaamDCqrIPpozDNcgYyLVFh
8wSnzaELJ8MVMemjdmhzQK/64+UcUjuu6hUp0dfFQ9deAdjaxi1iFXQ3L5j9MeZ/Bl5JL8L+FkAV
1vp+cK6nObt89CPH6C4dLjc6zA8CpJaoCaeU7CHpnE0gE0aON/8Buc4EKXmPN4v23e+UnYUiSNMF
hzh/edgKP9FMv52qcznFlOMAkObFlBzErjUdUPePmWHLYGWt/YmnHXYDNA/BICafE9G2AHRypGB4
YSBYd3QFpAOpSL6zfi7dKF2RJIF5NSacuCL81kdtqfsWn4iReROuOgf3U+GkMOTwWRB37reb0K/2
kDpWIY5WbrV4rdiWuANCWCwyseABbYyJssTdMVA2w9nDe2H2OzOPNT3PvfvWj8lSnj+39THcX1b6
FFNae7AyzvU1WX6+9GPLCXWM0hlN0TJCQvVcMbimKxNyAasUQXUKUdHMrQwgxFOnodDep9f2QgIz
iRv2RRqBnfAa8LJpmsMbKdgpuRP07/v+qGHNsIvr+eDj5Tys+leu2ICaH9+qVlqy+XSTTQRopi/F
xkoCmATCyaKznk6S3H8/Jgqqsdrj4vKbTHdUXnT8emWnuKN9JRl8X2EjZDjFplqYtKsbBbMxRGNA
ds9RDRTMJubhpLckHeWrGhjgM8p/LvPwEH8jevmKv1JkmjKe2lwqUUOuOoojEeEisSB0nonX7zRK
yBAIL71p36+3jeYt33E2JGeaFh2HKLTpuBYYODGREzMclaTGU2dP7wlWRmh/1Wkx/6z7WfgdH7CI
fG7f7e5dYYPh8EmfOYExXAtKXhnk12s4eeBTko3K62evvxmYVLZGXOObCsiuwQLRL9OndR46baBu
QB3pNDrcT+2MkKsfTjmr8wbctbpXnh5zacdBjvPWYIQ1wVVbPIWNGqKqz2tuWFPTemwzaQImSLvP
eVuqh8FgL8lzi6d0gtTnxfCHdx/L9RleagAI7ufQocXXHSMU8srqivwrsWwE5Su9gYp7+dIW2uay
kKfmCgO5azLnHT/LbIvY1H3MLYSGKQgcADw0ln5qIgLTPbSMIZ3IQJ9rGbCnggAdXfdzoeLFq9sR
susjqdVI4rsNJcJY8JlCGOtHhf3GtsEeSkY9KYJJTe5+fRU6eRjIBEJUXkkoPW7pp+qXU/JzxbVs
nkzAsObvq3A3RNpbyTZ6bHXKViqHYzq1ajwYpnkzvbB87QMCtKvOLjkln3aHJutPTpi+a9ZYiT/H
YYQRsj0Ep+MPyeoDdWMpAcRQJbk54EDNtLX687xsiGQ3FpApI+I5UHGy8uP5IT5i156VVU5rvSHH
RIJM9majD+8M8TYXjM3hKtE6m/Sx4DHXFhVsXAocH0gqGlYZPvRQzLs2koc6luWeuiTJPr6W7Gex
aiNrBgIsm7WLHcJv4Xh9CpEpZoC3vhFqWYycmQBoc6wbgkNjExZ2yOpQFgJoxgIuKa8dH/Fbwb7l
bGI0FUQ1vLJ0RJKW6b7u1dE6c0uRvD3ETMHmtwKnw354LiOiJVgyJNrBJzzB4PmibgNAfCF42ofV
VtOCR7204DTEfjP95H5NFrsmIkTUp4NAla8z5AZEiIdKFSXZ1ADMeIRbHA4JFkHGRtHLrZxs5Rkf
88TMjHa6Hpefmc6yo1wNcOvlowr2eWO+if7pmjIs+YbdZulIs66D0tzJGAFD2SPrJQOXuwQEwJAC
s+OV4P16FefZkYSLNKb1701lAOy0roXRCJReY/aELcxC5Y1hzZsRboipI4K2JsUVkWsYw1R9Th5t
Oyrr7WvLOZEsOWvppCbVnFOBWYD83Gk/1nAl0vFYIfNqciFJ8C/DKeHlJkLgWs9g8U6XT7dfeyXE
UeH8lqLVQh1M/y/WgWJ9/tdP4XckfsjuFfUkuyoD3FN13n8WDghjtzTG62wvppQQhCS2+8h730OK
5P0JcsR/28/+uX0tdegRf/aFrAQTQD0Knas4hIrhiYWjPuGEhi9+/s+v/R9LLcGQgs1COhYmyhOW
HkxC2Rwu2bw/1seYbCnxmupCK2gVE82Y9sPGbtPzA2modJVOksJGr/CYdpOKCR3fQPgdpj7P8b7V
l49WHN7jjOX02wuVr6wb2N0bZ9fXa2IyQaYcGF2ye5kwfs39q1Yd7St+RfAbYRC9p0a7SQswlGQI
hVRm2GdH9/GU2AjymtolwRbAgSNPZ7pUe8nQmhW3tE/vhtiSSG7FHdQ0bI01iHoUQ2EHY/ZOdZZv
PZspzf7sHmvj6/0LE5d9Vvs9XIbjdPGcmgcGY+wOgNjVQw9pbYDfeYTx4hLn1/X73Kgz/fchLwc/
ULuH7TYqXYQ62S1F7olWNIm1oHhsLALHOrJoru0TyxXaUUwq+niLx1IL0EWbQK5UAcTxE4dTS0Fp
LY+fcN1ilNLlGuWt9pqpRGX0QGXxjcSNFANJfE6DmoqHySiMJT4pWdSj4ULTgwsJ1fFKByaRgxAo
spvkuhPS5wKqU/GQvId2tt1K2Iqq10cGanPBLrL3a+huGeOUU8B8Ho6eIJBMTRAeuQKq88DvDHi3
dTQuAYPaIVphQRvdsBnGqXdyWXY/8QwZuq8eCcSol1h1/eIDFLz35bWgx+RMnXZcNaByQ8FMl67T
7hG//LCM4RKoa3WtrC9bGDGU+SDNvH+oA6OJy+Jd7t7S2LTsFyNo5cZPgrOcdOiFzTjGi4X0A8XO
4Ude7Bg7bnohTqsQq4DL51vioOZMRlnJQnxRICnfv8i+5NyET8BOoHRSkmVQhFwlSBy0gnMMRhCp
65v3nCk5Y6bF7Ru/HJpfVgzPJeYlxb2404G//cc2dhufXvK1pefaoqDnuyVM7b3m4aFlK5fLeFps
KCOTfMeC3LPAbQlXZq2ItTsHSOHLB9ycLr85BsxUhJOFtPWcbVq2k5vuINJMhzZ/MW8OD1C/Q8Lb
DxblqRq9XWzp1vJhOLmsC9dwseiex5NHRJ9KLn1mS1thMqDSu+eO8bAHwicG/5lpfStxLzgmW+rG
UTq+eaacDJqrGJOHhxr7ImAU0xkkvqLaKIyx/9aIItglW6ymsNMcdCONEINlc7eO6Y38dbmcqeDI
uZfjx/SyiT/K6Jq/kkTAcvWyxhBxeKc/4wht7jpeGUSifhbFQXjzkanW/JbsgdiYb6IFDXwQLYoN
hkb9jgQMhriRzjGJTw0H+ZQhJPxmhFW8ciyIHyl9rQkrBKqB+0eTUhxgPQE6Pzz0rIT3tUGNiRh1
DYul4+IomGzlVNpgZXeXQnFfRF/8f0id4WU+hkO3PwJiqIGJWSiSf7ZBMVgP44gbCqr4C+1n4Sde
ga3LH2cC5cjZezlLC2ljYbfWTz9+xn2Q7R/bFmTsck6vJrhQe8xxa1gOZwWgbQb4+XAsF2NoHCPu
3KdAc+GXfi3mEghk99341jTlpOdtm+cRyA5SkeXnSJJp8xYqm94nhoeXiXUMJyCqO3AKMH6NwUbc
duVOEbZQ1QK7XKLJmQudXJpcoLBp8JoSMl+ExuXT8YC4OatYY2Se4gXC4iVcFWXJqQQMtaVg1z8g
J9XB+MVIQkVOOpcn7ylv4gvhXjJhfV3cOnQHF7fEzgROCWgOTnVfGbYHudcTbcpSLhmZN5Op+8YA
RrllNZKjJhNl0KrtSiLezx3WX0nrqfRuYNQYNCAI+4l/8xOGL4N+pANJ38LUJeyt5t/ZUbTxQ6DS
D2U7Nd1CRJQFycdLPjO64lfsqOykDqXtPoP6S8NugO0DXryxjaK8wwGucAhHN/B1qoWFzGOd3oUX
yP1y7HbxOfrhfKTlMa4M78972k6mgu5/cTlBz489MWkJjg4aoViISLz30Hs9mVsmKmnmwmtGYfEF
AE+wmrUjC8fQ/YyEFOKz59lSe3rlJt00jrQWqhWQyD7oO+GZV8C6/aCmJ67G7irxX83aonBxH8sz
u8OuA5/Gyh+eELeo0C4BjeDkcnKd1N9iVzEfkM8OsG7h5KDg3yjopt0MUu0iur02GJxh30DMAgMC
Q8RrUcww/8HJJqLNgYQCVwFewcPlROdoTwzPQhPfe5/eq82pzJcDhDHi2jU1GIewfyhK1/xuv9+a
Tcz2YMbs0JF6Ddeztt90h++JPvBl/r16hKeKZne6282UQ0kbAl9FdeTQ50MTOUgKb5jOh/n4eVmU
BDuh36CT4uVhq0huQTVR3i7tWDGToSM93JSIhNA34SBqBAZ5eBBSM97Au4ODadqvZPEPvao+saG2
5e51NOGxX03o+VBseNB+LJbC8HKm6ZRdA2xjLsZAX+FciR6UHi2wNnHs5vIoRWVwfGzrK6dCVQem
CbiQX5x+KmEeun4sWQV/YvxIqLl4UtEY+dkfRskT6JQyIdZjI8BWflWuuGgyJkxYJvNH8TMcbfy7
7/+sjtCWF2ybip/M+SmRZ2BNCYFHCG3ZgENkFvwBQSFiXnOgBp1Zz7FMEqsytsO8bytM+LmZfXPB
YImlNAcKWLsPCuN85oI/yFAzRoTf8knFaSgYLhehQfAwXRFb8Zi/FMwqQf0T8uv3HR+arVgk82eb
JMI9DRWxn1+Y28K2+lczCfK20NiH7a1Fj0VXCQiSOMA21MDPutxagJ6zZiOQimLzDtpdcq5wJ+QM
p6pxsMiHMEg1mz8Pf7tDc7B+9NNnkb72ubTHP+zWNN8if4FYCzlg1lbGFWvDnfWcYZcjLZ8rpB7b
xwnrLFV3+8GI0sY7FN8a3cdv9q3h0ycH+meU7qiobLNdqbIHLKrA0Q757vJbj8GWyJydFbw0Eyo8
fCwVmdpV/cKKCauJA4kLX2Lr8J69GehZsWOEU0DWNdfWXFlb3w1XQh1p0OI7vF7ZKgm/OPUh/hjW
bgGJYa4s3nugkYtuZwD5qfvWHKXyoKnE9fiyi+a9/x5LPp5ys8utvT6W0eZC3O3FeS0iP2FlwsYJ
RNS5eMg/gtfDoyLo+IEMLKJjm1k8PCoDfLIvvY9j4+hyaIpRrrAIwohMrYE1GRn4+2XEORjxVHpv
eHuMo4CBEd70Tlw5OoDSF3dmxaGleOHAe5DG5yvKVUBe/eyFYYVK7uobOhBEi8jpPv6gt2noYQpY
PqmxxbpmG7Bjm6VkzCVDYBCsNhekNuJ4T2gsC+UHTmIO4P8lBbkkUrsngkKg9XRmuuWUgYLp+0zj
Sj5pu0CANRotef5q/Harz/pZsqI7o9aRbMK3h0zmxp/kXxxzytJ93qJpAeErsond0X7xQDpEWMW9
1yTliKbpAisryL66BTF4+LtafkXrinULncJH/AYkqSeMmgOAPTSjB45dwMk8n9yVKDMLl1JZ4+Gl
gp9i3X5l7o4gZfFY5CMdhD33VHjGQAp0g7gEwxn+k7iqKKPBWhEIo5j2w+twr61ZSbTcidsc3AMJ
xSTD8zb6xZQf4L3H8I+/Pg+I2PvACHiuh4DnSL1+cIbhX205q2mtWFH3QFWagQs3VvTWZYTBJ73d
CcuhW2bZoNFWGjCyPliSXkam7OTEFps8sEBn8l0s6vPz64znVWk3/ehKNSBjMRyZl5E+w1HXvtLb
Jc8NT824nfGwT3EztU7RhlySTA4+A/8DuUIYjNOR6rM3nhSsqp4Q4FcXLFvvbxeH8kNKcYANh1B3
H8k2jWq9e95o6S5+v0medv0b4xdb2pzKNbsfFjYcZMOR2KrW1+GtYgV4+uvRer/s7KffVKcIBda+
SUeDbQ9DJmi83v8MICSDFTniXZOZ9H3xcHoV51sSeRG7O75nMM9CwEH9QiyNzdHrYl9juz1y6+su
KxXCWzTmCnuVHvOrNqkOzTcb334TKTxxH8iAHOSS/XlM+LrEZHFZMf7iWLOMG5dtr/CkFYGfrCAk
1zTHw3VceAqk19Ah09vv1rrk8+rjxXEmoMMFjAkJSOTWFyAJsBQghi83B1lbqmelCvpt9jxFop0v
5nCKcvkqKZxJ72ZNdFxQPsktCgC9eViHjOKPQTyip67jpXx/B+/YqUuGiCs+khEnEMyO+FzOYxAl
lC4EM7ISIdphmqNAFLyQ0m+HbvKxMcJSymVI1Ac5R8QeKSdwIy87MtaDxyRA4466koWhQEnGTwXh
X1sPwSR5Imq+jBCM8TXLreBdrJJzT6R7x+hG48Vh98M9LWP0SBoi/QIPK093tFAAazDUQhAyrT0Q
8yXASqLb4GdajpUwCXEjFiLJPksIkxvnFOcU4MUuz0B1WFU+n877qJyBgrBQKoAj3zDOMJvlm3yv
04bQknSyT77T7xz39CjgGYl+8eTgXy0AKgybpNBuGj1wrXW3r5QvgjEbnU6KkQWSGL7EBH834K5m
+V6xG5HJCSijHUksLByBFdOvnmwYemXbQrOojlyTxRLiZeJrpLMJjW+lbEO+pcleeU0z8GY2a0OH
Z+1tp8Cf8ekdOS+mZlbbo089MWrie+BjYEA24/nEzOyAhMgRtt3RqdjRNL09xm4aOMh5pBslj6Cx
PJOj19Fmyt7QbN6FGDR6wNT+VK42uxwV8J2CrhVGSrEk+ZH0ULL/PscYtYUxOYjTjSYP3tCY/1MZ
eforFEDaJPy45TjRXU7EaGOxuMDEU/eG32p9SiDAVZPGhTJRrzo6HgI/MWcbHOQXSeTtFrLFk+Xj
JmfT6qmzdCVjA/YbDfw+n8sc2zQrzKQR9g3GppqEgYHbks3pWLF+wPUNisZvehKKa6GRiPCvGATR
EkST1wN/pOhK+kw7K444X40BjLkTwJVJbFvRprMrbW39u99vcevjdT1/42Q9G8BFXGfLelMu3qti
rBygycyqnTIfTtNJveflYgp53glOH1/m2eFx+yxUUgpFrsk4KzxO6hIOUEcapEfIiKRgwYTfUtzh
xFNix2LhvRNwe6diKkFcXByKA3Z6CUzLTXb4vAJWTiD3WHy3dGC4LDqv3msdLOG1oR3KBHM7+ZY5
cRTqKC4il5TtRzsyd0C8B+PtN2uTzM3+JMzNuIkUAC04q2xcPTOasbgZzN/HKMG0+RbLVxMb/VHe
TqLUtSQ/K0dquJQvPhqqJztq7BdmGXaei3IujGwSggjgQ0OFoSdEcEguM9fXiZafJYQ67pkdQYyQ
2Nk35DvgK+NkxpMc11rCBZFRQLLAKhKnq+GPORfZR+BSdiGNh2yKxsVPs1I20GF4xsfhWF8/DzoT
zdCXNK/S4JAbM/g7T9jmgNzlt3FSQA5IZw1KviPkdl439BWOCaJzCk4o0lGscewVybwo/Pzly069
kCb1wvAyuJQ2ndYKAJfoic4uaLyg4Ee0vpH/FMwS3edobI+gDDN9064LL0JiWLs5omb4S17FSDwM
NEIFYUgNvIXkNxfhIvbYxCuLWMslog+iAgsgtLl0fqyFtSnl22XM6nbpIgEjYQkik8u27b/TBeaW
38PR4oxXDY4x+ciFSmVjk7A441AjCC3Yk2ytbvTDzrfibyph4AB5jCF9MDpjU8MHCqqVUDxi5RDa
Gu0egCGMLfBw/BGKnTVZmBOMHxTbnVXoyLDzG52BxlivcPlZno3hMGs/711WrHFog6xlXxbZ0aKP
pk6xLKU6Z36QiOQY5THBu2GiTUnR2Kb+yx2Myg0bfVwptOmbgrokWYhDmBUQaUMPpmKkLdwsJnnO
zqO1uXE4TEkiMtlKM6fLws2vo6owLRCdyFF7fPmBvLaCAhsU5V5tW8gzp/bL/ObqUQuWiWzHK837
jFk8jC/L3lUn+K/2v61CWcd7vZI8cEAjdMqJUjuaI/cr7kAO9W9oDi+GuU03Ex/W5M6RuzubSetm
xgRwyODirxqHlMFoFa0kAMR4/JllY5mLWNGucDQYPxjIwf22vswvcy7ttW2HMzbaP/qOkPb4YieZ
2DCDyYAQpoi8WYWADO2BhaQNvWyh2+/W73jBwC4EAT031lB+pW9yfGuIqLgJNXb8dC703nBTuJMv
tnwznJzOB8cHXPjeKBQkLDH6wJybkCnnSQB3mK+JJ+01TX671nscoJWXz3E9tA0S+BZ4k3ePb6oQ
JcM89FTx2MsgZ1M1piXQP7GzgXx83Xm5mJIRPvjYYTnPgUcy4eC5xHecxjXjc18C5elyrhaQCm5G
vrVWz698Xt9pSP1u9uY1drhdQnjPMKlTh1SqyqFTIR3rLAfN8cV5LmxZCa+tSBeScMHD16pxTp9v
mmZTLDAqpMrGFJNrcwlKB1RfpD5ewJ1FJqq3Lq4qUAnbLGnEUY6icPuZSrPqmGJEH0yMQDpzA4H+
cGPxFffYXEa9kx1xvFzqYD0+Rzf2avk93g6u8vVJltVowKC+5+PzOzdt7uM7sq5RuhC+PI2X2gLu
uWQjVWFZheOtDjn8btRsIgewL1DeLl8iSGrSHkCtiZijoOc8aDAm9jQpfBUlTAWHdKEvWhjp53XO
l59Ne4qw7+VS/7D//UpPCBOiYwgbDGjlZP08d2xVkZcMbcDJHK/vSVrZmGqb+UnforH6zNVdMzm1
y7aBfJI6ByqcvmLJmm+fGLwHj8btDOipQFH41Marz1a3yZdqdU59igkOY9C9GrvbFIEqooPTfQT3
G3v4cXtWyeDBW9kl6XUwr/nyWR7OtAUxaQTeGyIQql9pC2VVn5nWRlA+bAaMGOaztWBNa0WzwTrv
xG+bzwK5KMpTFydEpFSn9yY/R65yhAdgnJPaa+q5oS3iL0KAzBTcwAKdZAPFvCfoJgFza3s0qLJU
pM0nRK/iCD4ZDRmrM4Q2OmWI5cb4nc4UfWk+lx9yohnEP3NYAYa2fZTbWrIJ2QFhdQrVk/C9m2Di
6NJsNJu+9pUdMwgbJJCEwSswgLCCqrfnmg36XPbeY1V33jwSdqHat4wETbV8Rli4dyTB0o6NXyvQ
BeM5HnbwQMNvrjnbvx8qd4TRaUHPg7Yz/s7zcUFLy1om9nBuLP2aA40lqGeq7gc0SvY7CnbnOiZf
fI7/Fpg0VCA4tChrfGXLLUEZV7bDL2xJzk/ooN/VhMExPPDeLI5ZUjNWHlkFE1j3YdwQfTfjJec0
r1Y3pcEh2HkNc1+exlvi895LLdD3A6CuP2HnpS35MR2moq6702tjXEWS4rH1Jd/4Ya/Scr2gUOlT
+TKhlMMMANngjAVNKw/ZSofXxfE8z6EVZlNY7yYrpCEjgZO4yqTfPEn2GroS+SQZCYM8QWo8SllD
2amrIeygfzCO8VZfNVN4Tkd9TJxGdYZBJBAjZaqNeR7d4U+2e7IygrGoDm2zX4I7XvD/dlIwJr6h
9hW8V0yD8vJDqwOh+bMi43kYz9Jqg8gpAzGL0GpE8L8q73kcqI4JWg5Lj3wUhBsenqyr0Bh/aE04
A/ZSeNc/XqeN8TJ12CF/roMHOeOOIXxt4ETwNcN+gsSY881PNRNHT7X0hwYDGs8MGUTy4fXnmUHq
uEhWXTf6CDrC9M/RU7cAnrY2cF/cJgypxxzJ4ebBFeGk7z2KFOhsc1IXyCE+ozNqLOvtdp8zZt1w
qONZyKaLXmmlnKuRI3xc4yFeserdPNSb/DVmGKjj8QNGIAjnyJAmHbS7F2jPqJygThpsy9+CUHYQ
2N52wYfbSXFWWBWDkQf8QkgBVjTl6EejZgo5u/DuY2BEECPoGcNxPuW9tHEE27WEj2COhJ9KCecV
giJc2SfmEJnzBhcZzN4qlZyjZcHSe53RqlxGWc01t1+Q9xR0htYajZQ0R0CG2TZj9hvR5bbAr78F
29wROUCXwPJtaVYLnQM6c/Wg3S7rXb1LZjxbPGet4pBhiqc+jtqGaUOC05KJFflh78SUhms/XDbW
8f0b/QIhxJmXnlMhsoGVMOn5fmXng3d/BDHNzoTo9LWDfD2yHg47JQl0e1FgeXu9zIa7lFpHnqsp
slBhv5lYUoI+mfFo9iTA/OKq1GDTliw3xO7N7WPQlOheeBBPq8Uby2hW1F96YYvZGzeSdpSh3mFr
cQVszaDgoIp0Ib8NTBc8a/GAmPHYNajmfBPVHwQ4IxhybOiQb2BXwguruxEyL9WO8IX4Nqk8GaR7
EHEd0tBvNq52rDNpzz38q1sHSAr5DP02nJ0Fd0bMzMddAio/pieov2X0DbWPVmbLM4jZF01YNTXH
FlbR8Ac5DLB8T+wy9VRCzyesOdbrbhSgi0HcvN//5dlB44NnGC3pNycdwyhUbGvC70Nb/MSekP8W
e3jYsPrZQPKjGH/L+GHwMWDX5UFo0IR9h/jJDZoejsjTsKOM6MXQjB//6Lis6pdMFvBxIeQeQ2hQ
CE67YrYUCekRrGwcosKR8PW538P5/W7xljtvnApVUzvaCHz6Pf+Dm++iyS5yYZXZu39B7GiCoWw6
eB/Ujhgi5zHuhrdbYq9R6Gy7KfaM2DSm8+r43DfTtfBjRKUR3G74CVKA6Xf5IbzqgPg92f46CY0w
KuE/DjnXaLRkGuYtiadPVaIj19UfjjOVqsxcg5aCYCk4DtASzqTQFOrsg2INXWlLejPG/iqEgmyU
9jP8yttxtgFEexVBFI+fTP+Nc5kTAvH9IvsdBn3qhHfGoc/DkQEuBv2i/b0sIVEGLZThXdHbIbOb
TInZwbM2Ph6NKZmDPYQ+4ncWMdriEU7dZf+lmqbLv2IskUeyu/Z6nsIbZgYO5sbpw81Dp/MJbXMk
PN882GEbjUe0IrRr+j5ERyAX4gHiUXQYrvtTOJUlt16x+2hM9BaTt+LlQ4/zAoK3aUwoXribNa4W
Tngw4AQCtxGx9OTIxSiRDF/cjmkH8AC4kagNxeoiHpJA7dB3eJwycBPyvapt4QvRzz0m/DLEygNu
G0lGsI560iicD2LeQ72geu+fe/pcQkbhe7FAjGVCuIpy9SQW+hJI8lQG6bOLa7F8bNLn2OrA/GkA
R63lGQQ1NcCos4/EbGs1rgpVwkBKxqYw/UJVA43yJ/aNdt2iSMAPCr5g6GjnDhcKuK0gQwsd5bQ6
pQRcdNLjMf36o1dwMoIWjhQVxIskLRP1jmiV0n3Nju2ZJWUHqUu4EQiuTzMB711i5ktDIX4IIVox
gbALC2w6hKvOO1L98eVD57sSorQicGgMbWPRQgy2aY6h+Qp/itNJuC4IthB2lR97zHMldktC/ieM
EqA8ODsWQkChf4yfWD0JfPQvxbPYBr2pDkJyf9kBlfM7OB9Q20aAYVPBSifhoV88j5GNDawwgh3A
Vf9Z3e+bcCRE9F8Wm3dhkClMAdgR4q4sTB6FSu05/m83PBEQLr5YQW4y1i20pxcRb+JJK1lYzFkv
sFUmcttupoNpsg6h7dH1Zu7TmpEPi3ceJg174mR5YpO9MDQS5g1odTDILY7Ck41XOgBJGsGNhgF4
M50bl8rtKbCDhTpOHXGtpnS6JnjIbSHOKQV1l1BXn2Pjh8XqoMD4XgxlglCNJocx7IBSfswGf5pM
5dvjWrIr5lEEv+SKTi9e9lOA2C31ueKza/UvU6CCZYOQrl18ztE5+co3xQqi9knZt/dkMrh21/Le
4KWUDzjTLAixJg4drPU4GHP3PbsE/UK6/yPPTdWwUsgtr8obMP/sgaipNVBx+2P2RVwCmncRufE+
zQiyeg3HOECzTwvaI0+iijSGBoGSTlY04LYLFX1A0VGc5yxEcs82KXjNiOqKoE3q27AbqQQXuya0
jLGVM/J7uTVpsHz5Gf62W4hmkF0+UODIv93l/UarIcE8qXrUPPRYE7YSh2Tc4ZfYYNC6Jy5xTUkH
CkeRIcgbDzwNVsCCPvgDIbrpI1i/IE7cnvZgI8xWqPaNvC7PCbQD1ClsdjHUYAlJ6sBE7F4mErpX
iA+4KOFMQtjGV7Gmqg8hziQ7jqxQIh8wWrDTUxEvDmEy2fDyhbGIYPMCy3Ub/UYHzaCaYgzElpAw
9owd1Lc0YPMwUfDGQ2YQyAv0CBiqQ+xk54GW/IdrQJRZxDPTj5Labr5fINDslAfE90IRwsUalUwT
3p+STe5X6YAYcFHq/kofZFBqBV+eNouDe9OhbcucHAo6V5+c0Cs+kIo94OwJgzh2CnGnj0C0ka7d
u/3jRMNUNCNAO9Ct6pT8Pn5pVyyGhG4kYyv0wit/hkS9CIl+cd+Mwz1pbDy5dIRGMbZ8Mpx3xlY6
SMv3AdJqje6zcIrHnBy4GWsFMNSNPnvBxJuUqQMb5+KwZ2gaCAe2hihaUKYhmEt0+u5zmROLBZ/T
Vq4svZc1gthHECMFV7caTM0gH1J+26ChGXEvBxZJW0J1WalEhGw9dsYeh/tuHV/puNWb/AXfeAQH
5LW/LJRmBK+DU5/RJloCMOyZdR4iPbrFml/WfAm/oHwWYk86kH2QathKwKgJPA0Uonw6hNV0wKtm
A+ePALmFSeZnxz3JJ9RG+hHa43AFeSu+S5wRtL7kwBjwcx5sRSku23SpHrmTmAXpH9kGy5BgDmgF
qc0hKoYre8vhiru/2DfzZJcdpG224JvhluIWVX+4scXQHx1eJyZ+GNleTzzeZZLTXn3OOVD6jmX8
+jmNiARjHAHTSPeXZXkfiHIgnUHSwGQIO6u/0i/0JcsBKj92TWDXsP4B1s/QoR+wjlasO9h/fJjH
GP5YAFRLonx8zQPFUO9NiqiH3Y7APwKKz/OLmOf5YKqhd347313k6GD/hHeCqzjlnCAKdYjA+pGz
/oEfFGjS9PEIwiWvT2IdIAaH23Q4M8+XTQQorLIadRhPQE9gaiMYWU6pTzJzhuZU0M7VM3st5Wyl
POTmrDy/ZqKHUU4aTLCtTIc8odPnbmK7jGjiyb4JPiV2D4v+Z2ja5U+tUrGA2FU2+SIss5twNNnG
egg7CTQSdrsZyISmziFDn80VFHFE2hUTxGT4Q1M1EMHTU/I12kVhjK02uAxHdb9OUv/jpVTxj1ts
K4XvtEMB7JkwHNUJrmyfyJEKLwbIeyjzJ6uZySXID48NWNyQm+1ly8uCha/mNu1Ub0g7IYvMT3pX
xwe6D15MgPHMyOY958OcxixnbNfcSJBU8XoIBqX9YKNWo+881N+wZyQdASjDtkOvH9NnmTbQXJL4
KkcLKIVdaTMwP33d0itjwkXqXujLZtA9ZzlHEPMbSwTsxRF7syKeHdV1v1DEEn0k0gH7tXbTAAs2
lVculF9dJ6aP+KXc/fvf/u0//+On/ffw/ll9Xl34Sf6WVO/VJ0rK4p9/VxTt739L/3r7+PbPvxu6
oWuWZWiaIptDxbBMg7//+UakF4p3/0eU5pZW1AiayLqZ1s4TJlKMsHtZEFeSBeYWryUAv89ULEzE
Iz9MnFScKG58zCOfVieV/JZo12ICYWtxum3RY01UMI5V/16m4JgjqYKQ68e8aDb8hDJAicqN8nEa
+PLVqqnHSO8KOtWXM1gCB29+nuZaiO3aJRMsMFMTLQBQo1G2wllNNJ0FrENXmmuRU5262EOgWl+m
K447zX2XAeyhC8YB1e4RvBBi8b7nEGvFU3ds0d4ZdiUe5VvpTKVy2VUryPGLU+i9r6+5mno8GXDb
/v9rPND/z2tsKoPhwBxYKr/539d4IBWqarUq2S8gHdCu2mn6tgdIQNYq62chC4a7EMfjhsiRD8wn
1ipEgZQQSFlpQojfpmM2+MqDjPOs9PhHZAyNpi/CNWvcUku7K7wEy0OhiwD5ol6Iwz2VSELyvJ3I
Bu/cEpP0RWtOojVORiTHWGwjtCVc4fcqGysQmVFYw46immpjgPH/Iuy8mlPHtjX6i6gCkV9tUCLY
3tsB+4WyvTc5Z/j1dwypu06fc7u6i7IBIS0trTDDN1OwutxHl7f+oZJALOMZ5rUldTC3yRXLciWs
FcP9rLOLHzedtapu4XJ3rnWbk7DRrdz18aqFRK4SXGfxl/y6bSNKso5fMMrc/16+LOdtwkep21QC
84kr77fO4+lr+Fi//jgTSlONCIbCKTOYRatttHmbkViIAGSSKD+VX3cRMPCRRC4JqiprAT84zKRH
SEnrZ6/8mA5wxiMS8XiDVg+eICSdHeby1pXvH1McZeb99TA8f70MipdfZC65f3ldvRRrOKNhcG2w
VqgWU8W/mKwBqCtmtb4FncHiN+Ip4kqrP4ueXhA5UMEXRI99AZNTguVr9rIiSQXG2/vtW395Rzoy
EO56Uhl2Bin46R1JxqnPQZ2+zprJXmPNgya3B2mhW4Z2FUD+dkGH+I1lJd6tQKuKKUB4PZl/NR8n
T5+D4xex1fOHRiMs/fqXdVn/u63fKFWbxVq12GhU/mdZ1uqrYq1xuuG4Nah9nM3Rj7w+79fDIg69
jdbHvH3CMNJb3QUIZotwEr9PlkjXaT9onZ7AHf65O6Vq+V/64+9/JUWr+uEcrNgmRPQuxrg8AZ7i
PlB6gHF+4g7EMh+mx2K7MUIsBUR5GscVsFE8hog2wJ+NKEZk6U3pvvL4u1AOL43w1Bkat4YRGTyl
3N/3Tkjo6PcnfHuPRKZ1z6PN6j69PmUOMXhbnB5vpEKZ3ReCGLURKK89rrd3BDEdHwi9wvG7wc2O
V+pxUm8sIpSO4NzyUzMtYPVE5bkjCQpKRK1VfjqHW6oYgd7cwvkjJlBW6tW877NFuryE184WkPHl
Gu/S8tMyrALkf+xjsIERuUSmJCkl0y3qezM0+Xr9d9Dt4KqanjFC4FyLUILkHjXqENd6Uni0NsXh
ZU3+k/KveQvNmtKhOCy00s6ZJJXN+5daePo9o4paQrwAQabLcsKaOpB5aJn88xxW/n4KG5VaUG02
qtXK/3CTRfm2vl23LClcSvBQx941aRlEPECDrHQbMMdjCh1KAnqDkJgix10o6EbEyjCuTdvrZ8Y3
rcQ1crhSkbfYxU6Kord9wrp6+yil1VGt9jF7QQWkcsUkRHz65/6X/nZLNEsNOl8Pys1y9b+X4G67
3mxnk+LleUJ8OW5n7OQO1Gg4jpE0h2ENiz8ukBNYI3UBmt3Sr2b3X3rQ+LtN8Jce/M8Irk+HQ301
owdIxhfcezB0VO6XESEOZeSta2uBLWp790YRss30nkz82whQ/5/70Gz+vz5Ui0HAIBTrtXqpXCz9
9yjMLuf18VbeZzLBhBhCPFgCKp51CwNyC+ISS9RUG+tdpd/snkjyjN/+mAj5ziRpkMoe0fpypc70
qUXA8/613qkQ93AXEhiya11fi+39j2a47oGtNszo15r3lziT4FlLApeUIFGU4F61ER6DBOFy/IGF
qYI4tF3dI7oFlfaJwlxYDPANflqVIuajTH6h3XMR/7kpIT3VW4wmtT/93Le+S09LsmFggB5HpFMB
YL1SVTPZ8zzYoNNgCdu8nzbgNCHp7JB5mcu5WFJU2vzLgFbqjth/S1nVYrmMqFVtVmvFeiaF/YW0
Dee11W4ym16eAYIQ0SPzQhTiK4RL89Oia47XQ3hNhx+z5Lpsr7rU9uVViYhBthABgZhVUsEukk13
RXHJaR89bNMdE2piOYBauukGaMtBGmCSKmKKWseTiCpjyZ5AxD340iSitG2ECBZbS5Z78Nm8E9t4
jxV/y1n1hEBB/oi9a/xYROuvGRU8y+/7eMvP1aTWnkRbPqsQrdvD3yzNXbgaFOLhyyTZhbWXIoEG
9S5FiaOrpW0ollDkTljJDuGMx8sc5tLd4BAG0SThhy6lpZNZN+AkbGzphDS3jY8ieoKPq9tOMb2m
zYcNIzHuYzrJ/s/4jSP4DlBQLRk+UUvpoUEuxxUKMNkDyFpXy6qbk6chaX6DX6RBymMCF9n7CUZz
SmBEpM/gE+x7Ei3Dgw4S2LqqPIWl0QmZo/xlCVOmPt5o/kZ53Mg1gs0rIjsBMRXHF9JvxpzUgSOM
U9KJxKcv3KnjbW9KHPKKKJIjuW2uBA+Su3yL5aXapr5iH3/aKCDVWzVFfOqWyNQoDjVPruE8KTbJ
FTdPyhEODRZWhY+kZBNMy9E4IWlFeklL0ZHMOiVSbS2pJI7DC27F/vf4nHd/A1dYds/hmJ9Xo/z0
TbsUHSb306TZm5FLMGtgQ4LuWzRNFqM9Gen3nI9fIzcqvFxSG/UPX54bPViS16ceFXpX7p13b0p/
7NUGl599SHBBewN6OMXOhA8l+RtPHT8dyLMC5yRXJmn1X/Jfh/y+i4+k7LfH5+zpq1Epha7rJt0j
WR45X3Bzb7P5aXETTzE7v3g6jkQxrmttkly2x1EVI08bzKrlTxscdds4UGfdqL9s+PxW4UGXSe2b
Igjfp9dmhC3VBEX/eV1GZk3UY8iMSL5uRFPgDNIv9bY/z1m2lWpCmG5cCImGZa8UQuQ48riYOuyf
yW0Q/H+uA3WoBrV6tRFUg2rtfwSf+XFfO6+HpzOC2DWixl96+i5G1BejwkUx2vEHlMzecReR34h4
Mo/u0+FvakLGCzYhJTC6RQPO2EpsJ2Kzvqkdn06wlIczsDJIDplhKmmNcFWiuUlBY15U89UUCWcF
LanjChjg3HtIqIHabqQlglCp0wogecF0eOo0yKYCzc3Gv/B6DEnTFNaZidWXpkXqfPB/nB6+nLxd
XGdBDFkapmc/MqlT1rV/+evIenMJ3Vi4vruwjtnZZLbAxwbIivqmTCde72BWZEXdxM7vmKyoHh6y
Gt6qLNtL6hradk3WbvrMINx8zpPV5zI5jQof1+8Si9kdtCQQa8hKPPGZFZZOPgu9ZRLghLUOm5A8
0u5Et/dqUoU6SALJ4xsh9UfNhJxu0IpZVIWQuhSgfTh1FyGeCGdvLonD8a5XjEAd+ezQ19qVngum
9i+Keu1vOchf1og65l84SOO4+2ONSMBrEWSf+YN1pUclXOCLcEUpT9yyK68mD6+TsHTtTvrZfHFD
O8z1CONdlTRdoCUQnTJ5ysdE9bPwK91FexriK7iI9l+Sx0lUZvVvY3ICsPaLkUT/BP75L09VDf6O
L1ZrpVKp3mwWm4G//+WpJvNq0JydjudnecLtuwZKHx26pXDDOhxGi/BE4k08B5lmyiaNTC12SElY
ETUSEuRseext5H9pzRHKSq0D8krhwk7aS/yd2MYKzHJBnmj9L50v1f+/rOa+bVYr9TqKfdAs/nfv
F/Nb9VaZ0/tzKl8jX0206YIsy43H/U23iP/rw7TQ5hPMfEMWd/+aP/EhN6U7OQi6shzq9YxWXJJ/
LqZyf/n/DE6/6I77nkkSHKKYV9QpqqVuVSL4skjxMklqMf62NiHwePv4dKBi5eFh1VqEDWZ9S/AJ
tv3u9tHUd8VWCc/jEolEKxC8a6sKB5L3OKxSc1nBLap+uFeOJDfM9prEnR2HM+gQUY/ziIqL+dpu
vtyiLYX0tgNqqPA/r8PQ+K6mJjS11SV/tllpzd5ysuAGvqXNiPycLZR5cgevomPsfzMKbyKPOXsz
kj5obPOY83hmT5KJjP33z6S3Xiv/naxbrgXNRrleqdVrmVL6lxW4X58vw9ukdn4myizMCah1niD4
sbOqWKbEMh9Je9dtRLdvStyy56XN55TMJAhAh5DUn/xXmkGu6c66UgkIcHIgDD88pzOKMfHlG7+y
c9roKe41kHD4gdknlCCTf5CE+O7n6gOSS0S5YxeCpygwYUlTdHNVeGiPw0hKmhWWyxQB6ToCOHjw
h0lCWUxXlT9RBSr75NpasQxX3e1ojKDYiJCtEly1sxtcWWerrgIZImYmdM6S8rfyZpGFbA+VwGiB
HwOkMlut8UnJy3duz90833ssiJRQUi2mQFXeLEhZvl4hF2JTsAvQWfODXoQI163xl+8QgKPEJ5r2
vUARUNa14lYkJaZxRoNOl789Rh3nRpbZYN5vIPPNMNLbGtTDv/VnMa1jsmRT9g8EKaa3sMpTrZJd
dzWB0vA4DISZG/BYr/F11z27yXzld8SwQE8q7F2/I0ySUIEUa48OoN8J9EYg924OxcqWGA77zW6l
4jon2CoPRyNksWLvFlNilio8g/cG2uQK6o/T1rzPzSe/iqSXIOyUxzhkN/VG5mImfoXAQe6B6F8c
edtdd87lNuSQIQMj/X3mj0ccByNlTxYJQUlqDdP+DTcAOAdysT95bNy3A+fRnKHOe5oRmQM/NeiV
F/lUu+72lb7ZUUaYRcSvjNimS6gIyWB2pJbHKS8ftSA90znT/7M6yVKTnczFPZ8jn9gGndp1F8MH
b8pcjgoPUktnlqqSrJfy9zi7L53dtxnU7FltMn8kFR07lg3ygodgFVS/efqc7hbTE5582b1cKuZc
WiVLlkK+Psd9smqx91zsrm2SguDMykq1B7bgSvRUXxJln8ZjU09moLAQ4VcJtJHUH1A0IND5qnTB
u/zJr/9Aiy5nG3BC7IUj7g0WCYkoabqhQUQGwLPqTCs3cKcNe6tu/YEtXInqD8OPFc1UWE9uHRWh
FaYYqYIZ/vPHc1iaD55xhAa49hheDLUc8CNd8Tz3NT2XYHgX2pc4SC/8as/pxSw50zDyzUg6JCmR
F0mNZuhnJ9mWxPCCeOoJMicp04IeDnPqkbE12RYGI1j6lXZJJdiF7s1oaZYdamIGTMnqZFOoqm3l
WikndA1ZNXsyyREtT7khJy66l2/q50Jy7YZtlx8khSSHG7PNUnTb5AixnlAU7si3Q1gqoXdKx7Hs
7Th+CE9EmSPHxOqsOwj17nuHZC/RLyDS+dB+Gr4oQR/pA6Sfyts5UzimuUhHMGCCnweCnvoAwt6L
gl7+KlAodm1BSdIKKwxuucvlvYBhAbUZBboQbtExFSP32bvipt8UOn2V8dlGAVfiVEvdx/yhbavA
1zkVwaxzjBXNjh0i54GYj9n3wq9cS1dOzW+ksFPrI+6o1nPMopblhMD65VeVDyABsDm19Fq7CRpg
701I5HF7Pv1S26m9EMeZs0HOPrxfI7wIMl2olDgqJ57M16F8h19ljBTsNBbi2Y6TvBQwA4EriNRO
ACNLLCwghK4i8gyWuhvgPPvQQGDajqqsXedO/jgfZUyT+YHJfsBiWYLFaHnVmYaJJQqWuznVdlxF
Z90ZvxE5bOOsLZcBi/EjYKJdy96g0suYLid/AybvBl7tgrGPByaNR6NchksAHYtJtRX/ZNuk2Pvj
m50D6PLAH33lZ1h4tBwpCLh8vcDTHQl48Kj8sPt2p3obdiCCgQLC6ZtV68bI7+e9WK4PNuqJE2Gg
CGfjzQCVLru5K9MWfbhcyKj1BFKaPATChcvd6dxzI6eOb3xSd8xBHoxIuCQ5bqWfwPwpzhx0w2Xu
BCulOI5UpEyqz8U+M+mFyw4OJD6YcBJSjosb5bf24QCwp7ztKbuRE2NTud7JPjtSVsce5P+L0YZg
SSUpCjsSuc2E2KxLo0ruV56eLzG+LM67jec7WwJdUSKYwnUkNRC5Z9iwDJa625sEPkULEM0/XxKq
yTMsKTL9yiqZPMJZUxhPBYwIFtiI8Jro20QFTltA+MG/5IcMWtKcE2ZpPC08Sb+2+KvAvqCMs6T+
Eznip+S58STNhmqybuF7ni7plIjnzAC8Tn7AW4VmrukWkjxLak/jfuEnks9/qK1nDZ8KlHcfRo3U
fFL4viTNwRJB5tCV5+TMXRmhN4TzTh7LIRmdHlaCUw2gJRNFqQQWfx/RlEpAUniCRbhJkC8qPv4+
zlsEFKRT8qJMP3CaIO4fNd2ChONUpMZ8uubVRal/5o8cpX5H6O/Unndx8Euxf4OkP/uqtCrPARoW
0FRC3ooWHntQITJ8ZaTDya8BLEK5IHSTbC2JSGQydEYIBSP3sRnowNkKySbyj9Ihv6/xNS4k+WvB
0cK7Z0zDZbhsTXEEQ1MJ0Oq2uL7Uo3VSpnTWFa2ilK5533bXyaJvruz987l7y7SaPfqO+YQncRAS
LJdQrC0hTiiaPtbB3rI4IoKrSHAptDVNqsBY6245qhJGVHuYJ82nElmNZv3VK5U1OOYfiBmwAdne
ekdSWw8f5gB386TxsO8uRmJrKk/Nnu0twJRUsy90b5np12Nu643rEbmSUIkEI3aZoqVGdSHZgPCZ
yAapaEE56i+kD/jA9/ol07hQtYT1xFGaPdX3w8gWBMuqDEc9Wn2uSHjQF8raJvsE314Cgw49fE7i
Ha4S+4drsmrTBdT9ysOmjdF3HM3eCq/ed9ol+Cu5ZSmSh7GKn0gLsZH8ie2As3AUoM6ShiS0raDy
qcyxKABm7JkvFEXa8jxqyqSnFFDmyc+Ad53LjyG4TQXkiG8sJgBNrgfa5ImJ+fpJUty3cRQk+Pyj
eub3Fxy09U37ER85XJ1OafBc5WauRm94SnOoCEiwVf4QHDT4z24sRviu0DnPyDDR7pjJI3sG2KkF
bgSb6r0Lvwp9Cnjmj9h8IQotA6NyEFQ9+JSuB7YmxmTbPviUoMc6kyNk5RGc82nRXwW0bN+zBLr8
dkovT8FPeo0u3fz0F6faISIlxMA77cNi8t8D7zN5bX7HoHRnV/Lb2Gm742Uq0ft3B8SjdkJUl0TX
Px0559RbefwE8uajOkBEDLyMgVQJ+nirJeRMYRYI0i+8Xp6aL6s4KIP5bgderYJf5IrCK0grdzk/
7t8vT4dUbJW23yvPVISo84N0Awiwg07PidKSIAkyWmJtsirudR2iNqNGl8D9PhkVcSWPd536jymV
fQ6dA6DiLp6+kNcUyrPrVAkd6uHt06dEVFR73JEO2h8MX6g8Nvv5Z5w0qR0VAzP+mPbKy7tmn9zC
nJFDznhCV4jHBB0SERMaKsfFHpn6UD2QJdE4R4qROc8VPUU+6hAphRCWy054QJX5iPSG8KRUNH67
Rod3OfoqU+JQmPXaaKmiIdZHlQ/kwZfaBwUm4NbwQqLdkfB3sCG5lML4gaBfRFXYk2IA8UhPw+hA
HWXtAhR6YgzEUzIi0G9oSuhc3/EYZbpzSFtSMAVXn/NY2ZNDKtxIhVe3jdsSLJz1KyHJpj4mRHHT
Xg+IV4ib/UI/J/zjNCuphAMTPKDBwE5JOz2NyDa160yB5SvUm4ICQYUoeiVTaBHa6NblRzw9dvGh
zlfplJM+Y+fu4skXQZXEXXicFlp4XVeS87uT7lLz3SsryfW98mtHs9PId1vcMGV8y4gDRU9cERyh
hipGl1vHBKtTmBlJ1bC3ZOWXQLR87Uk29wfq9+WKgzJADql/BfEVDd6zhHNCpc0hoxwRcCeUcUMC
9RxPmht+yzU7+meEjPc/0NsxLcAEotwYUIisXAL/aflpTaKlIoU6SNpASmkZlG1I1HNoO7fPuBUv
kOhbtOLpBMWxg7BtV6MSi3EYBSMSIEEc3ZyFF0j6R75Rc5IHrO2oXshY7OIhAvxbf1uRDPL0xRg/
HwXtyblK/iFKLDFUMnRS7l8YP0e1luXCxwYDdE9+sniWnWy5T+Dh1j5CRGDdaaAqxfuI7A+M7wyk
mDQ5reMPTFeIFLhLgh4XX4cgjbuE3GtY1vDaRs5RA8+18VwhPoWIZyA7mZCmqqnCVWs/kfWuXQmJ
GrqTcxMFnC5bV7SVSdTZgVmZzk1ZJ39GtVdRiilquUiLyMomWfc1VEx55nNU++0CmNOp2j2Gi5B0
MA6HafTrPJ9P7jzLeh1XeUVOhVxd5GhffbnCXdnXdwdpzISf/ly0457r0XW6eKs9X7O1eyUWn6Xh
9mjwd+BqCBSneaWL9hD77hHfr++TL1e/fI349Dc/VZ5xI8c8BSd9YWvDPbdEbeltn1uxynjYYKjT
9jd9XvVxFTGgGbMgA0bOUsL7qilR7HVg7zPPlJN4Io4+IOeDOVdOflD6K90j4TTTICwhA7lKtTAW
kZDA+XPMvJ5tjgzzR45BauhqcEOGAIRlcQMGZwVzEZZypqbhUax99upAyvlL0fWbyqYcu343P5R2
kHc+/O9LY6B8KQd6Mxb7grjICDjeted8xHYsSMVOqbIzqdx6+kmKbZYXaQEjgC2tuULk9Yc67rY5
ciLwJM61AIskmiBHKYRRKiJLy/6OlSnuN0eUVkxGJ8Amnl3MksxxT9WIDOXpByh/BNfRpq276Brc
MUc2cwXAe22wJGt6qKBluBgVwq+jVYaG5qoLZm60dK1EKu8qzuM3F/5VoIhycfvIvYe9OPsj0T3f
8yOX2JoTSuEHagoeOkPoucxKCuQSO8RXM//nnA6CG5MFCrE7J8LBuydkRJJLfB9SLsB1fQHGr2dE
axLvn9ePJUqzkEMOi2YuAvs+HEjMKsyzInV+fPe5xQiGSP+HiE29WrK6Z3TUaTW1p4LEnwJfJhKy
qBUJquQk22QG2d0fEYbyJp+a/QjdhtpgW5SqVMPrZ6k1pdyFxkU3Nc7qvFdDCqiExJQPI7fyAdf8
cTyMZo+Vke+5HZJ8yO3jD9JhcbE2IV/z/iaphk1W0ZYhZjAxN/s6YXTOLZEOsBZ5inzEJLK9y7O1
4debkcOb2dy2LEYvN19bbsnHXV9N6fKFc0mKSzzEcx3hlwhD9tHc8d4j81hy3iQIMslc5hyuMFjW
GBqNItKBfagML0MuWKk117NkrEh4kSSB2hDIl8M45x5usP0gt/e7xc6IbEf+5P20fcRKj95BOC0f
a5Q5Z8/tRksyRSjgynL2AxlJjRx3JInPOudvJAlBYUD6b6IRldrLljwQFQt7y5WA13NmaVmGJzzK
A/jbrIoveSV81z7k8mmmm34QNqEr0pRyVPiYJ0YucHfFaCXLZg+jKx4UTbqcOwEMEz0iWLNJZUCQ
DRlFZJX4qFPPpEpvZ58lzLYI1j+w6LFOC9C6Snjqew537zbCrIRVq4Zi10SxqeMEUfhQuFbXyqsd
NrFh4pTAQxFljHH2iA997uCxiK5Uw6PQN1ddnrxmH24HudVYsYBRGly/qxBJGX0d0aDOZ43HWkT1
CkCPw0aDlqhKV8ocJ2DS+f3zyZLuSR195e+I6pXWAVfo9uyK0O4A+UP+50z6WUNmlUtVCIOQCqLk
rPShCSqiQpTjXKFj3pepJew9c7HIG5IGz5HktaHny6MazT6pTQLdVYstR4+VOyWQMW4f3ksrt6fj
H8JgS/C9LPffOI2uHMHjhCar9pHn1EbOUgKfQU/1khmOjNSypgb5JwEpijQ+RG7+c1THKDn6mFxS
hCi4BeUPQTyaFOZ0ROFe9ztmovlLrBNA8AvokkW3i84EgUuBspklSy3rW33+0NbPJJemcm+QIoRp
Q1FtdVt762+MDl1w5zitf0pO52/ix9WT/MtHCBewfHpld+vuhet99t2ICuRpMRtlN4281VaXVB9y
4vXFwXeAeFzZpkusjPcpo+HlTNuTh+xo7rpTDPGbPoc5S5Vuen05XXZtM/9zkmTEvi4sdcl0DW7N
bkOCzCVK92EzOXdAeMF86wk+Vnh15Chl7ka1GAS9NTilfOZKyQ9xSjHW1WAH+AZWeOBNME/4coEe
Iso2IeSAswooM03OLYF36r7i/yt3qSZTPLw2bE9CKJCE9e9RvVSBlKGrh/rY0wTP+1s2gGIPjm9u
AL5FE/T2XBtQHziiF6IgI0Sj8L646BXEXfZSItN1OI1IFp+ahUVe1F6llat4kykYu0yqUs05dKRh
8xfchTIlEaUxE9U9Q1UB6g6FH6eTEFIMrbYQlOqCKXlJ5an8q+oqVOLmDiApVZLuXKBjdv/y5G3t
qiJdpo/kig8iy5hRQFBjjU3epL7Bs9+FTLxuCqbgg7kOfbQVLgk8GLtrP2AV5qpHDgS4DTnp2/fV
iEF0o1q5FemMHxTJlt06V1L8NSz0dIG5QVSbiE/CL3pS6fgoJoBmx1y4ZaQQzBMETahI3Wr523MR
SmE+Egv7xR5hqPNVrKfLNax91/E5UzbU5r/uUkHYgaAje7xa/XiLfNoV2krOoyqP6kTweSZd8ujS
P5GWkUbKbKlSyh5H9afG5lvlXSlZIGA/kC+Mk+ID1We4HPn4F8NMPWFnHBwCaYX4YtUt5hW/Im7Q
zCYiV4FvP3APex+DNu0AGxV+KXNL9yVdbiE9QVxDblkf0Z543P0oGXGA/yQYF9JicJm7z5ME0JpI
z3qYsexIv0mqvrBKWFhM5qqfTonjEdV7AQ3hKQO66Jygh9JpZorYeBKMINA7LmCkPODiDRV5x5AJ
hsxIIUjyIPz+FqGZYqe/VT98/oCKUQpR4odsJyZd1XOOE5+EWoI2JPCJFEn4ny1DqkWmKpqTVL5K
0UyeusQZoiK5WqckTaUWEIHfuagDBNLRs85pyDYgqzlIKhSono1kI3hRUSoBWVLVf/wh7OBkO+k5
a8qRIrd9DkG5kAR9s6XALna5Oq51ko6whRhnZ/T6Xf8oRaS2+tyW7zcxyUAn6xbOvoQx9Q8UWDu9
TVqH+X3163huL58Iz9LTF0XvdWZO9DskjNExuJt+r5vh8oH8UrdCRPKbI6Vioumn+WhI97p9PaI9
K8xv0BXI61LNHNXKf1RJ2D7tkTgp0YZqoWRtke1Dh6DHwg98iNe/6c28h/t+mRJEZCBEr1smNwCg
abh9mlIzDfsa0vLBoiO30l0Tf6f6E2U1dgcyumApaVsjVLvaNdL0mHteYKJ4nmAOw/crs6NodRHf
XkDHKX9DsclCRIYFBSpAg/CYKQmFEINrHaMldhdCxctJCRdcr9e7R/sB/hbYgFZdBqDNEQzs6iYB
eJGGH82J2LuoidIRbwJIwuqaWT66paT4QSw5yf96es3mBl3Mv9qJtU8JdtVwxwjUrJ8O3Tp+E1ge
OJGKbFhYNPOS9nOk/UbOMextuLIWFX4KlQlcFbGzbHFQqmHO8Lo65mAqRYUDjCKYUXR4UMOyQxhP
eodv7Ca7wQwnFjEBLK309pyWsfbp35Hbjf2tRqjyGftYDYM31kHULXUAQQbvq5k+u7+2bB+iwePI
2PSucczU1Sp6NEb6QwVoGyTkamtIETDRuWKOx4OOEA16OGWcHQANMItu8+cGOxsex7SnJxZHeTgN
bgftZ0+Fjr5AWumwPJFO8UGXnPpP5rDxtEn0OV73BScqKCGzB/JGu6ekZw0AmHmPuG5Ukk7lUcVk
B9JJ9UHoSPnHHIDTPTtNqSfXVjNcUpXQjake2CTPAm34amR63yaeJ5VvIShl4yFCIQJzkX2jDHl5
VZHzJ+X1/TMFUig6fIhmbRJ0kwFuyv8rhITvZAutIdE3s20sOZEqyDFUayAGWZ+Wv33P9RrcO7k1
HO0c5rp+ji7DBME5pOEV6tPDPgFPVGjk+QoOObNoULZctquFQqYl65CGy5hqDx6r4nRYyRhznaOX
9E7uOoYpEDv/OGdEqKMkmc3q4ql4iWtZxbFOj9U7NSDYf5B8uKfkqwB99xZktyk/bUZad7DHIDWI
/Ug5HeBLZ11B9/MlIub4L0IxRnCkH6fnIqsoaOt/Uw1dijuUUktB4l7PJ1JRkfudLw0Wl3uoFuly
kuxQRz3bq3ONV3hYJ9pymLvEiGDkG3DDvi6zPs+vN11jWEafoMijyrm1WHKrYcRNuCtYB7dsACjo
G6UvkueqFVfBxKw4IyKY42c5QCJwIlhxCwFBFm6y++t9Tq8yhylXN0d1msj/KhlRkKq5xme4dGjC
1oORyliZDfyC8dojtSfPyY8dqOGHvwU0IyJjPw3qVSI1wOvls/SdAytsORrQJUzSldvGpQSC3+7o
SVL6lg6w0WjWbaixWtKYm4OhLdnvbkmvk7AI12zYwI6I7lQCkLY4xiPGLY27P95EIocUaiNKDFdI
1HuqwsWnn06G86bhWEdJfPQjnfqdrByi1wer8CASpbOQPkCik2usxQL5PtUEZ4Jzmg9JPmB4/uTm
YWBPnW10H5MA8p5bkJOTkJWPjIvS576NEQD6iqVABkB0RkL6/HtC5vGEmAJNZVxEPlImS4iuIXp2
1JNFL9MOMJMuevgl987o7YWkSQIgvZTxXaahOijUYlD6KVuQaDtYDlDzu/ld+C6HOwbl+lrCcMsy
Zq1eP8v8dzE3STBSBGxe9mvpsn/q+p5DLA6lCLDfDyxAjOojTdPDCEcuL61QWMib5H8uEeY6LX07
doI8ZTYVBbI6+6dK+9orvB25kTclLXcZU3dmiMdYQlczUBmW56r2WvEgN5VbaJp9tit2KHPwq3Ht
/tMJyrYEGCCCQdIYyQ3cMv7lE9f8FiF0AwEXyv/AqjOWxKICIJQbyWQ14buWx31y23ABsB8bmao9
mBzE2EsdCohAPUTkctOLWpBS/f5bGc6XWAAmvm9lf7+jmX97jvLwGmxGgF8i569SSWVb1VFF1NxR
NgsB8UsJlVr6XIKE5QCGlp3HOTCSim8RsyAOfZDLUhQ822LlOSOIzxpK9cvXtqr6k4v0m/ZyMMRY
ZCPaZgnVXTQhniKzUnKViNwAckCoVYzM8UdFySOBqO0Kp/nocrAJUVsZ9uj/TFMDo5TJkUUGFUQ3
X3mDoGHhE+Xp53rgQ0i2ZXPyDFSXjxyO2DeBktQ45UdwNYRd8rKmCr6Kv9cY323eOvoENJPMU4D6
wZHe+uwTvA/Gbwhtu8zrhnSF0CStDwpKqtHnmLBKUqUuyMUcIEWT9QFkag2TO8WrLx+H70reTyV+
u/G0SshifNQzIl0C/doxWaA2Awb6G3vmm/lZTiAV+kGocOyBTn0ZYVJVIQKJD/BWCAbqdPKjAo+q
0gwvZWaPiMxTcBfVGef5NJJFyiivMEMFfc8OfjpV+ahkWmIyqZElVudtMumRuVJ36D9egAZnxkcy
cCbKCxeLBd5is986lE34r0+GBwllKLzPPoh0ynQQA2eczuEv5+6QjYfv8lwtFK6hJrJ98wMYWM1V
TVmDh5ZGx6UM/KRWqLe3zF5EqzHAw4LnQU9kjIrYNfZkcBcOanyfRir/Pl+OgukKATg4A/48h7uR
+oXa3KSfowRoljRPK4Iv6rlTOLVBVXuKai7bly/VNRXEHI6pDHxXRVGJywAFeqotR21IXQjsOkME
VMMcW7fiPgtgcX3/iQDUnpcHTK11cv69HRAYcjybQJhWsS3rlZIenpX7kDVjZQiBB5XZE/qXJaLz
5UNpZAwd5sq/dCFogBKKdRnez6fMB6dHUOm6p8AFfYkpY/vQVLGBgOncOgOswXkLdxqt0b7kGEVy
7ROWoT8fB6Yt0km1VUP059PtSxet1UDtwLC6dRuZutfEo0qmsBn4nru1/enSnjuhKYErAo8/t6Nr
ioSrfKDoLUmUUecxCnA5StfpOyx71N6C5IMMjggEDYV+KhXJoz2YeUnDbeW4EmlfVWV7BGbSR4Q7
w+hQ2vYYefVb2v+2elP+ogoTYdfoclTnBtyftik9wmhyYoeTOtS0JhJvmuH2XPgCN/cLUbC0pV1U
rn+L9z1D76pYm7CYMlnLtsZPbU+kwVlYRRzQKA/xE0wSa5E0u/8EGepI14LMxtWJFO2Y35wCygIg
FM+V1oKNAgFhfRKSW/2Q6uXLSvpvQ9J5P+nxM2XBGyKh3nwhPVhG9XJUWEuLO8rXjZ+BiuyECLbQ
BV9lFrP+hNgmSoWCALnOc8opyR0j3rKQvi5fWjXMsUpxlyXCqFzUqpcqNadwiyPaItGN3FmSZWpL
dY7kq8hW2fpQzPM8JSt8M6GmunQpligq6sqM0QYj8bJNBinm0HATE7iiwnPMl15ppecVJQgVozX2
lJFZi/RGm87kVy0ttvV1u+LYXSPkx1Wo9Hei/RX9svjhPqJ0ywz5XHt1mRxYMGUeRBAAIYLdWETP
oyE2ipcrUnoxC4+bnWDhGAldl17ich5/5vEFOp4rHOW/uMj3o2w06PPuwTUEagEd1HUB96KMWDmD
Ei7REef38pRNuBTIFRP8lOVTmSq8/YANc9p/XuewsGhdyTCf2RPmIMu5YtRApdNaO37XyqJZTmy4
ARUTq0SvI+U1ht0CRDUgTEeyehtJbnNILw94c1GUMkxV6pkj0oZ3kVqGhcsnsD6oopyFkk5VyPAW
tqXPmMS58XAkVSloYAHDRwDlrkessB/lDCXcfHpLjdC1QSEymTrN5ItQbF8QkR+fjl2B1XJbIwbp
ubnRHr+36TPudUsEm82rt6yncgj5gz555Kdd9NeAoPlizxe8g6b0lO8Xx1vjxTzZvA5/ir1r31S9
MzyUWRgA0T0IVUridbTQ6cWX3meKE7q61X7Ou6i32ASGEP5lQmTh4PpIASYY2+WuwvYF5qNUtTKT
6XbcRrq5CKX6ynkhPBEbIm4cvy0QIhNRFFLawrMtBpUT+YtJmweYKP6pdOhZ1fbkS7ePTbtM7u/m
p+5lpypa7pLKAlG1pxtavTfHMKGgd8FkgNpaw31rTr0GXPWY0VTfQ8UP4dodBArb3qOEKpdeAAvA
2NRrdZmBVGb93PfK0LjDg44R47g5OHULBns8G6HSJKcaytL8tdGT5AfRZaAzv1SeqI5nNdwSpJKQ
5/jyw4GrtouJvl0s+bTK8GcmnupoiTul61IjhmZCPQj4dm5NPifYa27ar15dR1ms4eTHNlsZpGhH
flFE2rM0LLmEqp4JSbl/mg5zeeBZNaOizCJFYe9dFrqhKa6CaLbMzkcsNdxZnIKcj8qwwgN6YviO
hAnUIlP3yOLL/9gQfok3HzrKfeTBToaPpsOl4IuAaA2XN5dclccqhuduE6+KU3/VpppstrSFXlzi
8/fZj2qqyXz+yOZhg7ALzjjEYlqI9w9rgL8yY7JuHfplLm4gfXppI1T+3IZrDT5ZUJvGV4PcqPhe
SCZpgKCKRy2gL2ln8VQiO3W7SsI3xrZMaObWMFUy0iC7YUUz3Vrhjoh9pL0tLv/kiWFnXhl2bS+6
WmXjh7jljjHInGI/yfa5GS1+uKGDcEUYehAu+K/YhgAHHXHKEGcBY3FB0cv22KphHVT6mnCislWu
8mCGzkAeHQ7/86pCB71t8Ky0tUX/krUswstXqQW7Aesas3GVeJUBFfScfFmiUiByMPUBJG91BlR6
SDF18j6vePRFu0T+TSzT6TLcfOTRgWRXKyIDH6LK147EQnfGClJBjqE1idqMcdyZSxuzNN/fSAqL
NuEFa5BqsncW42IsNLbDGun/WTvozNJZStoU5+HQO/Rm6RQ9xCtnbepqRIF28vYuCr4y7aSXoWoX
MrD4wUOqLPxvz1JdzIodlRdvW8Csd8W4Nw9XXDR9uHZQafyAD1lPJ2gufNn0JlxmE1kMZG92ocTm
XaNB2Q4qoG1fyDm2qtydMeWtu6vavan+ydd/v8QZbP5aIIPbsb/5TZqYbftpku6OLS4eUQFiPFr9
plozNyVdPmId2eBIrD9e9qg6VZi1Cqe20AJFIAubl9XvQqv41sI74EgGzv3iqVjosDqvhQ4J6ybn
3py6smDH5AMib8uUKrX3k3O8XcckTrrMvr3jFn9j8iSHcwpOXEtfkzZJPKutQ9BZL3u7Cmm7rwQR
xWTy56xD7T6+3k2Hz7vlF3fZneNpiwebb9skxJ8+LElmO+/wjJS83dTul/BMgpY2aeFx+kABhPBM
p56qjdfVKS49BvMelYQapvwuP0437cl+eT89/SL/+qW7fKu1SbqEokjMfqfSL3QF6hGeM5t0oVvo
6jOw5TcCZEgNxk+kMCsnlT6O7X0SgqA8AcN0z6T4EY/p6idqAM3t3UsysZxjmfdop/QoZuPvesHj
G99H8yLnuh5ClT6iPMB96bFJYo41ArsxD1d8T6dvilZoaAj0XX1OFe+bXWNwSlzod0wF+Lz26wmt
oQao3uJdHzeokkEIeh7PI2S0JrUsyRxJiM4ZnpUrD0Ef8zsNG5bEQHTKz1ofgmvLp/ehvK/BQl7g
MeOSKJ5+rpMT1dpmusgSGsKoFekmhIcPpCInh2Ev85qFEFnhgWO2V/+1jYl46lR+OABa/2saWXj8
0qMBAyXaYcA2WazTL+ps4rvhPR20wPZxF6BD+5ib+fwkyfIKqR2DW3eWJr18VAtdzy0/0vX+sHh/
qVOvng7YdKNfet93oJVa1I/cXHv3jO7x1zG+yigrPbgWETmYm3ytP86A144dzfCLHukZxw/a5JvJ
+AFV+4u8Sfwa1x/HD8cORqr6Y47GcXI0+32Os1ZsmEJUwz5x9McOl1BmKuYzG0V1HQRP35v/I+xM
m9KKli78i6hiOsD5CiKDiMZZv1DRhHme4de/z7N3fG+uN5UUFaOIcM4eenevXr2acB2zQKeWIQ3a
+QEoj8/tdWVIrIBX+GZ6vWPoxDnUW2GIeONdkwIxpQrCiF37lKP6WU22aeZQzKPua8NkeZfwCMLA
fk4ra9LO6lR4dRxL40nLN1wsBdpKONYxsDyxXPev7pRYybZgXfiqzOXgObzm4cRfLsjdwIpOWbhr
fuFbUelFGDp4/leNdqGs6NJiekK68FOikDL7knpSpbSIUuEXkYD1Kq1MF8nhgKiUeLI07nlnRxkz
eN5nVaghSwxoI0sv1jZVHleEwSajhBa3D6L7W2IIQxMJZeaFTGsNQ7WXobMhsg/h3oinEvhYlehb
5IkpNwRZ8pv0NvwnZXvMW0U82lDkBE5sYGJVpsilWKbpAdpwgRt0Tt0lLtoOJxPiA0IsnJ1Upoin
yLEy5jxcBgqSHq/eMEcnkBFOGG6KUJnfx+BDmgLK98amPdLpk5+SvAft0U8RDZ1R/1wMKeIzRhmi
TSGPLy0MshEQVJpUswCXpft4qut66Up4c5It9mAWNGw0ZJY2TNdWJJwcQmO6NSGXUZsepnVLWWBY
k26h+ldY/BdMnvsw5gopTeYvcPFj5sEyzxhYGtsV4U8O2lu4uBOSSnoTXk1Snw0Ankz65CieMNuu
u4HHTfZJR9XIO31U8ENorkj+qYArcTIGAlsDpn+Z0wNKsqxcs3O90C8D1RnkKMVjRko/dn83heZt
w4ni5biZDd/RmKWuK/FZqYQudXcHBL+lvGaBoxLLjUy95XAWFxd7vArclEHtRK2mWzSoDEG/AZx3
ebrQXKDetIV7Fi6KWmrHyxDLDzgqpybN2XAJpj8F+HdY5wSj/Xfhg+L/SlL+9576IjmTTQbbSWaJ
5IzxPsmgBrl5p41GwJJkl8gnramfc5YltR6JfCQsukBx1FhGMuYcOf+ljQlNjmE44R3j8qIkAunr
7xec/lH/5Dcj8EX/BJ2y9WF44IJh2iKTJZjlMIoL+DCwd4nFTJUwhihWngBfbu4QsGNFsCR2k9Ql
D80vELrhxn8lxhuZj1LNRb26U7EpvtIATkoE+4LNF5gkUk+I42MgrnpGBTmxEB2fyTnCCGtXUggR
ZwTHijjuCEO25Qn/S3qk8keTiDhbvlwq5nO5iopCv6lWDPKj1emY3R4wxnuMi6z9LDKRYCfkveKt
tXf94axWbB+esHVEdhsxSXYzIaT/GIPweKcVbACLTLzknwTMnGxC13YR0Nmg5nCfJyaRLH5gC4ld
RE6odRJgCNxlHnc3j989ufQ73WpanOKJBzz/bQ4SPWz8fT3k/qjb8dsIqM3y2wgUe6XlbJKgvWIK
Shb4+nZ9D3TD3Ljr3d45tGDoMMcJ9Y/P/rOc228f7sX99uHDzGReyOT5cOkC65c1CzGh5aHLTpxM
ggJ1zpwBijbFHS/K5ULNw4WIr7MOvfDgkdl7TJuDJ3/jkVOq598CDYFMpLjpJOw/i3bISwhQRN6a
KKSIfDyIQm0QPTW2zeyrz47fT/wvkcDTQTgDCAG4X4gDRkKzVKima1Lj83eDZdW0JocasTIvcIvk
ySYdv8U80hFgi2ogDiahKiecRj5BLUvbaLg1InAa1rWSwaVqoSGEA4NzhWdFpbqedfJDNy96Jr36
Ae/rwEoxEPOPJTyZ1uirw6oz8fcJKyBc+Ccfopii6VhJcsVc5YukYTo9TxbHbNEZ03TgLIB7FoD0
xSs3QPllXIJKwELNFMY0IZlAMssSSWSe0+FWbJHOxKDfQtoS1Qsc/X5XwFAW2FHOQ8rpqbmkAIIB
zb7qKDhvnsqeZniqzxLnELsaP0sv3MFRNpO47uMHkAhk/RoRy9iwwlXatIeccz35uQDepUkN7WKv
hzfAvWSlIMkLwM5BTCdtl4tUyM1P+iIFNTYLCYA/WAVUxxVoU3elCwNo9C5ratAmvXm9AEbqce2i
4XgS15Nr6vF6YCbW5IXUxbuOgOwWSrTInkdvYIZDla+LIDtqlYalElHKKJrfCNCKtJqltyTfZ5bs
mDUV5NFVO91pxtetCRelYYpqVskVJi1gxNKfBkREnpTTFwuL0R1wFuE98X2z9Kizp/NZeoxOaNiP
cLIbkCGQyccezurLyyzqfEiMYgZNKBybMuFGJBocLpqDYvxNFXNKEygYy4yvD9XBhR42oRues2XM
pt/xwn/iq+NDG1CYW/Ogn7wPG3MK7VWQ0F9GVgC5AC7UiK/wMHj2SaF03vqqUpcWFjx6RaoCbYyd
VQDp3LwIKGcpHaUWk51Xhk0r4liuZ74f4NjOqV+S2qcPFIoJ+A04JgxGgWcJohFGcfl4CAk505YS
Jwgn0kUGBEve1fwyK5TzzbcB63sV3DxT1XG4HbM6rafVMxVc0uLTmfpC1yb7LLBBxMNNp63VO4EH
iAFxiCQE4rgrglmclnd39/Bt/0j3Ws6OcR2A7J7WKSG3K0gyuuS+zVw61tMDymJGxbKel9gXhson
SnVpEf6vckf+bdSXNDd4Th6MRCLjWUpzAadg8uw7RdIEHUM0MO+pHtWvgIt8MBegR6V1ijlT43vf
W5dCm4DMVt/WEu3cvYa5SDtyJhCeCpQ/+XF0PXjEsVCswJokUgdRkklAVRmozyQE9DMyIWaezI0o
zCVFzfxXJKaZL5NVogOCGIoEGl1DfRYvw5/4UJ5RXOKA2DAjsib0RxocX2NEka31ZaLdCm/tmFgz
FPi+Q3jczpg5Immyev69jwwnoWUYOrIOOlaYoSrVE3iMQohDHE0jVOfVhY3QCv7SUToMN83qbRUo
gfUYswxW4k7W0PxSbEMMwDXdO2PmdwTMYErgXoBclyEoltWutMhqhuqpHu8eJZfo+gcbGyhH3rpE
yCIklFJ/BOcDY3q5fpjcEbRhXhE5Y+wUPTNLmq2j0Rlmy8tb1Vk9bv4so5ZB42LYGp2YN6ESb1SY
TdxvEUhwCxwaYFYocoKJEOVYmttAkdNxPXOqOVii7+u+kdc+AOEyKSwxzN8TfxzgRJj5i1GSJAhB
aBN7keDud+4cSzbWfVMnKSx7+g8EVr+aHJCnWFTryyRfi7YrBQxywbmWF3XqiUNMoMBgcuEOcLU7
yLR/ZLgd0Pig/82h2nt0UxQeKo/LDwEW/8ANFP6v047eUJ/XaHI1Ycj4kTwuobbP6KGzo+pPlpn1
irwuXwnv60gi2EWo16J2mQsT1k99xHGhbRLG9YGjGCIzuXarA3Ro8u334royJDRJVsEncNTPzYQw
MfjbYfL0zuOq9639KI8MV38FQqhV1DG2Tz+sQK0QoqiHJT0HPg+Jy0jDMw/tQ9aPGUC9QaggPCCU
sp/c1PsXOW0G5h40Cgj9xwFzMX5Ks7iu44HllbjOrZ5wjSuNO2W5yO6N5XXaRE9pgyGDSMtCxLIj
aj6G5R8TuPJa8iy9wY123yDP6VNENMxH3Ssh7d73MGQq1BhRV0UFIsffTUfCnT4/wWD84tiiJqJw
jmCDsY1iKlLUpMHJ5xJu2LYO3QEjrryI4+J9GSPJKfaYy12iQyVV0Ed8ykGTG11dsXaUfhTbWb84
YlD27nds6dHNCOly3TyPQWG7tFWpg8N5APNqxVLjXkQfeAnsgilhUNV2oeH1RzRshzaiTZ84i86A
NAXrJ72XiLu43Fx4UuloUMplOhwKDv06CsIKkpJsXbJuhaPA/L75cfMPr8P09bQz6yPUwvdo6Wlv
yzeCPF4iI4sVLnptfDDTzG+TG2TL2QxeiJxE32yL1pXfhYVgxubAfUdmjceHJzxqrcH5WbdW0Dm3
2M1SeGvX9X82kWvRDaeKEcH/TSS8yS8NjqVOpcwJJ8saV3cn24Kl76bZ9Y/IDlr56lLH1+Kf86Up
Kb3lEBZALfO2yBuXEedTWcb30FvaIP2DN8JvspKg0cmGbK2J0agsmmgjufk401ztju+nfLMWQYEr
Z9SZZh8A4S6a0E4w4yooDTvQ2gGeYcMH9DsC1gF35nWuCc1ZNB1erDdVuVaJyN/skA1yYF3qHKvf
vEQf0iOnL9gf/9SUJQpoMi39vc5ZPPBl33sNyxRbX3nUp/eDpK8qRuM5NL6OiKY2U3spsGp9oB6X
ccqYbRhNHiLrrE/pBTryBc6Y5eWOiEDmrWNNoTukFwxOMAqnAA26nXS11zeHuzxagnILIptRbrCs
Qk1WkP7rqMpHBeuFBCLnyplgvts+N8MnCPPOYgZFhD2ptCf0cBx5q17XLa4D79Q4RU6FqIwc5LjM
1KMoB06w77xFnfCTbxNZNwYo3pP0Jf2PFYRxs4ABG5vTnVIdhE1nT7R/7Avo0M2VSkDOMqhx6aPV
UAYnirKYco/cKmuErDoa49ToKUDyCLKIUv61vdHqMiAPlfaim6/v71Mum2VN5CRDo9c4cWuRHjRo
HsBDFTUwdjKlPUD0jxZoasNQCkV/d8UvDKDk1ldavVao8CoBwcrRk1qTebMUUo9HG2wBY4z/RSlW
rRUFN/LxjKFiYliKH6FNriZoSsBDITY/CqES21R440AZe1wScnENIYBeExcLSBYv0u9BVKK+ehGN
BKqlny3+BM5VqUk2WHSxbkltMeCIpY9Vvkq6jjJCxlkqj/RBvLW3sjDUFcwCIpEz1crbKz8vc22Z
0eTWr9PutDvurn5RCb1VX2G8GCupRgT2xXC1uuvR7QgFfIHvLndBoMfYpuC9/ay0hjfnKxoiXmik
9L6A0ZgsCV40RQtK8+42FRjDvgtng4ctYoudHI6EW9otu8FBxmIkdNzue5y6bcvwr+PEe6JYwh9p
75JxXdmBiUTrnZd5B86YVs5DyX17RpITJF/Tl2PrAZjzJ9vL4rct25IT+03vRG8mQ2oJ155HSjt0
N7Pmeg1I4vbbo4aJFxA8gQnaAIcKipQqWWIztR9+nCdB8dsScWyQPsRh5pdHVlyAVWKQXkIFpQjh
0Ll28QeuBxSEIqGSLA7ZCrkGuun8Zk7lmP8r4qNkkFC1fBSJEy40hVDmV7RM9g13l9UV7+EDEiKc
EXkitOkNEE3p1ZVtHZ2Vj2EbUAThupSv4DNG3vur0q3cFEDMRz6ZTelXZ9xrMidgLa5BnsJHbuPS
TW9HFRyZdl4EdfieS27QdklapPLpkdNE5MD2sSpTMRUKmZuZrvEx7ZtvdHWLkGa8w/Ijr+JdIy2Z
tXrkjUrUZQRgiuIVUcOoROMFTFi4XpacEB1F+nTKNBg/uVEnbFupdcUHiQHuilnr2NeZkp0Uq/10
oHzlhhaaXJhkOHFYOXKRRWDQM+9b+q4TqgWYAf9nYRol8AcsPzfJoVUTpM5ezr+bXVlQwyn1xFhY
F19Zo/Jj/l6rFodXO1GBw4kRJhAJNDrSGqtu4XIDc37bEhCf3gzaIxFVTD/rirKoWJGkL1pqJDLP
8WAXK9YgIAQtC2G2ISWhg6vXoc9lvVNFekSgVEa50BMpkCXsHQuZ/GB07CjqUqGSM5p95gmEy0qh
UpQddjd6YEv7pykEFYgqb7kOJc4QI746czya2bCuS/CUiqyqMlBSkdUEi/wNNIE5NsKRCRXmuwW0
CBs8lC1R47OG/cSqxAZCgrxevme6wobujew9qyB3rm5Y6yzzGdWkbgClpuTXssaQ/rlAFopPh2GF
vRqAJ0XCLWke3tein0/ccdBYEM9wIaRzvudbJ4onnRW5uyL3/oY1dqph/1gv1iLCbemc+9DKYI/z
wwayEU3bQSxkZO/gH5cbu5dhs/ehFIHIMG1AIC/DM6YQnHW3aRUD/UbXXisOjSFwdogD23k0C+Tz
5Oo7lAoCUY5dUsCQU6sJUuNaHX+H38RCK2PvPVctx7IIK0swDenkihgYegMHQIiJDbJPTT/DIMI4
MxOSJi7uTwKze1JoJo6vJ1AcLUtWtRdFws0sykzXo+sgAMJTR9ixO4Pkutobi4Yov4SnCi2+GHen
Y/EyCMGYKIGCaFJPWSGPbtECn+Ynajei5sv8VMu9uSMcdT4UG+kSKNNus0FxJXkDAECQw7czpRFC
aJEbaxzsMRVY85dZGufxaQe0BDaQgYQpVX5RrDxfn7C6t635D78zYMnXT08DKpv0VfSD3SPGDnpu
sg/EaQxtM01DOesFYyjHfhCCwUVLCWNVwjbAEVAxgFx20hsJblZ4xJ0X6ogMs4RgdPli4cD5XsBJ
hkSuNXhfohFqzFPOgVnIxN6+6v/H8ENtzNz9gHNPuEantvDhph8096SX83W6V6FOkq8fujPypaiU
fKNTIg0XLFgxR+xZab7Ne5x0zQ6PbMYgT3mIcqPKV0e2hBPNESSdC4BH4qM8PH2YZdimOiQWxctA
1orloEy6hFyc0YzqcVQ+5H8W2qtOAg+z0Je9tvwuL989IgEsJYp1x/ictE4pnFraYVdSmdbSKXRp
aGc98Dxw0jf9Lg/EA715gwqdp8I5gb5oPXwU8ZOUSe72RfhEg+R60sZ+No8YNGiaWt6z1L0vjxkd
GRfsYVnV1yo++HLFnPxDX6DLV6410ESJdm3DzTMgvEIbZyIjeSvTah0LokGywMOjOxi3h+GzVxNK
UEDox4g2OcoWgpgjgVLJqI8sEAHoFmcXJpZWLixtJly3QKO3rmceFVjzVDtc7vvBoeN7ASI/CT4h
DUpqehAWUnL1jwL/ckknrHWPlARvXDlwkS5/tjt3FOkq8BrXg77+9sGIIXryMRfh+omB0obwX+jA
ylpl6l2Pvcf1S2lZG8AEYmFnmi7kQt42UkRHCLcEfGz9gkRSa8YZZtU0eYCfnnoaGV0L7C0TCUVd
G2EJkmAWsgRvWgrlCQYNunOUHzcfuh+4HsDVgdx+AZH1Ww8tu+O3zKN/qsfBSvgYdTyA5rSTcQkw
hHJyOTKEtc8NuPO8kOU9Q98m2qUCXFCdB8tvXFs6FdQTPVqp48QOn8suEOTnnqMzLBzFHyP3YrFT
/I64hYPH9Zd5PNOZszGncVQArSw4UedDlJSdw/W79nRD/L0ODoonon9SQkW54guDlo5derHV6z4a
nwtY3ZpT/Rv/NmngavmN+iD7fpEjZ7qqqSXg/nH46L/jeEqHDhxa8EbFQCzfNSpzK6LA5MctOnYO
5c11d0o3CrjwhFRgUbV4XKSNwR4BlRVnE7EG29pfDPE1GLDytVbYUAOV1CESoHnI5QqxMdIoZ4FT
JfT08fppPXzAEKwIAVecqAnnGudi+8jpxLsGRDRyfZMajF8MhukoFF+QD2cq1+SIGD4VQdjsL+tp
tXdz7nMjD7K9z3U0SbEuft6s1buR59ILNzOiJ7ZlcSNjzRfHR+/NV+njOYAezvpykyGU0yybbEcY
53EOhYUzdtgcwtDIhfSziG6pOa7DmyDKN1CI0Kc4wKY5h541bB84dWd0LdzwXlwOK1F74vg6F7CT
vWvenTvQu3S2JJrEHeHOkEzskayFcqE6OfiPcGXT9i6wHo60EsKdCPouZzLl0n8lk+y727sj8kbb
WgUXY3e7/4YwAGRgGaX+E4iOdFG/G4Z8qMpMFr6J1p8zIOvmt4SafBiHGQjNr6dva/5UX8PECv+v
ArtUNF+80rTMGSKc+GWgkpDKgm5HS2phSOgpcsksIB2Dk08pGDOTFWlx5k8Mtaa0wVlCVSU5e5V9
X17bqMNEgTCYFBeIHq3xtRmVMeGYHxr/pbxP745341P851cDN4FUP+XApeANXe3IEoPFFMkZZVr0
iZ42+KLTxG9h0IEx6kBZ3TaGNa3/VEYijfK8m4O+VbwvXuP1Z+AeOuOwpMvQ9Xjba6h6vI5vU2Zj
XEtbZKd8iUis3xa8pDDOc25NVl4sqBMeguG6Qahi1/wmRRFsi7+BxRlIo/kzqNO/SB25tPSnJPV/
aAWBA/MbrWB/mJZPs96KXiTQBkSwxRWFAy1U0fGPaKL4tYinD3qm4f3EZWGmcYsw+/FVsqSZGZMg
fi02qIu5nWDvP6vfhQUOj4qVCC6ZOw7Skt8KzXAMQToI2eS6Z+CMc00rf7ocd81LLx4wFS/6GTLE
jfVOu6pHog8PyOOYeBcr5JkOR8FqKRlllpZ+urPTd8MQIYzB9aSRG1Tn74dXgwZY6zgK7s+QT6CH
DXYCwxpOW+M7nWy0PWCFm75x52ReWW4swThPi+bg3WRKhG39qtso6zXMIt/FnFVYBywtKApl1lh8
KO4JP5/VlLIrGMaHvzMR/tzwqJLNlQolGq8W06+0lU2+tx5WlocHPUunTdwyNqQwhZF+ZMED9SOz
/IvTsgFo25Bv1xnRCUFNqVXon+vLu1x9AAP7CXYfad8YAYt5LeDCe3f6tH+//HzyRx5FhaZHaVJJ
y5XQpuq3JVpejufldLi2XY54p/jiocvSYrkAp5DxtCpMv3eOz+8/uRXKkJ4hHSiIahxZwen65b7+
NKrUv9NhG4fCTg9VTru9ytWN7OL/O7eRlfOJlBNux6rDOSBnndVTXGX4slTBkzeOXAuJBJHhIFkh
6skaswAe6s6JqBDOTK7pL637p4nPvo4aEiV0hbyeFWcmlRJ0Z5fhYvJ0TElInoouqmS923B3Blxb
Im575sXAR1fC73WPdEw8ZrluDgZlaM0+qn/BSUrliGUL2rWYJKUTuzk6Q3pycG+R9GAyUExd2q4G
TgyefOsjSv1ubdQDngM4H5KxRw+LT1OrlgB2jrhm1dy+km2EyUtCsFS/SC7E/mMSPXlYNE0sBqYw
XHFBcVH2wkPMERxIINhPQea41yD/3YyuvKqYOvn7Giv/iZpYLCZFumjm6Er8tatWZT3Kj08nlphb
RMBRK2cHgFBtKg4fxQkKgIWRn1iG4CZ1FPX7N2Fkd0l0aEcIrKD2EKgtvRCeRlIDcAFexK8jGrO2
78dgqHjZe1nDA93deKqaDo8sJnKvsPA5hP9+r/nsn1qIFZOknCTZor3EvtAaM6tTfjRaTQ4PsQmF
N5rloaCOiatVXx8/spEcgBKRo4nPeWuBBIL5ApNNMQmaQkgAiOe313vaqhowxPTeiX6CmhofEnBi
ba8kT5MdhhhKLsTvMEKCpR4p5lWijTIVF2Jq/mAWGDSy0Y7QisLOsypcSEYoweGdfq/g/I6/a5GM
kXTj3RqadsFKt7p/frd/rsxrvR/lOlGAB4YF87hfuOT+6SiogG3AJgvfFrvaJ4IfC/A8Tzg1lO0l
xkIiE8fbmFaCb0hxdIRu5CNaH7TGOZq/IahFEihOqqf9spFvCvHQaxhv1VLLTOOEz6YOQSgUeh62
C4eau4s02N2/jGku/d9uycx6kubSXBZOWhqM7W/GdLWd7Waj3vzw8LSrpfKYSLaaNNSuUl97sSE7
IbjizSoS65qeNH6mtfEWzW2D/wGWyijZUFdwzBD18MrAeJRqxgg8g03EKnLOCjdjF1fVkGgh9zDA
/oosSw/cw/AyG8H+QVhs8nP2UxRYQjk/sYckhqmRqguRe889b/wfSxiM6xsFyOHNpc4au+mtx9S3
Tq7sQOmhUn+CN4lrO29QLTGAKxxJzz6x/OkvSdJBswqU61dKn0g7D/nCzxjKaUNPTfeTUip/9Jye
1np4ahWEeU2yJ/PauEExSblFL9uJbdqDfYQzBFtC1kvpXLVkQZ/amfVBLdPD9OWfRNHQKflr6UKx
UsgX85VCLpsUvtCs55PdcbAfp2gLAWdlaxWEuEbdwZ1JiXWIwVfMCfw7KHRmsLONLAIxpFmwrW5B
0pnXFmvPKWkX1RNEC04Bpk7lgQnGTa6eR24SmIiaxH0oRLUJw77JeedLDV12IHFaOWQowTYL9Uqz
/D1BGDF5Gtdz19EaSuZdXBZ+yoSH8sVZFbgyb1TJNeF1/5PFW87/0QDSaDvJlm19mnwxgJN9ZnSo
zAuOUKZZJH9/ohyBLjDzF4cjc0kimLY9LzloUqAaChJl7snkn5BImgOgmQz3uxEZH1vC0WOF9BJy
BN/oG6Wxy9CjS5TE4WR48bb4Gvrx+dywtaIRXXq/Jy3FEdPZwwoQd9TmkjUiLSV6qO7Z/kPbrK8m
7hfgfmztoGvnLa4r5NFUT1MhTVkxaTmczVNSZGbczfs7p7u2l+AHm7/2EvTl8VbLNZ/ef9C4CFHk
69gHTIjQZJzkKBudsXZ4oL5wnRlciGma5VcaG1u/ti+y2TspMGKfo67C2BP+KA+PIIM+VHpD0S+Z
Ol8caatn1JI0/qZjrdZfdzxB1F8/PU021fmDqkDm1krt8a2CU4XL4a2UBHvphTp78m2ZmzUf5vF0
qpdIbe+IVVzpXqAXA1WhX2qHZnC+LE+fnlKj983TTBi28CFq67EU78fEiSMtj1IuBh27cIY8fCEO
NJMfk+q4xiaGmCOdRnNufFmaEftSNIFd96HFX1JHtSP6LRMLzZ4Niea4QJ+sNav1Qk0dJWYaiFCY
FqgCEUBImS/3Iv4TH6a/Ez0wPzbFD9J4jN7hxgX2i5VaekWesSUSNpFCHPoUVVT1GgH1Fsgn6bTs
ScYL/RX7NhKcdaW4MSyYIhtkjZ6HjUq4WfkNLngbZinZJ0khgxtqikIff3e1ketEhjT/5nqSRFd5
g5UBR2P6clrX4M32tzSXopeT9xJNnSZPTpOVcRhPLG726kTTHVvzBGbP9fyanQ57H7bgpDpt007m
akoZ7ATyT+ZW03toEliDLkj25DuQhi22WJO9bBSvDMs8Wmf0VRcdICwzVbulMs6pGjd6XZ8EMgCJ
oEROLKJH4Vr5VkzCX3kp/qW/DQ+OAxEBD22VgE6ABR4XFuj1utZEv4JxBJgh80O0Ax+4Woa666ya
Pii0Zqjd7mAuWWe9pFA2vhkuHrCEaW3b/FniNUUWgcmIHpdIa4JRGeDrexaqJ27ygwIupjB9xhRf
LDG9RWgQRfoYktVb0/7JFlKmBnwT9wDJDNtL5mHlkH8Iuii6XOq5ufPIT8Mu8WVm0k1U6+G6R7Ms
BJ10FI0gxHld7hj2fL7aQ4cQcmQHxtG+ukHhj221o5Ei9B+2voUDEkFIIBLXm+mWPmJwlq1DJ8FZ
zqG+roqGYnIqsQ+a5MxHVUgA3vShnbuBq/Ri7Qy5chzC8s2ubjJl2rK9Yy8w3kcEBmDVuYvzkM7D
o+oGSRBOsvsgpBGcATRJb0OGAGHZAAkYtsFrbqsvTcgaYLRzu3IjdqkUrlLMxn9ZziqpdOofJqTs
2hBWTOEpfTju9tJApJDfSk8nFG4FHsR6SQPgfowaQUf/eFUaByWZ45b/VNtZNAr0q9aTEobw6/IK
ddbQl0Y0M+QDptsoCzDmPxyfY/VufDFrJ1dBDIzOWnDvz2TmBzTRMlsf/bK7Eyx/XTITFbRC4uno
Ok1YPL12gtVcPZnO1c/OkwTDUeOqTbuhb0o3lN2rghaKcqlySGUGaddpNjTMIZaB822Aa4LhDLY8
eTCtvazmatawlT729ETmLvD0HmH476szxGHLdwz+nG8MuImK8Ql8/2UdbfEVIKtuuclVvUvXtE6E
kjuo51zliNUtCqDbju5hmbwIWX78dEfInInjrCvqTzql3A1XTbjbOFF/y7v6z3jeqzbtk2Ws/XhZ
on4HZkybMSH6OV058GHpPbMAy4Dwzh+/xlyXyFKRpI/wsskdM0Nb9HsnQTrXtltRQV/6QpnWXSLa
mWuRkHN7i3I36QdWWcCkzE75MOtpttNAhKDDXLXNqc501nCBWi25AIt2YZroNbFL7qzRlWch4yKL
OJciUgGdIuVaDgGUwjNZ8pcxHjVCctid2t0LkH/QTuANRMTMNuF2v+VAJ0wKZa26BEU7IMmSwNBg
isn5RVfedDkaFyRlfuyvLNZxFTh6JtnNhZhI8+eImJF0MqNiBm3Ae7gouE3yX2btJHyY8PX3RFKo
e2Yvt8Aac0oZPEL9itcdwmJT0+Brl8O6MRKiBqGdRJkxMQZzn/nR2db42Uty9glNyDi7zmjIZH0K
2408JtQq/E9jjQrzP2EtlMjUMZHM9pE9pEvrCjnTI8o8grNSeHOWlLFXolSNFS77e+5tyf1bi+JH
ugTh4rCoJ9enQ22N2LClHBajVhp61zo5mlL9LRE+yzkyqOvSg/cC5VbYs5yWGOKEZLR6XAYtyr+4
nk2yuw9horWtfu21NtD5V8Fo+OHu2pgZ9wI0AgIOZskFsvxnvyaXnQvlkxHjuLvCBq3hk1QMb4SV
TdokCki77sP2ENcKuRDzIUJ9Cu8ERjmjbuWW4ZVLm2B5WZNa46KXZm4jOJNHFgAYdg+7qgJlL6mC
1UI6bIhrPUtfc4eUv/kiU3wWFOd45F9CvgiDIs6qml3xJU9MvP1eJDq2g0SRwthdq0SUnatPblVD
Md9BdQi4cJm9Y8YpR05k0ZpTt2TBbYG/GTZRpoUchzUm2q5cViicLdSTJ7Mj46YP0jkDBKFLvHR6
R4XuE8WTfRgVp+rkdkPiR7Wkstnp1q5jsmbxkPKZJ9geR66DF3OtvAaViy7wJxDxiqSTdZnFDzdw
zJJtWoeOeSO1Z3cPOZJTufqweeTmTFTFjimUXLVnvCHZuPapUwQK2JDIGbzOXofNUyfmxMYMhOCC
xZHeggotpctliKmGVyueMUd2RJFFyXeNCbXIHeItJE32jWLziP4tryJjZd4mMEOQK9GpS2rGZm5N
r181GXVjjJzzZHl0ZnU7pc+mhA5bqLMS46TarpqoRJi90Ac2dbPi5VQfB/fJZEz0g0XudCjAEdv+
GbmDN5nSMiFsNGwfaF0ROlYSfCW4WlGdRDfL9/Qv0qY1BWJz85fimVjN7rD/wkby1vR/DZzLSS5f
rJTTbCGffAmcB+XtOTtMKvuHGUrhx7dM7mL3PfdA8X21R827G2FQXWwb637BjGnaKA7rU1Lu8+qZ
5MffQbpc7k+gdzkplipFym1zpZx5m99wmv1ws80Ojpm9oDcuGh2jdfJ0tTZgdMsXoxHTMPB9W0vq
5FUEmLQ3BOuFi1133Sr2qYxD/xuADj8fcDz3HDrl1E8T+t+I+59AL301Rcl8ndXHlx7bHtnx/ErL
NXLyHgsexqXOHsPhgevPx7v0sQwhg/QwHlKWtTvb13LXBu6KX7p8B69Cncfr2WX2GeEhXHgXlZWX
q/vK1eHeQs7icxa32rViOvD4+q8p/WPNcqVC6WVSTku5fMFR/m0Ut9PzsTLIVnYPQlzJRy8Ef9Jy
5q0dvLrchfIKc7wjaTISdRQVjFXLZZE+j/9oOHW0PHZGPyecfo6IBWz76pYRGpRb+ZvD5bavAcCA
wNsCdZ+BPFmIPSZq2N2I/mLK2H8TspkncouL98kzahb2xyV+q4d9EiKDfyyl9A/rWhyolCu6skuF
L1oWlWSbpode7/gAKcMNvJ+CatCuF8RAx9utJ7P8BIcpMp3krrIyoJtt6uOkvqj2hrXMx6meJSF0
PNUysDaHF+WrxjscuEYeGbEdifr13ZqK5BKi9teZdq9aW8Gabm+73WR5qtLTpPxt+SQFQpk2Db8u
k4eCmnce8HpJHly6xGLp4n86w8qWWydboKbNdSvryaIcQ083hhiKD9QDXvSFKEZpE1QYm0goFgng
xR0dJds3+bawUU2p+2nTvu1ZYssUY4AZK5oibtww3TL/95SzqMgEkLkVQV8ZGt6Bv8+1yRsJO3Je
AXAVO4vL3W3xXSsoWxgiAN4Oq5u8uFG7lvB0Zz0D1Wlqnvx9svN/KNLPZUvZYqVULCQk/L7M9Wpz
3J4mo/LxwXiO2A3NQ8WULfmQ+T9h3UrSqHxIu8pxwEEVqKEj1fj7dYTa5i+2lOsopPl8MZsWy8Uv
15EWJ4tkfuI6LJ0QdhLPN51slYJhZEJdl2KmTIlIMPQn5hoXxpQvUpj1XF8yLcp7UTohSKdIp2bG
2aIJeTCpf5knNTqwQ+jvLZEhvN7R20fA8chBtq1pdyQMiDp4NqU/QFU6Z4bd/BPoxOO/sytfD5Fy
uZJHIIHBT4vZJP/F4pzKvfWgkultH2D51bYXmaql3udm+Zrmu1VbiVbX1cXl6mZYL96damnn7+Ne
+B/Jii8f/yXXO1+eltPBZLh7yPb3F+cOqnM/keisg6dfDS/G99nbPc7LtJ1vlnFfyrfT2rIGZaFG
1Md5eqqzM2qrq39c0//IJny5pi/KBYNJ4VDObga7h0Hfg3/YKlQLMvtBz2fv0Azw0od0KrwFmV9V
6eLSgX3U2NdGSJTOarcjsjDn2uGiUu0O65kLXGtAlr9fYe5/0n//fYWF7H8fE4Pc9JRbFZi0zNW0
lemm3fSu97q+yt+UmuXX9HZ4PfvHmORz2T8kYnLZcrlUKhXYrvnsl1FZ7NbHSrmXOT7YeCnTlHHt
2FhJZZY72dVMsmG78lVcJAKN3Aid/lk34dTasrHNoXGE32471ttJB90CpNrc0BcXeE64R3Q0/raE
HQT+wXQK/vD9N9wD/8z9ZPmDkLaYrR9a/qCQJrwpbcx5ekEjEQOcUmNHtX22TRmfWM/wB1RSEsjY
5BJGFk+C33q1vpe6wvFdhcwHd2BIIONrjlneU6hp3UEK3q7j/AxaFWkngGGgtgrC8z7ranozfgDo
DoobJ1AgKzYs7pgAgvfUclf9d4zapN3VzUWKVx0vFtXMjbqzY+5i7ueNeD0XnblJPvJ0mfcAAWP2
Y5JCbUR4pr00gbnu8PERDAsZE17pmw/uRMUdLN7FurkwG3yxVYM/RxF4pZ3CC0HOxg/WxFmTMkBa
kRcETfiEFgfYPuBpx0aVhwrZVD/Z6bbUVHXcnvgtlUwlLnz1JLJOieoQYr8nWiQZH3dUF6qE72rx
F4JwgzvfLU/pgK5OfEfL/pzf9IaJbzG+ToxPeDJ6j8L0yz3FMPl28hKullIa3s60t7mjMF3Lzq9O
lnGQuVAnJ6CLnLglGs9zFVYBUkg7xa0XhBy3dn0U7x8cbK8mts9kpvgkrntfFYsG+mdk1h2/d+nZ
/XL+kLsc/hCotLmCmCOINUuTN+HVbhBzEyYZnDjeA0YnN+JYWqUWqh7CamYUXeI+vAhf4D7JMQGF
S+7AH00vmJtIP5wFRy5mDIAyO1PVbPzb4e2iu3ni8wfX4T2tMnPB+4eDu8KLr+l9O9TpVDC4WxvU
8GdZN5iJ1SLX6fIe4ZF4DUW2SSRjI9fF0HhNLgeWEXt6eDt92JLdcFHFKfS2Sieu9tTP1g71DHtx
3SFRZP2H68pXeyUs+il34x7wn86Py8U+FaoR8/+wlt4YSFiWmm0vnoYPLiK3NH9PEsRkP4kuX82g
+ha+wjyQ2HKUNDY9RYLqxPxrFaSMCTobxIko+0L/H3RzH5kdpZ4ZThku0tuJSSPW6p6eQ8xivlr8
RglycroclS63FHUO6y+XGUqXNu+zeb30c3H9Qcu31cUBlaBK7dhPaXr9hGJt7g65Mng6sjRFdfP2
i8Uj04OLlTzEwPxkx0r/z1znU4ow/NX4uxzzyBCYAvkI00XXTtpvDyFwPIoe3kXIgV8lXaUphAKF
tcS+VPIVjgz1VKGLnDUsxgbTZ58P+q/EUZAGThQ26coWW/lXkTVrl7bgPSGYuN6OUb85gVAIKwUc
SMdXFGgPvpPSmVv0ZFZDXtJU+ZXJbkqeRigDz0ysgwQr5yYCswiMXF1QUVr9a/1WUYljwCYIVmH9
So+VenB+AtrmB+IVhKLLxG/ALvxONOSTcyu4UrmRim/VSxmEp0LtS4RfZBKJMAC/0ENMKNE58BEJ
YcqZA/f008a6hG9sgIiaOOC6CKeSyrKhheB1rQPzlnZL6DPDBWaKoMGCFTNF4RP86qdFrmy5QXWZ
fxtRU8th9Pfy3OryuxdZwK2RETuFqru8s4SmeDOB+Rv5IBMWg7c7Bina93Nt+cH0WaNFhZ3w5Nie
+RdXgytEBO0/3b2FBSPlirao3fGdn6ezGtcSNaAMi6iVwI4DrQIGWiRMyvkJeIUrhV9GqAOgbmHu
hUUYkRspqo2mwwOYHqvRYIieDLwzBZl1ObUiKLKgKCKHwoVK1kXmMR9QOyHMzgalJMavbXzpRXhR
zr6K3lb97G7sCzb9pQ8s+5vcB3HtFnbfqRvSNNQe25abVrooXtjQKvtEBQlDEaMf454ylyQDsMh3
yBAwNEKLtHH8QDEeESEHVpRbCLEMbKYQVqQAZ5/Frs6sVIaU2lrhT7oy0+tk0DaWZtuBLQtyymU/
XMI6N8mgfsj22+KWj6V+BFY5THTTNq4YiO5dl7hzBfr8IAl0QKpCFDXkHsIeM3wXNxWjjlUkMcQk
LXCdIitBYRBelAlhUZYohmWpm6l4NRpFDQyNe9Q3iYHuuTVgYb7zcp0lL50CTSoTeAZQOX0EJHlL
fr0C2LxpiomWViFH4Abx+mWlx/+9h20/Nhk0lzAJyL3byAFV00GAZWd9GRM4IUdqmpJhJcesAI7I
2xol5xlclYPca7VFFfuRKjd9Kb6RL1PHpnFqBDEIEsbCaAZAKhL4v8lKsLwfRmpiSkZrWdgQ0n3H
nQ2ZuGv4cB11cvxnsA3FYP2h4Ie58RXvRGCLYqrsd5OfAt+Lpu3hDiSPe9/9JCh/5BQt7N9+nBqD
folPE0eM/SRKj6PnyhF0ovL4i5PCZWYbOSLm3QB9XHtOFMIVkuxGHcHHuBMRSUkc0pJFBExepwR6
Bt0MDM/4rM+xhbi+yGmXbOgUexhbB2bLaP9XqNNkGe5eVzbAL6WSIFQgAyPW2+vxGUv7Wv/KjEy+
nhJfZ+sJLaa3HKPiEmqYiFA4jgg2vJLcBKPQQ6WxF7nVWJUVMQzrmGV06BZ4YkfvadxCRNkyG/kb
5kXFD8icXJk1j1Iy0O8PgA1jWPnWggtUZ6jzNiFIggyhrRkxdtqddU6cDC68iGnQ4cHOn9q6HQkm
7VqPfNeAo88NqSzYoJWGlb4lNJdOa0PUM5ANr+ewEJBWoUmMT4ja3I34R4FnhLsTdqgfFitxP+tx
KWDx8PUYiGbbEysLIE+5mCRrLItVEZPLhBnQH7X3FvltgM97ZbYqdThW4Y3deFgfUotsjcHr8rt9
XGS+RlNumi6WAIOGQxsftcqPZiw87BcpkJ32AjtSj8WX0UyubgXYzUMltcL3IyrkXCoXOmqtXpCl
I6NlnouTDJrBtjHjqBRALzCGiP/DLZQlOGCHe4PLpxXW3n62x6cpTL9p13PCEs4V2YT1ndY9F0af
A4/xs+AFeijJCPMOeW5pw2QmbVsXpCajF3us4ozaGs4pHB1toUBU+RuwPy5QKJHZU78za3Wy9AKy
Psgz0lvWVtmqwKwc1TP2LNBc+TBfULqxjpu8AWNGJwB0rHnS/Iw1y14zSq14XG2KK9NvFWppQlkP
8NGYa1PHIcVOeVd53INp1y4OKsgt+a13YAGPmghJ24YNO0T5pXlRp9Is1I+ATznwYhvIm9Yw32NC
JoxFOLIobIUedrovMCv+86vn6hjl+gpjtvnhc+Nm/gI6K+M4bK5aluvMyBQdOuRroAhwYaZyRDxe
mQVyRbQIaAU5CuXufL54uSaL41LOM6VeiIU0n/U+h9aw+Z+EFAf5rYw2OwuoxboNRTgmg8p9hfxN
PcVyG7YpWZb8lQU362/eqpdPhiWwDJxG66/0cCyGRHnhbtdxZ7hIWLMI43u5iknkYNOwmnKcG3ws
k+w2Ekot3dhftozwvnuZ2WIDjPvjfvZ+AaQCWAlbz7J6G9Gs+AovnT1uW2nKwUL6x9LhJUilLCX5
+5F+m2LCzdSgbYXlJ/+Sq447Wmwf0rvVQ1OwR5KSJ0Hhx+kfGGKx/EeIpFJMCpV8ki+mgbX9G3o/
SCanwqCUPz6o0aPBl1wH2YxgE3qRmahd+/8IO7MuxZEgS/+VPv3OaQkBQnNm5sFd7DtBsL1wYgOx
r2L79fNdKas7KzIns6hYkgAhudzNza5du3aub7Hrl5Vxa5dJrnUGStEVsNFUZ6+ymCIVPyrSqRKH
XdcnDFbC7HnYj2K5SxkJbJArJkvV2OfZhrRnEOxZFnVjNUq9e3jdMGTRpGdgcq3iq0drVTkNbA9R
LWB8qJrnLwmmTnKruabekd6kvAAu1aaZqtJoW0mpgQTHJ95zw8HQ3sKWquapOqCUqGhRynYhpWJB
9HpeXynDRxsX8vTahYnvwBEeJWEOCBe9Fl6LLR1eKYUUTxJyoNhL+5RSzlc0Dhfwf2D1sKloQLWp
b+cML+d/Gj/qaxEQRb1WakAXCxeeXVnQlDInYOkJHxDMAON8aj5FX+RBAoGo9lnGxJcznhU85Azl
W+aTLFPK5X1SaXrE2TU52qzkIGul/NqoZB0EFNxS26NMQZtAWvan5eHjCynppNqdzfup8eyLjCC5
AQc767MAxfASv6xYoiKnIem1LQs5tYnyuOSlqY5ZKQbtdDJ78vVTBzZlkWPdqfZR8lSZ8HTnQseF
7VR2NgGZWX1qEZNk/nCuqVOG6L8g5aaKVslmqB3rhShP7BR8UdEGEh89kcnARm8Tloeihn9UY9aD
NDpSJfQRj1aqXqqMzu0Jm2QZ5Mn7FZrpKNLRl65KhiO1zzLYN9p9Uxr5g7tAQarMhLRB/slYyPUV
Rh7D2dGOSYir66F2hR1ddIcT6mmMC9o7y+YCpQrqZrVhaIuk5wx/8Mj0LSipvdbV+cZ/nZXVFKXQ
zKIIKJdB7jWILbusPlPbzj0JgESC/ytW+7uKNdf5ySooBfKTVThnMlvvvCncYe9qLYm1muvR6oGV
BezQvNlhzJrKd7BTOK6w2PbM592PsvwEmmB1UcOWrESBFVq7SWte+WC8oFfoZV7wwkTL8zvCbGir
KXJlminTW1ievWJvjc6kgLcEOZEzqX8JW1HmKeXE6YBpZrFYgegm344fQnpSdWiBDIeq4gq/tK3A
tYa2sgcFgDHBXNAmlMo25MZxU1EAdVc4SGppo3my3Cb6JgSLh0GWTUOTRUpECgc1ixUdKziXTyLH
TzpF6g8oOQathyUF2kwhsm44N3IB5STECLOvm7Bh6kHrWd+zyahU1q1HbfHk0rhP/lUqjaKo0Alv
f0Hks78g8vn8v27yt/T3alk8es9d/j7A3yd5p5JAUfwQjA3dtlxUtW/chlBK6XIijiZpZQz4n/MC
KFt/z+ZwGij7wgZwnGzulyz80zkVCs/97T7YfaTBRSJElLDm2XTKQFziOJKMWlRx2jGpmlUy5ykL
2UNmSA8SqpoGwsbFN74IusWj/xD7M1GpYkopLXaFUSRyn1hUqYIO0SXayYKUDqMCqYlEIgUKIUq5
jEJbvXfSAFebfZK5B6UiF4YzCo1L75NWJKSl1+zB7Bq5QSFSWhvbhKBHUoXWCuyX6FJCINZ0qS8m
lsxH+kPYFVUzTbWqUjm8rLCMyxafTxYrKVxeJhlRuZ/CfOToqxZtC24kS5A+7vXzWK2O8LOawHw4
dCeVUzSiL1FhEzauymNbUr1VmCNKMtKalWPSllw1R+Ktanmx0bA9UlKUFGaoAlnsXFJ7DW2bgjKV
W1xUV58qLboPJCkqorNAV8V0isUy+C35Wi9QbQEHcH5EUkrPiw4joERFdwig/ogGAC/K2wUBzgmq
i3w5qr7rUuXPdJPOHWraTjiuwrRHX+7En2dhUo7wPZf68yT8llJ8Zvdb/7h2ZfBUmJbq5KsKTTlx
dBsgMIgprC1oye2RPSbZ2BMxVFIH3ENBLDATJDNqNfSZ2gK8QIUxiiPhpOMVyTdSnWoedcW/paXz
uV9ygMlCKsCrCfKO6yXcm5+M9ikT548zJ74PROO5lO8u/pr8Mt3ugORwUniRJIm1frLA1annI0gZ
YQlqyTLVDf5HUhLGT+H/BYB6mWUpJAnHUTGBl6jpX5m5ElFICvexlvxkx05iJDZAEQwQtgKNVbTL
v5BgU6nrhrIitZtQM8fU4IhUA/uWIFpEXui30EWri4V1R3qlB4YnBsmscoRwo+yC4G3tQlua/6X9
KoXfi/N3KIujDO7HjRKOu0iYmLov8jecctLxTqgd2XngIu3T3D16h6GMReGa6IIwFznJFDuTjIbI
jrSCh/ujQh3xjvE6rmIToh4SQLAV61MvopwLPFk+yYIpofmga5cshhi6CfLMaOjVFJVO0PBJPkz2
QPZDHD4Vq2qs9N5/nGG03ZlwV6Yc0HjDb4ulmIzoGfExtUsTmE11Fyh1KmaSfABv0Ae626SYTGZK
dNzMEEYy5yNi5hmXIpqfSkDPTZS9iGOFnikSTR/E1E2RT/UQf1kPkUZuE3mEqYe3rKlzpTYtUZMU
dq2oqFBlp1iZ9Ogi8gFVw8bKvcHOMdC6D3sAUyEZl7UhtOcJhfKaOEsCVJkGtbVXjYHklVq03Epq
xoTE5IX0qtSWd6vglmYdxKVIPPH9/JLgBeG5o7K0xzvGK+HIbZAZQstavis7itA1asaB6lRBSyS2
QDNB5KgddpFF2ZaVSfWFodJhw9RuJ6kyk+UB+ksubWEE5kk3ALQ46RSlmG490rqOkBFS7LMZCxYD
3sI3SRuYKw0myRfgKX6SAKX1KkQues2BE4FGCKTRhctmIMHwrg1XtSn6yGJblR0JMqPmSAqzVD2g
39Vs6tF/YFh0Omo/JVwQOeAVFcOqZVGdDMeADMVxSsK5g4GHORfWrX9pdB7AlbMvKULropPaF30I
V6INX02oMLl/odG4TvA7g/Wzl/nN6O5O18wqs3bug1xLMCJmV4BebUaVRf4jIGOaShZqx9d+L0JV
uvPLvG1UB5bEkJXiAbJVAZdSHqiqGZQyPSGJqr2qSeyoTSkp/sLqIZZaIx2G9+pyAMVcOrJXTsje
+Bl71uOugVQN3txuHqC4MqsigCY3XqRyLUcteVUK3GnNmvTPgVUvU3VDmldJBylFnQUH0HtUlZWy
Hirlc1p5tDqlDAQKioE9J14VezRsUd3uQjsiuk2xVtHnyPfr3A+oRui2Ek6S4NV2JDC0wAtuJy5B
KvYUc3OTztS/AecKiebCpNW4brtlkfAWVZ+vGQlZcbtEVlAWGexzPns9MmdAhl83BJ0aCrn5aYCM
P4XbTRDM80pHqswhR1WMLy4kNmdRVweB4ETujOxZwhNHU4LqE7kRpEehUkrNeDkUvsopJfJesPAI
GwRtxHBVVd4ZMD/9sCeMHCbsuya6D76eVAypHFTxa24kLyKqq/zogYqKOI2P5EvMrxh4QvQnIRji
+inE1j72D/UuzWUrv6q59Q8sLH8wjSX08wblU+Qpp8JgYi3AyaeC9bUnamBQsQxvJHCyr154IKlC
y4EW0g2Un6StDZZ1P9G4lKivMr1pilZc9X8UPoR9aD2KtbtrzdqyF2l1vjfYjbVpa3aShcbBUpYe
gcEUpZY/9qgvhoJZNJGZtM3dOFAVHUCM1j5+HAeVRID/mYbqkjyjqGwsWCRdNMe51gt2g9ZxKYST
ZdlzRBi3iTqATAqrPa/2BpOAQc5WaWa2q6xaUoxmDcKyR1kFpBoyLJLt0h3RhpnuaiwNdjjtgB7B
gwoCtBPmCXJpY0Dr03VteTWZFtHrhyJf+U/yqkXL1wGgJa3RvltXqHQhwO8i3skRyRUKRpUDLlfL
o/hFvPprvRgnBRiL2pWXpJGxAAuBwypq0WaVRs3aUOVczziMAnEdTOUhmWEMin8H6JCWKniJ6hD4
m7q8StaErbiVG2TeiMVLty5lFjjn0kUU4f5an7FhShlUTMWYQDDXUW9bReaXukB+fZpTc3Hw5fyo
zsdr69QVKEjpj/05KS9AnfYz0y50a8UwaFOhlFgVAoVl64oEn4ebhP4G7o8bFpkUi6oYMOehfG1R
C5Cye7mWT6EwshxCy7rXMnMya4hBt44UzUIrj+tLoKc7GX4KUgutBxOcsJ68SZJqArbj3z23A/wo
JEoZuhX9DLV3FNpqZMWaIqmjtuSyQrRlYPd7qAkfG11bCzmd1JQNsoGwvLvaVCQfrW3RrTm0SdTz
2la0pcjUK+EHJ6SjNq3yVTROqfOTFJ1QT5Klt6/uKH+hIy6+l6pLcKUeiIMg8cZvuq8U+eCeXBKP
7XQx8sR02yXDe6lmawWEhgsqoNJdnQlX4W4QoYVZwj8FWmKb8oWzs2loHknQjqmGIwRMgziekJ4t
qMySeaZgUUpmuc6Zu67nBAS7le7FnD+8FpOQygsF+IKJlK/IT8/l/VhZAaVQNDkUsiU94BS96R9B
y8sDD6ipqx4CeOIPwr0PKfERT3woH75I8AWVO+xKZxB4SYopG3+fCwZKC0Tkewt19wHMRTLYKbbC
p0hzRUGCtinzIdA9jb/OHdWA0Bl3rByVyLb6KnSUCwWTwxu50+8qh29HI1xwRBLd7Imbt+tcKW8l
m68VVYFQpQGATjIatESynQL6+ZTmvX0EV1EeQbmePShJntBVCBtUA/IwysEE9RzABpkgHL9rTykA
eUKSR77y06FM4grOqEhxW751pOkgAPNGNudJ7ifqC8NUV2uRJdSAWJkkAXrK3CwG5+auH9SjalLM
AZa4HAhZVF5HZ6LvmKN6vr5rk1IYJFmp8hMuvXaYFDVNS1zJBar7pP4RtbTP/jn2TAjy32PPn92g
b3zSdXx+Hrx8DgCkKQMrWZvEe8CHeFYl2yQfQtiuUAfpmz4Z1AhBsbQ295Y4u2q9IimFmDX35/Oj
l9LvIBonQMvCAaNxC4VvPEpnFmz2y8hTZCncnq4sGBRQI7ZIwkryy9qHhspmpNtO+jL5bfoSOrNu
P+ZI3pYUDQc1F2lNsSeVEm55YWZJB0WJCxEN8dAcSYTbuJv5etEUoSApfUP8pkkqaV+tUWGni5ra
3ihPKcvNUtdWokzqtnTovt/pPeS00gZweZQXhcpLrVSj6dIkSWCMukcXBnq3yhEFe6dWQUtZXwKJ
FKHQWZ2po9/Fnhbcd+MvCdMeqyDKA39nb9iM0nBJraAEAet5WRadK7WQ41kNABLFd49LX+AoQUuT
bLZSCPIYVN8m8BILKXueVA8TrNO9hgwBORni8TciYNHGKN19QBkt9Dy2AnnP8nikMICnRXQhBEd2
vqb9X1IFESE+6QwQtJ6S+WkVuraO9TyObJgKIuAxqQ2OnGKvw6+b2vMj9YWEsoKxyX1KwDa9Ho+c
MoaETihu6GMusCChmT7mYhrq8sSeU4pZKi0H9g88DLwrr+MlaDLgcYLl6czln8kBLSjTAanUH+ud
e3ov3Oa6GCHKypBojPQVvOR6Ua0wJREEuRUfKXXgdAidrM4TOYM9lL4LldCbLsRYMinHIWTNtL8P
1BPGWZOVnZRMk8qhER7XRapwA6UJ0kcaQt2M/Vyi6JePAvX6+HRcu9ypRNZBv8ifFqdRXrIQaLJG
PLgYXDrd2hVnp7zRfYMghNgvBWIeySCACiUtI3HkWUi6ZYLWdb3yYwWaU7nCMuOeCmlP/5ScQHIQ
BoWUlr4LmJdOBEXq1JG3tO70dUD8IvmN4RBFcfwc6w5pBsmnT7L/CT1VHFY5rioaS6H19LtGVVwO
MH5NSbezaioikZ+s8EH+gmZvzB3XZSfcYQ6T4y7q4Jqby7lcjTTlJ2pMxFXpat3OgySCnFv1hmE6
J8WdJz5nkUhHpOevE1LsV5xqzqrJmKBLxfRKk0q1QW6sRlNuxoHIW4RkJeQSJQs8cXngmsU0I2b2
X8oKjS5wXj00G1Rdqh6lMMXAt2DCcgOFMRHs9GHlaozE107ZtQSVRKV9hURJ/oHr3jC+csQeCLZG
BE+6BCU4pPAgigUjvWiT79MUkX4A1GSmmtwzFiN8HfwxnZz7ogFZjAIEuRSG45XLtIomlMWRYkk2
Z29O78xoQrXhMzVD9ClJHlbjQOr4MnERjc3g8TEe4xg5/yKzVV6d0A/URSLMiCawbh7oL19SHNdU
01mssBRSndXtIFJguJPJR4anQFyqA++ayshmK1xPmgSl5YvmZK63ksaKjlFzO8mlsSgY6Tv6zYph
dfU+K34pgLgIV1UzD3Yttm4cl5ZtvyPLRVbnTcYqjZo0J4rQmxTF6UR1CrrLOhGdSlSs5ghfdt0Y
pgI0tuZuZhbIwW67dw92enRp0ZjBb53hgy3KsweykPU9RPpleDub2Cntrja3MQs8b7P1G+slpF8K
AJoK0LdPQwXUQG1Ds9JCSHhLs7riZ/Ikfb+8ri6rl+6tTS876uvzI5cYP/HWQzqDkapwk317i6QA
W40wSbWnE780VUf0SyqRT3mx4oFoU1OEpK+0Klj52CdOr9BBFWlRgZ1gcAfQzHSjEvK2pXLj1Fjb
j2XewnnEMcVvPZGIzUxL11uYyUNqoVpHtBaaVDRLxn3YW1z6SPAMPOvlkY4c3pEyiGOVZhYejfhW
9e34A0jbn7JVoCRP4X/OFC62vzE11zeoJCA+VIrCrY06e9vfVmoRhMBiTN+QrruyJgpnIZ44mY/K
6n15CR+eybfXlQwM2zAKTX5li+HXotVfjR5LoK8ufQtvma+r+SouG3cz60bX8jUqr5y34PqxR0p5
+3Z0XzharrvYW2dVOY1WbinOtpvF5grxBnpO5lCS7VI1HbyMxN5pbszkUip2LrNu5QOmDZupeeDg
fUhM7GmNH9lsbJ/zW4hsrzWPju+YXWfgVg/vxI71S305KPm9oAcZCFf1ZPLzc9OjgHfbNZl6vR1/
BkPCKmRfs+bxAuhpclcUYI9dJ3yzt+ZbVJ3tzbHmHfkHY34OkUQu7ihhvNRZKpRF4KT4t53Z7CNL
tXuxfIX9QEnMe25wf7ZIC6LQLuLoZDNyPHNorFfhbmVj5B+ct/O9fN2Ex/HGGDgpdiXtZajKs+59
tAkXJcDMI9wDUGoIz7fJgcJSepFTHWXvtLrfGgBht989e3ZBhVKqM0ENoWvxmjy7aU88fn+wdRhb
oObyGm7qGGSaFLu1xqlMp/SsXZuM33k6jTw1XuH2vejYQhAW++HD9Eh3hNVMmOnOrNc9V1HzCUIa
uF1IWx7omsyRzCuO+8Y0J7ePwDKtMk7ptjL9R3e5gN8KIr8yJh+Ez3upYHZ+CN08jE9hAfcP4tMp
vBJDjSQOURnhU0Hv6UVLy03CHbZaCwhBO5Mo/BqcK/nmM5TEEeabrDKVAv3y0exCatcQwTh+FW/m
bgaLkufQ/Tr/vsraTuZ9WXrPveZKpOXLnYEXrnbmOip77YKaHxCF3nl/Oe5HK/N+uVDElbWHwTMk
DbakYCRbb1ybt0pk8wpB171lb1HaHMK9xX1vdW6vXvVo+WPRvK/GW5C4a7dg4/7KMwt0durHPqmV
C/tN0sG8Gdhbt7Cxceh8zF5QyEMgZW82j9LFxONZ1kbwAqPy4hKeHuFjET4+nAU0jVv4QdKRcHNv
7hYmmTSuJ6u3qJ+7N27holgtUjB7AA0dQm6zpUkuCovjmbkfLdOUvuF+rwT1d3R91h4bu26aOMxS
4uxXshc7O4cxUsHnCOlzQu6WyX36yI+g1D2623yJD2nH4e5tElSMy6KiNJfYsUl1soVFbbuQF8vX
4YNf958uywj3kLSAU7bxphxzU1U9sG8aOPJIZdDVpIdytde726CVaRU653BWLUbUxmLBUNJ62tVb
EQXRZ/24h6MIAWtji/jBEFhLx3D1tnkr7d5KNK3Olk2JMykVzcQ92riGHFrWXHtOiGzAFUvnE3iu
u+3nENoaJ3d/c0tvi0kBhS5zQW6D84SUgvcLFfvYVXR6JDmh9ISi2eurqGfEpKH/tQ/vbRdGpmQn
1f5BTALR1pzy7GPfVXfNiz0TudInM3mFg240jLrOngyG2oNKNHSDfAA8bB2RxO2plyP6xFOuqbIS
raZWNBU4vEGuWUAx4qJh/CJFj5TTqEgauYN2zCeoIDpLDkTybtmqRE31KrUxFytQEbUyNVdiZ5FH
dKY6hl4jPr1YhciZUiBwBJpIygTgQQJQaItSckjUTKl3kBaq5hIleeVBhbUpia1ISvHUHZEbEmJg
Nsnm9wVQOt2ULx2PvRFVpbpU8FlgP5SXVB8/E7YzknSk0oLaJiHT8SVZI3UmVEJvWborIS/JEQF1
gt4EzgiGUSgGIZ/6OagZaXb83hORND8V/Ui5PilmUEPMn3Fi2SRE3BDoIujDpdmMSxJMVA6xAkUA
3VO9K6qlCJcaoGxy80QPL440yEpAQQgPL3SM10Q4VbJVkaL0cOAK870qXUQlvjfTLdTdNZXqDphq
oboNnUTb+wK1dzb6754hTIP0U0hsWWrXS4rolfbSu07ItQiPldr5ieNkkyPouQNaExksPsx0Dtu4
NaQAoC7d6/KlxVs7Si08YDM7xN0HETlemUdTXvWlN+vV4tnq0Mz2+rYshYF0bm7DHA2umJyiHGsB
iHWpfika5T2YmSJiOTH8jpqGknMnpmdck8qgFkKufGsq2cdzLKK02bhIpZukUcUOcqRGSFfqJICL
iPci26MKTj5OjANhi2pmKvTF74rHoNSb2o6LjiZAPUEhQRkLqUokf0/kzxImupBxAexCJ1Jw26tB
blZWa0uaQdk6PZ1mwY5VMhB7droTkKl8cT0UUAhRUdI+qqxHycsTvFPnoDBEn6HzSL9nCE3oz3Az
+pPAdv1M0dOIuEd5NnmwioLVxE/kfLnYCgCkykXMyXd5uUeB+8Q2m5ba2QGzkhCRqDpCanyp9EDH
x6vG5c5N9XrRJILaqXJtnX7Ij2AzsBtKbWoQGUbCOuEsSnArc32nIdQFGGSHu5q2E9uU9by46CLL
60ykLpxHZe6fy1yRaFDD0hTqVSwnjo7SkaIJKVtZfIUlWl7MdZ1KRB6THCaJSYRWGSRiE/1UllGy
cEpWoNTGbZc2vpaAJo5YeLJAqgwSgCIPWVo5/qtkhA6l6N2nbTItWxOwFwg0wFxyasyXPSi0Upw6
ZKBCDTExEIjnkzcIr+lukCphCgV0LpfWicYwRbthqNYf/WMjVOJUs0Yv4GYRNCpW4vtUEJfCTS43
5M+p4rjGNoB7qryvSjMUvmlm5Wv0UM5Jrg/qrIZNE08fr9/U/+bvSdVAKdPvWOLPPJZvxL19fNz6
1xgey2GsQEmkDkVlgnnSJFz6XVNHEIdi+5SImkIvV9cUXjU/C8gzKp1A9S7zpQhIL3sr46+WIfBK
KWwiaVNffyFhBYCvpIkiFgCzsYoCdLdkXmVU73PxO8UT8OFBCrPW/dR9lBXXa6nCYZkpJ61P/hvJ
+VehBErPC66bRdk870o04N9sxlvuGhT543mQGVPhGa/NspqdF3qAO/i0uU14uTVoxep1ZpvwAdWM
Qkk6FnQhqXSiCI/XnHFmR+ec2R3Ck2sX63DzDH2ffgY2sBf6vxEgyf2u4+xkKp5Feo7OLDieZ7Mc
r9+Dyalgc6Nr2+/lBtHcm8YvGKHle9Y3j1F+Hh3txg+fPg6+eSJ22XXGSBoPvTYu6LG5epolLU5v
pe2pcgAsuZaW73+Dd3+H7uaQaXUDP/DcfP6bjsR2f/YWsXe8DwqvMlDABdPUuAB7JR2yQSc6wgL0
7APoKzE8QLsXpLeKU3prUxorgyF4UqlUVamq6Fhhu/A1AVxaeiCQpBHdULljPAbiH9g35MHu1Qis
e1cOGsqSq2YtpQoppZzQaQh9z0wUBcjKsp2pu1EuXtMyCY0XpgB5Nk0AHmgbpHZ9UrLTl5Ju4hbJ
5iUPRPAkiCc3Y10hUlLmSXZEE1hJF2UHhS2rPWZKZHZ+ZCyFEZ/L27Ga4+ghijE5nMT+yAZJ8yOf
lG6kz8nLkBk7zEUQ1TQX+UWOYhZjJ6KHNmWJZmAL0Bp6IM2Y7iV7jMd1sslblZSlOJc6HWgTSvct
0VFk6HjrlaWjbcGdyBzpyWdXRlmJOrV1lbX685Txf2dlfp4x31SciotH4C9dZoz2SG1paX9d4Uiq
T09BwERMEl8PvaQpg018rTyc7ifQB+V7oiXpLgJyfCnrp4TxkqypWJa6Axoz0lm4pLCDfpBj5B1o
f0+3QZ/hQBlfNXpKfrtJglG77V9Jqr+aELh1OTfnBa6fc4pZX5ogP3HrdovCZuUW98qAgLJC4KHA
n95fDpARgFHLReFJj0T3kwo38SwkE0HGNuFbiKBWrG/JNUtSLyGQkacW0ZSGq5RJpkl00cI0pyXB
uHtPzCoBYg23V3XIyoImXdqoNmlcZlSOXpnQoCKAJqjdSZsPFl3dU3IDSZ8VqeMs7jNud0/8Wcl6
J1hU0uNNdSrHSv5d4vr7hUXre2HTUjZJwDuTVAsy1W3UAlmNtJpIsXDCSmeLg68LwBdPmtcd6FCf
xU1dl9NGMdrVYzhHEvLVbdKzuk80d9FWr2o6Na0HbSrnMW4J6evQO90JudBM40ByS0XyEq1Lj2Pn
0ks96vXOyOnV11p/tsoPqvOOVLHkZkr8epNIX+945sqhVNOptn3K68lL4ky6ciq1AYvbpJS0YE/w
fMr4JW1RTH6TEduBq2pGyeOhcgWfBY+G73LL9Zlyb8lRcj47rnJfOuPfyLfDiahlRzjuSSv6B/Pz
z4uQ7es3e32e+eg7QT4feI7s+k9zcr33Tqfg5qpnh1JHxamyHsp7wAygcQ7eHrua3Li0uIUE0lSZ
CsGpstUSd0BoQxkaaSOQKBGR8illjivovZ5NOWs7xA3gUqMPcmJCK0QTV3Eh7wwCx8WxSnKL8KgZ
q8IMrWT0y3paxbKgxGBJxKWVrKKTIuAsoYSyt1m+K+7U0+liV35YdEAFY2rfoKBOOWmV36vIzCUm
d4iqXd115g3ebkmr/8+jm5Mczb8cKd/3swVGNut4XiHIf1vwh+X9cHIjF5GfadBpxKX8y20eXUrk
Cwanc7hu5Ju5nFnXlwZXIdweQS43jYiSvF17//kcgiQ8yZ6/7ZBG3JKIdsASCPxm77ujCbp/PlXv
l3mQnGrOK0Ki9/O/zINlZnO9767XeNBYDwstpFfuzeOUlYRRgEUT2AO4SwkuSjOXtfHYe8g3eT20
88N9OL81PHNt5sdAZbQC6fpwQs6jRyNo5m/mz6eZzcv3/D6keF+e6/ue63m5b0N6vES3cz7exoPh
3kz5n69rGDOk53axnrPrrTmafR214XDz47EKl0jmYd0cg9jvqnwHXt7bvT2bwOzNeAheFH5+et3P
mxnq3e+dwfvR4lCV1z2snWHUw1trF66Sh96J2NFHt9sthF8dPr6RN3SSslsz3hrHXkPHBuZ98DXZ
mdHGdAGl+4NBDaHj5sS1Ez0bl8Emkwf/mrSblVKlebcFM+E/19bbbdrW8OiO+OvJvGZNZLbh60uj
pettNPKw3EyjMR77ZpytX8LpNRyPx43GZ7upwz1CTSAzKZrRZM8zl1JpN3Ua6/BAWH3rbI2oeePx
p4f221N1XK59zYZvb83mqIlTWTTPdYhRBHKdf2JlTS/WsOgaaZzFBdJzx3w2eudqj3astojpk5w2
2PBfbvWvJR3MyHyhwGT0nbxb/G6ZZs4999yeN/HA4xNxlPn0oznz2HAjjhbt5RlKXU+DmqxVKqE4
ub5HYYY/oEwEXv1RrH1VSs3J2+St/fryMPP5nH52IMrV+a51Y1DnkZH0AUwNM28MucgeMEK1NzyF
w5XNNP92Qe4vTNVvFySH6CdT697z53O0ZeriyNraKnya/oLZ8dWlvNBUXxZhL/rbGCaVl78ul/8Z
xG+0EP95vyyWmX08WHMLLx83O5be0nTqGm35xBulvR0sTWfKqjEtZvDWNIashI1dlG9mvuwcbK/a
661srzd/WTKHPlf2FDZqCw18JQoHg06nkzGdRwl0/Mza8TVhNDs5HGvpXdrfu5A1JN/Bal6ToAkX
pt8f9N/BX5M7q9mVrTCFH+blYKNSxHDMb8nNogVTZVYwcjSeZhW677r3Ry19NtgtJ93gmloOT70P
oo7SSQNWrNdIVj0vnXIi6fSddt73dei6rW1d3VOOFq1r+6QDhu6ETpB8HX78tZ4FC14oo3gN6WfL
jq41M2Z+cCjE+k15bTP9VSeyRHgZj4YDfOtJr54xoxOFCYeHsDEOTKfj6g6TOTFfX18L03nPMEBP
Rm5V3uMtwdBpbTpxTpfV2HQkLQ55pDUxWvGA1ea1/sbknVAPZCYVjrQg4cCLzy2ZIh32LjVvUxnl
SFCZEZKO7bVtHsDOD2DQj/AKdF3kzaO1rfQHqve8lVT3SW7JTPvNSqU7C/uV0eTt7WCazW5Fpwg9
hrPtjiqT5qQ9KciGYcW++PR+Z/yw4+m0xSV0v7rdUXMzzLRGbA6JXZDpe9i8Ga9NoxxZiTjaTm2g
k/z62hsvuQvDcWTaL8MhKoH5K38ZDDKG2eibuLcrV776tXfNFd6kKaJbKEPc15k0K02u9Kvf7ydz
r7YJwYKDxrvLDXE1pOEgGaEv0oBX88FQMRs1qTkfBC5KnzP7uTXT1plRvHPjeQFrwu9+Kg54lu/E
Hz7H1xvfI/t+toOjPVtNthW7xZGxIdxGv36wa+RbVzvj5mCZs9VsI4ttrdz5c23FtHH5hZoZ9iCd
1VelSwJmiXEvGpc3SZb9mTwK5FgKDC2kQX67nszoHI6a5y30tG13//m2757QzwUTPXajKmqdttX4
7L159SYpCAK71yKGbrp0jXzDfTiz88/GcG3OpfrTtu+lmXFM9p1eN7Vz6Vy6MI/PpXFj2Jv3XkvI
BJnDsEj22ixIW9/DFvd03NJ96/UadSSP30izrbBJkebOztwrOxvmTWP+Um8XzcsKcT/SltUcsHSu
cWod7KGCgfjs7SwGNjIvL5BvK3W1Ucg2dugWBovqgwjMMeG8bk/q2UMyr7HoYChiNk5sxZG14psW
bkTvE+Mzr75wmHmVzeezx/Y6bPCkbPcDuyRRlUwY8FiEfm1me5/D//yP//q///vj/r8WX/tuahz/
Yxczisvd5fx//jP/C5TxzU5/Q3o8f+PvMivsdNQEpqDbAfwkptegM512lq9Qh5sZO+qyNEaVCje+
zwSvVEZstaWdqbOtYCrZR156LzfDed9MfRlqNf/5LHPZ32wnCObms4BOdIcKst+a4yxW5+zJzazj
Ad7W0BlGn0tm2fwxvbXoeRk0g5vJ9qMBrng89Pfm0vXRZ3kJPrLMueHp5foS7W2hVehR45Fpzvq5
UUTvlIWdMevIZhpSJz2aVnTzYFMIEdMcKWMKN7uJzLrBQsc2elwft2AQozs7wKKxyACUp7THtLEJ
qg/YaZvJagz6tSxYjnF7o1dPPkJH1y8/cuaSNSfPrF1bQG1/XYpZ8Y4JIuMc7eNoNiRs73bp2u3b
rb/OlILPJ6t1csVZ+zh0cZX3T07xOQvPh9I6Yzdfq8rBs4WTyYwe0yvMuNfN2mzXdjF8QObwTTEg
aW6OkYFG/JlzzBEKwYhEsv/m7a33uWCBsMmMnzSB2ZncwtxWVlHmBzI9+QPetlPdd6q2asNqdW1y
6LGO/Q+HpO4o2z4NFlP/I247ZLYfNlsZetzzLD77quSYQns7dN+fuJxHW7BuNYus26Zb/Hy8HsZo
xhzb5I9npP89Q653FZv92/XDfd/e7eJuCkjGtNnwuIqvIoWCjmH0uQ0zxD9d7Ks7ONVgvxAripMD
uF/frEqLiDY2hakH2Rt1uM8sp/ESV9aN2baEd9zgCFEH8HLV2Rbso/vs0b2Tsus+ufLrQwffwR8f
bHsL6pM+dp/Par4HpbSza9DiGNIBvTOYEM8m0nqP1yuWFI3Uj8XVrGb2hExuOzqbVZtTf7T2gA7D
6wjY4TmCw4Ek5hvXuUcylB/PdtBjSnEbvdbpy/nwrN/NhIuu0wWxdIx6t80JmrhbO4PBKFYREyPo
YHt+pxH69hW+B+fpvEDzL76dv7zmtr6Ow41r93tLDcADw7cP4Y08EU31w/hcikCwl6FPRjpjc9VV
f721J0rxt6Wb28zv6s+gQYYaUvV6X1tF1eA0LcbtK7SYp913g13luLUueCX2Plx3j5KeD6h1fBJt
cNkh8nY56oSe5jaGm0GD6DWU6aJ9Fsx2Etf8J+hwmWehJhQ8TnrztFfcV/Rl60FzMYdGuGveyYdu
TRFiUdbAzSSEyJBXN8Fgt7Uewznado7le+fwdRucB1HOPA/m+clsd8fLOQv6NFj2wV19s8qxSDzi
h/f4/XA01L382er8f4xOsVDIBQUUqt1vqYHIW0eHfQ7Z2vvHvr/rXgbntjvYDY4FE3+dX5m3cW/L
gvKt35t1dgiaZerLybOebTxfnffrunR6Pa4tbYH+fFq/irADztMP8r9P6xuKUXDu23jvrOLBJmtW
V+u8nnf2PKvSehY6wLl2qB9az488gcrnqsTqnb39+fN/RVH0+QHisWgoezli/n+79rvZ5nI7uHz+
YXCB8Dl1WUVwbhzjsfRZGzQygRX8cv+69rAvzwm2JdPYvy8hXhh/7A7QmI5lkQiYi8+/DM6vZckS
zfX4L1vIUtSbVND9FHcU4tsmyhwQzd2X7uTutiUX152Ss/Ba68jFhbGKF+7YBxKaGYP8vAXq7gZt
vw2wvbZ5KnFyoV9Xlh86jWcdI6nmWbuX633Sblno2RlFplw1KtGcqRv/hdr+OxTlp/NnjP89uHt/
d3OzQSClZsceaiwLWI1uOBgXCUXGyOw2Cvie01lIQV0iUg3ZBMTnAdx7LDvNGb7XjbYLj2QXJrRp
Ff8CZbu/wXnQkgbSdXJZJ+tms/8+w8wyv98Xb+5lsJ17H/Hb+it43TQyr8fO7Wz/MtN+kdrRzfzp
o76h5vtnHAfHQ/4yGLqd6MPbsR0veqQiIA31ChtzbQSB3X8choURLbn7u73NElr1Fxe2s/DPp/Ib
xOhfZ/LN/8h4h9hf+Q63pekM/So0sWLj/FJo//lTXI3dtwj2Xx/zzeK4j93hufQY22dsqDJam3sD
wg69RWe1U5sRhhQ3+ctHYsq+fWgQOH6BzoyOV1S9Qu7bh87Wy9kxuzkeeseDdc91d9Y6bMpUiG4z
pfXTzq5hoX9oXeMQk7teVQPUnwLDfvs4mwNykbdSFg9m8gzMcmmDDe0773hkoJyrMBeE8SbMUs8c
lLbUtdwrVyw9XiIMuny4b9w/rrFddb3msf6k0u0F5ZIVvAgQdpiUupOIatdPCLHiZBzs7RYWbuEj
UzqTAzIraB6048mGhXV1E4W7RYkzPl3q6019dSkFH7BXN9C1kFGes3+cMU6fTxRf/eo+08XF3cV2
/7A7xOPu9fWpkoODd6/cdtXsurXZl++XkKI+5wado5Kn+CJnl8fyAY3hg7l6pWVgtzDxNmhfh0WK
8Pb2GZUP1B4tSrNl6FJoH9uIoqNc65rrHLxq7tx5wCWDJQEfbGVXzzCXC6OiiRyDm7qoexezc+1x
b4tLu13afPb/EXZmy40jSbN+IphhX26RAEmRlChKXETdwCiJwkrs+9P/H2vOxZyasem2tqrqrioJ
RGZGerh7RLhy6tY0oAu9OvCcj151LdU1b0rjTY7IQi8K3K5a6gwHMjCbuZrkzjAHSK54tbhY37gM
O0WwADVPVAvCbrOOCtd4zzrRnNonqdjJ2t6ejhOll8yN2US0BMXixeLhXiuFBhuorIZga1dXy9iN
qI6SeCy07U85d7en1d5ce2bgj5TaKMtq8hWSXiYOfKAQK60wKm8EP7Wu8qrule/m1LyM78xJrVzF
do1OyPNToiPexYNX117BktLrv+lcLfe0wTfwTDEPJLQXqraSJACBFIraEQ48nbNQA+9O8TB1r+nO
0b0a8w98pCSMzksMV0ndThUaRHPuqtYDgVeVAFfwAiEwputA2vCAEJ+NuegDt6nFA7u9FpVbNW4w
+fdffGawboAyElXJLSlhnSCFfSpujNy9c/VjeLR8h1IxVVjhYi43eSn05C0Olkq8HmIvcJ7G3JMG
pqmvM3s72fEiUC9Zn71PMwJ1dAns5snGleik7VKu2ay1IcZZEUMGmqrBcjUVozoEjXUIButJ6S7p
tLtXmzGyvDCJQE722snvqzKpFnFcLhLsrlIqvU4lW+i+VFQylw97OMbx7I0xSI2PqCRbOTq3QSpK
MgjL+cjVUeQZvFiK/J44rJomhnQQVotR3A5cS/+SMMhrW1U614xHLa5J+Ft2lW8lodtJAHK2nZy8
N/cGCHtM1Y08mV7Tl4tgpjl+9x3cqc2bIq9RZ3dUTGFkuBtDzU/lZZokW7uIXM1C2dZ/dYpk+vp9
6J9lbV6EEY0MsCjHdeYP4wwDkAWla6jmrrTd1FFOWWWHorJJk/IwYOwHtbm8yA6MbCD2zZy/BIOG
gbY1PQXGajBZwk77cGbMl7OI+i9LIWUjH7HmfUOWF3fLID5SelfoWwXdLRx/urb1FFUkNup6Pgua
eTDe8LXe3e+npjpGVYesyN2Klb+xcTgyPynY98ZKj8bHu0gGTu9rWqnIbnG2ZCWUEvp4VjY2vtMO
Ajd5JxjvMgD7XfNDZ/ScudpV9C7ox6UuK5D1ISGnTF5luf1Eb3EzcJ5t9YwvyQ5NQgPm6sUsKPi+
Uxch0aOpGah2Wdr5uUlHfyKX6rSXNGif7THypglFqckEvfxw1ehFtEkN0LTVR29JTg/41gek68TD
1jcZBWp5cbNKmZ1y4EwnoJzcj9H3WHSOJVMwO396qXER2+WXiZk8ZhsY6sjkReUp70IxHyS8F8oU
rztKBDDKGzMX91NvOs89+9ty8FDa+7hqV3OjebqZr0YjFa3ZuKOOpkp3OlTueB1kxm4OZdHkOHb1
eNVNh7aGwYySRTK+Fa3kxXKPwBFhz78nntpbntEAisip57r283v+ZoFIe9t0+1Jamfn7XdmptCwr
9fwQV45QalsE4WFI/QSH0/TSJZj+NMzvSioCo3LLctlILFWBETmHSOe8ttKmru57U6eOMGVydOI5
1tU0Gj/LPrOCqgEuoWa+9hb4o5dEFG7DtPTShi6GCrTrrAs5s79yDXPl1LA7oYV6nFxFLDITi7lj
udFAACROVcHsh4m+6HvYPNKuxNomk6gxMEfm4M4qdmLORKzNSy27r5Ms9qVwPxbRp6ITLmeav7Cq
TmgfJGafTp0kCDd+gUk0Ao+Hk2ia/eOLqEnCMaZlcdsvqnY/y7Nbd9QoRZs4s5Z5TEeUUBFxwRNE
xmtdtm59xwASRF5GHBJMFBFhuClSyFe6lamEsjmwPKk7W4PFmSM9bfRVONFaksOeXdqcVG+K/HaA
VqS1f1upCyp6kvIg66k76y9WOq663F5E077MvjmpWn6W84lLB7+0Rd3zPHPxNSLOFcoiYBH69zaV
fZMDYgRk+EuDfDiwqJ6KfKUkhKv1Aq3F1fBhypEnf8ivmLBD+B6GJuMS/75f1Hf5JwWU1EKD2qPA
4BDQN6wkNLklismHCUkEibfG52eQ5r+pkS9vE22Z2J5+F2EM8HAzmPnLHC402wtUrxw9Y09bTOoL
MOAnXpcueprsMiWVPjA0ZmDSrCPqdBVkXAtu/1zIXj4Sz9yw9ABGXQp9JELFlRkUo7j9MXM7+IBM
sMN7tmjttZJvsdspjLBFfrUyt8XknftJJTRc9qFvMFBC8uXWL2eh0vKQsnRjYd19yxaNDkIjRQx6
N8Oj+DJfi9gzc3einfvFpu090EMHYbhHMnabEDQuSks0sT/NgBevgm1m8jmD1xD+6FwPET08aIfa
cHt9MUa8Kl/G8vsSlm52djbmlXmo3XOUCsIsO9P8yV/Sj2qbf7VAn/uDY1E+Iw6TG2VirNejsXrg
rIXUrwt8IrS0UZc03GesU4/5BeKFleuYQeFJ0WLuj1NPjUINkaObgjFpgldBZ3eTta9EHQvl/ijn
cZiK1vhhtuhLAWqHuCFPDsn8UIhscUcWZJrFx4BHvhCGKZJPK3wyFaF+pRfr14QE+bD20hU645Wy
FJazGATXbU1lhOGaH8NBDVyiSqO6NKWR6L4YesroSrHQUrcHUbCsNPbF+t17OWQjlEq/5PEKbPqq
xx+QU5FV9J0ZqBZhQ39OFA0gbfwmVMw33kvE9zzYwNXcL+F2vsPnnNre1qPgx3J8hfb46XsGsATE
mavpQ91RztBOvnNfssPuuhjzZTt4lb3saMTRCGBcUC4qDKLH4tP5qrmguIUbAT0mne2TKQC4WPfu
uqvJAkrJaNyi9igiMFFR8Bod9HY5cn9HwFcvZk0sj/SkpXtvLaiIMdbDjozfDLwKPHZLc8GesnKf
A2LKXtr5kgl8cw0Kx6JPC8YG01/A7nez0dVu5iqgc5H6HHZ+R8MWFFvjOHzN7/kBz8VIXWH8oFEf
2DdbNbEA14WNqw4ehWwO9TCDF+DdQBuFcYr8auZDufyfB6wx3GoSVebZBV7A/NYeqx8JwKfAnbGk
jx1gS5xbNyT/H6DVPIMtYouo9ghP5rGlIAu/uCyoRL1zPRoLxgzPkdfehWy6cizG1uffx3/+smNJ
PyS6zmmigziGCtQekBqjJJdLfJ04JJNov++4J39My71z6EtAkBtzUr7kzwic2rhcz/FVO3QkBrpb
vBM9Ld1VbSKWdSJwzQ8ikgqlOREUkNXUgyHCTKJg5989zjhnOJFFDrbtRUo1GrVTtZCor9IFBN0U
e6yAND+iQYxKQ5MryW+NBeNwZ+vBCxIGpdntrQeJp7+HPxWWgvFL70ElolDBKwvY9JY7keNb+zDR
j0Rp8AzUqTNA5+GFtCL0V/VZ+2kSwTuEse0vXCXyy/yeXq3Gh8bDGsKR1uwVIzugrWuamHV+eJJW
I6OFRo/fq35JIgrlAcOln+hTq1xOAqF7ZJR851aqmCgqA97GfjY9mbbbSB4nmAzALD22YRSKtnLl
Q3+tsa2yBGiCnxxFJsGBfkh1mTBLHoMJn3IufZWFT92ZPNFAb7T9Ll7IX/K5Hvy4XFUqAdDDmqx9
Jz+sUDC6EX0HLjF97AzeMA08IO+5pCoH6LooMcviOyQfu/CBF8Up3UyxAIjrSBHyLcVyQOMQQA/W
4RP1lRPUOEqd5RZv40+CDCiL5GO6IcPIt6xz8x/5ym1JbxuwiOS40U9zpU8J24mNnZ7iq3FoztG0
VCjVp7qAzFtZWJ0/dm6iiSjyht9iFo8YSvSsPS5omz3MPNjwY3hJSrfsRd+LzhFhIrJxkVKhFouI
WwD195x9MJaP3Q7TmH8UvzQfZV1MZr5gCm4Wc+FS1ip/zheHggXZjW4TMJHWUkTz0G/RsuuFPXgN
siJnIlsAEGLbI8XlNGP32pKnIpRloVhBEaZf1nvwyxeufyxYU8x1iUg5wsf0PKFMa4LpLGPPlEjp
I904X9m3wTAuMlvb0yAB0D1OpPXytWs4KyKinLVdlBcqFemiBjbhauAj/PSH6k03XR0g6fJzl3vj
e7bjEEWSgFVS0ZZTUXyqTPWT3AwvEirjp3SmqpIXngk+cM9lQkZgi4GLpxTNJB6JN4GhcdFuCN2q
2/4EJ77RaTIf9Cw1spSYl+sWaVBwNyA7obfIlDnpj+shKL1+FCCYziYM+jYFR4Yns6WxiVJ0+wiC
jPNUe9CfIGI5dH9OKU9za/IPlVx3bStLh/7EVKzGIgBKcovE/jD7ECAy9RmMtvzkhq9vOu6D3SOw
OCKgK8rV6VB/fD4I+HMAOzCIbV7UBhcJaMjr+IywMfNimkUbPNSZUX3cDroo3hSqXz8j0K8qlM5v
ajc7MFMovwSn+yqmFpHAjmTBLHGgXrek6zJfsrmq8pNa/UzA6QdrTRxfGhFVgp4hPXejp5NilILF
63w0kkP8Dr1nYVNzhH2dbt21OLH8jNZCuOJPV1yLoRt9o6w1tp+jNcSifGexq0+Ig7EVZSts3a0M
L4xWMfACauFPss+z2U+lQ+h+XHKzzP3rBZVr3EUZuFIn7I12tVcRZZ8sPPgvFFREDPv+u7i2H81a
/ipS7kURZR4xZuLXqpBsP6jIwJbFsAicRXvMPuejk3jcJL21JS4U5/y7udbksO2KrarbHEa2iWjm
x/dlmNb4EXxyaqSBMACz9CAt5D9XGVNT2GTffuSOz5f2pO+KD0QYCgnAfhhZp9v0ol7aX20WuSPy
0YtRiCSv+rE3zmvza7/c30GJ9x8iN/Avub/L2ULL1tLoKXe4mEucc8b4mP6k+wMFB7qoaU+FigA9
59fn0Vp0nRgZ9U2G2C5SZ9VSXKZ+N87Ksn189aiYSGCq5LZo45TnULikb3vZT7TFVC+1YnWPQP/c
BYsq8WyoqODZSVcz6uJ8dmhfHO+n5swzAWNAaSSeJcWQjqAyseCGiPyiPowTuOw1yW+muq3xo3ZL
TX7SrE17X7e5V1BywmVmoj5RZHj/yTGbGw8s3NDUYF5K6bIayAkWKp/beQmUraWsy0qk8ds47QIu
0jJ7x2cZkpm69/appdkNLckx33InNM+VzpBkrkywePuAtCteMs/Pa5o/uWEVjk3jjeRDxYrwF5FI
0iQ3EK1FTuV3lONiXvZa5xjV+5EuM7JfFUuVt8nwhWjZzu+W89QeMmwqjmBPgF9Nx0+Cdaovsm6J
WkxMdKg2B8TJT+CvBvgwuD3tJBsuX8FcEi5OWDjFcZtS9DCKnZgo6qW7EWieQPQIEAuENuYhD4GA
G5qRR0OYM3fOvfn62L1gyTdK6t7v80IxFyHjvZmepy1DmtPam1x5sukuCyG5puqVfDojHdzXlBTE
gF+PwDVQwKgu7oiUHfZU+AeyFlKakJlZTyQQEC9FJ1RlS4LSwe8NCw2n+uy1qa+mYhwJc16aXiRn
25nLINxGNF21PWXgOl/GVADbi4SHxnVM3z/E5WqJt0LuFxJgFQT92knPzrxD7LTpanBfcPv3FeTA
U5b+gybzZzzpv7PyfwhyHQu7YpkMYLb/ErzSypEd1ZHL/TD6WbAu6gV36fRcHmif0IATCeQo6PFS
xV/bbO/0uqZpduA3pGMYryavAh3bnsqdO3oddmJOKuwy8iHtJEgQuV0oMlNJdbcVHJH+kka3kmZx
lPRarnQE8QBY5lNnbLUCSlV35XP3KkPlfvcynbrq69Su5OBJdb6b5hDS/xXg03lG+w8SiPa3VeTP
azAc21HQQpH9/hJ+0kSCiUvRCeTPGAAM7xH5DRQ9lG8JxefO39zrGcXpD7m8JYVgBC/IgSTENc4I
4fnX9AN0pUSdYurM9qLR0yyvxQLBdYC0FnqgcvmcHP9B4ZD/EjgYMSyzePT45R/6Zat/iTeqJKld
ns7FrpbPUJbRsE+swGUxOaJdb3vNYHszyUhC4NfSbV1iFip0EdgfqJy0CNiZ4S6bqeqN4Q9J7Kxs
4CzCjqUHxXgeDAA9Tx42n+19k0rXIvi8sydi8zevblL16jCgLl9L7VMH0Vy+pvlLxjV738zDeSDG
Ug1hL4Js1VcHS33Rre+i2Fk5uaODjYQ+PXV5S2lIMVY/qnq7wyzQrsJcKQ6YmSRNAjisEID79qmg
k0Ll2fT3Q+rHsg9exeCabe/ppgx8o3vL7y9OuYEKtKK9NhzNYDNNnpGc9OCQRQulXGfmc4htxj5r
9XcCS6oQBWg70oK9N4b5agVw5e26UDZJv+NIkH1A04+7PsiFqu/+YdkU+WFv/o9zZ8kKlh9DUzXl
L/sz1I/kSPJY7ptfIATXs3yqf5JLc7Jw4VEeHz2ruNkP+SW72KeIXIHM6YSfpti3r3QC/SDziLCN
WBsFsgkHztMdN+0HVGZwUm9t7sq38r19bw/munnpSxrIiEQB77XRA/ehxyS2uwBUTKNr2O74QyuD
4dr+RBfpO74SAfh28jW79D+A9B772C4/j1/lATT0q2yHY/YzfoC3dNpQypBp7jhyYbzKlBy02x7+
9CSdOxOm3EvLxcAF9gLmAuDatrANN6wEuSMJLroDNm+Aaf9U/QKdGowu4C8Dmo+uU+az/dl/19/M
hh8o9UaIv7shqQ9GRDiHylXPGf3X9Of4FL61T+OhgVpGCCLTC9zkojB6vN2Vu+aobeJb/4VjvIDJ
heT9bt66fX8ujsmH/UuSy8t1kHdoOfNQ/Nf6Z76lD824C38tsOV3kHKRFOfxO2HS2S9vG8MSiBQl
q7xMV8A36YdmP1V3T43E+M2V9cDqFToQfVSInG74gMqu+suTSd/Kd3qCng9/49aN30uKDz+s2/0b
dANcIVCQ0uI/KecHU2Ld0u9kE18gSogiA80t+PGgHYMv7qSRMh0y4xvj2n4G9RFFadZBwqed2n1/
lIH3OGR3zQ9f0wzc6iIfhsP9p3+LaL5A5kGMB/mGG+BzVAosWXBmA+WYeK4L37o27wGE6E3fYtVb
d7/KNwi1m7CkmF/tMbnFXyOk12f3W12jC5UP5o3mNsMbmVx8DXl82nmc2avZNwTCAJ1BFrEhv0BT
+PM+W7pekfN8GxdWlWOW7BG1bL7hZwdpsUv286U6J7duPbIZ4UJQ1QyyWXRCLiSMshA2q3LPVR1f
VNLsE4kyb0+7Pt4PLwHAQ9AlEwOPQ5Xxn5fxOVtFn86BjTR/JzQGikXLJ6oA+QLkXbwl3+rNPhkf
OLC472nU9t2d+5t5Nr+y20BLswHqgH4Qx/AMFUDKr9OKnpL9z+yI1EsjLukJZfWYP2v0K+qu9W4+
x0fp7qb74o0tQgKVbuxrzmzOUKjHah++Tb7kB699/sjBWD6cR/YjlygPbK/yR/sqv8Jje54GIf+0
XwZWqtYdjpi5ODbGR8QufEECzn6mE3sX7TFijCzncH7HlPfNkFz+rwJvBz2BbeaXLFXntLJXDyPP
jlsLrexCykM4yC7Z63Cc/xwPMkfkDhRabHRVLFIQMKnKu3bpNiPDfxcMxNWAza/FOT0rHxG+sppd
9IuEWE0u357Xa/zYL2R81Ve9vb/xHXm7j2P1C8+VfMi37nNgp3zWymOTWP0jUU1rwa/Rh9sn9ap9
hNf8tXlWda//qnGoffGIzlfybkHE4Vl58HPdd3Iuv4zzfUsn+Yqb4hHS6MmCJW5H5OOdpg8zTvo2
vPBpU1IkeLsLF5/+w7WjfVYf49uge+ZPhYvrku20jfRm//QraCw6+TJ8Za38ytxU/Hn1p+T52SB8
toXqoLmIwHHDwNWQ4E2XK54UY4SCxvn/YuLBBewCf0gLgQ/Qem/1Pnobf0cy7E/pVlCsQNJOkQnD
k6xHfa+N0nHDJacepCO/zr7SW/2lvNAUF7c2/Fzs8Z3VD4x5KbuP1fkZBtf4ZKgEvjHUVItHwObX
Ft5ETQiDo6/2lp/KTcSImuoMVRA8JcjaBLGuWyp3N4GFx7yguTo/5rBmnt4i9bhzg+zitbMXXMYv
iUKtfuHU75Hqp4OPZREPlDHDcm7H/uVxkE/hqbnKbJVjNSKeueP7cFK+IU84pGzS7hPPJyLtJv9B
yiBmEgTqXrQYF+l/ZNPtxXWQZbfW19gIrIA58AQssOaKYiNybupG6AbMOj7FVYyNyRTYAjESBIi4
szfjhseblpLbuwrOUvyloxjPwSXEPwSnpmCWeHhccenx0e6dZ0uP/eEwEbMRMmiGh0vgDV049O4S
VvDqbs8STUg4glWeMpFPbgwbRJOQ7LHWNJscDqCo4Gt6VyqCs5Auj17UbzhhJ9QGFoXPCaV4J/C4
xeQyLauhUJNblXZNrYsuTUAlPTGuJWrgKbwjULv9qX5LrjJ8H72dyA9BPbEgywh/ugN9MD4hSOsb
VtcRrlh9kw7Vrn7RjpQwXv/FyTsQVKjuVDEMbkKwrt/iC5CTTSjBCQMKUAkiBDg3vsC3oOaE3/k+
/LC5SVoh/dbaJ8kRHXg6yVP6Z25VE/EplLfjnWMyXQyLYAX2vothlF02XkXhDuIpeTeqGU8Kv57T
Gh1jpW84fj36+DIbDMS8J2h9R5C/cHf15O8vsyPmU2lCiiDpe9q1oCBycpVr/zZfyytf0vmkOxcH
h+NVwlmjmn/qOJHhNYF3CFUUVdzKZDPwPa+WvmgCt0DJYvPhL0ZWIk97l19smpVA430/QtF1ulo7
/Rk6hZ3H/tOvRBkHDHKtL6Ae7Ar8S3zAQyt9QaI4iDrBLwbr5lrCc4FNv01UDeqhBkG+mTYCIwrF
Ifff+C1dj+fmE1PIAOV9jc/3s7Wlkd6t+6Jf58kJnVXyPOMLfVzkkNFj40a1i2QO7RLAy7gtqOv2
uLJOPNIyP3HIq4+J2b/24m67he12Bj3DeAVkmryF4KN7n84lhM3jL3UQsm57nJ/VD+nKtjU+cfeN
4KhL9j6fEboX1DWczYv1SP0hWWzqV5nb/CEdo11zs7fOHnZAX6BjQZ5UwDuybbYn5yb1IXYxAgbH
+4ndRr28AncgZuzLMLr/IjThmCmS35JeN+VDV3jc3F8oPQ6/cav3FAocpW30TIcDynmrFWMdVtle
eWZBtWsFqU4gwkNzLPcWJPvhH2H1f0PVjmwrBm1rVeae8Pv/5pDstbKfzT4u93izyOMKY4F/Ss08
8Nh9xbojXNnu9OIYV0t5C0f/DnGIZ6hf3gtfn30bQtB4iB3Y8TKm5qi+pj9NnRdQ5QMnpxEmvfzS
9sLi/CLew0oC+0AawJZyYSZQPB5X9kxDavTDRDziMk6SRwbhBYTa1L/3aDogRL+iCoX73O/P+Vd+
xmZ4rV8KamBjTz6U1SKt/Qb0mS4d8zWRTnO0aqO1SesaxgUlO9zNLR4cZ4EYp+Q+Uu39p2s8zCkh
XMRdJFCAgGC62NVCoZQZxpjQM/h81WhEQnST0S0kgUeDAySJAo6PThbyP/hVVfnvzgCPrNpikhNF
ybaKZfWv5LRVSzWJFaXYZwqkokDfqoFv9KGC7HwxNvIgtECMzsKBoNwmN3gmq4IARSh+cpghLa+G
ZgH4g5dXNEE8LfUH/G/gvEvPNpYwAXa8SjDIBD4JRuoIjXIwmpzyeW3vwTqRLDJ/fXCJSlq0Loqn
qV9oAGNKwQlSgy9nPj9qDBqnH3CzlEiMjUUe+Uawq8J91ouHKa31O8kf54UdLsr7cUieo6n1c81H
WoDnUk8m5Md9XWjrmSIfGny3vkZXSZMQyVg5oaZsQ6+u/ChYJM4iYWaxhM5NVz0fX53di3kSQ+0Z
VKFhDgy93PEUY20U65E/M65pCKhGLwEGfA0CgmM+1BQRKzWw/TcJP8aT2jE3fiUjohsLbiqSawK2
datLlGwfQ5fS+FMi8J0h/szhWqbjdehBKGnj3qK0Ynb8UXmKw40srbt0G7MzseIhaVieSZfa+eVh
nQnhzAToRYsXNqwq3KpKDsmjeGGzkiDv8eljRjna+OUDP6Oj58i32KvDorZ9m/YW9sJW/LTy0QOJ
hCPnBqZRQwZeosH3PUYqgcjVkWjeCtltzninCzRhFD+481iofxhHSxV2zTfCy8Ut6dsN/s2FDna5
DDQKlBf/EEz+Nuj+2bwYrdm7uklHmL+so7k1DGYeScV+to82akqMgaUxyMDLo6FcTHvVWUecK1HC
CAHMZgZv7B+e4C9ux/jzBLYlq6ppaqb9h7T6t2iWZ6x5b8nF3qZbGXKDNb2Y7bbhgJhUB8V7iUED
9rs1XqX8VmndEsdCHT9L6WubX6fpZwj/wU9rPs7r36SF5ci6YZsaHWKsxwP/2wMl0yAbUmkX+5jG
HKrml0bp37WDvi7wJ3fkP4nlOQUwZnqbk3TbmyjVnexNJKFVHy1V9GvH+VIhTC1CwDR+FhTgKINb
RMDSRsFwpbuDqb5oeGaymVx6U0Unue58p2J/YwtKW5oESSFlR5SBp4ipwDd2t2JsCh1crqRvXUh1
O3pS1rVrrcT1iVOo5pR19r6pME12ROiHkxo6PyOmP5x+d2NYxqr6yf5UHSjh0HwqinnXZjAnMFH/
e1H/rjD4F2HHuzMUFfOG6fzFNNpFTymvJeW7dlzMUPL5Rg0XSuXL0foeimlYBT2nGSdLfygCZInl
1C4ffgpupw8DHR8kpj1VtCCn7iDczg9j0EqK/T5Y/cOD/hW8/+NB/zKoO+VYJNoUFjtJf6ucbUB7
hvLNllaYyDLVQ9Ilf4i+Wpp3YIjS0BsFwjP+Um14g4ewXxLnuUXHnYTWPkwA3FYKMPJ/P6T21yH9
fw9pm6qmKipNBP56m44UWI3Z68UOtoyyudg4mKNoIrpGUliY7VP6k1DvQ8NmXx6h0Z9mtG+2koPB
gP46CDhgm2RV908mV+a8CkY/WeZMGVcXsL/ptA1Vnwya0qX//dx/6L1/O0n/8dx/vdzYtAJNKtVi
B+2qqovxTA/NVwvf2aXFAehO0T9Es//+ovDfW4asOopj/3UVD7QBKwxzKna9TD4bBvqP1lJ1FUXF
tsY+4qAjhVwVhqUfn7kA7YC50Y7tWg1ucFZP6rB3KpMfkSfqNuCx8sre9Ho8wdU4rnLNfJ67dov9
565imQqSYJOb00HXTqMZvA0JV7ne/tNLdP7bFrXhVk2Voh24+78K8cs0UXJ5rosHN4F+r1kYhJHN
8ZQEw1ujoiohSrbkbZL5o0unHg0yncBcJb157pWnttc5loUKeTLf5sNk7HPr1hjwj2SLarQqaZtG
1mTZuxKxMTLfpf7ZREiCdJDhRqTiYgS9r2PvUHpKKAt1fXdeNCnftMDqzvjMMJQOOIcNLReppZK3
kpNlkl+V024aYJ5CBiTB4trLcdiMEGBAlmYqRG7/hpXvJJuRzkHR2qEeUy3FiL6KxYPExJjR/PDN
xBArOFs4Fu7Q3ooJDWUbQnTJLwPqWpz8ZPEuIMOWQ5tSggqzGYdRsxez86KTwt1N3O7Zw+KeCjV+
dabUu/XVjJWI5pKphd96a7cfpU0nsvpLkwuM5o4Y8fEpMtJlvZnI96uI2z8791Sb0rdYwvjWje96
t5mVfQ9PBI6WgsCNGhJta2GZN+2+H+uzgto3WpTDN4+UmdG7ZiPG8qW1Ls30Yeq3KKGZJl6hZGhd
vfuQgTx6/GYbtC6ZHvoj7UJZ3GkevSG95g/u2tXh+WzYqtTeOzOlA9N7RNPN8jWxUZUfWS5VXPpH
SA/c6uBU24FyooA/TX6Uwm1W48aGBLjTLTnTdk75Lo/vEiWXk34sqR3MuqMBB9clb4EeuWX6rsi7
oqQIMdlmznuaLZwQQA3jWZc0BD7VuP7MCnKLCOk8OLjhinbtZJth3rTz4X+HEvSe/3Irk+2oBlDb
0fjx/7+V075v7+Z4L/ZJenRG+U3OddEYFkYJ9G6S1tDeZBaEbwqpGZsLKpE9LqHnHPWAumszWypd
5eHtNjXSXDVet3BsqjQ9S0CwQJ6ea/iZx18w7Q+9n9YVIBVBg+IQfEcWK57Cfk3KZjCga/BwGp28
KfjU6ZhCI23K+RuJkfoBCllUBgMA5yIs1pr1m2VXO/uWMAQ6LSw51QVRgkHoWGqnGIerI6tPwamw
PyZ2gXInUWAMAIF7pMdCSWPlhxMMUamtQ68lGcimi1p85OWRbo3t8ExRQKZ/FYwPD9ul5dDtZcCr
7zBybaDBckIYG15Sg+byhS0GjIeOTBksDV0HjhStVNSjnrTQShaWWlSSonuK7MCXpV6U8bGlriAo
fvQSvZ12v/Em4/jrfXtKNV4rlSQtaYDl9G9NQcV1CmtSROsIH6ZiPiXV5R7yl1LolDvGwfQ7LphA
BMZpHiZ5+WPGNUR9wrBjwoqwaARHypIOjqtLCNnyqnPg8TrnSTMzom4tZgMGDR+/MtoXdcbNQO4R
6AOXGSpLNB/apsbM/HW3sf00lzu2uuChXHYvJVGyqwwoQbw2YFp7SJ9nqxBTGj1LAU37wHdBjFYh
4bkeI+KMmQbYyDEVVi0m56WEfbIqsPGCy3Qb66h0x4XavqboinWc+kZKOhcEa8PCuZXlHligm+E/
aip2e690tG1AEmsxuQObuVG/2tElJS448bSuEZYM+kjZ/0fZee22jbVr+IoIiJ08lVjV5W6fELYT
s1MUSbFd/f8sBxuYOEGMDcOeyNZIFFf7yltK5zmGSNMh3KWA9hlLVyVJ0IGINclBbtERrW6myxya
OY6soqST5M7c7aszMA12QVnelWwWI3BtvUSokZIMBIMrqYtRX47EJcD87KJ1F9pbbpFUQPRpG5hF
dxfoJ7OsAg+RwuZssoGpflVyKkyQnBry+AiORL1QqFvPH4SWND3Oo7VemIBn5B7U02JZx7cyYsCT
/aGgIigy3nQiMzXAri8QjiRjMkESmGRaXSkthxJR9fQxpXF1DWFVkHPY5+ezfmeBOW+B857OZr/K
VKroMPhZBSp2aVCbge/LsuXWcCEqino2zg7Gh20D4LRxMaWdN++TCKCSieT+8GYAaAGpkSqo5uZX
ah/g+ga6wXYH9JHYW4TVZwGikAO9/tAosvaU9CpQhUlop9IabL1A35/VAqKY4l8kGjoSioJ0EtJ6
mVGt05rRX7wXGhppw/xYZiooxtd4AYCaTDSiHygoGpi58mbiniQ4LLTj0oruBO2mpSoL2KBBKjv6
oaL+xyLpogVzmpud3gyX2c3IuM7jqaAD0mncGKMByJ9NpH/ZBlKGhq7AqKInIl+c6+VeufRImF/W
Zdk5WjzjUrco632RtXfafAlkHaVRKbzYzgLoKsB8KcHKjhZyOT1mzBWF3xoxdG0mc4S3c4Jg53RQ
YqLhNxZKBaWDIp8+n3I2AjUZQ7HUxWtkcQ30HSAmi6Y8e6ld0W2iXlrCO9QvkIh0R9fAcabMD0lZ
cbderXqdNoBImd3/Ph4gOf71eLBh1iqmuVC1L6zbflS6trcqEB5ZMKCTT8PCoNHY7JV+yymvXcNO
DWXrOfphAQpG2RNYl+7QczdQ9Ower+W+Lg6WvS3Kg4oTL7d17m5T43FE+lkLzjj2wgnKVzQK+sZP
zVWluGa5ox5GKb9HPRwZwoGi8YqyQA8tkYL04zw5U3GTpfTxvQWKqWQPMLPAcNPqTVwFZ70e9gdk
Aje/lUB9TcGi3JiI+sob29ya0ArHdQOQxssmv0VNu3YkAqPjgNMJE0/dVOZjp99WvZtJQTPeTdEV
OsPzgtVj1tszfab6OW93lbFfGGsZY8FrmFZBanlVvtEUUJqU2mr/3+PArvbnOCDJtljo6kJDd1b5
UpusavXclkpen4ryeVZ+FgDtmvHWrHfmedcsNka0HezbvltfDa/Q7nvlzTKPfePOOW4N4fE6nDr5
zc4P8BolVGHcuuOOBc35OdIorvi4e9JBgxak0Q3JPho8sQwHclJcb3VGqTCpfR/nxjevxzMGb8Bu
lVeUKujNaNIxH+CghHXncBuIFQckxZiil7WJQme+yexTnKzRVbjknobjpBaOwweV8xYEk7ksKMOA
J1XgY3gdFLizC6mEOXA5e7CqCspNuWvLwPOd0lxRFWt/Fgj6XR2DDk7vxTZ68FB8euT+nQuC8LkD
KkGFtQr8cV5ruQ+IQKbYTCSMtiNI/6NNohQ993T5L/VIPxiI4/wmUWQaRB2Kn/SPksGrBlAfDlsE
9i1gRQBAaAkfyKHHpEOz5EDOvB6LbpRHiGzB41Kqy5wJvtVn1yjvDiz7VhA24LJsDJ5v+BAZu8/O
1DCITH1Kgt7wc8OB4tGK2jBgqIQ+XLwqsuXCcirqkKy0gOCrmW8BRI7Q7D0DhUvLpQdFKa1/NMmx
NCLUlRXtDWDXBRqebh57IzQWMJXxRjACFD/OQynbNiAFZQdYwmQu07f0daQMB6ETSiV9SX1pXsUL
qYCBRWtY3Q4jZA5xYNDjyKdQbtaNHfSp26SuGTCJjMo1LEdH4qUMEtO3LHfWwqrxB2R9Jce8wPoF
xuso2NXYQUQpNqG9so4/8T65zbJb1TTLJdGPKw1nAf5isbS1FbWy/g6HtXjFzWWOdd2S8ICuHMFG
BX8CR3R0g9ioJ1fDsQGyLKUbHXhZoNbHIWFvBKu76VK2F0+ew7gNq9ltrUCqfM0KxnRn0xWBQlz4
Cj9tDOPW52QLepi2CiIw5/5YXvcpFRJjHSWeLW+kca3pvspY6s4Ipk66z67vJHZy4ef4ZWCfjVJl
Q410SZD7RAOQzR/dD5q9DUkFqHR0n1TxsCidSlCRgLGuzu/gMUVJipbQCR2TBPwCR9ADExDWQnQL
lhJEIkjOEYnn+Sek8DTzLoYfdyt0eWChDCvq3fy0VaenIjtsOfGg+XWsX8mho2KkHpmrKnqF6XVl
ji6Aw2qi1rWkxQz7ocupKi+Ba1WdQ5uKMBU4P00ZrXalzK10Z7DWQK474JJuIlHhdyRq/5zWEzxU
n/ummGtUVGigqTBYrxSEV2fTj4BFA8wmv5lvbfo40hqULCw5gLIzMMpkY/ITlUjMsnSnzVek0Yvr
Rk6D3t7KtccLyrtZ3cjFBk4eDaYEo45yI4+BmbvDORzMtcT2LS253KSgqu5XdA7PK0bJHsB4B93B
fALjMRAvkV6sTGeEkIyqr+LKov9Fz5F+VYUR7UiReUnPk+4Yfa7CZhEu4T1mr0Lghk48IBuqflsI
UhDFaKLNr9J6gAhIt+aFq2MC8SrEwKMldIdAcujwmlcmHEPsXylJvs34We7zxfIcAdulg7C6PKLv
AlPAuo9O6RuFBvt5EqBpIiKkAHXPgmE6rYw7C/f4XsbpascoLbDOxdVFD5V9BnDxvJLGFbYaT/Hk
NTCMyGIxZL2yee2b5n6gt4kgwjk/RPM2ygoA6L413yjG7pqfCrof1x5pSmufttupINFyn8HhrDjk
kHq8Gq6mE0dT0zFAAwQK2j8CIQt0KAM7pKKApnRLWqiJ9HPR/2gWD/8+4NQvxRhRrbbQd9Rt6pq2
jHz472koheQxlccG9QpdQNmn/byJEOKldysYOZ7QU8BrDWZXi3wSoRB0lpfiwWIEHtmuDWR+8c6N
hIJaC3MDzakx7OsbYzh26kZBk2TyO4SY9jTU5+/USPW/xEhcO6UxKon0qb4WtqdpMovOOnPt+C3T
A5YAbK3mGY+Rfdb6EeR8AO1WmCmOQsuE0I2kyvCy1IH4KrSccqcK+j1Y3QOOkRfIyiuIl7TLK31Z
kRzbSwg6tK4J+oCXZ4wPvSkMx1qnO7sKMGzVbVSP/UdKPpiV6WPzTmvmWxVb+S8Nhf9+TOtLKDhC
mTYKCi4nmGfAbyi80G13KOMAELo8zMTMi9X8TB6PlFcHAgcRLbRkZsEBoReO9vEPzvDWJIVkfd0X
rQOHGnjbAnS85WRUHQYHQERLEWgjoYOM6VHtMDUroIAUeGRqPX4O+S/ZTd12wIpEWvcOafUQuUmB
NAGVndWI4IPIJWlMCfgSHnnreWcfJWpvGLOtQAaibgDPg/aCGu0o3fCCM40zhGHAE5CHvA0fMp1T
AEaGq4gJ5yivCog3X8WaBrsJ9vWrD5zM5iGcMcDuLJAURLsDKJGgguNzcYGQ7qSAFcFqVOJiyg/z
QHuRM1MHgqqg1+H2syMhtnNrvqC7hQbWtBcaLizPHTjDiVyKuOUubgCvuoCclPvpJXpoIaNbqwU+
pNgw0ZkHbYe0CBQiKFBQeumKnzfyOwAbdBxgphTvXFvEKUQRs/Cki8O9NhYBuZ6J5rbujjBWiHVw
IWLm0FWmfYYyUv2k00oDX7sjEIP2DAVdp8EbmG+AbEBKgaoxKhikS3tv3A0c4OA5YHzRDMYCrVtz
JAMdUcB5fIwfzQMomCsPoVoB1iw80ZjY5ncqGGluD+Ki6KFRLTpUDyCWQHScQ+3Jjh4j6z7O7mkO
gqLiwKpKF6iNUgDjWNUUmwGDsNDfFqhbbq3nxfMFrA5cxSqkZAAMakT6AMIWUQWce9Q5OE5AJ0Bj
5DQLR9SoR3pb4JJX1xc+0oCQJm64CC5JgL38BmAlpCOwDKjJ5avpJ3A3i8rcrfxY7tST+oEGWAGl
+IE+wOV94Po+6leQNBf2SA52QEFQwuj0YvABz5zeI0QCVIhXYH60XPAKLarjiRPjw2C7g0oWB0Pf
Bwqdltv0QimKTs4SFEc1+eN4J509GV1H2WUlxM+LxLvWTvtj9EdfecKZirNdAjI2r6TWa/Gpw7Od
vj18WnrdMQf7lgwSNDxoMsgxvU6FcwUfsj171tmrZkffEluNj9MP4zA/pMfpPXuA9XhlWsPTxaoj
5m67IDjO+LZYa3twCZJQYqP1D2JIUVCtCeufBBH8LqI0bi3REKSUBeUjlqjzL4cZgptLbAAEBCoK
TyuRUjFEe3lvXAmHluMr21cGER88zrG2HFJIeV416CKjoY4R88CGR/7icPlRExA/cSiTCssP7IAg
Snhv3tU8/vsokv+C5v9tn/uSahl1k48zRcJT2t0o9c8LEXodjvNNHK+T6iOTw2u/SjbtgW5ugnCW
fsjz3b8v4Wub79dpaCoKzWPkxEj4fj8NZcoq1VgmQnuxvAFOadGcYi8F/Dj7nUHZP1Btr4F3RvRH
OVGoKZSoAFK3ONdP2biLGl/OH6J6PWkBZJ8RQxzAeORar99c6F/PhP9cqLiX/+npJlett8+LCGAY
SneAJGc1Dvr6CQ4AuLtMPpzN7CSfG9j37K8zBMXCfk1Zl4jrRNVB19YLBbM1+mgmpWIlkhF/YKvo
zouXYjKCwY69hOBZa2anr+MnhSxImvtvulvyXxrT1oIauLFQF0JF88vB1ieWnWQ2Bxu4EDYhnFwg
d7PRLtPTFaAhTUlUGIE6L+VvCBi6mEr/aeR9jrNMUUU3hF4Yrajfb5+iz+mIeCdTjWIwGnGXkL7F
onLKccceVI6hpWwmYnFb0FSF4Ebv14NvFMeuuzXNl1p5S+UnM79DGaZG0A3CY7IzpHXUnC4l+oR+
t0MOydJ8KHdpvjLZ39J1Za4kc9NYm7GglxQY0/Z8DmbLTdJ1nB8U8vNsU0nf9YM/C0V/flST4E7c
YdUUQdR/ZkqjqXNSy1J1QinGRfFzP6MTHAdmkJD9kkS5GmLtkuKic4JT2BshhZ+/yJv2ft5U4PAv
L/lJ3dwBbLk73wDidIiQ9g0Hy4d06LbnfXY0fPQwVlQqlhz/yO++AcXEbrU5XiqnOaYYZ5PjvBQO
TEpfDcyN/ab9rIDs4gm3kQOock674jBFIh6NTBdX1k0egLOK1uWNtYZcSxIAFBXkagGRQX9KjufX
xa59gNZzU4fGWkhlINIlFCnpajRv9g3sf5PC0JYgFURlvTSEMiygSMd8QMBpqa7uF1vgDaGFnx7S
HpvhbtpmN1cMzaCMrzlRGsxDZRxhMOMLLG/0uz22aqtp2e06DnuM+dYLB14mjMDl9dBjAdesSscK
5HvAgvN9s1YQ50XD/TY9AI+xAiO4ePzE1U9Z6sJR0aXOwL+RuEI7OH2Cqrfco/gLSgbrDBVPhO6k
35OzveZQlDhQaGsGASwLfwrYyYdlgHBwCAHoHgDV8hoMy8i1qZSCwIkPdDSdjNCr+KYS9glb+WMe
aXBoTNuwLHrSv8+jSe37NJ2y84kkyWhpP98lbYj2mVxsL3AxDe9CUHwGzuwZsldioF7AfltdrmtC
DsiU9SRUL0iJKerK6Agi74xp/BUBn5XUu6gzyFhpoi4gePxujntetPr3lqn+dc3/5wN8yXTAi8ix
brO366BR2etw5JNxfQAmSxfTieE81vu59GzbizDimYSA6SVzBzRdUzzrwaqmmliu3eiq6jrm/BQK
ps50BxcfPQCkvf59vZ839F83/It2/Nx0hhG1XG+CggYSyESxkIIrTwOZi5cOCwdFYbjloHDXxH50
kwg1uNbFrb6rbmTAj/RQciHuq+NBZH6zef/tAFI0U9NUCu6WrH0BFTVRVEpa0VanBu4qegXhmZRV
Q8BpCmDkiqLtv2/HX98P6I2iLhTDtq0vd6Oao36Sxqo6naG8FD9zyD566ibKfR3PboMbNkTNf7+j
Lmb01wFQDEISm/ovOK4vx5M+9LpCdlmdEEtD3mrEh04QPtjm83RnKohy1GBO+/KYJVCCai11iqF0
letz3yNsYJJ4GM0K0XITvL9KsTxvtyrY8or4tyEhol8ra2BrtTt7Md20VIyzidQBnpLcbmQ+X9HR
/Eeb4AJJU8aDeeRoJ5FdtG8xG2P5cx48OGeocy5LCJY5DUGohBLzYTo/1tUqWkg3E5mu3h+UOkj4
/vf9+Vvl4L+350u4FneX2irkrDqp6o+F+RRR1h3Hw1hTXI7Df7/VZ9z1ZSjokasCCaOio/pVQ7Us
5gu2eHV1atf6eyO9juYN1U+JwIrCsYmAIeWKm1p/JljmMi7fAZb+FpramGFYOoxbWda+QmJt1ZrL
8tKVJznRkTk0obuZq1mhYZs+0r8fh72dPF+U5tRCL5+UH7PuzSXH/7zS629iF/kLeErELtQ6wAMR
NGm2pX8BDrTZFM95y7VIcgKRnDOlOg25X+Y/kb+sfRktrTG4kAHWkk6J+Zt1/4fW7+fb28igLiz8
QYjffj8HjHaaDYS9ytNQ/5j0u0IQKWyUAwpwjAUgpWuVECHjylixnS70pwIP567wzzQLG7AXrWNi
4vfv6aGKlfh1ehg6kaSlgVoGRP77NRVFlIx6GZcnpkYxLO6vNMNZB1YZv9qCIYqejUCTWYfefG8o
adfeGMPXUZ7qDH/FBQ1yZq0aY7S1qLfVgHpWrSCultOpqh0dJLrVZUdJprX5erYXaxrg//4Ayl+6
TDZo0YWhqSaT7BPC+Z8gDSW2cdY1oyASxgTqNLZuToLZukiJtoaghY23l520j+7Srb3Dku4DvsmF
pBYoL9UEG/PgZP3vS/rrOAv0qgWQlfLg17jRSvRajzqlEMubKd5rGM3Ccs+TfRL/mBRUpQZrp16R
D4NrVcw+uwH5kPkeWwJfWyTZNwGI9Zfz2xbLjytC4hfK9++DrI6yNtnjCDywdBucq6JbSMuUh4Bo
yXaQ0qWtVzHqODkSTOQ9gYTjDu4iEiAqoW0qgdDISPFRnRHMpBhlTgVlaBLyrX4OQA3R50Y4W54d
qMnXNhgKr17sEspWGro4oXVxqXn3HTbVG3QYJlDkumNgqkbtGM8+Sgg8swuU3oN1lCJYTt71sb+8
acgNvU2n/GNam+9F7aEvQslLgqbwRMQjqc4CNVvNg5wPVibRnQQFHZX+/DfH5yej/PclgnIzmH5S
HuYX/czf715SzLJymVOG85rAeegcgzKLHJueUOAc5rCP97J90k36b9ad3e+H7kaf8Qhb3ClQpvrm
HJyTByOKjpaec19/kkEFDVp+A+2hf8+8v0SagANVFU8F09YU5PB+v9SsTFoQAX1+Gg9pgGA2zGfQ
3EsQB4zhFUzqjwJa5RFUPb049a306VQ99Tf1PoOU1B5F/L14ax8zktsf5zdQCM1PE/8T5Aq/q0B/
AlW/3lWF8Gch7MVU3JJ+v9TFqBdJVzTF6WxsLuqmAHuQQo6YaDKdzXBUn9IRIxXzcThTcWu+RSX/
uSTkBaaoqi2CMF39THP/s23Ydp1M8qjlyJZs27HfAL0HTlvVEE3JoISAqgSdYFpQFzdCW7krhrdW
2g0qXgsNITvIghatVXj6aO0UxjcBt/zXu2NoXBkeGbplf67o/1zenKuojXZTftJaEk9jk/TdS4Jo
xIL635XedlyUN9UP2cx2hQ59KrnIywRG6YVtRjovVlcDhBEYsHRC32wAAIPVMSCg6iqEzHh62q9K
GpUm0J0m1WCZo7LES8SoQcrJPnvyBikopSCWgr6hBFu/EJoBjkbARHF/yujk990O/v1ooS3NW3Lo
orlzNyoJyoqyNycN4Bgg7aOuvEw2ZneV7l0zf4wnuqIInirRMUpfjHcJz4crrRJx6PX0Ea389To1
96k5gjSJNwnk+rS/rdckOwlaSDPI94m5zOJKcuuozSBYNFjzKjF8vQDrHh+qFPnp6TRVaJJQYbpa
JB/KpPmaHW+LCcEapQkzLlxCGSuO9wquFkmIWuU8tfiydE2z6yPFPSdKMKGbrRRo5+A23WwFbgmI
xJSUR8MavlMK/zNcljXLtCx0ODiIcbL7fS00XalKtm5TdxI6HNhxWGUYG4g7UEQBfwmrgKhiqdgX
J89cmFbEKkme/bBUiMRv/95C5D8DAq4FaDHBu6Wp1PJ+v5ZhvJq2HCnZ6ZKx+V99gUycbfCksCVR
Al0g5dNvrOgbWZa/nJmyruloQygKoHbj6yZrloVmpfmYneLsNo1RqTkfDPS1UtrQyUHpaK6YDd4n
L5HIdMt5p02bVukRYHpWIDuYdv7NElT/rLDhBayzAin9WISvX4K1uY2mtkja7ETImqDCTAByhC5t
q2GsD960yhe7OBm3DXwrQFdq6V6i6TiS4coY1mQYSOe6UyNSqWtKkF3BIdv3JvRwRakph9Z3SXl9
uCSxn98JvVSzw6oITeWkhhfRMM2+pdaIKfRluwXKLpMCEgIz0b4cYmk2l0mlRQmI7xC8NNGHOJw0
Yz5W51C37zrzo+by7PYmY8Dri+2n474iMZUT1Dvlh6tWfzPk1l/usKlrEEMUVHhU/eusl82ptSrT
lI4oHvS2Dw4nrzdCFaByYaNW7/Z5Z7H/IUq1qU/U5zsa1kfImKikX8EEUMmRHRqU8fVmqo+0xECD
zLavIp72AN4d8uMa5cGDDXCONtD68hS785alj7+xvtaomCWOcavcNYF0Qwu7X0n3HfKipq+A8HTr
03tyeB9PtHM6WndN2Fp+8VrSnYrWEcLCFXh6AJhCkRFGwJBsyOMLWOijU9wg6v3NZPxLH5O7pFk2
eGdxy7QvCWPUVIWF+rfOYGUOlKiLekdh2ZX1hnAK3W+oRHEZXs7b+jpUhOMIYkL7oxUmuYpxM3SJ
Vxienbn/3isUsQZ+n1QYHVIeoDZKXMTm9fteEQ960Q6LSj0imzd7c1iux4BxSj3o7F1QbNAVhuW9
Bra23F6fTf9eckDsmNDI7bDOnNgr38ztv6/J/HP/4po0lq2NmwksmS8hUD5fYmu0MvVYbeMbFYON
6aF35DDGxZZ+p237SHRgi4maDKqjS9VhmJVh+Q69itQ0jI6QgLdsdYdydflJExwV8uTx+p58KAfj
CYnWXbZOro50JznFS/9S7d/V3UBBkl2pXmHB4xJxLZaokqxRh3WGRzgOkjNRiHzPdnD8/v1Z/7JH
8VlhggBBIJpZLL7EULphT+k5K9WjuP3ZM7J3mCoMwIffZ09Aho2Ahi4rpvFqIUlB8xuQ4wPNDMq9
88K1VFc3nBwRrNalmzlhEkiPnrYgrOGdaFN9l6v9ueJ/v94v51wrxXaq6GdVdLc3g3u9jyGKvmk4
YuB4hAsTkhcrunXetKGwicz8sCExelCXD3C0zR//vnl/CbF+v5gvG3ySNkkPUUU9oitMfd0M2E28
93MYbW4X//9D1TSpv8kgRkhWMeb4faGwK5uSDjj42G0N7Flj9xj/yLCT+86pm8bEH0vSUsnz4DQI
qp1qfClxyNKimfKxnI/YRRj1ezN5LWodZmBDjXhZvCg31wXd75UC9hTBJYH1wcwDxAMkxl7yB5jj
7Ra5l/hNm5zxKEFnAe+EXwdoZnupnIAbq3cD9k8Zld1wgZAH/ATY+M/9sIqBVWSrund7pAuptD4B
cOiidYbaCw4A4AURbkEHtQCM+DOdduoLGFlIEPMeaguwXJKN4AqYx1HuE4/ClLGEgAvTvw7Qim+d
RVg8mu3yZ7mrbumAoApJwyS2kM8GJLS7Eqv3O1rhV1TQM6DfJygOco/hF3oICXKNyBwgSOBi9zQ3
YXGHWvKwBz9fYK0bjsgDuI20QrhtT02m22b05gEzCv1QAJRgH2TH8msQTmAZnuN14SDkol6xwiRV
sJ4xg36BEF9JSPY5V6SA3HnTLJZ7jlGkUYSs6gp5OMRpFHRfV2XltT86eK1LGCXPBOM0mQ1pAwqm
ToIWvCWdZ5rEsRCA7PZXrFQa4OK7y/RoXXbV61la1xCH8qBBXQKZFlcFIy5QiwFAr+FufmUJU8KG
y41EbeP0eyyX/71wgFH/Occ0yq6GZpq2Dc76y2wuYqvoujJljsnOAj3mLJhupMPZRgIKaZWwe2pM
RjJUZadBJwonR/jRoSl5+SvEdh0Xl9cZmO+7RVcPy7oGoSw3nbfWW//SAcxDyTlfXz7MZAkvsFdv
dWYu1XkKcqSwLJktojsQ+NQ7QGtXKLSYsPhR7Sb3CxT1w4sllJ0xJQCofl4i2dd9OrDMmNcAjBVc
fKpCZ3TIC++MFNYdABgLvVnsaPzmGN8MOmbi9ZP8g4bL67ny6aXi/4L2aeI0HhWTMQQTisgoTIFR
Bae3Qnynuk1ArUE78ukmj2/ypht8oXOEr17zNLjJKgMXBGXLgaquorp5O8X+nIC4cUcbyxREp5ed
C/VXm3y1W5brO0RJhCk9O4W8ytGeA/x3IKEhYaNLZEorUiD0GKYdpDGqJY8FIGQ8Pl4VR4LpsCTd
P2I1AMLD9oFePkYbHS04Oh2j4Cg49U2EAIJTBEyfrvINeZmHc+WXW4QfPIQJCXEOyYfpzwBDsAXc
6tnaMn2AlGAw2SERVurWVEi7B9CsVVBFqzvydPlGBwJabdUb8wU5W0RCYicaNjzbPoEHE7SAHVLv
iIFiH+Ze6asg3Q52Cf2s1ZlQaj83t5GTvTXEyS8dFgTNCo3s267dokJvCcwgV1VgRULX4BVCDp/s
pb9nqUw4xnK6JmH+hCGB7LbXFQqq+fHRRhMmAbzsybRER3KF5T0fcpNdVzYdzdeKo5Blqa9A18PU
FWaMyc8Egy4OS7TiTiBrayRswx44NY1IJHBFaRysFqWm+ZuT6HO9/B5GWbrO2UBcbtIrsb7E5n3R
5iqVhemYRGsFln8nIw5kIZuGTQ0ZdoGQdolqO16/iKglwMEVavkI+6e25gNgmtQPExmJDEjxov0m
Nf1LiCEq9xqFcwUrM5jwv59c5hgpiXK1xmPaI4H6ZI4genJfviOmJojQXViT6qosV0B9HMp39C0b
euNwNNGCgWgGDwG0GWoGd8eWGByuMfLAESYGS1iWdGfhco/Zw783KIgef25QhkndlYNW48Q1v8Sl
c1I211GZx6MiiEqD3e7PihA9ORuiXQ9QrY88+ERZ7nUZ8PQAuBhg+/7HVLjYQKHVedGW9ZlFCwxd
ANdzY1UC7f+USJqzk216RuXpNVZKsnsRTiq+qgZGhiA2lgmbvtvgREI9FcMnuO1gwlGaggEi1y5M
NEId++JHow8z7QpxjLYXGhgRMipL1K+pl6sPfXTbtkFMJywLjdihwB6xHbUh8ro10kzIUkAa0hFA
H1/Y+GS4QhmqBEHa+NUQjANCXEETh3IcgoxuwMqmxxwX2w3eRfngYY1VUpHkGjVIMFstQut9o2NC
mqylzAFeS3RgneEIrOXpqQGFAwaslcOxeLN6+PtIqDsNutWcLrIweDQBinHk9m6TbfrhdGk3XU9F
NLAm59+jqvzZNCMNJ4oyKEvYsvaJ1vhPSSxrJVoKczMeq9Y9w3FPT3ENHotYBtHiRzwO5D3s2uGY
IRB/P7yX2+zVkp2qFHg9JPLOt+Yz1pIIw4M4y9vkmxSNhpoIrb4sYxR46C9Ra7fMP0qKmhpl45x0
8vHiRvdZCJ5uXeHCO62lw69/ZSF6kWtMBcJ432ybbc9Xcmy26V58lXvxKPlhH8a7YVd7AvKBussu
XncBdWMXUWDkxY+iDr4EYIK1hvi+7PJdH1hhvktP8wZvkwMo5ON5V+7i07iB5Rv2AahL/muFJc8d
8RfPbvO1TPyxMd9qXgKsIi0RNGyXCigS04PO9PmtAWyhddL7w4fBNTfb4o4zvgtbf95c/aILB9Ac
FjV8ASetfgz31roLm7ALix9pEAfiuwvTQPfEv6iWh9mzeAwKj2d0oc5v6P9v08BaKw/i0a/fieeL
5xK28jvTE38Rr5I9p7ymeK040HgN8exfj9MAgdDPx6Yn3vfXe4JP57e/rgELCk98W+smFN8pryD+
whU8iFcX78erfv5bvOOvaxDPNdbxDVHLr5dU3M+//Lom8f9ba/FTPK/fxlyFtS73vOv212/EY3Fl
sLTj4Lz8iG7qvj40aDBFyJzn8A+q6N5EQNE89F4WVlt8L/DV9WS0Hz2SsU3r83FvFBea0FoOrn4y
baDc7wlY+rC8B/zEkF/9mg9tMcki1BRu4hv+wwXHN90234vv6ASqcp8zu6w10c1rf8SqiYGOAyDR
dB878uTkKJ5X7kFGN1ginFKen91Jh3Qf39T83T5Ih3wv/vXrUXwjni/eTfxe/EU8SpnV0iEjgjjx
Q8xp8Qo1v5umpbJGOJ+pXm95Cf5g87VYPyGP9rkmxLpAQXkt1kjH71jgPO48zTdexL878vfOE19n
lzjGAzga2MdFoAAz0teGV3rxwXCzbeKCM0c96nILgQmJxF0FoocYWAk6v/SydfZSjYF6i0jXatqk
h2JXYBOw09qN/YOR2JnhdYNYS5j4kJIecR3gBjZgtcRQdmEdJkdh2nAUMxdR5zVs+RD9n129u27E
TKjCS4ASOB6fJms3X1/9kpkK79yzH9VADTJWZ2ZhBBmfzjt5c9nJgbzJ10gs8LSYIRJrDh1jxvTq
41e2FltAfIpCI8TI1L164gvuQNgE9ZtY+CWtzXGTHKT9haV92c28chQSibqqf/WQNeTLdFHzDseN
zFxhrUcsczH/xdo4M0PEmNbbzsEsxW3RcbsGxa7dUC3x7APnj/vrdiS+4aI14lJKcBS/2opRo527
rTwr7IIu6IOZD3L1xeaBdwVjX28v7sR4iuel+2qrNQDq/2+wz+5wmm7EwII/YejFwIvvfsucX2eH
6JgcxOeJmePJ4bJLbmc+JbeO+8fD6IjKg7QXnwonKd6+YwsUFyJ+WuF5l3LnUGEF87Nw9Vv8KRhP
gwnEOxJwMxVHb+ITIR7Gp038+dlgVnVeE165jZr767L4FDTRUj6NdJifFF9M35z1LVZ3HPyawAvW
o7H+9TykuZ7FbjK8ih1F7ERi71rcs3iB6xWH+CSWrBh0vvnNvFEDDJZ/tgyLGHAx+LXXH8mWeV/m
GGkT+ymrt+dbzK9fu9t4lxK0Mks0t2L3FouZyeVIj5WnBvla/Lz6HB+OGI40IHzw2R1Y1No6R3r5
IE6lioktZoGYpfEpPpXcsgWCF0yCaV1zELEVfK5lsUo1BrzmEn5tZ+Lji3e/7MTri3cX58V4J7br
mOuoeX81ENdFtYmhT44x15OeukBzhiNBkJOuzYAW0a893+AOduLk40vsJuJS2T7EpBTHZs+Sb7yM
NdluzNA+gs8TazY+XDe/vtpA2Lcr8Fh+vbUciBuhuckR193PYR9OYvjpS2+ydeE26PRVu4IVy0sG
bSBmtthrSk5gnf/vwtlZ7s47lZOq3xprRNxipvPvmxDkVK7KYBaLlxbzC5+UCzMoCeOHTz1l8bn7
rTikxHFV88Jof3mtGBcqF+vkQB9sJ87k5MA301ssdTELGA9OfLFoTVfap4A9ozD9PP9tN/aLRzHZ
xV/F7bx6s0/rmf1P8tut5rTP5svZL47RSez93FfeXpx8YoLIRAciLhALJPWbwFyhFRSkvu0aXEW/
6Tfip3hV+G/b8xZFOAo2Xur3QXQUu5QY08W9GFUxscVcoKgjZj+ThVNSjJ84ZUQEYK3FeSpWgYWW
8K9N/3OJc7Mo+XnituWPBktS3H1xCxE4djrGS+z/Yp2J/0fx9VB3zBCD+OAa4A/B/WXP4bajcJce
xBQQy9b+UezSQ70b/kfYmS0njnRb+IkUoVniFoQGMJNtXGXfKOwqlwYQSGjm6c+3ofv83e6OrnDZ
pswgKZW5c09rrSWgs0CmtVywTKvuQZwksbMyyAW827erFFMol3Nddv8/lmKS77ZFtlru/V4+xMHD
kPXYoUTPCN7Wbb45r4D44oUBLHG3xQoXjAWeLbBWLCNxtWQCIdAXnGco2mA3IxIA83gn+y/04I+X
1+qdvZNrdNnb6P3EDMKjCQSGWzbZyGZnz7m0NJDRkUtkAUQQ6t12RT24YIvElDkPyZLCKmZAfCo6
58REyGnLbJMlIKtUdhPZS2RVimUYllmQBedVvpH/81fWqzzHGYdMinnvy+2f7PJ1vtYWtd9v4XH0
eAeM3TQMP5rPxw9US24WVyavXDleiG/0nraAxhCuUDmIG4FlZxjEWsvwn29zvA7E50K1ha1MC9jS
ZjUbmuo7t80qjkCs4ucS0wTg6B+UnbMAPhnUkQbJJxSGc7I3URPoXhe0T5e3JqC6my8uAcTUNP9a
i3xN/gPa/EMEyQ+LQ+NjW1+WCUtpb3rXR2duzWUZyQKSXRHOBfJ39y8ab/nrBWdblmOFARBbKqcv
++qfvzHcy8zy5BanDKGYOfFuIUHgGtl+h2m2uO3e6Anf7rc1P67lGuSnnCJ6g+sqUgKDU263Bldl
+sZ8fLrOtQXDGNQ+5DTBuLXm9rPYAPmOf2YB5FU3c0E7kxFCGsP9BfjLvZZHdJQgMi6O03meR/SX
46DIvZdrkJ2ALMrN7ZWVCy8Rd71/7LZi7sTXkE2gwuTlT2IEUpyU6+3aZfqLw373Ru6vk7lyxvJj
r2RFiF0RJ4ZHTATEBDa52LONnOp9Q26wMWKtmuUEE1jtxb7KOmzC+GfDChQHxo0UtNpZjUzOcn6I
qgdrgcaptki2MgEMBubyQSiDD6AtDY87gCHMWlwi4+bqUEflCJfQZmLazC9cIoaJGGfgMOI7VV4W
IXayAIXCoBMoz3VcRz28rLKn42fypL7hWodnD327ecMGoSIHf1qpSzXMF/I/NSz5X7lCrCnbqKHM
xCYoIVk/5O+x+eKgYg3UzT8wsysPUe25TEuVj0x5c75Qtkg4sNPgtfIhelgwm89etzPmwEc4FeBZ
i3TB/sSu1POKcjUuD5vTStkmT/wVytk5yj44sShNce42/fVnv9/wITi+iCYHKBiHl4Dn+V3cvuWv
/abbpaHupeF9AZ19RE14PQWek/5qZZ03+hIdL6oHI5BRP0Qt13BdGAHNTPzFCOTvckfkdxYpb7Kk
5DE7z6JncV0X4w9xNf/3JatXnNT7K2XxiSOqbiarP5ckshe8QtnLAr1gCWqWaO9buKr3xSpOq+np
T6Y32VfsRmIR/vfd8srKs26vRa3tURxcGBJ4xf2bdcOz//+3E9YL20WqQNa3LKn7l0wW2QDdZ2sO
Ne4fC00snXyR7fmWBPIKmT1iMWTTvVuN+yvkYDK15TMOt58Zk3B8lddR+/wGcAVv1JmLISTbCdlI
pMsKFrPoRpTdVs4cjSEs0G1x/OG5yu4h36ePLmS3IvJfxfwBgkbeRBcj36ix4Pkv5WHBk3T24Hyz
kPiSRcebaOr6Y0f/c1fvUO+dNowS7qKkEP70Nes32mtuLqT4nUYoz8iaFrNRBAD954cb2OSwuP++
23L5KSteLD2vm4+f8s4TxkI+V+JLMUrdVnwZ8XPEDhDGMCwyMDJoYmbglF7K+pUVbM2LoPxgD15w
fcv7sNiezfDJu4sgYSGzpkHuU9A9RhRjsEIYWz5IbDTe51JuOgrWPIP6YaAtsihhX0KwHaMjG6Rc
WrWSuKgGQSN24TJXAqhEpt2i38o9EB9BnKP7nb49YkxjYq0m5B7eYqki0r3iCQAJDqQDkARpLJbw
OZIJhD8lL4IA5CHZVlEdCW5Flqr1Ik08/CcNTR8+hfSlfS0xZ+JrGcHkLYssRuHK7nlfcazGxfj9
Grjw/TNJovpBPq1mz6gja0GHJInW+6o8Pxh3Y4DhAqATHml+nSK8iYkRawWSBrb4zhc3V5xk+cpX
zUz/cYjijbE4rq2FfKR88P0ALYdKQ4ttt47ahzNLQ5kftiBHZUMdfa7GtzDMNS+6n4/pOxhVvmvo
vWbaIl1brG1Z33JvxXWQtYs9YD+7riG9gEx7/k12+X4rq13WOk6GL4vldq/ZHeRL/nf3c2WMxDal
6/ZBjnVmTNEDZ/e0v0MMC4wH8yKTSIzSfThlIOUxzgzwE955jtJ19VCxoZCXrrg99JiyEy9QvJ2J
1TvzTIHdu9s/OWNnfluXqCawQsVFJsXGav3fT1anOBD3n/ezve3QrEamNVvQI3r2c9l1ZN+RgzOe
3KJfk6hfxms48mUjEGfm7Hc7k6GlGqLRZALU4Y9xI3tLgRURPeaJmBtxYMTggGJm7NrvePu3M5Xz
KFZNiI1j8+Fcxa1tWEZZMDyKcT4wwcSsM/h3j//C3itT/k//QkybLAILb8P2brMuQCKWY939Dzmj
e0pBLqj3b5spfxMbLfGC3J98LZPG9k1ftps0lK8BgVKY7pNIf1aRN/hj+OTOutEfoyUP78P3p/3i
5kODtTxzRfLUzdPyhmlFhCrOjPwUC5XNn8UpF99Wfkv4JH44ZOFMnwygKwkEO1L2cgXlPD+LIt3N
jf3foLG6t/km3VgBpDri3pDunH2KPRcXAn9+QJuP8m5wXd8d4fuMvG8QMiKyE5m4m+liXMLnwGhJ
kgYugdtslkfW4uyrVEiwy+Jt3vcXeVpumhiAQ5QzsSuCt7tpZDl8bxnglu7DWYZWAfNY7qEMMjRF
G3GJq0h+tjhJzgJpAAb/zOP2ARK+uf5037SHxwmTY3yNo9OG7jix7jEfKl9StRG3yJlxcOqkvFMc
lpTuX20ujyVVJr4FjViPdyNm46KKyyrzNA2xm2hiACufUALwqi6oW9gHsARK4CzuPq644BeWpMwU
WYMyN5Tg8iYfwqTHSQEE6GGzWM3yoTaXcTM7LBNrsRYDIpNexkkGdXi8b/kFoYASABmHPcQ3E15B
UCJ+gwyQwRH/9CLuaxgS8PndwxgxeXfrig3A1lYPx3W8oSyIGuD2uOaBeD3imxt4ZuL+iesnZvQS
oLdLhC0XLmcqc7uovfTxIgRBM5x5TlghCL+HKhKsyDKAGZZqpRhKyA8xV6D8uEAZinx9fqhvW0T7
oHv5ognkI6vobsrpFlzgZxLPihP458/TCiKs2JM/S6ircl5359T+EMdPXFR5MSBGbIvktCSRKRkO
cnlhu5y8HqVaKpam2lZ+tTUfuGUNgRO+LO+qQ8mFHL7BX8A2ITGn4tOjf8uzlp5FUCG+qzwjvyVf
VoXOsxWh53d7l+IrW2Nmb9yNHWLZYpW6+Kxpp4UeJvGM5qgckqDGg1zGeS4+3MdT/GgOD0r2I7e8
XBSz3tTjjmL05Pl0/NFV71m7dHHSOy+rkHFcWAdPRxEoCYvLt37j4A5ff9AQ2J2o5lLNfz0DDBWH
GjUMesanskOIgwz+8HvJFYoLr0RmM/XBoSnTSdR+kKWlEUaJ0s/Evw9VG9JkNJHxauTXJ5ImGxzv
MYRThvHkYR+W1fSFvT/gVDu6TUZIDwkCUu7XKUDWiWj0Pmn0D/3jwjMNb8LMk4fm8NDItsJ/M3kp
1Vn8rYHNDcWDAiAWjSJvQtjpIXy4ecqJB8SFP/jXPdxwBCkjcxAN5F9y33O66aqf8LJuoPrxLMRa
WEayVo/yNs/+2KnhYfMLcPWqDA6nqX8MTvuWyQF71wcIVzwXritA59Hy5KGku497NJOYJcUH+YZH
+sW44R/u3HhFNzWU5AtdNt754+ZGiAvhRO6s+qBofps1DrPA2SrP8j8rcrx073h5kK+Q2c7fbnPQ
iRyZQZ+wG/FIvvKAEb2l9LgPoQMWgWNOeIJ0D5URDlvf3lmH8eOE82yXfIftB113K3Q0lIibQkcb
f5V5e/zcyWQ/rpSo/gZNxe3lSqS8ymFIzG/aUNnydtl2lxz2VT5MDnAMqm9oJTAEt4ua0wCw0l4n
P5nin4acBF/QxRTTpcXFVvyPnl5EBszbIqhu4wIt0qaX5NQH+UkPokEZS8lXKT4T6v4ZDml05VWW
lsXlogTz8xhwfAaMI39wZiGnwzQMnVfOr17K2dhz51WWmryG28I5yC2SABJ4Uz7F/2ToCBiVyHpV
mLY5N5OZ6D5QsFVpRGXmqiQamQfc++WBli5PjAnlkAiR+tl9IiiRDe8Ig3hcUQVHflDGmRND/Jmq
iPyZj/50trdXH2byNKMJhOSb4rGSGO9muu+XGR5xG5afb7eIdaNAskHge4+fEQqDh2CHNqRPeuuW
jNLnG/oRvysbyuprbWNs8123Q8AWcqruU4Jh4+X6QmS7EdMmUa3Etbfizc0yyondR8WJ5J7kpAmd
m1PF6dJVt1FIEYvtk4GTqPs+T+Ung7cmEpdJECnMZ8ujhS3xBQTubPNFcYukiaY9scIjHwFtM6H3
9AlydaYzn+rO7XUauHPkIchk0hxG1pfcc0DD8bOkWKTyoWykSiYJSMlsUz/k+1ZJi+pDKHnte8F3
QlFNHguoaXN5aAm4SasCu29hlFuiqaTuJLUs1tieyxKW+5dsMr7+3CA0ckbEB5FY/355m0O3hdAu
MevKdmTuy0VLFey2DngUQ+4KIxcfBiBe5oOyjR8NVuBpZs8Npp3x/N+Fe9f8l34xehHB5yGYgqzE
VzDLqNdXswOnt6XTvXjPkMbSlJUynp6ro+srJ6Cn5NCAQMIRszLquTL4F3B5cH9UJ8iyKq+YQGYM
ZLwLBvczQ/3sW0lP4XWd9zTsKPjs1PULOgWHl/5KZwZ4iR8T2LOOAVhhwXUMKP1MaW4gw5p9HABT
qJ6tCteRmQMGLiLEwNUKhu8y0pNvxeDANwe/07LUSWcmsJ9HaGy3F3qYGihgaD4oo0pfx7B81Xg+
QpAcIuPt0rqHpkoXTmxRCHVtWCWj8wR6jlmNkFweQWpY6lRYUDP2rmiLsV+gDUbYmswFf0zjxbiY
wFDXzXtqLciw0FoOAuM7/AB5QxeKZyPc+9QhOYbqbj6Ds5z+SOSpVPoUURmhVxLasQKUIRtZqKQ+
bb4FafBul+DIUXVRl6fi7CXZLh8nfgn1fnvkUID3EYq3Qbyvxst6sKJjsSrtQAH3edzlw884+5FN
XvQu1IxN2WyNyreKUEO8RhH+QkuZdxRHJ5s238Pm4UL0FvumsrOdveaUqNbAFzx8U+NNX++K48Pw
blBZbxbZZHM+vZrG5wT096n8cY43D32+v5Y/YWo3FMSWaNDaqvXCBc2JcHi86Nynbti4GbrMu4Pw
JFDaC05nz8zn9G0Xk1WZrMx4Rf+MZnsJ7Zp9AHUQ7EsWbWugHPPo2u3hfipyr1FnZjJ3IdeEwxCi
w3pOW2ebevFFgoTqh/EGKXBvsVsjEOB15WzyRrenaPbN86sH1aFJ1w5SwDq9J3CZeQZ+R+fD+6kn
C+ickj7M+tChMfT8UJlPLXt8k5+QocYVUl5ylJLB6CFVg2X5eTUtz639EjULOKvO3MTAhUPchm/0
e3OFawFK6PH5KAzvj8Wwa5SlO0S19eSq3+vDS08n0UREd2qKV8kvA4ZSN13QK3ugn8fvcAxa2njg
Vo1Qg43dOSAWo1xU6nfN3Tnpa+ks6M9v6PAjh0v/gUjWv3STXXMOuQZoOoXq/wTwSqbU1Qpsa51U
j+n15XJ9OADS6qNDvkSS/QrLTzJHZG+S+X0/zyr4U0PF3anWFmr5q/NM41eLD28EbvbSZw8djvvg
W6NXEKaSxWm3fTdvDivasgztXeteXM2Hj3doREZTmqo0IuOwadftsDiqwQVGYnd1HR6OiDtBQ9Z1
XGrYG+uD5qsnfM4cQlvzaPi9MdmUOkSsqEPS3SwSfB/Qka+1nbWme838HL7BCaa8GOuTh37a8em4
rFfAIlHdM1b1qxqpOBpE1HA1ome8d39eePUevqzul/JubrLvV1L9oFHwe2FfpEmXyYmcFsSTWzBz
wLmL8+YKKWZ8OISjCeliP66O1ZzpAjkoTdBCdjrVoA669ABbWT1xv7tQacUnpK9xS1eoY7VTM6LZ
C5Zb2sPGn9obPfokf+wNGBTbnFu/CmBQfb/J4CkGrnUu6cwyTNDNzlsq4lgz54yMOdogc6cn7Ipp
fFWQIzSbZd4jL95dIvVqBqa5HyDTVS8L5NYzWCIqY9+ie9knD4fkjEqrD6fmCTRJ/VKfIWdvoDiH
a3E1CFLyGlaTl3PyXmqrMt3p0IU34BDqwmFJ1HOzrL3agedZpdc7hB9cWUDVdUVnDstehNciNLJw
1Kcgoc0H55P0DYzIG1v1Eog3oPeGnOGH9TIE/bP27rwbLyPhtrO3H/QHfNJID8FjLI336zv6rgAX
IOVSTnPUlvpuBpOZAaRpMWMUoDRHDjBk/qzjH4et/Z0xZOBjuiqRHsHfwa15ykvCjkiFWk71TyHc
AOSyzg+EutSN6+UJV9Keo5y8rTAE1z2GK37sRraRDTpI9dWH9otbpsFHWminiNbcqkF7D51EKClp
UaexXZ3Gr+N2siY/S3s4XWswv3Fnc6S1MZWGCA4qs2SnLfUoo/Zlh/W23jZ0VT8nPzL67j8TDTzu
ceWum725RKgVklvc+K0ZnN3rIh/KmQUN38H+1N3o+lEyzDvY68aNsbIfLmSD0idl1ZCme6V1FHm6
4pWa08vks9mjJ5h9V8D8vjOGh5/xj+oZXFO7savgQr9kQscs4DHw2q30B16oveppEPfV4lA/IbsV
Z9gYBBFmeIRAhkeUVesZ2zQSGSM4E3I5uafCs0in8SgUh6gQ0X7PqVrN9Ei3N6Jm9NvT7j1MNXVq
fSgfsbAtXxA65GNhtcEtBGgtyps9NLLgF4ZpbQq984RY5YR8s/mrnqD6cVUC2vfRIT5dredihFGI
jNgJ0jZtIHOCStihOvpWFxqEhlCLnpBoWenK9za/zEdWb2o8FodvZ32nKk9IsU1UzSvBtMfGxdPp
IDLqN9PdAcRF/GJGw2Ry3F0OyNzRfI9OM2PQzQeWGLJg9mmewoqE0kiKL0lref6kIF9S9fS0W+bH
CeWdbIpQZL2hVb2CTKpdV85rwkhXsESHMNk2mq91UNZ7mT8BGlNCeI2/4kEM2p9W8Rm3JDSG55ym
G7JvNpSpXmZuDCUaMLVm1EA3xb8eceoZciWIiTS8vn+mQdRwSeoGVbO0q7ldL90DuPWH+uqlHXtO
0NVwTv6O9uLGqvGlLxKItwaEUmB+YLP+3kJs6FWr91kxbLUfAGnj/cGtpjHLJRmgHvC1eNYbeAoQ
Kfv0b5515Lf9469DF5kte8KqQR4NbiRWJUxBDU7V9PpL2AtTXDtIXSBOCoUFiU55aVr1NPKf5Ry+
F51KHZ1SsdeXi7ZeMjKVEQJs5y19jEigBw4N/lv9m73/b39Xm/xLI6ijqjBAWKZpgsM3/37Bh7qO
laur9VvFjvQTP8MWiEH5MlacFe1muhWeyuubdc5nk8vKNdNVYzvBZFJ45rDSFE+3PBrejUJ4HVkF
CMMWyTxu523jYZ1OFjSxUdlv++SpTsJUm6pj0NBUYrbmtIDg3uLxiN+jHn5caFE23+18q3fn6Wg8
1ea3hL6sPOjMDZt8m0RJ/2zSR3B+LLpXUwnZ8KzxwZk8lyPIwuhIUbt/dutNUwY2XOQn5FPmDfVq
bWFC0XwIqzqi8K874aBAUv6tjleox4AyaFH5FA8xspj+Thg7YWbAX7q2jgvYlipcW9DnCawNUxqQ
HbKg8cyt/KTbX2nAMWELWVnFe2OsaSxOyvCQ+QW2Aj8+mSWnVXaOajNsM5wzf5zsqmbWQ/A4AFVe
0Pp8PSzhs4dCML8u2thDq1UIIeEDolGbe5/7KoXyA1TfngFCz4wSfO6CxvZFdUFjRcLavponsa86
C5gBrT6CcQ5WyYEOrmGOkgH97W00Sq89FL2o2nqpuawn4Rko4TE61zgxgcaQwHMK7xCdm9R2UFHK
fAuadSU40xxB+s/1jwfPsqDfmDNFsx+t4dEQP+pszXP4qqsOKceZAfQ889Nu7rS/IyD6J0pSZPYc
E1E2F1ayW8j2l2ZqXRvtk6kptGNloLMAJ3N7PagMCDbiQ6hLZhNmOFhpQvjtDxUOQGCT9szIUqGY
QhXdCjQrSM+hM3pVEuYx0kDzhjJvN48139HmQFeab+kHfvQEn9zxoFyprtxFCPyDE9oiBg3c3qHy
XAQea2HfNHB8acxHzAy+esh/iPeGafpJrsJpgPn6rHPu1CQPTBzecuHAlMabUOGj8ENANQCa9n+z
kP+to/tvo/QFTJedz5dLpp+GbZN4A6S3g+xv0EZCS0sUC/3t+YDn5qvmFL4p8DqmwX4Fm9tMqQKI
2NHoQU0NaG4f2kmIl3vQfUj4z/0cn05vACp58CXXvQB60HTuSk99JQogvoOGJXFmaErXY3CFrwHx
lJNYA/j4HdYCrTGxdyoX6vnB7qIsB9MaTGKCT79FQgdlU5BppL6v09PLKBLg+nkK8S9azEBZvpte
/niF7QJO8wGeH/R2PbxoYAIkRYYg15c9wQCpDYre7RLOdTQiYggXSezrPnsK1GiKjkjAfILAlO6r
LN8xcD5tYAHXwNbnMLrHsafkASE2+DD4lEmXxWUAGbj2WcJ7iwvn+Kj3TVRIXee9+ptGfPdfre9f
pvYX65t0hhm3ajZsiwIS/RmwvQaOeMIfeObp0jHDBtIHBYwDkjLeUHr1J9C/nAokYh5ovrHXMnTx
jD+izZAx1TP/WgWQeBOLgC7ULQFiVQcPMiRkyZGFw4qrAtVqtKmBlMgK0kbYao+EheUcfCGy6PH3
w+tlcdqh9hR7ajzLqjnICszMNQ1baLQ7Px1CF22GJGJzZ4+2IN4guovDC0ENTNJv4AQxlKkYo4XR
7+J2WynLSx4AvyyqoDR/B7b4F8Q5BsLVTeAWNvxhX7mqukoBh3FU++1xqJhShKfusHorRu/ovDvF
CQkD5JpzLkXZklZJcOleVYg6kdA4HIPJYb9KU9gUyYD2uL5GE/a4o2XY9RpEqhBYOySBCAmqwxGr
OplCywHZNURCNQEnbzqBADYe2jMEm0qNMuqTMbA5isNLEKbBZQlwsD7+aPOf/WHZZj87yow2zl6p
fRgkgpzulwbsLdvAxdBTJDL9Dsg3HgW6l/3ypL2eyH/Dh2KCOL0SVz659cJWKUM8xO3z9fpRmWvu
YMqaRo/YCiadb0Ov7E5hXoaGMUGNxCIvQeVinRU+ZMYu/Q/kT3voAqJx/HHJf4CpmXTPqrlq82dX
f2dnOvICcrtnY3mgV92eHwt4rSOcOoiIL0TRlKSOm+wyd+1ANSO12E36lcJaRbvYnmH2wEJXPBNO
0gXIHoeEk45PsO7VR3B9fRxAWny+ek4WtJ2vkyEylka27lAS12NYJ/qJr6S7/kwTSfK9L9Ol26YF
rE6zFIpJF/o89J49WxcqZcwuIQGEpvRYvIuXipqgMnV6tLmm10/ZOdEugakOgB4+O+k1JgKwRBhy
Xa/IvIL8NxBFZWmyaCiZN0tO+qjjgH0aDTDGoIBEit43GkRaD+dWOaG7NzWzZ13ba12kE8ufF/yE
1xKyGfbNIxU0hEkgU2/mLbIcjPgnYRuMaOgADNoSI2Q1ZMR+Q26gGf+kCAJuBCoPD85AEfcr9O0A
4++pKI79tpoAKWgWuTt4OnF6a+wmg7ExHbISHVS7Sg8WK3+vT0Y0GXR/Yk72wyXbuR12edib1Cuq
6znSEKovurfqxj5e+gQbE0SJJwl6ZPgYl8lxP1gpVEc1PbXAeiedhSt+XBr61iTKPJPB7EUTtniz
OhSes+Y6K5G0KFJtHk9YMQO8w4ZuRnWB6HBxXiXkF5Oh8HvkxRAbglh+IDSr2+1Bpx+AGH/s3FV2
ubwk+ra1Y9D2jo8w2izznXMxz0Sf5QoYxDwubqlXKBZjYcSHJPPI3u2WkNgVb2f9FwSQ3mkYcWrA
D3BCiXv6fjQXfbIdG3fWFChWHTo2JHpGsvd4/GzseFHCn22lKiExeUxYvhpzfQLceYqV+YgjjzBB
oAHyMtOJlxHGd9dFrTxf+/MsJYmj4CjUEOZZPI5xm6p0foHhMa9eIKP0gdP1bGtwB5wMNpzuLReo
dk4KCWgqCSNF2+nJvurNByt7IqqjNQxdl5q5VJXroUUMA8v0327Ev5BygetEFxz6FRV+uq8Ue05R
5LFyvnZbp1lURCZuSmasGtc1cSyINvqy7G06QOIPsPDNOK3Sy+JKarMlTkzSDvFtahWIPSpOzVpu
wwvyXVfahptkXZu/dKxnfx4RohuXo2F/G20DDWkwKX0VJEM9tY5tVNmGnzi7i53+ZpvQ/mWvhTfQ
0h3glralq1+Q4OOQ1MngVM1Wc99H+HYrd4s+X+R0Lwf91wVcf4lwAXVdc18AYD4Ry/332P6T1WYC
hRjirpamskvdkLV/cWPzPjmcLxD1bE01aJRVB18M6RSQu81AQiT474Np/zQIHA3RTUQzoNGDtubv
cV1mlrF7rJPb0YhjtfPbpNRmk/bXYBCcwdvK/HbtbHat3d9cp6Bs/x5CT5ChBn/rmhDGGs4X/het
L4cjjA8XcuKfnUrSdv971Oy/Xd1fjyFVnL+M5emklCezcy8yTctuoVdVQEbqgnev17smiVzto841
b7Sz31naf8J1/351X8YVyhbXqeGywc0+4YlSeW/pqnPfWuS4xFuw8DlTLBJZx8Y8+Bgew6L8Dook
x42wlFe4oWYjDp3p7P77ln/BnEIQ50KtApIYkgOY2MwvhCW9i2pxBZ3wtr58pPVKdGCN9r0q9kgg
/veRjC9Fsn8c6gsdyeGYWr1VnYU8Svd7tG8LMhiQULw444g6kDa/lM7yWIClwqBXJ1gGykXqkOFr
9peLSGv0UzVK4LxNgRuO58l+ose+Ahh2RJT1lEDWfDx6JebHOFG5FILxCx4PdSmnUX8TXX6lVhGx
ZwfKLGGon5gGrK9/n0pp3NfN8eQUm+T80rUWBbl9qhGGAO/PGEXyW8fHDJaGw96sfjOZvsZscmxq
jSwV6MvYt2/Y8L9MY8PojmnaFMXmiqyVu2/GtQZsCEqT83ndqqHSfBPs5fg8nJC+Q36YTboKleHN
pfNVnZuTaa2uITO5Zmv79JtxMQV3/pdl/Me5IdsMcQY8kvYXXHp3OBSqNuTFJm+fGvet6mFnv1Ju
HF7gL9YzcrLQEaAVWx+8mBAO8sOx8EtrcRieEICNRVEuMNTNiZ5mmq86BN1XVRX21C3bgARMCeSX
kM71AX0PE0RFHx3VV8Hn2OvTZZ9YMJdtyi60qZDhqpB0UJbq5DesXto/lgzIbKgC4Koy2RpgCfn7
ve+UrIShEqWEg/p2YurCLADLLVwL0AUcTcSo8H2hVFRwG2OaVRP1JaZWgj/jZRf6ZJpi5jbVbxhZ
/+WcIDFwbdgA4BtGi/7v5+RYaRbDRXnYXCaL02GPlJuCZ477muF6/vc6vt3Dv99jaBsNpNkdEejm
++/HMrQsdtJRPWyqOeUb6iIPlIvXh+W4ghMEogEXLsN+rSYooOAxT9Vqel6cd2iFrQzv6FGuoZW9
8q7Kg/Z2Wl7m9tMVIqf5cfoAw42nTi8r4C5vg9QCOhAJ44f6LX3rv8EuRSJlWX7ShkQbBe57c5g2
nwgC05P0jZR8vqelJfrvazW+bEvMZ5PgUBMZKUtixS/bEkyBJmmkCvUumHcS63kc0ABEDb02Nu1p
B4cN4WtHxccg6YzmNL7zdfw5Aokanrvhx5lAuRl/WMfAUQnDaWo5ut+N4V1D1jQpYQN9uQ6Ri+fp
2o8JckTax6DQD4swpvHtNxfyJR0mF+JARMedg6/ctr5SskNwUHaQQeUbXX0t3O+XtvLgpJw2A9GX
8z5xjzNnRKdgUKcdW8AAI4mKlh3yX8FYkMqxaKJsEyS9CBFr73wB2nFG5yA3SJ7QPEieqEbfanl1
N4Nodfq1+Rv1FeOLI3S7AEJ1nZUnCeevxK9KUddlcjGyTWpTP8jhRQkmua+ND4W17LXVAKndZduO
QdGRNJ2O7zEd5sni1AaozZ6rNfE7jBaGcK9HJXUSTFF93cfpT1f/ds5w3sb1QEOKbjx0FdZTWZ2S
5zJDOBvlAe34G4f5K33H7WJw6bglMJ+6xtfcQ9M4+Tmr2mxTGWeqKT9a9Xt32CclArNgTpW10UGQ
BHlQ+WoV8DxRicOTLoqXlAo+0b8JiFVZaeW2kUR0owfHCn3r726L7NprgSmKKyDq6et/zyH7n/eA
0zVsx4RlGY5vx/piZSaqYhqNoTRbosKH/ti/Xftq1Vy19dF8LCoDdaL63WqBQ3dV2MFM1MLW0V9+
OZAPwWIyrSl+XRxhzcpbtsptSXXwhO6xA3pLfzPVtzObuHst97n92ffIj7LPHykP5Ej7nPanCaI1
FH2HVZKhVcXkdfL3w0C7wCxHBUE5yYKq5lSbTFQac52ujPoRuuPZJO5emwZWFHzYpFajajyvxh6y
LAS6YohLKprX2zc7/nXU4AdD32tsyeAlQAYmvwaSjg3UV41C/7A2RuAdoQdRent6iH+RooNjfmcY
Kn3Uq5TqVgt4v3QoIP5q8T2ICFYNktoqpW16Qsx2p7RxeCYDFCMpfDgXy7ZCWcbOKaERvlJXGMbx
oaWy6tJFWyqsOYeoFC9noqF8dfluUfnMILkjU4QefZfnfszRzoECr5yhlURLsHbO2hqaKHbXuoMw
lnxqbX2ng6BZ2TYtVof+oVGsbdfFKCPQkjnpXhxtodhPxxKVFvibFHSknPJHcX7uQSYNxK4Vxfr8
JYcqcMzp67zsWnKCV22hFQGkkmhgKNUizUyI1BCDPx3f7Um1KZGTtfYZyD8dzbL4uSwJ8a5UJN/l
8o0YuOjhpRJAqJmESOtOtZFM67CL48+CGuY01aqHkawrBxWt68vaau1p61jTlN8nY4JAOj2Yp5Wl
XkNjBHSurwposks3nakj7bZKibJ25duOQt8tm24bnJGavibj5xXRz6JsIA67OjSd1vmPpKjRl+wJ
w/vBT88b9QRf3Gg8SGuFW6EcQ00mBqZvel1SBm79pnA/y6uFUMicWf5QwHkzUWtEwq5EL+D2VEox
BkB+NsKyf8sme90g/5qrq1Qz1hUpoyqt54ZSbeqrPS/Zuuozrbudpc07aumuQm8VBGfqhISEvu5t
7r2T0OeUjZByF+U8IS+eNodZosF/qcR9eDkcI6LjJ5bHIR39w3VXDOuSLjBtmFkXZ3rpLhtah5qu
D/qJ9nA2rkFO89IMiuG5ktJS66sQnXQU3ypLiPNQxdFhaDO6t+P5vab8luDRZE0BhxSC9QMFPbf3
e2tPjuqa/0xprEgPL2P6prsSOAxwEOWW6Q3X1Xlc4wFnzuoIc14Ht7F9aYNej+epFS8OtJYXp7cT
M7i7nNDLIDlWoEbnMM3GXXkAAnmCNQzWIrN8vDrQmF2Gjx7In7WfUPONxx9l9XlxkYxN30+ljVoL
QkEUXlt9QifTrFCrhZ1cH1PkAXsrKCGhN/b99fDUqMgNjefQMDtfyvzlBNOQBrpxpOkDfoaM5hBw
r1f32YEbS3WTtWS0EAFnwbE7t5TDT4m+y4oECZglbLnn/GM41NOkJoF6XhoO0xysSXHyqBbTTgDJ
nVrAxZGNfmxTv0BENyFpWSCJV5PMtGh8Z2RKtXq4ko/K4dA8QIRFntlqKaO3gUp36XBCZgjXuDVo
Bp+sTpdHWbfmQjs2dDCpcPJpiLMij4RVONOGba1M7SXTtOmRSzhAN3Y9ogcIyzmyKDaRkURRuULW
EpyknVFMzV8MaFWbCt1mkjAVyazL+JhqNF9hIxxeNXa0cWvjGjNpDBSkUe9LE/pZLxh5uoaa9wud
GhyXCNamHY+Iclq7nVcnJixaa/3YruM09kflF6u6gtwh6w+bojot29zZHazHDlbPBNoiwt7/I+xc
mxPlvjb/Vaae99YAAsrUzLzYgAh4AM/6hooxHlA8AaJ8+vlt+/9M3Z2+q9Okk+7ECGzWXud1XWei
vMux9huaJOEh3QKY1EPpA7SlnKZKZsxp5mkiT0oGMeoupXK3g9OSDgqKLkXz9ZEp5QxPmZzu6fyp
P7f7F5za+6+chrmGqbO745zEHO0GZUOlXqk6+xIgxTQPTjv4F8+9/WMiU2TX4+zScFIeRatqzY9H
vaOo6zb9CykNjs20Ja4ZyGzITn3+0JXddg+/9uMQpan+lfHMlbrZT8iUnAA3PB/MXosOrxZvdi1X
R+ry5FEeACI+ZPtEqS/NHWm8vXMgK5prrOiITqXDa3av6GI5VdSCaVGjtZGd9FRBv4KSLOWhGodZ
CX1wQhWG8TuifAR9akk0RYgUyT2frIaPuJKCNe1mk5rcs59huW4JQ2PmPiRSVuqHP66SCV5KJ7kF
BZZjx5Y43+/+/gHkI3G2NUlpkHvsqSRRs7YvJeDOZMKLVakWEMVhYloWqD/0ej72U71RBTm84I0b
FEk0VhnWvluV6qYBa3FStxxbOx1mCqbbsNzbI7TS3da4Uhd4PeKXUvsWtPD3XQFDoUZDAZvtctS6
j0ZjWUMRa9RNm8SIYSxlIiolXc6Gtr5eEElWQM1UJ0/unhuh5XNssdGMmhQqKy4v18qOUHnAXHh+
Tcxz0bcmLUDFylZGh/OFblWlffzam43lOS+p1x1hhVDJ+ifT5i2B0lW0mfgyrcCkHaDepx9ATXfr
x26pkpUm8qICqEZNVYtMgDQu5DFJpeg5XHXYgMs925LqP7J3n6fD198dsnf08VskJv2xlg5XnaLR
dvJu0/hHJgBPHZqXxMqj/VUj7qQEmKtxK0/d5iGxZRPGvUkdK0kdqVGu2nXSvlR+m2zIVf1onnKR
nFoU4u/r8vmyi2L6SO5c/8ffL9KQ4eCfF0lCAMBiYtPWt6zbNTOvRVkleZRpr067TZNa27SvlaTk
pBVDf8KnAov8+bBRz8nYVE7bmjwX3TOh1JTH9j7EVx/fGS8jh9808cUOyslTzOPofL9NIQh08jxo
thuufO5qmobtunUCPpvhj2Sh4WTTdbaHcmTbuoKSTD8oVaIbJgziD7k3a6vh7J/9gsBHloTLVcX8
JLPki4R69BFcknYSYdSMx8NLoFqSEmqA65jAEvKkKUXP15fq8EOs807qfl8y+moIPOVnEme/R9iN
U5rfjxnPVS1voZJ5Gd2b18vBy+k2e9A+XTDcme9o62NogJ3RfPZMBYVc3GkX2McUvjrcCN1c1XO2
T3/AS/wz9YXQ6QZpjxbZJzAIv4X/FZjmlwwrEd2tj+JsTI+napElr74BnUCp0wGhmuMmjWrGbVZn
7fHrTBP430XqX+VeN7kCo8mV0HL/+/qkNzW705aE3BfwMBct9nyTek9+oEuqnzBxoO0oac7U891p
5fn4eTiOkfgWPpppTU9QMO7OzNlg8PaXc7c8lvHztPuhcPCOhb4/Q0MBVrKlNGGTbH2LlfRbcczP
B67xAKdMcgooKfslLCpS2pN8bwkLCbzQ+d6ij43OUnbqTrZO7TD0SvDUcc+fM3xZ+65no9roq/dd
qBnLRxG36LCWedqbNEAZ2BhN2U7BDiaFmp93zt45W033dgCknDaV87NAWI55LL2ZbHcKMD1ZeQKj
9mBRo8t7130ro9BYkrQowvNz2WhFeX0C/5TcdIWwnQ6Ft6dp9XVpjfT6MKqAUHoV+k8hsUyB/75e
RMKgmcvYEtH6rssOeX7f6UWRR1cLCFCN/skTleSELXoHQFelGeuMsSmOBpVAZjzoxbnR8vy8wlfb
JD9cTEAxLZ44xQ+nqHaTvZHOm7k6fejPn3Kcfyo0cl4mz5UnC//R9+a3om5rt6Z+v0dEaeVNGV8N
DEgjGdxy6UydO4XGUOzV6B2UV6ekSf11oU2kdLW07ah1BRQ5oB/XXjutejpuhHnkGWf4UVLtPa/B
o64H1UmZlUYikt3HDojarLVq8Kyt4xNhv0DnzGz/4X4iU1MhQbikE2XfjC77RrdsgGoOWBu1xrTx
3DTLvnFqubnOsHBprg6mJA0uR3/fjf+iEOR6kA0Ah5S/5rcSmXUy9sVNz34VNxoJZdwmCH+4UDp1
+SbJMB1rZB3dBsUxvK+fCwv/IjqWYkKOZWqoAzJ1v6uDKq+L8qXot6iRB+1ipNahuQ/a14+MfomC
giOjZfc90Bzn6e0yytOwMIPXuXOB56M1MmFEBMGEeYHrh8GQH6QJUEyiQNOQ1pC7Qre/W+Vb7QZg
aaiZkx/WTmqBb1L/26V/yyXnmmY+DpZ6iy71sGl+nJk9uAdGEZ6Uj7wK7op3rDsJENfPWOP07bi+
TcuLX6Q/5bT/yK6Bs66Y0AlouImq+a7d/MOT0NtX03w8uI6nPmomNKF9NBn21QlAkpH07IvnsDRo
/j5C4yh4gidW8RkUQECZQfn6QaLe+vv7qkjiIiDlTav1B7niQ9/dijx93aIDqQt9Y90hGCClCPQQ
SBytBoAId1rHhMHIBtSJ8FJY86oZ0b6pPSZg0JavGApy31w8z07LK1LfomEn7VrgLp4cgpPEsMtj
CBOsgRLdpANekTAGyRbcpmsj1gAlnu5Xrwc56u4xnRipAwuPQzMT6N9FA+epY06zZndHg7EKarGT
pg49yXum7tMuMDu01jNAdKYFS6hNkRk/WL93V8Yfq6NrbbUJIxyZ+G+1p8uzvhxPSX6Lalpo056h
dOqdY1QhSTANvOpPncwYgNuKQw9eiU7RbLPlqJMTUrXvnfYRnMatBuWXzvnVo3urdYAj8jo9AWl9
ZGpnemWS26CXz36Y4poMTpcw21OKC0lJlhe6nEZamYuKPUW1Jl39fT+Yf2ZGEUSwZSkCNxWM+/cK
9LG9Ixl/ym4RMxoc6/7sKMbBNrFnLeZhZzg7ghZpF09M0luIFbbfpQQjns4T/mHdXlWu0VF7KrzB
klX4JnT76R9Jqru0t9ma3ezAHeW2xgbVixYpY4vEoXh5JuOOtBTYlaD90TnbB+cF3S54Y3YipgxI
OU0R24EXza+CwYZuKr85W4R0ZdhyTjeWnzod3+n0HTANnANUS2e7YkRxCuCy+xjRumiDjy82Zzvc
ZGIRblDrg6JDXCdCkna8D2RSnQfnaQCMWvs063dOnRWoVTAwM8/lKl9qCJzbHLfU6ALT6defjP3s
QnNmDUHVRNM6zTVNwm42PXdao2RCRklMVCCXmdH1Dm7uPQGf2cXnMYAPQNoA7kDHRR/MEkb294Os
V7gP+/MBdgk4BJ7uqB5jg8F1Ru8usFU08Tr3kImOIxhyEgVMDvHwLqRwkxlDMuUqO7ll/zysvLp3
ju6+xmMwwMhpCMWFerKTC4tHQeTsGB3FlY+HaUWbeiCIkPJnIBxvdNDo5P8ObmYTOYuvo43v6128
m0c7QFucHYJ1eye+6NcLDyEzc0DS6vaQGUmWfz+pXEh1fLXzcrPBla83+a58bYN9qA6TVdLfS7Ti
GLaSitTvVGGalbfgrYpha35FsdHo1SC2FVn8mu4/LUXcdjYTmnJIU3iiAsetnJy67ZD5EuiXd8tS
IriBtQAmQ6j4SQdyETHXQCfF6AKNcaFAC0o4kz9DEpKlJekSzCs9fLLBklQfBKWQOFggeuhDGvUW
WcQsHX3/OYjUvODrtrlB7Es0Qzb/87CnmdImXUdcm23odyKAu5P3h7C7VwQAsdgSrerot2H1CYxV
fXGv3XyJCVQHF77zdFtB3qucbepeA6rV4an7ApwhQdhoV5/Q6sz/9cVjRukAIqrL5BxYSyti+JvR
WXN0mL/iVm8/bUwoMsTMXd/GZxd663421GEiY+pgfBi3oqavD3hxRwMYrOGcgbDVB2y0YbHQ+5fu
3ofPrHMJH8xhi5YjR9qtCUC1/VeXAfMQBmvHsLUuHXFslyl1pQkECZeu4p3ozYNMR/4tQy1s+GM4
jWPavbqbsf1Fxkic7ZM9G67C7exkA6XPdjacDf3XFBR5S7ldmTRlS0NKGIKpgFSSF3XaNp0HSFx/
ofpW7yhieWK61AVwzx7Ie+7YXSpiM9vG3VfXnm63dmGPKxF3NwsHom0um9e8xPhsbym6sIWnzP9w
ZzSG2t2YHBXcOOUP+r8l9fsf+p+uA1wdQ1UJ/H93d9pP5iB3eXqLcKUpRwS7g2bvWoq7Y/aubJEA
0c9jlfYqDbzsVnt0Z5LiSZUB0g76xmTomNTPgtmJR5DgdqrM9N6OM5XxHMPw2/TeNA+Ibc3YwA5s
vNPF1WHZKdXr6lGZnpoF5oFmvcP00mSwx30Qo0tv83T8erUZ3K00R3+BfkbPm24VdvNOKaJxDJ8M
TF602j0xFCPTXypiqXBiDYSR1yUh88hzye0WcyuvJ8ORFQAurXxIg9MF69QAXqPFhTXu0xdNkydc
++IQ7HfAzltwyVYEe7Rqy6yQZTyiv1ukdyfH99XWVJWAlw4ZKnXfre3hVjXqS3KN7urWYIS0iUN+
hYKPedmyPTMkeFGTywICo6/gwZtXSFIYbPn7VfxLyGHhmbXpr9NV2sG03x/5OSf6OzQNSMAuca0n
5Np2wGwF7HEr25anzC7gN/z7Kf/o5MAQt2kEw52GwQzCvN9P2chvbet2qbnvIj6mAxox8rtHo/vf
z/K944zcBqcxaVrQZHX6jxbUR3Y9PyzNvESt3ehy3ZyhI9PyKf7d+RQ0b/bpQDbmSXn2B0fjz/PS
ygdVLA9Woazf/j6y9TqcDxVMo5fomIyve0+tOzTNGK/PvQIf91m0muHdBrfl73f7p3fz7azfFnX3
eikXo6Fcov3dSQ+ucXdOlGayEWPwGFHLGFp62GTG9gEuUeZrVf/BvBfeiwJXMWweVOv6BFKPlC6D
qGif3fqdnOzn6xPxMoTif7/cP4ICebXEtxoVd7K431EN8uJmQQR7u0R1Htc5GYDHDrqI9Z0Rloou
/+Ll//18f+61byf8JuZFbTSSsswvURvQjmcZJEVDnHFtDGO1pxJIoac8DGTlo+63dyupEnKa9/5+
ET/dtAw2/xEJZXelTlQYxaOmsa0fGa319AoexYEJ4hSOwJ/k/4/Y9dstf1MvRqrvnurlItfY1TKH
ovkVOtSjQ2qPpD+TRdQErrW4mf0fH+/33lZaPGUvCGwOCmyUBH/fAvf6ZdIWoh0vEXXanB75+nHp
5tS6imcL4itZU2jWemCgZ+98V6e+8Hj+0Lf07i/8Tb1q1AgsQ4O/vQlx4x+xe+uuVvQDZtHxLnJD
nEpmr+wsc0q6ByhVPCFcRgRs6uQ7uIX2Tgu4wteyxiuBXwfAklnKpGSTflEBmwj92Ba/3TPiDNcd
hG0sMFU6ORhIjRF+IloLVlZUSvpfuJbIJ71a9GcJhnaak7+LkfYvDxYyGdJEltTc9PD+Lkep+rhQ
5jufolu9SmlUaEOyQjUf6e3cmUYmhQ11OPmexJxRU7HuzOjkXgEJOpAB8Cut23eGGfqH3FN3mvP3
a/sj6YAhM0ngyvRyW84R/X5pTFHqjVt5OkVPlRILrPA4C/XtJUxihMb27+f6NyH77WTfMhxmedQh
S28cI0ZmNNSGBoYuBSK9j2Cnig9YZE07C//ZlU9Smnf37+f/w4x9u1e5Fv/Yztddcquu190pstpN
safvgPSnlOaX8kOd48+kvTyTbL1TFYNesfdC/ONMey3Ni5JWMfIQNSlKzSuth1i31D28AHlfgTnS
oFB+B7PgVXyoDO3sE/BXaY1hiMFR9db4Zub+Tu/ujsDR0/ny93WgO/SbRLLDqcGYMmneUhhWVr9t
d6t9gZ44zcpJ2L8RLy0WhJ6bPhBFuT2kmEa8DNDTQayHw3j7EnuO8V5sj2OK344FOcpwtZ6sqY7b
k4tdCxjheL0qAOoktJ6shzI2U8WE8Gzkee6c4C3qtcV8/rSjxUVkon/hpGxFV4Zpq8N/Xhkte0vs
nQtIqXsWvZ7nfTEUOaQqRKBHgOjWAlYoMRwOV6sVv7fKBbHk6Nn1h5MVkR9AsGC3E+HeeP2DMO0r
cUYjbmQt0wfyPuWxaInZLASN/yGo72vbavb015MJUbY38ndiIu9KFUPug+jzvw+Xe9mJUebxdpP3
SxBSzjDJuP2n2LkTfrXBaoiWIBaJN5vNbFaSFphxwtXqJoYw2fBmE6BUXJA1Lbth08VlZ/ZXNPd6
8+Uy2vHjWrwDWMVe3J0FPQTjg4hOwhvRisP1P2s4G3Xx2Zv3vILvepM1qQxhcrkiHbN5uqrwfUYu
gYQEIVqiQts7EG1PcPdlXgNmN/IkXsMd1WuQ/LhDWgscfbrmnHxwodC/Oh2L7IGcvyQ8n6xZOYsz
L1juxSLmtsIwrOwFaBn24mWH4UzGVyd7Uwk+IUMhGV9Cn0qMx86FX81c+QidEZO09ugpRu/nJ5M1
HQttyySpAKoXNu9Ossm++GGA1MjX5GK9Zkh4Bti+fRyQ2OsywMnUWzBJWUcpaevDe01ktH/1Gbt0
mYpy7j2CQzjMnZSr7pKyBBnuJu6Ej3cuA/CLq72luBe/1ozT6ij7voTFA2OqLa6EhZoC/IdN4Ld9
/2n5W8LK/xzMSzppzIgkNxzDV0hS6I1CaL/gQn3NX3Nt3YiIKwNwLZxN2kcI5L+2ByeWoWd32+V9
4xlisZiR9GnJPbAa9g9iNBlJWfCHa3KZ3Ohm52zicMMyl26/8/T3myTuk6yXd3xwEX/yXBgr+9EJ
wxirxwGuophO2aPbbbzlMYD8wwpaZIQaYsKys7KTIbIpH9cs1lxfLjFL+GtDcDVH4lpC1JfYNkXY
XwzJnfHAGcAX/aezCuPuNtiLD9IX4szpWEixjWPub8Mblvbm7vAe/39/Ibo12y+z2WA8YPJIoyEl
LsRo6CMCX5Mhby6PTMwMh3dAdErBZVc2hbtA82hN4Q4VMnQgttjyCRNl8p2WoJ7jZDNyY51np7IL
5xVgrYU6pAnXffK9l70dvBweJof8/HKu4mM63o7bcfh0skGfdTdA3DuK2bh7tgnZWRBAdOwYsRbx
eNsFSM8nKAXwUawszohkx3k3JvPI2ex6AYi4rdhnrkte2VquLlqAtdT4xsuGhblDopxV3mzjkM1/
HCwUm0fdGa6HJPP6C9MrHDTCZC21o1wflifnofZXi8Vi+IUWcRkotr+8o+1NpJqTd/6yU2T8BGmM
fHuePRnONHo6ck34rl2za6F1RZny2LgTpO7gNFgiuYyFb4njaJh2TrRc5zZAYHYDxk/521xo257J
Pxm/zzw+P5nMz10LLuHS496k5vUbvKvpsXJd0n9iXnWOvZOYn8Qnn4HNbpPxZLDifVmAgu/6nyJ3
HoHMfx191NVbFLpourb/vr2vL29uit5ZfHooVXeUoQuPHBk6gjPCI0FXvN+wE6QF1Yq+ReEP0aGW
fCRyOUxP3ijp3dXioIueJx93jzeM5kgX+p6bwCiJjLNfuFSSZh35l1d9WN7SSztRr+cuaVT26cyz
iZY4TjwDcG1E5bY9TsN2q52dd/ls92rvwU9B+uLz/CzaQ5rTe9gY9uMkAoiCAyn/miTeW8bZa1KV
87zX0oICssjjXywAyeP6estexCLkbP1R6ZhiPpL/favFNTpPFecOv8EOR1AvXASXoblr1PV6hQ5A
RB4OO5LJTB6U4tLzDK8ZKfuXJ74sezR3Bx+DZa+39ObRQ3xmUq3c7JEfQfEsnjwPz4s8HxPGdQ3Z
k6whXaMine8m3ugTbk8BGBDP9Mtn1SrWrD1MSD7L9CT7flA5iah6qn3zpR5Y9mqbjyUbzRSs9g5f
/OJprtpZ7zvKOOmZDNqLpGtgxvedWqSV8N8GZS3389mXe+PXHnpbUBF5LE7P9zLbm897atDCLBZi
3uOhqfb7hFMATr+aW5qosKL+XI2b/cYXGMM2VRZf89lMzEQDPJz4qiCrZaW2tImVd8WMZm3Xsics
9GRYi9PbFrMI/HnvMCSrgW1kc/Ark52L0DGByxrnPOIdFyYlbIoOLPpSS44Hg15vLr2fg0CYe8sB
TV6C4RWbdhpyhjbq+OPjlxJqC20hoZXo5DW8OUAlFwlnLuF3n8EjqEH4sosg6Z67+L/cxhU8JHjh
uZlrWD78IxDNgOUd+rubOPRr1bV4eKaNUZUW9YAYSTnJXUw3inri4RcgohTqkVV5f4joL89lzrfn
8/fvSS8K4UTMfqlscmySz7xzGLC33DVFky5IY0f76xoi6aDZOaUzL1zvP1qbtUIqcdp+GZEhQll5
JAW68IiQzRvVAXg/Jb8j5VtnfVbIsjR2F3YY14MJQAiv3WSZx/DDqaLuAgHGR+IgdbqDbqCtl780
Tzns6S88K+nDSVVGDddZLFbrNajZ3t1n+bk7P0KqGbgXE+nvYV1+3RYNAk64cw8hfsNhdIquEPkA
PUZvlN/q4qfG7DtMY8QDlDrEdLz5J6AJbFdF+m14Ml3+ZiJky3H1q9VwiJ6+2UOEpw7RpaTnbyKK
vkasKnuK2XF7WC5NB1Dzzgtt4bqD3qjHe497wkPZWJ4FYDSAhZ2Xb3ZpLcdN2vbm+RhzP6CiEV8B
/zQJRcO9G8ezxUKa9yAVgwDfG89LOlyGQFNLaz0bHP05Km8w0HZoROy9G262e6kIwffuMXYDnw19
Ap7WA02kd4jIzQ6oinuPQWpvl8vKcR8DXPqAEwTTcSpsernps4jv/cLDKm+n02AaIPENZzz+aNqD
FwHCxSVffnG73QH7nh1AgSOKercxbB1Yv0xs4vhsj7f2eDp4e6i9HlBaQJSCg1DOAUWNY972NG0U
zvs+kFlEj+KeC10Ft/AWsMViZohQfmMhC2kKSo/tVjnLQ/R0LVS9EbCzPgIy+c5dBCzcYLBsUpob
DLh+g20iIZHxtuJNjJ/PmgUf0c1BpRx9ex+WUTmUPh8k32CltqKSy86D2Q3oUXIt0hMoRXwW7KPo
K8LYXd1HcMOrAwcRdxcTjRfFe84IUmr74j9cqTGXSwsdsXy6ZBVQoW3RW0oG5J090GAudoD6WdBy
H97GBjW9RSitttR8elDOqD6wdLsR7bGzsy8NkDRtsoYZT92W5/ZagHQD42eDETpaJmhd1eZ/g4GN
v8eSUrbYtJwu/slshhztnBKnZvuO2fBc4ltXejdHAau8dNJm4cYc4L++uOv+28iBN0EYIOtvk2Y4
wWwOV9I9kq7or/dBpg7O+OptY0qt2SB5cXGUvnvMooshDNjv68Xx4dDjPXVo+9y7O/LBSj/ol7NV
8o5AXwMk21zmYXHp5KFaiRx81vSr4b+op2ghcvd1cPYwvzDAyfHitNK1PjrAfQu9yzDS1FriGc5y
xCXcSCcUCCNc66Nzt+kgdKd3xKJ9tFmVzfZssxfs6ZTKnH0XAwDncRDc7r0vf48wNuOXCvseaEIe
4EZQGlKoONWu4rw4nu7TfbjSatZbzTcnQLF5n9rig2Enj6uj1oPjmdqNztXZbGK54GxSHsmU95Ze
JT4t8d9is9nKEIL9leCMIgr+IZJuaSvIojZfQV8EsY8hIwd2UWzIFP+gN3+bE1muunIqStBeMpCI
t6+5XJgrh/zZXZayph/Tpv0RLAeaw4yJw6b8utgS4X6mgChPtRSjn/fY59uds42l28sqsVeuYrCU
Yipe/vKOaQepDy8sAhdmBgJKwtpjyOIgCD6kqUOHPW3Xrfy38Tt0xh/z3Om9/BusZDoFX9yUiRSh
pxi+nV+i34ooQVbiiBEo70GfLKS8SHcZ2zpcL1Jvs1j016NFaoeEU/FikTqPuZ/hb87QaPFmZroz
SvxOv/Anw9T5amCUZQUYh5F38A+cc9VPnXUhRm8vCwN+hRrFotIrTVKJSppxFbvOFpkSPIV4g/vN
hf7HpYz5YcshbvW4RPkwh7w/Z287X5nNKbA6w8l6sUDgUKzxFoU8Yz2Ie3g9oRwFfcqMW251swFR
lyiVjMGEPJYjzdW+I08jLe1qJvdmF3nAcEG/jK9YrHlvove081Q61id6Zxa2WQYLBRnOQpaz68SG
cBa4Knvn62s0kavqtx36ruV1gZUpFnQc8Kffn3SGQ9yYDlZPOoYPh+F8jpzj0bk7FRESkaSIWQEU
eSICYt1Hf8vgJOvLFn8LbmpTG4Q2dFh1hL0kVSDgKkOighDfnugQSZZKeqP6ISeWRIWgHPFsKxbn
l5YGLUcsNmO0xRhhx6jMjK8Le4w9WHhU7wgbH1ALEGDTMiGFNx9LvOs3K5V3taUJYZ9ssTYkKTgo
nr530nbXYV02CR0ZFhVfZlmJbPbucQgWvWzyDtARHjXYsPtB5IewItkYpbl7tRsRGDDYWdDq3QbS
t8Z+Sw9vbRFHWmR45Md6tUCBTMcaFxh8sL2DgPNuQ6nXZuyB8ft64h96rHSZX/tHqlvm39qqqZvg
sIAnQZrw91Tk/X6rSiMn/3aclYMzHNeL1wdTRwYl7qCawe1xQ07IbEM78VpcNkyCoUFDKzzG+uQ8
0sdPtxw/RuVEX4PazXrFDfgLberuizj9qpf/9T/+5//935/P/7X7ukS/Lut/nMssujBFk/+f/zJl
reWPq22pOhlNRSFP/C1xqu/r/FSUp3JCUTk4TfS46R+HQGc/4UVM+qD6uo3u5eMUVaSTSNwO/Nfs
CDNe1q0GRUiWPjp3JbsinQd4vvF1kE32YdY5DunLdq1+K37MToNLBBFLx3SK2X6g9eQrmM0aZj1x
7NzWxv6HFKj6fXL71xP4xz19K7+lNyPNsuaxnBSfDw0/P43qRaMLTDaUoKBz94CwfM0grsXTDm4r
q7MLc49Gb4a/0oZ9YFyiohHn4e+JhaP7Eu6lUTGvuwaMTcePXWh0c8U2wiMYat2se3j6N6YYKU6I
Qw+ardFj3fhqkqGJ7zPZvBGrEmUPTU13qOxFSwDsXZgELZ1qXvnAJcEghF3l2jYUtu1i9tIcAAGZ
vgVXgDz2tfKNBvjetpIJrc/o1szo1BMav447EkhKG2AZUgS3NSQTwQN3cJ6zD+Yg6McvCeVktjt1
v/SvVxvCtNy2en8XH035Vkd7rzXlXNBg9DYlEPNb/QPchLpNq3U+aexBlvNNsr4nsL+8V+Veoc97
RIdjpILw9erB8EX6Ay1PtD+S/2yTC2nYjL/xdd9pjOQPj17SFPe5VklA2QYMh21eRmtpxCwPUGeO
MbBs07HoG2I20KZ5DSP4sJ+2KVyFJM8YNR7IwGTJ1/GYpM+WBEgpZN4EJYkGC3b2NBjzgT7a4kqM
afJyVdv9CAb4yrwADSGVH+BPKPbUk76SNDVWtEM/0bxAy8i78wsUcpuZAkqGfEPqqz2WHkYqUWD1
77BkQU8s8FHanKBAOaL1XhjN87TC1FdkL7fSwEgzJcH5MeF8AhBf/uyEYwD7g53Sa9LCC2zhWr6h
87mqbL1b18wlEiEaw9MOMpBBVf5Qv/4+y/F+qC2gQkAZAKSlqX97qKWVP/a1WeaTGfYH69uA4ZYS
bUQ5TaYqZY4W/UUGp+HKaBUwMWzjHusoszo8WOEOBgGuTzCt/Cl4u7gLigikA/hr9aQLyLJiZqvw
h7qu2vqX+gdwV2AktQ1GF6jW/K5/q+f5lqR6o5ioPXAOIRzOKL046idoh2GC12TRDkglsZB12HQD
/Pa4yYznqmWrPeVENs3qMCVAS/NxpDpGqM5fAyDT9h4Dw0lQbsPWpLk4zE5Q+jaHdx7vi8zh5WPP
iPDLVTHNaPpQn1wWBhhfqISkA8MqeGJw+Z46p/l+ntMhOLl3Uyx+/qF4yurUqxcJ7vXertdMI6ak
/cJHiyZMO+ueonXm8RvwX80vXvaVnG29sttRI7WL0Bi1YE+Ori4Y2xszsiCua+CnVZ+t+IAyg5PU
ipNPU7f1sGjMYEgIiikki85lXDzFcWF2dqgt8KTEifsnnbZMu3sEF8KLxrIN8L6EAAfj1MIUYy1R
pIYHbJ9vBa8xeBcM1XbkjCToHISBVwgoGPbF1p5Zc2JrZhLjc18ns9gUzSj5aTrl39TOPx/yt3r6
s3rtQP/nISv2tXMJyATIZ9U13ILoDS6k7jUw4bBpLfOf5OunM3+rqp4f16Za7nblRJJhwNcFfS24
GLTKeqdQ8kISJ44egyQ0u6cfiujfS4+/tuU/JPtbjfWR6Cf0LTdduY052I+9B0cSkCqMi0DFtWdO
qDODEwJyu58GXbRv1WR5cokCQm8STg3IEnJd/lH3LOusShpKC0V/FhohIXV25reXIDevi7UWPePG
4PLV3CG8Fh2mdWB+MuoF9mlfWdPqeFmXO8q+P5h6/VvZ94+Lkg1V/7io66l5ex2OST5pAjBP9ITQ
M58OIOli3wOcp/OM9j2zn8JIX22txctVZrvwvDwviyGYDwmYgcB+dimLZ2D3FXbj5NC/uSdF9XTa
F9l4WczAyOo9pmACR81IG9Tj1g8W9N/cxX+uq/HNXTzuW02wv8x8UpE2wJNVUag3jmcX1HVMH5bR
TXwSvtYH4G5Ym6tXrRNX9+5OV0OpEqmS0ynoRcSjlcHp3y1881/cWTobGBWgfaTdpIfq9yVOWklu
KLtHPgEDlQk7i6QDWf3PBuuzrPo1CQ2S2YCa0zOXEApsjEF+EEppM+T8aNtLs2mDbVWDADBKDgI/
hxhFNX64SNrVuIpvbqwFqFgLxCRd0fnX71d5KDPNetzOCALtnsY7CJCZ9HYgs+k6hRGNBuQzGvIG
y97RPUGRd+DzeXxc0fV74oNmjfi4Agf3uFLXZencvtK9yL4ao3ZEgz31TMlV+qA3G38wzIKr4ihT
ebymBbnj98eN6dijaM2raWturJvvw1jnT8ylTpoeDq1brxhbc/lrZ1UkAE8+xRUGkFK0P+7LX0fJ
nLQo49cAUgH/sTmEGu3SrY7uHl0pFtLagh/oZPyV7hOXzQF5H0mMu1stqo4Rt95He8h41GA3Makf
xQzh87VhMAHtW/H57Omfj63++dyan5I17gRzHwwPDQjcCmyzzEXIFA3ohmRNbpPTKJscJ9kkHUm+
Z0nUp3dKDEEjSLunbhHXU/Xo1NN7kISpOLv3AM6Z+Brfxo9pMT0Oj+N9fBhLvvv2YN+/hU2/DMy+
MdRjwo1hCZJHbKiiCtJeFbw8lZ22n7ZH5Zy0CORwMj0CpA7JiJyBKywuTjQlLbI/pCHW6Upba2tl
DbxCwz9Dnf6LDypXhBU1GyIZcFrykrvxjsblfXwcpjIN2tdD+g6/dEKVVyg5D6/QLPKchmd4hCw/
/QJSHGY1Egh8hWILaibJv2S62Q/RomZKS/U3yf2mwsp9fr3kbST3Qmhf08QOYn5n193BV63Pmj2L
yFAeRq8g/9hX+g8ECEhlZVoMn4pDR3tY9e98vgXyYKIgfPoPPwkK/9mTPE5X34Tg/g5//RNbIb93
GVwGaZQNjoM7Xsy19wqUgGprsPelV3Py9UALrv7dR11yqA7kVowVqHBkS974/yYQV7vllypHDPqN
QWNg4qJrkeU2R01K3haHdEVoaGPrqWItqy0WTiR5CKrdFtUL3EhKCd7Jkc4jnzv/OcbAgy3pc8BR
++9D7dacBxLc7v8j7byaGsfCdf2LVKUs+VbZGbCBhhsXUVayomVZv34/i6mzZzC98cUZuhmabix5
aYUvvAGdbCriKzwgmPeiBR1/kBcUXGmyQi+M3VK9sb0U375tskyW3Rwb7mWDQWQXAYHinybWggxj
a1JqBjewmycIdt6W64ntd8uRA2Mp/iRioXW33FHKGAT8XNTvy3W7qW7bdcO0RipB/GG4rzfmY6y6
/b0VT83X/iN/7u4rSpaD29yXm2JTbtBLn9tzc95/vXAOKY4WgI1PBv9af82fxW9r2LYS8iuOoc4R
BpYjoXRFEKZSUGF7oDWpYwWPbK7A0bdznDumZfT7Jg8g9m+zEC1IILIKUsnaRVSjW6eDPaILs20C
YtJQitQwnSKVzocdqnBTEh8ZzhnCE4IXIpxMAWi/ioxMIkWTfMnXvjIzY2WTnYnMTgBgdJIb0fXG
/LR51J/i+yKk4eq88fDcG4pltK0Ws3uq2lTm/8EIaI7tig/SHh9XRleo5bu30Glo4JOdkdWtKHA+
iZolRpkewiFkW1kgxuscJevNKZoQbO5W1pPxpD2Vj8WjhrVaGSlXMKyX6PyvyAOo+P8O2EUslsad
3B9GBoziDfcucA2i2j94IluCEcYHOlTR6LBGnJQeKclRRFtKdO+Qofnqgwkgg01bR3TTBpLYr2Zz
Fb3p3g0D87RYre4TzvWYYA4QBYeEf3TYPyMkcQj+BA9BkCDE0F2bDj9mA0hp0j7MLlDVh6x7cZra
o1THqlJu84Xulx/9q/qEyfl0d2ffsfteKyIoP0MMcTkLoKKCwMEPDGV7QuWwQlqYw3vQ6OGlG5Mm
cbWy6R5ceWc/o9jvlxJxxH8CRqPRqjg15XKLq9rCOqOi7p5ftMeqpRangD6onP1LWjja4JiPPZC5
x9+vL8KQ75v998tf5KZ5Pxnro87lS+Sxg/q+Ic6j14rv4u/XuTqkF/mRPcqVrY5cSJob612Yr4F0
0ymkdXXlALsUC2Mh8JbA9MPoBr2Ieu73ES3Koa6Gc1pujXm+sRm/g3O62/+B3S26qLF7olr41jwg
/RQm2+SpW1bP1Yy5jtcnloz4IKaY4HTilxJooPIDc3V8Ne+0kzjxr4zKzyjx+71eFDvbDuefnbjX
w/a4jO9RPLrFfM/f38ZBcnCOV4ZGFZvmj6cNUZqxMRiZSwkFycrt9FjFJZsqEc6m/gTbnNzpzyPE
G1QEW6dfx8/Yva3zefOwg+nIdyD47d1T4jQzqoNXQLKKiCV+uaFLcb3quLO6uOCG6OOBsXtLt9Jm
v23eDRr86GL59TTbCVuufFXcnLbylUn5l7VnQGZVEa80WexfMfx/1l45OWXHWG7rbbWlBqiuuzC+
mk79/Rr4gFDMZjpeZlO6keUwjst6Kz/3NwAq8pzD+9qD/csqNqiLyRZyG7CzJheHpaGnvc2GVW/H
t/2Ttto/Ynje3I/vV2brzzOZorxuQv4SApxUWL+vLOWEWJrVFfVWW2sU3bYy5fT93WlKMnVYWt7v
V/v7e/rfi10O3OGspV0u5RhmYReOBuaU6s5deWVF/PXp/PuOjIu6ojyWdrqzuIgcFndKpOF5dm2H
/4pULuY4Wr0ybAeoXBMQ2t9HDSsHe19Ve3EwZy8SeLETmqXppp9nhFHTiZ8tFbji7kc+Pzy8DD50
hGmEMxoFSunJXCkc3Tc7nxAC6Ovw9PsYa395ohDdkd5mT9AV86sZ858V0KtIBNaS1GwBANcP+fvh
3QrwmkDmdDm8Fh9aRRxVzUcBBqBJvbIBOoH2wG1DfaWTTj8zI5y5FvwZPzIQm/WIwqnMQU8h/yvU
+e9dIUmV21KdbvOEPqO13r+DoN4kzwleQUaUS7cjPd5sjdLr/g9pr/mRPSNOn/kIkk0UtxamDiSj
yObjHIlO2d45YX2FWRH+I1QNE4w2AgskHQ5XME1KN/ujsPqpFmDSgEEegniPNt69aHh6kxsLZBV9
j2tSMl+n0LdZcfEeL5Zs3Y/VuO+rlHYrnlT+hB5z4m6Pd7vRTeAbL6rAmh/Ru8J44m6/RoVTHtDT
IyR3Dt30iMOBN5nznDBv3FmEuvuRBNxYHT6xMGgk/9g7EyRhQ4AjtwOlXU1Cm20trdTpbgPJFrO+
OJTAlOAfcHDxlTgsK2EPXUe58EUGfaq4RTAcvbMxre5xkJac5i2mqDK68Sr2/PM8nSOEy8i269zP
NrudO6TAVx/fkzegyUNoP7cPVSg9KffZ5sou9BXrXYwcp7uBFCAC2KpuiY3jP7Oj3mE6YKrKftsF
smuBqRkd8yF2/oyPWN7RDiFofRXqnmHvu3CKmSRkPAWdEV9t3dOjfY2tpvw4VW2F3gSkPagcLKLJ
xSZi7RWrGya1tOFOZHjlEY5DE/S/EDHD6rp3zAWKmh3W6s/0+YbTlRjixxF6cfWL7UWyJ6dDl1bS
BlUGADEDQA78UwsRORrAAI9XtmXF+LExc0EcFwz2MqEAdin5vKdta9tFP9kIOJMArRVAq86gf8XH
yRcpB0I9vsis/0k9Xl9RwCO5fgXxs51O7z5C/lssFqYDAwNkrMg50JJwRxfs39GT/ywWq8XqfvNS
Of7iEUiCgOVuSdlFFvMKH2PiNFPwW19Y56Mv+us2IF1RrPzn4xXQHun8Gsge2Iq7u7cbAUhsfFy3
gEOKZKeD8wGY616gpvB574Dn0BkTPO2UjyygqPnVUxN1J9EAEy0wQbQWAKfk1XaP1+qFPzIOW5WZ
tQb0HeTKiGC/T2pJlk6FcTDsDTpwLnFnZERlaLkZrqoYAwEwSN2tgG9tMiy1fz8ELimpBuLGXNuY
IOmhEQR9FYT+s6DSbAA2UKv2Bm50CKZtxiJybRaOsK/6/Vo/i7cX17rc9vRewvWRax2p88SRiW6E
SR8VkWQmi8DR0HcOk7Cn8nfysN5yJzw1VcAwZrkvvxrba2HGz+Xz/c1fZAtKrskt3g32hmGnjmmS
+b4k3rWrKD8XzffLXAT60jASaKZcBp7Dg8VMxjXVAx709rRCXxRQVEOT6BpjXxNr//tW+f2ql1ul
oaFHZyuMNvwFUPzv9swODws1fM69bKZEYD844HF68PFIA1AoOjXtVEAfwT2DZYHRgknr71NAnfzl
rsji4V4KMWcQHhdz/TCOnamXe2PjASmSnOezrzLlBakAJWAOfEFhen593m4DwFFpEPvAkJgjey+c
imINCzoIwEoLahbQ4u0xDNhVYqDjU9BbojYIx8flb1q4SmwcU6D97AMU7OgFC1wXfX1AtBAE7gCU
OhTtbkLnxgEGvECmYjH4X1vTKVj4q9E33NXTCgLB4iZM3FDUtNGwDFvvpg0AEOcObSXnRnT7H7Pp
0yMYVdCwMMue2Lvuv7C0mwiFBoBPwGyl6VeD2QFiBEYKvNnRefBuN/ebGU3/T+82oscuIK2f759Q
cuaAnQQC9I/nEQzyLQ+E8PzdAwEIhG0yFTgCCCrsvqJQ9fAOt+Ic0trkD433z7YMtQs08fLsL8Ff
Lsfgjzf3Im/j7h1+CVyUHglE42f07l2JqzXxDC9mHkYRRG9EveQ9ysWpVBjynrjOOmytTUZTMllV
i/wpvgUiXTvlfYenKDXNe22JLrGLnst9EraLw2z/XK+7O+lTf9zgTog92wRo3xLxweTx90l4yQ4V
e56qcVLJhgxT1jYv1mOsjmPb7rUDQYQ9QzsmisOcwhfeTEz8IxX4/8/rXazELi+qvJ2YB1BNWGH4
JlyBfWCw5DQ/J7i/mnT85Tz59v4uUjX9fFCawuB61ZR45BYwUeHK0wmV6g5ijeje1PfVvA1OgUqL
Ntkc7svHnSvP03vCQHt1ft3dGVcih5+Fme9jbol7/u85cziO9lgyJ8rPcW0tUCHnDBigRT5Ij8cP
LQCaM9Onk7v6g8nRd8LfWXrQN9ZtuSWWOqF3Cqy6Doawus1oqgK9fj0+to8nyxk3Vx7XX04FfCaw
O8FfSoidXJTFUONQarkZDtQlhu3xGdOv5+IeFetwcteBQfX62+YZWM0a4Et39K6CCf769IhsmZts
4CRn30fKYFkZqVUftvFDslL95Lmaw5BZmfSSfn+jX83Sy3VqCp9SAg80F75Ssf88E3jx1qSJ5Xxb
r7rNPzSgLVjRf+rDH0RpjyGsg4+73Z8TjSoJOPHVGpj8l70CRrgtQg9VV/Ay/v5uC0U9d8dUSlkb
+ykQ2IY+eR+cZyjQhcjhApJDLoe8ZL840DcHBxgOgTbdgUkafXbGCbEa1ejDFIDXVHrjJJk3B6e9
B5LSz4fHdG08Ak+gP7PzzKk51af6jXljQ12NfQRyZ5Y7zJKptDTXNWwGKaTkNNXCZGrwW10ni1Mg
cNTGDBVtsCUIrYEtLQO8kh5p7jn5ErboTU07DpQuEGppanl7aiFS8PuDUkQccvGggG/iGCmL3Mf6
Cqz+86BQMDjERznLwEFO1vUjCNnP8i5GaimH6tNFnY+yDpYO12At1y57kdtoNj4u9ZnLmrMqMNbN
ukWga8KQHYPBtyn8q+ztzcfvb/ZSrkTszprI4Uj/v0r+F1GiutPaGMFjOryERmNwPnjdvLhDea+b
WtB+HG3VR71PmOhXD8IpIIEdUb6PH4fnKqQmQdperxUqv/q18PWvw2GCK8S1EFuTywKqZXatVqp6
usVDzy+WJDV0JN3jLcpugYJcGlyLWecBv6GZH9+ChDoFNtTAwTdLoryXwjvMhsGhPyQxZ34fNA6v
v0wRvHZwQUTeTkhbfF9HdmHtT8P+nIHGQZ5spgWn0IpozNxUS8nrg5Kd5Lhsl4kPnWuW3tBj9fu5
fJPc5HeUWM9P+VqL1KdiaT0Wy9gHJ3BPMtmv2zv7Rb5vUKtxKuDcqJWthimYheUh0lbmDQDz5S6w
ZuU7CBV5AQB7rt+miyawpv09KukaqtYKQv24+zpoHAKxhQS90SNy4slMc+238/RMF/EYyX42IyMA
4nvEC4xWt/WEY99t87GfTa4cRVR4f44Vyh+4pqNMYFhUNb+PlaIVeLCe6mwrRTQUZ3FLyKhCaZWI
PwW1VejXjZDTSemRwIPv+56TmJHV3qFq6GaUvmb5TJ3r0d4HGjlVZxI85gMgDh2ROJ1oe+dnnr6C
OwyHVyjzYXvL1ERmijTDoJ2Ofvu0Av5hQBvTpxZSd3suSIcaCTw8nNwYVpAVAoVAMS+dtx/y/SRQ
8UaIMGz7eokEsiGn+Ex6RWlW9lH9Dw5PxuKwBQt1AIUmQSplG60F8QzrUZrme08HDgYLHips4sDt
OXlkxGfgPRCDyQE6v4K3eF6f6WP2M9SA8Bif7QDZePtoeCg3xn1rO/mDAgIDqX/x2ddcE4KZCkYP
WjhVS3WOFe+tPJcfC9hJIDegl6GPHjXPfdiFzX3CxjnctzC9eOgnsBQd+UUR0IMJ97e7O7rNahQj
t5Y8oqji7e7SqwrXf1kktIaI+Cac6wKd8/3By7nZZEiDpNv+TZ3pYe3D959N6Eh1C5F662EP9UiL
BJUhDjoyoM/KS6d2SFkjyFansF1CIRTljAietCuwGII8FAfMWlcOEeUCpbALQTM4uxm1O/qwZx8t
QOeNBnS4B2MpSLwACYAG8ODd9ObI5BLigcWq8EsQPeCRqWJVwW6auVVkepn/QdWSvFjwWuFSw9LA
OpcDDdPiYAIgeXB3JEqZn4E/Bu0XxGQqon27C2qeL1r0ZNOJ2/lU6hcJuTWuDj66gc7ozxTyG82V
g4Hfp0WxUDkdqzmNR/DDMUnEmX42Jb/KabcpVCmLnNxw67k46mhS8cPpDIdbtrMdkC+awMuUXS6B
KlcxGrSBvU/x7c+NULZ7FyyoQ8i8cGkb8/sU5ffXNkHjb4+XspRq0M7BJG1yEde3x2NSovlOH+kN
4y+nJ60cWXv2l3CnUHksGKMWVuXgacHrXRcBWGbyJ6EyE8IGRw+lnBc6b1MgwlEX7KfkU3CYUkQF
qfpQBRpQBZCm9pX6z+TafV/EQLsCoeWUOt7WXAq9AZny2Yl9g6v7n1CwnAqRQAlkp8y8TENxM0IW
YBdiJwIbU/axn/ENp1ugUBqg1huY4LJ2N7tIrGsct3zxuQ160pwDrZQK+Awz8A8KfNScgWqZ0F8z
NogYuU2h5yiIgFSY/Wya3egBgohT7JedT7a6UPNNtjzR5a8ARfx+hhni8VxEOYbxZRWm2vTf1Yu0
MRu0JJXPeUpaxpHqGNNJ1JPjliuU+7++w6528A6iFEbdD3UGjwYmu+YgJAKMcKDqi1hWwHbqIFgc
SMud81LNOHJYBSJdpw5YwTKVPA1EfLKRkX+8hlX42WS1kUb8z3u4yB0MexIP+b5It5azIyEHjg0f
SHdf0RGbHlmdg1tCZT9yJgigBHWCM2j+axPqL1Xy73dxsc/pu4b2QsJd2PdGgI4V1VjkY3jEAuaE
34h/MzofpC7g/m2htpG7BlzV+MoD1cSb/e2BXsQkTdMYVmzxQEUoL5QgOFoB5r8ywTmhdgxHG2A3
xU5UuXj9gNQfXPjYwcF9V2/ZO3lMTfj++yz7mkU/boqOF61fzv6JfjE2uywrqzSLxSw7ExLxdGaF
c4vqjcAQOTFqGASW1D+7MAvOXyf87zeAccFfhsWED6CJRirijhdhdXs2D5MyTtF4ZoHjbcTu/08F
7KtyvjpjpIFgkRKcmOWiwn3iaw1dW6Fhu/uMow5+eTwHSA9HAIOdhen2Uzp3kU5Yijrreu+iyusJ
NQcAvFTCRSlMwDU/UGcR6E8aJU4Wocvvs6woAsJNf3t7RBlo9GFr97BR5eAfuqgojUMfcYHVg+ce
XCU8zKsoCwUhH8cgKhniYw+X/eMNKtxq9XLPTtoJdg+fNTe/E3xXUUUXFBLomey8Z3Zjy4HJGFPY
PXB8lIEK+kL1aBwFdpBGAxg9H6Na+LGYZ339X7xaTgsvZZLgx8zmo7jnoCBNm4QaqFCDv8XXwLu/
36BGwoEs2Cq/P7afiHNWNnuS2Jps02SNf48d0Co/J3mnJVskidBWeIhNZ//Ow9icKQx6GoOM4Xzr
juGBPQg/Lviyn/nELW/625iapG9T+D1cSQz/VlGnR0o9VUT9GBiIk+U/iSGWcMoAtCbZotTy9PxJ
W8avyKDZAHk8FnLlbrep70FCo3ogA+Qyns83e8SdMWJx5G2Dxkzl9YBN1eD4qj39PmL6X0q9Ilkl
ndMwT0SW7vvNgSUfra7pE7Dkyer4cM6REnZSYo/EqYh308Xu9vhyumvZuDEgOwTHP/mjusaVPKEs
qxKEr3GUekMZPM0jq4aKPLq30Ny1jF2hQEHgPkVGYmEjxbGL4u5KtvfVybrYJ4CAgT2kSqiYqPx/
v/tG7urRGOT9FuV3stCXE8jSFD66I78liqf/aden1/0SHoEOr/8alYAKCC//7fK4I8u0ib/8ftmp
LjYJ1N7MNjFKdWMvrXVVOqfztAkmQGwDi2wlpsYLtnuO+RggtdedkLruaNwPQuw60kgmTndygox3
fUb4SaCt3XZVAz8fiVB1MsSSr49KZKvhQFJIyWVHE+b80hQBBuNQgLJ54ZrGIqv/COXZwsdWKZ+n
dHrvCjef72CK1/2tClhQcswp/+d0MxF+zlgb7mChQp3PDc5oIoeDf1geSw/G2OArKDzipONkryz/
1j0SQ8/zj/Ocp9mF8hyYKmg3Aq55B2c+PKGWNbP7oAJM+3ja4CoiuwlMHoIheOy2gwKx+EfGC9Dw
mf1YDQxGXE0zwoIM0gWMSNOVsSNydrg50kHqqwCQtrnah01gPqdTY8us0a8UTb5wMD8eHMeK6E4b
JsiP7/PGtlHylHaxujGIUwg0C/ADbguvcMD0yd3jAiD7k3yNAmLVua/NuiMewUBycM5Hjy0E7xM5
jozjqqjuzgB542kC+q9bq5C30cepXVZsA2AtDbR9JGMWgUK2Ns8I4+t5q3mVFuzrF5b0rr85FctG
33TIkEtXyg0/Abpidv77Jr8Af//ZdzAEPNVHU1I2fQDvRscT5cV82b/BXCg+zBttFS/6z8NL/KQv
NB4qaLbx5O6vpHMTcVL/HGm6SPSRuBf5YkemFJOZ2slWNuO6fohHp5RWytGtEodOe0ZGb3oKTIRz
1Ov+bozU6uYMgr2N3Ry4sH1rq/MacCeKiBTVHrHDheEAsd+ZBCNpVIITGnaA2CyjOF8OEULzQxXF
eWjuI0P19RMljFnCRNVDTQ91KWrItF6QZ5dM8HJeDPeq8kzJE8Zq2yNcBtNR4dES9qGOdXs4h3oT
3jOZTRgSmQdAwbAXZT2LraWZb8+di/pqfJN+1m9sgEge9rPJgy474z3mEv2dFk9PX74QVFWUK7v2
T1Te16P9d1QvkpFJ1hVHOzMUHGb8kZOZ/BPO8IB1IDZsHmRkqMaHJ3vaPWg0THR3MrjtYWmjGHhN
uPjnAcKtgKwABY7pE5LQF8F0kst6dTBMZYM3J1vs+RMztkp6aYyHhtBB8zXAAyffejzfq/5JCyTV
37/ZKT6QOE26597f6+FEXQ96cOrJ8azFmfhJ9u35PvdMWtyQaiG0w9u9L/XI7AC+7mh603pIAWz/
fhb+rOBevJWLqDPeddpESVkw+yliVMuecljr0gujdgv708X08rYBXn9/bZH8H2Oos1y1icWedLkd
HY5DmwyKsrHQXATiHePQ6oGbOkKVva2YnftIwUMWQ0NE408+trBy6imUF8jiM5+YwYYe+z4hWrwp
NrbsnDq27UDWoxEjsixUQCVX3pCFSTnFsaWBfdmEoxokp6BFoWsIfx/Hv6555Mj/39v5KgH8Z+NJ
tKGoB+ApmwE9SMDuFCpstOADqZm2+2Vs/0nTu51BRH18GDoNrQz03/v2FloLK9N06Pd4huGnrdfA
1u7dI+BgKQQfnLnEJpisYp1Nd4nZc/RKCl+U0PqnYpiZ8rzEc+8gLVTtTZFvW3s9qQhbcM8KRxhI
9lSjOmJCosIC1DuO3tjh/BPty8Cu/FQNtDRkXBr8X6gvZXNj4mLkiWuTps0kuE412sK3DTIL8qqr
b3aJp1dr3ZgSPu6JIOunkx2pCT/oAVDDeP5UeuLkQinwrStvDbhBhtt0zPsrMe9PcMjXrP13tC+C
ED3epx3IVmWTPeTvZeuM290if8huqPTiDnQl4voJWBBX06nMmdjMasqlKvPBltMUq2RlszsDdiyo
9bd+XOBoi/8u7hTeXvaSuf2Cs5VGE98WAU86CczUO+y88i17rzsX4+WT5BpAOficIfjr7HsvqT2A
fto1OMvPLPvifi/i2wpNB/0Uc7/NNiUM2zkjeyWMc8jwvcdmZNW4I/gDnrlUdhtnMropcpOlqxO6
EFMOeP85MUUemfWDXFgAu+T31fIz1/26Q8A9hJIM6GUjHoS5um/3nbJpMb/UXGjhYnbv8AvA7tUt
qUWSO8L/SX3zPbmBDtl/HJDvyrzB8NTRO0L477zf7+knYO7ini429bYUWGmjVTa4JgMpRK74BItw
9NrUmyDUgl3vH73Au9ctan/g2V6b1D9LNBc3cLEVG3aWT04TbkChAWELwGUD7QJ12xf1ZUSdiYQV
wSXFMTB5nGARjd2rU5IHJ14LcozOABXE3jU4EUfvcLiy5P6PSfXvI7uomeBta42ZzN1Ztbc7ebBb
28LbgXCV/Fx32bUMG6V2R7KDUooklJ5qr4A/God7jC7At8X0XHAj9ntwnK2b1b56vvIErR91uosB
vJj3zXAaMqPlFuHg7uGc54GN02Bz28urRFrVyAniUNNGBphLZIHhHIEqMnz8tJh/yt63QKhkRLWe
CrwYFQYq8I2nIRo2+lgvS3h5qKEELAGlo9xrqDQmXreDouCeR6dh1Ssu2ADrGYhrVa1i866rVkO1
wmdL5l6ah7qdSlmEpVqiLTT1dlffmrtlVq1T7XYEeWBydyFqAhhwIZYNvAzqKhJ7aAnas+O4mJDm
nabs0gPhw+TaehRT6zJiVfR/H+5FxHoszcLcT1iPCrkBxS3oDZT1WxFb7YawN0Lhyn5cw0fAkPqE
Y4wSYruIx/xw8tOTn9s+tq6YgO1PbnGtLfazWnfxWC8Cv7hUzcGWuLkOIxn6GXR+EA1hgYxiTagI
GKCFT8RVBsSBGYUdPM1I5neumnqnk1tBPOMhqh5h4YhEIf48R6xwXXVHjIWdBtawQVxGVer/vqGI
AOa3Mb0IcBq9qoq25bbLz2ROUkwtYbdIVxXQ32sdYIpzv19Mvai3VKaeaWrBxXak47B7xyhXFzt5
tstDRi1Hz5MY4Oy3uTOgOvowvo2xr2EGQO+Q4cE1WY2U3i/6IEX0HrWdqCoDTLJLNFWolvUiSQc7
nPgZVXd6RogW1X7P+YAGXumfSCIRcqep2886CmLQ795UaARIcKQ+8Gdz7x4RQXg3IaAi+caZUgYV
1wSgS5kQbyLLk+kPKauO0icLUpkK7feJWDdK4Xe4fsVoJWBgb5T+7rDQUAodwuzEPUbJKRKmnLgB
Yihdh0SGhuIrCTY6wU6Kkn2kxhj3YXXtpSr9VNKq20GbHdRlPYnwdTtD4CXwhexrLeM2JH8FYw/C
XjEoMmCh6iSjL2meAuALjScqsDECVUR2jvbQbieJm2FGL0VKGmralc3s74H5v0vyK9P9T0A5DEVq
4NerbECDbdFnMhuniOJ7K3PsDbJY1aqZHV/Vx+SPfPf7vP2JQvtab5gT27JoGFxC2c+jpgxl2iib
wmZb9Iye9eOiNyS/s5Sq2m1MTLzwOPKqa0fgF9jq55r599IXawarH7vKG7FmDDJYP22mHY2Udx15
MJzXuGjnWyqBVzgwuy1XFdD2MNc5S1yCaoPOaDpNJ2E5cXF+JX0YJsEkCVJ66LZ/VoLEEEGQVKPX
4iFk0dWclg6RLB5CFpTUg6+rnk3xX/WoRRaNV4KJk5476v2tg63TXnb7RJT5Kvraias87WAAodF+
RBcaZ3Yqv5iHFZwlKDaatArkK2ew8n9Miv8dn0tmmqylKgaFnHDMzmR0kfBQcrdRvQq7ujEwOr82
vaPhZfTrJ644uihyAZttI8nCqDkwWkx2pqXBKgskipmQCYHpqC522Zx/pTzVsyjlpQC1URoa3WHv
A3TpVO9kezUxP+8V19bezRBaIy7h3/gA89hLJ6abtK5+dtmWxbfRsdiWsmsOhJi4S/qVJmJQgpqY
MgFgnW3/XmMwmbls3YTRwC9T2WEcMXPTDqFlBBYd2dFHqEv1pHw27JeH46KR13KzVCXxdRLPrd3q
RCsN9TVzjjOjJd2Yu3VrR5y/2JzktnvqcNHwa0D8NR5aYWJOz/asB+6AFRt6OJZLik20pOpuqZK+
XzlTEVL6657878O6SFIOsaY3ul6peKWanp1/HrPIKpay9Fz0S6mG6d0fvFNBnD2iFCKbgWbsfCsB
gLkrQqtCrmYS6ON9aoVF71m7aa456ilzeo0yIjtp18x0fh5kOopncSDB85cDbaGOL5PDbTI/BMpw
c25uSK2lzD22H927VYhiLJiC/SqJrAhlHMrxFt2bY+PiBUFHcNwmkcFOi908vTlyByOgDCu2+BhB
5LsJKqkJwLZAddF+Gjw2/ePKUO/6voJ3Z7pxpKFtCAk+ek33ubNJon6dRPkbuPJVUYDQaZ5i8dLH
kOJ6yH2fRqDV41RUf2sSeWDQd8zbgStIQiz7eNu9J8h7nJZad8sKfJLpVrr9zeCJn8nmyj4UX/T8
oyIFTNw88UrOzgQGQWkomXPe3ZH9dCZYBxxvleZJLjdau0Smiu/tNT8GoweCRguVdtl30WE3VbWg
0Jbl+FLE6+oQpBjjxoHcLzTESylVNyuN7mm7PDcrrKfH/s+eTlKKGdGN0kXn9qHWZ312V53+YHis
KKt9/GCrS1OZZqVKrhjVSFX1s6M9l5Vo0ofF+KIpq8y41RbNfj6qN1rztIs5FKO43GT6zG4f8j05
eTTspv0k6vjRw+ZgPHCHY+Lj0NUPNyebUzhh1Ti8BIPHQ2ZpFEzvj7hfHNBA3k136nLchWYxi3FI
S5wTakjEwvV8rNdSvT5qYQXjD9CYGRh9aHTRRF+k8qYsfe5h7KaqPbfyBZFvqc8sJIL6xTmfHicu
RmHWGMRFlCZhw7QqFqWyHvqZrN/mh2c9WUrSPT9+ZIn3M7WYMbyTGOJuvJL6UFamAz8zibizpAqP
/avRLttEmCeu2crkyR97n7kSsv4S+JczaNp92Fuf5uSPLITN26XSTccUOSN1eWiXQ7xKu1suqVl3
R/3W7l9beATtQ9wFVRe18JaLqO7wkJpyQ7wSb4aBos8wQfZ7EjED+E58np6AsNR+h8PGGKr7SCuW
HWVXVESTADeoHj/qPiCiMPulZgeVhvZQYwcGhqQduT3Ozt6InXnn1vgFgB+qb5oUvYzbxF4W8fPx
tCqGm7ak9j3rk9tJ/OdovfX2fGc8JPRR1BO1cWndFCuZEnymT3OK6ZUn0TzA88F0DUKS1pVK10At
12CzdOugNdZH4i24kUNEymCBnAYuBYkDIR8wMi3lYr8tAnMMdN091hGHVtzd9h+Ug+suMiQsh6JW
mqnSbJ9HxiHsgQLKUWH4EqaaW+VTRWb0OMM+PsXd8hBm5EsHn1JSfvYoGlf1nIOQU1Pt/7RopXKg
NpRi/TMeCTBG6ap0QXL05S6SgX4gJGdHMiWuBkp17JpUJcxgLGYvmhkoeYTlcNmH3Owkn0kG9sbA
tJql3kY7bdFrM5VSmcXxH1T5tMLQgU1GDvo4GG2v1d2sm8qkwGZgydFheJEm+Cx2h40EmoLL1K6s
Os3o6nlwKh07e45hl9NrSu72x4VOeNtSpQtOx9DsZgfJR79n8PZtUEuzwyF2jDEqx1WfTg/pNFdn
WGntR1cBAXr4tLPAHgLKuPHRNRBQUSyHBuZDgUtpLSKFI8atqBKjBX3wcwhE2KccxK89ZqTAuEzH
Tu+KbrpTXIni8Oigc1p7Fm4tKKj33h5TrCqSbK9JorqZWWPY8cVu2pRhl0do6O8756QEacq2JK7A
z/I4msa1kfJme+49noJKgJuH7SnQCFYVlniYvMnoemp+rfkt+CqNGAnz+ICr7evgjHjwia99PfFV
djotyCf+Pl9ZaLYrOHAc3ps/A+tR8S3dgwlR0DSwfSqINVVZVgqZVOPbifi8t4L84O0U56g51eg1
uI7DgYEvTL0AXSKm9cRXaYljtoMSCkETQwNGcPAPlivaDvhuxCLkHpGhohOPryvxwOoECA0FSHg3
qGmfZ4dTlKrzcvROZRRzXCaBXGGFObVNYvwAjWs96gDTKE4JylSfSuWimMCyfdxnYVvN8nN4SoIW
Ian85EPqgF+6E+wO5m5EpYLBkKnf04iugn5ZiNKKU8KAS9PIyDkCQR3hkAvkTvZUaqscUdsdC+a9
X7EU5rv5eM/ibG8qOrE9ck/dnRroRVDTc8Fd6k5ofPXuZ4mzBig61gBKq158g4NwN6NCID2bN8Yr
sZRWPVXgpdYp7xyRYjQyYyijPvO5M4P0fH9mtqEcBkMbUjE6h3101wbA6JpnxOAteTqet2MJNG7c
JGe/gYrZTHWUs2q/IRo7utbtAMwG6R1/cqt91tvj1qDsj/bhmznPgoPPi5QBnw4+wvJQa40HFrkB
ZGeCDLj2MKxUuCn5PDboP8/rNQ1TzMEtSTQxupl2N0H8mH4weDZrtqPYR4foCJzl2RQDJprnxhi2
dKMyjIWjkqFeUvSgAmncs3OYbWQnTmkvRypHyf8Qdl7NbVvdGv5FmEEvt+isIkX1G4xk2eggevv1
54Gvcvxl4hnHURyZIoGNvdd62/Ko2waW8PA6To/aPcgIbsQ+zXjk2kapQxhd/M4O2LQPK1ZKZKJY
J9nfefgd1WBPpgqQP3h6HydKAqSRn2SPClCfG/8lHrX1M5delc5Xh2DhVCPZq3ErzEiQTZUnJpt5
uWDzw9GJCJRczsjOf0DWAIA064uWB0b0vUg/tOJlnvH6rnt5lm2j+FF2EBFiZHeYtXOJ3CIB5SaN
kyRJfyk4lQ3e+o/m6U9L/7BayRBpNE/SYINuya2dUAeMjoGXb3T00k1ST688cEVKGQV5oeFUlt9v
l94eKufOJPHWtQSv6dyI2GySOVGCMgC32AmNnT9INxUKilYfhmrygWD/u+38rXH9r7f/B/5KsSxN
sLe/376FMnhy294rIroUr0Tpg2k8Yqt22PUqIAvBJjYZwZrqpIrLOpiIuH0cvkwSt/8KfW4/+b/e
2R/A7NCUgyZpvDMxYtQopIrbA8yazsbWRDa9FxiUhCp1++WkiVtjHv3dJi+oFlQnQfTA78Rd/e2d
/a+wdGvVNXL+SCUASf8Nnf0TJDDSUbNS3lnCCYQQFA3VW/dZfYsvxZPJiNJiGxlm/rJkNFXDh/VF
7p7ypaNAJZieYKkvLubIRJHYzogsPEl79QFPU0Tcdv+Y/2DvPBFfHhBSOj8XVxktxJZCI35tQXLp
rXz97wVg/isI+Y8P88dlntfKHHqhlm6pbk/ccdkWE+e+jX+FGrBNZtIpznRuGUtjunSmeXIS74d2
PmT5sc2P01afsFMFbRzQwMZiOIBPW+d1PRcRqoaz1pw6+SrLGyK8yEGOQ6LwtDo0mYQyIE3yN5yo
Cisl1NHaJy5Lf1LYpRgGSrbsA6292rqVvAdMbIZgWPyaRIMh4GsjorYJhOWhF0/V+iCsYUXFGbt6
42kAtpXLBg1xwZnaz14JA2+FmRIUqA0RnyBoXZ088qfrf1/O3xzK/6zaf1zOPwD7SVwXS0zuMJI/
5MmVO5+ERXOyITLUgRjt/EckOPVfkch/xeDRoyEwQViF+Itn6R8rUtfvZdbmIBSK7BbtiUxfOrAi
dfXPsXbTmNGWtoGWl4FwKLcJTQQV2Gqyv2wm0r+tJQaNaswFFw1ESn8A2qqVRFZlspZURu2Rgj3a
Ks8fBgZC6QSbIs5kdyb8AHXcxnv5f7n2vyUef178f/78PzBrokCFqNHA0Gps+8uGvr6xNFWNxsIb
40Cd0H8Ql+zmvwpcGejycF7E+1o+THWYGKHVuIXi3BcPYQEwzozsrCP8kmbeTB0aXBhidvUqdflC
QztduOonXyZWWFkhnZGWeiKfFxKSfHb91ORnIsbj4aEYLupwqu97JXmYhmuXIhuxk8SZdbdjykbk
pYWvIXBNtkUJrZvAQsPBn6x0R5lrUOkaKNr2WY786ZALu4xh9GVwx2Skwt25xt23LHTPaSCI7iSH
FcHgwkExvTKiWwokZj3NvwFXxQMxElB3M0wkC1QarHz7PVsCa/AqyR/K3X/fkf/Nh2Cn/OcN+WNd
3vvVmJaZdRkp/jr7AN/FcSJpEY054nkgINLTK49TMWL6JuICAA/yynu7tdyUzksB7HBp9CC2shG6
wOkjYGDPJG7xHvaNtz4y/r1g6B9+dtMl0XWNvFH1Z4P6zVmzMF98s/MGzdZHt8h9AxBHDVIcHfo+
qijpj6N+0a0nFoBM2H5/Ztb7f18A6X8Dv7crsLHXUNkWJvc/4Kh0rlupmzJoFLRIO1iejgRFya+7
EGWS9ja/cWAQW0us5cdI9go+EN2tunCiIbSctfdELg/B0atfEL3fUsf6NRyC4t7vBLN4g2h3X6TD
IumsiTbjmGCmDosCb0Pp5s8N47SIR2dXJ76+eS5rf5EP/XJMBMCKHW0B1Wi2eiaYK4P7CkcV3Fyx
JfIxqfoJ/je2TkL5iCo/0hzskWe2kgHBHf7hgRRFiTlEofFFqNpw6ldkJPZaheWJpBMiaO6kFpF4
fL2XzrQDYFw9EsR6J3lcPye0uRMC3/oEMFF0oYq/S7ErNGF0qJVdPgjva+ZJW7qqHtsEVRJLwA8R
XlbiOGJm/xge1Wv1MT2M+/m1JWoUhxakWU+UUm83P/nR8TNpOZYHGSKS1n93ZcOD3zbOC4LBF8yR
XFUSbXrgJT/2wwKuFNU7FbuwU+imbpnwglFLfU6W99bYGouep5IpQhgs/uZ5/S3K/Z9N6x8rRP7/
ezchIHd1kXIOYOZbm05CNFG5Qb9W6YyyM/eICBxNQNHhYIaO99MYttVOy1jfTlt7eea2TJ/+FjSX
jFB2A5rQtHJEtir6abSolGqSbdE9cvKC3YNF1baKnQKJu/iXWljVt+f5fz8Lxx/aY9nCs/n/P0sh
zaskrZx+kxhM2sFMd6Cq8WdnuEYbyoypiL0u26Wlq5ZeBAxIfry0T8vArNy7HI7dQ294scThDZLm
VdWx7jy2bkq/qvTZtw1iJhcnecqgjZuTaZ1l8cTkZpq3xxXzInAJNAXpVYYbEzNeeeSA4ylXfyVA
W/K1Aa4muEXzq/Y0SKdGOqXGIVWuElhHe7o350o9WkOgwRgnSAQdiXEJmofOpzXD9L4hf0iGlvrc
wbczZaoAN50+0HQmHAHgIJ3L6I2RagMMavVr3TMHoA5Pi4L4o79loyMSkGy6Oi45aUdMP6Qo+P7j
GtnSVu042nYoIwSyjR8S5I8U1lbIeuAUn3QfNBMMOC53MIAl9ojaV1ZXnoPufky0UzScMu3UZedc
QLakOSWFPFpHzD6Rsx7HN1KrOJHzcuMeiBfLmc8JZpnw2k5DCBbBi4xY0u1c99PmnFg7PvbC50KO
P7vTl4UnaPXBeYD/51O3uKOGENKN8HO2KIFdhY2buJjHlrCt2i5p5xNf+sGQAhVxJZs0MwDwOMIR
Ck6n2lzV+TL8UkngZtDIh/CoMUc9cojDgzVuyBdWA5EhWhQQlh3TECno1AITC63kmkTBAF8otANh
wual+nzQPt3djd2kh1l16KE0E1f+vD9LH0jHy0C2Tk23Fzl5cj/v9nw9NTtj2aXGTpaOjcsLdTIr
hCM9AeRCPrFTqrOW7ur11GPmi1xQkBZ/G/Q/ma+CLTP2YnFX8DWGrtGlRR4neEFxp7g9qmYD4tW7
Mxj3G3IF+X8mhxsXXtPdeZIU5OyFkatlQQSUA9uLixS+3PQjfW82gRWHgnRYs2CpdsuySV04qOPI
qZgHNvjmAFXhSFC7wT1iCos/seuRyTZtijuDeODCiwER7sG6enfMYMDExLkA7jFhCG/CeTTQ8b1a
0lPf+sK6A4pbS4/jM35P0bdomx6pwF0G3YFDKAnELoy56aU36silGE1j62iVIQh4P8hMBuAyW6E5
EC5U44u5U9udbgZTB6rlxG+ccT1eOQRD6gaLWqwFtMDfpNe3bP54g2noF9vQtlFDbGWIfQyMtYsr
IL9cnPzYMEiMATXKFncKkgP5FyN4/mY0Tf494RumeH1LPtBrEqmlNjv5SWOEnsRjYc+PTbEBhY0r
mgFakEb7CfXcjI7JdrpprtkRnMF8FEVXSHb3hwRyFaAFDK0C2LpWP/tAIC85vlUfQyh/DSSFEhP6
1QcVc65+Rmf5kOfUaJ7x3oTEEbMJIC8HZGDqDk0pAB8M0mzLY1C0BH85xc/Ejr7a/SLylG+3dJyC
keksTPOpj2n2IKSHJDsP6inqzpZ4iPoLfxInf6mM9a3r+N992TRkBScdeV1/NHlE7Cxis0TiDf6d
yuimBwWsLWeZ+qjfPf3cii9q4c5vspMdDSPchnpSj8KtOjIRWQFiUa3fN7gzqL8E26jOEcM+aXPL
fbfrqARU4MKcZGVma0oHmZSs7r1jdoGGmsUuEdsNfoQR6Vf9UjyCWZsAOM+koxO353evuc9FRila
od/M8fP8dwX2r4pXQ7LwdhmSYmLW//9HkljU1tTqHElWZSvA9sf0RWF7LL28dGeVMsDWuXc8WSww
li4TUhgh8VKmDgwaeyOuXTQV48ZjK9YGNmgwmKz7xSa1PtMP2pWhsD0WTGQupgN0r+K/Vew7CcuD
2/0NrvlXudw/P80f7aUqFcWQ1nRYtcXx4dSyC+YklE52sz5o8kzJXn7QZ8kjWIht/u3H/6ubgUVE
EANBIYQw/1GraErXa7NKrSKSUS+jnj8ZPVngu8IMJWGv1xdFORbWTq/PqL/U2EcJIJtHzfLH/GE0
9tZ8hMTRhceZ8OkC/bud9X5k7ToGXySnUd4n+a60dnfhtNwftDhxjPFZbq4zs5aAQe/uyu9IvgCQ
+3M+H8f+oStO+n2vTn8ZfEF8w788MVQxioHOHHvX71b3Hx21lOXa3Ii5eCNG9cLR3/W+oiaITjlH
7PxgmWG+Hd1M4ModVGmJ+TGj3ScV/cHo7breSeOFudL7+8/7daqPqGKGn3SCd/x1+fPwLJyHKTR3
hR9/UJoLmNtg8ynWtikV948o2wRV+U+OzJpkC74n3ybrcI8RRjwOcRhfG86QC8dNEzCuzf4hZgH1
/YRo7HVtAmpl+X0N6y+lCaThl/kUX4csaBzizu+sClf6spSw8MX45zofJTm0PtnkM9AKYtwFMgGe
fgzH/pe1eGVxtwcjrH9pbKgDLrsf9/kQ/bBKrHi68AylIX2CEt8FVzpZeTBAiq5P43I1w7v50QIf
m3up9nPtGUymTI7zTzpScf0ZdfQBOXM466B5td4tDBrqAOSY2cZ3R2ZhHE5fRKeQQP1cbPJT09g3
t47xhITyOfGXbDit+kOfPswWcir3+Xv38iAy29nCAEVu1hwIh1i0i7dRP7KIOEV7pmtMjjD+BfCQ
lX8reE0TKa2s8lQQUvr/d5feGLtEH0t428SpOVwW/SmhAF1cPQt7I+zWsEfZIoaUocg3I5Ljcwon
aq+t+4XOWFNfXfZgwsu0q9ZjUYdVF8z1Tl33ebJT62O3nRz2AuWxdXht5N+RImGzXPbdR2k4tegv
8CQ31k9r7jtqgOxN0HYmLb31pDMRaX2S82A5dXmANgxNgowOTHc2SYmH0FaEW9GJmwbiMF7Fyl3j
I6IROk+e2B7po9/eRAv+KECxIH7CWYMDjsBKltOcxxVfFgeYzdNxrzY6XF7eRVIXT8x8+C6J2WdQ
7mV5bt+r+KC4ywtSCkUPSCtFlkctKFRX44tRffgNYYeamyF5HWNmPsHJhAiB6wPUR5rD0PiahfzW
8rr8UYWYcEXawjdOncVm1BZopTcI+w4dzmdEHpuGy+dI8gsKvPkkcrkmXzVOmKCqFS2lnUHL3ayZ
jAnwVapI9cDfgN9QE8Y6Tg+sMB0ynPkCymk5Futzt9P7cPzEVFb6mHYqqOzOjt+1TxEjF53BvpZ2
CIKT/keFOjV1oB1L9WjIe4B8HDKqA92qBe35vpuLUIwCIGlewJIDbUV/es2BK/VA1nYtnF9uU2lD
EZnDYcWN35KZ2rxWPyHyfgpH6360yMB+3UgeWm2ny6/Y1gZfPsd+hEWWmhO61F3s5rWFTfHL9i8H
Kcn6/7Yl/mOt/0EV5E0kSmk1i7d04t4eu/qiRQ9NfM3P986vrQBZspYdh2xXZrR9HjgZYiQZmIvg
Jgn/gzeZDmOwKZXuiB9kt6u8mAYtgiIODTOsEsJXZvUogCQftfY01w/0Z6pAtX/oOj/55qEBNtGz
HcKqCwqokZy/nw0DPdqHZfAlYjpU3zRc1A0tLDVRLvNTPj8V5VUpr315rdugJqPouWba6uwkkb+k
e6XeVfpDzpjEglgep9Afxuky6WfF3OMB+UreCibp+NG7wQ6HAAv3AWQOoSSE1g+hSpAapYO1sxBv
VbZEEPGhHkIMZLPAUeXxWZFsFq1H21h86wVGNBRxLkbcGdyx3gQ+iKKzJKhGh2dolh0xD2ZjjyMn
aT1r/c4b32J0G0NHTDd5azPmFcFkBW3iG49Uu3PtloR+wButQfFG8Q4fus7hRILiO4MlmOpe7uhd
0rDiT8jxEtwFig/RHTEriBvqkJ0nwqpTuOPT1xc5PsAhICcn2soF/RiJNN+4+Qj5QWFOcX5M9ABH
aZH5T8bodx17NuW0vx7wJW7dHUU0zAwNeLUpy6wvyALuVVqfF5l50zEITbUJZsSz/jWEteotYuCi
m53yvRghmHqazSBl1dAcMPFtOsz1qQXzjB5KCXbyqN4D5FectHO0yUoGZW+S2Q/ItRVi9votnxjV
s6KtzbZZmhqTcUuXvlqXgiIO9HxfJF6JwOEU3WIvp+mgTYS8l9HhuZUZslsNnb8Wvsz6YS9MgkG3
WdVpsYfVMH5ohL7UTkNSJm3nvEFwdb9hxVUb9oJf0Bl9adijetu1vk0tgJTXaIo/eibcYMKPKAp5
yG2Q5bkNS0zzgt8au0h3Acmlyn7Kh61TBy5btI1ya2t3YgTfFFBuLu+r5UqGn92R/e4E5MB7spa4
+CJEv11ItNRujPUzc80o7CSgZy+ddiBE8rw35qOh7QuKb91TDU8jEQZ9JlXVh4X1Hj0CbP5v328q
MsdzDzauqawnr0ZamT7EvDB8HyEgSBg53bhccaDRxAIOjI7FZL4Y36mDSnc0YW489Bs6MmKCsntX
Rt8lOhnMTezgRoJogeWfHtbKBUlgy4yALF8LA6EGhYDXOvNPSd/4AVKK4YBRIE+g9dnRIux8cEY2
zM1E4xQvHbFm605bT1O3n6uLWj5UzIMpQ+zi93lfZm4nud0bZRiZCSOigsgp84CnRjjFxzm39R8g
osqrjhLdx4UTjTuctQOPQBJSlzZLsL4Cq4AuJzZ+Lvr4cSEJSZ0PyT0YH8tvGmz0jDIzPTlux4cG
C+hbZh6QsnBoEfPMTweqR4pk4TeN9snk5kcF7zI7nuRmapDcWevbSDcKs3jaYXUH7r5DyTg6CgPm
aDICTHLxV89iIC1hOTjKOX3OgwJ8BGEP+WIczqpXLXZ+5MKYjGpADATO6tzpyoi0yVBqA3mj6qbK
cDnMoW0j7Mb73rxx4epstxDY0++X39J8oX+cae/MXSxdmvaplYOqPtTYyLtdne9I+rHQbnT2kroS
chPg56C2PDXyiWQQSFsR3QY9oc+95EijS18BixLXhBn8PWZ8/ZBr4tU3tXZvIXv3pZ/xj7QLVqJk
ch+laeHJyWEgaek7aQ5ZdiqqvaLuEzHIzdOsHkR9l7X4+a/yeJHbV3OgDAfwDgzrVONHaH1lfi3a
q56HUbaTNbTthzj2ZSngMb5P6JYPd+MaVtVjV75N5lUbT3H2IJp+n0AUOkP0NI8PhnVUah+NU1L7
6Q+wUjx2EYJNgC6cM8Rhybj60MQ6+Qfzy0anL927uTOk6xKdVvE0tdd4ua3CpYtslCp6/cAyhlvE
et/S7JwW6dGoH80oIP+KGOXC4ZtUPIGjTU4Ec2Kvy3vX7c31UsnXVb5q/aOqPWblzTOjiK7uNkiI
SZ/U9FFur+3wuArnNdl14z6pboW041HLWXb5WSf/vrx2PVKB252FjlRO9IZ0t22H+L+dugXDcpQ9
+5NEMKJx6S1iss+K5I8MTCNbC3++5Itg9eZ1aV9z8bFrX5fi2lsv83hd9WPUXdb+JLbH++A3X7nk
GKDxtY2Sh21gakjWvxjTfo3CHjdIfu2Uh/JvY19l5d/IRRJSCClWRYanan+0vms5N4s0C+vtjqKp
37fCScO6AyyRnAorACleIo/OHlhZbX0qbYBeIGC2M3hYCYVX5Y9zIH4gxsEqqRgebYFOTsZT1TsT
cY0kzVCJ7hqscW/Fj/U83O2VYXikp1e1qx21I+XsLF9WVkQPYbc5+lagNUTED1xNivumdFMsTHFg
CX7FQ1o5DcakFE02Q5HfwBYolaWjiYmrdSEYmwnPMgWCbR2QHu21u72c7m8MJjSeW2Tm3wk5wY/6
V3ZAoN2RpUXwQYrSHcWai+Ua1zA4eHQpJ7Bor6YNhEDPghpzpEArh7MVL9aGQM7EEBL/1G9hAr1p
Wz1QoMFLo3srKc7ciNl9TE+lMCCFCGE/4c84FGtnokngkS5QEW3WSYRhwFoYrGQbLA0ZIXje9A31
JuAoEW0QHL6jh4J5hkSJgE1rHNcOu3jT73XgFoTDYJ8/IpUDLZVt6VErA5CU++SwMrveHclL5IGI
0S5HhRv9qgi2o6BRoMM89ncLfgxyFngXYJvKXPoFgliisaygNjw0bVNlo2NDPJSAzrJZm5ujAHkl
glCcemKHbG2TFox87C7IynC8e5w9HJSY1okh4qq/ZMDcTBC76Zy3MRxT0BUuBQZKftYTwR7F6B2s
MQTWWZgRRB6PdgKo/W+0iqj1fyuy/7HK/2BQ1oLg3MZKxFsJtIwYRwN7DgySojg5w6X17yVuC9w3
7kLPWH2Tkhw5PBAWqfcaq97Wfqzs7eIuZ3Q3DVLiLJf1F1ERC4fZra3t9ovdB1XFBr8SFx3boHyx
Zs+1t4pOiwdToZ72200Tf50EtHZ+UoWphOjVyV6HjP6SInAPlkPOQTrvKTRW05+Mo5gxHISHBZSY
iqb/AsPIkIcpYaM46pMO9kkEVuq1iI6BmHf3mDqI088eISfRjaKx3fIyh98MFZsHTu7xCx7AVNw4
huzxX7fS5UNAi5lDhYZG5YrfibS93mr4chQqht9E4URIU3qs0l2jemUc3I/0Y3RqElqEeNMc1CPf
6GUEaej7ftxVhKBVu1o6qInPmDsiC0pg+NarBB/CWlVPunrSqiN7G37q9T1KQxM3UHuYiKQcT3V2
qOnKKh/SyiA8b7JNkdKIzNctPwfigEATHUw7PUxVqE9Hcmn+e7XI8r8S7GRWG6YhMTdP/TOcOCkG
Myp1QbxVICOFTQSONTpSH2RMD+Oa5z60cxIHSnYsgJtiz+yOPQrBNoSGQ54nGTv1fp6ZKMgMwf4o
3s+ddVvT58Y6N9YNHq1ALIH4pj4b94dWOSr5sR4DCdaZDCFyQUfIn0DLrxZEBAROfhBSfxxRSrSv
2Z1WGbnp1Yx3HVb2h6g+F9KFSFtm86IEuceMvyb+J89/LahgZx9fwUTKXs7256XSQ03DbcFd40RB
tmdLUIKJJzLQL99bBiEF7tx7UR5C+sVVkMkuGkEO7JGSS3ZzJGw1N9XDlVKsDlUJ0rqZMM7EGwum
xDrtFjLjwUYmzJEYPEWnN79M3XE2dpmxq7Hy5bd1vM3jgbn0GZv1djuZy/agUMXfCkAakoscM3H1
GzzIeA/a5VTID3L83IH1Gz/bgkc00I1vDLh4YngbSI9RFGvLE7thvz1yHkk6G5+h2DHBa0yW+eze
loTXcibZy64yVI1NodyHHL83fGePLaQ5qPKNLTplxMYtChbssRs83TIeiP3pE8QNVWYdzkAHWmAS
OZo+yMMpUXdSf0Z+MnNqVQcKmDx6SPPjDB8qnUxiTBwq2XS8WElmK+ubuBxjNbx/i4SgENpA1oF5
LsgTJRnzfrlDUArph06wCwMMGrfT9pa+q/Fr0ao21SU1b839W6uf8ErJfG/KnGsygiRYvJ1pXMTi
kswXs7hU40Hor9J6iBkupD/J+m1Yr+P91KmH2Lrkxk2ZL1L8MrW/5Pai32+1fLa0cNQAfa+4ZwBf
270mX7L+JEsPeDt09TpLZ6wcs/h6j94weSQIA/qrEl+M9n1pf4raU8741eSA+UBLMFzsVPOAxQM+
NlL2sxVGzOSEa0VbL1/S7IR1ojQPtJqACYoVJuUR80VX4RDeK8XRxGfRPSX4RGLIkxsukpyIJfU6
mYcBo4cEvbiTimOWHESE49VHr/+atCddj2EnMbZA53YMIjcTsO1nRXtZqw8TLgW/iqQeSxY/b7y7
xu2lMB8NYkZxZ2AZMQ+j8Jyq+xlVxNqj3Oc+7Xv50uaPBe3gejDGID7w71q+JOtBYKS8HJjCOW+x
h3kNH7ffmUXIh0BbgPusgqwmFRSpAfz4ZjELppLJ00wD8sG5azp7xrrjwmG2bBGW2AqK3Yz5B2/K
b8/KnT+5e4K2BdTR28svkCXmitYk4DOvpb+qx6Xcj92JiU3Nw7R88vMw+DBbECOOaRxy+ZSPxyQ5
lxhBNMrrxyFBKXiS09PYPaXaUxc/VdVHC3/WPYnL55yWEJUv3fK8xl/L+BWNj/fmF2bkJj0N+KKB
BGlNweOKHW/cWg44xyXm5VrblZKVfUGAZHfqx6Dl2skndKQz9qF7QOpV/zRvM472CcaZePvw/GoY
7Vr66ABG9dhJO74rwQokwTwHoFXw83pzVoY9Ah00AKxxjD+y+tTdA+rDpTlnKJ0kzqFrLZ1NAUXJ
cyThXwl148D/LVi6VihYgYLlHTR29bLUW7g3rDoGAeNVUrYvSkZ+L8wulx504WbSbGaf+fKMmykS
H2YcR+K5TE9xvF32Gj9Od5V5T+utiM9VQ9LN0WhPBleABN8kIE4QiQNrYqV83WkGwQZJ0LDq5JPY
nAX1xRTDCP0m+fJcw81uFGqANcbhLu208qOKz/pw5P2t/FwTs/LDUh+IRJawW0hcWLdi+axezMhp
ZhNzSLAWlYC/UnSnqbn0xx453Sde0M0bVhx5r8JC53yauU/iAxtyI5xT9coP40WbGaB8Z2HTL1jj
VxBAAJ/7+Mi74RWb+CnrtxVU8u6biwEH2VzEF3LLBDPkLueYx4qQ98mL1T0I8xlMkc9iDsdB2qli
qCp7HWUmkrH4MMjB1H7D5zTmGwIIdlSWjaG+qBxxufRw518r+Rxl+11HX3XznkVf0vAWbbrc9RUK
4mUSP8rkDYPY0Fzu7TefYZqfK+w35ttS0XX7XXq6D6QZg28YbPrjeuO22iox4HfwsLz5yZHarPjy
6KHxvU3mm6b9VMC/JXZkL4q3/0yTtzH+WtdX8Koc7cawX+uHJD7LyFei5zV/JmFhbJ+4ByVNYo3k
8G1bbl3Yq0ezPlfRc9Ng3ETV9ZiyCrh5xeuYfo7qCyuCIIZ8OMr1eW2vk/G2xG8SqVn5cUhOifAQ
C+fucyKiQbnq5U2PzoNybdUXgN+2fVqwukLBU9st7mS5TUvwdLE1/H4Mo/4NlKd941KZFMJzPE1x
BfQLTk4LY3A97MmgqppQT8wuBz05GwuZW7+wpuJLhUkQIJ5RN7otBUYXSOlBr6E1gMe4TE4KQPNM
DjnykeQ2EEKM/m3Ed+vnsk8tWQtYmRkRUPIug8Y8Gt1hUt17oN3oggyW4mbeDLAD8rsx7nFWZgzQ
BgMkmhS2+8tksEOEos4hH0VCYYjD+Uslbbf2ZIZHQUsAryJPnA5judvOWJP+ER/juTG8BZhi3DWz
T49T41wGuYw/Vwkb4QOik1WlSAona9+kx6wMWjkc0sCYjlN6qPOTPIEQPTIJukofdpn2YTYfgvle
TC9G8cavtXhTJPxjZB6uj2MT0KJZzU1PA61yTZ1MskAcD1UWdno4kkCN5+vSIl2Y9pq+i02fcHfX
Eq/Y5QTjnJlno39Ok5dS+FGpJ9F46Y2n3PqVjd8CWBlgWk8BjEAxRRhFm/GtZ18zeZfyjXaAb9Wt
X8n8I4nfCyaTpxQUX2VETbepeoZ3ZfxWlsf1mtKhXkUUJtPWQNxpLaE4hF/y+mbWz4X+oaoNwj/K
numnkLzf8x/J9EvNz0q9j+NbrTyL6XevPKvqrRUfC2231nsx+anGv8zuwxr9vg2m+ao2z3H2PTXP
yUQVxD91d1MhjzRAt0V8K00AeKD9k5nldoJCzIgEuxp9c9xJoEF4lnjLa31rlrOpPt4x00rI8ZPq
F9kFEaIPYY9LFnwuHgKzfhKzj1F6Epn4IL0n0rsg4ogB5Wvat1j+1VXvCxQVcem01XV8LcWzIYZ5
58bSma50eLLWvTG46y+KVdx36XqwpHDGUEQv94RAuyGvk/oPJJ1Q1WJz36RE5nV+pVyX9LESqfdA
M5HhnLT6MlO72ev9EHM8jUFUvysMjC1vMRurBPMVGE/xvNm+EbZFw6PwO5ClGt7SBpkAj3rxEec7
MJ+efJNHZOFQX7TudxL8iB4az6YJfHlS5h3VKGqVKtkPlJRM+kZ2lmF7d+MBjblbMl8AQTdi6NIH
+2oZVZgfKuXAX2RaKyP3iCdhpmCP2vexUJ6Uz+E1TnAKXNFe5mmwEqyt48/a4LEMYX98hFQD/sXk
w3P+KOXe8gRyPOKcMV3K+w55weLOnf9eiSjMESfZIJgVw2H0zXuJJIrSn411/AkXgl1RXPwi1B9j
LO+kaUyBIu0E8wCkh9tGbhhARPybQd4LYz5Mp/yBaZGEiuqR95Rik2Vvax3cOXywgUTwbguIixhA
BhIBWl0hnSXXg94qyJArs9UgAufwhE3oXFV0FZICpYtU7O9QLo2NKbTgaaWcACq6EIpPDxQ2oXyU
Zdv6mb4TkzG+IEQ+tgiC9wRWJVRTfh7teMGWJB8wK0e8dN84pTKIpYv4NZIjS+h+tU1rHKag6zaw
fGEsw0uBw8vwZDt+Ij6H2QE/Yw7/4wLE1GNhs3EuwqFWpxxrz1X4BGkS2b2iLdnIuMhf40uJd32H
x0oHNSRxDIUi8pzHTUzGNADNhmxtoo31nwAyUwIBwx62lwFZnT//AmiIbgCZWEXgJBsvRxQP3fFB
FGf7ogC4AXo3hCPYQ35k5maHwyymhz9oMuQyBkAXb6j5WuiYajdoBkuoxYAdoT/KGgQLrWDYngFq
h35Xmxuwo2MYJQxQdjXFn7EfTwFIVIp9XjzHyyHn+BVO4/1grKQOIQIgPgOzGlpZH4Cv+DTyfbSc
0Th0jKPq9sJ6UgSqdkeUjuD5yDaiDM4G662t6UDq4Szt0UVYlO6ZJ5OkAtRXugKpBxIHl1TsenF3
/z/Czqs5cWxrw79IVcrhVoGcMWD7hgJsSwKBUA6//nu2z8XX7enqPjVnpie0ASGtvdablj5DSn2N
xl0+TN+qdHxHnjHIGMxwyuJHOQ6ibqQ7I2yj0B3YXJTMvaPyJWH1NjMAcZjh2QJFZ1lNOt0LLxUG
Cob6U/MSSsPuBa0rxyW+GNXHFJcaaAvHGYqLOwLG0QNxG9of9kw4nqhimwpwHSOEh9dWsXxj76wr
vJ/ocQk8Jb+ZA88Q/4IPxS+4QhXXBl4KlsAgA084aXkAQoxUltAZ1kDOnO7NqCNgXR0IGoRPpAbQ
16XjJaR53IdmEZj4GZ6uTGo1CzPYp2WzBEN+BqGFk33SwyHOMVJbt+8Iu3Ki8FaOQQWE5JnYuU1I
YJ98xyMZ9lHQcd+jZcYG+Ko9BJzyIGUK1g1N5nUYFlPA6FwatY9NVa3qlHt8pKO2LF01mR/zbWWz
7mpOmOb9jTpx+7gZYzKwHumANw/wz5g7UTgb2rHST1KWfxXcPENZ5EgONFaKRrNnNngkwwdZxb37
wEFOw6nPZFyOjA0OGuABxeaOOJv9IBDVOKgkn9sSxyEkF+ZrxAlHFMU0oyk/ZIz9onqOMqHqHjyo
/DeRfhu984xR+aN61oT7UA1s9pPyDU9oMc0nSpqJDoGwqNjgEUOJkoQ1eFC/d3dUoOaYW/7GFKN6
qTPC5ES+BqaQO1FfEkj4COKteo5DmnPuWB65p6+Ta4Ud2Ryn2ehuDu+tMIvjC+Vz8wpFOlY6kIMx
dzDpl1iSbUZDCxXPTGZXzGNglYMmGmK2wDgKkUOmGDpHHt0YC8FxWCNQEgE/SEgfRPOTu4e4KYbu
d9UOv/BA5fxHioyJ+uZmihtLSDLIMQJVA5EBEGE05fCc3AvhiY+QozBtaUPrPsnQ7+BsJjAXnp7c
P+h4XvMismACFJwi52GKz6Xt8eSLwmXRX4uYFb+qubSuqng6WVPA4kQK3Ym5m+CYbW0PbBLgmTW5
drTpqiHipisR9MngWLuYR8G1JSjBZKGOVHNpEotpLKNqeWenQjNJ5WH8heWzQAsYCc03qWXwcIKv
I/a2VQSjz5Rt78tVvCEkEuaQpXKr4itEog8yP8HQi2AQLJyDlztI2+cQNfC6kAuaj9gaxApoCdM6
hTXKsO27SsGCNsnPAdBYVAqqZAivN5oR2FloNM71axJUK8KbuB1QABKlwwnFFYgg5NByyj5MHrbb
zHarj16DkR5zwIKKE2VQ8KWFTApc70HZrW/XQboFTgI4PYn0dhIJgajuVzdm8c91aJ5pGDrs1TRz
VFrWk/BrB9vUFG+dpE0Q2sIutL1nTcLGLcxAW4GfiaDbIFmQlQ2DULFSeabByBMDXwxuH7yYfAfZ
navyAvkx2UCcuj0PzjuXACUzehr6AtTD0uY2FeEr0DjfgUGJRjAv+o0B4mLObyWdcnei6BHu3++1
xMeE5oq7MMPigiFbdwsELG5CmAMe3Kcw1gKnJN9tF4bovoGq9GLRWRGK4QrVmSToXvIfOpFg6il3
/77Tt0+4ktrlaOTJ4rc5udDD3i+hhEkBWYaAk1XJs8/1Lle/3fqPsc3IoOAFJoQkiJ8+fzZTgoKp
jJPICcrnQEEJtuTv2ufMeMJ8zjV1ajVz5TY1c2xLAQbgq+kjeuskvkQSTSZqsyq1aWORfzLUjEWH
0CWaSOrA1Ed2OKMqR+1I0hfYwdJ2f23mer3inyu3FT9fd9YyVslwfGcfg+2rpJ1E60c8f9YbjYP4
umkBhKshGWFEVtAIRaii8HP2IOLT4hs9zAn/kQYR4UN6UD6mRj/OVeL1JtI8Kmeasz3yVPWLshhY
b+i4OeaSmYWNPvefjd/NaySrkEKidyWwVZ0QFEFbVTnDPmq8rp3CV+OBeyhDbmySxGKiVXPgYaAb
F267KEZtOu1QMeKN6xe3dKkVG+u40iBj8zUnMq2KoYyITqZuoG6sfY4vkZSMl5l4dNQI1qS1Z9l9
bdwgxNDfA0BNDOATYB+JCMHprRpdMWNYvNSY5D3aD8RbScs2AmVIujPxAbJ484DAVORuS2KBNLHe
pXlvC2FrhiY3GVtCes78gDhlSI8kwpPkBc525STCFtCq3YKK3rEkvt0j6oFyyhsNiyFNt0MatTAp
IVu+8yCNhTELbzEXjOfYmuTXoWUFPNkKolECT8upwtiUbmRnbTprvUFHPnE4rQiGSWa1MqI3YdyI
nVFczDV5SU3FMdRFaM1XBiIfHCkocYGs9FmdTGziNPDTyCsdarpbXiEwibe9jqpm6gCSp4ubPebq
q+hzyHCHkxu1xkIyV5EzM+pRk3JrDgqoHyY0cjGr6TWkHK7C28sRNZF23Ufh1k7WHMsm2S72zLbX
19uibNemObduK6taRtYqaeY3/dSmDAHAwZPCnHNooe1LIuw5glwnWQWl3JHbPBtkxiyuxgQLkLUS
TTmSmA3iaNr1QAbj9LhuwlmRvCjVMk83j9uib9ZFv4GYEQONPn60k5YQTeUzlRieuXKYAv3agj3Y
NNryeB/r2vjZvUb1ixktq2bW35cK+8rMUbO7vgKuyj3TE5oPZJpwcUgrPXxGpABAwCUTpAFhjetP
BE7Qcl4zL34zvqKD/kImgoxSySVUhE6AMaek5apGeDH/ThMpzh+pcxknJnZ1dip+b378Rcwc60el
vNtPeRvNXhvWk2mv1T7F7xN7BU5MYiXosKIA11FDihNHBtMN+ndqGxuS0LVDcwO5oNwnycRtWBFM
vAsunhozyPfvJrCAPhUQNPdhkVMuAhcE2QRikHwgDFs5a9y8jgaa9WPcrgTLam6OkBE5OLDR0Sth
Uy0eGSYTlk+4VxClSDjRicKDrg85GFkQQTA2v4brgZKSwJJEfi1v1uFfcdYgtgYWgzl6bMH1jhRp
mqrvNwxAHIMREZY1KxY31qIAas+thbVBWT3Tl90STE7al9AVlRvjfDDc65cxv8+sNcY6g7DN3AXy
YM2HA3HlJQ2mIY925xi5KUFURFH4FlCU5vXE3JG6+P1DijfpM/+qLo+9NWwuTHjYkuCfkEihAKG5
g3Zu0K3CWiFPIP7BEkmZFEOycwBtUFvTnHRs7tjD0BMEhE+L3wGXiZmHBp2Thl/QL4AF4OK6ojkh
ho8Blp6FOwzFTg2/5jJKM++Rv0lYCU0hkh2dOd1xOZc6E3msi0sn34VLBIysY/n7Paf/kce2WAog
1qRYGAZ+F0Zbd0nNjAYeu4TbReb3sIe6TsYNTbVXda6zNF7xYoruC8NyNIivvvEcGtESbAlBA4gb
Si0dQJCn+jHIDyRlRM+D5dlLxAuUZeQHNJOc0WEWWH68lEqEY0RKDqTpVfePnwTL1dHqH5/pT3Gf
9i+f6Qc3nySd3l6jWN4W14nhzPutRkbnMQZGGl71QAk5JUdkdzbo/Zi2lkYMPhnIkxqTBszFks6f
jBWhoy82DQsB5o4yOT7nj+elwweDqhD/J2FCn/V92FTe0XGrlyc+rn94gZz/StZxb4gNJrZjOixG
+/EpojS6mk3XYUnkFqEL4t4D3/xO/OB555GLOG9ZbiZCa3zkLChWSDEhc/fxgacPlgV+Q88QiAjo
/0lIDi4IMpY+RPEDIinQFXjElhrczTdG2gCx7ZN2uPeVZ/BsL9hWHe5QEuiAHZjvQze8yAfbcrEA
I8F40upmIBbph4KttUbYTCApsNR3k5u6YTEqIr96JTwjdVwUej1hMZoP/HnTPLRt7RdRmUYn2mUc
Y3Qdd6zSmX+7EKdfsLGQ7QQIcxWPyLOkYjoYSCyxUwLyR02Fzy4yjo7YfP4Vsan+107CRbdU2WQ1
hUZ6yA8XklMYWWNrXHSJIIp9s8mXJfEvQu6N30Oob86YMkAuEVAoooxoBAud8k29K99rLgopfwyl
oDHfye5/v60t80+RiY7YLWxqqqUa38uafzkeHMlO5Udm91tuZINtuD3ZnTO0JkdyM1JmEZLPvJxb
FDg7R+RPnBDK0ADhiCS77Ra6/ghS2gUId2549hrX8J2Zo3nwMQp7e2+j+22MSs/A0pOvrdss1iZP
KBtphcCW+ASbdqwZo6tCFa1hJQuMGckpx/3RhKD04RSRMynftypxgLh7G0xppMQOc+TH53aJYDgS
08cQdEseHvWBuSYI06o86VWkGD4V4dCD1UE9HGPbwx9/EsLOKSyDcmCUOJE1vsaXSsg4RfHJDrCj
yIxxcV3HyULWfe1dXWXhJMmGRyEehbJBkHIwZnhjie/jsNcO/Vh4gEl9w+1mgRzQzLt4tx9L8gg5
VHcYbzL2JPD1EkfiHpdV4pE5LSu+fqnysdQGOFuNDcIYOP768Ol4QMfv1g0H8oW9Foo8g6SGlUCS
jvE3RYdVYpwSd/8DiOd7zQBdhgY56WLlf27KdEqrSKEEnuJ1QJLpL56LWyRGS7LZ2rnxwRPOcXqd
dd0YCy9DDAFzZnFo+2HMYiB6N9vN4MlH+YSJ6QGYjXy33ePZDz2OkJAD7u6D5yU4gPD1NxB45Fm5
R9YwqF5On/4V7bV1zYO4OKJwaDxznM3JD0aaiyefpICwHVZP1+CL/FDwJR+pKu59eAasxxDAjpv8
4IRL1KvYm6b61c9C7yhweCJpnHyufHtIhKhAggTSLA54nAVrMrt0VNRzvhMVLZm4cTowwoxEe19F
rsg1WZAVgGmNVK96lc05O5dsc2FOv0FyYe/wIb4iTP778rX/IN+MdBsX10J/kVhLG+HrXDQBnUQ9
uC8w5jef3Bbn9iuZWgs4BWw50EihNuBNRh9ptSHXQZ2kIwnXoT2Ws0G156G392oyTpl+CRZ+am5b
HvrSvdw+cZXbzZLUoMvgMQs74ao50ge8Jh+EO/OuuUXJgCaKlN/U1y55GiDlYK8DlE7WAGU/gu5M
aDOoegNgVgHNujJU7wTz7AavyJAM8eC1HZBBgUqfb/7u10K9WHTsJrSEQb2/PDFZ3xFJMhHz3ds2
IKn/uLSvxms9Ru5fbDAA8MYwvpEfKaN6GsHARVu1wiOmGAOaoAlSvzv2XADLTbi7BfXBOtcHaW+G
gYSiGblzOwwnaPOA5G9TMoLtsXJuSTNTg9uUr4rNteW4dcZEV9fxDveIKU/oqXGN1+GCz5c5KICC
XvHwQUWvxKRWwxqqlbgUbqwhGqcpGnqBQTfDXgm4LwjI10GXCeV0pU3i+Dwy5WOY7PmT8dUGF5qt
TA/ouvKA+Fuegm52BP3gmLtx2HG3iZs6bSZ8BRg+oiWBg5CTYzwSZ2LrQEwkX95UBAAfzEHr8eIZ
aNfAll0Vnm9yTUlhcbtBujKTJeCkBlmyuZ2hWN4YN23SSx5D2Rdh/Xv9lbdGA9r4zoQ3JUIkVfdC
ECIdgzoo3WrWT6R8Ee3pDePV9URKIvBaMuk/K+Ctb2kv8ARESDu8x377DgmNJIutDULF2TLgIzZa
ZYPnUBWqOF6aysEUez3lJ+gPj2YXymQjjfUz/yUWOr9k6cKFh11jUij88gQMQJREiwWBw+mLNIQK
x/gUO7VyGyV7LIN8blEAXGVIN4EWi/2JFHIo7rEzvBDDh00y8wBu6lN1JNmT/iAwTlxpuRyhplKn
DHg9uc9v1SoZibxwQb5AHohIC+XEDi8Zuc1zgFcd+yDoKb2R27/z7uoMxG4IjMHV7vf8tJpky3Co
7I/GKOFH0d5kbrfNG65oYHwSOwiUcwyI9X+gozTGEVdbAqV14w7UwZPeeefyuKRRJXQKunrMvXJJ
Frgi5YvxxVbjHdQL6cI9NG0Die3CL3XmHLsr8vwSoHVKvI6CGRDNPhcsG5Wlj9GR+M/vNUM5XesW
sFvu30K/oUUhAKBZmoQjeyb4gLsjTYG8ESTfXKKX9hqwcfUMGouu29EXFACvvA4xOTrjvianPQCU
19lvAq+CVRCkiiSQHtiSgEjCM2ZECjzbCZndjFd/bxw0W4TX/LSVO7ItlvpZuvO/1Za/NA6NHF2v
x8xBkn0MFHOHraW/8OCSbINRqznFmL0cUaJQB1ETZRQ0xzFPspCQnSkjthSISg5Nl5FpXQHntDtT
GXVBE6SktyGs+eqRPsSeWLCMVeYJs/HKMhimm8aXg3DB6rQlpGi75TYmQ4M6F5NQqHFAHnGj+UAb
jlsOktoV6hGxzSMkkYmVMAHpQwy2dDDyKeT0EkHcC7Hjo/eJRRiQfgDLObwx7LKPFDOyOsdneWQ8
GRbEZG7gkFGK0KSg3yI5GIcvuCv7CPHjPEC3JxwE7E4Kw7EM0PeOD+WGzoq8q6A1gBvc9pwzupAB
B2/iDFJ1SvyFRCrHGnHA1uAuwd6GT99r7OAYTbiWJnAnHkuKmiOeK+i368la3CbU1XeYofTlHg3x
oBQkDLn5mvtMP4Nb8qyC1maYRlFpNizkNnZEJmoDMXsCTnV+sr5fjOEdCxT8ivim6GhKHjhsHOxB
HqEDpxPqohF+0mRZnnm9kTFCK5AM+CKYzos+0KM5ztY0wK7FIKm5ziVHdSOD8gfItOcqeDXroFkr
G8L8MALxJ5qouzRCr4gOwzSwjQ5swqncdtRPGGJTFFse6nL//t68i6jip/tYls6L+hKugPh3zxZu
3H26mjBQ36YtYy2RkHByfkdQyBnUYqHM609pdawHx81te7+0O/Hj6Dsk73z/vD5HdyiIx0Gn/yBr
5vN6IDRykH50xAOFEKXahumS6HJUw/QzzNJK9plpPutGyWzF5iiTVLpzbGwgZKDO4R95pnFhZATA
IBd/kjm4r16UObVT8uML7KgC4s9X6OL+eC4oghSETbsvVpw4pGWY7ECnlD5M1ETBA6GzsJ+Etw1B
nzhXMXN01SJWPSCSHcw5m+ggSALjTUoHmK4gnt3mLLGfZHTFGa1zLqH/p5Wz8FIFpbEFHrwPminQ
smlgL57ElF10ERC74Xs+D60h/6DsX+RsIhgrfQrV5fTDKnIf9qHdNcsn2DZmieS+d5IPGHvlHxO1
qv+xgmCc1k3FMXXtJzKlhpHdGa3cb9sl6RN3H3lPNOYB7WcVuT9MlIBU7IgAjXcJWGb/g5uMbYjK
V+uiDhMjMIdy4lNyiNekqnT4euA6zGHY8vzE7wYsP6nm8O/nboEF4ava5xq/h8/EDjlidboFIsb2
vsOkqd+GRLzRRMU0YuPS8RuO/bH0jhseJVPiSmv6dZpIVgsOLLhEBH/j44pygaBk+eTAW/GA0tVw
/CPEPJhvt/d4lAbFuTvARuUDa9t1EHBEwrgsnF/hN2HSIc7QHmqkgOFpV9m63AJQetmhXfKE0Zyy
uHAKTqfuMZQKVdIyZ5rYaOcn3iyCKuALPfuzwa1NoBXQ01dGF4j5rKTEPHExGHg9HiOL6nJCPd9c
oItxpe/hjnmTV/qgffmlDi4opHtWl3LE8/k3t0k80qaEEWSX+IVspXxS7yCdkAny2QlZVKTA2vPP
CVis14BI2J1ANdRXYQtjz7wEakbZ8nFmpMuwnkLVk8N4X5JAdQ0a2raC9cEIqy4q53niwfNB7nBJ
KWpcUoofQu2OhwYraRoQydzykVA4N8R5k7NCPiprJgbNOZtS23juEpPNnl5tegiW6RIgbLTVjpBl
+Wy81a0brUH6u1Qg7H8/+/D3/+ns++XOFTDLL2dfGUlF29UmYj62eGlEPntEbHMfMDBMAe631MXy
hUlEh5E/ZXtEyszG6HsdNzvZ3Hxf9uQ2vUH4TfitzBgcg0dmKEj9MMjhT+0NOaJGfLoSbx4zcGpn
aiatZ3i1aKNYxcfEqmzas+T10/scSBWwPRt2b6GzD2+L5xTy/jFSqoHZeK6I0FuURwyZ2xQKbNIv
RCFmBbc+VCVx06Lg1tE2ePQ05BDTmmHW9h+j/EAs8HNC8bzNEdO9JFP7A9MozxC7MqnfVxudHdF7
YtJyDnbjMRxzD2r0jsJByYncnpncwrWK2VGckUOORvs5+z4pXf2lekXrmJMQ42aq/2SOwoqULNqc
TnucfHUNXj//urzcSGB5C+fOjqMLaNPaE/Hdc9rzWLEiRXozzSUxE8UycTA84hC+sUA6M8asnL5N
I2MLne28iUrJ/w/ir/cloQoQ761H1ZuTJ2gPLL87SMCNdPQik1qJP2hgFPJpECzYQaHDxTg1OhKq
PwW4Qr6A1VJfKtGIDMlrUGB74OdwhcmvpkS71dEXJXknsyLxzCCR8nOfO2QKSA5Q2TSuSnrThofh
77el8cd6qjqawRo+y9G/6+0vd6VUSX1SdEhMkQteEHcD4rdLDg11wUahxwqUlGZ4rMHD400rxiRY
vZLKF9PNulcyGjRijnxWNJTN8L6mRelWm/uLzlJUeIE3MFdA5qtbBqSpm5HIoLduY3i2zhnD+4qz
pyPSTXBhrEk9/P2TaX/4ZJpsOI6K0UUTwSy/P2/F1bzKeZ/2W9Bj3rAU+vKJcZ8xv8ldCZ2u4CR0
ZnhsE1RhEP/XfGu+gMcrtPcczCKsBMsYrDSnMuI0w3Rhi7C3IQv8+3tV/xSVANUiEx3jmKZlKj+D
SLswVy2bN0tUwtHxruHGjlmcRDPh9xclD8pXC6SBexUMVie0o1x1dzfaxeyMGukMWHRCr2G/bNEk
WH56wvtXkA1GzHAIyVG7SL9Zp4C23YCxQ4DV72he6eFKrkc3SswAEXdejh/OO8dhOyWsUbFdDsN+
VLPtAyKlHzn5jMzQRhpHWDofRFEFd93XSeGEJzlbo2oNBEbBIWGQ5xwNLuMzUYuH7EKSBVq9U7/A
Vu2cOEWqavw4CWXWqZu1XwggQi+C1xbFC1uz24zMw3HKRKWt07FNa4EkBA4I+h4VBIqkwNnIY86p
BfcYABZSo0fv8tVMkPuR0bWuXqtZh7Z3St4j4prP4pyz13mZbrkdU5qflB9D63YR60YnzM7fLDyC
l5xBHlok2RBI9vwyq1GILMgPdzhdgGq4pUFOfOQX0Jo2AkC0Fx7onZdxwc74eNn8OW03TLq8gxeN
pAda3lFKaq2fLKoBJ3N+APfc8rmcOYIUNoAEKcshSGlBmMENhwGUTGdGYcSgt1eGQd6pX9CEeaxF
QESI8IXEHCJwmgmEX3pFcj107E/af412g5SeDV47PjZb4lEL+ffnlnBXGSyk+CIdMXnN/uEl0/97
nglaQCG2VxCFMIW/P1/SXWqMznqUItS6d0R/Dz4I8lIngzbyWc0I3QYPQHAC4w8rOcP97ZT46jie
2y+kuFmsKINuEyXZzVLcwR6+VYhP2t6WUBJudqIMyVQELv0CAyXcjYG13wE8Mt10TD/WPx7CPzyD
4gMZbK9yHFMmkPj3D2Q/sjCLHnK5zb6KfXOizf00DtXnA3VtKXKW1O9sUP3FeqdGpC/tqfpotuY5
5b6nhbtQVTDn9jhvh/dl+a4enJe/Vwnzz1f8/9/gjyKhd0XdhDcFzzYLiMWmBZE+lpOtmnkwmvAn
DgerJjbrEPAFKjmgu0heDMAZAjgYHmDAqBQBZy5PPyuE2delfpT5rLqAwkAmoTBlYOSWlL4Cna8E
TJEfFQldINANf6ucShYZvWVvt9dm29FPKYJ7QRoFQQIPk7Jw7ZNhAN5ECGiR4sf+3y+BYYnMmB8I
AoWStFCc3br+P4Thl/Mqa0xVrnWp23I8tSSwyoPy9biGSjf4MIuQnWdsor+JDl8+vSLVzgNs/kze
xgi8uP2gf8pT10y2gIGryhJmXWwm8UJna333xaCgvNJUZft0QZIJs1zud3tsbPiIJ2RjXCC1oCcy
pGQLDg/CltyOIkAeCLxdEUTEugxuhIoOCBslUaTa0y6M29cjkTYVrYPxCmsPws2MknkgPwtae9zh
QKO9TRyXp2K5aTX+cn1hLybjh114cvtOGKpGjumdSSNdSM953WzBO4qNY+0qbLfWUJ5I7BQ6NAkq
XS8PN6VxrrqxNOhkDxmZUY97VCGfyOPKDfKKCo83IzVRikRfkJoFBT7K9l2A8nHxmGUGDSaI8fWt
RiJ6gnytLywezA7R+PlCwKcML7OEsYfvRwbLilx7ch1IB84SztEqeomL3cMcG9mEfVCmJxPi/Qls
UU+1Q3tgWRybeN6quXXFx+5hTGYChjtR3Nuawdpnc4BEzSM0s/HItaSPPasf5sV6t9Ig+Ur2Nh3J
qD6AIJfTCxNJ+JlMaxYG+R2RIkQCjkjzPxBu1o+wOYiziFNoFO+uZAxn49Rh6Wc2s7yrDXQhqm4y
lRbaua+9ZKuPOTycOYaP55QG9zm1MBebYsNt+L2PvjyYH87VU1egE8XOQOgLEH/QDvkbPcWSw4Bn
iz6ZIS45l+frgU8Hrfj8ooyxjKd30VvxeF3Y8TxnUDI2zq78uulevWZ/CYK3fPJ4D7dOLFakMP35
j0++l1Yo7B3hdpGmGYIdHnhyk69eOWwIGfX7BWbvdbhNrkMa8CCZJiAWe2stoxhwCfyI4ymgXsCy
u0X42W7geRI0Di9sMV307PgIABSm8ga1BPYn3xFBnBAxdNLmdYZoDsGUvSz3ROaDZxoqu6kw40PA
NtYuzuYMrrwau2LqfBadudg3achLYs3OeXiKyc0cGQuTabdfUE2OA6rMiItUTpNp/MI3cOALI+Ok
QKBeBM4QvBqDOfhG9kJz70yee3KJiBw4q4QvV4Ob8wHKfbzkAd8bLdkLIx8bHECvgJA3nJocnxYL
afawTvOcFEGfQ7MRmdC7UijbyR+oZvYW9YDTgFe5iK9e0jE3w9iesoKczFZ1YWKSWRdTaWoO6cEG
Bbn4gwKKeZVPyGLaiGzPnLSHebhVVvzgxlOdAap0onvItAMa56uKqYFDcwH7CUG+BBLnV8RENlNk
yHT1bA4T3BsEOdlKmJg9egR0u1MOOMZS40Q4DrJeiqx+OQ7MN5J0iHJPNozFzz2hYlMmjY7WlUSg
hwcXl6ySGRANoiI0vz6CrvhCfjP9UPnZgRnMhbQXKRXOZjB5FInSi7xh8mJXnz0C90GtOwXU4+pI
hOJKk34tXUeo0KqxPLWItGadiFeRXWmOHpcjUQtXH1aivgVk/+kY93z1HG61cdMxLDwm5usjsDd/
r/TOHwq9wboM1SAcWqbQ/zjsyqpK+8f92W11fZp3CyK/b0TzPRlDomSnFHM4LNuZKe1XryMbbuZH
Y1skl7BZkh/Z9TioDnoNECgycrbldfP4wC8p34H5x8f9HVVe+BwqIiR7aputgDNVc0H28DUadLYQ
E0vSts33kirSpTbV882MT6jecxsi7eEw8JLpqHuWPLcfLKAbyjhX2xWabYVdFd2ETrOqUfMO75HQ
ofbZwmpwQyA82LNgytiBjCWvBfhTScowWY7ViihkEMAoXl+T7++tJt3NR3J61PdEvtHk6XKQK1NW
T7tWDzyYnI8Nd9E1+0cT5PxXsiJ0B7ajmRywmmP9QCnCNtEiWoxyWzuuCXOPsoogmk9WuBH0CIFa
vCtUJSY3QpqgW74BexRV/GHa7Knw8IQSWcZcEeZeCK5LWgMsNVgTI3nlgz8x3vOHWvkWAgUdm74r
1aIZiUh2IqMdgakSkI+M3qP9QoLvfMUf0ldENm7CUgWX/gOtNWJfmdPhPbwgUKK8FowBDvJaVFVQ
GeJfozy+IUFD1a1jQxDSDpI8dEo9A6zDE6GeLZblQFkzq7AHCAIABjmE4RZbrzWiKf61t1wX9+vv
jctvF9b+0S6bjV73RvikXWaqA79AMifIQh9WFjAH+UH3brZib4TaCsMmZuMc1TN/C9JLBiCGigub
d4kTAkenYwGi3McX1mOwX0oItxRE34x6XCRKJbMSK7ENkjgCFARPeqGFTO2gZIOMsdP+X+tErP/O
2nw4mzFbtU1DJdjy99a5vtmlEUr3cmsPgZ9Dd06f5VwgYigj9MUAU3ROFer0p1AGYujF6TsYXD+u
H+Td1Ijn9/ymeguNTxIcR0sbuo8vbV1/HS/12jzr53R7nXrlnmjYDWNkt3Le1QsgzqJ6C1/0QTl3
Vt2ZAq3tlJ3zla6sk7KjJJsy0i+v/qzXzfJ2AZy+7v5epWyhffrPt2o7qq4T6emQRfH7Bz/Splat
kZRbLfMbKiZa8ICmqlEnLHFVKrzvk+5OmptIpQ/ZSy6viOtnFdGdOCx0k7kIN6Qxh1hSwKnOZO7c
qyUEUIYkhpUIbLbHC3sLcJESqafqPECjqz3AaZQScoEW4sWCFcP6kvopSpgCCY1Y9oa7BCE+AC3q
PpFeTbrFQsE6FAU5GcYIEkk+DKSEHDiw0wD/jUaLSfY0JP4n29NQDvNE6dAt8FZPFzOzeWCtpMqS
VjF5PZXBoEJ3/Y/e/g/RqI5hy6rJ7aM7VP0fCsCwdo5Wb/GEHD8rNFmEH5HfGNG2eHfGEKRcTIyq
GGMoGPzBMNPxDKdCJ0NpCdfGe7LPTyVjCh545pgZj0rDSGOPDIQ9O1gM+8wSv9bkFBGCfe35j+L5
B8jp90/wQykXW1ndW3FWbsO7j86a5XojslRaIeWll2azAXsIbATpvSifmSC4qWUN8jO/YwlDMXLC
OYlJaGuF+AeOaPkABIQb/MhRd/zjcv+BSfn9zf4Yd4/X5vE0O95sJ/RPj9pleNIcN6ac5N/Q2HMF
NAtWG8bb7rMlr/Lpq2TLZbviE9vOxfoKL9Wq2qqzdNXPib9fI8JjnJ+EUI9vLIoEeU3IupvE278/
dH9A0n9/5z9ag9pJ8rpveOfymg6kAnLBsXH35TlqORaMus0bDOdLfs4PJV7GzXXR7vJ3Gilcgd9Q
6t/fjmL+KAKmospsr4DNRqyn2OpP6eozM4wivtvxKm2XQreMSf01lwb18V19vyPZtBfpY6gB9pxS
5P2sWhIqRixV7itlvyfTpaDf0Kjf7h3eDoyP0mFsECzDYynySosZOspN1uy0BNrDq2f5R0M+QJV+
UUwaa8pMjoqdXasJwWus/5kd6QTjEZmg8MZi1E9mxSkjQ4fcjcJhpxgiO6xByIC86xuZlx12jbHG
WkYvfb/v4GExx9WE5KKSmlgqqXCu6UsLJ59axYJZ/w3yFHEL0I3mrHQLlGDBhuKLap5tBZOsj/ci
LYJHubEsDidfIwsOF975vus+jKFJxjIH9FzfdseTwMDueH5YJkPB6cZXfS3x/hxp8VQh8eZxsWZx
YHmKkR0hZiyaKZAZAhgLEYTZryRVd2MI3QnRCmJfGI/ZB92AZB3YT9mA56PStmck9evYkwHqyUJr
MbiT6Mu5YPgqImGoBNZN84quVrJUjzU6LvoHtBYG7glyPf+1L/7nvfufe+VHibjrSZwrthWvXhG3
jA0G0RcyNFpn54QLOx2QTWXbw/95kssFLSPl/ZWmB3SyfEc8wOrSfxUC5UenLd6SIbScjmISGMWt
/PsZljd2cq0KJV4p22rvHODbdfZCMKK/ypf7CsKMmk/c39+fmp/J8N+vqoJlWYaifjf6v7/q3XwY
VRKH8QrzGIxl75l7rJvPrfOcNDug+BWSYf3U2yJSIZ4gShwhsFTQVF2R//i3ORyTlrwU72yBuqKV
8I9LLhNaACsescpSSHZGrJOIH7BVfrnD9IYTqjs831nZisVqlxz3lTn/+2f63pr2SzdgsnpHBwqV
6aAdzfrPlSyqY2P2khqtHtrmaWLbmtY5uQorNrEQfCuSVo+fZE4Q3Zocp099KO11ym47SdqNUqOw
2pBlrz/GZvIqHUdyREL17Sxf1+Yz+Psb/e9XrhmGA2yrWw7/k39CncQ56lIk27AgX/Da3Z4I+lIm
uc9t0CqChAAC0eUTedh5/3hlVRwrP67Rby/9o3g/ijhJ49iQli0dezrN8EbZw64LZNSA0oRMMWJ9
+w9khIzNNXwtKWj4mZDkQR+JIzvOhVzInlC0nthfIFIP1swmY4H0XuGQskw8MT6myWwKLgZipPoy
3c0AvR7/bYUTH7TNVW2098PbjUQcZEYDzmIjG6L6LAacWuWp38ev2EBTDZ7RxQCOq1lVfEzdIBLW
e4eNCTFgBz1KiKAgxjHIdwouU7b9oAkicrc82QqoKK5BREADJlJMYWI6z/EcckD59VdMHd6Hq2IM
+724Qe7Lwti5oZm5DS6T3TT3pqynzT2fndXufQuj6gPOIM8l/iLIGGzo7v715YgO68d3w9hnmwzc
PJTW967CX8DV4qHWT7m+OcsnWyajU46onNX2kvX+lIhexEQZGyvtztIIotCMt56KhG1CxmD9j5vk
PxVJMxXDEU+SaWmmrvzoBCOzjG9GHjnLSsbbq1K552a2N8zPRpvb8f4m5wQ5YDB7flZVUJnvf3/5
H5MaT/Hvr/6jRN+K/Nr2euwscxw3rMqm8RYJQzn741HCxou/v9rPPuz75SwCHGVLMaBTNHExfrno
Wqcbj75M7f+j7Ex7k9euKPyLLHkevoKxmR0gJCFfrIye8AQe+fV9nKpSXhIFVa3a3tt7rwHb5+yz
91rP8iDTIQdr6kmlr4RMYx/FbkXB2qC7wtdZzC9AFDHIXuZVOQdBHoAIwtgmd2zgn1GKBjAt3JOu
LfyGRO2+nMdaPzmbEMst3Glxw7B9XFzmQbbpOYT5xvNJXvDvBu6zII0txK7iEzDAv7/ez9ddV+Xh
68l4GETJuPoxq7LrynOcGF5Uv/Bj+u2GLmEoPh/7+d8Xkq7nN8MPqTGOsoAamsM6fHUIzYqjEB9L
SfVi5l13pH/USCU/08sE3DqTGYSWeAwS0l+rIRyDuAtUoYjrqXoxd9KFB2R5sX3aLsjeAVPsRLR8
qKKYpQJnRkfEAO5e6p1mnn7IH+iOAAqF5ggmM0sK5zVTs8+1HfXzUBryK5EYl8/qXfbKIaW6y1mq
8EcMFjAaesepiQCvX/mYSUMoewDGByET/Q0QesLKfETuycltRQUSeceXbI15uPKqV8B/kIj5Iv6G
QSneyXKUL/zn/oX0D2uBJZn04vxRLtH89J/U8nQGQV2wInKEo+VF8z+6K16sDwPC/UidMUjCYuYB
VB0mr8SRw3pFUE0jd3X8YO5woc1KdgF6GewA/plylFGT+/dtk68aTl93TZYUg/3SMnB+yf8+/qJS
BBxCLqoXINHUie4Y93Mm1wwPkWGhxWaBNmN7KElw7vRvRNwLwcbifDjI228c4IxfFh5GTjjQGC7h
dbouhYqzXhRtflS84wzexOzkUCm7vIn3YKlGyRDKQRkfbYWlOA3dfKI/hMvsXqVn7UVbgunHBmqz
+C5cIkRx2n230A+c/DdGb9OXXdQ425ki7vInYRt66QzyQTQiw9N/6x4Axd35b8r4vNRxUAjz46qe
aa4yAYu+CCfygm7r3ZFR0d8//i8rnQYJVFNVGjdD8+bf394Kz41knDTZK0k3ql96TlAn4E8XPF4z
K7lRdAyv37+bCxdiZ5F1JBlsMkMP6ds6F6uS0GbGSfTS45zRiuyZwgc9/D58RuwSpDdqsZ9fzdCo
cUiuUmQRvcVVURvHkcw3S0WPhExTnFfpCg5yi5hSZHwhXW6scsMqdv3dDEXVTXZPwkWu6ylFzApJ
TjTRw3qaUcr5DbFkKxlF+N83TL11oas71rZKXFUhF2o7YKZDY41nEkPdmZU+A6MySjHxvAimo2Sz
uF6r+bLMlwUBAEi7TKdHJgtVC/WSRDweCPVx+JLQfZsByiD+ya9G9FPxpbPpsFaw1LALRajnWAgI
XJMW3VCqMjCdEJFd1dO/v5v2s/pAS/DtR7xav9MIdThLhOgh1aF1GIjTnl7EZqCOTcWHPFqlkLo/
IRAjOFYo2xK7PbpBTMwRDWXpPlV32MJyFCmcZECMd1ORQ4BESIPNYgq1RYV9mjuxOg+ejIPycX6s
eHkJ+HjUGRCJu9afmYlX0eo6uZ22kzGLr/sGDgVymRsFznW/lEWPr6qjYiVhje3RHNahb+9Cccnb
Rq0r0RMfgoW50mHVofwIlhoynSFxg75wQXk8RdPGTAZg4lu24nzI0HqTT5QlnFukrgVZKgjxknty
X2cVlmHTjpknkNRBTwdhK/OqV2uf77Epc1ZX0Xkm02Kl3J3vkL5Eb8zv0wNCGfp8ok9bdsxYp0Hc
RF0FvMM27jS7GB9dxVY3w1iNI/ff91v59Vn+9iOo//4I/kXIT5ZQih6svk5ayukiukzplJyYB1AF
k2y8RIrEwCpeNMGhqe78GhPgtFNXSrusEydmnFpQ0Uxj7GtM5T0BSkc4DSlpiB/JHe2u6uYgBE0F
9OqNO/i1E1y/8SY6EYlHlvPT14v67Q42QmwpmapcSCnjuL5MUpekjxIy4UBHGWFgF1vmyOqDgbZF
YVsu8W5W9GKitIclRvj4KKjvc0QaMXIWs5leGsYA+1ompfdIFCXAKNJGd3WGDzojpRjcmjqTh+mP
yXPBoG5o+vZ20dxYpK/50F9PJjJAtgOy7yxNu6rX5PbcnbOLePEISSlm8aFu7RDXOesD/Ug8Ch++
+WBcyP6FyeGYQJCgwnEmd8/4dpN12c8Zk4uHCgj+K2JTnxSvyeVTYJAF4ACzLx1Z5wR+FGt872A/
MeP7o7lEp3tEQ3lgzH0k7+yRyFCG4SAuiNk22iliEokXF0BdPlHd8vXv5/C3x/D7N77qg/ac2n1T
u1w8X5pnkVsIS4Z42a3d75f9SKchoFqizhNjfqmpvj0v7aVFuH5m92PirjGUUIJVEq5hqLUosL2/
v5Ek/SyqWCe/Xe3qANUEkt+VMQxtfaXjiOM9XoauiU8BtRjH2k+GewoFJmo3xmzY894zFFb1KHmp
5yDt0XEpJ+xMExozLDXCEcTfmKENM6vLfYwgFt0WTCHG21SOOUJzuGLgqQiBZkKIu8hBqm1YaAFo
IXUbE/ghTy+hoLZ6CF/ZgPDmE1CStKPyCd++vgvAZIw0aBdgXLDtv6ZIFyyb4JO4WgcE4XVzOPJ4
yK0DBq5oBzQSGs7x2VwUW2GePCHHDN7i5+OeeV79hUXRp8IBt28c0lGfk5UqHlfvVK5y6Rpg2XMC
5lxyVEtlSu6VSmXf3ljarpVaw1tkMsjQuNcyM1Tl6vcPqpL3vkovniLblYgmeBHojmzaZ8LckJPC
ZNkcKzTaAynXt6XXpqQpZOMlQPGst1Mkt9B/cHoQ7DJmKPhfB0y/ZfsKkof4+ERMrJUuLoAMLJe8
FlMfel5ArkR5aFJ0e4gNrOmwICNpjc2kNWEKOA0/orTQ43sLkCXBMXA2apoOpCFiLMXwKk3aiDzl
pVndOOL+0vNhi9MpwkzLkEScG/+u9EWjh0Yn9r3HiMGiH+0Zd+knrYRRYRd3ELp3nFg+yGgN5uW+
hpm6B5NkesPW984uhewl4pe58dpz3Z9FG59K11Us9iqF21VB6mdn8xicL71XTkhJR++VzvsXlmdx
r/g2NESMN1PjMXGLifTJAj3FvB4yaNh0S6KryA9anV7LD9maxMmh1iC7DqHp/OdWQHRUYQUm9ASj
Jsw+kDhY9yeyNfBcRHzu2IerKRsbM7wJU2fsEDUBSW73qdKGghdkvuGPdouPIHYyF8ChLTvilMWx
KJYKibpuv+2amTCEIvVb0xW3pGbptuEwYK23hJhMArpFtMtfBQeHOnmZLKkGQohJDi1kWnwgA45w
1kF8GlVkmCWT841S7pdzFDfcEFE0MxChprva2nUjV9SkbXqveMORK77kLzq2MXqhEvAvIiFmhj6t
xbH4jLGGcGIckbT1ghdeDGZjlDYtiYf+SI6mQKEbBqaljXvXGDijNoOoOHYiJH4CQDlbGaahdhpO
c/IQST8eOBheb8zINPIVuzJGLC2IhdBoHOU5fEdYLL2HFgz4iiLNm08w+wHTBbeW6NiSzA2Ny4Of
JSZernnteWF0LsUuwwcDFd2Nn0nTf543DQ6ZHMEgKYiWYl7tPcGpio1U4sWwpopTu5VHdUuhwLrK
sxQ3a+3kkpRG1zJYZZ/FgqEPMgmhcfBDNF9JqWTUKQIgLVYWt4VVIzKrzeQ5clxhhbYRQcYZCOYg
jqyUkYokjqHOp79PzmPtjhy5mf5J7BmPvnKeULbEe6QBZuhQ82pUHAvjvn2wSPFms0Z1O9hN1Bd/
lu1E1uq1CAUchzRvRUUe2ZKJdj4NHhWY2GwwmCV15nJEKHMTEH81rjKkLZHVgtIOW0pE0JctAxLt
iDQma+CyhcIMJBYUdA11me8cTIm6DFtMByvmVyJU1uET8g9HaoJKAswDzwBeEyZVSNQ43DBkEuFF
f2BbAUXMLsQDQvOGfwqBwniaNGJWk3HU4gUf+JYnddbXdkjiEf0o+oln1yjsaHN2FWBlQze8/0DC
nnzgHEeTMFhe7uWdtW0P6L51bawKfLtRug9WkVvOjW27olX0iJn0FfmCBsOWH5J+P9skFAdxpKMO
fA1rsKMOIgcU8t2y8sx3VItt7vADHM9jcljZVRXMn8Sk7RltKcoLpW/3qgG4NEYwUIodww+aISSe
19jJOzcDOxTb4auAKgYFLySVD+ALoEow7YWbAKMWMUUTOLktg2iyFHfBM5XkKeL1WWswNWOSqmxC
U8oMJfFIfmMXd5kSzgPsYrtiozrZvNjms+iuewnXSEp0DLHggIaYB1pC7KEgWpawCGHXxXhjdqwm
p27ozCjdSJvrnrGCT6Q+0S5/YUWv7/F3u8ac5HUXn6mXHyJI5dCvhjRxad8hq9rgo0Q5TIvsQ5n1
r6j7NuIr5zH2e32tobyLQdXBPMO2rqGpRSQ5DaStWhAZNA6f4w+UdeorfrJhXKYeTLhu1VIjVyze
gx7TqiVoUhhKCCH7pTJXZ8KWRl14gliDTYhIq7GMKhcZx5uw8Z+AqysfpOauSwf+r4atInBhPhbi
7Fy7gTY56oszQRhv0LiEvf4+3GEeCGb9W2uee4iirUPpkTGKZJiqd3n5HLAX9+c7CE1sA5Ae75AG
bGrnuBCfzGm1yrbJPVIddaYy81tKG1AZl1W2AYGNnppamFdTI+405sQwoDYJzYs/hFm7KMiPGf5Y
mKb9UhCmTT9PsYh2UwJMmYP6ymvzDIyQ6LWsXJ5jp22dvnVgXl7CuR+PO4Rc9AH20Q79TLxHGpy9
WUjOArs6MKJpyPJDl4969TXbd2T4gWp4Dj6bGlMMgu+xSr6hgz4N2Sqs4xCM8LTrsLg5JxwHR/e4
gqq79jfyBuM7kIj4OZ4WL/1OfBXJemdJMsYlA2R4Z2vaFjM6aP0a1HfvXdqdFj1fsMa+JC/Y14tk
QssTZOtWf6pemg36dOoDHi9uU/IWsoNymFhkL6XDvvgcPKAIN/fdU7qV5+L2OHicz/P8oYBPhiBU
psNoo7CxAy9eitsEkxzTcH0VsvDDEgg+Qw4ojbxA1s579oQrf6VqbhjMTH1+Cuac8aCubwMAJIt2
0d7YFX4r3k3dUkRdVjVLQYn3b7UkVq2hNGkMZ0wxXgzk9pyXMnWbdriUhEPIQD6cxtmNAGvjZ6Pe
MJn8UK4y+hFpxl5dtev6xMqSzsO5IfNaqMGqa6Ap7pKkcNVsrXW7OnVhHWXqO2q0EwNCSd+S8kMD
PeN3PTNMB2ETMzJM24MobBV53zH2KlenAXXndBmROSuojxxOkMB/GEzxco2M3yeFeF9dWKF2HHDv
5byxlhWOj2Htz2bWqDcIOVvTw5OCbWDM22gWGq8NzdRUdFvurLo7EgcC7Zv+BhEqO9BOaQJEYyUR
gQVII17GnG5OrGm6fseiaYnzsntMafojlir75EZnQBKvxHBD8c9QlbKH8TZt7euRhxKU5SUrSgzK
cG8ejrNm57M+7+X8jo22fTlvw7fBPAlJm42wmOCiRNiFT7bcXeo7q3TVw1Gd+TGYkstGQfI6qVER
O8ijNWqgISDAYN3IIeSQTOSqGOgHbzGOdTw1Y+uZYlEYnTVIk9PqSONjIcVj9qDzHb6qST1VYpsy
AN3oyb2gbIYwMGB3s2cQkxOF+hO38yNW+Ixh6Jgy4KTavLVofvnDC6lrGq4TO4vuBNGJP8pFosz0
aAOeJB5GDywM+PhoQG71yemj39441f6s101RZLYuqqquidrXKePbETpOEymUK55QumNU4BQchLho
1aR0SbDIZiGFpowvDQnhRM1WDVml6q17+yV//bftY/JuKHR4JU1hQnl1Zqh0/2iopkKNuBMW9eeJ
Rtw8waIkjYQFqz+DdLfE2ItA4RVSYf6o2emChHF5Lboc8Wx5g1lK3FJOUfgaI7SfEbZUFHoUV0fb
XKmu7h7voRViUqfDi0QeOAb9f0Tr/TD2bmhkOib/E4l/M+o/rRFZOZcl4VYYXjpwtZN0Tqk4zfDo
deNlvQQUQ88bD08JAtt0min5nwQZUlUNxB1RARLh6jZHcX9qPAeo5M9O7UTRyNij43lGSKd6QzDI
wJJQVgpUdbYra58wjNm2YKDv2ztpLXSj3pNcfVcwHg0YcDAHL5/692pEbNEguMeLMOQhgG1C2Cvf
+Q4BbnJlV6+qDdoAWLqwZPSdPUe7wBmeNoLXD1PRgDqxalbdgcXdEu3amCNJgODVUqV8lI/Q2D6l
OzZ8433B7EyKlp1+17gXGgjlaAp9caPdW7eW5q+T6s/7rzNVkGSDWePV/W9j02ozVa69mJhfvxNt
A8zZ0IWEdIe+U0uXwXFFsjSoi7PmNJYnUXoknNQW5+ZV4hEID2Ea0ft7lvLnmqpUyjaa9ox9NpY1
5HLziGr7Plb3edui1+z54YeM8KGpeLBaVtrS3BckgaYDqLmiFjM9WQbMqHywHpfcJMAoCbwXYsw6
iuv6ISPZ8Nh+NFjpMiZSMckLQvhZW9irX0wFZYHBiO+87yikc9BWCwFlDfJkC60lUb392CStGKI+
uuN6BDTmlEyKoYcxMsHyaO0hzLbgndvGiYRxwQ7Qktc+eJYJlRVGCURA8pxAexh4gw+o9M4AqAL4
VhL+ROykjmUS/InDlEhboYvHpzP6HuzQLZgOI0ByUATTBLWFcFkf+w+1rEaRSUkbWNMmVO3ycpmI
xQx7wt8Lzdfp9MdNNpHFoOdjCHj9kpcXPAlxWdZe1ZEQ8MBxNXgE2cqtbD/lhDN0sSaHTINiDVJI
X178RaY91/nLUdlb3bKvVmaxkS3PjFnNH/vzvFGAUK7icildnpoSjvK0Dcn1/Ozq5zZ7asmp5c8L
mzhenAyPHMGTNMOXEhs3ertfjucf3wvpJGdOFdnV9WkzbcXynHRN7fn9NInmLR1VEJOs/FhKCRlQ
P9Pw8eQfZCJWAHOMJO2ZhpNxeY3Uxz5adPL0clkBdUZBVeoriMPgf4Eln7ppyBA735bgWoTPInkz
I6KeJuT3QNwv5Rvv4M1vYf5bqJiC2kvFuau9Yla/CE+ZAz4d1/oX9iw+u3iXOdSYld0RF0SH6VUC
dhXMpW3tXD7rHc3CSLRNdjim5VT4hxqE3EhE9E+UJ+E2IwTVfU9R+Pcz9fvC8e23vyqvpKwIjaBs
a6/dxDMI+9OekBq6SDQvwnDEpk30DMfbdwHf7Dz+YCOVbz7XQ9fx+v4jsDY0UbG4/dbV1MlPTkGr
9nnt0ePVefUf8VDGT8OTTeTmc/6YfmIiVpEU4C03ClB0ZB9i6x0QbporN6tL46i8drzv2ViOB3d0
+CAhJ/BfKb6TYsQBx3JlECUY7icA6dcnRKo0ZBlwmM6N3/Nn58QETcy/Ud7yqqpXHda6i4KLlvmV
x4uDKkjIy1FxAUwXmPbl+FnQRmvLTQU5BI+VLJKkYt6oBX7Wy3wAnQrdQP2PS+m6dXM8ntJToFbe
OZ2grQm4iJG55wwgT+H+/WWHZ+PHfft2qasnnlGiVScxl5LdfqyPMdPYiguj5MZv+lt99f0bXT2i
fX7uLCHlMipDP2NbL+P939/jWuFPZfzPb6ZfDeXlvm8puJWK6uk0MIXHtEjEN8giGBsQxPek2Lzn
BGzmvKBkySyIriKhitM5Rx/5I+DRfJJP0wQjH8IY+jf59FxMICIk1eKczTpgohbic7r7RO9CcOGE
WjK1usXM+PXOG18CEQOz+FdT71sdeu787hLGUuUVMMjQh7UbwnTYfpvj8cYc4ZfGOT/Yt0td9VE7
/SwWAhRYj8O13HllMhXrVyV6yTjPVoKdgqEnevAybY8sJLPoREt3278BaqdlIIVQ6AlsGMkQcEGd
jpLXpqUs+vueyr+8iJKqIe5CayHS6b16EaM2C1KlvVTAVEbMrImS7Tco3pnhU7UKnrQkKJ2l1c04
hpDrJHt6f6edl9jQywF6QrGWPP79kYbX4ep1kQYzkgauGKO4dfWJUqsKtLpgyFp354lWbOghK5ZO
SDwiJsFGwPD35X7K/xXmwDqndZ2CEGnL8Lx8ex5S2TeOilXw3nSebK1P8TKoXk/6NoWRZE1Kmomt
E9JciBw/cnXJgXtM9d8lyNJJsnrqL9uhmCnWPgkfpo9DCs9scAZ2+3LiB1WYCom4rSP9UTo+meky
wzcokfrlx8ASCkI28kODN9wXu1FjLOLyQe0eVf3t3D8GJlV++KLrOE7AdsGWXLamndZ3ZrLK0TJ2
6s6MvZjwDs7G1Y7Oxrm+E+r7s5wSYbgQbvW7f5tL8lMhjVbQ5ViIAq9+qkhVznqs19Wgk4ln9aJY
IqIbFHQN4xQLyyQZ6m+1SzyyI9Pxncez85SDP8Dx1vFnxiS3AAC6cXZvLRrCalSIiSgXZpdFFTvn
vfRKTsRkK95p6ej0qe66Od09u9kNG+xwydFlK+8EF4w79s9urLjWp/8Kuq2fhSAlQiZ1ZPK6J9M+
PWOxC8VpbNixP3mj6bATp2f6x8JUVfctGzXdNpg8xnu/PfdDTgyDaQAy9OmBgkytd3F+fEdlDCgv
XTNfwZsVEVGAttMGyyxPKxrnqh2iH9wAkGQYnN0oYb/kTf++A5ZlIEsYSj1N/sGT6VqzpDlR8UwW
ACn6RwJRc7bnPHxvWmiVdNCPo6MCOgzA2PH86Ud7NVirbKABQ5Sa/o5uoaDWmRVnN+q3n7sMn0zh
9CzKuoz14GoPaMTLuTPDc+W1FDiqvEpDESogZsgbP8Gv1+FZk9mh0YBdr9KBEpzKSjPOXkSOgp65
rNSR+elnN8TCX5roH7/0t+tcLdG+WCfVseA6ynmlZp9BObk0q1IiLdZNGEZoR7tRVnr7kf3/K68q
UvtIWC5Fpv3M2v5ddyS9PDewhM7eBVlJj8YHDdcM+krzNIxrwjGi3ry+J8NZOY0LRFCArWumMhP5
6UQ+ErofRy4mZHD+vRwi1L5ef/lcyHrwSVm6rJnXxwxRO4pV3Osnr54LDqfEcOBlKrY0PTrRHKON
ndntqnRzF8nIpMKOX9ulDal/5s9SNx+fV2QMOSh4+OslSGV4nsaxfXSYWLvg8t1oUqC6ZREYSfyR
fxd74Y7TGH915qQTknrHoYOSMpkxCXG7EV3JMei7STExJrjkXXicICytMccEhus472z+5nH9lL0U
buKIDh0sh5zZZ6KfNwgVtyisbVh4I2q7afvob821MkseGZjY76fRbvj/SXNyiXWZVuNPoNcj2jWj
T3l0GGatiR3OqmVj17twQgCe7U9y7zgpxuJGn4SzbOaPc6CMkU0ffxquyFS5t+ze7W/sUD82xKsb
clU/WhXkmKQ1Tp4qUqDOy+PJkTkCFCB3Ijhm8DFvPAI/5CcovYdnUxU1kxbodZ13qU9SZuVqyZq3
L9sXw9iaHxI0yGKX0bdPhL1p3f99yV+eOUlEwSpCDODaX9rCb3twGNfxua3z0ivivR+N260hThoS
OpD8xQ4Jgn9f7UsY+89LP3zBb5cbFp9vlzPjY28lEZfDfEhT97xNn9MVuwe0mQKltoWRFsZHuE3e
y6XupHcnHhB6Bd7lowU6wRmUVsbllv30l9sscSBShtMdgF1xqNS+fahCwE/F3lt4xNRL9/SQFXQ6
GLI1t66dGz+AMixrP34B3m1qH9nQuc3/XsyAJGe2PhcjKYqe3ydyvXKLZQs+A4AAZXFUAILbsmFb
2uQUTWrSj56iD8yYO/Qe91i+L0/6qn5A6xiWsxikK+NZbdnNLOc0Ux/EfSOO8g+gARU8E81uhLFO
FBNTTabkmUcK7gSJK+9x94hmZO7PZRxi+QCgI9DRnNS9m9AUg6BiThJYWHcEcOKsVkfI9GG9MbdW
HpmxnxZg8/f53NwpDwHFx4oElWwrPilrYJuGNPaX4ae/ZEZbztsHuRwj1mT8DOYlu8/XWNH4ByYM
iRips9wAHyC2LJ1bAl7wO/E8BZirJmOjJY/N7XfRfQAb9PISHYyHDgszBFK4L9vukwzMhDQMzGkt
zAc3rddyPofhnNN+e9NQ+oyA5qDIYvLdfoobmsCnZfZBCYI5p30C3e3pa3XFaBxZ5EF9xeHq70Oi
5F4bUntoEp/gBdDovyOQfK/2k/QFY+jsSAHiCAtYJlN/FSy80COXxAG+uTru9DttnYL9aMhlQBU0
bafgrbDSKbPucG4I1LIvK99J2jGQfvDWGMofmNwOOpcRc2jwA9aWmJ92haV5YHOW474a8C4CbQ8C
PsltOuaoWDrUhB9h9I627+9H88e+P7ya3x5M+d8HUy98vcVpUHi17KaJCrJjXEmkUEo3rvNz46fz
gI59EJkj5VW/3pBvr1vcXxrlmCuFVyjvgu/56iYIGcX4n34/b8nL1iY1XVS0hJxH//6Kv16aZQ59
JmcugwbEv9+x7JLU962e73gM3b7hh0d0IJafcvFy5HRQsCQl1j5jkQlx25yl/sYC//V2X739uLMs
Jh00Avn61+tfbxYJB1M+wKRmrMG7bgcOcFYbOcFEsRU7nQiP4J8mGvpGnz9PvjZ8hM6W7M4Wx8JI
W2jOgO2W+GuPTmyTvsW/ynEzQqIx5r1C9kZfeLwEbzNSR48WA66a3Vl1Socjtw15nv/MJmj5iCJK
7IQ/c1rLtgITWV3mDmLnW3XNL5vaP9/56uyS+22nHzMeLOmJtBrivxBO5KQnzelydR8ctf6+yb/s
aP9c7mrTri0pyswjlwsgGxAF7C9qgAIQriIscePqVnP4y1P345bqKFMHwaKpSle3NJTb9pymKruH
4MQozrkXAITfjCdlenw175GwkYgb60yOnOQWHPeXnUuWSbtBvAwBk+npv89zG3SFUsRcm/3Cf4gZ
FRlDWhV06fzWpYa79PNr/u9SDBT/vZRo1HFZBHIBPh896FiMH5iV9KGr5zf8aKr5yxbJl7I0ur5Y
36xrY98pC+ujoASFF9PYHYIm4WKPTQ0FpC3VYxOh5/DfBJEhEi1QpcgMVhkhikBBQCK+VKyk9G0I
IEbTRhQaTRSIV58G2gyEhBCueNJBRZ7GmBN1AHWfUDIYGtWgbLNJn7k+kLYOb7Qd5RPs/taATEaK
jtu3HdD1nIfYqy1sVuYI47XGDjsM/QcaCVHs8hDZAZIkO8hf7BaS307vZPFhGaOWQ3x1BLVJQhOm
YWlcb+rNZUmgICodtmgZSNxIUacktAvQfyYJGRK+o7L/eUeXSshRwU3wOQB1wMF5aBxxpT4QQ6Kh
LkphAY9Rw2aMkypUUyRXjmKcspi9Uf1i83gsFukMHtZUA27WQiNwsk/SKV8EF1LrnmD5STb/Gnvq
i4wkyQH7Ux5g/ZQ0DXG4ICllAzXHPcDUE4v1KH1nh8J7uQR+SPQDM3E0p7MSpD806nv/kO4lQKBm
54CNA24mwTfW7aYn4HWCxBkO25HUB2tUwfzCb1fa0slh1KZkE2x0pLAhbhJUOCrwVJG2ALOeHE/E
tY0lEtSkSZk7yNcwFL9Ze6TxDAbZFw3kzMLIYt+ADI1Ci+geTzx0KOrFQSHNrxHMlI383rMDA1Uy
lmjVqkcL7SO1pTAtinmULCJtjWKSOvTE30S8NZh77Tl7FdCRle65nRaojXH1kP+wleb50rwvwN+D
dIVXTHFKDF1/hxv89Orf92/9G72pHe674DyJ9vodQbA2Ze1S9OqDvoxW0X20PE3Fp+zk4B0HcFre
I0Urts26cofsgCdzZ73w+YG+8X3KZoI7J85tPplV7qLILvbygsrAXNQ75WCCx7uTkGvBnBEO4qP5
er4zyQCi2gK5Shbro/R+wkgH7IFeEUahT+09CskPgHs6CBwZ34iP57vTJl4Uz9ad+BovEFq8U8Kg
aESHkbxKdzrvjIjoHUsLUp6Oz1S64B9U8IP8vihSPQKPDo06AtumgAB8MtBDAlY9wGLmgyVLRHop
mWNrYKSQVwEq8vdhRvQv9oksjcRV6RiRFI+ditzbwdbd7VHkXRBhfRGnkLlInjES3mN+7tgWDh2T
oEFrMaKnxCfT3ocBDHFQb5oXPPRbERFTj+DI39L2ref+hnCeZ4iSrBDpY7sJXqs3H7nFBQopWr54
zF5Es2oYcBkMiUct4C4VLZm/kLCWqnwBjPTygiYUGHSIV3xURuz8b0o74sxwewGedv2JsER5HeII
IisJ/StQj0GxxWSKE71EbgXP171C3MjoTCTb4/ED1kK+66f69u+NEIjCL2s2HRYFHBn5gBwq/12z
L2mttnGjIzVK3wWLUZ/+nhQPIdiH7nzIKHbpNo5aVEQsUKFsEb0bA0ra5Y130bplHqWT0zkbKykC
o3LRW+pIHnRjhC3lmMqMJJ7oxTaSlcmFUIC8PIFkS9YS/M4g9G2t21rMrF/YMTo0yrW1PRMjzXMe
qkhEa4kJ/BEo87t4ykh25d1hIbN6uhl04I+kHeVPucTABoZyZDCuR5gD0ciyT/pBAOWi6l7SfErx
uiULm8llLmIrDtcG5yOV150gZLJF005mrpZxJ61uGrNuI1mXCDDCHBDuYvj/dP919M4W7busXqBM
GquX2K5BeCi80BcVVTVWv1M8OEHAYakFGGiSed5ri7/XfD+f7skpBJuSw2FAdxW+n4+xczSzvRB+
RDqG16gfy2W0Dkp/erJqJ4RROmgEKoQGmKSl8OOk0HJ+aoIPwdbZQHQxdIsOyAq8ppiV6RLmThEh
1Y1H3RnbAeA9OtunfJcBnRcwYWvSLkXv+PeDo8o/npuh/8l0EIG1DFb7qmKLUl8x8xRTg+zmDwhk
CgJYUOLrNorGnD1IHUuBq4qzliQN3BIu7twWgBHAWygsnFkhwyOqZ4ZsjFC0vSOvYG3uEchOtD1G
yeAJW3WKiZxNk1Zb5HFiEsn28ZLXv7/IL7UZxlmNcafMWXvQ5/37AmjmJQrC/BJ6BvQXMsZ6cqay
M1FV51Xn25T4hnAXo7Q9OsURmA6rSYTE9Zal9mdTGZuEpAyljCECVb/WRVQWD7dWKIFX2J06CbZ1
MotgQ16WBGwdI6d4TTgv3pcWO/Z0cKo7ZrNm3SsFcnpuyBW/ytF/6ziGv0PBaDDI/klNuERaahSK
CClIWiZ08jPOmzNL2VfVJA9mur+tJdtH80uAaozelcBu1gdVv1HkSUOb4/pjIBRBjaazOhFK8u+d
abogytL4KHzNu8wJ9g8LxCtlh75oPZZi/EeCuPj7cfjludZocUG1x09tYiq4eq4TQ6iaNgmFta+l
866ahwXLPqi3pFyX7arqt/SeI9iJYKB6GgMn/d03iPbwHUn5OLGFnPAJd6E4cs7wnRX/Xs13bfUe
Y/ssL0+KOEezWUvV7ETMXV8Uk7w3ZyYzqQzDOwV6eXw2SNhsjrNeYC06Av2vwhuv7k8NrKoxwxvG
RLqhasqXgfbb4VqOazUuhNhfN/qkgfSWr2Dxsjha5Bu1zq5qD3//ptLPc8FwQegniH6wrnz9/98u
WJenpJQqLliYsyKXSPY7b07t2iBMkHS94hAgUEMTjOTyAPE1Pi1VFndIDH9/jJ/NCz6FRQ+TcSLv
l3h16DPbAFupFPlrg3Rfy+YVT8OFWdw6yv5cGIfLKOAWmJGinbi6TK5cugj9rb8OgEsRjVHY+XMi
PaSSjfSoLVaEQ8oR/gnpxtf79baij8QAKRlDJMPwwb79yml9lHIprax1icEU9R4lPwwePVqGMH8D
fMrim3JL2fzL6smo69tFr/qifq6GWirU1hoIfQX1pHWD9GF4qM4i1cD0lDyqEthsu5IXVv1cRl55
2f59W3+eb/kE/NrDzz1wIq/O1nUkiZ2gJNY6hkUosi7ZF9URkimVV6nM/r7Wr0+yibyHRdGSEale
rQ5KZRzNIONiuvGU027H4Hiqpym7V146rI1ivsL+Ih2hq03SaiPkd5XyVAG0uNxaHIcf9t/FEXv0
MArC2KTQJbu6273QtZbvJ9TJ70DFmtBtogkNX70dAZ5MC6/KXeUjjRzj1qD5p7WclRj8A8Zs+mO8
S1cNBb1OLlIe6fpaSKBWgoO2Ut05ktWFUt3WzsHSMhWkfTThO53QKl7sQnwVdJkdPqJsjyMCaBvl
PfLDnYWr7j+cnddu49qWtZ+IAHO4lURRkbZsSw43hEOZOWc+fX+sHz/6WK620X2z98FGnZJEci3O
NecY32iQ47UEyw3BNi1zUrKMZWF2B50/1k0Afluf816Ouy4IUGvqExd8PifWjhnpdibjklCb20LU
fllOf6ca1xcYYJBu0GBgy9Kv6oK0EoRyqkLd5cGmttkVtxigHo037TF8YVh2Ix7DffNgfsL90+cW
tj3chzan/GjBGIxwyNNgA8iyCeslibGvt2CS75CELcBGgxJYAAFZGc/kSfiQAID7o0mbAbzyqnJ+
UZFcZ0zrqGn4Gdwwfo1q0TX5ujFIVagiDhpVN3gwSLR0jU13U56qe4Le2uN4ppUBZr49WY8Wc4EB
m/9iojxGuE6gEHYkmLboWl1UQzSiOQcb9BsfzVnVsLLc7I0IaZw90Vv/jOHmmfh23E7GS/9O+664
VJfsIpwofJvX/kDP4BV0t/KJx+Q1/eByXKqddE5OpDwgDiQlrX4kTQ0y4IfyjAFfUpCvaB/aB9Oc
4VmaU1lGXJW0zj84KHnGWiMeRVm09LOEGd7Of/Q5Ft4pH+mbfPfbSPi7PH1WxktEdMNu1lgBV2u/
B0gwiUlB2B0hPUyiKtszlxJ8eOqSFS77rtua7bpBvJCtyaPE3I+6fJakc95sbXJ964wY02VFI8e0
gWIbjS2ka7O3cedRVkJMEhobLU1CKp5wl8trTiOivi4I8wm2E47EyGnLOZp1DnQJ1lO0Cw9euVGt
YyI5mLg10U6zm7A6DrqJGAdF4UvmS4uS3D5s0cS0sXwIRtZWerErSe4CUQm0iYaNXasb3VvKyfxt
IVa1yqbFYfZb0/XvkeBqRaFi0ngGRaDjpEx8fQ77Ugvboo8Vl+B5pugcWOZ26BxYbps5HFo6O7Px
QOzB867NmFS/A0YSJJSEcXBlBYLPlCVuGEqvKUYatgHYy43o67Wk2fTYynivdTQP1pq5liraI4e+
J70Wn/AmH+714bFDFR+dIVr44q1ePkT+WpYx5+Gwp+tEU0XGevNZMVYTHU1F+rUMgfWaKKmwcE1I
5yIH7x3hrVw1lWNmBPzGHse7rLnhkknhvh4OFnPp31Qd8ryXf7lwGgowJgJ4h6hJvx1RlGTkT3ul
5o51SFNhOSIiNto/PW46kjUBmYXmKsuIJk1PUWeC/m+B9b2gW1eU3u4D1nkKhhBR+JyhQmfkFxyQ
9q2yokKHNQlZmHG08s2RHFZTJ4Z1Zbph8V7m+6rdp4CQq/52xG0EZCb80wkQWtNqPTcSyuBBIvGl
IzMgZf5n4qjNn5XiWUpfBFKZRoLjx1moKO5aOj4hnv4sc7LwWC06R2f+HM4lazB7pR6m8i40jjGx
DwHdUpOeQE9ztsIrKPRMa+xWdYt8S8AutjiVMv4d9800nJL8tUDL2OPUQVy2kLz3n8uEbyXJfD1M
2ZSlOXcKdNrXB12IU6Usx9R0R+1Jkukcj/BIecLMelfJu6KKfnlXfRdAX33g1dYki54Y5UJkump8
Hyd7r36xmImyEauokMOefVHXHIHKsHqQ0nd0aSjYFxr6zSERZuhpnjHToX/782X4e2b9+tx+vQ5X
C76WMz+OI66DkZJLJtEn4/WpTo4nMg2GyMqcNqyWeLjXo4GU2EembRlbr3yKGLJVdUuYGEhktVlJ
6VutvRR46n/+ht9rmasLd/Vq5OzaKmnNN/TJhDScoCdR/uFSsLFmrhXRZSrI5DI+JoDRMWbsjsFJ
ozD5i2d0NpMCkmRlBrN1cldOIDfqXQJqwhR2jf8Atx1WgA+BBFlO+NnoDMaxMQBf8uRz/1hFjq86
P/8ceb7P3y44hxgZ99SsQp+nJv9xBMjGUKnKIjZdi/zljuZ7tm1lcHYt3WD8csydMgUNL8ZrsucD
aqqqPacj6EtyLxSmAZac8bviVVF+DPOCip+tDN0fw5UePB2IGONBxaT887dW5O/f2qADAxYTW58q
XZ9HQ0vMImNeLpJ8kdJw2xTKrZQmW86Sy7B4beLKjkqc9FzsSTyrHRJPBfshC6ue0w60gk0YY2lH
E5U/Ub933kFDLjyA58tD0x2Q1mfY1aIKsLoobduRSTnBqyOvYCqPn3/M9/Ex3jlJk7j2aPBE+ghf
b0FQFqUuKKrhDrqT+zuYb4P5EMXHnjzhZi0Pd7rE0Ad/err5+ZO/04//fjLFOQZJhozXgz6xG+JW
D0QDGv2NkSL6ZLndJNi/9fFhCEE/CLcDnrqWIUlA030oeeF6uMnoMgZBYPt0njlpLdMROJGKhEwh
/aW8t8QnjU3k5+/6P1yl//9dKU2/XqW+E4pSCXqDhG1nLG/j6tZL3ITRVto/CuCm/bXXuEZyayj3
v3zyt6bSl6tEQff1kyWxUpqhmgw3peNsjIeJlxXDlnHnU4Mp4kb33WJ4TqXzz5/7XdXE8HVGH5om
yxMI7NUvTixtUHMvMMA4oX8R1ki7YSye8ga9xmsOt6AFng2dKyHdecCn1z6NhHsYCJRN4aMkTQox
b2WIK73mvAlAg7ZxOGi85+6E4jAAr4jDdSU//fytpflp/bqh8K1Njg8mZ178C1ffOopSX5PZQ11L
/WMtcsv1m4+Ecl9F751LdHCIPCecZ2HpS196/fnD/7EvQJDB74sKwwQ8eq10Ax6lC4FXcQLLyQD6
FCrCTNs/XUi6lmXdZ3VNiQbZWcgcyZIcKX7IDBKe2Sk8f5dlL97gFDRuyX1JZGh7VbyJvEvYZgcV
dGDnYayseA8NCGXGRZ0eW1r7dR/vAljnP/+Qv2LRq6tIo40YP2VWbNIa+vrMRXVoebUVaK70pF7S
S/HUHLA0zjysgtTLRXvn75muxCft0N4Nb7ht/JfxCCmd8de5e9Av5UvN6BcZOsYEhsLu8Mb/wpKs
38sPHPg7CeLVon3GrH0ZD/I+u5DnUrwGE4PORU+EI4X/A3M++A6ASqc/zMKqPwAImV3JCKHu84tw
zxhddk1wDMWpYOg1J7aQ5Atd9Q63OHO5QF20b8NvLC31+2okPRQ2JgYHZcbLXr1/jSBpFMUQVNcy
nDa1RXU9IVutVgKBNfUmsDZWfCjgvT0WaLGmeyblwMwVagXCt7EwQsJ4S9aAfdHnEykm+kujctRm
HXww+a8qG+pIisFKWogwhGKbIVDLH8Hq39vEpGXYp4A2HuBK15xZYXiQXokV2wAmt6QCNWeFAGnM
a4i2BsgTfJSoCjgBAIyVNpa+zsV1gZKWeKy73HIo7UzV5vgQCLYggtaxJ2PZJkvGQ5mBVHIhPZQn
440zXP2nASMCGLenZ8ZEmHhObMBlvmBlAcxJ/04+sIIC3mCDeuU2DH8YHtbmuuE7ACVhwvQmDUvy
jGJ+oQBBd9lWju+tsJEzLmmLlRja8TtCZBzlHLWGBwZHcCPGaDtV21jfC8VxitcdzGJwhPLS4sBA
7BjqJpqisl21v5wQ/mFOoM/83zcaRfXXJaBklaRSTKkuKDhcM2gwPpMPDgXKu3cZ3uI9qQt3hrIM
YFO9DDdgd3eha5I8k50z5vDA1W6Tw/AUv3rHkjxBEdoHgxgaFRlETjR8yGnKy1Bh9F4Ez9M2gx7x
J8KbiFufIzPv/XBZoj6gv8J1IFL8Q7/37ntijaUL9QZCaHU7Xerb8rm8Z2JOWQw0amG+g2WRn+jj
SxxJg2Ul2OSHghGhEeXLC/0heyOhG67wU/ngH+qHnhzSF+bP1UvnGpfuWJ0lGCMtp697biH3iIXX
4IC8k25/3mCkv82o6x1mtpdp+PdnHvRVs2qsvSzLQ09GrVjvlHvpXrnxzuGFS43jVwJQTOLkvraF
e+wIL+FFeheJIZn/ga6tWngvxj0RXE/ZNnZRNSYcHRb1q/7Jv8bLsXloX/O7in0IgJI5S1HRroR7
9ay+JsVihirdma8apNOj8Kj+qV+ER+uNa6xhiuJKz1IHWn/hudiH2+izfeZwptn18/ihcnRvVspd
ve7fh9PkNIxcZxxQ8Yi0wj/LHwnD4XXhDq9koLwqn/6zfysfkJXUW/+5eu0u46p+SBubGDFEePI7
Jfen/o5EAtTXEy0n72ayaTepT6hS8gf/o96aG/EBes1OsdNn8TC4+Ye3Z2a5z84Viu0T2vSN9kwj
xA3ONG2iMwSTI7vQWXdbFOTGQXouN9bGeBD3H/Jdbv98E79bnVgi2Ic5589OL46NX5eIFwg9s4tO
dinTAc+KnzRCCJDkfdZptoA+DbaNQaNpMYFUJeFqAtbsDPAjp7n5YZo20h4RlGywJkNkjFb8U8UQ
Fa10gxxEG4uC+YH2VmcHxH7yzgwvnNZ+s5nErQUYmuH4M1xvIJm8GkSGyBwDYoedgaFsNdkJYvpk
Jvv1HiHvDu4GTL1luAJ3yqaR8RcQFPIS/za0+ccZkgrg7wDQ4tp8OxyIYxRUvibRdUudeR4erkTL
lgnrRedISLuyAn4gRi4YD0bvWbaC9wZNW0fSgtQiXw/eJv5NoE29xq24Wm7zCACoy6yZoK77eqtq
OixC33OrIGYSGlhuy2DZv6bePbF+I3Ea+LstKHHbqjzCm5DAx8oP9InFzyI9AEwvQPJ05HZvYR2U
O5hck3gHJxhDPIpiun0bOJBat46eLPZykCQ2zOFKvTGlbTIuje7PZLwMGsXDpk5d7T5BSAIlw5uD
WtBoNycUTpruoAJXHcjeOTIndkLyoVvwREvxOdnzPPCVahtZBuP3SHQI0EDINGFXSlc6rAX0Vhu6
JhJalWCHky7FpBEvIZVM0QeyneZGkx2drosl3Yjtni6ZMjqh4UzJNr6BoZIdFXEdVyCDHY3ed/rg
T4c82Ps9ReqKFUv8JlOTNgWttEHlURcU/DYYVNR58I9BjBy1DwnFKzZob5n9+Xmd/Q83z5BlVWQK
KqpXzZLJaP2gHErZNW5Ii2VEh1YwRdqWrul/p4mtyDZNWQPxXmOTjwJ7kzczqYV9uib1a5zWxOPR
Yc21raw7nroE6PzzN/zXbk61Leq8JgEkcJD8+njl6lgJo1WzDxnbZnSL96liluWA5mPdK/6eWVPG
HkoCrXEyiJaNMR06Tf2gZS84IlvcuaH4NABFDx5LZU3reC4p/9QoggG70YDnwJy9oUGhoN8ayJmV
A7HhaFEiUjQH2VFbWsx7I7M9gaipvaYfim6rw7Mj0VL39kqxHhW7r3ZK+oaCSwWo2DqRtOFMLekb
OaN5vM2ng6G4/m/i7H/Vi1+uzNUe2QqVhz2jIow4tVHJxC69Ywh+hWyPsd3IdlHaiP7QwAWNGxDR
fe9tyTDn4RfIPqTPQUcS3ckK+6HyOkJqYcEZf0HcOKZNmLnLgWwmspWZ2hBXCxDOTgzSllaZ9ss9
vo4zY4TGnJYmATNiXF54zL7e49QS+rLXctlFOdURRA+FsVpHyVqrVghNAcmSah78peq10SorbBZ1
2sEYXc6JdYjpIAURhdAtYADL6ZJTfinT+CUxfiUD/iQsJf9tsP29uTQbX2jScIhhxH1dwsnK5LdS
lMjITk6Vd5QpwCAXSGvPuwvWPrr8nmybPfF49XgB+TVZF/p15a9k6+9HBhYE52d8V4wS6Bd9vXDW
WPpBEJkSB+kFbBrVXAYPbbBMK6A7q+EJ4Zc52QwRs36tQKHTjlD5FDKygqU6N5aBJcMAOUoCeotZ
wEpHv6ZkG528W6NiRG7382KWv1+2+fvS8aE1TkvoOgegZlwZa50huVa5AjREsYqLgGYgI4/smbaM
EmBWJfiUvFJeZJTvWEqJ/11p8QaaXU5OJTsRabMN5xVOtqzeRfBbNoM8P21fX2hfv+TVOSwzpKqS
mvmiVozUlkieO+TUvG4B5CFcZJlQvfqLHExhS1DUtnkVGxv7e0qEFJpIxfnlos3r+Pr7kHVJVBIu
EECyV51jMysi8qtYHVa8bmrEg7zXeLb3/ZFcdf0DPe+wK9pPwILZY3ogg9H3nGyXAd2jcjV2Gczs
3x68f9RnqCMJkQHdzfnmm1Iyn9SkkWJdcqs1QZQvFMqcNqYG3C8epTVgoPpYkvCRbQ1AO3ZziA7J
IfuotRVoynQGDf+lZL6RCPNJSXugPCNnUjj2wYozhArBeDEejJ1KHUbSa+MYxnK48z4wcJeHWLu0
BHb8KeHCoJfb0xbv95z1xNFODt1z0dkKL3o88EvGVPGjNLjq+L9f/vxkfjyTHjgnxHh8XXfilIex
ibLIpXllEaUcaBfCgvvyIke71rRHflftVuNN1xzE8jlPD7rJXQs3/m8oje/yNLgkgBtEdiIEWvTV
vn4TVcg8JdEr0dVp2me8m1lFAdVoxHY4gS9FgKlMbKDjOTSPEVLJAEBDGb55JYKu/8NlkUzinDRy
CpmaaFfv6lT1+6aJfMkdDKerN15G/YYs1aGvQ59CTXAWELgbwfN5icJ7qb5I5lOLVfP/sM3I0NMk
cwamgFy4ejNaUT62o5WLbkBjqCLveJi0RQF8VEvXdXkWWh24Z7XXzU+BRMCJ7dAqu9XIgKLwCZFt
7HB8TzOyEmV8rJojid7Z79xYPvvxibCycpJv2t/u5D+Ke+obSFg6Cbe8Wq5LMaMu0lgbelLT0SrR
D30U0kV5rF9Ioa9s5UweE3qF9wStu6ZRVSJdXyGt+TWa63s5//VrXO02IofnsVD5GrEbgNTdipg+
Wua7S+C38Rb+W7MkJQbROVjDG2H9y173jxfEl4twtfcmcTXous+ney/CTfExKmufPJz2Rfa35VGz
dR+P+UJLFsh8j+WmWdPrEG47f20MS69zSC9SNxmV9M5//OWL/fOyzODkmbqngeD4us4ahaCs3mwn
l4PMtn9RKKHovHnrPnYC8msfqk/OMcinAanx1VhxyoN/QxZkKy/LNdcMSjyxwNPzz1/rH8NO7tZ/
fK35ev7HkCutzFG14mpyA2E9Zm5W2802aEAbP47tNsYWYSf9Cgq1J68sqDZrdP+BYWsr8Tfm0z+m
h1+/ydVzM02F0aQxF0jeqZ+EKvEIcyhTNkIFL3o/9J+IoMBlwiWuklM4LPvRqcYDsoa5wfHH2zAC
mAVRmtvnm67fNibJGoeRUDJG1OSYVkcpvsWcIdNc2vx8Ef91a00QIbSjiSnk7l5dwyAv9KHJR7eu
UfaLHE3jlKQSHN3t5edP+q7iJS4MXj+FLswCFAJXG1Pli21Nnjro2dnNRL5qS9NIX2ZgVWrG/UPw
ZPZuppWL/LdXljH/iqsqAoADQ0V+oKbRfP/6K7WoHFWv4ASV3Ao3COtBSc3iXfpRcKuW0t4HhIDM
fuOfZDt5oD1agGbBLk2mFLpvYryUai+DYyQePt7B6Ms/BlDnzYFeIH4jXPDysC5Np35q/RUH+q79
lCjtaGFDw1ioxKhasEBumDRo1pG+djTe4tMl+YHuPO6SjIn8bB/GWkZdOCXUrYt6M0QORw4Zsyti
GAb0ZLkzohc2MiwF7DfJUfvlDfbdbT7foP+4Slf7T5gHsgnTa3SbNb0LtV8J1SqCe4gpui4u5ARe
4k28S4+hCnLbljGnPNCGaMJt59lIazpCrunQ13Z/4IBPpYryhtY0HeUP85ymWxgpPz9R2j+KVbBk
M+9KMqgRr2m6glKqadoWo0uW73imh4LgJGndXnHL7qiH77A4G0Cb3q71CQhH1XNroiDDaJnQmXFk
/84Yb1pGLghLwmVMenSzM5Kd1W+qfsNAJIy2ZgHS+dDAZB3WCs3NChL2CcNgEYEj29Dc8LONOSDi
a45sLboxG3xEXNq/Jcb8nRZfP8GzYRQBkK7hh77agqXBKBqZfAe3qpG1blQeO0F/qYNNAXi0WCnl
TdKA195gU/aMC+DsWuXFvyN/gFzZHH598h5oBI7iqPKr3+Za/5gOYmglkUtWVEQu8Jm+rq/WqIkk
M6k2iZKMy4sffkYj5rT0JAdulO/C+ihXO7IQs/xVlM8/PwXKvHivLg3qGpqDKiweSp6rfWUssqzX
5GpwxZ32pM6uzFWkHfrJoROq7Am5hVw4IyPoby6AupeR3SERpNLm/ES7WGGw+giQu1QdsXjECjtE
e6vb6DkQA1uasUG4A9cDy1MlHZgup7T9+Qf8rQyvfwBKcTZFUWP4df0D/GCoslyNR7f8hP8v3Jgv
7Uk+w/RPWhAs/cv4p2j2WrFj5EcbT1GdGoWxkx/mvQgYKXa8wp7u6Jk3nwL8FE7aHfzhal8yKH5q
URvxFqw4oUEQhzTA3j6ZBxFuEsHRPgRj3ttzIt7av2GzaX55Sf9Dskb3SsJDQYdjPjZdtTfE1vTL
YtBa1x8Xpbls8apfEJYCPsrqY32M/5ozkzex3nntonsVHyzMfaNDDof4ODagI3++2Gz514+LTioy
9mtGJCyjbyAxKc2lvJQ9zwW6mOOV5xgbONKBdmnSbsbsEYzOSJqldu6jW8/bNG/mbcvrQd9qnePn
do1xON1L7b2s0EW9MZJDT7eBQAW45d7F7J+T5l4NmVO1j2XlShFxrv6NVALt5JBMb8x3U/V50OxQ
X99UKvYZxJ1p7p8lK76RUTuNubyrEu08In8VwGYVjGVCXGmSsGsZB1jbuNy3ySZXTrV4I433lgwd
98B0NBjvo/Ihn0EXR6Nz+uBYG3MHKU+xy640BVvkMjWXpbGSsFrCsCXRwemgAaWb1Nwj1VwY1UOX
nH3BbXj983+fXqIWi+VSJcJtooFORtpKkRbiS8jaAPgRrkW+17OkbyvNnjNEKrsHXNzuY3HXK3td
cy0EqsMF62cBtlmji5kukIILzT15PCLzadykFcEqaQ9m/kMzH1LBIbMNUY6T+nZCsysYD2W7pQFg
6/VOH+57f19JN+G4V5Kt6buRnFEUvU0yfROk1Kaxq2iEh59G/BGMKzo6AY9bejaAu6fD7QD7rA7c
DLtwyHM4iFtfOOIhMvR9ITs+P1G66XJbLG6CzGGO60UHRdzKPu3Lg9S9YfyKjL2Gbq8g7ueRhSPX
mxROc/AqgIP27uXmKQI6QtBwAI4aVtmhUBefdOTOxKRHxjJS9q13UsF2KCtRWJnFbqycxt+mzVFt
d1FxK0xb60817linQ0FZT3K53bd7VV4JgAK0vdHiPV6l6iEq9iQkyOFIhzNfjtq7kv4hnE0Yb5q+
WEVgBEymDILS0e58K4tTJkDq1N6yzJUrG2U+hlrH0E49vFkC/PJNH90k8aX2VmO+TWksBM1aQFs/
YsJTXrHaasS+JG7uIRs4NsmtiQheX1XlWiXvytpOw6rKVnG5KhJHmh5S81j2Tpk+pMZNANXfgGsL
6o76Up8ekSN3qSvRpwgPRXrTKHehfjIMnOmzU+RN4P0c5k9FfyQPNS9XgcSPslEBQX2jA9R35yR6
CaptZN3E9QFNly+ea8Z67XjXAQLuFwVgJ2+VT8S/0e3desUOh3FgG7844/66v77s2TOKUGKzBgk2
B25ebWtWBJxIbQaPp81btrgqVZEo12I5dTyK3H75M5WdSj8W3c6r2wdDjNbGONJefBSXGQ5qji6M
7z4VsGmVRek5iSs1ves8dRP2u1iqeJ7NlUn4m7krdX1pibhePf+1EgukY4TAZEdLZY7teb8Ugf9P
cXX9y6gyGGjx2zSmkF/f5cQk13EGPcLF+ofFdVOElwbD9m08rLLBTeT1pifYK3gET5DjEpvQYUjm
C8YxIwpoGqhOX5tOoBbHLJjWE1Q0v3uRqG41RhYoLHeZqez0P6JgLjOA11Z6CrTP0qiXUse80mBs
XtK0ZatKXEm/o57o5IuOrVTr9yRvUBgsBFO5FdrH2PcPQ1JvKhi69M8q8xWY9WK0iH3v0rMZKA+t
mTgNFN1waF+zttwG8VvLijMLcrtoWfIXa6K1Dp4reg7GE3nUG0WX33oDYt4pmXU5YNWKo1aTWoHN
fyTgSVnzqi2YqqSl3RhoAgAnZUWLoxzfxpuWS3sVOpKKr1g9jKmB4d5Y69mNSD4T9xiKqFATUgDB
Fn+/4pQCm4tdjAvVO1bNuVLRMdRomkMpdJJB24dl9SgMIjnHODN07DX5WiEe3MgPOT54obbmCUVb
lEtZ7zncxstG1xeTwkaeTSsmeZaApHbbkX4QCUdZonsKpbnDbm7lrx4CiyqjwdtPe9jYNHZkaBA9
0Zj0KAkXZE3FxWNY3ZvTmwK5On/tQ2WnDMfUeIkTRPe5m4/kIEsnWT7lweZWJETE72HCBsu4+KxI
O9G7aOfxCJeScSfyAAQoUZLyKcjOSk2kOxEUOCSb+Lmuz21GGFtzTAFWVvyGkMwJ81SFd3Jwnylv
KgeQeAzXsRjtUCqs4E76HMaEPxJdokiUltOTQNpXoEwcwmhCk6IwBPVyDB9NgQKp1bNnkXBSlatk
Ss27JEtvAlORSrwEQeam1Z3KBKWThaWndBv+K/29Q2a86pldKARhpYp5kxfTPeMzwx9PoYbPdVB5
BY86qsWn0hBsTbLQ3i81zR67o8gBT4856T9r1nlepXwCmwEco0UWp6dGhp0R/Rkz/wVMXNC0sK+O
OQlnmT5PIAKCPV5jaVdKx1R+EfL0re/qvZKz1WvHsLVWGkctYQqc7VCB3u006pG+4M49jqNM5kdC
v9vTeNfLkbJoyuyQJRZxg/ID+J8Yc00yiu+d2TuZgL1q0NeBlO1yMlwliSwo7kua35E1CbZCaD8z
lRVQLTPhyeJ5KMb2uYIozAYF/7RPX8JJP8nlTquN5xw1MZAPHAi+W1rDCuqdaqQrxMejuAqBiBo7
oztakQt5Cx4D4S9p9ShqMKvL7qHd+9xI1hKMFk7EKgFmS7TUY4iI12eL6GgnWdTw3b2VBKfMiPG+
j/1jDgMbCHkx6Wszf9VodBclmOLSoBM/2bjjeVOam5TEk1LFvJ3cDZnpJJT/gXmutdYWFBOsMc8w
f8GQJMtmJHuXHNvC2g/VPquIHC0bJyBoWIDhmWiUy1TSeozVQ07WrCXUB+9mUzoZGSHMChaaes5F
banRwxxnW/tIVgSSws48mfInfC46Yt581YPTNFmkB0zY+GPeGJ9RwdJAZM5cyqtO/EmjOHs0QFXg
B3K4nDLdjVTqxm11HK01u8WAQr5F1SwJ8a0IdUMfy60U7Nr2YvTFOiX9UfeTbd4H+yG6+Ep0W1ML
6XTGPbrkWjira+aci6ZIN4pw8DplF1HXMg0D5NkzQ6kCu+Yu9gMJJtCIGmuF58jkNTQgK/QUJwOD
ln2KCpaTIRLdgmTranoh1MkjBEOmcRXhm7b0/KJkCDCykVoqbLfzt1bZV4s7jWozMhkTm3bYc0or
xk1Sv+LUfZOQGsVTukpolncQxdSieJpvUpwKaxbh3+1OImgpZt9qIGEljj4SmFCd0ReE9Ea1eN/V
wdEyuQkWp2Xr6OEUjHmBiJa3SkVxNfTAxKBa+DzZWtzchFayMeC5zBupUR4SYynRl/n51PFdkk25
gO95hkwzO/l2xJv8cBQEEdmsNIYy2WE61t+ToSL5gPbDI86WVQ4NQ/VPSiVLvtUIY5r06D5S9Kc6
GVdNV752yPLU+qgxR2lVyQ5ldWPytqFg/m0m/b1Vh9wWtCiybOqAOS/6aw1QNb1U+bqAZJ6i1+jm
YNndkIqcoJFHTs9eK9oWEchg6ZL8V+j8t2bd/OEczmQ2Ygvd/FVb1+oFK8S9aLqRQE+0XWgzGEbw
juT3albvSMOHlX+UMQyJRuHuq04EN6KwG31c/nzXJPX7UZHAQBnugAUJgAzLr5ehiXupTc3OdFGe
pgQepbcq+7j8PuKw83Qe7s/GQFWItriHB8TE1IjkX+qxv+Oaq3JMYcZu0OAyJUy+V1NupQtkv+rx
RGjKHelQ4rDF283Z4IOnB5tXBdQ5Gpwuw+Okv7TUJopULhNcaYFXOxwsGbudEqvYqu0rRzSDI5zh
+U6tBsva+izjy0Q7mjdLMFLRMLUsRHL2IFP3w05lGcBGX+pPU+GywywUXmU0Rolmk8qjjFwhFhQ7
5JdnR8AlW9XamqI7CK4sQMHRhD8cqwUGJu3s6nMbmuP+URefQ/PUJO9V1/9ypWj7fbtdXCGmE+QE
iCpN5qtLZVDTZF7Rmy7H6EmXbGkqFyFqokE7ez5mS3GfSsBDUNiS95RSNojIbVMI4T2nIUqmLCfO
NWs4b8tHgmN0QmGq4aOKb+pw5+Wv1nS0kl0o/MGbt+T13HbhMg8+qwziTYB7qZ87GKSldKUrccQq
wD+RAJeQjwCMhQojYhPyq3qTSNOyHY8UAES5VcuSWYpuksGd2DNgMOVvFKHr5NZO1YWVLyaHCclw
j3crrPSNVEcbw1p7AePtXNjHGPmkgnlzcqd2HskvFyEB5xW9arQxAtzYibfxlOGQAOss1OSQmMlN
m+pvbcNmDtXMFEYCr49K5GqQjXnEhBaEOwgvQIPFItPtAuVozplSUN6rWrVH4vtaeFwK7zVWL0c0
rkzGF0+xjRCm2r5UJoI09V5hOBULoT3Rt6aI93X/lJYGb7jiMaP9pleUKRP7Xxudaul1hIGdCO+1
eBrbgwDbmyCuY8iBuMRRIJrLkOnSIBYIXwCOSu8cERLc/e1G0H9rgn839uNwgKjMPEcGVQEK6eua
761atcJSM9yofMpaJ/fMbUkNHluqbQlPRkK1P0N3gmp68jHYMzaNvHgZw97Ufb6gsPeUX8Tx39vc
cPbx52H91BXSzq7H3LJYlZ1gDohP56OHjJacXSfvm7UJFIslXMTiEhjJxJxiLA5B3TpQsiXWqDoc
ZbPf9j41IkLOMCIMy3sKBdyRhH93eB3I1tGE+hRTRI8glgSxcMuw3gnByfD1QyIJz6VyjisgVn5/
ms8maU7ynHrskZHnPMeF2B4pM+fynZCkmAqjlifbp54JeTok89U3pl/epfMN+LIhmhKmKhgPkow4
1ryesyuD3KjppFmulawxCNCVQ2CMhkJvdnJwoLj8+SXw28ddvQpjJgyhTwqCmxI+Px+11lgIQsNO
q5MursrfJH/Kt7ff/PMsBlUK/zS0a8FLpJdFZGUkHCjS51CT2o4CRyd4goolUIeVl+3ZeoJ+Bw+4
TRC7OezUHCQL9eg1D2zpEhtZlG06oALmfQHsLmcFC9UtYVSURynv8rjZVUay0rA9JZ2x0Ls5nDhH
5fnzhftHRB8/BSo+OU5/B35/l9p/zGfjwYrEgZONO1Q2pPRkoGsXbnWOjXJ1sfzSkejWe+SQGpTt
7C8qkXvea5/ftsVtjzYq52icoCmO9DcvdcMch3256YS1YU6Owq+iL9l7t4nnMLQitPF+NPZ68aHl
xGuzj4twVnCxh+f8vzg7s922sSxcPxEBkpvjrebBki3bkmPdEE4sc55nPv35dvoAp2IHMXCAblSj
ulISxT2s9a9/oAfsDXPlGDtBZrm1JoYroHBinAJJxzmSha0de/KkvI+qHRYllXLsbkePrGT7kiOK
LP16Lv/qewR0Tli02cHcM7f0xKTlkZKeLDRECDGZaGjYkrOgutOyjyz9QIO9iG2i+jry27tmrVjP
TonDjkLiu1jbxo/IFKuO9zBOJDUMV9ZU2xx6GsWQ+4KaQo3sRRPuShjCVXulCFzH9NcWNBcPaDis
pAv+v9/a72HDp+2lq/K4IaeSt/e7kv3PS/MDfTJcFt4RQwMrUZ9sK94y4gS/GFp02GTM95z8q7ra
FNM2MX44IVKq+9h8GiPURlgx883jCsZ58DDGqzGFI74wxienOcXtMCuYQUVKRndzSjCPNqczT/nv
J/jLhoWBY+Daa0OaZS705wGuDomp9rHDAY5nU0QEBQTKlRH+TMm0SX9M4c9/fxyW618PJARdwsQZ
RLWolT8Pl0UZW9Ok2Ed0kwpCq3G8DvFbX3A7FmuVvRWwQkigIS4mXw94g1bsaXM0Z2np/ibnaN5P
lWFE7TwU+GX0YlOoxpraTsTthpC6Mg0Xnhc8Vm62UgTsRqzQw2EBahAOB1Ezn+VcVwNnoQBsZYHG
cXwsXH/uDFAeeBumgBty9Rz7PbCLnbFqQmNN/4ctm7UaZfVHajDJKoioAMvfyU0bzFcWr5bl7wEq
uATf041hPWrYDvbKfPJw4PxZd9bsw3MYbafdhVc4AQDban2n9CdmfIPLl6Icdj0CdWSMu/821j97
LV7Jnd7V2EIi83bDX/A3geifMsRo9W1qrjpgYjS+9tY14pkqxnMxw0qi9Ab/47vX9vWtob8UDqWi
TLZSP53rll63w6TWiGRpt/WPqd1R8uHzBi6XIGWcEFKCQn/zoXLtfdpcf3zop4ai0ONC04P/fahC
tjgAkGaewA2oODMZrGWdqcVpDePoKMvFYoCMn3KaK1RJ3/lLf/UxwWfuvz+BvIr+s9WLKuusSh9x
DrJxWQ7xJvBgjQPtpmOzbhQPdeVPv9X3ugCNmXCi9BIXFBJES0U0B1DWEH/uVGsM8US3MHKs3Q17
5TaMoOBhJ+1HEGfbKSd71cPCpKNGYSsSiFOLOx0nGXkGY6A91QCmuB/+LALyD/thhpsSehSSw/34
KCH1Cl/dPnurGmVnVv4qq25uRWIKSuGY2ix57B3GUtn03BoAeok+o3rYN5exP06H9gnlj0Jzsxb9
aaTcr21tOfnPLrouOww3qnngcXV6SBWgWtjeOqnKRUn9nVBaffPy5cv98vI5lWzJyzPtz2T+CNOY
wHcwauoZw6S7iQxf+Tvq9XmwoeZF5ZMnbj6qTF9fZTQGaYnaktbkm6/xlwKDhvK3dxUrH63ln2+9
rnQ1Dg3HOuqkn5rY5cAwds94vlg1C5BpV5N/dOjluubDQtwbgKGn2uN3KWVfxRcsPnQzVAjUBxRz
nwgNetSAhfmedfS9pQPw7dTvI0NpP9iZVrPpOMpGhu/ldMqpvlXnIe+JDl960rt4gpaS4hsSPBky
1RFdEweadOdTTnZws1Df6f13XJOvzSXuTwZvDaYBacOM6//82YSe22GmA8OF2qnn6jImZdcnsruD
I5ge++6tYGpbdjiWM+k2TX+VRipo+8fEcTeU56YNnvtmrdbRRfFeh/LVMnYZI3h5knpcBsVUz0O/
2FR0azaHHiiylkc72aN2OOAGhXU2zdeIdjaKSC74jpz1l0uMahq7AgbimkG8x5+PF2RtLMLKEPI4
HOiy1LyetQ5DjE1nrNsAaDa50LyuvlmMX1p2vO1hq+poFW2Hxv3TKoizRHNaO7GOif8IxlQ4N7W5
KiDWVbHVsHjxLXPGiVybNwgSC8DmArvnqMwWoayDcGPtT998I3nu/7lL+UYCvxZVGv9/KR/acBCl
mQHtc96FypLDjthYplSDdaUVQB++6vplg6sElrbSqeqbj//6Hvh4KXFna1p8g0+7M3f9SvE9AF9G
AExW1HQXlEs4aJSGdb1jcmSY139/pPvXd/Cfj/z0Dqo+grw4tNaRsUvdl5sRh1r/I2TkLOduDfOi
YsBEZsTGVqFqYEwnEGTFGqnUlf3M3cnxUYRYdE+zzMF4jiXalw4+6OOKXrXBocNg8qIAaPd2v1Kt
5i4GhtVVfzHp5Z6N9ftl1g32OBmmueFS0cnFNfJ5NxBw64xzN3TmcfkgrEfHVJYlSHIZZpuoi/bE
tQ3JMwf+MeTw8geGosWhGG+MKLT+4sF+qLAMGEq5BUcXDMxd9DZCyE71Vml5aGos1hX8yUZ9uk+k
VTgUVkuUK5peWYHbHdbRZrUqoyZjsgJfMC2WTpevmNgHwv2hc791GGoVFdkIYG0MKeO5NZ0cbdfF
TNHBukNQZl9nwo1DNHbQUHwXaoPpNAPFb9fu18r3z7XzqfINhzK1miG3jo1Na3VLcMbr5qBWDJYn
Mpww1fj3yvlKGJS7Vybd8h/0ENanxRrrRWYRKGAd1fyimSjSqp1V7hVaVbBJZ1g0PohXOC8aB3su
E8LDx4QCeKQyNjrcoYDzJWcuWPTe2aP6UbA6dsqnwMVm9xeFIG9gMvOf8dQegx4T8Gp45OxTDSgS
3+z6r/xz+SQwyMANdRelyafCrOZOyQbBkzDXDOqDWrkP951L9HrxITcBf7d1Fnm8dBHhGxna/7Md
3/B8k+XZsEzDZKtmJ8rWf//Af/9a+EchUEQzJD5fOh2LzyyQmhyTtHiKO2AoaANVCA+sPhtWRgvG
r1Ydc7r6lIIlb9cTBu4uwAxGRB58lBLqNeWzvKTqDhoJ0Nu/vyL3w18OTEH2nbQy0dBjfVoE1phq
itlgj1jE4UXpwhdZ50/2gDP7ecCMT05vBkZ5Zf8h5PBHHG2H9qCfZuDRToOLfIWSVDhQo6rX2hMv
TdCddCkC0PS7As7bR6uSHThqC8s0954er1wNB7DmIG9JXf0YmnKjoyJlzysWEWgGH1nIYFp1m4lL
DLCFqxs3tKzsEsXdZclElWEagB/zLi3Iv2BClZ669iJBMWpxNSh4yYSot0O3qafTFDwazGgY1hfz
kEA/JTykMYGXFE82F3fXVg+NqZ6ZRMxygVIBhwklu1Viotkv8MxvVuq2cCClUEVXjEusBh1mVe3G
strN/QGuQ+l6T8h94hr1rppjBZwjRpezNzK15F9jkSxZbyMgym+ySDZRojN44BDx6idqjrkTE8iF
rYjnEnKU3PdWhqeDte2Ftk39bO9DS5WLtK+9fTgOxFFL7+i68BAIM5L/95Kw7C+XGPgVLtaObaF2
k/6ofxYT4dBgNaZVBW3oQZ4BU1RuY0fMEzEtHdBlYWbA3dU6rMKVVti/Cv+tYPrl2sOird2HCRBa
VOhLPRxySelotI8uexPobH0H95GiX/E6JydY2c0uzqxF1lUPfleztpLXMQYzgmhjFNO8wuNjrIkC
50YKmIoE5AeCiL3JIk3PvWXvEAQAyN+AazojEBIgepa91jBbxNA8Ggg91Mm5j5geW3C3XablXUp8
OPNnPEtXYdDf2Ua07FUkYGtNKJgInjIzoKU7DOoprIOVQ4C8gNPtNMPcSSBnKuEm5F2EsqvVNYhl
YslD0Ovb9YCFR7dI6yt0yZVHH62cG6Y08s71EKH03DOpIHgr9D96A8XH0O0VQLChR+HTxk/yofXs
ozUoI8uLinC8g+bcjQT7UWQPyLMSAYZVpMPBRkyTdrSa+dXOugel8Q+TDhIXkFdVEi5muydTK6Hm
eFstIh6U7Mwce5KuTzdTH8mnlH2r5oLz+yArB2HAERwOlnLLLG/hB1A7mZMYZwtfcH3Klm2TPcIW
DwZtFTgIjwmksFnRwyZUWK4jtpPjucWryqrKOxOP/EnAgz2WnLtTs8srZqX6aciNlVtP6yEn8qtc
wvZjxlxsuYERxCKSz/UDoPVYB/BrMHSOddI2HT4AHr4MDLBc/acbcEPbFl+ZwYNFosiUqcsgHedO
JLaam7C5F3FG+TFp25gWk0PBq26tNz04o7arVOxagmGBde3WysF2QLKSpF/VmEJOdTDXOIplv2v/
7JmKl+j8soHiGVILAiolGH5EXv8EcD0zm4sdQGjxqruEU0j+b/mzaUAftsesAd9P/8q9el+Za1+U
i6xtzzJVdyKnjUdsBDnbKISrfNqJmn9zvi5Eu1cFqYeQMLrWfEsyJnfSzMgY78LMXgv95OJG0hAb
Rc0j48mQS5pjf6pwGMcOcQzfHHwhsgSnbVje2IU5aJAqTIWGk8LV0ldXUXSo++cpx0x6svSzQgFs
Sm8PO1o3hvWsmhvVHe5k3+hlHICDzg8DlSW0djVjn8QwD2zhuikWNhvNKiDmS4ZQivM4NpVMcRw9
29eNup/gH8kntQt/J+kHzpjNYxmboyEtN7DM+7/7tR6que7QwWLzUfNj23CkSgXBW2y9M9ElV/YV
zEC2Ypp/yeyrlLXkkbmW+0yOULSe8Yh+aOVzNJcUqwF6uogBHm7/WnCucN+R5Xd9Y8I3JuwVqNJd
MOzT4CknRiiSG7iZCJMplwaMkEpR78buZELnyztOH9gXkbErNXgU7OEBm+i2XCVa8oD312HQXCZm
aJN5q100rQyYLxXEsCTgX5K0u2m8Fu6dEzYcP+68bN5Mf9hDSGqKbBEY6NEA6wJOwrh5mvBrIGS3
6LDhBeH3obVxmv2w+HoUZrNmiH6aGJ2kmBVRswRo2acpXdYQOsL00c2K9USWAmhPqGrHMFQXwWBs
A8PHFgJ/TJQmoU7KdX5KqLsjiueIcVdtUsR3H7XznkTv+DYM07SQ97wzXmE/zHJciKZ22RjKqoWG
44s3ifvSKS+0+pwN0OCa80RRPjbYLOUpShNSochtAkE3GY4C9FFJJQDnaDUXJC4AtBt2shmUfBEA
KzsMsCvnoS+f08J6casb+KpXwORgw5Z59zj4WFVl7lzE/gY+iwET3uFadaqlOqBYJV+0AXbGTlTv
ZDLJrwYhBQQ1Qnwe3TZYwXlcyE6kdNP9CPgejgzS2+wpCaM9MKcLmF9l7tIY8Vk1tTu1fjOgLIV1
C52ZTeH9xpFkpW3Sj8getcjGpQhMfh3Oz5U6Ectm6vf4vz2V7dWvzV3H0F3V2z17vxUnL9OWQL4+
54RDl5vGN59pghUz9GBqA25ceeWpz/HqoHLRS0nDm7Q7h0GHUSIrzh81uMNp6T20Wc8YDmVypy/l
/C6LL102LgamGrp/Rmm96+G79CMIq+0R4amRcxJikstZ5b8J9cPn/pSAhrw35ZZtlR9K8pjaNi5c
Z61W4VqRp4UE3VYZJSEycC1zmXLyVkFxCrV+O6Fm8jtCr8JdbN2wnWYBnqLwEjN6cuoWVf7J5glN
Vim4AH6f+FXY3TJN+M4EQfkTVLQ63UTMsbu2WVRS3i8ehc6t0Gl0FVt30lGLAQ/kUJOwcoB9CJtx
740wgnPg0njHlrHpHYwcDqJnLoEh5m0Zr5P4pmXdwmUtyl9GfjqUwVmvEu4kIME15MUq9l0Ma43/
O2cuL086N86XWc1ZjwuKbqfE0KBtKvTHajxDiayHbDcyfy3BMGn3ONiikcob362Ifz5kOjwkyp7n
g/K+TsLsXQ2rZ/m3IQqPrbgrCPMw6n7VR4imyFN3O1BIZW0CMEBlgvKBBbGyqMsdzNOVE7grdYwX
mexvY+MNVuWxS/Z92GyVJJ8zaZoF2n1cQJlm2SrQU2I/O7kccLDf1nhKzQJr2Btwv9J6Y/Y21HN9
6TcAPpS5jB6XKtFRpcmkjlPR9VlzN21wfsqjjgu0C5RveogvHQTloilN32AbG1+N+1VzKplTTNlR
do7ldKUcwrUYgqE8SmESWt+lxn0l9shP1AmX1Wxy+LBE/7NAjfPGr4WJZpTJZJ8CbjNTKXFb8I16
x3RQXhYCxuqUJCuuzI5ySy6FEXrkN6Wy/rl5kl8EW0VMQEAWv/gH5YUR2ZVfZ8gv061pxehyGLRp
A54uzn3lhIexz3G95usEnDppfWjjeO5zQMW4YXcotE9m+tZHWw8+RNWcqB4pyB/Qp6+jn6NZLkY8
qDUukY4/1hoGytzUfhwiRGr2ORnwvBte4FQtwNcEFjg2pOyJNqaY1HUYrnRmSxbFn40DVF8dOp+g
O7zGR2825MTywBeWF3kOMRzkZcyiu0zruSTV+VgNVyxI0XYU2HfaJ9m1m9/MUr6gVvKXw+GW0CGD
ON7PkrNKtHlVkMlylL9YbJwous36A4KOQOb77ad9ZcTxcfTgjBU1MGCYGH+umLQMda+q+TgNtQc1
UcAsWJbfFOqgc50X3qfZlRsi/G6t/u05LV2Vtv08JCYHf35wNRECVRB9cORMkVCEg4WlqL37vOYk
g/0jviUr/nV3WNjwIqdDCCCcT1B3rjgecroqO8IZS+CNJOBtaA0woe8OBTlP4UPhB9uyOlAGcJuX
xjewh/bXZ3awEwUQRoDwWTPW113VtFacHWWF3tTuSgNMMsKbkQ/LiVtZ9pCSndaSdAeDcm6HB8wO
5oXSrGLLOHAkZ4it7e+0EdrXvpYDSrWlkg2cQ/0MkpdFK9wRCOkQcGBis81ldwy0uRUTFWo99zi1
Ivfybv8+I75MHvBDwNwCKFrFAYVD4hM2Bd7oZZOidIfOtU5WZa17v9+4xB/51JEJfviaA79HA6+I
u/3k4wmH3Z6WbqyyXuvZc40bUpVsfZQOOd5jF9d8GjAfDN3rCDYZK8XKwVtWaYgfHoOnNtNXhsCZ
i6pRrylsJ7RY0aZpcJglcpZ6OvpO2/r5bcvnQxfoSmtX3vbn+fnvUJmpyftDmfknQTxeo1VzDxGC
K1aeUa1Ttz/++yfV/nc8fIb5UaoCqqEEBCD+hJVOpa9O+mBaR8d5ipV6bo6eQDSF6U6qlsupFXtZ
66beooTANNnBrwDw38JsnopL9mjNMM4FKZo++ITB2qOGxKuFGkYPHnOUKYVmbiKQZK376AKXnEFs
Ig0JwoVzFxxowEk0EO86aXFmab2oU/LoktgcRv0cq44HO63e5WYXiAazqt0NCmRs/H/FKuOK9Bxf
IiDCO4jydSz2QcpsjPYfjtfMccvtCDmL6awm2wo6bNkjy9rEgwmfqVjURRCIRYxJwjl1j5gJdpEH
GQAb4RCjFiJ79nUFAJ+e6BAT5yQFGYlFHvU0zhOQt8m6N93k3Syfe1us2wruu8I4tUizg5VPywqT
1bS7z1J7bfox/tvAcfahFh3LTGya2L3je6ftR99wniBU83HuNGhXJJgFv+Ig8BaMi6XS1OuYHyzD
UNg2A6JE8a4PT6S98mUIEVU8pHfDPc2RY6DoARAEvMtx1JZ/2NXHpT7dGGWB3w4ZJqktIZR0GZxW
HgiHEecLU1IL8zcJ3+MXMK9hcSYwqyuqgMzEAN2X4xfNOWj0qNkbEzigdeqn6U4B20gfx6hceu3a
MM6JgWuP6W9j7LJF8lIG/blOsiV33u++poFQ9CvXvZUjlOeqMg6GCBf1JA4l0rT+WQ0gxO7S4GEK
d1l+11erzF+7/luvH3KS0RMwgXtr16hHPzgNGFmiwsckVu+vLeK+SNBik1KXCEoYtD1yjeoiXkXt
qXftZ5Q2jQX6/0Yfz28ntQhtYjFpvf4UsfPo007Ja4xm7DcDlhXkYjeZ5MqdHLuH3RUb6CXAjmFi
NBK9gsol+AmZV/mHIuumdMfymrAlkg6xBq2c0oTzvjuFjGwGtDgJwxST6VHjG7OQWbaHdrp2XuLy
p48QoPKucfSiTPtwuBPiqauuvQEZzcTBJytme4M/kBIdWjdvTBUG8STCx2l6UkZ8G3x7o4BtZwCa
4Vg8AEbpvLk02NW0lgYmmFHBoDhc+cn43BoDifa/qJqlxkhp03fkZhAsWrQOJTzc30zKk2Q+15is
qZaCDIeJBXCtiwfeSNuW6dVaf1cHDGjbfpbIDrAG7k+3ahRussj9YafRJaZN4XtEkB49CfOWLz7i
ZSZplAwLxD9NcFHrR6y0uEUd7Kh5OCQtleFhK4cHZ3xJyPgrEVVSfQKjB324CujAZPWlNahkBBmi
6dLhvid2MvyNAOT+m22+Gi45zgJ9P30ag69atXdDveicey0nZAZYvHa4OIjd8deyXNHD5mSCwssj
rLS6XUwBR7TUTIeA23fFIknEXA7uEqR0ShutOvg6DUkFjOB+Jm69tiX8YgN6E+dJhyubXzmdrshC
YeN26U6EuyBl5DXelH7jwbZwOYHaTFv09bQgyXNeMgHSKWDrxJrHEWbHzbEEUPUHc2UVBT5Ezsx2
f7mJB+SDUUq27sl0IS9xZbViVhGJE+MX0ss4yVkjzsS8dNpDS+5tTL/pmpys7lbpdqlyqYof6K3H
BPNC2Ouvqv8BGNfgVwUrq6zOkt+XObuuO3YExkyITHE9jfZIj8LCZPpOLDA601K7aOuJMgifTF2/
W+L5C/o8YCLR4SbItC8AO4jwTjUxDkideJ+77sKP6CIypNtQybP6xW6CbVIMR2s6yxfCsTJxQHtS
rGgUm8EWq1DPl/rcU7ut5iN5YHtJ1HxsCGGF/KwjzWn0oyb1PuGxIqmg5DgbEQdF+bPePA7mY4Zp
x2Rkj6kxAqy1C8uiiyDvJ4X71eEiACcrBXs3XpIO9xDlI7RPJevTdLpfg6/PCx2PBhz70leDYn3C
EcCCYeM+eb3AxCrluPKXdiZBbXhJ/nCqIWZJYpv8lhEiThb1mO0jZ6uqB20siWaEuF7CqeRHTIGw
0YVRNtPqAlDXgBwYsTYQVNkICYcZ/866Pzj61bRuMZ02uko19WYe8FoH3OzBozTgPyq7ZER86eDX
YTPwKPe1gb0QN9WQEgCV3FdDe9eQrij6FBtSjXEzVMY50V0LA3c0cFAJz25GR98nkKtynA9sfYbM
MIvrpYZktS37fe+7iyZWnrtJX+U2btFovwt32XXkWmFs2ZSw7bnw3S561Rgq5CpCSPsWkYvRJ0x+
wh4DOPwVEG38wm7BI69C/ryOXm9791nuAkgmaw0xPMnJkVhVjb7oYQ1i71cm5ro0b5Z1Y7q1stRf
JcbFZn2d8A3zcb3re3K71cvArAmV0qPfI3I4q+hckdBrQ4c4DxNlrOFi1qVSgjdhz2cgyDX9j6Qh
s6R9CYcHIT2Ru8dgerb8K3f9SNhwZ72a1sPkfWSsL7UiHYmMHmymMIhNDogu1fhZpT5U9YfAgtIf
oDmdZThhG1x3sMZbEMeYW6OKbjbqwlGwxdqHmoCbNAhOag/HK9CpLsvVaOWHuDcWHdSvsrEJ+ICy
XsOBSrESSN15JnFTXZkl7nupvOStzs0KXotisee2MENW2tnR13VycbwjJfDOstF8ovO0OZLdqVjb
HLyW9hx494odb1XlxcEEIZir8I1VxhdBs+mTdZusB2etUwf4pJbV/EDNuMy156R26XAee8d/qSpn
No3d3dg8jI6CONeDblQuFeMphLLl9fj7SBCW81tOpRtd26U0ylpfbYxBXVBxoe5QtwP+ANr01Lgf
lnZWxDEbNDLkx32GSbAPTFwYH8Z0nkxmBfGld7Brznv+ZYxf+mxGkAwh8QO+vX559mfd0DHBxDsB
ZvBAgLxXMjf338ku9sOrDUYxbRK0r0BQUbGjKQTcN2cOhUFffvj1uYM6GJEv7ZobR2PgiZ7K0HD3
9vd6oq06HESNMXsK2hP/bB9pBECzKXHEIVzKkJHh3X2Ckef4rKIjML19BfQ0VMMMp08KixYsUEnl
W2fCa8hx1KxwVxl3ue98wBtpjENCVrstOBPNYlbSpxjFI17WFZh2NLxkzk0jN9rhz07NU9UPC874
aBXzJB7WNQk3atw9wxfFmarl/I22uZ/svNR59HBF6mZ+5t6V0sQpavBnTT/SmpgIvqguWxWEMyIh
PTpiSyNp0dhT8ZRvx4KEeIqEElOGEKhV5xwWgXJoWv1qMEJNi+Y5YIYc69cwuWQcCjojFlIU2AiN
3r30qDKB+mT3dHMNlrlLkkDTLhoyjmtFW6x9i9nfhMK9u4jcI4OrecgzF/Uxkkelg/aMbC9CO8rW
e8WXa26ZChmHyZxUrOeSG0RXMAEjlcAQyjLoMFMMZylhfeVDva3yYyqOjreJmhnIAwyP0LwZ40tS
3gX6xm4eQ6qUCsp7AFyjwaV0LA9XfIZT4zBXTQQa7raJbn4Zz0V4qz28/iD11P4qCtrVUDqAgc6O
fGQcyAqsRGb6VL76OljOWLxFTbhS8MEqLe+BeeTGCnjhqC+IR0SzvymrbVttxbQdyII0451KSeor
XBGSYhMw2NbhkivunWs9GPhQTDUeVjuLNAr90pm4FJG7pNZkPIMyVuQPZcO4siGuOEAQU0/L5SoX
4wn7Rbg826QSS60vIGsgVtP96GwJlAD1XSUgjYX+osPiv0OoJKeRdoB6rrl0Ij9qjrt0iZYTjnES
ZrcraCuoe5Yt6u/aTFYD6HR0UXUy5vHQDZwG01FQY0NZTCZ5FKRElL57Vt/rRay/e+G0NZTq7HAA
DbBCmq7bJ91bhSUHhABIshvYt7g/cpp27n1mdzYKgXppaRMk2Rj/FHUx82Ej/M4RdwIUnflKIcsS
fsrC7zrcHW5NRUOYjGxkMPqKiHOjXbMSRn54r8ODqzeWnV4usw4ne6S9BDU6Ro9PoBK/OCDoOrrg
qVV2OSoKjB3oKQeIpsM+18QudJRD3UZHdRJMD989A4oD+YGdcOhSn4bhGrQ/K+ytR4P6qHUBQ3Ht
6c/h9AK7xOJscdo7VQtkWkULOpCWaBf4gt4WI3Cq+QCHpdF7dmGyqS+BH89DbxUm7rIk03F45QqL
BihRDAws4xYiG8SPJoASgJmD8SHU9L5K4Iu4E1lAKEGCKFgHrU9YOGL0FyfA1PXgGQcnwtUyCMAy
3rsUxFwQgm7/wBZs2fugFt2ptX+lxM6CecKoa7C6zl8qqnTl5mWwELzbZBGGFd9zB7plQIdYzzPc
Qwy0FZNH30ph3GEoCCM2WHu2hYtpti402JF2gTuDTT+E20TbBzgumMp50KIdc0E0yeKZH575WbXy
FWeZeozCCCcZkCASV6hy5vEoQsM6woxX0DIWIeV9TjJE3OB4MujMzxpKtqfcX8Tc9tY8SN5TR0B2
4RKMbllFQzDt0+Qc5wdFu3Zy5mBZuM55d5E7bP3c2Y4OQbQY9pgXrxvWTrVo2p/MB7EFXbiU8C4I
Uf+TeejMpcRIN7b5NAmm5jY+tA45URVkCT0hIKtmb98An5Y6hbE67YXisOOZajgaNn3dMq80eALm
0iubeS+wllduPqr+JkWAuBPMN/2KbQOJJ3l1LqBXB/epc0l+nRUEsCAlJRLipbDgCM1JHICrM0RL
+4EIzQk/imAVmD8HE15Mh07ih/9YbZu7nNSXHzURA3n8oRtXh0VpjFtTv8TsV5ydYDCfnOpXAEYA
tu+B5XT4X4BKb6cEw3JCK7h/a7z4CU63mRfn1RPJAJnvL+NAzIfaA3MkIcw4VjjdDAczvNTIIoLe
eGnSl4pk6ibdGKb+LqJ8rRF1XOuYCMBBCUEX/IGVUV9dDQ+Buj5LvAfOCJ5aPIOOn+hE3drT/dvJ
QETpT4O22aO4MIksSCDOJ+QZQA8ngCVcaPbDEDx5GFJ79sdo8ReuoyxGT8ln+l47r4PXMbvECqgQ
3VODiVme3VQ6BY94xxGjjPBNsGlTo4NWxITSSDG442iEcSwodXL8HPr6o84vEWl/Cb5QTiHDCdJZ
QZCu0vLzYGfB7wNCNpjHyr819kOJeQVEyIHFU+Y/JvGkuDcBcNU8ewqMkv4yTrSCyaNS9gR6UIlj
mOe9ed5TDSaLfWoMnHTJczyAeE3HEa1JBaHpO7z0KyEN3ZwU/ri6JknFxicqs5WWuenmLZrlFP0/
kq0Om1uj+c2iKerpQ8muGd4W1XgJtYtrCyZA12A0TsxF/R6LHoz1jhJN+gZz/NuoR8Xh3RCWIVw8
/P4E8sNSg1AzoYRmXRr2vidGg8pkXHfGxox2fk3dsw/CnTX++uaDpez5D6iT0cV/P/gTnG/HSZXm
tZsfnezIFFmC57Dsm3Qr0bdg2XtbZYR4r34z2/oriv//PveLTXxvov8jl684slB7DcORM5ioS7ed
Ymna5itsxDFpZb7mJiSTbAbdZyi/7tGQMsPuk+/sdb+aFMrfgUwcAYwoncQ/vYCijAG49TI/orrc
weXUyffqoxwHCjiBu9i/YmHhUuGgXB8Ue1bU39nE/nWIBBZt4aTL8ACDgz+XgJO3XhtYNWUIsnj9
VKHbhe5cIDqkkrORxvSkhlOoV98Kj/62+PhEkEy2BP/9NL5idFeKcRAIT/RTE0YLUfR7eAamDcSJ
VUt9UOjAQ/gOlNvp6H4z4P3rRAmDTh1ptYFS7otblpqAUfvZ7wdXaIQy0C4AhayItwDkvACIGRA9
0iqeF9qPyWvgev3/DJUwL0aKquJehZL6zx8/DfyR5gPtDcx6xS7WFHMrKS1ysa6C7971wdrE6zE7
tlhsSgkYZkcec/fEjRbN2R4p6LqPf2/Nvw2+IfU66HAQQKAM+vMr+arp967FULGGsRKnpHD2HxUm
v7yPwlY3DQk9mb/792f+dRuQlsAki+mHzCL880OjyAz6zjD/N02csEhIua/wk4gyqbRwenzLzfKV
sbuNrcQU44v1zcHwlTbOQjAM00B0Z0s/3k+PPQ0h2gmdQUoMjhWk6sz81UzusTA1nGCQmvcg7EDy
KaTJhMlAPZ4k4c4Kq3UrDlK8K90VyIRqVQLhswuXPMZhBcdKutHt9948g7ZKWNwDXJp8AL8q2kxh
eB/A+wpORtx/90C/TQE+H7GW4woX23uU6c6n37ToywYNqCJZqVhhlAxIGkImELaJnduQ392GexUj
nyJXcRT1KAHddeWcR2BwkaycJly0erqUA5+g6p8boKAcWLGA3DKKYR2a19r2GFpYxJEla2kjpxbE
C2FC4jMQrRAHx7T11JMQ7GEOvbQiX/tqu7Ty+hxla8mPlD5Ktdz3Gdquddobu7SEs9pNlwQfyHJc
KFONP1q2rNKzXIyStKemiJLVYP4jq+APGtAALzVcATUMT2C9hDGtYHRpQ78woI5Ujr6BOVQDVlvy
IJuc/8PZeexGjkVn+F28NgHmsPCmci6VpFJL2hBqBeac+fT+rrxwqySoYGMwwDRGalZdkvee858/
zGosPSFGimkKZB/fjiA0lAzIhFvuxtYSWgF5BRTfE6/SBenC1IMVELYgPKmkkGcQKs0C5wj/D+KB
tZ9AJDMnKCHFEKoiu9SMGCRBkstHC3QkB+Z/D1CSFoE9U+LgxnPlLRIiBI2RtibtcVJjBQ6DVCnM
GwW2pFhyxEauTvFWAT5DG9AAs3ooUfKQbVX4O4PzoFbjxlWrncROUDbmNHZrCMAUaaA14kpDYcNT
eu4xR5PIZHG8nSDs8pD2uTvD/MMpT+KO6zyyZuvfi0MFuQwWIJ8TRBRXOGmqoIMlhotYUrqckdyt
coUeNVe9FR3OygGvkfQ9RrVTn/uNAnmZWzTeYFupc4e9XJTIS4qX2BxmCnS+iKRrGCOt9oKZ9iJ3
Tv3wNgCyYRLBQBIQnI8lPfvKEl6WFFN9GE/w7Kw+m3vBXE4G6D/NzHUo2HoU3tH751ZUI8pUCSVk
hZxRe/Iyac7kbt7VAzlgGSWkpt9UvjfT1XfiGpY2nDvB+esz3CpwhBAlcq8zQy7PtVHeuQ7xhGyz
Jq1+a+pbMlOmScJisRdoOBQMR6sEDTQs5kv2zUj+bKa5azvynrI+gRnFppVQZGNkNdSbPDU2oaU+
ddVjMiTtpIDmjNXZC18vxMUSMRfgw7NiYkitPRViThLac9XlPxleECUclH9hfKpQf2zCgYYa2ASK
1CgrW0FKE/r9rFLXAUYaSlMvIWcK5bqK6Y2SbJAI1/i3CLZcRJ+qkqLlRPIMH8FTBODu5/6+cWeq
eoZoS45LCVlYkKwKhs06SyjBWOgThZlTOmlk7n8EDkrbIBeIinj+e0r2jDAaLchQdvRzdIQ5TjZe
288MJV46Cq220XwyHP25bOZXODbKT2WDRYyxQ84HVYNxUbCkcd2WRjlgvsATBu3bKhckn2x6+4Sr
8yjvESXkWbIUJMqMuervJ9UlL0C4YAiuBZ7S8F5wY/l6UMFEkE1miRxUkMGVPUwbCgX2M44miDa/
X+vHCsUidU8VHviWekmyaNrWG0GruZIpDHTTYpNEh9bZ0uhjEuth9F3MWqT8ylYydqm0vHL5n6+P
HzFO5ghM4UJ8/bJOHOthW/fJoaoVLFA9sgzF8L+rlIUaRn/kpp+mTbbCbGNGxVTFLwIh43Q9mnHO
ucLmpD8LQQxje/F7Biz1iENTBbM3jHdGOm43a4c/1D7M3iv2XmUvFH1Ci0XEAh1gOrellR2rs17b
h4M67U0JO59265bCSSSZq7J/TMC2E5rYKinXuSO/QBAEq0CcymRZUiCi+9YylwVFHUYWfXwAzRdm
nTLKj4JxiQtBjEWrBtd08J9rDGGFJCZN8wMKvS1SHiQivo1jBKC463OuQHuGubLBVKBG42Lw10F/
hTHMjDxYoBIQSiiNXcjK4FoyqMxKaPoPBab0RcFoflnBWy0eyiyeZZAgKyk7c4o4ubZ0+vpYZOYm
BgvBVgevekNheMAcL/FT4NFoobbOWga105nrKTEhaJoNSrEzFH/7+63/zB64rB0oSDXdMHn+dOui
Li1Bv+Wu7BLqzvpsFD1zc/Ts47s47wNhPg50GO4UlADoywQMpIFY4xH5qW7h9gnCncZKcTIKQihC
WjUKd8KWVhRTjpIek2gpecVWb7VVMpY0woYKqlxvAs07vMYAEpmtzYI+w0JnmCqutC2GCMs3RqVx
XN90o7GS2Gk5YURFUigv3UCvsKJ0nOalB7ikzVXIknYULzTJWAuqb2tpa7b6q1rVHxhYOHebEP6Q
KNPB2Re9fWAaqhdDNTno6okxb2qAIWLw8iKo3ru8wlsD8c7vN+i7I5TDNaHeYQnFFkjd/PXVRI1r
D12BA43giOuotVkMTlGfo1CIP4QiQSyvCQOdwyFFL4qCMVN7vECR1reMCfEu/P0zAQZy0Yunhp2K
bFCREyrUl18/FKLqITND7EsFTSlFOMVqCGpcz1xVNHiNH98k+OeIBJt6IVgRI6m10CVuJUufazxm
Js9Wmfqr0aCMxIbWazdUbEOU4bYFaKJsDGE6LZ3EMyjOMlgwfctxBdRfKHODjBqkJ/xYzyHpuOl9
bYUcveOkZAhvkZv8yRKJOijn3tblkxSCmswEd2j+qvQUmQWWruxFpUeyzKYGcm8H6xgGzd40ntiF
lLVpV4cY/o8grnA0fzpUzW2tQo8LD4JisBK2Y/hUS/WBrmY6cNQKikRqKyecRV7zESQcAKzVxk/d
j5LZcyMHrAX3TAHfqm6tGctkePEH3DBlufmjWQmmy+oUOeaal+kext2TkCIGAQM4TAoyGC4SguYU
6THYlY4LQafxCGb7sqjBABmn2hg32snGzMMVVS8COLE+opw2pOGA+fwfJrXzMGkX+pA8NnL0YuAR
nFdrwW8fQpKkSdsEmFDDDoOtboPXlsxQBgZODzYlnrHIddewN2H8xUvBjqLCHDVrySiOguxBlLCd
8AsIbwfbXha4dwbj2eH+jSHaFIhRFS5CJWW2+hzS/JHss4YQIcpbvVd3lQ/LJP6rG9i7QSABmIpH
c6bQr1j8FXZpPugOnvjaubaHtfCccahWYr1bRueygXuQYKTbFxshf6IGRoQat+bS19R7uw3hruVr
Tq4+XWeaNh387JTX/rTBhtCEr4y4xwagEIdYTxxz4kw7iCeB26zyGtbFY4l9qsoatFj5Ui7RyTRB
eY5rEfSGOZ7Xt0vAG+xUCL9o/GDtkWbgDYuIB4MyJWkwJw2OfT7uBJvfojAMIhawOxNRoUzr5tbV
Dfj/fDoD9aryIANHOMkSieTGkZi72vXGGBJB60oj/lXKbYT2T0lZmWS2UY11lJ6EmEkqixexXSrD
PAwSfCnsJbwJDHNdiYBeHNUhC7rKWRxdrsfMBP7KBAxmaRtbdvom9smd124E8NBEcBSYc+C+x5Pk
UN0bCNNMfRUtTLPEtOs9p/7XW2lWZ0Tx5gyzqg3KzkUIFo3G6CliqB9vYtV5a/z+b5rEKw9zus52
7pMhO1Ie9wgrGk9lltS3R6EgGyOV8wRFTYhaSWh+2FxEbdtNG5zEMJi08ZoUrOPft7Ofqh92Mwov
olyojS8h28qO5CqFo3hgxs/WCv8ePcJDic9hO/Xz91Z5VvV3PZgnhRhv0/xfM5X7nnvIJo8XkAUg
Qgq9bF/sp5aHcFpNaow8og3CeWhsgpTlYUeezcHoBiNbNshFBR5BFVoULiG2TE/KdwMuAIhhSvph
2KBfB0++sjgCPPi61aMNkKnCONwUU71EiWTi2fBHDhNBx+ZlL7q9idQ5+cjKMyQCC3XV0CN+Yk3a
aMNSlWCbpdNfqZC/V+PCEkNwwomL4ni5QE8Nq9UG7l98cLR3vDDQyrbt+X9KccW+gov9cORytIEd
o87AN5dk5a+nm9niuprpY3wQB4fAEiAnVLkyF5uDoHTmGw+ilMcOJSknoZA2UC0oJCSj/JEcC0bs
7e834RMVu7wJiqIITTPYFcDV10/kq22V1pIZH1IqgDG0V0LALrbuUMh5OTDRb6lgIRlSXdG5uViz
R7SyMm6cQAShET2paFG98SZBD+97Z/E7rQzkp2B6pM4E+DMU5wCWR4IsihY9V/YlNEwN9ZJBFgj7
nYXioh+zh6aLboX4UCACvRyuRZsaJyPD5WdPUSbtSVbIBfaFzpp+OnsbCxYRtmmGWiughFX2IeeI
FkAUFfBC298LeCLFTUkiu6i1o5khQ1dGKVkP0er3heRd+uFxRkNBXhCIMG4LF4IGWeWY1xXiJBTm
pr5v7AqtPwscB/H6ArtF+D7Sqbd43d81mQQT3TgqSkE8cbZJd5bvr+yqW1UD545EHjF8oqaFXi2t
laB66u0K9eytWTxw6IkKAYsBLOoHFVPa0mVAD3HMo9aNiklm2oxRQQnlD5yl1qUpnZrEmgJNBYV/
ECAbCoNPrEkAeUkkvUVQnVXs5PBp68KHvF2AXVT1MlRfxGNZBp4gBEIXyj8tsmqlJiWGOQds01c2
WuywUSmM72kerG3mnRYCq8586np5WmHVH6TbAawE9jUmnIh9aYGEwlgX+bD89Cj/0T1pAdV4L5ie
dVURHLIMsI1OCD/XQPjCSKX3wvCW5+pTNgG83UMnMuMNwiChnGDv6IYjIIxQknDahtY6126VEKJ9
d0rG1655tT17lrcbL/1QLG87JhXj4HWrfYo/FPWsyC+qv7FHqO4wg63wBYm0SJcUB04A2xwT0sAy
V0x6Iso1fHNEdZGH6VzQ+kIluSFhx2wcapVuJpjIUrFR8dsWIJdYOrG54g45SzRr0XTLhrcjC7eo
J9GxYlIvzE4ZEkiMiQfuc+PSuuKO1OArNGm0jj6X6aUj7xIPBjUFnZDXNhVZAIhXKqwAcg5AtKVV
a+0HSKgFSDuUeVDJbrhXQsxfFJTYZf0qpTGx9xAuJE/f1YU6qX2Mn+mVWpSvQnhO0SD5JwkiUdw2
jJHeuoaPGIe7Ntd2AvnyRnMeMu4shVA371YBuBvCVsEdxlh7WaIwDNOXBl6R1pqrGmwyc4JHD0fl
xu43nTfsY3X8C+tnhYjZ22d2h3mmuRyYPTsl2XXihQ/xpnGLHsU3hoHwPomz8mdCodbCOK6hbqXM
+ZKYYgOkTEHWLqsInMMNmn1KjmdRhkjo3k0aSsojCQ5BaybYLhUuse+guOTc6NLGUjeOuuG/vWYj
getqMmE/1JRD005LQEiv/zDpkG3l7JDL6wkg2F0hD5jkTHlKhel0CkvoKSuXRb11ewq5lhiIhOIb
5Geu2R+cafQYhizNM6u++X2vUX46OTlDFMafKhqqS9GWH8WW1yVtdJA7G6MBoEppWEWQbdMgnOKQ
Y+fxKgmQ48u7LuoekmbYpUaP/1W9gCH7+4f5zE35eoLoKj2rhtgPPE2+lLl4eh+XepF4eKrPm+Rg
wbUoRygaIRRzyrkRv0Tfwv8Cpg7vvX7Q1L+Ic9ivfG6jsrdoPBZGXxKxcjChDndwLimFbG8n8WK0
uHM1By1r5tBYr+BwP8xr+OT0mCTt6jL+wxdnn1u3uuqkJFfF2ARqJBY2qKgbkACaf//GTu4zO516
/ClUQJ/RvA41E13pJDXaIhnvvCJBeLEDydFHds+adB8IZ/j6yTcO+0PZI9HGpQH2iCHhOk7RF+b0
bB+ecRxk/0qp+UOhx5dh9CoTkatrxmdj/fpyG6Re9V//ofyn4pIXUHcO3Cea3hAM2hkOWnKSqpu6
Ii+FsDgId45M4HrwRye80ITqJ2vhQsoeunYRuTdKKM8qLEEyAob/H48IS4mc0WaYpF0mhPs40oKo
GBKajZFsNhkZRQp7+q+sezPhnFEWHAH1LtYcRABb2944L8ibptBeFiFGh+FTbDwlkHE79SZA8V9y
PFSPFToEP1yFKB0S6jXDwCBUv/amqd8OdUwNceu38VZw+OfiEQn9UDdGtfYOA7Iew88mcsgkhqBV
I8dE3UUHrpar0IESnqJFbXnipfWVxRN1w+X7xXhXNhWspnCeER/xnxvr0on2kZx7B6w8JkOpLDMC
JzMvXSSO+2qyo2X4GtKwu+572VrrSJJm2WAt2C6nwTk29tDAUyNkkEIRVz/aMf1bQ1nXXOVFiOL1
8oOSiSebIivxO9RLo2qrWSBL+8SCF5WmEzCL50TKcFUArA1HLKVWrWJtxhgaYPDkoim0bInRaHrl
XfihzOZp0/C4Y4O0kEJfLFmHY5PtVrELxPBQYJxQGvYeShzvODgucgtzwOukYe7BZI0tKuAltuaO
DzGdptuIHxTrWq/zw9qQ9W5io4sYnJH4RRvWlbo/Ou7g7t38QZPOJc5uqY4bPnTjfpU09926EcoI
D4CrbHae/FqX11blhx1CpALSB1JeMiH/XLV/HqQ4rxI1bkJ3HyKU0SL0aVbZr4ja87D7yuAZ6u0z
HQhIQ9QaqzEihgM4LaVT0fT7BsSrSDnNYNoaDXBZdK1V/X6omTpAMdi+yQQf69qvz7mDbMHAF8Tc
K5AYqkLdyMmrE7Dr/v4+/UCj4joE3ON1ySTmW9uZtUQLtb5r7rP0IVYx4VqH1IOs2EMXxthU0nJG
S3rhFhzfMIZVLnWwDOudR1eSjnuQBye68nh870HFRyJCxUL5zfsjWot/7kxUGhHEb7665r+4VKFU
mEqxJL9jhikskt8rKyA2ra8vqgk5AVsz2hTLJlTi6+VkKhtX72uD1IolKkjIie60oOiJqhfCH2vj
PZeRrrGx1Pat8I8SpBEKzB7oBxeMjQDFf/9EP3x/4tFVkzAQ8QBcng9xE2SWk8vsVXSLQbwU4nPL
nkGekbyNUtVXUGZu9fcVwBkJbgqHPhrZy6lUqylVq/MSopXzFmKuxLOAfLN0sqn4UwkQb0f9Kad1
zCBbiFgdkW3jM9rUxoMjWD7hWYfN60cGZBLUXxZv08BxgCjT19BaGc+6h+tZt8kJfhZBOFjdYcnT
nBw0jT4OXMJE0cJ6pqp2VXXb53s1D1YeqLFefYDYLJN4r2LiLpNJKZitNfFdxj5jlq5z05KzZBFT
dYbBYCgPUgl/caXgMJXZFppH2gNHXmkZ/gEIVwOa+2zISRFCc5c9Zz71LHWWLyJOsmWshLR4w0yQ
ZdQB7xUvXAsWASrJFkVGZwVYNxE+VTVrNQmOAfEmVg+ISoUrhOqR86J07qkyrMVA4He6iLVjHypT
t46PSZYuA7vZ6Kk6F1D16FpQ2JminbuhXJH+MDEJejSH/I6CZl1n5O6IZnNUqw0ZSivNmnmwM9Iq
Yo7jLbwKF2XEUiyhpLQLxxaRaj6Dn49zkttiAJ8yvvZjbSHG4G3xLlv8Ij0CKekCt5Sk4sOmPBb7
mscve/hNCYsIs5FOECULN9olPQRSfgP70kVatVuNS/qWesY3CG7psRkRfRJztBLdiHA4C2kGLXK/
cw7mABKoKFux9BQ6N0lodrp3hRUVo8GWWBNZ5ozG9EvcdEgYV57pH14h+DmcMRTicES/xXt0fW0T
ZmbuBfaCIk802FhUE7s1MmKF8vT7G6v/sIdwPUvX4L2ZJtji1z2kG1Op7VrJ2Od8Wy+KhXvZjF0M
o7+PvNZqNKAdztjIm5peIZv3uWeggR0b/k1oVn1XO5dxste9B6MmDzIqN3bmLDodza8FS5lEK9FT
5vLUNNuThWa/D0ghMp6wBzgnONQ0+Dq35VuD/Rq2yKZyW9ZMgxxkTLI9Jx9xJevJUm2YXAG5wtr3
mpEmMb0G+oid8mIndWzaMOZVUM++2ZxoWRTl3phzlgR/JMbNCt5941wzZ1ZOCG+3JoRneDODDxJW
eNQ63FeJDvU/5HypR49N9hY5zZWt9IemxiYGGDxPFkw0pmhfb4yhdansS5291/J7VMGWWc8JPVDT
mo6MQAbtTAEbo/Eg0CexCqyNEqZ8tM7D7YAHtRASZc2kZOVwnp4Nw6kAXfOzbimz00Wvha8vqvrO
Mu6tLpiH8SwhmJAHOrE3SnjFzcD5vkt//SoXiJqtVrHVq71NLNyt2RPZ2h1y5UYtX0AADP+c1vEi
S/EWqmsmJRjz0vAv9AbPB5fkNL5Tjqi+7LRpmu5c1PC4AwbefSPeigHhJmpsKKscfq9KctvH9xFJ
ZHq+VyRIYwhVUphlKe9RXNGAQB/aGSZBf1Y3g+A38fkEsawtotReSdQJlrZvLX3leFhnjkTlOOEW
goIbkdkZDg86VV5kwZd3nFe1Qb376jklJku0moF8JzZdZZjJK1OZang3OZzGrhKgzZuq9W4I9tS5
nwoALLdmiDKmFqyHmFAkSYG2FeWT+9KXIIOtpAzcRSsmBXhLgIUgWrkx+2CDLJwrm41hfnvuuTOa
8LbWKFno6b4+ZFFgFnz02t4PkrLRZPKTJG0aJm8abgMRd4r58YywaXl4Gt2XCrgw6TTi8g62GszM
/oFg3Zajp1+3eTeXcBGrxZ1CDj1qs64LsDHmRM7HQ/dujTW9woFN2O3Y0ExzVbnMJuMKhAtRAmGf
kVHjbHhMGWJ0fjffIBt493o0LSCWr0nfU0b9SfSzI3tkjeZMLJNd4VWLJsc4qIQ+Ul1pGX8os20V
8qtJafGTyYtZJXrTOKm1x+ZVybojKYGH1KnncOKwsMJzPJuqrj9TDW8fS48qOyRSCM8mz2IMcLrE
95E8bK1wF9IgT+z8ahDP95OCzwfowdxFw4PkG2e5aLOsKqh/LSzJguiR7seqVl76qnOPzDaYt9Ad
lWHbaRu7tjY6YBfSMICY3mIis/TaA1nHVMm1yX2DI2UsTYDcSvZXRvoWQXwjVtPH4yuV61nVbKr8
XrXIAX0l5mPpWQpph2xDwXhlK1Y+uahf92IoDLYD1QkLLOgMF0wjo/aawAkkvhdiJHKFGfKWr2rB
9L7x5EMdOgiKlnpKaVMvRC6E6c7L6KBScWTaMUR5EvKoUX92SbOIifw2aBbZYadG/Cgrb2aJWQVk
XU1b2WkDyaBE1KABNRoYLFClpOSuFmj9apKDI+vVLF5jzrraljcmmmJ2XryMF9JfEr+xBOxnSXlT
ps92xUQEdpvqpaDywZxnghCehn8Pcq2g/6Pi7sL3Me1meNTgmeAayJTiAiQJRtRAjisRayUOp5p+
rMksbdJ54ZJhHhiMt128GNEJwqjNmSl0PlHjuMllxtqOx5lW6QjS0DBLPVCmP2PzToYPa/SmPhVY
os7cqlroyqEfypnpRkfgbzH6OYb5awdlkqCaRakb05JpzVgQw4YgVZjujsLBJXgclMdC2jdUqek2
lruVQWKoCg971E+5gf3Wo14pEx1yh9FEsxBZYUeiJZHa+I2TpIFtX40o3cJS4SEChS9Y47iZpRqS
gkmqmP5ktIhILQ8g7xP8JjeGfjInq6xFfICfS2NWz9ZITG48nKR+GQmNsT0cR7C8quWR1Bk0dw9O
lR/Vpr0v7DRA5Ci6/jguYW70c09O9lLMBlxiQLkf5BorLmvSA/UzKyMoDEVYugTp5P4CkSOdHVZe
l62oOl4gHU1IN+AHAuRbmAkKlbyfzlHfTbssXDDlCdqbtIivlGPmDxuyakC1EjgmhYgm/v8/HaRb
yGVEa2nto8jY4EnAnImYoKR7D6Jqi0GhHHBwqefIDI5KILzV5P6dRkI4fuEZ4ZHxDWm0lhm1kAFl
QbWxDbR9L3lyIqwXTmRVwE9MTgXAf4abanfmWFVQY5Vuh4DypBJEz7iISVa8AbArGKLwO/YNY26R
jFJCl5bjtVOvcmD5hLI5kKKZVz+6xwIkMDGhPLTTHNPPAF+LCgNlqqW2W0IqtdBCj/d9+vJ7/frJ
e7zcLUyDrhvFkmkxgP66YGHpm12CTnrvlM1B4ksL02S32QseJjbKmfaue6SeQ4Zpgk0ZqH/Vdi/G
0RFdj1QIhl8/aeEjwR5VXLxwOPDcjoaIIANo5k73zrydphLtulCXjzkE7HwDl0lYH9cJ+yd0FrqR
BleFmI5fWGQPzHQkrF/dx0Z/AOOcBfEzpWQbeouMxAY3wDBZImj2KSqwuuWl0DoWkpVCmtYG2fRj
7O4tdoOKLN5g7KYBlBnNucZeNb6LO2z135W7KDAtiJy9XAfWvoBgESl4RUe7wTtF/qqR7ngt8t5H
t3vIFKi/pT8rwds67zYkWjWFZWzcFUj2cqjxloIDLkp4u3o1/PtBv6uNfFogEkLv26vznL+9C1aK
9RqPDJ+6yWC+y865CA7j6OPm1KN/W2OVMMOIZaXaz7WpMFV76W1QtXCb+Q29GPY+rHNZ7oLmI0Aq
XhLUg5dUQOlAhvCcjOpJlYcLBvWz3x8v/TuYJRaJgxagRTYc+eJ9hMDsmaPKYWSOdF+ge9Gj4ccz
2axw8NGXo/nucnG65IlHPe77W7OdF0i32ZIpw6em/9hISzVDsDPuGu+2kM2pRplLhz7phrOeHFtc
7zmQ16r6t8ZsIqCcMcc73Tt3nMBOumuSlIwGYh7SnWzgj4pvMfWg5t6N4KGt+9EhU/39O3/yNb6/
Uv/7nUXL+M8epNu5K2dubO1jDuAykXBnw2eN/OMMkbsMX83zzGUFZu6UmCoEt/GgztPxQQ7gNbXP
hWrMHR5xrbxPqRDc2riN/GbmB85GBW8prQV+qEOJ0h0e0Gsr3zcAK6GXz9NQSOw29VhieFXx0ngk
MRwU7yNF6mzi5mEM3npUnvE609QHg8iMqH8QVaTXwGoyMH20cQj19nljsF+TXL+FMy08pxdqjx9p
iapLtqbi1IsUXG6Kteqca41kVSzPmKgrfjdF0DzGT9B7cVC5L9VdYZJsNvTzurgtJAnbjN2Vpf5p
uzeR49B+i8HEZZMHA9oJrZgaTkHfi7Lfe6uLHDKGMovAjaUEJhnagfihlNIpzMOZ5S0pdIvYxZ6J
tybcGsOdFd4H6VxXlg7KxF47ExKlhgcb0vK4S9JdbT1b7Szr753uFWQyqB/6AUYIMCFY6JjsJElC
q0xaoDStmTbxMlrYYXjjlhaFMf8dbJU2PcQcjzFGWMlbCRQf/FVojePHAG+YyllhhNipRK8mzCyP
A9NDqAr8fFocKBqLDCtcNlQoAD2iF/bGLnvNqDGIz1gQeHdlRXk2vz27lqErLKljURt/fXYVTFMz
Hdu8fcrZKd/F5sYO8dcPYSVOf7/Sj7funytdwNxomArLT7jS2EIZ58W3jwnFKkZ5v1/nByYtW9A/
FxJb1D+vYzxg+uu3NreOJMqqhuTJGULAo34qtKkKZtmWGaKMazufWKnfVvJi5wscu27TmMvWWoou
vwVMfa61D8e/7ZR7x38p8FnseeKwE5vmDpY58h8jWYKamNbG8E+RcHkadqZ3Oxhv3UwZ2OP9eWjs
jJBc2i2TmVDdSPpJ97dK9Jb667x+kTRQ0LtWfiyttY1PRh4vqS26ep1fneN8B3zEotrY+oohF6aV
XxfVLYuqt2TT3Hfyfe/d8K575sxzPrKQjVunEZWnsX3lbf9B2Si40GL+yBwSKuHFxmoNat/oiW5C
bzonWnlXdsts2HTYeXUqTCyOQgO/MHiQE2gkATDwVWNh7afv/e9HEE3lPw+TptWu0hR8hACuHgBF
zG3CbKBqiJ1LEO4DiJuQq0cO1AZaZ17P40THuu5WEDCK5FaKXmwfQa67dP2nEVl233sYmG2iYpU1
f0q8p8IeM2L32OOpVV3zxdR+qll4raH40ZXrrOTXj49xitmorczrjam4/8dNsYBSh9vAekxbpluA
XYSw4/VABiW9UY1bsI7sT1NB4YHz7Oe0TjdxY858pzk2VXuAXKFjnCxRo+AaMLV0AwoTalODlhiR
ryY/C/+J6t3y45PpySt8iB3vjyBDnHu9O1qQ539/238qOOAxKsT9OIYuHtGv39BUECJj3W3ui7Lb
Gcz2ByYSjjFX21thyRke27g8ls6zhPMXblmm24AV4Xle4bhJKYrbXwMkxtsqvcrjXgLpDugx2Qdj
/AbcRfHaFY8eFhdA7lqWkQOx0whF5aiAa1PhcGVF91R5Fi9m+ozkYOq16c6z4DLK5aZwTr9/20+J
1MUmA76iynQ7CgW8erG3eXoTNJYZawDIztID9w/kjTISrHgTeOOscRSUmRjlPYzUW1iwzkcm0i3m
sFR6qzG/Nk/SfgAqTZUYPSiUpJtZ5gX0oBmJ1clMCvY28Ik1hrAjnyJMRIzXrLvvFX9mj+G01UTQ
3CQN7zveBFO9yxKsqyBk1Kh+kSxJZD17jgzZZSGaSjt7zJ0XkThqz+FsxfxwxRTKue+baxYOn9Pn
y+VUDYcdTUHna3yW/P+83Yo/FP5ot+peGm5c886L/gCJpip9PJMfJjsttVu5M7GWRMdnWedSq5Za
9WjYbyGdcWvsE+wUI7z4+g5jdcYquIoOJwAkPUeB5OB3TgilvHHjp5jmyPMfSuxkglJda+haHcQ9
fYJmNcO81G0Xru0SCvRw5Yn5XpA7hqbyDzwfzHE/b+E/XzGoJYaPiS7vm+7Ztu5kKO8oYBuyfSsE
ExqqUxWJZo0DOB18fofkcxpGfw1MHn//IM73rYgXFGm8ifYGkP6ziv7ng+Tko5R1PI6sJUwWKNAT
TErnfp8sQm/lwdhn8SRcm9wOx8Ten7m2v3J0SITs626/9kXfZ1g7B7GD8B7xsQ+MqlUZBLhstXin
9yicsPXpeYSi3FppNSiUNU5TlyulmT+LhNef5UzDPt0zc11Zi6h7qb3b3LsZ1D85Mz9UWGDPWPbO
2L91WJlO6q2itlgkFMoeMIqK61JVhPNeyFyOjlHNPRD3QHnPqN8VTG0stHPmcPfC6d3CjTFrUiCa
tZHdufDufL+cNTbScJwkFaQ+mHjRsmEYUjJm7qtmApTUR+9pA30f3aKbecSg58k8ycOpB2YvD1Nc
fqeq/ySUqY5OsUjwSwO9dOfq6kZrQgZ26srF/6iGFNrpV8SjYif9+rKQXkiRCM3K1nEvvyjgUr0p
+8riBo7jIVNxfetfIu2uVjZ+zy0gxuP3B+any5nAig49N9Nx4+Lwd81wrPFnHvYMdqYZLU0X/i3D
o0rUiZ+L1JJrPIwf2IUQVTCEFzkCMMIvk9qbREnGUW7HPVV6gAbZ9NXNPsjfod+bAaEke6MlAyR+
JgO7Lt5jI4Ey8n//0swUMaS3wXQtwny/nmZEX9SK1pXj3k5DwoGwKb41+p0b7MiZXUbR4+9LrP5Q
3vCVYXcZqsWhAgXh6/XGrA/iVmpGzItvMP0E4ynwOBKO1FOKg9I+Fg/OtjljRhh7yyzF5GZWzPsd
nFe8BvO3NnuStI90F4ZotwkbnrTFPrTOUrEqnReZKTjzSypdvO/wKDjDdzJyLMcPfoLgZTr0L1qy
8PDYMqnP93H2lH3YySoDGsBXu9iinc+HLYznYURbVM7ct9462v46i9fpk/pud/vWBzW98ceHQts2
+SIz/ljtAmgYl+WuvFGqWXmXZuvk2S4P7Aqae+/2T1F2n2g3iv5kJDOouc26S4jZm6eHdAD/Jbx6
0od3Yfbe8jeeiIqKzFVi3qjOoXmJjJmfvWNUMIQP2TJyJ9LT0N1J5e1g7iptCt6bZzNLnUVn/xad
bTXnHU9KkTJYqBNa+kDaF+20wpYw3srSMSRA3GXz2/Dd2uFR3we3nHeoERgp1eqdbnCKzNW/vfw8
yseimtWk2HUnOzxlJDkAYWIrQD2Dtd5jBvxdMTGekXlVNie4FCYMUlDzfO5XmIqdBnvfxiRxwpc9
e9W9zsewCBE66+RHzJFs2emkO9rOpL2z+eHg0KcHh6piuOmnSB91TBKr16G4tzCryFbmE0dFkUAe
f4Ztb7aLeFnoez/d9fYuY/oTrApzbo9//GLroySU3pwQGsTWB/KP5hnhKfj9vYbtxF/jxq4chbEA
3RkoKHyMN2f1+yP+wy7CjJ5qCXcUdB6XFYoe94Gcj9XnO+12WGFsrIiI302TTGXMP3+/mNiSLnZI
LgY6YaNmhYxw8fYWhSUlns7bC6XbBSfFEAkjBqbw2bW9+IfDVJRbgucnSl/9svCSCjX10mDcO4w2
amNH6MgUUvrkvwk7j+XGtSxdPxEi4M0UllYURVESNUHIwnuPp++Pee+gKrvjnIqsrCwZGhB777XW
75To3Eiq07ZkfQv/cim1+wb/19uDtKuw/VPzYbn019sTl6ZPVbwSjlOeAPeWT6hO92howwGjso/a
iE4mrtkLEedksukl1vH9pZYl39IwTujxsjSAY6RLvDBACQtXYkAK0MZqXYMBeAhPzRWTkgzPdBCL
SMST9G73S8dMCglHu8saoF2u6xdQZ9AAVxKqraKyH4koJnhQXeNYnLeicZ6Vr7p9r++RA+rXWmKa
HWIPBcxhxQrF8r987H+u9l8XxrpPUBiq4zSgWX8dVfIUpU2hxvNR6TU3t5rvdoRHYIjRj45r8NrA
h7oz8OWOEL9mGF4B0XzCpx9SIB3KTnr+TkR4T9GZYvYeSYyTE0oC6othley1fkiKMKAQcXsFUXz5
U4q0X/APKtQAvSTAaVRJI7z/e3u/djOucYIqkvtH7HP4Y42FNy1wsldxR9aXo+pf2q7B06NPJE8f
fzGx8v55HfwBEf6+IPAwJFioxv1A/avtzFPRLIZSn46lyr4x+VFiQSp6G0EXkxwug0OigdOInWuO
ubsYH/cU7Fp5n+SfEj3Ohx7tdexGEwNrvfjrn1+bdj/S/n5tJuzHO2sIYOjvI29u2iRaYgyqZxp3
NIpugS23nGG4P8gfg6Moj7icgQU/Vc0EfUTdCMZXh7dijz0DCnqTlJChtzZJgkMnkP3Sr5yW8WbW
jt3cb+++PBPxITEdD9BaXTNPZC7j6gRlpW9J8pvKCP4VFcdkIDrMjlfesCTUT+I4QWFGD9hs+jZ+
jGI8zlMqWLgQgH/xdCkmXyawtNdlX2v+zcmMIJb/67JoEtZVlEBw1e+X7T/Kc6x4ChQvw3RcGbkP
Erzp+zLNoHYY5whXzGKMH+9cFOAGN+zrlzkOHQNPCgozAxQpJ+6zsIb9wAl/p7PXRGH1GilZwikT
rxNlap6p2KD8LlKH2+joSwBfcnwpczkQMVmZ8PQTMBqYymIXyctxKMedyuDbKHM3Ti30j+QMLxz2
gKcqVbbWEgxpkuTKB/0cTYzVgR44EMszdGfZ8FaWCIExdp4+15JGYeMYcCsK5QeMT8fvUJC6oONx
sCpx1+JmnQqdTpmJW1P/FgXGpG3pD1nzVCQCJLIuKMFeBm7aOJ9sfX4zmpWwiw4+236GQGyJbzLD
3+nE6t5VwuhGjBn7Qne6rHTZvvDtZGYPM7yMF2eJdlH9bCBpmtCJmy7xujbJKOWEiMhQnJCEu7Vf
rmMjnttZA9T5XQtssgxI9nl/LqHwNMkBETcTiZDmeEhBj0S2Tn2jTVet/RjK0lnCjvEO0/kVvxxz
Ir0k2aT624qH0UjUscRSpNesDiHmsMOCulxHnR59CmAylKDbezDtneZQoejDoOFxEBIM3p9lmkO1
YIOR3kRIK6hBZskbE+xNSDXB0DliXNmlD730xdcNC8uADFB1MB4aQAX9zpcTX7vwzHNXNEtS1rxR
4zsKUayqEtoGzujiFHo91wpca803JG+Y8I/u3EGEj2NbuOv4JRC90TQivq0yM6fxCIIvNG/L/FVm
gCY5DigIr96B29X4YbYQYnbknlGhvoTyqe5V2yoOKBDr+FdvfAW2Q/oiaK7Q+RG1ZoxYUWSAiqu3
7Bst1Kp48WKsjPvwQgYeKjKKPs3VteOgaP44Izoqn/95f/r7ZEeIC6lOUdiYVI54/a912MxZMYzA
zQ8NawYBv1K8pSTTfsnsFXV7RRri/PMT6vdj+z82RONuv6FqGiJt8HMkun8hwnpLL8KekJznDosZ
b8gCcd7Fopscw3hX1jviIKvUU5EtBjl0i2onK94wvQrk0wxONHAwEVbj5aeqZ2Nw1OWhvcv83vP6
wJC9h1exEUfS1F2yIPbma5dujK/odWAdBNroDRJJJn7cYGD6MIoP8a5ogvzQfcJ6/IZdg/1Ag4XT
GbpHty/0Y1Fs//nda//27v8qaoZwWTWiK5Mzusr0sA4YraH89wyq937TveeHIduW+XMrODUphbXP
NELQgmVygMpmm12hFoDBLrlIgowncnrj6G24axlIpStz8k1+ugQ4AGGuknZXmmcWxEf0WBIBtLGm
Z2Vb0SSQk7LnLh+6Y6JsRAI6Hv/5XVLu/nXsaRSLmsGgDkUNOhVJ/+tIFrLUDNVpXi5z4wrmJxMW
v5QfhTXHopYAhHakgsCg4r3AEjfpviWt2VrduSleNYYfObQnFr4/WSNKNpoC1aCP4+7PbnOEI7pq
nzSzwavnpwDeErGal9KbkQkQCWW72UEEVWSyYwwDhw+2L9DKu1Luntix9vv01Ey3RhzxbrgPBDE3
H2UGRFlAqYXjO+EgBppZ0/CtzMLBjdTpXvfmWt/V4VnpJFeMFDTSQktUp+V1GUVepqCSTVzV07UG
/9GODesrhD0Z6448b3QjIqj0UvQ96XcC3JagW1vHMr5X45d8zqUrCK7sNtnsqQpaVonPw8IaBIP9
EucuayzPTfubF3cjlECXGRrhydZiFgD02aEEh9gwk+U9mxwYIiFN7UO4fHTquUSHqbCTENNgiAe1
+RUheA/YRNZ7fd6onki3sAozIhUYR51fJgEfSBy+r+HnAjFDVM6rAHmye5bVcy9KIFtf8ngQx6ee
PBClO4fLVUAhNsOBb/28vanVJSt2AgmD6n7OD6VRe/l6WTqwWoicqf6SEPKkQPFc/UdhwmJ+8BCy
GzLrnDIaTW8VpOJlXskU2ISY+MfB0Ow1xIJwG/QOBuirJEwcRUxDN1OzN4FUcQjGWdB4kouLiWpZ
lEu7NZ5weVL659TCIzop8BH2reVyV5sooIxxcUiae/DKZ5o9NcRB5Yc03lu5aivjW3xrUEfrv319
mnldcr1XYPsbT0u2HcBTw9mwe4Tz7XHiIQYA2nIK4iRIqksamUHS7EW4Sg2EJFPlQwoBi37EFvt2
+ADD+NQxFkd9Xai7zKiwhDooVOP3xU6ItoSf/bHsN1p+TYG3I1uiCJMROOOKyOTNGVEfj4OCSvNQ
LFd5IIK65ZPEWrwOV1e7/0LiReY+mz5ldQdIMknbWvvF3iAlHcqdSlcX343oIWHikCbBotwKGWTt
ZKz+CIFZf0pxXZ8/RGm7qoANaH1Lr+rA5DGRZkaReDDpODucsbmhbUJs/GYae3OG/YJMw4/ma8y1
LdDuPrOA1/yK3aRvrT4kYv7Wlefc+LbqG/k/rMdXlmgmYu5nS61XCPu2OzGbJxHnjpnitzW6EFBp
ZjOPaivKN/o2Sezqh0Gm4oKsUjxjmJFdxS3yxnQMTJTg1mW5a4zdecUkkUO7Q17OCiaP3a6/jfTE
oAiiR2t9dtImbU6y5Szg5vOhUNEhyLb00f6wclhW64kwD1l6zTEDQxY/9QFapOorJZR8PpJzUl9K
Hv4hJxqKpLRog9heVHZoVuWgvRGDUSd+WXjYq0MfTN7z4bEZNrN64rXjfsJ0g1gpvGBr6Hj+TPQT
sSYe/eyqArkT2/EsSzYQbdxBoXbyp2F5NaHurEy60vox7DRb4mE1rnmsEryVToEiNJh7Fq4xEsTZ
vpVK7YzpblItt95jOc9MQNu086dUfPcyZ40hwsY9CzUxSNq+gZbduHPyCplgfMguMzQYJCgMsbHk
p53yY8nnNJT0x3HFCt+Ppw2ZTWl9wJeiEA5CiPvzQ4oGUWNcTcwxJHCvNzfKJeEjhclKDSU4SHmE
Ed3xPehlRmSFx8ajRp449Ami1JWLyDZ2H+LZoXiAZJ35OV6nTRDFDvKOtQM5OBWhh0FGQ5AXgg9I
ohASFz8+hvIBe5n5VzaI0XLz/SoF8ScxOCUiYdVL4muH7EcXARfXm1XTnu71SLW76MnkTk8OE6En
hfTSQx80JviSTOHqrwr3/F6+ZYiQBnroEJuc6DrET0oNmTq5Vu3zCrnvrk0HCofvxDW1tL1sHXt9
zzyuMrZwQUnI5fLR4SVXY9mU3WFUnulXYIokMr4jDyJ8PgnfMZiWwVIEA8dxX57y2B1x4/uFqQc4
2sdPdXqNUMKO9TOipb45cwBOWVDe2kOXs+u56oJRkCvEgfGmlSeuNg09zu7NK089kR1mG5KLW+3C
7YuFQ+HqNXWBn1gY4rqkGrHWlAjirjufGN8A4xkKaRFu8sokSTox5FMJcT+SlFH0TinY9b3weqJi
YVuKTx1e7d1WWKEW2IA6MpxDwYN9K514FLgO648BYzXyQEXTg/Bd8VIViFPIeN268JUSvOSlhRwO
V/aHRUTciLJsu/RdIouv2xW5P1Ujme0vYb9bylPZfuor9wZ+dCJ+Av3g5L+jvrtryczPjiI/zEcf
FizVOhBq3R1UfYsUF2mVJD8TxneTDuRG1d96ylY6zX5rXfWZzAxs35SzovzGI4yvYZegLkiq3xZ6
j0xsXFVzc5zS5hzSL7fWyVw2Vh9wP9XlSSclbgu7qxH3mvUYt/sGqVmPuxSG/T45TNtpsHxIDfix
KNTQOYEkMgb6kR2mwPfDk5VxZIvsRBI2hjCuqkeZ9C0MG7lJ1PiqyCNjK9dqew4lcsmShQTqlB3o
VVuxRniQaz4E5WbJz+KA0z61XHjEvm9KrgIt9B8ZafioDAn8xF3V3AaJ1YU3Bx0W4qiGqM++fx+0
jyGTDvFyNgXZKbAAAoWsoUeOO1zBMG8qtI88T6GY35Hozo1xBBuXI3a6cR5M4iEqGrfyYwovo7rn
pXxW475l5JTjOB1lftKepkaya9Gk4V3Ir2IOpb/I1G06EoopeiH0KpMRc5MwXwXJSjm+7KvimoAP
Qs3updO0vrY9DdzCq6cGmPhfpXjtNA1RGMNOTqXRJBIx+YC1Au8PDwr5GOno+tAaH+jc0FhmdKXP
o/46zT9E/MzzESpugWlCSFmoLz8ryEO1vsC31xkjDA/dqVKd5CvFTMOSMboxvVzZj/lXO7ybxXky
qSY28OuM+TZE73p6S8UdVoLEYZF4vXizDh+TEvRboU+J9SggFKXQAzMa7W5eXVTkc3khjNROwA3V
jsJjkxMupxG+V1ya6HGN6qNK6bAKbjLKW5WpJCl8+UZh/L+yZGrqqEEg9Cg5R/p10QP8cAXZV6Zj
hYGD9KZEsPH03KmTDF7110hjmqfZGQckU+g3ViUEYv4cpjjN4gTAdCJpyP8hbOpdM17vH9qaXCoW
akoolbTcKvlBu2ds4JQmJZFXRLGfM0s0US0JZeUZDVtCrrvqa5jIAdxQqix6MMaufWY+tvNNMEyn
zV9CfKaWHt4aoQ/t5PVD9qjN2HPyWuOdOv9ozRU/S78lGKj8FIqEKK9znracL6sdNZLbyBnLIKNt
ZtQyb6X+3aQkN3glSvVZlcdY8VNxJID9joL+oMm05fCsUlZF2qE1X6Xode1s+HEGWVODjTGMUXMe
4eHmC9lXj1z9HvLLJps9tkhKFe2SbrrDcOpSX/wsTa8DxOnh2k/HqZhsGZInLsPRRG3nklWa4fBa
HHNOppH/YjVew9ceyrcuZOxSfrYMQNqfMac83BbNK9M2qVz8NtvrAqQwV5mdEHcg2MSaBEOEzrZa
DyRvhCYlfO0moW1u8HbO4Rj1r0N2E8l+qTeY2bpSeKiGSy0AbzCGjs7sKXPm6pI3B9Whfa22sqGT
vpu53YnxSZxfWg5O6BCit7S7WA6MBxlcKAwYHxvlhZQ3/ZFxbtr98BTWhrC6XNoKZIfljxKqDfWk
IlYjlqOMd6v6umIdSiZZSI7QcY02E7VgiQryiW7QieDEUHnxVLxosJ2HXn0AQ0ZZvGbehKO0p7xY
9UGYb6rp/3O/+UcF+R8zBbpNKFuQKvhfzTSYZ/z3NHHN4zBLLHW5aCfzI8v2SeMzIxoCc9wyVkht
VWazsrtjcSzgM7NErhK2gy84C7UYkl+Igc687EobVZF95uOEjusgAkcynXB9cMh/PKw7bn70VODm
Jl8m8/4qv1oCCRROlNpMj7mI5RO+gtlF32cXjta2cVFY76nip9P0mX2iFivbLYanzBoofCo1iIUN
zLnhVVVO/3w9/tAo/7oeKlS2Oy0REhaN6H9fj0pM5ia35PkyFd5Kb5Jt0m5LLiKNVBntFdktH8fn
cWTKeojIwtI2uAPJ6y5nF1eYZbqT6KUKEWe+RXYdTFGT0azXrwy8fCX2CyjzUPGbrTa61LZZ6lXc
qhK9q2/WNvEDvcOukRiexr3Zgux60kMuAfz51D2zThVg6yRgwY5komjHsNsvYIgliGXjRfUuJfrT
WfZW5Vf6Uf5UE/ItHSXD8Bx7dOybHlb+1AcW1roEurpdpw1rCOex+mom/hjvBnXDrkjsDCZ2+bhl
NvnPl1dS/5ri3O8zFYc5/qOYAG9/kwXwlWU2L83zpVScAZNH6z7SpE5XX8T8VWvP6m/dPhfQBlbh
uERvvfqSd2dVOcf0oeyACfxL6YTLJ6bko75Vk11WPGhs5NZZeJ3rTa5eiWQuFtxUH+7zgPBZ1y7T
uhNZszh265SwJF4c+ZtfxaG1y5mO7ksfPyzDOsuYzMWHnITH+WjOz4Z101O8sV7RrJtbspuZFVvK
ScqOUXIwI09Kt63wiEnjKJ9h5M3CK7w1pX40hZ2EkbDxNn7EzWMkPlSFg85xVZ4fxChoNK9TXxRs
HR6y9ULJwpHFz9bzVRNPZnZtwitfF9WXTqVSf6jCbasM3PdPE3nEgNf6VjZ3jXgg7Kszjut0k/JP
Y3Im7Yjx6pA+6+RcsjbGH918Ho0DwUJ6dEMaK0U7tduHEiETR7NCeN7YcXPlhkmrJ9T+WfYsMjXH
5pzYZ+XCvSV2/yKXZVf57wnm//v0gSUZYsJ0/F8KOKmt49oI6/mSjhehuNXKt5BCXcSsKr5rwt/F
9qvAF0B9KjVqTuED51F2oKOl/YzUq3GN9RWBZ+hVaGoe5BnP2kMu7mXkE/pbPdqi8GAo10WIvaj5
KJZnYT0gMmdLW4xHM7r08/dsPpNApLV7YToo8WlIXlblVDavBDoW867s+ey2UbRZ5IZ27hqVT9P6
JhLGlN2tVyhmZgwOHluOlGUXMRSS/fGz1N9HOo/5IIc0PF44EjSBHe/O6vZrc0mJnTaPGbY8LUYm
7zHdW/iVF5dVQ+J3ZACpSbcKK1LVp45ZTVb7WeueJvllat2cFkfbTctrHaGBxCV810ZnRbgUzGIU
xOfDfkKVbm2aeI88jzxWIoBLdd9RoZQ7Rd0NGBMz1AhhqW8FfFQIhJseJ+ussuDjnYVYONrURzrT
lFOq+JzwWq30+9QiJYcOmxl2/+Q0hk9wZyUhgKYE5w4K2N1JuHlFHyNhya68pslDtniSBEQRSNW1
ll9V/fYv28YfYPbvbRmHUjYN7huR2eh/b8uTUEiR3JTzRQ4kxDnPZeuagfYmUPjtsgcBSaNNS+Ws
m3cCoh0s2NwSFZ9NuNu53GokZ9npS+INZ8ZPQXOno5BW6hDyEaCd9nK3OVKxNHyggfSZecNPcdVe
s33uol0IEo95ae1Ox2ZHB/OYu/0jpgrKJtw2Dob0mNL5KeWEjSMAjdCO2bNtObFLpgIp9tfyYviC
raFjzJxsOnYByYwU9Uyp+cdKEPC+UJkqBP1+3UFFt4JRx/3Po42Rgun2/48GxY5fzcv6S2bPLxbl
65Vs0MJnC6hOTM3SFwxAZk+ES2OhsPDRPxAm/0IJqjWO/NVtNZzobO0m4otZbTC0FAefU1Z/Yvgx
vHbKplpd+YGoDEq2nOr3KO5hSUanAVJKsF9TbyBgmYhz+IZB5Bcn7A8oXRFZ2O25vg77Zp8lfqu5
iewBLdU/HQ5exM8xrHkE+k7f52MbkFoS0McteyN1NdgEFJz7eBd62ve/3Cl/EV3/7DCcMfBcFVB+
xuv/faNgpxOHs64Nl6zBwA0tAWUfuKfTf/SYpZCe503/BsnipvAXFvSnepLRUGHVgqGB+of7/B+Y
7Ii9xLRO2XgJ++sib/VikyXbmBC2PigXoqhVLzUyu15x5uqepPocEx45XazihuEhIRhG82ZUx6XA
84C44/I6ibup2Fs6canAzi4S3UTaDdo+FM9RdKQWmnRIVydF2A3xkbH0mj6pIzbKt4mpKZWJUfhq
/St/6DWDptOUoIquHsvwKPdPYf1iZrsu3fbyoY6fWk7Z4RDKAQNcU8KLE9YGsrQdBK6i/myKl8Wg
eQYxlZ/qLqgamCS7eLgo1rkyGjLtH9rUh6Va0TbmQX7HkODjvhMDichH2Zcnlt8JYojEwsj9zJM2
AqnJxXga6QtSbTsE2iembpHxqGeP2Xzr+e66fM8N0TIHk9U5ecZyaNUNcr00fO6ii4ZsX3ybtdOY
nYbsJZqOufEuJt9p99qvXxWIR3QANRarpzW89eKTplxX6GTkLGsnmS4hfBnQmsY/vfglw0sbH6T5
ZexAt5/n7LRaZ3M+Z/VBj3d1dGgjLJX2A3xyRObyfgJylyFq7/gz08CEz6kerCrJECchP5vVk649
VPipl3YuuFpx1CCV4kTatbYcbVvcLrNTlO+nGaKx3WUBj6XGm2Z5tqptmd6anG30HJNtslIOvIPo
cUm0isTiF14KDypKb3UN6e5BrA/ZuiP4WFM3Cdt6xthpm0+PEaa90ZZvhdl+xfbRWTn+YrJ/twZF
9/QYon/Hg5uGsyB5wTqMj1DsxdrntaBmxKai5cPLlH3Idc8fCuvA4xhtQCspEsgT495ASPoho1+v
N3XDRGsTTpt82Le0V/Uhp6ssiWTZFiTpsbSjLd7yRnSoEdDuc+E5gUWGLDzbR/G20R+i5onnSWZ+
HACHt/W45I+CummYNtB654/psL/HHxv4JuxG/TQpe2A9ibEIuaUAu7pT99jXu3zRqDdMTFcsBAc3
lR198lQQBtEVJ4C/DT8D0wHVdYhzEh+fHtTEykYOb8vAlCX1KddNnPdzL7LgvHhp6Ie601PAtwG/
aNRuL7hYQ67m/dlHHOozNxtdVPQ8Vxz6EqEwlhfCOMTdj/qfQ4TntVCH3p+CRGhxdrjFE0jneH7I
jsV58+cp+L+h6dHgcX0BBCyPVbM2959KcKOdfC4GL9ZEccwAkIx6Ex2hX9dbfmDLeyzmjTx5zUr2
+QZG+zohwd3xYsB24DnAFCDuj4vAOyplhz8ql4X4wdFF+pi23jKTcuLkjLBy+hybV1sSVk8AauYw
ji97p4GSxACPiOnG4yczz8LrYfK6ZGfewbk/j5e5d3m/9Hb/Cmp964CFxQiN9J3yCWoqudImhB2e
i+oULN7l6WRmAZx9XMzpER+t5cr0EONmxLA8ZmRgMuCmTBw0wML7J7nQT9Mnc3+zhYwuPBCJ9GSd
AT56DofZ7IyvMCIxycaK7I7q/Hnh3B2c+Tw/V4+HpQYEeeMBuQW4erwc/uZbA5Mmy4tQQTIVkikt
HVLEw8mTf3T8Ve94q8d9QGMbN64IV+7P7cUmx9VJCYhFtc8zcxcSDMN9ybPxA3DPeUPV/RPjjTPq
pPJAr4KhDb5dDikt3Cl4IXNH8E65eTXiebmb/nxX/enpieGkjPe3wtNxI9yhOvz7yQ/P7q8HcvFC
2HupeOrCTrsGQu0CS/Amuffy1uP+ZIFwaRSBuwqevSNwvxHYzOXgiWWmqmDfWJIw9j5w395p8DNG
BEGL3UHlfE5YmMiOb6GQ8pXNcjV/PhsDqirAMnYaHm/EMG0x94jSLhUsXey7eTA3zg2iO6Vt+mZ+
YILAVZgTN9kTb8DvtUaQ4/SoAVwyl3XAlK3QJo0LYg8/OLBCLG8BMwKSnWwmCKxV3jUwMZeR98Ap
jm8CVwbYjA8Cz7AQdyXLAyDm02ZjTL+o9PC1uX+6FFnin9NIwycL103k6oTQOZjhfHKP4DLNg/DH
GNEWetR8vAPurPbWth5YLwZfXEmuDwzrEJWegvWAM3/XN56A32J8lsMPUElqgRXm99/mC2YA4FfI
QxO3BYiTthCp+THgZf5OSfcBK4p80FR+5c/02ZbJWEucWXXCFVEprwSXdTud7JhLxO8qrkR9i/e+
7qmYUDIGoN0Hx+y3ar2vde/oDx/o2ZYPHnmAOjTaaFf9u295aPf9lq/GeKR8gC4YhcOf/jt8sWQ7
/NVfZjBlmiyvf+yehqf2W/1Ib/23kdj+TOK1btcXXiHgrwUT0ME8sUiOfFAsE7ZGOhquMc7cV0Bv
uDV1Rw7VxOfO9WLjgwstxm9cB5WVpwUCZ2S9XRMPUxkKAdaCxFkfXwhNqiZYoHaDVTGHtGW3D4WE
AMKpHWMbPuSbymWMFAC2wrh60DcqUuFfJuj6qd9XBzRj60sk2cNzjZvxw3jFYdrrN6GNywMr8Vpt
ls16hO7NDv2aHs3X/FoxP7QpZBdi37/7346BQgH2bke36AYepX1QxZif648OkIoAvXYZfs8E18W2
/Jlnbq9j1wXlw3opbsRU63sie6UPDKPfIAdMz+Gn9MNPN5iNm4y4kAxifb0D+Vl5BexiLNTcFQD0
CNgoAHZ8ffWl0tNl9gl3KEB6SaJlTsicnzA2m/jCtHUoFyAgMFor/JKUj8ItYK+hYKRJBsENGYVh
Nw+8SJrTNhwDsXCKx+G5+U7e5ncGanACDILfwVV0uz/PxzjZ4dQzKZ4gBbgQ1as3HNQW9vuOrzHK
FOtdeRy0wFyZk7qy7BqaX8vB4sLfY3A3L3i3OEIZ8GHFmPzxQYc2Tw6Q38k2iR1StpFHwjbw58Hu
wRae55MQubDGsS6CnJYQiPFlPFs3PoHMtAuWnJ2e5x9aW7ApUd30ojetviIFvFyDyXxgLWdG1s0N
chkqHqcxMSOE53ifcjXY247NUzbjc0meHskDbRWo/cbAXiB6Us7QSVAcYZA9mDD3XFjsqACLx/4J
fbHETq9+diDpjLbN1MfRiH84EDyZTfNNxilh4TcDIIDPpyCwhaOb/S6YJ8O8e7Ukfyj2DFkq014+
LwLzS05N5rWfjASy09wfdIa0hHUtfqG8kHGiUVjb7eKp7UZsiURxZ5QahKIQRyfhjOPMGPzhTKJw
Zu/5wFpxF0N2Vx3ADWHdQtyXgdj5+0v7XdSvqiFcHJ8ZPg9HMyBw4l7nS0WQWXZPple/CxdftwIs
IxbZ5jXX1f7uixM/Qc4zqsBAIkUX0HVvjaHlIJil3+vzttLpKPvmN58B7kbS8JokfQZ4mczwUpbC
Q6HN/gwPKrdvTeNaP0zMMUlA/4rtnYxxiuhUiafpe6V5nMRLP32u5h4Hb0n3TdVRTLdCQxUH3PcL
8nsSgTi96chrxKbbmU/T8sfJg4ZRATghNZg2PQSsJaipKrO9MDIH3WEL3Gic9vaCcXl8JJk8a4JK
O6rKpqs2ao2DyTFunmpl38cXaEwpBC5i2ZbG6wSyOl1lcFcOdNIboG7ed15v4DUVPmtKaZivMtf1
uMXJMAVd8mbIUwhSYTj+VH63KV7G2/oHSqhxxXFX05vv0AfsSRuybzAb/vrEgkT0aJGU+IFJdSUR
DnRH5pFOMETLRPJeNhUD3Al2qMe3yvoay6wvirr75oLlNv47A2ebjNYYyiZzZSoAsnfAUe3auGff
4Xg0TPCmXmSNqK9wN+ibdkGi4xWA+uxkEyw0KjoHZemjeKDlR/XUkWNOwU68O7ZtncuW9ZyawDWb
KXmCpU42YmcFrfE2l8TEbaAXqdyW7UbNfAtzisa8ChgxgCKbKCsdaWXIdFaphEI/nrczp7XgYNZ+
T6ca97G8KciNMWJbFT41xce1b0ifrMWw8+6lUNAaebgp4+M5WZ+tesusbf409RtwlAXSb+83UMfv
rmJ2Sj46IwaqFDbd9ET2Tlt1DEK8Un2wtsqIP/JjT8tGByHclOylnDaLwDzBa5jzDsd8PA/tXi62
Yeyb1U4M9xYFiIpXzjafA7UA2t7LnHJksnPvP4BGwFdsZcJ2SFGF8Y9R1p6xaA0DSVSpBIhdE/Yj
DQZEW8xCImcBofhqbuBPCKVB+UUWWn3f41EiAdlGEFpTv6GQu4ajbbzAjuE3qa97MhNsBZ4Z1Tes
Sw4aTonBNmZHNhljQvK6SB88jPFjUr1IdvbW3IwPCwPByDFFeNZ2bmFWdH8ggYL/xOMYd1sbEkHv
GMpIQd4EfX9KhR/jp52xGCeRgmvnAMTN8XduDsdhL8FhTD0Lym/loD8gvN6CsCzA4XCgcLH6hst6
hNYb0jDDhMMlzFbgODDOmZxedU0NQsFGjX158GE/c4bWX+sjdGlcpcIebTqEHFgY6MFw0eK0cJgP
ETQqSf7Ko6Qu8VyRiZkqjBcbzlJScsa5nK/GVrsBMjDfhq3Na1kYM7FQeU5CJWSHn4tpQzAuYogN
JVFyIHbLeLcuB1XdqsMDUyeTVSc4OBMC3LHa2T9mBmA0esxm6eMAI2nQ2MEl+g62RTRqLroSK3Vx
zbKSoOxdnE7xIjIXd+LAYjLmDfpOKw/cUMqw0VqKmACyMy63Glkwt0hwyEEDv0N2yu1bKExwt6Xh
T/kpecPDDPYbbKtnVfb4CNMC//PLffuhF8bqJt61MINLX/vR97KMC8x9dafN4o90cL+kRWZwTOgn
EQ4UdrINT/WDuTHbYGGLYT/sXgsN2qvL5qnijkHXleB1uZ8zeKs+W4iwAGv4+n1jhMsFEkz0mDca
ngGBcvLiaFMaHq+QzZ5RXybB6fVEyCG1141+i3/ZgOkhFgc2WAvMAp5Cgd5g3asZwi+XTwCkTt2o
r8snqzSNdxr/HH0uaLnAfKDKYR2FzlLRHDtkQOJsSGwLD574uPkP2RFSJrJEyAiYOeu7b4EGosOM
wuNsRUDX0wqHPo7BTn3Mr8NG2aI2zGxTDEwSVHSn/NUvQ4VAHqM6G7LJsEMWQpGxwv2AdvPK+gzJ
7BIcge0QOxxm50CTnDTZvmJcdAQFpuIAkJWuXNF0DajsLBPLTu9uGkonQDb6rgcsZ/q1fsCkqAFk
BZs1188UN+dK+rpnC/uVW/4PYWe6nDiTdesrUoQmhPRXIwIsRmPsPwQ2BiE0oRld/ffI1XFOld+K
cne122ZMpTJ37mGttbtJGDsoyVJGpzMpqmkK84HSEQ0rabBQAcNw63qZHHrwbZb2XvReVwM18kDP
0PCyC/1bPeuFXR9OSjzb26yDfJLPy+SpfMyxXZ2+q7R5Ij5riodGT5y8Rkogr0fi7A4tf/3vjKny
jQv3lbtEB4r+qxqCmei//5kxldqbcAkfTb0JJRuS+2VsGxf8JltNbMrVaLBDB4HuFUdWQQiXeGDt
xMKBiHgVEM00aThxrZEDNdHn82lex50JnYMjryO0pQHeWQWJedK9IvfFLn8SBhh9o7r9b/SahF74
QLL73iIS0aaLqmh5vWk+SLS2AKRDpILM0rBHm9v6MqNEA/qbf0OKAOLVzQKWNI7oWGgnGI8RySRL
Q3Mvsu+gqd5oanSm2LfsZgBRpqV/+bi7ghcFuGlHXAgOf3xS8sicB5icX5Y0ejb8PvK49SPJvZY/
oP7pocAN+Fb7oDstVKORCgVY/y4MUMtyqQrqodqQHK0wMZZOyHEWYrB2RIqoNZv2Y9pdzQpMQW9l
GhjKCYpFIBLzj+YDDcAe8MmewI6EMLEIQQQ2lR7tg+Wxb/GQ3SGTRDYLfGVYeAmxd+6Y0Pf54/Da
IBXO5suniDRJuZMh8zUYI7du6efidrS/A47GaVibIdUMwo4HqCi+3G5wcOHCpg4Eo653cKwKnX6G
doiW1fZZDT1qVsCWcuitqOhb4YxmRxyo7aknEUA++QOV39sHjgF6uRyW92o4hBHbl0UTc8IRRGUz
4ogco0dGDdVMHmbF2UWIO+YoMbP3YkTYTPYEqAp+ttn+IPGh/PW+yGOI9hSyh3rDnxsHuRu6Hxbj
ahPNsURA5LPjaHHd3alk0/3KJILuNoNyCcfK6fqWvcnb0ZrU75Vw9vTAb4/xkLBb1dsQsiF5TAp5
gnwjuJCY9NnLv7e58ZfC+0jTaKM6pqM0//mmCxQr0ThV03u1oSUZ4M3b7jqmZaenGCaMjwZ93ASI
7aRXHZ0Ey8G5EAU+6F7qxKhOGGY+7x+ueJui3xXBw1Loj2L1NUxquyoQxAXJBbDSkVs4gug3oM+I
+2slpctrHszGRKdcbQrP5J75J0qEzGRr4d3ZIPfoiE6+oTEzH1gesOHoTnRnqYqlDr65CTarBmuz
UU1UA4ElXkOb+A/gqSzZPa1HFat9uDI4SdkuUanSOWUx/tQN8M3AeaIbPYBqiIYkffCrYRy47Q+d
hOW/1X9+n9xvNlTrmnGvNlm1SSKAKX45tg8x5VtTZU3Wjg6j4spB5mpzAyVmUk5nXSLracoLwlP/
sqx2aDFLxxECl0SCQfyEy/Tv2/9XK//7CAf69W8VKkU5oEUxyqtNH6P3aZFAqIE1ogFnSaDjSwdr
cT1zmmbTw1yi+mCGzF/N7sQNoG8AHUAsAtD0HDNGoLE1uXcThU16IYHV9XpKxaQlDhDBCKp+sIDy
Xzfab0v3GyYn7eoOgChjR3d1MGzYCZguG2ENDfHxKp7uH/Wr8AlrlQNgr87vOCjjVxV/kaASLcWX
IjL/PZujv20mnVa0aBTLisK++nM225gmiG3H/b5Gfl9MgCZl2cxAWqqnIDKljxvK270+bZuFodKW
Gam25UibhsMBP33gxN+8UnciQBcQ2nrwcwQEoDHW1bpYSU90XrrC8iAriCD3ulk1b9RZV7j/9H4g
TjjMotlhVqz0K+Cjm6f1NjEqPWKM1vv3VX7XnPg6W3UJDeaBkK9DmP7zKiVB6Gmme+MqCRAxb3d0
UEEIABk0ye8gE9oAAp8Aa1ZcINb31f35sqW/XCN5bDVyR/xD+ADmJaMmY4bU0gZ4weMnB+b75kOE
Y6RIijqIY+ADfO/NkT3oZa6rj2Ij0cTVHG+S2e0lm12P8rla0kN+giiIH8+MNV3UPSGon0G1pdr0
Sq18EI6xR+s7x8aCzDtJIiIa0Sw+QdOLE44YKFKcMz+C7r5TvL5kQ+hsAslLVCRD/0bxUhDoqisg
ypvQj/1oCY3XU95DGGr4/tMFLJspGBVw8aZ2NuCRb5tFS7lm1k2QFvFUX1wUuSV5z6kHSVx4LZ6v
G4dKwbbIsHdu4o10179+5i+mPr/bh8XBnIpm7qVD1AdPcDVtPh+bZt14yeK6qQFbz1Ki25fLQnlV
b0+wq37itP1nIf26XoO2MeoIJeLvHUzFNEFQLa2STT22Ds/y6nJ8nOm4xGqKl2O39mg85nXzsTua
xBv4o6NJYtVEsQtIYUgvl0/tEwnyRUYJOdzcn+qncnVfKS8drv4LysxeMi2fsqdoA3ZpcfeaSYmg
9itI2fPLzSeUoeTgqIJ5WHLyjgi/ZzmLAYy4QHenxOzem5lh1a7wFAMS3sn70s4niQeuI/HYVzby
J5rbLBOHE9qEQxFE9PWW7Zo82NHw8Pidckluih2bQu9dtBT5OKmiWcrIXloQeIDrXf7AGNHIREaM
ChmAdIi9iUpxIK9wmYAKauQfEBg0eTwEgfo+XtL5/qfOQvJwDv3uSn7dCMQPVFTxkVgff1t4FWzo
6C5kCS7LZTYCMPV8fUP1mnbH98/u5fIZvcfvjw2aSCuJ7Ovn9V1/0i3JURyodLPbO6H7DybmL3sX
QuD/H9A3SquhjLIYuaVhJwhgbQbHO98kb0BOqdjPKj+ZwiDyxs7BPyyzJyFo3qv3YpK+pNP8+QJk
553IrSFUDbIJICaUVsbLtsK/H5zDn9ax8R299n32hlPh9zM0bmUtz+/JJlvXgbpr/BZ7cnkz3vNF
8pmsqMBRVaVcySJD7DbXzcMrGgRAg9DEpY/yBuhafpamV1+bP5bGKl2Pdvrs+gEwZZpOW7+ch4Hs
Gn7+XDwVT/GqeD6D2Wbt1Z74VILUEic6d6d5ij7LmR483uMnCfshPsvgdOIn3A4n3UrgotJtSWnD
vLi3hbCko+Z00EP3hDkq38518ZjVm2gquO3L6IeN/nXs/Wd5IdYwOMOaDE/5zwlS04oGXOMrpMJn
4SMJQh9+GeHHvNumy8extwU/eoZVvqWvuzEL6ZLwRgWvQ2qRO0m1k3TNO9iN24py+zi4PjcvFGgB
RFG6Ee16SSfGaeEUzn17J4d4P2WuHFwDRKZmOPrBY5u8xhOAo+o77nO1ajf6O3hqYnLxRXj997L9
QhH960K/Ldu4TsZZa3ChzXzk3qawkUjXOfosnSYLeab4//660XcHaFh4tBsbelHT5u8/2jjF7UJz
zEhMNoXdubr3lkzyBVK31N2msic/VbYM3LqfgK522w/hmTbJjuTQOMi8WZ83ZzyhI+wsPVhXCyzE
tPZFE3zK8j57plDpM4sTIEZW5GcOqqRu83qflS8/yWV99dj8PmO/XcJ3yxNpREt61icb/Pap8FHC
UrwBVDZzv7FLZ7xpyHC/ygHkKbOY6UvMtHX18sl9r9uNKXnVhF4UJgwj+/AiPZE5VnYUY39wNP96
Tv0+yG+39aaWYlOJDBIGvNVBm7zczNJ7PEl2hWfM7N2WwlRxAv++aoN6bd63XaDOa/9yku2HSa3x
h3X2H8/3240ff7M4ZQFnp2qHAc3LHYUyT3VIBHuXFe3tpyE4cPDibvHsSOt0cqTiRfRuo6f8w7x8
Uc7/e/PGJFLwBlFiGaz4b4YvH6tVomasP/lptLkejcVoT0xDbCftC5mIzpYMMn9OSlA37YBrWRQe
7MO2AnVIOH5SSP+QFcrgAtqkkUgdOXMgLoWleCXFH+jixIDFrqKCYkaT+tQbFqlDRMcprwH3f1Fe
QRh8EOWnSJDPHh4CfNbIzpx/7zJ5mMx/XOV3r4w+JDf1anTJZqdND9PUxpn4BPorOLC7AxBINud9
YsvvZEyDbFbOoh9k+8Z/O18MdSQrNHwDIG18i9GyyhjRcnFwkyzdA9Z+xT0CAaRRREMhjAUJxODh
VHY7rR0YV+ZtOp6oCMGtEyeySdOuetKDNj7N2DLeqh1Nks1mAoaCUxEEswd93SQGdY1d5lbPBR6H
b9jxXvHJ5GymZIas+EW1+2kUXK2DHdpz2Ybq7xTTaC1Mo9kOSPPkPjusf5j28fcUHovcwA2WENGT
JVkUvy3yVrzmHSQp2Fy7kgrXStlwfMmw0mGef3B9bW8ZhinCadM4KQDVEAjBHjOjU7qkVbatrWhN
7abzYvvwDhAno4P5lm7JjDU0z3mYzTxdoiH0LqyzVWffZ4Ire9k0eQKecyY3AdO25PzsP3TKOGBG
iSH5dsJwlMgJwSgnfqgaSUzQSBD07EKEvUoV1jZ6E4x0pdl3ndqBI22rjfjcbEh1+FTcA3JAw/ia
bbOp326r5hS9khMak78+g3K5AHDoB/wGgWwPxRG9tzNXrJ1laEZE2r1Vntvzlb4s+KR0Ki4H8AjA
GrBFjQ8a+FQG0ZLzFMqDTWJT/QS+BAwHYBEUBahRhQQ2iiq3mTujmTJjn/lQ3sAon5blvlsJb489
kXseVOfHvjqS6L7s5Um5GO+6ITkHH8MgkDpGD0ujYSD2F4qsYQJBp+Ro0GT7VQWpDLYYjD6DBjQI
axfLfW6O1ToGX0Fr9+3tQ3q+fQBU5tNur3cwQJPqPMJOgd2gVHm63H06Djy3J5p4iZPmswYItc93
4vIw4Dyap6ExqyVABMqftAnSErP7pF/qjvqO64dVJsuL8OYAcmB8/TE5wa43qI1DkwkR1ZuKHzwg
7nvCgcRqVsX0mXFSuKXuB6ikewsLRI1AItw+dPDzJphlFVeNghgsS5x6wZSD0Evew6dsMqz67AeJ
Nmlwhb4Zmz8W/RAi/mZSH1qblw8BDyJzQDTVa9kRW7M86S/VCozEv7eY9hfLZkgkK8j6qSNNEr/5
ZY8yKa56fsFdwT88eOUs3BK6a/QR3ZEKJJzPSjaUBUwJXBcAu4LI5AY+yxrarqHnQ6EEct1r987q
vzzTUBGNbBMq8hENgHxHgu1KVgYYTmFp7+3NEkWSy+Qzo9l9Eb7Fz4ofPaWf1WdNWB7OjQltjZ4f
0BDN8O2yGP/ghHJdf5naobWVinyKKKF/9+fUhuJIq8K8ijeK/iQR3DUzFZpU89xLlHndkhWlIAdj
Iwwl1d4AD0KAJHSGaiQs+3hCFpa65Vixqb40pDcOCwOCDpSS6xMAqBA96fJFMlZ9ubmpwJFncYi+
EFD8eVcvS2jElO0EN08vZql9FIKj9oGi7QX5VZxrOYItbkueNPINYyH0y0JcJvI0FaZgusc1Ekew
R2eH2pWNGVoEPSEk2J92ptVw8wOhCujdrDcD9iC/0fbKrgv7BmTrk2KvTlUWOd4drMxRtTQGyJan
JB6S0wdK0omjAkCJJ6B2NN1PNbejvxlBf2bLMSVvGxJAawDaoQLH3fvhYJX+5saQ5FBleUQVQ4XA
8ecdKSUtvmRxctsotdWPJzksumjdhd6tWCqijToXrHoMOtDKOlA+mgTIma+UvkKJT7f7xyyu/Esy
OaQw7Sz9EzDkuDHByNEUtAVQjSEGxbvvDv4VGRVC9JK2nO44dCVjHel+YfhV6SNvdm/Wcj2/SYBx
nozGW1w1O9KnHdzmllboNF7Rnjqwf5qKpshLo9CHdHmonsJqWY230XuDyUbbl0jloxLmZK6RNJBE
v3trOX2IXAGAwY0fL5rrpMkA0jjI/EPJuQo29f48dq7iXAdMq0E1M0cQzkmwWolsPdRJeZmPPssC
UZedEX2OlFlhoLUy0Ue+jELqdUOdH0QBVgsCj5xPhvIuwBiKua0DPVvmtjefyrPy8Aow4+vKAF33
gwOoDtbou7XSJZoeKzJ1NuMru/ybtcpV/dCGtRFtcnoDQmiiFxFYVnjNkc9ZncqmesZbuRtWs3x8
CgHw2gwskzmiZk4jdCTnHzatyGBkY5wpFZLSR3Tguky2l1eIX4fxFIwfOAL5hVoPyCvjE/Ncrch3
jvQfFqMx+PD/upRvTlZyK4wkFy+3zRhZQGl1kFbxI0jGAOLmB2OT9ItGXMYVWt9WFtQPL4XBiQYC
V20ocwprV4VpDkbVFtFaOXebdH+Y55zToDkoxxOJnfCF0dulGC/MonKjIk6SIT3xLtavV/oFoW55
mXSZrZ6kxo7e7x8GwFUyHHS+iN0LPscyXHWNj4heBTTSlZeiBCKPVDzYZDQjtwNvWX6q+xmrIim8
ctNndjsXI1fqJjSiIQmCWgXdeLvEidcqKGl5X/Srql/daSU8fsqjk9BCo2yWjeT++5T5akn8n5lF
6h53Dj0Vig1/7vKE0ywXEcXbhNG8zUh4TwRpF8mcBLFL9ajMP/BmNBrXCu6DAnE1NtPbm3qbZJp7
eDil5EhUmxqogBadeVL67yYOAnltBodlyt6XQJLNx5dn6OnVXMJ4tzTEsxK8r9s0PIEPBot+J/C9
OOM9gnC0zUHht9jE52vhQ51lEkXZxkWoFjIdqOhuBErqC5ejuT3yvRvqklCoDGLNeHoo6KGziHF1
wDhKK5nqVHHbVNky05/r0fparLQC1Pskv00eN3j5dCRmBWWf+X2Xd/bt/d8zKw1r8j8zS4F+sJ2S
TIv0P2dWyC5hqlZZtEEB37rQCypvIZiJUIr7Dp4COhwGKEQ9R+l8DChKRuwRF66XbU1N19EN8FGU
XxchhByY6T+MTfurbfhtcN82VNeVkaKmRbQBKtNI81r0RqKrIofZ0+DTKj7QHRlUVQDgazOxO117
P7o46RzqXvhxlf1R5+HOt8fLfRmy/AE5k0BzqVYbgFS1dW94IhwnNLUQZL4MRAYdJxxhQTIIiM5y
wxCMv4BJNDuJMni4v61AKCch5hM+Ht2BCI8g14fNtL4HkMwVummDMELWk05P8EKA2nuFAYB5hm9e
0ANTeroAjR0BX/IuFKIbq6u9BMF4vMyUl6FQZgkH6A7Ut70md3SkvHQTOP84aCiD8i9x6n1bOtct
njC2/lDYNBhRgrbdgl6hKtncd5dykg34QZhWHkXOTJ/QpVBA+YFuzuQIEWh5pfbDMkd1oH5D64MI
Wexmh8Pi8grC8ohnhi3F/WZFI+rREfsZFkAxsGplTq3R4lOKN6BQ7cGmNIdYFcFFrgxxE21mqYy0
PDynZTynSoaKOIB3CBhI0+Dip4j9GsJyXM2ryyqVf4hx/36S/LZavqUSpIdMvzHlHm3iE6B1IjR5
TXsSY0u/LfmsJUjPUI9mPsFJmxA14HCDGjCIwSOEYKawCe7PpPQT0AZ4Z+sr2F6m63qqL170njwr
awrGBBQpgiorSjfAsPfpSvkhLSMNhPX/bEncaJVnhqKTDPzkzy3ZZIrSEcfHG7zKCvUQyW4f1o5Y
HQjKHemAi01LLmh+1cURr34bAXh0qjFuiFungdAFkQplFiGn5mKnHzXyeRyPWHq2N10xx57QuZXq
sGlU1VUPSNrjk3uIvKI8TNpFAVflkXBpXHFkDoLrYxDMwDbx4O2WgxUThCEMHUSeSzx71dJ7S+2t
njQxMWQy6Lhf1CnkAi0DTuaMGwQeYVvgxNDzwB6BzkyhHjgan6PPRJ1uw4hQuFWFOIArJi+qMr3F
/p3PMUDheoY+GdfTFEWlmk7qDi/rKmcMy123NQqHvYXS2Y2WM6wt2itWk2Kr9dagi8bixR0yPPQb
ka7Deavrea9PMjJvI3raTMLQ0wSnTZ2a1Efl0DuURy605SUyy7xfb6w1FxaFeoVBbfH7VZrUA0lF
tjlVuFi9w0lG/pYYxr6NB36I/sl/0YcjWganz6lBefvr6XjsRQggzR64gJ/3aYdMbmzrxjzJPWhB
Qj55GPP2efROA8ChRiXCd7HGZJcBviF8ebNjNCTH/2NaQUkCVYOUNQyslCD2i5U2hh8LvwvaX+5K
gtXif9/NZFqMjiUeIn0TRzbPwzuSEfzifYw4dnicX3iEZ42784sSFUqYA+tydyF1wVeD/sUbIZbx
SmhQvz4E8gze8H2gtPE8zC04aRCLoAPxCww0fumGBnJW26PAB07ThW0EKSiLPb722jkaAvrUqGld
B92L/jtOct20YFVs+knxDNwapksZTUAT3TsHGQbts4U+93HLrdIAbGin9wmMbNGGVUNphO9e0pvB
R2rbVrwDqL2+8eJmukiAnoPt0fwRnCg4Wp2vIyt7X0uiXY6tR8DnSaEp9l7ZOYmzGM3CvYHF0LwD
tMFuYDaN2yDNnmA2MdSMT9eHOwozB1o4dUMsBx8bffD8hc4k9Ua+TmAwFa96PCjxKUAd9p3o6p98
PqKMWui3olMnkxHCgCCJRNstZV9MJtp1on9WxJBQNzqHtpnwW2TFq5Un9OjSMDikL9XBz6InEZHB
FOEnLLKdj+bqxaWtqCZNojBo0CtCizLzINomBZQG1LZMTZ890G3iBfD6UTDKPBEEI61pK7jpt2Qi
d7ZUIfqARvBMiefNbd1IwYXCUGMZMe22UIUL6sqNa6c0QOZvLtkGub5GRjPUTZnwhP04kZr9lWAb
dTp0IiVfZ+Mh+ClN0HwU1HlzJzqaJ/dZz+YtnxZK4zXV5EHbBwtuMOqG8DAvUELkDmWRO4V/rf2Q
M8lto8QW4ufukq2728gSw5WqC2+R0uGwIdD3YA2Qwx+yXgBHK3q+6IWTSsVOKVcXdYV6CoPuEMb7
fKgxeYboWJW2Bm4ste/rvlxlIYq19/D9ZiBCh+QYyzBv98hLMsarsjJK3acVCMvPKiA3JS8MzUvW
EOq7/JVrY5OhVpfHAJfov4RpRvw2OuK+QyMLi1Uhp/CS0K2lXnztYHwBcLuaaY1S1cxQ53DyKFEl
iM3e3EMPx2J+Fza6ukVjWhu4KpORGNRcmkw8N9NgkyzCg4+XEo8+D807pCnjuj5kXkPDxwKU0lZm
KV3ARmj9xSHYRf+hmhraWYMjfhFIMz5mEP3i0+H8OCKi2MEXYmnc0fuAZXUPEOc3sTQmSDtr+Cm5
d5OkuyOY7++dD+zOR1RoZ5jA6h1IpjyHFqSJZSRTLPA7hBEfZ8Sr5qRSSSWLQICMPfxEkzSiKfI5
Iz4R3FnwBiNqKvOmX28bvggfgb+y//1/GQCMXb6/GSSjwWjrdngaQwlT1Vc8UZnbQnBbaKcofcN6
k6chzNI8DdFT41nCWCSHgGNBRMGkIkoSCR4FatHAF2GiCeOJJEOkKkY7DZ4UabikV5zbdUX71gdS
jpdViHZO6TzgGsrJS9rMLtlMJacSe+LD0Tn4MjD2C7RQiSskCv86TQZmSjM9yCuxJHlwI9om3EBk
bF5AlH+Q7kEScTjC5K6lXzLtHldkC9BXhd6Yn0gfy2fkRMhCj0LMi4lUygyLoe/64aAtIHKdkEus
VxwajX8LyCEjuEGvYGi+djfnOq+gANnHoCBHDqLl5JGi0xjmwMW9QJRhGZCGPV1m1ZxbcuZlcu+g
NcgCwBEiK8dLeQunKq20ebBqBvSTyhLJ1jRmqIP7GsxWsg4RdQBOmFhos5bImeEzBKwdNuFh2u7I
mEcwCumbXjkjw8u5V6mDCu6lsPJXfEJWPak/mB3AiAYcY0WjlfVojngai5zJuu8UqrmIblzZlt02
4ZiFQqUjUukOKwMEHyuGJX2Z9PPKv/HzHkDgXt6C6zpZi7tBhYVPTNaHabbO1vnW2Ct47evH7rFr
j48d4z/xicY+37ZHuresu7nNC/ItqqhrlFCOBb8xi/UxXZZBusyXSOcxx4oLX9l+OCLLELUxW3EV
V3R6W3RCC/0Ml/CZVT7b/Rrk154I6PFrgx7kVF5IbuGjpBOgo+ZnQRJ0827e241P9O3282x9nVzo
PTV20yVTnW/zLQs0fMUveRyhX57i12opHq/gTF51AdFXExeJnyyVxzE6UTDk1iqEMTj9AAFjjjsz
PRHX8DB6wdxMcv+UF6BWxsvK/7UUuOk8xyvxb3i6BWuFJgvMp1eRuQpfK3+xoLjtV1v93B77Q4sU
Sgvj1qxB/fJ1RAQ73sdfrAg+hkwXj7XxBDAqD5ZX2jgPlQ0+ksfdUe+is8MSLbjjCHZRj+hNrojB
8QiXwEcML70OjX74CH7yKTzI77xG2B/O5BP2j52wT9bxktLf9rYutllwmWTB8Hu+vVyYS2HPZXTz
AU4OuYzBvTIPfEB8Yph8Pc8yHIouw5SctHN8GrYFPGHuHKDDy4zpu2Ue65QJ4l9NLYESMHsDcOqv
f8R/PdRYXqifucDoJO6EcPgAUrMsj8vkHgwmUtzFDDhdGiYLNz6JrJ3C5+vJpi25FKzrjhni28Vd
vj2chX175DP4mvbINT++Lh5PNz5xXbyQ53ht/NFs8UnjgXdo+Ia6k5Cg6zGPmPVMCMR0082vk2FH
hKfbWp/q4iTMBj2FCPaD5gjK3b+uCz9Z86GFPxxzyuhTKkbDTtXOasLtkyagEYFO24Sqj4tDfzNE
JTgJYZjK9ojYDeEgIuClIiwMEqkE4EdhUZ8TdkxxQvz0VAftkV3IsdKgr8yYt/qqAsBS+cVc2Eh7
BrBNXx9H5oJqEyEnpaaaLXBdjxePaeqnWyAvX2txBP4WO8KNxDxBCkMK/IQCIWD0oXwWWuWO/GDV
uyEGJnMSxNXp7ZbQCGnBzVcHcXXwuzROcNhOYg9IeNgcGFEWZ0uoFwLWhwuOPjOMRMso/fuQzILD
b/FefuLaY73YLvgmiC1jF7E8mEn2KK8XhKd0icP00NH4dhHHJsJk2rlYamu7xxFlVYKPwSJjka7D
RzIEGNfD7TY+kmNMyyXyQuDMkRzH2mP7Cf7bIHdF5IKEmeY9mNTwxIgqeODygK1ndQzJa5IXus1W
KddoDwjYsktpEq6FJ6IXlsbwqsrhAnI4nqi0GpaCQbiS4KX7lIdmIOfgvhcDrH+GLDC9MZhQCp4y
+qU2N4zVPFxfaF8nREdsUnWXn9CiwlZorna+H9veYTnGKvUJezjAFdYSeEg+l+8Vj1DS1R1ZWac8
CwuGmazvVEM7sv9kagB2uvxedjCthsGy0DTiSAMVCDpkmNwLXsafvG9EDuHBEaSf8xP+ESOT3HLH
E2wezhdm/9j7xUZ40akt2YR5t7W016Zw1Kc3B9cBAsArBoKzZmyXDNrii9Itzuc6spuJjtQmRAYb
eAHmgBINP7mFJc6ATpbLQ4CPcDY6FXPlw9ik2O13ac4gOQ14GflFWlmWmslQOfEuXz9TXt/Q48Oq
aUkEm1f0OVsYL4Ot0MrjIMo8ZnSYNRYYetTJG2siuwdcMquLF/BpTAhTX+r05nEMt1jg8osOM4NL
IJ7TtLTQBP81XYxQ5AwnBgWDjmTwV2J8fQE+G5C23OvewSPiuQfqlKL2mHfyZb8GyijvNKQkXuaW
bSn4kh8hqD1SHSYtGm7HWLVq2Qb3oKdXWaBNExJg+760aV2CiD5Lgq3PwqdZIScO/gD35nAOTzKg
BXY1nO1dM2989cjC46ru9yV3mq9mAOKOb2JBZ0G5QyTnjeDKY0rzJbmYkhMc9cV5hNb/nOXOfLJH
WL98Z7muFtlbzIqeVx/5XAc1gSDDeIZp4He/Iw0WpFtWMl/DrmJGuUjmiZUcnQjac+zSYHSp8MMh
wvMATcKmh+nMa2DcYv86FjOmylXf1JXmtZhrdEh95rchU7Tmc409V/fY1UcOFq4MIYo6EHfDBXaI
WFCFiO03AMqWvBYmqqd7LivtFeOUntBwYHMzHIwepXq+7Phl5OhcQFs94aNjRbMuh97h0GUSVjLL
MqaBq8nE8QXMBOuX+n254wZRw8q3twl98dYYOiYTo4AUU23hHrujOed6FtyCbH1bA6GmUx6T8csO
MAAOWVwBXDLGxYPRqTzyGf1llhKEzlhnh3YwA4Btcr+bI/IgbQ9TRsB4anHC6OQdlVuMaEzuhi1r
oPg1sLcwPep4FsZzvmyY5HAwxr9uOb+3x2arFqY+GEnehSdPlMBhS2WffNH9KwDprftaPSLE44LM
dMEtyNNkx4GT+rhnjSXW81/bjbtLqiltBoeEmQowfrhImoNtJZqLThRc0bI29pjshv4tPRnZ4Vsw
EY+g2TR8Gv2HjtGSQbN4wldOzABSoquvene8h/UcMKHoUbMLD1NM830KnXjJSkn92tHe6vN9Fy25
JgwsFT5WEwlFJhmvfZhPML1fs63GUwwEL+P+JlwxwF9Cht5E0HlfbMuj6CCujQcNZBEnJ8h2ICeN
TTGPl8x5vg1PMR3DhlQa7+RzdUIAtCuQ53jM2BBcz6/H/99Pjgl+f2Iu35hYXsj95VX4fIPnl9pD
fMZR4WsebRfX4gDWcLlPWCfGSIPbYYf+MvzsMT6FD2PRsaEZP+cwf/KZDIFf+MeLx9zhr5dx7TzO
buPtvJGbxOtxBpbVAiEAFnGAOr42pdcFnjcv4GW4TbwM405gy585xKUiGZTPdRwyDaAHqotHccft
GY5QKsnACnkLlncgnA//mA+24bE4MSpmniWMn/fY3fGWESmaZVNlToAL0wQc6jqsfN7I1eJYubyZ
j+MCeOgQT7VzngyfwMD4+T+TcMSecW94HY4gzmmyloQFb2FJ8QrCJI46vhgX9le6k1vIOmCHYvp+
jTisUWTGtSNwmB6eoG15bCDaH0js1K1+7LbE+XikfImwrwSTM8rClq3x93cce0wpG4Xv5g6y1XBU
UXRgMF+1aL6Ab5UqB7cEm/byZaLA8DNvvI/7MBg+0MyJzaUON42J/7KJXACrBJNfVBN+5yk+85YM
evK/puMeRCdsMatU2zWLuwW93VZt4Bm4tiDolf0lID18C7D5vIE385OP5tawADjSyPOog1vHw+w5
nh+23ZfjTZz5NT9MESaGZxgFKWOW3rCSM85yhs5KG56pUUsdVlQ3BxhOBMZq4m2Dj4Kz9OVIDX49
lXzAU0cuiOGrN3TqzAbC/9dW581cOjeFW4vFZmQ8LtVTBlWDd2IBsZq/Xok9w20kFcRiED7woZgs
XsunMi4e4x18JT/5/dfj2B39fBnmj8/he1kjo3r6y3Nk9N3XGJhEXsfKZmpwEfEZ2S2sHCaBhct7
ce8FSoQhveyGrbVlPM7DBQMKGnDJuxkJRcG5Sj+bYaFhfEgpcGQ1Nl4YjhozxAC5JBw4vvXXtDB2
HsQm4SHkjUcTFF72SAj0vhzN4RyNBkUfTm3exnOMKMJQlDYLc4hM6EzMD0bFvJXH8X441b9sMx7n
sNtIf7PRmN0BLEiKgPWQ+7hZjIAvZhBDsM65hQ+EQ3NkBaYnbUdWlLIZAdiSQ0Uw0AUfEg3cT/4N
exC03deZxx3BWl1n4wnAM5BcgBoOJkte24X7xtfOScBpySLHPrFYSArgXDG/D9IZxzbghZ0vgp8V
wfw+lOkVdWT6D4D+KIWgq/dC/irB0dXQ43ClD2Rc19QQBvuLdlHl4NfoUzxwDASewGA6cQM51ww/
vATc6EcyFXcHRGOKYVPxJBEF95AJ6vzRTJogYTXkAIARjiBRu9jbwQ1RpgBO2mM1cur//Uo8gT/B
eUByhJvKNDHvD9nDOPJnTGeprxvDKYI95FOGCKieMkYqKFwUnelxKKN1fRztCYpjN1qyVG/w4YZa
HEA/J7rMZMGhmskM8k3DWCT/cWS22F2/olo8FhzreDpy2SFQgs58W1yg2lAQwdsJK278MAaXhnxW
BAqFdVQJi5QMAAM9nCUoLiyKL3uoiAF34Cr58o12vsReb0CXWD9sCv1MpEC7oOuQTHoUFCMN/9aA
dxMDXXqiZJJhSgRUm5hmsfyoj8PfLVm3yywBFvn1P/T3mWdmiwdYC4fBe5AM73A/aSFNmDE70Vpv
x4Mj1xyeme4wFofDdkyzZgo8Ur4otuweQTjyRtZwMydSE/LFoEVDvyOuhBQL61fsnrkk+gy9Scaw
nr88Tieh6+D1aXxAyR9B3sHYcxdbAbH+IQXD4WwQ3Xy5X1nmdQ0AKFeVPeXyTtOCovJ5hKuj7IBV
lIHDcjFXsB7eGAebFgqUlwb97sEFoQoGtB9ZFRI8UCZ3zenhLIbSpEKDG1OZV6dqew+ygFY5OH+N
jXEYf8CUTckpdT5CAyaisjZtSZ6oU0ehU8RDZ+YbabQhd/ksPj+e6/8j6b6WU0mCIIB+ERF48zoW
D/JCL4SuDN57vn7PaGMVWl0Y29PdU52VlQkM/SA92Ft3xsn+t5AWh+WIvMjvvH/9zX9d9+zWrFKD
EgM3gqHyKqNJObqNWEE1GGytw2mkaGxBcbAnCzJXgv+lVk/QF4CyLz/Lp/O2vaQxskhB4sp8loM8
2cR6lrjKHUhjEDYJZLCWR9k4Jkq8F+PtMZPtwzIo/9yyj2ixyTSd5WdoV5Jcy0TWpM6m71lK6ONI
9AVoLPuoLJv1I4V3PM5MTJDC4KUk6tXqq2Zetv3hBDI6MBzWyLGeU9hnnHoLNi+xWOHgw5pAxya6
/6MUuMrjEU2CISrr6PBcCOsRqTeaeZkO/X7gPk8fEjyVeSI1VP68flfcCb/NoS5xe7WqmnkBtMuf
8E7s502b1O1w1v5hdxTNQq/ajqHg/TlXKQcTt74ALiGttpJta/p8koWnmR2t+s9f8LOgFBmPtYS5
a7M+9DQ+nDVdK7VQ3zvKeNekcHoO2mwkCxPOrJ2LvRC7xgrfuXV2K6hmFe/NZ0ms0jg5PV7uL9Tu
yMstqlHFO6wU0d4rPO+z1RRAXepHig3/IP9UOzZR3CokFml9bltq9relqP66LWQ98DZBcUmFkZfP
cptA7GuhVRjV9AnlINm6uBQVlCyMhZnBpZep2EfFeABVTBtxTn5gIbjx0vuGlDbX0b5lofmwTgqd
67/Zj1RMvbVLCx1avQlYUPYgrKTYHQFOXUE4FXpkAYWnzqKtTCsoWI0CsJN5tzTIt70enw/9ZTKj
0reIr0drl3A82je/+pvE8nuw656EUAkScZcAzq3JdykXnl8IonRno+vrWujxPNtHO6/93+ktvg2K
2cBM8t8BDkeyeD5MKcRxLtz/Hm9MTzLlge04xs2r9ErL6FRtHkaz7opmGe0QeZ7XSi/32ii3N++N
lz1xa5THUjDfRKUN7bV4Mo9Oo7k3xCFQj7A6sjIOt7ew2Nqysce6fJ5tTFpB7mescf5I3zVTArX1
NZvSsEhDh6Z2wNWDNNdtxOl++la6RX5m1/RwjMpsM1atzbm1OuNOM0UO6s/z2eCiPq3alWyepw0F
Sug9Mh5W2uvHVakuK3jvqAQtzyMsk6O0GIdSw/WQEbuPf3+rKvPP5amvaVkHTE4UR8I6gyzyOTu9
flvIGOCIZkVlGJTBUVao8mzjjLsyt7Cm7xiv0OwKGX2lVk+ch3GszRY/jpLbRPVzPFWUKQQm40m/
4BJm38+Seq1bPSunzfUXJ86A0UzV4DwXTmhv8sBgI5qYaRzZvxRu3guZ2MaGBiXVl40qcyJAMtEk
DbO/feLys2/H0BbKzFlHsZddbHDYhA7s89kEOEXejTBQJkThFlyKbeaZkgf89I+prFP+7UidQge1
wGG3irtsg78DZr95m7meda2t2HFJ568ctJBLMPqRaQ5VqpRhqZAl9hcfW+rDi+wzW9K6WGChuNpr
dkk7pbry6gREjwGDB96ba3aT1IV8VYloEzPJcCS72Ni+N/dIOJjm0o5gr8Vm2LjbRhl380Q/p8B2
luJgpJbrbFC6C5KDuZAQOSkOWrCnF68KBRx4wGrjqKRRT/uo1+O7JgdpyATgatOoJaj4x0UwpVO2
LfMFpbWKDYe9vcj2c4Cai1GXapL9h5BAXpTap5fAfhpsPuxji/mRHJ+yLKQECdWGu6CDSAydN25m
KWpOYjR67Az2Rvq0tWkfS1Gto+hgKvnydyOlcrO6iMeFd6c+byNHdxCX74//f+Nv2Zhi68IEKXXz
pz9bZMFyyVgK032M1+CfGqpeDb1uKv8uLy7MXfntKASVr2TTFGedIkfcPFw+6qAp6cse0ljhDXS4
I/UalbpyPMm45UNPfdam4Fr+2T4tnwrjrFtuXibxEY/A6/Dl8jJPfvKJNH7ClWd4bu4Ucs7plDbv
nfu/9eCCT/l0+vHgqrLDJOUW0eyeYoKtTPiH1Npg+YT7cfo4P9X+0YL2LkW1IHWLroEslvuH7fxN
97jyNn0nlY81L3lYDXfUgIm5fK8ewSTJ6ef+xlpp0XFNahKSfK/2poyU0Es7E84+kLNP0C1mHQvu
t0aNVGj2NiJFR2Dwe9+yjn66SmXwdk7mg1UP2yOaDmYfeqRHJAbexBXZMTpUcTV8XkaYc8E1ubfc
xTqZki4M6sKOzhSsWfBaTdbflxQl7LyL18k6hFUGx8E2F4kpZvE1HkpyB+vnZ3V5TZSFAmXY2Nue
uiwOLBlnLSRioGWMBLJYRiIDX7lffLxGZ9Y8PehkNILxTURW+ZdVu+X+NHORzF2P/j545/DgCY52
bSSxgbTGSW2wV8/7IQXdVBEukuMhveaiy7SF8EEdeXJrFa9NqseTMil6KhGcoIh1RSIZIjfFWbuo
PptvOZUxvBV2ceR+sWfPkY6BzKLj+Y0gdL3Q3cqoMiSBfcujZLQf3mZN9J+5LPQ5E1YW1TgprWT3
jIZ4+ZjdsqtYVMhidOVMNvgnJLa8o8dS6yWOAh60lz1SEuJijbjzMsUsKItoRtvlI6VeiFNxNbwX
wxoLpnuKsSIAmF6Txa1328TbWjrDzH/3MTvLnEnvFuYrD0gobi2jxoi1aum0knGcitOWq6WXK5y5
PPKWv+ySY7Xly/JksNq8IdhsuA15dUoYVaP9JVVQdv0GR+9HqC7cKa7JWWlZuV29DK6V7nXPqAkv
MdMwscqsfrI6ZX64YR+5zuKWsgz2tHvSlwUnBooP9/EhHzcyPdz4JG/ySO93u072m4dJcfCv7JNy
+/wt0jZuR45Tn1n9BvP3871jv8MG3SWol5Jas7l7yEFXMfnyyWWSQN9yPFTO3LYidyyzr1E0gJ1J
jNKorU/4LKakhSXni4xLhZYxBjB2jVOA0okBC0DdHKKC4WW7SGxPYffmmozBeTAginJMRFe7JmIN
9oGB9d1g4DZLE3ZpYfFTasdD/Kne0yxcHDY612/8MUduKEIrJAN0us9KZ/NwIl8e3LlWZUsKkJOL
gXBWkOcwtsP1JKp+Zny1UwzkrjD8zqSCERsRDvLA+FKa3Saa6+t+yD1e9Ei/2CO8fv+7ZJ0DgKUL
zEtD7mQemruqkb08xQxaZV7sB0lrhOJO12aK9rxmFc1d/mQAF/sXRtK1iv2kT3pOp8f6T73eacC+
qyI6/78dE8fEm7PkLirElKoiRScCpjwrmEQ7BQh+zumzzbzwgvVO2Uy232YTH2dRHVsFZM2bb+jo
8kPee+mlb6XmKC7qL/mwe3Q8d1x+Edhe/w7zT5JpqworOT5PTy1LD+wL9sdZRkM6slLpVn8Mpl2x
5QM3Jpp2dYqVByYnbvfZ30hhOMW7x0qXPvTa2v/YAuc+2m2G8FJ4u31ouvInKWprP8/CuFyfWCAz
AM2u/wAdqGXZTH3m2rp9VLpkk6/f52+5U0t2HRDNl39a17g+PGalexhDr/JAWwk8fVhC6PO46kKt
LI1OjwJzHbixSixJNbUGQEsWwRsnJrN8b/pVfYWmZ314BFxSBdZ+3xtSclHH1qGULuQbQV5ypQDB
eiQfaTwZILvH7Xc2aquQ6oFVq0OaQORKrtOOMcrxMN55Gbmt7OjgHN3h1ZE8UPNHxu6EkC65fBvu
pqsqeGgZXVvZgvdAEpGZQ/aA/b71TXLSDK+HB0xFN23qUI3jGZ4e0du0iQlGP250MCAbb6YfdEIT
kpdn/cdVWUM6SaGrdy6/rHZNxC+FZ2rzyJUPXubWjosHYY1gZ4/mNm0f6KKyjdPKCYvyHiZeVOo1
Xhq94tctqXCH5nsd5npHFJVSfH1cC+GJJQtnt8zKwmMjQvKfCkF/vZ/7FSQIC3UyR2bBUnCuic/C
lQlq1cqbfaJMuE6Z1SXdrGldRusaCCRcdnIe3SnYvM8OcWZGJ7vybig/ND7P7QYy6C66fdU+Kg/l
IjksgEx42FNGDIrvJKdKFhEqgm4QZilE2Tiu0Fk54kRexpBfhocTUl+0/VUCQ/WJXlWLJumzWsd5
P3/A1g1r3I7LcUM1oMRg1amKXzNA22AuN16Ipkr066IQmsIBcVL6VwXbY01/cRaaAfkncXc/fmOX
u5pGeYDePnE6Z29wWr10KNzedA3o1iW6vFfr6VLpQoMexZhDIM2tdbq6JbmP+pOysnWdyGY0kdze
J1fKZsIhZ9szE9Pps8+1xaVMXFTf4RGdbZyv856NxxPhn4KtAdyitkpJRBW5Rg4q6Y6S1yp2YadS
uEDhWMXH3xr3l3FcGw8zGZ6ljD1L1wAuqnBNHYazHEqZuJdbW7/ukOjpg/gShWocby/c5MJGmb9h
YqdiAxQEbwin61RFIvGwwiXaTKMb31asrYsVHzFUQBgCRaKVldxsV9GcC24NoidMoJEZ7bJH6oPa
PllN45Nkr/TagUJT7HibYjSrxDcQjtVpJW4QxT7E51V0y1BT12qwWTv0NtN4jbDMhzEjiz2QMFv+
/fMsW0MJmi1vBjhnZXt+bHYFl16i5X1Au8wV+edFqcwl8mFuTxk40r9oSmfdCQZIL5SF6zpdAJPw
vB1EjhOTopadzh3fb7HGsKXWUoCgJaqNoFgWuOiq9NBiDZDzIOvcsIPhZpIuD4mjjAnXbgI6yLmV
N3d82QwczkFdRJ4G2xebUO3w/wXbgwWZ67Rh7hZfJulRK/JRvuC7xhcwqCunR72P5jC9h/uvTbfr
9P9PNRmBN6U1aokX2f1kP3VJQQ9oH9nnYF6uxFMCwtPYhxXmWC6DsZp+LOsla0cHjugAiEaOzG1A
+evS0Ngm2d/r0siWvNZ865/+tvFYLpdM2TRTf3OW1Urs9uhKHNnjOXQvufZ22d4cWvt6xbv5/cxe
lmR2PSTvO/mmyHaTEci3CFw/EyU0Wjcsx7W7Vyfa+29p2S6RysTNkIuvJEoyCBzv/7SZFcRSCS4m
Lu7m+3xz9l13/fq4L8Qsi9aEvKlio/U9XoNHDe5lsgGS7g6tC2WhzztJMepF2epuGm/wVdnQTU7t
2uUU7qV1NH+uPak+Zv103COLeq4IldJjvgUh2Y77pcvLctwv3IGW4REZwHjnFzR7vCix5nrFjPse
+tlKVOwfztvhKdf2MCu1W3QsPR+6m9ubNvKh2t7DJPVUjZMpCe33TanL6m5XevXIdwQ5zDU8pAVM
66xHjQmAFk/ZKCks3taHJA/o23QmixcHvJV/3kajMJbQCNP+C2eAYEilMoj72yA8xy+bVrt/jafN
/acS+zgd9S/RiLtusOveEnKCZ25oNBhYXWVAkmMYO/0DmYJKe9QfHbq71jV+6zvWOhiNlL8Hi+dc
uuyP3m5RCAbtQj/Sz7c1Mc/NMzXdoZLNuBpcorDfjed9yGQ8HhTC8ruERvBJODwcARSjbtcFzh1t
/Vlp38Nu3eUeupV2I509W/c66rLv3RR8wuTss2ttg7d7/EarGNg/JFXTJyhPeGE00s+j3ANfg6A9
Vt5n1R3VNcE26LfT/igMwtT/u59vbuatzY8hsOQM30bd+hevpzCTP9Gx43bqXNfYYIm3QTttb4OR
HUf9ftD/PMdHX70Uwm2Q7oN5cOruJeWC2BHpGkTj4O3UrdkDIv146pbCl3vc/+SEZ/uX7ouhEjTa
BmR72rxF2S3no883iobayVFjaEfg60LYngddJ8lH/XbfvbsOIVT01CcUG7bTQhi+eZ7dzzj47IcO
3O7Pg2F7FbXjl7dxYIdrvA9G8yA4ht1zmhaDz7A9eun3y9qpEPYd1PHD/t7ufb890Jc6rRX8NyT8
4PgpcfdbT/Algq6DZPWPl5bJn57B9rENxHFhG9vmn8OUNX0Adw1FH8Fo9dV/6R7DuN/W1nTOzzJR
sGV1LIXmkvACVfQl9QiZ/zWfR7LS0abSZOJepJQMoAk2p6RRjWvX4fWYluv91fhtX+xW8737/KXu
nVfqNvbNSu2FVWBh1yIZfd88T9E0So+VwhtB3+UiqVcexsfXQ7l3Lr4dKu355mVV+Cwt/k2P0fLU
2xVe5tNTuEU6qFk6HE6/94bJXT/anmV7+CR9VXKUPAovx3mnzNQRzeqoTL1VLByD9eaztCYubIm4
awCCxcAXaUHLk1lZoLYnOl6pBRMFuV+kQKHn5Luf6xDJCgifZ7FZ4G15AuLVpKF6pbnkQzmnjONm
pqLaRvB4LQ9SJnLIdfg+3mO1QjsLkJgtiTQxQmUBs6oOi4pZloeayalT4qV1/ZlQd7osBvlzciKP
unyubD8r+fftYngbjxaDzephOm2/qFu1e/4fF4r5VaAWVAsiw5AiOfH1MnNGWGCG8kfkd/ONxFfZ
P8WK4C6Y3cD3+2mT9PmWfjyAQZL6xcG3kQ0cYZYLqSpcoXTCVAiQ7gQ4FHtDQkizGdsEgq/BvRqW
AazgrnGUKT1zKQKtUgVgTfAjx8la6YlxhbZ1jjIUs8yFWwlqQDabhh7vEBe2BzqCD+uZUjAp8jqG
VyNxJdwoFtV0QlyONhjQ6x6NCZsfQjoI2fYwcAXTdQEUyzziN87jM+1xnLRcVHYqeE49dioHplfv
Dhx1r8ZxoaY6nA2YJm8yEYCZaeXAICS7HhICzlvMk0aL8oWQ3vZxp9/HVRZk/AbeTq59wpws3rF4
erKD/TXZapeJbJRYLb8tP46SRrJUZgM2zVIDxJM1eS506xswz6algM8VLsGamTiv/2tTV+TYi+Qo
vO8te6e3BRhB8wJNwYpKvf0QKflrbTtpaufQ/uNz4vYWinLoLNMdBhtXQ13C/e+22a06vI2PJ84N
7vnQZFw74Upm8nUsYCGfpnGmfu8+t5dYQ/jEBZL5n2vUnWLL7Pnxv/W5JrTx/ZQd1+c6keNyx1xD
rMiB6xAaRo7i2LHxFfiqfOxAXST7W1tn7UvYHNA0jk7FuM4pBhFwS+ocVSBret3Qg9JRsoE5afmn
ZvHDnuKpxCMNaA8iZy0uv6YzLvs1z0oJmAIOgrsX1mBhBTStXEyvdtGLaPonW043oMYk6d5VBN6g
X84FgCEX6Ar/3ji3O6mqMZEHxmwC66CxTbbSPky1xvzT4xm47vjGE4WmACeUtcVRvXe9DGrX5uWQ
KvRbNcmk3GDEs5gJSvtYbI09/VmsyvQ8p76VXEGKx2QGtLBq4gIy7R8JUBb6xXFagEytkrvsPJDl
83hMuDtcKGwoI5BLs8wE+QAnCs0FeXeEekkV9U14R8gFoxye4rcJuFaPmJBO81LB0Rb7DWWelqiq
PQtPSS+r2GXT8ecZnGLikDBAxM3UpFezuI4uesjKYicqe4gvZFuRs6niRq6S5bJl4q/TasN7F6iA
1ASR3rWNzIyaps3YGgdRxlFHC3QqXCrHwq1AqxyOJdkBBRbTaIpSiedQQTiQ6R7vLNLvyfbR1dy6
Ndo5CKTIN6ghm7RKG2V02AYrtauZCla8GG2+WflkJb/w9mm3Vu1fwdYfim5buW7+8UQjkkXMbNq3
rBQBzpgGKRhAwHqvVN+nn3c8SXT6LB4QdR66S3HJ9bOCWVxN5pv0WE2KK/Y29pkCgjLiQLAXI287
M3yb1+0xGYPSlE1W0e3/jIik7Oud0mv5GN8/z9dIsUyQW7S03BFuOlZEnN1PqRo0fu95aqJkd+xI
u1orlS1Qm/kOPLddaIs05vbwnQotSXdrpcMDvaDFbmQHj6bxe5B8h1jgX4vaDsm1Gixf5h2rEhHt
8fX6Wi4GS4n6ZXMKX7BtHegeMwi/oiDhwozur3XLQ2xvy4B807H3pXbVQjWkJbF+dIOXblx/b7SL
PEBELYL3c9WkJebgCoWERUNMcke5Cy1mZKT2+tUysLA3ZgSZzJmt6SZIzPfYakNgXyWwAviUZ79n
LlWVe2xFULq+dH2xOsbezvyZ3IoLoXWu1PskRkUKVMcjyWytDJH5WyxsXUWFW19iqeAr2zuoQ/uh
PeM5/f9zrXVyOauwaC89ayEHlsObxFVEzeUVhtFu1YOTJRwRCnLmASggt72rg9bY5cw6xhbZJbsn
ixG9k/q6cxKXcH7frSGZVsYKl+rRHnsMaSRYfF+eLQ2jUlDIXGMJ3iyj+ef6c4fjD0itxA6j9txd
ucn6X5M4zB2rF7skW/ZlP2ytx42XAzIdqQYLVq2Vrf2yr8qlrtWai9ZkOcXbz9Y6mm77OcNgogVj
/VPr+C5v3e2aj/HFupConCejcv5veaUZNKdT6hEWS3NThhU8Zg3Sjg2sNzWY5kfCmkaj6d/XDuHO
rShtqkncdmU7LKgiWyY53HMFysVsh9wFrojX3Vf8fqbXY6995MKtH+3oW1dwt8RF7cUSV1f990+/
3YJTujKmZOEyfNpEmhKf5bXy6+7dt4FXAiwA6SAy+JxKHoA4+YHHwIZLc2oV95zZmmHga7C/ZtOo
NvaVk2oaa0Z/O+D+7wnb10N3O0bH3dC4zuMj4tNv/b3+zswG99f0tM+u+RpvcNsAIats+bvNN3fY
TZdsBexIrmv8tTZeO9cXCrQlKOHX+pW4t8z75BkcYhVk+f23uZtcP/IKkzaqf2y7W7gC/AWnDaAZ
jsMn5DwE/FzPdv64VR+1+gJ7S51JAYvcIw5EjELJTKrLhRlmHlDjPqgvE33Ezc5Pj1rbkvFemnUA
JFs3xi4g3xqPe5yJTIPwCAiHaQ/mcdxlN+Rp+bEKovj+//Le2M2OkutZrlrq29LYtiL14XmdXrdD
y1vbbK3H/+AGZynoB64OgdRkuZPbNZPcfzfPB+tLTgsZTAP9mbsQ6QRAD+M9zAQaJdTFMql5ZTzg
thjQBm3ZH7v5dycAFl2UJpmuoLJWWqhMyJKuG4Eyx2wzBKG4ySNipYWJXAnJbKrqdtT/za3mg/4O
9lxJ8hqokGoXq/viMnFOMI078vkFa14VAGAAGc3SnghbMfKz/kNbkCgsy+vl2OEJwJg8axH06vgL
Hpyj+tWsDkldt0VUb6vMVWTXpNPCZSfXKjevryhY6fiplOZb1VJQerynk9b6FYDkWeTubB/AxxlS
BdbyFmJLblQYM0aRpcql3hrlk2KSay9jqazwFlYaGUOKuAeRDlyom85Vo22lmizO1zzTpEYmISfN
Gea94x5Wr9+fvETc65cLJ4quAuQPZFo1Uq2vCTNYDrkMxghztUBSR4Pbvg80PLzJP/3WRC5Yu+VB
B3umwvRQmn53M6BC4+sTCl7BOVkLxkAz6s/AQrAbsKr65SGUFQz2zhnPxG6bZ+/f6WOJ0B9FfA8h
F3sUfkC3ILl9JQMNvUS2kL59ArZbboeH1R8aV9n065NPj6O2aNdzCe0PPy77f2wEaOJeGu1dq/x+
S/SS9aPwN2oMnbMF935o9AjmVZ/mmuzvNpgYQlTgUidlw7RKMshtjgunQKCSoXRuHMrpgsCBAFtw
ZnY1+va+ZYh+XQgxdU/LpFqOi/SCTXD7xP1AZOsIZUdVyRcKkhlQOYVY6XnuT1mMttgn+0VzWUm0
gRNkA+KW/bjvyx+UhtzWSI1T+KWu7WOX5GBayq7QRv/8/8L808D0yEBPnoYzgAgdySUpj/bsPBBA
oc8Nz/kakJl1LVNXJiYP6fyFk93VpR5inQTeqmkBsk4IvXVP2iMbB7pJrelyNNXk+f/PPGXYqevz
e+dy/9rOhgZg1puXT+W/PUqkZv8+1E+0g29t4wiaBQi9O6X1gSa5FtLzbzZRwtL+cGZA8F7J0ikF
ysPtdQx36RBu3Sl1kmKtma81wdSEYmB4ixMFmMgY1dEyUHoMNm05AU9FvQhkDb52hAz3nqTQcYh4
8cuFHectem5Q27loMzuFcFP8pMu/Zz4ZBKD3TYd3GHi7HmBpvqs118pycb3u3AiSCXwQbkq7q9bk
VCgTsC+krmJ8aM8RvkrhHF/MnLJvnrNFb7Nw43T16PfaYKs1ZRCkM6663as0xun9CsLyen9atM7U
mS2Y4+Xv9HPv7XgfHtAfT+EGOtNQkGx+JntABC1aNp5KoLMp517ZkgzQ53h/HnPgS6Q7mIwds499
MK1FM0mWW7hjKvP3s4GQQLoVSrI/ZEFyaB9yydiJlxaJyemYLsyFciurlm7Iuu5p0s195iQaw1Jb
aPrKe3GOZe1NrAhFFI9Ein0NF0ZtthAA+SHMF7NIdvEsU5B1YQoklgVDwYJNBXRAayNNquOgQuiC
QEga2AxcP7bNkH7o22RmmaYv/diPiZIRiXEOUbXR2kIG3mIJ8KoPek95JXmp/f+TzXmyw1k0H4C2
sxM6sjP4rU9IK305q8SISM28KBeRBfjiYz+rU9tb17348YcDZjHKteM4Qjh3B7bOz8TxDfHGLDpb
ih2sZwT5gfM450FjYFoX01m+7J4RWBDwEpP80rteZHijNpWh2kbiUiEcEMh8UGxD3gu/JqHjqwnM
1uvSs6m5Nm+5dH/47bVYSysWLji18DVrMQ9JKtcsBzIXNAudzoF1gN8SHbq1v6HN0k9TYe40a78t
8UZRlbDoJmIyQo3s79Kvv0RQfoDqld8KhxJkx0D4f651MoA+uOebuW2/QD5N3STfXXmufRalC+WZ
sZ4/7arthKeaZt1fnrqV3+0srP3Ovn1j/+M99tvZfO8tIMTXPXZk3QTeJPvUwmgcOf5qwBoAd071
mgJkCci/8NkfguhMLdXRF98NVMC+7M2TNfK6c28STyGHcnz9i4uRXZdNHkiZ/dGI4z2CfrMStvPR
+fH0XRYC7rtMASeV8ECbggPZMTi/7OUQFpkjHKxpW2ZGCMJjIcDGJzNGnOdUi4Y3WpKjfY7CNr3A
/n1wijeq3iudPQCNOx4aXS4s/UnZ3DvnDp3YIpkSon0NsXZSfLgo5VN9VvE669/a1d5RzpRj4Ftj
uErm8aVDz/PCXCs4IPQ83h6nKR8s9itOz5mkMPeGCq5nVnQIAEH5sX7+Xqxbte9C5h/d2yGKy8Wu
xSvh7N99eKOZES/nXhvy/KMqmQqsCXI7GIja5WVXCK+1+FALinQuJQb+kYQujZu3bVrODlVRPudS
8K0KWoWhPXDHYg+FIqC2RCFs9rv7neP0C46ogE2D8c/s9f61MYUe0xpe7YB/2+BwCy6T3sXv35P3
jAhmUP/gkqSwrVJPF68qwtROyb7em9PnNfZ7hG8W1Wla5+IVswKkkX4tXbRyD7UHpkY4Cuov5t/K
KpRPLixAW8orjipALO9vyUYRs8WQ3i+9aGk4qH4oKGnlw8izPz3fiLVDDiR9E9J2ha/NZ+0rN5g/
F3+P+MlXs30WjlfsKy870ATvp9f5EM0mufM54jcx7h/G0KBo8ToPr9TjzzQaSuoDOslO6a4q7zcq
WRGFnJiDYmNIBnfew8H+vb+T/ghXP0t6CmU68w8wMJJz4NbJYN4rBSftE2fk4/LDunsJ26bNXIoc
O5gruUyrOGeIEj87q4ZGs/CUJ5i5DAtfZdPps3JedSnV30X/lP93jssJqbRj3zARebfOKbuJ/myo
KARRN36aPix703T7vlsFv1IHr5euhdbHvE3lf0fADL35YZ4uUw4KQenbQlACuLVudRpRPd7EtS+i
GOwkk8nrunuUnhXYp/fklm6a05/XS7x6PH4rFuHA3C6255YnX+xxcxM3fI8qncMDeqwYVtfdvNVR
OyW3vfkILvd5edRG25fsIuTn3k7hKZi8lkjS19/WYf3x0sk3P9UCheSi/62xGZ8mUeH+ydTn/JD3
GX17e6JpuO/TX6Jw2qRHXIihH1t143+GIude/k3miPd8cOmCsEAYz5PhocXOFGsac7pXF15XPYfw
1Jw8Xf6Bsydf+zQX1R8bw2Jz2s4NjfzhpknTaXDpTNNcx+AKb53V09NiIHXJkjTMJ8d2JR0PLDUT
5MRHWF1n/XALVBg8TiJiC92/tMu5D9p9aUQrLVKh+5FLIIEuqf7l8mrsK5YxJJtsZ/+all6IZHSh
dofBtj15h1KClRfJvL0rN11Gr9G6dbjtFN8Asxqn/G8S7RN2rtQ3erkWNjQoLLJOSs/v2+jXJMWj
ZsGsJlMcjW9pZVBMz1lbzx/QfroNxZ3BWHl+sV0JHq4vMhX9sddduk5FOd3J4xIzoVfVG7KK8UvM
TJZ/nnFTf8AHDz4Xw3mT59Kxt+7NdeFKqGa0J44dSKMzS58STlIK+L6WLfvZJdcUdp6LDm3GGsGl
5Z1w6o6fiokcWjhJABvRNAAV6suJ4+h725a3WvB77uELBVDvASO1RDiRzPhhSAk1r715e5YUCBFz
SBqUPXI03ixu/dynMh+4phQRmca07sMlz55t78K7psXrBLB8RJox3DBEyyoxk9lFLLkPT6OtXDUh
KLCckppZV1LnqFbiSQgoChM1LX+zxck0mgznjxbj3tlWzOjw76dhMSl/GZHSYx+VRVT/twdiZ/mD
wHtFyiTLzFq/hqunRtTo1j8eQGv6DioODPMa5PkIjePCwLz7sEvITWkDc8U+MD01r+n1pfSX2li2
Iam7ZAb4fsmxokASik/Ps+/141HY0xQjx7me9Zal0OVtq4+i7XlC3jTJvOWJtnLN15diIsx8XQx3
zwC/913r8Ax363Ab7VHPjSdPjOy+8g7s8SPN6qvTvhjh3C/ExeQQ1XqLLgg8wM8aqLIIV8mtM29P
MrSh0sady6xHA5P+801iWR1jeOL0UHjhK7p5ksMgJS5vakykJ+8Hctqn38Xnoj9uK17JxOi7qpvM
+LQAls/qbL+L4f6n3Fwkqjn6lQep98dTa/ZVbs6icXhpP9x0g2JnnerHz+t0xmXUNHDUFc1x1V6e
bsPDLDr2sECjPKoObzvmC8eu4/4iTob35nwwbuVHP++XXxPusDJstGbRKslBB9WfvBjp1x8Zlvku
KLF+VXPQOcTkwc7BshWSGHQPqzg/yOor9IXV9ybaDIpv+7ArSRQpXIynyfIJCbzytktnvdVPeVR7
qUYVqexDFx58ez73MglfwcCx91lq488m8jcBgPEBVtS6vm6+1SK11z+1Ue279H17bDSbhbIitSAz
oWJBDElt7sxTYb5V6zUesgR7SeCjMELpkp50e1o/7h8LYXonvHD5EL00T7sApZ2019W80WnIZPZu
SxH/vD9tmlIVvpybvEuPDIMqsUKb38LvPWzl/klODckoD2tWK9WnWpx7XKXVb9v2yEc+lNJamp7/
zXqyHCFlhKz/ZMmwStg9NtHN1s3iwHKk+JWRC+Bm60dZht1oMywRPAwuzUNznUFitV7pAwbmlf8q
qSFb3UYO+FX+9moh+TAeiPc2Q2uVp8WJoxuL0U/xZDmRISjEDathJzAAXo8ajhN4tUkOP7JYf7g/
WMP0ha55RUfx8WP2TkwfR3Mk67Bv7z8qYf3Lm+K7Fpfa55QnrhKt9zX4bfHlJi7f+rdzXePaazWp
vxtsQMBlXzFHU9qyhXjxOO8cnq7k1YLC7/m1/qU7lJPz4wbjubMbFqNj5sxx/pmpulFgC65Asikn
94/rgpfl5ulCCVUWz8gxtfcOb6fmaVj6LSc1ydD0/HnuXX88US1VVYwBjwxEbm+XbiU0P0ocx+tH
YqhC2pcTZadmRQaPSgyMzHcrLp/hvHMZXAaL93uvim/vBVM5gfAULWAoB4t8VEC4yYo0pJc+LudE
1nFB6DD3mxtd6Ok8LAbc0/vrz3X//rqJ5vH8gxn0pUki3CQPFrn+ZRumEkzkhl7vu+Fs3KrjTT45
eq5RSted+W/5KVuu1wCF1KoPnb2KmXWWxdt/5NR9uARcySdZV2FXqYZNnVbk8pXZuT6cwj/jWLnB
xqVpw7nCQXxF7s+yIpTSRnTAL7P4NFhMou02rNBBV1Z/Tuvy37juy8F22Tnfnq8/IgjTv4TkXmrx
pXJFqwv5vUu3H8OZIotr8GSmqshLey8j6T+U/1KtWTaalcU2MvIKPyUtNU+2H17QFVeH7/mzmRiu
vOblYZq3bKqTpfWGufyb4gZcgpygHVdyOHmj8UwbJT5xf1x6+zdkY1h1dK0mLdWkVTASOpdEcAdF
zVJvoad4lo/6tlSazPDrw+unblUI9NFqZ0cUXAZcGYBs5S44DSYXa9zYy6KcC3Xe1uw5vkXLZhVn
R8nO1dQ4gjbFeuOH/yTEm8fQCAPAtKqJgPbp2GM5mOXHM0NVMG21c37werugincnX/ePTbIbyDSv
knpHz1rhymRC65y4Hmu/1nfLplHgOHw1TMFh/R8agBf/9acSYiI9X18xP5rHnmO7++/Vtwzg/pH1
Ow8mzuz4rxLIkt2NXJbs3v6I9kjSv54/JcWk2KQey0rduU7rEYqUX07D07Dc9AJQXpkNkEmRFD8l
tyE0BL3y8g4BQOqsD6yJMx6UyVqxxzWyWkf0aG610PaTYr5Xc+Nh/2qJDvnFwbNEBxBkySUv+VdZ
TpPR7L306S6hNv1rfyoX2yu/lZvoJF/rR9P0IwGeH++MTyPPShM7IfEqyneZFMSroaxLe59ee7l0
2my4n3x0/1kNdo1sIchYaivKqZusl8LT6QNKxNOhNW1m773ji0Rh9z/OzmzHcaTJ0q/y478eYbiK
YmO6LySuovY1pBtBW3CTREokRVJPP59HodE1iUImMKhEVmZERgQXd3Ozc44d4x5PMPtU5DMo8nzc
m0jMHdEcfDHtYob0NWBQ4ZBU0X6RZ6Dbz4d6sen6By8e03OXUzHRkPzFXL+WzBMoAO3PKgRwLjcS
fj5zKucM05HNbYHQDhkahzkEUOU3qK0gSWjgZ9HALnrZKr1I4seK6hqP3CP8sFiTdG+C5VjV6jW/
eZ0hD5LjjSXbdXLiFUMhWWcfQSPcZ0+nWD4EIfjegN9r59uRw3MDxfODUBLgD18wleWxHdVLdVNi
r3SnPW7wPoI9hDOWAihq1odj5fFG/Tm82vGL/ARoiPZB0rYiMnE3tZEoQXrBEoJ9Qpx+0Jb3rBYq
OrInH9zKAadAcFagxM+R5rQoofgmQF3gGVw8GSi1HVyUpbkXSrdd5n+G5hG+vQ8D7hQeShTPvLYj
iBkeD1BSPSKtH2j70FpK1uvIg+4MGek+PiwMpgUd0FlBuL+p1gbqhovuuhshsCqP6JosWuVIicj5
XNSTu/cC+q+02104Kr4QG2s9F2AU5JgzBWgZDB6EqpP4gEaCLfuRdfJKu1/cE3wC1KLAfUGwYHJ6
FhIlVjOsmeA9XfiPuF3CN3TPIJoAurkOrONAcnQAUgHOhXLSggkCXus9xzAUAj7CzUun3VtMA0Zm
iqxSSB1/PgiUxr8B5gKLA5/js7BFfERQrYBRlCPsN0okJJo/gGFPTKHntAgvRDwwu2fhAULDKBL9
dPyx6GTigWIE7sEusVF75Rc3A7dcHibcGJfBt0WZyqeYMk6aq1N7WFvyCe+IqfmKdtY5gD83WD5c
Rq0AeuFj2gJ0+iDkf30rwDngcQGk03SMxQEkCGaIVC2R/ebZkf1hOoAOFxIVIxvke12mn4x4ey3Z
NPRZ3j98HBa/NMpoOcF15FLMzE01Sy+AXYQNwC0gw8uB/JnvOFFGIVf1LZbohDN0QtMSGOnu8bCa
iXysYNft0DJm5c2nsToAMRs8JpAtY4rKvjZF7/cdW5I3MYacyaPKMRAKwgkW5NfsC6sdKToqwwfK
hm/SIa/jbkP3PgIAJLVHZQrkClUDIY6vDy4B34JhvFB9lUfD5fPsAfg1sEBVQH7cI7KRyv+MiaU1
rWEDDRP1AatbaAcynJYGKLPQVE4Q7BMmIK34vreJwM2PHCIstMdEP6pHgLaKF/0CnvQBw8v+3Qfn
EBUaeuL8yKe6X6wwwe76LFmkGmC9rOH3BGSVx6U49xmnx4edQS7Iuoch5Ul/kNuDOYBEgt7iSYri
hb47WmfE2kPjeL+EF/Obe6I27R/OXDGkL1FIsPfccbzjhQi0kmmT9muBpg0tAy4TtGBZ6FZmALvp
TqHIrK3XguxtctQxIKXBxwE51UbqWqq+Sg8XifvqzLSvWXq+73he6jdPh1vvnovDlD8mC6pAVgnq
swlZI4+EY1wAyQyRxW2+mCb7rhNe2BDc8Y0hFapVzimlTBQHkI8Dklm82AmsWWzzOzoZUgQEMFwo
qhtO2As6n5TCLavE7iet44GNCJztqmVIUHcdE0MBQwA2f9BaZD3chDmUuT3xaGWIqD4PDOTZdDHB
AxUWUiPOACCDl0hnOUHpwPn0TSjyY2jiysjN8OWPhcgmaSsDzScSvseZiqxS/HCQhNPuRU8dvbic
9CRdZJkpvbSYSoMi+cmkJWHUvKghcvXXZLmMTyQz67qv6+TedfNmsCNvEBnJSUU0hhBricYMqVcu
RI4SJQK7zqKN7dpz+GpQ1MQqpofSPgssqIGloJ5PrcfwqdAVz+xVKjbmPm/xZrhqAZ9vPRRdH8Zg
iNoxcRMf1kvQFp2hsYmZ93uKaBWV+6zcMhwce1tSDyGkc98u/6M/hs79SRd4YDJOv4Gy9CVAnsLQ
gohBoem2OSuY0de+UP17nysvnX9P8xx5o4A7FObHUTG8N5As2QihIR1XOxJNlkO56J17nmnJy05Q
9dOjhGqBJ41wY82T6uxIiF5vS0o5YQ2XHFC4eOFOTRWeb/INOzecMRK+nqWj25Y+3D3jGlAtTXG4
eNGb2k5oNkOQ+mb9E4CscPHxo2l04ksgNVh/cF8w9PfVa/DeKx41yiFAduULOYT3XCWTEjs1ekt8
dvBnjOO2bzSD+Py+sTCor0jWTmBUhwnZfCg2jlNXYkI7ynNLGRXLbPnctctRAZgzINF7LZqjyPNI
7C8dWqbpBgDbWfDqmEzwpF8Gx99+bxtPP7xBfYP8gapUtbVev+c9JkBpI6KBMUQahtp+oR9RBqZn
Ul7gf31TTz/PvhQUBTxcH/mHCRAidmXBlAgkSHSj9+87yfRrSB4cFlfPy3uSXXgrvAx100xK5snW
PiqbobxWts8pMyodsNXX4nCSryT5TCh6mANlxEyCi348bHl9xVK96tfXvprG53x+OH3Wh626hl80
NuqG3bisVpx9MVslmVfBYcLQ6X2+SGcErvjCho28z5EdJVG1v469L7HBOddWRCxi2G0S7lB0E0wf
7DTWAggESyrS+iogKqDSmA+ENDCJv3cntZfs62UxeojUg4gFsvkcxeNk+piW094QM1LAFWGVJsY9
3Mg2tu8THdHa7oAtwe1kUL/3/DcOHY2PzZkXz+mpbjxKN8wlC/fjxx4884lRh347LSguxXEWBcb6
8U1izdFymDbfLzLbcMcjbTYRLwuq5YvO1lGH5LGxSZPiS7Mxh/WosavRseeU5Ky4KIyAoUZPJ1zy
VrzwB05iNbqt/5p8bPQQHlAu6+nuN0MkFe70MGd6/FfK9Si4FstYobS26pj0YYaMlNV8DCLcA0Yc
tZt6Ks6NqtPB8fsBU01Nj0Ik+T540rS7ZIEctWl2fp57S/Q2ZDD3dCSIQ16YKRqU2Bg53YYDHij1
A4qReAX5qXwR5aG0AELPpCycZWRGfD2JCRIXTkF0RwI7OJwr5pwyY2/2/oZ65JkBVRB5w1m+gZWE
f74dOQ35gZyhxGK0DegFkNNgk0MW3+IiZ+W4Sv0Q+2h2YCPDCyW2+AJya1BiFjLuW1T5GJEho8PU
b/GgyZzWVrpxgN0QBiHEfFMOA5pQnLHTjsaGw4kV+l6EZ3SsyEr5HkisZEhPQboHJDbhQ8gWOQ8I
Wnw/Xie4G3JUOqlIHDbqMJ5lKw7q1xW9KxVctoKty1aicycWDCLJn5AH8bN5dt/ccoqmlTzp7RJW
0GzdFvSywed8EMFgRRSwOhhgyRmKNAWDOASeVCkYQNKCjH230BoJ8R8JBA+KP5CFvDbKlzxEYwQT
yqPnJxfL6pSVYivcAYs9XExi+gnoXv/msrl3eRw/qI95BfGuXBAzGJA9xAhrnQ4/2FUXuG1nLgKe
eeK8ZvLo7hlBGBQY20JywVmZ5+f87Sl+d8nI1W9SGvMRwIiTlJMf344Umst8kxZCOQE3XZRD+b8l
GSRZ1AjsZ/WbM5fHzH3AefKY2fk6f4D8fIDVoFSyK4o0wgtc8d7gKMKkZVt9acsDLkWoQ+7kdR+3
O9InBWU31uVT7VKM02EI5fv1nvU2P7MysSQn+lvqXvqCEc5JvviFgPGHVEd1gRwDhQ+VWG2uSQ2h
5XkmLFz0c+R5IonjkQLEIYUCWePjmNXS74MumBaGcCCjbyfiva7SiWcNXSnQdw6ybR1wToJOSSnS
+T4MzQeTh72o/WkWoK4/pajfTykC/LLfSn2ORSgz4wL72CVvqAf8bpJZ38koHZ0hEAcM5uz44bU8
pZWB0T9eFo8BFKZ80WusEAW8z8ERnlmnAsTbRMfumXXI9dYd16RND4vJC43JmCQwpae6NgZLw8J+
Bh0dPFLY1yfJSV5Uu9u2YXzfg843xPB92l5N0xJeNTxh/moiGcLIJtqaa5JsXHMiXj5dtn110mDv
EwJXU/jhkQCMg4EBwjVKYbowRcJ5X0mjohzoDV9hxTeEIJijWC3d7zCs6HVf3y3MK8g3HuEPBPjU
LRbScIX+cBqRSQsx2hSmfXYOCUIOnw6QsNNfg2Yd/K7uMVtUpFqkPKQtYDycUgJwBPh/CDiIc5ND
yiBll/qGr/qZ19tXSE5aYTiqUf8g0CZocqix1ywTIpI092gGmEfQjowBSmIZaO17dik62LFnsf6C
von339nGWGYn+BVIlJwfBbhx7YK5n0i8PoxoicRcv/Trvc+Wtz2I5egW9w2a7dD7If2mzEXSbvaz
bwbpXlhILCFwzAbwm5ET09BJAGTwl+CZ6v34u0PWjPwcqJoiTLDlFXajVZ9tEHIBr35no1ykvF/i
Ofb9wG7znMNqXcDSbqd8e9iFdjpXtzjsqlsTud4SjcJPUDS+myMocTJ87LVtNPqcww2Tebbl+LUn
zQzuYvKUOTb3RJLXN2Im7Wza+Q77/e8KOS4V15ck2LBiEwf09I4/k89CXSi7+/W5v6d9mqNwJDNd
NOuk3S8womx2W7wm1FkaR2O0p/T1GpK5aSkuuXLkbb2mEzymMCTLISnhNEF/S2TCW0bGbY77IWKf
qn0Lz8m97pQjrwrPkScQ9fXe9FXRZiKmFmOYdQaupnQBzAwHH8bVQI6Rs9O/QhiMxC+u646dgaib
DPQfhOlXF03zx65xRhRHeOJlM9QX9LM6NdFWOqs68HP/4WlTAY7R04hEiTxVHZBKEtkRXBPlOY8+
JKAkuzjgH80rXVfjZP+eo8+Qyba/O9/EQKI7wZBzlRB1O5JAcK6KRm8c0KMBbdoFCs/DmE7xv8IW
gYmTlugPawrV3/YRmnIycdSge5FQkyD7SlHPruppNn2tEWSypJSJMsavdCiPGjGboN+s83Eb9Bby
7OCmBHfsHcaa2zg4tdCgc2IdU32YZKU/4DDVUwksTRfL09ZOjLpVTuYOhgwnEeCd2la6Y3qmRFsL
0gpN0C0hT7gUf4Dwjxq0XTatNeRp1bZHXrdSd/dTO6+IFW5H2A09luapcyqXONZgbNLZZkP+xIus
GrH5epgDsNuZ8bMyEMx80zSGJQE+FtpaYp+AgFJxMUMNaIqWKt75pDkV67f/PBFSfyzimXv+PL4d
8xsmrocOHXdM9C0WADgrgEz5cCJCmFc6VGgzIPCy2FKxcxkj8hEw+aUeJKvDvPmCgbyt8gWlkhK6
h/Nrw5YBhOTpIKS545ZG3r7mzFuW83dDqwAKLQu+jGdRUPpI0KVid/MMvCK4n9DLsnmpbSihzqzz
xyxDTr3D2RSdTAPKwOnDicuZRY7MCkLQS/FMnY4eQXTEULPgYyLcJiL8Bln6e3aKCR44K5fG9mfi
dDL9BPI23B9IbYuxXgw6DOLlzQDLMwGZx0ushEjYYqfDYy72UGElsPvWWJhSn0l5H652U2267mcp
T6WJNlFn5khy0/4eRQfm3tqmHKO1ALgVjCh1kSsvehdjgmLTzumIZcPAfgGUO+WejqwKKcRYEkuo
WTfXHjFSMBj5ntfwJP/eUjCTALRb6QSiGzyuNReMhTAkDa1uaE/GzylHHU/xpQ8oMp/QVDrPDjt9
8r+jiXwPYO7bOMf0Shy733jxbTpfeH/yXInnb5yFxK3f10ysvUylsYSHornFUEK6pqrDABZcfrQ1
K0pb3y4FQAnCKzgpSqkfA1foZnIUoHPyzYUM/35s6M8FXSCEk4uaIHj96FzslR83IpYwTjKUxPZ9
cmD9LtsT775zwUqCJANNGZnyBv/NFTKCnK3LR1hdPlIiXjh2BDKWglYGyAEsxX5myb365Tn9Vvbh
Noa6IaUgJC/DhUZnzxeAQDorN59volK1K9ksbLTj/Yuj+DCtfOyHvCfiys4cw9INqlCaNkQyLdJs
ETDQeLO6jvSomHqf4oBEkUVO8UWTEm1BXVTAqc9f38dWdA6Ye8o2IvlftAekxJ4geptXS2MjH2VE
DjAst2HuYt0wea+a1XMRB1hMO4g1qi0HFzss5aHRbHXO94dtu2LaniDk6CRYmpv4wjaEvLrC21+L
kblWlrfj8/IYGlfoHY5TylcCrPlNVraORQUZTVIwadmF2RoIADmxCVIOYcE37QbLPzBjzYRnfkED
Qx3sPos3uu92oHGBQlg6YMg48zA+e84AQip3XHRt4OkeVBQ9Ewdf4Uks3jdX8DvEs0ZkXBCD7cGC
bulkTswwHzY5r4Vm2a14MdG5HNNUOq29joWfpdVxAoZY24ndsfAZQSR2sB9uOI3G7AljFETkF5ay
UKHdqWKjMUd7xrRyY8SA0u5avsSHgbqqksHzFO3RUpSQQeQ1tnyST+zkw648uXlwAPf4TJ7IT063
gAygmSsXSG1pR41LTgC+QXuS17NKDyM4S+VSkn20N3ccEmDHCOz4hdyrQ1YpQqSRuNUBRxfsbAX1
SLVNPSHltnEGP2HVSUflWC3wnVzK22Sq2cnO/OpM6yGe+EF2MrgskAp5/OKoyYfgAcF9p28guy9R
UO7fY9ppuRN+Jbnz6tnStt1G+3QpnaQADxhYOFKnlbzOdsrotQBD5BB97mh5OwTZBRCvmBGq+TDF
FwJM+rdpSEKYgxQC+pysyb4NJ4iSHHJyn3qef5Stul8Z56K0AkhYhZfmW4VOZ9pqx2Ul8a0i78ZE
cqoyzlRQEmowAAsQQIPxKTvobEMgFNVMWkHnkU0Ci7EMyPsI6GBi2Qd/etCHDj3R/U/dN2YshnfC
0E9y+/TUGckzE/QbFcyM3whindl9yf+MVbiN1rc14+7WHVwjmZuIVgx8jUw/WWcIZ3wQtNCSgnDJ
F/aAN2iXG97mxMcTWqg5PYnQK7BiaLeW5gyRTb3VfV7q69rZMY0eHvxxva07OxacE1rk3r4YB5JN
Pl/mSKjsOuN6dL9U8D7FTAmoZzisYkd923wxmr/RM0DR5mKtuZa20RwTBvblY10HtRdP4SZ5kQlK
gReMJ/i9MlgS2DkS37oF6klop9FUF2BaNqUEQnUWEUTRLFMAijS+wrQPkLZ2pBWIK08byoE4xOu4
795H0h3oneTHAwUmjvRI9HA4w9sG65sZ/+7wBaPV+wKCQHH7mECEGcN8Q4+TWThUcAivQbxRYOtY
YSgMO6apmX+6yWAKk4GEkE8bFna4NRhZcViLDUcyA6Qwee9oP5yiexvc9rpVE8YPGzELigpqbOxa
j+U/FTQfNozWU+13BkD4GEasABF8Y65NQwQ/Cp/T7etJsYv+isQKUScCdO0s7DvI+hb3WeabLmS5
iMsISHHpuTxRgSDqcOiWEszGze4F+vWzpqdX36j2c6oE+lrBy5ZP02Ntk2+918mct9AGMnJFMqj1
C7q18eidbpfww4egWuINAyBSrfAqHirBex8xZdIu/HVM0Ik3eBgMXq7m8cVoRGq6XtyKvIjq46u+
lPsn1yJB8oFRZFZzfV9BqooBq6zasuIQRE4SO3Y+BIghaSDE63xz729ih/dPWpXPb/Pw8UULdoUt
JePbLdqbkWQ97XJN7YusKgOQgtvA106xSRaButXUpm2a1nTao+lnftc4wc3veE7GXsHqYT0hEHmv
uYo36SammI9+vexw5pM0SAjBGuofhljCyyKW2mVLJpByi8F9U3yjewJ5GihXzca0Cntafr9gMYyF
NK9g8C2kX1ijOtKw65YWhpxW4qPgt0jhCH6JnbvUzxzQo3QCZI8NVDg/WO3sCgiGwk/90qLBYY/n
9qgIcIFjRh6oFegzpAHf8uPEi7c1xx9WKCHdZPC2zH69Vi8ouIh5zL0bN3Y2AqjQLPQ3A30ecVbv
HoDxA32GZw9aomp027B4wlHumYs7nfgetR0cm58v3m41pRjADlJZF2PqkFF3pe1id0uXvAe8zu6T
Tt2T4HuqEeJAYD0aF33ASSx9zIHc7bd+vAs5pw82HLUxpH4RObz7nLVvqP4kEIAlZJDbuJiaaFOd
XlmaBHqefDwEFFbpebkgkZy+7VC8k93dYf46yd4BscgXF8CKiIYGA0gOQ4zNe25+BWYfcpqaQ7Ri
wN+DbJlN32sT+0WKq6GyJR6GQ+Jf04ctMTNH6zmYB+iJ/dwyvDt8O2VNu0FgjF5fh3287SFzo9v4
SJKcLu5HjqnC7iEwQcc2ExQ2qMbgeey6HU+nGMTR8u2jZnaaWXcBkKIs4i3N5v2i/6XYZMk5NoGQ
M7bRZ/0gHCJ0cCFDjxjsPP1okn+70qwMYs5FF9SF3dGOkEHBTkhUIXbohzMMtnJej0UTSR+oHu4c
KmsUjnTSebe0owXANwKgyO5BKuQn3qMi2j7CS0fywwuQO2Sf/B0Bs8OvEh+AQDgGIVIFd9ZcsZTY
sjKjn03NgTBGQ0RZxjyzQeoUp9ghq36PcYcNyitMUTKsptQl5ZpcxUAyj7/F80n/mZDnVCyOgP1G
xsUnd1P+fsdvAxvgNcQVn5DR+A/R+By2htjVNLpZ+cBoEKVQBd6GP0dZ2CHhS9Ae3oaUgNLTVjxz
ZykBQmIEsaalneIlRMV9SggJyjVXl8wRIJm71/o+5WI8Id14DPlzLkwexL9D9ZVTPTAqaQAuQzEw
Lt18+F6LAwaOl5NYxk5A0HNgRrAGkFxu6wkhee2r17b0EJa6sBtOT7Hf1+42n8tjMtfEbj3gGfkK
w/UeowGGV05sor3ANz/Tn/QrRKjCcCa2COphr9om44cbuUwwXLLpHNOOXRqzxyLHBJVyuhssft0X
IV/0MEUT2tGEVg/Ij8BpDgGNKRdXcKIhMT5aHHkqwo2qBE2fYY2DGYNzW7yP8rfQkTJQ3mYAMepC
J1ngohCg8EXLD/cXedGCuLYsXQhTeoaFdqrH3Nd+znESvej0FWKH2qfp7ZKYwragaSy6+Q9Av6gs
VAdIDOBSv9arz7Fhdjm10FAX2k6OcTYt1BfF4Yyjs5x89pUC1D145DBgxbR3UoKUrggXtfW5Q4fR
3mCjor9lsO6Sc7/NMTcJBAIABkMcOOV0/dHyJ/7O9uF+dupaBQ0ag7arqfUOB685ApIgEgcKx4K0
RQEcw3DFDvYmYE/9Xn/NkgA2eSBEJ/kh0cFQlq5Zm+0GkZYMUQr7BAvAto3mSV4VUOHLCBWa9WNY
LGkK4UV3t6BpjzVVGPp0yhLxwlX/QZIpc07hDWo3rL9kmIqcnRJ0icTuTVTaPIYtu5PlPAdORKkW
0OFAXplSTdFROH24xKdBvXpNeAiuFPAsVBtJyhpjQTsfl4MjeNeSqE2/ATIUqwh4EK56ebBDTYwa
YJndOY2LPjJo9HhTsmsW030cE07u/m59sA2uUgtA+pwXGSCrX8CZxhXdvZ1ZmIs7MfDwUqJVgHMx
8Qr/7micUKxun32aDSrNeyFzxIMGOpPOFzxMmklOayVAvot1uE8x3uu/CAQ0ZXzwbNq+Kitckri2
ntCJgwRJXrknKdQQb1toZFjO3ETAb0RkYo/APFP7dWUOGkUD3/E1TpdMW0A+Df7BZgfEAGkL2NCu
4Udz6adSgnbuF34UpEiXcw7Z+/I22BDNRyXFUm9hoBg+kX/Gy8g1vYPAyfMrONaBlCho3fQbcaY8
uKP+IJiQi6x6E5Y0I9G+SBd9c4XMwxHHvxKEznPbcXSEoLc1TUREvS6czxg4hiQ3z50E9TvL8Kes
pP5U6f4byFdSFc4qERtfOEM6SAuTOX4vpOHFNnIRprdDync0fw5zP3bVjIgIc4BAgZOO9RdC/BL1
gx5Rk1HfxEwQyytviJ/DE6HnYJmsn4AicB7kvNQ0FBdPEl4YG36nZ6UVgQ0FgQIH2WDFamXcTGdg
aHgbYCnST4CCuZXgw5vjm7d45MIZyB7xGKwZDP2AxCi2KFspdFBRkcq76HLXcNN1ZvHsDrl9i7wE
h/KnnTDZmynf1Km0feCCtACxZHuKi+bl7u88kdRNsUzF5aYniAZwvoRjBBU0YPoxmZNKj+XLgfOP
YqvXH7JRVVLiUmBf4DekecKFaYkkmKRfg9k0Z72fkvOx/iAIx6WeY4ZEI0XmNAAsrBHuHqycldgR
fkMeKkhMcDgT0OVSi2qnB8pBvwoKKgmWC4U3ZxvHhQPC4EQegLYN+26Zbj2i6Jwq3tOhCPX4bxsN
4eHZ6vfpN1cmCUiG0tbcoY6g+DpM0iVXS9Vyare1d1iIM04irKA29G/rYntYJG5vwe8oD7ElarCU
t0jEeXwJBDbsQtnvAYLSe8HCzHEBmnBTJLWx6cQIBPIhN4VVEtuQZUVLECUflkzY1sIFocXFXBzT
owNzVtyMV9w1BHhLU4b59j6ZI8m0NOL843YMpkC6Jn9WPS2z+Kv2dHmSCn9FofB2eAEMPjboxq4H
EEiUpfSG8K1AHLPtm89Y6qzFz//CvAd+eKCL/8FHAcF3cnqgjIt+yQJ5pyzuQXfRsGi2PKiUQQIZ
TszOp9OPaItfvOnKo9vt5yexphpKTax04XAYnMtPPXiR2+mcH3D12PAAqGDe2+JIAqu8epWM+ePC
rKbjJ4Z9KzH9cG6JbdSuKTkVrhBMPn8MKpzlVPFZevvu9ejf//rf//V/zs1/hFdsc25tmD3+9aio
ouJHWfznv3Xz3//K//qwf/nPf3d1Q5JlSTE0VZEUSTU1g8+fj4v4EfKv5f/V1SO5ydtnspTmofdm
5DBVcXVkmg4jaJg7LEZiM5GunGFOXbPnQrp2HWypH6rVzQNVG2EuzVwT/PifJLaaB4yNj9alt/wc
FUxM0DoiQlT6PViAMdSXGjoG53pjmd8daZwcjSy4mYOGbi3gJHY4FR/nZubp7zFhijqZWQBvp3P5
/U1r6h9uuvfLTWuJXEQVN92cmVKuTmPMVgq7JqM0ivnNPDP7/SVt6w+TUlqGX3zlzp3RFbBwQQUq
+Ro0Oe5LbncKPEaC140xM3f01A5DFK9l5mIBROmOURN5g7IwrtQZr2GkCYW0Ilm/vxdd/sO9iBf8
txdYx1HekTtFsmTA1ZOOhNrB172D/dVnGB2c59PBqvmA3gmVM2G2IKEadMNBeTlsovOnY5Gmk7y/
T4gbuvm0yQPEXZnkQDsi8HppwxDxIM9BGeR7wpZmP0h+ZsxoIwyDVHOI8ubk97TORemsdrxH7UNl
Bb+/SUX6/U3q4vN/u8n7J82SXlyySl3J7oHKjou9GihXY/vZ3gk5U8lC4d+OaEAjSnJVAO1wLb+/
Ck0si9/slZ9X8beraEs1jpuKR50elU3vh3u4rYyzea7cZJqjGxiTY+DmMcRx2Y5mjAL33qLV5Tak
vgCBBPkXynplpAEeGdh++SDyzQhudfyaEyHrU0XS4TID6bHqrLr0MoXL39+Crv/TLahSr2uYpqYo
xi+r5XCLUsNIGla+o359UEOTObf9VB22CAJwfklHqTAXY5Jz1cXyxQH1j+fvAD5jj5YNL41YNJkb
KIj1MTo45+PqEzJ+yqWB6tIPRuPdi1RVHtOWcHwtuoFKqJSmKCthllpmCe3TLzLt0gUB//2tGf/4
dv7n1nq/rJFuHYVhWEmMO/h6wiySLgoteIW4AYR7b06zzase0Oc46s5VD6rhsH85+rI7j6OBugwj
p7dndPRaneQnjW5jdQyRiJKCRc2CgihiismJCCgHj2kybQLN7/QchohZzPcBlzpYxfr2cruJ2+0w
FWCg1X0mTYHEFchC288IS0JoccwCaRYhj6GEaCYkPChhQlAAUyhh6PDZgD+QBPz+waj/EO0kSZe7
sq7pkqEqYk38bdlmaVhXSqhQdi6Nk9aDq2Srj6Qu5cao0hBTjnAPz5k8EzsRLnw7PRkoFO9uuf/U
vkbaGfo6A4pSt2KWysuVqynXCExNQKQ/kJEh/v/XBfe0nqGaPU3qipD3twuOqzRr1E8bL9tq1K2P
nZNkbuQakhsm517pgwwDu15yebarG3g7zngqJBS6hGr8qiY9hox9F/paZ5aj6N8ky6op3ulKegFO
6smm4Tu8Uf019TzCrZ3it/B+fwOyODR/CRQSl20qqmooiiZp/+8NGI+nnvRqboD5v4vHNG3d2/Le
eBL2AttZ94va+zmlzAvbC2leb/CHny6++68/XTVkXrgkG7ou/3K6Ze/X814oarrE4dg6oT4cLGht
7At45kUbdmT/4ef9Uw4hmT2zq3bZfrLR/eV2o6wNH0XdS5YaalJsEx4DDP01xtFEfgSsZY40RoC/
cG5hOjDRwKrCbQcXD+SeT3y6Jw2jTyTHNMaMHzjkgSlt9dIXs86p3ycvfUMMUmhnpd8eH7hOny5c
BG+kyChc2INQlW9wFuh/SlLqXjw8typG74plRBbTwiQQYW1ifBb6KU6DHPo+W7xMLMhttDp0A2C+
XxTOYyWPsqHhZcN8aurTaPkBr4PlAsWnIJi9M/+Re6p2lLB+wIigw2iSkhO+jwkLToYguPRVYk5R
DVHKQc2lhFfhTeJGste8F/USng8xHAB3ntlxU1NnzhXk3I/9rV48HkO6tmLy1Vn0GEaNTROwsJPs
mc6DmQL1LMx9YKKbGsSPcY4G1hjUL5dmITX0epn/Tq2Pvo3DkVoPIIJIYe9GvwWXgnNJJ3I0pGiV
TtTMlAc3vEjwXtNxax/wMyV9/Hy5EE9ZOlVaDDi/zNCKt2HxpyVp/sMBLpmmKrEdeookq7+syfZx
y+pQUpNlie9MhO2hV9F8hfjo2ZdqMfmBN4yrwAsnSdQfXygd+IBaeGrpyV07h9vf1+suSScyb/xW
dNyCEDmOsBl45NNn5CYS1lt2BvudY3UqaCP96xUN748vgJ4u3TPFGPEaXGZd+ihdbsYgmhtMeAoq
BjEzq9tFu61NsHiatXmgy2Dh6KCyLbwJkoZqK/vFx5Ng8rHuoQslnD/NQXLu1E5OH7iEUi4I1eEz
n3zynU4LyeUmLWN66aRRFz9ENXiHZCZLRvyUxrTXULdzzKNClt4jpoboLfo1qpyDQ47dRn5xC163
KaptxuBGYdCCOOITgE4VSVhqG5pfYraKEQXV50lD8NuC7Mxz2sRML9NG+meKJVeEu5HmRChnwEYo
LzNLCj0pCV7VLDNG7xfja/y6FX1UoIP6zftIe2Q+DCdgZWdp0KaOQj4sz+irMV4z/T6R77OaRhYA
ASSbDeDVuIn8NFzf7pPnwVE/bm4473Daw1hBct6HURGNaJlserZnsl+kyD3IM8W4SKWf3aZtPTNb
N3y5WW6pny/Q7MM2zb34xewCHs4f4tPPwf9rPDTNri71FF3vdZUu8fJvx0lRPBtVPsjJ8r1SRx16
5pDhd+c/Mqp4remDzkQ/NX5mdy6HhYn2Eg1lemzO6E5yphXgzjnmj0S0l5fOzL38QHTfirFaqBtC
j4pfGUpCHuAgINzqYT9HXoJxNpkxYYli0qDBiVfVWWcwxstki8jksCtg/6dgdodzvDOOKAVBE2f5
vO2NEfBhVavXfrtNBVB8S12ZxtBdMsjdPwRuhRv/3YP5pfaTD432rpVusmxd9CIe1oxzMdoQdx/Q
9mn1hyT+p5T83Y/7JQaU3ULXjVjhx03KZb1+TKWr+RaSDlxDeJxtyhU85yRaZfBQhzn9pg121Lhj
k3K6nS0eEkskzK3oGZLpliyWlCrlnpQfUm8BtszyxifVrnKk7xDP+SCi08CWd396av+QQxPL/mc9
/ZJDh3KTRvHDTJYJ1goxALKr97zI9BQTGNj50L+30mnoLAenN7W9aqPaY1pbviOzblXnQSP1smAj
uSReWocxSc5D8+N8pHRnWWqTYsYgTWDpbx9XIYYL3pPZC4kdSRluATViK9ku6E/3VWrx4aPXz08v
ek2OtKvRVKQ/mbEd0DSHQgUGvwUkXkgriOYu/shPi/UEttzNbY2G1XmB+MQvphLoI0xCCrBp1x0M
rKVTPqaAKtdgWw3ysomgoZB6KNtsahyfwhAHn5euW+CDQh/ZIPag8LARgUL5YUo8eqpbD+WKexvz
bev7GCI21ZluJZgwwLMOh90dad8TGefv384/FTh/fznqL1XAR9NeinljkRX7G47l+84kn76/OqNi
KDuV2/VzE5tqVHWDZBpNIS5nNSTgrON8LD72XGfjdEwpM+blTp/IPxaYAqAYAR5z4SbAvUEy6VeG
Trm+6OVkFZJ+8DIz/3ZNrhUzFaM/nZ0/+dpv9o36SzoctZ9bklXErwjvVgKKg7HYQtk88r6BX4W2
S91w+FjVw3sQrf4vZ+fZ4yCWbdFfhEQOX23AOMdyhS+oIphkTDDh179Fjd7rGnepLL2eVms0093G
GO4995y918bwfNTe9W0xlTzOLievmzGLOlaLZhkQaOdPCdB6Rc4XkFaEBfZZpwyhPTaKZxk/OKNw
dVIdgr3xHO9QSRfCWJqfGF5MozFwsnfuHDifXT0pP9EgMs811uIWFWL5cppdaZ7PU4+hpn4UPwlr
jCToBROCMKStuQb0NgDPCCcuXcCqUIxxxCAsHYy/yEWTVx0k4VF5LR6SHfZBCW7AkDg/VTV4FnB0
psULCl/OHZykaQD6K3LVozvr4fe54t83moMxJ2NLt+SbOrZPT4kcV9doLzGTwrRADAWYiX06Cl5D
jL6vzafIg0BAa7o7p6MW00wyGiTHijE6IdV1kYqggOdky/A9fKZOmDAmL57LT0sa7wLNpjbFcr3K
5/F4UNUMJ7+nTJ5YXxd1gasZ5LSIoDCzz+gHGAAw8phFB5q9l7n08fdrIv12RrD443+/6s2Z8GSp
bS2afFUmCSSu0YNfh+JIQ7jY7momh2iKUHY8dif3zgebwyr/102+2Y1lKS+E2ucFDV6vwbz33ZLJ
Y4W5lPGM25rLqlpSNBXhiiixHLreR4x/F/sJTWogZNgQGC4V5K5OunzVGHMTdSDzAnBz8uiszhQe
bVZDYZINGtLqiRFF+N5hQHUT071Ui0IZBZdB7F4H7pBhvxGQpfGzVO6FTGhGGC1tLfxLqNuHONLc
U2luk/PHeowMIlsivokb5wInHnD9eSx/YBceNATkXGDc6ieKuCv7GcYV9GnFhJTJKNkiqIP0jrhw
mKcXs/4tVNeN4XSNU7x1H3H4ihs7Sxhik5/utk6nLAoDqJwNZT3GtITV7FNdnWEPgT1r4WIMkNXz
wbcY/HuSaZ9emnZsPjd4JB8qY3AdYPNJh/6jcxUd8BeNBsDe0yuMEzliTaiOChYQR9VJ8F7nhjJW
emh36yhYJM3mSsAO85/OnzIqVKsDo5Qkq0aNYNdod+kEtnYGqleaiohkTAf7HzphMXLx75kcmXIP
lU6MSAeOC0x8pvKkL0QwFhzweo0+YaQzdBEQGFkLNC2+ub2GngF8RZ+0MWn0bifBg72zKXwv+n89
czeFjtIKshBUHYv6AR2x9Q4KbaavxO2FHyNbB/Mz8YUr82i46sOZ9Qy8ZXAAWEpuNieBYUIrPeTb
aJbbd16GXyoJmu+iposcjAxZGwq0H5Wp0pqiJlTN98E5ClZRujU0JmrINtmsBK/PnevsyrtoSJ4a
PofYF8L3O5egD9XKzb35r2tQ/vsapERotKKlI6hzUOqnAZ06QMcMAbbCk/lWXW3lYHn0KTt9TCWG
7yNEYvguHsMTppMxy70CBAoTNYcq8vsQ8AW2Lnkn+Af9VgMPw1kgfa8Ro6cLssZbRDsMWw+DtO89
Z3BgjBgfxJ1XXbx6iBKdUEWpl3nIw9u4BJ6qybG9OCwNgg8H16Uq1FYiMSk+Oece2p8AYTROhzOz
Ey+Q5sn1NEo65OHQUVax7umEunYDNEXc/4fSC3MW953v4m/ApweY9oqOCY7BCsw0YZ7zwPBg5GLe
w5Gmwe4F45F6nMd5DRl98k/xQGfcFJQg7KD6UOEc0Q8Y5EeEC07sgFZ4A9K39pXxMLM+8cAkEsMr
jxEne5rT/JWpmKbMM38RgfPj/TI2ibVgLnrOPeEyUFao1LD1kLTB/JAQDjQhxNSSKt7OqsCDHMNs
SMnGySFdEaYja8SrX9uZdJ0yJGSQqVMz6rOIHJSzK0VO+z5IyLW7Zcnvg4d/Ht6b3bJsY9GXVHry
zMGUPUhpBPudq3dOe/Bx2L4Hb51TfGCzMbF+dzaPUAj1j8K4cdXPEsrjI1m4iO6pL/zNdd2tDN+u
IEjLNuZW84vygR9ZH7qOoxDb8SezWIQkgO7QOQozLKaEsD5btFqRVbBP7ADYbAdmD2CbB1gbY/IQ
5W5S4gkeE6Y98FYLHO5jxWPgi9sO9KN6VLzLQz6v6BANLhWsL2zLEEJZII2H8wKnfEuixZMwpJbD
cah2gGZIJ8akOGLRWJ1WIhPhJcIKLEGtg/ZsXxVjFBDdo5rfOcV+Dxf+ek9vduzQUPqiVNixxYmF
xQKsczGlmjZXIRtLSWroKPsoX4o5dIRyGs+uH+VDtjHW3Q4TCTneNenfIicrncf8kLwZjvwkbAmj
97A47sopxs/LM9EmqFKiOXW6BUoQZfacd0Tc405q7yzJ0r1l56YMSJKrkGlhEe2Ldw1+x7MyoI2c
oTvE8h+mS8xFxZukeIBLIEz48UMAvc4ctRMGzn8vgfK9B/lmd+iaSlTSjktRX6wAy/lXHC6jenIl
DdJadehnORMtS2q754S4XMHFL3At3gmZyNNH7Zg+/n05vzWP/2tBvjkm+1fVuqgS75W27r5QYC6G
9pS4N+0rOtF3YEoglxDleHfL3196dJL4Y4Byc85oL74uiym7JI2u1l+XAHoIkXhhcoi4G3VDYTNX
EbHgJmSf2NkJmYejLiHL8n9fMAMC0+FhUkbkQafkOzMeoHX2SQJ5sS+XVy9d6Osa/xgycyx/3eCL
NpgPc27//hNLLGWPjrL5mzXBpDiBfMhyP+VYa77zljMv0csJOg8SbfA43rnt4q+PwY+vf7MZN3nD
ijYUCQ1tM2ElBlsxnlWovpERBojrRjk7sm/ZAWBUumqAa3G9gVnI1zXwIJA34YQAZi1+MMkkxEQJ
g5j8GyI522UvLkIiXb20cotkkZde98XdZAZVEeGCqb1+ShM6jACp0AWMxSN+THJnxaW2CB4YWpzY
qKwRA2jjNMV0KlsoTKZqvrXivQB7Azk1K/C3P50oBMDyVY6LahpTtmA9x0FlgIK7UGsffVbpXaM4
FsffF46S6CJQzTiZx7TLZXRNIDbyIKI6XRXDfTBXsMgwDow9s9uTfBNJHg2Ev++7Mrxd/1rXFFVB
fKBT7hg39cepsmLx1HPbT6/GCKMPcF+cTCn+c6BmhZsriwzHFzU7bEO+5mVZg+NBOf5xZtkA2IjR
F90RuzWrO/ZAjPLSeRWENv8FISn5JPGmPWIN7A6q9/elS8Ol/fvSDaZUlipZonLzxHSJmsSZTOnU
7Iy3C3rj0xaRPiwJ7KNb8RGt1d8faP5yauMN/ecDb+5VeKqFKhgOqNV7Pj2vfLaxh24mHyt8/0iW
6U2QhjJ0CPr3dBXwPMFoxhlkd88Xu1mSVM8ohQ0ZN5eBag0X2JnifKQjKltgeK4e1WdxI+4VKJUS
+k2oDXBui3E3rQ+y2z8W+/MDil9EsTN9o35nMDYH4/O8PrnmtjuDbzTn6H/QAkXj4iOZhtjc0n3x
wPKggtXY+bCEYOCDrNGO97py34Prv36Lm2okTLS+k1Vm8+361EDu1Zctq8ziYqC1H+OQ85dpjH7y
4vQbeSlUY/xJ5THG9c2xiBB5jP+wZh6sufHIYCfzsGYVqwDCNwnni/O2W9LEHwOxGLoUnNuZC5Tu
6YVxBe8pN5pGMVKZ4qPksOeAq35ugYtBqXrtnnIWU3UqbRGBQOepD5e1CUe3vzrpAfolkKJptgvn
xUv5Fr/9/bhIvx4vfjwuNyVDoqSXS9Sxk1RPWPaQ8dTtSGbnn254OYBSlWtq1MubLd2bxUu/9Rf+
60m92d5r89oLlcWTWihYCN3en5zyia/MaDbQLxKwqwSu2NqVNCqxAlwIeyM7aFxwIDBhaRFPguFq
HPZ2T+iSSbU8Lp7IT4wJQ2E0pnGCnafMHFSvbxd57fqneaJOUslWJFJURqTEiuaUCV+mHirfOVuj
U+sBhdAsB45B1A3Rf+YOdSuneTSfieyK19Gl8QhmY1cv0xd+PxqlV/quwJLnKZEUtJzEkfQsbi3y
vVEj7ggh7ARoRIoCQW3ExA0hUE7M94ZjBhJkaXmei1808lM0UddlE41juGgQiwHo8dDI0zR2sj2N
N1+etP4bx+tQnsLcuzRuJzup5TUVflpHTxZ4g5Bp3nkypGFp+tfrokrMhy1J4+R5s5LkqZqHUczr
AgGXjUAlc84ZFmCjxOK4yLSjLi87ZaIFm4pqQ3TDlKwcR73uGO6etg28DAhROIoij1V3Q1+A/TAj
hWsrEO2J9wwj/WdhTQOi0M8Opmpga8a8kycdSW4NXZHrk3nZkHE/RLZ3h1CfXliUQriRknP53uqI
6iiJAsV1x0RFHyIOwhoe2xfmAeAn8em11JkpIx1HsITgeyyrX6owE/y9pBzSfO0XW3goWCoVViEq
Cxnc/r4MjtdmrctvQbU3Aq+1jrE61eh6Xj0jfxha4pZbppsMfUY/U3Kv0B3z4gj5gmkMMtDQXxRk
AeI1UFwyBYkiLE4zVE88Qn//PLL+S5NMQrKhmoqJgkD5bqL9aAzIRZrXap9xtpKQvW4v/sY39735
0KGUP3/K14e6sRVtVwqbQFxWxDtFno/kCAZhtyqvD7K57zAF76VuE9NfRbamPYklBJgnI3u2WPpS
KC46fbV4KsuTQlopg4yYdhiV3YOEi4saAkzak7lis02EGTNNFW+vptpK5mb+S8bQTGf09SH5r1Wx
pCCs5ZlkTrtsLxJiDAKGMb60UYSZzC4MEi1eMPCPo2WOg4PdHJ0uvhhSxVpbh1iFrpuOFc+HelAV
BDf52iiWBZMQmXN8J29LweHPXtw09K/Cbo7v0lKOHBQhp/bCq1YcqEdzXtnqOqEVwfBFh4HdbGjZ
GaCDENODVVUXZ4yv7NTxqyHt9HBG/83SpmY8b2C6yKEnGC8NGK/iIWinJdYm+F7R5Hx+pVvnW3TD
M1cnvjBxdIZjBONBPA4PmsUwjx3XbFeJuerF50qaBeWTFT3qxhuPYUvwo08XQjpKgyiNTUh/t7Iv
aDyMa3hqze6xIoiKqGrN0YutWU8aayrln4Rm5OtY2sR8nU5c8UyXHE4DNulYWAra/HzaRRAQARZy
0j2vVTJmqBarHZV1Ek/NCA4AlJkemW3PgLPql4J0EKDu5ps4X/dQUGre1eBN6h5ADkqr9rxHu4jf
DNijps6a+Dm/DlncooDo1C0eTuvEQEwcbGJ92i4Ly9H6g6S4NIdOCLJpNVZOWkNOnEjhFH8KvRId
8bG0UyHam5hpe9oegwQO9VjRHmSQhol9GQI79yIT0lzbp8WjUXH49MJiiCOMDDs4ky2YflxDrMjf
oiiDGGfargS/BgsE0RcRMe+bnsLTWAm5e0mXhDNYye7vN1H99UykqZZkmehkDevmTJRHluzroXDa
y8Rx2BL4WN4ahHDkLG2bL8468qwnb4i89WfhPd3xJhjvly991j6aUyOdd0+Ne4Y2FHw3jqdEoCVn
9hP2fmHbHvX3nEy0UTaR71z29/L9r+X9x2UPy/+P9aOJ5VN1NvzTvrpMK/VD1W1JGTOlAADoL+t8
k5gIQr7q6s2UZ2H/6DcPvjxLrmDtP/Azk397hgE6IsWUfbjDIRcnbgBP24QXSP7ZEHNfflTHRNn2
jHM61wAxeDVxyBgeWXNZz9nR9QPHQL79Hm84HQEQevbphxEgck+VKalDLfHvL2sqTI9N1VLEmy8b
Wakk5DJ7WZzNA2vl90ufc0PpGRebuqzU3JPm6qorlTONiClE1NEyfIsYw04F3F0o7D8hi+i8eqAc
eXvKZGoSIAnhtF7IId4s7t2U6Zbe038iDGVySTypJPbHodXZ6hOrACA0Dtox46GYjC330kKvck8D
LsQBOcW/tRS9MyAMJvlUgrlDR+uEBT+y4ythinasPZ5NR/BpQU0zjL6IJqUJIDTEBCgPUeuMgnhx
AoEae4BqMA9hL6LNhxQPok+Rz0ocAdUckBOkvQh5EcI8gwmBvuurBTk8sriBLUlcY4pupJlyck6b
pR4hhTq2w3qa7uOn5k0mGymYl+TLoj5XXDyqsbRjCMzc4T9TTeG8rgdzFWwomUCL95b46mMpzBHf
hzruYhC6rqLYBo3/+qEo18gqffx90LD5N9O/qyZo3fTO1tPp5Z6K3fp9v/znEbgpZ2SjDrJGOA+V
rqA6IqYk0vJM70ryWjLTk1lhvMtDp/V8HmkgvC/L04Om2xk5J8AIlCFYpmEHgYBLnDuQ1vWJE5Lh
CjjXlWibwvM5TU2FgQyEEJvMLBK36GQgMMZSkAKL4kt+xxoiEhHe9GeahVC/yEZLXvNVAfvk2dgK
GuHBtODIK7JrKE/R8gzV4Esm8pRh1CY0yb8sGVG9i8weZ8JA6Q64cXNuoP8+wHWAtjA+QT6EvQ8F
05DNTH5AAWFrSsh21WJyDF90jAV4eoBZM4qP7o0rfu2QaP/c5ZszliEEwtXIOU9I1ixfcDLCYA73
Str5+FvXTP//Xnx/E65SBf3zeTfnl9i4BteLSmMue+oDpyzcy5e/1V/ldqzMuSWVE8z4aT5AjCCw
Esiz4atTzl8JiKeoHYvv2pdxDNZVMlfRw4uA4xyqdH7/0/7vK9WH5+uvJejmuGOVspYpw51hWJmZ
k26rfLSojpG2fNG2vhCUlZAKZmfY368QnRCHyxRWH3TGxc8cCsIue0Qanh+ZL1jYYQnDSqEIjKiH
xsRhYthlJEPJgTxN5dg2aT35IM143RmVc640UaIN2bTZKyGzIFVIMZImlOYBoGMCBpjfD6FV0dWj
tYoT5e/vLv/63XWJvdHQTEP/bvD82Gv6UOgzsUroV9Yj8as7BpqbfOb2lebL6/Vw9eonaUtEZDdN
uS6QI7OWzoLsGdM7j+evHeUf13HTNxXjS3oWlDTan2c9Nrq36gsvSfeIQy69o2T6vWP846NuFEBZ
LrdmrvJRwdGwyIuKNhBe0vG1HreL6yFB3oADiZ1zBGyeBEPqpmf5Lf+8/L9axf9cx3f18uPWN5Gm
YuvhOuiMXV57kmkpsNbVY7+N8WaD4caQnu+qo+rmS21653f/ddv98eE3pZHZBZJfJpxREnMqIQCa
nVZgqYAF+VNphxiTzW2IDGmAy6xwyCsPOs/xnjSvL1CqpCoZpJT9fUnasAD96zX8cUk3lUARVloa
C1xSBbb/cIrgr2vEJUItzPZAijAt85e1NU0WcO2eIvLnju0Tb6SAcRH/w7E9SAcFu+G+n5vP6jME
t2JIiVVe9L1cj+T37Kvdsp2z3JloEaBWf8cJED5m13Na1TQEOn19wi1NIqww/vvL/X5k1zVMG2j4
dVG9WX0DdNeBFQ4PHWTSL7z9L9e9/kpjw0b/CnazXf79gfKvndkfH3iz/OZFJ1SRkkd7at7Wmpxo
DmMKYZ5GrJfuqD0hoyMZwEV7xEHUPME0xIFeD+nwXmNNYGsnolNddjRbrMBDwHyWEEbeuSu/jfYl
8cdF3qy8TVAXYV2w+gCDMuoRIbhaPcmnOSzwEN0rfKn4tVLGDe0mFr9NtyLaU0tAt14Jk8NELc/+
w2isgFPZUJAYgOHhS5o71/l7r/jHdQ43+8erWjRiG4Qmv16/17+SZ+PinMkzQ0QS2QUtVs6o9BUa
5355rPy+Lv7z3Nysi7lQ6oEY8zMWEn4Y4SlEw3RaMFTJHpQaZcrSwCbW2FQiNWISY0yFQ43fTwXj
LSoO+bo6T6V+0WpegcA4n9fJIz0rM9zGwCP0tZTYJVYbBg0fUuieX2sSCyHFfjWw3r0mGAGlACdA
kDOl6nO9RTaj7iUP6U0QAA0D3zbqDeyBDhKfJnxMt8IYIU+Q2KEwqZt1cLU5RmQzEXrRealKA8WV
RBV1Kj+blS1uSFPtv+LniKkl1oYv7QWaFX0AXlaq6woWi3t9wGhFwCpHsJgelv6OG/GyH2jhxpBF
jfuQmroPl+kH6UBfHMPLaHJhkp3a/jo8z0m0tawV2ZU9KekG/phxYywv+toHGCCMOFhw1jWZJbcY
VHB2vvsVeRDvkTVCdh6eoZCv+uxVIg9amfz9dmr33s6bPUjzhaAzUx6oRLIL1SkbWydLlnGONGTp
DeWiE39x5gqOp1W46WYDtwqNVcIgZcyLIpL/CzUYFTv8u6Y91LJbozTLxmwl14sTinb6AHmRUwUT
WMB2c0QEnTamBJafGOGRJgxKq6wpM6ZquGMqKj9djwo9dMvNZfdcjU73umKSdecr37oAL0ZzDWSB
r6xue3PSRvRGR00HEzFfiyRjunIPSCqFxAeAdmYWIwtGP3IptffOHt78r4Fj7IiAJHSPrfqySj2f
pixJUJNuAf2smsDhQAYgfWW7ngyYi83CQXRl8RGBSKLvWDtCM6bbE7xdL1PLn5lwtQe+M9MnJO5j
eeiTIYgxzhgNeF7ZIcaXj2QWTgtGMKAqTGxnM14hP18ROVkcTowlUvs7XBGxWvQUgBgg1nxGhxgi
YbUp0rH6rTQr0ISTN4TGhIqGNL15FI6rr6JwT2BlYXFjDnhlbM/OFEyKFZlwSFww5rICikeTQ+TT
sGPpXiYdZMKJaZ4RI8javUGtTv9FbObw6ua0ynjBqDoTf1OWuOZgrJgH3yXbmFRhPSA+B9HFEDHy
FjNU4oRZTKtiJHP+mVezE9i0NXQqvrb5CDnzusWXT2V7nsmb3cJ4GZoeVKigOBr7jFxhCccA4f9p
z+ufc/QdSkQKFklz23h6HoJzYAUgryiWp25RSXNVZViBu3V8eWMOe63se2Ksb7HVv4uH/1snvwUY
P1boPOqSqA3ZSZR9cnnqiMb0vaR0Lvq8HJrMKxHUgIAf1qZaaNoRbS9sAUMTE01JMBeT6Vlxr8Uk
f7NgIktYl5cqtJG6ewxIxMtX12AZRAu52yQIiYGLkaajTiJAT/4YFeiDQUDBa/CEN7BAqiuMUf7k
3351Zs3Yi/5ePKRf21q6qVOtizpq15tCKVVCOeiykFr5i/GYzFGYjpowkgzQAySMlem9D/z1gI4Z
TdF0TRUt7XYTasxEkmQaUtI6OZzml10K1jYbCatgqb1Us3BHk4+khAf9MXlRPv7+tsZv51amHMhd
RVmXzO9y/scv2160RCv1Bjse4aOK05mrKHFzkkrqsRE4FeC8bB7CyCYtm//FnOjbizyrEIUR80SX
PBNmrR0RL29OA6Z+S6H0RPWgacekOrThSoIIPMu89qvmZcwcfm2Rd6h3HkgyQbWySgG0m9OSbgB9
MQ02GyGd5qQCX1Pu4m5liRPAuRVoSYjw9SwJXKqQk0I/eyDbNuUUqQRp150HLsA6VMIIbNOd+/Nb
JS/p2C1Fy1BM7VsZ8eP+dE2rqL5/Pe2VwjmDwkNEZY1ySvrzip35DAtwIMjZmY+5dSUesQc3JIHU
9JRGlwmi02hcuzn5rmdknwzftviLxMw1UX4xM9XYhUeKMsk6RqZXEZ35uK493X+P2h3SPKY9VurA
tgeIz20yB1pdAcPGehCER9UdIDHEESsMBqEgsOrsjEPoe8zb1NSLQxccJE2aK5GStRPrmEdGJvxY
ZcVWoMrTC+SK1d836zc1viRZPE0q92r4z38Xcn2o9MqpjhjNBBMpsAO4aPLsCkUO/LanvBndVMOa
RqAYOTqIYo7dnm0gWP+/rgKDqWhIvL63lsvWCuq8lqzTXvBqp3ovv7Dylgzm6wdrxdkEIhds0GyI
WcDk+Pj3h8u/VZSS9c+H3xwMVDptotnwMuc27ol+AWrli6Hh05We0JlsiJoccGrccBPPw/0JCcpM
774FlwWwwGhOcMgQvQpo8+/r+nVV+3ldN2eBtM17sb9wUyDQgFNf948S1Jf+RXwU7nU9vrUdt7sF
Z2udP0wd2crNaazDnlzk5vcPoFlUueKM3ZatzFWADzMEuC7KV4Y0HygutIXgoGFToGrTGSTXl1MS
s5lReGSIOO5fy4/uToPi18m/zCs9tM8kVTSGSurHG32Jjaw7NbzRJXxpCoSt4fheixV4wiR92cyV
TQW16t468lsnSGZSouqapsmqfPNqFLLky0rLp/aueIyJ2DtqEtJQc5vvcdaMU8efFRtrnn0kLoNH
zbEmwhfdsWU9Cc5O/lF9aI/IUTI6qBwLJECvkWMeBKh8JGuyAlrkdUjOK+/ZmBH9WJpQohB+i2tw
j1SW9iNn7uIFvCbtz8voo10TqW0hhrf5a/LUeEDz34e8SkiDd568X4EisqJolqhqomZ9H6V/3O+w
EiMjC2tWUD7qgKWNM3q+SMEnw0+HycnYs3JUTpwE1zF5I9Rjg1HaekSTatIwHDwHGUFJK/WdoaC1
pLl8ORB1x1QWzj5N6CORVC1M2WpqBSQ8yVinT07savadN8j4rTD4+UVufsL4XBl6LFd8EWSGCOEJ
zcBmltiUur26o8PXB/b1ycf1DHzsS/wK5tFm2A+ccsYUgH3sWfCwshE+xa5VYHYbmbD3tybO/LG5
7C3IfiORbe3ImjARt/GqnUYfOmlds5IKeBqvdEJ4YzTd43xqISqGR/MYPZmvwYsA96qd1FfSp97E
Zxny4czX0BOP4olJjjIOxtRj8mIB/xnpz+Yeu9OsW/JPkUG7NqcANtc63qRFO2/UUf8ogFB0cM0x
fqRTrAC1D+fRCnfHp7Vjw5IATdP1+GL4Qp8HgZkiToQXdHamNXIwcnI45GMI3+YotBG22lIiuobq
5nUYdU3aWXAo7fQznsBI5Ng1whWOrJvRifEdfkddC5Qu3xr9RJ4DuhFtopte1DnML7IZGupMgO5T
pibIiDWb5DrAAWAZRmo/iiZ3PXPfBrJ/rWVUgmwjsqoqt2IQMbLyS5Xz9GboEAn1Zkyo8qsRd/PU
7zUcG47IeMoO98jsW1TY0jhggDTSHImJlE94AE/ImKXtROAx0KdgwEFZmzuP5u9P5j8XebPghlGS
yVeRJ7N2MARE2Ers2kYZPHhXoKfd+bTfSkb5xy252eKEpDz34vBC9++wJYAO2JZDWFf19Zo/WHcY
TL/upz8/7GbfKqOoCawrX01/yadMAN7gdKuj4CUvxwnIXMZMWwYDogt5aIgoPW1Y9dx63ucjxLfW
h+4olO7TrBk12zu3YXjd//VkwK/QZUgcsn67rqVSqkphx22QE/uKrbAbv7Xz5Isg1LfeshkNw+x0
ozEAvHZd3ZM7fp+4/vXpQwtbly0FfMnNKUVpfFVq0pIiZ35aqV/UN6T4vlZ7Bo0V3aV4JU66sfF0
2bVkg+OQR1CrcvrfMXolpWyIiAeOHGKogSNPFIqNCXXBW20teRER+nNuJyyTqczKfMuW1mbIWp4F
bm7XTjehu/P3vfx9j/jxbYbd88ceETQXzahKvg09GGTFvFciWfeATilY38+f8RYfywmsLwNcWgi2
smsNnObytHGDDTnmD7jysOA47YSWAGMV9QMQBnNK1SZbag4MOF0zyUSRAKcVvN09hIM8PPF//Rg3
75/aXSQj1S+nfaqNyq/2ABDtBRUEAZXtXDogHLLbxJZmUC7I9Q3JLmZ3Rojp9kNgH5y8e3L1Xysw
Zai82HWBnag3DbBzmyhRfm5ZEF7ROJPNtPg4P5KW45ivMbIhOg0f5xUG8/jihnszHGHkGTyoKFvB
m1GNyYvs5EnLIc9q0s3jO0UyVfgvN+zH9d12q9qmMNSTwfVFC3pFWjENGFmWng54TkSW5bXdo4/U
hRUWmkkFZ3wGWJ1wBWb1ho1eUwa97q8GMdVK7R1jmFNQTfTXcbkrqmkhjZBRDUONXbaB5gXha6Xh
Hr2Ok3fkCPmc26/a5S7aCAqVV/CSPZdHXuCvK0Kdj+xDcgtOdB/YLppVwFK64t+WVGMkU4gSLYFX
2j7RoV0MmqdZ6BK0ylCbIDqcNBSy8jbAMZOvhOpNI8SXPU+e0fPh9CusSesqOcofGQMExKpw03v3
CyRroUz6i6sdO6Bppd1dJ9Z5QqJRK3mX65wcpKybmjh9FcYZ8zCZcgSORCQNNFJG9cZ6/vtt/HVq
qUi0A9CMmIyYh+3mx9uonoqglKphz2tdoxpaIGnBUuuVk8SHATiWN/l5diaHinjjCFLhWDPGFAPK
V/N4RsFBHFUzMft7a8QvKB3V4JoQZqoidfT3GOHHZSX11Rd9jcuilMLu6eXTpHYCNBgknFOJEERP
m+DUsNhuemurI48kJJGHQMQ44NEjbKBVyg463x42tjFLL4s8WWPBCNolNLgTAZ2IbaPzS/gUsf6g
RKYsBpmc2Cg9a7RtQ+amzeuT6vgWRkqwaD7rcIbt2SjHGa1dupDPbToNOcCZz1bOzjMEQmEPsY03
6qqKYWuzNXJEkw7qlzqeINOtyJR5OKGzqQmwQ3QbTTrDwd4I4eBKhcvl1jZoJDHYS3PrEWcYXzNP
DmX8fgFVSftSX51OXkDr/aFoj+d6rUXrLl8AQwlOnzJBhxrYFK+EoNts8+IxXJug6uGYNNtL4IVX
1zdoPb4VfIFEohwdmx/sXQR/XU5H6/ohX6dc7/A3X50Q/2nxkpoOrjFeIlUlZce7DBGbnO7rJQ3y
5iFFgBGPIVRh4WbeC8YhIErVLdE5ldgxnJM+zukjt+QZ0rLMpr3p+lR4pGahFI3t+pNhRQX3RObe
OwZ/4yHG8xvbQeedycMan18QA10e+Gl7LwBTJdFR1ttZE20qbcLMqO4mqbpPiBrrn+QaPQtuPw5D
bzlbovWZx096uS6Ij6Xvko6sF9Tnk2iLKC8EW8QuGcxafawIR2ikdXv03+pyQvQA5FRNmQEF6k0b
00eoUM22R0jboAxllzBzIj0yt7a8YstOIz4yDAA0jxjpVaLNzFSf7MZJPc/StRo9ZfVSxCg1xG8D
gTckN4IUR5BFNW8/+Vgomm34QQIRIPGUiak6NeUHDnAYgVOa0jxBayChlzX6Wv1xL2bLnkfHxICz
I1GODOD8hV4psxg6Gyw18GJp6GvQKJmCjID8Uk4XTxzJBZr7I7ySTTbN25l4xQppw/5EBIW9kGGt
VDyoOZLCUVsdwRdvw1m2FGBuzLAo5y+QTft2FDMOIb2JI/xXIXK2rD6Veg3u1MecA1AeUbcEXmds
cA7REDhjPZ8x8pIUjgW2VANRhQPAz/VmTenl8qcB0R3o4hRRFc3lziDKdS6Wm7Qbn6mmBiwZbNvh
lzJOMINm3Ckc1Bjx+/4JEibeoyKa18S42AXgGdaoN0LWrkP0EpIvhEKgMvmqAQ8CUNVsrH3gvAhO
z5I8j2I7LfeIJCPeSFfqZ4HEjJPVegAIg9t8phtPGW2VLyDqGGOX9VxetOxXr9EQFVxvBozHGyeQ
nPXBsyKH+6kSq5LlqPFXKNFwGHGHVA/sa6lNGPmm0o4HTSZ2Yxi/ayThziR41sZj4hECJyADW5rA
qjsS+lit8i17cdR6pfhOnIGZY++chgkJANqk1tY8HJ02MXEGRIzvPOPe0eLf/Sy2ANFSRSw8lqnc
yijiXMpj0ZLDvdxC0kbBZq2JTbyYdlO6bIxjeerDsibvKHU47iCs1WXisK+Z+/ee9MuEX1MMRZEg
FSmGZYg3FaJsxH7Zdpq6K4180V+ypVrKdhOXM/nE9IVq+5qo3iUgX1lJ3UtUeDqG37+vQf/3MQsB
nEYLwNJV+lr6TedIlbK2CFLdpzWNANJfKMJW9zcxWVuXsXZ1m/xBGCzWOR5c9cWX90L1WeXKl4VA
vz97MsIL4dxiKepHva+S9AjGjOimDm4qtsmQpaYroSpCI+v9VVkSNIp8SR5etBricG7L+uzsgxzZ
1tE+j7VdoY9JfMzaSRa/heeHKH3W0WHGRFTUz371dSU1GfaoTViPbtmCMNHkxxrwlr7QT/fOQr9U
wJom6pahqjryC1O5OabpidzFptCbu8JNpvk03amONUqddCt/Qnlj5QZf5cYU4tvzBVMRSS0ex7hO
tXvPcmPin1Bjv2Fkc2gRNq8S8Qj4b0ecUP6HtPPabZwJtvUTEWAOt4zK0Qr2jWDZMklJpBhEUuTT
74/+N3BmNIMxzjmQ5SwxdFd1ddWqtYja7DNtft5jkHmHV90Nh8DddxdYKKa6aw7THUCwBSGcm62L
zIWXppleLFQObHGj1U4xNAbpInUjP9qRBBsKX+rEGEVja6vv2CKSXTjPwIFRzdURrAC/OqEUuGGz
cFfdcG30DNWoafaEPwBXS0oRBMTiAGUBiDQ8dAemBKorSJWbMc1Uvd4JQHFYqXDfoFAteJCjwc3y
Ky3oO9B/SLf/Bd9BOk1SNNkCfk2y9ckmLkYYallRSqtU8E0xUMwgPczhfLPilYLTtgYQecRjglcT
PmnTSxAUhwdaDYzyFMOfUNa0kadIrfpltzvLw4sM65qfpitV3KjyXBB+sJ8/XQnpYJnNgKYaMN2p
T+aTEfBLMb2Cq1Yc6sqyESgUWk7eAbH3hHzTmdt/2+tfj4fHUDBYlQTkU57iei7jg6mZ4uqWnWEz
GN7C2C573vGVEA1bKEKE4b8PKPWz/Pd9IFf4yxGfrCCW4scj6rhCzRgK93ScyexdsOlDY6DWSMNW
cCDqgulJWFH1OVsNSa+KjWk+U88/VEH+dvEGd1sUcd2S8l0P+CVYPkRxUUAMLK7keKepn3o4bEU6
uw5D0eqJ6UJ6dn+4+H74ni/eMGVD0mWVe/C9x//liFclk1P5GkP7Xe8ysroKxbhEagfC/LCFTCoc
MNiwuchQ992zz4dIlYxae7NvDq8/nMmfCSqqdZSgWCd0kYF/StRaiVkol8Yk2SEGhfb5iI8K+f3D
Obg/jkYvrgTD0r1FGnb97wOrf+YBDIlrNzWZ0pPyB2dJFN8ekqAU9UrCg4WeBfoEoJXgk9itffqt
PqCSI1kFpaQtiXZ+ugUC0VJNyX52I1EnD2LJv4G9oYKnulR9jRKSeTQkcyqsHRikgyvJNNVAwyUE
2dkrkNNCs2F6rYdJ5iXpIE0nqbyL7j8Y7l+KR0ZfI9YgMlXhMf3OjP8ytLKQpVV+s6pVcoDzS2Rv
CuVNvNAjkPCm4B8EUBBOE738+3b+9bAQtfawA4kdn/jkMCTxokV6WEMTy44+gn4ojQNJBkC/iNq3
CwANBtKofzDiv2DC8KWWRbEM1lZJsZ52v0UkaJoOaveFOGNojXUkItu3cnmD1JvYGpmkYe6yGTsi
jDqwZhFrSOp0q16NqZ0gMHMGLGn1SuD3pXwkBkY+AGr/9E1BuA2Y0dnhs57+NEJ/Gp+hm5IMyBiG
N0P7LvP/MkKqdac3JLbKF2VvrEtEjsppONJf6XwPJ/Jr49PSMDVXFnQ1/x6jb2Tl71b/+4H7TM8v
BzaFSgij4lC+3Dw6KtzLSEEOnErfgKTo4DAovLN9RXKPvjD37CZeHghAdGBVdvMJDWnDNpADZOIW
j1GCRJ86hvFrfZi2S3HWDtTxwfn32f6F0IezhWbV0kQWIv0ZJypHhmDy1/IlQs6SsIvSbK9J0i7R
7LgmTvRJU8xhCiov8xEctkBIVgPhVUfVQUA/BRYtSufv7Xv6Sptd/m5uyDFLQ0jOdvVOHbaLPhgp
P9QXfXKZiGv1JTkh8+QkQzAtmWcOeojQCwkctIaR+HxBVBCJ3gwd4MJFPJh8LJj8HFDy7ceSZx8J
/DFKSq9jALO5YZhPlpRVhRXF2qN8EZf3fRvEs2wirNMh9U/qZAeHFSpoRq0NYQJwDoSJnGpkvuXb
Pn8mjhQ/CZTZwb8QIUEEhhLkGcggzAsO7eCQUFKjC99oj5+r8/v4MoZXd99sqX6Qn+2W0rKbpbsD
4sIwDLrXVTu8T2/DAwChaftufqWvzRRvSFVLRSCtL3Fqu26oHGnApxj6YswVJsVlne8Af7JDlVfp
pJx1L+bNMWZS7cov8lpZlpNycnlJV+YAQrHxdWmOD7t0k27gH1R3j2k2LTaRd1lHI22hLcJ5ejrM
HyOYZFdXtMNMp9cAQ0dmIgf055I0Psq+5KkTedAc75v7ppjma9mldeS+CdflQPphhwUg4S+DQ5rW
kmWYEjT4TX43ITIizVUX6vJFnZ4phV+daEETLXWlLWrv9gYyI4eCIcqCig0ExwVGgohPAcjLcPOx
7t28dmkgmXcAy69OpTnVdrIpFAQK5MAPm2iiBpEzlYOaEvzNaxyAFy5E6zZdqb7q5aM7cTAqBzAe
481RwoGJSJfHdASzx4cV2dVE23xl/bwg9kj+ANL+rwew1drtru6NJEBnr1qygLwxWSS4PL8Bktds
AGliS9aLXfG9Z8fiR8vyk6VCHiODG9izlEEh2lXD5MEzgD46dsj5jdkZ5WyMKA8DONYRbIBvpa9e
QDtbOdr+hvYRConosHI/MgdQZp3YN+RA3WaRXV0o52ikhAMb46pBcKLQC/Lo3fw4SD3rBfAPAJrn
6yiHrACu/mX1YX70opEgnIDsmk6LRk+vPAZD7UaWyCh7gM365rDag4ANclxyFiGc9oLNitceM/C0
1BSO3yov7A9Acve8QwihnGpUfkWojG0q2xBeEBDSAIWwGK/Ytcf4eCcm3fFTQpUWsm66xs90tMGc
5fAOOswLp+JNJeHBqtfT4tsCBdWV8JJu5PH1FM7LXbl7QKe/y3nZ+Qc/KZl/mZPs5QjSidYtTVee
YudHoTZNJ9fVy8Xe799y+20ukccEmexJ9hExbDu35zcHbVtoky4BlTjBIzfv4kLpfDqdFovFx2J3
tXdkYLw7kI7KXdQ2EyqAWx7SDcEh+2IHfATDHUK0/NA/aROxVx+L3OXVtR3QPzsj9zU4LV5f3yP7
6+BsTe/z8yv24Zlafn4q9ie984NPpKSC5Vev64ryYsC0sz+Xnwfv8ytzZrPZ13K53Sf2drz+QqfN
Hu9vXNJX/1+R/anZy+XnEsI1G01e+yjYx5u93SJ5ud2/7ff7LWqOdsMKBm37/z4OzhdHrezPH5am
7+3Pk482VDqF2EDLwAC/cSu/rqRXQVJj7Vy9sAWGgQF010q9jQW35UxRD+vlMzmF0P385OC9nJUG
KWkLucnjI51cJxpXANMCht1fi4H6lMYTZkQXMVWvdnEojjoSkShNUD3s1an6Kz4E/X9D2On3X7ni
1uGjdvuf+4eGIqL0UXl6YAb9e08Ri3MOATOCLKL9NqXvdyLYc+Qb7PnL/Mjn+UvqvswjZ87N1Pz5
m4CI+pCrKSHZdvQATIANhs5l7fNUZ/rGOx2Prv/mTqf+y9zv55o/nU7l7dsc5Wx7njDhXmhbnM6P
HMvtqAEfI4fOTzv/nkNMnDFhtEd9cPqwT5H/sKm22ZGP5q6/uvE/LxCS2bH9wgcOyqUF6Rjbc93h
M7xgfv85848SB2PtXadreM8cWJmcakpVges6clX/O+Utm5M6kqwGg4K6Z8dnFGEwA3YXC1pgB/00
JnPLNI4D1LDtxWq10t2PU7BL7UUcLBaz1J5McGGBbj+cHYJZF4/cOsQNPfjxvVnCwtJ612aIVDet
xZndea+8Yrf4mEwmnYN85G6x+/i4YHf9gcj2QOYWcvG0F3AS/an03wtesSt2UCUHcXDiXJzYWeyw
RVIgBJ8ThAZW/dmR0hjCIcKjt8jaPsH4sOLN8bCcHUwek8YHI+ZIziZDXTHyRATmZBvleRteloHq
v8PSavfPzoGD//tR+nfe2fDAZ3CsLsBNd8v/3hDAqL0rvgC08ArkP1/LycNDAl6iUv7aa9jxaVRn
QBicMg8A6dsj2h2cu7OhP9jvj9sfH+UQ5+ISdfM9mlfIgEYY8tl+33xLONjvr9zj19mMF40kbzZ7
VUaz13fFmb1zsM472O+4kt764amyUfdzv77Wkd1/9BbejEO04NqxABkPVQbFEdz+l19XWN9QKkNF
92v5VQ2AE/RP+1OffX59NlgpmRaUAkO/GXxWY5UcNpYaoumHpY6326Q3LWgDeHzrwsFeC391au9v
Xl+XTuzPcTm2hqZ3DQ488U6kke3Y/RJRxmztteD2fuBrjVIpnq8aLJdf66/GXn72l0H+89tHEcLi
l/pgAfoxYrk+cDg7pkPKw9c9XNnnJxKbwLRviDbaKqBUxuUn+PR/iNhnP6Yj7kHtUNUN1XoKZ9Q0
S41zotxfpr374QoTe/w2/s/h7Mdbxd6P8cb8kvvy2eCX+T6xp5WHk95v9/394h/wD86090hu4e7d
fe+0p/tp3q87b70P4T7u+fvNftv3Hh1iVxfng50ej6n79sb/gNH13o74k/nb2x4krT2c4wpe4GNz
cASsZ/N5Zw9Xw2HivJxWq5fV8OZgtqtv0wiGCzswnA9s9nQ6BUNcyzBgSgdB8LBXq5NAdpLcvb0K
Aswr4DXDk3060drhnBb6cLVInBOvhw3C+7Ac3V2censdWs5qEZwWq4vzAd/2qn+Xh73oF9Fedf1l
GHJCbJvc04ll8OKsVhw4CBY8+OAtTxz91C+duLUbvocvq/+WzpvD71fff3sJPfaa/C1xON1J4E1m
k9feOgOcyGxiT+zame0mvQW+vn6bIqBAzNhz+uVyhoXMRp4z2mw263U/j76+WELJhbL8Dj41t7Kp
s3wemIa2sfieechcAlvDOtb9xNtAamdvZpjeZrSJ7MHo+0tkj0azAhvejLwRVultRv27p8HXxR1h
fct+Pn9iXLwCV2N/LQ/O53IbBculs/5aL7+WLHuG+8VRG/v7X8H2wMrqAbC2B8vPK7KWyy1nNu5/
sd1iHHzP2r5kdd/uoWB3UNfsF3YIUlF66VfR/gdneXaW23+v5X8yPPXSNhaRkyJBlS0+b7eka5fn
lnS+r8JCQU7yEX50ytXLjXrSQeRZyNXQ6syFklFAtWp+n3l5kTu3+jCQlOqHVkVq43/uLwxDBneq
A3elgvMUyzVtFUXRLb6/FP4eVtohXUnBdagHFP+G9eQxkSbhWJpA8Ot1L4YvuciRz2SP2HKgOiSx
sa3++WbZGFUfV5Reb9Z2gT4pxTl+8W2G33/e9xFD/x9ikH/bc2/afSSyRW8ADEcftqgBpJt8Jwzk
6Za/5F7uje++MN7efXhePdxB1Y8VoEgnJz02O7xvH3NI1nGSAMoJyEwGvnep0/1bH9cgnc1mSXJJ
Kg4hxuJBmP79ub8CFuzjkQAF2KD39nAR4fb7QIZEG+cNw67LpfS/QMPPK7ei89aHILJDyKv4lHm8
3uXEgz5k4SfeLXf6OFhY3cf3cTHOELtCoyScZuNsQPMYK23uGqydQLvXqls7RLIfpxMcJyzMqxcJ
u1xcv+209we96QaThzOhn6hfnD92k1fT9kR/Npn00TP8UT0HGgsm+59hDNyp8EoXkmubd/34YL2m
k3oAjMc56e7JfOl9EvyADoSSfEao6pQEOJ7TwvLIROB0SLy7C8s50dZHEEKJxYGsw1HnuSvyLGhT
6g+BJIxvBKJ/G8J8CIDV7bUyM9bj7Hs5hiDOUzZ0VOnjR3BnfYbhw9F4ikDY2XcJgYDcmRB0XoJy
cet2rO/gyUYgnubUa78DC1BoxDdsoXgJnAOL/r379fu/VR6JBv/8dkG/aIAQyjpDMZoVlqWPRsID
et1ntGn7h/RaoiFpfJYH2CNsfUYpFWXZCBVmwf/BpL9b9Z+XNYP+HFXBqkXFfFrWGtGooq7Sy5cc
XB30/emsJJ9xdeR2Wo3KUUnAMJHWajxUl/Q9XKhlLfXLaK/QCgJNz55P92HUEHAWr/J7HPo6XZQk
kex2JjoWE444mbCyD2ej9WHY9dLz824MJGHcYaoILWAbgTDL724EwKaYmBTVPkgsVaqrv8LGJOLi
jjDG+2DBiV4yAcQGnVIrlvqKVPLh6uRDcErwzhwGmmaLinPdypbdSq6ABjJy9/1P6txYqvN2XzXj
8kp7tyPP+840zYcbhQiMrSoI8ZhgpB8OY6gNFR63QZ+EgMpsLq0z1nthIL4hhrtX1oeNssjcrPb0
VSvPc+jjIOtcRKoLZ9yPrTqS0Q/B70PEhhWiG4piEphIva8LfPyi16lfiq6oyXKBxX7QcWGOaPTL
ZwocqcoYTE9FJmsUgYVOUGRwrbudYPLaTCXpVQTFN/Tkdl0kG2VH+fC6joQXdZMelhBXv+e4mBPE
9byiZ7GB3iz3Stp0q2YQwn/fIGfn4AfSQfsaEePWI/At0IDD5eWWkwNF3tqW4McexB+5306aSf5p
jZr59S33MnerA2S2XuDQJ8fTr0pXh7jo6/MLKuMheEfyPICRvD4AJdgj30ZKCChmv3IWDgX3QcJX
6N4Ize8OKGNskbLmSB/IO4TCdjAUj2RaCeZkE5I5os/3t6Kd6n7DYr0+Dyiff3eFfn+9JuNzt+xy
1iz7cicibRDS7Z+pE436OJPtZ68qTljp6Z7g332Gm1a1gYAH1zdh6ZiUF8OTAGPmj2RG4p9JCcZX
BwSmIiBHmlb9fXzLS1dE5qEsWciEAUJktJJNCrcaNc7dTYfFMB7ch/fhdZHPcpKDNtj7+/AwQoHF
p906aIIqkAa0V3jMaF+y+z0erBt+tcmD5pQSDKZ+v58DvUlYdSLaYv/2AVOvfX3vvaFFc+ZQ9i38
WueJ9P0yh3n07o/Ku38eKNtsVb10XslTdum5BlYL7but+8RD/ejg1lzGKpDRC45GzaDkcRv86Kr+
KP0x9/vGp753UTMM8amAkbZNpma13EFR5NSlMippJhSzWSyycRJWSTvSDSWoQ8rhj20C2kBKl0L9
YejQ8UKv3xgDtXucoO/7twf9IwrhrIDQ6xCFyQQh5tPgmVqRdufm3K7UanXXKYY1HyYYhhjay+OP
paO/3QJ6bHDWpmXgE56cddmJ1qMThMeqOKDJANtPdTN9VZmJauNUmTRV5KkpHv99gX+UYPoLpOkN
UUHJ7Lkjf5+dQnU2jfJuPFZhtToQSUQfUepJ5ebQrf7/DvR0cUUVPZr0xsUdmnlhwk61Le7gjBSn
PvwQyMp/VFK5JqNPSVPO7Ulsniqp1zyvGkPuHquS9DnSSGnVTvRuY6aH06MYXw6o4z1ySsoRWkiI
E7dkkEEZGKi0ZjqcoErAFIuEyzjvyrUWC0Ee/3QzpJ9OsZ8Kvzh9SX9Ej/Iq/nc3Hmeq+vRbv1Gi
dkIRuKE0bYwT2V7Ysf89Cn+bz7/cmj8kVSu50dWz/FhxQIAmiGjY7WNfCtOL+n4gCvr30eTePH5b
234fCfNpdhVGrbZXvUGB5n5sYV1VHl9tKqM3YluUXZrT+UpbLACDmA6va0rQ1nWuAP9Ra74ZzYtZ
La4MzPkRD89SGJwb024gOrjBtF00/w+G/uuNeZqeWVEZeUOv20qGW5O+MlHwNFOwc+jrySIl4g/7
G7l/vz/uDFU9Uesr0+azYzlLsX6XpdtjpRzeNfiGhb4Ym6XwSxXpqb4CQ5LWcELK3YnJKHRjGbqC
ixnBZz9aHqh7zMTbMIPm4uPfI/Y3F2T2VoM3lVTreX6k2bnJjeT6WNXCtBDeH9om1UcXZatzirCj
adZPtvrH6qjorIlIjOJ8iI3kJ7d/uYBai6yI+1Cep3Wc2rUKnQeVtqaAhBPav/aK4jzrGWCmDDV2
FZBTCCPDeX8DudTHNsLmbJiIk+YwIcKnYAhORSFC2sT5BaSaMYwN44dCw5+Y7l4XlWZhQ1MQjTOe
yVyjNqnLS1Q3q605NdhnWa2P1p1+myGkg9D6jY6fHeqwWjaogGQuI1SnKKOSY0yC6/GG7sC6Bs6z
lCfhoiNDMZD358EX+PrBxa8oupK8q5fmnqVXdqJlBx6LerT5AYE1IQ4JFHAYML4QQsDwSw8aBZwf
Sq9/s9vfLvDJPYVGcjMjvWxWh2qCyISmB5dRfmMRsjvRDtKdMr2Q6ttPQJO7+sFFC1m4IRBXT2M/
B3Gd7/49K//sp/r9hj+jGxpLvZj1nRsu7RXqcpXTwfYBUt6mO6Jjo98NimbBdgPKRfKEMSi4l2y2
o6x3ZDfr1XD8FsGZjQ/59mxorn44uz9p7b5PD4uRFJZu6Zv89xdv/jAbK+llf1bSPAP4R28oPdrT
m46mSLOx4CqaUT9UnfjdDLKXmwFboepVW/OtfS/m+YbaYTIwVEfc0Gr60WQ+zDzNbXVWQQSPG0J1
dPzGoUfQLhK735BYoaceNC1B9wX12eH9GIZOiqRFaDcnJUbp3b0skbiITY+WozEp+vXDrZaXt7s2
T1ooUexoTuCfTBAGchGVa3oGefZiUGjSoEJT4DGq6XlV6Lu9LuVHgHCWRYbEO5wpf4uqK76efcsH
T9+/C92Zxm1UH9WFcsyOd/KZ1LP2SbCoUeN11AlCPYlLKZrGcoRtA1DjDyApyXSTDOlzyL0U/24T
6CtIypi2UnuZ7KdeC5lcs4bptIdqw2huC/NwXcBFI9Gl4QDGr0CdOvVMcB9zYYg6jPsp4TLI4q1g
84BVIBAWMazvdLGdhKG8sl6rUZy5Jca1BJy0FMbhmr3/UHIAJkNiym5ccMGqXxFvcM3xlwD3yYAX
nK/jGGLPtggezUClOEMmviEaDn2DnGH9RnhmozTlZs7NJG5eWAFiySNQ7REtVdpca4MMhdEFOsa6
c6VVALkwh28BrqPDJvxQjNP+4kux2v8zDZ+sthCV7JrEWG3e9oXXR+oUoEVI4W0rQNBwO1J6ET0K
2+laOupOHjrF6w3k+OjwcoAha3wbLhBlM6nXLA6v93RwN3wZHjWyMy+07FAfDucGvomLHar2KR3k
QINRSqvtZn0e4bq5ax1NZM02RNrj+JOR9SvB04r569U9w7k0IUX2vC2aFQStELDOSqTEe2kNrCN2
c5rF6L+OiZsrO3+jr6PqArGz8cYdopkzpIMelJbyE3DmjDxIjiqFG48Og9uUpOG89s8vEDMfrZ26
TbBPGD4DbJjq/QQ0wA1eIWsnbsOZGZz3DzwIrdJkSMkgrep959cvEWUTDMIXH8zVCFTReVM5MvoW
FXRMoELyZU0BsXPqy6p6O8TOLU08qMlrPUhODaxhbVBNZV67AUrSJX1LSzcuBuSyMlu4DuhA1oCu
Q+ijuc3R2GJGJwiPkPohZ+dlqW7XWzBc2khP6N0Z3FeHHXpFRHbHGT3qwPcdVplilr8+PGUKkKHX
JLGRox2D3Idn3b8HNHE8Aiuod7vdeYZe4zyeI2liZ5DWLu72efZ4r1cV5gE+g4TbaYNaAr8gl0am
7/O+vM3Tjbnck77uYQtMC9M3SKxNEspLS92Dz6PshYfPK+z54QkLWtIglPawBSp2uYVJ0e9INRah
OQT5ygDtuHSmkz3ySxIHoRP2xhWBwslO9NdB/u43wKt9NC1xtlSiIAwY1+IPi6D0Z+s8bh3kPBwz
kGACkHzaRyj5RZXMa9KsROe6oJ7cgxYRsnbryGMXXxCeL8OUVCuF6smjAJ4SrWl+WMFrgtU4nf8g
Z6u46Ey4Iti2KywFkIb7qeKaJGA90XSlmLZsej2scUaDZWvsIIkCW6ncwSVuHuuc0qgWTurcq9eZ
HujFprpuxQzlGQDRF6dY58Wmzr610vLzOB6dobb3WiiDZ2XoRem4HlzHdTkx56I1tcwZlM8xrmwQ
vlw+IXsS920VvEZYjJa60jt4kpQYL+HbbKtsE5/aJsMWv6CD894D0GXRBfBJgANBiDmuRB9WKpNu
0V4V8GJDXCwe72/4937wNjKoJ3/DDKO36FgdObse91M6oT4FUlhv0ktQIv8Wj8tsdDs3cEjB3TOn
cyh1JDp2Qkjjhrq8yajYT+ieaYBBQW5nnzdm/fU4B9QoWbUap9yRRu3cwz4h1arY/3Y5yt88jqRZ
BgAHCYDid5T0y7KequcMZDR67hGAEgvkkBOvANGdZFyO8Uan2zWZFuQRCUdbZBTsHq5rt4SwHZa4
LBAs01zx8dnqI2NCzcGzECr59ylKf56iQWMhbdzA5Hrdh6cqyUMvaIG76tUqFIfso7RqVsrrM8ii
s+5fL1sq0sl5/8Mx/9xDckwEDvtwHXKMb0jIL7fFuhrtodEUcLVxPr+qZVBZ9BjQxN98XhDvjKOC
KBbQabOtDpXfQcjA3NIy9KHycW1a9DINy0b9ISaX/lz8DGToydBgqSp5jKetZgNuEvHh9A47pSs/
rKHIhqnSUXIXfFIbQo7+abqX2WfeEVJWUnLKFrSuzdVro+BHHPvTyZgUz2hsMDXNAo2kU1R+2t4/
2syKz9fzpExHmUxobByLnBog6YZ/D8bTfu37QCaJfUhhaJsGxP77gfJbIiRCbMQT8TxIVU+HiCZ7
v0KeKA/qYluQd/338Z7SRd/HszTaZSzR0LjEpxCjq5o0t5owniiPHdeWluNbh5T8yPwpQ/K3C/vl
QOrTvpA5neSXkgOJj7kRznLmTWohgz26I/Z3cWoi4X9f2TeXzS/xRX9phijp3ER6gZDo6C/9l2kd
maFiHHQtntDYLTduXpxi6BFr40SqSqFNM2q3crzUFRmRC1SWioufIS8Tw7NWqHv8JmMOgE9wwZ37
Fj3fVowSdRVcCK36cdBpWK+XQjX492n/5T4ZInkuSf6u2j7vjNTYMstSL+NJA/Nc3e50hCr11wSe
ukJZxmWgKfUP5BZP7QLf90lm5EUdg+t7p36/T62QieZNVaLJpZEdC0UuduBJ+cPi+xcDMmCWw3RE
rBkZsd8P0lgy3H1hFk2KYk+mN7zPLXK++v9l9vP7WhQdsgHIMIDqq0/m06bK/UphO5pIDPv5vTx/
FSZN9Jbmacnx3wP17Kq/j0V211QU2JSoaT8dK5cuF+2i6efJVZydy0DQR1fDLgiEmDMVaUl4perz
D7fxmdvsv4MqWj9FqD1Iz9xm5S26Fa2onfsLFIqpZZE4b7UP9VyPdASqwwMCpBqQkESiw6h1tMvF
v1Ozi6uZpr2Gxa4qVTc61z+yBz7lP/87L9LqbJhRiiPp//v4nh+GmhUN53UtBjcFCk2an3s14s25
dDQ67+7Alo1p9NMgAB3njZ+tHF68fuGSRQWqr98PnMd6IXZnmEbzA4Fb1qBUHSF10awPMQREkApL
9/AkavW4Vwht3s+SgA41lVFSMTp8BmkOA3ZVDCgV2PcDGSvh/Wbu2kYYN2mLKDICMOexnk3phqRS
TSLoYn2qjx31aONyukI5RCmWiF6OgvTW+qEI6TRFK5KxB6D21IkV5LCFB8BiiFrJarXQ4kU9X2Qh
uir/XN43ktWNrtnZD1VzeTtH6BnOlRa60HKPD7aIxIxe9j6ew/s0kW76oqsvQ60Jp2p4m2bGYc4d
cLq+iDg9YMLFlB2elQzvNZwMEAaHVrd43MRdGh4WoQYz9KMc1LR/XiDhy8u51a1MdZkR8VPiNV9U
QXi9ZG+CEhRhOH8Q59Of8n7FUqsHUfwFGfgC9lVaEKwHsKoOiTkiO8XIHOVW+kX9JQuDh255Iiy8
sZoO5dgEsEv4x3QMa/gs7jShhewrQ1+tBEet2UXLetAgMZ915MashXEBc3yDER38d3ODZqsX9T1p
HVWvudyLWDV7tV4fhE1hJuzFzGjcv0JIH17CMbLutkssXyBqiYoMvfS9GsqLMyS6CSQRH5J0gJXr
XdAk3/YTXDpy8k6dr0sUALTlrfLy+0tCb82tksZZ243pwQEaQSm3FwNRCA0/yOCWIYSyh1lzOThd
N+InLw/p1Kip/Ce3dR8V3DQLQZ8WLSzhjrQuJBuArvtfHMI38ApXGJwvOnCEbhXdyq2b3LtXuXxM
rm0GqL64MLL3qYEw1sH6qXf47+7jF2t5Wu4b6xyXBz07Txiky4HtL4JUrYHwE6cjB8Okhpag2OXs
NS8F+zdhlMFdwNrDUKjVD42j0t+Wur5MRaoYlB5dcr+bLuWbqJTU83liaKsm0bx7E0TG9JpA1ifE
XnMmR3W1k/tAPba2ZU4iNtKiPjTaURQ/Vre4sX9Kk35zdzw7E10n2IQDlQXkuWYpaLdaFm9EX/Qu
tN0DRpG5Bp1KddgSqxAVVAqJCmF6n8Eb+fP9+IsrMzWF8pYkslBSR3i6H93jfojDKJpAw0+l9HCB
Z2hRJhTnE8hoR10EgNiAdo8azw9L2V9CALPn6LEgkILU2XredZSqVJ3vbTiJr7twdK9mRTznouv2
69KO7qKD6lWdhyjruqjSm9dl/fhhD/K0BemXj99O4HkqVLJ+rm5dOJHqQL9UDhueA/CtdMldbqMf
mlJl5c81g6P1hQq6CkyaRH+/0bpmXjtLQuhcM1Gfnj0s6k/UFvrtFchVKx5cbqtLpb2JSHHcpTcc
etqSJINXWi2T3TWwSuR9NPKF+iIkVRveEcC7u/8ek7/dke9SNXRvxBjPGwEhjYU8j5twwlqS0K+X
ygiNo/IlBwZlM0NIfygk/hmgmaqq9Tw7Fq3civI0AuJDztMuQqXlpo2L+1KUKWkcf1yv/7wqU+0j
FwsRKPKaz6t1fa9kRbhowpgwAYdTEUfHiJ6YgfKYUoH/9y2EluePgaazWtUtncEm72M9bQHovQYi
KRXRpAsbV73An5SIXn07+0o5PT8A24epW6rtIIdkXmyLNYLSt+6tTCBSAmdhimD41YttChniqM36
VkEo8iFBiJE3mn+DJjflGsw8HbzlvZIHi941v+/vDa2152SKV6sUA27Vi2/pxAShMpI0zb1EJLoT
dWLFFLhSaZIQiZQXOhNkmAiiaBESHoTQWsCr5qgVPUr3DrUcKpcyXSxW52oW6cY4hdC2QdXs6lwQ
GqTmPyjJ297KuUZhrVAopPAyg0W+FlU/zsli3ywvR4AtyQgH1QQDo/e3ohcwy86Dh5pNE+BYTY70
kUUXXBhOwkfhlMV1fzOiQYcYX9kovmYcBsg3IPlcBt3uWlJ+kT8j9t1XUbBZMe0KAFofh2aPz1pC
bO2SLLWLPJAbzSnV0Om0y6itzxPFALYpoUJLXRRuoBDNAB1cyK0pHCU3h5dzYdON6yQZwHSajnBC
QjxM7hJUoRCQSyWXpTOY+UiNRpxarBTj3nQLOJ5RqKsR9bwapq8oN6fWm0B4VK9VARqxhQCGTf5R
YT2uSH+XD8vrLjBXwCWi7XLBGOfQLBRwa1UaoqgHcD3kPRqFlu02cc02pkVCGqRlRtN44ZmNvDLb
kUSNtzdOWRwXcq+GjGxtSZNLlLlmTvIwGTehxuYREsxkfohXFumviJxawpxQxftwlsqma5yBzt3e
DtV9GprZ7GxS6Ei69d1Ans84ac0FbNzWKmY1au9nNZlXEDSH6mNsGimECiyYjLhGfVTtqpmuIHUv
yK4aDpRuVSrFNMl017rRNadWfiTmWzEkrcn0alJ92KWNK1pC0PsYqSndQ14QeSQ3uL90MkDQxQvG
QtBQtBIKWzycXYVTgiS+vULLF0V+i5o9yYVhWUG8Quz3P4Sd13LbyLaGnwhVyOGWJABmUhQtybpB
SbIMoJFzePrzwefGI++y99TMeHssiQAa3Wv96w9P+FNyNvuM9zal/W4qKO+chxnwRkL2tix2QiY7
fS/w4hYR57tJ8gPPeM7kWxxncE0H2ZdTeIq5/dJahNFIil8EyB9UZy/Sx6Ro1oIUr3Sc70EiI4lr
z7wJungyl4IBv5IOg4U+uk99ynsh+TXvlpb9EM1MrF/2GMeBNwzFc1/g2Je/DJR/ejr5Mt323MyX
0BrXzmQgDU2fZ2YHPc+GSjVRX+2wXc9N7teDPwF50sROjEWCCQYinGIC4pKnWXnOoDA1ylsg2n02
4+NTvHYszNnW3LHvXb0l2ZgCWOTprjvZMVwAbdvHpdsKchyH5a4QNVKR0Fnz+tblKgsrWGylT+D8
mhN6teua4DwFP3oUhu2kYx9lt+Q9Ew4rPizcaCzDF0V37MDz7V7fFkpyTjTSuCkbxolAA5FsRYf1
Jwmieei4pv4wYPAqCLCl3MP/2+F813X9RR3G67I5t4a6VscUVyvUsjCQ2UKbailDxD7B5isZsTQ0
dnGGwjGMsRgdK7G1bpQT4PgYetj2BymHh1EutqKxDjQTvqTG/nTOWO9Nu7gNWVtDZyhQSuRXaHi4
KcXj3DW4uiZ7yx78kmC+sZaJOG+36aSc5ql5tIzskFvQRU10jX2Fb1RPVvJIqNpTnWFszKntyO/q
JK8Him6HyOJaIvkgUDD4IhPeSu5JeQsqQuPX06hg/xHTzkX1c6DoNMuIIwUwL/EVSZxfYFohuNd2
YjK9XsV7LZU+ulQFJsK5ucz2BfJh1QaV38wBg5Gq2EyF5iud+RDLNAh1cO15D9uiv5aQae0fQmGO
OjoQbkXPKKTfL29tp50UyXzsiJxwlGrdytaPTmlCvAix82EnakXFu5seMjx76on5ZPNdJzJWwmV1
hnXL+y5X23Js9mFM+EePeNRqLpau+LHNEEG7GDEZtaIG4E+Ptr5JNV7lFKGqPmzbvAH7cn44PSGA
GFJ/b+P1XF31sMPOa6Blzl7aEaII++mjLXrSkcf3Ls+v8H5iabtsPUZCZCUu8UtmrWXuwzIENcuW
iZ6KCZvibEq8fgDodjFv+8RMdm7o54zXCiPDZMLMr9Sfjf420xnXzXQwUfLaE4JwVfiWToLpaK2G
fsSfAh0cVxrRrTgM6zrrU0uvVitvtLInyZt3URsgJy/tJfmkxbJuMhi2DXhMXPnkwBN/F+7YTeV2
ifsw/VQurijVV6ZJdJtGMGRcy75F8dliXjSmyu7RLrDKHQnJmiG8J9JH2FXvWoqOzSq/Z7QpRiK/
qKor1IoCEse8SO8OspKd1VjaWNACypREmmhbxtqq0pmT0XEmTBDLgdPXHNUXTTbvDp6cM29YKvKt
jt9eFsGUXZhj2XIghESa0hU3qcO9ytlmULXk70pRuQwROHX1BycsnZWVF6dYVohoxk4eiyf1sxPR
wUyijd50xKvTD0sw4dj0q7U68F6HWnso6PK4HawRLGEQHVZvSjlh82c+LLxE3posDR7bSOxnB7wW
6pxiDKy0+LvTYasYp+1BloNtwI0LcoUnMG/UdLqWpXlsDHYmKWKir5XzMcHrp6plcm8pWrNZsVeZ
TfhLpTxKVNUYwq/0Hua+IxNLKWGVSF6io5HL5viQpYYeNRpsiHLahRQ+sn3T4hcnaH5IVfEwVLXr
4D3Hihqc6pgrS832XpXGBivnnACcOZ1+cKhdab5RBST1ESMqxbAvpNSstvJCO4O8MzrdY9DmIO66
W0f6tecL+TY1h7hlBN9qaqJ+EN+StnftwtHh2AWYi6nDlvbiPZmhP/fGuushhwD3lcN3C4iFc9ha
qSPvnZLKOzutnqAuTE30jW6Ui+D2MTx2knKvifDeadOuC5g+R1PKhmcyH64lXEYKP1AZG+flZuKi
rbDetM1MgkyzngnrIAfLiTetbt4L1dqZ2X029YMexr6g5l3VmbzrAL9Xj61try1u0iijR4nFbugS
ZRXMBABSxGYdOKVFzGkhMeI3EPQnhz6Bn3ZOiDi01cRLTXurj+VJKbVHq7N9PUERHxXHvMCvqlAp
3FjRgzOQB0HATm5M5MY3xzyoHh0wrj4vrn8v6n8RyP7Toy8phnhm0BYZcGt/acZ/g/UzeajlqRDO
IcTkuxnEDg9DbULmmRr3vCPaYDqxl4cGwd8xTgGCejg2sCzUfrYEZFO4rWsTBkiJZksf2OT67d8/
4K/O7I8PiPEOCwnbI7bZ/3aXrSlKqQ6ZAdMAFInYqSRp5wBWQnixfax5UpF4KyZiyiELcSApMpVZ
s5uTY8eJGCheaQzAitM+X2bIJHWkIGkp7OEwkCkCplVAqTYBCibps1JgUJxvSEhafhW07K5AXLzg
iVgSfsr+EE/VLgnPxujH08cCQ1aSueHdqeI38EKjDnZS6qAbSTda/L3CX0QPbnLz0AV3FTkgRXQk
twdYpltLxAelV7/LRfjYg43+/a5pS8/99a5hIm0x+TSAt7+O+8JorKRgsuyDAbyH60oYb+z606Zp
oVCUgcokL46fJ2WR47yCjsyt6svVR8C6NZjKaEvFOJ0ADQxe9QGc5mMIN0pN/g/Ebjh24rkU4Rby
dVqcpejBMhGdSP/KQ/0D0VqIj79dxILw/LY2K32oxpTpx6Fob6BZwAgmfNcm5r18TTgwhuTl77ft
zx+oMtDG7or1xvRGX/rt336gGo99OBi2cQAyoor51a7O0UWGVKebn6j6NPEP1E79BQb990kBDyDh
Y30Du/9hgNs3cxaIIrUPbYnvaR0+D0zG47bFiZUBFdYTuukb+jfB0aXoxElD6aMMBupbtzYSMh1z
whpuTEMq02AjFRrMjazxOoyDN1voAJVpndfRIcOBO9YGqN1vpQEZJmZno11uY0wwrdcpMkk2wbmY
qXXiBgUErmDXWohJYM+k4Tubu0cGyioynmb2/VER16EOliP4VEbGusiuxeiKENe9eF3L16x5CrNy
l8PCUOYrI0qTlisygAPwNhwTKubGdaJjl214GPQ3fLQe2HnxBMn0dVTiRRwVu0wPb1VN3fajqttt
NaAE4Yrz3nSn8a0OnP28uIAKbdvloTfTZRSA3vr4fW7gcqUQX5IiWwHyMPRm6Yxl6dZOdbLE6JeS
ONW6fIjCjM7+IeRQ6VuKYYxSgCnHiNAWB0ex9Fku22uRlqfIwDw42w7BS8NHN5DzRzKjzDi9zebt
FxbARkFXE9jhfi6aTV58n3VtL1UZpLwKuMPmpRkM/IBnnRvEtvU2AMkHbeZzwmNc29+WB5YVmYvU
AvLOxxA8FVaF/xfRC8RKx9pDlVlbqch3ycTVxsE9NcUW2n4AAVhbWPy/rHKxmxzWaomcsriV6Q0u
lRTfpH6/lLFV9bb8arBWZgBpzQCEJ7GouFm5tdFTThuIJlmHTyrkkYYOPYZWY1+H/EF1XkMFF8fF
lHhy9laMvwyb/hC3niJhPTE+DhHyD5zo7Pa1dA7LpY1iq6TltzHAMkqTN1KKP3nb2540Dkgk+W6G
Q45PhHKDupb6jfEvNKOV2eXPQzHi39rvKNgUtT4xTV1F5EM7qfEgxOesNOtB6bZ2/tqa0dbIw+NM
t5nVYls6491OZW8IzJWRmbvWHmBTNGtayINTNXsTu9Ol0FsqUgmD/y7wplB+AiX2qcx3AVF+da3B
puTL9Xhbk4gt9PZ7OGERwyxb1qKNkjlXIcGrni16eiHdJP5ueIlkbJ7U9jihfTEj2c+K8FyP8ykt
SUQj/mSZAeBYuDY40Sel3S1l/kjyeGvGTPTq2c3BalT84fDSU3GyHSG05iBWar9JrJrV1rl2VH9G
fY4vKoy4ej/KybnqG68QrdcBLEim2MmYZGZZ6ksMHmT9fazY+SX1X1SSBTj/smPpClsWxmTqkn/8
ZVuO+zhJHTU3D1b5gJmazjPYTVBxJQ8wPyqZWb7+fVvWv6KpzGYZp8M6YPskbsdZEOjf9uW+S4SK
vbBxnJOe1/OtpsIt02hrmT8HZduBJNWA+rW9M6S7iTmmmHfDLLlN2/wQU09V5/tBR0iVjscE3Zc1
4/4Jy68W3mgfR/UxKu8IPL1ivqkPUwpNqd2GJklC45PFSdApD7SPeFruWhIYzLcS578WWEeBagjF
+O/XyiX9r9tLsWMhiUPd/RVlFb2K5CYOCN9r0CyPBjCnq1FzpJXAzn/wKo0cFxq9bljLoEVyxx2o
GCMWrz10O06NDN4ks4ZwmtxMfRV5fx3mS9qPbyosJKDuW2MtqZZKuBvV4blMyJaY2+DngnLMNJTy
SLQWPXlF/w4EWLTVo1iGgYm9Lina4/otGKanloFomR0Yb0WO7o154819f12mTWNK2Z3Euy57mpZR
C9tfGbPdR17QRA8q5RkyFwfAQQyxL8c/p4JQUapxe9LcBSBsbcXVem/GDmyqflozsSxh0ODxXIqL
FAX3Nn3JW3VlaRC1p2G3XL9V9UeDX9daflvKPNPI9kE93WL+lerrnPHgQkpxiks1vHXtRPAimmPs
qvC52+VTjls3mPn8mdPuWgypCYdBfm5NjFk7PLkYQMZhfuE4cZX2F3BxaCDPzpXuDWbhJtseIHmy
NV9tvtWB4gs8q5antHzH2Nz3eeXJenFTLJTpeurKZHCiF1lAqqasbovIKOh2evamwmddOlrGg0xG
ZStgO4Z2yBFgZtht59IVqms3j9tgDHxFT9zOxHQvkeJ1yQjYrth62oeKDbBLpGvDVpIuA9nGOpKN
tTYK+3Fg5MtTW1NYbcJUv/QKZMTFCld/S3SsJ22I7QN80azzmq65iFtlcGhqHLwV07K8a2IwVlza
qZHHCalye2qa4XuXBvtWdN+MQHtc2iKtxseafKNEPOdG6wdpfVwgBgHnNaEPtmPHk2XSNGWVrBKC
KOwAF6yKej2z0e8QaJcBOnWvujJ8BBnkcSfxQgpurYj8DEv4adtoipeC4UvZdIE+dh0BOwZWnQDv
jEV/HBrZFdM2MRrc0jhqShnvQo69UOSHxcR7mb6bhAC02DOMC2Pz6e/v8B9jGbiQdKt4RJgWEfFf
iZGK7YxoYwLjMLTvC3+BkgrcuqT2WfRK6T+K1q+pMThE4ixFXo2umOzKf6QZZqmtTDJv7SmGthdN
I2D8ppn3heQqOZmBMBjSYwe/MJhf9KG99HpzgQy4LXFhN0iSmqbzWHt2ELILzF5leY21iaUjZZ01
RCvDvFTqsbWdZymRT0LFwlwF7w9Hye20zwwkmTB0GyJvo7iTU0Ngrnxr9ENbPiuNDDrXPkskcMg2
iEMw+BUPXmueRvVQTUSkzPHu77f+j8bn181g9EZMCnw1S/4yjNQEfYksauLf1afFrFbX8MlHGqHI
8JF12x/lauMFrfyKZe6ouhVhIXJgo71H2ms5fgPzpyiZY6pA02bopulPyzwsn1o2Rtzncut7Bm1k
JWmWV/bflfJY4k7tMJvpB4QnP1XZ/fsF/RGr8v+P10T9tVg9yoyV/3v4NWWeG1aZlacgS9e1Qt1f
ggoU1pYN0U+Hn0P7UTDsGjgFRebXjI3s8QpLP6GHkKvPsMRAKsZSQ9F2pXRykksvPUgBXqaVMvmA
06Bxsv080+yqIMeJnTxoKZ77xstsqmw+zVqajW0T2KtmKY2y7KhP7Lbl/ATYHpbJvaqUfeV8WqGz
oUxejZ1OD514WdlvJyn6aPufWWN/1O8FVsUjzfscNidtiA92Xh8GWWDOT2h1G7pTDB8mQxvmOC4q
6C1mwN+dCS/RQKPoD4+lRdWG0aPyYBRnU/LtVKzLDlmF9DmW57p47IdjGtHnhu+q863P8A3HnLgc
5fU4hH7Re6H1MMnfa9Fvy2E6VU5wGpe06sYNus+svoW6H8QGWN4lkavjlCY7E5uFPn8H+vfnWYAb
1xstCx+yqLgoAm8f8dRr56bG+Wp4MtsMwVXiCzt/MwjpnBFazeHPnOmJDP3h74tC+6rhXRYFAl7C
wWD0wq/4ysYMnVGMcl6WJzlPniw723Q4WVDhK25RxvQAzamBw15rxkZj8cvGQzLv2zg/CrKrkP+1
7X5+LAZK4lTQPtL36OZxNlwV9nxjeop1CllHOcK1fPYi9V23NwL6dmZSS2PC8k5xzmJbO4/Oo/kw
rOuN7OPQs5ZvJDVQzb+lJ+koHTHFVXYDcdCMCXA8CPA7sDYNXj7EylxwerxizbieXNWND6preaSj
YPWCPc2ZTljBErS4zRssGp7qu/QSbuNtsAde3LSbw5O1OZS7+YjNBfYapGNtm/X7xf5lexf40TU7
Kx6FyC7BMynakKdIhNS47te4rtlI/5+fi9O8xS96m3tIV7z38e5k6/DQnPUny4u3/JuPobrTW7v7
5eFxxqMOkxlxnVzN+3+rmdPyR6RVsF9MZIYnBYsddk4sP15P3XoDXXAFE+KYnYvzBDT5EviBH9/i
W3pXvAD4HN+a9rjY7jkvGr9Bd9bCx37qnoo362PGSBbEF/Ml7VuLoKukiyzAYPX5ng/oK4yfTcqS
RGuiROa1t+IX0cV3EeNgk6TvmI4i9yTk2Im8vAkefCb00OvCtV7KmyIzicmJXXnkaASwMzWWbiGe
u8pxYzwwE2deQ2rydMaGJNYUdXJXVOYbXdqNQGuI9Jgzy0N6LON621Txex91D1LxrI3lTYM5ni4p
HUrsO1nyMFjxSSXdNtU7TonKbxmdqbb+PAiNZk7dtL2yn8voHKhM8rDO0+mqqqdYzdjMRmPVkwNX
jDiMM5SwEmIHovg5yzFDFXSX5VNvBN5ZTKEL1YUpjXyq0/RlZDqYg+dJTNaw6NerSxL6mjMcxw43
O1xC7TbfG2Xlm8yo0lCh896qhp/ajB6rsWLmFbBZEo6YSEdVeVew2M8VOPLjqpjSbyF9w99f5D+K
/V/vMRkYNFIEU+OB8d/NXdYB7ys1AhBWIZHhnypu4N2J8iDaXUH7TjnEKMit2LCyuLgWHDYDcp+2
MPZWy0i4JvIlQS1JOHHCc29gUyTTLdPQlgy9uppK/HfSD9LmnqCH/WMXsr/yQZYPTxAZRGSoJ8QV
fDmZjLRMrSHri1MWQnMmYMjWl3U7Ry7F5doawcCzbScdK2YiVvijJm25Yuo6i9tgIhMcXNV6qiiw
BwYvev2q2FgyibOcmHhCGuroFWRl6sMmlyGMhl4XWRtJaTYmTGBN3qn2U198jF18a7OB54q1YP6u
kZeOgGgSwasSPEL3kSVS6Ru2x2ork7nSjBszOXNQOLGy0q9lnUImGTxmskdHcLLqDTrS6Rio1UFC
4BYxmSMNnSLUyPV1IN6c7DmMsQeJX5CVbWge7Vz1I5oXQaCrSJxTn4y7Jh7P8Zzaq+q5yueNMP5F
LjK+ygyWG68jvYKO46iL+Oa/qyadpTZL85YbT4hoNn8b5AryT7wZonKvCDIJ+nwvORZvYvfYKjpR
IzYzOmOVzOE1LJxtTH704LxMupfJj6a4D/KjFj+pyS5LorMeam7kpaG5h3NKIYTpP98iEU+pAAC7
MFWkRds4MHpmo9/KEjbB41GU9TrPfceC9Qnl05EQ/cjl1WZ8R3Dw0Qwjt+x57YLYncmwGLPObTRx
aeX6PGRkF0pD9EN2hvIfS/RP4AAis2OQp2Fb0PGML8CBHEWS3jRWdqrimtEK9gFU/qFvMUv7x4v8
tebnkSy0O4qSJcuG3v2/j8QotE4twiI95fNZQjZIJXcZbMhY0RpO5gfJm9+b3jjo0yLQFyctM6CT
4JoWEB84EPtdtAyRp2yBVF8YZfxIJglPOZgyNMbI3tpTZaF0rDiA034fqtbt75//f9XN8N+Jh2PE
ArvL/MJZ7KxU2EmrJozOdQiKwzklmM6WQ1emgtHNDvLHBSaPYL6u9J4cfizBG6rlq7hVIaJrWrAK
/l+/1Ur8w2Uq04qTEcYwp11jnwK+IEBc2ca0J/DhakTT0qeDKepYJP+4lj+kBFjmyzqGXgs65Rja
r33rN7ioMKc6p4VPThwRgCeT/qhMJuLpT0WcTPLl0wQfhO5fS834SvtU1EXxxQkGlk8r8dWSr0gs
eyImOjg2A/prObgNk2sR+04cpJV4c4KfXJO6bZj6hoz2HiOHUG5cMVuXwHpMxsCdw3AP1aCQMzdH
DDi4UdgdoNGvCuswB8gJ25kks2QXmFDfDcZgnMmOcSrKRYej+AqIiBK7iwcmrpmvr+r61F86P/fK
XxZIEWZymxuTghNmSH65Il+TSg1nuhXuz++d3zwoq2K/lHeLWyDEpzWinnW8ujQ+1pr3e4QDL/aW
Ie7h90t1mlfoJfnSu+e9X7zPlQ8ggps0hrzUh/yEG0aYt2hzRxV+GQ+LdZ11tnGlhRkPC9zGPLM8
wGhYl1uqxLO6a1fWN6y1XJsf84FJ57OzvvrJkizwjI3tunV9c4ObrY0VdbIYZmKhdjDg3GE6Rw1Y
Y/2pbZO97iLWXDnP7QU2yilzh9f3kabGLTFChNS3blbzPYF0N+/mHWdl+T3/vlxlRi0IP3i5Ag8W
HiXlOwUcf+FX+urtbp/wrdzFmZPsxld4c1zoYvTXHz7j/WIYDJuffy6evcttWf5in+MDFnzSX3dt
3FJCrPtDhJt2i5Hf8tX3G0P+8b35rPw749V19S3BYhBvuOKT6nQf7yv+2HggdchbDIkznEMxi+Ob
LN8qfaQc98PVZ4I9gr9Y/nKLl/uCP+gNk9FPbL350dGGB7Y40IUuBt5IsDE0xks58xdPZfTfK7xI
bzwm/gAXIDbVGvbh5v2eue8xF3nnf9iqGtv35bdTvpqyiTKXLYG7xU/H3PS+o/Fkhd3vJf/9zifh
R4YuP9a9e/nmHT/w3eq246d5h+3m4GHy+ool92Up+d9hhByqlYLNK5Lz43t4gDuoHfOO1CUy5gYM
vQQVT0R5UbH5IK81Bas0LjabLGdnrCUk1wXcnlxT31J0B7UJrc54bap9PRHVZj7qQ7IvJ4K9AfMd
0iCDATYLcwBGYard0hWDIqoIbPvLiHhYfnV+Ib3ECw949TFHsBapCU1wkyElHwU3hclSUA3Q2kAM
VKJGDQL2lGNSXg3MhWvgF3TRDJmvc/yGtqG2dvqi7TQp38sPeDHrEjGcqoBe6Rb0EI1unecWy+7I
iDmE+WgEKGdD3x5pXtdzcdRxRGggVvJ+qc97pEdT/9GVmqeiVOnx4dHlfDvIEG8Ba2ZfD+gnImcV
6taqCjF9UO4qgaXWISv9TuVU1lCrRCy29lirpHbVu9bxLBom66OXyhP2Cat5Ok7hh9OGh7A3vKCG
CVpbL2wMmXJucwTuLWQMQdgtALMxJvsQBT1EFCIBxCqRc1eXvOyIMIW+pXVpXt/73LeLl6UuUNBp
N2nr5bH60ANRpPwYcVCCTTn8DAbsuSPNDx2iy23trhs4UlfBpTWm/SAQ7ci0jYPkx7FywNKGnLj0
scD0AMDa8eKZc6Yw/KaUb315Zp66csr0FEWO6mMXFqyC0FVmYvrmKDP8qvUHwHXN3MTxWe5wEoiZ
z+SWjcsSrErWRFC+KNSyVW/4pmx6C09GI8KQw5pM6kmzVqVd4CSibPr4ScnoZRr5wYAel2oQBmZm
pprYlQ07HOo5KH+VV1vobnN5FRi7HEJBp0GcgDcx2K4S0VwzYcrg4FbDR2hceqynWgsvzCx+nOL0
H4jSL/jx9/nNck4t7kWOjW8byrcvEJlT21GblXVwjGqa8nDAM0SGyAswiCJZ3sQOiaGWuonwjtNg
cteWNzrfbav30viOve1axcbBhivX30sy1OpihkRF19i9qris/L0sISiMuunrh7WZiivw6al09S91
CTS8JImMODiiFs6abGcyBXTiaCt33T1ATlMHJDFlXpB273Mu7aoc9CDDYUY0G+qxbV0rrA/Y1NaT
Yn9LiwjkPvYUk+uqWpjbRFIOg+lj6LMfR5MZ3RKmJicMWT9Mo95IBoWxvlGN4GTI6SVPJV/GdbFo
DxKJV4UefDRgrqWWHCUrcjuDQ7vlwGtHr6dLG9t045TKYYLKtKJcYYTBJjac6uyj6c6Lwg4tD/Da
OaFBtcQtysD/ZYxXGBSnbemqoqbuhrbrGcLymTWtK7YqYBwX7tdKnrA4ZP8EeHQ44wo7JGTZrci1
1ZN23cjNVq05m8pKWw+ytSpULEDgSdOsFMNAhhVQV4LhSrCu7wQf1z9g5xEyDzegfmeeaTKMKdd6
vRNsHa1bAoT5TeiHKlxOTsiCEFCNFY1fT3BqadLa4aldUk1faaFSvFxMCt8FiwzC8wDXsGZeVoaX
YGx3kBZ3ktHvxdzsly4CXVDcbqfGaZlNpHvGASuttL3UpkUU4ionBFxbF+B29FTqs5UvSxbaWb2r
Q9NVKtAXCix7BsdFWlNtpIbcYrv3cxa2nRy1rPZE/FkGss89n3o6mYWGKDOO1zguinVppsehlpjK
Y8eRV+cJnyIiXVZKiyw+nu9s1xiLJq7kj9rkZZqxNXvHYx/SGph+k3bUHEJP4+FRI+JaGepNYH8L
qkuY1+68zEtoNP/+TvyPUh1NE6pKtF7A3NbXUl1jMNIbRmgfs/mkRDIj3uYaCo4pCJeaOWwX7pJo
nbPaPiXQxvWUGCuZwZ4icFypZjJIX0uJ3zY8ZfzWSd8nc942yatQi485ih5S2NHILh9ojMnaLb0Y
PAaZ6uM4U2kQaVrbuR/WxePfrwrbyD/fdFtTUUsRI4ioWfvSq/XwAENN4rKqRHwPdKRz81UKonWq
kOmifJax9AizFyL8Uc2kM/24bCjhpoDKuNCtJE07DeJT1V5H3GTakyaZL45GynAzrs2qurFi/SRJ
b7LWfMNLkxD6b5ZdbxLgYRN2rQqTPoJEGMBgVCLGBfBUZSu6JHn3Mk94/RbZPY6mY0308NQ/VAmH
l+jPOSN5rJnwbWSo/K0nt3VoTx3OquNrA3jk4BiVStdQvUIV2VRU8kH8GjcnuSPxFl8rdSdUsVeC
7DUaY0x5kXCgPiHeffRN69i3qCUHXEa44ZnDudpvY/ExaidpnLZ5rANivSAEzmj0Y4xFSj6TnCkn
lLRdVa+0eh+JkkwnPryNcysJ1k4/uJKlPZYINdIBZrYKWoOKdRBwJ3gRnkfSgpbH26jdU+0At4zh
2iRbN4o/e7gUqAo3dnqqzFfN+RQO9xE2N15BSU1+Hfz3OqP40Qsi7ZRtv+hRMuwj4wlhhH60I21j
6dNbbFAGc1DGo3WLy31czF4ZGFiP7aUJarYETCprfsA1SRyjf19jv5RoXw4Tx9LMBTZ3EE79QuN+
bwz1EgZ+m5lHKW1IanwQPbT38k0xjhW8IxUALc7PHayYYA538TmNfDR0lHuR/T6p451C4jrJsLSa
adN0oBmQjB2NbOTgWlEPJQsBMgZtocBLZnu7EKjb6KcVkbmSPFVANZZ+7qZPak25wLGZiNIUPzJ1
eNEm2aP1Tt4nzJDqIXcD3GSIRcewYobUX9wLKjppCGBT9ViKxd7f78v/aJhJVbQZVCr/f2u+4ElS
mfRzZanG0QpRauY/NYVq9GQoDyZJSDilQfwM1H/IBv9Qh1KGLNGDsE8X7BARPvvBbw9Dy+NxHqOC
5BJImV3urIWCd5l9lLXYN5oPkZ25ayJYgIKSv2l3rH+YWv4P9BX/BDL0lsRV/iF/uW6U97kNC53r
Hs+9Wnn5j9hxtloQ+ekUnpRpJ4ibMvRDr8UbRc58M803C2LjyPJGnVjg6j6hsMzTp1K5SAGDpfhx
GKqjDoNbkfJz35LQLQ4qCgjF+MeGaf0JAqL1RYWnsqCpkJxlP/3t/hlyKJRu1vRjEEMhnvF7buOV
rRTXzvlpJ4c5odh08m18M9PatyERxPirwUk/o1vaMs8ilBxO2F6pE1+FC1bIL6m41466l8Tabsy7
iPqbFJbUefivM7ubrcdZZhrPme6gDiiyXRfhD21jzwxzA60EDAoNj4LHQRwjhkVVu3cEY8EfY/lD
IRQCgC/DKYoNqjlgX0ElfZ5eYkCIMQH+olpi91ThghcNe74/B+kFgk1KsOqgwUKmzFfeeqnzFDty
7fwptpjPbjSNM8rO3ZkdZQihnJHb/Pd345cFxH/3DG4zt5jALOS8ztdjSQyjEijZqB81o9+YkKRT
/V1QQhQi9SDMKWNwyMPXAUoYZ/AqQJVWNwJmn7wZ+8VbR7yB+KwKKLS2BZdtmRBeS8Ijyzl/jAkw
G7ihieXHzKojQsfHWewYrJMbbqupa7QfKc5fhf3Nij/tttjK1GJ/v8CvzkCgfhqApYwRD6JO2bC/
IJddIHCNMyLnONsjtu5YjTWuUje+TSJT+XPEs9MpKgSzpFLTwjabWLO30P7IY4sulXT/+6f5E9qG
DKtCSZdJWmW2+ZVcJiWBpXdaYB3jMGBwgPlBoN7DDEkwRjr96FngONZ7IcHHh949S+UD3JKtqPN9
jE3CJisYyGsd1mEXJrYaii60odq0iZny2PKhFPkxYfUupkvJ4BDZ+Noz9I6ViAI6FCANSCUSgixs
DNvpD/6PtPNabhvbuu4ToQo53CIxk0pU4A3KsiXknPH034C7L47lLvuv+vvoSBZJkSAIbOy91pxj
5pPsA8YMgvsZx8GS8fZLSfoYpdayTcv8VIePsb8baRsv6kuwoDqgc7lAvAK+1Yvk2XP6CKUbjyiI
+vovpJmfZ/gvhyadF0SBGl0AGjB8jr+OAAit+lwyLIVWlbjrtGoj453Sq7PV1W5bJ99HrmdW49fa
IxKrfLovq+c++qzKtymggBSb9lqHnCLLm5IZ4qLiC+vJTRBk0FxXgBqoa5pOKIqWx7Qt3oI5Zhkz
ds4qORVLYGkDhgZqIyUqEyyYaavszHJ29dB4q6m+dnq6bTBABehqLeHFGvsnK4vuSz6jgSa1Lj6G
0VtPfIHK9aWHaDcdI5ilaWXtIe96GpYfg2pxRXyoTouGxTnN6sLST5KV79ug34ANMKz0GvVHeklx
8TA1fGqVeGTh7ffmiXq0Mn0PkS2PVcacP4PJWhXEj7DQCR44rZKFjTlE/T7t6/2MoyxieZNORvOX
MUT+bWrLB2Ui3WCNJ4Ps+dqtD3JTsXJc1cdGpRWFtjOlbCkMBDhouEmU3geD1zBcUxiQoEyb08tE
mmyBnqE+lyxvY1emHNbUM01fw061U1+rmz+feNJv1et1GzFmmYqoqvrvOnTKL0seqcoxVF+n4BS1
giciOAklpAQoA3uNladyUShLhLq8VaWAKv/oK/heq+Xtz9vyn5sCqIwLMhsCTe3X4xppaZlM7aIc
AQ3RHnDC8P+he/l7GYQpB4MNBgmq9rzzL+NeFusG06sKcVPtKoh8pFR0ZhlTMkopQcAR5w6oratF
eVAy1Axzd8Yz7k8J5j8Bn3hbHGLmvXpDRIyUbVjgPq4ztcUU3Kge3agU3T/vlf84iig1rbO0dcak
0eD4dbdI4py3Vd7Kx2QsnBKQnj7mXqUo+xyBWWapbzJq1IKZs6IxcyFbjMqA2uwHlbIk0uKsoIAA
ucpNklNQaG64ELWqy/tWKP92LK3zpl8HJjrC6rqtfIaA8L50tRNV7rJJCJWjKt+nGMxS9SKUeO1Q
wQn5wKx43OSauJ3lj6ApNhnzuxqRj5w1D9FQHsR8opA4PSep6k7J3y53v5+LbBuXFwkKBJ6nr8gn
5P8Td5nykWVwX6Lu+ijqfdROKBuZ0BUbkcQPjYXL0t2M6vrnj/C3KdvKeyf62kKsp8mYrn79BMXS
CkVp7ORjWniDhRzLZeorwEAe7//8Qr/P6L+80nqK/c/kMJh1o0omXkmnJqB+AJBSqGqCJdJjr5bu
5uiWonj7/3zRL2dUmw1SLUujfBzF/chRJ+Z7cTixYK1reL/AgbXdEP9tgvZzNPh6sDF/oRJCtilt
8S+mHUWJK6MMGvkYnEZShqNvEi0Rs/qM98RyCdWGCjUCFpTyZlHaEaru9Ap5Zaz+sphY39zXzSCb
wlKoy6DW+yo8DMpikuKuAFpeOxzfXX4Ss6sQ/uVVfl7Tf3sZCUWlhQSfouiXQUDrykBNxkw+Sp0z
Ur2sqIoHQua2ylUxrkMws0qfr3O2VSuwuElyrlng51XnMwKgPyZpZSPA3pIjluCKTT3USnKvQy7Y
qW+zubG0nBV/5kYFEyztowf3IL9hl3Fx+/7lqvgfE0+dCQkAUUZgUGNfZbJpqEaTKWjisaYcU2OF
H+h7JqSpb3jZKDxRtYCFEVnnCiIWrL6/HK3ryfZlT/LyFtpZFUwf66hfTxE1C0wa9Lp47IhWj6Nb
Hnbonfw0YGv02ha7SyGiADKcWVi2NdWnJIAUrNZ/O2t+Uw5AoyFXbiW5YDsDt/frdlDb5vrUsxsm
fUYHrW6j1m1HgyowtmTtO1L/WKoRjjcbPFFyXEIuIk5Se2N0ithR61g10v39897R1uPo695BTcy+
kZAUoz79datUK5+DeDHEYxaonFTazjJ7fxTRkKIQaz8rBJqCIG+kJb0YkLKjGnk/8gW1J8U5bj4M
yMqYMoGYbApqhgo6pFT6yK3VYTXf6QnI87SABXFdwPUnVktY8hJfhlG+RlMO7+WqNiThVvotCEF3
dUX/pLbCpQsjxmfJzYUB6dvkjUi2DDmkVNQ+1KVAT07cVCKR7QFR5vJs4BKs/GENCtElyqT5X64l
P5sPv+0kfe32AzIVKZD8upPanlndPEjikQnVtUtbGn7qttJP0Yhor1O9PFAPOXLXBT1gFF2GHM9Y
Lx2MBe7LRHBPOexRY1wZN97UcPweT81RUnBfyC3dvfCH0mjQHfsnPnSf88+j7Je0MkQV9Y7P5hWs
xwkPBTB1+h7KdJeUxbuhyV5H22HJC7cMl2ucD14nxSzgs/tCi78Z0sufD5R/LlpfdwJ+oLU3Qxoh
h/KvOyGWln9P40o6NtSPwuJQtfus2wy9TfGxBq9f+DLiSDojcbEN6XYauyFzylUZQ2gPeB431w89
+csmy0w7Q5H/Kr2GtJTSW0oxstjE7fcAl0W/qcxrNftFuKlRZ2nTQWp2uXDUBxe4qxqhITTwg/ht
8CQi/iPaewQ4PD9U1rNEoaBVtsyqa53UruWcGFsYTbbVnwhoLApoBl4beLQ0ptfsqfpB4sDWwtJ3
Ve+ixKlfratOgfhF/lGqbve+vES9h64TWrol7MvFycmYCvbVGguHOOwh6TyBQEVzk8m2SZ+lPIzy
k2FdwuViEt8ipnu60rN0r+YedkI1OmFQCWkIFk9Y7CZiMepvUYXZbxup35pmMzSbsXjPALtr1LAP
4eTwVQPNQgbSYrjzaUhozUaNtvGykWRP2rawM/H96MkdY1iEwLHcBtJhwLeNd6zCLr1J500tfAzK
lhJRllE6J5HdGYcn2fBkjjbpvYRTpG00KsmydBCCQ7wGgG3naaPxOUrwc+VtnnicZxZOKHpip/qk
NI/y4AXkBLPy7PR9Uuzor1p0bBS3F+yl9wvy7MHutwjC3AA+vORa36JPkV5sHnpLsa81hPoODUX7
WpwCD9wkkoQX5S0KaQFzDXBafa+NGBMcMbmQRcCXbj0VJnBIT5IOteSE0GXaFz57SXUV29COceNH
PLf8ApWnR3DVnaWO8qyrDCfKcuDgVHXXi/b0pgdew9rrKtPaGp1Qucqxr8d+CxYZqYJGE/CIEjPW
vcV0xSfpmmnn1XbpcHFESA//iHK9SdLiAmwJ4vxA4iNTyeZg0avYBSNGHEcvj/HkNEioyGC+WD6V
5h5PpWavYxgnbmHT0OvlQ6o7HHyavp8It06dyNyvC/aODg/ZSzakqUjdSVTpkNXGz23pG5FvxE/h
4FFv6INtkzhiAVgh5Y+fugXkMx0qfc+XmYZuP7+O82ur1+QZ3oLpNeru+Hz4QsZVKnDZnBYhhdIe
sxB60k7iNAUeifkZiJqtyxSouQvO/OLIywuGJIsFyHxIKvqurkaspIy2RT2G2bEoHkVMUIJn6YeZ
jNLasZLHoEGP5cnBRcns6bkieWPUEEudgxIrzxOuMCIKe/Kls2wfiTsB6XLe7JjCVah2yPsl5RXP
aCY/mePjqPwA194ku2i5UEibeO0I8InHV6YfkGZIjCeTG7+N1DJ3XB4SgibGrY7/FQFDyqUjPsTt
wQzfetPHSyGZzwC5VdNPtHPTu0WPi2YmZ/G0GMdGmT8onwOx6TdBcwjRiqI0RQIw7Ydh2wjb1ljs
VjuJ07GUro3huUnpa1T+rfYSd+cG9QYpRX8een+vADNzYJlsQGqll8/s99eRV86XEn1oJx7bgENI
0/w2ljwgY7j0ZQHNyMilVBWoWwk3ujXrv5g96MOtlu5bBq0B8bNqoG1dGmQx1zwkgCr6VlGiKLXQ
HQPjwHohlSKbRZ7DQqVrNlRbAgawJpuP6l4ZMOslZPR2YJDajdjGjhHezP4e1fiWyevGMJVtk6a7
roKTwG5OdJQOXf1S9qFiq0xqEq3iYFtAedWnoNsojeJLMdcH5rXiAix0pAKS7hUJKrlhvsCbdyK2
txhMsF3aW8EltB8+pkTZTGV0jCQY8wHpDRXFOS0BjZ2TuzMLfylO/Me01ZDAu1PeA3dIPefLzMgI
+ol62yQdZTo6KMdtdlqCA9Xyq/5zNI5Gdx5o6yvQV4vNQlMhP7TL5HXBx58//v9Y+KwbwgFAQQDc
tPpl4mhIw1iX2YL2KGp3ISAfsSeKl05gEGgYmmNbi8AYVPdtzliFSSk+qcnsiRb01OQjFOR9Ivxl
k/6jRGHIFhMiVZXBOItfiZ9tW2FlmTLxWOqI8KcRaxjuwlK975gDRFx8FkLUkSnqfebGprwbxtsQ
nVAumdQareZjkNpnM9F4DB564UHN8TcjjPzzjvupxf11xmIgJcGGh4EGxe7XGUtPD8+KcpkdVz/X
lCOC6TYF165GDoVUfAonztzIqyRGuPi+CtK1JOzFJkBBoaSECPPHbRnxBwJIlJSgkvtkvENUumNt
HZt4o4AEtUWAnYpxM0/2FQ2NlTVVa7ODgf+yBGhMmMPzgQj6FaUQxKLe8VqkYxmw5apMHhMILGHx
2eYnvTFPvTtbWx1FfTq4Ga6IdIjQF596gyIi+s7xvhk4Q3LdDWmuprXyMKVc9Ni9GfQ4DTtEbpDv
2d6YdjNFfpUC7YgV2BcZKJEQLBJm5+clef7zXv6P6jQB1SbzV+odmqR8dQeMqaTNQZFKx7meL1GP
Bgyxh5qGfszgecXwYUkWI/s22ksSfurtHHjDXOyQ0T7AAidBiP6A05jl3hy7c1JoD5ne+hkw8nXZ
29TSkzTLfjPFT2VbHqxm+DF2NOTr+k6szfu6wCgf516i3XLxUE5wF4e71CK1fV2sVMQmWcibliR+
qMQCqdOprK8FzqcSQSELbNR0yARpqMddcA5C040/FkrIZUedPIi2tfmiO4VAsT+Tpn0OTq1f7hOD
udWYHTDceazdHTWNTsEo2iRSgdJ0AnhdwqoEFAyvkfOd1jSfWs/sBHG1X0TaaxQnLNHL6tTilaT0
+iOvg7tO5uoY0mpz2qW8hnxqffjGG5b/sgr9Z5r+60lhYuYwNRAkKyv/p+PsfypGAJizaQpLCJpV
6unXkKtFza4xGOCKGXjxfNUhg+msNnUOznilR0iOSjdcVMVNiMZEWYFP6WUZSFypRGBpByky9qNC
Jz82DgMidpVldZyicFOcpBFPqzAl7yYn6nB4m8NdouebFgpZ2cjsZZF5lravRybt41PYKj+UeLm0
xNq0mNLS/r43NLvp7ocUMrQ4UHMtrknMSYZ7JFFnGp07QTGfprj2l6W4azLl0FPlyKh6hSRyLUm6
E4SDJL33E6daGu2NxPKSPiW/SdMXmhOnsQr9MCIVNr23JvloKfZoKds6unfLFIxKtsuxgIwlRm7s
LUP3shiJ39eznfR7IOlUUUb8aGpE50e8VWu9Nb5fy4yAknk0tG7QaLP2JGHT7k1xV6H/X8drq1L9
uhOAQa0T8pnrxwC0PFB1R5nNgzrhyV9ucgXBrhixrWOmWbugKiyL5YKP5pQkROU2u7bZzWpMH2sn
pXsEV3zn3yJUOSm4awrj08yULYyXlTIFslxgiJoFsFmUhFWaj8wZiEcTEcJkAWLaxm4z+hKIMKF1
EsGZ7tdjVE+xFA1gPxIKuE0RPVVIbjWazLkpOCMikQzrGYy/EFn2JUt2ZUcqMUT37LYk825JFF+l
Dlrl8VvPByimNWNWgybJ5fS3Zwuu6VtI0fJncSqKYRiZZLjdRtrvKVwzZNU1M83locFk/ELJl+5d
dp+lH0H+OsiHVT2yXjomBdRoUJKlNh6E7gJG0C50DTpu+pbDUgCJrQy3crDOK1edUCyZjw5gnFUH
Z4VjPBaBswuss/ms5QFb20ecQqkvosdO7i+LPp/klyIP/IlBieZvtdMARhgKVDI4pn8eUOl/Mp/7
7RRV6PVJa18EtvCv8z1YeQ2luIFywyl8Lj+lS+MPb7onnoWDQszT6Iz4KXH52IwZ5CuRnnysjuFZ
vTdP0OJdliA+UiZ5w7rWhjdvY5hs3Pw8uAaPl5H9R86qkF8Tm/TN5M9Obpe2uE+e8NVDmCg41ynW
EKDUI7u3qYTxK18L8ZO+eOUHmXt8Jm1qY1uDcLDGNYPh4bu8fjEH7nkiED4BMgFWfNiT7ZbmRGdH
7/gRWb+ThBM9q/ARMU9NNuPMSO4dsmjkCYw5fP/5sqyTwNxRzaRpUIm2YKzPwgEBH14hlc/k5R1u
GdYUZNRcNsrCqcMTiUJnvTei2IQ4WkXDu74Ef5h9zyob5TmPNfCnif++Pm+Sp5zexUealC2VCdwD
N1COsP/QKwwqlkXoYbbC2ZKiPHetj5SLM3l9PM0HvVJ5AEeALMCG4pCSIiHbVWYXD8F7+soMtgXs
GNnCB9cFMLTwFZIcHoI9/mBizFOSEsDUhFdI2VwErOr6srw4L1UhMc1t0sdXaPaM5pwzwobBp9As
pE1toC1X2Plbvps/Fzt8L1CpYZH7ubVO/p3taugOV3bwAkRJf9Ge+8v4Xp2G5+VZfecl0aLhdhRp
9Br75ju23S2AAJOj5q0/sGY6C0coqQ/ig/GXpvbvMkB6LwryZJYzQBJIEP31INd6+sRtE4rHuSRn
Nq0ApVZ+aaE06YrHnEp3vF6VOFyybtqI1rlkast1QGPqs7Jts3UZH0+nEDmnrp3LUzqkZ21uYJqq
8aVCc9ss6o9ghthKWlfm4gUAir/szPymqW9SAcNzgQy0SLhsFlhONbqSbseCZd+qLFqQYHTl9c8n
tv57rZW3TDwRb9iUMfh/qemT6pukfZ6Ix0j8VJTJnVlytw8zGIdBRPtIOV4SS6h0u6WRdwIGBShl
blKIXjGIp6D5GAt5T3WOExGjLhe5Kb/pDcGRtU5HnwMP7dQUh/44FJ5ZjW7ISnnWtywCQ/mHWDFW
1QgmhmTXZPkuidEwkvqXqRguMwjta2dBKpO9uoK0zQ4/50Go4HDjSzbnbJ3EWuLrp1jDLx73c4G7
RLdOc8OUV9rTtdnOMLvS8YPrCLW2P++4/2iGsOMQraBjV2gAfV0A61pEZXgSlmOwDI8qxOS8jN1K
j76JeXUQits64cCv8b0T6el2IrJNrti67Ess1kPro+8xWFCyoHcLLpiWXAy3M0ZIu1xzRdzHU+ap
6a0I8VmonCmwy+u+a1mW4pWWyaFI81NZ/m2Y/11wtJ4A//OmvtRTRYACgyxHIpk0ose6wRs4REVx
myYg1gTCjUffEF9CDvEUP7BNEWhtl6Dkl4HXPJhsKKdv0KEKT8JLpcuMQNbHOBj7dQZaFvMxTkoC
EBgm7oa+c+tZOH6msnrWOvOSTb2rx5C1JL8wtN2fPy7p944L7wysPP681WWofPEL5xLei9RQlmOj
0bMYrtE4w76kDp6gxmaWUwvbZLy20XJLY08FLF3th7/2f9eL5JeLKBtB/xzFuCTr1pcerDXUi1zJ
60ZgWcxnr6+se3NK3mQNfSe6Y4KtwUTlwWdpTmT7teabob1lXDywEv9lIaqupYIv26JCNft5AFvI
ub+c+OpYDEoX5NMRT22Ejj4gO3BQT0MSHDpjcsMQuzJOocr8MGb4SKx2uOBFiGxnyx5w6iTjjfQF
2lVYcUG3QlaKQCgF297SrgCuQpW6bC16NXMhhcxbhaFx+HgxmQXqS+aBKi9kT5TyR+QzJWJTo3SV
ErFdKbJWbUCcpefxHTyQpQrunw8Fhrf/GPTQXig4PjQLFajxpf2W1JmU5woVnqiAf0BC6DRYSJVR
JU21zsw150LXWTlaOeW1YM3n5IJ468PXGBH7NhS5tFn9j56Z/Qj22w1Q8lazDv4K7KH4UcfmdZCe
ZUQYZpLCDW+8ZGJCF9k0/x/QK6nRc1TtJC4jA24WWXltAUFrYrlRwpbxErrsPLhK9CQOLOFfRcSo
2pLtuLIGORRYjmMvmFTIdw/rV9BdxJ66I/tMaRZy7ATlWBeZQ9d7XGZmtcPVSESK8PHzkHHUpV2L
yE4G9ze4Vmw6mrJG033Qtw3Nl6p4kklQbFinliNi655lY456yogg7KvRg1bcT9XrmgFFZA72YGY0
3xuj8RCfXELcwr7vu++n9TvTAJsf/oWvG7dww42fOMcwNZ4upe3Pnn/iASf/xE0nnzvXX1z/Vtrc
5vMIvly/PK83QnT6ZjIPgqWl26cTj/z3Pz9mTIxtfvdlkod2t/UZuI/ww2P0gycqz9zC03e79Vlr
+3TjPzb0dLPsE1/rrXzjMTefzbvx6/pwfsLatrMf/FRk3srJ5x0A9gi3PMnsSe7phmrbua1cEHgc
p8XlZS9UiddX4P71pSBs8AK8UXo9tsSz8/cSL1TbfHH/7F1Ogr1uDHAb+z1yLuy6d17s3WdDLhc/
cnxfsv0dr809vo+39t1/3/GvJ77hfvWfLn5r84e3i3/D/Frbl/fWXh9+EezL+iJczp3135Fze79x
C1vLbzLgk58/bj//8n19eI0vUuLj4hZ+u8nrZvM3svfOPa19U/gMT/xbdf59fsu/gf4DdXLRnVO+
fVJc/5070wMuYOZ3PB1xynxfPbls1OVdcS9+6uHnXe/FKOzgDsaze/FXGyzvgwf5uwu3rG+NN7j+
m9BKdsDOf3ryf96+e8Ln+fS0w9G52z2t/8Pcyd6wuXv9vltvLx0fc+iOP1tsfmAf3vF76JXODovo
+nc8ZLK5beHu1avKY7nzyefu1WpbfqymVG4qnXC/WlRx1+42pfPE7Yn70/z6z1898IfrXz/8+3yr
u3b3hK91fV2cp7uH3WD7D6sxdbKxzg5btOQ85ml9TV6BbecXnoQn4Jd//oGv1cZOy032xnZs/vP5
v9yX34QEour4ISbvEb2sZJ68WW7dD4PSoTiHmxnrYEU1M6QGt0wg5T4U7V4QJ6eK7vOFhOIh2dYL
1Y0q2AHxbD8jRaQcV+765A5q5IOOq9KiBNrNIy3SclPJga1TEAiXt2nO9vjE/Ej6PubWVpxEP63I
d48pCrAOE9LTnHhD9pEZ4f0yclQgShbrm2zcUZluy+BarA3zaTDPifYNyADdKbVzwyjfh018LGLx
1HXyNZ/EC41/Z5A2Ad7QQRUOYk0pQntJzDcrCv0sYm0GPMW1us9F6ykxY0+l+W7mB3FNVSErxBi/
j8SlyTO46EG2NhbxUpkqvA4oZVu1oOrKHV2o0rb060b1ovmhUUHNIrxwE0Xdhkb3FmvAnaquOwSm
epkqBfAHDYZJccKoSx0jiF4MDejL4yiLW4tid4E8eV0uUTxg9RhtS81dTMQIM4Y6OTkCC7W5HEFt
Am4lGVdxJlgAFh5eQFZZwU6NEYIF5IMkRNTnE1Z6GQldSw9bF7dxXWeUP0iykeRLWl/MvGAdsaXg
RNaE6gt5haEYvhvBrw8gAw9N7CuG+ckFmEsAa60E0lRJl1EiDCvnClD3+XYgXc8Ml+Osy26MmpYg
M1fLm4thQSybunMkNQSQsDqJYt8y3/v4daUyFnOEWmV5DLPxPjBlb8xxxKqDX3E5QrhaqbelPWIT
wTaCG6BNSWtsHI2PHGTCW5u2d9WqmQCLrZUiSzoaojP6c1iQzUhGi0SCS7lblO7c4ZFui+/F/Lzr
+WBKad4qFpEMBlTHhiQDkmHTOLwOsORawdEBMs76fYSOeCwh50ISxgmXNuF+5lpqYIyOEuGukoKN
XhnbugTmvDb0R4jAdUxZ1U+i9yCs/HSqH8Nl5GI9XkpT+SELdNi78pgeJrzYMwv/ii6yTDZgy6dC
8e2IN8fOavYkR2ChG44ZPKcENoc0mJP5IwOKq0+nZWRG8CNULK+kJjEUlZffZhnyyUBJnyN06c5T
JLwXSnUiMwjPduClIjm9DUAe1sgjGlwp3wQh9t8A7R7z7GG0S1rWihjsWilzdbhDBHmsM/UmOlN0
/A4X3i8uglHjyo7zZ4G606xJpM2sZ1R+1sv3uRZsMVN2oUx6iYECoC3ng2z1rxrRLSqHOTN7PYbX
hT4Ay9+LMFJqHBGXGEiz4rXaAqNj9qV6gQ1yVfsa5Gtwl3QxPwHqWhexMx0c4qdmOQ373mKqT3y6
ZDyWsUla+mslUxugVKEwdRGUzg/i4ltJ2VELXhQN5FIUIJMGZKGjApAUAk/UbQc2fDHR1eMo5KbV
3zlU3yWT6/5dn38jO4i0MQ8Y09vQz09a+gglErkprM1eOlWw4nulBqNL3XiJrksHSIZCNjReZyqs
bayxj6okP8aKeAgCErApckjm7AJ9dc2yx3dGloHGqR9XD+Go+6mBzHsxPAkODut6MaWhX54ar6cV
l7SV20XGRqcJbikZS9X6ccIeGxB9KLbEfDbJsFmSkYNHEKlRKeBhiKVOZD+e5lfV6HAi0TCWCeGW
64uSEstYn7X6I6/HByOgetPF9UOj6LccOBnn7QC+QrC2nOv3JmA0fYlcZR3iSuO8DN9FHPKifp2n
F7MCYAkmTpHX3kfoJ8FdOVN7opgEV2icIjiDVPHa4FCzistTEHem6AhRfwmiO11pfXpIYxBRVkcS
hg0jdkZIR7I7ke+E7EAJ41PZoClPP1WpsntpsieZBN6kPpIygXD/JunlZpBO7RqGoUMVU+3FMrwK
1LTCjmSdsFCWToPneIU8BvdK8Qg+53kUYwzMjY/GaTdOLyEdfV2wHGWK/VlsjkHeYqIbthnXwEK6
zSOFdS4/AFbrUD5qBIdUERASazzpMppIBmRap4lVnGJZsFX1NVteV36AgrFYzfd1ew5pMgtpi0jW
ltp9VV4jLrF1/az0VJpF+gwDrqMpcTUDr5jRc07ezcgoDIFAjnnx9KraNNUV3c9SdxezrnE0vHDF
upittcfX7WT7MOUc7eRtho9/TgZClGMws8pWi0M3kp57eGVCZToRpxXNwEuPcohaOdAB46j0aN0i
yW9njkMBh9c8sIz9VuLRDgQOmDD0ZLU7m1TyZdi4klJfJrlyByu/iKCqxmqV4YhnUZVoxsJ5HtVz
FPWOxtOUJbXy8iV8gRszi7ObGbRbAMF1SF/C2JOp8wlJu4sqKHlUKjON4hzmSaCrldFCPqzPkgAv
hK4TXny/69C1sCo0w5JMklMfMlBp1pM4jkDFKrtU1Y1sfU9SUHDoeiTxVlMz404dkUagHDW9f1MO
FYEoDXMQKat3eax4Zhz72qg+VU3hDNxeAYQVkdXW+XOmeESx0UN7QJ+CTgO4OEot3XLNqPaEWHpc
xeljjmkXPVFOD043sYlVQMijZ33C/5DMuA/nnWFFTozbeMnlDc52PWpcEuFcIa/vxeSHnvxoQjpI
AGenwO3F8Xs1c4VcZDekuNGlFloF6laWC22HgqmMZAokZiJwDQNM0ULVkxJfiKTN2DBZ0SlBk4tC
n2GpGVAnCVctK8wKPgD1WFIaXDCgLug2R+kbDgVWbBXFXtKGguLbGA+ExWDyHmZyWWZHgfyhU1pU
mIfI4C76Ekqo8qpm1woHeYgHO6BN0Ubhpqg+zSB2+1RxO31wKmq+MF6JQPVqY9dUD4ZQIuBRQJm/
L3lOONr3UaX8S2aLNt+bnCg5p+tKcca9tM5nhEPbRZCkck/X9lV2pyr5oa7TXdIO+xyvhgIHn0BK
yfBChGX1Awcq0vdwN2jkqmUWNHb1sa/JGmpDkN418Q+KtB3THlceVA1JHL0+AjMnV37U4dCWyeZL
mz3rZiWgQ5UmbkNnuoaQAdMQOpiMd8oI72Qz3IjJU6rMHPnIQ+pCxl2JFJTxN45OjRCewRTvRTl7
rGn/hDmk8yrxooQOApbLfAh2kzJewZtzqJg+UaIPQEJGHdZ38W3GsjtRJZGA+Gf6D1OKt9isonWb
YWchOT5IVO/12jck2RloYYT1wN/BmIfzoFkD/BLJnhrp3kC3mkuSq9PfGqBXLeITVRhnnYN1MeEu
wSmGkSu0tzB9moJbFqROJwf7JAiuC4SGqafIYJzyzHDH6fhzvc6gVpEdAkhtWtIHAzRE1aqfmijA
5bcU9Hy7mfM8zZDMBtt2TRBh/iQ1ZGgsw2lpKFqOFYgN3Z8HIhKQSCpxzjtnkZ+v5QT1sqTPZuVa
9BrqCmFj2m5N8bHMHiqlxWgm+OYY7Xs9PjUS3uPQ2ISJAc97cEgoRBRAL7KW3TGXLlZt4Eds+JvC
TvT0BwwDb0zRNHT5XYtGI5fZv534GoO+DWjkrAf7Iqp2AbCemVStLs56Wc+bgg4hOWGa6Oucz4vS
bEJpPhWUFfM23YrKozW3u7K9qZSbkHspj3FNr5Yt0kSOHHgb6S3LJXoq2KeZFyVJf19AMydo0uEB
o1S6aWyQlqQcOwC0DZi+wXgRYya8tLCWRGBRgshU/UzpocLv17yhSh614aYO90rw0lTdfd66ynLp
LOnSL0w5l++mxvmMsTnvnIJpFra9vUVDRWHAxIa9y9i4KpWdqsgOVY+aFvXk0MqHlqNGIJ8yYh+I
wmmamJVpMNCmciMDkQktTnBxxhNHjhRBUdUEjxo6o1GBIDWCPVJ8J6KJOo0MOKCSu1vRoFWuq21s
6SSzUC0gw2YQ3Z6otGWpHPJ/SNbbtozprSZ6Y08jqCnwi3EUEnQh0cFcl4ohKV1WJ57WmWPAJCHN
ykMuRC45pO5UCUdlvTwqJD7PK9j8OeFcUJvkWCB11GQdqGS0MdQfk7nD7A0ReT5Ad3R0Af1hU/rx
up9YzyWidRfqggt80J0w9IcQN5CVkTYFDJywPHkBu7PE+z44WpiLqVEVNxQaVypkD00NlaXXqCwy
8KvZeBoYdsSMhl4Oq5NjsW2127oGmiAI8A6p1H2rqCcRQVR9q8tjiJCEfu2Zrkg2PZPcZfXP/0fY
ee04jh1o+IkIMIdbSUzKofIN0ZWYc+bT78c2FvDahhczXTNVXZIYD8/54zKc8/6kdgIwqYwQKzGO
OaWKpDUkj6nDnVaA5MqyG1vMxsUmBwOKqgORA1F+bvMPujHHBSmqG7QC0alEZUTFjRat3bSwkEhY
SY0O1lvKv7yc+GhZJhgUnbDaoQQqjlKq7SdFcfW43zb5UezFbVSozMlLVIcRwR8vlkXlICuDpmnP
jDnSHHwJrJf7RuKRDBNRiyQmIwzsx32XM99NAyeAocChZ3cDQV+RtROi2injn6w1z93802Msa0f8
6AnvQFFpRPr+XDhZbrjdwvWfEv27dmLEtU9kCddlwtKXUZnQu5EHSt5hnR4LP6yLzY9WjCxjXrri
qhYyPFG+bcNwF3fLjciUbWvCe5fHqbQDCrS0cteK2lkMz6xhfPIAxD3N2rshy/dE779pCTlARX6O
hvbG1MAzuXSN5UOiMjANO6dMjlp/xP7g9gQgiYQjVgY+y6jYdQHBNJpJoU/FqSDMvkrX47fRsf5J
H1F91+bkb05LX/XvQdmRe1Nv0/EtR0JmJV+13DvxcJDG2ctBZAfkvSh8RuVlDR3MTwsEB0hFWOaO
Zb1WFVInhq7QeiG+aUUJ2jK8IadOwJJFi6kCXHnwk+vcR/BoBqDKjJo7FoqtdDeqx0TgFfRbNgL9
tmDrhbzrY3TdnJtHiOSFC2E0vYwpTMWCR2sNyO7O7pjGrMC9cYs1Ypel9QYE3mJYE0SGdVYBwRjZ
2RRjqCeMuHoTKWOBu9hiPCa1eprI7XwpRl9BYzCIip0wvM1IUSq9fVZb8q4k1UnuqCi5pX+Mb3CB
P8qX9UAQoD/jwIP//TDk5Jmb+BBzwmNwiJwkL8TGhpjsupK0k17aSyJ0eiA7xmw4KChdcRxsb2mI
52XhokTU1oxEZ1oK6za2+7ygCa54YFqjOxDLY6oVN0PrSjnPPam3i3Dys4jsPZ6jxDeQA0w0z4Io
CGuvLQl+ELPqpCiRcAyvbUO7WymMwiOw3VTX54i6nUWqmWHqE2oajJrGBOWjwy7SajmUtfi10DUI
9x0dioTrqKOVS3UWeMzWooKQR5ABcRcjLxjnNNsaA8iREj9CazmrbSVsdImdSbB9CvJtXHQ/Kwt3
aqxdJ82//WR5TQ9IJ3f3uCM6siNMqKOyZcoO1lBexFj1JuSlPctLLWn2SwxdRJ23ZSGSUnZp20DK
4G9GqgS2kDITKhbZmw+Z0ngi2ee6kWwtZuy6IqDGb56a6Zzq8ilT0SLK7b6sAxoY+uQ8EyOSa2+V
8WcGw+tz4kD7TanTW9uY9FYT69Kj2Chf+oEuzZSZ3kvKKe/38cwoKL1kkJnUdRhy4/XoCIQI6fpA
sU+H+Th2TKW7z8OXhSwiqcVtsxQvxeBXdfqUWcrNimQijJB0EPyBkG5JkQyxEgvTV2MatiHMqWg+
LdYpmL1A9nWDFUHxDfN8mkQZdyztKYMpkjJIvoT8GPW3or0UE61LJiIipfXFEYivLPSb2pCZk6xC
bLyJoXjri8wBuwiMmm69XfgbTGyTIbwaA7NTPbJnUYIN5b4QnBE7g251xyGo7IFPVoBMTZn6QZ53
+prPpQIUCoI/RdOFTP6qD6iNXofhD6i/N6VjQTzzMDd05FkRMWyVJz1iQdtUyuTBYM/bgeyLTdeN
XK0bxVilBvm2Hn5kDP6RNtxoQkfnIY0P2nxIDBqe0oZnphU9/XeS7D+YOM3/Q5H9Cz04aumiEGY6
Mm3nDr7hKtTrj3jSt3n6XAq7VPsg7ui/f6b87zZGPLEIjAxiUxEaSf9Cy83WAIjdKCypB31XQS+t
eCHtO38Ewr/rjlIIi95u5DQDONdyHFGFxMR6ADWNRbmnC3UzUamgmHaFGoZVlSnghxim3bgykgqJ
Xhfz/9tm6d9yqPHx6pjUiOiQ0KL/q5GwT2XSyeO+P4rNZ9KtaMqlnHx5eZZyb13wSSiSjBy3I4re
/364/oNr3iR9xeBD16BZ8qtgeP9JNRkRDpKEadBRXrL2ZxC1lrEi0Lxy+SPh1khL6lAWGoRqRxMv
JQO3AJMsl+BZ/58xFK/Vv7PJZAhYIqnQIsrmv/T7P23LPJfqUiXdcoRVvpQpSeCmuc/rq6GDZOEL
mwrhFjTDIeyzp0ZQn4VLOf5J5O6RZyOIROr0BYFH1riVYlR6Ajap0OaqL7SvBm0kVyP2ndQvp+iq
iMnpVFeHPvklUCKj/ljuewpj6y0IuRn1NP0gxjBXb9pfb2ACUVnuao0YAQ5TR+Ji2I5nwfTK4aJp
2A6EP2MtfJSAQrL1UkwKdnFtY80secek23XNk2w+aFIliMQVq2wrmKv7sLhnCLoE4OGlFLxgjdgU
xtwT5AjiZLKHZh0zkbM0+XSQR9aoSTzaOnVBAwmjNHuPofWQzauiCadqW89+JZECNxwaa58i9QlR
tCA/Ai8nfSh/J/hbb28IWw+4U7xMUvY9w2lQx54eT9dKHL/DhJBA9U5Pu1Kuhsh5KwkDMSn71ZQb
BvPeXD7WOreiARwwH0wd9zEuH6mYDtrA4pfuhUzHMzDBllx19dAq4raSw8cy1X6ShCdd6+38T9ax
BZN5aPo3ufsjts1WjF9jgi+oCns0KKYH5Rfd4x/yzw5ZKyOnRi4I3RNNrC7HZ10vvMVKXT390cw/
XCbSs8FK5Kjx0JiRoA5siYqCZtuMUBwS50YAD5SfFrhsnTjrBASqA5RSxWdC07eViL9aPqX5d9wd
5YYqNURFpxZcbBUBqm+K9ZVzEish3635V+ZInnSN9sN802n8YFmkYFQajO8Ia3YhY//XUyK3hmOq
M6scX7vlmhrtNU5actXAAKqHQLxCyRNDVUC/WvoMEk8JD2Quj8GBOJA5e1padHEdZdHqV8/wDZzB
gOFGPPiT6U0iwnpktRZJ8WsxcIkJe1FQ3CwunmMa2AwiOKu14IRRjEtLzSW3xQqTNDOmLfIwFvyA
ueUizPGGIHmjl+zQqDz20VYZyOpPRlQ6Ytqt0a95E3tCUSTbUooPSE62RQ74VGJ3eRVWBgYSyFhv
teXakWSYiJ6mN7Y6eZnl9+jBIW/GsvOQGp0F8apaQFNB4efdl0Asz9ycJxqc6uqT1MntUPpK/2gm
bSdwG2gToS068VQpwqEo2EuxZRdM+QqSFACl83pi2Z4pp75r3roFekkIr/EI8E8Ho4zQ18DUlAFe
6BX+S2BwzSTqVq/9sDlmgPe6ajjy8gexqXiqZ3hT7udoIB0SbNHk8T18zcV3HVM9ErCSz89KC5Np
IvkkE21NDB/0O6kbtoFXrgHGCLh8qxc6AIDHb2GUPljl71htbyaEF3mAcl4gWwbxnzxjqRfcJILg
K0uvCNBhAhErUHw1lN7vAO9joNMfUcUMJNgYpP8EPUNyUdoh0NGIaEou/ZE1vzBjYzoMJLC0es8+
EgQ9wp31AzZQZKH9udPGp1aDmAHAj0osgdE+Mu+xcovMmAAW6SUnC8msiJmWf4CY8W9vJEqOM5gk
ydr3UbPJLTK/Xpv6OcJqv4z+mD7W61cMkVd3f0wIE62sCVp9LENkU9y+wlmjkW+S8tksAj+S1JNc
5m9olhmPAVTJ1pf02yC3v7kUH2WrpjeT65kFaB63dl49aflPw0oyzq9sYsEkUFfE38b6gmO25l9T
PjXwBZqR7lJ6z6dgr5mpmzfLlk72fUW5UUiw8cxkmpwQFwIMtQ4exHlLjTyOOb79DohRVMm0anPz
ESexV6l4e8bJSwWkXAucmlAfSivGxRsSNIKfI0xADnp2F7lZTnmMRtncNmjXhosPbJbGJk9kJLlE
FtDlSNbLe6yUrslwZs52yjqeXJODWWqHIvgjmVhrFA8GQDahG54qnRqjgchBVx1HbqyRpgjsaXjV
heh5ygUf6mofBzR5iMDNhTsS4oadjMx3luMwKQsoT6EuXlquqWSunp8rgjqnYMCZglqfVD6Sh1hs
YS1ciEyN3VLPTlJLxULiT8YXaSabBHe6SObSkPrUL4kkeVFSxkzxPszKYWremjF22xABSvaa1bGv
BpoTA3UM+ZM2JgfyA0/TinZ1BwRo3GUMqZU9K7PdzHd8HgTIpm4U8IwbSUcELDXke9uuz2dSsUJf
rJ6tgRubu+itmM8FPKEErByXyCEManyT2BnyZ5nOVCJ2tm0iHVQtvC/N4gxR/Rma9mVc3KBqwVgx
5WINAiKY6FjeVor1itJ0S4Tqi0TApgDVV0iuoMRbHeCxk9WjNjhK8pjTKzWcH1r52pCZWcnepuqm
XVOz2mJ90CRs0HwZAhTaAs/fmudKSBqmyKkp4vDIMgEdcrBGxD1yYBuzPnUgKaf33vqdmlddw0IX
nxs9QuhUP7P8vJIs5SoDt/1s2g3vqmnPctW5Jmk9mXCJQvTrEpwveuuxPCfEQUsDBEGN1pdfzkbV
LbrxAFpxgo89tuk1gEhvgqc+goSb8l2b5vsF23ldHQd5LxWJqw+2WgSODsihdJ0tA8EWOS2pDXHj
A1mAVE+tS4csRqHOAIfrnQ/WJzKwgrPElCebsr1ZASikbphyEQbjixEnnhFFOxPwJbNw+VAQNXec
/RqfAsqA9typ2gn8M6BlkrgnWng/K3p2Lmp1H6vuMtZe271NEoxVSB3svcvgurLluLDgmaC0+uhJ
BquQSQUOgoDZie7G3XzJWYsXZ1Xy14VgMthyf+ZZHyrTtoTzDrCRX7LxHXZOLF54EiXTa9nBNJJz
F/aVI68+fcCdGihxo72KyTlqom0QdgiUsQ6Q4jWKBLZbROtXzqR6c/KlZ5+yFWISwp8838bolPB4
78H8hdYNlKvZ46wFm1Liwh/kZd+GKatpYv9rhADKlO5mssvAF4yYLHiYNKocd411IAbtGg/NsSyy
fWXNT6TxhpmjEpWht68I1eeO6HPE6omGFZUVs04EN7i8oZHO1F2mFsC0fFTIJxnqBwAJpfoVMriK
/mFkhxhieWnle/o0Dzx+NGeuLcQL4hb6Dn0IhciRaEdR4qSCbjdw46XwlceUw42Mnuj30vqYR4rf
UG4oasF+ooFGh/dX9ItBch65IuzRzDGnEAOBwII3V9hkOeMTzNsQR0cyflEu92DCaPhbQlAVeNOU
KThXi05JQYZOEz1Kj6k+bGxd/hGrj1SYDqLQnAUObR/5IaYFUSa5qLia4VcovskGXiJ2dn6XY/UH
bN9jvzqFBAVQSoDadLvotCcPCgpRjcSO+SiPsITLBzwz19mwnEz5W+iQvBs6T5g3MZqceizOuTqD
J1Lkofh05lJx+WeAXlEfyE1Jn8dejqBIcCOi4MeEyblaPpdAcZWovkqF12fib2SJR22sKW8mRYwg
eq7bOY5PDBB20Z0sjt24oKt4WZazODIRYC5aMGzm2inRf2DypPZNJNDPzDOvDuJLN15T8wLxt5I+
TEJz/bSgB4DuoaXNuITjJymMEveRifiZJcxAK1GnYzs3XmfQ6ig8JPJLFl4RRuM/RnNJGmbxPKl+
+VEkka3O6j4riZiw6AsFNfeWuXfCFJp1dBLkXxmTNbKWD8OkPUwT2K5GO7tyfSy/FOsZE2IW2kI1
HtJQ9AgUrbVXuvIyOTxOWBIGNPVyCGkFNlopHyWUYQc/NBLCaFbGrgEyzHiIhgTMm4T4LfG2lOnr
m3ZT+bYYxjZmJh53bwolwwFtAlH0mxrfSfhWx8XpWBIDkmYvTQl7Buy01AQvVCzfVgtIwRLnewjx
5CTA5ewMwNA1b6mwIFnFMA6CdewtqqUIf+SZiDFtZSOfZxZKxkFuCDQ0pW1vEXPAHGIAzFVNYhEW
eCxteC7y3y6weJwVT71IeVb6q0QmXHDc7GPcB/H0Kku/aZ6wujpmTNOa4dMM/0wtzOp0SWNmsbmb
8cie4K7UgeQfVhIUSVeV08R4DppTVn5PXF9lNhxbgO8wPhhCgu6ZSWsIqUt3KsTVWvPb5m6cFZuU
MJoxBS0Uet9SnPVKmLMLEmGe+SBtcHWeEFPtp7UQALJNSM1ZyQpnWDiNkj0K73SxwO6i5X0telr9
bDmjzIz5UOP2dIXNo7VfcWqQE4IFMGIxa9MHtCumMr5mpI0s0nywCEIzvrOhJcRFcgeLPOThHovA
9oCNquUhucB8vC/jnKCdvSmou7ynJrZRvg0d0VTMPEMfT5KAhu8Gpb8D1dxUmyKljXpM3pkGkc0z
7QmqeWAdoPBU95YfTW69XIOK0AYEuu20qWauhCpxzJR5+ypX0pgeqiX15Bkm4Yp5bIaEeYLCbwiw
bZn5tBYIOyKUBCZkRjLeIzAUluXbSD1TKw5/bYlVf6c93NNahSfAtIWY2iDpu8oarIkQnkYxc83q
uRGO87q/yvNgNd/T6mgibyDHGIZJt38e4v6oJ6Kvl+W1llKe/qj31m3M6+oar5VTVUWG9byjQeog
EM7bT9TOE5sxYpDNBpJv1QiF2iydFDXxpnhXjG+D3u2stvLWHYq79sXSkkuvkRM29DsqoQ2itfM4
cKA77Lqo9uH4zqCrZ1tLDAmjNhhs3/DrnJryp50wTk+4wwLptc0BQwXcqJ3dc2nWPPv5+J3ZE6CB
OssCEdDKLwGpOKRxC1AYsOUVj0eFG9q06/ZhWPV2HYbK6asojU0i0A6g5sgoQaq06CqadGCKylGa
yRkx8mddk2OWn81HxRwn405OKqYd1uIVS0j+/YfQgdNiRdeifYmzIwRp6WfyZTUGQ6X0hwW8hBi2
IX6SJXoLiNVvAv0YdQAwCYLohUDHoXvoJT/XA4qO6bYIJ1saOtdqO4zqWwR+uyo035vmaMEjmHKC
EIX43fy64LwO+2L/nVeGK40g3qton9hBk2WcAuKmDstdkOb3RMMNLKkPK+luVvfZB+ZHq+fPQmoa
m1Br0KKwrrHmZGOBCnd1fjZNqgxy41KWmauX8qtqBAcE8JolwS4N19Gaz1i+N4tJKq3BbIPPkjKQ
dlK5G1K2hTlykjnxEoFOT/pvmdcbEmUR8XsMRCIlCwJBFF9isMf5AhnBiQnAeUY8AmOKlzhzsGF6
DNG2xmgbGjKCW6bwrbGfU+ZzcyqSmtH6TW/cFYN0mZHBK2T2Ge+tqrNnikR0rWW9F+9lK3BNTQCH
l8+hpbpjgAew15/VSd8HRuNNPe0TZDfkjP3p2GPzt2MjAd6me5UGz3b51rmGGkCatBocq0ETSuaI
GA03Mz42seHRcPIiztOJRKBJ2QtUKoiblBieFHQBVnFnrL0rapKR96jblMBeLPGE5oLaBmvapZSG
RhbThkzbLzp+kHkjBrkHl120H3wdO1JfXuayR5eR4UDGtakIuLtGv5kV6tCjNzvvE1z57VmOFvAq
LJKscLZ1u8toZpj03LmLermXJuYEwWgPi3jMzcVdZG0rGKA2XYkRX+aAzut8wxpSWFGs3c1RMSG1
LOPSisVv2lGWxsNKfYQSugANsQR6ilV7DZY4u734TY7IAGWCJcRLMsJcSAmRZ7Aoa3LhpaF26B+n
DSiH5yTOTsYkqr9JEpU/ua1FN6nTqa14EhrulOHTagMHugIXcrchQwfnZrnXunsRmNdU7HxDfish
EAdG49i6JKbhSMVXgGpqTEwXN7Qff43TdZTW5tQsR+370syxq3RvxNsWueXRGiuYyLf0yZ+IA5PC
vWJauzknZT/Y6/XC7QYLkgPksMaQ/UI8qEJotzodO/GbJJzkobTnIvQKBAFRxPARIfLLZEcvM0ea
1YMYi08qHnzqu5X03PepX2ERTzOLG/MRrOCbgH0NwE5m9BqixDWbxdUZuEY/RSK4Ihlz0R/mwkSM
N8DxjtdYtLbW92zA55spxP/XWHyrE0sKCXG+RYlOF6LANm0ZrUtLD+ISEqjKy2tU8Mrady6d5nTC
o0Z8qpG+jczXB9LTLXg4TZWe1ITG4eTPPI5e0YE6y/1OY1hDB2nQ2Jc1yNPXYULGS6wijlB09mEk
UGW8rS7wLqORploToF5ldasBQGya06LOBA99m8tNx1Pfhcq5mAdGh2WXFhpgMnAjQOvbvLr3Bxkf
MeZJQoYKOoyNZb2npduA11g0IBKtO+n8RCVRhrfVIol2bWbtbIeQGWTbsfzNbyk4HUSJ5BukNZmy
M6OL6NHBWDEpFyZ3pkin54AiqKi3mFOdBLJu5JHVWtz3ilPWyknPG3w+t6nuiDN4qkjNKYPkulTa
xVCrl1VaGXo5nuWsWpF0kxyBVNpRw3HJmWZH8mmJ9C0VkG5lDK6GmWuNFU9iqt+zfTaU20bVYGTo
s1lHmXctfjIkc9NATazrN11Mz0UsnOphlT2Jw2usoGg0+mdLiNyiSW6D/mUZK+/WcW/OISIDFu1k
aaD0a8ybDjWNvjEmPlxeeDbQ6Ty1pVsynSEFOkSwUnA9MruEs2/scX42iuESaZMt1KIrCCZGU8XW
cNxIeFM+ndxr/zpoauwqfPvJfzG7nEYolO5Gs7u4uNhR8J6QtoJB5B8WFHwnWEr4s3pDnu5O4qze
k6e1rm7tTuM7/g4jiuPXW371b1GZk+z4rx/a/EW4GkP++k14WbTbPN3X6jR+RlkaQlt/s9pJ1q/+
fXPPsbBsfL7+rPYSvjj4Sfy7w0swj9Tu+rf8w2cHuyd8JGxUsPv5W7jGs2KzWe0z8cbHd7Nu1tPT
uo13LCzLYd3+9ad4bfj502qdWbdt9bD83S7+em1s41/8LD6mGD5v3TQ+an0TXkjzXuVkF7wJl/jG
QeJwYJm5cwAih/1aX7x+1J2v7B2bfufreqzWL7z72g/3tBbLsQNs2D9+tB6a9d1D+pRRFK97dp/W
l6Ou4K3KbURHXumue8E3ixfaCPtpk1stQqtJKF4PMTvD7vKevOuFI0BoAHlAu8kXT+WtuYAd3jnV
/BseMD2pFCmfsKFZG0xayF376FT4JNIfCqd2y5NwDqpN9frzw3EZNps7fCT2HH+zEbauv+Gnq/vn
xxe2d74V2E929+f+w15TkLeewJ8fTtzPj0Ov353zy+HZcTidyeOwctad+xNHymdrHTa9fp4Ogr12
6627m283vNb3HYMUmBMWMe2Af4oTJv09SDiJ2MMf/4srhcvofjd362+vr+V4cXHwxn+vofvPfd3A
O5u2nhCuVZvtW88On4LfaeMnu/uPu76YW+Fyf3LXq+XubjZHl2sy2lGHGHE+2Mz1RS5/eEeu+b/v
wM+5ojbBujH39azya7yzvX7Lz+4YrLbrOeSjuQn+9zX8mB+wRX6w3j4+W8eBuf9wIa0nbt2hvxc3
FwhWrPvfgzneciG5xUgMo+4R4wAnKMYTcXFMBMdNySXpYNKKo1GzCrKn6qIPt7YgCEGsd0XXEkeL
cQoctifETCX1lYRzEmYOXd4rzMZJEym6e44iSIQ9GdQ7Bp1jw+puBIReUPIZeeHXMREBkrHd0dGW
oBbwM19dSHzDECsBaKOgK3Jxz8MzkV46/J7jaJD5ku8UBK8DCRISA+FM80emo4cRF5472xX60NGh
loiY+jYHwGTdPP1ENaQMgQudjnInXovslFMF3SFOxk5mqzR4vlwr/HRASClcdNJzKjQdNSv5BES1
IE0jZ7bf3rIeZXHxUKr735S4iDLVpiFxZe1VQCCJ0jweESx+LHqOEhX94NrEZgXnJfs1xtgJmwnh
5jaZ/jQEJjasJ57HCoAN/qzLyaNsW2wTj17NnHTMiOsYRe/OLNhtup9R/cpWLHCBmJ8EuKOGVKbB
iZL2MIbaS6HQGdKD1JaVEyCFWfInlG47PZKRnAPiRmu+xQMfcRriPwUtTpvJMYXp01iQIgbKI1jm
E795WoL8sCASN6kHp88bE4IA7/allM05XosDdGyFYrDT9/ryQVoLWTcZx8mRyEob5X7bsXLH0OKU
C/Egpkee5ki0rADuPyBaka0z/vQivcssx0xQhLr9EVNQFTiulWua2zuzeF+mRLEWlM90vq9SJlFq
YJSAhoKIMqJ7iwYVxY6/LC+6eVCIL42YMEWbsDu2+ZeA2iTvVBy6a6UfcSJS56e16eSgC2i3Oku/
yosnp5KrERqlKbiCNL/KyFdnpldP3jjD1w6Wq2rzyQDFqVl1J7PlzFKJaP51yhOu2cwPBzjtON70
RPeojrimeHFzREp9DHQJ9yvdxbrpo/w/jHnv6xj0qS00kqd+EFVXAW7Xk/OCNqYg4HFoHxWYZMMi
tkyuZi6TqGXu5Fa2++6WYutO5lthHdVhDxW+N/vENiBvRfM8CeT8bvMhuQPgH0MEoSAv5IfoXq2F
xL4UZC/GGGtpBitXpVE2fE9N/NESFWoK3gD4X6z4XHVemvEgDx4G55SJoxy3VxFdaChZR3nBrRcr
rGUqCRqKwoeF5P3lmRwstDTa3ZomG+LLDeuU/ELgghX9WpGvRYdfnnE0dDJ3exESUkACJAtMEn9x
JrIsAyc1APr74lMtC3xZM5w0quLOtMu1gko1pIb8Gg6x+soGp5V5S5rID7razUFRE9lW+LZXuj/x
gFAZE5gaHQzrmuFH0hjCpDC4RjhbEM8dmFbhzqHLttc4uXBQBLBpTNjlELtCy8Id+b1c3ZTyJcA3
JXXVKVsKakqIxOC3mUiTOJPYQc2aqenIMB4OpTY5k76cghxWTzbOLJEeSY1teVaewtRJagNx3xqS
z0LDnL1pkq5Dpbws4SpPwBzGqnWWCbys3URpT7puPat8r8VkmVHVMQ3VsXTaJn0kqnxkKX6qiOLN
0FNpM0Wg6ZsKvSKP+N3q1hGt+SJkn2b0TgYqadfk0qPBm/NtqmH2kvETiUjWMRstH7O5X1X5HZI/
gdFRr/QtFWrXtMGw3RvKcyl+W8QnySg0dfVUL77OeEfHeAnmB6LaoBVP7Jard6AoBV1Qr3x2+oHc
yHl+lediq1gMjT8mS3sD0x9MMGLBn7B5aMFXlygbnFQaUcGVeaizFuD5vRYwXy6DM/4F/z9NpKK0
gNKWFQWvFIEy+7bOKVXVI9yjJu/pPOEK2hj0U0eMVjPaQUwSKqLXeYk2jaX4tZC6NeBcU6CvZdtN
81QBHmoozXrkxstDiUr7lgH5VozdbZG6o0EFE3wM67LZajdAgOS9HQs6mwXsIEn8wPIAWU+lrPkW
WwgayVJiqdxPFNR1gadnhGk3hO+ydJsK3GBE4WIYaZav9Ges8QCTjpuMVJR8J5KyHfpba+4Ra5iI
S5ro1oT5fQVjgwiPgfVDVQsPGbIM/yIRgADLvG9M7A7h7Imaep5UxRk+gk9xcYQJDR5TLvOrWDYY
chdQYj4F29I74akUwDIsT/m+YRbU7/OAYAZn+tNfEap3Hxnw8272EE/vgvtv+9l+huT2mffABox+
Tk7JSRk3v0QHEQ63Me3EtZ5YbgB3xQhBr9IV78lWPmkMHlsiVhE7byBBLmuSVfTz+5u5N8UO7u0f
uqr6z/iyfgjLVdt4Mremrd75v516V3MyL9H5OJlbuMp787NnmLNjR7iKHoLLz8cv6JVLxdTn77gp
3P0zsKrXkSq9eSbGaSfzT3BgKb1pkL3iyOd5Wyq7iauuVxsesNgnx51GEO+wSC+RDv+p7SRtQAMn
Yw5d9nRNbsJY2UYMUcmk2GLPUpDG2DClVJENzWY7ZAKiGr8xD0AWuZuiY0zpRwdjSZZ2SKPAuMv+
mAy3MMMlym2VomPVbwIHD7DdSwgpJmRYwQaVLvlJCh80xh87dT61uEbFOtpV8vIZqaOtyOPZUlQe
H8lJZfjMJnjTFP+CldwyeIGqMfEipvuEZ6EAY5WFQJoMx/zBTwXxQHBSSYyfRiVtVqKBMvp30vo2
88qKJHBfgQ76OJMPu2wMpnGA3XS+1y8U48H6Tu/SKO3TGE4O20obJs6I3ElfMaqAyN95oKwk8zVV
u6uk0wqZJ2a9J7E8TJY3TTA3bRs5WUbEZaQ7MQReEY+nrsxuuC0LKbelZrENg6lcmZLPicMVEVis
IjuWSPLiAa8ZsOExqpEvdaapukGAxmrRRJyokeCjymv8FQHssfBcGA+h/lGNS0U6Zxb/Co313bf1
dZi7p5H1qIjHmDI/T8u7TRwsJHIi8NYH9akODdCLXa4u7YZBk5hS9D5Z9tOgdq5b65CrWHz1ECgb
t8WaYtdAM2VBYvd9huEcEkVzMMDYVjbQ6c60UEHrDgjbQ+D0pgmEAJ2gk5tUmW5RRk4dYGyWL538
G4XEdzc6wpf2DlNVBfq7SMPlQNoT9MFWLd+or4VgwrXo5y38e4WpF1FERCnU9IMmbbIC1FblZQxF
pphUEImt04XfBgDcsrCfioCLiVSDAXFSq5svzdL4kKO9YbcirUvaQ5iHs0D6uRZke1FBg/9aFIQf
KXl6r9nbNM1PbXIzImyUoDJGlL3hJtBCxFRANYnlpfJit+CwppYfmmp6ryTRyUSLKxsCuMPAUi7A
E9dkhpxcbIsk8LnwovGW5auRBdi3KL28gijtGR2AeedUQ3XEcU/07xib9xT8hv01y+ddinAOFOM5
qRkHIDXkGAw9H2DJZ7Dk6DCWyiHogVum7K0E/EesSvPaZkbK0NX6S02OdSkOrFRmZ70aUhqIFMCc
vIz8YokxyNxCZiO489fCcbG9T8H3rI5IehRkMXaoO4TFFtwAGZjt8Mu4PoRum2D7SeBD7YRZjMmi
CGeKKZxlg8B87U2b/oey89ptW4vS8BMRYC+3apSoLllyuSEsx2bvXU8/HzPA4EQOYgyc4+QktkWR
e6+9yl+OhRgvNUyzheKFpExWXgzgI8XVaFaDXs7CiHIkeWLGabjloTfluZvjBseSumpYelEc96tC
bldVDc1u5JfjUFmAapajmxSuh+HucewhFjVvCbKRMhIILinsu5FMY2udOE3iEs47QvP9TfCdqv8U
7wIIQ/2lQUzvHh4GjGOzln1BP+2OAFalvslk5kKK6jqgKkKV0RkM5JEeRNqVHQcWb2v26BpZnwEg
qHx7z5VpwDCdRO/WB/dNIR7N6je4DEhozNmD9qbaJTYIH8satw63jxGRgUJle8f8iycrmxXAqvtU
hSKE/UVkPgHpUfxdFDrgYyYhT0kaoCG16s4qVKdHXRVIRJEw8lXVfehmDt6Oc1pdttowktRSH2H0
NtgIlgo6mEdRuxeYZ0BSJ51yuYtvoswTvt+iairz8yO0swCZBgqByEe5t+vmJuS93M92ZtbvoNH0
gnstBOv5rmlbxBDWYBCmMKGWPi/JSK2FiFiuIJWLpm9HTQlGPjqEaUMwI+oPYofxmbofIhQYY2kC
gZ0Q7F547jF9YY1ziITsVsfUJPBgSkbSVI2MVIV0hhKtCdrBOpl3+a2gV2jG3joS5R9Qxt+9SkxD
xj0cGwld5Y+PktMDlUYJzmFTOWH8JvsOI3A6jC5+Ou4PElHSKMT1hzjWb5lLvMg0ZK5NHJP+hFbn
ip5ZTThkqFnIn2XVLNXanblgbLyuPijpUYMcJvs7aOITqQON4kbVEyOLSvlBnu+bSNeIhjdELOeQ
qmLg94DCxxVYHNCmAGVsvsvpV9ZBVRg9WRBjyH+Q+PwOJ394rYf3HJatFt41XqsLnSwOMG04cr9v
sd9swUhCd25VGx+vK0tnR0639OgrU9wI3U/+Ud9vPopd6HhreEzr4OofLoRevwmhjf5xUp6ox1RG
8uVxAEvpM67IZ11t/+9jp5U/arQCMP0BWD8C5/98+n9ewCjj9h8wO5YoQWJCW91kc9YBur0O7Yju
KOHAYF1iGRdlu0q2hNgfXvcbiF7/83Uf5CeRp7d6T+aNV8yl26kw3EHuoZHb0PNRkIieVvHJ9d5l
E/EwjFuOCZA0HeHinx/BN1YDV4KEuq4i7q+pLL4/74AeGvHgmugNYKLGIByB7ZWATaH3laVvFSPt
JDniG2a1P9z57xruv1/X0CTNUrADVB9U+oZCNqV7wZ2P1GRfxyK8AZru6B9UeYc2STjXqRgiM0UK
+cs3vXlXvDGUmDTDgF8nvS31q6AJU3dQQioAbnhHGy1YJ/UH8cff4niPKwThx/+7zgfqRXaPhDQz
fQoHHaMU68LTYo/cEQbBoBtePEOJJ12+okLchU9oRfywUMZt/+3lZaQMLRPvJtl6MF8Q4oSJm+AZ
GzFjsOxWC8GrNjBnnqJTguy6XiPUURw9UwdQqOykLF+7yU+79G+bBCiAKFoESBFNxT+XCO7oTVgw
BNxoABJdV1nJ8Vj2HzmU9Bqhi2I9DjBlpDyShgxW+4Es9J2gpGM+wQpRLE2TLJ7En68fDZ6P/qYh
b0B2+MG8NxlKX1HBx/PDnHTADZMfFie39/ttxy8MepJoGdjyig+7AgWCsA6RTNqAWPaWRTcRrjoW
G5+Jk3nk4oCCw1dK6KjGRWQq3NpNSO/UAz41UZatwYjF2zE7vXmOPM8qYOUQOicYFYEFERb+KljS
pGv1I5SMBUL/ZO7mSnsTX6mBmaIHn6E7C2yaEaysGXIHAezMac+PE8/mL3cVrCzbmCvLfslIm7pv
FHZZxTaa6IRoFTv2JaYtKfh/NIHnGv10x0KWeMbIr5LB908BFQu28dTI+/6V5l76kk5F+R1IkdDb
qQ6efZeTwSKxhLzBVfqS3DlTdVvO7Xyr9LSiAOzOtetwlr1JvMFhuXOiZ+KDIdiVsTARsDaefgwX
6jdRal2VaYwYumGNxurmwz7AJyxVEh2ZFzWNl4bQfwYGA8kUfkM4aHRa00WOlJRqlruogINYAJ8w
KAM4tpE7lu7zoL2/oESxKGXoNOEARjk5Foa6bzq7lDE4CEdRRdmBxAOZldMmaC8WVrVFU6GcX89y
pfoAUbTrxeoyZCgddO5R0qobQGMmzJq4bKg7sOL99+7/TpPjXWuiouAUKYmiaj0cE5GSyRL0EGmT
NravgQG60xBJTLjWbLSmfkso6l23JV9sznkk3AYE1vRXkjL8btAJ+HTTt7txCKyAwW8+Rxzho2Tm
ijXGqc6zXVdi2oNv378vWvu+d1TZwGPOZOtYKG8+KMti45oJSRYrG2D9aDaCs6yklS8+B/D3lLk6
b7WNWR4SeW/F+yY51MY+FmcQ061w6u8jqldpQQqG5Rvd7hX4FQ2ChdzbPAWMCxxkFNCGV8CnggmZ
oBzthq8N4/DC0aKZ4K1KCBfpNnQ04Yosp2s4oX5uumSmG46gTwEU+tEVKMqPqYwxvq0/I/X4tvG3
lkgk8fl7iFKxO9AryRIEbRZGvDfjA72xeZgei7feOnre81C887nply4oguGpsct4nxi7SFko4kxw
j1VxEhWygDnDKqRhg+oiX0pjK9IH0sHRLzR6+thHFe+JYwmvfb4cIfTqe1G8I4PReKsk/FXHT0iO
SxVS+cxD6KEjDELEkeZa8ezW8PjPUrUeeucuI3XwTh8bTxCamXS7EF6oAWytyxqCxtxrZubKQLSN
/rkwiTAu/JUpz0E9G5WfN+oCgBxtZFSXwU/eqQI7muOzCFg6SJM1tfmEPuDY02WIq81+FbdiA0hv
Udtec9bz2Z13bB5EcApkniyBM49rl3J+7hHn1bOZZCtOBjKKvj0on0nyPEJy6i9/KQwQZt7lYp7l
K11dpm8tNaO8yDyQvqsqWw3CWlfhia+C0s5upnhL4qNw6DPsNdYKp9eoMLFPt4151Nq50eIMsc3Q
6KIjAI6LV8rltQxcaje4a0vF3oECeqoywMQOrXym8uBvyD7uKo0p20hPWs7ES7P70P5JsRdDjL8t
Jhzhxy0kotb9EO6UvPahCYXKBsDDCRGZJJ92AINAqx0HVHSrC8uCk0FDMGw5xFf+Qm33NBMzaDWS
+FHE64Z7oy4BCqEDBHVmN4zy0kBSMSAY9dbkBt3UZcXuv6v7pFsGo2P8Uc42fu5YbD1K5kw5J7z/
X4Xw6w7+zXzKhF9ySkttBVy2oaWUTZSLdGnSrX5T9F2UvdAITV/y+EPX8FCcuunLMPzSWA6I+/Ym
/UkkByg/wdkua1YYRmUsvupcfyZnF7GdYI8ChpJtDAA1LNp1ZDipj9sdMukYrKKjsEJdnu+qB4cH
il+kBhQQACSw+nZwFM+bNDJ8Cgw3EKvd1J4jgv1vt3C50CNSwdJmCwC8FNkSs0UFk77lvwOfZH7P
pVWcRslVLEnSZALgn4lKFrqiG3sW5qz+tIO34TPyRM1uHvQXLChMgT+w+q+gj+Baydoul2++dEJR
UmkPgTaLIjuQ18U2k9e54aCW3q5RHd62d4QCcECf3N1ZRqtylSKvSlOkcK/1fRbu9aeWTU1rbEbl
priY/8ykZcrCGWyyCEobBlTb+7DJc6fWCKN7Xd2FyVaGJ4eqYcMq5gXR787nyK7Tb7/PWvPYCSeA
gD3woZIJQ0rYwM4utIcDD75eklW0CCqNE1/bwJWaZk2wkmtYDLMY/OGEmpL+tSq8At1iKAdWF8pk
1H8xViy7pUqBHe7ZYt26WOrDBD3lZf+OKIMUwf+1axtWA0P1QaECW6sSapMTdl+BylJFKx3iJWNO
pEqD198+BCQxa6h+AFJwD6hP7eeU9k1Fz4gEbCvUM9Y7ne/cUau1uOzrGSUF7RYqSk6BWlrDP80W
jThZZrREOCOldbxtsqWsEsIhT/q/WJl3GKmObi5MTiI0I0KMWWjP3hgISOyHeufC1/nJKd38nnWT
7kP9UPHdoj7+XUD9pzQFBYlxLN3nTbjyTpyjzIC4Vy74ftik4hIhuVE9oFqOn7NJsoO3nyESi8+R
gQff1jJQf/kk9vfyhVVVCUsdLTm7tl7r6NjzRgy+wD01wYc0/k/7y5cvZj7BhdVdp9I8lKZBaCNT
VRVv6DyyBsHj3lW7XDIxxuA7XzK1YpPL7YG5+MS1GtrKPJmOGRlaHihrn0WlZkq6DUezqDn9kiKf
RbCxSt+xvKXaXSV+YHuMbioCN8b8Dm0WlSqQ8PIP+/K71D3FrUiJScKnq6JmPmRR1VB1fdjfqR92
JtDZ52awEZGACK3cZxLCLC7c0aPF085xdmkXg+fAABDmHsfS/d34Qq20/1Q4Yeq1BOwCehdTHcau
hYcJswNkVkFpUJrnvZ0HBzibxQ/XL/2O9g+pBSWygXswVnwKk7M/40rXKKXpKr68MS+AoxfdSaLu
aWcu4zNGj4hmIkayyOttrMBe+vCqA61Z+FOg5JOFeImFmTdgzrULsjn00BoN3VsTz3Oakuk0MA+N
fZdOzFPbvcAMHPRAfe7bnSFBUuFhLIg6UXYSeMCu57S506g7OHJlfIz8pXc0tTFyEV3UHpGecrSh
ktBPgXuagfg+ev2xwYsbmADLUCtsC8yCcu6sq7nCEVT3lgF9+Vbb9kzqiDXeiMSUL3BUTWCjRC98
D6V5k2GJiQruwtfe0HmNzSclWRGMrLnXPkkACuDcSxdN3fK1d/pXPUw2TFjATvNjZl67NAIAhTb+
T0H3LEYLJHW9w0CiduX2rMsCmuYItBWEpQF81EPC7OZTdd04d9BqQ/VwFJNLs5PmLQHc5tlJNI8x
g3WoF+Z1PNs4hzA240y5d08BU3F1l+sHL4EftB2jxRiNVPHUNnsPoDzA3HZegp4DZxxBgN/WISM0
ppPwmHqHf3PZmNobgrocgouuAYFyoEmPKhyWXj60tuRWRDStaeXiS+ohQpwRDPC2FyfJDVMt3zsb
whITko7u7LaKnshWGoSCUzKIxTg8JWb9cPDpYzryrwX6kPsinl+pbUB1lqoI4ME3SyVI5wXQqjIq
1lB/d3k20LAxGWum62BgSJ9M7+jRu4O2Fsu+hOaqz5AUXTCz2gjwtU1I0ikA0FTsIUP5kG0VJzei
16hB6UnJkfER3jULKXMfxKlxVDTppWmyVdha6zDNZpavXuMwZ0KSvuqCv9aM/CPDBa67q07SJmcF
WbBJ3ctHS1B3CYq9dVBt8lZ6MluB8vcziuB8gVVILXDDTK5BQKdtwbAG9ybEEWlCxMfGLXAmK2AI
lWuTPNqC6CuHN5mpkQbrrI8hMGHyMmCZktQov43KBCCA6ewpMgjcaHaXOqTJLgWQNbdwuF2TcYrl
8nDj2Du2FscV5ZAQ+o6n9A4dVNgVtNypd73B2tVsz3ZMsfHukOiQv/Wgh0bLLhAgvtoiPnMs/PYi
ix1H1LSISRtrj0WO3am2KBhL6qhG5xW1hfJZNOY0IdMqeDuijP9a+Zo9aVAQQ5qSETvEE3kERbbL
NWZw3FcVH5wS2bgOyG0TF4sOELYbLlyPZMA8uJ4OmRb5oyFZaFJxVnGLNP0e7AZvH3CyUe4zxvNJ
grh26R3yiuEpAA0OKtEW2y/xLu9bsdThIm6B7D1rxG5OWvPYS2vJ0HNGWRUTcM1spgXiDhrG02rb
1MyYz+il/nttG+Ph8Li0x6hrGLh4yN9K8LsEagY5FGlTLzouAJWQWQAtCaiJtYtlRA6AKa+hKMos
esHBVRsgeDYZdXLB2D4Xc2awZH1dj04o3hoTnFUo30m4OFThacT1mpoXAjsdzZCmjycv6nX8TFCL
SWJAs6VLxKXQIaXNiZhiqNC2mVWbLHorNoVnGw5gdERIYPdq1lwa79hJSechYMLzlDTQc/ps0aFN
jHrjOowROZxyXnFlw+nft8n63qfEaYVChYKfVMWQHuxK89K9C6PQD1Zgwj4Y2BSYwNg9MCFst1Py
o2ytlfOymXI/VPQKmZdi03hNI2QWJzQyc0rRM//sW7acMJuH/YbyAGxRUOjci2U7G77k9pKNaseb
oULvdAMVEUpP3E7VeQfE9PctRVVQMRbNQiknIB/EBRPzDZxyrwS6NdYs5ZeSY9ALj+DZ4hHWdlbi
+DZXWLXT4cOjmAhm2jDxRj+OqSSuglfD0dydEDvop42abOYS+GE75ntT7ZrVx3ROaPCauSbtZRjX
Wy34oQMsa98nQ6qiyqIBsVNW6b4+dMoNRUlKL++kjVSjrDnVzgA7WIKyaCsws6SZRIrIb4I1EUng
+O2eTNPGgd0WLwxpEunjjdT6tSJA/JiK753ijL6R8eqOeSjAvB0nVouv7qTfuF/lHeUZCAgz0oMy
mNPglHy7h0BebTukfrIzltb3c70iIQUFgdwBzym37HrFoyC5Upg6O/EvWVqC8wB6kLc2HNn+CXXK
YRLtGJ4jzhMgbDoZ3i1l0+Ia5b/LyGGSMIpT8wvwKrrWHr6+0zBdIMLYgr1kFrNGjIySF3A/1VJn
HDrACUTcW2NjZV6CpTymBu9qWdZrkgcRTUtlFVBNFs/qkzrTERtO8TlZiszg96QF1C8USumtT1cA
u8gZxHg6KFNIKWrDpuLZK6ntoUaczKJfHuTHWbOJ64WAgzFS0cRx6ZD8SpG9AV0LFWDHmtAXaIlo
oKr8yf0yfCAdh7Kl9zIiTpkPTLQrYLgc/ny1lS6ufGk/K23FjF670kMBKoYQHM0TABIw5mfJq1kt
LQQsDiYvh5ilZytXhLHu9ULVNqhx99UiovoBJ5mIs/49aRzWNs7HO2BVxoyXY/1Dr2xnIEhgsUv7
5JWqTDLn3ZlvlRzGyx3Ki18tyJV4L7kb5QKXr25nxYKmGi6IPWSf3K5WxUaXJhVikhuCD+Fenpdv
VY30zgS8Xgyd5V36vQP64dID4+rnegX3ZVItCTNdPaExV2rTam39+ne4+a219RiVmRwykTBURiPG
w56QFL1CHr2SNlggE0vuHywg2VGvWjbpz/g2uFjorFLsL+kcTA3HYNW5CNxNm1WGzPKyWYs/BMDf
89l/XdFYzv2nXAukaDAiC2NT2U52aOqyf+Jg5osk4DB+hGlgR6tm056sL7S60S9nlcLcQfD4kEGX
/cEDS/tLM1IVTTrGiHSBTBLHhO0/V6MYvlwosPU3UTeTIAoj2sLoBq5b+pmiRmOuYu6XsCFTAzpQ
LjixUGNgEVNgJnP3C/4OjsrAkWgWmqtAwOViGiknJaD7NFU5liSUb0GmLrUdoCfof4HoQDWl4POO
lJmYduRYqO9YYFACtGOtvHSoTkc4cG8Bd0v9FjMHmmsaRfwt135KR//25pnnI9ZgGqKpPxovd0LV
q1VmSJtOsrHMbsJPvhpyugZ9fZZk1rYcLoW+dYXLV4xrhgRRVmLgXEw7/S1CC9orf7oi9S89cfy3
eB44hJqADR4quLIZctNE62HDLHba0f0ppFFowG+OZv5l1M7of4vBratuM9LMLhxFLJdRCXm0vhYa
0vzeu6/KdgM8pK4cRDxnA2EsK3lkaD9w6QMng4v6jfdlBNegouUHuCUVLn56MUF0JPFwiwGU1FJ1
zjA0N92vxOQ7FNEeBrtD4nvkm3nVm6VttfqaYK1hMW2VmHagbKrPe+94z+ZKztf0hNo3Ks60WabJ
Melt8Bmje7V+v7SQ2EkQtcypIPSOJrgR0CvwYbhyNP61VlXsEwDDm5e+uULxAkX3VdNHMi56cxQz
FLhRfrwqlT72ldSOpAZxPWSROvqRpV13EWq+MVg51IKqKXNODP9AVAGUDdN51hgzCBVm/RSmtg9K
M3sX5WXuwQ72c4pzoIdJMun9Uav2KLU23uB0l4GrHooSjupbj9AKs3YXdXwmmxjVggGo/HnEoEUl
Zod4YRdMUd7hV8O0LlXKxEafjv9cWcrFHb8hYk9rdO/cuSgjKLP7f8c81o6oS5oJMZAc6yHCpFnT
x6hn9IhsTrQFMulE/7lBE3ZWbE1jTt9ef1JQD9pUq3ROzp4IU7BG6Lboc+LdOmp+SI2/+yLqOoLt
Immdoo377GFRIwRSd52CcGQJ23aGRBcaafpnuyIIg0CTvwA/AsimhzYNVhThy8Chu2TjdZwg6jFl
2AnUkpjcv1e/Uqe7RRmFuo2C2r/vmyR+T6C4Tmb4DKWsv6gntkZdyiU29hsNl+H82rMzZJ7nnTRZ
HNDfgDlAkpR7uxZV7eB+qYP3rmQ20MEUSZ1Ba2ZBUi7o4JKA+Wy9MmYhCW/3dpuXl9GuEXxbSgKv
00Hi4B33MlKaVpPNSpWpKXtDrt+k7O2e4ozAT8pTHhViAx5CEiKthQJdnFoyZqn5KZgwzKNhajK7
QpkWX/DpuB2gUfQMJFVn3KmufvDvhPERd/2JybSMmgwCwap3RU2PxuYBu3tDD/alRarLtHpYh/cL
67zDG9u3Dp14X8En3mlER5S9zVhAxJUGbWai73QUS2RaKAwzZOsoDI0MKwh1G4yW5nxRkTBn2AkG
Er1BYFfxMCXgjM7JYo1zAds0qdgTKtmDR7dFo+EEgI+dWIbxD0/1d/vzz/OW1adTg6JDSVT9hhHL
B1lOG7PdcHaJ4SpiTvsFuLDW2QE29CSnpI2STqOVBWXKWgn5DlkK3wHVShcb36IfmyDfQ/yfF/SQ
khSwLJCd5IKADIiOGS67L4AC6OoWod29puhDzPHtgtNQ4fnwwwHzl+Gjrv+WCGUAwYjcfNiKQud1
qZuo7UaGEBaQ/DXvBKCBQQ7sIjQVi2sL6LPJvjg9MjwIVcUOrQtrnTEjnusaMu+JssYEbK71X/cI
LcoSvjrHjoNGVkzPpXVTm5OFOTT04ZY8l1YIEZLPNEM0jKC86svrVNRFkpkRlHOTGZHajtxypvNA
tyq5mxfWpgP9H8SIh13vw5tQXphGAWPBxOZLIWnQpU/wXuNaGj3BO16lReqDIbZJmC3cj6pY5oz9
Bf9oDpuhXKMRBHMnpNx01Xjp99sRgyL1x5aj5d9B5HfO8LjcSDY1CUwiQfi3Kup/Eiq91RJRaNRm
08uftbBNVH2G/o7lznzvEnMEywT/GEqccH8XtGKTga0MduNGGo+xpt7WlOhyYY8ns5usgnqSB9fx
fK8UtAiS8UaLrBYdn4wfLlz8ng0BmMDbEXSjAcbrd2rynyu3CiC2JY6rG8jsyTsIDQwFYsewgHgg
kI/c8wIxSP8wMCABVI6+wNSFnq6iMj3N4hfcqV7qzpHOAwUlsgTLUTL/LPcTiYnAvETpfXQ8NG3p
jFi7PAmWYMhYaWizuVjXM3gK9+UKrec62phf0Q6MLmT1nDYAdA0MUKq56HTHFgFN9JdeAMErzHE2
wdKEwLigJL3dUSkwpzAlkqlc7mr3iQ52Fs9pSjPtpK0dKDZm70BkdeCq88pdMsqWkRxfdg0g3b3p
Lmqd/yu2lTLR3gJ/Fll2sonJe+Hmx5Pk1fiqJHRyJ5ZT2gyLoR6mkzOJA/4HNx1HtKnkCBdg4nU2
E18BHVnvkM05gB10SSCF1atxwn7Rn1CfAlmfL61qDYYEkZ7hFSpbs0APSxec+j178jzwu5RlqAnJ
0RQVfsOhsrLG/siU5COINt5BISm5VijkJLNmQc/HZKbmNAzAF0BvKC39dobw/a2MQHtPB3PS68jV
LOFAZNaCbnH+Rpr0hgRgtfzC1gvOCgfORHrt27lvMUlfu8PM0qbMV0URssycgtN3fio+/pYXmEgx
yRJYHYWG0EOiEmU00qy0qplcsSRCtOaYKq4zzlZ5fV/3XLXIDBHYEk4J6oxGGOHDvxpf0RPgAqyp
fDRHqbLn0lmmjXOEehP2Nm4j8j4P7H9vj79AYXWuFb4cF4oAmvkA9MpVFORSmAkbpZ5iDsWE6IqC
JHu2XmJzIJhkCIt4J11+vk3fbXkJ2fQTNVkzQV6qykPLLGqlwcNrpt6QpeUb01EgdXDalsuEjlcz
bVcDSfjNPbRrmRHa1nqzduG5saU1OWr1UmyVmUUSPineaG9wcxFTHxBPmWsElZVMgX+mlGc68Xs6
WkzNhRfD3wVsNs6//30X5e+D7z/fykO5WbVhaKHNij616KSWjelO2BwF81jiA6OQNuB4jaopXHPV
33WLCKknP2ekFk18ciaOlS4YpiG9cjRc/n1l6rjWHuI2CYLMMSMrEorjD7O/JrkrUXh3K/qyDBsY
oU/u8LZfczRkx8wh2dGHgvAEj+Et3GfpFK/tEkxFtqVFRK2gzOUzUyrziYihqAhtLtJdb+xkc6JF
B/MGrQMqaLrlqEyjOTYgSjSnqP33e5C/T1f0MclB7YgdJSraw35ShtS9a3e52qSsDfr+RFnT4Tdt
0diVraAMtZYg4DzRKQpg+7zkAP0m4ZfKOqjf3B3ZBpMrJvinH67rr/cWsih+lhyK4CX/bDK0/aC4
QyVWG+U8nERenE5i5ATAxSf3JzSgLgaZvruRz4pDu7Q9ljYEivW/L+KvwQbjl/+7iIcHfHdlTbVk
LiJckSskO2MRcprRcqfxXK/aw9jfQ6nR4mYQ8it8iSaKA3yynNAetOkUzzsYUJt87jPj94uxXgqe
/32N309gQ0f92Rgn+RK9qof7VAJGHAqYYZt749R9v0xIqsnbBQpsJZcQOv4Mhc9/v+RfAETja6Lx
y9GvGeJjsSige6pmxh08T+GDc0DA2uxQGrrfUunSuvGsJnvpgEeV6DhjuoQ5tVydqQ6iCAmnHhc8
LUGAWvjhaX0PtwYFLMgYQwPSy+8PeWoFOx2SOt6hdyBIpKm2iVXRNKDHPsXbkIIlhRO+IGRAHyMV
+PdNUb89iPHVAVRYksyKZdX8uWB9jGH6MmkBUF+lc4cBw0tyGt71K5hIml9pMIve7x/6m/Ex7JJP
9VWgi3Ir3oxnFwvbG8KGnAjiR/OSvvvvv/+1e2nO5af57D4Xr+aNSBB/BnBpIUDdlHf35f5uPgfp
5N9v4js0mTdBBwkvAt7GiLH8800U/Z1cvEuqTfsRVrMepfdX5cZYBHKf9/l539HVPlpv/Vf+DtLo
aN5GuYjX6hZ+Wr+Mp39fy+8j6o/oipyZqikiC2wc/DxGptStQ1SU82KzheU8qa6MZqbapFwMNsLF
0/0NJOCoBTInTV5kdmIj4jSlITmV5hiPTjF9mQIznsG4mogT4YeL+/6wuTaOWD6ZpvqtO9HroZvm
HZaUMoNXt7uExtYFbKCjSEAlq0AbV386bbTfZcC3G2Io1GKgxjlvHtKJrgEept89bsiVOeCsmsNq
YZxqxytMG0RHtYt5M8XUBahSTCEqLKyNtdEO+k4/qbujORW4dZ0Tb0S7caRVsfa3yipbWks4gRsI
7XxuF8V8OPmrcFUya9Pt+0J1LDBZq34VrC08xCbi1lhC3HOKHdq26/sKYOC53CfHZqssERfE2rQ9
aGtpKa2z43Dh3xgrHbWNtY6O/j48F5fkqKwBhcwUKIaeEx2rS3NJ9/RvlvgU8FEeav5rD+2+PHf8
S3XBbmNVLluyuwhd2knKj/HPycXayQflJB+Mk7EzdubBOtU34+Rt87XG/1v8DbNiWkMQbybuZlwg
wtRdyCtrh5Oj98bHUeDL3EOxbbYluLUJ6pyvCFDXNNdpuMyxkFsqa4VXJe0H5PE5kLjBseZd1hOJ
0ludKPgCmBN6ZRr4iH5CiToga0isYcWJ4x/I9YjH6FdCyeczHVYVbiqtb74Fu9V6/PzEN1PJ87Mk
ME0YKwMPob0KcG8ESI1/CR7vf3+NSqDRJPYn7fP4hqOLf/aOyQWB2ov3Vl36Z/dQryNbnclPBoA7
z84hMQiOxm6I51h57EEALiwn30WH9lrycf8q/Hn/VdOiZTt9uR/3L/5A55e/UT/Uj/A9voov4kd4
BSy8B7a2F44VIF19Ae7XyVZzzbam1AuTT3W2Ybq08pfy2jowQ1tH+3Zbb0HJwazvli6L0DsjbHrO
9ua62vcX9Tk8uifzZBysg3nyt1CDNsW6W0qg7h1xHexThx9wCd+AYCL9cIzOw7O3H786v9SX4lzs
oz2j52ifX9LL8By+ZefkXJzNZW+7a8Zcs2bfHJLX6LX4Fb0Gr9VT9SRdk1/KFQHFX8pX+Y5VIG+S
hOeX9wt4EK1DFAdkZjxM3Wn7fOhn9Wzy0dGQ2kuEvQR7ni9UpatgEhKlUXhGxP1oHP2deW6dcmlC
uZ+UazRFl9Y2vgpvw0t8Cnmz+cVgFwobTsB9fQHYFr/FR+88vufGUfbm1t+IO3XX0E5Z61vlXL9E
1+Bd+ri/eFdwAQdjQ/Eqn6TX4ma9AgxsbgMfCM/4SPN8+m/iLXyTb+It/xye80v8pt86jI/O7TY+
GqtmWs1RCt13joKsAttdWlkbaRVu3K169Hbo/z25R5c2zhG6/jl6RxC7/zAv+iV4vh+sJxde7S25
Wb+EXzytKVhZfnENbjLO4DiBOJHAhXAl/JlfIx0fqSEWKmbWOB2cx4fjntyTtxcOwUy9/3Bk/YVO
M54TkCstVSP+aY90GinyOkONicUz9FPm94W0sD7Q1XfuC3AC5QYCwzJauna5ajfxITxEJ/+AAHS9
6TfVLj9ASDkkJ0mmzUB5sRmcwfF2wc47RTs6CrviWl3jp/hQnMpDt1M22Wn8/mAn7GuqKjTKd+Wh
cLotvawlPlu2ZlNvTWBhQ6+dsnLKr+EDi3nwG+QAhOsv/UN/Mb4Yzka/hC+aBNb459Ga+Mv8UF/k
F/Elvup7fR9f8bI6gcpbJ/voDItt225TR1/WtrwUl9Eit4dlalsznNfm9TRYuPNfP6EDpL8fwf+5
tQ9tR8Q/w9pQubX+yl/FG4RH8o1IYvmivBTXhhuTQxWLD9ARTs11QHr55D+VJMuiXS7cd2uZrBsH
hYgNdhUb46ntJgUtGd2W7XhjHoMTuB6G0y/yFBzQPJ5ldjCHEmlLy2qrLTu7sdGBn0X2J8poU3w0
bHFRzUBTzLF1XxWrbNUstDlIPNvgY1gAHJqVSzhqG2mHFdvcYMRsXAE6T43pM94W84hUQOFbMz5Q
vuWby+UYJKMVoqM2+DX+XrPvjrqPNncHnfhTcPBP2VOLGNWhW5mLYoH0j02AW0kcnP9Od76TkB6W
8UP+WHmJ1GF4X2yiHaZdC2/pLevV+Nm1pYWJICK8sHSVr8ZV164i1rQ+rab0Sqf3aT9n4BEcooPs
zyG97LJDuROYsM39+br+gbT4u/n9mIZoEmgyIMS6KP1OhP/T80swdB2qnkVRIhqdH6VeXVhB600s
0PMBqC8vn4sGboLM8/Sg3Ibgu4t2HMet0vLiq2fVossnrOROROH4+MNd1L5xubiNtIbG3Gzkcz1m
jW0IcyqPlHyDMuypn/mHcpXsxGn41M6gutuuDX5qGv0PZ+e1nLiaReEnokoJhVsFokQG29xQOBGE
hAKSgKefb9M3p90uu2qGaR83DQhJf1x7hZnasZ5vgc5gsZFLe/Up13g4YvXJ/wMd0bC3P49uAQFt
/tV3xg3jStq/BU2wmWIo6ltjmxHmxqrr5vHTuzL2OC6SLgkM5d2Kpz4b4EsBJkg8RYjk1hljKz/i
rS54IM/lI4wDOWztHxeysCVw0X0GVHNjd1i5q+j5eVoG7+/Q4HmGuiePyms8Al/di3/zTv0mIJuC
B3pejgzjMGTt4I4xxiuxMcSt0gMI9JoXvH7HRe+N8YeH6m3cwn2a4Mn3IT55d1ftsQzRXzHoH5/8
9hD6+aD0WKVYsbd/Pr5hcB0QRuG/rjddFuLPZ07KGZ85EqzF/r1DCgrfrAyeI79y/UgAWwzp/IQv
+RxFz/J3JeBrrSN/GPHude4+c5oSn9IE6+fhzasCuSDnmeHthujgXUQx+PId/ZMvvo82FoCIbAa5
l9Pcz4Px84rJ2cNe8RUEV54VE8GWdxmafWKz3dh7gwLkIuZgHFa9bdvbvmwJI+gw1kiH6LW68jzG
47zC6dqPq3Jyu1mP97KYebtNnsqO/AO2DF7TRz7VhZfrbomRc5UOEE8A4PzYXAgN5sjmAjwEho4s
sth6BM24ntXTM+NNNr10gUFdBm3PCE+95EXxdY587iNPop+ic31XV3xGL36Rb1b14xf4PB1SOSc2
CyxiCXmnYAkF37gJ717qdmeLSR2wyfFaU6VzDaqQjKSVHFsMg2BF+6n3eXPnerDdKlgqsDHgmMDJ
gTO4sRlyPuP3ESYPgYymhOcsQIgXxfa64gO7O2/5Oe2tfu6S7MDZNH4dMNB/mwbW8Zatft0ZF1Wd
3El5ghJPC07clTUnD4207aN38vDBZbAD+3elKV191r48ijH6HR5Q6H3sDN28S1KFX9I11YcZaAtz
ToLd+BtzTpA8GouMhtQgfdLrR1aAg8iEyBeus+nWA2R7PrADU0Hl4wvOjuAQ8a9o/qoOyoxOw0aR
yoWfMpWS/EcfuXjc1cDxT550uoqOL7248T7ng8+Tt6JXeijXvF3n8HjsB7hFUpF1b739lPggzqz6
pUr0L+2Gkc1xSAiEUEJg9le9prZvnKa9s89sg3O6fe5C0+M3dhjMDPJzN1vLKMB4xSUkFcuDGEQH
/5jQ3LgUH2fvDd4dDfYFO1t+yVwo0Px3ew1edh5bFv8Y7Tqpd+MlW3KFvPefW8JDnPmlIUA1xJLB
VKAZ6F8bwlU7tXe3m3EOzWXmw0Tx6o5cWZYOgRIgRArQVPmQLF3dhaNK27gxDJf8cdy7T1K6r/t7
D6aaf/dz74hBLljq9BCg1PZNn7jjRStwAos/da/uJZHs/eSelz6S3KBh8WC4TzXcEXe3uHUscrB8
Fl4YqTz6mhESwED/2XjYf/GH1tndsawSiy4qHVHlKd02/8q6PaAA9ev9/bfMCvGCO2waAsUagPZf
sJc4yQ+FQhRgm9JOcOqzENcGBBeGCStRY6DxyNiVFyHUAfg0CTtwWSPFg3MUT9PxYVD3il4xLHqQ
FDOEcAZ1kRTSVGQsYi/tsVBizYMnUGB0WO3gatVJWEXKOrLwGKA68CX6+8Q1Qrt36++HxYi/Dq/d
0+DPVcAKAWS9S2kNE7Sj5//cNv6Vt8nZt3En0Q2GCEaLv8/eMGO9MpojtiGeNQY98/W3LFyXNAuV
Wy/Ng2ipPvkMNJOaUorCrMcCkSGjCoypvEGmU/nXO42Enb3neAwCdHD4IYNdf9dXWejF/VtHlnjn
8DjaTdDB9eW88az0jY7Nrjanr9gMtsstKkRXsJQbwAnqFO/PYPXzSauypvvSIXSFVYoltRoDcvPf
J62Q/tAc9NY5TO4RRK3mCLf5Fi+yrFu1P6w9xRbAgPpAqdPuGM5v5Vv1n8oKQmqF+hDWQHjTwLP5
+/B6miSWkTKi4MhVKetrMr4u7jp1Hgk+nuzY5TkIH39dpIGKfnfe/znwl30FaZ6pccZUNawLhZna
Bq471RNVz/Hrs4hPWtZW0j9jbknsN/vpq+g8TS2ONG2NvVjTsF0ngr1fUO3eA6s0Nnn2MAShy2jW
oX+5pgM9gblm2T6J3y8O9fuYfTGkFhxyvJ3dS6HCFVP8V44Ki0DKRFX5UhURygSIXzsU/RqL10vB
gH+cphUpiigIFMKi2u9FoTZkQJIU2MaNaWcOykvjn88gjffSV3W1m13ZLSALUm/7rq1QWLwrgUkI
29Fous4pwaQc6utpa5GrfMrUIL6PbpXqIqe/subaxRB+Wx9OudavEZSwC6715mmdFh/7y4V8SJ92
Euupbxpwe7A0w7a4ao9vpDLrud7b7eDxs+BWutoOQrSOFUO6qg2lX20iE+I7nz7ZQbSFF7FP9e69
Aj2o1qQTdTC980R7kuV9bGyHqBXcy6EOdaUKlbicF8a+U97unr57P2vmc4tyzE3Hl/nefjs3uGPi
+1So0JwXaUG4e8ZuzrZ9eQMJ0U4xPmm21warjOMreiMK7VckJecc2gdWEJdrT2oVhjZpacoveyrt
2/71n3b2pX/FiV2XpFQxqOB3DJ8Ac5X9ySLXoSJnz+ic9lY3K+C5Hchl3vTz/Wtxwgds0ZSf7fZM
PSwVsnFU2N2JQWAaCc2tpPylhvgPfYwuqGpUshWlrQLrfiluOns1jUuFmHq8etpllDcR7MT7biqt
4efBRgbQr2ONqusa9kwipNC/9Lk658awPztj5znQ98dAgYlaktWmoKn8+UiPj/rpUF8uu82Xv6Uq
auuTBa3ffNmfVdjaRFFQLYD2tmwZ/cQKuOYsrq9udvcv1sumIbPkyU4Xm+djNdbzdWwiqocTj2Ve
UWDbi500jCMCPopzkGOd26p/2dj+69Yl98JSmYNYaeEE8+VrE3V7SbVcOYe2OjhYz2UroArp4U/H
LdEUeKMWpbXWpDlHKdua+iW+xb/co29HZJn9gLIUTYOB/veI3DrptlK2r6zxlOmJ5NpN8YESi+Pr
LdZ8zRKXMphI13z58x371wWHU9dkKkAMQvHsK49HiXUjP1acugWraI/hDmcNc+QGxplUUdn+aLLB
pjB/Od1vqih/HfXL2cYIbm7FjqMaiLjLdKBqS0gwZ/3jUEancp386rf0DTjw1wG/sCKUo3Le1Qf8
2PLLFg/Ispni9qTqzHx+0QqyuLtRf7my2ncd/L9X9ksHz6p2ntstFQs4WpCWF16rPdMdjHrTkX59
jvOVYk3UGuUQbVyH5nUNLQVbxtsdO+ON1yYpRdPQS9BPrhZMMKa1E+7f8Wl6OCGSWyPxw0Hr59bw
7VeGBGwjPbMoQ335ys6OoWFzb/jKF49Vye4atTLEYxNo0j8fSJPi9NeBglWfpVGxxYFJ/9IAmrbV
3hVOfSZ6nOQVBL7UyDHVDpCbOyhZYI/S+h+CyJNvXCOWSgFk7kY3EdsOmMHpDlZc+4ouUdlrHef5
24Xi/PWNsMlfvuo3m1hdUyGDqroB3UP5sjqvTazESrLTQvtIICnKxl36KT20la4ztCqtNi7pddK5
Y/wJG/1UkNeak7i6hK29494m+eCgjY6a5p2LY684e5eYGOlfrud3Q7ymUXu2cMZhXfllALOM5t66
xuwgLGcJeZIOXKgRX+DnS6H+6x7AzUIZI/AaTjxUjP8epcjvvm7SvExDQgiv7/kge7n3je0DHocQ
5hcTWbRr7Ony2Xl2WWQTZbXptp51sDbSujrFQpA3vaOQmKLwqs0JiKgNiCjMc3b95Qy+L5+ih7fR
YaihMhqRRulh/eGl/mZFigpCx9t67+WD1MfTDfgYlufwCCSAroQ/AgMkYEFvE6V/92Q9L7BXE/4B
Q+LJlU2Q0tFAeXLcMvqX1XkhTzE33YABtE4xMtkXCjpfjOqRjobKyyftFUpf7w6qIqXltrcf7tg2
YcjvV30tRI3wgpXl0YWe6F67imv0NDf2+e8TuU5L+TumMgN+DrVhQdqB/FsRAUkPD/5xup/iMhoc
5nj7+pkHuu/xiOKx8qQM5fdLJP9+DOasyf+vu2lKhR1JC24GX1rNuQUxVbnmaciqDoxDMIUW+CS4
nUdGlN8eV2y4WkCgta+y/dpP8BkhUQDg4fa5Y2vqUGRRO2cAiIs/TIAD5ZXXZ7sbz9pgrFgDr4q+
QNhqB1ao2oln0gzkifP2zs8TURePjS5sg75AirSR57QvQOuf7yCI6XpM4gxzEg+qTmxnpSZgRbKl
dyLDzX0KdNG1cG+d1hRKPTlmPrTEGaxU7jby/OAG2iU3WZ4nJjaoAIQqn/CgzgVoIAuoKni3Dn4w
PF976D5dwCPazh14nTKhK5DiiceV48vvxEzRpjYAbDsveWn6t/51dBwehyowkhLuhxoQEtUCj7s2
JcrPI0RiJG7iSGXZS/58D79dcAEbGPCHNSB55cs4GjtXLP+vdHwtHRG9Z3RNyr3s485gROdI5QIS
ANsvyd9qnjDfQcDGvHd6ba/vo83BJz0Wz3HrBS5k0erZGHY07hVr2csve/z2d8N922QBauCyZlGz
+3vcqGLD1E9nOwUIJD0MFwnpqoLdfLymfYdWV83KB/4nGCDjyLgzzj2Bst9whacXy948obJLsc59
EihLutGFG4A5l7/rSH1nH4BWeJvHz58vsvntbAUxhtxxkzrjPxBFnOxNpVb5+nlQAGCWAcgD6OyC
5MbaTxcCEWbYqewXZtcGuy+Diw8pzCXx0Mc5wTv0VL8a3RdJD4cdYM2OgNeqC/A+J+GBtKfpGZjz
2tuTCkW2Ao84yOaYb/sNWF8AO7ADBromaGjuPCVBOUUcFwjmmfA5BJHwJvlZ8mzauYxxGwc40ejD
x77061uAKRtfsXRnb0+G+9aiWWcMWAUX03A/Pq5DGTxlEOUn1z3vCrZ6cJXlIh9IDYCEg6kRFC8Z
8iCDvxfUOalDpUDpL+0O5ajV8aWcHXp1n3B20eDiaLG99DefZKs3j7+c3neQsA9057M7doBuEPpK
cQBKHzf5D+YvwK9AfLn7uhBsX8Bdrga1AJRZUhPoCK7ZGp27cN26+47tkw4ysflXluv0WTJN3XtX
+jBAILlF8h6ZIf5cKKoDlDV4kqgJPkomCYqyHBo8kQ9yPI2Qo80EUfsDPpJKQu1dwdox8eBV8nWs
gHSp3F2EIV5i3Qm1B44rHwLDnvFAmEcCrUpbLR7zAQQRRhUZQ1RQ2N0CcsVj/NjPBJVlUUhRYeNu
TffpSWozaPj5KHkRIvWRwpDU8ObJXdCuR7nPdrdSdUg9wSrno9NIesLW7MhbiQyfqUDX0GEBoe0R
bNyqZ7Os9Fo+ZQGFqUlmLyzx3u+BVDLOE/yqeF4mmXhM0Dwyc4xbfLb07qc12QQnr029v7/xHP88
zKlMtRjM+OhAeB3xeM/UJcEEMsCBnL7bD8zc8dkhsVMaSrcUOkAHZkA8vj3msiNXpU0ZpNvtUvZA
Hu1m3eXLC2FAnABnwnTKzNlwgkAV7ktIOSbcbhX3811qYDVlAvSW1MR05CcgkhH7eergO9+ZPL54
kHmJv5Val04RRz4xYUptXLlachlgBPqxLyPH0eVlL9IHqNEMqeEwZaNBZGCnMEIlmHiFwWj0Mnhf
XTrvzL8MLvtAeY3nhw6hJtOYjzkFxC8w0kPgZYQizotcq9kkdbfyF6kwbfh0rqwvU33SkaFL1gw7
Hpq/lZc8yTd9KfgK9tMcY+7H8KZ7ZT/jKQ4xlmcQOfI58kk7ThQ67mMRQVMbQNTnQjHigZrf323P
GCF84KLvML5rTf6g2b9NN6r2HX7335FQdhD/KQErdWkVrYuVhnApGVpaYzaNfcSSNJoUtLSiJir1
UIV+7LivSc9xzQGUvbHFKM7QLvXJvX8fIpigQglE3b9OL1TusB+dHol4e9O710H6Kd2D6jbVG5mK
ZcLVyDrrSvnsSe7QpPs0uY9gnLlOwHCW0D0lIG6yLDyUpZ8N36dxvW1ou6N55dre5qM1bHXwjffL
wX1M0voIg0faROW2JyD+E4F4P/ePC513CpoM/PdfEKl/V+hMcXi48X/I+eqDUf6fC2dpRbnLr+Y5
vFhdaINpvWIXw77z56nqm+08h7F1CLpC0tX0Lwv0q9rC4dJgB0dIVUF4q0kU4iAjqIXV06WDkyL+
aD8fUu743zs5dMcAFkyMOsiF8wVdqk769XxtOOL1qoH1rNqWX1rr4ogu4/XnI/27iPj7SF+Wq9XR
wpdYZ89YYkVh576hsw5ovf18ENni/n06rHkReGvgcoqpmF8WVGV5bjftDTgMYt5zsZQN+om4nUik
uIQn/Hywb9ZFfx/tS3dKN7umQgrLxWtNL/aydXLwu9Gjc2Z58dSOzx+7RvlUdFrwaXBRTZfApkO9
1k6Wtzkj/MNIv9kNcqSgVz0q4qxrgmrfNRbhpynBGEF2+UibZZtFhrWDo5aVExzLYLHFs51mdK4x
oVX8G9DH7UJE9Pp+7+5N3znCz6zNTtlG5dnsQsLLanOtV+TXL+tjgAi6nUBKi6dKilN14u/v1S98
bv3fLfffl+ULDoG9knFVBI+r8aK6qy2+Kns21g9mxmCQTlsKmlAqYfn5SBYx2vLyvspPq9Ka5GhR
VPOo4QzDRTHXQOKXI5uYDDw9d1hzXob3u9IxUe0fW5shhYAaaubBWG4qwrVUFENtLnZz/2Wd/g28
9/cZCSD2n+5/2thOk7XpJWJjhbP0xpja5sRy/KSYtjVY6yHRZqb1S/v6BthsC0WO3V2bsjEUub8P
mx6d+LzRqa2dLigq0+igRRsY+scA3e++bfZuyHoUhMtlEqVp6kPdb1e/fId/dSbsIk2p+0JeBj34
6rGMm8CBIHMrCdMSNxxyM874JnMf93doFBmlfwNeS5yikIPmcD+PK6XPLbYbj1W3n5pLHZ3nTfs4
m5i4lcAOuMUWDSTiGl8YS/08QQWtK4giaUTr/KV//jtq891tG88HA1D2nx1yVR01U8NvKtwZSG1b
6+JukTfUFWxMcNJyLbdTM1meOMv8QIgFIGprN1IFMruJmNVQPpv05vNKk57WomGB5VpodzmjXdvx
2+01+XvqBs0QVyfxc21WXp0hmNuR0u5pcLPQYzVTHKyM9PNCTfDC9iIeZE2EpQRhhfCMpyf15Bf3
U39PpeVEL4ZEI/D53fJqrG/Bb3++KNo3vVODhm6x50SnD/Py70alWHFctM51KsbpuvWqbeZZTXe6
cRVw5EoxzC5aDFDQMPLnA0OFFX8e2MgcqFslioFLT5sor8/r6S3XX6sY/bAzVZzFz1/yuw7315f8
MrImVdVcbk0FtgFxu3X3cMbAfoQcOkbKo7YoNnMbFtCvJiEyB32ZPjQIqW2KCYrJjvzLyJUpt7ow
1WMqimm9gvDt62Tt3XyFLZEV7Pr17hno8rjr/3y637RTxGgYimlEfOD7+2XaL3Yq6n9yfkJOE6MJ
3CQQOtJQfz7Kv6h9m6Mg+7Xh2eGa/2UCzjN0LuYRvIjULdPyzlkX3B6skdKjaa5vv6yY/l1YcDTg
VjADEYI82Ij/GTIP18y4Hpwzl1KbUh0jPGQTL9HD/Xpa3x6IcRL0BFAT9cvf7fl2b2HM30oIeb0M
MCHBOqRy+jIUNr/0nO8PBMEDDAG87WuNx7TTzNSaQxoikueMqHjQw3Ei+XXc+vZG2ZpCGohl68aD
cfqfS1cW9nWftpxEaotKgm3Kmso6h7srkV5iu1qsf24YxndDAnUrJhhNQ5/ydXW7q6q2Xt+NJNwb
rUhpMK6Ii0F5bSHmf7lhH5aecB20Pnb4Yxwh+p627SP8pUNXa7pqFuRtxjXA1quzuOKK3fogA4PK
F1FqLjejdco9+e63NfJ+A7LSxfCs9rOeEaOUXCa3/XqH6OpITnh+RPadUR5A1FBnLxV2ob8sdr/r
Z20d6ZvEmrCQ/zKfVsrxkpIDloSOSYgvyEU5qNWIRvnz9fzu/lEHRM5mixWF8uUwh8rZ2OTvJTLC
KkqUkdnY+uCKFAqOFLjMLn8+nPnvyhrdmintH7Ey5yXf5z/tpW6a7Lo76wmmdi1XL3pn7IGgntae
jkUeSIKBZi3JR1k1rHQ3ieNOZcwdGNj7kUVIJPNWFpkV7j9j9TTSSEa49ndAwGpfxW7Bxg4EJzhX
faqcoLWcHMizGG7v2fCmsYiPTmg8z4sKQpLeuXGzS18zB1XSvUDjnrPyyxPMXjpHuFgYUceuk/vn
ja/FvWpgRuCchJNcxphQ/XxBvqEPtDWoOQZ7AHKnEPr+fUHUrFDzXayyZjkgf3b1NwRxx/fbspom
BVqizVv92Voft8Yb1cQ3823/QVbFi/HLfue7VgDZmlocASnUZ798iUzf2Zf7Lk1CG+4HlT+lV1fB
HqDttD6M83P/53PGMurf1o3lDg2Ajsw4jw3K32d90eJW+7Jvp+FK9vDgcKCMD5YhTOW+kI/h87Pp
B8Zjww2CC1lXcLFzdw8EtwE/FMiN4gD7avCWPqgNRQR3NZXygqCmqGh8Yxq78+2eHbZsxyEC8grC
VoBLNuAsJKXC6uKiZwAM7OMlTbPV46d7nAov6wTug8sDYMg+ctjCGzOh6xFj6mPaCe6qdc3pqS9a
ECkm3ALnWUoSUA15n2z4sRDiUfI4uysMVN21wM4qf3smIQ1wCVPWB3XyCsOYa3Dz1DdIl4EQE5Ft
822ErF2JuNU3BoJFlb0jdEWFs4LjCj4lqMiV2d8F4dx0b1Achb/GrsyXEtedFHgsnfxDT54VzhpB
42FLeM11mE0MENxsLBzYJLBXSkQ0Wif1z1OEcpS7QH17r8I1FwwZq0Vg3mYkDDn5JLsrJMp758qZ
n/pml1zejsh/8oDQzzG6txXiP84kDzL/OtYiuG2eFkmG6R0IxECjBNOt2wb3ExDJmbSIRs26VKU6
SLCoP8kDRzzqKCxmfDyIMBQUcjK1FURSFQTjs38MzuNjIKBVgS5lN88iEkO4LnKnL379LM0H5Lwr
rHpItXz/P+w+ZSvlQKkMyZVibbESeYPgQ5gh09AwMgGQxt5zLGIR1DXg7zaSJbsrtP5mRei5EtRh
0b9RbfzzMToyCjyDggNvw2OLZgbPmLapeBCoAKfYP1BrFEhKnhOM/O6fZ6JGEcg457LCiWfFLvCz
wMhpJ5nKPdB9koy5ffLF49ktOMwYGUQjcIfQik7GX8F4wpKy4itWNMgCtqt0A/n8dCInbHr5rBqp
fKbcZUHtNe/xGdJqcfx036sHvCmNTdrk1ReVjOnRKroEd8p35Qgk8PGpAOig+hqfIH1yBze69Kyh
fGfSxTqC51NjoN0YnB8NrUOAAhIGqdGaXrt3fBNAf9+4QiaVh7bMOk4nH1RdvE/5Q+PrUAzoUgrg
oBdfB0qroQYC3T/Ksh1B05NA+Lny1YWzKyxuuZm6n4hon8c5wuTtIeFsDzNKCVLwvYYVVwbO2pNm
gbTZsEu1IfhbcKAKik0MPTvz8rHom6Q1scuhb8llUdZMM4wD71JewUIS9P511QL+xYaawUHvS2eU
4UYecgcYXt5kCPhTw5R2wL1Ak7GZSo2T0J4p+G5D/5eLCKcUBUcddo7veHRT7eSK8WlyJ07hBcWG
NDwZAgiVpTPVHRlWKoBPObr8RvA7r3J4Tzmk4ffZAPQcsNgj30Za4DsE8gc8GrTQnEqF5ual8F7h
mXv3uTYSeZ6B5T7XmUn1SaB3e0RkAeWubJ3jH2M8USvuaPzcB7eejIC4MNAQiDCflCMlSNBSEFA+
FNK0NDFpCnKZ2NpH0uCkLCTNX6j1MgbKZZTKCps0El4U962mw7URe1MFCawZE3bQmuHkRbkl6dqM
8DGCv079+meol09GAkwThptCP62HUrOBxwMwS6WDggrTQzdZUplf3ntS2ZLiFV1sWtKXyy7eFtJM
Hg9KWEvyJRjunKF0tNQ3pBHt3GbkdGTYFIlKTs1LyvwnTsoayumdqHxJu697dl+UAcex6AAur7i9
BufuUZBlnPUDgYopvUjx1nZ3ExVdxM0/jq4IxtWVQoqylP+lon9hWDNQBfzRAqjoLqQiY/iTROpH
JKYgN4mXdh+8IcgjubgoER4PId9L9VwERHL5MVuUqp903WbWDqkF0t0uY0gOU8hODDRkS43zaUqt
T0Y1YTgchhRHg8cM4idU1xG5yPyb0OOYtEDOvctYOh5EGAav20iu0tn7wNKHIhTeSbxOdEUW3RUZ
pIe9LePL3Y1WGaocUR7Jzc9HUsUXecBaph0pC4qanqIYly+J7i43FZbNkFGQCuwHLeIDPoUptamR
lDqkriFQOfOAKApomZQodp5UvHRmgycoHXFI9dsNgd95cU+j9AHBnleI/Obu1QFwJ7W63Bd4H8tX
Lr2obsrwz7+ifUagh8srtTOqY9I93+cjqZddB3ILaZrbA9T+3NejTUfq9VkQht6I126b8OZnI3Q7
XjqC2DrBoMXfw/dG/IEwU8QA1yCG8rGbbMa2WwcUF4I/rJAGlSFcIlgCCEK8PKwDZ3rrKJ1iVfOs
vPOwOCzw+sDWb2GP5RSEhiCEAaElCOW8oWInHylEA/lNSAYj0dVQp5N2JxYFD+LAQIV0fwt3L8iM
fPY4wXUgdAZKs3IbpZIBQIi26c12l1LAekfZs3eXYbu7pXakuEsKgQMZEJksZHRgoVT15jRfl0rf
nAoI16zXcJekdFV05e8smIK6yxuFE7Phvh06vE/KNlg88CRHmle9x+tdqbhBPIHKcurtvHqkPapP
WBnz2p0Ho+XmLl+kYzwq8UdqVTim8TUZlo3utBzzej5PapNU5Xnxzd1y8rQ4T65a6beEvDGW3/CS
oVyb+2TEcGuLQLRbNKRA3tXgw5Z2SWeg7phQC+N7ej71NKp3CF/PnQIBg/GKKLOnkQJlDBNWcZ26
e11bH9c1FONu/HZfH56v3Wu3eUeClXZ2jWut4qObv8Cj2w/tzql36unbFIfJwOxYK/LaEYohy6I2
CQlI0wioceutlEuJXZ+JCEvtClPoxo38I748MQ7HHa6In44yWtwf3wmnu58lizuDC4wQX3ghWufl
JQz4n+sF7mg7kN5CeLqXUE/EW4vX3RhyRIhUokswqBUevPi93iKwpFXeIB4xMCEPY4DaXrZEJJX9
Vlc7uNiM9Y+li0n1JzrQKmwPUqVnDXgTbFsRtd6wFOM/A4t4dJeAuYk8+99HGSqdcx9B2SfhVV1p
97eO8fanzavIEGjHpX+CNkPUdLem4yT9xwUImsWfL8zFWQmp6uabz+Yz/6WrGG/ImZGa/amBSrGW
JixyuXuk8VOavfhzCONKzo+ckSnKC6lZghB3MUejImcHeKpScZb6tGiqqoHMk1JqlM+r3MHRXf4C
VaN9YIfzN3wHekEapYpaDSbd16ilvLyBqdpFikR+vzjMorp/7zPRRPcnMkkQhkbMKOUyGeSDaz/D
syKfyeOQ+jaRxgtlVW1PAJz4fMNZXmULqCGrfIuL3ED53M0UhDQrQbHx69HgNHvZ4oiCuhyxOzZX
Tse4uhdMNZxhPnCGKv5Lc2to9fjFGhbjy7geH5FRD5gFI3Q/UTHMehkm3s9/RI9uNzTpQU/MuxjT
tUYbSuKm15odiHo4+63Z9TVZJh/Jx/XpvNxMEsYnlVy8+mm3Pi+vr8d5Ok7H7WEyUPCn6NVjArkH
7R62G0O7XxMmcJyXH4epmHaUH+rrsSGawVVYWJreec1/k2n7qUjdalktz1PryXkl0RJl0ml8mu8x
8WgHavfQT8JWtB8dFjlGdOQ6jFvRZi7P4KKA7trZpr3m2Znii44z6eQ4S0cyJjdhQlT9bD+8ha0B
aVOjfNGE8eQwOR08dM8L++1kuvyft6HrexYpdDw5L5JJMlHCfIKaaaaExagYKWHGDDq8jIzEu/Xt
oT1kgTlNHv4SOTVklPYUzdhs8MxxTQV97kyEtGWPyLBUjp6JU8VunEXJ+MzP9oTwQXTQrhHdxxZu
K8YofzVnDvZ4MxNHhx2T6AhW++wM9QMTFggVs9PS3Hi7MVZpzROEv8YDwUqXzgRPVUIn1ymOj1D/
CrwbkvlpvcFnBO1/Osh4kFOIrx80NZ3rmIcWdgDmkFIJVJ7pcVosa27BvFhCUMCu7en25ED1muUI
6LBEwDfDmXDQ3inazPbL8y/Fun9TWuCEWopCzjSxUbptCjb4H/DIbNWpstP2aRgpAyLfnwmyYd80
Vp+OezdZtmb7eTbeDYvFJvFvK+kkezgqBbug4r2c3Ub3fjbXn9TX8/IQaROEMU5kTQ+LzRtyms2z
Dh3J8KpLjz3n+36IVI8/yqLkXhVLKG1P2kgbKaPri7OosBVRMS78OK3jud5//xke+U7C+NdpfkFj
0rtu1lXOaRagFhHsxSY49tOza0fJioi7wTO/X3aBOlbHylSZmnhs3D7LbbaoVlyVN+et3J7e89lx
EtnTfej0moE5iLHWwewmwkuC6yKDwWmihu0evDDcbMrOfWBNd4vWFGYjEMu0CatwM97Mncih65xD
h+t0HMXtgFiAYtWKbsjV5oeFDRdoVA+0cXuajpjnmOWOvXTmDOyO3SOtDXrI/hcFha1+M3D+txF8
gY6M5JjZtcrVaZAqbqb7RWuc9e/+LvsUwEKFGbC9h2JdgLdByIn3Yjx4ahx2DuSZDOqhNdqxU8Qd
EXuHknFCj4A6OcHdIg5TVtx7LEaWaa8VHRa414zs4XlObask5lGNjPAeVfPzvBrGq/tzGtoEv53I
eiS2iaXbftQeNP3TIJlnNJjqyaS5/Nw0jH9xfeoGlAfbsANNbFG/NI1Dc0qvp4Sij8ArRzyUxFFp
kwTYhyyyfh1umC1kV715sQIKYz6adVa3iI8P3DaZL4sgF/LpA1zRvfOkNZCZE7wFAhMqzVOXaFz/
5y9tmd/dMuKPMXEzkZvg+vV3v20yS92YKtUIcaIxaLDgtX08WTH4OC5ytlrQXxe3VTKidU9vFPhC
fezM9bfWuIVzzLXyxGHlHrbDM3NSjTtFDAHQ6STMG8XiPJJHa2xPj4vDiFLhqhrsaRzWeL/I6RDn
7ZGO0azSBbDypJi0w1tUMFCI7VLSu4dXPil9yWcYA4yuYcaFtCoP1jC+5M8Ne+PteSWWNfEWwdY4
XuGag7hcH1tznG1WORuTLnrWqBzwwHKgp41KTK928NBq7D7MTtM3etnU7CGuxJ+vwcZQBbt4ygj1
GNXEtUDYxcnoCdoanWUzAw6bZNiwELj86EC3YTUshy0GfWVWDRxx0grlYUZ2VD9vImss54m5zpTU
mpnzdpgdZsnsMKzICAkP2GddJldMb1lb9GSSlc1r3jUHxuA42fMQ4W+GmRYeWFEZ6UOLd+i8r52w
L9NDuSY3EoA8EIRIHBTWpK2IG0P6ENM/R4R3D2SUAiXD/Eb1BcW5DuteDMs0Dqxe2YVvOiCwjc2L
SKTFDyDrGVCurt5khy8EEyUELaE9C10aIS0NVl4sjETZGdNG8VGRVosZbWuFPS0vsIJuPxtqk83C
mGSvJDpYBIf7lydz4uzc+GPzYk9IgBXvqsPSgOSnes7s8JFB7p3UT/XlMVckH0DK84Rd/hrfKxAB
9viYZy1xGGHBkc1xeW0/tdjdjatlvK4+kmmzLOY5xij5KB/tMb4Y1WE6IVvbPU1QT6PFYOG1w9In
ZTG2G7Z7p3nNxIoZGRX0Ifbq1UzFD6gOdzMSYorwtEhmFusTVmUVDyWq523uUT5g9BqlcECfI7wF
ZykShXsf5/+W7V5ovAgW7vwiv1ajC28uR+dZOaIl95Me/eOpxLHY7pu+u+uafWyDo2aJMfa4hHre
9pN1+ZELTPaEMeDyscziZGPvND6s70+Yno0JSuSyGO5unSw3L0nkjLh2UdGrSF0pWQ61CLeN+/dB
AjV118dVVOunQ62PJnzojFqzRJpRDwhmzEEUcsQ3ffHMTxhqDwSujB6bl1U2OsE17ctiqTVoDWxY
iBO8g3H9IZOTKSWuWWUx+uaYR7Sm8WIvK7D9rF5t3jI25zl7bmtAuupo81ax5R/dtcGOFRovnPE+
OH2szjjWHaZqFR4m9cmVf9iM76yLGfHGSShTmvKcrRJSZKbpypreB/uRM5Un8/AE4ZUZsF/1m37e
uWIxRqApAqnpeQyRhZ55B8mgk5pI18VBrI6qsd0ze8mbBbMUo/awHtk9u/c/ws5sWVE128JPZASg
0tzSo2Lf3xjqWksQpEfApz8fuW/yZO3YGRVVWZWVe6XC38w55mh6c7LXJlzUnAjquqDCap0HRreY
/IzwzIknfHZoqoT24M/RX5j8qJ2EGdNrE3GHEIG3Cze92dWawjDePTYDTgeV3J++fhucmsPgiZrM
Gizj3fg0mL2mGv8erYfLwSzwB9vBLGV4pfr9uaEaX+W0Ofwq+kgK0VvuMo1gJdQE7VwmR2k24kMP
r9W6WJfLclmtm23Nr/Re13pbrPNlsZYhgS/f8/yr2UoXPV/W23yZLzOU/QSr8B+iX60r/qSyb+ft
/EL5FEyvWI7gdLFmRiuYITDeoq8ms9XbT/FuSyblplH1jTGhgIO7CtEVcH/kCtPehU1ZjpfD0+sv
VeS/dl5kaRJMipcXPdgfd+i4jDoxrZisFoxrRBsbXY8Bx1az2X60JdSTYMgXT/Y4ZkZ0skwiaP07
/pX4P+5r84/6Bs4eHzcGI1Wt/74vx/874uaS/+0D/lHh1PGoHGWXCx/QbiaXM2wEij6mn7jx+FsR
u8RgqTqPNXHizpsJTDRXJ0hloGA6JeOjJ3+sB/0GRm2/cJ16rgG8uPPHDkbgTJRSPdkTFUXMknBk
yywv02BS/oVQwSj+X6q037/DH8yd7hVWzyDiO0h8xseca56rniv4+oBMr5LMYyrHmrsZap3JHc0V
q22ivURt0K3KidYH+0hzcSn2zpJz5RRuQrqm14LGg2XzXr3nJQuy7hukXUyj0a1EKoaIQiCbldhP
RvPBMV5ms5inBrpLcgfjgV3fzMLqx4tRww4mWb5h/WHBhBySN58tpF0zF2fpPFhq3KkhR2/FQf5y
6/kLR7bB4uJz+eOIwUnLKlGX4/llltxkPCAL7AO5a+RlcUDTPRdA6qcN8+31ZRZPx+gR8JFMpupM
yPSL/Zj11l/DST0b9tDJYCVOxni6aWdaXbqu8Sr0Qowk+i5WXiiry0a617Cdjy86/doY3RvA1GO4
zfbJVb2/MHBrr8Ls7fSirxqsbDKacs74o6k8lV0QIXwnKidclC7GIhYU9cWGzhFjJJzdAizjRwdI
bpSDzNicgVfzpyrELY0b2kBi8PvNTQ+D/PcKl/6FPIwUU2LUzMgbJsCf/l71O5CEpBASXhamb7hn
taTOR9xh7ReTm6CHus8YRDhSqVeinmDDopqCl6Gi6tGwzvxHFica+VZE4z0GL6smRN79WvBAntQX
BUXD+xdfG9GKqL8mCF1sJJ8MBpgjcZijbXBZHBjFtQsuxkNKncWMqPcyFbF8pG6e8pjUuToPfHle
CsCEA49QNdBBP/PDzaUv38YJg2F5nk5TV969bWFycUJ3ZNUO0wKn3om6J9Fpk1jEDdtDGuKU4d4m
XaWrgDWyyBbNruNihlpqFJt6xyUN7MEV+lht+aMTgnwdmb1bAfBh3u3JOn7Um3hfHwe70SaayUBl
59fxdRzsk87QdvhvBfwibZo7lpHrwYQcHUfzYv/Xv7hAIgwti51Ams7bfyEpWFVnNTI+/hNEs/Vz
dtjbLxfiDrVpMVE57IJzvHvu1LW8jtAX8otI/xsehPnfnJXlf2ttNEhYPQGLs1n949RrRXGQXKK2
b21izM519uAyvypHuLjBaTxjkrMSdg2wT01JpRxeoEkwY7Jbdhs+9OxwOWG5Gn330Qk3diIL3Smx
ZSnNU7G3AJaZCuDeLU1Vyj++ZLuTp6ODcCiYiMDK5aWS756ZGj4CRsKEBL/8bPKcSu7lL2v/f7/m
/2fn9wfnbxiGlCfJp3soWCQwB2W0zUymdWCB/ZVq86ur+g1h5G6j34LWhsgM44f/SRHTiFx+lDje
rNHL2qNr5oGgoT3K9oRxzh+q/pc9LQl/KN9//YUarFt5JCowwqQ/3mCjPtQ6iaV6PWA7BjjakdFW
qgbhIrIjMiRzNW835rGS1uGp5482UbYfplonAmUIQb1XNgvNSEAoV0RspFayG3pviNgWcpg91Sjp
Hk4c2YPQUv1IWpUy2tBoWuOsJznENSn2C3dVqgjUiMxJvuPFIvnCMf8VedX4i1XUBmaCl3SJ63y1
Tn9K+Byhjp1JN5hVJzzmWQRA5Tgx3CrjvX/7OGFr9Cmy8UBk0wemd07FqIAJxFZbtMc9P1hmCEls
6yldtbeQcVOz6dxdgPcTn6bbM3b0XxOFmEdcgeNp+uJSGiw+NLVjag2lnWo2LdBZpONhGDN26bkI
jtlhDyxWFkO4T2gFY6NhBIEPCsKq1iwjHYpGpys2EVoflJhOg6CdCBQegYq+b7fXiBcd6glQCE8W
qu/LNNP9E+yIYKWvCrtq1WiIYsf/trI+VAGFe2Gmy/SE6Q7QJuJWjoJ7i95GcqPGG6Ruqc3yF/1F
DBxZGG9xriBYfdpjyQrsmntMs5lQohdsyDORGiv8rDpyrUO35FANfipGAm+76r4fxLsKDO4GBmL6
9rNPP45K7naD0703uPG/krH7+czqxkJhr85Gd60jDMCJEcLPUOSi0NfJUVEzLPqR855ENDwYa42i
L2GIZx5wFs0OoHZE9OOmWIAti7cPzVS9eka2AngpL/hwz1p/s9UHPOUn6mNFDzJzKKBcNZWPmUHt
aQ0VGSVJE5YmGkVk5C2WLhyqOiHEg/3gWih6cXuO3JiZkGYPyGVjAIt3WNbHt4DYZ6qODsZ+b8TD
WRmcKhJmNnFuyUt5O/Rfs88Psm9ARsmk11kGEHXSPU7/5QqB4/iYSPr7iFyIIm39lmFD1Ni0BhtI
D/rzTXKX6neRWX4c8cCwKDOzymi+U5DwF8Tmt1kQuDW6pfjRJkRqn4Xd4CY8vOppZ5zkiLWmsTYR
+EkxlkKkJUINHnt0fqVqDUmGGZkl2kHV7mDGIOmnssV0DjZdnwi3TOjCHnp8MeN6LrXcSsnYeT2X
Kda7/pAYnXY1IuCDMAwji7dl4+fqbM3iwb0oJa2yHPX3nwJEfDELCi9UnhLh7S4Phwxpsi4FRgQ4
tWF1fSHy3ITuno9NHv4QTg5XLHkf84ZJMKa3zMVv0Pkwrs0wZ0H0/rLe0HgCQ9qgPOoqE8dqZJ7T
R2QR68hXCESjEq3H06mJ5wWlu6AFIGvd4Pcf3y+4CYEtEaz6JOcSrYSurNorkVIbt+eMHi4P9HL5
FyFn9+EsvugQzF+9mUeI8bgRPshp3yv6Ps71UugRcIhhgfFRdeGa2aAJpYbbBhizdsrKTdk5b+K0
IuoupgbxvFPhu7XvZUm+uBF+JhEQfs6eNUJ4/jra6bbSnwwBbzwD1lSGhV6i561R72AmnbNN7l9q
8zHkc+B4MzSUnVqZ2jx0xtaY4dlSv2FURvOA95EFN8TVhvr+gdHY8B6ti2WONHAlRA5vBX4abhhQ
6REe9s+b4giLcWcQ2vw/3yOr3KnwId1AMFVYJP0UZl7U0zEngCtp9BSJ3w62mp7FOKlTVPHy6I7g
OmW3p9kGaI3MahlpFok0eIxButOsMOJq15PsGBUzqXXPeDTJhDd0p1I+SeirFWMUFWb6Zq1ZMhNd
X9ODezfJ10MVqIiYIWCc4Txkf4PanMtVIOqjXRhbo8jhNEKKk4eTD8a+o2usTIrbSJiyYouLGUKJ
GDtFxe6wqwfm2sTWPiVvoHBKmWprd+28D9GQjt2MYuGbRLqbOnbSRTi0nvj7248XIkpk0g2qTAHK
2cjV2u0JEeo5cWqqqsmnWSvlvjC04UQs9Wd2i1t3rh6oGNVJHhky0mL9eUaYQOy9Lhzi7pSeJAKG
yd21K3AOgAhnx8qcwiDAI5JsYjwHheXYuI9/MJAx6kUMsAHTgSlFlRu4FjMkFWaKk0hI8I2B4Gjr
kiAQxWJLsy/cx1n56E2fmW2ChAzQakND5KaBZZjqh9GxvOhvwb2MEAFPVMjOsQd7AcPk4KpcLLnw
Cky6YtYHiWqTD4tME+1XaFcYe/pNZr4RMOF//V5fbDCUfvBLN9Nelf37DBOASEB90iEgZh/BjGEg
yzJ5HF5ew2iZGVTRGo8BbI7XNrdFbBB6hkSKEDVnpP/yVGq4ABk+nE14WQEmpaO7w8XhJC7m3/0d
+NDvSf9PiXumXFPGfAy2OS3uldEdcKrekva6iCBY4ZPZy0dzMAomoAH0MYntxcw91M/BUmhMyZH8
F18eafA18gY79LjFN1s6sFofE7VFNoIkIAHBvOfyqw+wyr7HJpWByqRz2SU6s/DXKfXk2FA60JRy
UTyMATM24t7s11a1iff8lWOVbgA/Uuz+kIWg/vULAlBNkYUP3Aj2kYISR3eCzotvmlrvOR1f1ePT
JeqEJMKH2RRm+zOeBNN4QhDpFBOFgfeCveK24EdPKAyxnz0m2qlR7aBzhkQJBP2N3wyvGRUFkZ7Q
CHgZDpUBD13uY72e85d9WacEWRnyVoNT6XRfnLYM3eE+k4BMbpexY63uLotm1ptMaLG+WzYmorVi
nuJZ2do1sJpRg9HB+YhqBNjH9MqpZi7AzKfBFvao/iZo7EgpB9HWeE55RGAODP4LrGwnkpmhHbEB
2/lF3xG2DspMfZKZg00b468Qmu38pzjGgXmrsI7VGWZjV0mMt9Esni+AI7f4kKzVf9QfedpTeLX7
GJs6VgMEQh47u2tC9C8Erwnlndlx87KJfWkefJOF7aUmJSZ0gQtPM4ZZtyv2HO6bDIH0kCygsfkj
AUNKOmfBD2EX2KcnPrEGiyd/XsFGBUzRfGO3QSQ4gmlD44/kcDURpWPP8DRytzwEEzI6u+mlsptp
09OPy8B4/OBmnJ5e0qSy1YuVXiwofr1b8fg+xh0WeWZnDNdSa182yBKCl7nMZ+PkB6HT8oKPBSWX
bBb78mtEVQJVikOvdJpNSgBiYXWH3KsDfQRXF78/400LX6wG5udbxrMkg+Jld+6od48fgjU+ekIN
5sRYjUqwWX8Caxeecu45CQ4TbI+rtBk7+bPPP2WZl9vLQvvOruj4YMZ7j0W4/7r4nQOMAFYT9H4o
8Zy0ZX6ecIg+6+K7oqjlRON06GDYQMG4i/uk57VZ3MoO8Qu2tNaQluklKQAZe865fezB7GFThZrx
HGtrajATtk+Aj6h8a+A/K/vOJK4hB5vD4JsdKqHuXtBVEOKtx/hIQlfhaxEfY6VLoGH2ZUb7w8v9
hE5JqXJD4pcuiUoDE+d9BdYkWKU2yCbclIunuvgfDvk8qSU7jHOQpTqauW9+Ah5k41FFHRqdv60n
iu6TWXVvl8zha02PtmVp1mACzF8rGwOtMTEmkNsqU/R6F9EPFGGMh3H2/mT81P3H7lYxtc1QT8cT
cWjSG5ntUo0dPP8XYGJwqzc5BAsowhF/k6fp8DRowK1PYS5GE8kfeNrX04N7Bzt3sK1s2MZ78dD8
EEg9r6loFZqlUYo7SKTfAAsLIyF6cjFYU9C10wjKs9VOKZk4TKnWR+xLS+V0vCvwrjaj6QWt5MNo
YAKRUzJ/3B8o2mXnecQ1B3tIY0QoF4N3qJJMOBbdVbmrZ8lqjy0kRco0DDfgrWqwX6EYOg1X7qzD
myT3eb3pFF4rDuX7+kbQA1MH+IWFXtnIU032mjnwCoCn3oK8o8177ijzFun3h8Sw3rtZwLUM9/TH
hFNNMT9HmRkiEJ7kNFPJX7Rmn7hy1czPppg9LP62x01STHinQ/4qwYKFi2vxOpawhrflHd0jzirf
+z6u8TkL59V96CncGfC5hzD+Mp25Od9gqAdYGUPRX0BjNVSfJ/Fgiz8bQ8t0Ugs/9z26NDvk7baz
3nZGGejBCt+qecFwyd6T58ovjDa4qmRs/ZVNDDWpg8GrmdNnZI1GXsC3XzwKR55SF7gEPf+zRJRt
aO4iFutzxS3J74452E2IZ7E+Ce19GMLSx2N+S/zbekAiyu45/+fo38deyYiu4KnCJ3ZeC83jHnvc
B94+gyn8Qr/Q56XkjY3U5TPq76XRTbSgzi27DWkEcKE0l8stX4KWNB44ox3B8vWjLQywYo2lMURC
psuKoTg7peeX9fihuKTkvI0+5mUtuBBZyJM26AlhFRFcwaTNSrDBL9kI9LL5h8pOgcO7aeZtql/m
+eIB1VnPXq4K94xA+VFfKHGahAZnHNGoRoWzErYh/HeL0UBkZj72V4JOkT6ihOY0puVctPNkdaqc
emTkUKMe9oj7J2GfM3uS7WQSmY/3Uk1d9dDdpAyGW1+fLBJsuRgwkRnb9dksWKhvo+PoJo0dKC+1
WcB4edoCyij7chjAh0nWjxdOvmXp8I8Aqiw/13BIUcdhQmQ1uZgjlRvUoDyRpgP4o9u3dcFHhiCe
SUdLSbGX8ciaW8FIiLxXVswp0HPotm6LpGXzWPRvu8/byPfqeU95MJ6E5osB8RDKM0/DquD/7QQ+
AlRRFG+Sk805/9YYlrk9WvIlYBU0YNRe9Vvjc7zRuIh2iQaaYnc+tiVoxp8F4obSDrYZc9d9Dtt+
iEijvRNoStqGbGUyjOnhhXFBj8FqHzuAypkZnwR3E/CQF9SCk3aCB4Ft8TTHCdp+WnwrJMl6wUvZ
armjXAw43OJHL37afUdBgihFtit+GuFPpMjShFKOKa7ApoR78SG+J7bHA5xSjc+Z44cU0NSOWZ2L
AriCK4HgXNZoCkjHPUkNPB3LeH26l8D6UFClyBMkE7VXBlV5PMuEifIx+KsYGPCesLp9E39mdofg
PWE43lm38pprCKttyXmdguEkyafliPhbvBChqJukfZRW6jW4iZAx+zX+kWZjqLHiHqsdO8G02LhM
s/krwywkOjYBmSHPefo1cMaK8RnrKlXNV7kMziMm8aamWJyoQYSUlfj5fT59dpMUEGHFBPBApfzK
vGGzyCaPz6zRbKplJddlQedeTb4Zc8oLDeImWUb6VWSBHHO4ntui/GKGCsZb2Ood2me3zxtSGQbG
8LtcSjbmcpF5onBtbrmqPyOHp0nRzb7P/GTFT87W0Vdus6LyWyriHzbCN0d2FWdMbOm8904xSoq5
Lcs3hhykUtOjwXGkO4xOTiTBrdF/EPv6vaf+bAnoI5hgEQVGB6cQ6pm5V5BwzAX0AAbXEd+7UYgl
bE/wGAgd8NpFsKMX36WHgibgVh4kWjJ/z2XKUbVLVu/VJzSGqin68RlSLiP/xBChGUy7G3ScSaUZ
j6EZr9MlA9hWFwaGzHWerbgsB1vu7b9Am6N+JPgnlIorfg9ramSSaH+AtuFDUj+Xd1yvcaEjDA05
4YqzFJtnF/ahPuqsR88JWOTn9yJR3fpcbBeDA7ytNS7TmRssRuZABATKbOSKa77G/oJKZAuwDWR2
VQR25xtaBj7AGOy74r2/PMmgM6B5ULJTW5oabZzD3tTutWKC9HWTbEuPF9vCuramXLXO+Ch64V7D
O+leLAfcVc+NurrATyhXT1OzGfC7AntqIX+ndPhkaMR3JhPY44g6Fm75pPAiDAVQAnxwUZrTFk2A
TEvGjqpi3MgSHbIkKv0DCb8zJBQn1ITrjkptsIJMCfO42Mub+5vIyrGtUL/1vZAX8BUgzw4ZI8xL
ifMT4q/fN3opIO8CRgC5G6U9RLEEZPqlrBAXWAMgRDrlPiFskntMcLYp+rB8US7pGOCS0768WFQc
mnfwOjc8UGOsGM18KRykD7oJrt/OxU7UxGSuXrSw+d1oqbrRgl7x+OEep+qFuQhFEBkg0+riSnd1
b8zr80ygr/2+8k/TWcvuVbB39ZSpgas5HVRIbJ58Gg7ltJdX9Px/mQuM/xU9/22N/UGSit5yV4vl
q8bbjaOaxo4Cw36nXmRVh8+h/JbwiVetgA70YkKr8bOLIXw958DPizSaudX+zU0ZcmJ7hdO40QHG
qEge1V3ZdrDj7tzxnNEGdEFG1vLhuetu8pR24S+TXwJw/nev4M7TD9dx78TMoh+A/DbgIDSnlNp6
WK1ftKUiMRsoUb657/N5mlqtYDZ4bfpyZVehWQrW4JiqU5Bn5RhSnm2fR+kq/4xoFjmqY08d2hQJ
Vb7QjmPCcbbSvvxg3dlgsj62nstm3agWwBR6RARqIkWsjFhTMpPE/pD0UurZUgKUetnQ4/qpYtgs
IgZt3CGpoXE7NdaDmwTav2YkFxOcLapNlvp7Wt3U05OcNZ7X0+E3n2Mny6yEgx+hZ2K+cYrdKv6I
snISf4ueHC46yX3uAucJ6oiV2zKk80P8Y/0aHRS1mUJax1Btmux2yZz+xKOYm9RfPCHyD/P5r77c
Eq/Skdd+IEWGES8ujwkmbMGKNdeDGulWdYcwWvgHaeTKwAKMqEH/5qxbSCrhJnraYR/ja9alGTH2
27eNlT5mSmuQGsmUb/iZaCM9VJyWSNt8MSzmH+wuG2ccblCzlxvuSiZ+pI4P/3J+jvql+8fxORRw
ZJEUEieIn/jD9mD0/rRimn+q9QcJEg7uZu5nB8UKFpf+bLyWO5b0E8M9XtihOggMyV2Mc4A1DY0e
ooZjE24+lQkWPRdPb8UZETlIV/2AXkW4mcuOftGaB85/H/v//rEJKMU4HTdzRpL/fyW/0mEyCMK8
WpcFEIc8rfPUkBtg/p3PDGboBuQU7evPIvfV0Ak2SdZr1tTgXtau0hsj/YgXQGIkr1/VPkZBfAzO
z8iDjUEiM9U4kPHwqxOt8v1TTOqLiYG5nHjx8b+/BW4g//L0+V2hN8QUsP3+42sosSiUL/Fdrbk0
vMQeAG8ilyNHSx+a3Q/+tl/a4rUuv4PjG0oamZQTcdb40v5plmu1Q6jYoy7OHngaCRgoff4dH7rl
yIOR/4qtx/fT3oLzxhtmAOIhR3TKnwy5BBhEo8y5jq3HBGWdlSNpK+H4CDY11cvG9b6Zfkjr2yH7
QM6UnqpvyobCF7bYkFP0XiqIXnrXJ0ALegQoxEh3w34aHUr+A2oZolrmmaCIKDV4lN/S7S9Pbvhv
RxlWBZqI/wK25eM/mEJyMRxflJQn97E1FKjqNcepcjC28InPbHwGViBT8oTKON3T+mFOF/W6ci5f
KwQLRRz5RPXauthNMMvqdVaecqT96Wtvgr4cQAk4XsWdkU2EoaqV7l+dEZJBq03bmzL93CrCdc61
gzj4icltYgtYQFL/U9StB9zFrmKHDKyWzOY241kQGbcnbjOIcZlIxTQfy8dXbCXzmvgHiErI0Wb5
9kkFPfSBdezOphcxodjVtnAkhu4LrRinD/AsfvoLvIgnmCRqLtT/Sqd6zx4Er5rYF6en93lEm7MY
Am+AjurdNB97AV0JCM7DAPgaAw7996sY/kGJ6kfLw9/fxB+jZUxOgmgYMrcFc+yUaXZZlMSYWLTA
w9llOA3oQG/Dz/r5PDGAiGtP5LvE1BNwQLeif5Gsah3ZEekZfscoo92XwldQ3+sLo2Bd+2umYf9p
/jzvfv+0f5Cfoncj4XhWVGuh84BLnsKsHbki3ODn9JO4GoHt+itedwjC+v6yVv5y3jJr/7cPIJK0
jqVN79XzR70qF69S+ryqao3FMd4lNJIFst9aLxBvW481I0rgEEZ2yLYVxKvwo9ajfbUhVp4VxWxx
MswmhMOO2PDSDpnrFt9U2ta54ADj7HL8VDkQqaSMmwz+FMF1HyINBlR/u+N57qOf98r1Z5riZ7dg
tPuBRsztOvppOXgAF2OkoREe5rRfuOoewnOx6eevJ/rUnqPw8F+r8nuMk0Crj74R9HoiLd62OY8y
+zU2BzgnnHqi7677rohAbw/UzNOgNFIZKXGO8ha9qOB0kf2tKISCUFQOz8Rz2O0qi6lX+YyWuqBy
9QCedJnsOjinyXQ8ebrjn+yBnq/4xhkkWClj8/li7Tvv9ww05B1ZSEJ4i7o4Gd2ELedOMu+mrR8m
Om8Yh2DYmemS2yhlaLFma+dLQG0mGm8GODGxfmtYnHxBeJgDtNeUtuECAL694G6NPpH5Bc+S+Y6q
K1BCjPGgP/YahhMeLvRrDK8+T5OOqi4O0tN4n/57i/2qy/5n0XJD45smihRvf1wTqtxkZdWm1ZrT
7ZGy4ZtprpjVNl9x/iip+VlnkqUhtcClhYvw8zTasZ6C2LX+GGtcyQzxHx1+5wCfA6MlS4BPWz7+
srSH/7q1fvuUvazut+qy00JxJLXcycjtbfHeczqALDOM9IynaqfBJMRFl16bbKaI+LWB33gIMchB
tyAfaHgdLsLbS10p22RXHKPFByyfjBuLY4AG+b+fqCIpf4j8/jm2iDhArTTC4vFPTlMUa60s1K9q
rRaztDurSJSDxVi2gCB7bAVlxrzjVhbscBfb9gBbgUXiAWSEgX8uLjqpBBosj8bNBPPxmscLMh1s
EXmrBCEfO9jaEK52fv14fpQ4wg7ndHvsNT9ZabLdoVhWtZMt+YEd26p1R5N303/bbpNxRcwjG40Y
y1kZzUvUVE+/Hc+Dhzek4D28cO4QWWP1osIT+VuLcNIH0eCe0htIp5kOcloxsICT8TDKMxkl3IpY
S6QgFp6KAhnL2NaQZPBhxsCmQru3E5mJ4MoazQsM3l9E0MBiGSrkj0bANEvSkEWLYZiyLGyeDl+J
JCX8S24mmZh5BiFLWkkqBZN0lSZAxNaFn/PcDqbPEQjlwKMWq/Dx23dgdUb2Le/q0M6g/kMxHkE6
p4ecpjf2ZRI5dJgNZFgo5m/T97qfJPOw2uEHAIrJLbOqy5xbZtg4PB+h+QkH06SbqBcT2KVq/Oq9
YPxLuTai/YfT2iC3t2t0hJlRNLYwnn8ioyuvI3ArTNvLXaNpeinZTTAZmrVs2FxZ0HoBwR7gboVN
P5P7sveY0LAvAQBuIWfgt63dU048G2w1PjPQs1uBVHRfyObQgoShHSR2cBreAwDoHfUVtJwhLgHx
Ac0GZNsWPHQarkH3QW3s91eSW6g88PWweRFUZywfJA+RO8AYAx6OLm456yF7hJH+OYyWnwmDB4tQ
BI76CA/ueKOS+C2b6owovAnWes03dwCsB9KudNAC5vqoyFbDeU7rRDMFc5IumzyEkdeKPe+jgXWS
6Vy/FNEYKPYfdvwwFago9gVI8RiiYMCwx36sJQYRAPbw+2HGM56Wet5TcEKNWmOgcLGZ40pgfkd1
VR2TYz3l+TQ3QB8qROkmH7IdPT8Z4If3sftRJ+W69NUT10XG0bp8314rDB+WxVunYut+LpNkoc3F
dYIQIjp3OzrFEinc85pc33tMsY9jPzj0XMLLKaLoZZntKrLLbNCS55bFz12aHd9HFbXVYF1CLLWD
Zey1SOVPcG/himdO7Vmhx3MxcxI0mfOsQqDujXDsRRAcBVM+OcjYGDKTPtz2ccWIjpqf8gfG1Y35
5qbbjmjRgcaULambi8IvN/kSuTfZfAyHGcMfuCPKG/dPfH5OykWyBqskfu4YT7tlx9D29rmNf+W/
85rQSPLueq6kq52LPRh0iVkAAXeMEZmlkf3ij1s9gXbG9U0QkaQPAoPRH7dTdmV7IqIAaDy+JNjk
H2Zz/PbPOwPw43pLrgmM//DYTLmlmrfN+BlYbnSDM9ESFX+I/epMMf9g9rB5HJPzZ/cEh4CmvQ9/
0v0Dhi2PQrLF+WDfLaTja5l98yaHJ4aC/Ai2eAJfgIqWvPsvZVbcefxDLs3A7A/SO3JI0cv30loB
j0f/NZiVN+BGpuTKKUYOly2I2L2TPbcMN7X3nNQ30JUY65M1cjdQt3gmoJhFkQZr77nMsTDAUwni
4A80uvwHpiJKP2H9XFW2/KP+0DLNpb36DRePTdDeupO0FG/i9OEhSbHCiTIVTsTJrbQ1WE2BOqmH
ziQYxb3wZiefQlfZDvtXLi4hJvjDW+Tmbr6JFvKczxTskGThzOQXnua9e0YuQ8WeeKiLoj0+Bbv6
xnDJl/2Q6PMVwsTsHKyovJkLaD1XSn9CYDyw8esblpNQFj6cs+Bat9ehcWtjsAHiA5ghqtiz0SDV
psCskwYv83CfOT7WJVve5P+57M/ShFOYPOO9L9rUIaqxv+AYkiylndCL5F2McXsmj/mGEK/NyJ/H
EKTd9FJchoPNlHGOdePb7Uo78hcPd7CQz9CKNslu7DF31/Mr00zSRZPI8OOtuhJkEo8/wKAB7i22
PBnqP1AA1g8g87O6xAvprlHI6e0M1p/BkTEXQUGjddane2S631yPxGemek8muoZ8LMTm+k0wMJ6i
5nrpBMCoDqHGB9wlGMimPgkGHltrWpk0knbNweFo+mWfLHEvONa44/Rs7Naz8UNDfRWtpKua64UL
mY3m2YdTOAmo9DAP4sBuMWyGOzW8PValf1mWfj0gbGG0jbHXZ4K2RNoGawkmipsOoVKAZVviKrvK
TClfnGf2cwNSNtqnUCYB3fFSmraToa/iUbYvEUAxRFf2y3r2dAFPjdwQ9uMpTl6o/Ai1s2RGQG7q
7dDkip1JDuUXoDqEom1jJzIYoK747ZR7FE4n0Snl/oOljKIArOk8cbSL20raFe5jAnH2+zF9H3DC
AVGzfQiS0/CxuPmCsf8R3zOOi8ypHAsCPqUUvAh6l7ECmA+GwYKDuusxjOv732FPkNim5It+Nt2E
9Us0NkNsuCE8wIt5A9rWQBMUpTcCEmeXEy+8mrFdAgPt4hyHgxr2481mdDrvbwUQQ9lQ3Msvmp4I
+UrnM5UXHIvUFR5tuzeEp40YmZe3Tlgxw1X30U9KJaAy1OvvPmtEvrEKHniDBY7sdLj9QgcXIcPs
pPNgw9S0YTzfTJjDIr/3YfhkVj2VuOHtNDUZp34AS2zuN5tJjamC/s4zfHdOECoQBV48ZYeKcJ4a
Nx4yRcNkRGzWnJs8WaL7Kw2VbXlrjhd3uA4YPEuQ2BoCVMLUGs8eq4QhyS1h9AKDmCAOLs+XL2/x
1OXn8T1rhtRb9v9lrtH4TyX0l73QNeSBUkaoe0g26CYekyWK5RMcOUioh8ti2TJorWYwoFcCL90K
Tpm3GCKxQCG/giM5gAewZraJL/5DsrNb0zmvXF9rercfLvbV09mnt5A2Fe52pzNB3/hnFfubRfiN
eVCrL1hOkxj7h9AyITj0DCBeBPNcxBrLaHox7/0iSeZLAh3noxO3p9RbY02EPZuIfoKJMHdYot+f
wBEm3/KN2FexTZuhw2M9cGvrwsH8mVK0Z28baumAlJDsEPrSFxJB9MsXd2DFCUBh6nPvhtgu5Ybp
SStcCEBXHhg6YRNW2LUrrQOPmyDw/Euhhz/JDETmRhu6ifpW8cbZdvtMBwwpbzAf8zU8xmgeuuFK
SEF83vr7pszLbvLqrax1lRf+a+qNZAZCDBwqcrLvJeMTKEfXsehsLD7aUzfia7U25ifnxOb6uXAY
m5mL9kr1YDfi3OSJ5z7Va98h+7ssdh8ksto0XVNmXGC1YdF9/z/CzqxJUW5Lw7+ICEHGW2ZxxDHT
GyM1TRBBQBGEX9/Prr7pONHRffPFOVVZJsJm77Xead1nyZYKaqcfShch1hC/3GzNB3fMbQElndyT
JVfOfOgD6ZS9LQk9uBqMK7pwzFSs4eCP4b4XNaZy8sppNnZYcMeGDcteZr4yuXfxR/hLjslVxoQQ
sD207umHU9MwZgy84CGNEB2HMrhTQWX6KXz/9AgglNuZRFX2N0KmxUv2cPYDhk38v9UJ2oi9NkCh
csKqzBH9YYyijcZeBA9qzGd4O6gQ6jMtSANjzYStiSbEMHTiAQT3CF+xa4f612P3IrIgWVeTW0ji
JtVd8KRaFOeSwWf8dhBZNhJRod9kWT3c5+Qh2y6+uGfuNF/yl8Gs0yetSguXj4BqRfF5zLavSNpW
1XL7RLZCT9L9GOjTLFEMj2fsOHyrVnHyu/OWQoDoBI95gSNoFCGlsVDRqJSR89Gi+6N+7Ac+nZiZ
h60Jjyq6sNyja6/e7qaKfzLdrSHQ2bQalINea6ItkrgedszbpnS9eoZjLPGGRdI6jz9dWGtVy85G
oeJ6aCgb0nXQ4HkSmU3vLxh1ssCg1YL+QICVPSKYiN618D0+stgAGlTXN6fb7nWgA16JymUhb+gC
bk4fZ14/c4w5zSP6nb/EYc6rL2QKXIRpXwySPhBYJgF83eNofTMRzH7G1KlcZ8oGX3vvEN98NpFo
Nuga7DkqnlmC6zDb6g7vrNCX7MVzZqbLKCaxVZTtN654BWGL+LNJWTvGDDOHFDboeKQvPmPwmy1N
zz2cf6zgRJbNtxQ+l93PG13hlvxDCyPUHTUceR00RmwB75hNNSUD49hdNX9OrJ5Bdt2jZKMtTRt1
UTonrFX1mq99FZgDO/mvtqQ1Ps+1r8/Y0asV/UT6CyLFQmonquS9fgwjNNAVv53PUoIqwvLWkYLk
PVY9MmUxaykZOfhKyqgONBzyryNbVnmlmthzlOAXwnSb2gtrl6ye0egAQnT/PU0H5PCI8LBkau4O
QUpyJ9jAfTNZ2IGSrr3fxudJ8Ra6wpOo7nCdPVFRRd67tQmi+XhVnB/fSyQr8HgBHBgNI0OZ5tnJ
a7jZsAu7S2J6cFcsf+Ay068vHyfQFgBaIDTZhAStl82UYwhX4puwPKBJqeZwQx5/P1N8dIDIFSYF
Lx6yupChVktl0cH7M5TesbYP57WU3PEEZ4AtxJ8Kwq080FuHFPqJh3l/iIskqExHT+2MznmMLJuh
4cFr/z7Oj+9jDpriY6tIFU+fIF5XUEqt8KmxiyI+2rVR9oP3+sDHtnMreu47DuOldhD4ONkZU/LJ
ZoNzSQh7GkcVx+EOcQ7ZCfawQ/pB1N4zoRyK6tmOk32e3uy95Y58vi3AojuEFgnX9mPdQbx5hPk8
z6R9cV9tAtY8E+xqjt8OgmK3sZAvQHyPCVk9tOQJ7m6OwYb526+MWPpDiOzok6DnPUHLI+rp2Dld
Rgd5BTLXXslBpEeaVyTYLStbFe2OsBsWVwDRMniB74E2VsEv9xE3imM7PXkkS+e5t3ZQs1nt8OX/
2DLy9WimT71Fevd2ZO0YzufFX9GGp444zuznVvtClUZpCljy37x2g5m1ppTqY2u5FNURhemLbQ+7
ZvABrtu0Z7JMwV9vcbqkLDu5hJiMw+aMeCIAHnDvl3qTbPT1g/cFpoWBSI4WfBhIQ/ij4OJMrz0P
QbPHYXmwqNWcQPniIIeeIfFEsW3o5RVGBBi7SU6W4gQmsuU/PK2ayotBWI8QAWjgEYXHVpMvjD0c
LiwQEW1nsb7KyqX0/fn7d8OC/GwynndB0VFN6xnyJc5NauRru0f55EqzDspT4SmMfBb+tuHvNNV+
H0aYLexqxysYqw4bw/3vPU16QnzHHPzU1tGP8EoCYpnk+HDB6QabwAxvAHEPYp2hqV4zAb2ReNuQ
DlsryOGA6M1Q1MdvNmhpijM26g52qH5lmLo43U07guh4eF5AQDKbc2o7i3oD0fqg7uSp0VFNU+/H
YUYCumZSzT6H0RKftbxzFvevEfKbsFa8yHNkkfsXe/mimaeVD4s5bDj+hP6YZnkLbEZxI7QTwz4n
IA/pZYTTH0V7Jna6z84Oe//yurZQ/j7pBmxBAkK+NB+y8jyk2SjcFtRG2Dy1ifSNnH5G4WQQpyDk
T++tPk2PnYS1V7ziu95/+3xSJt4fSmQItwQl9CHgBHptkLNlu5LTWEidTmxHS8WN+BfmHEdcvQKM
4shZqAQj/zinjbw4EcdR2ZG1yj2Hkugnz11ad9ZGyzOkb3jG5CR5Buzeg6RFlG3dssSThaCLbGck
2cGwwuT3lcbgauOtEqNoAQqxyG6ViawgSJnh2rD7KbIWc65Ge8ABRsVM4MRwBJHuml7RVnsUcUSa
ZC6p4uK1aS9LIVE//6tuAFacR/D664PRH0qD9NtfDo09PwodrPpLpe0CpI4CMeJqFJkeWw+GcvSZ
WwPj9Fe3fx2hMPx67uuUK+hA+6WgT0iipl2dA1GejqedNSa8uvc+TKoqFr7PgtJJMrMYHQV/WopB
djGOIw4ssjHZv164vwGP5DPT4kwaVpdMZUSt/kvIgm5UqPmUY7bnmPdgR4xDMu3utk8NlDkDZMMG
7OswEHg8/+zF+V6iUX+H0w/DZagBVM8vyBR5lY5as0kw5pLQxmCY3SIUrqt611DhaLzEAnj0b4sn
L+h3NsGRFTyXt/g04e/vdkN+C+kfR8OnN5OwVJeEsCbxmX+gYT0aaF7mzcyYVPN0J1RL2Aao1wMK
/2D/+mHbovIVIGS+Gy0SRnzK4Zk+r5sXKJACToibd2IJiGBhfHAokvwCimnZ8lMYRpcWaXQN2jHH
l5bkdNO8HbNY+gQCIPaN33QC4GyoGKZr/DU2VzjnKYxX3AlmqgJgtFvRHke0KuiTnb61Zxv8bbTj
zHcDS2HBjMmAVffYFfZ37G1vbu7AjWTTT9hKGvKXOX9H85wT3adu2fcsejQIeEo+c50M4j7I5rjH
AbeZgWKSuH3z6BAnomcD0Zaek2zVA9o6J3ZF5/Y77twTlAOT4IiCFnNihZKDsxdF3eWq2/zBlHQt
aUJH6u461+TmoRDz8CAsxyvMmxT/CK8sFsYQYBXKYuIMJ9KcHI5Df9a+uQUU5vFjK6wOKuaTLiyx
SqJ1gnFK1zS0IAaQ0I9QIQrycTVRnWicnJuEcsJv1mmEsUJevb3RWuhMMRydSeIWGkzO1Dl+ieUb
nARLLyI1aQMuawLmUpf93ZiKy3PKyRBMfZAor10l63fn4vsdHfH2JheAA6daV843ncqEZY9gege4
aDkqylwQZgB5OA96ttsxn1oFIaWP/fNjF0glzjiUFvIv/hYCgi60/LOWCYXzbIGHk2ylG0XLtnxN
+BvkAt7LCC/a4hvgnQORX0oWHa2Mckbytew2CYaIhdjoNsWUHYQbJvYojVjf1eOPauV2HX0bMfGb
gKkFucGZ+whkD4siG8vikC6rm8cFV7L3oXllf4GI+RommQ8Vb19kgCRqgAP1Md76/Do111RbmGSw
AffUQK1PuERrr/NtvVauw+F8moDFCtPk07uFwD/php6QkpG3od4ztrS2L6krL15CNPeHjE4YnFAG
beQQ5y164ahpaZ3NVYpJDgPZICJsla9d4utrCLoZq3KFOMBnqixfhbyofDt2qXeM8I7q1kvie3AD
fhLWhNGGvYBA5dZ+z3IsJB3Ta765QThRdk/CcAkSmxgcvIAd/NgchQcxcuYfCXPLhnrjPn+zktjU
Qm7zNkFH/NXBWFqxwVF4Ev0GvAKNIJ6JNgCsjDPhVOIUVTiCAKy8nC1xg2xWlK5YUacZ7Q17L6uC
APWTpx7e5woYJVRJOsQdR0C0h2vR8vRZf+m/n54MmEChQsrZVqIgkeKCNrSYJj6V4ea5p15ku6Rm
wWCHsJDDy3+EGlE84Ob1lGaRfES4LlSWzOPDXsMNbT1kEMJPrbly5r5x5XnatRIPZDSvVVQFrBa1
QxANjYOcYoQqEWJ25BrY7oSIkdLlkuDv0yJ++S5dk5RDe2hfPucLHqjXygraNTY3XlImNCGgQAMD
emfaUsQOwIVRgd8Lp5tANBPX4vVME2VPbS7IoJgmgI3J4xUi01EXlnnkqNhMAJPPalRRySM5hn9/
c+9MjTh8nEthCWftlWZg7IzAWfksPVKdVrfW/o7umyclL3SWe1PcFYcaG/sKf9uXxGPGNulY8Sc4
LRtQ5XrTnYuVvAaIB9GgdnBJS3GSWbaApDHQtj3tg/igbKE5bBwnthsY/IvY7lYKokWY7BmK/vEC
jR0Titjwp/AKRAZiq/D7g3kmMda9bUhe5Ohh7mTQElpogt3NTqvnlOPacEgsWrPU2sWlQhsn2iew
ui8QxmnjSAg/wYbP+U7g3LT/hLyrE+xeLjNT2WhYYLtevPh48oSgup/C7N29gd1VWAQI2iUmhREC
/E9KVl5+iJHdWfsaEvd20FaoJv0qeEankHqIAnXXRHRTFOdYtoLCbfaPACC09Ah+W+AtE5BoGhgc
X8PhuRXCKyEQMhdYinBLJn6duxL66ZiqmAcJD/2YZyS0GCj7RA8NXdcirmld2g5ldLaU6XB80MsB
FyUbUaOwcVypUl6HpJnCfHx3cX41tqP2Dz9LsiapvhLGOCt4Ia0TqY3pVD9zeiH++iFX6kYRowea
+z4z9Uxk32IyKR1tI/FMJzlxR7A99ApCU8uQhmWKCpgqHnUj57lbV279jZSCj8tm9Q99GC4VOn/w
qHzSc1JC7RDMPude+kzyeLuPH3AqsFQz7F8Tk2f0xWLGtErgwNm4AMYHIzDpM6VESKp4ZGxufxDy
2jYPkHc7zEDe842p41dE0pOCdlVIFLjiuJxB6rpgFVQem+5gbOObn8d9DAS9ymOxEeL4guYWDfnH
292JhCElmuUONc1bGqPdSBzV8pVizjOnIYYirWaN5laqPVore7GlC53hPl3RMQm9E2NgtxXYDpNX
CZcmMP7VYmD/Tnrnc2iZHEEjc/KJUhAGA7HHc7QW9Hi+SUYtJQZsdziQDEcGEmSm8G7jswSFTSJV
RLd/Zk9i/FXqwxvMyaGhArr/mOTglIG1I5vNeYo8CwP9GbMe9sXz0r68M2UychoCFMnMA6xltXVB
XbjYrGDUIu2rHmh/UfuQwTR7naD0nfexuL6cAfJMYK0NdYfuZlcWoTSDmKD3FK31hHcLAy1iVshI
D+QjI0Y4sPATUzvrJb3zMnMhTTkUsO+SABznxCG4FHVPclPKsLsHI1KcNHdEuXWAKCvoZvk+Ho4g
TiFAIpTLbYjwM1CXxZwxHaBwAaIuVM5MsQZSBbgUFqm9HkBM7E6/OT/D2LnBr1btkpsJYeLUsUZ9
gUgJaOyrAkromNJRMbEF/fpf+oUcxPLlM2lY9IsCCYRgPyD5WY4XHK2884HYxqxFvftgsmEdkJVh
kDiSUxuytQR7NdIonTU7RndYIfx/BeDmw4S1y6BIKvhIibiST2gcSufyvuBOv13FhVthgiRfjUd/
JZGaT/RXdTyEAx4H3nY4hJYd5bYgN5DWAKudq+6KuTAnv1guZtz/PCY6Sc6ql214cOueewfTHhIj
Ag416qPHpk6Fmp8wI0JQFomH/NTXB4IEbOVPJfYZBgmfjnJ+E/TIKJaDHoikEn1C4YJhbNad9+99
S0XHjRYwu28oZCzJhzNsH9N0nkF+rWIRBUVU4W+Ngt65g40LNdh4miTCes4NXKLS9KovLHlkJaH/
BKOHRompnt97Yh4Qh1FYxRaNGJUe/g/u6OOi2Qx0SJc37tFn9TYAUfMIO9zfm7Z0n63O5fyfoszY
IgoZYyfzsBlMVY58yq0vzr5+AeivkZq45OeQgk1axKZ2RyymtHlOzk+0uP1vcifPgnIFTnP7Pkt+
wRWNiKKmtUoo33lwyDPhReEKSHobz2875v22e5X5KygnArZ31XmAg7ZkmT+9l1DpyL4Sw4BB8VCn
4BJbPqco1ELe7xMk+bLvncE/aT6BtLs0rj01kmzjbF0UNkPexMeXSeQpTP76EVcuAC1rDPkbeBsZ
gxtGXNNs/D65zs6TC9rKjrp0lQap6dGXffzEZy9/R+/9/QiojyOET1y1F7hW/+Rj9m9mZzm8LYrp
nTCS6EkHhAiTU8nFcpcEy8+BulK394hTob3R/m1vT7BFRHmsPAzcHtgwW2ZHhUasJVsJK4iAkXM3
p3kUkdy/e1iFFh77a1hhmrSt7xIyR3FkaprBzYXK1UnWrT86go2Xf4ye4ZC42/LX7wOaZiWotSyj
Rs5/2ZrmzaYVecOUbLxmgXFJAzWSt+Ov8SRnqDvuVQeVyIgY85etMwJpSj4Kv3LVb/twf2P4PNIE
k2whDaxtnh6riBaAOIJ8R4Orud04xHVZ+s3idGh5cIIPwzD33wayKWeUi/QHocRcAcjhIJ5i9afq
s2UQan//+U4NAru8E3xx+119/arFtIuJBiJue6URn8PT9vXXFNpYmo6YLemaO51GMs6orrsYXQG4
KgOJfnSPieXAzZj8ARQyOGg9JoDjeRl8BVZKgxCQAuO7v2FQFHkAGZgTvpfKvZMWYw+rd+W8ehaK
FRoX2IsxQ1icYqHuGWkSlpZQ9xy7HedHOB7Z74UuARGgtjxitSRUyB7wS+/FeYv3tyTwM/1m9GVe
kjkDvendS3/QI+JqmjJ8UOR9HOQxNW8teFOJGNXjZb1hVeOmHJsCc5BbaLCdcDXRQ/FwocjPILGR
rZntnFmT8rBW5KlUBxaAE0XJAwmxjw5eqXeZ/yjipxpK+EYzn5SaInrf2UPHAJW3qL/qPRQ6kqmN
3oXMqYZzOLx2D1c2ojNJLxatP60G2SSIVEbJy5YOI+T1OBhu0ceYN2TePoHVA/JIetx9/Xf6IQFq
e1Ongxl9xPjvOvd0cBwsR0sW3xPxYvi+hWSrQLIV+weqK06ZZvnKrnLlIuxGeskomszvKZl5RT8T
NUEAQHYJOtbj62hiOgbufT+5glCBygbqfgU5GmLKHCp+OCLOVXEiiq2HF5nofZ1czBk2LQXRiAmY
GBAMQ0YNQEqD3QXZKtwvXUhtP/iAn3/TuRAzaCO32K1Awvl+jE86wzfJoKYe1pbsl+kS5CPxAUsu
GBw6NlBmt8y0GU/pIqHG71HN2JjP4T5ldOFsNE+O0vUGny6LXHSyjjciPOVAPYpk5Fxw9r/te0RW
qzaDayN86nWsiOY9Rd2eYCOAGfELoerLKPO77+aM0nL7CS9FcKM/u8PQdaqtndyU/eDcJc64nKTI
fFDDIQT52LD1pHVUCDaeaDreMftzFsgcumeJi2MXgcZ8rrojSMubu5wzJOb6DoRdnqVdLM4fNt83
tfyGPeuFfwjFYfSen2acCCCT+2ZbQql8HI1pJ9GNgF3xSHOXqD3UXMeO0tPNv5k/1dkfHAM87MxP
AkYQ+HeCkd9HbSbPhvA2p2xhtMUXGjzqAX2JSm5u7rWHjbKceTzzpYioJjycX1kgxkFa5FTcFDY7
AfocEbaNZwaZOO5jK6MIKmmYxTNm6hBPxDh3PCxesSBfIopkJ+znPat4OuDJQykAIa4hp4/zwV1J
a7Z097bjGCJRt18R483ex2UJP74tI0MRAxmO3HFRUfEhdjNyc8Z7kIQyRZTLq6uvVKIhlS3wETh3
v7TTP+JuzO2ocVcPnLkT/iVPJDJnhAAgS1lASJP7QVqaHIripiAd2TroY3+buv0SETd6PqkiVGsM
KJf/0stxfzvh/jaBD96YGiX0MGw5vL86pSBLGUxyWUF4g1jqUYlMQFndYuLNOMTIEMCRCMS81i5U
l2A0ENr0sTPSCHzlJ1+dmROBgoaRR0fWcVDHHfEQgE+K+0b4Wf4xBW2S9CFL7D6V2L2Oyk7xtuQk
OumiwmuRPYO34jOKglf+fD/W5EjfPWKz7tN7XPmv+efQA8BJNtA3m1wFx99ssgtrhz1m/jpSWV1v
O209HKhTWc13ai02ruH82BxflFDc4/cRSeyKe1oE94hVX3ycNiwv0pqAT/B/BspsZ6OvGcE7OCX7
hNFB6vYOARZ0tZtMsr0c1RdMK0s2S6BP45yTZQpIw7rbfuygcDS8lNMnJMEnyJWvR+UYFGBfpPKr
BuQ4l/QLX/hala6O7I+oDeaSr7VtTS8RmIf2+MBTBk3+1SgRSnhEwrEWZJ2r9ex9x0623w8CUtBD
VF7brDC1pW5L/umiSCJgmKfgiy5dNr0FqFKUJCTB4905d0Q8MioMwUeKPYLI04yeKw3Zu1icJASx
Rg7MSr1kDJ4rPF59ZJ8ndfNg0NOpCxV1Q5fQK4At3mccsqc9pigLrbUAfj4cmEyw6Tej84lMezsF
pPSVLJDQmklTdja2xhQ8mFmcn/hkzrpbRLrcPV+NRy5GJiFmY5Kj6ZyuajTu/Ds0oEaDuifCi1wj
jvLp+IutjxkY566a8dKUMzNsdvnidCLhjhmkDOBpeyHoUDcjJPfEfIALY3GGSr6OmasnSISEV4/D
DSwi5Q12zdbVEdAsQZotn68DJoixEB0XdP82X7YkhyCeG3+xQ+OCRzckwHaAy7uTGZG5KXkMMyVz
pT1DShwQjs+J+3hjyQFn70EfqMCqX8YUcFaxE6pRMS1/Uoeg85KVUrG3nza4V8vJzamvJyPIUMe0
wLfhCfUpA4K6vS609384hQaKYGAwQt6om+GpTRfV5Icf65weEBHdrOZTDfeLctch50jRh+mYhibj
GTlu3Vy8WKDQzDsR+7HKd2DuGYaJr7zewAxgAMijrvfu009YhdnlSaGThOVtxcTwFcJbJNAcn2Ng
LSdj0UbvsxmzVefLlHQ5ZjTZowk1XjIE/S0u1+WaTExy9iCEJiYlYuFzmHZXRMR6417vmTvWIzqY
BiuvvpdfB4OxWPlsIOUHOCf3X6jYSSyLwG3FkETUeflyXQHLcSgxPU4W+iR5m244DG5r8u/GfmYE
QhLL6VoK/yG36KOVbvpuPfN5Z3x3zqHO5LCW6EKDaSfajbgwammUJy0eNkOFZ0iL8HYDCOELKPTL
0ovGzLz7inILU17c14vmT79N7vfCfae582o5M+8UAc8yvXmNShiEOebd6jWiC3LCW6sba6d9c2M/
XsoyeMKsqu1Rtrq5KlHonejndcBYo+ZbyETmqWeJKrHUvZMU9pK0+hi0ioCJ0v3tW9jMGc/sKPwq
oPAM4JVK+PlY96+GwcaqOxpeIJe3fKPfyZl/FbPDjUFuY8IiSuS8YLf9CNMfUPKnmaQdnRuIYvIh
yD+lV5EZGXUfw3W9holuMexQA83rk/d8UKc1cXXtrQvGb8WpknjExjO8lOkIyHtogPG070El8KyO
Ciw1KXEhJUfw+zPM0+Gxbcx7YNLZfmQhy1FRTexztEzac/05oSDNMR48uCm88ikyGiMqlKMlqY7C
vIYCqSeSu1tBByftTtJr9agj/WWts/Kx1B9kDOenMOE9rvHjyKoQopPvQsrNp0ORmGAcqx7enYZW
RjdHOdalHHAANNzph74TTzxpoRVON1wEf4mS+IpBLpWpOHd1ORoejFt/03GkyyFNAl5+tZ4W5DIy
xjrsHkQiSt9PAirKtkjw7sth1jJiTJ3XJ5iC/lns9IKvxoxJvsEJnAg6qSCehcr3Qy/EQ7eG9Vt6
R1Knk1Q2fNiBWribMj7Rh1Y6pUSx4Ou+mmWtlffw9gESqKjWZYJg7ZSvkIc6pkDehFZKf9MWjexT
2Fk56G/cyOcQ5koVD4O5TZNbDHQr/vhhPN3GOmQf3vzu58bss8Z076nim1m5kgvde97e8afM/VYd
LRpyL2r1UtGjnJh3qDLPo0Qh2yD/I8qe4fRjS44Go40aT/0tJBSKz+mqeCHVV4IEaEnllxrMzu3H
XmVB2LevXQLQ+Oruc1F3NxI+ytZwCoqtEz9uvfUEkyiNwv6RZF4tYdjKyVGp20g6EazbjDft4ylj
Rii2Ul9HJlmmkg6qSJjjCLRp9RHPADnLGAhbu8c1u8FrRHwzLPericU7U+VJqJioslsjtDoqUfmO
Lk+HBzGbh2OWc63ZaaMyaMfbR9wo5US5JU4KL6Y9lejR/zjaE4qp2OifzYDlTYMpRBmk9BMtJZMv
lu9WUGhVcCepo3hIy9Qor7I58tUa7ZSEhpIsOQO9ZYsj550M6NlOByuHUKj7r7ESGMPJlWsgzqRf
5Ua7KtSJIaTyLPASyrTkkGh4kaxTjeX4HbPwFp8XAsS8doekjm4N54yxKp+NV4EeohkhC3E4jcDZ
xlMcAcWTOkTKGIjd2CNSB5Ptp3qtJL1DH9eNTvbA1Iv3cLHIFmhIDqll+8TJTCwPthwkYS9vsGY9
supqPVIbtGvsdtYDDFpOfqTmddGxHlly4wMWW52jD6fwpo+mKqKtYrhF5WdfqOQKkaBzGu90IVdW
dDZTJGXsK5y2D8SKGnqtXHW1Ov/qbh//qWc/Jqj1M/t7mvoiqcNWb/1UuiqYiAAlQ0T0079p7L4O
8LWq+2knbnkeT/661O9sd1TYt3Pcs6YqFITTNHONX6KvFx1vGYQw4+wbt5H9xJ2Kbl6ayY2LkAaq
1NoS5nXq6QD5nNKdaivjt8MAZxurseaYvVtPW+Y1Zota2Vnt5HWoMUi3cxCZO9El0lRGcRAjjYeg
sKM//fwiTQulQuuX0JV5N0Har5OacQLQ8PMkSlrfLOwp9KXGw6GBSqLxSpN9oYsA+XGmFnmfvxBg
VevVZ8X0rU+QXrEc3O24KN3OxiUGvF5YbgelfVViSybNy9qgf7hKs5xBNDyCGX2HHGvx9874Nlwk
0kyumajrDzdli3fC+zvdttwMyy35fHdMqun8RYbUujwjy/bMRea8HmSkYNVXg4FZCdRviDhFrDrq
joq82ekrVCqvD0toPS9xIeefcZv8oznnpHFDfMBpQmUCve7ehyxgk4Q22UjDl7gLAeLMtmLawejv
sXrvOY8Qzoz35XcF/JMTwjgxvnFACbo/IZ4IDW1GKM3kFaY7LuLT3Nfiik6kyuAS4VaJGQIa7rve
O/2p++In5dTbSTMhZu8ZjwuVPgeQMQONc8L++4kSlr/3ZloktmlquO8Ah1HvKrJt2sEBCpCYVyG7
qQKeXb7ruDPAkAicgEpNdkRAAnzKZI/aIxErwuU+gIE8xDB3VznsZLgGsHzKbd88w8eiLCKunHEZ
qa2Gn92YUpxelBHGCwknOjwv/LuI8bOba1QCC/Dv0g9eEFxbXzkhJ58AGMb0AEq3Opaf6I6vfzme
oCGB6kPTtQ8awo4oOZga0KJnI8vM9GBWJNVNrC33aDwxUd9o0UDw3Mi3CF7Bc9BcCyoUMZJYF7Ng
H9Bct1CIY0fO1poqxHwqDq0Bu+Zna/l0BXVcs6t4pbHYglWBCeGqYrbWnB5ztNNQFrv8bHbRaNYG
0Y3SKxD3DuRLezhN4MNGKLqwCx4/qq8FxlxDiefw58wdHIjZZhUT98wT57ybvsMUtwSK1ZaZjl5P
4VIzq5adKxzxNDtPasm6oekTHLgP3zDtSXtn+W1BcKvjiPglk1E7bgYG7TFTgWBv0jXI4q7sTTZN
WWVisAsqqD12ZGwWM4wnlJycxPgn2mW9JkBp0a60UOASaFCEXUOMmbhHnGsgJ/x6+tfxTAEWIw/y
Rqq44s3vaz2grllnzlMwA367nCPZBuG2HxF0pn9ajCs7HiHGozyyhxjio3VoYXr3s9uRzGo63wUC
BH1wiYlbfMTCcl8stqVsOYREfZXfqPiK36ial1AUAOhLdY4w2JPm+Q9yEreHuP9zvEWs2H/IkWVn
zd+sNQhUuPvuV/Y86Fpa/OgOKv1ZJQxs3znffPhDROtPn8FnPlwJ40RsdLOta0ZkW0YOKEciM2Hh
/u9uuWR04JJdfLQ2dw2GVL9jxhaHlEKkEjiRi40v2IHavg+vcHp7+5qrkhJ5A+i0SGt9zAQLgDlr
315KWiIGdZ7mSM5NwwUihLzGgMK0LcVNw5Jyf29EEa/hz/iv5o8YjPEI8rm1NUh7nKbYV77zdsI5
jsY7+dPn0AOaTfw2v0KPzoiEBtfv9kufg/uGUZcQwVPA8I+YAxkvCgwHzIs9h5HvnswnGTHAZ3Tg
hV2DeH89Z4Y9fTio/pjQOuH0U0iLiYstMtw/Cuv3r8ygBYbYRwKgDsTgxn6t78hbOPxxZDBpwevX
MnNKr+ba+jbYGeCE4ejPLXoFJLmX4k/a6BVkbSUiX0cPKOW9dLsYALl2dtVNzhfic8L8dbSIY3h2
3ynbHj9J1f9MJn35xWNsY4rCWhPR8dA27CFv+nik9Mr8tMiYG55EmTQZdsmeRf8U2ryWOZ8350GQ
tNhcnJxUCSadCQ9XcMP5wWQSfhL/HxfbINTAdYCjZsH5siKinGGK3ZQoS398eZ/HSwsiCq6JBNLw
sSP+j9azDqgUSRM4a44jPsutoPY1RKvjPQrLo7xqiRMvSKxhdJq+UCxxSc/YMUk6Ys/6ZqDFqdhR
K3tgCKREjb2EYO5lCqV4cvQzXxSxxenkKDSYu9aambTjhb3RyJAEZUXzQZrsSppiuke3jceYzSlG
G/L04Z75v5qrXdF0414LrHw1IBfXFxUIjLKyioPT/NDu8YNvzor7XHsta8u/oxygjv9MUG5ad5h3
42cE4W5l3mvfixxKhfltrPQO7Qn284+YefDysi9Yc3HfM60jddKYVfOXGCSKPOvBw/PHiadzEvS0
ITi6mEvENs3R/kd+HmUxhOdEIiLzQvSPRhhzN/2sHp5lOtrP509tDqWJvIyfRwXOkmNAKCdHvlLZ
YpOJIrQGxMR5o7NBLsWE4kRWiRIUuR61nzNBRXN5QjrzqjGqcM/NduG5nWLXb7sklO7MfwQXU/kD
5sgNStNVQsoiMug3Ct/3mWErWCkYhnBloZVneclSESdHFhDDi/3zhxzerycfx/7xT75u/sMpNtJk
FKvAD3Q5fSTyq16bFIJvIyvTZ/xkg75hSwaZX9aj2fgGRDnembjn6eTwEfV/uQqikvKOzIc+qGHt
NgoJ+Hk9S42VTDjNVtXnlEkjYoVR9io+5SwXyYQqIrwd6i6kRNKUpE/clur4/GCyssbgnPRqIB7p
A9IysZfn9RPdANDNG1YaCfI+BdvWhIW8b6Y10eOHE/ZOdletGE3kFXbHY4EAj3DA+8Fkt/fRGVX0
5jSqTkECsVhnT8Z6g/eRrc1QSYTsE4ZfkGS/6mjBZvVZ+Ks46DnAeYQI8XP6IGZPaIRslM3JVh9o
/4ylMufNIsxxwmBUXyFxHqDwWEhc04BA8GDJU3nO0xijO2NQN+UFohJqejMkrvC9FXWRKqqODlFR
tqpYkI0LsSbTHMLbhmwbeRrdD5pBxInNayPRlcoGSUYGU0YNbZLBxOS18v0e/436WVE1cxSYrcFr
1fO+fE7P70GR98/eMLys+hlyv6RxmCf50wXVQ2+C4ZOCizncxxGz7JWfR89uteSMgCZDfeCYzylq
DSm91iRhNsn1/45wkP+37CRLUXVzZKiybin/EYpRj43m/uiN51oqllL20xWRienh/fF12a0q5z46
9+n/k3XzHwNi/mVG/M9f+R8JF29FexnanV+pPKZFYgEZTTXr0PTzG63t//31/ouw89ptHUui6BcR
YA6vEoNysuX0QjgyiKTEHL5+Fv0yt2XDAmYwobuvKIo8p07V3mvLv3ANTV3XFb4hPQjduGK1GVkq
RmWeFZzP3EAKZ2E64ITtEAswojFFDjANdrRLb2F37+JFoZKgg6yrdrgdasoPdCk9relH7Kbp+UI3
VTRjV+j9napsGxKtqbJvXPFVrth4d0xDJjNK5pANkunqikNd6KOzdc4Pl4HKMScGY+ANyHM805RB
IVOOSxbPNSvcyBGLpvKuXaKpFmKK1/AZ5b7dMZbJs6cYDwEIhvEYOoTvf1/kL9go0zAsQyLZShFN
8+oauUtmfhar/KD1J2TfKgfJhXBi67XaG8/K+PhdMVv+80lXj2c2hFkgCGV+6NTE7c6yIxJIFzQz
I2gZlH+m+eLvbyb99sCYqqkqkqxaUE2uvlo5RNFg9Orl0PqPSbDpU4QdHWR5il8rQ+GJiChChewz
tbpAB25R+zUvbBx/X4b8yx0mPUzXLV22FMWwxtf2HwpM3Ed+E/YJDNO8heNx6M+frHgB/NG2+DgX
blS/ntT9yQBO0mE3YJot1ctqkBM700sIWhZdL3+eaoc+fKku+Fxj3QTca34JDXW/avddG9+gwSi/
LCW81iIUPFnn6b3m60hRbRbn9IQOWnAp7oezPE9Cgzgjusoax9N+aZkziwZ/UXGMI8BCId+kWqtl
awtV/VlToARR8B76j7Ek4RKTGEM7Decl41RPFWkpD5mrAjwSLtDuMdaF6eXG0yb9dtsVwqRMRZUt
y9JHOM8/t10JlVQZ1PZ8SPS3psFYPoZsAPsZHmQqCY0QGllDLkgvq4HufD7oIuQAmt3Z0Hh5dONq
ZPnnw2+NNEFFBM0qaubVQqkWydmySis7xO1SG1nTxtyKEPJirilxXiJIkiR/VtBQF9ptRMaLqTDu
Kl5rYX1iYsK65WoorTE6MqWtg2Kb0jP8+0H95f20VIWrNA3VMrTvQPN/bljSVUkciqfzwWSycmkW
mb7QMOqxc+QJwm6AWX9/3m/71X8+8OqeBJpkNWGX4J6EWsoLqQ7oU/t3JgsTnRmWgZO5C6ea4P39
ub9+T0PksdDAL5nq1YNx0S/86ZqaHXzeflPd5ynp8cpGAjBZZrojyI9/f5706weaqkjWGInSinS1
Dp0ErSqbUGeSwTShJt3DiOxOLOdRJ7pjN1xOA5sEoMtgzS0gywbg7VHnvZYuoM5PT1pOCPI5W924
qt9ecU0yVVWntQ1x8eqqujzo+kBrskNUvJpC6KjSZZYKEIj8V7YdX75sYDS6hqrduP3jn3u1DVj/
fu7VNlCLQZTGaZ0dGtyZ6dhHB0rGA2/Ri7H6G3vAL0WDKaqSJpPeKFmqqI7wuX8e6khiGiJI5vnQ
QZxl8oURH6PGxTXMfRQj220+o+a5U+dR8tZgQVS9UFh2JYm/TvdpkuOhQhqRlr4iHOTkSYpuxLtK
47P235vx38u7gjZKSaREmRpcDuNYJ2u7ick8/FxyEjAbt+BVj8Ni1l76l5PyQISGWkO95MzoZ+mX
UvQ30uqlXxBgpqirsjguUrIuX5dYbGC1bhpadniiqnJJw37BQ5miQorvk3vNTT6UFVOlHjX1npMP
bpoH7a4iuEDZlQvDppdAAPjwTHtZPxhEDJRfGhOYZ+3D/0yX/qukTGbt5CNBsDbQSKnst9GTgThm
hhKI8xkuzmgMwZyiLJ3ij508S97lWy6KfsdT6VZuBbxhwEta0Bz6M0YPt5ivOzSqwL8pAskow2VU
Lc+eNEs5mmKJXp/3OHXQAykYmdFkjGpZhCiAhyxSlEc3qHxfLAMP3cEGKwCohtGaoq4gnQLhw83p
Mce0HEIM9DcM0+PZdUv/DsVDb09fo53mCesKpFBt63eVNomsyQKzw7r4FJc6kr2xAwqF2jttRwq0
7p2/hruSMNPmSPPvJTvWs8L9+73+/TekUDYMWWOFk65WVarwS1VLvNdLMoPWeBvplS9JTFmZC9Hp
R+Xyg/xKZ5HwrXI9CrUNHO/tFI8KPAbauO7oHUwXc+91PkbRoot1MDTP1Ym6BfQ/NvKW0fS5mXjB
DvTUDL6T6haLM1FJ3Wu5q7flPH+u5+WOnt5nRVx8vURDNdd2FqLF5MZa8nNlNSXebuCRhgiNWrxa
S9JYKZNOyc7jrjowrmUpG4e7qT+njLu5cfyyifNxsjRujlTzpnS1mKR1CorQ5+NKJiyXuH0IYExm
R//00MKbaNpwGjICaVXoLLowlTvyDODjVb3gFeJLRmOveQGmH3D0aEnAUYbKYSXc/P37fxfsV0uK
ZMAYFbkdY61xdU9CySrCOmG3sRBonDQodvT7nMRFupXZuo+LcX9HOImDFg2MRI84tse42m5Ex3xN
bEapgNg7jZ6Y8npmwIaFupmpO5UpgT9pt/QM7MScjhm/50mJMRCPBrLoAutDgIwabKRgF0dhp1aT
lJgLJ7qTlyhIAJPrNp1CBPuTHuiNOQueEjgakc1ciLcZk8OyxzU5hp6e7hiwIS/9+PvG8PV/WW1B
gI9B2jwwMrzv/24GTXQ616raZwdoEV/0rr38gQHuqCs2QB5cbLyTczTJ95gKAND0+hJDBap5k7An
Zgy4QaPNYHjjAx13i3ZPJgCaht2ouWc49ahBpcK9xvaC3BKJPnX6ifgw5Ld9hVgfM0RozpOjqW5h
/RBZBPWV/s0FTdIBPznNSrSUNggw0nyweeAk4b858iGfWR8qra8ZPb12SefFwP4qucC1oLvMlWek
849IbnuvZOyE3YPg5HopuCW67nCnT3tidcSpyAxhsPm3q3oQ7G2Iz081UIoS0+VWvqAW8oQPzMP3
5cxAuOOEc3GBZZAMjmLVrIZVN7+490gJk9RmjgXHn3hhbd4xgWYoxSuefbazggcJOBMkJhTeCUsJ
JGa+lTwVkRUxkZuVszMcg7nIjQ8/SHwBbwTlapUAGq5fn55abEJoHZgfzVQPT6yH+vjZRIWIwnXd
4Np4JM53RrLAjMJwI5dgZKbFHMYn3gCa2O+XJ6AyTwnKbJwXphd/qIt2WNOMWyPC8DunAonCZRFX
jXeiXw7CZLgb0x8ofR7LmqlViZca7zeeIVZlYUavk2FG8xRLNllOc/+Tb7H0MRWhXVno+3SCqec5
9qI3LN1zIAo8y3uS2FRMzvKbuGR0xoT2YpdvVHuAA/jXlLy1k1t49K6g3COgJhAcPgRTNNB0PP35
jDsCAGmZMFoIHfiBqCDQ+KAEJ3pqKs05r+A5gzInoVC7O7mtjOOzWzeHE387rlHfrh/JqjhgEevG
qdqeqRggiXKJ/Y+Pr4llwYFN29rFVjWlZ7ZVxss63dGd5RMcItnn45AvYoQ67nU16n3JJr6AzweV
6plrQu4RPGEpwWeBCmyUJppZNqtpN4Is0lhyqA6+wFesWjY8bOzfodnNk4UHVAEwDYONsVu8O1Fs
Y9BAfwyCS54iJWO9nNZrNux1Mys+EoQedb9uzPRIkqjA2oXtUViGbOU84qWD2H4Hw22jOwY5J+Bf
Rou06MRzDFj8naAvEMG5+VaYf+CRU9Bxcm/xeE2oOvLpG7/rcz2VAXIJK3WdrcL7lr1Rsod5Zoto
8RB6ooIj4KJTvFBm/lgsk3Zs28DTgYo6lF8oXLFUoRSi6sDXjxmTpKPaNqYlJtFUR/8R32vLHIsI
LlmOnZN0j7ZjNJay4MiOPyJ7HCTiG5qLjorPAU6cIzg6JkYEkNNiSjuLPxqYMT1sChZ1N/6lEnug
ahOFhDEASBI8oRKx9NlDcDkZpgCtJ+/WpqGQQlhIHtkokg8wcWJ0fC6ydpIqybaM7iyW/wruEPo/
bULYp+1jAIjXRLlyJZndHkeuncygtJ2861hBQ27HpzrxTBEIV3lXBFjvldMsCSuGeDMV0YiYfWK0
wCaBfTsZSX7wImIPDR3xuBsasZR+UUMOH1ITPHDTildnfMQSFHS9Q4HFk8NY55kxPKljzD1Qom8r
RrCLHsTOmRdwYOEJc1uQoblNJLv54FauemalwoQsMSTQZJtMm7FuDClRAuZiqvVgSjYaVZh1U94Y
/rrJ7jNyZvB5ogVdhbNnFpdXzDs4CrtjMRVXmHHx5V1IfAvGgEOTRrz5JpF8O+ohRyE8ouYTtam5
HaZHeD0rUw+2iWkfTOLusApN2dqpDvUn0ooZOGDFZub50K7Se4JkGNeGyG5HbyfD2X1Ecqt6L6iA
yBp6lhlqdsZr74+gQGbDVLfDu08UK8wosNGbI/yOV42vEjrCff5I1eGQ4oXq23QgZZDIBvzWxCQD
ZdWRvX4hgbBi/ICh6O38Zsz5SZgzW3PiwnXzQ8ge+3O4jAeAS5UzYjW24SEpIUThRvFICd3Xbbz2
P4Ye6gpt+mLMsndapizPMJ8m4o5z7KjGnghr+Wms2gcGtrg1bAK18IYEbrLuGGzj12ZP4/2sJ+QJ
Rob9JNOqQuBgbMcCqRpm5QadUP0af5iAROxslzwDXCLtlLokux9fSGOmPKa8AubWGBNEXf8JKVp7
Lz2cPlRX+SKBiaB5KK0PCkqvDCJFxyC+7AmKjmeBaku4SHhfoiUHTO3AaOXCcprNtU1pco4ozTmE
3dANt8lbK6G9sc7Pfciw4rIZT6Rq4JngE4pJVr+qxnyAngNVd0OSIz8C1Y7NnFf4YIOXtBEcg1AZ
TQ6jebwlGSh1GytbtREIxV7iV7KYwyNi39qs3qAnWssVZ6p69Ac3LjaSrAFnWZ9W5TMDp+fRLc7e
5pB+4dAnBtB6RkJdfYpkA5IBsqb+YpQ8LsvJsUdeiRvqRWYSnW/ZDTwR59CzgIRzrrsnpuDSmifP
lcEQqzMVbTKa6HHxB7UQHRAjT+mAOMGXwH7l5I+By0jFsnk7ybnDBz1g76WZ18+o4JzMM3bsaONs
b2Sg8k3ISvSZLY/TIL5Uv2wjV5ZQNU6wpyIPsfNw5efyXH3Ck6h5qOOknndIn/suclMqoMGB/jQL
Xyx0Jr6TIPlFNmNO/678fjslmLLBuVYbxwc/GluV1neRpqeHDPBcVB/OnMdoQ8qVgUx9fWFM+/fn
yT9bK+Z3Y4UYC0XjdHJVgtdK4fN65dnhwmOdPujROhL9RVE1Tlewelh7P0aHjyq3O588I6bZc3nQ
ULTrbcdyDTCvwP9ELzggB3fw69nflyf97EVyebpkmKIiqrp1nbGhBudSjKqYXqTpDepD1slucens
WvhKQzTxhh1yrGl5xSKVGPQbLQ99LLKvzyemZWkGDVWd/zL2bf/pyJh9nZtSrKSHM0i67GROjSFe
nkJlzc/iZ6ddipYu5CENLgL2XIsyoSML1UyadViNQAMa+Ra19ahu1aB2qkgp+QX5/+aXmkWTRnQi
mvYZGZwpaqs+d4Yw3KT6MZXuLt2DiR0uFetZFkHmJuGwJx1Tkuel5gw6QlUoXxbOhwKFKJOCMuun
VGbRs2T2K4TOo0RWP2n73NwUyZsOePIkVfDORe/M9zgjt44ZIkRaYS9NIkWKlK4Ffea/fz75t5/P
4qfjaG8x6ftuef1zA8tcyrIkk9MDulcxxj6aLfP6RVUe45IdGkwA6mTEyrRvjUg+6GiMqAXPnDQu
hByicI4Wou6F5ZsO35xcu7+v7vsMfP3z/nt1V93VfBDovFtcHVR3Y1BwPRxDkN4lXmpKGWVjnB8j
POC0tnR+wnJ4u/H5P9v+pmRJukEmgAnEXrmatoixX6V1m/OywypEY4DAKQ4e2tMmsbCgjF2r9nF8
+VGWFe1bR8wU3QPyNHPxxqrz64XQ9BUNomwsVb3qr4b00vxOTtKD7ENKJgQ7IR+Vu37WbtzyWx90
tdr0ktbEeXUGRlsfymghxejA0rc+yW58IfXnONOUGWMRDyBp+jhV+e+b2za5lNdGkBw6EsiHqZw6
IioSvDb+oQqOPH3Y3nQ8pMKaJrelzjIik8GGMTIS2PCQjGhe84hNZhCPJUhM4Ccdus1pWfDD5DNF
X0vGshbeDCm/U85uKNd23j005NABtgN26agYXf5+Wsxf7p3M1iCbtEpkU5GvntaiGHzzJCnxYTw8
UjIpEhXCRB5mFbznu9Nr8IYeU385P8AywMltvZP9C9ktIIrKPuP9+pQvSPpcCPGZZMsFdnvMoP0G
dRdOj37zzT9LulVMDdGtpH3KFg7Oo3apUgkYIMzGzd3mE9AaqrpFAM6K7rS1MVAlrrIH40tsPKze
VCpIsQVyvCQIyS5yaE+GBonTavy0lvM6p+t3HmpaMtGOLDvcdEBc23uZI5NwY/mRfvbvTdnUTFmS
DclQdEv571OQDj0Tze4CzPr8XJ7uKr6HWBV2YhyM0OFXJn3jTCZTnbuqj+x0NOsy2wZ7hTmqvfX7
/dxLFKIqiDnkUgzFvHrZ44BVQOz69JAgpr14LDQ5qG9mR0HunPPHvx+W73H91dKmMsgVSchgNChf
Ly2VWgV4EWRCeWl77Yt3/5g9WdB8Id71PBotnLGSsLNNJ3MyM3m8g1FNGoDxT18s6AlQkT7b47Ac
UNOyMBFoc7LnMP/RuPI3I7nqafAjErF1AgYOIrzQ+Rmg1j0HS5HBsTKRjtketWR6QsPmQGMkJOKR
U93fX1P95Z1gNKbrGikgJgvXuIH/s7+0YhtHcpRFh55WS7aSPX0fPcQrAcSsule29YKDlzdmTpv7
lu7Yd56dl65NQLEC56DiDW8Wzuz4EaPk4oTX9Sm/H9A2Fpv6HqEjda+PT+3vi5Z/WZtUmSdAUQgw
kWTrKkToJNen9NKI0YHcyVLZC6lPsillw/kgNItk3GlYZcp8oiPCL0jIvYCDAVAlfgQlXf1SAxe4
jyzOb37snfUbUyjp96uj5WhZ7Nq6Jv/3lqrVpbFas48OGkYO3OQn6FpekDw05r4j6jlam1yhQcX3
911Rxj/3xxPLDsTAmVdW/C4l/vkpT7wefhZ2+FABdTb32Sr5VDWCAfpN8xgJhKOdZiZdm1UMBfUZ
fHV3iEJHn1CEPUfl2vpEjaWi+OREfwCJB0Hh1mLyS6WsKqpmjbEzY8v66saYzL5KX/fDgyljzGaH
1LL1ud1XNOcuOc1ijtJQVU83HvFftAGoQsa4KY28Ke3HuiEmWcp5IOBN1g4YHlk35JTIrXprnh6M
EVhTbPwontwv0qaZnlOC7sanh8j6v3+fccO8/nkU9h1dUhRdMa4L8ajPw+oc8u1l5Ek8ETwaF33h
W6+FCV4rX/XijQ/89YsbjPZ0bjmf9/3u//NAXERV9PVOAZXCIlkM8a4xs6WVG56EhD5TX89iM+1A
naiIPCTSEdo7PyGyiqi3OEaaWw43BjjSjwdAFdFFGRK/hkbk4vVRKbPkaqgvWXDIOQ20X4TGUDsk
mleomb2qKCOaW7fgx00fP5HS3xAtdjDp+hYoWh51QZqiw5EXUrbv4wfBfNTjzQlcDWcEvQegfyZz
fKGUx7QFdYhaxOeMpsJQwaJKy6UN7/9+Dn6uD1fXdFUriid1uHQa16RmWLsV1J9kMdSbQno9ZMqi
bDaVT6/L3P/9sT8W+qtPvSocA7/PUHpx7ythcRGQJDjUG6db8/7fPoWjHidOCmGJKfx/174sSn25
qfhuSl0BbOE4l3tIXa1cunGy/Hmu5fv880nfx/J/Hm6ZG1i0RgSMfdiUAKXPiGTPB0WC/hhvhgsk
m33R0xIHe6zeqA1+DvJVUcMPqLDz8B/o6P77LSMlqbQsTPw97xY7jlVvZA3lO0bPNMGhAvYXRD2c
nnQjnLH0wdHVcORcbm00Y/H1nxXl6jKubnanGV1RhJGPe27UWy0uySt1xrlxahCWYfVmAWOkUdYE
XwYa51sPlHzj46+lbsmgxnXRcheKC02fLGJoliaSK4TNtBmbwvlTEd3H5FNoWjnv+41JHZRd2Anr
3aU/VsymzHmQHc81ojLpxeilBYXcjYd+LF/+c4s0En9lUdZMXaFBY1xVCmZb6qdLlLTH6AEoODjL
ZkWM+V6hAzsnvYp5eQPKt3UwZNgVTh5xZyFKMMAxBwt9FdCkuzggAyfMu6cCuoRmgSfh3tqfo4ni
6Vug4zCjcIy5p3mxlpfqhgYsnwGdk7KIvq26oQUBF/vDmP/9zX6ON6++2dVmmhaxfy7KU3tU1zWj
HFzg+pqUsGl2py8ImTqonkj9pq6b53bSvI/DPwlblcDoI1o3cHSwGNlv4pgBOm89ed7MTmvhIVv6
mCXI6ZSdwTutFFsB9QEFdA6SbIM5F/7D+L+7qaNB9MU5MsdO68JxQ2cubuVtPOtnwr3qCg/Gwb+z
vPM2fTxBLr7Xdvrh7xvACeTGbzs+n/+sAJUS15bRhu3R2I5zQDWeRQ/EVq2bd+wScAFfjLtmpb0r
W/9IZNluqRMth2OC/EIXrP7ZIbph2y8afAtESK2YZJ1e0wdpi31RXY9p6hIOG8WN1urcYnB6Asxm
Elc07RwwR6APdsommAOKWECNREvSow6JVlgqN8m6cKqlslE28aO2ke8FT71TPIUBsPUc3Eme+RF4
/W7Yw3WAlb2OXHFLOcQIAc/YQlxGK2WvQrVMlmzW62SpLGiHL4y9RSiCiRXHPPRL5opwfqUbz5Tx
442+eqauDgNBJ2RJkMbtsfeWxbu2DR6SlcssYX1ZMYWdcFdq7zJTlianAcpLENPGJjoCjwOpt9Vt
7AMb7SVYkyJCYkwAOvGe9jIiHcIIZhlorWxmrtKV6GIJ3oDfB7AxhrTvsUqP7XQOUMFEuafFrh+E
1TD6A76keeF2zwOKo7+fnm95/M+FgVKE2oCK5FtY88/Dk8h5RrkQMP1yoofooXv3PUDzK/+e1M7Z
MFM/+DJevyrANWANXiwCkGUIBMirSDzjRmH8cyUd77uiiqxTFKjW9yn8n4vpT3qct4HZHIdttCF7
cJauBYfYb2Ar2kFbhxt9pa0lDG6SI26g02ED3lbPf98RZdy0ftyRfy7ialNTI1+tJd9ojt2TcJd+
QSuEIry9vF9WxjZ9YFhIpILxTrCvt9OQSHX7kPHm1txiLd1JG2svvAj7cpWttWmzUJ/EFQKx9EYp
r/6sIK/u1NWWl5ZBfVYuvPPVt0ijXKP0X1/mwsHYMDXmqKp79lPn8rKuOA9CvU3x5TUrbE+bFEZk
49riQYcTrK1zxmaGS7ixp+71RXw3HKI1YBTEUaKnrsUX80g+jLn3j6gaEIpZGyjIOCeVO3Ut3UH5
JAut9C6rxD3tz2vyD2anTWdrM30HtWSBR9xT2RkM7NlLax8CdWr4I6pltNPdYkMKOlGyKnPaC7yX
dMukb9PBM2lW0Ptkm5yHFWN7L364PAgEUsQb3W3n/RzIIp5Nk8tOGZbJWDUDUETZtloGi8tSnQfz
ZGMtGJG5GPtWrBuutRAZ5Z2hveWb8DmF41nh5WTm4HT7AHZt4IycQXPX87nirt2x5a0ILADdRXt8
DwV5fpqr9KDMbbD1D0RqM5xTdz6pBfquXid3w1v6WUjTk1ctjY20J9ZtlrrIRe6ZQQK7l5+Vfbti
qLgR1v3MWBA6FqzkrfhUsgTUEIMM7zRPAaGSQeOxA5Hy3qzjvbZDrIO0KLgTl+T2rYDC9ItZR2B0
DJY8wqiYeDilWCRUwqaSFVTWB2tWL1jV+z3ISPLq5EP1VME2NObFcbWJ5j4BBaCuHbamdbQyvLGt
VpMYw+awzkftxQbP/G4kKWbb4VFDsMg5YEqE0I6t7S1eC8uS20Y6GNoFMsv8Re5g/SKUwdoZW9OT
98noIkVE8qY9C/fnNzCHRF8SetE8FjNxh8ljq+25k/PcxfbGP4uIZ6GuMYhuq6dkBU4FyDk2KCJM
Nta8m9L0m/fcFhlGdUo0uQEWMXaLmTXdlTbOWWA7E81BjgjBddNz09ulvgm9+IjLUttReayzNZPI
GQaCbqfcOMF8i6avlgqLA6UsqaJhqZZ4VXtUgZInwlDXxx72XzG4IKqQ9tJuz4hpH4uGeAt9Fg1i
N2cZcYeZz7ObgGScqq6/lJc86uwRmFS9UcaAGAZKtcUfsGAuvyjvATEEyfRLubF6fLfsfly2piHN
FjkMMhz8b8HQ98nprGtlfaTpRmpPtSsI5Bqe0teCADJu78mzphK7LSCQLyy6TN/RaClbEuuYkysO
/tEbV/R9HPpxRbpp4lmgy/hDvll2unzqm6I+2khkJNp/yxJ7uXEYc9C1MUshIaeoWS0vi25T3v29
4P9WP1nG/z/8+gRVh/q5q8RzfRyFPAxKF/VBfxV5spCjTS1skEChHsu5Snmu4+gP7mg156O6D5ZD
ssZz5d04on7PFH7cDgMXCpYJZg7mVUWXy+E5rc5ckTnC+ofH8hMNCmWXTRHuXYBsv2aL5ojUNrBt
bYXoivG/rU6fGjhtIsP47JZG+udwl+0Yw5SEt0vFIWNdndXVSmK7UbP6iLhp3swB975cLCQE1dvw
CMDyZZgjQ2oI0chwZYqP8ZGlinWZv7SXCH5hxLFuoU3C/tkbbgLZdFjKozp5W6sTf5dOD82Uli9u
dpVoa3xC95IHVmXqCVSQIQqbbKptYK49wnGYEE02rZzjOK+/gPV21B0TR4AK1ZpYlV24Fp77R7Rg
U+NZZcDQEndRTBjP26QSMnB/SI40+MS31FWcdCtXExlDOJKzySYGvlDOhNn3No+wswSW/HKrO6n/
Ulsy/sWcpaqjVU69evkarbU4AFYVBdfpNFPJTVamORHGTm6icLQZ1iuB5/dOfZplxDIBc6bYnqnE
uz8RmEEixyL10FutrHxUX6GYCT6Do+EQTWMhTAEXI96lT/GDj7aFPCP56fJl7EU33Q1rpbYb+OYu
fiwd1Bf6hPghJb4H8vis3TafI43271dL/9EC5rH598tePciCMvhnrFHVsduGQM3ew5WwOjsK/Cs3
25UovOYK9Gb9eCIqMViaC/hf6cFwtSVuGB/q4Q62abQewYovxtESHeFh8DT6GZPLg7FHwSNhVLhM
yWajgxvs8BGedwAq+K7yI5TW8jF9FF+oEmlmWbPm3ZoVCEhubAI/u4tX3/HqsBDqUV8EellRipGa
7TB5BZ8beeUzYhbUeDVpRTnhVH/fWUX7WaVyZ0fb6+j0Y+D63zVcDutTnhvcWRA7M8ZrQJjTY/Nm
gqZU7U+A7VPx+VNzavdV5Sxqkt8rkCliokMKCV4oUfMAMp/lS/GGEvvnvGi8HQbx9FgPTfNHszUu
pYuFr6M6Nsh58ymVX/DSzYpHFWXdDtXgovRiV9hI/KYb/b5GizOC8BZMVFWkk7v+HSDx9F5yJVjW
1Uz8GFEpqRu5GvgE5NMexMzVyQb2+3w+L4x6bZ7WpsPJCSFxwUSwB8KEKBOm4N83/Nszc70m//u9
rlbAugroMw38zCgiBNhsxB/UmLfJyE0mL5Do7+uXbBu86M8a0RUw1LDdkN/8XL6LWzA94hwkmyva
Oj+Gf7DGRQlL7le7avaVJz4iUGNZAqOBeuzv6zZ+fVD++T2ujjNyi5kpH3LKayK48ocKaMn2MscC
v27ezsdsG6Lo9LId8o1udVqiAUWeqU1rmDubbqIttWXwQiLNUtqTbTMpPomk28nvyUMwlw49bBAQ
kLPSrW3ZRnO10Fn2T246HfY6xTwxYXc1INkLB9nY8zfl2/A8Kn0Z1X92DGJguO3OTvqljaJhv7cx
MwfVje//S2nBeZKmCVY0XWV+ebXeDrC69JMRVsfgK8C14TsmgeYu2VDFsiZUATgSmtPFME2fq/2F
uCz9xhqo/lwDuQB67pamyyKus6sfoMiiJEpOcX0kqGF7sWUiOK3JNl9wYiIhsbJxcPirdyC/WwFN
YeWUEaMocrwnNelADds61iBHujNITgHiNA+9xAudepeym/39qGg/xhIMPykHLeQObPTq9ahXyS1f
LjShZGvStp0rcrgiFYM1TWVzHRc295Px++ST5prdvZ0+rSmnF5JbJHgenzGodo5RRCBxmFkJSFsB
BCz6pUZ/Md7nfJcSNcGWAG1lB9ldvrHufI+N/vt+qvQOLIZ7CrNQ7VqnMUhxN/iCX4LnGOs2aXaC
IhTy4XIxBYwHHAnRbb6QAHMbRBovU6ILAYDNTkRp+R/6c0DXSpwrnuFZBk9zd2xnlA/lG1A06B1A
CgEsjDVDSzoj2vzp3/f+p4GFe//P5f+490KlBkXMva9cJAMwrjhNkeaEX6B7AkIxS6Z2S7gTYMsC
A5j0CFTfosRiA7UT94ncMDedFXehrXMk0jz13rdBXxDZ0Uw+DR4qCqtVOxau4D5JdUJ+uj/zXhtO
6VJDUCbgSiYE2fHEnfAg3+X2aAjLsIOhFHsUTReMEHUuwWVbInkQn4E/do35jTX2l4MJN2E0LrOn
jTqvq3Kh9TsTm6RcHtsF7wUjf2TPIgJtjAj4VOx4Fy3Tl1HbjGvOyekPNDSl6zlpPpB0wfFuLseP
v38Xbdy9fzxW/1zS1e4uqkAYlUZjKob6H8t2OHmrRpOfUz2zjTpIrhu3RzSA+jh1yNR1H/x9+ooM
FuSwv0reopVq5xBxyNTpsyk0W/le2vdPZ9oY/jbYjVLXk2vNj/kcx9yaECkPDd/51o0d20E/v4WF
QQ4NBziJq0WwKSOhqOtm/BZAwCfiNJ9wauD4DiuJFg0wZp/NF6m8Fzhovb3w7jED1oz416k8FLzG
DpkiDd2L94XevVyG6zNwt79vtfKzjz3++v+/yKtf36qYi3YdF9lOW0eY3Bt4CKzHYl7NqQlH2Dtj
NERUJFx9DtNHIjrrVfrck9fbzrEOt7MYiyWOFHLD7RY/i3j4+/p+3UkY1o7nfRE9rT7O/P7pTvqV
0SQXpSgpuXj1pgUpzEsZeXxuv6dratGFgrkEvTANk78/Wf8+8P34/f756KviI8zw9Ccja5MmHvFT
gMnezYfunnyxkvbKNrThhm9BOpT66FTCqUVg5phwETmcIV9Fstytt5DszEVDHHi9llb9MXJ2/pbD
LhEIIGpmHfFHJqFm0Zg6xsKiOpDdeBKAUKNRj+10D1g7XTBfmwgvHtxBAjIwSfq75G4kcsO/pGVw
AFxJGoy0soCo5SfgcLQCtxFxt3fdLn1E63xk7kVZ3E/G1CLfmBAbVNmwvLwM79X4q2OAWiBFWNZT
gjlQj2E1IdN4l9gUIjOyGaCaV1s8UqvBtt7BlJvrDg+VsUK/OxHJGgL96jD8WGjwoDRykYVZNn95
6+b3AJj3WLIOsLBJTpz4z65MlEUxp/KiYNFtHv1JjQMEadMyBwCFMx0foDIb6JFURLgOxB519nnR
jFK3/kEnd0DFPXOi30rK5BwjxF2PreexXqcOfhNspUjrVx80NQ8lrqqWED3xiLGYmAAo93hvGLuQ
5GTZF87KTzKZyuCbx07tiRiBk/OikkcZOC+dTd48A5KVBqNQs2nZXjgaPSNiwbxCH+II44uYNgzL
0+xRnbBIH1cp2Q0EnLr+hICrRWoLyeT5tIaWaZMi68LLx2jxPvZe4dnSVkD9h5XYpKB7XiBijyeP
yVLln7CLz5MbL8VlaktTA9TFQpzTf9iEjohIC8fPpHuD9O18ri6LZEGo5CdTnekxcgkqWFgEPABX
zIKJsWg84/WCO4lD/DR18QzMC5YWzEIv4+rdrxDv3TWIB19jGnjhi7xs7yCObeIXPtg53+MsIgZp
fn6ypoh8DyK5GTuKZZxkHAOP8ZHkwolT2mTQEEFMw4As7ruz+zp6Cd5Zzrwx3HhzwpgA0xYiLd02
a2NNH2nI7rkWPtIn2fHClYUvG2hlM58EKN0+P2VfDDNpsSxgwtOqptxBv+7QVMYGQXcBGjK250n8
1dCoqG14nHY+D2c0iPhh1fV+w1ru9Nucm051B38Q9+PX/wg7s+ZUtW4N/yKrRAT0lh4E7NsbysQo
oogoNvjrzzPznaqdZax4sXftJisiTOYc4x1vMywCf2+4BcOf+ggHLCzE/E1X80C2Pw8TmvhurBf2
vIVWoMQFwnkQh6uhhXLJxrsyImOKmnck1lSMIAyettdAZkzR7RQVhsnoOXEcNoW+Qf6c+NhSGURK
5jMGtJ7iHNYtneDF+c4hM4dY8519NhX/4j0WO3tFELtF8MGM8L9rWPYhfOzDHRFtF0LGzm414BUw
Nd7OdH7ymPE3LNR1TbfcCNk317UkD6N7SZDfIdpEEHU30UqKzFPIc58EsBy9BVoz3s2biwDvA3UM
d+PAeyh0Xq1Z5WE7aAqQdxKH58lxlPQ6q8zemfz4EaUgSlsnxrv/Q/xu8Ytb1MSqDz1EhLFVVEe4
3CAUi5Cf8eOXLliOLs66/WdNR5t1uOsFNq0ONl1O25y82Z5fHlw/duenCl+R74zdN+UZGBj3NTNm
M5m0h7c1/r4nwC/KZfveORNvJFbigJ3DxHDUJpeQtooc8WMHqz7M1uHum3t9umUIf7RKC15ruqzb
G/SQa6V3NJHimv0GYZ81/0o9R0iFixKnr9pl/zTOOPDutvtuIveb4SHK0h9f7WnOpElZctieOfOo
wiZyQx89TLpCCzRyuRudfBpx9rC/b+d3R/b7sNNkPlqB2/LtLPLjnD2hnWmnSnoeNxiv7kHSS9IP
HwRN5H2sz/uZ05uL7IeiQKI3xSY6eNz146AaseGQxXAd7z7LRd29uO8urPG7lRY3478Le7oZh70S
39r5TlRR16tONEbsEywN9ZbAGLEJEESt+EWvsDGbo/OB8rnRJ2Uw8R9v8FhN1Gt/3KJnyDrdbS9y
kXOLZEwqbpym3d1Emd09YtcgbNBZ+lmo2ZSr9gejZOSS187BHjWMD6XzcL8u9o78lAA0pmU6jB5y
28hW+WgfMS5bcWRQPhTTeGDW9UgvzDPJfOjcOqmF3pvK7EZTekR0SJlB8h9WF+/gb1hSb77eE1tl
f34ca81zJlbdLuLgQzIJIdOTyeMypNl5ksPAXxMmPnvM+Nb2Y3YNqMlQA3PC6BO2QGbyjw8MAt3N
uPbQN+NqznEredpI9m7GAn5+vYd81xRby/AwTQAZ8cyDit7yCrN0S02n7CH0nbOs0jE35nTgpIB9
IJryg6OOMK/Ul/UOI32hAmyYYiKYmy19eWcQheor9VtYjXKQwfq9GS2r5ipofhEQu9iYci7aQoiO
xZVfcvPZmS6di/7mLXq1WKH2AzKrQB/a8xKR8vi2S1U2pXhBAaYya+scGdXRz/mQfpjWNiz5Azsy
evmNhTgS+xHciTkojojNr+ZD0VucKwz9aU96rYE2v4Aa5u7fV/kCDYe+JoPKfFsENZWnmrq232lF
Q+WVOiMpSESwRIPdXDK3FFHH/mZZfhKBCNCGfFYGH3Oa9AQIgL6K/oYgNiJbyLSwy84dXifbKUjJ
nEiXM11jd/qZ7Y0TvmGTBgMDzv1+fCZNG8Z5xZj+7iPFw4lW2DNgs4tRi2H4OCWi1Aeh+PtLSvVX
EBA+WHA+EcUw4noCazeKet4fta1o7tvd/ejBJKm02EJ4jS6T0sM5w8f+QA/t2Ck9DXAcrT6xgljl
ik6T6oxkRLxobksEGfGa8MNK9rPBI7E0uz2jOpwRgyCeJGHZpQdwin0yUNLWq2aN2X6Js23Q6p75
UHpmonGdw6DewMSflF0ca614eMV25mFcGmbL3vZOk83qPtmu6gixsezO0AefjPFjTRlH1oOTuIY1
TjvXu974KL/u4/oIVOcNECW9mBvgWiQ1NZzDhPCg/bTTxtrt0swz7URy0N68eiFzHHzECfCbJ0ZM
y4LP5Yi20LpzvBJOHeJ005E7Ynaeh3Q7XsIwW4w2edWw2mljjKCYoph4wBZIPJYRnhF7Jw4RxVIr
XcXYM+nFBrGKuE/Uuhv34mzDo9Uknc0oHCx3oni0CTehPEBXa5Jn4ZHCSlxmRWV85zNriHSPjPYx
8++Q34QnulCxHnxMzq0s3PYJbhpsnQe/nnzYDoGKfTwQ4BKUjmQdLM0vAmTGAN5XNNLUOlRedffq
wAm2cmC+M6PvA3swPQaUNA1NNT0Uw28svhnIpqGG+wUbSDOqmZ/EV1mZjQfpm+78Bf7NI2E2i00S
3JzmM6u+Eaf7i9LgyEm9tlt8A5PCwwD7GQazNZ0YMLzSSJ/NUf2zODxMr/10SX3IJnIDJMxNEtUd
3Ab5LzcA48Ql6leatwMcCkZ/v3CNulgfz+fjz4t9ghJ2aqK29nu2FWmo6NjL9jSiJCsLsbiXkop5
nWsBbhv0flkof8w0k47ZCOWAZeQSuspDR2/y7XtNVt8euyUo+kHSuwfCPtzKXNlmBzcVfVVNS1pF
iqAaf2UQb3B80KVRe4rzgYPXgEFouI0S7goNjnBkhzgc1gGmXMRQSVbAoANAw2hb2Bqk5s45fWAg
M7rDvHy4gwumFDcXR32AokGT38Rwl2aK6R3KUROPVqpgq7ZqU+Sn/n6ccTZ1xlNIaAdsbD5wMSCb
TrQseUCuDqfYMDVwqaLNkY1zj1BvkiPFwj5aJJ24W4cd0jlFyK+Nu4/gvz9QTVokvm/37O5D0upN
ZqP0Ni1SxPfGbNPR0NyLcWvlrIPGUIjli+DEFePEYuwDsR+taPE7JyapdC1r6D1nV9b5RwY0tWA3
/fuZv6Bt/bs+n4C6h3yvjkqL9ZlNTsEmalMEnCPJ7QJVe/kAOI62lltIgNe218b5qubAtaAlPQN0
Rnu3v/f6l6teZ5vY2G8PY/Hhv9djC+EF2l88R0U996Okvcb14/aixCc6hNta9Gn4oGuzxyjvXwhw
EtXalvzIS1T4d32qQagtfXJvI0ybm0EzOI/2bgyTui+w83dqFPlVoYBiG9Emw7qW8nwEt3bKNU7K
1mksd8utrn3mURGxtzpSpFmHyR0vrCaCp8zYYQ2Wwm8VgQQPCxaIIWaJdHU+MZawo7bd1Pn7mb7g
QfBMf1zaE+yV3mN5qzXEMRDW8e0SC5U7Nd4Rnlifl/5+EsPJooklATrGxCWn3to7RYc5L6bIhfsO
ofzWzP96jD+u56nRe5wPabVLuFWXdeU3+uoC8qfHOTBPR4RRtIeNcDdNAulzP9q6Cr4vGNmGIpOO
4X4I6O5sHEpz5+GDFxAiKMZqsJecpkmIrYEHUe/WYQjGT8V2PJT8M6ex4mfBZqT4kh93a87BTxYt
GFoAKl7Ne9fffAuy/vp6T6dumu+ly2bzvRKIBwm3yxhCX7yA3OcRug1TGGguuGI81zaE6RwmKYwP
tkbT3HlLIA7eMIhDWweXuv93hCndLSYM5GZSaMiiQLb3VoNJ0NuC4VXD8GOhqE8F1vl4l+WTuHKp
S+yzDdCOC88VEB5NvJNRJKqBFt48MOI3S/R/tga/bhpVNuprcNtfHqfJIdaydrk5w6w/BYzL5pi3
XOrgp0cyxeG+mF0lQHbUnmXRNcC7Zph2VS8xGSf5d2iXeb8cfqlgcTv/7u6M4wfxqyTHbmB5sKVy
SnIazOTB1c9z6rdD1PwkoC+CZWctBa8l926fpcU+7Yoztu7igITp+BIjFqcGZY9kO6s2xGOK3b27
oZVqmwQLWw1b8vE2AYJ7hM3pxV1hz9mXChCFozGP7eXeKrEDgveEH79Xe1NJqC9ovrzWMHwRv0kI
S7+rvx+74a2oXbeyop7GDFB4OaL864IEQXGFEdKmn3+dw0u466Nb6e58pXMcHu0dnilNnPw4dWzN
Tnv0tj5Ta4giZNWaUocM8OCEokEBs85D8V+gtWIDc6WmOuOGA0w/gKtqPgKNGrlpUWODqyIsBrsF
RXTq+jrXwzO4LIuT5RpRYpktfkW4HRy8A1Wm4C0A41AeMDdk16MGxToKbx+f45GfOFBVngJxHbFP
GLfLaMiKI8zzOcoVF0TXv3e2/KljkDp1Z++pIQZNBlnjJmazmJDgis2LFTuqv3E3Ln5sDAFPcHcz
KPcH3JqO8FGLCeYwLu5XFu5HGCcJn7O9Ryq5y6zPVNdE2sKIbRoxyaS1qM64EKokhNtNeEObgAuR
d3HxbOpNVXakeycjEEdUACD38BEJOfFKsiZBvVmWRLCyU5Gyh4tSTZchbJSCfTVWPSz8okPnISAB
/sqoC/YQSlhiVEAwXdh2a0FFY3X3UfN5BDx32+OKAhU/MEaMW0YkmI/xW9Ve2zpZMsRcDGY6mMDO
ayL6ByC3BZDLaBnktf4d4EoLArQPo4s43ho3QIKXDla+M2Ke3FwQxL1BAqlsS/wtEw4kBEdn28Vm
G/yQ48rHj5Kk5kWN8ikB76272OMQDPqgX9ixEd+tVvcEokWeJNjkyYmptjWzGiTIfcWTQW9A9cTb
+PArE6hEtq5h1mUe3O4heWYXx7GcqrBG5aRiR0Umrqkxpa/hKre8WhhbYajZAv/FYJNuhBvg4Bln
5FDbVBKBSlhcgkd8d7GUsbSoBYDYFjcdl6utdey0uWnaoM1xSyIJCANcP4yN9qzYkz7PQOHxSuJI
Fg5JZF/TFqDctwitMhUC6gncCWo2/85iLe3E39ptN4GizTOi6qlsUi7MpgfYHMS2TItz7DQ8JTzb
pRuzr2sWXGznTFnHRnR31M5e0IapKCsmAgfLwBLIaXYOVublnGu5z1gDz6SdV59dAoQaVDAaQoEU
tJyf4RpzzIOIOKQHaJrsQEyQsdzDYIdkTaquIzc2YYqgYSkHRrNoiUaI6IY9rXGMFyHyzIWgFGau
Zot2jmWE9r2DDt9UmfuoUNiA9lkMAq1CeII4RxJLoNvfh8BHrKXEjy1he1h6wDqdrJt1bwhIbnq/
THWJtbelTzmhTxFfUzRerB0sgNq4wKkDhhpwjx9MQy9uHOXTZtSKiC+CDy1MAaG3vBn5/Y+X8utc
+bFJPpWMu8f1kpZXhSNtlvTEDnKFv6/NYv88EEoEbVbrVhMyR3uZfxzu+pq7H8au2gU5dlvsMvxs
5zC8dpWPdkf7OHQLkdEkTbP+sbtbJCI3mfUfAvQo/R3IX2Uuod3rX0gdGLPLto1cLYsy+qG8n4Un
HmwHImYXR1QPaAwSeUrYUWHmQc3ahGic9GuUuMx8oFvjFgPr/u5r46q3Ca6TPf+1wYssw85H4Nm5
eY3Otlt0trbkxWEanN2HdYxghpssAL3BKpN1zgXeOxoc/eh+8fL0RAOFOoD2OLVSBq0M+pjKiaCX
E3tL5fIMkAGRteOwk5hqlKKbSZieiArlxD5zJgIkJsLsm3bOJskWC5BJemhnH6qDChUP2ULGxeGY
cWo889SBuUJzXhrNDj2BXWMQGtsKi+oxufH2PPiNiP1YaDie8WInyBXaXsv6ptS5m646kDGIVKMb
Y5TGIOOWuFCovbfyHVEB/7VKnhrd+kPZnW6t5mlMjY6rpIQwKR/XrJ3LLPKKTIbVbOfhOdi797AM
xZCLjcOo3J1due8cp+AI/b4arEZb2CioEHEaz6REjNwv2bGqinHdqekS08m7yJdNhlhfBSRZ7+3a
0ZRL/aF0Wy1Lm4EdA+65D9rNqG1v/LKTEStKaiqs73RAOdNJMGHFe7SnDrF4QTXJDCciumJ2Xaij
iuj5u1EQGe3cIobVfGFPgXF/77S8baDa1wGsQFj1nycAYQOsRQZNwzzMZdudArgE9U6LnGwQvzhE
C93Je4mFes+tk3mUdi5d0Ako7wdKSnbkURUwj8EqQaY+OHxdurvu+SP1COVd1P1mdIvahNYaWo+M
oNsQzvxhKozvCGZUP1ou7LZ6R/Ou5JBi+LiQV4lPr63jlMYazKePdwYhv30hlCZNptKUMV+XIZ09
FfKHc3VN9vm9GN/pw9VJ8tk00iHp5fuO5Nx4Bx4FhaOYwiuQmXBuu3Te7V/Si4735yU8Q57JLmNv
23IJxG9DFGBYbWL/cu6zO3WLIda3m66icb7+3TEqLyhsfCyFJQbvuN0/A4eb0zU7l9K5GGO92JE+
oBILezogYb2k+HAfOtohg3BjphwmY3IhH6lZLEAVvGp5jXqpDd3BiN0xLEYxxPm4qsb1q/pYqUwg
jvjRaquc9mJSuLc3ZfF3GMLTq/zj0uEM/osRZI2ykTzuJRv1CIGZmwxZ7XAx+9de/a7X2va2fxyS
f5wAwiwqkpY/pKYD79tHQKUjLLQ0HFXs5gxhErxTE0LjZ9vBXg165onhdGI9KPs5t8FrgK/YNDef
vCEMqVTujw9kAzWcpFj41BheSGBEyGhuHzJ4MA0H9HoIVijJiB/Mhg0TMn336tTgaYBlYqEpmbtB
w1cXvLsNdhep9/djbfyS0ysAjqosY9zGroKTw7/35nZMUiwjHsW4BamkaTU2YVn6ytna7rz9KCax
Naj1bzNGAMqCqcVmg1WQjovMeeNcqSHIVkzAsNQ3lMPfNvviqnADUvCUwMhBe3pip0xq3rPbrRjf
rMuy27TACaPt4jHdotog/CiKu7xo9xCDm+nwYDFJCqG8agDOb+7Ot1/E09KBO6hhJ4E3GuyuJ+xL
q7LiUN9qx3FCf3NhtdhpQI0EdbflZy6Gsq4cPSjcP6TOwY1hCRbCruf2MLCCDtIxxpqUPzUPFdl6
NyngHarRweMPYFOc8/6Yl0FjqToa3KGUvdor9W2fwpMC/t6B7A5SumHFsQ5N/H/QCX9uQVbhFfNe
KVHLuwJq+gLZIiXcPQzOFNG4ZNf6kGFK6pJd/05ZcuiCkPf589rgELU6+8XRPw0eUMC/6lMs3BzK
7CHA5s15UEJnYQUL4+rEXYB1APGGWTptEpkByMoF64AGIek25vsJTcqkpI0p+/Ag1O7JOY+wk2w3
KfZvcDUoOJgCPqbYT9q5J02uWOXAHm1UeuKtKxPfy5CKm0HgAwd9t8aMnVhX5nb5pGUcfdnJejvj
k+HhQY+tomBKWNgISzoSKeJDGWtiSEkB86uHvQEV3c1yCLUSNuAAqHk3pn7OYqH1ulnFMOnvzmyJ
fy8M+cXcCeKzQtYF4RONxjMnNlMbRVbeynzcHm6j2dU8j1s0n2nIBXxhTNtPZ/BgDSnaT5XFvrP/
OE43Qd4j0QYls6fC8osH70CmV3Ton9f0THTV4qKQrvVzPn4E5bdN8i2UbfYUt2XFoHwn2PLGri+f
jZIWb5yHjRvRoti19olL6SHkAP9ywMOoxzJvnZKERiqohmxwcApr83cCllfHGBsOEIYQ+DWgpf67
8cgXLLE2pyQfHz1SDBik518bfFnn6qjtn0QGJoQpZf73Y/s+G59f558f+lT6t+JjWZNlPpTR1leb
fHK9WBJ8U9MwLboss6/W6Lgu7+ZurrWsPY8Klx4kmB9/X4UsPuXpKhCF1/H0bJPjpChPRYSSXq/S
Li4O49b4Tno0nL5LWJGQi8E6TngRdg/keqZm3Gt5WQDTAT6P2xxi3KvhB3CdHGkQRF5r6qpvhsYv
qsyfF/YM9mm3e3XC1/AwrjHnaHhJvwYT8+8v/9tVheIJBykiYlC9geyJa/gBUW3yU1q/yjuyKpwL
9sm9+0cd23f6kcM4JQxTWb35vBfl0j+f94Qsa9LlXk9O4vPwTl1vkD6qI0zkCs1KzkZt0fpUaroS
u/V3fo0v5DpNTeD+9WZT+jYF/PeL5uezdk2lJBvX+xWI6SYCPfW+A3gnNSZllwH1rSZRQTX9DGqi
lQWEerfIMDBQgQ/VORfJzH4mT078/TLfjM64TEfslLjwoSSurdQHU3UAHACAjUkoikHG9wHe1t83
sPF7iqHUSSNXhQtNXZG+v+ePBybFcl6/JLV0vA92y/pARqSojmHQQcGCyiYSL/3NGIsO0mPxMsJ9
oaT2C2sHUffcqfZk5c0Sav1+pP9e0dMjlW6xdKu2XFExaa13PjqOpnH63LoJiqaasbszLMXi8Aaf
r70CaQouEdTepnNk/oTX/t67u8DnQZP+HjxvSLB4r05T5exGO6inslsf507FPXUy78rkuTTksMHb
aFdtWJESafGEnh9CzWmW0P9VOA7pFwPi3pG12w52ttRj/gwbvQL4U614wU7ahH9qH1X9Mqp/KG+d
JpRXTwiWB0iHipciNOqnlbbbF8fa7bSlOaTtO33WqMHHGlz6bZQA3KCbN8/YQONQGlSDC8fwwSRR
Ef2noCMrkJm2dOj7bi3aIMGyN0xdjSzHpz3tnHaQETZ2EjaJJwjBg/S0YsbMy2oV3XSBD37b/Hu5
aaKv/ndzVOptkTZCLCN2Ot8P/8dyO6nbY5ncsu04DdrDtj6Kew999u0+k8LPhlqMP2Unt2DebJY4
btlHuCUezCnkNA8sBQmF8Shbb0s5KBhJ8hIJRqyGGYJoRCr7ivpaaH3vFpxIWEcBtJV2GOPyLkb/
zvIwadqlVV+B4xglE1kzd2NjXOuPUa2+2W1Vsc8/fVWG/iT4ifAwRhxPz60dJzUN0zT8TWCZYNiH
MblibsbJMh8dJ+qKpOVzHZAdc31vs/dqZ+/hAd/DdwZ76eHDW+BxEAeXkfzAhFyP3Wyk2vVSr+YK
3AGnPT7jeIxTqFvRiof1pnEnVIG+mxE3Q/jcrTqUV3ucKozaVxJJXzdSATAc7x3DeJmy9WN13CUN
YXdwlF5ZgXH//aRfDMXgPDQQy9cb33ZeT4dxrXaSNgTkJONdlM5rw/a8BbeWgU6yatzN46jWIQF6
UAaVBRk9XdVhd34U8lCJNL/knb1617p+1/Rrnacq4xbilKHi75ewWg/9ZAFCgY06Ea0y1FG/ovdc
nFBbTICsBW50hUwKM/v+ZrOUf7dTlIOopCQsEoWBwdMjTVqYS7djNRlfTdn2vn1rkm5rWdNzXsUU
iJRiA84AM13YbT1J/4RxBEMXSCM4OcUK3hFwG9QkX14Vb5Ybbtgv1lsDs92mit+uQvX67z6RNpLT
8XZQkrEEPjTD+Jo3BGIl8SkZxiDFFL0A55IlwaBTSGlAyogHL4wTYzOAaHy1paE0L6IdSDiJAyMZ
hAldvI6yuO4fDijCGGqK0NrqS7iyIYjq4H21t0vZaJ5onaMMc6wCy16RhcFh57adpqctRDhXUyIO
SAK1b1sb74HvPz40a3S0nrxmvjKQps0H6S+xnSEMaHrA/lEdC9AbJqYruiY4+WRZkNI6IBSS7IxV
gR0aMxHZV7vfNEP3MMX8FLNQp4CJKCHvXp1CYQ1SwbDxlahg0FLZqnumeYHZFiFWI9ugw3Dhk9W0
ZZz3WO9GRNAzllDGdOzojiQATjKe6UxYY7l9GRHIdWPMd1nV+vtJowC/FP+zxdh5Xg3+fnNeOHMp
2ArhTUoAILlD3xvLjz2yTNp3rdi2krEK567SIW3iK3leKm09X7eH2fISR2Rn6wcQXEJGYqBCvXWz
7ivUPp/AHpxje4M0B0hDmv1YkaZCWPmD0EzcXx4fHH3bNrZuR+PQcA/r7UiymlDnR8nZBn67mZQk
cEB3iV7Dn0ybyJgLc74Q40KWzYUhB+J3/QiCWDeb+J58ncsOgnE2liYpUdMGuPNXzabyGaLGwqgk
NygUwvaqPmgtlNXto5he3h0p6ot6ARc9ldBcYDtegKd1Lx9jsgkvl2TcLMgxKgNCna363dKwN54U
lC0LCK+A1kREI+zhJWXih6QaxngS3QeEPRynhK9geneEgY/idguRFa6SpYoQltpAys0KbRmLQiVv
Qe2SZKL0y0k1eoQ5rKRJ66P6YOKb+JuLvmtYkP47FPuKNtlJY+ni7b/i6J1kU3u1DaltWDEUbTih
/kK8NnvlmGyvm3GJypVZfQ9DCGZ/Z51ZT3S2oGdGN4Dk0lwf/Zon9pwrM1vl4zyZ1GAjxc7ORWDO
MJTEhsHGd+Y3DxG4BQOKt23Bsbox2jasKWaRYrZ+h4uQz4GWmUWeFoBj7u6i3xn5haIIAzpg5pgy
MBcDYebk9t+vwwueDX7N7aaw6xXvRftp05UfO+VA+kJtlAZwAWh6eTLkI6xsG6cD5HdsYcSJOcIf
jBnop9Gyh1uTMWOCBqIL3HDwKx1W++rdPP4Fak8yJQGHxHQ2MbFpPi28+rk8XSR0v6Oj0Ibjat2I
rZLT6rOxzg5m274mWBpwgRcsWdK6LoeHyckvB+1+Fpwq8w4zM9rN8xExT0WPrLPL6OqQ624zkonq
b/aUF00p14o8FIUvNES8Nf89HORju5lcLrfaaKdPmv0ZHDTd7nZTG76SQ03RBWoyELz2DpMscKzI
cFcHoFL9nctBQ3tRzXIhGjHXTDugqooC8cfmdt1nadK6nmujen+ioV+zFxro8mVM/JfFOaraeSRk
bXEfjRvk5b6b9NerC556VxNtG/10TXfdY3/Lpr4fr2FvspmFIfwDfXaddTrupbNaySh71rth3+3s
dMIVEIQh2LRPwXmS8VJgnX2BVq6GR7IXTZJjuRfkgpkaGpFocYBHTOQ2ZQVKtCbOQzczzM96F1HZ
FjkgftBzzb3KZsxsFukVUXhwFqCJc9Dqo/vHYJDAhBbg+C4cNHpYi9rT9t7U+ndj+ln3UDsMMqP8
2DDXU832WMwOoWPj5tDs3V0Pdca+e3fbAyo8CxVC9y5AaV7IL+8rHuH2ko2/0o+y0+h9nW0lvFLa
OQbDP6M2XyMCqzNZXuJ60tuslstIGS+bNvFrszkG5KY/L4LI99eM8qY33c/Mcd0dR4zwsbooIGvS
jWJoctRr/jxIxHw8KCdLrBYWlV7ejXKBBT2hYPxbUzJuOCBLvPQ3d3XuaLKeTftm4o8Plq+2nSiF
e1minOMfGQZjOeKs9+wUqbN6g/y/GNcQ+ttgZoEjcr3dfAY0WtpGqZfZrjZCPSzZCxsAzBrcXYJz
DGtuVF7DHEO5XP29HzV+wyj/fuoTtLXJ8rg6a2ltNLma4SNQJ91RG5KhOXIAeAP0ApUenXvDRme4
vunrFC363xfwakMEx1E01Am4UmOV++8rtL8/Em374BXqwi3Dh5SUjouefCa9BPV+GRClhyvnJ5lv
iNr3uiAlWUuVIXM8rcMqrYLcRjsNDeDdTt0Um8hTx/PPhT2BP5e4TGrFnQsToisseaANtZaXB9JD
iEmnOXofyjzIJjDN7bbEJFibHKCEg5NP4w7nZ6roSV9wWQ4wsyp9ghgJQkRKu/v3HXy1CbFgSPml
upJU/F3/vYNFCweY/MDCMUPYpGZoopQxzDAk/qNLzJzB7Aplp9bphiYzvkknDPMopBb22DUXm5Pe
9ZCQimVGA/ql6wHITaoPG9OhbwWKos9PE+rd6LT0q5EvRvNkAwON3/W+O/n7mzRfNJn/fJOnxdi4
t+ub5o5vMglnd0GxmhT6wgw7nfUR9zG1s3b7/ZmdGB/ax4gJ8gXZq9NzDFhH/jiq2/M67Lfbajis
uLa/L01+d2lPDeBFKqGxiZsM2Pu/W4e7rPfQPQrR0Ls4ylSeDpLuYFByB6Nxqvv7RdF1NzanN/vM
cNN132wYzRelIjVTHcquKK0xFvn3uVfNPMkO9OWjCdrpRaF3R9AwIOJnPhNvPQs5AzcOdZ5pZYh0
rchv6GBuG3vVWYgTpjI20cTsV501OvH5OyjuhXhDVHT/Xd3T65Octf1VjjdiVbb1hThWWv5C/ep6
xdeD0xoWT9i1N3ruIDkfjb6wSHWsu2UtZQvF1N7y3b5qubBwtOW4YY+XQ7dfWH3UtT4xyn8/2xcE
438v9bkmo9jIc6kWjyYktS25k+LN8XiYmSFXAEyOER04l0Cy9YOT6GgLzXXb7L8bM3y7rD7vOBJK
lyaVjYxd+NMaq7cv+/LS4jpkgSLNbhYS/VHhjJrL7tEeZc5oa404mgd3Hbof/8PbhI7T1K2g8Oa8
sreubzhUjvyFrk+fKuE0GvvuKv9gInZw+prZ2a77qbPuuz7K7KHrXhh0xcs3d/MFKMaDJ1cGr3kV
1Fws2x810al1K+VbS4l5U1iX9sPr7m3vC2K0YelWpBhsHtCx+m8e4quaELsQLHYYEIvkoaeHeLwe
D3FdjnmIzcVsBg1UDw8mdw0y084a6Qy29N1WDx4GEi8Oe3h763Xedft/f/vvMvnXM/xxGWIf+fHt
99XpodYyNR6JmDoaSSdc3IcjztOzjiZJPem8DSwwt6sTvGUwCIZ76ATSem5R1iS66ELcVXPguqn1
WLjum7vUFEvoj8t75ubcUjmRtBsPJwkyfVY3MFow8GDTr13NHXHi6zZl4OiDJ0ZNN7VA6vR5GUWA
D5Z/dy6rcYn11sFYXd69hIrY2/+6sqe9X8nbe8Iq5Hg0C+9muIC0sQgpSToqOttwFy1wtul6LSpL
Nt17h1N4iEoaAX1UNxVqlCVFwZjtbcsZp69uLmK+v5/sC49kdon/nmzr6e1sFFXrkV5bLLAQLRC5
nPAF9dHOHw3wT52KVy46DKLMHG7tGmnFYrrxNrxDLOLfNwlYjFFkk7R60Y/8WF1p3CqvaZObVHNn
IQQ2zMl1T5/OQYjN8fDdCaO+fJVFyvj/f9zTCVO/b3fSNW58b0iCdgyPweuyjBEEbGlsktJanFUc
cRB84ZtRG+wcj3KIGREd5Kxre1DjeEi4QDU+b6IcLxoQTh8TRi+wMhILsqBvuJCfca0tOZbIUg7f
fYfXL6TchJCGkhBWxNM5dE2TRqye7/FIXYR3O1xsOx+3Cc4cdmJ7HOGj3MjDh/7FuR3Aac3ZosZQ
W1dH0zV9mLvRxnBP4cn3zTcVxesF/+PCnjas4pYcjilRh6ynJmLcj53bVXNjtNH11lHnjHygChg1
ES9u3A+Ehh7CQZabxQ98BcESA6pPPC9aYIqQnDUwGw53B+VqT/hA/L30X4BSALAMgEnSAZeqf89B
fiy7R1zIWdpmbz3ZdKejmqg2jqMNvi7nqBg0Jpg0WVkfxsl3/QExPWQeHcaeSnBv0NJ9qNim7xtx
Yo6hXOgMYipdCudbby5ZJ0piherTNNy1uboYEwyPJ++qkRfUoX+/wdOh9JAblyQWR2sHFp6xuHqN
sx5PmlZ3oztOQOSI1t9h2LtHiKM4+6UCUYIgcflNs/Pdw/37/v57GU/vr1q/qo98LyqNm0+kNJDX
w94NUP5aaa/lE9ikN5YnOh/NPXYrlqXw02YdGJ7uWbqh+0da7UhIcQVlvGFuj3p0t+hN98t2n9AP
j3nDSedkX3fevUffys6/Lv1pL5Cv5elW33Hp5LQrnwu7wAcLQxadQNmvb5cZnP+YU4lt7y216TfM
8u9te3qHt/VUyzTx2aUExNHEb6EysNXYRmFoCxO/ART+ehuN5N0ILPBvBFN/vwHs87923n8v4elt
3RXJ8SFVXEJG/S8ciOpLPFUY8rVhm1NKL1NCF1SH+N6riWNr7Ox7bd1WAq5Sl6cJAGSO2dJWT8ij
l+36BCMhXBQ2EYqxK/+IVt2ybVts5kjSzfZiC2hBejNOFgZ0HFTaSBmNac/RPVsWJPlT5MvWMNHX
/XVr0HetHgMKRFgchCqEJtkiZkU9iMWiX0SqeW7WfCQt+pht4l3NI4lH/2tp4GuoMnJvgIY9oWDb
Qi7z27UttoeDhxsVuwNIrk/MpSn59+W8Ncug1P/9RNR3H/r0Rtc3t0ZcnvnQCa+0wL2A7A1tVgYF
Q6C6Nevyb/oipIEEMMNF6jgShl0Ps9s9Gx9coeiX8KuC+jktEaAgUDZzr6VPK1txigC3od59cvaW
Y8YEuKyANOiV3umbf3+LFwwTltWPW/e0IeQnLY/LEzurPIRal+Piencr3Av0vZt3IZy++Tjxojw/
KY0zUMODgKjQ5ye1a232UlHs4hEcq+5ANQZEuTDKWqq6zzH81mL8d/3Qwnjiv497ekYVkSR5qvJx
NAITEuZZ6Jo+C0fUTeSW6yNdh8xvQFwylw1gHH+nY4Xhvzlov7/UX1/66R638urSPp64islMlEsh
NOcJpgosDXsUhjOmeo8A6/OPLqZY/N9OaI9sO5yZC1EleION5eiWZYyt+XQa4fBBqrkFCPmwlrx9
Y2TDUF2NyFhHY/Ndyfli6s4NbMGU0OhBEQw/bbr7rHkpiySJR1iuGP9H2plup8p07fqIHAMQBP7S
in0XNf5xpFVEEUSlOfp9VdbeeyUs3zC+93sysp40xiqqZs2a7X3Lc5BPyIcUNA7t6dEd6/P16ywm
QqjRVn7st2y347xBNXBYEZWFQ2CyEng0GnnGYOytx4H14b+9TWbXrklgEeM1CMCAwix7GT1bXD07
fPTgzQ9eg4+4e7R8d7C1aOkh32r5b+CFrfyPRch16T5PAsUNfEr5rWBBQ32wApnNGvls6WsLbLHJ
ZJB6bOvgI1hstv6GkKL9hqle4U9crQnOdU4T6YbNgAidQmvKI6A6/hD1l6vR1V7Fzkx3N5rFlE33
CNo38VtayewoIJEXHMGPMp3jkLwhzRbdFl08oIsCeiSyVXOISgPteefpDn/PCJ6HSQGvIfQ8V9ca
CZRZkCFEbet0PQwO3mbdDqb73mds93Oi5MuOK/DiJNDawGpx+Xb32bb6huAMn56hwwDEypnaVjgA
708F7m4wmDecUfPRbUehBZXOINXC8FlzIbNC3VF2tjUJAwjNtt5sQmuzpCtt+v/U3AaqohR1h4OE
4chpCnwgvbZWxxrQvXO3vFdxN4lXsyMikIaZA26f7Q8olLFGq8mOENG4cAoybq87a7Mm8wCMMfqR
+wykIIG3d6DNcTsh+IptvErEGw/cOXwvrH5p9QZvAoZCvKfufoDpjYQMOA8h6DslFV60U30SjPjw
E8tfHDlXM/+ZxvvYQpXOY/uzN4qt1ccHfzZ4IhzgzHs9P0iBkRCt+R+T5x4vOtpz+mbs6ecT8Wh6
9mI/9AgDgmshEuVH23ym1dAiZLN83zWdvAfRBCiyaCGQRekjdHm1PTi3Dp24SNsmwd8DjMm9NSyZ
8J0AamFflgDpBKQxbIrx3nZ9oJWgOOoItHoDJpUdvY3zro4lN2sKST9ARPo+K6JrqPdvdnh2vp11
baeZiz0oKNnoQjvgRyFYc9/c8HlfWdmkjYs2oujIbFCijy6qbwvyB9zm29DX482U72SuF32JdLI5
A72PgNicOFjapPUemFo/hqo52oczafEWlagLg34mdQqyDVCXm9sU3I4JjLtn3xjcPw06rUDbBAFQ
XzQdwH8vyR/j18wZ8xAfjKSlmHCGYm3i4/hhjyIR4E3g7Yioz4qX2YRqMxCYG4yaB/WLPze4dmFe
tnF4L6njXohOxxReeoItxG6D0Aqg6qTeSh7FS8PK1qSkjpl1gFL2PKYdhfbshl14ZNT9WIXardmR
t6fdNemYQGZ1fAoo207OgHR+KlurR2d0Z214n8uGpf83CPTz+Wv3XRZvs4t8YutzWwEgUyQWVysq
5OhYbxjpgZLtEGkFwBUk3DaU6T+PknJJ97ddSzYXIHQGuNX3/gRzVQDTXABSob+2YT014SDUrBBq
x+HaxkDmTm/XpOqealej0i+thXyzCDODLk0scJPPNtveq7wAg6aHTlGfjZYPFP69G2fo1v0crNI3
kq7lxbl/drBUravuDQjKlUF33oLLblrxGQ8/W+8ZIko9CPkywojdqmWps/3He9VwO31N87fHqElo
cq+K5KylJB3Wt+Um6r8KrU2jsr0IgFfF5CgMe0CBG1GwndOl+pvkuzRrlBMhCL9No7Z9562upvk2
aYlQeYcYq+Zh5u9mwzs5RP2tRYK7cMZgb6Q2l991sBGx4I/iYN/aFnUiGRWzw4/ZbPG6CKo+p2tv
M/eZblvPzyMwsim5yLv2Kgom8FhiCq0qm+CQiqJ3fcJDtHOTGphgCRnYz0/3TRfvgNRsq+Oeu+pw
eX41HXJQF9sWrQldyZoT8egui4bGjq8Ez2+LUDstSqVeso6MSKnDQ0prN4CEWNgaJO7wN6a0QXE3
7ccEZdzZNvYuJ0BviIAD3v42GFDtcwQHVbUwCVybPm4gk4fv05Y37fJdj1gSeZb78/v08MRe/374
2g/ckB9nQfz+22WSZEVWajFCtPtM1lg4Ir6LGw+u60drtljc/EUwg/IJ60DygIsa2bex/gIA5qdh
vzc6Kf+KEqSlZFzIVBg0Tum1wPMuTrNOBe0NEfv1mqxBZiWe8NrPlCOTTuNkwjpjwfg4GI0Uq0fC
7OTZJMOn+2HWzVb9hsVR/9WBP+dTu/4gaA53x3tLF9koIoOpNTy+DS9Y3OBgkATCwJOC1lOM3cx0
bHPS7blWZ47HSuiHAHhr8nmnxdRqXKd/UwfMqwP7D3BsGunmmrRVySXuJMpdX/Q3qj1enKYHzOsZ
aR5/UsxW9NhSP995/ewvSb4M+6f+MvbLpvzFgyD8z0nUJEe+3C9H/cQk2ihRAO+OwFmOjSV+yd77
uPSrGYfVdUfVZn4f0stGtqtBj7eFgvt56H7OoBYICq+ZGl+lSl/ER3uJDznG/q7ItmoJ4A9wouaT
CWgSNqxqrqhLmZeQts1v1lStrPetO204Sf/eKnjx3ClIriRB5FXbFG3X0lX92NYWy4sDNn44kj43
m+pkY/9HAU4tIQ6a9ScTXKyAACF1WU4BJzDFWi8j/WUODAzwIYSEGq7XByccORHXHITvXLD/tA3t
VeXU6uzFoboS3aSbDiSLgycQsoEOX54oet3PP96ulvvyAiJB75m0bmsggtcJ3BtU5nGN4d7RoPr7
gj2wsH5MrF5lo5jgt2qUnBDHG1fWWHiJHPoMa776KrVJibpRAaFY83wlgIzffx//QdLeVGSlA6+B
QjoCz+Kn6jOM/fmenjQNxyJc6lZrvJEdbxavfFFLsN4S0AReYWa8hzhr3DqE7Hpu6Q1IQ9jz/Wbv
4hhNGzPP5gMd+H1WX9HPbwr50Anj/XnPrKr5ep0SY8SnKKzFq7cuP4fcrTrQ4yK+tqkGG8kGnGSZ
0e85IDmXONc3gTcNsVM7ZTVpj7e4d63ZfUejfDc72umbgU+/AmwWxipfpjLBngEwQ2x7Rs3J6vg5
cV9crsudM91BS4X/3uWKxeEfZAO82jLIFwcLVJYmXfLAlPmxFXJN8Rc3SnwuJQ/dv/EAm2gErcZm
jDc9m+UtK+knXViNwX3F4JZtoqfkqlrOu3lwp/2mDEvjBtSUfhlHWlkpqrZI3fXwPBsOCTn0aXXc
2nA5rgkBCGCVivt8RgNvZvknO/Bw1bk8lWl/sxgTz5no7hvskgPVEhjlFniDwnyuRjStrmPSWt0u
mRc1s6aAzfawIJ2B+3bHJnB78/3NedccKoNo7lgPu/N0/ikgaxvzlw+oPVhy8vNfRDhttV1TV0U7
PBxPt1zImciOtwRitzekuGE2m+38D5XaGVLhxpykkdsjU0Smefn7AXykAH5MoX6DaHpuyCemsKaj
ckg7rLANSaq1Rh8hwESr5+rz2X6yRenl7yM/iCn8fPjazWEctLjcZYW2OLvDful6rdfFEavnY+th
jEUksw2Lco1pV5q9E60SCEIUaGhNs3h41PF7iGyYEnXXtRjC/nwtkt0p0bhB++uhBGu1rXymFuh1
AK4g+5xODrM9GbgJ1Zdw5i1f6EBEYiQLbBzsnsZYy7/+PuvybUa1cxhe6U9u3c/awlkOh/v3C2gV
zvr02SdXa5GWfdM3gwxqvpFL8MjuNoXgHyS2fg5fO3qJfovyUmF4jQUhpjbGz/cC/2hZhCtHdFV1
m1K/ivqvDfHjiWu+YJluqeJrx2ie9RAuB8pDZr4UTIiY2jbegvOpO9NlYxbtX6v754OKWX1T8lKY
H3JTOmIrfJV+eLS526+nHrI/E087GvXMZc8Whca/C/4jo+3H49actY567myTihXu978i1+DggXIs
i6hkMNNG2I82ocGbuOTm9me/wUbSxGrWLLYfw9eUzlaqql1HYbXbFnWF2bJw1rees9lscPsBP6VR
YPVRjSaUcJDu79l2fykKqcseQTQCjPP5AeWJUQBQNPFLl35Fi6rr35foC4vltznWtNLpfKtaeXli
b9YbViWY7PAurbk9f2+25L+Mwt8GqymiPDWl7CZ9LcjVWRu+jg5ocfhFzUHABTOxnkGwD0Q1ZXfe
nzZo4MZnrZlALbWlnirxrImD+HseAevJh493RWayaWEfq/u/ysWsqbs4jPRMF6ebfA6QgNQaerMZ
WRFq0exR6nVxdLtEv3/fzocSr5gAmcsm2T1drh21RLnJx0PBUbv1ljDqUsfkoVsJMbSWK4HK8mxY
lObZ3LL2tOG0fd2h9d1ty3SZ6AbcvrBo/TzmtLNnhaK0VFF/h+mNizIk/Wn4YgYB0j5hhzNv4D8/
pzTKiFJf4uxM5GY5v6/CI1dJ+T6T2rkvwziOd9lenPu1N5SgxGF4rNtZx/HJJrACc5Ba5z2qPZ35
+7Txqn901X0fv3bww128a8sl47ctB19xsyGm1gsCrFAsfNc9YOX3eHbaMhpE/KGC/z5y7Tjvj2xM
uAuFiJNPPEP0h0VGZY/uuvDSUIFI/7vVtPMPEDVhNvy287VzLV3oKtCUrdj54XAcA4aY2R5VAT6W
hU3ByNyO/c/GVRby9Ju81Y6zctC5P6OD9jXqcPzqFQSdAi7uCaElrjMGzYng3qz/1SLr+L8/BT2t
rrJRbnlcs9vfkNB+pV7qbFuz0Las58FL+8Wekz5qGlUI7X98XEatWSuKdtKMeLvDWvnKvrVIIqOw
Kbu1XFKpKDE8NIwUreEwPVTa/39zGbdmply3x4ueqAjzly55XYQiGDQLJm8Dm7Ib3GcTGLzP6XuD
OnnosLZpywDnzQDyvVMbd2smx4KIvCpEmScWTWvD3AZ3ULEhdE5pFK5k+776ikzR/CMyz5q7orQL
OR+dPLr0nSvMLH6XwBSdnKCl+7+rmYcq/vsMa9bURY6P+3upqQtxl20AXyKi687efP/5BsyORa88
NQV5t9lre9CyIw7c37WpqdpQUXeJVjFyfx3TTYHsg8U1wYWwRyMUy9RpCsL9hyP+d8SaSlW2t114
QOcLlVbaw82eSByXtg9egO+Wzuhp3nKcBgPqP4je30FrejRRosORsmGVmAm1uLLwlujhx2Wj3GBA
yT5lSAQmjiA1bpvjs6oQsH8P3N/Ra7r0dGlvjVLmkU1S8ji8eGxkrdt9ubuzXvdvr7OiT5sZ2nVS
UgQ17nz1au3sCmjdOSivK1GvfHwimg22dpPvoj7yXb5LQE3l6jsOjJoJCbgytcrDqAYvJVgc5oFQ
RNRQyBdx1dlOF/AHEiIiWGsNnil7/f0UfPltvy1TTQ0D9RfTRSVmshxup2CIbEeby+IOa2JqQVo3
HIOwNHiFNWTzOqan4AQotuqEQBMOBhfXJQjwfu6/dz+7rrtqT587Vrigfc7H9zs/93oDd0UXPDED
eimJaHbnT+by9Ew30Cf9cAf/mlMf8fvzfHUt/fI89R5PxdgXR/VkiMuMlR0OcReQN9UZ2DTX0AfU
OKCQo38GJEGnABkIS/CXTffNPWqV13NiJhJqRJSIDjfx5B4D1StO9IAdzBfUN/Qibz6n9WOaNGzf
gz48wUr8d/Ta9ul7rbXbbiu2j7tsCLQLvQu0s1oza0Ac0CX8tAd5cI4aazjdXwr8l+euQ3FdKEFR
yqsizhfRJF8csHHlJMTBPKp1ZkHg3SeBt1rhBV1mvedwIRINNmm9d9EKpdGDKjpVpwTtRquBMia/
hCfZWIv+0KT+tkDt2r17MKGElSMWaLmmQkul9pSkOJlHHzsDx812bbEzeI8NF2DTznyFdb7JhXGL
92pYip3h+vM8IHYJV1Ep5s80dwKeIg0lW/cTELBuU8So8ZlrN5ve2cU6DZLqQvLp58PUEK1de6pE
dden4oTwhPBX6S6bGqMmt/lrQX+Ti9rlts+upZ4lDL4ejm+jMW00hCD/2O8mHerWgEQLtduEqvbT
cEzLAybt+3934f09F1/to99WPw13+lWuZFZfNIWMcSBmLds3WXkLGGBR8d4FDLJJ+Yhn++3Zazde
DlNHpN/QBUSkrmMSBVYwMW3LF2FJmg1xGomSNHqN4l1/G7V20533bem4heQVX5XyROLoJHBiT/jk
V8ruRrJojkMNzJ1+Ez35Yxvq2zLX7rHs0DnJWsQyJyIjIvxV8o1fkaHUsQbnwfPopYf51mhNP4rN
fD/VNbUXharUMu6lSj/Sej0eLxYzq5pZFvYTlwsC1VTWojas8deF/k2equoaFlLFznKt0Alr9Ii/
KbHzesgok5PIA1kaJK8LPGV/QEXd6GK9uMeXZ9JUklOBSmXdQf+1qcOnJtgH4Oy96SIQK/2LEHyl
h79NME6VY3U0UMdDnPcNUTIU8Z3APzxhXWsgXAw0Xffzq/ijkab+8a37Vw6+jLFvoxd5Cj/MQRWj
ex6KDu7wme9bVGVyzqmRbEKLfhh9/SYA/yAoxJrcKW487nIoaupFvhIIB2G2jwqw/uefTffdY2v2
2yPW9NoVXIkwzxnxQsHEWhjRKbEvUv60gry52LMXy40WGGhNF0mDrKs12z1TMqqR6FLCTyEWlfsL
eSXCzF+5jqde6ERjZ9qoyZrkvabJ1Hu6v0pncXuhyujJQppOQIMH/gpgDIqvqdM52jl4tA1P+6Bh
+odBo9aU2a5dqWHr2P46aOtoVHk4jJsb7CgyJfjUVhSYFqR/B4NyAKb7IAKog/6VxLqdsC2muys4
xE0mXuOcalquygwlMzO0zdldo+KqYJHMCfULfXN2bBdri4rgwMKlJu1okzDrfr5D7/27ZfswCfZd
5Gs6L8+1LNxR5YeuHTpD1T2SFgf81jZnM4BVhPQTmkT0r8OQPqm8P50abqHZ3YZpNNxxWi18Eqc6
egZME+wa0i7YU8mcPnZ0/vmJk0AQRTQWjV4u1lN3qi/eu8qKqiiMnIZpPPSg/h5HrWbXnY1jGJ3A
UBYKmWgwhUvWBh7sxSbYuYGlDd3VWYQpiREmFNpTq9Dk3n6pmF807hf22zed1wIzUi0yroS+s976
3ALUXQKCYlPYcaGtE5ABMIoX4/0cF/ODuPGFW6AdOwDTeqTk5xdfMugNEVHM++ip+9/FEr8tUN0I
vLazrSYjtFhA3JCz++oDwOGBSE71eghoayCKJhp2peEW0mpKEsDX7LiL8SY5KWv6aMbkxQ8e7HSq
FXzw1azTtiaq8/ZlhfUoHqNYI/jcifwgpc8Uuvx3xhG4kTSUENmmwZt789suHeXTFn3CMixzewid
Eu3K0LOTrSSca1s2BQTl6jIEEabRDH9sCX8buqY2DtUOpqJIDA2hVG9NY75kE+shewTro/0xSboT
nGO4H62R4T3BTD09NPvDD3fk2yRqWuNUns6tSjy/4yS0c3iiOK3dDyhJnp1ot6S2whVxQKkfOi1Y
oS0oeH6XicfeyN8Z1ItE0krb3vJELIOzNsngQSQMTB45o4NDaNunOBJzafSiQBeIkbpzlg1C+Tj4
9W0CNVWhZKWcn/RCXZS4Q1jINEAHeENIgLCLCFX0psReGxTUY//v26i1AOheK5T9SWNU2kHWWOVD
jgLmH2Tes7c3knSyPSJHCKvO9LNp6Iex5rYJZHdH0fivNvQ2TPStZN5FtO9cUi8hUgkeTcuvWEkB
vGv+aXATtR0FBZsNuy3E6ZtSBNHKoEaJSAhgrR2IzWriRv2WrJVGEQ4uZs/MaGzQO7ZxOlr3i60V
lMBHdzeO3N8lrBaBqY9ZL01o61mhy+c8HJzzp5YWGIUfH3vgJFZFQ8yj7gX8M1JdkpTkbkilEg6M
lPKHk2lnRj+9JYF+BmKvdQVR8ArQ+LF072nmH6L86Ry58aXkxHW2tr6P3dZRs6r7J6WS9vZy9dQz
SFSqRV1xul9qR2D5urucHtVEt5X05oT3vZ2e70/Hstem770In44RrG53OGbjTyn1pehA7dM1uGlt
5yKdXF17PpxpptSA8k1le6dtfl/oOtCOeH5S4gYRJ9XQFCCnfipTObyn7dbRYHdbL3puOlKyPLfc
48kz442uYOnnk9bBvmreHq6h2C7aW+uU0PzU6l8UwpwjyolbbSzWa09vTaqzu+uAaXEbn9S5rE21
jmQfTssExQDxnzYLt0cWFRtGymxmZrV3Lx0pdm7KONs68mFSKX0ZOLKjwUDF8yWtQGCko/Y6PEUN
jOlyPZj858GhagD4VFNVzajdIrmyV9PilISDXD9PpUPhtEOpV6aDWAPKNJpvw2Cvw4UBUYgJ2Wrn
pdLi4MhjdM5gyl3gBGmfQWJdSvFUjkbyHqiHcXFTZzfQmk+ppefvkbQ+JqvDqtW22+aTErn7k9c5
Q029aatQDvBYnqk4N+BhpY82nRutbiotO/KbeoTvq6V29c7srvsH8ynZRvAxr3L9bh2Vzz3YzbKV
FSY938feZU9IOzvbt0M8SHZQYF3UfnmH9kbSndZ1IWtZdxdVszYIbLs9HWv37rUFUr2aQ+OgWJVx
tiU17sKNOzkfe/qhtI/bxJcvvXsr6R9NqG8McIu2iR0ZkHocB8Z9psdDVtPe707dUNHtS/vJhA0h
rujj34W+Ac9Fe+uy93IOT5NWAHHaci/A2EZUFXRUS99TSFRW3XL3eZd6VTvpyWo+AARnoF2Xx7DT
uxy6V+lZkVMvPu+8JCln5aWrn2EZTSW7fb5G1i4C8kDdzs1NcX8qjfZYLaqlmUROFsIDqG7d6q6x
0hriJduJ3NXMez+5qz1AhDmZp/Roq9Xxf64kFQFECPSfDl5PHUH3mqXl9d5Jw8ERer7LtDz76IkL
WKHpNNlPG/VjvXLij/R+G6+mlI37NSJ6zXhp6UaaaqXn0e38ebvYxdY5mybWmeRGhZ+ZvT39JeqH
WM9WBPLp9ChpVnFY5hi2v6uSemPYnzlxSUDgyFJQXPtTlZy2JyPapSdU6Wm0uw5Oel/vRI6s+fHB
1m6UgY5pUQAWsFc0Jf7qZL/1ob+CGd9Mwm11Oev7PA4Hmrw8bOkjlMp+Wz92c84vWAXd9F7Yevto
gVttoaTO7Q+F0ocb9nu1uRape1VPvfv+5huVOTiW47Z5siGNiS8zOOLjjpMnjp5a26RrngedYnBj
7S4dDqAKVHBrauZTLQT3NyrtQ1trWNV6Xunr0YDZVk0ZDCUQkOt6SpZDRT6xqpoU+deMFt/T2ixU
UA+8Cy2Jbcu8y5Zxd6qjp8ZuVj6l1YYWPedS9KutdQM9Gsbjk+zmVYt60RZQhof+sUxdtXManQEr
4MTeTJ9sh7OFLzN3w3Mv2tv59T43JF+nwtQQxxsyLiXpKtE2aBAacb/UrAuYfP4+njB2v+3cXTsd
z1pyCAdbeOE6mxQ2pXb3lvslQOf0X+RD7TY1bp+/j/rAvICoB4xFwYkFs1LN4e2U1zzsyFE4KONR
Kg+10M2LXueqWVmn6Z6pObVf2ycQvIAnpQzoH8IQgWKX3U5XDoXcU4onKfuIoSo9gNu7sw+H3qWc
5kkDREU9rvXPmDVjsboXnaJzz8JBlS70AsLFYmxqs3061eGEUks/vIz2QKSfSl+u+icTe2Z16PQM
yYvkyT4dqKR/wpf4DKfdybCORdsyQjqIr45SNQj3V2F1fffbbR0kdUCMFLOOgatXxi3NY30/2Oem
d4OYSD9BYrA8QcOtfXTuB6ez21RgsXAp/S4BQhfVB0bqFFVVgVkDY/mn2F3k/LyHCwd+pGtP3K+I
QBotMWmr8AIn+VOcNxiaX0GU2oi0D4NtKQHzYBhfdd/fBH2rG+HWPOXx4PomvxV8XrdDBTSPFzDH
9VftlcjCnUrfjyiy7pNs1g6tbNZZtujzgysZkvTnw2tFnfTeS1Ynev/5debujOAo2UUKwLF1/eic
rER19h80Auq5pV4t5RUyixRy1SsIp/Bb3KnzPDVsYb20SwgbeIfAlCqgGKOfagf4fN1pFz3K4sEB
B/ANLnP18yy5Su4y9QsMb21vT1vMa/FqggcL4jTs0B/VLH1XX8tX04B17Hy1i03ntV3YGuHXufHK
jMurdRDP8fumk779d9sNncOogbnMLtRj/gfMB10/JTHXJveAVVa2SS0nYLJPGq2Xu521M0Q3ZjlN
0eV3K9xZ+h2jQ3yx/UxfvIJmMBpolvFbi4zwONOs095WN7tlOaVFubIQHuNJ+byEVvmJi3TLHcH4
sCxnGI0d2vCQa94psaXcyV/2b1Frfolt46l6ux69o8IfyW/8WU5u4SbGl5jKJy3PTPIAE9br4sY8
pacb9uXrTfFSaOM/EuBrV3plmU9SYrUrq9N2IsB3KjcPLfUtecFkbdOg/XIDibj9BWtV0LVuWpcT
oNLxC19p8AmFllTC/GcVUKpC65C5Sua28Ts+9y/3iyXND5/QpPjVyAAflGKyo6DaiHihiQtQYJfp
Vv4sPTM2ptsizwXf4ckihlntLGUuL/WX9lO52BrW6dkAeB+RfIXSQMlsCPUid1rK9vGDaNEhD2BE
hFouf4UoYhfZh4/9zm7xi7Odvv4uDI8cAEPv0L5Git9AiGuCezxFsRJyCw7MbgmP+WFxXBwm8eI+
OEy2PQ1W4fOwNeqA8dE9QRl+frr3F7RTwHMD6v45UDiAwS24jPKg8NV+AtFpaxLO81djdG5w/h/c
ViB+0DuFGy61od74qatCSU23msZEd6mtKsM08rkfFSMwW01EEA+04o+Raksidc5Azl8Y6Yg7Fw9l
SLM9M+olid26D1sNV3+9TkVoDhOgbJDGRaHFP7ewmVQdaNqL06B1Bzt3G77nxw4ymrsyblF88aM7
kNayaUVt/wqK0tZXKeKpupG+m16gBgs7FukbJy4Ur9g+3UzVCis4vIHyl/FVpMxNssGhBLDcOAWV
1Blnt8S+hW3/FkbebQ8XC4ikrSrqlTIs2spTdToOTwcgu2nAMLGoTzCmnqKnqtwY241WUHByNS01
8q67i7VTPwhGJOirK3ahlpX+MdvcpJ6Ci2WCln/GGzp3yuCG8d3KcycClS0/D/kDNztw0PvF3Sm3
ut26PKVR4is7MEqq3NG2xapjPu86Y0m/2NHlYoVbjNXu74IP95HyrxoEJhaji8uPsuSvoMC3u+h6
kJOqLAzRySVahFtW1L0CJMrELflNomXQ5KcarJCVV3lQMHiFd/cU/w4PgWAolzbQNg8N27BFT9/N
vbmFI96FrrAzNSOlXdpwONg6nyL8CbcGP5Hov05t7A9eWDgaHUVQCgu8M9k7v7SADsy+PnIfP9GR
gSMxvRZEPzkfxf8dF2IG5+JkrupL08JTfRVGbmlzsxlmSAmKQArI4A2An/ztuLi5V15648WF0+m1
SeVKEKSr9nmmQpMu3lT1lal4JMz/t8jKAAMSraSFcx0oUIOCtgcv9R7MB5mm8NxNlx1Yp825Pr97
qVv6dzgVYJQ/r3Qi3ns3cow+/YsJHfkA6UBsSDIAEBRg+JgXyAIgrJjWQS9gKhGPU3jpUixcHPxZ
3I6P3xiIz0IBMszwuULUnqB/TwJMM36g9Kp14dFCaZtdgSgqSm5oCRAIKxDitJxwLlAmRWseLjip
4owlBb+fJ4qouAWsxd4xm5gakcT+/FzC48i0OmDIp3ylADuGvxzk7KdkV0xWTPPCNokBaaV3Dd5A
DFu9iUcJZ0Iy6O4tWZmC7ZJpkl4ICYDWik8w3oHoMF3BVt4e8S8dsfeVYDQ3QNGNbJOaM34LSlFo
GwMdKga5B1EpyLCA0fOxdSCN+wBQ2a6s11fInpBHIatkhD4Wi1f+46q2BGjXx9tqpbkajfiq1bHe
NPdtcmculbUHiQBaFVo5ofoAnHvrRLzdlT9Dt7OjbUddCqETq1R+taYS5hlU7JSQ1rtzXBh+6VYw
UGTw3RtIkXi0gt+fkQSlFwfSp/x1RGR+K3v5sk3Kag/GdgW8VTQrXd4Pmas4Gn+aKhRC5DtXpPEh
Tu3xczeH4wpBB6obxoeeyUyoufLAsVku+9P37tIxdLsts4nDyyAa7Scq75RDeqEx4z8ydRrR4T8A
/tNJbRm8Z7K6r6YX9QXuWgsMJtYNmt+JYm977MoIxLmBAGBusQCQbGlW7MF9w/5FXboDwi7ntxCs
Ouxwh8oq1dYU6zTbQrguDpB4ICCn2HBtnQMCKrm7vngnxhxuKn4hwZXDZs2qwXFSDZSXe2AQJw4i
KNoVV3UTT31KvJsfuZlfzNvOfXwdn9y2I6ZwB4xNZhnkAYELDKnujo9zRQ1G2/nzinMvtCjPgG3Q
kT2BVrv1k8UlSF/a3gWGunAmexLn+qJwxMQWmpDkWjkQexofYnZJsJtdsq7K1oEko3MqBKoQFECW
gBWSyJRA6AvjB6FNxN+YHhfiLKGWxAOSAuRf+Hcpiyt7GsiGB79qkS030HECk6tFTWrpw/ElfiBw
128UrYTkBoH9hiK0+/515ATU334i2qBVJCUT59Q+OvBjsSTJHCMQeYNXj4/Q9TCfsbU2lO97GmSL
EXA7MYuRTsVPjh4077wqmWuv2uroha68kleQtT6lfgpYl9yX+zfMJj+eQ7QMXXY389vdqBf22oD6
ZvCmRr2odwHF5vUcWeK38ZwvTtMjorSHUyeDcA2iv6cjPN2hW36IiTJVvi+f2v0/Pz06YqoRiWvx
mgOJMHmVpQDzHMZ8RvZZpPfts58+HfZW1ZVfmYx3mMtQY1Tdsy+qyHgl8P4wy/ejntzXJZgioulx
DoPTGbbP3XQHBc2e1/KBUoHqaeemH3z6iad10x7Ril40TYdVv+jv4ZaeMm2mcR2zWqwcNJniW9Az
WToWtp88d6BAT/2de/aLKyV091XxajzvvZYLdonbQjEZjo7mUB16MW3BFZ86tDMPCWDTQHHnI3Wq
kfht6tw83c49yIU80zehlaVyyMmcHCo2KGbdm3PjVRDjAicoeYoHXZbTXrYhFd/BV5+Pi00+xvcZ
nh3oUdaKA2MRr5K8NIBqIZ6pXhsczR1F6wUFXxLsszIEAqkn8D4H9xlloH3xXvyfi8o7TzT7MgN3
kzeXh7BS0eAPwq6bLm6B6v35uIOtlwZ6L3xXvPD9+gJWsNeCCllxVA/iFlcC8FDzb+vcu3myf/Mu
bra+eVGgwynYeZO8+1LrXVLb9MXzGvwgftH5g9LjiYHm4bFLT3kz5qWXLFOQKkmGe75rvwk+apgC
nIqn+MM6LXWToQTGLxhuGM4wCOwoKcaI3sPrEw93sKmHgBkd+SoZYlp/xPxLsOQj8iIPq/AEeWTM
4kjOBdhAhaVRgA4TkGMXG9+HRfj6mXOA8V5e7uEc3XcrXi++avkdr+PdgiyQAce8BR2vzSv03r67
e77iKy3F2xbw6e27WVBQiaL3Wr7q/Vkrtgejxb2+VEuJnTL98L0i5ya2RnE6nsYOK04b14v/CVhW
dS/mZ4k5Hd2De6Bk8Apz3ZZUIVkBtlbM9EK3o1ic0rmLknAVTjx8QKfko73U7PsoHwM86XaoX995
xgwEif77EZYuiffdQfwl3klMDzajQEiawK00/e2bwvemfwMTPg14K/uPECSz4iV8Vpzzu5gtguJd
ZhJgzAXjh4vSk9bJUmw4RrebuCpnoZzoXMshZyHnnUdCnLWeAZt4GqisBkslI5MhmlDYYHxwQXR8
+IGommkFrWBPrTTAyb7YvIuvdm/zk5d65kcMY3PqnVkRw4vdgsIbtXvyEl538g5wIENUCbotfwe9
+BUsngvPLJSpsCjzrzv67lwGwkBp8xPGs94FUEQIw8J+QzV6t9cVPbTwtrPRPLD48OBw7+75lLqX
jbG6+nefiKMrEyYeQ9bMQcg4LuXAQELMXqvHiXTMrzNLPsLVwHrzzGX6fGaTDwhT8QJOASIEMAHf
yRDL5IEQv7ZrLm8TrtCQynnTlzydM1NQInyeKF+aoAyKEfux1n2d358X/4ewM2tOXFm28C8iAtDI
K6B5AmyM7ReFcbc1IITQwPTr75f0fTinY8fZoW4PmEGqKlVmrlwr8/R657PlFJXf15wirTLntKvi
pX/+92woHe3ZaC4SdWwyFVQpRNkMSbbsAmHD4DBQPO8GGwRNoXihLfeJlMmTlSIWTlYZoCN2jjQf
VcnpdMUI65TSEzs4LLLdbfWLcZOi7rxhPt+CG/DKGoP2LyHI+B9gXzKiUkBmPKG4ofoXlWVynzan
siUC0fA76YUo/qc9o0GS1DH8f290fl2/ve/JulIiQgvEZzPo+IG8aEQdSqou0SsR6/nACbytN4XU
7Qhu8951Uq5etS1KsCwejrpU59/Ox9eXFX98gc7Y3DWuDFrGfiF9HO7zLRM//9HwCEYvR7xlCjwu
3jHkco8dllsppDxZbFEk/xuTxfgrq/+MgP9zFP7i1tyo71jUDaPw3nj4FtSSz5epc4oRsWwolShl
FR9yXfzHwcb/Ea8XuzWnXqI4vzyNYuUUBTHnH1/sW+Hwas4fPiTdZr7dyjyLGzJaykxjWJ1f60+a
D0BXTi16B+LuSDhQM/3/xq/7B8iCqYWbg+p1MqFU0H9DFo9ZcTaz8bQKb3QJeObCdPyTo1/9G1Hg
byKfSapNWhVPFJ12pEjTJNT9j1D2dL0e2m7cqmFd4MEZFzer75u8mV8n3qkmqQx6VRzd08TY9gZJ
28NpoVJCrdTp+n7Ecbt9tgZ3CtkGZeIPDz9r18Y1HLVvF9i9RT9yrylp3/ZNPYTjzj8+3ifgVkVJ
2/u8aYJjVi81tZk3paRZCFEe72cwxX+7WeRm+C/o+K9r/OtmaWfmo6/uJzVUjXddAZHS3m7d1Lqf
geTvNOlNiSiGezLplnmnbZXzPb4/CFHP9dwY09DBJGXfrgrDerSHeXGIm0k5v8wU/zo1ncu4sIea
ijtDu2xuD5D+z9PwOq0I9Gmal8/6ZTPOrdPU5g+TyVdn0LSRAOAW3gyKYV0+NTLh1zNq2uwTBaal
njASI0uBo1Jo17nZ0o3JuC4a9aWioeNlfLVoUxM8gKWLs9uxt1Xeo3IOrQWM0uN1aW5duIy8ZrUu
Q3xYNDjKt0WZLY+HpfxKYJguDgdr0Be6vqiBzh+QtueKtkz74Ki5me6oE+uoeXrrjDBE5Ngpbjrx
8nz9qHYjM7ySpVO6YUOzSOd+XF8egzc6hf97xlB2CVL2X1MmqDhJUFTXJEPHz16Y/7Esp02jUwe7
qsPWNrd3PyWAo4IlrdJbz/QLt1ldvOZX60lw34ScM2F+HzYeTa/8yrvYpaNbPYhL5bX0V+jDYqP7
l7CAi8ibTHlJFvd2a2vLw/7sKvCXVZCC3iPOsQVJyFepM7B/Sd2tKw0/Rw2aUDHFnatbY6cK9TUt
VItYZ+lPqTyk+8dYPqABgTh9TZCMAYg2YRrp69yTs2/CKahG2IYmD8gnj9zjz9jJPT26+iUnbT6R
CtPXiIFV9mmNmIygcdkQ+BFpW0WgEbMJmKQvjF1tF4EMwDk2cCBCqAE9w9J68rFjf8wQVOHUKRmO
msd6Yt8pJ1F6Ob+PLcOWILJzyJQ0+fzs0Bh7XyYSwcz2mjuzr5vBeUYTEmG4jyDP55OgshUXjM6Z
qvPBMVzR/xME+M+whNZYRBPywNEpnKFeqL9YfsEhugQ3l+e8SPT0jJDqOR9a+JTfoQm3Ws7hUWgk
ZeJjRLaVNrF82AsUXl704PeDIw5UH/SuhitVeHcKOOrLzj7wwRL+nJ1JoLkXryA+7viNqncZnSlv
u3JEjzzCJ4nRlEBxNVeSRME9otOpZ7iHoAhu3iQkK9e/DnFHGBnOpnx5hP0rTI74cpmf40dI86Iz
4fcjTP1TfIiPOjfkXHm/ZM6BTqvtUpArOSSI1S3TUo9z5QNIzbn7RdyE+WsRV2HFEh65I9eMZhA/
wzLUo5xqa6EZleF0ffXNSA55npLI/zRSsC/R3dfXdWgko5c0Gu7z7k6V6rtfs4BGyYEVXXKaxWNe
g7n34XPpU4A9zFeX8BTD3iDUg2qzNBi/KRqn3oXW4Dx2qXeA3qgSeA02SK59fu/9iaMQgoif1HlT
mu1eCOHwEOivfLMkOMjdm3X0TlSK1WC2zOmuS19qu/BGUeGp/HKEcX7zM1RNYUGe5Sf/mTidbVi6
d4jA/X+nXs9M6kuNczkvGytzKETttO7Uyxz6/jolhpQnm94lGAFv4S/jgU/xiRWr8470/VV4u85m
Cbizr4fz/IzMy7zard0sTN3UTu0ZHk0TqJ7+iwLe7ryg7TcfGh0i02vdxm1d06PebW5LoHx1jm69
zKiufWNRsobc3H44B29Cy7kr0RoJNtbxjaxF5s8sGcGZxVI1aIioOONvGZ7WPVKVTs4xpcGW6lYW
rmPv9AQE4gLPHMXXHCVftD8Z8+BV1bzwGDWv/jGih0Pv8Y6VnDJGjQvlZykFoClJa5VPpOC8hfL2
STRuX9wLIydnMBAiKj4BBoEHkVE8XUJdwtGv8JVvBFAS60joojnUT365fh/C7r1l1ghhcNJgOjji
vNLWfHmwx2iuxq54x0eCX4lbFcLpA7Wga0IFYjeiUNrkEtARL4MDuoNHddwPxSKKlmszHFxy/io/
43p7j58uVL9p10ece2ddPRzBE5lbp2HoNatHC/krc6hixszv26BwaEHvHDhObEI1d27zUoNSTWlK
LxgXuEQwOHC63DG8LHYiQVtk/yj8zM/tdCUvA6dxzp+gHi7dVI8+xKgjIEXO1pAK/sCQFd6BGExz
RtEpPHgk6E7hxH8wLxml0JlC4gEJ0GQvEYQjB1dNXXUOrQXQYcYdY3p9IIvSZGnOjPklSD06wUUH
6kIHiLYf7hMWYnlZ3fNekjU/Wvy+BJCI2b4EP1JcIKjjWjZb2dsevMXNLZMu6iKgI5K79BrFNZdN
arSf/r6TbfYfnkJtdqAHrwjusf4lGxUbEZWLg3aFmjU0bBDIeBJm7GLXmLzmjGHDIrAlHhnaEbCw
JNyOLKwRy5fOETENXFMbHUhOmfViUXPLkKRJ8RDGSWOdvx+MSebl9Fv/oaypLNUD/wduOvZaCqEp
Bz99eY4kpdDDWQRYMR3kn7zsEDa4iJSM9Sb01bknxWKaWLY6X2mfA7sETwmrIAunL411p02rD6ti
3ftjj184iYYCvuSRf42o3aVB0+OefnC6CLSyLqFgbGASF4dKXO+0uAn4v9M2Gg1U0/CWLvSVujLi
flds+x1VfkmQmx+H7WijlohuF7M47Zf9TisXl32q0Q25+K1/VDRxXJWThbrKtsam2fG7sZkY8wnp
ls39utA/eOos1lfybaN/FFG/L7bwKfUVb8k/c3XZU8k0XR23l/1ld9nzwC6lIfIuLefpShbKLv0Y
bUbxaMMJHbYFayoabfQrL53F/f6whZCQLw8Rlu6jfMFKlUnFquNpn932sD5R4qGmb96iAJXDnImp
/MCo7VMPO0lV15FBVZDHTqDBNZ1gpfxjumq7BZ+x0lftrueQn2ax+aF/cOpKumB0xqN5sS225JaL
SNvockVGXETtToahiDjkMlPIKhp/qsfU9c2i6UqLx6T3V3WQhtzIaZixteqesWnZVOUub13Zaumz
1PKhDKR8Mi+WpxibIprFs1h24UtwQe7Ahx8Wk1j2Bt41ZV6rQInHKyUmiUEdw910ZYZarPJxSiyT
fF9VwdhLQzkPeboZ6q8nuJcrvlTBnToFY0991cOy5Vcz7P3eT90rfe79LMywSwUP0Q8XnJ4GtZiZ
FItRBzy79y++EWUYrxuvSO0qmHodoN2N4E92jOE078Ip2ThKpluXuNm0G+XrAEQlaEJdO3TiMhMz
0SvplnMFG0pmkZrc8kX5lg0LI5omWqREY75Cl2SR35NH/IgPI05Tf53Ew8d4NYnvK/N1UOYNyX+w
pJUcCgUs+3IxGy+anfpnjpi+Yqt/9LuG3R3eL0vc/EhX2Wf2WVJ+NJnsJ7s6Afitk+O6oThB+3KP
TuvT+hoZwdE/+oJ9g2pHEzagU1QmLKm1LKxjRBV4Eics4OOJFV0mZSLvMUT9ywlgGM8poIMtzB6q
CM82WjYXny5PeLK5ktWmMkMyJ9ygj3lznJ8VmZTkThXb+0oP01BWgBHLU66rIhxzx0cag5KFRlS+
Celynr6o0EmT6q390dYybApf7xV7yOTOl3ECby9S1spaW9/fGe3ZOnudrc0ke81eyy8eqN6m8gYq
L8zfjGjGwdivoYmfaG+cGLxY5XdlPYuMKH8r0NXLksjkbLKwp7Tmog5qZp+JCb0pMsKgdjWYc4HB
FcriPUSql7oFxmQWXfzGhZLRBu0uW5cJvFjWjuqZq8f+HBXrB3d2Is+nrr5/g5yGT3QIJ4gLTuFs
rVAJrHRNu/FpSP9LsDEdTIyuu0QZRMUH7O/dLf2jjScBqnbBSh8hebi6e/5/xFXA5hF+B4zCkXNY
iQ2WDkXA2LwmnSxONW0Pc+oqN9GdDYH8Lz81EY1mA+1rhM2uXNWt/VNyeqnof175fVT5E0JHB1wx
qJC8HBKq7II7cirByJOKuzPaYdJ8NSMZXS1+yJNSt6G0eoeIH8D8SBsM3rUMrt7Ib7lP+pjw87Qa
/ZxWBqlkuMvx6bI4rh76vEHTclwdVufXJq7jw+q4anmkKRZHssopfy435ebAE8x3+en4WkJ4n+cb
mkHkG2iiknCzqngIK9LeoXqZD15W0pgaBknGAAmRpPZNt0E/xs3gm4Hu6sEt0gM90G4LPbhEQN+1
33DU/iW6RWpQ85MenJNzMq7nBRhRQoUdefB2mN/INddzNegjE4oQoDmoeh/1ESPIiI+ciWUy+sCv
TkWf1WlQ+iDs2yY6sHub0mPjsACC/50l1wBKwz04qO49GAegCtUnz0qmgTiO4lOBodIWuqEPS7k1
VhUzpjIRhtfauTPQov5KC0uBxwHeomtQgfrfg9zP14NrwicoPQn5So8Qw6LUKM+vnDqq+c8aAN64
ozYkSYcDOJ636pz0wEu6yag90m5P0BPXLdd0w3966bd9lI2W/faYHJNy3fyurtZo1WzbrbqbMnqn
pFqzcNaX6JyckuZTvmc9vN3FKbn8rtZH/sbSSs4vp5fJaXH53QE4AJiuq3W/ne51ZH6Jji9K5mK2
MuOJN3PLUF1X4ZGOMu/qWkngMRIeDX4eHgPlQ+NJZQRRIp5x/pG6OQejoPMHX2IoM4J88G5GvNbU
l4eKRPt0PfhgTMFEmRu8QeeP45wwqw5nySjp3oa3Yzx7L1fGu/F+2NSv17du6lzfjPccMvBr/Xoe
u9czfa+ub8UG+sPb/bhES5FtujeoC3drlpzfZsksmfqz5PhGH/pk7NNyrA4VaC2EarOBvGZKIDcl
/KMnHSfz/6fjAaUFajx75X+YR3psxnl0HNO+ekLDRzZ7znclMz+qFzL91KrdCJlLX0DbSvn7B6Qu
VOq4NBfruhupS5hdxUu9rdV5BYizHa0yc16MIBlZMKiY9AcSQgNcX4Bg3eks3epcGHSsL948Z/vm
FPSNvgHmibsgjYd9tYV3xSlFuhUMPrByovq6n0FrMcE17tU8Xwl8cSQM7sMZHShfz3FDrFzD+hre
tPcOasrb2GS4ss2klYGrjjyivBvfRZy/mmtzLTHt1ScUDkaujEj9LWpLDXDBe6zUWIaljDqWd8Wc
K/A6Mjf1M3AOKu+QqLx5s+DkGy5HoOFZ4yddtwN0boIFjUdnhBCXpF4STIBNVMsC3ekE33hwxAZ2
0R/UYbTBM3evjrwrIBxHudJodSbozVmnry0nnW0akCDpVVImxwiPSGyAeEiqN/qafUH09rwH0Yjs
+BPJCK8PwB4jEqQFShCICOe4R/9El2ZBhQRxutjLE3iU8jJ1ert+vzvmYhqd3LObO7RB9tm2j8nU
lQPupo4R8etIICzduoLlTEF1SMXLyAu6VYeyok9vBesTGCJdH+JLWK9mNp8OhpUBiEgYRSUngsuG
qNWwJNwCLok658pBKMG8MrqOUS30J21GJlsH5DB/em9mn6DvaVxgDSh0tKaWkGjkk8fM38kCKrQo
RIdNqByTE1SdJqy9fJVtLgxjS5kk2rtz0ZUHQcgJ2HIxZ9gL9042ywBC07yzy1z7F8dk6xPbMxYz
xdapYv5aHjmT3yKzlZz4SjqIarmZfYVhdA5O7sw90anK8PKIrgGB4V2DIsF6lhgveZu7e0zGAaC9
PYbdpIHODO4pGDu14HWj5MhYMc/n+LNwJ6GsAcY2yVdwSCB23LyzP0RVUqyz9eGTpujre3SPzv6d
0iVKeI1vr5OwauaCHpmwIO7sRL1N42dr5uWOfKJuVZG+L32ysy4MzNyfQQmSAXpihYyg81ilFrIc
52iTciWovibNRidXahZE2nKtpNiwrnI5WJGprIWpy2rgWovx3PAGTDP7P7AkWbrnYMmA4S88c3Py
2bkvVy8wFPjjp4CL9CiPz3JsUl9gQgEJq2Jeele/t3vbeDUtiMUu5kJMf8erW3ugq2ZOHbLCTnmn
0jPXuv8QyhfvJtiTCRYLukqCRDAiSd9OScPLzxpJxwNXSG7a6YKLLfaJs3Ca994egcwuZaCuLCUI
z/CA3bF//oH6xxor3BO36oEw/xGciZCrZBI0yeDk7wdXFjfYL248WCnU45aJO8WGLTd4Yz+pGICL
+K5ACcHVUUE55W7Q/fr1oLN7Hdi5QM4eC7oAqfCDwWiZMXqYWefdr1+lQwOK56g1y0fS2wLS6pbC
QuXx/Wk/8B3rE47LRcdNK08Xw9yx0FKAvy7oAtOSyUljsrQMAVWWybze+evYuX3nnrlYE4VhuQsc
rNwHwMcUt7CMxvKvlC1gGrQ3vsgUlr7qXnArKtwUuLHgRTBZcDJqv3sBrTeDm2O6N6ehkfQlPpQ0
idG+zvbdk0MNS7f7Ja6JZO1ZU7FkUAXUwR3VHGrv5o+FIF3jb0jwAuZIel6y3lc780DilgLOGYR2
KmAdARNwzlWByifwFyggLAd5sqADjXXzoW/wHbgFhE8HKcuc1JZYv7GMTwEEMu8MstLsezYj9Deu
IfXBL27KDto5xq7wj440voDt8qTAXFx5m/NSsuecESN5JOstWw1d6fgOPwEQq8LtkgWn8oyBZxcw
TeRshT3SWs3PHyrFzBHOgvALzmFP7v28VF9a3lXxpxA6hINxsTCKYcFgaM70HZCTPP+dd+zBSR4A
ZCx+aHud1UGIGkj04Q05uC/cfEMw81p2rimTWa51Vjle53RpMvnGsrcbkrBs9a09c6F7sg3W3HLD
j1DS/bvfsyDa77GT/eTPddfhuZV4emcKPrKR5I7ccPCrrFGCOnxmuJjTUSKQMqxGeQMtmXynkTEI
LPx0nx50nfNnbvutb8cOfGy2vpHdf7T2nffKvTLkdledDrkEtyKrMYJ7b5UkSpSXk8XWFZ5JbPT2
2bpAVYVbaUlupIEsKjTFwfrDD4iKeIBB+vjInbN7tioSFIULQOcKCQ6qHySxKRS2Bx0DZ9xXbCuU
82LjZsdqsXOD7Mq/cG+8lKirhN5gYA7kOHQL2ck7ug9q3jSjXskIyJwNwkvx3lBGYPPG+ULSKDII
h7iIj/H17RTf2AIuGBvTv4HRT4DGNPuZBOKqqb+G18J9LHC8+B3A8LZJKhi+avGF2cPHyXGa4R6/
j2y50e/UYKNjIdrkk4tUZ8aQNNjtSaJbh53kfWiUe/4pvSZkIBlNS4XRe7HTrXwKcL6XfnYW01bN
3dPutKdIoodcRLZU8fvHrrk/MBhi01Xml7MrveK8IJnE5JsWjRSjzoK46gkfsl9OKMFJFcTTl2SS
plzOybp9jNiVTgFneGazGnOVshZOP/mwYH8lqWWuGR4amoU5s9zyDDOi4BmXzOXJkh34+DQ6vLXL
Px0RIQ9c2NTHTmvjklk1DkYTqrxrTfIKGQVLAhaRZL7usI1mXungMlr1e8vjM7e3H6zkKnxu5qEM
JXtoM+9chWEc2R2DLgudnxiKESalhSrq3Nl31TEOveZhHYkwqUVCYCNjJFZvShzaOwRl9s15fIof
YNpkYO8oydkR70FGpIyFL33KhbRPO4mlxHuqiKpVwls9UDmIQpLKNxHuyJ56TC7akvhjiq9AaBSl
m/MYdwKX2IyNFQszyF7kL+JAXK7umKCJyxV3WVmxKs5UgJCT7XqipyM+i5Be7uz/J2vAgp4ZWmaZ
V9RRkYzx4sQIwxA58IElLTHlbKHB0PhI8cv4HA4hrKEL1gGaiKw5uQfK36XTLFWnxZeSTKcctEG2
8uj20bmSfbwyQAeyWnNZS+N5vzl8V1a6qyyukkugrsH8RLXB85wmqtQuHXZUI8L3MGBkPxskb2ru
d6Eiy3obAmET8T4cl9/EpC2Dm32LyeECAu5WOnQKk3nKxtfts+ULAaXTOLkFVZtNDkk5rIjCPiQ/
TBoTWJ9pKDp7HgbJEm7mUZg7l49/k6pO/4HzgdZElPbTMdIT5S81x6GbXu/GaXwMJ3CagOHGRKpc
J6n5KosvLZiIcrXSh7HoUTODaBoZrOPGv/SRAQPkAVWQVtI4x0pwBrGtAbgOxmYwtY/u3xorz/5R
J/AfNI6/yzBclEq5nq7QOGBMeEJXn7BBCdOzg7GbQ7af0SZUDEXDPfp09Ak8jCcNV0tIRePxjK3J
MzNSuK1Hxm+j3+flKl+Vr8g3RklN9vlFz7EOEpAi6vDN9SDyqZstPbTPXzj20PwBCZwR7D609Tjv
Gvs6ih3ABfk53Sr45AY774n7ViLFnB6vEpqYC1mQ7EGZC7mYA4aP0I3gw7OxS0ehbDlaVr+lPx2E
XvauCSaggyQ9fiOV82xUJLkbLtgX+y68WsT7mAsitoByfMQpN6/8luit/Wjsq/Mg0iuC/pdhXxiI
3rt/QV8u5tevZ1wRN3iu7IV43nKPCPWf+OK6eGNrQTAxQGy7JcOTZS9j3VkiRhCFxNU6vUGUwJTR
L5x0uozoCC77SvLryvJOkgsCxjwL1IUSTq3L69i60fxaeokr9CcXTQDt4PzRwLACU1R4BD0fqawQ
O0vBnlW2lE6EZBvgPcN5JvlK/0AaPOoeVXUg9u8xHMLzZs4fyywYyC0LF1xZdmv9S4UUzy1K+FjD
5O4WGqcgdGtoIvC5H6+PJZQCBnbCX2v4wgo2V18cnnxwHdEfv/bEvVrYfghzXnQaQNJwzowl0yKU
AWli90cdksg5igRksHQYDvIfc3W1oJvzQqG8H7HglM2wqeMm7OrHfLNyfmNvIC/XrIJ7JA2ehNos
3Gk5KppRJSRcEvjLEM2EZiYiEjlKWwjVpVCWn6teeMQFPfSKtbxM3lLI4VL35pVeSPDN53Ke16dg
pFrKncmNAulp2UGa7mFrcw7QDP58bewLFPhDoC+kHP6d1jNCUK6pZCN+5ZEIuLbLgetpeGgM53FJ
Hz9a0Fma0P2ZdhlNDU6A8MOgjS2P5CagLf8yyP5JTlY6a5FKjEfIHsxVugQIkAdBzy14Y85rPgom
RF3isVJd4bLQw5Vzvc6/Z9ZlPomLxWRdLPCQ13BxEJZaZLGXBzzN3pomtwXN1T4syIhCEpaE28Q/
h9mqjLX7fNTO02S0RlhYxsVxMQC0+oJ6an5HBlPhIFMtuQ2ydA9/FJk8+ewNoVAvz2R8DZ7xJxOL
j05uL99JflJzHr5Cdhg+BVnZAZ99/DKhPfuJ14zI4kKkROxxcnRJmFukTv0ZgQFmai2c6SGBeww3
gGrGio9jrNHZ8LS8OMOLxJ69M4h17rEPMHRtISFX2Gbx0XtSy7Wlk+X86hdEKgqgqRzZh4DRNEuc
zq8vEqyoMKlh02yur9Pl4AkndPAehDAzH5kgCk75BueYpLNPfMMpG/4UinYowcuDV/Pr8/q5mnZu
+D1FJpvNw1J+QMsBa4WcLYld4eGSTSHGEFZua+3IZhISSPtJmKrQjU92uhNQYurefqsBaDouR4Og
Eh9B7Ps9mE7g+xW22PTeyd77zz8jcLQB8j+PROEDsEVLh+XZR+2U1hEyLm6K1dPT72hXn6V1Ixcv
hOPHYlhelxPG8rAkpheqIVvrdSHFFKXhtJZc2ctMyLmiHSq3UpUeSL9ymt+SJiiJL0uAfzmGlz/f
T8sb1AAh65JPsoljrNuCOc+ApyScS20hQxSL3c1vqvkBTscJvYqfkfkiRWXAGpvAg9DI8E+ZjeFV
MvxCqhVScYP5r5wZQQEBAncpajfRri0EczbYUnr+kkKSlAmXU6udGT4j3koFThfgTp1lDAl0xrFc
jonMQ+ILtG2A2y1wyAkIX9ZLaY1dSYXI5Wb4KFzj8rI+8VPj4Pvd3eJF0JPDMwg8LbdM9B3fSkK9
I+OYorY6Y9YE0BCeg4BOAjtJhFU9H8NDGnNC8rA4xOa/lF7S/kkcqEymU8VAG0srwb8Ylar+6PJa
u4vRF99axZcXE3RlV57RGf4831/YaUtMhHBQRjAQDs5ko2y4/8hmmUmaiOyhZ31AlIdg/HS0INtK
BobhcobnejBBJzSG738z78y/mxT8odT+x9n/xZVMu0teXXTOXpRpw5tYE9DCUARMCqaEx4gR6xCG
GccfEVvjHeMWpOV+XvThJVTs0fcYLkfhqtZ1c70sDXt0mUtkiFPwI/Qz/e3gTi3k+VgAaeeBUO33
CGvB5u13wLWCPh5JQB7d6rtRoD4A/wTtBybasPkywzsQSZRhU6DDgPygLAX8PWK3sKjIgqZPmVlG
tHrBIIvDQq8tFjBeS+VoH0BnYCgZdxLJFEeDQOHxm1D7Tnj0EvJJTCwLfcB0PjAU6uKBqmz8aeJm
3OxGFIYKXtEfKz3Bpxi/TZGryTlIMe325WkYAaJme1AsvovTo7jGrsP9ES6I8hTsNElHWul5uYMj
GVdR8QzyENwQxX3Il9qmhtaEStl8E6aIAM5KoIGUnf2GthEiShJO05m3QcRGyIGg1qUu0fS35ubf
lxfoTr7iCoEPr8s94i1o7v23FuinRT3B2MrRQsG1q+9+pW6h/30KoQQd6ecB2PwcISLyRcqdkuZM
SeT3ZP5n1tS7f8huUgMVSUYUGgDkMhh/fdAIxQf6TLuHQsUSf7iSYtZXvHzVk6TcUjY1PmwP2/wF
jgIsBHOVvxzl0c1tjGqJ/DKch+szMQ3BAR7NI+gimIjI4aEBiYrKvHqnz1vPwECUOElXcSg2xq6x
99JzFmojToAQG2ny6uaihbTEM9nv0zfWCIPxJOcwdkIqmvRz3imnWeSTHYehFknO2Nbfu5CULfwX
NJbeKeJJN9iQctzcS6B7Qs+iHhRXikZyJ8IvI9hr4Wh//dQXLc5Sn1SkI85o3/PluJw7O3oFf1Qo
3rf9Wlugf6WNDbiVAGnd+2gLlPaO8umJZRmQ97LwDJo1xn7JvniUFfz04jEkYGA1YqZHlAanZUos
J3DrGCxKxBmX39jhP2Hi0+awgeaB2BzlrXSRqyBK+BINDfVIpwiBENfo9CMQk/4USUWIIjBfsvvm
W4Fv6GfM72y89Vzfj4DhUvb8dFNjIyVXjelZZu/XBJUI/QTgweExUDkIC374KPmuWJOvK4nvHFte
d/PZj27Lw7MfIdxXnNAfhpm8AHURVLmPknsce2+AkLgj3/DNE6le0SKBZjK/cedJ+lgjCf5j+HVc
iddU86g4BdmKny54ABXp5Gw1WpdxthLPCno6sKVor8STEHGS5OLHr2Ks79iDCjzijIW6ozwWrLWN
BFPoatLB2PlvFWAeAALjdA0k9UBRPVCqMz8LrkJWbZ0BIOR+IZlTgQGI1nlxBRIgeG6RCISsLSXS
SmNBPbKkjCCMDgRaitfTJRPIrHTO+6HHUGKYcDdyCrU2C4mvUdtwUj0ioMf24sjUl4ThT89EgAHz
yGY2ApDsHZH6jLGHqkCcTKoAqKShARUl8L8DDgoeLzBaJngiGZvMVezak8AAnNlXyav2gH/K/Bf6
c9LJ4vPkXJIgInKRmN+nUzQlMX5M7i72nfMiZw024VeUG17IiQouekjydb6WlejmIt6ypnsEZqwa
4TgIWpoz+aYtbmBtAXKLemmMXRagEMhtfwejKz0CYxwu+XRZ3zKs4l8K2iK42sgTn2D/dAzIfApE
DCD/rwoCEZL8RUef/adN/0toMtUew3CtxlVIpRvcspbcqvaMpUQo+1iJ9mXq3wjvRPIJ0QplyeGp
zpQgRzSpon0+opumx7vF9sb/B88jvCPQoyi+KLUPIvQTAiLsUiJH+vvSRx059m63a+aQIuaIUmK8
6BZlERjYUlICpi2/l6iqpvOtKHALoNf6N6L2QJbO11fM6PDsn59f/9tRMP5ZezOlX/LEVJCOzP5y
FE51QzeHGmyjfm/w/YRtf/giJe4ZLyWZMXEOtHdRO0/sO2ZUSgaIy5B+SiWEGs7+jVWnwlxQvuX5
VNLyjj9AkX5OoRVn5Dbv009BpHOveT9ZM/dGWmaMNyVwCfCjxZuQ4oWsP+F9Lu+Cx8IFuMOvJ98t
7H1STkS6/sh+rEi3bkrQDuND/M5hcUacL4dUBdARCfxJgg4/zKGtfNecermStxbvDUkVzwQ6eBfP
p33vgMBJEOHdCWgjt43UIkjXKN7DJwbyLg6BOCKoLCjZcIPvXmIDIYC6mXVxnxznGMLc7BmMwI1Z
iBKfgsBWS4grKu4piuCnFniP7cCEVgl1905PTmcOiiJxsCid/4iHBWcYWdDuiGn+6AwvC8oERpTz
YElNqWp7JBQ/boXGVTzFxhIp17wD7ocE6cvTAprB8hRhCCGMxlJVwFhQCYAQFpOlL4ePfE8Ii4D3
QyoPzCgCgC6MiPfii9ZS+bwntCgjRkMBTNNT1i0deyDhL2E3UjYAnwGpFaRUSJcTFHO+6IEbKMJi
+cofdfl4ZqnJzmDxyFVz1nVgCh2ayrwd5y1XitkOJ+GfoL1Dxk5lbUoiGJtnqP6q0M9GXqnKGFhU
Ck0Q4K5bi9qP5IQk2J2+aNY9GSiKDlMRBfpKXV5XFBmVV03h3cllUVRhZRLyp0t9BXWd0gsjThn3
dLTwXvcJcn5rry5w9nBh5cCdtW6vhVv+ylz1TZQbCr6uKCPEyVPc+7aGcC4/QfsN0EJwkPdC2CBi
64zM1wXfQfwmjg9+Jn1mLrsrSh6o0iqBeMFXw2oDYAnI8jAkRywVXivsYiTZEJdVq4Qbw9Yiog4h
OVBt5vnxsz10aRikSCFOlP+kUIEAIiJffwRPDcYJJt+f85Azu4hzA1N/D1PfI4+HOBsW96aEqW8w
hFf7jtRy+i6JxOJXEzdIbsevkuQEAeEgmy1h3PoZAS8nkUSB/YaqRch2uzGhGu5L76g7EabiM2wl
Lrvv73sBlSuwZsl+kWkFEFex/c+4LP9d8af8t9RBMRfBeKMTZ5YOCX8MpFvCEhGbgOUbeaKFplKz
KGWx5K4oYCUoF+FqJV7S52VNmwlxb4SvpVjnFax5rmASKYtihYiX832qjVF3p+8dot8z/xV0y1Ob
4ryUYHgS7BWe1EDMJHIgbT/g8JCn53KEDSdf78D0BBICpWpLAVF167ZSD3NK5ewkqqDlA8nB0avx
i9wawpdlsZfYucT+qxuNtPhjdWFFLjVPso64WMgLUZnin0gOVEyouTvDvfvz+3EJQXrd+jL8ooc/
4QM+w12EqjUjRBudSjB5jP8zcUP5LAwrn0hOwRm9loz83Z3u8DFEMMxQ1USbj2gCsC8XQwla4nix
3K3TrCtia3FBBcvg+Zh9AUTIiOyf4VNqkbWDZ41iDdcQV+RDsOZuV5Ip1wAJ/rftmfyTNVYVbaZQ
8Q6r/Lc4rO/HBa0YyipMp42vT7SkulDTeXyyrkwHpY4m6No6lUI05nWpIsMoSUqlVA38t0KBhti4
/3YLZmNNIR0xpm2foY7/qvfUHdND+n+cnVlP61jahX+RJc/bvk2chIQkEGa4sTinwPM8+9d/jynp
azCIqPuiu7qPqmo7e3jHtdZblnG8z+pg3bmd46IWNkTUrcw3oS3HEPuICGtZnyTtzYvQGUjfNfst
R1BMMQjoe3uRus3GA8qTd/3CpBZrFBbaYOZNoBE0xOUTCk+gBbS3NH3J+nypZC+qNyyKEAGOkv6c
tTCz7rqMbv2aGjiaZCjHxkV8qH1jR8yyrOXhrlaRh3Gpb8UoKnQbu6LerB2GZtIxJc8oIPgUtGti
/ECXOF3y4vrDyipOtfJiWu1DVN5J0YWpvNkFACQ3u4hq9KHK68wFRNXxSZa/ziPTCVVzYfjBf3/Y
DNfW0FbWLDiqzGHlDD4xARPLbfXK7qM9srB+eq/5r5wyAqRJgGeyt0F6KOoT2smcrmTe68YZgWfl
e7/JloVQDUQ2URBFrPvr+kOKqGjjB9FeU0H8ZGLZQMeyNVQhtWElpYbTIlJley9Zd2pE/IxMVaYY
1LTzaleMyhnNr9kMEqozNlxI9Pf4Ds2y5dnHaGlgVqVkhHvfPVTpTlLuOS6pO6O1+F3GzGaiOeRL
pMihX35UuD5tOYLCSWlUKiVmMFTxLqfFodxzZdhllHhL9+3396z+uB46ooowLMMW2iyUjDortKOh
jvZSetXUfyQaiJ2wFjYKYmP/psDwycMrmnVFdI0vFBeVtQ0JAqRbXUEaJrn1ygN/VPDf3l4P13y1
DulK2prahVpuFOWMntwPNbJJRd7UdIV3r4i5+KUSl1Vpe02wD0R2mXXkdfWpM2GjKeXaE/i3BMZ0
ctvwRxOZN6YOmV3mlXIsGiBMRXopD8jGtPzNTYzKNNLZPuqCjfxSVljLuFxEcnat1SrStPQ7DKCk
KHk2iuF4MdFr7h2sOlr2BlnHGF00qbyc/jwIVbhGtMQEKJK+g5sKlRjxGC99+v24vnc1UZxDq9LW
bXT0v7+Itg0Tr8xkY19g9Vrt2sz/+kO4HuRyY9FkL+BTxp2/ckWFLpy99oWHDGP5T6jKD8LDf4b0
3iNEEVvf6alqDT5gVQJDBVp1gdibnylLv0qvgjZ7lAT0oH0QgpouL5PEc+yovPCN4Yp5yMsgoBlG
xVnEwJizcS0PdOYXUbuNycJ6a5LrDKu3PqDEHh9HlD4Mair2QvYvKWiPVPyRZBQAr4YMxqptOZjl
YyVSTqWn2YNqhkROXsDi5tHbNqAJvjHQ9nXe3ytpvRi0+1QrD3bpbX7f4O8tbjbYZIcty5Ch/88n
tQ2ITWu9IfS9LIVObaNUFWdrnSbKUAcrKwDDZtDSma7VQBjrP/kFvtm4aexq4UKikuJ6WVRIZ47a
tUi7tSQXK6Ghc6pkKy/Za+WrJZnO79+M3uzcF+IFVVU3Tdu0mLEyf8SBCAO7CRoDLk5zkcTaXSAG
Uk+Zg/bye5BGekU7Mdy01b2B8CK4Z/EcN8uqXEdoEGU7sPaeRcEkXo7VUyJoEinUI8rWkYZ8MZLb
J421qoPbDFlqKyU4aYEZyjslLRfIYywCWbsN8nLt9s8dip9RBpJXyddh32x03XpmkPfO9yEgkpJZ
wauHxldNSR3QHNz4oD011xYMPJ9eDLdS2ygACxSZWpQaOkMx7KJ+qluZ/5jyP9n4OIzlqknrNeIT
z6nZLArIXWYAUBuFBsmiOSplb4PRPiSKusgaqvmV8tZktFt9ujohTWdl2BaC5/voaqtmPxD3+g/o
J0SD77SB+m6OhePbaKM243NZCWeImAss3DujrPaiC/5oCS1IPd4UPvBrD3R/nZ3pA2jfBCgmyQSF
Cec4GnL/uQsYjFLWx9zU9/2g7Wptr5kbKUHUBWSjHm4N411Gbr4ebKdjRMGABH7V7Mf6suM5+UW8
ztIMZe9gnVi2U9g9p2I/hF61LRsXW+DkAjKKJG1atB9Mn6xO4QVbOmD3+oKpbZeq9hRn4OmjcJ21
/cptH36/reKbH+XnCVXlgaEkrGryTF9DDFmnjGqj7/GlCyW/k5MQfYr46DeC71V5PuqiNB7lGIIG
CrS9lW/qQb0FOaxlCW1qda8jMjg4UtyuA4qBHH5tobhFOtIgFZ6/+ej8padQRhxk4h7C8nI71RnL
dOFW11b6lmkwuRqAq4a0aJEPGI2NXBFEG+CVwvjN6B/uYE4Oxzz2FhEyv4nsXheN76gudcOYWoML
mgk/KUX6Mq9Mp5Qeg7RzOFNH8bdje5e3Thg8uZG8FIlGykvR0xrXhb+SA5kZHdYqDUh0WhTEAmC7
XGbbJobWzsQryJD+YBYmGROURSyhC2MG1/H9pPMH1dKRs6cAMIhjxbl3uuV0A7R96U+rFn8yhBma
+Jh2NDyobUGsk1ZeYW97t14Jy4cNB6A9c5eFrOYIBhfLKGAqgLEMWgC5pJqpt+3H9NFLukOrPbhl
v4htIJzougcCJRMqRnq+8mElZrLsCCtGw1KVYDkCK5DSrQcLI0JBGUJBGuXLGBKIiziDmy00ZDwU
sZl0UDwLroXlXjRSdZ+qgqBv0bvJZaklj/EoCidV/lEQ7eg7f1t0/bYSTxVlhq4PnIaMMtaXlUr7
rEbGFKCSaS/95rpHRD6C2WL5FO1ifyUuc7PkN5bbxn0XA9pcEGvD7sWigtop8POjYjkwRDhFTN/m
NwDXVnPlSpPh09KtCIpdaoorLW0cuR6ePb8HR1A0j630Enr9VtZoCeP9VPPkqePSn5QMNIrpfXLv
ZxVSeZCsuL1uBFrYdUa9fVQqNsIC+1AFC6vZxmayDJQ3ub2rYoSB1PvBvEi99dCbi7j+m3mxk0nJ
ojfrU85XlpOQieIdPR894myX8+16ZmEZYXzIBzc9SA0iCXDEoKwgvWChJVOX8Dyt8aLRbR4KhQ85
vs+t4q1FccSLSLEzutXNMTBOivV3KN8KpVlK8b0XnJIiIhVYCjoZz60OrmcafEFZfV/Zy/ifEq1D
cxpFlgcOqU/3Wt510FOuB/6H/JABOBlXI0QQ8RT/g6wkkFLUqtPrAmRpfpccB37fc3ZjZAvpLyXN
dfVqPpjFkvHP0tVIJ3BXmQuMGlfYs4DLRhe0QdNkWbYTPOsuvOsUmGXR1pIeZcikGXFtzsW+Qtq6
CC8GqFs29qS5S6VFLb1FqruoMTC9tZegJOOmtCLYKEO/IOr2oDn0IZxJ3nxkMiOn+ltTLWpOvf7H
pG1QxQAJXASgSuOayRGbqGdCjI3eRtDtRwY3cIgiVpD1vR5SZH2rxNHR35B8fRW56FCn6cr1zU0+
RJtyyPZd2m0CdRvpCHh3oBUye9cpgMM0f6fTrrNapDYVup0K97rQnbCBGVxhjKx2W9vBMjS8vcLw
mdT1VkR9d77VQ5mV4VFAOnG18tL0kH6IEDnwiOkN7cI0s5WqAynBXkq+Y5VHl5AgFBBuCxDg4jr3
RnxHLZ5LcvlCeJsR41Za4bqGGTV4VN87/1keaf7WK98AaZmVOyn4Y+nU4OE8mcbO0BGAyenP6j3Q
oFWSvMcB1N1Wv/BC1Lx5mfqI4mNJV5CgMdLDeymCqd2uRiT9a7VdhNZTJ9dLXwdcUomFi+XWuvaQ
xNV9hZuI1Dfq5A6F8UXbM1RdNW9H7LRguI2uh0fbvY3c9rkz/I/BT0kAe5dj65WXgVZvyt8ZWuqx
gGDitlOcv/UHGCP6RWGMq9pExtC8tbR45YGdNjFzbeEMWbKMR56oy+0b0O2iWGZqyyjpDz13X/IS
R7IRriipYwmTjqpIMBoDCpNeLq9d6STDV9J6l0oRbTgqT/29Xm24X4tqrJykMY9aspWQNQp1CZn3
biP3zK+qUTHpncLHQUutk3MRwlRa5tnfEOWbfKgdyVUuox41UjSeFmb7mBrgRHRrG7nov3Xgo+I7
gJEXA12bNobd06X3nU+xLZdPVkhDufG3Gb2Wvqqe2jhHPcn/W4V4zx5f2aEtTDTVSbdiONXVS5hF
d9HYOh2F9jpB3AANTjnr/xEACCRvHdbqndbQVcER1MGmBcqTEFd2NvW98CjJe3t8CnNt22F6/a5Z
dcmTD4Baz9RrafCexpqwmRaz50oLoxmedL0hYIFOLrdLL4lQW0fDALH9tHoxYQzmb4yrWMe9cHKS
sQI6sE2ooKW6Y6TSpRwXTk8OkunFWkYltoS5PJSAF8BcLDwXjFwK9Sm8aTN7EynZVel3EOvplRLe
jvA2IosQU/QXlo36Z6odCRfXYdsdYzSokrA8qTC0rRRUSyD2gbHUyAkLYGlAn8vWW6WKTPazUdpm
mVUFUQJS2zrNvAT5QDxMbeB9UaiSC8mpE8XJ6ucxHpdFJ4MVum0KY8OFW0befYCnUMk5JRRf9N4j
NYdT8rdtt404jYyOqWkPItOcS/7C4vWIADK3GRzVttmUXrls8cyhUSzswFvZTCiJiXN9BFLaDnRk
rDpJ+tQE/TLy9YPF786EtvAg+/t1fBkwKcxWLxvtj+a96xYaHnK7YdiXk5naorLEhUG8n5SLsV53
UuKYOMlmCHBxqPY/lGJvAcWR4+00QmwUe+FZhPihk6jJpUfA1GTmdU9OPyJbLoxbK0qXjRh3Ke2o
grLYMFEHpPu6W+mDvRlySvKetvQNovvuVFkvgcZhy+F++mArfopHeRUHEEBHsrWDp2fLeIgu8og4
sO2WcVvfWRBREvu2kxGQES89kWFp9neFrp0yea375aWcUspIoIqnGQ/9qe9D5LsYq6Aal57eXIwo
R5j03rJ9laDI1B06OyMiKuAFSkwhKy+yEkxdRkDqhYcxhS9+FfadI0mU0+VTC+LTty6LwKR5/NTU
t16frY3wn9GrriurugiK7KJMrKVk6ytLNIRCEJBDhB7RbbDCfGG4PvHJujeOkUCH3DL7hdQBjmlo
2wfFvjKCpT90ztl5a8o3YTCw3yrlOIVSIFWYj+LEp9qUrxlDJPmdOon55+0uLJA6SgxIVC8tOJa0
X6Y12XzwNlDzr/O1Vx18+1rK1zUkrshwzk+S+qbEyAcZukCG/6NgpswC3EyUQT+0nrrPo2ArJztK
gW5zCPuP6iRY8zr5y0voztTMlG/L2hTnptEvzA1RFVOZlUXVWo8V5sore2WkHAp0In5R2o1oUL6i
l9OhOoLCfug9el54JtX/lhuqlirLGgA3zWD+i6bMpv9Yta/7ftcWe7tkzMVNod6Vw2NaHghtVBRZ
IY2LF725Mr1b236uk21FawuHwEOStPsCwBZ9f91J3912YyDcVLzVsC+7GyM4hOGu6o6j8hS4z4X8
J7DvLOQZkFesz+S381s0/QTqKjQPhGYbzDL5WtQNtNGNjKrO9wJ0lqsu+tzpmmVaVgsVSTn3TA37
p9VUxqUIW+iGRiL0dTXX6sugGLJ8P2LkKuta6R4M5pio/qsIDulwbnzRPHeffhwVGFojhqkqjLz4
upxulUaku16+lwTcL2qYF72UXGaWnSyUGjAbUx46o7k0U3kaE7EubNrEGvtgUN+KT5q3LhAKqhoU
NAxKLBZjSnRSnZ5JLWmfXfr846HnOnFPZH/mVn+rfH18OgUkshHZtpjY8fXTjazRU3CVSDU1UrPs
g37XeogK+0W0JdyoDO9aw3szgcwXdH4GMIqRt6Qxs3KT0zFWCUOtflnlFF07XFpI81yDDy2Tm5jm
1SBOVXt2atuPh/vpk2dwz1JJrUDx3Iz5Ysqy0Y0n0wJ6oYFpyYrnTi1uNZsSHDoXbbDOOmh85lsP
M8ieRGgsZC8i5O0V2mbKOd3Lj87E5+7UtJmaphs2o7NUZrTMrt3gj1ZYdGaGQJPkhHK4rpDmMHGQ
ifJU4rxE6JGpZI4qHhBHkwOyugTNihhaPqXOacoH4XnRB3e5/15KNhW3u9/LMD9tnaZNh63YBl2W
2WkPVqS2BGfZviT7TQ99LDYtQ1GN556ESk+VM89Qn9ci/t2Q/6w3O6qkUJH5bI1sn3rBriMbUwt5
a+j+sGBu6dAbl6UFaKoIN0Od35la+ODXw3UZF1ut7y9Fkb80IVlnrqxKgFtt2dy5nUUuO6ySTF9I
qs0ILCoDrrSqXzwtvGO+pJNLwbY3x4PvBReBMp46BMtt7zoeFJo37lvAwxoDc+sxyWoM/vy+veq8
JPvxe01VZm4Who4m2tfX1ESNYZZaBNSrFIsRxYnR6HZu06wKL7hVlfJS8qkNRa15YbT9sTIBNuji
Ip3u67H1pL+5VO0US3kIiK8COT948p/BBHORwqhNMjTCvOT1zCfPu23TJ0PqYgKkaU8lyNknp6i0
ekkyUvOnFxqGr5JbbCPslneMn8d6m8TXPZHjQtFKSvb5U65AIxLq0o/sy45UV9dBm3fekgbJLQHe
Jd55STK1Gn1zr3fRczlU57zh3BF/fDHyuarJTvPd0y/6FJA0bRf5sVlk+9EwFzh/+jtOLNe7EQFD
kxyuE9vAVVchYz0d3ZMbckzsbzU4fnXUKgZOhoj7bZXBv/OjYDG0MIzjv0WhTJHwUCfXRljtMnO8
KxQIHKK6Y+oPPwtpn1Ba/77532Kr+U+ZecWmjqng60SUGuTPbDV9aG1scvOlCY5B69Jyqi/aBghn
vJPoPnWWtUa7JG3lhXE9RPlKsqQzu6tOT3Juw3SD6bNEGwQ6H+XFT7tbFJkmF2pKkEshNER+kq5n
g1pNascXdTne0Mw+ljnoV+xYrd67AaNCjGAlhSY5GpBWE6XO6JhNoyVNcSs6KAy2f1v76v/yodM0
XF2fRmGR1n29BradjI3Ws3eTXZGt9EKy1QuvQS1cBU/kD/pCtcKVLyFGYqibWG6W/H2WAlS2fGuK
AjGlbnwsUns11i+x3S3saSDSGQOo/XRXKcbyeSbWgGBk9pFmqtRlliBvltdU7SQnUzZlBIg7a5lC
THRvAEohJ6zLVdZREk5OegfhLUq3Eu5JhOOhytSVMJkTZLwlBuIcuGJhMzY3rzidbUACLafXSa4s
SjpkdYAiTAB+wDrrdn+KcT7/kvlVjaKM6kKc7WOSw2A8MbaKWMoedjJH/fuz+MlLAfDQJgsqBKMo
v26a1GVl1rghm8ZMB/QHBtw7bJasW42UlKLg6vfl5s3w6RF+Xm5+kQbCyNj1s30RvVMhtHQng/0e
vyKx2S6lbvP7ah/B+vyBfV5uFizihAbfMFguSldlt3EZWmpKb6NGKdc7qXBlfAlxeaGufl93Op/f
lp1c16d3ncSNP9ZdhNhetWKmp9VvTPMt0O9/X+Uj+Zoto9DiEYx9J2eU1dmvC5pMzrQG45xUtMy8
ZhppQ6Thr634T4+oRk0DpBZwEl2w2M1KqM0S4waUJNAFQ/ba+oyZ+OEuffme2c8O/UJOXOrY+9ze
xQzptk6R+06OyophePz9x//wRJiayohwBcekiA8Uw6ct1qrA7aSGJxJCewNkh5YrWKOuYuRHdy7l
+MGwqDqIkYmWDS7AnKWEeZWXUdJCyhbha1f1S8lk1AuDKe2ypNK9MdV3g2JYKIYrS6AAqZ4CVF+x
MJVeohGHjoRxiHrjVkuAZprPuRSecW0/7DshutBwIPI0tnIWVvilLOkBQ8b3ublS7X2C+IKtT5WB
RLwUjbf4feeV6VrNrt2X5WbtRTXq2qRPA4bW+hRlO9oYb/Y01HoVSG8pwFTlMMCN1xlG1B9k49zI
3B8O4/Pq8/y8Lk2ljhpWl2AV5ZtimriZ/MlkQtj10K1HAzBJ/xD250zJ91/N5GoLAykbBmn1x658
unBq0ReRaxrJPhVwiZnSScRFv/uquIcfm9zJ1UVrod1Ze8tGAkIVXv++698N59flZ2+rHdRaNK3O
mMfw0ah3Ju4MdTfk3lHUhuplnX5f7vuVIuYzNAAPTJRkavfMTpuA1dpRVrnyRCDIyKb2ifpxRHfV
wKmfS+p/+nEqjXhmPqr65CG+2kslDIbWz5j1KNBX0wiA200SrSgyJrq56LMNBuS//3kWRTZbAwMG
zGfmYCVlsN3aDYGLuAcWM/tNnj0GDEntHqT45ve1vmHsVKB9nxebTNmnm5MWJCqJFyV7Xd7kADAi
aD6jufGUh6I7SPkGu8URmvVOwzvVu3TciHO396fj/Mg9FCBvsmbOPqFldKil2kGyr6UDXj4ZdqSi
tMvNaqOL/+HqfF5rdpimFvtyFLG3U1DLesOwKeKbEqq6cmjO3dMfPDybawIlIoShAf8B3Pm0uZ7Q
hFSmbG6KboD9YKc8TkZf0aNgLGl3yqZcFtjG70f63fkwqZnBpDIdfwaFzyFMCVM9RtUWyX70b9jO
jLta3VCRNM55uR9s7deVZhdVZvK6FpmspObxsqfijnhns7NjZvYkO8JCGtomj5Lm0jRA5ew7+eGH
6poJhoRSG+mqOYswkrIuXFFi9GqxweoU46YKjmm8A5f6+45+q/gCkviy0sy+yUXiFuBE+KHqKY6Y
4qGfuKWlt+BRsGDn3qflW5KcuavfDY+OiQOnp33U4z6KwZ9vD94CwB9Wld/3bwCM3fHVV1Ysg51c
bH7/ler3Gs3X9WZvo239iMxFmwwd6tn0Xt3YclRE+2CuNtIxVfpDw5hbmqjHKWvpqBSB41n5g7b3
tLJZyLm76yswXtYy09NLgaf//Qt/2BAKkzq5PuA83ZoDWtqyF5JZm/7ea1519cSAvKQ7AY5t4eYm
u6F9/325H54vt+rTerMNUVPLlACP+PthGi8Dp8l+Kbt3lTFo6cbUYBdMKNnwzDF8pKtfIxhWZSy5
MHSSWkPMVu2D2JZTIfuTdwvUg4oiYvww5f5ucYfAAihngJFafwIf/vvvnf7F84UpV9nEklMNaB6x
h37VSVWg+vsiX7rZsbGcKVjritOY7M7axnOLzZ5UXfRhNTQDv9K7qYNXzhKD0SbVQja3/4ulmApx
///LZsl30muFEkxbCpA9rDal+YFaj0+VfubwfjBJXxaaWcS616wqM9hChkf54U1pHsjSwYmfDUp+
3D5dm/BzMh2wec2jMqkV1cnoTz6zh+jSmi84Tc2448QXcnzGAP7w8GBbgDC1DGQV9LklMlM9NCLL
lS5FjfTHySMvpa68JLYkmNb8bn/29/1QEAOvMUGd0ZvSML+zGE8JeqCuvSpduoyGVEZH6H/aHt3K
Ff7Mbt4DSn2W+65pG2q4C1ldmIgIwPyoXpwiP5Mw/xAjAZ4GRUdgrZDKziNAPfGH2nelYB+O1xEs
r+HY9C9GKzm4HAu9CBslnfKi3cV5uYzz99hw6Ef8/jZ/8LV8AxV7Jl4bYELnTcfOpzcz+jZpVHAj
lHaFKm++q9RjF3sOfrZB3UmSHC14F9krGfQZy/vtXnPLbMzRtLoGHWNmk2oSDPDAHnmN0t7zBTwi
wlLyqSg1zlih7/aPqwarFboFJy8D9v8akbpl4lZDjdUNiofMJXzwd7WHniBADdAjzMbGB2mUqAf/
pdFez2zzZAm+2EAYLzqBmqJw/QTW/+viaRNXGUQYxK7H5Qhi05qEzS69TYjHh8b0GGaMolbXyD+7
+eZSSGfsx7dnzfKU3jWFuXOWLcQsmR+0rK4K15AuQYYSu0VWsYiNDfQKz7tPvbPJ8g/LUZ+BbyIo
n+vig2T1KcKIwgrcdlS707vWB9chWY7SApw7OFGTyUveX1uA/tYeqtZ2phCOSdSyvaxQ2cjH+0pu
t1b49PsJfGi0fD2Baeoedk2hbCTUeXIni7SN9XJ0L1vjT1fCd9XKldEVTo0+gdFYC7xiZUbrqqgd
DRYkBAQ2SmJqPX/pRyig26KBiGiby1569xkKlgHNQUxpBNo8rCobgdMcUG8OXw0OsnczYR4twXhe
9b0OH5NeWV6345ZCxl1g3dMo6GEUByyEAIkGxkqFFN+rS69D3yugJNkNS1dyhgCeMcO8qNQnBtI6
xVMwHgoDCZNrH+KoMpzcP6Rvv2/VNzKeij2yDQwkKHEQ45by9bJ6hSYy8nn30uuYMJ4i05m9RtoR
JwQm56FVNrq7Nlvi712ICH+K2pJxzjB8t43U2yevYE5VPr5l5sd7AOieoRXu1KReS/p7FKP5F1lT
FLiGMKYZLxip0g/3EUFlzcApWu9eoq6Nc1nk92iNsgcWWubVMlXx28XJw2wIPD+3L4Xwl5HwII+g
psWsGk19nTIR+kKSf+mO2e2ZY/huMz7iZgs2EgADXZ5FF00QyiIEMnOpjiPMFm9buoBgGUiSEa6p
3a4fXigTTOg41+U/QAonyJsUo4V29kl/7zzzlm2BnyLLVSAQzAxY09ZG2wj7o3jAiwgMD7Qb8uxq
RAT7kooXqXmPfWXhJs+dBqgWQ6rWEk19prows1xpGUtqHRTlUZd9YKw3v+/Vdz9CYMs5URb+uDSz
Gws6egAAWyX7CfkOoabfDC5jDOrD4HrO70t9eMSvhmRaC4QQkawGe2/6lk/GLbaTsA6hq+zNlxHw
dOxow1t0alNAh+DLUnR9S3UJ+RGA1cakH994zJYFG+J353z39wsiyOKgrAFCUbgmM++J65RKM6ri
faEcKAdPUfUISovW3tE21omxZbJtg1DKW2Zs2rP9sR8extQ6sUAq8UCFNq9GB1UyVO1YxJNsp0fb
kwgqSG66Gv99cP9Kz1J4hqX3LVzkAhqmZfNTwQLCHv2685brwqdQ6niqQNDM/Pf3olF1AIAhgH6a
5wzhdG3mR/15wemDPh11qXWqogQd2rtg3lPvlSoEP5LgUIyHvMgPSXkaw4d2VNe/37GfrvOndT9Q
D5/WTdJRVgKriafimSe/5EjYB8fpkZ8teX4vQUx7agE2oxBpEYPP93SQR5Mya7yvVQp02jKNXiCH
WgHF5BcVdDaYyeXZytxkLL7tK1i/SWREsfR5KFZmVhPQ4mXR4JXVWpQ+jDfzXE3ux+vyaZXZQ5Xd
Vg0k7d/7SU8Ku1CXm5uyuaYf1GC3fj8z5dxys520ISZlksRrrBF01cfhTi8e6m5Ta/eq4a8UYPpB
t6tCBmfpm1SDMTW+YCEo11GGkSf56RTBglo/ZyS+VV8+Dvg/ez27w31Vgwu2SqZREoIQjxX+uyUh
kMn0CrJiGlV2BHr7XEnlI6mfH/GUWHzAKJlIPNsNX83TPIJIvzeLB1nbTBCKCU2hwpeT6xdTWcMJ
UBqmXWZI1yNYb3oriyjHStMFG8Of5LSn5erUjM26Liu0dCaUgqyd256fnrgpm8LSaDWAsZv5taHo
4b22nBqAJUoxkz8bOrQZgSpFlGF4cF51ZHLz+mxz5TvokpP5vPTsfgZFlJV009iiEZ3TZu/3MIcQ
MKmsYzygU5vSfZCXE0KCKoaI5IMPUM5X0p3fnHrzJc/eDaQmxvtCumPqT+1pqzECICpf2MpKqqaR
eCWz7IttEdEkNQD7IiKHwECPYD6DH7yLuDTO7OZ0qN8P/T+bOTv0Jo0zOfUwJqyBOnPoWUulfecw
yTRagNi/v7ifHhxwYY26EgAjEruv1jn1xsTM6xSphnKivK1rWlCsSiAy4YYstd6650Cm39GM05n9
Z825/LNXeXbW28hDiHbZMHsQcJIpXw3euOTRx8XVWJ2yAi5f0649UnjSWqDnwaLWULAhuWsRQu6Y
kqYilzPctwrFzeRODK8DzNLzPcufnr6JWDX1DgGEZZ7yQBaKy6idRDWYd5/sxqpam90OaDmEFw08
NX1jWb3//VA+Mtlvd0DTVWJFllU/AvtPvstNaIPIEjsUUtMR5pZ2Za+9p9lr075mkbmOJZQy1UUh
EMOQN5V5YDA3Q3jLRZY9xnS+Wo15i7zCKaIQ3nGQD9oIrM18yPX3BsGCrFji+2uFwdbu3gqPMRDt
DCXsnok7CfL10Dq9RYdB04lAQWQSGPXlYwLIPYLlbWSGo8jJRckUEXjUXWw8i+7ejLQdQNglbUF0
CJH7guBVEnRrPWJCapNPkaTJwkMB26FnI9+k7NUaUVPL4zOu/8dL/Wn7ZvYIoo5eaCNnRlBlN4Cg
Tm6c7AhoeUKxQs8fEO/vJ/ZjQGtCTqfLz902PkKETycWDqVsRyPvSK/rTfSoeRoAig0XRiVo16ur
AKK9wuDWAg6IigbkjV3/pZSaRudD6x+tMUPC4clzfdCN+Pqkmygiiu+zeN/W+jpHDdgi18jtYaEl
46KrcqfVzIXoYBP6xyk3lyiO8f8aZJnFTSTCNwXVAjNvrvxUWsWFcT8BYiezSUkpDuV9ksngNMjp
PXQyzRffvvdV0kuS7ZJxIuKJQgDXyl+X7q0vdU4VtRdFg0y4pkOIwhZbL6NprcneLSrMciVdwbFw
xnfiwAC4J8iDoDnpYJjLFCkw/mqnD7mPMEtwI5WMpIN5GqfMdMextGA3yoIpr+yi1O+sAqbDTq5W
9riFC1e1a7O8lfyTNG5Rkc4RWRtgwURospvmRqVPoLQQWOxwGVfuRZxnSzsErCcPSz9PDgW/rmmY
lKXvwKL48oAaJhJzzL6sfH4E3i06dA0MC/dFDQVwtXjR+PViUrqJ+xtXe+vSm2pAiyw8jsm4SpP3
AkSZHwM0YKerzLzQb0WATppa3PQDEsTNi80/a8IyNU3mQ+coghryMgsQ0pPEtddbuyn9yIqdHiEG
0R8CAzHTRHmNmn4h5NGZzlCJZYcosBjeVIzqMu8OUyvVq5ng6wZrv+xWvildVyS3oNrwL0Y5OGmg
OhHysQnwtdxXGVAWL8paxl+Wq5IprumZNPPHlIc82OKZiKmDNqujjbJXjBS3UMizIF+qL8iq3PaM
zyP5KeFKboCNOr5vnMGPaVOxY25T8TvkWJNmDq7u67OAMTc2YSsxl9dk8FEXLou8g7iPjr36niHS
xGAKDUE0fXgYw/zCTI5B+n+kndly48iVhp8IEdiXW64iRapElahq6QahdkvY9x1PP1/SMW0JhSFt
T9/Y3W4XCCCRec5//mXc1NV+gLcTN+YioH1RDXgj4Z9dqK+slHSz5MmnR2fgV9n6nRw4K388i38y
6M6+aJBgatjim8zpVNjOt+wX5xqArzc0KRS6DmsAJXKxh9HKhaQfeXos/5umAJcT7rcHB7wM3ntx
Gpq8L2VUgrbOGgI7/XfZehw0FAjNvk/jjzgwT6Uf/UwMgt7TBtnmZ09P3/JQ5brbDfFGUZ5Li/w/
pFewYovMg/8ZLwoH/CkNf5HyYebuXQH/3muT7dB/ZNjZDDHGrA1Bu9UN5tcMJmcBuii6zAxNMCsm
S6DAjokRQh4d0CcuYB55+JJGf9b5iEDrRaZRy8lRZw+K3B0tBcyz8hal4zIamT5Mm5YfvYtu6uaF
2PvlnGBtx40RG5GYG3vEFNUNE2tlX9f+BpJ02PartDJZkjyk+MkuT4I6z+zETJ5Uap52jMV5rsif
vIEowNexqu6U3EMpXDDvZQTAvyA32TNHjIlywPscQ+W+uvNKDDZhMlZY0UrpuZFeczI/abt95UVz
q22j1XfXD8S5KvbrfU4OIVmvR7lSuM9MOfGL1f5E4wZvhCLgdv8t/rBrD3WCc0qVjjGFq0cHOXvB
1YV95DOmGMpJ28zTmmyoIdsEKub/LY7EQ4QTVaz9G1DSXKkIXs90AjIds+nJh6LXhT0McXSp2qiY
slZexkqwkq0z+wB8thiOn2UUt7C0OQTLgTRicl0FNt/k7gNZslyOURLJ3bfSec9LGzonPmgO7mkX
XCDOUXLApyQHBdc3jJOWGISlt9yx5t74158xRVr7wJYlje2oLU5GizZpPRT2glMWJZfi3Woifp9B
0kTgpgNzUdgu/TZzs6Q8L52ay4XqZ6xwVkMbFKMosCUfpQbVRJK+seYGEzslcpWU9JPPmnpF/MsO
TjuK9XJjyc++CA0KuWmL+ei08JKczCjbUPykMl6PZraSjF3OOe770cF9JH1d8peWjXm6hXc98gVP
vdMwwH4BRnDa99bYOAbeBvk7h2GdMEX0y6VAYGWJcJwIWgE1CP75S2doiDL99c/wHo0kbbNcPAr3
u8T07zFl2ohaLXOO5XC2VVxCfE00ux21kmlHSEQIbvLR5sbkqNXSPs23ogqoqV2EAUbSvqTOsdFO
wMulpf9Qg+B5IF6QHVxnA4m1aqGbylqJEnS89SJS1iFu3068lojkrN8KfO2Zla7qvP5hU5i0oYJU
ptiEkPtT92WQnZ8WW7tDUs/SkYIb8JE2+wXiPMgxj+IEPHdyxvt1nw+FwqfgnC2qqME4pQqdZFzf
h9ZJdYPHSjGXeYT8k3AoXz7B8CAa6qeNEN/eGV7xxiBNPCXNIJqDgxzfPF8mZEGtdl36ULIZD+o+
ZD6l4icxOumNb/kC9053MsdkQsLhACV3ekJFWVxFsclORlmIl0aI8Y265mY4C0tchYryXCufUfeO
WpJ5Uhw3WyVhR7Vw+9Zw9a2cgx6/0VeYMaV4fDI7Cl5ZlAVVtXcwj5Kksy19ULc4Abk7OC9644cT
Y11Lby3eV0LRB0arA7WLJiksyKO1114fvQ4BmYi3wOFLq//b/VoQuBglA0tPu2t1DFNT0rC4ixKY
AixNB8sguqYOVbjaSvej0a/llloXbXq2dm2MM9BM+CB8ofo+asEfeL8mp8FaSfbW0s/ZR+wph7LD
wNV809WjjJR/GfACxTnJmYh6hMeh4l8DT8ssq40xnmP+UAQgS4pmHQfHAL57VG3VVNo43Zn/xvaN
Vn9wXQaJBAJElIKl/OKhPufcVoXgSj0qqCvoq6UqXOHBuSkT63Uot5FuoyD8pY2PoYVfKAZ2Xn4q
zXExyI9rtGW0xI66AnSvcAOj7zGgeQe1SyuT49fwfn130ueaYqbWgvKoGbo8xRTU1q5URW2jg1lj
/5K5j6lu/kDg6Kp4NTF9LXEmGRTnqYkspq/NUTW9h0XgOqs6pBFQKC+DtzHbeCQwE1MNrSUiPSjy
h2WskTbM1w86WckvJkGifuK8uyo3k5GpJmmLuEkeCjSUrGIf3Zyt73z5zfBxro1exFZcJQijrV0y
NBtff1R7/A0gysPq+6FDj7/+HH5n0omD48tzmIADppNbYa9Tzg6iFZZeg/Gco5JyWP2FqKLo17Hu
XPax/swigf2y5NDowEOE+rKiTos513EXXUgBEQ/OfyyrET8PtrgM00HQJydb2OiXUZD4FYVT/Q7y
3fqkRcnvQMwR2IlYIdcfx8yq4AhVQP9QrTOOE2DCl3o0H8oxNUM8LWkK0RVyUNQXXhRdpJeeqRCv
X+6ieJh88N+up36/npeN+KVhYXcA2DcCbzWGHAR0roVBkAgQlF0TIqhkTzlSwebIvqN17cK0rKVY
XhKlTR81OweIq6kpnoMH8Y9RiFIOjy0+q+xbKK3MZSH9FVTYJFcPYxniEp+4C5wMVVLw9NVTlC2x
g21WurPI4k1HUMP4B185JRK7BtuMUWFDzxgQoIotgDq6jIp1nqevftHgPUk2SnvXdMrOSrEdNsbd
9Ud0aUSnj0jh+zSFlS/ErknpTP2mKAoioEOTvYx4FruEMJrYcik5jiDVuS48vHkIt3aMf4yOfOh1
9b7Vuo1vBivsN5dBYq2xP6pMfx145so1a8jT7VqrumWS4OpWoAgsk1WJPcuIpaRgaQ1vuPfp/msO
wDeYnOrRawYa0HoE2kU4KSV0D227bpFCiw8hZo8Wr0HS/TU68sGQo2013jgKf9cooZ4icIfhMPRe
Q7cnZa3bRnlaanwIIJxOiylvvm/i4T2gc8/D8o5hXkiCNq8I1KQP2r0iEZWRQLD4LMM/y+AWmWJu
3/j2eyb1rdWlZZ96JYa73rtvYW4VrandxHGUY8polq/1UBwkuz4o8biBsc4pLHpJysxgDB60Otno
mJ7YPm404qC7vmjmRpAqLDidGbKBbs2YPK1Rk+SkaxPQjfzksZl3W988JmAOLn70ipAJYAXgUUFe
v+4MBoGGnmJFtWFeEXjw/XMOjUCSGoeSN/aeUumc9FsxEAOQ/v9dZnJ3Vpdhbp1zGZp2aiDuieL2
5uY0+xCFytCyhZwEUur3u4FHriZG7EQH2mIBnSPwQGgR8hZZbYXxIZHEwHAovLW25jbhr9edbIqd
b4UuJxZVn3RsdRLiwlX6i0o0IHO+UJbxLXGAwDmmO8zX603eGpCpG/kejxNL4Eo7ofzDO1rUWKzZ
6y/u1pUmLw5MvGkMlzujVuJpQiMeGuQ5R/kmH1w8o9/uidEjez++M9CMvr87NfIVvfXHCKMiUoEx
4rDUZFf4+qkDNUVrBw/dYmQrAL+sCu+Tpru7fquzL1Fnu4aWwrhIm9QVSmTbutnyAzwb0XL6JOZn
GuWh6j8Y0mOLUYRiudvr15xfsZYgJAoqDa643+86cO3QDccsOtgkJRIh7uQ7j5LNYFhcnnibWU7a
Jmxgl23q+qVn3+yXK0/WrBRFSeBLMYWDdlJrQNw99TV4cZ/eKFxv3uNktRadMyRSnIJz0pheGDK2
1G8MK9+xliBviYo8NbzbYN0M2xUz1C/3OFlT7hDWFv57l+/ScDxRiDVGfid1BK25WFooxZoGsXOM
+yITJp23UQ7x/n5b1WCVliycShAOfX+/spP7ndmDHyTqVivWyngQULRJGSg0q2SVLV2q8Jt92e8W
GRy+GJMqrCi2QyKFv1+3cUY3D0MOO8gO3ZNVYWtXLmWFTGtARnF5KaGHjPcWdAPDDLZg0SAAJ7Hm
a7HSUTiW+6Z+qMcHqpTgz1Za2LjdXV+CM4iTCu6FuQCkA/6avJ5eYdwxajwclUYWXaNLPBoQm1Aq
u4Qc3Chd1bmzThOe99gIabixTy7nutrYjI6Ly18Qf0QN6cRMR73wJS6Yu5bZLxzHP5u+fEhxoUjc
dD1U4guEs7K3AncTMNjp/HI9hpS0e6CL5wT7yNLLHqrB/BE7Hz2eZLoZrK8/o7nPlLIAZBBDX4fO
4vuLlL0azpJosCFsi9kUFbGVwvq6zNquX2r2c/l6LbFDfuklmiZT8XakYmOxZlgOhECAfiG0D2Lw
hsrNbbK7jtG0n5t3dhzdWA6zFeO/rk+b8f36ahZ0niGxaBWM8KFNePlDirdhQvtqGY/4cF8gHddO
H8TsDzi9V8lK1ElIL0iW0cot2PyNDXr28SOKYtYghHAXKsSXR5Kavlq4MjsIGjgYaEwG44uO3r5F
3pzjlqqMvP++0uT48dLeqv2Shx91Z3bJmmGlPp4H73OI0GxaGKI79p0Czbf/E2zUlc79cNk52+Y1
xpMwbSpqfQWH22Av5sQ3lobYo6f7mKbbCBQEA/Y3h42w07u8xB3w0LJDMHfucO0rE2WZAMZa/Zus
fzD0FQwqxywQr63gMdz4BTPQoKoJEjQW8gBO00bXjTzLrYKQArk8ghGHpAZxSqrEwvIR/1TCxwZu
1I1rit35t7s2VRNsHiwPJ4DvCzJy8RBtfHYMGLVA8RVu7Vg7HWAUxW91tDLxdS+SbhEO+5EJxfWL
z/YrqC//vvikNBhSKQ2sgoAOdkYvXvMT4vrVeI7cfMV5AYwJOGpQ2g6yuchNRIUkoTDI7mSehI8v
KWJC+1Rgg3njd83t2l9/1+RIywarTvKRXRuD9PFH2j8KTkqwL7JzSFxyAPh6sdqiRnO6Dy1v9qxm
qJQC8ys1884lkJ11CpLHMm6KZAlIwz+riXzRjeCu1YePgvSE6z/6osv9/U3iGiGyHSyE39/fpF1U
Zo6VPcWdmPfybXm1uQ2xCjZS65jjuZnW/eeY1GtTexyUn4OPg5lTxpgAkQKf6/eM/3sdwgKeDnYf
bS5IHzbXcBggwYhpe2xIa8HvhgBg7wlbsLCRMyD/xqgqMO5fl0zm6yi6UbPOKARQcSDooGNEy840
5ft9SXbTSnXOy4jwsNFOJrQCHIaBMl3AfTs1dg7btG2ewUECOOdsG0538pgJXH++80cHVSxbg6Vr
8pTM6sqW6eeSHR4c791Tj6xXgyTX+EmMNQxAHK/Z0L9G6rsD5nDj2nM1FiE6mgL72lb0aUKD1Wut
0ZV8pY5NcmoP40rDkFaGDY5R7LppXpirUU1kFFrXrzzXMXy98KSgkH0vbKvICQ+ttJeZjJvuqrDP
HM/MCqNGX8X5DbLf7GkkSgEDd0eOpEkxoJZDO1aDjhtr9gDxy3U/gQb4eFiD1+9s/n1+udKkFAgJ
A1Eri0CevmCYdPQIB4M6kGVPtaNRBuAdAMUeLp8ZGrdtV+YYJugBhfQcCTrYkTiNvpy6feQ5NpaJ
oaheUai1ND8NC6mxX6x0aweY3ltot27pw+af7r+uOnmdg5omVWBooWCdZcpRjh7AEn1VAEHXn+7c
Dsp0iBkj0gkUf5OHm6VNXUfIWg7hAbKZOu7xMg3SA9YFJvv59WvNMbJV6mtMpWDN2CzX78+ybsKo
aQ0cfOF51d0nPJMS72k2ZIhRkFLhTQpemKi7U8iX6Ahivd2IlgAiSkSBrBQwA2+Fic/R7b79qsmz
1pUuIQVBCQ9u+gLjWE0/VfWYZe8VWyn/Iapcofd80N0fUnuUdmMlL+z8pjPcXFGBuAtSEaJsSH+T
NyHJcuWU4xAKMYXAKCFV4l1kJu+ySVemAk2HL33Tbm+8k7mV9uWy0107MHUPbVkXHhLNPOB3EOpn
zA9IIFmW0nPPpCqN38XcO9CI5wKdpC1PSeATwypws4RJx/UfNNsukoiCiAYyNnT1yfFoSZ3InuMH
2d5z3L6YZHRwluXac0dQTBvglhWgB7RC/ErUU0KhFbsRM8cNg0kAZIpTITGyLHJxoj81v9rrJU2C
GeyNIl5d/6mzaAIoDXwm9nt0E5MTz/fsymsiTvJAsG+ID6af1rKV3WQLEDeHoRzlGMXoTd+pOfYR
6BDNKvExLJfpOWNWoSSnmRQeCkLnUPMzsMQNKtoLAJstUfH3WCc47bLP3pXgr4a4jqD6z8U/337C
5LPxk0YOcVWPDqV9Trp4waxHbMjcOMwgBh2C+3f9ec8u1S83PUHNPch2+iBx04A3DGnMuCDuB1dV
q15guHfj5c4dqF+f8KQHGrxUTkZRWgocdTTE7YnmE0aQQL6hMIztDWB69qhB0Yi+Eu9npnWT5TTi
tZ5oAZs+TO00hJsO56EG3jyG+afgeVAu3a6h58bmWEwTCkc9ir2KKp76lwOuqZJUL3FpP0TkRald
sAn1l1B5NBmiZ1p0ti2GaDXDBtCZwjkOIZNmYQ7ZJCvGPQhCGEIszfxodR+xm24M5q78czHr8gn1
kU9a/iGwJZaFB9fjwoPA8S5nOopSgmqQytsjcaGkbZbHfK2zjtXW3RidcxaHulLZ++5H0NyHb369
lQ7mjxTRLn73zsJsTjshOaP1giBGTlC0lDidVZCzooanpoIPv2AvR0Sn9qrU+P/Sl0qatnAiMlry
k+40b5UDxpnvArk5S+mTFEj3WAn/0JWKtJv87b9YvuC5RGoyW+EQ/P6gO7Mo1NGhLk3I+4NSzCCQ
Y1avaZD42f+/a0030biqBqOgHGTgBSTvYt+M+gGqljn8x1YYwHs6LiLY3zq6bE6dt1M/M6TYGNmK
krVPOEHqCZQmgjFWJTe+kIvQedo6fb3W5Izsy2gcBr+nVtGa7bDWfGdtudKCeQcMcYmXSt6Y9Efr
MIJP4m2e9M+GZ74oA6FTJ061pjTWSmitGgUVqFyuvFZb5137LNrWIM73Dl+2h/9ApOc/FL3bWOMP
LCh671QW/TKp5F+p4DNDrpbIx2bBhhY+lfw5AoEQ0Q1YrJLVQCpsKsdLT2FialjP5C4y7WRlJ08W
irLWU/CTEfTQN0ZbktY+ao9V/dC78brVvbXv/8jbbEG7thZsKulDsjG27YOdBU4ttlQJsmXq4Q1D
45hliF17ezuS2lPUGO1B6PL+kXPWWfKi9T8clO/X19XsQJkzGb2nwLLRX3xfxH4sG6lSUqUk8Mu0
odjlNskZ5CuyTTahtaVKNoSjZevvgoIoGNe6J3pypSgDElzM+Cxg3seCyqpOjnpBUg6z+o7Jq+hi
zXxYmPpp0JxF0B/zDtts+U3ufNJQ0zWybpwrNr4zrFpc/tgOx+ZPhB+lb24CjGz6TN6p3ktrBzuX
yUVffMYIBvLo5foDmD95vzyASd9ToSq0ZYclyFzProhsAzvPSP5Y6i5uyrQifGeC65G+MeEDp7zp
Pa/P9ZiIq4TxF0JfBNbfX4HpA3nUJceEXTEV6jAlwMMiNvxt/wtWZmMthe7Ki7M12iJHe85HGHak
UTFzEHRf/93W95nVLvTBJNFlqf8sK2s5+N2qS4eHSD/X/pHTuwWbVwLcr0gRB81kZskLUC+kPs5C
JuJoipZCC0isl8+7u/GUZ4thzOAME3kxJh2TvVJFwa+MOpsK8C/MFRovoSD6p3CtxljcvBCcblxU
1A+/7S5fLjrZNLHEDvKkoPKsrTP5MX6/jbtl9hn+8MKtI/0BDwSNlMI5LF7yhtiE69efRdmYNmrO
BT7BR+77i21cuR7zlut3HJsELDWnHDpUaFlbV91azjO0gY1Tk36svSj1wUM5BvSOUQ41CaNkEDbZ
e5Wt5sa7uFBNf38sTAX5aZSbU0VyEqZNEYkNHpoNZwnlnqAsWDDeAIUtBw5XsJH1YGuY+9jxXhrI
Ip6e39HgpewNNhPuLCKfvJKWlYu9SOhsEheN9vgCLNOTsYVLE0PNGBAugfrZhktDi3dNneCcvOzC
4gw8Rw1da/Jac7D4gIytw5hiCSCoCLKItUvxXxAUSFsSSh+UHoJ+5xPIt6W4CEjy0bR2kX7W9kqJ
SM0iEJHTYZGC/mROvkSGnIDdW/AeDfVTl4x15L11YX8vhWSfIPbsgwv1dNS8Gy98dsgAkP33k50c
Z4E7EibTNyw46Uhq2VLX9zaFUzA+RMQEshX2hbvLZTyfT6bVE8y61jgNyiF6rvmUhcjm+gqc39zI
/EZNIPovZ1LT1wx+3GIQ4VMwpv5pINDvJTo9TdAxnHoka1PYfHqglanzF6EwN36A+MSma43qF6wF
eJ2SdFIC6wHdKOmDF9zDIZG73SMMjNRPf+Naa0PegqPVJClRSV6/8BwM8vW6k/3G1f1kLLySPTV9
oVCAc25YJ91/UPKP4ZZbpOgcrt3jZJvJPLnUY6hk4jNP46cYvZTabh39RgMz+zIxWOKEwK4EIHTy
MhPPra1OInUTtIUTk6kRO6nI9hD0ROQqQFhoGFPsZDoZXjOZTM7z9ac629GIpoK/qHdJcv6+oxUZ
nvuykYUHz/1JVGnekdqN3flCUc/MrnQ52gdm8hyGf12/7lyj+OWy01UUW0YA9YVVBFPED9YIRqC2
g1Zkt5wb55QDIifpf29wyplAQd+iHGjZG8M9PQ0SEZJ0RmVfJdK9pJ6BlkYSK+K1A5A1WtBkUwUd
ebOMugfJcYgpI3u3rdaFdr7+BGZHeFC+MZiio+OvSftauJKSjV0aHgjSFEg8Y7gkGjDuie/ktt4I
HhKCBgwt+Zrd0lzQs/sysQiQh42d5ZTwAh6coFnK8dEyb0UOzMnARNIAHATIw5C1J+vC8j2T2IAc
yI0uc+iyUyi5hFUreyLaVkrj/UDzBCkuX/WR+Sgx6bXdXaZEK9yxjJQJAiWKswU+ZPYqRdnaDjvE
f/Ax62Xp2As/tH/Wur7Wmdu6Ogri3t/JJLdW5bZwbrmwzo49vtzLdLHxBWauZvCZ8YGNhr7U4Vba
7gvZir/QB0RU/FtyTnE9L54zpYNieAv6n927cIQGLVMxCDQmqCruUENRFf4Fv1TcI2IZGNcSlGmI
g//G+HWuNMOZDuchTPsczEK+f9MMlppa7/i4UIKzoYAS8jX3xETmL7yegRGord/o++b3kS/XnKxm
v8iyljhfDsri1Eo9Rz2ZGMbWMocV7ViFVKco6XNvHIezkzpsX2wM3oXIbmr41BtJ7fsKt1pln4hL
qzZ7hHiGCi2pXkw9QQGRLeSNZNqLcdy05jqWXkNQD5qXkn5PGDmTx2nlW5vY9c760AZ75eBTYJYy
+cXMTPcgzqlMCt/wMbjreHwkOk2EFt0k7M8ukS83Mnl+tdP1FbJ+biRZV8aw4i5colQpuzo1hUby
cn33md8WIbdAIxMw7tQJImehDi0M4QME7V1pRQvgOqQNzMrpSYSotYqffJrhphDKqrH4a0S+CefH
Pnr9hR9/4/eIo+63I/dfv+eCgX3BuIac+KZ+5PekpQqqTqPW+JvESX4El7bT3wi5dVDZyHkyshJO
wgRFR/VMKtP1XzL7IvBrBiuxmZROHZM6UwkMq+GHCNml9mmwWiDDAlefpKj74+Z0Z7bCNCxeAUM6
lGRTGosh9z4zKq6n0Z3mubEraq7YvUvk+GorAzO7lL/dhePaiHYxhov8UbuIoneIz7c719nqTrAL
CU7D4mUqavNUqIOlKnaqYW1pn5Z/FhY0sNcXVvQaCjNi5U0hm5XaPq+lhXB4iNWftu3hTKHvqzb5
aQ6PQuDiATHAshdiRIdBfxm+u/ovstQXg/XkB+YqtfH0MNEnhiifavMu8EENwo/QuSCWwmuobott
yEvXY4KZiW2W9Bul7IUk+tuaE16exG6JeJ3JN5d0thPKfUAREvre4qcbhOvW+WgUFOBVdz90T4T6
LKOUs020uDjxqAXilV8FSlyD8c+o1ndO+5cCn9Z8C0p9m1USk3xnxX6P2iBbDD2JnEG06rUnA6+V
aC00JTntE0urHcK7vgZlYrAmZY8+p71CBK2TycdGkp/G7K9gpAsyT5VCDE6kLlr9HV8FxK3GqiXh
1TTTXennmxg5l5b/VYe4pYH9NmdFvosy4nZVa6+RXNex25c99I+qvPH4LqfWtcc3AZokKxxIpWat
NPKe8BRs1DOG2D9YQKRPYdAd/JI0GFeMWqLyyYKXgq+TDDsJTm7cqIua0F/rlS9xqY2E5jgFb/o+
kLW1bUBaK9dRCSSSKIuKP5TZ/CDheWAtXe/BGl4r0dPWh8rz7+WwWURmtwmYR9KF6fWwzBcKhAy0
x0XTrwxPRYn5QFjjsiZgrcfzraPVNW7DPqIk+u15QLuDUI5CFc/U78duZnWG1YsvmecRuhulYw4t
ikz9CG3VG8yNAGOub1bzx+6Xa04qC1NLpV5jwCXqaBpTiTEcJlBB8s6+DQojShmB212/6iy+BQH5
7zud9C18B27vejETd1GR8lilPFuFQ3fn9E9J9WbrJ1uPf7jwKQahonLIhcO+KqGqrupqHVsdIdRQ
kRhUEAmJ/WJw73jHguGhZiKDPOXtD7lYZ9wI4lT+EJXy3Co/OARHSV/jv+ObxiJBOC/AggGnAUhg
C1X+y9bcG3c626YQawHNWzXh800qKblRewBDdgi67Yq8haRYDMF9DOcOmuH1hzo7qqSf/vtak93I
9dquxNMLYkp5gla3TLbgHpRQbBBFu5ekBXFoS41Y5uvXnbtFE4cCxGcCsJwevG6Nx2/Qm4FoQ+CI
Df3eq9el+dzcmkJgIDHzgYh4OA46FCS4Yn7/QGp1JBESJ8iDEcoL1D6nGrHX8Nr1qP/8T7kXUmgL
Mwa1XFe+g8nFZ8W4kvlITsY5yPqaQ1iA80Lx7DHoFsPcxKt2IvqWuCaIYnspAuD2xzvPl14axGIR
tp5oEfGMiXd6YVPl41FUGuCTTXxX2tH9oEIViLeDZAB+pcouRlUNtfIfBbBVhzWFahmLaqiWFSHx
RkWPk2+7ziZWmTBJVLdNIq8sBjYtCm7hOS2qFAdfGY+QYbnDmUHZcKQ+ZhJuVwnZC1DKc+2vGI5+
mCH4OHs22WBDgdPVKVZffTTXQuk2uvqdNd6baHn4G6tZquFD3WOc62MuhF8p3CjZfO5x+Few5xDk
vZEE0KE4D02+xraQfCPwZuso6DiZtDFaHH46fPPrfq0Ej4559vS9GAbX3XKATBJ8mlb6UaBDBXAQ
8z/Rf/o4YNmEo0puizuOu7MM4H+yihaS926NfziPtbeunaOHm0aRLnrE/4J+AGWOb9FFiC54GcG6
R0CWILltmmFZ9/YaD5+LudCFVE48XRx9eCDyERzVUhaiL1RT2Fx8pHj657gV1TH/X8oJg8DOEAgy
eO5ehUo1cTEcYcQrYpXqy9wSQ0sE7otmxBsHANKzXnoP06NsDYyB7FnMhfj3ocwu6uHkBC+a8qJ6
B8e/GwuMNdim/OY9lv+hx80SWnamf5IIrTpo7+Nzzg+VhD8O/2dDPZoRmXbVkUNgjUooZZ7vMLYU
OyGmdPC5rFQD/7Q2ojjSqwd0lsKCaaQwQB1WZIxehLmYeibpGkXqSUfaABw6QhxhD9PkN7GGAPHY
vgNuRJShsAcSPKRw0/Q1Uu9/eLAjxbSJ7XHMiyXhNLjsPI6Yxrbmo0Zau2ZK69Rs/jBLLip1B8E5
NPWzQnsjK80m10LyJGGJst604GgSIE65ZmEMEA3Ofex+Vt1nJRKkiZQ3uD+d6VGr/kK/vVDLvXhg
XZosEvzxLAki0MHWiuXl4SDIhNzbMBZ3OY4r7TGH5g7fDR+spQZn6UI2zSJsM6GHmS+Z/Zdf9tzK
x6h/xHgBMb0ohnPNZxrt2ddNpfjI43aTNA8ZOHth3qBWze59XzakCaY4DpI+4DXB3te80/X9s/mh
K7wJKM4ODjDBU/n4sAuBfvl96+OFRXqTcCVhWJJmrPRjLFyYjXKhua+qtvVAwLQtI0fKFspJ5jug
5PxDFvCo7gkoEv4t13f+2eIBFR+O42zIMOgmp1ua+yHqZjU4GOYdOfMZ00oLL4Q3N8/wP2Jou3Nu
NeyzkOfXa05OuUTK/DQtuGahbAEXm0RfwhFelCr4f3nUhkMmqkh/V2MJaHh3BrzIW8y9/+O+dcAR
zCMQvogW8EuvaalAnl2giSOPTt9ZejhTD+pL4Blbn/MC+eElEihQbhy1c60lAxoDBxM0NuTJfL+u
qrt9RT4yYzvMBN0jR4li7PnSCfWQ2hvlxPyKg8qHfT4wvaxOADykJqivjTYQynJsSpYjU1o9Yfct
92L2Y6Xmtq0/PeNnnWKcSa3K8mOO7nbd8k4Mc5IKU5N+WXY3kKLL8HNaJjO4wANCM5kdTk0gGs93
nHBEOeeyrQq2DKMVteDiHBVeUe5ERh4EKcn/hJVL8cwp6TP1H4iL9plzJml1pnwQ6FmZMTGS7ghI
R1B5XzvqWq+rBdHDqxS3M3/w765/MHPvD54pGVJoCwiGmXzEZeh4zNxR3eINu+jKbmNI9ko48XJA
2Um8Ah65fsFLffnbs4KjTHoU1MrfEvtIpcp9bJWiQ2/+WQ3soe4R8jwFEnS6c97CXU5XXfiRWI92
jIt2utNiZ+E1NEd5C79fQMW/KvmPmjC2IX0vIiZ3WMoEFC8DYmFhTmGqzqJXMFOV6CDh6TTJ8NDJ
3bJNLMgSiCWos4hpxHpsIXLrxDEqnAAhRpQZhocEEGwNP19B12akTjgaZCKA6jTvN55R7bwBqJMh
mHAzuP5o4O7xtfz+bPD10kjmIZ9tsnvJOMzrdovDhfBvSH1nRRhGgklwrxl3VJXC5UHxXlx+sFbR
u4/BMgnBJKV7H5OVkmIslvZJ9CGKSROPjIDYJFP/qaa4J2IZR/F2j6P+LsQShtNW0JZGOCxm+oSW
dlGF0dr1rYVtvyQDMquo2FjRMwtX1DXoToBuINQzmWewAdFelj4pVMRR7UjnrtxIUQs9+bFS1INu
YkLh4WCbbYR9j6gbJYUEUr4NxkMrnWospHWmMkoxl7IoCLJBjEsBI6l+7fzogsnlB98m21oNEVQM
Sx0zXjyxVJ59igE2hGypG8999C7+MP4Obxyh3JODP3Uqzyza6rRRQmgv2lS+NAoPcGmoBbxUYSws
ijkGJ0CRpfLeeskK1z5eex8nwpgw4me4ZcobYFUE71p+kP1+40fJqosR6UH0EPYyAvnwqeE6314a
5BIA22E4YYIaxPwvMdNdVSoOFW0PYlqYUPyhsYZ1yJ5PjgzoNzYB4bkocC+X6DZh1IK5lYUsr1Xe
YDHJaAJDZiKiM6QStJkPxyecAQTsYcI0ZWfj6xRWBqH7WfbhStgOYra8aPud1a312FiGyZ1GYQay
KzxVMZuoSFQWzjroslvy6e2nPJUuc2nxvQda8YThWsg9RVTzRQT0U2ULYeYSIDa6vtjn6hSyW3U6
bhBJvBS/HxxZ0jr6CJIkQs/c6qXrxalRK29Mhq5faA6NRNaPEy0MR1hwF3rXl6MxZiwXNo0kuDM0
MRltiEdu9BpPTHRblPRi4bB+4LH+U3HsYkRovUHjEuOp679lBk7RIBnDQSf4GhOMyW4LVtr0jtht
IePBWCvBciB6i5Xp73P0qf/G4EQcwJMthUsCf2LGImLsJg1qmVqkzgjCrKkIMDxKyIjgY/awzliz
/OseIMP7kLwb58rM6wVuJ6CXMk7jdJm83igYYS8XXNYJoZg1j637s7OOWSv8mm6NouauJWZ6hok1
ImjD5BajRrMLo+REMWgm+ThUFzWgh2BNOYqv7z9/hV8vNil4YrWJdAuH2otkF4/pHGvXV2AeRPJh
DUnuVj7oHIYiPFT+vrvJmrErx+1SA7q3sMQDPkGqjpu2MD/JsLBl0+LrZ6HeVAvPjVOYP2HhI14i
Vi6TO+30BLmwxnfDyhHJfIbx1kN8NzV3j2n/JoP4glA6DRWIEena7j4s9zMbnpy0OuTESgf6+ab5
5NzY89tvmjyMRjdgocX8JjFO8TX5mULLghNUJvaDQ/kUtvbKJr8AOhk+s+KIFt04LdjtDez/eD66
Bm3FRjEwZTowBlDi1uO3CD9oDjOHuHQD4z4YeEhUDSMlmSct7pJAXo0P4GvYZNXNwh7P4kASPrfW
oP4X/HGej0WEAxpRIfX+vquamWw2eWPzfGQMhsrlLpI+XGGmTxYH4/9bdnVzrQ81HMIapHdU5dMe
EEW74voyOiUQLUCBjCMe4StzN9z9hQUocuEqltc+FUFK6TZmt23B5t+DoRi6LiSA/Mf3e1ajotDK
wbownGt5ZdwPnrmziLYH86jsBCHcyUA5bTpnqmiP0kgNpcPgUVSySNvHhhr9+hYxU1Oj09UdXGzg
NEFU/v6DeteqKqPnB0EVo87BYwc9DX7r0EKRFF2/lthHp9v712tNwPIuy7NCQjcjhsVMgLllERDy
31hjfrulyTP2aq3yEsUMsc0WGTPckpBV4peRSSshZr1+U3Piu2+Xm9TBZR9FmmsL8R0TXJg70KI4
J0XLxEFN/SbIeawuh1mWbNyqTOakWd+uPjm7PMWKQseF6gobBboBPQkbbsGMyw7Hn52nrxxhvkcO
LMZwfqCLRkF80jomSdefw+zBhocU4zzwZWsqk6t7w3HLEGqm4ZzxQ8KRoM4+BU02vNFZz64iWni2
eaHH0CZbvaG6VS79D2dn2tyosmXtX0QEIBDS12QQGi1Z8viFsKtsQIhBSIDg179P+kZ3u7DaeqPj
RNStc0+VE5Ic9l577bUODARRNw8yxM/Pc+BbRO5/f6FrZhdUJuEGDQkOaATurSMamhDlGEOpMLky
BsZpGhdo7vFS6UpmKOdgbLf10Uc/EU3/AXmLltfuuJhUxdiTDgFYfh/CRXc622lWzutTLNvBOqQ7
5OeRcbz8EJUhnalOtiQUpRyCFxrJmlExJf6lsuTvucCi+E89vtVEdv2q/vZ2vWWL2vw5OUlmJd2p
rNw2t1Hsp9aBzJfsCGfRAJEapF6/z+rVZfJt2N56xeBGGRYFw0K5k+UEFJSh2IGtQar8vxxtY9pS
kTWTYEfv+2UV5UBUMb5oR+yLA5w+RmS0UxzaN8Pl6+fAt+F6E6qVVnfZZzC2igjru3Lk4cIAFL7B
EpO83khJmTq+Mep7p9FfM73/fV5/umJiPcCe+O+37U0sFhaBddCgsyF1TT/spV2QclWf1nEeeEhA
GSe7/NCQUNSbG9P85R7WP9apYEHKlnIYNGf9e4VkeR6dzRCGn0XLiXIaU7qgtfC8i9JwIo+khq43
1D8uM4m4VhDEx5HbnM7CiqmsFyUg7F7gbumpKPU35/n4onqkHOTL6tFAEvAzzilGom5C8mURHmR4
2qEc2JIwnznXLQU9VfA1zJBd6NdpdaDLb0ytwbAvhHkUqk9JPtlXqch1zEPqpXStPoSv0ekiImsm
EeAgPYtBGzrHqoGIHcrPdUq5j8PPDAc0g0yViImCBldI1yENiNTtPnPry3sQvo3LD7rIZYQ7GnwM
Tg8SoJFPmdDvIDnUZNlW9zIM7qD7oB47g2/N7ZBA+R5YBeRuWX7CAiGanYAjrTYHOepQ1RsupSau
dnkoo3wiVQB/Xy3XduH3T9a7iTMjqYM9mkMLZHbZiPRa0ZAkifM3W/Z0+aN+rA40fFDYxb4bn4x/
V8c4LAejqmNdFhpnprIcjOELRDGWQWvdWAUvEgSTe7KcjFPUU07SRdwqX5s5rE3QMTrkMP+BlKHO
jgaNaevfJ+LqrqU1y4DJbY3RAu5tmyqzKH8G+y86tVSb4AgG9TcgkYPH1vUDjTfh0W2qxzIe3Ygc
rn6Eb0PL//4t199XZYjlBdwBnL5AFbP6kcgXSAF1199f8lqMR1oEqUial9GX9O9AjdrV2rnDtJdz
HjBBQxtWqjaRBcSPt9H9ax/8+2jyab69VnTJh4lxZrSkesOoRUC4lN1f48HdJZhLCREpcF0UVHc3
A/YwU/v7214NiZC14H2lWDnqs/8+QFFl4+zYsuKOxSO1fPOAgOzRPg69RqUpSpRPg3QSn6b5NNWO
X7uPtXczerh6Hn9/it405PtSTauzJHYfJcLOuqL9GVgwOL0ipAaAc2pQA3wgJ7tdWbr6wb/NQK/2
0I5pui41xoY2MewODqdel46lsq7E6G4yC27M+A8pqPKQnIaYEcG8qZG7STcmZQDOFHmgn6pXK59J
zhwJjVUcfYlgwTJXjL0bgp5LiteN7y/v9f6Jg7AJCwA9NeCIPsSipoWFhvZ+UZ5mODhVeYmM9dfC
J0aTALFEAw4q9xCb4LBRsXSTvhA3nkLeej+ewsS3GBSPvqC+XJqJMK6VdkEsVTGk7Ur8MYYboX1p
VMgitElvtn6S597tLXh1BoYSuyMUH2I29u8O6JJLEe/L/4wN4By2hd0qEV3wgdTohb3J3pcCrhJs
kPJD6JUeb1mF69fAPFwSkH+Cykj41fsMqkrFqD5g0w3rGzu9COlzbLywjBij17bC635U0MwI677V
P3IoFgVkf0AimXqj30P1VeK6XajbyITeuP5GVz8OBnq4/Ol0I349+7czatBBda0QP1/AwZxLOXH0
f1SQbslNvpTGYgj3zTTitZnh3jUjiUNh0ty/SSlzk6ScGjkLK6DZR16eYPNyhgM07ato/+UmQiEG
c5+JMb7M1ZhK+wgX5TUXyqH8oKCH2D8fALozoZE0U8pofSC2kOcy8K8nlyh4Ow2FSvlktUBawN1a
NsEUZhu8BxbUkq519g09FO3ZTZvhhmG9U4dqMjwdizYo+XtUp3IIHKQcev2Z1tCsT4l9DHDrpnol
dyby4HwEWdug+ZyA6yirUefQP9BvdiAtl4K7t7zbr115I9oZQF8wBWJ1/rsw00uqohlC46ROw0cl
+65JOiQUST3rxv67NVTvYo/GkZkEJUNJQjccjcqGnhGFa6JIpHM5i4P0LStceRbgSizZFodImkNL
xbzfH+UakD4ysUAiYmE/9F/6rLfKJbrEsTyNw3I9Co6OSbE/yldIVcG9uKm+Jl+tf/R8H7D36oN8
ZCkdslGLcKwK2clNjVT2rZgoov3+alcn+dur9a7ac3JGAD9jpAjydBCkiAc8DyGJUxFKb431Jen6
87VwlMLHB/LAV0b7bdOO83GulRnUBcQVD6Cl5XlTpJsL30tFF96Sio8w2dJ9bpsUT6j0RcZlYamB
zPpMrUVsb8m9aBcYegRmRA8GnSgIQQ1wnEr2hldeaLmOZwnFpQRmJA1nNE9AE0uJ1B+l5bo07Ugk
x+z/Yt+Dju3/vFnvvK7HZXE5NR1vpk7UKnHPke5DIB2g6xk6ern9/aPp104/JHuptJCuITja+2pj
UzFP1RhqAnG1ZP18Nb9dICpfjKmk/8ucSDYT4xmALRT+NtrmQp6uk9bJKBjofEyGc1la+/irHifh
rRuPKA+CH9/62yP2oidKylEZ620si0/SEI87RBK391SE0Gyp9cI9Gpgi5M1msIeAPT4v2nZkE1fg
OiM9gKUGgJ53juxYoPDIWUesJdHGEeRA2kp+f9yrwd73Ge0HXFY+2B/GlxjI8cI6I/oplxS/S3OS
fGRcX7k1xZpFUvvyzESZ8PPG+PIu/WW6+iRSizP91OSMLwvOOruBghniUOSsGPEU5YPK1YIu7O+j
Xj3XEJeEmSu1sfoSzIo57KDvN6QVpXsIO4HG2VE5000wk9Rhcl2ukN9HvBpoIuxMCUMlj/nBB97j
ydcMxiUbBUQhzCz3nPt1bU2/Wt/tYWXN9hx1l2V92WX0wg0OdmlmKB3eZRgA3XiWa0HW92fpnbLH
KOiQfeP1ie5lCBHpwAdZbuzaqPYlCbQYcL1X78W+WKCytGlq6zXqdCpQnFS/P8u1eJ+WeFlHwaBp
2C9ghvtWxTE3iBb4yECjUNVGGAr2wyTczQyL999Hu/LdyeUZCt0BOtz66gqGEuyzzuIchu9LRvkf
k2pyGkI2muxvFhW/Wqp7i1tiB5qUEQXhGvWChkYPVBxYOR0Phh1gpCPLY2zo+ljO9gk+Qk1tn/bq
MlMpoJ0mCRkOqD8yl2qQfMrSG4C0tGMaocAEKl2c34pR46CNPio+DZoiAAP5gingh1SFyDBRK3CO
gu0AyRXfydNkmB3d7ohq1GhyTvBf2FjtPDT3bqEWMrOqU6R2WqfRJq0+nKYVprrVc7GjyCQVVg2N
/o+xX9TlXav5ZbqDwm5qnYsl5WOg/7XS6WiU4TuJTkV9z+FlYIZJPAJyl0CbaLoWQuZHDbUqlx3u
qLk2IZ0ZVKly6bEcrgoclFIoMuSzzfO+ecve8ov2FBaqm1azwPiQZoh7or4aDT4J6A4mvy+Ga2G+
AVXBJJyjT1/t4/51YBysWOUySbRp1lYzWh2lqqjeZcsO1c6xtVUTPhBeNp3JHIZvJwwAsVzGcKiz
W9oPZAQsZz9p3w397Th++f0BryE8siCN3KYF52/4ozScXU7KJSiIUfb3MtQtLkPkFT7hmYPFDeKL
Q0+KNPINPtPbknXXfICQ/KHESSCk0j/fu9opRIV7NeNkPmMxVaSKe24Nd9QtpXcyoejQakRntotm
kLtJdpJ9jftxPtH2OA+qiE0d7vIKbyj49aeJjg7SgeUFRHRIddmHMSSJlWE7/ZaEO9WgcsKqs4PD
Hr/fTXTY23HxeWxQmc2CpSw2WGARRNpm+gbhdgREncPY1iAXjxi6HZXT5zSi+5loOQ4gP7dzTYF2
dpCCUIDnqvUgtaZgvsn1jvbGlwdqtokD1N2idXChXbK2LRg7Z0mdoFjSZhC5tMM0Dd/qdIh66wTy
KYLHiaMqszBObbj29Frqa1Ap0itygepA+EH9Pp9iBDY5xMZE4cdKo5hoNazTqc5PDE6SMrpJQ3NR
6+aMPS+JVcV57NTp3u4uH8PcqFDmum+T2hsQBBzzscsjNOcRk5o5pHMD1OjQChu2nM6jP1/E62BK
xNXibIJdl/ydMng4MbVtflkFxRgnl8IbmkeMDSNPejeYUDkVTA6OJZd9/iTrx5Io2T1oYbg4DPPJ
cPQ6TvZCgb5dGRDCoMPRpOVEg/F9HD50Kqrl5tANo+LGhrzWFmZITjFa+aqOpECvPqbl+qnCrZZr
uRhuR3kyOwdLPXURiEHNhg5gPDbA1iXBbVw91Q22vJPjEeJ+5DfZW6xfHNn3KpmElgMHzaQazoQF
xgX1m46mrxaOYw2xbT8dE4PL9Gl8opCbsscpiI0hAMZFbR9asPqX+jigO0IijV9ZPV6BSYez21qz
1tIiAYE890tduCl9FqRUJzEwAvt9/1+5Gw3YRIAg1Nw5qHowRJxoJ6Nrz/BwKYokbzLxq23k4lBp
HOY3YgIZOP+4qTB2k2xuedr0pj7UR7W6t05fUWuUbY77dxRQQXhuB8hfSjf9oTRImSPU8ckc+lqY
BkHmf041Wfv4YtuwKMMZJQ9u4gG1BNnFcAB7JWyGaFQ5ZrWKlZPDDZh2J/yI6i/jRpMCnxSLwpH1
jKUjEiYxYnXsNyqBhaE6YfEShRFdyKldYgMkSxegESN9reIU76SncB6B0CThwLEGfFAWC7DGfrhS
ioVkL4T1cEIHvATW5U1MdSHIXlvuAQKFk5p9CXjB4CNCH6LTXFjdVNaIgvKzPb2fcLAehG94l3CZ
7c9/iZoDNd5iz5LQnVaw7aX3QUzjRGxtfl8z14qjSCr99+z2F02uKvqo6ZJ4EWgbLS98jMsUvD0K
Fq2mb7ajQyPOg9STzZ03Rr6S+Pwzcm8JJVWUBamakbtX2IOVOOaWNIcMqSedhAxt2JjAWQulfECZ
wjym07KlyMTZ/v/hcnQlq/jnWXp3V9R2SosZ0BdwgburU2SWd2qWyHcNQ8szi0/Z8MPt+fsUXNtE
3+d+wCb7luaHTTsaq6ipL4wmltJDCAVcYk59c/p/6sCAEIRDn7QoJqfohZZFmOiEl3xnblC6pbiG
JA8XES2KUAzIbUyg+fvrXWsM+GfMXt5Qhm15TAYHMDAdWwjVy4g6JMUZ3oaMRSuUw1hj3CRWg8M6
1yPorGQHjGSEGq9kp5BkUMeolfGvvz+cHPvHqQKHDk84OvBhuv4792l6ipRhxAEGVFUoqQP4qWTY
qd8iCv4vk/A/A/US5rNZZa1VcyoDCDfNgOLgY6a8Sjo9rcFT63JE0LeIfKuM/ebCqi9boR8vb12B
vRwVdEkrRs22Cwdwe2Y3eyS+RAb+93n4IQqgngaXzBqRZ54lBHt63qv7+6o4LRs41xSZs/38mEzT
+rBqTyMvgISC97zghuUbUjwmAzYzdRFGgwX88zY930lIl5KxbJMwasgHxIKD6gHte6GxtOvPS5NO
j6riNc0RqvZpNqpLvxwOlzQjgbb8H77xQBq4gKEhMNM7YbQyKCw4kaA/Okbqa8Cx82CjIdj9+zDX
7l2Sw/8epnd4FOM8044d25j6hwSUCO6YF8rhlHipqP4+2FeG++OD0UY1JOAhTezzG4/Wnp1SykOD
q0bR/54PxiMbOhpfZpGpi8spXQ+g0HXmGJ3kAGWzzrX2tVdR3q1H1h0er5JHoJet3x24/8pZMGht
hdDuYIqiQdkPm818VV/+tIS9w0JUyscl0Ww9LuzUrAjJByI9w9s7wSA4HJxmYHinGBif4sqxGuM3
oDuFmnllErjHMQAlF2UM2kbxL49rodPNfNZCtzh5ByOYNcPMa0aduJmsXeu84qsTDQ1pkqdG1vso
TaJQCVbBa49qKxcyjRE65E4u++Y8ofocHehBKm/gBV+c5h8fx+CY1SEZmjTS/HuqNMewMUZn7pGa
QZgV2SwiZeOsrrFR23IKqhXwT7XqQdZRoGaGOGPQRSCBvPPe2JKnpYjpXi6tWw18+HT6KaITZPnF
j9T1uW6WUwl2oNom6sz06uKWwt/VxYx4pspRAJWhLxKChnYZHBXmjYWCgylaWUmsyn4NJZzdPIS/
bGp+ztf/jNbboU3LmXuRo0kpkjRAZvzLqNZKI6l3Tg/zsfHNMpoe2neYE0ScwBATS6FDc5w9SlEW
eDFCFn8OZWqrhTKTXRGSXQ7H+Tb2KJ/mt6ftraluYIblWVYbygpgVigHDyPu+gnxUyJRno81dfvi
vhommXR0mpK3gabTv0sKTxNtnEEjWXwhB83buJpHQSoOaIHQrKvTGsRqVvPXNjWdsMQUfZLS0Uy1
9/dz5+q6gE1sWLLSim7/v4+h0KFxbAqAt7x6D0wUEiXhczgfXKY366nX9+63sXpXZkmb+eXc8cqg
9ko9O4Lq7h8JVUB4KVvIbXuTOHI1FPufIb8e6VsoVqRdeAwshsyMT4TvQdtpzlWiDav+93m81vdi
IMHzXxPZr+3k44xSxWEfS3VBmcXj+olmrKafhRp+yM4j6VhLGYsyKSo1NGnL7U/UC2rz+5PceuXe
wsIO1iD+4ZXpZiP4VJlWri2SRRmC/T7UtaqBgZ3BaIzrKvScfpZRd8DHx9yIFgqsNkQftLWORP1d
uqGrOwzE0HRPSKnQG2bd/z7ytWWLoxrmjSa3ALXYf5ctbe15pR7O0SI5dsRVrZPDZ8UjG32bDOeb
3we7xruHX24MDCk7MeR6/ne0NjiHEcAKkQBn5n/YppfAgXAmG8OG6T3sRPC4OtzowEZN9XhT2+va
N/32AGYPAshOh5aWeJB62JhRYrjZ6R3+EYmTk5qTGy97LWeSxjqyyj2UUvX/vixb5mzuD0TQsJNp
YaJ/ltdbjTqPdOLmmWBe+5DfR+udP3BeO5UgL14M8FJvsaQcZ8/GQaetF20oIqF2gIuxMU2aXV7H
ziBLl/uD8aCYY2qbL0qpzBD4mShAQTpZvOz8vlzOTqx5kr0Oc4ee1frwOcBEYoiiAKUlYOkAeLCD
jUnTtAaLQI/MyfnY2dI5W/pBl2xbrMRjxAI2HSo8lqIhOjOeGl3ibJQ9xtF0R8alhXxW7lRZDRA+
WFoVmzn1VfDp5BN0xT/HtzKOq8fn96nqrcJwX1yCJoYPIJuxUb7XjpPTaOBwQXErAFLlyu6mvsGN
z9Pf4E3ZNcolZ8wuuqdSEjYuPQ8SJqQ+cavh/Etk+Ns9TFc7BubgTjokYBQO+pt6lEWBZpwbY1c4
S295FLv75GPk7Jbe43xjOY14PPrOculN9dpV7MkiE4unbrJ4WbkPs20r/E9NEQf75P+9YYLR7zf/
8VyyjvbtEoktpR03x8rYzR1LnBe0svje2BvMQ3E/ttfrl8PKdZFdWW+3jfDnxY3S2BfP6rdp6QWf
hVlWWTqoGX65XEb2nTeNtve1WP9xbfvBTu4Ok8/54++HwM0xZZr97ZX57pqWxXwKxoxXnmHf7Z17
kTDri3DtlsLmVTd/Bzfuk75m6I+Z7p09yThqDeXIsKU3X6r2853m3Jnzg3NcRttoOxWTP+uF+7IX
l8lDldifsbc52Dc/t7w7fpvv3pEU7/XTITf53I/Pz8X0NbLHHm8/OYtFIVa6sxr5W9++tcbkhP4Y
VHLtTNmrb/ZZvMmxGF2yPJNrLBWvY2HYu/fpdDJZu5lwC+HOHmabz/mNUb9odL1RJXIkHbkxQVb7
hUmcRBWcCFNjd/aceSpae+lpYnqf2Ov27/19J7yB9z6e373WPFT95xHKz25J55fwlsk8n+28+7MP
E9d2FzmPen+fbKaWGz2p0ydts+jsReCvxX36MF2XJEcbHcUS4brHtW3jUr/dbz4VZ8OuHmfe47GY
HOemaZtTTOPe/v6+mr+ccn68pkFbLu85oge6/0XVblwpYWjsEP0Sc9V+Pa10++Lcve6gTvHPx3Bx
FmkuBq9itVidbR91cydwOXTyeXOLud6vN8pFDuA95naFukKnZ28/N7qeZ6cc1X7HuzNsbxe7KBwt
L8KYTkQ1fdhu6CYYrm586n5K9mPU3o7WLoP9sIwYVfHnloC/67xOcdZwTf5ZPyVTd+VvNxvEgdzR
jfDp2rku1S7wQ9F0FDH7bUjJSA+NqtQHu+dcZNOcb+A5d1M4h65hrD6GL8kEvYmLSO3LWYiRMwn8
P+uJy1eYjdo/dHlO93bhlN5f3+fgKexPlAts6lH+76vk2pmHNIeGUgZhPMLFvWN+mBXwcZNmsHs0
xfKI6S1BhelhLOPdTdn9J2dhjVfR6oLmiDfzPy3nRio2kAP0lyn+c7L0AgA06ktnHsxhUu/rcLBj
kfJ5Xu+mXv4wfb9MPe/esmNFhIvL5ol7b/Xmb6snlqh9UYTpUDK8tWN62alcLZKxgPGEBehh9vkY
gXmBEHws9Z2+lHsGZUqRC/wY7NfD7jlc3Xkdt19qTzJ/gco+ArkvdLm3TrU4LVar2fDm+fjVVtqb
GylFA10FtSXoyL2sxojgyqR1oe/iz4LeGAwwnGi3340F6hD23dHecSNOsBNzu9nxWUcSRih24KiG
Y61gNwzEOj07a2FHYpshzyw6xZc6zc7BNv8SFN7YbNcOHJ5WwkUsJyr2vXg91vVaU8ujTiTz7CwV
cXdHYbCxR7l3H+w+qpen43PSzNeN13ov1WI1848+ld1ItLWzVwSSX7fgn4EMDnvzR6+uBgcF/Idz
pzd/lwseLlGgq7s0slPxHA7F66u2Q7PHey2my/eTLe6ngffnKY6Jwh1Ow8pevFS64DSMRGFvQ28z
/vu39PRb/Z9f3lP/PBn9lvBKNdJj7Kn4PU/+LdTowi5SMe3Rdu2ksc/e83L5vtvd35/nk9gWC9Vb
ufZe+PZm4/y+3/sZu2lJ3VZKnKSPdGECVf87sDlCGDjcdxoxjvPKIsonMsCx5fW+uRFP9V0Rf4zV
u4HC4SFq8e/WdtXsefl6F6MI8WHZ2kQsZqHt+5ubQWMP0/oxYC9ZGB/zKus6BlT8R0tYwkNKwJY3
+2QxcZP17MH2b8znz+NLzicpIwipBk2lDyUVXXWsRiFDSpkl+5n4zbCXd8fNyb4PGrFLZtPcFhzu
rvsCwWkvVuPZHtd336/8zY0NSG7eX++k6ahWjbn04a3w238/rh5U8bjJO3U351mwPhgcp3A9QWDK
aQVjCkXm5fhPcXZbN/gckNM5Q2oiAqVkpEou/tHW+EIVcknoPtj0Okyn6dCGEiIChzpy57T7OS10
XjnaAATsCQ8hRXXoNtr8MvKgaW/3W72ZxiSdw3VuRwr/gWAjoUeVKxelXcfS3Auy+HZ5FtBY8O77
GBuTIVyaHAqMM1xTNDwPpkZmD/dkO4MKoYOpZlEQt1N7j3JvYI/dqHOCaaz43RnPHy+D7KHgJyVZ
JKzk9ux8qLXPT4Y7RaoYfODDmTAXvrm3VWJo9H4ui3reHZb1wOfntspfnd7AF0NSRdzhdIibcO3l
9v20zP1CRRJ3Ntjzp+6HtZ9QwuvuYzzfTvP71DZqX1mRqk2H4UzLpoeUx35R95NL4WLmWNMfRA8a
90XkfODbtdulD7QUBc5oHTnByzQW92HD4qg+cvt8YppHU3CAQD6qsgoTl78ausG60OxgL+5jMR0X
7o7ZbGE210+XIxi2uPiQsgJnqPgf/F3NPeb2HtPn+X3smhk/DuGkwJ7upqX8+Sf+TLBfaaoIE8Gr
xCIaidjFglJS6WLeWXu6+NNdwjd3D9su9vhFRBlrocrtyzvRrE+rQTiDyfZqvpeAXXj4OJcn1sEH
rdAsmE5UHzQM8eDjzjl9KAU/J0TtegHXyZ4Ocv+4zO0d+2LQOfkIdVHMxYgBjzYLSZunuX0sPF5A
o7FSJDMp+egUDINkonf8oMMT2igtQJG40JBG74Hd0gGROJEXioH6LueIpz1O8ocdxlwhAWbDIjzy
v+XR/VqqeeIcnIp5yA3h7Xb1U+RM04dsC4Uc4iez1zEhu2A93Xk108Q3RLsL0SMGSJdy8pkbness
aScI81pybus5wiyFMm/281PtN7VbNaiS2h2lkgBkF/aabSSeenTW4+ViJMq3QqjO6OyaDw/0mkNd
N7hoqqPLSpP/2i0jdJ1QPKXLyqHz0qwWgdBcCzYiPMgwdpLxNN+Ftrpo/uZOvtXFm+vG00yYs0Ls
xX6/fKumbf2fMZChX3cf4TOvYp/+qgvr0Z9ltozhlGnk2g+jAGK8SE7OmxZ6duu8WJNopWxeZq6S
OBzRq1Mt7LeHbRiJ/cYeoP7l86M0EQmK2G9Z6MGuB55PKoEp0cgfFPM3ZYLA6HabbrdDf+W+jLaZ
aJyXt+02HwmMWFpRJ86n3jn6yeb1yWhH3unkwP8vhp6uC2hsTY14EAre4o23nVzs6mUC4WzOjhbm
k/dRuBN3JOo3RFxLsTpcnNWAm7KNHduaGeGEOHXGKZtoWzUSZ/oD7UuIrKdtvBNCj2ngcDKalUW0
ybexs9Xn2SyCXmfXnEoZ83fh5keKFGrLUDyUr/wI04lmuJNTchRJ4AxYnY2IaV9O3MI+fySZOEyI
rOCJG+ITXPtDfadbw4cfl3vxtvXR1Jt8KlOAmuwBK4/Iix4Ok6idQAf0Y8fPlTl/aRKJ4B4cJ0rc
TqEC4lXiU31qxF+6lgOETWxz3fDnSdD4esb9PGFBO4MKh0CfNDIczkZ48sG1QZbmYaB+tqWdqg9H
aIjl/OSfLguoiKnoyjtr4Jz5QSnRcwVd4jihpVckFr9sTu812Mb+o4HFY5/ec0hIE2bM3INAQWg8
2DzFXwjbAmXsRoR3nyXHUybsjd+I0/zvWP45Wg2gzHdI+zmVHxQuf/STV4IGMViF8inGf609WUyX
LRh7PDVfGrFFqN0m9jg8WNPgPnSYhbr2QznLB7tCTCbcljxUOBJpxuoJPb4gX+7zwKE0nOl7+7jf
bay9+HtEFr32tZfA1safo2SZD2eq5qr0Iqt2rNn1fmIAkxo8puUA6JaNqIQ5cOrMHtmXu/MfU2hs
OE3kxVYJpofowYoRjXgy9tt0jwCkf2gQ3Uydx9ag7VCZJIPXFpLsXdC9UYKnd79N54N0cYTXOFwE
iI9q272d1LFIjUmiuZWIlOnvkdyXD3kvhCSAk1R2iuekcL3gNjhe8hFU3W43N7cXryhxLbWrghFP
XueNB7bmFdPR58A7n10CPTT86KZ9LUa+bkPitet1LAbznZdOJsW88sQCb+bUKcRp0UbOcRG9Ka+1
HTXOE7Z6Y/ESDOwym7iR6cFpitzjydc+MzE7wGsRq+3eRTmaSjt5asPaZ62wF5o5iUbL4ev9/uLX
QlhiLUjlQAoIlwxkFPgtdtYMxD32ZtcRcmmOjjSziOxyu1vnurNfNd7ZHdh+gO7g+vdxv37ujwn/
Nm5vwq1KGZzySO12xqR67HZYTPi6O5xVbvd8ATh/0zzTy5hQWm1scJVwak4CUbwO3NN0bDmRP35U
5+Npe//7YyGLwfv+eC6mgo4gA8XSvvWGrljDkzoou92j4pNKSL68wAfWvUtmSeLkoQ09SnRTXETt
zul0gNy78xr5/8vZLl6Mx1Dzj2KYTYpA8P/HQjkL7Cwd00M6fUVF4LK4O87u6BzaKauPhu3uTUjG
V6XdfUTCAJnMuX6S6SKPOJiVUrxQnRAP43iGScPMjQORThfn1lWWmQjXL9bsbVZPtgc29V/FGb98
RrPDcpvN2NT+w8PbcbqajebNtN7obHfN4BdOGuQFbRjXRiqs3Y0k5SfODdYnZVX/a/Z6OYOSd/kl
P5y6nfOsfsIXKXYXx3s33CkIGX67zqJx2ADdp7vKHZkWZstNdXNN/wSq/n0Ko5c7a1FrhcPTUa7p
53m5eH1/J7bZgbTfu4tk51J04+ot7E3lV+IGAqNLEOyX9fNlW/BtP1UKqj06xaDdsymeNW/Jy8ei
Ii67n4zJnE6Llxmt2JtPjuW/NyCXm2P39lSL7a01uhTdbiCWrV0uVHs0K3fRy917vplK9Cmtxeq4
zu6xnvK3TMCt/O0H5tObeJlSfXt5Or3RhB/z8oC9y9FkOfp8NR52nS8mYlK7+KwK++HBb/ztdi9m
rIXVmyrsWyBYv9YqE1cWIS7fA7x8Roht/fsUmkUeqSFEzjR0Ht8Aej/JTOBlonN1QpYb034ta6Vu
TeKK5BOITT9rVYDiW6M8dJQchhP9E7X92ZEzIwhcal12Pkkmg3t1Xe0pFwpthd77cvjHnEV+QSxE
rLPMPsLtwVbmh2Xjj9zfD7Q+7+hrMr4/XG9HpsFZq/foYO0ww91enjOIViPEYR7S+3qduLjrnh0D
2KZ6zrRJQDjxyRkDXV8Z2RVJ1+MMlq+y4Kw4+vChdzce7kqK/X3m+twKpamwbtkn3a6xg81+R9dp
uThPtd3Bi+5kyjY72cEj+bCNueVCDZ2L/YaMKiYIL41f898rofuZG/nKhKL9Dcz56s0IX16qKODd
YfV5sdQRTUNX9HY33lagSq9I4TmkNEvDKd18ak0Q6yHsuXkDydXZP0C+DysPmG97aFhqWkS3fruL
FvpEd01Pcz4us7H954mIZL2/8ZZ9G5X/rI8h0gTQ51EL+ZKu+TbcyEAlJOuyblcB6iF6f1g8XgZi
/ox2rSCnmN6Rw13ExFh/5JP4NXA+Mn9CAW+lzJL1qtmNnl8eHrZ+YN+4Sb784X5Mw7fn6m1iY5ic
k6hmEyfCyQUOxEuEhNjMpzfwdMv3uIRF5H0k9p/B5OnF+ONO1vfhK6CfEO7LW/wySxz96G45bDa3
5EuZm2vfiMOFPQ9/8Eev4enSdagHxUSLceoituzqAZCMI+XedudiqU9UDv8Mx287xluwxXsWsHke
IWxEREnCEHxsTv6j+opjzGROaSwXdzUQ/XHCVNdkZ7sDqfUO0Bdd4uXd9OBMP8LlvQSP7rzXTgLp
/JTQbe1sqs+4YQkuxLvpg4JMJVxTzNdZ6/xZj+2P+9z2vLtX68/z0Z2PF8HbYyX86OPv2BmbNmH7
WeyXB6J20ymcx9p7bj+Xd162lT9pbbnrRRKL9QTI6qNAz4tLdKLY9ySPU5CY+3C2s+518gk+RSzu
2I/3d4CE/Nf75OF+l/pe8gpmdX9vlXbwl7944dm8u+CR1BXwuAO1SWa0MYpgmtrrYOAMHQtCoUjI
UYGWFJu8CQiXgCi4WwH44egXF6IAeXfNmfsEOXV6P3Smk10EtLJ7v7NiQtjXWFhnAVwDKPPxkb2f
qfjG03r2VLbiabKGFSsWtW2IbpaJKr/LpLWTaL3JAvP00t0/olxla6s8oCoZLKLkOT6TCkxq+/iM
9ZsWicrTNpUT62KAqTJsLK/xTvJfnypvdJw2fzLAD4FwNE4C3mX2pI4mtNpTyfwPWhH5D1iquXh8
oX19th+2+xk5H8LVdjbZjFYGwJKfnlfoFAZuibG0AvN7cRkgTkeoEo688U5XbX2Vzi9rum3/H2Fn
tqQ40jTtK8JMLAJxmtolQOzbiQyKQvsKAsTVf4/6Pxnrf+wd65nuWqhCSmVGRnq4e9BGJBb74VDD
GfjmJo0hrfPpuqOHC2kli0+j30bUAVL/P+pcf9hK/9/inFLbwc2qK0P+lWjU42fyffT77XbEFD5+
DfrKi3NpXHGxMkF3zDwyeutubZrDuSn0BbAbJZ5qNqP+pUpeo+k6CIgDA+DeCGzLmvlo8V1y4cV/
bX8dAv+/rrRbyf8Ib5+mDV70G2q3aGYpWpAPfGdnTpIf7byVr4BQdABjKgNmLktLUBgLI/W02Hzn
+erNIUxYqxU7ofjf+96/psmDf4zfX8FtEis0tG0Zv9bcz89zI3E9oAcQSHtABXemU7KQ1Yz9xZqC
EvwXPWH0bzkqjCiJVKWjjv5t5d3IDwUvh3e7jX3nAb34WB5lMKdEtE64zRbVAkoQc2sTyUJ2m12k
xxs/V5PfeDMECUxMfwbKHMzDa3pHphhkoB9bjNruf6CkRSiL0aEG8/YwczsNZZUU4n+P3988pj+b
1j9v4K+6SzDyp/1v9mm3wT5bfOxy+1ilRnIjOsSP/3gvCHpdZeXvOfTPd/ur8lIUz29SP8Yt+WRo
A36KbKLht/HWnuzIIOiLYp/l5tgkfXnUBuCQIdOZgRANPD5UX0Bq9ii2aFijzPdVSqCdEMd0DtVD
/hQ4D71g/CiVu+/N3NikNYLEmlhN7U4SDHATJKgKtTvo1/0Pvjm+Mi9Wm7e7Cnd7+da3P16RuTAr
FEqs52oxFc0+WhxHXITqPk8dxITZnzrZ+qr7cPYp5Tkuu0LYwsYFXvUwJLVVH3c46VTWe3jEiPY+
oWALNK7ltqSGtEcRzdqre9r1a3tQS0AJRs68Wpy99xqiP34U7nPjKRf62vaEhHrSGaCxpaGKBg2F
8Kr7E+2lDcB26MPXDd682htkyOTJUateq3XnNgxhxacRm5DUYH3050eOEF/jfKZ56kA9J5JVzvrH
CfWX8ch4aa+GezjWvpMJycH4BJCrZ8yjL1dac/hgyh33Dc/j3qqKOY5tlOkMyJe+EmoGmqIGEmnB
6+HU2oBJzrMqp6LSI+r2MjiLOsA9wvjydsGFhnFVZlYZCE9l5Z/FNOepRaEh4VOaGxKSZVYAY/X8
IYkFftdDOxGRr0+tZCJg8eK9YcSF8abDhUGTYb0h03dhwny8PbanpAf6ZJnyfAKJsC1LBl/89EwZ
pal1mwwFPFg7O6zA6paf17a6Knp2vd1HPLcOZu+e61Ds2Q24J3nDAy+1m/Y4rEBjQ2fjuxtg07tF
zyMxtdx5cy+Eq2nqRnGBt8UlX9fCWXEiCucAbF3tGC9mcUN8dErZgnUybbB/IzZDU9H/XC0ded5q
FcKoV4cYSaKhXCrSlpFB5/FYT9vlnkfU146fP0nKXptDdyuYRzyqyzdMNbRbLIRgCt47o7HCEGKl
UJwXZlMdyqKidGoZ3lp7ah/+b9WxiQTlhyaG+lP7Glek27xqTJmXzjG8pG98taEb8TWas9n5jOl1
qRSt1ZMF/lpMwc8sQNnt9GdhyYt6P1y+XlK/KxBjauGL9i3cz1vPFm99cnzrz9mQqX0nxaooEuCn
ouPUVRARKZvZqf3W33tETs+QfmVqKdOyQeAHU3z14jJiwV9eoY4eWJ6i6lXz7QsXVC19idinM4sW
rIPF0xjMH3rfUPBcExNvPA/uo5U/z+3nrFgAlzz2PvN7RZY4DUV1n3rNhYFEuNwfqm96pcyiBQKD
7ttW4Y4Xfbvv+fOpxw9xVd9IjNGBsdN+jZQMioBACPhaGdGgl6pDA518QntvIVsfm/Wp72l71bOn
y4Y4tcmPRKKs1cvBjLUF8hnWWjnS6cI0znR6pOIsw1AMajFaRZjod2sCzQ+9KqZwcNouz1XG2kPG
FkyN9n2WfW3EdTfCg7YbbOZErCDWMCZ9MDG1R93j45azZ63V/Melks2gX2fkCjEaa1W+gA+e9jsQ
2d/Vhr9LZDcifpzo0lHEaj0UTT3LWTeJMaBnBs8/d1pJfaP5bVHGIWvWRwOrjPW4R/mB9KgqtLpz
20PG2oH23545WPNShcpHrsIQnmpaoqEeGeqJgVjj1KNUcaPsbQx4hQ34u6L/+r66jPEWoPJoj36v
b71xHtY9P+fmRAuurVlZuN5Eh4nWsykE6y8MF7dv7/NLE5TGi603aWBvl9n+sV48Zm/OWounM9K+
TmGXC1A6M/PA79Th5uEGxsCqJyobAWUsX8f0x554pQZKLnDxWYwdf4VESq+NIYQKdB4v0fPS49d7
GawJCpPie+DyGFHmSnV/O+hnzHjODmTQMhC9kYhRLo8O5e90uVL4NTSX1uO5RKnaKwxJSxejAaWy
0HX6emFYpflwQ7PS/fnHU3SfNgKz6Er8eavFvnF6FkeffiOy2kjeGsj9SVm/XfyKoopEVzHwC9Ai
X4u0TBsY4brQ7jg/G71NtZ/80BBx/naYDRHL7Se4frrqjyQGBq4qEGIH4pGLp1rZ+YJkGGcy0TuN
F8m1fGr9ZUyVo9TCWTrLLhNveHxcXvbTy5yPO+iJYleZzPNtqMabVCNvn6L3Xo4dlqmEg0Qk+EkT
S4Jx1uEJ0rq/efZYnN/lpxTtKrnLHkst1FP7maooLtS+1tnUqSwFZ+rJnrJT5mA9auUgx2L8elAC
qdR2tXW63FHKzVYvL3Af9CBv1GhsPGfloKslvLoNlkQeQxNy3XA+0Wq22KERuK9ZsSdVYONRINVg
14bBLxy1ZseYPn+ItMGd2gh7l1Kq3z4KUb0O9EmIoa81ONfHzw+LLJDsd6uTerBnhRHnZmJSqA7m
9DZ9TN2MPX3OCvt4tJB5PbWsz1ZCN70x4PNt+jBfMiQD8WrE62cy+94ofOU/ijqMRXZ9ncJZ1Or5
jD6AxsMZLgFgfJUqUe+WXRnCSSmirzZaDLpDev8H4nxqDzdTZuKKDmqUiSLQRqz1BS7sm3CV6ouv
WurKJl4MGrVPo8Tld68MsBwTI7fe5aPuXPosDGzTI1BjHpEnMS7q9KQsKrcRznQVLOvLGA6GNT5I
Lh5LofNUpybtRMKF7AQneomYDfW6mlRhCgKPJF8PLjjF2A+Rnb8a8ZBnSmldeWoUcuJ5167IbVWP
UnhxTtyhIR9JgLr7UMzIAsPV09qEb5D8lofxCXMSbWw2qrx9xUJZB96I6oTeM5I7iV5vU9qBNVab
QH3LGrX84YHmRaK3edFOlJm+R+yPw8NY75+YOBYtNf9MiqT1ONInF6JsONCGP5NGxHA8bm9Ba8sC
qHwX7t7XiPU5MoqMEq9QGvU9q5ZD1fcw2XnihWNIEeyYiKevqNKP7xWUf73wIp8bDQe4y+elPW6Z
b07Nsfc45lZjyCYOzQ66TJMntANSo7IceEVfTbGjXMgva9TXI87fi+EynCvkVVRq5/Lbkg7UacdD
a7Lk0edv0T8VhUbqQPyrf4q643i52NryOumhpmOVvAUuD3yLSRd8yx9MPzSUlvqEbDi2+0bEeEXn
vhVZ02NkkUCuvlNyr2iPmpWEiwIjmgxykUZ8b1/vWVvsMJJT2tJe2j8H7NRsITyt/zfhiSXKObpj
pjDcwoswUz1bjo1S3dcaPUO7HxyfH1+7nMk/yWLXcwYGpihFJPJ9skUGpCnWp2+X2La+xPBhPDH9
gAIwk2bl5VEDQfqB9oiEPxWIVn2qwT/j2XCh3KId0yPORfar2BBxJQ8zkKO/6cm4imjjn3dNVJW0
ysi8r94cG+0emoV1J74bWQdI2B/r6T6M0aYvg0D09HADzWQifJM4ZA9nsht741N+GNgU4fW4k4iL
eJGn6Ka/d5mGXLPyLs+lZW6lLtLcgT3mFyJjqhy8LbjtZzec3UqAaQN+icf228A+ZpaArvBJtpVQ
LTq5ns4J2VYPTxcVLggxin25RTZBOWHqDBtsvcXwRlV7sv16JNkJhXz2AZwGb4X19YYeoFcx6XLq
/NhA+XhDE1J7M5x8AowSVGnxbtkpSROi2Iru2Z1wIf9MvKLVs3v+w9f5oek2odVtRRFYDLftauil
9jixeG5pqD3uBM6KviRefxliImVPZmkhJNreuT2Do2Z2CJ9afqS55SRVxyuCKPH7+adk7+Njw4nm
9MlVlLNwsluztxmOCAscgSe4t/W1trX8zG24Cjpippxq1Xmw7v3QmWz85tBCwF99PF/SyXZpCb8g
QuJqrss2jtJU1jQOFEcasBpdhT/Qwt9G7FsztLtzGO1oV8WFjpZrSW32NMHoKjN2sxjtX1t59oTN
1/5ODw82jWb12nwGag4YiDHzWK2vwZzdXf0JzNSlsYY+EpENB8ip9fcRE83zUwQ7agujJUywKrAk
2jCQ5NDHVoxjrfei7f1D7dFzr94ob/EdebBuRoXBFgVVmq98/lCioAjJvpaXuN0YxTzZyYH4XsH7
XtYUWAJSFOf9RHywEWo0fq5VZhXGJA/1ExlyZFQk0Am+RwZW9O1YfSQ6RjrYM7zwlJ4aeP+DyNWJ
2mC7cm4gYDxFmaiQniq931eH11yBCKE+3pbPHSj652Vg1ZI1WlWJKsHzywswJa3NBM9ZUAViPQHJ
Lkvt+3RL0gNF5Jvk/PS3NffK9OyrVGmHh+GBRuTvxCTn5fr6T/EekwsMr8D47EOJmnw6Th0LtihU
f/m6cvNSo72hST3Vx+rBgWpKqqO2HNMxdEL6fno86IUl0q3Mc1wMzHjAP0zLl1H+TGfTZbgbL4BR
nse3A5VhHiyU1bdBI5CTdmwhWfOQ5UVp9VeBiQCrFu2RMPK5v4/jjW/FB4Ulm+ygGysczagBcw9u
PFCHEJwSLYGOV6v1UqIyc6y3/Yc9bgWWerWmEPZXod0zWDmh2be7nKhnBNrEHoECrmPzfZjahGe3
giTpr4fLwkpnRM8H3Vg88no+5FeUM39V2/WLvnXQB0l405faLlLt4yq34bq2SndkU72S9f65xCW0
xNnQGtyqWGuXKLn2g59PSN7CkIm+Q+TML+NjvSc6fZya9RrBHaOoPdrk9w+tAb1gIKQjUXFCQmP3
7+MpnDQxXenV7M2OBJIK6gyB6DLeZDN/U14IVWtlpmzf5LUxVFBjuovssKdPOdGT4gD7OvXlkq6/
ajYLgRdKlfaYnHBy3HREeni6MAhhjCUo18Vn1UzMshV+X3zVhDD9IOVc54evpLIhUoyGWNpxDTaR
HdOfABLeKYM4tO2v276gBfpEDWZ9ipnFjM6XHrf2oUO1+Jqf1XjWnIYLbDB+muPXHAJcw/g33qf4
0MKLueVowWMh+dYgNzBV6Nfun4/V3lf4b/NN5jXpCJVxX09zq+RvZqzc4eB1oY2WfVh5WH5AGMAz
C/EanQpaLYOARbtHeCaxxt89CeNX8+WrIXvuQ6WyVx9SUIJMTBcxlTTK/oEIfuvrmO+408LxZ5P1
EAj0ynKXmWFzyJujnvCHGImRZwriAGcLmonTJnw+Vp+WHHkw9qJf9qpDREHIHmvk2r3uDYKRIPOF
KEqDSniUz0O2I3S8rnyTgPE6THLbj81fZemfPuTQvNuut3heO+4qwDqciZPSuQmKtofVrHgVGlch
vfSvr/76M3KumwSMVQrGiVdwszBefWot+jvmXganb261hcGFDk7EKgkGPPxRDnYMG5H+YxLuIq/s
q+94QZfL59W/DQttAhcRPgSj9cWZQow/pkT7F9LZicgZLyhgky5BJI5KdChvtK9isMdPfTcgZDw1
7jfMjsEqU/kBQuyzT8OhLnBN19OJKCrxPBBd+QY02JBelTAx4XSUeohxzUeF2FsNDIJPRxyFLvoy
Yq/7kHAFxSRg9+EcoRalkebYZIhqR3x9VALVKa11UlpeE1AJltfHSED0JDTzIrJXgiaRlxd2/ynd
B0Fp5Ozk8wJuJnTPIVVL3nck+MHHb5VohOu0xOwMTSARnf6h1e57oI/75KsRKZvWfPwSej+SIHb+
PhKTUFqX2iOgGztblJQsCK859gLErAQ2mMEH9HXv2KEbbpN36UJ/ohPTidbchHztrgJkM6ThqDot
LCI/+wE3zuXz9Welf1xuprsoVhY7BAL4ZJEX9oOJ176t4Fz9pvDJcCe3s0/3G8JN8cvAJL+gHWpm
MmVrHidQYqyHWuK088Bt1spIjHiDqdG/hl50jhT95TIZBQYW+nc9Xr7c1JDmOFI+jMQqjch57ODL
9nytYGB3j0TLVsBP84/1pdhcdk8/cn4D56WI4QGDOe4JRTWbUhe9ozM7GnsszxFqbrhhFbD2pqhR
mZRMzfrwOYw6pjSzg0vFBOUCzzW9tkv5IYQ0ZCsS+T2x26PvKV4zi9e4bEUn3xfyriJynRtPjqzs
Y/QcxcoM+SPem9c5oxx9SGFfPtT2IPlauot6akMydQ28dP7geVaitxxTcFun6nTJy+ACzeFt7roz
lPZgXm4SDgC5mNLnScP5M5/TCemAJ13828O0W51w8msO6XxiD3sYyIjmwIvo+zJ9q/xuCJuHIocq
zswTUm3C60w2cFQH7oje9ByKPb4bnkeHUB+45aqcF96IfskHiR5B2J8zSWEqb1IndKjsjw+Zl3mS
+4F7vi4x/cRx0RgzuqsRsi5/wZFF20guB5Q+G6aZ7sA3sCpNtPgcARmE4huo1WYKqdnDbrj8HcDE
+ghgEE4wXAZmwLxbeC5JA1aDQx3YvSVU1PI8uvZAS/1FblaKSHqowUVzG1lRj1CnFhuYlnBLV6/Q
kqzgiEX2VXLrc74KHenQusqiR5VAmTcqxji0XbNeu/FV/qjjK20/bs2SBslD/TKakXR5+aJ/idcy
hxUj1mHXLootnDvwFlgqEKOK650DpDZNRKm/9E/KQWEEFqHJ6/zqcdwhkXlalaw+NJ6YWi+61EeC
WR0BZvc34exjsPRXfQBomRc+xSl034gsdYKU0R5Zbyq3zFzxwgUtbyCW2w1RM6aoXm6iFXGRBYkx
IrVfZuf+A6M51SvqlZxz+Si0FOu5f+k8ehZc6LFfaMH5I378ma+tX1RAy/2YuuquxCdNbC7Ydrmd
KAgmjlPMeZvcq87bQqUjgMW7OVRrIZyup+veAibtOjz1Z9XqtfzOpEu9zPThbKR/KSx+3Z7apcE0
SISV3RgV2jHfUDRyVofuu1Qihofsl1RVZigs1AYWDH3yTVblODbHyzFykQORn62JLJIlmf2Ol4PT
9MFtkmwH849LKuzb8TWaDWhGIL7ueBnsauvjPJ2BTbGwvLJe/ZO8lvV0X2k5UPgyMCV7ZD95f7wu
ddA3f9l1PtLbpbRUZoEZ7LgvlYO5TSap8670eh/fmtNkN/YaYxyScfjipZO3UFs+jrXvledRu8Ro
XwvMwZYcyGLjk/Xp7oMVGhDGLHUfx97vYypazrPHYDudk5stInNkp3fylt7uYeSHz7rSJIOZY8f7
70rOtd4e3QXlO+n06bb9Itbia3oYnPgcn9Rfea3YCWeMolO9veCVx2bkZPPvlc6BUIjdgU2iUFqD
k7L9OKXLjUj2ByEDnlLwFUqAtvjnYWbmdM2eNfqNjXbefRrsyEJeB0L0BvUHj9lqzpX6EuQ0hm9O
jIx4X7sTFdTmacbid6St4W7PPpvECVb1tXQTM1pNrtHZI6HffV32zMZs6CABr64PuZJzEiE8NaIV
Wg+HH9VewLPSvA/SPWBHdFK46LOh8dm8lrIBwD85cqQM1eAydsbm1wgsXGt+skVDO2sV9Ix29FpG
G67Ld5utJYDJbbSuFo/LcztyeqLefOz3fkT5zJAuvL1LZ+aZYvpAQrkH2uYwU93IVZxiPdATZ2pg
qbcj9+JIlm66gwb7HooU/6VTK5cRRKAWST2MIwqN7Ilx9k/VbzFncHsUeciqXN/ujj50D+MghTzo
GnNYQw3zQeTCAaZ7TJxwuk8WnMZV3k79HDiPJatoNR6xNLIzO1iLKAQR0NRoRiJzZHYnKjNLRiY/
GV61Dqz3JWCHOibW6zbaQ7ExJlYFwjk8JovXLLGeYMalwAmGZu/zyKXVAVaXxpBi6PyL3ERmDBXA
UE5aLNW+2z3R2kUaxHcit7ZHDpil1uye3vsX4rw2prbHPIbYxcJbtbvRbrT/0DoBWs+WVfxchpGG
kRLgAK3MjkOjXWR6s3/Z7ZmhWzK13QKWyER9gxRH2+T2vShHWVFbY2h+F7VbXmO0QTPJ43DQUjsB
YQM0cJ6gGVMiFgHiaQ3sgP01t7pcvTW+CwBiAKBsJs/Dw5MqFjrLguFxe53chYxkJy9k/eU02sSp
OCGMvLc2gsA9nU/NYkum2qEIQpZFbxUvxh7kkJHX+21+wOVGfVFnOr2sTcWm7RJRPV1UBglqQJx/
E8tIFc3G44Anglv5EClio225aLaAfD2nhPHBnhCN1MGAWpDRL8xBpEmcUcH0KLscleMAPCrUXgRZ
urxNDJk6A2W0+/DPehoLnrjJxrn/tCJfsOFkUytbFkvqqBfULd8LuGvo8ldxogG8NXqJYomUpbXr
c/8jBrMU3z4ygKlWc9WhnhkDbXxUDDo5kX7EVmMPtGqjWOUidNNFsXwusmV1StdTs7w8oZumOB5g
3PncA0J6A42rzjGgA+MrRLngKHOufgoKPZy0cqM4NqfiTYzpDiDady1tiO6lwAltljGtvpy28GNd
PtX8rBjjIzUGg2AlgCG1ASQZAbD/MqazePdwymNtNC7ZiTkyW6fn9u3URGFCQrJrQtKliTOkPPFG
vuIUHn2Z2i39f7+Yp42peKlh0YFsjQ9cqU4VNVdwoBRgbv7xtZ9krFS1sJ/7N6DZW3vBEX8JTMft
HpVugDbIJjqYXKMBvTrEj3sJsVEH556ec0sRTzaYqUryNAOI81L2yrbjplLlMuT1y2IDCjckjhjo
a8MFJRzoM5kxdVAzObmZaVPn0+VsJsh8DzzxbQN4vzoWxkBTDk9VdhL7QdBfJMZTrS+DY7oo13mp
MqlSPdWbWWu3WsnHpD3Wd/62/8Cf7O7Wd888KuxgG2w5Bde687jScKfbQS6cmqhRgW2bsiMdB/xh
IL7q8I5FU3pJYE6xT9noaFbKpqDSQSmToqxXzIZmYPcdxsFMFwxNuJAadbIaMjhG6WLjdau0kE6i
ggPakyCYmPQ+VMEeKI6J2WJg8YTs4Mbrx97T+axyt+HoRyFDo4+Q+9C+erlO19mSNcf0evyk+/Ty
rFQAW3mM0itdhGsYISirnuvQ6latb0kdWN5f0dIdS8QOhUmBL75O6wFXhHtp0/z4FrezfKkUBfev
OefdpaxO9qnDUMx8t15Ls8++JUVj7a/AEmi3MgBm9zdBcqaHE3FAXhWz+AKTCA/91z0BO1pEgTkF
bKGMhxlIq/rUkwgQP9LxOdFSOlOmar4HgpYetNlTv2+NiMV8idkm7xXIYoCVsfagK2pqxF9Vqu3X
vd7zshayw0Don4kWZ1o3qpT7GlXx4kXdrfZG674wg54WBGb5tR7H9F71tclu4I2JSTovGXNmMCo7
tfpqc1Q85dGVLaNtXqkhhjQFOIn2JqqCMPMbJOY8jyZaTleDQnwhdaBy2fcB3kMcy8Xzkjx1ahMY
/MPloMOMJ7PISG3Nvo7KjDgFVN89mWr7WrczIo6khXR7ISv6iOFuBCM65VTT0+pd5MknwGX5FO9Q
PqXztiv0HKhOhJzi1iP8kSECID10i1azemepS2U/tQobIST5IaUK7I/D8BH2i+Vn31sNjNEAPvN7
+1j2TMXIjNJ5kX4/uqsFa1orxsgauD0tMbproU4+NmtzzOfa9zcHyENdkSTqi0PO+fVb7qrraC0v
p93ldaW26Wy89jstHPVw/vTNcI1miI6GorKDpf8z0JJTuWDMeD9pNr1Hp6EuzfJFsA3XrCeW3Wns
SgCrVq4+5z272pSOf2ig6jPLXosROQubmx2/tFKF9bH76NNV7EpW6PqucgCHp1BVa5UFU4Np2hJo
v7RxnFErYglL7osDG+cXcmJvMNAHh5JlHSwlrXTA9iku6zQj5UB+lq4fk2LvoVQvI5QCRuXVuwea
USSLTroaXQdWf95SMBiok196V1tPzuyJOjooYAoe4RNHax7mmC/N+Kw7FE1OoV6eS/jZcXdioPeM
G8Dv+CIcFi+aeqqJjOW6iEq7K3HpIysLRXvlIadzyeoEgeT6jETF8FjZplQgy3CAnoUEMyCkH350
dI0dWf3uKRFzoukqg8lyMGszNbUqMDEnX+T7KRNwAE6ciR7y2GX/Xg3EU5+q0U7RQAWR6EKLQB5r
NT9pbBMVBj/1Prr5lInJiUDcNbj5HVWWPduIYg6En6Ep7z67pgeX3oSWxdTTBh6Rbp1fAAVBF8k8
er4+lAE5BPZf2z4O4nwjVVn4LCflZ0x5d4qgc3hnZvb3xW1RildPj9d0Pw7pG6AV26+af9VTeDlM
Um1mTtTHqadGDmeJtfleTlQggYfOhF/T31v41ux00qE83S6XfqU6NYLQTmmyKefhKjf9NXWPkYeM
1h4uqYXw5voKBQ6wzu7y3razBQ5onSzH2ZA6IrQMA1ipnI5b0SKWMe+AAKjs010Ah8lXb8qu402N
V+VPbB+lvnlUsPmIDvsSQgPyEnVqoctMNazflvvsunq7zTXasPcyPV8U/nrofM0ahBoRFxxHKyKx
SDS0lsam2mzu/oLF/bBSEwWca4XnO1OXiYE8XtyZFfdEs15rXHb49x5s5OV3OVhXh3sh8wOb0kRs
GVB1prjtU2iMR2LVKRSf0E0RSQKco0Utd5LFrV3vA8v5LBbs7k5rO3zpfWUJ7lo3Mu6c9GMIWy6/
8YlKOBTOaFZLKkNSeFxlCsNCu79daj27SU/cXjHMvrc16rgV0xPpEhVsvhz+fvP1QxJ3xKvTjxkY
m+a1vPe0RzuzVtVTYEBF9fkGH1u2KZHG5lSrAA/UD6czWv86D/dRaJWvlnhboIo7xfM4sFYK8Wb4
0plhsdAqTgb2w+0vb9lUo/Aq9+yJRi+R6SxKVmly5coo6z9RHOUqlfjd5LK5dx5BqbnCziR1GK8I
lkaInILhgWiIKtyUNL1G0EvOiFDoNpn9bw7nYPBv1Nx/0ir/UqZUEu3gMkz2tn3v3RGCiF+U7+0j
9h0PgV9NZhaB5Wu2cRydXUjsfWvr9bfbLcFyvubggbnqL93Hl5HaGDnk7h/bwL8PAtgcT6SHKFak
/g/xULexltAUpIMBtrnRx3Um9j4cg2t3bHdSaDT4WEu4Iz2jyh8bsREaaKT/qPc7QjmNA7ozFfZh
/hKCfqJj3GaANjjQzp9XYMoDZ4SveaAnDeuR64FQzIMXy9x9isNhaOaCNEABsMjXixMrmkQcnnFf
RZa+UQ6S2DHQqqmvE2dmAlNsTUzCdH2zsZjsRF4IOwXlRIrf6r2TOUOs6WlBp99tOyca2DjUoy2o
Ej7yQI3K49B6o4w25eGiRTev3qxQqLpu+sYMNpGO5giATEMDvNmMDpueHWxY2e9ODvjGw2C2WskU
k/73s/5XMcc/HvX0L0Fe/KkmeBjD1+1oip0t25lDzgdCWoIpESYZ0LFUEN1dlZij0OrcrNam3qki
1Y10JR0WYysGY/QoNUsEp3Q6k9wNd75y/0O+N/43Zcc/r/QvOexgmIafXscXTyRTFtCL0XHYc0q+
wEkPzr6Tqx2s1mvltmbiIHWAx/Yznw9qcfb+sN/XHMkp115IUM8UiBJDPyXbUnAiQ/N7yRMbha+s
qlZgEIxCM2/sPa24/8sva9gR8P8HZXnaff8ftPfhM/gOg5YB34/M8zw/fTG+1EIEVJt2vjXMtW6e
hvcFvUyG8JUgWrWEgcSzLPc/bWSG/6Zn+ueI/sXAp2+aVPYzuO7ucX48g1sq+/THiDUh1qkg95x9
nNnprTl6QfwB0IUd6mGb9l+ce6TM/zEmf5HuE//bJuOYR5sf92XPQBBAQO3Kt5SbtDm4wtq3eaqY
niDWtG3wJFFJOrndgZAz6WMGQvE71ihocAzFyt3JsId6R8sl5xESP9poUsPrQC0KVHHkoSqgtqCm
3uO3ez1VLhzaOouR+qBoqWL8fg5Mc8Pui23kAFyJn4neCRD66mKx+5hWp+VFoTPZQquxVngefExH
5ei5qMUl++HgCbKtxUNjVyGNodfcLtUda9PTbivYjCzl37fAmAIqsuZPWEGB8Zq//+yftxvcCTMo
NMBSGBaxSrM0mD14cWjysn+iIJHPbg83NW+PTjvF9IQ/MWFLL7X/HRb+c5b+5bBDX9ymLVqeiOt6
xnt9jXRbWeJNs1mblEEmahcIVQv+UeaREqxv1mB92/+nAv7f1goiiGFnqdeJ/f4KToOW7tmRnH+2
zINZX2tMCK0cg58LzCX+syNyFz/+Xpgjpa8MprLcte/8S92XDYIik94hyg/1mlkYYKgvnUIuaUOj
/u/R7f/XW/0lkkjSmhY4LW81FH1cGBuTgoFQqDbk+v0/3urfltY/7+ovhcRQatqpVEdIJa2XBpPr
/0g7sx7VsWQL/yIk8OxXzwbMnJkkLyhHY8yMwYZff79NqfuQPnTuq+7uLpVapTqB9xA7YsWKFZ3c
t3lnIZeVcJ8jiZNuGY/6jBFkovNOKEXRp//TvV3z/YF59nY1McI5wXqInIRvtWEDjAF2IYfvvJO/
GZRHZ3ba0oKLvI/TDOF7Z14RXyfHkBnoPERWaAe5T1NaNKPMPW19HJ8RmecOo0AJuksCGOdR1p6J
Pr4WzB4aN8ZWqOP0Ay3UgwuIlf/5rXQZsugJoqHib4J8SBEFmqgKf4fSI6/9erCINs7X0tNfGKwa
Fmz6Bkz42Lsk+XBPzWFou3tvS09lOV28aM5b2+q/oexBIwgjWHrXdiMEoZumH2CRPdVvDLXgg0wA
Qh+sghGDA/gZHsAx27p7ojAVLjrHbvW95zPaItdddKpQh/574e/F0Sn716dzD4AE9uDx8xLnQYOo
9SjRMlceH74/OyT++d0DpJy2O+OYp5fJCQbZPrIjm24PyFY+S9IpXpjEKb6ORie0SDzbk8lLtB4F
l/cnpPYALhpFc65n2GesE5xovb91+guvWDvtstOD4xK+ImDz+y1gxuTDy22ZzOW0mQOo1CLaq5Vf
Nvvm4TIpmyGMsCbJR9GFPo+WCAQy2gBUpsx+g2mLlgCIwShE5mSpx2BrOKaYzexfkQ29MuAgRr+a
sYA7cGmBv7i0A6xWgonXhPxJr+l4xVAx0zUqX9EC80jtKzHWIb0G51OowqZfxnBw1Q8G5UELPn2r
0/3beqS9FWNlCzWqrAQjSwVuKCktiJL1Qe9fjRnvG+nxExXrPO+s4bPDvgKmPPWple0vYa57VOOv
kGDzwUYBHIKt3GYupJoFG+rM8BCe9jqqZC5lcyrhsL8Qrjo0UI1q22dG/EAJA3e3oLtEWu6XmtOg
TRAAlzeXNnnKxCSWlzbkLaVkSLFb5C6Mrj3F09ynuKnpPaNMUtjyYNJ52DgPKrqjO1sqedOL1p63
i+6Kr3aXCoKOZ55vGu8TGIlN13DXw2u0CPYu47+oNRURkjW+NYFhA2cOQTV4GHDQYB9QNVxR9xCh
Xtpe9qGOpczi+Eg7yHlsPqlHbEeHT1pA3iw0iabwdteiKYNZ424VWYPZPCn9d8Tdov6GFH6yiwta
XA+RFm/d96YLu3FDzwtaKpQ6bXdq9k/+DHcTbZrECcQOnvVk0B4CY8zLaKBq4WimSqhWwfbb5DPe
ITy5EOPcRYBsOCJgsFxnlBu7k70Pa3u6dlujLNmiFbnpHv0Z3ifsV9P+tTM7+f10tupvaJi5ThUo
2ULJr/LS5yT1i86WZOnszfn31m1b9Opow72vtKnP+JewCqCDwZHmVyEOQzqWho1R2m24FPGSJWkO
agEdJRgsPjKfGB4m1tmpXlZ9mnf5g1f9ubej7quTBBmIH/tqTxsUcK2cHbmm5jTFH9HpN9tVQKRF
+dPbo5bwdfQgog13g7TTX40p54bbaWBCXPcyKFCwIT+23VxIwgDePG0TuEI0Pb+vPIS+2IllUEUr
bwYwkkxRs3MXhFmVl7/RqxRvR9Xk8HoeZyR9/DGgaG3+KCI7BNeoy5gzSAGULE/DVnczOcH88y69
Q/+YLPoN38SXl7Fg62ZA5NknoLVCCcL4WHev4QVUmj7WaPeulK6meY0RhB/YPFSf6UOgBnaNqhfO
GGfayhEEdkW9a8081ucyUTj8bTM4vS0HedRMrt5ycOqt23tX85kSNNyGMFq7pa/4Kz635RxHEESp
sa1pxrc+9dGCqlo6TL8gl/E/Y8BJ9zIXxN3Pviz0k8sARhv4FRiGe+leMiebLN4WFIVBBHw+Ips0
6OUaon7Fv2DzkTDq+jwVwPUhGO6+AEXfPb/YLuU8t0ntR+u8rQVGllJ0mLMG515zkg001c0n+cLb
UIlhYVFgi4FX01cwT9gJISNavPWESgnic8Gy3RgAWYDzihoJuno6eUjuIaZKFwp8sm7ab76Q0HZA
7FFOOycqIO2ht/YYA+dCGqRSCg9jGbYAmvw0WMxMzePtW8Tp9ATrOtam9lC8Lkp0gfQIkrR42iRF
suxcYrCOZPO0DixEp58zlZLWemBF6ce80+zsQKDNt8a31m0eQ4vf+1rNlNwtepTkrlwZJHc+ihFl
IQu0GxB77WYIt+eUtGBUlxQHyokWrYbAZRnuul1AJQG0Knh9r8+Fe34CmCU/eK6SCs5gZD5D5DnM
lO4686qQaH4VLa8A0cXV3WdvNgzk8MjZotYSIOUG5GZ2j53yZSH6kouh0t1wnd/4GTrrk7qWHTaA
QXf0yRzah9HxHC6jHSNS4cHBXTePwcEI7FZygNWuuQtqYZvxaR0cGr3jglnRngX/Um0zTHSDYNnO
0Xbxfh4Utn+4IrjFedhAswKYYlRR0TeJVXKYdUxfGZsqzCBL68PFtjcoG3o5MpijS3jlsfpOX47l
R55PaSzJqNG9HrNA2UZIj52/VsB3qMVFa0/0IzFIgT7ZYP6lhbSyZb2ynaKFN8neK/iaNCCOL+85
HTwl83vo1gEMOUInWrR3wCE7r7q0taNroPYH3+XgZ8zzvIYtqDM0OFkOgnX7pleuJw1eHGYY7kbV
l7qIRAtDdAIRbrMNAxbdh4Tv6+6yrVy6jbMPJMKnnUvReVBKwlfrUUas2UpLJdtAhtiqZcTzg22l
6smsJjNAUrq4uGQd2uzc9awkrGxNtm0dGchk2yGgDRQi6d049RtkoqJsSEDpWZ154YDQfyAzCqML
BkoWzpbxFZCrQU382r624RV8sPPUI153/iaiFOUOmnRfGc7gFJ4dCEgHNw/K8TX3ERA0yQzpxGgF
wxx1Pv2TX+TbEsCvpTxqO7//7loCvjLzzXpzImpnTtjzEop+f/9coFmwm17a1eAc5D3GVvW1N3oe
RgZvB+TyfAY54GsRwJ4J6K4IFh9fIoM5eV8UqXCrOcr+vJwBh4Ie4jlgLXQpaqBoZH602tTjm1No
g1Ss6KgAv/Z0X8hPUr7Sh8Uh2H+sp5cBXlMdNRDJR9gO+G7+eXXK3tb9EEVAmtA6ePHn67P63GoT
n9F1QY/jQCMwQagNYjCA42tGHv11TVa3piPLVycAtiiptsYMr7v4NJZd+/xfY0Yy/p0t3Yrm2kb7
BHj3ewDaetSofr/AtXw63173x3OLBRbtsRdf878+9t08OYM+CgEwyM0eAPdKYtaUnedaTnveaeZc
P1jVJO8pQzjIkeppfuV0j0K+lwwtzKPTG90AdHznHaactL/UNjTP6MVvRu4H477BRrWoa/u8wf5H
M9h2lYD31K84rW8qSSQL3WbOOYmyIK/tYwXZCKrdZbRCu2Trb9Dh1L1tZIJlFsE52EukgNWH6e3d
ha1l0qeTsarW6ryaNF1YMGTSKxRbrgEBk2t5ts87QMmVrpzRxiEMEunc1YVV7h3fTy5tP+6Q/sKB
4f++2zdc4i8o4e5X1ZLu9bYqNvsNyw73kkhTdCyKvtBlfOhqodYmXgjoEPSVfhYzIRWOGZXbK/XY
U5cnFXQf+PH3X/QYcbj7RbX8Jztp1WqzxbHpzntsAgC8oAgRyk/cQ4Wvu4Nez/81iy1Zq3y6Tt2z
iQKz4X59LLzBxStGFFp+/yxFoAn1hdY1s9VSmyg+tW655l0uu9OPh/0mAyASvWqNvuC6pb7xWnRM
SBzU71xuMgRRnNDSl8KWj3LKe+O1XbZK/aIV8zVOcwwPiBC8iEwf9h31voPfKyPR2iH53ocmdb4V
/UOr+Zfw9b7Mm/OruRXHfROQCaG80HThAwSHDkxR2EsIMUJK7bU/kQYAUcp48mWjFB4m8Prdj6g5
laKaNzbnFj+CXoWY5vEAB57kiRHv+O5XKiOUVVRCRZkgVksc0r922zB5mS0EbtS6AOSKAUnpbr2q
JhTrkTDWcZrwWul9oNWAr+7SgUuhdj5CDPa/AU3QkPu36dr92R2253Vrg+lnxV0FcAVRCAd/Bmai
09XTE+hCAZVB//JP36U++X3jtUegzZ19rQarLdQNOKiWVRNBo/I09tyCAJwy6o6cdWr0Ti5NeN75
ZVaBgwORuS8GyHcRaePKJWtAbuKc7ClcP9kxvDT4z2nf9mQTflqPvLFuagygtDSO6K3gcHcd0+Xh
ZJrqvMTvIbXn74J5fOYaIgxaQAk3vd8XRX0QtRgowtqa3kLjz9Rqj2p6bJWtxZlNMTeO4FTTmEk+
eQIPZ2Jnf91RQguapMg0iZgd7RVUhqQY7k6EUtXwQrfukS6pPZdmfIzQa/r957UeoNc/fl7tnpyM
VEl3m0U1ucC+fBcB4Khqk4w4EMRkth489D9s1d7BKwMgLqbC+SA6RNt77h2ijzRRaCHtpQF9oNKQ
8QGK98NgzfldNpW5z1sYPKBRgwDfB03jSLTjDOCsV+5TGqyPoIuSJRV/as0D/LBau4bKxmoe13Za
TWhdAiopw6ZoE6Ro47yuqd8hM+6/ZcH+xZbcvxs++Ivh+swP9bi0jL3GXpK2uaeEqrNQ7kkawd6H
ZGvFFR1E3heHi76NJwRERtxLindw5N5PkS45+I9e8/tl0GsQbis7t3Qr5+CDA7nvFtd93gXrpu9f
8uA88Lg/DNWw2rJlLLb7PZ8tFBX4Tu9FgYwgC1NbD57xH2aEX7nzG8tNamyXe57xg9d0+9foTEsi
RXl3KQuDZIbENbozVF3LbLeyc5HnIGYCsgQ59CbkIUOc/8Mn2arFDGtTY3zmT0ub3VbR11WjnJyR
vBEAnEYSg9TM/6N6+vBO/LFUczP2ioJLY4+lKlhOxC4VEY0rXW1MiE7ij5otwgySxOI/+LY/Rmv+
Jjc2i+Z8hdEDn0dDOgvJVAnnbeEf5eWyB88Kx+OPsZqvyeYL/VAJYxx2cHQgWWggL70sENJ7Eg8j
s1XzMOa6vFwWNk+YDcFkyxk8o1DB/vmoWoCay27y4wP5r09D+O3nMdF261xtrvm0NdX3OA+7sKjM
WCaL+ehhvlvBVrPmMBbVSl3oBn6zQCz9HdED2kPnqPxSuAoXyX+TbfwwV3Mbi6XVaKzEIj7TMhoh
DfV1JQpR0M75fbceuScm/BAM6ow9atXnwNjHxqG0FV2sHq/ek+a9jk1mzP1u5OFZv7dSu2CrzXyX
Z7pZkmScp1ZI2O0T6buNBOUJUkmJtUcn4t5a7Wa1snJ9tVVDHPYEPRB/IARCcIWSG6w9Ouj3dmqX
qmWfWvPVjq9C6IFW6ShP4MgROjHJAO0G2DNZ2wR6Eq8XEnRXl9b67WgSpgtv+Qa6DtCD/odoCz53
BkKqgsITgSVD9SiZw078X5eldi935jzdXkq2WnjuOE9MP2w3PD2WrL5kVerpa6MoT8fmCTPIY6BA
t0UM3hX8eVxbM5LutbgH9ajibg/s2rVsXA9n/ST2AKQEMbF2UHTUES0h9JzRRyHZ8YdP0r212q0s
0+Nmbe/FjqNdglYDpZwKnOwCE1Oyig+/S2+RBHA5NWY4//Rq19xeLRZWq5w0w1VMw1LPdmm3J0Fi
CIm0oN166AXurNWe2lbBBGXVbJZQ2E7fFbUmhgo59BEnak/pHz3aZeDhraINskOt19+/1BB3/68d
NBVSHgVH0zRra5oXJXKXp0s5QRC6rcJLQtuD4Yei5LmcNMYiWeTxIGU7IGGH7gGxYwM1SPoNoqqT
07PWRH4Y5DKwfaNrJpfg7eLsIVpRWQioeCKdZPIXLPAOwmT0cFDemojA8vw83nbomARF1r0MMOv3
73qU4xuM/VZVRdFwrVrNCzVWldoy5gVr+r3sKu1tb8fcpPRJNIbAzg67qnscZ4GMHPdwJ++s1nyS
fc1WxkXH6vO5S14dg4WjNiA7nX/f8RbsHs1WmwrZKGNZf55O/ZorZmVe1QkaXUaS91avly87OcZQ
8lHRGRqBFLb5+z4Ii5ZqMIiVuRa3m3kXdi5VVV8oezF8csrkGIf2x0k4+shIS19WDhPizHjlerIs
4QE49tNqzbs0D+vGQT1gVXWmU9LjlhMw+1WMiOsxcy/6HP5+ZhTZV9buQmW3TpdFgT2PmonQHd47
Afk/Frtiyh+SwpHkVZCaFFt9t7A8Ybp5upwx6TFYtz+J49x1wxffaY+ZPOdIsqEHuO7PFa35tdYx
X18u+UXldWB+hWdj8tLrQ/N1nJiJf3zpazNw39C9Z1eHi0S2wn/fj5/2a54uW+0O2vUsVhgqdl/v
9iFtWmEwe3cCJ6TA/ypar3vXpP0tXWnxR/90dD9N14Kgam5YW0MXpnkUZxe/Tzc7TcIhLcGh/0p0
t3AimPOfkiV/4Nx/2q05ospSC601x24ngJkMZRzF+zD0U7eNQ4cV+/sZ1mVnuOaBlE1hr9JKmFPB
F5FInTEWRvViSp0IvCfTwpuy6/Q7OnE8Ys393sXzX1+y+MWnxaPtZvROXBxKIUDPO1fy65SHngvw
k1nHNlM1m7VNsJfrldm0DyovHaPSZ3HMoMlRGHZfGBY+/o46Mn+sChfx167fGaytftZaHpjovleR
FGNWuOL3jXYSGG4cx6RhX5rTpVjn+133CSa4L57ZoezIiyv12y+obcihqRT2citueIDcvhqth5CM
+O7RgEuO6AYXvaOhpSRLmR7Q5Dh4d58u7uKda9HzhWUWCmsNOXrv9OMF3OP45ZWVhgs9lA611CV7
+9cbsd5qxdbC3nNnpnPILOhICDHgXYr3OBSC/xtH2To9+j4yr+3ClENgwQfqx68Oo53nJfNh4kXu
Hq74MOo8/34xHgBgP5bjBkndLQeB43mRFfy8k/ucdFA2gGqVMLM97Lba8CSY7AAdRLSofA+HnsS4
7BjeMrQ744WyhR9ecgyfS9157hxpFouEMvSZr+YeggjQSOKWgw9au/1u5fcUJrYNpYR52f27pdl3
v6Pany/ZqhJ7hP601hZvXEIZZhKHGgtw6tpt+gc6slsvbvUvV+BWcruzmpXlyTqcTkJxz5taQizf
SqDFH504GMxpJ+5qH1bf6P9DyZZ5ROnG196c81ybr8orF7Ac2tHzbaJA0BddQPHg+EonLuvtvnbb
vjuOPj8lG688fHX+XMI6J3s/bx6LYsvG686tNwUXFDBzYxNchf8NcQEZbWNtL5Kcdpndut8zNcvW
c+x2ptMp07oZEo7LEw7v1Z87vD20Y/xu8gGm+/OC1Ryd0lyWino4csHgnbSCc2wH6RCtM3hcnUXy
uzHphao5t9aylacN/WZMBKQGbAx3NqviNTDUBOcaMx3C6dKh23K1oL1ipNuYPNGLJPv7oM3gx0ff
Qti7o73K03Kl7DnaXqeFTLHjQdOcXtzqg/uVvAO8OTGKA4MXJfVf4Hy89p7ast+gSF6Y20Nw9xuU
hXG57C8Fe91BUGPGqBJj7/aDmNC1G/ZekW6ATqY4vDOyi/0w2Phzum/R7b3lvXJsrkq+HtaNM5+h
qk9uMAmImI9BFjNFtddzpUdbZrQWMp9BAtVji6PNanv9AM7N2o3DQfjSc93v786zDFF9MFHj5x7X
gublJqNkKwx2APdnRYbRUfw1OgbotfZ7+/itdw5dMTMBNsazDDdSJTf55mHu1rihGkrTrHYq4B3r
y9fmCe94AFWgj+ojQ3lEfuK8uu0nxMX9iCZvMdXj8/f7Jgsmbvyru1+xX5Z20bLYaWT3G/hO7lg4
yl3f4WC1Qeg73u8GH/CNfi56zYGVu7OdGyoXfMqZmpmMMXHijPnn/v6VQF3W9vGgYfSnuZrzuq6M
xrFSeRivfdGX10mYCzGD6B3H4QcyGYzcgZfAZJnvZTiU3KIHVeCftmu+TD81l9tSE/d32cVtGBdf
d+zxBQH0ZNZil0cThBO/uFJdAw4qHu31+q225xRGybw30hl3sgez3rS0byxPqtbkvOe0pjmIRDL6
oB8HMR1k3zCZkb4c+C+vvCKkiMOTo5MyyHb/YZ74x7Hc3P/dcTuk5WW1OrId6N4GTCBwE5p0Q3o5
R5bjPzGjRBoliEv8S4xyc/R3FmEc0qYlnKhXus9CoNdhyMEsoZ/xBT74Kei+ZpNXDvv/+FDf+GF3
dkvFWLZKjcVGZThCDCeeYpa5bMGo8TzfOIOurwT03nnLMJJlCC2Ja6mzHbbr6zlrnrljDJmBc9w7
DyC5J2YPGZB0sPEt2Pko9K0l5132Xt083v0nZ/PzojFncxkbxuW22rP3ya4/GTVcYlCF8URP5ESe
JDyRnmoRpN5ZXaTmKjvuxC1L9I/KSxAdXVCqpRZXdeLRRxcoGWEjAu82jY7fTGaShAoyF6PWPFrz
wBhgzeSzxWPJIJqrn/TPg7hPGt6MQ7/LuCNCM3pTXNR4QJokd0oW+9fJR/b1ZK9a4rFeO89TJLIY
qyXSwpgMiA6YaY/EMJLROmTvhlrzbdp6ndqXEx/N4+UhstVVXHwqaVfXzyevvVXkyvZZEh5oNXB0
wcjBU3PDZ3YYx4PnKASUJ+J9MC7bHQhPjto6jdKR+/uTJYv1bxSouxO2XTT26qnkOnWKoEOekWQj
xe1X4nNzt+vTHkGnfq/35kqxLYnz0sSa3FkuW8v0WKSkOIB6eh8PkiBnFzubaHDw2Vza3aO27cke
LtmVulXo7szu9VV+UJpsbqeCDQq5ftpPLrNA7RAdgemw0NtYO7k9HEnbjzwgR8mKi1f5F6etiXW5
+wHqvHlQTgfu9CXkeF1FqECj1S3XAWNzuvZw92wx55h3UpbSPwan/zxRde6WfZoX6b4UuI5QlejT
dc4BcxjAjQMZy6bfPpgT9iNG0Gre63g29eVhKZZaDJfqTJcLZoOg9E4nXkB01H/fjSfW62h79hFd
E9qJH+ut8wK21yu2/tPVb7fzoN32X3sAnZEbfXvDZ4b0nBxvFSJ+wx/IeKZphBwKT6tkk/6uB7dU
HXabrlCKMa16ALuZN/brk7VSKd13BAT2NZp3Xz7ENYjgksharh90Avw0V1upLE3T5trGHCMnLy4o
M8hXEIdVynxcxt/lkx43v2NOLFfWfPEIzP/xpTUPv9wdVitL26pwSgAbE+DlUfiFlg7VAyJWeVAu
PqV2/H/YqwWtarG5LNfp+p/jj8MhzWeup8DyD4iyDtZdhgL5hCyR0ZO94S2J6ZpfPx2M3dzSWGVR
SEiSlLmcZ7C0l/BVfOpQ9nZKvrQekp42anPVhJYNnBEkl96Ej2SI6M4f+K+IndBvsoC2L46TrI4o
29N6JHrczrNLw+BDD0HxMU0CKjQDVGK9K0lXzx0Ph1LISLK09Ui0YR3W27mOxSmJZjzKwi+oApoT
uiR2KxiJJ+kky0ev9P1Bqgehllqp6+MFkwtEo1ygKsDiNYq1Z4RZP158Ym4iMlllRGq15r33qzRd
HlWsIqlLSLRmfiubiqC72yWn5D//46GtB56FcT6pjbU4RUkAAs8cM3DYK8fWp/AB7HtE0WY1lbg/
cel/uaS37O/ujcpPhbnMbYwCPp6DZwoyAJ/9ydplhqntGh7p5asG152Sl/TePCo+/djYmkc67//l
kTrTiz+L+7DcBvgEX5xcebD3IAz5Ya3mj9aXRmOzW28E2ClGk5hOMAVldb4+Xg60QCEbybZKXcOD
JOaH0ZonWl6yxrz4Z1O92cINJig4hZfPeUSSysFFWMv77nwulr5kXyXXtB5nlmvoXNWOfcXZC2AG
VakBk7QZAfzSdSOE75A2kZh8uL6aYihaC8aGbtd2s3ltnPbL3ZJr2vWS4J2Hre+MUg25G99tu+P5
aEgvpDTKk1mt7epBO6Q8MgtxTfnKTTBZh6PRx6bDYwqaiVPq0Eopc/gPoniVhph/f2ptVxvlTmvl
x1xc1WTHnoYimuU52zgws8UTkzvGk2R5Hz4y/7ZJD8DPaPK8WraWagubxJIl/Ogs6u+CmBYAB9SD
rxXqOQc6YheOGNwrMf77Bxt1gmORndKqVWAceUhHFCrjEbNReFNdZxsQUH4/yxKlhwf47nPFL7pz
TJd9ub8sbfZ1Jw6wmM8K3WHvBiGCYwh7IvcXjaW39aE3vDNaA2/VnbU+KWJfp1Th5yEZKJmZCJ3F
vA+hToYEEYqQ8AV37LKsRvEoB787Vkaz9uQ09MpQLydukFhl05ky2pLYWTyyCK2/tMhK15OWK2Ce
6PNZdsBuscJfT8HdxwtXdrfiu9PpvEiL7B8EQGBae4pAyB4QKFIOcka7SOTFS6cXHahEmvGQ/mXJ
Mfv9MsNx/fkTcm3X0q4tNp1AShBqJjGKSKMRB7z7pru9iDE+XGbdk5iVne6a52pcNuuFkfPlXOfW
7bNt/4sICg8SLUgNpU7rYdJxt9Q1p7XPtaLa7vhOcAcqMTTyUpYYfYQOWprEMpK7dHP2v+1szV2t
zq2LYmecK5AVulSBHRABwoWIcYBOPEElwhkwfjssgy6xRvSJSLQTIX7wxpj2jvTjJZtcr8SfN9ft
Sj3+s9rgpkiEEOSMHMB64rib5qIksrphV798f724Xp631HcNvh+mQTHInAkK/+iwOjYTXyjO7CLw
LXJR/WlMsYBYnb7NIV2NUec6+IShK9mOx5Hln92vl9tb2b88OYFen25uQD7oasD3olVZRLJSJELy
dtQL65tTIzMOGxZAjGoTR670E5KxlieITWpC3ZXB9BAMXDcNpF5N4snr9XV9c7VK63bYOycf3AnS
bwC35+Wm+EZvmGS3HyGJ9170hivf+TErXTZMdYsT92ZmRG79xWhAFvdABZ0WHtG+JrH4iLf2w2LN
bZmUnpS0yXV+FqGlqK0CcAXxroNgEEDXyhkg9+QjUhG5hNGf/x2oAEeWd1kzFLodfrrNwtqqK9s2
FLLAqTfNRlS3YwBFQWtBOxc+otkmgo8gski+/D94lj+Wa55FL9eNrFBthZia6a5Jf4KmmDP/JHsJ
TRO3kpGkhZTF3LE7PL5H0GeQhfTfmo57K0jak8/tfxX5/lmMeuRrmddivlAaCs689ANCboEhI1Li
qxxvj8hM8ng8dmf/XoI6rpouaP42mynSB22ej3eQTfQPjQmgeZeldyFPfCN748iw6/9w6P7YrQVI
+aqsVGA+vlMJO4kVTtn1fhmCALRGg67Q1e+9MiJJUFEbvGDScF8cqr+d6h/7tVipyNOmfr6yzkLZ
VICM7zG2s4T7hivfoeZGIex7KHdmjx/PP4bFhtzdbwOa1GpjYNhLKJTAmxbldbfrwtwi8pac8EdA
Knf7j7VaVGRb6yzdlGxvZ9rPI5AdAZezrwZ1L3GjZI/D41jkj72aL7lWy9IoxNcxkzeBkhlPEAIe
DBxgDsbdCt5r5xL+foQf0UR+fGMt/lmv0v25auI/OqiB9s9Ms1E7KHdGISkjfhq1JOr36GeUne/l
sLw1Dv7P61zzYatULS2FJoBJZzYhb4wBJgfum6BRS92lcEq/ndya09q0GtvVIufmPCc0nzEguadm
NAk4jEWE4XvpCtCurcO5pHwdjW/R9u8LLjtU9XbXQlW0RbYWHxt47+9E11t34DguCev3Nxnr79Ye
tCKBOf85wvV21rW53e3nqEYKbiFax20yuJl6dvZIsDJ0BqYpk4wgbrjKJ1DTImJCtdu+oEuCCDHy
6dG4cImLKKXPZUXHRyXeH7+s5sPs6+WgNTPhw6BtCM0BXCcjfD1hT+qohUP6ZdtvDNE7v5FWp5Zp
XlkGUeGE1yikDayYqhv4xNj9XrnfALT89/fVVx7HXv++0HrNXdnlothqGQ6EvB1/xXeS1vBGkNQU
bZ7GdhsR8rHwJK1YYvrRQTfUlk0LPzRirY4oGsV8tW9mTTzlVJ2aHzbTTYN3lNX+eZ3B+NLQCXtv
itfQnDFz40Qe/yn5DY+iv/vfUPNnurY5GWS14jcITGhEPTeE04wj+/94skdvw721mier9OVZzy8t
BdTAmyXvDSaJVs6ESAizXeuDRwJJ/fGaNKPhRUNPctMeRvb35mtOrLEs5zQr3RZ8Rva68pz4Q/By
iL4WPkUtydo+eivuzdUc2d5q7nN9y9cu4pJ8HW7bqGIMG+GOQ20NLp+UlPGoiqzemaxHV1WlZhut
hUlo27P3BdxcRoM4GPTf2oB842jl/jc8vh82xRG7u7j24dq8aAdsejequDMZLbwRiBcLG43TQPoE
P3IU999Y80rmIjXmTbXCHkTsBKHcwIkpcjAd6YZkgjsxUun3rXzEo/vxjbVo6pwd1pp24uR0EvUj
WcQdWLECfuq9B9C8AKAgF4UItb2mn0iGM78J+IvpBEMpBPPIXd1/fM1dpUap75cK95VgVg/WvXnY
Z4yA4NNp3sD3i7f2PoiYMTGUO2jJca7XrNWrnSr6SpytDuA8AqHvcRDGLwRb8F5IILzf1/xhonj/
qTXXdN0eNgtlx6ee3MSDy5aJ6iTA5geINROfKLpwmCU2Zctbc1BNKzfyvfhGj5A9jSqPO0QRgpmK
oY9bFBLnB5dhV58yHq70hNV808FQ0vW+4mufRWNV8twka0gCem8Q/BsZ8Rcl6NwVGEw0tl9RXc/7
399SBynb4prHahoNs7m4is+n2E47pyA4OeGH73Kgwb2GwBOSBRfntf7q321yPdRqltllfjKFS+4k
fXwy6cJoBLQHgAzxYuxRsJTZtGU2aw5LyVPVShtXhR7z/oqBdQZqKvtmpLhIFjrnAQEAYw+9OSs/
GjRjThstFak7XjhiDsy43Xt1wFz16Ji0IpFvcCw2/Ny37tGDISHSnGHqbV++h23e0e5X2ECLDYh4
AM+257c3NLQq6BwwU2/W+kITrPG5SqR3R/LQ3hq97nzyZrM+7M8rltWOpjO07kTPUjjwu4dnindy
zFASRdRjt2UG4dJsCffIPBReHWA74lZeHdFqydMquy2PWNX3/rgetTWuJhoLJgf15DLfh+w22Xj9
SdoeMYN9RdDEMFL37daqJEdVHlb1789sLefcb7er/fwobonXT9BDcFLfuZ1ZsfljMrBPmVuS3Eu9
5gqry/yirBa39d2i9dAnPGaYraDe9Z7grXNJ/kfnq9ccoXm8atfyIiwSGNrUOThA9B76zuubiMal
B1Z2gmruT0+tVWUuWVOR48Ku7E+cjzBs+7A5x9+yjxMb9JvTqbm54+54aC6WfNwlnCameMoCOAtx
eIjEZUbLHtcD0hpJfJ3kGw1xae8u5dwE6FautzVN3ifXG8PHdv0Qr3BjZwyllROJGzBqnu5ybuZF
rgmLJklVMBOUEAj/oolHBPiS75MEZoY4xXffd7UMbamKS8kWHp2F+552GDozGLzQHzVup14RLvyx
xOhDnO3uMt6Gq9wZTSmcHFIFZ+4l3q3A3Go6oxGZU7fXG7vlCzK5TvQ05mu9T9lLcuM4/3KQDPHS
3BlftBjdsTN5tEXOOp0yamcyMgZMaVmO+evlI/TVNj2KT4fkW3RWRM/NnpQiIglZbtr/d79hvdXt
NFuIBaB1KCCBFe6eziEeLlA+xXm7MXAApmTHWXa4ak5pX+wWuS6yqZ037cCRjenqh07QJWWm5Pws
OVwyazWHpGXrpY0opEKenpzHNCAvxhPSYx+JhEhhWNUGpyQxKW7Hb7tb80lGpjauDRQNbgEvtFgR
58cfkOrB2yAYyU6T7F0xam5pb1XlqjrziTxqgmEuCqzxl/C5O+eJAIwerN+/8FGfzP0zWteCUAsz
y+e3cLd/BmwiE//qQvrz+Lw0kHldyXKa4p/fHdSVvjQPx1v+sIjZRMgRVTTauqOvAZMkfT8qX6So
peTdrOuTqJtLoTdEBt7xZlaY9K+TeHLDhxvhU0Gxwx17kkMjcwlmLVOsrJZyzVVhUvD0k4CTSm/C
qAKxjUOnIj6hcfmWq/rtJzf6ZP5l9+RoSPpLQuuH9K07z1iXoVFMvVmgvCw+fstPodDypU1CH6Pg
plKUWgaumLWo6HTeLS1dREXPXtBf+/88b4PwtUtzPmjOisGBv5/eB+rHrR+nt+aAlifzeNw0seiJ
tpfJ2jcjGKytYGYHE57XSYjeB5e1EfYqqDe4iBlsAWkoKvG/Zs0xHeZZ82o0WWbu7KzsvQtZghG6
3iKUOMbEZ1yllSsD7qS7W3NOpb6olFUhnvbEo1FgMvmnwa1w299ShEcSL5k1x1Sdda1qZCAuz0xA
dPuxwVhuqh6GN3B6TWf8bcff0ac2klwlmT+0avGSZZyahirCNJEJi+mKhNqkFSysCLR5T4cEvr+f
KRnoYNWclGE11/ruzJmCr+b1ixi2peBEs5+QEN/QixI1eGlAKjbrl5fGqkVO5729BtfBahGA26me
mPAWwjwfcYRNThJdGEJ4QelQfrBjKaImM1/zWcvzZq8bm9tCi/6xhQgflmA7ei98QdmDTHzpR414
+LlE1Fyy4JKzZdVCqPU6o61pKwAtTwTip5CbOx9whT6cbluBzpUH402C4oTMPz6s8hiwP22KL0aT
wPTne7Q4Ndfrxarg4jJfgPF/pDjO3nsRVWGhJiKF7h6v8h97tU0+FHOrsTli79kiXxW1Q8a7PMHB
DMOKPW757W3sMntkOPcjaSfwfzjYlqW2NJUZUDd/cvf6Kjv9YpwuJ9Z5GvRJ0EeHpkNhlm9lBF9/
w4iTTzlk+Dho+7fR2xbcGTV2R4ofaalMEvS/Alwj9+gMivVG/8aQ+c6SsyT80N/X6I+52o6ec4PZ
FldW2POgz9Ceh0hPu6JqlYejzUuBcSRr/o+0M9ttHFm69RMJICVRIm85iJpnjzeEXbZFiRI1UePT
ny/Y+HexslnKg73hbqCqG3Ayp8gYVqxFJ66B2Ja7/3Rgy/a2Wj+uhD1M3qXfn6FsdHawzMNpe+Zg
kUSbwrL6UidlNFxCDLjwm+P46fG0//IO/h5Pub5ZvL4vDzWmzVOApfw027y/c6yW7U9Jhoi/6j0h
8juLA0GfTr4ej/8XO/17fOUKV6rxoXK9crQuHiUAHJ7O9BskM3a6DcZAK4X6l6fv93hiUgqnyjTo
xawvWd/n3LGJQrANzPMOBTwJWvJbmvmVX9zf4yl+xrl+vcSGyXhEmKPdLKeLTFzq/uEu4EAFw/Yt
c+E7QvCZDm9tLkY7X8XDsBtRsttlYjgoeNC5j+UAj9cgvBs+8Q7qnt1yi/x7urIcheW1U6tipZfc
UgDZnstTD4K6g62QYmhemnvWIZi1c1RcDPPesI/1DEtx8/J3gOOLtZD2ww8SqlAEPN7TvKnxgalQ
e4Kap6yGUgPjiewv7uNh3li7nygydrEZk+sLte4n0WPxxoEZ5r2Iw8Owa65d5KXAiaWhn0BQ6KFg
Knre2sBFYzhzMHBhDyjixfVmyueJ2O8AsjGKEJ2MTnKOm2x5WxOc5Y0kj9ZDsVmLXXXdXO854zSB
DupeB9zOFPAj9cPvLUTRpI3EiFzzMBSsge1NEOb+0exKaTG+YDlzS1eY9slKzGblxNGjS1E8EeGo
uHIAyaETd/dhWvOQVkH+VTewXKFH01dMWFLZLBvVrbwcqN8NHPf48Y47MP5e966TXzQ+WnlqF9V3
VND/R/OpwgCMZQWOISdfen90GM3j0TQUsz0cctliKIp/7EB3wP6SNvvPJVcbi5qHQ3Kyaxyw58Gy
TVdGd+1/3vstcPSETPEUrEvb+Ny02uJl6xZbd7gVe2YuIvtq3MXAAMVs4etKYmUKBQvZ84WvO9p/
CUx/T1WxZxCXZsfmmqlypGgpEibPYOq6Lxwm79LWcwWKl/HoLCmmzI6Sk7U7Mp50pUlfxHuKKkWH
83umdQpPevbVfmzNdNZTLfsvFqcG0QNH6Bb6ZCFXpHmjPhTBGc26+iph6f7Vq9VGs45UGCxxfz4Q
62PUvK7EkSXwHLTu7Q4MwSHt6aSx6bt4dvrazFhpjF0YUVlS47xcRJlcz8R9Fs1Hpklv2PT713jp
WcEvaEQDyWfrHdjSvfw9sEqIvF5DW3rby9MLbJiCP/3AU0p+fe/tY+U+abax/FEqjKb4r81dYu4r
G0arEXy25qIINgKPfYLShc5tySeRhaTlBVR45eMyvpjgDoa3/gFqqn0w8dPBT/xEF+Ljw1V+fwpf
pTwN2eWWHo3c/cDdalEZ3YJMIvMaeE9LH/lvXQpNO6Dizzbu11tqyDJY7pE2CHYa52M8Dug9BPKm
zSzL9//rvhbmp9j+w8E53vYnhqOOiHfVahF0o7E2huwQCEd7q6uTlN/WwoCK/7o1/u+xgV5tYPr4
OfAbynLOQKxqdi+nKn40O8V5heo3qZ0WzG4b7IOL5dpPB99fLeFvJSHaAlkALw7asoKsoOF8fPVW
z7TmVfEzfqWxR0d2vTUUas/JszYAL310C+ugvAN7Z0l2Ug7WLRxgm0fvcyETxNmw5+jmvLEkF3+4
IxeNIKilAzdqT5lixWD52J6uO0YnWARm0Zmmn64QGfLyTdqRt3nRWbHybDvwfwM8A5RAqjGpGfHF
TLKGKSUMhD7exUq3CM88oNg/lq+5tnJL/rXxhdEUY7K84d0mK9sExLrrjN5HbPAZUSQ294DlWvj0
uz8esRSnLDoV/zc/xVAkVQLfeN9kRKa3dXvHAOLldyD3c0Rm3W/XCtY0WwiDiksyK32nkUfP1Cm3
9dG0FeNxXhm1+/rIIktJDjq9Pcd7STFyehuTeHcFOwwmgWpRr6k1XHJkHo2tWBLHtA/3RZWxcV+R
xkbae9EetWAnAlf5axxsO9AnvlLRZvW1TpVuuxWjEt+yJo1bLD68SPJkDN6rAeWjsO4DcYzbdA/N
9GRfusVWjIux20JgaDHhSo9Bz/n7QNWK7B1+ZBjs4YsEnaxv2y61HIWTpliO6vpQz4ABctIk878a
D0abNvVOzCh8oMc+BfWN/zRZ+r0v3SWu6qasmA1ELBOzInsM78kAKuTPeYUOyCowIM4WF9lbjKTk
bAdfj29XOeQFrY961XEs0zSUg713IpgkzFp+uAaNEJAYzC3c6l9GpzbIu6lvLnqTE/Anp/+qo7pR
GFw52bfb6mZeLneZNTjpFqarNW7AoUFrHlme9n2le7fK6IFqxRGV83xexM1ztGS6vVdUwvfuaUon
ZNCRbKn7UmNYCcSJyiYz8qVavq3yMl5hwsrJ3sX149Ws1M35oBePB+9JO/aOLpJz/HQwJd9r99rt
c9DuIOOg2038meOTmfd7t+njfc9D/X8bld/7rpz1U2ZejNqKL5HGwJYfe/vJbkZ1C4h608P/w6KR
BTJ62xZAoJmcPeJzXchWmhMqLIdy6lfxOas3Zf9hcISuaD6fTqtvkhGCF1WAriAxEVbWPCjlicXC
qIrbf27CWLBOLc6AcNsNiGxGLa5a3X3p9yFDbU900qU5hvXBYqvNr5F1ayIUapgwOYKmyFBYpAd0
RAZiSi3k2qZGjik3h+Px0e/Tf+vNnHGbHi7hUwR36/18aYFR5fbmP9uvNsceUWVcZTfuAUwROZvl
CBi59MTmGc+3Lq0Ye21NU7Pdagvs7m6sV8sz242vOOAJJfARD9H9lQVXEvghMMcuT5gOZq279Goj
7DVBWtNIOOuHFm/JAerIf/oxpuR33RdrcvWsAcxgoAV4y44Ll7Y5zUkvT6b/PnOmYunW2akKL21V
nJhX6veSbF2gcnl64hHnVRMovdEyg6fZskV6ZEZTypeu4esvjuLvPVds3w2+65pjsAzCjkTAR9Ni
BrM33BUAFjQTLveDCxNWLF31lFy2dsYlQyfDp//3E3dl4TZojR0HiPLOlv5/daabZtO2SMrYZk0t
C10W+11963C8RE2h1foEGjGla49KZ45npATmQ4DiPTakOSZUvdvFURWH2I4vWWWfcLe5SO+jarDY
t+YmWsCgRhGnpKEtXCLk1F8Nh5XucBV0J19frxdv1795PUgupNOsi7EdPq2pmVXGVGKP2tJR6ekr
fqPiQlfNxDZqC74RVqOZ5aZLntuzX1mTZ0kJg/+hg4aZbjFPXWdAq8Hbh0Bs9Z5dmYdV/BDF22g2
GvfK/sCH9CQD/Zp2IF9L/RZVj6vrTg1g/0TjHxsk1NonbUt6mS9bHFy5g9FxUa3ubHltXl8/R8J2
DpHqCzmegGJlTvz2+GiURi7FAZULV6/Ul/f1mtk+vzLZKORUXjujZg9PdoWerBxODBCt0cPk16pH
AwDZJt3bU0ovUvwI5SJGkeMcq4YsOb0H3PrrfH4cgIcn3RL+gr1meOg+XQe8tjCM6vuF5S19dDsU
NyO1IntxtWV0H2oThHQpUK9eR8tgDntOJuke4qan/c7t0gT5rFl/3WlT3IvK8pyl2cIUg2CH6cYT
QenR2qf+wOJ/N6CpJoyBkU4yqBSEegGrcOz9LFrpEy3Mmq8pLZUXN0JxO+6X9To5R3Ia6F8Wv2/e
+SbTJoE6KDwPB9t/PP/SukdhRLUatT5v941YRuzVOXuDAdjZTZcHBx8P1H63ew7BJAu2XGP8cwbV
B7uu1pni27WxyW4y1UobdrFdH8rDetBZJu58Pqq1jGdKMAHLj87N+Az1V/BRW3rG/AnUz63986X5
HN0VyO9pof5jXhfRaVuTz0Hi4XWwme7d21Du/xRghuh/7FyeXvJkWF+t3EtpaFfcBcXmmddaZYEe
JbvQG9S7r5/VD2lHIW3xEnDuNjCBErdr2apK04HFYRVrt0t3tn3Mh/UlLQT2HaK1sBb2ux9dhtMm
hspy2nbDahhWk3Cxmoc+hUXemqdTxjqzyOcWKZoWeCMpwGQuiBtbKNmr+hpM2QUvjqkY2EXzjKxg
kzEXMfVWPy9oTn9ZcLxs6YdcwmAsTAzxgHh95S11wJBShpni8IpprSS36ybNruLj4OXgU4nMQ5xy
yE8A2vizm/WmCIZLy0pu4SjoQ3XzPvuJAn2TWVmaqPg1iqk9H5s1kJJ8jZC9+IMbVM4SWa5mK782
hA7EayejmbdpdWdoAmhMTWnhrzi4YmpXt8rWdu5Hdv8VjfL5MmBYG8Q8fGFswgr4hFT4T6YHdgOu
nf+P8p9u+op5rWyc3d2qHQit/fc7ALt77H5uySvgZRPeyzObfJmE93brKfqcrRI+R7cKOShetXuF
VahLiatwB9JqLVqdT2wBz/0rL10LvFsLrUaKdYPX3vmNKvhrKyUr/L2GUhJo+6qVCnsKhQ+iwM7K
cKGaDIJmeKexNvMwh7NJ7UKx9ObaR4/E5sInMpg8f2keCvH/Hn234sNWqteqgwi4PJSUFGs+ifJO
QPKH5l4IICZ6m1hW6ysulOKQLjdXOz0vMnFKJEu+HXwTfgNIpN7GttDfqnkCSl2x4oCKEc5Wu3Va
PzBDy61SoEBg7vhEag/7ALR1SJHR7S/6WOQniuN+u7d40aywxjrWFWuc0ZGf7WuX/GQMoIQkh+pC
wovrR6gdAZx+PF6p9S/OV7GMx9ple1/cuQ2oRgQgPylE0Cl46nTbP45W/URjhuuKHVxuolUDFKDE
14S3USjNekjdukmX2J7rf+sMh074QWZF51PJb350cFWbt4gXBxuKB2xeY7BxLTfjfafmA8ri1/ex
VQcSf/KTDlFXWys/Ilv2aGzF5JnL02ZJpwomT5hifSSrhNU53Hg5y0PfaAlI+2vzqdnaHGD/aFzF
0C0uZgVA4pmtPbegyIZDFZMygltiwcPzuftK/Ys8hKARvknTU3lqdqEYmQnF2QxRmCCoc/LG4dQe
w3rdgn1OABLVXhvhlKhtTkJRyJGMX29yvYTX0eODmSNAHny92pm7MptxbedgIqVJjiw7mZB5MsFT
qAw7TgCqcjB1nQAC2j5P5hD2LEm5U9kwm4FuB0spUgqXRKVIqR9jx7DvnJ5tYIQxAuGvu77l1ifI
nFCRFtqKxMuLtgAB3hBoDfrjZpBCY81rSsNrG1v8pXlIS3324jcpltFxLudD/ZJbRpjrRwYJIuEe
AicFiTsOMqwhhImTyeNt0dkLtdX2nB6M5AzbJ0ilFieKusfYfSM4xG2DrFaXCSxtSy/OUjGHuzi+
bbYXuTuA8AGGteb7EHtBaWkLkSuk6MiNeoAuk9aB7j4kMCdHOu10meBSZETxMxQreanDUndfMmva
UaXkQy5i3opbdNpdV95VkvLzZq9FnM5p3EPSDuvpz2L0FQ8iEtQkKCY9LXC9LGAufpJiS2v722JR
W/FQiVoD6mGIU3xu2q0WHDlWMOaVGgMv5sduzcDO9750kEntAVRMqr2uV6NLKh8g/bLWy24EoLwz
beLDVn1KAuvJDZZEeHO0+RmNB2cpBrW+zeoH+GYZ+eAPRpcBmJCa4WLYgP2SwiMjNZvFV3eWtBBE
1MEnSjlObKrndTSFGw4QpD99N2Nzqx2ddC9PCVqM8IHS3U7TANU/NzwweSekPW9SH+rq26XxYXFg
5S7cIzOrReb2H7+9HpImgY7L/UYx4dfZQ/q2S6cy0UKl9fjKl2bFi+Mqhz/eV9Pmpboz59X33uuu
I73un6CunF1Ae+23FfQpOnrdeu8AVFLCFsJUX/N+lyYmi9+gnPbdsdZcpUk+92MuvDMYfcIP0UY3
4vvQS7z7cAw9qSRPVxDwAgz68b/ObzV3fXEfr0Z5LNe0HMHYQ6eo1iauAEbODcRosEisP6kS8gP7
wfwA3F/4db6npCpewAoNCeTMgSQMadiJn571RGWlrmLhS5SDuNrfDtXKOZUvIW0u6dnQ8dgMT0RJ
dZa43PAXRlNOX4QtypIbo2UtgRUKjnHqjjH+/eGsq7vi5ftdGE05c/udcT1uDhvxFAmRyEmNBpj8
QaeOAmUlIFbmqoW44091+Mpp7/uyA20eTs7UvzyQwjcoZ27t3DfRocE3IG2GQuAEu4/o0j4U3wPy
THpmhsf5h3RxLrUZi1LclF0YXLGuy22lXrfWLLeP82Z40QG+Zyqc9y9BOoBMnofmxg2lHrz19uEh
Ba4uMMg320XCJXvqXjrdYBORsLp0CBoqGt8S/RbN4ig2eH3f10Hwcg1qiJzB8Ag8EW7AEYZwMcG7
BTsY3Htrf75sfxpedoY1olZ1R7u3kXP0LomfdK12Fk2OibueQTg22HhwKosTKmn9qg/FcMLL2XW+
vStXyYIhfkK67/715RNntp+q7tP2DSY6+9di472hlEmSkqZA16PN/YUu/48YfhN363tCcOIDa7Ms
7yva4NjCjRJN194RUJcuzVP+MhT2THG4jQvAjNWJPQPU/44Gn9PqSGJl+ovYhu697jWcEZr3dLif
cvf097hqPSup7ddWo5LvBTQAgAUGjS460a3NNwXju7Al4pggFA1l0XLU7j599LNnoIyzHwnx9Ayc
mnuTV/wKyY3tDnmVjcEySAnzB+hXaw/v6FngMYBjbBdBH2HBP7Xbusplnjt8cGXzin5h6NsC+s/G
dWXO6wR50EB8zvff88sC+hlirQSsrug4N0EVBlEP0AJghcp4dnJrb/8dbNW2G9WqaYFAquWHpfAp
y/XqUt/bC1YBsi4JE+ZTWQHwZ/jKgIWfnx8/TKXJ6+KAirlKktRexZuYAUWeWSS80LrsjNDbZNzM
faFYR/eI9NvNdBj3cje9MFnFWl3tdVrbWJExfxYxKw4hJSS0tPy59YJvDH941MIx40U0aCKdBZ4T
DrmvHD7NGpQevcJ3KFbpuDNqt2taMcje+KPdDippMDvuHW0fglVh0N748Lk4uEmkNh+PXR6wFsZW
bn/9soxgk2Jsjj3oqGrwmeZSybGf8xFN5cVK3TfR2Npi4IjOIKdr01uqLWOUZul+f4lazrFTmFCs
o23QWYpSNQ9nZxFKvrAPwSEJDl8riqhZdrWMYy6y7TrbMaAwR4iHOKJ3J5c8Dd84dyRTsd+SKHi8
5OUecWGiSgx8PF52t/uJY7cNeqjbIjyJU9Lo43/RuCVARwEGaXHDpeFHYVTF70r32TnbH+WwvyK1
wVuMoGwg3lDD74NPQSQPOZyIExZ5uqBf3J5/2bfC0IoTVq/w6m5XnLHBgMtFdRIdHvb2hRWGrSz1
aE16jkPdrdJNWHHGqNDdVknEhCUtjTNGLX4O7zCMcDRGYVaDtzcas0gFQeisK0vn7OSPpqyYtWXG
m2qvOVsVmKyFuQNy+sG5U0GAgyL1HWnXsBG7AOb7bDrY4uGZtHgQrHpgIQUQpd1+WWPlg+qmbTZN
qwaluqMmMcHqx4vtsck9Fz2vEbRfk6ktMjbCNvaEMypKV8+PT3r+Sx8NqhhYK9kd6MFkFUTs7rUX
98mGIAtxd5N67gISCbnu9vVlOo1nsOdTK8Z9+ql0foCLzGZLMKH2wtXKfeUEJo8+S7G3WTOJbSNm
LdgKWOvoFzEGHbQTeiu/QkROsq4JERGdqlMQc97ToetRUXbImLiCwn4a0ncA5Wp36a+/U3y3Wa/S
J1kGWUdjOIGyiVDGnwCCAc+s7UwoK7P/sY+KvY4RJGqsxUr2np8JMHighWEMfOfbsCtt8LokklPi
MhcHVDOaleNulwCRZkC6wJA85GFotXw/eenNgJH2aPXoUfklmQcz7PwKMog26j3J2oj+k9sKN+5K
jY5QswXwFmgCuisvtCZ2yNH2624fGQOOIJG4UCX+rAaT1Fv6M/N7tgJ6fX2azdaDtRfzr1bgoKzh
/I+JycQLrg78HFGlumUlnyWlThmNbH7eOttuWxoLWBZ+/zGWYvJTO7JtS8wB+UCkhgVdP8kVWSUL
6N5atNalQpnR73YPLv0bcEFxG5OmJg1QBlv74zuUR8CM1naWwqo9B4xKJTdu2RWaCLl3sxjGe3f1
TeWSw/zYDJRFGH+Mqtj/Q912btXcDNC2uGrRq5JMWrw7MPp28W6IfLg9PLQ6K1z20jKwZUI31XQc
QOB/bnHSjI3Iatxl2fOMV+sYgsikYSf0QJ4+5RQ72rRr6SIjvImNZUx8aMX2VxfXw/JYMeThoQog
nec40U5OSQKNAhHM5L/wKOgI+j2iYmfvzdPK3GWMeIQH/dUORxA1C5VQxyW4FsWGoEbpERyG5lzX
S97YPwZWLCmdx8fa0roZAhE4IcGzXbuvz8nPBsBAT9To7LAlWFTT3c2EtMpNey9S+oC0OjDWXp/A
CiMQUgoBCkwmng4TX7M2ZTmZPz5RMZjbxKrQVsraiLLCe+uwo3KX86VsBgmZCOkbZn1EnDhL/O5h
Qhqqh3qd5inUHQrVu71XDttLZPMZJ8+XtNdmwIsiAA4peMAMqRuvpATNtGkLrzoNZOsc5aYn21vs
OMaeo0++T2ry4akFYQq1L+9Lr0+iG0254Qunllwsh9FAqdT8owcdAIDHMPgYrgH9trXAu7Kw5Y/p
Kc5dzT5eoShjwIRuR848JPSfJtA3MeMbr3N6q/s8PmPwOXBpCQCNFukf5+tHApf7+LF9K0OH/PEx
yoVvLuL0eFseWGvo2a8zhwySpLim7q79QoP2ct5HWANoyMsEjAi98M+OzsKWPdLF3VYNQO24uO5B
nnLIqfGYL7QljoWTDsAZVEDkVXs6YHCpUS8OqVx95xbfboemTJpqRt2bm21cA5eSq4vBwQWigvTp
T07a/gYzFwVU3bfiyOqNPtv29X5l7+kItGnpGVl9sCg7nk9n2boLNllqW3IE7S2h1Tdyro1+2E/6
Es9/J2RCnfXg6u4yOG6+hSBhSBzQzQaJn9Xdn+MWRR9QzIeV+/z10w3SIaFv1RdCMoAqC+Rf6Bhe
+Kfez2wlHFNAO+kX/7qmXh1f9eRWWl/HXuTpQSUlUVThlGEq/nzMzKS6zI4gLSRcJYLDiMw74TKM
+tS4RQfJw3WAGU9j4ssy6H8Mq7hJh0p8Xe0sOVqv7477KcQDYd/0EB5imTQxWxmO5Y/B1Ae7cdov
4gqDMUehOXDwlZY02kKS+QuRz2/2LqRWwGbdKBX/rAf+1+O7XFYz/eMLFLtZSVbLrdVklS9oyl1/
SfsQrPWHzntl6VbO7qc0/ZInPrtUTMIjqV8yg3s0Mo1WY5S6MEV3P2YJMKbPE++t1dG8Zn95Rv7P
rNuGYmjT3Tleba8sEA/s4J1UmQSSOFJgTNkQPcZWFvzvd802FDu7PK33hw3Ev8I0LkQQeZ8i5OZg
ez7+W/GtP9ZfsaX3tWOtF5Tr4UfdY9ijdxrZzmiMkJtqeGu/I1KoxttZ2mJ79nyMks/bEOjlqntF
GgLWjyYWVt/J9/h9o1f3z7sHoCOKdvKaQtMo4qjENr8wHDws7Unkac5gaYz328DZhmJaG/Vlss1O
suiDd7uBlM9BwhP8BZq7z88Mal69aps8kS5LUH7/ag3qxLbdrNu2ctm3p80trZy3kiRCNn66HEwx
pBOwfAC5yX6Ge19un5cDHJ2lxtRYYrj/ddgKoyu3/24tz839eSfuurhqoJyu7XsbhtW6Nzj3R7gx
rXkaE7VMp0hXBGCQunTKCt8LTMmN9nBIHcnsvgU49qgcrJHFg7dr5Vkk2h5bidLAolr4UsVKpOdN
BaAwXyqaqsL5T/BYAUwT9fsUcvHwURLVSnrm+MpH66Nc/uPhfr+nJruTdzjV/Aac8WCh9hMZvxKg
fDM2ZiHVsyFo7x2ZCWls9fx4IPJWF9i29H5YqeNRWAjFPux3Tv1scDUE6ULjF6ho0sbz7d4FZFIH
lEf/iagE0s8MQFbaLNdh79DS7Ias9qN1UWzG4bi9O3FjLaf2nf5efF3KnOLUS82Ct1yXEyn3fQqz
VsxBrVqJEwcZIpJphkd/Ke1u8+vndMrbNBRZA0wxS68lQ2zoLohiGOz9frd1Tkw0IcACRZKStI66
I3JXU3wv9AM4jVukHwSwXePlgtcup6XEE3qza+53RDKGrhCA47b7Jm3XqXdrr/ckQT9gVK+PXACb
ULTEboaLg7sTh8+PtyonFn+0VYrvlm2dqLlZ5VtVD8+/eOSjSW8AavWdAvGrKA225jk8o+m9rJ8b
bh14uRuScXqnx2gAgz8tRb9ezt7Lzo0bQvF86gzhUln1e4DGdO5IuSH+vc8q98TunsbZypCvhXTp
VQJ5YuoppCqoqpG4QOZc28xW1rFeL5iWPB9XSEtlpmXc4rOcLd/nRkXdhrdpz8P0E8zKGANHGQaU
azsKJpWVnmVKTMiD/XEUE3yp3q1z5qTMGJw5TS0pStHT6fhX0LdymKXAZCbb/yp8KayzYk5PKfqf
FRvDVh28Uvr5ZJFrQxERQR55xkw1pzAX8ng0S8WQWla2s/ZLxiMlzbkSqRxSgKY/strzTHD9hAXy
zsVSfOsSxsGNn7jTs/sCwRgZHPsTpCIuKHcExWyemce3pKwwWa/WIWEGq0W3iaXYl3qtEdXu19jI
O4mP7idNtDuS5Ga7M3UCyBPdJ6E8pSaYPk0oFk2e/zsLV/gCxdLEl3hj7iBwzNMVYKxbq9biXWpF
Y3rqiDTI02M8LuS8tc5WLi76r90pjK3YiN16c79iYMUFxMaBG4Fk9tqWxsIOghOo+jTm8IJgY7ny
zS8yxt2qW+0j8bPWAs3LH/rf36KqT8TRYZGa0cqAIIS2thpAZBIbPC8BDN24Gd2JrzucpQkrZO2c
ZrPWNAxTlfpd7tLD+nY9cQWfpZl67xofSRvTQ0IvADSHJE6fDPHONcgqyDMPKQyI2WctcK/M5y1+
h/KqJrfbxkzqXBK62RdIFQBHIMxA1UeiZb14ilUW39qmUXdI2KKKqWpSLA/JNW3U1rd53CfUNCER
uP0Y3ukZHZXDGF3nmETiuxGsxnSeQDA975DigBR+1D+TUlxPKaJdkT4xbSnTB1eqWh46apSTOBXa
bJ7uWxUDsrmC2GjuVjc8dJvewxH6EQGhiZfrbpNQ2NPmLqhCIX9+bBvKcI11u2rYRgNKYtjo1Zt5
jhP7sK5cqccMav33d0dU5bPxJ+jiyA9JeJFffdqcgth9SlrttjZEKHO2iuMrt/PS3Nq0wsU3fB9q
GbHXwd9Lei2kdb4By0hKkwdq6Vf8hT9rVynwTnSEl6WVm8InqHwTa3N7SjBON/AyPX/unnsu4SC1
BCIizUtRGhAVh1ICovR8MlPTjq5CJIGD60iv0wY0X1QRWc9pw19Ii6toWcGUP/lBsORrr+dIyqEI
qkksfobyLO8bRyvbWP/MeFDtSswhjl1OaDKFUv7lhDSyxdqz+DPYPkN9Aluz7yqAeJMaVI5Mh5Vo
iTPU4lFotkchfnZlEgzhStIbX7Ewj2at3LLbgn5iW4YcvC96WQflPNq6IaGEghICFS64QwNFV5cC
KoMkFW+YaoDvx+X2VHcWN7xsEYd5p/OF3pOoE8InQQQOr9vGb0ML3e5ZvuZyy+V9NGPF5toH69rI
TswYLsMN9ZSbl3b8Fn0uoSsMgu43UY1oyX74XUnqakYXt+LR6Irbcbmfs8jZcdiBjvZwzRtdMkw5
l4dLkmnc33QEB7RzibmhltcMrjtfil07ZdlibVRY9R4uIPjkvFGBnl6qwwfeOBGo/F+HVEzZwthV
j/ZVzpfUzLCgYOLdt32fTCM0pwJy0vXklJYKChe5qiRxnegENc1ZrOfGrd7AnAkivhHiaxND3nsd
0rkgnt4CwY/Cba8nWi3N5xa/QLFozbSy3t4MvgC0HR3zdM4BhQlBLTz5sAJoNrUsfVgcTLFbW3Sm
LquITa1RppFwhvF4JCDUo9LuPRGc+5ohS5MkNqVefgC7m4Yyv9vRrtSiJZvay1q9+yv0jSRypfvl
83259Aavx2BAPfYFTr2k87ahD3QXxASa1x/uNYK2M92VLnUVCt+jLIHj2OnarjaupIokIBe5xtCa
0mklkmIHKdC0a2PAnGQtNYsv5vHf1/n3SsiNK0SSzUvNuO8z+4odM2j6WnVu3tk/L936DVzzP0mr
8S7oLzsvb6sEEhdb9wG6qSv2e1k/nxI7YyugSYgmr+h80XDiDvu1bj88E1YJoFT3Yv/lfP+etXxU
YdZLq2o2jyuL/R9QFaQ2RLOg1GlO/Y80AEOqOW9ldFu8Fr/HU0z2Oapk6bXO/lIHIxHUAlU1huOL
KE3koOAc8f7HbVWs9D6KN4az/2dAB6qnVmcejUU58iV8Izkwo43iQg5I53hqF1Yx0OvM3NU396Ys
bI/EEwEBCdowdN8cAXHobLPu8Cq2uZFeK8Yp5fDiZRoBEnwYKijMDjQxU+2SPvEv3euLpsfjG6M6
lsdkX99cz2I7tu6KmKPlU3wQ7cja1q1RiDj+LJu00lUcd5HCsTs4fZhLdwSwyexBQe7SkZq6V4ox
U8cjTtziGAeSC11BPcwTHgiINoc0ASgLkF4+LoJ+SKul4X55PrytvyBSGgZ2KwiOPqqjbo0w89Ii
J7fwhoGxBYS9HC+8uE2jGl7PCVHq+69X8+S93/vvZGU+2743TFOfFKR7Ttr95kCQsz+TOPzSdZmU
ApoKp95UrOyiZlhOvOaWYVt96eT8hD875UBQYg37DbcPpIs0eLu3bfvUU1eQLcFOpbkJMsgDA6c2
NWXn6ul2PNbl6rXQ7gCx18kdBrQDvTZYMp0pL/eP/nPVVRf4kJzviRMx3nPvfdch7Mt27nbh1uA2
ELRb0K9M3rp1wwew3ZpNHCpRjyesu4KmYlArm3VsH26cTykARCHRMGy4dL4PT/OujlPgL27w79kq
hnQd746Va8J9J/4XnOHWi8bfNCT0yemTcREXXEiGJ9XB41mW5lyKZ0uxqMb2ntwNUyz4hvYc05ek
MHlX6l+4Rjf/A5+f+sqXZtSydEdxVMWsrqPzKj0sme77fL4dQAYP9J7S/g9wVL30r1ivRydXsaVQ
5pjHWwXrdqRD6oxjtL17WRy8M7YUlsdJ54UWIYyJR65n514/1lPiK915Ftfj0VcoNnZxMhOzfpeX
RF4uLNbmieb0fuQ+MRh8zpsX3WMpB/TBiKr7G602yaop8c3BT6hPxHOQ/sBKQ6PzKyPXj2jjE+1P
enJ0jWHPy+oFpyBKVhVgedxcH8sOdQzxxdwN4WQM3sgbdKUXTzPVMlLMol+gNvVkyb5xse/ylsCQ
XusDHBg1ti2YucLa0Dp439/z5P0bP/it2qe5ZQ1WkDzekc4vOEHN8fKl15vZG2K8tq54qXvl8qpH
YTGMrHk5myknnRfkNRlix0inQdHS47navoNburrLJws0TZALcAdrko0UWNuXXhpeepfPH4RZL259
4X7pqx8ak57bhsK3VaL65kSRCBNL4vcT5tI5QupUq0i2kmnXOBkNjYOqdjvts+spOqMgSsy5WxKG
Qdj3bp3dd0zrlr9K0PDZAtM0NwAyQ4UtOpBk/f3xaUf8AHyZYLzr+etw4p05Sqsh/3EkyAhv0phG
3gT1t5V3bLqas/WXHOB/THNVsZBOdbu+mOJY/3Nxt4O7m8KD5J6gf4ds0RMFi4mxwAeEZxBXSWM4
SlPUBVuZPx2FXToju3durkkU+PQM0Vlx/TJxfH/dh9yo+uhFNKWonlAdW3k7ilT+ihq9NtIrrcIW
v0IxortGEl8aS3bvQG9vz5q9ivCSCEkm3jcVwiogU6J4X0ch8Jdk3O/VV8ymuWqel1sHY/LaE9gh
2DduDw/UBv43yt7j0D242fAj6qE92/5C+uZ/DQFUMOmm0sgOpzX777SFYALnOOstScVJZUguir45
S/M65mtS2PGrs7hXo0ycfww2D4VXf6sQ4+DnUQb6au7Y3sfvsc7XyTOzhRHvewN8tcwR+8ltvJL8
o1nm4uMAkNB/PFgpnLRwlPIDXxhsud80jH2aB+mQ2EGcDeiEWYb2eCOQ0spUuDQJXT8S+j/IWkw2
LwA5Bz1t1eUvue3/HK6avKCFL7k7S/Nw2eD8jBrfortL0wlGBrZqpIUMjT+pi11VEaVzbdtYHySk
o1UFMMHVP37cSTdePeiC7z+BaBrjtz9e6/yNf+AD5HtRmGFjS1GtspGjNBiIhCRJt04frkCMfBcO
Jc1omgclD2QKo23TqLpY2KznFl0F0i+d729QudLxwC5q812aByVvCyuMZkVYZSvi0FYIkoWRkqaY
dIarcVyRKPcoUM12A6Ahtqebpxi7R6uqGCXndtkdzud8Kw8+QRmZtumhN4V1jagIKi48K7uFEAwK
Dv3HS6yzh3lGrjDpe9KwrN2KSfuUK7mqyAqMpu4qc1Py5eteuOgQ1c6gf8VrsICl+HXa4dxnnVUs
oyouelx5XbnwHcdKUjtYF5ZARAYs4fzorfuvr8spGfwpt9j2ecbHp7d+/0SHzVMbldRR1+sGby90
A47PPXhYSK93D9KUeMxcSneLz8dLRe3+8Tbl8NPCN1bj2ul2WEhsM+jd1i6IWmvpEkwOXlN4u183
DZ5TaNvhaXo99EVU9sjLsgxMWig64A5F3PZXGJzmVfIFwbLT7287fZD2ZEeaApSDzeP0TWORG9z8
LnRzQ3IGL/1wKi390gTwyxXMzMfwQzg+uAPDoHYDstSdyd40/QnlZGBBwRles/7brYXjB39uDmYi
mD1uXB1wXWfucl+1sB7r6/52aiScnR1BJorMHXaCryfjobPxOnehrljW7bZ5uR4buAtyPOo/22GL
jAHAjjAEHB6sptKAMlvMdOP+5W1pNprQdjfrhsr7s8dLuZsL507CXW4mpCfoAFzpN/fCKe2oXdhS
4Tr49U2lQ/BqySgOUsCLm8+Tq6Mnyx3Df1mJGrwYQEjMKtX9P1+X7cGMGstT/Y57jTUEPLzxmsNv
ILVhY54jXi5uBMR9Ymoe2FIkFSq6/xlY8Vjtu9Hc7G3rjv8AspTLmDxNk5AbB8SH8KsjOcujntSh
NO6r1S3LqNUolRvy/wvHCy2f+oLeOxm2NdhMAA93xoc2wF3O9B50qBYYUBrYFwZUDtlpXak39hYD
1mDsE8h06xOHNB5ZgMnbTf7kh1O0fEljDCXQXfj3c4Cqri5AKH2HLLNZM6pGvdpU93lzOV82q1p6
B59A6oYcpUBH5qJc/PbRfpLFlvKhbpNL82OFUZVNprEwMYzzkdNFhRivFG98SlsvYdKLxANkFLQi
6/Ir/3WgC0MqWZuGeTczO9rc8WAEsUx9GGR+SFYa8ygaOsLE+vzYiJc7MIUxlbjjeNs2VvcLi9uj
28mU0Jk0+N5/4+GgfU0LjtPtpfKy70EnZdZmfwftwCRpRlggPdnJFbCXnbfQ9N4g6wMFpTtDpS7/
72mqz/rSyU4V+yxnCPj9OxjnJYS/0jAOAN2bzXr+42XNf9+DrVSf77geO1lq/nNmhWs49en94NiS
mch/xFpQfqcoOvuBJpB/eLPaz/TioDv++FtyL/vRt0jmrGA3DlaaLGAHYe74jFUwWKQCRjTNy4Hm
PPcDPBrkDsjZGILy0WbmSs1IYe0VuxXdb82FtWTP5a2Ck4e6EiBf6jxgbEISEfDREAUBM39DQIcI
V5dpLu0zAYf1/0i7rt24kW37RQSYwyuLoXM3W+pWeCEkS2LOmV9/V7Vxjls0j3gxMzOAAXnsYlXt
2nHttf+jQKbGkq8wbnQEfyD0GD7BAlceyj2IgmysfDAza7N05LO41/sVJ6aJMqqrXpOP8ASoox7B
nYFDc0YpBYvSyTU1UACAPCLlvHDb88bpbrMTvSXXUSnEBfQWeiUpt+onczh/osEAnNLwi4BxXEoh
zAdeCg8qNlZUeG2aguPirBW89Ka2cLhY09NbTHuD4jJRDVp1gI8vbHIWU6reLTmxTFJXxhJHNSUw
U7AJ636b2b6REN8AG8YaeFeqMfGuA4qZc5A0YnaLs+bn3/jdR0wuOfH51q+1+Lc9pjU9FBQ+z49n
BNu3l2WbG6ht/IMvMNDLdl3kG5rVpndfMLlrTxlSDxOTYaOeLeMdteF+hbVb/YTRiZhW4fiFroEL
I4QHtnAD887X3dITW9UJmiiFEt08KDgsZFHQEo0x4Z+fcEBpoe6Grf5YgvLOzcUR7y9+Yq68Mojb
np45ikaACgKxBzVuI09oAii2TJVO5egv1Xm3y4m5UlTaojLcloPmgJOJBwXuOaIaGvmkWX6jMFDI
NSmKi9pnSjn5cZUvP2vw+SLSn8+YpsjYRFHr4fc94xNgMDGdZ/35hHjo5YC0nAPZWnzVC7I1TZJV
DS+1o0Iv2AKzyDtC7x6jX1o9sMGlBg8o3cNWqQfHWAJl3kg4fjj0abJMTMIgdSus3GwKk/LdUNcL
BMifAE4jJZkQGZ4+zr8FTAD9C1CoeGgPmElCk3drZf27W6oBbGDJkszmijXAcEQOXG+UiuG7Kc06
pdUiyR0wHAxNKUfAyigBxi1Ni+7VVnetePsEDAo0PFU/H05oh0TFJn4WiFkk5/13TEy61PCsojB4
+JJ+804Bm4DWad9xPLCpsDHAFZAc/1LkKvWPt4v+8Zyzev8JE6vOJi0fYorEeAOTWphhewRqdn1q
dVh0EwBSGmhTGh7fXuLBnLXn90tPtL8iKWVRewG0vwEdsEYx9xyy0AIeaDc9a+VIxlJX/KybfL/k
RNcPYisXfBxit3Qs2asFW44RSOCpQfkWxHUL7uOsdr1fbqLYYzFRlSTADumMXrA6gsOQdsTZSGXC
Z4TvAFpfOIyLLXCzjsv9whO1jpC37bgM+6TAxT2IVaiT+InZNy+oxIDd1kFT+IIpmU2O36850em5
4Goq10KY0QL/u/8M/X+0KRZ7xTzkp38tuhOtHqV+knfZ7XSBe1GQWASLCkWwASgJwaV6ZJl7aLZb
7G6bf3Vf8Ew9yCGOVtAl/Pt7lvdtoDhOmcYFDKHxwacdECRQTjBrYHtQ7M4oUYK5rB7ATIQC1TPS
oWA9dlYPBDRnJjBnsDiL+mUu+L3/1omeE7reb7IWek5bFZgtTrMrSL1+nu22JEDPRgTw/E9gw+TA
+FUYzGUHGBximY8Pxw8OXUl+VndLr0+eqLu4EQvJryEhGJf9CjfnNjUZyNLfRnepprykX6bNG7XP
8FpXYvegfcnAYQkVb53RLQytjk0ay5mdpeOeKDRZZeI6LSEaeHMUWLgK4dLqn2hAQA4XCG0L+eYO
TYGNvsgbOOfh3N/0RLHFouz5XAQ1rqQQSfRoI4/W6sjoiY83KhlU4JwP314y8req6tTI36870XAl
tuzlwMYg74BRZ6BZ0de6QOU/uZzPATpeN+3rZbWq3tGCcF3QOIvyNNFymRLIVSZg00AzUKyIaZ8x
+8h+AccIrYexh5/lV5nLPtxvdqLh2nFESWGgWhUKjg7uRV2B0tbBj6MPH7+A/eKMG0/Ay3Y+0eoK
8j0pxBvYOqTE8YXjFokZlEQPG3RMokvqkttfX068d83tUrVyNqC7/9yJfpR8bYiYGvoR+BJkvkDz
jzw9nb8C/f/xsXQZ9PH+IAm3w7tPT6RpraTR7XCQ3KNsa4kNYhPqxCCX73SAkBSLqbYFsVcmCg64
WplJ2ZtGgUMN9kj9U2isT3TiARpCyYpPQogJ3vbPgrBkA25kfnd77XwM2hQFLAvm8mf61HDp5zWY
3H9nhdoVKJgRvp04++nTVg6UVh12CbAMB9+EosW2WqmmZPi2SiRkSqiHu4KfiWNyPpzrzx87G2vd
iYEy8fDGgS9bRaEfC94v1BrxRuwdhYMsKtwlEZjov6HOhIEr8B5FOg8LUodhSzfKoS13gCtLIZBg
A1wQvFno0P3+JqpPilytzAaIOZxooPnpCAXMOlQ7dCJx28f3Si9bDCEcQeD8+LsT7aV8O2x4pPEw
JQdE15SGaYsQ+wPV8yWLtySfE/WYRqnkc6xPNQbkBCYPemKLEW3omKSpDbCday+L9IhL3p8y0Ytu
FI1R5+JE+iNN979i2EdjI1P2KYJozH7qKAgFQwhDkKs2ulcjwvpZ5JYsrzJRlB1L2znoB4Cyg1Z0
fAPd/muN5KuAyPoFKM3kXTFKa2HZJfmbKLyqi4so5qkKooUkkE4Bnw3yCZjejYOR3rShYWHFBYug
0t+/UwRjq4FFVsT9GgbaOdCY9IiEMGVvQh/Javli54J5jEuQFPThCiDxm1xsJ4yBVFXSAJQcAurX
PW4V5RvrDA8DwRrBaElknlfGx8Iu6V/7t2r/s+zkOmu18aK4xrJInYgECSpuxSEVmlyg9eioX9pe
eakxKgLso5f/Bw06vbe/11dYDs3HCiffiux3pzxIgzpEojrQzDP85uCAtg28JPuTeVPRbkvZ+2ij
5araKuvrIjbxfyjQP8tPFEySSFLsC1geRDvWWjt8nihJ/gNGJSxJ8GwpXuP+LDXRF2wSoz3JxVKY
QEdAAmBar9BbAZyLMxgoTiNLqFGxUS/HF4BZqNG5XL/WLwsXPi/Wfz5jImdJzfJyK+MzCpP23L3S
XPAa2MJbpx/GtRsL680+XFQFRU1GtzV382TuLjjw+YiXPJ62ZFFW5ONtdCbGopsg9aLx6sMi4Ice
5F8idbfixCjGnFjmjcpRkaaTM8FQR4sZyLrEW+QDnl5eMBwBEEpHWi8OgVlaemIlQeUlB1Gt0FZO
QCURnMdGiNQY7WYcjnAZwUuzMljQTC3S1M3if7W7XU8kOai6sMj63+eMeAglb9ijFR1jJiDjfD6x
p1+MKef659MTrLWJ2trmyUTDBqWfDO2YdAoAGdw6JIgyFkRgDoRy/2kTyW/SXCi5Vh7Ql7U3cP/I
WHyy61OwO4ErkXz0tH1oYclZKb87jYmUy3XlFWGJJZF/isybf4zWM/PW1ylhk87CelSmfpK5qRpt
IrcGNysa9EGThmGl6wSpxs8Tv37SX+jQxw8x0T8WTdTS25oYRaEFf4HEiZD0jvLX0awX4MPgqtrp
QNWbD1/b1b/b5zTNnYusO1QaXZESwlFi0bMKDA3mH+8u6B79WqYhXNjjNMldynXWFxHkGmOsYBhZ
NKPTVCZtW3hCrk1FWx9BTLiwz1lr/Ed+pglul6/qymfxkCUdfo4BYBSQbZZ9jhX9lwks1+ojQBfV
UvJ6FjN091Juye07ZalmaQNiU4jRdcCMAOruri378xe6tkxToph0YwldMFunu19yorJoywCeJz3f
1lJ07wCnjm720Q72KNSBdW4A9AvDITC0D141HSN0S2p2Cy9oSX9NISSxHIs110GycMl7jEOJVpGn
c4/HRyRa1vwLviTB3ADgzHzgaU7Js33gyFt1uqCDIcCM09JCTisk3Mv1X0rCRHllMRtqUYTvKpFj
E54LIOOszy4E0zF0GCXT1oOH6EixJssjBea1mACubjhGqnijQ74TB2lUc4UbWNwNNWTvcHltcMEA
OIWywWppvvt8yoX/s9pEm3R+lvlSSe0mSPPhFiDLWaALnzbXmasrt1668v8hev9dcEr1DpWZYo4r
3R6U177Q89N7Yq5B/XM+ozq6u8GBHc/CNKPNBtwzQH6vloto88bpz0fQ378/46wCzwSLj7iWxpXC
iCBu6/N4hrhDo2lL/NCzhUIU4P9zpzeuqLv1elQo/LbDejS/jFwindaI8SsIX3e2goYP0FwawnrJ
zZ+3T39WnfhERejHYSFgVaQvXxnUClEKt3HEUJ5Q20AtLS04r7b/LDhRK0mUZ0PH0bulCUv4Imf0
/d+glgAFhwQ5sZ/f6XyJ4u5cJ/6P6iWZkOR0QQRPuEMwoP8C2A+YitUSz/viWhOd0ERe0Hs5XsoV
dhdZQgrIEikrKhAjixHaghKQJq5MmnCF7xbYGIPmiyOlegZB2O7phSb7EKcsuk7zoqIIyK/xqqzI
kwfBxHImMhHW60AHUlCMb3ykoA3QwVUY3UKN7YMDdwZmYEFoZrt8NcAH/7M0Faq7t9EKQSH2PJbG
pJrndE09Gvn6jlD/UzwhGv21U5zKeNIiMDFhxjRByytyj1/gPeROPaaB/yxRszCd+6+ZvJmYK7l4
ZEYauQAeDecKs/XI2j6NcK/IGzo1Pxbvev7V/DmAyathilrWhJAKMfRQd8GzWdvcASRwlKq+W/mm
87EUs3BUWP92Xf+sOXk4TVfWeU/XvLLgBXlf2+ETnRoA+PzC9c4lrSXQlKqYvyWIojJF3NVKkXAN
W1IlZFgUC7M+p1uKDQBCAkz8H9Vm4QZnns63BSfyxKpKX4/gSkcu10LPIeqk3h6YVCBBMGtyMSc/
83C+rTaRl67SQjmKsBqoDEEhgCZ92p6FJPmBstKT4VYd+nmHwszlfVtzIjChkoZS5uJIUXB8Rurk
vdmHhhqCC2CdHzOC0Rdn4PfBEYuCRLzPKHdbam+q4w2q+g9UsMTSKW6AmQF8fXPx7p6vjOk7XtfX
w+PzHj3NeCo24C/kgDBkWUvNmO1va01UsKJyeSEJWMt4RjQAC3q21R13QG/64cHhUiAUc+Pns57T
B9+WnChikalLufKbm/i+oxwgr+vVJ0UboxIU218f18Wc0ZxL9m3JSVjZ5F7YK3SXKPWvMUMJ4qTA
GzdRa3acJU0wB1n5ttrEAQxDX2vc4XammL+O1BSSu2vvgjwCgsoDjStRfwOMx/E44EYwlw2IuSUd
sXCvU59w7GtRY4MWGhCFLVT+kAQ9Az+mkCf4Y4T6Y0vWfOlep4ihXMuDIh2x7Q6jMoBuAJQDo3lO
dmPIuk0O4JOQzaVtzmqmP09l6gUGHuv5Y4Jt5gZtngK5iYWbtcFSRONo55/gcXC1IC9Db5QMlseJ
ko+FxB8UPqOaED4nCqqgzZBMpBvp4HV0Hi3Wi2aV4d2Ck/cZK8WosXH+O5zDiMk1Ran8wjRa00U9
DKSu/0z5/Nnh5HV2vcwjdL4ZF3BUU8QX0vW2Dv+vw9CopdXo3zYxmt/Oc/IwXdXDYO8Cq+HurNAH
MITOEyMrP4KGXay/zj+KP3ubPEzIpgKGUtzeM/yCWwcAXoUMhhfAOAOMR1zy3m+W+Ift3fTSnSaP
/KiOGz6l4BKI5ysSEVTDAjy3stfCCrOc15/8S2Rrh4QMJwqCYS3wYdLJsrTbcFRMlzQkeF9MeFFz
9tN3TXzTxmPVQpTwXdfCRH4ECVZMUDyXK9eyX17IG5IT22X9MGtj/4jyNIM9cm0rCCpEGaEMsB+0
qQYFCjrcg6rDDViZKcJnCZEw7y3dLTtxJwRGKTrXw7KojCBow5s9ohngF+wNaLw2eEH/TCf9V8qm
XAh80nYNm8B/eaa9gMhiYkw9ZiZR7D9vPBiL7P9zAJP7R3TLht1JmdwKbimJuM0tlCAuEzM4dXTS
U2jBJ0WWEbBOu5gPuVi6nde+f3Y6UU51KNeBi8IyBZfchjED4/ErIhRd9tDp2noRtDdXZ/q21Yl2
Enwh9zwquNQRfTwzJpQ96jxEW+Ol6NefPZW5+PTbahPtFLuqJjR5gWdiWe+PiBe3gKVQ+rsPCkhY
WGzpeUyUU1lhiIqY4TBp305gZmhuxYhPSsCf2jDXC5p3rox2v7dpBrrVymjIOKoCbg2FFIqCKKki
4EJYnT+9fZ4ZND6D6KQeoor4c7X0Cf/DK/uv+ExT0izyRVHDYsdb9XLdw9qgswANWacSXJ1wBhd2
PFdx/7bjSRTjqnXbxCmVVsx2w2h1gmr/E+pnZJUDcrZs26h0/KBkp0noMS2CgS8gPemzdOuWR+co
6AMphz+tDzo/y8/iaVKdf6cFRsVXlAHZIiRuDM76DdZGhoMOanRhUrqVskipMZdn/3akE3dIyoZQ
qRm6Ji1hjBitTvFdMHCnAOX2txIpDvmgrIul5tyll3mL5+42y9SgZuzqmx4At/cnf0KFG+3HDwYQ
ykvh7/xioGyWVfSjytIUHdSnFSeMGpxMlF6BnoF+ffy9RQRlGGuCRtB/cpV3C06uUhhVn2tzREhY
sDb2j0iVr4GSBaPO4Q1UCwtqbv5h3C03uUXPhRsdZ1guN7bPnIUI6ZYhN596apZXxs+7m+sdl1gF
Z4nchSLx7MT5kCI1bzUfBhlkuQao0G6jm3cvIO1a2tlcIuzbUpMnX6eamzIKlc8AYT1/m7KIgZlk
BDsw0PSf8ukXXuST+vDEekZLDsiGIThCHhfNDPbHYuRLl/tLI9ztfOKKjEGYC4J7e6JwunCryEGC
eS/WW/gHK3T1UFr+pbhs3mberTqRJleVU1Vwqd+F9iUEo2DtQjyGvl5aL/7Xe5wIkwaac7bjsdpV
xlCI16OFyNNeD6eTPm5eUANbOePDzwI1r4XuNjhxQ7o45MIowJIRRTBbR8w/og08HtKbmCWz+X2w
1P1Zstn/4+X8EeWJO5J1QpfH1II1G3SqW9TVA0Th1w75GjBUoEtq0XOfdbnu9jpxSQS+6xCZ0uO9
Po9gYaFBNu21BMPO4UBbURbMyuITmrglYZuIBathiyjrPOe7gVyFI0XnI10fmCh/IK/6q/llt6b9
JJk2QdkF9KnSi7NauGSNCs7d48FATEUUoX9lGRT6GIk9ectdkjdAWCXRTgzVQOfdlKha9ohgNSNN
iJljZaznPk8yzmEFexheURwyMStrFfJfFZeZ9bPceOu0Bs49eqoUYZ1Lkt4yOeFGdct3veV2shVr
mIUalquqs2PZ35bqiW2/6qBZK+HBq/YDI1yZEHjALrC41o7E+Ch3BVqJva80sBvWjPIvTw7Mxo/W
pRfqsXfmObvhHbSBm42W7bmM0RXx4IGANMIXiF/5CE9SbLZcNBBpANNE1xtFOKwUTiO17Mj1xssL
nQlLPRMUSxM3gXaRxtaQG1aX5E8uyk0lVqy20ax2EEinucQDoD2z3TAgTS/qchtacSPrTJMYmtzr
oyTrOJEh6Xcu57R+akSpQgSufaL7TUczKVIjKVgrjhSbk0YdrcYk7i5Nvec9lgh9Z0QywC1Mb404
LPxYaNJIb4vW4ILEYHx2L2LmSpZm6ySsNkIl64Nbk1AejJhNjXBEJ+FYvbtNRWLcWFb6lvyoaNsR
O4nyPcdfMIPXroVLExwqL9ZDprDpLgeu+WricuO2ks5mrxFX6nzvyKLTq06QnNuEM6PuJYlqXeYe
e0SyzZfPXdlEXEnhm9rbntiv3AC/K+DPNyicdQ79li6OdS5g95EmGK3XHgM5sPOIM7UiMfJaHwJb
rVk7Zp5C5qnC5Nn+nCaxnoh7zXuLxneOx9iKyBQbzchGTMoqMVUwvKqlEyYjqWpWF7tNPzZWmHIk
yZKr23h2G0UkxBCkhON03gdI3n3V2visKiuOA69E/erzD03W62xX6XA8dFY9xJdcRC5gFMiI4+Vj
nRF9k48rPReDa5d0VtWmVhYlJ3coNl0NX74PCASYBDIaRxPJ9vD/4sOUVjXQBmEozCfYJ/Q+xUcK
FyarrmnPkUoTTLYJiF+zRBrFjcfnVqC5RlE7lbxPU1d/6eRXLU11T3sZOJPzVUNtvoqkJkXYHhm2
IHVwaHGipQ+KdFxU4JVvgSccgz59HXHoNbP3Ic4ev+9bh40jo48tzO5spQMzrtSk1TW2M1Pe6poD
x36x0r6KB5I02SpTXodI0v1cXsnuGl1URiMHK8nPDbks9SrwSAyxzYNznGCee+nwMfNe152JQS0r
RfLNn3XRjSX3J1U0seMpUslR70MVYSkoG4YbCdjlQFN0xQutgrd66IwG1540XwsrT4LE30qQAx2N
pqErk78pyTu/t0NZJFA8Ldy1mXRwndA95u3GL5883mL4RFfdr6azoxLcAk1mQHsI/b6LHUli1j9/
yCS2+es7JibXwyQ1rqyVcKfJF6klWWQyDHeC4DPQqqqiWj8vN/Vhfq8HHhpJUIHggNf4PbjxpCyT
+1gOd2G96ZtNE2zkzvG8L1HrtxpUm+TpsRSQIW50n99z/iZItI0Qv0Pfk07UbCl5W/iiiS93+yI4
r5iBjuuQhVs4dncTWiSWAyx/uBvYfVMS3t8UCnR5b4sitGyFCTeeXXb7QdrESkQWFqcu21QAJRR4
ZQ5AUHA2T46/rQb0hndNuOuGYZvltiDti/jMKozBBu9eflM/ObeH1VIYDsr6M8ueFj5hkrn9vX8B
I88EFvPSFW3i+iTp2NQjn4U7XEeKG+gys5O3WvXsiZtQvPjsoFfqpZQ7PY03CVRX2ma2qKPP/JXq
np+/hjohf50HhfbgNgQ6fOm7eIiVL4ytlNzEIxKduqTde0r/6jZ2l29ccYHqWLqBBf5aUEZbtKyC
NYidjumWvNjniiYOd6prwgaMz1Fq9miWVwlrDqoheyTDf2dqKw4cwKMBadHIPVqSQIKSMO6xg+0D
5IlbB2cFMXJwLKJj2O3LYZNmRD7we95ponX9WJ/KR+2UJEelJ/krW+v+RZBN/qxJRBB0D6Yk3GrC
qQwNPiShR2B3hmt1Tg75KecJfKPyQeDIsFdcAxmlT+81fRdPMZLf0dZ75z7Q+sN1elbr1VPw4B48
o47MZri2vBVcK5bwHkkxDvdBe08FM5RtbidemgvqolFkYuBaEm3j+FHgzejVO3NH90tTdRfV0l6v
opMyGNyqOvuBMQJoWBryhTFk1mw70qeEVa2Ev/iP48k9q8544l6Yk8RthdoYONIzq1IDwUDnPCuN
rpYkOww93Ysc2u6pF49BY6THRDUb5iw9ca4x8kf55D+oIcT/kOxTeeM/SIdYM8SXjLdGzswjwhyE
M5w/5hrti0uYrWr/RXypMcbD0xmNSMLaxRG+AJDWO+1ZfRAbOI82cx3ic/0e5ob7MZ6TU/JYNUTz
SXsoeUtQdtqjO74zey1wRPh//UZjif/EHpNM9yXL0+z8LT0zHpHO4YM42GxPIn/DiMcwsDqg10/J
RdoWl/bEylZVWYVK4Boeu2HNHOMXIbSay1iRXLPE8BA+ya5VQZBGawgM7zQeNGnDnYvaYL1NG5LG
2wROrDraYVB1wXGP5Vsh6KewIPyRTQmz7xqTPXqPEnw9h3HCVb6JncjXlXV/EkUb0Dvw6O6q9x7w
lD4BgIr/pey1nODHTK+HT/nTuA0f0mLjmYVHPJMZjZIxQsZONnJoNNJBza28s/oOMGnO7N1toJqs
aorigX0ZD+5jOxhKSMriCdPdhZz05zjbyCmEl3BOXp2Uc8FjuygAyYLOHKoLc84uEk6gMaJuVT/1
gdX0xH2RAChjj5JPxBiyaTTtFiZ3OOIAyhxDXFNALw/8R/5UsuDxesgPxSl32n7TPKFi79Y6c4L0
sbvw6nFGsitOw0N2EhQjOamuHomkP5R7oV1HnJ4cuRf2FyShIioaNt6lEPWZfiCsQIS9/Fg+NaKe
cnr9aGWj2T5WTnoMIxJHJH0K432kmkpwdHmYI6vQdM3xoZrXcWnFnF3CKauNPrfjzCjxRSXpaz3L
iJaBUs7TTDkyhMLkL7mHOcphYCQswdwqnF3LmQGz6loz81Zurle9Poy2/9x6pt/qTal3Cqk1XS51
5lm8uGtFsSLOqlUr58y2sUZh3+SIGIx00OGoxokePzPG6JHunZOIeoB+KfQhN/LCQvRRYnydxYNj
ptLZciXCfXeJphH33d1C/rOH4MgelQ2D2Se+xT1oD+ND8a6ECFyeoZNE+TWNjAxmRzZLb8P6FhLI
dbAVWKuoD1pgiiHB6bBmMBojA4ER4+fIFSU7UXyHH7o9G4VrVDyJXFZW7K3w51inbFai4/okHyyt
XNWC7jdGfelYvXpIz7i9xtd7jIaP7JY5V5mhlSbczZHRA/+feCLIAWo8IlA0Ykyr3JwacD34CIOd
5OsFty9PI15jHW/gAsEEF+WeTZ1kKPRyfA26TYXsYL4ZSzPuCVdcfrZ6cyZYRvEb4TDLaQiOv1u9
SHArPy6kYKfUGzgBfmGOmcl0lxou+M8rzbl79ytN7KvWpaKXNmKwqxKzUk9YCY6OwpzgaCnB9ee1
btNZp7ZVRg+TwrNgWpKm+cE257qiFrEYPV4pOYEB3vA6DMOBRRHYL6FFaNl6RohIrmmuPl+uEITb
ce0aPPs1stUaWDO9zd2TKjg5E+lixO6CbDOmsV6liuH9igJSu9yBBzC64vZp4lRxqUthvtLS10pp
9nUNxgIoicAptUEPc3ZTgOe/gD1EsBm2MOy8u2kydl2LAFL3bxG3roKNR6OSEXEeIu/Ye3Wzt1J8
he8jVYM9cislbaxCuMR1ccAvCNT0EuG5qCQI+WSC5SRYYZkpyBggZNaCEzPERsp1hqYMq0ERDDih
m768FBI8hxTaTuZXAS/rTZjuRw8bFiHt0qvSRQQSV7EjItfKUnr759uZjX0UVhMx70oAnPrGzX7n
9zKtH3t1WgW7kr0G/H4Iry6UTg/nu5SdoNq7bKQjKhyQOvh55TkfT+F4jUWHmybi/X2X9oJvu8D3
mmDnu3skXwrRIxzcXt+URicbPtPon0R5cLE1SZIw1RLzLb8v2PJC1/idcHvpgv9W6EK15quLfJJf
BITJg2+n/tc/2KPGaYh0wGojTnNcDe8qfpwkt3cWVnYfO2406EiKQI+AlwVuirRwqnM6RLlbcRLK
Ml1XJJGSBjued6p0U0D98oBkVTZezM97u3389F2j2Ifcnaqh9XsKW0Sn/VgUrhfscm0vyukqqxVd
83saOkFvqfFgSvW1TJC65Xrd8xaUpTYXM9FlaX8kIudbiHknuG3jZkLB5uHOE3I9LNctWIX5eF1w
L4rX6hw8g2wEj5Afv2uRbypZbPRdZTSCZwZaqaeIrvk+XrPISSnDSyszJjMgheTbTH7N1c6geTMP
eSCp8vQiQr4ReUDVV0k+vrawrQcl6ojHRXoVezpktRYUUrXKmq+fPbl1/CNA3nbE8XpRlqZXYDQo
V5JAIpwXWHz8JXgxGVuWeL4OJSVwvype0MfgrWhj3U1OcXId4d+kzJ6Fu+xDwXXB01ih9bE7j+5H
UWxpfsSNNH1snlEp1NtqI5aB3ioXHpGSr4563oCHpliHsU+irCBF1kAxJRYUPw5rz3WCMVZmCxdb
Hnd1dWbHJ1dSdF87/ywlNHL9S0hQZhN5WeY1edqq0bNFVUYeIrmB33ixPfSbjLmk3oIsTiF6t+hV
hR6RkLuXNFWZGDSu9RWukdxg59YaEYOOtIxCuIzT82JTJZEluC/QMX2F8Ecz6s5GhncIjZaLV2X/
hR4bnG8K5+0iMT7SYfU23PSRPYifAzLTqdP4ijGw3aZFe7nnaJCynw9pzhzffz3/XTOlAa8ORYSv
l7QLxi/qivTKpV9j9VmVdt8s6MHZWFdVQIPMihLKn9PZ4kwUs6PHKMEuyhGKRZ8wy2oSmbyM6Iu7
+shEl8NFgCeAzGBSBwR56SENQl0rnS49yIrD1a9qEFrI3FVpRBQElYz35pZfoDS24rZctXWvp5W0
FoKWMDmCmeGCoh0Ro8TskNkI/MqhCRU1zW0GcXOdVBjf1Fqt6plJq1lV+N64/MovOFMIYUMRYshl
8JbkCckDjgTwON1XRhF1js3MvhIehHbvyt7CMSHPMCe6qsoJqqBInKxR0b5TMFIXalpQwV4k47AV
steUe+iFL7hLEOWx0gwkYKFku/GRyZsTMzYv9dAiEmh2FfRDIiF2FzWk6nzStG9FUetCwhz7sSBI
Ialu95CEucmont6VV0j1rxDBPrwGtc0ekS1n2k2bYciLt/KUq1+B31RAkIS8dylxCNZ+NSV0Qd0b
cgI1hnNlM0Ev8kOIMQlNoheKk/cbFz/mbJq4keU617WR38RjvC0l3ZOiYzJg+eQh14VA2LkZaiuZ
B4feQUq4zlkrS5wA4XXTdNe00EjgqSRBuUEYYzvcZlJKiuHTw1+tipta/kIWj4kqs2esceAMJHoF
JE3yLlrx8NcaP7QwcAgakN+xcCNwfDShkxQXJd0PWaW39T5UOavIr3Vb2HWw6dDKAJPF8pdaFYys
/PIGAQ7XPig6iw3KFY6sgOfE7TvW4eAr8Uy7blj5zVPAtRBwhse4yIlDYD8VO2o1g+WinYtshfT6
87uddZ5UDS4tK/A8jNHk4ZZAqxY8NwY7riaYRhcdkDWLXgdXsqHb4Tzl2g4TbK2fV53iw27KTmMl
AeO5RXCHT8ES2ugJbsSzAU2eIl2dIU/ZR/Ve4vIXAQn90F9zCAmzrYzj3aaqidmIKxHVrmIPfKYu
ql+o/wARaojZxgvHS4ofCjlrxoytqQOJ4mbBx5yzARqaCiSRR51PYycFa74uSy8Q+1sAEFd21jls
ReXs52OZ83zg+LAy+ok1Bcfz/bkWeEBJXMKfRFUCsiIpDnS1H9t4pv9uocl2ApHpFb7HQkjVU0EW
Ud5y4KPjXf+80KyHdb8l6fuWFF/OgQWssSXFrrIv+sjj1idSDZ0SHPheQ5tvCg0dB4kZF/Lq5+Xn
rNL96hP9l0StJ6Y19tmXpsjvaVIYfh3S4LKUEaSif16Nm5USgcdAdRYc8eKUV4RXCr5DfzGWW9c1
bAymoCTac40iVomKFC2Xdo1LfFTLtHijokwkNif0lYh6GTYIvkJj4Xtmty9oiIs0lVfQevX98Ic4
F+WxL29GOSpBl9oGJOj3uRwQV4p0b8gJq1zk5E3ULoF4UaEdwdKt55ysa52Td4qJTNXCN/GzhySi
61XTBBZEtRM/p3ZL8f84O6+myJFtC/8iRcik3KukqqIcUHQD3bwo6JlG3nv9+vuJ83CgqEvFvTMP
E9OGVLpt1l57pZ407Emi7AhoDFPfgBRY9nyrmvcYxIywViLJVdsXP92V4QTIuJpyw4nkTUz4Y81H
TX+zezehhpw1htuJTZG9iYFJWQUWLPIJEWdHnmtnqSz6U77C6xACxCLxFCmmVOkqGHWVkjnIvN+8
qOZTSZ3ZyMCCKYUy8lK657im4D2NKbvJYvuLBRhDEadrqaJRShiOluCrlL9SU3tls1aiU1vNIFS3
eliT/G6wpEFiOINs7sKuXvCQYDwtNdahQ4MweQuDx1ybV0Qei/2qCmvdWdZGzd8kfUu0ss6lx6VO
rg751pCzVZsdlSyBDPBvOsJUbm4jc3DDYt/bqje0lrtkSIN/MmxqT/Oj1eCMKYcDQGhhAg75JHCG
owh4hrTIHYrRNhWQiSRZSaX90BIrauUxjYG0q2GfBOqvaZifzEYCinfHoaR2fKqq0qkO4abSxHOY
tz+/PxqXsmmyaNvSsa/ql/KVhBtqFTOODkLe9P6jXCzJtK5tqJgsDjU9fT+ccik4sg0N0WyT0qV1
Tv5WY9FkYpyiwwJUEQeI+ZGwxZc2UvaGqzWjckfx+Mqgi707TyY+Dnpm4pW+UX3RDkAG8UNJCVmD
2FU/N5iFnKf8jGFHiCP8tZyam5jAqIxQkVF/GJy7Kx+yXLPvPuTMBdRZh8aV3UeH3D5q7Wqklk0I
7XBCyb506X5KAnesHsf89crAF5fdkm3ZNgzLNL48YpJWQy/ruH5sct87FUYy8fw5dqt+ZZZvy+2l
RvX9oO8Q6JfZfhh0OXsfAmG5kGKEcdjrMlwZ4zEidFCSl1J7lbSDqB+Toln3ZerJabrvE9ulqu+G
mY3J6dcytdIuSbwhMZ057A5dl5Jw1nuebXCGtnHrBtuQRm6QPzZp46q/bKgx6XCq4z2xttCA1YW3
xJlwXPTsobA1Jza8yfc9AW43kMxBKHGt/ElPY3f0/5na+6m97ST5INnEffKV9b8YYyygg26Q0KIZ
/3klqGXHbQyn4lBbj223CoZV0h0L5V4qrgx0+X59GGnxTh/WPC67MM8NTlgwLwhtUbwuZCGjcexg
h80elI0N++X7jb7oXJbMUDEUQxCsfR4TbMwakopwg8NVdpInSJEj428+XXFjF22VrfAAOMZK/VL8
19K4ntKxABXTTrn1N8WX69lNW7zF0eQQF16Fqs55ff+JmD+MeGY4JPTeO2OumNlE9UusxE6eX3AU
XNjYWkfa8+Iq0qrcYOnhhfFYjUtyCkXNTZoNmysypzYPBlDQ/2PFwV7B+QD9AQk/r3gwkUDI9Nkd
ZOpuGR3l1B3MlzB7+H6Yi3QLfINMrqKZ5Cvq53EK0Zu1HYIKjuqTBmi1sMYkS92QcC6Ys0pdTLW2
+nhMmxd4Brk4Qv2IssnFcQhmHeTFlfDqYnT14YvOdiQP2hIwni+yrU3gHzjfpCdl6TL9q4jH5Tj6
w2Bn5toOjaRGBSE6pOobKuiUtCoKCrMXajxuMpquaw1//f5pATyuLLyyzOPMdupLX6Gq64oC5nI2
9GA2SZ+2nHWMJAE0+1yVh8q1nab5pwJtzAYYwra+QSLfy8zCac3aC/W7ZPKMYqWnD4H8MhtYOEp7
7Y08/fLVzivsVVU8x9rTpGx642gBIjY23SVDuNbTwYlUNLf7aB0YjWfBBpADBOWb2TEE8KOkbESb
umN3L+LUGfDairQuTPtH4/M0WfMTqZlNN8lOJ+/6/KHod4N1AtNYNfm2Bhpr+8Gpi/xWjScnDMRK
llTHpOZnztAI3Twx9oX9V49CF8BNbZ+SWnIklRvW/db80bOqzNG0yDOH1lmYJAbkR92+n+Qfs6re
luGblfyWwszr041i3S+YQ5zVDqHVpizT9SDG/fI3uypx6xi+n17vozm7H7PwVoaX2MJGiOx/gc0W
H1hJkB+Gxp2T/CaOipWAHRh1J7yyLV3Jby/YMxBOHekSFSiAu/z5dvlVbUSySuyFWq43hw+isPFF
3hTtp6HaLi7uqgm9fK4+jHmWncS5PAR1zJiQ5GTzfrFfZcdbwVq6lJ6t5DHTEkfDfkt7SI5jP1y5
vxfnDLFHh7lq0pxxZlGgS0lZpQL+U6tsQLbTp6F+UeRXLNgCTUekaVeu0oXgD2KObL330AMlnFmM
ureiPgmS9xEHpE4ZmKQmZauBQZTm5LejO5a7TMNHdm9aru8M4y+cxytcoQuG69NnnF3oDHZ6ZI7/
CbTjCNz/sYgdyjkEvWAAV+Z8wSPjilWLXMiwDFU7i7xU1UyHqSIn7oirrIWPELyCOYK4UdihEgEl
ahh3Kd2lfePwP3M1OZr8UurVldW/MOuPH/KlNK1PRpgoOFCOmw85sNxkU+0AxVL6mKM/30/78mAL
B48oC82EsyhrhMFd+QY2M5mPgDktBB0Q8VTHWEfXcSPw3K82msn9d7zl9z/EWkmVd0Vo4Is6Lb8Z
KZdpfeaRSU7xsC6mVa+EFIAzZ4ZQHsc/rfwwVG9z9FtrnaAhddbdWlsQLcoHcBVJABItPXQh5ib4
ZSmlA7fZayae/OgiJx0fysFw/OhFwGRJKbA+KqPtldnJMiRPTVKvaWCMneR42oBKu1NWwtctHKuI
XbVYj+FtKvdeU8abwUKnMfRdEfbbOPe3FgylesGIXqopIHHlFZvAXmtCuh99ZPinR0i40vBTMZ/w
8fUiCqYLxx7vIJCMxovWPZajdjByaGiYUpOKEVhPCBum5PSZpX4z6lh+IBCK4CZ1g5C/zXWvWyxt
feyN39UdxX+37zSvDufFfYglajcJ6ModIZWuQ6WDzQA2gZ2ndECWNMonqYcHoDZbLV5ZonNAyqnM
qL3AjJaOKT9E6bZTXmq5XGlB61SN743+tjXfJiG7AHt189T1qpfDPo9f9OzPAlXrWb1uAX2X0CWh
jhe8zNpvIZveWIzu/+OgmppiqwSy6HucHZw+mPy0lbAFSYYLrE9C7GxxZGZ5hfGlavf9cO/Z3Vkw
YSiWzLUgjAMoO7M9+tCousXzIUvg3ODtlqRnqbbK1AX97dIe0FKCDPNTqzTbEDA88v3N7Mc/Mgtn
b0EMmrv9NI7/Jm0EwTadvITYOwleCHGbbNtRdEmNJeRftrWOdosfZSfHBqwYxAUeeZ/FYDSWA0l+
aQEIayhw/tYPXstH2c+dSlBtFI9DO9yUBuBNExFavUoJzVh+Ru11Z4yxU8kOxYMxqF2UEA6a+fT9
Kl3I0Qx8EtC4WJis5xHXrJQp4KwUHoyau6McSx6Sic0VN0C6Vna85IU/jXXm+Qszl1S1i6KDpv0d
OyiNkoszwjYb2YOazM4mKB5t7TdxLbWM76fJ+yWXzNaHiZ6FAMrUlWVhhdFhbk6xRCcAHn9SzTVy
utulNSQZXkmACx7YFEPBq9Wv0RD9kvO3wXebMXUCzAKNFXVx1Izag5ruzHnmNd0LmYIbqfUPU8qd
RjLchEu89HyUEq3LcLb0aDUPvTfZ40oN9lG3s8zYieNyG+P0i8Zeg7tzCR2udzpmnhL8nsaNUd00
+Q81nQ+hZxe9I4WqV1r/WHl/k3V8buYm5GM2tYe5CQFRj83wluUvvdaviV+WCnajvJbDkbaQ8E9X
ncyIHDWyXQVebXtcEIK+f0QFfD2Pj4MyHCX7mMUQ/Aad7OYtIPhbImkrcZcKHJUOftTgP3bcHh6k
W2Np1axyF9QTCqOGJWrDI0//rWar/k8NdHhv3FH5Azl8oLpVV5R8FhNXta+pgKdot24md2vGDUnk
vt/rSw4Karqi0M1CJHDufcUcB1wpPzzk3QbUl+4oAFLcP6b1ajB7KeQgMyfMIpiFeX3mfBMjCvpx
tMJDVD2l5hHOG9WN/Bq+cemSqirsHwO+OzTvs8QXq6mYYai/j2KUb6Z5stQ3K3+5Su2+VCxjDLHo
eNmmwVCfnftod9Jgzlq4AKMEb45kPCnsopafcHsy8L7WWz8LDF1ZPPs3VVM5hc89Knd0rEAECIqt
Hyq8uXy0YLHgt1TaeILmtrKCNQjRO7j7/WYbF3cbLiIaFwuzRT4zKtLQ22ZRs9tKAOsxvQf+saS/
acphp3pqhF4p31nlURLHkLTcMAeAzuY4C2XVJqZXl+OtMttuIW3SnC6hTPcCv3rn72vqnSiDTTu8
+U/mvF96paguW7Bh5EYmTKGA0fHeIMWU4q2J/yxAwYLTh/3OjLlG2Ayymkhk/EDba+hPgOFc8ZvS
Xx201awFFNDkN4r0TgR9XiXsEaq9sbVoE2XlqonJS9yqnGnDkzwpqfd1Vx+bWPzUppma8ezoob76
fi3f9XvOPaaKt+SE4eKpDX7efcOyhhGp0vAgF1TZqUVHu3k6BKcqKL2pgvEOHSY3f/nEUiSUtJXV
8B2u9pZc3FHaXCzB+2v6F73SSW+NTp+G8KBWLqVJwI44T9egVo7Ap8bkbrr6uNRR5K0i3aRDDzfi
uBSThhjiK51REgHOlZVZZv51Zf77TWepBdmSldst30QlaYGw01MI06+znxRTda12N/Bi3vDT9MNV
ol4BN99Lsd+MfS5mVQchrsiaWA9uUBrcVuHbAoyEfzOCBXW6bYb+2Ib2DfivlBJs+G90geZUW4e3
IVZ2emVRpOk91rGDH9C2hhNKm6ScHBPqvyGJPeZe+Dd9HzkJh3zot1J81MPnRF3aqTrwZr+0V75/
M7baTZad5NqEj56vwuaN/DWL+3cmZhZBTwGgDDANcCqmwY2mydXKK6tx3j+/gJMG8BAKVIs1VOwz
2NXo1HIgusYWks7CsRnp5Ct3dfEsw7PpjsPSBxrVO/CxyNzVOCReSXCEVrudWr9j49+fjIum+cPn
nF2ZQZ54Lk7rwoME9xnWrPmEPyeYjq6in1dnfpbSW8moSWXVEqrJm+q1ll6rqXV80lxDb1z6sOBg
sxh28isqU/j2pBqkDwVwkzxfgTMu3lCC+IU5acj6eSRfVbMc1D6TJrsOyldDHx6IQXwaAQ0B+c4U
V8a7hO8bKuQrAylYqmhfQvkkStRKZuqwYdLx3lRfRTjtND3HRL2OonJ0AWlDqFeu/cXNNVUL5Agh
QsCqz/YwpR1P7xfvLg0/VB6AAb5I6x9ttjOLa1Jnl6f4Yayz+DSN7ULEkh0eBvu5KV91cRiGjSbu
rOKUzX9JOa7i/Bd3kctkkiTpxBVn50kf61Emk3/39Wm+dDG2yispNyC+fdWC6stafbFiH0Y7y8ay
oJnVbhLhgV7nm5rmYPq/iQyoYxEBy27h63tsq57KXm1ah1CiEyeUXTN7KVS60uXO06Q/kh3Df2tX
qhqv9SD08uyNRMWyb6LRdyLzoUj3IulWbQyzbHpZOpAx1FpLG1cNv5W4O8zuNHpQgohGCrqVKqNb
T+AUSwkWe7jQJBKiAOhkuXVTjeA1wwlakNxRa4ieyOJALt0oia/43YsbsZwwMAqouedYnd3ZXVwm
c3jI1M3C3aL9w9EqV0kQqKCnH/7B9zbLuABHApP9d8CzvUi6RjXiROX+5m+m6m+KunbJeCgmQWmb
pbek2PHip6Pqyg2RAMQdmRYcKaPBMVG8tHvqgnYzt7ejMTtS8e8Aym0szXfa36jJaecR9CILl9z7
BoFCqG+7eq525nyU+ieLhlkYCwjnEDha2yqmfvE6RRBzpu1CCKiyX6H8S4Z7QAA6+o+QQlL1RRjK
Ki0PYwX/ttj5EDH4VJN282ak7wT2O15nKH8ndb4pES/Im+Ymq2MIJranhK8xgwnUBcz0mtzHRfvw
YR3P7EMwlNTKRjxzIv+UsMXRX7k/FvUxkf/9fscu1WQgBFNJpTEEOyYvR+gD6DaHak6L5xgeOmXJ
aSCZr5f8EdUCwFSEGkB3FPOexGOhtHw/9qVJwp5Z3sHlX009C33M1hdp2zO0GTwY+QLhLnz1+kTv
/PcDvRuccxNB7AlOjoOn/Ha2nG1Dp6laJpgI3eDm8hoTi1oO6UpOoodq9teiS2kuPrX0xbOviFNo
g3B0/yWFB0sCovkT5uGIU/LjXaxKLpwcqO2WG5rVbdasw6FErCCFw7kaNRAeklCjOtl0nAirWdfG
icqE6/eVW6ZIVhGkQ5wJ0peW/hhLiR2QqkpHPyFQ3bKl7aVegJmc6k0BfbFaqHr8F5QvM31oqjez
oa2N9yD6lgyc5DP1hztfX6H/42SQB4e/sFMcRdsunPmRPCIDOag41PAN0ylYa6npDppJibdwsYxN
a+1Al1h1jW6gRYkivdrdslj8LxugW7S2KPS3fCFxUaKqKzGH4aEC0ZI7CO5cmwJeTt66JJ2q3jjj
AM1JemxBz8bg7fonXAq06TqRhSbb+Ppz9qOdTKMeUBI7lNZdADNLPUXpBgyuMFwBppkrC09xMdQZ
GP735+/CQYe9JsCIVMADWZwd9LywrHgsDHs/JDtQG/wh+hVTu71KB7oy0HlAr8RlYZJ82qR0sJ5P
dXas4Xolj1dvlFhuzNmGfpzSebue0ZSjpXWWvY+kg17dyCYl45H2rqp2ffC+GZmE3DLvYqVap6hR
pLlY83hYSZd2t0plkJt8uDe60WnnCad7awUPGjw5H+EJP4QF+5QCnE09FPja/2n5MoD9bdcWN2pz
sMGyQtV3sqzY5KXiJrPiJbG/11IB8HcUJeSFWvMPZl88FgM0Mik/plC//s9bCjJAvU0RApKGfAac
GENKdQGEb+ncM4PbDODC710YkcpVuPlSeG5hn1V4zUKjh+ksE9AVKIF6BNslhwygHo3FVoUPaqu6
1N44T/SKWbXs+FTcGmAFtsFIX5TmMTNf9Gs3+Z1QdrbxfAxtajbolElJ/LO/aDN1pPMOvKZYWgaQ
1aGF8kZvjuFAx0C0ixP/aHf6qimtGzV6KzBrlQ1mQ/9s99JltDfH4w3FKlX8ZbPm8SSl11C6/2W9
/vuJZwFvaGh2lDfwZxQjXZe+gvKKulKHR3M8BHXuRNlrEdOBUj+ExbDWsJF4uql/QyIGwmhlnL4/
KZc8rKVrsgrsAZeHNfu8YoXSSpTHKWvR2ToL6oPtLjaPg0AmicsSvCIeQ5iYVTtGvzL0BRARU0eX
naFpvID9xfCUUhYWAaG/ZB2N6egX9IG5PdpNCE8qrgZVC3WV5lcYrk3eZ5SrI5+ACM/3X3EhCEVR
n6fVBL0dyzH+PP85E7FGtT48tITdkTjR5QohshVUp5tNVa6+H+1SLeDTcGcHVE/rIfVbIM05WBnT
Syrt4PGw5sTeIvqbN2/DPU09XTp4V5s41QtWkdcDZFNDuYOGgPObKodyRZJJ+jrTPZsFvaf2qSua
dTvto+B5Cn+YzU3SONa889N7f3Tz7rmLV6b22+xw7jfmdCdFP+agcVr6/FMCgBj9pfyq8bp4JC06
my3NAnoDD/u8JU1pGlMIwH+wVNmZtTeEVmD9DZrh9PIOwipxGGQdKtmbVjKuOMNL9RILN0x3pEnT
Kev1eXAz1qI41sr37FDqNnRHpi2sq9tCSUmSVnxLsohshU/xQmjIBIHalRN5cf6k/KqsLRRCTPjn
T+BXWzEPGVk/FBr1pGY7ChCDTiWPfmZDOPSaW+ZiDfprGdml2dsyMo2mIsvQx88Rjk4vszIcA5ae
yAulCCpjvUV70gsr3ye7Rn6SlJMIna5caBXBVf7GhRBhWXXCEROVJvW8hlHGioIwVQrKpZ7qqneS
qXWbGOEDA3mJm+/v4lfzYzOMjbqcQkYH8Pp5mWlvq+VEHaQ9a5xNO8xdZ2/pSvp+lK8z+jzK2Xma
CyUZ6mCGYDO5gg7L4Uh0BX5MJvf9QBfoi3CsZaoxlk1RwDivluhqFSem1klLeMUxbdN8i1qRF6bt
0Q9MRwEmChQeNWzu5O7nIK3t6BlqBkzRuBoiRy7zw0whOOinzaTxQI3vff9973v32Tcv32dwu2xF
t8S7Y/yQy8mAl0Mkl9KeYtiUB05vvKQ05Alq/hHSc2UpPQYQohWX9EC1bwObr8hNCTmL4lCKcDvh
FMYx3/JEpLtEGXDK+RFLUSJK19gnbMJD7mc/Nlof3SmwQgz0sVK124YieIREhg7nqubnJMKE3Umn
/CoOg+rKLM+3m+yBVJVWEB1Vc1WcM96txp/NqZOsPSA1wiki3Fdo/Uxc3yusn3O/9T6QrQva1GVT
qPqZ305b5D3tWrb2Rbafu52SIbwW31LorDICy2sU1MXkfNy7ZTRe1qXYB/aJuz4zSZU/ErNUk7Xv
Ybv2MnzYa9yhayOcOUY/tep4yhhBFnvVfqLP/vvjd37bz2dwtl52VS68ZVQfSZodSbqDiBaFJep7
2pXY+0uL0vtIoKb0+hnoJJ7bMFsaxlLJO2sfxD/QrvTk3VRsNCnbyOWrrDzbMZozSbjp0616QDFv
PuQL0dQKr5zEcwFjIiv2DF4U5nTpPDyvaSazaUWp3Fj7odbW0kTdDVJlGvdLa2UXGmvTAlEsYoQm
8xc1exD2vGmrJyFTk0+ara2Go1MY+QM9ge21FqUvCdr7t9GGwktGqgr4d7Ybcy78uLAra29FN/Ks
klc1rtl0tyZITnHrY75KVfHsrMfF0i7Dhw/FP5V6ygc4sdQX46HY9YH9IlJ91yg3lULuVXuwXtZC
SBtjfizLlT1kTpcuMnVPJCP6Kmq2UTQ82NH0UBvdKpxXiZV5VviqlgI1mXQdz/oqjcsnI1P/ZTXu
YjO4cjYuWAcVhQc612wSFOKbzy5HQjXT8svO3Ocp7KvydtaPo104ESRF8//od1jhT0OdZfWCmqFt
Za25Z7dr46g0t5Qq0mknN1f6bS5crI8DnR/3karlWNcNc5Iei1F28/BkS7RnXOsH+BK+LjOC4ogL
4dBgX5fF/eA/Gs1uxknk1l5X3RElKUgmgqw6FDaw05OtorRiPdWIfnVwTia8WPVWDm9YYHkGOP1l
Fa8mSVWk7vm0Lot+5vE/k/zPJHVXNvkLj/79Q7H/ELmXNqvzR95nTRoipGus/VjdmFJ2Dyt4PRJn
I1fMVkDBVWL61ldh/GM5nr0akdy0G2WCSGPRpzMl6FEoa1KuKxbwgsvAJC2MDXwTAd7Z6ZvmNAlE
UVv7PC6cWR2P0qIokzbbwRZOaBqOxY0x7cTLc7ReDUD5/iU30AYBEaOLT/HF2l7rWeNG/UsapodU
30wD96sPSbOfe1ncaHO2GRGIsIt0lUn6Ej3rCCNi+ATgXV/u8uiZnVEASRA60fTMaeTGaw0aJ8Jq
uy0lbdWN0moUKPG2IZyzBbPpPAneY31T6ulRSsONsaTrub8aq2HH0zyrflZ/ChS0lFB6HcsZlbrX
wIjvEitp3FFtPODPGyNofsFOOny/ol8i9WWnbXZY0TCxCoX7z0fSL7W6KbQIMwZBMjM6uJkUXue/
+vTHDFQnbeKt340bFt7h0Qzkbq+9i/6/fAFJAjEfPudckDHqM7a8D6y91KyCDvmEEs0zdY3QkPQU
Zlsd5SbUhJHnq8an7yd//vTA4l+Y/CKmgTKWBXz6efJJJAY7HX1zP+vJdrD8ybPgNU2hCg/12Wj8
rZwYXhrMTtzdtiOPDWt0HCD/VupR4cRNBOvPNPYg6oGJWOPd91/3pemeryNcsaxFqlL7qsvQi2ZA
iEU298NIoaA9jlblUURAq84l2Oe8htZwGglDpav521KKPwuWFoER/gFQXhK5zwvDijUdZABjGToM
N3iVqVyn7Q+TaJOBVf8ItFDo1bXTeCGEYlzLRg2TmZPAfR43GfMyy026KyR7l6utS8FkFrCUEOzT
xwfVmtewMDF+xCVLhBjH1HNfv1/2CybGYs4q7g0ylSKfeZ3QtPtRay19r/hHBFQkWqIK8SZ5XXwX
/p97wdliIgimu1DtNe08oZgzqYjjSdf3i92ylN5JtScagkvDhKFCxzfyxSoAR7jP6wgg6ZTBqQ7Q
U2IJxPjw/cQveHaK4mjLcCFsHULW57UPLKOzfNvU9yL+ARud0H/Ud2H1VE/XULNLu2yRsMqE4oAj
52SlxB8GCP+RvvfJIpUw3Ed9ua1n6dkMXvSSPZaQzqa7PBKbytec2pJXGu2fhD6P30/5PaE8O+eI
6JDeCiAtwzrvBGxpntQG1Hz2Y6tQZYxdQM+VUhW/Fv8S6QGFJ5NHSWqFemnzuoR4qi7tdf9VG8N1
EfBAdY5TIQLiEvpgLIRktmerIJ4oEyGz7tX+dCvDc2lKBBnRJ0xcu0L9z4oRDNXtLQesLAps7h9d
r11hP3RN/FOatG1oG5sRnUW2oCsCbwoyZFMRi89fFo8ycgDulpMp5eJH3WurEiZ5VAymY6rTusZS
5WpxNKrutiqLQ2W/QjSiYdZTypiiFE1LCs/INtJahY0xPgxScEJ3zYmYXtD0Xh8jqxrQdHsH/z1l
4eeoPWX2z+/X/pLxZeFZdgF6KpRzmbK6riQ5GAexhHdS22xMNO6askEHufCmwoX/tHTKxl3jJPZG
hbRn9bBWi871539KGkQcS72Pj8o1xso5xMiVtG0D3Ehe2jLEuQlqaQbFzPdizx0AXFuPab2RU2v1
/ezFcps+nzyV8IU2RSyNDHnkzNLNqd3HxRiLxczEo/Fs+9HJKOyNCTM0asXNUGZ7i20ys3wl6zCS
o7ldK8XLwoiv0NSKBq8tuw1XZdQsB87VYYnEgkj2mmjjq8j5VbvOHxxrXOl+voo5dELMbjk8+Okh
1KdVmSLeqSWrdK7u2rzKQVfau7EmfGrGu7QrEQC6Vjh4z7HPJ62qqMgsElk0kWmfTYySxYYo/F7b
020C9pFR1o8LVA6Wlrk0csiZ/C65tzMKTsiJ6mhyRv0xbNqjUu80A5KnscmV19rCapi3FdJeRise
eHQUEYRwnejIZac9rzgMPHcwZcZKRsq9HTVHSW9RPd+J7Grp4V2H4suMBBV2ge7Lwrz9PCPudW/k
UqYtgbIf8wSenG81S7rREyRZ0ftTQ4ScgeTLHm5LsC5166ecje7kv2WtfdBg3GaFsnQLeFZjQJ2o
tH+H4Sc6NVPjgFD8nGlusITvCDX8V5oiOnaNbayX2yCR9iOJQsy7zFHujlrwZtXpxhqURzEiNtRt
51w6ZOjQ6tqw0XHbhAy1ii4rw816uIlF5/L4wWoYaHYIDTCef6MSzFRzBarBlRJtw+mPqDon9nA/
8/DU649DNMIp/rsMksj1bWXW6yopPUUt3dTvN13nb2huDu37nkZ9dQASwJLI1suE7sSIMFSU2Dt6
npwxbjf6wIsCFKEnJjglxqrd9DkIXwcLMjDcQKXGGJq/ETJEiHVwFGkb1cWNr/DhxQF9uz/UK4sQ
HpFdeZUo9wswoJuVl9ingD+fdsfQik/lX7KwfyKKmKGqyCThwy7Jw+04EEva9xF9hMsvNX17qyvg
hyZkoQ4CbxcdSyuFaQB4N6H6nDrItd8rgXxvFZ6Sjpio8GaO0196DJFFZG6hl2u7l1ZhEC1CHjci
0K5AIdpyNc4Pmo4OBQ+JLJbpHNTXq0yNZlqZ90nzx+za7cgbt0WYUQTe2RnUwZMd/pHzP6r0Qzfu
/Kh2uuwPFVwaZv+pAjQLMt+VKFwm+oOS7BLYwKL+aemQQo+iW/fmpuruR20/BftEW9nNurwmM/Ol
rolwFG8/E+ArlKpopjw3eHmU9pGvqvvGug1T1y8eaLEzxsdRfysVOGBAKIlW4oT+mouUS9x58YOv
cMJhRgJzI5MrO2qxMxH1Vf/lHS3ne4N8ITf//H1neM6QSgXFYaHupfo5TOtVPr/ZY35QLcSJrbvZ
sNARHD1TfrU6koDuhPhDkNtObsl3PYF52axi7V4Znk3tVPT7sYfbHN3YNOZm5lWFz4uHARQGw2MS
o5tnSZtp01NeCUXdy+ZtLx4o8mQ9osZRu0kxmnCDi/C2RUQW4qOgWaYyriAzF4C5ZbH++wFL/vAB
yMg1LRxViQ9AChKy2c+8vllYXwjF201M0zZk84VU3Hta+tzPqCrTL2UZ81rq/pk74aVw+dvq0Ezd
+vtd/E8r2pd7Qgv8ElJYnLcl9vzwZXI5Kp2QY22vxdPKmEe3mcBacstt0h+G2Gj3yRx4BVU5lCcc
eRycebwJzfss/j3Zt2l8K0eVq/MCQqW5fqzuBgMVnBbxcLMEcvXaJka3J6clvHSzfTbTqofCbtoO
jj09WwqYxIgTNlA2TKHJcYJ0aUV90PXVO6oojmbDSkJlQJU9NVNOtBUfpUryci1CApqmtryhuR2q
TPM753qP7bgO0pUNbzXHWB7qhVbYSLpr9nRo4GZd4evUSf5Vct+NtAcdHxQnz0FXuuEovMb6p8z3
hva0iKGlwXGKHiTzORFoIS0AKfm9f9vmu7Y/NIoXP4X2bS8Rb0UjQnS6Ey9KScNzQ/dPOTzR9hwZ
Xjz+000w8oxno+CdoaNWVjc2C1Q1fw3tt64/JJa+FovMrVzRIRl7jSJvgyreGLWxla1ga8v6AVkm
QJnQTL2ksdwhd5FxXUe01/fqfQIm304JMtiJ26dHo222vmSugizbSIbvxHQKZDkdm9lzIRU0cEie
rmMC21Nu38nNoSHEQc0PK4eNrstffYoIuZS5jY+IvDESNOlu/j+cnddu48i2hp+IAHO4Jalsydlu
+4boyJwzn/585bk43bJgARvYmAFmzzQpsli11r/+ADt3zm/nwdxIhbwqmmEt2U/oOVb0mNnPeQk8
VUK/2iBelb8t/Ag9sFamnOybLNg30097NlezU5+Carw15cnNonFb5uVNgPXet2r5btQvsuLXUeXp
xcMwfs+ju6InsCd+doqDMvgV+jE99TrFKxTZz5zMr+NNqXP8lG9FNLnq4pfpQwBmVBK6EHFspmzj
g26/FtUvrdxp6bMj34T8kWZ5AzzuIyxppa3SrKGCmvaTlm17fMLClDXRbVt9m843DPA8Iy2xetq3
9U7u93GLiPtNj5xV3voSmLOsPc/dCpa615QxpKC7BYd/9aZHwVZF9yW7cTMnGx1SnI00C4hIJlQh
mnxGv64un2R59toIc3YVq659XzzRsLhRs6Cp41nO32frx6IL3/vwWJvKKcwKt8lfzdrP/jT5Y9tt
o/HZ7DdlfTvoJZbwMJnf4KdG0W+j+d70IUiZ46Uh35dwe4fRmm3nahM4h2h4GK0fprWJgfDSFHWT
QxMt9+5Cq2Po67C5NTUsZG4UbUCS8qdA7GvfSSQ+GdI2lY8GKlznhzH4y2BB2aCRep7UJ8vGE+ax
KH5K/bFdtk3gGuhXKhy6u6O5eDq4e3tj65sl/oWhoytDMeyG7ddbGejbhSMf7x2HQhdP2U/asUoD
HrRrST3kTb0tEukuaoiCq/ldvFvUK+7oSAdT7vGgsFdIipKYJhOFn5M4q5FaemTynagrbWzdwiQm
an4c+54GNj40jFAGKF5m3t0VGia7E1yZQfPsmhCe/JSvgCpoEvttm9U3hpUcx6m+jSiP5gYL4uKE
EBA1s+QpbcvDln2l6O5qufPUVHZHu3lIlAdDFR8oNt+p5Ebx06ikt6HKINz0AvkBawE3MGoviDah
Ih/ygq2iLfHWh64ZnmTp3nDmg9IqGBFHKzl6C5mjG3iuZbXlzpDCVfzZymlay877OKhuVBBa8OSE
v3v7nd9uxySJ2ZJnmuluKvhau3pdRAUxJpPnhPdV/CfLfy6t7DNV9awo9WTziYhtj4flG3G+x394
Z9lXDfg/TxloKIFVYJnhPcT4+N+TCQfpsGnwETmokY7z+48lhRxgq1RCuIwYoh+aUtvFqLvPwLHj
4nurSx7aTdBLXlZ/pd5RPrDy85MSwpTAuCCoGOcYXx0qM1JmCh65Hm86dVlHdFg232wk32UgoIy1
eOOiwhhqf+gNZEj4bgDLOkXrq9K8Smcytloq/PbU9SRnVRRGYjigK7ftQ8Pwq5kdPwM87ynhorJ2
M19RSM0iZSHqREZYhInpMxDfaE54WTwOkrSu0cln1nuv3Sc6e1ZFCgqGdMwj+eyXVZwYdzhseVGG
dFY6VPMNzQ5UILdLrJ+zUW6ceh8kICCkNQTZaW4GUiNS1S10ol2kALFJzYWA2grt3kqWfWamOe4F
9lZvpJ0w6FOrYjMuo6viOTVBr5c4ZvQCy+yp3DTqNw5dIJfXCAl0l75m+S7s/D5/GYqnJm9u4+XJ
KrV1YbUrDT+YXo7cmf++z2jfJsruhM8H2jDMyVbP3FhTN0uu8n9roNuEezrPJpwp6aqlhXlxH/nr
RZ913WO/LNmIeOFQ6jJmtcRNFNV2GvG9wmki2FgkiQzsJmFcHaKQtJ7R8KNF3dRWdKwMzyz2cfan
UoudsHRXu3GtBPdj/tvRyY2TFw7Vyi1x4lGVG3V6LZc7i0JHfpSxs6RkqV6sjBi600AWgPa7yVch
aS1dDbqZbuLidlSdhyLdj+FdV5UrORs2WtJ5dlJvUvsh5wxcSu0oc1yO0aacWV4ORjd2urbR1tv6
Lp3n3de77icZrWhTSAfQLdjEmv1JOOTIeSXP0qwecIGejGeTMshoCy+2Tkr83CHubzomugnkFHjo
kfQUldQppkiH8fRJQ+r9HsZ7RL8YY2BCfopycNtZWScUZQndTFMkbMrXjHku1uN/3/VZ8xI7ZWBa
y6geInBJRWFnDUev6uiNx+ghU+Hzln7OoInCxa2Gdq1ZjCwKgMRUPQTGL4Q5BgeoK3MGtPrm60f6
SZvKIyXbivE9iK8O8eJs4zMadTYrhCsHA2JmuylifRXK31SIyWMwuXWM3LaiNubL1+eCKMvIDyvJ
G4IHtb/GjfsM7n9gjbBqCWSDYXvWOCVzW5uxJCuHxN4kvMcCgnR3qtm0UGLky8PXv1yMCv7dYcXV
DAX2pQKT+TxsS82jJjCkXjmgGBZUH73YV+ZeALhO2q+nedOkxpUG6JMYTVO5JoQanOjxl5XPNR8l
x09cdY1ysKYTCCaJZroUYjv+s5Vg/4UnrqqC8X79Qy9fFYEn+g8KFe3cqTmuTYZFY6kILBfCNBwp
Mq9OWr4tZpxiQWsZp4fWtTH1pecL55WJkUOgPeZy/56ogcFeL9W2LDDUuVwVkbEVA9ke7w47nP15
fElG69oDFqv1/KUi4+GHOgKNsc/mQyFwUB8HtSJGVDxgLXlglixP9y3GXvawdfjB9NvMzdr0dZZX
ASj91w/7M0CtCbsgCGgOh7plnkGOgZks2DK0ygH8hOXELM64Opf6PAv69xpnc/a0leeiLTvl0Ep8
JcwF8ilcFTiLJ6cxPoTOg6FAKmVOSyKGQR24LC4U65B4HcZVcfX49S/+RDkWi1pnYmTJuEJQKJ+9
aOYuWjx3hiyWF/VC5hDvCqQJ88nNfoyMblhidYNxLjjSNG6H+HDlBsS+cP7SGYOS4GuzkSG5/Hel
9U5nZmpbKIKqlk7Im4Lv0sd8bOkr/8bWXnr7ypDsgzp+dklLeGGoHEQYoJ8DfqM0L0leTspBBrZr
BMZn7OTIJBaAnno6Tnm5Hhr9GcfiXqr2I9VMJQ3PqinAUk8m/S7J6BHtTHITbdiVsHUamFyR2r9q
+W80Z5gDYyBap+thzPYJTzQdHsUwudWNpzh67+UJMDV/MHnLeAYHzLT0dtNk03Pe1T/g25MAwD1Z
6s6RohVR7HikED7kuDPt4JWnL57up0ch3DN0wVGAJvDv08/LOE+dkU9OHnqv2EnlE2R/3fBpzJmP
AVXT2pGDrhdH+oKvr33hwBCSNoZUhuVAhzx78XFRZhOOKWzhDCJ566JKnx9gEvq0ulcJQteudnZS
NkOQ9YPKNgoVgnRSRrAFuXHR99y5l6vXr3/ZJ5MlPipLhQODYwSbtnzu+91F+djaPWu67h7UMLsv
5Xkryn/FNvdNU8KUBlIvfhrmNyue7u15P0nkYRKbGEiMGO1ttwR/ZJl4ZC351uj5MR+tU68vx2BK
3jIHZnfhLUbmoz/B+jYNbsTycwS1jeGUAVMoJCrNSOKtmscClT/AK4iZUhWG+bAo1h8peOzm5nGU
NeZYYPaJvhVstt5GR47GqW3z01Bg+EgqX2EPq2SGgMYxXjww9lxHwbS9OiC/QMjQ0NYxIEfhCDXy
XJPkVFMsLU6iHIr8tjAeiAPGllzhxAlrfS+Za7v1SjPa6MwVvn5XF8BprmwwLIehAzP6g0PzF6pZ
9HOuxWNE0GRMWHdkv9HWkTsHxmQMgF50NxFYlxztknqblg+2+rPDTzcybFfSShyB7pApbxEu3WSd
tZ2S+TY3n6nHTKKJu87P0msOu5cWMl8LFqwkvZKJc7aQ6wLgIu01+SAnW/rbAjv1amUPHkziYrlS
X144q6jUMQ3kROQRnT+bXk4bpzG5FocDn2cfH8jW6pvVfI0Hf2GEwVv460pnm4EUqj2mQVxpJL2I
pACp8WMbiyeIKiEhksZyZwO7dIypJRpaU3sMfPp3OSftL462BXjGSNelFT+TeeukL5rz8vUyufzU
ccxmKIBPm3k2YsFWsZCTRZUPlr3hkUNTowuju6uWzfWq/nNXycNgiqsJRjyyT/Fa/lqSraKXY2uN
8qF8mTS87/1Bm901BLmk+lOX96JfvFJOf6ya83MAsgwcFL5AQz33kpDKdNFyZ5EPqXOXJnuJz37J
QfZnaj6JbHaG4UgadzmWA+hOi2XytUnyg+oUJ/uOyV2/xnfrh2Smz/E4PIiqnxs1lvQEi/ZKH3mp
IrYoWXQoAtwpNub/Pp4mTqNS69nKawDJsLfXEAmh81A9KQ5JQVrp9yYQXVV4X6+Bi5sULYeGdpIx
G2Ppfy9cExcmw3MEVROlNyAbV2WCW32fyBItyc2Fp9vWm/ZaiaTy556/HOH9i+GGkLufLz6niQdr
KXMaD+2lSI2J33hkbDzJq25UGU/UHnLkVaBA7pjVXWleoYZefOB/X//sgddiHmbbqXLoux+5+s64
m4p8WArwnmcNDGLeZ+1wbV++tPcYENWE+tD6zF209WZxGinmLU+A54DaoF1JauA5GbuGEnHGEWuM
jlOI1gtMzIa9qb9lWoDH5q/Ieg/bX5Z6myySK5cV0GfoJXCIlhyPX4I4ZinZjhJJP+N85b4v3rbD
foDURjTCZ99uFuk9pE82Mjpy7N0JxTLqA4EnM1DxleUoHvv5siAUE60MnRqyi7PlaGfTqBC4LcPY
ZVDUj2spIKmhNW7q77gkv0d1c6+MyZs9AfQydx7nab0EuCLlzkbsnW22/vqGLt4P3ySVKUU1x8W/
n0ffGGNg6mxbQ9BsFgRp9QumWFryP9BaNZYEQ9IPbzP5nFqmDbqj1G3BZqVVt5VcI/bDFazM0Enc
E99c28120vNVrui7Fq6Kjs/J17/00kuG2OqYCKqoV843gsLKbJTEDjdAvkd1gkjOASxF91er1otb
Dta9jKPRHHIEi63hr6NAM4ZcHzv54wQ2AYXZl2lMHey8lHuJLNTkD9c0roFel067v696dhpjg1BI
dcL4IC1/y9lK0UIXx15oU9A1leLn1w/zgiQGMvxfv/GsoikLwnNCwqjwgXywQHACusApSP0+fY0Q
G4uMhIj2eIC6TKek0Tft6YgFSbW8qsC9dPQSRYmDFmbJNiE5/z7vXg/idpJa+RAyZGlUd6EOWe4L
SKPTtKL46WLmiw9TuP36GVxcUH9d9qy86PAaaBPes1hQNCiI0fnZOAFn1/gN1y50tpWXkqSXmcWF
Fm0lU9RhYYmpQXy8HpV6aQ2xZOG+0+MBLpyBOUGTtHOkcCW9ODTd/dgU/lDMXiAoP2CTYz0yenlC
adTAc0iT71luEYJ5yuebZri302ZFe3Jlx7z04x1BNEF9ATXwQ3f018eEAjJs6iCnrsoPA9pq64jK
AgVTcHUZXYDP0I5CPRTHNcycs61ZiqUcqxauBMPaCeCYLwSKDB4U5MFqP/jHmCGoRMRrJz7kNv7e
1zIE14rpTedCiAO6fRjSK83+xTdCvy3wYkFzOltkMkN9bWRLEzclfn7xnCdCgCg3++s0FvGhnB9O
Yn+EhKmQD3kOIErpYs5DP8iHTm9WQqolt/HaKKc1ZXxfPOTJjzZKDzOZ3QIZEQWjMBK4VrpcoEUS
VoH2ATxPQ2tzDm91sS5pizHJh6j+1nTxRk47aHsKKePTqqSKC2rYgANDauaeUP0mN2cS0xTqdnFB
IBmBhUC8Yt/pGEylNhzfpn1KFs21sMQS+1IOzYJaTEseEZGmpCtkfeIKvRhT2p1QE2rQl77eLD7p
sIEXiNLRARfgevFxnUHttV1miT5HH82IgLBs/V6b/pjld75l1pKWvIrdo34BuhtVeDR64399B/qF
o573inoQVxowO/lsG2mlIiscFSoQM/atBQDW9aACi+nrSugXZNrIFF5R900nxt7MMVTMnE06/kyK
EuvmfVkQZ6AmJ7LCVox0qvyPlj3aubPODQl8IYPT1K6XCLa6QvgtrmM9OKRdGLupehzgb1J884dM
3Y4NWcWeLUl9nQBbSz2mhavCHpuUX4wagT+utB6X2iR+N64pdILMAs7hskyXUqzRYu1gkjlZJNNh
IgrE1p4S6VYzOnfu83Xd6NCaLF+4IiF3ZupMtBSzyhYeCviTW8i4FVg9tKGtwZA8k4hLzBUOPFrb
IL1SqFxaKtwwQk/mbhTR5143YBLLZGShJuSmM4VfVm1jgjgetB7uB45MYJWUWV44MltEaMa4OZo3
Xy+WC2x0sQn8/z2c1TBOpg6SWbJYZrVwNSbZozT6VVJzpiMBgpwcNdBTCbxQ5nTVYnpvsEe0YYGd
7KkSQzSsOptjGYFp2bB9oKN+fYOfLLb4nhxyEFDGgKkAhJ8Vrk1U1fGUwjSWNxgZ3FjjOnS8OTku
uTdJx/hEfBvGI73tg7tNN/EJAmsW+VQH1c6EMzLF4MLfg+V2JMIOd+BbHcIQU/598QujkD707F0u
rdNj9IqSYHAx4IQ0sYIPVx3TnTX6TbatWee9B2qnjX5/E+WP0+LZql/6AyMQTw03reYRlxLvmGrb
8yFpXe1Fl45Bu41oAhdXQUnAnPuxW3cq9JENttSHEq6x7GO+DXbWX2tJP/bvs/3dUU0HL1q0PBZ/
/bdQSuag0SrUTYceF7yWMUY37Iz4MbfuE/QE9fgrqO4E86Np4k2FRZaivhZkIUe7trFOIzo0rdgp
4SFIUjdKgbbnjY2+ooQ2LcHvvE+LXVa8hemrvPzQQv6qMn64syGqgBG2lu1W6ujW6AzdRX7JnVNg
Dm7MLAV2moQCEEbiYrxkAVrJtyx5xv8/Sx7G8Rgu95N8yqddYD9L3SlCxdHGoPg3ub5RZ7+Jn3Uo
DJkF9Xv5rUyHQH5DF4i7Wj1nVPqHjjlz/hBMz2HbuwxCXWOO1vKkrSfId78n+UaNg1UNcDVkT+Ms
col3wghQhqyda0cSG8oHZzaIwsQepThUlLAQO5nvlxgxRY+5OGPy1m1G67a5axVlm2DeJ6UPjQTY
O+C0mILKGpjJIll6a7SnKlipnKhDtorpjG1oO4WR7JVSx6V/xIosWVt8assUH2NVvQnV7Zy/NtpW
jEkXk4UXQoCSGvLD4XdEU+MXEEHScbiTuPWphLbn7JLAWIcL6x5Dc8uu9jqcikZ/s2MLYhsUJcix
E/U6iXqrXJ42VvrTuuZ9/NHPfVprmEcRyWqK0evZWhua1tD62IE4wHmQBLcLn4rFsQw/jAJuZKo9
wqIbSXGbJNUru7c8w4saWESKNyExhl2LNXyA1FD62UAjH3CrvrKDfC52yNIkVAFokI3k/FiYqlbT
c4geh8L8gb862xdN2pBDUok2V0v4C7UlzwKNrlC34Pp7VltiJhsNDG7VwxTosJHvUa7MZDyT9S60
KThT6co1zFn56HvOX4EG8Q0xF15MtPj/fu4gbTWT4kA9hIa8KyBko5emI2spLfTipwyPqJX3otwJ
ep2M+hyDy8rvIJ+NXfjxz8vSuG+kRiS/lMh0JXunB48xtFqjlm6dzPbsfDy1KYejHeFAoHQvPYve
0Ytd38RbMSdVTfJMDI2AxunYNtG7nU93rQlznQmpZQWrMkju9WQ41rm1ysqdFWUrm1vU1O+gVcoI
9x69WWX7IVws4EzKNUsMPYzV6IyvEjla0tAQIP5t5EkmcbZdpJtIxgQaAg4gXx7GnrVkW3msPdPC
Jvo5qcIVwkO/Xww/N8gs6cxtFD0tWuhP7OeCWqmjqrStBznpUX0BYeFN0DvZmiAcb44eqrzZ6Mmp
aexdi5uiYxd7UqtPfdb/GrpjBn+tKUkoWIYVfpr/3XY5ewj1rSa/o7yTJziA9v2o/cHEYKpj336q
g19iMlHC4edfKJrfWtoeWxwgmzKAp7vrjWKVmfVtDJfFnJsbE7ZUL//W5sQLOVRUSfOoIZ6S9Hdg
pb+YM/lT9j0xik1NCAKPUbITL1dJ5Wjo3rqbOVujnBw5+jQZQle/C/GVrBGwwx6ijyX6ZvyzJMK8
6pohyKUClDZGoY/BHPYT8UXOqijRA46fkbcfIvNuulUF91srtSvlCy5nl75uSAmqrjPS08/7phiK
O2T4AXahVN4NpKJn1fvYsVVz2v+MFbzujd8NLprKbB2imX1RyXDubQ8D+h8CbdgEUg/aMkEmI0Lw
JFwxZPd6sTvIxsqiVQim7s2EHC4TO4a14hKm26g9YqqC+2V2Su4SSGVSHR0aq1tJ5NgQGL4KUHFi
Nw0nFJZzuQ1vI/VGtQ51crTRKBpzTZ4pfsDan8J0sMkqoGDaJMPFroZT+0Jwe0NJIasDgpsQyPRR
IrMI48KVxD45Zcm6KqGa5W9OuVfV1pNs5SYynRcb9pC+/E4shYi4nwZOehQX87KT1NSVEgNzHojS
NeR0v4dWScVUhh0h5ukaLzvT17rpJnLKY60i9EfmHUaQVeuyRNkQHIuAgrBL/ElSSFYkv3d+76L+
12JDTiZeqER8N2+nPMGXI0XRlfmRhMwo92tIYyli/qX6Y9Y5NSTHGOa4QYGYxUsdGduB4QBtKwEg
JR74OJSEFbqQ0faVFXidpWxiJVmr8slksEUk+N4q7kbjx8zIpYBOqWOdLuSgS/m7xgBPMgjFy0dX
gsZZRK/StJXUwA+aZq8oz0RS+4KWp1srO3/QtG0yJpteeYGV5jlwJaNeW7eytRlghTea5VU5XPqw
p3kZtnqenRSdRwA+kCbLXSgYqtKwKurI1dd8uslCGRcrrmY0V/D9i10NPY1Nlc7pxfT13819bqSh
Vg0oblgFjfRm46rPdU807QUCfZFbVVXLLhzNbZ+Ot0KtL/bQPu4P4u8DN0Us65tp/4xCVuytQ+WO
v0HeDFca3w+DsfNTCPTGopehTP80V89khjpZUMPFS2f0t6mL4S0DCVNaOdVbXiMsH15t554j13Sw
TzE9ofUTbMIWI4kUB36M/TcmIpOeOnyp7JVqpSygZGXm9YsYGoUlSRj1A0vmCvZyaYYivCBgj8kY
lMC4+PcZG4hDQqthExHopoHf1PDOfhrwjLGDALcfghchsvu6Lrl4bBM1KyMKw5rpk39hIo3y2Bcd
26Rcwki0Oc02vcWWNIYrw5keObstelbBk64tr4Z7OauZn1PAzBw5Tt6AxM3Y6VecxOSKQV3Hg9wz
NImJCrN55SUNnePiqF7RNS5K0gJumFEc9bKmyex9tPmu0Phpw3s6Fhu1ZfdAflgp2joOl7tcvpOH
18qefUE/yAFZRw5O365if2Y6Ueo/xxgoQV31aFauB3tcwMOcvx/OGR6mp8xzS+x8RG/cdg/CjKJh
usqB0s9H7LI0bhekXS7ejPYmQPCKJ0JHF2bjFIAWlVjEr9+WfoEK9eEQQJ8OFeKTwAo4ze7ijreF
TwvfeeTiica9MN8aJD8qHKr8gadTQHEPN/IEztDrK0AeDUo1dR9qEoGj6epdNn6Hlsg0RJBSx+SF
cscgXiyL59vUmN8btpJ6eUezC0LrJjL57Dxyu//VJD+d6E+cPS127gmBStQP145TsdDPv2FYhcAn
bDkows+go8zKUNR2hXpArBg6UAlz63kCkWwC9YN8LorYni0+5WDs5qM1QWIvj0V4jfhxERpB4AfL
T8YY75PTfzHMchYzYjokaoQZS3YzzJoPUeqDaO/k9zy0Uob0oL6oWrNi9B4Lj4xrISoXm5u/b+Ns
Y1DHJlWikNvIkJ5kg+EjC7ALKgZFEQaLzJYG6oloCUhTe3sY5tk1GHvg2CT2Loz+677fTNZdp4/s
Zvdfr0jlwjhE8Ewwm5TZsz7FLDtLZZYqn/2hUuJNj194VKyhg+aOuipa0y8S0xUJmQzZtDy/ciwp
H34An5bKX1c/G0PFmja1gWQyAs43/aj6S32f6SqwXvSEwGzAKpk8lfi/LdXRXtQq38R6djeE0Rr3
B6tXV1O7DWgjvoXG7GuV46sW+bMgbQFwYRkdqJ4TZNmwPXthWvSeNcYGjF4G3DPLBUkDyBjfltA9
zBG+CRHqxfyZEWOcZ4+sDzsjIJZuS2okL3KEbeO8WmTptsVXAnh9nmKvCAYfg2XJ2jn4JpUMKWkN
M4y36BpGWOR2pXk4U2U9lgTfhN5c1rvVSifF0YLIZVrE0CvlUS7mRyEbHBWFHbpYaWm21btl1xLA
LBQ8KAbwTvfDUX4x2SvEn9GF+tYIWSK4mcEqtRClS0R7Ytrjy0WzCrltobEO5x+jPm4GdmyxDdLP
VcJ9TP0e0UpVi0Iq/fT761Wlmpeqd8YiH0waGW/Ns513jrIh0xPenAocL7xZmAEUAn1MKtlfslUk
PeiJJ5ylQrXdtygT4HpvjJkQyjL0TGc9ZCfRanT5CyY1QPtFl6B8+jGVo4f5KaTdsbE8NXnFdUw0
pKVEu7I2ZofvFxtzVD8ZrOmlR1KVZCc8R0IpaNY2eZTCmXus6hs1kf0OM4hYLb8NiX4DCxnnyg/v
uQiqoj76/FexZr6MQCYB9CNcrYXQ3RmApKGtQZhCFSl1JuAdBliA9DxoJVBX5vBCWwBHvR9vIs3r
kdugfFeJNKnRjiPaqqZvXTF5w1B44hI5RWw0H6Y48Rv7WFkRzD9mJaKIwNmgsZPVkHOy4kq8BLfh
qOxzCncbPcIUzSvL3i+pAsu4vx/1aC0mLYMuIagTtiYps46Abi50ZzxWphDFZ4vLgbYquIgcouZh
F1q0+UGlIe6KlZEqd6FdfqBHiom8RcPPZFQ9vedOMWGIhL1MYd40DOQJqVjgZtV4p0SDgloQWG7+
bc7tVg/IRddxwDjp8rsFljvIXD2F6ZwEui8mLcnMeAq88F5pn0MpZZVqkD0oko8Z3yF/67HsSMG6
BIwVs4TBIn0c6p+EvVfYHmXQxoz7qrR026H3EnaKdKmzzhiieROUMRxXf6T5hM+hsRaW+T+UVMEb
IXjl+JfN7mUxO4/sUPFFV6mNyX+z4aMd4b4nNX5Z1LwKO0MRoPsvle0EZhtV/Bd6447pqVCfwtS4
CTsHt25UlTGKs5Z2qZtXGv/Wj0XzQ4Z8qDUyskDYRBo9WKuhvC1lSqj4LcKCA2qs18QImOytU2z4
a+1so5hGgJ1fy1M3mDnWC0rY2rjv2/mmUOVd1nbPDH9gHy62xpeh7mn/JwnruzXBBWi9Cr8p21U3
9IdICMlJ5bN46qIFVKN1pftqG27jOLxNl2llS/lOkgG48+AgdDqifMyKkfWt/hTOE6y6JiT0RF7j
5iWA2wwTsamc92UzXKlhL43w0AvhJYRUE5LLR3v+19Q2LrPAXFDEH9JBW5cQHkBMWzMkY23EtMe8
SdPfQtanf28bGAFssCA+C1sHoE2NcpW9D3tLX/0mPH+spd0HcXos83pXQiTk7v+bTZ7iLtxqkoax
9rCxsbVzFEjgwoHDefh697tUdTIL0TGoAc2Uz5utskyDDtbfh8jBZFYY9No2hkvGCFZN77njK9jk
h9HV+Skq9CNY4uCug+3Ov53HUMXYouQUGAY5PeNC8ibfs2LT1PEA4Pp6Af4q2mMpguXifKe2T4a3
rY3byi73Oj44X//8S4IDBrJQOqDwEZl8PhhGkKhDaRnQs7Cm8pjBhcHwQ3tq53u4fG6kP1cIHyua
FKUEVumFIdfXt3BhIIWts2B3mBw9BnTjf5+IDHNnMCtbOej1S5TI+ybqdlXQu4OFIhx6fztQNigw
nstfTQfYUNewCTXfiNJVqn8XshP6JiWxXGF3HoGdfX1/F1Rd3B/dOBxyjBY+UXyzLhgR1aIfm7Sc
9HVk88krOXTdlLCFPOoMQxvUAG3Vr0RVj8TXI4ygKGHNyNcy2i/0rcyZMS1mgihDa/uYnf319Y2p
aeKYydcHlZ1wKpweof/xaYnDsYB+hxLo6ifyGXD795pnJbHRlJHdNVyzGV/J4MINE3oVrB+M8b5+
0urnQoQrIT8A+aDnsuwzkkpja0GrTtS3/Dr2z6koVvmkemZL09v9mDOO0SDHOCr2IhTy2Dj5pRVt
VTKzwe7cplLZQ98q9M6Sug6qdCMD1tZs4Fke+oFhbWMsmHg3V+76cwuFdxZiHcH9Y6F84Dl/vRNM
gSRpEOWTw4CtY+rSh9PNYMpC26DW9TcOUlwPdsh63UwZETq/pPZmgFi9xH9qPf7WpSfOVrm2d+hb
NvLY3MmRjp2F4yXjtX7vAmbDzcIeV9EqWiygs0e8OGM0SZGjHOwB4Xme+INhEkg5rOdB26T429o0
uH0z43UwU/hBZ6/3WW/tIFhgA/dTwNlEkwx14wuiUH5njdj9qmDiFuFV0xvw65Km92ndk89zDXD6
vFcDnTBwwsESLzEQsn83ihx9N1Gco3IAIMFdZBU1iq8MFXZ5K/yCTv+LOIwTAbdOIp2QNXLi/XtB
J0ycYlIy5UB84kr+7pgYkZTarnBMr2FZyaNnDS+ZU28YH2jyO35QBrqOSkr+pJ29SpVi/fVSu3B4
cEMO5EMMREXO4NkT0M04D8CN4OVTOy5OtzIF38U49gXJ4Cm1qQDVLMNXSuGsq69mzO1UHfk3jlmY
Ah7mgRCya+7mF84QYlzEdgS9hE/gvCSIDJr3aOIxwcYXgshICtdMkJsWGjpVGcQ5fDtNg2jL+Qcm
oJ5TFVdO1c9DOBHCCsUXc3WbB3O2RZWaooTSgv407B8k/aMmoZRLNazJ36f0dP0nX/jmOarYhVHK
Yet+fsGsio1WqSFvCTImOtBAyD41KiD+zmdSo65f5JqBFMS58phSI+Ft5itdcO3wvLA5M9hGsIff
ghDtnTXldWOm1ZzD1vzPy7JNbd+M+8hlOa+dCqia3sZsXoTHJhj679ZuX7uJAK+JaEEoMB3GJsWq
wYwwTrONNtl7uQTTN2isW7+eJ/6dwlPnltRMomeuvLULVFMd5Q2WH9hFiM/67OanOTH4/6Aoq6Of
1LfFciA/w5mEMWMFBuSVidv2njI9I7QvqxL/FtrwwLuK+lwAnzh2TKxxGTcxzD1Pt8nqYrL7lu+q
KXEIAtwRH9Ii6b5t42yMsVC/adjgMuyNR4hUb5KVeu2YX0EcLz4PqNSEelgwNLmZf/ebBWy87KxA
FudfE3+3bQRO3EjA99JUxgF1ohDdagMqg8xDg4r2doCyRxCSRzTnlaV1qe5hp5VRG2EYqpNS8e/d
qFGKAC5Fiyr65S6EEDxOL6VkbGpGOagd1C5aTXSefI4496gbyZJWtd7tMxLgkyC+ulgubP+8HVj8
OsxB1sXZ5jfq6pLHpjMdDlSq7nH2fKN3j5b7bfC/fTPcY+mW7gHyqrus8aJwLfdWcb/h0+U6bu2q
Hvl3/AvvvvjXSvf2eOu4t+/f+LMm/51/zv/4s4iSc99/BJv3yPtxu3u6fb9d735vNr/vWn9zt7kr
3DvciHzdh1LivepPd4O7ifzf/MPaj72fpl9tbR9KsnvzdnrePz/L/v7t7RRtvzfuSb7pvPr/SDuv
5biRZV0/ESJgG8AtXDuy6UQj3SBIDgVvGh54+vMV1z5nxFYHe+99YiI0syQtFqpQyMrK/E1QO1yV
3EPuvKqOGzs7aijO7ucudhLvN7/Gzt3d3e+7p95/efL+6Z3SffAS7+7hwfv+JDkTv6D2cYoCmBeu
5CdrqRO6Eq1SJ6H9ifw+tJELP198ul+vOYI7+O8AJ3lGknOz4Mo1Ca6a2C/5qkcb5Hqg6RFPv0WJ
Qzh+fSKGqptGviWFb40MAyNzg/7xJF/Pkxnopfm8ysLA0B/DNrumoQPqh81mxO6xVDxL+41k7zIU
Qa/aSOYMh6pBK8hAOmfQr5hTPCLr2nSeIiGE0jxKKN4vqgYXs+KCOV1oh4kq2TczPr1J5nFsoDDK
kvJVUk4QPov5hSHOsCO/rOopp2OyUysbTJBQQnm3Q7ZU1qiK0wOlhNF2B7stPUZvJtiOOgJcyT1r
bWu1n5aA06Y1dmvI1T233C37XNpQhhGFt46zQRT0lezt+01waUXUrwGkTlfHVTGzIkP4SMUGqMRF
8viZ4w/sLZksZx9qJtrJbbqIJKMyQ4ZA5gLjTy5DVG9pz3bl/fdzORN8vgx0Akoc23iQO5WBOKoo
SvaToARQG81RyL8EjD9zDfoy1sm69XpUmVmrfX47AHQ0xInwvBV1zO/ndCZr+jLOyfEbd4ZRwcCd
BALdmsGB+3BXV0dwvN6En+el3sr5d0WRgf4FMtSnHidye8zkY7N8vqtqhu01rYVoBt8pUh3fz+zc
CsIMtOkn6TSUTo+uqrT6wiy6SVzBYAVyXxUUlUtw9nMT+nMU8ed/XPyWuc9wpBsnwf3lW2Mgesi6
/djlb/9/0zmJ1hLKMXJbMBAstnDe0fEYFDCo+YX9cC4NApP/77KdBO38aLQgboZprzwsD+kP4wZN
NRDJoYtk3JBtkh/9njaoeQnx+6ktcBo6/xj3VKymAF1Ra2U/7fGTifRdlD/p9HkG+ClCeRy6PN+1
gc0riyzZO5MGztzeR+3vZgCINcVeS7JqUBeNysdjkQY6uvFpoT18/xIuvO3PzuEfb7soGl0arHba
03FAmoMyCBGAPuTFgti5+9Sfr+GTnf3HSKUpNyYFsGkPMWbqd8NAh0GloQSI4w6yhgIYbuUk5fWg
/Gqb5UJmcC4o/PkuToKCFvZKWQ8MLskCs4OsWIskwys33BKRVXFO2Onv71f20pAiWfljvlJi6mnX
87Xy+uEZOEybtKRMhQUFSperD5pI34947mTCBwQLVCAgBjv+64hWoowrxWZEPigJ/MCMstpFf4UL
g5xWegs6gtOxZZAj/mWfEQiVnO/ncX5P/r95nELlLSUr7KPEnsRGLqT8x3fCSGb9u8yevh/p0mRO
ziS5bQYZuSVWLKEdsabkQr7x/RDng/a/kznZeRQEBz1sGz4wIEFzdiAP/O+kDJeGOdltdTEqSHSz
ZpSbwWTQ2RIOH5c4Z+fyBQUoPmcP7C4KyF93WGnnHVou+bTvq735DoOQoC0tv0LC6SUNo7Ob4I+h
Tiakd7CfO52huIMxIVRbqNBxpOrzhWPo7B74YyDx5398p30uN4uhlJ+XBsTEpmpNoeB/sQcwyuOe
R51L+ZR/+2OIpFZrK+uOk2BeEvoYhULzxQh7dgv8O8rpeSNDEYgGo/6cCOZPAgMg0eFAfOZ/Mxvk
U0BtaJRpTj6aflqlarNiweL0XpxkfJtARCiPXTi4z2424SLzX+OcbLYaXj6qr2LVMDK072puQWkp
oEhC19K8REc+u9/+GO1kv4XdaMkzTXHgfWsCDoU2ogHv6GKV7fxr+ndaJ/utS1ca5V1eE6RuAGAU
YVCxm5Tg+5d0aTriKf7YcuOkllNpVp+nLaZDPRo9Eqf7U9tc2Nvnz3XsnygYcvZAg/w60pRYjYLX
EDFhQdix/GjyQPDA8nH9+dIGACNH1wKNLNiMSi/Et5+/n+vZFUVgzIK8Drj0VKOgHxcSq4FXp4U7
ZDrQlMLSKa/uvx/l7Hn+xygnp6vBWT6nMSuKM2n+W3DIZ+lDad7G8aGXrjlILmz/C7M6XddGDdVR
ExtymQ/cvJkV58bFbsD5UejZonZCr/hUBsa0qmMoRbw94hLqcDTdkOHSLvWjz6/dv6OcpPp9pkZm
1Gfs+RZRKv2xBSRA2CDWGnQ2hR71WF8o9F2a2MnryrPSkI+YPeyt6kCqwh2G0fRL4LWzE6OkiY0k
Tl/4EH3d/ChRaKtEFRxNtPubDbguWgRSc8BrrPp5sZV4rlGKKhMKjRS6dSqqJ+uYrfSorkt5FAdJ
Syzsd1GLAwO+QdVzCHaNjhcYq+/3/blIgn0ZOAK6AtCBT8JwVA/2PEzq+NmdAfJGYS21KDkhR37J
yPGMDqqYG/oz6D2BijRP6hEGZpqdZBqjMEawmmHLerbWswVMTgbpRCqYwGk0r9UCiSzFtd5FTmhN
PMgdRoiwVgDMZPUFU7PPtPn0HqfhPAukGoQDzKuv7zhTs7KKdG1Ex9vRdEoJt3H8mHVX5YDhpHuM
don6Urdele+1Zj2CWu7p5t/2+q6HMpdvIMUYiAAobrd4UR5Y4WM73TbKZpGRH/Nam07jP0VzbfWu
MTRuerCkXbrXnizAQd+/yDNAS1YXgIswINFwWDg5eRRjAZKdzP95k2b6OqBmRWThwqeiCRe+jOk9
6OOL2c+ngtffC/jvuCcLOLRRr9RcTvZFvtPbx0/boOhRGGcJuc+xofCNxCEC9+v5qLgXk9az9UXw
6YoC8VYoXZ18pHmUjuMkMz5tpPbQIm13Q2Wxz9eychNVSECbhctV6bhG76t4hbzXx/dRsi6hlVjh
jbmCdf+D5ii0Ty31tO33b+UcUMT68+lO3kq/6kdbBUK/H+eNqX/E2EUko6OZv2qjoTCM/2Tyz9A8
1ANdf+09MX/pyexaGlX9QvVMSFlaBDRjrdTS/2q/0LLhYFVJXk+//BhRI4WtxHujgEFCuaoaKDZe
dl1sQ7ny6NaMse5nOJR8vyRnwxwOtYBS4PvpaFJ9/eLqOi2NqppYEtyvEB02V06pPMzyNVcctyjd
EVTB5eAqAtlf21S4FauQ2HEPPDkxBm0pChNvu/3U+K15dDRwArYF9wRMnvCCWyXDLqtUX+C+6MDG
GHppeC19P/fPHuvfTyEAATY9bTAjX+deGUObW3U/Qq3GEmZ4RZEAlt6+kawAew6nGvArMcL1COyX
I8lJ6sEThqiiBaFp9wWNaKoMZjXcsE3YRRRZq+P6GPfuEZtyM3zRrMRPwVIPgI4GEJK9om2a/lBU
sjcaPWYcxwDCixrvcPvBvg7SvNbtDPMd6tRVQjNeWExB7bqSMu0qLJa7hGutqA4e8Xs7smhN4UY8
F01xuhhcc2qd/xG/cyGVsidpaOFs54GS7sMkDdrqLpp+Z/TQ6xxPsOwNZ2IqgPKhDSNegXmlRo+f
+B8TWEKDAlltQlvAjma4bWJM79qjOwMpHZllCL87iYsLRjnG32wJQibIBEXhdAeIcbITpUEtjTBq
xn0Xrnwz7UWxrgFG3MMhN8zKkeO12gAY3CaQTp9j5SDTumn3tt5uBYJebCGQtc4wxYiOH2gV4RM8
tbk/YzmUgNjMyqOPRAun79qCSElhyB6edNDVVqU7R/T31eWjoviX1LknkIIgg1yVvrHgsggnwF57
pYiOqz117l+jems1Jdy4Cx3cT9Hpv/bkH6twEsBtTOwmrenGvdJ1NLNg6I1uC7732P+y7NRX5Bl5
/ybQYbXkwM2XPZtATEwZnXICRzsAD7XTQJBIU+eYvde9Ch70IC/PCfYPEsmgLZxrjwu6f7P//QdF
nffcd/3H04sE54+rEP2rPlZajr0KOLKise3ABR+fsH5smsFtcUMeUcM1P0AtAYG28draxRRqM1zS
yXCW+jUefvW1zdF1HdpSEK3QFXDr/teUzPvYUAO8vkU/e4UpX25vsi5o25xOHqg9xG9EzmIPG7Jr
yo0CnQ/ImySbm1huSOLD0UMguHx8PACHgCcgMJgiO/Ia9bPbtn9tj7TKc1rVwi1uQtSXZEg/XnU0
ejECDaYFPQe2zYDRjzC9FCYPlYpTh4Y90pD+hGVFjSbCGnPsrI16lLbda806LCM+97Po3ErRTXVV
p91GwDooiBY23gmIUJjIoIrGJUKZXMBRYx1iSIjJcyUbEKVGP6XfNqJCIfqglhC2IVaAvzbk7oFS
tyDxDuWBbFhgtMkybH4crK02kghQOTR5kE7LhzCFJ6e0YCnX1gf8EBfidUEpXDGd1IbamT3BvSNK
unZlgJnAYIni7RFQqQysPEZ7AIaXgKqADFZcMGlD9gMyAioXHzgjO7LRI1KPPo7UuPJc43SE3Q08
MQYQf6shVUPRUTZv+ybdWunLoBtrc/iBvZpl9TcziBPRj9CAwCzdrwYm5Txxu+WzjSIvmVqv10gL
VA0rhNZrF0yTkOKFCC2DKNd6db+yCy87yhujXHmz1nla8o+ZfXCHq3TcEub1qps9OUzXKTIC4kKJ
c+huPurbOHsjiItOKK5NYdfD0QGBLDk27nglcTp8sqXHXFA94Mekw0PC6qGCSck3rH0VjG/sDNVr
l91CIB4lG0LpUyZvrYIDYQjC5lEHCYfkggZbFLOx6AlgBlWPqgiDtFv5tuRajeZXo5c1B6Xrr4Tf
oJHS4ZdznA+fYlCq0b7DLVAB5GubvwR1dbZeiebhEegop1HV2hB9lx1t8gwBaorQHONJvrrCnAGB
KkDyx9DPym5TYT/1nxgGNFkQ8LMcqMEhTkPxvgCOa24iVp89FNHmnUYcX1io41JtY/43NrPrNKx3
BG5PWM523WOeIziGQbi17vM3abg1kehcWrzXb6fmOTs+8p3ZR1DQm5INpYHsD7uJkFrdF276s7OO
2xZIzAqeLxD4uYnXSgrNPncsCU7QgmhY1wYxaLCwLfet/BGtOjyoPrQh8mdT86qtzpPXveKX8nGN
wqoTKndQTYH9YAvFZ/f58KrhinJBl9jbKCo9sWNa9TmDljIPoOT7X0tSBnyWJYe5uCn3yXLFMou/
B+xqxO0R6mwwN9NG7Rv2IjJS0eIm8B+y6JcJe0oshcDSoAIT3lRRH2AmUEPXF0LBCkUY7SVBv6Tm
tdW15sd9cpUNoVMX1hP6gnU83zQmxmt83wkfWy6XD2qa/RozRGbMX81YBEY43Jb8rGH1s8pkN20B
erS4OkGyLAQWNE39Jn/vyDAy2B/cKQR58EJYP5utgbWwuXyDPDfVr1G9OqbmUtM+3FsT3l+5K2s3
E8XIblrz3DRZBvp8y9qm3VPbyEi8rgQRe4KlUb8myLlCeTNJXBM8dwdgFkX/UqOqQoVFSKwaxyep
ETtJzF/cSdLlseXFLrnkfj+NTw+Jv45WGyUNQECqwq336zTqMTbV0o7HfXRYXroERRRHeQGsamza
6+w+eh3es0Md4Li6izY4j13lPahg/1gjOrOd8r2gJ98Ox58YayIb4wybskPZJVCbp+h62k0b7pu3
K28dblMPTtJh4Z0xC0/7sD3DA/XsrDbNr/ZGebLX006/OXrovnrKnXFn3ulBFcybLMg3nBted5fc
xgcChu9r6+F1FeAjumlvlSflqXutfsS4bP+Tbkr30l3AEJez7xbopOShFBLyamPKJQQLg3mqPeRP
9BwgDNTF0dS2ffGArLOfQGQTiC6ESsRHnc1ISL+ZLUDROucwvBPkEhnB7V7Ot+RgIkWVWgO/KJ+q
l5HY+GqhLoBz7UrDp3YMvaHjq0QaQ1g2t5K3hGhaEIgTzHpz6bkfjg8iVBEoVPSARRm8m1Q8WtA8
WE1bzYjcjDDXSYozVz8N3Ooic+WO1oVS/LnaDGBD9AbxpNKogH7dPe0xie06p3pHoURMhTxBQpVo
+HlRLxpk818vwuDqbPCpIaHNZf4kFQ7NcWi0wR72nGNB6xfPvcvJ63TbMkj845qLhgsRzV+uon2y
QXcsULzJe4Fa5eB97TyFbuiOwNi4z7rRZvEQAvGnbem1a8SM12XQr+sAvOZG9XVf89r7lWsE5c9k
Q77L3zMC2Z88WI7OuOMq41e+4Vm+sYVD4a74bzDpa3097+wNn/0OD98Xg3E68QSx+6Nwne3Hdp3v
MfB5K1ysPT3bx6LGSdwBWFu3x+XRk1zT172V12wq98cP1W8P0wPJVMZMFk+5spmI5WIc9XMK1N3s
TwElOIfKPf8U7j3teucl/lFv6y3d+83sl1tUANZHH9k8J3XNbe/8ThFZiDepIztJwCXWeSqcN8UJ
EuftF4vkvMiu6aCxD8aP8lrAjcFB9MD9Nbsvq7XuSs7bG/BoJ3FufrwlzvXRuUFFw5G3z4ef0vr1
9fFwO7kf8ETdYo0OmIdQEX8MoTQIPbrPbuR8vEP2dEqH6uTz7VXnLC7sUmf2Xl+fxW+jJCWcyZ13
6Gzu8ap0Ri90SJA8PAVcZWfeDS75qYfHm6OzcgIbGAakt67j3AIZFMvA3c/n1HDesEAWv3PfbZA3
cz5C78d96x1iJ3UeOvdVDRoH2IXHzdFpBcTw+fnddsUPfTbdD9N1P8JtxQ/7QarrPAPa8cuAzM/V
vJx/YKO44RbzNV7g+8BDD/xfcycMOp9zmlFh6DHf9XPubDUPGUZPciSndaq1eOXvSIM6V4/v69vY
g7jlR/5/Hp2guD+6nBsPLb/mvJWJZz/yjmWfwp3DY92KCRaufViBhlxtszXGYr6YNhONnPXHM1Vf
5yd6OVuKScFj5ZV3MBpdzDp9iz+ZPUSmXdkzd3IgrdXA3s1XxT/mDlLxlcxSR+6j4u5eAS47+Wbc
zg+ajxTQlXqlX1mb1caO3PoufK7vluvVHnWim/ZmuS535W61L++6a33frFO/8Diwd487P3F9/8F9
KNcGoNEmwILOG/3VegmUFx3Hbqf1Rzbz6DYegK9gfLJ2WqC7kCOuSIu9eQ3/2lFzf8WLWu7TcTvq
GyszHHVfr+fNuLG90LV8dMO8eRP67b53nv7J3dwVx8r3J6T1d4z7GndOLp8g8ItFGcIBY1/ckhG+
WdfdRiI+2IG56bYAEt/DX9JDeLfapf/Y76RroL5Uw7FjILO6G7vKJvMRPt3GV/ZV9la9Sf+Qo/Qh
b2fcTtfhG9Za3jE4bid/Dmx1bfyUjtdJvo2NK9u+mUHq8J00uK6Nh0X3h7d2dQWjTu25GB2kcE9+
lkwgmBEN3qSDD1Up4aWW++JKDUwvXxs72JdrdHWe+pd8WMHHfjHgYUp383GHoNP3i3XGlv7rYp2k
E2jBKLDwknGvTTwUQKIuYr/3llPopotOuPD4JrOEvWiZlos+yID98PyRNblb4C4XaXMgGtTcPD5z
yHkQUlDN9FassKwlCJqupl4P0m/uwpABPQjz24zUdkSeJQLKruGzeuRiNWJUyWVV5J12pnrD8jOf
wgupE8JIF06kk9MvnxfdiORo3IPy80mVhdbnYd4NHgMDj1741XTeFuf+4wPmLwGRK7mLKgW/K7Y/
LuJ+w98tt7NvO1MwBSP/RiTCU4BXZw5TcEVcNp0V/y9xxYy90CvWxUcctJxZ2l57ywMihZ/5sVd9
8JOJVKRQeK5nOwpYRJ1rlGADjsY1gSvIvTeV0W2n98UTT4T1JWjTDV56k+5EliNnbngwR+7JbheM
15Jb3XFSVZviEDUOckEkFYwREreQAvCo43nV+v2ehN5buTrzX7z8VpxWuss4B+5nxD7ZH67s98Gb
XfOBq4TfeUDG/Z6jRgleZhah95EaOPBHbvLUcqxR513nW7GgImiiD/F5Dh0ZMA7+c0omawEHt12J
wIewJn+Pj4zzT8SPgXgyBPJd5rxYazHb3BM/6AeP+18/CxUlp+VVRM69v74XJ9PH+z0kaF9Z584t
qKXAchRf5pR8rLap6KQ5i8/Vfavtkh8m35M4hI5XMOKdV4T4/dL3e2/lvFOZWjecAIPf+eI8INBH
V8/vWHv7AsguDgk6ju4ccLwRj9VA4ydN7qHZvf4sHelODkZPI1jHDrh23KP5WyT+zu8q4I9r5zF1
Gvfzl8wT/1m6yCQ6+bYjK1kCNHGZtsUxrTiLJxD3sKjIUKJA8pp14RUBlQDijOrZu5pHnIPyVfza
e8YOtXWO5fftj+2NzmsUaygygMmbfSWASL99+3HvP3PMOcmaf+mOtjbX+LvycKmzizhR0J1wO1d2
Yky9TI4PFLs8ab3w/ANrY6xH7zlkASHxeO7Pnr/8mPsdT6U/x85V7z1P7sRqpiT3pCXPRPYLn6p1
6Us9Ka0nxTQgaksMn4h7LlatLJr8JIIzvClnJpEUhAV00I8yemTi2+M3n44s6biT1+mVepdf5VfS
RrsZd0OwWovd+fax8qK1cejkg4ljWO1zs9mlT+GNdKeTtgy+mFXJlFPe3uiVu8fMu0PRwEtdbWtv
CueJr8wtvNjnMuVmXr0Wf1Esl0wmMQbfR+bPSvHXe4yIzGTp0FtXVOZOIrOaxGGfxQSr47F1DGQM
qAIfaUHBvD0mhg+kHViQQA4P8D9ETS2D/F6v1qgXqJZb578opQHhWKGsFs9vBvQ3EKSr8HdDYM9X
40taJsGCpkhmLDjd3zdHjUorsm20JI1dOxQ4gstrRXmSM90NGUaCti4uTVL6JjDYatFsNM6JXujA
aPc2RcAu5CKdQnUog2a6ExWLZiGyGe2FDthKtDS+LI2mqAZUKYEm4npx2kQflRACV4mMd5TEt8c+
82dUEuL7sEwkx+QCH0bxXa+oj81c7tG8O4SNclfDZjKpocRwAOLiZYzzTVfdLdU1ehahcC+pTD/x
tU66woKr6V9D9aoCpqYPD7IFlaXwVWptSCb7Ay3aVfiWY/4O0TnIZWiXYxQYXebbJepIym1ddY7q
lSGlIlxWqaIKDXVQqlmFbmT6Gg3o1KjqEUf63/Fyl5tII0rFXYqm2nC8pcVrmdWF7+nvTq5YMYgB
mpAlZN1ONlMypvVsJrG8t2oeM30th3/i49tU7OPf6uofOFSp7im33+9g5a9eyOegaCPwrvCjkE+A
PupsTH2nMmgqac6qfaNSW+EdZ6nvAtAKjSuxOem6C/jJT3rY6e6AGQWLX4gjgvD5esdVh2zJ9FJb
9mXr59Ehhe2coygpZ28zKV66ULB+wjeBUjpIN4ualpYdEnisXbIX7MwLi3Bur/75NCdlp1SV6lKf
9GVPEUGdqX0xZyzFBAhOHdYLxP6Q4rSuP6aX8EeKSGf+WggwhDB3MWKl7vV1IVorl9UwZWgY61jZ
KS2WEY9avQnroMkVJIlf8/Ql0er1MbmfAEUIrReK1yNWu4isJFQvvl8L7a/SDKRCmrTC7cBG4eq0
IjApkpwm02reZ7jVYvLoxknhWnK0DdPQERR3E3S7af6y685XsgRB13hunNW4W81oi6Rp93i0kFRu
O+tqVVrXzE7GfpDmVnWPHMpuOWq7YxLtn8qp2QwtfUbEU/0izf6x+jDQGsPrNMs/2vUTDfwLXaO/
kSjMDeNA1lrIN0CJ/brYVWXqg6ya877v8aNehUidvizYKQNAoXE0V8MGQ3BHbgrWGalC+75XVTRv
XoXh93InNBt6XB0vkpLPbD+4+HClTcBaGgT9r48F9CeCHWQhGl0dkO+k2gVWUVj10WmlziqkVim2
s/W/f9XnAo7waQVaDo0U9JHYCn/00PqwTPXCNKdPQTXAE0IbyIx+rfAdiOwnvj11NBwFjM5FU7Rz
215XODOF3Y8Cbf0k7GBpgfZOmSx7trYrxp20J8Qy0qHB5nuntSBGqL4ZtJd4C0leBd0KEVLtDvEI
+iYz3uKdk1DevrAiZ6IhzDxNxoJIxEVN+7oiEsd0XeKzuo/Q2E5Qc/woqIgTDCkbC0qreCY+vQuj
nokBugAGMCaWuTBGv46aFsisxAnbEnv3rDoIF9FE7p0Vvo81BUxjfhpyYfjBUljTQVirgl1yYkP3
ai3nvH8aL7nqfYqwn4QlSpDI7NlsDvjqp19Kiq2bZUkT76c66CbsEb564anX4L3RV9WmHx7TWACN
6uekIN/P7OsmHu418HIad8b4iNdQg5xvc7zSq2FXqsW+NhKv6+hDcXls2lVgF0sgS3QZCoBW88pE
w6kTfYVCVgIhhWEmwFK6xj+qlFFEgEnz1BnC1A8JzVOWgLxHP7Ie1SslNQgh5osu/Uhtc5fmqCS3
yCcBLqcDZUfv378wkdj+tTgYDyk2oKszqqdmQ9anw+411d+h/WBP6KpnsDrJz1e30RiM7YUvVRwC
pwPyMiDOG3wswNa+bpBqbuS8XyHmRc8WMk8JaJobvJBa0y4dzGfCP1rFeHOIFETXtZOjsJPjWTna
NMHZ/rQPc2Od2s90WeT6ER41XC4Al/bgj3riareX3TzPfQorwqBqotOqcC5+nalNtmFnCUsbVbcU
p3EkyDbHskCsmSb70HtVw0VrsW/So/UTfDo8uTZnd5SKSz0pkNBEVQ+NFV/I88+tvwkZ0ODYgBJ4
em5MzWSP5dGAy6o94eSJtCfLz866GJLPDSRwWVjt4K6sySdXKruoVsqc9p+RQHBEM18pNuDjMVL9
fgv/dXdDzwlkNarzODfCOzx5zfKCy2xVdMjDZWgAoptCQ5c5XeTinDtjGAUtIpSAWDz75GxLlVRW
6vGIq521psdc32KTLIJAJ4vTjbZosnBDk1++n96580WAvnTUADAQAeP6dR8dQ0748Bgu8HkzLxxQ
MIyXGwuX5noe10nzS1IqN5mKQJNeRvsRFq6QahpW7VWLlu9K7sDxHOxlvP/+sc7sbtQjBPUBkRad
NOvrUw3VbGVTpy57WVi/RQ62qCik4wQaIhJ3Ka0484oZjINFVURv5/QVG7ZxNKKYJZjMRzTWDGmv
cPWZ/8eQbGDECKmIg3wl/w2m0qx+AtJsL/DgANLd1/H1snLLS3o65yfz7ygn2wjom1lLOqNU4HFK
wHJrYjtXou/fz9lRoELJTIRszDwZpTBXtd0PJOPF7AMY4pKJKiDf+fejfFJ6T8I52qRENwh9UHvU
k5w/XVXF0kTyImJsnFbbSL2RkABcyJ9lM/YHEu1ev+/n9LpdEDl+AZcomvyVadyadnlhzueuYl+e
RmzaP7JAPCFWxpixKRVcZDqzRUHttxlMD9KguJO57MBWLUvsTDHq7A02PIblNIqBwV9xF4qTT9Pc
C+tzJgvjiZDW5XilB3oqTxAlIYJMlrIIqzlispM0rxZgk+N+Tq8i6Uamxo840PeDnjnTBd0bDRE8
MXVG/boKsTmaZr5onz56SPgOJDdWhEuLsptXHHizb4AG+18MiYIYabAic9M6OeusMOsW+KtIqFgH
rh/19KRgfXndStdKhLxGtv5+uHNXfbDS/453En0i22xDMF7UF0gz1TXXDGm1i1RvyvCExCn8Vr2E
5zi3qJhekUpwwUB86GTEJF0qaDwN0kPhDkAYLHpDWVdbCO7jBjjPhfmd+3pVAivyQiKZtk8OTxMj
yBryJ8ZxbOKxojWS7tXwWh1nP1G1zSrKudg/L2BkP0VcTQsUSYlJgJpv2pJWamNd+LS+fyDyhq97
KusUvI7iGjUaOoaDeByO8otH7NlRxGUK4pyQuzw5ytNObnBHQ98JXBblRA5W2GdJfyExPHd0Ibxo
wjHAswLX3q9zWTUFcsgA7vcAkAsUEWBvRuFrp/zCbLA0LrzKs/vGoqBqsV3ZsyeD1R32LuUq4U1K
1+QLxWg58BlyFdUnjC0pYl68Cp9JvD4LlfikmuI/Tq5gFgLH5arMqFaONEjII9tMSABL/Q5RuWIA
tpcEJvfNpDFcqUTgnpu6fVsvwIdS6Kv4d32/mc+tgCic/t/nOXmpWtZTP9Z5HsDyNtciEJ8kgzal
IOEjJXkX3++5RI2JC+NSIq9in+a48TyVtTyw5hQhhKI6hC4JMgclsHR81YwwUJI7da7cfrAvvO1z
ZRlUwRCulykGihvV172FqWhjRDU1yL56l6JXmnPhFppmvaEg7nYzDZYVDRh9Oyxvcf0A4Lil/5kf
bdY+hHjGbbm95NNrMOTpES28kVWhfGqQkn99pMhqoiFfcUSzGqP0m2Tjf64HQ+L05xAn4T+dGgV3
WE45YnGY7tng5IL4dlxMBD8f9q/JfFI5KX0pyumt4lgP9dxWNfnG+DyFr+UYJPaTVj/Fy1VTHbRs
jc0xMfnynjp3kK+EfCMEM3Je/TTRWVZLO0z9sofEkHI3A8xk3MY33GlQvGvv0uLt+6/mb8lI1nTF
UWpTSDG4RZ4cOFlf13ZnVMteqrqtgSS+NJieFOFVKLfvXKL9JZncSm438jysuxrAD2feNBR7216u
OVrAoBbUGHAysSztGq7DUR+3hoU4HniI5M3ogigL+rB1zHknZFO/f3zl3K6DA0gEsnTIm6e3Fmgf
8bhEBVXxZjN3iq+T8sTb2tqFiw3t4CVJHw1ktqvkvpV+FtQ/VjTXkGi+8BhnXxuuHzoWvFxDP0PF
HxlhO1V8pObMKra+EW77fF8Cpu/De/gekDcWzAH75dKrO1MERf5GpWcktJpBv3394gbZinSZdGE/
rCQ3VCFKbeei9sKq2Mp5cTUsIB/NDw44UrIhz00nN8arBU23lNioGn6UP4pCKcDpHFu3yxH5c++c
fkWsB+VjQ5Ci7ZPN3I9dlkbNxFe0HDJQ8/pREEeUt2p5RRLcyZf0WkgXWmYW8KBC9h1rJRApsUop
eVTw3LDfkjG6DjtcBhXTS0CqxhVMA/t5mqybS+9QrNdfjwsvkKwAByrqy1/X0xzR7c7MdtmL00wc
IRJtwMQvV4urRXYAP2XQjEMrl5t8mHZdwr1qiQnyxkZJ5F1xvLeULig6exM20r7RkuvZmpBabj/L
MGFFZV+/mzVQwOpyU6l4t9bAoSZPEGRW1N/0hT48IKu4PvSN7Y1o8GXqzjAav+rTbayPrgCnU0/V
l34vGGC52bjJzCrxezNFvqQHPIC6ephlmDglHqtpF78r60afDjrC91kLCLpzoiVyE+k3kQYp6NYL
bcMjuJkGIp6gHNTn2Q6dail9GVS71IIZqPANVtcqUPJRUq5whXhs5PoT/V11EgDtdD2XL4NKy3hR
HmvbcpUjRh9Z8p4tBOkw35hm+qyP5vUqmW9DOXO6Ja7AJSV+b2rXc2PvNLDtOcY3cgGdTsZHoS0u
nJifN8TvXu7Jx6IrizSrXYcI5ah7mIq1s5CMGqvEj6N7UPlNMqOwH7td069zuFUKhm+CtjRorwTf
5KgBBAebAlimT31VrbxJyGaWplfm2O6yMY/TU37pDn/2nBeBTUVIU+EmcvIFRfJUT7akzOJeR7KK
VR3mw3JZPDTD6A5V58/NzYxHATgkWd8kHkIN3cQGczutCkYJPDDsg++/k3NprQXPW6h8UfWUT/K+
Wqe7fjwanwV/IOYi8RGSCuo12sux9vz9YOeSOm6z0I3pMfwtqqCtymaeo2kWYklSD4iYbB10eA1z
1XKxvwqX++8HPFtpEKb0Mrcw1aCu8TUIRHklRXlSznu11PxiRChUW/lktOh6+KIcn0DUX2kHvq3G
OpQg/UlqhVWAULjvjw/fP83Ztf7jYU7WetJyrRkVHgZmCjGby6emrbmrtACkLs783HHClZPipkgr
KQJ+nXmupVo0muw1k2MSW8iP6fgZTqb2nk5qnq0xfP5vNJDORV3KnUgLC4n+v+70qjJp9VFiP8Hl
r3W/LLAvr4XSgyidJNohpHPRBAuYdkgfF33a/5btIP8RQpYqNVdTprT7ddaWUqn6rDFrNf0/pJ1n
c6NIu4Z/EVXk8BVJCJSDLYcvlO2xCSIjgvj158JvnaqxZmpU7zm7O7O7tkcNTdP9hDscAzp6FuSx
8grPrJsj+TY2NekmQwuZ63AnMMaU3/79iP/2io9S3fKYQ2GyeNvOvtR63uZqgdFwe7y0JW5cA/lD
CUkKW6gKq72n7/YVHC8pn0KZk4vGJqaHOWdqs6EGTJ2q0Cn1eyHNX149Y7QbB62DKtAfIsiYw8JE
l1KWgw1SFk/Saawfvnl8EMfyA7575+q1aD98GIH0pAl02APINhsEzUo2hYGpuzNVYyx6s4fThCbG
ohSvjZn7z2eFwooSy/AYRz1Iaqc9ZPUkMWHnyVABT3n1VZVPEkhsSSMDGVxKxALN6X9fxDdA6Y+L
MOgr0fOEDX67YNSo0NuhGIYlBNCrWLpKHLr4n9rj1Fh6+hgSQ8MSta3INq1+NJh06ku6ul7wYYvN
hzgNNtgFLcLsBZfGSh2tdc+PAkFDftSi0utqcYW0BW5ge4PgbIC2wZmcT9QOq3a+TjTZGRYK8yM7
iV5zPkzaqJskvom7xvVFPfuLnhijxWU41spZqNUc5AaKAjJuE/Vczg1HiKxdi4aKiAxAvh97w6io
1sadifqT0E88jsQw7HVLJ0i95ZFfrhfN8A1SGU0Y5jrW4xQIZHndCf7j1YCml76rIjiq6BcZ7pin
t1A+jeDhUoG2xOvRJ5WOY4q8Y/tYBKH07+c4vtd/PEaTOr+IygbsKfnnWhKlTOjTimCP0l4PbQf8
AMFXqn4ZdwErf0kOvhnsummiQ/2HXmWg9ZmshAx1Tp40hZY9q0W1TqPacwqPuUwfKZjfFXL668ZC
U4zc6Jv0e6uDVUbWuWuzitSIg1MwhikGpxTO13L2rRRPTd++ENrUfkzyoM9HX1txVmnGbDAtVzEr
R+y1U4gok0x3+t+T/7e9ZawdIw3O7gK7/+fk0/5uzoZWDku1fm+qU6esWQ3UTQojm0rQJe815/9W
sR8hG7I4PghTs27ONlNMcqmPwW1oygGqLNYSTL5+fYkNWMWdrQ+FzVaGVTj4lhOgCY6acR8bVEKO
8F6i8ZelR6IoUjRn9XH03FwMp0EsCcUV6UBz04+pW/otNJ8Xc/YvUEbQigHYU07n5OngMwOjMNO9
nDf7mjYgsca/H8bfcmhLUxmWzYzd/vuI/C15tQqrLMU46JeZdhgvYtwQYFmPBFA/tpPqSfa313Bq
wMhAOWREdIQq4bA6v3Mdf9neUYWTqfEY9BPE26JWbRnnNhBCpIquk5CiHWuVijssX3RumIpGHpXa
EYyUEpzIgGoSp/z7Cr7tvG82BQAK4AVQ+AHmczsTNNPic2kifXHWjZlSx3jffmh+uhdKZW80SH9k
eMeFpjmLxJggrIGFIX7W/bQ2o22ngX0c07uRcK2TlnVm7zVlvSlixFatrZhD2M502HTZ4nqG4UR3
qElPspBBX4VK1AMll6/TCiAhvnMgVi51vNKEnZUcK/xfakFwBhzcNOv6kBmWK7QtjyePHqt0JFRf
tx2qMnwQ3njmk6pfVLsfIifVz3M9V/Y+9FSzbFcVFmeVatxJCb6xLX/Mm0zYzAxpo4PHz/e5r4Oh
JEzv6PZ/WNXsYuBhXymIEBk7xIQezS7F3nsniHmIqKCIDVg6GwUkrHxyLRMX8xZnXO6+f8jktzG+
Lw0TV1/BvWq+PYrF8vTHGKPHwURVz/PRd0JnI9V64RUIghvrZ0duJoGFUoFUrRIhXFvN5SWvhZko
lRPRhK371GDDmqVkwHik3lk2f/YTSE9Gzyxs4k3StZsY8pKqRawMQDBiYjY/hxXyLikbPFdmoei0
/lovnZCWSqWAGCj3xJoi7Bwth+VdfLYtt5Ys02atwlqUru00Y0+yeqiqYvtghfr7NdVPuXV+NX33
bHhZ9qQkJ51sAzbQRISL1FzQvxAaGM04jqEfktXwmS9wElFLwZPxnHtWNdhn+cNIrk6EMIZ8QcHn
moN1di7FvANZLBpf6nCwiuVdWehv3eefS0OmRUgJVaM6RpH8pr4oF3oopRIy1KNb37lWnI7n0Gvn
eYJ9bYIoQN6nr+bFJ2yjfCcI61rxfzWjr0V+2ffaY6LDPYe5V2lP7QAdXCtX+vU5hIqmZ6AQjRn7
9lWSpgASmtByAtSB1bO0abJ4FjTFPMOhr4tN1oU5S8sFoS6u8GCyro+jdM14yInGVEtEXER629CJ
xEjppPqyUptf/14lIFP/CDkwURk9hAxdA7J42y/AxERoGkX91iLU0+AJpvUkJB4btSqUTFz0l+6X
mIDwMiAox7NxwkafXDPQJ5caZYRKnF0jmZoe8A8KESO5SEkgo8DWzduKSKqaoCxxLTZCdYwGoIj1
mrdMFxJy5mKWoX3jWy9GutXBzYWy7Gp1u4urh07jrerXWeYKONRelDc1x/WWP490RhedJwJ7RyIq
+7REp6BLdhnG5g1BQ6AGi5i6SKFBHKVSMrprZ4kyQSVJwdYybGAao+PP3YCbW2MGaadvLfUusRHs
RBke+Xk4dvqaIrNt9Ag2yHuzKL49gc/s7tWu6k8osfvx+1j0Gj1YVHLvqw/fVKWWiRudjBDDMG4R
YbFO+mQxGNmhKXxI0D4t2nbXi7CM4neqJiEE9qJdlIDRJVgqEm/LpbDBJmlsK/AtkvOqFa5kOeGs
kp8o4o5ZGK00M8VREI0ZtEOq6h1mQmRatiThD5vvR0rZqHQeDtZUYM824pZMybRRaqtTSJEE3uko
6D2YB9Ncymh2BFk+0z+F8jwRY9+hVwKsvpiYke7UZ6hDeTwZxSzi+A0U5WizB10/Y82GyzPTbPgr
rQomtL3HCjwoZ0wNtbdumJwHBdcFCpGt9Th6OkdjyCbmnl6xDRJNKK066UtUQazRtTgi1Emv3azQ
DUAJV6SNvChZXjTc1znfFBQ7LkwE7IEmxS2TkLyPOY2NmqISzqoCpIS2Xp1xZkY5oBMvjqBktNuU
bemLc/ErizMbZ8sBsMEoiETUYWcWhJTzvhKBSUQHLbFW5PZxQOMgNWaNIH+j2MdrDrQcp53rArGZ
At4Hs/ylZ6Mh9nRkOJzBbSO0qrN7Z3AzRlWWfB5RUEZ10GOlwEVQzlui+JEz0sNyjzvhOcmek6tv
CyEnc0SD7vretHhY8mdHuRnfKidD+2usKanzUbqGxumo3lJZ6lTgqiv5sb+6F7WeYauADpdblYHT
t7wBBI8qJcAzJz1re5KrX6X1hrTiVXDgn4y5MO6QXfraM39FWXjISYxGmtlIyIjgbfXhbKxnlzhg
M+FIKizQye+GYxtNBiy3CtRAZCl+lSDFjK5mo7RKQrY2NKjBUClu4UT3QHo4BlWhpgL9ZaiW5yM5
RAfYaUNCp8oX7IzywTU8jPXBDu+xpPocmmF99dMpXNLVEK1b5Dp6Ge2p46Wbjodqj5pWe6kmPrae
oxmYlGvgAdCIox3EJxmhPzMuxdSo0pmGi/XoIBrkghfL8EfSqaFiMJaINvfeXkt3VBQXgUPDj5Rq
KNritpHeydFsPXgdbxuHTLvtksmFTy2uxXT8RBDU5/jNTJMpTWI7rEkaqTGO3wVWpGOhOT630V1t
vKrhi4lGl0DgM9szqh996ja5OSlJqos3VeU1aMopoogF1qijAkcrxQuqlOMM+BB7xu+OpqVob10M
iH3WtxNqKilbwCsgpViIYoKZLU9ktD8tkesx0nei8VaAKMUWFxeUgIvWSQ15noJKuYS6Q51nqQ3l
Vi62cphs26rYUC2dm5G6xTLr4MsxoY+2jVG6iqRhLmEVSrIxasJygiGFNZHM3tUi/LAzV+VNUGVn
tBCmv9aQhsWNMhrQOSO0JhpyV0NsqfRh1svjCd+wWUq2KKWk/6x04bMi6/MLY3Il4xeuGWCA0OEV
0brKqehgRkjUiH7o6QGB/7jH8sQU7UsItImoOePWmKXmIQVrrsjClm6GpwjJRLpWbq2Vz+P5o/nZ
Kg51uBf9V9K6g3qJpvElfgyTDZmkg8rPYMA4Qkskr68oj+pTpW43RUkPil0LGZWoDSZ3DSJGRcOf
Z61mUEikYkzoAUGI4tpNRHrOQoAZgxI8tKtgHzxS2IuP6aLeJDt9cd7kp3gFuHEdesnqugg9cy8v
6lPxELitdzlSelzX63RfONqy2GZb6Snemi/GQfWMDXBIlyaGK3rqzvSC12SrPEluvlem3RoLz89y
YS0zR3OzY7CAnL9sl74r7Efyc+cNa9UlvVqLT+HivKWqcXVFN3XiReKGtHeNubGoPcGEWJ9tU3fw
qq3kJsdyDdPFLVe5U6zDheyiHenGyx4qtTTTnW6lO6Vjupd5O0fDZBG60qJfVMtrxw37O8KuQ+Xq
XLh2iOaqYhsb3VO9T3N64dKifT03nGHVrsLdZYWsjvZcPIQvhhO5wtbc+2t1fx4m6iLeFcxjvvEX
lWc51hKzCP7WImQqguV52W6jJfPmFQ/mol0RTfjzeOfzyWASVuEmPMSHkDv0n2tPdYjxFsOsPRlz
1Uv3mpsv0lnFoym2mE4vtWW6V9z6lRL3XFrS/Vuk/J0vFFckoZpHrjoTT9muPjDf1NvnintZopAw
b5f1WlsOKzQvVvAlSRw9Y1UuNU/z/E/M6hxhCaxpHa7ileSVy3KZLsGgvDaLemGttJ2yE1YlMcda
XStHdS1tv7/hxo8ISk3CzdkT1unqvCo9eVos1KWwGEVg4o11QuCIfwtrdRt5LRNfP2t7bR9u1K2O
mhgG0V7uaDv9oHnjBalr3EpezyeNyR2vtFhpFoeire/TU8pXfRiYke2vg41wtLbR5rwRFxb6RW/n
t/SNL7wZ22KlLvJT8GYdo7di9R+Sv3UMH4xt7Mk8MWMbnQTXOipbuuCrEPGNZXRKVuMPax/VClkd
7QPj4lOx8tfdV/QWbEJv+DjjubEYPvy1tg021lFcxN8vhr5GSeSorzuE4OzYy1Zc/lrZivtw1S26
hbTN3XiFqMKxcuIVVjnbjK+PHyLyTiG/tY9X/qfgiJt8WS84HRfmOlmNz2C8xmYxbJH0SpfqWljG
K3EvbblwVzrWi+I5+pKOKBV4Cl+DRmGu+2RyPiUebdZT8yV9iMg2rRpEiRa9o++Fo77PVuOVN1/p
qf4q+G/OBGOLvpnJdziSuwpvJD7HfyVC+Io9A/ctpqB/zjiz1vxfhNbQ0X/lCvHNey6/+On2Gdnz
ijH4UnRSjvFK30O1uybIj6gzTMyvKCNtKPvC7y54WC2xjDzt4PPm2bQ5FV6pPJw35dvVnFy/1AVR
dDCXaRiOP2bLwqyKZmI+4ah7SvEZy9l1Sn2HmVW0D48RRPhuH9gZwahNLxedxICDNp2TJBWKlwcu
copDOmssD7WGxxLdXcMVcQ6PCcyJPe1U8NpsEUH/39cO9YMCDwyMbM5eUGyLw9U2vGsyRdEzhRaN
yN+x+uyOVmK/iI4kzPxt9VYNDyHn6AYpDxjaZNetjTPX2Rsqu60c/Sil83Jl1rOimxKPJBVXAeTM
Nn0vWMWnbposZ8pTH1PJmTTqNIhnYmePln8fEjh2w2086gO4yuuwQ1H7rU7SV7MyFsWbtBgWxtp6
Pa8CT2GI2M1RYDKd2ss2Bj6MO3PbPZtHdUvIzg+aW2MJ7thRXILEaFE/RvvhPX8kyVrn6+yoLYNl
5V1PgVt5mE7LnG8zB53brTBMz5+x57+m9jp56CGYa071a/y93oyqASjwTK5vtX2dUd9JCYtWmMyh
gDLqBfBdlPdJoCfdDB96JUdHgXz7WZ28pm/mAobNg0NX1OVPvyIUjaEfFQybaGKG0CK6hZGNEgcE
bGd4QMzugz3Au8hTeZFns1EWYRy6FDb416Oj0KzfxU8EYCR+mn4YWeEGyYWn2AlmiepSC9l8i10l
7wVsezQLIJLTKEicsvaerDlol6aZNyt61+ZH55SwDFfmcz/rZ28KtHBpck4nLy/DJNTtfLUR/YVs
oTMgwsdvTwRfooJOwNnzyXmg0GujnR3CMrMUeqOtGVPZkZ2NgXzLdWrCGZ9cpxekCFiEKPrXU1W2
rTnZQXwofZs6t27PKVhUnkqbZCoTU7DbobUzU58vp8RY5g98Amzm3cswy73zjms12CThrkyMr1F6
x//IvW6K/TlLRFpUX8Wp5QYInBqkjN46L9oJc/5QiViCtVcW8Ya1s0kf0l18aFbJAd7/iS15Piys
dbDKn4N5uzC30uI/S8l3ZU/ZQCtwz2z0+Up8NiHQx4dio5ABOvnuuhI4xM8PyqLYZDPVzWY9R3qI
QI006zxlpsya42Uuu/l2PKJ7jnp+Zs9/7yuO7WIdbf3Zvllaq3HDy136RjvLix916s+belkvc1fd
aJ54KFgoC3Fz3aOUuRc4pcQD5WHOrGItuyaCOcWjPxNerm4kTFvOp2wxahi0KOCkjroc1iTyi35e
btGcc/Kt6OpPF3RXxisr9ug4jhfFofYKojd3yi2/nNitvdrTnWKTHKJfIYoUv5LNrPTU5/CgP2uL
+BDtKCt1KwoLPGuF4S7zbN09Gbvkcdm4/kbZhY/7+NF4CddGYYefhHv6IXxUDwjiuNxhuG6WAPE9
4nLhYWQm77jfJ+NFeamfhF/NMlkbXvlUL/2Neehcyft34QV25J1gcGxH/Fbg7jT/KmI4FDyY+5x9
Oj+ZHGzyvnruFsbxusDl4nTl3DI4t4qVtdUXtO28s9sShckz3saTweuDshLxIzGtq7jn1/7J987r
Ymk8Rp61VhaXU7QLdsUbK/fB/zg/5F6KUEe8CXbWPNilD6zKg7ZQWLjq1lqLWwjyS9Cam2jdPwUL
0+thJxNaZm7t+E7EMrXWSBZ6ndc+guLZ+Rv/UD/pBxaNS9TvmZvyqd/5n91+2FILdvRNuBa8obSr
eXOHSXdLb/5PKI0xJ5RTkPB/VDdDNVEKLemDB33t79VZsVWWkhvt8fFel+vWVafKWtlLc9+pnfOq
X+TeMLusxwUfHMdHqh/UDQrGm2aRu3ce7Ngm+q22SJ0Zvh2WGybwMshB+k0bKRxi2YeRahz9R+Mj
cuPYNmYCGvkYb7BhAYgK71R6b9Eh3yNS6CWrGAHdMPF/rqTSaNTBzFT9mH2kp4QdKqJ0Nq87u3aK
GXIbWJOyuf+idNIrNqfrnRu+wUqMw9OfQSbxG68gSzedo3PdDYpah9oxQNUG4dJpsE7eREd0NsWc
zeLfo8k3Ze1xNEYau7fAMgDF3YwWh9gIq7qvHuX1KEyCfqpdI4PjoFgDjx4Nset2jrjIhN6ZfZ6i
EWEH03xW32ku3PaR/7iMmzmHTkx7I7XGyxBR47bTTbsyeDGFw9z23e459fQP1VGddGt595xOv0Ev
N0vsxxzcQA6yoVF8yKvqEfW5KzI+OXo9yfbh00MqbpWz7x8fT8gjTf899X/uWDdTf1M1xw75mpa9
oB6bibgg3NgjTQL+aNlzDraP12XyWN97mf7ImG+GHJG2v22ScWimJmmzdrysqJaxtRFXIgZUuxxa
98a66f/+8UjHlffbWFbBbmPEhno0XyWneDEQ+SyezF/+A9o+KyKOX9WinUfH/H0sVt5Z1rftzu/B
6cKPZgMAvMxb7YAwzTpEXGT1KLjn2n6FqHVVMf0FvcG5Jor2V/9Isezeq/vHGcT0/j7qTY+o0yQz
NmJFPaqv4zmDMi2QItS0ojU1v4UQTnIkFO7c6vd2dLt6fx/0pgrSaz0jnjX1iDQYsoqB+1qgwjVK
CmLQaa+G02NlH7++ft0TOvreiP418M2JW1ZFmrCvqEdcJWbhznI0CsKrAenH67txx5jk3mC3GHA/
xN67D5naViIIb9F4vbjls7K35piK3wkmbjHNt6vnu/D029I10Pqvg5gplV+1bbKqvPLQrc/74FUh
AwjsHbcZrYR1g8DV1SuP8f76VD5V8b2D6G9v0G9P9vbow4NV8M+CpB4p5Vn1TDE9dsbuLVoGC+lg
HjkVgvlG/jjLtkw9BijB+u4e9bfjgSYWGFD+gnJ0g5QsylbyjZhLuMASk6eC+YZKeqyuEgQHNXug
50Ze2cz7dEZ7VjA3UUHB7848/P1xwGg0AahRWr0lSyM2nySx0KhH6dnYSlP1VOzKSfIke9mXto8i
W9sEjwa0YYeEZRS5WiSogjvIaNNsubNn/20DHQnv/3spN284DFW1LLtePT6f3y70H3ZkaE/XZ/2j
fTs//Xusb+zUH+/Xb2PdvNhyjZp1Jg3jbtItClQl0klBjIqwdkaHYFIE03pRIxOSTFEPP/voH0yv
3bT4JWzozDAfIb2dy1T/RU3+uShtn7X7Ei+k2XUVvxnixDoYmVctEVpTg2lnoeA/T4aJXLmXwW1w
Kli0hPb/vqW/71WKDGTMsLCl/z4Sf3uxmsbIu2uYqcf+GVyfQLNyrjwX+F2Cx9z0bjRH6ZTTt7XT
iAzl8truY7owq3Rq3uHtyeafYZZFPDnGPAj7AEe5md22R8gjLs7dEeaemWCXbKNvg9KW+VWkE/3s
NrWTottLJ2p35Td5Slf5+kU5KkaTlxqJYSsPxkNCZQl5N1pEtDy+KC7jsLC6oFD3LO5FNHGrFYlG
NdV5UXQAI3b3ZTV2/qXszk8UCc2JTGkfkHM5QdQcuX2Tmg1TcRi8Zi8+aiuxtC/b5jQW5JOJSlWx
PEmr7BfeHN0nqu47+Y0dgUJT37D1o/NVYLk4saSpQa2idlQS4cRRO6yY7JbILpjFlI3MeVA7VuLI
6bTDUwSNxS8iXBP0ITggpPYMQAeIik/SdnaOqSzYyVf1Fan085eVP8OCgUoQJfev4g2NhLkxid8b
QmN1Gos2rnRLLllZCgeEaDKXp0jTqVbo1jvtdSJa8Azs6ks95s9maFcGvUebFpCCTJ5l40VEeaOT
xrVoSnbzrLxWaLdK0+u2Jtif1S8sDTWZyOqsQq1Xov3jPxcn3FOohDAMn2IYE4AHEpWq0YUPngMa
1uOQtWVXdEEDm4oWsthUWyPb0uxSRex8VmqziIYGqoxjH8/O39N3+ZA8lu/mI3XZkddJQeppbEW+
W4otFHa0bXZVNJFJAj7QS8hDnE3s9tN4AYdKD/A4fF5KW6WbeUxfqj04DPJw+YlWEvRl1MTop9Gh
hk8lP8sf1ZvIpaBc9QUQq/gqn5Ov5Cl5QhDuyVx2oS0+VSW/KR79GVIRlclSJiWakPisfKjrJp40
T/67erGVt6jllYk5gtE2hNgFkkYd74eLQtf13+/xHwcTPEgFPhJ6QCLw+e9s8rfXuFWqatBqOTny
1oBroJxZflA9rBZUGdX6zmDfgKwf+yCjqcBLyMboAYHa+hlIJnWdDuc6TI6Ub8158lEAnH1SH3iA
7SZw4k/tV7f/7+/v9xFvkqKkLBtLiALur7H9/WUnxjbyfPEp7if64f83lPzz5rLK8ONOYaiKd5Dy
wy5pnEi2h3WwVYv5v8e6O5M3ic5wUc0SAkBCL6FdjRKuxuGsu/FpAqgE8U0S6st/fWDePLybJEeq
mqsVhTw85aOx0FDVDl2BpANd58nV1jfDy79vcdy1/7VWbhIc3xJTzbe4Q3oslArSx6iZJJtRnrC7
tyz/CI1u7uwmv+l9xQ/qgaHaKSq7T9d+wklqW/t+Juwxxcmnok3dy5a6e09xjDF+v0f0CEdI+lin
4fyCC/1zyWhlEBLBns9HuZ8N6i9zIaE6O4m0ibFWqRJtKeGygmBxUt9ctpKDdMu/J/mWOYsHxUj+
RQ6PqgFgwNuo0CjOZnPNovA40MRhD6gRTEYbNpnW02wjBZMGNN/z/2lMA/CdBNcQS7+bu0biw5f8
MDwiNkvBvns9g7NA4tQ8So/xOlcdQ3TuDHn7hLlNQKqwv1WQXBZ6Xz+HvMQJWkuaFBzFOTr/7dT3
0F5MiUaOzTJ+PW/HAucoyH9n2NvIZBx2tDW3VMCpEE1vtoQ6ieVe6BT/QAiBuPqb5WRH/yVzOSPP
vu0/Jethd2fI8SN/LimGBEQOw11RUW69uVMpyo1SUHv/MBy/m2bpm3+KjwMOC+lcdYKP4B48+jaO
/r7H3wa8eU/NUK7Ei9T5h+gUnehFIyrtu+1Cm6nL9Hjn5m6g+eNq/XFzNysnuzTSORQZS+Xsf8wX
4rEfmxzEbG5/Z/v5BsHeTCSrhdIh3CoTmYbx3f3tZEzaCNRyc7YO9BEXg5Mug21t2AF93+gk7hOv
9aKNhsnOS/8Q76LX8yH/LLbCM2IRYAzO+2R3Rivdrnbocrz4v/wdLT9Pfla3/UHe0cZYhsts1ngw
V2e6ZFe0ARo6Gdq8fJbookQPNa0LdH6depEvp8bOQAUeaY3HdHup7WrTzoPCptL8QO3+33P8bY/4
r/u+2ZMiOaraa5haB6jJJfHHarigImJ70nsoHdqnvpr0w1p08IOY9mvQQ8I0mEA7BTCjYmin3XkM
f5QTeeQ/HsMYwPz2GAQFW56mSKwDfJzFGeRAz+RG++LJd7JNATDD3JypuEencIWAhXdnMv6y4KC6
qVjkYndE1fomYAmMYTD7kkWQNPPKA8VzyRegccEzVgue9xPuVmE6tWhvL4p5QLOtcxtj4dN1jO6d
FX++2CjW6aRb0CF0MPc3L7YVSZeukwX9QGMah08AI0+pRr+Pyht+ODDEkbC7k1r9UaoxZc4FXjkL
Ra/RW/JmzFovir6MSu1Aqpq+NXthc6Edl2wwTNoGd/Zo7c+NhMG0sWKDlNeYyf180n17bqhsS+rB
LCYZzWf62jhzoWvgGMXM30Ugg5GVZhcdZbibhQzQMJkKM3gvNlzkCpDlQQVbz77umdHmgisG6J8Y
oyybviWlfppi+UcEnFRxs4WmOslXGANodSoMVIC3xTPi72Qd0kMdQZ33WBvjOv35WiE/Kir0N0BR
kqjeHAViYlyzcyNyd68cBT264PUXLWRj2kZOwHuG/VoyIVmX3TOmBh/6EsCn8uvfy1n92xT/fhHj
efXby4QNUCX2EVOsfUA90IGnOiCR+2F6ee8RRp5kD+UJFD52QNYEnLmFHYpoZz6amJMzguPDJB+t
vaZkUI2NCe9Md8MKj4Zx7Wmem7zKqxFmOTX+W2I1G//P2btZiE0RdpaqM3txZLtiNeneMAT57D4v
78W77/jdZFRLbSYDfJduchbt1rne87z6o7eAgK0EW8LkF6Rb69av/XzVGmXQMGgf1I/6lLz4L+TV
GhQg0d6K5BS4kJzkrV5vtXV0fpWNdQKEKDvhrGme/v0c//JecikanE6su0Hqfz/n356jdO2Dix5A
69SGTfUQKo+YG0bWGxquiHPSsT3jJZ+6/x701lCaZzAOyl6A1CGh1C014CK1TRYEQnaQ8hdi5ZF1
232J4rwX5nXsXYnegK9V00s7kZaitMyHebA/Q7pM3mDmQOdC8u1YbGPAdfBCZGoW5MltuM7pqAbL
wHoNqX5pI3Jip42Oloh1p27SL9JleedO5D+3UrZQSA6ofwDwx/Hj52vgV1lvNVGQH640T4TVYLqC
vLoWn0m5bdPHov8s1Y35KwJzc4bq2D826iErlpUxKdtNme2T4BOBlCx7/PcE/yUW57Kw8dXFURkK
VZmfl4V2SD6UmpUdqDoJKrjOlZSuM6ipg5cW61aeFwHY5TfNP/x74L/NBweLjjAwaTkhz01Y1bRh
Kiphkh3GWkQ4iwY3x3Wk3KXtyHuam93Mb0HAQOKZZVfksHv8UafadZ4Gcx+4bg8XxBZgCtzjHd5a
YI9L7seF3cRgTSW1Oa9cdhAA1LfzptgVI9Ma+sU2fwLm5Wezq0ZHihp2irdyhLHZAwhhGRogtRXE
XZHowJQT31Dt2N6NlMZN5+eWbuk6Gpy4+TFnSBD8fF65JKZWhzTZAdyamM8ult1fZmDkcsBoFRZu
j4qIcr+rs43m4jKBpofHSekOBTgfr0SRE3h462JcUOP3cM9nRjL/SC7JrBC9Rn4RfpwEZfDn5Vm+
kSaXdIBSUjodtb7k+x9H9PEddGqsJZoJ3nTKZR5ojgVQ05yQ/3VfWTpJ0gk8ZOXDeO5bOz9ZW2gV
YepI8rSkj0zMCzI0X174HW1PdZK0QK/a7eVd9ZRXiCfUN/VZdZ3GiBT/Uh8GYHGgt1/0F1PloIk+
o0/omuv8NdsGWFC1F1ssMemeDG70qq1SOqeaHSMI9or0iK7aAmpoGKCZNj9YvF+btfhy3aUrPC9A
CUXe9QNsUkr5uZq1xaSTbOtNTibKuvwoMFKFcAJ3rZvm3VGnyE5XHDoKVd8GQ2j74vb7An1jamsT
6pAWmi4AzrBNMieGMNPG54WKyLQcnAAgFyUWaq9v9QOUdQ0AZjjNaqfVQKfN6nDK8Ug1szAnARFS
AoL+wO6WwxugoruBbTMQqhG4YenVToJ3kDUSXxvB6hNFsWmbVgLlQLu0pokxY/Jiu1xGT/0L0rHD
i0YZkJqk8hDgZQFPIJ5hUT3YjUEx1k7W/U4Vuf6FUG0j4+Us44t9Z8NE2+B2qWPxyDpSFWvsiqJ1
9XMtXfSsvHRBh130Y/jwMHrnxLU3gLmkuA/IALUop5JtloM4Ufd8Xe+mwFbfKEnj11Ha7e65fW6x
o2P9GM38gnrEphFma0rIFMhk2vTaMd3Q2q1eJOgHPsAFEHsbxYFcKL5dVvhr6wtnlPfIqGgHCQ52
FdILKd57Z2KUcipV2wo4XUFjFjXCtni8Xj8C6X2ot6WGA8PeMiNbOL9p+lzErU9xjPc6+VCEF7S0
y2SnGjsNDFr2XAiI4RAN4pKLUdRMS/fNY3eeGc0m79wMOyrMVdfwth6EQ+Y2gBgbrsSDljJMiZ5y
NsJg0sU72PDtS1e/st4LTPjwHzauEzTCiPTGStbrg0rB47Pyp47ZrqMZBNW8n8Ack5wY2/SQurKb
wTacDA3AQG1a0KFrnVCGoDmJ1iI99sf6UcI4/UnB5reC+otH0FJ9IA6eJi/XNXSyhaW43Uu5kr10
HgSAVkE1nvd68HUVTnpp15/dGjoi5tzvyhNC1yNOBHUjKK7dZ3X8H8Lea8d1a+naviICzOGUWTmr
wwnRkRQzxShe/ffI/8nr5R97AQa2vZfdakmTNatGjaC8EBh61xb3xiOgwdrmuxvcvJ1Il+UXy+y9
fSdcaWlts4NSu6RRzos2EB9LUlUhQPqEvGMv42D0UC2bQIeiSbDST8TVdUjJ1IWMO5NK4k4vN29+
gehvoFcZ3/hwDQkY00xC5BA7+JJ2IJ4GL/czyN/PoyOtepVTUSzvlt88lsZ8JDDz9lOodgJDDmqk
IwXlMT3JC3X3w5k6K+vGKYDqdQZWV+m3CPpVW/ocwvtLri+xBeoS/yYs8l98297jyq7n0Lr79byb
yNUmWtHun496ux4OxpVO+enC5MKRZE/NFoBMc1v5Uux8+mc/gODlBJn/hP0ciV2ZkxzMI/SWkbyl
1BttqbZZRATGXtp34PjHb7KXJj5vx00W3/AKyd7atHuodOKhWpnHUndqkn2W1Zm4Tw7MyTzKQRqA
Xe3YU21+K3Y7aVBiJfUKH3AZZ05FdqivEpWIlvlFXN0bu6dm/vQnhChp74qf2Os/raEWzIozZORN
61U2CZiEg/lj78bLZwzkJm1YM9omWFGo2A4BtYmnMJq8J4pfIS5ZXk5WKH9CSyxcKET7j5ufw3n1
7460QRs8NPYU3D8QzxIeb1e7x4sprjsEb8Vak/CYWw3IsQg57D1jdu7PCBtnInNEttt8zTnWpX0F
n/QpKgrwAObvP9pvvV/GSdAPgZUQmOOqs4/us23d+9Wk6p/zg3hONykJW+NCDo0FmdXLSrGJU+aT
vaDVs5VDvSJm0gxF11xZhEf1ayb1my/azZqf82Bj9JW29iWBAcom6H5ANTRdHv7HcLlU3/NP7Ojs
htkGlW5c+qh/ytzVhcvUXUlsuG8BY5DsSc0WRz5L8KpvlZAzbhOAEGLG201+tKTF7W1UXGM5/PIl
fQFgT+/xNxBv7xLefm738dO4yL8HDA6KH5FHYGdkY4XS4MU7bVzky7G0SSmZLzi0/I62eowmuFvi
qoLOy634G++JYhecBzKyL614yU7VCRar8zhzNk3Lz5cieTPA9TDpSQ/Mnuem2wj8oLUyhIKxLi8x
6MUF11zjkAJISqzGUCfilGLLpk9EAaGJv33Yh9ZfmCD/bPv/1UA9bxWV1okc5CcO/EffeRfnwRjz
9HbMuC7AUGJP2/W/wkr7Kn6NV/o7sfqWtC8uAX3y4iysPt556twIkv/lGYsZuQ3PFhm2xGxPz/0l
P2PVvlqU+N5Jwp64t9yFpMSGEaHaQjtO8HeMIJD3+86rvrqwR+/CApHtpwHHmi8LqrH0u3zYFy9b
EP19Hul/oLSz23xxqgXQl2ciSfklId7ud7E7nwpWzsdpP2J052hIVF0u6O4vGNh/Jy/FYNP+tJiU
mVoQSf379rXUR6kmWn47FgVHxVUkVz4YbCDD4oWN2ROUet7CrYVViR0jKRKfJhmF6DDgtDb7X9DY
Q3OWKCoLC3JB5DV3N/pCtShRvQjFlVfze7Ofr51g/+/J4j+gB7+4hqmCCCL9RN//+MUNNY3pGu7Z
EXLDc2ttRwq6Y5thK6Sz+d+v9R+i2FNB9n9f7A/86EEWVy6lzxebdsrruC2Y0lxRcXVbA0mFaB08
bPdvCOGfXgran6/6xxBAjLGuPtAIHwdr2X0J9UHDVOABYeA6Bh1xvPZC9PTfpx8TdIB6/+w6SfW7
20uUgedZCphV2BNOzUs5rlXUABlf5SvhPdPDFpB0PoBYtu1OrJ+RaPW4SWmI62fSonALmr9ZevwX
+31+hMyAuEKQKcB65t8HLVGjrqyzPOO6MVQvU5bMXaIYYtRwr93OeNcyR54WReVEb3seqs50kwda
/18zv+SYTmWe0Lnm9Jcv9h8T1X+XiX//Vn+UialhjUYOTMZKA/TOpKWv6CMC8eaoH8Po9+RVNEG0
f2bp1FZpt4hHOpt8bKtyJeOwm/XlgIzNGffM0om4SYqlma+j2p1Gb9gIZJvuEljlkkPqKYHOlJ/O
zdRNisFO6ZjqSgJUFI4aHAXvLyf2efz/1xv7Y7wVHikSVKHKjvq7Hjx+hO2d/NV8O1/+Zhv7D/f3
f73SH6C+VMh3eXjwSvnaQLDSo5V8rIdP7aV/BGbqluKnjoga/B7bSn1xNL+FH0ro8GvB1+CuSWw4
D0KPMzR1UkCQ/pQD+6ocJtFfRo3/UGn/eZ7+zxF8lpT/A21FBFiBfBXZkVigHVF+CFHAkxJfH51u
icljjF4Y58S/fBP/GeX/ffD/RITmiYCVqE45YiTC4sLtM1Zohp1t+EisiXjFFH+YZX4x/vbCzw/+
v1+MiY0fnpEi6Vj/fruxKg2xOgko5RlM5SUzdbXVCWTlvvOyC4CLFgxPYULaHU2Q2gxoL8DW8H+/
fe0/e8rn21dwboTW+rSu/KNOS/e5mbvCSo8FyWf1Rjwo2HPwt8ADytqiXM+LZl5UIc7NuCO8pB5N
FqS1Aa6NmyAJx5TBbjfmeE6js6aGVwFRva/pXv2G82hWM07vEo4RZ+io4BjiqF8Zw9jNid8SIXVm
weuJ6MrNBWMS0qZxzZN5/xuG/P93i5LRomKej8cZY+wfb7LhXtVZJt2OOI5nH7et+luRhMzhDquL
HC+Z1CZt90hX0ROOwWCAdDeilD3cv+blOkPsHd45GdfhYKl2czpZ2LZi7EgHLKCtpIkiXkwNqsiN
I3dI/0K3k5T/Lxrnj6OCtShBhiSrGP8FfR/dKJN3oqXH+NfFEcvW7Pu67EIyn2GsZTdgGHuE07aY
JVcR93K2bJ+pdYwqj1cruWr6AucVE5peg9O6djLqsMvXxeypMcGtJ7FY5emllNZC45Zx0PTHWv1W
oLtpqp3NO+G21gtMrl3jzOKpOI73oyBftTiYVHb45ruCQ8MqhtskQP7CfNtHwj+Ufv2aJMce+7Ql
qNGcOVnwZfaeqVFW93W/j9PvSHMtxUkIqkSaUXjSa2d8TdWbAYpiV8xZD8RbTrx6OgwU7CCw3ZDd
vN2knddf1QDUTUUTKTltuhPWij0e9MLLiUHlO6t4wXfAhkrGomL9yJZ3YQP7LsaMIXIqgBbClB+4
tO40Zh7rvst7BG664ApTkM5Lvkcc4cXqa37tWdeYgW6wBdlLAI/yktDNmTWRJ7MK3MXEZS/ww2kw
jxAqOzjz/wJwK9bGIPwcoao7kOXyKchH8YenRHX7DY9Tr/Mn4SqTyKtHEXmVg14MjLO5ZRsVNb6R
1AzlY6ARs+qMQXTBxWEKZFwDqr2aLccjzoRIkPa3lXmZBVsiRuQw4CeUXWLRM5JjBW+jMt367uGP
Ofj9rzm/P2ZgbmxDLjJ8wiuBUgZWG9wGlqsfuO8HaM+1I3w12/rmDYv+tukUty3cOxZUC0S/qSvK
IZvNNvWtUNXIqbEfVCk6mKWAjUitJnanXm+AIeTWLu8R7iVeRb0mzze9tIKj2CRrz69kW5rlSXQe
TvYktI2irXsJdDgxlFqPz41f0fyVcMBL3+vbe3sl0Sc5ab5ZPnMZrD38x3RRl+RkIUfG5aGjaNzD
6J0ApJEQdL8aWdUupsQdersNcRBX2dtbPWJycXRnIyCaFy8Axo3fSrTnU2kumsJlAUCcPK7LAcnS
V1kOKMY09g8V/Z+GxHBAnQclstj12qYBS1lzpPHB03LnLgR57iARVh+eYS4045NevH8s5F+OFpJm
IyS8q+ud+ktE81weVb7BbCmTM4YEMF6AbBiLfqWjubX7Zb5gEfeNS+47jCA99yYFB2O/eanURUM2
4GtvuhNPhccAPx4azX8YThUqGhyd7R197uQjoi44heXjhAO1JvpC9IPtWyYGD+ulQo57Ys3RE17M
MeRcPfOL9WIbvdea4AjdaAvzVrS2LfwDAwSj3hRXQzvy6Zav/acoHiPLJfl9ZGD4TaOPXHIt5i5J
c5SOvPix3cKOKMYrltBV748H/oGf7iVAnQM7uVn/opFsDWKgE6o96CUmIW2NPfeO8x8FAIkDYux8
gU3B5N5uDgD0pHL9fN2ggUcb63kvL3kftJcF/bIAvbSzyeqzYwyEMFmoeTzdNvKg7XYLA/HzuoHQ
ye/QEOhABYLHVRbv+G/hMJXFy/m5trs3YSVvbq2PWaclfyvyT4ezBlCYtTBnr7g797ZxmtwztLDB
1gASTakfyYR2H1bNcWCLpWFLXQbpWSKEPc7DZwXDO42JE4IIUmPsk6C3x2sZFxMcQ65x4frqI0w1
J0JVXboyRun27UMs3BLLjUMshKl7pIxkjpGsW/wttdP0uBbKzSsIy76fczO1u7WWXmoeYOpMG78q
lq3EHqHLDFRIUhNeOg61MF7GhsdorEsrQMtiCSQJskIKQvKjTgy8a8D18cKv9pggnX2Y1G0GYeif
5UxChU3wPB/v7QdTEa/D/kRYYdgiD+cZSSYGCoU9hTy79eRod0ixxabDjaBEyhddpfJ1wusC+bPt
N4jsRYrhAvSeVyhk4v2oCQ4v8Kiek8TUze5tDkwJhQtCLSDdmIka5Uv5WRyaoFdBDZMnIH+cgEkf
F3YN0LoL7J7sRI5wjHXq7m533blhuLJMrC85Gc80+9i2pG1C4ARB73x44YAy6nFRpL2VcWBbYSEU
NZa3lR91sT+jRqxX5vhhmYvUOJpYYmTZ4N6SAxnFs+Yp2FsIXkof06qVresrgeEDTypTeYQxuK9Q
DDYrE7kM9O5zVn+6/gFFIwER75yRE5IonWNhM4viQXHy6k1/4FSvID8cTLeXD7XsKsSgDnbNz7kr
QK/pml8zmOIcE4GX14e4ydtXEFX63+w9NT7TNpQwdsfikZm6RcY3uqABNbxrMczq35lHubN2PMcV
l0J8rH6R9J5bkepSL9Q0RFlrzym50p5K5nr9c6OScPwemp3duXCn2E2qN0tapzpNr/SGHx47i/7+
CYyLv1N9DzOdO601oFroTs82JcOvQBbW4x3e8NfFIrxmzbUvLlWYz8I6j2vsabBOw8JnTF/Qh2LC
VMPohpu/UW4TibR7cgf8SbxOXyySlZOWgXpVXExbi1e4i7/tcr6rntr9toaPAcRYbeeaNA8CE48N
bARrP0Jon1YZrUDrTMKCm5ySgUdXEzZK2CR+oq+nxjVzLzW8nM/pqpbf0t1rTagDbBM1py52mBSL
WLPUL2ITNIbdg6XfAC6fbhSGeRGmkxYhwp53NEUxRHHJFfIz8GmxkHFgoSwPl1u9T9T1xEXYzt51
vFrsjnD299rHAQlqhI2KxhoJ+WXiWvUOxAYH/UNjz23r6LcFtWOKNlGQUTGyy0AF81Vvhg26kh3F
z/kCN70c5G8d43/mDMoalwO+UcxVIPwLXEzghdMyt86F5CuzS+OXraZF/UYbgOtYcudPw6bxRYwu
brM3i9s0wbTRvS9o4IHLB/XbgmcPYQa/Mk9gg6qvlHGV4Gw5CH5ifsj0m3BSL9FP3wCgVqGQ+3fl
yQxCRK6MTrESHcUtjrhbAzOWILx2f62kQFE8q/fE8gk9D5UjweDA7ZIgGB9++eNANDboG3A45viG
W78q+0pjZbEecE16ZVEzsjNZtKZjLoU2bCbC52nWPGsX87Yc8DeEpQq/q4twYdwLMmdqtuxxxu49
VIP5pJzr2zVNliqB8gcEE7XmNCuqZdeGcfuJrUy3rZUtEpD07hbzztBDQXTvTMRf1ObKU2yRK4SL
wMcHpfXmU1y5sSudzHTZuQxLeh1MuDlXz0/lERZVoDU8PWgRllpK4usC0B1qr7Yua8QnxfEhhomw
zHO+TkJN+gx8xStjhASpQ/ymYzwvbbkJiJuiRcnQdDrigc5vLYMrQrDMzpzYiXyW30b3B3ZDyN7L
oHq42h5fkKZb1T998qZATcNKezgNCoZPft3tpP2NQR9higtwlGJS4ShnQORU+WZmiO9XjlbH2mZ0
2dfRSmZKqJq+VB4h80Ds6Q/F4BvmNa0c5jJSzUQW8VeanIZjtb+z+aO/acOUL87XpJ/2Oq+bpwq2
Q3nE9+HBR0/zPQ6EvfnSkzAlHrUhNCWHPYOx0NlPRMtkelGktda+xUXQw2zkM+smXxaDO2A+ISRY
bVrfqnnO51eh2jzEp26Ka1u+8v1sR4wMhicswSOOnSTXBxsKDTiI69iOyVn2BMFVcEFxyXvP1IVI
QO9W5VEXP6adKQUcw+rFWiTmWphYCzkl+riN2jo0dvUtoJvF589ho0J5MfGPaPVDluzoDSMWO1YI
YHDHKmu8Y5BhT293Zd3/Pt9Lt0Ns8izQK7KE9S0zyrgan5lwYrGw6LUiUklO/X01YA1lsNA1NVtk
1RuFbcdyWAiE3mskD6qTIQHlUt1/pv58v+3VMpyNK6vjOt1L7S7BTKLb6dmr05Ssr6ipic9/B2n9
hSukGK74OTCQts+s7WldFkdDPqWS31adM4uta0THR/VSs6Pqt2wDKtJ4GPfW9wsULjo3YHfUL+Jx
anwMB/NNa+JhyxfJGVE/4t3T4xysokRK5OMQVC9k2as+78x2mF9E0Nm+8vBiveXbnuULC6nx2X07
/CXDJ6NJdLTBHqTr40iQh5qD6z+rdPYxQT/4QnFrLlvv9qFifubigooKJugmoCqn/lFkJ3qJ/QQ8
Bt+o2tElj6IgdEFrvGHHkaDwZtchHhhs0iUapy0wuOnT8U1RYNFleA0U0ju7n9ppanyvtDXzA8kt
PJzi7OFzuJEdLkfdES9NoNGdH5k/mtK7bYXu+QdV852caT1PpdPiJMKa6b4nxMueLxiFnYxf7XLz
y0s3BZboN57GKMIGs8Z+0sVTSg0inEGvt3/CH+l6ls25WJBe4zJeY2TqKDvoW6CpiVs8FWU6rtPd
JtKejbOae+LDQ1yiVO9PO4N6h8hd/BCRogVxdLo1W9z/G/9ubeZql7Yu/86985J1xj5gNE96f8kJ
ir2HouWQi4MrpY1RUwrKszfBuUL3akjYNGHKsE+FZRrjG4NNg7B4JD4FQRdWerfCPr95KW5nZh6l
WEuqlzeLmgx5xb4Zy0nD1tS/iRcuM6EJVZiDFTK0ICnXN8kRW0dVgLNwsoUawZ2B9b8n1O8DrPT6
5QC8BFuiLo59udCkbxkTYW15R+stec3LI2aXxbKHqQXeQ1+wM12WFm6nPHSASqzGtDRQq2XCOti6
Ttg9YyHHwPxJ/dkXL4KwaMbW/tVFL+nfHsYZjmfO+IK41JAwap4c6/sROcyXJxX3P2w0cbrU+k2D
hctt/2h1StiEY7EvCME0BXjdy4Yt8DQX8NpKPF5QFz6aU2y98XtxAejihR6Hp5Rvex68Ysawv/Yb
mYlO3TEKUsfTyxiecJ6oUZoshP2ohPW0tIYw61YRWAoLPegCpp0f2AY+Z+v4jLAtZ9e+NrtFcmHb
KMONfRFThz/N3Py9GvyogJjjDrE7fT0OrJAnaa34OJumrEaZm7y+DgYSyoEuEkbWOTT7oxCK70Vv
u+MqTnwwrKL3uNGy0TdTZ4D3rVKgNS/6oVtcyTTzLgVFORtgeAySQfnOVtVNL1yLhrziy6Bgkzps
J4vXAi9OVu+1j/9t7BuKywoEgSvgpYUn49hM7hT9DtW6Mc+W4cnV8qbGRC6cp3QL+673AXaqJpDw
X0xXN7g8CirS8aBFP9S1mQAE0x+B7MkkJ2XkkxSqbsSadqmzEd3kXn1gp2mM9LleA21IdAp14WIO
qRq2zuTVBOLnWIYQWhAW73i/ZermP7dXxIPani+kyUonavcmk4iro8CdXw2urGrZq5vIkwyq+1tM
mdZiL05gmIyufrEYv4CsaS5/czSDlathAsTl0ZU+uwQLmoPLjcQkkKULAEgp/YzmQ5mBpeTq/pae
mvoOKtbbE27J48Fy1XIR9/u+3xerIoHesxJpRCP8aCidZcAWsOW7eDzHBrH0GAJboItqJb2Oxa9O
43uNpwuYxPAqiT5kiVfNDJUJ2EVI4Mj5VYQzrju/xk+16iaxdoPqjfVVx2htR83o26PUbDCRK37J
CdbMS9Fc8WxOxG0MzQ1TKn2l5iE+tfVerE7lP6JfsEBZ2uiItShcWhTc0g0z2XiE2dICWbiDqgNe
BdDNonIFFmMyWeur0XyFW1YqrtQc7lbA6pm3Pduz6BrkI0b/CGK1awbLxi/36kwpDVoawHP+M5YL
HsEm27S6O3+l7J2YQPAYr89MkqKHKpmzpjj0JJWKy5SJ91e3K6kxwcTg8mK260xagv1AVy0+SgSz
yWJ4+K345Cfl86kd3sffyHBeB+k78ggaiE8gc6R7PJxNXdu5z0ZiIY889DYARTHTo/iFsMWbmOqs
a/bnfSFCbz1PktsbbvoNHLFsuK0Sr6x2KlpWU3iRjJBeNVmT1VOaa0uxpQXQLXF9J4XaX+P/gPh3
kvaAbRNOhjTXjAbf4xwSjHDXv+mty3OXEEry7JyTxzblHFd+5gPIXzIceS/1xnJ73QXAlC/16bPY
4C8nj46s4xrLNb/k28SMgIGim1aYrHIIauto8dWA0wHJVnfsyEi7Vr9lA7CEvh0naQ8ICmBZWgA7
GlyGWNylrvE6Lyy4SdTDj4FcCFeJNjcBD+uAWbWofrMP8x1Yml4xIXj0V7uVbFVKItR2Svs6KN8o
YSMTfs1L2x85bs0cdqTpYOmUrR/DB2pnpoP2VvoTM/XvKJ3H5SQcrOn1SY9Drkwi2ni9AX7LhstI
M2gkIDmPIoQpKlon47HNwW/L7a1b5/q6UH252ics00eXW4thWVR3dUzfBQMomG6nkY57ptLCckl/
5vwoqMfxV70ywsqyT4esH4CXhefTPqa4xjUH+WhIq9un1QaAVhh237bKOh33hr/qKZxm5fUrITQe
d3hObtK6HRQTaBl4TLo1QOmrHFg7mboM6DUYv5ly6Ap/WJDtdoD6mJHjdKmpgyu2rviTcl1Ah/Ea
w7PMN51uJLtt625vodC+VExXdqmFo7KSDdy0I5vUvlTbJcJbpwXiRNsOpulpB1nGsUpq4Dqtmtuy
s77M+KzFK5xsZSVyM4IfmRRtgekYLkuqoHXX0fW76emhvGKENz6lyLTYUWkX+TXOg+eMC+ws7QlR
FH+F7pXze7ds7b5I83WXeCKIKi9jY116pueQZ++RhfLDIamvZKSiKy89HROBr/EDuhjkY6yj7c84
5LwlNGy2zC78lLG2uOJBzP9q8hH+cbSkffyU8ONC0rfFeYfLAeX+8D3JXh/v8psrkE91c++cXchC
2JLGlhMTmvzg8qB0cUawe2ycUl/kPuoSwetu3gRlNwvk8mhVXqMAlAz49ImLfgEn8YxZ+r5CIZ4l
q2hg+IO+mIV3QJO3rIWDCC0R5fod7WS0eSSXZG49PRFJBlxJR8uiFXrJxbepXLaDAdHv/aFsCRAx
S8Gu8Bzl1prdJPEjjUBYF2MswzGh1emhmB9J7L1ln03VU4gAA2iFQJnN6Efi/ipzI9DNxrUA9O6P
dfcJsB89Xis4+PzgdKVE6FkCbcA2R/glGR5mNKyIAaC99lrMDKz5qPJPTYbQ03hvAthgJgzHHluK
GxYAbD6z4qBmmWdmV6V9ieXX0oejaV7ZEpTg9tYJ8EAERGNNcMJGfcu1+KLgOcsALqgo9ClVQSl7
3HCX+BbWp/gdQKtmIWgFIgAG5dLoFvQktR5M3363nxZcE+V9185BA0K+fBRbQbnW86khaMj40TF4
09ykt41V7jPm7rhlZOK+K+IXt8bja3p+4f7AniAhoshOLV95fNHpFTwbmVPefGmb0/5gu/kDlTOE
NFMh2oAYuGoC1hi3+hIvjdZJSofNA2UyGhxi4i3LzdLPeJGnvpy5YkZC6VIzISPEdpEsK7iB3l1w
oZfCaB5jnCHX6WMtcik9VQ+u+DbfQVRFW2m3wwqXA2dQF20SWrD5brv0RshC0K0s6SLpyxyP2gEY
yo43fNFJ8apsOtCHT4zSzL38Zr5ZkasUmza91qlTe8kb0QpiWH4zQV3bW1jIGxx+BReiTTts1MHr
JV+9uXNgTbiK2HPw2Nfh/GLQeOPeCeOSON63Rg+nEi+YjZEHlvAa+ftCwZPcvVMTC4t3WNq9+TPM
i+RavRqbbgjIL+YdCd6wIkB4P4etassQCCBZhir0Mr5u2AT2YHerkSG5tQMCalKXxA2ABD/jU/IA
mC4kVSbaxjwbG6VBiOQY3Udr7rCqpowRfOllG7xfeGAZ0d5w34sawApXqbaUrkEKYvxjzreg3zB+
mERs0HT5Zetm8gIX/5Y+LmyCXDhj/j6tYA+08VLGGfVN7j3yi4AX8UWUPBNXeEZndmGOBQgj8csZ
2Em1C/HaHEHGiHnp1IX0kvBuj9axQOmQcMvd9tX9vVN2IOqZ8jIfvwzWCvi+tpjA/txu69a9eSwZ
APE4guZSqt18xwfSoiz3Mkprc4p8tdpMBy13x1cBvqRegaaF4McoLUPpc3x+WuYZB1Yp8vIV9Pgy
2xSJi8GArUTrtrrUBQGxUBx3eIhSiQecG/QwG+1ofVeJHQmt400H8V9UAcMffzU/95s/g+h8t3DI
xef58KrOrYmlgWJUQzCEPzP0UGdDfaAvsOv+t+1gsq8GZVfPR63E2B//DBYw5ls8UCx9dX//LEC8
pG7b0r08ntYKPEBluyp4MERpHW8E52gViEQXln4Gd2blj2LScDtrpYrX1lhkiO/A70o0cJs7NriZ
/wDXfZRvnbk1aN1hBBjWKQKRr23pg38VsnL2qe9nJIGLB+hRjV02QLWqum2/kOY3yu+9dtRhxVcs
aYdCCFLmmuGs5seBIToeHXzZZfhoebRqFM3WPkfZn2m66LEuqb4bjzdpl5y720VRPRCu7EN0dvVe
d1hgjOZP1e2U7c0Jqq9KgABK6/pedx+3KLwb5wkbNogS1c5kgf4mvuQBcLTZf1upe3vtoKHRAWAM
E7vxYhY9uXfZo8ikorANit4bjHZLV2y9PlsrT+GEyLQC/+j8sJbYMjX9YVIWcfAAOad4IVwgh2iE
hePeYm8+KBPTPBf6wGpPwVLWk88iHuZxmIqHKP/oO3bb/BtUqxyuAH6Lubbpws7wRwSSLlr4Oy1X
7UA4gyNt8iWgYjnS9LHAxkim+arWJaCKFiQ7g7U0aVJfaGDLh2OCHUjYTc/e/Q7mZOD7LdvZUwVz
REjR6z+99sM1mdy/rYNwiM8jWgb9VKzxgimMiz7vGzxnW/BqkAaqO9uVxOsEz7GWQ7GENavno6dZ
Tpa9CbivCQwIQdnQQLinmwvYNE8Yh5iQB45adqeL4EF4rdPfbmNk+9+SDtJ56FfjfmE89qA71p0/
VF6xH5tNKr01LaJ8aukp0o7Z4DT7CiPd5ikd4s04Pa7oDG8uWkxj3BQnlRXYDjegY1aQZtQsIT0r
IBCOAeseyhY5FxGsB22r3MLhCPc2TMO7nR67bCGB4TTnRv8ym9iJlHJhALJr0UvHBoWgZ1tnu1nt
0S89GL1g6ZDCsFK/VLgz8zYiaiKB7irthfoqkKs5e3ybeOB4t/OAHlx6Uljrqyiv7+SpPGnZfbzK
tUOswWeN7tCWLBYv244tlgYpznosdLJXrkLNDcR6eN+xG5ZcqfyupUVBcHrDZQGjdqPTDQi4JhEl
7nY0kXXQjTfnNueewNZZmXcJ0xy4g9F+VvoXizRHfCaDLCUpSEDNMSO6I1P4qvSgl+zkSf8IDGEv
FK3d5TY5wl8aJ0zQOZWwT1T2Gkn6UmHwOpwat8UrKIvZf6n+vWzCWluJ1Fk78h/WJr37EWUz+33c
1gCZLJkBLb+Uh3f7rpfCdCjJZEK0s5aqfY6Tmsh4nNSnpnPF74zTLoPq1PCKdS3lcUxg+tvimwEe
+ZwDMpdorkhxoWMWPCxm6afT2ni4DenGbPH0G4Frm/zF6K/kQhaUwkRfWmSKlR89huytRLe8sNAe
xdV6UMh48bEMx9DZ7PkdQH9h0kN8iWQuMXCjAX1H/NOmK/pqLX4b8PlqabY7jQhRbHgHOKQ8vP80
Hub55za9gp4aHzHaq+2Humo/E/KSig1V7GI3HTlJa3jxOGpkMos8PG7U8nArD4C5SpS6MrAGlknw
9VxxPkX6963wGWF14PkzcqUIkKjyEJyQtBy9MR8+a6Qt/OaWNxzaRf8mfus4EdMN8XIfI+v7yH74
KQ4+xJ7kH/G4eMbO+Xq9FraMmBuCdq2PXvhaMx4AHQb6K87MN9A/+DJ+nbslWBHGuWg8Q+P4MDz6
Y4jb7BAxLzOENbqrpLtMzV6xPA3IVVz3e9WHiD2946KUNOsEaymc/LJF22O72xRvUhoaT64//6VQ
/Wrosea90eAJtbMifOvz6SSZOzla3xiS5A/WS839BdVEcVbGMC+vCjbA5HjE2EBxJwM8BO1LYR4e
6i5PQkEDg9ki0UA0sxpr/Nr3VeuU05Jhu6DZj1VKFoPMe44+GgLL7f3JfeOGYeEje01AAyuTBbLt
FmYWMkb+P47Oa7lRbAvDT0SVQMRbolC2gi33DeUkgsgZnn4+5u7UmZ5pWYa91/oj82Ek3AmNMFxE
CtO7HjhGtny4QbvFxUbC2YGsLDyOvf1qrSJ2+/VHXKtcHId1dKzUbcMUNCGDqv1Y9HrNq5StBr2G
CKt0hGgnaO9igW7w8KsmNK5Sii3/hi/ZInApTP9GLlzZk7TjJLutvkTMn2E/gDkgcL2w5UiDyNSx
GrkvtCJu05lVh3Za+QzuI1AEYFUSWqVgTpb08gEdWuPS9reocKFZIE8r5d96VSIusVfxSWWWJUW+
dMIfGS8QcLGFSj6xYYvoa/KaHjjUGU55bUWLIpxfmMrXQUa64U5Xxt8YcBZbzIqhRLqit+imH7ww
3VWp3eYm2SryHeQdCdlf+3yDVrNAxkUadjftmpNsuNnrBnjWYKayi9feIC0ek+Z8dgoYsNxPVW9e
fesvBICWqLlMPxke5e5IrMIr+FtrFL8DttlCeUTsT9JeSiaZs9ojcQHcxhGbYAY8K8NnhuSfyPT4
kM+nF1H7g3FfI8hfA4whohrtWiFmQLWZXvb9ClcjcZMRrn9oeE4zL7zJwaGBx4NDxzKKMGTt670j
XcujzA57zjovJtZ12868nFSV/Om6HxW77iduiKKz2vJjrd+kc9481zL7r2Dy8VeyrZ7pjYlH7MKq
8ypudUbP37/8I+2O4seEOIJVl+msDj22jDEZaGw9KuCnEQOkzYeZPOEyNjudvFUMbV61vvYMdH8s
28oGO1fxcjWCoqt/8vpqTPSIcSGr2r5DAAP2/q2wVWy6yI5YsevvBsaVU7WNsUHx3kTLnd5y1Qin
GE0B8Ix20mT72V+OvOAN3LgIMrypnxIr+latb70zR9Z4ERmumnPCs+SNiw42q/ipnAQTSzV+GKgc
yNfmHQ6v+K1EYJRn4LK3J8UmemLMjH2hPuLWew4xzPKWn00WLmArwRmQnVWjJKU3Ta8FiQdcmSEm
JBsgspO+peww0jeTOmxLS3L75KF4Aw1fQTFWnubPxX4Y3sfez0W3wgiPUygDL3kXdjT0Lj+uiUHs
Dp4El0qTI5rCuKS89JiFu06y4CpBrpQvfKdNzf4O/W8NZ/U6sDp8BvVmki/d664UR+11nRgaAWAp
AcLokjas2tMLZPqqIvXomJ3h6LG6hHD+696K479vn8Wjqs/VC+kKMiW0xe5w0DD0yfcEn2XxLwif
6x2/0K+gwcKS2aQWCgl1WFb1NaP8dntwerR58rEZ2Co2RuzWCfTucWGlRU+jXUE+6AhpZ8t4oJ9D
jz+lG1SoVG2k+wHok08s/wuZEq/+/MFKWyr/xgXQIdo090eaAEAJARywcP5U+oawyqRx59LKBoqe
bmqJ/VNHKWgt2wNFG0eNT01BE66WULiCdQC88iNmup1/riQo6N2cnHKqPzMLFQ/WgIk3bkJUVi4/
xgtBN96YcvWnaBehvun6eVI/WJMlvJEJRLhZiJtM/RTWzFH3eoTsJVgRBVxsRYqFg1TxQY0iY9P9
f+yJk7ua/iHTWYeXXtvkvQc3J/SeAriOtDDdAs3Kwh4eEiS4IbpxUdK8NhFXhPSHgSFqN3LIE2zR
cYb4YrgGcM6AMKLyrq/QktLuYP6bngDHr3e4OPRdymmYuBlypijELD8pKB5r12n9uXBUhQ11i7Bh
9fVan6Acwg8B8Gf/YswUpnOIFoKcb/E3W0M/2PMvCPuOv1ow5/YMt7Hr3psXmRr7qD40f4G+19Yb
SoiRdLOtY47VWddTR57fgM7og0zJQVvZ6OiicGdEFyk8rGiZeOMySJGKTwwZ25oGwhoji9JZOVhn
Rqrt3G5FHhMvD7aJ/jVMB80sr82b5k4OHSxofstmo65vwuocndWJAdHOGHu7bl/lz5ykLIJPl6QU
MwsfL/Ewr98X+SNcmH6lB4DyQZze5tQvSQ5Q7jC8FYLL/Dk90cRK4htZmVTchB7yQG2/ZiZQbb7t
BR1uKIUxF78yrW3DTvJk/QiPoCeb8IUh55pqmwKsohIcahpDFpkJ/+tO4l0psMFss+ltmlFmspvy
Og6D335k6EwXdL06GN8dX4G0uHsRAP9f8nZfJbvFSMP4V3lt96eS2tGc6u+A9TGw2vSw6t8Qj38A
RkoFPrLKEVVPxsIZvHboeXizeNR63BgyYrIPvK1Be9Ig2zhX2OYKGXmozRHeYuedHoKyVZodF2Mg
7poCFs4Kt8B5nNvdhFz8OajIQxRaV+LQp8vWLDoeF3regvfxt7kPwyY74B3WHa3FSdXqtxZyFmwx
O9zcQHI77dgccmlDJXiI1F9mD5zpwGGvluHjX8go6CoVJ/KtmOqq+D6wV5TJh8LKWB4+u8fMHjC4
JUGnLD1qcYt99tax2Y+s6DEi0W3s75vQqaS/ksILXoDY5w/LgOjc/8Jh7QnTBp3QTaQ3/lrsy9e2
B4KonzPTQdDbmQH9TQ4o1r3A6ZfRsx5Mjou9zA0cGqchIAH/RdfjtUJk1ZJqU1OrhsicvSYknOFB
jBDrvCghD6bI8LtDPkHaADN++e8lQyC9MPBbsWrh1o7/5fTM3KXJVfd8Hemud0rVbm5JsUtf24q8
JAl9IGkC6JdFNhROX/0OrCgau7k4tpOJpFlSKGP46EjdK2Gr8qIGldzrV1JXR+pDkNoo36V+JWlV
wRjLgDmnZgr81wYm1yWwvl47WrJtbNxMWXzXqDyqbBXePbnWULOSGt0zlYqvjhpLbhfIi5LojoLv
elbBZ8VNvgMHDSUbCScHSVRsSSdxGo1OhuJerIb7hDC+hvFMBiB2JjwyXFNKk16hbaQvKxiKG82M
Ldk/lkaHChI2ozmvV1asOWHOwTnh+vgELhDfPhh0CpyVIYT97Afad1n9qPgvc/Q7DPFReFi6lEW+
1qVzko5GIbqVTF2yYabNUe2v5eqmouOOumT70t4VMOEmZII13MD4DUSgtWGfr/0gogqdwfXYz+lm
dZ7n73r8UcQ7FnvDOfkDqxYdlovIFaJt2nIX0V+JfB6HO4oI2u77fUuDEII9yTmFb6D33aE9R/bq
veChsvhElLgKNP60SDf87ouKA1OgCmi0u0XhzW/NDmhR2tYRLuvGy7apCzAdbowfhBnKdJW2CpZE
+t3M6AeyAVfBZTylo9fDjizb75J6kdioZfH1O7BImKoLS7fssnpwNRPVekx5VFxNPkHUxM7gSWzm
4Zf81mzV9aZwNpCpw3t7Ysvkw+x4SXckS2u8waQvtEjVyfDA6FU81oALhqfQfrK6gbWt7MibdgXR
AOlWAMkNal+P6KBbIfVC74zgnuLOKjwBhjFgjSiEUkyNeHuQ3UYuYBZ/3Up5mycEDPTUbxMKu3zl
Ow3fm/U2pdjUXm2H8YRQXXTFW/dymFvaXzwZ4fIzFwcgkRn5my0ZOzaH4YOka11wuJ/IvvQKbUf/
maWDM6rm9IRJCjMH+SHddKDB4Jg8mMynfx2SiQPXOnnKbvLoMZfzeu+RpM1WstzcZvLIwi19WGbp
0hvKNblU9qgeOSYURWWjjeZd7HeRbOtWh08+ZZ5mwefEx1KboSNEQgodnpy/NTcN7Rjk1SRDpf/p
HIwD0JBZZZGPos6b+VFhk2iTfxl6RzxS/IMk4ObsTPYPd/XaroiDvzZM5Otgm85HUf5bq/gR+APl
6ihm+D+/pvceL7k64AF1MXExrf+GTvxyQNrfCv4Lq03MWBARWZCY6/1UH9X6GDMGpf/PIyLae/7y
VnBZ7XJ+y0f4c1qrp8nK9/zPHpNWi9iIrOuIVxuqLzjC3KB8Kp69m8xu3z6G+V/JJd9xI5c8lyN7
TogDIqB6uRvuh1Ak+oIY52bPg9ngiiALsda/1z1dQ81e5lW1aipyYoRkHB0hSmrxDLtckh/7RAo7
k2rEj466oQ2d/hPPQtv5Bn86zP8Oik7k2yWCvAm+Mq5L6KZ03JFFE+u7mOt65aMne6Y+NaKyAupx
rDgyjUf0O4gHEpZD4khIqqV6+Bd8hieyizYpgYWZH0qIsgD/2S5P6YpmdzRVH5pC6PE91y8FaGJ3
z95CBOyGi3a2iz4EtJPdUFslG4NdnuI3qbqDe7XQU2jjFEdFCTvN5279t852CW0v/7L+YzjrrOix
t+7cl8BdxBq3ka9zfsxXngRcVF9hE7igCa4b2cGyBCmHbUyXUSVE0FHHLVtjnsKl89gn34Decfwr
Eh/jZ9GmDOwu8WrZE+cC+fwm+SZ2J2/2NTNV9ZPkNM/xpWay0+fv42plg/zOPGlF4/TNhYz/bDrq
64Z7ZBOWbwCyRQvvP/4z0qfoLQ5b9LapOjiduhlQMSjBHug3g3gMX7ldRS837m8d1tjurxq36Ce6
Yj+jK1NZyrNFYLArS38deFiiVJLC6k+hd0MqBWMwR842CsMx5j5SiG9KWB99ANZjcydEig1ho7gw
yflj3TtrH3kaBE8HA550TyPYYVSda6+I/OEwVKZfwwnUOf3ShPd4UugOrzMICYgimoaQIq6CvKp/
Cma3agvptS5s9JF3iexZiKWCHHCANsIRJB3JghfVJ3jEcDeMdjN+tUFAJDamjLVXv/JDTCYFB75O
SgjF8B3iFE1DZvFm0Mm2atCKYqafQ2ZlrMTMuepOUX4ribpFhv+gu0vpZkq3ItA+7fMmi9rrI6i/
dahIGsy+Wm5zscPzIW3LguEfLcD0XK5R4Bm0dBGSEzF1i8bFS9SSih4Cna7Dr9FA8zCdKsxtAOtJ
v941NRIaqPbV2wDWi3VFhQvn0DZ1pHwqibAhu9PYH6Qe8TWS43KUdxroKp3bFCXjQyPweCOj9ZDe
x4jRsuSVzp2V6KklIr3j9C5hycI9TR9KfU+Mf9K40YflW4uFlaWvt69sV9fbak1XtgA9SPVfuvz+
jmiAOgrKybOn/Q0EPcztpXlvevkqFYtsCcSqFnRBEp/qoz+tTzm9wnj/cru/KoMLRIEgBg3bBNGI
MGn8YOZKlIPcnmDx8ae6pbpL818wXkw0Aer5eb1Ju3PQQZoxq2HlzdgYEGRqn/AtfM6En+sQf8Ki
lRP5DtEOErG0ow1FoI8m/cpgBVPXYIQTnCr/pMTOGimkeBFA9mxXp3R2mv0sekJ/R+cqwZH6tbrr
3/OB9ZqqdTLIpGfEM4zUg8lGnP2Y6k34rAh0KEEHlJ9zOLmZFB+MIoC2EC1DbhWv71XndClgpnRi
TFMu5TeFVSGcvGxnf0WFmOpPH9/kJHYk5ve0d7nxuvTCTDr0fv2tCpeJg+5dQBcqw6lHh/wL4CuD
iR9XB9D5mtg92qAzBL/WS/khY38OGa3IBo52fACD71sxJ6YIDIjMrKufAdauByJvxe1EdZXgRZzj
oxcfpgIxj1vvABfqca8avyqJrE/hkHyp3Cbdd3LMjwBYILq6yHU9UqAOcildUTVoXrBbkd/zr/nV
l2j/wTC/unoTZd5oBqpDx2Tzh2aJkFULfNIvg2sDqIIOmFGDjmckdHbzafR2jl9+3OJ6kHzdHK5l
ucdfZuAZL48duKVmy8JWHMgFQdYuvhG61jTkPn/V67eIanClFDGHmvIaJfRB/imL0G3giScEKx/b
AbV3CWOSceaKyqNW42tNt0TA2NWQQqPiCdKLm1ZlKJhaT5uat/WcWpyRJf//ZEvCjwgqycYaAZE1
2fdYe/H4nTaekXyGaM//DDehu5OMp424CWkQja5q72eHf3rBEeaNbF/f44fAni0lHjBIpH8qF3Hl
wNtiSndgpScbEdlv/g0gVIWEL/EM8gKawa0tHWjeWXSIY+zOLaaBezB8Tn9x6r3eGixT5bbfBL+v
RSHyk+UXuHXRiu+N8SeuiB824BChplOqQzHj0N3Y3XXVYdpTz2LpLKzzJbS0P8Em9z2HUrfUHlTt
Oxg/yoVbq4LTgCJjcom+QwzZbqUT2VbVwqkxMCbXNaRG9mib0lbFl8drFlzVa0wRb/s1nZJ8UyQe
9GUJPbQeUe0g9pQadHcLy9Fnz5hHJV/L6CyPEcZSa9VZ6gkpH2EVTDEJ4Et053+Q2qYiDvM1mlqn
0+QiOquX5x4CCWqVKadRZcYiK13d9cF7YVrxX1NozdGJ22SEX8BNwjRF7KArtHfjGC7fO2/a8gtd
rkDmf16WnEeRDA0IAM1skfdKybTNBELM+t8A2QxAc/8+wf4Az2GdY9Bd6lvxh7RPxEXaLO3ElYi+
3q3wohtAkDDeJN+GhzzZ9JxmHJI96+dJwIuQF/xVqb6JxX1fYjKhyFC469FdZa1dJx+ALXl+BCFM
i/fX0AMl/KXiTQhBvRwuYuVA25FR8GtP0keLjBtvSvId43n/TgKklwin3XR9V9JDkX5rl1kzNWVL
2kOO0SK+zfA9Ib5GU7e9iS+mO8j1aR0blpIfA3VDpXnKQQ1w2mxycSsJbzEzzUgaGDnystebfjg9
lnLx5KE1Z5hyddkbDEfG6Bzzi7bj6k3tzN6a32TY16C4vQibClHNoBs+6II/IhVG8gYQmKdvUXKD
qcq605Iv9iex2NwNNO88lkb1kczfnbYHZccRvLZHzBN0787xaaR4FYfJ6zbl+1T24c9XPEboi5Uj
hzCymMLXJVM1rdpR94E96Q7/4aLyhfHUVfb6mCSLSCeO3pE9xIeyO2NbCAjqv0xYkIABiDVM0OGv
scLOZpfs5LN8m7ITeBH1OAaWNzNcKr2RP+zTd+MLLzRmho2LpIfNF7RmqN4yCiip2eWb+csepEHt
TqGD4/x5rFCeCe/cCrp05CPP2lKN0kV3bljt2FElP7HqhwSG8ssmKWNG5vUvUh9fXNDaPTk2EsTL
sz0m6LdORWMz92kkZpJxYlIYRFRj9MUJ2yJKedNxtTvkdXlA9+nxXnqSbSbHNV4wX3jnfqLf18qu
JXCWF3y8sz1j3+bK5JAeRzuEdonZkVzweqn1Yv8jw+9Hh1jhvB7VvsM0hYfrOCJ3ICA4tVhLaB/l
ObyuLZVbojy29X46mdxjhDWlXp4+S7Ahi0IY7qQQJBH63jlH4luF9v0Ntq7Z/cYQAm69LTNM+840
bEM4BXygGncdtkGfyTLYj7sfRXUnl+KfDfsb/3Hnp/vhmli6bC3a67gcWsd4KwmrjXca+riTptmf
OsT56hx8htC8Nlod8tJa6yOb3EmyX8I2WOPxOkXNJaDQmApj4oUU7l2CY0DoKQnOkN4hzD4p1pGk
MaKasBhSplA5g7RkSzJ4Zdz5uO+Yya29EPtQQESr9vkvPGiS+Eayid4BnxPLOHSUPBnTQQHU6Y3j
/nOCuOGJHXMPGJLzT9nz6SKcIw+Da11njwZepeKAoDGL7yWEmjVJLMbGuIhTTFX35BGY9l0XXPAv
ja5ue/pFOEQw06tAHgtzXdYeqklw+luMp+OEbHgdOCrKF3z13wmiPWCfN/RvCh6B755u1X5zkUZP
9TkfNMRMkIB8BeFer30Ri02wZSuTfqyvkcie1mdYzgz/BWOAaxloBys135EDG8Xv0+KV+AR2kZEf
bzqapPfzEbI+AGx/K2tzL6DhWGBN6nzcoXAnADRHe2F4PSKsWZ0Ia/kzPlCbaZdosDP48ndwPN3H
3iL77XdHKT2wrws7d29bt+J97LqNgvJt5axJA+eGNz9Hj+iziXRUr9oETvbZMl5fZiyXJxjv8JdA
jMN8gSziUPk6L3HhjvgvQATpG44X3vMPREzKR2HxIIPglpsQGzsl3KqbgYauD4irdOJEqtxd/Z8V
x5gp3WTBVAE5G7P+fnndZ+OSQZK5nEB4jvnwbwDYSJ86C9XBi+hTi/RWKLydeFzyFRm5ELIpXurA
DOL4mR1+m/FoyTYaKOEQmNYx16zIqXUHfxOXYQpefgUAanlMCf871F/NLX0LLjqxm4vdbYw2+k/2
i/TDaijIqCF8+Qsc0ku71TZF/HiVbIeZXfMgYL7y13ZPmZPg4RuiKtyPb7xbTJj4wZntNPLyUM9L
bsohiism87vOBPTExEFTOotUS7ni73gEtsLlp3ggmDyqyXHUEOOAq++lhIj78diq7hDbk5+dCWKJ
lhUKKYcCWmdHCLp1gohtmDCd7dIccddZ8Wiybgbqvufn4YiaFm0ZQa8aARXWa33RKuIgaR4U2nMi
fvXtnfdFs6bOybpbNtIRYqpLGfRABqISbREaGTJDPv2p4EYAit1exGZiSZuJDARnwmHQOkG71RfN
ZvFn3PmBgxtTWnQqn3pnJl9HdXJpbFbu9RvipOqTNw2uDcWAuF1BfRJCt6yQDgd4TgvNnl8Nqz+g
/0guCqvTkWtfHoBaESpRyzVBidhMjzEVKvxJwEyTq4fFkONjZsOQbmbz0C4Izza6TuKIcgTyeLlc
e+AFauJ1XAOLsNlMvokHWB57dBiC13V2ndNqPHe28WTdj9GscKaix+blSR61fGqVEoeZz33UCH/o
4V9/FdEBFX/7ZK4Pr72mkxxqimDVMAJICz65BCEVFAZSEk8KshURevHLYLwCSuZxVlveDjfGnqw4
DcISRBlsvcjYz7VhtY3bSe8DvtgltMFf/Rb7ooO8cBtEadeK3vPYX4nXTD5zvCOMpHDW4mMzxFgt
ugVMa/0RTa8IJmJTVPYz+VZiXlcblg9EtzemT1a3zu3AITbtu+hwTEUkJ1JI9o6ge9ZsITmo+gHt
LI9xYVxgISbO2s14KDmZNslRCm3ETlllI7NNVzf+zTWH89y60+SyyfCDMn7KnGtRdCjfWfY0O2it
XH4wrVmjuKluaG7Qo5nTOYCbG2BuvOga646B4ESwJAQUENaX0J9CJ8ehtUFCpCQPMb7xC2OnMBBx
J8uV6TGZwC2DoYGTu0dpT0UEygqTxiTdY+NlUySDwk2xaz40Wt/J4S3slupARlfiqVkwDOvMqsIy
SrLMpi842PR+uzzYPyCymwkGlYTDwOY6HCc7/MewAYkK3VFt+Qeh/rL1NSViZBLsLqrfwq7fpE+K
s1HjfGaWh60A8Ra3LoIMkkTl6NTx8IEfA6XSXH4EI/n6JcrAys3JDk4GhlMq3/zhVH03Eyocy/iM
XZgFM92EoYN7zrzqTn7AuZpaK7P1Mr+IzR9vVWGj2KegKA7MF6riZq8RHHYH4+bYpWyF9B+6hmzx
X+3sh9Sdj90PQgnqZGsL2UqjbYHveO6YgFjbWUvy973KXybgoT88wKZMDh4GsjdDxV2AO34PUUR0
8FbAvuDVqAJbBqdZ5FdlRr0t7UB/PfEgYtz5IioAq7eylYHQbgrBrR8GEV/jYkq1UefsCbHO33WE
lq5KRJC2f/HcgRC8DS8XjXIJc3ZCzu/Ul+y7cBUaaN2EIwqFsm1w0hNnxxeybf9BDVFs9MCKJ3+G
ZxLEwObWO86g9RvkmDHQ2TL4GAdIX929ShdaPMEyqLsSnYLQ+TZdgjhtCaD2mX01r7RwbkKo7IA8
1lRU7ozPtuV7UHdQ+EtbaYuXVPd19pNqQxdw61DCgFigMn+lS9XshO1acF4Gwi0r3SkXQUL7amn3
0mF1A8kjzlNxUNmRsWKOsCz+vB3fEle3L2Qnv1POATT+y75NBpNLQJItuIaNc7VHJYCD3FKPMd5s
V31bodF7L7ek1DDBETRxRQYin6Qb9MZHhpYcBS6sS+Qk7TchmBnU5IZ2EAc1id3kX9Nvghf/C4ky
6+0ORsok8k0gAC2zG5wEMFFp8hi3lepkLgmqaD77/G+db5OLBpOBlNCDPIXT9UfssgiMfXJNEGRz
JX8h0vRitI5LGrgn/eqEdxPg4PGtDQzfZMcw02O0Kb5I8452KuidzktBmaMZnRiNjNdh+OR5RaLS
XEsP5pZt55gcmJCBck8BF50tOvM2/QLRkkUSU02I11XtL0y8OX/J3QJwIN7L/9QPjtWN0LA3sIU8
SQX2wxCdiJ1r9hf0EtY06iNM7cnowy+s/Qa8Xu+XuxMPNP/Wi0EbdTlOheWJkn0EkmCoBDqzMPdb
GQEgtJM3/1Pe+mRDEjqJwRdOIVZhUxZ89lx1z8azJmRJuCCPwybwXNmVYM/jRvhDapSszIuID36f
vzb0QKDPmn5BryDurQ23t4vEqTsxS5NDAO7gjlAOIx8F9Vdh1ZOPRJOLisA2XBzYLoBKFXMvbst/
mLgI9NWv3D7Ag+MTaFVBmwIGYEm1M3dfQF1cJPAPUMWa3SkOX1fJc6eihDSjDYKg4YyTalFGD95Z
fwfrORJabSMzRZC04GPEgZgSMQc8ba4zUNTcbvkH9u07o7u5+NmvHvVF5S+AqiOUcjpzFpHeMtkr
N8wtBF9QhQDuniDzLRN7fCbOubOBhAcXtmiJVY7MD7JXluvy0eV7zu1qIv13cHsncPkAaIfDDV+y
wMDFjJOqBKKzFnKe5xMSpWvVH7hBh8DrRuMY07/+GFHDufoPExSnlyf802DLWx1OgJiNHSCIseI5
u2IyZqABBhOBtfRnwwTIrEpmBSZURBPoDnn7EJWTWyR+aZ077zEltVgoMWtA2OETs+uPHBAAEIUQ
DUSaq7/1sezfheIjI/H+AK27GhaFfoCqoUQI1RHZ7SEM+6zH0wT5g4iRhDGNUp8MlTyY2WHA+uNx
gS3IA6cqwwUd5FyAVfWYfgdbrp10PhHtrL0VZCzo1h44RHdBbMZ5udnxD+h/mY6Sa0EyBUyCqHSa
B+MjIHGJOJvMb6k/0ACSFtvh3D8j4POJhiGmSAatChebhtHHbFb2bJEOKYFAG2wLHj6hncCYvFnp
JryFatMeAMvRIwyy66dKYHjHamrLkhWt/X47wHpQ8UtuXmwKf60T/mayzYE7WmuuKD4LU1qw4Sll
/0fXDBTrJrVFiFO0a27yDSUGhhfTWC4ezSNX35NtTg5ujIB8EM2b3A4VFK5182M6R8wfJKJCvg0+
SNC5YEnN95wLL0wnvTvjqFP4ECO4yKMHK80W6XgeL8WrvAxcjuxbbHx290M8Mk4DDiqQELrAdrpf
9A7b2rWx96NV7ckYNqP1BlwB8JjhROOvYGwm+Y9HW96CFRM5zogehHcxJWDOZ8yPxj1TL7/52Yst
MOSIvifvBbMlOkCZkegQo8QFyAVRIxpRhx2/A37OhO+oph+xtoF710QlwPKudkMFiQZnJtPZAFBd
2e18mI+9tfqtgMJAunqfzU3dI6Vg+zQO/TZJr3zG+U3dL8/DVxY6AWoJzYcXY27iVImFzRx94sHs
d/p5pZ6xgBXE82KzR6lm4gGJQ28fR46GW4oVW3jnhXzdGzhhR2AUWnvJVzSbNe8sNio+0077Qgyj
/xgHnv8W5Uj3ULzg1B+nwJ0d9QqiM51FsFRiQXpEjoiF+BbMCUM18/EBycQHJy4GHR6lxeSyFZ9T
5jqcFDyNtS3irQ5tYLTktRlZCH56bkzB52tdRnn2tH+G8kCUA2a4+oXAe9FShLoRTs5NrsOA5MZV
6R/gsUBY5fPozLhE1hfU+PjIBMMS/njlcr5VrhqQhnk+JOEBUrEA9SeLi1gtBBkIJlCLMy+EC49Q
xJuAQRklJ0N6+RTeK1wg7HbiDrxAucyRm8uHJrcGlA5kGezF6dQIbkBPLjQzNwkymjBvvLBgDOqR
DPFTI+UNdZ9twCLSk+HIlJiFIhLAXYRBPcgxTkwOfBhRnAzd+4iLDJy/+8L7lxINwvZUgHgE+ByJ
c+ddc+rN7HEOjuoDMFJhleZkw9cv2hyp47ucWcONdnAmqBGZzUDeY/fD5sCFUhBuholqJb6jjI2I
n3yCVks/pA3iw+QP7Dg9mL6qh/CFdLy0FhkrBlCgBBKUFzDmCvDBfsTGJ/wb5F9WftjbZ/5R9m7L
t8PNwM/t5U9yobmZs9mlpWCMfWCunFn9HXPEGbcf57v0s0wVnMutx1ozP0ueh0fyrvwT/w3pl/S7
QLhIXPsbQp2KsMx4/xLMBjg73+gYJIwv6qDZ4TySUOfeXh8k8C8NLav4f590YjUGmRFnvphz9K0d
X1s/x7LmEFZnLEJRG8saAwK+xBn7FSIHtNoYEIaN4qOBYPL8LO+1h6abj6VssQP9Y8joudGCLaQD
vl68d1iUP5fFlpmChfoU/F6ij34z/YMgZ+3fLr/mHya9Zs9BYU/AJJBviseTNz0a4lA8/L33KtrI
wB/BL+snsg2e0vwS/ujf5V1St+plYiKNb4x//Md4woLKHvPd5IaORAwQtzVI7URKHr3E4zY4aQu6
yvz6l+/aLZoikLSTegtf3PuaU+3rowLOswePpHrmUd2S3UpyJv9Y2MIz0pG6XxZ/01LCvm+bS8hm
DFgSsM4C7aJainY8ooq45Y3PjR0K4DawkFZR9R4QZnLm4eIlBduIng3zLtkhwQVAA0dv+G+uHMLq
vjnDMsUC4piPLcyyDZxd7/7mixh/SCR/JuxAFzyUh+pQXMiOtwpvdUYnN30uQqgVGA5LpPmxeizg
LFTYLv0nMnffDTL67GrJFpWdyIcNvADqtSFi3C3q6N/Vg+9o+dZ5cBmgEQleCgop9yN+IQ8KbRhw
y/n0HAkIyPd4Nil4Hp9gflyJFPAIwr4xvnivkedN/FfQiDPX4vCJjlwEo8oleComfFW7Jr/QHsQY
2Ox5DcSLLJ8ZtBmzFBScTnCqzji11ozgb5AFK+E3oUxa+6f+YOean3Cv/EsR6lh+KDd5cl4zXkes
5w0cmA1AiWAokf/lu85lO4m1CyBe+Ya25Jp68kba4z8ilOAzyFwt3jATRrv1dqmZskTiFJEjANHx
wFxe1nkZrtQNi7R+zrZyRWxQ8a/f/aHrRE2/jE9A/4OFblvypzMx6sURpKF5uRWIeod4eCn+A7Zr
Z3JQSBvmchoIz+VM+GhLtCYd0TP/khNld7AOoGZIs0dz9bMXgB3feUSgNFy8hKiPfayxzc9q6emy
1dpB/DHGH4gDZ9kF7p3gMBzUxSIrqPwjHskqxrXKCXjjbxS99DhQ8mSB3lgvpIBbhCTgUvEtu/VH
8r/L7bCPff2cnkgTPVTI0/5Cw9E/0/RNPS9YxXKevrg+eTtn/YYK+7P71K+EDVQ/gFuS4PUTfk3m
ShAQnh/q7TNv/S+q0YqB7+JoZzTi2T4QP1CysHyueSIdtB3RSeDGZgQK/UH3lu86/MEn4LaZHZNx
YPi8x12zBdXk4ciY6z54vaFGVueYXLDlAFX37YbBB2/2OfZzFBx3rp/0/1OL3wibhUdVztpB9cLm
L8PeB40jPOcXjggvvxu+fImxP96Uz26BIFCEQu7BSD/jc1Z8gk4zzdNbkyGc3HV7VOelfGsi58XX
SgqyHdAl98kpQHLStYWJhcm4/MfXmfU2q65p+q9s7eNGzWig1NUHBmPA8xgnJ8hxEkYDZsa/vi9W
H5W6VVKpVLXX2t+X2PC+z3OP7ytgynb2dLIneVWLbFtgcJrwIn6XFyqJA6codVW9ZA/1MX+SWzef
/TyllbZ9HxKQJBRkEuAtECIA1rqRN0Ddg7EN5TWIaNF63MMQ+QnvOkimsJy5JLxv48Kuv/Ov3C+P
w3vBlB2eIQSi64RcwwMaoD/6sZ0QLW3Jx41ZtfkDPsJCMZ2uhNuhqM3tQV6m5W5478TG77VH/kTf
Oz1OwTbk6uZAf+jJB4M6BwTnD5Jklj1OO4krB5meseyxwHNJVa5wCbsP/k+0R5wBUBUxeFxjyT2p
qOZPDjFDXCTxORKJUgZuq9szVZYcg+THyFsNxiT5w9/EnZV4IRfOPWbP+tT82a172sV6DQLZEO0o
JZsuObyFW/4tkS5Qb9vBH7AjfNehzY8FyZDYZnI2o34uKF56CQJ8m3YvIL2owD/5aSGveIU+Yrwx
DkOYHX9nmtXPT8I+OdB7Qx2OB1iVFFtM6aawnhm7jnTjavpYPrdk0cWkhA/05LyMqXADwEIn9Vkd
yfVhB3TF9Av+BjGslmyk5RIIbw7jDY23CXQ33eu+pLEq1E9GToY3kHUrbjyBGr7ZPGMmR0scw99J
z19DPTKuzMyd8OZkgiif8W93xe/whyRlIM0gwYtqbmWuH/6F6ePj2OUCNl64sNmieE3yc4+lWi0O
ae9nBXEB2+FA5vbspC0RCzqR5gQSv0+Hy8b8iD0ewdpGRZud+kkAlk8bG5BY8wfCzp84NHcdBVr3
HNmgduLrhtk9M07om8bwGFUOuCeD6JEHVvvS9W0gW8txF4JZwzcAsVSIB2NbhHlkdA/XFKEXycVE
9s2+In4mTkQIpbhCGw4SwNIW1rbBdFLdzGD91sjoxnXPCx/6WFfUM/RJ5z77Q4voZrT7/bgrWWQG
QhkjEQ40rTw0eS+rWFP/U0KMrGaV/4B077VjSxbZ4PBZlYADKHAf8s6IF5nmR/pna/p5Q2cdOQrz
jBAM8A2wGzZ86fhbTgy7dlT3yABQC4ifakL9W34NlV9e1u69qfI9ayJzb8ePi5plOtM0onWYElxQ
dS5SknWwgCaIv1xw4HcDXb2Uzxno1KNZDOkJiAPXH9Jtinya7StZNe8JWqnjpTbsiDQQqiMGEDIR
R8St0/wPo43B5kWoGlljd1amprw2/EvSHzv4IFWWGbO/Thfq6Cj5tuBpCF+3DBglwiq+Io1zyoSD
AUWuDlPzTj/S4cbtCq6tac7UByn+hTwLY7oODZ4udENk2PSM+jZ6knEB1NRZ407IUUHM+Z5Bip4z
l21EyVcZwwo5fmBr6MD5qG9tTCY998YXqz14Z7ynUnDmYKwkM5rEOZ7oUf0VOmqqdNoWUc+Oc+w7
2/aU48O8cYMJW+6vbrFGHB+s+cxlWBaSNr7M1H41boyWQVzHgyPjUa29gv/x2D+OQCvP8M69zCE4
oSkV1g+cs0R4MdZm92FRo4sYTX47eVllSxCpOCOVjvTA10rLl5IPAkuY14A3i0CsgHFjXoZewvWT
+fq9kL/BvNqTSvYOscChJ69S56TrxEhKZDAA0QXEsBq+0pOzsTO+TROpAgSKxmy3TcIdf/JMfDyH
fWC6z+qzP8skPSU/mbryU8cgw8jEDMHXD3sZ85reTXGzVFhzP6abzWm2w+Z0Mr6F/pNfnOspReQX
60u4ZXX6ZNk/cXNDg8EwVn/QOdq81x8mMmMSGaYo9sRrtBULYMtFPNFH0kYx7C76E9+/vYgNiwUk
mLiwqPuOZf6IJ1O4oFslSRX4H0qSexnelqzJIv1OONUWar996dRRffLGvzGhZhwta7xtZAxilJqr
6neM4ZuHAu1f8yHzxb9/9fddBAGuzxIRa2/rn92bSCYc97odZl/geMnb69FMlvJSIlSru+vixlwC
lQRRO/e3CcnagSMHXnMgGkXbyu+1Xu3x6WFKfUPktBSNURbGoa78jeSD4VQjzE+z0h2aTJvqrren
3Gkdt1cS3/HzODtKyk1Urb7xsIDuovchSO/g82pD6yhIOg9Sv1DDtZZ5Q31F8FFDfBqpZTwPvhki
YjqJpffsVqWxokMJT/tchmLjMkRrUNs5IyX/yURbPwt619Yiapz3Rm9YucJFe2PbL8qzmW/b0XnV
nvb712jWKrkQQ4wHH3UdOf5P/drIn+O4fZLqctX+tN/mwjmAJJd4jT2ekPxDCCjY22tFvGjyH1X+
a5IPOTqGwSUrfv0AyrOn5EGHvgmQWNptQHKa12QLcy95A+y0laFu5CsGvyKhkqqSap+Ji3YnzrMF
z2++dGdkQB/IxtO82k2dGbKnI1RuQtMmUgye6odw4BNvHc7sBTYgnD2KfoOOAzJxwXwRNlByvhbg
GS+Y7GvLdBsCz8hkHYZLUR9KsqHIeMDBTR7ps54/OJjrdau7jNrZPcBKGyxBW2OadjA6hxbMAo5/
vIGzA4GpkTlpNIaAKC+A7CVG36L0s96n109afCI1gDvjeZVtATE9W2W5UWgVPfNVtQjJ2Teh5Um0
M9zuzuJARBT+uZ5MfxFPxReuCT4+xPMn3NlEqhTO86QULMgIJCiGIyOjCbZT8ioA0vOzI3O6chUc
MkRk6RwgxhMIkrYVR55UD/NKV3njl0a9T795LmvE1cOpVR0eUJIDS3EVJx+jCd9sjVPxLCmfq7pG
NwDiqLm6ZtfM1pWVHSvhIyv2HeaLDm1nTEbxFjmK+Gh8jbgHhKsEiqKjg64jzNkmmTW7MdGUhJfz
D0d0wcSQ//JXVHaJHgr4jvJk90/xOo1rdFqokERwlPEvIt3Ll3Coy60o3N+ELQ3b5KIgXIMLtHhC
wfSek3r+ph+UqCcnGJLNcJ8/KJFXI2ZXEEhxFVwa+4vN2LCuREPC8SiT9WwRf5eQl+saBCbfdygO
7+wHfoFgjxYoWyfZlX9tdugBzVCNxk5TrvsVM/aKkmk53tHR/TJXU+smTzZeOZAH2ASeq0v/bWp2
srkK7aFeMRLX+zvN5rMF1ILX/fGxRBfBsVO6RAr7WS3yX8IzDQztVU4Bxz9IV4ROmArrxRNnz5yV
ckbd+9zU9rEKGPs+ZuVxhiNhJW8zCPp9PzfxSFdLzZ6NJCpg4sEEQsJDQkbNHjsKCcIH8FL4/R0m
vUVJ0u+yX9HTZxKn4pq/rZ3D63ZLBG0AnJvO1j97F2vzpj2HATrvOXTTCrIxBwNlVnMNmbSBC4Tt
FRolFxcRBprYMZEleUa8ixTqQLajGz90tMw8ipMShmwxpFsRNoES7S9ovro0CEPBh6DuEqLZ+WKT
bUrM1ZzX8oMZc9c1tvCJLCokX1Yj8IojqwEld3RhTvA8eQ49DaNdcpVb7jYKBlvOkBJdD8oVG0N3
wt9hzNVhiq/AhRATU6bN49sTCYuwGJ62gaLBNtyc3GL8o7QDZBS62MOmd+XIgTN+e90bMaQ7ib1Y
TckodTK6UqluBKFYyCE/p4vq+kOH54FxCYeVvuxtxKsJg9xVvz/Nz0pYqsdL74kP4SuO1mxovbbg
UX5FZPev0d3RluEQbq09achBLmw/ncLw2LhELNUrBI11e4LBmiHwQ2T6KBVn9i1RGQk/c6sfyRW4
Nj0zEkeNowo7LoUQN8psWSJyr8hhox4EyBQRZOdKECXUvq36aJcBeisMYAsMvbww5YPYzYSWFb91
62/qPSqnQbWI4WNWrxJyq4jDDcE6hnNEmW1C7MPKAAukIgbxijp1sGgXUnhSgKHai1xACb6YVc9f
jMhV8XvYLLKSP9NoHUrYEW7q5rWobGHddetohnSEOQyOxhc+dRBuGmltXpjceu/zG90wbP46sfFC
axGXR1zz0NicUoi4eYhTR14XITpkvL2MK/tWXBZY0QGTOEwgTT1tH63bfOqauSVrAv35bxKqBlKK
HJfzk6PhAVIpXcVgn/eEX/ACBP6Md6P4oSrQIt+zDw9q8fESD8/go2/uM6wvz198EOqyXCfpumY3
MTYyZyjz9d6UrYa5hCfy65mdhsBvhg9Rw3hirSYauHLwtja8YNqeHyB0sgspEy91E898OZHmSDbA
BVTDFYStbBNfQudDw1F4EBBIKLa6VTcapNd72a5CwyLRcC5vOeXHzhG6Q0QlSz16pfQX4/40yaGf
LUzlUZF1F7oFye3m0XhfZgtpP2prZltElKgaVvlSfiGC1EnlikKf8mh1ILD3hcH+Gv610wfhk6kx
fhCEG0FcE5thlSy6xVfd/AZvVsJFFmJ2pmZjW6XEVeyLlrCRkWpQL8ZIKKIzw8FLkcmknzo36R6X
GWkHTeF0ZNSYr68WzYqKyvbt2wLxLUsSc+uQAS46qNCiNdmLbPhhcM5RSDLqSFu8sdy+IbzkKqED
g6E9In15j6IHXU/B8/qblnyFi1pbognr2h26jLjdczKY6rYkMY1cSD7oh9bb5t/k7EWwVuz4TVW0
9cDNZe/yB77IdhmVi86hAjhFhOpXMdtUGBrbLW+x1nlj4Q9MaAglintCEgNCL6Jqe+U+fmSoXpgk
KJ7VkRBC8WApwkryOgle89urF5lf+R1CcgiuUF5e9UnLvrWGcmIU8tUlZJyZ9dx06IJhS7D9jX6B
tgyfpunmFBWQ4VLa7T7GP8/v4UjkioHf8qNrGx4YSw6/cpAWjBNeQJyJZdMumvjwJKEjD4DGIFKU
NyNO+eYdQ8p0ZuAW22V6Y0KuvxkzxIIw5/gk19zA30azzelHDH/iE4dUvSq+ZWhl7oVy8BC3Pbt9
SQhk8f4xhmuqucmB9g/19BQfOdpIHTWmPabnKHtI2SN6MsSc6/dP8kV7EHMF/NSHW/0yWFCm2NER
TKc5KbYpSdbKoXp/hi0m5+57kDYsk9Kybv2ZgIL40BYubTfCbpICYmz8EDM6Hu6IvngA3giTfmtX
mYKzX9yWNrcqLxz3AK8HTdc9Mdasl3YkooI2vxuZljNXfmIX8qQv5Ega0aj1nGZ24yHPflClDOjq
WT/maFPrT2jEplkbxQFYIG3tYTXZIaakOMANmVyPiaNF7Rgs3hjtbChetMv/8K7D19AieiGmN6Nf
usbuuSx4m2lvJxMyXTRwMYs4cYrkwCF6UPSFuRZho1fRzIp+Z9up1IuPtv/h1anpmSOiHWSpv2p7
rlXkNB0BSgF+uCsvX+RxmnKQYs58obpAJLdq2pUa4VC4J/vSw1wZLWYkH5oW5JG2MghRpRPtR8OC
uKTxxpzj27ZY/4dbXFsJiIX9Jqa5nlOnwdY5H9DX7c3QDQpf2yfJtnidfog050ZuZX7K8ygukikK
Ybj1oisjqF4WiDHaafIkukJpMXctFWTfIbs2453sSAVK60VI8JOy6DfpxvjEuBW2OLvpBbnV+bKj
CCJDBUygM3i4zdqkAeJLjrxVkaXuOy9Il5QcAGGgQTyVUydEFbhPsot9nPp3elFUtyMgn2KsZ74a
yLerFzXjM30rPSGyKBKb/oNbIq2P3AOoixrMtVN1TM7OILWu9KNDsmN6RdYQf780mnte4k+DqguE
1cwvooK14InziSR4AHG+D+ZBS9amuoP01mZr/A3lvd3lGxGxaHGfbV0pehS51yGkJM4SDc5ffsuj
o6GcFUDPGg2FHyYnSngi4at9u4SkaPF90H9ILPnGKd389ONXFl9eIujHKkhOIfbQZFdyPPVX5FfM
n8Q0KeiPUdZAaMM35Cz+HlUq7JkgRMoi4IyAOnni4p9KZ3hMmAoSF21O6RAbCHEcgyu7KAslvkMU
52u+BfJDJKww+l5Mropy6bc5iDepJPSI8HVEl+KjQcwZod9YpN/890A0bVBBGNcK+mCBs7NLrYEV
Duojd+RfyvsesjpVV9TmB20OFAGG45eanPI1BVjjCgrCEV/fujkPhkvEoWousL9lhzpF5cleOrfH
1bRWk1wACZZcEnbtivzdA0+A2E/DNjsmH3Km7TthvmJ1CTFTX3QFM8O8fBQrBd6Wp1kOLEX8RbvG
PcQysGxfM3Yih5KW8P1FOIi8FKJ1kjn9gXWFmP+U2rQzWc1pztFqtd+aLeEv2bdEmtuMKYQ9JfMD
bq6CYG3GRwudYUii3dQL0ItWoK0oP9MKh57hSpHmhnQXFFsxNoFMhPiNuVpVN0zBKp4UksHtgUNF
6LxsYxDoz6RDFwWJRZlvXpmF+7nLzsn3fSL6vwXg2sjbuLtE/AXnxrZV/JGbXF8km5/W1x0VoS2h
6BSnIYJhek2syCZyt+DoPGhMRW/7/HQDdC7xJiLTVLXGwcZh+nT41HCfplvHOOjEpqJsq5c0QgUq
6iGGexaqGL0jv4zZfVA0x3MSbjWZla+cd556NREvvZjs3tUmvQv5/Co4VKjw0bvCLnmkr3lB7rhr
fBlfaLSYgkseKRxh8xaBNhMwpE5KLsgy+l1RMP6pzDmT1I26rLzuRyyPAUGkv/Vsr9ErlBH/4pcJ
JIndqGsqEokHKa5Fc6yvLUVwZ6LnlfKgkI4EjfJkTSfFnco1AEQ8xcv3Tkrs7hPHAl1cm2cXOMjl
ZsktZCiKgzPfX9P75Bu0+/5guizI4F3LFZ0SKrRAuZi9VkP5RZ5bfaddh0An3OJLbW+8HKFfjjRG
kHXOnDmXHj1q9Gs+iS2WPN3UKGh00ld8auvyM/kMfNXnXVFh85hydUegEVFCKw6vCrU4u7yDjbjM
kWsR/n1gcguSTRqspuekby71dwklnwR/cksc2lfaP3QKSVhRaO7Z5uHfcAm42Z2RJqEBmdqCqbNN
djG1sFOaDB0N3JMkaDCmkQezp2oQ2y2mex0vDuL2D3BaNlbXaE7tzI+Ns9LsqJpJxfNLuMVMbGDU
zBWvBPcS19oCKevL/BxwmBbMU5tR28BmMF9yr2S1X38zttEPghBma9OMgIobH5t447k4vd8OhTlv
25zQfK4Oh1KOgn39tSCBx9znbCJsFPNgWxprLeLHzb5TmVCY9EauQIKlPnBO1Ybfrp+20r3KEVny
erBtj9Wx2gyRx07Lvq5Oo5r9g2x8Rqz2b5lurzk+WUbmrOOacA+cLkT9zbYK/UU4IGDtiFy0w21R
rIbmliBxhGdDAogvkZILePWjPHoEMmELtjTDzjYqEl9WfB8Z57TrdPaAOUUD173h1WVdHpQV1fWR
Zv9wTFLGQLbwXWndd4Xl3orQOeLRuFWe/hiPLP9A3GtuY7AcbuwkAmpcoMTnAOmW+NxljnzJKXSb
t5SgaQkBLAUt8GPEryyGkKeKI7vG/oHvZESCifpL2Y4oSqRb2O1Fv/G0m1Sw/SswYi2ZXFTFUNRC
DgZ/XI8T+iwl3H8CJygVTUW8oXWRnHIF9YxMnAbMqVMayxWpUxQ81f6zWJVIXypwRHdABBqzV03p
G8KDlKbsve/NU7zN602fehpw6ttRWZOgE8lWvtENzbVPoyOCtmMT+CWTycw212HnAOqoLouzNfCy
6ncuHz5YJu3+BwS2fa8pjtEEj91FgZUKX1NpbbEwprjDkC8NJD7aBpWjv2zVj/Wt+EfXwOuPi4uN
3gT3vmJ8f//QADtSN0OOADmm+SO9tujt1pzfv+wdPOaUgogWVTPz4skp8OU4hIlhfK+hyv3zDP2t
t+JrId37vQZtErhqwH9qpu+DcubKk35QZua3rtgVfDxdtSQYTmuWKVnTnpLPFYeL9XkM3XPDW+HS
Z4f2hzWdOgDxr6J+HLfH2mR2Hd3XNZNobrQ7FigiAOc6ETlbGVr1Gt8p8Kiov3mtgHCWw3Sxs0uL
vo6ebAqvkH3KQZQWOahFkRTnCP4CBJ3kQwwOmqC9oC0wuN9oUTHQn/XrF0B/D6+DLgw6AEzegFK3
xRHOf/dMfD1cjPlWEZCxAxijuqSsUtZWDREGFCG8ZFcs/BGoVl7ymxB6qtIECMKZNsdyfRNa1hkK
NeTrGyHUOWjXDglAzPM967ydX1QJUx6xcdYkNOEUTVm9kaaC0ZQczhY3fHxqGY6s102vnPQz8pVz
ArjIQIREmLqclaRux0Pi5a0FKg09bhNSnzR+QTSaviB/soHsc3VK4rnCeWnxDudf1SMk2rgibYAS
kZMMawPO+oWeYxnD8y5pe5t0Mp5IyYe+rdh68ULDeKIeo1gHm/oTOWtjr1xFAEPBdUOS5rTFA069
vkmydDkIeBeDLxLxaKHT8T+DJoJWdRKB0k4T+UG/A1luA2s6j0O3HY7jCEDCIDT1xZCyj26HMMEE
bowd1ntRZd8QVWJXvxVElUv/5gt//hy35BqHOSjweOCKVfVpUEv8fMb8g9Ydcc7QLkYOxyX/qFC8
XgQOMpE16VO6CoEvB7pl2Ea+ePIjY6m/vNd1jAlPMR/UMJL8xUs1JyWdZ5MYBB9LCzE8oYnq2YtI
L2OemmYGwhzM2mf6Gi1bJSJvbu6UE82RJvbfj/KSwicYCpgjIIDu0GsIiEM0zPSFEV6wDMVPTrYa
eUkPewAKMVc8tlVKWwv4ggUxbRLjFEf6lrAK3R6/CYMGpU8cenxJT5rGPxUPyZpTv72q02jDcBfG
OJtOJAsy9yThqgSIbkEN0QV6yWeyGwF36Cfpe5qH2KkW+Q9hX283ZrVGrUi/4JwT9wnvnJOo4MT3
fHDaei2sTGhZoMnXRtmBNfES9ZaKVdIZogX9tEeRyGJpn4pT1TQ3D4kwhjT/C/5xkbxUVqc5OuiR
B6yWF8PLFctTbpDBv5ROdFX2NMhNloZ3gw7cqir3CSQ7KGt+OWaNN27L6IueJlt9uuLTZlgjOoaT
RVr+I/4fkf4OvNuEvRBGtWT4fQmW9kOiD2Pz6+nZPz2adZt7CrYQCrBZ5pHNuV5fi3mQ2/VfA6iJ
xYv1ByPqNF/H5UdgknPE12mrK+JQ+tXBzJ2WJAjSTKzwD2wWUtH8vPLP+zWDe/g8oKbTbTAL+rIS
uoLWvBrSTgJZh9hFqIBCQqQqRf2CpnoyOSqLUXGlFsM3y63DMQ8EqH0SW9X6MZa8mCZtbhYkWvkq
2gtzZ0rmqRfwOBz/miNRPAOuyYOke+KR2Ceue4C41FEVVxx2fPvKkxgHu0mc6kxclPmNXAo9S+um
hxdZSWdJuLcj3z8VG4vsFr1vzEmcKxI1OJZ5kqCvjCV/ChGPAocdpUB8C0AMnAaRsQio1KCl4OW9
KR1jVo8s4gSRk4LoHfV9NE4dkGK0A03l82Ud5duFM2w/xHbPk42rnuh1R/oMCxdQh4mJqW2W3pDi
jBjxNgzfUb/Ae5mAb8VT8xfIa/vNC98upN6qLryb/TRENJ0LRRGiIZ+ceQvZtOuPP9B3PSeTl9ty
wkrery+W679yGZ9iBu6US2UeO+JZ6O8Ak2a40WU/X9j8t7rxjNlDWVDfAyau4QSa4UuneHg+9Veh
qS0d4fwi35pNRvMLYcVbX4H/L7n2+tznl7WDY0by0ElC0sw7QN5fY0N08ocQDRFd4GaVRefQwHSL
2htto3SOPhXc5fQUeq8Rgu1EISeXrgY1i/nxMUG7I8zs1MENZkOkWoqL1GMlXb0Wgi1uAUx99ULu
UXGEb+JDWHhYJ9qDSNIM9hJSt1h9TKY8F1CEsfgg4EepbRXF3mdAiNoqvpl7sjHZMf++/rnD4i3g
BmkxBYmu2fx703nybwwvc+UN/6J3uxvOfI2TPdlJd0K6qD9CfhQngWow5xtSZ1AzjNbbidUDOcgW
zpQAKNFhnBX98RCT7IdYWP6MpmpwTww34Lp1chrVjYQwHCY0u9SaJxBXCW3ztJG2vnIvGrz3PgCf
x+HvidBfZNGCq694VwFwNj0KI34gdu7Un+YsCZzqHMBaIHN6vNOVSXc2AaJ2Rrpf7SJefI4rOJxs
IDzCqr5mhDtg5NtHyz+Ji0VCLE7PKTnplXIER6IHXf0Z/ZGMNTrCKNx6vJ6/1OeGtcPZzK4TvVw+
L/7fSrXoX26+jyinycYt3Lfilcx1ke/1lDghCau2Q7WhhkdWnJ6F/BNdMWvFnXIgjaYplfwIAtpX
7cYL/J53M5yn35yAMyL9bsNOGfcNzOo3LwFVqbydRrbkNweKguVGuvmcj0elXgSoxrDRQ9bMR5/I
+mkb+2KNqMgZxopxUVhbflt9/yytb3HxQtpAFDH0jt3tGBqZbWSy499eK+9604YPF55r1m5US6xl
GiqdMzwBzDsVEjZctQSUxj8LLiHR39DKXnCJ/0yCMh7MxDwRmfdCmYxRwUSPvmJbR0BGXCA6rw90
AAa9rIhIjopiVR5hnh+5TWxucBWwjxUOyIziKoajrPJPLV1Tj9N+zYh60xxaMN/UMdDXR3Q0Q9Pu
zRWFCxeTKQFNHOM+nwIZafE0x97oImunMFYEBi5kChUTB+lli18E5WGL4bMlXzE5Z/Jfjip1ZHrk
WhznlFt2MU3F8zdcWRRBmXLd20Nryfe3ehz9Jy/UPVqT3w0wo3UsQhYD5Xx2zwhjntIwEK+UYMLX
zPzQtNW7vZjcKI1+5qMOCOgBaLHlYu0hnUEVhXi0V2k/hyeHkRMspp45pTqZvgnJ2emXEjmu7g5r
ole5/T674+2Eflhwor8V26BLwAFaDySS2xyxMinX5t60iDi8o1DH98rHvicRr1oTdoKKji0dl2mw
y3i03pzMey5VZqIBg5xKftNzKXf3QfDlNwwFkVrUE4MgU+tVXsliJOWXcLlg0zIUMnfR3vcifqtY
MRnTS8boI7w87rcZEYLEznLjvzYlGjl95r6I7+UfXASXl7W8cZtgXlxzRsPpzQvXlLfGlqmejE0W
l/TEXNa1h0hdBMYprGKUkJdXs4evGdmSh301BZztslx0BJ3wDV+KrkJMDyw8Zjs5HrkQK3LzdoPt
SBBYNzNmrnomaLccuB+y66iy5A9D4ZBRFY0W0ckwTGkUCH5QGvdGNdAg/7nptmw4Y3cNCjLcJ/el
9qtcn947WET3fGsggErnsAfd8s0JPadjuXOYFyBeYgz+KwQMVLNGMPogwAg7QhBeZAOhTa6NbvnR
ome2KxYMY+NwQdfkyV+VfuX6eYa2SsltZSGd6KjETvekW7AJzbhqaJ9AeaOyMMm4u6aGSRVn7TKS
7f4KIq3vXsRR8Il7JabIZYmRnfz5yFFwl4KS4RtFzKXbzY1jSwJ+QRuLMatx8TbqV+TzK22Xii6g
D9g4pZHv1rXlA5lrsJGyQaSQH8IJ1XvtR0w3E7AfOByM9qmDR+aVZmBxFct6/rTuIbDeE8+PXN5X
aaQ6BplPgT3XKIOIJTxAsjrjUhgn5cQgb74xuM/F4Ka0h6p1k27xg3hpl6KumVD6vr28aaWj5sTY
Aihz53a/3W9gkdOsUHBORcTc/OxGXyLIUv8kmDr3A2uVXYrhCuGe8L194qCKHzBdLF8hjvkaH/+y
/W6ybyYadlq+s2JViVcQFiljh7+rNzk6YgpT0BbALIHuhXbPqEPolEhBAHA04uWoteWtvo4IMX+S
OrkVjzhHWYwZT7rAHQ/0b/CUyxaHoiHAAuPGcpBbca0RncgxrdUegc9qeyyju4YqmWMputSM21AN
ZjtdpgJBDrRHdRbUDtH6+/K9VTJHpdth1ymEcFjsjXXxkbPrMWKxygdHUUO/4kAQoTVePv84vuI7
gqs//SHsRH/FEa5fMnM3q9b8cEG2lJE+s5nwKx5cY2aX0ZEt7pne2JzMz9G1yguJigikStslIlzH
ivorHsTmKCaeBrgfUb1+ZlqaHuu/1IGWCkgRxDvwJoP1Ax0PgqyOU4kRCJo8aZY9Vu5zYXwy4Ako
qQeS9WkvqHaUQPOpMklmtIFZ0rDq+mWx0H7gvmqFXLt6m3CUMFPCqxKHCm7FQw0hazLgO6zx2DHx
89wJ+WaXZehkp1wZC5XpQL0L3Rr6oibsm6Ykkx9sCpFlWWnffA2waWvpydS4gcYcM7qc5tUto0qK
kUOxqXVDcVTu8DM/KVLm3wDI3PYH7addscGKKxS/9t+72bAWfb8qwqk2I703NreLhonYG0euZfYy
xiQ0B7zzFWR/h/obqSW1N/ZoyQfgchkPOBXVyi414MLoQ/jkoFK83NiZa3TbT/Kr2UcpY0wWJlkO
4Nidb+YsQ0w+1vihwS4TlZqumRWbNQMMTbv876LnEwRDmKgCTmY25Ce4Ur+uzD9F2cqyK4GelUXD
6OZVOqriywQ+iowmB5z0qZMflEsINVT8PR+Z7OR8yz0PyYYvSuWaBxzZMcRWZx1GS3NoQYbxKFBj
cxnelF0EXTJuQk5L40/jHmNuxykQ7Uf9s0Jm/tNXU6lkvuFtNKg1JmkpgPUlbTXkseigXn1TPXN5
5YuXalX3EWJbQxZ4CqiEgK6FO0wsmxYOImX4rdzXbniBm+1npVvsJrUE0ou/hChCTP8MC8afEfsj
Lb3qj7F5EbFt2iMswRmNXIxrhriFkw4BooW+63JkJH4bruP2QJ4KEpCETD+8PuSourwK5ItYYN76
T4s9K4a7QBVJn4Wjusmmxevabd7SD4kTugcCVS4LDYgichr1xNCJxOTJNrZglqVRvgu92MEdFK/G
ZqtzKCfjkrvHzI7SZ4OmKy5Jc+Krn8dR4ma/YnrIynWdQLPZ2NkfGMhCVhSypAg0RxoYYYP4CIhO
/56liOF4ryg4Vb6QEJW9B6fcz5azbq91GylOp3sKEb5GtyviS55P4RgrOGBKDAEePzx31wQrEj7Z
rwrT1hDXLFptndCLaQOLgaR+iA4WRn4AXjOFkkWr2eh3Spx+FMiURx3Z8gO5YV8v1Mcg7A2IWgJJ
WCB5nV43qdyYxDFEVvM6G1ggk3DbRVio3QqhKXL9rwkebez4lNqkBOgbU/voBhfYzNAdnVIQsKLU
DTkI93GM3gbMxtZe8yraKL+UOhXnV7R7Q+PRMo9i+MrnpeP9mMbp/aCzSQNFT6QbdBtkngXbJjks
M5ybmPY2IGxt9KkiAgAG1w88DaEMJYYcoIOfwq7JoPnstjPebv6gyzgcgd+eyr1l7NP2kJdxvFO7
P62dpPCOQMfzng+fKAh8sZ/hN0Nj7XMcyPFnSxLJeJtxqrhEZmUxZQZAT76hzyPJAa9o0ePTNs2h
8NxxN5m2cAa7TGUXyjBgejy9zeNs5nPG6n7iN2Sy5q5+Do7UVEjomHxEyT6fd3Bnl4w/oBAB4C8G
jjzb+KY+HSPLNQcKX6GDaDWfbN3ShoyHxA+2E4PyLXn0REO+J0TiG06/IqcvSfzkS9hToJAr2+o5
EMESQoBjC+bkYLzHDZc+b6b6oTMACcnyTTYA3ejlqjX5Zgdbu6BDYoUbr0oGu+dwU6rUuFKsF1rA
Af3cdP/9r//5v//XY/iP8LfYF9kYFvm/8pa20Thv6v/8t6T8+1/l//2PvZ///PdMMxTdUGVDMjVT
mymyrvLPH/djnIfTv/0/cuGlv4I8CY+rr/6gXigCeJNasXiiDuZmrqcgif/+b5TF/8/fOJtpsk7i
oSTOZrP/+je+ii4tXiW1vHS5Kg/95bLA5IgVmpPMwdf+dNVkBNyWX8Z3mx10+80btK2c//6n0KT/
96cwdVXUFd2cSaYxk//rT6GU+VuRX5FwwL9+xndCTYXVHpJu+38IO7PlRrFti34REfTNq+jVS5Zs
2S8KtyAQrRDd199Bnogblc4M50udU1VZNhKw99przTnmmZCDHd5zYZ3370r3oVYvuDgBAzTDHpcJ
AIbBm3ch/Sj0p9iWTzKPxQoBywV9c+TQ8dVQhePI202KwkccSovucqB7SOqb9axgXFYIsYRVyGk3
/PlDqdbfPhRfqqqZpqJa3z/URTd108qE8+4+l2l0kOPePrQoqHds20hENgITPH8EkKHP9EcvO57v
LrlMRQgi0YS9sSXRsQ/MHOe2OkO5i9L5cSQak4cBjYK71j0cDDjomsVAY6FJF0JHaeuTfEWUarbv
boufP4+k/fF5TFFRJEPWVG6SpH57VO7dYNRZ1Fo7Tuwhgs6sm5gosANfi00rezSbp6o8PH/+4/f+
+VLwey1FM2TLEi3DMH5/ONLmVojNEFmMECTVntIWaYSsusbNXyOm6uvLic9fV87Pv1aZPs7v76Ip
qpJoaLKpi5Iuffu1kpmPSX02zF3lOvW70syrM8S9CfN57OjLk0v+BnvQ3qOk9MrgNjVxneSx6Zxu
wHyCVXPQgP5Yj9DgRcNrT2Xt6DARGEAJeBxF+mI/X7A6vSTfLliyZK7VUGR5+n+/f09tUqQXMVeN
HZ2VvJt3oxtR2TV+rLn5wWrcBGWIbxILh5GDZiT5oeIW5Sxam87BxMPJPkJD1a9RSdOX9UEoYDCw
MPBQVnVEnj8iseqnyJQgaL0b1D3W3tefP4P0ly/9t8/w7UvXbpfOzO4EeRn47AcKVvLfCarvl4zm
wFY48nOpU4Kjs1m2O+Eft1z9y5Mmi7Km6yKrr6pZ02L5n+XXks+RkFkt++gBUZQ+4fclGOdMSySG
lw8STxsyf4e0KDre6ivAcuTyc2L0gP8R1QKUhF2eYzCNuEPPZCtov4BF4mq9YEMWfNqYk+NgpQgz
JiPzC2MnSvF/fIN/rjrmb59hWmr/8xlySdESKe2M3WgEhEoNiU8ooiXBV3tgqnIkZ4ZKCAU/ksJE
WdQcJNAEsnWm/7gQWfzLvfztSr4t6iXxkqLQjzyPEybEo1qKUWhzDKA7w+Sq3jBcJpKHWcEln8Mi
MAreIpvUKYD/zfJNfGlxoCPvn5MkRFNLGx4LKO9v1hZqnn4jKSqQ3xAc/Gqhc9TFSWBjYYm8fDvF
Ls3OOxykEDUG9PhLPQ2JoeAuWueQIcDzNSYFyUlZN0n6kYIzPk+Ls8rcaD+Blwwcz8xVaoT4kbTb
kphbmS9IBwwxZz5/7uldj4iv1Y3AnIF/U2110nVxLRDUHMXz0vhltagPmKbO6NSphkictzEsd0Ag
WDcRJ60iuHHMjYS5gN83c7ZN5hbiFlTeixl+4sLskO59aMec+U17xGoszIF7IqGctXtBI2gaxvOK
fLZ23fttOjPf4hcB3daSLvwTCZJYVz8HOqPIfyV7pMvBvsjZs7aBK88W5F1D29vScaMsjTiFLfUF
O04dQMqi/r0dav8qLyxEjW7XrC2IZXyC0wUgerEdDgK+kvkvPo56ao+Rc1/o3mSHIuKccfZjjErS
tJMFQtboTUgXV9+0iGbJkFVRMHWLoZqOum3u/fzgK9PS8G35k0VLVUxRVEXJ+rU8/ufBz+LOSEtt
MHZxiDJE7wlUsosjuej3T+MtrkJLcNQ2NNTV+VkT7HHRFnBWPI2lhQfwcB1pqkIFAv+/xbQ3Ar3A
8pR8xAvCU8tJuGt9KNuO6v32r1VnKuq+X7ismDqbmyopqvht1YnMe6dGeqfv4qWFwD1zqYAjY5Gt
4ymFaVcOi3TBzMC2XPEBS2eh7EeaH3h+CHlf0xOYmR7a5WJp5yQOvAIf9bGyoDPfsSPT7pD6+cgs
ppmJLwhksgW7j7D8+bvX/6wiTVlWZUnWLcpIQ/+26Eia2HJBd303Frv8NNDVYPpHszwJUHTeQlGe
k4nA4NwhmEyqMJYRizFr+uWZqi1dXHTQXjbpE4rEDtW8kaz1ce9mJDDiS34yxwhV0JSqM+tO170I
gvZ5/By71b3b3s4eEzU9WpJveVugVBk3WeUjpibRlggAZFHgGDESaRuO9JT8zGZ+/uSa+bebp8mq
opqKTkU3FU3/eeruQp5dirHWd6J/SvcSUWYz/fOSwccDZtutZOZup25185EVcFgG/ori4TlfVE7H
gRUX8O0ZpKAcEh9vuPLh7mVLbmDmENO7fD5e3sdjvco49dH6Q+BwxrJFFCDtPY7oDhOJDxxEWyZ9
5zUKsn/UE/KfRbnJiyTpmqKqkiSb00f/z0cTxby65nKs7iaV1K/ZRR0S4TZGC+U8yzsvKvYot+WO
uGwXSiqhyvp5Z/RBsYWGlZSeHv/jFf/nFU1733+vaMi0lhhtFecfo2u3kbaCALQm6KIQQbMCBoCn
ZqCn7mgkU+PJoSsL9omYyedCxrYZMtz/+f7/qgK/vbwGX5KsUSSKuqZ+u//NSGBL0ZbaDlkC2qqR
tE1EWzBbmCANTh6kS9zV3bLEoKbbzNgxLP58BX/7UgzRUgxKPoMT4/flY4gUXTzngrrL1hYQFISD
jgVw6nijlQrbeRstKe+CalwSCF3Ps9zDfRXUcTD4P1/I3wrm3y7k2yKgtoao6EqkUTDrfgoeHZnG
3ZYO6n2T0uJ/0A1YqOKwBZlRzgoV70Soc/QaHBBxnrGSnRa6PAPNNc7raKPCuBm8mk74rkcTbNl5
sojefr5kzfjL62tIkmiJkqlSeErfnqi4EgxVqRttRzwRoombCZjgJJznSY7t/4nmJY1KBIckrykq
G6RHvcIwvdWPtfQIK+8s88WyAap7CrnqizZi0zE+CWjiXDEjnrp5/S4mTzk2hQGxJkKERbTXhidd
cJvDRnKaTfsk4WW9zIuJ+B0WqwI+kXjKXq7Ivy+7e3yKygUqC9O/y7vceO9bmiUn/kHbuOhwsmhD
iU8XPLp91DpASyYvKoDKstqMA0MbYS2Aco62xkX0UK2owvR5ZLm349i/8mctQp/6bIas/TKAkiX4
ZzXKX8CJQ2bt77J5BMaj4ySl2LLV+k008ZpPv4YKjDkREo9mqtAydYUuLFpPk8VJObu1JILpcXPL
rtitCBzJCNfDeUHIC/0pP8FE5d8+Wh39ESjnSQuOsQ0Vk0cHM8A1yrmdIZUYmg/T1isas/SJgY0S
f76ageYiNQsYSUtwgUQ6Y3qkuGMJbWNj0dREcIISpwnID6UBjkiAuMta2UpeQtzJktLc2OTkMYOw
Ib0E6+ysOdFrOInEQaOnaemFkbK0KD7z7ESuBxTAtAuTak4ESgKWhwZDt29UQoSX1nuyi8nd+Mj9
x/SrP+Ud6HUG1CQhRDsZ41C7xKvhp+2bJByTbfxRwwPUCT86A3BdRtFGC4r57VPvDxu2ynHRbJSn
Dp3XA9+dIc7oISX3xZlL4PClvrQNXfF5utqTksNLLRsuXLsJZycer2+8V2fhi7/G7aec7SF1TjaZ
c43tBdLclGFiazAqaG4WLyMFIccVaxcbOCXcAqc6dDi6kcCsyDhEjuOMEvs1WyZUdbfe3fjYmX2/
+83tTc0PpM1y1wof1AmwrewEqMZyLcuZYMQXdl1IkBOEMMq95qgy2wIyWc11ShRkkjdatnRax4Vy
XeiBNKnoZjkjBRSTgwf8hyNVG4qaLR/GdcyD66tLvDtonuj6osT2shM5EPFXFqJFhCCP7yWgb5yB
jcDwdL4FkjwfqlVncYftfoftXQ9LjtumF+l291yrzJwdkGw15ghaa6kP1uFzCLsDSxE+SXjRJpPg
uw0uBLNRUW4UWDsxkZTzG0EDFkGf5CiVz6OwNZjm389zQDTt3VNViGbnaM4s3ey4Jo/YY9GHC9OU
C7IGEo7caBhNnLBzvfUM/SlCZHDhoNBgCJn37tQYp0uPJOOoA5sQ5oPjMr9cy5txffEJ0CgwxK6e
28f0dFbx06AnIrDzAdMPM0TaLuWKJpCZ77iPCqEHoNxnEIQiRNOMA5s9d1uWoTXAUCdCDPBu+nbF
1/uEPdUIi2yVaDSopxpXXfLbh2aCL2yYZyDjvmABkN2Cvm/uMYRCScf/r4w5A6RBR/fmy6hmbtJH
+zKRLQhIkVcNRy5aWzewh8OnZKFen5hyv/o0EtEzuT8s0MDf8OatUcNljvU53J6EdoXN4aH/avbt
J9Df9kVDmb4sV/dA2U6zvfAIeIMfVSwHWBlVWEcrYQymY2yCt2tP8E3v0yqPnpTbPD+hyNLCESin
/KpS/nXC6aZjB0m2jbjQnnta5MwxHPMGUBS2hy/LDpVCPKdfX5XzdFwqgFupOA+tsbiHZ9jf5JW5
5/1A59D4R0Gj/mX7sUSNhoNCZ03T5G/Vg5Le0lujVwp7t/6a4ZFbQY+pWldiCMB6sbzcsJ642GGR
eVbzjB5ftUFJtalRjIEnFbYNyo/5c7w3RtSbTfl2Js9xpj7RoweZtooekqBDOsGN3KAb/EBadr7N
2K8MxG7Dv0qhv5z3f/sw07//T3Wmqvp4lzI+jOjrhCeTAr2VTvrneXsnihW+/BfIKQuB58EMon+c
oaS/1Kq//e5vfaNu7C5K2+BfRDeuOMTE9zMoQMq8nOPxZ/raPP+jcvj7L+TIZom0rU3zW+FQxJei
Gturspv8Y5oHg1S+LBPpCACze84TDskBefWSEqgaiscPxG/deY/9h6AbncVMP0IvLJYNRpEoMO/P
YHmjk47VNXJhWwjRPBHR5YQ8nLyVPLJmv+R0ZeWvPKYjGGKk5PlzJM27O2/ncTAO2fU03lcJL8K/
zgG/aqBvJS7f7f9/1O9dsfreVEl8z5Ud5ZBA5sEnorGygUdsa1zk+F4l2yjbg3F6mtSG6iaGyaAl
jiod0/T089f+l3GFCcJYZ1xhGrpm/OpR/+cZy89al0QCX/vNdTB8ZxCx8GvgBxqX0C8PcPNm8WOD
Oa8h2/BFGW2SyZ1h//NVmNNr+cc38p+r+Pakd5WVmmeoZjtEzCiqT03/cH7RqqDDQAX5YYBiKyzj
y+JXg4W5uZ4FCCDMemmhsEdlAxeVBfRua8P6XL2jg8fxafqcgmWEbDNI5Jzozp6QPkAYA4q2nVDs
bAzvxqr8IlWhRt1BejFw0yHfpPwR3bmzLZgkWW0l8OVUzjBkYTgt9K0OpH3TZZvOu5w3sjoFBUWX
veyUvr4XFlrPbNgeSdNNbPT0kbxL6Um5H7hfWKRNDIDvP391svyXr06BhiObhiJJf7w3Y6lTc6s5
5yVXBqqGvM4Q34Q1XbWlHNL2SuH6pYfXC0k0dAvgaV88jQneZmw21b96pb+W19/vI+0K07AMzdAk
2ZCmzsx/nqZa0y6icta1XXmqsDyS/xmefRSIDFvnPTPLFck5ICifdKJxNkTp1GRNYKNA1Y+q2UE8
a/5jDdX+0jS1FE4izItMUZdNTfn9koY6HfFxcOjOoDgKLgm5iKeReyLHp+08ngkLgRlr9xyfqKWY
2cG4V23mlePhPCdVp3b/9weISNc7dCeuiNWIWQSmvs+OtAYEZT09l1m250/QYOVPXJj2Yv9G7bO/
9w7CarJuszWO7bt/W0GsrTckPs8nDQqKDcV+HPZTCwkC8SLbVUdoUkYe7hPG/4z1ceSTjXezBYV8
yVnEjoa5hAiaDeK2gm7lIcIQxNgW292kX3R1aa7miw22QfBUIH8BAcG9ODuEQNO5I2uMqC6lXiRZ
GGsLgg1ISYwIOZlm+cGAE1yyW/l4ZZWnQH/IXvG8JqJDb8lga+dNJFiO3A9C2SA9NE6DysA8cPQC
KEv+IKEpLY3LmQihzFiSrVX5/K/YQzo8jMx5i+NYkriTT+BrLiMBwhI9CwqGm7WO5y/hnNDim07L
47V7pFQ/Qz1Fn40WbSCuLLiUuMWnVleL7y9d3KAW0W425vwTBXD6naBxEraXyNxLJA2Y5Yq5QeKb
Pp/8lGTS6ytiOwT0uboPSfo+QTubm58QT6dvwMs12sYE0qutTA75qmMNS+4EH77owhi0BDLqZzIu
uppqeWvUC4aK1KYVnU2OEiwvzxWo2hDyZ4GQUbOjOsQpOsG60R/H+KqTbY/D963O91eYRRCcYkRA
dgdoi/B0FP8Q0BlIGjb/kQDEe1wL7PAWIRIuvef86mN14AW+MJKXCbeaqUQGqDZ/por9iuBVzGmj
gyymqtyMky5t54ut8BPGkFCbBE0BLfSesETwkFLNcwrGy7uJWzUmeMePMnCnCt1pLKv9mkUDkpii
O/inRbgRwFbOC4F5gxJqaEN6F34daKquCsD/QZJvCaS87VNIdwcLMCJoA8r+xo6lMMX6AchGt6n/
xJIZWsgU6vJ4eZii+SpIVi6RZ0zDFM0hHkEql3VOK84ZiHLgkI7MZpyyjhRUdZ9wV0FlqHhTMbJK
UIY4ASBOKzi8fho8uilxOw46Q/we19UwJfnNcdRc8KYjf8Rugh6E4dIbFgIxD7EY45cYxn113XGB
E3cj/piqAI4cF2YQC9xECEMxEk2bC6RULNKMAJt5X+6a3oNEJ6+QsxkXN1HWerzBoN3pTp6itXSR
8ut4VYC/3ciatRUaisP0z6U6xLNb107/zJEDEhF0A1Q+SHzwL9DrmqxAuZfm4TVZI/0449CRaC2v
h4IAz+UVy4MaSL1TCHPICoqAhQSdOw752W2Ok7vHEA2aCRJ5jJsPWqKHvy6KN7Lu8KBJMJFoFGg+
nhsuGrNDGfHbYKcSccQh4MzXbyN4YSFuPidQ5wfyLCvywPTTW0oBsEBS2iGHq2FPDjM8fOyvfArl
Q3/JXllJpy/uDfdVtUGZQme4Mz3c6+j7breFxdkZa/V9bTHm7jkhIy/y+ILVwWnYvdmd6C6CUsQJ
JE5wM54SLgWN388bpfSXUoddQKbSoWslSrL8rcK8R83ZbNtR2eH6a0/cCbTSKPuxDNw0jw8haqcc
J1aKfY75dLJE+S5e4ejN+neEze17eWIOjQuU4ODpYCrMWALIaGbclkV2hmau9FokP7jxLA+9IMnU
432t3DlxLWlCwX9V4c+RBtW7NSgHtr1y9ksOzgvGgpUNTLoCOvWdz6uXLK777J33nDiIhhbU4Fln
18Cce3PhW9/uAe0dWtysqnSQUhiWlqOgbthjVSeNN+bRQ51PWjjVW21HON4YmZEaXromdwbs+5Ti
iO7K5tySMFlaYVqitQDWQy3CmKP0J+8WkiaMLBXJq4bN432d/DFrEWE+SCMyPlCCCGHcug3zuicl
/kezXFL/GD+poiLphoxgwKRZrn+7XYbedXItqnTppKVc2sOj+Zq8S0+stWxqxRPvNU+Z8YEeHCnA
CdZXhXkfsC8yVXYYLDSTIBPjwv0zfYkim3VeIxvnPJOPpWCzbQ8CGjj3nq6F64pe1W3wi3Q9GhMT
V8XGdPFvNxcVlw5mHU4YKkfYWMx8VIKzQUUn4/u52Wj6vCuP7Aa5EmYCOBAqUBv1m5QGYCYTabo7
NPA6HIQYAhM/PjtZwX/uFro9ptMFlU9MLRDgE9kIbUdE7YvhMBif5MjOicu8O8joDBUhPzqr2R2q
Czq6yL7g1pQX3B2JwxAPIsoiBvv6LHvlbpzjybRVqZO2HR8pDxFUQZN9khTswk8qT+rYXwDVUCkS
Hu8iccdoNZg2cm0CKHHITFZDtiUiLgHF0QhIMBfRyspteZ8R5I2qFJknegWwrOwA/6oiucnfa1pu
vSKplqaqGkcT8VsZeRvuF4WZpLzTVxi3KZTQuGuRkyyZrgJRgAMAikncTSG0wOoh7zX2NJtEvys6
xNfyt3rpDakvA65ryYudGU/cBSbT12dW2k71wFmou9wM+TulW0TQuUhdRl1CG2lYlKqNe+UO4/mQ
kTTyhVGWSux/xYD+xVKoUo6xxu1uj5cMGxoOlFkr2Gnq1m9UP8QIP/CDylN/n1IEpfeU/Erqu6db
HwIw5+EVKcQjciHmxSesboiuBMsS1AJwHimvToLprMlmSBbPTyycvKclidsYC5bRsWTXAu1tMOWS
BrpYAuKYD5Z22lHqhYMapSiXeludlVk5RffF+yuF5KJbZojJiYVH7cP6hbwcxf1GPl0eWBHyfoa+
HwJpZ/kmXoLYUZhYX6eMQC6NjIWq8QGXc4lEdqK5RtRsYUmcKZ8R2/t52p7REQ7KURcWV80BlcXz
2t4xx2AzcuFCofNj6Uj+sZ5b0/v/21ljekgMnaXcoqpHofN7YR9bQl7XpSbtBOpUvnDlgWd3cn/Q
ZieU1JvcrwQZihR70+ygOtuW4pCFcoYwIc1g6PFIUI5/lCd5RZOMrjj/MZY/Np88cSuUBlfw8h6P
yPjL7SrETrfvXorUoSilHOoa53pGi46wYAZVmdZ2P6KgdEmfQV9HnzHjrWydO1smtV0AOUWc7md1
UPZU2WwTFJnUwh0ZQbDqVWYJHisHX/mVDIht/wpsEH8kBQ6/QqBph+LhSIoj0UrvMCtfC8KI7zO5
9tuXZFdRYczYzt2f90xUTn9+yaqmSbQrRIUj3fdWhVXGcp/d+ZJx32sxmYVPFzW0pFn3QuuFw1N8
BZ5LpPG0PiASMJDIAAwhF49OtEUkYaCJjlX7Z4RG1A2RQ64Kg86iWub3BQEVdDrYxSKUoiRw6jbf
3hDjrce2DFDPF+nVxrSgp1ec34XLK8Hhz105e4jDWiNgWaC/gyTWpDBXPbTDwG1o8VVYMd7UjfLC
Mp88iF8W4bkorJ4ZlLTEx0kz1nIOCzcU0h1C+RBbLJEwF1tkxoa4HLwBKEfTzVISA1E7TPebj3RM
p6WFmzsj6pkNgddQADKCQ50zC38lGZbCIWMOxLs2J/CvpNrGk6dhHwqM3KdYj7VZ27lURCjqOfMB
xL0OPq0oCrQGQa1D6X194uh1pRxP6DZD/HbIDpBmMU3L1uZBurxzUkoPdP740dR7xB9TicBvh7bP
v44fdWxA/qDio3VLFDgc3szgqvhDiI55eoNfSKCny2tKDusD24O+iPcygzOcOViwcbeNtEweYBiP
Xci6pB2NxId/gk435ZSnBFkRgiA5XwK2gRq1AfXJlbbD9Nr8Eq1PDRsND0tjcxhOSdrlb0mdk/zL
F6V2JJMKNy3g/EjpPqs/2LSmPye5+BQGZh4AcVj+UBlFs5tgs4BQxf/8UCvT7vFt4WBbsURTtUTd
EOVvHYGovTM5ud94pkFKgUt+6FCxwpkmmdiBD4vFYSI+4RocVuqW5ZYAcmn/ThIjIVL0QMvaSzAL
2SI77jvrt77pfeV5unYDRcjP18rk9I+LlRTEoaoC31o2lV8z4v90VOK4LLq+NoZdN+fZbiAeGwFQ
VNpdTMYjFOMoNU3PPMQnvNuDFFKf6vbtU3Jyhm0OXl7zMx6XUjW/0Do4gkiXOJRvEVUyYBLWSA2m
mMQ+rI4x1T7uQWaySPRX+aGg1bekFKKU9KXD+DY05NnjrHebp+GyvlETafzJNa5DZlMgnB5EyT23
EOlg2cX7JPcLjlqb8rGCfuswbsKXEaFet3HJITlzgJtIR92zoRf2qIjPi4YzIKQcQhQjfz2QxuSz
hzwCGcCvCQMeNb4aYqoGyTj1bckg5P1Vfe1fS95fag9JMRRd1hVJVGTzV1n6ny9cTJPL+dqfh51I
JAG8wWg2bfXKZGWFnpFgHyL4FvTsNVBOTUNK7l4TVgh0MvzWkV/2DzH9QxlIE/FM885HOMeLQ5LZ
+YBgFFamtBI0k6/4PStXWbUjNJu4JBYRjTDlyi/hiLCLTaVrkMGKl5eANfsFJG/e+DNEvy55xalh
QfrvZ+C/1kC5alxpQoiTKtpIyr9elj/aiyioDHXqDIuyaljatzlAfjW0ctDFYZcmAQt8dA2wQPV8
CzuDuwVDAn9vJvvWheYWq+0oQg46LQksrzjpWOssWjBIxMOFno00pieO2ka4m+ZQP78of2p1p+vU
dNMwLZXhj/5NK2Gokn4XL/dh1xg+b4I2MNCbJ9rnlfl+wxzvOp29ZnRIKf5j+AhVQHtIGhxBQfkD
BpezjYdSj2wLOT+I1SkzfRbuVtldc1+B4UdE7W3FGI6DlPgGDAsiFO6oe0rM5zPnViaOgAB+/kwS
G+2fbz/mBY1Tq4TkS5a+LVW3TjCy/NZLO3mH8fh+9woYSd2KflyCGBBTj2ETw4FzYl6aM4q+SzDo
ByKJZ8W8RoK6oVWENvRw5knzhedog1C2ZHa+6plKOo2G+ZoDawAQZmYiX24cZFVOHKo+jTWkY2dn
s9UCzubZa2o5l3nqFyur42uyx2DiskkbxSFHd65g3QJkQMtpRqBHOufypKAhn0/25EfjPpM2yXMW
jEDRVngNEP1SQ3GS3o50H/12SdPV9K/vFdz7EENoeXFBj+sLQXvXiPwSaYA+09Mjos+EDAd7QgmS
Bw7RFjGLvjxsBWBVVH9x2KbBJd6TbJ6om8yn1UshXSLjYsLPWjRME+zFxVXecgorguOBLOfGLBmX
iJ2aAs86cZlbDVIkRyIjO9bbm3Ywkr2mf5nsUL3D1Yoh+StjM8/U5+REXzZ/o73qiHXQDM6Yhz0u
vpQsXPuinIR0b2bAXILhC6Q0hjYIO3bz1AfK021KocLET9d7dKybTXXJ06MzNQ0lCRkpjWK+fF3d
Cm6y4TxQ9LhvPbWwrcne6kQtodgeMhRrAJhg5IFedZ7ykOLiv6KVsO/dJkWETCETXcGJu7kS0JzV
QACkB8t6FvGp3s7LFptEd4w/hsqLpFBRbV23Pw01SKtFwkRagbixLUGlzq7th36olvr9qb8GdINI
WurSY/O4HrxiiXaBhfmQxS6eloS/Ixtaua2vl5AuKCFeCW3nRJ8T232lcBoMr5RfWzBqMzITsZwE
7UIi3FB/uUSfBugbovea1juHtFfo2Uq3RernPFT0WVAUywvhKR3Cio4LUzKP87xFS9E797s7CDV+
zBtdlMuxinj0nbsRIsIXXuipghVzpf7doAcK2HrqopN1w7lcjjjybRRzV7S4zVyM9BwIUIeYPNRk
KVOcYEUlCU/b0Qy2x12zINYrs0nZq2xhTcHqi0zl33VqnduslUNKwJzcrxXdaYWZ077l6lPfPOhb
0qsWvBMxlu7gjByDv4btWwPo9wiCAAf8+jInVMTc0vAm8pp3BAfsQrQ4mksLmfj4vqDUdU0BND96
WRCFlLHLAnrt7eE25eMK65h9ijM7ikgkQyCpdpfddXPnW4ohbNGT+nXa+LSwYxKCRl2tFM50zGxQ
iLgEnsyU62osYMTE7TrpYxoNTrZjYHPvdxfFS3qPpNiWDvxLed1pb2RHSGREdC7JfFoB+cm581Gn
01TiDSAYscZfIKmsyfkyt/h02vvaGOl61Sn4Mrtn17SKUCg5UQjPCoA+uPwYnv2rfmT54H0gfm+g
5/ugo+K6nOg54sDjTE7MND2AaJFA7wf1SwsK4CiqQMsr6PEC5DPcLPqQW5fAzEH4GI1D/aZp2Odp
wKDwmKOHJXWY6TlNDv7kZwNt2KYiOtS0jIic7Wg+poi/64erXtsFpEtQt/AjeEqunZcwAxiLUO/p
gpY6BxMYJyBGWkaiEkIaDQfrRzFFiEmcCe5TZGaLW25AN+3pqmsJTz0d8JJa7T7ZqWDnJ9W6NTM7
v9Mhf2w5LwGkVz46dT+IbFT5sVZfpGZd1n6E178JqrnGOe9UCw9X9GgJEmvZGU6SvCnO8zvKYMKN
Yd4znCTKD/Ed7POvhLYmzzxys5mK/xTeV6ifIvI82lmj4cZ/IGC3I2/Bl0ePQ6chw/D+KOnnUIUZ
uzvDSpwafhfvBeosFhSv5MUj8fUW3iBGeIOzHJbsrByZN9lb9XQXQVLR711KgFrekGaaaMJmfBXw
6z+BhPsYQTnUkIf0iWXyuedHLkdYOsfcxtJDGwtOBKI1juKY+jkO5Ettk4eXVxgr5u6yjg+yuFJO
MEe+2L6qJDDJpCdiAFyQi2tRS3xNhZSubC9vshxyTFRogivHKt3LzRwTaWmTCwmy1Hqgk8bEIV7f
SH+0n7PQ+OpX+Ek6xCkwmT64KbCn61eTxK/RG67HksxsdodSXZwp8y9nD80Ap5T4/lzTXvmkPy4S
7sPnRaRtkHBlwuexOFUArSVq1jEXhI0Q1+5dERNIpCcFMtN2DaKYB7TNsDYWsIglPCYrQbyw6jtf
2krJVqOfOGufAcFK4EgVBixBMWwU1hyZr5sGZytge0t3pbpuZARnqgOLsh98ehKiHyNkZ65CMOWw
tjYAAsfbi1iEXewPiqs95sJWXvbRAwZy5BDohpodiQtdO6/XZnChmQOoYBZjQO02fenRLKR+kFli
asHTDlnh1ImPiUEoX2FSgn261JhK2EthsJAXuzyv6lM8AZ6OkVeVjg6uctGFGWafPfQrBjrHlkn1
hp63sMA9izEcLtwitSDrwKdm61oERCiUn9MlXVeYauB7CWFHDIpbvHHvzb0helX1UBdMRme3h6iE
GMSjFjliE8+ASMSrHDFa9UzoZPegPeN/F6beQHFMfFpRSPiv9bEblgIz8YurhXdhMT2jnOIgzMrs
JACHoZOgIONGwiL8jMBjOSKnFtO+u2rjVY+0ImGAAVG4bNqVyWekK10wgmPeXoAi3GDIgLAxQZKM
rpiVEF8N87F8yddusmh1Cd6FDcSYQQRoKAOiDr/P2o7kRDczl0SEkHYfFn4H8WtzJIK7vy7EJ+Bn
PpkiwA2lcKieVAuIbLOyvvQTIlK3BICHq+QeaqWnYDBZWY518asnPgN/ly1uH2dY/JOcew5ExSkj
v6FppYQWwCjOkHRK8eoEEWnR4AjkoBU+rG5+sbyU4SRUAJjznRJwt+DgtbcXrYMI8TWlNcHX77BX
ejzg4hPJPBChYDiC8F/32Fd4xXNu0QfDpHZ1t7zImN/QMDNaMO9rUTky9hSKRzxxOesKG6/m3qMj
uxqSawB+7Pucyo2tojzQO+CELmzj3XA+VHTGL2gFMRlnD8nF/swd4jH5olVpJpSsPhqWnsXk40CX
Bt/sLV48XZUwzl2aHyMKL7eco8iIvPsBHj7zcLLH6afRTjEfzGhvZVuzK2c9g376q886emoQ/6rN
OS6JN9mwJZ4M0iBzo8mUMMt39Q63C01PG6IHEH5mkEGNbKxz9I/zAe1JNDcm/S25EM/kV9zdaN2/
5z4b+41jyDOCzP6ykFgcLHBuK2B1QlDgj38zuHPnKYNCLAMhmUGBIJojmaECmqAJCk/vsv7Md/q+
uHs30f9ST0clCZg9079AfIfogO9pc5aOWNfjgOQmfzQezIaM1PV2nLFP3UkhsRli8SBQGGPwIeyd
viVep2BCfU/wulh0x/wtQhpN+iNCkg6QddDbPnlCZGADH0JMvAVaPRFomSBLWJo+RFudQ5f3mcmI
8+KLnLEQeAqCbRxYjCYDfmzFajHHSYkTHiH0itYZpOuXSJjfZQchYxKmKkHF7AQ8m6nHPkveRLkQ
erv22ZvBFq1xJmDdEF1jrvnSqkdMvhsfLKebDYu6hyvh89Id2dFruMUzelSOMid6YEQyfxztGD2k
0xwzik23eKJ1dd4zGTbLefQAqA4zKnc1xLutde7Fadrnq5uGly1T7Fp4r26LaCPiYneu9eJOdP0Q
UsMQ+MLYSVMA/exKA9K4jSO/nJFkzV4H0flINgTPM2GF5hu5Djf67kQyfkCHHCWWCqENCi8Lhdeb
10D8QzYgvXJY649g2xnpJOmCCdarCIf9DXQvFrh6xlaCo4ouIo1ifp3A+IDShwGDf1H9ihcMjhDH
Pb8hwOAF7QFd8QEHkxO98d6wMaXVO4gzWuSNETA0amfjipcMwuENzbjBTyKnwauFx6wgc+8ZAEUR
ijytlRK0zB+A4hpObU2oXrzLvCm0g1bXZqXvwBSsccNJXkvOwaucflx5XVGwidsoWUBFQPqA8hTk
LbD+YjNt8lLkRF8NMe+WM9z20SNUH1U/cJ4uj4PuM0e4mM8p+oPIj0OoY1FikwRW2lAcd1lKurtd
/R9p57HjunZ13SciwBy6EpNyKVTsCBUpJjHHp/8H79fwOTqFqsYPGIYBX7sohr3XXmvOMV+i9663
O+buKQr6xgBluKKBJQPtiJc0ZJIAWNLhPNjFW/AcHfrEYU4dksDDWtkvG5X8CuxoLd7HaEsaSDcb
7zV1mSwl5rDaI28UEbb2qOJAZn42kR2L6Lm/4z15JfCOPzO3kMIzBXIfmviU7ao7tj0GNyKhPtUO
BTHfnEP4Df8i1QgxyDhbsl3pnrXItXmySRytcmnoEIilAKhHrJ2cHwEQo7U8xvVXYLnqBo6iUz5F
2S8CqW+6oZJsMT1RNVnWVPoktCD+6HfJnZ7mNT7nPb4D/F3xY83ou1wAtcROwSzrkZY3h5dgSScU
r1X0KJ/kDyIvgW2pzrgMTohSjhAtLnBRub3pVzVM2omfWyHyP7pe2jsY5Q1dUSyVYcSNrrcTo4up
aMK4D1QMHA+XamEi92iIiCAqAGX2YpL8jOvWdAlqD4wea5xbGzaDcLKEm1Mo3yG/Y6doFHv8DMWD
eV4N0T7Njz9f578zqb8v80bHGMVlrIvVRdwDm1iWJ8u9oi69LuV3qXn++S9hBvy3N6TIeAORb1qI
GW5BE01YnEWj4cFB42NW8hUgOGmr5yD5YIwYSXPRXHfEKuHyh/7ugPrtRDQiDooekc5+SWbNc0Aa
vOCAgBWlXflxFlB2HXp7cJQSKBHgQmn6vLHn1xV5Bd7AVJTmOH1Q/EW6qxpPrFQR7Zbj2aYdZT5I
ldO3c2FKqFCYVMeLngCoCIhS9WURPCFdT9iHdSCpiasRR8caQakpOOKm8Mh9D5SVLK3CwY+Frxw1
PbKJKlr1K7XzCzK2tPZupLNiQqMBVcvbhh0fR4qk79i6Vj367q14Pciyq6J+b7cDoU/hpi9Xnbwd
Qzf+7Dg9p7QloRc58X30VZfrAXoco3s6rYKfwyTPj7LzAioYIdVcOIiKfaa3YjNxs9SVJnoNrlAH
PytaObw9rvjRVcu65Dzna+qqZx0lFfLRsJxrSNMBaisuES8mTrXTP67BPiiSZTdNA6PKVfjt+sXJ
DIoW46CPdxedcRBxkovKgnep+YRgccq61hRu0E43BAlxpx5ThpdzYiRQEIzvnHcmUr+2sa7rhpmc
uaZ2vC57asLMk4x1ofoWGlbU0RxDOJwkKENl1eMAM0ilDRbIklZwpiYmXm3rOnhA/jBmJRewkb6K
369KQ604+QRir4ddwCB6Fd8V7jXZGpdjKHjDmiFw64kwduwzza+LrzF5GNb4oxFo4YQI8Fe/I3FG
R6NG4P3XzBIImPoNo6F8NyL580O4aVGXTRp24E7GfWE9WjDWE6Agawvg95KOSbzJH5myXuq7eNNg
SrrjPci8kcxVF79IfLHNmoI7CN4y0phdZFmcLypiEOtfGulQSr77XgGUGEBhULvcCtx7pYwVTRm5
zIHJSvZ6VmAXrnJqBzE15iWoqmxb6XsZUWlPCgD4ypxoDUKS1I31IV3C+bV9hs2pTgNmPE3jWzlp
OO4lzDQMdhSmMwdzgJ1g09+svLE8ds1OBTZmzIp+WTYPLbu7FB3Rn6qdR1g9gYzxKteAn5xqmmz1
m8bb8U5T6rJCHsCTR/qI0uxVPDMJn/f0DtCYMs6keiZw4Tx71S+EMAdzuo+AoUgFUGD7nFCvccgY
j4xmOQuplA70pX10ZiXKOUhGV46ESDXOdgxTyAd3iONIq3Y6xKfQbvh5hRv2a3z5Py+X3w/S2ESm
djrDHZgUf+9z1aiNQZZU9PEm84RnosqsfLBljAmQj3O3SVvrJucTaWPrWkAXTB4bVX2+vgRrGAfP
wAX4wtNNVe/ieFu+XXNH43OkPxSDHwAf66jsO9q+S9wrbR8mXXS1dkgExGZRZetzxVp3qBEymZ80
YMLBNYGXvYQYpWDPJq/1Y5O80kAcAF8hwXLOtCRh/N2ltXPeBcFdoIJ4d2WOKDsVZ1dRLmBj9hQp
+bxble0p2oQRag0waCKkQyI1lqq8wPsOkTqfjr0PqCOqbJlNdDhH5mTU7AfT1WH2WPD8TgQ01Jz1
IUPWTxZPb3Z9/8rBSldb7e43LMg3qgJs+aoqixpIJgkOzd/PYhhCTU3kYNxDBGe9PQOYiNY1+yXz
ZiqsXcDpn2hL7GDZFifyBXLPsw4f+53oClVizvCL2Mz4Zs7y1wXdzFkkrdLlQonHvXyZcu7qirYi
L0MoLWViCYWtNQ09BhoCKHwt93KM3gJacTUn2347mtvhw3AOPBQM+FVPgPssq73mncRp5Na0ZXoU
gsRDoRvUYBW95cOaVnB6EgnviBZh/JJhWeMNqq5u915us2fh8iGhA+/mNNJK2eV4MgxY6kYiMmbM
tsCdlelrQdS38YwKTj/QsaNQ7aVjYMJw9is/rH/5fL5dY1VN1fiAVFNHlff3EwuxaivnSvpvDJgn
7ljy0FbRQMrKRqj9q/keyfPAIqaa3Nl53MwDYOv6ckDLeH5EiaBNq8YIILB2dOstJAu1niNHVgI/
jPad6v38sSMD+matVU1NVbCSK9i4b8pFMdOlotS1YW8xtu2WbeOJ0QaPzzmfc2wCDjEr39unplGp
Juh+4imaSfSK2PfQ8MPKTHxDWSs2ROc5jYBc4DzCtu5iuJTvO/2Z2UpSOKO+ZHpjocUGuH2PE1d5
lBu7mJkP/2UTCQ+0q+RZQRW9yxIXN6exWTNq4jUB9W+fiTRBTQHibkqMn9NH5ziZM36KIMPhX2TN
Ta+PDKAuZ6KycJnSyAmh4VI9nHcV/V2xWhfmNmYgsE66zaQmKbySo6J6d7UQNWk7+MvFwQS/Qi/l
wJCLiUsT2SYhOvTmWh+9GjMxZeqOk5WkLAneYBxHe7n0qfpIRqnkZc9wzu6PI/hw4udaJMkOTmHr
ujQu7hCtcCcMyd05XEZUMjKRNgEBCJuquJtykvTz1oCPWVuEs2XoWHsnZ/tqOQaewbdCRFXgo/Th
PebwIPuA5p40KOtmMk1UBYGTsiUGFuaKr6L7gTFHL9Mg4TtAqQKtpr3v+1Vz2SCCoAtaNvi1Ebn2
D5ejwhPqToPEzHxVi/cBh5USVcRCRi2nrjq3QUPDj2eJXUheo98XZw/KY+di/8vIibGL0sniHeyV
UtyVBd5BWlz1ISYMuHktyFt7EpkCj9FSYvTAHEu00+ubli+bfiFhBF1p1YqwGp1zo+U2GU9zV7WL
DCo848urOyob2mf1TD4qwQZUYqisRc2J23ZOXwdKEpqL19SEeuScE5cds1v0nQNuL9Hn8iMHxDT0
UPWWPVE7Hp6a81upPYM1rwmZDBJPov2cUVUr+17eFORw4Bh4aM11eX9B4FbEz/3lseUZERJtBrwr
rxEv9BgvTD+2+ScTBocNUYSQP+jYeojP6Ealu6BZ4W2G0DemW1OwgzMyU4BoWF7OGEHDqaXRKZ9o
Xa3+RYLgfH4dr9tp9KBAr184AhdaygvcxxJNejrUHl71Y5e9kBWov+ENCHO/wBpVL5IXvLC0ggni
63Mqmkc9PsmhW4aQVq8clavoRKPr56VCmxauv8VAbEWWJZkgC1gwbsuCqB/7IMg7vNp0Jb/s0b2e
hItnaLSWtpbpFeFGokZ81TCMMDuKVsY2lVYx88G7AAWccgDijViLjd1HyAbU+5qx2jxkxSI0vZo+
lbyknEaE9daU3iCsUEdWsFvri19Zp3g84BQjhbekC8K6ffVhIhbqApztz79S/q721GFqoJZkDQes
8ffyfTUjcwCVyHrI3+bj5mGc+HiZ8UEFI40FiJYNmJyXlCoYg1BKfPBdd0zGZXycmk1QJqYEt5+v
yphKrtt7b6DYECkCRP78za5rCWpTqR333jA8y/DM1FOJciI6nXMkxs7VPVmdeHTAjg/mo/4ycJgP
PNyoQXtAM8AiZZieiHqaYygw3QeLNYiDLmsS9SSH3TFbWgeWZd1Yx8FCotyvPk3M5a1fo1pl1jcf
nhngOcW6EZa0CepspZebq7i4wLDPyIRad3SLY/9SzDmiyfT54n5y4UuOTAyld17JPuOPEZexNu7F
N3k1vAGRHX9RtijTXfjnLlnSBDQyVR1p0t/PLtIFQRmEethLBPo0rY0EKwfY82Ztr2Tv4jNHFNXY
er/oPmNpFWFZx6Z2/UJQ3vKYHxhs0Z9SqWc3eY907y5sP3nTWBDIx7Ceafb9/FTNb45jdGhk+Ck6
iEZDvNHtl00RVJZKq8a8vywCDt8zqSBBcs6NtMWzf8YH5cSXDe2BUNqFBJEwQmLi/FmNTI6XSNE8
DRQvs+fr+3CvkPr3DB0nieeCdH/VX4p34Z7aWVU/49qnqijcLyZk9ZM870Bm+4SX1ZxiAvEOtHUG
Y/u8PT8Fc+VVx8IUcZAdyg3H7HpLl/eeaWTmapLPZpp1d+WG5vSzXk0mF5J/VIClHnepf66sX8CP
nDn+faaqJINJkSVDoXa6uUdSp0ZVGnCPardMXcMFttMuWjc927WLdE8mFYLwCCSXs/FDrVal2y2h
ft91B1RzOxp1OHBi0pwMsDPorykU6ACZ8q6qIfQAdLwjkk076uRKMMLR3FFABrgks0G0Q0DsMo11
2K29QMX5NpUqltenAPEXJg3yHhrrZUZdYyB2QIMZPEnMUei1PyI9AM2Qec2nJh+Mx4mYtBi7B54d
AgUM/5dtzIgV3G00R5SowmSCxvBC+DQDYsbpC95R5KdetKpjB4kNEzKk9OKq9+qvvneabNY/RPk8
2QMfLexmcA3TvlpOcVess/fzKQldZkOYlmzSgzEMvfBnVOBeF7pUju5rSxOE/QIABn448wwS5a63
2OkjhtGbgjD23LWK5ViAKO/2DS/+nPnQ4LW5jbpGM92Czg74XO3F/JBju/lM4pOWeKVJptXsghfC
thwkDWhUUOiyDriaat8nS5Axqc8URc9m0gu8mefCgHnCu3VdIaaUDuYs8Wn207D60j4z0i1m7502
jx4TH04f5rTZ8HYxjkxC0b3cV2QNG49aQSzVigE83etF6HHnOdKpfp3NGSCHLim1TvqOheCOtiwa
k5lxT756RxatLQtIAWFLuhaGnIqOGNVJAzWFp9hsu8dzy5kOMdEjsZX4322SE/cd+SGHqJ9XxVJw
xYfgoG6aN6ZHfBiq3wgepZDLeCZ3cANBi6fbVr4Ubx0+CnpCn1mMlo/+dUlADfsK3aafVxKmu999
JogO0Z7LpqzIN0vfZTiLNA5pp56DjZw5EiGtmnM5kQN7Ne/p6uNCUxmPUdjT1ByImjmf6Q1CoN5E
5VPG3jZcmb3PklLjSgkfQkX5FI5zNAeRnTnyF91KkinoaJYXD+j+dcpWWso45Riw5pTlmhvkW4rT
lsR2UrPOCNBj96w+Uu9FAP93avxAu3eOcZ+OQMHRe95ZD229VSW2rNKxyNOEpL3WGUkQy4lv/sPk
pgpP0lLXnOqEkW9g/rYqeFGfYzg+0WLQDpXmtPSnbV5rToU8N+QBNGO14QVmSVvcaSnGPjCim4uM
/v9Jt3bI0Qd5rRm2IuL/IGbMuS/AWZ9tObQFGcBoe0fJnf2yiinfLWKyCGVDo26ifLo5ZAWh2SFP
1sc9p8E2OFBq4sx/EnYxOMfXIVnQlR/T/QXFg7nUOMkAenLSbK0yLj6NpBPf4yPti3kqbRMaswmu
s25DMhiR3z+/R/+60lWJXsP/LvTmNWqC3kxVhQYh/HNGKQ7ZPnglDNeg7wdd7LpD5qaT5MjdYhlw
rN5Pj4LdPF4+rfDOmqwNmfPzJUn/VVw3uzp4v4nAq6qiioH/711dz/ui74dh3FdMNtFcciRNLk66
utwjftcoGPMHyXxPoXgyMJtca/0CT/f1TmdQlMzbi33+Kq+u+kU/gOQolWGv8WSOL2Vxkr+S1uN/
MZLxveOsRJTiQmMjgIUUEgtk58JeM7e6CMZtcW53GXlqdow7Wfb5hgsCKOPZ7DlHjwRdi9QztUd/
ZwskKTUEAbnWZ2msonB/Fjb9uEsSPxSWkexH5knyjEPo0OZSdySdX+sHc5WhAFIsJ34X4i1hS3ru
MzEOdac5IrUfDmG6gf+IayAhICoh+acn1nL5853+rhWAfFaVDAmoiPR/fcE/5luNqXSiKObjPqXj
hyOKJMu7FIvgjgTbkPibdfn8RMOf5MOvdsHxs58N6GttYEw10SvzpCc2ixMyYsOH52u+4kg4zomc
fK/ossIgWbHL/HzFiPu/WfZkRP86ZTEeyP/OLH9ccjVGUWsK2bjH3Qkyd6nGjxdzkeF02pkIXVig
ut4XcH+Xp6v60J8CGEgwWBl9h5zHlxKhNOHsqn1EdwFEzpmENcQcPVOdSeoufwTAZYizchc9Icvb
9ZeDZs34FIThKFkUP/pD6kgisSSrNHH4uC8JHeFlRTR09kI73R+NTQ+crNU9441BU59u6DezUSoM
i9EpmQvDle97lCXHKQu52Uw2gO7UkmpHttfV1XgKDyVew3eduF4UkcyYgKDP44+w3gf0SO1EcKx9
cLGTh3ABeBB/QomxfFmdrqvKjl7r+JhTSm71WX510lORulkAF2Rhvo/mPDE4d09Dvq4+ngG0vuOg
LyF4b2UASdYSjYfmYW0bnoB9llt4H9UOeSIKGX7NhRwYdLhucRodhzLS2vIJLvHNJ5TNAA/sjCEJ
my6msHm4y5tdn63NLRrhj5iu7Qpvk+rTYg+jXRS/I4qKNVRIorq2RlY5dyrDRfv8pssOmYFisokF
G1BV5dX9Xsjv1UM3bNCRXz6DjjD6OzpjPGnlNzm//E1jTJWhKoqKyKhX+88j/cer1V7T8yUaw3Fv
vF95p0dX1x7J/gr9SPCMYK0SQVx4KXkXHK5EZjpPIVjRF9hOoPwHa280NhdLiipNZ3almbT4+d3/
l/7JUq3j0VZZEhUJBurfy2KbqmYv1cqw10XvTDAvUjbx6hm+trvEh15xwn4vYy0JN2rmYXuiNwPC
y8bCrY9elTKOm9xbeksYI/PNlaWtimFV1T5CHYSRDaWhgfCD4ZzFuA60aWjLb0vMaNUDnsb4Q0xd
Wh1t7KkgdWUfvUA/3qHlUeni4c2dSXj/WgRjP//of5mJNz/65hwsFbk4DqU67HGXoMcgsR0ics67
Co8m9FMnWdCJFwzvPHI6di7P0HESlEUY0xn0ArUzbV5/rxMcoaK2oWNdK3BJgBvTzEKF4YUrY8eB
OVIIlbaLrQVQZFhTzPDJXrEBMIghG4psdIALics9UXPfIITvnQo4RCaW+Pp7g6pocFkDO8DJLcIZ
EAgISauN9iDJrokhLEczBzQO7APpiV7VeoWxyZ5LHgt6/V929G9Ljz9fk2kF/eM1vl7DLq0i+rta
u9IE5Dqr7CtirHSIDULt5yoSr9wPsjda9siks8ABr9enS/lJIPgOrSn5Z7lLxBa1NcTbALbhm/ym
RE7wPka/lEnSN+d3HCkKR2Jea+Z/N2e9QdWLc5PLw56cvZzkcYS2qdvQfMnQkdqtNt1xTafbiXn0
lw6L9N1Z/H9/G7LW3/fJzOI0OgfT397WjH8203ECP/8TsXIwA345+X8nJfk/p5AqggFSb4cEvcKI
oA2qYa9uCnx1hdNjDyJoIVrIc0TFtG4xjwCBj1COLtGOE5Q4HuBhTv8FSVrsAaySAzUDZNegc/kP
cr9GwoWyskSDZh+ZHv/86f23ntyWYbql8lSIRDA05aaGFc+NdmnzjLkGzKhtXjv4hGrsrRvZdNp6
pSj+mE8gAO212pWKO5yuiNtWEkNWYCqolLVf3ux/uWvTWvDHBd3Uqv01NLVguqC6sAkMVy6TbeDC
WBrHl0Ma0hH90c/34F/iLn+SQA0acYquGoZ+85KcxaSTTDVm+Vm00hqKFgX8sM2QKe0YcKL5wWMq
c0YyVqg/n4pi2cx/voLv1D1TnAdHCAQ+GDJvPpGxMa8XUQ2G/fB1oaszyXJdxTyI3eTWEVY62Bhb
Q8E3zs7Vs3wkZmaol+f3+EkCv4MeDimE5AgKqmlQmvc5mIiPX67wu5PoH1eo3tyjawIobTQvwx40
LAQUEnmhCtCQxK5svcWbUphne6iYYJFAhEZVMg9I6YM6NAuIOKTVdpo6Sg6Tu3P1y+xS/W5Pxxum
8vbKljz1Uf/+yNNGj6Sw1fo9aHD9Ibqs+nVGVMW4C2jvKwKJjXsJaTD+dU4F7fVF7hMi2i52y7Jv
8o9ck3WgnoRkHRYPRErSHuD1lrFgLQm5g/Fs5Mwil+RSqyXo3q3lo0PJERvgX2J5BQqdnsLx4czg
Nn07M/5QOOsKvhZtc4MoAFq5NoJFQrqRnSh4Sem8NlfyfpGL+F32TpAc2c8cWWTM4twl2/yoiTnK
92FzapC2M3ULjigVyJzdhIkTaYCcdkZOq+c0ChBCF2xrUeiI6Z0BGgP25Kuk+db4bqFwsexEtAFA
Mc4F9XE5Bs0z2hwLZTb7aerl0HCkZYu++Yr0nM7x3fUKRyfdt9A/1ZOabyPxCGRXuDhwjPNnEMKm
ehzQN0CRIjYlaN+ouMsePO827lED2L1fk/UNrpkm9MsFWTPokrn2xIcMxbE6bxtU0uVl1g7Httio
zT0EYxdsmPnK0CW9gEjD2gnhFSLLM/akLlyFsROZoFAXlPsRuQulF5VHUAOY5czXothGhhebcPrw
rZ1RPMnXQ1ADMHIotmGTCBxeGY9dByczp8GjsW02UnovdzvddMqE4hlLD+wTWXvkCEwkECqscK0G
dh8+dvj7x03nVsoXeQmDreCbSLlHA+cJnHKopJZqs1D6dxl/eL4skJ83+uwKPlx8yqAcJzumpA1+
NYxacrPGR8OgOPVVIIfxAQ4GKk5cbRjPwsEWjzQvKipN0GfALN71mixQB/pTD7sfOvCSveEUbYO7
MdgrEknfMxPZw71Tz5uj6BuU9HMMNAqNMrqE92dlft1y/r0vBpT7EkorIp9e8xHVzKI70hZBVc9u
K4oHIUKqnUlsM5d5DGE3RJq2ULB+hY3Xl/N+BtoM9K2TITHDzEd38rWlozduy2KrMtF1tCVELcgu
j+pjarrgrgIbQX+wI6wXcwLx3BOTBtX5so5w7s6vFV3ly2cFNURzcZkjF7ZQqz9yNWp8QrU/6Zeb
adUId1d1KyFYZCSGY1rsHwwU+rl3NafeoJy+pKBHcnWpvbb7Sz6vjkA46hfRp5oxJvwx8cMHwbBF
c8EBlug2UffU5hE/P4ZcAdDB8JkP+CS3NV60rUDzFVNEm69R/HKoRcXJebDw+XfUOYhSRT9RjzoG
yGONJKawFmFod8lzh2KUcw4eBzhWV8Rm0JVFqtKaExDD3ozvnGTcyO2YAhggFGZZdM9YIn9Qhp1B
JrXbc50q+mNqoQLIg41Docuf5fGImsjYoMWlQfnzQv5vhhSnHgj8kABhkyvWLSBWOmtRG8tlP/Vd
zL3SeAXgSNK8sbPTTE3nhNP0tI+phtdII8HqbSpGLiSbf7T8I/JaWoepbzwW/Qk7GVItSC0gZSEK
yss6ftTK92B8TMFSZF9gRGQMWdkpvQPZCyYeodRgLlk28WXQ6b9Gbz//Nkn/pnGAIFTWROKVkJn9
d9D4oyxmf2qytuGMdCY3Sj00qd1Ii4I8JQw+YAPovbxSgZI7WkrbiaZRwqFxjd1ZIR4Pt+SMA8Zg
TGEE6osImxg7hs0MYbRO6j2tkw41KNwLsOt+UvsDgjKXumLWPw1Lkpm3vJCFpwuT1w6eaeujh0Fq
4IZ30WsWYZC8v1ZHIeTEAT0meNAIdaC5lW31ZcbMuniosaFhdMGqhgsB891EsqxY3Wm1Fkcx8mJ8
yckiIfAvgRdNRDXjCqfEa4m9NN6GvYcBF388yg5HLvYjvQP6BaqjgQ9Q4TG+1eGpzp0Gu1eHBrOc
58NGE8pZe69oRyvZlgrcQTCKM7HYw9tmRMJxvYCftpTVZJ41X0q3FzkYwy3oISql3Sej6bPqUZvS
BiXKFNcOQHH2QYZtF9ofa7gbfFdMosDzmSRGNe8VAWXqDBDImuEHpiEN8sgVfvexIRQlcPVHIgHN
t+qjG6AZYiZyh8oGwKTx7RGp2/1SaurfaKo1PoP/RD2Wqf7HUv7jbelVZZBaUe73MWzV0r+m7VzX
QIgU9AcHoEOrNnkR8n1n8BZthuuxxvm4tipnKF2EIgnDSPzGYEOYPzXrGJ/G5YhsThlwrs6vuT9Y
E3e9B1h0JwEg0v0zMn++IR3F7aelEv53F6egbQZH+gIOnfjS9THmbMsBFkhCOYO9leSfcFOaNe0d
AChGex9w8oUoAe6Jnmftd6Ujrtp2Qbboz58SnwxF083BgPAYWUUZYPIx3YJvQlnuiljo+n39RFBu
DKlcZLi4uFCrFHwbvJzdIal8eq9XpmvQ47R6wXwCCQsCW4ZdK2JZyVLWPzUCEObFhnwAED/aDHc7
Ysu4RDLISKVZWXQXcBXZ2TadWCK84cZH1h0iUk9xVOsOhZFZ47LF1uXrrzUMwVldsgWBeJws0Ga0
wiqrnF0RKyvTcBbUKyWQXGyr1Ge0KG4A+iorAJbGMLla0s+cJN/aZuS1oFPCIFzNEWMTOQkYFE7Z
JHcqUTfT+HxNnySAAxzFSp+ubozf1sIDNu/nrOwIlkk+puDdicGyILOTIQX9IvRp1ayh/dxDzwV3
IVJ89Lb0ELviW/UmMZwhVQV1q0DIVLJE9kYyC1D8fIrmFqjjmD92TuS/gkx9PMiL6l1itistmnqJ
4VXRXTZ8E1Ysg3Z/QNUuHepxJkgLgPNK6CMxD5/JTSkvCzxj55Va+eMLm8r2oszBF3Qz8UnMZkkC
+AaK5YxNK9pjNcMbORBGCqkeY8dRVPxO3wQos0K3272OjHCelPmSYQxKH/z9dr8F3fOpp69T/Exm
mwtOJSjxlgOIsTkTY/GOdQvZzhwjJSnXMgD6eFeSLJDupH6LW/qI8x7llg+R1JOJqsiXLasOimw+
Dbv8ksPJeDZQqXt4vsZ7shYzv5iJe21hQHp7+vlFl+Tv3nPi2SzgE5pi6Te9J1RyYVGFY7/Xo2UC
wiN1hKcYSgaWaB2e6LZ+GE74zf4//+pN/wapShelNX+VzSADrPuaaKiwHPPYfgWMHi3tzvitFTKd
If/5oP/4oTcnfSkI0q5pxX7PFyxgV3w29dmZWSvWJ9RZjLz3tMlr2uQuA0PcB2sN8upjFv3y0/+j
C/10HTcH/Ka20raQ+OnK4CYluiichVOjBDmO+dovzpFHCQzspWG4/aw5hJUW2HzdmhSO0RFPvbn+
NTDrvznq39fEuZGoJXlq3+hUR9y7P3aCzuquRPEEzV724JyWjLVNQnWfW6KXoM2xgz82vattKwbL
ayOxOwLcN5TPUxebPHMKWMITsHRaSO1+qde+aU6QQSbRDybGlYrNuDnctlIUaHrZ1XvQN8Ext05c
0cQFE3xOcmiG3PpFQFR58dmIlTsseDXyiF/e1n/3gr+v4WZWpxbSWZIUrmEwjuUC4I+1CucIu+FB
5fur+subavz7pvJDKVLhsasGLPybp1H0sW6OllHvCWtM1oTZASzQ3q/10yBuJvEj1re+9hTRbfxA
mLC3Jd1w27BJZGkuQKw8JTyIkKArhQLqftjLuUevbXAxZpl7lZM+mRvM4DSbqoo0VIApfeqlMrEW
E2bMUDm111TAzqVcpdEd4+tZYWdrZieEaWnzKxpKLKMMpF8jp8r8hlwCcyau84ezz5mxsT6NewQD
YDTvGWb3/P/G9VPVLAeUGtG8ff752VjTzbh5dRntIuxHw0fT8Xb9kqROGMxcqvdauayp48879Yz5
h1GOZw1gqg7FwzXfmXt4AqhQI0L/sEsAWuM59lS8VUX64BIYSkmEXzRndIYnSZXd/s0MPeH+bCzO
PiXkOTkAZ6XILN/AeyRoLLbGhkG8kG77ZZStjIdy8twY7Gqf/NDaWMWBLXhB49QPTbPMMy9djPNs
cKkFB/74JExhao90MlTgNmruRHtcBYxZ7hlEtExlc0cuD91OnpHOAuVtHrMLqAeLVPFmiUIWYBwH
ieoR6lP/zCj757v6TUNOZmZqSNDR8Kso5s1iGQdFPpp6Xu3FpRCvo26WoeBCBbJQUAV9EmxqVXeV
+ihKeLucnLIAoMVHmxNHNEe5SXDOJnzrLrsyv9fVDQLH8ePnCwR+9M1zV+iqozFTZbBUN/tW20Vd
ndZCtafOYiiS6nA0SXTng8gvtiDZE1wPYchcB04deAWt94F8te0Q+cg9SAXUe0fPp05n+XzBCztC
Uj/LUyUUvFThPMXpls/BBoqv41v6Elhz/lcA70J9FpTQMx2OwVhGsDRH4l2mP12Uh/BCrMmDnBxD
xBq55V1qWIaQduiAO9fKbysfrmjbgZxDF135WbjshzVnlkkUIdmFvLbEZRh5Yu+hFjZLh1gWhvDW
V0EdCSuY6LNsfukXpTnhCZoEcNWsJQbyCSdyIdCXNQHWINtsTsI9gntmoWHJ7HVpjDCTCFbaaOHC
qinZKS09tKla+ZbES1n382xrKJxKZiiS45SchXmDY5k4lI4+1Lzb4wktHi/ggzH79DYE0aJaFCXo
Zh8dcOKeA6dgoBqv4+HRaF8V0PAEhtJzgKGvTPzTFMYBoVI46miVgkiQnJ9fBfW7FQA8nmYSGCjR
yJ8qnD82L8vI5KTppWoffjW08rQZSt60s6136wnXerUPAHIQNom9TSHxdmAA9KCs9WV+QlCOOYnE
qvOc6CvENNzC4mLr7y0xXOMcHY4GZRHj7jgDOXFd5+8Tm+INRgngZMg1p/Y3pco3auTJiKvgUsLr
itPipi5SBkNIRL2v8Ig5DfDwwMZQX+BoBV7azruzU6sOkRdC7Lb8h4omr1PSKLt6IVmBVwf6U4X1
k3E27k8nEuxox+vJQnZex5KLEH1gy7IyiJk06pyz4RNDNb0gwhI4x1YNWAJneJiuvWNaLmjX6Y+3
5FDbBSd147dtddq6b5fuP3/szSJTVEUan6OxQobm6BEKGLd8RtUX3DPBdxUNK9DMkDxpgFGEN71B
W639Uox9M7Ga7jc7LRstEuRb2B/G2jy3xq4i4rQBPDgTfHODXWSdHkpUFS7vyIf+gKmlmHOjtvKd
ukCctaTROn4RNLAO78pXvgtTZvUD/dHfV7+M1P5bxv69R/+7wJvSo0mqsg5CLpDPcOT5gMWnOiOB
qHCLC2kDqBqdkSkbJ+7a1yH8Ppzp+oFviFzOcyr9KWFeiUy1ZuoDXhN6z2HnlM9X0y96ZuZOSZMj
R6Yx8alhQl2+OGqzalixX7APll6ISmGATQjRlOkvrBX6HFgTLMFpLHTSLkbVpoWs4sEHNmCjFfPs
I2ce3dvkNOuVdwGgjixCXQDjCYRVIN+HYK/J2frtUX7TzeBR6qKMmtaYTu03M6RCE2NJPtfVXq/x
QU78UX1YJBh+cdxNETJuFi1q/t1ELzWn/wRDNvUzh8+KjQNbCVUVO4cxuDqZCj2cjYknrcPBog32
n4JymBkJlAWHFUSofJQGF8qiHp7RvOu9GKIpB+zC1mkeo8GK1uiirMmG54Ja4kuTAQs27Ea2yApT
7IkiSoJ9qh9E7HZ4JVL6rpw+pvz5+l4//LxEKtMSePMWsZaoU2kvUVVaN0U0hb9eVYVSMAaueDh2
xNHmgA9Acw3Blgqnro+BNQ0aynEtpjFt7/9H2nntNo5F6fqJCDCHW0VLsiRTLsnhhnAoM+fMp5+P
PjiYMm1YaAzQqG50VZlp77VX+EMz60QEOOblxq+JkMKBWt3ZpcijCuiCCzdRdMjO9/3p2ijQGhf0
l1slieMjGrD8DXCF0wiYBCz5Xskk23AXaTRDiyPbmC8GyrGIYM2kumQqKeRb71imq+gdCW8DGYjs
FtWvztmtUa2mbLoE91i+0ofYM9VBcA2/7g3xcJhpOxoFIOEXyULA22yX047fKSjJOGtf+ROASryP
7hh7oRm+NdszmBhWUoRQ0sJ5rt7hPJnVHsAtwhu0p4yNAax5VEmftwuy61vLOfj9Q4eaobPOrAYg
Kvp5K8YI1HPWkumErF8UdhL0wHYFbNUd3nXsHrytlDNeURd4XI7aED0CRzg7VPXm91Xw6Zz67dUy
68ViSzKhgkzqCiHOpdYMY8l2zrKzlPdQc4VbNBtucKcoT8EqD94iZMzRWEHNSli5f+U7c9Pt0Dk7
0uNDB/ZSKIvk3pgjPR5b9FaY36E7ggMFYiakhBvjjsWRbEOAVLRfxjbuFSyFNp5/Xx/BUkYKhCGB
m+ffkzFslvtZ6+pha/u0TM5Y5OTBzlHuLWEn7tFl6tUn/6UG8p9fdPR1ottXSAWSs7HKxdCudJfM
fVYigQvWvNmqiKOIREQ8Q6N7QI7oMrYwccVbKz/Iw7vkbxNxCwXfIT40xL7E2BHwePD+HsdDL79V
OZHOQfvk3nvCjSddycG/4UYsw9SlcRxP6W3Qpp1sWqOWlcDS8ZbinAd7l3nCoolbOs1zk9m8FONy
tu5j2+/V25J1U1ZXBsvfWkPTG5icPWInWHHXm96p6w9ihvPDErSklFdL2vmdvG2GpwRgoIjmwsvv
K/UbCOLzyib6uzoqvDrmViyDf1I6Veh9oW8N7wTBsQwf2nRZ6HspSuYh3DH5ovpLwcoXhrD+/brT
2PN5WWukJmuAz2DbfL1s5jXS4FoKiMhqm1h2Hb1a7jGS1xWNEE95+O8Xk3XdUgjHBg4Xk+zHAtZu
tZ3snYpmR8BBkCNmTIiUb7T1uv3v1/rxU/57scnWr+pMTIMQJb9xOlmfxCHDOeIjdBCNT06OWjBr
7edG+8KbzfVrFx8X6r+bdnyt8IAUY+xqAMSdlGpxrA2111bIjKPbKoVz3G0CIHhjCiMEywRx3hTW
uQkJB4lCC0eVgUmmHI9yfhY48by7XHkb4wW/3xD5tUK5QHdpkioUJab29cANhXSei8ouugsLC3Ww
Nt1DX1S9nWO9ZHjT5ksTrsjvVx9/+C8XnyIw8youK8sovROlqKFc+O5IX2r5LlQuDki29trDTlH6
49tXxHGGwWYaQcVfF7WShEknO7l3cvyHuPholBdEUaoM6xv3pSkuCg11cvA5snC/P+e4fqfPSSFD
K0uFdGhOB611HMuOZyjuKSqOGb4z9dprn36/xDd42+ez/XONybNlXt8WgaK6WAifwEkLLCUmHWwi
EReLxLNZy714pd78aTWPe1akQuMUkibXLOXI9JwGvoNKW4j6HwQv3jngBa7Zf38uw+kb1DUwukhv
01+cAgdJjoTBEUr3FJh0qcpqViPB2WnnqKz2cmAC1d5XTDxLxMIsilIRyUYEoxdi+tw1UJ57d22m
KN0mz6l+5dv+FCj/986+OaSbsedmblnB+SDRxiXn/8eujj5XfuVaP71vXScjROKIUZw45rb/nAWt
UBVS4YbuibjlR2tYWpw97JSrD/Xj+x5bXggHjCno1BfALFR36NSIK/mbBnKWBisbkVzfyReW8SyR
9Qj6dlDXdYvl8YvYrJXoUoXgw20jVhfcUuYVVwrUn4LFv7c0OZHMzLF6UYzdk2C9iPFWzF5K865K
DrpLBtAcAwTeft9Sn83l6aIzMAO19FFWypAmh77mFJniVNrIEQEQPswS/xQ29dzpYbhv+5qSJV9k
CFoEA7M6NHZ6nN3p7Lb90jKLeQSep4d8CyEEjrSv3SQg9wxyo7TZtgDgrAoVJmOg84yYESii4LFo
8NPpOWjhL6Dd5vo7Wp+/P9NPK+jfR5qEe81S+84NTcHOBsoftPh2arXNoBslp98vNG79X97dNLQb
iaG74NoFu5W3QfFAUAA4r3Xr36/yGTl/u8wY8f/ZEWESSlkVqoL9+WGQBiD0pdl6XKeCNiz9mAO1
wc0n3Dh4BUoV4BTjKaiYu2b0MM+mdWy1o9+fumAnOMhcRSxnJsnaCPx8+/1ef4zQlqJw7lv49IBN
+Xqvudq1sudE3KvaLtKKXHbOOhKLo4hUJ2YBrfH3auD81hvmWGDhjow0UeLgsyYJR967WptolmMP
w11Ku129k5z9KM0Itsy5R2zBaA8eCC3sGZFOVKGdAPsPKRT2gXdXjL6D+bPV6Ku+GBELcAcxyBLb
mZQtuWm6szkYeBRpRcy58m02MiS6PT4uWvC3o8VSvQ1M79yTV1wy46ABTDOQGcIWEZd3fjUhcyYn
cqArb/qHc94AOTvmy4YCsGkSKtCvKb0syRw7xYHGXzcZrfjWn/VFcxNIT1qIAMazSsuilcvNlUuP
H3GyIA1l9GGidBeJn5P37XemlHZ94tiwuiJeL4r7zDWPYIabdgFsuK7sTH5IhyuL64d9zWUVckvV
QJtmmkGHStoJoeI7tiscnLFJNxwc5zWIlpjS/f6E1640OfO7xqozLwkcWxQhE2GTUxzdkSBOkd8K
/7XGHVcvYGwEdRh6kjSPN/PP9h6cLBJqYXybyTEzgn2eOKsKcq2gM58DDZ8hj1644lyoO1BDMWyL
cBWoJ1WxfVCZeCIX8dnJ6k1oOTe5B3p+pRP6cLDHbVVe6+G4EB9wmYYCzSDJNM5t7a9DBRkUvwKe
T8RS7AEAZ6xgANkgD5Wu+9aiqyUsqp6KO7WYMjToRmNsldh1d2yEht7RJcYaIsyMU4Bui+tpVw6m
n0oYQ4MyrzPvYa3pk0hCxWY1rlc6doBZBKhRZU+JJuG/J6xR+kfYOjClmZkuJOXKlb8JMIwfhHoQ
GxSUQkjHJjtLTdyOWoIPog45QvSgE7aC8SwrJ6VZtYyClG1qpkA5EAoC/OMXczW4U81jjbbLKkBF
T2oRJwDUzlAf1eKRCAYZgkHFRwO4rnG8VdLOfTg10OvXA6zt39fuDymEgdsReQ2mKOSsk+UURBUU
zlK27CR4LhvQps5j2z6p0kPqn4IMe9Brx+235NAUSVrhmmhM58AgTjKIzOnayBs4nkjKlaRc/L/s
sIHwSx5ghVe25jeAAMQNjYiHJBUSmPzX5HJWkqh+UnLCsC76HrQ9Or8O9G2AQQ3qXfC9fJsKy2zm
XvahAW9Qw9Eu9SOO7fTaLOpbnOBeQE9ICpwbU4fX+3XrxlWuRW5pODbPjJdD5KFvMffIIZVrNkWf
ediXmMulDJlyGuQeXBt9EpKktsSWzXMc2xHbhYgDbMNsnyxMTtwFS7MU9iSkyOK3/Wkojpp1ET1k
1SCcl9LCoH9UyPe/r7Ofnv3fG5qsMzf03LRJBcduu3Ey5SD2k+8qdAbzK1/8m3rc+MX/vdLkixet
nw6KxqOT9/jNsw54phDMVSShz56+KKDTXQdAXbiMMOGzRrdTYdx5aAqKlt38BQ5eqmjBILKhLXzA
Fb+/B6DE0+Pw8/7GKoKuDl3KyXGYdNDwM7MQbIkQAeuYFNptISs22EkrFyHPsUVZScKriU1x5Ps4
Ydi99ujCJgmzt7YB4OfvXCtfU8XtWlSc86zfGsleHZ47EDiVsHfLj8o5e249S6R7AzXWviN4DGcm
gLwSsL/6KJ+KSEKzVZyXEC0dWd1X2sEbzi1mZhUI3QJJg4D2TxJe5PK1TLaoovbyNoFvVKeHBg1X
zXjtNZtVJSW2NYBYiP9W3VYFlejAm22cN4l6U052aAm5dqIdU1Tf/G6vmBQLlAkNsvJNtOhot+vt
iyTJwIjpg+Mh7LZvogXJhL5yfIQe5pAhWTVGKOD3egF4JFrqbXVHhWM0a6sR99l9jFacHqO6YR1N
UmoftaJYfNXrblYzG28HHsCbK+wzOOxJCuMkJ4XD02JQV2Nq67bRwRLORYtOEAA3xwfc6wJnIUEb
DnwkKsucWYPmL2sDInO7DjEcHG8nD9FBnzd0V7Xuw0MfIIUYVgk7gA6IZ4nWCpthLBcOoYhDWZi/
DsiThMk+1WG1l9EitKif4Dh34EBStFMaE48iTNIl/FT4YpH+mvcvLNk8ShZA01aWthdI54u0WA44
JMTcBR8zcA+S5q075nAt5hKJ+Tfi5xadh188JSrGJzQEsId8tEYP+xybBCWyJTQSc7NbSRr3ngL1
pL7qnbUW0k9L9ZmihgspOFb4vJoWjYUcbnjwwI+KTQzL9W4mgFBuPD4ak3EvhhtHBC3QjmoDaKSQ
VLSTmIJMS5Nb2lidWS1EBePGGPl2OH2StetxPK7x4KbdlDhqNzt2mCcmWXbjhOBW8YLUcAFwE2gC
1JII75qC9CcUDdbMpmRth3615otB28cV/WKqkK5hargKAsVQdl0a4sGDEzNwsxhF4aKQGM+uvFcy
vG/OMbm1qCV3TaEfCxCpg6OD8fPRm4vvUi1btlJxKzv1Lc2KAQMLQdsqiN2ZlYshOALxVo+cCzMN
PnrMx3ClclsY6lLEvkkStiLtycx0SWn9G794sMIFhOH4nZH9ugC/Sz1QmzYHTKBJuM3nC0fbmMVe
rPGR024q8OC59K6j8ZGWONAoyyDWlyET9552Q/OBr6zFkBdLvm2CpL28MeZlrC8yWtH+TnC7Oyne
ZnQq0RtahT74EEjZ9UNGbDDRGk0zE/W9YVHhNQr3CSJG35XvFO3yBz2goH1xexqvvD+/GRNzFO+U
fFkkW3aSI8oLQklTZscA7qUlPxMXODZUbY/6uhCuQQgkmrGq8N/0w6MUFSu2DY1ZmqS5ACe+3Scm
+FSA2WKEA8e4UqAl+VqxUJ0XndpJ9axNxHr2R8wvRWCfpZD2UQIRnunYjT1gJUQ9AJGIhom13tHh
6Bf0pguIsuO4Y/w7rfmiMqkT4h0hSZPErejbhvJiol9gpQcRuEkCDVCP5T8CNAIhu0DrznQ015Ak
dCDbgGDWWbstaGvNYrqJiKv1oAFRjuNXqagozs79oNuh8ewZFm21+5yAIUjANNkUaK7eukj+yRrg
f6xAFH9dMsOTOgKaYi5T6yUGtqt7kHxAdfVMmETsQF/6diR2xTRbIbOC5xWakh2zCpWTBsTb8P7U
1smA5dJ2xVZojUvnP5qALYY8Pxrpi5rd85Kj8K+UNjcGY0xZKVZR08Gbq24zZGOiIJ3FBnYDosrE
k1zLtFvFWEhRdmupDxQNkZQxekbbaMUPCi1Yx4EFdocRTnNiBHETtCPlKmC8/85RYfEd2MTh6P8C
JyRIkKYD4a8OMEaGc6HYGRzYGLdQvbDFai4btoWwfsBNmER0RgCbArBIoTur0iSqoKpmjMChLeUh
CqgYmT8qhj3USB9DvGAcF/BCE6aoPjwoNhaN6QFpG8lTbyLvAyLkQvGiG8Ce4x9xMLHDGVYNtW0D
RtoojybI2IAoQ6kifUT1gTBCE10Sn6P4FfFZRH2w5+D7N5G8y6xoR4tbUv11BWWLL+OaOOd5b6GO
1zfeX6qCiCezrcL9iJBFLzSJ59FvrLH5V/YLE61juskOo0NTvKoN/Zmtfcvm0ExTGWnSeBMnKY0W
FRUlj0hKQ0NXwdwuxJA99a11bDJ953H1EO5BnG4ZfWuNf1LEd3ksNDo0rat1CB+AQwQtO8bTo561
zgSTzHc8ZCpLfw0aiCYpqgLiqxTqm5D4bjn9vPF3xajios18CaBxsg/qQzac8mRr0XD2gKr58p8a
qGlIhG3Bv2epuc8EfZcLdEbB7XA+I73nyysEUmu+tBdRlfIApCKKhJhtic9lVC1b3XvnTmko9n0H
R0dcB+QsDUM1o30s2rWL+a7ZlzemP5q/3hDekZPyt8R/xapuFOex8KKl4OwMv7hpnbdxUoS1RMyn
QARgk4aM1PF2IFbX6dvQKTg5fnjQdOFlji9hPPXTei9rWCI2L9mImIWpUJvNMSP/8eOGGItiWfWi
dfKlQ3dOjst513WbiJ56nhq7+K3K2g8r44cPIwFZWGr9U+phTu454MvCh0S+47wiEPIYBFKS7kp6
Tvxsp47mhf3CwQdtMNsl/UCaN6PThiIde+8lT0Q4hKcBPpYTI8QKnJS/HpCu5WBqQs5lZcCCRCuX
aobmRSjt24rSugh3RgSLqUBNYBF4Pnow6p4KYcF5pHj1xswQhAXYqMLBaQsFxdh9TzaBCtLq90z3
e3NvTHQ1NOw0qm8g2pNyp4/1uGnaAhcOMkIyT9TgQm2u5dVs1tbbHCKhNP/9kuM++LZPqPTo2dJQ
tKbDl14Q3aFtaQLQYaXQo8jgghxtdHOvto2/Fc48nSmKwGZoq1HGal+LucaQsr7QIhpq1YkDRw8O
CVbpfDAOPUbeIcyB3x/upwoKFL4CCN/UiAGTC+aNKPWao2HY0MzZFgqpG2Wcr54r5/T7lb43U8Zn
Q4qesRzMD1h6X5+t01rNdOXBGp+NHJIj2A3QJGcjNq+cpQI+btHePGXGNRrGjy/1nwuPv/9Pc0vR
TaE0e9Wy2/ZZVu9LCzgWhRqWshhWgS3rwmsohrHami4ZmhF0g1WmR3Dkv15R7fw4b3O0a5i7zmj/
W+WwQLHdcW80YJO1TQ5IXURfIjlb177oT08LnsAkrgMxRHHn67Wb3AuyEuk0m1azVOHHiRqvXcCU
gxDb2RTlv3/Wseb/9qj/XG6ygIZCz0S1HYtcVyQhR2DJOScB+U3w+H+70KT5EJmhlpb0g+3OHdM3
AhvAgera4/zw9kbwC5wdYBKWpU8ep2oG0e89NiAFtAy4Nznhq8j+s7yPsEYY4Frj9VsH3eTspWel
QQjVTRLIr1/LrBypNgO6vLWO4AeA78Egn5X3maId0gTSXOnaTSCuCwcrMHZ/KdIN7Zj8cfTkNCBk
XBETEW+ujIhtjJjnCAgbpo+Zj7c7h0mFpsFBA1/XKJhfBdumh7NmQKPHCo2jM4dImBBJx9KohYcX
IS5AbCtch0O63OoJjHlaaFrCzR0UZ7gJ6/Z+7OUIbCEDpQCnwdNCW/7nb81bATRGXBKZwE7W8GAF
whADpLD99gWuqCvuhOrVzK4RfX4Ifjp9LEXDhEglME0CgyDFcSapDhJTyoXBdl4e+dIxpCzv+Pvz
fIPB0T6iEUpnRgYLRx95ciXgP9A+A2JfTuPIG9UHvKNnom3eBCujAO3XAl3DGzpBC1yn+wLUP1SN
eW45KzVrAeifK70+dW567za2NlAngx71gQEPcbUYpLWSXLT64pK09fyYPpDpTM1DxDNrV1y61nmU
fjSwaoYdIFOwJmWCUIW8bHBBNe77/D5KT3IpcWd/f3/wbywvi1mYZMLxE+FTaYAAv65vOgxWLKul
bItj82H4oDG51AHS+TFiaEgDpGXNVmZ1SRV+cA6s32w+1v8JcXHApMdYJ1iVS34/q3qFP+3/ScxL
St7OVqwy56DmCvPF+MqR/0OW8fW2JwHcQlaIlkUm2wCl2gbol/qhs+grFR0IbG3al4rCuzTt39+W
9D0asDZUMgCDumUMQl/fFgPNlJeiS3ZYnyKK0YFUSiQPzZap+9Z7pwxHstbcj32CK1ceH+hrGOfK
ukXdyrABVuYkDpGwEoSUWLZrgoZfnxIal6B0ANG02iu/iiioJOhqcZSUV9/29+NS0oG3jKgdFV3u
T/2Efw5oOZTbtjFyyTbbF91/9ORDbqDoR29NVUbF+U0VHoBJDcj+piruCNoVtJj5PRBwA8gAMdQT
Ld7/ZHuGSVT4riaItlSTBR1i59Zwn6tm7UAf6d57BlNNucCnKm1e1OSu7JdNfzKqv2n8UhRrVdlV
yV5X7/nTsCjc/M7snuUWEKi5kYRFHL2G/N6FAigO9m14UfVblAKEdNvFtJ/EWYs4WAfIUsmWimRT
xwb9raZt4+C2QxJ0JBmeJKrvcp/ou0rfBfHW1d7R+FOQMGBgnFZzADiDc6tJ6BWsVWdTJntLeSja
Gy/8kKpjVR59icYvipKj7Wg4q819Xx9q4TGt/0rJKSnPgQQDO6MjYNiFtU38S5vdX1lg3/MEpCMA
VwMrGle3Nq6Bf75xPoSlIxiKaMfUGi6eyxUDWpRlatt3gbh3r4G0zf2TgNV2qN164nPlbxHDVpO3
Kzfy00o3gaQRjBl2ip8WZ//cCIVLAPOy41t7LzHamvG5DjBebd6ALhV2UUGG+xNDSBpef7/wj6HQ
lHUVmo05gs3HRfjPhUW+gKtiiGZXgXZroiXI5PwGFKbaPIvhq4KwQQkW0Uc3OKdTF9G914oH3o/R
XByaXKoIuYFO1uDi2ArnshL+Dj5HRM+cgU1R0JXUgmTx+03/MPIByyAhWUJ1AGdlOlcQs6RrFTp8
diF3C4OGkh9sZXzVmbwsLTp89cHsDgUN+t7Zl/6LT9s1t56DfksflqGMLkfz/35H45ya8SLcAk6X
SW7gFJaauq0v2ma8axhHjC4+GXPZjSuuUZctg9tGXcnVPq/tLtwmqo1XlZcu03STN+9X7uWbDBbH
GxED0NJYkCJYNrmZQQxJ3jJXtJGObF3b8k+R+a54r411TpHYZhbnPklJPWtFPAT+VoUNBjwvz1lz
yO48XGtpLsh2kB6b6FZWbHqjafOkoYUuJY8ak4ZGQ9sz3yXFH2O4ayFKa3bY0k3EI4u1Y0KPMe5N
/62ECtnKSClUT770V2SWEcSIDLogW5v3dnDnHb49PZZowvBiwJD0/wQOdikLr302vbcSVdmov8Q4
KppvavbRte0sM3xGFec+o0Nxq2i2TmrolYdcvuAVPkBVlzAIl7x9FN9ZxaXK0VqBOA5tsDXeCvO+
Rb0B4mF3Q/0fDbYQooxFzsItdsHdoB9C7RzKS1Ssa/o+xkbH5w9IfxS+9tWd97fBSijt3pl6ok4Q
LKyIlvRoJq8/F/TucRsVKNos9EvLQye8j9JfJZo/QbeXVHwwjl371PBXXAHqi48QNYCU3z/794YA
uQxgtVE1TtaMKbq1bgTZcN0S4yaZzTkvQdbIlyFaMnW8WiD8UDWPqCJ6dJzPBgyKyQqLRcPMMzke
7LS/8XwSdecl92+Eh4ocwAvu9Qq/5JtcRRHt2szzeykEkElGrYWyg26EOInYpuVXnil5gx20OzKC
yLJFCWPOE/NV4FM4eP3+Vr9DzExkT6hYIdwTaDgnJvEx6EO5JMyAgUcOaSbA98Qvl3+YN+FBC71w
5HZik74AFen+qXBDtuZ4VFFzguJr/wAtjuYldG+kFYb//slpXah8B0AZJlTJr/c2qEaTKXmJbE37
MlRj+6DTtq3ygVWs31ypqL/RkQgqFoekZfDSLYPC4OvF6l4P60GqWhsL9YSh8k36Crzus3k6U8hF
X62H/plRi/pcIa0Jo+QNmf3+THAevQNQBYyWNK2ZiQSP8DJl5LCEmWLMqgcVQM8J1TcPCVvkg2BX
MYLDSgqGbIfF90x+qt+MaBb6M+GMvUD3ApLHfGT/EF9UMqNoVl3id+YMCpplM4EebozuIKR81Izd
RxGpHn10EXafLNL1S0wX+Tl4Tv4CUDHeS5FxBlTz/B4tX/wN9jpd3IcaE98/4VF5ap74A6E5y+8x
4XhV/vy+tqRPGOQkv4XdRTk5UtGQ1pkcvqUHqtZ14tZOrBlytx58NG+xMI7mcw6typtTjiDx9Nj8
CbfajT97VW6EOaq1b8ldfYlP8ak9KTvnYl54ycpj9Qey/Hn4U77IL/yP4Km/9C/P6Wn4k1PZSBtn
7Z5yu70MDLaffdt8z3YRE1kqHHwgkVohGD/6zKiVOXZ6SoRP1WJswpIxfnJ/24U78riRo1tk/Qxu
PkIxyMfEDF/RUnNm/MokGXNGfM9JxisSB2sWky4wZh/4MQsZV512jmoDeDyWAY14ld+fS/ClqpH0
hQ4rjEjedqOO8tMIwkC6rSGvwVkUZjIW4QZfLBRRI79yev8QOi1k8aG+ElegGslfl7bSik6eKFpj
68wPmo3ijEI/2Yvz4FTXFDQ+E7mvn1weAxg9TdzYqComDaNeMKXEaQjTan5Re5WRBg7MRcSk8c1s
gx1zLgu4StPS+ExG2esTEJtlD6s0pNEQxgDgPAspomalsG7BGWdBsMoyJAXR9XWR5outU4Vwgwd9
2DIe2uzRKIa5FV78vnnoUXf0ixy/tPSWQQ6pGx1OM9/2Rn5yE8zArsSM7zjyUVoO5BMQVuA5HEtf
X6xn5FnUjrZGocX+Fg9N0Bx16ZGhppwjluL10Cz7TSe+ulAHXRXT6kHeVz686wB+eRv/acJhQ2cM
35U6XPy++75/dJkbk0jXRJOO6LT5UeWuEGiR1YFk3JBFzWuEerP2LOfpKpEeh2usXHNcRJMPTyWr
YC09npvatJw0XaGM+lZqbZDJ6wILlJxiLEd7rgam0zWG7SobsDLgUcpzHT0ORXlr1AgYqieocftO
CiFm4hEfIdnWPLqFtMKsJizkU68zzw9qXPHcxYgRKSncPETT3bAB3/HuFOrfVPG3ASLwlXgqLTSq
UbCK7nshvU1yLOzKExZvznDiCETpKFk03uOQHbJtZLh46DBGbrrHzrX4DgzK8DqTJWXnevXea+qV
W6a7QnwbwhYgxGOCUFJTSjcikh++e2MiwWiqLebpw6a1SI6w7Gwd5Zma4cZDcSVB1aEu8jtJyRH4
xrwltnbFYIAjrlAFlHe5aJzaIV7//t2VsWkw+RD0MSh2EH3XRHSovy5Kx3EUULowJyvUDawGBicO
NJpIwGUFmOjLtb14l8S4Qoj5WuneMShCZpI4BF+S9gjNTtQptkI33ERgYJmiqSCXLOHBEIMNcKql
JZR3vo/0eOKcWvwB0hF/rPRXYtYnpvfbY4yEJvoiJj31yd5CzVSIFDPtbKPdNfGcuYxEaHbGJNQ/
GnjukMIPykzX1m65M5fM0GPO3d/f5Q+QQ8QZRswdwFAOsc8Wxr/VY9JavhFwgPXlreIxqDWJN+az
I5N2L8khbsi+N5K4pvu/0rtuAch3lim7QRBg1zlIum2u3ND3XtXXG5p8XCMrFb2GHGrn8VomkMfl
meIlSzdOcmzR+XeLlGQkn7PZfr/yd7qISTSnm4hQzJiBT+NJkvuDnKleYxsccZZpbArBgke/NBUs
TLQ/emur8aGtXwxE5/PhGS1KRX4rZRGDRYwyuUcYxLFODuml5x5AWTiUC9q3QOaZ0mSo6Hr+TZ7e
gjdAMgvlzEjeD64GfEF+TEZ6vrpRvXZZglb6/cGkz2p6stJMQpYO2hjmnDwtJ/vEHBpfERrbSSHE
p08JfMWBBe7jgRlUwiIv35gYc6OUNYBqQrrDyV3hi8uA5g1yJUjUHnXQDqOGIzoeWPQkyHcI7lNl
3TiXvsau0XcPWp7uRBw/hT+QApwKZcDOQFpqRYa00LJmlkE+tuKTGX4UZCGGCddAw7bTXUFPj4Jb
o9yW7MUqerKgpEduRNGH0LQHdgzLGBW+BwVs7lQURme/Q7wJM4rYew+MdpHH2UIWxLXp9mtBfwqg
BkhyMc8D1jFenETcGLxK0/SzpnsTkLjM0fJVATBLCAeEmA8IWrJIxXxlHhU0BjsjWhP4COWqu0mG
N8HXtka2DhpY95zKfu3d9DU2yjJWSWcleWglTKB3Za7dh38y5MY6REeUwZg76VOLJJIprDrlqQTP
DaR27O4a/GSll2/kniTb2ORIQftmBaTsQ9EbWjevHXdKd5sy25jVhjB3urtcQgHmEiPOWNePMfL7
cnjOHKAnbYhrunelc/kpNPNtxVCVSLAdOVmnZx1ehuHAeKmx3eJN6Kv7Jna2iujf+dZt0XjsxWQR
KdZdLmQnDAGQcSuOlpQvFClY1ZwwdRWte6or/9bUzwWZpApXVvSWCgLNKdhJmsWzHLd2AkpB1h6m
J7UDrYjqYKjROLATsItZvE4ExDy0YqnE5lJVB7y5w5nZK2CNvOdEMZ9y4CuqV+ArA38ROSe1MGax
BkMrX2KL7XfPFYdWHhggyKjqmnaV5IfIbNYujg89epDJsEwPmRWsZLXfWinSka684AOFyZ9UU+c1
CkF9VQD8KABJ9jSq83loZfPEx3rvIxPfzMSfo7KRl3zW5X0Hal7XUZoBThRsxo8sA7lo2Q5+9CxV
2ZXzQ/neXZbRuUPtH+rmOAeZ9NbriNFPm2l0OqEqkp6piLzgitZ7tiIj06irczNhLF3chtQkMQee
hhlgs8s5qMc9UCJwUGXxoa5pdOTnIXHyWSr0NnBkaoJ3S1xr6SUZJThHi6X4bqQRIj3pxJuqfcpI
7xwz2zX0sOX6/feA9dm0na6+0UqTru44xZzGKyfxu8KTstp207vKylAkQcrcLHHfGXVZZoi29RSu
g7ZoaDZH4arVHyg/W8wt+yL6zFrgMi50JbrNBrzUGqtH7PtGFUKcSLS/UbkCZH9wlNvBUuZOTEPP
ERcB/nH1NgJ7UonZHFFlPernQ/dn6I2VlJHKeR+yjHo2wnPoE7F+YxZnGHfLktLJzdjnqoHVcqqt
LAkE+zqOrk7gxwL9+2uBqSt/9nmn48tS0lKmHUltt76+0mpxN6Bt66XeKgowXKNhG7eveq6vO2kX
STEAPgr24D5ugbWpGMvIT4OrAkyrcZ4BvafeyfVBABeWN7ukidYesOFQvAcJHMm3/RDfKqq8NkUH
7C3zXGNlEYLZaDcusvDakG/b5liuW+pyAzKkCzdErxSy/Fs4PWgIqYiNYhBbO5k88zWG6qjFCT12
Uyup1bH0Gm7h9YAUBluzQnwuxNOkWyLf50o7rX63rEPvHmrpDOJhXplHQbDzFszWrMe81TA2cv4a
YVdASB3w/yP+5uKbQaJqGMfS28SY1TXmXuQIkJycYphalW4DDR6QmqmGOXIlqTPXMA+Jd6VgGnO2
3z7RJKeLYRJJueDVtue/Vt5RiQ+Cf+USP5Q9JlgeenaISlCRTWrdQS+NsC+Myi6HZyt7zPKl0pwr
M50R9aixf9+Knyik6QPRiEZVxyB7IOn+mmv7udnFYdDWdmTiOhCv5JgUwAekB/b8EiOUabr0H7Iz
6ZLlDeuuRZAdvSGHAJP8Z/sZyxxdIciYpRFBSO339Wbcyk8bV4oqG+D1yGFCHd+MkCDcdubJ1A6G
gOeCo9yMN9DE2nMRn35/Gz+8eku3mDPx3pk1Ted5ZtVoVuVAAXSzS9TTuJExouDt+9LDeNL894sZ
4/nLIazAeZq0ljRpkELRCpB0EJ4N88YpmO5roxa+655Vuku/X+0zu518aItKgOQR1Ah2fpO27KAb
ScKgv7IF+KDwN/6Hs/PabRyL1vQTEWAOtwwKlixZzvYNUXa7mHPm05+PngGmLBsW5qDRQANdKFLk
5t5r/esPhXbStIIaKrAr2EYF88Da+ANgm+EG2CUwaUX8CXPMBufZqaJoldKydD4OUrg/hR3Uz7jZ
tkSiBWBMaTPvW5ncRvHBEh+NjBQy6wIW9wMXAn9HBc8slLKKCDPi6+LQ5ziVUcpC5TSOQ4KufbG1
gsHZahEabc3TMfGp1doRWugohFKJFavFusrMZ1kqrs1iXusd5s346M3B/FBU3bYtltBz46MtHv10
Ohhq+9/g/4mEN72dCR2WnTw1vFk9BGjjJMYHpzbdQnFEJSfvLJ6blCfsujcVPbovEYVdvjKaswMz
vNAQ/1AIwDIBm8D6GJ3luUZ4AGHOU7NuTm2zZayv04OQLZOFO1m81Hv/1LRyHbgm9N0I1c71sVZD
7pA+KM0plXR7xj9MrzDfJ0Ovy1c0aUFDdK12CGLVLn0IFjwWK0SuW3h5fIkN90On+OVWluPyn9YV
4l/dAK1jm8l5ZU0ooaC3q2/UjVWpbftixveStlreSd3L7x/LN1vbZSMyJRXoAT9R5nNn36af6QGs
BnwarVZ8DKV9D616DHCM1G14RzdtgIMWB+Kca8S2MnMYBsjEkuNTqVQIVt7iclkSNBuVPVXvlXiv
ZZoXG0tGEukA8zuG0ke5mTfa8NRryIHFSnUxmGGEEVF9dl4Hq72Z71MRZ8oq8PpwXs0yJpp9sdFr
Cr6kcoMEleZoxxBhZIBZkwRIo4ycoH8K9GAjMekZUgfoDnlZiYAmXQJEU68M5hXG0o5U104N+DD2
hTu12xhdkx6IR0PsvEE9pIhKfLmngAZnrhJbRBGaCZzfCNFDUngG+EC+ZXoj2L06XdiEf16C/zz8
M4QgN/yg0CUoEa3xEAkHiQJDZi5HJor1NlorzXwRGHIbw0OhpF5lXN/5iXVht1ww3vPNEq2ixRmM
35Fhnh1ErZUSwlpUDaJdNjwYa8S9hwKWbhcW2g+EIRYanFZkMLIC5Ch/XeOlopA7ovR4JgqvWo1l
7X2J128HQljHiRuQGbGctBbD/d9X+E/ArwWqyo7CmFDD9uDrhWvDDMN0MupT0u4bOiOxfhDZFet+
KwaQBSzK3VFyjP5ABjXVWiuw9aXvvjoBXt2J3QFcllV7SZD4/QBWYDEDO5H7uGhFl/fyzycvt7gD
9apUn3zrQOQG0SQnSdtZc+eMJOBZl7L5Pv++r+95uR4N1sIXFNlfv15PayS/ryKxPi0Ff2uO7ujn
K79PvIBPSa8ClwiDoSRAZHwdg/9k/JgDhFpZ5xSGthrjB3Go7iT4TVJWPSTBf20FPxiLkXQiiBQK
JB2KZ2FxID8s3X6DoHCoGtd0IQXYYzOSrCN4jXabArPuwyAD2CXkksimAWmjCMw9NLU96MNdLEqM
EUhUxPeCWTjmv03xoWXGiqPQYggRpxFJJ6qjX8SWLB7AtwcEfqmJDKwZ5549IF3t0yHJ6/o0TAQE
sQgs0h3MQ5fhoRIIK9ikF0vS76cd74S3Dw4vw9hXz875xmqMyTDz+mQ2t1U772Pqi6JGRqeId7l/
ycb2xxUH1RCiCqMGltfXFWAFvTBq2JCcsuRuHndd9RCw3c/boL1ulQsn2g81GD8NPgzwI8PEb4S1
tIvyclLLemEAYJ1AGTW7sHuv+7I+xFKHJ3lK23IwjJOKTqnH71crDZKI3Ko01wkv2dTIp+clUwLY
mMIxxbWOEk4WS3/Hhk2pPHhZ9KSRRIPcwYu65vn/e99YqnPqL+xKQFPPh8wF1bE+piGaqpGSMNmn
YMr0cWH/DGwKSEN3d+iaARVXZIskAZDVkZMvl2yturEFXBA1AhsugcqfM/7zZYrdAl0M/Etu7mwb
TfWuFY3MqE6mdWiwQStAm2TzpjAOYG86CR0UMNBmpl2P+yLGytZKJkpTXNUCPrFtAFcQayTtEF/a
33+6MTYzmJnL8oI6dnaQhJkPnDYl1SltrVU4mEj+oerVWAb7iE+ICQJuAgPaA9BY07YJiU2b+bLy
K4UDWiGJq2YcVHIczNJOxFu5vzRk++G0hVxMqceAjd4AicXXD0CuszyT6r46iXjw4wp0ZxnTc4JB
bEU0kzrfpLOP9TKO/dgeNTeJ1ND4peVVMQzXaqi5F5bX9/6au1m+fbYAeJWfhdk/B4AlRZ1sYekO
S2tdEmhhkGHZRy8CIGKM7kgE1lgt4Kn2d9EO5jA7sdG1odhfuI8ftgVGT4uRGRw2xPFn20JmaGGV
xqjdrYCPiiE6gKUUrpMpWLGKpO6vHnYOgjHHVz9UcriNlCwuiRwhAu6m2JkNgancpdH0DzvjMg8z
SWC3yAM7Px07P2yt2ffL5eEMpuJ0w0toMhZtnOpiBfTjtQAeQdwgt+LF8XVZ9KogpTB+yxPjzdRC
rhe9xPFWbe5Hss9+f9g/Put/LnX2rCNVCWQq6yVFESMiMgmFXW0dGHIa9FiheuHV/sC9A1RhXoyj
IoRNjv2vv2yQCtnIiiUsqvwvttpD4U9Yn/jrasSVWlOPKCo2Yivd4kMvK4IzxzOOVRUEjMlpEtJ5
cDmIkZBo5UPaUwkpxKXhKle6dWBi6CIQCJt5uVQ+RFQLvz+oH0hdy61DqQSxYZKlnxVtOQrYNOVY
WIq2aAIhqv62w6vEh9uIZL2npEUY6zJ9rwuql/ZCTfzd5JXZ+L9XP+vHLHUYCkHi6u2QO3PwkFrB
SgZhzUjDyWSgYrh/enIUiXBc1mRRStvLOIb045a6KC+wh1ZlwjTOHoKW+NqQylZ5Uuv3mqJcnAwq
w1f4enBiMJ4XFBIFRoZTkdNhiCVF9c4gN5F5wibFG6jF8aocMLCmvo7maqVnxxiKzAhVNgc8L7EU
Zs7XEO+pT16Kc4FRQbkGpoxa+WpBELQw2ma59CpOupsTtshQI0UGrfXMzDPfUfrAkdvwlM7vKSZF
9MwZkw2dpq4NTkocYl//kB/C8dXsoZ4yEBlDmhjxKtTwXY4V21J2y1NU3ULpsbkY7LyYgOIYJDsi
0G7YdE4PH6Go6quKsIg5diOm8xExv2OHJ7dRPOvGRyzvdLKAASjbyhO6NwS4iPIZvtHP6+8tBKB6
KNYph48akfdVl49G+RZS+C/YCrHHCbbKGpyegj1sIQFUIkpsnSDkZJv5hEITsa3GuifmMIkeUzl7
SMzOE+Gg9603UrwG1ilUqnUeBo86mbOLn83OIGBBV48D0NHvn8X3Zk2RdRBTEDtdQ7h2doL5kYi0
vOjKU2o9LAPLmNxR5HOQ236/zneZBSwUqCgWoB3MBHRXX3cO3ywAR0a+O3I+YEW9xdVLmOM+Uo6M
FuD3XNfRfy3ZDFG+/f3K33ZILgyTE+QFAikCz7Mq3EgZKEcCKuZk8hDxZ9q9Zb0E5oM2n/L+5fdr
LU/rSyl1dq2zFizWa7x+e7E5FThIVTB9DOtNEN+7xAsBe/o03QD4/H7J713wck3Yi+CTPFwYXl8f
rESCXasvXXDc4E7QeWTEIT6EEADGtcxIpdSbL01bvp8DZxddHsQ/pUaqq10A6tmczGTbiMAunh9u
rf5gxu/jJpzeoxqDY8ZukS6sNI+atSSCSHyQmiPlBk5Uo3pISq+pyCFLHNXfKzej4dEQ/f5svi3u
r3dpnZ1WkSQXEpns6ENMhxvNCAlu5ecWf4XfryMv2+a39/7/3sG54kqAt9wpC8hYCfu+I7ZlCNyy
cdlV82XOJIgMwgyvzAVXp7i2GP9nUeng8TAgQBmSV16V1kAUgBgh5pI9IWEZcS+Q8Bz5/U6/VSZn
T0T++t4kRYp8UeC95apHnebEzwscxCZ3kRH2XcXweSl0hCpcZlLHzk48MJukV5doId1nqFwr+zgT
14zJdEjTEXNDuXsxBbKkZWstQs/LwgPENMJAPcOXsKLZTX65FsGgf38AP+0GGH5j2yWD4LAnfH0A
PcYanAs5uKiPL1FpLot1gf6UbLJnaM4X+1btp0f+7xXPvk8lqxOraLLm1Mv1RxuQ/En6bR0TrDHf
F5waRYcbH0QqHbw8jNWV4L8wjd8VnUhGHDQa9c3XEo7CU8MMTxdJtUo0fPeiDV4bBp4YFS2bob8n
6XoeXwXDvEumlVC/JXrvyuBMkbBZTtlJ/i8K3vx+CftRnILOgGOm04Y/wmyexqbyEim6RZcoQVKI
i4Yp4B8WZSS3dyl2RLVIMvFA3fJfyJKU8mr9+1v5lu2DPbdqUJpj3wqjUjxnWiViGBdZJdenNFjm
dMljuSU7pLXrirknExVXAcFqSYZDVuFAZ4xMjHzcMnZEeBWpm2YupnvIcv0742Sd8P93xCvTOzFm
DgmLht1G3ZnY8QPMW+2GJPl8ndwN6lbHNoJO/1L23+epeb4f/Ptzzt55HuXJUKX8nMlT3iOS1GUP
z1FXPQ2L74qtO9BXqKq21V9l092KfyEAFbfW2/BhOsZ/S3bBh3zfvONlM0L2oWPr7Kaw5xpxEqnR
tvzu35EiWdxDLsR09O+BYAtSf0qvHi5sFz9toEAuqoW7GXvYJ9nwn23eD8SoSoeuBlvf+n5gi9xD
YK0i+B6/L4Afy4N/r3TW65dCavR5PdZYLB9HJve1jpGalK2Fet/UJBnvymIvQ0gSh/2FK/+0d/97
5bMtUdYDFmXHb4xMFNmfoMJUrawd0KaNg6zfOzCWhyfsDhGsXagXftqNgOmQMhnIkZndft2NYPoE
+TjPrJPxSF/KfCqMjglwJ5eM8wu/9MeL6RR7kq5jM66fbchzmEuTOvND/WmZhKU8TUTuYDl0YxcJ
gz/tegyDF+r/5xFw/lTlEvVnFBK41K2T6JQrD+CCkfpmXIKvPr0Vzr819KOLewcmArT4X59hOAjh
MKUJ9U8h7trwLWraVarpx1l7VSOw+Wrfa5sqLh5KJuDVYKwgVEVAERVGRdr8PhsvQQLph4qXFA52
iYeF8zMwSyom46pK3wsIjwk+UVBxnJGApDQgoL5tPBOeJXMpxVwVH0VCuid+f+Fdho1Vv5Vwn0tw
BGiBFTEsCpEUgG+9C778NAfoWEx0low/89wzGI1n8IvVOjtIA1Z+A6GP1m0Ze4mScTaQvDS+COYN
iiS7YZrRLvDgSOrZjLsMzJ8qSfY1duR9ozmFxB8IKqBx5ZI/+Y+n+b9P+ayKxnMYN+rOAuxPtlP9
UDC8ihLFk0nD0yHlwkxdhYQSw0A4LNxAJrt6bN6KC+gfJEehU3dplVyXxep/8fUiYabAgJ+KVczy
df+zQ7WjiM2AzE6rxldFsh3UnRlq3kI9iBM8JGjCdiH+U+Vq6e4hIv5++R9X+T9XP1t7fjhbXZ1D
Ws3V2wSKUI6eZvF99Vf/m0uxtjVwUByQUYcut/LPD80gqAWYrNentl1PBcGtK8U8yJwQ0oXfxLyE
v+rsi+I6uJkA4kGiO6+RAgGEvB3T+qTgnWmmPULnVaC1T3H4JycjU2FD9snNkzoyDoc3RinrYb6P
RN+1Jv2dkW0YMlXheM7Ji0ZEp47VHQ4pHh2mPp8S7JxolD//DNDB8hdmOJcvdKYx2QxPiy4EpNYO
KU849/zHSon/9OrMn4ztSdvpfNALTUujkK5W9dyvBH14gH+14e9v6kMnE6PZm0xsSYuMzQRMAYBh
4WQIkWqL6r0xhNsw6MkzMraFhTO5VB8WnmU2Kf/p8bRb7PpkqV8FQJE412FwCnWDMMb+WS93/KVu
DrfOCJtbg2geGQ5wDJWqN3U7gUobBg81WNei+wxaycYlFgWmag+jseoLcyuW8ZUawWHHKc4kypJG
zdKEXWzA+WA8DpLm1FBZ2gn8GoZIJuteZb2FpAFTLuCOBoUIPL55mDv1apmGK/1duzBSouMcP8I3
SuH5hhFEh3ift9XfZQgiJtatFDcY4qck6Uaw0/5YxuiUEhGu0nRtjkS/RetQqh22QTzP/hP0uwUa
noN+17eknZaHGdWZpayGJ7OT7SoSkNLUVxmsOYhlDFU+Ub1WIBk99yTG5e1IN9iPq1l/zgoddwwe
xiC8FzXzfoqUVu9tUbklyZxtt22xlO6pvVFmzyogEigKwHAl3zBRyIwSreepL7ptFOzL4FnhE5ub
GDc8bDXQcPUYuHEm+wEDnl5eQ25I5Ggta76XF/uuyvdcHz9UVK7lq1T1kK+OmnlrtF5bF1cWzkBd
atkk0ICDI8cbDOwlt1KHkhkGkYlJC7tYyiU1OdpYNxpmh31ielp6+/sm8i21jeL3y/d2Vi1WkeIr
Kmagp0x6CZv0KiX6WPOvxlWzqcz7nlff0yOEjWS3JSozfIB7wW3GO615W+CTCJsZTNiUxpbjdcUE
lDkcXcMMYwHIEZ405oboR+V4+qtVt1XsLxzI33/CT8cDkKIlga+yn5Av/XV3asvAGuVMrk6Tqm/l
vtrorXYSYnp660GhCtfN5EHCtrbPsGNSMJGdEieEHSzBOzY71EHMzJOMoGfFuoT7/lDfaWjRiCaC
mMMBcVZZJsSBS9kgVqcgLrclgpgSQFoXMqcaTNegGRpzbnceVx3g4zIMDobQ05L335/QJ8z0bVP9
5zbOCqJYEvN6jqbqJHQMKi0/e+qqYYU0CPV+LFa7hVAadCZiJ3MzItzGRWFbWS8VO1MqzG6fFnYZ
EFzOx4qkqzUxRYbPHWwbicKg61xDEW6xcLtayhCtrj9MtrEFhembyBtw9RiZ0rXESAZHyT9kpehN
fuLmQLIQuAQDDICOnJTDhU0MuYZRW+ykIxJXyDuNwfR87G+Yz0gYwwei7KEeULqDj9hDaSK3KWQM
RgM7mXBmz2GPdpBKtclVgVET3euDaCXxHUmZcj3lg6sk74Jovmmm10M7M3kF1WW88Ydql/KZXpJk
MZkh3flHpTdwQaW6OhnsOyhSwKk9S8anVJ3XRiU7FeeMOmFsiEGr8TF0z3nAslDTTQDGKg35Npje
A224VK/8gBDyhcCbkFmRImrMrx8KT6lv8SZmGUQPYYjthJlDdkJECuifi7StsXw/16PXliHpGSWa
/36L2QGD1pKUTwVHaYxBeewRNFfysxrn92X6ndLKXsQsU10c4xbOwhmwN1RTnrQV90fdDrFSpM5T
2A3HoXGFR4l04ro3HOjHvgksbznQamt0ZWP8Dpb3+6380Hv+eyfnVAar7JIKr8TqpOs7FT+D4TgF
D5d3rs8nfv5hMg9cYoVhSMJe/fpG9NInIswfeCP4fag2CZRtvki1yxJNHLunbb0FqcsEXEW9CDW8
s0co165quZrm6JJnmqsy2HAYW5GbC6s4XVWzM2cMN21sIzpQphjNtl0RRVnTDFzF8woTmeUPgAXQ
22dsx67SeISO1rKbNbZeONITB80Uu6K0ayXPKGHoOxRUVc9gdBPOLvAHUV4ZVe3g9TgBv6kgrE+y
QO75bgYBCVfkZJbRirDXpr/mvwmfbgk34WzIHWlxkuAMdZY8ZGYvsaNIXngckaKL2/gxvsVrM7fr
xG34C/CQX/mlN0melDsVHQnaFJWPBveYdR+7i7wZ31YcLLk2tyw5uELw51voDC3+oG5GI9u7MPIC
QuwVxPIu+naoydV9Zq17wy2FRXVdsuHoHmAGo4AyhGC3x7/Vj1yl/FRgw45Hu2jahrzqys0MPsTH
AIh2wj4Lvxqg4zD2xNqZc4cOI7JWYFXZpbgD6SfQGy8d5sfyMkEEwPy6UtI2K+ZEYqUY7brvSIUi
jgMGJxsium+qINskyC5hdger3mX5YNxaRh7/C72/2bmDhp0RZu8rlUdHxIzq1oKjCSiH3bl3Ivm6
wzHFgooLZ9YZcmw+YTy6XIi4WivwZsUhWoctuWowMrbVit0f1xrygG1KIp0GNAdWdNDFBjrFjFeW
7jislHY3yCsmYQEv6DGVrhM8Qopd1C6p0JgymrtK286Ji8kNc72cb5sfUF3V41bQXAFKZOTpracg
5Xn0k30uryu6q9AbZ3zLHIW21hkf2LrCh5zh7WAz6ooICeW/Xwi5V/BYt0vVVRS7zB3tpWtt801g
dkYM6uwpozswi8NHqXPD3k3uank73Qfk9UqOFWw4U3zsyy6lKn2OqM+/d1RbkIFBQXTlfF7C5y6E
tVzAkpic0dwqE5W5He9r4co1patS9ebAFSy7vsk2FU/LrYzl6ymxTw5sXMtlaYehdBJsgxEOwcYs
9yoZTLHNUl3AunQjW9uCXFiq+XwNCS6IXfAE+d6/D/atBwiZQEcDumxRwTtqtbbIS1a3RL23hjdx
hB6Xpf6kTv8F+rVx//uW+n0Gzu7O/G0hiSw95Ple106jEep+VZ1K6w128CLMrIweBni9Qny5sCYF
cRON07bAwGfiGPr9+j+0y1weoiZia8xGjGXL/6eHHQiI0nBarZbpw4hVRahsh+Ioi3eqeQFY+67/
WsB9VVclccEt0UN8vZSYTeogJVl56t+VOyZUybSedOaODkSUYini3ey+OBrkZmRs0Ch7vQaLd+J6
x6s22ybDDk2f37jpTuYAzNd8HkbusMApwOv8VvC3ZvhkGGtBWLfJTXdRlfpTC/7v7Z9VL2HSie2Y
55AVHrVn6zkb4SZf446tdnb6SPOKD5rviN2qjl3hQonyLSt9aUcwgzFR8S7bnXQGSs5SpomzMJQn
l3ZogihU2pB0MsuhBOEBTkRlL06unFl28zI2mKu7fCZptU6EjSE69V+E8Kq5DVAcFY7RHbtji3Qg
WRfqukCGqqwLZROLFzqQn0Zw3O6C/5HdIwEHfX3h0azIU9rRMSKxWqkdmw58hQiKmkLhK3BqzzVq
Jwb35IbgpfPeooCwqtRBlUHCXoHveIzadbV4FPgjAo5m9NSWhg8Tq0tErZ8WJ4gzLjNolDhGzqNs
cj+rzdySebuZp5J7Id4E/mEaMZf0pvSghltdXzXEKOCSMR/M5E6W2EnsjrHB4LCf6IS41dDcVxUC
MRonnMDlDJYAJYfThOtuXsnRrYSD+p6eN5IdojMM9/cvWVoaurNd1NAZoSGN54cAv3193HWZAnvM
fF+18p+IBto4KcyWOqTb/uSv8nAfV8MeeHkKsdIWrmflWbo4hP50APp2EyidLMo3RVbOVypZA5Fq
WD1spBrrCEQV27n1eDp61wGxdNAW/+LiPw0badpb5aZudglBxvUD9Ds0elP22GvboFyV1Tr2Ccty
pw8f3Teanmk94oPaE+BuB+OGhJm22CSWh/OINu/l4ai1mzhaC9VRTW+gbRJW0KVPc7Jvdc4+V5au
i/IjFI5puC+w6+7fNXFfvoTYjoq3JTHn2iESHiPedPWAR0qcHMdyw8elBDtfvs7aRz+6Fv9k5m4I
n3Eis/S1VWyghqo0TO1GJNg9XGPmR4A3UElz2960886EXoCXqOSpitemRGe4c+rmSKAZojbHqHUt
eUNUh+XxqYrxYWhe0RnlJDJAolUoyBaXpyT0agzyU0hJbHLQY3A02VbEvKie/6Rrr0V3kygPeXc0
6zVq9yWSDHu83J6wozU9srKFyRvM7dysonbjZ6tK35bpjoAA9U0uvJiF21B47Ppp7aubmOWKjW66
lf11pj3WEEAwFGhWiKJI59ZVL+co7a78FsbUEaQIs/YyuEOWBL8nildjSBjXa6VtYP/6LUiZo8er
OSdh4l6Tti1MTJ1mHtjc67VDnz4W1cZP9/BnMT6M9ZXebJP3wk1wmDRdTqKe3q9YrpF/gHn6JYEG
N8D/GKaNwXboDvk19a7+lj5AXnKliipV54Jw1+bbOt9P5h0nWh6v62ldy+RQ3GnxQUoea+2uMK6I
Sfv94/s0CP9n3UNmgbHDJs1ex4YHm+brxzcLYDsacb9H9ap4NVbxS75tV1q8Hm+IyJAfi1f1cRq2
40a6RYhPeOG6WbH9fjCY6DfzLVK07GNiMsrsGWH0iNGbIyhbaEmglGWKxPfUS1cyyRi+DdkX3q0x
O+1f9khQ0Gdra0776q3w0m34Ym1pEyj904/h6D+nHvWQV1PH3Mr03F530lbyOlyr2AIAwW7Ezaja
zYbxzFb20LniIkuGiOGJgLCn3x/R+QT2/z4ipsoLOQYbseWA/afUiPQkmw0zG4/+eko3+WrmX91T
Xny6HUIXbHWVet1Gpbb21Mf+rvnwX1LarA/VFQxnvFXv1Hu+Hjz2+ECigMGgzc96nl/TD7xa+cVC
f91kdjmu/WuQVHM93Kpr/k8AeWPz+085dyH59lPOqqaQwLdUaJLxGNATSPdyc4vCE9uNDhjFfNHl
w8jIZypKggNvYjgCaXTXaDie30yXyhJlWVjfFp4Ez0gm9gx9z9mtFKU1dqMVj+SM2SMpB+D7k70s
Bry99Ffxtl/l22jD0Sm95Svzb544FonyNh5oFc3snfUqhTRMjvS3/RO9gNVnq+5ee5Tplta61+0u
qaHOO7bPR7dMTDTCu0A0rLPePgiDquwiNmyLKjB8GU7Fq+4Fm+mhOcywCcAlsZBxMdOo3Up2NeI8
b7KV9SKuCQfZFiznSxX4+ZH1f+4IOhriVZz/1XMfw5D6OKiFeTgGj8xMruS1fKtt+QzUR9gAHh3J
RvMxEmOg5gUYxV6hQ4tviRUyBQeQzmzsOmI0YvNRGfbv6+zcWODz1gBJFxM8npehnkFT0LnlaRaC
/mjIj2p3W7YexhA+n75w8oeXChmzcFsviEUqowmgD72W0uu6Wqvp7Sg/ZJA/VSHHKhD5jnajZHe1
thMGssqu/WilzVeKvDOLbad7VuciRpJLqAQEWRR/qB0K5cGf3qfho+7ckWNtvvKLjY+v2lXZv3Sb
SD36ybXf3vQL5+PCbkpA+g+rWrd0BDoAhjDozwre2DSGvJL87lgzR8gAVxzUuIxgaPPNdf6f6mGm
p71rT6PbPo/H7r51x3ftLjtMf/SX7HU8Rn9IW/yDK+bsTqfhz/BXCFxlehKE62RK8f/eZK/RvJ5n
V2gPZCJHH03nqjWGc5uOjWM+hH+w6XqWHpHhp3/8d/V9eFbv8j/9qXwd3qQX8XY4jS98ZU/zS/am
vcgUKoVLQGj1lj2xjN7HY/LUvQ3H+jb/Ez9ON/r9fAsa9DKStmxT1vZv5VvywXZfv8kv5VP+pN+b
99ONyr/TzbD88xz+EV7nA/+c5LvpWD6NJ27rsXmOH43X4Ua9G26Y490t/6S7YO/7W+thuCm98HF6
7yy74891z425bv9amYvpsVHuTH5osY2qdf+StHb+mr4S0JZTWywmLSs/v9IBnOPrFIuFRRa3hjD7
+3qWPyf//+5W8tLeL8Uhjb5m6ue5AmUnaGLXKsmhsW6mHkxa719LaSSyCpGo6Mxi6PTyB3xcsjEH
clcGWws+ZiT71fDe03JFCVamcT05BQPG+kpWUzcg+DeJyXaJTwV0RcTa6AcG612dr8n+naTKU+Hr
pFVJUNJuzJ6E4GqYrkXktq14Y2UmDGsZc1oFI5IjoWh6ne0j7BbEkx/KV1r12iavPiiPNAUMq3pX
q+dtA0YvBTolG9YwunhV6NO6zx7imIzjgCFstskK0MrgzawVr35OMk4ofGJVHIRQnqB1q6P0qkU+
V5h3zJFwEx7o9uP8Topf5Vmmg3hJtfyQwxdrqj4mxE5cp0oGqay+TmqsbL0WrUTawdN9MQhPE+PF
NV591rXsKU+up0k8asNCbgX4a3BxI4pR8PedVPwVTG03WNlLFNzWEtYUwo3cDui/pXVp4QrT86WX
DafnMikte2LYGtpbuQBFS8PyQR7iA6390fCJXk1UCOlWfsim5k0FuZdJWFMJySsFILdcQdoMhiOd
tDyHpK1oazzXbcjrfwRZp+TQpXsxbfZiG21xqxF9ywmV8vYpz43HwCIfvG5J1MbbNE828ozhjSwy
EintWTHtWNM/UEDagag7RSZsa/kkqwMCReL9JgYt+4qgvzgevWzoGX4ldgPDxSDodZg0TuQQc2s4
ne2uGpL1GOmu0Fn7bnzXs/kRw4ZDr8tUI+ZVO3au4n+ISr22TMDlwltehRqoK6qkto+dLBtfS23e
+gO4bBJviwKfZWnfUIcuKuVTrB7U8X1ScY0lhTSoV0maXC2L+PeP6hN1/+2bOqsAdF63FGpSclAb
i4S8JHjPm3E1ahDvfP9J7T7iAfLUtOSn4eM+oN9MgLR9q1pFGhN44T+1SNdph53OPGIOyCsNdXKQ
AsPWOBdg6+6F18ro9rFcPM65xZoaxSsYBPB3e6iOuhPii6rw9ZamIEJB8Z8tNb2LlwYhYt4uQdaJ
s+7iVnJ2QnzuJDSZWGhiu0Pj+7WabKJsjsWwSw5WdmxIBNTF605mzbfX1vBB1X+LBsgu6YB66T5F
2wdJb7oTi2XJ0JvqpCtcl/LT769CO2vBdW5KxWlTltndMPg8HyWp8JmglUXJAY9Ndqja2KZ5Af+n
xHr0bfD3tfquvIfKX+YPrGI7l9GCR9NR7wOvAm9VYXVk4GDDzAEFXp/BMCrE+dipwXWBRUGgY2iG
AW5c6TctdrV69TrDg6jKayEvAGhDcsvWRkFhzaQjFW4M6O69oDlTOl4T0+mmxdMwQWPCkVNKGISk
oZd09qS0bsAAVolj3PYJ1qTtYpP8/dHoZ1O2z0dDaBTDXuPT+eGs7usNPxf0fIaoZWLMpDekjWB/
4G9HQgIHGsEr3TNJEjWS1NWwb5URJY/Zq9i+qrVqb3tUe1Jcev2T4KeH2vTJ48S/ESc3U0rwRFNi
kOI7bbydxvQYqwTF66R+5Iy561ncFjMOaPkqN6NVU4GMqPMxhcBa6qmrBMx6g+Ha0F6srj1O+XMg
50eRM0VTitsmwBYozA6y+Ges8fJTwvXce5m/q5vmTbH+Vmwogx4s2faCPYWQpDne03jc4uzmhLE7
GS9dUbsSuECAOvL3R/qtcGW1cYYiKkQoivGUeFYkqXleJ2behgdzQMzMDMZgscU6gbLzlTW9z4O/
mQTOe/Zxy0T0b5Yr35xPZfYhpYk7GLezcIhBO2pf9vJO3/wlJj7Ui1vFiLZG54NTPcxRf2jaS6Az
jhPfv15EypDQlzqAOd9ZL9jE+tDltRweEEWh+GMq0d+Z80g25SN2h0jXaQW6B1UTt6b6PCsk1IaZ
p7ASfNFCBivdmur/EPYeO3JzWZvurTT+OXHozUH3GQQZZPiMSJ85IdLSe8+r74fCGXwKCcoCqkpf
lSQyyc2911qv27fY/YZjtcVYi9h5zZFw1QnxbQtk1VHRdujIgToTwVG+TfA1qi9BlHn07s4YG27I
HG7IrDNBQU/NWG+HCNgszM7GJH0pjX5T9dOR13132w8WTh0RG964UlvtZeQkb5RDxD/KVWB3fJYR
QWhV+ULlGOkwu3e6SHca3TN4NfQXrKxWDZvlFKnwyV+X9TbVawOGeChm91hEZSm4rZnuE+Y8wzYV
DobqDhABuuKhrmAgiu+q3O2trHpv++yc5DrDIh9fM5JaVSyqCZJfqQ+CTPDoYxKU9kAJAawlt+rD
lCicdbT0CYO1+l3EB5Aj7JlX7hQgp6b0ZE2jPRZ3JqEcsXVf6S+ysMk5IL6H+EHqdGcsCzuTJFuf
qq1KIuBq4NsVsuomTQFUZ2vTyuMWy0gcIdaxZa3r2OxWMRHByazvtVjyrFTyVtC2TqWZeoKIAmfW
Nj7AV1dp/CZjGxohTtoNgymJAHYkZ2rBYc97MUp3iucXRWluy1pzgABRrzw08UUjNlMWWw4rOOUk
P1gdjtMa/aQ43E7NWc6VYpUaw3aAwtbmGBXPEEP9ddPjJdnrymUUyoiUD/ia4akWvDpvDpqJLVrQ
uWF5IF9wSC89lHrEom6Y5E5rUaXHPxxf1+TqZTvUF4d3TUR+bmEN8fvxZWDCXTadQb4w5ntDRYlH
cTt7TAD97sioPlOcSNWcTvgBhbmeEv9x4atqoQv9SOpaMzhN/ppYi7vF6Vkt4f8xPYOWktkZuKmo
OjNTqHxGKDvLtvmTp/619vKPu7jCgsZwEEvYfsGpKnGCeJD8oy7FXlntFDNbE/GI6qC0U7h3hdPU
3r/3zeuJyfWjvxrVmVEozBOFOkOaC2HxIvFTs8MjX1RZPzly/Jp3XxVnv73n5Vj8z9BLqHMrWP59
ysuj3t7KwhPSXK5all5Rk08bP0T5D2aY173z1c/3ywP+P5cUO12Wq5xnSxGSRcfj6Dtt5nG4//sx
XsM71+/wl7D1P9cZugG3UKJkTxMcabwKE5RuAk2NLvi2Kh8rpKH1q0FUgLap5ZIMYFxn/W2h6jaR
kVYMo+e+jnaYIFpfGbBUQd/w7zu8xlb/uMOrGtEYO2wZe9a6FBD17FL9kRUBZ3trKDdq/jAHlzgH
a65ojh/+fWlt+av/8d5/Pbz/Phw9riy9FIJTg5DZvxfEW3N6MCvXUO96vnTKhRKEpIx7txb7l0wf
b+txIh8Vf1Rab5AEcXJ9TV1BRjACgm8JAcdfAWF8twV2nEu8lpNgrxetawrFnaGB6BGYPsOEiY8C
5U+RvzYmmjZca40G2rou8RbUCOdEZsbWvb4kIzSvFmyBZDOWHviyCORVSauuexroplX5p2pl2dH+
9USWkuA/T0QQhEpqESCegpFGEr+tzmvkiyi/KOG0lhB7GzRw5Pz4UN6CkXiHiTElW5IZeLgvcp6n
mbI2LSiVuUanmR+17LbKt3ryw5z6mmv9a9UweEIkh35BUoyrskqfOWMpEzAI1jkxGm3Vi19YbbtM
E6RksoXS6/2zmWOykT1ht2WL+rYemJr8OAX7c6PCqUAH77UYATI2vzojAqsqg6msy1Pa7prpoYUo
OVRf7FrGUNlpDp/mocPKuUzJmgA2wEt+SDXOxGNJZA36anwk/72q/3Jq/TJQ0A1NxEWa8dzv71DG
tjWOqcNPgLqaQrUevJKIRtfx6gPEW7QsEzFcWMf9SBH5Y/H8fuHrxdN3ZZuVSXkyO5jWOyH5xi5j
KH/Y0v6Y68sMgeHMAgCju2Y2ffXzqUaXqpMV5ydt3I/wwjDNEfaqfxurr5G/MXIvHjczWxX+oLHb
q0/oIfvBm39Czn/ZEP3+rRgKuzTKO9WQsVu52riaQPF1LZmyU8u0STLwk47KrU43V4yv/QiEK73M
okwmIHR7oJBMStZ9/xXW5j7Ehmn5uuLkksr3mb+VGAInqeh2yWub7wqJIYlwHzeeKXxNWKA1/mCn
FKPy8ufmr2rM95OROFMab35YO8tn8/vPtLAr8Y3BgIQj6toKJZ6RwPSDIhx1ZCE9Vm1SvWoHb2iP
ddtCnwIVbu0f+85rYzC+5iVfY+Eay5AolGs1vSmNcyuGhXDsMojziBUHUkQIt4ugps9qbqdiSAPo
yPTDo/iQpIw6bmeSJRVWeVHfN+Zwb5jO4Dv/fhzyUmddPw5MSiWDVA6sjf4oABmSNoYfsR2aMOpo
+s2xdrV2p7V04p3h1hgwN6DW+lnvgI0NrFEg5NmcoOigrOENqv7KKp4WO7tUEVdp7vVY2YjVsV9c
dpIfaqZrqydCEYnxxanDsLhfUM6rosmfR1Po0rE9Ti0J7e0zJoJps0nSRzZQWG8mQhMSCevXJRIA
oqzdIM8yitQtScuZNSadMLgnHahp3A7TYZ7OEdh7PiMwxtk936iQ5rWJpGzOJdksf3rYf+yky91b
mLBJPHI+q6vtI7L63BwgUB3nTNio2GRKJhzBYh/ojg/fUo2/k+QxYWXEAgaQ0406TWtjAoaH/RV8
pkXFVFSBLL0tBfJlpMyeI+ygDHD2eYmkgOeQ3aYDU7Sf4un/ODR12gNxCd0mFIog7KvHHhdiJg6R
0B5j4zNDcJqVz/NPYoc/d/VfF9Fh3Eq8Z/nah6dJojkgpKI94lhAQEIpO2JuIJC5yFYO+/mta8cV
Lo2dmPxwnlwT/5ZVJSF7BOjhE4B/fVUdh2k0gmqm7THLT+pExlXue32frscGpT4S62iAn0p5EqPl
makXBsxC6nu/CFaZKq7yQSKmHdf7GcnkV1gy4zFWOfhhTMHTGq+CedeoTpw+VyrTuGGV0Ktr06Wb
70o69FAZ1jl4rAExY4L2Wrf6tp8gv2vihrSg3gyh5KWQKzuv6ze1/9DiIT3FrgrwIoSrcLjMiPyM
nm9SkPejNRyM8SiE6rnI6nWdvVX66w9bxh876PK0SG9arDyXgc/VYhDKdoiFoWLCyR7RMlJVBRpH
cIl67DbE2GbKhwi7UwZRRRhjjvB7vkSDAjB8LvyjKd6N1Xsl7BQW97/vDK7t77sZ3SGYPhwvDLfY
cNVf9Kr/FHeNVHdWlanRBR/7vLzfq/jpl95EbFNli/M61SBsIhi3dXEd6XxINkpXLehWhInO5oM5
3vTqbRYAP4bHOFtIfWqy9VW3vG+aVfiZzOsJI+8ZPdTGknBSXxisWON2ky21MHihGNsl1rgsEnNj
qWRErOvZNWdmGy9VcS7ibTK9xj7TPa8y9lXuiUQDNscpuYvEY1R9Jsa+KTzd2BflKSlO1ffs7wwo
kdX9lN71M2yWWxGHbwMUdV/oz0p9RHKp+ydrvJtwLrJOo+Ep/lE1GCmt5UXLcQrmm6D48v1zyC6p
86f2CutXWI8gccIugw/Te7UKx4Y0SYfCviTTGs4jci+MTJ+tFP+OlZ7B48E8c9XWx4DUiHnLb2y0
fRusOxPDmm1XEeDBgkVMZJu2tJ3RgUUudBgcdfnzPEklgkHVHCEbc9Sxo5Ggo9F87jPyBPMNoCfM
O8JeZz4QYT3c+jv+weBodtoX6DMTqBqm4/KS+coD7ZQdqV79hGM8nHxPaD2ZoVx1NHPPl8CCD6H/
4Mu73HoHqC5OCBDSnRU90OcM09b/Esh3bDe1jrjD9aUtF1STu5Y8idplB82rGx8xCyujcap6oVEZ
El57qBAdmKBivK4ItoFyHUPL8sA5WpksDti6K+FpWTcizserKtsUIaFAbqQsGZQZiSy6UyqHeto3
byri08Vk36vyDfT0JMWo+tYQuDFAR7W0Lf9ITEX/LJkQ5Rt8DoRdJG6kca+W5xbee4/oDC9cW6i3
ebMmK02u3ZFQMrDIb4zGfc2NZWztVtKnfLLEfR97Kcw2Yyeqm0A8ZPqNnNxr0bkocWHazcVDJm8U
00vv8cAJEdGL26Y6GeY2knet4I0K9CU+cpjjGC6VWyHeF/nWekGiLBFAYm3w2MtLV5Bw7XTEV6h8
0AoNVoMzkcYmHyNpo9VHMd344zEnWChfh+JZZBTZJwURZ3tM+JPZEX3+VsKFN6SlExO5AHSpzUSV
pC6IdacCLkHnoHEDGdcC4MQEl9qtWD/BjtZVNE92TIqBvDaEW7HYieNH057yYBOFboPaAVEMo93C
U1mXjdff559TuSfutVfwqzpLKm3nBskXdHxJwuHKVZQtNQH2UBuIFuRuoLnQnrD2RXARBLuk3zSY
X6kedr6qsIF91/vLKu6jGzH+yAA0cEIsD0b+rIebjrudWozEniK8ZayLld6TStJkKGEh6d/C3hOq
3Ri+z/IZgp+MAhMvLfFkIR54m5t9r95UEBSRTQjtXh1g0uCDs25nl9uTBtcvmAve592p7c8KCbnR
rmxIPybFA5InsWqOiuq83w23SMpbgXYIuiND0j02xtm0m0rXGr5hLoYGALvjCgix0CIkjq458eDJ
D8OSmLzSiARc6I3tE+8UHxp2rKpzZgtfDa/5yIa9Gb2G0kWtNrl1BscjHVwb12RXVYsmYR/KgFxs
UTu/3jTiubAW6qAqH/TUhkAII1AsXozyUcxvJvnQsfdKThlt/Xo9a3sJQaxEtN6uzk9T9jJL91b2
mZCZYHqS6vKLMPfC2+EQqDZ/r1iTTOpgJIeR14SrKVtGtLYsJ47c5IG9RgQCZIiX7GcSVYZ1WiFU
QInh4fAnNmu5I1x6mToy8Uak8lJNd6m8o5ht0a5Rh2I4ETgqDlxGMNhLyStGJuJ8bCDKj5oSoOWz
1AsSRe5H/SUX30zsOHwB1547FlGj42SGaN/lQeKF21m2r9tdsC2SE4p/xu6T6E6fwM966kYNKM2O
MsBAlUyZSrqW8WyQclnZZHioYE06GomdmW9r9SS0N1lyn+nHTiG45zhaNpK6YXD7+mQGezDHPDr6
8UNgYqUdbROBzQRz06g++lhaKKgsVsEHoj4xwn76MpCF1u6l7L2wLoPwUuXHbkL50T7JEkd3dQhR
3ghOqBwrpqX+thKJD3LxnBnaNb/Ar4Cvs1HtQCc8HqYqbNd1P+Ft6yqDY25y3K4L2geokGtlsK3S
RaSLGpdn36Wu+dGnSPKXr9vUkC5vAhWvi83gv8j5s5ld0p06PXbioTNuBMykqrNJcg2/khRqNeEu
0r4MpMMytG7NhFOWvE5dxat5LORD29xCRB/5SDunxzC4uTGNN9M6BiI4SrAWDKRTNi8ZbX4kOiF+
rxxYM55DbIUrQ3LLeD+HO2U4sgFayp1Uvg3+PSRVS7tr+5vMOKbVbWR47cVACZw5srZuLG/wb1hL
c06+E6E7GzlzJ8mJOFlYKRTpEKX8naW6oX+qo2OWvNUpo4SdwifVMiAlDc8OSa78RBWVUrRkO0He
9SAABdyUQxa8qr4rhRetOnXww56NbCdVoMqMI4x9Zr0rjaskGxioxrzBmI6YFe4LDqD/RMCO8taR
ZiPv/D3kTbF3w3TfIwhSnQ7nLXC6/KdRxnW+wFKSgauBD1Ka6fhrXo2xtFStpkKxooshHdTGNSB3
uImwCAgARIJ3q14LHxnWjs1GPlsra3RDyWmsJ7LCV6p1Z9rjfF7OYXBN1Z1AS4RjoD7BFISTQ6hV
5CnKBs3jWii2CdaR9VPCEYWwxrSVyjFaFNNeu8MDGrUCm+cQO2UA/O2ExrpXaKxdqdlYJCGVO5GO
I3SjgOxAp0WI050hvxqVp5+711peS8RaO5UK0vfYPgEW0nTJ6qonPhTe8/ja9euRP41tYm6jwuua
HdnO2koUjuh2MRAGLes9BkWRtB4ftPOkfs3FQUiQ2jrFGcPcyU5vCXBWSnIqPalws3d+yNdJ525u
RP7wCak6AjYfKqnpAif7tH5213km7tToo82Ndu49ZW08jExkC7u/xOa+1RwVzAkhE3saq3p8qHMn
gbP76AuY9v7QmjOX+rP4NmEdw1NU+G/+xf//n+K7aH1TrCsjulhoaNHy4vGIy0Zox+zINOVfFQ6H
fKXoJnSbIXz3pr3XiT0/RYubP9sl/e8azI5tWm5p/Q5Qz3HE5KwFf+nzDS2zgAGC5jX5LQ1WtTOg
NCT7tlxLloOrd5RQnkGpX1dftE8SbrFoxGDesfet6hfLt5fzHao4GbxkGZJywDO3oPeTKGf7+PRX
TLWYYawivT/iQlvsDDKyez5Yu8GIZSZNbB0ug4QtCXsAdUtJh6sUQ5PGxbcfR8vswmCB7oA2vZZX
qJozg4DgVY2pFuK7JU9+vQ9ux6fgtXrs2cghnTmh7CA2S0OH/N16YE9bVKQBTCXSIQgiQNfPOYPA
g4X3JAorGkr5DiKL1qzKM7UbuZjoODkaViaiEHyj8JUkO2BNvtrBuuOXCAR5CQuj9Th866/RHl+p
D/rW8IUOoPpS75XN9K1+R7fRW56veGKw1viFGTsFSErC4+EQcalril1jDyZ2S4hH1qaK2sERv4T3
gXt6FaaV3oF3O9MLbXAlEHCxAnVGscn+IwOa85/dGjvTiCKawR/JyJUdA7CNrpFybiBwXYtLA8V3
CPPTjpPlhJRNp8zISnDIA0wFR6Q0ITLdd1CuGgzqCps838n8qvqV8K3NK6b0wht0xT24bIMaHt4w
Uj0MDiw7f4RcXHzSpQoP/Ssqu+meOwxYi1hnfbEjN6mtQEv/JBMvkp2ADRz7HtGG5Y7IGclP/Jbd
Yc5VImsqF1miBHjhO03sAgriBw59kYuCXJKoxAhU9G04P/2tViKxX5Uc+jPNDaM9G7cMzhbgFBrn
woRb7Ikcd60D7Wx69z9GcoF7TIg4MLBeXSmfnJQaLhzYMxMU/Dk1dk1IhO/gWEJucnnC6asyV6Sl
5Njps537jCE4b5APO/jh9/Py7OWIoZCDJ8tyyah+5EZD+A0HJhqIQX2Yj7D5sd0A4ozt8UsjcBjJ
brICBEGd4OcbCKV8z807MzWNiG8kzolLGrXxIuzbB/XdOui74R2v7wq6Gu0ffRvEoXSpVgIgdAeB
vwYpcZW/UxBiPC2shjv1md+DuBCeTa5aKMmhEzvp0WzssQ1d1KyVeGljJ4xOWXJBSpxMaChX+nQI
EoArpyAv0nJbwuexXMIyCZWxtmgkm2kL+/07uodXhEE6HSw/SsHjyjFfWc0UzeS8fs6tU2TrrqSB
WooRzfhhCPFrBPmfiSpkcohgpoThBWlT1h+TXrEYcmnO4+yGnMGvchbcZrFDedY5o41RdmdSHjDG
Rz+BDyYrOu0QyXX5yoeRodL0k5o+6IdicpXpRrHUzcIQmnDLatEAC933wtiozB7Q8LnhNBOQjRJp
sNG7YlNWgFMaZPXi0JhPxBsrQnjEbdtuxn0jVsSyo3DAvldshK1Sv/ndd1oHOB4MK4U96H/+1//z
//3vj/H/Db6YVKRTUOT/K++ycxHlbfN//uca8/z/nwIYxkKy1f+wjg/ztCrIWMnwveXbRHRnREhj
iJfDrX+FZGHrN+Tl9TuThn6gMdMa0f33LVwfR8t7wFQf2T4TIW7iCryQxqjNJ507MBIapYPUri1p
zaPt2mcZBYqy+fflrhkNv37iRU9qKRpeIrJ6db1ZHZp4aKUUH1NkA1iImVV6VDhZ0mY6hPlDmdz7
3VafYshh4zFkOQxi6E7jD15u10jDch+SRK6EJhmYx5Fz8PsxrE8iNhxwiG7yUXCEJl6PnPl5nB4w
INYR3uByXEu3rt69i4jFOclXsvGwzMqpMuHKdjrHw893dTU0/HVXKjZ2FIB4OFrX8d8dwU6Zmfrp
TTRvLVmyBwxNxHlH6xPCVe4lSlq4ij+Odv+2DmF28TZw2TY17Ml/fxrlLI9iTbtw0/nnShE8UWKH
w3rZYmsmvTQmgVz3iWgLORWau0x6+GFV/O3nhmuOfQS6CRU95O/XD/GYYoQbpDeS8dBX99Ahag0T
aNKmDUKwgudKINrhJ+h4wQevtiAMbTBlxFmc0vsaH43mzDLEJMpuAoWG1JPEU9W+izabzfi4kN0W
8dL0lod36U+Eg798dL9d+epxF8TeWbj5ZzctJlLFFwyTAAtzGS3lDfmF/LD/frx/uxwiJ4n8ema+
inp1uU4jNKasWVUFPhzVPZerhT1CNTKqqbfr7ubfl+MB/vlkgSaWHD3gMuQwV8hsYmqJZGVw/EnO
tVXPQv8hPRed2+0Yy5zTfjU/NwVDPYfqbbEmhzjvTZekWY389hhWg1OqW/OLJv6lTTgNnfxJKtbj
jp6QWqWyHiGhCu+A6gLWZKLkGc1mrO5hgeOBMTynjRONb6SF64+YhswibJ4bOIywAzYiQ7e9JD+O
mATg81O8TY1b+rAbVsaevT+dPof2tS22mBLCXxVUz0QyQ7n7JscrzIMGh6KhmDDp8W9G8otPYvhW
wXtVvsPg6FOHBf0Fr+Iq2Fjjbd6cwuQS5md9O6fH/j3I3qm8k/4YUzw+lZ07XjJSp1Mbo2L1rt0H
iQe0qhXYHVMdehg9CdYaz4ThTPWDxMPrWlsamFc5sHAyZB/5TWo9Ff1aq7yWApScygFKcITL7Krq
N/oLAntofxtIfoF6K9+n7e0yUoTIrDsa2tVTtB3kEyNm9Vl4wytJWGHmNt0UjAdEr082WK3xm/nr
B6c5F464mpkc1l6+Q4uUKEux0KgHImFa8r98Oya7l+MLhdh8m2TPUHwB2J7D7aJjfK7rpQtI4flO
x0W6VGylmwQUcj5LrvyW7Lu15Qj33YQ05GYQ7Xa403G9X+kkGTPrK27CbbLIS6tpE+t2Zu4E507W
d9OF7gBUIaQzKh3ojZgTvTboY4vDrACho7R/LWKX+HXG4jAvvOJmIaY8LFgsCc+2k2Ik8aKmDJ02
2AoLi4xsVIAnVtoq24vT4XGId3W3TZkk+hizeJNXPLWJ5/t2+UH+jOIycPXFdSAcWmGVvaGi6OGv
2taLJdBj4FxH2WWstXCPwUerrqQH5uKH3jpp34D2VK3GNmvPWbmzwoPPRO4U6T90m+YVbr2cJwg0
AMGAoWTcHa+azUpvzFoXp/iyWMjhlm04jPNQxWPHgzZ7L3vWM/Vg/TwZd8T4zvQY5tZym+OWZqoZ
nPqpiclK3YmwKqP+MlakF2g7n8xfp4q9bCAfDJUHNitHrHYLGdhiRWz2MxnTZKeKNCwoqN12tzT8
9ZqFC1WZxV6bdr7Wn9pg1xW78GjyXMIN8Aml8gJWLGcNVirqbQn0z2B/k7yb8ZFZLGboK1iieLWc
AgezHDx7+3hdNCc9tiuSkZsf9rG/bJsKT1Ax2DJNQmoW6t5/OvVyqttQgg14sRBmfYYufniDI6NG
YcTxkzL0b/XIbxe7gguHEHN1STSCSzBRkpwkxU5kL5N39XbCFJ5p2DtOiU3uWq+E0MjPnXHb0TJ+
8V7/vXlfG1gtSwbrCg2NButG1v5QMeKwVRvREF+EfQg39x4iLqNhkSGCM5FtRDPlrxjEYVXzJJRI
6P59eXMRSV4dyr9d/qo+7FFZ6EHYxhcmB9oN7OD6PvwE1GI2oqaEeOPi6PSth1MRA1fglAYDptET
7vVTRnNZ8j8ts4jhuzwj90peA5jm0lpntQcbWmJt+NIiphMAEzCNbYwLQtM1Tm3kRsxaNQ9lUk7B
PdATsZuusuf5Nv62tBUDy/o2+/Tx2dwCHZs2VJ4j/BSazTgBEnGD2eHijJ9C+sxX+HHlzFRjGZn2
r/lrPtrgnigOgegBDv/9yK5FxX+8savTtikkqSA2YXlj+kU1bdoV5hTAX8/M93JtLayc3I0u/kvy
IJ+lS0NS80o8D2flVb/R70YPVEk81LvmXvoeDiBfz2xd/GzSgFneT6trWcb/er1XpUiDKb3eZV18
AQ0tz5YLqfcr2wXIne7oeNrHeKNuzH1KSPoqedfu//2kpD/GrCxuJMMqxqx80rhyX9WZ0zQKCB5l
qKTBetTIt8bsYqbVnreMoyDga/2OKPrAk6CZWvpt36MnZnDV2VV9rKhiZPqAyfRM7PbXr0m26+D8
FHt5hnFw7GsnghrPIo0elOcyMvaB+gLiMVj2GDzgQWk3JPxxujG3/jZfGo6CKrf7s/4mCTdoh8CW
/H5tNHeQA+TS1UEukmPKjGzQ7Mh6bKzvwVjrhQvAiiNVu8Pty2w4UMAshl0TPhp8FE49e6nXvevF
btr4xqtW3ir90Rf2nMfMUer8o9MelXRXZ8yX1kL56N+F5p3w6G/SdgV9ZpfAkZsPOJeucMUK8Q/7
4sc/my/s+HWy6Xgy6Y7YTr6cc6Gtz8UWLWPiWNYmNRkeccQe46fBCXNHsVtgX059EU1fMD8iTmM0
1djR9NUZr2ZJVb/pgTDAMOXSI52ln3/0N/lLV6HSWGNsDG8F2dm1IFs1wpBmKbgkNU42ayHwUuEh
tx7oPM38DuqBXH4wgGOqyihBuW2FAFe22onFVyAWRo1G5Px7Af59/f3njq52t8k35i4SsgAM7AMA
WvoQALNmu/vmlIttqV+Ha59RK3zj59lNP33NGcb7xjoAQjLFDOK9nKYrtaMydKrRM7dptjbG9Vic
MASz8x0DMJmxdzQsAzRsZIiwyin5sWuK14LimNEP3fyv7+Xqc8bjWFa1pb4g0OqqvsikvJGlKggu
M5SIGE6NO5dHC02QPr+E07nTVo7uRbctKaJMbpWtETC6fNDB/LSjgukuKmtMA0e3BvynJornI6rL
9G2iNNz03222ntejxzhP3KNjD7RXZex/2D2vBZnL7rl0vipcHSbyGIz+fsonSTq1eiLR9wokZ4AL
22zlvhcEq9ZNfNu/SIf6BpsxCvETypQg2i4vrultzfcihECjbWjHpl93L1DtTLusP7IeeojP+MCw
QwYcoI39LUNrV6/c4DF9CH44MrVl0Vy9BEtiM9Op9KDEXjt1KkE3Yxo6hRdFeG2xvp1TV59JRYEw
dWiIjflMmDVbDrPmvNnX2ZFG3tI8UBqw3Wny6LlIm9aHNemas2D7L+xCQugq1nLeI/YaJxs0jEI6
BSkRV1nlxJULnqlr68TaFbWnDVTOG2Q/QoCPzHqcdqCAdewN/WMIRpP8oJj4y3nH9k0zi83CQhS9
ptmFmZH5QzZaRN542GfEsjNAYBkMBLyriF2VUtN0ktu8Zbi5ekY71cXbEBBwo5zG1JnKe+thRCOO
dEolB/k5uwfRNPe66DTdnkmxEnxhBSMrGznGG1D84QT8A//BF3RhCMJzBf0x5GuzhKwYy5JYU+Nc
+cjX39mLQnx1GC9PGxHb0m2rbnC1VoaPmPEPmDLi+ZV6AyO2WE36hzADa3isLr6W+qhwn6o3vrTd
Dx82FOo/FhU2wio7J05/Mll1VzuVOgu1LtWBcc4FjAfczLiXpyMgDdv8JO+ogJ8AgZlZyhv6q7B+
LooTc9kAPLW69FTp5qbgnLMln2SAc4Z5XE/XT/8Q51u/30TaqsNtEx5MgxZN20hPwVqnPfwk1Qzn
8YMxrQPtaxSPSs+lTA8WtSpjQ0DWUY6nF9vDhx6ftNAVqWyEnbZW7yUM1U44KlCqwm8A95xY9aSA
jQdfQj1ut4/hJvK9eLLrS6W9Ka3bYbKEAUvt1Na62E7VhoEX4mh2T+AJhjCislE0KAi4pmNnsSvI
k/nCCw1/DvkJ/vzis64dK8vxo02qwqt5LdnXzrPE13cr3RieruNy6SjiMo0HF8DxcR+uhR8Gmdde
aOxfvCaGhYbMHoDE9OqQC0h20BO0jmcQYfqFUb9N9e9GAdIl7AA2EODILV7Ewe62OtbmKjR3Rg5k
hFPVac6/Q3/tb9ik6mSbDw/JeR7fSuovDUcis3kzDmW/9klt2+n+3vgp/VZeGqjfNy5NIzcN4wnm
zgo5ar9vvYrYF0ZrTPB6Vmiun8fokJ0qeTcffOr4Hsbk/fAShm5MZVEc+BmoUXBqICDPejH6Nael
spXkk3zLgNjY/vuk/ttj/e3erpq/uip8M2NEfMYsBu5+s5EAsSlKhyPjFmE6SHthbRHlE9phigft
TRM9+Dfk7A1OutPELw2nLzgMDlh9AXJ0ML2CBphUUbdwmDdVtmLab9//vue/zNaX52kuIhQccnCW
+/15liLhhH3cyWfqHQHKyAkR+fhBkQl5Xz3gUZqtpBcNFtqPMTd/HkG/X/mqrjbxDxjCeZDPQDbR
ydzBZMSut4Gn8tR8pfK6NCGLwHYtkwvUkxbedp4eO2EjC7dfGPVAuEhuAFhWUfhSYxLwiZU8Xo3P
MKvecACVdu0rlhtr5n5ncY83DDEV7qjsIdqQ0XQx7ujGLsrWf2PjmeAiQHjTjvm805+YEjBYgE7w
7ydNZfO3pSsTz0pO7ML2vtoeJ2WOOqFv5XP1Vp5fs3W1i5hM9VtTeYq5YjGs9Z5wj1PefUfROey/
ZcYn7HrwncVuC5Cdg+tuNIzARE8KoU9Dpl3FFxFQ0RM9qwOubg9Gu5G/gTGVpLOT7/TTfNTuRdPW
16hawGONdC8+QbhiVLga1IvqSXcDQzprlR6tg+yB+9fnGZWonX7RES8J5tB19mPg+PM6gvUmuCP8
+MLVHPMVioYy7cWG3B420FLYC+ygDbBZ0GV2OjyOwQudFawo0S5G16fCi8cOzB2UBAB3+tBDPAxw
gzTmozTZlYqpomu8iBfZG6ZV/yFCYoSkfwic4gmOc1M/9Yw8Y8f36htpA3kQ85YVpDLlZdZt8R5F
DPFeN6i2A8zkxHXKvFHqj9MyJdLu8WGP3eGx2YUPUaevCu1VxyUnXsEQj9YiFzwwIyI0yl/YD+pm
iUS/izGWKd5a4hGyr2baoR+ZMMBbKQ4MlTL6MBjMQjuh4BmIozF2Rr+pmjufnLVVNhw4/yAJdPj1
OtMJdGQw7uB3+rYpb7KncjFZ7g76ewhhS9zLbJSwB3u320uftIgO+we8VX3pwzIIJc//XolgdH9b
iXzuC3SjU1Vcdf+jLPaNHCjyWSMFErvpm+fwPv1Ijk0JXIUZG9HS26B4TxarG92tmhzE4Y2sNBou
BxJkcgnoOVf+JgKTvmQK4K9tFivZRW8tXpL/S9h5NTeKbmv4F1FFRtySlJMVrRvKki2CQCCSgF9/
HnpfnJmeqenaU7u6OtgWfGGtd70h+HjweVFTwdHPTyXhA7hl93hQLwoNn8EcWsgWSom60ReL5q6f
X85IJyLDyj3WknggiDjHsmKTnFLbdIPy4jvFnNSxdltZOGZHbonJCWWWYalOhR/7DNQ7/dEfLltF
IeBiOHWx38B6SZSAJRxlDWv6RZFqd8CL2I/11zK1HoKbs/RAVydvfs5F389f+bxfAMoegkOGPUE+
fG2YRvpe78+g8BoLoZ0AmRNrTF+ybvqHFeEAUttK8NmrGCSO82swRvpenrGQgCBQWbVkG9Hxwd8R
4eX45YrZw6NfdN0VtxppA65pseIWGYKeuaBvGwx6eqt2RPoxCCiibqWSh8EBpuFIbtt82kJz+8Ws
7OJ5FMrwLSehMJeDaXNNx8rY0C0x+UihtAGqGrMUa2HJzYyFOpUZ8BcQdXiFUKcm2F9DBDsY+PB+
Q8/Rrpm6GqCuiTARV6QdkLiCbZKLHMW0y96C5jserNDtcvV+O8LzUEdrCFMh10LtwibfRbOAvbKo
Tr6jQBFGkAH+nY+893Mh7hDRLNoDblQtSNsmv0AoBUgoDK8z3PY1Dl7eM8e5ZCBm8tQewueWJBkI
goBJ/BN1oq9hpQJjtvG+hZaLyaqTTsNJ3qw7LC1LLCNWZDDB7MRbeUHqwtswHERvSrl7ADpkjiS6
tbbBjrPACnvk5vBLPOnSmq52z6bGsvsemmMNOu9rRU0dHAkka7F2VZz2/DxL9V4ZFkv9wzf+YLOn
OJS+7ZwQO8F+zgXlEHsC3KG9EE+k2Sf19z71cvOYRp/hNoJrTgiuq3zEDoRUfSquc2kWE5CFLO01
ZkBUzetgRnQvTqkSFNRZqzJbO1I7Yi/YhhapCJH70rxSd6QIdGXSRJtAuQjwiNJ5bn7r6fzxHGuq
K4ZLuk+mXjr24SOnCl2CodLOgV+kILDAk0p1Sf3Y4S/Xrdp2bbpPddI109BHPEiIzeON8xZpvHK3
ytXafge3GtLt4kSUaJjhnPSpQv3zLd1SLUL/1PL8pAmBfUQ8y5PzzsRFvjwH8YeMTxk0CS/GjjzD
9YEjXpYYirHGGJgl8RHEFfgeJlK0ihqohwa8bvhSuOGkxHGOLNIYCp0cgMOQD5x9ESEv54R4frzn
yXuSCXP/YzSYHhPV86AkOpSc7g1rLYTHVWE6XUIt4lHdqmzxtmaJPaN+ycPvqlrjkQdL6gF7bDvK
Zlk2ewhnc4Qdp7Iumqn2Tc0uoq+TOUgafNGQEXTiocq2BRhaTAOhbl7q+Pm6wB5/W2107EDZjNBA
+2YTWtQWVP0Ge1eFmUbR4gtIReZq7d3jw+v0nrxZaRL69Inw3bZjGDMlxnPGd0AEUBVtWrzok3ge
/ijBpOVH5at+Rt2HUP4JSxqqud+qZwx6QDEh0uCt8qvR/Mt4IhUrKUoIqNlA07h3X4lzwZViZP7I
zYQQNU6F4rNYxFzE6URY1OXcp0oGpOFdMkV5zBOMSV02q6ANFW1Rr14HRq/VhGgDVXHwKsEJLNoo
tph6uuAomgNP61CzT9r9EC6vbOpy8993mTqAv//xiX4nwYaVNGreeSBvWuSTubSQpB9TY9qgfkQw
HpH5COWs7VZPVBEqUKJCgOPbwYA0RvDhRK5HBDjQBQgrs1UiYlv1XPJpNPNUvnftY4dDmVe18awu
WcFgMeNY+qIXShcpmU223y3S51TRF/B/2KL//dF+d5YYujSdTodhErbxhNr/ViCLPbVi0fvSBoNk
BcmL+75liy7xxIV+ogr77+/27w8Sg9HBsmSEWm9o7v+yNHKllVW/5kE2CiorahcxpsmbyfeK2II7
AWL5YxE+voR14TDjMYUJZDro1vDZyDwosUD49D3qOQDfHDdUDwQinRIbmmBC5XXKIkHTI43VcKz3
8/STZnuv4EteM7k7xYQU/MlY839gwz8WBiQxtIfERyBL/vvnCeUuzWvVlDYlixBndN9tRU7InWlC
SD1W3RwfEh3LNmEjtHDvVPisCFA8hE05IeeYBpn4WZszHal4MUMtnggzFEDP6XOPNCzyV8g3xHj2
SHYv9YzejgBVHGox6EqmL91Dm9VvtGnYn/l97DtHpZcelV3LocUUqnR7Qkcm/rHDiWin/zw3ivod
fl4079E4cWV3LpOYBjvDdtGkX117KcQNAVo9gyxXL5mLokyyGjjf1A/dCcxKg5P49qoGht+062kt
mfhb64fbn3xyz6tleKKfeuEhzV5uASnhaL4Z2PTPJWE25CX46k0I1iE1z7XLeW8m+RIcyhLsUJjY
xS7VSMWAF0DpH0+6avnWbu9Fu5SrVa9tw25bXUwmGv4Yh+d6+qjRDEVfiEfgbI5sA4ovIDpJRGMf
WINBcGL3hgdNAfBK2AZYPC/g8i9Lms/MkmZINTI8kF+Ohnp7Fkvrl+TFq1dPu4anpW5Y3Z5cO1fi
x7FefJgYKwueGyUfl1EReIo0LvL5qx63+vlBE9s/UffthYPcLt7VBj1VXaxHwaKBOuL0eLwjQ3th
OLkQrUydSt24Pv33xvo3VAwPLFHn0MVVAfzx7wuxFEZy1kcsxCpd49rOmO217ItJ0c5HmvfuLu0C
wUSaLSIYzULhCT1KpYkigtkhZvS66g8b/X+phb/vDGmArnHAIMTxd4NeORSTXu8MaSOsySXjLKxH
O/9JzN4gT0IemLPBbdoU2UUAJj9maAseHyy+Dl7xcxNAPz0V3AjxWqTxK1zc6BrCMw18E6x2UUa7
Zs/WeRxjfaKd0VRpCA9kp2y/XrBcvqLHqS+cTp8z9MIzv7ixH+WkgDU1NybtjoKWzlS9GzEyKTfU
P/QZDsxPCv6JqDBlQb3r+E5ewT6uvUpFq+iM5IUQTYrHjHyVJLXE4JD3lzT7zLQb+gB1008UJJMZ
FrAV4xL21ldSXUcWXyKw4FERtMCJ0G+icvai99aW0xDfbEjvPwmmwMbiaW4VbcnSFT567HHHaBLf
0YxZ8JvmHVZ8bZuaM9T7iO3W7QyCtRdfRURyMGDfR0JBH7zo6GPkzxJoJ6HFy6dERfBUttA+kB9n
C+IYe2QxZme75uyxYQwwGF1NUSaZjMvTUQQix2xRpQ6dSzn42lITfsJ4rneTXD7KMcZGF7Ab7ZYv
nguMM/YF0DqKtFMpfudAGuVcqCfQcclYYf4toNZMzxiny6te/BnRa363BCnJc2XaeM9FVnDKNMGE
jKz/3gjSv0B3bAQIZYO42cD34u8bQQ5lWcsZRmyyjuDWM5aH9YPRqW5f0q0fO/JehLgQLRTfzfON
8vMn1yRZ+WetMGzAwW9D1HBx/H3yJLQI5EMNU1j5gkMYHjMG9xDyg9SVbs+CYaf1OqIi+5IaCzk6
VWX8/b4z3BuygBJsyIaEqWqjHnDwCR7fvUxTUGM++nTqfogkYnJQflWy86J+3RRr/YeCGrKatJeQ
hz0tw2u/NYJ+cPOgVrfxQkhu6o8yh3JPbaTbL2YRTttYg26CGZ/doE8uHOxr+d5IF8BoKIcJnGSM
PIgRdvBfTeZDVrAlkAjnttehgVmQO9mB1StSjuJlGkNhttQv9Y6EWEa5TMNyK/bGVQZdHhIY7Sa3
4YqLeMGmQxoB6Yv2eyPQMZwQQpQ3pbPFc8Aisl6beo9tAB4PmUWbD0ngmPC/2qlHBzqCEXI8G5kh
N3rvu8QgQJDnDH8y2eaSoifBpY180QtjyjJZapWDzUL7ntJmU5LTthp3ZYaqgdHyR++qV8hhwETY
IEV2BYt2gEPx1rMbXHpBvXgRvmteZETM9/xIg0aItJ2SkGC/DSv8oZ1RgcJ++oP2o30lpZXoJGha
yf0xrdx21b/x00R6baPcIUizJQKEkFPfktznRb8WB12ZJMvQhEcWu9DE0t7RGEDS7fD9UU12qIWs
kOI9tGgZgEW17/7bL626Bzi1ESKJcERwKf4U/8j3Gf0Tt2H3MLRjdDd4Bv3uciG/aoOwuFrcYANV
FYQC2EXpdh1BO5b2/TppupuapBYyUxw/E8+QnEGkziNctAlsBKumjkSkT10DDEdXn9HPK2sTyurD
kq+YfkMqZGvuabyVve4aMIot7PUC1D5U1EhyxvlU1tHoW1jSZAcEMmQm4oPZI7hobenqv63R3ucW
JruuQ6Rg8evkytGlYOjHGceqxYy0dqLHEPeGl+ujZSqKoyvGLNZgms0XUOhFL4DmHK6lRUFe3ln+
zmM+jTRHjx3qlXflqHtMi1m9zw48zWZJsDBQp6bmOgJbAFNhPeOR7zFwWo64KpiXfVAKZGhg2aO3
lAOVdSrOyLp9q67AZ2Z2RNL0wHDgu3CB2EAx4BToQJKP6JP10qNusdD6sRxHsEWBKhmPTyiL9S1U
BNTJPy8WRGjt8rH2mZxZJsWtnKq3glLLy6bJpGmZv7kNySY8lANhbj5DIvT/QB2122g2DaRvOgUY
Rjz8EXVedJdu4fS9jzbdQqX5/wPDF1tuDty/FwJ/X06/lcjmK47i4ElxGStYJ9tyOhETaiIrim1K
SZzGJCqCOS8Bli2nYUT5zOfFgRL4DHtGrLurQbdSIhm8d4RU49NB4xo87Jim8oP+oTqzpOK95mmn
ZIQBpTeiU9/VP/k6qC/dgcOqYjzzazUoyNTdnl0q45dpqReYPBth4R+CLzAZqHPvE9PE3I5DN+IV
seRT58x6ptDuGFys8cz1DZuGRL2D3RAg+Lpo19eHee6JOzanlTnl+H6LExT48wKxscixrHhYOvDV
OffRr7AnngupA0oiC9xqzpRq2VG9o6A5aCe0VfoXqT/yvR/IbdHMnwpH4zD6RkknT5nmxJ2bdG5J
6ysNJyvFKGcgYcfCl/Aj0u0rlhHPWIIsK3NQaFnIn9I9s9qO/YX7W+CYJPVKTsvlbFpPcB6P85sT
GQeUArdew6ovDV75lmkMEQpNCmlsYKEQUZRujZUPSB6BIT6WlPj5btTBPyTGWT9Wu/aarIu1/IVm
3b9jgLGNLvJnchIOeD4vFhCoiDXq1toWB0GJSofQPKvfEm4nXdB6dbvshLavd+PWyfZsEWTJBXkI
iGmG7cEh+cSzo7FRRxEYUyGAIXUaHardXLAhmaFmoo7lqJdHHhKlUPZe14GC9zna6iMYBAhvLbCs
gFsAAAKdgDJ5Y+/KCqxssmQU6uIbtM58i5iz+hjccRrbPOLnBGk08ziz/cxyg28enXCJMgxlrfJT
/EaAJYtetza3zECorVTyJoASGy/K7JCa7rNHBylY/IrOAg712x0x7xh5z+vrDAytrN6AbGNUbz0m
G2+n1yxU7m80g2xM6NRUCfvR/DXhfMd/7bXhQmzvxuy94De90Sndh0dhacxGc0z+svXoXBz1c76S
G1vF34kUSwt97qfyHsPjr+gFScX47j7Cn/BQeBm2DdYg4q6njAUYegAXEzVL5efP4eDLzuMWrLOr
jhM3Xhm8GIByVDAseBRAiZ1pBN3hE+YCg+Uvi8sr/5Ot6b8QKaC2Djk4CqoAsKTfijhQyEzX/VQE
JrCDD3hIxo4oP3XWHX0QVIbH4U1mi1rJp/j1GNhh8LXGL/D/6SBgJFoRu5jGYg11e8U170ylio9m
FZ2Vz3Ie8wj+u+aE4PEvZ5yC1xs/LaQjuAl/LzrNRNOyUfIQN88FzymfKut4Dy9U/yI85iDe2+e6
OPs/0PTCQ7uJOTfYnaqdNGOfAqAmA9MO2/mbtNUFKWYr7inTwz5JutV3GUeh1Jav3UnElGgpLBgn
JQs05uZabd2aAwHmPKVKYgd3hLp+O/i/VOhvuTOvHJsvzXpnsM9f93bzuCo77mXeJ0cxfGY2BSwV
TbLaG5Wqf5F2JUTQwpVezlCf35HDUtEpu37NAQi+wISPuIPyyA8aEvDEzYtvuF005FU5UGA5ubty
qDLrJR3L+9PfQPlBJhCT8A5L91BdG/KPHeFD31AyGrRJcHYu5qmCUn0PKKBAfvkmKfXEcBcwFICj
iN0Hz8on5NgaffG1tUV3FBnl3knxiAVPvKRMBsjpqBbZB8Vreo8X3AajpxtF9mM0PFk+mrCr7z4C
/c4D8jhzEg/HbzFRQRuYLd1yCCCo6j8jE4dTbPmHMAu8ohVKMRCWBbVHOkPOaCPie8J5dJ4Nxg9I
lm2OwddrKH4hSTLAAEFLKyhlzJddLgfcn/jTLmOiPqTOEv0lcFIBbh8T1LQHyhKYcw0cYJSv6Ezp
HUkfGGabFkgIx+9P9ym/KR3wZdYWjY6qAxsdO6dCwtrBRdSsMG0BJGMwhjCgnGBL+txHFA13/Gu2
KocRvGPeCZA6WDIsSmr361DFu8WEEUM7lNEA2IP+9vFZ9Bz6zvOrTDwqFU7oBkTFt8qpMXtx9GxB
4f9Xr2B0AH4AN+URjJHxa2gxz8GiPNc3fLQj4FwXgyRPxPpvAcRH2dzBFComr7dVMJH4DtGQHnoM
dVy+IpUb4o5RhFjZqwwrqxyaZ3IsNHOOip88MxrqInfRjOT+8ERyFupEgysA/G1gvTRMmhLU+vEY
kbOhTEUkWbmbynNAKiBn3F+e2jgUICq5MYW+7/BrXPWjmXJCsa7MFVJstzzg3FiGZ0xkim8GGxr5
mF8l9D6wqdQhqQP2igHLeyJhbCAxtEJwBhbmdiki9zF+NxIQfWN1q/T1xSuHA5SfzAN3ZZw6ieoh
CzLBE9DGpI6/49lGZJCD6sHbYL8LLmGraGcg+HS8x2TXcxV0bsVsCRMU4mqCcYv7UWcRvZKs9Clv
FZE3Dw3fE6a7TF3qM4h4g1UB5J99c+2ZBWZ40vG4bPFzuL735qUFU6GmujXiVLnTkzw+n8jqx5pL
yUxpHI+sBhlNbolrYrRxEwcSuMQUAwGXF69taLP4GASLAfRBdeFVydSoGunkNtLlmB/isTAA5akl
Lk+3uFTbEaIaYiVpuSh78EFJXROGImm/sFKkJcdztJFRt4MSLtXrg8Ecs9m3Hf608RwTLnH+3FY/
cNa1HWNfqRozD+S4wWhvjXlQcYgEh/pW+ByxZ644X7MXRkB9i+oMkrKoXkt5KXzjMcjf7z/5hyXP
Lx9o4xgNhRRZnQMUjGMGHSL0eL9d0J2E2IDDy19nNamLVnnVhDFQ63PwQ3Uf1HIIn9lC0JS27937
W/qptpQHnMtX/hAeKApg/uuuyiY7tVypV/E6OjVjE5AQBvEyuVCZIMCmk0sIlSXnh+nLe/iqiJ3h
DRGYgmhbw7nwm/Jf+XqW6NvhkxELytXgDIVRY/PEyFwsdC/bJIN4fHBOpZ679bDZgPxGd4RgykVZ
soPiymK8q+5H9PiWcYzIF9i3R9Za5A/q/mDTHEdgrNYIQJKOA+4SPngHcCCyfckfLTEcOInzEbDb
9MUVwWJmwWNuBaBENxRPwj1FFVAQxSrw/N2njKWVSbDcssoZyIvxcopbwrv75iLiwYc/gmwTdJ/w
D8ZJvIgMJ73339yIg0nxjfoNVyV4JjNMRbkMx/k4mYVbjKPgXOjmWHg7WTmlSCuQ9LSOwR9ic8/6
bR15ERe29Pr1Dja5PuRMi7sc2IHXMtgIxcjoacFxqxnzLEG58os8ZwTH9+XptyvAPH9kBWfpwIdG
LI9SjAETDlVo06YC/C8wuDUPnAkgbN+F7HULQK2A7ir/g9aUOuFfyghEz4R/aPoI/tlvtDPJrLoi
k4x+4x8ETsQz6GV5HIKmPh5fI6gzLCzubw6GW3EWvh/XDnJ1NI+uI4IACOpEgx8ftH3WWfQWPOxu
S5ZVYp2FebTW5+Gc0PcT44Ip4jR+u/psPqOhqUpo8S0KEX4PAzVuYW6ZFLEe1nrUfJg3MFLF4oUj
iynM0KLl375uaQ1TY+wDSUAZfo/rj3qMC1sKB3IrlxKHJzUDnZaMrxoIzR5xDDv4yODP74g9Z/lw
e0kKfj/M4S2KPH6GDJAeNWNpvT8AncwrN75hehzWBLsNB7qFnUhN3vU1leY1L4pVW1lMuJXearj2
YbRI45qxBp+DKxJ7iMGDyrzQk2f+rF9xBZm8SIST1xh/mtyC7b+SVuIUoaU32owWIDjNnXNK4Xb9
1aWkgHfLd+6VP7BBzI+aY5cbFtUBYlhLJM3AZe7QnZ93fhupI3TGaTTlxgw/qi9zVm6e2+KgcB7g
z8Bp5A+hw8bXw8NpIr/g99LbGjyhb3kC/WkNp3ueRS70TfyddgWcbGlDjQeX3pIwzcBxavdasxin
MQrJAXrg8W2lFXc8tEQ+FGRWf4+Q5jJajJxm6m+f03qsT4PpaCddzK05ZvVn62RrgkEPcFcOb+jL
5/6nhhnRYFtPErQ0J9n2P9FN5Hbjb4uyG1R2cdF+CBiY1zv/ozx1+MQyzfgJl/BsDe0PvFHp34pp
Fd0/dMGBMPgL4f3LjFAbdVmrj/ANShbBh2BJczqqlE+Gjdk42LvNMfXeE3NK6AO03z/NLX6Ncn+H
K1TEiaSJACPLv89D3636qN8vWo9wIfTkGDpYxygY14UOBQE4Lhc+HYcBEEtlzuLmsobb94aOYBWU
9IwlcSoDGPQdjAcpTkIO2e/eGErBHLIQUR+UjuAvRxxnMHLUkIb6KyrHNnSb1G7IcMcSSLeifFyW
lnDCVtb8gAZVQBEKBvgpgAdMwhz/sfuYLsRDFizcY0rq90a8cVWH15fJkU1Vbimn9Oc5Bx8VtuWZ
E1HfFUeaccDPxXOWbCt5Lk64+Doq9B/cSzAhCWj7S+tB+jPVFiQkrh5cSxymVywRnJWrAjthLqha
BqEj496qrxARlL1K/a6gtR02dHfSDtx6GBXwBZshHcumk+e4TkD6WkfY4jLywhKZbuhPjdi/HaD/
//J+p7CPDGHUyw9enrL71ax6rxVnW7gBzTH3MWC/+lEsMF6c+h/hMvpiHgdfa07EbPNDPcaNFkLc
tDPcKfeU9Bw+oJfm1eAnLR1NtZ+fYCPhmoNi/5xI22DaJXa3JuNjV9/UHeNB//baUNTIqv2airfy
hvoC3bLm6rxrIKcFCXJgL9FmRL6aU4BfcdtC82stIhg//vtZaAOu9o+FrAz6IgwtMH7/bbD/fr2z
VoYovOEU7qgkMYj4ZRFKWxNinfOc0/gNkO66/CrlMS0cSEmgzOhRqGYDKtQf5YRREOcr0Aapgp/B
UltheBlzZFK4j2Bwk2ApUBy53QhTJVt0BFS4RP12hzydPb5TvHY2uhdf6mwAt7NTvHT+ZCCALct/
f0zpN0ZBL2vN81UJCLZ3/S14joMjFKZ6piRYmg+FXwi+NPBWaaq8luamdHU27qK7szCKfYqX5B0l
4mBzakzoHMV7iTEXPqKha57ZkPk3hqAYS70uAgE8tLcPuzrR8SXfKTbq4wFVNuz4Lk4xyJnTAdOF
nrvIhss+/Ovis/9g403ajzpfVne8ep7JLN33HCMhAz4gZGdAKwRcId1E5DDt7cTVPpFwT6ojfw4W
1gsuRblyb77URXQLYovSOls/nOYHG3nMiIah91teUA6yr84ml67jn7JdRSMJiLdVV/+9rNSBtfmP
ZYUMV8VAQdVl47cahRw2sy9jTmcFlW9m8eDyzkN+gTsu8yOeuWhHK33WzEMvG+5MetxsibnWy3pe
n6chezKa9uNQ9Z53Rv8AZ+229NrcHu0eWK6ELpOa9OW+r2YzEKRx+Inff/C0k/+pICHs7S8f4TcG
/bMzjFfeNP2muMFHD07Pm7QTZ6YXuKGnTn2PDpzCovzU18a2BoX7E16k/cuaHTJ2Nf2Xy4uo//YM
q9wQsjLHZCBnGn3OHhMldMEEchwnIlfDBBYo9BO97AvD4l92EDkUSo5PbnmfQmmW9NP3jRrXXG4o
Y8IrPy3UUch3EeAAR1Iwxg0SvhUNCm6Z3OBreBBWpEFqdekB48oLanwOvQcELRKw4z/QpYx/ecA6
XjEYtiCCUrFNYQ395QZnfaRG+KSO7U1L3aZ3f2msWRILkjZW1bQ7mmf5rs8YLcYb7dbeOIinz41x
Fu+KR9h7gzL1K/ykDhSPOGfKKC6s14o2f6VMrNAp3NIhk56ii54WxMVf6+sUoJgk2uljH4I50BmR
CXCnyJE6i0RomR0TOM0F/mZ/gLrdL7n3KJf+MOow/+XE/dvH/o2DESRxkyo5U/7H6vWFXS1lH4fn
JdmMBiitP/v3fA/9AqhMvmNqW+pWwUFc0OVmRyZlHEiAX61scQXFja33axAdanGJH7+33hg/fRkT
mPJPcNfTcLmrUxKFkflRa6BB6T8YVEF5D/DPsosvGvO62AvMKsDpqIu3xTXfpXTBc2wlmzdBctb7
E/4gTRHzyUyhh4dOb4GRwoRAuUlmqIrt24D6YM4hG9ilUprgHu1EOTFHFpzJAFwLK1YTwob1Al/J
bEZTpBH5f1BC/mKK//3MwQuce0yUNZOsg18b+i/riUjN5yv3ZXGDjfLzE36QOg1Uq/Y49LCJEQDc
Z8Zn8SeV7q9C8x/fVjMM7KBGxjAL/fsyLmLDFLSkFTf0KW2xXSYbtNCgFtX8vWlm9JWd96imSo8C
/9DW0/8+aHHl/8dJy6emBh4USASliEO3+JdPTQqf0NRGJ24SQCAAxJhGQ2ewc5KfiwZ53hzP7YUB
5ulvtJaoNhUfZ0e+UJqXFQoB/SA/sGZxVcxXL1K+HOEdvtCJh0eaZAfhVJr4T+LkEEZ3yvz9mufA
cFDXJ+lEUq5BPq4/9HDZGNeMQWYgfhX5Nis++H9NoN8ON6MLPuXBvSIXbh9DBQCdLmgV7UgdMwQC
stg/wA5w5surCRh1QP7a7Xl+Z7NXvCueC4MxUbQadqGTA+lEE6GdkYpSI6DSTuiRJCgaxqQyr+lK
q+1YWQABiTrZw5GHqL1v5n46jp6gSofXFxwPg79eTB7ZXGEiZE78cNcITtBNsNGC+Z0xtHsh4i33
enrTxbXfX/TeRl7atVMT2nnrSMU+wtc3OPsioChxZvKy/BABvd7lsaDfgOa8EpiS1SARIB5CAVKS
YuKNyfczIJFOAt7jQybqRJGe9NPBVCfk1+ipEeQZNcU4sn9iRojmKaiHgck0iuAsy0dfugfS0dBT
D5xTqd8DtSL2PYbf0ENXSjr1p90D8weMcT1oPT4K0HT5+JHitWnMyJ3ufszyRHnST9or3tCD//Xp
1U7e7/2Dkl1/3Mj1CJIxXCIFKoHwOEj5OvowQSRF3CMojZ64Lw+mg19PJoI8UIYVWOnWsUkWAuPu
SnGDln6UAPXy/ji+itckMb+Ae1hVWCaJswe48ADhNKn7VkpXkeE6B7hYaJ5YL2iU8CaOPNXlDKtp
MaIF11h95DTENo+BAYVvvlSY/rJ5a4OhPPOlAgiTRv95LQ+iK6wpKsAAmQfUh+yAyaj8+ViI5/bt
EOJA6aMAFcBwQotXwkWBxT7M6vU9HVi745tGz7G6ze5paNcAGPg85S7QH6zHSvBMwcNYFiENTuPB
Op9xqPU/+cuKTmBVfjRtkU4qDi+8lWYDlFC4JgV04alQEj+ILo7qr4f4WT0/39i+p7igqVj89dFC
B+ozRnDVWdhc9PYL7yGwFb027KjOMd9m5MvaYIz6yjonCjAOhsPIiNVwiSFOUeqEK6w1cejusn0K
Atm8FEtQK8aIXy+UxSU0HBGv2zoQB6A+f8xeeTQW9H5Fh9gnPPP33ERtNNha8lfKfmMwYoQH5UWj
tbQdqQDiQwTI0lc/kExlyo9QfYVg+hqGB3gwzZTX+E2hqT6/tFWWfuT5LotdfUMwY+VvuBIEYdMK
myLCtVJZjPxlZ6AP2WgoZx2dDfHWnlPtcRpR2zwmbxpVkhJiaWuQN+QBeVcfMGUwm6aYeWLQCTzb
4aodVi+CxYDitTnOUJLmKcqMrBdDbO3eFmvBebMm0vADf8+wPaiqbokhtrLI8VKBcN4c2cHAm4in
RrxrpW0OePEWeAfBV5QOXcoT0mzGFtWqD5Qw/pLMOcu4KCBsOjJ69VyX65LCIVaRyPEmj8V0qc9E
4fQ6PjGDHtxagpYwhzGapVGyChcphhHeY/3Yxf0MYgtagcD7NqaPaF3PAEGr9pS/Tyq8BLr5IzFJ
0xwl0b5PID2MoLdgooCHVEg26rjY+GTpjskunMszQb8COWRQFV/tPp0l0fgReHh5yLQkTbDylU+K
m9KFwLv3uQM/1F12673HCnEGG4UO3Bgtax1TJVcfM6aDVEk/p3l4it6FW45b5A7T2k5FFDJroKc3
M8gJBroKETUzlQiUhzBe0PsYZ65WN5q380z+RpMbNofEgHtId4efmPpdIR8rbuLokDQHMsFjjqDQ
AZAbLeJqI4GLBNV4FF+0GAEvORko3gSCleEF5XFr+T6xeSJa+Gsgt1jjbMzXMc0/2Wl6IU/LNLMe
2k1eJ8rlrW6kk/7ehuj7zzQTxoox2Stf4LmWEp2GsrFsloyCGHDB5zEGntB4aCn0ecGp9U4uDx/9
K1TkScagT5AIVpihxlByt3osjdcuwdO13KF68ifFXUdgv5Szz3f4xv5t9QDBwE8r3GABJ3xiDlY+
zxH8qy55Yf63CorPWtyczNcV7LrYMr0JeZ3xOBiNcyIp1KPKHPE5D/slG7AOHVjMXCL7jBSulE/Y
M6qeBVpoF1ipkqv3tLFtmzTYuB/EjLRaG8c98nI01UEoZTwPSTwWwnn8w7g+eCNSwklNuAJcEIRK
UUssPQ7k7JGWZFTuF2UcRWPy7b2H9vVWDibD8y6fBVXrdFdZmzJw8DHrZUhk7jVaCHxikGdaojol
zKZOFxgJBctY2bqBfxVG86DamVNsB2rJhV4xLjsneKNK3BBXERhzbTSu40lhfkiDVwsomHIC8Ce3
ooW3VQNJ/wjS3A8YCHQIb4J13S+MN59tUupLqoaiPzfxXAWgpxt5AiWtI8iIiON05lT9FMEDMpik
uLxHW4qcHpCqJ7B5k8tzDY7tw2v8238XXtLQff2j7PtL3TWU+X+tu+SkLJP4RbWJ3Eyz2nzZ35Kp
cZODcyx8cVZp7pCiLUPwANeJaV3d//4J9H82ElR+I2mIMhJVGRD07z9BrJrZS8n4CfyjeBgUu5Wn
Hv0xiXUac0y2cfTV+QQEQTDZVKqrM49nXTzwFXiOpjGI/b4TVlRv+ji/3VkwuHTHOMTbERLnthoX
C5mhDlMAY82gIMdGwcFxBgrYDzeUQDAvIiRuc4Ylqa1yuZtI2vrCkqlcRFxRBBR/z8Fqrj20ytbo
L0ipdGBMkIDcVq/i+1j8iRDyP6uQ31/K4L8poyPHSUT+jWFRCELeJRHInv+YqOaqhhHj4tWtQ0bp
J6S/thtjH+L8hvKx9kiEpjwjw4QJBmY11AEgP0AJ/nPm/1D6JPcONh3k6Wn3TmlsdlWvOLheNMW0
7jiAUD+kPyHgj+5mXyBjFEryaJ6tWuUnVI8ptVCyHmDTIXtcFMcyDEl6zWZsnH2s7JI7t708q12u
E2H56CHLYjBYsdf9GVyCZl432wgb7QytZjwnSD2JptCzcRCTzFNfd54huuGVICgVD0LkrswJsQl7
IkA3vBKQMYhWXMLID+OP/i4r/8fZe+1WjmRdt09EgN7cSttb+VTqhkilofeeT/+PUB98LVEbmzh9
k1UlIYvBYMSyc815q9HYuikbdI73YIBr+QZ8hYZ4UQmbk9fAsbQypGVh/XFfbUar+j1946h/hcub
lgdUBs4vXXuw7bWfQ3FAPflghwddRKflcQCtfK/k/3CkdbWKq9UIT3T5g5JwTqbAh5BWjbQLIZtk
dGhpNvthr8B33f9Ddbc7wDLG36aV1t+qB2BXzTog7wWL5yd/qJnT9FX3yFSDFnfVDWTIYHo3AFAi
f4YtT/0OCbfhn2HcCN1AxdCmJSu96Yy4GAOECFAlTNhJoUJAHd+E7MBYGtGhZWCRMlt+QgNaLV8t
Mm8G4dG1oC6RLikimLhXY1XcafTwnU1CYt/+uX7nlUt3HrAtR1vWdU0xJjWTQFcTJgDb4a5PzgMT
I9lagl2z+OF522ikVwVei2FN8AcFyLL3sWHUMJ9pfnzwyk4umamAtkKXFMIOeco7W1da5tVlNtx1
ABmy/M4q7004LgIXBvP4LaY2pTwo9g2qNo62TZCQjd/scgHpnFX88/v3yg5vDBMwjX9U4u2oFjPr
+6jlXlvfJCOO2raisFQMdzVduxa6r7ugsWkQ3kneD1fMaFKfmDs9yvemLLPrsmkJkkNZ+w++9ZM7
SEJtiPqETWmHE4Q48rhuoIS3lii9Qxzp5k86s0TbujnQHcnBQV8/FxeIrHg8hLUIyEIF9R/o2afH
a/1gFNaYDnc+U64kULZ6lgGRGKsAeGWLxr1y23oHo6cDjoKICx6eidyjAqUavYuh1W8KyA3gSJOP
EdpO7aM2PHXBA3O0dczcLYjrxwY3pyDFxYSNt+rClZocISr1Kz465FFRPuPdLlVzPr/RdAZw0Cq1
S0l97uxyNUrHoX+KvL9mc7QtZoxX4A8LVJJojzBk3WPNru/nt+aizUgSM+1wHckIXTiTI5RERVMZ
Vh2fAfRUDnLSARwO92qIrhsJZHvqodO6/sRvZZyPJ+qymEoRMiqTi91KQ+SZVcET5XtTvx/7wyjj
OKAyX5dzldfvh5WYQZZBTJo8DFOnfo0clDrvIFuJ4rNqwpnxdxwePXldhXdqf4RZWQ8WNZVh3LTS
k2xLGOjZFVx43S8rEP2DT+e1lkLVlCpWkMLQoLgPjtxsbNxiwVC+HSGWtm/rowXsOCwMQjiGqWjx
qscAFlc1PGeFvSjpeV7/BLPbMvnqo5RoaV3C4l2K2H1TQUhXQuGh79rxNxTmLVzeOZMxDJvSoWOy
w6KycH0Jqtj5L7br48sIIV7FYNj24/ef9sVgFLu2HD8+V9LBpGCadrRtHVLWbq1lzOO0ySZtd5a3
l8q1F2yKfmH7R8i/C0YDymrddMhWoCQDhd1ClsBHz324i99NNU3uBSv8Rrc/SJ5iVy5bhLIP6E9V
RddQMH87NEmCn9c348IlVBXQso5t42c0Z3JKM8fNZNX3orOfn+1o6UF6wtGEcQkisTXM/iU46OtP
VC69nphvZjRL0bRvxN/SkOdSLpvhWco1iJrJlc0HiqKBf+/X4CqpcUr2uYb7IThbNr1soDZ9n61l
11oHAklc0+n6d31N3+ISRzh6OAopMItG0LSs3aZeGhh9HZ7tQdrZqoRSuLmLfRSwkl903/ZhlK9q
JlJ0RgrkNF3/bvzhkKnavmKARE+Tg6z8bKBd49ySLSIYITVHL1D3Ubjz1X2ovvmAFa+vebqN/1my
oxnIyRqKPUUoNWFpuElSQIat3mvaH5o/TLU+Vsqj0ntL7u/1p00Dt4+nwdeuwktHM2l6TkIjyMtB
YQaUN7IcZB+PIUyLoO0MaqHXH6VP3bx4lgqXMsTwMrBzbXImDbn01VbvwrNuDAup3ChjsQ0KSNz8
YTtk5sKKfiomXeJBuam8nwWBalmeW4UmFVTuVv8WgtA0aHPboH3SHuxy97vAe5Wdd+s1T1VxlpUf
ElM3DsiuTvmVM3fZV28JhcqubOn51jRHrWyN1kMcrQOdZnRnH+G7KcvkNWKgzSp+XX9jZdqFnL7x
xFJLmtMHEr26c0/7Vsz5hQ9Vc0baoAIYzaxFYLwIi5jMNDaml//jsZbmmBBzWoBsJs3PoujVtlLb
8JzmAEGfkHXF0ATOQ4/QSFc90ku4/p7TdP7jeQ6jyDzRooM0eV5adFrdWHF4NoptR4G2Pyjmfvao
fnMx/3kMSmkGoSIMBxMXE5moG+gZr0VgMVbYb+DtpxBMI7ohunHbcjTwdpBjVc1dqbfQZM25mEt3
U3X+uwKRYXzyMHbQKaldsYJWhSODOXnjB2eOSCMMd5AGXt/Vb8Ic0/edbKvl6YMb6OIzjneOgnpA
BKx12aW/SuVn4Lm3TfFEI0HpnlpzDiAmruJnVyoeDVcyYtyGKXpzk62uzTLLJKhioFShTiEjR1s8
qcF9pLwWKcIc7HSLbGhnQlCcHQNjRj9ZuWQqWABtewWZGFSCJhvtM2ffa34AO5EMqwFUxTlVaPo8
ueXv+k45SkDIk3RtNzbT4u4iGZzbEch3C3Q2SBiDLsgdFFQ7/2r6Y0EwlvZU6bLjCAI7baBjlgDy
t6iIutE51+l7LzUE3wwVLDzvWzQ0rGx6/6DJdMbkfedOaMCYBeSQCoBWOBkG/y0qwVLC4pH0f5oU
YVH4g8N3j2ost/7Zr/u15Sor6Ep3xL+l89PtGYVq9EPbvGDKoHW8aWEZDlAv9BtmehUN9S/tEGXJ
tnGHdWdWyzADedzJiL0aJxcMOQpJtbUKiGISRBg1k/QfBPuIUklNOSVQzbshgGvB/uHRyWyRgCpC
faGEDc3CrYXCTwgrrFtJC6eghaiig40PDn4Sm6WkWo3x3qrejp8TlvBn4/4emnNdPdIp6VKoOptz
ySxCNzC/ixZ7ARipjxw6QQp9HMDQToOQM9SfmgVTkwrLVX5QQfmjBozCNYS6/t9sTDahYT5lZn7M
6M13gL2t2N/42kMHeUMmuObZUjvuVjpzWqnNDB4CyeoA61/6LH6kSu+GssHvztyzC+aSupfjOKap
wwc8PeyK5kmRbNFXEEJMVfjPi7V14TnbxlKOpgfDXREvEMuCsm5w7xMdZo6HAIhf46Uod8KlBaSr
AzgtoQHyP6xM8LoZxFS6RRz31d44mWG4iAMEZ0N5gevh1oa31tTcV9hk4Csal+MAIsx1tnbprFrK
/r1t35jBsxcOiMTu3OQuiR8td1cxUjmzsgueTTcB+DgKOd738bGi0BtJH9gzDINDjku8X+KeOU0d
xxnpHC4NHoCbcf3B2oWABSoYcAo4GhUbMbFMpmulipG6/tlERNIFM9x7TCuCkIcvqklAdoDpKup8
xYmnquIse4ZffeWH3b01CUMi3lmhcmnlJUKXTFZS2g/pbNQMODaUOIcUxWDajLZf3lXK4bdPuaMO
26OR/RswGVXzmmfJLm1/6BSN9Rlu4wvORSejRBBMg7WH+O/rx9YH3dOM1vJFYomd/891D91HuvVx
8HJ9Gy/5li8Pm8Ri1TCmXZ2Jh9HzUVxw+d5r6bxx8+mIS8xcVi/c7UXJZ51Lgy75cd3hPKO8ZVki
af/6op2id0Qtkn+u1YOFHDEzO6ic5fIiyGD2PDYyyh8KU7zj2tN+Wf3OYMB/5vUvXfnPS5i8ftx7
cVsrYSDC3hyGBJxGlf2Fw76VWygNgLu78Sn2ijVfwa9OVmmd1OrYow5qd/a2YgKpoqPcZsbMjZ9b
1+TCp0kJh2ftBeRQr4n1StjWaxvZepFAeEkL/NnMPkxhZPh53UEiRrBScfQ+yoGfAppAVioKctwm
vToYTMNI+4Rigd/9blBTR7nbR0XImjl76oU84MtDJ9/faIwWHSUeOhBHJGCCK/rcYyg68KhAATSK
3gqgB+7YLMIoujUhGwhMpJs0f60ziWUjcxSBDs/Vn7nyVkN0NAJfrxmc6cdnWS1mYqGLn+TTFk2O
ymBpVqy4jn8u1UMknQLllU9CCE8+SEQx/0nM76EXuwOuTzCcAImaGDg66H0hBNFwvgzQaXfFiLsF
LFyN72mLym59F8FY5gXPQ58u7fYxzd47oFplgY7VOGNtv5VUOB+GjKEVvToL0hWxOZ/OR2x0tQyz
jH/2af0L92gC2i4HB2g+RXPRLtb+GtZR1dSl0TyHUcZ4J8cmeVQCBAyoocC0la8LMuw0ZWCiYuoS
qsPrh/iC3USHQJxkBpkh1Zi08lQzN7JMH/0zNxhZsLa5w4gE1u8smg+ML51dqvaqbZObiw8kFvNp
Q4wolAEwNP45jZ9Hom/YOUcjpTN11wVvZstwCnRCY7rR3WNe/GizXd9UjKacAwk2JjxV9zdCFyZ1
pAUwjgjkpMToiW14M3bkWwX448NpGuzE5Nwq9LBf11mpcj74luyfs+AHeX1Qnoj1NJsOtPIjGe/q
7G+Apm/2Q4XrcFbS7+IXMSnof9QVYL37+nAtd7zW6nIfnS+Eezay95dHStGGL5I2M17zkjcxKMf+
38MmbxoXXuubNQ+TgXjKR0W+a/NzkeyydpF3QH6ABkhHwEUWdxYbyhquH79vLZOPrXYUgwDS5opM
JQkCkvCuUTsMBCJXlb1pylsSUs4gRjsCBiR8aDNTtrlU2OIA4j8x26bp6BNHIaem5YVxj5VgSCdJ
3iHbFqTMGHDq0IMT/TKoK/inSAwo8+J6gbasmq0IDsNe0C/sEpH+IHEm0YZzt1F0X0dvkvc7l19T
IvHZIPvSkfi83olVC5xY1Zy6xea3z/SXU+MsPL210VCKm5vyu1R2MRSKTGwP5IvfuA2yscw7k9xC
HImWaCIbYRr9ix8PEIaOrVeYgzgGvO31k3DBUxiKZqocRZ3ZqmlnwNHyKtachJiK3l6NkmUrpB1V
6wVPxSEAo3H9ed9gFOLkKVRa6UWoCmxYwpV8MkYqUXLW9HRzXQ2dgT8ubL9EUgQNJqPFXfpONK4S
5eoBqDdo6MbnwKN7fFS8uTDigkf/spBJAyYNZc9PO5+gPDmJcIpgUiEHySB20RNsICOUMZAujbFB
UxIdETl7K2Yvorjpk6KFoeCuFAVWMIti0NftcMtILRXZ8URQ55iwGTDAR5EmspeUvmXgFTbTFFZ2
h+Wr5y7kxW9v8EyqzMwcfNzXT58iK3Iv61wd8kXtoQUp0qEs2UDU6G5duUA39qOEfP3zX7xSnx45
cUVunzReGJHRCN3WjugJ7BBTMNT7zO385gqD8n1zTdtGrlkWnINfN9cfNUtrfYMBy+Sf8Cm4rxCJ
nLJb09xrgKRzyIOWoVgQGhL8YnMO7UJY5KjQmRIRabCBTtW7uhYIaB3ieHl43RcrWbl31L+VCVO4
uY8pAiY6U1KmvITZtoyLW1v/EyTeyZaebQZjru/8t/EWLt7nxUzRQ1ZmWlVc1cypwXF36L3uwS91
iCf2tJV8ZVxaIaUbeYXGat0+EAAJKWMP6RECBrCghI2kxkZzf31Vl8weq0LKmZIZvfQPzNOnM1gE
Xo4eCGavhTKpDhZ29cLZ5wjWsMyicC1uP+J08uvMc8WnnxwNBxFlcjpZtjRu2NejETVhrLlj6ony
b2v9ph2ajDuVQtneA3STQhP2xgwBpyLKRQhgGjNRqnnh8jlQ6yofoQ6lsokzHEevVfNC9s4qMHzt
r6cc0R7KoiOnUArXzMz7iL0PjGv04PvRywp3Qb7vqPwXrJmJXQcUswpVJ5qt0IvtKCzHOWIq61BU
6CC0omvo9Vsd7FcIOeapsrdNi0QgFJ/rutj75iry9j7kg8FWKlZaeB+We9eBFPGNN5f8GghVjxTI
uq9eUnDXZ8884gs0ZWO4pwHdURX+TOs5NwUsl+JkpZ+hrvPL28ZZxeHy+sf6Xj75MJDsFfSNNgI/
X79VozWeqbSKdCJYYfyl1s/YRts5I7F1/UHfv8mXB30MAX86jJZvZCX0QtJJaH0XNwwAJExgYjWS
le/Ma4vPvJc2CTnlmqnUIBQNPndF/YSPh455ar3CmXn9vb5b3a/vNQk3/aYdw3FkA1VYxcazDOmU
u/XTf87f2QbA3BZOjnXZunrguGwh/WwKpsO4qyAVyZojyXmX41XSmVT3QtYgXg7xJ1lHDh6A5NfT
EdjKqNqSLp2yEWRjADK8JbWE0hXoompuRfhURz9SKOVotFAfuL61FyJpHk8rksIew0iKPXnh1E7K
MFYAVtK3GhnURI2eKDGESLZ2TxKcyzh2ugIz1vzi0fn01EnYkAdjX2QR20wUFXgg9qJlHh1pJ6+o
Tl9/w4tflDYVo53QP36rNIdNVxGksL92cmJip4CwQN+57ZPoWmreNp7po1x8M6JD1SRV5R+TzDiV
w7g0DM4qwWgW/1b8FV5A64/zJb3vdSRScBo2lM8F+m/KyBqplk/4y/XriX10B/ZlAFL+iiw8hSAH
gdJbAn0s8vXtvFDF/PpYsQGfjIycqblTZ+IF1YMGlUV9pE9Ry39FUxDT1jhrC7h1Z8WQEz5df/ZH
Bv3V61EIINL/ADyIQs3XZ3t16AVu7UinhJkt4zcsibq8NouXEZC/nMFeoh+q6IcSHsby3h8faVUG
JlSet3r5aktvafHbzPObSoatn/FBA/nJFKAsUxk4ihi9c38Dy1iuP7o6MMD//8EUKnq0FMBpWQpH
Y2It1S5y0zYcpRMWLAKis6WKn8HCQOoafETLRQHbDYMgZGhFdl97A6woBDizUd330EHI+VF+1JEx
MJnA+7qJCuCDzA+4e2O/As1EY9d2H0cHaMDBQNyhOuNTnewu1XZFu6eXB43C9c/4jQqDbi43g5au
DRergxrk1xX0UVB0ilMC5gYxpFPREpA1J4D42oFPi5ZG3dwRyll+eaPKJ1ekFRQTPGNJPAMQ6zaC
M8zQ4RfDPM0s7eLmoFUL8b2pUoCbfKWidXxDL3Lsf1YuivrdYrjGgsyoJMMyGMDoK5QNittBKY41
430iyBQrkfOdCW/A9cXY3+Nv9unTYib7BLLKQLWvIHDoHofkcayeggJZuIMTIKhqP1VIa9itR8ES
JLheP+bwPVXukvGCkvZgTwfRhY0sgTIwh2apN4p7dBBvm0EQCIOLUFDR6bWdp5gHpmli8EK2fB4q
kIO5oF2CTT2rl1X97Ot/M7qzg608qFDnMOXNgCGo1ABWCas6xoZ6iw85uXa0ViEpgFnBdtJTn0JR
qGXHJrHebemXEfg8AnphpmEwDS2DK3313CLSpPXMk0Hu41bJ7YMT+9sBrGIRHqT0sYIeL4ZrP0qf
CoI0g97wABRey196c1VBS1qgWR1toxriAtjefQMaLNRQlHcpftebl+tf40Koz9cAq2raYGYxvJOv
kfhj7qBRRzk6hKjziXBnoCvdITFNfY+eEb0TH61CuVLnDuWl+EcTxWnDoU0F4uPrfRlVByhvFX4E
kFhdAYIcl+j8LoH1HugCUn1owF1kXr5gKR2CGgFH1rGrBejrZWf8KpyZSPNDyndqiXE6sEJaQu7e
mniByi9SN7W4J0wbsJg+32npMWFqequq97Z7p1nHBBYu5rBGBsfh/B2lN1gZQ0rag/zTkVcm40Ch
gtYLjC+0yfe+tdXcB1AVtvxkxIcu+TH2fyRIvdhnkSjU91n0YlQ/6uSoOT/t6k2JgB/Bs6tv5QFd
UvWPLVQMxmXh/eqcsxGhb723UFvU/xBqg0rVtV+U4JpcvinMf5W9MwZCgINhLxKQ6eNe6rbqodAW
Y7IjyKr7mXzp4umBrkSxCPKomU9FYxXaq4WhpIR54YYR1JZv09DnxBOtURgy5K0H/4z7MHNmLwU/
n58qfv/JWY964ju5y5l1UQgqtoq+CKFeLoEeUCw6JODuEbpQnv3mrmu2pXTI7ZMKjZm3Z5AqVedc
4KXYiCoRbQ0Nx/MN+KbarTr0nU9+QngpMYLjOjlTCkcNoAH1QlqRoWPcQiBIqZzYpRcmj/Htdkfq
3vVzgbeIMadHmFqeRRJrqc5/ZnM+7U2glLkaS4p7qspVCW0RR04N/gTuvxbaLXxgpC7M4igKV96u
1E9958zkhd8m8YUfpKNvOwRxjHHIk9C/TGNDBtUhnSyDYYxBX8jeq9OrpLPnOHwVBQ0yeSyL0wZQ
zYD8SN8s6cUWBCJky8//y1lxTAiqaF1wTCf2zRp62+xVxz1RUKQ1GeY/R/ee2E7J3sLgpzAuJRLj
Dgm3r4JoZbocGAzwzCw1byOIIX07uh1oBs0sSyQg088kwgXDtiALIKSeHGEjjLSittyTYj2nDVQw
2Fx66OwMGDDuMbbN0GDtyTbszThXZr10ZD8/fZKoZJGv9k5suiI7a0z9j9puiEwisDWz/YVLjzJl
x/oAEeqgnr++aFrTQNKUHEG27HdR/En8jdtsVYbViMGu7+mFWppo3/z3URPrnfSqBxFx5Z5G+wjp
qL0mkI8QdkBeq4CAuoeye0TGFBi5Rp8+lDepB3dGiGpI/Zyo7zFh2ihJi3/Xl3XJWCGjauogXAAb
fqMbLpTBrUY24KiYm9x6aLoN+QwsoZH7PLvbl3zq54dNTrssR0PV+Ikr8t52fHGgSOVdRZafHeUs
mjvFF+JKZl1oF1AjZGJiGjwYZmm7RY+xQVugogbUraPigKQy5j8AaWVv03ipKg8NI/PWkgHdUpth
OPooyE3uEUGLRvwiY23kaWJqe6OdxPbonuT85K6zhqoQST9DPujnxljhHRMEPRwoP/Pghyy/uCtT
f6/kf4W7S5Kfdr2mqmoWPzHLlMh8aRPaayVd2dCnVAihhgf5rVJuC3XORF64/V9WPYnHzQKtHUPv
XVE7k4vfhBVF+ez5OxUcWHVj1q8dbPIoFyp7Nu36cbyUptBhJAugtovLMicXclC9qo/AIZzkN89/
JbeMlG0KiXnxI2Iq1JDXlrrtCsg4luLY6NtOfpcNxsE3nr62tbm8+4K7+rKayZ1traAuOiAcp9he
U0ql4ptpaxniTpSZ8yUYblk6841gQUq7pRHMlOAuoBJosgCHRAGeYve3xKjs6s6gBeSeCCPCDtor
6rOQQMvuqYh/wPFTd6dm7abN1mzucVncIvqZY7zEkfGf2A3fp6TFAPRcUeCC2VRMjfEHWQi8K/rE
ifqWa8ZG3+Af2AMQRNS/eSDIoXYWivxt3AKH/eVZk3AqK4MuilueBS4F3sTRPS9y44XQhYce1OqV
CEqgTEXuyiQU2Ffvr8BXesP79aN58Z11Rk1s2aSg/AHY+xS6aIXqZ+6I8SI3A+pKzY4hWqt5n93c
b/ObH29Mg526BdRopibs2qcnddUgl3FTuifQWqYlzlZ5QzuZQAXgFvCGXPnVC2lQdyvqzI7eLF0F
dhi0pq6/8Tfu/OlCJpfRLlLFz0dcFucvd892dpdJyzJdjcYmyZZNvs/HFf+S3NdP4LZddeeP+yFb
UpGiQWc0+sLpqKB6zJvW4LdNplAWORKqaJrb8BduZPuBFLKWNraxG7ttYN+DLNaeBmt1/T0ugFlE
s/K/Gzq5xhL4yNAvqa3id7ATtEaA1ff1zv3A12fobAqVbhjRllK2RPUDB4GhsxSIEDa0K0jJU3RG
GJ6P77HC1xd3wQGzNqZ3REGaLFcY408fu61Go7ZoIYg9ZnepTHGywCbGqgC9zyaRF2AkYi/++7xJ
cKWZzOpFI88Tpwq4AozcvDnc2bTSFdJov0EwBkypryU7GqyD3q17wNmzqcDce08Oedx0QyD5rINq
NIcb60rSWZv3/18VfN6QXLy/n158cpi1qPeDWOYwZ/HiPw0NAh26p7PtjA9s1NTr0xu3iKmoaWn6
JMxJB8cdWhrjpzaQUSuB9FEzF2OwNjw4TpEgATVDj6jfhy0cABCNWNC3QDmsrKP0HHhrBZ4f91ZX
KCjsbPPcBQyPo8UAB1wXdtClQ0A8/r5+CC8VmAkCFTplYsHWx6n5dAr10ss0X8G4UWdhkg7r2oJV
x6107i+g1tU6vQ27I0qJMybmQkT45bmTU9BTFDOiJHVPdb8nPsvgfSfJwFRQPPA4iTOveaF8T94J
XMShr20wmvX1sulRDebVC91TA22WuVLqpWotufbULKhFJ7yxs7j+yEsvaPEgDSUPzPkUnxYmhuT4
NRs72r8Ir4HZ4jXwlUCSZnEyqtit6cHDaahIJDK0+y27tiTDiaTKd099uYztM/FQUh/EZGhEMpu1
h0YM9CFuvOXPzv0X9wcVDsPK/TXKR/j74HwiBS/rE0qnunZQlW6nS9ry+oYoF7+BAW7I4UM43xJw
X3HCbBgU58SoRqD9xJWONVzWG1wGt5HalMhtrz/zYiBFDI5ALaPa7NDk7kdDk0eWLTknedjiRtmV
Fs4O2NUUoZRKKI5XleDojYMnOzsq2V4eHkP3Bz1wSlO+tqrDk1SfCbqvr+tSgUrkBv+3roljymtF
Hx2800dLzjmpxYkMhZobvU9wniXl4ARWRnPGH16qgXx57CR8s8Ar9XHJdgz9EjlucATMCAsHGO1M
Is10C/LXMnZ0zOGLVYslJtJr7v638FqYSfThZA7C1FC6isY8uz86NLNr4gRIwmEdpbIJuo+EqHZE
pKNBJm6PaHhav6us20vNz5lvIL79t0sD3IdOJVS035qHnWZIbi9jgkjf4e9DK6dGkuhURg1kLUup
/4OboDvbZr8NKV6L/sjYILdNoWgW43nRWDgMwyK9SkAwZRcJS1MarAHzlHu/bJUSLHzlKxHjcSsM
/W7mxYUb+vbin542OXyjZXedLGEtKDxR5Cmze5mxMcwT3MIO5X6nEN1EY2Hn/8uxt4GLmjohD9Zq
eh2bqJAjoM7MGxQ3opMqRseY5le3Caxm3cDA3TqDqCScsQMfecnklWEUYKDD4DuDYp2+sosLhFPO
hcr7yBhMkL9AiEkh3FS3FqJd7TPabE37nCO+7SIUrD3wO7A0GAiFlKNb5uZOSjBWew1uPAt0OKVz
d5s5N2W4aRiVNOBz6ZJzbT8SSDrGDtnK0TgmqGYFi8HYQB0ryccRiWlogNoa7qRlCB1V84/gZOZV
tQvHGm4KDXQoc/x0DSYdx0AvC8/yDAeLMsIpZDBo9qeDWygZfuWGgC817QNuHjrYIl6m0U8y6hTJ
yB1HjajXgwYalnH3ngAdUQytgmnimCRwtDBSrh+cdrylqwDdLzRmq1C+j2G3otflB3O62Bewn6IJ
A96dyQ0xKDD5ZJLWO0Po1M7JJs9poSSO8nyFG+1cZ+VoydqzMrwUI/aw8knleMyMF8yVHMcr006W
AWLTM9fmgv/6sqCJ8dShCC+DtPqw2dwcW1kP3bNWLEEhS01wG0NyOwcYufgtbRneFovKC7Wkr2HL
qNVhGolHyubeNU4cOU09yvWcQbhQ7VBlW+S32GQYFSbRUWVoA83xTJjjlUAzCUwMcTkpSec9imaX
SzuYh4vx6kFISHoBKMSn6/t7wQZ+WcQkP1HLgoAp4F015sgrgmfgQEqz0sH3Mm03G6xfcsG0AejL
U+ym/GlPil11mhaWZ4WOgFZghsBPm1zsMXpluEP0us3oCIXpje88XH/PS4mYCge9GLNmlsP5CMk/
hdxZqpQhrH3OR1Ka/osMeaFQA7UXVg6U7zaTldu0LdfgeMUyYoyyzIzrzCIuRIzQZ5CscLo+WiJf
T1avVpYdeiyCpMiHrXK0pZVbwQUoBFTjt6wHrfFXNIedpLyxuIEZub+F4tD8h7h0yOnIWQwGyjaa
HZPT5yjaILt0SoBPP9B2sMDYen24BdgMiJ4Wqz4gmqWe4PMQQ8rgo7GizxR7ApjKZnbl+1KYNGDc
GAfFbXCm5S0nVuI6SFPu27ik/hi7z313F/oHGbBKdiBG7pK3SD9Iya4fd71xooSBB7m+iI/g56uv
+roIkUB/Oh+SPZhlrBYYPveOSjFjC350gEFUL17yehuWS9f77cMdEQ+/IZKiRduyEb69o1CbhfsW
0mR7SZO6it6VYdu6PyLtJaCGqDvPpB9WczCl96zcqeOh6lZGeCLA64Inx2OcKL0t/egmy5ASIzut
ZoriF8pbAHHYVCq8Gk2HKWtDTmaZZKVHIh6KinZjLXpHDJOw/BwRi4Z5kj1W1E1W1Oc7yESLmVN/
wTd+XcHEp6SjErqjTPw7VjvZXdoQo6MaBLvGL3xl9Ga+RciVngVP9mP2jIgvxSBUft6r7sb5ZTLe
fq91i+YOUnPtOYLA7UPtRrkDYwuJ8E/1QXdnksgLATtTwGIKi9AF3sLpFIyVoZQg+ZZz6nqy1ENs
PGjuLydHje+enE73X4jamuC5z05AQaEfYn6TTFbu65mFfHAjfj2UXxcysc5u7te2HZjOKbTPI9tC
SRDswQD+FHJ+Zy9KaUjm6cy6QCAG0fZjPrw53TPpFMho02AzfybjnCUVlmG6KIh4FM0gtQOsMfmc
dWkNhWvit0zQDgE6EckWInNXXxVoWJb9n+wZc95791EP63Y9U6S/UCSlP/rp6ZN4QCsg6s8MjEWS
n2Q6PKhtO97eSVetdnDjra4/ytarTtogKwGJpH0TtA92v+3Wg3HqQ6RvBQyg1s4FP/H3VvIjQlga
ptkWnS0T0MspLE8tPLzNmtF9WoCbuo5RVXscZi/md9fLmwguDDGwTOlqaoHTxvPzEIsTVb/wRiZ4
RtgLtsz2uD0zdM8BdFcGdA1LNXt13yExkmA+rpFa9uagqhecI0tx0NYAJUCLY1oVZYrQyXSbKEAH
H5Ge1WwPnVXib3HN1gBNL2S1q0H/B0BJaRZtP2cg5O+5keDIAzUiOyqVIn1ifGvVaHM7k+xTTxml
f1O8XzTukmKVAKliGaMJea/iIRF736J/lMPBPvDBMMYAH42U4SuE60ZENqp4qXT3qmcxj3f0vJ+M
IKIvUyJWF1sP8kvT/KacLiSbnPNrX21qe1eCJ+pAq9xH4WvXnTXlLh72srVABq2UibmKXRLv7R6x
PZRO+gTOfgP3cCwb4HnxobLuGI9g1v+mc+/icguTKA5Mst57umfmfQThEfcvtPmEG9CxbrFyYZAD
7kw3kcsbJ1SEnqI3WwR77XEspNvUF9MCTrEj9+kkqNx5jbvUezK9k8/U4w3uhkaMm4vpgZeoXzNv
vlDjB840yRFeKYjWIF0YK4BDzvOfbO8x8dC20dZVvImUNVAmC7Vxc03tA5/W9bta/1l5d6q0I/cd
vD/D8Cp+mBwdGzp9465yH5KWXV9jZYi6HX3b1CtMYYr8EohUchf8s0gIonCR+f8o8ZPPU9MfM+RQ
QCKvdOelkPf4GKStKOt31ZZTlNRIW8FFDEf2GlwQzQkjXxHH04GJoHPPNomzGZyNFL940lM1PkAS
Hd0zE+14f/LuSYvffc+/YezDyWB6ZRTumRau3ooIhSI+PxkQgjNkZJ4Amjp/+QNZOQh8cMBkWkNx
RDQDkmLst9XfBPLB7zZMdlhCgGWNyEHbbDULvvCHwGFY/4EAiXajpO1qBR6PAGnCldnvLXVNiwLU
Tt1trIhYch/Vu6BajN5KwDY7Zjbu0uwxNe5YMW5V3J3ilsonfzdUzm70XMYb9oRvCOuLm1FBFKyC
of6jj/b8nw1bDNa0/tGTqhUPgxWk3IHUscz2lv1i71p1jdNGMoaElyKjLb1QyvLNo5i8qLau9KxI
yHzEtNrvyyxc24m6zjms7C4BVGDt2/EHjXFAadBAVHxw45QH972/ZQJFg1UveKuQIFDVM++SQ3rb
HRl6gDbhetx10dcC73ZIB8DYmc7k6jtDlw11SxxKgYCJ4krfBcNR9nZKsvHTjR+s5HjV0gVbJNIC
Wvp9mLzTfp5ZxPe4HPvzf4tg3uhr8NcMUhONqW6fuJfcf5DCTnzPhWikjRyuc/Sn0nXr3ILcDKIz
OI1WmjGBFy3w5xVM8qLAc2olGFgBMgXikloby90GzF8ilRts/XCbVBuOlgbTPyRE5VyWfXED0CsR
4/gq8LWJV02TQjFLKmWiMmo3Bze79ZyDRrxlL7sGgfcNwu4cuVDfm8otTbmgnPHrF2ZESLdVGbY4
m7HTb9iN0swUc6gM+2RY3NrF2ADy3SnOpghecm0bwq+mHbzooVf2qfT/SDvP5caxZUs/ESLgzV84
OpGifEl/GLIg4T0IPP18WzVxTxWLId45E+pSd0sqAdjYJnPlyrUuxP4Xr30y+F1biQIwg9+XN5z2
bXktyqz7+e8NmJGnNYsZyD4OtfC/mHrUSFDFskFlefS/p15fDnnhHBn5Sg8pk1LipVLSNzNmvkrb
Y72iLkrTFiudTYGFC33m5zs4G1HRXkrnlohFYM/8fQea2tddpbb2RoNczbNzF7G6PcBXHIJaua21
B+B6SHLs6mQL5fFal24SQs3iEVbncfL4nBSv2G1ibmXr2MWuJKJTGfONX5XybjYuHvZ6ghFiFKOQ
lXiVsoSWX8Ybx/78+VHOv0iYwswfyO3/IJ2tvW9HhMHtDVa0Y3Sz05bGEHLasY4x/WycBw6bZNiy
BTr9BfLKmaIHhC4ZB9hvwWr03/8eRmlvtCnkEWtToO9tz5x2hmg1Hhnq4MrHWRbNmdXC7aO9T7v5
RP/RV9EsrfF2hKSaY1SKbG6way9M7e9e7dNg/c+7OpnaWpWX+zJyrE2NN3LbzLLDdd2sd84K34m6
XdraTMowh7cF3Xp/RDGs8x349pIzp1IjunFFNp6EcoG3q8W5ctWkM7m8sbBKVbAaT5Y62r/mPeBr
F28gC6XyMzELG0ZCWbOd2/nNocchZtpGyu3kPKb9taRtMJ7q5JBabDtd42AC82rMkRPFz9TYIK8j
rCp/nhjqvxADL0cF+BECGxqNxn+/nKlV2N/rxt4U2NdmgE60huzfBvreEuzmiz0+icxOU9s0cTAa
Hrsdeyx7vb6qMDCB5TLNOAONYdHjm2uXT5Hx0vWfsvrw832eTdZt7k/IhgHZn1bORiOy0u5Y26Ja
12h4TiCtgDTN/uaAKYUC/KBN16YNve69mz4rmfWq0hwcXriLc5nJn3dxsiM0437aQephL6aXqNPX
VGmqcltJH3lyrdADhXBo0t/Fh6dUmWv2SrF7N4vnarOpRgLsS/mmSHL/mcJ/jMnJ2STZBw2F28re
yGj6OPq7nC5VZZ4OW/M7NiUtpoCdpgsn3STJbdJemjtiifxzfdEIjAQwWkbf8MYfyNDopLWWmKqF
cPmKEJoCBdhU41xh3htvEaVEI5KMrDZWJGyFGQhuDdOFBW1rGB746aV0SRWJ4ekNUWWAqUS/OI1x
J6gAvY67Q1pq1iaJROsB+0ojv5CNWOk1ojlUkwkxKxKZfAZZi/pIaouKgiDX4DF3wEFwC7OaEC+O
L+AV5qU7E2HGH0NlH/f5RChhkVssE6QKpPgV1ImEEdwaCFOPn2tpobVYFCB0Vq3G+kNr7jvce9K8
8irYCOOwluOVXPtycW2bt/RAZ+31jv6TY77Uum1Sdu4wLBv7UT5QNA5bjp7dF6VUQmC68nRopgN5
+0pR7/fWTWvj4zLT++2x87UD44FF6kf8qq9rc97JLCvl4DfV46772jlPe7yq9sP9rntscBt0stcL
a+rS0Igd6o+hMXAmkQ8Ds4gBke3NyI3JCxIpalZw6WjppymB8i+iGnvj0ms5l16jeomAsv5Nbzw5
BKRd142oW3Dtsnxy5EdTXu7GhWW+6T06LhpW6epDu1/VbPwyB7e6S7yymo/xzOpWQ/aYVmyHDXrB
peRlx9zLyXcxXsrr7QBxRr7Ly6XS3mZk2blDtrOjBWaV25tEfawx6Ng9VeB7EYJAdj2b0rcSBxbC
PxxU31T7IxoecfLFC6/GYBRNFQ2blNT4aprbqSFNVp4MKxDympL9mMV3XXVd7WYgFdznJf7y9xnw
z7JCqtFWHeTeUWH/+w3Zx2w/ZIeBd6OTrz4jfwEUQucla75FKk7Hi9t+1Yp7ugk5LB3GIijKVxEn
t5ujseyLLQAcZ2FhPaoAONZTU78SJ5Hi7jvcJAsac5Wt6IIxApTwksav5LvReoHpQHJ7YbadfeN/
PMtJVnVQppYOv56EJgqgufWRKCsdhvnQzgTPDv+ZKiCvoxf05wufIWNZhF3/M4innZfpLjYTa2IQ
uarUzw7Dc5askFR1KGqMR+jFs8J0R0TwDqOXwhvVtafDQDs43lhXjA1JPHdGloylFJso+Z41ABrg
uT7cQyD5+WbPFDv/vtmTdVHsB3tq+uN30qVN4a56SKFclTA7+/4D/RF2Fe5ph6M2lfk+f221Dc3x
pXwh9zl33Aq1POTZUCLRTg+YNml3495hzKg4KIkuyvMiYE0bKEIELPcXnvrM3CDTIMuz0eAlWD15
6kFpxqqIRSwkBbH1pTaJCw5Puvlb22lAdOX4kk2Yag3/3aU5RKEx69Ai9b+X2N7o6zqKOMpzVbjm
4QMbVP2zCgpTf43qFcQ3lLXRM7u8IMTJc7K4eWjktCjSw/c4Lf/1VX+IJIldCd4ndESGeIzFWvCw
WEAIEZW5MX4w3+GJORIcrZGysnEpCj2XntBWSeUT7h8b8TdX648zYDhGcWsMxfdNJNYvBr93Fji9
5aV/eAG2EaK7UjJ4jMN/ITCBDOMf1z5560mudoiRi205Xg7ZHSkdFyzROiwvW0mI3eWfwf7jWmIG
/vGcTWJ2ahPRaJdjhpi+MNjYXnK5qHzWd2Ghzy/M6DNnK89mMqcZWgiOp7vd3hgGRSft07RvaeXt
aBhrrZFEuws05Ip26zJzFunRdlVMBoscCan9pZ1PDOC/D/0/N2GdpBja3mqjQU1tmhfeLLryc8st
Oxq5pNs22gzjrO638fBpqocFEDIxY4G0+GuR0eQ7udp+nB9kthmZhuWhuXBrZ+imvHtavMiAaEnX
TtUFm7ZO8OzgfeDy2ivYAK/AftmXSedpy2GfpSaJzm10d+G9nMm6uC4duhypNnSKkznXd3Zsdnvm
HH03wGpaezNJIMe+cEedVqR9QAe7di4bc+4BuXrQrYustzOCCjw8+7yDQ5Mliht/T8ZYMtUGDQR7
Ez0ev6GlnfErkdcRjmp1LVptVJPed+cZ8LvvD+4CXJ06LqzwtmzdRPkEfNknM5qCCJeRJNf7T4me
6Dx5hMK6mx6LECkFcsMLQ3d2SluWEFzCdYRi5N93zbBWTTXFDB3umrslYAZ83QOQFLZA8mq03jCg
hyxEi7EUXYJkxS78z0y2SZNJlwkbT5Nlue4UvahtSzQ+i7YniSrjPE6uDf1aJSbcBSgLAQaCQguY
+9Llz24eyCYIjgQtSaesPKfJ4s5OeHL4YewcsLfhRSM/xkbFWXhR7MM8+7T0xsIXZlStU7W7oXWc
sS+5Ho1iTkOH9hoMtEoFQt52LiUbwc0BSUrtNZUjRDOmPeDGEvkny5kBt1MVqZUt+hKCLYQWYL6w
2rUTzUDM4NJMzR1TjJoL5Rm6tcdxU8szWrgJAmP01fpVn26Z/Ki+Uj5o9Nv6iJ3dmp+BMwxBmjlG
YQUcsv/dHXG8gfJWFiu79ImNpH5N6YI5QL/az/PvTPskq+aPUTmZf6q+sybo4famC6J8RlknS0Xl
hzoDL4SCiihk7G7zLhRSlHQx2xhTFgEKYWl/02DyfWE9nKESiswbYQDRygwQfbLFy07GCSbt7U2N
OzA2um1D8Lo1UYWT52Ru9nidHwIg1KR9oxHaU9O5iVbnuB7rx8IoPWHumwf17q3SXBSH1ChglIXl
7aTeE+lfH+gNVJYk8LwaublHcaE9HF2VxkwIKCUpIc6EN1SbmO0NRvdU+6kQwQ7Y9/c/D/zZvRq9
WYfwTJTYjZOzs0uSkp08AgE6bjOFQhRyY3OEg5pnskNKRuyX3E1xUbvlXFSoAb0j3EInoPzd1PPH
mR1J7NOHClCBNvpa9SlN0ikJN5mMgTPCdmY8faEGly98bqejadOBbyioov8cTr11tArUZERgAvGG
w2nqlxBrhm8iCFlxqd6I3Qb1C33x82Cfg75Fm4BqIynrgMKfpHzjsa2buh2tDbVbyOncAafQIcNn
1kSHEEV3SQ/YB9RsVjfBTqb8auH/6sPXtrvFJL9hm2fmt+lwhRNbMwotWipvolmMyTRlX2P2DK09
oZkRxhKA3sE/OKGR35LMKJfkr61z+9ifz3KyQtpBs6ck5QXuO0FEYuPWtNvEfUzGW2pKbGnVlu2U
dBUVTW5agu8zVu4+/8XOlBvI9WZgK5iAaA8MPg9dGh+0piCXQ/3JIDwZViD+FRQlECXKzSiUyfZV
BAvX1HeuYEZNGhmuip0yxuzKsWKLi11WlCicSJ84eIMBHaMPBZediiZ79BaHY+cy3uxlWXNf9y/E
AVJDiHa8pmc7jtAIt6/Y5arGpIenQCcaeVWHoV3lueTSqnWxOexsgI5jHk2o9BNRkzmZD9mYVUl8
6KwNu7szbiCFg9BQUkdgmmiFam3fhsQD6Fhk5YVT1xA76umpi74rJRj64hEOOo1TjnvnaO1ka5Pl
H4V2Dy9kaG4P6UzqborDL6lcdtoyGxe7eolvuJHPp4Phtvmv0nk3QNIb/Q7iiNFu6CdJxq2VvSnF
FXUOUiven4lx23efD1V3au8C3o4EZApyplsBE2Af31fZtVQ/6qNvoApulO86ya654Rd1aoRX71qZ
cDN9sAUBpVvvjze6JTgIl7a/86MAVxxnLXgop7TEPqpTxEfRxWcbgoyh5xSeQ5sSNSTkVbHfIieC
ghpWS/tFVi6oyFXt5iIZ8Lvl8593YZOhCS0u9qWTd2FX8tHKZebBBLUIMqC1kAZ3HwfqYZ6mV3Gi
uJTnYAZ21QMmj1hmv/QycoTcYXwFUeLYbA/xr+4wS3dhqYfZ7oHCfZHdTPuvI96ITfLc7Sv/qP6S
9KfKWeURwGTuXtjbzm3ooqlbGH4pogT0dwRZ7DQ6D7PCEnAWwEKLKHL0wFqa7fs0iOIF6pRUd+X4
DTmsuNjKE/SUNQWZIgoo5VTJIwEMm780zeFssK1VkSgFc2wSeRKLjcePKZ511aWc4dxxABFAyMcI
FMk6Of8OUWrVQ52BVaY+uxBcRdR/oGiBxQCSwnaAgcEshqt4Eb4+x0VQhPy1LGp4QqTh7yFTxHWt
iGsTSIDO0qXRZveUQBkJURp6LtvbtnpUqg0sCRwnCfyBg4j2fn5zZ/pnoZ0b36G3MBx0TmKvTnam
eNfr5ibXJj9vSteK3szH5vBLnpba4dnBk9jQX+SD7Mlkb/qMzcDc4hsvA74GmUP/Srdtzblkz/XU
oNpVXJha5yJ0bAbptMTiGj7zyTDFQ1k0h71qCsECgnT0UOgdgqhOGYZ53lwSYjoDj8HC/8/lTpDz
MT9mpkSoukH2HeD1KN9yWh2SK67FkfLz2J/bftiDLaqEgqP+fUD8EQXl0yFqEyU1Rcciuz8hJspK
9GgAXf7/XehkddZJndd1y4X2e5GPI4dDUI2IdnpJVPjsmUYaxYFGPA/L8GQ2DdakZHqSmDBLNHdM
cHsmsiUSEH5LdKSQ+WL/JPqshNGSY3b/Cyn7c2v6z1s4OVadQ6Gym/KwtuF2ysyKNjyvwGZMX9NX
PXwHtDEHDwlhEICfx/lMwwGsEqSLIRWCr6Im/feaHtpEiqOCEI+ACGYF/HZgcNhrDdKOeJgWQm+0
v8jqOMdopOUJqQaoHcS1p300nS2VhpS1lmA0ptQ08BOn6Y9hB2Sl98pOfAp22PFE8PXY2mzsRsrq
6Fb2PjRV4AWrc+Xxl1k81MLPsvval7W7233ou9u0Q6/Go1nRon2wnkPAcD6VoxfhEdz4ib0mHeTQ
twzMugOKS4RNS8JPaEzU6AF8YKfTXrdzlgQ0lL/JMeGV5FVoKwG0dPhspdj5t0SpNdcqH5xuAfFZ
C5UUU9jZ70beYfIQCYGdRIqQxy75F++NzcAm8qW8le7QcJoZ1Pn3c+uwYo+E20XxVDRVGLtbs28Q
OoQc2G5a3Iph2B6XcruK0CsrQ6JFjBQv1iXO8av+eh8nU7DLirwudxWRHdHlMYzMcE+lkMxZXZUd
gqJzkpyxmdM1pqjh5Yr6mX2Fy5O9ChjMUU9VPYe4hN6UlNYG4QapvkmQc6g9QDhoZhDdCBmMbLbT
A0Q69TgUTWB2YJlXVGovrIbz92FTOf7WlD/tOcqi1DSPOSccnbl4RVrtTLm3DSLxGS3y0D0xpZcM
d4hmE4egGhwUD3syOIA/38Y3hnMSXzEc/7mNk92v0vMuTQZiE2rXwEtlFNADBdrEuAzmHUsE5Tsi
ELYnhkkXWiTwKn0agg3NIyKgKQserOgWAXKgUR/6LqRXgl948DwHpCkh8VmsYGpmhUsSCzFlyqBs
LgAcgZIYbBYPpR1Z3jD7KdjD4GQrgGDHHBDNEIiKF2sWE5sD3+UzEGCfetxHBhqWidtlJkNEZAYr
/TOaOBBIiUNZBDA3ELDnBTKJL4coZ+oY9E8RnGCeA13vFBdMa91qTREfm+OaCIlmQiYxXOF9tqZm
xHv8LYmuQVYpQ7JNQJmf392ZrneLrghBO+B4dNB6/XtDbRKnzqWMKRSxv7S3qPw1Xm0uCJMAKhz7
Hk1DzhRLv4YZBHMcCjtDHB9nEAejEWbRsDiW0G7Q1xfg1UUl8jOSRtwfUs8ylQCB6p3MrfYokz9U
B2vTRq9qPrr14QVzNbDLtAtM6aNWNXeyQ2ValOPRG0shgLeXHrEvdrRNlq2T4kJid3brUYA34Ndj
aceN/T1ghp0c07TfAzJMd9jT9v7elxVhfbiu40VXL6TjDSlwv5+3DSDWhdriuZgWLhqJgIMAA7jS
SSpjSmlMomWZRKtk0lv0WCCnFVPQ9kKWt6/uoHdXZACsmZi22xACAtMd2vLP0+Ycs+mv+ziJ653B
OExZz32QWhv0/qEYffAR9B9Nr6HJjKwDAPQYhc0wY4okOSKbF3ads6GAiTo22RDKL8Z3Bv5HcGcU
kWpJskkDmThcFxxnRAPMX9A1JirRK3kxecXPD/6NGZzudSbdV7jmikzyFN8qxm4caoX5OMWNn8uT
L5cQLsYWSudK2F/Zx29kacC0jDs6dPg2wXOqi/umfsOhVcmv99/pZiJzvKsKFsUCfunaXxxaCse3
nt7KeYgqoa9JR8+IFZ9FCChNzT/Wr/iPaefRBg2KRldadHyCnsfTEgwoxpoyVIODD8HgcaVONU5n
877ce6Z0A2hAIR7mDp/H+oZdBQkyIgLs1ZgbCllsWr/QYcFQXoTkvxOIf4eMHmRa8xGPPK3n5blR
V4YB+lCkXwIkssWfHJECt+le9eTOoMxHk4WlflkHV2FEMciif4ITQ6uY2zPROp6s0Up1YK9zRGCp
Nz0RdREHEQ2J+IqnZq5zGki71bFeIQKnqdcqIUqxMfIPhgs2EZG/VL0B4wlHUjYzWhrs/S0YH/pj
bK7s8LxBIhtBbyp9kGGouSSD3dgE9NABswy1h+4mJwehzWisrWLN8UBYpGlP8O2jIYTJ3HWPP883
nGzZT/4ZPYfEjNRR1QznZL85piM+YI1YaaM4j+CrwejVdkvCb1ko2QnP1vK5qD4ohXdt50WQLiyF
xoAELdK54TyAfEX1W2PeWKkH6Vc30KNRHlL5RhoewQbz8lqLZhENFNX4wvsXzrfi91TR0aW9RRA/
dqt8uuXCAKpoK8S4VLdGQPTNkoe9V9bLobyFqsY2BMqIB4GzvxVS64CuTPrB9izVTW03St5sfUsh
ROc0O67oB9rLvhGHlA+78oZypl6Wbgx9QRUyBtojTUqCRxUFpX5PSUKOBfmN4r6OmypvtUBnUnhn
qV8GxrZwEdwZnB096tyqpwKYqOgJNO7uWLtZfSOg/xoRw+qxhpjSXI1juN9QtAEL+Z0zAH4QoUHI
pmzUq1/MAz0RUwHd30p53fVhpGw7/DucrQB+IpQ+7vhMtQdWKRHxpZd+LrAj0VFNA9ozLJKTnHyH
98YUQYAVpzLU42TyUu2KmrCocaJYTAFH5B5xyCAq1i2q8TR4EYsiyYDANa8QD2AhNE+1kRawvbXg
1zBTmdfo6U7qnU7XP6EQhapBNJ3wdRIEDhLebmm8W4cHR781qG21gysKqzRdgZyz0/fYbGobYF9O
H2Ff5SifcbukoEnwxoLcj29E3/xHNKyF0jSrHi5awNQA6iDXEUJmLEyRGmObkM8k627/ppYuP47P
GPbtbRfwTTSMmCj0a/D6ATb5itPc8vaaNg8A6hy8LqNlqVtYKd816StvnTocnUCQDCHes+ah+GvM
BxECTrT1LGjT5XF1+q71sCgeBfpMTAfegwA2sSGDQAnU+YSpx35OFsVUo5Ck05/HTWK/QozJBkLL
EKE8CDYVQ91aR+/1C1nWz2/+21nldLVjSgW3BaFdzDVOzlWrOHZtaoyAMcpWS2SvtiRfyTLPyrtl
p5rzxG48qpcd/HfBIa5hYphTOS+xtdaQN5eqdKOm1eLQGm60bsfbUnvp6+RxZ7/HYP34z7lW5wT7
6LNCY655/vnuz85atJrIzrFmlfUTaEcrK9kuc5mNHuunHZuhcLb6bfP484UMMf//Hab/XEncyR9n
/1h08TA5g7mhRGmkjZ/FN2V2laiLXC0D/SjaCa+6Jgni5lrWXuhBhJ7a5MaNVPbuIN/Ux4zUVBUl
E3ohOW47GOM7VQjG0v1X0WAnB8VBXqkJjQfKGMhSC4/e8uICQep6lk50Qai0s5d9uFeaYBjKed9H
gVkfw91OB+QzvFi/t+xfZq+EKXzXAzwwzKC8nZF6VdOHrHuvaH/t5evK2HtYVl3ASc6AbHib/Wd8
TqL6dIoOmVPxJqBqCIwEw95vXvX/hh6kiBPon5dB5oA3AtyGf2zgp6bSD81wNL9N3UpzD99qNmHb
nft4ge/QNcEciV64n6fAuWKfygPS4AJsibTHCRJU7Xo5d4bO3KRZ7HdkcxkcUsN+S5MO4/X9zGEh
m1oSRjH281hside9d9zdSMhauH2+zA96MB0UoQnZQlVlizLhhRYYD4xNHcA98bR+N5e0X+h1+ooD
IBM/TyVth46QUEnnNuAeHODgYD8QacpDfAGXPfsO/3jAk8ynThUnsfTGJNKkg+trOt6mxgprFjr7
LsZoZ6+FgKJJ/AGr+DTLkqYUgZgxNjfs8xVmBmzcXG+cNtahA52+8O4uXe3kdJPtIW1tEwCRvDtO
rppaWApDm8ad3ou0l58nyvnpKargiCVg/3oqIkfCJFn7RDzbGKY0kmL3lmxb4pFWSOUp9eRe7kA8
94RoX9CB5ajkCf+O59AfdvvKJAUVVb28XVGcUYcFYa1MdwrkOeqOnLmDNofsgQhG0tx13VYYkl2k
Apy9F9odWKCcKbZxslCcNh30Glk4UYLZZbNJvVJ2mGr6EvhYuqGhl+iLyhCHZhrdMJOl/Twbwnh5
Uc3vHEEXk1mZeIZ3gV7Y6eFmlnHZZRnYdekBlE9IhUUrVQ3FcW4u62oGjgnghnfKgmOWeJf4ZbjU
mnim3KEiGC9AZDTT5FPsLnHkscpyGSGgYkvKnB3mh4aov7sdjk8tr2vUsgsLmaT0zA5p2wgRC516
8mbx/T+Pq74loDvympsgerSue38MrFAJDTf56gLHrQJ9li/6qzHofXsme/FiXMpLyz36u1k0T7fJ
rRIe+Tuyp7m08C+KOVSX47Vyra/lF3qx3qY77a5/r6nWLJVFHe7WfdgEmpu5tQ/9dNb7Rz7Wqjd6
6szwDX+6s9f9L5BBT/xp/dXH6D58fPB7uYLFhxJeh/cQGF1+yROZkUek775GHiJ/nje4cD9D2scC
pKRnZkBz99JHvtarvMXtZ+Lp/kzZHNbtvF7d01btY6Xh9u7iOnqlq8cFk/Astw2RIAgwPXYVbk0O
7lEE43Ive+/6RfUkN/YX4dvBDW8Xn5+xn4eQp729V3jI57q3ez8K4hBoOYh9yXO8PT8ALcGPXvoV
7Pg5Ibzf+zR5u2LM0sXoyfzKxmtciQ/Llb1r1Ru89Kp4VL3eV2d9GC9WxxCJLF8JEQVwR6/0q6AJ
wJhmYvxkRhGoZZEu8FAJktshsFx9Vl/F98eRv2iskgA20aZ3sXcJDrN23q5s317stsc5DIoZaOOq
XZnbaL27Mv3Mc4VSERDxBxbyOgywN+O2fDo8EGr3T/3Oi9b1/DNyFTcKevfd8ZLZdue37nvl6766
NbfZenpCwyCLvIpqdXD/Mnr6DN5WOAS61/Aajq7+TM/n+rg6MiCFlzJU9FhdH5+iT1NzsfstVwcG
Llq0rum27o7Bi6/tbbm6fcfjwn2gbc6NfIxRPbQ9Z9A6g5u969nh4EMm8OKl/DTO42Dnvu5c1cfD
1Ndm2o2zfioDzGRdLVDn+lxfFT6ChC6WC668ON6iv0HFINN9MQpGkF3Zd/0StQEfltDCeokWkHzX
gEbLaVn5ymzaHK602eTZ7hiav4YQkf9A9mP3NXcHX6aJPFmkj9kViYVLGj6bvjiDw+fy+3nEGMdh
5H627tF76vzcPQZDmFxFV+CYfNASP0sWWAZ4cogCRqAsxa8bw2phhvSCLIsFjxGKR5VDxaOFhq8e
g8hTffQIvNS72QWR//VgzJrQWDqz7Kpc5YDQFj/YLOSrKkQaf04z/3wfxEHi7/mDBiHLLvXMwPLJ
n4Ojl4UWWLf34VwVc2mOWmVoe31Y++Y6eowXZE6+WL2aa/jAIR4Ktx6ycQvNi7w02C+HVbPSFjAZ
QjOoQ5XZibz6qppri3FmLHaBsziEzbybW9vUS2eRn87y9X5Z81v2rvhO6i2JylzUd7xqhXq/2/Pr
Bz/yPJkvDtxY7UEp8GsvYSBGX/V547N4Pc7pGJo5iyRUV7L7PHl9MLI3dCtpAYH0ni0k6FbqLWfc
rPQdn3RtMVyC/r5pI6cRJ4wSgD8UdwVL6u/9tDpWddNKBBAWNZfdy6H9pB5Ebjy4qD64Cqsqpe5S
QwxERGR8gOuZs2Medlcq235/VezfsxqZV9uvsne7tl3niGGKU6zM/q7KOj/R6UgywMSkR7Oiv8VC
YDE7erY9XTgZzmKYcCDhBVJdtPj894MY9VROSiQwTEyH9ejJTiWULcicr1CWJFhv2wctDxPYKBeC
onOpmqPTQYsdHyR7+WQEtazaEV9yCqblcy2vaJfJMWQ9PPbjbdJcH8f1IL0fWsc9aJYbdarbWjNT
u7aGVV1dis/O5HIo4UPVxeuQitpprDTokalm8WRs8jYOSvtDIoNIxvtMuabZIJpmkmqRnBWeUz/G
ZuHm9ZdUvaZwcX4eknOVkL/u4yQqPdA0r8Q1M6QUc0i/bZRrWVLcsbrbYVUoHNaKARqh1EFf+yab
NhMIyD6/yxr2X5klE1temSJhkzpe3MYwjLJA3oVNnfmdaJaypEtvUYRuJ+uAWxYTCGoVtKCTNLht
Y2ns+oHwES/A3UyNPu38qe0/Y/qdOprU9q6cAK84kjslbxcjyzNRjQapGzICSJWQBv578lYSQkNl
37KkjDsoitAoS1XYbTT2/eFw//PbORO1/XWtkwhKMppizKSehaI8KuV8GPxmClD5cCONTrR+pinD
hcH9bhA8HVzcbxFysKkuGNrJ2mxbJzMPZA+bwbp7PNBxS0N75+oc/9FaH+ZxNEPlNM01z6hn8viS
Solf2UgiYLvXPw3jujFXneG3tEO2bCX6XIK5kxx/mRYFo36tOMg/0iI7xHdR+g7hWbI+d6WK8++L
2q4V+mN76NnzUYEbXSKfX4eytKw5hNoAmw83zlbFgOld6zpSWANWT3cThSAcCWto6QroxQTBwDOG
+1R304lj0XD1avAy6xmsK5PD2rpKSXDpBfCm3tfdFvdY4DXTj3Qvjy7AEedyMOh39BDRJSVoFCc5
iBYDdsXRTsek8JOgGyLOSP0DXULQITn7JWXMUCCsn+eMKjLk0zeIQSyXlQ1qNqddYlEe6Xodm/om
g+s72syZeNGa0DJGX9u9K8ro7fuBJ8/dTNEC6kkg115tp/TTqN7O/ozUNMjivV+qrHnjaVJe+uSx
7Xw7u/n5Tr990X+605Pxmajva3XM+Dh1UBm24JeQpPXVvVp9KGCTzrs2XZnGk94/UxGXcPKgzA97
H271kG67/JZieIx6Q+eCg8KI6al8HrFSnZXZOutelOmz03vPZLo0uz2qbumNFhkr0l8zeoltRXyF
Ts37oxEqA+q9zrLp5jYStu1qbO6Ah3GyruXFbzvffXGVaQt1XJTC+dOHIUJVmi5KS99SZHD2V3Dp
abUFeNbgoxbzqpoBklM0gQsBG4MuB7wqsG3xbHA6c7wFdxclZMxX5kfMFa1ZcUllTj1z2rFBCksQ
ZDpt/dQTpLGKw2jHCZJxzXIfs2kHzhg2Y9BGXncI9ypSW16quvmOtmCIC1723oHySZTulragJYTl
yI7uFQj52vfoCXox/IWkuoTanT2C/rzPEwB1ODZdr09sOXsDixRaKt0EzsPkAZJQjTdRD95O1cy2
Z1E824NTfxyQoodvXfiRGcj3quJDcu+Pd2rvKkNwYY6eW0x/jOHJbt8ndUu9NzM2NHrCdOo1IRUG
HDVNVOP/3wEiTRAShJQePQyn3lP7PLIL+8A4TJjygMk6aROCD9FW00dRoCcXlh+aIeceTrAwRBMt
XAhx/PyRoBdWK+OsZeub1eDdEIMf/VAiTbRcknOSYRK9Rec1pOpkrWSMSHy7lCrdtxdCNfeaf2Tv
1+ru7sv/yNzVy/pR9lRyTss1Z/UvZWG5+aJwV0vI8KQTWFgQeN/NV+K3i2Qzcz98JDO3O1J/2xP/
X/o3g4vBKElqCyKw+ohJOlLvK/c+xNcl/+ZR5Kc4DMxan99+JXvH75y39ckX+OjIGMjpUWBw74I+
+H3hjkxtR0JGFjIABPSgC2jVuqoHEhDPHld3r88PfC8jQxaIgeO+8K+Qy3i13/FXbG4hIUOoyI7G
8BiIR3lO3ZxoFYX/meF9Ddy5+EmRNIusXvc6kmjjuguyV/xJuGXxGAPphciiOrcJ5svSff2KSXxa
v3tsuZ6MYDF/zVwDcfzfjFz2Jt7JQDoGnX2peNJsJHVDtcBV3SVjI14NAP1dweuxZ3vy/ANPJVJi
gWXInkPWr3oFWf3ATwrERXy94NW9vb28LJLl9n2LOoF31bt7/113dfc5eH/SZtgwh5GnkIK+b2lf
AYPJF+A0frKZGG11KXCFo5/6IsEmPg1M3/IOHgl/kIZxKAVg4AEC1+8izRYZ/3FezAAENhL4x1M/
z9YgBHyxIlfdAwdEy32484vZIdj5nwcQDoxtwz3fSkjo6fVYSkLfmCtQrg1wwXQJK0h0cc7ePom8
dwijrewTqPMow5XN/xdXT5U/20Lb8aHdkzeLlFfkgPxAWJKDigkReS2ptcjwXqeA3pcrtCA2yCe7
T085UzX+/qjdIAic2WbzvHObxegj9bBmmJ62pnu1vT26jme6ExkkOtPuZgm+4KZ82O7TwFRxZsbS
JMHEG4e/jDAWU/IYoEVzpYdKoLqvXELm42Gz3JDB45nrkrqS+v7+ACYDdvr4+nk/+00d+ufQtYR3
EE3kkKBOAPadmfVxVzr6xmCOTCBmYtIiqQ/aI+Z/uUU0mjfcXk2+wsfbPY5lwRurHkKn/6Yyzeh6
B5OCzwG8VPHDBX8EonXgO+/0lTG6YvYAXXhizT9vnrb3jfdWeLctU+wqdWswi5FlqXgQda8mfgp7
aUaK+oPXhJOnkfc/JP4X1UrPn3+BwSxBQErvbufdrEbWJYucNP2BRc3iw5aYWf3rBoig3CTAN+hV
MvGHIPy1etg8v97JLBiSeffxwlCKbPFkJDFIJQ2xIXkIstbf22ecpXJpSxo8PurMgE7Ogto0nVWR
EtIoFZerxJln5TyPZxcufCZ3hFCPxRtQOyGec5IW2D0nfkOZaEOxG+0cwiZaa9EzQbYTGU20c6gJ
Q3+k302TF2Xp0bd04Q7OhBZ/3cHJyUGMOTX2qH9HbhBI0DwEd/jtlYswqBzR9TB3/g9lZ9qcKLf9
7U9EFTIJb5kncR6SN1TMgDKoiIj46Z+LPi+eu9NdnfrXqTp3d5KOCpu91/pN6xoJtYvygCvBcY1w
4PGjRPnf74PJML/fAuFYjw8KBAjZwh4q/hPzVvsh9hUNIX5TXKd3Y5hPQ2lnfJHFKY4JC2NqzE83
5C8l938uhyF+06fV5eneyI2sDIafQeCvmah3sJb2D7dpLWGCqPn0sMazMTOof7oXvzqy78uQlC2G
BdGuyUjDfr8GNyNXjedTUhLUD23loDobBsOKHnoU5v1JJAyz85DF16zq1u8VeNdF2m01IajYj67h
vXu/Puc1GQ6nwfhH0ktrS+N9JkQlrskfZzP89Y4hJBwIN0JylW/v9toRlA5XoiTYJHlorh224eWT
5E8aOK7WY0ggRT/NCOhL6SADR7oBGYLi74cVrA1V5R+X7T9v5BvwoV7E/pFlvBHkRVVHJVLEVbaT
0P8cDw8zO39K5NnjauCqDoGw6SAxJowWDfrpcKf53tOnqCMAynM9tCWQzUiPwUjqy1tB9k6/JP03
I6gNh9UQ1yHERRlcboMXiE+OMo6lgoYKrRVyI5K5n/0SKqgHi5Lf2Eak5h2ncnnZCaOYm0rO7q1z
n7iGRGZrMFxn8GnBn2NlJxnQQA8DCiphk1Pd9uYxRF6c08ugMeJnmE777J1zjMAEGZJhxVXNZJoZ
IiDNYELlHNE4Ca3sFJKY9EQbYKfocIlvtPunpkxxzKIoQWnMRDtuB/ZGIltV3BeD+e4QEN3W30PU
NEXhoh7jIUdXQsX6QH02MnV9BYqmtaJ3Gb9k0pZqlvXF28UEx1slmCC9+/AYtwgxnq2dJ9pxze9C
rodMZZB4MmquJmPKG0kTXgw6XRhtwYvbQOh3Rjenq9LKaXaej88ozwMSV3BbPs9WX83r0QJ7Y6q/
8EV0K3o5h3VUtNXPQxn+spAAS0T8ViJPH8zn78+f1Gd9kZY5Xb4Q17f9uLavKhowwRmynJ8kBNfo
Muxj5d6Mu6/RVzM+RTeVn8agkqfw54rGA4xJhtHlI+NPxaEsCrLenaVEiLrwcDazTZEH3Vf3Je/0
cLRi+nMkbzVL3eWc3zUn/HlxrCimWi+fHaxHoIVDJlYwfpfdygcLtg6r/I7ayTysssUtFgyz++p7
cye/E53gX2YIAypLlMMa6ZF5jO6zGjdMnM71Sdeb451BSx0SQ6RYiOh0IIbUPCe3oJsMJV7lyCxn
KlTRyWeG23jkRgb15NlYPFtTKTh6GbzIxelsI8T9vmLwNi262FrXt3FpPrwL5UVJTYcREVZDnhRB
vmjtxh15WdzYxCRfoRW/Dm93p5Hs8VwYOAsqAzTyQ51Rmu8A+O5hI+6OEnHOVGZnyby8nZDxJ2p4
8M8fl8YMiU34MOaVSsko7cqnozBl6GC3gRKne9k6RLf5FWt9Z6uU9RdLCG7W6a2NaUbP9tAn5In8
xZfCZsqEIPscbNOp4DEhYd5HmQ2yFZZ38x4fk9MKtDl1lOTxUlrZtiOC7P0UXzPn8a7P77vn1LDB
UoNLiNZ4mS5gik0Mx1FnWm10+Glf/APeBPTDRC7qmPdIcPwuMOlvJ028NQSZUR46j0COLsvMkX6x
RrUL22Hmi6GW0p3n8ocdeTgkf9uQv73yt5NBk/KblF/rZ0KSXrDXg8Iq6X2+oJF+Qsj+6Hu/vdK3
rV9EXsawd15JNfcPP6PH0AMlkIIsENY3J2l87E2uOstcYnTp7EB7/B8+6x+l47d3MOwp/+m8L10h
9c+Mq3yj2TvNLrB2oOhmFw9E10+j2cd/wMgqgkpVIp9giMalMPz91fTyXJ2fDzRAKPRdKbwE94Dw
C3fXWfmk8auII8m9xf0m9fR56j1h6IePrE2EpTCtNyK6MjL7Y9FprAza9AFNbbiSc5gdffYGe2t4
F6fcEr3jNK81jSBeLVq3ERe2NEVXJ7coOc5qiM/DBrHe7eRBNn5pv9jCeqq7fWU1s9IRIdr+fZV/
+Ui+rSikPSrTDRHn4Tj5dpXVHp9E30o991n3wKF7B5QguAI7dIk8qBFYaJDxFmHm08KRYwIHbGHa
O+1GckbuCHq4gmWvLcXKZyoU/EAYKw5Ta8mMN4d/ePTGzhUONYX8vb320JRdnMq0IZdFkZrVC0Sc
GA/P7YcMuHCzP740X33r41Mi2hcu/sX+9yeW/vIM4RbhaFBkDiKUHr/f6cdJ7sRLde+TA5pAU94V
i3zVbh7xbdZYlafZpZnNjjOdvpv8Pg+JmPl/t9aw2JhAjfP3l25b/VaSp2rRyY9L0yfS5IwK+Yt6
WLqguDjTlbkDsLTPgAhSmuw8rEtr5FHXOKfw4IyD0Q+A2q8O7PcFgL1oQLaGUe4DxPX75binOSmj
qnpPemvk1lYa5C4aRlOml6VfYD0z9PpD2GfmcS1MdAjy/gM1Aj1svpAdGZCIvtTv4ZMbP9vIpvBR
ro2ZsPoJAVV+JQp+e6OyrkqqQVwDnqhfys//7AeNMrrpxrO+o+M1L/Fh1lv6ugnbqI66eR3JJqNH
kz6MLh5udUQyt11JhgJTtAeUDrxneo2vq/SLFizWwsxnhtlc9R9k3NrllJBgmnujtJSQ0ZQ2R83b
NR65FTIU0o1D2UfRXHXEzphVSB7/qkmeq3refFah4lziSzCK5ShbF5PSLldaWDmHaQocQzpIVFjd
rIrv4cnFqmlJ0zISp0Qsl5vTG7pPi8Pb5ZyiDnnpucXvq5E/6DlGVs+ASPcQqZ8yxztVpc2EgmX9
MJ++YckLxj9MLlGJRM0q9wwpcozX40Sb6R9sKtYzHE9OyExQhLSmnAASRfnuZI+3x/k9qj6Vl0Nj
9S8kx07Oc0ZTlcwkXhaft+0N3siqyHDOzSxeDViWMjzDR/M4GS0+jyFzPGsPD9XScNBQLAVHgh82
9ReUJo/9eGEkj/21sYzFfXvzL/7V53Ig+DQ5wmPda5L+VTtbzTp9aSYy7lEPYYRoUvcdvXwrTqkG
x45MsT4bxEGjRF5cK1OcQluI75QE8yMVS2qiwZgUHPC65DD7wTxvR8yjAOEYAf0RcGpDb0y4/5Nq
W7tvty9qGMZuLpCUhZXLCI3FNkXUMQ7HIcPs3Mvr4dWw60iIRU4WW/K/0sV1IthNqGXY1jYtIJ6H
KVc3rKtsikSzO8nVmlOULE7vqjlaFubyYsqeMqWgClJ/5KG+Dk7oOroI169V2QpKjKN9dTSglZtn
UPNaB6/Y36G0OmCbcZBP1EBzVBBIv41IvvAzKp8uKB0BgcTBS5kWZdjpugX4erk4g/alfHswT5CA
FHtQZ+AuVVyy3khoDxhlEC+ld2F+SWQmvK0uT+fpMOb0YD7Xhj17WrdEcR/IWUQoADIfHd3/MmLd
ui6USIyQfXhXb7ggavAluZek5accshcmKLmaULhZjBOfkAsVd/7FuwIYYqNhp4ofDjEpNuBumD4c
ad5sJE8Mu1DwCRYnRuVs3oZS5REfI1Rgpr7OkbjY2UJF4yV5Z5fA+ZmBm8dscPp4SqwhjCmtQ/wc
mcpriSwakcnYHv9go/ifD/dfm8m3Y6/SxDJlavU9ue1Ocff13BWJQJkvOGMH+N7N2AVUH8R8JgQI
h706Gi076zkdBefo/JVV9lO2nrvhYzC9eZ6+6La2kpPU3l9WR/8w071bcFsKe9k/W08uqXOLBKuf
KWY3+JtM9vkDsD9peP44M9XkVpnypHENi79pQRorL+mqBo+trHSmNhYTayNKc+89Da6+AyH6rgR8
2zuACAsLmj07dbXgGTWT6/Lg3v1HZp7XBTIpaUlyMg+YYosvamNKs8Jj2urksAVRDkbz5uUe9jth
PqZ7uH5dvsae4LWr/01+IFvCIfB2Jn8UNJPYbtlBJeuyq/1mn0IyT47bUUDPOW1Q/ZxdNM97cuNe
jNWdIUuhvm7BLq21wgNCHK0tz6SJaleB6hneNamn1ZKxLgatH/tFbo9fmNDTwY+bYGUzHFZIlXj4
DvH6JV1CcZkXr/XV4N9lgKwNFd0fS2CMqhmNDQjh97yEYmycr62c3xPlVZs/3ZaZMELhlnAyH8Rm
WgS82CVwbWkyDIxzZK2tC8WVJoJ/f1GgSG4vx22D4w7lm+afvGYvB+ln7z1G9nOaji15Su7tagB/
H+8GffurOC82raOHaYiTPvXU3T2ufDmqX+s5sXdrUbMee2NReGDE/sPVX9NPeVlsskWFAtjUgYwp
uO4Iv+qo4qwaR6RTubf38fJL2Wc8IL036PFSy2DPp4CTA2RdhXmapIDlrGZXm6Na5IwWPX2N/ar2
mUl+Cg7hODA+YGPFbbNFUju/QzwdzDaUp2Ug75hGswe7TpgvFBaLY4RuH+jWedhnQLPXxyxLNK/k
qLi7xnu/kSE8ILfCdnP0KyJJeJ6OYRViDiqs42vxqZ7tq0+EyaqMCq+ajBM9oOcPTmgDh0MY7SYd
qDyXFwbA+dFkkU4yTyJbKnOe4TnG0Ber87ujLYuAcHi3joUJwWx++UZbywkqIQc8zh6W+JF94r61
kO3xS+ImBqtbVfHxbjZMFSVazRR3l7fG1mMmmwWjBaJDt5qk/nhSRhcHu3N895Wl8FrH3Q59Ynx2
K7ey62lqcg6TyPCEBktONJgzA9hSnzXoe9wKbkTcGdBPrHZzfWtdzkYe56vfza5blTetTjTzQNWk
WzMcaCl2ujcOJzicd2VJe/wqrFtXpclG2PmpTLkwVk9pILyKO2n3rC2JfxMdIP7Wzeqx0d12hiWB
bPNrcn5pl8WUzCYHD9WmssWIjMuI2RQsYZYx99p5uiKy4o4ujZzvEAeErWyZL8W2/e+H6lfh+u2Z
ImRNp0JDsUUEybdtNZc75WLktzbhTLtwExTrLtg1Q4VuzMcK6q/6zXh/3K0sD1VAAom4R2SGF7Jb
zQcZi2LSsAtVOGeGiYX5VqqmkLoXwqMfTOhzjdNG0fzxwWorS3pGj1HQ3He5YctGfGK74wmoMJcF
hDrgnlWRpkrUMq4MDNNZ//6cf6BI+K8Ysk73j76J/wzf/08pehTL+0m7Xdqk4CSIhdrLK+/+NPPR
D6bu4XJ9v5z/fZ1vsBl5to9T1/I6z9a8iXbPZPfUvPwIzf/ZafNxYABoSobY5O901zHLTvdWPbXJ
5eGen3599vTMUkbuXfSuqSMz4wNtKlX0/z2zhetI9iisu0HEgWp8a7q741VWa4wkSaZbhW5nmXvA
BcURjGtXcJ6UEjdrJLr/vnm/XMW/X1WYgMGorzL2WCV19fe71+b586GqXZu0lv4qHEwNfWNpPkd2
ayTt1T3zZ5u5agRQ0JppXgU54EuEwHdrefvw70wKISbUvGxF9NJfPTylRpF6Shg4Zg9MrxqW5kEE
c9Nac+yRcc2WIEyQiDmQoBHhCCtQuh7zzHz8etp08dW6adbNa6bJHSHxwflpysdfoI2B+cB9NSYc
TGby3++ft5frx/16OLcJgQiuwnC5sEqEqQREuOrpKARLZWAEakZq+dO+dJW1uj9Mj2uRqqZtzcdc
sx+hMR/NU9+7+LUtT8Rpa3exhqL5uQajSOBoo3wtfCiLi317v7nKpDOVfQez/JaHXKmYqocCPUqd
j9FSXubU6oInf4lU2U2UUxwf7XYrsD39cMb/T6z67VZT+0HiguqAPn9P2Dqds5F20ojKywd5Prr+
KOocdHrso3fK7YGkH9kyloDWYvqgm3rTHVaD1cqdDJTt8Ee+NlHNydOe1hZpVOZ0Mu08tzZplZmd
ZTJGNii8wdowoD7hFRi0NOPtw4LCfY9H8ycS8HRKtexC00Bz9+jEy1BxB5k6XDmniBaxy02HBrqL
lKQGV/v3ciey449dhGHw/7kI33aRom3G9bNobsndhYbEbHGNC/8W7yEXnCn/f58VTjHvJyOf6Dj/
aQvYbp3sVXup1gVN7XNB/Rg0LlMsnNu2mIwXjDvyaWT5GgIGxdbiI59RmCvmgzr1uVG9U0SPGN/f
GNwKgrITvJPzhP1ePyZE69n9Klt20eiFggn/yClmertP4WKr5kaw2ehc+Zf9BILaw/VLhZV7RIh4
NDvWKCC7IjhvMQr5REjgStEpyJ4zzj7v+sM+8RdojOumyRIiaGJJccD9/ty0j9EobXvSi1T0JiIW
mUF4gJXCyq1dizFHn+cIb7xff2OKGW/cmErAORtjypTgBE3IDHjEoZMZbBbhwcZ8AVbGMJ/3Z4L2
Eo7/GDxCZdrYSDRstADweYDlyAKcOoYzQE2jhsN/12fQbcL8EMhgMdBpDz/+vUh+oTzfHxSsV+yL
wFLEWH1bI2fjKZ6OWtsmygRJDm8HxFX3mLmKOn6U2fqr/E46cv2WfuGon94iKbiFyvI4OVOd9+aT
hCGLZKf5IFKpPNSkhz1diPJxikavI69Y3SyZxDpyku2rV7kXr5yUu9Y/A7XMtERz/v1huDl/rniG
+nKeYOUabADf8DWxSIsbOfLXhFr29j56l8Jy1VO2Dnol0RnEPmpwdgS/5/kvnHqQ/5ho+4ZifXmm
GM9BhGpr5KO6CY7mfmxOwWlR6qyphlVT8FVg0nGUUdqOkIRk/sGSI9GRh3LXwx1QeSvdq82Dm3lH
HD45P/V0EVQBL8oVoBBjpiI94CjxUf5cnDQWnIffAo2QtnHdZhPNJvTOEl8uvgx+smQgKQ8Tuhh1
gr8FpY6KdqiID7AwIi6Mft9hzIBD8on4csQz6NFz064kWz746V53BQ+FwbyankKkVd7JK5aDh+Mx
bSgLh2XLszPRqRW5VneXh8z8yui5ji5UfKCjt7rahv980RedKW07U4gpr8wBoTjMFZr1w7o+28pP
9AP36S+3kFBEANLBmfnHgKziTNFQGtxCZg33JMlMG4A8luMVxRzC23MRjpZiqL4jzpR6a1OAh4Ae
ecL0rjrNW0ZUgElu6mWmb+qwW4NRuyPMZoSwgVUTfGLl9mWaL1Oaeh9gaxQVIb6xZTa/3MzBbOVz
wpf7a6QE4FBIsK18ChHP6UdDgVtpxyQYaKzLZgzR837alMnIyReabNUxp762rGHB7I4dH+lysUKQ
qfu6i6YAvBlN1yJ9T82lgSEmdYB9AcRfEjSMH0o0aK6qKP9UbU200jf9FTH3PmfrBGbfQ3rJH/Lq
3w/LeHgWvj35yPT//4X+Vssyk5BEoTsXWp+IX731IeL7AUG1iM2GCjgnR/80o1EFmn47fMBeGqXL
wKfT6jo7hzjbEJ0p03N8xzM20B+ZmcaE6Pt4nqzT15ncDHTktsEvOpoqWbvz0wa3V48eDfD48/Q6
OlrIkm0cSzOyt4Lru+Ajqhjchb1f2fN/f1ZmrPxlWWFGH8LZBhAZHvj3Pb2+6+pjPMqbRB2ZHWsp
rmureJOnQpROCDp2UFhMgEdBKhXzQLv1gYkAj2Jwi9Wp/H7+usToO6MuScPjgkU2wFrwA5WJ4fB9
tLpOLy6QcrfoHdJ9EuANdcA2MBwerGK+H+9OQe9cZ5pVw+Vqs8PyPrKKz6I28+l5Dtu8vAXsvQVa
s7f+q3kbSRQcBEkzBs56SuZ9Rc3WbgTwvoQsudnpo3mLwKy3xNEW3LODdwgwz7YDsYyJVLJJ8Q4Z
+27yu8a22Nk91AZJLJi3no4UapPx9AbAkcDj0Z1Z2NmXcNnMvYnH0+dOUl15p05V8+ts3+cAI9b9
PZ2UhMy0RBhwbCO9oLaleLGfM+YJAhA84VDESW3ebC1k2XyAny9wwhAgC0LcTCoMxF6WmVl0Xaab
kd+AM04VIBGoJ6cBh31OkXmYIEgaos1TICyVsNu0ibjmmhquHMnRCTQzOq6ZHphU62p9iw7TO2ix
YD33mWb1ACsM+jIFTtkGBWvFuBnKtvt2DGI+2qc2RfhrDpQyfVhKYCxGe8QG+NHsccLOvdYRYx7j
G/u2NjujwBwlnyN/4LeID9sptPI3cOtJET5XnSfvDecIXXdcnTafg9CPAwAQ8/XsgZG/Pvzndoiy
xc23uLijeBzVbDyLu1WDMJJFMBfmMqqY0rw7M9j5gfa/zTrv8G6IbEVZqLzoL9WnTMGIdbUw9c4c
o1ZlA84xiPgPvKBqznm7quGfR+7TviyZGRFelpCOi5xNZ/FcaIEWKKt6B4I+nh/eSjaxa+uWZ/tM
DUEShq0tpeDikFZpHz0gF6eclmyZr78OsMOyWssKJ/kRb9vMWAyCRXKReNbHRMHZB7dV6YTwp/KI
ZJ9Pn3/Jy+qrK9g085wsacl1DKWA6qADuByHuEN7oJPUHoiUB+i/Niv3ApA6mwVX9RjmSwMO5s7d
Miq+fVgSpXl0BrpAeoQqY8UIpZ88SLlBWvyIdYI0wdLdCnDjs3itQ6JPkEPU3ODbngumzXDahuCi
g7AELHR9tIqY5ALN1sj2NTlm4R4YVPVocNCKMyNJV/xiZh+EmcM88kmxzt3KO7jQI/vjAhh3MXRA
dwDZZvLweV+1Wc2xxYLVsgGG/QRK11FYV/WAOPUzdaF8NDtxWlHFUb+dTQHfaWtpS3S/CZlchXkF
1FgahkWDxXwYEYyWou+U4O4bvJZnu6ccTF15os4f860cHhJtqt8sDf6iwzJ7V83Uv4xN1VGmd1Tf
uGTnj6/yDVQJZQ3MT+N2naXc/dNecEbReU1+/ZFDsJyKuoMw30f741GvQWc1k9pT8U0LC5mH6X1R
0g4ZO9FJ54LJielzO67ba/RM7q1759bs0pg/WNLLA5bMy6G1pBn5J827jEjGvoDFFS95JKG82EhA
juX6vJeIVcAsXt3MpU6zRxUyIZN+Xm+7/anmr8ULgg9rKCuko7lG8l3ZY/twBLdajzbMXLTzyYmd
po/TnfpV+n0gIUr/aoLtoH5ouLiT+9eJdutBC3YM+jOzu1G+UGIvlcJV59TUrMsv4VWeF3E3uxAs
jhGrAHdv3AsmbNawgOi5d/UdYuTpexU+INlOZrt6AeB7fVprfXFzGaY9OOcDGrmZ4KXTl6vZQMx3
cR2Pe7NeXfDEo4DWpjfky8ZX9hJ7Cgp8VkUVKGDLFPBnt15xunrwaOQLoWw+oTk/Bc1bb1ELWGUy
2zbxY9MGbGMUpCSXgrNrSWei9oouE4M7759CMRp9HgH3+gXgM6zV2SbS0mOgoAeL8CIE5ZwRidCd
rVlS6g3qjD682MuRI8alAwnmwPBZ6rTgwuPqouwd2x+UeMs27MDqL/RhcEI76FTeZ6KZL+L2th5g
4kw0AbZ5SVr6T4LRT3M+v4/KZSgdcUHFh1W1QBMF1Mu8E3g958wLCavD57izhFm6OE7P/HvGxS+F
ZXMFgR6k+ylMc9BZr9Vr6wH5fRjmZvyrR6CSpQbVF2jn4F8Et4dLkxZEMrkHT5qAnuKS/hI9+mXW
TrsdjAtUiJvD5PH+QU0ciObHgHsq3gefmp6Fz8M1Ch80l70pU3SQmOTmzldlPnej90uMApFDDxbo
Xcf0f3MliJkgc29rAJyDt87s9ozP4JEwH9xj8qHmo03ASMB1omLWJh9QneCYiJx2Q77AlRUMjumM
AlxkXoFLHo4xX7OI7PbtbmOZvy10v36pZ92qWaKKmlyGy8+l73zglJMlY84mt9fLkfdoLhPTZzQO
rTe8oF8HZ/trQ1TE5sknqhKMJUf74Un+bT6Qn7hDtgocISYx8xrmg2A1HhFKQO0OSnEOVJ4lGX3/
LalAphg0v2RxlP4lQYW49Qv7kdyT4gU0nbWhTqkHeVidLiAR1X4g+rRZCNn0MXa+LibIvZzc0bGr
VouLQGa1443obCIK4NcdCsFJFgxad6xSs9LvVrd57pzAU0b009z8CZK3xpk3H4+E2pcnPXVqh6a6
hG08uhf74+bNJS8aKEFaSlIBv64jW/NkBCY4U4byQ90U/Bx3dQo/ibXdsAXKkuH5KGOk+rEan6bN
a+Y33n16TprN/Au2k+srsK6LJTpVIgsKt4NM/qqiltYOkaunvljF8sr3lAz7+iHM8dCcHcgwM33V
Job/eKduGrkA16q745W88cudFYKpkgua7boAVf5gdZG8S5z5BZIiaNAPCY0jKReYN33N28k8Cx1Z
CIOXR1+rK3Y85zI/OXrF9peTwMfCEuOO3AgCV4xZw9NAxMGYXo4g7U9Wl5nP0CmDRLHm2wg+DX1d
TMczEYKP3qqSAe0Pq4/SH62lKA9LZ9hXyAiJf20jn5f1fS6xbnozTK68iHM1w/XzLWcBZEzmZMcd
usQDD064XA9ZAB+D08jne0c3KThu9VlFHCIb7THIN88heyCspgfgL85B3GmwH6uKsnBiILygaysD
fcK+M8tsxSe8FwBIX4xnBZ/p7hwWB5qpzHp+5q+ytT552q+tjD3xaEvRsCkpfsO7J+Rve/ssbOQn
x8k79OFSxh0xIvUADdE7IJt985jpwjsY4hgychU660EucHyKycLkMwy7J1O+osr+yr3eTx1+PzR3
H2MrQUGCIYlt6cgCkrzR7hpQp9N8Tnak/H6WkzxEGxCRI/u6KbiQvFAnmv1eyAdzr2CzVoyZxP0s
cN6utGSIyGBrg1k7zcG2mKiA3em+a83jdA4KEWrhwwZ2pgmBZdReWXsxKZGDqI795FWZ3216iUCE
8xt8U5113uafhmxeJyfvvH9ydFC8uSx5WzSBE/m0EoIJShqSPsmEYLcAX/u6hHzoOy9N+iMfi14a
+nKXH83N1WPQxdrwIVFCbIvz9fCxmZnkydNNb5q5T1ICgJf2OpwKKDSt8/7GQJdht70nImcL20BB
P/rvDk3+k/FgNiban4ERIHRY+4bcFLnU5vKovyZdiHjH2ElOPyHSED6xRFVSubCKgnn9KF3Kay0G
BHnLPs6ry6bdjefH2flFk5A+MBXBE0WzQ0ijITnl0PpBP6D8qSH7/W1+gwbzS6lkBkGqiYiSV/do
m7KjRY/8wANV+NXbZSU6A4kwptFL1MUJHzHWoIEHnD4Hq5p1kkOV6DFHcvlzeJvc10e7Wz4nVy/j
4QJdUX/QeUnjv71nlWHSDJzCkY/m6/fWtzzlw9TC7JoUyJbpKqMeFamYDKckyZy3GFoz2KRzlQN5
WFbPzmRtRGrAkeVoIUx2eLvYPSFBVEuTFq/0vP9s11C+Ttqb5HWXnOMiVj4Sgo41TfPR57iN1Uj2
s1cAZqca8PKcyKLOazDdmLRvIqV+BbJm4WF7LdYkPOBgK82tGj6dF25skPtt3Lui3eFDzz7HnChE
t5JOMgXCeSNO1GVAiIvMEmwNQMg/fwoLivticvS0IJtThbSf2WtKw6LMkE6TgEMA0PYEB4PjkfxB
DrCwZ4vv/DNRJturP8ssOfws1ilw29HNFHNUmRrD1yNggJtZvhGANkEuNqYZBPBEHkgpcFypHo4D
6qnzsl0VHw8Gz68y/vd0+uAUcn+JzKEa40IyhCDREiO4TDgzZhQBibY/vJa4MJnCBbzLcezNKYAH
A2HtUBJ6ov9xI/1FGAQ6axGEj3Ef4TUUVzfv6KYOZhXUEae5uFcqkzFMOadOaz1fKs44PrzhSmxG
JPgopjCKhHGMAiCq+dLdt5u9ytTbYKgCC/aQZjX2mqAJKIbt27qciz6aqTzCDBFcPJlPcPsxo+JP
Mb5K8BhDzsZDiK3K7MjfV2Se3TWpHY9r1uCI4roDbfw6pByqrTf0iYpZZEN00l5DFKYu0lgMBOsS
qU4/qJm4KUPniBb+TCd4R3JLV7bgTgNBazZ6Wt29J97Z6rwCCe4juuNC/GwnZ+udBRXT+9PmIcEl
fjYNhmaOhbUna2kQsp98ZncGxax6Iajb0Xe5L/lUzlxZwa7w/0f3tXq2bgANgUA8JPgplZI9xmmZ
UMBhE+BUHlSE3BB1Nv7IPRQz5VpacGeYz4W71H8Qtu+VMaFfCylsnGZ/OHNc/3sv/d+svG/QHteX
sZwqc67IWB422//Q1IzHlYym02tqARRJqwGcuX10nuEWCzIf/Yp+vtkN168EhnksxbdHcJ2OfSRN
r8zeskHCvEHcS/DfvEvAMWyuo6mYCyDxTjGPc5LrKtDtNEhf6IzdYvKSL7hp1sjuarOcFjyTXNft
IGm6hxqBXGDo+X7AtcVlReOEVLCg8a2CJXIKYIhBeZGtR0nl8aM0bVf//bgqTcPRUZvFiJOOZjHr
48o9Ivcfqm+sRqEQyVMQqckXijsys1w67rdLWM7JylkPNl3OKrrP5SnsAgS0GXAVPw2wXU6kiHEa
+v7++aS5rB1tX36i/FMWDBpQkbRwBNMrLFABITWN5sW09Q9xZ1H6Mcf6hYPy/blT5gXyTBexnjN+
4zebhq/NeXzCPNIp0zI3/2Fm0C8d+h/3VAO9HDPaYcgQ/P2eStX92l1Uuf4lzmQehzvMXKfGBPiG
4jRMeoSeVc8zwbwOyVQ2PY0p0h0drHbPrt19rpo1T0r9yQZ4Y1O97h+YrAlrqj+E8PnW0dvbiCuX
UrzVzfFmqB4vD5NYqW0fGXRy6ozYZhoI0R175HstVYq/m5ObIzARCM0LdBGaPYOr/O/l/DdGQB/8
FswQRFuifHd0KsapyLT6eMUPwHy6zePgNHNOpBrkBI0cujf286EkECYStu9ZvUT6WCNH/+REZTP8
STn/5/wBZpdhDiZmlPQIgpq+3YnrtdcZnnquE5nVLgqSUz3uZi4wZaYT5lmLsLs9aH6lZWf2W7uu
9YV8y72qOnz2z1tYPtXxoNRKr1er7RlyxqyjHy6Y+EcxNbxDg9wChiapDNr65uEw7nf5JutFnWhr
dZnH2UaIH7NyVzJRlidpc/4CM0guAfKSoIiO0ZPn+BFd3It7wrNXRO36gVIwjdNVuoKISmfirFnD
TgVMw+AbLfUn9rJIYUN5oJauEyCEsV03wi/pFi7F8BgKW1IUid0j8w6Y7QHtVaCPll01gAGeUjGd
Yik03Mw5RYRuRCoaWsBJGiva2SebwBijuwHCqXslwWfk10NIHQKk3j6et+CIT4qzwi7xWpEsAKlT
4DbQZ+cS65FB30h35VCTuEL0/0g7rx7VsXQN/yIkHHC4xTY5p4K6QVBVOGEb22Bjfv15VvXoTG3v
EhydnpF6etStvfCKX3iDaZtAbekXg7UFwEpq7c1vJAJ+p4l8fL8JhB3lwn6rHw0RTps0+hiD28WA
+hw92i7wjOHdTyyaQfLqMW/2g6M2Qp185H4a22p0niT8SzfIzDdwLJjtfIuxEaP3oOd0UZgD0itq
KGnvBgRXGrizDCQYPSNyIZJHaHHD2zDolj0MqIbGJHoBI5L+6nogMYlBUUtDEEpB/LcWrupuKzWu
4T2dmD10Cr8ylPx2GsDkfCQ52UA7NuzH7vnmU/7iD9WGrIFsMkPTb4+wSif7tTr3D9GBxkaKMBNM
9lW6SOi2aagPKHNOxx6s29XZm8xIMsOph2m9jUxqzgQ3AdVBApYXaYb0V4O49utqpAcpl1Q/yfl1
Xp/uzzaeXVcouR3j4WMgnVD5WyH2QqlJXjyfld/H1chvmhxNbA9rC1F5cqa1qlK8yFpX/6b0Ibno
7Sn+oZdIAI5xStmmFBS94k9Ivy7Ij6FrC3KN4irC2pEFodHl9ihvLc5DBA/tCXf1UF89/9JvC70/
3ikxw7hr4ocBzwZu0Z/vVIBgTRSYPrzHNpgICC7pJpw0HbiOSKW13mKDSj11fWnSnIZ9b/FIZkrl
PE5sicmFeNjdCczMGq0hx1jQ6Z3faaBDJ6K7ZBK63lUwxf5bhqrJK8yQmIcfP5ylEVgZQRZHOsCE
CfbnD2/o973a2OfS+Da42oJ3KcIkyskoLsAvfPGo1U/mX6PVHpE0MqJCrhhNWpIeDGj+OES2aGJU
VEZkOJDGqxFraeBfI9aC7iQtWbaCEbPOMHdSJEm6s9Y8I/d/vgOkFxOp1PLN5B7kGiJ0TKRDjCJo
klzPRBqkv4QhtL9fjFe75OofVj9b11tk7h9GJrG9UYuh94P4N0okNCUm0M0I3V+NWI9I/hqxdqQe
V6Vq3PSrNL7aD7uAjE2XUqbgDsqHzsK+B6qVTsFtRPOFenDVpQQDz+3Vz3g50bXL7CElWpgETHQG
fa4kleI1pt0DI0VExKb9fJ6/1+3JAflusf/IKmStqFzF56tjbuyRwIeEG8wiWNuY6j9qxN+aOzmQ
mLBHTxNaw75XOBE4wIN0IoRPOyIEf/6j6sHYX0tRu272+BO7mcbii1ObCyYH0ITmWIc5r4K+lERA
KK50WwX1+f8ZG/VwRDN1yKN1c+nwbmbnqEqlMWrs4ySyvZU3i1c5zDIfQHtjfD23AZ97i5hCa/Y6
zau9Zf98eqsJ7k9DkxDh0z8vLO96dr1rGIpPV+fuwY4mySQEnycSXu9AW5bKKICN7vOvln+9R1oY
l2OijLCLVrsny6o03VYZSON7pzE1STwEz6MtaJSFnUzSBduB9gWgSWc/NbYyfaKXYU0tvv3Pl//3
J9QuT8VL/dDX+AkF54/O8cT49NC2XMXs/ItlTBpAC6Njs/lqwZVfr7Yf3167Q69XxVfLjCmXpiky
Tu5Y+iCRP4GvEOXmVTB7IDJ1t/J59f7oB/vOfrb/BBQnMz+krbM74ABup4DC1TLuqSu5rwNhgLM3
oMIxaWAHC292jxIhzff7glZxMaaOIx/LHBAtRYWkR5uDdow7lYlrqfnwmFNYD7dFF/thHg25ncwQ
wxo34aTn9iOzUFmmrYzvU5d6zwD1z3C074lWrMwmETLZ7pc8C944wLYBHDGGPgHuDPEnMlmAMCC9
XPoV5meDwrYxuY7zJQ3b6Y1+8HfrqWErKzRyJzzVgc0PpBhljvYmouPPN52hi0fjx+VDPiPCCvIZ
4Ji6TmXjz81+jxQ1L1pEMfiz00rLVnoPMibVH9CjOcpQaImNVCsaJAuUcUtnE3elr6of2TQDL9Ad
stG+G1yg31SneHVe3Zw5Hbh2Tu0MNaSYsk0BFtUcaQioad3WRwYWRlpyxcFg9NBV+O6X0QHASGe7
lJg80iRK5p8CtIrX5ESixRYhKobAGD0VGoNC41ldpG9BtzGEM2UrB8FbDMbhm7IXZD+r7PdIg6Ye
ksiQij4QQh/R2kWteSnTneTc0KAJEHAuOoCzIONSVnXecStfGvS/4AJAu6b/BjRulA5ab7Syr1zB
AF3oTECsgnsV2Pe5PIuH2pJiT6d77sSdBYAjpZcAishtE/LoA4LkBgXxfvOChm77Q+qRQa2BVYxB
NNJRAHnUxwZUf6OY04uHgA+0pXdQTre+giY3toBA2CXnOh7hs4bcxBwrKgB0ch/MCRDwi7MCnLTR
x401/ncrMI3dWYrYmbxr3DrXoU+33eeqVMkGBHhEYKiF6pV8RtJMWDN3Hm67ufPQeacXNjUFzsxR
5ul2RnoGDDVDPL0EoAy0E+RN4QRHafKYnzfq0li2kNwYmAvI6ZsYJKe7lj9zCKARFEQB8hlJoLGJ
E/KO2OkcD9aMn57MqV9R1jIFwHtN1XFaTZvLqwD6AbsEOIQuOYx22HqwerQVhStQn3itTzUgKEVl
AfHcjx7zwDY28U7p3Yfu+g6IohdP3QGMoDK2Ht3zuY1hZWPcQqO86F0cE+KK80FW2+q0QJO2tuTQ
TjnGkwGAQst5a/DTAAzfQaT6ZMW7qxUMoxk0+vMBwOcFzlDGLHrwD649QafVATTQ4aXLy4Fexps+
fVZkrgf07O6IC/ILIeaJ6rsEyMOzzCOaNON4eAP1Aq+3n2xv7AylW4KpENU3oeG2ZzVn+9mFz1xJ
tt5xB5UQbKfc/oCzfAOR49txqx2DhS1spZv0cbGzNPviVDD+4YBOfErktJraDdLogdoLBhUK8E7G
Y+3EFh0/Cs1fDfT9U6H7QjdNAx+/SEn9nYI/HDikE3cnJTnBsUXfUO/fOLSlA1MeM4H3sH3T240V
5dhGXwUyAJd1YOCP0s4gyYkya0GnGzmnzqmaN3r6dHMqVw1q/4YDgtujfx07MW7JtBIbdmPVo8sJ
8xnKWUL74UPMrG+1usUBthkvi2R9ne0vdChOMhl7zD0gd7A0HjTBBURWOQ1hy/ZhIwMZF1ovren1
I0SSjZbqYD/2J8hIjAvkEGhXjnSae4f76tJBPonLJ+eWynvucsBgGzCiqROP7oAx1EVmd+iSQBol
P6SMCREXXEy7dWL+rrRqq8HpMOgATs7gic39RWlRjk3Gdt9uThDUoqldAVQXvTBplnKfCWi91qV0
rVj5qWlYm5i4nF6wNACyiDSZPXzX+UNBofTAi7S5IDvaAG1EeMnBWkZY8e0Ce9ccCHkEKIRgULgQ
BBrZneZDaYbsGrqt/RzYIQQiyqJhx4DtDoICVYes25iJdgmwfgee5/WDSg+0v+7uhPVITzsDqVY6
MvhZLhCYxg43MxKL+znWCh+C9l8CJwCR0HaXygxgiMWtPUyt95tzh72Zbffoc4jdBAys22r3WpaO
6qDfUY+Xr2rIS2V5ID+0Hs3vTkIBFEyfQ21pekHM73aqBoYlmAn3qacyRDoFXfV5pnkslABLnDMA
BbDmJOp0j6W+N1LfN4YDqGVqrElGt/vupR+158VEcagxfZ0RI6BmupwD9xgKDCVylJB/sjY9VnkU
D0QXNoU2jR4Z7eA5j8XbDQRMW+8JBCmAYJriG8Xx+CmYM9OVe/6eyrVA5q/ntNYhaCSXQsrSazox
cOMAJhFC/+C7x/c27Xit93DOi4u1RgOys2bjvxj9b2JK7TGvhZBaq4yyW8bocR+q7Lbo835yKVld
pJ9GZ0xngFS9KIVpUi1u/f5ks4m8PaTfFn5kIo38kb5QJd3vNTNOJ1BpwZLj0zUqOsaYGCA6FR/R
ISO02nPIfRjBQAj6+sprtNmmSeQIfNCeOHaRIvD4EOGFucJAmH5AvsGzcpOezCWSImIP0VXdPj70
j21obyJ4v1NkFLrIjKDnRGASgTgm93a8EaDrqn0egRWxpJGQ/3Bhm+Zv7jI/EtWButoQOFi8EhqV
dTCLRBPmyhw1ekG/ASAZTQqww3l3q8+qt/N71cM4AlAYJzl9ayDQStsHFAQkK67YG43RY/LmTsOp
D3XGPRp0Q1QdlIda2cpnjs4nbGHrulnq9n0m/CFan5xYkMIgF5YGqYXymXX0ZSvlgF6WxH5t9LEv
W7QL8LwwJsruvru6pLet9jRqx+CiTLu1AkfllRYmNLvbgH0PRis/bY0HCjNzo3MBrnhuc0FhGDM8
uR1AD+9TAWiNFjGYmQvf15gek+40mDWdBSHwxwfaxpY3S5kOXiFw5qJ5lXfH/wA2BNEG4QkiJAjd
wvCErnsEHz3vQU0fNbnzZKv6eudCto+qgyo99hQ74hkD1xG6B1iMLHywp+rMFZEMcYYFG8PkgYHP
59PSbqDBACl/1Zx9HWO2j1BsEVUtkm4AwDmoO2TBIDOH3XAcdjVCh7BfjlA1DNuPuQAGhp2d3F9h
4NLV5wpNbvjE7UVuIxxhxwcZUNGmScG4exQcBZSE+GOFJgHhOKQbz4C+0CRKTz9a7wuJtqWQGb3A
jRYaqkmX6tjmQghBIWKmnlroeS6DZQLtKBSYVpCteMjPz28g9CFaFwNzHABBXrSQ1lC6zb6LAAGg
sRNQSQxqaAvRQSbcBDaYdIAdo1tEVE2nj4ALnO4SOZgxKb/zeNPKNs3xlAhuVQwSLrfteYI4WMfd
ATIDVaQ4LWsUDxtf5Yex+q4EfGpDhCWEfO75cDbIUS8U6ZcgMh8LAMOPOQQBUJ3q8j6oAA/j9zLI
6Q/gw0b7N7WMvvIAu8ngXXklTTLncmqNwdDGe4ue/xdx0KhM7Rx7vo80s4vrKIcGTAjr0BW7I6Ia
T7Qe4t50FFvOBbwy+JuukAvDLmZ7WWD7BNhAJnj6EKH8joC6W0C0iSchPsorsEhrQMgQGJJ+o+sS
twwfY7ljzg8hb9sN3JAKmh3IoWiqo7FshysFlNqtLU3niKbTXRf0fNe2PcBExqJBH8TtuB2Yby6N
yhQU4Q2AGOJT3CqfPmX6ScLJbe0uVkZ5uOIZ9zBF48jyZlkB6hzLidIl0IF3iW0S6s70lrXMul/a
Lx6KWpFB3JrCgUOhmqtqcHJqqbapyvLVTCMK1w5gl/MqXj3wQ7fOO/wlcmsWTAr4rh0NkgdGUcxh
g+lQBGwcZebvAOHz+Q+SfkkE+UGkgLKw6oLO++c1rse5Z4R5kE5EuU2yp7PzBIea24vv/nUYDCwA
KKDWxItRq61JSjOS/Iwy9jsNMLacSotzQN79oq1bL6p9z+/PcWqvkq8pnvQIGAc/2YW8eWzh/HCz
iwvH6OtOw0HZmQOHAiDJCjK/7hJQJEZCxJk7d2li7fVifsX81RJtYSqMNVmzBUCjWUu0periVs2L
Biq0C5dtkjz4PQ0g6RQHNuYYXe/eaQmidBZ0X9Uz62XVf+bix9C1oKRS72qVacqF5gyZBHrZ5gJT
KhQjKFRAewiox4uKFtU8aw0kFxYC+AYneYtfGX1IsljeZ7NQi1CahXmrDF+/QIskfkWIfa5j9EFo
PI24Tjw0oM8jCgPJ6Q64bg2CantGI5FLGGHoDsSxOc80l/SxsmjACkR7dPLRn0B/SiKgvRFcehTG
qOYMwQe2udx2WFMOjoBLyPaAuhHyx51oovOmgd5v74rNWzSP1jqU3Gx4HZS7fKe2jemk7Pn2hFR5
fsf5mQk5uaWFQ6mk2YpmxzhIVT1IB1yjd8+SIsdYJibPW4WVFciqKZEFlxUwiQxidLMNsIVK0xno
ubJrfULTRLGonxOM6W1e88arnfbb1fJzp9WuFveuNdO9x07zD0Y3nh2Bl81UAm6hTW+fB4IY/YbW
nvN8gxu/hL6gJ7AIbWkI4AE3/PMCad2pX8YF0r/FBwpiuG+B/xQhDbBOmiHLxtB4v2y9fqMnfarj
O45rG7hVzbk5NZfZiHqnPvUnWR+wH/Z2yHf28jHYo0/yZeAY5FZUgQTRGhwMOXX+dX+DOdNHx30a
FB0oonE49o6K3i5LS+JFBj1O8Fe0W/Kg6dnyNnCAZIPCLqcVzE9dpKFLFicNrdvVAoWRvj2fjb81
EbjfZW5xU8dW+m/zejUOLmYuSSh7TsG+TxC3OlQC4QK87rZpDlCiutFYaDqxDRDwUKyAOiC9Puby
P5lTxTZ25044h4EFrp/KRbiWYClpI8ImddlcGiscQrrBrSPc16jQghDIVKSsWpmlLlEAKYOVppPV
RjxfM3UYO/s33LeGptoOBlQTFbi6zz/3u4n357nmRhOvBh5Fikou8OfiNxtYX+m3+IJjtZOdO+km
oAHtjfVClEm8qxW9H9UQbNnDVm6dJt6TmNKj6iCNWw+nhR3sdZjSGGxYEund3r4UPf0ViVkXN379
J2qIFLZIUmhFfreSf+QpeeL5t8f9moirZ65afrv3jfZVli5EQUgQJBwJ2IaQbWZ0gW8Akk2/jB3U
FwLTCDAkZu2oEUETuw/lT2N3GWYkFHCLo3V2hHdFJ07petAzZ9BlKlvFGMG+fslDkOePBq3Hqjfp
olMu1P2QZkCzyRKYdIoIFOacxjB72XlV/75sycvojeu8quIvtSfnegsKQ44uwPSxhnAn5QFoZ94u
0Z78dIcSgMBBvo6n2gGLR/BiO3h0wMRxB9Tn4aq5fQzkKSqbk3tXF6SiZtI7j8mbqVOQ9c+Q8cK4
AIbei4PT+vsa+fNH1x4r2Sxu5v6aJCjUFlSUy43AOQBQhX8c7I7gDQc6Ke36vFSGuDcIICP1NP8r
hf//1thgo4sq4Ie3qJh8kMGj65c5i8GPZe8XBAXSdtiwUJbCvL6tf0ZCHwJ0CnwqSg/PT8T3dffX
dkOlH9Vx8R+1diLuaeo17lqeQAOWtndop+1H/94v31Pyt51J1Ti2M9oGpDr0LPwOVDyDjcLe5+r6
yrvSsBjeeBKNPmTIYzL24cabzq1EIAOO6/X4WOxtuV/OqGvB4IRqtqUy6zQO1w0aRpdFNQrgFoKV
DdlxY7NPabB4v0/2gCKu4tYre9Ux7KTLBxIIsgNh441aHtWmZg9DAbRLdBEGtFaUnSDx02yeKTPS
3Yx9PHk+T8rfcRHr/WOeagGhWya+tE84li0kjE/XTtbJB5BRZFEQ8HsaBEE+Cjg+sgloHsE3v9iG
Xc20UbJqjqAIaaimqKCZ4XvDYDq7VgbT0r5rfEpFYenVTfd9TTxb11pgeUN4J76ARpvIEAl0Ahap
nWNtj83IVe9Qr0WehI7sdRyPDSd4BfE1/o7SAZ+BPDPx0uBQy7XT0XjENylppMnk3A9WOdeVOqic
Fcg3sO9ohECzHhPZAOqGhb9cwUt0zkuAqT1aGTRj+OtS26EKRkqG0Wc/mn6rWyF4nPelsQF6fSTI
THrf6/oLzZKd68rt6dttOTxTmGxF9nVCnRDNXMRsNxKN6U/RGBPSidRP4H3wB1H/eNkPFgFLbcqR
VDVpCKumsDOu3WNyM0ndS6SfJzp671iOj8NeuNG3eZdjwIuH6h5sxcYgXQU9vJi0Fzv0OyV5Nnxt
ziu5eKSlrDE8ajQknRs1n0SIZnlW2Rzvz7ZXDv3S9umXbs3jo387mNv9Jv1S4eo2uo+mE6EDTB1Z
aNugVQd2Ho7zCZGPMrMRAE+2WNguI8i12lTLhIp4YVh33FrOtvF5+5LQsGM7i++D9H8+vLFKMdVY
iGd28YVYazm6uB/Pz+Qv0Cbysx8TXovS/cSLFOXOhKM7iSLxp7GBbq7aRFX8cA2XynYK0Te3/uWw
tcBV0wtXO+cMe+2Up1v3cW03cb5tUPdBvLlFmIaxhKO8xNX8rWEAphNbGl0S+gaY59Wuakm9Sb6Z
FeeJAh57VmDsBzRpY0AIMGAp4MvsWRUGG7SRTIptQjzjk6IzJJ/GSp03IddS8EwnwQwh3Kvtv8d9
BOfRQHEHIZo/BAsr4rPGA2PPdoLmu+V9mm++2n6I7uLZ6LiYn0ENhqSw49/DdH7RSoFxBzRR3s6r
s53TFkMZYRKizoYfLEmDN86sUu+WW8rJ4yaMjmiXIo9b2uYuWupQtCBYgHhT4csVo3Ks3Agxklvv
BjnN5vEMoYQ7zW3VQS7rUI4qajkCLH5u77fpTnH7UerAfpNwByL2oW6kteOOR0rT9cYYV8CtQqI3
GN+n94m7UrFyW5i8YWv9bnlz/dXimH9Vl2lNc+GBA5FkDc2p2lY0w2ZYZQ83mEQnOrkrfSrTLkLE
lkXAJe5k7EWTgu8rOkL//6M5QERoBh63Axtd4tHVp60P5DWCFdGd5R3TbfkRRPYeQoKQ0K/sFK2l
K1z+/ZL+4Qe0c5IWZmN0F3zyf6gQtAmRxh2VJi07dJUe09vg/gGMlc6HEOLHwZkm0LLo8KvaBx9/
gTWSCC5y16OH0HW9cqPeoZu9CrmNV1NTOy4Y8KEp7wYo/vOd+UJew5po7JSZPBHN8rGG5OGJ2jLi
H9o8odb3cR9dZqVvpYgnq5tWD1MCcOiIVN+3ZEI5tR68mQCyJuvbWge+nM9Jwb6bsF5HefM49MDp
jJ2C5VTcztcIbmA1ndr7ad4xqFxRdtcpPgNFG19nFPTDYQnfgXvysB+gEQaWxmRF0G2wipWHcsMA
3lM8Tbo0TykDTdMRqj3mRHd00SSmDt6744UuNrVFbRTpB/1dRR0L0Vd6rj69qFiUc4d7W7PLbVG1
70e6o+0DwmkU9pG9HNPm3iMKhvhcV7DPB2egGjtNaWufF2en9g55Z+eXbX1zhSoLiGznsx+KTYxQ
L01LDUW1oJuzM6AIqZ2crqUC0ENH7ncdTs/z4D3q0FOfmuvzpsk/8juQ67qCPiNy/7ODMjBlCfsO
CzA9Elot47G2oPT4wZmKE8Q9in4L5RP0oa/85fHhFe09ZXP8qEPATYAI0bakr4ihztLjfG7Tk8xM
Ur4MLBYXeGu3eqN+afurxjjYIF88w+sRRLakCRXkLn3YrbvK+ydcKje39vKxSWyNEkgXCuN6P/VV
jN1KCvAOYRZScbcj7uPfW1XQEp/f6tqrbVorLCpno1kmjzCYuCdIyJTI2UhUTN4huM9UCv4bjOqp
cm/kQ7hwhwHhFH1WFEshQ1xhQsMoWX0T/ewY8SDdUcbpR4Fwz7g1LgbSxO8Lvb/1GfG3HKyDsXyA
71jwSNLRp2RMxB+v9wsSMJ+soff808AX1yMT0khVgjeiq4aJmHo9Mrm3Gp5sSh6SL6pu7RH1Uqll
U1oeIO2z2JojvX9O0FzGz2GqjZsDYWYHkZHd7NlI9bYJszs+cjTUpoq28gFXK91k/QzUfHMhj5Xl
niONqzdl6CuaetGEq1xtAUcUjgfdO9Q67i4EI4Sl2oJ4TAMVmk0xp4F1N5S/bl3FdnsNVBl5usBR
fUoIqqVV25z6i8YW2E6SWXAUiJ3XEoSA6PDgR6GspnWK/g0p8zb/aA/lUB3w3F3BRlB6VhKOAbuF
5uW566GhL9RcafA5LbvZDfrVad/VNur6vHvYDAmPsJuu4SdgfNDaaoMY4WqelMwO4BCgmXDQ5heg
FJflGYF3oU6bDQEzLIUPH2U4VBcok+DNhnS/fT/ubWq3y+aH+qFt/U9qCKw5pvYU9VBXnHsojKSj
ZF5QVN2FEA2JfRuwMsgOdcdcB48+1i3IinfOx+zYDGxQJX7XB2KjTPKyDW5aYT/Jq3LbRKWSBB6k
ENbxi2ATb4jJmqhS5lj+GR8Baix0UejZXfjjkMfg8K9o6I6yRd5v0WHZw5jD6wYApwb8Z5g5VGom
StYmIUv6ILdBa65xP/0obQm6dNmDKtgP6O/NEYeHGAh/mz3LxyGrjswfUhVv3CP0rxBmSKZ0S+BY
lH19cAH+GK7Com18hICWFgiUdWaRFS9hiXgUz86dxxBFkrEx0sfmmH8vcxrrkpYU0gHg06v24QEK
W4mc+JAdmEz+i0reqoEozQ795fcwtBQKn4NrFwiSBbKDuJ8baDkB0W/JPX8ajBPEkvARB4IbfCmz
x44scakBwRI+QPePeBT3w4XwomxJ36dcw+uPmuBQCKMrlBTW1N3MvjHxbeFuPy/RcJTBMoRTGW3L
nkur7l07Vm9mn5BPZ2pmwCS0SSg5CF3z05IXnezvNOKPOL92mGtxfmakqncpHt4EgzsCicaUG5kT
iZSF457cjX+QtpQpEwMMCoLzgoxHTwHD0nezI/5HBv4Hy+3RMQYrKpf9x0Je6u/GFD4eL1VO+zEd
3+HrUb4EeMUyEOm3ozEqeP2qcwMgJAirok6pozEhROl1bj9pI3j3GrwbvBsvKNRPRBrSDpmoQ7yI
wUQc3mj47odqTz5qtLxelez/bh5AcUHVlW6Vjp002n9/VvZktdGIG80C9TJQ2fEqxKQpHcfT63Kv
WQnCTHzcGMWCiTurPKfweybASbA0b48XDaq/S4ymrFJf5OfQNpPlb1XWH/U7fsY1uN7PIIKRj+wj
w2XRJo2PouY5K0GE475skzLsZ2XZlU7+rOWSMQyEvsIS2IFsKZ8UMi5UP1fPXwHpu3Xz58b545d9
J+0/flmUBhdDKpL9uDEUemRX5O76FA0JqOcPuzpEvWZL1HqUtxwFu6JzTp10XbxRMzDRsINSGdjI
UoVf/H73HR0qqnDoHaHUqbRp33r0JSTnkQjlJQNxq+RLR2Z8inAVVHzMRde+N6D+DdqsskC1laMw
tq7oB9HHHZu2OcLvIABERECTTKWx57arUY6IxXmQ0DxR1h7SC7SdhKKMt/a6us3huqEYhN61f+Rv
qAQlOCusGquEdAhIGAIta332AHm7E4UiMUSgzcA8AOeBfiLKRM/n95uB+Wx6RYDxY3r3pd4ihoj2
31B0xLKoCvISbo152Lvj6pqOo3Xc0+fVx/lEcGu7dC6r/u3TnMGsfEn90sWTXv81sqBYcx6o7Ddr
UXdQPsJzC5bgOONdncsNxzg9RjcZO7PSARgxAFECAUjhwU5oLs7vH40lXRjisC/jcw840lyg044m
6c2maMf/R8Z8KpCv6rHomoPz5IZWJc+eP8KNBNmPsu29oRCF0B9K1fFkwlV961d9gR9G2n/cOoRb
LLIEGwKQNt/r2hRlAdvk3eerUCvTCWi4aNqaslCXbrbqts2XoCFVlRkr4ytRKzt7QyTtrlp4jT2+
no9UX+/6UK3ajWNKt6qRKpEybmR9FCokgqK7FWG0qg2kMyI8XRf/B5SGL9bjdP0SEh1OguIBHi+4
3uqW+HtoCaPsvbgKhxC44kpgP/+NL2ajVduSUlYmwSO4KONkgwAD3DsSFlQzKMq8yPKkWvT812TU
ahNes7HfFzEj3U7u4tEv8DQ2KH1mm2aPUtu/+6p6KdYtm5J7TZh42gEb6QhAhkx2P4WALL1K7EXe
/uMY/fVdtTKq56kwskv2k2FYLe7E0/0EPOMsd/7dJ9UC9H0zVnw3YhiypqxoNy+dBEXGCYqh9DCe
D1VH3/31SbX4wbzqRhGJT1IhyvjvFCBIbS8IxxCdoUi19r7yXonI29vzcX/di9gDiKqwKlQ4/7we
b0GaqbcgVMYm4TEIT7xLpfb1UK2CNYWg52P9Ro1SMbWCFaOpIvWp3X56szxfpNBTcFt0ol74YLg2
tISPNLIoBZVTYKwvjlo9x/pnWkmuwMmgu2A0a99n5GVsRkagjM+RBUaGfobRRhawcAxcUvbDfEpL
6sWY6q+788eYtZMQa/v7tVAZU6EYKNsqegmkVFGfN1e+dPCwlcDPU8ILrQRBYbQ8tshy+oh3hrYc
OA1c68KhQSoAA6LRLmHLnXsZnUH0XAonRC7h7qh4dF+HgTsw/UkBtAlgHnHdg0RLG5MOmltwx5iC
pEbbUzqNz+fL+MuWaXGho00NAEeGU/rnlon0R1SZnk6GOfWwlxk/aCsjkhRaVQ9AwvOx6ogfsX5/
DFabyzyuwriIDXlckRqc7ctnE9zfoagscGRSjsDE8/HEDqxdLH8MV79YHnszvTY0eayt8UJ1UX16
gxwQ3ymivviyVyPV7pZb7j5UzWck42Kh2CNcRz8x0wBlS6vx+Ue9WrDa1SJV2l1upQxVIvV2s65g
6h1ygOZH63BJX4z12xlnBnF2lgEq0W2qLZjhuy0jcBVEAVH4FpRDOhuWP0pnQqPvFefst9f+j9Fq
63WJk1xu+S15nG2pLYtKxZR6O+VcRw9HwjivaM+8g7a8DC89gIvw3ii9r6RBiJg7tR7wlPCUns92
vcf3ny373xmorazqFmGQxvwmdL5QnRio3c50urq3Zyn8GwqdBxpdL4YUn/n3tv3vkLUVlku/iIOU
IbWIWe90pi4ffm7L2+sp6QvpvhfjiT/v2XjiBvwRVHtlYCTJnkWGVOEIy4ZzJ7G+SuBLon3JVf6t
VvZ80Hqj5Z95bckghCS9iWiW/OegpV9lt5uUyQglow0NDnoDDBxGo429DMLAAUWgEmLDFNSIQnEC
BQOqqD6iu3cwva5F68L2xmeB9MRBCzGtS/f5D5R+XQW8JIVTOLluvZ6n56ESS5ecixF4DhTIrway
0zOqwHbRFSQOF4MJ68WYv0R4reaPMWsrHyqyIikVY9JWsD0kN65DoCWTEGbIq7GM378PEr4hAT4F
7PnnAlS3TPK8IuWwgUOH1YwlF7UV0k/rNrg5NIscrBbwWD7PGhgxrvC0PwCwb/n03p39INvdqd8V
8DoKEEqHSulUiHdpK3E7UHqssIxC1bOdnUAt0/9AoRx0HFYGtEEkMlPObQFnuTEHoXDrXxdFF5E/
IVKpz4ABGxZNXGOqWMV7E0GtXg4kozGKjggf0mzaZePGJ4xMu/TaF1D1z9fgt+tVxgYTJC4MSa1+
42mZrN9vWVMsQSGWoBP3YLBh/vV8mO/oqH7ofo4jlufnobtcFbfQH/J4exwfFXu1Wiy6b1R90s4S
OsGr0V59Ve0WU26y7BYRLuZw9wfh8Bg6roOaOKXnEKKioOjRpZiEMmSDV+/Vyy+tbergquiFVHG9
CGeHHInBqHdcdWd3MOqHmC++WvNX31svEH3fLj9nt3alKeVVbuUXVR5HwH0Lz6b1B7KwxDYEnByW
aIjvUnKzVpRM7TdvckYTAvsAhKuAiQg6179c7NpZM24az3bBFKB+i/enS0cNxO8ksj4oThPqUekz
OhmkrfDt+cjybzfKz4kQG+PHNksSLVEvMQsPsRQa0rGBuQ5YWLe9IFS3hTVKRjnxDBnt898ufL1c
qIdqrHpnFkGa7ufn2W2jDgQDikkXtZnmNh9FqytkrvLVm/1bnoDd9P8eYrWWk98UV5fvISPft0LG
rEKeuIFEbYVLCL4P+3nwGZ3JWByXiP0E5glkDLTmiTowMKObXD9VBx9B+W6lawUN5yGk503AVZe3
s6CDpxMOe1bRfkPHDogVFWvuK3zVvQW4BLuiNs8FyaTevx5WYx5P7ijvZF0DVEzSx+VuinNe4woX
RuoKKMe8GOhWq4L18IA4At1h4MLTeD/PfRop5UAHLOt1U6TyBNs32xzibkaBDr1rKuT9YnDFpC9d
aseyh4PF870j/RYX/JzF+hMd3cJICphFtYuoJf46GgCn1eJK+wCkJuf2/yC4oLAf69eiAghMQlIJ
OTKlVvDx75nqq/dKHj9GqF9SkOzg542Cz2WSz2Jc9Yrdi48UR+/ZgPWt0lCrqNniHh5ucUNwQtiO
d2ARvgXFBit0bFqhFnY/X4z629T+/Mza1BaFVD4Slc8MZtVEVIjvoxJhPrrwFgJN/bSTL5HifUGE
+O0R+DmomPsfd8H5YYDXDRgUdTEhoGGx39q33qt4UhZr9GxKa0+b7zeDSMuYUjy+sl3Tki0xr/2Z
idBP3EbY82phbI1BAT2kfzmvtXfudjUKuXX+HhovdWl06UwXXecyuS4Gvc8XTaLfijxYe+PuJ8R0
UZyqLWKaSLmmuuU/ocKD9Eg9VBOxjNi2UJOgklt0X+bQvy7ij0Fri5jGj/ySPK4iLFWmd64kHvI+
DPJXH/frIv4Yp7aIUQSyUBIfh56ydZ0JlpowBBUF5hdr9mqk2pq1ir10zT1GwgSMfOdMx7Qx3n/v
j+cj/XrUf3xSLRBRtOTqp2LqKsiKes//yvtF13/xOa/WpxZ53OVS1h/n73njW+i/OGBSR0Ib5PnH
vBqnFlJgsphJYXoT6wO1nUCOe5JL+RWL+dUw4p//uDP0LC/3bsIwN8fETxWTB9gse+cVIv+32vbP
s/R9p/wYx235SjOBMkIOWkzzuYJWV2uwbxfd+N2fPp+5l2PVrvww93EqIkJEUyjEJThg6oQKGb6Y
48bqX45VuyPcxl4Ks9b3/DWwYIkG5HTgGCJMHTjBLwYTJ+Wvi1cYToGMpT+r1fZEeTf8oCxceZzT
bQLqP9d7LcyxL6dyBLjnI7NkjABejCn287MxaxtE9aN7rgbeP3m891ng34Nqrd2cyR/7Dxw8OoLS
b9rl/MW4v94a//1WXfzzHxvmdjOa56vGt4ps9TwV0kQqdAqh0fNiJLEdnnyhXtsuZbU3zejCF6bw
fM0JbWWMxITclWm/Ygr8+nSqrSZyzVA0IFDVZjMKVf9/SDuv5caZK9w+EaqQiHALZgJgFCmJNyil
QU4kAIanP6vlC0uUSjzHp8a/x56x1QiN7t17f3t9J6uTFB/pV8eZeaDutGbamwRLgQ8KA7Rc9DGs
BW6r8uO3DvuLO3er/3K31FtkUc8kF/FZ8/zyXAstyyXpovwH9tXOegvQgKwutEnPAkENpRnuzoi/
PV9DoZavWPCUrdttVD8ebLMsTrDlyP5E6AATSDTkEPbhwrwz1m87wNehbjbPU0/rqjDsFP84E7eF
aRK31P4vE+brKOIRf3mEamrHVpdyQ6Tv/5muYBwCO0UimsCW+vvh/Xq++zrWzebZSO3JYD37fHgj
ZQPoe4wgAokJ9eRJwmQ1x9lcHLVpnfwUn/09/q8nra/j3+yp9kFTzsWVexXbEI7UD+JuBQ+LuxXS
pXtLnFgvbz/GrwTJm/W0u16OeSbD49PgDJw9dNcows79A0AqMkJ322XvDXczYTIpjhrpCtAR8sKC
TCV2ImK9EeK4aHA5oTk5vin9jt29ZV0/DcSHeecJ/7bQfb3jm9lUFpFe9QR6cY9IYMTmwQaM6Q12
rXcG+m33+DrQzVS6BHHSljr3il4FlRJ2AatoocLqTVB4CVim9HBvzM9s2l+v82b6XAslTjPBsTRW
V++M4x8t8Ai7jO0FHSNa7RA2j40hwWlsDZDIm3h20RhxQt+JMZQ5EyfDeInYCt3Z3Z3t13UJvZMl
XB1Uy7h5993pqh+jzpJFDY5GYx92Mg9fBKY0/955+L/tooYgXtMHr6Juv40ao6Zs0syUCbPwsemr
TwI99/f7/XVv+TrGTXQQaWUkH5rPMRrvjFH8WoTbERPZxMFN2kZzpV++i2QQbtLre8P/GnV9Hf5m
a7tYF9usus/h00lFy+QRd5n0SZhi3Uv//Zq7/zLWbXDQJadS7YWMRbZtQhluIMThlauQXa0X5Gvu
cyp/WyhMxaL2Dq5c0W8VaZf0nB+vvVpmE2Mh7OhdFoGe9Xb131d/v8ff9rAvI90qzEjI9MLWYiSZ
1mhBtD16p8m9J3hvkJuY52CnvRg2g3iAogxRTORBMb43yK/Vxa+3crOYn9KDrqsk21nM8VQbpvDY
ML8G4TMVAdb/8o19He3mez5YHS/O5sH9p7SiTnE7ePz73fy6HX4d42axjuXsEl/jo5gG1wGwCV4R
bhTTuE96+UAR4V4V57eKukFOR7MMbD6QHt4soEcdNGugVbIfgsixMY+iE1eIcO+OJD7Pm5X620A3
K1R7OV+C6MJA59F/Fg1CC9JHd1fdX7a7b+PcrFJakmtyXfCWuoG4pXhYuRiKeofxvbj+3g3drEdF
qkdhmIkvloknkKC00A7axb0M/L03dHuyrYrOPCba57Q7A+ECYUmKT4ctejc2uvPoPmPFL3GnpHWE
7uLRQQ3mjsJh6GdrjCXujvTL6vD1Hak33y0EGwG6Zi5cSApIfXVaQYG7935+Wx0YhU1RxWFF/mEn
nOVFrl2TjNUB8m03FUsdBgacvnDuvb9l/LKAfxvtZt7panA5FlYqE+nh6jikPRvVfjGJJuoA5f29
oO6X2OLbaDeT71gketyLuDfRyxFgsQpsE2SIIOPfW/buPUfj5qR8yrQi6YWMJSa6OJtXIKOvQ+Lz
cHB+/n9fAJERYTEm91AUIdP+fvapuzJuol4sApl8jifCSGRXaN6EwEFXFd4mzp0Bf52LXwa8iVrP
qYJlSxfRfbsSb06oVIB7rdItWBu/cnENp2sC8Mr9r+DXBeTLyDdLb2V3B6VJks93OI2Jl81VRoXi
3h2KH/Nj4f0yzM3Cm9hanJTXUKbTWZAyI/feBBE/4K8BbmY+/b2Wkag8QVHgqlwVvtTdnf7XpenL
TdzMdytSr2FTMMaZricxTo3ZlEX+4t7N3JkOt/WjrheqdX7ipcDoAZ0KHgAH9Hu7rvrLUenrLNdu
wiMzLbvscuJ20h0qvbxGzObEa1HDMR5oqWMzial1xMvIjebVPwtRdzYR7XUyHlb/f/P/lraiHwMp
xg5AxikP76nzpPcK5RomNf581K8g3i0zX6e/jIaC0b2peWfm3GoliiA5axeZqanBa8Rsdo4b/f+0
Uv535nzqiL5sapesZx3zjjHESomalh4u+Yl0JifuO4/y9+8ZIxdDR9Wqfh5gvozUBbzQVIxE1zSr
SLCM+9ZInkTDv9/Y79/zf4e52TzNILaDVJKunxof6AWwYSZ/j/B7yAF4CbAaWAj11ptIvRiWVWsG
Q1BROZESEns0OoNodbwDDb9tgbAAmFH44tRjIuRS0Wl/X+/lvLlURSh1foOJSDytaj8Gep54eume
Vexs+zn1v96grUZJJRrOk8K/4ixYDwM6+KG2g4rAflubp7RGgoUGdjimaW2V1p+u5NsCn8diFK7g
IsyOI+yHxOZFwRx/zj05nzTv4/SDaWZAd5/mRLkj0W5dAT1p6RjdUUk/xkO7dgIcCzA3OU0j7Kej
icz3SCM2nkYGEs0+tp4nNLzGnamLXdXtyioejiYaREjpCgDU94eTc1w8Z5XV+bQu9p/q4WAHb9R1
wX0lHqRzNBnovEZIVEYq7ZCYn0HamDWeT+EUYqrzdOq7EtbYGJMOdprDqkybjuO6IBH6K81x33fu
buAi2OEnu+7uMHAxY3Oe3N3Tk+ueR0+XfoFPb8/xTf64dHz/yeefagroeEQ3Zn+NkzBahk+zosF1
bO5PALy9IT3+Dh3YleP0nSEdZcRdjzifDylbLMePU6yblmOAMn1anJ1lgAph3beH5nA4fXsLYfhh
sYK25q2ZKeN2AAYSe/P6rQJZbg8BnBH9onmB3AnrbzgX0dxwfpzyH+YHuhCH83l/skE+/ck4LDgE
gk6GL1zQxeyGI/H07nwqP9MSn+9I+PjpYB9A8n1/R01jF2UX2EzgkeGf38pduLbfTi8BaVR9CPDT
y9dYD4AO68MZZydJIUUKy8kLWkm2MbjSh8E72CZkqsEKeNlT9aDR+CesO+joHah9/7Xmd06DE1XY
lrKG4cU9kOYJoVH1kCOr4CVQ+QcSLwiazli0WcQP9vhCq3mJERbtf+dhy/N6bnYKvZ+YDlBVPNOk
eSEVJi9RkRyw+JVR8gDtoXPdip0MFUoyK8Y4J96xZ/2PSc+3eAFzPLOnKLKh9mjA+2HJEerBRZeb
lmOGPr5iRP6v/qctKlgkh4GxEnl1U7jRbE2ahqkbF5tqcX43dlcvXbc7CS9emhhXXclkz/m8PYUW
eFy71tenpJ5iO/he7po3DC8yR2c6Hxx1pY9NXM6wbh1wdHqWpylmlRBNKXu/2+WwAUJLItYtXgXM
Hi7os0JnXOnBZ4XyhOlX6piusbOtSbvWIKQ/2o/lHgvMZKGS1dvimTjt+cJj2ZrEtOtfps15GDxF
6zPtsLsDapBxhYt1NDv46rFf7MvFURWguPNeOU8Oe2UbHRxLmNHQUrdVsCLDkY1z8eXhAC0L4+07
u8dPUY54+oZCp7mCWsO2buPdFpupJqxav6LhFgdk+oofFCAwPh3HQ/Uk2OryG1gC3MLj8eVeFk//
uaR9H/7mc4lz7Rid67L1VTodaDF+UGJ0COTEQW2t1H8G7QqLHjnbubJvwOCGDzRV+/Qk6g89n868
mZ042NQcRzQxquqgN0/iQaePgmPfUvsZq9QzxAq0va/Fk7xv7rVq9cTp48fU/fLwbnYr5aS0Kmmt
lgIpieZ4ePVQuC4lOsPDIRyJaHH0QfFOgln2AAyDTnPcSr1gYc/i52xur3JEXRQ3aMk7DkTa2ZjE
G4uQjuYF/hGH0sNAOTCnoXC8B2usXwXwAzeRe6sWTa4/74TmG/JVKkw3Gcri92XrZJ+6To+SluNq
Bf6perBHpy1wvaYa2MoQQlb7oTM+2Mlneu8NUuTMSXNwpGO5dE75sHszC0zvnR5S5gwrx2Er940r
1hv8Ds0GyC0r0xy+veTwLxwCVHtQTwoKIFfnTLvfa/mqPWMDWr/ay6gdZL0BBDtsu/O0f/g4Taw9
qIrQrRZpO4g2CgiqglV9BfMu3OcfUjXMulFRTIHc0ECTqdW0eUx9HbgR3Gi4gNZIx+STFTN5y0/T
FLOGcFqmY9uY1ero2Jvr5TrrTQ3LK6pJkfZD+HRo/GrabQf1qsffIA7P+jYyLnhlnix88XJCBwMr
ZtimQ9IwoEA5IODA0ZZjk16DWTsPvVo7ONgj84o9BDwONU8ekzY+LNJhgA3T4b16Lt5zAt3YCTBj
jKGV20/d4DzSptKoGcmz5EHeYzATyfN8rmLlqfUl2xFMX1V0BgH2kGE2v0XTeAeeVF2daKQHn41h
qoHGbhfPrzqP/tDNE7YEWnr5X3cGfAEwA8/H3RlHSN3X/ciLPLryOvQKT9Hy4MnSUBLOOOVLp4qN
6gLlVBM4XTrLx9VOlC1CIkCDP2oaBxPn3AEKEc4qizbkEpHjh4alT9qX1VGd7aAVVZVoXrrG+Cbo
9HUrk4zeJlDg6smPV1o5lU8+fVcqbx1qNo1O2OvSVixNDm4wsp5xAllqax2ixKmfvSacQNg4X2Me
4bQNZ/k2/wg/mnjUAXlAdxmP4DPE7aL+oMOQaRvvO1wa+MCcapTOqsWRvnr3yke5P1oAsYtymq4Y
tlKRbB4N0KDYak5qJtmgHicj5TGdtWy3XC8/YlzQTHCOQFrYr6f9CcOqKfTGicwL9K5T48XG/bLd
I+pc1CttotN1X88ObMHMTIeOrmyEGzZd+jbJ1KVtCjLTsYSX5PC4rmDUodA9CpzlKl3JtSOfhi3W
LGK0A5buTT+E4fLRri7zJnIOlaNvmRgNkwjlRz2ozX6NXQnWpYjMqa0xWjjg/6HR99gCg+0brN+W
06WI4dnE+iYwDql/4UmXkx4Bb+Nmi+vrcZvSMzZiM+OtGZcxl5ewjCrcgv3a8gT2yZv0iMEDDAge
zwK/58ecec+EWIV7fuB5kmyujxAfa59/a/QJt33iWtCabs4WdDV+SO/xtKWjredxwcmbjaXDOJ6l
AMVfNRncoEJRhSjIgm/b5xUqjxYuRTw099XEPhTA7lCGejAD2VjP0mG5ujqt3+4v+3xifFTL7v04
V19aZSJDQXjIMZmtsThxrvHAKIa1NZCeFLGOWB9Vx6fvVxBF1HFNcxAuvX2mxqBFbRL3nH3xfBlW
78c1K971QR2WxuBydSy++WXAe50efZU7A3CIAUo0Cc+8gyFXeYJQhJ306/lR0BYPY57rqRU+7NXC
rIc8yOgw491RLLOjwYHMIy1IFsRJe82XFIojCy18gwDj4nLCDLcQDScuX27YG9jaJDwNO3KWGLjg
moeTOxYQ6PvVUWaPTKWfNP0M8fAHj9jkZQ2yDUvklUBH/FMMYjcdaq4OVdPPh+VM3rFWRUtTH7KK
YG+5qJY6nYUOxOJ5M+UpjGLcZTowc052oQTfm+PEnvpnFwtMHdJJ14dHglkewQrxeeDFmMEvFUJ4
dXp8UvbHJ86hFWvSJuZ5q06kzpoLOl/t6DgJdayH8klftCPL47vGtWejQmpenIAze1XuyEW/1geF
DC+qOxKlVZNwiVn7U7u8TM3dBTVr76PpV6vDkTDpuLDcs3+YNXuBoq1W0cp+7vX6Go9lpT42Zyex
h8fIOW915v6s94Ib+yqoBggc8j4/AO+tnbK7PCDh4FMh4XaGkLJvQZmU/fgpfEqJh5BfgoPmMb3Z
UZ8lFDaNLljvH9e9MTJnmSvB2zjTNVbgY37x2g1QlbkNdA/UBpPjXRG50WQVrIlVlxYTfoRgNe3X
TV/5qAHsbC/WrFnLXv18XPZ2Bx72Ll7qi2yeP7TT08OhgExPkBMs1FG76MebHgEAjakEENH88mRj
TkCEiZeOCgXKNiAFnEcyIHD2adhAg2SVDGNMq3RMiLRZvWRtRvuMjso9jCeJD/VzsgMl3UeYTral
8oHGqIPKOY3e0n72WE0aXMcunAW0YT3Cn3t4Huejon9YA6FenVyQDt1IAqLcEYRfJheWfffiyq9X
ln0W4hE+3OMW1MuhX3KSQOI9S1ukOLipkMKCCjqON7xKx0uwRSM05rDhqp75Ebj1QsX2RXcFZYlv
cKvwpbFJrVC61Ys5ERLYfqKoiT6Kn48PlI48dYD3O3+JWc3qgk2u9owvxtSgSDafnFzpvX0VgQWJ
AFD963xTMoDxWG441uybfbsxBMNYJqqAnCv3Ofenz9eX8LkETjG4bsuR8iG7149sdv04brptNqmw
nIWsbk2Om2Z8mRx8wHaEmid+uBROsg8crfmTC4bIH+mm+WhYS2sn+ogpDOXQmKOthD2N6RxxT4aP
hr09S+NH/lzNzY+cDUmHS+NEvYEVDK4fwZPeAVkVgKSzc+4NrjhfsVO8NdnQyvsqMYg2sOlEbUYQ
xnrbqhjwPA+onoBB2f1TQDexI1WjMz4xj8y40+L0DhboAox/d3yo1vmo2+KwPLm4yQegPZHID+YZ
tIjF+TQ8sAshwGE5X539LJ5oBKwv5ufbOGJMtcYq6jQ1Jrbh5PTEPmMr0E5nKh1aAiX0EeNzR8Kk
HJX4aTZ+RZfVpACkupcnDT0O1xdSmq40g/M51DH8YezeCQ8FjhvFR76ptojlWePg1hIK0p4V9rN9
i+G87VX7fNF9BI/N/gAnKpulTyUid/uDN5i4ut7vvVhwaKV3VRm2rzZxIahyiNybclkMz9vO6OuP
R3Imr03Yj879DhP5ff6WvwHuZhbDhMVMAlwUlK+zYybv53RgPXYfySwfRXv5UX+Ec2uIMgCPhsUi
ht+8Cd9oIGtW2raaBa84mm+kaeEftsq2qvrNONsf/JxJ+cFr3Hb79r1Zn/dG4JBpkmmVkh35gSTk
Kn27cs/VNh/1BGYW94JyUD9GH9lHPBJWHIF73YklpliVBBPpmMGtEdEgc/q1GVfnfrmINy2/+Mz4
WNDWIsl/4KV0Oyulz5ZL5Jtb2KdJJ3rMh8cFT5ZbYuF+FNNjEiC6CkcdqYjKSa70a146CrPtQB49
8qSGFQeQmLZ4iYPxa3kYK9aQuYv/9wfsp1E90lgr5FGCrjsRpEcVQLgGaArUFO7Z0Yc9OEN9fW95
1dFHahGvctgbZp4yBZPNucOCth8cQDqdaOobXsWehVmfMiWe9SPa3VfYi2kw+JRhsO7IejwU43AB
jJxv2RVufbRvDg+jk3DBwTjwPADsjle5yLX04GGDMWLWqRMq50M+wsiPoeq9Xq2hOo93BSwmdR/4
9sKaPYUrofFoFqFL0+L0qjgpGFxBds62QNe6D21q827KxcWNFzIRHE4+z+1r/nhZX1aBf7jH5r31
NiAtqiMmwCBJgZOCT/NNklc/mXVZ21VDzQ1XHHJDDfaxKta1ouEM9MvSHB7przXIbAU4h8UD+nru
ZLasH6UQcQ2UKcQp0QKsfHNEVIzLmcMj13BdGP8IqgiNCIyxQ1OH7fq4L0bx0CIFylnoQfjRE0Wm
+9MH0DC3XCdv5mOVjNqyX+8JieUPtey3q/PD5YVKR4fOLtEFTDLkARNPADPqV8GAhE8zseekYdLx
+YGm0cfSCxn3KcFlgHMwb1KfYDozpyeUMMMKYZDiDj/Kp3gP0jGPurycamMtJ6wkRpXm4bZCBR4D
8THH3RCzV3h1Y2MkjViThvZKWWUoBBScNXMvfujt6Qx+VlZswa8SLOh17RazfMC2uT09EjUv9XX1
cf5IVsyGZ22jr7SFtsw+Ot9yk3W0TjsnSSfFLpnkG+nZfg7Wx8fIlzx1rq9O/0DyhWsMKhaXdW9w
bgb2e/EUvnRP6gqVrgnczovGOXnP7alBjHaEPnz2ge9kfkvlEVL2o+5uMbHfpLzwcHBiywWyaa2D
9d8v/bdXDrQW7y0VVCqT73tW4KrqV7NUk6Nflc+thveRPD1x7qdjK53rzfLvwX5Uf5hflPotTRBA
ZGzIvw92zEO9LMKUwTi1HtlWghZx3uSAwSXWUH+PxbfDT7tJ3fRoswEA29M0w/6hwo5sremq6Ojb
+nsjHbyjOBUfKpa71zwCz2ktTSlwSl0e2MUiv+wVaxGpqnO89JZG4hdeJeW+GasjRelWSMNGRmpO
5H6R45mpawv1+lJLZxZYlrP04KrGcZyesqkc2tNzUb+Xxaxhf1VTmuE77wi/16qmFkAhtascuwCl
V9GCU+MdmID+raFy1pSr4ooTCKJFCZtsJodFduGY9canxrfC0g+VdqxqdFKDVW/xbQyB60Z5sel6
l1lnQqPVwXbplmPYQIw68IoZ30msLcvGmqhkIE7G67HrlllwccOkIm3Q7Er19JBl1758PHh6/tKc
PoJu2BGo6CoRdY1m/MpJTPMrSRu2dTQ6kLG1IwSeB7OvnDkv4ekYRZqT1hP1mk6zK8kBDb/FOB/Q
1zI0a+ylOQ0bkgV4X+ofiGxo7ecc/6gcgAOnFR2NXb/Rw0UWX4an3BiYJv8ziRz5VfFipZtcjpfp
2epNMTxyo9NEqo+DRLL7nfRm6t0oKby0MwahkrwG8rN8EvYUHYNE2mGYFfh/HwJIsGsUDWvl0o06
g2Rh2purOhx7I+43JwWrhXABJuZOafAnBULwhm0D4LgtmzThiw/vS22wjM9JflLCi1890Ty3uAjJ
0AdHJxx9z9R50eWPYKVjQ/73tP+5j9yMe1NB0vLcOJpRdIGScMREpf6Hlc28e2iW+SyfXLbhkKwZ
5rhLYHI+b0JlQy3de2xT7ce39/0qbiVMWX3Q4vTC3TeDYCW9Xb2rMVRiVMKiG0JYqBypw40yDk3L
0CVV8amTXfTkSTLprk5G8+ju05ydfaMhSQqxhADinlb7p87l5ipv9ruwaJtOtbnKaKnh7Tlp/pGO
8BtfSJf/LxpQfmgAboa72eKzSrUNSWe44MNanZF8AjdwNWo+K2kfLpUXgAbz+PHv+XBrXGLhrfh1
Hn7Oly/zMDzKancSb6KlldpcSN0Yyw5Cr32dDbM360U/OyB1woQmKhTcc5qoXHsUY5eejITFVeXq
D/LG9q2FasIKL+b1iOPhgsAvgNgtbL2VqbXqBjGy64jDNc1XSNoR8s8LA45UNjnPdcKEBWdzBcYw
IIxlNLfeymcE6ey3uFgvDWuUsG3+fd+K/ENAwo1DnOuZAkaDeZbYjL7ceAGqIgzK7kzNFNw3ebz3
nd85a6qaZHuHe+Twg8NogxHBO3a1WLb2SWd4JE44Gh1hXB9BVaIFngkJfefwbGDW0wILmAIX4Hrw
QbxNaU6aq0vFec77Q+9Cb/x6+fJ4cd7Gw82QdPho82/7LAp0Hs+bCucjWUDUlleMDOn45p+aDu98
8MbxuN+7U0q2xdz9tvt93r4hC6UnNkKf69OX29dL1Wiz4Hj2B7UjERtbfXeRD18lZyH33fcZvqYY
WXrzf4Vw7XL12Q7WAhZa/P3R+Vh6jziSnx0gZPwShQ1SmyO6i8gENUMO6eDQSSdC1hZ9z9wZtTDA
2cJGViZjMxzTjDM8OKLCEeP0+2Q6u+12VfT/Vf1/Ig/x97v+7FK7vVdNhr5haZopXPG+v2qtp9ZV
mtVnXxStof7Qdn4kW68OL3NtcH3ij/2jw+WuH0YAKZ1XLD/C97cPrxjO+28eDJENDfRozvL+I1fO
mWXAiYmTi7gn+sNYCpztDPV06nCqufBCE+ffPWXMLws3Qn4ZGjQKDNhan/WbLy/Mlszk1JOumU9l
n0Xxsu2Rh8PhSXPLcc7FmcPQS/41HLGCHKfmy5TySbphI/v7YfZ+BGkUaTl+yJhlaLbwY/r+MPP0
mtS12WY+xsylY+Ea6LPJX7HRsgfYqTZkJciJr+L5ZX0mc+XgsJPmA5s6Ad3Z8pNFgann95QhTtvk
Sumw20bP0XvvLXqvt1hD2lOcdWLi3wkJsl7mtNDE/4XyQPkISeFGQ6MTOROQ92Cwsqtz2OavuToh
M9Dt0zttnT+Le0igUYsSjyJ8gWdzM28uR6VrwtBMKJCc6FsLVhQnhXO7W23iVQ9YfzkLWvaFwFOf
G2N23J7OU/Ox3YNzq1kYqBuY825mLYJFjtG0xzn6SiE442hczFS32lowmhfZrIM6pOJTKa21KUCa
cHEhY9HMYzRWd1a9n4geAxMKOlCIrYU15O0kCu3YDONUxg3Uz+fFggLEKR3WvuLWW8U9Pypu64v/
RtI+yh5Q0IQWbc3Yvx4HF7yRyq3I+BePlpeDKvbCJTHqxVM9ASWbncfWI6fTQpz4Z+HSWBxcnFn9
0Mt29oqbJ12Pj7NWQ8y15qWbeAowdjehSxYc+XlhHDmNgx2dkQXdsOjPJRece+42cLq98wJXMTdJ
WHn/ns36z9n8/YGI6vSXr8oww16ZR9fYD+dnD5ANSUggmPWW6ky8jxYKm11PdajruUkLrAnnVa9V
OG2Tdy8Wrd8p/d76gmYl9HorFBOePiHvmZ37RTpMtlaqOPFC/CKHF8K0hip15wY+ldHf1zaD8wuC
ZlkxDQ4zN0FDk0dmHZbn2LdI4RKonL2rh9nZirPJmpsgux56xiJe4mAzIpFHMtVeast7Go7P3fKv
y7h5jklaGVZjnGJffCanoVY6QOuih8izvd4SOr7kHWfRQzBrfUp/0jrUneq1kh0gtIdHDYFK7Emc
s62JMblMLWsqHiQ5KhjFd5Rsxs/I09BVHcakbEJjwvLn+wvPSlXXLmob+fbGXnR0iJ2OohI1K2fW
S+xePT3D6MNYWfjAl7t2J8A61AcX53hUF2vxfSTpiJpcsaihU3EY9pCIxQ+pV6x1l0RltsrfpFnk
GpRo1wfcbMizZzOyluWC0/qUHrOLJ80s0hYAlE2P3JFb+ebyXj2/J177zfv4dps3xwsziI645nUR
YZ20qOfBTjTBFhsbvD9ahGW8pnqPT2gzit0S441kob2qVPxYuXHtWCC1WUt+Oz2PRXobU/mFNQpc
7aXAVrXtn6Z85YctK9ist81Q3IwPW7BZSV+e/w/Hle+v6+a4cjblq1pU3Ie9kRaHd2ybWYfiebk+
ja+PB1de5MxuFqKZSq5kolLR8TO/ukcmtX/IPJBwIkA3LB1jWdbPm5MAsqW4iJQgZNPDFmalPLW7
dJ1OmspRtwl+aqcRrdxuPY+Wp5k816ba1FzYi+ZB0AAUl6+Rv9XelIU9yWkx9ewJ7PAXmx6lcC1U
vurw9bCRITe5BQYLwbJy6+qh9CT/PAs2yqrnV7kokplDXeN3oM6wnlYVdiAzlEQLCkoFLyBfkAPO
JmCfCnBU8TKmJmLPEDs8tdas3FCYufLV+dZaJKGkOwKSn3ws8YSw3YXc2qPV/PZEdwLtI0snPfQv
q4zvHHcWP/QPLtvFJphJx2HxcJ7mK2murLHEwUFkcdid4NJk0dRMXOPuxPnlfP39em7eWKsYSlFd
uB5cLpZWOsEUbxEt9KnhhdPwIZmLigVJ+wPOKX9vKT+l3DwJHa9jAfAmV/q5B3/ZUsAQ5dYlr0Km
bOGxCmKFEbrFuz2qWDOo2krrxi0moUdi0bMS2gd7KUci1U0XyVa5k1H79bV8vZgbcVcv6yytO3Ix
yA4nQk7eTavnFPfJZJH6pq/bjiR+W0TUEk3aNOGacySf0zDLwe1e+KHIv2y32KwpqtD14hl5y5Ow
zfhkK0Ua0p+n4Hi0qqTZRZ21O12e1hnOfOWLas9pdrMn7YzdzFPxKfMtQgNELx5vMu/X82xJumBq
urUfcbpY9SYmmJxglmBlsvv0ms/nMAVzFArRJt3GvrJuZgkCmBkM7V2wyXaxh5HL7LBrvcO80sYn
4WZoLKJ/gWevidlo9ficusGkmgQTEslRP8W/xsN6M3AMa5Ktw6XFxfNhXsfRTjg3EaOsmFIerQEU
xGeUUaqzo7uqW8s0gGUz/fVeV8Kv8/vrk7xZGI1L2ztYdsIsQ0mBuS2YeD/d0kAu5MzRvPayuTSD
6MDWe+dT/xQE3u4tX4Y2xcn6ywTvGT2Ikj2GVonyq6U9atR+D8MENyTPn5tuw/ePQGKuMeXqWQvf
mxWwJGCC8jUNMWRyW8PpvAsuUep5khJfQrTGXJcy46O+TB7zJWX5fGnOag/3sWW5tGfSrMXHhHI4
h4DDOsd7CyOqFjsuZsfI3nXzA+XfYoY6oHZk9K8k+FFyt1MRUuTqMEFYsY4Xxb66smKWC2FH8PdX
r/88T0P0VFWlJ7MCGuDGvj8Us7oer63EQ8GskJnKyj5HFEg0nWwaCv77lD1AQpvky1P5icCA9PCD
tTBax2bm6KOXegQ5iBAxd7UWEfdpRkXEl1kZ8ZX4+1I/zdZv3x/43R4dnkqvJ9/Kbdv2nEn4h0oe
JhKCt1mNapyrD+4YER0gvSusBeKV0cG3l+b077F/qj1ZHL+OfTNt47bVk7Zl7HCOtixdF9Sn21my
DJDoi90vn9WzI2539qjzUPCgQpT6LY4gV84m0YLOTWFiMK2vmwQ53KQOKDUfHzSMufJFvak0l0Zz
lq6/L/q3GJuLtmX6BjFi0uWbdxvXdaJcCt4tbquEtyV8tZ6b+r25XaJLPbihf8WFh5QWC+iBunVJ
/fpeREfr7S8h3deruIn0rV50CKyKtVM6jq9Li8PzpX/GVg0JnwgsruguadGc82udvuQvSeBwcqmW
6BNzuy8t0vWBNAEZmfkRXWD2cJH98sXeXJ+kReSFLxiwPAXcFSWo61M4V1doNiPvwFnH77CSYpGb
ncYnP1ydmK4SOmx7LmU+58E1cSXvaMt5N3V7V1JeBzdGZp4ua2JfbRcG0x7KKlZuQAAvTeE+slzi
t1FyIgn8y1O0y3bRxdHRmLnyNKDylqkz1lf1gPnbYdcZbm8lCc+2YiLttYafXL7rHloHIOfoGiK3
fLBGxH+u9ly6RF4HdoJ/f0+A306JPVMhAWADwrfM2+BGy43uXFeaJLYgD3oEFiH5HPVWUCP5zDnq
174956ilLwMOYDW2DfK/2nCS96sAULAMsBP5NG177Lf6ldiMQBr5xXlMJeU8pn/EGpWaI1NKFqfE
w+nOF/95fTdfvCEcw00xgUHw3KzYYdWcGjNSSJKzUy2iZTfF33hFxYiAcCIeOo7liI9UN1wEc9aF
OzuG9sviyPjY+1g9ILg/Cnv2sbWqOugkr50ZvrTB6Mhic7e9y1hbiKbOmnPFziTjM8CzbyvNK7eZ
ndm0zTpxxOJ/fDcmHK+20R1+4We+4+bBWApESgowJpa35k2GJ5ICjtQ9IyAmD+e9cEguC8HAGjNx
e3Sci6ixnNmkZFBkSog2NcRt0b8rPn14BOSaJ8yU2OSvHtIxmYd3r2P57vXdnFbPhowo2zTxaJll
nkXREV+auQ3jv17UZyEpTX28PT93ffoVyJd4BlbQM2mVzRNrgAJm1KDoq4f2MpgTCgTIFv7+NH6b
WoItRVeS8If4kVu9Xg9BZFBG8xIvnvdGFO9J/x2ug+b18Fg9hh4uH26zpWCchdPrs7G9x4b8CQOG
SqbauvUpXudkdpOPlGz1UKtZE3ghnQJZ35gFkJ5nOVktOrNoFrq8pR6A1Gx92nRr1bzzaf1ENjK8
aE3ukVzGmee2jlcgmGilcxJ4lwjVOHRRsU9Jh/7xTULO9WJwNsOr2X6/ezL+5ZsiMSmy94QdNOXd
7KRtVzaJegkJWhGVLjFcT9Px0ZdMlLdwgD0RjiYTgw0x0XF2RNu0CQjp/377P7Eo4u7/exG3C0tr
nK8VkaB4++n88KzZD6f/Q9p7LcmNJF2YTwQzaHGbOrOytGzewIoKWms8/X5R/dtMJTItsbM7xiF7
hk0GIsLD5fHjOa1eJhCBvckQFDI4rrOaS+JcPvRvy04MchI1eVrKksPwwOQuYwDnswIsFuISBob+
VuDxAahEethYGb/jucrtpfiOkq1Of5djAYuY0rinWS+bTWbYR0YMCj+WFLj/YDM2jOiK1Ckai6L2
3oEImL4iiBkYWsZgFv2GwDxCGJgWOXMJwvCfKjFoVpEAYaIc05AnL8BtlMqN4hy6o4IyOBkdXV+o
+krhM8aNQjV5BSrMztczy54X0E6XnYSWqpu2ZVCxrMw8L6al688hMIVqHbRLhc6Xfu/Uq+tLCpE+
2yhTIwQSxZbhmD/1sb04DlwlVsej76/kN7h80clVupEYdgijhzqTKjxvtrQtwzFtQ9cNGwo9WZz7
tzgn8otAddswOtryi01upSKvzWjgRLsxw199XC8dpliOw8Fr76IST9BNZwpX5566+AJaCPGYqdMq
6kTOS5s2/VrzUWA9wwvShyH6WFUZ6Xlo7cFAmOOrXYtW0xz623sxOGYAUW6u1bxdNka/0OR8mefu
5votiNThyS1MPmpyLL2aar6k81ERSU69gRpkOATtTvH7dZfdks35n5dDyVFs0jSqtbYzyWTGZWuX
Ko7AkYawkKBKf8/0pYPTkq/B8V5fSz1vdMa9E73HpmwroIK+8tzf7jyPC6PqA0QsKBe9s4iPZb1P
dG+rBmB7O0Hi7VkPrtas2uQ2MIdlYuW7rKx/W/FxyNZSre5tqT2Mbr8qrad4uCn3enE3tsVKTDit
Vm50MHJ739HUA3ySaq9oduuLh8RP7w0GfTW/JHNLjLSTzCd3XFrSrQqRTPzOoPQIqJAR/nDS4GAy
BrB4qeon1XtsjGGrh0x4Q9VXT7V7yz8MzNJOwmMIWtEBeU+f4bgewmTbaznoipbp4TQG8DtR89Pk
YPmosF0m0LF11squftqgiuT9SEgPFmcZUGeU3Rs3/2Wqjwl/0E9pZLJfHd+gpchYD5q7sbw7S/4Z
JnvD+KiG97Inmo8+df2vbD0lQbdq4YrPX/S62DRUgXVrnY8LXDK41lz2mdOmXWjrEYo/UEohIHSx
v7sOpBO6BNvtjDQDZKa3rHyYfIfkKFn1Jr7zjCdmQgQ6468rmryYcr6tGJlKmz0zLJ0NuAKf0DuN
9xkdF5Wz0OgKAD3oFN67kT5UATCfVY29pFpDD+FIrxo8eDRvVDdu/xxGdLgVTykjt+181UfQSPaf
Urrlb21k+abBsjXys+4WeytdN6b0qyNoKr0lu+Cj2YHFJE6eREV/Yt0wdf2tcX6mdfJh9wodI4t8
pEHueRy3fHjBgPVor6u/Ktpk6OPyAbUzIx3Hc1R/eF267a1wlVngJldydzd2jwGAsMS8HRZ5y350
aVWHDyktIaO98JuZKugFFAxPgqhd1i3ZZlD6pLTTjbGlZkk7Hgfl0ODWeFuZXM6wShhHaC+Heune
KNohtOfsi9DmJ3pGPMVv6060PV2Vpj3ozXj8wVAiGmbUV83YKeMKKxO6d1G/Kf8I3LyyrOdq7cq5
byWWpkoq41uKNu5Tza+6vZ/qvfDr/aWjvhnM5bEfERWESCd7lG3zhlkkM6W8i9YNXkAd7CMLfwFW
vqmeKq4rM0HjH8P6UDMCpV3L3cKjA5p2CbJD/cxy5+ZNnO+39SbGpTejwqoN7LdTbTv5hbfvpxtG
FCQM+8Z7cvu7odrHB9O8Va3HGT178W6Z9agym0Z0HU/u1kqa2EzllEQuKBtaBeI96qelWzt8DyJp
w7H7wVOa76Pslbr8qnAYfFDTvJUvpZbIn/pbv+Q189Cte6VkWOHMB14W+m8fOHFutF6qAr9JyKrK
W07G3dbkHN1VmO1Ul6ZVcI9rTV8MzAq/fjLn3djiVr4tPIlITdcqHTnnZKLoua+3tbryu21KVbKr
N2gq+lthyQooW2j8G0+yddCs9TzaXGzv7O19+4pJ3OkHylh6djQe6/AHNkWjbZdun/EPjdorAzwW
XfX10zD0W0oomkF31B4LpYfPAFj5HjpTZPDNvJaxAaS5UHSa11YzByXe4NknOjjgjBrSVF2f5DRG
JXMKyeMT7eqIra1prcTvlZik7dAUK4Y407FEgJyv7DkKmQtBL5f0be3J0zGaQS98J+SpQtypr+UK
mBidhKmzpw0PPTEaNxgBjFMcHYSJahnn4dO0BSau3+dzYyjPHDIhMg5EE7qOiracSSRYB6bpa1XM
fIt46RvrzN8Z1iNmz6yWmTt37JckQyeFhG9EHdSY0iHhhUDzrLB13h7CaTbHIb/BGXTrz6LaICV0
W1sN5crgmJDrb2jcSz9mrv7CN5BMgv7E0hTCgCkEycvashpMrn7M6T9S3is8Fp3A0zbTpSTQBKW/
rGHIiB8Gnmx0E1bysgrnvPPzYycjTEKQKp9D2n8a+atKomt5VZDvwxg/0Yge35CwPPzvkz/pxidP
TwgC+44CD/upMRqMIZIcx6K2xIl3z6MATq3pPPWNbVb+wKH61+VYRvWtZD4wqfb6aX+VA04emlhf
lAo0iCJMwt7T9TX4bONm8JmOSUNxvyIrH8S7VHvDo837jZlsI5hX45syvDeNJfa5KdHV27BCsa/z
7u3LqXpTqpeBth0cwcxfq/7nOO51/5W30QSrYe92YNWqkMlfN2k9rJrxzVXmtdq5xfvaiUMQgdHh
xySUkOROq5pR+jpJdoLD7smHmNGN/yqOpN5GdAYX4RK9MWrP18/x8uoiUGe+MVzs0wpRGUaN3vnO
cOzGe5tErFHbSx4L/+dyrB6iapXQHEmbVecv5XE1q9PPnRqxewePisAGyg1nojAlt6hSMzbhKLWX
xBbaTQ7nEdUBpVw22hKb2uUrg4rGzLbP0gSTZSfia+A89tzFcMSOIAvYsNzfhOCmhqUO3wsdys0/
M0ueVZknS07ct9FMyJPU9iAklnMM/RUDZblt1qaVKNgWzlNJcyZ5A5xv7jptb1X3mOtzWz8zUZPv
mHjOSRapdRjxHZVNoqJ+cpyta9xV+ioJXi33rlJo9PnLCcy+2TNXcrKwfvpkQ6ftzVg1hmPurbAI
PNm0vonSp0CDamTfZnMlxcvrYXsQbyinv1AI31zXNh1DQ64U7hi+NutArIBOEoHNszseVX8mAXEe
pLM9lWECwExsILFTg5fXQFAbT/t6SVSNNX9TwKRAgEf/wB9yXUa3vS5Rl/b33wVJBZ2eJ9xEujwM
LIjOq0B167g7a5SXl254NLOCc55i/NogBpaMh0H6Z6KoPD/t5bbnPFksJ0UwiIQDvfOwdeWAX+HA
VJZoKy8ZFxW4Ov2Qji+EnKbWL1LtIxuhPXtW9GLRdMe8vo8pMWWfs/HKefKXeFA0I+qmZdNHNU3H
FUEX1GE69MfcX3005QNoKKYU0KH0wMztplv06raMk5XpPeCtz+szIcQTu3Sy/MQuhdD2q4ov90ez
p/eVidEAVkIai+tyEbd/UC/lEC/Fwbl3TXx0jDtSZdfF4rwkOzmBibOeVBa5H50TqHVwH+MGH72v
VoikMW7qbkPqBzMT1ntzXGJinGGlm7t/rbXJF2EPR+Ves/MFPdvWgzFX9vua7XF2QnTvQUNm2CS1
JmLry1Vn6gknhOdQVjA5kdOSfvNzXO4l2hNz/beiQChEBxYfb+glA5o/yAsRkfEzMsbnIla4GMrQ
LEapWnZmuECJIPqyc1tCO8dJLwZpPzj3RS2yOuwuipe8jkT07IMqKL/igJ55iAlzrD8JZ4Z9GphL
J38C5nz9Pi7ofUj1/7vfianJ67CKu47rIH7k4Dlv9oDzPetxzy00MTAwC7dD7XS9iA55opl3QPvU
0E/M7eiS0T7Z0sSEmIEfeK7f90cDGpa98at4tHCqkRhGmVJ3eMTTvn6G58AiIdPfDnFiO9yucey8
Y28cYjGu/fpFNKS6n8g2p2npuGfwl/Dc6m1518KMgeMQP9bgHq5/yJl7/fUd+J0EN6p2RnXot5mb
FEbL87aQpxVO5uAd6GAk8G2SmTrwedR9utg0qmmULvFNiU2r0TO6S95GFPHtAzRCfrh0jEXibQdn
i3BXo8grElRmP/9/bferhP7NhPpB67RJwEVjYuR4jw7xcMpKYWJm38kFc8YV/+dop10AYzKqTpqz
22BY/6zgNHJXZQxZ0NpktFM78yi/orEzLYTXyQxGVVBXToyZrZdumTHUReyMV5nZ7rILjAfYpjpL
XuSaUDRoazIqpbHhdlP3uXaey/A9T9+EygRs0jFZB1Ib/dAZf1JAJdY6gMA7eTLpDAzvqTaNEKnx
S4sbsLt+LxfP6tvXi9//di95EaQhQWh/RAZFwh6H/ev1CbWCVZszKZd8G3BZ/zkte6Kz9SSI/aJn
vSpZ+yhlMsKwGwOHgQ0Q7rVmNessnncWCeH/tuREbTqG3zrawJKgs5aG/MA9SZmxT+K9cNbhZNf+
Zv5TaT231ouT3kn6jUn3rKFt7XKH94y7garAvruVuWjMYEZ+Lp8IKA1E1iEAdiafp6r1WDux2h8T
pp4Oz8QQ/WJQmOdAvUs7+DHUTXP+3nmBWRwJiSVV5ZmQo5zcehRmjppGKB+MJWwU1ofVbAc4ACLt
FuJZD1GIfxjwLJXJTvCibDmD62J3DmsQXwDL61ffGgzCk1eTu3EnV6aQA8LBbqV72G5/3TKpGn6i
FgQYs63DI88FdaSUvwp3Jxzg5imFYrKbSRV/haZnTxgkM/1QcB3yTaePQO97W/IUPgbN6KbjGp1B
janRzJVUw3CippRhV6a8D92tbBbrKrlT0vKOOotFmcSxE175a2GKzBgfGdFqI8h+GNmN0Og34/Ci
WybMyOwEhVdB0Vr8CailQ2US3SfdRxYkmxKsr6G/9I160OzlP3ga5fhjyJNlrP/Dn3Oan+Ic5iK4
r8Dl2sYnsleN4ZjXMloZS4imogLIz4p1EFqrFck2EoDoNC/ZwxiHi2d0f3uJrxP/XFsvPJ6SEpnc
48K7S0v+yIdYhLwEnNfF5RxhhbiIH5aOtwccZyIuURqmHrzWkJ96K8m5z5uDYlD/Wvbm2raPgflg
qKJ2wuMxY3L7xp3cPQpznv8hP0vtJnNvAmdjDhS0k3fsHBxUoiBnU1jsNr7+7Dtv179YfND0ZL9/
8OSF1fLYS23f9Mdo3LfmuswPdrGjeR9qgzKcCd80EQpcWcyYyG8bpI2WuixGonokK0lAbLvaNvfv
uCe1vkcqSaxzJHDEUXgQ2ZmieJJ0qq8fmCA/2QfG2oL6NtzW2TG1npP8IzAPDYyvUMpKsKq5+PFL
Axpp+TaECGROEC8qJGpvFKwVw2SK3+R+bTtR3LEsoZ4sNtQjcM+RwgreQwthoszrCBsBWaza/SUc
NJ2H2ZLIF9jg7BCBwAK9oGoE1OtUCdgFY+iyjkNsYTFjFG5NifMl0x9T41jGn0a2a4wlH1EyZAtX
f1BWtfqoVQKAQjqrshYOvX+1NFcwuWSfUdP/+Spx9d/ss2TWVtB6/2rq0vo5OrsqfLODYzE8V+6G
wvV1sb3okH9fbxLyhbVV+JrOKaAK8Qd4ULK/4yWR2SQqYj7v/xsTfSne+L6o+P1vmzQiaww6o+6P
mfbBK7acJW4h7gdh/fXtXT5NpqOQ4hctvpM7riKGOfdDhtWpPxGzuhUFpwpqoRDovPA+ri9niPDl
XKb+u97k9oxOjYOeLvRj2m8MWBJT+3fRP47eFteH3D5iLkc3wJcbKPHMYIFn4jivPNKm/Zm7FdHm
A3/B0umTFQyHdCFXz+heT4J07Z6fQxgGu+1AWtfZUo6P5dcK/jdtl7Yb+EXdAddqkcfrOhu2lp8t
E4CVgQyxi3xI6EDmNzFHCgy1lfK0q/UZVPlFC2+hsEnJAjPSncneHS+NycciSVh4zronHn9p4XID
uEZS9N3XRW7fpMgODyXf2cPlBhnkC4wl1y/hom5xwBHazMZyHAZ1nkpXn+aalhcZuaLhzglS3Amq
KqmoNnKY/3q7mrK786RPv/o1Okt3JvS5eBLfP2BiZbM+M8c84APwtrx0rXzYxe8q2xbdukjuYLXs
KHoOa1gYuw6IzHOtv3AgzxCwzRyEWGcqjQ53AdQLagj+c3oQvpdJmZvH3dHDnw2PFXMncUmUTebu
pGEPECVkMPJsqfnSG3Dwv3ngqmxSyTtdVZIgH5KtqBN5eeHcRZWg74FHGCY1/qcCVQ5x55EtS3ax
oup9fddfztvZrv+7/rSQqhdDnw5y0B2NLBeK3XJxpwjxId9CBML0RW/ho8v3cWP+HEG0Grwcf4Wt
wcTIIjkJS21oLOh8sntyQBl0kV27a+O9m4gA1lBv/eK3CZ+1PPPllxKQDg4pmEeHhKnmTHSxH2Z9
n+gWrW3R4f+0VXwD/RgWHRSRqy39J2ncZqrg2gQcdP3cLqjKk8UnOtkpI6M0PI9rS7f4gpiAqv2/
5B4mr5pFI6rnwnmy3sQDSP1KVdzCaUXNucl+D8laqvbos9E4EAiU2U0Nje4/sxmoM9NjW5ysThBE
48u51c+8UqsqIw+PGjz82Y0av4XqjnHCsvx0/TzFZZ2IIQuJEqPNKiTQpu5FlFdmIDtxdBTcTJ68
dcanwfpZwWp2fZ1LGxITWcDYaLhTU3EP9UzyR10Pj56MH9PBMCcvG+mzDA7tnIo/83HFloCF29SI
iV+nsXxlAFAYuzE8FpaxzLSD5e47nZZDY63FW2cu0XJxYwQBTFCguAmM6FSPpEHhF7Hdgecb1jak
epIJMhWnjExS+D9jwtgZqEwCY8BRpP+FTvvmkLSKUadVCcYwkd5FvVeP4craNu6brD6XEbwu/rAM
w0NAsrJI5+zV17SZE1GBsQguJFgP+AfBYHO6Oo23tD9mCi2E7hqFBdWtPKyioFs4/V3vQCYoS5vR
uSczK9LPCbzaTnWD35SDVZPDratuDfcfo95JRNP+SqoeB4jFmcuQ/3HkZd7ctPTk0kLKxBn+Ck39
KaI9HcZe7+Arizq8B8DY2odYot8CABxOoLcVLGNa8WG3bzi7ttXAAbGtwmeCCV6pXnmrcXz36GbB
wqGpAv0jVzUBuTScPUmv7t4dt7V9C7Qc5nwIEpR1BuCUk60DfZ2Nh7EG+8pEj3g7WCCk4hu7M5Zj
9JmBgOYERA7ah2IivjG6D1L5nn7w+2ojg1Gnyqqo27AUOMpEMAlb8btSPKCY5aBZBJ680ZktMryD
9Spqf0NI3/rAJ1sYpQH2RJpJIxaYSAsEHiDJCl3zI4T2BN4cZhvSVtHeV9AqU2syB3i7Uni6/V2S
iHSeqKySeRc0tcCX7Oomiu7VQnCCQsFLMLZo6T90pIf3HIQpv4KC5A8Z3l7OBXQlBs2ilcmihW4z
wB612rb5TZXcKGDldz4o3prmXzMDMnavqCJ34MBAMDg7XXu9rjAu+Uf0WAjlRCuQIGs7FbcxcgbN
CdPuGFkAIF5Lq15SifuPo5nDV9OJ/ZGzGMynyj7M1rou2ZrvXzBxyxNLMgg8+ALOlfQws3J+CpTR
V411PvV0pol5VQadNFTlIac7m7gXWK1eyxUOCY6pTUuh8V4rr+nXEAUcAgICbqGzb4HYsvbQvOKS
KMpMnHVxx0Qh8HJRXjxLfyVqUYJmlVqBGhj1I+nwfzOveB855FGUzmYuWTi5U51ifFtw4oVVtZN3
ocGC+H68UIIJMRgCok04lr5EedbxuhRKMm0FNUpDHPi16aSrMgc/hEve/l9ATbCD183ICq5WMm4A
cPGA5qu2Z2aC2/2+6sRMVHCfSG3GqlX47vbaZqDntxSeft1sfo0m1cvn5EVWQD8TdIxr0j+UWwjf
Z85bPJrpeX//jMl5p1rQ9VWg47vZSyC+jgrp/TrM11wwMQ/qieVTf9dYL9cXvpTG+L7/KQymz2Rs
h43xQBWT1TOCUSDkweSgYLe5IzII/0Y+4XgvpbQatAwnIfbUepCEzSEjxNRJ/5LjmTuSSyL47Uim
ie4YGD+ultYesRrAp4LygewU5yErqzR5NoKP2QL2JUzSyWGop6qNDPNgai7CYMBpx52nhkmOeT3C
uwliJnxtx/ucUSOftbJD1V6/iUuJfRaHYMsQSUv9q/vlmxPRBLGUe7bMG+fC1Ufkn6YK8pSkUgJH
5HNBul9f8pzB+Ev4/7PktJF3EPQuUCnhRJcfdm3dVTZzSwRZkfmBHXeijSRtR+0Og65It/RLkyjE
vDrF7ZB2P7x4Vyr9onTvY6hb07DDddiXtnJkIu8GPUXZvHYWhAN+/EpSmD/bZ+1CHT6H+EGkUZyF
KJ/Xcb2qaJDrrN/m8F61OEqlUOWtE2/N7pDa9mbEXnLvvUnSZaUxytpB579mNlQzx35YKYMj6lAe
qMeU7K0TOI81CRIybm37qRkba1iKjgfHwelst5JyH4OCiDUmqnQbp5XpQ2HWAh0I/dIzd6LBoQuq
rdk+oOHoHqAHIQsBT8y2qV0Ub8sCtwMTnw4DyKmsNabSFUaErCkO+HZw9Yug3xf2m5veo2fk7m1W
yZzjdMV1f1tyomTaJI/daOStwyNSV2sZvoNkeS//KV5dBkz+Az9voS2jYaMwk6798erCopcunWAm
y3X5lf33M6Y4jDGWGk8VKod5ZNQMHJtJMlW/9Jms3YjbwpdplAU9BfM2RiSRztQsE9Us3BYGyU8p
7DK3NSuLyU7HINg73grOBfOPrK9a2jeavUubGMGkv2I4gLqrod0vZwIFUyiQ0/Vh3iQ+5xNo0T1L
csWEdZ3f5TCDDhvZ+DDLepda/lK41upjD6+csHoS4wlLEK1y+2OACsjbjcPPfvg5ajuDOSU4sU20
ZUaNY2wlI1hWxrK1IaAaj25xtKNf+IZ6d1Oipl0Z1pUSwM0GwS4HAlbzl3h1q0B+KNR8jd/reW9U
bpVSX+Fiwt5vSvBZhT685T9K5diEH7wA6u048UnTLSl85OFW4OVa948czHJQnz0JIiiCXXpoFRls
7TTzpjtSbIdylxxb+56izsbxnDXbL6sHCdLloIvRxB51P3NGIs88PLGumB9pkuSylGlno9k4cS01
Gd3iw1Lk8Zu7Mb8zm5kM5/nzmywzcZyTccwtPc6TY+OuU3Mt4Sa70p9BM7g8aDLVeEEoga2RAbM8
+pBAWiAlX9rmH238sMC2DdWzMkdofv4YJx818aVrV9Kd2kyhmfhNH5MPv99wzMItxq9hwrS8YlxI
qzD2b9mG6+vW5zyQYGkSVSZdRcxLhUD/VAP2lRWNkK8kR/oyE9neWg2jhoi4Qu3VlaS1HFKdo5Gg
2Ixmeesn/hI/ZekPTFujeHr9W4SyPXmX4lPIcqpwiVJSnxpCONHdXmEeuuiqVMj7VQSITEdLjnXN
09teX+zc08WtoaOJrIRi4eh+eQLfLL3USE1FjB4fQ3OXZL9Ni7qt7/zI8m2qrAtCa7z9v/6YMGhj
Jo44b+QBPWkxrQDqV9KrZGFOz9zs/dpTHJG/6kWmImzutLSk1eg58smgKbfe8ObD3lAQ/3faOOfS
CWGaHPPJ6hMDlHSVAen4v6tXg8BuleNTNnyI3EzdrOnVHapHr1KWDWBlTHMNrcv1sz9Hd3AA5NRw
r2hWQAkLHfTt7AFUuJFhp+FxjGhhLhgWpjK0Ix4WPcSpN631x86eyNr0jM+Ny+eSEVVtik/Cp7bl
jZXdVeZfh9lWvdv/9iuoyhVrUw7VjEI6p9jBEWT+JJ3WYuivdkbLGDqmN0rU7ZIhWJuNtk39dB8q
7l4lE+77m7VrjSuOK4T7KZEPhWzuGk/MZAq2PmN+xwGSg6BYSanNjFDXecirGUt24cGcfOBEjuxK
0XKoVaFwIf9qS082tPTtk10cXPNg4lhcv7VLquJkuYnghEYZpKrFcnnP4DedAbvpbUGV16DqUTS7
CoKcniFBTcdUIP8lHUk4qT/aMXwN0rk+l7OA8eRqIM48FSAz6swWOxIc5f4+iN9jqmQ501Tg9WXr
17d98ZBVGcuEHNDWNSmJ2WbXlomhB7QkEpitkxFQBWOau63ppIvB//9ypd9Wm6hjq3PMbNCN4GgZ
Ty6DcAQILdr12TbMnjJGBVzf26VjpIsfxIsDnpH/nh6j0Q+VKY2DkPBdLDAgxaE1X3r1UA4zUc45
fBz/WlE0BegkjwlylNOlnLBMM1mLEpyueI37t7ZJauhJvUobUdD7bCLKNNJPf0hux1F/6rxd19jH
DHblOOiWktp+JMofqX6iOvkYx9Wdqe+KrFioSQTfJfIFY+7M+78g73wyTx/AFbwecHSffrIEJJhK
D/aozKhAxY9j4K9rI123xmthZxsStKZGpFDcKDL2OW5oqHNaAjD77/VbOoe/irMj7QXKAcw0nTqn
H2KHnYmi5EPyWtTe2sVQykvFYZYSvP9YKJLHNchMJHjVRXeNqCwxa7Ex+7VgW9BFwtubTU4J2Tg1
I6cfNZGdXi79xhlwHIaMtpUEfja+pIVVNonvynQ3MlbDrsBTjsQSBW9Terp+Ktq58BKxcT+O5ag0
eXzRun0zIlbdUiS2jfjoZ94/kkJvrui7yOTFkD85NiRkMQQ/bg3tTmilNxYqIq4hVMJpB2SwNgqY
WOiUlzIZRjHosxtlrZa3dsah/oyHtW8HK9n34AhoaYd6rzpok0k6l239nmfZFsqDeyMBSMbAQic1
V6oS5DMeyrniOd3fRPxyOS8k6ouMoarXtO0szORnGD+jClqZSaHVjFNy6TQ1BWPMPB3qF/JEzQnn
205G3CF8EgfaGhS6zbRMvbmLgpfrN3fu6UN4L1oHoSUUTZtT5d3KY93kCe9KOnjJXRxi5dWtzoH/
7+tQSJAJ8ugw06a5nF6LalUbAsE/tS7rR/hAbOOJDV1f5dLBfVtl6rUGSaSraR0m4GAOXlQuvfq+
SF5TRH62dicM7PTJQe6DvIOFB6YxMQ6dmWe+XLsx1bQdRa4Moob4Q/deS+2xdt+k/929sHROjmBZ
hc2blp9TtcMDh1230+JjO7x75acLlwy4jw50WaB/anOQD/G3TTcHn4PNe9ZYcVoDLfo8zxpZZ3Nx
slXwwePqTfIfrl/WBa8ff04RGU1GBmiYotM9kd3VvcrtY2FfbQM4DswXOL54cT0kSE6prcXNDVSB
SAvMxDeXJMXAtyXJBbsbdE2na49e6Tiow/hYK3AJGBbkIIx8sLeIZOj976ZdOK48M/ZIr82UgCkZ
9NBvFYWNljtgeaop7bjkldWu7aLZXD/VSxuDH0IXjVcw133Zr2+aeKzqxK6GKj4mzU/qrbX5gkQa
4a90TiLPUTlYQtjv+EkX1me6K80vA9dvWSmFRxKqIUetVzztHN6XgYEsHXlDS2I2VgBICdRbI9h/
JH24obaNxqxCb5Or7cy1XhJc2gzp+lcEHPyL9vzb7i1PK/u68eKjkTDbVH8XDEyzMeMlYwCPnC5I
7XSZ+WCnsqNGduClmsPsOOPGN7yFxshEQA/YKrbmh7+uX6iQxOlbtARFM0k6VTRYn642FGlQhZYF
7sHGowbXzqyt9fUlLm5IsMQJCLfKZZ4uYcHRFrm1Gh0D4yNvD270xhuMRIJ9PHhzOvriFfHgUZom
3BxT3dKVgc7IDCU6Jsz/qs2/nhiraxkzWzrH/iCdNt0k0AAYGiWEiX4etNYJu3KEFRFmrgR3SInk
e4GzCMZXlIw7MEI4zzaB327l8FOvHuXyAGXU9YO98BgNGl5BINBSTX5jcndyFA1mFmbcXQnDEVkN
TrcbtiBKrNyYiY1McUsTQSGDS0FUYbd4DpMd+6VtRFkQRUdvZGR4COi+NeG9HeWNEqk72WeY6eBl
zANlEHfw0htgP0gcDskvm0FixE/N8NBsWovBBM0RviI13JYp/KUhX8uzjnpzJac3IyDWfLwLxb/v
GxsP2uZQdfYiX1CG2coL9IdO9bbC/wxNWnKYfpFS2hhgt5KZJ8ZQlhRzQivTsrG6TYKSkGnUpRYy
0pnpBNsxq5k/aqfbJOoZ8BaE9lajSbl25bUnJop2417zk5XnMa/an8sy6Bfv69sRit//pj6yqtFU
v+C+6lFbZc5daMUbVZK36FKzyVeuINDPdLDfn15RUYSKV2borgMOAO43AXJRXXvZh7uR+eKhkTNx
vdgN/adcaWu7NbcuX27CDOoH2s5SYXySm6VrM2ISNI5WZ2+jyZxZ5oKLUwHqDsr6VvdwnmGKBM5y
lBxvL1zj3JU/Yq9eDla0MpmDK/XBjBo9L70BEaLID5JbBegIh8XpQfhVaLpGKIXHVvrUfQYsG/0W
aBKmJPeznbY2bMI91N7153JBD31fdaoaxoIIuGfA47FTD8CFst5Zp84NHpyBux1YM5u8dNmkvGSG
FAk01NQFqELNb8qa91Ip8HAXn752r+R3fh6tYQCbcX8vZNkwShRZZEBluALTJjdP1svejUCVlUG+
tH6p+W85OYSRtFLkRSSpjG1vtvCF7JQ6eFTBGhdLWnKddNWp7bpXmS/DbNTENO/FwcvG38H/MWvW
zptZuHR0pnDHHCYP6hMFIiux3eILgnwjn+Tb/kFzQJJI6T43YtiMXrGnCEBVyFsNf0mydr03fJpk
1gxmHtPkEKjBMfWZG54VN8VQHnQbzHS5duAky/IMCEzsPVO63OIfX5ebS64IsSKdD9SSdAGSPRVX
VWlVn2Ft4VGO/4QQu5NDX0rGW1vI91pCTw6M0oGaB7wUHlz5WNSPZC907Z3YMmtpjt8Gw4zVviTK
379oovmxCYo59oCEdYdpAxRtsq3fMFKFEbZj/6gk7kzk85UAmWp/nGmiAFnkdaY5nbHI8rKMQff1
Tr02Zfdu8NNDnze3NoPrlWSNI3Nr5syjLdW9ngaU+hhRJIJLRY5WWqBvVO1dhmLel1Z/A2k8DJAG
KwUYOMe+0e3ovkwse4EA3xXAwnyg9XG117L8LTH7hRRpG2i5VuFsdl6I3NmuhC9Hih760q/y4TeF
rOtF7zhREx5FRkxSUMpaysxUCD2zH9rw1uYHp3yui+fKqhaqpFIS11du727D8TUwttel7NKVUpXB
ceF7wCRMQoa0w2WtK5MZ2eWvYHz0mzu8JDd4UuK3qHy+vtalfTvwTTPsVmjgaVjew7/fueUQHXP7
p8idSN5GGAmXyULXF7oQxpJYJ4oVaS1+nWxKbTSrc6skOsoHmbE4fvrKAFeULjytuhswje/6ctN9
Qaujki52BCGSDCfVJN3QeDn5Z8HQGDGDBlABOVwXps6Zm5pq9ukqE3+2LBLwST2r0CMLUCuJYBuA
G5L6/kxb3fT0pgtNIljTdezWNliI4VpRBY5266VH7W/+oxtWhry5fnZT+Zsupp0qOddUG4uENCU4
+c1THxt75fnornih9K9dPuNNzh3hRC5iq4xsSSwmNds+P5RwINn7EaTlHKvhmaP+tS1H1yj+EeFA
I3W6LbpcPatxyUA51jYD8PmrqhiHkf6k1uN/Dvf93wGYDcf5cv00v3r6vquW6bpCVL+pFs+WRh8m
IDJfIHnf5L+CxeBXZi4YdAy2lx/hP9UP11wOf8j32SFwEP3F+WEyyPPD3ai/ILwIeZAAE97k+/R9
fIx+d/fjn/qP8uq80Vv2bP50/kne6w/5r0+S+FHGIf4DlZTze24nl94UYGfoO4Bk0vk3eVN9KOtS
oFBFL51D6a/H9CUEYU3/xfUDuyTr35eZPKrQSKpskFkmtrdFPK6jNltqxdZG9D0mTaQRfPPlzEPW
Lu8NzmoQng4V2onM646c50PDJbX/D2fnudS4tq7rK1KVcvirZBtswGT7jwoaoxwsWfHqzyPW2bUb
NwfXWcVsJh1A0tAIX3jDH/3zVkNu0K8i+7gv9+qD/ti/JR+nh3I/vUv3vJyn/k/3Wb2lO/kdcLT5
Uu35X/MegWPCcvOQPMHF5RT5+H1cvtA5ZxOJwaeFPKeZ7KVn99jFoZClEktF/ASxEMH+f5Pn2QRW
ObbDt+GPXjOrBQwso2AxPFS4WWKzUb+O99qu/RSd8H586+6M94jE513e6Y/ybro5vgr7aTu+apot
AY54Mz7j3eyAu0PVI/gzPlJC3RUHbC2l5/jDfLVgf7+dtvW9+Sg/VG/GY7+VQ+Sv7eOLtPv9eb+E
4/95Xgg1VIs5DJVzt5O6rohsuiZfYwdSgQpH0meE6o5i8nUn4E4P387I7LSu7S7VXS0EJZ4Fnjps
EGUCwfZoUgoaStUnLCqBtrVAC7QpcvRhtPXe+vrm2Hw0cMVSn+IGS0I8lNKrYwInF7MC2iyCHHj6
DNov9idD9cPaiQu6DdWRdi9/Gki+iGNengHFL91uuEc9DZ/xAm1FY+bvXSvorFvsm3n6FIZPhXzV
qx+t+aGprdsoqi9C1daQsAsKWjh1tDQAN3bp4AXayghN9xRbF04RsDxnYQ57EQgfaDQa4SuNpXnt
/bUXqXoQR0N8ytcKJrqiE+DhWtr769p1S6+1Pxhc/rc1nedrDSte5aF2R8ewDRvjYafnq83t7fvj
Y4irLgm7N//K8RtunML1Qcn6kv0+O+0Gbos5XuFmfACKtyV71eHnQ8Jv3xS2tlD5zXCvupWH8fyr
6I/ubDVc2dpVZTuBjZXFWnQVT3a7m9CZdaPxscWv0C6cD2xDLmpt/3DeMSiUvegrwcf50mT5a1Da
U6xMp/FIMb9/0p8n4Z3NbZhRYKf9/HKnEMdh6UGObgwcv/F/mfQdnH+hfgrApZcZ40QTHExDgrCm
dpu1t2q2kYarSvILyU2GC1uVOp/158sCXr2Oeh4MJVTOvr/DIB7LWitoqtZCuiJ7neLCA8AiN+wJ
nbIMoD9kGIkpUf+cJpMndYtmtrUR94gwrVQasJ07JeGihVuuVLfGYLjN+DQ/byfsgn4L2bxHCXAu
TaDHp3JCpeKDqgHT0Csn01RUqGUP3VE/iDJXPIWwVfAphZGbm+ajXukXAjlyq5+eVwc1iEU9+JHz
KujYp5N27JmzXWou2/Jz6AY7lbKFXN+gFQI8vE6WYw4BJ+iXidD4arcPOtNt8WdPpdAfVM2uDHEp
hMqKhOZWSVUIMuF9JH4qDTgGI3frUXyKytETjRYpexCw/Z0IULM141UgN2tDjzcI3y5zS/5zQnv3
dDKfa+VJTiJHJneVMW0TDnmg2uGwFCu/VkmZqcLNSJBmP7GwWOvxJC/gZKOu42W8AstolhDsbfTb
hOHu2Hd+LKDrHv/pdTQRTxCqhW60m6kiizxMVv+hBiEo/APVnzx4LmU/l/dAEts28uE00sxe1pS/
Q2OZTcv/fIajoZz0jRqUsGAaHKIV4UWKmA60H+ryIGZPSnywcJ3L8+4+j8Qro192YrPMW9kzgoc2
ne9eW45hDx6/dMqx21pJ7oVZumgzE4gY8syNTWEU2nnkWiBYpwrWjxJ786qIiw3xdiFtgj8p53bX
pLZiQW6eKsRQF8SRhhGuIutOGrYd0qGnz34q3AI8XppvMwM0aGiBccdQLmfBC922UHOX7bnocbyO
YmTWI2c0JVdej6fOW6LKU1ujPZkbBKDKYVq2p9wN6otT8asu9M/SAzFhQuyi9nneLxUGczoGJlFC
G+p2GUp3xp+TglWahGhjYvxpEGcXIjQrZlOoYbzSw9eufT2Vq8DA9I/swGpMh/MJ0V57mDT7dKxt
UWHh1SbU4oqHON6osuLLxWeAs70uNTejfJWKhTuBjxToxMk33S46blTpijNpVAzfbK3XKaLyqWr8
HC30mXJj23iPOltB2CMMU5dLPdvH2b7X2UMjONz5Z2FUTnryRmVNI0Gejz7s6kyKsJKQOaO2z4Zt
bd41JyKtLPOk/CpWD6oFEzjINyKSnaVyOOWLPvEUpICoL5nDIrcmZ4D9ejc2O01+Cptln2XwY+jP
AAXajCjhVikq+9UqiUj/5PTOlHpEk8SlibGrzMt7DTt06MRkVSqJreLC2JhPmQgj5IiBqYzoOmOQ
KgiB8aRmUHpRIXuacCADH6bmJq62UhX6pUEXSE02KduaoPdu0CjLrxV6wlk+2Jdp6ZELFv2TQajQ
5+zYdAA77b4I7yXFdJKhXlZF4WrVmBIPxEuhT5fyEWtU4+j8Ht7805Wcz2LKdBJWagBfIWd+38dP
KRtXlFjZmkDaAPCNolc4bAGiGsIdlMW0y92xwCIhuYT2pUv3w5ZKF8ZAr5l7YCJ/v3SUiFqfaaAo
5iAAAP+17Iye4iu+7uBZiI+wl7mRgx+xL3qSqzuD2/nsTyf/5Iv76o/pRAus1o9LwY8W8n2zjBbw
HB90TyOMkBcTxm3o8S70hfIHdz23d7AocAYfTIU3+IM/f24xq8dBcSEu60PoM/CORpgxcjXDr/xm
W/nmW+E2ju4AGOJDdiRXcWVP9XQkrtNrkXCEc8zHa2C9b/jG3tMXMZxwe/ozXnW+vJUXvQNAzE1r
u7w2nW2yeD4ut62yam03RXfBtdaBEzgKUGDneB1wB4ljuJAyPcEN3YD7yxbJAh+Ke8u17lAc9gOv
fQndYkGA56FLXy1iH/DPSthF+9SP+SgW7dLa9UuLHyDw7f0yvOVHeZik8MHG7pieyS/5frqTkFTw
KteIPdR8bMw+EZMKXMERHOPGXOV8xmd3J+6SF9TmHaJVL+bvBCdfCPeRny+Cu/wQeonPx23kh17o
ZXyd8VXkzr8rN4lJmIaroVs6mDY44RUFEPf0nm8CF9v1Xe484rbugHCx58/v2AR5gg3c/IbKoYuI
OiN/BArjMOgO6k5fL6EhlkvcwT7Ij7lzQKPHVpZIfxIBqs7+tWc2zRPmeC8xpyzbsltP5NXF3Eiw
inzBSXkOgbsblqelviJeWFXv3VLwdBeuqZM+JW7qFVxa9Ma3+br13fzSm5v5hhR3jigTH9FefuVP
ghe4gcvTEnHGTrFEAZC4cro5HP7snp5KlyXkIh5ph87oBrbiaM6JX83j4BFvOvPn5H5ymjXMdawm
hUVlF/a6c9i0nMKef4On0tXRxfGDw0Z8JlVyF61/8iCeP7d++0e+bf1hSwzrH11p0fjjLdI8BUEt
CA1PWtRe7zfuydMWxiJdja+jP18I8YyHkzc4vT/wdeeN/ujPGun25JAU8EGXwJ0WIBH4k93b01tk
P4k8BPglv/Pmn0aZnn/Kd7qSh+D9ur7K3aduj3qIMz5Im4GQWeFDexauAGKtJUw0J8fkB0g8JQQd
Ym7Rp67J70cXAakbYTt4JlebHAS1VyqPjzoxX5sMwQ6jWb+2UT/5+qgcpJz4eOLc4gMTBJYFKtW8
53kOiw5AKjKGI7O89Eo+B562M1bFIttG87Lyrf+7Eir36HW+umk8eQtlic2jcuE2f60QViarh/Pf
4YNQj4+MlWle3H/nfPn8NJ9NAE1z7j0Bzvi+C5pRpNV6OmOtJDf/PL2Gbw2fy5fj+/x1V9rDa/vZ
vYbP3Z/wWbwPwP/uy/fqNdgrZNkFIrOf0avwIj91t+qh3XZ3oWFHf8Qn9TlvyM2Lj+4O55SU2yc3
QBmWAiHR8w45C+wOJdr5oV28yLvinRrUh2TM8oMyCqf32UvxAj/LeqneT3bgN6/MtceBHfkNBP70
Wb+Zr+nH9CZ85rv+tn+gcPs+vpOU9rfKMyWho9c/SM8BGqfiY/ByjGz5XT3ZyExTpGDbEt+H0qkP
0b441Af+drz//Vz7wo/+M6wUcPCJovOunzfEm3rMdKEC01N+xm/Cn/Yt2qmf6iflLvl5eBifeLQx
sednjt6GT/OVEFGwqftlb/mufZgO89MAnhY+xvvLWhnnvev50FUk1B1EUUVX7xzeRJP8WMG6yNai
uAmbpyFuXuL2bTAan/ASG1ElcY+56YdI/TTqPmUwUT/2xmny4gIPQ3Tm5/oAheQqwHOJMkE0HSgx
yxLQJQJdnapJPdeZBeopvbRQT0BVBrST+7sIO0BZLZZzZNepkaOIn4n1dDoRVo/OdMxdDJRuBnFy
CKlNM8CMU140GXIC2uDG+Rsp6o1KozsVDgGhlnbip7SndadUqyb5o3PbxkrWIRSkd0GxNzNfH66t
5OPBrsTBGUmZIoFE9XRaW9Nm1DBWys2NTvbUnBaSuMAs0wnjzMXalRC8vDrCBswzyzPE0Ysn5aUb
R0/QZJA1LT25Hgeyi+HQD1n4LDFNZdEgqwVW8H01ZkJ9bIyoL9bjJLoiSVUVvkkFds0Ho2TrAtk+
yfASROxb8cEeFkV2RZ40aK5kCEvz/qhvf5/HP+XZ325orlz/VRaQzbAJj7VSrOdZEEVv2VAtpn5Y
Cka7DGElPhYS+zkzA7LbAktcEuAj4QTCAongFVXs4cOqtzhI1YMrx8ZLcBTc4YgZa4XFlLiZMuxJ
KNjdqSPcXmJOi28XMKylwJEP1qotES0eOz+k1neyIq/XT8tymq5TcfjsxXijsEZ+f+J/upssDoQ0
sBOkxEt/0zyrLOjCaRzCpivWRRovCgzH1DL0TnqE7hB1V+lJkienlrCIxdpqkoTrBGGGNq3w3D5o
WeEOf5IyXjRyeuG+vjbisx0FoZSZgI8UAHHreaSci0IbTU2xFgQL+a1w2TJFyN9zApcscWDTjOMi
0fZ4gDoJOdDcqxAq/rTVbBHbqyTadMdnsdheLMb8OGQ6qjTwDnDeRKrs+yTphWOtHeu0WOeyaHci
1VHtSTrB3K9IONjTT5gG6VJ2O5cBmbHatBX5WxOtCKNEwDg8+ifd0ZJL8mk/1ExofqETwT5s8VLP
3qQqj7mQBEK+Zg+CUUBSQUVkuiT2eOkq8veHt0BzSc3EVXLpSmsg+D6R2YvaharlD/0AnsMQFcBG
WO+JZzXLU1yKQx8H+foobTXriceZd8kObTSy6RZqcngJlfLDc9HgF2flibkreq6HkENZDAvZ+p/R
M6mmkUJrwqU979J1zuZ1nGmDpghchxNknsTdprVWVn9hI/th/Bg4HHko+sL3U86mqJY03RGf0Hw9
1B5DSEVB/KyuDShvEb7m6YXy5E/P9IVXxHkeQJxxNiegLWhFos7VSSoyWrOhp5eErV8Hh983qx+O
C2qCEBhn2x0ZPd7vc++ojPo0VswKEdl6OrzzS2qjZ5qHUbZQ00sAu38wK+yNDB2gxRlWYwBV/n69
QQhNaephyB4lpAHmHXoWekYpQiwfDOsJmRCs6JJHZTpQDOwTvD2g7oYKbn3SjKoC625mwoMovgwh
sr32UTvZlJ29EvqCKCZeP0m+VVLs0i3/94GSfwhzEX8CF2xIFP7Nc76PotelCoTuq8MqYihdDuqW
lfu1W5nVZxHUjim/tkkLvbPb1g2Rv1I4xSykS3Wmy3D5jO9O6k5HKacVLWqeBRKkAgw488Lc+Yd8
Mw/yF0kQytDchDsbZNAmlRpOUr6WjqgI34wJOr2kh8HTqbtTjEcpIbesN43pD4nh5CnD2N1kl0A+
X4WXs+Pm212cNYrLUyqCeGPAThEVgolSEYlJR1mvvTviUEBV3leUyB6al/GU2WU10gB4C7PBLoNn
bfCOFZ2M6SFvnirpSgJIEVWmfdR7zCuXmcYpEfjt8Hi67fWHFEUXYDZOWK6j5j423qtsRUy9EUaQ
k7uG6rFEp+W0VOhv9aynFEmmBmBkYwV2xbVloVpZncEBIiPCfC/V922+jRU82iai6gTVBa41NhfO
4582lL/f0rwF/BUYZQDaVOsIRVesrnEJbfA8ieoHE6f0iLI76vT1/vcp/NOe8vcFzyKxri3w0FG4
YNRsyhRdEGcuLocXkAhfEeb5e6emK9NjoMFKl+z7cyW1fAytuAPNIdyV6YtsuOLnJD6A2beGdaSh
t3xcTOF2bD/1YFXqJ+ftIhriH6PdeQUQ5WgSemKqKH05afw1ttZEWJYnLb2oIyVB2wLGFVPFxWDF
S+kJ9mO6USmAp6lwzUpoJ+vaAKiX0SKvDQrKaDgoGD/rxxetW/3+En7acPH9oveMHR9N8rO3bg4i
RpUBXbIo2MxAMwtu7oTkWHalgtjLL0Fr5kX2z8v463Jn71zJhEQ+qjVbQbMtdOo78SYuLx3AP81k
CvmcIbxw7R+lOn1Mc7VOeCYhfAuiz7ll0yoiUkNXqvExUoAFPX1hO+ZF/vRkMGyQq8MlD/u679PM
NJOmTA1OSFrnT+1B/WxI4PX9FNvNIcNYZ2+9NPxqD+Vef4R0jAhrcxgPR3qwB+09pC4NTCu38317
P8NJtMfypX6Vn7sH60XcBbtHcAv5EfkyGwpgCnntff4ZVLSKuRRhvNT89QDnmj8Fvc2PE/bdlrDt
sX80nucMHJg8haTn6e24o+T7FLzr7+YL5QPjsX7t38d7xNQfKSWEu+FtxMmeEkJ1yKmWvasvwXv+
oL/Q4CHFf++27cP4Ti2fmYzyurFL5uIDf/X7vPwJJqDPaqWyrGpohIln8Y2K7Y34xcViBIeHdiu8
qM9A2NT98c16wQ5nZAx29Bz052RX75LXfh+9NnvQ34P6VpBrHe34QClGuh+2xl5/EPZkZeKuftcf
o2c24Y9h3zx0+2oPETA7ZAfYmMW+O5h44lJyAZ3+0N7Nf8VvTnZ9kF/Ud3rB1REgSPrZbVGp82TK
Rr8/9D+46a99AqoGBzttYPpR3yeRPI5ZkcuwwirrNgXpraZuRVOMfotsrszTQ6BvAvnt94uqc9bw
z5r834t+3dRfmxN0mDxSMjObFauwWqKQEd/XmheXrqiBOLVBmIPqp5eRUsuMF2KBJL3d9J4aXlle
uujIiHL4+w9N64jDTavYhmMuq3ERpn60N2/67WDdqtvhNm8cKVwyhGPjyJcEv+Q5MvztKc5yI7Ew
+9IqeIro0Uh9GhREE3YuOdjtQSUfUeHKtyKpe73C8zYtfWRdkmdr0XzoL1HqqZb7+6h+ccn/uR8A
aWS42hylnW2sSp5LcSLj250gDFTbMRJEVOtlv2gc9qMwcUyq1MpC8xFHiRbj05HmIS0aBJ2iN/p4
Ru9aV5Fh6xy8ui+ETgnE4uRmNNdQsLHh5go9ph0XQFpfKIPf7vpsf47jIG3Lnipf0jpHacGrF8rZ
t/p49KPM0Z810S18kEbKfUgZX9kkowt74BjYU7HotjhY/D6KP6H7Zo4YLDEZz3SoBGcLIgJF0xug
xuTyuSj2Qq+uMqlDyGjfHQ9TBOynWRQU5agC0CQOj+/9OF64hy8A1j9j8tc9nL3JvrKak9bQHhZj
3bZ03Di1xhnk52lEabN9q+uNpHuFKNsZIi9KSkVLMIABsmrk3hbi6ynxhuZqTJabGm90JaLslO5n
OENBM5hCuvVU1rlbGG/z99YtveScppDZ+CHM79raZ1QSUSP1jf6gT9shJSAoNBv9ZF9Lt1Y+OVEa
2jWz3brRq+1xLLyw1+zWQHRJPZzGDc457gxWQKs8b/ZN8inMW4pQekVY3WB+sk4KgE2lZs8YvFY8
KBqoxON70fiT6UBrgiy3qgArXni1P247fw3r2VRTs6huNZ0EtiaDBQSRtNuhQb40QLmzfR6p3R6V
J6l5upg5zz/4/H0iY6vSnsXbjyP7+5zSWrNJppH3KZ1wptx+pZjWShk2F+O+n6Id6JozKw5eFTSR
71cyBr2sM5mYgJIwGTPlwfz434S3aOwAKueXyk5zdg063VKjcGQkY+IXw81kzcZoQCfwcKZxe6Ww
x2h21rw32VuQiziKUGKONherRj+eXdTyRAPrT2v20/l+I2IZlGEqi/A5UckljMG7K4y3PHZ1oocn
36EJapcXH//HIUb3iza+CTP8XE8hV3U8cnuBx4+8cSEQ5HxO17kM/+sLEZBdjeRVDw/1Qfn4ff5q
P04juvxAZrWZYHkWoNQIysvZUeGsfu04LRvbugXKgOAPx6e0DoExZR6ldicfHhDV0xMve5cWRzp3
uwlQnOjuKpv/3mTbXN7gRmvv6vk3/e3Dw9yL+/x8/oy8z2rDDuyWAsZg7rT7/Qnw9uCV/LMSEE+D
IYF4EqWd769sKqNKKgIeoZ7urPEakv9GCa8HslBrozZsYLHAXoUEu7Ubi9MaXQb8BGxx3IumcV2K
GpLFI6KDu0lo7b6nS5HsZcMPkfGIh87Nxn4lx1sxnWywiSuaEOsqn25nHFQ9tX6qWXYHYDoUSPxa
iYW/StACGQ+WCtcnpmHQoZIfemlbOaVGF85ChOLaukPWYSrw8nJr+qtJdee1PT1NvXaHUraHXrel
4aM/LVTlDqITyDF3NFrbCmN3ADPQojOSY5eTRKu+tWxCgfIwg7MEKaOko3kZ9R5+zHRs2WSfzYAi
wIBZC1J6VPKCWdCvuDWryGsn0zNAC0lZ6kpNdTUCnBBlp8glXxXXotY6rUQfNvrD0n0UQ+Io/ZLg
IcTaC6/vbHsRiy5Tp1HO1s85YIO9MWM7AYDO/8/t59diZdn7o/0+d+z33crwOz+3b/m3QBO8rbCC
/fdSLUb7o7dbu/aJivg2klMQA8Xd6A1gRaBeOrfHReY/8g75eK93pzttbfgAQvkPjII7QxFIPOzI
NV3tvrPDxR80sUEodNeDfX8AVDCAJZj/xWQ/Dvbdzc1udT/Yf0722rSdm7t7P7Tv7098SbjmJ7a3
jp1FvLgHW3onrxr/RbcXzpVp794SW3OYUfbT1+rgrkd77qG/mbT1CeZsmuqR/SDbVzf2vMp2u86L
PsWV6r6UiX330tAcf5k74AUfoo96prf2VDfje//TCMeFwKmccUlPe9XbvR26mZMsWhrV8uK5ZHdJ
7dd9STuc+IORQt2ddvbHx/Xz9noeZsLmL8iFzogxjM/Pz9uPz8zZK+7+5LrXH9SV7Mij1+6J1/OF
KMbRGM+cuRP++8L+2mr/Wddf+uUwpGkWnG3FXdJEg5QQxen4W1Qoxjh0Zwt0tG/bm1F9VMAn29pa
Wk7qosYZJLPbxyxfwj8FdJ0Fd3pBk9MpNkLhZ+FVfz1c2Hh+SpWRq0RegJ6gbnwFoX8lHKlVCI3W
I9zAATx8ZM1C1p0UoLT5MO2t0/+37u2cVP19ubNlovUQ6VSQUWsQtZQ4gE+CFUtw0xRAES0ExY6D
SyCEH1cm/TZV03RLR//u+8ZqGXVjiEMHEouQ8WR9gm9F5P4KxVUk610hAM8kbhqqrnqx0U8s2WLR
XDKdVOa49J9ZgMrX3HxVOKjOYue2G0OR0g4HlLmwTvjLLSV92RnLQN2M8jIfV7rso7sbL/qHIaO9
6XawI4Jt9l4yNs1iKIlJ7fgVpSo9v1fVe9iOAS1+CZw8cm5OAj/Z2Fuhp5ZIUix+n8I/wegg7f3v
zZ8F3bKSa9Ip5+Z1gFYYwSr9axj/Mc37IrhRRruqyCVHO78kf/H/uC48otnAndLX2ZEo1FEgNWr9
NTfVo3OkqGIUc7uDOQPaEsB/r++DfPtfPK4pSrMLxqyWqJ29K6lD0ausS/REiHvlcZVbrydBBad5
P2Oz6/EJboyS3nXH5e8XNueZeD5J/r7w2Tgnvazo4cjzNnXlJ8NOynfRqDvKKUW7cmfV26Z6Jh8Q
FJ1mGWiIVqfJUSyL8o2/E4x92YT3ck9kV751/f7Yb1ppP2PWVaNakbPFtLmHvHKGWr8Gsk7lg/JU
tFHFhZxfaVrppHQtxkOlx66V7k+Ffp3qnZ/i9toMV2pykBSQCwC+mn2PVttj/WmJVwS4SnXTZ/fQ
dm1DAfNavaKbXAW9a8Lpt8KrQns8zjjLk3hdtkdshm+HcJtGrW3qSzBfA1aCGqCbqm9o44ce1NS1
qC6rLHSkIEKyQqd5U/gtzZyToK1+H/F/FCPn7ejvET/Le4IGh9JcLRhxRjb2hmwr5FvGRtI2hbw7
gYxNn8PpIFwqhP8Ur/593bNDoa1iQcnkPFvL8hbAOXUIBUCy4OqXKHk/Nfa/PeG8//+1v1tVmapC
zmSe5HViHgwNEVSFOifuEyNlSPRAnS4EUzaQTpOxYwIYj5AxtA85Tpd5IWzixBe7z8ByIzLo34f/
p7OHqvC80qivUVn8fm/8SaN3EmePnGGykYPuAIJdLRLhLpI3erjXtQtdjh+HnRIQZvJswZwG3y+Y
1chttAFCIvDeCrjj6QJZ5FC9/H5/TMBQCTJxdRcRljHOhv1EjyMxs/nR5G08bJhPZPziccOUOoZr
bHGV6AJrXPqpCfnXJc+5g6lyHJCK5GhNMaqWcEDzFaBx1RvKA0cwkDiqAT7MQJB7+SUdmB/HVaWN
PyvBIGxzVm/XsRapzHp+2rn6QVCVPMf9DLL+7xYOaGqZAx2G3rn2mJZbdQXxHu0s8LvFBlR8n+8L
4BeXOEDzCvxnL/7fC52jTvQsmpSmqtgZ8i/gQPgJfk5stuz9/9W1KKuTuML5VP7RcDSbKpa7lGsJ
zcykZheqK2/uwqIVrF6Aevy4Ifx9sbPTrRhiMZtktjzqIBK1KeoiKNIaTlcmy6i0vDmNlDg0hPYT
mrWahE7fwlQbdwMl6b6MVwRHEhRbSkO45F5Qy/tp1P++ubMFOvSD1kslkYYgzbQKPHe8ijYANbGh
ZF5f2H9+bIZDl0dqAbtqiSD9+36Qm0qb1wZjAVSRNJvBzmk1z5wOEySKpG277ilpn6ZxH0NwFNyO
7PTiG/n5LgByoKWHXg3YvO93IYqhUGl1hkJbUqHTfvQmtfFb8WoInmaChx7o9n9Ag28mcBy0MZbM
DRiMnPu/78c/VnjBMpEGAOCkknI2/CI1oxMC7+lazh+C4o8Q2NDSAQJm5CKWdUS6wKGXcIqvHqzk
Lkqef7/8T8cBEm4SKkuU6Pnq+zj0eVuiNCak6+G0CIm0ZMyPqWNMGzYSUXRJg36/3k/Isvky/3PB
c45Gi46L1uPBRL8Vwfy1ij0K3J65NAu1UF2au2Y3fcqNG6ZPciFRU3jirYzUfMtLScqPjz5L588s
FXTBzupXybFsAoo/6do4XZ3iG4Jds3ri4cfjhqiAZs3vT/7DMgN+SBV05jiDqTsLrButriM5RySM
sGdgdUNItIZ9Xm+5mHFpJ9V+SMC+Xe1sfpeGlURgmNFYA7qnezMdS2xjH6AZ1MqiqGhO4TwVXbEh
xXGJdI62mLl3BKQlpi1lb3gFfa1kjl6NQ4WavKjtoujmq9513FoYYoHpUnRSocjTJMybYV/Bo+NZ
LLys2p7QpSlhjW1zgx8JiImGuhIpq1g5+qjpVYKA5pU3mZVjhvvxNLhppFyJJKhzD+AkfaZH3Xv4
/QV8IcLOjpdvY3J2Yla1cjStk4YACa2jaIw8KwbsTh+66i1b0z6GtkN3do//es1KyLIAK+3rhn6d
YDyYSoN+KPWy29lyRHMUcGbJx2C6gXp7Mhfp8wDHYcSW8E6I//x+3z8c9N9ue37Vf0WTZQU/r0on
XqW6I79QwKQggwh/EkbT71f6ihn+HSEKEoiZ0x/40vf661JhrcsReXu6NlUf2K6ZX6X6Cw5paeyW
dL9Sd3iQVM98Lrc9kFDKpMVGlW9Gca6YiNTHImxQrmSNNl7glO+6SRZkS51tUjx7FUxnrEixF7/f
80/pBMPzv/d8FtYn9STKgsE968fnMFj3HeUwufA5zWPriabG0JOnp7u2Cyn7X9g9f8qWv138bPs0
Ch0qHOgVNm/L6SAbkyib6VPBiTYvmqRYBMereWH8/5sdkEb9fekvfY6/3pVQm2J/NLn0KG5Y06d6
MXP6ofcP7RWfZwoja06eDkp16BTDkfmDi+ojP+yh1LHYzFA+BK14XufJpUo/tfiXrot2QciNc/AQ
uGLoKQb+1fs+cP+Ll41ALTsX8Egohmd7ttVLWjFAWiZ4MFiDGF63EOnEPSjpWFKudPqBaCcIdeoK
6XPEVvLfXB8IH3U72lnGeY+nCcERNafTV3VEMVexvOF5TW2tr4X88z/yLoXshxeE1BlQ1vj5wgTq
KtKjIARnTn3fA0DbCHJSEewHRbws6tdai7djcW2FzW133J4EHJhjt28Bg0+0rTdFdyUVojfQoO0q
wVNkdByKYTnQl7X6WTmoofu+AfEUhtpH1heLkU5yWJSeEjxGpXJ/1JSVEIkepg8rVd6Yo3TVAfcP
m08aqPO7BRWYJSWC2Ef/2OqOWOK0qM9gvQVim3YWvsNGgbqh2golCrG8l4RyJSn7TqQrAtxJHp6m
Ll00yhYxUK9SDyHo09O0jDhv4mCd5fISvwI/ISs+gR1QYYUUJXbJyTvnFdj0u1Zh5xburMzaHE/s
LoV2VbLKSINmrJigP5+set1Hip9O4+ZI3n0Sobqg8nGCaZ4JXkfroi+QlMH4o8oFH5CsfWoawI+x
Y5IR16dDkX+ax3IVJnQC0it4uLX0pmFcVz/hBEACVK5a6spaNVOGJfkp0J9Mc1UKG65gzgKOia0o
4GiVwTGSEOULBhj2x8zLL0VYlnHkaFhfU366Qk4t7Q+ZCjeOVlGUdzTXacF0m+qkAEmlJS0vsnRb
g4zUCmWhaI8tL7VGEYe2llv3hnNKDgL8HbrfbWG8ZulwfzKBXFBzgNJciTkADNFJc4BSnSrYyAR6
swvEaVWaw+GopK41Vn40wZMxMGopICBc6WDg+ni4GjmSG2m0g/RCTvQlpPvPlEYyW8a1CKvYc1As
G7oyakZDkcTcDMetKWPXMthzLIFyP3UhkZxo/EhNppN0BfqHsmOrpcxB9NK65EJw9tM+pv51M2cJ
Wt/2SR/PVcCgf2rjqxFxhbjZZM2ewjTLWjxeOLV+Cgb/vt5Z0A+TQ2gN8o91C3KoRTHWI9NlIgXt
ov8/nJ3ZcttItq6fCBGYh1vOpETZdJmqsm4QqraEeZ7x9PtL1ondEoRD7O7wRVVXRzgJIHPlGv7B
XuqtzgYP5tIQprGShRz9OXiMVZXrvkyBR7ji/LAYfBZBerGbs5+/Df6+7M4GBp/eDzYdgJK8W/jY
s4/74RdM7mgzTZ3eHqj50N0Smh4D3esCxtXGqbEejxZuZar4mXBJH4FthUEZtLjJ65U7r3WVEUxA
BZt2H/0Iv/eP2Q/v4O6zJx2Tskc8oI7eoT76vyoUK1f10T3hh5T9QITMfLdP7okB4HP5Eymo74wy
0XX/Xv6Mv+Pp+Jof02PwNLxnrzABt+kxe3L35VE4nz22j91r9kPj6D6KP9WT4q4YhD8oj+az9tg8
Bfyb9xCAcF13T3EK+1ipNv2xP1oH46Bfh3MIuXZff08O43E8Jofk0O3RQTlGD+MxeOiPzbgqf4NE
8x7aY3skNX2qf8qv4n/1R7y1npqnDG75j+hk7P0n7zsqqAXzZ+RniqNSrKuj814drRMmp4/OKfld
Hf2Dz/QDXRqaEAdli4/uruE/Ft+bn9LJfCj32a4/6wf/wdjbRzyVT9apfZb2xdH71T2mP4bbX4Sv
zvPwmPyOftPq8g+sckp/FMfqiNHfc/uMfbe7ssR/+p7+ULbSHgDYk3ZCd0W6xE/8ZT+BYzgnNMrE
8siB5U/lE7igEWPAU/0k/nQ/h2N4kB9V/sQHexcfDDDpzcp8MA/mQX+gZa6sYM3t1QMyRvzLWX8Q
f+JTe1UPGDow69mFlyXFyDlcNZ1sDfNp1GqEWPjnYxUWQaeUCgA3pni1feXateJ8rSEaZbMPDGjQ
9Zl8vYW9ZYXOOsWFjmzMir0LPaaFvGTuiIMVZeCmIaHzxYRIiWLL81T6kBzjGJsR6NDplpCq9vvM
/QtArJFuMmPbDq+5+s3F/Dfa3v8Fcy0uC5AajWX6vCB+JkfcGpogjyv6aeQjlvtCp1coYXfXyv5e
9EgrPSXSN4pdwpxLNQifJY7eVHgkiGjEw2kxMZ2LOHwdZCZVhcniNFGMGle3HT+4vRDqezFeaN9Z
Fa+bxeg2F21s/OUMi16sAWnu80bwXUNvg4j4yhYgPxLD1VsXNmne77/k2YWYZNpC0UlG+/vzQmbi
6WYC7+aRK0PsM4qNUj5awCnHpbJq7kK0/1HAx2MAT7HPS+lOWiOqUlMJjucsfbbsPTzvwjslIdkW
PYOlKYEyx0sFOCXDlEGuyMHY/fOKJnTDXhHVOUYOuxaV1dyCTYz6rOvwqJlg5ljaKhouYWvukhrC
ih6sw/jch/GuKy5dw9arzWPSQyUwkpMoEMbaXjNT3EQok6XorLqUZcwA3BhTvGLdoN4jUeWyPaI6
+y5Xb6DIaMNeaqxKFVoSVRT9qWtM+SRc67wCbEy5UsGlCtW1zqq/xQ7qPfZwNOAw9418Hmh4tM4D
Yt+DaNsaF1c3zgkyC5WTr7sUmDic6yd6gPhcPA/NsDbLX5EBqTI7G1G7wf9gdev30n+kAdqTktuZ
vWoZUccvA5xmnE2/CzFnT9tZMCNSNQEmZK1N5U3hWoVx5YBfVGXliBo5TkPyWtf2XOj89S7qPQq/
3BqzfeRhCMN0RLPXMU0NuQ2Pcfbat9ZWXMYJ6jWyS7CN4m0w6PuInEykXI5nrsuYGZZmbEI2XK5o
uxFjME/q1iMaafh/1vWuAN9ZMjH2qMz0KjsYVKSh3T7GPqQdFJpGrf4jHhhIVvoRw5t9K8ffchX1
ZkTv/CDaqTjCdPKlOdUqmkmI5PiVfbH41vfP0VzPFUgtbUjiFUzI2178UDv3qev6WhrdhmAMi4Qu
nqH30JrhPfnvbIisuzCiEl9lYHgrm0enWhiLzVFibNiY0H6RFCAJnpywoS7MMBZWC60efXMYvEX1
DxPHTNf0NjIsFAn5PI8GG+GkgoxsV4jYcBoi6WeLzGeb4s3Jt2pq5vMMle+/oDnwti0LtholvW59
OYwenUonk/hxcrRP0nInoL7sa6iwAg6mpt9gtgpUfuFnewkOMLNDxRfDJ6GoljGMNsGuodgVNNuR
gXKOBMS4MrPfffHTN7CRs/rNIF+EvJYlxAb6s1A9cjaVglnPUmhRRfydVBqocgtQAfLDSE1OLuo8
DXNdD2yaFJRYDgEsybydAoyDT182IMtJiJX0KKkvgYFZtjEc80D/mf55kztDM4hfaHFZQXCOE7Rv
6KOIzkIhWesiQ99EPrXUnPc/wEykRzsedxyHKG9+0UpWlDqOS48uOXuRKF8AuqY00I0X1VioDmZX
cpAH5LLEUGIKn5UHqS4rnA+Yue25v5iD0QLPlO+Lt+TceBZnSlTGRPdbg4j2OcB7nu6Xg0EDPOlf
ePPUAaJHRUIgSmzwLI6+MboFdPBcJfBp0cmVyZVhkgXweKTxprkOH1V5j+m4X26sn6G+zZJN/rt7
Q9gEHpFWb1t1g9Oz2h1LaWOnf48wJENhSeSQ2fogFHaMzdd5tQpf/Wwj1aITXOP6mO1hcraovmNU
kA8nLNzwm9TzU5YfgO7If0r0wOuFMzpzQyMnAdOKNi0mKtNBSq0h6x2l9D0D1BCr4GRFNFMSuhgR
dJQTVaSmf7+/KefCJlgq6LYgdHBXnfoLdFISDlLMUEF2651bcuwBog6RUDVONzY8vqi5CF28Avdn
V9e+VclVSNpV0bjUB5w70rDYcbJk31pIXH7eS0HQDV1gydGjRKFATRt7Tw5RR3D4KqY33HTei2W8
VHDoSTq11ngQN6tbAXDp/4sDJKDDCDDLOo5jk+gyeEE+GAbteWYrDJLpOzPCRejsv2p+4igFldOm
iMdcWOyID7eWondZpvZojQOqJ26e6uYBflRXvrRIWOp/jSrIoK1V7Rdh/LMfnisK/XgDbc4vM8pY
lfTCxesB9jvd1QwtN1M/iz5ZE6DFxT+5CkS+khnpWg0EUc5fowi7iES4NYWmofxWYwD0p2d0my5+
eAViruznUh49jkKuT7UfPIriQkdO1W/IAtfw1PMUmJ4v5qa/gsTbhOZbCH7NS49lbT2Gan60aG2R
gMXkQiJhGpEgEsmQ0Ask5dgnTbKp6tcAzxeR7IjYnuTniNIuxmNL7Of7p2puLAUgh9wXTQsygmki
oNpR4EVxHEFg0Da2tYPIuzGUN3KldSQfQuRqTCfHJvFN89NN6QG/tdRVFLxV7c8x+sM3funpS5m+
qcrjyJBGsyoanf3G1cxVDLyzTsJV274YjDYr0M1LoCpNnLQvXwSzEyT9AQva9iSNaZo2zKRMuOaE
9S8XcSYAn3I1fJM7ZmPlm0tXtorLlUfLx0YBs4ieK6g0Y0g+EWLBraLOpiBvNnqnP2MJP5g6/JnJ
8bb3UG4cI2Wt+84qs/AuCM+itS9gURh5B2z8+59hDhGATbjD1YQFIxYY4qL8sLXaBDNtqzRCUULX
OgQh94qav6Ku3GTjNxf4FArSX0S3mnygz99ICrV4yVNl9qTBfJRN8BGAAaZ0js5zusq2tPAxkDlF
6apHufUq2h3foDCv0/xdko8EF9LRGo/ORTDCXFz9uPwkmEWp5Ul+oOJbI3rOKEr7XNFCMZcBS9Pr
K9EY1cJxMwgMovGTRoZkXvsEbTsvufTLYpLiep7uLg2dbE2zhDTpTb7iw0eRVH3McCoPH/0m39r9
a+7vNUT5iivVWs5R1IyL+CTt2G19TV+hkdF7C0X33D378SdMNngYyq1duz0G1+VJVk8EEzO/4ocQ
RVfCrdQtXCezy4FHwaxZ6IxN9aLaspJb1+KOJa+EnEXyF1bvTnwCb5UVgoF8f9uLX//lBQvbXMAf
KCQ5kzulsnLdrGvc0fL6L6AnknaoohebpqGz5Y6/v9ZsBkji989iQorm8xGLHR/HLIlnc5VTRZ7i
GT8NQHr9zsIIztyNKEslS7zYufxWoA8VDc02wD6TrLOqlT4pMh4wDJiDXQGaMBVFnNfWF1LN+aP7
YaVJqqmPqKEgSioy6S14d0QdSExQ++o5K3p1peEtkO4NoQXS1vr/lCGIF/j1a/77YSc9FCxpfDuU
eNgY2lD9qhbCMI3cEKxrwrptd0Uk7/5HvVnTflnT1Omz4SmNZNQkZMDxlfpIJsN2HWPn00W3hpEp
mYDYyl6577lDO45nDHoekbo1Mlded+y6vS8sTKKLgVs8W47hMYS9cYxWVfPCXELzzkL6tsAWzVsl
wbOBGxgVkCft0/pfEU4XbXmwgZZwLEZXW2fWm0IwzvBVAEujZeG+7Re+7+xG+vCck43klkWZtgzL
HuvqFLg0BdozWQQM08TzFt7pHKYBjyv4IQCTUAebgnRTV3WH0daZ7Q8vGL5K7VG3/uq0M7EP0Zaq
YjqF9nFzNBb5xnM7SCe5t0EE0ta+ceU/BFwtcBImQyRYNP0ShL0Qa5OLdZ2gyRGtuxBrqGy72Dye
i3k4YOJKjwIHk8DJyQkMWalbr6CUgXhBW4joKtJ1wXHwT2IktSy/Ppe2iBSSQoaKFDzB51BkJ41j
J6odPlo+pMx1hLyveQxyHBzXmvdXTDsLTvyS2pI2F22BnCIfZelwf4zJHlIwvm6imrdr0ckJY8Rh
gYCbuYUW9YujAuNVE6RYAFNkx6x58zTkJxBBSLpuN8YoMfA3M530tvTfmB3SZ0FOMmhfjXQ4Rnyl
wtuje+1acP7Vg053sBif89Bf6eNvH4YRl7XqJYcy0Q7hgO5uL7GHh+P9cLD0hJNPmWZFN8hDemtc
MP+gHU64JVWixbMMgRGhZRp66E7ZsC2B8HGhfP6IdVlKvZSSe+KbwWQRWV+1Jwt5Y+rCFF40I3Na
tSKxX8T4z+EYbYOVEW/SbBPz589r56oWaaWEIZ24yOgoS9KV7h2+EUIFnXFDiqRt9m4oR+Utra6x
ftGGX5n1gqQ6IJX773zu+AjBDFzvwdLLU3EdfdTDgvfDXq5P/BLHe0oTMWhhvprR9QY9fX+9OdQ7
z/6/C06hR+hHZaHr8exMvnKXbBjgU+ddCBZ5ccLTJmOK7fxtw4uM2+3i8rOn6OPy4mx/iFEYx1vt
mLK84NlkZrMRvyF231OjeAABViPiyWvIcvuUY4yuVTcrCawtaEdIyt4LUQP2+xP4RdduN2DmiW4p
xwmmAAP/wb16I/VK8qqU4PbHbRJYoi9lX/zsV9pd3PS5r9G9VpeC/uxFik4G+FDqezLOyY6qAkPy
JIvP6NcIkiIfwjygG34xFBb/poTy2hx+SVm1U2J9R3YxKM7NAKZMwoOjCU4QkA+62DLSiyBLByoI
IgNzCDDU7NFWAd7JHML4naovDQB0Z7B2GMN0lXUuAm0NRiYokfBCzYRptkA7A1NR+TsHBixZ2eMA
uJSbzWFAcDMDbUjqAIxsunPdqErNzLeouZyryZCGbFd0k/NROT6i6QqSDr3+OEDsBsVgITN6lfGd
wAVhDP4baBe/RaejBLRMpvP9eVd1nh4nTcXrB9eF9j9nKa+2TOkByarMOGT6HYhud6di8TjN3UUf
V57cClngFj4eouFjMp5zaePyXXpHmLduyPtp5sTSqnd+pFK6XTjHc5c9751r0GKk+GVmq8lebOYO
1Z5iA+5i1gCOEDwb3557RCCU4Pkh+ruwqtjH06gNNkNc90h4qtMKJ27cGvwwx1eM6UZrZNi3idHg
haEeJ8UOLBXBW8NrqKgBmcIvFyMCKQ1PubFkGTCbaJlMYGhJi2RrOlFtZFmyzXEIH1NGYRXdfAmb
GUV/87uTa4DnSF7ogw92vcmUcCt+z/13cYPXf3kX2CEyA6KFQjP386arkiByVbw2RLrFnt6oQ418
RHKIMd1SCwN/leuIWUJSvgXSsK67v0qknUS4s9zj2I2HwO7XsQ1tgRqD65bmoy1qjDbfpgwrW045
VdER4RQpLHZVwNCzLR+YKHEpd/hXmqhECZsmk7DRc2+NJQYBxLjQ3Utdt6EEjeN+q1XXtNVXWJPS
iSkEbXfjmNFTTn8G6PR5lF6E8Euvvmn2uxWYdNP0zTjsAQYuFJBzyQWNkf99W5PkwpTSMUtthYOi
nGoaFDC8eJZGsvHD2gfFwvGYu1bRLSE6mczAGEx//jahl7p9gPjlI1UL/i8VEMVgK0UCMgUbA5bl
/b0whyUmkdDoI2vYNpHXfF4v6t2xzaTgtp5R2WdiD2eBaYwXXEklfMTwOQhkxP/NusxBmIYC3SAc
f1631/PK6gpxm1tXJby28s7o3+jkx+ioMtEjC6ePK+xpFtadjT4f1p0EXC8M/ThxiT7pv1r9h1Ye
M3SwsX5BcKc8EO2XpwZz+wfAoXD6w64T1Y/PT9rFVmU1SCs/illBChi2R4bKpYtsg2XNGmsjPFiI
fmbyClQEz+Z1jJSW7G8YofMOLCEGvdRemv3sTGhFWwQ92y/QXqsKwsCXw/AxH4a1KCxFDhtfqIH4
JfT5xPAZSoUk/bj//lVxWqaxh2SDqSjAFdFr+vw2Uhm7rdo3g0cd9GwTSjuEmJqXWMfcDWcooknU
oaqK5rt+bqph7VX1zorexUxcLfGB8hpsdzCLDU5hv5VB/8v6MeveG6leuDDm1BwY3CKXwE/l0pji
a8Yg6BuMVpk+xCCOT6ld7l0lh0CjbaiJXTCyzoM8nHTz2LTFBu6zgN/HmFtJ71l0tGN8x9fCMTDc
qMpTeEmwDdAwc/HrlRM8++X1/nsVx3T6WokYTCIgoeIHPdnWjt+qxWDRg6GPjEz1WF0gTMoqG24J
czXbcXIYxzAF5A6jA//5CxZZ4eHswxSMjhNzDtSGDBfVEgiFoX4lMjq8B9hs5E1cotEbt7lwFbz/
uHMjGUdWwVoJWWSwvOK6/5CNZ04mh0UFD0Gnk+Op4AEsf+eAPiFa3gRjWm4do38YimuaxEIwTDgR
2QSXpMZfZN8GtohzpowdCZiYtHkHaEBzBbbcEeGDtRXHh059M0gWxJSJv7+sdzEoH/j3nen+50jV
T08zORS6ErWubzJV/QfARjbEnUo9E7nHRZzqzAXjsEd0SIgAx74kQk3iJ3YfMhAvUcth6N5jleXB
GdmSfVGsW83Cs82deBYk9iEpiRHz1GnTzk3PNFxGlYjMd0GO2Gu0K9w/ECE/NTkGjcqAoPw2kYGp
64SfbjvgyIJCyPiaVH+148EaMbRBFDLRun+p4fheW8JeKzp2yX8z4EUpll6JjrE2JNFJaZ/DPgg9
vaOTSWoBVZ10HGGFHE4adpddf1JzFEPalZHTHiGYQxUlUbapHZSFhgbq3l8PND8FwqqsgfIzpxMu
XanVWMsbulNABzxrV5TX2ngLuCrYqJBvei/45mMeQQcCbBPsTefEYQyGX13VPYmZlaKHB8XiMdJ3
L3iv0AULmUvKeJRATQoZLAIUhOur9N2GJEr2aUelewHHb3p6PsFzhn5YmVwFeoW0zwL+ZtbPUG1y
jBpEAsjpgWiE1An4V7hOyZX+aTXgYmhdjbHdZEmykXMcN/o9MHoP2p1tpWhsxMeKwemI3V1UvpTD
m3Aqrvdm9eB3BJDQ2imguhLAMYYKKyN9jepiPSo4U+kv5MY7rGshgUWGeerlazRecv09AuyQhPV3
J413BpaFSYcxIw7pGL5pVbShnHOUK0oUxCK0MirnKDA1Ig8denVvlIrws/YlGwJRBpkJsarE3IgB
lFVa5zpSMC19Dd7i7rmIy50fWHvFB7yjNH+1tc4sDowR95L4p1XiEwnZggvUzvSVU4dXmZqZVuBK
YQ4pEGrQkFc5bqeZVzykAoYUpgdj8J7C2H2S8B8ypd9j8LvSwA9gMWDlVzOJt9LAaNvQvt+PoHMZ
AMNfKKhCj08MKT5H0FQKE4jvJT1XULqIPMKfk7Z8Wh1num6P98CIHeuSG/scxOvTqpNkuh6rwaox
nhXJNIMK7LAlzCB5xRl0XFiwXrJhO0hByqb7yeeCm65kzwSoqjujaoaUT4z0Yof7Hr16KCeQJV/U
kvL4nGMhquMyq25RXrwZ2Ubp2RV0uJCVli6gmftW6BKQuzK8hZklouyH+ydt6H4NIW8vZ/82JKor
v9i73uvycFR8h8nN/nGlKWEY+/B0NLKMNzaetZtaNP0K8nMaR4myMeQTXFg6REQrwKL398jsVcEd
iy+AhYfMtFGilSUQ7wDohztsBfIXDc08h8Nx4aogJY2X+MNzTFCGAMCnZdC41MeTYqRubbOudJ51
LLCrUrtNaCn/UgcU3lrjOYQtlSb192ikbSRE6BgOS7htwZQv4xL8i7dHSm/rdE9l8YdijKvGHw5o
Q9PYIaP0uufBfwnG5N2DHmrCCB3bI+ITGPZI67wD8Vi/uqb9n9eOnx5I1AYftkmcjbEd1CFMzXib
YwMEC8ZyNiLj4O5YnGjMNRbguINOMhwqVqS4Py834IBROQCXH9PqH5dmSADZafDe2S86eDfV3kGZ
zPKthHz0f75XGHfSyeLDMWqYLA3Y0Yp0o70loFybYJLEPQMoCdZ3oF+5J++vN/+sHxacpKFcQ0BE
Q+5qvJ8EsK+84r/QaGeelnBBq0FD3CHMo81iK3iuC0/78N/POgmd/uDqZjrwrIhJ0LRj8LAqY+BI
0kNmrm3tKbEeWZ+4IxQEqCklfeMhwBNcBBt2EW14awlMIwTHE8k5airqzMkmQ+CnM3yDmCpcen0L
CxyWIbLaHY6CANME/txR1lrEcIDAKUjDLoY+yLTLZrmLwL8wKBawUweNXwFeA2q9b6DylRWipWO5
F84bqFCoXG7MOfXq7FcdRiRg7Iw3X8l3GRk2A5NVhdYT/y/fOu8fgvz7DdTEZSZ5+iEbHgbnb+Gd
5aG90L0wYKPMH/W/UhfYze3N6OFaxxH4/j6ZAzrxsf79diaRegzcztJ83o4AbUXEkqiOv+tilAqQ
XNzp1H87L0xOmI/ZvCqSpSAyD2Xs7aoCqx812qoykBT5RbhTUwngcH12AxQFhXgIWeCglHu4J217
LrsL3FCMlRZ7pmIz3/nE00vA6aQmcjo2u4dxWq8TTJrkICXg64s97hpccPKxTeGuhqey6Nd2uDRE
nD9uqpDTJR3FWWxycQ/JMOiBU90kO3wEOinRsXxD1Y9kQdBM2Qr0bGjMLfOf5+5a5cPSk1ovdeok
b1KWtkdg+SdOHIWag1o3SJj7m0XUWV9e84eVJnVYGGatpXUgDqGhbGrt+k9hFJVLcjQzLSGGZuKs
ciwsGOWTOO3GZQtB8kZgT0H+/ROwwBFBN10kJc3NO6AjCmkqCORgUSbhSo+ath1ablVMIH4pvoxa
trwNTPsIe19gzhBHWTuU6AN9WGDLh0YnOyW1KuRiRStI81/FQb7/pudSi4+/abKdzCAP1VZmJh02
ziYEtl9fGHmwl7JU2mJIoi5xX+f6OZ/ewmQXKUWfp0HKjBi4bjVk+1YSPDm67ln2BJ5KtLdHFdFF
NHPzJj4x0M28k97jy/aA6LlABohBlj9+iwbEz+NT0u8lWDJk0Dc2QV1fl9scS29psh9TD9f0vuY3
/z90oMAYs/cpWGrb2PGaFuUrZ1cEioEusUUNfCvmPyQsOrN5ry7ZK7wOeO1wd5HiA8hDgo2sCgoH
97fBHDjLQT9bQwZIB4yqTk5C5uV6X3fsg+gdGHlZI88arfVmy91A4jDkxbpbgrDPHr4PS06Og4eD
U9e2LBlU77hu00lI072KEk0G+WshoNx+/5eI8mGxyT6PpQDTQ433mWK0SPwiRwfRx6CYTIUNT7+T
V6xRkPJZxQAqeVe8EpOjtxr4qp2fSROlEnGoi+gyLLz7ucoCGL+N1iR0RaZRn6OQSdN0KBx2l4DK
GmBbYWI0+t4KuMjOsSqSKRGcJBoBIcyvBtmw+79gNrB/+AGT7a3oWuANCj9AuFOqVxptdBTycW80
l/sLzRa7IMWYcVDogjGafAac8HLVGRyG9+qFMtPnQgcFBmFSvF8GrO4vIV1wf9HZo8SAjWYb0uxf
Wuxy1du1pzJmpq/SZbe+Sd88c0PL6jVDhmkJwzl/lsSMAWqCwEVPzhJSbj0u6zykwLilZ0B4MKdw
Z0f+XYx0XSHVcf8R5zAZKPPRQEB4HnrotEL0jLb0jVIOHyUg+sAPhfS8u4mti9tdOv8ZVQe1uqjy
bzhE4RLLZjaz02ifsE94vV/QVE48xoFRcpD9FiNtAwu5FhwSzS3zTWQoTDFpI2Fjx1sYde+xEFb0
aHrAWyu1EwM9gVHxMnRF7D8yF8Mg+G4MEEFjGIydOHKiezZgOVYHvxdRRHPMZX65mCuy+aAwTz5W
75URNFBQRKOKb6x5MXN7R4NjxEgjhWEnwBeiCRUlr44uPeBOQqPDpGtnGL8GA43/VJRUQqbEBF1y
/6vOHcuPP20SIIsS2dkIYqQYQXI1cwEkCYpcJOkcm/tLze7Zj2tNDmZe2KqkddAQ5PCYpYcK4Upn
q/cnXPxoQWlQQMOlK0dElWlIph0NkYOZLtKsk6hDlqPmhuKCBCCBd5p97MNrIf3x5BeQCOiVAPc/
w98RtQo1GyVsb+po4SITsrSFZ88PDFsHdg39FULx5xCctnKY1DZHli6v3YvcT4ARcQFTzwW4A0V+
ReKMu7CmPYnQ1/2XP/udPyw++c5aGBokRXQLWJyZkVBro1uQcfN7ix96dgrw8UknH7rPecVpRzQU
DC66tpWP7ER0Ep6JUrPW8NVLEGKUgH8o2h68Wu1iT2/Q/9tr6pUJoJhl5SpuAOVFdE5b11n30AII
pPdfylzUFi0MkPBMLaCcff4i49hKqav4tzqnfoy8C9gYhOwFwc3+Gxnd+6vN7kWHMSiDUMiQt3bp
h3Sr0ZKRECaOmnIW0GXqmu46VEtX0eyX/rDMZMubEYIR0sBD0f0pvG+j8squHtyfy12ZmfE6EJt/
P5D4JR8eCFp1Zsche8oPtoLujrea6r2BeuMSanl9A1Rj5Xr/Jc7e7h8XnTRAHDmu4lAELNLkcQR+
jpuPGE9YlIvPQv6heQES2Sx6Kf9/FgZNpJE+0X2ZvNckyBUjslk4A4rZnuT+imkTlw5aZAweXYEc
D1fCvXzhgee3DZIbYJcVGyr557ccIbrj9w6osUZGK2/l/YDBsy4bdP2BsulnYGOMD/5pvLXZNsTU
sO9+MUK7/zNALLPONJTqgkyOMpowG500/fIxLFMVG89HJ+9WSf+tQQ/k5sdURf1W7V9NI98QzZDv
VVrlVYgRZGO25WrNlAtqDEIOTEiwaoxJRiA+DIb+UUIygvTY1Y9WeUiNEG2uP2J1M6TbwKIBfBHa
Hmih36QouJzzIwkdd2iToPGBive21hBhUcZ9wTTR6r5Rs3jS2mgOobnum00X/jJ+hUdHW3vNowsr
GwUibEFpXKlbzzjX8YuuXKPU/TNwrbXfyphiY2ZBf5jWhuRZ4A3eIAYEdNmE9ABhU62udNIkouaA
DBqhVGCYlIoub0nGr5xEWM0pajuZPpt6Lu2rUKTUrO9S2TA7xKlmPAsJAKgDEVgMrAlINkhTxYsR
rbqs+20/yQgjdJSghZ/vCvZT7L3AbgcmhEzCFVb+euzf6r7ZSX6x8ZQHoKJx9Jclu1vjR1j4p0o7
oW6pQ5OogPTI/jE0ojXNc3A9fw7hd9X7ZisPts7sRe5wf3HIph5jLVtrobSRTfiXfxjuxknkn7Z7
KMKN0PaK2WHD0K1CSfNQrRJDvhqXA8HHTEFy2vjv2B6CDmuM2mW4CmZ+9IyDOjKC3Fb9jrmOeI6U
uN93f8XmXv1dgIZJA8h5gejeUvUQNQIo74LbC5RlZQrOBlY5gARLrOUK3tqFw21iVYBmLNmCJ13y
diMiNZsMVdWA59VRPqPv3+VQMteFeVGNM7kwfwc9acfyNk0W7VJHzJXowVAMuP6mMEDlbHoTnbbs
L6nYt0i9pfmfdosuBA5wINICtAMOfOk4ekrRu3BfJeiHPfIdI2XcynZWNKm+JT89zGn+ln7JD9Ff
7r8UEK4kesEKgaSxgstPa7bY+5axS6kFSD+E1F0TXsvAu2lsUHAXTb8RPZh2MDdahFv8cBVaHnL7
EyXXB3d4H7DU5b7AhS0DoAu3SHQgyljfJPprUAY7vUo2Gp1NMVBM8ajOB2pKFJY5fS5TNw3spYAb
3Y8Kc5RGpNVuGEvwpQwiPgenOA8BjghgeJJ9V+wfpevsdZT6UL5Y68HffYQJwK8cDVj2RLYJi2MS
1+sE9+aFnzF3kaMgA+CADBvxxMml0A9aX4NuDgVzxsv5MvhXBn/aZzV2Ydruc/Nnt3Oqx1i3Hm+g
j5EDxE3/yhZTpGZndm/3f9BsrKQGRY4ekA5kl8+vxVMyv9R6YiU1P20HJPLSt0JZLOrF2/0Skj8s
M3n7vay5XuJCMRFYF27jfUIGrcOUBwj6cItjAZIeYM1tqbkayev9h5xNaOGIg/LQee9Mlz8/pR81
JNygKETRq15jy6FgganfHbQB1Zq1hJAYhy/rOfaRus7V/1xV3BHIFiBQmJfSYf28/GiFNRbOw41O
i8S6YEQklyJcAamlp7HwrKI/8uVV84gwRKHz0M/9vJijDDgIiqaCULFWhRwq2Spfl1hM60QQ1eno
3BJHABqyna0VpBDDReP722jt3u+Y7PRBGSU7k/gdo1k/QBq2UPcRrUxrSE+KP271ESS5iXrO4ABS
KMEgXlMr/FakKMvJ7ZaRDl31RJO5BftND65WHpYOoyglvvxEAb8GBCTYK+JVfkgLlVpKu67gMJIW
VgHG1uFb7OYPaVufLFSP5RF4j1zs3OJEKyZCYqnIFnsVs5/rw2+YbM3MD/o06fgN/+j8030Dxyeq
LNqpffzOnWMgm0lPgIDB/cvEVh2dpeA4/yJEEx6pY/ADk+PZJFnZRIFgkWCLJtq51PwJIdmnMYES
Y0CFL6nD1kPiAs2IQrkouJEu7FtxCL5+DDCwDkN2pluT7LFQLer5BkAzYjhuyKWUnpzuDUoK/TCj
ehc9uHzdqCPQrOv9pefqEEDNN9s7eEPTuQdaBFJej+aNM8TZRO8Iwf0MJfLg+f5Cs8GWmopxFbH2
C8J9IBHN6oaF+NY6aszxhfbFIor2Zkv05U1+WGbyJk1DavN4YBnF23qeuXMgPrUdQPp/ejWWdekC
+2fYhwi791jxOSdxgev2O/IZ2M8EI+JcjXA6QsfVy5UfDloPtfqNgj8u31KAioN7NK23SskOrt0I
YgS5c0iHIm02jvQDFbuhU2AN7ToZxlWM0gLIafRv4Ye20YmMRmjdBJnGKMc6aVgLh365Ghvorhb8
qVFftZK16cDri6hUtzIepe4/3kDI33Jn5qTzw98xN0hGbqMFzSn0jT2S8ju0SevIF/O++x9uDl3q
AHtjvA64lL7I5JTKeZerRQk+23FuosK1IjSgMD+mzsH4CNGig1BqyFD6zWqEro2jSHpQ0r//O9TZ
g4pHo8Nlxk+5lT4fIhbG77HiyXAkqMzHvt5+gzRxAp6JuhlHCu2ZE8Fe8qODoBgbAOSsS8pQPfKc
rebriKdBevK6jW/rD9kOYP1lES0zd5iEAgYoXAsDUHkSUwtNd00uUqhD7rkRXvXWhnMLhHOZPDN3
nAwNDRaVmIEx+CRqdXYcVaGR8VHkjRavW+Mta5QHQv0+uajY5ubfwmKbqnskiOMceeHOe+jap85R
tve/ypzBAJ/j3z9kcr9rDsIfscwPMSNADN2rOULfcfw1ZhsPTou1R8LGFiA+OwRDa36Lmm4jofhh
ol5XVTI1X77tlHwfIQfHWSnVfu1ZzyItEogqdKS7EyWFuAeivoPl1680PdkJBiXTKcUX1mDBym0T
NKqTvZFXh0DIAjbvFLlqJCScdDCLW8FfcxAmokSoAAv0eInYvrSyfX+XuTjBdR2faVwPcfN4//3M
5bwYy6A8CS8Vk5HJd6r6yqyDAFQ/JGqcX7YkI7gsZejwedU5gq23qNg42wL5uOTki+hR2TgBjAaR
BCl2zgOfaNhRgBnNFYhaYL51BnSSl/sPOjvT5hnRiBSMii+S7GWv2z3gCwYP3ivkSNH5p5y1g+eB
l12A1W6CJ7SURdNUSKeBaub3yca5kH4yY1/4MSLMT68BBKHgCpD6Al+bxKxYTsw+dOsbM3XU3rPk
PZBfWumXaOCDLMcCGCC3gwCpBDiEC/e/wuSTcwuWiSDyfGFxhpLbKXrAuRhtbGTIHbIXkWCIAT/C
4PmZVhTTYnoXcErIcBZjkUgxv7wBoR0n7C+/KtTLJbW0izzmI6bSxMUAYDKXO0cJSzWurPvve3Yx
cG4mOT7YxClnUhoDOURT8lZjGMiWI9ENBgVk9v8BvT4bZB04+4ymZayDJlWb1QZK4CfpLWMBEkCI
oNHhlG+L+ITZo/thocnRVbEhsj0nCR89hOq5jOFEAvN8bqRXtfkeL92yc7kwxfn/Ptbk1Hr9YLcF
FN5HCzQ1+4VkGOWhstsD9sj8C2oYNwT0kGzBNfiApdg38GDvf8dbgTTdNfAghcYXFesXiXBI7rbh
Bbxct9cPI1g54pUBKbAaZVxdXfVFrRHv79YDJMGoOwlrpLaXVpqdHtT0YvQns32jr9wlaFYyQmdC
lg4YYZxtsGzKeGqKRR+hudT54y+elFoeOKTGTuByUR2YAe0ZAO/wo9nrqbGrfYgvJGJCmkMfkbhf
eF+zuZGJFB4yvNTW+q34/pCTSL7ne0nN6sGwbXeiaRij0xWV+gZ/Oy6w/+HsvJbjNta1fUWoQg6n
mMShhmEokbJ4gqICkXPG1e+nufa/PQRRxL/kA5ftcamBRocvvKEon1rHc6vsemqeJx3tqGFl6y1R
R4Ukkk70bhu4V88WjprpFYxsfKIJOpwie0gozJEv5ab+u9RavO3brdDg6qTRxSN5n5PhBJ29qUtd
AFfaGuZbnx1T4tYOUzFnq/hPFkoYwq3abKhrRtre/yXwsaifmR14m/J7Yn8DHI5IFDwAKr36H7o3
mAi9pCFVP5vCYrehSUa8RpUOdGNifanCaxP2gDbgaRnnWx2rOgkOxxRYe6v0RIoXOPfJqFwlihyL
jhIwmlj3V4KVJa1V5ooUy6Hkw19iE158Ls1qbSOJmCuBywQ0e5Qs74ewNo3Mu6K4As4nwHNtLO2U
mOgDu0wqvOjq8v2KPjpO9R/BG1iX+VyEQnFQE9lStyAjn61iJexTtbLh4IWxvU9RrwmTdh9Zw7UU
jZsAKkPf9ds0HEkbin2H10mrHhXn3il2hfOtg6rQ/MztPylyD4q1schZOjwvLDi7NqG4BV00YEk6
1D/Mck23buk8Zu1baKaJjv+8edt2CewlwwlP0AapY3BGms6jr95Ttfv8cFq6ZADLAYOiRwwefZba
4aoT151lhacyv+3w3cB4EAHCN1QSh8znYy2d/ZdjzRZK1w524muMRT9EVPn/IwFAL1aka2I+V1Ud
l6fx37ebRSxR7lt+OLI0acESseD9xkoU8mp/dVmbpCecF6qQTJmNNAYg8StZC08ox3Gv1ag5w0wk
G+dsAgP8FxN5MZh47Ysdp5Y429e9EQqJEEo4IEX5bhRb9eJMPV0Egp+PtziNF+PNNlKnSZ6jV+Ll
6muZ5k+CyuuNgMqtYXvWBhIr6OLFoKs1zWCyY5tkg2EmSMVH1r0CRX4NArtYvr/4YHOocVJ6eSpV
LEb6Un2XUB2616Ovgrs8Ru0edE9vDtsQlRu6TsT4AgHdwxhbZYgvbsB/53beW+zUcIzYmWzA6ZkI
RTNuSM5o43LhrwZfi1nM5UvPrrUkVtKq8MTCgY0OYgn0DaDHgKJpUH+lm0t3Cfa9If35fP1oK9/V
FlWIi+9qYnKqpuIkdmTfHbQ/jSZkIHcYoYEqc02n35qFAhmr3MtKx8WFPkP3IzNfyTc2sUd7HdON
9smoAH6r3MPF/k3BKkAhni4YnLvMv47SF3H/lCkRlfez6J5ghG1UAwFkxTXjXtAjjKTYfv5ii7ie
ywmdHZ994P3vi5VIGJT0rOjuhm5BYbc7UNipbqyVEddmcnaGJuUUM0UslyZ8gQMMdpfsg6h1vRiy
BHG4fLXZiYahZpDFKptexIDZLqgctx52QoFXuutPFff76mW0iL6n24+FI4AlGEWzg0ZJ8pEf2JT/
ya+ApkPsEH6O2AZxL40DisjBoXBOotaw8ikXbyfCBRQpKN/T5n+/RpO4h2eqAdHqhx3IQiaXnjMV
VbZjr0tiplGkQ+AHuAUsYlGCqg6tBnnTeBYuWWNW7z9/osWTgR4i1xfMb3Xu7Ty0npKWih+LqqvS
7Chf20K04qyZ+1Xt30WuDzmmjVaCaCjN2cuSkrZ9HlAH5Gtb6iuHIrVGXg0Ubwf6DnqwwHsQvuoe
+kzNU6Gc6SRAOqXrvC7fL7LAecbEM0C9F3U/cv3330KOmxT0J+01Lji+BakH8tDwRndaSVlOesLV
imIVANPPZ3wRrXg57ux8HIu61byeqixkKwkl3LF8FWT7MZE2tRpwct0I4KKlX6vho9RZbmEjmQjQ
C/QpAusI9I78XNDw19bd8Zb2I3A+WSe+sBDZmD2bOtrDWBj9W4ou5/jfoKQcXqvRwUSsOvoDxqnl
qvp8Qhb7nDi8ANlDxcLQjdmmKDO/zs2OQachpkxu0VfHUYj21YSWiC7vPPxMKRb0hFQjWgjBoHyZ
1vLnpX1w+Qyzg6idWrvJtRYUELlOP25AqhUmEc+jnT2zB//qjUX9FwElOOmzI6iISj33ZEo87AJq
4vSyXTorNDKIHAUdioSNr50O9x1OIgI6uzL+0jGE6h1WYrRz6AvMbpSxcdBEkysK8s0LMDY/nXYd
cYcklxvhsqJkZ6pdJMHE6JpkoMGHr5n5hDvRDnyEwOromOOt6nMuL4SLx5otBCMmV7E8UYX30ch2
UCXAXWgQEoS0X0QBzPqty795KHiAqxWUt3Tnw3nAqawC94biNk/H8xweQzxSCpPrBxMqO9bCu7Er
TgJFktLGTabmSvJKV7BUKpK5ZkBNeerEI4m2SWC/rnwlsdnmD8ReBAsG8t3CJv79AdUaZuYnfUdt
LroeJHETt8ENulajjHUiRrd2ISzuOBvrfm3opbMRojJnNcagyArPhraqqc90O3g7G2lo5+RNeX2f
5tAJ9rp0J2NHCRTLl1cCj6V1eTnsbBfGPgUIaWBYsGBN820cfiDcloxulxxM40lZdXBZCnQuxxO/
X4SMzuTFXYCMEQvuoWoV3NsP9JAFyswG54erNXsga62NyOYUJNwb/5jZL86ITL+/8+xvKx/8Y5+M
KjwbUhUeYKgdz7alESpF0InWkB4J3dY0cV6ohG+6QTsWlGOou2wovssKAJS+3DUtngFo3H/+EB8/
gXgGx6baglEB2KP3U9IGZZSDd3qrnTIdcI9l+ySHPwGQTWCEozWe+kJ0y4DotQulbAP45WzAyvHC
NjUIAYvwgdaPg7FpwUV3zc3PNk+t50k6fv6Ky0MSiEDvpepmzo03JBxOqXv0RIBYzkF3po0gUE0Q
LqgTVHp6rWnSemNhoVTEm14MOws4FHmQJJb327Ajyiw/PR3J5GBvlM9y/iQo7X5pPcH8cHAKEgbd
5qTvJYAmdoVVgn9deNNJophF65qgCXOvXYuL6Ii/633/E78yaeWaWOjb8sBcEgrtEMK1uTBDJSW9
U9pNKAw+ZYy+0yB8s+YgSqQjgysPttLoNFEhjpXiygKgqjp3mpqALy1docQ14YIU5j0iL39U0Lut
mbhj2hPJnP/mi/77pPNEu9V035BinjTtHwGGht2zh7wnX5OCpA7DDxmS1WrMQsn93fTMs2opkuVM
KqrwTSfK/EH3LGrP0fhHpi4TYmRIQ7SVHBcIkx7cspwF/pDGMok+9Yb/KOqKMgqrgOssfxiA9FpW
jr/Zo/CXXZmhj5cJD2vTd0Gk00SmbJYd17U2+PZQhKfEe4aF0mYOiesWOFfeHog6huaVZowxPa5q
JC2UucXIyFEDkiGudGanWpVbTZg2bchFOt4msF9QAGWjBykM8PY6wZ7MhHGtx+GNCmUFIeCeqFMg
dsk+RQwudid0/5dsNI5lAC3qTzfd6j1883xj/4hwBQf/J+j1rd7/0Evrrndw9gHE6TWwt6mp+2+I
Y4IWtGm4u9VS2+qRfCW8djyQg9WfcfhjCQ8Cwzw0DwISonfqvrX6K9ZMnElISgqCI4WAFK+2ONmK
psBaue1jAPp+lmbHoAG6JEdYIxSyVTSsiAV5NkjZlNPhEf7VYvj3k8zu2RoGmBn1DAbInwMQHS7+
Qeg00a+SNaEXN3g0G1R2zZqGwOLhC8BPSIeCTAFd+P6CKUI1R7+N8x7BTDHr+R8slvBjVbbYvrAG
7Xolv1iaWRJuGykqWgfKHHBhpEMTlx0D0lvYpOohpbktegUh3tYUafWV2+VjTIEK0MVwYiNexBRh
WSjmqDGcaJIDTBCinPkurI9JtIY+e9Nyfx8hMpYDDZOOCD2IuVpFrHt+1spReOo0uKVOeh5xv7YQ
cQni+mDHV14bXpkN+Oiwe8Cha8huzSS4rfp0CyIf+P6fIUVRZLiRzWEj5EltDs3xh56Co6JabkgF
BJMIA8Tn1my2WY78SxpvU+lRB3BsJcE5xohboCFh0ClmfVtPzq2wFvT91cLJwvElNIbpstI7RlVg
ljEFtjRpA/rIsCO+BUW9LQYwmd0v4qDNEF3pMv9ytNV842+lduWDLvSesJ5DGQ9wmvB0eSs8XnzR
WNX7oknjShSM4HHb2W2Vyl+Cor02y6cxok/4qkUxtH+clZSzM7103aMQ7gMcT3A+Xpl/odfCE+FT
aqCBiZrivISFBIFa23Q3TnUw7hWA6yEudqOG5NNOy5+Aq3HbAEWVIu+x1Fcdbj4WCahgYZaKuhtW
ph9If4C5+mAK9PLEZMAXaWhqUbFrqeAQsFEiwJay7dbur48ZCdBzeuxvWq54j85uEbkaCyX38Ezs
FRsNsPhOLrpDBNCW+0tD7QSptOlV7p9Sa63+uuBAx9BYIzkg8MGazsPyzHZC6gNRiT8GJqq2vI/V
3M0rbU+Dv4Vnkxq3cqA+1Uq6t41tgcW5lB/7ajjWlrQrfH2n1tpVWRC8Z8lt3va/ZD91NQ/qjaxd
hzXepVQbb8tx3/XePpCV+9IDvqt+b2TrpAa3pk/R+hzlD1guITHYbUstfRAOnzRnwPYCRfHjQ9HU
m6Kw76pm+DYVwe+VC2PhDIXiKcozzASVmtmhNnZlURiljbtC4F9PXNNapLghCQhh1zEMlevcfzEc
kFptLbRmG0VDFgc1DCRo6jTeKJ6zN9PbPvz2+XO9cfpmByCUX3RFheIum3MGKXEahdSsdQpB3urR
bMmtgsrZr1Kxv082tSuU+syGNosPDb8h+FC+9lGBY0ThDkye2h5HI70K+uZQGfW1FhRHtD3ulMrb
CiytUl1RgWVBK0jgIbF4zDzpCMxfLoPvYSrtIWIHTQdKfe3GeisDz18LYDeeCKgJICcwm25TKT2r
yabiFEjK0ajKo9E/mQimS4XqhuWzoY53uRN/kQZnI9f2oY/qnaar9AOijf9YFYipttYXv9SuUi04
BoqGzqvl9raz72x9q6jHUibJmG6USTtEJhZVivIly1GaVpPrJPsy0d6v/WvQVmFu3HiDssGvDcvN
DMYYpjggYcd4n0LDAm3M7Iwxconeq9mnbmtYCL23+y84AW9SrzlJmbzX4grp0ORlGEcoYj0wWEna
mh59Eo18B2szUolgPFVxu4Piv3ZuLB1Wl1M5i3ujVI9NHyg4DGX66PldoB+q2tr495TSeX6YSc2q
DrQIYWafDx4jiHBB39Rwf3kfAgyRNaZyFeQntoGiuhwK2gnpJzvaUVP0Vbf+zRmR2rgZQy37Mo7b
z3fFUoh1Of6cd5urYWUXSDBiIvRAXdFq86tKf86sL531xTZRQ4eh4O//ZlAOB9NRMThEZfP9S9de
P5UxEhinxD4I0X3LOPTdWeJSpHSAQIOoVnv+mpaSiFQ/TPXFqLOpxlQlb6PCyk7USwhboeICo6a9
8PnLiT/lk1Gs2TEzeJpUd72ZnVodYf9D7SCtKvTYfAnA+cHI1+Zy4bIDH4eXIH8nuJubJPqj56FU
o2Ynx38w9EfDeG6UlzJ/nODGjc2G3qnlBNBfwpXdsrhwqfqoyJcjWfPmw3sR6dhJVVi1r2SnMd85
+g3v1mUvn0/lQngsHJFAV4J7wvBkdrTpQ4f+VlVmIpgq0UeKsERy1fyu8/5r/C6CnOgtqnQWCNr0
2UBJpqRe0jEQ9Usv3kGGJa2Cpi8A/Qg/WEBIP3+zpaVIv/cNKywK67MIJY0kWS40BhSVHDRDOv0g
bMIAyv7NOCIWAlBvoNnxfqP5gTkF2GMyTr2b2uuweCRrWk/bF5Y8++r/Rpm9TQzIOqryPBMCKCMy
Sf66H9dCUIHgtGh/wN+h0CQm9GK1xYguak0WZSKOlKC0AzNLD0qDUUj8T79Gl1nYwqa4TjUhjgSj
cjZrI3W0qPV4HzChg/M8PmclsPUMPz5opO2X1XbCwmp4N95s/oLQMNMGw7ETpQ6QVdTrYcSO/dPn
a2GhZcIKZ0MpFipTmH3NhikcGEhWk2anvrgtlWN5ll6aJ7w46nPyE5Uj3XxqRUtx5ZxQFw6Kd8OK
3y8+3WhNhYMjK5sL57b6JQxvsDuR7Acv/pL+I3sIym404oMOQRAXzFBZ3LXBbZ0dMQqpjskhDncW
asKymwBxTFcebqHB/35OZuuqHvrYq6okE7q4lDaoVgbDa9fWroQHjm7We7U7CK+MUX7RszVY69I6
4/ykicrRzQeZDT7JVSc1Qc86U49S+1VGfASFQf/c12cn/BNNK3C3xQWgCyADQ+J9Y87Gy/IuVIdR
5zT4BQ9f8VxsdaFHRnfJT52MYtrBZMooRK4pfy2c43SleEOOPNKjeT6WIrUzsO64KuTzmBETlrtW
FT1p2NvRyipfmtPLsWarTTaqGuQ4Y03Jps12TbjtYwoNrnBzSHbKuFIeE1M2u+3fvdpsSp0ucJxc
4ajI2bp15abtzZReV8CEPt+8a+OIKb7cRL7fdQgrsHeHHXeTiUeiclxFXayNMovL7GlwzKpnFHmk
KH6gjxBT6EvWcJdrw4hvePEyqexrXSTWA/cF5x0VPXInX12JHhZg29jd0CuyKAZReXgLfS+GCT2t
nKSszU6Sd+NTGdaVY2fcFNDP/R860jKvjnJtDvdVcju1z/mwElMsD0/Zko4oLsPUFN+/JYLbspIW
nOoKd5aevQ6esg2k1o0jc5t1T17abqV6xL59whDwOtYhkMQozK8y098u+Q9rlGuTQ4ZCKtHa+wcJ
TLUsJDvm7pSfRC0/AvOmpyD/g4dByiHlp+4w5tsuLq6QBTILlNJCbxcWP01/PxTPw48YoIMRySxu
REFGf0u5KDZOQCCjqdhFFCjgb7jNr6I96+YP1clcXKJ31LsICly9f+iycYPeU4FeexJ8I7xPisxN
0njvDb8V/LjD+Nyp1U77FcfHxL4CB9jUyCqMB6GKoU93tfatsR8xht8lzXVFY8Qe/Xu5UXZGduMg
aF8i8YdEdl/+wZ7ULVCBHXB7AS7B2/hjvqkVczsZJse5vIk7zQ3uxX+V8+6lkqxNHb0iaGGa1j/5
dDCH5kfV1lu7emCswUQf0Cqus95w03hE++KxTB6A0Rr10e4tF7oGeAM1fVCMc10bCHmC10YWJs2Y
EfM6HvJtXt6M9W6IBjdBbgS6t3NubEg67aEusm09nuFqlSZW5gX8gbTE3A4BGe9YhTb6HOlViyLX
ANqplTet8lpE9DzkbuuP0V5Flymhyio79d6awiul8TaRNu1VhIc17RoonBx89zMgI0icIFqpRtFb
a1rIuA/GddD5O7BOX0p8Ugxr3FYS8hfZH2P8TQG668L9iEOba0yF5Ipi3VSoMMTzTVWqeB/C7Us7
9OIBnA/KlS4l+z6bzrXU/1S6/lVo7wTBa8/AEPFykepT1UzV7ouaRLuaUEod9OPvodnCZShMfU/Q
rSMZFP/B7lv3/klNbzug9fEXByiQe9g3VOb41O83gTnoXic3bILJHtGcudFB0YHjS8uVS3YhUCWX
oA6jIC/HVTtLJepiVLrS8jl0ppyVLZ9Ax4CHiSFZ4Dv/pfyLpBYTAYOdTYT/EQeQO6PW9TKBMaRQ
8ndoh2C8VztOiyc22ob0YejwgvN4P3txkpq9P4XEcPYhkOiE0M5F7YCD4C++0r/jzKsRftuqdlvy
NnGKvWdwzcYCy7PKh1+gMRL9gB8gbYXPgJDh+/dp7bBqWs1ORVMLJV7UudPaRZZA+YkDITA6pNJM
N0Krmx9+EZErG2+t2rTgAPn+GWb3A9Bn3QpHKz2VJcwirfml5/TyXvLqt9o8GeaL1fibQTvFOTOO
mlV6NlpTTHzDeS20eXRwxm+tN+Wuq38puGEaR0TB495to0OlNW79I0qu6vwcWfdlf6BmrH8d6Nv0
2jbxvvcYx8bOs+MFbikNG02jjrlKKl9aNlgs0g9Bnh4Zq9kr6uxui/2YntJK23UUWScF9aTsGXMS
qVIf9f57oWAKgFYQqkYg2VFgwgoGA87v+hp5cfE6Fk9BJ4RDAP+i95/cGIYolWQ1Pek3Uefqrx5k
8pHg8BBkbvpPG7qqc5Q9apUu4J3PV7W4YOcX8OXQYpouApHBmlQPwVWGVoVtKiEP/qT0P9ZRcWsj
za76eIoUXw+Z8MY6DEDwfI1y6yHwau6JjZocuv52xGS52kRc6T0mTM3UbMu+d8d82npOuiILs5hx
XL75LKBUnH7UUXFMT5q2aZDqQmFE+un1mxY7FwofA85Qu/prq7/kP//7KUfakUwHkzugubMpz0eP
0lVHXscVJKY8OQfWWQhbgb77fKSlAx94EDgJRAsBTcwOfN+s5TG0nRT5eaAC31PwqBkFimpj1sF+
1RpkcTSASJbpMK8fUkaFlhV4LCZUXC1ESkWxc7jRhRmHB/p0rfu/MBzG5Bz59A4FAmo2jWaqRIOV
1gn+rOEhsK8E1I0rRkd7IYOdumqLuJC9MR78ONnWMZefZ4pmppSZgrbHqbMIkJ4S7zgUJVJsZ4dg
w/Sf1xH+4gia7U2LujuDWQ7MvLlCzoSJk9QneYL7J+pg9Q14Vt9EqVa1dzIs2GojbBihLXZZijh2
4XYCeRM+fb6G1IUi7runmM1ziQG8Hmc8BeXoeLoqtA1GdsIml0lu4ggFtJvU39Ql1c9sC8VeGBaG
Zy+Fmnmoo8cSETdAp2ucpDfdgo+Tw4ISnWMF1MD7g6v243IyBi09jYN2q0LnpItZpTSXDCAYtnRv
G/VmqsttzGMKeFJkoiFHENzvlEwGltvcmNGtKOvH0W3jlYfUh0ma1OVVMMUvkkL1Kf3qF/5NLFeI
DkKIvnmy1lryi0tYR4mMU8ARuo3v38FSvdxMZTkVlcNeeZZr/BJ2cMWwYhXagp9/yMX1ezHYbMLa
QunaqeCkZ2vG+LA0Bu8b3gxVtk1GeuyH1R26UF3DyAAtSFr7lCvnNXK6DWOr1byeLod7cfBAQErp
yn3+Xku4BosOPoLPRIAyMN/3s2jKcZZkWpqcyAzrEOtHjItd+SXwsexyYxjP2lWWX4XKfvJvOjRV
9Q3qN7q31Tmf2quVh1m45d49zGyWJZ3qQTTxMB54MBqQ2+K+PJdoOXHHkFO7cuuG98WDHri+tLUJ
JP2V6Vh+AJuQRsf9hZ7B+9kIE2vQ/SHgWNRU0PjphvVNq6CobosgWhlrqUMHGknIzWgowHyQQtCr
JlUan8GQV8mznRNw4rvSS0TNNN2M3xCtXpleEfzOd/3lgLNv3SCC1fqTn5xi44ue2vtJ+UNHpBwQ
UlMfQUMJurc0eHszeSZpm/w1cerF2b144dnnxQKyQcmP8QXTHs8yV1jSETEpCSXZ+Pz52y7t2MuX
nWUC0hBpA67krCVEjScXBQTENb1kg4hklSMltPI1l4cj5uWQ4J6bC0/rZWokeeXhdNJuhC5rq52B
TQMLILJ/UeVTlfnbz19wgWOJpYRIe/93yNkbNqYTO23qYNgkwThXvmEuGALF7bA8aeSNJR/MUj3G
I9ukW0u61952tk8QyGvtMpVARPbhvpaMPe9K9AtZ19KqfQFpAj2rldcVV+V89cKT0fFJ1YjI5kX1
NIv9NA8MZtg6+BG4krzfC1l6h5hFFI8g0TmY28GgoqJCcgmEfRN4J6cr7s3V4HDxYSwSWqwtNXw9
ZkmHbQujjUqY/Y07nHsYWNw8q8Ms7RgOIsoblBkZZRY+oHScJWFbF6cuMxDSF3ScAF37/xBRV+Z3
6T4VObMqHAC4UsXvF8mMrwT5GA5FcaolGz2n5iCAM4H/mOcvQ4T6b4BjZ/Yy1cWW/yLyd8z5KL5m
ZrsletOByMZJs3LtLiV3tk5IzDWIiQqT/f6hxjYZzEnNi5OfQAfTAwr9yob4iWauCdTI7K9DI9hq
+rhNiEYEWReqOD2dlbkRJ9Ns7XEjmBBxDCBGQBDfP0Yb+YAfm7IQYIpewr9KQhQrdsuqde32LtW7
PWA7P492If6S01rr4w3BNB+e/h7+pVQ07A9Jz8SdKBWemp/Kwf46VvGTz7nSaQ4XoLnXKBqm+fc6
+Gbkku2CakbshXNAyNcVknZIuUia/BWx8L01CiSK40qIhxpgeMAUyBQj9JJbLnhBhQdef2iGhwjL
aMfxtzZyz0b8Gqg3uRCT0aw98lwbCyUuzfMOJp875v/6fK4XdhYWDqK8rgvNujmaS5K9WuMazk/A
kL3qmRSBnZWhn/H5MG8whvmcQndFr1HkeB+EVxLP7HxPy/NTS35Qdr90bIx0Tzt0nGrBtM9D/WCi
wpEU32sJUxvjoCj5hpbn1veQiSF30BHWEZIiwzmho+mh7QHfoX0sHcqQ/GQPwXHlkRdCQkotSOhh
DoJMlyNOi4sdyv3dFXmd5Cciw93Q9sDsOhVh5oBF79+VfrFN43gvUUxO8Uvtpee0Myh+4cZAa7ZS
dgHmoPkEz13fRZjUsdvBbXobBeAvXJiHUrOuwCevRB1vqd3Hif73qWfnStP3at5pPDVF+bukVDGA
eIkj+N3FoS2drQ4RoYnv4u6OWrObdLhFdeq1MPbz69uAshLewIJCIuDGMYWyxpcOvq9sa2KHIHv4
fIoXzlt4dtQW4GUTcpuzK9Ua0nHQrSoX5VDUqRBnGNudjdqsugbgWLhB3400O1HkPivhQ5S5uM0i
9ZVSOWIX8H2T4TmBFzGsHKQLhzvDEeKT6wljmdlFUvlpZGLvyGqXr0eml5KcfgDyOLbXoPc+n8Sl
pNdmS3FTY2CDbc6sJO/Yg1lLQ5af9E7ddLhi27sJPeqRGkOnBnsVSoacjHs7uo15bfZKYnWbTnke
8AgHICFktNO4xwsdXcEwQsR2rT+/lPVgE0cZH4U1Cknz+qUzNPYUDqxJTUrvPTojEhJIaTzdis6U
MGcR+2S0UFqnGyPnz06fAuDdVQ7GzGzzWnucnGvJvrEhzX8+eUsf6vLJZoGFbtdDZmgRc0fZX71R
hzN3PkLlo3Wt/vx8qKWT9nKo2ZrQZIWmVBvnJ4Fg52yzzoKS1L1+PsrSlmI/aRjzwO3+kFKpRjLI
eCDnp8B5BKnEeW5S44aaoOcr626pKMkIfFJKwapBven9+QgO1yzS3gZ2UZ8G2Aj6dF3bRCi0EtFW
MOt/SK3w1SZaEU21jGjiL15VIB9VhT0GbOr9+KZcK12oM6HQuenlYyVJGIp21mo3ZQndgpjbvyPN
MrlaVovC9CSaXsEDojxVocBHwpPgbnqSK+VmRP7ZDgv8RoHrkif/969JFY/7GbQJrrizdTN0Vedk
NcBEDpIyfhpaYQkiHKGRcv2bkdiisC5gxGriEL248PQ8UAh/ZcARCjC6wjXwwYIB7j+uhlhLq5TU
4v+NNI86gKxKXZ8zEkKfEPhoBZOXUrZaXaRvdZv5dUiXQiftF5ru85FSSQ9q2+LTZY22re2vjo2O
w52KT4JS/gwmKgAdqnfRbymEigw7qlHdTr9TpG1sD1eJl7nBqG+0+jZt4QH8LqAesGsxd/BNiv/K
qTehwbS525ACkqMQoch0e8OVUGRxq12+xWwBVlWPvfzIVot1EgE0415EPDwBlOlRK/CxnW+bmwwF
1xGrw7EhA18rJrDc+PofZlKo14omFHIVs8va0eKwLjQAuUY+7KM22BljuXUizaUqd2ib5uS00iak
bB+n7V61s+2EwMmT5dzpZbiLmxq8X7TPYmUzVta2tnbGMO1i/6sMCD4zKpibZ0lSAjeW6M7B/U5D
hFDTR8S+tyNSsLxfM8ZXNEFcul4U0w+x3n6hmwcbgyrptB2dnWyM2EzF+6DfN6qOqG69rXXlS1S0
p5gPnqaqsLVJQTvmWbmzWslVnvWGPl9gu1p3O5kHZfrdlBI1+dpVBnunYCXi1/1xJCAqmu90nzZN
MLmqXR8c/7knxpNrLq8gv4fRJ+KpGNYwjrtub7T/lBWRKUhw5AETXN0Kx99LyXnC1kA7mNo2Vb+H
95g3FiR6hEbbFkACqot9Wmzi0NsnTGQe1yhb3gI1hX4c8+d4tXc15cqusu+tjFUnru6ukQ4x1z3G
fD7puTBfIrOoZdRzAUgUiLFPrXNVoe2omwoe6/Exltt9gd8deuK2/zz6jgteVsfHlOlOENI2PCRg
z5QGXLzkPJOsVBt3pdp9J0K4Kh1tZ5nxWoNL3BWzxYXkAcbb2B8ALJjjUks0xsuwBmMEMWSXhs5L
HgZuV5JfBv8osQVsZtdE/pUQoY0hO6ymnAvxIXI8siC1gIzlmn5/9BVNZjrOCJTKFmfAdYPJMxxi
Mm/O2nhgJa6KYS5kF4zIrSkKWCTds+2ktUmcKwadtcI+8pESJ92a+nmwz4gAK6nrwDPJuUvCFMHy
8Bq/PRhn5c6mTPz5of/WfPgw9RcPMguNzSAxBykAK2AEZDhlhbNJinUnHqZNeOXIdHn/xJ0suvph
0lxlQ3PNggzbcxFXuySJKfrgO9g8V4G3b4c/RvESB93d58+4cF3QVCIDw6mJO3DeG4yKSAm8DnQg
eQJiESg1welW5VvVWAOyLq2Dy5FmX0VVCx1AA9heJXghU9Ll5354jMbRrRQVqNPzemyxcKy+e7fZ
9MuSLXvhxMpLrXQz5Oo+tRW3GsdNJ/pEoKM8UxIuOWzqDhGSzyd2IfwF7YLQuZAhptwzD3+VwshK
i29PCCXicEutj0KmLjsgEimZ1v3nwy0lAlTXVEuI8OjkfLOX1ccoHFUL/Mso39BOjiCt9tlD1VCf
lk0hf43ixxeOb0vdafJRa/a2D8PS8vdVI3NTR3TJ5P8PKYPF9cXx9yb5gi7X7KsbdlFJWQPYCJbl
tgtuvXAjT8Fto3nY605btT8kjnPwJmzkIdtxJGjIHhAX6VK913mHUNJWYtsFGUNIPdRKhDIOFkBz
jdNRbXJZgil3QqFLFLwA60eGckIoXMTXHVTxsnG2MtMB5TWXbeFKVpqo0Mb22qMsLhKqYEKYBj7i
m4vERVjYGH6T2SOIj5A+Qly8ao2zh6wi1gu2MW3RuFQIxb+VDYLyzmPj6JRA2n04YH2QXQv5gbR7
WllJIuqdn1qkOf/3UOJCuXgoJWxMAmMa+Eah7tistCRBiIXpgw+sypqEMm1RSPhdN/QiOLk2QmOA
bCtn2X3+KEv5t0OFiFIlWHA6BLNHsROI4oM6pafCuUl003VCIILRccgj8H1nIKoBqsE21xkfTVdN
VzyT8PbyvPAgjduQGqHn9g0YC0/bNc5KQrgUOzrCph3RFRJDzCnez1QRpz06wXJOZ/6PbW2imJ53
Q20b/EFIK2wyro0u1twEua8hP1CeWNebEdt6/rFs3LiRHoDJSoX9/SM0qJv5zdjkAkVCO3frFyYx
WIFlNexE7xVcn5NrO9tCkDpC69/PtkQ48hpxY2kd//sUjjzLF/URtUrHqHMCVYFlCetH7+1+J+8w
Ca4+XxUfB4ONREsT52TsN5BdeP/KqdQHdtY26f+69eRsAq4tkKtiO3ir20ETR9T7KX4/3mwRJrWe
tGpfsx8qZxub0WaQs2NA39YjJU+HZKNkOdZv6cZPnszh3EiUPChJl+X3Ste2yG9uTAkvOKp8Vi9z
/cdbKwKnGt33U7ZvC0RS4bunZkt98BfATTdPg8MQxtRFOQxKBNwUulPN9KXB2JQzoguMTRMOt4S7
14XekaZIbhQ613V1G9nD1zJW9nkQvdg9OtI6qz/1t53Q+NJzt5bZN63q5soRhvWWvEB1HvxDCPJT
K3432AKg5LebimQjK70rNYMrtNxuoCRvEi160CEptIHF+6MfZXWuwb7n+tTGhE2IpRWRXYotIqUw
H8tw8MzbxsJDCRRmA0UGSu6OIwzjWmRk2L6voa9ui8RwgwS8eyxq+WwVK+NJD3791Qt++OpOkMKR
cfE1DiCKLaUKTxlDnPpGlWnug2CArd/FOxUTRKsc3KZM9rbX7EJdQ3lTfxBEzRId9kY4bNlbH4WM
UbNcVZK3SfgkQt7Uyjd46+x0HCEykpgBcXZY1miDf75oP96DYhGZSD5AFQQHMdunQRSF3YDL1KnQ
nuTwhgCIieB+Cch+Px/pY5z1bqS5eJDHB/dhRKcnJ6o3Ubjrp2/+cO7b3eCnrMZrIPz//YCCWIc1
D/grbo73+3GSIseoZF7NUJ5sCcl1/SnvC9dxetpKN1lxsKIVC56PNxSct4sRZ7FOB2PC8vKCyWzJ
IrVoS92ThSiK6p+/2gKy4f1IsyiubmpTq6aSsybx3AyVgIp92jrWVtMOHKTixLG819RcU4h/uzrm
h46BTAcJE6xZQvP3kyoDMk04W8A1yWfLzVnjgC92ogBh9pNrtOU27f6HtPNajhvJ1vUTIQLe3BZQ
lrYokaJ4g2BLJLz3ePrzJWef3RRUQZyYc9XT3dPKApC5cpnf6JvKTn7ocnrXZOoGINZBsb4xSOyq
cxuaJHgvGDvtxy7aJWOFDcabqiE+RAwKLHUX1gAdjeMEsp4RJICtstGuaaVTxhsTyv3tpnd++nJ4
sGb9W1EBXGGg0kXlVkuMbYRPDXYf+463ASjWV17neOXu/zCI/+sNgFekNMHGhcr1zzdgjaMx52OW
XY9Zv+n03Gu7+Dawevr93c+w3st69xy3ETowtoeUEfo+2r7xJ1cyn3QzwXJhfiBTiWkbILcImbqC
TI1rwIzgkUZ9n37X+ndh6d3KBb5Rjhf68kZFI5cXyF2Sy4Yr+gJ502wmp7wXvtdypO6poOh3jZQN
52S+MZqfdh5uDAAmmlFsgAVuAhSc/ptN+O+bWHZjqzEZMDwJs+vwdxVkV3L8VESWiKX4JRpptYUe
KFxDV1a9FEc4zRbikeTLfwkNNeoom60mpdcBpJQ6eq0opdsm2GmYrdZps2sCf9NkuSfhuMv8pUG5
oT+Q5vjRLuwmL26nrc+5COZyJd5cSOA5lJ9+2eJCpmc8d33C+5hpi2GRpnZAvB4SpHrMmoW5aP/T
SJwY9UqZxrW7Tbmf7Gotf//wePlrj9KyEy9JaFqKQPUpVW6izCwHxwBzVj05+QswHdd4HvxbAQyd
f8TBVSKPrmm1u5xYTIERsfswV9uXWeGJ91n2j9GxAd6PBEG3UVTliq9aVumVlGDXfKzm/E5B60Kd
MNcirf36C18YHPMe7Y/i1JDhPS7CqNFz64KwBvo85OA3Y+JBcI0207HKIASlzzE9OrWH8Fmng+Gl
puoqZbuVi1df+5bL6p0KllJj69fl9VDAQA2QRhG056JA1MZJlczN8vnnXD4m/qoC3KXdiXUAdE0c
E0VL/c83X9tOVUe9DQKMhExofQnQDi0Tbaq2VJHAJke/XblZLyWen9dcXHSmrwxWpFmsiZi15KEo
Eja3ficSe6m2V77OpYTh82KLj4PM3JSFppmK8RkpNYeeS46Zorhyvt4Hl25TqIc0KzQdnIK2qGIi
wy86X9V5LEU41wkvaCSfenquX69z8fV9WmcR0APJqpOp47DUzQkzdD5YkqFZB88MnflVu1mxAZZH
89NTLacT2hAPKrdg+jEnlnFM3rXSL44gOPvWuWLw43Ih4E69OoC5wNyx4BCjDaiDr/kbYsO8Iu06
ZwINKYW7BEkddklGqonsaOaGtb3NpD1qG/gTonSrxjUwm+4oujB+996CAfr6rV/cR7SfHFW2nL/F
teI2qKt2AB+f0ntk19LirxIKesLSSly+oCDJgxuKbqK1wURIXXzgXK+kPNRqoiGO62NoXDtqv63h
5MmBDsAjOknF6KmxsZX7zE1NxMhNbNDjjW8lLp0E8hVEV9w8Ce/7arhKMhkvx5tw8u+stD2HXXBv
WRN3bXfMDX+tS37pNdENcphFojzwl3OYX+cRr0oTr+kBHUdOnJUmRzu+8ikOQv9cJbGo51Ex5GcK
SymTqWSf3GuAptfzzosXC9JsyG9A/YI3t7hY8l7Tu87kTGrlmVFPmMouRbvwTtLH5EDP21MJvEQE
MY2YzMoTl4i4+cj9fBAAefEKFgP+q0UfAls7DGugvG6V9gX7UM4bR1DYYznxZp2vYFx6l/SSsXVB
5I656iJ01UVYzbM+sw/M51qrbpHl1oE9a8xQcvst0JyHoqyPJkaLfgxwZwq9qt0xTo/FAAe4DEiV
Cc5oQ8M2uRIK3oZZXlk+QdB3Gjo670IojQRhE9hUq5m1r0MehLxNFhxesGuav1MGhjySv0/2hYXD
eIkNiW3vhqg/OXOIm3cCLFy2HoY5QDjUzRQFet3LZOB+/s2BWspMoMcFI84cYX+Th2dwLDpEaU24
rIe31a5vUsTrN+LTa6kphnVHhOqEMU+W3cj6rTW+iNlOoR/TUH7BPjdGHkkKKxR2vKzKvSjEd57H
0GFQoKTRWj8YWnyjYD+pQYrkwbXUn0QPR4V0EM83FFKxZLi8zFSx7+iG1aiyhqV5aCEGNhTBsR/u
yqBxBXJTic4CKzX5gae26VOn1qgpXvfSg6Z7bSnvRsm4TjlzJi1p0bRrbPnWUVJUw6jHy1MURfuO
SVuavBmZfK2LdyCfqlLZklqH3/M5dzX6SMxyJl6plVffZPWRUlYpnrS03zqpQ48uPZITDlq/qzMI
c++HKlYPndYekiK46hX5Lo+Dh9ZpflQIWaQK3tKpO0nd969j34WmOHMNB38tATcUIfDPLEFLG1/t
VZmdSNEUQWV30Gft6KMo+XvrgP+c6k0U214ivZXFD8sobgTQzEQlun/XUvtusmJSmsYNdHUll7h0
RhzhUwEelPbmR9PpU+aoSGZtOjmXBK/RTKH6D+/ghvoPU4KVl3Dpfv+81OI4Wkyh5KITx7F6+s8M
Tp8QHdyITd7EmWdTBHEZl/PLqEGKBzdUmccmZUyyVtNdLKeFvh1aUBocsKX2ZDRUdl6LyADgAqB1
M8/Pkgr/BLg+6mXRpO/VxkeUbm32tLrwIsfxi6Hye5uNgArv/xjLETxRWYSKTIdihv0yR/+svHjR
iFymIJ+fdnEf1snY5pl42lB5En5JtGWxLRSvfarsDZk+aCh0CDc1QgP/f0svs58GbKGu9CydyMfA
v83UFxFYm+Emd8ojKdfsR8eprNxVGemLwV/Me+nPwgGkKf7nkUv1ae6smI0d1G+GHz3Pg/FD5SHV
sTgKS3Esco7S8DTPWIvnT6J5O8bNRuNGJeI1xfvcF56oltqPu+6mBG5R1O9kjvcC59uCtZRQ8sse
pLQ8tlBGhctUxIZhcorzY4IwjqdhPkEiYYb1tRQZCM8nx6GgMagmpzFmugL8oYyTs2sQlR35NtPe
RvY9xf6cJjsx+A/zuyR7E0aBwewfVj7NpcT08wtatJSUqDaVQu8+zgCgdBkARBb4niW7Q3eDzIZT
55tATjwxVVn1Jb9gC2GJqPO/n2eRWPSZMfR9MHzEHXCaIrvhPEw+WUL+KlDntIACvAXpb/mIVjCJ
E1ecJSlwc6vHr1/FpRru828RMfJTDFS1avKTZITYqAiNPUKgqD2YP2OoJXqz3RpX9GLQVdAVQutE
JFaLAq6RQ0mSgza9xtG0zW5U64l71UFAeexWulf4+148/P+utTgHpp0Os2+Rd+fB60CepsjbN2FE
nKEx6w3ceoIH0IcPvf04Zw1OCNLWsX/z/xzqbNNU11X92JazJ0NSi0gkUh8/xmQvqTi5i52qunml
bMi29zgEHqgOE/V9nA1XALbBWdLxBXOJnu4mo/MxhCrSQmdNwnQY4INQGlGMmzF9F7Slqo031SbW
H/nyfTFt7KHa10R/pWBQPG3wkFJntkWT7cVhUVFEstDAB/Jq2q8dXXv9xmYJUTHGb+XQ7oBoh5Ui
GuqTTXmH7IpRHtTxaR6OIjNNSX5avEYG+yymJG2r/UMAFuhU5gaKlvF7zhTURfFDZNnkIODktOhN
JI+JgrM3vlGQWzGZxEiJ1iOWSyLX0aaz4lwLgmdOJQ5kaA5eavm3sN4xogBtaPVgA+4haeK/LJvs
yM8LCoO8LULtF+FPx8udtcbdxQYL3QnsuQDno/Gz2OC2HPdFW3LYbJoUYbS1e9+dQRnKMtxhc3gU
GI+xRk6FufMkwQUMje1olbtSy1CVsU6ktOH8aPFBIh+Smc3Hb5E6SSFpSsaVgoTjxpnK53Vg5KVS
HSKqLJO/A45cUjZhaA4wRSIOSifk3vjGgKWALlA5YPi+kgpdzE8+LbY4lXbXTH5fxuk1BgSbxqi8
LnMpWaK1+vQC1pTY92mhxZG0WvxIOgfWXivdcApxnoNZIEKfhgQwHh3ci9JIi5jUXDTavw52a0+5
CPtVLWWxkfGUkiMWF5A25lerjuMXQ9ynZ1zE94xkP+8Gvhxto7o9YwfHsc7g3a+Z6nz49fyV3Xxa
abG5ez+mLRnwNmW/CMFyfityf9MhvKP3T4JwldX2Th7pxQbaTnckr44aUTOI/VN38Q5YTDTXV3KC
yjlXLvVSipYhU5xpQOa14Wy/QpvIDBrM2dmWfidSsBnqJwXbdjPJxOwyJ4MDjnCvVKYYNNltdU8e
HddoNBuwziMwPv0uAIpYGXgzyGcDOAmnbEfyIIDbIcGN/0mzUIQlsl9R8OURw8rohIlFijiObAAl
4F9G+mPBoBJClhi+pGLgg1WvoW9wVGv16qM3S8exrOMN/fhTSlg3Z+SW55duzDB36EC1SLgqQj+v
5N3X+2rtqC4z2zYZfdkJPxoXYEamac8wXDzUh5rx12tdbEs4NurU6DNia78c9dX9ZE8zNgdIFOHn
gpU7YCMRPrPW2kRMIihlTXqxnKWUOjTCMwUNHg+9BE+likpCbN9IAcvkCQU6Uf+L2Y0A/gbd65jL
WxHIhDuMwxBRbSiBcbEYV7D1F7tUn59hEQXSou9lK4ffOulwSwPs+dh+dcfzqO+G8ZNXZ2MoLUMx
kjsmb8VrlT4gOL0rAZ1SMFAqBuXZ8m+Bl3jdAKoW0UW7apER02/J13QgKF+/dfNiHSEw3QLgQbG4
qCNKo5doBfGLrRiuU/0whvpm1rKrxr6nslCl58SXjhLOZmYQMCIEqlzjDsoQj8w2VKJbW/+ZmOFh
4Iap8+NgmvtS2ozI7U6Gc5TS57l9NdQjvYtwp9E2wVNBVQ4Gw07JDtzCfEunR6PQD12ug1u3XcP4
ZcY/RfXANFkA83XlLNdcbIeyg0WY/5rvxV3Kd0WAQTkAMd41Cor+zrxpHSAFdbkJDIC8Gl0LLrmv
X9YFTA5BnqxS0J4sQFXiZX5KKsc8lAng6HOgU5E1T2LKMqMjWdoniVJC3LSiUuhHL0ywsAefIB5k
5TdcjPWffoMoAT79hjZojKC3aYSyzTaaOrswGxpDdQsIbcT+enqj2dSFrcBzn3qSbioWcMFixtjZ
5XHl14gmxyJQc5MriP0zR8aoc3Hz1BShcTTm/Brtt3EnEikqLXgBclwestbFjn5N8evSR/hjyeUt
ZNp5IeEPIJJfAj2EZtUQL/8pIwOitPhPjp+Fjpd171aer5yYS3GK9Q3Uu4EAg6tffIDU6Q3JkjMS
rzFBhw7RPzJc9V0gVERSjUa7OMPk0UZ+H1q1FxWOq4+DR3uSANomLaB4pHFiU5h2GfxLuqbizvD5
nl1cfwdsVVG7OydQJAimr+2fC5c4Px93ccHo5CEWr68eFSmqZi7xGESwmW3tgTvyntZukRTbkd64
pt6Il5eAZ5FiD7QMpp9d4ABzflyt6C+A8LjlFZRuBFlTVT5cCz7t5mQYQoC7XPRl0Z10SNsNETtW
8n2hnCMKCGeMd3JOe4OeKshuQ9s7OcRe9pkx/fQ5cI6BOTFkA9IQrXn8fyBQXNzhn37h4n1VaVY2
UIaTaz51KD+E0c++kHakB+DPIpT8hu7J+/pQXTjhf7yTRfIzSK08pyNfqPQZdVCADNlLWT+ua2us
LbS43lNgY3JisRD8KHJGGAeUC+GZ5v3XD/Qffeq/wsSnl7i4ZWhoj7DouGU05bdUgh5Gy6Kxvsd5
eNcb1VFLlY1hW5u5/QYYYVNB+sD329RcLftukt1M1m1oIpHjPM/6E/YWaMA+h2mMVG96cJrsh62+
VGq11QLgiUy/8zx2Dcwf4VSAGeAP3/pW6BqwvS3pTej4tBLQmlreUphOFbcLCUen3agQcbLkrSBN
h+PPfDl0h7jYK7ob1OUteX1gRSCJ6RmZ+nNWjg/15G8wvAJdC59dMHnS0zCeUo5+CeODyx4Uj0MT
CirtLg/fGbBmneC7pZxqk7YSTf1BtXap1TIvIIRl7yKeiwqYP4bO/gizWtbfUh8wTlgZG7lQOI83
AWDUmMQADRFEXx60lBjTD5uG4ZcA3ZCFGu19F3s0yQuee1DGrTVutByonjvZ0cluPaTBtkX0PAb3
onVHKUg6GZlvZrO1gptYIyowL7PPVY2pI4KlNcaOqCkU9U0WPYm2jizH7+n4kENgcSgcRU1eWsLN
6JE8NhST1+zcRK8qWGv+/Eh9Da3ctVpnYyNsyGC06/WXAVXPlCBTSg8BeppmB3UhwqWjiHd91XvR
PO+t4ptkVIdKJFD6Y0DjYApaz7TRVW0eNf8RAozF38yqvqPBjeyjqf6a8iucDja1NbrKgO3o9Lay
mS8GBA2PUUECwUlqEf+lAaST0ZCngpes8pPvREfRy2ACi0Y6X1wqsQppjN3Xy17oZ9HJx2lSo8wU
bf0/r/3RGuU2K1iVMATgocjuoflZEOwF3z7Z8uxfr/eBdP3ryCLiqQI+kR1i9J8LtjWOHbNjJqLY
E40ZcguSf1/AGv13qkvR3UiYeDAH/HrlS0k0j/rvyouaPQcsZtYDKwMrzPJ7vMbB2u/LpMFqqzsH
/vWsM6mjcaGPxk02P/e1ibBUiNCt5YmEqzNiPCFfRJJqRfIRTD5GNyYWIh/DVA3JpLqq9sr91z/7
4r2qazhzYvYEJ2NxT/R0aPpGQWemyba5fGsZiOhId7l1S/H29UoXqjIw6/+utLgfsq6ysenmzrSw
vADSQzE2nnymTczJmM1+vdjldOvTaotLwq6kMK0TVuuYMsDXDeQXsBxh/GD5x2ISYjYj7aM5GAX+
k2tqZXmxzf7ahp+WX9wcE9Svyam5fqVmC8Ki0/AjoikJDVuddx0m5C09/nhPLw+6+ddrf4BT/l4b
01OuY467sTgCeqGU+DxxaxVoDGbT95RJsNOqGI2GcO8Y7sJBVWto0yAgowkHOHgnVoN8Kt7cTA4q
G9u8Ued6AcNcdMzEpl0xIficuYUDvm1IrsdKO47x1k6edVIuioudP/2OJyiVzqaBwKvtbW1w1fi7
4gcbRHzXksGLUQX6w/99wsVRm6LGSe2Sj4sZKIm7kpRbG5PH4dgkV0xGmsiC08TxicC4jJ5QrFfI
ZOsUuvh0Eo1H6KH/jbU6SeGnX7Wooi0naZQm4ihF+TZqn+QRODj6ZtFNnGyd+1G/WqdzXTy9wH5J
iGE6KUvlByNVG6hivAi/kK/jPCek/0K/D7PZQD+JOxJ8Rq1mWwf15/SQVfKBKW4M+pz6RlaCw9c7
7+IJ//RrFifc0eYoknBc/h8WQkTI4u4ml+F8rQKeL59wAyVgpqZUBktK45hGiiTjxSZal0E3u7n1
kiYtU1pqRwTjaaM0I/U/aYlF8yLMaujAKzHfvHjMP/2GxSfP+hhUhslvgClNT07cNM2LobAdpWLH
tKBK+53SvxN/khAduOQgSk20R/TYf+h7UByqhTJKdJXfZyhZxTSDyO1oLad8r7ZlrDBbLvlQSB98
PFPsdFW1GeAn1+WbcZpze2ekoYtITT096jAWGjwGGE318ejRNZTx8xL+J6Bi/DA50O50ZFT3kifY
AznZ4ojXEMxKMgCyZ6d4LQz0yvX4TusPaZ7uv94bH0inv6KSia8jRZwFrGhxZu1m1pTaUBPQ/nAq
kO9CuAN0ygQ8AwgG3ee52+EbK5QAilE7MLjhryUT0CfhVDnCA+NJIUqMJeDes16mngphzgE+Iqv5
c1lMu47ZSmUHOxiBm69//MWNDZ8Jb2doe84yolZGL6d+P34kFY12ngIxbWVYTbpIsf71Wpf3NdIB
oEqh8/xl/ShLkl3rksbVEbzWuJjO5PUZIsyUBQyeJpL+obiZIIGQLEjI+632yy/nUCxuorYhHH0X
uzqu5iIygzm5tkuQNPY9x4nCkbRfjJtFvT9O+x4lgPUhywUHbWKorWsoy6D1QVv1z/QtmZzWByQk
dODaKzTzt6rVvVOuonS9jeT52YKF0tM2yoL4XlQdDRhBUQTQvFLC6VR00274gA8+UdhYUn+doFwf
w91nLmaab0zRwsh37V79b3bIp9+9eGVNlZh2U4tXxog6lx4R3wrZthxI0YOgebuySS70P3lPluDR
cuX8hUS3h76VE6enMiWgsEuaFOqCfpN3mUenOS7fJ6JLGjcn0seVpS/eOZ+WXqQXRLZGnZi9Cftb
MCvUbgw+o/mRPoeoDts4P4qeN7R2kDs8fGcLr/OXJmXvrDLR1t7DYr/k5ZBI89Bw58p77dlPv9FW
TPXHEPGBUrnR8JiunM7NV1KsD/vVv4IZOBbigSX4S4t3oFaZM8wTr5+4X8iBl7zacXic5vHRB7sj
m75b2xJUr71wJ5qTG6WzjuAbNhQFyvhbw5PQoXoWLNZQqb3Smb+1OamTk2Bn/W3cBAfJQpcCRYUg
PIXWSSQz2uwgLM9/EG1pMpH1RFl+KLCPtlCv4A8SSQ+ITG8wDdeRHp1eewhJAGyGhwJcR6+hldxg
AoCevDGi8Gk/8xcY6N5/rhzRcx3NlxrPWc36AIx/YO3C18I6CsRJrbwa5lVwz+URotPg7IeGJmKu
4S9eh4956r8Vqr8VILlSDbZDUu3CDPHc7J8ytdwo0O5CiDdkH+Wq1OqlfhCjFwNHRAIGYNs/Y4aj
tX4rCU67mLz0lTdAh8USKutetBlucDBi3OHpOHtL41MZPctF6apZj0t0hy50txIILsGqyMOA+tIb
dJB4WBRUkh84c15hWeHTS+/27EdTudLyY2M/Yv4zV4+rYsIfELHlblTAMYt8GMLFMl4PyTRIRgah
HBCkHgTX+Txdy11731byVjV2IDx2Zo1v52B7qjRcI++yo6ubtbip0iwSwAaxgczsld4Pd4vBRmXC
7TvxR8Nl1hHyQPPFroEozt2xBR9X6vZVgDqmr9fXKCceBUJIZFyq5R+6UFsRZLjYbkVjSgY/jcrZ
X/7M4SwL+UQ7u7YwwbHl5hb8lhPJlM4omQTMEsjuG//dCDZ1+yrSBYyyhQh3gawwPEj8KYfvSmW5
GZeBzSQ0Ikn6OipeCoqff+Gi3Ix8PBVnHc3tud7iQM4WY5qAuPCqlPwl6i2a3kgaYO4utvxit9tF
MxemxEo463TObYo/YPhsML8pfpdSulHzd5NP7vwjy3cWwM055dW0jzYfmFxcGR8jNYZGey1p37PQ
c9L9PHmaeR7NnwpSiUZ5X+TZLmvPBQw6FVVz7794T59+vfHnWc31vrFTBXa/iYItojEEHLQgJG/1
PV1K2T6/psUx7KqpM2ONhXDnw7AHbA9tTmne09ZYZ5yLcL88gOhaOIpgm2NJuehyAd9MxLAJxwzl
RCViWx7xx2HqK5RMw40633YGuuXhmVT96/eJu+HK2ourqAE8Vc49a3MDChsDO7u1ghexuCOXW5q6
SprftPIb0G7xq0brpNvXZRkd49G8mvJb3g8cAjCn8k1IcgUEVVFqdgi2TzY6vD1UBan/pus/U6oT
Z7ga011FP3n+3k0/cSPR9Y1eXTX4fE43AElnmroMOeJtgA7b4IIhH629pOyyGEHqk1wf9OQhTntY
2ooHeHxX5eVtYyCOSDHq+/K2K5iLE0yMYvhpgqHiF8fAt/ze3AfR2ezOUSfdKUUANP2sVoeEqwa4
jni+HtR/iuIRE2woFkrxIqmYK9Pj3bC3Bt/rlY3TbNN+Y5pXmn1AUZ5t4Q9noaZaF0jhbHrLnaLU
0+StVXg4saTjDu4PYPA8O1PBZXQt+RtzJONMkF/THg06R+EZAJBcn2DO4PIirtLpjeAJv7KVtk2w
p7ESqQgMeKrq6sbRSJ9aCJVTbLtUtB51XBac/BhC5+2AZ3VVnOunwHyoIVyj/JkpwT4xH1Jow4nz
OFYnYA3btEpdLX93koPyQV5uqi2TuPysNE9tu8M1PIOUZt1nDKIrf58Pru2LHheC9hmbQp2uKNPd
sSRW1veg3SUa4KGU8XcQBxwqKtsVavQKAwY93UXBlU9UCSs3cva5sTN4kPEqqQ6Mkm0Ie/EOfwfL
ClyGPYYxISD1MI35NklLhCF/64a/9ZvALQdvrOl4wVitVfncwjuXqslrJOgkenKKtyn6SyDmq608
3mXZ2R+BuWFbBgPG9x+08Zqn91tQXvyzslfOGTFczaAvMr/Ufw5VfCjBUOj6o8J7H3XloNLuahvj
Hkrq1+ftYnWmabC64a1bMtSwPwNYGEyjkfvIb4TOxnI2oscDCQOpdVfFtrfeWADvtJ3yCB5hZeVL
DfzPKy8Cf4/gRkQVjUaLAcH7PPu7pNrQ7LBhz6vu+Laql3/5WaEICCMgC6tyEXo+TTlDtcataBBM
74yx4daxXixk1q32XJs3XCYVLril4+bKgeKqgcL53zwwZSBNTO2jGFwsP2pVFttQ2g08zewjR7BX
QDBvhueg8XpQoc5uZUVx+/wVxz+tuIil2iQP9MJZcTqH/aYNt2BS2xIhCxzHcEdzy6cQgOqIld5G
sGeGtU8s/vyv1l9srtIK2skPG2J5caWonoyvaOmVBlCuI6pgue3VsKx1r1gFJ6w9+GJvIbqjjrnE
l66AOY/fLP9Oo3ApryamZ8NW1T05YKyuvgTqEyYmcKylqFmbtl7c359e/iI16MNcbyXx8oGyaQhy
lOjjeRq+POmpq7elupvWKBAXr04LER0sxegjOuIXfdrfBZreWeyg0tA3gvDPiBN7o3m4C83D1xtL
FR/u7w/770qLBKHzlSaZhTqD0WoAyH8krXkwk6cpPY7TuwNtjtGvI99MxWaqiKXDvan8xOdJZ0aS
3Uz1SctBysIJGJu3rsKV7/Hr33dBiR0jGwvLGLJomeO++P5amXfUughkBK9w9qfX6kVpCME4ITqb
OUMkZAOyTy9PVXHIu5WQeqmZ/3ntxXefszrAr4KvwIiwxgDrN0UtzdCfDrrWwcom+zCB/vtD/Pug
i7TQmFK5tkH/ENIg/HER62ejp2vYb7Jp2E2ON3aTNxFPYwD/I+qIdbYLZN2brYcK2Uu2IMIGHhxa
FIycqwrXzVa/G7ATyeGqGhi+UWQ37Z0ve7ExPhoofk4+dpmPovoQhuQCgmhs657USD4XxvBqRcUm
LftN6mh3WbTD68y1TOr+gV6mhiPlvGnohBqaRFKVnKb2+1A37tdf37yYK9PJoHIUDN2lHKJfmUnp
NInwH8PPkkwVLgA1Qxc0vJV9aexlZWdKD5N6JSluSh6j9JDc9ykD+WRbhoULt1VTvbx2NjGTcTTz
dJIqPmNMv9C8jv2NotdboW7XtV7RBGcn7N2m95Q2cafE083bLvuFCJtxGEqEeqBgIWqfeknmNtlO
K686530wEF2X3sz6NOlvnV18SwGxDj2g1+KpMm9mE/Q8M9S5Dq51+ubkHkOPxJs67iMlPxlG59Xh
qTNWClPl4ptjyiwMHLAsMxZjvlIt2rbJJTiprasBle72zJtz8xFxMFF0ldcWnSAyLdwzlfumONOO
JxXLAM6i5/71V7wE5ca98n9/y9Irc5hVw9dI1q7bXxqAX/mAnBHpczNszd/pe6zclE24YRT19bKX
Ti+KzFSjNpJfRLg/Y6gjpyAeBCe/in6MGuL0wytwMRjVRgumsoS6vLLgpVeuW6ylWNgJ6UuPOClN
e9MqLcC9qDMyNcc0o9rG8h6buHWc16U76fNiiwwoyMJO0iuhOKCe1eFBTY99CHql5zK+K2rOpBMf
qGHhw8o23OPge6Uz5qHsbuxTBkq6CX13Cvcx5gpfv/aLPfrPv0y8ps9314hoVhLzGvqCAbrr129j
JjTpim4/PpEnbuT8TJv+61XX3v1iu0tDpMt9zuvAZrqxuCtBm+d7gDHk7uGaXMHKYku+nt33hYWs
EKSw/JarwSKy0FMRNYxmfF/dVhf7diCakEdlVzHpWWzkXNJNP59hXjG9FU3MiZweMVY0gvZ6fpNZ
L32/cvFdekALLSPaBoCvaRf++Ql7XdYCP1fSa5CKPpMWUhBU8ijtQFxV9cqnu3ROPy+2SC3nQkva
2oTtSUea+hToRW2eSa3KeT/2N6sf75JYEw07ZmWgjcCW2H9lPFMXVwp4X4R0bhQt+KaCHG9ATQ/l
3uh7D0nHodZQxHqZY3UP3OoGadLbBuCaBE5IRsLdQXmlV4edXjeHKnilmcbl2YQ2XT+Krf6WQOrb
8SZJA7dK0dYizjY+yt6IpsEW1EMPigL1X2FhE31WtG8VPes6/NaHR0jdeXjUxu9S7d/O8W1e+StX
qn4pk//8+Itvq0tzmlumePzsViE0kF1tEvXnnO6C8kpvdqnmtQ6s4vLdr1zKYobxAC74pfeBNLnk
vnV5bBj7ZsPPxLBO8IE8X+l3VF2qdi3t1fKOYf7WaVO38pE2qN/kkoJc/mX+GOZrYe5VyL+0ZBuk
3yV92ETluCI3dklwSCDJhTu5xvx9mTFGSay0dgumPIDtH26cWaD13viJk7yz2utGfmvkB2M6KdIh
8T26EEq9cvl+yLcucznmUAqCEPhcIhL+5/nRzEKazQD7xdna+/qubA5Qs6T8pepnugO/OowoItor
AaLa9pntiN9mcTTLxym5HarXJoOZIj0W+alDb05ruLC25bC3AiSSNyV5TouMoItbSUUF6HTlvVn/
pMkhEjkJSS2QoW7LV5H9cmcC1WJ6jBVAsK8h2KjhyqNeDE42wik6957gqi6ifRlUIZABwOM6Tezg
LByxpHKb5a6D9oItPFRAHKzpf1w+wzb62LSioFqoy5Bo1Cj0O4TEhgRv4IqFwiTlpRsz7XSVaT74
vKQkvffTf5I+uTFiaScHD4MPi+l2wkgngySZpPLGlHbIEnmQT48z576cjw2ttejQTkctY1hYbavi
NXlLGV7WUwPfDSfx3h2DxyE8RtpOAyyligZRdFDL6RDNQHm0x1RQlkH3sEPgZb6EXHk+5k3ZN4KM
cIqfy3jXTN9t9Sq2XiRKrEAokCJZHnxXh5/4/GwjBgWydV+o8nZKH+zBPpjtuYf71lH2Z3MMWvWX
3pwCK39y8PtppmfNCPcBGg8Nqk727ahn3zspx5HsWhpwZ/OmbDdkeCw6xxSdlt7cTjksruKBxhSi
rRsHM3offJ2V/BIykTq92dm8JcSdpDjfVvtmdHv8oumZmfN5cHoGNwSyYdvHruxgy4jA471Pf7WC
loPKZB9872B3O9iq6BkulS2jQfCcPR0h6RXv03o6O3rsZdbJSH7Vc0z78dDWE3Mvl/nkWD465r2v
H7Ki2jlvwig1kWWfYV71WFYBnUGiqEFxU47I48e2L6+EyItDHTAOyFCYSJZSef55fA2OL187FXz8
fSBtpWDvB7soqt2oeY9ytMDu/M5Th4PfeE5wU0g3Ms2ncKjd1nJ17TUx9mApjXzFouVD/2IRVVRZ
ELlIBUxxf/35syplbIukBlIVgLgOkQkZv2XNTgs9tILEd3ljygTzE1USmL5zzOjram52/as+X6ky
Bl0rr+lSaf7H71neJLpSJ43wddRfcmYI8Alrt3vL3gyB2INbtxnCbfKcdt68Jtd9qaJAikPwGzRZ
IDcX6V5Q9sXsdEQdDgu9+FFz6fyzfAmuCNJHdD3KB5jEzVpBurbwUqPEcMqpyJ2E2/NRq4+W/Q9T
VLJ8tMI5+3H/kE7ebEKEXiuhxLf969ub3CUGpnxg+RY3ih0X+aR3rKve1KpHYzc1GeJ5ZBY0QUCS
1+xGZaWeufyBbSI7sr3o5dmLRS19grslW8m1codRKP3dAjvL0NzHP4Lv87veu2p4XbQ/qF/t1c11
IU1hGCdMsE16vH9F+KFUnDqKgSxWED8bzJigG2xhi3+ULV5r7uh0BmSnqzRwcXUs3/TnhRd9mBjb
CshDLKwl/4e081yO21jX9RWhCjn8ncwhh0HiUNL8QVE2iZwzrn4/PeuUTUI4xNnrlO0q2ZTVQKPD
F95wccMfpfSQKQ9kjF0LhHEVDRszoAHjr4fupD+P41Oa7ZrkaegeR/2ptn5q7rq56eHBjhik0FtY
+CYzhUGVuBz3G1RyoIdNni6JXSNrXbBqdSXk3+iJ0dshAF2MymdX+lWFTIY/KhR5Pp82EEUNwI2A
vcBO5OVGUVfui4I+QIoCztqwNmTQfQ37e/V1IjeXPqofx50cvr7XmkolQGYGBEht3eKvEkAKXNOT
Uuo7L1139kpeXG5z8woiAgIX6DJBnfr8tuFoD3ZTApthXj2s31T5wNVtAy5WYc4IPqYOpRh1XFRI
wqMu99uK68zncTRjMyy5tM1Vb1RVcBMASWP/+Ad61hpQ5CwAD3XWOrf3HQxRYydxSwqD1ZN1do3H
ULotf2tP0O+Nca8N+6Dcd+lh4WOIjzzdDEyGAohF6AD9wc8sq6J1U/xGB+Shnb2sP8v+jUvg8gOD
AF2/K2kFGuf8MtgLVYRrseSrkaeXS1NVTt8U0Z0L1shQNyFNPnG0qw/I2BCInXAxLzqQlnu924IL
L7OTnkTbzH/zzYeYJKZxLw1IQAogWejfmu4pzAGF/W754xDEUM81BFtmznP3cr2upI2Vn83ytg4f
F6Zw7uQG+sLkgSwlRp6srJwIqnesNLozK4L2wbz1rb9TM9oI9Eem4eN4biIYenV+axRLXuVzuRAm
9LKuatji6ehDfF7WqdwLPeSETUzIIFfaVgZLhaHGWg/e7Np77LXoKFt3QJBhdaEYnBb4OOJvSuim
FZevZ2Imz0cCXrY0TldE5//Iy/qBomsRsLHtG3RgNfeXDlS1uoqjxQAkF1tHV4bIdA2J4jGmLgh5
/0GAb1EhgGxAnUbhToY0vkI+FfDdvYJFaUNmFLXmLlYirMWLfdhnR70hn2/12xIyHT9b5Q71ft/Y
RGq/NvpgVVbP/fjDNX5KA8oJbXY0R6yZglsnEeXlgmQf5XKEwutgjVGtkPA3ANvrb1V1RPOlS1CO
rS8heqSYJnGvbvLiqCMAbaJwl712yfimt87W6w4+2mdlc4nKH9XobrvO3HHmjFW8QnBI9KILSzjN
R8CMIGlCUNHrfAOTZyflwx6plFYvAVs/IVYXCpXd+ui040Fgm6l7OwrQCFmMHOBMcWXjqWdhpUSB
zqBzaGG/4yfwfISOEJ0VIN5yWGwpxwyw3AAujtSy2VOWwN/m4xYzyWcvL7Y9TAskGfHxttYF7FE/
Q2OgDG66JCG5pdRo52iVNnDM+6c8sCEeqeuxtWDf3cZYZxUWiVQqrdoO4+SLTZ5r842EOJ0mVZux
jk9c9135UDPxIbLBSoRaOldSoeXrYcxPuYnlNF5NypMNZdGQ7vn2+yC7cUYZfmAXrOT8h582N3EA
6t166CXaKl+v7jl8sAp8HMY2SxwJ8Mm91fuNKncNNbNEbk+aTcQ0HlslXRtJQaqo39oyLMZXKYx3
KIoCZ/PbetXEziqOByGNSNbkbA0R4MC4102JqtGDl9mYBaD7BUsx/dVp/caw85VSLd25M+U+ojth
fCtzSvwBDGys1neKuLvqrQnQLK0JyJ4F0GpS3XIhbZgfTBcYBZXgbgoJ5DrN4sBAu5PYiIpfbZ7g
JozDRSiTL4JwxaRPTgAqE6LYR0HIVqdquWFgaskwkslV76567NsjMFdytRatLHo5b+pfsncrI1hO
Bddb0gQWodhXY0/OXt8G2FnGjP1/KqhAj/VOaKf87+unH99xmho0KvsOPC1pYX4v4xqAUBjFOJJy
ipJo+K0WTV1nImRDt1UcyEGSUh6YXM3mmIZIbcI5oBjIWinKExpPX++m2blzTFHH04B3XDP0Dz0E
VK70IFLtq9hYWhyN7AhCFXLq16PMLEUDm4d/Rpm8CAFu61Y+9wMoEjAcQ/giATmrFu69mdCSUfAS
1zCXlqm2fb6DvaEL8lS0JpT0yUJoZShBR97IkEYSfeGFFGtmwas0vChaUIujICcm9sPENVBWFEJo
8lO4VcK9PTOUbaSkD/QpKNPtDLe+dfHfaaRwnSLSE7bPLWbObvm9LV/jduNab+qK0wmovjB0FnxU
AY9vOdI6IDWnQM/2Pjo8IQC4ob3hT9W0Hs+lZCM0E7nXrnYhEDFiLhB4R0l7l8o/+G0erG86Q4fB
QAXsVVAd63TFiYhDAEh8hba1BBGLNrdrvHYNZU/DXuv+r8SV1tjSQpE9tT29/hzkWbyOpRP56p1i
SXsf+jNgv77PBfkExglMnT58MZti5Q7vSHUMuneXlLiNlMHeDgn9gl/NUG9CH+SX+5BSpkhS/dGS
bj39RcqrtUyHvEP2Nac57MvREYlkAiIMwVZqRR1Xtnw6yuU6WrvxuErz4LHOrRufdnJbfXNLiPH7
sXo1exPlkotWZ0+6D04k2qZ9uOageoSGdz867SqDbW9VKmFJgLDKtladg6Vi7+5eYrfc6VCmusHa
Z1wajoHpXPuo1A3gtfqWvU4J/eJ2rZCMGhM8lsruXus18PXwGEr1ptHfR7qprjwcmrHe9Imx3x2c
mMTlzTHbjR//GLN7pUHgBdCAX40rYQAChyZyryqTQmpV9rbwv20mh0oivbQQaBEdJz2+lImysYuD
bzrfArc4VovazjOni0CnIyctMB80cD+vYC8xJDPB1eYuTx/6qrnPjIFcnzcrklXqFRv0uT0CDC1M
12FHxMBNft+N2Xf8hxZuqtlUFFK2TSrG4xjTKhNdaccoHMr4Nq2EwBIsNuWYGNmuVXVKsKKJbBCM
lI51O2LU8fXhNBcuI0gIy8kwZKGL8nkeqtrOWj7QVf4QtaKVj28m3GA+QUrlGSH0BJ2Ar4ecU+AF
xy6jK0+ZCarApMLoa5RWPVNU9ICoA0bGlVb4q7YQ4Az5bzwZTadGieAX4SBiHYZTsquupp6I8Aqp
QHMAAdYulDxmJ+LDQ03Oz9APKxr5EJY5fnKH/hG3jvQGzQ0iIeLJy8DlmQNbg7qECaeFFycn6eeZ
d83Cs0oMlYXab2l0B6H+1jpYstaq+5cCS0TWwLqBeHWPHvdfD64XpXEhTQGMxikx6KP4YwlmSwtb
pVJRUWUOEWdoMvQiFEQgMTuwa+umyvwFFNHMXPHo2JxpFgUi6gefHx2T8L40Cyp2JBkQcRAuQlCO
CxqVNAhmiyJ9c8NdY0YMvkxbmd42fpLlcZBTqwHBRmtwrZBLyGiXg9cfYyyM3nWkpr5eo9fWziSs
0j6OKb7ehxuuUFPPHlOIrSVrYYApr/cDMpSvraWt1G6rIUucWXQpi3txBtdroHpVjOQG+hvEfJqt
PVMu46rwRbMmzDE6jfbmUMGI4QNhh/L1484EMvTtLfYSATaMrMlayhE3qvoG4rELQEPeyTKood+D
vLBF5lB8CEaJBN9wGGmKhw2TzkjDEf67GuOi5yMW1sd7Obqv5fRhtLqd4KGP8O5SCXlR7xhaCKmB
jirIwrQOh8JRytfrTDe+m7YqZGRT37wpg/4hlZYcDuaaK0hbUbnncNMAN063c241aiYTPYJmYCsL
TWEhOQcLzE3eUUHgUmvI8srm3moeEVJxi2c1w/wTKXDpl5b1xCo0F9lpwmvl6481t/E/Ptpk97R1
2kqOD8WTc49mgrCUBjxPDIFky9cjzQGYhX8HyrbQ4xVt6rOblUNrqj71RiE6FqC3jxQDSmMiaqJ0
kKe3Q/kM7DIIf1nRGyI7C8PPbdyPw4vI+MMmaofKi1FQuPLhfWKMYXhAdvwmCf9KUWHMqxeh7QqN
mEwfkryw5umk244SiFEku4ggVkPlVhBtv36uuRYX00IOiomCgQHGJIn28KO2cpW652iffOcMXZVK
hVAnRJsO2x3aocYT6bU4ciW06QXrN/NeMedoZOtQSNQe4CPq3JRNry/hCmZCa0BdtAQxnEBQcdoV
DDDfUWDwUguVTzigIHlJpgVgBTcugqc0rpG/vlB+gVF65UDjkPr17Mx8NE5Z/CUooTFHxqSSWPRJ
EYSuK/xHX8sSRWBi772O8MXd01D/F2VLnZwZjziYe/ofECDf6TjSLIhtpOl6c3aQGirGS5K/dy1C
IcomK29kZLupQ339kjMH5qdxJ3sw6lIMlF0TLgEtfdobpLLY0Ih619fjiDByco18Gmey0lLXkc0h
wVeWm7Kmaf3/kvnNgSMAoUALNDHY4LtNsjHVbTvScz/FzuGJTKeAMN8ATguSVwoeeEVLRBaqay2s
k7m4VQc8Tnou1BVpInze3Ui8xLpB+eEues8oMo8r1CGdZCW92s0aha34Asv369mc4/59GnLyppLS
jVZVMp1wvQa4XlF0VIpLTZF+FB72iEW4RQ3C4cn0zJ2JdFaSAZq7nv0wdI8GhUo4S2Vqb+PIv+Ld
tV9Rq+4EXafGFrkbpTW/Tw3QwuTcN6iQxvzf1EUXV8Ycbw2sOcUp6uaYokwhLaEhaeFQY1naISem
XMRC7GNAIikq3dleH19jEq0+x8kqG9aCztal0SoS8Z7yo7WDje69hOVvRbrLixBgoLHRjAa85TZv
Ln0kIbIaQl6SKYtuJfWZ20Wt73taSGOk3Mb+3yJwlPNEeNZ9/Y3mVjypDOuRXAZv98knKuPADA0L
JoUJ3DncutF5sRQ1PwT4V1UF7/uHD6JdaKHXy0lypyCWLLhTlG33/81b/DPElBnRBoaRDoIZQfcT
EVRUoBdFZxfewplkQVYVtGNt8xYMkcGBw2UrW4jTZyINKmj/vsUkCJIrRRnqElYDOwJxZKr1A9qi
3vsiAXTuzrC5TGWb9Ww704yuplcMe5aBKkwYhVk10PeMrIY+ovSISAiR8dff55piTA/WjyNOXq0O
ylBX6pYR85dKxRzIMA92VRxcraPOFh8i2/0ZVs1GjrST5f5OFHfjwpocNQL6CBCtdDQgLcoQffPG
3wm8f5jvmlbZe1SsnKNgPhhjc2+X0j1MSYVehTE4twmHgVIhLe0F61av1qUOwJsTB3YtZgUhsGhx
XcKMG36puBXBZlSEyihZEhYVaAioaFgbp9Y/+Xmyj7LgqCPz3/XQ2MZs70Ho6zP5ngD8JnbDtWfV
66iCT6d4OrrViN2Y3W3l6kQf6daCz255FJgVbROELfnpeaR/aYMCo+dzX+juPrBOhXaW6BaVRLoB
4Y3bFkfZvoQoGluXQr+g3YOC1AiDbm/TAAjddy9+B/K4cFPMBeOsw3+Xx+S2LUpcrdqe5aGgAEcT
5eAo6bYShru+dhTt056PBBgtHk+V+xZybtvGOxXbU6WH25qfizik3BphekAdZdvJ2sLFMrtRgL0Q
KfMXIoGfrzLJGYbcs1lNmv8qgV4n3xbhgByfF3HWs5Ph4CnGpYlVtXOtrX4IijOpS62kpoMTmfqj
oBn3WfVN0EZMUKsYVh5TlClGWfSUrY2CRp5vXJpo2DpA+hIcw1ktQNsLTxOJdgRkMPEWe5ri7Jnu
ro/POLnaZeyr/FoVXSblWCbnzH9XdHzeD5xTYL3y5jcIdAfd2a839dxX+Djq5OpIlaysPVXFDLA8
aeMb564BST6+iCLt/3okSj2KBV9d9IamwAcqg3VaxHSHHO8bJEO6kqQgqCot3oZzGZioqwEgo8b2
Zx/KRyCjDdzhOpJFudUuvO1I9TRoL8L5IwpecsRMwvKn+K5Kdabx+vWrziFsDFpTNp5rhuMY9mTz
WbVZpXZLmCar+Jul57Y8Sc0aud7+h/8d0RQ8gW9HqgVLqI65tsfHcSehb5SOjgXC5hr6ShDEaBF9
t585+ygRff2KM+sGgD0APV2TCX+nIYefpHGCnRDXXHqPuXUVCH8Kr4PAv8S9mUPMkKko5IBY8BH0
TgotitKWTnK9tN1dj+YyvFSEYK4Y9jdKmNCzlaeeupRrnin8ZDU3IXB9wvHd1688Ezz88xyAPaZw
j5ISgl0mWEHL1m2T3cHR8Nql3EwsjMkhwBiYH6qcVLQeJomgbUYK2jqMETpQM1iqa8dGPACl1x4g
yaqAMggytVg15O1tuPn6BedWD6ZgzDUtLXBok8H1qqxoChMdRcULgn6h6e08xOEpU7B8kkhZOBCu
OLM/XpaaFhkL9rc0qD/fAIkZ5mnRQgEMOiyva+22Ifnv4Tr1VnGfufct2LBeUrVVrRBpgwsQ6Niy
tSh4Il4MFEP7iSXPLschIi69E7HxStWjbdBHJ6d5V6WnUnfXSTZsGnZcoBooHxQPemnf6cToaOT/
6BSonygpyUOKTEt436aIDdOrqimw+t80pCJGfPiSYVFYXMzkV28+ufsKvagbNebNi+xeQJ3TTF/J
w76VcUUUfYAwel+2nJpbv3QqCU0VOEd/JD9WN2pqa3PUtz+jCk8BsAgodR5LZT1aqzJGC2E1YsON
NLGPCOwP5/nr1SVukuk7c+wjIAOKglt48rV1Ketiq+RUHjGjrs6lSWHlaBIhfT3MXGYuWhz/jDOZ
2xAxNzCPEAgo9aG20XU4yaQ3QAPq4Zx63+3kp2f8F31gFUEu6sEOGF5n8mpZLNVx1/JqoXvMcYi0
TmApK+NtUX9yJuYHL/vvQJN3Mzz8CoFZ0MUJkk2x74YjHTz84tHcDohmXGXhIptLmBkQKLAuJPmA
T37eop6UFZHmdnBNV+PwKA+XDCMYIY6SU4jP0ZOPq8vY39OB/eFLhFP0c4voJTONfYsHt8Z+JTiP
bKFbUK265lce4V9BMxgR3mbvWbhZ/qqbb3LFXoUmobb7bHiTmno3Rhlun+8xxeBk6aXmiigGYQEg
VzrpBJ6TLFAz84EiIp30gUjL3/raBjmvVZ4dO3vPgLK0kelKNkvaErMfj9rn1aRcMfXJPeZGDT0N
E9czqozRYIO7PQPGiSp/B8qbE7ZUi4W9MOcNxJs61PhszID/AJt2gVWZVg8jrN20PmArHB43Rn7U
gp3d1Ct5jLaNAr2mQtWqTlajSdG+xaUrtvaa/oikVG3/XVHZyqttKJGrtNe6SEVm42kdOqPJFnSb
4AVZ2IapSX5jj+YGJi6VvcDoIWo/6ywXUYNr2uewerYTyAQIeHjC0MV/StKXJOJ/RCVRegNdZ3Vv
JmwSRcZ+o9sHjfU09NIhret92iLeEim7hpreXeD/NQSQ3u+M9kJnBG679Crmzq/kG6lqb9uxeMga
RIBsd10gPlqbT0VFOafREHSAVV9fgIashWBnw+/NV0LFD9JQIx9jbykgmwuTQEZqwEO5Uf9IctQ8
luWiZKnV9pm+QwGy/CoNdiOI418ffHPnK3VBcZ/qhqDHfd6qieVInizMTih7wupMmhOUzkX4zhxz
gPf4d5jJ5kl9q0LdrkBROwQzH7kncTnzCYFBhhBRJOWJdW1U75ld7ZzyjcqYja/c1686d5N9fIbJ
qQT+Kiy9kWcYmyOEWQq8i0nE7IejJeDg+wGm9dqW+5AxkquoSFozBHlRjaSvGKY7CzaQXCy8zdy5
QIfvn6EmQbs8KmphDQw1jJDSlBM0WRjoeD787sdDi6LbIhFiLvzQNHQLYVKivCFPkj69iIwhA8F2
VxJjjgGuIGm76ZR8HY/jDZLGpX4pK3M/JPZByDI5bNIKq5hceSiH6AC71E0RHH4pK2frFMnCOp79
uB8eTnyZDzMfyFmRRCnHJD16+AHMht8u3NdzaAjkff6dgMk9WtEU/Q9RmFzb7DgNpRjwqYwW1U0X
POFZv3GMB92GSydvosoBgo5vUhsfUVvC02LA+0zjAFxErYkvPQ2RNMPQcP+guq9eQ5sPr07zVIsb
DzyEx6x7Y7xJpaW60PyrUy28JhmoRU6+vVrKrZ4NgHDA1qrtOUykm7x4rjDVGjt/zTK3hk2sI6kK
eilyj4V0jIfiCKCXmLBfd1LAHYJlnpTcfL2n5xrdHFv/Ptjku/th4dS6MIwC6FiNW26UASZvjX/d
Oq23w3g0kp/58DAW9+53YlYNMfFwG7RrCfryuEluHPO7/g32/sIdOnusfnisyVIZnbQzwSJfQa0o
WwQgY8D4Lcets8ue1ignK51+U5+cq3KbZdGQgkhqpROgSMZYLLD/X779v2NMzk0E7C0Yopw0FHAd
hGjKDOFSDG+z9EWp+10VyoALT35YAiPbVjAnQh1csx3fGhJWAtpJuIMWkY1J6kLLbn6SRR1K0Cn+
SK1t01V83YH0R8WRM533JzcAov/1Eps702mNC1ExIF/6tCqTJKEc5zmjkHXRlC/wH9Gv+nSCu/71
UHNfkxoUtRiEpemXiJ9/2Mmh50gyHf8rytWoTnRMLOPX/98Qk40c2LHdlyFDMGcsTIaQ/Kevh0BM
dOZEMqBiwk+E1sEvPr9HIfe544AJvivwew3l8pvHsUC9LOby9+AW+DZarN8LZ0vJgFUUj8bGBc6R
vkhuc6cVxkuvvrRFscuT7FgIQ3qAqN0gHGBA8PRPbW6facUkBrl9dfbBQAramwLHQb9Ry2qXlYAm
bBlh9nDn9CA8R2QBsTnSVgzm697vxIEji71Eib8mJF3YHHbjbIIclOvJbk4t6L5OYijX2lCfsnry
fP1nbbxhqe54/mGstqcOpbUCZkxGNiMagm2P527brkO4DOIxY0Bzo/kqs0aQWaT9peCQKINOcsb2
UcYVzMO4nn5F3fjrgGq523v3rY8oTWTcpIr9iCp3iu/n8NSX/rWBkaXpRuucg1YBrS2eaBkPxbmR
811bVbteqbaavhsiJCUs9UVUKjLydNBGaxszocwvVuJJ5C5bO0xGYv4lN9A2kuCmDcdncU+JgsfI
c4fyPgjQSpF+mvIt227VGBr6jw2a5dEh60XrGApDsK2RLgKto6HxbqM2aXa/3bBeYwz6ZtJfdgDF
RsXfPFmp/NVlv904PZRm+ODAhE8opiKC6WDtoI75roa84nvmUfJtZhSNeLRyhDqVfmJ5Qm/c6jHa
apZ6UIP3gdKkmMMcHWBhGZEn771t7BSYMGWrHKo2R/OqW+meAQJZ3raGvXddCynQJzRcKedv8Ehq
IhlejHEcsBrR/071vQkknvpJL8DOxRGWk+dpt/D42/RVCPCKjkycJHtTRRocaXnz0pXeGjjVhmJX
OZo70RWp4ASKm7dC1rJX0wOlcIc584UWFkc/ohfogwGM25rdW5WcTWJb1bmULpXe82DB/aqTA6IN
JVnTSIFrlRp0sZAl6GQkWpN7GeINt1nkq3vSDhYiXTrdig9lU2GGOO66+keOwRMRTxPoL0kzbgyF
j9A9uZqMIeprxScJ6r98RdqpyAQ4Ceql9P1pTvCgop2TUxbLKeY0GWDFoVkDrs8QsdTVR9WzSYeC
vRhOI83qJWfTHYz4dwkAurOQRq3xBOqQV0zeRdSXRa+ExfS0VQCy1SZusoNQWMIEYnyq2jfSKDsF
CWgkW8X7mcrKUcyP7P8AJBP73gG9Pp//kEAjVLQfojrRR+WqpG9MP08TUgSg0zx8O3u5Xdf+i4Q8
w9pFhqXnceDSAFBneVuXxHMWStdzl41QdKZuzT+4XXw+0xq9tVLTIScjreVs5rIZvadFrMHcZfNx
lEncoA1GkwcZpRq+s16sKUn2dwismkvh8uzbgKkWYYPwb5ikfZ0aukABqdCAoSUN4xTk6kR69uub
YPZtVAuWA2Jfljlt3gRBFNmSSYXLVwRp6TK0J4czDsWVRf2r2aGgpZsMh/PFFEWoF1aYa8Ksu27W
dnACJcbVBpmQctDX7zR7Rxu2TOpFdu5MG5BymaRO0TawNyqhToTGJEv36yHmWJoGNF/EnfDkE+2S
z2utx+cemWYYPASyXYBSK+Kx6Hb1Zw9/IERD0oquEIi38dXQyl2WPKGhsTijs3EfNXYKhzreGlDZ
Pj+Fq2mBriR4XhsCXq93a9EALa8ix4gHU6u0jXyfmES28HB1PxBLiD5sg1FYEPNwe5zluM+WGgCz
tQTDZuFiYgGMYRrzWlo+VLkBhJZGp5numZlwQOWm2oNu5l/47uJBkEcu06N4hJ5a7sIHmgtw6AoD
mgH4hyTBZPukhhWFbQdaEyKLOZ7xqcPd0IEDEzZPaHP6+RvW3ZTpTPqIOogl9J2Q1BMPgkoYN8u4
EDjOwa1gtIHqAER7xeh9/laArCXXL1kxufM7RHYRresk+10FHIrWs4WPd4n5Y1WdUScitMlJRkBx
KvkjdgSrBi2FBDctzXI3ZoupayFjBuHBrbmrnQwg3O8idHax7x684e/OwZXL3UoBSe3L0Eg7zU0X
Au65vrsBYggilk4J2ZwKF9el43ZBIZz4yKr9Vxj4glaUb55trgYgGoC84KNUw74xH4GzQ7wgyc6S
dc7HBpnLj5fxubNfXDUxzdMQwODQ/DzBqpo6UjGaJNnETfjlpXu6PToxpNO9UWwoeawoeaU8LVBo
LLyAOBTKLmcDe7gtF06I2afREQOw4IGATZusv95C/7fSYCSk5ROCI4LHC//W/mv5veeKPhawQao+
IMX+kHMyJUcP+hh0PdRM3hiHKO6KJD8J/4X82PovKnHYwu4SSeu0oIEAHB6M8H0I1Cdz3Tap31P2
hhjuXrSWgOAMFQe3tjfNwJzwVDnNXgtRl1ryM5ozfmJK/x14kn/Jpdzouoo1Th2nKJFpK1PfG9Hv
Tj25fFU9vK3RNcPXKpWOaMsDt1DV264lJD0myk89CNZ1+9sw8Ozofrpusx6Hs8JJpHx3Rx0ddHhV
w6Y3qoVLdu5C+vjQk4yOOypREJtit6TvnaoQNwEf+/vrTzK73j5MzOQqCMvc0SpHTEyzhhAskhYO
CKy4Yf1kZrBwvM7d5R/fSDzNhzRYrkfXg3V3te0hz8NYBhUjznR76YPP1VAtm/0DkgirrCkYbozV
XsryXCy0I1RFb0CCDoi//dJWr7m5yTBf/XoeZyEeH0ec1FIMlldg6WDGETOhoYPBTU3iWIx7V/U4
JtYDbV0A9k5nbZfDitm9bAuirkNOzvX5eV7Hxk978tIPF2ednCjRdaRM1alwnlJv4UvOxhCQpgib
bai7f9iRdZUaufWYXU2PzLy6daBtAOHTzGonUUV2x/E7dt4aQD2vTQ49+ami/eJrC8BcBZTKIKni
oj3qpCELn2J23yCaxcOZXDPTJqVrSYqN1TXkDul7Wh6i+iUqfXhdpNBUsuIHhNl6fV9BKooqbZM6
dzEScn2/pBMwu7U+PIb2+aOUYSMpgYccCBeLcDgnpmRrQdGCP8YJu/DSs0vgw2iTJWDkKurpXcLW
YqFZ2GSIsgBE9IAghcqZx2EONWyxWTEbs1kfxp2crI1T+wUmp9el56JAh+OtKmwIKSEYjJmFqyC+
wNxjHXrk4+USun9+4314gMkp6TX+IKNoEN211E7kPcaGjP7PXFMDgzyIwOjym4sd/cdl9mHgydFZ
lR585ii82quCPK0asqAHR4s2o3M/GHeN/EYzHPO1YAleMLewaB4aQiebtvW0Xz0qcW1Ixn/oKUIJ
rTjaAF/TPe3yvjgvrKu5I9tRMI6hGitqpJO3jPIg6gDdhHeSeQ4S3OQM7UaGYR56a5+jZbxg0YqV
ok6TQFAi+TV06wxHLjfvb60h2PbKsHDWzr0/iCg4D9gPAaeblMalSovj0uWRSNixNBY3uCioSo86
DU760l/PwPXwnH7nj8NNTnbVivTRQLvwLkyM/ejQewgOuC+m/q3mIsrp7whm2/xAgtJnK07/OLuj
opmqm9GXiVrvKx8Gg4voj7bPOqy9r6x4+9L27WYEtpXIqBqpl0B7UqMfruWhF3B50/tcXMKK0q91
cjS7UlGp7O6TCKvZaAX3ndA5JGZuUmRf9HNIoU5w2FR0Voy83Qhnzbak+lXe5MaW6wgAw6bJKX62
a9zXVP0d64oxkxFp2Qzlxu5+9OBH8H157xOenzogJTUXlc0yfvTqfA/4qJcuwu0Ki5w4xJnFOnOE
RYW0NRd5n7OIHT4siw5FcyR9JhOe+hRq0rAP7wpBPkYGM3oj9bK99m5Fi20slkUogLTNbGaRYbHK
ZUQVpgWNIkdd6Mo1pUCt2snRsqPVoCjb7CBTAy6BCNt+tvFdTLMhhrSXrB92iRrux0Tadm2wVVL/
V605u8yRN3X3Mx3Um3r8EarNQa+qW8q31Je/8TemppvY4UvF8aFWi12ojBQgzY2rDtTNiicJOcki
XYOhEEqkeRIjbsDHHNTxaYwcFD8hyQzaClPpGwOhempvogVrH3pAgFLgr/v2PEgURqkrZpKBCH3W
QkLSadNkK1NBIgh+HyhXxzNJ6vsthUKKiVYhrwE7OzW5TwL9hXey4Z+r1XMZ3xcPUtdQdR0ffABw
kXeh7y2lL5ywFLmFcRFoevaeJ0Ar2B+FyOzq6a9AViiCo8vdHSkRDrl2a3MRtdmwCutdYFOOTk2U
vpbQXrOn1YfPODmtfFdLPENS/2PFOL61yRktTYH0asyFRG323gENoHP5WY5Mxvb5ek98fYgcwJl3
yXv9V6vdDfGBVYpwqrb2HQQtNgGH8tvXZ9Fs/wWyJGR1qjfojE3Sw7zM+SrCFVWsT0k6W855OFvK
NwUbUiQDsL9srH04nsa9w5FgyfGm+F5kCjpJbzk11IWnERHMHyfjh6eZHMSOO8aeb0AK17IVXvIP
AQTX1fiNDqL6lx6sop/4c5dLBjVXKPFXo06OB6m0TaG6HN3F6juE/W2drCkzj+EeNdZUw+meNe51
ypOBK6mbvnhd/mizaY1M2npomkTJsdPx5IqfG3MNBNxTmrVjvsuIOEI39eMbBI1wOj7FoAQ1xDBy
FVOwv7wg+V0AUy+U8KQEUFwoZdMxLZzfpWXecIzRPHVPaDNiXuNH5Rltd0yg+nWd7AX3TZTgxd5r
3WEP+6On9Ecxg60HyijptHsjhgqmnhFXAJytdsVN6MFIUtS9eALqn2CYzyUWZRzEVYCzs6VshTgw
5Pb/cmFTfxCy2nSfNZFbfUjSas/MzUATRsNok20K6lzgi8u116+TQHg5Q8K3pXUuLaym2Vv932Gn
eKUoUSJZCxkWCo5VqDewKCU8Kkidei84dcZCYANjfm71soc0hRTRdqbEbLXBu1e1YUbb8Hj0zvxG
W05ujV2goaMDDhXuLXJZWKBI4MgsLsO+3CTlCBsdGaknIGoVOJEQj6Rz0Vw6RHiKaB+xLVPgMWlE
D8d8yvxh70bOIc8KvFPf2C77yPsRIrqcWyUwZ/NbaGqosciP4hnwAdqX4dlPdrV9gIOo3Q8DRjzE
T5Ju765cQ2+HQ6bo68j2yc1eaVSpHgukEtwJsR4lGXczuMnGReSaSf1I/VhlCdF9UUMs5yvtSYsS
lqCFbdq7begbSqvIlWu+UInfSBkdHGQu6dFhAUA5ZRNR9+KPAnG/rpV9pmOkJ8ByQLzil5DiXBf2
ZFY43Nr+SYv1VWz5a6EPlMqPfkwXV77I+LbJuH6mo7UR3oD5QNm7RgRwn6MYZxCQKDtV22RGskFb
A7YJNa80FPXfrDP3hvGN4hT2bVW8pUc/pPu4xNZmG3YYxW5QqCnHrcLLGN8ygHSgGHejMdy0NWQH
DGxACcJypxJ/S0v53pDc70qc0em6mDST6HW2KaYo/n0cGivF/VlGyMzptD0D+QavrRFLHUn+FiRC
zV/dtzU0n466PEdc+mBgRiqMS1Ehh/AFBc58DBN8DpH+wds5Gkj5fAyjenM3uMaOMsWmC7SbUFnR
ZlgZQPIaBdjhJUh7gjRI7+pFxIKIJVGHY07SjFY56geB2u5QO99bbDpy/3UHp1jYTSNsEfk9uk7d
xvcyjPDuMFdYleBIOf/c4JhWPfQWb51YoG7pJHSHBiGIkpdzU0x46Xyi6/2kRCza5Gw70Q1oyrWV
jBQ9zzARViZ6ylzqvtUR8L+ltkLv9JykP8fu4I23qXvfdR601pNNNpu9N8WpiJpVOEBuyVUkoxAR
pYqWScfcMB7N3tr4tb1BYHAkMFZCJAg1hL+FSKO9YZtbdC1D800krSryNwlig2PwS8++NeFbhpV9
XdGEuC/Ul0A2Nll7jMpfuY+Y5LGELsxqabsLMQhZX2E+A1216BkYJiarwR44xo3umqt0q8nM9Wnw
L7n/LjfytihaFMgvKbEMTEXNMnZ9qKxLN950creu+pfYlE6YStDwRrQP6mHcX4RUk/ilQ0dWVEkd
ZBXNfhN4+0qLoGRggqJeaBwCu0b7ys+kDdo99EW99Bx6nKG9iUb+/5B2Xj2RY2Ea/kWWnMOtyxWh
yAUNNxZ0g3PO/vX7HLSageoSpZ3VjCY108c+PuELbwDtykwisT49Z8FVHSCsQ3P1VU/l1YSVjBT0
YgMTTE3pvqDz2mNPNNsXoYoYUwn9sMdnZaDToA8XKUKUg896BPHBa7HVlZjynX2T0UZND4HmWeo6
Twk9m5dpAkHWXjm06MPav5h9dptTPojFWQavHWolubUnoBAG0TKxYOuQ12gFniDLMr5UDVjKBFKy
knspGuQ0rBq4Ed1QLLnAhowvikiUjSR3eAHzMh3XReFh6VGD8DBQKnlpbNDcdNeTEu8+dFlFV8JM
6l0/e7mBWbWqr0JYmmTrol4xpOpG6JEV9rtIgvLhotdmdt07+RNJZzDegk7hPsX8xZ42YskCj5iL
CwLyvd7la/LmhfAQzvodOfpGYwdHAno+YakZvoaWSk3qbjQOtUZvhAl2gmZRpCZBfLdF/t1uthZ3
XkKdaCrepWrHcZVGj7R6Cm4IRfFipQBCkmz11vHSPFhxOY264ZpgnNM52oieXblz8ugy8tIUYAe7
qMyGDXpJoUUFepXpBcZ+j0mDirq8w9gApyRli1+UAypCTdHPnMdLgW3RoNt0vgx8gk5TM3p1o+6F
nBz9uYU5LYTWvsax147VFlh8bJOl1Ld2Ud9ExO7nUUwnqqomTHlhVMdFDcP8e2QwGkFXVKEdi2Jx
AC+fqRFZJ9g08fE4L2hY/hxinggKGBH3VGG6rECf+z6iaft2riXEelzGoEb8Jn4VhhPcsF0xXp1t
AZ8aDiQk8TylY/oT4te/hD69JklwdRGuVYIlrb96+IiTW4RhBP7iXALxqUh5FMeaCiQKHDx1yF2f
zhdfBouryp+DXosvAeFdWoBmUqqRjjms5jnfAH+Ph2on+p8VvIepQpFsL05l8i76Ktw5bMhY4OJL
E+bwULtCOqd6IKq0uU94ReyMky27IJ6UDUdfjdepFEDsUTiF5H5lEoSwqDkakJICjx+eCec+2WF/
v57I4IEVq7Iswq+vrzf1RRlG2Mq2Rb8qAI+ivES6UvnmVc61yNeEPhK3MQRue9Hq0rLD8WIy0o1f
rkG20CniasbA+CCkk43bDCZGzJkwRcEmz3sOQHNpGOMyhB1AuN6vchGXAFchiEhUAbc6aIB0KmrR
hJBD/WKB6Y38fa7POLM5u35cTl27JFZ36/YybN/KyFmI8I1yZSjjNqcsddlfpsEuDEtPbG8jKBbS
hMxFOXk/r/LPjfPXXFHQs2zVIvayjzZW5thNbZpGfKlgp2umjRtwkOsDYGygxdNsbsJEWxQ0QeGK
8hzmDvAldrTzAM5u5gBEKlcEDWQT76Iv7sA3b6vxzF48kVubWNv/85BH9WxViRGSMkwqgXTpEMRB
SrnhAI0s6Ijn9DpPZdffBjva+GGgJnKnMCP1CLY3fO0kAFsAl7oO7a5YWyfJIZ5vTRrz4NuIR/9D
ds/45FHQnFCP+Sx7f1m9TZ03ZSM2J4L4JpJJGHDpu/bTclYhusWCot1z8VjnRC9OiQvTHTeMT6iL
Buvy+7Yp21K3x2yKL33pJkMtwbwdDAPG2gENJqowxLjmVrZeITVuxPXlqIiLIqkiG8aabbgs5W0H
vwYpAhHcictUoDPpqE+Iz2Tit0B+oP/IAXf8vIZP3Q2KLUD0HJ7EVUcfzDDnSQ5nVgeMhTA4jOZL
QVwUEbm5jbSosbb+L+MhRWexX7CMPCq/lGNsmqD9PsfL7XcqH1Mn4CF28FKnlD7OfZhT0B30Y/8d
8OhuKMxZCyZLjy/JhQWlpQSPgqRze4GuxBjgNrlEfpepTbu9331o0YVMyPXzO58+J7grUEhAUkQ+
Fjm2RqmqrUSOL5N5L1IY0VbypwcOipTabDQfBqtyC7+/9K2eFdqu2jjdqBQ+RLhuahCr6nv+rMkg
QBVBx0EK/+dHPNUPAqT17yMeVQ+iKBCCKmwcejGQ6UjeMmxbuhEZTYIYbi/kcXrzOYIzyIR+JijS
cOakOlVB/voQx7UEkKwyYpsKd0+zYz3OIYzENRh2gMAAOWryI2oyZ15cZWMen+FQimEvq0KH/tgT
Mi2duo8TxrTnfYJ9MML3SFgU3RrDrkh5J2GgBZYTf8vy65mhxZnw99Ag1mBry/C1j/Ye2uJK0aV0
KEJ6BZatIaE8LyVbw+kJTyOFzVh6QpB6GjGyIOMc+8FrM2uBaO3W58fO12E/iyd/PRLAQKorQvbg
GPCeaVXZZ12HqXy9zOrmIoRRR2OQNE8JHkl8uZO5qJmaBlAZExOiJp+DugZfdrZFeOri4pv88yxH
R+po6IU/yG0sWvNYiJMoIiwXIN92fhGcCiAFtxI3G0jzEDe+n94QWnJFqhnKKcNVISBY1bwAUyci
N5XgBOUrcY43NkIrJJTpy0wKPKYfojaY87HGefbU+Ry//OQE/PtUx0T+QOIbdWXDZeaQhoW7GolI
eY9mk3TO2/jU+3NfEqwj6Qug9miq+zQKeiNBylZGGTknusq3qMlI+kM1ZN7ZW/rUuv862tEdkKtS
YEdhCm8tXCImSRNQVL1xeDuzv0701s2v4xwd/b5aj7WZMw7NER/5FX+hXhuH2XSnftW2nn8O9Hfu
vY5WkY4sY9YKLftqWtJcBJHMBaOU544N5cSxge+4EMuHAQMP+ftidcY8CNI2YpjipkBNdLIufSxl
swxM4aLB1VLy+uwtHh7+y3SahDaI16Jhe5z4ZJKh0JaC1hbHBwRe3ZJyYoSSaZ04a6lCeVJGLzxD
ivOcmZiYt+NDCXsQMjx4jkiHHH3HIpaCXI8F7hUEvsZ2jIdVfs1RJOXKkhKpU5yZ4nMDHn3IsBrl
oSkBb/5vvRGNFJHZCSyQUJpKe0D84ePP03tqs//zkkKX5PtXNa2pa9SYLQg8MQZg1+wJUASIMKvO
YE5Oj4TfjIbRCxTUo/VjVsmoRgOVY65YfdyLDE2Ge0FK2fe3P7/UKY4+Unb/jnW01bMmKnzJYs2M
jqtdd8UHYosCGcyeF1pVIgCjfhr/P9/waMFMvkkNOgWQDAepEEmVuf9MKFEBJKz++RVPtCOQ8eeD
4SQKHe2YjeboRWtRLqUdoQukcRnezv3/nVb3bYijOIHWtY8+EkNwXvLBuAVDFU7Ux88vcjJKxZAA
xBuj0Rg9WoF13RpKqjKMtKmVD+ooVrtRGoizGMeSbmNNDgeqNvB/zDeqfgNyBYBSoRcgWVzZ3Fb9
rnV+1VRMqaL9/GinVuzXJxMn4pesLnPiUpknGpaYp4K274wb4FhYR58dSPk0gTk+a74OJcLFL0P5
SRBAYeSssZUd2gZ6ABIqxN6sKLYjDXoNg1IagFF7UajYLLxShLVr+uQYviaUGTgRjXp0reGxrIAl
B6iRBUs7MncQ+HPbWUXUCKJyXghJHJXyYqYVV2TJGGigW3PwlV0k12tRXCnuzKH2AvWWXZnkFgSz
GfLY7NI7DZKUYkJHIT1aqM3dUL13VGYb/q3qykXQ0kkqy3U3Fxi2NzeZnGOG1j9N8m2qlMu+6D4/
6IAXnh7v2mS4sce3/hl56lt/p4X6RZnpK1tvvNC4LqUHiNXUZtNmNQ36upYfbSCDotFqwB8Rw4qC
QpVID0E83+sZcj5as1HGaTvSyWkaGjyZREG23ATl66i3u1b5reXjVSYHeJI6KEtQCVfffRQ64+Rd
kmC/BR8zrwcAepdki2QObnp6ptR/2FcU/Rv7DxZKqJaEO4vmz5Av4LE1+B9Ty5z67BPAROtWo7jU
FdZz2B2CaPCcrLsRpxw6V3fCNimc35262NGqm7EpTMbCE7V85AhoEWRrxkCy14tBdzTDDXSSjrA7
mW8SCSvPea+sZ5P2W0lzUN7yqm4+v4lnIizLOWqIopbqBdmKks8LrrPVmHZ3E7xHIBs52EmHKDGw
P0QvEZVMADvhPqWdV/f2zUyZPMgVdzDGy1p/dpjqtKeWPfH5zTjC2E+DMVZu0qR1m5ImOIMLplXt
0EDUu4/gXi+7G9AbLxGYrp934CkxNuFW8s/hcFRFMnvFaOZWYAZqBysKadnAPgQraLzICULUJDBR
+VDoaH/fsivb6Iy28yndaZOyK0UDsBsKYr3f96WdyErjxECQQ8xT6WFgWh/R52z9Q4Yu+XAQPJPW
WEFooraaF7QDSE6cm7y0FjOxCfhdVy4MJvJcxelUkPnlwY6ZJ9Pg631n8mBW7qrGhfmYGmAWlhqJ
0m9VXZqF9/OX+Kwk/XVCIU5EykiGhh7M95kIlWbUp5oBFXBqJj3lUO89IcVi+rYHWoeO5zqNX+kb
X2iAdP1uS2C68ENosGiecXAGA6Ayo3crCiGlnCxseJ/cysCCQuBkOCJoZXcZ0IfNq9mD1hqZMwiq
FAVPean30lbB8HNq14VDrVrCnFve5zmKU5w8V8WIrKZa7inhrlL8U/wQWIv5Lg5DIcFr48o59IcU
+UPUF12VtlSTA7iQqHxQBv55ok5dGoDCPv2BwVselwKNXtfgbKG4TyorXAjy7DZK3lRIYtQvfh7q
ZJiDHBeQImjiwqDj+zcZs6yf1AQvRKxQFONVJkWbPyhuz3hYqVj9Or9Mawd34edhRaB2vBLAeyAP
igyYSFu/jzo7VZioHVhu8g2kYlCYDPr1f4o+vo5yFC6WI4KqdVtCOGl3Ea4jBDk5+kBn796T34tX
gZiIqYz+SUL6cvOOjRXGRUMThyiRm4fWMFxYxb88T6E5ORI6SpgvcaYQdH+fN62ICrvCVeIyD+5A
wvr1nTAAA5QRIiYk5PIKyqzgxDzOdFhiJh28gF85mweffA4T10ek4k3s1o7ONKMYemkypPiyd6hK
jrtM/QBsb1rnZR5PJTTWvyMds0sluN2WPAfYgBSPOe1n0KwiIYY9Teccra6z+OOTA4IDRdMY8wT7
WJpGTtopGmUqnmq6JIpJueEBWhdS4wq+KXipDKXWn3fDySsK5Yl/xhTT/WUByZSB1bJhzKayXJod
CSx+oVlmgi5p4s/3nFAJh1SrQm9I7bXJBfrzM5x77aPEI5usUKGkHgPKuSKDo4Ik1OQxARBMbCAG
Bkz+n0c8RegQ/rM2bEPYHCR039+6DOrACWjyCJ2dchhdu/xAKhmtxkUQfeTzvghrwWORDAzHcWil
BSsmAHmw3jwMTe0mWHuIpuKZx9IY9vhsohFrgQemyg839PtjBWbXzwZYN8GiKGnmibA9m7aIRSBo
QAdmJE/Ax2pR+TFs8l109glOHY5fH+Do2IpQCka9gwcQ0cJM9DpXifj2FX2gn9/11EcX7ROUmCk3
oW76/VVbRBqlaABRSspAp1Rr9uSbXfhoOgczeAFL8vNwJ6vkX8c7mtpE7SVKaIxniTCabAIcGQV6
wF9WdkUwiRHVzdlRT07nl5c8mk4/wtPHT6GA1tGdgDsZ+4zm9tlL4ORcCoqARpeEusFR+hUNKPdP
Yi6TgV5dKO06/G0I/P0puaApHvUCwnNxZkLFhP21VpFHFKR4XGiP74OpyxS9bSFvyvJe0CJI8rgM
ENBCeoSyT+XsS/DbxRbVc6gh9CaAyPz8CCdnFzMoiGA4A8LX+L6ESksaEBDktXsZqfFkCQFIYE3P
CuefXjtfBhLz/+WMzKW2zMOOHB/6oKvnH0KZCw5GHcGNfMEtLaiW9PH/Xy93HBzNoUPrveflyCPF
y2G5C1TqbK1JzNHfX/GfOTymlxSBOqUqDtSXQnHCKBF3ad4pwQopcKxTl2c7i2e+2fFS1fMhQpeL
VUPHDIijHT3Sm2D+fp68k6ElDp6oDtCWIO89qn0ocmen1IIx3OlgXe5GK1hpSHSG1RLrLBnI/2zd
RJa9OtueOjmfXwY+2oq9PBl1OZPx0R12B3VtI3VZCZyzb96hsfbza5qnYqFP+QAbGy7h8/59YapG
0ed2Cp3brB71JvE6Mt+w6l1dQln3QUJ2VJ7QYul2adyBG38u9Y+E6p4w96jKJda0ca2smqaCSYEx
XvQn9CsP8JHgNK6sQrsQP9wYyZJbsnU++GSlXHElS9d4irYIeghXNKEymanWOnHqzzCljZoLhL9z
q/S6ipVk/xHXFDyKMotuBLTNRxxROAoUNkKW9eM0vo8dpiMOCkfdB94kfhusZj1Z9xXwObpWmtE8
VqvGSJdCWKbBtO/nWTyZJaMYYIhOJuHA5/b/sr0tJ9DmuYB6TJElDGgtg+PNxmUAIDIuiYDCD5Wk
0WK5hIj4pIJrwP0cySuKVor5lNLKglO/Elg1muFnHk6s1L82qEVwLzASJjD17584G1ST6mHHFdIt
EgC2aEBF7oWEYT1CTVdAjcNf8nNO4YbE8AJIQNVA9lz5Nko52+bcmX8yPhFcJRUJMShyR8Fi1jpd
Hk3kADjL5iwiwfrVg26lmuOnY8z/Np6Zw5AbVqnLx0o7/DwhJw8QtGsIGqAK/dVPaXK5iG2iEggR
1NEyQYaj7exE5yBdJw99rjZDRrgEvNoxSQqRwrSdJaiWpfVaxUhxNbckw1Sj3FK5FU0NO7s9GzCc
usmh330KwJAQH9MROsQ4pgjH2MsE+GtptW4wbchxOjakhL6XoBqejR5OHVlfxjwujcSRaVIpY0w7
X8+Yw4Lu7ZdNtlJV7M3P7LVTXw/jJtsU+SpZv/j1L1stVPoOUQzYnJ0sGFXg+9viw8eo5OdFop4K
TmBxfopvAGMxjkKDWOqHMpBJ8ktKnACIV83yHq0Pf97Ov3zgsNY+bbzxATc4W/GSaBkIJbVlOy9B
9Ff60gQML0q+a0M6c62fnGw65mQfQl31uGGlFWZTyhPMZalBz+wWSg71S8p/ODFwEP48CycnmzmW
0TkVsvZHk4CoWZJ0ZYyhdbJt+uegWNXpZlDaM5N9chiD3iY7RRdqv9+/qZlbht8Y7EjcEAznkMRX
grNx1sfkZM7GbS6OH/graIR+HwfpqsaaB77plAGz8u8jCA7RZTd4erydJAy2FnEK3fw+1m67+cqX
VoG/1vDSmiF27lB2/3lyVXHwHh/M/z6OcvwlW6lR2jKiwuMHDqLP0UGr/AWdDeQ0uUMvbcwPAfUJ
puzQk0pnpmdwDzbVi+l8dJybk6FuxgmcWqmij5ghe1vTZdfBa+6T4cxK+JRa+uthsX6lXGIaBqid
73PXzHZdIHFC+bOXvCDD9kZCCTtvcAfoVo0zLgx0+eSMrk2dryl7LIoLLCNRa9MRfLU8PfQXivSo
yqEwtrxSJdnV63ER9vnOGSM3NjRXG5VVHQ2u0f/pWzToWqhhQbnFfLl3cq9qZKiTM+ujue2sceVD
NKipFUV2cC1hgtRgeZz31sqZhzP3Bbm8iIL+enlLxvMMwQgVMtr3l5eADKpa2RDjqpjVcZRz+BhQ
p8NI9gA7LP2qvxh8WqvDIovtneqDlgmTlYqVdKesJ2PyKm3yckBnJRwtlH4AIcIHkN/JaEajvVCj
dkM4lRaJG0vvelVdC4ErB/yx6mvrRoHw2ryos7YYB9ElAr1v5NuYBkqSxG8pFzlGUavcxn0tRlkS
FRvU+qRlMjpbHQJV1jvXaX2rwg8Kc/gH5guqrJvUWrUmFAPgz+BC3EbNvUnHxii7j/raE/exGpS3
6TiJk5b0xRP6yuKg1a1FCagfumBl6a6g5CC+w89YRDE00TVfu2YP7uK5X4UKJJQXtKBqQ9v1aGZp
EsbaQ7WXqn2rmovCTYrkUXQ5LbDKhnVb69oS+JNFujJiOSuA2nLgo1ZruTMmXar9Mff6VqpLrwf+
LJpLgRUiODQuRFwYgJqS/MBrBI9l3HdIV9LChBoiXUhpvBmLZyl+LfJ6RUNj0Rp3fZ0t8GW7SIGN
a3K4LadWW9qUrpJEwiiFKE3famPjQhWV4exQMil6w4WNgzTOBhkFz0IYxejylz7OHqsSV9hrCxpk
RLNISaVFp3yMYbgIzeZKAJZ8udunU4b0Yf6YCyKHjbpjVzxImtfhJC/o4k2jerV6Z+n5VrE39XSh
N4cBLDXki6xVd1U/LsrpPRNX+gSol7J+xycspYOgWU+IUiIp0lVYgvd3FRoDAJeAPduQV2b94Urf
+kBEQKAveSgt01YTIZ+QCtPmhW+lwNz3Y8NqlYhd5WWQLSr1PRi3YQwCsaahupfCdMNZaDR/Mn5L
oPNCKhJ8oojhhS77ZL2OyYdBhFuM2qaQYuziX7N9Aoivc9i5krSqsYRKivKy6F8/cdspNyqsOCXd
oopXQJlzWMPp8xzezUAjMuHQCP1GleFQIkFJxTSij0hPVYEX7uOdOCX5Jsz3YV1BvZnutNi5FPKT
YAPcTruFlqob2ZMZQp/ep+0u8ItDCnOglnFUUA/O/CrUO4UmxOCA+r21hSLkDsWtiBSjWhSIq8J9
8a2LBPa18D1i81K8FTh7VkxAgArDnUt3YKnOqw5qHMB8vMj5PbXblEgocIeOsP8+vTZo6ZAfm5Ps
zaq6Rsme0ScZvBc7K+MsE/mM2cC1BdFOVw/0Pa2ZpQ1JMVPzC7X0PxLjEsADKc68bdsDfQ/q5L/K
IvJi8oqChiwdOOEKKcROQ0JqX/LSAToUvnDiPwUiZDLvEZSjEcudprki3TAUHKlRIyQlCXoTAqKO
qVQLxefa1N8mlp6Ez32GcGU9XFFWtZLBg2YGwcAfbqvMelKh3DRdgLMBC1vXV6qUPreZsKey5BLq
H81hWllKGaz0Yh9wzoxNhAx2dRVbt9WUeiLngzsZlwmtlAM7ptOg8LG/xZt3Tn0p1UJ9ygTttI26
3WijaRaYi0kKMfS5m9RLjoQhPkjS/UAoXyvFOuQn6IybteWmsLyEmd24bp3R4ztzwtB9bqEm8g1Z
eL21FgqjPjrGE8cdfKR2lzzVrVdV942DX7f+PBo4COH9hgAxheQo2SPfsuyk0lOKcUVw5NGleTHx
o+jqatOYe73VbsWzCzRBAGNVEuXWFhSHuqFiMGUveixvkCNZQdRh52AgA7jRkrKbcGDp6ykSdPRF
4D9jdidq9slQLkcJTSSjc5HrfUxAEmgDZCKUSsXqNeHrIQLHnFPcGc10m+n0v6YXiCteNGDrUC2l
MdphK9HAWPWnXe/HG9KQEm3gqDc2ifk+x7QHhAmh/Jg67Qq8+jUoFMV+we4h6AyvM4kv4o3aQitl
tZrlLU1evYw3GV53eWR7CKSGxXamUDAkmhfyX3y9XugkOqLcBW0G9SNW3CEHRzLTEkQVQUy7QG/2
o31dzz76hAYgtkMUW0vVz9HNUMGePpisDoqBRncY7MxLRwO6HOiEewyYrXKGoONGNVFCd4joiwY7
VIIxRHKFwYqG/6Cc7LCfcwM5vKHdVBByxGG8kiTdGwv6+yj8tUW9mYstrJmh9hdi3yWKvjM1lkRk
XfhENLnRUPAZ1yb6vgPusJn2R8v+zJKzsVXjya6AiOeLAexG6OR7KXc2ThF4Thju7cna+Gl/PXLN
VeyEqR6u2xh5nyR8g6wep4Qv7assudBUtRKjgptU80rIsIr/WiaHAtmtIG9d81n+XTS3TbtN1W1I
dgFgE10obObw7SpxC9F3YnMD3/Oq6aEoiAYj05NTeWGk2U2UxZ6fTi9KWHu1pru11izT0r+eOute
lopNNqNAUV0NVbuwYaRa6n42nuXqeW4xiOyKRVcIQiuUteTg1895BnIFYrFOQpBXxqqKLCLBEe29
cePgL+WUtiuO1jR97ucrpXjOfQ6X1sYshEWoK+7UUPxM9mb7iP+tW45vFbtC9teZdS0JX4+USHz6
k3P25ZYoQc2riaaZY8SekUyr5CY1C1fJogvfoTNu5h5wOuC/5bpRQRpQgJcBnKp6Dqez5FYI4d0n
61JYM86KWzjYzk7uEHZeSTShWs7S9qu1ogV7o4UsEyP4Yi/LYFgWcrnLi4HTONmljBTFT7N/+9YU
fe2OHZwR2KYSGJt0uIrUeVXjUKnNw7aBUTbGBt5p/sIJUy9DWFi3fdaav5jK+xCAkN1COkZXos16
9HmHm1GtEQhm1yw6eAkz1pkl0niR283KSmLnBLBp8PUGIbYEGo1yhZauzCm60KzMDawLqXrw1bXV
30yjc1mECfzpFUpeLiXsleK8J2N4U0zaSuGnFTNf+HrA2bmxOQqLSl3J/uhVTHFsGHh+gSqvjLWN
7HFs3YTAERTZy7EM1wqD6N5HbEW6myO8xAB11DnOvt0vI01/WUWRu3YCtjB87GNpPdXRSjaLbT8X
G6uJF7aSbgDSuDWOQFINBa26HcLKLUN50yrdSsYs27LmVR7n3Hg9h9lTX+/05ipqwk0Yo6xHPNiD
GUKE5iFN3hw8g9VBWzrZfqrvJOMtR56sWhWlvG807HbaZey/OMo9/PBBv2pyxMAVLsNIRX7/eTCe
lPBale/HKCe8KQPXqFBlgo8FuU6knaaFkEy2zAriXIU1Z6Pk2q9hHXpzEK1LW77ubX855qigU1Sk
79MnwcICEzupfDYdqtGv0IFQblwVxnpg1nXsHvSmBS4WHhJcUGIfyPoAIfd6RMGZudu2GRdzvpK6
B6Qy/Vzx8Njd1ZKOPAYyqq8EaygOkPMR2KNCrmBVxf6KQUQ17cFO1gpS4W0Xe615qfO3DFnS4Y/d
/2qndQpppVIfJOXab9daF7kVfuhtl29k+a1Xfhndxuqg1Ntekbc3yrgeWNkSSUet6F4xrLiLhsBV
7psdUkm34bCInsYb5b54Q8H7Nf4Y7+CV6g/yvXov30sHeNu3aJbd51xbkatMbuS742v9qn1wxD3M
B/Opve1f54/hZrpmfVsfyqP1WN85j/3teOhu2Dn9a3sX/B7ui+fhYXjApS/5M74iisLhg0SAy8bv
X5Wlmi3G1+B5uPffol/zu/5mPxXMANHcobs33rub4WF6UA7RL+1QPcPqtt+6e+XQvkfPnNmH8j1/
r9+l5xBKx3t7NzxEz+1r92A8Nvf+U/ySv7MyUQmp3vhL/Uu5D9+HNxUJuo/xoXhp3jlQYqzdnupf
zZt+N4Lc/VO9Gc8xNMO3GYopPuJ/nD9O6WrPyvNwq/wO/7A1D/pBPXS38ke81Dc87PjeAFh6i99n
JBl+Dx+IYLURPGRX+j19TB/AB6Xf42//V//avw7M5QcTxYtqB/tpfLefuIKsh+ip/D3dtc/lr+Cx
5dQpyHxd/t/fKu1+OP5w0t/MN+u5e83/BHzIF/mAzvxTfy29qTxP+cfmM0a5mzMhSc57SH/UzB1v
+MbXyUf1UfOJeLSYM7gm4BVP5/yeIc4jUvNKBmOIf9E/hg8Gg/ye/rH4Hwj2OJ1/J6+wvaVf/ofC
QaEi3OTyD+nDpl6rm0X7XuJ5HrrDG7PFDZ09VR9Exdbv+MZfd6/8JH82rxIFgWf/gwJb+id+jgiL
HifxixD5ueHfyhfrMXDc6Pd88JkU88lCPu2g/W496SJciz/aVf2r/mWUAIEaj3Ih4R4u6YZ9JeEJ
lJdgsCzjvtEOooaI8LzaE+O8DN2jbvqLOItvRIpf4WZj4YZQcUjL7YXtY1WeLZPCWaRYKTS+vAjY
vHlTAEu1lzrGtv7WAZDsEpxrk78AReYWQcHd2aG1T86cfczZk00yQl91lm+H7NkfG09Uuvr2QzhF
AkcFYbmgHi2iagFT9PXq9zAYG9FdztHRBxhD6RhA6rIilCJ+kBLwnkxkAQIBRVgRsGdFtxG5K6K7
AfpmTrpDUyHlwArLCkPp2lWqZikRUQpBf6hERI7hpK9R9V0Kn7AAQQBic1rSBHsRbR9w9zPpr72X
SM8E1JJao0i+8V4QxSazXo7xTrQ0eEHNeJA1fxnGEKjSfWIIBl0tiEzCoZEOE/FxnSGpgO2YkFaI
8hsj0AD5LlJqb0q5NoGOjMmORrpq79L0jwlIoqjiBcxT+qOdkHoYSlT58TJA/KELRy/jqGv6lxwh
jyxYzHxJbNCi7M5uXlCQKSwbR4u9Xcl3SVf/xuxSxYLY1czoIUVSn5meg8wjvCQ/lH39XjRswMZn
KfS/9KUeZc+Xcd9QhEBigL6BOPfpkNCRUhA9K0Z1lUXV0ig+BpIyjUwaBTst3+SokwksqPDfExJL
TboPfN+rp0Oqsad0hA3IHe2sWSdk4/S5BfsaCeWQS8wuMsjn5iMaTWoM0PWe6k/oljpXGOGXrAwL
zDck7V0AeUTiNU5r4FQYNvQYQNQGYujQwvhi3LauCX+pCdYpUy28P2XAkWdKmCcLY7YsWM5UBlXr
qDCW62ptmTXxYDIfpmDrsBMplg/jJvV++e1rEm3iCcfeq1DZUTlptPdAvRznjoh4KQ3GItXO4FVP
VpJtS6gvIu8KpuB7oc7qh0oOypAqpXWgFkLjw0c646wVjnL6vf8dR7S5vnQhpoR1102A5jI2EsUq
Km4DDkDwqixvfgSVyQr9eapPFWCpQALDVXRAa3jUfR+ykYMCW74BkiYzqQld5j4jOMdqKnjSteu0
21akypO2UQPtoZgfcjDWbQsovuMG6O81O1lp6fvoWRKZhR9tQZEbNk6R9qLI/JUaWGgGvarTVYyk
ipk4VwkiLYr1VHRPRVkAfE4WmW2vhqIlKHKWY/0yGgrg05DMXF1E5f3Pr3uiL/3tbY+alh0NrnKS
+lhQSejyC6PVwMVoAh7uzwOdaKegKKHKoPR0MJ3HiLl6sixkN2Feoo6Z+lsKF5wKaFgg2z+UZ/gU
n6CwozqyhSII+jiaqSEHfNRtH2hylIrG8mxm5zqR+kWYFReFMWF8X2MoqxQcnYi4d+l1FKoIUaag
erVlPPO1R/Z7PfeeHPzpAKtQWMF5keqZUiFlUayyXKaAdzvG2ZM/dNvWRsbGwanFt1eTjjwU9r1t
payCxsOT90ql0uuqWn/wQVz2mn1jlemm82+CYLr2Z2XZUOYF6bRP6nOglJPfVehGgviBHH7c/60C
ySwSPCqEKgJhN+cqOiicXmfhsye/qwmeFRsMWr3HQLhQJ+EzZojVkLpovOKPRPFn6lCuij705L8s
oi+DHTWwisAcWky+abrmyzYePJReUHK0kccQWHjpnHjAiVMOzBtmX5qCUDa63d+PAkMaqykZIPPb
5sUAJUO64cRBM+vnnXFKW8GC+/f5sYDC6EdvFShTIpmD4KZ3r0F0K2RITOJdFEyFsEJU9tsMyTAr
y5eRYq1wX+5Dm2NwJ9uTayAmItJz3n90CMJVcEFVh2jfeCmK3aLlD+cVjLFJ4X88i9U7+fW/PPoR
zCAJuyLIAzCp5lQhTPJCXQ/RjUq5VcLXQF4TKuS5C4lioEWAxvpCytbioiBSQlPp7L4/pUP5bSaP
PpgDcyAPab1/QmTBKsZojQlsrsJMFehtteYTS0a1DiKwap0rjPxckIxQvtNSfs3Qdjkr+X6qwU0L
VAP1BgwDh5XjZiiCIUSDAjPb9xeK/SHQoqO9j/J0EzV4SRUvItrp6kc7zLEVN12pVLDTuCEeofH2
QkPED837BoAvlT2BqxFGUpqEeAFaFgQfPy/GU3gskP5ocsBrNIFtHx2dYyFFU9CjcitSnRcZMbde
RMrN71Hdq6huXfrxueDmBJQCKxGT1jfYZjxOju4gyDBNOUbwwIVglAB/iYYclAtk6muwDf4dgoAU
rSBRqcSsyAZKRNd9pO0Jv6zC6+U3TVsTJiysfNiLvSHcDw2Y+2k7LiCESGX9iXKRhj20Vis+R8Q+
9/xHwZkSST4zWn3eoW157SsIjhX4fcHGxCoruEjPOQR+zsjx/fZ1xo5ODDvzm3Suys/THSZ2Z+oX
lX7le6it+lcigOeoom+kUeyTwv8h7byW40aWdf1EiIA3t23pmmJTIiXxBqGRSHjv8fTnS86JvZpQ
B3ufdeZiYjQSVUChKisr8zdvCqWwz1fJudPldPzFtteHztN8eWP6L4wP6pl2TcJmu8ghOKe482Fx
LLa0O8aBoVPkv2s1YG3o/WnXDUL12K3SlBYnPfpo3JTSONteHPz8a4LuwYbFcv4iUiixkppez2uO
3U0sDbGQ69t4YS7f4Ul/fUyA5OQrcFzAB348ZQK4TuQCvGEaPEq3N/WNWzlGQe9rMIgq/0rtrhqX
Nlqxj4ihrfmzVeeH5xFLuM8/69n4CecKpi+ALQ/RnI+PEhmZMmtZEd8VdryWEr/3NXYQckIjBLbs
TdXqtyjaCDMqozPglGsnpk+A5mRs/TREKM+3rj9/JP3cGXz6SPrHR3LrJJzGiG/QePdlkG4UsvIw
bx5tgLbDLgW40Gzya89Tdlr3tdecVcJ1kJZXSQn/1TRapGFLzpt/wHxg+/eG1KKsU6V+Qkr680c1
5FH++pCCsUajFveqpVOXH6BqgG8nclkgVyvrBqMmuD6CuG4r5x+7im9QqtsXYbGP8S4FYm6Z/kao
hab322uy62Syt24P6NW6RpzaREXM44IrGmQ0zuqdzbUy/11MQD+4vyb03WrunWk6PHz+HueIJqAr
cfh1obeIZMjHKS9SK7P9PiLtQRtNfCZ13dqDvTdp+5cBE0spRdpL9OkEizwIO9jUtheeQqLm37P5
n6dYfPg6Mlv4Q/G7VIvYeToyUeoLyWxN9696oQuM3Cjq8C5CnmyNLDtyY7/wEOc/qe3hTQ8V8S8K
UwyWwEkVPxKSXZHemPqhZP3FJiVeWvzj3jfuAt++MfMDHoAXxj4/Af8z9vIkLuMpdv0gfF9ODnts
KoaDixCwkwDCYE11mIVE6hWwuFGddv70qvfGm4Et2uXAcC4Q6jAWoJPBTtWXonkd5aiKhj4rAv9E
7BWSPUpvFGhsSMoX3vrcYYr/myqFBZUzZnG09HOua10LXMzWj4V9o5cPMd2aWacjePA3vXFVUVBV
g71trvNgFSrbEFEC9csU3JnFhWvk2bc+eZRFYM6AnBazwaNwtelQ9OYSNag6dgr7i8Jy56Lc6VvL
rJzUOYrG7o2wYaikRx4JkycPKBCWppfgZWfTu5OBliIINv2lIuoZqA1+FYAHrEewCk1wZT6L9FH0
qNEBUNVLH1VmarmXDW5SVFPgj+pL9Lvnt6B9XI44k5pt7q5c/7vt+0hIzpt2pm1IraMKtpXabHD9
XnnetJn8TQDAJRtf4DQZ42GMigtp57ntdfpMiyiXpAqk75msUy6u714Bl+8jUiv6671FEA00G2Mt
hTut0PajWsUSBE0X74vJXS1Kn5Gnpd13xXzHGOPl040f8v+rras9/Rd7ydDEsg39RsdYyj7ZtN6r
bKS4E6GKStOg0HcpwBJxBoZDRyNfLBi6WqFE8lon9JBBQeLEivySlDHj4doZm3V5MXs8m/GcPNdy
ObRV5eWljphgQ2U9+AUI+UbtwKUD/0J3yqFibCVHg32WIjyLCyrX2ae0o5Od4DX79vkk6edCPJdu
SBk6Qq7aslZkZ31ZqjH1PltYvy1OEN6TPiW7iJaK9CciujRWGtwHLnrV4414NT/2SXw7Zd4WEWo5
FEWsrFMp/gZP9jxfX2SbniuDcsn+zzMu1mrYmXnsGxTPdEyMcoX2LpqlG4BkDv0ABKy55PwvbPHk
3vXX6j0ZVWbuJCjZ6PgGdsGuxfHv3ft5awV7QIbO/YyExQ1gBXIT/Dw2FJVMY//5d3mvs/41uoEe
AjBiCnnW4o6TF5rqthYXUTQ6/DClN6qBEkGMvDyMWguWBB+LlsZvjwOAgteMZj62MPldh1uIgb4c
nHxWUT1nW1G5ToL8VjQ2gCbMIKNQrd/G4xs9C+GFUYWDv2kA07K5MeKVJAK2Vg0sWB9XGV2oqo+/
wcEhr5sSaix/LIPuMLIUo9PuM4BuA8+Aeu91AiYXOFjX3suqbbro2+eTcu5EMk7mZHE4aoZqWU3P
OpBbcgZ20xBB/Gh4vShIcTYJxOlRc6jaSiVAwufJxx+dybPSKGf6hyf8J8cUA+hnfEUEXgDMT7Rx
nOwXV4MQGeteOX7+otbZtQePBvIGgVN7r9KfDG+0XpJZhhu9O4ocAGpgOatfuaYNRmA8JDg+pVgc
RUWMLSbIkjnfU3GKo2YLRrZt6Zmr9kEbrFUyUqR9t0btsb0QmChFg4actu+fEBoSAbzUhsBhHVpn
vhsoIkhmq4fAEsikKFLp1oF7mQgkTjoRCFX2wVyjp/iQqs1dXZkbW5lvlLm7HrCV8WAbuXTyEppS
U+RtpuIa3MaFqTmXIRknUyNTdzI1ihPYQs0gemp7A2uGqgDDliHGEmMEH65b3IiHLMT41VilA+87
uut0crdSZWpAWgEEpjwuOn+x8RNg+SqtX20qqHKVQ8JchIhHhM6tZF26xdqmhCBUTRc2bLptx/E6
Q2ycgqPAxR12gfUTS0a5Fct8jTjyaPs6fewCoGEaWBQY8a2P00L/Bil+VBF3HKnHWDt0c/mFSmOb
pN0Fbn8xezsfNG3XQYCSXNJdinR7kxtpnc7pV3oNNuQIupXeSnX2hE2ve6ntHxyb6+qSYMrZtOJk
1MW+6eMiV7uA48RVHlJ/B4LuosDZOdtQx8SsVIWMDS/ekbTjZAUgiuH0Fm7Jd7g12Mgs6QiMxGay
aUp/OxjqtgHwqSHRPEYzHLS93r6AQHz0/YLKGSUijGL0fOV76Ro9gZ2fW5swxn3GeXUAvybhjZjy
OZy8XOYxZbrR00uOysaZtp5QPaHPs72Nv1R5S7V1xyKYSfLBQZZxBVku23jmdA1EbNXGuyjBToCa
t+6GQAvcDbNYkCGJUx+RebRxSnSPGEKrzhN3QNeqdhmON8EPvMH2vh3RiK5zOuYRpihIJfSsrktK
zOdIJUjUAF/DsZoltpTzGKBxJzgecThqHkgy7UWNn5sw2FSoXhdoNJlOvKnMYDM9V/WT7McQLyQf
Q9YBnLConfaYbyFwk1TATJH3BksZGnpPsZztGj1/HjPOhYzTh12c5CipWDPtbVG/fUEFGYNTZL/w
zNGiIxrs83AhtT4/OZA4HGyVxcV1MV7SFjn0Q5Xvm9375q6YQb4dQvfRGH5Ew5ciAYAJqvGehQvn
C2wLkkb0WklnlC29tnQ6mma76pR/Ah9HJM7az2fjbE2RQhvVNrnUmsYinfK1IZo0hcfDjB4y/FRg
ZOKKerJnAhMG62i+AhNr6n1JpevC2OeuBKdjL6Yms8thCnLGLmiSYA2F+9sKoSkpGPuAk7SnipCZ
QLx1xUgFm5Hhwq1WOxehLMrsBl1BRFOWcdEcFZQO5For3Bebk9RCRsnr+y8h+37snqPmJsz24okm
+y3DEMV03Wcj+e337YVnOVvds7HRIAbQqkRjYhHJoqR3IqONBEdQjPbe+2222TWiqZZ4WFwzMcXB
NUjArGZXencUegPZ0dlbaR5EvJlo0ILHIAHFlETRjJ1dbbXpW1rlF76beW4LnT7p4tQN3WpqNcDg
dzQ5M8djaeIbF/U7mAz4AjX7Wqm/5V0i8Oi0yq5bXJZ6OhJ414hxPQ2JCnm7DBNKtHZFhZxwJha8
hVqtUaznReP2dvzu/VbLe3kxoDqQaVy8AbpjD/3Do9iKy1Zq6aitH9XiJaQDFFKIa4MYS6AV5jTR
FG97yGt9hPLLPxeWrWyJZTaODBhRW0VCghrnxw816mlet8MY3dXuk6gJ5cpTitEDQY97LN4EanM0
qauSD14Y+Nx+OR14sUJ0PXTCsWdgM2egnPPtQPii+Cc7JnhjdJDFTBJxzFFeLwx+9qNrIqxDBRAs
waIZNplhD92up/ynAHMCndevMb2GKIgJewSQiAySFZhAQ5CL2FQdIGwYVCObV4IHO7eiHn3hkc5V
iqjO6rbO2Yk62iK/UEbDDfGRfq9IplQ+G80BoLYGQpWw6O3uCHZNLFZQE0lg4rhvYoagEWSRs73w
LOeqOkBzyK4AJtG/W9TH4nEcoj4mkIDXs6GoQD8a8OKiXLwSu4fPX/zsYIh2ymHLPd1erIM+1NQE
4j1HChvPwZuGsVyYXcKrgzOSXarmn4uSHF//M95iv3cQFPpBxtNH+KJ71vdF7YtztzlQL4iyO9DW
abp83FNuVtRWZQ4sbf0gvBH/1Q72co+PnAu76OyiORlpcW/sU7WuLHBUd6a6h943xVIxKJP9f/GJ
TkZZrIcWNccgasnqqKDgn5UknKvgOuuD4Pwcd1p/PtzZKyo2Cwi5M3fM4WIrZPasRx6cD9GNhXRE
ilHVOA+9OzEBC6lpDuKvFab7hN7dxQVytgmLlgc8auj/+l9s6kLJ4AKUZOGobcCzWMewBsT/kgNi
jp1NAhtK0J/GU1zcBGn/AAYUv8sLcyBxdxmXUcQAp4ZcIgYXiy8bFH0JeyuORN5faKK6ecP9WM4b
9gehCP+HMbk3J1g/w9uFsc9k8a5GY4RECudPuoYf128OLtAtM/huCF7QBU6VfKU9gs2jAuL7P8Hj
wwD6fMh3NZjF634YUgL2yc2H5pvf2C7ALh0GaT2/uvUjVyTkWkNon1fcIFYvMcKqQWBTMS5XcYqV
bf/ajUcFok64G7kUgaxbdYSncPwSa49tpGwq721o/uBUYgNNwxE+wkTaj3C01WAyPqMZmaIpYd/7
35O4hE2D4RlmJrCpKJiHT1nQC1551Dd+dGyKZK2UD/qsbKL+tULUFkaKbzmQq/y7CQ+4MACE8hSC
EODooIGC4dimin7p4POxRGmuAcWiwz8qmEn5X2uoE3F5d2EK/14wzCBXWxQXLEQAZEGdzGBXhsag
hYjyOeBikEfCo7vEmbEBenwhHMjS++tbAXgDTGmwMvVFxI7nuaQ/5b1r5BXzC6C/aYTXBG/skh72
uVohQeA/Qy2CteqjZpt2mDqF84PnvUTWjzl/coCid/scq8FZOUxKtwqQHjDizdQ+evN3u74b0yc3
+KFNw2ro1E2V7+HqmvljCi3J+VG5UmyNnfQKGXFUgBOEuqxsO5Rf1GbvzUfN/zpVHtRH8L453tVQ
y4wjgOyVNc8rd77nmSAM/FbYFI31ViH1YwfjzvQf0vBPrR+0TL8UDs+kaB8mYREOk6z0Zp9hZTv2
GR5x2xx6Rr7mULGVDWwA3d9AQPl8OZ2rsnwYdXGIaapuO0HJV3a8lU3Ug3dOHZW0bOrWzR/xmwWC
9vmY5yC6CMSBpbJFZOKvduTc9eXUDZO0IzvQb+yiqxnVMuO5aL9O9W1XhxA84Ul+DUHUWgGlr8Po
w8m6N5DUKJW7qNTxz32s/Z9tcY8YUzSsR/0H5b0g5a6qr7pgHwTbzgEJix0otDi9IcXc6/kREIFi
3yjuVw2OBNrVKo1YJftvtujJ6y2mVKGCN/vhv9qCaDmT7oKTRV/5oiHNOZwsEylwDy7qou76MRgg
Dd1Mnk+xStxPAz6U47/MiuhF3xSUEj3FW0fWS+bDoq2PMZUJiXQ2MgjNSxNYe/JvsS+b4HS6ZicE
5AIkfohEhviHSFckBc9WUBzsIab6dM4zTKjzlSTMlGHH9q0iEJMgqJCsPX400g+wQzKyuzb40ztb
Gj6fL52zMenkhRfnh6PUPbAXVo4JOxZhq3JPE19MjIcLYJBzNQYa2HiNAE6zyVkXIQm9cr/Qc6YW
6iA80nmGjYdxnlWsGREyMH6YiO1h1xVQF/p/f0kyZKAbNt47eKN9/Kp1rFZeEOuhdOsJXv82N+mm
Zc2Fgc7Z6VBX/c9Ii5XqmakVpZYRijin3Ifo/F5x9u40heAHxDIE5JhW7kaMf9zyMMfZncl/gkid
LDTJfM5H9dLbnys+8VDoBTtoF3mwJT6+fhFYTgQbNrwzEnU7tnho2hzRGqLQI0r/0boQ50pkK8S0
1gGBk5QHDJggC9X2AAW9x8R32KmbGAJWn1KzIxOgz0cbusbF9fMvdS6FdV0Lq2cDfJnzlx9RMaae
WqkWz4rgvK/nXwXxmxj0rEwkRFEqIJ/kJpcB3o2r7NZlZ0xueyGrOv8ZT55i8RmDhkJ5X/AZBZsP
61JLN4Hz4LMh0/GP1qNzgR0jPOjxKaJW2Ocz+MZHRf2RktP3+ePnc3LmoseUAD2FSSwyaouYRKFj
iiqPh8EWicSeQkOBly409/RFGy/ci86Fg9OxFuHA17usw9wjvKOwAFprhEUcHHFcuWhAdK7odvpW
S+kuJOmUKCns8G6kY6jvFVynE7NEooaKtnEAWfKOZb0hY2+QFE59k7K1+X65/Xx2z9nUk7DToJAC
PDXAxe4Iusbv2npgestj2B1B21wnlrIy+rdaNR6z8GvjgHL/NTS/tbHaqMbejw1IEVCybtp+X4sC
L/w0HKcLkXGiJ9e69jqe5isTP2d/1O/byFrpEFQTb6O3zy5qIvEDxrErn2MgHR981d0YED/9urlK
qfgjBUoeHOMkENmvOVUuqfcPIW5oLr7cL6Zy8Grj26RVtwGGcRVGlDRYHu3ixjDaWwHAtfDr6TiF
GM/mmXvQEBBQ0+7BT8ydZf10Ru84Amswyvmms6tHp9hZ81NMV69PshvPDzdp765yvOk+n+ezRysX
M7a2ieopFIyPUSiOVNS+GzW8E3EifOuRK6YGiPBPp+dXcWpd0/fmJGy1q3HmcoZft5RiDfCdvXc9
xDZCAGjV7BpMAzM8O9ZmpH0RLnDP0amM126lABgZV0jBlTANiysqPXNc3WU9th3eupj/dF4JtbrY
2PQircj4HhCTFQ71Oe837UiEoV/NITS4+pfPX137F7G9TP1PD7/FCWQMGWD4nsMvQ5GBazGSlA5n
vritURXTSRBpcZBeJ7C5fftJgh54ww12luIMzn16gDVVdvg+ZP0j+iHvQObgV0SvSw5Sud6KS7aW
bEQfuBicLf0gJ3kTP9Uc+sHBom3pMMnA8iFRwEeZaAXd2M4RgsLcHKVfWcQUjtRx27eI2bMbQZMN
8YxcbLoLsMoAuSkVxwQCeVO7N7bymphHSZPEM6nMp60Zvcr7OOiPSDvHKIJvzWBel2awlkxJD54U
WkFUJrlYkT1Z436MojWiyYl/zHZ9/YKiaVM+Z6jiUDi1GozZ+DrAGzlLwZfhZU3uxxyhh7B53zvz
vBY7Xn5GZkfFpQBtmKxDsocwHCNfMus5Kf+rSVlfRQUCGsGsApWD4brJzK1W3ybU9z1W40gDdM+i
+dKa+CKov5wmvUmdZi+KOhUdbowr4/aGIMi1UPye24jdhqpFjjISHQHkKFKwwTqVvjTf0gtfoSLv
T390+xYPcr4k5T9kekrY9W19SyTpw2JlV9o2nR6AOq8AG6wVVGSS3IF3dez0eWvzIaaKyPizt9uV
Mvx2FGRP+H3DxpulehMDdnpXzlgeqL7mlr6a6RCJcWCTBlu/P5K83uccWAFnvqhZTUO5NtgrSBcq
5iGp5pXVYJSkrnWRGRoOXfMyDAhCDbdAGsYiuwMJNTzmpPdfWbIBTFUL759v6fQ9KR9yn2eq0Tjl
NJZ5p9aSi2cx+YBMmXh/N08KlXwS4ikCXOWqtza5c2PBCANhgOWcnbz1ofre1CzKac83JoSBgtwG
QJSVYhdmj1JgFo9z+eA5mvwVvVpW80AjhkA9Iw1Y5GwctjOi66sCXxn7ITCqbadeh+ZV2HyNG6AP
24z6aKxA/VSesfmSrpZZHlVYS0hQJcNNqL742PjkeXmbIdcRVe9yb6sgcg/QkQUDE43bxv6q0Eql
GxWn2rao5m0MbkyCEziZoptuPAVDVxcXAfDqoIOK4SiOgrJvwpKMHtiUzcaBx7Fj9wl92UFdBpdL
D/UIa7wtwfFY/AFJIIb2TX7pl/ssfedlJ8yKbDLZ6chFsFMidBn8on1Qolu7fSApUMtulZg4xniE
/7WJgmHkOxsbhBZ/Rx7cGKIQD1T4tXGxc+LC0thHmkoV48hGYTsqEMBnQMsg+21eEV4y9TISdPpQ
0CAHxdmIybnC4jcyvmuxp3IKCi3J90p25EZ6YGeGkK24RMhnoFLAnkdYhzthgMwSASoEr/yuuto8
pfU+C2mwo37Wuht8z6hWSvOt94pNjAZZNrZ3MapQeaM86NW0L83ymoCjxohctDf0V7/Y00/WFnKu
AYK9g0YeiwiQwzrnrfzBuUELX8c1Dgjz1YCr5thZK2xXeVQlC9G4CfYokIB+QV+k8NDlELU30Y7K
4SKhA+55pJWdfjMHyOAg5o9uE4Jo0g7sgHj43QGo/zfdeahpJWQTGoAhdhLDC20fMXKl0BmwPWNk
x6ou2tASKsOCCIFomo77vPYqcBHwQ4ovKyNhLdI5U34mbAwnKbAaOggsx/DwUMleygTnKOj0aFg+
xaFLO5guS3XgyyiRfge9HqbZT2AqE4QySmjoDfU2jUqIIZEwFGTiEQpTYaMgsD5zpRcHGc2uIN7a
O6uyb/EPaM0XqMSDP2yGYqvgMFSl14pQdoZun1KfsnuVftpGR3rnX7/I3gr4edQ2UFLUFaidkLR0
xLcqhuBblFBGCzr7HsifBkQQF3Ypczl0Jt7frMI+8CbnyMBc70oJdWG+AvBvy+x21oYtC0/1wytE
5ADTUN7ElRa8WmVtKNyIEhpEfdj7u5JwgHeTxhWL32BbO2RXdBBnblBkUNiFSSuE7U2irBPphUfv
xoV0F7UGjNg7b6xpuINHz0XubwnywBn1mJMseBbreul3B78wBNvqMVcelN80UrUCF7t2zz4sIaGE
34D3uMPr5O+0+C1mo44TfGh3XjWVemhz/cDOswfQBdkWy6oCZIcVIgyIQKW9KYrmQRvgIzqoTNnr
lN4A7cLeBg4xHlqTFZTYoLuDNcKJ1fRqpmuNaFjKAmZyg7SQmYokk6SLWsN3EoYVydOapNlgrdJY
hfbUx68RcjM0CBUBYrV4VJY7mgib8JHMd++xNl66ydu12pciL9eKdswN7V1SzUbf0SPu8tdBD2Fx
g4iRhKnJEYZh5TcpGsbVUZ4QxYV1PjhXcb4dtRQDovwR8QLxsuUm6epvVUlnl8IymNqOtSNWAk12
wGtLmX+Ria6Z6rTHM4uzhKalCuAwMQpkvfklmljSOAaLTM9tJSkB1IOZGndAHsnPaVzkkQUj5DXJ
vKks4xp9DWl1hFG5093rNHl9lzymtkn46CCmU46PE3dHtcHTs13jI0mmvmT0cMPobo4BukVbOXoA
dkqEsqhQpPOj3l+r6kEPUMopn+CNkpolL5gURNVz1RTXhD3DG3c0eqS+KhkH0C9SpgaWni9SqUO8
0TBdaokf8jjCWZQISaJeetEeaBrcag/2ZcxMcrss0NbCZGMnbdMEXnyzn5Gyi9unKniSNFcrMilB
5WVzF9hXwGsIAdwJxb04eLZpg2IanXBJTr14E3BuBJmzGp3X0QHIoADpbfYCbxsCDIbtdxAoUN13
xQIBrtXZPmyLJ1lWkVl/oYviZdfDoXLjTVIAQOn1nWNne+QrOOfYag67aiQlD3HNJM8c3N9AyuIK
Ijsp7B9yWWt+wf0aAXIO+l9hs0PIap5uQLaQ0o+JtxqGVRKtMp8os2qcbu3C7KG7yNtgUYD26yrO
fvWqss28jpR9rQ2/U8Ped06zk2JRQ6acGNaDAA0VQKCyOMQ4PbEPanYQ75cJncRAZTFNyHwYB9fk
0sSfa47pT7cgs7ma4y+1Egk4Lck41+Z83es3HjqPdksI41zv0l+8E63kAFOxKX1qO59KoLFCTGUg
i2WVS6cieZWDu8OzlLOM81g0agDSiOrdbVC9qCEnJ2eNe7BogcXNtZahlYSyMX8gDdNVRvTqonsJ
VhpQQ2vKd2n9NeeY4DgmmJuYujTjr/iP8T0q7ae8M69jovm7pbnDVn0RM0qNWycxk9BZe/EXXefW
1z5rzrARVC9Xa6V/LguYaaazAUhyZzTjigwSSChhVfZl17/Sj2C3iy95rDxQmpvGfCupAiUhG055
PgVXKKmvvPqIVAO9diAefCqqpEihmnXy1aFSpBXpwUV8BYSKkZq7eXwC9kHdL0mDp6J2WRqvWqRf
caxyjkv4cFqkXZicaXRX3RPnGCBbfmtAa9gi9Fc3BCsifI+62bf7BOkuZGkEYgmgDit1AgZfilAm
N5nBGlfCxOHRpWgQljgOPrX68B2Mrj7re19Nt9OYPTg66y5e9Vy2kB1A8rC9DaOvyF1s6uSBBwdT
kzsRWWt0XVTIHgdvJSpYkDtTK/1mz3cBaNIh/1Y/tcrK5cqjRckWleJ7q1ZQGgP4YO30ag+gSmB4
U1/sDIxvutugu5q5v4b3SQBpc0fMtNrdgPVgcBfF6yR9swZ15VpoDJZHasFKcSc5MRtajNhB4EbI
Xbo0aXJ0I1sSv4KuvzN8ISixAPs0PEi8FPCJgF8M0Mjd8FCg1dPAYGZ5EV2waGP9C4aI8PZTsk3X
L7ZIwrPAaRQDhItzY69QBCA9m/ojUV5uhhyUCRl/zuv2MfA8ajUC8yD5q+sZ2ewAqGKI/uY+MdZt
8cyCjNrsUW4hhqkgGYjyoPtA/jOQjfGosk/pZ+yIHkqnrru5BkRNabx/sqfgHhQ/9FJJiHPXuo6R
nLWyXzW3/zEutoUCKA2UoOcgrykZR3dAmw5RwOC6jX7RnerUH53VbCa1XHEVYe8oqIjTecq2bpyu
OW1L99X7YtXXXEa7MbuXKzjHOvKTIb4JTt3sSCTTcS8xxc+fWY7c071sfC6acD0xIpyGJPmV/Szd
XxXtHVQiQfzTziZfFgA4ZwxURBexqOKG0xzi7GawgNNlOOuxDU0s+xwUlFC7dFgBiKciY4g+7x55
BaRc7ivzn9qppV4jZ2CcIRyw9fMXgXZJ34M1rqZPEt/LoFhf3WeIYImWRYy0hYg3IXOsi4E5QBCT
m4yzl448V1vdItawxmY3P9TTTRpe6r6f64ADAMC3GSShjafPxyKPX6auobng8Tuy4eqZtJ7VRngh
JSYVoXK+Bpl2oboijYO/ayv/GXPZWGgKGMM9sGYhlpKOxcON1YuZe0ELGWUTUS35t/dPudT2ryl6
fP4E5wq0Ot/JgS1j4e+wLO4EheOVHcUdOWChBZRHev4cXJzdenlJguNsf/F0tEVtGqhmoFYRo1EO
Zl0zxYJu1h2KaeGWACfIfLGK/fwdz5bET4eVyvFJmzyHWa5YBrMsTIumZ0ujAWWjnWxttFu/omKX
sl6p3hGgusDbgJWmgqtBlGnHTei+ff44l6Z8UROvWMR+g5/lHY05Lp6GdYBvL9eick3E/Xys8zMO
uAzShQu2Zkljhv6t+4XIMUhuBpjFnIUpwWyPA5ELK1J02i4Neq4Qr+tUwVG+x25iaRWYG93gaXZG
X07l+olW2oHsjsNgyi/hyPQLQ7kLTF+idZ1SdLC0JQVmr46c4hx1NXM5j7WIqIFlmYan5B4J4xBY
NvhtC30JstiBnMxr//j9j8zMdzGtf5B+hia1VJQ60V32f0qp4sL3OPvAbDVDRZXD/QtnNMUzsqEZ
HOSp35j1Q99jMrXyrb3/2mJBmnMaYl17xc6XXiwpQZteNdmdMe2Ni/CbM6GHIGcIaE1zsav4uCmo
hnh5DtQJL9gD1SRYQBxZdKXT7lKQky7EMsgZYAcoE+MLBd7040guKnmT1wJYl1u6sK6nVy14ppKH
VAs7jtxUpptSE4fxhemWgPL30AZWJDa4FSSNPg4dV5NhFDG8c73+x9CbXZImmzm81VpEkw3KgNqa
lEGlvqY+lLOzmqtuFQfXuXqlAzy68CznYj1ESSrsNg1605ClcRKFqqapIOA5gBCR7peK2sgqNAjq
5KIR+uuz/uBWFImKG3vkhls9tCE1IblDfv4gZ3CwLDwVA3jL0jGSW8xJOBCCs9zjvhg+xtGWtBph
dW5C2KLTFLwcguQI+esbwPkzDBQIgBwvzlW7Cl0EYewIN2RRMU4GtiiCiNEz4vTtSFnKf+3LBxJZ
LsMcO5R7LruoyhL77BkW75ybUdSONnNPvZF8ggoITsx0CDHHoAh8oAoi14eLkfDsVLsesVADPkc1
5+Mn7712jEYH4luK1qd1JS0PjxLsD26L1FaiQb/wac9FF2T8YLGAVTCQ/fg4XgxrOzIm+AgB7ada
uaXHRLdbJNTL758vorOQCNlQtHZhFfLPx6GKFhel3gXvStYyqyhK71EVEziEJOBoLgIghktGxXv8
8/nI5+bU1AGuqzCO6OcuttGolqqZYX8ixyf0lwygNFm+tB3jG+oyUuP6fMBzk3o64OK8NgrE58sM
JCw5Ntm5q7wymGZtLrpQXRpo2cDWrDC3ewaa3QOpEee0CPEEEpT/v95oaXJICSEcxxEEMZA6elRs
f2pNTN9FzvyFN7IWkT+HlpZPJgOBzWEUIBukAcBzLuJ3z+VUJ9/IkiPoJLaOkR82ecii+BclAyeD
lGOAxf2/It3I2l5GE+I3VsGOHOXvWcnJaGiAldBZGY3mJN0EImiXva99weg23YbLI1qdn3+zs294
MuZiFapmlOdWzZiqlMYV6/pfzGk0hav0wvI4O5SpEq8c3g7oxsfJnLrQT6KMoQiWLA8QDtQ+wJVy
Sv93K+RkrMWNwE2ixA/QBLoruz2NMW72NFW5gF4c6HzAeofm88WQrVisRU0Bh+LlILzJSunh0U6R
pa8dyIixe5Byb0mxkF3AYfD5pzsLDLLw13Tk6EcaavHtZj/KucjlrE4qDkJ4JAmS7pmtlzeif5Xa
Vxbd6q5jOUWIYJEn+/3z5w9xbiuePsMiuGSeN8+2U7Dn6yMZn+A62YsDD+NcgpGeHQpbR9gkugUk
cbEZ/WBIWnDEAMneDYbpWQjhCej+RWL7ubPAsjlbIZKAgP6LNFCHYz5VAHFwt3FBJ8LnoQDuJEe9
ggXHoJeXkWQry71vgWYySGhcctrFuWdO6aDXJgk8TeAGLWW2BlUhTyVxof2TSEkI2YDs6JfNDyly
JBdVddxzb41bNKRhkPoehPqP+1MxsgHBvIhTnjZYV45bo97EJW1Fax019bqrqBmoNzaFzFR/A5pz
SzkoHxQqcdpRoYegtDZoHBDP0yMNQjOl+Q3UWTqEGANS87CoIjWmC4QNdeV53pezuzaKaatzOZKC
VEozef6FfYCDMjQlnaGKMa2q9gEd6hrWcohAeonkevJW2PMeMwGSgIc0RncapweAUzsFS4eg/WFR
ZYlS41YLo9siyml+4YSTowXwD1ZJq4zirA0ZOO7+McrfMUQsGt5WBn4JKuVw1ClKQZTXdCAQoIPm
EptG/adKWbFGW7P3nPV45YN1lbZM773mQ77RNGtVU1cxRF4OB5jEKS8oKZ9T5AGuqLPuwePrOJt+
/DS8SakrmQP4DvUdelM8rmLTWOyeyRl641A42m5E7NO4oC91dkmcjCtb8uRECizcbZTp341AcBtF
UipH5g7VkwQFjf3FutE5wsyHN13EtLCM/++bmiiUT0++/uIBCSak0syhYjXorw6j0zeEluwNyZV5
qcpwTt/uA151kezqvtaGfqkBytKPVDY4PQDHUpmmm8r9mXWM51LRvIgE8ohWuQof4w2jWCN6hfn3
eXA9hwj00NegrCEcJihtH+ffHevSS9PyHaWbBi8ZXrog8DbFCs6+9YW2DRVhESaNDlrhb4Hg0Ba9
8Ah/X3XlwKZwyS0LGLi5OLWzroTDaVrcstUbL3ik6ivyQJBDRNqsUeW+HQCns/IJifMnCiSm+eTT
L5+4Al14FBnqY4z8+CiLXZD1pt0pvk1pAcBD8RLQOwSQyTVXq0mcD7G6D9xrHEjFHA71WGs+8rdf
+iQy5Z89xGJLGKWrqKihvDNWeA4O2VUNpKN7s8GpIWsM/XdXaweRIhKnpRkqsijSXJgKicWfPcVi
m3he7tazaYAcx79giCTXpuKAZVdRHymD6wBFBnoLFxPiM7ISyL1wSOgiMk/asViRmt0OkTkj5tu3
w6qz77Gd2yn2FygxWXKfTUjmg7qhI9EF30plY7X3YfKYdrsU5FzUPHjmlZdfmeoDeiKjj+HCvB/B
5YxvTnhl5NEuDEKAGBfrw3+HMR5aQ52Po9UFb79YOJaW9ao5Q5bIdeRGbORMrEMGViudfzecLf46
yZ/79rb/7l/l3Dad6ZiWvyr/voN6fRzDrxc+3rkldPo4iyVUh6lGiQyCQTBzqq5jRCeNrdLfiy8G
jHZlO1hbKkbGcF2GV90l094ztVuZDQu6MrUDl/rtx6ASkqNNpoFoElJFmtnge7gH6jKyXORemL6g
vgIg68I7/323YVCdajn/xpR7yTeI48YmIUcnKmzJZnCjv8/sB0Fs+5AbAJgeu/btwpBnp/lkyMVX
h/8Li8MTaSqVpveNDhle9G0A1rgwWOhD034hXolcsmBMsnyD8u+FZ/j7ziOvbaFbTIEKDugirRuj
GBBgxTMow/faeQoM9bp00Sk5jIAtjGs3fLYCutXOU5bu0OyqtWOnPfjFl2TcVeb+84c5uwt0CnOG
TeEILvHH7263DmBYC5VUgBkcrfZ8DAQByyTgtUNGW9kXPvrZl0eSTFxqqdO+K7ycZA9TFc1uOSMP
xdXIBAoHQUqEfcCk0kf+fycWM9PQTKR2A9F3ucftwCzcsqA7QD+T8mOQAP9YJz4a0dvyEnHnnZa4
DL+ngy12cBjHg6749AfwmA8KbRvO7Vah75qq4LFxAEahvTb42uHajZ5tbB3FLFjsQWWXYe2Qj92O
BrLBCSYHxeRlGNPqV4rq7D7/5mdslj9Oy+Kjx6aHbZrzf6g7r93IkbRN30qjz9k/yQi6xT8DbPpM
eVfuhFCpVPQ26C9tT/fG9qF6jJQlKLdnjxZoFKpaJjLIMJ95DY8FRy9sNL3yovWQRbgin4ndhcCq
JCgx0DlkAdirXTcBWEUoH6iJvnKCTdqtT3yeOUn75cnRppiJG5KleJTE2apvmwqn3HNhLqdma+Nm
VWQLHHQnatPxTvceSR+ndA3y9eOR593+68A2DBaoVsCEjgYWTuhXqL5zYz60l+51dD+caAqcGmDO
8F6t9jIVomRq9N+82bkit7axCZ714eNpzCvro2kc3b9uOtVpGsyjYL0DMzfYmT+K4Gw4Vcs7NZuj
sM+0ZEMkzOMqboMbeVUfpq8fT+Td04h05p/vY/4Arx9X0hdpNU+EtAqXkwrHvLMy2ZNSweQpT8RL
p57a0X5Ni8AI7JzBoPQV5haRXML30NgjrPn/Nquj7eaKts1clB9nLeAS8blZtRTrFgRIIFyAfwGB
+fGA78XEzqvHeHSZO7mDaaHOgJ12AdQfV5aTaIITD++421CDvWrzmCGSFOPLZZNexcOTjRPeSceg
UyMdVSD6Rvci22AkG30L3DDVloC6Cyknnchq3r2ZwNHYGM0QkhxfhYiERI7ZRi/rAUONqT1QZyCA
xqEZCsjHb+id5J0jmBtXOnQrPfoLb1f6lFWgMGp65Y7A0Gxpqa2EBpkqChMXmXWOkXIzHpAT+HjY
d58lwAvMQlxGduevv9pfmaEsI3BnmXbQ7iCjMfSiAlquAd98PNCLBMnxkTQHkpyqECrlS5ny1Uha
atpJoWpCO/9iAkffg6SBvQvDQzzXA1C4HnscG3R0D2GymSuTszT14BjXDQnS7FluY9+uuxdVbu29
9mFQt1k7Nw9FN2zKBlwUBs9+pl3W3jbQ9O0ss0z/H11OowLkjudKl0Gsj2HEGc9+ZdAD8/ZWJM97
lEeBzjcL3w++pyi9AZdLRucC8t6syEqiSlMJbPFqtIeVoZ6T7m526aX0NNR4YAKr9Wcq21gtDfD9
OBXPfmP/SG/9ytmrGbbrozxnXWWZtxA0W8k552wPMbWl64Ojyy1no0HUmh2IczLVasjRRF1mDaJM
ebagI1OjQt+Y5e7jl/JOWZpXgkPVLI2K5od1tOi6rg2QNeX8FsNdl6IXH83mJpZP+Ate+lPkX1UQ
RBSYwSw7cdieHPvoTOpEnnH/ahT6vcPMvcrtB925ttDKNRvYKts5L6YrbPOsKVmcmPh76/7VxI9P
K1dzFW66bG0okglAZAdub3pAjbyTW9d/CchCUHlAscFzgsVBWlK2j252mRP1fPxZ3rvi2H5o/dOr
JfA+Cv5jt0qmMg44m50tdROKWFQpyLHAeBf5t5M1ZBRl2NO/7MRXAx6dn0rz0LeweempcC6m4W4m
TqvuKUJC2i2h9Wi4cntg54xPs0K94+/9KbnIgtvRw8Aw43TXN/NfyZeS9iddGslu0ynGWhCPOYMD
T7uKcBxoQNHhc6cGdwV7B3vmdtNKuaIagjw1vT8tRfU41tEetVcW/qi9u4opwzZrVW3gIrnhrotm
mX5MCAmUs2Fn1pdKbTIA0u3SGDdNdPslNRfuLuiwVNpq4d7vA1zOvujZrIky7fGsFogHZL2xkGrb
Yt/saXeUocH7fkL4FE5RvkNVUGn6pvySevgcs9PWPou/wzo2PQu6u6L/ZLuXnhFvKgHdewovqW3r
yX1ru990sKJejI9B6Sx6QOkumNii+Tpic6gXGLjLQ64+6cOEGzyullO18Rb5ssXitFYVOjDhozm0
i2jE+Bftt960957erXHAi/IajG2wTxCuTrdVAZi3PujZMtEOCfxHR91kFsIR+JfWCZQZSG7ICEs4
kQE6xh21Ahu2XnQ5UW+uBJB3CHcKRcT41oG134x3qUFV8osGcauNEev7nFq4QeUxhuBfhsDCRfHS
wgOzlgUkmuvIBtZsLsboa+ufWfWXwdun3V0sf/jBV1+7tpLzpv4aht9rYF3UxLNwPXaf3F6DFT9b
XS/GxsFS875yZsAr8GR17SuUvYydO9ybybbnVZsx6+MHkO1lavwM5NUMpq06knCAUNZdFMdbgsCF
GSCNqctDTIo078yCPKpvxE2VbYR+Hus35RDvyScQ3gDZDE2M0l+FCGTf3cxOJ2M05VSjt1XqQSOY
qjUmhzOjlKx8FVTOMgrcMyRPXnpko6s+ESThBuMkiDfDYKCK3ztQ7ip1nYT36Zz4yMfZESQZzyuu
mqpe2fEe+qD4mpmXCce2RgHYQER3A95DWhetv9JilH2gj8yMTPuiEPcRBWq1jFDOhydvbvMfmslx
X+O4lUNKcMxVcKZ5Mwaa5odhnIf8HfdhpIhGN74J7KXt1xj0OMtWb8+mCPqX41INgKMppm1dtNed
/Y0qvIaCIKTUZTzhBC2/ztgzDGC4Rm2uTA+coXVjp5imY0hQPHJLSqgV+ItyKi06cjzP67boWlO7
WA6u2AZwqKAHozt/VRmYWvr6dgLKh/QQeg2Heu72aM1GNRQ4uc6dEh0UDFNLMMeZ8pcZd0nvVzfK
jXcwk5ZjDCq64l5/rubrJvuJLOCqD4rtrCDfyxE22R2jNTU4SF75bJGaM5U2Rki5/075NIYZNoOB
wy9SFNcpkgaR8anz0RwwJvRj3BcCswFJzG/zS7+JV6R2ixxySB59qVWEz/0y0Baoc5fxcihWw+1I
Twc3Eii9ARK4KzX9sMcfQ3fBW1Qol4QrdQApZuoraa0H9dj1+3E+NYJxIc1r+u8Ul+eSUXcWUtuu
7RsUfJZdufW8NczZ0D9LwudO6fdRlX5OCzh8CjUzdJdbqJIvRZbmanags7KVjeSQJXHjtspt6I3b
2O6piTWr2vKecIq3S//QaLsK/Sms2bJkvBZVAYiCIw7Sc8nLByGuUhDRCKAmN07IQnMxjrZQzDAf
zD5YaVoJ7DPe9/UmrkOCk28th2uN5K8H11iDjzpXKTisddhSBQ298myATOa0W74so/1IDQoOoL2H
S+bBx4A/AJwt2HTpLUs2o87vj7uuwop9HzXn7nglv6XWsvI2VX1wSwzf9QO8UZr6REp5cjYYG9cG
T7/UP6NaGeITX+5ABOY9vsDeoaAbN34Gn06MAOKnN5KDgD4ca9H247v4pf7zy93IGsctxKWHfBzy
h2ZpRbnkMp6VKYWAt4abtHEzX2JTW4HwtBcifJxrNB6nqlnALPiEkjeyPjOjJ22nZoGr3mhZ7ItV
eFla+ip1zrwBpTwfve86PBE8vBvH4K+EfDDS5nSi38bv5ItuU2fA6ZpwTaLvBwcKI2bFqz3xZN7L
hZBC+ddAR5GiCOLRMVoG+hO18+KsgHKCs8oTWpzVifrF+8EhHrVkJILk/zg+swKvyWAqReeatjJN
/I+WVb8OCAkc1EuIVg62v3goT7qhzaHPL6//1bBHoVELOzUbQxeteIre9b65U2LjTOBBSE1uO1Ro
zrCy+HjJvVtod1+NeVRyMlM7s/oWdKAL/6Y4C+Jlx4GULQJim3ZrJ6jMrD4e0jw1zTlCfJWLpX5V
NvrIy/TUtsjOZl9DLf+muKSN7mea76FRUPsoXgAx1nkWqGWv9p7Y5MnKHORe4N4c/oSH/fHHejcQ
BlAxK8OCLdCPHoSi/pKXDRgZ7OgWs+BtRsU9IhV5cOppOVffPx7v3b3zaryjp5D46PFIKErzkibX
4PKj3EP15eTeMcSpqR3V46wx1PtY8I7Lp3ZYoRgUQpUOSWvBRPgb119XJroDMLhwlyApXftccyQM
W5Vhua2e8vtZ3iGdDbM5yx9zZw+HjdehHnu5M2E+4V60MafdZN12MKmtZ40jaUi+1ua6glqEor+5
9JtLsu1lHOa7wvtsmDmCCN1Gxxy9wUYHiFzsXBRoaJVEL7pmrlSQHDyMCDock6FURkG67s2HLtwi
kWZp/caJb7BxWrvWsLcGfZkF5273idBk6UIBao2DJ4qVZTbrKaRa7H0LoDxB55wlJQdIZmVsbj07
gfiG3kV/GHFUmK/vUbhbonU93eeoRJS4EhTBOhwwkddoCPH9kAbK2F2PYfLFIDa1MPYpicExx0Ut
ESqakNdTp21HlNFngw6fyeBwDseuKlFC9m6D8LEiQK9UuZiNRPtYfnPr/l6qCwL7pPS/IM7UBfET
TPm9o4UXVSS+mIVYle1NgJqBC3Y4Es6uoWBhwgpsGn0x4IpdBSvSNUhmTeOeOHjfwW+Ro1seQCMb
8WCAN283q63KshOVZFsQRnkooY3jFqmb+UGWB3pjHrAuXMPIvKLCOo0iNt/ryXEfSteEloQ279E2
QcfBgGrBtpyLlfAFnJkfpyOfnFgLbOpmqqZHz8D0tbNIhzfkusjqIw7xp/VJ2VybkbbQYRhxM+Ha
eeL4fPdeevXpjnZWiWqrHUo+nabW7CsqgVQPQDpgaQoJ7eMD470qKvcRrSMEtoR4ubReHZu+wsRX
m7skFnp+HtCqMXnUxlNSaO/V1F3AXUgSEjQDqXj7vl0ZayCPGMUf11QBecmUa13v/uO5vHv4vRrl
6LnJomyk1TEKh99MXSkPbnMA+ugFp0ot8+f95U5Fv4il69BTPG4ku82E76YFZo1SyyR+2vp2vm+o
2v65fE3ngUg+sc7RG/gPdJGBxeAFO8MQ5jLX0SzdQpl91RBGoPzD+U41lYhFrw/+XzfJfjvQUSPE
00IA6QaBA9yyuXEaHVBD9ZMHjpOP39t76/31jI5Og9CyRwFVESAp1TH9wn2BGLGz4K+dHOvdmvTr
weZF9GrBO1J56EwxK4yTKE0JXHAgAAOThYRN7min3/ICUanq1JJ5b6O9Hvco2CyDJjOyideWtNli
FkQWODbNQi76cENjnrTWr+VcIKNAQrGVbJY/YW98/KiN93YillFzKOLplnCOosHczGrfmgMErTNW
biOAlHqw5L733WPGvKkRdCHiUg5+MNnPSXzz2+wTCpAVOdiMbfr407y3YSHSkZrArIDZdnQsiLBW
GiayuAY0yFp94yW01AuN65MFwnegbTOW7N8jHW2aqYiKWhXzpsk/jVD03Ma6wVvNLD5h8rbjsGjh
7Q94zhfB4+RqZ/D3RydZdS26E/EB9CkJ88dzf/cOQvjSpW/gYnkhjt5EoKZqGk3ICZwhtJQGo6SZ
jmJTEgLymy6z1vqCZISQ3Yuh8+RTg0h9PDc0inhoUy0S7UmYL59SUj868eHei6Y99KKhsrko2B+r
E1e+IbJZavBcfFFoG4YGRQmShploZQ7Zwk63g3Urqq/gzzjycnkxp4OegfhSml8qXy1qrVppko93
Y/R/rpr/ehr+R/BcXP95zqq//zf/fkLtqY6CsDn659+3AA3LR7Lj9LfVY/P42/pH1Pz3/Bv+9RNv
f/7v/7NVTf2Ykk7/hmff82P7W/Hzt7uGX6Ga6Ekd/+ybX8Xg//hw81hv/rHOm6gZb9rnerx9Vm3a
vAzLNObv/L/94m/PL7/lfiyf//b7U9HmzfzbgqjIf//Hl/Y//vb7vDv+6/Wv/8fXLh8zfuz2ufzf
/+t7Gj09/vbjOf1tWeRBcfzTz4+q+dvvhvsHQHLYq7Y5ZyRovP3+W//88hXjD3z+XKljPaRjTTND
3HLqEOHffhd/4M6u0zfUgUIaKKfyQ6po5y9p1h/IDdH/clHpp+XGr/j9nx/zzcv898v9LW+zawDI
jWJaLznRvy9Xy3mJRGgWWoZ0Z4/To3unjuu8SOtyM5YVd9s05RnCDGHsOudFJHXKUE63dkQ6bAqX
ulqY5RblJX+Mgzs51LW1jgyYgcu6ALE+jeggrxp/rIqVKDl/F5M2WN5KS4j+zl27mYvv2I486DF5
+2VYeg+BNvWPZt9kh4rjU266aFDftcFNEjAkaKsnd/FYIO2guY6PikIR8dtps4kmwFcsKaJlVipL
IhKXUhvqrAGw8hiMVErjMFHFKszg6+8alQpCu17JdVNG01cT1cl8M+kB5dvJGCdt0Qd16S6CSsNR
eIbreysMDuPk1mylUe2KwNVhhdk+YgBRMEQS8KAJOHEVBSq5wr7GP49bMaT10iqECfkDOfYCfpWN
KbTVlX6/r+usj7YlFnHj2lYujzTHmEXe1GNgjbuqdybvEE+m1s9ogbwkL6lc+iu3Q9019q2ZdrOM
kK/XIrsOkIfQHoJprBEIl1aSno3tVMq7KNIcE/kQp0JhxBYq6X+4KtRMY6G0PNRR4x+c3r8UOkb2
K6fT0IvCkUyM2tJn/b0IxXQhgFaLapD2BTfSsjxrPEvHAShE3MsYEWvMuthEekJYYbfIjFLQtaxN
30XOwpd0uZfQzFy8zexejRVZWdT6CaKpetUNITp1Q9IVi1TWg+oWTddZBWIdmeNeoafhJF90u07i
Xa7neb8WbRVM93GUFc1TIgz2zELPktRDRzCbghI8mWtoxsK1Ow/XNL/RiydpV3X25GZ23Tx6g65j
TRyFXvUkOwGrLumrcrqzpxT4/pYjxsezGv6he7CCGNRoVepajdqfndKki9skX3ipq2V3CXrb6bau
R6kv5WibSO0HwS5SOh1Fx8Eu6ADkLo52/jQof2HOoJldWOQ5mXEb+ep8qkNbX2fCGB305ouqXTde
G9sg4PKxOMffXIkfpZWZ4VMfuiDJrE6D8tiEXjjeipTQ5UwDAZygSaZpydJWZhruU9WF2UEXrevu
4S+W8J5LPzRwykXapV/7sWv4W9QAhYJUoCjOmkJzprXoQ9TMjNZpAv26ykM64ZWooi+hGEZ05Xzh
dluvSwdeohZptDUaN69XQrY6pM/esUaxl3VgxMsxNQILeW0LZXdnjFUGKbn0zfsI8U8jXchsHGN0
itzUjr9PpV0b15krsBsi9si6NTI141yHbxqTTpXKz/tu0jqKD729GkobJ7C6T6ZPtRrRj+wcp9fX
UiDazCuDFqL5U5NgXBaTNPdFkfzITIct445uKbdZ202YrhnG96jVu/tAq0SO2fnkH+ywQiZWiMls
tsrKgQubvakeERyo4m082Q3ATCe0cHtNm6DM74M2telUtG6XncnArJpPXu030zq3dd8hPx7z7tpu
ZUbjcEzoAIwGqdDGqZO8vo9jWSUbT1Z4z+hJz8LHrSKW61jrzJmrFNslQqBJmNGripGNdHNfXGGp
kfQLhbWFsyt8P8VclH6Dg2kklZW9avGcp6seOwJJzcwtsG7Sc/tLXidWw3YMEHGZUEqgoNA0Sb1p
7dF399kQ6p8Lv0XvH8GoYRNOkRrOXb3u5NoSUQ22P3IL47NBD33aFf2IbF4yuW6/yrM2QnE+JIW8
EPbUo+BvV1UVItbWUJlnVETKak0Pm0Vj4bWw6LIyCa9lBjYVJanYQJc5SntckmnZpkN/x0sa6SF5
I5pwDse12oaxju6KFZscNVk5ROlZKAPyHTeQiCp5YxeCnTZN9FErZfq7uNCD6jB6tdXniCb2XfbJ
d8ccGkxbFB4CPNVEkyAPJhc9l7ZXn7Qmg6PTtA4yvUZdJdVm0vLO26VBVtoXQWf69qr1oUedha4W
32NDpg3rPmz55OPkq2hv6YOKl1VkFSN4HZl2z1YyeNxAtZ0EZ1FcWM0uly4DCq1PykeuPGSAMqwf
xnMpWNRLO4uki9SgERu0HkcTXbdoZNKaKdNmSQPD/imNprfReo48FKJMPH1LFsUg5dnQ2A7YdrNr
kPKxRWsiV9vKscXfSov1a81HM3el6sFrLizXDJOtXgm/gQpoltCRwMB/qaty4PGnfp+dxRxMxj6M
UWY4CM1IEIZpETu4bz2VyGXaFDw8YUWIv9YmYp1bDoRgtlavdGQ2kOzRVz3HUnNWGEXNCsIOIPGW
lN6C8TCMFa4F8VByNS5crWw9NEENvDbRVUS/QpMlSE9j9oSh8yxnhUmRmOO+6ry6vPCLcKgvuzFy
q4sWhhzVvshp1YWRyrJ2Fo2InYc2I6Rcjb1v/ey1IcQ+oaoNsQ7QtTLWhtLK6N43tDra9/akt4vB
B+q6x7vcUs9Gi4jAqnM0L1j30uDA7ceW9WaGRoPKutf7AZFBUhdbNMcBgtFobzDqCRJHrUAZ+wYi
SvSH1gbVRvTELKMvqwuhZagiVbpvpCGXRAeNizA1CKpZ7qhKQlrikQ4MyeNWXPVjKe2Lccr43kD3
uos00UOUcAkGCvFnDvGXwvSr8jm/a+rn5+bisfz/IMZmkX0UZH96zp+n9jl9fB1Zv/zMn6G1Znl/
ELLS4EGqBTkIUxBB/xlba474A3d3imwuES4eXQ5h7T+Ca8P8A36RQ9xt6dIi4v1XbK3/YdMAg69A
rZRfKT3vL4XWb6pWeESTZlu4LSBNJGdPwaM6C8I1eQaDz0JRsvG/aEkQoDHbdadqDG8rHZYF4s+i
pIj32cyd8o6LfV1p9G06NXIpNWw8Vn3q9l8rOeTtWtPq6durF/CP9OF1uvC2djQPNjtI6BSSdWaG
Jsnbcg65owrgB4qlKkV1E5TWZZnp9DR1NLnkuGw02u7DNHz9eNRfpzjrn6DR4AoP/+djTkeXw+DM
iTiWkSPqvaP8GEpNazV3YZhn3z8e623F5s8Zspgon0I7Mrzjio1ZdUrJlnNxMEN11VroVkajE15r
JArLqhi73cfjvTs3vCapgM/p4XFt3izash3IfJa2F5Q1fiXOgKaeqSE3m3Bf/Ph4tPdmh9qFbUpT
wKmSRw2yoJVpqLTKwo3cJZ8qJq9+nI8qhDBjZDvb0DlRAXvbtvrzcdKClfivoqQk5+z3df0v73BM
a81YLnMt/e7rwco1Sc6KiSKnyBHLxSWb6NMwi4UsrRNjv/doSW/Ju5EHkig6vR27mdRQxGFjQUg3
2gjZPNHfEWugyDy17YkSztva2jxPj1L7fORwstgvufzreTY1yhdVbAgibD8Lz6zU5/4u8KSl+1i1
LoG/2/lqY/fUTD5+pb/M0qUewH/sENgvfI63szQGEZSVlgu6VWaKR7ZtZtHSqS3jGX6p0/6lGiLz
fEH6zm8TL1g45MeVPX9UsRlz2pD4qBuqAGiy1lMItshSeytPqI3ngTox6K9T5AjnaDNN8KVgm49O
0h6XkbDV2P+0CKwVtQNu4yhW56oeTxlX/ToU4nk6ZrQWlRqKpEdQSnvQ+ogQidNUGoE4i7OWosfQ
VDgsNZaPyNZffXnzcNI2DLYjn/touLZ0K6tyWTYzWOEhirzC3fqNYfYPUWnJ5C8uUgriQkDEA4hu
EE/ZR5uxawxrjBwSkzGuxarpaAlzGmRoEUvzzMny+K7XEv3h4ykeHznHgx4dOWUfIpA+R7Bx5UL0
aemgoEgjl95UuhvMpbz1x+Mdv0HGs2x8LviP25+F+nY/WE7Hod2xQjtURxEzaP2tQjr0vHOpO/8H
Q8GVFxgbIchxfHYXJCdO5mI9kIYkbuCB/XXmuu21Gxb15j8ZiuI1hzfaE+7RU+zkMG/GSJI+kHBG
jg2oM/H7adoNg5ntPx7snVeGwhc8QsGHp5J/dHBmkReWWqGLZRaFIlwUEr+I0pzwnOulfNTc3jux
MOd38qoGOYt4WQ6tYTkz6whijro1dZEGVVZKgbZ9KBEOqzQ0cx2XuvhfXxwubUSwTtjWEhsePUac
R6nSFZlYWvSCQIdilnJdNNb4KMc6OPv4Kb6zENm55F9CChNPg6NJ+bWTBUNrC6B2+BmEefiYGU67
tjLbONHcOL58eHywIuYOEyEnHf6jWU1BlAxULNhiPMa1aTTBWouL4FsOtO9bmRmJR22qcU88yyOE
FZm9Lj1kunhlHCezROPbnZbb0ncGs5OIw44TbDShfasiGxwtB+xGUC1ejnbtLSvDnNOiMr6IOE53
yZSGQCBc85Qb8Turlo8D4ZSiOjj441Cjokg7qTYg1IjFeNVrhdr7ieavbHM0v8PQtU+46rzzfjlC
bYcaPPcixNO302cPcocUOsYiw+Q0K133OeT6KvKN1eij2Xdij/wyHJeSgSwC9BdsfChNvB2uzWRn
tk2H5pxfZJ9xpWrO+7rsfzhOGJ2ISeeV+Wo7csCgEEO8ZHk4qcyAkaOhfBUXdpWiwG3kySF22xow
a6R1Sfu5McLAh6DVDuO06IdyGvZtlAKo+0t755dPcBTUWJ2rjLowxXKyWtIm5aTw1O0A5JFqAJj+
1cFsl+RJ6oJzlabL0faxImtMZUFSU0QI666bvmyMtVP2/VPttOPzx4O9Peq4fKVOqIhJLukncRsp
5puAuGyyvupN019W5hCqS0ryWrGsurhOThzib1/iPNDMgOe64JjzIIYcHeLalJdW2Pg+xuz9g2bn
X8JAAtDDtUXRwlnKhvJd7jrXH0/v7VH0z1EhoHMiEbYfd5MCK6vGOtX8ZU5lutgkRu01CzU6YBI9
2E83BadTtIpczSoWH488P7h/L9o/Rxa2R2vMZDeK4+BGhaIKUjFLGwwQPJRpKtBUdoT6XJCvlDFz
BtJZQMLOvFU0WcWJRfTexNHF5Pihb8fhJd6+16BPC5lOqbbUm7GgwpwWyVertkXABe1Fs7vIUDRL
qY/y7uN5/zowCTGsH8IQli72Xm8HTrMkonbrBCvDIzknzxpagUa3E8UPaORRX3RcpVGQLRrPvv94
6Lcn7vzI56HBOBuUH9BbO1pi45QWrht5waqiP3hjjTqua4Wu0MSkxRJdBmDBT5y5v+4ek0zH5dJB
iZRaxNGISSeC0PWGcFUO1uSvptGgcNeJHvTYX50aV78gFkFllMvkWGJwHPqyoCeUrlzZlaD8Ss3S
VmUpGhuZ3TL5rCV+NZ0Arfz6JtEYRTKBKI8Q9peAwfUzmQw1fodWOorbNlSf2LrjytQpd9RBpdZR
ZOcnxvz1lLDmWFm4XGHzaXR01LvSV3qSi3QV8cEWUSDijVlO0cZKA2sBBaDY9XoYnnmpRSH340f8
/tDEKxyE1HXso2PX55x0WoOhsa+1b4jmB5oDE8Smaiw3wsObq1EYhMnQtnYfj4xc3tvblKVrScPU
Z1gOEgE4ER3tmsbUpqxXZoeAN7iLCxWjMn0oy9HXEUkwxKeEP8aNj9GBt/FyPx93uONAEtHjarhM
iCXayNa+itrMxX5MOl2szUmkj3Wjekyo0kFH5ET1sjjUSnbO3vKyMcbxq7bElUFPATcTKwjbfYM/
bX/djraLs43eCw3buUyl+1rIPNqmIqEhFiily7u2TbAA8vUOGuuo6FCtcBwd+3TZC88KDxE/IA9l
S4P8AEcgFYdxdFN3izvXUK2FPdCz7lVJ39Ko0uYpU4FatS1yzbKUSm40XeFb0RcGmukdh5uxKbJA
4oygdUEPhYSNtjTtbsAAyC6GCKYaqF2q7RLaUYStk4tUKwYAWzpxaP8mXZfv9M6Pn7tyyqJ1osFu
mx27Qu2+I5XRD73pxdOB56DVG1ry8iGJAlghSVNJVBmYhUejOre8HYBjvTorTdofAMwNvVxXWehB
FtIdRSuajlB86/UY3G5dK9IjVHfU0MOgGAoru+r9Jo1WQ2Hr7nNamh5wW92nlDjTTKq2/UxknHn7
SnUJNcza7ebOU+w3n9Icl6jbhK479gnTCBt5I10oI8ucvdttav7qwTQsUqwrXG3Qkk2i0WXa5nZM
K0jvHPTvEzRQyHER1VtqmiEe4lqbJbqHQQ1n+SRnAe8Mkx+4RHHnb6VDOw2PDwdiYp/QqWJdWla5
dvGXhA1cskx2sjWJueq+1dLzotay+lyLis48ExDLgj3Y20CAOXCK4ZscxzDKF1PSJeYVnULdOSN0
qpOroLDt9iD7zr8qoglgtKqNKj+j7ROKlTtK2ol9k/D/g6kfvqtacy+Docvksg9r8bUfU9hpXhgE
XLJWov9QKdQb6WsQw+be87PwZ0no3rJCfVUizlnv4tIFf+6XMY5Knabt1Wh453lP4X6hT7L+ooJQ
m2561bsXhZGV+q00KZrxbX7drwtBzxzRpy5pLpM4jcFw1BBIltKLhnvdy5W9xe7AQS5sAoi/EU2B
CKcbNc1whi1BVS4LQ/TPMi54nCJNeR+6EkXxU8+NUuL455q8xr6kzb4tyrCEcj1yCi7Az2XBMpNT
FcC2DDAgwz66Z3WbO30I8RRvnUQHM5AVBcQ+08yvZaLHN3ld4GZnxvFVEItoo5Ig7SmT69a4MPkI
D7Cy02djVHq81osgOBvDaZTbOjAzcd5MFcr+tE+Dp8SbcL0NkSiApoekyoVN9O2g8F+Y161KJ2wG
sjhHZXuSF0XOu1qkml5irtTHJc3g3sqpxTdu/bMNYACeh1pbtStZ6spa5rpR3ujISFeblm3iL9qq
MsReS2PY+76pVdP3BuOKcF86sdHBOlI8gHyIK0x8ArcPN7ox4ILIVYCDZR/5k0dT3zSw0THYNytj
oAu/DOseqbyRfFG/Vcp31aIJ2KarNmc3LRIjGeSmxZcPmhyYjIc68jNvHWWIYOJ+ZnVfM7sQu1Ez
40PW1RXU2kj7OmVmqm00FUxPgTu20DALduJCVm2Btes4RfZOS0p3h0dmmy/NLgM8hKNXAOYlzanc
5ZpMn229rcp7m681lCzhUR+APY3Y2Mmygl0faf0ltZXhW5hErrfNLPAKh8BVMXZxjGnhLlOEY0u/
foqvrSyudD5G6ljdd5ELD9vTLtCfwOHo1xSzZ7Om0R6rW9qXlryrJjNFetIIBYAR2/K9gy0amcKD
cNpmgVQP+E/l03Fed0NpjgsrkePnxmv6dlsPI3gFmqm2WuSyks550KnxcSyhkK71qKS9ZAwquM/r
KnsC1GF6iMC7Xo1mRmNeB7qp+n1h4SaDyo6prEVva/pBxF1QbFrh8ig7bHmvJ80t7aWISqPbD2H/
f6g7ryZJkTTK/iLGAEe+RhA6IrWozBcsSyEdHOWIX78nesbWurNmq2we16yfuro6FOCfuPdcXe99
5ZQXXYXJgvJRJweie1LydwIv1ugRfZE9F/yrJOpbr3Mis1gw9UyyzY39kDXNPs5nzMPOkukiKrOg
GDapJSb/JPsmnXdLnnEypc5wnAcCJrEZ5mZ+Eplt2EdraQ171SSiLVmD+Dp7tVQT2rfp2Gm8VKr+
UatKIF5A7nY3A1UIeAFf3ky26p/8pluGn66dLJJjXIuXKQ4WlBa8GdKe7N6J3WMbuLW19YuBbb5b
Z21yI7qh9m6DfJyXg2TKXx6HMJwMHCNEtAt+GZF0CIWGxN4qoI31tpOWN95IOfsKEC3n80ZNnBkY
jq8YUNRcXC0eCzLrJhuTHM90NXc1YWGcT7AhjCAAq6nKXFfR6OTtR9HOxi3lIEVsn1mSBDOdPXdF
Uz5kjnaJ4TJaW6IK4lpwt1oOOUnlEhe6WvlTY6lT5infuFnsjvjVLjGr9giXYGj3TtdyqCMM4BFU
joOT3EljCnGiIZwr5m2WFCGZtQiSMB4XY2Hdw4UNk4OixI4fsnn29Lrg3Pjim1qNDFTIMSPIyhyz
B/bxbP2VMB9SNvY/ElGbGsNVPjrjC380lVHZDsH87qjK1j9RNpXJFzMf2moPwMOw9yMVLnmH3UJs
Zq6v/tfKsUFUpejpwJqWXOyjnxGPzqOpCjbMDjvIIogT/Z2ZdTAH22Zw3JtqtkxjZYQO8TrLkIOS
BsJhvspRCLVFCsDDCsZ7V7+G6PKWs2HG0iZYEVmagY99Me3WW0sz4fw2EeUZaytvB7UStk6GTRdL
PE1I1dybVmiZ3sKmX8InCbw2K4HokTNZZkaFBSEkjmgeWnKp1kmo+1VdeTc1z6TVLOYfdoovzJiK
IhrCnvxDJ73rjLyK2HZsNdornMLoTDxykWLqIPxKNTemnZmrDoc+wUvPk+ccEBUemFEku64m0l7a
B2cciai2g3PqoodyG54oYdeStjXE7UY65UaFcuuYBnemm4otc6K9HVRIaqqi2k52d/E8/WwsOYqf
znmVpifXuZruGosUcB5he6+rbmoj+eGX4VVRxgy4reaHscZKqH1N8ECutjqvSWyNHURrNo+vxDh1
HdVjF3Nwm8HNlPsLgiEiwLSZ7GPXIXFQbx2/PQLoo2S2LubS3I9+9bLM+mS7GHe7un0IddLv66A5
F6AS0fFhZ0uLC9ufZ7+P7yppt+DK449GJ08du8NITO6ra87tahmMg6lbQuDKB3/JblUiP4Y820mJ
bSzUzvexmt7mamihSrTEx0M10KyubbIECQz/zrR457RZtu2tlpxkG56bB0pyHlN+nQk90Nh9LIb5
lUukj9B85ZulIlu8SrVe+7UeTt0oH5OuGiIC+X44wG/suVh2ZHpb1wdohiIEOluWGu99bX04nbXR
iIY5G+ufSRu8+Cq8sPfhP0vsYZOEqAl7Sx+7kkCNZZSb1KU+0/kzvTU3iNtSzAfm3orlR6mnvU6m
rbbbbVtN76RVbHiyXgy/OeQTVwcPToipBmuXIhiomHLjaUzm8TVGN7FyiNNasUDIopIqmWzgtnmc
C8O5SXL7W+n3t6NM/H2RXt1/ttj2ZXwp7QLJJff51O+dttnSD6B9sUCPlxDe5ES8phBongSVyPOM
FikFfGknMaFrFirFcKYoW9nSmwNAzgW2uOw4BR4mQk8a6kO5uOedhtLC6tpmHziE4LUgfgTy5k3q
84cjZwADwb5jsDUdWNatjMI+WHF3JpV3p3L6GpFsuPBulCEvc2nsytrdUY/slDF1JEvqp9Fz7kQm
gUovqO4wDqZpQNvrnafGP0pl7BgArmLfvu2qGMRCc5URmcmNrMb15Brf22B5t8rlZFjBV9NMfrIe
XDt5eanV8oTW9p456W3AM7CZh3UbNJFjxVEgi/uxMH9OS3Cep2JACMV6z+ppcJM0Zy2ND6Gz+1NZ
E77KKZWQHdg09pNbt+cxqDdErH+NtbgAL0WzHGdwpCwkkNweAQ/RcJxIiWV7CLKg38xmsTGXEoEz
Ml26hmhIOBn6vMnQIpKLJeMvrTkexNTuervY9H79rLv4toiNkRhEgCgir14bq3koNYaZuJUrkIOn
OEb8bPkbRuKXwO/3yragSnmPZu/ctEaLEZ9qpRBvZR5eaOP3GjZdWxX7cbROQnZ7t0UUxyzjtkoA
vfjGPljmXYLfohb+RnfTTZgjZW7UoVJ/QbTlAeY1ul+VRX42k3NIGmAvU1bowcEOR7BC3daPCWF2
/HWNqX6q7ageFkw1E15Kj9bbbsfHyq5ebNe69ev4NbWNdZrPaPKcN0x3J4pO5Ipm/CFQYyVhuU7r
+ohzFAJxFiVmsB16e7/EyamwKyLvdHWfJ6WxajrnGNLbJPOyYxt+CIb6NHhIvNqWuoQ9DOAhUhlN
f/5Rtt6drQebEM4RO/jkfqVyvaNUTYERene5QVx5L72b1goPgdvh9hDJQ5AybO+bmxDlPWlm3P4r
R3f9NeWz3GQsgjadC2BHEz+MFJJK13HOZj3j50mOVjnoVV0YpxGCc49Ul16gQhQAx3cju+xB94zo
mF6eJ/AfCVKhlTsKf9sSSwsrNifW3DZWFP6Hxq8OhsMTrNLwCyZxFZub3cWskFvGsdVEFZnIvRTm
KsxgkJSh4Wxr18yQY3MSEWdFVNDKkKJ/VUa546F2pOWFuEfvwGMvHJuvM9cgVzLwIKd5ShZ/eS7M
QkHmActXZW9lkj1M5SLBgpQNsYf9dNMuXrXX9OZP1TIUx6Gu6lcV+vPZGtzdoPmNSnSfcx8NDmvN
vbhOTN6aaulckpQtI/iSFEaW3PqyduSDcrJ5PII7tya+2a7RLwhYYvAiqBWn8meaTfb0za09QSmU
w7f6Vg1Gi3t4sBpxGmUWh29BUPfntvGCaWMEYSz2nU6St8TSAEX8RPUIC/turlapiVaCvmRwvY88
VoV9l9ao5yHp2TEsYydv0jtrshfSYt3hCo7NPI2FOcfUQOsSN28ePJdLzSWr9ghwF/KH7Apxdt3z
Rd2EdPtywyaGelCm5EmSGzuqaoUombjOsFhInyQwBWd+IJCXE3dr1s+WBbMnwrlBe4N3pZk3+VBP
xlc/6LuEB2gbGxszbvEilWM2V3dtDJx9gyd8ea4WycOmCFk1VuvQrIyDqA3nuFj1lL+hW5L1qztd
8WmGY3vvgdM7e74+4pGWQQdvatY8c3HF5SALeSDkmWjv+9Bg0yPTOI6k35FuGgf8kitHWMUNekzq
MyHldLLxygzk2QF7XVtp44JmTzAvl+aXwtTWl0p0JV15EzwFXV8ehtHyP3Q42bf8D7q9KhP7I+/7
5MaP8+WR8pKOIEMkEeXp4rGkNOuXSTdyPw252OeOVIdUte05q2X3MVhlPEdq1A4BsmGVEaZpiwI/
m66Rai9U95GgIUsjpzLSOcpiGmHePKXZ8EY6YLBacsg8JVdtGKk09Yg1Uk6TbnstrS+p5VXnZpBq
16LrXg8N8bpJRsppQ0X/3jnXrO08K8vssEx+j4PRMki0Fe71EaALgtd1+lZIOh7cBqQGtH4ptp7l
ZD/pn4d1knnt/YwG5R7vvE9zocMGKpgmr9mrUeqyqIEjOmDXu0krIV46p/liLqYscbinxVcdaOA8
jW1FsaftM6Vz9pwl6GEupQ5m8C0tmJi5Nf76yvyQKE3pM1TMlbMpW6e/5GUbM7wGc791ZJw2a2kE
aX6Zirhs91aHLrng0LiMY50+Inw3HuJATD/VYFsVJn7T3ODAIb+lR5yvisx67r3+2wymCNPSvmNk
0xY+pClmsuVobRpKVxXovZ8Yd+iTXgqZksOgGdA46UNJ2yT6jgcXOvNito5WTLLuWL52XvjN0q59
WBJvM1AFkZN+zgrrxh6Sw4IPaNUu7oau45vTL89sJx5F7i4EgGkv6gJx7rKZsyB5NVNmLCNX7mNh
mJHODAIl9Aat8aZCt7h2MnUamBMx6Nw3qLa2HCr1Slf+19Zlb+POxoPno2tXHndBgKGrcasVPMxN
o1oU5JDWVgkpGCt/xoShbKFujDjhGetV1onp8mFGGO6ocGOWcl8AuTY658Yx6j22mldv8Gnd8vbk
tm5UjtJa6zycHv2uNogwSwIGKj0/mHABoyTdT0B/m1TL73kynYq8fcUWdJdeD+OlGux1laokaud6
q5v2xYthCBGjvFmKGGd08yI85lvLdIZtsJVsIE9Nrr4vmHeiWma3pe/3yPUnqh4uuVWmFZgnPmJV
HYMg+Jkk/XbKly1ZEAqaxgTOpCieQSsSdu5ZzTszy/ICEYmw6rRf1gYyrlXZ+xF+oE0hyu7em6/g
vSw8cT/Yu9ZWvPfAI6DQvPDRNd2W7T9a47eJwXmuiyMpj4xXRbgC9RSv8PWE+8V3CuBJJSYpsklW
aVlDk+5QULhts/Y9VPWB52yFaB6axDklYXip8/LsS7KqGdKaw/w8F+SBm/VjnalnRDt736y/X0dC
XVywsor11s5LnCl1si9NHOWec0xk8+KG8VNggfDgbrmYdXBb+d0Na7QzcdPdqmhjBu2eWjUa2tky
9B6YqXSlvTDeFIPDxy/zZEdLwYU2CbbLfbHPA3Ptx9ZAuLf/gMF923nLR4n8f6rbnZyci4KlKexq
a7n5TdbRhgcKwIIRkpxbhjYjaGdeJVq9iy4ftrE336dTQXp16eyscZpXVFv1taI8jWaF8Z6rNDGs
B9uZftRxHVmVfdea8olz7bWlk6glI3w3tl8kvKoqFI8FLvRV0LkX7dU3g2c99an+FgfBawwOgwyn
ddh03rGtFBCpID81dXsoyE0n5RZjRjm/MGKQqybTxiavcIqUVf7Mgus1aGW8Nsl9ObQh0bw83Jd1
wSBqV9F1iahNXbrU2k/kShHPweM25Ob2qK88MDFVp3a6s/aNWZ/aeLqPaz5iPyNPjYtijvBH3TUN
bU6eMEbpkHde+s54NlwWScy0DVKoY+RS9MTwTsqyOJRp82bPI2ZnXz44JUd0thjPWRtfhjITKyem
JmdyALLsuzO9dw02KXIBMpRQKRYn3xmfyjL4YsCsLkwPOEu+MuH4LbRgRmpfHPYPS/eNke4qBgZI
cxQ7AK6V3PGgu2ftjHc55YxGXjiFz+yF17oNNgF3nw4pphciAVwG7BSryYiIDeSdjQu7a+szudHb
ppAEa8YaWog4k9ezn0Y8gKbaBuK5j9OVG3Zrh0owqJtnckvnDdd8tUoKiI9h6qVRMZIcMlfqJvT8
H31AoxY62d4dYf97zg7l9n3jyk0cDieq6ZeZ2rlSH5XZRUiRaVIKJoTG1lPfGqbbgTDvTSiLHhy9
EtikwHNGIhOYsUkj73tcxvG2lPc4adfD5K8GN4uu95iax73vTj/L4jHJ5q0Z34rcwzxNfnxovuCw
X3flfAbwcOE5fk0ON+ecNi4HkH6ZqjvFANZJvChLnyqbMTfpvjZY+7Yi067q78buiz/eBeNrM81n
EQJeLe5b2T2NY7BN4/7kV0yk0oIdo3KejEwjWn3gcYo+iaNbpEd3HE+FGR8TPWyCIt43tF6WX68D
TbEmlmS/VNPWnIAR6mAXVsWjExSMl1IVFbFL18tPZzWHdngsc2dLj77qMgiDmQlQC8qSnz8gidgw
3zvakOlMGxZ7Xd6UNUQ/0/iivOVodT1jnl3YjDtBJpLbHMYy2Uu3vxXmN6M52cO4TaZdGU7nMGMO
3oGrXNyo9h6LjhLMSF/SYlovKZ6ssDp4wbxZpg+15FgRvJ2MHao0CG4Ww5F0eBja5nZi0TYb3g2S
lS2V4ymJE6CP6tjGzT4ruogWZpdSKuYJUGZNk2y4N7lr8Uh01zEp5M3gbhSwPTgZnOvjEWHWLu8o
txsulxSMYCUa4+xhSyUpDBJcWh0X+yzn9qn0N5xGXDyWsWzdqb+FO8OutbgfOmM3ysbaCBsSojMY
ejsz1brX2NyOnRMfzSX84urq7JmM1GI5iJ00ktBkWl4IRrc2ezvQW+ZOJnQSjdcUkd8o+yBL666I
nS8io3in+RY20mgO2Iafu1vcbcp87U26gTwOhf1slvOwpbOQx1IXSeT7k9zWuazNNVPpFs0BsuSd
VZO9u+5Q9cMZKtsrt0iNd745mck6n+qwO5n9GJ+GdGq8iKi9/N1abNOJWPU0oDhTLFDQNIU6ZiaJ
kx4X07ZEpKOhWhrMLVvlhocuySd3Q454NTParONgUwZdMKyFx5IkaIEVi1PtDvlX7Rr1Y4dKdB8Y
o7guUNIl6ka1HKgARFQUrXG4Kn93TkXRW+Z9w2C0uV3K7jns4+C2H+r0vm8DYz+1k3xIFgyzrEQb
ioUsmy9umBf7pRfhhr1UeyHbgtwAeZ2XqoDLzUvqVxT2e8oYS9yowmmgGZJfZ9zaVmYy/pmZl76Y
i815o9hLgV1OZ1Z1+yb05PzIQ3jy1iZ5vk7kmlLe+ItRSsESe7a4AyaCvueHUMRKbFKs38eMIT+r
/Lgst5qWYpWmPhpGTJsmARr5nLFI4A/ZvLjOLgPLfreEqt+NmEYf0r4Ww9pj0MLymT7+O3e/dalb
4a/ltIi3xe1ibH/gcE+tO8cnPcjpjdeQb01qLhdgLbTl+N6TW48Kpl1VgFahUjfL3s+nSgPXTYyD
ZvKwUWbs4b0uJv8smrS8XbgCnliNghY06uXkKqP/3hWq+ZbNy8IeogrEY+5fW14MccNji958z4SX
R0s8JC5sicSngmQffFdMLreUyqfsvcQ1F/mmqva4zV1vpZnTfk+GgLH64oNmxP5KJtLI1A3AJENB
On15ZCuisCj2cj+yBL2Vjb08NWlSbD2jukrQ9c/MTd76yboLek5726PFNTInj2DVjGwXY6C8XRBv
UWmkR+aHwTkYNdnDeV5f6ZXNxrMNZ1301jeRAJgZC4LRGUt+jSW3ngyBQeZBYW+8weQBVuXcsJO8
QnSHb+hV2/1AJbXWSTMdVTyU26xPjV1qTuHaTf2r3RqytgUdJCjwpwaAL60KVUHcQVaSCeK9Dovw
xpZp7TTcSfPguau6HLJ7h+N72AdeV2SXJKdTXGGVn9awFG7FZL3h8X5M8cCsW5o3Lh3zVIVyAQvL
JnjMMHa2fL2Ln/y0ZHEb1jrf9bI9Ku0M69nobqo+fJpS9gZqoh7KrCsS16Rd9+LHVIf1dly4z1ua
2IXpqU+r49p5hjJF0CJJOkr2kzmNSeOvjGR688rYiZQprzDdwVhL4AmbuEoueccazuut7y3de4S3
pFgHY4CmcGFREjNkXEmBvIWXngHh2jieNX2y6qb9JPw3x4zni5f0ByW7ZwPn46Zs8uGVurFlg8UK
nnLrrGiWV75FqenGtFVeOL1PwngLsExsljz84STGuSxoWYKFGCNXm6g0iGVdNSg5VpkMP6pcxacQ
zNCGZtM4OXac0h563jpF2lCngLx03NArgO9NXHZ4ea9+hpk8Lz6lsauBcCGG/zrplPmhP7zFQc0e
iUc6DcL4JFQarMwiDogwqQ9MQcQqX4xsa7b2tvcZ7idNcjF66+i5+t1ECbsqdf6NYsY3I2rTKdgF
QUkNhF1aecAdysk5zTbcuLxDe+DIR6ZKF0vbemWVOY1zNu0WXdwOVjtHaIt7pgsMYfJhLlY9EwfR
jl9z1TyWSiTYbJp4XvLVgIJJr5PKtg+F16X8tJDkUzeJXy1UJC9Zw3oC3gA9qdO8D0wobquuCL/g
zIbMKwCu5fPgp+tKlvDb2c9v0sYD9yubjCIvqCeG0W34BVG1twuzZIlMttTsV6F0MIxoqvjAMq7Y
2roxAIhCBFgPs+4fhY7NDWqC4ZhkY7Duxp4AaRPrWazt4JG1XvtCkK93bzuEUmU8a9dsD8MPN5it
HTJ3MB/Sc/LnwR4h4Mx44UDq9joGgZ2lii7H07Rt0rZqfhE/5HFcmzD9lVMExyAsx9fMMVz4uI3h
7bkaEJ2SMobfPjapWSkPEoqBpnHVycyEPOfM599Te6GzK9PZAAWiBAPJUKGpqRnwwq1Nest8bwzs
XRELH/vYB+IKO1H4erlok+pUukvDbD9P3XVQG/mHCA3r4DsKz3IbFy8GA2TKWg5VWskAG4UTE0LG
KoeQAbd09wZ8jv1SOPI747hw71VOmayXMo6JIwBqPPgJJ4jSPqlvLovHFV9vjagky0BCZAyyq9r1
o8npqxue5MtdsfQohxI1QQlihG9uB5x/x06a7dknZGOnWM0wCa/iGzuTIB4SuyfYI0zLH7ny45Os
x5j1hEzPJjv2W2Po7I/MHxnwSWc3U6jsFOoDlCIhV3XOFX29PkuxwxpGl6wl+O6hDraFADeFb3qG
axzrs2zG8KK4pD/mZfS/VO5ChxaPfHqz7MRtXrnN947HDdWrZ35PlrqgqLXbeJPZNQ1XoAdgC8Fk
4zatqmgIEot1+tgd68KWPwMlxPfJquLTRK/KAULxSfO50DK79jqTCw2Imq2HrrDtvZzYqNWsSS+S
9dDb9bAq1soKWNZbRu6raEEF1DJWdYZTrIPp4IsJpfWj7eUBpOFc1FCWmYiP54bC1Vt5fEsHGQx9
v06mpJ8joBwxpkbfmA+BDFS/Tru0fWxEy/B0XlADr0b0dzd2J7gc3aWQ0Oh1ebaLPLid8Pi8h3HF
WKifQuOhYQsH1V+brNImETzNQnXfk4BLhDnsUP3lnQx/kPXA2LfouCW3ipuRplPnw6PpiO4trnwj
i9wiTy8aabCxUlXIAKVQKjlRZZFjhdzAve0peJ0dlHdSJNJglDzjVeN8reygu2u1NZLhVrOjJ4K+
VQM3EUadbW3nHfPghRHa9WRk/3BVZ1e7aoEVvYbqwFbT0WXuMWh2GSYWVRafPG/kr4oe1MBXYeSt
fGhMFbo/3MnpwrccycezqLuCBFhX1GpL9EfSPixBKvof4eyC+zSLepBbUwPGOeUlN+6a16npHesu
S28dZ5y7n8rUrK8DlWd0SkRfTvvUn+p4rVCiA+eYMBWcekegAgI/qRrqykDyRNiaA+KtfW+UgQcj
j6028YHZVDzi3m/bDaVii9jJdpf8O8wNjg+2lyo9Si/DvnjQfVBMUcEs9tts1IpaIJTSgRC/6HRv
K9M66DHNuDN5rGVfUAGD3deN77MD980yeRATa/ljmyZi2c+dbsstAlJjOKLfc8wo7cqy2QOdbor1
NMzMR5aGpIWT7sKxvLGbNIUpbaF34ZRPe9GDdtXEcegss2rwpjIZWIiHCQFwQ0HiJpRBxBM0eQyP
QMF7YxjvEBI65boebe9HkUxjfMgDCqqd29YGFwyTxseSMG/zUmYxU03hFc2C+MJE3MgWrgLeafMW
igoY6btWpVRHaXahd8sbIwfp9zreX0S8VzcMSlNgWSECZvFJDb60gHnSwCkjk1tn2zMm2fCYqGk9
O/EHef9/fSm07ra4ypWx4vxTZV8hf0bFUjZRmAldc3L77NwREtRE96Jm6aP//ZNh26CUvWaXIe//
58tRCtgNGwUZWexDWH/JuX6i2+tIaCDn4vev9Zdz6J/OCZzgaLZM7AsY0N1PWmglh1BkSy6jsGkK
sgIDDqXdPMChWjPIIXg4R4vwBuq9oM/kMUjHWKkwDfcpd+W06pUlx1skV5K8GbsN6i3iilQfJGfo
u63LZfm+jNScSORyAi6GeEzjsz149bBNkDJWkagHwXyvknUb0UqIP7gUPjEorzYFHJoovm0aEkuI
zz419IEyy8pMRmY+eefWa6wTK3IVSa83j246mY9BjiVwWOxs03fK+zYhVtx4Td7/QfH+i3sBz5xv
kQ+K3t0BL3FVxP8NhpnZftZRdA5RUFjBfiyS8SNtoZD8/vf8L5cqpF0CSCGt/xczZa7nPmsdJaOJ
zHRkI9YAT6j2ZfCeIIn6X29BFzMqMLpAYAXBvvDJBGcxAxUKfVQUTuSPsaUtziH8rF3MvOr5f/xc
vFSITeHq78Mg8ZngaF4FNbDLeClQO0i8/dLaqZrmflWMcfn2+xf79afCtcnHCeAyeOYv/gBIBU1Y
5BaUnb6UDwCU0g+zabM/3Hq/GGgwX8C1wEJpXt0s5vVd/O2CkFYveNTMKrLtbO73iZjwb7ruWPgn
O20762B2Uv4pIvVTqCQMDRN1Gfm0bAMwdTAu+uer9uwGRd0y6WXgTpLxeIsR8CpSBjzhygoXiJM+
tgUWNfIb9sytdlPSHmhgHrscsk8y0AyZM5pkv6pPejJREVn1Szo5X1CKn9y5bldJInB5q+ZP8Xqf
L20OaVI+MSbjagtxl32+gTzUguZCwMlETBf7MLsJ3haL2nGXt2o2/vDrfL4GeDXHxfrjiOszWHyO
kByMXqFP7Uf6XpYMMBzn9waJ57ffX2n/5TNdPxJnmMcdy3P4n7+G77oWNCz28FVq2RtfjDlYPxCj
ddUPf7hZP19u1w+Erxv7lMvDkC/xny+VAvWTeY8WGOJHHs2tO5wk6o7EdOPD5Nd/cqz+8uC9vl4A
KolHxNVu/dkTl+K8qyzMaQxjPD8KTHZ/1ZztYOJ975WN+7+CWeZld2j+zmntPXVIm6Pff7ufshG4
2P96D+LK93bwYn82crmJAy+vVNjJHSbfqcrRz5Gp0a29xObpL8Mm8oqu/kLFTP1neG1UpJn+07u4
khX+fsTyLq5sCgvIJkcsvtp/fvPoX9B8MRnEpFdOGihkJ+9mW8xf0lHIU2M77k8T2NjPboznO7ty
cwT27Nokdr7O+vGHr+R6f396M2BKcItzPGD0/RzZZiBz8du8gTmG9ZXZdEoycBVqVHlA2WhZLFor
L42/wgSrz5ZwjrWvvtI/0IZXy58IGJ9Mb1frGccUwZIOBzPOyU/Fx+L3BUtdh0jb0GmhNc/5SU0A
+RjCVwzRA9o3vpTN77+Cz/av/7wqZlGTa5Ob+9ODt649lozCvfqI5DY19bZxxpuqzh88p/jIm/nF
X4qffWhFnQEV0HEZtTvdOnBoPFJwiX0cfq9GGSmC0TM3vxMy+RpQ2KxwQ9ySap6t7Kn6MMbpaPb2
/e/f+/UL+duv99dbF9Rr2C0tEhc/X9DOYngLeIspEgYTPCeM/U2ViuyY+M8A5ghP8BASyRmZYNFV
xh9qi09PEKAavCznYgiomOr0s3s5CVU1NHYeRHbaW2/1MiWM0OIlPYb0xVEQO8kf0Aa/fFqIOoCR
uEZsz4M79am+CJjQV6o0/QimB6Fk6KYYSSl3E9YzwcJh9l65Ygd19812hz88mD8/vviwvLYNm+VK
6HXtv/78b6fzkMFhVajw0HKgQ8e7BVMvMlhrojo26Ll04BCZNfhswLr424Qr6KldwKXCUFluf/+j
//K9QxFzHd/nS4AB+RcD7e+FghkXbY5CaSFZorA/WsY+O1a7WaQYgm4rwHp/ui0/nX0OiGFQ+9yZ
HjH28Cs+3SAmwfG+OaIa4Y4tLzFmmCh0/OwPbvFPZ98vr/Lp7DPAw6PXS4KIa3q59GqIP0b2bQ+5
vUz//gb/Jz7eJfvW1l398/fs6v/fKHoBv83/m1S9bT+qb1em1L+p11e09fUv/JugF/7LBXKH05kn
LyVhKCio/gPQc/+FqRuWyBX4BAuPvun/AvRc619Ujyb8j+uBRg3JAfMfOrVj/QviCQ8HMC6cDD5w
vf8BTm398/rggneAhpmCcS+u7yvO55/HJvrNuI1VZa5KObJJpvfcoJJH8KXt9MySJD2XLsrUevD1
Yx1sprF6F/kIvTboEU/5yzLfTLMaz/XCWulv3+Ldvx+4fyfh/freOLFs+C72dRbJt/jp2jVRq/e4
euiFpRJUxUMVuXF/h7/JvK9LuaozchyBlYp8V9mLfw4bbeyrtjUAIQRDpM0eqi2+sjN2QSv6/Zu7
/m5/OyT4qlyKHc5Tft7rP58rL7RjWY28gYRKtUwrpxMswxfNiKcK3M38hrswvclFKDeFmuYoUYaD
aI08R/f5/xB2HtuNI2m3fSKsBRcwUzh6SqRcZk6wpDTwNuCf/t/MGtTtHtyeqCu7u6ookoj4zDn7
TO2EGqf/bNlURIpTaedeHGNhGW9NTESgrXXdwejY8MZSJocFbRqj/XQMt5L0zWxV5a4kQdCG53s0
lrTfKQ7ryQ0TjzWxzva01j0bOKmf/v5w3cSNMkM1ODM78T/ehL8zmX9vysebADsdAobOeANggPNf
uCvGClY8YCRjOPv4V6uJeiBRaJm35iO1G/vaEw1Vluar7ibGm5NrJ9J3nYM6l9vh729TSTW7cNX3
t4LFYyRS7f7//5jEf1ZivELaGR4TzQQ7woFr8WD+v8d6Nlp2nvYKa/nHOh1P5UjycNJcktbcLo3e
m1FrOwH+g4G3Nm2uiApKtgUIDUpRzNHCoA8Too4Xa+uqYJPGECyMBU8kqokXpoxfbm89UVw9Y22h
hXPJJBZK+Yx6RmO9ne6SuVpPaY6ftNgSiV96EeiYyiCXJASmep2cZb4V1zbLjTeuhOPW2i063kE/
JObWn7WFLEej1L66dHuTaT09DRmxqyr219jQ0Se4D3d24aZ7M4G2RGJTII2xejXG7X9dkH+L1v/4
sC3eQ97JR8oQlcl/N2vmYjbVbDUNu/n+16SWw53YDZJgsYQ3G2rPtRXPwKGRMvcoZUyMs09tIam6
4/lptOS+LIamY1mcM7vo3XsLTftSWe4P/l5rN65rfyns9KvZavi0C+PFDfWjn8yF5TWYVC4NhJx/
P44Z8+UBP0PNwnNJXxZ9aCOrH8+mqTyB5D0baSaekz4stwcEfWH/6cSvNRlN3zd7ZRIlH4amJS6i
udWHCGNgFhX1QTUUySiiv03TUj/1VYWOQXU97EntNZX1L1qLt5LtxBEZefI/wBt/J47/vr+PrhGo
C0gjcgk0B8Dhf/WOYG0hbqwDURPJlPtFvph+nJTxbRRR51YtE2g2U7gswwrz6l0zhh/Lmn3Q217q
pVUi2abk/dJPQNzVLhwd07XWjauslL22KOrHhq7WY9T/P172A73yH0chL5wZmAoOAL+5I+h5/6uC
rJyMlbIAE6LN+RasCxvcfnCvYNNuTDuhCmgbqWir0HeNI4NYT91Q2a5xYTCjH5B/g35XGBKd11b7
4VSIAnDAXloBG8jMLnFa6T7sIBun2BbmmWtfSqmb3qiRfwaa9Qt/d+qLZUVslOp/0sf5gyjlO/rT
kIQPYlc1DVi6KHZFPQPHVlcEyq3bn60OGw4OcR+rXUdIgXZugE2cxnJ8henv2b2qUA2Lu5M7b1OO
t7UAvqVu1r5tdKjTff7WD+ouabujMYZFhXifkYBBTHh1Zewv5jXs09zAkNbfbbW4ZKnTBvSuJ5PM
bF8xvM2U97Saby12dJDY3Vm3ZBmYsREahfPFfJpvWvlSpMmHEiOuQWep0DvSM7R8QTTcq/2Lrb1s
LV52y7UZJWkaUkywm8gQbpU1fTbrXVbDbsSe4POVWJ6q9M80Z+a7ZpaeTZmPpUycNhdNiKLkB1fN
XL+doG3M2YbuFf72pa8HsOZAMvy8kfWtri98i/O7KJ4WRxm2Z/Z2dlBpAnd2xXou1GDDexxeWqAo
me33lgNjRKx6qCVz86yrya51lM+5Ut0IsuQTgk/9KcfB+s8PQI60ycJ+alodf/RUbd90tz3aHfKS
BcPJ0dySkvArM7nLNJ/D0U3bJ3tN8p3RaeKsNdLd1139zLzH2c0oFHdibONnJqsYT+1Sfmjp9ict
HecXsAxfK3mYLB3/u5Y+/f2Basp8oLlbD9Wcb2hTfJ6qODE81oBAfkpZ+VUbJ7zNj5uiecQKga3+
bRYfbZOkKZa79lAsa/KrZViau2PzIxNyRs3bmO9xlS10t2J+gVIa6HUG38Ss5VVVS3+pteoVFARS
h9bVz3aMyci0X2mav5sIpK/aZOlvCNmwNxgn212m50EZxlec36FudeZH0bVYjYctIgiv25GwgRTE
dt8lzCIclxuJcGytnjfKFNcdxK0Xw/Y0DS7WyKW5dmNt+gPkowAZe8ip7xzcaXP8ymG3X2YN6kPH
SKNxbfWXfkD8nfIdAkmRfC623vyIO/3WoJd/NgzB7kSZCIKtRy00h/7P3z/JnGbyn/+hq7y4njGy
QCmpvUYayvGfH7py7YykSjk70Aymj2e8ozU8lnZ9g1TyrBdV/cSEpzvjP0BMV6fuhxtfy6VAjN8O
MXZOUCfCHVivokpBGz2j0a7XyJD6xBd7SVo/m+beZ0rsnP/5AR7ITw2/y/1xamx/6Mbh8u8PkPhI
35pUem7Hh4N5D4dVMX+D5WPtc16Kn9WpflSmDlQb8orILc3pZOvauUhT9Zar/IJ60o4HvRzjA0yT
90y7Kdnw266SPlqyAmfk2mOU6qwTLAIFKb52xnCof5L32Czp9JV1yOX1AfFaZPIA7CA9Fee2NcXR
zLkiHn+qMSMHrbkuz6MhIiWf5M0xMu2cT+JC2kB/GzrzJLNhOGRQ0f28WJOoQEIR9GOj7zU3/yMr
XX/UZShiO/HRZOlLu6qLX5vm+g0fOkSaeBV+GVuP4o6l7a7qh+E4acVw1Jxp3SPsC5ifobbFfneX
OQm8yWCCehkDkuPb76glf2u9/Mr0WbKfpMjSRE3RyxjsyDaYC66t9Fsi6yMs++FeZFa3s/odliJ5
L5RAlYN7x/N6J2iyCzFfDgwy1eG5XxHEIjwktsCtXbSDeRK1iRPaZo7phBgikDLVz4ba4bzksX7Q
GW+pzVFdtarxXfbncGeyb0IQZa9YOE5Nu4rxTCTpt3Jy1x9Rbwz1q5gGlSw84g2Gxx+LCi5Jszn2
3V2z3/A5+qdq23ZaRQq8k5ov6tSup78/RoYMKEm78t3AfPrIemiIZSSRoB97GSS22+1Md62DaTGo
h2ZzGjAfpe4Oc9wnNUJz2ZSBAtXKTE7R2gzZD6p7PuXEX3tzwmawIpQ0B+aIWzXdlTypzlgrPyZh
jfdGGUcy5Ok4MpN0M2VSchhTaXcgN12c1gLDdZdjgIP5bp7mHo/9mnJdI3HIT5liysZTHn/5989/
/8qpa4gcWhEuzZg8Y1XLgr+/WiyL8tybH73RTZ9aLocQ4V4k+UgJ+tHPAvxL0ALNjCpqLqbhmr4n
H3N55ulwd2mhES5NVRKhAaLI5jKKqpyQrbhc53O/Fv0usVbxT8m8EZ7tlDA7eI7DCSTGhQKt323k
uHWILm4KbMibWzoYFDfz19/fk9ihw4jg6NnmIvFt2au+m9n9Dd1XFeAK22n68HAmtcZb2rT0vqDc
jbiUT+58ZDndRXjBUEXaTn1m1cehv02PjPbmrKs1B+yKX3Tu0vo17tjMaxnVWjKkcZTYiYtrICE9
xDK6lwTXtm5od0XUTrAijibHA7VfxqOdvhJfdOZKm+75tg27Cp6Il+fOrV2Q/efqXB+Q1tF5YI7a
zYSn9a3a3gYnOUlrHM9ZZSHcS9rvuNOOYgoNfXrDBuAczcWB9uQIpM0N7mU2vSXCWyw8rdLWUTqs
Ly5dzoWnsbkn9W/2ytZHYW7AEpalfMbMgyoHMcGLIph81UvySxWPeJvH/73qdSag1qP6kPPXqJHz
hnu6e8HG9YNJ4XR22Ym+jFUClxSENF0ZmAWnuSFlY9g957+dTW380XzKcyZPHZQ3PJhsuXWOnEr+
xL73y8Ci9mqIecJeb/rwo8RRrtO1x2WHfLF1LiR2NOe+4OqibyqTtIuS2f6e4Tn0Wn1GH0VqDCwm
97ShAvG2pobv1d9NLtIjJcqMFAjh4UBYruq2jyknOXBtpntLYfh69gIxOU/NH+aSJ4dZd/h3ZpSI
7TZk0eQ8GTNcpMamQ1xq0FRVlV1Ul9K07C8QDIq3dZgucmpuUlN4WGa5cVgY0YKELGi64p29njhL
hgLekBVgUaT+goj73eBbf+K9mzCTW0ss/LwcTnD+s2NL6k4e2VOr7uJ1vRj5gEVdaBXw/+nL5Z+T
JFPoQtAYMS3zqSk4VEclGrrJn3RvbmPlslpKSCQegtixms5Wb+dhhh4o3Nr1CSuBGTDpDmo1twBf
gQyyB9ifRI+R5BRHixRH5HUkcIzuch2TezZqcaS7CkVsrVCm6cqpNZxl1zRPaqnia5LJrbSr2Red
kNR7PRFTL0uCkkNf/hCpYpA6f4zVlHWHxuaS4i5YCzVwt45boJgexpD1hwrm6Y7yTQFZbzZ3Zhf2
UVdBI+gNL2VM51u3yWhpDYKzijYakPseAVBSs6k7Nx1t6Ez1E60It2GvL0F/6jIMgpkIeqYQAaSU
2s+W+MWqFXdP3ECUtM0QWO74Q9Su7Yuq/D2uydUE/XxdKMx6ZAqRbibgLergLwkoG1R40OUv1OeB
kqTquTa21zQB4tc17J6WiTNsWJY9uQJnFKW+rPha2ivfdid9eIjy+VUDyBMK97vN3eL12KP91MZL
HWvNBzSS2Z9cdGVFShlT9LY39z96A41VJuKc+/A7AwFOSUyKU0Yu1FauqLVwiEAr8StVexcIDQl4
zPpTqrTEJTs3fVZJZ0f8uS/z6pIUUDB67c0ejAQ8jIh3GJSfclx+CACtPyOHSJjqmJ7mnmpt1b7X
ho4DUubfslUx+UzESIwdITcOkdhmDIKhNjeIS8P8aKmn81rOz7L4OVv9NXPL6mktvhQ1J2xYmMtL
Vas/1LeR7/0evSUwgA34lUt6+0PahIRxO19QrrJ5Jo1qtCWittoiH2Jpzs6K7s7Mty/HWffS6nDF
dtIJrCwRR/SIIbAmjCdo+6yCYOFWFJBfuiVEn3XXVhq0AhIraLVH/V7jvdCHA14NYHNtb/s2XKFr
XjgXqbWvwp3gbXTGVbRjdyyZc44TX2eDRDV6ozUsa40Bab2e8FEuZ5ujXgV+opsgsOZ1/Z1nxU5P
SNvGk41FDg1vZ7v9SRqd4XUUk7mhNAeGk29ZZT6vOMqjaTRwEzXu73xFuLMCIESQkOzqVxs/KhY1
/UfSwCkjG8oK4pzjNMGQNkoJ8VVzju2KYGya7L26zfgnLZxUCS1mubWvScFvGyNwbQ3pnN2qmOhx
8z6YyNug1D9W1YRSrcWQp8Tuiws/xcpVeSdEhYAma3BDp/qagQbBnXEAbKdMGxck0qpbjIdHT5Qr
XePN6gO3lfOQFGBZhaZEM4mC3oZ+G0PcqHgE9wHu4vK2kvieT9l2srou9kS77PuJ8z8d1WZnu8pn
ndQl8L/Nc0VH2L00EiZF8+Yz9MW6QKg4mLfmNCwKmFfn3Cjlxm1gnOLEjG91a90oqlRdaT7JdLwt
dHB6U35sjX3LJepZEDZJIOyeIDeHasQxajB+Zn2RJfNjYJCdX+N2CDex7UB7McMctHM6dT8bF2mW
TkPFdxJswUh4ah33DygUm3ywTMUF3c4cUgYZjTtAIBnxmcQlKshh+dmhROBA6A6FDQkSyyA2Iecq
8srE8Vn/Al58T1bCwDG3Cx+KrYnNr2KcxSv3MWQRfqgFi9GtPt8QWEpg/7Y01n3wRWewThwRNQoD
ZFWH6TGPiK2UvTre9Qy+e8B4afaWurtoeawieS5OgArNwzrzmYl+1fYo1dDECoQlfVIfjUF8ZyiA
bHr7IbWl2JUKkX0DtpdSx9De4VpKoDUhH9/GEDrBvhVxca8bK2zHj8JKYPmBmoqcTdycmDI5oY7z
F70WZJHE9Lcio1XuoPPEmvCLmY3mmoLMYdZYevqiEQOv8h5UEgwghJ4cqwci/4aztE7NyS/tLKwV
nJGzs+w1NoVEZNKi0z4HvbP2/qhCMuzXDOSKByyo/RrimudW0SNr0jrfSBs3aqnQl2UjIs2QB8ed
v09KUCTi9woXD4SAT4qJZznloelNcoGtF3tLaWHmfPG1STuYRoXnwnKiLp1JKBQfEHoykijJyygc
lDEq9euYbg80+eQ5qxtH5NHtdAYLd7tdb0k+UMIC5kMPx5Gg17nApMxZNmdhOuaXxOwA5BQxUXUz
mwHRcRU5ahNiFNt8zE2gUyR3t6UMh0LSs7SNyT1mqpIv9lgEWmuFIMkcn1A6BLAx1AaGl5aVMjhl
S5IB+T+Co/OwipdvIBuiXuIOcUoMiWqKmW5OmzHYBk9T5/bSyx1rWhnNFe/6AsiZpgDXW+ZaF6bZ
/cRBmul6E4mCIbaptoj00yy0teUDGlx5JHPtxR6BJxkOLVrWZKi07QxhCmBQ9K7nzUSGoxrjEPYs
W4Ni1MlPp6ydMTIlDnEVWtkLztOm5YKbICQ+vpUAW5cQSvAPvZownxBoTQZu1JB3E4DP5avSmZfU
bAJwhnhYrJdh1cwIVdjIA+f3hKn5utwAPD0ONGb9pi6DmTBGQsJAHOUflki/VMUegywbXiHOvQxj
956SauHV5CKFNEmBWPmEkdJre5D7iqInXA3xxeR+iJx42ZN7YYNGhNu3iroJc6F+oayKg67XAIBa
j7JOZTqfmMUL/oqI4hR3iuUql2Kgd9iog7wa0zV26SLsZ1TjAiGLt2QrtAveOPzQ9FrLwugUsQb6
RqCAS917Vd2dnVzH90NmYtkSslpA+7pUuJFBOOqBpowNF5CtHNHndEyfyFcioO0kYWwizsELS3gQ
4aQGd2pFHqGTS8xHhaZGhcrfo0xvWG6HY5rwXAmipGdN4l2uaHU7zDSJsLAhQBki2s3LCmIDZ6TQ
xyaWQFgpq8+yaq5SJVgUDcDEDuqRb4rCORTLFsKEu1LpMw4EBdDONqTM4RE1y8E3b9yEOFlagwFO
2y4tc13k/9lg0crC/2jX750zP6st05WEmS6TGHGT6/KUOsUxE0TUtYoOkDea1hgylZ7aHu7FixWP
J3YbgiOtkDBMsTyT9rF4Fgu1SLM288r2IaSdfSXsaGOexl3CV6nrlB07wD7obKYk9HsSSh5Gs63P
W46fxDrWpdX4Q0Eqguyd+qS1W30SdrxQmHMA9vAOEjis+3kcekqYMdBim1ZMjxcC2h0H13nvRmWy
eGqfw0cduu8dn89lMcZDIdJDrNTEqT6s6Eux+dNa5cceuXyidbj5+vWoDfhCWqvioVcr2LzakTZy
fTeAhgR2S+yNoL2MRw5g0DnKM+1lti9EAytElg4Kz9BWEu2q18WhIRPS661txMFbPi8W/hZgxKjz
/iTWMnqDlV7BPgajmL8U0V9pDoIHK7hxrggYhiCdmk+pamPYO8aVQgPoZhORnpiO5jfZtZ92ka7e
AlsK9+MmCQ+2fy4r/5UBTMOxsHCM82FcOamt5nXsxE+qsTtJmzoX+1Rav2O5T9kMfCfI/SINM3SS
6V2KWPVEYp9B0gxUCvyS3VK/spnSPFvahOTi0lrUTeNStr/na2F7vUZ/LPLfY5Xf104/A/qw4vra
xiKc1pKxMhRlW5u8qWU2af1sZ/NLTiBcoOujrgbJqKr1ff1pLzxPVbl8aNUK2cZRXwdJ2yLWg/4g
QtHFAxW3Kiw52+yhbF1xkWi/UnNhnqi9MgLje8c5PlVdmMxx7c9AfcLU4kWCWAxmySU04DBekYj7
k93GAUOTjtygoVmY76uPByN7Mp+npm6PmGCkN5VQBIy8fB3gQCjVDQgSle1MGujg5iLKnUkc4k7F
YFG/lzbuq3LBMVfExEoTEETpR1uBT87AQAtsNIkJBSaTFYIP49/qYTi0TM6V6SWui/4idGWfaqMV
GfhQuEgmdigaYbhgk3USojGqyjShxdMwAVraY+CyeWh87FlGuOf2EoMOWzuycqVpj0y/E46OKQmh
5wsvW8wvap0l6tMv1kmE6jrmk/1TisekxRrMQ8pYPljJq25Yv/hJT12q2I/7Nb+OVLGHfGZ1WHO7
eAuxa0FXUppjr4+vRB3/Hrb4YC3yoqhLlM/ifWB+zusBV1Eas+UVuBA5quNHSBw0sKpJrnGqN6HK
AXZru1gE6fOqNuOlTEaxw4m+B1wR8dtW5xpMkZp1PwibIEvTkU+q1KF6QcWdQUfPavEZ055SnC/f
WvpTqBwWUwzkBWEsTVy7zMoxPgCJHLLl0jML9xOLphyoJmoCfT2BiVA+YqOIbFiqYR0r2VFY84c5
Tyf4XO3DNZRFkBDkrTOG+6pnWHq0ATeBIJdtYHN8lvAoTZnsJaaxAemaPXwNMnuDW17c1Zr+ivTE
d5SA827T32snV5/+CvGSqeeSlLwnZUrU7rwuWYT+jqGZNr6n+PBxG65PTLOz3ZZ+mj3z1LGHy7SS
MmuwhbDrjp4onsFFbAw+Rl12Z1IBggoyhYMHIBvmL8LKfYMRiFcm0KLqHlCRzoMj2xw0BqCWF9su
f+GRD7eu3L7lJe4mcnSZ2J5wReuMFT11ALim59+W1WAc3L8MpVADcB1Rk3XKM5RcgIYjZbi5xnep
j9Opb+p7o7MAwB0ErKj3IEOt/jpV8xEozs7UBtp/CaU9aZoqUtpmpVCf6QSL8YjoJQ86wRcL2Xnl
89YjzsN9UWnzdQKWbY1vdtPMkVZsEHoth8MzcZksOBRL0xAMfWJ7nFh5hO86ckbEImy6YRmCEozb
z8ee8UE1SNpsj2o1hgxNzrSpfHQ2QOlCLx9loh4gN/pDjHWzr1blTa/tK76wBGgVg8u6pkWoS+Op
Vy7GOB67UY2SCQRRu6iwR+ywjZG0VcA72Pl5lk3rUdnJazzG30obgJSRxn8SxjKzzj0/DUQjKJws
IAkuqnarJvGtMTfuogKsoxwAFowC6EqRU6kzPotdEYG8RCAE2sXVw1zjEOLDva8Nw2fq2O+WTe3P
K3b9Ka55I+54EEsPIdI3UzK3tC5ahosUzAOzMoMp1lbvnQ55MTJnQFjaHOmD81Gow8+y698Lp0UF
IeVOMjryF0eXuzlrn+syD5ZsqACF5XQWE9XJMhcICvNXK5Z3alI/XgCgdQizwePHUAeASD36J6Ow
0kjXJ6o4g03fPOthjYWGcsSpPLz1qq8b9hToec3OEwdm2Dys0mIA0pXg9fPGwsCq09ZMxzBGEsVL
crTDTKbm0MV4VpxB/VzhNMAcWWGJ2ZPhLUtLJgNW34LRKnDFFqetZ84xjmMb11WpEn3rfkBEuNmx
q+0bRhKMJUZyJOaGIjPHwU/U7qnX9Bd0G8mxUthU4m19dWnGAiEspA5rH7p4ZgISC3FqNmQ5l8bk
JeiHeH5JclOlDW+/xujFMX/RGOwpKWNcvI4PEGqzPLe13CVLfN/sljepq6IcWphXMq52tWz7UKJK
IpBh5qdJGGm0I3ep2D8sffjD0WD7HJKlPzHS8lyAbCVzZV8M0Arz/KTZ7JUXcKaZzihJfV1tbZcS
qE5phunZKcfv5TadRdnFTzOW5Xx1zwxCa64q8kkariuwSlkcb8fsS28fjhXR/IGkhmsbHHHYLclt
5EiUJftV1y7hIQ+P1sVSD6lD9cpG1EOD5+ysIuPcrI7gS/alyP4kBrewmjGCi0kYmHNOp4xWbEkH
MEGtBFSz8PB31VT6xtaOdB3sUuLnWY+/JkD1eDcZo9XY3TjVHhxOOf/I1TocZ7Z9jujAKW3FSa5g
yy2+DsdlXI4Q5/VjbmbxLo/JtsQNbsMUP2sYs7dU/xyVkQdNLd9jK9Z8Jn5z0gTWBEqy5pWsw0+E
exNzCXBLrjq+pTwZQqPKs/VVv+hGeU7Bv4gfJZvp97TqnjtZjd6sqeYuZ3AZdjnBEqMxIbpRrV2x
ZKwIbQ6awtavSUMeOeIZYSj1YXqOhyLfrcy4vGXoX6n4TS5qC9CotHrfMpGBtaj0WTAt/MNq5Zqo
7lMhFrmDEW3TS4YJqRBGk/5p2CxJ3WVkYCgkfw/mCwj2kw3g7u9/LgCUKBvSoO/7D6Ur6cRMGPwD
6yNlqoajgNwCt6d8EWl+Kwro2Svu+MeWJZwdYAiaOyjRdtoYyWMRZikGSIxoRlbpI2qi3i0eJoXG
IvArK3Buf1BB1adxno6VqS54Kh44JgeO4qwcmm77FA0SfrClmE89ljheAmHhWyHZAxf6lY6+m9xL
SfOoWcnPFCvhmipLGFvID+AdQ83ttSxiiw0zMnUQcLUm30gYiYv5m5Y7gFhMdVerjXLrrG/kflrI
HVF5DOMG5ikpd5j1d6uaxZHbC4Zm1ktaMRCy7LYJH/JDd6jlXh0fYErkINJRXsmmKkMHskW4OnPq
06HWQVv2v9uHLXch7ytL2CqCfJT8379pAxRcrVC23ejgxgFNQ/kAlMhh33voXwmgby966x6Ksu+D
EmAjGNSH7ftzKutnZzFnv55mmq2eXr6weNoYYYau4EkpZIpao16snUgJ+IYQBHH3Wye75KwXPbMP
dE5+0Y1PIAbF2bV+VbK2j3YvPxP3JW1k7qGGdY6wXoHMqdX71vO9zIQzo89Ip6vpJre0Z8Ih1VH9
luvVO7iwfdniU3UHNr4tdEKbGXkzb5BVm19FHcBf+JAKkpSBysN0xJFInpNaiPw80qen4xccCwq5
GN1elvJXMs5+wZ/LyVn3EstqacynE/fPuQR8AJyfszqTPYhB80+fOukhLbdHQqAKq5U8epGhxRJi
v3RNGSbjDLUtzj0sb1tkL4q2d/v41I5zfzDrhVUmCgBDPNXDqnyuBSMy6O6FX1QiATgG/IbjngWx
eiz6bDqmfRKHxrKE44CjzXaP1ah5wBMQRpjyw6qZHW+kYinbcEW7F2ESNSKUZpgWkw7eVgodZaqZ
CGsOTS/0HNgW4HhuGhIdD2qm5RkWXN22UaJeoe0oyP8KzdS9DDZHuaHAqsiqypPS7iApKtmhdr53
rBhPw2ofDPGXo5guQZM3obUpf8o8e9bWdDfzxY7UTu7zjT1bM3c8G1sZMj4D2L1oYBB1UFns6/1t
3mA+uUCSCFOJhv7UFssPjiss3aV+q10sRWpRFBGIAZBInaOjfCuuRTnwUoeInFJI+FlJX0sZgJuz
84hX4NKhppUDuCtA0ee80peISUIcyLc1t15Xt/xaNdgf1iguoJbMAJkTailmxP70mMoCO90Y7nuL
7QyHVKxvahOtPau5IsmYizvwe51Q1igly1z5qrU89dvUYhNLS5d28KiL1ZHMo45LkaGIKGEhCEh4
qTI8szeGzNbln9nmPLmMnRjR4BAELYaft7k35niRY5EFhgqtf4LQxrrza1nyZxLR1GCm40MPTTuo
Gq0HiBmIjjpeNpM6NHH7K3y3EyEBRzs1WV+5enVWRHxFKXU30mTXFBZll7V9G/mgm1QFPPzNfvSy
fThC5fBMxbAvhDDjicCEHGiPVhWt4fswbNcO33bTMJPS5x7s/VGOKfRA+JNOr4cDK8RjLbOCMmk0
wwVIFwciSY6gEE33WAJZepZ5zzW2Xgat/Z4p0PDwtYcs/F63Ka+PZtef8C25B6uwf3Vmjh5Oo9Al
a6AE0WqrPgIRyATJ+GHpK51qx/1LAgYM6H5Bkhejr0mM6VCrjMUzspK81HJ3KEJRRSvmXYhzCeQJ
aETM8Lcd940EMwkAzC+Qbe3pf/0YrZmXLoYMZ4hK7Cqr3mNL0oGTaZ6FWu6d3v2kOCOxEUMLW5IK
sRFFF/Aa7gHtwfSroGgX8PYUU4UdVhM0BHf1d2llyj7r0Rf27vcZUhtjUCanCNZrnEfv9ogoD2If
W0qKBFR7UJmlrTz3FgiXBRlkurnUjdxjSAiOBmMkxo3KSZr9R5K4fGmJPPcq2zmsm8X4BB1MBrYL
KVB8gJIaECSd0V9Qn1XukKK1FHsj3TslUsWqU3420By8Rm93Sy5ODHfgzCrcaB1mAA+e7JPG2DPO
atcfG6AOOcOBU+Zk73z4cFXJogr1ybzPQJa0elF9puQEmSJ9oP0I4piTN2+g+WhLme5YjsYBy3Ao
a53L+jzjITWrUzVfxIgcwNp+V5l24Txegw5xJs/Aj0LaH8ODEuskxiEd6S0HLQ/hTHdU7RUVYPri
mEkbOG3906nEc9aaZjBJlk4daddBYVw7Jb9Nw9ZG7pyxdjSZQpbKVuwY8VSq8ieWtfXMRFbr7F3F
upRsQ8YpTIS1CTMQjEgZi6ujVoK0D3bNFTcHiY+g3PO4361kQegLeig9JtaNEuqcixmYjZVEdHCv
WuV8bmP5mxUMfHKlhiI8lAHi8yN9lAkbAniZmtS/ut56tZeWHbLBF5Cl5y5NP10TKUIGagtLgEO6
jZ2M+9wyQkdjLLdV7RNj8GkV3a6HuOYBWUPoWixD+Hs09MiupbkbLI1thTMC53Swa5IYyROyMYxw
1Z6rBpR5/nhczf9j6syWGle2LfpFilCqSUmv7ntsAwbqRVFUo75Xqvv6O+SKE/u+KIDNLsCWMleu
NeeYVcXbRktN+uUa1Tx7aOcvW4ff2Yqadxn0wDpCVu+K6brW+7eYkPG9MRenlvtdm8MpnI+rHsLv
taOmXaHXR8Jp/0YVRHRwRQCqARf6l7BE6Y3E5Xeuii3zzC8KMyRKxJV1Vp5TQTZ006rbEMffwdwr
YDtKFwTJ2SsA2kxePAg7nFuR/TD3SaZs7QFmo/NffiS0GXWQnRsb3xgdDrVWpjcu89ZCo2AURH51
Hz4JSWtk5sUiKXr2IC/fpWZxHCLK0owBUuvo+HmDql1kyjglsr8XuqPWZVvPgNbqa0ScvcAbPSxM
EmM1LB+NRt9TA6WXdPJRMSRnRPaZhH8NSMDQ+tnSu/B7bCZQLQ6eENPxf/Eg2ls/8mgQgtgiuyZB
ijUmfyuCZ1ZhAezR6l4KV1shuz1qKZ7KwVZ3tgwWumR+uyyxkqUJuTlE1eLyQHcI5wdrQO2x17p5
9qym94yU90VY9VCRwvBztKxyWdYtVZlYM6W/tUb4ByToccJ6gxLF+YtV3a65EVSrEBhbBVoFg+P8
wOawYuxLQNTcRNbzX1Z+qx+Z9Qcx03vd6wAi6XEMuY3Q2A1+MtLrvRAdbax+jK1HqTqkOASqJEKz
7zWrrscpj1KPtDkzIbdBoqlNjrSg1oEP1bet7Z9eSKmJi2oXg0lfulp0zuaGeJvHYtO3quZdGv4m
XYgqzk8+3TSQu40z8QvbAwHJPQDmwqu+YYF8NXWgbXNzoLyA5Qzhj8dNyu+E4dGmk9PHBHppOdDl
0jIUsPUQF1RI4qeCaOkjRRS1U+/tEtUVbaCSLlj48FW9ESifVhrPJylT2AvG4aE6xmg4Ypr1HYnz
Zy4Aa6W2k2wqzLeMkGm7jrp1oBcfXaJYuxsD+CAe6MXkKf/jOQ9vtPFVtMOPVGXOQsROutZV/Yfp
/4NXLV216G+WkgKa/wbZzNYLHzcGHLfl8ChN78WLxSV0EmeTe7Tv8tLeF6YwGApyA5qFnm4nyYGW
EW+5Ytk9kD4kNtStBsVMwThAZ2EDqbMHmPTIE+6I0Cs7gmUttdCpTLZEBqNNbAkVGuWnl2rwclj9
ik4nKqv43bGBr4LAvdUGx3Tl9Y95qV2McGCTeRhBqtbEbMd02g/DKsO1cNsrdL3GLe5GS39NZfmX
BoFo4Xfq91Rz6CLiq9hWLDXnoiqO0wQMuNdw6ZbQH5NwMhZ+oYZFpy6xG/yVQf1Nt/DeKx0S9qwt
rk2g1uQlQNM+6yZe2ir1k9Voy4GBb7x2BmRJSauzjRTWty3eyOJh53aaGxMttcxUfydSy7ZkcALX
sfE5kyPF5niXQO32+/wdoujVaOxw67b+sq6jY69QXOcJSX0EXpH1NpHS+JHl+atbCIeu88S5Z+Tp
9+ErTSMaGdL3HP6CKmNZrapTHgSz2JLYi6Rpd1D6j15NUVyaxs4o8ZYX0OtXjVd5C8/IyXW3r7B1
SXbzIKry2k+ZPOhyCAjXjOiyEwpM26Z6b2rzGxUYS2vosffXYAuxoB1iySzC91jXyGJYMQqidQov
bTHMAPMsqk4darm2i9Re8/p5RMQIphY3wnLAH2dhvNU5h4g4UoD1EYmrQN7DHLr4RMDnAjbBNUd7
b1mQtS2Colkpq3ca8PRMJx7rTn5XbcV5YqiR5VXiDacAVUYcr+oExq5T3CPuIur3mi7i9EZOzror
bTCWA90TzFXnnhkyuDbqiwlG3UuVBJ/VFMoNGPRLVMaPIlkzHyWxQDbbianbsXaNAy4cyIv4FKhV
2FwhPhGeBrRBA/QfD+SG4PuKlo2agIc4aX0scuSx0GtfSmT9G0TjLH/aoamonmx9fDN4X3RnQMw7
VIIwlTy4zHrowkH5Wlfey+RqFDHsgx0nqDFE0M+23VimWpDYt5AGB0ovV9/CnOS2n0mYw4gsHsAT
4pB1qqO7HgN9iZ3zRxUAaYu1nLY3HM4lHt98GQu1d+kzQUnUz1awomHN7B7f0KqPw29pIm8BVAeS
02ivreDQ5TKeXPiTka+yhqlVW54ccyBKYeh3CnsewIhxDyzus/Kzi0y9YD2pnLp5Q7EHH/9cWp3a
uFqM/zEW63hMkyVSEbitWv2jnJX9aHyXikDshbSbEtKuAnemQBCMxLhm42HKH5aZ95su5oXGanCV
tey2idMROJX/bnD34LrK3m13em36CgGgyw+e9HpZcohD0OjsO8jTnKDfWst4naYakl9CoVO07Uc7
etshql+iCj8HW8La78UjtLuPrqoY2xFoRnpGua/Aka+7Dthq6Dwc8HahNX3RIw+XUdJCce5fXD9e
slJkGyxE/tLlhiRojDehQvluC8h4FG1LvaeQreqDX6sPm7TCM6oIbzm19D1cp1sKq9gV2UR6rWeR
xjI1EZy66A4wk/fAGdduChzJwtrqUkIsRkutJCv9oqQ6oCQbPqik8LmxkZUBu2lHbAQbvhdu82FE
Jin+MnhjmYoShFrWx0DWlCahlTpJfxcRzU7aRfkpM71d7120mhmXVJgG9e8wzW8ymYNLerqMXZUs
6rEelxojw7VfFBrMdO1D4m7aWE7x7YWU16Ybn0O32leFaZ08mik7e2D0P5F7O7AZ00LysqVTeRT5
1rn3kdm3tZqBznIpPUmlIbmBSqpYsi8XXcNRVdk8YF1hRfRJpaCThaOxRUpEuTqVO+B84O57pk9o
TJbIYH6ZrXuJFbc0cDm6jEdai2Q6zf9Dj/R0pkLTNW0CuU3nXRszJNlcyiHLwZ2DawjyYe+h5z6R
NRDJ7sr0BjYivbul65FBrBkGWY0ZvVf1a8A/t8m18tvMOjb5v5LIgqXeiDlpK4S5W0Yw8Z1Q0den
dJrLZ2g5A3cHkwwy0Q5u6TEHS8c5f+kXNhYNzvtwHjm/79DrvzO4YbDkrNs2QZyYEv3QXMLWpgrU
l2U2XDCnpDeQ+rcxB1VnlvFrp10Gb7g7aiw4AUXHMBmz1Zj7W84Mzr4sos8ecct+SGpYmMkZkBO3
aR3qG/QWzlEvYn87Wo22KGZJj2Z+JEaYbyk3tyWpX/giTyMz5bThyFvalxRh49pOwvdOJh7rKj0Z
+2HjCtumKes1iNKlG/QBzrnhBdMiumleqQ6FZhvwOMppVfsIK20Z76KAmFMLdyUBOVBW3Si7ZyEU
TSfGyhY6P+LU3FlJNtIIQu41utN56M1uqYbh2ym3vnS7Y5AGh55m+nzv3y3yHW90gnj+3H0+nCKp
tqkT1xtiFUlojR/DFDVrQpdiw3KXgXJPAJ/w8rrFvuuQ2TC0XIdhp05gKLcaqUNbBycbQlNn6TZA
Gy3g1K8BevJRjivdD1curX6a72F2GIv3aFIaoz65cvMQECkiQKGI9dXqp8/8BcJlvrVs/tZWP6Lv
yddSQjhzZLKOyGlFEE47diizfWjlO76HQ2RMInLhmPRpSnJGq6GCjirY7GPXPVdU67MshtDpeSxQ
duqWhChmGabO09JqEbEGkPmLUQIWVDTixUFcAblzEOZCKf9Hjv5nCSj+C9OLh2h88P46dmY+WsZr
Zuysqn4kt0khH4im8ayp6JrBHVyVNeGIPIYvgyKM2sziZee2+sZzgtcsTeTeLKlvCsjskUu7gXzI
jbBAko4q2md4RddxtTaGtlhta3wD6z6vPJ47RaoFZ4xE32RBfNDa6JpOXsTuGM/zSt4wV/JCYwcT
l4KA597+nZp4rWNapJpvpUd+J7SVNnxxSQefQz6GFJdGwKDvGqPsjihPiLzIfwFat/dDba4DSzw7
mL9wTtxbKrxNw9a61CmwbU39LJ3V1M2z9dppkDUPc1qghnZ4oEAW9EgWY/bGHA28wDzLrMb6u86K
OVQSbYlZUZ2YWbpuoxhI//jtGhy6IrxRpLzULdOE8YsIjBxRVw1ZEI+Gr0qEJra+s9m0ixZnR0ET
fN3YxMjGE3PGuKA8swE+HjMqTUgCSIBDbVWIlhOYRwcWMaG5zXuxgZMQLLymRDooLJ1oiWkzNewM
ZVthV2rSjrEZIZKFww8zKakM9KaGXvzkp1lBTF0yJRxmh53uNTh0xp7TIj9tIczojLclLdE0Gonx
WwsquNv+IWfR4V6btrp5Lej20V9S0QoNRb8pVfiuavk3TKorAgx9IHQz0rr6MoVAD1gVtB6BqTcc
q54zRETsuQX4uGGsIcOE3JS+PeuN8VXCTF7qfNsUq5Pw1Ylo4vqFyGWLBjSlWNLWn6JwzXXtRWda
yg66KTWyp6NsHN4EtR4IJ+o3za3uBuOGrQ85Ek+H9YY77w8hgOHewjfFWdjYjgbNdZqpuA/73n2J
E/Po0f7f4Xj40pCOISdyjfiS0AZZQkmu1jrZmJdAMLIlPvAqtICwGULSC7rhuEYny5ULT9JVSZoa
5rNkq0kCj7zOgveVNLZb3+EVaTv9u+OgSfMoPKA2KZcWIU9LkPq3njQWqqfkVljt2R/G6lj6ABLZ
YMY3ZVUa0336I4xqD2yx1U7zNTwl6IRGQZBhGhYHL9eYIAXGlOPQa72AA2tmr/M2/pMlTrS3vWmY
T5TJDjLsnN3a3Tn11MgCeqLFLBH9qBJIf1NvDS8ST/0lac0fFmPxPD1xL6d7N6l/oQsM9qM9nMhV
JvapSL9LOWCpmT/r7G452oZ3LJJSPwM7DTYdnW2fwcquxYdfDT2iSbtEmlXTxgkR3K7pgKBQTGLy
TCYtP7RF0RgoOYN0hyTe2zDFGIneqYqLOV+eH3VCDw5155//+3qtWdkWfkC6i8+csprXSmLxmVDw
LxXCF4EI524NKIkSfdg2nYWWvzUC2N8MCMPQ8/dpC4Sz8qgeUKFjUYVkscqEoa4ICl2sr3wfziMm
Lkn8s/FsY03JL9YaTdIFdhvyQobI3+ktNffgDnvADiue5+wb1T9rHQK4RMvl25hN6OXN+fzdOPab
kXs/yECd6x9jephE8NHnSqILCKbpQZLiro+y9h71jnw33O1Tysd4M7qZ0ESe/0vhCvfUjx4pJUY9
3kExbI3Szg+OjQpR1Ln5/v8+Zdu7aJXzqJXR3bJ6bwYiv9vzBUFHsUfs860jlDBHZV183S2O5thv
u2BApia8o9JkcFFZ61w604TlMfgbkszk0c89a58Y+luWTKZchJl76Ak2O/qTk5691lpGlbCPYvLt
I088LyzRNcuIXKrjf5ehS9xjF7uIupxoWuOZoEfpWu0eU551zxMlL8KRO6/KSMPK6n4XyTx9L3G3
J/5g3odeT9/hwFyspDdfPDcNL9LoHhWko6XUldjVrTbcbQAyt9z/IL98uMNpT5dWNjSb0Yids2YU
WHoxczSdey/tDDg67effgqcX3G12sKDi7JMpsRdO5RL0KZ12LW3X39mzlMlBN7JuqU52cZpUX+Q2
0Liosw8MZoei8+xtgtFjlYWR+Iowi5PLQd59js2UzGzhoa9rmF1FzS013V9P9AcCvdnm+x4lBUZV
IAUORmJa/6OH5DIxbGI1QhHvVGvpp+el5Sb699HzU5Lw2MWjcidohu203vOQQqFE9rLu3RvD4Axj
CkoC0oeVshob+Z6ebLBG6IhpZP8wAG+iiVbVHoD7OlSlOmamXZ3/uzg+N3VezX9vvheuKdCI/O8S
zPLU3tPPNbrhff60yKOMbTgaQTOQlhlCUmamZM0Wy7RvW/JitLVCWnJJIjX/ueVRBowcF3qBkQjC
a7RCGpWGJ0mqKZb0YGeZlX3Q4Bu76+eHHSngGX7aZeMBjBA9adssgmwQNhSZpmxuIzxr3IVjduhn
vIwm/W/gR+VWgF87uv0kjrH2aZSQE9Zw+fx3NnZtwbPc3jiwoWOJZ8YRkqryZI/H0Yehq2s0Z/XB
0JeFnScvM8NtOTFzEOw2z0lCFbWHDLfyBsbfCWG9+gPQ9exklrwV+vRZGGO5pKWj313WN+Tp7pp4
Em1r2BcH/9CDPw7Smz30J5tebhZbHyJROp7VFLsEdPgDp3m497n3cwBvfbSxjTNcGBkV+saGmMpx
32EhoGwIOcZkZTG7WPYQipDbDcJ6Kcvc3RkkDuCr0cKlk2fo7+bX4XkJdCQ4qho2jaVTfsxm4c6Q
ZxT1xt6aPeCBT482irDnCTGRRopfZZO0X/8WixT3wDQkbPBx+mACQ59ghtdUKApW+lR2y+c7r0+N
WnRxJHkL4ZDMVqLqyOyqbnZGLR4JziSGX2Z2ZdBorXMeSSoiWa2SwcQjnuTnWItDsrXC4ajju1mC
bF/hTEP/w3DkiNbXPwoD1+sU58MqNnQswom6IyAPEZnZwR3F3H4YAjZwbyLsM9TE0oPUftRQVfSk
USyCelvKi6xFfft36YvyJSIuKgVbgASguvb0QK5xPen0syNv20zTlyyluWttn+QBSj86Zc41axwk
vbrqUQxP5Wnq44KVbNjHpZk+eKPCQ0CK5wZPQLZLK3HoTVN/rKystY9BRECZW/jxiQQ5co1H6ysp
exqE0uyZO8m3WgbdewlcciUn6krg6h8iqvEKsqVaMLRBy1fFq7AZGzFZiFpNPZyEdm/fZWhe0uzT
HExCFQl23NvkN0bmBAJiNF5rAnkuKTdRAO/le0qta0y7dh8Ipjsu0fUfhNYRTzo2+QaZ3DKYpvRo
Tm7KQdTF1gsYCKU5n7qVW+2mnuDqwVwWwFb2/cQZCLk7q3aBR0blHSaq0VgljmNfi4o89LFvapq3
FcHjKMEvKSLPCyYSfhel/4a8Na2xISB04YiwYmSeneqwRJfkNMbiSZFKUje40tbDUUqjazvZo/1W
RwPAenfOuBiz5FRpmbetI4dSiZhTC27YmseRoVbcjpfEfWBe7M+5bmvLtEcmmiWaOPEUNl74aPVC
O1OIdm+mpjhUl7dudMHIGtgbhAxtTD1jnxBq2ojl87YnuFoxXGt/2lprv1rx715R/No0pktEF0CJ
8MoZCCFZJ0JsclnMQbeIz9WMdMCHahz/LT4J+AU1U5ZoHL7RdKWV6PcNapyweCFoY0kbRl+gABt/
SCQfhuml63o+SgwKvNVEaXfg1kxJfAqUYB7T78Ms0a85EUUiRZZF7oY41RH5V4i07FejIgMe5zXC
LLANFtZVp7Jxe3hDcgAbkF+nmGxkDYUNSn+MBrZo/zqliRaLv/I8zvG5CmLErs7Me2dgO2rqHL9Q
0flHAKz7SKZPGzKNvA6YiYRUyxnSpozPPUy0Mlr3hAXj68vHBRYyY/V8Y323u5t6jw++yqYjkRPm
FvNkRpXmmGsWbB8DEVzlLlTaKTTHfF4caIPqzXgaLCqwWPpIJpryV2OwyQccAp4rlGIt3FAB/zVE
5K3C2AVXMjl4DVrX34sw15Y4jggM6nsMEGODETuMvgIIF69FMEdD0urZO5xPlnpnCpgPXLQsnkfC
rNDxvUOU9OI2Hgculj7NM1Oc4oLohjTVD0NKh7wEBjeEgCsELcHn4j+GE1G2Dc8B6aYKsYYSBF9y
GQyAo52X5TRhPMrkRETM6WvN3oZW/4mGA3NYHbKGeDZ0pLBFy+wa4hAySlyPcphO/XwZWrc5tLQ6
bR86A+doZzzAmqfPZsYXSe9OkshxDpgMvbDRN4tBlwQhxdlnClrtjLskP+RofRYNQEse0jCjV1d1
bLIoKEjBSUl/bqYLAThsFH1wBfbjbYtAAO+czz4N4Lr3HPjFbGp8ADcgkFLI5pZPu1pS/T2XnCFs
DrZqq3Uu0hd/9Nu9bfY0BsN6uOg9wUouS9G2bV13q6F71Rdz95h2GKMYP0tWKhHjTgXlqUIPcEcC
ri1LvmsbmOjQ6zyX27ySizSk+Gi6uD15g+w5i6WvGQvPCkNT/6CgqTaEvoV0pyQsnW48YXbRtqXf
2BsMIM69c1kgpmQ+0xM0CAI8nAOboq2RyhXQ551Vd+E996kfGtzFRQy3tIrqU1Nb4cac6Rf/fvMh
6kF38V4i371OtkGNOXLAAR0RAtqZSzwNeXAVY3LL63JY6fMjIzBy7NL5UzPtCA/QomqJ1MQ/8kGF
Zj1Z1VUeg71A1SzsRlHxFSDXGh/tZktTkNxxZBrBtJXEylAZ1cmJsWe8D6r8o7BoVA6hax7iTMYn
/kWOv1VpXXQn9VdO2g6YgbKHi1Nuh1sw5egPBscdUc6DRyXDCoKXJ9NT13/1k3JIQaR/AcB8FWDU
e3k+c45RClCurXOeebOHUDfe69g49Nqgf/QIqjatsl4x0dYvRBRdDCnBfFGVLvjVhqtMs3RVkaCL
ihevSIYCWZDXkk0jDCcvnXauXvGk8sDSEIyH0/OjJjwN8nv2Ak0yiF5wfcmroCy9ygRVH8FVQ+oL
ZD7/+zLyOMBM0OLSIeMYT0ZfnNRkBxIXuOhNu1iNurbVI2leZMtgjJOCuYs7z7yKptqMHM7OdNG2
DWG8p3hG/WFB8I9OrXaWU1PywLZY5UQeQgUMkjMRzXuWs9VE5NObXnTuEdOPXEb0sb/Gzlmx160z
L5c3l670VrWYBWpZlswrI/802orkyKnurm5cZHv44KDXuqC7Pi+VMM+Bnv3R0+lmZQ4zb4pLTwzX
1J8IvxsbOFQ2ShtvLI+RbI9FbOfHOlbezZb95rkZ9FNVrf7dq6qwPmGbvRgat4Nok+Stsh3ejMBw
wSPn1hZsabI3YWCvBgBQ6JpH6ES1WrplbxNvmULWGXiqJ7xPx6IUjMy9huIP6B9ySSO/x8WkfdH9
ZGZhy2Arc8It/QwzVQWPF/VZHVyeF2mK4NIG1kggdb1n6KoTLlRDd4l7cKWRSYRVZsTajSePWiLx
755AoicUWt/CmSoGhnim40pMK7IltbXWRcndtN5SgHEovCX7IbSglinp1ihcmilllVBCJ5Y4KsHI
Jxbs1TVNpzEOC39DgpXcOCzai3C+p/HAAm4AgbGWlB11UDcH8mzS0zBfpEq/WBQGtpwoOZZOUW28
csLcjQ7jbaRqULZiRDq4zabslbfDdnOTjSBm0uAEaCG9PjR4TxfR/JPMWYRXOdWPHNDc0TZV+Brh
Nl9WxOPtuo6cU1bNbotkCGWu7uBjp9W0cUAAIX0102svrUsXpPbaDr1xU/tNeoWsfnmCoJJuUJuo
08djpBBtFZHlbNuEmYBMGxhrdf6oVNUHe9suXXQVJA1lbVocEYkFq86b+qXG2WlRqrbblHRO88LI
LllmdzdsT+V2RsMgHTLOfmTfaPE0r+ZELyOK0z+Uvv1Xgjep19IUIJ7HzgpNSRMjZy8jrQ6i9/7G
o1mf2rBycFwwt2K+O+1zH6VZVotwJUa3ulqN7mx1/JmHWobALsaA3LNGW2pxnr3kPgnnWmwA7Kpd
wk3nX13R0KZNmYar56cYbFjR8pA+b4u0AgFSsrJzDoZKYmvidzrjOabdbniroretY0KWLP5pEyms
1NBO+ya4V8c3Lyy7oB8qGJFdhs02HrTm2pEX3ZkBTo+y9R6mRVnRctpbiclFnTAr6pemUcsT5Zo8
2aYf7Ycwe5VVsUt8L7pOuQjezD5kA2pibUuWnb4oxFQf9bCtNmFoM4935UrpBplHJOnRV4rHyzho
P2PZaOvMtvNr74Tb54JK7sImEbKnAXErg0A/SmjsJy2UZ6Tucz91/isjTCc2e8pKEwhDJmU2b0+6
UpXue2+wLpCSrBNaMDgTDlRyyyAAzvOYFqNKbavxasnEfEncL9/WqF7qfumQyrdLI3URIqNj1fIz
MBAydOH0QkvFNA9jcyyzWIKO1BUmi5uuOqagc1eLUwuxdI12Eap99Uo/YcG0Pxs5Tns7xHXMv0hI
nLnnXOuv/h20jLxeTjQKcL94wbZ201mz6WX9TjC3pLBy2dRYp2kmg2s0px/jBFbjiYFShnctTT04
Zr4dHmRKqR40cm8E6Z+KkMYAUnqIb7Rt1naaENooCu/F8KP47BEN/OS21kYHmMGado2HKgdhPIFG
HF0OT26bNJ0vYlaYFOLGXjeV254ApT5CDJCXeL7IRr4MVp0fSD7bmgHZwQ7RYTwAPYihuZGJjy87
VI2k5VjJ341RgFtI+vB1/FbYOTZpzndqupqOQqq107HHlHA4x1Zoj8qkRwbzKWAOKh5+mwVXIEnR
x9Kk33ysaiPdGIgONlkMOutpRc7HPDwr1rU0/+lA92gF2splIyL35b9Ps8rqDhZopn/ks4RgsG3J
GBcnT+qTR7HMVVu+CwPtra1p41oBaeENBflv6a27NTw23yZBllzMBUWXVAEoghjXKwnvejAdtDBG
FZa+zopVMttFdH1eEjL2CGQtzSOeZO0dcdAi068auZHfcGYZwQbNH3Jho22nJfZOFCRDkB1ObAb9
IxhXUASw/a38HG+m1LxqXWgdKbOqpOE+jao7+H+qvugOddW2n0yoeVbdT6fBeFqmfvZKphmhxSHn
8DqfNn7iWSi/q3pn6119m8P/HBI2vXbUvwrd5P3yortLbt/oNN1bknS7fNKA2VVIAtzQbg7KrQL2
HXs8c+wKNoEFHs6Xyj8gCseM40A1NLX6sw5Ut/fRV71EHI6XaepBTxus6ZhE/l86VWjGPQ/SGosm
izH6M9GFLtohlV+0gUhsvQLLAh9aI5AX1UAXawvNMk6WBtMjE/Jn7lTT3Y5AxxqW9SJQ9gtgvv8+
SzHImiItNoRmj59TfqeF6nzltk4zdUj7jTk0zpeiNwR70n6nn4ZN1foAg9eti9ExX7MYqqHG+PwI
xQAMLDNPFaVfpjYSs42JZ5WzvudQfl41fFCr50dRzKDw+VFPyw9/br+2WmTKsR0Zt+fFimoUgw4q
pvlLitTMyzyXraXLkLJqjxSL2b3NJv0asWOruAFoyg5OtVyPAAc6HZ3YfJk8AAP0otslNcWtl2Q6
Wgnzfzh2BRIdLPkumoETEiNnEVsgGmQfevssnAROGk4EbW8y/9X6c+EOJzEh6LQMyqFB7Tmcxkdr
riaqnmOPVydvEuLRFwySD3zGGsUAiIpIpO05Gam+e+bzuxRa9sauULCbUFKwQjh/Kiw2145Sugx+
03qMbs8LY1trF86/kJOb3lX/OzhYPiMt6G62iScxpGN/Q7XM6XKuypIBvkohBkLA4+xXghaWHnuT
vFSYCVaca3/1hSzfiMRbo5aDmZ36HvQwKTd4G682yjMn7RSi5mI16d6focnyk+kE5cfKUhRTCFbd
u2x5EcsBpEMxPyRFUt04XgXfXUc9VsOBQp/QbB27zN6rmMk9igOBjDpCVAiuQp/a9TBomBYaxxX0
GS0IMJPNfRqAL2hH5B9pB26wQzm4hrxqn4YS/XniVJ8J7ralGf6pUTMfayoEu6lvOVhkLETUwV3R
XIA4cwDQlGch3iolGyUHLt39iW0Z2a6D6pTem7/uBp3ItMGLUdM7CI17VumuzI7UHEdGQhsYsd4+
nLtlYgqL3XPjaCIkLj6V9zrVikOX9uOnpeftssk8xh0UF4kGYLqZyPJtbXR6k+UhPMdYfsCCZfDz
/+gVoJB+8Oo3G7UkZJPsaIhMAyG+llXQL1IdPcA4FuLNwZy0jttGbJ6fdkYOQ60Wr2C44CG6TNMJ
XnO/q7J7icyuePRNWW8JW0GGXbfxW+iOP81G2JcmIaEG/5l1IcUd3x2aml0xzXFChLKm62TUz8yC
cYbMfdGqaJrbDJLh3MjXNDtoboMh0wNsIsBkkcO3BK226zLezkxTJ8MbRsCC9EKztLV/6vH4TX1a
3VtUzd7UvLDclTsAnhlS4rJ5aRwWGG2Kym1m0BunEYVjeWajWw0HMmDIuBBHOs/95D5izTyrSWa/
GqhZgWVsQALpd+p2cUdMgcxfR3lteUwUHBgDt7qYZZBkjv0Uhdp2FUWjbjJ9cOtkOnWWg+loflkz
Zzh2LpAhEwkdclhlbEqz+sYWgjOwCPYsPS4hR0TIB5PTver0bWpMvB8McRGwCCzyQRMbRNU62XrC
jXsdyj8uI7AlnJD+gyIANrXjVNbWHXiDo4KMPmUU0RnAUXR2/YJJ6X+fmyp+rWla7J5f+u/rz4+K
sGWmooFV8jK/3wCzsXE36dPlv4vTANp2pP871oJ29/x6KLuBIYH4oxttou1GmtDHAfXycZSNsfeV
Je4wSLt39bM2UAjiIMCpWbfjlVeaaZ2rpwtWtfrFn1O+vdaLPjvwSKsgtJK9mDH/ddvsSlYvfaC0
gIhi333fP7M5jJ8dg1DqDAF8rPBeixgpj2H+JtQSn4yurHcjZoOP+mYnBeiv53kVSb61V4OzIZ67
4XFDNdd4tAyfTYmKxHNirlVyr0ytvSX+VjzgU6tf5Si6pRHTTRCySI9IKbgdJFzIjl7d89LrA5wN
BLa84O+0BfZeobyzM1+0Ti/11dAYf7kvLdICDIKd//0XHNLbpif197/vBvc1gQuYKEO6prwOzvSb
hoexf372vFQgo3dshyU7TSFK7FD/R9qZLcetZFn2V9ryuVENOBxwoK2zHmKeGMGZEl9gEgfM84yv
7wXerM5L1i2p0tryGi0lkkIEAnAcP2fvtdFyVfZwtI0qX0kT12WH8xf5QGUeaJvf1LEnLx9/9fEl
yQODmx/czpdvKK95MOzyUhWgt50mCK60yfQhriRPzlS2h07v5JqzO1Foifc+GsvvuJfo/k++vS+t
NP0+rpJ5fplLmxzlqrimWKUzrIS8rc2O3fdkyEcUM1xhml48hCq7nSpnk7fF+Nzbbr3Gqs1gG17f
HjbdZsTRezf1Oc9obzQ3H9V1lB1RSS/z0DcPTVKid2wSbZGMlWfgFGVJp1f1Kp2AHZjIyOcbkUnA
kXuHYzUb76ocuo1ZPem6vtd84Fm1kd9BZKmXZsGfQI4y9AbUxAh9wjK2iCp5HUf+stTN98F+ovXP
1lSoaJs0uACpL5Emy8hEMN9FB1Mgndb06qBm9zEjLRcdYTKvqWhUFW2EKvjOtkLHkm/RDpbkEGEB
RwnirVJ4aBhBp2qjRT9NJsE7M3QA3TEZR7SyChQkVTvCfe5Sbjpo5hhuY+gogCmCZsmPullfez0h
XEkdFMt8RFvdcIMQCT0TA5EEW5q5GEt3WDBENpeoJWM4C7M9jS4dsvfmxvZKhuHzL2YgP2lRxGtX
c16yufspW0T5jPiXrVHB7WBjuC5rarYgYI/c+68D/W+LOnOJP5gpDZDiqsvKM44rmMa09zz3MpIZ
DBDTcfa6He9DCbKEAWhxIC1468BUWTpVCaJkONHD7C4p5rU8kuWiLKYGY6oS6AjTYD1ZbK1b5Giu
UQPExPBiRxRQPMl++B5tG59+LFKI2fopx+8e8rdFphvF1VggVfZl0+0a7MhJjy2UBuRhqGV6MzUs
FyHz3ELSCpst8K6M9p2Xnuo2O5V+3S8b6vTFZJpQMEKekfTfVmP7VnkEpVBTA9jN/etWM92TTi5K
4bQAVTp2+WGBU5tqho6lPizCFhtvoJCdt/meaKhtPpDXIp2aQGZLB+sTDiULPqYuCxr9sknLZ10H
IJF0JaAXUXhrTxb8BK1NzTiHKi6WRA6/mDYq6cE25bOmd0vPraNlPUXAg416n6Lk2OUhDs3OvA6Y
3T44gY3vYmzptSFdNxWiRavxrtEK0/yeiaKTp83SK55obII2ety7+7ITF3owyZZh5EIDyb/38jDc
d6W2qtjTrBxyBjB6gV+bEiAgo+d8D6p02UizWfeTVLuwWAXBm4dv/NaDcNm3RbifWlgB0uEtN9gD
D1mDR8GPjEUyy77xylgN9ikgtKsuUzF55PZN5Te0SzEdlWML7sVXA+BWxs/josqHCvVEfAvdgMlV
2r2CsXsGwjGCUDSbTVEOl6HAJIdBNJk5lgbKrNWohu+ODCAjxsqZVc4Hx4ofEOzJNcQz1qKOwrW3
3thErYWwXm00ESuXqLZFNmzkFBsbs6ubeUgar2w2wQvRFhIrGRnXZucdvBLRZAIwjkkfuEUQhIz6
Joo4M32INUbHmel/x6FKqzF/I0ZGblQv2ouJjlRJaIlT0bzhOLceCxbK3DW30+Q9RSlm0WpkUGlh
xDwMofiuKWx0uW1d+yHZp1qPAVsL5FuoFGc60J5dGqWbbGh3KuhuCqjClMXJJq7wWRwM5cYXlx1S
Mbkng23/sxk026iJ1Npg7QUVxfUmy7fa6d68mCkkUSftsvPJxCjGcgta4Eegsp+DlcwgkBmMBHV9
GaDmusrnW8HRTWNtwZNF9NJVe2DATxOP5Y6QiXWr7gv6BxczgsDvC1ALUOw3IsjlKQw9hNPVAECF
oB0eACxVooBsY8L7KtFp2yOOCL1LkkWdkxnRS5IMumVtFz9JtDmHpl1cQ1anZxwBOKKrASiyil/r
GexjM0eki2uUK4M8VRij+0Ynq7vt7cuYyVNhIINnRnTtCDjl0p3CfSPscJZ3z35lSg6goCgNuquW
SK1FHCH91rv0luAfPO9e8dyV6DDGEhOoN3XlKhBiPVWZPEA/RPQcHTPQ47Oa5zyo7Nptm3Bd2P4x
Lo13jdbPOuuLXdwn2qEaHe9gc+vR1JmmFQb+ns5ORdmR9wi/W9TIgNffNeCPoL/cY9k4IZp0/Ykr
6akM4Rainds4NhwUWRuKW63PwLNyxmqjWuUCFZ/MUaRpFjyRNn2FuQarMFxmpY+Z2hDgdh/rAqBs
krZ3cam5h8a7lBVOa3wixRJVKSokiwmGG4McHHp1SUqINKPfo4Fj3dmY11rNs4Mek39buWglBQP5
OWt8b9ZassdkiIs/qE56krlncqrCtecQ1iBvW58ECMjqV5PgXjOqMbrSBu19SJpLgftsW+jER4y9
8V5k2ROdF3RRXvxetN1DVk3fqkmczQAvOxadQiJ/piKcSacm3BuXTXYMybgqvw8NaJpW77+Vo60O
Ro03refvMdbCtU2oGCeDeyfIx8ONO+UM4hs926WK+0M1Oybsa9WHxpFb6w6gD7uMpGaTNWIogBCH
eH4bjVp/iJCEOVFm78FPn2zVn23U/wd0CnDBvfCQugMJFT5Ok0Yrs0Mbhu0mzbiWYtyow8g+wyvT
c9zbG4wMr5OvXzddcTH8XFw5dXwoK39nh5nx5MzyEGQ6CXLp8Nl1Q15UqK0ivnfXe35G04plHc2c
oIW7yLUw2gymp5/F+DAaI+LS4GQpHXFizhosTCxKQqIXgZ+u6bf48PCu44beDWH204XjE2mtWltN
utR1QbdZ5A0B9FQepdbrS2/00Zc11rrF3XwlC/bvGTgouxLIRZCMdHn6RouwO3cN2lZJhgINrKU7
2/ERWRKoK28mm/iLSUU3HSYwbzhNzc+sIEQiteWmTvVtkfjPnl68ZtaAmgksAq13uBBGdM50Ge8Y
KCxibatpLQ1ezU/WAv/FlknLTaeJRyh1kZP/FFHxHA7dSzFYKGuw5Gxo1vaImcervgIRq5LiHUfe
e2RmN7ihcCIwE9g5AxVhR8YoTvqwOBhDVRyomRghX5X4XxaFC+HHrMgXQIhobRxmFffFIJ4M6MJY
ubNqRXc58QBvZ3HuYXmebhHX4qCOs10cAiYNOucmShBFu7kLkgkYxVo4PSIwCwWZJdtlUwz7tKM7
qwzyYTwKwdtKMjswdHiWwyqOsJUzuroJDXAILe3TpWX5x6aq5b7Xuq1dq6VdOdOpSmPUVZVrX6yC
7u10CRDJvna9doMBfN0TR/PQsHJVM4BS2Pdc1vW5RGY/JVB+7c7Z9O+NbzRrIYE6NKhIcpTCTecW
+0JgVpFDcIrqnC+lv1XYYyf8WlcuxdWiiTvyLQp7U1kpgEZN/+H4hXEpUk+/gO9uHM3fuTAkD0YW
b1BTUfqM02MwQRitZPyM5Ue7k0bd7H3ELovBs58axnar2DNuaSDYiNGsZIfSxNqNtQNOgUgcxV2y
Y1AL3biATOKZQ39JcbWmaWMe2C7/z6BnMCTjGaHSZBuwlv2+xIsa+aT6jDpdMBhz5MMaGg0Rq0eo
TkxM6hdnrH7mvZ2TpKWgYQ3mCnWPMJHzDsZlyIJol4Vqz156kycuwxVGmTs/JkUhn27t2GMjL+k5
jptfJ9QZn4NH6Q85prAhKbmGEhbkuy+xXwivFPg9DNrVRNKM0wLOCWKp1g6JOky/0JUonoiIBv1s
TRa8hroZhUDWOnditH76ZOaK0GRohvIkDofzr1+dNOaAvDwZ/Tybgyx5ea6j245QyjZ1XdGP4vt/
imitahuGTtLCsPuYPAB0jc8YpxFyuaN9QvCU3nKX/8CTme0mSpU/xCWAZwBtaZIIHmxoTICtnoZW
NW60sbIPvePWh2ro1sh64nsp4nvfHdONjwCX6U+7YTlsEQ6m+i1eQf22xSGl1cDcJlzPxEGAGNBL
B9oh/Tzd6k5tFvWYcmsBRMEKVlYDWxPXD1RFSS5AnuPT95zwhHI6Pfok6q5K7AhUHOa69cr8ummN
+o4TICFgEaWgFRCz6qhgqGzQ6kv0LDyGAASXCNEsPIh9yNo3AHdpopDlBezZroZvBYwNE1FZOA7Z
bRZ4sxI/N5uW5thlIH7i0JgnpQAsc7ddwzLjJhOxe/Bx1oFuhQ3LvyEwDAltG+VmfTXZebCVwegv
g0Q2G4Tp5cEqNGD285ePP8Ijf4wQBG7++VdJkAUbmlCPQA8YMDUx/ShWW4Kd5t/6+P2PX1WBTSAA
ASySaOGLPX8pM7y0QrSnqSrwMuTs8Qx41ytnzJgTMq/hZhIvZV871yjnF+Xclav83rmjzUJKhgE1
XLCNiLtmhDbOl6QG4NBaSNxxgp0/ekiFYY57o0OT4dMRWA9allDLtmR6hILteY7J9eOLbdgPCHvl
FtNRtMYWk4MsKdXOrbWXOupSDL0gMwi9zA8ff5RxeBmZazi1PhymNL1tG6vc0fSkIamdp4aAqckU
V52LphIU1zeDomo/Biboc6OIiAaAVz/Uo30jqgINhENkAvwG7/TxJSsTaA+qhg8qA+2U6jnFpd4Q
wULBclP1hfkQQiZ0tWi6m7JMoMybxMqnKDECXz37rugxQMESMX3CbsTAzKYpe1LZiYBJaB2fKpjd
x5HPwp3ktSiuYsd1Lo3I5XU9nlUstY3VNu7BGZjM91UDAda0B/amlnkg1gVcelGNp+uBq/KE2bdC
Lmz5GPHrqtkwS/DaxaRCeWrY4Gjz1BHPVHL4EDTy1KKVMR0Hzc/OJHOVzOGqN+idZJmqtMHcUCxF
2RuHwXQxZYpRu6XtwHyRtuKSXl9Ex5dcgqw0hmU83yfNfHdka9e3kx2RePlTV2TxwmdOZFZpcSvh
8wGcmMgkmB35jGbck4WTYN2zLhJNVYKYJ6wLQq3+zTEgSMhO4HMCCH2d+Mju8yxXq8CeNwNhAvau
VijCprReKjVUB4FvdUGEQZ3WYForB0dyhFCBuWZ4GB3/tWapReYxnqZJIokF+i5ESeKEne8bJ6r2
gujtVU4baaeNYX0OvRpTZo4kyytdRg/z30WsNwSB4eGoaoean1oUKaVTlnyumnlUmnsmsS3m1RbB
CTHCi2fFA1PhK56+8uRJCx1okn1noG0dldf7YIMqnHVxna4ribdwZBPnzYmwZiGp8/WsXofEWW2H
NEPJoBlvyBLGb8HMHXfzVALp65mEANutrQHPLrLqFE0SgknHDd6xv4odA8Bin4JjXPUsN8t61IBj
9npxHZmTv8N7elSJW1/MsLKo+or4oQ24RbTmkMs0OaHSizZd7ehnTdEvcCo3OZgKOazM+ysTOzXe
TpN0lDwCETMeYieKvrczCXmMW0UegEF7AOEAvm5EEcJrf34Yagh8nRaR9gS3fwD2dHBG1DWAWK32
Ednskc6Vu3PTQW1DvXnvgi69CZOhPGeGrhaNabZnpIByPTZmeLL6eNx1ovued7QQuh7X7aCGVYrD
cfTs+qnOvoUS7atvUqxXfZLzoAclmXTnxmrnMYWWb/E9dBfHdg9eYFyFZJFcPE9q+zFzKpI5goXu
mTyEwU+dKUoYbU2U70afaRjJqm6T5u18QueZn4nDSyOVgEa6/VoA6TlFPfilxvf7QzV/kbSilm0n
rDVYEJ6gqjR2TK3S+wnM9U5RuROyQ81lejCOEgGsB8bkPiRoYqWx7/6pdTtYNdmRpke5TUmFX/oj
sh+a5UiW0/RKchae0t6DDOp5w4GJp/gj8fd/vQz/23/L/xHKXH8ESr/kxViFdOC+/PHf7/OU//7P
/Dv/72c+/8a///diwLdv+flH+lZ//ac+/csc/R+vbvWj+fHpD9jYwma8oXM33r7VbdL8RxD2/JP/
3W/+I7X7fize/v63l7zNwPbcvvncVX8O9Lapyv7rBPD1S/vjNa++/sIfCeCaIujbFRJWpoVaFi6j
+7f/iAB3jX9zhOWykdMldZacv5Uxfgv+/jfj36QlTN3FTqw7il8kHRwt3fwtzfo3nUxN9KXs8qXU
XcP5VzLAv0SAG45SuuILtZ5uS/o8nys8xsLeiNiUGecQdycsYNGm0NNp2yMxWPzptPxFpLf4kprN
sVydulUXikBXRIFfil05Id0NZGKs6C60x7FrIC8myKdSZIAwlMoT1A4Ugn1wOxgphm5bvReD8z0v
vRw1d3/vJslR52m1wFtIhkLAVllzo/HgmvVzGMYvXo0lOpyzNlVfeTc0y/EcuoIqXmegAP5Ff4uM
pL399duag8j/WSNb87sydNt2CDZzDcOVXwJwQ8JX+KxGtep73SL7yR3WemkB5o8MdGANKo83q3aC
3yXvfj0qFiGXIBDo4xZWTfHlqMQblhYbID63BtD1NKeR9JUp1iCUnfWv36AxV/l/eocWIx8omLpF
4jeXqlJfYuLHpNSDoWp5h7hHN10o2rWGrW5Xd6kNOgBqPv1duRtk3T6FCbJcwNDFARl48ENEIb63
X7+eLyfcQhZGCcibd4VtWrY1v9w/bUp4lIXtICAeVqYyiHesu5Vu2SXoySo/tEabsMwn8eZfOqhr
2crmsjUEGzZcYuaXg469PkWM1BUN9N5+myqjOeWME1Z2MOI+G7DsA8347af89dT/cVhbV1xbDgvE
148ZmRygtiQXUPBQvMuurtetbTjHoBblrh0xPEdW995FujHPD8D9aGwhahD69I9qiKf/8klQwp6v
BsOWDv99PvNjEKaxAUVj5Zoi39ZJ0S7r2nkN0Efs0ReDp/vHI+fTE+d/ZG16nYdZU//9byyBf770
5vfPAkXHXjgseurrEXmiduwXIwOvB3WgouxEi1iHK5+evOwq7WfMAOxnW7uMwnBmPf76/X5ZHP84
uuCwus0dbrtfbrIEKE5iNtCiPBhcuOxLignlgNRbVxlukz8er//le/1yXc9HcwwuLqxPNAR4Knw+
u7rRFZGVwiaovHK60PM3TykU8QKY4ASt7qdgKfvNVf1X15fDIbnFbcvWaUV8PuYYh7nFxl2h/DHC
N2mR5I7fg+ZRK7sXbMnODvtJOVORybfvBQWj4BIsu6K6Z9psX/36fBvyL874p9fz5TZLwimPJwMl
Ut2nRJZlp5y+N8K3ngfSAAoP6lxVg600xV2YiUMLdrFPRwx5cJn22fiYtVsj/lYU+jl1so2dBfto
BHGB6fFbw140nOcUYNaB2+9iTV+rGi7VIBn+/RiSO5T2CxImVonxQ0KWgGSIH3dd06/MvfTFDsGt
Z+4V3bNtaN5neoDmxFt2PcR2zL07LUAc6iMxjMq1g8whxEDf0WPUpvrWJi2r5LWVcX3UjfqIuu8l
0IdpUQXjY1x4P8wQmGyWdOuiEtrCgidg5tPrMARQ9tFq0AvHvFv3OMmZlcRrTwdjSBhclDgwFZ2Y
kd17apKSPkV0s8MtcO4LNxYe8vxgpPleb4ZFXxpbmUBppMuLuisakKgARh66dIM1blMy0W+Cp1Yj
oM24Z8i/HKoB00K6avFATFm3oeRc1BSbtE0uXL/LNI9PVQJlv5h50YJxoXMBsX3qdA+0LkzYOImO
OYR0QTYX+qYA2Tb6vrxeahWjwjjfVTFl/tSudYuh3qiKWTz/2JvGte15z371kg0Ppv9WYxuoRkDu
KIqtRn/S+AHe2Hen8zGqAQHL4/Z7S1pD0o4QKvxgxeP39jdXpv6lePm4O7lJFI4c/kdp9vlOkQFN
ETZhCtEtIDpB2HiQvjLcO4LGgtVd0Hj0tddI6EeVAZUH0kSg+CoMUIXiTUuI8pPNMgwzpmukh5FF
KfkA+u5Wa/yjRyRP2N037VNuepueyz/sxKFhH283L5F7tOFI9Oz8XWwPwYk2e+yv0xKhvVLrqjw6
BBwBOrK754pGGnTgo1YRCCjDpUlUip2t+uKRoKocN7lf1PuuiLcW47uudTd6r96j4SAm8eD7qPYB
/B1DzyKWb4yLNf3+N4Y3L7FBiM3gtPedFbz4eXkmqwfiL5Njn64wM13atdiscFhQ9TjtJa6RjRby
xJ5rM7bgpBQdhMSAPFGgG5oG7zQRqQFBaRvJnA7PdEjiCCn/sHJqqBH44BnW2a9U1aiMimYz9E/t
AKaTaxaYcrbLMDnaw0APnq5xGnrXYSNuSj15Q6SwGxDI//rD/7wo2VR1c+1D3WPblHuW+WVhHhls
glBnbDoabbmUuWpvo/n20aOm3f/6UKbzF9eZK3gCCIcerxBfr7OIeBUI7D5Z2niLF2kJGz40YDLA
t6A+zq6IfNqHjb5yQm3rmcU3NHkvvafu2Kc+VHGmrQPNu+Qm+sncwl/YU4MWhXcj0obLrdRnsygL
qWZvjUzeM8OALucw4K3RVvCx47zctiag+ygRt4LGVk3kqT4xWlJLFjOGpfeFD8EvZy1trtiJQ/ZY
TSSDjcwuK0TSlQsDL0f/5xwLRrFovpdKlnuFS800t54FdtxL7gqjuY3KN5NBJNmTUbQrWHozHuI0
eyu1Mcmso5NlNcyXniQsOfJe70JAk3n67il/X/No9JyKGybcjVYKNxrEFtEjPsF8TswaQ2Jfhkzd
tcKVi1w3AwimpRq99HqVoKfgJr+2MzDAk48bG95PZ9mHuAUQRFRQAgZQAUOBj8W13l8JiZTBo207
hU+aP34Tmb/z4n6T44ae2IDTs7wNeTyOs0Ip8LwX/iFeuzH3TZNb2XjDJtCgT/Wu8bNvyAEGbcCS
euci+lmg3b11WrqJA8raKAynZQaneelL/w4A7KMN7jXaEYlEUFs2vQeN9hxbr8Zs531ybUIT0vGU
I7CYmlPTjkekbAe64AuCI4E1E3svqp2tR9dWXD5Tsm0m11uP1kizrD5V3j4fHmVwsTiX5oOTNecs
itsVASoGyIFH4a0j7TFKrXMv1NpkdoPbL18MH/l+Q4P8GzYbQ1irswnMgtFWTtatpdBGJxYIK1xI
MtoZLDE16V0hE5yczoyNxUtDrtk+VuW9L83T6A/rMUju6bfxoFs31mVytfOoW8vAGPe1Yy28wt4N
CchFbNRe8iPOnEWISnbyqFEA/19N6l0k955Bv1wGW7sn84TfsIE8+3g1fWYXk9nsZSjPfVh+y5BE
lAV4QftMMRmBCwCpN/nvVsjTT+dFaw9WC8+ZMYBMkl3hEmFRmOSzuLtgkvC2UEfQD0pGKFieT2Jk
AvpfOxjTEzunrVe/YpvlnC2Yr24M4zlDnCpQLYpC3OKmuWmBJyYDIHhIN2BHlj6xRq19bxnlZhCP
mjAYPJH5yQDed2/Tol4NPkKrBKCYYdEwz6/rEtK54dE4BaGbAl3FC84UARC9fV1zQUwafW60LOq7
Zr+GbbiJiVnqAZ1gB2hsUgHR0gTYhqc2WPU+g4okqd/y6TtDHibP9xXuA9YakD6LioQYoK3L3rK+
I4tdueHZssjTyKhIO8aZst0W6Ggc279zLTIVS+SEZJXb8dx0pdpQP1Kb6MDEJoyGuaDOpTO8Mih4
Ag0OGc5i8bBXIo3PJgISJ+jX3siFBAa1rapdofu3ng7YaorTNcpCZuKKzK2+P9he+k2zxrOHnyeK
tHUHpswBdT+MtFdLjQ2/TNYmXsiFJoo3GdU7Qif5kDpgZCP+lQTuaVs7GyFBxQb2W0a6zMB5iMYr
q6t3VhMcLLN4QPK1KlKQEL3iwrUhV9kXbsg3Zjd7sKpYnhkS9tAClnVhPfdF1MCR1U6kXKwiQ4F4
IkFMtXeej1+H2ff9GAabgeB6njOPHUYPg4eXM6XHeipxhkKyXcV2lSL5dn+zeZefdxVIySw2L6Zy
meIZjPOcL3ULmAanp8urr8uqpPE92g2EqZRUCcavdVtlZAF1zskvcNZHU08WKPfrqQDtfM1+pVmB
ArWec81KnzojTI82apUfhRo66BnkCVemV1Ml0MGOiin9njPrDYHwBuD5WxZZBDBS9IQd6EStxLG+
NktsJwudFuayQzi/y0bMklhkhqVFkOvK0Axxn+gFDiGbPEgCgJJZNz05Nk2EPonya124+V1GcEG0
A+BprNokHOidBkiEBdkmLKBtvCxxSPm/2foan4sAa67/XAoA/JCwXQzL+dK8wpxOhlRCo6yJuu7i
k6qzMxmdX0rTzld6OZFUSMbZuoeQAkTYsXbQTNQmsZqB8bNrQLBoQvsSJ5xT3M5y+eu64aMR8Kce
zcfLQ5hj6ewelWV/LRsG2kSh6uD6uYipj1Ci5YZ1aIYrVaT0ZV52iCC0Ls2cVOxWCHNFAjkpNE33
FgR6Rc5WgqXVgm3gh3HKUukLks4EwsI+mUyiy9v+rk6b6Tcbvr/Y3rv/fNVK/1JZFYSj0w9ly+ul
g3doOgsAvcPo/QfxnZLCJUTcSS56DXQz9u1Z4xBqv9nj/+eX4OiGyWibWktINvuf6/qg5FYAUWCv
3KgtLrjQQCBZ6JRg3OgHZYjkxijN5JsWDfVWhEVx+PUH97nc4/Y0DKH0edOvAN/oX1sMblI4mj1U
c/8VJW7T6M5tIKP8WGZqRL/5rjMXXxrg7Xb/8nGZzji2wVTfcpEgfH7bKVxFzMXowZNQOOfSsbpn
JSk4W39isa0duJNMJ5myWv23/68jf21pOWEoNWzjIBhHwJyMvLO1MdnGocOCt7Ubmp3sHfrgxVRh
/PSbQ8/X0z/vko+zbQnlSCEMSd9bzDf5n1qHqa9pve2wELkTgTGAR7TiPjE50X6zSZR9sIS3y5pp
j6fyklQRXSsSqlL3eqx/hkG50Mfmgldr07JVMopyGdrxFfz+FYDydeMZWy/Itx4xDG22iTMmSkRB
p4eJpWzAHM72dTt59skpEEZSY2JhfsLQuUECtjEt7ehq9RrT87YfXvFGEHKwqUNxdtMRAjA+JdM9
j3ADU+qfyagRgPbr0IyOfactoqzaBOY7lsal17jHJicGj3SHwDI27KKivNyLEk20icNK95qF7mwq
8gbiSJ70Em/XnG2WottuSedSz0RC0r82nkLhHiwLfgLozaZVd7/+JD6aWb/4JL72U5m6hWL0EZIi
va3rRSrNAXj5KA660stXGzn+1hqIxbQqltI6Geo17cb44dev4vOa/nE5KIQVdJPZarn6x8DiT5cD
wzc7izSa6Gg8wVA6IMWgmQkaq4W1/vWh/uINm5Zj2TRxJZMPW3259GzN7M3OUGpVyLq6xkuSsD2X
FmgjdKMVSUVZJvm0zXf6UvVwcBLAKDNXAwvhr1/J/KD6dOalQKthItp3aCwzNv18D+QJ14ZPr5Ps
ptC8isameawTK1t0Tp4SGZ9kv1lpmEf9pwMKg26xUgidFP/38wGTKRUehbCgDiVPMWngNPMS4w0W
SO+N6B/F2DvTIRBFkdh6PhCTpa7FuFcsQqS/6aD3sAMDJFq06XQrLJwDKMirGSr7mxNjzmO1L+fG
pFZiqiaYd9Dk/tIObZy0VHnaIk4xk2FvmYitwKw3SMgqIHZ3IEemV4p1BzsAfPpcFdalkjjYZ90z
8F0dhAfaMfTN93rYDWBc+grfpZm72WOqe+MIJsJjLl2JOdC9SF6dtlRkcrSRC63ClFStFbHrRMS5
ZhaxvTLNn3bjx/eZTLyXsMZUys5U3Dqlmh6izDeOWU4Ez3IwcxwrLqKP6xBR71Psp+HBbFX9RCuZ
iAzlEOSYAMp70Yqe0MY2lJI86tI03WUDCBNdf+8HHZvWiEwXZCV3jlswYrN48r1KcBLw9X1jOvqa
ke/GqPfOtVcYP0FKx+uxNqMfhLfPBi5rvG0K0zyO0mnoBJWVi6RYxg+27mXr0jfRg85moy4Mh6e8
jOUJ+0F+qQ0JIMLD3mebpfNejoOLN4UTQOoW53np9pl3aZow/xYUaXZVsYqf+jjLEWYa0QZhV3HT
SDeXCxCB6MXTmoSaaFLNDWm6mdypNotPRtarniBVG9IOO1jnzs8HHYm1ZzQYfHT9tcQHrx+lVdRr
KH/JhlCA5MYTdXVuJYlwtWWlJ9mCPyyyVF0pDXpdrrFvbpOBO7Qg1XTToyZc8f7JV7MLJw9utF4A
RVGukTV7FZSQ81oh6yK+AocEigS8bJ319BsMb/gemxCJEUuNQ9N4J+GZ9g8mUr75DUeyId01dSNN
2jR0vR4zQlAGy9TItdcAuCB21ihvjZVZhP6La7TFM1FfeN7C2iQysyhs640UwfJH1dmSYJyB1C+S
sUIApHLuQOMWWyVxQ7BH4HbuDqOzWolqzlsDeX70klxfVwmMM7Tl+m6qUVJpKQHZk6XqPeGWProx
6WOKrOBlo9y/t6WofwDSws1ea9irQChvrbJNd91o+msY1Rjrbbu9cbtCLbDLVN+8VhjI41wUdb5W
extrsqIblCaLqhtfsFQTED4Ylv5sOdDuIeESO6y6waIohL6xHEKXtwldBe+5wBDrK4A6xCLlKPI1
x4RWE6KgsLVukwnk/FHs1LtWDs2GUW1/MhMQHQUVNePmgkoEJfRqCt0U8XhF9npjIx1ym/EOWydi
JrQxpAw5PY9USM3EbAxTs1HhmKx49Nt7vUrb+2jI++tw4HQkePIfU4IJjhG8tiXqsuqUCYcmKTqt
6b7t3eIn6itSnCgOSfoYKVmAWYEFOo4ENLCtKPQJGHVNV1chB0AubUWbeBTpLfkqJhvZArNAoyn5
oHeG+Q2viXMqCcX9WaO5YWrUaAGh3mGhjlNVGfddzQ+gaO0IWfcdY5squ30wqUVOqhLqkHBz3JLg
Ut82Ib3Ahekn43VPtvXOmkp1Bptb++QAOcOd5IM+peQGnIIaZxZ3FRewnPtfut01dxhXQH0KwyMf
it5uGGQaTYMgRjnXegU5GnmFXr+DNnHp5qOjUUbfr0hH7gVaoP9L0XnsNo5EUfSLCDCHrUhROVm2
HDaEbbWZUzHz6/twMcAAM220KbHqhXvPDcKGCUk8Kls9l/T3AUvfJ4uTHv6KDDUEvDH8vqEb9nNt
5p8CPa+zqrFc9Mcg0syDjBCfUmLoN2XRwoZB5UJAYJ67XZpil1K6IjsMloQDXgkDxvaNXCLilnHf
vqSpw6rCQav+aSwOski2i2OUS8ZrFiQEeUOoewrmE6nr2ISZlnwwL8TFJQ9yYDovxC6SIm6OSLKx
qrr4QQk+8FkHpeWLmRVpPY+UXLFsHEstZszSRqHxAyckfh2MiTtnbKoT8onmKvQWnAEbEvYZct8/
GElLO7mQ1UOdmlMOJG/uMpQOhbFPh2DxnRbjxapLGPHc7IMLwZrtPCLSh1lUl8CucnpQo/VQJQkU
clh8MVmYEOrB6+Peovo/VFlrwnLJje5k1KPyqlUOMmorHDCJUaWkf0rbaX4rCgS6vQrkOOY74YN+
6HUvSvuBHtEO1bUcJdVhsqaZWAhTTW4hFicuNW3Wzyzl2ofGvyLIFcgKK1CaD8Jcx0tC8hFrEoZB
ZGQkU3AuggW5UBdGQqSVOrP3DebxyFC8xbyp90pISMcMx9QJDIYGZuL4I5/UXYZRe7XHob3UxN8+
Gm1yHJSQCqPwQhmuoOtwTKrUWDxBOM0bsLNI+xKdBR5UDZjOsZKeZClAawyrcZeoITk7Fsl9Ajvg
Js0qiLOVYwMsqHX7SHas4pKWZhz7lnCgGOPODdGb2OMPIpGH2o64vcB8Yo7vXyybA7XvK2fvkNPj
ysh/3yLU6G/pCE6WDBjyd9pyYtbaju+82qzqkkAmrywl1abHiKl2puVOxax/GKKqXlRZSF4X98V5
IDGYd0YBIEbqs/qw+X1ctTV5MkJU+lfX8BKoFubJVVTFHWP2kdlhxiewHgf5NDZMrYzs28ztC6p7
toTFVZeltdJz/aoEhJsvPYA3QMksWbe00T4mmQPq01XGCd9yS6Vfy4KOyY2nGwrXHTiqeC93p6oE
kQ7AuX1ZaJfVQ00R7UpHLbnI2g73ltNcmXnK2SsS0Ga8Mg2Up2da30fZN0F+dIci3FcsgIK8c0Np
q+ufaG3D5l+Nb5YpUzhdgu6qZ3upQJdK4rJyNJQW50XkzlgXQgUGx7/U+C3nQ23tiMGheiSIetx1
BMo0prxWAIpm5BYNZvMe6lQUl0FrXcY5GyL5UBdVK3XcFjmDYK59r3CsZk3+pX0eGu0mxQvoOlnj
VLrJ1oRKOznE8jkNv9JA8/hieyho4eSCN2ovM36jNsjdhjC7ZN+E0FAK1UOrnKjK2iaFpNYUV1XZ
dAjB4/xQs7eMJW22bMH1LUC8jvjSpgcRmXLaj4vCdwmdkn6JV6pXlfIvImyOy/UfTiCyvLjJpmCN
L2uIfoL0leO8p6Tjx9lrTSp8yLAPB39xN/QHtEPXmOg7NVvYax/klPpp2p20VpxG9OyoHvFKI8sl
jJPwafaZHFkneUjvOf41chmxb3aukPP3KZhcVcmg98uHXIiz0WQvDroF3Ca3hEnpHAwXTRoPoLG4
82eA2TxpCvip7o5VaWEe/crj5jXPxXtCgirBfxvIQPyxh0gavNCjOBJvRPz2XzajBcUXKVPkWSOm
I6xRJHzOqXYH/rFxlqRu3DbjXHqGLtaIkzaqrHoS3LUq/0nENcwfCvVC1sQ+gUtUp2vbfGKZOhms
+g2K+hbBqDqBlLlO8iUqWQZNzsqCH6lnYt8FCziFufbA7kYxd4ExA8IIwSyCway5UorGByt2ixrg
qHVxNpPoFQANJjLeMy2ur1OlLXHwZ3k+5LS3s5TDVS+9EoRehS1gzIzhBDl0lUEv05v0NyJsvZNa
7BHJTvDEaiIsAqx2Kkdh7FwVQlywEbuNUrML+LCqW1M4G5nVgsEo2i6BQmiYoGW41SmrS2GdZ3IO
NAyFpqEdWrYjVfXt0HfAAmX7ZZEmZiJSvZQyTqO4v/JXXkn1e5w8Lfk5AsZgassDqP2B+I95zK49
6L1sHDYsddezU120ZTnQTBhso0ukiyUTSt/EY3UiIINhZE9XD/UpTFeaTiI3dGsNBL8WvjGYuLUz
GxFE3rI8EcjVA4S7i4m4OPIiqAFYQ4YE674uGnebmetQbqW23VryJsOzCrlzCz3KVcS80Qg1iGeC
aRrHswKFh7xPo3+zcm6hYqY2S/m/Ln5Y1j5nIdDxwamHKjmGYejq6Uc+0Q6/aUOAF3XtFJx+n3Gr
k2ElrdGkcRmyC+VesO0cGJbc8dJMR3iwYLcEGxX1tbVyXyV9JBwPKoBXqecRB/U6J5y9IG1OLKcF
GA2tfjjDTeWrFWHVzzXCS8Wt7l/z9jHGlpcZztoxl/h5tvc64e2qsq2FusoJe1V7wncy3R+o+Wk0
1k0vtJUqMcTNkec5MgYLdbT9yiTqwAF22UAdLjyoPSgS/4XhxYSwXmIu7bCzQSZaLTjtKfvLK+DT
8kHI74p9c/JyZXTY7Xq+rU9bPgbdt6H5ZnkawoNUwyiwN1aS+yYm1ypZByrZ5kroyT1weWKVGLCp
H3a+lhgmioxWsFT80bpSvm67/KPXoOXtg/HBjnatFLeRIIpyV2DmBH3qEUUXdx/FKGEJIWk2udTO
IXW2IecBPXlqHJKkOauAqZOYTMxLYr6q7XSs5Rc5+yxZOcsR0VD3iUs+HBxvaNNNSP+aWojDm9Cb
LXWtIU+QAqxzmNIE52+J0xIrEUgK9llsoyw1X8eELJhowCN6ng7WU/JZWAsynH/Y/6kQ/clHyKAI
MtZn+Y3JFmsGYey89aBZI8sN4rsVvYbZi6W8ZPK1zBh11IhHyEHm8eDP5DXGxOicLekhtdMaHsgh
IniwyEDty1Qwz0H7l4fwenEtlzMnCJ54WJ9F+Fb3fyI/WmzORYmjuSaA1HntDBwYnE6W9pGJR6B2
fuIQdSjtdaiDfY08NB+Inlf9fLbdNtSIjZq3WIxWAPInPVqbVnTXOzQlsbFWJRsbx28BHMYxdgGz
hTF7zbp/XQKHPI7veXwceW3HinV7AxQlbPao73m+v3Vo4y+e1pKQkasMbjM+I0w1hfo9C87z6Kir
Z5n96DD95vI2xJ5SUmCO6N4LtnSd/D3TiVUcESWMaCsgtRhEsG68ZQKPDTbq3IGJhwqK0B0yX654
L7xQUfymUDdFoW1IBFlwJ0DUdUDsew1Rfoo0ke1Lx2fNxmhtW/9GB0XFhzyQKc+ZWKq7Uc+QVWl4
mv9iQUoWfsrqQ7f/DcFPOSy0YzKMU8PL5hObiXq033rlC3YFdhXGr8vnqG1jUtuk/NUo37WIXMFq
8gyGtn1ZbpTEIVQJy+fY4WY8RsOzM/+WPTdTTzX4HnO+LtZLrf5VwQdjGney2ADn+Y0MJ9rC8KJm
09qqUs46YyUN0EBCCETxI7F/hOZ4Tae6imVj1op5erqr9B0fNO7WoPYlnhn7Sk7X4CjGvzA2/F56
jXI00tRPuvTUy68gecn7GxnqRJiR5qGRZa0KgNiSJyszAOInut4kUjYs9z1F20qobNloJuMbud+b
lqbFhFyWdCZSlEOPKZZWBw7TtnQ4qoxf2frS4+M8hqsGG95IjmCqUBbx14HEMp7UQl1TK21m+dMy
fm2iljrH8QIOkMUoj7loXXYv2fyQGtbuXQJURVBpjo2JPIVOZqlNFN9hqhbWL4nM6Efk5m3pvmpi
WWrzmkuJr5uSP4ajN4evWQPaEzdLPfdAIi2sxCWOaOmNeGS+EHiPy0+r+Sey+pbhnJ0Jgk0kAfvi
WOXOzrR5qJCcw/AY0UMhzWSklbU/lRqyqBy2SYL7Olxiv2FrWu9j9hVCHC3mu9Gpl95pvbqnemLC
ATUY7iDtkonySYVuz0Ia9da+YMeUz6dw8S8Pj66+0I34aPbXlbyOMFDX2ntUio+p2nU8+gLC2tw4
oOTzUwKWvZSOY3QfUcQDXhmmVyioIRUGCelkAFGUF2zgyQ6ExIUhkKCB/hTGdyLqeOQWNiznlwx6
QrBnvyOodqgYRN+k2djCct5FyVU0Oz0MGOix0FTlhzMmWMJLSCgK2e/lVRlVV5jW25CQ2oRTTgP7
K3cNZXy3UsXoK5MKeV8QnBb4GVnzOVmQw9TeaKz9kCXxEOP7mfS1g+oCZN/XaIx+LOuG18vxA/Pt
r1K/T+NFWcre9ncs9kPxtJAbDyQiAx7l+9hbXwqyqHL4Jsp8TzrhhpkivkST1PB2lxB0AbKVgj4O
Np3IfaYDW8k0j4zcV4PMnZmRhxb36BHaec9Yal9H/c4Jr4VofCMlRs4oXTUGDi3KpfCmwLZf0TFu
MkLubEXZa/ArM33aDbm8hFz6UlNuZeVoNT3/mbgNXMlIWFcGeukMzKHQZy/jqmzET50GfLrpNtRO
TOvXvXwWM58R/F5FEq6MCNbiNEUCvK8bZJ89BZpC9CJO1SW3fmLaRbFbkryxSp1Dlr+EjMpKZ59h
Ie6gn+Eik1GuLLI1pQv9pIjCVck1NDgzTKPus62epkRfgp+M2WMrpzABHK9V6VZCYbrg5rYzuZex
epWU36Yl86L2SdgAt1L7xQRWvQCUa82bhFUhOlRX50JXsSKkmrVBhLlxmEKJEvgQPYAYCeg0+3Vs
xYTvzWvoOSTDdBcuv3NuVBgZND9y+HOquWv13qP3PXbW8K6H87W2Aw1FkHKUyVaeFFigmeOmeuF4
TtWdLLs+M8Z0LfOLUCXQc1whvX3p2/DZlQMEIfmlJ6uL957Kt/Or5N3M7AVWn6Bz5QaM2+Y7bypy
8Sbp30yb6PABBcJ663OSiZSwz1ZGwXE8WfZ7WEav0vwU1gOiFrOoS6wkm6G11mrwmwv5TVV6e5Xl
JeHqeqDAYw6+8fEYF7sw+Sxra9zinPhLJEQ/xFe2zSf0zbUwfzP6QTQFmVuLzqAck49542yy0rpV
2Qg1O0Xcpu1S+WAsbVXlXCO+osHIryFakClIgw9TEb8y09w4jbJyQA65ToYq3iz9Ab42S5hPo9B+
hgLktM4oqGlbVt7hlUTGvaOk8lZSvjTDukrUEeQo7hpz9GUB8mRgAFNH8zVF1UOyNtwFZzXFyapX
qn3QJx9mFX/qQL4BweDRRt6RLrh0bkKFAN5VGDeug/qtjrdNpz1j2MDgMskQETNqbPIY5+GEMxkx
z/yMKZsMvK5E7bK1jNH1fpnWyJfI3Nah7BUiOOtjfSKLaj8M16bQbolUb2vtOHLgicM4Ej3D213A
CDRtzMi1CTP8x+7ytVo/EVWB9QAMV5JEgOwqMeytPHwD91oX1IozB/eCQSfClun+RS/qfdlyPSc2
+Q/zrg67J5k0ZJRZFNfikATxKa7NbZVFOBhtEgVgp4EvqvZF2VF/9IT0ihLeaDaYu2yIfQoWP+DN
TGu5x5KJzSljeGfB2SJy2BeWQpCVEvqIz8SxjLRoY9nDsUisHefMSiVwvNCnA/7PxpdC8yMCcNIC
fSDww4qZ1BRRy5c6L35kU1XuWu7gANb0fc1grmLailUTrdZEjSUumpWWT2VsNTeOnG9kockZ9GH2
7AIec0IKF0pJ1hZm2j5LQ+LKjcStMVtwJbnmpmMMMU8tMOyieOY1y0mDLfGC+jI5Yhs1jOFt5xHR
gH3yxkvd/xuNuOzo743yGGaDdtZRbsPxDZxrl0r2p5pW5Wax1rToI63vOlAfnVn7VpUTAyH7AVHA
SIADStd+knZSReGiZT3q02jZBbDhP096VvCrJ+Iemr12aSy4PUplB67s1Fc1HomGSnRSooryHukM
h3hdasQv8VmEwWfqqLzcusxqPhRJuyJb5Lt3QJCTP+1KNo4BAmKp6UmRW2uTVTLWifSjploBEbTF
6wTzY9Bbbr10PkSFWZAMTss4oSJZxciqDW24pKZ9aOD8rFN2Pj+Vs8yWwnQf99bD7MH1pmHFNr+w
+3tGqMAbnlHLVSOIoEHdY9lNuGqHmmEv45FKzZpjnGXThpRZxhfleDTt7k5w9heRJc9m7k2XvJ1t
aoWnMClJLzLB9rT1TZ/JTGzGiMnwLEM1j/SQQN5kN2VR7tWMXD8W6wnByFG5EmkAbURBbNObCR2f
A/4D/WW6Tmk0fCXTPRsmmqtxkgXm7CeKMA/DKOj1Jsx7cta/1EZ0ItfJF0NwJ//qHaAsdNFoPSb6
jtiHT0XLbD8PuUtrgnAwvNq7zAnezKKRt0Qv0P5k/3oZIjpKjJbJOe2/bE5vnYR1NprU1hs7WmzR
HHoz5uhSSNW2SNeprrIuZeupws6f2BW4W6nlfhhHZTOQxg7oRjzBvyyPUvReleTPtpbfbCsQa1SW
lVfx9AlysbZ2jeIXzPxHXZRHJ+J/duLM8qswvlmRDZSM1bnMKKZNw4NusViQ4kzzFg4FuiuTgf+U
kOoskvGQ28ge5YVZMU95dZHQcLstXaZn2CQWAzBAlFgsX52UbfBKIgsrpBNkawEioUL5zViLk59F
3oQGK1GnuFwzeZb9VFdi+CgFA7ySVDkU/3CtivZX62YS3WF5kdwBZy5LnuOgFuU2mmT9AXI2Y5SH
HOlWRoNTQyro4y9R1DCCrUFXM28Usw2zw8wbBlxmWEweoVN0abme/BPyaDDUiLL6bg22XhyVatS2
+qA4N0VEfUXvG3LWFJk92N9ORZdApeWE1jrDHsHgFyrZhdT7zitClt+J1hefQ+wYT1wFOBPmqvRV
xtCyb4meDIdMpgsia6dByxq3rX5sSpv3tze1+GATrG64y84w+eqNXGdbzkZsSwwjPfUwENxkCIsG
ksADb5EiQha3DimUNkqy+iGyaj+pBk6e9K4YYuD7TgwGkBhehCC9T333ZxY6iQKGnxN3O9fjeky5
1OKiOOuiONLYnqWUSBSzO7I5+a6G6mqEEnBtAhRNtt5DF63ZJW9iMh/4mP8SJI1QrpfBQPhhZ6PB
FI7wX0cwjMid/jOEydtL2Xsvh8uX1TfUZq3Lz4hVk2lEBz3HDwT5eNeC5iGtVYVYly7p4CHpRWY6
+6UFgMoEdclpWOwrIh3KMKeD0dZGCPIeNqzS9wd7+lOMHM+TAiETbHigMwMw20fSGcOxr9Vpqzn2
bwKkN8YEpFZYT8qGIYBQD2yOVkueVxQ3n22qf49tB4sxPWMi6r7TJM6uIZ5XqANWr9I+5P2qoE9K
xfiBFItAcSjO/DQI7QB1SPCBotMwtJ96FRcWAfYIdw8a+dPxXICPaVmYxaVyn5qKDJ+x+C0npPsK
g6CClAI3wy/h22F3KRh4okVvkcxwTJ3rvFbJlNbn6p4wfmA8nDjSvnHs0wyRfdTTPxgPIDYklUDh
+CgnjXlnDlL6St2ZHiEZ1O+GyaHOkAolS7fmsMgu0oAjRasm4gPUL6slFUWDzENzYaEQqWSb2olE
BiALP441RKs0yD8pq66JbU0rXMcTrgf73OrjRkz/EsEsaZHqD6I6FgJURAmGYCKeFsWpZ8lV7+WN
4gUBm/A0ODsD3+t2su6EC16aAfGwWn3ZcUG9piQGeu9AsFSRm2/JlInWbtoqwu0W3qH0PUIRAHac
wx6cvsBTVTXdqslCoCGBmL+0ZGpQ18dMLXFQvxdptY26odxlBunhAZkH2LEJNxTABqW+J6g850HY
+eirpu7JNqNpVj2oJQM9+ZTjhvm5yeheP2hOlA+kB4tLFAzzQ8vV7im0SlZZO3VrGvodjIQTUPyG
MOnRC3trS4Ad2+7sbaDwIQ3xMKg3pbsFDNIWmNkQjkzltLWFDo+J47a27LsM9pTpdBHK4PMbrvHu
MBbcV5kCG5xZ61L9s73xjUE37pHM3ZCiKODWQ+IyliQ2Dayq1zb36RzFd7TImKoM0rk4yulIpW+b
LIC31A5vvVG8VDFCbYiMPlwGljKdD59vjfVk3YOrgei5kofu0krlFy3lwhXcRSyGi/ELlzsSvYGW
mOlnl+ykMr/pxRtHozsk5Tkk834VGbGzk5Ng6+jEzRBHA8e3PsTQzPTR3DmjvaHivC3BoVPWe0NO
2LkMZ5AWCiemS6AltxgzlERcmsBhcFU+mjH2I1zuuThkgkVFq750UXUYc0DTRGYcCKNZyYRKwZ44
NiMQRnncmpjzJNv47AJAk4Rd4vsvasklftIz8EGqOLuTeMakonpTFfpDuZHML9lOPziNkRayFkK5
baVvQ9qcdfbbxVtbHnKw2kVp+wk6r4mY31HdFvTPBnGQyvBty5+Js47n90x8tuorMUpkHgbZ3uGu
Hgj9G8ivxNlMXaxj0xCEWbfAOBu9J/QJRCQ7OPFTAuKEn+DWRE7n4yUt33qOutz5p5vIGunyHEyM
9rAbGkQwdKhkLa4S56uvVF+m8tGci20Ru3nsxCbqXhR1J7HR5NAYsiO8AczNB9ZVDvO6SHzU9qeY
bz02jLZn/tVX2FU+iHdrDbHRKDLw1q7s+qnWPa8rUZ9vIw2lPJBmnhh7vRR7iWctGhzz092ZX+24
9gR5Ztg905YCUXzrzqsxFOTPMh4CvaNEvKw59WrWQDx36/xuaG+yRkcXeA7jmexuWHuzO5EoaS92
x/qKZB3eEHmlms+lSe85upKO3aaw2LuTVKLzRt2bOHBJAlvJ7JTTdyiIbTn4mbbv4dEKvOtR8hGk
kpe1z4xyQGPVLzenKt5KTONz9g6l4MMMiu00fzvylQXNRhrponchAzmblBTWe/pf6ewcRuhN/2c1
G2Td2wKxjMJTIfi9pp7MiKfjiybLoBKKdcUoxz4nYb/8cA8IN/gwewAqIzHSYmZGhcWHWw7PckR0
BqY2+elNSnp2vVl6zDNMtBKDQhYBWIn6O8PoVWYz6mbZpg9MQ1FIEJkOYS9cW3nHXKZZW+zBWn4T
pgmrvD6V9afAh4HjyKuY8xKCzq+40iEfzkujQAo2lplVn36pvb2Pi3QNoNprljk2BLRJ2wrzHBsP
TdrWSetJLHoJZx/S18Z8aOk5QypmPmwApTNfMcqYEbajzqPDwugMhOGJVdPFfzUj/ZbXvY12Q/pR
TD8zh4hSElBSb7Rk3xGlZ37Hkrk3SYRkHaxg0VC1t0g/dCbzg0gmy+AKotZnNsz4NF2l4IjH6RJp
6XciNo4AWZo/jPpE0eOTsusWabaOe5k5c0KtTHa5xjFAyKKE7r39UWp+M4jV6LxgOAr8F6dgSned
/bAJO4PEHsh3JAJuYup7x/iswletUm6kyxlF6FXgPJu+Xys5phn1Vy5z2EzFNpGTTWu5mrpEj8ye
igbSK9rxhCGddIqJQ7VYUMRl35/kGtsrcSGRuYxjm51GhY708URH403RsM0GdscjR0c9l4deb/f6
UAy7XNR3MlVdgxOnLpeXXPBkviicnEnbRU3p2mwr1XSjTvT/1m8y1FtGjdJESdjgOQywKiMaiSOl
IWzUBoLOAGSpTvzFYxexvp9ScSVadZ9xiA74uCtsjV00rXmV4fyLddoLryFJIbJ/ltG30rzbnOKi
OYUYKmx5O5TfDCT3ur1XOclSaiTVuGYx8FoLmd23NX7BFLpr1uQxcfLFIv0S4UaPLV8JJk+ihFfy
T4cvJwozMOQ9WJN2o9iTh6t6gzKQ69pyyVggEvXNaN6XBJiKY4GHc0mRYald4o05sgf2C03FHgIn
J4gUtotQwJkiBxL7n8y4dtOPwMtZjsEqapqtEmt+MLIgHGFhVReWGWK4ttbNyGAx5+sCL1pm00Hd
y4lpHIesYL6tjM4qR5NYDoXPuMIL88ItM3jv6lFt6Ucegwyr317RjZI8s0sbVI3E1+IjEtp3k6Ae
mRBmDlyK8m/TbaX005yPI5uz4s6bmLf9riSBVJreu/TRmpUPFc4N41PLKilg3A1bzXJ+eunHWd5v
dtLlu1TYvgFTcE5uA4vv0XizxrWOjErTEgx1X4qauxHuUdY5tbYZGYQTMLOWx9lrrBc97BAi+ZHY
1R1EqMwvy5AR5tegvBPWcU44ZQNOAhISSLB2pC8M1eTHvEbSUxN/AkVcE2+sGVIncRK9uS1GBhOq
8AjQ8Kqy2zforkt7j5DDk62nEe5oDlnzb2rW6SUr0BbBn1ZvRMfa0DlHsS/XLzUTb2P8BVeZiPci
s9bSyD5aPIPZPgjGtwYWI7Q2NGTwY/0iYRBesXufWb68MgFGEEjIJeedEvEIglOf2d4C0iVPb6WA
e++74jrFGjMz3RXImfXus2bDYErGvpAPCn+pwHgxI7buLHn/ighBRL5Vm/c0vQXKOWoZYrU/NjZ9
hmzB7FzznJlVHgbbnNDNnCa7lJsPbUivwGTovAOSpRAbTjkmvVLlTbO2imbeTXtQWNpSKy7JlekL
hE5/YgVEQupmmAZQNBKqfU75uyjOtvaImnwlhF/01x5YrxKuzPqzmd8s7SUzHm32g3xBj07Kcuq2
X2M2nsP0F0fUJi8/zRqiEO5bFVEOQWMm7Q03NIGAwHL7gOkkKUHj21Ag1MnJ3hwSnufFme/cJK4g
17dWV/hrXjWSbJCZ7lNiWPVwh1oBJLcLdN8U65jPolGRhsOdwKjMwuKc4i7Rf2ctWhk5TD/snHwk
oI/dUDaZiXAzl2sjEdjuCYmhpqiIh9VwteoDh/qzkB99e83Nc99deuk3T7ex+KcTLV6JS2/Za7n/
mvVTWb3Y88vAnpdJsM4Cirm7m/zS3bmmPW2X3PtM5WQCbWJw9LTerCjsmW+Q7QL6fINX5qATDu9U
/RV4lAcLzlWITJY8JTlm1oZ4niKr3SQ/Vel+NG+9isRqTmlnSAt6WtVbLe/VgSkhIWiVeOTTF/m2
vgoyugR2ibKjPhSEWXclE8zgKdWnFMhbE+2bQLpX4kAeB981cp7h4lepby9NNFdVAzRW09mUdt+N
mq/GuH2f2R/k2hHnLxjwi9BGlzh0L6odb2Qo0SQlR94hiPNNkX/ZqrQm4AI1BlmpFMw4OTczEIbS
kvkOJKDA4zUY3UURpGwaoggmjFk5hSw0ela+3sQELY+YUfbNPsphORgkcZ5G89kQljiBaI1gaead
SocoKBGejjr6I1KkvtqhwqW6vUPPXHUwchm7uyb6/ILSzU5edO2hW4yoTB9HFqp+joG4ZimsQdEO
3cGONq1Mq/weO+EuiXsMyAeLpUVR7RnDYhm/FOPkcenQh1CC1lDn8LREhdsPvMgNqAy02SGEE2Kh
5+pMaAYqyW1vFls1HF3d2GiwWoMkYi/CZdmeG6asprMDTBiq70Hm18Q18seF/LX4fTv1raa7mr+o
wwniJOOXEzahyTTHZxf5vRNuo3CP05FZ4t2ywAO5PStzFWmPmD8tYMcjQlByEzG7+bl9Ulmwhz31
tJqy4h5XYb01kxrsKqPeJt/q1cjQ6C6RxKgGXinjvao+usxw8yC4mEL9SIm9lvN1q2h+V+Ncik1f
Vtet+JJqTlxyr4yenyKhcDQCY0CxgewbYTKrvX522wJNhxDFAUOAH6nNNpIoL7LuOyEvnGyuYqHn
d26BGyzXcakzYzVQEprMkjJN28n28KwDlB1TEmyyCOM/7IsBTxsK7MDxipjEKU0vP4dCV6lJB2iy
jIHXiWOApHSaN2MJsqR/3tViCgJPFzlVRVz/kpOtu844v+R5hKQBqKOunEezKG/I26TtXNjHwMpe
zJzxSY6BfkQQMKqFL5tZscjyXuZCOk3QSYqsfBkgN+3i2dw6JtmrSraNeQeiJa14dh7D5ByZutoN
5xto1gaGLkCAixSha+1BdiDaQm81++GY7yXUiCzKWA4OG1DyZB+TD93aKzk/ZBkwkFoJfIscZ0ow
558lmk3j5H5AtpkguFM09Tku4YMm2q7hPYlL/R2f0gtURndq8qujUJo54sQ6GVJBeA4aRJZ11biE
KHHBz4BobW0CLGu95jHnJMnl6BLRRFbOP60p9608cNTMX206vCi9RBoeErPZ/pmxzhG46du8hRq/
gLOkXOQro9/kBdf0pU0/jRzxZuUmfA5B1yHvnFGdQfQnfsQodi0Y+3E/DRnI1HAzRKanlzqJVjlS
JtICzIOuEkyy9PKAMliCUOWRp+XoLicM7q4EMqTdBx4Dvkz1MyJl+a/tzLZ+NbKhWTwIzSscdW4a
dmUpmJ8A00L7x83IgkYar6WK3UFw+rOltL9QwPeo8ri1ptZgve9W1VXgsyk3xHkHuAKhvZJGEilr
tSeYnBMZDtB8DJsv9IzydEaPYtjf4NSj8K+p9/nwiMlS6s4N4dyUa9FpmHfIMuv0tWLEOW0ccnCi
pt5kTJiQV4jukrUfQUM427Jo8pmCtcQ6Z9TnLwXHV/jS9WT4ELjmlTmA4ZP8zNGpTbdB9REUDuY2
to9Nc4gQ0ECMIAUF3gnnS2PcbMBC/NXsaUXJE7JZQXQ6T0d0IWz2ZnPPcCEAFp3dwEEM9aFJd1P/
Ig8/dX0OQeBUZGKtnN9MAmNKDQABIp6flYKCOP1P2Hksx41ka/iJEJFAJty2vC+yWLQbBEWR8N7j
6e+Hnk2P+sb0rDSSmiILQOKc3946+cgtC21qGHeb3AVGobkMuslXBpV6H/wWwTgtRn427+hj6J8z
eRDBtre2MRuwRR81Pzti6tq8V+7eAEqjmYXptXrVuifZfsr0qw0u1NxAekvy1qdoRWPJavzpzbvu
Pk/ddrIYUDnvWwM0am+henLdH0Pt8nyXySdW9DRlidqktrlueD3477VxKdLvigqR4D2jD6gT2tJQ
iGoov/2khc+IfmP5SNTT+Ogl3lqEiEX7Bw2pYgLa+SmzbUwyB99SJ6aFicTTJEohHH6ccESOjChg
WLqSsle0dVLeFKutXhqQnTrT49qQvKrXUY++Bd3cmC3D7EulPDTJWTcPeFDJxq9fEGO5A8qCz5zo
q4acmmYHcmLklzHaTdreTPhv2a8G3sCLCIF/1xyptl+O/ga5Ljsp6Xk+so/sNytULwqaPnaJtgm6
tSjpH1kTFhOAG/QsZvkKmkHEH7a9dJtLnxurLv2IyCHWo0fH3+niXPaLuPgdhCRoDbva+c2PhQdB
i1ZFsifo1y0/ZH1pxUXUKzPhn4rWdfFgF+eQ/AXD+gClcZo3TBg5OjENoPpc8UKFM8DJF3AUkHjC
OwLlQTfRKz2dzIikCfbvq5U98sKAj0GoKx2CwN2zxwD+DY1xlFCubbZ2aKKfCArXy3sZQJwyVzjT
XlExHnFkGh/gEMTBTPYOGck0v6WLR1Nf6Qa0wa4kewI4mFSc1KZHyn2urXcJblCZh8Ff99Q2C5q0
F06FUIcocbaS/mSkbz5H3+gcHIjn/jiJj8m8T801QsUBKBfvmnRL/xeWJpbl5Jy4T4lEpME0x/8H
I4mMcxwBxFQrcrkgufyWAG7QPmK2rJ1JxyeOFDKC4wNTju2dUgR5eXTyQGacRaavAnrmvJ8CbrRA
7I4U1bW+OgclOCu6956P6Zasr2VDIvS8IoarqHnLi/cIOd3knfTul9YrZDanGEWT2b2n+jopNjbO
ufmocZfW+DP5myA7Z/DG8nfEmjIU+1w4q6RaS2eDpcYLmwXg59IoH8X4FIzc2sS4Y+4Eo/7msR8q
TBC/FYN5UN0H1KFN0qH6J738moXvIdQv8ECdfFC4AydJs6OGIfUkMgC7l9wp8CNgRQLXiV2M1Tuq
XRYGymyMMU5ZbK0BM8FOeTsEHXq2JucMKPNShW/0MdofhApFza0loo0QjmouYt+ivY15eeTVUyyp
nmeHW9jpGXlbTpMMAoBqo0vUMJeiPuP0WsWxwTKya/qflrumPHcsnzH+QqemHmj8GmuNtw1dK1q+
qvyROJKd0TCZnOsC8CwhzeRDJeYK+MW0GBVHzimeS14Jr250gGshVj9VPJcWeSUP7MIK4+q0dZCO
9EjTzH1u8ono50DfDQCpbNK2+RowH43FzoyQGqNx7puHePzlISuqSW+NW2xDg7uNS7Kn0m7JN4YA
kTgbp1+VqflYOf3rBEBWRLTLO7ht0RF1DcB1BwdKZxN/2UbMLNcO5XhWMxvdTblzKAe3owTHfLv2
h2QlKU3G8gMDW4ovu+yPiVmcXbLGzfaIIaUvfkdwyYgXSJdao1pBTHTH07arQf8VVHzOPSfLXWJp
+9i1vUU7pbj/203ge/ca5ZShI9vjRa6TQji01S7FCCwSCY3NvApNXoQC+L5adi0RBpX1Ykjz20tp
AB9PgYknJyR2gGCUSH9KIurRcGHD3YLmRv2qSXg/tlgD3IMBsF+YABC+tWnMDGbk1Xa8Vcj5F3N6
O1Z8tu3+APG4yTJ9m8XtbYzePfGG4OsagbTEKPD7qGBkqQmpE2cL0FpP9rLvESSAvec34dWr2IET
85aF1y+ZZdHJv801vnQtk8PSGzSghRffIkZLOmu/hj4hDdRbTvKbNZDE8mPI+ZnynFtmsvLFh0h/
T8JZm4CLIzrcQbv3YU+L2oTYbzpWPE2tjSQ0irdCw9NiRb+CNN6q4uiLr4nh0bUt3jdk7hDmZs1J
XcJEbmmjYT30OkefQYaB/d1FxbOTpJS9mnsGn7VBDprs341KX0/AZlqPhBEeNGbnCdOlAmUiOHNX
KCQ9AlYpkeGTGfVf+Fd3ExEsrgB2dEtaHwzUeX7ZsMMg5HKNW6GcmzMUr7VTHwaChbJWnGt/WnU2
pv3s1Ndo80ivKhH2uHgf4n5r+v4Od/JmLNLlQOpTiZlUYACpZfw9wCFFDcNpTyEFu6mm30xKtkPv
VJaPYXFLdfT0Iw1gXXYNgpbcxIDUiM/AaZdT+KFq6xTTZh1jOMBfvqWGDBPDtE/ZRlzSbjq3W3vx
PLSKnSympeO52wFNRRzLY9JXLD4JLl79FBPqFAp/NkEvWsxpeTkbRAD+CJ/S2P1FmG3h/5ZUl11k
x2aW6NEvLeyQX6db/sI1Nl/qwNy1NYxh06/RZaAIDRZYMRdFf+fusotvRIYWCLXDQqNXMTIscXHb
m2N86bmHOoDV2g08yhd4gMiWgCBmwPOXiL4pVCTXXlFUDqGHY35YFERSCabnwcY2EejGLwr09mWJ
g6Mi6JIKpgaYMsNWAafduHfPXvr2PeOao6vftpl/pA7j0Ypr3oson4hZ0qkjHBiHjP69b9ej2E9F
QRnH1nFgGmx3Q03AUqMAvCyYBqLLSICaltpEPRU7n7o0eBhVHUdzN3DgKXbCWIEnCOiLIQJeg4GJ
4UB61Fw+nBHm4DoSOyFgWAF0CudNld5DkCY7nPXIdwFk9WajWlghq7t4s1SeSAbXhQXFkNX54sXM
raUDphR7n1p5y5MXu62Ids8Pka5WsubOL2iAMst1ybYWKPmeZfaT4cJ59Zxyvv1phezaOZO+r8Ac
423P0RwjrSdTnyRAfxuLcJtowVlJqJKI5Tkug5dCqMO8plrJWRp3zJo8HM1WGRBqHkbU8T2cmlUI
xqsAnroQjf4p6+nS7ogmmLMMSq/ZSVT4dIwMCzPs1xaXMoqLVccQS9kKxSfPTsifWaZ5jwuWAVAH
cqX3JOXsUJADdABl5/gexlI+9Ll8EwogAnHOdmi6XRJwsmB80NC8V+WHMQaHgkORFkKMtyUTrE91
Hv2tmXn35xAf8lqDKNw4IcFges0F7XfYrpmI3TOpykuzR2WE9CPqq5E/G+E14r3V6vQLdLs0ESDi
sHeWBQ7RkK9J427agC0E71Nso2Kzn3TL3lkaZ7jtDvyFjpAzYL+BrmFa3bK8eOwp2XAKDQ0034FH
AFcQvKtEvPm990w+zTKswr2r+w+Tw64/lT5WxPpam+0pgb5wIMf8Mj1XhXXSOX7qkJmDNtKQqzoG
/lkT0b4HOaLC5azL5ikAc8TNs6UEj0cn2BqBfm3pNatRs6na2Ec+zTRTcOwogw4CZoo6fE8cHrH0
yyPLrQ8Isbaqc5hVF8+uZkXvnUalpRa1i55ELbN9dzEsIQncmTr0n+NvCqi7IbUXplILu32I8EXm
6Xgeo+pgWcFzmIWnyqqXet1vwdUgp5I5G3fla/haaF5OeaOm7a5qeFmGNzmWxOcQOIsX3hy3EzTv
WPF89c3awc7l9ePWpqOd99uDmXlb1TQnE3fbkL37UwBoT4VNne6FgfrCDVYdtEgGX2NF44W/fmpU
fKfR7tKSk0v3CW8DsdGDYV1PGmM9bZGFf7CzS9VGi8DyNllBhO9Us00q5KGqh1towmhP/+Qv0oLO
fc98mXfNXentdiq1myrBU3qzfjNMDo4xy0AGFT5eI+FX4GCIFIoQ4+PYfRVN2a006mjZnbOfNu4I
cE+o6IOcBgpzCjQ9yJ3tTIXfMu+KA2CifsBorD2JeNQfa3t+0ZmQACQknW0JaJajRDXss9S0aa11
sJ1aOH5mEh0Ni3shv2ox21GF+ZLEyTUUFRJiGqUwjUE09i1LYI6tMtFKd1lkEmNxW707ljPHvHbA
ggwdbvHl5iPa185F3jSJH9vTBFXrCfa0EYJLG0AJtCC2Dw2kUZJ3apl1YLTWhDCGrHZnjk1zYLe8
X+ZQftWOtZOR9pAwQVVBexhpN6M623mNovgCpEeFH0ZjO3z3E30bQJTXlnZ3cIgvPFuP100f3cai
hgbCQmnT19fLre29NE2x9rLfsoTjr1cCD72k4K7TKtKtXe47siKQDJgl4wU9hb094VQIPubbdxwI
dMqt2a2wmjvphgiJTUZxWPTdDcYqHaqdO96NonzQ4/axLmnSvMf6wLaBBgIzI61lTxP/fdFhEHAO
ZnkYIyAY60c3dgJ1rBvslPmREjLU5e3dQN6rm/daHxlu18HwE04cwJh2m2Jr0E3MEBmUy7ZmPpwm
8mOYUR/ikFTEol9TKFcw/40/qN+BZD57J3xK9bNSh1Sg8WSSyxFxTrI5TnQ410m01l2LJJIn18UN
HK59fCyjQ0pn/tpWaJSr57x69DqCXd9oIsXwgYg7OSYG9lWCdgqxDGl2QZ+Au7/bWA3IFg1GZf7b
TT+T8C54GKiw0qKZWyxvnR5coY7OBgm/sqlfh+FIaB/GgmSr9GwT8vNr5tWbq9j5sUz1Ftjleqir
rS0A47P+rhgM2pAyFhQ6JvhGIMIzRiqsrY/FEH0aHB8JPp8hhvlnNOttoFAX3hEGJyIgaMQ0Ng1P
FjMWUmecerCVEHrb2npDnLoaOu708cP2NyNxx9anUx5Ng8Kuiqo40CIveSHdEs5jr09MXmzDnpev
gsZ+0ZJqG1nYm0E1W6IIEdDy+xxtnYUXtZIIGJ/8niLl2tgNGXSL593bFL0B53WaaEfTBZnG/FL4
PonL2WkKrQMFkuSboJ7iBBsn7ZqyQOhYtLujxrQcGE+J9uapV5qqM8CuyQANBgkJl0mKP5ow+haT
/nxg60PBDDy7jT/HPnurEEaQYQxR/B7nwTtg9tGvofYLkW0dWht4DKyngX7SBmMViUSfTTz8DG6D
Q0zuWaLWfJEHD9X1Jh0rYLPCex0761fMu37RyuanZ3uzE8EbMZOUds7kuBlNr4HBZb00rUHQx1gt
Zx0FPZ3njtSBPqqvIzqKqtIO7gSFp+GW7ZgGHYESH+sdduLFLDbN0hNxn+cmV08aoMRAE3YAdNx3
5bnJ8kva1afI65Yto/2ovWtESpcxVN5DL74TTueu+44xq6fTiwLlb+0zvYKPjemvakPj4wcIXQQq
ZKWKzzW5wHodgCl9GaiL+p6JzgoSuOcqvUuwR9p/8LgMe4FpiKdvxZi1sRleOgb/FpwnAs4c8+FA
OMTG9Q1esEiDcjygfJ3wwTaHK00zT5mU8Jdgu45FQTxhCi2xb6VunqocGJ0haQRu4LZVVXtAnHTw
Oxd1VbYpG2QKPKNhHx2lEm8EKb358NkdzgsjoM7Uso+lE257bAF2QNpL5G89htsy50lH3kVVK0/N
rmfFyeng9FOxFwAMuQEAWMQ9aUk+uK52x9f8NliAmsYE74WUtltjh3jL7eg1d8tHr+JHKq32pbR5
i8AyBLBxzh1N7aUI5xVFtt7GM8toW7OrzqvmheBYLOpu/DVM6VvrGQxn031wY1qurX7V1nG+pBxK
ngnxEJc+rW5W47xMmrz0dunvWmKJ1nXcv2NvmBU5GyfLvv2sBn6ewBw1xtyEDHoR9LAN5BRddUpC
tnoJuiSH4lfcus2iq1ji9Sm+CXd4TXt1G6w5p6CSW4341TalDE8zhksxpA9egxE2kO5Lqwv3wc6s
ZxWnX3EELEISSQ2rDNUvKeJZ6v1zDvLNCacPGGLA39tfUTxcmhrzWJPYO7STOI6Dg6fw7KHPJ8Ub
4j/EfPeMxvWkw0o1AmBfccePx5wfBll3WnU3pQ1LHxINxFWY4VKH36jprJ07p/SJw01LQBvypdvm
73WTXfzkswdgbcboMFBLxrGYRhTg0Pq0DR0csbAmpUZDOpP8LhxSRE/mtlKAhg5F2gJ5UqPXyxHt
N8vewoWccw1/XxTxujTCrV64x7oStwysrAj6N8/NNrX7GXdkk3kN9td8T3fZEu6FfXzgSzC28Otq
IIuq934oePwKxXac0vNcTdCxpcmSAp/ryH2H9ZBuPGqnAVTuaUf2roYcqCK/u6t/o1cuE07kNF71
drUJMwWFgthX6696SgBA4GknR7mnqSasUUf2lzD7U00WeS9xHe7I2F/22CpsbpKGIujRdFhnxDHA
7puhORgdOh0JzKL3ElQjByfwj524zpn2PbHiILU1V2OODrMgkZAjDrw/0qBat5zHqR/AbWDbBAtK
6WExkQYQVseNDWtPSlUt72kOhKl/5yJZwapvVfpVmu0295qPyn0jbmHTNucEWmiYeRrvZbKIVgDQ
TCGCDH7dAIma8rGI/AOZ/nNFBYbq4Brb7aYD+ibPlWkSJaAp9rS0cvwxcgQNc9YX1cbA0MWqCUip
DrnahTiD85edRyuavshxjhqEW5KXBGjMm6Nwl5rchAiBIm4yXTcfevgoXUMPzkdfDN4+S8UB/OBG
+dC1ilHS4+CKieNNK3PPez6m/no2xsKrImwhPhtP+RXmE/Uk31nQXE1xNiB0Js/9doFPM8mTycMa
adq2aaKHCGtznL/1vHgH46ja9OoLqG9pHMdwwJtLSG4JUmw26zG9+8VNo+klGJpFSc+GQLfktPYh
MBxaKb2dCeYHZZD443EAOIpAC4aRiBxHMd+AvyXk5wFcuEz4DMSnrnWOdvOjD98B60ve8y4lvh3N
fUr3lBP4vLOhKLJu2WjRSUhoZhqo/Eo/4Bd6NUJmPGXjOGYlmRurDPdWhRAjvo1XuYTVcaZB4D/U
9kNV7knwrIMPjwCzXHVPNbefaOonn4aKkr9vGZecACYvgTivu9dg/nLY/CJ8JnZqEsLMyuHTSeuK
q58hCG2LZewROuY2686FkjCJJPX0nU7omIOkxM+8lcS9bGvWgvqxTaHFOw/DggVm7+o9AdmAlhCh
hItTxF0slNc/VY5LoAMtOuWr7X8SCwSJ8RJjc2/EcophplFYVXyYxrx94VcjIJcR1186JPPVPVeK
dAzTMdY2kHnFx5Iw6WtywpngbaCG+XgZzYNbbZQM4oAPwbhsyIOoy43XERQjvgeUCoQ9r3W7WHiI
khMgCQNdxtQbHAFQkZAiU3izYT3K6uJqFFeU4zaZ+kOPU8eCj8msCgbjhOfxl1/VJz+nT1ZRk2gm
+9IJ3rDx+TRA1uvJIf/fCOH6erB7kx2CLPuXhInWFMWusUwKKhHA1Tpd0PEyANwYCHCYYpLOFc4e
3/nRlPhutPRimcadgreL6MNb4njPhE4vJbiVbWC/V/qzFmbvid6umor6k1HthfZVYLXFzMP6ARFZ
qeFkoh0hW5fgz5BSjhYJeTRuygAgwgcZjiLzcSKSBat7w27OwIJrgYQfol59NdwskPwAdj7t4n0v
Zjm6dU7GOTXNLe+h5LMxMfxCUHqxtY5C2lRHcSbPy3aImiIUHUGh85q2A+7EjyZDxqXZ66DbeZjA
++KHSuGqv0PyIqGrMRChZyY6J9RPQIf+LI8Abi3ClZfveuNhFtrWSBujFsPwu5vnyyFloMepHF6F
64LbB0BzOkMVL2N2iUSnKCJ84b9qul+KOHUnJNsUlY7+rjsaAiFWTLRyAZ3qZHHE6YkiD8jZDzIu
VqWB/DiPN1EannuiBIboJe9KNArM0g7VTAFIEMJkxS3qkpX/HDiPdsthiO4Q1U2JwMoFEKZKZ+Gg
1qFGa4eKuAAEDR1eIUdBagLHC4MErW1rS8GdWq9J8llbF8UVRD7lNzePh7AkSoOxZPwKekpN5roX
8Yyz9jaVXxlydbNMlpaGWzfejiR8kbU+R5xvNZ4SZxOnt9Dh2SwI8nUCSn7CByP9BEuRyV74TNR5
ctTYzkYSmANnRJp3MDC0iu+Qwgs+HDkHQ8TcnyBMk4RXttNj32tLdtC10u+m5y264NZYu8D7zrp3
bC4TW72uLnOl+/QSwRjRoJC+6zbABaV0zd2qXkoyx8Kb2d/waHT1jaqpRsPiWz1jxnIVr2wEErzp
OhbS9IfSG+ju0NnZGdIdYCgw67G4p8FL1CF4BbFB+qHMz4kw43HX2icgprmeliisOSJJn87CUETg
PxOi5y+6BHF257FJgIZz6AjeZNgJCnR7VX11FBW0mcGXw57v363kSfNvhncJSVypf5m45dNnk0Or
s/yV3T5LeyW5PiMQEZ7qZcreECtqoGgdYA6RJN+jJnWte4qVVKF0hYxaDdoD5phdzFikj9G24quN
DaKLd47LXRq/+XSmJqQlFN0r45wV4WZgjG8vVrGUMCZ1e4uHDzV+eeO+k2i9d2P47AZIkClrRoWc
jrfZlhVo+8g7Jzj++3PMGTjs0glf+4LmCNKmJpd99xaHR9l/kqQhx5t0X3MeyOLkcPim2i0hdVNc
HeA3lxz0cC/Qb/iwn+RdJat+Ak0YWG+Kj7B1Txa6wAhhnAThcLStQMBNAAAs0rFhwg+jjWU9ljkS
Vl5lEwx9PSuxtEWG3NIk8mncl+aW3rxFAsk+MvzmFzGSjkTejYVs8KVxdVSL+O4m4u+Km+1/44eq
UELHPOFo1zi2BFszrlfuooM2H+HIJpsnvbt5GGAxHxGoBuxOys8ecocknZ7cwFd6VRDX2NOX6s+l
Ok6owIwCwEVSb7XxIrERLZgPsA4FVrOInuynEXWrTdqt2LWs106v9uO4M40XUz+NxVOSXBSmwShl
HdiM6TfKfDd8SfuHorr4jkOiyEGOjLqM+GQ1TrfW+RjI5bYZUox9Wh4ymW+04ZCjjHPf7HHORyU7
rbtJIJL2d9v9IA3bSFBiB+ldiq2US4WQclZFJAvDiJ5kba5kWT93lVpbgX0aQFqIfj7M2hLuhzyd
3irLvGbkYUBRv1bSpN3G+Jh7AZQWH0dnjnhpHoaQZCOPx+eWcsEsFBUGxndCzFD9wwzjD1tqmsZT
fyqlvxpDjvG3McAi0zICPk6ggz4quqp5TADgJiIBUx67PD5O2TynPEq3x2f6MMR3jcl5LlzSWfCD
NOIRXcjpWQH6dQHBsPra7/t96J806KNsemuKX52O4yh6yjE7xtV70H3W2j6EODNLWEJzzqS5Tt2b
5uCV0MmeKM4GsxiJq4ifh7Ww61Wdn7r8d4YSyJ2sVRW8uknJav/aTYvRKC55xv1oYtB2HnAI2VDW
Iib04ZTxcg4mymBoLeF6jdZLmu2HAKd0uo+GeyPfrFZ7jCiHSZFBtOojm3i787jFhk/FmY2Xm5Cp
g0SMqr6t/l3SzwVARsBVjIb7lDWfvs+Hi7Er7OqzYZGTpp1xp/r9TlYW1CTRsg+hryPzAhB2rgFK
19hVvOjefIPXSUjv97xeUUJiCxAIs3kqVbFWsMEGzWgNGopwPMoZVk54oX/N7SoZ6EBQUMdFz5v3
7jgfVbQN4ydJBnQO7CzMW4kkOONKgJit/BjZC0iHdsS5zaLJfoa0yXaf5Rgvc3loISLTeQNnrFEk
vSs6tXOjfYPGXNU+rg0+yzx3l6N6lKhiUjxGJN0fjBgdI+4FO/mu0mIflN6JwPVDbFw07UfISw3z
aLGd6PkGZMP2fH7HxdB0yJCo9nNOMxS/GDvEh5z2I37+19LdeIW/ruyHoUE802ycYZ9IZE/RBl4Q
qf+z7771dblKC85wflKqL5fG0AGzuZtgzsrLENIazXsk7aUechr2lKbjwm8KhhaCGGpO0grFdGKl
Kyu8Fk577JjeSbLaThGzi6Jgtsgh04jtYMYaqHLWiydyr45+s5UOV71CY+5iEseqhWHPTUZiu+Se
nKjjQJCfFjRr6BXO2lnvjawCQ+m6aeIHOriWY/ip6yReuABAzjLAA+Vqjz4+TNMozwP4UdE+FmT3
AS5KzVzmprUmFjOjmSpC6FaE7npuWdegfEskyv10hChYtU61nceeFHBz4shWWAR0eBJr9thQF2T+
MPQRK1Vi5kyePJoNE2J0ougwlpzhRnAK2mQjdRq1pbVWdAKqOYWq1Fe4rne4YqH0JnK7kY7FSOlb
Y1NX2pncqHWJ/iBovZVHZ22FoJNOKF0PEfuieGrFSTRvGUiBiJ5Dfa8lMLcJxwxgSm3+6vHoqbqk
Dvac23xgEsM0UVfQ4voUrXP8nT1fqbejbV7mx7bkfT4av8uyvxLHjeCQUTkcHtPRIU4G7xpdAEc/
0da2LJY1wYd+f024tZRPITeqjZCgE46rnac7B+WdSOPdjf4e1y2kgE6iY7NU2vho9GLTZO6y4sKV
KVua8ON87Vn21vKY59xfRjx8TxE4FtKdJIfgC6VN3tOEkCjMPO1GGiucirQMNMCexyjn0y3ZZ/AO
vnS1o9aGuNqLETQz9qv3hM3vWOWOd+lsmd3aOI+oW1DeC6Fw3S+RlzahqMIO4AB4igsR6UtFJuI1
pWueiUtxYVzKQDkLc8iUZAQNGAOTXNCs2FTJ+Fvn5LxnHfkAjZjORB79duyJQFZH7buYO13rqMOM
gpnYj6IwXuiaRi9UqLnWBX8ZAjozVHC+GkYvBmuGirQaTTS5yHqaCWl6FFY9KubOuzuZSLdNO+dv
ZVHEKdFX+dnWZQjTFnjLljJUFP9eeBibklB+RcaPJXiLulgdNjINSeqL5txoI6urTWEY/lUAvS68
sNS82arurgLbV1uFWfGdftEMpcpggsEMUXkLNWeTl8ml0EuyxAkkwctaFg+knR91+qLcANGRb+Hc
iH/siGNtUzuNtSxSo/vlpA2Jrpr0x4tTFB0sQJbUO0nHN4iHwopd+KNPQg4LAwGiU0y/pfRMFP3S
30EkpORONfV4G9xx2OKBTG9l3bbHHH/tVUv1mWYreOVHdSkuzE44LEgYWWtNNqGbyYNDVSbhWbdG
0howGGcbI+CzyiLHXxGMVDyVmeQamRVi4swzH/mJCf2LCZbCP+bOHGun+gdvGOaXYY7cErsHtVdj
l8NcRu1kfYGo2t3CdhQYckcKtQIliFsorA4ykBf8EB4iTZAkm/u5f49MwFduC4jG/6SmFZJts3SK
V+wtwUqlrbcdnBzKNXTFxVd0L0yjSm+B1jhQGXXhcvR35lkGmkZsZAfcmowRr8LWawhgbdy6IefG
8YMORW1gvxYAi+6idtJoz2Xw78IrHNpJ7QQjhu0ww7uitpvNKFytW/tuCiZKorJ1UoGByanL4m1F
N89DDOL7L8U6xj+6XhRdDq4ODmEbgv/90eWgdEx/8US5hxq8t8zmxqyj+vfYtnufim43qTa2bNcS
72XdpJu0Dgj3wSOFoIR027PN7CBq5mh6rpuheCJk82VAF/cvlRP/6JtQAhWYpWzbMpQ0/vge08yb
7LwjcN9rQCO83sWJxilFUzlKS8Ju/qWK4x99J6bAJipdKaiO16X+R4eVN6X+5HACrZBcBY8J5/A+
EzN/jbZj879/Ml39+aPN/5bUdV3YlpS6+UffSSZGO8WhSZtx2M5WH4zYm3zCN5CRis2DSMQWhZLx
JjXmFumsw/pmapTXBGG6VvaMOeets7T03P+XD+Ef/SectsJybF7NlkFf2B+fuY58QDQ2nVNpTuQj
LDEZNs0tTnwsnchY/qWYSzf++Tn81z83//nfOmbk3EsWh2CpZME7hDZlPXFunEf4pNahUz5yROHR
7m8xoQhSOhyfSiFmzqAM/vcV+aMIbm4xVYap6JtwmcLNP+81qkiqwBwzBw9B4bMh0Wu9iSIshCUm
7rORB9WtqLle//tf/at47G91M3/9s/S1C5ccBUVl+x9FU+Dmjhn5tbua8MxOGK8tfeuXYp+ZHin9
JCFY5d60+l9aQky7Y+4rT96HoTlM/nT1B/9Nn0sMw5aAgHZTEo3DMrqjpQPo+ZF97u6IbKO86VAW
7bs5POnUE4YReIO5qY05Io4cXKBBkpRpJaVbgdImjslVyfRB/9CGxxIyFV6IAKi5uM0atBUhXYNL
+LBapEj/6/yJEJSN3Tw16M5jUP/SKNYmIEqePNruyunza5fcG443YLdVmsKf6LeyfWCrPghvV88O
z6mAybwOALDUKUe4diMyhSLIluShzY46DRsEa3b9QwiQP+TFetCclVW0e+kdBc9JiEeOiMhzm+8D
6wglAgjd5o8TjMogeFBQ9OgGIinbFDcXlUgnu1POWfa/r+Sfd/JfV1IJk5PK0Tmw/nri/3YnC9Ll
He5Y0lMzAyxeoMIldyFaD0WWrDVFFpbqy+jY2cOIiNBAGFQPSBaliygp6Zp/OTr/Oqz+vLH+/u38
ccBwb+hJGqGMRbtng/OqblONcHceTPyvKgm1teuACFYtSfcGAM+JWGN61NLfaRHpOLcR9JcaNmpC
o3i9Bbb3L5/XH+fMfz4u6p7oexJ0Cf1547cx0KxqC9gKYQI+hiUrSFMnyBU0Sc9r0cnoX55w+d9d
dv8pKpY0F+m0/TEnuHO90d+uUKKFeq1SUhGHyqmejICwic4btFNukW3deKZ79Uq3oUc1R0kSarTK
Tm5kkf/jGY8xdQt4CeEB7bKxUb9EbPT5MG60qGuQyjoTk341bjslSzBLchSDOAIw1Zz+mgUGAIGj
6mPdd/1uCmI8fY2tEXFFCq4s5mnBZjIz+gn5XqbKj4J9nP6M8rsuLYyaw3z8j+MIxJwm/3Kj/H8f
itL5MChZNOgln6/T3z6UNhoY76RHqY2b+hEl4VHyrkxCL7tkoD/Ut+fqYU+V5Eorwmu69v84O4/d
2JG0277QJUAygm6a3htJKaU0IZQy9N7z6f/FGnWfLlQBd1AooOv0kUky4jN7r13+yxUwPYh/PKiG
xB4rdcswDV6g//4GhlJhwV9MtkUz1fagRCB8KKTuyjJSt//8jv4RtTU9cwavpmWbpoHK489nTrdN
nHxV5CwcvFGaAidfG9XjKOLPuiYcwTMQTYTh+Pn/8VX/4zf8x5uoRKNp1IlpsYQzsLlrE5eldqOl
hDW0Fmk1Bcyp8PgFRrh//spS+5tb7T9/YvHHIx/2ui8lsjJkXhmevWxeasj/r8XA46aBqUsZxnQM
zvt73DiMay5o3mY93g14HnOzVFYhTA7OzsSv52nFaLeOwquaaVeZi4qZLOnqJXDTxv5Lu+XORU3g
vf7d4OoIkowp08nUOYLDFz14hIwVXPDIvbUjR3vR9VejqWZhpc4Vg2HDhBJ5LYaUJOEcHg0Z2SrA
MkvS6ZM/w1idrYWo+f8HQ372SvWqy2oTDvzhOM/XNd2k4bcLT/gQ+G5t0a0iTLVkrpjMYqAfsQFG
9QM04tH5P5UGcFC8SXI1yhdPefeYzsfiIux14z1nqJlT6+xUpE4dA1a/GQ5wNvsuu1OyFcAqwZ9h
sq1Q2tuT/MLpt331CxdyU/m4AovxYBnFS2LzbQ/lV5mExyRl8A0KWHYlGl2WfMKq3hkrgtb5RD++
VTNj31f+IRJ05RkpEZnPFtl6juBWxUP8pEbJrCUkuurhxHjaMuh11Kw48mrGCVH2Hk1SY6fZuVnN
nKJZaFCNJSBvPbPXI1kLrmPs9Nq+lY32nrbxtmbSZomKvDX62JYGy3zKzQr6cLjQkzcrt0mQYQ6e
fQzDJCV7M/Vv13bZQWwd8KthSjvVrZXs06he46LaNz2+L8pWwnXWA/BqM2IRyk5rqIJLqZK/3RZM
q4isCXTwN09J3W87iQK8XrXkDAEVLmFvC2AW5CGkSNuzYU865Fzz7gQ9oXTv1zEVS6JNeGaCqRg1
xdGLQZfn5ywkEbDYbbknu5KJZAeBrFmzS+zVAa3zhtGizR/o5ERHCxeBdVZheNXWXyQoG/5/XZvg
YLeZ+dMRWD2ig6jfrOGh8eGq5S0EdT10uxBYg6NhoFv7rKFs8gvS5CtvgcQz/xhBDABRXxbDt0Pl
muGxtcZPC8K2QnxazBhyMM5834qxT7CaM07FZEly0xAdnOELIHQ0rHOVdwxzOQctBdpCOvjCngUp
BMK/YtadxyEaBow+XYK8ARdahlnLwm0BKjKfhIz+70Auj+j4xF8sNTlEqB/mHTkxpLsXO5P9jVZB
oie4SP4Eymm0n0a4C86kW4dOwyqVXYhS7fEW+N62ZlwZlQsjeG/IXcCWXOkgyc8ym6v9U8AGRYIU
zX9z+TsY2jnATVu75rkGveApyx5Z1RBvR4WBPuV6rn51IYOzInowNF9ogDucNr0HIJnHEYkfuCKi
KcS0pCmoLSs8nPXLGIfEJwTz3L+0hbgPyiFySV54ybW14kICrQ++9d4PSFfKuWl+wmqZJxNMu/si
pwtPQjHsCxyszhUnUpFdSzOGgb6y+NtH/BFoZwaOEZCHs6Y05mZYIE5C+U10iOlieL5b/bqJx9Ug
qYzGp5GC2LZj/DLvgywXdYUdk923byKQq925kuEpw1FQDdN+rGJMZ5AMRap9Wj0rP4OFQ0EstAQ1
dPAY0VX3bP40e89bNz0sdXBnneKTmGzequI65KewPkZIpWXNiLwHifCGnWjjhuNVccZDaGEiX5R1
Si6Hw0PNGmJwynUCKMb/l2rpb+pZKTSpO4KbUrXpjP77Xm7zkaRvasSFpRkN4eEhU/KwnLwpIgiK
pR2xqFYoT5BbKHI3mBTA2H89/453zkNYUWfav1QKf3uZOTYzAelI2xJ/VAqyL+TQBlTYuq12xxRz
yc3o4m4v7ADbY5XzcHqRfPrnO/R/61RdaDpZwHSHGmHAf/TDLaWJQ71vL1QwpGt3ijPsau0RqsLY
Bn779c9fjY7zf39KvqBJ8jCNKFaQP6tUdA9DwgjJJQCRdUUwrkaffAecxhJUP/1dxKvebCXEaKRn
BWnth1w33intdyYldDKgWna3NVYB+Gh6iB+VyaKXbCeYvZf2m9yGfY4Tz8Sf1OPEyPBVu+gQinFJ
+COmDjI+kDNmhzq4xIjgNRQCOXQlD/mWli19icU60PfmZIamcMAeMchnUlM5gzi9YasULLtVVhZ2
+KMpxw5MN6hieAsOMn9cO0h1IuaHqiRYyEVYjLpCTCsZnMJcs1K/+z60dlTGjvkbwVaoY/a7rXor
XN4sbmYnplBznzIKk06Iea2ui6LcVXW4KlR/YWb13M4m3yX0iIMb38wS4BZrb4usRk47MgT5DWb8
JtCNAxgIwQCEbJNZAHtM+HRMGLKnBbpPckqdJDocuwUZBoJ1Zjxp3XJ8/DdIBaricPhyAw0aw9R0
BaRlTpiDQ1aCwy9ypyHZ0VRt1XLJoQ2HclHNY4KoylRdppW9FeyAQ/ZBub9TjUOQ/dhEVCTYEz0T
Sw2Amf6Qe59afNPwopMj1kU1K8s3eDRFd4zNgo9W4DvqJt+VCaWrMLtDrz319S8xYHbYIcaIAPFo
RIoiQh3mKTJ/GX5NwJaIm9xhsWalKFhClGosNoTJ7nqirZ/tBKADXEEbwnCTgoQPkI2w3PQ8ZODd
PeWqNpSVwChGCt3StjhA5Sq1+w06ZSAunwNabWL7wOIPVJSNfkoTnOnq2vQmSuyKPOF5oT353j1w
jrWKIwpXeogGpuNPt/nvmFwImJ/bvGZ6/1Wk16j0J+Qvrq0P3RKIgHUyBlbUiezvAfesPPEd+z+p
9yk7nrAIDMrawP4Y7s2wglKPDA7DncqPTCrgrO4/B/vm9hDbicNokdYMYpahBTH4DiIJwnQ4S1bI
gkicMf3RWUi7k9/7UatvsbljzJ6b16A9G8jOI3PO5gy4OWO7WeIWgIoeAcXx8KUxek+fK+29RzDi
W2jKP4V5c/BPJZSyOB9GfM9hDT8jXyKOVEL8tWVJ4XDDMQm05qziucAZguRbA+ewbrJl2L5a7lq1
n2PUWYiP7AiMX3BMqo8yv6F+KU3+OlaX0xq6MnJImuijUSHaCXpNOHfZ71BsdOMEsFZFhBoM2543
vSofbvdqY6uIf33vlOG8t/wlMgAPxwKuq6R8VYwQ6o2ACIPc0JiREzQLkemO8X0YVTQaRJzAao4o
FGyj53/mwV1V2ScCjNDeCKYcMI4skJZ67C6Ibkb9fMjYK4bG0Yqfh5gVOgvprntrsgxC/xlp18Js
2nnWtctW7KuExDXUKb7LyArLKkr9+KQ3BdmWT1xAs8455lSIRZ+scuRy5p3la6rYxNThwDZ2GSKX
PHwJNBPr+VyjpB1kis/0IfUPnwWLnqFQRZ4zRSuQq17Ww7bT93pwrMDFtDFTIjxy1BhxomG12hTi
kVFluYo513Ms/SmuDh3lADqY4blSl6rxkOJkTWK6cElNEqO8ro0Lb9NMzaB15riBlDfY9AbCG9b3
RvWhopix/NcKVzkyB0YI66H5jXy23hM+j4PRTSAZvofVyAkCR8WdRfWvy3PTkFyTj68eMslJxhkd
a+8g4HrG6EhEChF2DWlQtU8Wf0eGwlL5VM2t6O9u+UaqOAJKh2QnAlDZX7TrdLgU9p2BSyhijKZk
2SgNns925iLoFIrGZ7kNNLkLqgsBeKuWJU1TOXuDPZKjrSyddA9eV4rdDma88t6GvwKqfYG3GnFn
3j/3/QkRO+ZKkCXWwmwvyIfxiHLswuLAvz7XDBqDjI0eXmc1d3Z5y0Y/QMSAS1qW46pu622rIhKE
ldsHktIJbjKc8eZJRxURqvswfhjwKViD/0hboM24jl13GhGV+yDZm0mqg05MTlQZFcay86hYJRcw
y6T6IjnGbUe5aaZ+a2ji/LqZWZCBXevOE6/7A4mNjBLlSwkspnSQ2Sts6lseYt6ZUfsFbH8sBf7A
vpzWskj1jKNaQ3bQ6RUpkjQ/2ouRfaLW8rGhdougwbNzDcr4ReuTDa44ouQPGX+7irmVj0FtSRhA
CUJeZcXE1qKD0+tjM/U2n4BvkGjIlIlVBmVlwsXNpAnU0tsNk34BtrTDf+eD5FvDxUjohMU/DGaV
Ra2sx+RhtW8akoW24qFGDMZZL7pf0R884yvoYdNeNXdeh1ubotbwiS/S1wJHo+SGR7OUlRr6IqiK
LC285KC2SOuts0ygyQZzSafV1+HSUb7S+q6RtMYcwDeg/qAgD9tftRewWFkecwvRDMQ05+aD0LlS
XJSpMMBnMkagsrkrB+Vb0daNjhzyKargyQbI6q4kuozjxsxfI+1s8MYKc9MSuDaVRcVLr75ZLZeI
dzIGBhXxeHa9b5fLXhgVXiDGDG51ERp50CADWxcRXYQ/qIHhxWmhw8HhqI86deuNT57kHkOy1bzV
ZoUFHAstwhJDE5dBDLcO/ov6MXhY1Kq33KwvFqqvXB93Xvih5fmWO535BuZeoq2xYza/vsbJZZfI
oHIZ7XU3OrZTrpebNj8hxpQ6FwsDqnrh4KtqXxTNvTTJcx2nNF+woVBjgbZo6CqIwZ2F2Lm7dale
BkyQsZiPqMMxKScXWa0qYxdybhQB9jgFVToCKPoC9xM9CuLmX7KGiF2GjlLjVbGDCE3g1ldXKWA7
Z9khfIqWrf8GhJ9Lfu0jV+LYld67k19xpaw6HXILUnIfzosfc2i4nx3w6Erizq+CXe3d4gyJMseK
kdnbRHux0hJvZjYPsT2UqfsiS2BJrbLJM+RU3GGkXdJnvgXWyUAQXeOTyK1NpG+Zz7juvZcPER9L
YNBjx4VEqC2raD8EazgNc3B3pQg7W1R4UpAiWm1Y6TPgIjPxrg076T8mfyt29f0gFtJot6q1Ecq9
Y4vkQ9rRmLtGGeWgxCKQLmu2mjm1LjKF3ZD+tr4D06NA0wL8ksZPRZfoLULW9DjCsORHBKswa2ip
UYlfM+K9IwBRD0hGY4RkDE/MnpyfaFV74L+cRTYUi7DlTFEu0v7qGhvA7PTAncZ+6XdALtKMyQq9
KmHL8bsXvAfKrwLpLyQ41DmT2WvUP255C7xLM71R3IdatU4mGQiUatyHX62zrZyTGJlcIaMhhiNF
Y2Pjn1X7Qxj8lgWuqm1WHNy+4I3aDhzsBqFCGEQDyh99oPNfD6GPrHDrhu6yRa0VNcYnognypn4E
QkHklGLt6ukGzC08EXSRvbcRw08tvP1Yp9fQA5Wjhd2rlnVILLpVEhGEWTIKI1i1Irtxg5UYcy+W
Rfk95huT2LnBqw86d6Ua4pBC9wMsi21ndIBcWZIbjQS68r+b+JbEL67/7eYT05vg8GMXGq8Mcvdp
Eb9G1BnO5MdpEYiab97wHBa3tHz2a0LbPgY9I3NlXMYqRa/hrpgJjsi+dAejCRa3Eua8pn4kA1Ft
nLKG0JfNhJbS+buyzzzBexury5wDhxUXsDCQGxOaS8lyRkKTwjK4M0ed2Tqq3AlvgBC7RGhmNAAK
0EUEfncAU72Pqy1hVji9hXN1OzCO41Yjcagc7JNJdab6aFTj6hz5KT/qUw97OGF/p/ZfsX3Sg8/a
5zFrXkAuo/j+bNXPys9XRYP0FfG3MP2nka6sLsq50Bymm0+G/dGR6qCofNSMYp80g7NgFemXMGeE
sciYSZw4BfoUOcNKw27orNFNlQZ7tgsxSoYFXAdx0GeUvwh7rkCQFQscUBZjXDK+c1hjHB4GwCEo
CeY8fvjFa2V9s7gOEO0QbaXvne5E4kPhPqMH9wi2RGOamIdgYisdQp7KfNygVuNSmxvxXLR31Tzo
jCbdz1jdp9EBPQSvkN/Coa7eGnNX1/fRegIuKdPTRBclEkxk7wEQAvXdbpmaXPBP5dZjSJ/j6GwA
suBg4yxUXoNszc1pTCGKF12+mBrciR2vBtlPgb5yo3VOgu+oI/I72MVG2lsVDUvSL2P57vOOqC8o
+kj4xK8OFCawHuWwrbwMncaamAmCF1Sxw/HrIb/z/VXG9po63UciCScjfgMMGRv3GG5AaV0HvJr6
2q0pLxcFLkyNYyTjGcoHY9FVr6IkX22bY9Mlsadz30SzdotTK26iu0QMDsdL5a+qBN2nCj13nZo/
uniP460Nw4k+zPjhyRbsGwVpXhxldVegMlog1CeshDbnucd6j0S2osk/KrDzyWuWZ2z/2QtfEhZT
Psw0dLAFA01CBHKeb2Mpe9heS5lCxcYUerRhAXHA9kcEWi7SJG7q+gSOwuU6B11DzUWmOrTlTgIf
fWv0zaAtUvIAu23d//rBkoDU0Kb91cKF7bybpoW/7r12d15CGYm/bV1LUiLXouFSItL21QSIeLHy
Iy/SkB8q7nNY8TpfYeFXlClEJe/owoUC/njLAa28haBMMuXb7ZbGeHLLD3V4p8ejLWoESSR7s3/G
U+sapzbaWEy6o10VLrzxWqlgHx5M8bnU+49ufNbEiwh2E0EiJfX9A1FtHK/dn4YnCfAfRhFcbiDv
tfad2nSwt3bFrvJahTtbU5DvcR8CKKO7W7kO8/Q7UXUVSUJUHcKg8QfxtNS+Ec240ZvX3rJ42h3u
dQhJbfwKWzD2uYg37NgG4xmKW15vyuEwNq8lvbW/sjPY239Nj/mkcO51ixH1KPJMYcIPvzuw7tyD
BB0pVwX0p4WBvpPwBlKMZDSCF4epD9ngjRe8q2HBeXvyyswGrNG0JbkCDuxx9iEA8w+mdrdQjzJq
i9ah/eIVz3awgimoapt8wFuxVBCzpztVv4Ikqyyqayjg+hoasRwRoc6am5QL4m2GAB5otNHBlmoR
6xwCi8xr0pFBwCgpBo+iz21U+ZwqMbrifh5RrrX5KR62+PnaZO8OZCottQG13Xwot4DJDPskEvBG
7IfGczl1dtGbjcsRuXXfP6vjmuYp1zEt/xXZ2YExxRAe39ysWBrak5MtKM1MXIFxfdXTdWBcTZts
42Wi7NKOGYC3r+S3SQ3cfhKfzG/rUYvXkAjAak/RmjnvffaXlFWPiQQnH4GPC9AbrUV70GBsJwF4
GAyJr1Z4K1sKEnrMMzPgguxxFQYP7UHb7znLUVxMpaiqXOnzbfOYF7csPQrvrMQn14/p6L5jSmym
V6G1KfKpWZilhHMqFwp0P/iR7tqJiQfYhLxDyguy9doMF1rHZNg7hPYyRG9fd2/sp7B4LDjqCZWD
50qCrdlMfJgRBKSolGVhvLV0dMMSpJawd57k/Ue7MQ/YkES4T7o9EzpmfUm5TSbBPLeA/6MWzz6S
6eQV8Jo9LGzQK1CRGUJHoAOWvAGUFqQHhib/8HAU9c5uFl5DZ7/xO7AZ+Yw1HXgQQkvoIFdKvs6B
5lHlofRKNoX7Zng8SktJ946mkhm7evC0tUBATrcs144904Hgf5XilKnDDJQMOOXyvQMbgoTg4tAM
WSvk/V287+0N67eSKSU+wnjXVcu+fE3jbwdZKU1Bj5px5Ts77vEFc1BYCOZwlfLFB3Ay3KkoNRtB
1h0gFqkppGKqYhs4tx7jqH4wuk8MOCZTbkRYPIVzpL0cWEl07Ogtg2xn6i+m8zJkaKJ3aCJb5UOT
ByO4yeyZmyMJNiE/EHdHeXTahyDCCrZV32xy5VwFZ6O4Fvke9T7w2r6eT7VaOS8piqxm7jfPAbJ3
29yFkgHSPLGOVrnLraPtlDPd2qfJ3YhWGjcYznHGk7hL7Q150LNGPWOfpSiT0c7gGh8RYEv05OT7
ApZyLtL8qkNO7suUH2zj2xtOnXyx5LKfvMHJowSFa+xHqGXJ2qWxkPe2f7aZRfbXIcZ4t7GRlHdL
0qw1Hpky/bCNRcUosl7z4cuCZCia5u4rY7JF7d0/4oSQznct/cyD72D4oBIvklM2PbwHnFUlVO6E
VGWgn3LjqlutgiTJ6WSshnIni7duWKj6I8kJR4xXVfUaBDs2Spm5De09kK/JM+luRo2FENNLgrvw
MFLZ4KBt6XbMD9eDs7wQ493Qnl2sJBrvyyaA141f1dcerr6e8uK6dafg892x4uuVD7hhAKz4jpz8
Xpn71nyylPfB/6qiwyQkJQWqXpfaydJXZBK55g4Fw8iaTdkZ/NfmNIqF3q9pRcpH6WMbXEuDX/AC
c/x4xtMP6qRhb4RPSu2ea+MpsVaYu1jho8NeOdln22xDZzskzLY/WMNQ/NTWqdTumXnUq5PKAB+2
SeC98KgT66JzyqSs0dP0iSRztceKOxGmg3zWNpuseBUT3JtnQfM+kCD4/qlj7hNnizoRjC3WfYXV
OMGcqcmtw/NvVou0l/T/6zJjuZyvR5692GR9PDfdd1OeO3XX8UWscRejW3O6dzLWkv4WOSvZvnrG
PrUejXoT/d7KPokdX3hOBzZ0Pprrtj9L1wO8f8vMX84DynbRMlbCnTE8N/TWlno2TUqLu9oWO6Pv
li5smJSamcig/qYrB92ZOFxz5c3rqEi2nnar6kfiPftU/oB2i+Q5SqAvvNZApMgQQ5PmwNIXIPAJ
XDEIbiTWl9h0Tn+EyYxx3PxW0ZsPELU3UU4bvqkhj2UMIGuyRMESLJ1uL8Gaj/cRl0UmV41O746K
IDdxKWxqg2pi2onwLA0cPoJGpN0x92719ywE3QTjiWBJRvNgK9JFUcGMQdrIJ1IYWwZ30xq7QnuM
hNm2ILaCedhXdsAYeN3UP3H4hDoDrYrlzzDPuyMr1k1ubnV1HcZbtybq8zZGF5ygMa69PDx5+Zcc
Nwnm98Z/NP2vNsJTKOa5dsiLF/qPkUlmLQgXmI3TdG+LxD0m1jfYJyRZgffQ1wRcmdoSyIYDcTx3
6a7PIAi5FzvjRFJqixE5P3TxVbZAzRcTgo7tqkrxq5dPNovpkHQkFA6LPkI1PmftHnUrhQlEnp3r
YOcjIIeYB0NSQS/Hc0WfUq0DsmihTPqblBQGc8nmBEAfGISd1Zw8wQ20dr2NiSAL7kF/4UeycIgy
4Sure2h8BwlXyKJRFxrxbtp75V279pOcwaWk0SetKiuuSbLKsCH2+W/Ipt1S1h7M347hMga38J2+
gUZ4ZLHt76vsYjcXz9tl3tqBaWcQ89gupvDw9DVjwjrJEC3cJ/CNpIQ5yGEevRU8/NaqMPelDeoB
zO06bJeMOMZKzoi4xC1cUgElOzVfp/YSZiCsKODA2CmxDH0UBsiQXVK+ODyLrj2bflv1gPaynzF0
zrVj07yRAfYMAgn5yFIUL9hviDdiQfyq658Gwz3xUps7rsyJuKGw6sJLSG3HI3pm5O8Ha6QzfBie
uhXV3jA3ivEzohjgcfdmXrzDWZgOe5NIuHSTpHswZSU5TNYDTx2mICb7NmVqXw24mSl4lg6QNCha
nXEVBK1kHWuRee1dcggbGlqfDeY7wyYoZCOzfS22KSvHjAcSTKfFdscuTxIp6LQGiewjQiEJ4iiN
b3q7IqR1Vpm/ATnJPVG/oGSUg5TFPNV3un0stY3BzK9bqemZAU3ORdlwMqVij3S0rMR7CC5IRSfr
Pklm7Wlwg3aQZBtPGCt9pGE+B97VZyINLDjz9xEWPoVDGn8RI0tCsrJsR1gv5qAFaHa7gjtHXvpC
Q7aCJ76ll8ovLjUokenNLrbw8mF1lFuidckEnHnGcwPK38p34AMntztzmC4kyRTsD1PR3D6qCZ36
T9vw595t+ti0vqXQ1TNEF4W6T1yODS4b3FEeC7HUKxgbNAvH/1W1mzuepHqPyAGxiOaObR9snL3I
An+peQ0O+OcmeNYaYuQA/ZfhT1NgTPYI6W7ak8+IokztNY/EGMGNBxRhFWC+j4KQkgILyaIcboM4
l95Tpq/p0sLilcdatT+9ZmdMLTz7fbpi70Hs4twzOeGanMobfZjCteW+edVF1Z964y70a1N7rMNG
LNHhQqk4LMcz/n2wzGnw4TGDc5X9WPC21x5+a3HsgntdHEleLuvnSNsXwW9tPdWgjG22LgQSmz8M
Tv666LCrw4fhpiEj3ARcC+9RzV688hhX34XzyRExkAgDQBMjq2QJe2N+JEa+YLrK4ZWKF2J+SPAI
hp8ckqd2CEusPDntjgViz+DSZyx0DujUc8Fq9YdCA/vDwtJ/yaVL4XYD9ZhBo4CRhjVpGcmzhnzb
b8jaNH6y1iUz27lawnzOhq1q+qcok+u83nU6hIaYe0T1sBwVVDOBk7S3hKxQbg8+xq/E1TAa5y30
jaFuHoPpoiApkWceNN+DrKp3FI3mtJa1K3BTWZYRSmdongoZrzBJjYm7qL3YSoteatCcbFe2rblv
6DOayaser4VzIUmKqMdY8DhKwlpSFjMGc3UxJ4WQ6RYNvlUUPwARmx32Ly6xGt05eCFJGgOsGEhm
LyQrs8YPhkUfCsndlVmIdepVbw4nmTMlTc+Vvlb9m8KCLk0n5srcduKlQUdvBeZGjVlNGL9x/OWj
uY+xlYQzO4b/ATJLBCzaSNJyGkZPNfqkmEEZxqKFWQG2U1DUCGQ7j97aD5yVWunsRWOr9EeY1bCN
K42xhMXVMCTzNIaN7KBZDBsDWluAhTE/pW2/uTgnjNDZhMFXoFQbntJlMhLJzg+L+Yvmm2S+bJUJ
41EHlE/eycpY7Yh6U7uvLNrS+f/DgIxez0K7r0GW8IFKGMv2OlafjrJx/k0urU1Kzf+Wyf63LOQP
OY5PHJcau8y/7VDpl6k+1Pjt4MP5kQAQMsDjyYNK3i2FNybufTqvsAQ6oVd5tcHkPFn9a608/rNc
5X+1u3xTtmkBklJNfER/yEsdx0ptkgDtRVshuWuFU5EPk+ZrNsbGv+iU/zDMoN3lSzmCyZBlSDw6
k7b3P3TKkriLKJeZsvACm1rBqRVCUfLu459/IG2S8/z5a0bto6pCtZBFq3/8msG4jIjDc2XRmnjN
V02RKt68VJImWvdS859KVnRXC8H0wVRZNBONnS7UJPYejhXo/yLf/ZvfrlSlo+uGLhzLsCYL13/8
yD6e5qDIkR6h13FgSI4j9BQy6mIp1dm//NzO38iO/uuL/aFzUgGLOXY9ZRf1zP211iF+xhPEvPVE
MX5ZmGHDJiGWCZZNVtc/1VCSaeod2thcmlBY3FZSWfVsONmZWqW1gW95IjR18jtyTjYhoQJtB0wk
9QhequOF4Rk7O6H2pOobgb4mXxpzqdFoYPl+mSbTZdcgfsojnjRqv0zKu6AO1oaXrU1mD05Srjo1
A/sKRQx2rAYRTxEvRFky2j2VId84qvqqmYZQWF48Jq8lDbwOUQSyl1mAXn6JjIICvVu32rbmNp5s
o2F5h47Em4/TjTglNQHMyeIwgPdXEYSTOuY61Y9tOcV6vqloNUNaTL8KVn1ytzAIyL6aR3SYJjum
0UCLQlmZozAJv2RuLBPC4zQt3Cvs/kyyE0R/CRz/aKsMuSjlTYcJgiGx5cBBwZe+gNcHUIUujSWr
jforsJVl4/4IV132CXpRxrzMVKFcsEPK4AiBiq45IHpGN3n5If1+Kq2Ya/Q0rXuDHZVuIMWpzzow
4aVaYTNE9t9ZADlK5I467K9kQl2yvoMNyQikjArGSyyBhFh61H99kHyj7Frq1kEl9l0dy9cMMPJM
UYH4AuSb0ggEcBWPTkXrzFPJ9UXTmVzToj/r2sBHFE1pOAmQAOKQX8aAJLXPtHU2RtnBVEkOlcog
ncGlW3b8mNYlQfFSx/Vn3GjTtn5RtuEScoHfgPrhM9ap0eqkOan1qe5qFGPoAXlzfWw16R2/70Jv
giWS2ZXGr0rY+ipkKh1TMwCkg91IIo32FJcbhUcwYo2Y5VT2k5mf8Ih/eb3+5vRCP2ijDMb4a6va
H9JFKqzWDnIOyjJ3bbrvkOzcEqMlXDUAGvWo1dThsJELY1CfohSmQlsDhTQkuntcQ9HKGbxqk1sy
ev3n78yy/+6UwQNqmMJArYEH7b9PGYX+NGNbR7ppaGwbl3VAKw5mj1rnFQkoDAoUS1ed0QMBeIpE
49FjMxc5KZ+o9EGnxHCWwUsTzVBoG4vVbzVtVQQe4ALN65uiv6r61s2BVQxzp9z6QbXRCbFISwAC
D5WicBweDgnUKKG0NFkTAkZ+EszjKfzSnX5JxFVgQkZcr+yY/HpYxanHaKxJ9DXSU0akBIrDin+3
7baFDJES71Cn6srjbyJXnfLtodS0F/Gibs2VVbKqYPptVGdFs1aUGi7YUsEgJELQM7E4rAmU1ag7
htB1D8gIhnWKPNFQVxMHP5980AGKbJYfBYCxzGjmnc8ULUDsU/QXNOdt/CjdafuaLtqS/W9zGTL8
BTEyE+9qDwfRkvM+Qh7gD8VTwgQWvBB/SJbvNTgNeIfy3t9ZQLE6KeZdhVJhwiu7cNlnfgaxXcBN
dZihbbVhTeymMJ6wizN5f7bwCfm0a9573jvLongurHNF4krQ/ZqAsTPWrcL9sJN8ryD8y315C6XF
rhUWjSk2DQPgPj0CM/QF22myAhL5CHW6ErhLaebsp1UtNHUPHzuDB1J0jnq3yvqr0lubvHm14aN6
Rr9I1Q0JJAmLbksDDGVt2+JY4ihCGEN5YLMZZWE0AmVfeOZeMfBC4xf0xTRHHhxzIbRv36HjHb1L
ykIla25+6tG1SpTVNMCoyRv4yVixrn7xEdExxtYpU/ZatGn8DwkUx8qoYe2PinGXVLVtZVhPfvqU
DwM0rBSjqbvNq3Oelzc+ETe5K/Eyta+dU+9tZ1XyG7dbZELmxUUX5LDFsg7OTwzMMYsAe/lLUqU3
OQI9TmHPwHqOZaDpn6ZI4RxdDYIMCUseRZmNuqRmSUhvxnrAeQp12vDh7KDzrHBW2eatJmoYj62g
BkWEV+xykxll1xeQ+wjozXryJ5XIYNlKXkjPZ2z6+0bVUDp7WxOJjNmBtRPTYij+xQw9T8yn2EQT
isOmRMinaSvJBNuN33VrK3VcMQx1NrVGNBm5L/Fg8CbzvoRnaOg8b7NEPGOYUb1fmy0wx45oBcqj
J2d8Z0g2srRqaFdsdaFiTiWSShjfQn6Tib01gZvT80Kzn4EsmQVA6zTWpHbn3p2qWkgRrMKSoMz/
4+zMluNGsi37K2X5jrpwAA4H2m6VWSsYE4MzRWp4gVEkhXlyzPj6XlBlZYkhJtmVL5kmUQwgMPhw
zt5rU5frJHM/rCXNGIAtxD00GVY6+LaD3sdqF5NVbrJ+8GrkhB5xZFRbPFDVAWPKp54yQYIgOBOX
VfFEwPSKTAk9rUN0kehHomQkghXZ69VI8KrEfFOkKEP8RXXKrqf6ONa3OduM0frS5Rj/OlwAIrjU
4McLqsWSp1XCL4NkG6KblOnDbF455I8FNkj0Dg8CBMBNMzxgK+mbS9EjHaIFNZ1ocghKykdFQ6G8
YJb6XCLkEyyJDLQ2Oe5l76CCy6G5WSLZBSWMRf0UOjBVenbBQLRj9ySV5taqvmkvJcRQnCzeGT/g
uaIFHOVf0vTKQnaGmhEPS7uLalhymiAuGh8ATAkeNXN66/YZxpeh9+gEflHFI4Aow9kT0pEC2AqR
s9V0MTS0BRAJzLayO4RWuoTVf9DGg4PiQI8HJiSgcPhWTWr/0Z2NRcQQqyjfOpiS24sJQXqp0IGb
D5P4JhAY+915Gp8VxakY8dsib7R4cMVpZmQ7nddUhWFTzM4+GhEe1tMmFeouHvVFJj4uEFEYmGuy
VpD+UuGZAJg4KBDh81ghGHxLI/D93lAAgnCMBHVTpRcScRjuToonA68fkhFUMnyd0LywXbgv+mME
vLhnKZdti+FgufQoZ+KhNhFF+lCh4UIZ0GfrpHuaEnormE5PIcqSmTSGFBoordI18rZRsR2BlTuO
i2p9nxt7J7ww5rsKjXjs3BBUGKCAonKOXczeRx0ErQkRVXmm672mODa50XmGJqRHY2BUIcLnL8mY
7TC8NN0HAo+p18HiIOp+I60QY7a1FjWQX1g6zl2Ftikq6OvDucWvVgznM/lUYbZT2Ea5FW51QeoO
22/U63S3654UvI4saA/xXPKYExEUs6ZwAkTtdLuz5MmMDiXVphy3KvahkyqM6RHikqOS3yaXAVQO
A6KKFT72fXsa688JrSxvWYsi11qIV9mjF1k7h1VyRi0lETiOZlJ2EcSleJSACPDO3rAyGSF4lC4V
wAop9TVO6xWZEZulhzA7PvpSa2EcMg2tQvYVU8msBnNTJMyuiHBMqqSkbpenYXfT0LwwMfZV7XNd
30UWeSPRsxX6O2/W1Aa+iPwTeGbD/D5UV4N71aafBdiXriP5Djgs3iDaBeGC2ERWFxPXE/SrPriI
or0gCTAcTpniUBON+bpvbikcTxRioPPE3C/HtK87v9oq+zHVtC4E8hmAZ8lpzEJMVwQEpJ96kBhR
gAiIJ8DV+m4S0aqoP/X9nc31nm0fMQFJGPWuC7873iEOvhPCkGcPEaDYGaZwJ5jokruQhXK7OOh5
JjFipopGeYdoSlxHloD4eVOWuPwRk2U5uaOLwYd0rdKQTL4Pgi48np91FlwJyu4NRfWsumi4IxZS
BNi9QbysNc6ikkylmApVTM4mSKPejtnm0CcgUMQws70Wtxm08QDj2gjjeYACjU+8HQk2z0nQWfY2
jnVKSPmH1Dw0rH9wJDqjOI0S7OvuRx+l6hK0YE+sXy0eYpmPJ7PxKTc7omH0YpDkgaAXWJ26soQ0
EAF2olhX3APIJnQCOOh003UmPqKzTj76CcmyeC4JmhDpN+i3TdPzTh3m6SNCWKDPF2aWYLJoD0i1
9lPkgfciQUTE+zo1vgV9zFg9PAxl/2QNZ4UHHMt5QveWI80PWWp7lBPFecyEME57gE+Yv9A/RZrs
Z+V9G2jx4NZcz09vr61/tRvjabZNF9uQb7LsP7JW530/18qsWdi5KSWhRHhXTZg1XNQiOYv1TMBb
KMpdWRn2O3SXX01LeLespWBkmsqz7aPtRh90NWwnaBWTHhBwmEx4MkKfJrWf7crEdjdvf9Nftzcc
D4EcZQpl2a5zvIfAUxc2OfCMgpkEb5DpUjUuGMzePoxlvnogdiqOcikBKXlUcKJEnzg9qTIEXbPQ
d+fTiohLM8I/rLwDqirMuXKXxsFjm0U7N5nu3fDaz/ovoUvfShriwjbrEydcgtt7rFDhk21JwH8N
dQnql0PXXvfSu6niHmMd9VfHmZA8gni0tYLlWH9rkOmmTXk+EkQbdtmlgUahZ3vSAFDww2pdGAvJ
NV8Vsn2MI17gsNtGZLZ4igCdYqac3BNxjALaoKMuAHkaufEREehOD/xfDyPBpHSHwqWLddOWaI37
z21HvyUP3G9FSnuKWWZ24x1wZxegHAmV8xg/RrTbuRKYHSPmtWzXjM69HbPEd8kEzK7gom6teaH9
qquiai/z9oKCtg6D09RL9kxju6Yf9h2C8NJxwKxP6Ubh9Z0TOEWpRTuju+it8RZm7KemgcA3+6xk
J+D6yAbauTsoN6GekD55NZ6zfkEEZP68rc3sImdVV5M1ncoS1yO7JknPE/pYo58DKzvJKAZboJx6
Bu/Av0rgt1qE8SjT+GA09xJjlmVm4Mo2aX0f1epbMNPHz9ITl0b3xE49D3aVML46ItkRM/UxwsQW
pIhuB4gig3+m9eeg+6bQMIMU2ZrheWngnYJ2hot7xr8TMHe6pE+SRrRx0/S2o6nOKBN9z3L3kIdc
CVK8h+jR9OjQ+TsSpM5iNpgVMT5G+WlO0sc40+hpd6VRHwbxGCQ0UxpzZxXxtUETtVL9Wvv7lnvd
Nc8T8bnDsu5DgqjVHT2k3Uzto7EtvBMusJDPOchju+hWsroL209DqmjJoiNxQcuhwvE79aVTOHcq
ELUZ+trCqj5joTrUPGQ+JbU0hxFnfH77nfu1Lsir/dMbt7yRPxUh47DvVRM36MiWtDLBPu7KNGv3
vu9H5BQDRs2LGJbHtH77sM4vg6cCRErK1Y8hZaF1vDxu0ZcABIbYhrLRhtdmhik5jMtmb7A7u5zT
eDjpk5ILOrInD3xUFrajgY6VWWdtu6JTyWqKjH5PLZcMxdR2dv7olZ/nuJOH0mqTe2VFxScZZ+5z
UZYZ1QLHhF0wDWy7Vq1yxU3lTYTlOeZ4GO2hvTFyig9lV2CuKruWucXoIjDKisyqLnX6Q1V188Er
6+ouisruPOta9kmV1FctzLZnxoI5OKGUQDvdK2r0VHZu7jyjBUkHCKW6brrKRwmbFU/BpPN3yvRk
8HG1Xpa1HfBZAuyFDWbDPy5rl40xdnVHna6jnA2JdnHZrDr6wY7R7acypsc+ErF5PbK5AlE5tQS2
0ANVrCjQ93T1Y4ImLUDXYWAJbLEo53RpUBAJ49uE3oo1racv0ZisUqLmK/TzHe3fxZlOwvuQsSu7
SFBIeVjIBaZwm1RIn6hcpqQH2el7e5oPJJquGNqBwX2XvBzTmXaQej8bIYa0hsSjADEc6c2RcVMj
QZLso6qhXeXkWo4R7aqkWRVTsy6KQ225ix7Xmx78/pMNH1E7jCYjKEX7yiYomcxiReetJElZ93RS
0pvA6oHV0Ve1+WvguThrou8WzqqGGqPvxpQHCOfz1h7bRHIUwSoLEkrCCZHSpg3OKsM4qJpGICog
Z+5Pyhn2XY/FJH5OW9xFOKGMp8RirMWsCB//2jTOx+hTXHdns4QXiR3Os/gBslrIFlm0bzt90Ar7
BeVyZftb5UMlEI+j8blgKWVQKQkK4yNFmBOHynwCkB6ZYFaUJx3o2YoyXWz12ygjbZRVTl9ROqUq
3uunubFuypyiqw9KVa/maNgFnbtCxI+tKTrk8NCbGrEGipQlbKBo7pT4WrdPFWWz3uV5sW4LKkhl
iiHCvWtgEs6lXLPjtXl4xAjHDv2EJM/Ws1BVxtS7bxFsr6LmovTvqK1k9VWy1HZwNE1Uvc/d6LSz
alxo+sSiwt4Hw3kzXTTqu0F12TbJUd3F5Haa9Vr5X/Fl5FgVIo/9HgOoQZneZwq0yanJKTgGC4yj
vPdr8MJFSED3g207256496IdT3oJPhierIt4HImZizjS76Y9Q8AFHmzW/un1hFBRAuJszvtki40o
Kq+JvVp59VfZ4TabDcYGcb5EWeuvGses9rZ0Owx3I4dbsz6N2X3Ep0GBxPxiUo+UIAcHg+F8FRg7
0xFf6SmeC11tGsbtvkZTs4im0ctbHS6DOzWT/tm3NEZrUizYlfmhfQ4k8bSb/Qtn+l5Qhxyq4rJz
Pk/61pjZP40Sf3Fy7qK4adQXGZICXWCGWoL+aKzisqUrQkWqawGJkH3gVgINATo5uFuFB3Nr59hQ
1NnWNCo772LUblEGgAv7NBW1t8dy67VVG6gnUIWM6PYvTbUizC3d5T0EHKo6DgpYRo7ISfTZNATD
RwFjZYeUzD9PiwXjZS104NTqNp0rDLws1rBycsX7XvnDpklFfV5ObvLA8MwqcwqSS2cyO+bQNp0A
IE+SDdhU9QQv9Y53Wo29fG9qemUslZZSrulb4Irco07ZbJSzRb8VdJ8cm3U59+wbQwxbb1+0VzqR
DhV5+qoe6AHTc5e6/U8Tr/KqxPInAI0uzwk9G2XfjWjKdn5cQrXIbQ+ye5ut69YBu+Pj+h4T3V3V
tpbXb5/Ja5sJ2gaO9Gjz2sDqXp5I0vZNBxBKkUyV5NdDnXXE2+agw1wzYC4su3c2E9avrW7H/vmA
R0uOkY2n56ezOklZaXHbpdxmzmysMjoT52bQsjbLkVWZNfJ1NQ0Sa6OJTCWHuNotiICCyE0kaXCJ
qsqDW1Q1SMi1QeBKswQrNmZ7ksSiXbzd5RkwW+O+dmbxzrd47ap5nscdFMqmIXt01WiLVwZaCf/E
NRRr3l5xhsvOBV5PkaGkhvP6zhF/beS4oDoIHhQ28xg8rZf3iQshSxQedHDJQqTWQCLEqmgbyq2t
Nj/9t8+EZzuWxdeDl+m6P27hTw+nSZRJSKlmoSETXlpJO0Y0Xy3tTY3Qsnbt9/ryv1xOeJSW5RDR
4rB8Mb2jL9f3xPYMNtNNY2QDnvmoludWlZhXwxSlX2wdOB7KYCQ3mECMECCBPVJtm2LrNM7SHriZ
iaw18wfvCzHUrHuEzGqIinQR3mGM/bJeVlLg6nVdzlQortDLu2AXvt07Cf2vJgjyG7ac1k0QTtON
dCt8y1R4z43RMJ7evh3iiObqC44KtNKDfKIWlcTRUX1p1nHLo7hu84h8Yp0aj2UBtHWdW6aPTZE0
U4tNyrYrDbAFpRU82qEUF2+fxa/3SIKSdWyXhDXW/cfkEiOXbVNWLNktNzDOAdZZKMyMGzh/5B7W
pXhHEfL64ZRnLpMK+/SjWkBV1Qpd2SzWTltu6yCLTwc3HteURIjTFcb67S/3o2byYgmt+HbCA9kq
eRZt90iNkS1cYSoKFtLfsWdZpJeKrlD6s/RgF/RD49KSL0fWqbFlIARVYzuwqpvmvkOuWVj7IvH1
o/QLdjNUvqm8uj0ygaKu4lWI33MDCNC/0e6UG7iSo/Zysuklap3TvenxPrizK7EtByZl9Dz+NmuC
GqNkyPCEQEth9i7WBOPOayv0+AQFNoUEzDK3gYTN/d04tP49zs42Xb19XX4drbkuLkMBqCBlCqpO
Lx/4hiBbWgyhu47nHGVSW1OyZnsz2U8D+czXYvDxt9YTbS+dSwwK+DWR0TX4qP1mqhsaqENA3y8c
CQi22NqKNKu/Of0iny6TcpGCGgTjsWtus9OwFPm1qOyKyLw2cixiJkokr29/o5fPlec4TLiOlDAC
6VwxlB49V4ZZd6Gnme9CicvCmOtNPpXtNtUB4juDIubbh3u5OPr1cEezXRXpsQOsTmA1cdo3Ijfd
0zYP4i///VGkjyDLZSJ3PHk0HUEW99mjwEwwSg9/LD0VSs6teuclOcIa/+vLKBCLSEgo3rnq6NqN
mef1fQo9uPKyfmeo+Bt3n5ZUTqF8KIN6l1e8nRz9AsEjSzSJVqMOjXyrIV7CJWFjmPEwvSOkeuWO
Sgc9lw3xGiL7MfdRhALQfN3TyyVc9c7NAK+Q8JoIgjLIoWMD4qt3dtxieer/M1r8uBDI1OjEO8KF
5uQcXe+yQwkBzA9tYBTM3/KlxBdF6ptryOY2cWgNV2OB3KBpnW0yzslJKvzkhPQKlMFGr+/evvmv
n42kmEITw/Qc7+hs3DimmmVhmKS2X6xJtnJWYYtby8xQ27ciJYR8NH1xKRITCFrtNfZaEARcEwAJ
U6Km5vrOqPGyuvP75fGZKKQSLHB/qNF+Wj+MamgCXUnuCHsw+izJV5b9w6fJZDUR216wzlQnT1ov
TN95uYVcpsKf7wy1Y+iv0LWAjiInNI8KS0mrBsFE6q7HXscoo0nBMuvGu6hsWaxhIrWrOvHjdTml
ZKRNGaEwvqmtfUMxlJYaBbyHNBrJVKoqKIdzhMlXpJ6NOhrs/N1cNdX95LrjUyBb86xTtrFR44At
j4h294LGPkokDdeHjhflwNZ328t2UvZBtL2FQ4X6qWdSwYywKG7ILRoumPe7L6j+ffReZXPqhXRE
nTQRu9rA/JinVopAnaol8Y5i4wmZbCwSHSrsXPAf08nENNmzEk5Uy251bhP847XDOg26Ds0BlA0Z
5EW49P6nUs+kmLhFeO8ZVnVP8T25o9NXb2UxzHyM1lVzEQsgC0YtjL2dj91hFlqPO9/3lgwPqUeT
qS7wgH5MgSJFY5qu3Lpud0CtkmiXMLnRXjf9YtsX1fg5De1mFyao2zPQJQhYrMA5jIVOvG1mktkT
x4qZQijeiG06ghOdm852EHXR99070xyeZ0GE7ZdOSsquOpGf9fhoR5beA9WIyU6wNIIuEBDaQtE8
FCrHrWtpaxUkVnnfTT4dOVNZxGDWAmdibi36u3JEfDF2ucS+EEw1IrOS5Nay902KtnlGvGmArgTW
C9v1xhyJDgptWMtYc8KZxMekTg91YlNDzOJp01JJIiMzHXZAGbt9bUXejc6ozpQh8gLpjfK08aaJ
6EWf/NcsXEzGLAtoGQBSo6eXP1VZZ34NrIRIEEOR4JKVyYDmJ5JbNZIiu4psQXU9XcIOqrntLsmE
JDRgCMEXToVG9kjUJWac0XBhr9XBXZhlqKQH1mYt4nVRtuxHHO+TRVaHWiVzJOqt0fjBpzyJrdt4
LNU7Q/HRttZj8mHj7NA8N31f2qwTXy4X4m7qC3zJCBCBNvS0idXExTISWYEQGVrogQGtRXeS1vfB
CZx7dD8KefpIaEWpCGd8e2RcXvajwcD1XN/0HcYhS1hHi7o8BfSTalQ4aQg5s0/yvvogwS079Lmn
+ZQJrr7UENovh6HDI9ZkAYbut0/BPp4qmI5NR7qWFOwSkR4fNeuGxJBxWBv+ugg8+Cn+qREzKZHx
jFU5R9llXs/puE2nDhKB2pY+GdwwVwNFoNAP9Wq59mP8rRkCK0yvVQKfk5QL0h2wtVKSct1DhaCR
GFaGFmI08KX0JXGN+YelRqsQqrBq/9cm6H8ex/8TPpdX/7qCzT//lz8/ltWk4zBqj/74z/P4UZdN
+b393+XX/vhnL3/pn5fVc3Hb6ufn9vyhOv6XL36Rz//9+CcP7cOLPwCAi9vpunvW081z02Xtj4Nw
psu//P/94d+ef3zKx6l6/sdvj1Ty2+XT6CkUv/3+o/3TP35bnuf/+fnjf//ZxUPOr/1fHS6fUjwc
/8rzQ9P+4zdD2n8Hce3QknVZiyixTD7D848fKfvv0jXl0mpRjiXobf72t6LUbcSvWeLvyl/CASzh
sLiiJ/Lb3xq6DMvPpPw7RSjmK14nz/GX+ezfp/fiPv3nvv2t6PKrMmbr/4/fXq6UOJDD6g325PL3
P83HVdiaXl06EQnX1oKqCT0TDY6dyaspnSq0qpaN4uynS/P7sX8+lnj58v3nYMsM/dPBErs2yD4M
XWCAY/6MAoKcl9mlc1iX3snEXLQK+/A6STI4Hd38PFfZRIvWwktc6gWJKcwPudMwxTVGgrefnUVf
LZusLB9B6wj/5O3zfLlg+OM03aONjcqY2zxjyaVUpBubgddCXg3n1WDpcvP2IV7uAf44xHGTy7ac
WMeNnawnBpZ75actkOU4qd8Z5V6utv7z8UffYCgYSMhBdDc0M7oLnabePs21JkaIPmrnN89dZfvn
Kp3c927tnxzxeKUdu3bAgsIB1myH4YlZMVpWE2GZRmwTJdGoR5G2XyqIh+hryHWthqXS3wYgE1jd
rIfIrj+Y9Mz6uDI3Xu18YZrsT4Kwz96Zhv7s/I6uyFhLYcjadOnE5M71aCeXaerfRSQy4b+sYFtE
cGaU/fHt23u0/v7jBoijJx0umywHwwWZqcf4OjY7pFeTMZ1Uyqo3kZt+85ZYbBu4yD4agOZ2KgIp
GYIV7glLunv7LF5/js3jtXYW8LalXZ6sJSyhbOs4czcgyWNVu05m1ep3qkCvP8umfbTHCKlQRSlA
4A21enrYrgzwcwhlOvH6L3yPpfD4ctggtMzshiQMt7kVdPNp0nV0zkvWqsNmELJnTP5j4H5ldHpZ
x/v3LSMJ6OVRTFWick5dd5OaHYhWM0IjHLbNhlQY/7xIZL8z+9J553H8k2vmLX//00jYDfVkGwvb
vNblcNpJkZ4rw5r/0uhiqqOvkjFyV8RvpOvSTCHdR3Hw1QbGNr7zsv/Jc6WO3iU8XkZFtVFuwiBB
d2wm1k5b1Qw1Mxfbt2/Gj3XYf9Zpf9wNd3mPf7pAVT56Sa4Sd6MHWRyKkFzHvkPy5nteRXD2skcs
SjKze3R8Da/XwXBSeiIePCz8CvmJNNx5W7KQ3prkXK3dgfhvwwfCOMSeDWpIV/uQtf07p/vq7aQA
enTB7VzZU1kXEWFjRfVA86g9M9nqth/evhp/csHdo6dlLtCFVp2I1uRGO+kXYTgT3Y4pjIrhPrST
XMq/diDr6FV2S1iegllhA057+phr3/o6sTLe69Qdb/7Cd5G+e3SpKFBlkvaZu/GlGxwCxw+QsbAk
iDvQn3/pEMcdmFZFljTAB++nwO32cwH2CbGeva0ce9i/fQjx6nwiveN3IO6TyTHMkrzbhqoLW15D
9U8zFFFA+NRhsFax5c6QQ0RO+TFnDaXvmzQaBF4ML0uwZHs1SU9ESFRoBozKQ5Lt5qKZNnk5t/Hl
PE3iDnm0sxvAU9vv1UJedg1+f6uWxePLtwoQfg6Grgt3xDsQ61wGyVXUzLB4/S490Qo9hWYLdGqG
Kt4UTule2WXV5u88XEc9iz+OfrxGsKM8G2Jp6R12uvZTP6Y05nzYvKR0QJZTQ7BtqvprDkYQgNI0
AAyJ2LO8fcNefYWoPR29Qq2D+WzSjcL83FTVKlK5h5+lbt2brqCg887Au6yafxm1JLqol9c3tM1c
JFMb7sKONPJosIEU5YW+7kMzh9DWvLeS/hHj8sqB7OUEfhoey6qZRaenZt97Xh5cJdzqEJe9EUNr
0YKoQioSbYypD5dcg2+7sOHlnjUgASYsiIPImxk0lSGi2ySdZbHRoskHon+mRJLV6PS5Fce7XLWD
Xx6q0cUHdF6wktGfibea+3gDZEwM5JRH8Kbl3ke5NGCtSHIyKz+M1jhk997sj2B2SDM3EDdWXkKj
CnND6lepCw9tHGJ1Eife1OXnvJfEjFFXLuuruvYX4uNfuenyhzjqp6tk2F5TRGZJTnNsRqc6xXfT
l4Cs5xK83duHeHXklxTaX94IlOyd1DX1RNOpsI05k3FquhVAlbc//vXHVh4v4dIcfZNrLyR0Mety
RTo26vEuTuv4oIa8Fe8c5k++hXc02wZEyXRCh3Inmybexw5MA4aF8Z1h50++hDx69+akjMYqGo0d
pcovlmXVF0U/FyfgQswvb18mGq2vvnkUvF/eh4RBvkA2W+1Tw01r9DLkEacIiTIU+3uztptarOZ6
bsRV7FiNc8WYY1Dyzqw61WyOyPEa3EPQ9GmG87aPR7jPQRr02SYrkjHMyQFQUWKtbd9p62CneuXP
d2ZsddV3kwKS9RAmFHiyD3nLHz6Gqgulv0UIRELfpunGlp4WLbkELFTRRzJ5CoJgMM9pUM/xN9Of
c6gYRuwTbAo0N5DZALSe4lB1VVOtcHEOzV1jhLjPdFjugsbywl0xZWl0g9FCwNxpfRNt1FqnpKa4
m9asiwFgmpn0YF6lMEesPZnR0Zbcms2gx+C6ynzDir4aPqQU9Sm1I4dK0kBjpB1pl1tj7G6Kbohd
fGEkr5YXYSBTRPR4CdrmSqM7lVRFKdAF9ZnR2j2tnTRUpIMTr6mDi1k7fQMVszNdOIPekNrnjmvg
hODyPfE0rG2KbAHKVxEY85kfNyTgTsNdGVALaFqKhwfDrSs81DFVkP4W5j/1fPxnqsaAnes6RjDW
eb1jVwcGHMa2m1GNyu6vaAyP8rLNMzJ6MVTpya8gtlWB9Ag+yPK2IGiSABVm2WoM2UR4ADzg1hTK
H+GxZGE4NGd10BoSVRaakQ6xmi7cdO2rUHePYQt2FdhmV7tzcmoazWAZW0JCVBEf4tAoFzkbQ45z
FscDBJE51XnyxfS6IoeZQTJyfT2WcTWJVYVXXif7JnMiwf134TUg3ZqQpoNH9eIcD7SNtq2EZAjk
ocFZyCbrnthsquvrVJU+FHVhuV5EPHOftT6GldTO1MasZQSCzpN9QcBCnnqyBoM11GmyJQA4Dbtb
V9d2LlHGuwnRV3g3emdRomazns2CpkZEA5T4JkwRQbMn1270BZzGkj7sNmtgA6TnVtjVKj/M2qgw
coSd6AuBQHSc9XfKI0YOUWxmN59fJa6O0eJbwrDxpuEAY8596tss8/o1SjEVfTe6MQrNk9lQqgPH
NQy63bY6tIAoV56TWQsqPSwj61OOKb4xVpM/Mf0ciCL3jDMjZy38VCHGxW1QxWQ9pbdF05MOUhdV
aZBeWjOR3vR+2OrHTHm5EIuA0TeRk1ppPZ3VY8T7cuI3xHzEPKWRqyVJwoYsscu1mZqnQ96yXrII
JYlJhLVDFaR6Q89MCmoXk10m7c5sjaYO8TaHOUupuSI29qTKe7xZNDYrG42wq0hMW+h0ZDWjQS1Z
1LU7I5gXtDCJ211XgadMXWKgrDYyKkGye0jy4mk8l7H9pBOIw8EVYG8egTW+em/s1qVXKJDlJCzb
qtz2gyJIbz/1dr2gpwOiem61Q5uio042cdPhMiGgHUm4m3N88cSZdHoIbuYl6ND/YHUF0X8VtgO7
nOyzplLuQg+ZbekTilYXTXduJphtxUU4mBNFY9YQBuce1G4WYt9zkia8R77T1OPaK2efZI4xa5P0
QtejZ7OHTu1aZt8zP7XoAalEBtFHBzYCelIvnie332SWLGwwAaYEY0TSdMWur5KtDZahrdMYiRGt
mKnoUvCU5lhS/+vDKhAkE83jRHHSThy3/UgKJxa/DyNNxBnWt+OixafJYzeeuZaJlAFN3z6qvbPc
SNp50V+ypYc70ZVOWR9wkrQ4qaYkrOqaAHbbIYymngyncOFnIfQwV507a6CDvayAR5GJZBGelw3g
rxUAk+zWjOwJB8fk1DYhO0mVDMB1cOrg9GFRPeryOUoq0/k26oF+2wfe+MiD9RRWLe5AnTUNoJaw
TZZCWIwZsftqMQkh7fXtJGskw2sYxqTzkbNEv1hZtK/vVIWpGgJlbrOz2OAbzBE9s6LqFrO+h545
RSDPAv4uTTA5R+BtwsTYpVOSc4fTJnTsa2VkiQXy1hQuWlrmAuZBDJBxR7iS608Ah0ajbjB8Dii/
knTnobTCPuGnkri2wEe8UX4YajOxn8MmHy8ZgIIR0rFNau6zlfUF6tjCSaQ4rd1YsOsIaRSmbSLN
lszbtiO/Jle1QytPtn7LHsifDc37nAt/GJ4CJvTmm1FPyPUw1UvbFJyiK+IHRyxV7tWyiKQ7KJOg
Lweafm2EeIP7WIHMNy2SuwG+sXgVT1bthd1F0hclhWKrMub7ocorFYPJb8yZwMMCNY4P2SAps6uY
ZAX0s4HWeHaIQcnmp6SoA+xC/Dcr7wT6dw5HTgDFcczG7hB+HoJiEHfeoHifyRUyvfZL3Exh8DEh
+SXArOpjICJ9j4gshIFxMtr+ByPD4+KBqei7du+66AB6LKlGWtcAAtppvmsk1XIy6+peg9CdFand
hCJOVZBzbU2Conoy7ZESxyJKcNbHGmbMvRfLeoGUow0qYUMHeQCwcpp5hMaIMgVeewfqRTag6d+6
6RinMN5y6lzbfqbfs1dN4iQpWmLLJFjN19E4XOYRll+EN+as/WX4ELgUPyA4qZNonVlenn6OUq9X
141bRMo5cXoB8OID/Y7YPJ3aKKJWoWM3JmGHXUa7swmGmO6yqSiqvSiNxrtOxOTW6arIysy/HvPE
b6G82YXLtN27JE2YGAdSjREkK+pafAw6XwVPolCFe1OnkqSnFU/nDDSKQ7bjVZc7fq/XxJbP/q2f
mk7mrHkaBjv84BqRX/Pwz2aUAdD208qA2NfMQX/rEYuN+2sw21RcVH2aZE8jBa7FYc5yzkS/VCct
gLFKFp1/VZljXhFflYdRc26Wo0D7VAsZEBeJQ23qrhbJU0Nzuq10pqBUYHeAIFiMxmXppXmJBVBX
Cr7/hAD3bJLxSPbqqprh3RjXOcQd378GFoIX9e0V8us7UzKnX66P0Xtox5pychx1bl5Anpk2Bfdz
h9562lfL6PD2cX584K87UwLkXh4oUa5RD8NIodmO4WtY45Ifmabx/Cm3nOKjrdBuYvIFi0pYx0lv
LZCdLjzVU1Jfd5maLmLHoXoigZYzH/x3fsV/lx5IkXt5VjNL+oaHw904wqzujJy1yaphg+q/87Vf
v7yOf1Q483yh0zGU1MBRep7ZnWNxpX0Yt6afBNskj7r4L22m6CC//CZ11Y2ZrKBk+hQWYJPEjPmN
hrrh9/L72/fwT77MsYRJ5AYPfEl9N6B6tSZVxt12BnhwU6FrNMbW/Ct1ZHqbR3vnPppZYLX/j73z
WG4kXbL0q4zNPtpCiy0UFUgiSSAFNmFMgdBax9PP55G3+xZZrKT1Xc8mrYoEEfEr/10cPycl21hP
3w1z1FBNVt0TBvGjZOM/pJwIL17Plhf0ijoj+rELy7r9lVuQkpb0WAZRiQZskO/bKfK5dimhU7i9
D2PNOfwnc2h4b5aJ5rNuRKLWhvKih7WsdYp75KDgrqrpOFfMIjv9+TkykL8fN8ORePgvKY7Yb+Yc
0V1lVwcpol10ND+1MbDYP3/7G/DGf58b4215OB9Sc0q83N4VuW48eoHl38FXGGwrhfQZKK/22uo0
E6KOgaJf6JQrsBZfCkMLfvz5Bd5PHRgLpusvw9Nmj/R/OSFHXIF6xZcjUey6ELbSyfMRck/O6DtT
+DZ1YGZIgWdCs2WUFi3tlVvTu5kg0+y29tVI2LhSug5ihaqEqNA0YRAqg0+VPzQfvYD+/gu8xe83
YzXQ+lJDPZ49DiY39aS73wyLPrTUzpvrubUnjNXsQE1qDztiQOVq8CKd19Ln4QMD9g8Tbbw5KCO6
r3aP9u3ONNDFrWM7ujGHuP7kRngv/9FaGm9spN6pgzLEbNXIrBsS41RuYgBB+wB81n+4X9+mmMey
ML2oxKRk9Vg+QHdGj29T2ZvJGV7gs4R9uYZ5NJzyeRM1iCL4kz1Dx6aEH9UFJN/0zmZ6iysKKUUV
EB1QRbRjdx2YEP7oWW1tKsUGvGCgKqzQ8b1pO8qLZI7QQekiYzM2GhqfCkShftF81IX1fkqMXt7X
pqEd7daIklHZNbUOX8iU5BDcDhnkv4Yq+hPdqAKw0vW2++Bqev/eMJYe/r8cVj+MBpTOYctRNcTZ
aqexn4ZiEHrOUYBvZvrBvfE+jsT63fT6lwclqh25FLN9eEmoZQwFin6a27/Q7Av00EN0wYU/31aI
bieVLHVk2iDNEhcNXR0NYP7GXltwraFOidBVmXnVZnbHfGthBl58xfc+MF7vL4D+tiPEVUybVJ0D
t1QLuV+qtvO+GuAU6FMKlAgn6TCfT9kHDBD/cNXRpvZ6ub060aLZHu1d1dM06EMDtZYQcEeXHfx7
BeRtWl8TmXpKAlM5/ElhAkrsz0f7/WqY7ryxHhBihrliCckaNe29nhoxzFL1Z0ufkBFKDW1VOKKe
TOT1wRZ4/9oj1fV6sCCn9SkobPa2QyXk1osmNF1nfP1m8+cRvW8P9bclV0rZ9jD1qrdr0J/daZ35
OfZbyHxG1f7AHIqX83dLodtiQf6yiblGq5TkIIVQhBL9tAbI24HKm+yN1cEsrUn+T3XhHRvjvv5g
2t4/ofpb82hl4HcR0A1uaEUilWNOiP2ErlNu7aS1v7Str3zQvvX+9EF++Hpw02gHdkUbHBkkB93V
XrHIoJcw0KF+9b/qBvpv14QW99ePSOjk8BOaxnZFBs96GoK/1VpvZjqb7o7ozP5gb/+DtaEL6PWD
KqsfeboClqdRkAkn6F+HqtoSD0KDY5n0wjFS6JLtzIZKx79z828h6s3qCCWUpT/ZLgo3njeixG52
3o54lhCxgHVMVYLug7l4fy9p6pu5sBWy/zAQeLvBrMwjzY8DFBiodI0k/3F9RWvZ61pSdxAe0/Gt
XP/5kLxv4LS3Br+limfS1e3BkjwiLWbFSvzNGGzvGynGMsfu27G/rsn1fvrz896HVRFbvhnnDFvW
YJI72U0WTDMVSdhNoyfKNp0Sc2s7in/jILR4Y0ZpdONCKfjo4MNsyp7uoyqf848cNnHi/350gQ68
3hEN4gGASnTSlKSpn/tZ/+6SNIKZqUg+NS78S6GenwNzhrhcMbQrs4RS9s8z8L7dg2Ho9ZOLqXe6
BrLR3Vhzb2/Nxi1RJOutsP/gAe8fXPUtMDHvSMD6E0OjBljeFVTlaQhxpzuob6vtfzSGtz59Cycd
NpX+iIAMrH81zBaN+AEZoI/iyvdPg/rWoe8sQ/cpSxC0xAqeAZzdq9QQSpkyyddOUdS7GllKGsyD
swZB69Wfh/X+HQjI9/XSzFagz6ZfEKCYdoU6T1lfkyDdOzVcOlFFQ0Jct1D5h037wTz+wwPfwseh
nW5VSyiddGVqv0J5TCqvI9uQQVq6gXsr2PUNDYJD0rkfmMJ3JxZuqze3rjbNhTZHBLUZ/YDbVsjk
yGUfPS1G+oJcP2WydZ6MT75v5Df/wayaoLtez2odzGij0xq3AzQDX7QG8WkxoscOm751RZOKc21F
xXjrjspH/Y3vngCeqL9+otkN9G8CS94Nld9tdQuFqDEgfaMPykcAunftJv13b7ZKbSl0D9HdCtAi
Uu66DHkPxXLSnaLCMuVpXb4braZ4/PMM/sPD3kZ2feH2rRY5PpIzbvk0RVq5DefC2WTarNxnSNOv
PS0qPnCb/ulhbydPdSeoUMGCunPvH4sYQXgEP7ZNbsCArDfzehbl0T8PTIz+36wwKbc3trCF6kcb
I5xOKRDAUhcW9AaVFYxISXDbd9r4wZje3xC09r/eEM40azqKvc42omC0sepAXevG6NzYlGh3fx7K
u2adNtQ309aXaQ+1XZlu/TjzLhSj9MfIUf61KP+/OeP/Sl/j/2B8pffjVXMGhfSX5v/sflFj+2t7
hvzRv9oz7P/S6fuF/J8uDBoqaGX/d3vGf9n0X2Dr6CClexCe7P9pz7D1/4I4m4ZCD/4m0HTipjS/
uzNsTX4FJYPlaTReWiQe/zfNGeJQ/HuL07gLIxwxCO9Ic710hLzegnZvAkymjCHsoyiba2BeZ3h5
EsjClMKCJhqiTGBB1RZmkE96JLoM+aTB8RQJ00EDKahpbxRydKM1IWedmYj45MXOhYVNraGMzEoK
GlaD5tL4EnPRI4Ur4lcAWqoJmc+xHHemCT9b76q72Q4efF9ZVd0vVJShz0ku4eDunZESdu1l94rg
YBCoADsYuivDrldt7R09WgRhzXUAxI39DQxx51FPbzPV/NJ5yJnrsOhoxlXlKsnGsYYJOrZ5Nzrh
N7AsVDiD/Ezd/UyZKEEJwTtG0w+j+UjTgq6vv0+zrXsuFCT0Y7Gkb9zLvI6MtHQp4cy84Krz0r0B
eGXnl2q/9m0t2YBN0+EwgiOZAvPamcHLVPnF9A2KFSaSf8xF7DG5kcOkewU6mZX+JfeYWZB50zrW
ttrgHunH3sLWco8aN8SzkMiusjI4NVm2D+XvumimYOYl6zkLy81sVNDfu4911aETFbL81lLz9RFi
lbcslfRHOn+xfefYV+Elxux2kXPS3KuJXOJKQ1twLtqvehucuADSdT1DehlBfU0J95RYh05FyK2J
53RdjRKnGGD2pnKGiAiVYCsYNtosTWQhBKZGT1iT+8pDXY7Tugv0e806A7Y+ZKShV4HrIoCSbYME
iTq9ZSBmZoNB6LI7T2mnK70lWDKvw9H9nJTQuyqee6w7FnaGNlH+g4Y3hEKrYQP/dXJj0ON23bjZ
l64TzELMWGobxsDE6q603A5XhpmeYcVgcw/zrV8VTwCHWCHaTAakkLsC0j+9eOyG/GAxN2Gj/DJy
95jDv6CPxbEZ2I8cPHhq8ebp4eWNhoz5cZ10Cz/PjXy4UfKHAIZ8Cs3hvAM6eByptgAdOyynSguz
M6kmNLbGH0GTHzQ7vqgV1x7g+7VdK+vO8+Ai0QtkZyIE88zgYvesrWfzsBxiZ2jgEIcGHWmyy2Rf
53Vx0BFqWmstB9ruN3k6fIcNEY3VCPFLPP/r2SwudgM2KoGxGwXxa7ohTvBHqlAnYQm8aR259RfK
5GgKB84V5CNws/lPcJSdI7dyN6jRUy11ZhigGbdSRF8nS7v3GqbWDKJLpQktK1oSSfREeuyr4j83
dpau40y9yABAqSUbMyar1wbqRRJKgxmXNEmpoAia4FKVKCMZbYfWlb5xprRe66ZZkIKM79JI1xGZ
GA9JBgTK4o0ThbxA1w/3VVA8L3u/15kagCzBaix2E/guN9ReltGNVvJBbmIplb22qhaULbAVeKZN
FnHpz/xrBkZR2ibqCujekvjGGeCNyYP8xXNR6ZgVaJUKfY9g0SGR1hwVcsdB1VfxCBd/lLuHAnZC
RIfiF4ja1qFXKyiswbpW+HDsFVBjqlPxZD2pOuegTBJ0a2dOt7qvQTEgCm9ANZpuDWitydP9ak0e
qdbuQT6VOPFNCqYNDmYNAZjom+X5PzIPfeAa5uehnFFT6LPHES7RmcIcdOp9MO7Bgu67MnsJqVWg
0mDDuKXc2kn2kidwZifjL0fRTnOqH/UQSlgaklZTC+Vz6/bCkQcYR+uvfXYdkov55wpqaOTloBFh
fMjiHJS4Bv3gRDfyGH3wKT00P4HI5GR5IanXaHt33QriukZGbwM9+st9ffi9Jq86BtXXzpfcgGA6
HUPzNHohuevk939ZK6ZNj+bIhcus1E8e45JpahHvKn3whOSY0D6/7grtnJqtQi9stqsauNWSYrpX
y/Eon4YrUlmNBlAKD649jwyOU+vnaMiRhnL001xhoDT1l+IkL5DKbumyeAlyprwHMboaE2ZLq9Wt
MwF0SKoXozBPunBxJxj2qMq/j0qLtjdsgGXxAhCgYneHz3j1L7RFw37oZC+t4dyotfMNfV+gFRWz
N2KWVgVCkgGqDQWIjkbnunN8JhBHw1/H5s2QM6U6ITmIP/3UhDSKO/1BG6yD7jLS5TdzVHyy8uYw
G/q+oNi8bWNQR/o4oe5Qe+vMY8xBMkEHDjtawC7MC+0wYtcCz91WVrOzTASWlZCPdXBr69N0YyPW
DoToam4SOORkBGoMla0fQ0sGAdQurE5QGvcgByN4u6EdwN+YYL/VvzsDWz6OaWaqgAxJRiy5nkMd
499126RMvtVp8kHnmSMu+NuTbJpsDs3wXFNdds9fdofaKeAvK5gEgBfoqzzaV5Z7yAb3MM/Mkd0V
312D/a1OHszLOVLM1bhbDl3Bng64cksiCEqXpxQDAEpwv/xSiziFbcxi2cUJSgpgiwjgJMWLfLLL
NXbFlL0oKY+gGKKvdPMqiIcQOZz0BYTDKZr0UzR4BziED4UVIgwSNhAhIuatJkxWp7DW8gIFvR4A
IfZGyAZ1Gg7wmDvFuiBFMg/VdoS2YtX2pwTqIVRvIJxUcvc20z/zdxO0C6q6SaLxOjfQ/W2jG0dH
NAOSy2ITTkT/g3OTQ3PpDJyGVuOf3ucfYH0oSyu7xQgg6rKZbIgQMGs2Bm/C+NEHdPrzGV6yA28X
iV5ASLHxrwHFSfDzl0WacgCzmg4LQ2z37lbxRTRIe2i1/NA7+UuDOmyps8/ayVwjaR2sNZP9GOl3
WYOOBuvHsTbSF7HM8nltLrtVq+a7rEqrKyPleowG97ufC6AUj4X4Wt3k/EFAZ1oQAcsPvsCw+OT5
AAnlWNqZ8LLLGih+8q2oxidZKzH4AQLlAbob4IYPcaLtbcDMfo4WHLNbRPwV/ObI21onMMgKk2oe
4LxGLWda9TCoVu19ZNfXuooWeyN3Cmp0Sj9sdAxGOGAwCtkafG1e8cshPgEHwmBwyvMi2ORJiox5
is2emuEXGOQJ4T442a0BpVgsja+wusDqzgoRMUJd/X0LzGgLjKjYRGrybUDqgBCCVLh2anL7IAbb
KWYUbAGmda56qrnr0Bdji6T8Sav3+9S1TnWAyO0ngGbKB5bbXDqh3i47BIImvREwLFlvKWiYwGDw
NDQMVBNF7LY4q1V2buYS4vYCscjgVIeete6VAm8u25e9srXLk2XOt72R7/2uPExheTB89x5ZJ0vF
ayDVnK0hFzn50Y3uIYGiZ+XWiVCv7dpnfBZIuOn1uUIhfBuEt4XavoAR3yt2euCexwNDkUVFnSC4
gMltVgDpLjSdWOTk40teBxdzjPGidZgnkMxIgLNBMBf60BgVMYryjlkfEjSvkAcbgPCFSryBHbtY
G4GIYhRHEKTRlY8uver64/q3XwanSjJ6VyjyPSpO+qkNzISt8Wi0REPmTaHEKu0dLvUx1hcJB8iF
8yG5VsGpdGZZbqsJMKhVwEBtbheP1fSYhXIgpQgge2tbLeqflkMKhPwiGljltpXin9uhs4W7Opr1
lZkEJ6UNfnTKl9G2rkPFujZr6bm3ubPQF8xgqs+zdUJstMniFJn1fNzncMTeTgAwVmAvtvAt4y46
ucjfnULIS638gJ+Bqa+iY5DY+8Wj9nuiCSOHgaIcfyi5su5VFGEm1VibI0NxQwNppjq48p04WytG
izoMTjNXWYnbF/JtaDcQdBZ8d+hv1dk/OhqeaeGGFyPDz1ziihIZV1Ix+2TippkU/jHS4llpqKfO
KNsixyfbRnZSJV7mqLPn2HtumZ/tER/Z7WI0v43xmqaGyzgTROmJBiNJc+wDh/bi4F5T4utEKfdZ
RHCGZAiQvXPgJ2ctyy4tZJyQbmj0E4VfNHnnMWi+ZjYaWnEOL2n0Q6FlzjMJibwIRyqatL3fxOeo
50EShiyR9py4vPtEyGdDf3XxJgWlX1pRNpmNbz9tQY9+S/z5hgLLI3qOFztyUsJv7VbP4yfiMJDO
EsqroXaftOyU2bBnBN9t1GnkleCJOY7NdztWivWQZ8MGVLjKBTUARaxjVjtaUag5p1l2rm3naCrm
tXj3Pus7cINNkXKfRz8rYjubWVPMdJ+GAZVlBQ2VuFh73aVq40sh06NqX+M2+xL67nHZD9Ec7KwS
6J+AZpxgPnRudh7Er48cghpZGmPIPld6baxhAQP8jKR229Irlioc5Mi6C8zgnLPiUUGhHkKep6GL
v7Q1Yx5ksVtzhl1P+yohzbLfJPQe4+J5nJLvtXxMYrfJqIaVba0zt9iHSXROG/fI3XvUU2bGQrY7
f0J2BgJ3d+tKbgLgMlF3FT5B84HgXQNswWE2ZwmiW0iRVKCYA2jPlWp/7xvtYvhCYcQforfAVsa6
OC2fl/g7NLVDPs3Q7sqgqT2VkX0HXzEqAe1OMZLPhecdCz/Z14T8i4kQbO+uSfPzKAMc4cGZHBuH
n0ttNLrnyDFw4LzgkgdeytijPS33Eh8y1iRKntsO/GZD/NhHKSJf/FSJ+T2smdfF9KNsms9aXxyU
AhK4wflSBHc0RX2Vx8Guehgcg5bVuV8TNh8DoBRBMFV0nnBQatZ44Ktp99FWhT5DgeiMKAMSsQJ+
Jm5gfACrOWKqcgDL82iX8j8tP045wxyMizspxzqIbqFhRXMjQ93Lj10ucOVZckC0NxFBQw5nT6dl
+KiwrqHNwkMysrs4oSmJsqUGQTVi3T58r7K69RxeJCMEsDchQHr0zDyE+fcpydj4qUbOJJsRbcYO
mlN+LqPi0NXVwZpuzSY7NF6wTZFRc7z80PSkneCNlh0r21Kp84MbpRel5DCS3bt2UmvtNCVP4jvY
xQnKZJqTniSJ02rg1MNc/dJX6OtoMMkhv2McEK55GcsOTcScLJzeKxfLnh6hXkroDeLyD/rm5wik
m7drJPPiopMQxpi7otW3P0czIo736wGZC/fBnll2aalZ0w5Eod7Zpi0e36wySW6t/igc435oUHmO
NoZHe1jvexsPMvy7Fmpcu5SsAUvqi5GWzVHYWxJ997HGwojtiLTkPHRwTvclJPk609tF3lH25MQd
ITumyRsq3HPprgbSNclZ/24NJfz6WIplkXVtbla+HXyQBdffC/Y8Cy/REoZJ4vPXnmJulLU/q6L/
i5xuEKrg0SsUIsDkQVgnnMe75eqeSAmoQ3KGFDhaBXZ+ZQ2zu1kOZVc4MIN2n+sgQXXeaqNtCZm0
pHssA7YuhW3azgmXfHU1haQa/+zqQqX694DENg08XRh/4ES03lR4ZgusM0hgnB593tu0yKyaJt8p
unqCs/QFXhtAhWmzG5P6WKGgpRFjWDOxYDC4tVDesLUk0SDeaGGrwC2rjXiikJ0ffPUl7tRxBYQd
/3VE4NiYx6M4lDR1qesembyGaJljDPs3B26z+I2zBgU/m/RgIHTldw+zOt3HHiGoNgze2rRxCJdA
JsdflPxMZbWfrIq0RJkjAA7Beh0Qc2t4qUskLPF0pDMsn8aVVQw1HDIE3Em6cUpa7bOfUFUakGqF
wudljvDErRjnxkX0saDjjNxD9ay6IVoD+K46LFTW6JzDVkMviACgch/QL70hBUUWEP98jrubPlUv
Qak90wHRKkG9M4zukl6lY2dfzSB1cAPqr1NPwGDZOjoijheTRuL16YKGSNTemKp7AJ9KXkkxT5Ie
mID8K8ZnybosORsI9JD96H5yMhmVzWOXkEPU6GbL8Va1eN9Fy8/Hwn0o/AYvTy/QdyluvRx5OaQy
oH+o4lMOP3H7lCbjnUyS07Z02dmHngqpBUZCN7KfS8TSwunaOzc+/FbrMQYOYva4peHYopLtkfGl
GVfCzJacDiW1ncSQshuU0ThFgXaKuvtgyk/AtL9V7mODj7MuSwkNtHKjhwopZbv11oM23KfjeETo
sdsOtvLTTo4VC2npxUvUJleNk6MJo+0VI0DwHiB5hRQs/z+M7oObk8aFtJAsD4GuRAx98lBaX4rM
+pLSJY7+OqIEc24dPANiUeQOq54Jhy5xnxT1pyVvoUi04kfsmlRlbapSPQVBsU+I4/F2JbA2UBeQ
/MoSmo79sR8pGsCjSC6hQw+nSH+RGy1g9i4OJkFbsUSIEsZGlradevMKesC7gW2X2hjfnktnORex
ad2Y1fABbOoNFfCShbJV6gMObFwQir6tw6gG/HoJ9Ow0b3i0oeBkphPq5hD+L7lj8kE/ayqDOj7t
UpfpzeHe7aF/1NVHt9N/+8jDkCFkg3BIg8+vR+l+saXFl4jS0mrunNtEt67hGyaB3tvraEwu4Fn2
xjBq64yuW7k1xEBn7bgvfNdcizb56JlnuUD/bMd+K1W9Cd6oiAADgcQfhjH1DYy9MPosCUKbJ4v7
l8Q/+9ABGoK3bHGZOnLdL8n/OvSPPa/dTOY1vX3nuIsu4l3L1SpB1Rxow8rbDvpz7+L0i2NfcTHL
RCHGeGt61k2NSgRRwQE2kFNFulzqIV7k7VpQq2gPBtqVgnhYPt2KJyrzvzia1taqunsvwN9MM/9o
xLh8Pe1iw8xj6Or+bJXqj8BK9xJNGpbMOLLziA0imZkdQot+WoQE6V69Smvii8n1j6hGGnQ2Wp5F
prUgPa/35j1NgI+0yA0bQilvCRoLeIFW8ffAVIhCEUdZqmqpbd31sX5efqm4VDLKnEiOu3VS0728
sQyLSyNcj3V6VdByhKntucLpCxRJyYcQWprFxTEjm1bVJL/qaAfc+A12zDKexkBiBAg5afnF/cBB
1COU6rLpSq7zxSEPOh7XpFhgJyYnjEKLSs7en4ljId7Y0KFyu8RqGVH72gyb7UArFvpB0aUhWYc2
S7MdndQlF4miYjWjf5V6pGrwqSkioUBgUA0rAraAU5bPkFHexyZuXafhrCtZAJtJeBu1AVqHFMwA
wGYrV9fu5LCIbyxhgxcCYi/vdTyMIOzvi+y73OQSf1v6eMgJk0YPx2IJZDIw0su7zRDTbKRMFFN4
WIm03Se7m22u8i66iur0xsOPRL6JBGdCOU6TpS4cdBFtFAuy3LyrZusS25/8Fpm8pdzj6exVIhqd
Ms5SSrNNXlaN228ZitRkIAjXCJSRuflE4umaHP0AAaM8QNx+8QHVeU422bge/PCHL0Uduw+uAh+p
+lA5LlH6EoB6TzQW3JmdcS0bwE2VuykqTn7DaxZ6fGHTP6BiI2ehQWJQdm/Y8xhfH05Zf/3v79Ey
c2/b9Tffda8DTyJm1sSY2U8cG9gDf8FToHfjrVb2R2vcQ0tzpAHw+DtC5qOwpp/ZJYizIg7IzlmK
WH1VHqBXOsh3SXQaYm+m3ELd0H40jEpbdTZ0LLWQcpTBgPasdVPaym0TYJ/EV2zJ5HRp+Fjk+T3a
VGfqU4dUkTwL8yduJ22vyW7xRl0HZ9N1C3OXesYDfKQYAmO813PnB+S8xE602kEosuqmvIWPtUK4
i3M4yZQvUZKi9rvZcH9KOCqPVmJmEAAI+duERndbB2wvZWI1I3k6GtyrmEmxFKXNB5uwP9jkRQI5
NFDBfKVHfrM4x7AqXJaoaYkglB35qI1ekYHs6QD9XQtezLGN2OUOg8/0TV20RvPsKpO8jSQXYnx4
s2of0GbdgML63jvfPXL1bgAKjKA6Z519SXd8IvXLX6T5Xup3CUGpzNEwDfTlQraEZw1zLFoG2NCo
Ch+1Ob1PiT4CI7okGKx8yr/nZfYMUZMK79VTHVkRh9GPrpfauMRUJhuCK1GqEUvgpGX6N7PDnZKw
rNTquzkNIXPhPsWCK27x4sC+s0xl54M2ttoejTcZY00AE8g5NYZnHIFfpo8+roxVnZtnL3+Cz4UD
LgmVXEsfZz0tdrUb3OeITa4nB+D3chqUskYJGlVTtsOylBYEMus4Vu/6yT9ILFdQahhNd11iGv58
f73Rn+G+Ni1HBdVBnQ9iKZzu14FEV8tP4SBfA6xiB7BnbGd6asYMWbfwMg8G1tfUTmp4TWugl9af
gsG4NqZu5yqi48orLykDMXuyTPA5PPrBvBodmIPr+7BILl6WfnDpWoIyeHvn0jDoehI3UA58c+dm
FDPUIIMmIsw452F60Gbsa6QxAktTKBRWP5xOWefmvI7qi+1l+/EoKI7aMa9tSZDaSwbTP9aIM67Q
I9t2tBTrPbcbd9CSo5H7dTHm8pPAVW4iZXooVcZrIitnpzAW5861XWV7sUrL/dV68R6GOncT6e58
nSYRBGzwhnPclCSDO6p6pLkCpVXXOooJWIJzR94mq5wrNNRuluhrOWax4dwCGfnkecqvzOOhf151
8zWKavHSUIlEM8TUbY0w8k2tkCbrAb4Ujnqrmyer3jol0JSuIFCRkpDvp1+97BvE1QREMT4ZCXFb
Km4wBlwXYb9Zaj+C0YAcdadKlDXpz5OtPEP0fFJqijHZoBL0dBmpfCkfSNlUKg02dbElZpLygtSJ
cEDnNPkpdQP4TGniGhtYGPz+utImiheJfqICCZVhktDXHU7rXmp9Lu3aH/mtfwtHoRmm39qjRAZX
LFyzr8/BPHTQ7Cuosvn+lN4YFkqOCiZWL/ZdgWmkhEHXsnL0EwQgmYrn0hk//c7nSmpMm/JrMoR7
uSKIvbq164ckGpyt59rXqtyD8PdD8UTn+wyEpEIRs0ofuIwWnMAQWEgtm8912z/MkRWuOvEAwxQn
ZVhpPhJlsxTJ9ZH6MdWjDzbDmz7kf5kARsz7eDrF/jcmIFJr6DomNN/cIf6uKdWRGiiJnWKTdiYi
HDhFQKpXueUdmm68giLiKQm4UazQj5C7RYM5+whYqi3Nn69OOGZJB6WtUoQC/fmWoC7uuDTdDh3b
qM/OXlLsF/dDMuqo16z7hihZMqsCQIKt4rK4eUuemrYKmjCf+rL9WtAA6EiaFU2sozFVhyiCzmAw
95IRkWTnrNu0mu9nF+ORGySDKiW90qPS3/72ltPoovXhJkA7EfrvG3VcIC++LLj8+eTCu2x/X5yw
xYtZgE29ot+Sid34pXIU34nO2bMnCUcxPvIDt7Oo+fptvoobDNbivtlgmdKCGzoy/WPbcmFoLlRB
ivOQDaSyxoS8Z5bvx25nTZBcLXFRGg8vVC5IWWCjZUjiby0WKoq6m5Y6IXSmv1OuixvT5WJqjEaH
dZ17bqmniBfWFLtAM/ONuLeqZp5nmNFCDsGql6w0NEMrx1VfFuhQqrSHufC+SbEhmIkWpMxSW/En
XKTHXGpFsFJ8i0GzJHhgVOu0u0DhmkPhIdbDr12t3JS9v8698dpKGq5Xd2tE/lbCMlsWakle5riW
AmWJJ9RZQ/UmQDnPljQaInOs+GicbfuaEui11iIZhZLuZsmpwstIXtAklSwVDcqJkuJFFR6XoBjS
ixEUF8tK9iExAMQpj53So+DQEddIzUEKD6kRfp7C5k7S+UlCHqVJ7iGlu+T68KQjrSfHWJc8q6mi
oZ5WDyU5ain3LB7OZCS/zMj8nawe6JbOfA8euTZjosz1EIYXc+C8K2r8MuY6VAmLbyv3SeX792E5
QOkRVLtyJru1BLDZrJ87lUT+LLGRJmixCpE610LP5l8wOId4IJSKQTW316DRPihHmws+/s0ppBKt
wc5imxBvL1Rif6lHkylNTZOkOMLlxT6Ord9BPY8XL12CEwkDpPZiJQQ1w61FkURHRclSjGMa5nsI
uKD8Yd/mORihfC+VrK59qQLvk0XieZTsvZjMSqP8Rw9QLYUjKVpIOlnOihSmJEguVf9xXkk5VGpM
6IqsqEHW61HVzU2rfgr9GgIMvqjdItz9S3bOQJ2qm58lcWsbSFZSOJU3gJTmKMwnzOZybuly9Tnb
8nWX33G3HX7v6gBpRhvWlwW3GMZUh3zpDw3JWjd5hmxg1L4ksUltgfKQ3+QW3PHQGrUzeg/H3KI4
LpjFnkTO8h/B9Khowbcpqs8mOQA6/yQzkJ9lF2cmAL2AIFabmtsldJZYBb45ykOOsmz0comBcUgS
kA2eXz0NFoZjWXldvDa7fPYoUa8qmKM2n3+RAcZ9lzqBxPtyxF2jPDTYzikFYjXFq1ywgkMRn8U4
BWGxs8BdLkZKVq2D13IdOVujuq+q7qghqZzO6afeQeBJoiWFDbjsCIfwkE39rMHdTNxwVIfy96wu
oeViEqeoBGeVGOvCS89OOeAbxc9JIxZLinCK2932eQJ9kUqtVdzbMHmAAPGmqd2HmKMqzvRijDMq
moZp7aEP5VbEIo92chOkpOWfKddRaaEyITGyniF/qMCcxNnwKGotpURUSJqVE6bPHLwcj3LtSOgl
g0dNz6SXey1DQTaAO1pAvqg0PJoGVkzCdocmGFDP/OquUZpHxcM0/i5GV5TxOBh5AJi07dYyd7Ei
BQnMGvMk184CO9Ym7TEqKHn+CxPJwJfyggSScaz80tBh1Bt4oyqpB7IvZCv3qv9Ue8/itsrLzS3l
sxyjGo7xHUnhzy7lGTkiBpBEe1Q3Za79KAfGJuCBliJdKTqxwfMCGE6aTF/XZFdXac+QUhmXymeH
4u53iKuTOqiCVHmSlx5a51RDGeMV1jfoNc50DFNgcbggrYhyW2E+SZYBmrAwU3/82wly3G4DKd+P
3zkQK3BW3r28furJlpd5tRAbBGWxW6IuEGH7MeAATNYRqPUCs07m+L41lavfFUPqKVJvSdz0k4mM
azT4WwrxOO34Vqq1toC3zq5yBwtjLsmWZUdpFNNnIg8pzEoFq5Vbb6lcIve3Qhb0pqwIYKQMLEGy
oCP8zuhIQlVbAScvMZ1ttJ9c0k/OrQTRciFImUg+r5b4BHj0M/ftEB9rP4whtUn2MVkxfTTXSzF0
uRBkM0t50WXx8hzVHkmmDWS4qLCWdnmWrMQSs0NpdZarNpfc/BRdzfFD0oybGV1kxK8JaOXkNPmz
mXX3Uz+f8Ja2cdY+ajWl0ha4MF8qcZt8cVzzUFiAImy13F1SubbHHCXTChlasRUycb5s4SXSXFIQ
naHfGjp/taC4R5Sz7erZNX+SRXrJi2QX9N7dT8uqrPUSsuSzcQ2540bPjGKlCZJ+iPvv48gXtybY
CM72mNvHki8sJg5gSX3JtkmUsTcQ2+Uto1zb9INarshioPPj5+v2/1F3ZsttK1nafZV+AVQAifmW
JEhJpGZbw7lBeJAxz0hMT9+LPvVXyWiB7NLV3xHHEScsC0Midw47v72+niH2mIuI7ZDYce6z34rw
4xFt2YU/h3hVllzyOLM3LI6ObZkQfVlifNEU5+L37ug/KgL5UmT8Nzfd+MOs439n4rF7K47+F838
Uv8f+neI4zZwuUZkJesE+47/2n5rivdFIr9/7e8qEfEPDolIhDu2y64SpAu7qH96eJj/wF+bHTtb
DEvXVTZb/yoS0bDpoHbEdfmB7fBL4l9FIu4/oA0ZxwQFdqEqfH77PykScY43eZc4sHWuZWkwWvCB
1DFHNGdbHXigmSYrgdavoCsCLlFv/LA1KT90jewmkrqOqVE2uGKVmlJx1zCB5biy46H95Thp+E02
rrV3GAAmLyOvwpq0Mxovc3v9ksRsg6e3lgEMpiLOXBdZ5t72kyVetFKARlOOOEgqRcjvrhUT26za
lBR0FiKbQL2Ng3mvA0y81I2efKna62TGndYwb5GNoo3LqxgJshFkCIbgVL02CLN3TloHuBSFMpYb
CzQY65HkWPGgTF31vesMaB6JbKx7rdPTKwfzHlCAQyL2TAcIMZWwfHEHJHYl+Wp/EwSZ7q/cMgtY
3zeCfHaZ2w+ZoQV3IWW7/SqTubrL+nLEolXV/W91Vo4rhnn9sjGdvrobLbdon2q9ijknkyhh2q2h
ly6r1zh3kKk0HQl6PafoWioSEqgZRtpfduj445MGIe/AOam/ARap3tKKQJRWuaUYnl/7VnNJJSXy
8XosXwcRpGw60iG7YtMT3JlaNVwFiKJuGcIYMis9H25SzHpXSpWNV1NgP9l9jhWYhYX8BgSEsi6r
XiOvib+pARyWQayYqj1k/gy2iOOi/5us19ZVxXfTUliGhZoyUJaKuHcrcpSzqa9SFaSbMZIHJa13
Sk8uP2YGvU2RRWynPBf7uDb8qy4xtbUdNdVzMJH1WIt+9L/rZi+f7EELL8OybZEHt464HAazwmFD
uFwizVFZh1iFG+B07tjPhr96O4NTuQ5JUlzGsjCfDA5qLWNbYkyzFl2UbAdNZ3kYps4tCbDaX8nA
HZqfYzWqDbLlfHIfxmFwMXZDZvQiOlfbZhGJss5QwttEGWMkDoClWsRx0hSbzq2sA1suNCVFV8F7
9fuDFtXDvsxiZ8t6Wd2kos48Q0TdC+aBxdrXNMnYniEBFcJ/6JVco2K5nOy3uE+ia6vLuntyHeVW
2unR0dBN9k3VDz/ius9+xgrHm4mR9GtsAZS1ryflWot15bFHmnJoqZzw0GyYXm52LZilwfzG8f3R
Et5t7W91LZVXs1aHQ9y7wWU62gLOEhLDJDUdRKsJ6G7FUC+HrAbyPeJW2YlEbNUmCNZlPSae2UTd
99ok3Ao9U7+3uTPeiMrKnmOz9e+wulM3EDCrKzfx9bcpa7SHychqBGJOehGWQhlWUepnB0nN9sGZ
FO26pj517RfCAiQQI+2rbHlwFPFLV9lLR12tf6/DMLk1SrO/8kdTfSTaDI8xsFxjipJ4zKDRvuQV
PCcxu13px9qugtG1jbCh/qLgyrKzU4weYquPvRDh05Z9ufySaSzORGDEl0lQmkh00py9USAvAesC
VUi1ZqMi1Vm3U4zEJZ9ST8HpYUM7lHeqLPrrIjW6266c8IJQw+rZhMJzkdmy2AAjLS71NKqvW1f2
V2HRGAAefM1/BTCiThS99dpw7ZZW0WMeAyDSE2ycNuZgRj/ZeEnPaRwXfR36E2Rzw2Xf6vUPDhmm
DSp8+y1pi/ipb9Xx2pj8aMsarbhVOp2zjryrYrbZtQtVEwLrVsIyTJ11h4Er0t4syfUbA4TGFvpu
c+O6Y3aTsk8GJ40f6sCp+MbMyW0zNI4IE+oehWFlsjwsjuf5wp1+dNmUUEwwqPK6yqbG9XThpD1u
oxKOJg6dWbEJVIPiJiqUnrsyLDvmgry/SWJd3nLGa0QXsi44igkaGVSrQIPMuQHEWsXepGOjfAtu
07Cvcyq17pKiSsnstblioX0sy7A/6FVV+9naTxFmfi2MwEVW16iOsdIzvc04XxgyYa5KO+eEVMJA
+Wa1qUumKgkecGvOvpd9l2QsomCQhtKPboSlagnFXkcnwdKt3nJEu5eOwLsQy70AFDKVbRFJzbKy
27XS2SyV2cppHTey4pBSixGSF4f6drk2UsW6ELofiqtAG7gL2YyBEpjAGHGSTw1qvxNQiWRkms2Q
gvm14qg0btqxHIq1bVkxxZRm2j24sKRZaInmgXorJfdAM+PMR8ViLFeqTCO2sYNuXfgt8OLIctm4
pfzwQgZMUHWElZ8SWuY3M/OrvxTpQ82+YIwrL1uE/s+V7UPRRQsEHVsvs7RZR73lY0xJtfblEMQx
6skpY29Y5UWoby3Df0K+XaZrNxZUN4RgYo8mSgSRbft2FayxiFW0H46IgZCDo4up8Stwbkx01OlK
eFBjVVCtxoSjldd0UDYdm8jx++HSp1QtZfwZ1MFza43TGzWeSB0iCx7s+iZFzNNfppNtDY+xNFPt
LVThgL6Z7DwmspFZrnxtlalZZ9HUH1rUmxeU4WYMIsPQsw1BK63k0HOvi2mK1W2XBsV+VGur2vhO
4xu7HB8Nf4fIuY6wLBD6Dzvq5CslWJJYjeNrJynEV8ctqrtAut1LG/fKk1BpeM+qxsLzwzLgFL5N
Jn8VY4xzMwW1+OkmylSvuyQxvxembgSkqptSeWitiq0zoKZ6T8VR6K9TIaZxF+i4DSFaIpGA8jes
KTVMQ0po9U48jeR5EJTiSckfJKem3SJcGaQe7jiCEFfUjhavpaZBIx4SU0yXkzm26bYbgmELoT3Y
JpjBkXITU0Vxvq9ejH48PsYA4sONU00IdS3O/LcYXGMkPdINYHpHL1EaN3usksnRNtg5GSpuiqsw
aKtuRVm/ftNTePqQphWWGpVZXqhTOFxhgs6GOXKKa/AD1YtW9fIlTRCkTyojxUZruvR728fmPfR4
QbBiEqGvk3Qg9Zhg50gyd4zHKyuDgbx2ms7u10GRGd7gl7jdFIqLCF5G2o45AE1lCs77vigrUr91
68IZi1A/PkLtzSpI+NDWGzthLMi0Mru0cFwkDcyyK2YTHYjHJK3dF8gM5VWsFcGjzxkuhwl9Q0JN
MrtfmnbT3kyNkT/bMQnCMe84i8kiH9ddIOrBNxcZyrYWmu7FLIF+8I4ks0wHTTRZ1XzraAHUV8cN
/YccoiCG6UflfFBi9whxHofTpqrLYue3VpfubExw9D1caPkQVxkqFh1w8msL+vAxGQzrYPZhVoFO
6o8jeKZRIzUZoi1XGAHjfEaaaGJ5S7HA194WyVsmM/9RcxFTAeoJPdUGg05W3HnQUUtvWS2PcCYo
kRFM1F6X2PKLCsgjOdLLgrUYmYhsil+f/D6THCJZ2RWyb32b6JB7ZW1lX00z1a8nbXDeBs2oNyjJ
bCj34LkumyGmlISPdRUEjvHo6GjEcv7hykrpFk3fyS+paJwHcMjNbdKE7HfbiSMQjIBuNLPyj/wm
c5WMvbJFe5/CNqmb50H1q+cpprqmkEF4AbE3Rl8CdCW0TX8dhGRFYiBa31mnpDcQGpJtPFpkSOIs
Io3qZkeBhXFVHsuRR4dz8WDorzJfvxibCI8II/eo5Hgq0XdK8tIqKpg8qqAWx9ahHljVGvVo3phd
mr5x4qA+T5glpFs8fLUXYQ9ZtBqdqv7uSIXaESaKN6cSLG0lkr99VYrkJS3G8Q06UZetHWDwHlAY
NgKmP9r1RVJL1eu1FvUR6QjnIDF7litdTNZbmkPk2uhanYWXuhLo343GxemuKPr+SlUC62eQFz43
LytmBEUYX2LLz/6yChcgYaPqwbqPG+VbULNy2hiFXbxqk5aDllTc7hZEtyzWIa4uyspRW4tZ0Owv
wdWqFyzzXBKmw/QGvbA/WFM4yk3cH32FJxwJvKqP5e3Y5iUA5jBk/2eP/HjqrzixKG7HuKyvNRb7
N0YQZy/gnUuCwzgecI4xaekytG4ztcLqwCyVg+0q43d2jc5boWnxrqFc7QBdnCVco5GNjFuXZUQH
GoDpIjqwWs3xtzebu4x49wzLjm9jQYl2bxsuShyNnQkCgx2Ma+PWKkqHhYZlhFutoUrdzDP7KR+z
8Ss7rPhXy+CwCRon2hlg19sVjqbmo+0rxTXFsuq9P0zFDVbW5tVYhxTKAT5qBk7ER/k1M6tuZwd6
+9r5NaT5wu+esFeCWO1W0r0wFRndaTLtngSVPYiJi7oz1rpRB681a1XPiJrBE4FpbNs0TrcTaaSt
76jRV1XTKPtpY/UL5X8M3JTVe1gJOV8LtPq7humUvDu6dJLKcb5tuqnZB0Xg7lLcptZUmgRbSoGV
fcba+tV1G+1yDNQAuEJa7Fzw9quwbx9Zex2xDmK4l6OZ/7SpZLttOkehvqHXvC4V5c7kVXZQA4Rn
pmm6L2ywQnrejhuosspGDqb9qgIULzYi1eApZaHVvola6f/CalN9EZndPzoial4c5E5PCsYYlyob
clQOVhS+YMZd3yu+RdFVpLmPU64ZGRFnNtei1KLH1B2SbUJ/sJEhWOZrZkf6YxzX5oOdN/Vfuj/U
d2ELu6ZgAXLBtsZ6rWqOeTk4Px71UtijrRvf6V/GwR2vfANv6ryQNVGnJK9tOvUXk2IpnhnqDXyC
FjGRkI0XZFJeDMjRnga2cM+9D/SV6Veg9p8SilhJqExr30mtxzAP5bgJyrI1yYBP1kYXMcz6CJj+
Y1kpNbrkenql2jz8DgU8eUiiuvjO2iin8IpBwHPG6nja27lpsFF8Ozj6JE8qW3KQmZdZjmRslTiD
+4SaDS18B/zWWjWgxZ5axVZu9RHim2KH3atwCE0OS2LA81xNYMVRqnAAjoNtR2RhJGiWqh1CZ7Tz
rcadYHTkaSNhPujWjpKS7hbWIUX6ZaheUwadsImoUVdzOCSYoomI2uKkXguCvUDsyrNoPqWGYWmi
3YpIAK2onDS9SG2I0P88b/i/Swr+X3P2FSq4leXM4INsom9/pASP//7vlKCCrgBjX0u4pm1bumUf
oYF/5wQ1fkC5I3k9XTdRz+r/Tgk62j9Ql6jk/vBT4Nzx+Ev/5MYY2j80x1JNjKENg1/8z7gxM6DJ
32xEg6p5co7vS22lUzMuNUZ8MHpHBr5XRDWmRx7+6UH67AeDYFazQvublnUVOtLChl+AhH0ymBHu
0xwxy3cKYGHzNqWRDj/eNd/d3yes74v5/5Tn/PuhZrymAb8nq+AAiDqFOnk11Vp8TYfi7vTF/ywd
+ffFZ6IpqxYhx6l9diCa6oZ030B+M9RqbcMs529P32ThDX5Xfbw7MaZWzBfNKDigJp2GeUfYUpfR
wAmj//yrg33QQn8mcv/1EnN2PumIHIFfkh0aR2ZemAbTLnKn+8pgnS+q6kxTLd1lVpvS1XYcTz1n
KkEgkoe0EPdqYMorbciNddkVX06/y8IHmSMp86Iv4FOYgpP1SFJ4Jko9uvBR3CHyNBu7/nt4+sN3
/H2nWnqZ4+3ffRJybepUwX44pDjbaY+sjnHa84XN2RLSeQuiDLlEBZTq6bdaiqw58rIxOYrlTNk/
dE1goU+xmmnKdi1Gk8ptHFYk+3AUosQ/2416wwKRf22lxhY05ThcK+ZkMGOrVjcyV0pZm/YZJOXH
PZNz3T+bYbCpMNUzZ9gHWjQ8GdlkFxeag+/V5en3/ojrZrDUnoUXS0ssPsK+pwBrP1RIdYc7iPpr
yQKfneUn7nE8MfnzHbSoIsMQk1DrymvH8WoTmX++myAzGKxGTt/jw17JPWYsN8OpdMqycunJibJS
3UH5x6lhgpzm9PU//A5cfxZbaVRkqVIprWcXlBgP6cXk6GfCdunRjxHwrqdnBvuLhqpCzxm+Ouo+
C9ghfab38NSzIDInIUXDltIbFOpmnyg7Ot0axy/3b6XNP8czrntspXePPExNBMonkZ473FTyoaIE
KyhXBmIAzbjJs2dfNmfafalxmKHf36l1UwyVG/qnOl2OxrNRv6TMa6ffYuna4s9rl9KKqYKndbLp
LzfVVkP5syTFc/rifxJM/t1Es0mx7EOq8KALsvm8rbQXiBMAYhr9lynVtZ2dwQN/OEjyHWbRi61Y
F4ClIbICdaeIwdNHTJokjJx6eDn9HguNNB+AJCUppNHG3uuqe8d/c5qLKD4DsFx4+jl/kdMvIwDn
Ssxa/te0LR80DHUCs9+opfv6uaefhS21610yZdyiBbESZA9YeY7xZ7xhDPg0s8CN1NJsTKQE7Png
ibY/Cz18NDp3q6TO/ece//hR3sXZRDKu1RO/5Wiju25G+eK0yn2un6O7fzj4HwE7f16+SLGiC1MC
oFc6MAEhIOyfmaOg2rG9Yjzn3bDUg2Yh3Nd6V7DtpIlEfQ1HHtlEuc1j7eF0Gy2MzHPEJgrGgKzK
1HuUzm8MPAh7SiZPX3qpg85jmESOqagpdCPtvgPvWwSmhz/Bus3O+Qovtc0sgGO3VPBQILrqrtr2
0+j1ebC2WmV7+gUWxum5X7wkm0lWnLZJs2Ffh846NMt1BwUnJCcCERoIEmf7dbo5fbuFT/Gb5vSu
u8Za5GuBE0tPNXOXJIBdwDmK+zOD3cKIiqjij2DosSrKII8kP1hL4LZhqv06adzrPmlfSlO/xJY9
2pSWfWZWXogNexbcU2gUbi5Vinzd24rTUmNUL9IW82x9bVNG9LkGm8W301GjLYOASYK0/ooztAhM
YRKc6b5Ln+P49+8+R9R30eg6E/1WRD+qSb8jp/jJB5/FtJkmfTZaPDj58RXnDZtAnz751LNZ2Zaa
RQqv5NKh6unmeOlI/4yPyUK02bN4jrKATVHjtF5dt79kWjxrmgk/oDtDLVu6/CyYOe5zA9ukUZri
ya6GjT3tfONMEdHCt5yTE5yKWpduCiWYFpOjKHh3ZPg/1Qnnlht+b0onGdTe0+3JK1SIsEX4uW9p
zULWGO1IqfXjDJkpN7o/XSd1e2ZpuzA2/9ZMvevcyGKzUsWOwAvFIY+AkAIgUe8w/D3TKgsf05qF
5oBzX1+VLPhbX8s2douHR6X1xzQmVKfTDb90i1l8dm47jk1t0R1N0a5SkqBpD4mKbO6ZNloYw6xZ
lKodUSkgYXpucQ8MglwXh1wPoUFG+Jwt4NJnmEVrNFa4x1oMk4HGOZbmvjhZ+FPGabyWsjzzGkvt
NAtbmbSZCWlDeqVJBQKmN1EL0q755FeYRa2rO1ndSCILePoGD9W1P+2rs2PwwrPPbRdg8MiqVulG
FSKA1Hfv8L64EkI+ne5CC8OCOdv2xj4FCSWgMC+T6brEKFMq5eeGeHMWu91YdIpTsjSxM/gBXxXO
k75UBYn9M6v/hen8d7Xk+wCufHaaCbOTNqAfL8pdJ/VfTjFuQ8ER/FhTOm+55ywVtOPX/GDHOvem
MBqMfVOTlTRqO68qf+CD6jnHGj+gMe44ro5wqFIUnoO5/OlPsxAZc9FmK7QY0x/ewOr/ynxOj+sU
1vSuLb6evv7Sp58Fd9nWaLVtEb0ZSSn3sJ3My0arzu2NF4YOcxbXfJlBdWEteJVvXCkqKq7yKM8J
1mmEp3ZyZnO51AdmkS1CE/qqZbdeTv5wb/rRg+qmw0aMxR1wVs0TCnL9dDDbM4P6UpvNYh3cmItF
2rEXGNY30YVbZJvPn/ocxnEJ/q47k4YXnag1BkKn3ltt8L110KV+7tqzKG+H1qyBQLMWxXkmycdN
opwD8S7sEIxZlDtW3WEHzdEktawXqvyRU7Hgju1FUeS7YTJWrJI2ohdnFmBLdzvGyrtGQpRiW41C
TJi1C+nndpgOehkxwoBRkp6F9bQbXJxus4WuNa8VpoAvyiMMh70x24fGrz69s4InWX3RjXvdOrMj
WehO8xJUh3LgNpFW9rMwQm3dyzH1JnDan3uBWXybJuKS2DFaTzXGKwHbtHSmFb7g6wafihLCR9hm
Z5ZpC0PV3KcyQoYx4A/ee1nhfxOsLm8Hyqw3SAHtFSY+8ZkRa+k2s2jX4841kHh1HjqZC3PSLsWk
3poi26aJf2aZvHSLWYCnWQVI2B3zn62Zo/ypky+l2/1C849qyDwzsIuFrqXPQj0dDNXSi6b3HNGD
eP+ZKNRBA07vnLcuMFdDV60Q3K+pI11Npf5QyPs8uHUsCCxBudMdbdMrbznad0qBvbx+EjWMqCpE
mt9uHKGv+vjZ7gwUEOp9lJ07R1hoGH02hLgCG1nRjqw1/WxPMcoBxpQls43rfMZcmGzYb8TSu9jG
AlPvu4EZY4DZs40jP1mPuu3DucZRwQVQ83Q6Lpbe5Pj37+7j6FoyIv8gsDGklykq1gnQNzwyjAOg
p52+yUJk68fl3LublGYh8dPkJqWZ4PpQhd99eCRnLr6wJtSPN3138bC38l4Nx85Te/WXDqSznB7C
1vVOP/rS1WfjRlvBX6vwxfYKTXJUpvYadQYTeAK9tjafu4X48wUMqSVo1YfO8xV115fpLvPjiy7w
P7eP1mfjxNQMOTUwfec10dEusb0K1GStyvzMcdRSA83GCGR2JOZTGqihHmilOzH86cr9aUxtcKZ9
Fqa5uRvjCAFQxp3WeaLehgC/9cG/le2rGV+iDNma6gVyujOr6KVbzeIaplTVwpFmTC2VDSaMu7rK
4bZ1X+TEgYlf/Ugr++CG5vZTX17MlgsllfZDMlodGdEE0rcarTPhbiudCuPTN1gIPDGLbrcuJ62I
RedN0q2+dg48SMS7fZW9nL7+wujxm1D5LvYmxTXNNgx6j8opsh2i2LaDezFhxCkVPT4zQyz0sDmd
JgmnqUIQ1Xldc1Xoe+Reo7w7/fzGsZd+sJERs/Cm3J2jQoNrT4d0E3nR6vLLcCi/BPtqF27xG/j6
oN+ot9qVN3n5+pe6enysd1D9V4/8b7K58G8u0utgg9p1dS7JvLBVELPRYBITXjQtOqiJ2nXoZK25
z/Vt5aK4rM5M60u9YjYiDMgGg8Dipav06CWfXo2NPBOrS99qNho0Wp4mZsbTq6Ssq2703ChcZ0b0
ucv/9h59198Mt9Ph0rPmCa2/yvRXmj8MzevprrDw5Nos9NVyEOi52w76j33VyAvApByon2O2LjT5
HKJgmVmBnB3otRypoxARPOfOVc48+tLFZ1FuOSXYDtEdB0g4matSilC7yIqwUc+EyVLbHG/8rtkn
K6dSRca9V60xDF2fc6Zbuuws+AJlmpq0i3rO07cRWlMt33TRmUc+frYPAnsu7SrieoiE04Q/+sZi
zRhdWL4Jqs+8pLjntWi/TKDuPtdxZtHkyDpKw9Dv2HdFAlyRoivJryqsKt3Lyv78UPXhCzlzf4Ae
C8u+NUl9dc6Is0K1GaldO/0GS/3n+H3efd7K8UvXiaaOlLXKtTN2Lkny4/S1l77xbECQ0Wg1VJn3
3rQRnvGjOtPoC488l5hROak0QxlP3tTbzjptM9gKZXRm1lx45rm+jOIk1S5IY3nNkXSYlVSd9laP
cjmJP3uL2cyvOZAFAegcj6qstaU/B2OFw9Ov022+MCvPNWXKOE55Y5KobtkloZbIi+cY8FF2/7nL
z7pLGVR+aNRcXkgOTpSr0QC+DCxSfK47zrVj+OL0KAa5fp43uyGx1tV47hhiqdvMRpw2GlLF8Gn2
VpBJdAswy2c65FKfmU3bplAUgOxcmRwcFkRrJ2jWk/J2usWXHns2xHQKsrUk5iQYZseqMChcHc50
laUrz8IzDm0WvC1tXYjykEp8ntpzGduP19LOXKfWFbpIKIWUXpXtqTzgmA0UkvHUOUCaKRBeD8aZ
of7jd3DmYjVUwmj3K5r+ODKWFBJ0TrU53fAfRxLggj9HxlobXdFrTQMXZ/TSiAL+TlI4kttbwBfl
meFm6fmPN383/FpSDEV+/LqwKDfUIOJg86lIhVP755VNpWuzEp9LLyc+pbGPs5G+yQb2TKdfap7j
G71/cor8h76pG7QoBfAUDtvGuza4Lyk3P93+H8/imHr+eQNXK8G1FbyAMuJtsw3bfeb/ZCzTrbuz
3efjyAUn+ec9aplONcRKxoTpueGgPLB/Jv7n9vbgKmcXdy2Vks8KVLAxrGzjisQR2cYzw8LSk8+C
14KpE/vl3xHGww8qH0E7s7NbuPZcqAa6sY5FQVA1Znfl9ilDTrGhoGp7+sMu9Pn/IVbr8wFFPdZD
wuz+8kv9KHk+0ymXnnwWsykYepCrLJR6CS2smHCWAUZGUutzTz6L1pyCKrsLubzZaRtdumtYlaev
/PHOD9bJn32lcBXdoRB/8sJEh5yKneW+Hxqc2OrmCoRIsI2Kc/Pg0q1mgZv1kz66KT1HNTmDH7dB
sj/2HqQiGD88n36dpU88i11p2UlcUCrOLpMKJyu7sPPgzIi/9PizkA0qHr07SkOO41qE96n75kRf
S23HuHD64T8c2UDGzB5eq13b6IYiORRZc5OruANqfQkDIsDR1aEMe3P6Nh+2EbeZvUg6qU0U4GGy
V8bwuddgVQZHJ8LPXXw29vj2SPMbXXIQoYF7S58k1y4LiM9EMI8+G3xgT4hK80NnbzYgWym5ojYz
VUBHnn74D6PYxln6z2BQbZ/CLTvWD42wzeqHHrZjEXs6OLjIi9286tpPtRK2xn/eqKXyUc3GKsb9
qEu6Vetj/oIhXqlWZ8L6428s5msIMThDqpV9fLDtNC1xwigplgXofW65/HFXFe58QMp9A/BKae/d
hgKSrIjMjd4qLwGQ+uvQ7s/kGJa+x2xwyo4pixyXxH1ulcBARlDJflSWmyilYv/0J/8wqvnkxwZ8
t5ooATngLK2lBwjTJrYk3Re37cqXJMDRuSiLrSiG6FNrLu41i281LBM9N4f0UCpsMtwiCV7yoAvO
5MSXPsksrEuhoySXMKNzPVA9wEHRGuNLGxAAJaddMGZnYnDpo8wivNOCqfCLzt4LIwSNbDYJjnG6
9OxURp85lKWhZmHeWpzKIljIDy4ejI/9ERUku+Tx9Bef0Yf/XyWXmC8DhNk2qjq44aEtoSbZa+Fb
hbVVwsntv9S2Hbc6G5NK0b6EvR60v5KucdTXZirsYW2lrRSPdaUb8BEiRbWc1yhVXCEuJPx57c61
zFzmu9MPutDQzrHLvuuaSClE6uCculec5teglsEj0L0Xqp2nT95gFsRuknS+AqZ7PySY9XYi7Xcx
9i8PSaoEn/uS8+UFx7ghdoK12I/wfy9rhXSyk4j6zAssjHJz8fvUiyTX+rw96Gqrr8JqVF7MqYrO
FSR9uBEACj2L18ryKzhoNlx28NwwE3w/c3yWFaHPNgyQit99g2eYDD8FpHh4uX1MpYvjnf76C+E8
18S7taU0ikjlAT7RkVjhBG9l6d7rjR08VFYYX3zuNrNo1puC6lg/k4cyxnzc6rCSd6ypvayS6lWp
W/9zE54zi2iqS7EKU7Nu309sOi8rm8ILkOKmENhZnH6Thc4wF8rDjKkGK639PSW/QJeQxTxkvg14
9HOXn03ZVHjVg6Mo7j4eOEam3EJa3Tbr/fTMDmLhe8+l8VTjB7JNYvoybsbtU6UZabgLRWc5tmf2
uYP3cd+SFzjz3RcGl7k2vrekzza66/YZcJ0vk2KOwNYi7T5KM/fMQLv0Rsdbvxu/HKUdrEqtpr3h
UjA1mNjpMLXKTR6V96MZh2cGgaU3mc3gIbZ3al4b0XVZZV8VaXxx/KLGd139XBmrsGfDwBRlY6YW
QXzdRdEzSIONbsJnMiNKcvu6cbaf61+z6dsvWiWUeFge4sFqDlotiiu7VvNza4/jpPE/jiZsqMF/
fgy8fHxFrxX1IZkoUcyzfNOH/k+pV1Dv8pzVGyic0y/ysU6TW81ivRdViAVkEV+nkfpkJDZ4zxvs
RYsVlT3YwYIU0RIdcpJbrCrpxGfic6G3zdX1WTzlCYDG8FDgXrCSMQ6Fvtv0a7hgF5zKnLMRXBhl
5kp75ORTFVupeFCzAdNi2CzP+NmpZ6Jy6erHr/cuZKD9BLXe6+EBhaCSboRIonJnD6I910pLNzi2
3rsbBHpQ6a0Z6XuYUDCoO0wk13WgiDML9qWPMAv5MLTDqZrC8CDDTNlpSaejzG2jXSt1XIqL4nMj
i3V8u3dvAd5IBaSVh9cZRNLNOJS3ZhSg8HeSdt1VGJKd7slLjTUL/BiTIDhRRXLthE26a2M9eh5Z
+Z4Zt5baahbwoQmgLXD8AO9sEjpRDjdGc5VtbwWvmbTt9el3WLrLLO4pGFNyN9KLQ9pJ273iu+jT
bhhTbgwjNXOh703sb436zC5kqc1mwS+oK4aepQXXXe+Ktd472h7Yjr09/TYLV59L8TGpigM9FOqD
DOrhm+qCk1qHiX22nHihteZafIejN9/SSr4Jq6K16ifPAqDVHlcn2HWAck6/xcKMNZflh05po8uO
g2sWdeFO6qqGkWpjrGMNJt7pW/zWknww3s+l+QMl1vqEzHGf+4WrQ8KQiWgmL+1Nd7QvmnYoCk5H
ND2Rf2GRnTcXho+rwHiVNw1OnMcSGcXcOVaSYt9KqX7d96sJzyPMRGMnHXVq9PvK/qb2TT/e2pVp
6Ve4LSXpM94gqryyQTG49so3WwNLntERGFb7Ja67Z+RlC9/JOP79uwFAS9lujSrjZN/1zqaFiqgG
AyQrvfA9JXLcz3W3uQC5kXktAzMpHxoZAdf37eHR7rXg6fQ3WujMc+lxpTW+G2Eg9iCMrjg4oIq9
DEj9mR5wXJd+0AGM2eDl50PTdYrh7IFN5kG+GRW3MS91KMjJL6xdzPB1gOdnF1DfzRwcWWgWlDKe
ufmHx3C2mJdqJIbudOK/OfuyJjl5ptlfRAQIsd1CL9OzeOz2NvaNwstjAQIESIjl13/ZPjfzykNz
oq/s6IiRkEqlpSorEwx9T52RAMdWZ+GybHYGc08r/VL57jEa9JQ2TG1dz9d86jLJr1bE6JdR6MwF
f5Ku8xkC7XwHSecoSzoo218311oP1oSKUDWg40ucx4FBPxylrCWEa1R5LPtl2DgS1qbNOhLooOgE
auvqSWnvDxCmPHVbJx1GUFdSHvjZZeKApEOpixOEG5vRyioMrANiBCu6gfCQ80h7XZ3p5IOVFapL
8rZnTWCfByKgRZJz/oRSU9A2OtF74bQI49USCIrLCG8yjl26MeZLvzCofj+OrezrlyT3hXmXlBzK
Rhlkihko3K53tOZWl99frbMYdgdzDq+fLvfogXvQnDOgEvSGDwokZJNB8CG5/HK9t5Vbu13a0bVQ
J0BuyXmULQqqwk4HWR3A/m4Zu5mLsEPWt/OP632tLAS7gkCUix/5EAk7x4HKP0B7nCHIwdxp42q7
4j7UWmfCiTzpt117Zng4nwgIeBqoSZV1OvXs5mVgrTYx+oEEQbl+iGa/olltqJBHt87Bf6wEK/3d
TVNlVw+MTC1BUoWYKiERHZaQ2zlBiqf4eFvz1hojRAkhqrY/U8gdn0IUkIgM+DqUuF1vf2VV2TB/
8ChKb6686cEsJN4t8RBDvRaCugPkWsG1T7+BNF9sbGkrZr8wrb32Fwp+zQ51bd25ThrncPH9PPVB
kXyaqIl+XR/PWh+X31/5ZA1q7T6kfvEI8QFWfPISFgPwD2nsGJeWBkyxp+v9rHiIDfpnPihbsXD7
c+GQee86rt9lkCtXW5C4tXFYJwz0jfVQEbHgzjZDUylPNCrFoJyAl7vYWLlrXVgnDAnyETenZDjP
MyMPdcTYd6Fn/77PsUlvLK+1abI8vRimPOghJ3uu42Xeycg4D1BiuQmqHBHfcnHIMjl65iq8n8BE
jsIOLOGxy5w+TDwInGsesBPo08NF7bo+dOV/102/cjLb5QAgwc2nqViCD4sz5cN08Ma5Am1CVYIk
+PLGdVgCGU/Az5fhTk1FDOXXdlmm6DnAeR5ucQX9RZ+/canzrBVSiIjJYvGCB5eOYILe+ePIHYns
TtdwQOJczR5BcMbJCCHZUZddKpJw6sUeGsmORp6XcR2Pe+KxZnFSMzeJ6x2ZApc6uOCHoloyFZbN
UO1iPXbJ535IwgFA87wt8zp1xoSBhJwQpwyOahqSQN+ZEAK6dVZVqi6dDFKZbvHt+oSvLKK/hVuv
fXoUMVt4hRvkRHMEcofoLgYxw4YbXHafN+bRroGQIYqc5jAWTwWW02Em0SE2+Xxf4pZqzPj5+hBW
tlm7DqIIe+awSWIItSEZhwrEUSKNBXmk+c+ELpsIonXXu1pbnhd3fzVbNGp0K1vctyVq0zNWt/eQ
VeAQL8U14dIVmatvywS1VMOWP9e7XDPQ5fdXXUpICBRiGZ0HCBNH40l6JiZf/S6izcZuu7JV2VUS
DXFdDc7/4NE4ELmWAqgCiDvOLhSZBt9saZGuGcnaEJWZsdQNzR8DBhJdSAP0cafq+1gnwXBITBm4
/4HTJ85BqcFHMEpv7JHeZTN8awVamyRucQEX/awg09fISO8g0hAE+cEpfNDrFbUY/PscZJDesPdc
Pg7i3dLLcoD+dt8V1QskTFWw8ybV8GRjCb093SA6/V97giGAS+lQ/TiUCoziTHTBC2dVV6WQEyg3
/O7tRQPd5//tZG69hRS87R9Q32b2LbamXy4krN9fX5JvD4EQ+2jwqqXwIGYPqc0SReelyfWx7qGC
DUrENt640PzV5X3DcnY5CLglEchsxuShr1Erqe6iOOyGjyLvWvoikyHUMgvzhVYItlA9hC3U/koK
SeHOxcV3OJF5CtnHuTVTAAG6xe3648wgVfYCqVXRaigA9l68X2YJJd7D9XlZWeN2lQlewywxXbM8
4+gSkt5r0UNDIpMVcCfinlMHAlO7zuBZQ7Ne0VhtBR/fNHcARd3/NXdNSBnnsTfcQaORfA1lhyQp
FEduCqAErv3oc9nSjBRRqTsQev0YGlyX8gFaI9cnbeXbqXUJHxeBQzNR00mI8YVAYCYFIfAGzujN
4wcffjHUq70T1a61Am+4uVMOREJmr2QOGL1Reu5DOieDynt3U50qerK8umuaIRCF6O55xAowTCTF
OwSzJwBdAPK7baIsnw4BF3TqfpGnYpLfRgpH03omG7vSmhUuv7+aqXmIJtCCttOpm0yQhgOUAEqn
MRs2XrODdZ0aEsEVeBnMaaiqc0dCUBf6XX5kU/cUyK7fCIGsjcE6YhhUb5KmcJZTSKIYLFtutU/K
dgNg8aZvw8DWOcLoBJxdVUO23IRuKsiQzcZ97uLliAj/M7QRN7a9tUFYrjzkRdJOqppOtC3EzuU0
yZpuiyB6pXH7Pc0hPRYtBfce3II98WgO0x5VsRtGXmvccuSuF9zzc2e4q1GjkiqAebLAqJ83LX77
Ka2gwtoNLjXQil5Efxy8hnkPAc9JfUs+BcqGlgNfqrxwvYLORNzWy4K7I8jDdmZw+5fbBmB5LxR3
tWeqeYT3gsqe1whqtZASuK3xi0leeS9poapj2DBBVmGRGW+FOgRObXbXW1/xXt/yXuBvcqRNyHhy
c9kdpZrjJ6YloBkeK3e5325BZNYWkOW/xFyE9FwznkKFMsqBDBDuCoeN+X/zzgL7Wv4rhwYyahrz
ryh3HyD6WDwOui6RgIm3Hjtr32+5LtLxgwcWHnUS4KrMxqh0d814U9QwcO2HsdAewFDykiVCxNBb
2r1qQKPjPoHa0WvJn5ssbT8Gu2UQuMHo8TTy8jnM4/fgCv1M6uaL49a/rnexMkn2i3AERbFIqMBS
NR65YwN41iBT7G+ckZe95p87I2bJ8mIXJOhlK0YN2cdgX9cxaJiwUU94djrFp4WwbIm2UINrA7Ec
GpUx0MkEneMJhIDVo5DgRxjH2b/tGLDL4rGWgE0f8+k0tLPMYpejLr0qbqrNxTTZHu0Xqnf8SZ9k
HCeZ0MXz7IQ6C4ro03Urr3ibXeeudI/3caLVyZ3BJsQr0adhX4X7cNLVxrN1ZVcilkOPTj/JeXSR
iHL4dw6xpqNsWXLXDtF41EU3HK6PZK0by6mVdsiAgk5sfqrGfJVe+EWFUEQuyk4dWylQdHW9ozdD
C4FrP3dq6rMgD3AAXUrso4duKJd3Ll4vCYJtYVllUjXIUdVxDSWLKBlKEBNOausAWbGX/XKh0M8p
JJTbIPSCrZcLD/RJbf2l6ZA8uD68tR7sq7hfSMiFXcp4ofrzKZ5Y8mFs6nZvBPLVG1O4Yqu/L8nX
x6DfEjKCIfg0SuCuGBs+QqlxBHFZ/JTHELe+PpIVx/8Ld37VC658rNGuRG6ln4bHQiD9C0qdHvH2
29q/9PuqfTpCtIqOOEZYWHf3td/xk+OKDcdcmyLL84FGjEBZOqpT3U/zQS4mP/69B9ai50/LFJyv
j2HN2uR/x4BH1+QTN4C1Ywl6J9KJHjJgcbkLkKDe2CLX+rA2AJnPULIFycCpSJDWJ3nyfvZ08C4f
byKchkdari+K0G9QUQjJRWh/fmdh0hwDE1eZCWt3d32eVsxhV7rTnAQOJI0VmJ+qYs9iPRzqlvU7
d8KROJJJb/SzMld20XtXujKZCqVOwwT5XVWreD8YVZ0gVbXFF7hy9LqWg4PYq4u6dtCnGpCErNNL
tWMUp3s4DUsWqfCUdz0HlQx+uj53F39446y3C+FlHzkNTSp1ov4iMqidfIVW8Raz8pphLhP5ygkB
GFJauM144opAI3SsK5Q3wzC88MCebjq+v20Ql8G97ofqkZF2MSfpOOOucINyH3BoNV9vfW0UlreT
yqACZibDXdGXyxN0u9RdDaL2vSeD5L2P5+Cn6/2s2d5y93iaZCGSYX4YFUqRGwmEnTlwYz433ZB5
UpxBMvL+eldrVre8foaYYG4CjaNY86+8h56jHwAhclvjlsfPC10mDja8E9jwmpQDRw8il2ZL5uLN
T6f/aLsUUvgVk7M5IYkUHbo5Co4INt/0/EbrF9u8WkmQrvUrCFlht3IbyMR3l2R/Qc3W9WTt4y33
HiEsijqZ2pzmkKp3LPDEvZmK4O6GicfHXxbwq4+v29brp/HyuolnmBWJnLThEGa/3vqbux9at5wZ
2VcKGaISEw/FjKwuIXULvdZmP8357+s9rM3O5fdX31+wznVKvixI0piPYnEXyKoHW1CYtc+3vBjk
wjWKkmdMDuY/QMVz1e+BARzSKofk5W0DsDwYGlXMG5g3HesamcoW6BpowH67rW3bZWUJHvAuNyfR
4loWj+DWE+MWJmFt5i2XhZRh4bSCmJMb4SnTR9Oyn4W7tYGutG4XynPoUfMZ5ZAQIE4AoRlbnad1
oj/eNDF2gRw2fupC2HA+gVqE7guNo3Hu/P+uN/7m3k8Tu6oNYUpE4ORwWTVjV2akgIbp3ECEu3ND
/TWKb93W7IRWWBAIWQAbcJGaDXk2cBXd+dMmHHDNBJbzyl7yJvCwJLGvQdk57MhX1KFsLM0V17IL
29RcR1GkG3x7oeFLsQEauY4vSfioSW6JLMIQlvvWsu648S6GkNLTOxL12HlKxMCv23ltCJbnkrZW
De4N86nrok+11NAndpM8a1RR7K/38ObLFAOw/Fe2k2fcGIFdlfDvhHL5g/WNp3YDq2IOSlHG71hF
oEM6KKT7Myfx6/+u97w2Nsu5XRS9loyDqXEIITrvjrEPcCt0hw3kw3fXu1hZXnY1G200c3pBiiId
Tf69INBJn8AhvWGctdatQzl23aaEtut8lNxjO7o4ud77sSbLhmlWnNwuZpOOqmKUZs7HevCe47a4
63yC4kIJX2Tl4foMrfVx+f3V2TbHMmh9p8MMsaSGoGzbfItxb/lAhfkAleEtOpvLReKf6zxNossa
eNVNRyAd36hkPhZtFKW0dX/MxneeJK2b+xZY+KyFh364PqQ376vo62KuV32JnvIkWRhE7U3xLGh4
uuRzOEKDMqL7mfv/QQJrQ5BhrSvL+8EN7c2OH87QoBfgaPeeO2CAZqSLhgJ6tSw66H5LU2VtsVk7
AR2LOCdzMB9ZDG+ZS13s+nLcmLIVV7Tr2kinxJxXC8QweMN8KBn7mhxqDg3LyePtuPGmXxuC5fDc
TyBlXWmApOOKHzqH/IfbuLqtcbtyLS6XZaEeGu8CZK9xlr/gTO+z60tqZfna9WoMksuAcgx+nrpJ
+EiDT8UwfJyH7mT4eAAkaIPDdsUZbZUYEqBKHrAc90ig257GdfAgNX0oBmQyHG+riHitE8vjSS/m
HkXRWKNddY6L6fMox51og8dtt1gxtC0ZM1OFYFMgvWPnh9/DAs+UyAds6rotVtaqXbYmqZcAWN97
x7hGDWzqFqhjSwvkn4MscJL8JrIgmtiSMYBxxDGHguldEZmPpA4/Le2Wt62tJtuVyw4E/6ggvFPl
tKNCfLokm2nys0rqbxExGz69ZgTrYB+ivm3kZPq72iAn2Y0Si4iHp+tGWLk1hJYrA8QICaAoLO9E
PR4IgnJqCc+hEIeixCOgMB/quHlwFnO4qTu7Yo2z2uFctSRPu3mC9PvlGSNJJn3n2zwtz5fdtsXO
G92WkKOJXcImJj30qIAu74jXGNCl5L8jUm69WFcsY1euhdE8Tn7rYatqE//MGI+enbgzG3vVWuuW
fw8DsJ50rlFbUU0fiBeZl6Qy9OW6If5iZN84yO2aJG6YEm2f10+d8I4E8mcpACvhvuCAyUIE/hvN
y0+xAqEQQlH9box1BgWFnxMo6u8ms5lMXtkDgsvYXx/xhCxOhMvRkxAR/wyaPJQpN9Bdom3jb0BC
1rqwjnYiYu4yjooeUWuTdeMlxh2HfqbdqNxfn8yVndiWlplRIwgiy7B6GqYKKsPAdH0lbc/SGZs9
3y0R41vBqbWerL2ARwmYMKKcPxVy+IkKxvkb4obzrqn592mc54331sq+ZgPVOhUwB0rUNcbT7Dph
9kOAfEA8hS1IphAwMShe2th/Vqxjg9ZoAI7UPEnEI/eW/FPBFNmPy+jv8rb4fd04K1c7G7kmgAkq
L+yUT2NAyqfYDZxvXC6Vf2iqMfzODZgee+0HD07kgsjiep9ro7pM7KtlPfIBcTIai8c6N+oonLI8
1U4d7GLo1d+2rG0oG9dhC5gz4U+IULrA8YRhBiV2SD+R21I3FDH//x0FdxCMy51CPNUCAS1WjTJT
OQBtCLaUG/fulfVsF30STcXo1gHSw5WOj1xEJ8ScEGHvS7Zvm/DTbeawtoAhaJnbugzWV+LC7b+o
nzyn90G5SdG04jF2tRjEZqoETJnVk0sQ/SgSB9JuLC8ue4GXAQzl+/umbIeb2DFgGWsbmMGs7bnh
CMv4k9elKMqHFJfx+nAL1rtmF+taECoe46tD8cSL2cErFWnZOkxInvWVTO5Rou1txe5WZs4Gu9Gp
T1AjjxOgXDR6yeePfPqkkG0DWapf+k+eS5wtsaaVE9WWjIllmXRcsyFPC4hmYjFfikg9cb5pldng
t64Wk6fLwuSpCHCf7aTPs1hOP9qejLddCWz421RWoVeHor4TUXkySk64DkZbGe2VTctWiKmnOJo5
ELJ5OnryPREtR6SNnlu6edqvzf/l91fbYsEhv4Sk1ojXKfX+AMlgMr92t8C9K2vWBsCJSHmobEyq
O1Aef2djdJA5SiS0gRiTubtu4rUBWBd+1XMunDpqYeKceT+G2TjhrtVg2dzd1oHl2N3UR2yO/eou
NOF3j8o2FWX++Xrba/Nj+XQxTdhIhFfdERe84aG5A5X6c9zEd5LEG/PzNtkNTf7Bv+E8lwTn7KOg
424skLYuivaRBaVIce+f0l47aT70T6WefwA/u6Xtt7J0bUQcWZoW3HTBxbEXCAu4Yvwg2zY6J4T+
d33yVixvA+LisgUEpuyqu7kaL++VfkrbSn65rfGLxV75hZg7iWxggs/Hhbs84aIFAReM4bbWL5P2
qnUANFFzWP6dHLYUjzNFRrNxnY1vX5t6y6d5AQnfycT4dtR6BNlAqwEgsp5k+YQ6/dtGYJ3fHVSl
Yz3jMpKqzgvTvy8ED6vottYtpxaVl5cqvrQeguA0i0VRpcmyVfG/Nj+WR8e1yqfYJdgyOGBiKQA9
SyYLlLG2Y7clur3i2f9W+jh93XiAqKQdqc4jWMaLMvhUAlxZVltYoRUHsIFvLmd6FE6OcdRimVPc
CHF2mi3g+Mos2cg2JXqSE+x3GEGrxhQVOC1KQJAg0QR1LNftvNaHdSmvK69YSn2ZpRAky3fuwn7H
5cR2KN0MD9e7WJsky5E75RRFxTt0IZYoeGB1GZ5aAGCO15tfsbONaUMJgzG4fzlH2lSfCgKFg4h9
kSI4tQDRXe9ibZIsd1alrPp4rDACVQOfUICRdc9QzA+em5ntbuvDcmeqEj/QLW1gCM6iX3VO/e44
1SoYd7qWKF++rRvLr4kK+yYKcwyFhdj3VDK8xJ1n3gVA7W5sTGuzZTk3OIVl74DX7eDlwZ1vhgxa
ZTsv3wJrrS0n68SG/CAbGOjUDl2o7ohCYMyJ/WjDCiuN26C2uKbIdvkC0xNTqNHxQui0LPJiY/bX
mr88x1+dOp0LASRKMDVESoTxtdOkParIbvx4y5epDjvUB87zYYgNKDP0UeZbmhkrNrUBawzEx0xN
HPNCKFJckrh/BmGqXcSLfmPZrM3NpetXc+N4Ve4DYrkcGt7tFupmERs34ilrTV9+f9X0UAugdHy9
HGpfHKZJneZuS3F6Zfex+dhrX7O475fl4Mvp6CyPSlX7CxFUcxOhBE1sJnaA00g/1jBqEKpD4UXH
LlpunHHLUWkRggjf75ZDyYDdJN+ScOt8f7t0GV9tOakhEN+LOxhzKg/JnqZh6mfRfZnynRNk48bF
+u1F+Y+QS8Aax0vcYTmwRJ+D0TmDoeTgO/1GwO9t0/4j35LEDJATp18uChPHyR2PnRjuc1Wnoq83
yv7WRmB5bKsnwnIll0MY+nTn1Ij6txP10kbQZMPIl6b+DWnHNjytA1crVGcTdCGFSmlRFnsyVWyv
oOmwBwr5u0cqvpHhe9vP/pF1IbrP8zrAWjXFvA9NBzD71u6wZgzLhSkkIpnrtMuhg7DWfplYdWwj
pMNI77B04myLFG9tCNYxjASMW3jzgj10+Sx8iGRLsbFakxVDkP/dhMCn45uwuhzwcuHlAzQph2/F
PEiI5kr+zNn8Rw6AhoS5+5xXvthA8KytMMvHZRFGsZs76NWtEXYveu85BARmv3hbAtZrC8xydR3P
EHOPzHxApSwirdzbNX2bNm60H2t6zoebaoh93z6CpjISUy6YOudeuE8a/VTSrcDem0ZH09bRQ0LU
3svBRdNYUQOSOTzfQlC9Of9o2lq3aq7CjompP8ulePDN+KVYapaSeLjlRoH2rfU69V2cB0PcnxPg
A6onL+nIcAaBX7sVJn7T8dCBtWy7rvHrSTf9OWzDMzQJXkaUpSHf8QJ49ucb7qTowlqjXA8eaDTd
7lwE47tRI73mVOFJ55s30jX7WktU9VVZ1YgJnyddd9CDQ5xCeWLjmHi78X8FQYbGqcdZ9mcFDfK0
UuN3xGi3GAbenv1/REBaViZQjBzRuOrmo+Mm8m4marjvcVZnMy37/S0m+EcLJHZCQziNu3PcdpXJ
lqDhUzaCX+UXLTqidtd7eXOr8P9RBMmxuhJJ5XCWjng3ef5DgcqHuutOEycPPtl6la91Y7kzV0FZ
eK1Pz6YPQIgnv1Vjf98ij+vVHt8Fm0yzb/v2P7ogFVG5UmM5nT2e7Lg2aVdLcGRundxrzVuurQJU
ImnE2M5c4dHJZqSBKfL1SJ9UxeG6QdaWl+XcQSn1AA6/7txG3YMb1r/qRj5GIK3HGvt8vYu1UVjO
HVaVT2iZT+fBeR+6bVpeXrh6K7y95nyWZ4/gIRR1qKbz37rlLgCDODABGwyyK43bCOpg8BuvabBt
eJ7DeEoUNZ+VX6qNjWNlZv6BUIetBllF0507Lr9wWf2KdXPMPSNvOhqIjaKua2TBtWLkLDyGgqaK
5oARbLZ+ebL+c6/0iQ2dbqrWFKKP/TMfqk8VksQG9ZZ+UOxFG985iGgPfn2+voTevDmhq8sEvnq+
4UI5g5aBkHPp/j90DMpmsrKn31UI2GMyfGBF80XCv2/r7rIcXnU3giCgBd2Tfx5MdZ4r6Of63WOk
1TswT2R/R+YNBwXS9evdra0yy80BFEz0YliLG0KL8eVRIT8sKmi32KvWlpnl4xqZQqCgSXvWIvo9
yuQ3qRF2KGKxdUatdWB5OFW93zW9h31qQdkLA62IzpsMh8kWIf3Kfm4Lg2gvyNvWLbuz9vQLpOnv
y6U+ysLjadOq+4gnGzHvlX5sPLUDTJlvOsyUBOrZ59G+Rig3qoL7IIj+P7pZMXhkBYF447CIELCc
Vj12cz24bVbOy9aOuGING1ZdMGNA5jxK+CUi65NiTQrWqOKweOCWu2nF2rog1Dg+ncaxPZei/2ka
rXeQRGPp9cZXjiQbSz2HgW+kaIZzgWQcwV6ejOPHltYvVXNTbsMnNoSaVbP2xkDKs5Ms4Lby6v7B
rYubcPNo3fJnVgVMA9ownMkQ/BcoXYgPwyJn8f76/KwtUsudGYrRAZYfmrM0yd3lwjx04hBWmKe4
faT+NN1oB8urw6qp57Jb9BkM+suUVqCU/C6WoQyR5S3jT6pK8k/XR7TmD9YZrjwQgNFcLmczQ14N
rLMxlB/zG29RNnJ6BmqLzVUjz6Hjj1kRLu5nl9Y07aHf+vP6AFZczsZPA4itgqQpm7Pnl0MGhSGw
2pOKAeLMtwAhK15hY6eDBSoWftA3Z4SL8YBXP4so2EVJcLi8lG4bxaXrV8dePuN2hoO2Po+4D5ay
uwcE6XGIghvPIRs2XUbLSJuS1Wd/qYssagawpZm83fNO3VT57OPZ/r9D4MZpoX+EWWq58153CjB8
Lh8LKtQOiZsv1+dpzRSWfxdD6CoSt83ZJaBLmxLeAp3L2V6gQHNHBugR3uaBoeXpwGhzXG6j6sxc
+cWPhzvmDh8v95Bey62jdcX3QsvLO8LbsAmRHw2FHlPPj+sdHZwtKPDaVFmeTSvouQLMVpyx4T6X
vD/lwfLVDem+LbdEJld8z8ZOh+2SKAVlpzMUmf2vYDUtsgRUu79QyyZ31w2+1oV1XkMdpVRhRPJz
EPkPozeJDLfq1Inxn+sdrBjBRkyPghvQRS75eXL9+yYxP0oxfb7edEz/3l7euKjbKh9B3kOrrXPM
fhLzUpQ7x/fm4GOXgH552I1BHJVQdmoA0a6zJvCTHhTAcszpBHn0uo1IisgAJJfTrpOU5yl4s7Xu
Mg4obD7vp45JPqcSKvDs6NR0jLydHELCz2FQ9bBFrebQ+znPOEt+u35QOvy54WPr6F3Rqil8CVtV
d99nWYxILc3tUrFfRIB8577T48THNPcR0LqHKGlcIAFugpa3WQFFrcmFMNzs7bUk4n7swqDGh3YQ
rf1MnKHp+tR3/ABFGWKgE3HTaZgvcOPIixKGS1HsXURhS+RYzXtdcKfxUxAqNvEji8NZf/EHDyJB
wuvLbHTc4ndZL3KcMhHFlR8Bnt863hE0wMxxT3Xo9/y5xCf1C8CNshG/+rEiBHKqQWyW/l2zdKHv
ZF6iKkfs40q3xZJ6A5DR7/E6Y1Of1khfB5DBgT4ALVNRBwG+I6pF8wLxeAc30dBZiuhlXOhogg+V
9iExkbUhyOu9Xchibzapx0HV/sPXuujftVPVOG0mCL1UtJLJW6IvjfEFNVm5CBN9VEkz8e9uIKOu
2Vd+DRhwlle9dOneFDyp1Y4Grejq1EsGcymaGwfjsTTpvQXIq5GMeXjMwT2PhG6Zl50IkRdJiCBp
0CxB+FNy1C/U6SUaWYPuGmOqlnsfxEA9ztyQ5v5DrhfnKYmnpEwJ4Pws7UFBk5w7ELoEd4miLv0z
qDgvfyUqnvvq0Ja+VCKNocjN/WwBL8Pyq/SNW3wGC1rB9IOJ/TECxBx/hBLIITSj6u6F8SnVB0hk
cQiIzCKP5yqdp+RX1GszQ9971ONYHmQw56RPE+rjET5TsxiellhN7vcGEpeJzCoaB/x35NJi5Hse
JCJ853iCVNWDG4gg+OE4XHvlwRlan31vmyWP/LT31Jx/ZAs+5XNLykU9gx5YyicVUqnyQ2961Old
dEBNkZF4QWogHZ167vcG0TfvGcjSvBD7BtjJsAZuVvad3kUQJzAfo2CReZ56bWDmnzMIcvviERvR
kDzOQRSyadej+ld7kBuIIkQ5uW6boEojWUC6dO+Dc2JaHhMJIamfgwhR4ZI1sYyXx7aF6vd3yC3y
5b52FwWNqbIdffqSeI6I4wMULcLlzzg34XCibqejaTfJIR8+oYbdj79BtCU39KEN3TCPUCraNxQ5
6LllT4SyqH32say80wKOPPMuVK1jjt0Y5PqhLGfHDAfHnf3mcRnnsfjcjWR2vjAGlug+7RGvSwNg
y6BDVI4dGe9bHkR1uYu9QNEvco4H9RL1gcNAjUBUwz4mwez3Pycn4iJJIZLgyzvJEoKnY4tCDg0p
2t4bKRBlbd6975M4KVBWUfktfABUgVAHTZOK6HpfD3Mpfpeo8akh6tPJRn9syDB4FyXpVhyqQA/t
jynXan6AzAr+2VGu5um+FsLzv4GtLynOiAYqZ1dB2CThB8+YJXxvvLGgnxNvqaf7EvsgyMqBg3fd
H0aICVnjGBxQqoH7A9yFgNOEClyUXjM9IcDleF73ETVgiyiz2fdG3DSFNNA0nSjYYZsMSqfwTCrB
ETv+4iWv6otk1MRjN+XjNHQPQTF3LQcwwLjOr6Bi2nzuhc/CL9okTrzrR+YW+FxRfIz6HijRJW8X
+X5U1LvvddAlULMtqOY16LxAl/l5qsRI3g+g4ZEiNSjuc36hyN3TUH+iVWJCRJw6v/juVUI6z2xO
OPgHKiQ8TZcVVTn50Jp2sIbeOyEgqU6KTbNM/vh1WfkfeB65iqcO1HblfRwNnfyPVLqSXyONz/sD
FZ9u/k40TieyrzUXyz4aHDAizwH24zlrQQanvxq/LPSh84KGThlTSunzJFAJKNM4dwCVSD1UYsv3
2G468Q6Rvnz54MbKr3NUI87N9IcXusAbndao/jmavpfQVIFhlQNouS5r/SOMjZmfUYqLzT2dIJkX
YanMvCp2XpN77X2vQIbP0nwxbfi7AUV3N2ZBnqvxmfOQVkeU3pHkXbdwp/7qF5OXv/s/iq5kOU4k
Cn4REdQCBVegF7WWlixZ0uhC2LINFFAUtUDB10/2ZS52jBuoJV++fJnOqtmWlg4hW8quAzv7GkFG
u9+zaRzb/2CLkrtP0kVJfk72tVlJsex1avnRRPuYPlMdZ2QowlL3fX0PkNJ1112rLOZVzzqDHcFT
nsaYWUG9hQyaDpcTggHklC19Ab7mNictGEZmplOD23nWZ1SAmDb+WUvYSfWPG3ZKIx9si2CecA8z
1pvpOtVaNbhp8ibp7MVFc07VEZpmbecCKaje/JdvJo6ecFriWcp4mKfoexwVxeCZmFTSFzWTZjzt
8KbVEG+1nSZ/sH+ZTgtJo4UWO3DLf6QdxXTB688TXTaGzml23HyW7++9gN5oK3DPc9w7bdJ2oYxq
xXFycpLwaqZQnJ2yXWddpRwmjcUln1ZwbqUULu7iwuQQBl6k4CL68JBg3fp0Q8Jftg3Y9RiMT9l0
kiRexUuwiD4ZCxMDyO4FpgH3cApJ75Ijzvp2+8rHqWVlnnZrt1wG2XQoNLnLcNJXdXJzUM3lSrMf
NQvLOhcONkYBViimFWEsxrQR2O0blHEhhaaT53ouLIv4PF086sthAhoK2j0EiEiTvdBNtq7siI+5
+ee2BVXyu03hEpMVrF0GOHhHGPGsRJ9AoH1AwLIfT4molf4dAp25PhgV7yMGTKOexMemi/f/spou
vygelLRFu5GwzNXIRErpccYfy7RUIm75D6jTyTSe2miV6Ql5sPP4UOuhaa8NToEpRnMzbBtc6H03
6QfZ1U0wZcSGRiNGhuFAzzbfLOjCRZGcKhVP2/TJNQtQ2OfexOc4adMLQTszzwuVSb4Ae3qt1qFY
AB3HvaxDDUeCMshlEc3dIjFu2JYpmz15ghMZTU+4VpK8AugMNaugUPb1M5FT4Nc+B1Dtqzzonn/n
sjbdSzMgEmorWp6tiL6bY/GxBtqlr8rN7f4f2+E8j4QwLUXglWtqCSlYlvltb2E9marpcSeEq19C
zJg5KCYezZkvRLMgfaRYVk3cY2hie1m64LBNR7Sel6gcaISjpQAwwUV6qJtEUnWIvYibv4vJk/lt
bHvJz0h1wuj6HZWCZNtRuQE+zkcnhYx+N0s+bs2x4f1Wr8jem2X9GAE8qL9201TbYu6R57hUNIGJ
JS3zLpoytDzTCBPF1t/iu/Cm1xSqYerH5FEBkbk/YlFAxIVYYB0cn/clGdt/494qq4BiSQyhOpGI
awkPgwgNO+iMacsrgWMqrKcE4WOIXRhrm+Ewd2m6xsldWDuqngYIe6MfVLXd8LHJQCBDUTDhT9Mq
bL1XSC/CgRvmhzhGKuhLNA/7fRvbTCNayuB7/lj8no0PjZMYjagwsKRZf4dAF8fGU9zCBUFf2ibX
+rfhFOVgJdecwNkyz5Tw5mLwn34pjcKXmc6DpIzvgASpo8shiptWp6ehU97rA+CM1QuqAp+Y/pTg
QhmWH9mWGpofcuZ5f97yjTt1QYtXt3upGpK3/ljX268IJkFlqnuFiWfA62R5yZST3BXU3eL7YLcN
px9fEdahkAHrgcyKrtxvQKir5F7H1hYOapq2P+59hnzXY+87oIPCqXWvByCgJYUeCCjJtH/2xGiL
RejHLf+ggIDjO7058MVnYA+2Lod26Za5L9w68B3ay1bACOguMw3KtrsevtmaHH1imdAYBYncvLzA
fYvtHBzioOxU4HmWjheKJSzIIokSm90rgI+lxVdBSMGzUKtNPnaiNT5nLOb1bysbOmwo33KdHDew
eSlAYI+t+m3dKrpfLRJi2qxIZWcYNjNZdTaX8Pfpsm+N4D/2krU7IFyFfJUoeScNMtKfpUee6lW3
ccM+PaIPxh+99TWNoTJZMxRm3W6SrIfYGs3FtEDo3RABXmRrntHCI++disrVXT/ACFsZuzYVktgz
dB6TZXJj4UK02KchDWSALcswpeMLBgZ51EJ+tSBpsaIBN586QDnlUUxtHW4iWg0wrspOdWIFnP6H
OhZ7Xnrlt/Rzwcmw/zfMTvuPBabTiBa0YVTxT9n2OUZFkWYFIhjuNmuDO31bNt/fN2LY+T8We95N
xY7dP81lGAly2w+LgPlKXyCOp9b8mUFjmK/wbR/brS+mFJpXvMww5b0u066Zwh+edlHcnnekAON2
mvIkjkWBZ0euZwEdfyIJ7iqMPHzPrrbkhbi6iaBWx5lc8QEuJcUoaYNEZMQjh9lUOVJggypGDFon
zQHwrdu/171DKlSZohSZ7uFV2dXmm+amRbgqsqHVFpcqdAF119b1HVeFA3cw508tmlv2ojlWGobl
fNqRt5hso0XkzCjSAdU0AN34J4LPEEUojVm2ISkNXIBkBlwwmexN4uqQutQtFsmNhVhtdlLZjGUl
26lL/otXM9HnnQyoDhh05j4UIl8G96S4MvTJG8yMODiyISjlsW23La62BMPCUGgmQ6Lv8wC7BQ0n
oA58MHAUY/J7FhYr8TZAqLarnP0AYOcxnBV9oSSaMgTHNcYj7Het+f7RLxkCmYtRz1JB0rtKZz8o
h5ukL/jaZCjChjkdYEo2xURGX9kYpf4LSVDRRJ864vroKUIsGSIeYFYRzwrhaoGxJimWeP3pO0/E
K0ar5LoUGrl7+wtW54rzXcISgusikxm4hHtNkdLEjyodxygqVrOmf+uoV6gJUNm4rTQY9ISBBAUT
xFBurZFVecm2PYQB4kay9Svg26gzXyEGL3P3g3DDbA/Kzx7JUbWh3ZqU29ROmXwYxyWDRxlS1Fwz
HaYaVdkt7Xx33VKuoGBYcmJJjM1UEGwy8ieNIiFdqTcxR6dULtP2EyJfD4gD4IixmG1rutcxS5A5
DH+e2gMxr+uasz9Ng5mvzw6LpftbT8O0BQD32ZqrtDhufuar3/c3iLVrxCW1dififqTcWRQyEZnS
HwiVVzFmTW3bDijpiW9QUTVsmrePLGAfPKZOxdhWASvL/IA5Km9UGfScugfXRLo5iage2VhY6evu
nDRocF6HfY4CYlDjDJu3ZBNE86RAATL2T47D4gcxbLAI3x4UcZTCfBw0wImZqTYSnsuSpq+8bff6
yhyOyrZC/i4iDIoBGY0w4N1J6vT8MTVwuN1LgkTshZ0gLUaCIFVxgEUVsneW6ceK2qI2F+fCAq52
qIUZCp+EfbrsKYJ2k6IhKyzvi5T0NTCqgJojBebabWaPlMCJDzOkOt5mBEGgeRV/TgkctXeYMytW
t4XKeVsjFLFGacrA/gPdvVoxqsEh6Xifxt8k1jlGdCTBSzJFiDjlSXk7Y4wvZNNj9eNHgZqbSn5j
jHjR5Ham79iDpocMuHYRLIdnMW1zWhpgV3QzAuybrxPwQgePExJi0aDO6iKYks+Amv33hnN8v0xq
7uW1TTnBeP8yYPYaH85zYMPa5PMx8zQhz9kNZCN2L/Oq/YS8uZ6ya5zXW+oOOtJdiE6GjHm3XeBK
3Ep6cCZxyXikUPin4cQ98xsIJBSf4wQv0HpJ1d1I4FRT4q+3PwGlcTmVs57aOTusYZKMnATKjkSe
d4ygQgE0Zh42tVUInqDObRuikcsIDOndm8Iuj9V7rEOW46pKQKHOd1KDoWvOEcbRgnl1KAyfXcCA
xjXFvmmnksF1S/IqtfHS/poMCMP0B8+noFAfig4pUGmT+RrdlFb6O7tAIHlY2dYPmLmYWnqAhEWm
yHBu8F3GQk2zRl+NSxv9B7MHesxS+7rSONSlZP3A/mCsffW26EwL/FgIjXEmdbe0BhUyTnk3Dc+w
Nkq7X7NaBn1JsYjquawR9IGNBi/p2Rk8lwLNeJwIhir/Ww0wDf55jGaDpcxoQ6LXdWnaJUXb29lB
F5BXSHbE3adqffYxCsr6DYORYXrDIKTrv9FlhH0XCPfZuX+96yl+yABH27d5SGJ7LxLcfPkBfSto
FA/j1NPwRHHzYnfluXMcWV2404btULM4sOY4oZSTe5lPnjS/hjVKMryOaU87c4cfjFO0ROTWRi+S
I67gkHCp6Ou65VCElMEm4LtYTVtsPgzfid8xzAGQBoYZM8V/AtauMKKZmGXmmIHZS9E/m/fppPto
Z+DeYHiJ+MwBBRBKJ+qAXUZUFfPVDR1PcBgSwZsjqAY03Ep8HI4ArzQO+Y8YhXP3TUccnD/myI2b
KwQqgvaRRxtL37Wq8+bP3CMFB9qYwa8LTOBAj+QvIFyi5QOLVW2vQNAsewyR3aeH4GX41S+4yOti
lsueHzYPeg8mOkTm8WMDhBKfGya25dfQJ7h/KOar6yqXfa4rzO/PEtG8W8thi4/6ZGnKABpleEZX
rMvCR5OgwoHH1qBD/TSFjYZDykcRo2zL1NBgsGxKN/PPmy4FcZx3Xfor3g18migOEb+Vt6jhdL3U
VMgOXcJFuuyCm5+8jso1orIg/rZiNsDAyBrH7NqBwds1OpLYx6KMFIrJhxrjhPMFa9Yf2U46vJbm
RoW3fEtvjKgxCDlCyQHjahD5tiCUTFuJBx7BkCNKUx7yPNo/61r1X/B6wIfq/cyj+35meYqLnkY2
LgbNsr4YcmPBhiHE+m7jRlxX1I73jMMcAqNcqCV47dWlGbngBU2M+0rXkP2s95F+oDZPv5N437Yq
j5flbAZLj9TfwuPkRNQpHXQ9lgFHvTvBKVzEeKNt+w4ef3sdx2Teyno29MskG8yIEu8f4OSQWfSe
A+8LUwdmSvSU/JEAiBxbNuqnvdY9O6wyWf/KPeH56wCwnf5gNVDg3TJrIkGJT3Y5qEZLW+mk1r8c
HMTvcrYxYN+6hz/i2uw5ktKWSf0Gp5O473bwt9anAQN8BH2oddVjs4CCyNd5OiFBMjenfWvJjrS8
qGVVs02Mn6kjWG+5r9v4gm3nAWcTJmlVu1l9DskWN6dp72HeodKJFxIx8aaiW7N9mxBvF8ZTYIF9
GRBZr1Y/X3MCQ+0iaqbkfeps+ltFbiDY+ZbLssEdIg6+591nMsTZBH6lwai9I3M2Ps2xz6OK2aZ/
7jdrlzLwpGePudHJa4xI2r2IkVevzsAo7LE2Df0tSYYjr11G+D1YbOCiExkF05VEeyLOCGJW6mxA
Gc0HbMSUVPm2J08IeLPpU7Jg/LFMxiEJaMsY9arVJrsCXnRSFQzS1EsknQRrPQD6AXaE6acPIz4n
iNYRSUpdkMkdeO1algNcRJECBz/LuSTeN9FB0Mb/4/vkzXWFYa0uWwO/HdQhG69MtlnEdcLK8YNo
4fZqHwl6fg7FTF/CSGtuH1KSB3ZyDMD7lCe9DeBlxB5VHE5wgRcoiFuIB+M9oFOxbG1yD7rSo0OU
xeQV8Bb3mcb7AsJsu52e+Y3tOCiU8E82SaK4QuKuQucG9kW+CPEi93OIQP2VNV3x7aELgCQXxL79
hZxZcCpNt9DhiAZjYu8WZBr/Ax+Xy8siY2PPpplRSSkhZXhsoturAmtheniTKn6GcUbdl0Is4sp4
In/0oRn9kY4Sq1YgFynFiZciKWwBMuXFsPLFlJvaolDhEMDfwbTHMP21YmvfMp7auUJMqmGYNMQY
VpmzrkuOck3CVs5R3vBLBmuCB26xUM4tEM78YrlJngbk2aXHdRf5y+hNi+5IOgLe553/j0jI28tk
Xrt7fUulOw0rbv7LHnx6u8QTqw8ON3Ze8ph6VdY7/G6LoXeCPGVq28G2OlQHuKFJvbyv+dTGqB6m
NQHnNswzuAu9yxc+Ynq7QBQkfWrRMrvbAttMNed9e+tzReQLXK5pz2maWXLg/Rw6vDzccgWsENgb
WWr21uh2Wh7W1vGAjBhi5hNBz/UNcmd1zdI2SZ8btmJra+gt5MGhCsQ/PsOw5KQHRMOqZk/3az0M
eG5gJvtG14B4baOzmnz4MSd/EcCd/g5dCsMIUBktlVeXdaY+gPHo4rIDzicln0fGSzVj/u2e9Mp1
FzCZa/2fN3BEK3YN4P9mOev/DX4RulJiTzxcWAzH1eTSRMPRbLEtBFKSDtjy6x7zt4S36J7C4j12
72skVlyaGsq4/iK12NDU560mJXR5rq2ca9qhoAKtzgpPGW9/NXKq93tAETo/I88OJobS2Ns8Gwhs
2N35ZvxVBxzOJ5AlhiB1BR3xQiPBc3tIAxOuHHFnCzjAatBFeTPXyHgE2tvOOQNrVhjWoumBPPLk
aWQ4z1GA3w5+3I7JeB5GHvxdE/ebrurb4XWwGM//0nvW/9cB5Zk/vYb/zBlmw/F1DzN+Fp1CvRf7
nLErcUuPWF7oGB44B8akdrHpERBUfoap9deJh+WTuEyhhs6jCdB8CYyfUowO/R1tL3zpzeJkAYco
KBQaCJVLA+fDC+m2CCEvFtUFgn6YvfAEbayjQ9jWH0cox2B8QtNdnWZDkgAgWC/k4sZm+DNAwPRC
gIp4Ec85IUebobF7T6FCumtQjavvaUZrHXV1Qu+tXO2PzYLGxBTbnqfw5evy+Df3CzWfHLkGwxGi
uwwgZR7YI+ztXHtUuICiyvRuHg5osOIajF2PmxugDQod9A/CN3KMUa5MOPJRJzkTjX96tWbjn3Hs
mD30o9pKUufJS2/HkRVRN07qx0p6k576dU3lYz2jQ36K0Kpoz8GbOj3PKSrXku7xJsrBxe4ax6af
z7SF3gCJJXhzj5ukYjqPzO/8ztQW/0sjciormOTQ+IFFixRYLQ3EAtaLYax8g7Tvh7oHbIGLbdR3
8tAnIPtPwCNpVzY0QQZN1Cn7nPVr/01Qv2WXLdSWld0E5QpQ/9aGRxjZgESFyCHFUVmTPL9awPDh
bRmzDtMFIm/luJ66bfe5KTlNxH7yUM3NvykRuT6BRyb71xQkFo/dcr0V2mT2ocM9BC83Y+qvDv2K
awymAcGtu8d1scDFcj5gmLqVqCfnHJM3skOXzpWkaesNTRo1qx7nMuYsp3+uo5PLT34dvPnMsra3
+nPzHLaE15BghGB9cEMcawnldY5iiP01bYap1RadAZhWDYgu29bDKqZRwP6n4zPzCKXdoi5c12lQ
5KlLSEZKP0Mq9GfwORGPKLR7APosA7GdbhHC5xAVbhddJPEYtVfIR6IcgzBgz0rZKxTqGVC1qIBo
Blq5cJO8o+pt3jWtTajWIQd/l+Y1x5XekBZEMCVM3aeshaIgbvuIV3TOrDnnu8mf4VOwi1O97PaJ
Ys23hyToDcxlE0e89OiNgGD0iNku0O7HLCVawMlY2iW1/kwG0U/PCnp3V2Qsn95R7oer2Mn8B3cB
/4xzuDa/jDpFfT44p6HOVRvT1wWWgh6qFpI4rBe4NBaT7NvoYEYngOiX4N57IFl4QCANI0XGmcoi
5Iyygd8yvGhTNYiFu0w3RH3f7uhdlYNI9CsQV10fRmrE+Old5nCVZnX6CvULfbZTNLDDMAlBkUah
u3xujwSNPdy/VqoHiXZxwGnW2vjqFe3HV7t30x2kEsN4Ha0w3SWfazAfazLW6xkyTqJKi3mDhZVQ
LfjlQDJDbQFrYihngG3oXkEsgl0xjqDEK0DUAdBKpEweZJo2w6PrMghFliXGVaibDtawtmF0Km6M
Un+nGwSXFwM+mTxwBz/fynA4YR0aJYk6pwz6lPtdSvMK/jL7t8khf+iXeEDGSuji+Fn2Iv3ACL7u
3zM0qP5KeEQ9LrpF5vyMXRw/RgQ2m7bQeBAQADW1bzu6DRl0TRvbH9RocKyKOmh7GmHQ4MEwdGv2
OWjD9y8lakRGlljmjRLlSm2zH6hxzXVEvm03HdYuGtUV9uWyqXKhI3FHY+eHv6gkl/y6xcwBVKwO
Zxz6x9y/QtPQDu9OCEg9FBQ7MHPeuoRilLbL31U85voRnd/w1Zpo2Y82SpvwU29k7X/3+TjEIKdn
EUEWBme6jNgyHmn2bjSiaocyo4T8SleprkB/qzuBsUIcH02DiEQ17vW8oIOb826/BvR8U7gieY/m
ZljblZ1X2HlNdyhpkHGxc9F2R9uzmd7VMVvZKSD4B/HA6Ma0p3nIAP7oalNW6CnrJAgGdNkPfI1N
Uw2gsn/6hjTiDk1Y1lQwals+03kR3ziRKACuySJ3sAY/rowj7e6gNRiRwJSog0W9Wh9Qhej8LgpI
6zy1EMPYqVx8JqGBg+xjmJ+sFn6vYB5v/EM2w0SoKwxQWPegfDPLgzZRYw4JUt7c8wrauvk1onCM
rlHd3VjDCTTU6xzmcB/RVT91EGX9wrBXnJXTukJvvVjuHGjpfWGXjdW7uxsGv4tH3Fb409QLLKQd
iPCRh2289lrs9cGPtXmJeZ9faMjGrGIyJqzkqpbbMzf19HPHW+nKVTdtpZkFfxwB5/1mAM1nskPM
/6vDqpzOARX1cICVufk1Zit/gzDEPEBWm//LSePeYB6bvmhoZ17HYVQRpF4m/kwlsC+Y237/g+oO
3QVUde3zOuj0maMU/1cPUjXgwEf9vnVdnv2VqLrZaVaJICXaiijEQTc3f1a1gYb0Gt4kWhmx3kh0
9bSj//wHKluANqSUrNXUx6gwFuh17jJAimMzQ8lwRlb4joZFsOkUs+NKwzRfhczswkAD50Kcs46v
B4ImbSjR2JknHCw7GlcxkBcqrm3oj3BRsu8u49tHk2O/3fS8TeWGBS0CLZ09IbhL9rBen9e1ynno
X7Jtrl9wpEb3S1rL7wEjSnfcBbCsbm3iGvpgdPU29PvvdAxUVg2xleziJmuWS+OFl+ew99CSdMjW
8Xpaf4Kw5gdH2MTBM3sff/gOB2Yrg/h2CzfkiOltVC39zgCuAROT/RxzpuKSgETMKx5rSDQayOnR
B1kaoAD0Wfg7yq0bGcyRbnioc9akJVZcBvVLG/SBwSkRrWBwIk9J15nl0AD8wYtJDFNyNEx5eRkX
1z20Fu6gxyYaEA4KBhYMf2v2rdo1bbZDn3Z9g+Z9uidncFbTOzSEDOz26scYNpn9up+IV+ZBrzcM
CM4RcrwhQ7lEIiRnl9mQwm9lgltjcnC1aJ9tvjRLiR/WxkUcQwHN9dr86QGnohOQ9TA/TKmia7Xx
MLAK8rTuFb1seaU6U+0TmsjIODTdzOojhFFwbQ1C++nsewDBZic1iP0ZWCbLXftmBBYerfPtaVxv
do6g08WZ6hiy8Ua27GVIluUCu2TyRi2h66G1EXoJUKvEqLisGUvGeNsXzPrhIR9hu1Z42zTyDPaz
ie+4SNexHJDk9xMno0AffpfAoSClFMjjIH/hM4PNFjGMV+PgATT0JLDoVKSQ+33jLys2r2Et0SbI
STl2Knl0MRUF5uHDGZ8U7BdCWK5yBYWwRI1AJQEigBfj3pno1igVK4pclJC3gA/gdjSvTx66ENxb
c6RI1exs7d9gCjH8UcK0L3088wNVIL7LOeR43qmH/1oYI1M5I9efKBaUKetuR0s06mX/D+jYZncO
SjdTaUPlKeSj+NvFWTackbhrD9jCNcoP+H7aqh4RrXbIB2J1QXFjAv9TmJCSEZ23Kh7G5s7WHAdr
nOEUuvT1yrILyMLk0dKx/47SfLboSMU4YcB2Rq6o+25/HFux2GKzabtUoBHxdZjZ84csYew05mE7
JK0ETG7XJm0Lnlv91DcC/TXR+Q/PDAoHlUQ/Qi3it21N+0vXqvydE/BMANh8O4i6Nmu5bob96Poe
UFErCPqg9kqzJ7jL0N9jPQj61ct6i5rjKEmfn5uGLdGLb6BQLcceDuWo2sG2HhO7QgCZjl2HeFfc
ucsJ5AtKLss0gmJSNJTnCkcY8Q8QhkFOk3SZ+UVsD1YQVS0r52lGL6/zWTrcLyoX6NAqMX2tNWN3
CdqDLe5HqJQKOmEHWIhKWLVCZ3E/ykRDUTMm3QPId/3tbxb2daTEf7tEuwXMq27H40YStLHSbKgz
REiDKDohAqL/hMdjkpV9rPufBpzCzR4JjejCIhWJv4KITu51IjpR8gj7BB5BEg+hRrTojl0NFcxd
3KBoROUn2P4Ph5uWP7ZExWnF60yuD2gwjea0QFlZmBRemycIrX13V2/GLo82ahsGXTDB1CUnfP3L
YBB02ebgvrLebh/tHDB1g7VO6yPPl/6f6vyaFpHp/Kvd6CSO7SK7HKsjal6GXszLGUWdpRWcDTw7
ezus8EWpBz9VGmSYh9ocua+wPwv5MQMrCYUhUosL4XFS1CCLf+d4R301bPsKD4QRWikyyPEpW+z4
6msuPtkCC92iAcQeSijCE3P0esWrRcJMrkoQTexftoALB8+Qbt/51viPLg7yGz4sdIZsSqEo0E29
XMZaLuqonSUBMSLDTTPUQWT9BIEFK4lIZnFuMF79wtcotcCtFOSy9jCqWfCu7pcsVx+GWZFPBdti
t3y32BjbUUxRKs43acR9EOgjTTV+eASfUGh6hwbyb3GztF7l2l88q3PoxQV9qSdB7/WEXC0GT5wD
5+jCrwqKVc9vPxrN5tiVfEHJ0XWBQtELBSiqcYmIzlzi2oy69oRuhwA0D63k8P2FQiGd52R9rvNd
/XauB30X5Z4vaLtw98WgbeMnjTwb1EPDmB6WSCSHbN//7clK0OVEfqK4uzFbQ4XZ6egO5TFk/N6s
uBzRvqNPUO2nX9Ava3E0aAi8LlGgX1gD/JrEc/tuaVIvkBVYcJJAtFAM4RR2H5bE5pO6eFPVgGZ/
5cQAJoZBdoiIzr4+LDmB+sbEmJcpU9sOEEqvPfmaWmn8k65RNYK2QVB9mdN9PWQa/zTI3ZT97ne9
ve4CRyuOU3zJLSHLZwRJ5QnceUDnkm4PiJHR9zJJbuXByKdfU3Dt3x5WD1/GgW8sSIpGd7F1k/Hl
MEcEtqHowB5bCHB+wn/emyONqd7OEKny/zAh0sPUD/IVB4hYAcPB1QZUd6eqcZYEyaC9Twje25bg
yhsb95sGDiHoFm+1KT0d9xcUSObeggi+T7bbkY/52GpBzxQyr2yqmsGBC1/m2f7oN9LdQ8ljsjKy
8zAdMK0NOJjmGLBYKPqcKtFwPYVsrC1XD/PkWdvmgLfc6VIZZ7BCp4n/i5lO0gq1TQ52miT6TBRl
5n+Ozmw5TmSLol9EBGOSvFKzhtJgSbb8QlhtGZIpgQQS+Pq76j51dLRbra6CzHP2WXufgz9hn0xt
uES/oqUQ35YwjzfjL9Mnrgt1vSEcNm2Ctj9aJLOFUaTv/ak9CE9yY5NnXcfdLvM2jq6+is5NB8yw
1ENGXTFR8tXlGtxFZWI+OJi3gIjiODvliBIXBviWOS+01AqkqbwPGwCq7DNnKrmq4pUwCclZ+21A
xsbUjD2s1ty5aOhteBsTQG11TRoWrf4KZ1dMj/GY1VecLBnnvCOGb1JDVPsFhmKGdIPeL3cZ/7XH
NTPZwalL5zhV0tv3UhA6D3SbnPBeoDIobcK3RDWImhl+giE1QDGHwWs0sxnKhmyXVfz0Ze3xaHRr
RdXQBd30MJPC2KbRVgzzzmsIsd5V3HaM2WM1viHwln+EBybPWAttfkzc9m7qeqQEzr9rJYncddqN
o3/MVwTBkpnRoavr8V35lb4vVJs9JyARbw7QGw+e2zXHCXbxyWlrRjTOWJ5t5xsiLIT46pObXJ2J
BQqpnZcHFfgcd2tRjWcpcTOQDr7E0DS4Yc68sja4z6fB+3Zbeo104NxpD0XgI0iOcOdsHR3QST1R
sUhstfJC8Wqag+C1M2nlRPPf0NlgIERPJrx0hunT9rnn79aJG9Sjveb+meuDq2VIKvK4nCNWzzno
gnnl7Yhj8A8zNfh/UTw63wkXVsCeuLKSuxaZz+6wLDGpc0neG9K56iFa8FWZ97IOVXRwrF+z9V44
+TejlPxfqGr3tchouK90JbxSsp85FQpBQ0oUp/3iPvVOc9CHv7jfw/LS83/2DgpY/uqztXohEL5z
TqZexFct6WPZ7usiaSaN/G9psNEcl2gqv0a7EkLHoOvR064qjspZ0LmXDcPkPo+W4KIs506acCzt
ttXq8zD57hPR3NOwi5ulPxvQtBqHrM7dfS2poS+GyMs7vdTy3oVheS8i7HBT36gBh+VSFMy6a/fX
bEA8usD6B2Ob6T5wV/0ON1N/FlU0P9emQ27EZ3WG17jtj2I+A7A5aUxaFREzwzQmD5kXyOykmVz3
EN2NCzYlXT7TAji0od2psnYHJmx83veRsU3Y0i6TqRx6+6Iqkv0yWXSDbNY8e5ZjdJRT+choz/lS
gzU3vHz0HznY5b6Pgv5iGmfzdnYZq3/aL/K/YyPrgy8ox+nHUIwtNwUSQ2zOCfTiEaHWuUOWgnVh
Pu74pCi0/eew5eiCTe6GyWFLEgOMvGYo35oAHHnxsUBxeKF0vlFmjwYoJAGu2LJSyru8olpifDZN
+1yM21+CzACjxKbDHduNxc/ZE3TDfHD2sXaL+MnNWiA4hiHILAHVQ5VGU6zLk9PDGd6PMSNSkHmm
hb7DglOMTONIIkMQiZe+afoAdweeHHcMbHiuw940VA1qaJfjqHlncWVGNrrrZ729bEHgvwToIEfy
qKPisLbw6OlKmXbzUugS9ZQgpwcajHz41fdjwAYhNrh6Pw0FZcZvGDN9cdi7Svxf4o9v1KzLg1zp
yLHvoVoFtFf1UcWBg1LS8vmG22zfIxRpwBvsXuOuzhzvK1wTFmMWwvns/291CWLFgzm5dB3MXrw6
f+eeSj6UWnHZMBzTTlzsoqq8gUecu8H4CE+F9gjDPincVUbKQ2xyJd/AlgvzvFnG5gtBSgskjOpt
R/UXV6obdn3T87XFs52f/SJrfhTIji9x4+p90yT6tSbKc4frItdn+v6ZQH4ZfblVN3v3URyOxfuC
0eIdeTwWh2br6aknJ4n8C3HjHp4/RDO9UAPkWeHdhWocxYVjecbVaDu2wLsphllv2dJq1fEr7sA6
eIo2Lp/mMNhq2XuQVazJLfrpReTAtkS7lE/LsHSPGB648DKgaC63QuoDElgwvMAvxFWAxaDKkgdv
s052IFpWe+UTZS4VVLlZGuUkQ9jctchtSar5/Oudgc3y9tlU+9OpqcJNYducbHVyZhrB88Rkwmeu
WkJX9Noz+c6hoit3W7414xHITGPx6dvkIPyyd3njPfeiQtG+8OujMI8b+HZatC6/QOaz2yI2ofwV
bR4NtDY14/95iAvJmexmvxPt0GI2y3Y1rWPunDGxX+WgIHxIJl2JFYLFUORo8EcAjf1Yvcgu4DZ3
l256wky2Tggh5LCdugQnUerFAW5t8ALxnRcuE4pIF8O9mOX/WRIMUbuonfjhMBJzsh8CMgTSweVJ
PiR41nqQkCqTjOb8FviQZrtLg3pVMHqgFe+YDWuUaOpLzfCXT+9eeG38H9kr9ZkitX/ynNlhenR7
i1uKXfccOmxNPzgimA6mw6NxrPIAw2vMVZjdFYVrjwALTNcc6b8Y6wdPiqHiUa0Vj4rnddsVnGy4
54TNL23F1GRfa3dE/h+AY3du59THmVXmJyQj/7gil1+FRGUOJo6cOobafOqLwDqMxWbGzj/qiR98
ZxZZv2EGJydm28qoOBd8PW/YRuXV9BFTtQaU52GJEv0W29Jcp24qgeeykG8jaPkYnJqZccrIc9xn
YFzUf9xrJafZQpK/KwV7DqiuHxSTwZ8aOehZwsTCaFIQXgy7aQJQRvRcso+LnzEZxY9eHvmfQenl
H8kIbUP9y5dd1FHxufDEPyApLL9nngBv78/zCC7K+As7Ck86S5OV8r9kVKx3/pCg+YHXQe32k2Y2
gFznfZhMYt+vQv3MQyXvbZ2pHwoX0ynZemY6k99hyWSezqC2m7B37pjfR/8I72zgVucyeejy3DmR
j7H8hM6gNJt9+bm6dFxpoTumOjwP3pdjRuagWTCPv83YJXe2CMRTPKnmrPMle0JmTh5gxKLnZkoa
ShbsSiVK9OAcuyZUP8ZBNk+D02WnCj/Xv5HU8RgyRA2HuER0b/BKtvACLiyRCdiSi5l4+U/6A89S
1eKgOtiRTSXMSPJdw5TmiG+4qj7D0B/Nq3FHpCPcQvXZE1MGWgiGm5pCBtM+HJsI6qCqc3nQ+HO+
I2bt4JwYr44trgPe82p7bsBvrzXd8I6WlVdbBz47q1US1d+4uiAOhqG+EEfZnqRQsEOGBU29CxZ3
7hw///TH+ja6CW7Fl2WOT1NQsPQBPjK/d3Nj/jhK6gZUyHWfIoxTJ6fC3LD35rUq/4SiHC9VznpH
lBaKVC4jYMBdFGATONbIXB9zs2AVl5Xw00B5+BsHvLzJHWrB5r160l8CTpqO+hIxiZ7R1xsB3E1Y
l3OKl7KYD8advITRVx/Un2UZWCbZQmBpi8Wa6GOlWeZ81Csm110zRNUfGFRWZEoCw81eyGL66TAQ
ja83QYbDOellvKebH4NDPM6LZP0toIs3L4ZpH7dg8q+3zrCcRSGQ0QWOs7R0BizIW6VUfE6cQuF5
TWRRX00TUfiHQhLrtA03BDSPJzlfSI4v3fPIdPquwk7xokUfzUzBh43D2ZPybylozUgzrygVqr7M
s/NEa4w2ngnw7ah0wYZabLyP4OvhX6fKE3Xd4iZLDt4UBVxSCbxtCuvd0wj1RPo/qsiNGlwvwn7F
loHFvjF1jmsAKmI4zreiAPbS8hkT1oCINVPiBSmuBW8fb43ERT3P9pubcZ4fmAB4H/Ea0UGVkCAO
LWRWsrDTJG+LbF06UhoUbAZr+CFaTLvMj3B3ntqWkIzehBbv/lrRWYRzlx1kVWK026olbBA5EhcY
NZBO9qMpyP6xG9uJYNciRHEo7Xm3xoV5ozwslhPUa3DK1w6n2opE8cTpwyKENo8zlgFql8fN5guy
Wg4kXzCcKct6j8I/DHibdcHOvnzCtCSTurxncMxEp4WAjlPWAYvzvPU3sdO7tS09RMNOuzbodwGJ
Ad+OHCr5VKzJVu/7JR6fVuDjq+h6fz31BkFz7iH1ORuXrDn4HS663WQH2PS88zIoJ370I9IgveHm
46pvSPlzsKcpdgz68yB43vs13ymqIu+A7EbaNsBH+207lOeOOv43O1z6s03C8Z+Uc8fxArz7p8cS
JV583TXfTTatn1gAmu4UroFm21pfd9N1yFvcS0Ud7xM/No92tHgji4ze21nLMM53eVm7HDABr8KR
g25BaULUvFCi6vCrZWXgX1wnzPi4pBM+6GrorpNkQ+gsPTYDL1w3HLfIEuHOuKaKfkHpRIHYa6F6
XSN3jMXNNbn2BEy2Qb30n6MuzIhvJPDCU44NSX1gWWDMru40Z0rrPQKV1UP+AG2BFMh3MC23HQVN
0Owk/ud/I+xJdtakbr7GSS/6G8UyNC7fpJ6wVMbZFPyb/bl673sftc5sm77PNqKv/ZTNBDF3XzE6
F6/wY4llbqx+k5HH1GpKqvK44WOfWsrqisn8Wors59I2RkZ7v5b+MWnC9VEMc+1+APyK8C+mVt9k
ewBSu7w5ZWWjb6JhZi4gOkKctmkTO0FM6cnSwrRZMVJCu1SiP5LjkLh3cIRKHdEUc2aAi3tjeLZO
/6Ojje0TjnWv3+siM3du5HOvZtIPXuuV2IMUw0fPY0Ic4qmsUVWlX5W/ePpRwH3s+p84X2+vtCe5
J42q+783Ivq1IXGT1TMMqmGKmxBQ3CPyE/hjSIhHTdqJlZ3SWO2dh3Bd4r3nQOPusJvBnOmGMzyk
e1vFgUtubv1d74ZldPAYQNYv7Y3mrnY45yf3fiXr9g8ceK33Fay0vOLElPVe439k11hTTcVrAtjc
c+ZmyMCFDCHr2hqIjUAEzOF7/LT8txLYlQeujO4xmVe/OWqFOzEdhpkvKMHw/mFJaMGNpPimO7Ty
B2sphZjBYh86N6XjqVc1J7J8S8bS668Vui+IC39zjdmL8xAKB1ElyItKI51QLO9AXOZrRoKB+M9O
NaXA3EKA9Eo2CbPtUiAtAAPc8d/faEQSCbvKLi19F+PLXPcEhJjvaNGEM3TRYPpTwT3LMBHOxNzr
kpeNgRR9tU6RS2kc+3KsDnOD2/NtdDp2G+FXh39Kt6YV4e0Std6SH5xgNN0X9SZiaspyPvxvXPIB
cqP28sr8KDEUmQf0IjTfNZaifOjhamZcJoGZf0DPbmI/x/R2+xpkY9hxPy3zc751CX0Ck8DuYwK7
ePU8XYvDZEq1nKaom5+i0CfBm0iCzq93gqHQcO+5MYQNozdFr+/BiR56zJ4MfTsTPJNAsV4gtjvo
Vlzrd76u4SiGtetPrty8dw7iofl0iU+Zd7VA6rrEIZzThSSIpqTqidf4fqVX73h/q3z4nQDinEcu
2OzcTmySxI/JTpQrJ4MBoTPsrytfViekkeqD+RILPeqHggV20zcCXSh+62jQBbJFrb9axulivxkz
lS8t/kxGPVps+amOtKuvRePOiH0kxInlk7d6isMdGb9YNUYCQsbvgtAn+1WrEUo29dtetb+KFoX9
GQ1zdY+FH6wRrHLUOVRq4SBPzLJixiZhbA3OK9ebZf3qCa/evH0ksERfmoRBxktZKY9FpTZk4hFy
nbd3PsOo+A/d0BKOaLAaWInLo5ryiHSXtg1XuOhb57GzGdlj6071qB+kFQRdeGYfSUCEDPzo8C9E
6okyJlkcq7fupYyDs4s/pfuSvCXmviS6IGQuxFDmkzgrH3Xel4YYn5btpk2T1qG1BLTk7VQ/dwK3
7QVlMWqu47pE0juUDiyuApj51AUI9G7No626ZIlkVM6ULPlXY8UTDxayiuAVpx9t8LtjNnfrIect
DLOD7vvkuOS9yO7m0BsJ7GBQUjw442iK7w0+wF/5tinhP3PM0w3wAfBc8z6SV1Z+xEPgy58l6RFB
lqqM4/HDz1tRToeq8reRUadh5aS9EMbgr+ZcBmoaSrS9SkbOobei9rJXVZTWw2Hn1W33SOgMPo/b
szPaU072bhGXrA51bXFgwUGZn9eezCy5Xzr8yqmku4LaHnQfHiuv2bYd22nDjvuuiaTr4uFf1uRj
mP3ic93yuLxPRsp40jiombtTPfc84TOij7mUrVkcMnjbJXu/sVnegfiHIn8NS4/5wj4bwhb1wXXD
Mb7z4wk7dzqAAYzvA4jSeGYij2qeWe2EP107gWDkKzH5rC7zk+awMKIcf0Bcx+1L1w9jcA8xxkpU
xuxrdSwcX6oXPpPtGQtbqA4Z5sX1WDLLe43WOFI71VRYLIl0CIg5GQwlsVczpmP2n+TnDknXHrMo
rlCaoyU5N4szAqWQs+ThYevG5mds+cUpBlvXSy5MNfLiZGRiM1h4hLGrqFGlrkNA+NOjb6q1Prvw
R9uTVYXWw96LYp0fVE3yxVkJlfG/Pi/J3D1DvZUdj7l3m17P67ZlaYiiyt9AKZuQw9oZorU6tXGI
f574goYBEdoK40jO68hTJzFGxkguQUFDfDAtaBJ/GbXwBvxlg9+NZzt1SfUYJZ0VQE7NMMS72Qi1
PcxttmwOmrLLLDUTN22K0TTwabwG6GwtO7NOOXt8v7sN3ygO4jmLH4euYU7UKjg8nqoe4mlNPMpm
DPw/cIwMceo7GlCfqdzybNvbLj1CarbHuIdHT00cW33MpsV9chl3bocEwwn10hA8tUMVrBe3ifGU
L5OvmG0FM5NFz0ncP36bDdAEKmhluqK1lQfV9Lg2BTEnqY7G/L3kpSOhUgyvDmFnfzxqLU6d0gWi
jaeqP7TDzPW41ly0u8GsjNjKfixOgfZD70CWAOodYQequmYT+eFHT4e0cR5LRo5hXJc/GPHARUdJ
YAVWtrn+Wa7tBPpikU3SYhrojFiSxsiOu9D/j658ejBZTAzCuniIuXHdJR95Cy26S4oFcnTbltBN
pyLvXvsogTpMyNGivGwsolgvhsbjcs2KgypwWRBWCnGFkx77Xzkzf78FrG27uhqcP71TA2bZUDt/
5LJN6s5jorKRf66wbmA7I859JkYMrI00h/XWNNukdXHCrwxBwkTdIAMmJllakiv6TtAU/t7WLb35
nDude67Rnn7czsX71bBINc1dcM1XRkL6IuqcDpGKAYtaEkWhl2ZM9t+ZhTdXDaVQHarJdgMKelcT
zTT4/NvkZO5hs6JrrFwEKuBajr62iNJ6nvKLGvV2XSqIxtQC9CQgnayUwFm5uEb/EU41uux9sO64
PJpojFmnOE0mOTBkK8zJltyC9cniCU463OseylVFnMmQXKJok6qjvmxV9uKufq/G3bSCtB83WpF6
Yc46ruMJWaNyj3KIjP3MepEHd4YB7HwsksUmFD7TrO7GpMH/VqFHM5Js2m9CpgIwAkxlD1mxxJ9s
sHO+KMr4TGbukHq/9lgimaXfKmZlfYqmLFtoPNaNSDoeMOMMp1CAgt/VgSPVe7f0CXM02WLU6p2p
sBfMwDwTBVlUl8JS1IK0wUOkoVuaX+iJFNXhRpV7VrFH5lzHHePt6UW4VSxpFfq6aZ37zStQCr60
2e3dvN41m+tJ9pkW7eITPgxwwpwMiqj4xX6SqXjMxG0Ke6iMThgySQ+ZGbMIlHRR0dOFuJ1ojJEi
7DkIcPIGL6hI0/axxZPQ0DMszhF7zC/NegbPGqpjFPfSQ22eNB7a2CpveJ0rPBn16lOhWcYY1w5U
qNrPOo8VaWAzXFm/umARkLB0a5HNmeeB7lEt4Rewy08gpwjncgg8lsYdkXmpyjcx3SuozQ+g8cJc
9bTY5ZjUsrE/LK3vQ1vmm9nFfYkTQxFrlKSVP/fmnmgfzHRN5srxFIvRMT/zsOcjgKENAwDjIIjM
XRFMGCTmsdkon3mLQYAqp1t+2wVI5D7rlb8eCp7H9k3W1GgHBZeDoSF0wl+4OPjg4q2tYeaEB8HX
JKOrP8elFA9G+Go+tY416jRO6PFPHD3GXXbbWK8YZ8EXGojiMBFHT/m3zebulP9dx0yoC3/astZn
IovjgQdHd4xdC+2fQhL6xk8DmvHPkSizTPtXPPIZ5ffnNhBcBV4Tt95Z9Wu1vbulXrfdPDoiwg5T
OFnC/RRqdpvn3XyHDWd17zZIy49wHFSxMwkixLnGLCxJPWIbUpBP0y/UTnqOoXGiFntq2dXHzdfz
clrrvsOpMyc/htZjnDehoZWkZjGhJS2p6H8yYA3/bRKIdGfEvGFE7Oebi9Nn9LFmYv1srCXxBaUP
vq24SW9xFbZy72952OJFVVL9QcfzX8RSxOPDTYMyqPJ6gCUnYni7YM4MTnh6nW9sdt6lJ+nUPhIe
gdnbaOBQ429IjXBC6JllBVJdBlOjjyFT+TtT5tDVUZ3b9pqNWrfUTTXOriRuYy7VaaFigpKmPp0G
g1KChitIvqKbvsX0cAg+orPim0R55MtJ8JPbC++2H31mGl4ijbMAQA11iSttoHv8ZeiIcGagLubp
NrZUtv3S8A+5b8t5l3e6u+JE1h+eE60/Wkd4v0sn8v+LI7S2b0eoZL6U9O/4/rCLV/YrszXliB4J
+TrdglfUHj9hAlNbe7Ru6wClc64cdO9UgeKelgJdD43N3keb0zwpJ8ZAuriyCk4+oWPwLGxGAjWN
3DBDMb7tlwtJWbpMTZi7h7LyxU/c14R0MlhklW6mmuRYMCrwUxpVDsKSmv8NbXI+R+Wmvlep9EtM
7NAjEaXrP6ekLmI9IeLjbr4Z4NIiD0kh8McqIxmSyJdHuUXbq9f3zndQOCz1XHSUvORQje9iqjny
mY/nhyEX/n8F0+Ut5be+TUdJf3jYGFvTgXALUvaq8tz5hSH6oM8PbhVwMXZbbl4SPwueBrwo9wp3
INphWTPlVd3oN3tBqubzTaMFXPFDF0lrZE6eLLCRQY5847QQg8RC5fWH4P0eL8hfjIBHsn/gKkp5
1ULQ3VYmkpdKa+D+snVfJ2xV64FgxFspg2tX7domI8PBI8SSABT7yxoWLUCNkHIGZlmIhaepLt6D
wCsXjC8KDa4uXAztbR69hx1pD2nY5e6voNeTfwTdW6eU7GBoXoLqon3fT71KR4/xYTd02ZPi3zhk
Sws9zc/1efgilqrf8fsvv8PBVB8F0CjD+i1aKEoG6RJvswwkR561KuNwT1Woh/tsyvn1BKk+8iia
yTq3UgGhsIXL/qEThvIosdUrnybmli5xgndChOZ9HjZgGKYQlf9X69tQfiNW8Eh4YgnIE998jQGh
A6/kNdCDkFS4Bg4RuXVydFHlSZfZ+HQ+fKzJbGzIu0bCzkb1FewHIz/5Wf74RGOlqtO4VlWJwk4X
csUUskQcx7p7dUcioXaGKNgHW66Jf9hilqIc1Bi4LmcyHAA6/e3cr/2h6Y6h7Yf2uRwJTL0jOjGf
UEW4UgB5JLW7G6yq3s9sQLtl85WoomKLiWaVNJdZQrLmEYe5fIPBcgOgG23zs9kAg8hkJWOCOhY8
btcHrrk2UJakqaGjBDt+18z+RXyNl1Pbs2QopjN3Mm8+2TlkIp7moun+zwMyfZNpyBjX++NMlBSH
qIrteF4Z/+Jnmf1GHAGWox+w21FxtIpkvyNyTt7TSRqoy48B/9AynxrZD7Rqwg/+TaxyeImEyPQe
sE0Wd7OV+fjqlHl5ETZixMag2n75vLJJ2kP4vmzSLx8HIpL/8o/bdT94N56tBzzgYZhxBKYYh6v6
GZpQZW/Mx7D58iOd+sWSAhKf4FPZv0aPU0ImloEg8nCpIQiy2phTNpJYtCf9xvkiCRj7lNdK+zsi
WNPdmGWtbf7kFg2u7BmLw+82pNngC1OYxu24xLj9JUwFpwv4HIw+ta+ooMPRH0fgTLJAdL6fJUsi
QTJb6KSQXfXtZSJAAfANZiLak6jrxe+yjRgOQba8C5KFjzlGz/yAWRtrt86wLJyIdsQZUGfcudRd
yXOMf4IYWlRKCljP+md2+LbTKakIb7pVJXxLFeru1a962IhV1M4rdWYW3zVgkcFFyJx+utVG6btm
ivFm5lnGlZJWyhfkAE11X/MZD+76SaxecibHZSUsjlcW1/roElyl8RXg9tB18TigziDEGim8B7X1
CKvuCD3CbAqTG/BmxPigjzs0JodEgDWN1wZZPQMle1uQG05yzFsXjBfv3yET+fgWEyq0M0PWd+QA
13yFSZNEH4Vvyq9mY2BntazlqWKNN9FkImx+9JOq33Ro7PRf3qxB/wfKiy5swHxnUq6nm1cnM8t4
2jB36yeJ9KkfyO2cHgbmdQfcU018sn184xdGv/NJ9m3FCyJ3zcioKbHCQyrM0WHij+hdNU/ZTys3
eem3G4rQE1l0ZGYVyHOV24hJpz9sww/SdXN5xMHdl2ScNqBTYz5uKg2n1TwbWDluAT4cCgeesFO0
WAzybcdInqG3z8hmKtzhz2134FlCTwEDkNET7KAu0TumoVz/WzaM7ZcePJphGGGUJ/Te7lkaZduH
m8a+7KTCob3DXhzJp1KS7XuM0UDGYzZ33ofw1vJU+oH2HuCFJLJ/01Aes03QVEfgFTaWeBEK8n+g
D5TEOFfEM/1wfXNfuGV7JztpkavZaDm7z4W7TicRuIgKOmgqdUDiap37BWT83kNvfl5NG7V/jW1t
shdulLefTmHxocipii4kyvKMt/PYtqcIS6R6ILeNCQ25Qvp3X2TuBVIJfIWBZRXsOkd7/XE1HniQ
hFes9gyawR43f+oec3NjHwtl+uE5tBXTeRx+Cf4/LYu3PELCx7cAPXZY4QPDCyd8+E/2voCBxQ5C
6vKyuODwdE4w/NUAhrgt1Qm1mMiKNC+C/AMwtJxPCXaem480bs25ifKuJ/svEIP461NwkQPaDN4b
HoLwDUSCyos2Lg+ukUMC146JCGbdpMOqdz+byczHUm3gbjo2bnnpVOgwugtKjAE5T/uMnWYNHXxZ
OS3TYnyvvgrLKuRj3ZWl2LNqldps8HR5VlFR/0X0RXGaSJgHOCoHenknSPyf7ZZAOs5U9k+2im6T
2Cl03313xMeRzRkxurrM8scwQWL5mgivSk5MyClVpwrW4E6TR3BPiAwTq1i0w3TWwSbJNozcElvX
ulDCs+eS9RFkZfoEIoRdwuB7YBFxlGKxY/MSTIEp2iPYXV/vSHIgEGNxi/FPh5lePhFfJsYnuDn3
wLSDjk0Qh46e3C/tweI0xYPY1/F9IirFRUJCJsanis7mtnfFf1mrOPPuc8vK9wtJiTerDM2gwIw2
ihsf3ZDBI9ZCgRGPMY5oo+03SdjhWy98nBdVHuLbLjiif6ko5Piuu25r99WUceVhowOVBVXM5/1a
YlhhDSb9o537eryUigTAXVV2aC+ZHynGI50rh6PDhIYvulnqSx5sAHFEpa5kC1ZxfFizlpDPbCQL
eZcF3CgETjWUWL7Oq98xVkt2zgLJP7tIntCg2Lt2BAHgBekNBfhO1950ysLKf54ZmLFKmrASUqIX
rMlplEEk8PEYqPU2WeaXDncFFMREtEMqiGrO4f8ILjywAZO+l3beaUgQGONX9BlKCFbZ1wduegAa
n4UUPz3sIU5adZn8e7si3TQMZ/FMeo54wAKM/Stuia2BUrxhoXCiENjlqYo1cDP1UxgcjHBpCoTb
giRwEdX66C7jXBxcNyOVmflnMRybvM+fLLrBS95l9k3FG8VpOE/d1fqDfFQepwN0YE5gQuDfAjFQ
UVnGAPOtrv5MoN6RcEv/j8xnwsFV7+Q/mg7IhOLa5wetEEniMdoY7a5MXg+wvVl95vysuqvwN/me
V03wGQ6QZIQJrjcNjUbv3JcMgIj+XWIcIkPOB2ItrpmdrefxmnlOiVBFxPYFqSjqDpnHwAiQyCa4
nENcCtR/AbYzTqFHvrT6Uxkfngb/npS85rP/yJGBvYykdaiaSPMthBA4zQ5T1s1oVbRsu83xUIIe
3YJhLHGXC2rlUvxc5zjCsGo4IHZq6SCMqZyplBjPGgayrSp3bOKVFx3UnINRPkE3NFjEvgXRQ8lh
KgOO6Cnakh9Kj8VrQ6Dez4TA6CBVQ3zDArZY/Zq2W5iDPw78WTnI9sudSVHg300+ZBXjNnAH8SCZ
Ev3OtjAJ9jdBaNjpmEjdNOqZwvawQD+o8kV3UC15/nta2eIlm4oEEKwz2v9B1LqjzuTdAK4RV0yn
nAsnPCtXkSzAlL7+SwLERmQMo6HfrknAPkwj1Q+N7f13wwKW/iyBsRGlEZHMvopKUAUt0KpSEU8j
JFbDXF+xRSxBzJZDzpAuglF2GkA3fF285WadaoxDKgDCyAmg7uniuB6qbeWUawg054Luo6g5idUU
r3qolyeUqpkjkaAmtGng4GkRzCD+x9F5Ncmpq1H0F1ElBAjx2rl7pic7vlAeey45CpF+/V2cp1Pl
OvaEBukLe6+tKZFybF3A11Ahbq7AuG/MfPSZe3tHlbAwPWx5cL8oLjjbWWZgA244ll8niVoUwSPf
TZcgGqq4c5o9Q3qekw6p0G8nWmgnMmdChobfJEPwtzR/k76vEyBYvrwAGmYQGLNRJjoiGIr2uLTN
8rczERLBDHYmonUhEU4wKaBJi7r+Ies1/aEuneEX4Fke8CJwAMYF6SZPR9KNj4zmB7cEksV/clVq
5YTz2x/WMPPi+2Q4eWCvwkKkG3rxLS78/FPitm52k5vlLolFk7olWGbXs+ZpwxDrtBDm5wJFkqAR
6RijZk59nr0JRSNaYvgmZKWN6W1qZhPubD746Sk16N+Oxq2jYseudyzvqN8RSfYr+q6LhGE83WCP
F+aUmGrCOrwqsVx9KbD1oKZhRMIP5/eIQ0E2mQGM+O84G/lZxNBwPA7RyAAd81R3hb2JhLAZ1PrQ
JVQ5J5quKf7WDgvQKr1uk0A3ED3TTTMG03WeOB9oOPkeKaL1VefIBA5dQwfD4MNpgXckW9xNSJLP
VaSakm8AXAmTB2km6kI9q+yxCa1H6HRLpbRQM+YPiDj6hdczz+D/0xoESEeQ3xSPcs6K+nvGp5A9
+2zi+tdWFYwuIaxquU8SyjU6laBV3YMKonC0jDOhdF59H/brjXOmTl94Deae053acA8XqY+eybhA
2YDU04gLYb9t1u/B+ikgP/HEp0lTOAGXYN39Re6bIm0Ml1zG/Li1fAHgJmk6XfTg1lYcrKiGdbj4
IEZDzpp0I5HEcTjSCvaETjw1xK4szB6jqThoj62+PVYIifrukcSpIn6bFh7WZ+sa2MdZGjEGRgXK
5X8dctYqTwnMd/UwMZZ2jkCVaG+oRYr+bF3YeQ3w4mmqk1vh8wr6TEXQQp+EaztMsZgRWb3fKJbQ
QO2lwv+LFSlnG9tfkgl1+c8KfV6C1aQX8gKup+urgyDqoPknVsH8QHJMFj87WbODPiKK0/zsANB7
+RRUAy5TtaLM2ldBZVcu1hmEzon2STpoFm2HX9Dym8P0GSG1Qs8DQ4ln1UewTPEwjnz8UI8i2g+0
HkDx0WtumBeVuJV4lEZm7A/6uU7D3QA4Kv4s9Pbfg/QKXePeIIY9R+9TtFXwWzgwZ0iIgJ9/GFXG
GiArRp5juFPSu3ftCPw3Kazj7mTO9BkVpIJV+RDPRaAfQ1TpsOibwQdKMik/JClmKPPgN2yuaBNk
onXDQOwtyNgwM7b1ta/5ADaBRyNjPiRsSdcxC9r2bqqtM9etpcddClED/nPDVI3fAc2O1cvEdrv4
X8KchaHKMhfrs9+BHr4srUR8zeJO6juGes4RUQPRek0GWHEvgKwqZK6ir/27gXDuXEfEB9CK4eX7
78rv3OUlkT7jNgEJp0BQ3Q3tzkef1l1ieFCMlLGSz6dkzL30o6kSVf/Wol389Fh0LkUqPELUIuie
okeZNjAJRgF8KqQp6Pc8rEt7nUNSIHaLE47pYXJJKoTz4Lf/LK/pHvXLNP7k7gSWFKV6qIA3zHSq
O+iGmJYyONDx1dZM5Jiha2/5h5xcpPbACKgTUKw2UfewNqo693hwE9ba9fRmPRT9+8wTxTeG+BQY
5IFhIImVRKkMcqFkKD0ofWA35DT/8AkH4weTDI+RCfIn9kxFHCyk+gZ86OJzUJWyf8zoNeCQyQod
qrNc3XUAsyU9/cw6zaWslFMxfq/yui1+MB5x8N7nDnKUo0LRgXfB6kQ1NzkHw4ojmokKw3CLGfzW
MnUuTlOISSeFsDYd/BxA308CIYb4MoKYpA2tNL0sELG+605dmACmx7ib0IcjGWfLx/g4paZYKBLx
UFGw1EVjHzRd/RLzghtQPFRlUU0OrwbkYyAYTggQxkO3WE+e43lk+rRkMpl+LJh3wQImWZf8xfOV
Jzcco1ittB+zkAGDSi0CNR7LCsCG5M66aFMg0iwPhwYCSsVNWhD4scPd5c1XmI6B813WGSr3jD7e
G/aa2PuVvYJhY5FawV2FMLOnGEF2AfZT6j4Ccxa6y6vBFc7G0Gm4nCQJcs2XyB0b3DjUumdnc7SJ
bKN29MVWwIONxUxXubXw2UiLokjeYAW09RfJNygWFzaZ4pVuF7mlH85zfkJ0MPq3hRV+jS9s22Yz
A6CN4FDUZyBiQ5HQly064NRu1LXi/cU87XvuZ1YJIZ6S0Tq7MIuq4ecCQYGALDwPuccjCRv9C92d
iW/UVEvzJJsJqc9p6VGe8OA2/EbfYITJgFSQMj01YBvHC0MDPvE9OmBkA9ZNGv1q+G3rcOdRlA6s
bj3UDf68JjNcwjFjStJF9LS7zqPGfmiLaLaHthRqqY/MoYflQKIRkyomLnP7ktlqrcwjyQrKvmZT
NUblni03ZI3d3CasT0RgZ3ixK66J9N0yCWr/VSZGFQdeQsT9C5EOG8MPzSXEU0ez+sICxLULw40x
RZKBn4T6k7HXl9o1/dPqr5wlEqTmcrF5i3tbqGB48YEWigdD89/j7NZ9d29w3H/aAS7MNaFV6T/N
2nv6RyOJ7DxoELnmYRnRcL661tE1SA1//cCa7rnHSXeLe6tSYAI/pdvG83NqQZKceowHwiBwkhym
S7MM/cUCDXLBbgz4OOLYmuKuF2qHB4JMMcF01rTZ78lpneKH0ovj/G/KVqphFpccBRJCUbBTfe7r
Ad0mC+DjGiCLv3LfbV6W3BRfoJmAKOSrOEpijpr3Tq7j+gTsOqvQTtQ68tAY4Q0rL6Ck+NegLZnf
HfhvFj5lzrzVhLSb9B+i9M2RKXkMlDhl/H33k6Wzp2kIgneqashvQvId7jWvhtyrlUnMXiZI1Q8T
KJzsVdWM1H5SKJYbWMtru5NgwOMB6kzpnwCntMsZsBMaORpsHy3+SP8876LcQz1VFH1EzyNM5zAA
mRts1dD7vICXP1/eK5FXzrPvjI1+9F0GYxz/pBnkO8q52n5D21UwnN4gsUgYkHpgNVrC1yyPw+kB
64K84+ACBgJ5ReJWYY7EOZWIfESLpkRi/Q+kNOFwXlwNLtcnt45Kc8y66FlpH7cRE5Vw+sjZl6nt
FfLUDvJ/vC0AouXTj5KRnrcJOZoLGLH9cRolVBKfBVREU8Bw99TjPV7xom83w6bTd05g8ohoOfD2
lsu74q9hsOLkWG+OtFgRDEHgzp/EkQUr4Yld8WVFxslMBfu+PcTNkulfKmFTd3JBvgSnOWbbdtAq
6rc9UtRmDwbwSfjZ+DkECXpQcppuuP98xHsTXHPniH3YPThtMHSn1mB7hs4DrPxadTHTMx9ak91N
CO5+dFHXEGJGas1RIW6uubu9rP0TT8S8LKgO0d/zGGGcnH2Gk9lUIsQZIEUdaLEqCQYRiPCZMczc
nokB4EQjIc3xHnleOYSTulP+XY0tW7UYZ7u4NSHLOjs7MVlKo6tnHLNJ5jxJXSFLgtIUDWcsTBCn
fRN25lVnSJgerB3clIIhcj/pCgr3S7tF4/6Y8MMSFCdKUJ/VggToWFUFgyRRo/d6zKYJEFrsUc3c
VZUzM+NynwU+Hg9+HgxsF+1ms+ThoVNeN9xQIDd/TQUFiTVi0iyI1CSHTbsWKa4hKYIALBkkcwKR
1sx/CgDWrVf8ATq7s3gpuoNG74DmV62YEDCWi+zighUrzzQcODXpkGfX+cHaYih/C+CU6jqxKmId
JZinfmsdF4l4Mpt+foY/ELybtp7UkcHaXH3EUILZGVQtV4gZR+pG5ScRUoqyMThtaoaB3/WaygCL
T5jUzZVBUrncFEXvdOWczbsX+g4a9mRA5Rfj5grfSU6iBUeWBZEiZjZ66ETOKkYXyeL9scFQ1Rdd
zzlNbLhhfBdBvaNppgWLRT3RmJoIa9aBDXopLxCdi/SOJz42r3YcCPA+MnzjFl3Kll2FXVlT8lk6
KAQqRKzqwra2tL+Uwyrtn1w0zznLxIYUnhoxIBT9bLL1iZsdmw92hCbiq2EUOtuKP/lS8FvCy2I1
L2qsInDCrLDp5LhdsUf5FRk+F6k9SAxdF67+38G6GAOStgf81SzRQGBbt/LIhOSy31FJLeJ1AGn+
G62jMUfTL1QgpDwhENotnp3cQ4l+SiOZWWc0sc2aPzfuSIe2eBPWXstyruJt0O4nwuJNuNfAsaSg
rpTb7o3jxc+sCgWbVmjA/Vkvkzc/sURQ4mLRy9hDMeONvPt1J8ozcnbxzN4oCR7SvKXUzWgo/03z
JnrltPbsz2I1uX6GCcuYnWkO1nmBxqqmsjdcOpW1efaZxZ19nFSDBaXPzRo+FO6mxAO/QgmodAVg
r3CbLRGmGZiHo2bJYlBqm9WO7EPGJRmBWebY/Nde+ykL8/3k+P6HVYr/BVKp+ZbkeeK8d4Hk1sNG
rhgKo1JrH2d3mNtbNvYk0MHnEo3Dvrfc7p9sZiYO9KX0QIMxsTNGHAVyF07zXEd6T+0bD4g0J/PH
Qx4T0ojlXLKlV8qfEZc/Tm2yqX5Q3IPzsfEIJVEnLS6nUEwRoKQBq5HNSdfYcZYpShtk8MMLFQ9e
KeopTx3l6EOFJvCSZrenRLJ30h7YiyUNOimgP/E0/pZePGyvyGyGD/J8SvGeK2wgP4p2CAeiGtmB
E+oTO6wKGCRGxTO+hQ1EPSflfQXDfo6aOFUPkYyo3kePPcx73arAo3ofWNvy2vLgMJZj8grD0iXf
k+Fq/GCoeNdbo3L1hbkGQqfqg1w/IDpNv2LsfunJL0JXkNpT85R0eS/8Kx5ZN3hdKmhjPwq+7fGp
HGfZ3OZYrt0PgadNk28ETXafgdINyIxQ7AnNUJJcxt54cbgKMWtkByPwXsKyYrjGYAsJ1zvLGc1L
F9Tl+iQp9IOzsRJhkURijlCMwR16fgWNoarKSH8X3ep047Exsaqfic/q3X+jN9XrfRzSwIOy1Fpy
m2j6hi93nSHfWSTB3hPT0pquupj8Chk3G29AD7azFP1N0M3Ls8mWzZAB85+4nll01ROIfSZIS9hA
r+fcDJbf/uwzttcwSMtTR8Kn3ql6DMWFDtfbIgCCDIHW4MMQD7PE/x+bPuWTgAwwEggq5DIaIBdO
7U80MQJThpiD+ZKEavqoaoyGkB+lNBSGVXbyqEWKMw7YbeTEePUPa69geC7oXJ09hSDHEJxSKc/d
wipmG/Qw29Ykc/yH1sYNoX3Z/0wclAzpHglELB4yU4/jtUaDaF+q0QnKB9KuGOUIN+mYMWVKBtF9
q1aTO4cJjtukByx1yXJCAC5NNRZAZ9vYffcBKQ6k77boXQ9QkubmCcXkWqJCXiP/PZPjVF6xlqJW
Zd7vGcKjhHAVLs4xzcO/hY+S/8ZVyOIGh5T6ErqdvjJo++VTS4aAfyQ8In9XaDfTD6bgTXFKSj9O
nzWJGw11MDWT/90oEoreC/Y3n9Z1PVOwZqxc5xjTsQNFqEWSPbuq57zIjNhiAnKhortg08+nxRcb
XicEVvOnMgyyeDtiImHfmpiKba/JpXFPmiiR9o1GCE8u8qBs0MiZPRcohMdg4n+jx8aKybJLjksL
OGpmQxfl+m1hpA+63OO8LQwypaQnaznboSVkAcRiHLiTjNwUgkdI9/SGwTBtLhhpsMIOczC2vxam
nRqFFc6w9WCmfBAPQhmY7OhcGDKA+tyOcncriLMwHe2BT2Fhi4CONnyrHHe7Va3njTdMpRwVk1f4
6cXLodq+i6VVIFwbwI3QnKGt/RMTpQQbgxWyno9TvTxOSTW579GiGAD6aKuCZ6/yObsmxMbhKS9n
ZrDC6xgslbHVAtNksTDPNDIObmxL8E/46BEIrVx6mzz3SnEkA/BawjMz98rlkgxMlR4nlVC/d37I
UGbwsEEf4BUJcaiU2a5zDUizO7gLuS479uAA+HZpO2Kb4ZLO12dYuv7s7K1LkMFTpdDgtGf+7SV4
RMm8rG/bOJLnqgrJCLBjCymcgZNe0h32BO4eVSTzdFlYfprH3gkq91UGi8pBDCQhqyXVCLD3xO8N
LxYeTPkoR12wc8Owr1DJcLBgTTN5ON/4WmF001ERd7cBW8ubB4nfOXtZEZ+YzAIW9PntRV9icdv6
IJiuTWhaRvVIVAn+FSO2imyuHCaU7YAOupy9sbvZtOEwYX+e35kjbBQ12Vlm+uCmC3VUSFA24X2H
XB0pJnOKpt1wvpKQLEQTYc7Co8kyyObT4Jr8hSISP2xWjVPOTYtFzD9lrW+rA0iEFAWSatvht9WR
37rHLrP1cRljals0nJDFYconTXEo0mpOfjS9HJzXHFKed8EdxyRXTJj+DxmqX5yZBXRZlnUe17e0
eTlep7m16BIz6Aa/LZ75jq/P0p6h57p6kXcqYHChRObow/W4RGPVHCeylbCbOVEh3u0URva3aAr1
YjVggHfqSD99CpEXz+6lrtgHP1PXWPOz75ibXgqNNhE1HaXRfgYtJLtD2ecbWEFMS35faTQWcBj0
Apd01HSbkzdCojbEWJEnmZc4g328mYxAFHD0pIJq/wm81DRnK3jizxU7y+WNWwU9DuK2PrhnZYUT
bKwAyHVLMy0EwyQl69XM4iVD4xmt+iH2MZSdJ37s7MrmEVftpCemAyzEU+8Xb20Qv7KI8jHB478z
710TQSTOXJ/9uVPMXkCf2urlSayxl70n2+F9hMWgi3vsg5q8bZRoVBM6BAYO4TkPznKAsEZUwKr9
F0Is5e8oi5v2oxkAcZyslWH0Es84WXd0+enAZ85C8ZRUkAdee4ud+hjVBYNaXYzuH5bIyE9xPiGn
m+BSlFc9Gy+7o4bF8Fz4/qQ+xjme/OdSIpt1+9FZz1E3c4WLztiH2p1RrTG1Zew8+zklOp7OagDS
7Y1EXYQSMrJHUi7KdfIbNdIL2YBZIerqv0yXuWeCNI6k6qIRatmrFp1hltJSCik8BDMuUE8i/D5Q
/o4NSsQKnc6+4zff7xM+Kbg8A64VeL+IkCR0pgDqHO79WP4dXafxXzguQM0KeKXZsQtN0B1RTBh5
BMXX9g86V3hJqcu4eInXI3lqZ2C0kCGckkB/NvMGdi6aoCSjY8r5GFhOWk0gU9WVJ9kFcfa36pmy
TSGMlJvioH4GtsPjY7esoo8gIMwU4Dabw+kqyFagmiAQvf2pGOdNX+TLsCnqe1RUx15YngSKBiex
BFkaVmA+WbHZG+IMlX1nttfwYE0WTlWOpir9KVqgHJAYKehCg6x4s6Es7BMtsKH3mls3YKYjgRJj
3AzaVztIDiougoYrtMf1uiR8Ii3c8aNCqtpk54nBGOKHdQ775u5a10ZPHdkZ8R06IFy0DIMtophw
7MUxhJxfQRMvcvUCVWYJzmyyYepXkDbY/QeNAPCUdyEMM0bq//U9jsSmrRtJQQdk1xMMuJ3JVtV3
37J/8H50hQPDuvXYSkq3Yop2jAsU8tChQs1FuCCVk6RzuJ19rxDfZx+mAH4PRYdp6zOgBdYru80z
jwCYpbI8jL6agaMhQ/nhWV5gip8ifCarIXfPLDHgFUxuSw8T4PzBF+hQWH2A4kEeK/ux8u9iCiaC
loK2bN0dUwfeLNLfaGIs8bGgETqqsgvj3uhRUHtOP1DqcHQz38HCDzTFe9ZYjNYOcWBAABxqtxFw
FkcWPKyh8khH5zwJBandDMsSMcSYLptSgMdYhUP9PuIqD3+YdFuFpwShfFc+dvLDOqUOa62QNLoD
M3J0AoH0++HWNt4sWoQTK89l0iEgOaDA8eRz6AYyGHdAnQmlpKXr+0vhQzF4XKPSQECDQHmc/Z5B
GNq6kHg/6API4tdF1MERpABD2Zm1coLQYHv/L8lohHO1ws0eGdEwbMr61e0edV4Nf7m9SvfFYzFD
Im+ZeeV/rm0yxJEFkx5Hn+digmaNGFlc/ND4WDvmED6Co2Tos3yC+lH5g6Fqp8jS2yjUhNKN/7EZ
YLgGbpyxR0++ZZamA17quVOvceaA/7wI5fNh8+6UPDbx6Je3EOmAu6dDwptH45r0lzDMFbNszCJJ
0l381Hj98LKB0oJ7rDffHnDXpv5SSEbEg+NM3aWBEZf+L1kqaWFwY+JoN9uIO/4eIvCeexeJs70y
Thrg4Os5SICLjG6p3pIc/ne209oZqE3TeZsqq4XRPpk/ysQ7AyR70ytXPr/2qp/5xu5q7ZukPeFc
ZbLQtQFnVpZq/Q1bi6/rYzQrpoK1pEz8ROMi5TfPD+ke1tEWDlNVv0eZBmU3rAgRiFNSfoiuStT3
MmaXPe6JlmLA3cWVPz2PyE2r60xQr/PdtSVym8auGI5MyJ3zipmIhYhQY/Wl2u2mqxemvUc1MnQ6
Dw04MzZvtVe8ol/mSWeFjx1+JJZg/SQElNiWZc6nnyRQxsVj2Uy8Tv6UxuFHFAWZ92HKGrgHuAr3
A5WGE/3smnb4KHC9stR1KlZ5UeWxKRvWvLkkomVkqme/qG+ExaKrol9CXc1Uiv0a06XZPWQZiUGc
OGVAd9x0KzYH6gwnMR+I1fq6IUPAZw3HFhXXx7kZx96+AFQK+RpF58tfQU5m2W4gEpSpBdr/5onU
oRJDu9TYV6CmQQYlElpggEUZEmvVPgwVbQC7Z7kl9LLLYv9qqU4AyTpIU2LW6u2+idYErRR75eZW
DM3oocJZoOAdK9VG0QtPD3W+CcdOnkNmNtNJcUNAB406iwaAYFzxLcsn2XwaZAFIqhTe+Y8mrwhQ
jn0U0gdicxnxLo4Vz2h519Flzsa250iSN/C2Wgru28510Ksqmkr2vlGBWqdigbqmJwFGOmL1kav6
W5On+c/UMGHDkOlAvaQaHyB4f2Kxd4vfS8vW7kekJyC0h7okU1jCqyQmCL88GXTTiXG3Nz/ozETt
ldMRof1tnlzzDYbeUpEQ5jsrAQldE3hls08YDiEIQe29CpK/kwlsUGoLFzgeGPsWynjkNwkW0Dml
t4OXxCUYs/JZXhM8SuuvKihwygnW3StVAZMdTFRp8B8S0oIr/cUZWVJ5ALRYxVPNgAlZPtVJSScG
Qg35EOFMvDoMdnLvJ4/xmHwlrD3bfTFhB/rBoNJdrmBgV2ev4tqkqKo3DwQHZT/9oW4BkUIKjsxn
AgRrarmviB+BUCDWXVTzLMiBgyrUsi8BVJsRZYPBBUzhgy2j3hEulE3/cyHg1MchmAhe3qHS2dC5
VMT1EXEcOwY4v2uyz5VffdmkRpSWMx8NLzWq6X8oPwGckYljXgLqd/niSMytz9uqctyRKYp0UCAO
f/KyhkCeZJJZ9p1XtcrB+QQSaSsi4wXTAOkIDRKlsTaEaTGMZv4aY4InGW12HkLE17z0sy9fM25f
XsueqvQ49qBAH/hVz/ZfgiWvufk+rwQUQEknQRYik5gl3sZK3IipB/6Fna7wDZ9wykhs2o+xlcOd
dWvXXlLId0QYy44xMMaKWN1iDgpW4AYkN35fMryxCy96PZP+wqo/sxnJeD1uV/Noo8lhrj8Hvn5k
i4PzKquJztiNwZj3b2goEcZFWSJ/Cw+REX9cW0W22zbQXAlhheiMs/rBGRJkdEma85XcaLRsm0qf
BUaga1hc3HfbKAMTbwihsgimZ1Y+lFNVDyxpTztd6EOSYNSBizwM7T/p4Jy4Zk4WQVSuNGAZZH8s
vq4FvjKIgrZp5KfyeqYqZ0nAS3J3uh4pk6kkrynzdQ5SlCqZvDXDrIPPrlKDKCCMFxGuGnov9sc7
MzdxfiGlC/8UOXycB4xNmCtzNdOaTcOIcjBpsTNempag0/VES4MMIzagnF+cMVSG+DCkU2N08wtn
EnjTTRlm9NP4jBd/51VVGOGqoUJQu3AzDDLvIMAhRXYEjVPfJh1s4RZIkORQw7hZEX0hdAOi9a7a
ntHuIYrpYm9ktXkLqi9mATMUMjb86f8IGK5VcpmYYEFGQomi3CNGw5Wqx5uaOPs2g6rSdO38OiW7
+TZZSWfMRFfWHzbhHmWrCNom6Z6DAurCl6LgZUuVMw7c+s+o1RGdeh0D8qVrsz/TEbfvvRyWtoyO
2Rhvp0aY9UTndjOgNMLHWjtfRG2CkXAi35uHS0u0kXIOCX6mCnxz3nXrCyWY5/xRQV8TO5PAayoZ
faCJR5HThu4MurIxhEetRePxQE+0CekflipATndLKifxIx7g8kAKbSxCpWLsl/ccEnHzmAUdxjil
w613rQwL/ICeJt5K07oQzmfAy0JmDwZcZFhgud9VT1Q9yyXrDUf6UHPmU9C/wsGtuj9Kz/yL7Du/
eJkdfSaFPfu7esXWs3SCsYaYq+Lk+shf+2FArUv8YtjeuUZDsBmAsN+CcpPs4rtnjZVtwXwi6PSZ
iZH3aPIu/wlGCxFdF48o1Jjnr+aZIKqw2adoSW7wb1egKORcEqSHnEKzwykZZNOo220OFNbweves
fQnLGNM24C9TMJlXt1Bw3Q6WyPHW7lGKTQIk5xxKtsmR10f4/8N1YJnkbnYwHyYKvITOxeJAozK5
dByUZe8hxur1wMIJ5Hkehm58ndiwpEfJXJAYvF6wjmjSlHQzdtqJ+xGzEGTVuDZr+JT0qMShd0/h
iLjPyeXfgukm2TqU56+xKKLm4vgklx4DvMXuaWH+Jj/EFC/fMZezPEqXHk9Pswh3WwLObm6BgI0d
i6RIfyQmM9mDRQmiXyvjLfVjVy5B/9iNear2BerW8lD5aZTdlF6DjH3aGv7lgnYYsjmxX19F2W/E
qHIDH8ReV34kq2Mob/jfZ8xQG8MjO8AqjVoaAhaqMQ6wgJE6uQYMc1d6vn9AohgV+Tki2mQIkHzD
GWKkKYoOSqtNGJI+4oAAHBBHtfqThF13hjYytZ/97AYPPONOz3xs8MzBrJgQTly5I7gIvGxrdcf5
wLPUtjNoxR4/BbTQPCf8Kxazc/f7dk6vCKRa/YgOmo8CzfDwF0Oo+SSlm3OrWh22bXKNwuyqU0Dy
T37NVGgP4UOfWfDyU2sequemVtLfN4NG0cNwX5oLmEtrvhRVjIW9HaIL/jkiev0OKZa6sBoHbiSi
z4FsULqGz0GbZUScARPhW1ymkcWSpHiEr+zMqv1qPHeovhe+lL/AwDUXnARF+7pYt/c+ExRNA4aH
SsRMsVBhF0w3ybXP+2NXyiU7qCkbficFV89ZeG34NnFPvtpYYRbZsMQTNexa/mriwOQMa6vAey2A
nXOYt3Oof8kM0MYvqJsdmwmHsbQkU6r1EGEnOSdj5caYmrvQot6eTARBO/FBk9GZo/L9rxVlYoTg
tvNNXf1r44CpCujZ6c31RfqGvJdqodMgyI+bfrC7lQGqSjSk26a+Kba0AMzd6CnKLkyxv/8H61z7
ntnjgZ0yqoo+wgf3KUgvRfbQsIsXnxt3bCKaICL+SPicIlG/0ZfyIqGK4h3vnqEwJONLzkyTLExC
Xa25QkHo0gfkPDMezLXyqSthzpCkUaCKGYZ9muSu95LxyxtRUUvUGoelh4nxF/f7OL8nZm0zl6Oh
1Pkfs8Qzowe2lZWPSyoo5vD3pmvgzgVHoKtr7cwJMYuRCp0HiBy8nPj7MUZ8SglT6yc7+ca5SmbM
HrttYbQl2i9JHd73QV5ctND3mk1m8BJgqe/PQ5VD70w0Y9RAe4m4gtGv0wO+LHSBGvYwtoFCK+Y/
EavovmdGdTFDTiMDYhOsuiRZ47CUxAcwXE6K6RS6lexOKNbsL+7kjYu4pLx11thfWvY86fMGZH1k
ypLgEF7ZP1bnNUz96OrGvImPOWdZ86ttA7yTGpFW8JSg2LiFaSbeSPHy5VF5pfu1kJ6hX4dc8ckK
CLRbnZCxjVtij6ljiFNum7+QL8i9z6sjsQplp7Rks6n7MKvv1B7yPocgBbebjEU/an7ulzrCAIN0
nUPY9ytWO+iIbZf157Cto39ziAnu0LgK5/W6rgONyKjMn7Bl5I0snGXzIUdQcs/aGFztFG02ghBd
xwmsErUv4jb2GGpxO4KOy7YpeErZ3+wk1UIN1WTbP01p0YXcRA1lXtNsZ0LiofVGnTU98/+abzrO
0wvIQtO+hyk+NVD+xNzwW2mKqUMqPpHdu3Y06LtmBLsfxDMrBeF2PkYTxwlfkG2ibQ1GXtnHxA9o
NCKVJrSAfTh01EfQsT8sgsX+xoJhjJDhOwEjfxZsMePCGBFnR2ZbSjjbERU1SlQNtMSnT7YrbRt6
sJyY+3Eg43efsqiqb9WQyM8evEJ/QtZm/SM3Fj0l4lHIp5x3YU1tkkZy0PuoGLX/llcR8EgT4zG5
kxwfhUc/dbGKWItWS0DVAEYAi6u4BnhrB/Q5mTOcgnZzGFvWbs0FeNsQBS+Dkb7vkgYbgGQ8sC62
kJR9DIJ7Doekv1JZkcVoOhl/srahat2hLa7Mg4fUpNq4zb2Nn9x6Gx0t6Uz+FXrdCYI9qJggwrbl
A7Z6MGtKPwMbAdokerRxAwNGK6WVRLPbneiIim8usqfwJozIpovfVct7we80YvM291Llu96Ywb2y
hERodsEw2ZIPU0385YD6CR8jFd1yJLkv7u/gZ8rym1Mn3LCtDlP3MK/ZRHw0K5vyEYct+i1ulWl2
34QdMQcRPtaYhE+sZTT0jF/Ri74iiug02qtgKaOnzA9qkJyETZts5yJ485JL7LOxOcaG6u3OMNDv
31ZhoaWylm85c/AIclp1sBH0g4qcnKhlb9gq9Yrank5FJAWjhYPFOBeDzGtS2X1VVMHlcNYw88km
x+W2HrrB03QbxGzjA4XJM1d3HnvKTJW5iKp0Zbjr4X1Upn5kLjOOr6QakyHJHcc3TbYFzUq6QxxB
MD144879X1JmuflLDcmCl6Vt4bFL1Jn4DKsmJiF6RHn6kAwhnvnMjDRZSSjBZTIkdvzydwVowj8u
Go1AeEg8kYxvMsPHf++Qfy6/uXTbJw13gqWurtX75Fh9NwzqLsxqEAwURDuJR0QvQfYwBzBpXuAF
qfySttNmPfaCITtWIX8gVJ6MDGrYwd0qpJ/w/XIYfsgUqjn87Ib/c3Ymy5Eba5Z+lWtaF6wwOYa2
vr2IeeLMIJPcwJiZJObB4QAcwNP3B9XmSqaUzGqbMjGTEYAP5z/nO4yWazqjFleG52DWQM0nPrHK
W4gU1CRSDkI3e81hiZkXDbUVpMs1nBXvcxQmXGfKM9K3yh2EWmMLtbvz7PvEloXP+JINt+GkWVuk
n9jtmKOWOdkWmI1k/+q+Sx1ID7R/pq6N/1AOGhGpNx1cVpQ252QeibxTtRDMcrFXUse9mP44dFGm
s7CZ5on2CM8hELJ2A2eJ/0r0lzLt0MrLwZ3ewmBxtWVFvlQ6ypjiyIG6B/MwsZcpMtU2yc/AF0xH
HHO57KOv6G9VnZH6rzoMUfDhUB1WZjBY46OJwbK6TwGL6Z/ktbDD5PBt2zdSiUtTCgMa7KnTYr7A
ZG3fpFmTKzqBZkjFpC+AVypVArzre6alk4r0GemaoQNnT7otymRuLSZ9NVW+MS0Lt4K8Rblvfhcp
TRHGRr/jbh7TXT5VqMwmOfF+A7I97D7cnPEPYfaUey1AW90vsYPK8gxEfsixraPvaTM1Dz6T32iX
iNzz90NkTN4+nQNiLxNv6scSEIzPplyOZaFVdu+kI5mAAMtyfzql4Vf5inKi1r6w/ZrVDQHLacTt
MyfWJxZefU3xrORrPiju8IHnsQ+ZRh9mF+Yq6pPjHp934JFOrUsW9HXsFKWi0N6oHyfbYnLY5lb7
zUszJvruZALgFWXzTLRJK7xJCaMsj8kLCD6LiwrUqlA8ZUIzjkMUC77hkCqCuzI17Hsi1bLHfGOC
XEwhKHbDbkp8n71ahNU3aDv1g0al5sQONOY51hp3LVKL3rlljT2yVKHj7ojqVAdZtln/JE26wczO
ggcwB4lmhvF7eWhu4UGhysyWL0gsNECSfY7K9DKIWT0GPKTE2dgGgl1lIgRBdXHmYUPxNleFOqWR
cMJ90UdrrvpAu84edyQaNpDfA0ZXorPvaDStsktuLWl2H+cWA+sOcy3fOxjdiZgUmvu+GonAgfnT
eMzd0nA5LtJzOawskfp3/VTiZQKSmz1RwoM2qq0EdppuMcvt0woazw/IpFjrCT6S0k1x4jMUh8CL
tdIM1UuKfAC7hzb7iOQpFRsuO3HNzDSqnGPtjSRwHbxU67jofON2yfRme36PGKYYbAVyAMCledMR
Uv0vBlGtcTCVZxpb0zfZyde2ZFpwpaUoad/MFsX/6hkmfMIV70tdgIQvgjqOHlCuMLDCA6oE+2Yx
Wj1UrVzFXxOPgx9sEvopnPiCMOLqWzJ1qDpY/CtImiTwvLOZpXB88KBRGPDImDZLqiNT4qK5jTAy
DE+oKl1LY3GzHOrAzI7O2Q2YxGKgk0xej4TuOU/gKLaMW+oqjH6JuVuFy4+EwzZtgmQwh3stASZ+
CruH4s3XbmF8VNbEbkmA3TOm/pEV1mzlyutaO8UIGbD63QtKJRSHMjxjPyzZRHJ6VsFESn81NLb0
OClx6L8acZKkjzExbs7WKNe4POCDiORCELQcTx2MOoi72BBSjXHeLaJpXY3CntEPh8q8cDJmnArY
zG8PMwPm6ZGBO/2s0oEtttZUhYBdhtuYa0yQ9mSuAcvhKjEjQe4Ss9no7ZYfCh3PC7V4tMwU42oP
yUNcptFw7XfHbqbXtOis/MDhL6N6gIugqM+z17bJuWtgR1DCUDbVmQATTDjL7kf9ldOEXm0g3CCL
uDOCTIlpcbG9LbmMfi6wGcMt4oRthgG+vtjRmK962XonGYbcjXxRTvKGPEvWsoFwQMFD2ILBY8Tc
LF2BUdg+JJi6SSHlZbyrCenii6PEeglCdU4RfrNp3XEqlqiZc0FrJdEhmCrzWxq4RUXdMozFF3cu
9GUEQmUvAoFoPwV0I34/ctzMd4RJthyYpx3viN8BsFj5I+81sf3sB5u0X/hLQMIfyNKgxjNWcW16
3LFbOkHmY4Nl7YoeqmTyu61l5G6eU2HTLn100rT8V9Zba1eNTdPfVmHNTcVxDGyvkJNIgFMRzywS
1WlhXJkFEQ4I2JxiFIIhqhHlsnKLVI3KmwDqeC+TJWJbVMSowZmOCdVtFWXrIIvCUlx0u+B+Yu6o
zJUjhKU9cAgrfOLjhGbSTAGFv6p0g3bjpIz7tv0c4B8vQWQbq5K8h4JehFSyM0ouHWCLzSeYsbj/
83Y0p11MSBZF3M9Ffw7ziaTzEGn5QDpt7m9IcdnfHJNtauXisjtbcVYTmgosssHBYLqv7IOWzTmF
QmaLMzKhIP5OaUaSIdU4yvbeI4T5OTMScOCkMwK7iQWC4m06wH/cRIJB2irD9BuCunIteSiaIVvQ
RjQ9rmzbUZ88sSJ9BEE7y2/5wAX2AFUBqxMxK15uRGREf9Ix0t1rkTUcMmpHNPBocbYDc4EkkTow
AIIqvFeqtYo9dge7vNN0cYoXk1YPyUafM4MG/mEEjJcZFsTyRaq0xdnYuT7F28xSCFznNva7PvXt
4jR3uKV3hcUp5tEONcajBO6ovKjBA1JoGxA9Tg4GYHmeE9Oyt4nLxvCJ3NyZArxmM4ufE4OE5AHZ
z2VpE2UKRCVv0mEHpMRvCTgO7VJoWk/05pIFSU6UsnCAmYSCz4/2x7rRm2HFlpu0Gfqux2+1y+cS
DYG1T0a3eHHYipk7TeqCo4m4JTCwMSUU0HI2w7kz+esIMpdJOwPwaDSDAs9jKsIeHG2oevaZOYlx
CEnH9D96TuPNwpUDUuIzZV/RxU7NGtdXkEfkc9i8ccUtVmdQdvKUprS3XUyRQSbpSXWnVINq/itr
CnMBGXKf3uRt4TvruHU6e2cqh6ZMIN4zntTSRvog87mYE6DAmGg13+le5tWCCy9ebMMWt9Nc8IlR
lYEkBf/F7F44A3P9lnEA5ocI2tDtF8bCW+RaySfPF2fLAHP9h+1k+jFoax4R2S9sKYRiyts1Agg7
M05NY9WDt83XuRy50mJDw2wCV/33O+YC0ClTE5tRjbGfX9YWPBgm5UGsXAtefJVA7/sB+JGBSw7a
7VuBPmBg8sxylAiBwLV2m7p9D5TMTkzgEmMD3s2jGdZRTJpZFCfJ1BAeEPrsRNJmA/QNDc0zZ8yP
KPhx8BoHnjr1ZFuncwww+AfWeTLVaeTkbHiStrLF60e6QtlUqG0w2SO4aoiVD5EFEGOLW61pNnFu
c+MqEcipUCkz/znFfBts8F2R3YtsZbzzCwZXO4RdgBGYfQxfUyqrM+E+jH14U+FeYIPiX5h3Boqr
JdRLqQU+PdwyUJGB13rfTbNULqEqJHL3GBYOXw0Gr7I8tbTIgnOwGvg+REip1qD2ZLkoA6JeKQ0z
FWkIR/yJSzNH+zqiCnUH6RpTsBlNsX+bO+Ak1kBLKe6C4lucbSgE6gjYHxmAxpthAMeLUZLYZ3ji
JMpmGxkG8UEzcDnZSo29ccWQQNHv1uYmwwh+Oo31mUSjY6F7aMyRc5Oym/ACXdF+NfqGqKDPEcq9
N20G7hvTbhLx4A3gSiDELUCTKSWeQNBzKUoCMT1eoFoUBFU6vD2eMxEG5KCW30c6BTqC7cHFkk2u
dAtShl9DTWjrG+4q03iJO/ADy6x1Yri1WPykXXBzQv1xtxT+afDsVGR1xwALNH3z/QD7iQgPp25J
TNp+crOcI3M0SqrnIsxi3+PKNs68J0Tz8TB7D541ckGsZYqfO4WahnpX6cq9Zx/iFOlh/fVhXTbk
PFRliW7F86+SY5sIIz5PoaJ+J9cMMi4JliNoGPjO4jWavvU+kaHYKORDpOI2IzoXjEvgh3WeSN7E
9MG99qnR6GuehtDVshD7b0kj4pEY6HIMod+CcyUOKNZRuk5rAIswkn7kWAfL9TzU7lXFWWi/+RXh
iXPAcO4JuSDfVWHGPhwEMAhXuZOV7lGGJqwCG1cv324cYmOO5lo/Zq6NxG+qxNpO09iOfPoRRDMg
HqRm8EuO42snF/hh1DCswsA0K2/v0pDDaY+IPYmPUSuxRmQu+JZVsSSJgF09VDHGup3ULeAal4YJ
hxeriKjdgHNDVniXISsEr4hEtByAUQCirAyCKhvGieKAj6LB1py48omAFDu7zQeVP/XUuy0tT+MC
3tFy/ooII1DE1vc5ldQQ7vZ9PWORz0I83CcKJdUhL37P3rnUEuDSbjDYkRbyOlYQ6i6PlPaRSDSY
ctBr7NFRexuDnJPcKLPupLEfcCXIreC+YBjRAdbwnDdpOfFt5PfJs6V8hRHOgVaxZB37kXl9nX2X
rqRrV4xGGayIeLQs4aMV1hUD5ty7C7rZalatZDhwjJQR3mP1oHmm4EjzpGNQN+t+8I2A6hZ2D05Q
UbgnmUqynModpmc52TLsHtWEAdf3Qks/zsiPsFG6Hva933bWCBDIDbCrHryowGbl57K9hDjO+jt7
GvlwIESkW9/GobTr0XjdW/KEg7GzlZWOjLKyAROSC5Obrq3OfidUoyN06sLP1k09Lu8PgAMKg2kQ
03i7EeZ3wuGg2WQTk1vgNDwq0mvGD0FnCJU6RYp/IizIxVNrPRTGir5cJh//020OMIs8TkQTXrYC
EWW9qLaWd0NZYlIhkuiYWzSISoE4Ghp68yi5+BkHvdEf68Fj2SXTxnxkrAXH6xoADuyseuDZyEji
sCinYcmSY8BvmNj1zk5VcbnE9GN0mxBxfj4GDO8/27HH+Nt0zMZ3Y5Za3toh3/TqTwPUFHj3Vv0z
bLIK2ZVqWv/VJ1vCT+RLQtGD6xcl8ABhmh7LzDUpAeyNOtzZk5A9Lq8U9+E6ItOuTkbSNWxLAKA6
fKNEfklplJFwMW06yqcsxk5bUME5V1DESaZ0VnOdIhB82Fhw/N0bOfmK76M1hcVHSp8fAiyKLa2d
XqISeSyxu9unIjAGpqeKqo38TjXOEk4fExAXpzH2Ozvf4Pr2kGCc2Sn2KXhpOkkVwXyFO5AHB4mf
GV/O9TY/kbUEEFA2OuWjpHucYqSYKtb5oNqsbeAe0USk7yE0YNUQ5pKYm1gg9R7SY/EM1Q5TSKAM
LE3uNLi8y1gpklPKIGCkvahFWDA5ro6Xuud0uq3xhtmPbt5h60LPZAzvsji9lORYiUBlwmPs7om+
eKpQ4ctng8aC8d0jfvpakxadeeBaDaqBBg3sllkvf8jKHB32zLSNLWQqCo9ZzGYoBl+l1J0GXDwV
WMaOXuMOFIny1bTtax/Npheslnbkxlz7BOjNNQS4gNN22w+MlHE+QLgFQxBfo25QFkKOI+f8xLPg
3JVxpbv2hvApz5cnWF4420gdYEpnlB3TkseZBJh6VeNX3ZTgUncmBsgXPHeUMbXKlsfMRWwqiJbG
hfOcg3yu3uswpLgXXGZ2qRPPYAIrSRvZjvROfWCPVnlwHUUtAOU/qEfbuPLn+Og0owHqss6c8kO6
pvR33IHD9DuuKsRo2uCd5rESnRtfC1Yr/Va0PkIJ0/POg2jaYcsT16SA7gMRcDmsBr3J3x9J7rdf
qGShqzhTdA2Kh5yZkn71A1cJ4AoKuyIoDcedITCmQy69p74lBMdOPYBZRk8OkwnId2B3VDz4Xfmt
z6ChnHmKRpXimaqp5FoHBUfXE5PxRX6MhUV5hyxCiyabMGYCkFqUKd/1Yx8A5Ol7qa9YJQpjIgLA
82OscaVkSwwHllPQH3J0l4mBh6g9qrnmNmB5GsyJsJcmXalemDbUxtUvA7987MEIOMR47C7OGffg
8EBbjeG32ESlImzSGTnp+95zvZAaJG4G9XhkwKZTExOcSps3wHKI/ziR6tx8NJrSasWqDsrWeJvj
1vLs9exNMRENOneIBPDC1JWzo5VMVO3GVnZQPRiUXdSQCSy6vYjgFEbEy1qAjGdYF/lIpduZrIac
dnTm4Ie5zHbA/zUFIOfdTRFVosSFhSt6FKuODIWZbpJEZG9Zac6wfrjEP8VZkk74obr6TTLFsJ0L
FayBdSobi4Kgimf1kif4bVcmdzML36pPlBRcCkDblZJhLvfc74Y63CbpzAhzbUmbcMC2cXDQPXQt
5v5bJPeOHiWySnr4AZ7SmX5UHqWqF04uc/hlB3Bg1x21DO254dppksBh3T2lpIzAwfocK3hsyD1e
Svysza2ipqXdaSk0cz/VyMfQHWjeVhDGfII8FWTCNcjHiUhRio39akVt+0UCPHEfRjubMXQqcyru
onKmL96NPSMjtkM/5CFBzqUSfdblxaiM8ifVTKrY05trOuTohE93rUapuh+w2MeHUbKLVOvMhtV6
KxTyn0RKLhO72XSuZ3xQLG1RpdPyET5Ris5hbY3XET99QFQYIjBm7GCHlcnPvjNoE8UNOpFJkA+R
nBNBGWc0kyNygwClpoupSqui8ZPKvILkfcGRabZXmUNJCrbJwabV2Y1RDtcMmdqrmY6aZ3Bgi0Cy
YjR5mwct7BWfvIVzJAA68ZVr6qA4SKmw/RrKbHzIHcbEPnNnK+i3THjDkEoLCpmiO3JErf9OlE6C
uouC4oOioUihacdGqJ8ynivBw2Qak151Yzt40K75ulbhgCP+4vpzJG/1xBTvMvSlA2MSjL3/mTKH
c56bkXMKvtQIRkeYEYYJ16HhSxyLsfDuwnaofVBmo0GNRtg1INUsYe47FdbUdI0Jck6b0jC9jBcb
m0M5fT3LeCePcwNXiE3pz8qHzonlKEvcU6Or4HtEyjRbW6054FlTFublLDXcjWnl4bdqtjFHYXqK
xCpAAtV7zHz0uZrCcJ+BGAVPhAo6pHY268Z09UcDBjjZzFRPQALpvdw9DdjFJJIcazX7fY0xlNis
/cyqMN04gYZFmAHapeK4hIdD2CfrbxgAlW+o00YM0kESZgDgWX5hH5jOtQyGXcq957WP0/qepm+x
GzgL3FgYd28NrwhfIqHHt57LkkMpACwFxKU8vYyIxB8Byxvo/siMg4NhuzXZbboVEc2M2PQ5/ULS
WM+67b77VRMsbM0AZYkrT7PjnaP8rWBS/Al5rH23C+l4az9N8sfFxfBEca/9hA9sJCaWxuYJmBMb
GnYCLlV1F98WlaJr2FFY27lPAv9JNa4FTc/Cl934zhkCS0Eero1hkaup/SJEOp453tPzMivKGjj9
VOOnYfWxt3VLFE+YEmR+nun6DifiRBhH+Mm8I+R7qqzksXcSlJXF9ctNvKKsgM+SX/s6YHABH+MI
+W4lQl7LGKIH5xoR33QRQfHDWNEfuOWQmNP21sfwV42QkfSQ2/qO3DTzyEB69bo0CmHezm0KNmNV
4WGZrxMHMztdD3JuAYYr0FFrmXjhT9EQTtgkrHDnopDoj3WLw2xdNKBNy0Bgqaw9wcWUmZ3O3qrI
Tj5iW+SX0qFoY92GftMcmMCUpOj8MtlLfxl2ooo23iHMTO3taO3J/dfE7ssDHk62d7Bn/ldMRRq3
0RyG+4apTDwwjhpmfe/ZRkHmPh7cI/igeISIKSpzVSG3s5vCovOJtFkjocDS1vR+Rp7yaOiwk3QL
qKIkAhYF9aUpzclZox6U7iYsKiGPTAWIrJAMQzyuJgk6kFhnYTEWjYJ5EyLPFeshy60bOuvHjQ+N
kjXPKwJ1nPHpvQ+QXsSGrndWmbr1I0VQSyfPmnhUsemZxNZX3xuwOPWKv/MHcPOckJfK/eAec6Q7
bGij992DV2SBsTVy1TFAzwg4Lz4j+kSoxnGBatNh7ZAwLGNVR85eBv5Qnjk6WC5OJaMIuHb4U87P
+n2M4Vpl8Y0ZPewGXZUgrk1FUMAxXHXVovDCVdB55k8H4tCHkVkGRJHYER9gY3swNTM+ROakRfnm
BxZ+ZEKEhB4HLKhw1SEhEA2FwUN1dt/IByE6NKu66hkXh3ZwGtupc09RjuNzGwqXQ01m48HawmHo
mPxa+NeYh0nDvcsbbX9X2uuqC+EblV5r2RlvlmE19ckTY3nLnYpBPXlh+o5gd7jYuLiUUUJXTzTS
tJ1DIzZlBMYVf037Y7I5i1Nda5jxxW4Dlr3RkGPKmQrnKt4eo/wwZR7mnF+5zsG8ZJoqt2nJpXzL
YLa8BlYieQcpR7r4YzPG3CQSFudOp55PuXMBltkjKfqg+j451Tm3to3RhdkVQ0N7FVzXTiZXIH0I
KWgiaoQTIoKT2JjJc1gRkv5B6KMab6qY4Rl6rsijzWjPBfaiJLZ5ZuKuwfaTYDm3LlnoZM21a6xy
vCEJW6vnPKsdYspN0gTFisGurHEqglffcz6n/5bdWIiz5xtEMmPU3eoDC1VuPAepAxtDNzQaEfsm
pbkGD0A7YRBWHQskVPESFW+szDAD656Z84YVmc8fVF6tL6mZlMXWSoraYP4jTIwDxmhEN3QTGO4+
xQIKhjOdYGjRrYlqVzHC8Y/LpbN9y4iphC7pVDcqjzlsZeBjJqHOtYYiwbPD9zTcUAOU2m+aBKQa
18B9UkFPLS6NV9NCSNs0JeziZ2PmovISEldnGJvryH/jg5EuChHVIAcnHOPpyugr1DvFGA2MFsZx
e09gOSOiG3OWviHgUvmHWXPEWOt6EKy7HEmIbvi1n0U75XaZu+/H0AiuJLlxC69Q2HVGf2wkXmmJ
sqjIYT/yN5lGoyTITI0lsKc4zJNVgSWLskyfUD/HxtAGCUFT+WYyxzi9hOhN1dYmQFEfaAxVxb3v
ewE/QdfSdx5QqScMa3YOd+CtsX0pufxP9bjmTFJX10L1RX9itSvLjySqDXeXlZndig2GnYz4WWTW
7V1BzM++H31r6m+GOqnLO1II/sykJ5sYHHIDCPFSmDI8dQUTpteJjk97y/SAvmve9njaURpsV8+Y
Fe0J6Cfb9NXGNptM69J1KbrnhFUwxPVSrGRsVpVLVpQQ67UgiiQ+rS6p/PuFWzZtp7nhY9pU0LRd
bEcTDtSNGBLpbxmDlAVet5hp53YE0bUwU1r5kPD2OruSZYijIXbzL4/Snm5r6KRh8zeF/z6Ofvkk
mOlku8IP+mHTpzlWPc9LUBCFhhqLBDjh6xjrUH6bS89HgXJ9Rb4q1z1tHIiu4KeJr+SbUPttdCuT
0L2VGXeLbSmN6TstHg4niKzvSDB5IyH5Da2lOakZJnwrzTqNxdQO7ZeWwCmh9JIzIDkLFHvkJuJb
a5NOi7uG8+BigEnUq0nDDWovI5lzw0Y0oM5b6qejtaWPsZN1EOHTUA0H02bMDW0gpiPbb6gGhGvH
DAE6Zs1Sw+vD5NQcQw9v1hSitGpeYzqI4jZnfkZbCUIzs7D60IQ0TsIRQUskQAIBaduVadhup4Ji
3CN0YM7diavMaN0aqDxbajYknkiHIduZyjmJBxK5ngrzchlIcn7210y5h2ClnCKNd8DuCPYLvFZU
gi3X2xXfqRvslPBbupMbtogVvFX71Y8QY7ZZUBlwDBku4VXq0MbWKpBswHbmFs6JZ6x+HdJi2iNh
e/22IZmabWdVmO6BdcvELcXV6c6qI3DN85TZM7S9qH3x3VZNLxLL40BLu6GnH6nOOOHPtQeXhk9V
jwdKTJJbSDFW88j9CbB4MMnJObJlxA7jmwA0CYNZVff2Co+31LcYN+364AmYOaDyaHfZRTrkbCjb
0iZh0yojvUkNEhRrZu1VeEiMdqpJqjUUTK6CdAiSM5z5DItD39cJ3gU3/g4EwLWBy+rknGmIlrcz
zZzzTaj7zruDkzj34DRh+myEYXgfPrjaeCXalBOOVcsiP+QTAyy6F1W2/Ena3mbYpU+8WP17HBL0
42kf8m9NnAfJHSiAMD/Sf9fOu1IK/xGcjx63dC2RCmKF1PV1Rh3FRETWOCdpzurBFdAbMblRsMoX
ITLj1YPK15wJDkfV2SvTbOQTwS2AE7vrUPvCKvKgaMl+O/NjqNgA6GtsegNgzdWzSYdDdMKlv+Mb
a+crt/jQ3lBTUTU8RHL6wEBFtaVXJxbgefD75f3Qt6K5ZNrT2aUNcuoVZwKZ9Tacqx6MJkfZHxCl
sN1XZd9+zKLRwzaiBnrgF0tLXrTZqQinD/O087rE9bftFECzKWgXdZ4dATjlp9WYGGGZp2b6fqay
ZNoYg+s0e9miWu2Dgh1rxVrZU70yOUGwqe1S+6jQQ0UJes1qsqOro3nKJ7v7Iv4NJZDon3cXSRxJ
OOB6jPXaA9N/zDD16IMRGGmyGVBT+58l6jqs+YQhONAS3UZ7B43b2uCqh89eTH74HPcG3k0bJEdx
Gkqjq47M3FtzwwjZGHZ4stAFhUjq5lISyjgIGgkDDvEAZHBgEhnSNmNYYOCfVsPVV4IUu3WYee+n
oKz7D1H2BZaTIXgPGjpM28qWe6Eq4zo4MsCyAnL9sUin5k7Qh8H7DglvyytBcU7o158d9bsLD83C
kldEkcFR37cfGjSCD8UauJsxm5+EOTT1PecH69aNDN/dO37OZc0BnvlZtkmIAW9WJ8LaHnBEe9y0
jGCfWM7sfZoYVrklpe9tgeaWe5gL00MzmA4xsgpUn6O876h1w1OTUPJ+JJolfkysxufQGo2j7KL5
HdoqtNc68OWaUBP6pKIC85C1cJF2Zj+6gt3D9J1NUyXqqU5G76QUcet13gxYUVPGzA8GoBYHvmnm
7XFGpdvKom4UFLe3oywCg00ZDidcrb3JFb3x0ltA0H16rGzX52mgsHHdG1D9miyNjomaJ5o0Mf2t
SNam39osA+2qG4crs5Hi9l4BNsc1L5ST4MHg5RloamXQi9La6VfoxYmklTYhjm54lq0PtRTtYxQ7
jBTgGULJQBGg9E+SgroZab+QzYr4a/+TFjIfoLSC2A99wVQ3BkqC2ggmEqSHs3yiOFRWM4c7NQni
RHBN+h1x1QnouGPdIfCHlyQnAU14cH7z9eRcaXDF6MD10gUwSWblzGecpEda9TKCeIwTWVYNfpYp
bfNtJMtpHkAoLmcjdL+OOdtQAwfocuBGPIixOkDfmfVlqpysXgOmIbcB0ZXx0tEcM8QRDotlse+8
0rmHWwLXdCjk3tKqPUOkc/aEkJy7ADbXSy6p6qAapN1x4lePcVG1ah+kIZyLlosbq3Dgdu3ZzjHl
oqLgslg5aWAwGqlBAmyqIZ9QHuJW2Bua9iBpNZbraTzOpBpe4gJetpS6fKonZd+g67XkxCHavOhZ
1lSXyYDBYICZ2WJO4g1VfQhIaIXbguphWJuATih0H5TkWFjpho07CuHSUw7MV4gJhnkw7R/RNm7m
7KZf1B52ARQlyacGXwumxAMk4PHQNpb+xpgVLuAcmR8pVRLHyJ3EgWRTdSQ8lE1bPyaZttHFbORH
l0Nz+W5ISI07p8o1zksKQ9212YQt5FZufdwKqsHKtnHG6OyARZ5epywoweIjKpZW4EG3rFryt0Pq
GLSuSl3zbXfc6uixnMd92uaDwoqdztGZlMEcXsOAqqVnyXrLsUAoejWnLIiKC9T6nt4WJvGoeQZd
MaYfiI0VNOn3jGfz7Mede8ZdDeO6dcQ9Hq6Rgxl/1tRDgdFTWgSaG5mhSfb9T23xooZVK6eD4y1j
5RY2BFWpZBy58Y/RTGE1puf90M7EZxsataK7ugHHBSEni78gsar7ykXxoqE5bU9DNz6BnsncW7PI
iISMrO90MzhzCvAJatEmc2ma2nWweWEioIBoaHfGoE4Y7SxVrEhIEDhOm2rmVXWY5aQgdZnz9tfJ
YAzFhmCBDkz3GTwTi1LAkBLgZBcA+bWjO5zhszFuDCyW/X52jJyboSGasHzG+2ml3aZUpgjUDjAh
jasE9zCm6K6+9xUBFV0ZEpYkTYtQwrZlxx2426TWbAgXfJhyG7UxuKb39YWK47m4UoxsNK+TVgP/
qqaz3fEkLMU09NhKn1HPJoAM0n5geRzI6NW0HjNR0DEpMl5y8t/xRqBeL4+c53cMq2A8TmsjdMPH
gEINzgWwI4zp5LFn558MQCcfSrR2Cclxhyj86TGSwrGPv/3rv//f//0x/p/4E5UPDFtd/avqy3ss
vJ3692/hb/9q/udPjz///ZtB7YHvuqhMPn/+4+Mx5X7879+s/0qQc4IEpvYSZ0Uk3yVZIFDkQulD
aJVJZX4BhwjadNfw/7KTM14po30hwW3Kw9//EyzvF/+G5c//499QwQHvOPjRmIoVbfiGyZFp1Uo0
cLnrnRMhJx7drGGzu+iCU/xCbUyz7KT6oW2uLJvgIFZTN6SKybQO+i/Wcz3+dDynZNfJJ4y3EK1G
a7BWf/8Pdn/x7xV//PeyiEu6153kMVcTRNapTXh7vLD2Lv+7n7/8vf/xeTA27WXThvkTEgZIXUvj
R6/qBEj//+7n23/8+ZIejLGgn+OC/2iyN7knogWc1On7v//5y+fwV8+U9cef32PaDdMkLZ7iNBa8
uA4Ws3iIOWu2pB7Of/+XLA/oX/0l5h//Eg3+I6gCdGs0nnRDJSUQVLEgnupx2tmBvM09xI6//7us
X7wl5vLn//GNCDtBna5DmjvLynXETvRp191HNofI4MjgcpgMOI8Fiy1BUdGUe0YGlfuzAxhl3+Du
bXzsdmmIslv4TOGrzZCZQP/XZhnE1guYE42LiNN7JvrThNPfyG+rwnE+6y7tE3H6+9/iF4+tGfzx
l6AOIeznzsme6BvC7NlLXG5nfzR0+A/vxS/eY/NPa8nkZ5ZicJheRFy729pXr3iy083cu081TJp/
+DJ+9Wv8abUwrUrhEu3Ds8Egds8dqHGI/ikr+Ye341e/xZ/e7jgM6g7LVXLpIqiBvhc9BLNr0d2b
Hx2Lgd3ffxnWr36N5c//45GKHWJGsBWsM5Zsl3JogAcVc6ra8EPqIgcgBxuNfVtZO+o+5+oKoTzF
QCPTZB7MleXrsLiWkYyrZgtsy2BAPvs2ymbZmZn5D//Iv/4orOBPXyhA0wx2UkmnKqhwtFyiB8Ld
OROXfBw63QQReO2Yjij/YeH41Wfi/PEzyTjNItdX0wX3AFNtDI2MbMAgvvz9Z/6LJcP807oH2Wuc
kSzGC5VK4V3XNE+DM3y2mAF2qE312nfMf9jS/vqDw172x18kbcBx0L+dgMqlwQc+ObfFvUAvJujh
lMPoHGYcjcn4Dy/eLxZc809rIZpob6WQQ84tZhexZlaK74aJZsD8tp7lP+17f/35WeGfVkEzHnM6
6BL/HFvJOC+cDxqvfnJ98keGQyHd3ceAQjP9MFhITck/PIR//VBY4Z+WLU9y0CSF+v85O4/luJFt
i34RIuCRmJYjWUVSNDIUJwhSrYb3Hl9/F/QmVDZReFEaKThAVpqTdp+1g6dwVk/9CKu6Cp7MKh8u
Wm01VxrkaSsatjSee4IgWz1bnjF8qxL/6/kh93nPaO48QD5EOUT7MuHM4p4qRxmv7LAGZGDmz9xj
VSvNMzfDf9dBzZWmqxFHhYaMtfSkIAvy7gzMVYq3ACFkOyBi1ApEEanrBt0m6Hxh/sgCLJX7i8ad
5kpzWCDMYRhrQzv1uKYyk3Fd7G7I5gnL54gUwe5wvhE/jyaYL383YuNqwkh8esgsyaDi0vqbiJqv
EzeCSAji58sKkSYHS9PpdTLNT6NAcfdd7w2kICiF0yn7ycu4a+wBTwMCWuk2Y6lS0hSBtAQpU6hG
R8QnzfC7EB4MZZHDx36GxV9zS92pNhoaDH2BJ4Ac5myK+9hQ9OZbajY6t80ReYTmYwfZvfs+BV0k
8FDmzgOXhWwc+nwXEfp2fBN3CFu2SQnWXmxJ5hPj4zgZgfmlmkkwwLLbWmFl4Up7BpR6IYLae407
Ov29t+Ku4wm2GpTsJ7cxbWGR9OtxQONCVThblEqCc4Lma2b7Au2izV+mtuA6EMKjXXUAnzK7WwlT
Y57MPhnoQhpsKOsGt/dFdUtOHCClGWUYhve8k47pHeQpZ8REB4mDcUvWqgPwWukNbBh5aBRF+1TD
QMxe6qHT1P5lsJPWNLcKOYrZYzjmathubDI/zD0LG8fytrRIs0dUaXDzGA8pUjXeSYe7PG0UGjcJ
1eE57RwV/hkM9DyBX1JVDbRH3se5OQ6GiNSpTKlp3v0UNpkD1FjH3GXanx+q2jwmP2kKV5rvY2wU
EI3F5UlBWwNwGmpsjilWxWl7b/VFgVdyzqgY3mKuxotgE9iabd5XY1KH17rutchCkTCPr15kkUaz
8qsW5mkhrw5OUoNyD21aVPXvwtEJtausbdEIn6/10vfldQAHhbJONftRVyw/5aXQ6a+M3gDce/77
C1O1kGYZyCdurxdtc5slQfiNO7lsa3YehCeO4MWFdZAmGQSB+HlZenViERiUf3Kdc9KbXTTlP+fr
sLBCC2lSATMeDVWgjCePNDlxp+CzWj/YuKWTU1i4tUUaMtq1EikREtN0peGWOkYajRCYki5FNngb
5PHow7hBIlDfIhH0y5W5eaEERxpaJIQoVT/F9e3oltpzA7oSt7gstn6db7Wlz0sjKxKFaQjSDG6t
SvvRFFl9P1kkgF32cWl7QSaURt7qJI4hUrofHo/8+mbCjsq8bA125vXlww5DC5xRnR3DT0M6+tmD
1ZEYjhuhH/O+2JNtnLxdVg9pn6HyXu7h9JOf+qmPSQnEyMt+QMYWVHfnC1iIP2funQ8V6ckAKLj5
8m/tovQRZTpNyA23wq3ftsNttLhsmnLkMCefpUYS6z2hG47qPS+zZL4aQsP04nw9FhZ2R4px1bFE
WIRKdAtA74XbSXU/JcjBoDQeWUamm/OlLLWWFOk2R0NE37hglimWZqnXYS00IQ/MYwz4zhexsLN0
pLg2gQXqflU3p8CHJartSsXXxK8UCJ9rcTvnut01LNps5NaNd7HvLUYW2H6fL3shJA0p4vFFidH7
mdEJD+dkuoJbEXytuZXMdhd8n8wd6fsem2EcG3ztQNoIeX2+zz13FMeXTPN8XZpQIIskeMsmE6nM
3c+RByi7XpkJPx1cfFmaTTTwaBFusBgaWnn+UirOQRu6FzCZX4Ek3J9vm6Uy5r9/CMSybXD6iMzx
EJFbmSnRAe0yqfbjD/T/V+eL+LR7qYY0mQg36sENBhPP2f4VmR+PeLGsxPengcGnpWkET1mYxr49
8lz2LVGbXaQenXDlznHpZ0tzBzn/Ea9RAWJP6MXllZ0is8HeZGXUfBpv/HJp4kDcGKfdmOhXPOhc
+5HzhO3wtV41z1ETfjFa8xgV/crwX+piafZwXN+C1UkjzeYTmzLtb/oJjGbPc5tu/XtZH0vTh21k
QcUXx0Pc5OEvHmwrTNXToliZABf6Qt4TQHoEhMLj6CE3pzdUOhOQSaNfGUSf7qNM4UgB7FaJhd7W
GQ9NzMQHYgRT3qj+2cQ1iGYl7jZ6USWXDSpHCmlUZ55SuoF6wLpOUYELQFI6TuBFqpVxtRAR8g4B
XU4ALAHqZMhl8zHXoceQNR3uuWNLV6alpc6Yi/4wZcRWakTQFtSDaMCkqUMhANT3+YUtNJf64euh
X485dh20UFd4AN7D4c2weVO4aJzKG4I4I53fUjFX2di9UO6ENyR7fUCaff7zS60vRXU4ZWCQMQk4
pGoDmbXwsitsHbRN562O1qUipGgeA2UoYLWpB3gr3zAT+lrWzXNW9o/na7DUuXIgmwD7SqNWD3op
9AcbTRewFbLEnUvWepP8p7+7t7XT0bBmA6eNXcMlOtZejD90O2lO/nBRDWwpnHFadXD20hlAxoTv
JSzwG3Tl2UoPL0ymthTAuNCga8L8mbRw52vN0n/4vxjjbh6xU2RfNuHZc/EfoqCP8gLsXE8vx+pb
mQX/AL8LL+wCKX577j2GqmGQcoGEwwQ6U1INuUA83/wL49OW4hcbqx7+WsrXEw88hRZ/9QM2XFWB
3ON8CQtD1JYW5qlUgtSuQu0wFeBpOpLe9pVuBPvzX1/6/VIIl3EKnxCRzUFFT3yl4/vJjYuo8SIv
opUxtFQBKYTDGiI7+AIVH3jwIWY01G9WpZOcdb4GS5+XQhhlvlX1liJOuju63/Mc2+aNVhvuZfFl
SRHsQQnr8dp0T3VLpoNutj4s9PXPL7S/JYWvquCQYgWRczK13m6PKIkx4IxaXR0OjYbL1CUndVNY
UhyTixXGOEs7p1Yt9PagO5ButjXM4J/nO2GpGlIAt3Gnm7BSxCke7SevIzcQkFB5qMyyWNm5L5Uw
//3DFKE2neuNYOrINmWjIjIfHmIT2jdGSg7kZZWYR9iHIkpFRx1pBeLk43R03Q4Q/vHLQLVqpuru
fBEL86klBTM8wQmF18zG0ZyvWA4cw7h67ybzNERrW+2FeLCkiO6R9SbeEPenNI5Ae9gOd2JJMejX
52uw9HkpmsEaOUAmQ3GCIw3+LrHAovv21fmPL3WyFMs6DBAfPBve1kn+fUyFeqO37f2Qwb47X8DC
rzelaO4HOy2ROfQnz1I0gG9htSGv2N+f//pC75pSMMfINQe4YJiLmcXRVphLSw1RYiHukDR6l604
phTK+OB2ZeYLVhw7IqnSS63vVVfp91kEIfJ8PZZaSYrmuuyTxg1b42CqxcOf5Rhh38p0Pbf0f+73
TTI0/w6ykNth+DN9dxqjtn0W5F6eWrJygD9NV3CQwpu+q8Ud/liPVS3+OV+fpX6Z6/khsPtkLHK2
GPpB5GGBXqrF16wYVMCJWXBlOZHjX9hwUnjbzaD2JNIZhz7Osfcsy13V8Gx4vhZLvaL/XQvYiaCB
rGA4qcEUV0817CISNAHUFvpK+C2VIMV26JiIE4OY3NMOjx8o2IU9bUHurYm/FsLblMK7tpI2Jv1q
uqrTPD/MNzxCD/JDwX/ON9FCAfLVGnY+cQdCD+PlIQfix7PdjTnm5c7F2vTCIqQYR/tA1qCTI+EI
Wnj5Ljm3SPLZnKXjJVomGLdSgLcu/EgvVnuwlQpdi8urq55AQ1XZv5e10hwmH8IBlzDy6kTHNDWD
2GqP08KcDXgKqlJd2W8sdYQU5QheNRIPS4PVOkI/2MXpYVS0HwGr0f6ySkgxrQeOYas1JxNe/mH9
6pPJxkwBCmpvQD86ysp0tRAShhTReTGT12M2NibZGj+9tCtvSKwZ3i6rhBTSo1cOUK/o6lLA74Br
+ghoxdoAafa/X1aCFNI5kjwyYIVz8iL7FXUx+JQcS5jJcC68b/vzpv1hNEGzsnkiZjaFAPAYpmwK
8qA7OEn/SFLgj/O1WOgFXVq2SdQirz5KxEl4vncN3A8HpgmW/fmvz4H1yZKkSyENkCZ2OfRQAxx6
Njxr1GgvbH2X1Qb5uaAgYQzBXTtf2FJVpOg2bZXkAlxkT6TNDBF68wZHUYtt85qgc6kAKbq9DnK1
UJP+FIdkSW1F3yinCIJtvBIRC6GtS6FtxhMIQegqf7b6OWv3nTZZryS1RpftMPW5Yh8GFPm0moPx
NwdeU3/zxaR9gWPmrRznln69FM+wuDj8O1yXiDG9JaN7BDJpDHuEFMmFJUgxDZiDVA/HUQ9GpXCY
hj2y4+bw2fMBX102hKSY9m3yE6APmQd8nl9TC1QOvjBiZXwuNZC0RpOp1ozJZCKE0w1w6LyUYa/j
TyQtkUQxNdZldfijRv7QyeVEbnsnpvlmkilwa4e2tkOkFK4M0oUg0KSQHsvW5mLP6VE85bzo9XpT
hlAYGsq7qA/k3AIevtLQTCvrityxsNmnmZKnv9xCJSV2pYQ5Xj+Zlf5kFHxoIbNDyw6Yhpk7aawd
iUm342Q/4IAjNgomz5dVQwpmDwMY2BRkYm3IaU62tcvtWGB71e785xcG0x+B8Ic6xAPWePCD588X
I7Yq9TBCnwAxYeWNtdJOS2VIEe2bOKQDgupPJNcBy4NcvKudMblWSn9t573UFVJIo5mGdueRcTw2
2hfkwk9kAEPDNEhvq9YG1FI1pKCGtdLMCbTdqY5jrCMaZebFhs2mU+q1IpaCQgrtvsihUpPXfvJT
O/lplqYGpcDCjXCltxe+L2cS5B1pyexTnVNJWosFnrUZwi9TC0p/5bFkYaGWVf7YCzamWhWcGOsE
88CRSa+FdHNN2m67jww9uS4QyL2cH7vzVPFJ/MmK/xySCslBvXoqbWE8kQnbbVuDWUr19H7vtziV
4FZMTobWXHiXrM7D70O05F5PKuhYcXqJm/pBbStBObj81GTbrSk4lvpICviWZ10tMhXr1AYi2fp5
60E56JyV6WSpg+ZSP9SA3GwnbyIXSH9p5t+gNT3bER/353P96ObgJfHquCzuVSnuzcIaoMWolDUo
VfzNznSs0L1a0yED03P1mt59qcWk4A91jNXVorNPfl3ASuqz+gpLwHZ/fpQtfV0Ke5Lq+74R2BqM
sf2qq9AcSIkQV+c/vjCnyNp5GI/B0IvcPmGtAwlYBzMQ64166AzeSc8X8fnvd2TdfB8WRUIauHrS
nfmFt7VSCNCgFtaqsPT9OTo/jChsa7QZz2afQs5fG5Clyk1l+JftpBxZH48POB4tGimXOaaF1tNQ
Wmlyj2Y+L1dmrM97wJE18hBtYO9UrXXwQNqdgOF3170b6ncWXt8XXRc4skgemyYbpFlin3RFx8Wx
jFUc9yJNiItuxR1ZCF8HrT+OaazCd+iia2wXuGY0wza66wJIhRcOIymYWzt3mGZDG/pm6G5iUuZv
nK64SBdnYlbw9yAaI6VRgrq2T3Wv97/1pu8Q/XiuemEPSDEMH9gArap0J5gs5MmDrtvo4+ql8tIQ
klbtqcPdwy1845DlUH9qRwm2+giHs2mGlb34QgmyYEyAh7CjIrNPeJADqEKDfOXNK6qRGuLmomlC
Vo2VmZ6qTtoCO2rt+q4u0g6RF6mt57++VAHpTN3qVuFnXm2dwgEUh9dV9TdMaMY9hhxipYiFeUhI
a/NotR1J9bF1Anh9hZ0tfI24si46rZDY/vf4NMuqSROIkKcaOny5yQF9YhZZdsnKbdzSj5///mES
ZU+UtFDKaP06t46lAgOILOv+wl8vxa7qDobICtM6lRiagFzSzT00j3JlDVv67VLsIgrUvKIT1knn
Uu9uhPZ1Kyzz6fzAWfq4FLlhgrnFIHBYAublPKljndx2Tt89nv/60rCUItefQOnoeTYPehzotqXq
+yeXd/YtFPILJ05ZKiZ86NYYTrElzsN/9Liur4DoRpfIljk9SYtvWblewVWSfsAKG2eBEaMarzJU
rsiqy+5Xnf8oxHRw4W7jEFelE3/TBWBYqGyjunbm+XxHChrt76FfYwdQJxgRnPKiUOFSundAe5Kf
o9E8V2rg7Hj9SVem0YXB5EhRnEOF9btQNU+6bplgcfpJN26csDDD/fnxtFTA/PcPYZxim9p6qT6d
SKpll6UDqFSOBuig7LJYk+VipTCNBmS8eQLJg71F7czg/6SOppWAWKqAFMuxWWMr5Kug3cPQ/WqP
RvsPm4jWXZmIFuLNkaJZw8vAQlminqYa+Ljnp0/gID2YKsNKPCz9fimgZ8szMRaNdmrh+7z0kIFg
NDrh2olm4fOyWKzMElPoljax08qwy/ILxLK7Iuis9LJFTNaKgTKLmygtrJOJSmN08GyA+HOZGNCR
pWKhYWM2UXsMHkJqU0f5bDKF36bmJspl07UsE8tBN1eNDvSl/AMPRUOEk3VnB4Z2WYTZUgj3XmPE
jtJpJ4GF+DbnAnqTGRcexxxZKwZgKLCCMTFPUG4s7OUxW9VwLN/8P46TCyEgi8XwM7JAkWsUAe3x
wZsm70rFzPaQOX6xMoiWipCCOBc6TPs01g8jTiEK2XiYRgLagNkUvgTkXIaXdoYUzjbMYLO0uuEk
8Bfx71MbJeuG1S5zX87Pp/Ma8N8bHseWwlmEmsCUJ+Q+zPNfQ6sAriz64bUpcEuosjj+93wx82r5
STGyggyyu1oauAUeBC4LZtofcOgZt7HZPf55KNPVaUPa50qILPSOrCezwUe4seWYpxp2EuZmPCTG
nWVsJywBv52vz8I0JWvJ7KAxo9zVUGI14EjSADIVQL+Vt7il3y+t1z5EZw/nPcyqFL/ZxwUSCjca
x5126cuxY81Ff1xGB6TE4+CaJ2RdMJ/dId7aThpthx7Z2mVNNDfdhyJa07fg1jvTCZvD/HFk9/fL
ai6UIDiyiEw3cUdEozmd+swRN2SghKe8835Wgpqc//1LvSDFuC6wWCjDQTv4IyfCsQFg9kebkwyc
Dc8XsTSKpOj2AoOddh9NpzLNTec2F1ALH0GEkP56WQFSdKtTU6RqhW89Fh1fTAULWHR29cqRf2Hq
kHVkoTVqup4IiPjgTHZkBcO9HdMK7xZIFUbqrWEpFlpJVpSlCc+JjVC1g+eM7CnZEIxbzR2r3+fb
aKGfZS2ZDtF8tGOXfvbsJ3WWOXZ0/VZZVV4t/X4pnG0lDdRJo5dNQ+l38Kr6L7NQ4/tlP1+KZJzK
TLfAQPaAgLw+eGpSHjp/ekMoaq1cfi39/vnvHwI5BChvgy/TDvQwoExnFKeujKeVGFhYGUzp5Dwi
6K46v/dOZq39O9rWb7h8b23U3nt+0cP8NY7gStd2l0t9LcU0MMFWNYNpPBUa7ARIxlOQjRvTaWdk
eNM6ytqRdCk2pMj27RyLgkybB5X/CsVdOdgJWMfE754HfVVLttR2UnjXJnpjVNLeKTe7FzX+5We8
BnHfusNj9qCBotsOab+m6/u07Ugek/Qn3JhEPu+j4gkoJjZ/GH1cszUx8HpevedYKmKu54eRhgbf
jCHTu08l9srYBjgzIJ5810Dr1qSXS0XMZ+QPRfh4T5HzajrQZrinjN0M/DPQ9200/+98RH4aLzSU
HO/pgD7Exr4Bzkj7EA1t0myVtk8v2nzy/blqH6oQzkDtaBDkDyaoBnwwl1vV5BjWQA5dWfs+HVgU
IYV8GnSjb9DoJzTy7nOD6UL4S80xjDkoDVYh/5qDF0y/psrK/Tv2ovZF79iUK00GvdFhe9ep+tGt
FOc49ojBCncMbpqsV1ZeI+aO/s9OlCLkKcD2K3XomuyoOcawHZFqJThF7rAwGreG3x9iq1s7DS4N
BGkSiNUJ03nG2qNuNsrvPKn6b3oHcOL8MFsayVLw2wPslshq0tvKcqPoOYpxfv6BX5wKMXZqAsx5
z5fzR87xSYvJe3dAA6lR4mF2airc2393Le7qJ9KrbY+URiwJHiww3Tq+ziTnYLOh4Q3efcf0zsy/
WF4W4iAa93YZPYgm9O2bIYIo/2+JVUphbqMiydu7qHKrycNExFbxLDv/qxdax5CmErVKraIctP6I
7wRPgNvMjnGD2PB63gH/wC7BuuQ+hMsgqaAaZwq8rByTrQPOMjdxDTlwg6EZrsIX1UQ+aqg2QP0U
6ttTa/bj8HVUy8y98r1sEPsoxpD5fCkLY9WSJq2SF644YT5/RKuV346aWz1mSVEfLvu6NGXZYiK3
cCr8W5xYq/RHO0aOeqViZ9hfWIA0YalaS4pH1etPKVxFWL3YINmHwa/XVNsLhEhSZ/+edIWiRJZp
kaPUTFFnks/eqvaEKQ66iJ1tWJO27UHnDsEWJBNCWQVWcn2Vq2qTMRgMZSaoeViSNVtRTTZGYKOR
+dvC8piMvpexWbn91yJ3PCXcaEmjcp0WqLwWPWAza8LfOt8L2vxjP4lkQ5qQMEDDddPsrWMdern1
pbc4aeK/mcIYv4o9peJGvnYxJ5j27IOdGneJrBghKQu9xy7Fssqh2I+hlikvVtAoJthvqLPd0/lf
txCxcs4O7w5tlzqe/5zGrnJnCje890VdvWAsNf46X8TC3G9J9S8Gw1Eq34d07aT1NvYC4AT20B+N
Mu/2Lr5j+FHp3fZ8YUv1keZnc8KTZOowrcO1nGkPU1cDd414OKamuno2WihEPoMJu1R7zAPj5zIr
Y8yYscFGzW4ZAV6SFsbaK2vAwuwgH8Hw+A7wdsmUowauQ8NWKW3bfe2q+O2cb6x5mvlkZMqHsFzl
lbL1IuWYVMZEXGi/cbsojzy+QLdK8zUR2wKVEz7532Fsg9yvrLHhuqtxcwso2ogfDA6QraPd6no4
udc4W7uqD5A8jgMu0CGgEZItiTP2DsMxbCS2AVnqZB0Nrj4IDG/BLMQ7C0SYkTxf1BiyLrQts1FU
UWnfcxnTYLDd6Hu/RwZn2P03tyAj73wxS2Nn/vuHfaRt4THgh03y7HF/Fe5SsGrXapKTSBDFVbB2
vFvYSprSzFzUmubrSlgcnaCIXQEgl7yIp9rGBy/d9Fj6he/Yw4XjwckDXB+YeSL8MTVTx7J0o/vt
FL3g/an1h2nKw87f+bpW97sADwyRbrA68qY9tovt2Nzi1lIPzUblEbl4mAoRtsm1aQZ15B0jr7Wz
f60y9MSuSxDpvEG00fHCwJA2C2zMi0WRHsAS9UBFzDbVviXc9yTeleL0ZfY4mCgOki3aWas8CHDu
ln7VdGnf/5MPpu6Je030afbIoQUk+N6uYy38HU6qqum7AupD+sLVS9DY+6Gog+A9InNZfQQWX0b/
GA7ZMzew5MwUyVCOe/hD3zWOku0KbldyQKl+mV2JBkQgN5kpni33BbDC8gdAIGFsLVDyJRaIeLAG
11noala1ScLc0o/T1HruPfymwhy3fWu0eN0aZYtx4Cmvw7J4xYjKE1dlY2rmD2cwvKzZ9fju4TNG
A8DhSUxsqH4ECrZ/R1XFwkklgwhqzKkBEi/uAZ8a3qEp1ab+UcciyjERwPsHTSgYqb7b1Uas6HSw
Ct2h3DpDQ6qh5ifKdIdffRTYuzTtiuaRU2SYAbKE+224G8yZbFRZKml80cr4W5i55EQi1eUepzaL
8SSQV9d78jYzY+c5uEGfD6KFiesP/vFDEPld5bVGphXPbWj5WzJD9etU8KiEG26HpRDpj+fLWQhW
QwrWJs5iZcI69ejqorAPEc9A7kvGE2i/N6couQjF4WiGFK15Edp5kvbFU5kZMVCrDMT6JvRD5f18
Nf4wPT+Z6OVcIjxCa3xV0/QJK1CnEzdpnNSx/prbMbYnu0yoWc8ZolfLMq94vmxxI8dNEqkYXk11
GV8hVsNReTPGYogwFfaEODZFLPIHXDewnalZQ7QNfk6Rccfpuw0OKT4S3ksBYe7R9JJ2Ojm8eyNo
BdKLU0rI28pz6Iy+/k3VRn+48zLMCgLMJuPCCjamiefXLiwB7w/b3Op8/XVsuVAFhtXxOtlXDj7x
syFQUeH35zbVd3Ou0LOZggJ7wcfRTOH0NqDDtzhrwoS+YXdnRycDAo2PfVA+9vAZ6wBHIFw2qi6b
dj1rUePva1uZp5x6bJpi47k2bi34kLQRBim62pQ4jCkRTm0GmVlHuC9Vx0sdqcPfsDXM/QZ1wjQY
T/iHqP5VEUdTtsOqjif5HUmzFiZBlULqzcZPudI7mk7hGtmNJ9I0Hjbkk0HlL5MixM26Eo2m3OtJ
pYM5M1O7SaEicL1RKCfV1DxSOwRwFQBbNu55T33XZ8lv9smZ+0DGlS1+9eWoOg2t6Wr4IduqWQI+
9WMDXlpd4MiSX4U4ahbfHDZG2rgLROzE1t5LoEnU18i04S9YxWjne5S6XVtvpt7Cnvq2a/DxKR60
piKpB18QzelWwuzTzFxHk28j5+6eoiZQj03HI94xcvvRfmF8BSnAElxAxCYaVUzctn0zcvjeZIIT
brI3sibJHs6HyMKMZep/L8twFUhmBSJ/sgsc0oBrQIIdilwtV6q49H1pE4xpUozvXj+dkHN5ztbT
lYjnDc1bezdZ+r607w0NUzdDTBMfSYrD2x2AHCbeRVyn2fX5BlroI0NqID1SAktndnoKI6ZcPFLc
bay7d/GElEU12nrrmbmy1SrtixuuZnEsFSrVagDx52PkFtwGblff63qZYlIcK62Pk7AZWqa4xg/Q
9MJd1Rc1N0i6PemDDd/QTf1g5U5joWXlDECslHId+48IX9g6aG4jzETmZ8eyHffnW3bhfCQnAbpR
OGCsC806QuNh/04azQp/FrgoZt+r2rKjkQmzc0rWOejm2dv5QpdqNf+YDytoo3S9j6GhOE3VIGaZ
WKZYm1b1vEuEf46mS1v+OhlqLLq1+pljhMB+KPDtraLZvbeyA/jT/J8saXIyIJO4leGNaz/mDQZ8
1l0bOI3m4I+qY9qyx90GPui16pq1AhwHyy8cF/thRGqXYpdk4URnwV0i+wv8cHjVagVGjLsM+9sO
F1UDB90rbk865z3prKHoNh4LiRttMLZVXwYWoCDeZ1aA7eyBtQBl1Eav06beChcj7hZPuIEEtthz
au3GzPQo3AfkCqnHXCVLBR+1enKmlXZY2OjLKYtAKgonw1Dz0Y4Fy3Xr5STEboStwl3cCH1qw6Ot
xjiM3ig190snjRM+JovnB9HCNkw3/h5EnpNkgvei+hnv1maLE2FzMzqpv9ds7sShvWQr5SwNVmnu
sceysVBiVs9xPbAiBoV7q7iFvvLStlQLaWoWPqtJpIT2ve0XyoF3oq9ew51MXIUJZubZ98vaSprK
vDYcgBGp9n1pDPkWs3C8P/Va3cMvu+FCdg2b9WlTWdhC/t0ldg+hSfey8i6t9MA4hg13vXtRWOPa
xfRSAfPfP0wcbYJAm7sy9weuitacTae9l2k5rr0VLn1eGlJdwXTYJoX7I/et5NrF3fZXHyjGylz+
6XpC60gDKe2A+ht1mh7DrAAh4w+PvXGHU8+NaPtv7O3UXdBWd8oUrCyac6v/Z5KiPGlota6a4vgX
Oi8m56EjR8B4h/N7/73CLmBlY7FUhDSuMMZp1EDNnRcc3szrYnKTg1YqbICLbO3N43MyuvUfrqtd
B1FArlByJM1jF7bWbxEVD614AOZ0ZPv5TY2sm5qtWJ6Ja93yN8mU/jwfNQu1k9X7Xd+WrYs7xjvv
Q26D13ha7DlsRLvQahRld76QhTEn419VXORbrXbtF7IT9V9YVPZfDEesWuss1UFaCjGrCCs7Npwf
WVz9CnQ/2JWZ8+6QgXzh758L/hCSZpzarEKR+OFFfvujLdSrKo+Lr5c1ztxoHz7eNhlLpy7iV0yH
jRttaIt0th/11gbXUuNLAR+SpWk7Y5u8ImLhXbXtml2SBRdtuxm5UsBrrVXFUzYmr1zRYkSgBTXP
YtW40vDaHMefxLdMhg8DWMKt4savap1goOxn26rrr/GzCDbGNHxTOjyrKufQBfZtxCzTlGuriTaH
92clS2Hf4LzQtkOZvKL3euV4fy1U80tQZceYm8sN0o5Dj9tipaa/fP54figszQOy5J8rNj3SlCR+
Tc3umreUdmOl3KApOnbHaCRJFx3egm6+EfcDrgmZHRKvPdh6v/ZSvTB/y2kBke0NcN30+LVtqju/
aLdtYoNK85PvJnc+ljZM27mdSc+9ZNW2sOKVRr82FG1ilOadbyrf8yR/QIOo7z0dDb9JMu75dl0I
ATlTQPULPwzVNDuWpa1ubK/sN2AFL3pFoArS7KBoHhJQjU4LXS53/EoRDxj9rXFktIXZTQbMx+U0
qlzbxK9jgaf5PByyYjhkfXf4ExNZZGyrgniIarvfJlN37fB4ztXuT1S2u57sx40FDPt8Qy79Fmku
0ci/KxQ1td99BmC8xU2caarWGu2tz/O1TOOlQqQpBSOeTBd9adzVjcAJOfTbbTgZ6o2T5pfcntJj
0q7BExXm9bmr3+Ey8lqy971PUnLXLmsjaeKAQqo7Aqvwd/qjD44jxJBDoASmvg9afHZXdiULQ1qW
Lalk5pbO5Jk3upY8qRVC48a31As/Pp+FPixJHOrww8LA6oZVzuSsM77FXqOsfHyhe+VkgpJXt0GB
7HSDLrTY1pHyvbehkmb6qlJpqQRpP9BHwgZZQwm6UXgbEl5IuGfVq9K4WanDp4dCS8hapZKXNdTY
tnlTKtWNbR713v6aO5gHev4X5B5fusJcedz+9O6Ckub+/9AVbW6bbTFa5o3K/FhD0iXcvC13qt88
W//dCm17ftTObfPJcidLlFoj6qzWSfU327B5a0WrW2y0yDe3Jprwbx6JACs79qWC9L8rFFSl0XBU
i1+Hqk0P7QQ0oBN5uyl1tg7TuMYFXBoDUog3NVeyUzFSjOWP13aYHHp7KO48uFwrY2CpIlKcq13a
OI2tq+9J4FvupkrA6NTc9G9tXJW+2ALX2fNds1AVWajUG8NY+lOXvMZd1V2XRutc6/iyb5x6lYKy
MJvIah+Xy8bSiln2sVz2v6txpZysvrtwrpKlPtya9txVNeo719zNjc3gPc5BclnrSMEeYiihemaW
vGJCnDwN1Rje2JWVbC8vYe6XDyHIW3Lg1JUSvaYDFJqQ8+s4DuUNxkTaynq0EOSWFOR43wR91Joc
9If4MIwmObythuW2c+NNSrEprf7tfGMt9bO0fusWLhON1rrvYdhpV2WpqNk2QwS3lvK5MC/KYpcm
FqEXG4b73mDCcphfeTdZpoijMCoIftPo7ca4m7YMBv1wvkZLwSHFeQyJU4BJN9+Ea9s/irHHzNFj
ORFJsmbqslSEFOjeMLpaQEi8K4OdXQ2G4u4rI8v21GJNhLzQL7LehYT2umwnTfzoFD/+ovlNrW4m
/l14BpSFLmMCKa5Bjf5OZ2tXtZ05T7bWrjmvLP36eVh/CBCke12uwR+6FVoyfBWlmqdc8a5KWxfa
Xxa3KHHvG0o4Ra/qZH1RTdARAZSHG92qzK/nB9FSBaQI1+H3Q+wbtXcoaO9TJ/ptw8K+MkIXgltW
ipiq2vmOiMxbXNP+8XJ9q9Zcr+gxZlFd7b+6arkWfUvVkKK7FyOGDbzc/0y0NswOKcqmaTcZwlyp
yVJHSEs379sjsg9fea/dyj16Dhvb0tBSf9MFqyTcpTKkeHa7yCyislfeC6CoX8D3JhsN9sCdDspi
ZeFeaiYpnu3RzETY19676LrkSQyW+EcJhjUh9rzufLKRkjm1fZg5mjJNynvZ1e0hKMqbquFg1iv/
4+zamuvEme0vokqIm3hlX2zHdia+zCTOCxU7MyBuAoQA8evPIt+Lo1ibUzzNjKsGbV26W+pevRZu
oCDN2gJO2IYxrujFGFZcFtJ5zSNCD6lsgqOMy+bI5f/86y4KmoCZQBNBWn+opDu/qEL2BAKaRSof
nNnbpKmzbLiJNJnGHsAAXjqvEO18AGVDcT/nTn/URLGNq61lv02MSTd4gWrF5N9MepE/wHrA1iLN
Lh48LNA66jvnV7hLVM8LS1+5RHEjcCf5j5p7MPBDQm0jLWSbgGHXrFE09iF2j56OIJ2uCJi+/kUx
ju+pJGIGhlkrDYUyPefZW194/BugkOHV0EMG/rJvte2vYdDTDLFwKoKgSCCD63qHzimRXULf4Q2w
IFtSF7YVMk169KUIsxH6pRq3NeQEHQg73DuREstWWcZytTGr1GUWUSH6MsIQ7UK/jh2IhoQM7jJg
yK6nqcl+iqaIPwW82cjMW1JxZtVaA64GXHOkX5BLCu/a1i3ooSsWdaeU6vld3SAVdM6WuAGSZtBp
Hx6rEoxUG07Ssm3UiOm8m2XLFqVfugHHupHpFwc6vLf5yLdGsOzZHwVswHvyrvKwZ1kDmk3CoBGD
HNbGobZt1zqvd2aphnQOAS6Fzaio8pdjuXL5ld5cXU8VFIwCiJQB0jc2wRmo19E5XT7stj1b5/pu
VC3iRpGBLy8QEz47bLkK+pfKb2/QiHyGCOUnL3juaLuRGrCEALM43HESyKkds7eMFfGZxMGJTPF4
XzfiDqIQ1fHylGwHwfAO8ZzyrgyW9HV0oZkMQtRWH+cBsCjQ5dW7MLsBo4aTiBU6Dupw1i/oqwkS
ByzKSbOmnigddl6BqeEiNFnKZvFdB6lLBzIy1JvKf0KCKV1eJstpNsHN0HplblnG6WuXOkt5XnJM
YfDyYNw4WZZtMFlv6yXLCpdmHrhhACU8ocehOqkaWYBR12+Xp2AbwjB59BCSvi+E81qEA/t7Xl83
foScSZb7+wKZyXvblalELyQgZglvvakeDqkaAOoYvcDxtvSQLSb4K43+zgTLuQQyow3oHYB6XwQt
gTVAGR1YTw/qR6jcCGibHHjU3Sz1nH/dt3KG2UvkYgdovcWvrHCcl1X/RVapeO66elfjbcB+tb68
m1VdZOGk257dqLk5ljI4dYAXJeiHOC9Rvi+T8qso9W4MxurCBYY0/Roh/37MoONw6AnIJZuORzut
xLBz0YloEF5Kb9CO0GIrcGGNok1maItD/FXKezcBQpkrS5AxvmkejV9GFXnHYvK/19kI/YB42oxc
FkMxyXA9ATy40znstW+AKW39Akcri7JjnofPlw+UxZv8wYZbDHOgtUchCr+SNFAw9g108+1g+7ph
6BCEcJBPVGGRiBI0GRNBaGRsq2BlW511d97tQjdEMowXmr6udlA2eK5ndXA3cJT1Li+ObYD17+8G
AA6NECh00psM6Pqj76D9FFjBY7yUj5cHsK3P+vd3A9B6lhWISZxXPqEcekRPWdHeFGqRWwIXtgGM
C73SHnoK1jRc2QSe84PNlZxvM9yJdzHrBYwYQVuQsfRKVD9e+tmbrpayotdOsSVLuB6TD164xDDi
MC2gLtaM9I438r4cUVSZBEqNYTqcPCe46WXk7Xu5mSS3FNftOBcO/0Z5Acy7yBZQl8WpmvyNW+LH
G/EHxW1ZcA0+Mdm+lHMkvkdZuQzAgjbTVo3g46MaxcYrveapC94CJ7ohUclPqQfUG6ugormdnP54
M/6guS214CRGsetmgn7GEdl7mkDBFP3eE+rbExpPgFLfUn6xrZZh2SWjKgMVc/aGfJkTn4H8DPK7
Bf0+W72FFtDFH4S34ACYXLwW2c16fwZl8ieVgpWdt3c1SthadTe1PzyN6LDqU3Z92dg/fij8wYHb
TT4umbHM3qBHCtI0vI+TZuKfZbPIxzrtm9NS8OuxQUPPxsvKtoqG8fsIU6PkNbvxFzeEIi+XSVtu
UoHYvm5Yfuf4ioMEhL6sdWFohQ8H7ldb+2P7uGH5XUe4F40hch0Vq59wm25OrudlD5d3wmYs5g29
gcJMH+dAAZfu8gNQl/ToK3a/ZJtQPsvvN9lwQy29mXPHfeloVxzQNRZ+QveRf9r1+00onVgApizQ
WnOTzcDuhw46GlWBLO+Sxz/3jWAEbj2rvIH6Eja3jJ59WaJ5GYKwp6529XnfCIaJI03NQyR2keLl
QHI7urpaj7+TFvsi00d8uMrthVRFgh7x/t9srrgfH2JQ5Or5eHkO62/9Mz5FppR658fomw8n+iIG
9A/hGpsm2ifsb69ffhSd1+7CeUTMsOMMXbhlyjV/A7dSmCCrzI5tA3rERpfZzt0wjDkmvhh4X9OX
ylvyq1qX/SnqBTvV7bSleWYzCcOka4H+VXDL5m9TSbsnv6/A7TimQt9c3guLTTPDpieQatREpN7N
emIlIf/5QZwf4gBO7/IAls02EXPT7KMvgPf0pVfe9wF9YQc/AKtjBS3CY9VvMmDahjECOYdOpQem
P/6tS5uXupmKa9XTr5Anq64DVfGN/bZshgmGWxvImOxiViSEBZJ9r6FQXn5Nc7l1dbYEOxMIp1mz
Nv72wK2Q6LnDxfGG1TH6jAo4QWec/17bVQ/ooROvl3fHNqH1WLy7SQMmrfs46/lbXLbdMfD8/lgV
hdgI3bZNWUd99/XJrzTY/WofQoB4CPA2Zf+l3IF6dQx2h1zJLS4Uyx3L5M5dAg4imJiLl7acr6Oq
e834iOtPOZ9HcDsduqjZVweOIsPgOxKOaF6g4kX1M1DeaAlP5NJvdQHa5mHYeh7TsAj5yN+6ti15
QspgOrVekB+irog/uzxyTnLI0n3hMDJMH+RgfQx/Df9YlsE1zaC2C8EgeW4h67Jh/BbvYoLgSvRO
LhTv+heA+ebiLOuguoqKuYDkBqXR1q3HNoph+1PuFmk5FdENHQKBK3albqHKgOoth2b6Ljv5AxMX
OEHgdrX3ggbgKMkcaCQE5cCP+76+2s87O2G4u1KPp/5LANSH+uEROgafApBYbvLC2ZZo/fu7EYjH
8iaPwA4MJqIm9xMoUf8vySev86XqN56DFjT4Hyy7JVOB6suyeekr96s/suGM3jAQeaVQwIsyILsm
17v1KrxIXU+oJxE2+gzR05/7ltEI+Hiko09iGuoX3Yj8WLDuUxDTrR5Fi6f8g7+rnHSaz1F4U2ft
P10PBv8xnuXGwtm2xzD8zpm7ImihmAqQV53QsU5PK3qwAoHVrszuH3y7KkexqPV4+NKhQ+KAerH3
CQ3QOy8pJgJO9uCjqHjTvKRk6G/Rnto97W5hiEzwWwXhz6ZBre0FwFQNCOK4TGjOr7NdkstBZMLf
GGONDhZSvKVug4Rw2FVjAwJ20H1ePpeW3TU5rqaOezWSX9GLX6XoLgdTbLB25BNRbAxgOZsmq+7c
gnrDAY3JC1Muio2O54TgMgCl/NXlCdi+v/79nfeoHT3rqYB/oszz6jMFgrq4ihziL1/3DWBYbuA1
ePbFZYFOt26+zt1oQKNjPmycfUtYNUFvKipL0JZE5Rt4UEma8MhD1ZFFYkwkiFPqgxNBxn5cVR33
hT2T7ymWmoVlLcq3EQT+CTT+lsSr6JKkE0RNL6+Y5WoVGME7G7IIqn5h8EJCp72v+izy71Xca/8I
hogxP1S1O3Yb62c5vyb4DZDBMSpdTGfNLCbjFP7U3AdxM60fL0/Gcr5M9BtBBwD4/L3irUPiqjsA
npHOR48L6GBfHsA2g/VkvDvAbeuApC2n4YuHyZyor56mOOuu2Njv3HITA+e3/oTrmVe+iSz9WQt4
1tDxvo8Zrp+Xp2Bbo3Vq76ZA07JaQCbIQbaqAnElqgDUOxH4DXZebU0YnMfArRtCzOqNpJp8cgAK
fmCLKPa0GIMD3bDwrGsjr4OKyZvAwXzQRQc7rIsGBClZftXJYpfcFMahvy9TgOefdoLKf6nbPOuP
MlOuuJm7TJT7XJVvhGrqgsdtCfLiDawn2anxRQvtGg06kMvbbDuphl0HogEbQd2HL6kn2WM3VLRJ
8plN39Wo9dYgH5dgIxMCF7qdF1WgUbuZ8uoZTCM3a8sCKcWXboq+qEF9ZvK+yaaHy1OynFyTEtNp
+giSBTp/C/qANAkfqxFEN2wK9rlCEwEHqoshGF2/eqOays9iCgEZBMl/DSWS18IZyWnfNIxLejF5
fgmv6r38Ko32Op4/qSEbN57KtkUyzBuOb/aqsCjfWMSX5SBnucxJxqt4nw83UXAZgVTKXJXeizci
DopRnau8VklUbQq9fRhl/T8OVYeHaV9rOV2VXdEn1Gn+6eTwtF740QN+iPnWSn1oIRjHeO3ptPZU
W4VplhCnobd+EdBTvHjTTQwStKsde40xjHihGz+n4BCgZ8hs3KRemN7kU0A3YEEfbjU+bhykemxS
H5yk3i3RlN3Xv26bbcXyL5d/+4fGjc8bJymrwMCGPgKsTxeiPlMSfSJ9PiZ1Q0G4EI5HUgcHJ4vH
W4dAlPLyoB9eRzDoOtd30SkEm73kY0rPdQeJOVbrTzwo+HlamqvGhebT5VFsW28EEchIFZEafQrK
kUo3xyFa/lX+4iQkom20J85iJkYAmTh4mqdl1rdp4Mq/RVTqGzcPhi3Xa9t8I3zg7SJnjhh1C3YH
FFJkVLvlyeEQw9zYCdsARgDh6Sq8UIEvD09xlx0UkNTdgdVR8XZ5DyzfN2GWkIWpx2hsvFv0LNCD
BuffmYSN2IgVlnNkYio7qPzh7S682yxssrNC1+6RZeAY5z7Uf6PM/e/yJCwHyQRP0l6qirgQV8vm
pjmIrHmDoHF39Aj0NS+PYFsmw8izTpVIfLXebarUKy0mfRpJs4vW2I9M5h/V1FPX5457W6f18nny
eflfRXW3URKw/fT17+9sWauANRCdx0+vxD9wt8FxidNsI87ZVt4wYQ2IH4PCnHcrivQePb1ocgo7
eiiQvN+ADNhGMAwYwnnCrSGfdl5HyNZf3o7B95lJus9DmFjILIoc7AmH/+5G707XkGUBbd208+AY
9ltm85J7oDM61+glRXN1qRIvg7zCrmNpoiBRemNlHMf0NpRNfyp5BDw5bdXG0ltOjomBpOHEZu7O
9KzKGCpbNKojcnC6co43FscS235Rxb87mmAfp4qBGwcHf/xce95XsLxl0ALPr1c6BH9IWVJXMkjc
NNqIppbTZCIi6w4SUk1exLfaD2lxrKU33ogFQknJWERbija2Qda/v5uWKng4OeCLzfAmKr2ED1N0
zWtXHIOx7s6Xd942hmnVBF1/Xs/Cq04gASgYjlSXhRCaXTbbui03QBMDqRa/0XPt0jOQ/k8+dz1I
/4QIbCLqQc8vMKnRG/WWzpNtNMPOJ9qQJoVK3DnE18ORfg07Lztkpf8Y5GDB8FK21Y9kO3VGzGZV
uACTqmJolQXBLYlzfugkzrdm1WNZBY8rRvY1VChsgaJ945JoCYQmVLKLh9btqyaGUJYKv9TLIMpj
mi76DJ78Lj3nZNgCDVkOhgmWBN8zcDsic88cBMFLkrkQUkjCZunu5iUT/1w+fZbpmHhJXeGWW5Oa
nruxmX9ECAOfWxZ5/e2UQePjfvLrYOMGYfFBxLi6o3mZ8Xn20Krg5+wuA3XtHViUv12ehu3j6/Te
GSpojGguZkhCoWE6/oR+E+eQgmljI7BYTjQx3ECpmKMlwTnjXPcVGDIr/oWhuEwSQnPyWJNO5Afl
0Ng7Xp6ObesNn0AnCqvssCtqEkiuIx89MWe4jTwt/r48gm3BjHBPfQrEeg6RqzKA/iWwHp77NA9x
NGzMwPZ9wwmkYzuKUXTxLQvy9h8mo+K/QlHv6vKvt62PYfh0Rtoihd/MkixV+RUId9/CCI1Rcz9v
cQfYJmCEe1WvbMQswkuT5BJM2H57GPD62IiXH389jFeP9u68gtd6LIlaljPSb+p+LGLWJZ2X7rO1
0ERPAuYJRsUc8R6mDL5iwTV1vqK1UshdF4owNoxZoB6eQvqJ3aaydL6GpQ9Mfc9Q3728v7+i+B9I
JD+MDXsOGWjtBzblPKmV+xdNh1f0PIEPPPK/+3U9HVNGn8CE/KTBlryy2yxRcxUzNwa/W6bRLz+e
87x6XP95+QfZ9svwABp1uzlrF/wekdEwqXsijmB/33dzDeN12HfHgTnZqCpE/lup6iqhOQg9cpj+
hvv6OEyGv6i33389RgNSy2l0G/pNfQ7VeC3Q0Al1bzAi1cFwAkv73bg8Qyx+S2D646gSmmSGfprF
5YiL/VnmfvEj9POfYBYIkims5jtnqLcYJT/WL8ExMfxAmMZTTuac3Ya4doLHUh6pjAhoH/r7UKNr
ASv9XVfBM/5PcNTysbgaISaXAxbbcGiPXj4btskanqKGMIUEqZB3hpCzuu0KDlOuF/G2zF17igq3
CPc5DROEKVuC7KPoliuAdr6qAESmTca3EkWWE25iMCGwRyStQAiY/Lq6p2zQR6dkW2Wxjz12yEyH
IZcRtQQNAwrByHzFl+alK6vwxHv/+65tYOv2vDvl3QxU8Ap25wnYz6+Iy170iGtAEYMnJ++2GrFs
8zAcgYOwr7px6XkC8Vie+BVY++bmzWObbViW42SCMEPWV/6MqImPs1Ic694bIYCQ3k/BmD5Ebrmx
XLaJGBcAFrV+0/brcildIg3s8+u5J3dFBPW4yxtiO1HGFaBuSR9DFQIjrP6bg2H8gFfGLlZxHz2C
v2+3iJfFRS/Iut1DOh1rj0FPYgk2Vsf22w2bpmyeQUeQ4uuch/V9OQ9Q9lWbZU/L503sJYiR51Jp
SLPjiTx317hrA7Hdjhs3bcsJMqkIaSVJCl05/xyWeAwhV3fVRWJKQLv6BXq7p8u7+/GdODQRl51u
UtJUtX/WZQiCTMnRjBw8gm79oayclzEPNsaxTcYwa+FRZ46GdZxW3nflePIhetPN3f0wbaLhbNth
GHVY5YJk0+SfaZoWpxSEMod+cP65vFC2CayDvvNLSpLMbSvtn4W//Jjy5m19CUNM4C+vnY77hjBs
uYZSD7r3F6zRyM4pSGIBARB3Sxu1h7mUr5cHsS2SYc5h0VE1Ct8/43RlR7nqKkPZfmORbB83rHma
6mmBhpR/zvqhPYGX/ScDdfrG8tg+bhhz7fWOo4AoOHM0FycccBzoX2yxG1jswERSTpDAUI7j+OeO
tXd9OhzKWXxZmbq7sX+NF8TTXcsfGtU1UCapqmY4Roo0EOqo9I8Wuso7P25EZ5/BlZI8wAEi+MFE
+Y/uiLC575cbFkwJDRoUmAVPUgIQnb8gLRQ0Oz21SSjoTyOUH5bSQaqJ4+uKIsWEJPmw8eNt27ue
qffWm/tOzWUI6w2mhxBwq4TU5TOgBte0rQ/RsBnPLPHYpBHUjXJS1cFpg7iQJD5xQBkDtopjodWu
HEloAiWzEHoRy6g9EB5Uz6Wox8SpALXat8mGAavey6ophHfgRINDHlRE1x5x9hUnwtCwYJTlspQu
HXyP43pHgLie6xCXx36I97Sk+KGJk5zKbgYB1OKdu6Z1cZKC73qpxV0+zc7V5QWyHCQTK6khucV5
E3owMfZlgvuX3XT0q/lHiVaLyt0i9bP4OhMyGabKGRcQap5R+vtHgtbqUPUQm748B9vHDUsWRaDF
3FF46QZIAoUHN65cm4TYFgswwZJTEA6BDBCFZQq1H4Swgg1g+1oqfdOPTj5sXChskzAsmkObxSfS
9860DSbwwkTDYWefGc6REYlDp1Fy9mf/zHId30HmbnmYuqxP5qIP9l2rTdAkLzvptlBvO4egpjvo
OPcSSdiGHdgWxzDjMp+rAokp75wGbXpSXa3AEN687Ts+hhXXUKFcEGfwcaeUie5BWNK4+seuj5tY
SBlpzaUcsfKhuKo5ugxmH03D+z5uBN8Q7cgxKM0RH2NQiJQKxAva4f3GibS4BlPrUoeV7LAY3rmU
TnZUWmc3kL/JjlA5Ew8prhHjCOKdfTMxTDjsS1+N3uCfUyjSfyYMvbpd222dTYsJ++vf30XLuOra
Mphd7wx9NOiphhEeZhS36SnId9HF+Igovw9BUAGvwG7tnesBFUZ0/WTg2oDy4b7lMeyXj03fQR/I
O4OQccCLCRtNGudl38fp7z9dEr+itCdoINLN9DTlWZOAbXfnBdHEP+oQ1JqAf0P2J0KfvDsNNMk5
ukUv/3bbzhq2mxUOID4Tg+1GyH1An0l/Iusd1C+WDSCqxfWY2EcKSc6ALSn82iheQAMuD4HcTLBa
TMzEplG/Cid3amFiInzkaPBO8xbqQ+GXbCie0Wy1kbe2rJIJT+NRLMeU4/ioCqukZjQys6Z+Kyrw
Vl7eB9sqGfYrC0IbXLW8czaRH3IpmkNUoGtn38cN881UNtNGZN5Z8OnbxJcw+X9ccG2/fP37O9+Q
xX6egVoMqKQB/FRZ2byxrt5C9dgW3rBbNuae1zeaIqjjEUAgl5R0EnVfZ9psBbL9fsN6ySznPiNx
maPmRIMDhCnzq2bU/+5beiPwinQKJq9tqixBpz2Ac6vqLnwb3/Br6/H4oJ7iGearWq6rphrXguL4
RJv2Lm3LxxRZlIZtebePJTgAujBqWgTakks9jAs6XNCJmT1nDo/CN6XGsv3Pz1KvOERBWrxpkP0t
X3Tj5eOcQFyURcVfpXALnh+GuCt1d4hbomO1ga+1bJsJXCNRUXDp9Jg5xCEPdQAFC2/alNu2fX31
N+8PddSjgy/w3XNH+vuymrzjjMT5edeZMHn+eEQKEsYAwwE19Yzyf3XKPbxu933csPWUziRE9697
Xl9T1A2A4lOLurr8cYs5mtJvPUcjce3jGjmIaUq6aQiSWuK6V5J8OV4ewrbyhsUjI4wHZ9y7Z4a0
mpcFwQH0CzvLs9SwdVHnjeCQET2XoNVLQr+lpzbNso0oYfvphq2rMcwntIq456wA4F5LkBO4+WYr
/Hon/cDUTbo+kY0cG6ncs4r12T+hjP2giv4+QrlokEkUO/nGCbJssglZY3E8jXIE5iJLs+9iAOnI
5EGUvO/CeGMEy0KZsLX12d+KjiH1nuGupycqjsWyT48OMFXDdqXXdG664msmBcSjC17bOa62erht
P92I0zVkiSlpapwgKb5kHpodCiflN5fPvsWbm0x9apgLBzycWPkSpBO6Kx9lAyYyT8b3VUu2COJt
U1j//s63pSHEuXveYRQa+n/7aIC/Zf28DyASmpg0rdxxlOg5OpN6nM6/lr+th9fLC2T76Yb91gMe
CeBHwdbmrjyQXvinRe/r+MLBMew36+hSSDm451B0d2UIgVkXfEfHfT/diNQSHM56rOEcCMQzD1Dz
aT8vEfU2oqHlHmxiysTi+mkPCVBoSQIi54c3ISMoJ9N/odH1WOloX+QyUWU1rmIt9VfXgDYNVUTV
oZ03m/Itp98EkmXV7FKI7sbIhLt/abc+0FJ9FpJdb7eyWM4PMayXoeZUNn2LZVqmBXf4YfDzYxW3
0+PlTbZNwQi+Ia+zfgbI6ywkrnh1NX6m0XK1ZpSrKtqq0Nkmsf79nf1CPztNnVQjEDhEfoY4VLt2
ZqBEsbHJFv9PjAgMQquBNGDjOwOtUx26laKNp/TfOfW31JRsIxhmzMMsQ/OK5yJh1PSAdiLt6wKw
D52PjTKvbR8MSxaznpHnajCAr4Iki8M74Y5nypETZN6cXN5s2z4YFk3aHmCTEllTEsdg8R75zy6C
HMblj38c7QMTSDZVILphA65BfhN8ItAVzma8eIQAHEqJ26EIvjd6F80p6IaMLBjNhkF1XheeecRa
dxWJ7UovTsqAQjMB5am220gFfLzvgYkuo6wW1CHwgZCW+JsHKvwUo+Oh4c5WAP14SwITXsbAar+A
fAYDtDz+xgKRf0Vz0VYWwPZ1w7rpWBXxSPF1PXORlHE7HraRCba1Ma26nJopc1qggjPgEjkStsfa
XVV74p19FIGJF1MqX0halzDs2J8OIEFxQfo87gNWgujjd7eU1gMaBccJNtcX/IuQK/W7Qt30sj18
bNGBiQiriT/IFAoCZ0KCW4bHLQTKH9Zq+34zMOyZ9YuDGWTINSDbn2Qa7OtyHB+qGdfTy5P4mK7F
hzrv72vE82WSasqDM6XQBo+dF7VE57AFcG91T7F7KILgsVj8T0MOEEQLMuDLA1tOrgkCS/XglC10
k8+TdrDpLVCdect/7vu4cd9OO99xqjpAPFpf4nyC8AYQvO2Gl7XYhQn/GqEQWAXLmp5hIcpfI6ud
27HpIAG6Xo0vz8A2hmHYPG6lGyi0AFUFeYaUC6j42uamp82+KmpgYr+mwpFDjH7Qs59X9SGdKpW4
tKqvL//8jy9/4OP8/VQJiUo2sGX+eXLVIdOQYZDj2qJBvzgEr6rtsGo7RqaJo0da8KZrr8qlJNck
RzdrNOdbVNi2XTCCNiBGUx84HYyjXDp5JRyaPxPZh/yuUrncJb0GEzSsXLE5rsN0Cc6pN4k7Hcb9
kjSkzrYgspY1MiFgImejQBUSbnDRzUnjSlPyTdSC7eNGpBbo9yZOjvs37RVqhDT6Mi2bXTcWF2si
vzTaAlOaV+2V8r2vqViGvzrkdo/9UCc5ibfqPJZdNgn3eOt79UA4IOxx/qg4iuQUwB0nINnpsjXY
1sgwZhmqqOlTiUq5DP6VzfiNrgJAl7/94a0scs3ExdSGnmwX2T3JoayyIxhlo+6W0Y7IGiqUxOu/
+Wj/rk+d5C2bkyWIBnm8PPSH08LQhpelXjBN2Zz3T9Rt4v9COevo2IDAYKu7y/b99VS8e1VITCIf
C8oesipiN6VQ6V9Lv6/+hl9vbMoUgcmRy6Z74sGY3Uwy766qcJZ77pX4+jqnd7996ocJACeWg581
8P6iILyAKqGDONSAOfLt8vp/eG4xhuFkGbLsziB58RgqMXzX8eIvEB9y9X8D8TO2JxBhEMPB0pIO
UeOI+WEKRRtB976HcgYUKLL2WCFK7XrGYxjD04btQtCeMuePtPGDzygZaJJ4UFR+vrxUv3b1j1Ql
vm/4WKbmOs4hU/xXOhDo74g5dTW5AcXwgGLBBChCe9cVoXwWuk1nwIhdIedjVKummhNFCi8MUF5b
SHWFatsiOqhsexUaW5cFD4j73B+Gct7Im1gM2sybsABEvgjO2aMSULLMePY1nMfm5MdTmKQCYiK9
CCA0sFlI/zBUR66ZQJlw83YmGPKjDkCdIlOEZ974wKa6gzhQMIQkY7Uvn4XBDJcRqrJFRhFmAcLr
BvoVFfomE4Bx2njjuNpWz/QZNXrAusYjD9rjuIAAytvIPD7BAaNLI8lHdKCy88TnjtNDE6ZosCma
nJa7aCgxP8OpKAVFY8Do3Af0ilXzZz2BDf/oOZ7nXzdVwKs9WVkMY3gXHSO5MuHW80Q0d15qHmh0
avCJRZ+EXnqSNEg3bHlh2/kwvAw0ECMJbTD/AS0wOBW+Q26Aj34VxUQf2DT+PQy4um9YqcXjm5II
qljasK6b6KEWdSa+oRAqxYF4KKlLQBQrOo5HVmdEP1AlIHl3yFOvbPwrrPJQHH0WNuU3tOKP8uzF
HFDcA6NoB/wUUAinbaCWLD73D10FwfJWisZ9KqN2TCD1pU8oDc0JiKa3kmm2IQxXxf18RCfGIp7S
anJuNASx4a/Q13fdcwjvXV7pj8dANuj38IRlrVqZFu0Tp5k8khaOtp2RWC7czZrNx3tJzBQO68fB
G2lMnxSc+4MKQPRVOJv0F7YJmI4EwudDMQX6CT0s/MRnEYIts85ORVRv8SRYYgYxUzcoLLsLG1G9
riUq/ek00sPKN8BTckXoylqO/2DOCJxKh+iAuH6sc+/fX/+iUoT6gqSHBb50wzo+vAxHkAr7fc8E
moDcNI/1U6pAOcwm9a0GiDHpcj9K4mDn8YOMvDEMr8Ca2oX0idTAx2fZEN9B/TQ8jp2sNlo6bZtn
uJQ0QJSdgqh+Yk1HjtAQg3sE7woePGOq+ZYomm29jJuLqOJomTI3fQJ/gyePoY4dmkgJIp+kjHKp
Tniz51ttsLYpGfcXXy+dCMImfQqH6XMoUGdNHcTPoQnl9WWT/dgPk9hwC3Xst2WnVPqkfMHP9Zq8
z5qBnNZyytKBG3yJ9Fb7n2U2ZlJIMHcOlzJLn9CN/qPzl/QqHtEj2sQQNLs8G4t3MNM/dRu7GgrK
6VOqHd9NshrytIe4jIthY7lsUzAcBLRJwjBKsSG/ilt1gJKBRi/0Yek3BdltQxh3DRYvpI5pEz+l
deeg/xRladb0SIWD/2RjFpYzzNah3z0jFBuRBkA/60NYz803UpasixPkanicHQZoypAX8Eb7zVY2
0DYjw/aB6wv6cRbls0hXxMzqXlRU9KAKm7Yo9D6Wj4mAl/x9SrR2qlFDxPQ56/r2ORXd3F9xRZzi
AF4V4SReDT+jqorcMXAt414zEg4FvdatNtbUNknDL6QjJF0AXOfPte9Xtyj7f2Gy7a6reJcwGGZo
+IKaO3qJXcqfWV/2iVAs/1R4zRb3nc1yDD/gOxKBKPbnR5TJ25+d8oev8Kf5Lh7yiJjJIvDQzDoN
uH4UUs/fGRftqfdl/rzL7M1+QTbVi6ItrZ/TqCzKZFhEKhMhhvJ0+fuWvTUTRirzBh0DOfc8oRe3
OmTTgnAS1kvvJnnvqi2Sc8semBkjcKLqrKq6+BEI2+jYsbi5jkO1745JonVy74w+dFPcxWrlPSq0
WLxC01leofjWi6SYM7HxgqC/iHX/fBGTyLB15lXcmTgLH7XryuJO+FPTXHGeQ0L2NGY4Bt8L4nbl
X+Ckn6ubMhwiDmXp1InViWtw5p3SrPSKK+L4fnz0ZzRsJIz7WXjD5xyoSFQrAshSFl3g/IUHbRxn
aKeMiwlNtIuuhxu3A43+/3F2ZUty4tr2i4gQQgjxCuRY8+Aql1+IapctQIAQQkxff1f2vQ/n5nFW
RTj6pbvDTjKFtLWHNfDEdrndxM1awjlMgZCXLBH1cmAGh+ht9IEB2YsKkJAlUJZeT2HF8i26QVOe
GmNN92yqQkHKYKrI0iclZjsq0UE9msPCJtL9RAOsbTdAl2B2CGokx3y9nGMQY6Sar5DKDz+XPGry
gwzX+k0EZeBvSBfbcMvBIYtSSNRo/1rwIn+gBYi6O6gPwpgaSXL0yxskm+BFX3bq1QW2jXdobDMk
g/Fs+N3koHf0TxMPbIHgPW9wudkKI81N47dBky7zqVaDDyJP+QDeZMbLSP9s+mbujsajKKhE1PfX
vDHhjcWKz08Wem+92dC8w6+GJmhd3QmXr17Gwb5d3nhNdb3TijZ03EBoIR+W1JrWia1yrO/2OTgi
LqGLxOQO1nly+aGjdgzveWDWB65hi7SVjemrnQxKOm+WOAzXrVIoLBOl6kqisw6VwozF1NJEzGvv
HZWA1mc0JKRYTLld464D4f7E6jgM1bzcTKiN2LZB5znuwN8xqwFjrqIkWjMa1WBUuSoIm52QgRy3
qpmb2aUNHBVNAJiaHtn1zOCvsTGr1u/RPI98byjBMW5DApUDypAp7IpWVc3dIhbxTfkVgM9zUHa/
BRlW7Am871evXwPvKm/GdX3XLirdQcNYWD1b8PbdVSnH3MOOGJbXsXDrh1vVwJLcm0GRHou1Fckk
mPcmWV92d9op06W888pqA83OqbkGHkGOWTcMNUnKOdRdxk1I41TPLg52RVTOVwxN6iDtqWWbYonm
+Hpq63LJAgC3yTuHXB9gc/BwVkdcSoaks3F6+tmRwQ6pxJgB7R9orqtdsHql/alJaT7iwNHUa8Ky
AStQRsvd5A8hT8F0jFD8VKgW4aA+eXnWuxY/8cSM9xOQ45s+WQbZxCnr9ZhWDedmzGBxWPTbcIQB
EBDwI1oii8e7NxucZClXN9T3IK+27XfZ+QPZg1oJo0VuVkxzCPi5XtIWoEwlkntTnHgWVcJGdw3U
CRbSd799hPYXUZOpOEItay2zHISrDwXyc3HM7Vo8qqhs+6SbeE+vOrhDkJTBlrJMW7Xg8dJwJdO2
wJ/PSsG6oEkAf7XHfioLdWsaeJuRuYxHfCEIrV/19dBWm7FRTh0WSReyndHWvRHGW8s94KFBgzPW
1Ot1p7yW0UQ5HQff+zj0x0Q1THXXIH+ZJ2/14eODLd8WmBh68MeoG1K/mkbOMgFWCm7RceGG6ABz
J/QU8pKGTeJLOGlslIVjXBo44J62xovtS132M09zcJnjTBJObOr5E3Pf0Rj2hxff0fp1Kn35AuYW
hKSW6STSWYCRaZ4Xvw4q9BXa5ThXlr6in1mvSCQgzn0F972cf3EJXLotz1KxPHRQyJ6NeGShstOG
Uw+yUqqaoFweR34jss8v5Uu35VnC1SjSw3KtCh5t6TcNeHYlDIx4657+7uPP0i0WRaJgxRA/5jVY
djBAFLeh549/uUZn6ZatBMf4tS2eoPtSZjb32F44qNnAXvuvnEYj4Kz//31vA+cDpVAVT3k/+Tty
qri7JfjLnP6czU0iB081poPHGdSUp8A5bzfEwdimrhjk3xX059Y4HOZXHVFt8DiGtOt2OFN+pJp7
r1nXryyjL2wiflZszePgo3+6iseADtPReUN5PQ25+6K3clrqPyRD59RuxUk5qW4Wj8vajRktH8Dv
w9XQkjWZYCGUTKTatAHEJkBE/ctHnudf1qew+XLikTDQvfHiFweCmbOAtCHELSlCSwZRc50W0/QV
IObCgT9nfmNQrgdZ+tFjE6rSbbidWphtC4m7YOxa91Wn6tK7OjvwJIBFVluJCAe+oBbSzLDb2HvA
HH6lg3TpAWdHfhG5nw9CR4+y6SC7b23g6Wwkdv34q5ByTgJnII9wtdTRYx6JsgMBZwVwGJbG4Vfw
jgvNnHMSeE5EFDEp3fM0hvUGagL0x7TM+sFSECMA0vRMNoZR+QUL4MJrPyeEgzuc6xwixM9TCDqK
K8YRB0g2Cbx0v7KMFH8+QOdkcAj7mDgaA/cs4H0BYUzWJeXU2x0bQP4voGaXzVNH7nwu57/8UWcB
gSxzX7Vl6Z6XQrtkWXBIoMUfJMXpsZ9vgwvdl/+iiddyYXWo8aMaVkO7rL9phIn2OTU3NfvbQxme
BQI6NSUP4ZP1XPoAeYkwsEd/Hm9XHJfs899xIbqdU8Ulr1kY1c5/pLhhgAoQXUrMkpSgP8JYHJAi
wdyDWKDTLr9SObj0yLMQoOu2dZ0p/++RJFjfT/BpOSCq/vtE1oOq3vigq2OffxFRL0SFc8sdGdZt
3sOQ61nzki7HRZWl3TQjxgJfPODSOTrLBWAtIeaprsZnOap1SWUVzvK4zjBv3nmYWn0lonfhMef8
cqjBl7IS7fBMCiFfTBR2b8sqvGO7tvEXQ+YLS3XutuOjTuKeXsKHeApWeUtXJO9p5cE5avP5lrsQ
D86J5lPbzXyOIfVHBuTfnil2vG/GTE3xS9Dy67YDX3vo6q/kIv4MY4zIufcOmWy/WheaZ7tM/QT3
jyBCMth7gixwa1stz0wBP82naRwH8S5EQMM7BX4gOFcS6FyRRMwy7+7zH38hup9z010D2E2ZO4xQ
ijU4NKO9YShtIbLml1cgId4jY/1ijndpmc9iB/j0nV8NDUUb3YqUSnMtNVaWhvSXbPMUHa+bnnwl
9nVpX56VCxrKEnONMdizICp/cIOJ3vI4Xm68iYZf5PKXHnEWNqCFRv0octOzdWV1S5wFPID48F9A
oqS/kiC61II+56+XI1LVCBL0z2tkXlYwwRMOHsYNbcHYRIL/zOI8GWZs17haw9sBlLbP98WF+4Sd
xQ+o+XlGN+jmq57C2gUGpWrNOGg/GF5DKtukntKM33/+sAtb45zkbvzWy9eoJk96btrM+RQOsoBX
E98DMIxiWOlN4eNMwEX7/HkXIv457x2GRejaoBH3RNoSSP3Kg7s2PvzfGaXtwB6HzuOmoBPc+05b
9POH/lmWMyLnNHhL89H2bTw/Y+6vWpKi07YAHVi2YcxsEg8O9XkuBxLEGSYN/noNl00t39AVo95V
rWNdjFmVm2qJNguHM9gDpFGR633+7f5FBP+hrAjOchSwztdGFTJ+dKMs7bMIuFffQDa6iG5WG6LT
gO5H4/9AL9ZETTZ15bjm72rs8UWOY5Uja1bUOb5mU9VCwgFIkBjLGjb6HT6O5fRadnEnbdpOBqZg
lvctnAJCF0sgmKSe0PQ48iY4japrmEp6h7KBtSjJeN+V6LbliqBxIofC0yFUoOTI6gze0sv4bV4V
GmO5zFfznBd1bTNNnIZabKU8HEjjw6zyQ3k1pN2TPETl4KEJVNH4CdxYiOcmwIWd1EVa0Z9ICRDN
DQ6oaql5n4jIO5y6Yekysq6U9QkVJCJPdMGb2jgV5Uu052Ct0q2CiZ1vNwrE5B5fNi9Eq7Km4nR6
oFE0U4iHQV7Hfmt8ITFBBDp0Fc/8ZMb9HBUq8F4tr2Sl0qaFeUibOFPTwSUVGcPuIW+BHYjBNxjG
4GqOoA76vbSAgMI6wKiC771oKBTf88XDRDIrR8BD8U1zD/qraE/F6If2Bg5HS2bGqZF3aOpKyjII
qTQ0U5YNYbP1OQnMDnc5tTINOPRwD7oa5tEmQ+vmCELDceczIBfE1PMNCOok//X5rrsQZc7Nfzjp
2IQuQ/u0CAUJKIQx0g4eECruqYPj6hd7+0IGce72Qxq+VBR2xE8khMpCwmg9NPD17VX8xdG+9DPO
bhto2oUQzl3QsgAGbt3Xi9fd62ZprnUxV/O+EvBY/3zBLv2Us0tHLUsLqgvgCGxGR3sjVWS849gF
I//iAX+81SD5dBYGDKvZakvYFGDEgKXyILiAWj9I4q+7PH/8DXjE6dH/MTOyaEOrkBCyJZNX+elS
tXWRdCV4l1/kvpcecPr///EAMWGew3wQpJUi741C8ys0f8kfZOf8PvgFM9Pz07cfqnyv8nbaru4r
VcxLq3/2elkwsyL0IbhG8aI3jZjJt7WYvCRaaf1FofjHhA+rf9aPoDCHsB4iOWj2VZvwFaIvfX8o
mb7mQ3sFGaSHz3fqH88EnnOWQKxScUynSuiWFfRxnZts0eYmL8hOxl81a/+8WsE5MoyHEeeqh2aZ
cOXerOSuc222emzz+S+49PGnbOU/thGrCtp6HMTxqYVqGTryMAgTuX4OJ1X+TWRiwTmlD6MBU6xx
ALS9E/RhmfLlN+bZ3ReV059fdXAOCivXjhQdOOYwOLE3pRXbExIaNpboHPZJ4L4Sf/7zcQvOwV6q
5R4dARzdMgd6lKZoRK5w4vyrwxycY7xEG6A8P0lNqq7w3iWNe0w3GDTEP3/Jl778eejubDtD/QHC
WcBUCDRpNgXsY/eff/ifz0BwTuoDzWdhIcGQJfLXO+bUM+w+j6ILD1MYvHz+iEub9Ow4myFcNeya
YQ3WMQaLpKC11ZFVkY6yvmowK/r8MZeW6ew0T+FA1xyOOVvKyg9IyjdJC3+Bzz/7wiqdI7gExn6h
LKb/3aaE6B00J7cm4PfB+lXufWGVziFc2gdAfOopGGRWVrcwr/dfjOjpplJj/VWT/NLPOJ3C/wgX
1ExVAxckiGlF0wN0nCzYzKdfcdLV/3yhLryEczIfKzHQFA5SkKJu1l2j5/ipqPPo72h2mFD+/x9Q
9gak3LxAMKoMpr/RR7i2f7dLzxl8vIdFMgbqIIdG+k1HOGWiBP0tnsHT/XxtLr3hs3PMTKWjWOK6
yZfumvf+blLsyo7ii5N8aenPLmbMhrwRwHK27Yt4SnQILbl8jL8yRL8QqM9RWHJsbTOV4MJjVXau
6K7pgk5jE7fXpyg9Dn33xSpd2qNnx9gVlZuiBcdY+t63vNX8vQGmJJnRYtugy/l3YqLBfwGzchq5
AU402zIMXjG3/fCq6Yu04sKLOEdlQS8LhpoDXBwnQlTKGBSrI79sv7hsLryIc0zW4Delmk6KliYu
3+JZ3U3rs4rFjcsrB0cD//D5Zr3wGs4xWRyWTOXcgXIKh97dXEe/AiJ/DHnxMTRf6ZJf+iVnh1ly
JNT09EuQD10HMQiVtPg44W+7hmfV3+ZI58ispgatYoxkuEVlWADohOEJ/Mdk1tdBsfl8sS698bOT
PRezr9H+Z1uAh9ZN7uRHE6li+/mHXwgb0dm5prmusYVOIuhtdKsm8UGXahvH9vnzj7/03c9u54mM
QyEChA0NDEbiJORuZ+9LDsqld3x2mqFr4dMVrY0tTDfewtKediuHDkLCjb6Lyd/pjQTnM/8OSVEc
xYhOVVE/gX0N3BpSGFGQ188X6cI7OJ/IN1PhQP6ExCUZGox4cy12Q9Df1FH9lZnghddwPpCn89TC
tOpk/drSFeAisEc60r59/vUvffjZSUPzF5AXu/ItcZDlkCCh+T379XeffXrmf+QUq4KtOfE7qJeG
5J/cp7+myPrp5599adnPzhUQkXlZ4U5D2r7sQLt+pQY6i/Cz9b4Iphei3LmyujJ91Fp20h427r0B
GRbU0tu8drdjwf8uI+Jn5+vkvTBZDUcvhuwly1n4XPtfzuguff+z4+VKOumggCjwQNy1Ict29XM4
b/nVtlbqi/hz4Qj/13DdG3Cz6B4ozi6Col6zFaJTKaXmEHvR/Tr+ncp9cD5Wn2jZj7ZF6sgWFWXC
jNDRjL76cD/4t4f9X91jFpwjd9DTbVhoIQaYoBiMfjZ+w1VG7SSmra2W+p6TxnsUpIl6qOC7cYHE
5QIJqWkY5h/o85JvQ2Qo/lvwsNrQ4NR7xEqsw9YBsDxA6a5utgCH4h130G23TBRNOoWd+03aGBAe
WCayl6W1+rqs2rFNpgKMN+BP+dGApvMARYQ23mgfZbxRYLmwGnr5agR1Po2E0N+DugO+VAQk6b05
Vgknzl3rWJHvlJZ6PzW1PsDbjZmdisPpWx939FYY1n20+MVeBkXnYkpqzavgQVIR5PD4nPMgY6Ec
zU8bt07+ErTNi1RCgntJMHoA1NsqQAhhGwJtkY3ko9v11kWPa9B2zw0lzY1hcXcs23a+cqXw/+EK
U1ZNarWVcCYKEgMQYUog49klVI5AYapIo7lpu+6EyukWaA/I0ZcEEFaIoRCgtIYNoGfVd1c79yRp
A6UwNimR8jqsATIs17XEvD32AOilY56pmY+3soJm3MYAsQiKRUPZeid6hvX1YPkA/Fqo5mc5BMNP
IJsxLVcdKBKpHCvogFukNy/wniq6JG8m/i7aeL3iHqP5Dzhp9eqGFmA0oO00hhs5YWkxcGfB8QRC
PcJbkGIY47PvxF+o2XYFBhJLAGHFrG7Xfjg2ZK0PYE3SlMdKXmnaMZfxoZzGBDI3Uu9kYwu1kdbC
8hR/DhMCjulFfgWaSLX3qhEIbCKJfoHOIQbiC0P2jSbS3LDU95Y2fOkDI2liZjlgXXndZgb+eksS
TzH4HVr2BoRHNOcSC5Rlkwg/ghKg11F4uflzd6MXJ3albyOJ0dwEMUtrwvihqTRKHqIGvKWWSVal
CtCg5bFc9PS4OHyxxUTlugeTPDc3QqNhk9K5LNoMchUO8r1RjSkMKRf5oTmFyEBEcwCKh6LZ1j3+
STGSURgeMBLtCfXWIMGqmsxW2tGMDPPgH9rRAnOtVlb99KD+KhNqO3xJ7cf+O2E5+yZxNPsEql/B
sQYCft7PglLypGwQBBuHzcc3ZKSKHcQ6lMHG9t50V/IaBPg8EPVr4bVRtY/dwr6bPpz3NuzlB5Rs
efdI0WN5pFE12cTWtSM/NYRvACaHKMqQLKsnfhsR4F+NjGQqOtNfWx+7q1mZd1NEvv4FpLX7seZ9
fQ0gsNhNPMD37yXMM+mABUr6atAPyFSK8Cr+d4S9dkN7HIKGfQhz8nDpmbhaMOfJ/LbTeSrNMH2T
VV/fSznyfwbFS3n0y9HfOdk4l01mqIMUJGx0snIYwiJZBzRoTWIbi9/eamqXMYDfmocaBvYA/OIv
XUEgmt4iGJTbmNLxQGbRHtiq7RaN3QDujEWR7yZIPSW0HxaAWvyxeWrsFCalUDm67YDr8mOnbe3f
l/3QK7gRdggDZRYq2Ze3HWu4uZJGu99NRcFCUsEcFllDKyeTYJDjna+Gpcxkrpb1AOkfK2GHEE/9
Ti7gKCc5cMrHkg9YrUBDjCvTSpzsf6pyeDSGcAD5wnZ4keEANFkl1LdRqKj9pxMKez+KGyl20TKZ
/axXUVZpsfhmTQliyg2A6uuuoNUioe9NIWicLvDx+mWB4P6HxrG+d4AZ3zc42I+iAAM8Ud5p+03V
qH7nGiGWkKCQW4zxanxN7KVnDhHef5xdqh3Qq3afw6srIxSWyS+4l8HlgAvmGGbNiYFxkyOuPa/B
ac90ed+ecFVLtR56zJPmHat6Ym8wCQBM2sL+xWQFPF4N9BEJ2huea8n8S5VTcAcs+gD1nDZeop0c
xXgrZDjBI9EaTA4xcrsLipyXUGgCqgbQJ9EuGDVic5DQ9+K0gfrEEwwVxzEpB2r7pIXu6HWs2Xjg
KyQvHCmbLVpEus/iENQGcHRZ/dqWa9htpo5ioG4663nfyriy7i4YfED6NfraJCUN6BVgVwxxBnjv
MN3k0oY3NULAtwXQnjeHe28H2CKQ9TzqbMK6ub6fSk1vGGf2ERxz0Ckwby6elWTBjk+leeNVzx9w
dQF+sfge1GlXOT/nIMaAFxE1BOCXf3UAZgYPoVtQ1vVaJcJVZH2mAC5xg2CUnx4l/ar9ybiH2zNa
ZspTUucniP8igju01jC+xwjbe6S8zsnBetEE0gtUC029FfCQ6bYas+E603b0ixsuAWloakIJ+Bae
QCwto/FG+QFamRRMP7vv4r7WW7Tgi1d7QlC5PYv7pXxDjgndvRqQ9/AAGmIXPXZRh3mtkif0WF5j
69MiNDg1kVXfWmborSqa+h6K2+ybm7AOm7Ys/PmfBbpsV8DkQJAgNlHnJkj3mKF5k9g9/jfjC3wr
Dc7ML/Tt+19ejpMNeA9cueiCkXOgXLdB6gL5donq6AqAkx6vjI5Fhgn+eMtpsESJJlXj34IQ5MMs
W7uQwndewdIll6P3uFTABV31auE/bOiV3+nYYtbcQbn4g8dL+z0uKpAqLWDpSxq5nC7b2ef0Sniz
9wbfKxzHhruwvxLwMJwgYTXq68EQ99HJZqFpSDoMmZFKrSTNCcJhjfn8HVyhDUzLvIVWCeLBaWiO
a81Pse4n7hLNg8dpnXEZcR2qEEm25e/wkHRPkcWeWyQYCQk0OaqDh7vtMGlm38MQaJh0yoHcqPKG
DGm3hiLjXQN6QRHFfNvFBkyUKsiHFlUBlKR0r3F7xnGBq1rGJDgMJcOQ0+9bYJFKxzGjR68BpGjZ
SP5ryhFEkELm9qaBsesjdKL070UiWAQzrAO3ICpxe7UuAKguJS6iZAqklckaQScZsqWU/4D6lumu
2FjjvU1OLF4KkCbI8UlPa054CpF2U6iEENxgyexKrDpCiGpvEJLgwQadkRYOwl7pxdBSi2sE8hsL
mfohCyKLV+pjrD/fjjEHQW3AV1yzlbRcPNV+aY7T3I8PUEpYSbZisGd3MPq1L2odWZdoBHAADWEX
tVHh6Ks0jrsq1SNh2xNI5keo1uZ2ZWV9jflsmU4NLwYABTy2JDKoQOrghhtvf+IZ6YTPbqiSEd3v
IlVYVZXUdg5o1oo2rzc9jQ09tBETh3mYl7eo7pZXHVY+z2TlTCZxObIiySvZ10CktWaLlfOumljH
8xVHhAS8Y16QghsMIO5oUSJOKmScauPqQGBtJcflVsxX1AUL0Fdt/dF5Ab23QHIfoYpJrmdR+Eej
q65IEUSrG+gj1PexNwWg2ZHVBODx43qe8rpgSVBbBPAxBPQ4bWH4/UOWPAYNG7TVOh2hxgO0Aw0Q
NEnPsBgRVHIArTGefIM5hPZ2QDFLlohmlN+Gwi8e4dSsHiJEWweN1hU9dIIaZk3zjoEotfgCnJaQ
d11qc5G/0250bzw39bsgurs1ucMVKg1BYLE1ZP23wwKGDJLx9d0spo3S0veQKDpc5EeaE+B6SgJ+
F+qK00YSXt+YOzE3yiRjaIoHqoryvpKnQgY2RrgKoGco2pQFpykOVC/qcN8uUd4kEBnDKL5FkvnD
zBV/Z20/fQtB6d4qwFzeKdRJPxrwJLc8AO8ekk7IjYtVf5sc6PZetAwJyHzxW1lE6gHFskwrFwO/
Jil0BkZg61MYYXJwm7wVa41PQ4IO/RacEJDeXsoa8BHdjvM/KGgCoH+FQknRMC9/lVCDfqcjUJR7
HiADBpOoKpHV2A6TfYe2Dn5MRaufhcVX1d2wHCoFlrZaO/Dj8gUYbxnqaQvkyfAqZh2+uA5lIHg+
3hVD7bb3TdXcilBWT7Ie9JL1KGBTNC/c00ThCATVDryzFtJYLvdFVpZDeBOVcOpIFzOPR9tovQ00
5CDLHv4j4DDkWTm3K5xgOqjX9zA+mDPY8/gvBfqXCSqH6aaY6FqmfYA5i8bU9LlbwdIRFAHvNNXO
uBjw121AwP5CV5LeLh7wHiBhGH7PXIMoA0rnuoPpJJ02rrX2FhoYcwUfxxCAChLDgtIFcf+gTIRD
H3Zrc0OEw6JrWZO9as38kgM/dDBxH2ZLJyGb4MXjjVHwpDZUmyOyFpVCqWt96AX08eDCpH74Pcl3
gHJitfMIHQSwYXVmXOteAe/pr3MfVZXkJHpkXat+cmDP4rQYfHMAsYwftdHtsSd6eaV4p+BEivUK
2IP8znEoLA2AxaVoDVWZ7NoWkvCg25NSujeKrAnwQNdBg4rbfK03DECYN4N7r8p62D7QrLJFmWpT
D0eIy7Y36Bhju7kF+LCkaREfdIiiVnE9v8R5eGogBzXWbwaH8YoF1vnovsNwq1EV3/lkgjhZC/7H
Gy85SXzk+/fS5CLBJAnNE0LEYYERDNSjFUDvkqMdl+ZUCI6yik71fhno+N1Exn3oqbFIwWWTb1SH
PcZAxg4yILy6mxzz7HtQ9X5QLWEVFNW53DutG5TRcxTc4XRWcUIpapama+yD5EN9jRs5uOZLOB4G
HJ+nkUmEZ0zUiiAru3DFqCIGgxk4cmis2Qz3g+fCHcol4iULSFqaJHVByuBZFYtnQGGtSLlvfcPb
HwND22knPc8qieRuiqIDyl9UGxz623MmZkm+KwwpDjaHPi2UEGj1DyW2xZW2jv7j4OdkTjw1X4Pq
GFt0KA12KvIseKU5CJoKCDMNvYdi2eAuZLoZpgYaPhVDiFjz+rWZg7n+7SYf1F9DNOq7UzFUJdSZ
Qu9ZDwvzY9BSHLaYnEiXVRHbHK1ugRdlWi7ZMdc+ahXaWz//lXdUhTsXNQVPBVij/T4Ab1NnnnZB
e5TQ8dh78Bw4Caw2JYT8x+6UTYbIta0lrniCqWWFsrRupSqfgAEvyhEOCHns/YZW4VhsSuYr7NEB
hUeyFFMZvIQeQgBrCe5GlKPAG+koxzLlS1Hx+4YOSL0Qel14ZAhdFiEaUoGZCj36wLSK+Dt8Z1A2
p1h+5FxUoy66glCOJ++RXcQRxwXq62/jqIAlVHyO7JFyGvkHq30kNEK1Tmdw4Jm8Gw5HC/SroEEZ
73pK+mg/CX+Ijqxce/ENQsWnWFlI+lRCy+3k1lPjaoc3EFYgn5ERb3PsihpGrdGEtfMblJ55FE0A
g3axal9VmevuJhb99AhfbCTnEKnp6O4U6MzeFsPkbaGQomQ2LWp5KtcAaT+njOsNXyGAis8Cy37H
kLP0wIiI2IP8H7Z3ErRF/bgMSHHeaB2t4r7pw/adxhWOg0beXqRl4api24B1T5BmIHzeNqwBt3r2
2wnzjoHTGyhQ1eMrjlNTbBpLeLXHOUMavNgWqK8y5qPatZPm90sHWCl0glCG5lMJ2YWaNKd6o9Rt
vvH4AMvpxHTTABMAuGDIGUop4UT3DLNLmzWNGqcfPt7KmFLe6590LRr/PSiCiV2xJijg65kHFJNo
77COKPEOdmKAxCw9KlR4aRcEwv/gNyVoW4NLrQax06BPZ8gzZ/LhmiHSG9kIhA0geXmdVgFFejr0
6AIkEPwULU8cFzWkiSGGnHKQvG6tq7oXNlj0p0SIwCxcP+nHpSTiGaBKkZYosHckL8m+1IofToRW
tJidRKcoz3k/buqxlnd+7tXFpppb+WEh8QrP2HKeRXwEvxlMorbuN6gycAKFClGQjmA4pXYk8XUI
cGuFVL+oikM+BCHI20gw/c20IhriclzRdKC5GZ5lr9ePiVD5ErFpyDwbuuuAKLkdROk/VAR+C0fX
QnHSyQiSh9wBp7uM/gw3vjIGlhJZaZCIIAxS1uJuy2cEnSRX4aDSOoJdWVHBqgRyCuB2V1cOqXe9
Ez5BFLUz+oaoU2AmHqs5TtzauXJjQySlFlEb4kEYi96j1g1vRxOIg4T2AMIGqgFfeBrVV2/71OnK
RzXGT1RyEvE8wbABvyx3OPmUzeFNSSq0GHwjNmQm8w/gaqv3fEY/NQbb4nqFR1Ox/dfi3a4hKsmm
NvzaUaJ/FlCou/bn1lv3AXrVP0UnUDpFyF1rKMNsYxbBTaN3rMYpoCGrE+KhmL1iiysgFENlCrx8
gN4jzMZFrNd7BoHbPsvHHL0WW4v+O4Sr2MbUBYfgcIk2OHiu1qJjGoXfmEVkXcRIgAag41F7LVq9
gpj/4ew8muNktjD8i6giNrCdpGxb0jjIG8qWP5Nz5tffB9+N3BZDFTuVFvR0OB3OeUN714wkAJwy
6a6VfL6B9FVcnwayGtcc4sWHpoxcZPu7RrmrAx9I1mAnvNF89oNzVjDHLtnNI7tR9+ixlYuroMFu
L038dh5JDmWlsDHgaWBc1Q7Zp10/+eCDxzRwf+ne5H5yqix5MnuTJ60g+1hVafTNm4T2vS0yHvik
83knc/6Nt+QrwNf4Y0XCo7RK3uSmV/cnravtF9+NR4oBDfcE3iNfCgFniLsCwkdoApJXJMb9jwoy
FufQQQyzNwcvQGvY8Pufmu+7+t7gtvK5ca36QTdt7yuG98Ze9ImK4UKtUkDwTC+78rDe2hupDim9
nvPrcZgb+b5tDLbf1lBM0ORNsBuAEDza1hhne1BTVsFZ5nPTNprcw9G1jhXviH8Pa7p0NSi2WhLp
3xHJCL62iF/4e12hCr4bal5tZtwHV7aVQx7PphayTqeT+j7GY6SiTkkVtSDrVVvdCTFaZ5+i46Af
Jifp86OFzMx4n8JcUfYVtYEKrTtFS04UUYZnocZ2dYOhOYoQsPdV5abEMZdcWa+6X3or7tIvIYSy
+AXhVuUUawX6GEMSpx/qxBeQm6l39EnIu78xxuZj6OfOXqkswPR+GMevA2Ioe9GiDBCgaZYfApc3
BLSW+NS2UwY90tKcz3rTix7SL3eSXYtsBHKURhE8slfmzXEaplY9eo2ej9ce97mJY7zq2G+NiZd0
fER1wLbOVq355Q2HPOoWWROW2ZydHjw2jc783GRxNZ6UeCTVEOmIrM4FHjIxmTbLAGeuaXxE5M78
XHsmd+rSdtJj5fjEBDD6YuerbuYfESO0OcPDOX0kxqC89adqin7XyaT5+8LpeQmTmNPqH07b1D9U
12/vEJYoX+CEc9imxch72Sqi9ms7WDUvnqb9lWJc+xp6XvKhnkjiDgMXRi7sakwPcKPOJxJJg4bi
mDI6rvoxUJXGuCctGX4ocyRQSHcNSJVkHFiayl84TNefqrFnJdqa+O45Gmc9UjPurwCA7Cknt/nQ
R/OVwjDTz0rNvXNXdq1zx7rt4aVghMOlVR9/ZzjXsfJsi3IMJ0/+nQ2fe01ptclZ8TlyDry2lKe8
ysjdVX1NrcnKy/a+xpfE2Y+osynU2oviWMboTuzzOFefWj8qnrI+i74ZZqV/0Au8RvYJ7tLPAZtH
cUaAHxJ2w8WtvQ4iZG8av4HONmdsovo4Jsb4KIqYJHPqWOrNbOb1xVMs7TvFv+mpb10ojqWfx4eG
y4dxnaFUcQ7KXiSkCbMG8cGhMdTmBuW2OrQO5TTaL6iac67hqIEJTBjpXck92nAYIV6AB3D8IRd7
rbKrO9PX26tSGSlFmJT7g0Mc6lF/PaYGR0PBjrhrswJ/XV8xpzvIPrZ5IDOljLvKwpgLdZXot0FV
5sso0JrZhXGNi3zG5esFZ1ILYrupw1ezecVej0EaXacm3gxkjKwbCkPwJUq0eT62UWekp0Cp0F1R
bMg5VxREeB0V0OrWnBwW0AYyeRlvy3GCGg1e1c6pr2Gi0UyhsVKxf5eHZRrWXAl/AzdQ3VrlBoL4
dzKhBWTYySkmhTe7K6SWYUOU6k7KNikJGpNwEz2moGMaGUjt97xMqUUZ/fiStDaP8csAh4X6vUxW
NjOMKJh664Qp1W/ewYdeqb+ZrXO9Xr5fmg0JQ8EDABRpjEpT7Q2fudcW+65ZNY9fwgZI2CSUcCY/
GlB4AkL0PW3j2XaJywn8rJ0txh+9HR4vD9RSLyQURR1kSV34+GqkeXiIvfqr3ZhbmO9MsoShGNW2
DLvBRV3JA/uRzkcMZ0lDEQYgyMqqXQCy/MNBtkSSFB0gGUpl7VH0nPrh1KMDOaPRLo/QwlKSOcg5
UhdBDlUW7xr2kNRNX2ZkLzXIO61tny+3sTALMg15DH0vagoiO5xse1erPAFEqq7QfJc+LkV2Z1ko
dZVkkXnfNfsclZjbsCJls+2nS6GcqtTVNW2wTqofXnsDF8chI+F/+eNL0zt36c2mxCDX5I4McfLI
ROxyFyZMrTTfCk9MK3DMpcGRolgtAP/VjSnwMXeTXdx38d7Ios+Xf/7S0pGimKRHNaAsKTjaNR6h
JpdsQJ7uaO4K6Iz7y40s9UCO4CJ2kiynfBnW3o/SIy9tJepGBoZMBa6VKBMFAIBT3o2f226e3aG0
ts2uTP1NW9yOVQHjaeZfxF6UHciZdDvLbLPj5bFZmACZ7Du6ta37efX/n++ws83I8LDN74sg97Zt
QTK1t69TsxhTzoE4nUlVLmM09ji8K8mqGOlSN6QIrrXCtiLor3P981M3Doeqin+ZoFW5Mq25ryyc
ODId06ttrfbKDjvzOsHdQN87tvfFg7uCOELBTr4yWgurVeZjxqbjRGEM68kzO+U/K3azVz3zN2mm
mqzLv/eLOugC0C/zQLkj1arsfiadZVb36fJyWvrxUjzrXPMr7DI48t2EXJTKkUwa8+e2j0tx7Bkj
r/CUaAgtzANjcvsHbT70t31dOozr1G+xPOHraj08+gUcBruCZn/54wvbtOxzHbpNMGE0ZJxK8Ck7
cgXNvgSPOZT8cbmFhdUpe1b3XTSpfjJap0r0d5NBmodzGL34Paztq0TZCBbW5+bfnDeGyP3eCRSI
iykAIsoQ5Y7H09rXl4ZJCuOwKixQlaP7ZzOdAeeprX1t8q1zrM/tvvn1YWJ3pGIm58Rr8Bs0koQi
hL2mRrGwB8kG1iPpxABNLj6epfdjWN6L+SZU8LBP1cfLk7w0PlL0YgHqjg5QyhM50uQAELbfxR4a
fJRk1nDJCxEs21ibndrapHWNEzxOkIpVWO8Cc5NuhmnoUgSTmY4cBzzjKTQccsrI76vBNbZfn9bh
tguvNNnKmgIo9UETFfJd4SufPKe4V5XsU2CYvwo3O6h+REbOW4m5hbGS3azZ2Uiz1hUnjK+FwTUF
pvo0ifh8ebKXvj738M1i9Zsxm71pHB4e4wxGxGc6Iw952vZ1KZCjBpGg0hz47VoVd8cC1a+jHagr
JqkLu5EmBbJeA5pANgJaR5o6J/Ran42h/VxUxpHk2ffEsFfOm/flgrA+kyNaz4MYZzca6hSycvF4
1TfpqSi1//7fWHHfG/3BmaKPBoE4pdtoDbIrVBqV5AsTy+EYRfKz7agJa2Ocb+PTyX5QofCKCRlJ
iO4uZVzKQvah8NvwsG3mpTPaGWe13JoID9XmZ48K6UFzttICZPsnBKKtIrCEcYrKLt5pTpvsHct8
8gMDG1tzTY9lKTSks9rKCpFPiMyecI35LEq2QXBHa0ZsCx//x7fJVxvsM61ZO7qxqA/xXuj6jQw9
2aRJ4G8zNbWPH+5gn0OIk/upB0izaWZlU6a8t8i4ey1mjWVh7kJA9dv3blUK6YiyUTr1xszUAloe
VulVU2YhIAP91qZutnJRWjhEZfkL0uE2gHfPBH5vfC3nW/WcS8Bo9xAM+tdtwzRP/JuNVaVE6rlt
ChAIgNiRC2V/ZcSrPVhaPtIZHRlpV5rlVDNOWfNpMKbhXq/yNb+fpa9Lwes1eKCMZsvXS834qo9V
ddcp4AK2jYx0PqujijA9St8YouJEd0NpLjy0lqd+ufz5hVNBVr0wo16ZKCeT1JxcVCuR2j6MFv5n
qJn+ROWpx7i0WHs6vz9QwKj/nuSeSicIOpO2/EQ3DpnvuEfetufLPXl/meqyJ1KShE1QU/7i9Eyc
/2xgaPshNkA0i+9CMVYO0fevMrqsf9Go/jS5Qpkb6eL4qCM9Q7XS+wC4zQeMPru6kfg3k3jTocbZ
8veQgXnBakcoBVcnYFT7cMQuhrfuJuFfU5eVMIYSG8Ama0pQkyj1mTssDysQ8kNQfL48KUtTPv//
TVw7HR7pWBEwXs0si0aVE1R8Nq0kCd8Xm+P3S4Ht+SMP0Gqec+zFj1SL9mnvnGrNvLOD9JPLTbMb
H5xC3EFN2pR7w2Pr7x7pmo90uApOFHBAfkXlBE6IYY3Hy+O1tL6kaPe6igeXg63eztcBlWnKTwLm
oAzFnRaUM0pJvwJs8+1yY0uTIx3Z2CJ0thLF1S81bYedFXBKlRTYN21cuqySYZYQCJKuq35lbufs
Oy3/CZfVOGz66bI+BuiiAOMwp0QOt/9mOuDpIhes0eWPv/+k0x3pHk5qDKyroSmvYRPlV1GLBbVt
x951UOju2iV5Xi7/8g91RwrspBpLpVQdH05Jr/1WZpezNExOpTWnZ3KUZPWIhPRoNsfeafZuYHx1
pwIrPD1f0dpZmHxZPKOLYrcfIYj8no+XPfg5sCZRHK5ce94/VnRZPyMfICOolh6+Qqg8JGRUWAof
KNmcZ32I9U4sNSPFf9z2rounkfq7DeubUWmfVcV5CMcW/4Z0PymrruRLgyUFPTYfATWhavyJaJpP
Fd/l7lNhIXF5vS2cXLKaRpKbUzg2sflaTx7adgjXQVwDwxx8FJabrzSy1AUp2At1FCHSK9bPRAWG
3lfZK2IL0Uo4Lmxbsn5GjsNH7ba68nMsuJ9brbZXuvTJtfJgR/kacFfQ7WvTXEusLfRF1tTwh7IK
UrwqX70YdoLS/0DOu942TrKiRp7ishxD83kVmM31xVDvGzC4K2Gx9MOlqFcd09FDHKVeVaNAK3L+
1XjBbXJOMkFS/H00hWWpKbrbGa9BkJIDnHHWaFus7FhLP33+/5uTPIuGcexGfvpEBtk+ANN3XQTf
sjrcRI3XbSmWWyEUW8cG+NUZNeMG1CxidcD6t51Gsm4GqlaGb7lK+tsJ3IILGsg/W9t4kNrSqZ1G
Lq4/ZqW+QuhufiRCKz7UgXBW7K4XEiq6LYXu0AXmNARe/Nt1mgduQQ/oHXWHP0hEGGsh/m3egzVU
D23pl7shsL6XnbttwcpSGmLMTLUfHfHTr0O4ExHIjbCFDX9541tYUzIJH0HUDC5rZ/5U8shENj3r
9pDfVi6HSx+XTnEA3pMz5oX5k+p9h8DbgLNOFa68A5Y+LgWyjk5g2Va5/3uMwfju0jHRvxpJE1xt
GxgpkhtXHUdvqlycsNJs1w2WBto+fN32cSmSjUC42AAJ8TOACLz7Y0WdlsO0MqfzY+6di42QwniK
JrwbYYn9rKmu7DLH/k9oA8QWI33R8Xa5nipx400TgPl+0LcFtyzcUeRIOXRCH14LzHZAhvpTeVNV
vGAvD9jC6SaLdiCnbuSmqoj/5pxiGGb7EgHKrO8fIoxhk6a4Bdq+sssuXGhkc4zSKVorqvvmNY+D
7xVkwyRrjojOPrkkhMeyW3lmLNxwZRUPuzL8qe/T5tVFQu22gmxx5U8CnI7SgeK4PGpLbcyj+ebA
UCyVhJTdD2Rzsl3VzkzI7/q47bCQUWWiDUK/aIvhqCE54cNPx3308s9eiGwZUqYIu7dGdN6OWvxR
q05N9GXDdxHTls4IEMERUPQwf64NW/vh87SonuyibLuVEXl3uPm+dEjo1C9Vs7DKRzNRgVCXXdFF
H9wkQS1tsmcU7+VuvHtXtVW5ago1tB3wbArOfVZ3ewegOxwAhEKCOV8NunItI/5uzNGOtHpKf4gj
p538s1cqzR4A/N1sERKr4C3IksziIYhLp6B+L3fr3V2L5qTDosUjqi/VdHh2PFwL1Lwujlj5zE7s
+SvKF9TNtbF48TpDvYFUsrHReYzfREjahF4XhFr/PNpZtZ8VpQUGBq2R39eYKu5hxQABzm+ppqxo
5C/1cl47bxr0jdZW/arun/t25qPQYJ4gdeAjatgnPvAtW9vb2JRYOe+PywO7sCzlCmxepl2VRXZ4
9kLfPqW+p96CTWuPEBWULRkZ5k46cbwwpY1U759Tp4mueyhtH7CjWMvILI2Z/veYoXCbOHXl9M9q
mL8iZvlnjsRAlUBtkleeUCdrdp3A1ehwecSWIkzaKGoovmHZO+mZCll0YwaQSLyi8m8Si5oKpI+1
dpYiTNowVBLg1OGK5llAafnpZ3BwvJIHSaqDAwJUrN/2gXqdGUTc5Y69e7bZqlya1UclyLzJzM55
T/aX5yh6DHM8q8Ag95Ug/ei2ZJ4vN7aw7jRp/8iRHbC5gQwfPWdKDmowoH9tei+Js4riXOqOtGV4
epq0DrpFH4GIB9lPXwUAD4TT8hB37GvQ/RhDgMiYiYCOY/org/ju8cQgyntG1A11FDrFudccse/h
QT1OI0vk8qgtfV3aINSSbD9EPcysgqb4APEsPCVIGa/hqJaGbG72zf6DW3iDrl1QPo/a1N32E1Ne
TlZ2VddKvhtE++zisrKy8Sx1RdoVYlgCRoQ74rNnNe6XdIKkue9cjA4Ol4dqIUw1aV8YuyCLjC7O
zx4kSvUarZkaxYZRTytokUizwFnGFnlo85XnzNKClraFPsy8tsTT7hyPeZ3vcQRRfoaGGf/KVLgZ
l/u0NGbSluCFVojqQV0+90YXqfvWRrXkZ+BWw3C+3MDCApDruK0IBESOIjn7OWKoadaOABAhHMwu
Wkj8wHjXgtUrxMKIyXVdp247pWoT92lUG2XPkVZeIURD5i5A1/dyfxYGTK7uxqZKqTIzEsrGrXhM
U7vtruywtDa9A21VLvCqPhxBDXWtczyYMBBxr0yOmJX0a0X7pSGS4n2c/D4BNBadQbJk2iGvHKjQ
pKVBUQwZQiUrm/HStM/D9ybufRTikV6x/EennJL71NEhBs01fJRfkI9K8i9ZhuTo5SlZiEvZ7kBV
SP9qVY9IRR0gVNUjxebdWmNu+3djTAboEHS65lxfbmxp/qVNAItaTLdyYX9Kzd4iNYM1rg7sYSVa
lmZHDvkmrMUU+NG5tUOBIAgpw3wQ7jWMN2dlZpZGS4p4xzVGUZgiPI+K7Rx6dC7L2a3MtMiPGT7q
CRvGSbhy5bdF+kQ1Wi8447ugj9cjaizxg+HgmbQy6+9OBA1Ix70ZI1yVVn14buG+X9VD1NxYaMSs
nCXvTgRfl476VpS1nnKBPfNOQaxQ71prnxq9FRyrAkPZbWM0T9GbIImRa+nNZlCeuad0JcTiCDIe
duv+8fL3351qOiHFuoMYWZs4Id/vBIyE2tRuHKiSOWXlso9/Xm7k3UinkXl+3nTCKbXJqS2/OtdW
E9nZsZ7csj2JussETDj8wcePRqw43X+to8DNW5mfpdmXzvoxy5p2RNjhaZaay/a+DoQuFlO6llhf
mn8pzJFC1tKIatm5hAKm7uIgN8w9UlCuuJ2yIVo54Zd6IYW7mHoTpmPpPIFWMYK9U6ZQPEeFB/zl
uVn6vhTrfZ9VY2BP9lMObuhjXA2+ie12RfH/8vffz1MLV674xh0gNhX7jk/oCEXaVeF69hhiJ1+U
Sr0DA+q69zoSnt03bSzH9quphp3R4JRZNG0Mg3H0vXPkKuaacfJCf/+pEXfIOMZJYjzrsxiYowbj
rcab+3C5t0tfl/aEGCW5NEMB9NmM0nFfYp1xX1jb3rQMpbQZeHhbWXXvG8881OHGO/EQPehFnH27
/OMXFrRc/A1NqzcRQ9SfUUGd6gf08Lxon4YZlnlOnb5ebmRhw/mnBpxMVo42iYH1NmztdihUpIDK
B8iv2a1moCWxrRkp+IVPrqQAYvApTEo1OdZmnGtf9ciFsIvMAzp9XdL65ZaqOfMi7wSGUhd5yrzE
aLB8c/Iavnunzjz1y51ZWlXSHtAIrJensfV/e36LWqpthtY3fKqdNb+mpe9LewCqmrFSR0n4FJqc
92lofYc6sPYkWlhVchXYb6o00AsjeB4HEjGj4Q1iH6IxXB8bDQ29TSMk135BTGBXknbtmRxwl528
oGq+m5VWRFsIoMKV67+i89C6aTX3uUVf+B4evfZdoPpytFCW/LytC1Jw5ymWRCGCNVDb6/IQcjM6
atqac8mfzNo/BRg6MM/OmyN41HKcKfEp+4QSJdY6bT9wZNVWEsYvaBHa0YMfdIgNBdyYEEcUjbNX
/VnxIe+mTr2ZYgo0V3bCm7JNjbhAhoV39EcgKYVy8NuKZ6HT1u2Y7tAYLAq8NTs7vgq90iBX5VcD
BvXGTJdFRcfSv9tVAC1/26jNS/pNv+KiHOIg8vwntF6G+xZRltvCWtPEX7i3yMVnvHVm0Qzfn8ur
6L4n4oBh9Jex47ZXJ9knbRYcudyNpSCRdpA6L1I3ACxx9oth6rFhRRVkV5qaBXg3H9fcZRb2Xrki
3SKIrCGK7T/0Y+afZnvo1AuMXa1l5WHSlZdtfZF2EzPXQq1IBgtOR4uigZtw92qM/uMgirVb68Jw
/VOAbsLJTxPb+tT7evSgToj1iDJz9mUernmaLYzVP1Vox5uKAm2mhz/h6HftN9Pn+YO8s70LEL07
XB6sha1Xdo1wOq0cI0tXHimnp+NNG5fpCU1gsYafWFjCsmdEKaBSxPC+zmjQjTdh4H7yZ2lbNJXb
u7roTluTq8IV8hYTFXqvGlZzFkFot2jUZcj16KbRs01aZbSJx0szUsTXtqlg8ZA5T3USqnfC6Zxz
YK16nf2pjL2zUcqV6rjLBoOKiPs46nY6xSfUF4bmmuyq4iK2bibOB12fhaRFbIj0LmZntK7RvEWD
cd9jcfEldM3AJq5MxLnbzEDvV4yj5Zv7vEgQQ0T/VTjO0cz8sfFP2RCGt37ijJCGfQr6dzyA2urW
d4f8LgiCetpZokNTDRkjKzIesDxV1eLQ502fn0LbqwPkjNzU+uA7DQJKl1fkQmxZ0mXDSSq/NEI7
fvJ0pIt2+WjEDYJEBp7uCEihl3+5mYWFL0sqeFnVUZIswide6EV8jTKB1l8pClo0m74vyymMSkLx
M8wLVMoSE9nbtuSykVTAD1euHEsbhLxlU4ixrCGon7ALsh5yL0Hs21G/5GZ0BqC09ohdmA0ZZRAn
foAW8Og9YjqRIC2IeuJ3X8SF+6Eq6mFbkkHGF9QoR9bAVKonL7dRvbEV60emtPm2u5MMK/CaSEXm
04iffHy/Ed6M0RezhuS68v01YOnSYpISPZ7SUKjFkOPJF6H7QfQolVoBmqOXl9LCHirDCvwsNEJQ
VP4TFj8F+M4wmTrja46euEVCpjL0j+OIQdLLYMJw2oTMFK6MOOi5YPSIGMY0miHE6mUJrghJDz54
W4D8I1yjD0jlBzg6iCjxrdv4/6r9Tav9d3nUFuJD1q3RYyXr7d53HzURfKZwqNzbmuZ/0EwjwVc7
D7S1EJkn+Z0d2zL+vgIC81ZsBQOpJ+FY3Q368zejCaGqT5Di143kxWy6U1RRT9jWLynu1abzihFT
+ae0DtF9Rq8cEdGmvKkHauXQV9f8qhbWtCzWUnaKPSW9nqGDicXLw9iQIH8sgGiN2xaArNSCwrlS
Ge3oPppOgp1LLqpp2GUhoP9NA2XOC+PN1RxFS3QryyF/yms4t72Phw7qc9e1TlkvsiEzXG5maZyk
a4cTDAK6ipk+ta6qX7f4p9yjCfe07eNzo2/64KHUKTrU+578NKVy285SxJQKrrd9XV65JDt9BUHw
J9PzwjuVm/5N7kbnbR+X1ilCdYmmB3b1G+Gv9Ferorl2peUOl49t35fuCT2WQ0ZIJercwn5CcAn1
U/PODTPuPZcbWDj6ZMGWEI+hzI0q/3ONDP3BsTHk/WNFYqNEvXKGL6wdWbYF8egm6qxBexROWms7
xgjFWTc1vl7uwdLnpWNJVVREkxUl+FxqvbjPfWqNbYs907avz8fVm7UZc68ZgcoqZ0evgisnr9D9
nYS3mt9e2MANKX7zokKKPpnKJw+zAAzOzQiF+9zQo/CLhVd8u2vIF1YrgbYw2bJmyxhUWaC0tvNY
Vk76zLn0PbaM8HlSxx+XR2upASmS44kHIstff2xttMLLDA9DREnNEzmRNZDrwkEkS7aIMAhc3P4U
NAIddw/D4ch6Gu5z5FavSjuodwg9uqei79cI0O+ikCi8SiEeI/HJGztCbjsePpcJsLCdh4bVQ9wb
t1Oh7CYTeXXDnZCnr7hhrMTlUjelwB/1KoaHXnRnhG0zPGWKu151frXUJcHYxu0ugsyD8cvGAoUM
YTQtUO5hUndnoUFD9a2hgToU/Lq8KhYiVAYu6qmiaqiOGo9mjMDlSYy5SK8Sx4q/bPu+tANU4zDV
cdxGn1EAD+2HVsm88ptfKHaXbpsNGaNYa0Yb9riunNXSuvOt4DqOke4T3L6gBnPSKpkQ+2FOWW3r
kbQrjH7liaJKrce0xPAENTb9gyYIpm1fn6P3zZ6mewJlaxJ4T7EzGAWvT9dWWveYoQcaZRvbkHaC
sNZU9mSFKxUuIidh5S3Oo2su4O+TT4Ur4w79qTCHjkzuA4iW29Es7k3sv3M//+RDQktnCOWoTx8t
FGeoRfgrXVrY3GQtmHQQuFFFk/nYJhkOgw2QGdGV48nWo7Xb4sIj6B9FGMx0MGjvlSe1rOoThlDK
zsl55saDUx97xXuJqNutAM6WuiNlEHPky83ObqonMMveRzwb4t+I6JbPiqroa/I5SxMlAw99xL69
WjXbs95rH+sytq7/IIJ8a/wx4mRwT02B3S0rwD245q3iZZ82LXEZgygms1bx+NEefaMAskVtXOue
rAS93hU878Kepkn3AvTmh9rH0OkR74+wOomZlHVUW0dfye8ufV/aAXp8XxQ/a/VHdahRHIciMLlX
0Crb35cHaGH2ZaWY0kQGu6JU95hbwTRg6eST+HBiDd5DZRnxGoHq3QVt2fJpnSKXgIdUYNzk0/TD
H6wnX0dn25mu2tk1yl0DA82j8s/rlGakM7qtqErpnRW84umSPlvOhFOGL74oA7INeMxsyeDQinQm
m1OFr0dQWy8+qEm8QnosEbCcQ9ztcHlS3p10GpBCskyUtkQPP3mpgP/d4E+lv7pesI0WYtnyOYxU
hjUmSlbhz8Zs5EVWf8qQQ5sA3q/sKe/eWmhBOokdjMOxYlaiVwEgwcBDrwkeFS1+zQO043BP1W7Q
EbewbQnNlarwwgKTT2Y1sQ0MxTRxo8f22Q+D6GYcZ8ehXngvcIai18k2ii0xT++kmNRykeRgJICe
j4FaYweLuM+uydq1YFmYflmPDT+ORCCAnr5qkV9+9MiSmzvR5uWWLYWfPzf75tgX6ojAS1ImrxSO
NOxR8SdVTpkSl1tANHzf+Pv7nTIGXMIS84VaIdMQiPh3oZflyuC/u2HxdSnEa89zcMsL41d2ca07
NrjIVjAmoDY/6d2wNgULG4l8AAt7wCq1FYiJ93hcaXt3nPI+Ruc9KIHLx8GkmZgeTIXquyshszTp
UswjajaVmEeHr5HnzZZ/blOWV4J3f3PYtKnIR3BeNzkqIE30WvblVJAVbvpT6yugTi5/f2Fi5KO2
st3MnvACesEZQLmxeCEBN/Oz4ovjDGt1DPf9/V0+bdsQ0S81GWLSjJV7O+9epo4ZW5OLY27A18E6
7kfYZXdKv1ZfXZgWGexvFoD9NcFla6zyL9hvANhyQbrEGwdtHsw3sYh7gTWN6hS/Go11ruqoOHpu
dMIGb+39uLCQZUk2ssCgAIc8fTVdHY+IzPpqu1XxNUEebp/h3HbaNvlSzHOSD1k/mumLYVhf2eT1
OzyhgJ7003h1uYWFDV4G+5cuEVlVHLouzi/ZsbFGin0NYvp5losef0tyzl0WIQp/ub2liZcO+TTQ
8CXEzflVN7JQQbOtuekMFOFXJn7p81K46xxO2DzV4sUctOijnzfBWcnRtNj042WQv0lRhnqJZ9yE
DpavdZ25t42XYJ6+7fPy8Z6QaK4LXdykfvFFr3lZ2X7grnx8YR+RAf2mkXFbLLih74h27dZzbDKS
R7JjTT8csnB2/NnWC+kY96e2VetWWDc9wn+3AnezYp8ko9gkQm7ZsmibW45gAfAQfVVrNb+G9pR8
yn0n+p00CFde7sLSWM2r6832Aa8PexdtCl4jtazLx1YkYAE8f9Z82nl6ZKwF31I7UnjXzYjxUhlm
r7Wq/gBp5H5xdXE2gj74erkjC9uUqv/dkUpVgrbNq/A1QFHvyhQoYnsqHNNW5GDJs3iNO7sQdqoU
1VAtgr4KGudFFJq4FfhssmuYLv5P2/ohhXWV486nI+nzotvAccYUK0AUsrCeaiuMivqqub7czvsT
Asr77/GqlSQxk9y1XqZUD67qLj53KuCcDDDk8XIL748UOMu/W/Dwf3JKpdIw5+7ynDs1hbji0ATw
m9dqiX8OoX+fawDlpDZyTykaJU9eACNTE8u9h3GEoupN+R36bc2O1xWiNZzpfpV9mhWbWzN6yjr3
GoDIF7O2NnZV2ghUy7e9EFvlG6GN+T2OGRjWVF4zrSWM3kdl4w0zz+KbMA2LLjOcdBQ32BZPD2bR
wIDMgx4FkT5SYmMfhL1WYg6LNcvOwE14AoLCOAR2Q70zclJ9WOnp+2EmZG5AjHWhQ/+0Bxxy4j2a
w9MVbnPZfkrdX0rRepteAOTK/+5vbUAt1qJYvAzwy1DMEq3ys6rUTTkXhlPaLBSrZwcym+y1b/XZ
ZdwdQtF+r6e5ALRygM4z897KlPaJVonRzxBm9poV9l1W6+MhyxyGzabiubJVLAWYtFXUjVrYauHF
L6WGM4LfRGcrWrVIWPi4zAMoKbY5TjhaN56a4fTXAAMRBW7yl/eGhWUkw/r1sYagmjM6wtQ+cnst
r8q+LjF7trNb3WpbZ+XOtzALsgpcF4CUhoePTtaoFNiU46fbZip1iTHElOtyX5ZGSgp+3zCjKYJs
9YJBbNcfsAINChznnOlp2/el2K+NIoI/VjkvvQd5DMPIUNkrOfpKKxfJ959EQob4C3QDyQ9PJD4i
s/6c9tlQ/Wi7Ads1axxSRJ7tUdX3uLDiWzVNXTV8LKLMblfgRkujJ0W6mhuKMprcwlvDjj+Lrg+H
q6jTUndlpb1/6xcy2B+NkT7sM9W68U3sm1vTb85lkj7VXBAOkZvXJ8VT8F+5PFVLy1oKemRdNXWa
lHkoUV0Nw+I+9OPqOJKfVpJyk+CnhZy7tDmGWH5BW+LaaY8/Ut73e83H5G1TF2T8f4I5VuROnfNi
RJZ6zLrEPAbswSjZYdFZl1q7cpAszMs/FACvS3B8TvLXeph+eCn+dqpu1rdNl9qHUfHSB6Pxw5XU
3sIuINMBHHIKtSJMTpO6CK4SfDSukgZsSIJFy8rMLyxjW9oECt4Caddn1gt+dCR2kqAKb3keIAly
eVqWuiBvAooZCxsn8JfenZ59U/sOyggTNnXbg0zYc7/eXDDKCrVj7D/EC3YL3aFVcx7ElrOScVsa
HCnG6x733nSYzJc/pugCMbJd22wTILMYhb9/+oAdqWNG1Tw0lIZPbm166Sev9OJ4JbE2X1jfOcpl
HH6AoWybj5Z4gS32CwQzJp5dhO1kfgs7/YgBrL5DXWbcuJKk6MbvFs9bRctfM1fDVbQvTEP5lGpq
F/+6vJQWZkNG48cqwmF6Uvw/0Z3nGQWIgseA2Pb7ZSS+o1h1mIpWvFhFIhoSnr6SH6peMTcOkIzB
bzOoqZFj5K8qSxXX1j75leqW/bJtdP7H2ZU1yakzy19EhBBCiNfeZvN4usceL+dFMV4OCAECxP7r
b7a/lzny0NzoN8eEA7WWKpWqsjIdQ4YQxFxCjZnfAXtVbSeJ1oFYF2tMOgsXhAu671tSgD2+g9cr
6Axl1hZSsMEASVxzfqVaWXy7bhaOOdOozzpe4r2gexVv6hEsbdDE8XeXv740C8eea/Sk+EMYhXeU
VPe6bGoIQXRQpBePcb1Ks7k0iGPWDIy9IKmy0V3NKrkhGZRHgKD/JSF+tAVyf4UDcMGvuoBtwhsI
xY9+dGez6YWAwmAjx/oxTtvwSnNwzFn6daGLqo/ukKb7dwIH8Cbla21iC5bsQrUNxHfHsrDyazej
WKnqtA1A0jYNL5e3eWFtQucBD9/YpVDwk19B+J6eIAgMYoSwbfMNUhPz6fIYS1M4hwdv7p0CEqcG
usvQ2K4MZM1lysdk76P/88vl7y/N4Xy63nwfpLyprGiGh3PGvv7ZX3DO/so6tSZjuXBMXVy2qjSY
VAXKhkVyTp0VfZLHDwFIROYDL2kZfvQVifXKs3hpNo5Z13xADh7F3Edeq3pDR7Dic5DJgzbuKnLb
kLvobGYDCiSnACGcP9stPUtd+FF/TfcfPu6YdAeeihDJmuRbSsN8B/psdODnNBRrP35peZzwm7Em
q4gR4YOFGviB11Tfi5onO1SS1+KwpfPqmDNNmaqNtfSxA2JnQ1vr34B/fY2nbGECbheMFSHUV+RE
HzGBFhU2Wc7HbmiGDOKHEMO+yiRcpLpJMj+ZQO95Z6qzT4VY3c3sDwoKy9G8uzzEwir9hVWf0f8U
q8H7ClFp+VSpFH31ollTM1v6umPTthNaxkp6XxFwe3eziR6QowhXYtWlLTj//Y3DSLScyDTz6A7Q
62qrDHpGlWSfGx90FNctznlab0YwYOrsC4v4SzX+kzyTZaEsdOXbkDlXM6eUpuggDHGfaY9vTF+i
Bexq5AJnjgmXGoQJedZ5X5teFTedyuoDCe2nyyvzBzP0TqTNHANWHeo1hWIBWrYbXJjxoylJdyPB
zTNkhTmAru07HdE4yiU/jBG5aYcUTdBgoNnNCRS8Rr8v91XRrMT9S0fBsXVitexsnxa/Yu1R4GSR
mYiGhu09tVpcXRjCRbRbEbBqrGL9a8oyH0Rqbf8Rb7M63+b+ddJRkIhyrnEImkRCNQmaCpoiAyV9
IL/gZhI7yebg2U/558ubt3ARumqkBeDl0HJI+R3YlB8LKJIR8FJskkp+n73runkwF8f0ZRE1YZOW
1U8bSR/0MNx8mXRHho3njRJ0/u1stpens+BkXIR7HefZ2M7okaBQqwJQAw/iuUAEdPnrfyTH3jnp
geMEJMU1aCsS3DEZoZ1fxeh0TLZ1JFoFhxODxOkLJUmtzEOTTHXzAMESOaUboyPgR3a5gBLfD17H
RT6BEHtoSbyXOuz5iiEuTd7xImmUQ/EqKOSvLNMgMBq6vPsezVmyYlhLn3ecCCjpWGV0xx4KSL80
uy4dG3+TeNRel+9x4XW1AYKI+Dl7EJEnSoBem242n22XDzrazHqCZO7lbVyaiOMhLInCIqAle6iL
cLwd8mjYqfQqLbyQuyA7wJSU1CxjD3zOn1VD+zsUOdfwdQu/3MXXdbbhbWHjClgeD4SxDAeqvEkL
4avny0uzkDRx4XRsFgyU4f2EIjwyS8dzac4qIp+mXj+bOIB8hZlVvomq6xQ2sV6Ob+g4redm0v7v
0Jf0AEhqeJuX6VVUlPi6ExcE/lwGTczp78l2yfAxTjQ6rOeuavTt5QVb2pHz39+GBVkJTaKC0p9d
ymq+ocJEdoMeGLYSdixcNS6orqtsNZGq8n8CpovWrNzzdo3nB7twGPIVu14awrFrpNlRW2mF/7Mt
iEHepIpouK28xt5TT5Urxv3n/L/jOl1kXWTCPkD0DaXxUfcNyKU7U8k9dr821QZ9bb75bvsiy/2v
U0DHIdwDwmJIdkNLCBnhQQAWFHKLlDw631jZDL+LkRm9S3QbzS/U773gAbRQrY/Asge9N2VTA4he
DYYAfB4lWKSftoBZ5cWwBQ1zKmcURZomeehAMc1BF2oGNL7chFQ2U3+wguX8MNhq8A6+l/Fg5bCc
z/Q7a+CCshRuQTQ1S/oAnWx+PylcUejySe/Rzr736lWc79Iwzj3QRgHjgNS3vwHnB7sM6J6HeDPN
GsyiW8gqifjIaFF9ucoAXHyWTgUKJhEJHqgM/elGx9qqbVWA0WEltP/zpfdWzQkv0UDdwd/MNtuY
aDC63pMhq+GEpqIORLALAsjCfesaPFzUrY7zbqQH0ps0YXc8bBvePQjkrrnaBWOeZqA+NakShysm
z2N3Qw2Q6BqKYewkup5+BJUMaDI4KL0vf/3dfcTXnX2EYQCMEY3pcwGis02XWb6XafQPOijS5zIH
WfrlYd51YRjGsX8G/wLjqsF+0J7zH4kmIEaBLHBVrRQL33UwGMDdwAF8UWVIzHMt5HBjk/iXZKAe
ngfy73UzcC50sPP6aTp15DQlZIpvBSEBu20H6E5uLw+wMAMXVzfldZZQio6ppEk9YE+BC9VtQ80m
qgvy7fIYC9vgcuaCAW4YoQFhXlQUs3kj41SFmz5cfbS8W7oD6aeTs5s0abVJgvCnQv2jKQ5eBHxj
vtG67sR9HE6R/OZbga6/u1rFMV9jJls4xC6PrmWKtW1VRidRknZkm7JO/fxn5DMSfB8YBelt2NGU
rlwzSxt1/vub6xhFEo7s9mhekCrJd0qlyQMKZMF2FuNaWWxpCOfG5+eqLSnH8YQmo+J/xLNWTvJ1
lNFwc91RcAxf+Y3hAZIwp24cqPlasLCPT0lsgpVGlqUpOBZPOYEaWZGR00DTqb1VLLbpFyLmoNlX
sxTTit0vbb1j92YUPBys0C9KCvrASu+L8dBYCqrr+hAB+briv5aGcayfqbbvdB7QEyjUZwiEJ4n0
SbwRjWjNTvHe9siv9+F0FaCeCxeDR3vG8CLx85dB5k207bo8NA859kivbH/8XpiAAc7B+ZtDDLpG
v6SyqF5Er71iM0R2QpmAd9mjnIv0Ph267DmzKiwtugNZ490OrV3r2Hv/aAgXmlcbglqtVvJksuIz
iLKSuxT5rjkm+TUxECZ33sU3k6MDpRYNR/5JiEIf0EMnd0OHs5AkTH3q6Zou2Hmt/goaMIzjCJQt
itqvhvJ5QtRzO41jb+1GewxtoehO4bjstGLpxyktOrXJoPIZrqFJ3vfjwsXaYUJqjpKkASqmA83f
BIzBr6gH89Q14Tpm5jgHqTIasjIA5zlIOT4w25bhlsRRfJsGfSdWbGppEo6HIDyufF+1wYkXMJ19
DUBrvW9QT1/x00vb47iGAoikHDpLaA/OQRCfoNtiI0JvYxudQKlE97uq4Lscl8TKfJaOteMjZDNn
Np6bBIT0HeDwDJJAd0Jb3OCAs68BvxcWzQXfdeFs0JWs5xMlfkD3nIQBm7d4P0TFGiff+8EwSMwc
38BbvHGFbyU6w0FV/SxQmgYOKlGISRARd61f3IN7jsa/Gzun6Za2YZ/uIKwj1B1QtazbhYWs0q8g
WovbwzW3lXDReoKPTdhJHPiOec2JjaYbNjkVeg2TubSsjsdIgpo0cdXEp9o2tberRQKKZj0m5CpN
S6yp4ytAURtnnqqbFyo7ft9NkBabazP+uLw8C0fPBepZVlQd+lPQKZwwS7cJ3iRmQ9oahG+h4Ml4
3QkXjltAuakzfpqEJzsnZfRBmsr7PRS+Lx/Ckdm1t8LSZBy/kNQg65lyg1FoOj4lCkxyE3hQb9ra
XymWLu224xkgQ9kwyxJ2qtuATntkootxw9PAX9mO96MF4cLwOhkkkfaz5oUQ29/aVCFRGnrplgxh
smvSPl+JsRbm4SLyJKhWyjT1MQ+vVvSg1NTzu2w804xdPlfvx/PCheLVTQD90iBqX+hgmwcIxiOJ
Dvr1kOKam+P5lCJgHG4qzsAsfd2IzgsC8gFRJkObPHeez74xkJJsUHdDEob45U7JCpxQ6Itcmd7S
+jlWjztUksEn7DTkfjTtpNCB2cko4dddoy5XLx460C8m4JvjhWm2WLLp1ox5su1xf68MsTSF89/f
hDq8K2LO4GdfwObr34N51AM8Mgiuu0Jd3lxtsmBI2Vh+QMofIjhotb0rchTWoKFN9yLiZ4ffjJsW
goMrr+AF2k7hYva4B72vKBIVQpvGO/N1ZlP60nUjmhh4XQkJ/eyivodGg/rYojflcW7VHU1JXO+9
DOWkDShYk72o/HyLBJXe07Y3n2kskMvhA+DdxdAghQo8TFyDF73n8wFE0C04Tb1MRWAFpih8e0MU
BbfA4wfpx9EI3T6SPmPmO1oapxrKlhk6s2+qgSq5Eq8ubaLjj3RUIzFHVf8yeF58AjXgkN55jTfS
lfTWgj9yFWZN2Ud5VtLwpGlOnqcBmBCdWvGIfJ3+/2hCLozj4gdVkCcytmX/Qhg0cyZubzsDtbFg
Bu0GCKiOl13Ewv3gwgg1mCGLFpH3ieK13x+UtvW07RIErRt/9sKVB9LSXBxH1IEiFaDXGvUVzyue
hpwHN5qBAdlSjbvV18NaOXFpOo4TIpDtDvJJ0ZOxTeg9kYjZaKMhVljdsFEMa11dC2fMxRfaFvkw
Offlh6HKpy2Ywrt9a9eYQZc+7nghcIWPI8+74GQ61t2oamqb/YiEf7C/vOVL33cCD0pFMlu/71/k
rFFGlh4YGj0drjJhLe2BE3LQpmiTAbJrL+ihCqYD5XEzgMJZjObLHCS1PV03DcfOu76uTJaI+IRk
dvHQBIP6mrPGrpzY88l85znqkr9yloPPuKj0M0jbx42Zh8OZZPaQdH27O4tNBoEiKw5rYb1ceGGX
BLSLp7Z/MWMLPXuQUQ8eXu9pch3hHgSp/nutgR6I0RG0Mc8sifg/VHA0fMfjnK71GCxNwLHuSSYl
UyLVzzrM881ZVOIgQQG8adP5KsQWGEsdu6YVwntbgF1nikzxcZrRKw/Ylok/NC01/1w+UAtOyoUY
TlVbRo3pEJ9x/0kpv3i0KKdt8wDaSD76Z667P1wGWBL3NBwttpulgwEVmaBe9dVCYnK6gQKomraA
EpNwrc91ITXlIl+KMfDzsJXdM20adIiGbNjWYfj7rGXKRaU2tYma3RR2t+BR/nnVOrpAmHqK0Nyg
yvF5qFNqkRdv0d3Eba7tzio+jVsvSb01dsGls+c6M+GLvKqy+ZSITuZ7FqEpjEw0IbsEKfWVOGpp
EMejTRUIyAmZ8aCVPdIEwfBxypv8rppXlQ6Wzp7jzJKMTujIktknwwE7Hc7Au02V+fmDAojtcfbX
+SuX5uIkVjASGDlSJCRtC1FMgANuDbJEd94s1mQ3F0b4C10ZqgyyLyCttFmTjnseQVMSlVTfu5mh
M99dtycuvBIP2zyyfhicSBiG4Frk4YMeo/FTYlN9uHyQFy5KF17JVTVq8DIn8JulhnCHR4Jk3AIM
RKY1nOvCNeOyAYMGwBcmof6rmtDCDbmQgqtD1vkm3PY1b9BUHRKZAhRXJFdmw9l52948cnQgarAH
ov5bIMH/DxjC5/ZLCgIjvRJRLq2aE77ocUxlXIngQQKKnw8b6GLL4AMl8RiteNClA+bY/DBwrdNq
mE8kygzbJc1APw4mUXynNVsjFlqahmPzwpARDXno1ES7cthuDDqd+F2jZNrurztdjsmLPI1TUnXJ
B5FFOUTIgZgotiN0oFb2YcGluETBXQ/dWBU18qGmLIckw7CbRuHvNHJOBy9cE65aWCYXjkiroWiF
RfbHjFX2jRDc/ejcWnuQL+y0i0PMTCsJm6vx1Hu53aKnp9l3gDc9Ka/7eXkXlkY4//2NNdRN45Wl
UmiryQDEF4CxbXWTNx96Ib9cHmFphRx7IGka1qzMqhcLc+h2Op/5V8OgGbySd1m64R1r0JBzkIBP
kBPLuuYDDyLA2AfTjd5v0YPvDrE9yoUaj6C41+nGRmWivraxqSHbft0EHUuhrOsaDwzjp26GP9sI
2UZfte3FSlHyfQwnF3/BDNF804+B9E6QM8860NjnxP7L0tB2t8kw6/CfYkKSbt/N4YQQJ6giLzqi
SOGJXdhkqY/gjYGway+RhkfLaNRXab8y8wW2TOHy/zFvMBmh/fA8nAVgi7jhexKHewNd+DoOfhsN
rJDIGN9WpPuUS3+NXmvBtl3MItcRE5Od2lOhPMiQiDjfkqAn+1pQshmDNR7gpWGch0NRaq+uJ4uy
tqm6+kQrlqubJOEN2QOEXMaPs4cQaGWfF+zERTIKWoEvImHiteVeswnPc4p6uRbCLVy0LmqRBCYN
AupFr4UJ5E2So0wGlBlNn6GXlD5H1kxfa8/nr5dNYsGruChGADfmOC4GctKpTw5JCK84ZCo5ZN6w
Bm3+w6P3zgvVZQcsRlTNiz4WJ+Fl6fRF8rTP/E3QoUhnkSGfan1fRWUXfudYRn1QyH+oO+LZuvso
cwWg3QZ9kJ4GlWg2jxKqjKosqo1CKmu8EYD7+PluaPIQEq6AagVf6kCjOCr8akp/UAAaUecW0Vjz
8eBN4N9ayZEuHQLHmdmM1xCnLadnWVMIrhKVqXFXmSnmK4/tpQEcZ+WF8WALErJf6VSXILhG/4+i
GwOwQbvWo7501JyLXet+HIyNxmfQM3+yOY8hj5U1e0XDnR9DMLiUq7X5pXPmBPPMmxNJfRu9Nrqb
b9CggcpsYu7ido1Bdal86ZIR6hh9swIyi8828P8diLqVRBBQdkIWHDSq2abu2aOEBks18s8zq8cP
YRxl+yZfowtdcEEuWSEaHUTgCTs+gDMysHqfSNJAYVCgvp28yE564+tMuzWczdJoTiaj8+rCelHD
XnWPvB6is23uyXivsuZYD/FVJAAcTYv/jTk03kdtG6DMkOR4uhjlzbd918+/rvI9LlHwMEBnWZQ+
eyVQLt1Peb+XFAWGvlTXFfxcDCUIxugM8rfwdYDgstyKuW6rT4AHMbJSiVvaBccJNOUcUX+e4avP
t5uN6nyT5rLepB7qi7no1qDaC77AxVEaISuRz218klksPoPRajSbElWylTbMBeN0UZSdGfBZZFxe
a2lDRPbeL3BmBfukC/Lt5a1emoBj/irPgj5VhTqBsjv7MfXIUVnws113IbsYSiWUnwCEMz0zn4K4
UQ5d1+3Ay52vYUoWfr4LoASmGSlWUHW+6qppPrST6G5ra5Ivlxdn4RS58EmIXnY6anP7MHRJWKGZ
OrE7NakCenURmvWDEpmiyyMtROAuYrImE9owA+Ed0eSZb9HXOG1YGe6pwWCTD3I87iV2M1Z0G7Gy
Xxl0afHOp+7NwyXuJhFnCLVfx7Tpx89NJYCXIyTFPXB5VgvXGDkP/GYAJAT0OPBRv8Ysh8R6NXyM
pM42ZY+0kTX86Bv9fHmkpfVz7N1mwuT56MsjeviB+dJ6X+T9Rwn+s60IUBGdocM0Fs3jjLt7xXIW
bNOlMayTvCfALmHIJCQvJC5TSE1O5ohC/Jr5L22QEwZAlGdW05BkJ9M01WdhivTzPE5rfLRLX3dM
n4huQMqDJicChxXs615x/dC2Yah3lzflffOJXNBkblKwf4yMvXJ0Pewy0YCAuoY2uK28Rw7I/spG
vD+PyIVOco1mri5R4hWy3fkHuAP+4f8h4/7+NkcuOJJ1kNct07F9oBBAa+8FFO/vWSNh+dLvIu9w
eamW5nBewjeWYiI/SNBG0T3QiKQJ3tjDVHt7YJTYvJLxWtoMx9jP+npD1KLCUidIgdQT/0dxQJMK
iedeWQ+n6+Zxnt+bedii1/UoZfqcQNvojsZN9iNuOrVyqy/thWPlho1c+lEkT1CpZT3ZGp8A97RJ
MpEL/y5lWbxm3Ofn6d8vo8ilHUwSStBAIvMTdt8ekjh+7MTRErTr/HHJhLBq27f683Wr5ti5jQUY
VIApPtHMoO9X0REXJFiis3Jl85cWzjF1nk6jBDPjgOZUJBmsiW8TXtW36MZYK6IsHGAXB6l9P4Jc
XJKfeJzxm4L19Ngofd1FAiL0/x4rmsddhfZNfdKmA2wY22GS4TRwaN1ZGn9BB8Xxqp1wcY1oH2GA
j7XdiZ1JNVCQLHcRAaHi5a8vnCrhWnkG/r4x8Urg+uNH3oMYBDiamzqzP8SES8pM5U1YNit7vrQj
jsFLHcnKF1X3MvTEZBs+4p56aAGrjFYe2kuzcWwdXG1N0OayPRnl8w0bEakIUCRMQVfuTZSBrw9q
gZmla1IMC6myyIU71iD0SDLV2AfVIEs2MXR7dJ20t4pSIBLxPp5qJfdJOeV7sN+YLYB9a2xQi2PT
/55A1aSgEihqdeK+OJ4FvqVnsi2D7sWOF1kDusL5CRSMZgsNl2zn1VW/crstrbLjG0AmzAo5ifTE
KP+gm9Tf8lx8NgRpLeWj1X2cJEClCHYuH9HFiTquwpYtGkXA7/eks4kA8JfnpbwZ4rLSrzVg1P1D
MYP0f1+FFC2UtCDcDje00w0EaNOI1N2KqSz9DhdLCeRkm4FBx+LIqulm7Ey209T/V3rdfoqiI2OA
lU2gggI5AmBkUR6vmM37MSuQbf/daIqWu5jMU3oyA2QHhvlzISLUuUHd+OeqlF6xu7zSCxeyS3VY
R3ErmEYRvwVq+5jypr6ZcoT7uD7LX2OS1vvL4yz4fpfvUE6dIbXf9K91iGbCgkC9KhnCD+Cl9Ff2
asHTuLBK6BALECjX1ZMNW5Lv2kHIry0vvB+XJ7D0ecfP8CrjOSdZ/aATU4caNH7ouN4UoUXF8XB5
iAUjc3GVDGjKsfM6eTRVxcCE0W1tAgYJMZX1zjPddtbmCKbTNYXPpS1xnQlPLQXnUvNAwhSCZiTw
yuBOxFPYfm060Qcrr+/3H0WRy4ZYJw3xIZJWnHjQ3EkNyKvpfyLEeOiyIdn88R4+6fbNOay5vI5L
Z9pxHsqKshBzUz7RAsV6cqfRg6HB9o3OZCiaQeZGRWDJAP3IWrvZwhRdhKNEdrqf8BJ7kTz4SkUQ
fRdVgJRVZ9QGdnQPPc1PYxgiD1yO18Y6LuCRxAlLOOB0J0hENOyGVLktDn4zs2+XV3HBBbm0iYxB
dd6va/1iGxAbWR+ZdY+MtzJEbNiS+7AUa1IeC6bFnYBkmkali1LlJ/Q/5J+hIsBPZRn/ujyNpY87
AYhqSt6XnGZPGs2HCNTqhEaHmY5ttrs8wIIZ8fPA/3lsaGg0jjQ/SU+m0Gisizx7Mg3SvQAFxwnh
V0kv8Ig77w5tRWSJj2XqsghyMAonjmwmUJU9hB54qi/PZiFPHnHHK1BOW2DfW/MwDGDLNDE03RXA
0FtFho+ApJR45wA1PRQEhUjWZjem/dya5tHrryvERy7Dojd5tC2zJvoniKEkPiud3lSoEq74hqXd
cnyDDRuBXqWyeEnYiK6veg52Xd2Ejz5LzOvlJVzwBi4MEoQPFukG7R05NJy2SrY/bDbuCoTUNGnu
hibyAcMskIBCcfXyiAtn3MVFFplIpxBkv/9wmTJ7xxlE9XZ6Kobhy+UBFlYtPPuIN2ecDhDZMXqQ
4JVVoJ2iUTWfbNwh3EI36JrbXlo3xw2AcifoGVQbj8kIfV1Q6x+n1ALqB3pYlAHnfxlNnmib/Mpn
9vu6aZ2n+2Zasc8bNVaJ/lH77bCfAw70iqUI5aPBWwmclybleIeEoJd+pAyMvK0yaDYQB8C62o0C
CyRe2PzYVeTGb/Vzf35FXp7Vkgn/zckI4Crzm+lXIevkCZz8ybYgqblJPCDVi6pVOyjKoq2hGuSN
NxR0ay2Q09LG3yNgtFfc4tKZdPyI1DUJVFZMr6DDMi9yKLB5LCpvLs9x6UA675EETEQgrC3SH2gn
6A5IuJd7plW7KSkM+rohHE8R5nVUZiDW+pEiTlV+L2/aCBxrdpTVytlYmISLLwQ1zEBGNGYdBWgD
b0hXTPcFOho3bQtausuTWAgpXXChTYKoT6skOhpomKAZovyDAEczE17IBhrCNmT7q/2QizMcQhtA
VoemPyw6ePckr6uPGYVWw+W5LJwoF2I4oHnfR4dec2RQSsnB8Jv7Fg/dVF6ZGHEBhVDArGJkt6Oj
DfiHYZaPgmZobT2vk5jDuzEkT/8PM13a/fM03zgfHs0mZ/VQHYkPtHxxvsI5ej023llp4LoVcyKG
rgdz5DR67dHUubnrkBgjmxC8cP9e/vzSDBwTn9LS80Kd2KO2SEQjx94/UhN+HnHmVmLQpePrmLkE
dBH02kQc6TjCX3bRZ07sjwL8tdsJYI0/L6LxnO65PKGlE+aYPNCLLaBCZn5tPSL0A8n7ERWjxExR
uhIbLCyZi2KnBVKIrayK/8UGiNx3kIea9m29xqq4MAUXs24jSFAnoYmPgKb7oP8LxB3IWsmKO1n6
+U4cMBTBUIDbpjgWPC/UTeFVMJDuTB3+HAZ5cRVjO49ctCSuwhLhbzkdpyj4KlM6bNELdV3BKXKJ
GgWpxyzhdjrWWfar49AWABxjzYWcY5V3MvYuTSPkf7luvGk6SjD33JMIKMykyPlxSjqzDbrVJ+7S
NruWbYe2C3U8Hq1vvHhDxjj4V9uSruTflj7vWLbQOtTe0OsfIxtfM02bXTUibLhsZefD8t4aOUZt
WZdyhVjvaGPcRzXRxQbwXvMhMYJsz1pbjZD9SmS8dGAdi5axroexYu2xC+b+ns0UWJtg1PdeQq5i
PYeaxDnye+PHdYuzFNpmwBClnTdgMDHFRg9+N34CV6GpPl9etYWZuASMcoYwQhErUAV42AmhUDLd
tFQDZE+98sflMRa23UUuykqirRGtbkca9+aDGUb72tbiOm6hv0SM0frUGB95rKOZweFYC34cFUz7
8k9fMDwXqFibLAMZV94f67P8VE3RP1ecb9MU8n6bbE7WIBJL23Beuje7fX6kMKpFd6xl+HuAkOqG
9e03JHfWMFVLE3EsOwV4FJwkU/JjzGEOgERA7rkKnklG1YMJopUa5tJOOwZegKlKAaJaH4u5vyU+
eudDtSaRsPRtx75Z1fiD8Hp8Ox8osuMof6ChZS3NuxASUMei9ZzOGXi7ip/nX85UeJ8V9MbT7MOf
gWbRf6tBKrlyqham4oIG5eDn/lDoGiGnrXf0/GiTcf798pFd+vh5hm+OEi9ARBaBlfGh9r3hhsxD
+CluQK5+3dedq5oCN941cVEfTeNDV9Ca0QfLBCQaVtK6S7/+fH7f/Ho9VmkD3bXqHwFf+pA03vwc
tKutVwvPZhf7R+AYsrQcqn9MqweQ/UInhPvNPvbHqeKHjpZR+yBIP7UH2fM8HM680eAP2wQiauVV
+wPs+X9nyFLQQ1dtTV/RAiw3SSn5rs2u44flKN389+vKM8HIhQqfJrRnFWiP8pBNqWzDsquCWe4W
kVPB7BTktf+agceVHEk2BB/mGXfVy+UDtrRF54Px5gAEg9Q86Br9s0p8gJwgLHKw/HMxdp+yAQwt
Gp2uO0XU52msr3NaLitlB0p38KcI/RN4u2BTg5vhgPfmWh536UA7LlF3YZZ2lkVPNO09tkXSE0qt
DCQMt5fXayHscVGUBgyyJPWq6EkUAKV0Sf78J7JFekvui7n9dD0M4k81883WgLOmbyGGPT+QKr6t
I8DP4nKVG3RhnVw0JYckB15JFX+yVSD1Y+f7XYiaNwmuEoTikYumBDFvrlTWQbvYJu1eAhz6AxdK
tfbIW7hg/4JTKgJGzXbufqLhtt7UKtJbfY4PMiYolBWa9DoH7IIpSQpmwGLq1VNniU4fTcfjfD/K
XmX7ywdqaSLnEOXNLg8zB896M+sjIGHoTjxf4l0ABqkpAgggiMjd5WGW9tuxc8O8dPQspKQLaMdE
jwnyX92BFnmurrtkiRPxFDbhBrJT6gkqUTC8rgtjspt9MhUrC7U0A8eyC9sxIgXJjyox/M4yP/kS
plm0hiI/xzXvvGdchWeCSpgftEhOkyFS/ncDocLut2rGyt6mYQ7uoGHuInk7B2zwHlWVef+MBkZz
KMDh+zUZerQxQkeq7iuUI3wS7AaV+PP9hI4k/FtzpvZT36Lva0Yu2duCaNJ0j2jzyKsbmRaqgujO
FMTb3uN5+RgqwXCDVFrY9IkiwSwOhJnefyzCKOPfWPCnLCXiMsb/QuKkjp+AK2yQJNCiqm7B7lfq
Q20zaU8wh0Hs6Owz/dtgCRH72Bi89UiO9In84WWFL9aALUtH2QnqWN6KeDaxPlIIenyumzN6ttKf
2WjNyxD1KzfWAprjLw3rBuTaUeYr72db5f6eWCp3zdh+CqE6vUmRb9gCjWq3ozfF2zgudxTdhSuX
8dkm/z4jf2lbD2CxR58HJmhKHf4v4Ab5U4/GptXk1ftr+Je0dZGKFpydUfojCfmz3+ZiCzZaqGRm
Jj6oSqwV0JaGOf/9jdeJbVaycsAaRl4Drv4z6MlXdsMV93cmKdbqJkvDOM6Nj13Tp9SMD03fZds4
NR8izVBxhNpXwdiK53n/Sv5LnDoXyMCDuk7+nGN5G3tevWmHYJs37Uc0veHVEq9x0C9tv+PiBgDb
J4Zk5hNI52OxB11GpZ9ErQZ9AlG6ktddnX/pVNs2TaCd2Q/okhbjtpLJCGlO8vWaiwBs2v/d+f/j
7Mua48Tdrz8RVUIIIW6hN3d7Sbwktm+oeJKITQixSIhP/z+d92Z+/Y7jKt9lUhlQCz161nPOEo4g
5Ayq5m31OlI5tbW6jfUsfn7u8Zd3QL8wlRS0evJg1O6PInU03M59UH/AivKfXiDml0ERXeayKEAg
eDWu/L6YwE0Wq77+4CS98/DLoCgB07MzSjXPCLrf5hhKDC04Fj758ItUYaQzA5sGUUfTDnU+QmI3
g9z5BxWy91Z+to1/2TOEW8FNC47LK7eCVa8ImdhA/fGjssx7T7+4LXxLBlgZ5yc9FnID3Zk1c47d
//3E/KdVxSA1/d+lN2zuYNPcAJncfykWIPla1ATA5JZ+cuPPv+pfexOoEJOHLqS/RmktvfZdFdOr
FDDU9SO/8J/XHFRCLg69QzGyFY3jJwItA6jCBnnVzw9VE37vwvKDxOOdbbosYnAB5QUzGn7yGqQ5
AgxQo5NmH56lyv7+Id75ypfYxsqsvlpiqEsojEizH+MEutGtKmXSffCl33vBxSHlcYUvy6fpH4gx
Jnpbqa7zB6BTl0/eDRfHtFHWYps4PY0rJrsr5zwogD8s6b23+otzWifz7MBtrp9XkPnZCWPKg6in
D/b+na97GT0zhE0WDALiiprpTSroVIqC3ccKleG/f9z3XkD/1whopBCVs4FDVxU+UVfuuVHQLYrj
8e1zL7jwK1p16dK1tD1iIFFuSdg8zgq0MRC3+EypCvfEhZHJsCqnicj26F0QbsiAqWgFose/r/6/
P258CS+iRU0VBtjUURTAkxmOEbnJgUbv70//782PL1FF1YRuiW5q+kv7M4dOHX8RcRp8G1xYf7D+
995waVqztHo1SXkcl6l8hEwaFJgGYtM5G5j77Esu7AuT2ahEtraAyuCZbxsaNCjYLbADSG99YAfv
fYfz7/vXXc37Aq3VhDVHl6JUO3pMpq84tH//DO89/Pz3/3o4iICXMHSLPmqoIm0ZMuF8dMuPvz/8
vS9wERx64tZgVF4eZ4o6o5BoRjILIMbSga/t7694b/0XNqzF1BnQ8cLEAMDKdOh/9338Efn4e+u/
sF8axZ1BORNiQmcFTDojUZxVMuW2/khl5b03XBgwiVBd5l2NAMjqbzTkj5TPYEOJMBj29/155wWX
pV5vUEzsptkcfd01IGtAs5mDCzWrNU7q31/xzie4rPcqVBYxOFn3R6MsiFbP/WyA/rtPPv3CiiuQ
4PreJ9WR0P7Ln91fGKR4P7f0C+tVRrDFkrg9Eu92HLPceVga8UGM9d7Wn//+X6Y1l2s/E9+p48ww
IDc3U5wVNQhow8B+qosTx5c86MKZMXRh1B7HAXIPGA2/6y1S1s9tzoX1qlWpOdK2P9I0SbIimtvN
yj+ahX1vc+j/bs5YNEHTSmwOhDcG+F54d6ni6+h8Af19+e+94cJ4x7R2KEFMCte/fZaOsd3ZNS7k
w+DnvRdc2O7o1YrRkAX0QSXSLsofCXPFZipArvH3X/COYV1CdKSmfS+d7o9zeAbGJ328Gdrl6e8P
f2f1lzgcIJ/7BNPd2B6Pa1kI6fN1xPymNR9KlL63/gvT5aD/Vzpo1LERej/LLt60Zxrez63/wnRl
IawLBD4vrec3PsOkzuW04ewd//6C91Z/3rh/mS9kRud1Ko058k7PuPeJeBoUF89/f/p7239+67+e
bioMyw5TUB7nRezo+dJpSLevPz7+7y3/wnqFmCFsXZy/L/SbEL7BwnD/jIp/sP/vPf/CgF09A4fC
Uzzf6X/QCaN57z+sC7y3Oxe2W4GmCxN4U3eU3j6zhvxuIogcdRHoff++/e+t/sJ2KQYs46Bu4Xcb
c5wniKIDpZNsPvXwS9DMTB3EpiyrjyzC0G4mWWfs96juAvpRVfmd5V8iZAoLhbx5xtUcuT7IE57I
r8uE9Prv639n9y/xMbIBMygYD9VRxYCAnie7/9gXEoL7z73gwnZJCloESM/2Rx4iLtQ4SEfWi5uQ
6o9O5/lJ/19VGrzY55/2L/NyaKcvJpTV0acYr/zDAI+R13GX4ppu5w8pqN/bqfP3+ddrRj4RIIeQ
YjgtHFoa0zMDQ3sUgOft7zt1vir/63dcWHGllZ5w9aijH8317GhzJGdP5kk6bGowmIECXiv7yXN7
YdIaMEOUgAQ+i7QPJnQr8owPdZ7f26oLk9bVPEV1QPFLzqnqPA03/KwkXfDuU7kwkuGLbzGjU2Uc
744u6PvtH2eQorf09+/wjsFdIl/MYlrQ3aXNkSXADkFnG1qnSOc/9/CLKuicxDWyMNMeBeHRebQy
Bbdl99G0xDsbf4lwKSDaGnczsHomstWfjZdolmFk8yP+r/f25sKa5yJlrvSNhsoP4kSwc5sDYOvD
5w7lJeW36jB2mnLRHAuSPEqMzealXj6lQQkS4vNP+pf9mhXSK+Uiu+NcANCkjf5SEKkzWX60N+9t
/oX9GscwqAkW2SP6wAjQ+wHVnxGM4iFV5nOuLL6wWuLLNW0Qo2D7z0ST50gowQ/53NG8sFo0+avG
o78HYV2v8z93AvzYt889/MJiZd9Dn6Fou+OZAe3Ppw35h8HzOzt/CUHBAFqHQStqjjQE5aiqFr/x
0fQwNVWU/X357/iYSwSKsgqlT4qR20KCnxIQBLWjjQzuxRJfT+bDoeJ3zOsSelLEZ3waaF+Oc435
T6iuNU9J96H6efj/Km7/4WMu0SfCYSpo6pBmgA9Jv0K13fQPM/zmt3llYbClVjQ/5SjrbkcXNh7G
qZrrIlv5KoBihL4MabdWhNPCt3Tp2zIDOWS/rWbsTVZDgbXaUZc2FMTyZYXWtGypuguh6tYftTN9
cxASwhPAwTnqmdxWWLFQ35UfuqUBsZxf5qzpsMSdG4qJbjBbdpZgI6wqdyyR9a2uCACv4KNY+x3I
+ekNuJTVDR20OY7ofruTQ5x95Rpwt+eqDOotpLX6F6Sf9pnoslxBV7iGP0CsUH5NKInuQK8TbnxK
o3tfavBXR0X1IG1HDnOkFN4GIYjc2Rn4tq4OSBb0Vf3MWBsfqAgUaLGKad5hsHIlKPMW7DH0LjmI
zrqd1bH6xRX0PEBuI+weNAg1zQ3IaX6Dzti7nMfQv90W6TLezg0971hZkDODUMd+jpqJmxQTon2W
poPprnS8Lq9cyvk7EiH+dQ5TvvMxm7dQOMY3AJfG9GjAbRVlooMAw1bycwIMXe6vPoWA61mg+Ax9
ViuYS1YwXLRpx6MM4xHuUZad3FEarRMErsFvXxboeRRiDJaNSc4Qu6aiNpMRvjuo1yvouvHqRM8j
CBmJuoShMTvMO2IMdF3O9LtfZU+Yz0DO3+8UXf3rMDL0hd3cVAgAuYWJphNux7EfQ6hvSjBUEijN
IucqlulO915ccYoUTE1pRDdNAnHd/bgI9sS4A1uz5KB1ggBPwgAKmev2YFLNnjVYStZM2iVkO3BK
zN9T7EJ4QHIOlKclfgR6r+3jTARlKE7gtBqfmjkNXpBXyo2AULM+dRDh2zgIQr2ocQp/yTBc5NGA
dKfbtNqAaTXSYJ2/biFJNmRkFOt9HQcpuGTbLj4sPGh+NsbML/MKgGAxO2BI5n7ptq1ug91MRqiA
zqt40vOZPYaEIeIK5+L2EEwWR3WuVww2rKLx4RFYN3EzesLApL+iJfUFigN8uJKtDP0B/I7FLx2E
575UOhXRhhox6j1PcFlUS4p5dGFqd5OkqBPlgy7ErSET1hJAtFpnte8xl+OHBJJCtEHLJfdrWn4Z
FQttNk50gsAUsck/3Uqxnd6UI9tEpTMkKybf9FekCjHKk9KpuOFArzaZWuVKMwok6LQ1PUTGN8y7
eDmMIWjEtnVciO4mYK6vISlbwbYxzRP6I3AT5KmtXDVuaYPrIIciHv5ctZi5rEIxUyzDwHjvyWhK
9bX2UhUvYT13UW4GUrAcRUI9HhQfgddhy5njFPzaD6CKAaQ/tQUKtxVCQ5aRphbdG2Sn+ioXyFqH
Jp8qMN0cwqQvyhvVA92A0HcaIIRRxJG8h3QrGXPZDCANm4cQ3G0Kea46g03/6JuMS5pRG7tkm4A9
v9um0FMf9oCaYy9EPADKUBQJkXuxQqJ57wA40dkKYaV9VAOQm3EQgB9WU3T9LjAxdD5i1wE3i8WC
FwuselIxmxeMF/S2UmB3yMk0gGoviaKme/JtD2EojJXV8ZrxdgLiEWCQEPToGLdKZ1ANVlN362JV
Ic2lBT+ydJ77hypCYQw4d7dMh5a4PrxePLRaoQNm49pVWTL5eHgRs6SYsVA0oP9I8AIt6K960Ihn
vJFd+sxT3SEHIYEW/LnBpWevpV/HeRtUNRdXS6nrzm/jBGLbNltpuASvKLbCF8PMuXPXmBOb6E5W
68JOVdqAyn/rLGsbm1Fsv90FazGQHw36B/ZnI9vSHFHfrzXNXFC7dsy8dd0MrzFL/kCiCaBM5clQ
HqrVtylK3EOzXoFjCpN2VNXjnJcJ1Fd3NoQcd44p1ZGDeTx2/KUC7vG2cWdxv8YaM5yQcP2Z0Uog
g6FsYJZtjAvWQQeras2mZEbaL7xMFJSxKg+9gdAm4JAjtoBShwSQe8fCft2XCY7BD9+vs71yqTfz
DhlPQa4cKetoS6DGNp1UB7rczdROUQL6DEsH8iVci9R/qwfM2e1TUMJXyzaFtuj4JZHCRLgRh8jC
twZ9QU7Qlx/S32UcqOhLUciU/yZcBJCpsGWpdg6aLvUmAVei3deL5u4qKFXYrbCjZh1+eZkm8gnV
psbtIPwh/ZbQunKZ8LKeH0dGy0e0tjx5mlJ15qxO55qOXS4oXzEdyas5jbMqbkBoiFzCJHkMyobJ
5aoJlXsEibrqDtUIeqFl41qqW+hBLqZstpPiaflDpgoOJHFFRXJuUpo8gcYSyjDerjD6wsug3xMb
DwQcKmHfb7ye2kcbFSK+4aYp+aEe5q7czGm9RHuJi8XfOFPr4ToJocya48S2V40OTQ/oJupgNQiR
Y6SZhOHmy2tTGQzAgZtdQkagMfSqrxgzoDQJrQNtIlH1TndJ4O9LhemLK3Bthz8oH2O+ZqDjaoen
ta7deKIjGMQ3gbVYSdxE66AyvZj0um2EdFs+QHGhBtTfFh1srR0ZAeu7rM9XWNSPIH2Qo5uaBQpJ
Jlh27WzT9RQLX7+VEynivcLUxLgNFwu2fraU1mx5tazjC5/CBJzug23TN5b2aeg2qk4sB+XMnES7
IRqL9mBZp0Cuw+PY/zA8XNPtPK1jwnIvut4P24Zr5Y6ti1L3W5MpurageQlvChxqeQWFxfIFW7hU
0b4qoK247Axzro0y5DHxIvbguVmTr1UCEPR3mnQtSOMIk2A3rwPkIRsmZDDfCdd23YakPe2RV00B
pjGbxtX6WiCyA0dizaN0SzsBkVsYa1cve6LCAkxAvJvAwCARJw1Yb78O7S9GMTcNkpuy99ULQ2nH
gD4BOmLZHPDJvQrPEV3wOFWhxBpZYve+4lHzIJFOm1vOO8lO4wL6jzCDXfXmjRTd9E8sV8G+KKlK
uiMhD8Bqo88g2a0p27iOMh0FxB8K3s/pZlzPF6mpZkavFsg0+sxAZiY9tAxdhp1ZJp3ezhVUuwrg
gTrir3hDJKQjmU6QUbaL88/gVYTEGgKcnoCVfV1s8jaB2BhOouy1BG2CSuNpzEmtZrHTZRGfmOhY
cGB1u4gN5GHHELP0qws3tAhL+AEADZusAJwUPGV0MLsWHibKSgtV7K0grGMPROlyvDWRXlwKBRat
34ArT8urSLH2fixA6net0A/nVwLg1/g0uzMrosdUBNifIHWErjzqgMUAVoohMFD2gPTlXRhEUfHa
jwSnc+Tl4LYYlQV3F0379nGJbXwjg1Jbnekesc9pKj2c7hLUNL0NRvDjuahn6jBjBIXuaIrKNISU
napTcNuhQYaLpmnappnBugaZmClLl2iJdhWZPQNjixOdLzeyrxV7Ab68C59WWwaYaqmboP4CmpO+
OxlsWvxthJhmrbNo7QrIGvcUcZLraLLucRN7kiW66WB6YCLD6mgSSH6QVRsGP1wA/tRjQqvquGDw
33dZO2COPmdzBc74bKaLKURuAJiprtIKwifZSoYlfkKmGRW7qV4p2SZzrF+VGHr5Q5SgVcOdijBg
A+7arhsyAdWtx7nsKoDIFKRxf6kqGsRv13NwRIetjVUWQASmvk7Hkre5jie5bCtwD5Q7xLajeuEV
i8utgp2TX6CdAN8zfOAqb2gbjag1jwVEPGWNLwTYejcMV36kmNmjnVqTBxpGYngTZQQuv6iYW3bF
GHgxdqLV0Pxi2k/mhsYld78ALhWgZhzMbLZtt1i7N9qp6glMPZHcmYjQcQO48Th+B4KokIcgLBEI
8dgOSD5AYsCGnREVItE9Y9PyOgzwwW/StpHkmS0FFJQQ5k/y0c0p6++jRE3rKW2HUe6WdkJEgp9U
sIcYAT/B5bUECEuIB5f83oVJ9VCs5yFwzIDDpFgbVfp5lpMwIiu5jqpt5yvxS7rQITQDY+GQe1DF
D3NGGfKnXQxdkvmxMnA2uaynXlyn2PdVZhj/BYd2M7tyH/myH6+jZjXdtrQRycMghn/MTOqHdctw
Za8ZLayLwNyXSpU3U4fclMSDm/NhgQAyfO5qFSTVaoRaM4KVcDPG1MhTDCkHFMnKxpGrGGNrPzFr
ju+TsilotoEbfJg53yHEGxDRr1tocvbfgQek9X5GYgzYi0OQ6IJkhc3hEgIFGJTowuuCzOLJ1z1u
xXHu2ikXrerViSMJ30H6z6ocSdH4JuuBsUMTjunQZPCA7JsNxWRvl4m331OSQMUcWjjRfWLFoJGD
6Pm6LhdanMJwgHTslDDb7JWUuCGcStKcleehGgXWjWHHLHQNkHGlGt0mPDU3nix97tEjwnTMQJBt
eDMAAEFml9wLyHQ32wJUJOwLggZYNGElHDMG4xOMSrU1/qyRswA2IRgX61evw6rBBT7Em1QWybRJ
lzLtHq3W8TcdTUhUdMfgCMCEboOdTKi9FeC98RussXqA5Oz4w4dMf5ktOSN8yqVpb3Vgyu/wn/P4
7ATUKrOkOf/bzjC9R3wsh68qgND8rV77xCDMr4zZlV3RIEDE+Cdu5K6IkCehPbverM1Yu/P8exJu
rOcrRNVHGLBhrUPNr6jCvMAx1JtmWbtu21Rwfc9Tz3V3p6ELUuYzUitx2yVgNCBB4yF9EjrE5FHp
xypnieDf6YBpjjcYHVh4Heuj66aP6psgpYvYzg2irS2sDNa5dpgT+uPNxXYIFverUGcvUUwGsC8O
/2zyOVjKaqNdimXObDyL/03T/LOAQvQI32ahoC7kEIpMSQLi90xBjFBtpY3XYitCZFCzjsBijoaE
DlUmQ8n5/YjsTeRrtLbRbklTlFcg/9kcIuZhVRQ4myuIcmIbiJejP00pMVczdIZtVnQNQtsiiuy4
Iy6dzBaT4+VL0wXqF9xsYzY9pFWXDMkJEq+2w/X7CtmsqdkmiXUw9BjaSRGCqyuNZKTKUX1hA0R+
yARKomDCcRr7BZ6KtSD53zVFeO7JjSG4vmMPtsvVNAEo4XuyhmWmxYqDX1VLKXYe5ghrXEbYpOnS
4pdJlwX05l0/4siVA35WnGgEAy5QyOoGnFX8OekRRnf9EF0XCIJOaYX5VIDmfXtIZ6BSMhpCXjce
yjXJGz/Vd8B4JsWxADWY2TAVw5wQF4dNLqOBv+mY1DNK9QqsMEML/eldqtbQHlw0ORDbwrFsx24N
kaNYZQLEuS0OJVvmEQuJSsiWe2iYH6SyTuUgP4NkfYs5KbUHc619dmWEc0KHflGPoM1FuiAFk+Ve
8rOeHTcCanDOo0zzaPjAr2XohvpYQeahz+bKIvj1roa7qiaUlxT1KPd1ArM/NPH82IxFDe1pjfqT
FQqCY2dkYFC0EIYIIFiAG5D2YZedz/I3j1ByA6ZTJBYBZ+NxtmA4TjGl9HK2kpMzlt5CVhzlJUy7
AA/UCojebHRA1yBnmMB+I5jnW6A3UlbdSZMVmOC08+MtI8ALbDzi3+auKSTOBMJCOl6xso9MLiGP
vYVcsz3XMLEb0C5dbxDUAznTNa78LqmV35ratGCx4WdPko7NE8BH5gBmDftlhXD3lQmYjREVlAE5
QTKE91uOZOnIF7A+nDq4WbitIrItRR0MihmgmYdnvk5IFN1EADE/GrWCObH0VfuzTfzwC6aS1Nel
B/4gG31pzl8BQZ1cFvD7Nb2X38CxUr9B4nJ+aKRxesenwP0wHe5MSLkKdTcGZrV5HzCZi5DiPOqZ
0iFPhFpBfeASTGGXZwKBkqkH0JOrO1UO6TeC2sfRpiW+SIfY8yBRpUPdpAn9tgO+LNkwFi2v7RjU
CH50m4D7TRZQqOUYL4aTm2tyx21SBllXkfGeo2dz7XgBQWeXRtUti0VSbdbmfCo5SLe3aQEqg2OE
FAxlFOF+lEs/nDykPo7Ac016gwPDf02APdsNkPzjtmYLRqM7G/V5UY64KzDLhvIKUIf1oSe4KsQY
4dlLyfsXivnjMU8Lb9acUBAY5qtPXQMvEJS5SwmqWA1mlP+B+rG9Jehz77SFTYfdTHPcnlBYXpTU
exFC9gX26Z5asKhVWRPyVWUxSqHfCGbA76OSj8cqBUV51rVk2vhJNa9iWtQv76v197C4+gdByQ6B
Gi6qvCkoTKrAcNb1n3+++mV5FWmzvClXobLvmdv3q5NX2PjkYBMzu4wPdfAG5iZ9r2lab5zDrbQB
pBo1A+YRqm2gXSG67bw06nYUUSkznYzdUbAJVdSxS92vvi+DV5A6zyeJlLrD9J90t2wh7MmVIdYD
27bQoSrn4ZmXiyG5Q/HGgdbFJPexsfaIxIR/R6mgOc5BQr7hR8T7qk6Wf2g/qFvQm6AoRki7PHrU
KemhGdPiB0Na3GYVxFcfG9bprwxqQM+F07g1EOOc3SB4xoGf9iJqMiOXJL2WbQt9qxzVMhjjCp6I
eqNDpIyZwQ09ZcVAW50tJEGRfbUr6pWjn9efuJ+K/RAllOXoUMynKlnorsd5Ke+IEpO4AVe+RhBD
WmHReUONu0t1e9/Sng8nM/Ph1wwGy1z3se83vGjrGtzzjXtGqQWHP0wKpPFNMI5fCA/AFTp3CwcR
JrVfooSdlclCipByhhvUeZCa6LpKmTilCZl/ouw+fev7KipRnYyTfQsANIpgOsRmWlT98sIisOqd
LxUEoSop9qJr6iuJoaBio7hCkV/0JTkFQwXBTIg5FXeoJnO4t6TEdiRnHEXRrMhC3RDVez+lIti1
CoMCGUU1xgM7XtYPSVBFQQZ4Fi72aVjQvVtT+DP8NbkPOpKKHGAYbLhjTXpbY5Rq3Mg2XR5wppsd
vMF0Be01ldlOFKizdR4HBqBFZE8iDrzNGZE9Epmifk3QJYhwdoR84lCIuIIkXaHyoWtMn+OjFHvk
ZOoGHrifMB0Xpl+MwItOyk5xXuLqRQQQLPWeUufuQaVuD9WAKwp+mu3CKgUlp+GimzK64tZreTk9
Eo39goZeH9wTzM8eUFxEgRc3avQbtfXphdgZ4SCUNFF3Ha1c933ogCZ1icNVOPTG4w5YuIoyPzXC
oTag3A0qsGYX+lTEmVrO9eKEzuawWEDxM9my6qHTceVyjHvUdyNqn/kkkPFWthvyc4RwxWtuYxTG
AmguleFvYUZYAQU4UW3bGA59L3xQbgdExMG+m1NsqQoS8VQUNb627EYUitMybQv8Pz3wtjLBaAcA
A+TQ12P9VrUp6n51SVDeg0DHY63RpdAptOfLMGyeCCMs3YCGur3Hb15/Q5s4kFkXSlSrwxmGhK5Z
dDcPBgEAg6PBWeDU/9axG+8x9dFdxQr+AKB98Xvmsv3Ju9bdnyOSA74C5q6SID3wtgzug6Rv+mvJ
FAJWGaT9cA8yHH1mWFz8dhXreI86M+LoDlMSebzoYMdAPddlQC4A5d5TjlHVIYBARk5iET94itbI
AID93ey12rWu4z+6NqZfcZZRfmiDCu0tLP0e6FwUT6soBRCnDhCd+tESl00LCDI2xFnwS7QLXHEU
gx8HddhUfuMlR09JoAVzJ6qoOpWzYj+LpApeqZrknaAj6ieA6OvwaSEQaTrE4wRFZ1qgBlzMVH9B
L7r8BROqt0GE2HKwPCyupEZV6KsKUbrJ0JwrwDo3qol+YWD/OUELC0c8CM8HBfyr9bBXcYdoS7sy
/QkV7xq3J6VNjcZRjCvGm5HcpUOJarcOh3HXDfF4hMZ3M6I0Mk7JFXJdVDRIEPbfoUBmyy2mlxLE
gdY8THZJDi1tkFCEy0iuIWsZikOvoGvkAxxM0pOaZ2RWc3qGvjXN62CZuEpFhYQKBJZEXkU1Z4/z
7PuXpQbdP6dpWN2DhhDyd43qzUMnMA2amtYsS1YDams3Befk2AXAJvkZ7OMNJlUAyWXTullGyDSu
KCP3+wayk1uWosP3sCJhv0P3o9jD++JKEMFixpMNZDId4ZndXTm6blugnq+BCxABKO6dL9KMYR6G
Zy2kZNu8mlhY59pBCX1LeOh/WpcOX+ce7S4xcv2qRw2tUCCOkTQiw73HbLi45Qh3bpiu9BVy9zne
dMhxNPIxitS+sqm6W21VRpvaBOspWRt4sX4ozsxN8QTXIFHrTMPJLPlAI/qV9tWwpeUMoUAA3wEV
V+fEHJavAQeDnilym7J5tcvZ7bXViHIhil78B4hKq9sV3fFoAy/WyA1wm/ofWSNeDZYKwWhaxs03
dF+QXUhbI/ZdEsmyCrmg22Jip9nxUgdvrZ7HaZuSiK1ZL2NMMWhnQXciUDzNYgmmlV0oS77XUbv+
HMDtZw4BeBCh+heqYgtqdxZmQcKncifg3G9NLIdmSyGlOELyqkEpQnWqPoimrp9pwPU/AVQjh1wM
rdwVQ2TIxhc6mU/zsvYvzYz/RsxU3f7pkiLQKh81gI9wopiVBYA/sbdJxfvvVKJeUaZiPHTSVR7Z
Km8POGpI9s51eoCUmo6+DalF+3ZJbDLuWhBlV9sy0QDvV0hrcjkw8RyIImIHayPdHBSmd9osYBj2
y01STG3WdyWt7oOCUfRl0G+qUXSM8D2MD0tca4rcMwVelQyjqu29hbTCbRSg8phNQCvazIbN+lPj
iLk7uhYENFSh+k6Qqz7ESTJ+64NezFmZiDLA3GkdrFl19j9ofbfbEfdJuyHjMu/RtBmfHOnMfoh7
dBckdAX2Q4Bou+0X/wKZlhAEGRItr2ysJn+lMMzxSvGR76PWo+PLZKRPFoxDZFMtTbBDRInmPiro
+Iwmtrf9mcoKQ35/GgHNotfoVda4saHyWc+/ETwZ+UOD8Go3cUKDfVOv+rQElf/HQfKPbcEqY4s6
G7lgh8mCLwXxWgpStTEpXyGv1KV7abHgXqvgHqn+ipTUKxQgjAO1FTxRsUUu1n+Xq6rgYNMZjWmT
WPXgq3g8hGNdvqA8bR5wncjXnofoiKLPVv4qoXqqNmNSt1FeoV14p6eOgI0aeNwXtOz9Ea12DZ3f
MLJij7pl7DdBizGdNisW3jwJScxBFSOKddwFzh3GOlwzUiJryUbLcBi0p3B9LXDtG7mMpj+MPRF2
s8yU9Chqp1WdpSPH8ApYypc7W5d9c6OgtFw/BmUcuj0aoe09K6URD6UP0DBUc9h+b+oWBxJBccF3
bgomcqJV38QbtIno/3H2Jd2Ns87Xn0jnSGgAbWU7ju0kTtJJTxudTg+aAI1o+vTvVf/fRZonWL/j
jRdeAAKqgKpb997zDPpHB7BaxeormnC6W3eiyYy8jA2ohu3HnH2mnRx/SVrIjVUFebKLywFZJmiI
x+EDIjFEbsJOkS9ynm3+rUToqLwF2++cba1pRu4YJl0Oe7ybEI9BhDxLHqDrBn+CVydS/2E6eVUX
VTN24yOAFuqbr0CMgZq2WnlqBZZuAhstaKp3gDhiy2CqlEr+r+KpRDDmdgZv3nVYPk+D27GiKQPH
jctjgUD5DVTt4YVSCle70r4J86Wh7UjMq7jNK5RDLqjfzK39TU26Tw4YClYwX6b50cB2SvhQ1EQw
5wjCuro8TQA92AhjAE4kr1wBDXFX4iRleICVoElBRdjyCZTm0+YyZM00fA1xl0H91RIeJsjLszMO
tjb6H5CaC1z1AxyZzgCL218W4r0DHJlv2zekTmWHMwwCTCR1S4GiuTHFbY7iDSLdzAuuQyjqtLB2
NuLKPzIB3Cxq9IYyqDaUr8mtGTaUq1WwxE4LcFheJkccDMEGCLRv8DmPncvqlQUxdaBhZyGjjRsh
KuaOKBcNnkARM+1Km7l/IGnLVhhPTV0s/78zaeQHehepRJTxuhVi9R5SSAT0kf9DobZhV+nUsMUY
Luk2CqPw8NB9Daw+954cay5XalQNQEtXN+tapBVrqHOyXQQ6bm1kXYUDsBc0qSIJwdbpJ0ItM8CI
l43ENGGajSNOjgcsBdQed6fztNSLqTl//h8K60wdaCZuDxYkZwPLOngTavIHD9ITxKrfwkKsqTuZ
etDsvKZ4YQc+B5IfiY4yaq1MbvpEhXdjXvKXy9NkWHWdHdbDnTwpyoQfSTgGR9ZyXKPHQFG1YhqG
VddpYZMC+b6g8xDR8q0IWmRyYw8gM5M1AuI4RfaXv8IwUzoxLASPknoaAV6vnQpoFhfUSs3jNCAW
R7dzi5fJGo7d0JFO6ZF4XRhaXT3deTakbUkOghao6MC757gaXf4Ww4zpcrB2C+aCWpL2WIcQRmBU
IMopAKjy1AMV15b76rQMQW5BcDun6KXMf7FFVsHx8Cy5/AmGWSKaP0yUqO1yFOXRxmGCG6j8BmYY
OKvVskfTrl06fucNy871x9RJcAWJZxxSS8WREO7v60a/dPqucWTjU6e2JLw5ahXw9o9BXw2W6Wa1
ovJjni/fJ5orrL3Crb1Y9jhjk++Jn509/yUR9h+ALT4BDfstqdNbOUwQXF9jWzWtiOYNgz5xqsRC
cUoWlv12qZMWQG/e9vDJK/7WtCSaOywUFGpkJ3pUKsa4qBHQYRVRmtjk9vKqmNrXnKEd8wBpWsc7
EYhxKat9K4lcuXwYJkcnoEEeKnbqJndPU8vII5sBzDrZSIUhlN75iLtd/gCDXeskNIykEMjNXXIq
Use+ATQs8ZEfJEMzPnV1VYLnndpltVa9aPom7c5Tjwg+kMQip8lF4QQ04dKnGJfoplulLjcsiKMZ
eR1ncFQdOOIQQHNBsgbYQMq7t8uT9SF5q+/r/LoBHv9W5WfdUYUNSDnGbUvYr8Ryn4cwAauyFSEQ
duQEfV7uz/Qxy//vbB6onqmdvLI7DiGHetQI4VqLr9FDmBrXzT3p4zlsp+7YMhRp1whBbnmxSlBg
8iZ/ZXbejR3y6/kQ0EwdkZpDNgH+HAnxT8tkqbToETsWn4EfvaVM7mVz5RNTZ4v1GuUCz0cQAmS8
A2cBaGUAxhA3l5fDUDCpc6Eh8hZKKx7xSfPwAN50RO/lIo1H63u83a3IWa2SNTx3dGI0MVaKJz6+
Y+HoUqgUB8WD2om+PtjQkx/xOqST9e3yVxn2wX+IY5Hzt63K6Y5eNr3WqMDZdlN3lb637+u0sUih
Z9TNpDqyEZw1RDVv3EX1xeWRG7yJzhWb2EFsAequjgW1PiMXCTR7C3mTMb62alXXiQcKyi4B72yP
wgteAgdaschZX0kCoDOgFsDNBdxz2+OQQg3MZuFnd/00N82NdjCVQ5z3rsXg17lie5Rdx8AWQFiR
F2Oy8nT6eON4OodTXXe9quupPSa8oNsyRqp7uSJcXltT44tlvHMfWWtJJIF4d0xSBUJpGX+z1ovo
P54cT9eFZ2GdBV5oAQ6ySDi7HMLDXf5CUa+/cvM3jV47hYaU/f/ZVyz7VcIKNqm7+gAzNb581bup
SRY8TixTOIdw5FBcsr61ReitzLtpapZO3zVeIJyp+IxcWOzCY6cQRYYU6RsHSHtl15g60I8diLtU
0EQmp2TmL61dTQcI+3x2HNquUHOZpof8+wU2ELntwHh7tGd4BBUA01gtS3zdvtQulOAeAsNwXODU
VMl3sHrzDdIL17HieKFmtA3oaXMQEme/JRKXoAK0z20Zr2kJG+ZFZ2sCnD6YlxDxqSyx+cEqmfld
BKif93J5ZgwLq1M12azqZy+Y3JNIoVYrFiLAaQJV0zilv67rQbs9ekjG0EbW7smeWy/fiLwY6k3h
g6UAAKUJVWaXuzFNlGa8E58SEFgN5KQKQJ0ANvr2PxT2mhpfZu+dfTFAamyJ9G2CbLDND0A2oVAF
2U6UMlwe/d+7zn9DpZ7O29QErO67niBBXaTp81jVRZSDGRNY5cPcphwB5eyWCxAdo56tRv4JIYK6
H1bch+nzNOv2i5HRggD9C7h02w2nmeXQG7CWsPbvy9/38SUMdNraBPZWY7UpxQT6DuUH7lu/Grf6
7GdzsEFt3VfhkuPlnpb1/mgiNVPveZ9DirjrgJ5Qi6hMJ3nUIa1zsIV/ZwNQcc2ceURnIQC43nES
No67xo+HqOTdjwEBtpXt8OFHoPFlod7tt2kgoeohZ7ezgttp2I19FjXN53L4eXmOPlxvNK+ttxJg
bCcOCtlUUh2Qx31Larrix/8G4/4z/2hbW2nBHFAEgP95RyN5N+zCqNu2u2Y7bfCk27JttXsItun2
5acXORsQpGzHXbJpoiH6XK4sjGnutA3QTKhXJQPmrihPiFREin5Og5dMrbn7Dz0mPlB39ymbCfCK
WPiyPHMlj8B/fCEy/XJ5bQzD11kKOE/qPgfLyi5UEhe/GNU5vHuAwW9nKdYiqYYNoBMVpK2AiLeN
RRptmAeKKKuoydaUZk2Naw4fzChhxoIZC5sgtU6R8iFrslqGudeJCSxLtmEg1YjCp0ptgdXkT+Wg
yC2KY91r/IdHdGHMtME1ARV3IyqTf8r0oazuUXCBq+zK7jRNzvL/O8sGYUxCs6qFeYwTwHnJ+JtM
Sby9vHdM06PZtYRGUdsK7B0HaJkg6yMXfSDqtLvcvGnsmmkTNULYI0HzVv1S9l888nq53Y9FfDHn
msl6uQINJYVJDZ/li71zTiSP+BcPvOtbfg9VwbfL/ZjGr1mu1cvJa30Aw2lebXolga1YmxrDzOuZ
zr4pymCW+IJRvIL+IkrLt4Z9vmrYej4TfOhVRv1+3HlV3f9hYJyWGz+XuEVdbt80ds1eXUUKexzK
cQd0ViTCPz4YKeN8TYLGMOm6vuXCxNVxH5tG0gOEIaPCfr487I+vTB7RxS2bBiViyALCUlHG+ebf
P46bbv+puCm3iq5MjWnwy//vrLUFBIjTEVMjWR4lYQmE5ZW2qqcw5wTVhGqSMCaU0w6HbKgA/0uv
HLdmqSh9BSKVLo3nKFr5Hlx5cXA1Q20Gn8VJAu+V0tt0eg6tFa/4cdwRa6mZJmpPw6pMYT8uyHQz
JZ4LZ3zpW//ACPnpFOpmVu4np503reVFl/eP4aDVs5XSc5MMBZ8wq/xL76D8o9jlWQAQ7nXeRs9W
zkFXuMnA4W1SVLmfmnwle//hVRqVzpq5loBnSZAsjLtgyn4Pwn9GdeCOW9ODV8QHhSf65ekxbH09
7zZVKBZfeDN2pLvLxiPPrjtfyeKF3pnUFNaoz6Ni3Nke3ZGKbpAfbqK+lZ9QCDusrK1p8Jrdhg6y
kAPKmHb5FL4uuSrsqVquGJdps+opNwluExQxw/EEbRxB4RjlyCJCEVfketXB8tixo3zXjHRTp2tK
kKZF1wzacmUGiCI+iCYcBQFOBE6CLGUgyzsP9OnyihvOAaIZtwPxdICIYRDjMESgwzz4AUgJMrHy
MjCtiWbiIXOqXAC8t0N8AeWDQCXa7or7MIxcT7rhnQpUFMfIWXfnDU9gwqnilcPX4CX0TFuAms6Y
t2jazchu7poNWChAEFNsUyJXujBMjKMZdAqcs1852E5M4uz9M1xFIggileWT3lmaLYX0wYmCeziF
zpUbf6K8WJlw05A1Ix4ZSPl9F86B8hgaUv0GWtkr1mVqevn/3ahR9xQwRbFNKv7daZ5Hf8Vtmtp1
/213KagYu2X72X69Q93r1iquSpdgojXjVODjakSMBXRUtg/7AlDNNZZJ0/bTbHL0phbIE0w0qvBu
vAqBhvaHZ6ebqe1W5ttkO5pZ1l4miAvelJ10f1f+94J/r64S3vWIng9r+lxCeGWZcisGyWG9HZM1
FRbT5U/Pf8mhEF5swSECRL6t5GeQHN1UMthIH37lnlsgQGfVdq5PQ1htL/tHww7Ss2Jj4jBhTVhm
3wLs3EUda7eWEzM1rZlq7LhItDGYKmqis+apobvrhqzZ6eDNqWIz2g0tF6XsdZSIa1RksLbLl7wz
U2hLoQCAwC9C+Y+Pd4AiXDdizUx91NWLHvwSiN48ELXNgufr2tVstAAVJsMzatjV9m3WY7PfXG7X
9HbV84ED9hfJEzQ8HcWD2mf3v50nf3O0HiEBFV3uw+AEdE0Xgjjm7DHcJIPxOxg8dkD8RJSeRurv
L3fw8fZz9Jygi/QRAWsTqFtclGxDEZCma2ocZJng/8YDHV3VhYOaoQUPHOZng5qUTboFmdJ9egMW
tJfpfOfu3c0mjT7dojDRez4lX677IO1I9RvVU0oxY7w90OFuZNeo8npgUPx316sRJK1hAY+GqrID
XMExRknIdUPWTHUJJfPOi4edyylKYIYtDdZeVx/vHyfUbLWBqbagTB92qEG8Z4J+kTm0ElG5QbJ5
zSF/fIw4oWa3bl36ngIt1G4CFwXKOe9BRbUh1VpQ17RDNfMdmiIF7S+O1QkUfKDaaIvdkJTl9rq5
107ZgMe0cV1MEFibEtRJzv6n6xrWDlcx1E07kBmLGsqI0VvIq69sl2Unf2BWel5QzRlTVYmWx645
tqg9RKTidcRLEFG6n/6SQ738BX9vix91xP7d8iGv3IKDFHAXPFU3xTH5Th/6aG+9usfyJj+y5/J0
679c7suwyEyz2r6gbtVIdFWLXYVqhDX3ZtibTLNaCVYYZjVgTRpQ4QvCyU2efu2goHd51KbWNcOF
GiLNwfCG8Jn/nBU/6+zZFl+va3qZqHeH7By0zHY4mu5DYL3qHx7qx9VVWmeewzSLtWQTVjKEL7M8
uetBUZlPasPS6557jp7x6xy3EHWDc7FS7IG6Yuf2dGXGTftEM1cxAGmVx/A1ZATFXuVFwFuumNXf
d91H212zWNSZZn5iYVaar8Mm/l7cdreQU9iFm/nhUdyJO3/zRA+/xNvlBf77Qv2gO13QZQSNk7SX
1459D1aeRwKSh0cb3Ig3qMJ/+xM/yPvq3jrk93Qb/1iTijAcB7rOi0osMMOAC2sXwncgy2yHEfcr
8HUsjwAlxpU34uIgPvo0zZqrMB5QjQ2+fc5ek/pOMNSj10+x85oNe79ei+KZ/BPVjNsKS5u2E7j6
EtRY+/58QCn9nszgkQURWsjIuYLB12H/5KbjHZgLTgR8bbMsN1KSXVBAPnyydpdX0zSxmicoHVBu
WTGGQtRrnoCs+TGxH+tsTXvbMJ+aM4BwS46rQT3sIP6wC4PhBk/llaUyDVxzBV3OM1T4DbgggFZg
W1vuVhTiaaiOYwBO6MuTY3CTVDvBFVhPLPCdYp2s4A4lzXVUxuIEffqrHg4O1ZwCqpipxQf4SsbA
ybD3k6vilQ7VHUJL8IQF89auT7ckuy2THznItdYgZ4ZZ0YVhXJSKluDpHaD2HKPCuToPJbmBQuT+
8qQbbFBXhUG9e8tiUKrs+n7jQLM6vPPBYBi0J3BUBcPKpdhwFdHFYfqZCGfOl5nPu0dSdS9z7e2b
0r2HtOVtWTvby99imirN0CveQu8KCdNdOp0EvcvmmyxfMS1T08v/787ZAvxjQPiMcPrM55FAAuyG
TjU0sIKC31weveHMCjTrxSVwsnuwqO3AlUDde9DgXm7XNHTNdKtcolp6uduM3vMUfh7q+9pasShT
05rFutzrODSXhl3b3lnugceP/LrIkBNoxooqpxY8Ihj1NG5D6669Lrvu6Iov2QjZQW+ZZeJ6URD/
pMFV0UNIJfy7QzgrfVBDoGE/s8AT3eEJcuVtxl9s993mE2BsHfoRTXvTjrtnm18Vbwdw7992URmX
O+D/xwUsETcOc44zQPuXN53B4n3NFOFlY88KUwRpyFM+H8AFY7FvdHh11FoU2LD3dHRVV1IU8Q64
PEi7/Opl8wMglX9UMV65nJo1en68WCM+gMTxJg1iFPI2KzdI09xoBimKAuSKvMLDDBXOAJ56UVeT
KOvVw5DX28kL1tJQhkNbB1qBMTaHmnCBjnJyk/FpHwSvTjZv1FrOyeCyfM1IS4hpFFmAjQmt4s8Q
NJDgqb28f0yrq52pse0IajU4U52S/gJPWgJabHCWjY7ir5d7MEyOjqIKessD1Qx6mEGDsbMEV7fW
XDTbIJHJLh1FcJ1b14FUZMpbWRe4ODtkA1K0cE3L0HBw6xIvgzPL1AM/NrjqQRaWRVmy6fxhX5I6
Aq/lY5+vPEAMu1UHVHVFFWZZinmiYnrwrfg+oRWo28NH8NHeolR0pRvDVtJBVZ4biqZ2FOIgdfgd
tCcgd2YsW7lZmhpf/n/nQMuagC/XhzH3TroBk2/UzSt+zrBPPc2W4zEbEzoG/a5yIzd3tmH/rQFd
4OUtaho2+XfYFZhkYjJi2GU6gqiviBDMua5lzXB75UM6x1u8mzy16rYZVyZ6Oew+eNF5mtmWglQ9
r6BAQCTobue7FKG4vAebsaq3nHzizhMf12g1DAasA6qcpnMHFuMbfDqAWQ5KWcVLCAr0NfjN3+q/
Dz5GR1XxRoRh2i3T//mt3bDH5+lxT+/vQG8UfbIOq0gEwxbS+SKgTGyPLlZ4h/Jo0n4eCBg8ryIG
8RwdWlVxv4zdDG0X9iEZj+nay92wM3VglTO6rs9ntNs2PyFJFPXNVerKGLFmqmDgsRAuE3jDCnAz
0RHMS+V1nljHU7kI4P7foKfpPMvDvIYHNS2gZqYgiukzm8I24+mJlh1qIg+0Zdf5AB1P1YEs0QpB
rYcUfdo/QqHokwsJiJVLjmnkmrnScXA5mKAAlq0eC+u2SJ+5fL7Kw+jYKWwI261rNF15d6X/HKvr
FlHHTIFNNpagckewuc3A0RbvALPfXh6ywXnpsKlGKZ4WYFRFKD5XN91CIz46oDCM/CGWNzwh9tZF
AvmxqAp3K6GjcU3lFKjGFwf37nRycssvvBhLHLviU8nCdhvQwNtCOG1lmQ1HuA6oskbORpaW6KBt
UDtdtt9QTa1AwZDOx26KweEpan/lYwyegWj2G7NC2KhHQl/soe3OLF05aE3tagctNJxcQRSemrLN
9lZe7aEitrKlDFbwNy/5bv4LFyIV4KfAXdP7E1CIuqAql3+9vKdMw9YOWoVQI27J2K7ck3/Aijj+
ErYzv11u3DBwvYrVD52iGUpUf4DxmrXf/ek7Yy+XmzaMW89ZlxxKc6J2kAbvbsHzZk+/LrdrGrLm
cSpRdKIJ7H6n8kOnfueImvdPl5v+eMi2nqJmgOHGqLsddvl8AxLRuNpd0W4Q6LkhvwsYg5CZ+8PB
C/NcBaDMvetAr74WkVjM/D/XDLS/TNW77ZdMPAeDZSzA/hiGGwtKehtZZtDsK2qQsoAp+PJnfDjz
6GaZtnfdxHYXtI3V+ecCNP4bKLX4UYmqpz1n9oqJmj5EM1Hcg8HvG0r5gzY8QLQJHI9tAO71vHK+
FxUQMZc/5MN1xoeQfz8EkNwkaLrUP0OTISwiu2pB3JvbqX97uX3TRGkmi9qddGhpJn8kcfDcdbF3
Az7Dm0q1zso8mTrQbEBNjuxKh3tnULc/DzbUaUG7mO9A3KpW4q0fvg2DQM8ZpWE4JRCTkj9kmg/P
uV38ch0O/mUIn8l90kzerqXNtE1KMa7ERz88YtDjMpJ3u0uMzEYt8SzeWANVh8T+M7nzsCkKdp9B
5DRSkDS5bh/TZQTvexIztG7yjpwHBrLKARyeEbLC0CauxtfLG8D0Ldp53EzQKgXHk3iTITTybAlK
2xESjlAqAECt7bGR3RE6o5c7M+xmumySd58DySyZDS71jy3UYppNUoEAYjN78yrswtSBZvfDGCaN
GlX65oTyecTKbWk+tleOXjN56FI4A2DTyVs6dlY0zrl7tiooqF83N5qle1xCayoZ7TPxqhaEvXmW
tq95Byqj60xdzwglYsrqlCrrh88J2amKDBsg+IqoG/qVq5fB1vXcEIlVKQMg9M+lDXl50E6PoXsT
lAmyK6NM27UYv2GR9SSR4gKSckqN54T3Uiz0B40Da0dA65prHfQxNPsORhCXjr2azlBPeyA5BHpz
aJNdcwFD45pJt2Nv96QT5P+OJhQe3madAnu7dCY86y/vJcNCBJpRt12eZlU1eWdoU4AGncffatv5
gsLcfH+5A9MSaIac+LmlmqaAqgVCic1t3YMgdwPSc6gyXO7A9AWaIRcOQAchtJjOxQBAAyRwB0gh
2AMy1dA+uNzFx6lyrIRmz5nt+FBD6LFdpaDJuR2hQ/cZWvNyeByZO4J8eIL+mHgULbCz9wI80PLL
UKWBzzYBpNQEUMfMoV9DiAT3b3YwqlFue9tPsy+CETDYRg5rJ7JGumiacs0/ZNDLRdPLQWpzVA9D
BfbUZ423uzwZpta1ewC0f2sUHdnih+OpO5GGIGomEN27rnHtDiCIPfIYIfmzDX217SB6CDZJqOau
gb8Mg9ezUdCQJP5YON5ZVcMD+KbIvV8MyTV5I3BhaM7AArS8nKZG/EizTGyqRQ44CuMO5PqXJ8ew
0/+TlxKWSzIS2udkGkNy52WK8BuQ9IeZjCqrhWTF5X4+fPDjOzSfkCVUobpLkGObguUUmr33jPp3
BaTNUX0CWSBoslP80bTs1+UOTR+2/P/usGdz6ELHahrOcdOTDTSM9qiztw4OEOorrtS07sv/73qA
3GHvF5U9nD0XfLrB7DvbkQUv1w1f8w6Qp8ezYqhx8x5KOdhRkrtOq6Ab00JVCIxKdbWWV17M4IM3
kZ65krkN3zJN00/wThQgaXXcTKVZJLI4z8NTGoRZ8Ty4UF2vto1VhOo8lSUQrJsSuuLOYxnjPBy2
oSI5hJKbuY0hOtLafXhPk1Kh7t+rvKzaowadOk997lrepwZnEDnbSPuBgS+boR/OoyQJyvNkufUi
eFbgTTBEUDyWkBWF2nT+JiV0OxKopJxF0JAMApyY8mh2UHQHLTwIo34fkRpT8wZvx3YeIyh4lOHe
d/uJfuprO2nvq1m6dr7xw1xUTxBTEc5DFmc1v3GzmNR/WOio/AdzCQRG4xj0d7+GOgv5LrBA/x1+
S3xrhFoZXikoVNyDCNYLwoMN5DfK8S6vt8k+NA9YEtxDqySdf/KhL0C6Hb6Iugepn+3sqQu8oSPz
X0kWd1Boqu2VDbz4kI9WXnOMbcpwKjF/PpMaJQWHgjDoUXpVH3yH9uPs91ufBmXY7BikEeRtaAX1
WvjPYDp6QnBoK5EEdRIcs0nO9wMUEw5k8NfSdQbT19OAGQnSAfwi87nkPjuIPp0fvK51D6NvJWuJ
5Y8rDYJAzwlOVTtR4mfkaOfZLSlbYAUH6NnF/ZMX+Ie2Fz+TgN0Wbv86Bc7GavxnEPCukRqSv2nf
D9ZOTxWWdC55AizU98yeWXxModrbviAqk1p8xzxr8Pd123IIkIkhqE8x49Cu4H4hWQbJoXh69CGi
2NyFRQO5BquPUTpJAngBpGQFSN+H0RXJK2npPB2TJgHlbqAkzU7CBtshhZyqyCYIG4EuvtiWXcvm
12wSEAkWHXT3QM8ArYSfYQJC/WOTtsjeBCMgN9Baa0Jq3diKJshTIfiC7RYPLkTLCkUwjnmU/uDu
8iLpxR9bySaH3kuZQciXQElBPsUFs7vnAQJWw30R9HhG1BDymt4KB+fhw9yBVeoVSlPN/LUmszPd
g8Cqkr/bjMDrbCBAOvg+9GJTCRlE1FhI6zw1jFifUtDJeM9uHSSIpHZ54T6VEMj2oJDUkU+QGB9y
aJR1SIsHtiDOSzqMWfY5tYrWuQsHnoav1WBB8E5BcRLSUarJ4r0fTDPUpxyoNrJDgN967/apG2wr
Fk5sB7CvagCKs0ADHOLKA0o8xVX+QG0CglUFcMu4Fa1jHZLWmorfQUUgQhSUcavOkAMM3buS2D27
geyWW+8lBGeTux66Wn4VFS74HG5HUoYWsKSu377JkXsV1JgQHmp3PXwbO+R1Xkz3SU97eSdnyIRF
gTt08V5Bcqf8g5qfnmWowx76Zg9B4uKxkSDKuFMWxHggzIgbt73pKMRaXMj7CRm/SSiJ+k92N8wQ
EYp5lrMbEBQWNOoEi712V8WjV87QqKJ98UI93/WfkBMVCdvIPp/6xz71QeG0Aec9dE22wZzF8mfd
C7xKoG3iLYL3YUh/T/5IkqfBz333CM2z/A37CIKznUqofe7jLJi7G+zO3m2/lamS3pc8Ffm8z6D4
OWwQee/A5V2VYYWkaFIS76UrQyfeuhOvoRXCwUe266ERbe/Z0DrlAZK+EK9o+7CuWsQluuZuJtbo
gNuAcwhwbSRoTOtjM5H4PCrZgjYxTfr6mAfQkbiJlVPGm8YukEHyp559hRBs0G2DMYEQWAre4eAW
QU3YnCjBwv4loQEkUqSViGTLEiiFoiCq69zboZW8vQncEtw2UYnXwg7ywZDIrF0oIm+KgFb5AQzY
UEQOOxcqP20eSnWCXHrV7AMgscnOdyZWn3iTVS9Bskh1LZpTP1sc1sMTAodpJqIZCu/YUOAhDI5j
UlB1hBjhYEPO07YXATUyh3JPRRVU9yVknhJo0NOaQJ2UjJZfn2Bp9bDBrqvIczy55fBEncAFiNmT
oUKcIoMioNqkqWe/MlRf4B9lQcBjBI1wH1qYkorEN460gh887nt+T30SV6+FX/kh9H9UqB5KwTv+
ySIeTnThZbk486ovyQPu9XP4qbZHme/zLk2a71A/q6AC3UO3bfjDXcLTFwH23floD1CejzLKuA+w
M8T2dgkmmGxTDg3IPcSVk2ALZZIyfUtcCNjsYFJBdrRBu2FtWpS4gPzRG8D+WDgygBjXzJcseF07
zZ+wqDrrONqQBwH2PbNoCi7sakiPkKxxrUdFvby7lWUuq+wGseC0+RZYEKZ/sVifAbbWEEiMcbf/
OouGxlk0QE0ohjytVO3Wcex0/IrWFCryPRQ5F+ymTxO8wrZhPENr7/LFw3QUa/fkgcajS5K0OYt5
gLYm0EVFuQGtQfHnuva1W3Id+JYUnW29oOiv6U6CQ4x2A51uiKpe14F2U06cIG8HiMmd/TaYavgc
mZOj1ebxGpuMs7T00VmrvX2htc2hbciAj5Z5E5EJXjvJki+ZjV0TlnetSm89D4QDcKsKKuj0V+aq
2zQvT5bPVlbJdKXRrodeXNg1Dvrx7DkISCCKY0FkEzytnYIy33XzqN0Ga0VAGBqk81llSfgKv844
dG8KSN1ebn956X0wizqGBIc+BMRV3p+DEYFRVaTttoVU7FbYqj6MRf/pcjeGi7SOJLF9y8k98CSc
mAP6Yi8cX6Ge/li36a/lPpZ4CSKc6kES3FMud2hYGh1TUkK2IcgR2TwXVc12AYXPIN0w7XIB6v3L
XZimbvn/3UszI7MkANP253kGiR4V/jbruLrJXdRU2NZatN8Qi9eBJkhBQo0pLccXT7K+iBR42aFR
b7P9UDTJU8Lpr5HSx8tfZPA6OvTEgxjwmNaFOrO+KyHAHPgeWYyX2e5aCadpI2h+QeArXBf6bkfb
zs5JhWqq0jt5RRJGKoV+gYxhPFDRanBTv/xNpo2guYmym8O+hWT2uW7ifFeClCSCfCSYI8dwJRj0
MdcJHmeaG0DdqIgr8JmcAoEHh8ohADYl9THgor5JUv+O+Ki/r6eFozhljxwX2BXjNU2m5hwKF7X2
HDIyD7i+heLGtbBa4DuxZOXdtmXpIdWJx/6MN2TihYcxJtCCqzygStnKAAwbRse4DD4vrbhoOEQC
nKHYxy70Tg9uSvlaesU0tzraReD6KQs6Okewku2mbHhQlD0qIEkH5t/9fc8p8LiNjthQkq8lWA3z
quNgEDXsZ6u0+SnBJhVtAylFH+TYEBSGfrLwX7yZ3echugvlGgOswcx1CExWAXHTTctMUgdvuN7B
m1jgRPGjIPed7245A7Zs9QnUYS/bhWnptBtGmcSWUyeAvC+8rdkmSW1oSDsyK9Y4IE0dLP+/d4/U
6jkiFOpFIYpsQU6zChB2coi14uFN7bv/tl+QMkFsepph2Bhz3DBnixfcGrDbtAU0t1EHHiSZ42A6
CxoDhRrVBNH1217RIIQaIO+98RDHMg/9yB6Gxv+ayYqDgTRXi5bk5RUyeC6da4jlfPKHgvbnoZ3t
HWTs/C1rJIqUQrJW1G3qQnMgg+3ONrg6B8SZIT2N53iuKgvBAx+SHL9oSONq5b5p2N46+xAYTx1P
OUKd45GxV9vq+B0TMQO7MSSWEaPgJ4dCOvvyxJk6WyJr73YeJI9RKwIZhpOqQr5ZJA0yXPvqWuQb
8IA99qW30pFh+nRWoqTm4BiucLYsYgZIc4Yb1HOCvwFAk5U9YPJ/f/NU776lKFzqVF1mH73lpZyw
/usEXwdJWWjYJLfQobyFnPWiEx/eO7FciT4bTEtXA/FigchVMtbnGACNaVPMVuFuUnDGzisdLCvx
wa3T0XyDaJWVlswpTu2S0bA9vEixQhPeU8gzIWGWBneVW16FmAygcvXvfhDV3NteX2cnZMugXV6U
BTTh/b6h3y7vN8NF8G8w8t0aDXWQ97TOujOEQ2e80UMVU0agCeEjsDAQEmf9jWRzIlezlIt9fjR/
2o2jaJnVZ1IWpxKCMLcxaGlVSB8Tv9wXM7QtS0RJIlwPmwiqz6/NuJa9Me0LzV0EUNNIQ6qQvfGS
mWSoHitqv9zODR7Ovy/PpaELnQ9JFD60TTyFtaq7dg/Ib3Ez5tBCvq51zTN4tIsRH5DY2HyeN/+P
tHfrkZNnooV/EZIxBswt3XTPKenJYTJJbqwcJmDOZzC/fi/yfp808TNuttg3kdIj2absKpftVWtB
QHjBfR+Ue/e1vsajV+tA1rjhhhAQ6OaISj5n0On95kOiZ99+p2uCVEEG1EE/onXekJBAEjJakrbd
eOkw2X0Nca/GHpcFlnAc5/dFUHs+lPUsWt/jAgti8PuMo7n8NECYlrVLei8HXOqGnDRYuJmr5PF6
+4ZYrAusZSTzM8/uRoiiAwMaJ7Jp7hU8M7I6FmyVMhl2Fh1vOixxLvOZJU8ZstGsYffERhao/OWS
IyIvci+sSEefgqMYdIbdiAApiHWfuU79DkTzW5J3ps/Q/JhUMfWCekmeCo8/xj67b2rXh8ZxfEmy
8ltfTfHGmn17UlwdkTplwvXaIMADYQFFeOpOy6Ga2yQsAzAA7Jl3V+dO8gYUTaXgqrvQrn6QXvOz
y8tHLAVvl1O7uqKKnPrJydxsvDA6+U1I1LyqwFNceO/5AIDftckAPxtrBhfg95k8FPS5C54Gku8Z
PLP1tEsCTiEURYlcm8g//hAsYR9kG3v4mxEDbWuxFCpYZQWlMIxb5JCZfsztjZznzdWJhtffX4Ui
FD4nePNETWWc33BUyzL5yy3uq/JrGVcbNn9zx0YX2tVN3uVIASaMvcJzApvubPUt9W8Bstiz7tH+
6g+vPmFp/XRJKdoX66tLOiFcz7gB2HW0QvNaLK2yRjruBN6YnEGEu57PHGVfO9wJTWu5ksdxlOZ4
BYiQNGTJb+q9QKB8wyqmiaX/WkVl3aymGVUYvfXOhYpHbtVHqR4DwEuzYjld/wDTstRSo9lKkiHI
6RiRzo+qGlPaTstef9J8tQZlmmhyfAEe79gj7bvp3Pf+tIVZWpfHf9I6ZuvJz5zEFDOJmoOaLQe8
DJ7HhB+V62yseoP9dT7IPPH8gdqgMIHK2ig+L3Z+6Jp3BYfw9xb/o6kLzXdrb6kDd1irJuoPWX6e
QekVsCVUvXVwyo1UxWQlzXmZ59OyAlIMPL/vq849FMnZS7cwEKbG199fea49LniFbdwpGnjybsmz
c5bz24lv4XoMgUenhIRwILRTY6zOIG1OMx3vHL8K4clH6O3d7nIAPRFKyjr2RwezjENjFsShLbcU
Md4ePNG3WtZi8SQzDL/4P4L0oVQ/k/JlnM/Xx/225Ym+0QZ0IRMtEDOXaT7WyBQI99crsOh682/H
BaLTElqzm6sUL+qREpb36Di9H8a5Pf+63rpp8NqyYUk74eEVphnbdzGIm5LgQVTP+9rWoj00gJIK
70sIOuV04kN+HAd+5L23EZVNhtEifmDNEqqraN4GXz1/X8cb27jJJHq0515NWIl2/Tx5snMOkcfy
oWLpRhQwDVuL83hGroS3Lkbbix/8Zjy2gv+4bnBT01qUVzXYgKZgQdNImKgrwnguN3Yng1F0SsK6
w5GqrSXmMp6Pg9399JblNpjZRhGKqXktJ6twCzDGHqgKKPvW2z8K3AukW3q6f7OL/+5O8L5/QyMr
YkKWXli/VeERIAmsL2mNa47cd+4HhV8yy72VXfWt9HlyCKbFu0Pi5ePCnFzKpnqc5yrdldYSvSDN
l9Rvghk8WXXdRjHEunFa2jlBmiNbcknHcZ371O9O1GvA8lWdlPT3BTm9Bm1evLJk+Qi+IJo++Srn
KHLzv1WdvcUJYFi7OmOhQHUdGxn2L5/89nt5GPutOmzT2tL8uaFWEbhrreXopuEijnFchm76eN3l
DFsL17w5WIC2KQGfigInADAkP/uBd5bJ+JBPuxAJjHDNqxs7AzYIp7mITwxpJ312e/7h+ugNRter
zZDrK1lBESCye/tYB97RBf/I9aYNVtfLypjDpxnMfWOknDtIsIdO8zDMP6+3bRq25tCK+R6Ui9fq
WT6+69zixxKIjWOEqel1nl+lUeCPF7ywsZkr7zTWn7Lxz74ha+4J1TJrdka0awfnIfuppq3qGNOA
199fDdgFsaeF+g6QTLanVl6GaiMbMyxsX9td2QzySo53y8hnNlS0GRJVgP6+89bOb1hK88/X7WJa
Jppzzn45CqUw/J5+Edk9BdqaNfvyD71GzHZLNyA9HKcdQXpYuNEU2O/EZqG1aeiaX0pvykCSPhS/
2AgcT8aKXzIDiT/Yo/eNXy8NC4Y4H5z1sB8077y6DJcAei0b7rlurG/siXpVmN90mZV52Ikcez7Z
A0C1nIpD5XdDCK3mE7CL38aUp9H1WTYsJr1MzB39rqIz+BlsMMBX4eymzRw2UwVqEzefT4EY9mbj
erVYNhHbmSA3GyVuF7o0OHesP/TA3l//EoO7eetieOVuqnVcB+oYcAsnP/G5ALtPbO0LazqNoGqs
pMvX+cYrfdk90+zp+pjXsb0115orN3GazP56sOKDdadmAEn4GB/GpPy9r33dh4ul66iCnwHoG1ZL
+cXj7cGv9tHzEZ1PsKJ90FeAfEdTWUU4q4QdsU/XR26aTc2FW28BhN9C09ngh4kPNGm3heMyNK2X
cfU4I7tjh4zW5ips2unYsS0+AFPTWrKcQUo5LhzkYhWukKNpVBTsJgndyAkMvqqXcPmQf2HDCL2A
KZ4eJi878wT0c6ONasB4Kw9+E6TAiF6+ZfXQ5LIUVmTJ3wEueuqcX21y1/pfbKgf1NM92doC3n6G
Rk+av06SLy2DwPpLkuB9NsCzehfH8oDKxzIsqb/cpJllA8hND6Og+Rl0IltvnaZZWn9/FSlaUTAK
vnNcWrUnr/yY77smIbq+q/D6Ovc9tMu89AD85s1c0uN1dzAECr12C6KhScUEFpbT3kzBQzv9svnW
KcxkDi1RxoV+Dsw4WOI4JDLDUQLbn9ndp+sDf7t8BtOsOXKaN8CNo6Q2agfrF60cVGSgum3of/Qe
XszFAA7IKhygR9zjXM/aPj0Mg7dxdjU4jF59pDJQ8pQN+nZFfMN95zHDvXkvspti8TeuJAzG00uQ
gqFJReNhYppiOueUhADmhddNZ2pay6V7nyxzniB4S+fOwwWQI/dR9xG9pqgfOZ0zlEziIfOD6L6K
agO8YrK35tJZylCUsWAl9ePyZAnyWOZHsI2lvNuXd7HVVK88t2N5B1IXZCtyuaHuI/Fv2i3CaYOH
6aSDfs19AEll8QsFhd4dyvQwpSsMphi9nXGHabvxBBhsbq3L0beSM7S+D3EZbFjeNHrNhz3XyZxE
woPGGJUew3tO2jBwNzJS07RqLpyIqvHdCtNqp099cDdNnxPQWYvpZdc61/HiZUDTgqz87aK676zv
PtsYtsEmOkC8AWK6DRDnIwk6ky5uUblThPnWXaTBKDoanNiCNM160g28n4H15EKYqhzzg1P92GeV
td9XSz0mQxejjgKbvf2O4c4dqLB9cUWHf7vdDLQ/Q8sIhnVTLGD23qzvN9lcc9Ck7ZDT9rBKlnfh
WN+U8lkl+y4AdKrBMS6h3LruJDWKV4sHz46uW9o0Zs0tXdwqS9+CvwcOhFsvqvmQbAUVQwjXYdzF
pJIhTkQfCWsBoWOffEUJ+dbbp2kFam4ZFHECNkC4JQhBUWk/5/FJ2N4SZrELUD9rtxghDPbREdkp
7YiouByioKtvAB28hUBsVCuybwfV4dhQb/bILP0+grbZ7ZKiSrXbhZ5iRAdd4zE4VWqEhajl39sJ
MPSus4HQN8ysDq7OEhSOeSIeIjEVIQePxSj9ff6pMwvOXebAIljnYkDFpiT1iKriehP+vi7rN86c
Oplgj/pC1PohY5G21YdLLt2HhI/VYxmod4qV9gFUXU99bbvHavJcVIihUjVVhIZdsGxhUA3W04Ee
QZzZdSfgcoN9W4l3zhb3kKldLWUiM9DgreR9lLTZQcr6ANTk8XqUMDWtxePOZbnjD+UQQYv52ca5
OsSl/tddbevKtkE2Fxn1cdhVyqnv6362v9YWs/c9a+lUjK0o3XnyKox8aUM/mA/5wDaWqik0aGkH
YOpW2/TrUXpyv+WdukklrnXUzgxYxzHx1nWr0UfzvrgAcXeI52znbK7H31e7azaONVEVfAyYtSUq
4cnHoNvU4DGYRcfqdHkD1+HWEC0qDol8X9o3wbDz0URH6nQo7G4SmgBOQ+T3wc++Am56dFjibryE
rb7yRnzQ4TqBlbd2CwoyIIGmF45qiHOhKDvkYG2JeLZ8Vp3bbHRl8ilt50XNTdp1gdejcLyPJn84
V8iidrnUXwHT1xNsNYsDopb12RK3mqiLZ1uqJYZt9+99xquWUUbtJFXm9pHMPs3LA9B7oQ+JNncj
kzfYRAfsWHnVly5H8zOIhA9W0M0nEM0l0XWzGAb/H7yOhG5mGUPgoZ6rYy8/2skzHsqO7s4jDtEC
cN17INtbBQMTCB8nYLWxvI2jn8kuWvz104qCSy4e8bLkB8caxLUoMLf703W7GBY9WT351aRmWIZT
BjYIiK54Z4D2zqi8P/c5qtfT5ejgLu96N6aPWH9/1U07xWAqWHn/bevSkRhy4rvonRjRITopjamd
eymSNAvgAlDhhKKcT3nd/d43cs1VszlHnvZ35DboB+6rLZo6k0W0HcQvyFzPyzJECRkBZ+zrsBnF
vkpkVwfoEEuyOB5of0EqYJ2yQHwRc69Ok0JJfrmN530z3HtuoC0euYzNCBah4SKpbEK1dD8puBwe
g8RxPl63vqkHbd2s7CDgumHpPWvl5N6lKo9/utXsLN/qxXLSjYfFt69k8SHac0TlqKkeaQsQN/gb
kAc2AjCIHIJMsfVlsrpVDWCx3k3U/13Gwbsg7X5e/7w3FwH61RZXk6Soyexqed9MddOEEthlFfog
ONlCt6737//Z09CBtsq4AIMIGUT8VLBKRJk1fp1QsTW5y5/Gpi/NhIuBtYx/39do5zIRW7L3s6z8
nLnsnmOuIj8YyUYEMawEHe0zEBHLVE0oro/rLx04bkJK0o+lwOTsGj1fTfgqRFUC/DJ2weKnYSia
uyyfnKO0rF1nSZDcafvD0MageO+a8dIFqGJpBMoOVd6nZzCubMGNDYtJR/IwlH7NBab2qRv8IIWE
C3Hfq3HmT/vss07MK/t4Y+fbkOQBC3vF62cSk6UIQWC0mVKbhq+5OgAD6RCPY/wkvXy+BwgE4bzk
wcZh+839H/bXPJx1zjiWeTqAsbPp6BfgyefywaY40tAJyOAT/pRuMQGa+tK8Og5U56SOWp44Cp+P
NE2rkNq9PIJ5kB97B1KE+2ZEc+7B6n1MOptQxUT+VBkkLhywtm2kqCZ/05yZg/qr8Ao+XWaoidxY
4+iEEkWFzwFDecv18Ru60KE+U4IYMQMl9tR4iwLhA6P32KY+2WonObarI366PEhI7rnzZz5MoE7N
Mmqrm4LV/rde0IRuZK5vP/V4rs4iHYNfiHT1oJ4UVM3jwwBiRgXx9G4QYaZoTU8FiIGycw146Hxm
bbGQu2rOs/jIrLqa8N4X4+kJTzXeVrZr8CVdpJRDjMEGvdVwQTFSfIDIZnm2wKa+MW+GTUVnmRZB
guJSEDV9pk7VnHjs3mUEL/iTWP5MtfDAl/Y5QVXFRm+mVaLFhc71pV0WFr5F4fGq6Yk7g7mj50/1
PIDI7fpSNH2SFh7EMI9AUeCTZIP32CyvH6X88LeSq8vS8qAy8N6ATN8/Xu/O9E3031gq2roUYBtr
L8Kay0gqXKNlg9XdOtMynK93YQhCOtJIFE7lWXEf32e+i1tpO/lOWvQArLgdpnW+pQpnWmlamPAc
a5jZDJoTWqwwiA4MXPW6uV3/CEPrOtyoy4YFjFQJdO8bFCdUaZY/usIS36+3bjCRDjhSftmMDe53
L90wJOfOkkFIcWd9qOyZfkgEqFOu92P6Cm3vV80M/eOiGi/ZisqqmoIcR2dzBkxfsf7+al8mKJUd
bE6sO+KV8Urg+ZE3ZXKOlVUBTrBJAmTwEB1l1FhCVbwZ57tpBD8TlOBPLOA3HMH0sAZtEIr+tDL1
47rFDP6hw44AXx2SwFXYrbuyPABoSiJAplGCXS9bUP03D75g69U8vrISOjp2MlymIPWPhInfQeXn
0ZxL54Ba7CwMiNzKwk1TpLm7Ur3q8YKLBcDk1NphMdkQAqLFyFqQ6IERG0g6QnH7/XjdfKYFpyUG
ahgsr0IF7wUyHc55qIf8uZf+tBFZTK1rLi/j1Br7hoM1YaVR6FI8Mlb18uf60A2m0jFK3dLa4GsW
KD0OSjxcFr2LczHiyZrs+6Brjq53Y1hgOum0WPqgWFRrgxNutG6bwjvyqmyOkw0CnOs9mD5Ec/rY
5hbNlbDBZwaAt8rIcvh7kuTl7N4Hc7NFG2RKPnTgkmrAMOv3pbpTnvtdwlgHBR7l07R8lqBuEy05
N6SnN7R0QNdgsQcLDIXgr9+ZhOpopiYr86xUlICNJP9YVLI5tbG9BW18E5TlgaT039gGrpY2XbgN
itamOns558fJr86yc/xQBXjwn2zxDXX8p+0TuekqQMcyKb8R6JLDnLF9joPgncfsi+y72yxwH7wO
vCd8dO4BR/sAEsN052LRAgRevAnu5V1AIVOwFBUjaBTAvW3d934xgKZSehsXHaZlrwcGf2JqzAgB
Jtv3Q7ZMR7raEuoqx32rXosNmTd7k12hA0HLAcX8KD3L0oCf/Lj8tYiiO13vxhC8dXwTD7DlxPHy
/4eg3nvIJGOfSY5cDRiTGwDbrW/XuzJEOx3nlI20pE47kAtIFpwHz1PJx7pDqnO99b8vOm9c0Ogk
y1PM+9oRrf8ZxLT2Uh2HPhvrYwrCsVDaedl8bwbs7zdDVcfV16HtWfNRuGRSYFNVQ07yWzyrBx6P
IKrgWJ+4PxP2nnuKFhMuQ7OB/BlxiCshN5Nyr20PQYebZBqihL1KCJgkcZu8MxPU1SEho0PypCbi
Tg2V+iVBsJ2F0zKmG+/OhqWrgzdUPLsxgWLFhTqy/jjV9WMBaM4pS1S+cUVgmGmdsU86GcN+KUFI
b43zzyYJLBomBS48rk+16QO0hEMsoBuucqe+KJ7F96TFSV02tXzwF2g2Xe/C8AU6vA0cp06aew1U
Q5ZyjsMMfMUStFBTGe1rf/2016mmAEnjXNb0UtRuq05sGrv4M7TKq3jjxdZgIx3mNpROktpCgK/d
zj/GqxTJlI4f5n7ON+KTqQNtEuLaI4uTtuIOfGfkBAJmeii8IQ593u+8R9TBbrhp4LisJsul6ymY
yvlkfcO7VrJFA2KaYy2EN3jmkINdupcJarVgGiX8jz3NdMMHDBuuLrnLUzCjUS9zL13m3q/0gNjR
nbBoQaMMimgLIm+fHQSVfgBD3PU1ZZgRHQSXzcH8P22RwgV9GV2GTwPxk8fAar2NRfWXieKNGKvj
4QS3GtBug36wQmZcoMCdLjnuwkHZe0SFSZK9J3Uq72owWKvDRJaS36C4mVjvQQ3qfWd9bNWfK0sV
2ddGTM3wpSuDcvoqQcPSvHOKadl8ujWZQksZ1SJGUKQw8d4hkFp7Xlrlgc6hskDa/ateaM+3gHCm
jrR0w5t8INBp3fwvDWgGwA8BAr35v4hEph60VcpnoKnbijaQ1VNPAneTp0wq51yDbO3zvnWjZRqS
j7VFY7u+eALrZlUlyCRgDVDJ2JIgMHyDDv/KaM+gCU2qCy6LaVT0WJAMB+1DGtMtsV/DIUGHgFVL
W7B89u1LPAb1oVJouJCeGzLb+5RUZKvaxhAzdDgY4SIGmV5nX4RQ8S0fZmwLYG3pN6bC9BXr76+2
BTCKe+AHVvTC/JYDTJ+qA4sHcvJ5SY4laJA2QoUh69PxYXK0Lc/vHBypnCWDggMaHvBgB/7ZYvkx
9rW67cfNSGia/dWWrz6qYWMx1U6A2S+X/JbYg3MrOXaKEYJxG8mfaVq0zQh8hGTIRN5eJvCpO2CK
t0BgQf2ue7ruIoYrGx3/pCwpWpXnUEIrZ4gQoaDoG3QKvnu9652Cpvoyg0LjLrGg6XC9P9P3aE6v
ROw60lbIcBYlHyBtirOMj9eV533Nax5fqGFqfSXqS+VJgFWxJc14cb7etmEJ/4fcKes7oUac9OIs
z04kIylo1Ub2EQdrHvlFtnktYFhWOgBwmtMgLrvYvjR8zKsj9DZyH7rn0ubhLFaZun3fo20lDGAm
7OOSXhQZQHsLVdbGb7tz1xN2csfF3RAkNMy4zv3ESJDPoIS2L5Uohj9TPDtQEiFyCyFrMtb6+ysf
7NwRl5gOpLtUiiPMEBTej97HvNeZ120cKwwxRQeVscEn1VQjdnEX2U2L60W5OsR6IvbX/9UZ7uav
z4npazR3Fz5Agz14zrF2carn6zWwi4lZFtToXO/BNB3avs5Y2dYEj1x/tWB5MoiLo/DPvsY172ZF
kQ5zAanUWDqtikhSxL/ToEmKDfOYBq+5N/iz/LxpMdkTtccPBFpt38YEGfT10RuMr6PL2CKcrrQK
5yLFZJ/FaEvnS0rTwD9atSPH8/VeDN+go8wKiNMoBeq+O5mQ9GeWtwpyKrxpNwAWhsWqg8zI1GP9
JC7OXyX28ca2IQqpqtg/iQkUaUcHB46bdASM/LTvc7SNvSjLpQXDkgNO3pJ8FXE7eweXpHTrjcpk
Ls2/IbjMisahyEuSvnhPpnZOT4AYsi1cjyGq6wxRtJkKktPa+d8zAnjGPnM+T0/rCWaBZtLG86+p
F82vq15M0AxKnAu46YEhyNpypnfCTe2XIFb0xs3SfPq8b0I0B58UX2XU+vQ5LgWEni2wwAg/2Xqm
MPmI5uEU5a++rCpEc8m6H51FixeVMyDU8qzdcEPTCtad3GpwHSi68tJAEKe+h5qWg0oCH1z3LxL0
+iUY92XiUPA6LODdOu6xGtOZM7kDIrIqIPYlq+rqVNQA34auxfmf682/bTa8ev27S9HWm+Jmgljx
3zvPjOM4NcbyBtJDzel6D2/7CdPpvETZqyqLbfkseOKDqBgv4s5hSFJrC49s+oR1ab/aaIex7EXB
R+yCPSphp8yKb2hv1WHfNOnG3vS2lzAdKziVORR9chu7H54ppimA1lKlbpkvvtXQkt4Vf1mwGvDV
d3Qgu05GMi0XjhdEMIg7loOHvKpU7cZSenv9Mh0oSAfql1BCRXHXmpFMaec8rCk1K/DYart4rOqn
Tep106Rozl5VXp9bBKT8f1VdFYQ3/95vDznb9f7NdHAg9NeSpkRJzIU77fj36kXZEz3VeA2D8LPY
SEVNi1dz+SLJljTJLKwtf1C3IvEWEeZVHGxBNwzt68DARtQiBiwdWohBEryXqho+9Y23q/rFY/9B
BVo2F+2Qpc8qENM5k6DxP0FKDbpqu1xbxwU2VZLk0CJDbAK5zfA0oBoXoJbc6+Ph674eNN+mgRwr
H5nDc4wLpTuUPZY1slpS/brevMGv+bp6X7kcRBNznybBcnGc2YuWZv4xkR6MOTg1n10o4OxbRTrZ
V5fi9ahtc/uiigY8SBXzwA44Wx3gVte/w7SMtF28K+20sK26f4aEMr/3PNp+SNlOwA/jmi9Lu11w
z+x2z11RzF8Yw20CnSv3kPf1RhZiiBZc27xlU9gBQ9p5kaoWIA3hj9MSN2ff97ZUTkw9aI5Mx5zF
dGj4XVV3ddQ05TdaJG3k8K2VauhAxwNCUpPzzBfts8gt+yhAgBHPabk+hu3bHnQ44JS0AlxL9fCM
6+tcHio5BgP0N0nweH0NmT5g3TVe+YIapJ+ODmmfQQ1Lb3Bp8MDLKn+YFXu53sGaUvz3JhucYv92
MPG0mejYoQNcFt2yirrJ+2nM3eQznXDLfSxcRfwnPmdWeU5asnWR9Ld46K1+1w9+9WHQXB3bvHSy
H5QtZX8SHuB/lyaR2didSYDzYAMNqMkCeXXdpl7nnHrfHtgPzgowroV+Rwi/dwvf6bekr0yWXr34
1YBoPc3ESu3hGdqQ3hRWss4/QhhTfK+XZp/UBdPpxjgn0MGcbHLJ2qWBUI1ElcmhpLb94/pkGiKO
r8WEac7bBgql4zNbqu4ROsSzC10pMFtvXM4YchUdAajGwk7aZq2Vo6lM7qp8VLV3B4VgFzWcCS06
+mALlzJ1ElC7hfj1vs/SwsQwJj1lkg3PXctRQUsEauxjx+t3lV56ADT/O/WeV2LQRYtpwa1vNpXd
CYQbf7A449OuD9BhgagOLnCxxZofcTHkH/vWKp8Edp+NjcywcnXeMRnUkPgN5v4ZyYbkJ2X70GX1
Sot8qTufbOA8DFPvaXGCDQpqp6D7eW5WfCkIBLrTkADGikv/UwVy11BWwy7qJwde8e982FXv2C2A
dJHdurd199j46Z6JcFDd9m/LU8z4iOL1PrLn9Gbp7VPPNi5S3pwEtKwd2USRB2mQoGisKUSY4MiD
QoBQJFvva296NprX9gHLTyHB48glkqV73wT2J5d35+uLc53B/0RiNK3NbDFJr7OqpotwysxFGbLk
nvMirIqdltEi/VQkKFWAunBkUwjk9i/ceRmLZWPtm+yy/v4qaosxpvGMSosIdUKHbuwOsf97n1m0
7K10LQg9NGAlgCF85yUtPoyui+b3JFewuhaqy0VUcxZYPXRKHl0I4abNI6y0YRXTYtQyN4gWE6f2
QDOBxufMO9j0rgRZ7nXDmEyueadY5i6gPXyo90QY+N4xGLfGbViKeiBOxFAkFsFS6fizI06KPUJ1
XRYfrg/c1LrmohPDqGWMgS/2i11+rYt72GUfQtbhehSui5GyscV6KcvujBT5uLkS3wy9aFlzUFtO
Xozyi79Wma27Nbj8b+zJroJg9KC5aJX1jUU7LMYydQ/LAIbccpcOIJrWHLRznKFycizFqXlBReJx
xv349ek0rEMdbk3GTIGjAtPJlg8FE2FbD9H1lg3u42m+OeNBSAYTWh6xwon10kE1LO73hUOd6DF3
S9RxzZhN+CbJrbC2v867aJpgbM01GU1STxYOdHTjdnoSbYzDcm6Vy4dqDORWebTB7jqeemjU7GW2
pSDwoL6Ww3hb+fXGVmRqWvPQxRm9ccTzWMRAwANE0icJmsTrc2pqWttAE7ftC+XBPSmalnly2o5a
pqY1/yzjvqrbhsLqXfW1n5IPy7IVEA0rUYdCQ0QOMN4U3tMvz07/gk2CYa/YZ5H1c15tnWA6cicp
AxXlxXLrO/FTWbYbyaJp2NreiUM3I4nv1FGBSpU45DkdxgffrqzigJo2yzte/wJDQP8PkyME6m1V
Imz14z28qQVZSlm9DLvYrB3uartonAu7kTPCwEybv1FxO20xjVxz1Bl1x2DJwrxio8vnZ+48j8MS
bu5FhuZ1MHMnAwL6ITSP7SIfRYjS13CxXgJ/63bfsOR1CHMJ5EfpMTjqmnbhqi6s3S1IjqlpzVFB
Ag8aKAGrY8Mo4xbUSu1GdHnzqsPhOpbVCzzPhwJzH3F5091V1QtJ+9DCyw0VJ1jn+ppch/lGNs1W
l3jtVT1kiL0BllEExVL2Y9s/+uWjmz7bu+h88Rma36aoAbVnKcH04gyzc7AhDnLTrIjyjbhgWjya
88bOUtk9n7qoqKCZnTeRU/8p+fDJazZCsWketO0VxA5ZhdCzHpXup+p+Kb8yZL7w3P+HrZBpztu3
xai8Btts6fa3ImgvYy0Pg6gfr0/zemB8a5o1B27zaRh5gtDT5H/wFMhDuHApHgG+O9SN9Z66dbSZ
nRmiqY5nRYDz81lh64KkW7gGOWSWvvN8/UMMs60jWfFWjks2B40PThlii2HsN8IQ6zfcweDNOrXj
3PRBWRSrO6Aa5cigBxgKF3UC1wdvan39qFfOVga+KsB1MUQt8Q6Ku0cVb13em+yi+zErRomKEJDA
DM88jcMJR1Zo6oXbPZgGr/mxnfWkHLt18Cr4G6H3N625cIlbGQ4CFSz+rA4rT61I6+i6yQ3xzdGc
17ZKN059NI0z8Tj+WXcXBDec0XANddzXhea6IKb8/65ScPIubByNiw9W/oKzGim/Xu/BZHrNe22e
UY/WuDUgtTM/eV22/MSFrLscrjdvCHA6zFdaWR4TBhvhAxL4bKL4Dc6ysFMg/Zsg+XO9G0Nc0KG+
UzkU41B0Kmrsb3QcAQuqV4GGfb6lI3z7QjSQIfWGX3VZVh+y0pqfq9LJNxD0hhnQOR+HJHZ8Ag3V
qB4SPkeNb3XjidsNyHCvG8fUgea/ORkCzlx00NI+8qQKoWFzc71pQ2jQWR8zDDIu80FFSyWfB4dc
EjGePZnctMku3huH6yyGaULbnlCMfpj9gyOacwE/uz5606rRHBjS63yZx0ZFJQjEA7AAunV7zCa2
sfZNdtecty6hIgvxLxU5wXzseHkYUP28b+Sa19ZkyQORwCiVO95ldX2c4/kDxdv/ruZ1wK6TylFY
2ayiaUqar02ftuOnYuy94J6itK0/Xu/FYB+dErAfhAz61INiEPJDVi2o0p53foA2s6gNlhZVzhIN
rYOa2Znxg0fKOKrSSm1MgSGy6VSAvLJkzOay/4ULhRuRNA897d/j0msK7cV9KewFgoaQNbtuKsNK
1dkBx4bKGe/zHfJ1dtOKFm+Ry2lIt8qcDc3r+M2Mk3Sue6ePAiHCRj4WpDl4e0/XOm6zL6oELKdz
F8XEvluK4o/XL7u4eB2ugzbBaDQuUDrposRKHuQq3JaVQNjssrouZL60w1QNAxpPe/cYg4W/9PKn
vK0/X2/etP7XlfUqZRtINoupU1UUN8imuI+C59hiH683bojMujZxU6SgwgHhGchJ3Piedk0AKQT3
rujr+gnY9Q0LGVIgHaKukC4HY1viAqy3QybbUKlzmy8HKrKwtjY+xWSnddW+stOMutxcdgWiUePe
K7IcgePZiBNvF6Q7oO75t22rKedlmKWK3NEeb3o0znr7DBzrCXS5t1kRHyqPdZfJ/UL3qdtizWrf
43lLXpEB/iAzXNVWH5APJQ6QGOqweftpMJmOzZWLqubAHjtkvVaE0IEQu4s9F6N3NIslRaWcHE5R
Ipl25fBoZc7GXZlp1FrUTlCA4ow9MLFtO3/qGHkXiP/D2ZcsSaozzT4RZkwSsCWHGnoes7o3WPfp
+oQQAoQAAU9/nb6bOjql5Lfc5CIXEhoiJEV4uO9sIYc12Cr1Ieh+8QLGlCMMgULeI3JvxTydtNp5
Orq+3DqPg0GFuuoxKUlDLqgxyjuoju/s0de/PbEBtqyuRO97aBvRMewWZto8w90Q19zTLa4isSG2
1MvaWW4f7y0fuwnorI8qe+z0XtrD9f2b73hhvmsxkg760/pU4Kszzg4JOBK9R1Sc75zErzsh6C3+
u4OeraUkW5SGkzMwZicozOV4InnIxXFT7EzS6yuc2AjbXookCMtRn+ahei+Ul+M8/nh9/l1Nb/+/
mKDeW3XLezS9gJWvwhf7ZC/Ot7mU/8ZmEhtRWwYjJcvc6ZOQEKVKzk17KeXOnnetq2WtcItTmRmN
d0v2iFfqEbE9uLBQ31TREyU2gJZURA9L02PfRAO4T+hDbMQH4DlvenYlmWWy1CCYBF+mTwa57DTO
8jl6ur6ejomxMbNJMpHJpBuKwPBTN+Uebg5khRphtRdzdux4Gze7rtPYeAG+3Su9LbAdBmdkAPMe
eIvdrLxrFJbZTiByDGmLJwb3P5HxbnM7eLXP5Mttk2QZrVFNC7JoNA+nUxflwQTnyI+PDKiL6x04
tr4NnY1Mr73Al9iegT6n8kvHzB0bbjqpEhsw2yWQ9ohFCW8AsTcCwaCoJ+fr3/36uyKxuTT9NjO+
ZEyfdP0/0jZ3WF4m3pjwj+jNA9kjsXLNjmW8gFwQsP+uf3uRS5tLUL7uRmMcDs1Gy5oMRCppnPan
uIuPJoT2Bo+P12fH1bRltTGX4AXyk/7UxdW9Z5bzkO0RLzqmxAZEgSAoKuAU9InMw6P02YcB4j5Q
h/1x05fbqCjFIS8tigxPdkw3uAfekHTZsSXXl1um2jdiarXClyctr+/DTAaQDp31EZC3ZSdR4Zh3
Gxk1Ya/XZCj0X0yXCdm7rr4twAO+/38ff2SJ+SwrivSWX5tcReJnC36G2yZ9G86Lo3XhhV4bEvWn
adJdriVoYUSX3RbgSWwMq6YLQyGVjn+kbQdKYB+vT7LuPfldM25ZqEeKISi7Kf5RZ3Wbg5keSrM9
/X7bvFihKZ2OtJ7KMf5R6VIdBmKeUHH6z21tWyYqeo91vFbxj6TI0lyjcCEHJci0c9lzTIuNixJd
X1JkUryfHmmgO8Lxrum6XVSyw5JsdGrbdgPUsaT3M20Cmo98Xg9zC75yANT2ziXXACxjpUA7t0VI
l38ALlL3lKbdVy3Z8PmmybcBUlmZBFw3Jv7h+dBsSvvxKURd086R6vp0y1IlE40GeGT5veGw8oZo
k6Pafs//ulrf/n9hq4C78wSQqPKnGXu6UdAFGSBB7ap2zmzHhcYGSRUKgPOYZfKfZgPrgL4Lz6jk
7cC0OMzBXp21awNZVhvN9QSkueh+EiBsHtK1yO4RelfHGLRFx+tL7OrCst1Uqa7upd/9bFn9VUVT
8g8J5+UYLRnfOU+2rfjKq8HGTmmorYkOaeN/ppr2b02VxecZRIG5N3EQ9PVClnla0dP14TiWxcZQ
LVUPPLuPzuaWXvqhgSY1easZeZuoGyHDiU1IuXpqAv35XP2KumV6GCELcA7E+O36ABz7llgG3Zg6
k7XQ7NfA6AB6yJ7koChnO6vtan2bthdWYdJQ06iHv/Pj+uvCQ3MoDeK/1z/dcde0MVU+HWswjpf9
E7bRl7mXhyjtToi3IUxYfYbEwEF60Y3LvI3vxTjg4WbwyyTqKc60yKcleFt5CLL5qjrgPrfjoLLX
N+5/6CXpGiDaGSFlYaJLL0F9Dnkq7uVMeNixwxO4dB5MtVd06zATG3PVlCP3VtxBn8KJHoNkuM84
/0mG6KRNcZ9N3c5z0rUDLHvvhrXjPqgEn1C2eKyh4p7HabUHpneNwTqswQNcMCCBwqfIqw84jD6a
kpxCEVwULNEDXfNNG81GYSFuEoSoG+2esjJ95mH3lg/tm7Ht3ykaPouqvNftXlbe4R5tPBbt/RGv
et38GlBTSu5mo9Jveh6NONJQjnxnp7l6sYw+kagCITiifpAIojUyIuKT8vH8Nonf7MDiHetuY7R6
MARkcPHNrx5SaIeRtCb3S5bsrIhj4W1w1hSxCOlg1vzywcIKaRM/H1OQe2Xd+FuI6j6umttAsokN
0sqk8nBAjcPPLCjaI+shPMi6vUPdEcBPbIFdBBGWIaur+pcYwM3tL98Ya++2nbXtKrZUXxPCz7zg
0Kont0WObA5CZIxJXZlQ/mIkHI4RoAcfUxTD7yy7a2dZ5o46zc73i677GcQyzoms04NAfBDyCuPe
Hfr1isMIOhb/dsZ+I30APeLs55zWZxo/dn30v4ImH8uQ3pdwZmEnD4qTCy+GTz1J7687AceGtsFb
KuE6ybZe+1p2eV11DWhWQWJ2vXXHPcJGb0H7EViZIlx/cNKx8BlkreUlTspWHfjA1WNMW5AO3taV
ZfxKaKzN3BY/EJGUCTjZgrld8jasRfd2mNq09Q8cacMdaiCHpdrUr3GfKG9aouI3MOz1eNC6/AxV
IX6s/Lb81qvalAcd7MblXL1t2/LFOc0MGLS8fuz/KT1zv13HmDd9Ulq9q/yvHbbI9Rl0bYXt/xe9
COklngyG7DdQBeQQeyU/EYFL/22tR/9u3cxESd3GKJwx4gnUU6iTrJDiu964a4KsG74BWF4FWZb+
ZjF9azzzaTTTe1T83UN/6NNG/329G9d2ttzANGSJKNI1vfjxctFQ4M1V1n+KuMeOqi52luFvmvOV
m35kOQIJ7sKxiwvv9xy0QV0dehCZBf5BpaKC4Hy8zLIJzpqATe1LXChvgUwN8J5e3qe9yaJvOlka
dQ7GYRImj1AN0UZveOSLDO4qJTz4estcUFvIq9NNyUxU1seOTt9jL/k6Uf2p12B9ZctN0p0RtbMN
AiQwSMrK+ig98LfnAhQ2B8oh97izno4dbwPhKlWAyYgI8zuYe3q3cVzcJR03t3kkG/8WDX4KVd91
+V3HEKFDXWp1l/QkuksnCVzurPj5+kq4RmF5vmwlIiw4nX/TkPp5FGbRYYnr23B2iY2EKwBw8biu
xCU0IsppUveHZpJ7FNqOg9UmuOyrOZPTVHk/o6VS5wW8QrnhWXyfBuue0bqmZ/v/hVvzqyILRl2b
3z54vY4xAb/CZOjOteN1LYIosZFwfNYDQeYxuIx9bA4ha84k9oO8F+lhlupb069viqkBUqXxT1Ec
H71x+YMr/c7Suy4NNuFlOqZ1PfoT+V14yRkvkI8BjU9ltnyQxv+QjtUpGfn99misqf9hhozJ9S3n
WjbLEbZVvBGyB+131VfDcChLj65nKUM88sBJ0+yMzrVyliOkeCs0kST021SWpDpAjK2fD8Qb2p3F
c7xMbUTduPqJDGeVffNi+obxxQN0wkOcAOxydP3Qx/SzFuW90PPx+qw5xmMzYbYVC5iI0Z9KEz9f
ypYcPcb4zuPBETewwUVRzKI6LFn6zayNTp51lS7TDwM5xOqM06QIeC4hybXWZ8jOrstTmk1mT2ru
1e0AgoLt/xcmphFTzlKRJY9+VIqjMiDQNhzCBHOxSyX56tyhi+3/F12EdJZFmhTtB97riZx02fYV
8BD9jVSusR2JTLNxGCriy4uvM/2IJEX9fgh2+cxevTng860LyuKl3TzQkl9SWabRvQgFF+/jRqbk
HQUe+88cDrtOwbUatnHySk5+zYdLMc/1A93I3pmv5zwSbXbLewjDsSxzRAWO6tZRX1QBVY0U4pR3
IFkoDzMOvB3jf/VKR2M7BAmKgdDzxMYsM/BVvgsVCLa/igTov7Pfd1J/H3slSpBNEjHtYmwdu8yO
SabTVK4VZfJS0ap4qLsoOPkq/X7d/B17wI5JavC0tAut5UWzNXpQ/vjFbDQVfB3XQ1Kme8FJVzfb
/y8shZNhDCQHooQN4TrnfjSr5BDH6f1QNT/IUqrb9oAdp4SSKitxpLYXhUI76MWN7IH0yM2U5Y2M
1LEthqN0PQR1FDT/n/xxxJsZSZ++zPHUv40BMrajkxC+QLHawJuLAMEOzWOwf35LowKXZR2XXrBz
XrrWxDJ/44kGNcljf/lLVcWNOAvh8QfFOgP0FcCN13eYw/LtilAw2qSDKIbmEvOWnTVqXI/jBEHX
TO/Kt7gsxLL8WC0gzBSFuiwhWX6wdk7fwX/t0T46BmCHJP1pMfVImgauq+dgVAvWvI1Ldias93aO
SccA7FCkHw6QV9SiuwjgMWtUHi1AA0WxfxvDa2zL29DOB3dL47eXZcYt02+RbKJUfr9pge3w4xIm
WSejELOvoXrlbRzaa4gK5kiLemerupZg+/+F+yhmRDVqykFJ1kMXEg7KnEUv/CNCK3sZDtcSbP+/
6ILPS0Pmse8usZeGn0ScrW/aWIQ7/Nau1q1AQ0E6yYdVNxdfUuSgVeGRO2pkP5+ur4GrfcuWYx7R
oAHX0CX0QCZPZRT87sWNlO+xXRfKAsHDIYjbi6E1asuKAXpJ+ZD1Yo+8yOGK7DCjqHFYy2ypLihi
NneLh/jymKnkPjTq3QpWieNNs2THFVMpSpOBJfZD3PIPIOrrj0gd30h6aocVx1K3CWKleJMOnr43
5dD7OcQjQPN4/eMdc2RXhfpDSeGxhfqgsvaN8VCGrVPzq6/aj7Pe1ch0XHDsEGJIY5O1upUXUVbF
vdyIIzUKAU6FANg6ScnnvhbifNuALKMWDeFzks7VJfbr5QB4wB9/LJfHauAf/lJlXe/F4Tr+IyeF
HE9ZDoMCF21qjovnDdE9lOUnwHCgLLAnyeTqxbJv6s/VAN5mbGCi04NRiTm2OMLzjkJ67fpAHCZu
F5GmAreAIAYFKkfeMjgbLw0gKQDm2L1MlasD64rOBl3Wc7AqyGNCFdWX5G0/IQVz/etdu9c6on0Z
rYGQVFyWDSUT4vB/xzcpRM7qMQc2ag8t+urzmcZ29EwFSLROwKN+kVsd1EHqdUVumiCd5OFS0CVF
dRirSN+3Vfmh7OnX66NzmI0dVUMVyLyIzMfTY2mQRALN7huDIjjkSfHOWTpv+QQ+ypvouzDE7SNe
nFQhHVNRz1z+GtcpufcniUx829Y7Q3HsAju0JqtWtXPrVxfISMTkwHUHjdQi9FOy48dcHVhmny4M
TBipqi9LJFTzgRWeXzxkUxztiYq6FmPr+MX8+CTwgoJKeUlxAt4JuBP4R3EeQ16cgBv6U9e7L2jX
WCyzH1t/zaqYgQjei+afEPzThzjzbyUptANpYJfHTh7D/rEo2u+8UjwPYzBDD91U70CdXAOwbJ7P
Y9IERakfC929MQzavgR18Dsr7VoI2+ZDoMCQaAsuUFRac8GqPnvrc0iUR5qc1rTJHqtwKm4T1Yzt
wNmyGjV5oqxxhyjNlKtiip/kPKZvZuKVz9ft3DFddrAMyh4skVnFLy0e+OQIqvalytNVzz+vt+84
RuxwWahaCdLCcoJtNPJM1fReV0rdJwtA19d7cI1g888vjaNGpiZDndAj84L6By3buM/LQcid9IJj
yQPLuMHkCyZY0ZrLKHh7tyz0a+vP4jDOVX+Qgql8Am/azt51TdY2xBdDYUJ381RM8sLrYl1/+WOf
yIc01YR/mSs91L9vmzHLxoGpqtMFRWGPHErOPDDLsVJQRLzeuGsM4b/HIMMIgclp8S9KQdElVeVd
LerPPUcI5noHrvW2DFwDdjQbk7CLv6TNCq78OAyKN77vcbOTrHcNwbLyNJDhyIpsuvBhSX6Eg5yO
i1L0cZ4gr3N9EI4u7KpjuiDIimfm+gUiH+/+gvLmBoTGTQVfcr0HxzTZlcdQZZ57Bpmu7X02AtSC
hZHHlInxx/X2HXZhVx9Dw0zXvGbiV5tkf0pD3qabJLwMgj9BOH0JgmGvztY1EMu+23JhS9IP4hKX
3ag/t1KE4Muv6lH+7/pIXGux/f/C6kZ/TLM11OuXLaMN4uQamIIG+DwEqXYyIK4hbP+/6KEI5RJD
HrdEMluBKX8kdDp0IYqlblxry6ALXtMkRVHnRVW8xhAi8R3Z+FsPbd8yaTOuS0naYfkiFf2pwgbX
pwzRl7vMH6edKKdrhiyjViWKdGlAly8sXUV4iH2+BI+RDCa6Y9OuDiybVuOM6qIMHfC21nkx+u1x
XSjdeQu83npk16kWUecFQzPMlyJqUVTg90nW53ju3yYWEdllqoDUgrBjjtlF1gveALoY+XpXllOy
R7bjGsBm5S92qK88v8rounwBcaR8L1cW/8E9Rz7fYmGRXaWKNHnSyrFfvoQrHi+pNw9HqVmEJDoe
4te7cA3AMuLWX9oQ9RHs0oZeVx2AtxzP4Tzc6E4jWwAGgRC/H5QZ3xcSflp6mh9Xn/Gd7b995X+w
KDSya1WNWQMfZPvje10W72idgMh4q1jVKCq9Pj2vPyIjG0YiE7ysRpoM78G6pvPUC9OHJou0yrt0
lqc2Gz8RPS7nVmQfhqHYTZZuPvq1cVlmLcelaSuPBRdqoB0Rdkt9VGDJfNNm1VdSF/7O9LkW3zJu
atKggl3gSrAlFXXLENKDYBr9fX3yHKtjF7UiPa4KrpbyialovGuZ+ZRycEynuvh+vQPH99s1rUXR
FB0CqBTPiu1Gk3ZTkjys6Tyu59s6sMxbsZb46eQVF5F0NH43QtOU/cpUn7Y77tU1RdsGeOE/FhOW
M7icBmxglIMtILjP/96bpmE3uObqYvv/RRdjP/kepFiXC1MUwncmGnvv5Pu8DWXeK7YrheHYs3Z9
q6yjOGi6ZL0YBA7uUIjxg4u1/QjFiW9ejTDS9RV5/foU2aWuI9jKgyU25ROdCGA+jPLgwEZv+BH3
Oj4pf1APApeS2wzEVolJwVOdIblT4HwaxE9OUACXg2J3vbs+GNf+tcx8hAK9V5cxjr9uCNLDAvXD
4Vg1a7qTa3AtvWXfRdN5Xqm68kmCXxFJV4Rws1Z9qQZJdizQ0YNdAAv+2NikAxnfr0WvyDHuRlr8
NoX2soOPR37/56aJsgthU98HejaQ7Mn3O6q+8DBR1Y/adKS8zdBtgYCwHWaDKHD5FCZMH1lQ+Ueg
sr5d/3qHZdiFsKoHTQ+OVHZZaPNDAS3fNkh9xlkdQ4kFscHrvTg2k10Ty9d+4HXfe98101V0apHB
nQBKgi7v8XoHryJ4KCDg/3YksQ8Hso5F8SXWwf+4h7AEQoJvt9Q9RJ/uF1SDnoO439m6rtFE/+5s
qYp6kH4VXVJvLPORxc+zB/Td9ZG4Grcu5iJQQVIGTXRhU7D+AV+NfhResYd6c7VuWbVfIBUJ8Nnw
Xsok/QaxryE6NFXR7WECXOtgWTWgxAESuKL82nptnAsOhiavz9mMyNCIF82p8cr7qZ72AIoOE7er
Z2nASIa0fXjRWg5ARUfmFEte51W3i9dxzJhdQqvrLhR9O5RfeUfFo9S999Av7V4JqmsA1iEuJCpi
JkgEPgGH3N6HxUgfo2L1Ea3je2EJh4XbJbRMQIOCRIv3nVVT/7YFKcCxyMx8v/QGmN3U24kduEay
/f/iKBejN0JTY4gvYKojMk+ZhAhsO9Am9yKSPl03DscJa0PZCi4DE64l0ExtzU8+ZV1OTEjOK2jC
Z8XugqnYu127ps0ycjHGs5kMVoYqeN2gmqoDp1F65xEUjQbdrr275s2y91hDH6suWv4EyiWw3C7F
eFopIgpZFv+5PmmuHiybV7DJ1g+z8X2r8QhIvcR8mMCmla9xvX68rQvL7CVqUXroJZNLWCEDfGfK
ZR0PC8jIukNVr3ua7o4lsXFtS92jHmYOyqdeyfoUYTccF1Q6k3FcDgkyNjs3H8d82Ug2wOUg41Rq
/hS1PT9BsCx94xnyGW+5PfD861VeNLLxbGGddYrMLc5DPT2FIQLooHN5B1wpwIAzePPU6JGHhgX/
C1go3w0aMubXF8rhzcg2tS+sNE3CjPi1mN4XJgpRRwaRdBBorbewamBYlg9QVb8y32MV6lUB4Cnr
cjpW1bCnTvOXhe+Vl6eNaZMjBcDdoCDxr+SfSVb/FPci+rH2fvQBmrH8MZ6qtc6LYlEPoOkCvLJQ
+pdfBvWJkRrqq7qqvwaGfgWLBqRWMubdhsuJbCycyYJgXMuAXkI8LMDMAR0wkQ940+x5cdfCWW6C
DwOtoeg8vKcRJMlZFgVTHiTQT7txY1hOQpKSgfiz508SHSW5XqMVBFudMjs3QMfFgFgegoITCRje
KLyw2vfPLCqDA+37CcU/Q3hQTflnRMXxAU+kcseKHRNm4+ECzoYonaoKYkAVQforGhsB3iQwuu+M
yHEW2Wg4gRKVfmIxwi8GgLuCjF9Y1eiPKGv81CwJO65Z4e905RrL9gkvrNZPVF0SaI4++TX2fMIg
RnbgwMPu+SNX+5ZXGBEWNOmceN9T2d7FMZner16RfbrJ5diVuVqPlcx4N76PvSC6m5Lx6e/03Nb4
NqIXMxNXlV5YOocXJHA/SLxU7xrd3paViuxaXFG3xpMLbMKfPP5GpsnHsWu9nbyga84tgxZMgqUQ
TviihwkaRKbv31Yz2xOzd5xhNhaOIxxLWZuRd5BQa9r/sYyINDhnmgdiOc8gYKQ3vldsUNyQCi67
rIh+gcOZ3JOyxI1Pe313m5ZvZKPhICnA+lbX4UX4ZP6pqs2lBrMn977fcan4DyAuNUXZZnhvtSnz
+b1kBowHNFjX4WHwElEdS5OyPR5nx6Lb6DiehgXCjI33TXYUqkJ+3c3rfRZ2IjxetwfXzcKGxo2V
JuFK5+WdpsHwDzetimSuyyVcEDpfs3ZCIXQGr54OacRw0ejSLPOOAjHEyhympkr23KNjB0bWXaDI
FtXGZgousm/q6gjhyvFxrkHNdMgKGu5cOFyLZ5n/aGI5cMwppHNRUcq4KYOTQQozHyR4QPJu8fWe
dopr6az3gPblTDMwJFx4JuPkbVwh93Fa5mndK0J6dcJIbEtjMr8XdMQ1guVNJj4AdFQ/1mnwLR6a
5Xx9c7w6BBLbAbEYMIRgDmv0oEXWHcY0bI9kI+m8rfnt6H/hi5usGVAxGwws7xnImnjXsZOP8tsb
m7cOQVoPI1vBpouSnH7+Bv2X5Tigqndnbhyzb8fBpkqaoJoJWs/k+K4sBb69Xd7PAQZx2/RYBlHh
AmRYhpA60hgQQT6p1CuHz3EYxnIPNuMahGUO0mtpx6uaot4XzDAkqNhpTaIaKlehd0vsC3vIMoNB
D6AHUKjHyos0nu+r1VdfcDsRO5PkGoF1KjZxMDPoP0cIZasp5jky3u906JHnNQj3PL7LDKyrbp16
a2pklZT5EAxPs9Deu5JJtkNv4GrduuiO7dQPHkgOSmC7+J+xAoQ+Yk162/zYAa+2jKokHFO0zleU
jzWl8k9ailbkjNbxXs2NYwx2zKvAM0sF5QwPSuZ6fuuBdfcjtKNuuleR2NbT1MgkgTChSzGIoP4c
pGVRgbCTxHtBNdfnb6fFC0eEyt4+NW0UYhPpiZ6g0aLyob8tM4nP3/bui+aXJipVY6YYrGHlFoUy
4qsfLvXOCrs+fvv/ReuZBlGJ8BN8fNSEv7y0kMduKvdQJQ77sks1BaloKvsO3x4roB3Zlu7mrH8Y
mNoTX3ANwDLhOW3iboj1dvz2K8nHoEkP/wdJbFfzlvUW8+hzFW0OKFlRn8WLNDiC+GsPAe6aINt8
/b71BhYUf0rEZpGDBB9jPYKjSpWD3nnNObqww1jtqMMKwZPiD1COwzEJiuqcIKJ8F7djuHOaOSbJ
DmFFavD4OPqwsFDXH7soIndgs9gjCnO1bp3Eii9QLwh7bKLIT9/KemyO8Yqs2vVz8tV3NYntEFWU
REiZJiNar8DbhUqFd0zHb0YPnEEoz76TdK/kzzWMbX1eWBobVoj5sb+eesPDZ9Nc3lENwZPr43At
89bti+YVr2tf+AuOslBt5WxV3Z7huNsz0XuJKFcX1mGcooYnEM1oHheDw2As4p8+k1O+6uGmsBAW
wzLmJK4mYFULDIK22Kg5m4Q+bnROn69PkmsNLGtmJlkCVBAWfyRPvpoKhZ1Q8NqD+boat2wZNMIr
4QJVkPnk4Y7lM/Cm5WFdo+Tp+tdvB8p/ApIktmNM8TyBHqnp4se24/cANeZybL77LXmoVXi5rQvr
Up2yxCxZVGIM6aDVcWTZx0yUw6+w6UMIiHhk5yXlmCu79hLk9+kCah7085eIoAsDBFfLZq800tW8
dST7hQpMrDaXofsNTOKBybBLbsOTYiEsU0YtiGxB5zw9hhFRywEot/JHXBtT7Pgk1+dv/7+w5XAR
RYASE3x+DYaAvOlMfULV9l7RnMOO7UCT7DNNw36JH/21px/lGIhvEoylEWrZ+MLvru8k1xgsU+YF
7rhirs2jWWL9S8RRrQ+9bpadjeoag2XJolwVTfU0PfJhBpGUBlOv4d7ZI+Lrbd9vWbNAIiEjqwwf
2ynJDoyVy8FT3bITjnN8vh1mAn8cLWs9mEfKpi9pi3w1IrrvoxllAdc/39WBbcgZygCg5IEtuoBn
WK9m5XnHgDusaLlHnO5YYju8hMUssqr0p0dpNAPtJWDP7XwTTSCJ7cgSKiIiCmmk6ZEV9HNYR6gb
pfKW5DHa3ibthX2lY1lyEBoVZw3l2ztYWnrH/eozqYa9ei6Hq7YLLJewC8oxgByw5uZsSvpWdRIa
SIhVlGTnLHs1xYFBWKdxS6fVizRD/dN2HPSh+ID89NtGTicUBdwBaXPu1/L++m5yrbRlzETg3e1B
bpfnQVud+iH9mnjZbZfHyLLkRFJwmxpvKYHbAFggqxsEK8S8U3vjsgPLjFMKrm0gL9cS6qW8yeO6
uKe4teRgtd8xZccF0i6u9MdBr0Mb4Pv7YPkk4+ne8+uzEuIzndQDAqSn62vgGIldTqlJV4VDazAS
bw7YgVSLOQgV00MjV7pzw3Css11F2chm6mLTen8WMNRBf2JUjwNEvp5uG4F1KivZhaisQiVA3kok
lorG6Lty0t5nM9Hb7hU2S1lMvQjUkikmqe+IfyIZQLaslOHObnLYnC3YKWtw6UFmEc2rYDzJ0AuO
nH9ifnmf6IbkXkfeAAO448Jdi2EZ+KhQVr4xw8AwUIL+TUJq80xXuccc7tq3lk3juOQL0EDen3ie
vTzzq/EcqF7dGWa++WUffgzwlru+8K6uLBMnQLcQFIVi4SdwoH3TCzgwBlbOx1SX4WGaVHtmyuzh
+F29WSYfUdRFLXWB3tYFVUsL+1lSAXmM6vMcRoD7drfFJu3aypJNg0HCQ7Dcb/3nFrZzmKpbw4Z2
VaW/gGcAP2h9GBfvkK1Fd9jHFDrOJ7umEvnxOBm2ElCkGfycI38BXuwSsDMkAtRx4zPgO27LsYtt
jcNxqkCdgWqQZzb60UMJfUkIK6weGW5zWf8prpx1inqEOHgEOcMHFYLmeWhwTl3fuA6fa+sbjhPw
kH3FymdE4Yq7bpRVLsqUnpHS2mOSds2PZeXcn+JWx7ioGZOi4jgt1/ediffE3VwDsIy88GIvStRc
PqdLPx24AjB56YTIe7KnV+JwibaQawx2rChCeTTL54Jcmio6FC0S+tGE4oDk60Ca7/s6rq65six7
TcItUEPZc7lo9QCPy7+0UVN+vr7YjtbtgsqlrLsCSXhYsAJlvGI50JJrl+Vr4WX0tnC9XVIZVxQg
Ujr5jwCkvzEDyh03Wsqd3eoawOYQX1xrcT2DTA9bUB5Yo0YqrgfEgiiClrdNj316Typd2xlhbWQF
xjuTQC/DY8LfuWE6Nqqt6pnWiTfjMAhYnqKw4S3l8QJO6CQCvVdAtdq74Li62abuxRQBGwJwdtxU
z1o2zWGj9ypI5j82MzBbt02TZc+ogTOsbYbmeQS1Vz42Q3iaIH9zvK11y5593SEwtozVs+pBKwVu
qfph0ruEdK4NZJ3TaeCDRjrym+dlXOvjnETLJ1p5eyShrrm3rBeEw2kbVm2wqYOFxy12Bcray2zG
PVT+64faf0ooQwHVuoGl4nlYizTvEaR509P4DS2C6SNUoFBzen0RXh/If0opKZiHu1iJ4JFpbCJQ
2vATTjSE781N6GYSZZYlx4EyiI55/uMYLg1Uq731nkXRI8l2STRdY7Cs2WunoRqSun5uq+IdtB7o
oV+C/2WoEb3JDiJb8XOhOiJeJtpnPFraX3JYInWXLH5yE7kQpsiyZDWFKWEsaZ5lMfEjb2FniWqL
u7RR8qYL3n9KKjdoZcvAI/Uct+3dOvfF6f+Q1fj7Tv9vNPc/9ZQiqHtAZ+L5sVX48HPUIkFf5Sgd
M4j7MQHGzEfZzGb9DObeGiJUZprr5TFSydB3Jx7wkYWnAPxEgtyZLO2gKsQ4iIP6wwSAnfo1jaJb
3xPkz5Et96tAPxpI6D2xCoWTeVtLEnXHIAul94OvqKMNx9r7XPmqEU8BcA9B++jjOljehWKZoMVe
Aj9M0hN47ADozWVogu5rXa3zmOWyH7LqPPRZEuy8qB170y6WHHmlQWzfNs8cFIMHngXhR1WZJR9a
ECTdZMJ2ueQIqKlWXhOAPnakpyUipZc3Qdy9w/zuFr2/7k6j1LJiMpgsZIs/Pa8pKY4mKv4fZ9fS
JLfKLH+RIhBCCG37Ne+xPfbI7dkofOw+eiL0ltCvv9m+mzl4aH3R215AC6iiqMrKjCqdreF3bIMb
BqyrauTKz917SKw/D+jH21bA3q08PW07cP793TVZBEVDwB3u/qk0NF4VbzhBLiMAv9rl9f/zSPrg
9Jstkl6gHCJJUyabPNRQf8nCzySdySEv+6cmQbvWgPO285p03I9+PW/8ZknuQAC5bB2efqqgzb4F
TBKddYXYuyXfeaP/0pWjvneBddpd/pO2VTCu8gzi5gIHcTzN1RBv6nkWNzQdk81I0qu6tn3P7KqM
QaQyKmeQJwY4bBuOfJMTQMUDb5XbxvYRxp0+u3pu6yQYTqUnk+dMwnydJeX3YxdcFxl6Jvm/HvRc
hkvr3meyfOF/6PGq6fXyHliOeWgEDVBCnEOlu+KEPkqNN+rIeHbIc6C7V4g1LEGDiYMTskxcp1Tq
NIzl/OAn1YOP1vaHoMzzLYgX5cpZsnyHCYYTwNoFKkH0jJTB5/j8TA3r6yi3fc/sCaUgQajQ4jie
uiCvNo0v821PV5s4LCfIbAhlbc/GEUQdJzaKestAHQYc9Lnf+KreXPx9w5UFIzSOiIiHU+1NHhAK
83M5Nd1Wr7P42T7h/Ps7fxZLlnQTaEdOGoQar04V0O+hTHGeHFYCzHT5qH6cd/qrKVQUnV7cflan
IkbplMegYEi15Peoaddo5uq/hjMZfl+ey3acDNcEOtaBJG4jTzNrxUMN7B3ZIsSagv114xvvjHhM
fJ86cji1OgNDCGPp/GvJa++qAowXGE6JtKGXx6KrTrPrPaRpXB6qChRAFJf85f9v23DDbTCqqhxE
NtWpyOLfYJ9bNvwsWXltKgKKJ/89UdlIWB2wTp5y4Vc3vk/IHTpoy5vLf9+yvSYizm3SrhhiLU+q
h7ofDcdqPyfxGuPr+T9+cPf+BYiLA7SQhLgrBQFbUVY/yBT4Stne8Tx/UbV/Ny7fPH1d7cgzG0J1
OsoUz+D2lAkQeNQQ+as679t162TYdUeCIuQjthlM1C+BV/wGS8GKhVlOkNn7mQlP6rmb5SlwuvEP
MJTLzr1B++wab75tBsOGkdVAibDN2pMsuNqRBiXssc12Qat/Xl4dy9VmShkkqmk1otn2RMbsE+SK
X/ypfz6rEzo+u4YVwgef8n/NQAgVVG1Gm5MXoJ+KhgnBW8O/rgLi/SVe4FIlp3kZTtSl9DsvQv1l
SXTz9fLyWNbfBMbNkJ9jYeI3p2ycsh1PeRQGUIbhcbIGQ7EYmomLA1YKNCC4DU5O6tzijjuWZXeL
wOtp6IbbxVe/Z6//H/BZFq9htnkuS11zHfvyVAT5/GmpSehvmmyq0+3lBbONb9zTvFUcSm1Dc1Jh
V0PYQxfbwnXEisu2jW7YMu+dehFtouAnnHzPcE6LbagWvtYSaBv//Pu7GEDMFVmSOK9OClcNhQbL
xlerrJ62wQ1bbkjYxm7a6/sMWrYgInCgt5OuddHaDqpxGddELDkKgdVpqVixJZlDtsVU/kLS/Sqm
P98z5Qj6rlJFubDmNBe9uo2X4gU64eVKate2NsZdnLgi6FQz4jk/oxthCEEu7uSrulSW0U1QHF6/
M1lI2ZzckFf/gNA/LDfegMT6VWfebLucIC8C9pa2OqVV9jpAQfChc/OrmvJ8z0TB6dnrAg8UY6fA
y+gmGAp1E6IZ/DpzNSUIYpL0iU6D5qRd/zT17L7J1gA0llD3LwCcA3GJQYfNSSbqx8Dq+3MJvCPj
l0DVn8G2snJybNMYJkuqEP0fnmxOzeInW56y70XZHwmHsAgrxi+jn++v22XTfJfBn8eppNkmC7Pf
U4Fc6KYep3wNB287pIYFixSZSidLxKHw2u4g/J4cvAySGdf9e+MSprIdwkAH9QmpaPLQdqV8Uilz
d9eNbpjvnDVk8ge/PCGKBnHLyIcKFe+8vw5o91fH5VAEZGxAg3wSkEGRT5JMvHtI57D4ctX/Nzsu
46UWY63i4JClYNPmKh1unJL8e3lwywk1IXATX8a5czV94FXwDVQwhzgbb7Oi/YcH7raeyHXvARMM
l7ulSlTtdKcyCwoA09EAm2+VlqiRXf4OywH9CxHHBEK5CjwgGiRoRR/8RmZ5rSz5YRiKt54RNrC4
8zno3rNfg9vseSh/SL/fA9B3M3rdyvrYpjBih7ToQlLjEP0Cn+WOQ0CPFcU3JI634IlZC+Y+XCJ8
xvn3d/ED1HfjKplm9kqAX9lyV0a9h2z7FeuPwQ0HFAsfyc9as9e6xKLQBt2G0MpaSXbb/rnhfVrU
6Ot+XqbXofZ/piorkMD31sDEtsEN5yPnrgYmjU6vDSraKFH0m1hfK2n5p+343Zr7A0RQkmWcXtMY
Fb0xIWqbJ80ae5Tlr5sF/2YOzv1yZHqd3WHcCcI++fOyxuf6IS7CC8xKv4KKsgDX4/Tadv3Xvm4j
UUPUcSYUSi7Dc1UgUZf4ABVfdX5MKmWU2rJEcl5EaOZF51DqOEu3DZ1M/bxufMOGvdoFsRY6kl//
UGmkPO42OhtfLw/+YXyLpTKsd2z9vg+WTu56IFe/QXGj2AXQAb3pm38vT2Db6PPv746Rs9Su5iP4
eyRbiu0Sokq2AeN38Ou64Q3j7ceOulUp8f+d4K6uR/Uphzj8Sn7ado4M4x060ALVeSN3i3ChPZPU
WxVD/1vEobfX6HT36OA9NRLE+9d9jGHPizuk+eJgvtpl/UE5tH0Q3L/W5IxgAs2A4BOvJrmbxmKv
Q3U7t1e9YZCQMzJylaiZmKDYu8vQA56Q5penxcrp//iAcpM72XVomYPnIHyd6sC7n9UE9mqfeNuO
Qazx8rJ/zKSAv3+OMN6dUZHU4EurZfCPQhrXqW4YcYKm2k6dm4rPPlN5kWzzviPVtEE0UzVQiamS
XA5Qmw5qLz/McvH42pVt+2DD3JcqKCGPhrUcm3AXCO/gJAfir/G/2EY37B1K5aPOiFvuGJQukj1k
TvLPsl3mz3k7EOeqc8xNfIACQKN2Q8BYoE5RHOa88L/POV/uLm+X7RMMk3dRTVBZXJW7pGHYJBay
TbnEL7RmKxGNbQLDUGTJIe42ZhDUDjL/uc6Lccd0jy5XMqxpFNiOnFlnz11UvGdHJFHLUKHO9wke
/7W3QZ9iqLatW2aNfAgcp66zXZG25VJvE4USx3bQzPHrbQHEq7hyu8yCPAEceAAfDXtlna5Bx1s3
SzBsoR5Ukujyln18CXCzGs9c103zSYrXBZ1gkHyW4dcqicUKMtw2umExYJUdKfSxk0h1w7zhgDwj
1c1O1/11w2AmoBCbbszbKI4bGewndzrTFLjecLg8/vlP/lUQ8LhZjNdlp+aOBsUv4hTo6+DFpAho
TFMC5hYU1ktW3lY+dEtWQJBnl/bBdGbSuAcMW3nu4Ee8Ll8SBj6isZKfUV6qNw7X3+Q0rvgA6wk3
zLSfsj5h6dD8rLrhea59gAuz2zopwY1ePSTBvAkgxJ2Gn+s+WEmIf3xdc7OgTynxSE5V81NyPM4Q
sN7Mk3zgibhDd+Pns0q117CVZgfbthlXdawJFzMUkH4SrR94vTwJkFoHbvYV0rErU9iOteGGwn4O
mA/DiYIU9eRekWnXF9naRWAZ3SyKE9H2AIQLBDFZPKZwL9AR3waQwhrW2uBsMxiWQ3HCRD/VfVRQ
OaXbzPXGblPSYU2W48MMPzoLzvO+v7UDkXpp0DuvCfWC5wCd9hsIdaid1P6/QELEW7pAO1wL4PbQ
dBmsBAt/eqM+sCCTFuXMoxCyqle7WE9jGkeSsfgTuF4KuB1H9mfpiKxWrZPtNPHzVu5A8DBMP6c5
dTIfqz25vfsw9PXSvsm00u4/01jxfhOAZOXYFTR1ko2qIEgFpBg67QsPwvRyFM8zDWkhdyVEBUao
5oxtJX+EIgFsbO/QKlPzrRgFy74CPqRzECO2UGh+C3LhwcjObFD91inaNGw2DiTbkQZONY/nYg3b
a3MrxlnlDumYqnw4eFE95umAWx+mlyKBBbFgkDSlQPte9peWU2VWjgQVY1m0VLzCuYQbuox64zvg
f7w8uuXqN6tGC4XTarUnXsNBP7t1cAcn9cQ9uuKhLF7DrBLVPMlYz4opmoi+WcqCP6Cvu9uDYUEf
WOCvzGJbovPs7wxD8r5PQPBIIioHZ6sWAXyC8t8ur5BtcMOqx8RNS/zVKUJwHB7asdWbyfOmFZ9n
WX8TTdOlkk/N7MevyAjPb6V2cudrN/bn9qUcDAX6qqwMN2E1EkxJAwQnkoi45F9dOiAI9VfZn2zf
YCy/4kzzIk+dVzF6tfpMlr4Q31pwBwT/1rol3UqC3rIRgfE45V4eOqIdgtv2F/k87i/vrsWOTXBI
0raqckCr9qZmfkeGXyC/2dWOuhFDjg71dCUIsXluw1uwHqSpJA7567lDN5vRhd2B021Iq20Kc+48
pOjR3Xzg8dr71PJZJmJE53kOckEnjwQ+K1Zo1RXT1yUoP4s2PwxyXnu72eY5RybvLG9qPFaDEXmI
Os/9t1P80edIpfjup2SqPpfJeF3Aa4JIBjLyyombLEoysPkvUI+sM76GvLScKxMzgqfsPM6okryW
IWo9lOXFRjPx7fL5stiGSaikcp9PrV+Fb23iPegkO52Hrsfh63XDn7/p3fpDF0B2HXiC3kijbmj2
5Zzxbt0rYz6TUYnPCJNVWoRvcS0OLMvaDVQnfvtSfF7SVc0d2/IbZj2VgI0n+eRH0LsN6AkvAO3f
Bi6Ktiu3gyVKNqmV1djMBKruuIMq/jJz7+Fs46ULxbTMeR59fZO0a1NZdtukSm6UdhYVDHNEFwqu
0DyGrmO2AbtxH38NoaDu31zedtsnGWsW6ikVNfWmqHTGneqDR1Gqz7kzf6rG8Pb8pBm6ZmX1LNtj
VuszToQYGjZHpEEbdQVp1f+hWGD7DsMvxjJsnLl05kiIcfkdOGr+h/jp5D0I2YHgZI4R9kB+6ryU
GjjH6y5Ds4qfhRpZfkgyvgUE3YkB6No2eZWu1SgsIY9ZxG/AMzNm6Gx/C8VwqIJ5R4rwScgBzO5X
FQI9bpbyz2ov1airOZqb/u7MMrC08uX83HMJYKDlGtmA5db6q6YveOUCceW9nW+ts4OHimG/KZxl
uKladZMP7ps3++xQd2u5B8t1Ypb6RTMx3g8TeUOfzTP1+a6ZOdCB8v78Yclwlf4P1s/wmoAjAlA5
kilKFifZxUw5W6Dv1sqbtgNg5AGYnuKZqTaMQJkBcL2zbQb1MFfTc5bSFfv/0/D6wZuMGQ4g9mId
VkMZRu48b86HbFLT0Q2TT2Pm3dMEC5er+97P0ckj5YHGzUqBwPZtRhagSMHaU9SYtxvbQ0HIriPs
PvHVG1sjqbP4G5NzeUqhG5tN5RiNWRipvAE9HQmu6lD24Dn+e1128xSkAeDMERGEb840Jikk5DZk
nleS95Z/b9b/3bYLAgc8mVEPLnhUgGh3m0GdcyVYtVwvfwEACscvCc/GyC0rsIoQ+S0pALTEfXz5
WrHsrln5n2o82VWV9FEzFwdUTp7PZdZO+i8ahdDN5TlsK3T+tncRC/rPFStY0EWENcNDWpDyBbn/
aSVQtH2BYdlom6PgcC1E5Lb+4+Lg4JSavkiv/oFL/3DdFxj27aOzFBw1QxB5TllvMkhObIAT/efy
4BYP6BmG7bIur5TvdtHMmogy/3Q2ZuF3CEx7/3/IVtq2wTBkSFyWVRrz7i2b+Rvl0FT2yLyG+bad
U+NaF7wQVI+NH6nSh1BzAZzZsU6c5DsNnXl7eaEsH2Ay4bhuNncjQuuoaVBGR41HbGk8rYTVtsGN
Zw0ZhyZkPGkjUuhX4tbj1ovnqzgyPW7y3tBuElo2so2mkQBhWSfqbpyqX1UcX6VpjRnO1vHOxqZk
IWB+J20UtGhdG9xUbYrJSbcM3U1XLr9hxmLKqFeWfht585Acxkl1X3xCi+uCTpP6pp0qABpAAxil
Re+XGzSIN8tWQ8nydPnwWCIbaphwVxBPz1nbRrA0MO7PP4XvbDJV7YRX3QR58HiON4ZS7a6bzjDq
zkdfZh56Pe607HsdJ5/cDtOMya108oNU+Ysz+A91sYZkt/gQath2zElACMMBO7txT9Q3uhz3sS/u
Ful9c3u1krqyGYlh5ROoAMqx4V6UgWh9yxb0vaRUlNcdMJPwRqGaofw08KKi6zS9H2XXuFv0Eddy
ZQKLkzI5b5q8dBOncesIgIOnwVV8P9ZNvffY+OXyrlvWx6S9qcDw0SUKEzjNqO4SN8FlkcfL7eXR
LZtsAt0AEEvm5nxRnM9TNybFpuzm3flAgUa+3qA8f3d5IsuVanLelA1gtizz6+j8nqHB+DX0s5e+
KdDGfW1YacLdWKKlN4jRjbho70odV5uKZ5965Meu9ukm6k2rlgFa3bmRmHT+qQuTbF8JtqZYalsl
w8QHJoaQs5hEWQwmDjZMOyqbp2GpHvqArGQRbQfKsGvXWxYQWaRuVMZoU95MYilvgV91fl7eaItT
NPFvGSryjLeURB28EdToPqlZjRuFuAntADu39t+8vH/OQWiyuTyhxQJNSFwmCkHo4JNoGH3vJQSN
1nKrAtcdD+AeV2ugeouhmNg4dKdwL51n+gNJpsNYBAfVTF/OlY65pveDkC+XP8aSyjBBcWIqQO8/
YPWGpnzRYDvbSC84eEH3dM7L4Da+Cfhal5tt4Yz7PZtCdHHHHf1BSX1PJ/4tX/gdw3Pg8qd8eM64
Z8agTHhlKvPSiWhfwafEzhjc5k0dk8Pl8T/8+xjfOMdJUmfphO6SI4oRzkNHkX7r28DZNw2tr3Hu
mMK4mxgnLQRYhfgmuCueiFdxPI3jHhzJoAQcroKvoShmPCfLYRxa6gfFMR5Yd6Bun+0dD0W6y8tk
2QaTg5E4ikAlvi2gnihJjHLQUg6boAmv6qTHvz8bzLsokWahx2eioPriAsz2gNZGL79JpsFpVq4o
2wcYxxQSLJTFzFP3zJ28x0wx9fI/iEt+aHD4++fT9f7vj3HNu0xAOIxVIB6vmT4Esq/28QjpF9VA
26FgUPoN6VpyynJszaA0yf2w4OMcv4KFs80ehlr62UZ74DH64mi4/ZVtt01jxKYqLrMYzQMKuvCB
eiPQ+X1Keuk9JmDuX/H0tinof5cuX3SCzZjzo5Ow+psagvImScgiN3mbr9xVH96H2B3DxkXj8Lpx
s/KYzeCf1xIa2KQD218zut9L1Oevs3Nq2LkmTdYy1pRH0KKeqQRltctE+WNY3CtnMOPQCfQkQjZ1
fix7MCOeu9U8Kvh2gTLGZTO3bIYZhwrmiz4JxvzoZoIN9wsHMG4LfIGK99zJlnnF6Vo2xIxGQd4a
lm7P1T2VenpIajnv+aDFQwx5733Dq5VHge1rDJuHGFfdZTzMj5SQ6k4OOdmPSzveJm6/JrFi+5Lz
1O8M38m1WzDXKY7CPydX0fO6zccRTc2j92/YtmsID9uXnL3au2koXYI5HZfyKPKMjnC/cI/bmvjl
Q01AX3R58y0u0gxKm6XJyExjqIrS0bnTfPjaUZFe84rmnmuYOWU0zWOnDR4TXbd9vUnyASSGnVMu
7pqzsv1/w8zl6MVD4vS4o9A9523KvkVgCmmCbo3nwuLlzaAUsrExhF0X+cw8oOkH8TnL1QMw0beq
jH8wqEJtPBeZjat2wwxIC+Yk7lx38pmWvdhmXZJ8AoBu7YlgOVBmIDpD0IJNcymPAAr3t6Cbyh7p
4H4Xbv3P5b9vm8C40CtnWSZnnOXRJen3Wi4OlIEQVgFHR1cqZx/G0iDnM6ybjiIv44rJY6bdm3YA
eZWo+7ucfJtY8NiCw2tz+Uts8xgm3k+yCutKySM6Muefje7ENi/KcVvOmn5HamDaF116VTsUPsow
dEHcRJXoqDi2SGeMGy93nVNW5M7h8rfYdsW4zzuqAw+QbXlkzgTpgxlchwQtzyH0cS5PYFssw8yJ
Hrw5ZK33E+AYUGt49WOboXepdEFrEybfmilfQ5V8DHHFUhnm3gQ5JQPgf1HjobuaDK0qDkUpPX2Y
VBJuIH8b/GoBPQFEDfjqYpM3o4Pm1uuwyZjfvO4df6jiJRmeNRXDfupH75PrL8Xr5YX8eKeo2dSh
uJ/LJHHkcTnL1gVln20cvCM2g++uCQDZpji7uXeXCtRm2jJo4+GZD2B/0D75RJIgua2EuErfjFOz
tUMuXdu1PK+OSvXpF+WCJJwBKX55hT529zQ07J+VodOXIGJ9phqMQICfDpPrtRvlclCnXjfFeeXe
rVCQ5SStUiGPAxp0T2kOTiMHTBYr9aE/T7O/CqdYHsPYY1EvUxk05CeFDLTaoeMoXLpNOIpF6I2Y
BVPHPs1U523BUlApuqnTM2lfLv0EqIozQ3N64G0TT8Fdo9KmmB6hycv8f2XYMiBYAStp0+8ZhVbL
l6ZGre5L4LS0OYR5N32acqhYgIvcyRP/ZkRwVy43OMcgFEAViXhFsSvHZWoaJL0q8BlvlI87vXop
qx703L9AgdWwdMVn2DbScEpSd848paE86h5arT7v9F4O3svlLTyfho/W2HBImTP6fEyXKlICZFQ0
RwF0qxEnbMqagNi6C1cFbm3mZPijGMySfYh6YqQ9/g3BSLBJmhH9Q82aLvvHvpWajHAaNJlU5V35
I0mkBimAdA6TW9SQN9FLCIQ3737VakiuSbVyavbIMF2HSU1yFTWjf9Kp/xaPaEnd9l775PQEcO/L
+2PZfLP9Rflg49O8KSJJRb6fas03c+2t1dhto5+X8p0BkyUAc+wgy2jS8P1FqOY3p9Xq9fJ/t2yI
MDwQKYnHBz6piFUQEpCk+ydG6/U/4MZl+7PF7oKa0V+X57J9ieGK+Ei104eLPCbgDQ6g8DtK/ZVn
6BlaiTctx9dshaHwNGHsennEBFQ1iIdANj4zuYR69UjZpjAMPct7N8u9Knz8o+QOVfdnkaXVzglW
g2bbDIa1s1JQwMOIPPqBHg4BehdvgYyHPIFKg911G2GY+RCgYzcEHuSxSOJbOuLBWvKwXRncdqKM
mAJkBC4SLUkdUQ3KsKLxXwjI6OZNXAAWtPBcb5dhSvvrbM/sQmkKCopc3pEn7pOYvNAeHOp74Tij
2l9eK4vzNQHlWtYl79uhjjLH/URDv1QbwGniTYWsdzn6V8p9UxNRnmRIrDqxJx5V2i2fUQyEhmFA
4nHlpWE5VSZNY9aDMKughYooXvT7qeWPBcmR3JHs7fI6WYw7OE/8zk1xF62vaEMoooQ4ldhMA6fN
Lm/itRybbfzz7+/Gp027xNOcFVEzFNln3YBMY5u3HSBTl/+/bYEMw45HiJzVLKwi3pPyjk/g95Qd
Hi0lXOLlGWxfYBp2naZuT9IQgmdO9oBeYOeHV43eyl1nG92w6S4pHNl65wgk8GKQ0PZ93G+oP08r
dmAb3zBrpTLij2gKigQL8XxsQLvQbvUsryrGAWJh5P6DknZoV3Ll0dPNL068cCOcciVKtdiwycgY
l4mGRFWjoq6em9vEd+6EM6u9u3jPXKQ3l7fXcoBMTL1gTjEBQlZFzSTk1yFdii+MAQA/juL35Rks
W2AC69nItSrSpEKdpxF7lpf18zgVzcr//zgzRE1kvRhqZGbdkj1lfpo5G5r0IrzHb0uFRrUidbqD
6xZtsef+1E4/qNcXZA2jaNuf8we/s20WToIl9ayOiUTCuafhQaXzuOsBzdtC1ZhcFx78Bb/vulaO
S86eSEjLH6Tld6JZ6t8tpDyuu41M0saYq1C3IUkjhuxKCAKbbp4fPSbjq+jYYCWGlQ8y7DPPHxn6
UKaB7UE0H4qtEu1aicl2iA0r1wkH5KQP1DFz8J5GYV9vwSDu3C1xtiYWYtlss/8uKxInXpYmjToI
0+2bcUrgpkj3BB79zxWaRQ5XGYvZiNeJKR6I8tIo4V1133g+uQ8rRLaXR7esk9mHp5s8c6qJe0+s
DLxPAvD3gyCouG+qsvp1eQpLHGVqG3cuBGnVPKrjBHqhT01Amzsy1c2tijv15pDim98ysnJuLbbv
nz/znQEKip5PkY/hIxXq4RwUNrV6GHTjbBO8vzezM3wFClRduTWGuU/5XMSVcrOoyQOlbxvkJqef
eRiHxQqq+nxnfPBgNttGaFL5soNYT1SEYIvMvqjAf1RtNd6CmOZHW2ggvP3HgK8eaYtjNpWPGSv6
tvcTFknR57d/wkNRLGsMcTaDMWxeL3khg5Coowpqt9oAfn9yp2a5CV1BHykbVi5J25E2TJ838Qxa
/7g6dj5oDfd1mrR7R8o5iptKrLV0WyYxW0U6hw44VrkfdVLJbsvSzoWQ3Iw+6L1XOkzeXrYdy4aY
PSNFEMQKXXM+oHRpt2vK2r3Jl8XbXR7dYplmuwgNG4nF0ioClqe6HzIxfuZNHU2oFvzIhNs9uUu2
xrlj2XyzZyThgdfE+Zjek4xPe9GG9VPntMtnOsf5uatDvF7+JtuKGR4ggUwdQCqdilBwrMQ+IRyS
v1z1cbKyaBabNHtEEglvmQ6hG8VOcGAjdBKkIDe8ap9UXt0ICjfj44ccCtnXfZER0Dfu2FSdv3iR
WhjS6kwg2f1lAWalv/KQGfG8dpsim4G3ioSeyRHXJBgnQxFquuKUbbZi2H1SCPDDM9+P0AAjp51a
NMRfdB828x7yoXoNeWybxrB7Kksw4cV5HcXE6bfaLZuDGNmLNwClfXknLGfY7BIpfEghqgL2otHY
fM+rAmWuMZi/xgRaBxDmWCO7tM1zvt3e3WIKemNz3Zb1/2MkBq5+gEFwua3AGrmZiuLHdV9z9grv
ZhGl0/q0FADji6L4JXM4mAniKv8OWUu3+bAGY7DYy1+9I3kwLVVJ3Ugm/A3ytwgywqcC1iFLlOyI
94COmJcyUCtXpuUUmByS3C2XtPZDZOvj2d/mjKCNugh+g2Hv38vLZnEwpqiyKmbgXBngoh0dwkcO
GrGvqd84a3kg2/83rF0OkHqE7FB97LI0eaIZm++qupWfMnidFYdim8Kw98534lbpgkfa6Yo3Pib8
RjrQeN/MVc7vLq+S7QgbNg9ikEHrdK6Oieb8e5gT9k21YE/kUzH948GFrjz2bKfLMPq4PYO1QdgV
KTd5y4B6BEPgRsOhHbI2/X0Ok0QlnvoYgJbLH2bZfhPa12SQ3PB85Jmp74fljgItLu9BziCvqzpT
E903Baoj6EStjhxZEP0AXa463zaZL4vv132BYfdADum6CUsecR2W2zhxfHRs8rVCpm19zgfinVeR
bqhaNABk952PKzebIRdcZgB5Xf7vlmNlYvuIVGJIiKyPKpvocyaI/FRSTsAErNtNNVdfLk/zBwnz
QeBtQvp4BZYdlK/rIwmrX1k8fZ5meTcVaIQ6N1STRv+cygJ9fIrcNACDiDAFw8xqm5TtKw0fACGw
ZJgWvJg0mfUhy+pH7jfjPRIbh+DqgjA13ACIc1ClTevsXvPqRzx0d9D2uIpGn1MT5eeLYMkUpDaO
ucf+HYesBzXPamHBdsQMm2dd5ei8Eioaki6AVKfUMD53rtjvy7tvGd9E9nWj9MBEhw6yCT2gB4gq
6pvAHY7XDW7c7RrqsWXLRBmxlMSfsnaRT7Pg364b3DBtEOpqrrhTH/8gY0CTVG08JtZwwZZ7w+ws
4VC+7eYmrY5N7+G2cNLK28TpBLmwjIZqxcJtpme2lYBDNGGBkEU0uW3F/T2vUQp5REtcG9yCEwIM
Y+iWIX6Xb7pOtnWwgZqCE++Blevyx6TtKvIylmnqfJ1AD7UW9J8X8AN/YPahoGoN2KJTV0fhFbF3
w5vKbw9dXPfdbh5o+OgMDUgICUeUdnknLYga0Oj9148mUImQsoQPgB7tsiFpwL870BQvQY/F9N4T
w/FPEqVhfX4jecUf475bI2+xbbThGdIYjYgkSetjAN7jm1IH7FAV8Qbi6SuBtM3CjOigKf3ZnSVV
R5FSkNwDz/CN1NJdg+vZ/r/hIPzFbyuk56ojCL7qZzVW5Q+FZqimBZXO5e2xeGgTEEgrv9e+N8gI
LKJ0T93yRTaL3hc9POhc5GuP5rNT+ODYmchAiIMJRLNpc+SLX9yrM10zdQOU5p3uOGRs2Hcy3qbV
GpuO5ZSbrSqsGYsQUqN1BPMLdrwElEsWjdiSEVCkpQ5vqwEcXZdX0HIE/kIMNugnCHwl0RZTOQeK
LMSvJXFRcLtu+PPReBeGpHwaFBDg6uj5gQdZHe08MbQVrZxfywEzkYHQNEWcM4vqGE9e723BURny
LwvgLVAlRbfamh3a1sjwATGSo6wSA42G6awumwAYir5KvvIRttENK2c+LcpCQQB5yhGpTfgU5yEI
PSlXnhm28Q0jL4CET0pg5I//R9q39laKA9v+IiQMxsBX9itJJ+lOP5Kd+YKmXwYMNm8Dv/4u+t4r
Zdzx5mifkUYaZSS8/ahyuWrVWjqKfzZEFUAeis+Xt9dmf4aFe1PbeMvkk+cBz/w70NR1w2ec3sy/
SymJuuclByXb5aHenwYxwX+0zLugSUEAO4Ri+uCu1cldnY79FpD5/akQk9bZLaagzIgLrEfLgg9p
PwiYQ+6P9etUemn3NCmgpa6yCmJiAFmJni45FTUcY5p+BEBTPiN6HjYO1J8u6b/dFaRu/mt0gxa5
lNCbuK+E13+sHOTdb6BTE/sfM3T+09+DZFOwnKaqm4eXQXPmBzeeR7vvDCvgxLuhr+byd5qG05Lv
oiYW9JsXE9y0rMiy+eA4nlZPDAWpSR6GZkwHgv2Yc/WlmgZdf/UJR5Nuki9+3d554L0MNyZmOwKG
MwFHT0vnARnLxtfeoasJfyZuxTc6YmxfX//+xlXlAkSWZd+QZyCY/BMImkp2xmt8IRsR5/tPZBIb
XkSHsxgh3BHfdwSoO02RsdRx9jGCElXSKFA6iyW6WduCe3dLmcc2JcO1dMhaZMwpmrOKm+Zj2nTB
wwwew/1li3zf+xJT6ZWnnfBpGnjPc+QX9JGxVPMbyLcQH/LhstnYFtsohotZHN3hFc7DZ2STnCMn
2j3gYI63vCj1hmuxDGHC+iCmEgGUw+qHkeGZPMrsV6VBcIuwdqsM+v6NTkxEnxsD9EurGameoPCT
aBnccxel/OhRPdymgVPf9SEUji/vi2XXTW7rIHNBOusiSCYTKtE3UEMM2Zeia+rpcN0Ahn9xA5cL
UGzWoBhGJ0Miqj776qiqkRsTsFhKtO7TG0uEfEKnwdIG95iyfidG+iF3w/FAGe1vvFzhnqk/1DN0
qJfeu0pkE9CodTHfjIk+41SSKSTP4IJWEUgM5fT98mrZTpdh94FfgRDRxwuiAWfJa+RE0056SiVL
o/2fl4ew7bhp5yWaLzqJOMhzSVT8Vn7EhqcGpJZbV4ptACOGSGVdgLKCe+grmL0UrfMdbganyoqN
WqHt+4aRgyvSH/tJ1mfE8qO3D0kYVF8cP72ygEdMWB9LBcBealz+b/QwZxE76nKzomrZYhPTxwot
w6oOEIcqrbP9BOrkJBZL1h5AtMw3ggbLU5SYiD7R+KCSEW33AB1hF8LOKHvkHi5C4fvDCUJ0ck/T
dkogU6qeZkJe5LypG26xSBPtt7Cqd3soUpx1Q8TXVMbVw5rkxe3ySYLTKdFpEO8gZQM+bS3R13TV
sTYhgFpUKTioFHtWPap9B0FzIg7t1Eany9+3hHwmX/dQxF7IdB5CntF/4dr9rWKfHiup7kMkTTcy
CLazYZg/OPpjt8/hjcEfzHdoyoh3Xh/XdzWnW/N4n22OEZN5l7tuN4msmZ+FC7HppmL7lHgammA4
ACIPSTJ73i/t+nc+tCj7Ek9JmYKx6vIqWmzXZOjNASaGuGCHDAkPZbDL/ZI4h6xBKfvKAQznAFaQ
JYaoBhxoBEBlgsNfwEW41VbTnM2wTKgglH1R7NE43f48uPtybVqsYrRdxE7wAbJQSzK6av6iSfq6
0nb+D1K/lrNh4gg93YzjiGaS8zw71UdXjapI6iGiIVgBm+zKsNkEEuLpR4a4QBJ9EB36cVnDb4u4
njYKfZbtN0GElRqqGoLq3QPouCg4kytoryWQAQ427Of93AsxYYQN48AMyqF7UChWJqKsP3Hipvuh
kK8K3LdHvQR6Xw9bL1rbdNa/v4kDXM9t0r7CYYtlIz+2UVb/KIBXOVy2FdtkDGcAxGVXuIPXPayM
nZTm2Y32hvNagV01KOYOis9TvZVGsp0u779TyaPMSRXFrTRHyv04dEB3RXXlfqj8bqu10bZaRlxQ
TNJH9AcokRfUpEwWd7iFgPvy+/Jq2b5uGH6PDB5fGY7PrgP2uG5InRufzFu/3eL9TdwgMi5KoLem
ewBbRLEDXuTnysnJvf4c881CmWUPTNTgLLoFcLsRTEMyUHtg3+rEK5BBdwRaYa5apb+ggynEE5wC
/jevu+E4lGhgXV3VdR83Qv1mbFpBe696HPz8J53RBdMMWwhtizGYIEE85huoDIfzfRf2UMlpWXfD
dfVDcY5ySQkMbSwn72ZcQ4vLk7ENaNi2RyOMVM9IRuro8zKKJukadMVGc5ztahDZopVo3AfL1uvb
Npxh7ANglhnuanVmXv5zVl2iwFfP8Hk8nu5Sp9q30xaS2/K+NAGDFZjYmjAm1eMalaUxENbgwVjB
HUPmvWxDoCxhoMk1TeaSVaEP50ghQgrmToFwTNHEiaPXpgaTofbi6OiBAc7j0RaU1OIEAsMJKCfO
Zdr37cMfdzlovNBR1jxePhGWdTPhg8By9LVXyu4B3TFxkk8gYpy78JjyWiekl/tik6XNchhMBOGq
lNhUyGTczy1QUarUT02X/XRV+SOd+i8SJ6OkW60ztrHW2b65w5petWMewCMUi7oP0knv2ip6psw7
KVp81EuPYi0q5dctoeEhXB+p8Abk3w9VnQ4HSJX96gLw27lD09z0sYuy1XW66oyY7NPD0E5zXlXw
dO7K4RZW8109dluysbZVM7xDKsawQ7fqfN/QIcBZAC3OmnpYDValPgMRKIWk2xa7oeVYU8M55HNU
r3xkuH3Wi6EZ5F43wxa/q+3jxs2vil4C8AFSjll46Qn9vGOSZSjvXN7xdWffSS9T49IHTRpIxVOG
uCIPmwNhvNn1oBqAO+u7KqkKTZ6vG8g0fdo6XMe6e3C7KN5BxO34/2/p3C0+Xx7DckGbWEKwIkSi
a9alkqCEY0KOexY7Mqm9Pt9fN8R64N6YY0pS3faj0z5Uqmbljrd6zfmj57+Z+bLRjvenHv3OppjU
03PbkJVWtn2AUKA3HF2Vyequ0gvBO2/qwDXxDQ31BerWLHfAf57wjtPih9twt38GTXLapHsXBDrt
oVJz6OyKdEJW/7r5Gx6COSKYM6qrRz339aEB2QT3ZX24lnWCmFhDIJpRsnFiIM3xEEVjK9i/fskp
0N8u/37Lef8LaehCgAYrKM9O5rvQC0t/DJnrfh0XvK6nuh42HlIW/+MbHiF1Rad7MBCc3Wg8T8jf
7uJlEvlO1Cytj2vNDsRjUbcrs3qpj5enZnEUJpMg2I2w5QIRNuRVurtoTtMlQUjWbOUGbE9rk0pQ
QIleOgIPhBXABUnxc1awDyAa8x4GrWekjvHWDufgM2TlppsQxFQboZ5tYobrEHHZOEM/Vo8Rci8J
JQgwwc+wYWyWj5vYQ81KHpe1L8+oF8ZPPU0jJwn8HJm/q3bFhB4GTc37zBfyPJYy2OciUzeRgErx
5a9bgjiTVrB1qHAlGEPPXKph59QLR8ow+rnec2uaKGvj3Z8QQVH3yhjO5LtmnHhx67fyDDW5fOdp
gK3KELjw6ya0uvY3/rXpvaBYKh7fR2H8ExKhv6EdOv9IwS+5p3IpT0WETqO5W/hDBkexYa22M7D+
/c2gaL0NJrdn4jzmafuPCtu+T1QW+DeX52S5lv4iwI4jTYHXzh51Vn5do0UFDO29w71gwynbfr8R
IkRlK6MxzXHGOjSYgCmffAe2Zasjy/bzjRDBgy4tSZ0he0RN9Rv4GOqDqov+FiKC0fm6BTIMPNSs
j1IFBirHJ37+0lD0/X2f3Y5P9+nQpfTTVcOYGMQ511KCsQcPq1F0CYBg7YDMO1QciRT178tjWLbC
JBiswtSJMncQ58VPxZ2OSHrLFhft+td93ngNVH3FozCUuFeES2Ow6sq8/MagkXAdyyox8YiV01Ul
gRbbIwAa0aEieXqI8Zq+/Ost3sqEIXYySBUqDM3dmjHjefqgGY+PFJnaE5L3n3r0muzW/yWbazP2
JsgQoHUdqzyszmjFKJLcqcsEWBakg1m5FUJb7OMvVGEwp5C3h/foVn174hTtL6SWgx1D7/CVp8ow
8FBR3FCI/M5jqwP+LXJHcHHuqjLg4dPlrbFNwjDyLirF1INw7pyuDyZvaB8QtVQP6Mm5itqckT9R
xRsnqyqIidY9EWfkrLt9viiV7tBHVnyPwqw7r4JX8rp4wQQSCjC0qX6aqjMoOPydJgt2ntcR20ij
WZbKBBCCszCETCgrz+7URDyZOVq76rB0dq1yql+Xt8PiRkzUYMg4FCTlvLLh8M+Aoy4nH5a/cV2w
9998Jkwwb/qhz8AtdhY9+ywEWh9nVIRvJW6mOvTVhre1TWFdvrf73UwD4xW40aZi/ClomoSbrQS2
HViHfPPpGtEgLzV4TycGFhzAetWtm85A9CIuuPIMGQE8JG9Z34UZ/EZNQEjaBB0bd2KuttinbFMw
LNoVqhQLDUtgKYPuEHit/1ov6LCZ6kZu3Kq2DTBMmooqqyCYg3NaTd9aMQa7Ac/E0+UDaitTmuyA
+QL6YtlyVArhsCMGEU+Am5N+aZvTxCrvsKxvBEr34wAtlz7A+cqqK1/hrokfXKj0CUGZ9Dz6Qb/P
SBqiN6mrQpkAj1VdtX6uCSL0cJPXsk/FWYS6+SIytITvpMg2mdmjd83QNYGDztKC67CV6kw650e3
ckStwnVrZmp9H6olF0nm19fBa4Gd/a/NgC0ikkXmlmdNib9f9KBZAgXFNgGyu97wjO+fODc2TL4j
QL1BUx7QFR+J0cTz+vIlrGs17y8fuveNxjX5BJVLh9Bnan16tD0S/qqtb1QUkBuIQeitZ65tEMPy
51DLbqlo9ugO0K9PPbDopa4L9XIqt0iVbUMYxq8id0FHMBywN6JbrAzC+76n84ksmyrBtp0wbL/I
C5b7qOaeS2QiThKP8i7vtrCCto8b4TpnDqX9gBxKPsjXSIf6YyygwHd5jy0fN/F7CkxOse9LOEan
uIH0ttoHTTgcLn/csvB/QfdEWBWpj4dGMCFDIbxyX9TiUIAkcuOEvh/huiZcr4qGCHlmdEmsUsA0
h1TgmlhSU/qc9s3tHAw3q/4p3PK88SB4/y53TYq+KgDwBRlV3LIy+qWXViR17fI9Gl2g5BS0G67Q
kvpxTRRfSoQQ4DSB5SFkGCYAKiMlaZIDw/TccHW/CMQOqIEA0tveh73gx+s2bD0lb256hf0iHQY5
d30z7nRB3OfSLYpoN1K08G+s4fuFIzcyLL6qWZ83pV+dO2Dt/pijX47dHfGjJmkz+qkppuLmuvkY
ls+d2c97/PvYxWDY7qZQ73Vcs++F4N6V2DI3Moxfsfj/2efaJBD2xedprRKli1M+OHFX/Rs4IRCL
anSSrMncZx13V0mJMeg6/ne7AicryYj86jmkJEUH6RCxdo9HJP18efkszsFE/rm9E8CAwUYvilzd
LmizfqWBH/x7+esW4zWRf53DF6U5kmlrfbypMygNRj/7Vs9Acec/iu7HnIufZZNv9XPbZmM85vXg
Aw/hIF6pQHQfJrVgdXoE3aYzbRxs2wDGna8AtKPghqnOUd9O95AiQFk3a/qw3l9eMNv3Vzf7xjp9
NaI0SZGNqN2GnQKeNzehV24k5SxWaQL6IP6hArbUKOakEzmha6MjB4BdfFBmdV2YVFWX7+NmE5Fp
icZCwwnEtVeLKJ0ksuflT29Feubzkp5GmJA7v0BRroEeAdu6iGyTM/wA9QmTkFoTjxzlVmcAsG/2
xD+VRMujOnpaE5I+THjIuvUONTPS040L0LJjJvmR6rq4HJSOb9Ns0p8joOLvSdN/v+o4mMCFWYAF
U8d+fFuRiT0J4fm/pxGlgMtfty2Z4dWE22TNwJoSnKpBPN7OonaONJwEkgizIvdg9HryQUR33UKF
hieTS45GVJRAz7Ii4zlaROUns4rLq57grolSzIe4hSaoIx7nhc6vAJJC7oTlWRXvar50jyTsu35j
Jra72wQmViHN+9gP+UOncL3pGI3jKxf6HDVBoorp33kZyn0+yg+kF58JoFOX98ty1Eykou6yYmib
ADmrMgyaA1+GuLxpHNmEXy8PYLFYE6wowKbjOsTlDy5Qgwe9fF1n5bHmu+4hRVSNzS2R19FzuiZw
seQMqt+VrM5eAfGpqvHYpzG9sl/BZesSvvGjMwoEIyTGy3PbzvVrE4UuPbmuW3T7yyu1+uO/68mu
yW0YjbKaR7+HGMaMLKsMy0/oRXVvcSy34l7rITMcmuuArr2NM3muwBS2y9DqUcjpN1J+1TGXcf5Q
QmuwK/U+TvPp3xDv3Mszs6QhXJPzkAwzZcHg4YpryO8WmD8afE3XvkjeAg0GQIvYregsEqq7qhA/
aw1Zr8tD28634SHyOsWJDnh5zsCdcUinMPsESLs6Xf66Ja43AY0RYTqNnQLM/Mj3Qw+Hl6CPapoT
+Baf66weNuJryyRMSGMqU5DKkPW9UsU12gPXCttQXpeIdU00Y5qljYOgozqzQQrk3ePwpDRhG7/d
Yv8mByIICwRFhIOwPUsf/mSf1nityvhPKHQkAyurpAwyf2O7bSfcRDhCDVwurSrlWWIE1asfOsra
JAUCYhy7+gBczt7h07dlcl61714XkgaGZ5B5LgvwiEGbhQf3jVAfCl85L+FUl/vFzW5a1epj1oOO
mMbE3bgw3j16PnNXL/LGG9WzABGf33ivema3Gc0/D4R9Khtvp8d+o0Xo3bscQxjTius+zKJUSDD9
VfeV0o9Ih35YaPyQ6+YBwJqNW/bd041hjJiumWO29LWzPHfKUx9ANBadij7famK2TcJweXWd6opL
NDHjSX+M+OQeimZ6WoUnsxQwuTzony77gnfdN6ZhRD5p245gRKTLM4RtigR6PeSUjsOyc7Rkny4P
YVspw5mpSmjQ4fTLM83H5RNoL5zb2vGHn5e//v4EAjNdGweOqFG1XJ7bgMc4uF16GIqxOQ6zt5Ua
fH8CgZmsbWLQrs/zjK0e0XjvsTI/VkGgr/HGfmCmaqEiAiHx0l2eIYb2uWkBLhsoWIq0/ukv1Qb2
0rZIqzm+NTtI+RBZD8tzGnNykCnTEBMP+1WU96q+SEzDsOxoGoAVUY56nuagfyjyBtlmLTbic9sO
rH9/8/t1pcfZAQ4SbbGdThQdnnLe3l4+QO+bWmC2WyO7SKir8+i17+VnwZAq9bx/dLxC45bfoHHa
cEu2LTAsGhy9YeQMInoF3/5HEs8fw0A/Ld0mA/T7njUwm6wbvPUi7jvhaziyw6qCXgPCG/XyhArW
xkm1rZRhyLTPRprlLn9e/P4L2G1r8BuXY35YBifhw7IximUiZpJ2WGXJQKbFnylo1ZJ1Jl0wPqEJ
+qMc443zZJmJmavllWqAEcYY/kx/r0PAb6BRPLhd5eK35X0tx9bM2IakcqMG1/lpSkJ18OXx8ol9
NzjxAzMvCwAA63gc+K86zIHS/upB7349sAq7PS5f60hdwwiCgQybbro8KALB/NdUsz0kCj5tm4Nt
lw2LjgIaMTlgDuBg30uNRpeuS7wp2PsY5vIy2YYwbmgQSzI0/8Xe6yIglpk/zUGbELyCiX++PIDF
pCPDpKdQlbmfluk3NsW3NSILEs13yOZc55jMVKtwAFzCKnl/lgi/f5WFD0b2UECTvGRbKD/bGTWM
eih1IaTm/msuvI+zAqLZCRB7Xl6hd7OeYO5Z//7Gb3uuX1dgJJpeCzxqY9SjQEl/wqPqtoDOdRZ/
anq5q9rwGrglRlvt5c1oui6mMWto9erVY0bvPOn38ksRF2SLRNpyoszGaumoMYvjrH11ZJ17+a7w
imk5VQ1t6wJJb6IVSA4GNy1+Xbd86+94MyHw+/GubOb2VcfproRfbx1o3VdzMuXjHkiwwzjg75tH
weJXzDZqVtRtAHGC+jWGI1l3SuCkqXlCq/Z4lIg9izi6uTwz21CG+XMyMHCORPWrwmzW2eF8Sz3u
40kcJ1LtCGf7yyNZXL2Ze4WKol6VR+tXzfTT7IVH8JwcfTCBVvR7lnu760YxXEHnrgLMjVu/Ird2
2+JUL3V+pHX0EPYu6Li2KnK2ZTOi9Rho36KButgrZGiSdagZayXGdNfH7W2ZD8fUuXbdDL+g0D6v
gcdWr/Gi9hn/5pXtLWB1SL38KOZs4xhY/IOZqgSq2+3TuFSvKXjLtadO6UyTsVT7PtXJOp8IPqPA
/C7vkmX5zGylbiZKgrZSr10PSgRf7pFs22nYkLsyQ/9vYiUzQzlEoxcSREzP0vVuOCAkKxVNm417
tPodOueqKokfmHnKEoULWnp+fAZFX/9vlqPOA44gKpuNFbN4PDM32SFl20EbtHgVuKY7l95xR37q
yfgYV1vxt+UWNROUgw6dPB9J9pp6bZ5EmTp1XvwMLbiNKfyBY/6VocQa+f/1oi4+mxOnc84eXYDu
SUaPgyRs1wPGMKh9Kz0+NTt/WRT7DFdRyw+VJ4sYvYkeGZw4YaoJmvIG4oBD+VA4XarPNJur/nZS
bNwq11kMwYRxpx7gWn7u8ReJUjha+70/lhDz8jDU7QL+Gn305Y9s2Ooqs+yrySVbLT1jvJPlUZEY
LJ1gwBuC4pCia23k8Xjd7W+Sys5pXBGUOPkLMMo3DZV7Ru+aWu6zjifgTP9auEirk41ngyWOMQXk
KxFnnPWF85VxFw5EaqWrfVmP7pUO0UR4R9RrwcIcO8+NQPUWLn0Nu+elP3i63w1edLzsoyzzMJV8
ZDz4nRNK78zimtbIwpEAN8kykS29LsuFaGa1Vdw2BckCF4SUeQp5XOpMs24TOk0F2MyClsmk8r2+
iXdTyKtmIwNhm5ZxnSD3wOt2jqezKLkf3NOCkerr6C5Ld13wZya1mwBQTZmN9dnLavXvgKv9Hz5O
9NtVu2LmstnYol2+DLqzqmXJ90vWkO409EWwRc1i2RUzna2RFgtjSK+fHWhxL4TsCKOHFE42qLwP
ko0bp8vibM289kL9bAnbsT37qcyHfz0NCqKnyI9c8U8/ARn85fJy2WazDv8mcPUinsZgM4Yggq8+
rAEEcs07sDR9WCOI7d5Yi9c0M9hVFo3VAuWg82qS632+mmXejY8VsNOpS9CsL45gsd+IVizhg1ng
FpKEM4tAIuul/ffKD49rfNw19LCSKHH+jXrzBpedxVrMancM8o801X5+jssu/trpKvuq2KI+X94d
i/M3u/NrzhcGP5OdHazbXkz1cqxjcuMJuuy7pd4qYtnOmmHyDeAN+VyJ7CwH1i2gUECb7t2ILhAB
2r8+CzawHJZhzNb8iZOFuqSNXkQYPwxFeczC8FVnze3lxbJsxV/9+MpFzjFropei86buFXdamSU9
OOCcT5cHsOyGKeozKKg4DV4evsx198BDVHhifjMtNCnYVmOq5eCaWj7hokA8Vkv2QlimjuCrdJO0
ARsXRWTt4era9wPSzk1dbQkV2RbNsH/ICSxscNLgZRx7/Zil1fBSsmmT6Mm25euwb9yLigpKxxaM
FSHvdHuinRuSDzEZu+WQsUls0T3aZmEEjtyDLpSrVvpmMT15XaPXMqneCI5s2268GEF8vgSqgGwz
R2y3boRqh/NIw7s2jTdSzrYhjNfi4E1OTF3Rv6RV7rwQT/HUP06qmAMwVeEZ5OpPInadreWy7IrZ
ngY+7cgTXZQdAODNEq3lDzRkQYYS/3HZUizunqy3zZttJ6UcXFDSOs9FKT9kmuxK/HaRD7tBDAdS
VadUPjRVf11AYXarlarkRQ29xiMeiIM6csWlPIyBnuKNS9K2PYZ/VJ0XMDq6xUG0Y/QpTT25S9Oc
3DW9qI5cUv/35WWzjPMXcwGLPZDLQehMdOXXrlFg3PXUXTo1D8uE/onLg1hsxV9dz5u98fKy4F6m
M4AV8Ipr0L20295428eNjWeQ94VgCCsO0Th/ywfkCkqv30rd2JZn/fubXz6RuWnaCVYOXO6+Q7Dg
Uv5xLWm4sf963eIY7tCHvLyvgrx8wYXL/i10nr30qwLdhiuxLc/69zczwOXkLNE8iJdwQO/6UZbg
jQVxn8+3bnLbEhmOcHBIHeddIV5Uz1+aKfvJCvfkL/TO38wEWZyHSTAARi1VUJ8VLwKUsQ90AYHf
XsiAzsmYk2aL4c42EcMjjqgO9/PEymOusicvcz9BG+ggyHQXjXzLsdt2wzDrapkkQeNIeayFrxN0
uupk8d1iY68t62RSCkwQEaCFTMvjxNvge4CAfjhooulXClneLbUEyxRMXgH0RhesQo70uKB4tSMq
n06Lnsany9ZgeRyYvALgLJgVFMfLY+rh3SkBGjxlkkL6euL5PpTdjISpDq7zSyajQNhwCY4HVR7n
tvgSwKkeFOno6fJMbOtk2LUL5e4mCGqsU0E/ZnPNdpMEXua6jxtW3Q8Nz9UksNO68W6HGXcQAz3j
defIbJeWwdBMwYxouQmXaUdGWh1d0HSf5oBvcRhajM1sj0ZXI6v9OSyPPGvDWyC0/FNX9u4N+m5q
iADVVxq12SMdiwith04kkCxeBv+OhIsT3dBgYDtO0+y1g6Ao/X55T2xT8v7raUk9+hpiZeWxGyL9
z4jeh0cZB9rZReXiPS3cibdU4S1G8geT+Manh3m5DIvXFce21cVD61Wfc1Ye0oZmJ6cGNXgYbvVO
vw8+84M/f38zFCoxrYrHKnz28IIukHclcCQcCLBgcU7wZaeBDMdm1DdjtAUVt8zO7KJuq7KilLTF
MVyKG5fzIy7hLGFp9xER92kpwq3kr20gIyypGR+9uamLFczxpRz6aTeHfrbzwTnGQKJ5THu2BVO1
DbX+/c0yBoPDesfnOIZi+IUrXySQOPqQhukNGIdIEmb918uH0DbQejjfDMQmTfypF+II7uEvUJv+
VRDn3I3eyZ+h0uu3xe/L41hejSZWz0EHmoqRCgcSfhGJ9JdnPZa3dTDeRGr8hg6Dpz4PjpfHsnhS
E7SXtroM2zYUx96P05XXuyi6Q1l6cjxcN4ARwiio/3nYHPYM2vBd34rXQeRX7ofhFErwKUruqOKI
0twDevXzZIirx77yoaEm8iTIxUamwLZIRvSSj33hTpGDWpIW1NmBnrl4UKTQW+TttoNlRC6h2/S1
7lyUR1V6WoJO4IYeD2pabpdIgLstv4oTx6cmZm/EhTbkk8ZArZ+/Mn9cXrsoiLea1N5fJ2ri9SCH
5YBGzSuOPesGkkQeOhGSOR+m7KrTSk3InuNLRGAwtKOji3nPwCB0xPV87c837NvhbExn3sMWeOa+
+r3y7xx3kVtk6e9HkNQE6g1F3qd5NqKo0DuPQdl3uyBDl72XbqEkbMu//v2Nf3LmgYUZigzHPmq/
B6L3/wndDE2Clw35fa9ETbie4wvX6RqsfYCrYxLeIxJonzxX/qocftN3wWGc1bIRgr1vEDQ2LNsL
HM1mPyuOkZveTxkSf2O2PPt5DV4Z4ib6ykASeOr/LpmX9wRLlhfHLAuHfSX85cj6fotXz7Yhhl3H
AYsWl8CRL0Ml05sl485j1Y9Agl7ekvVg/l1gpSZiD6IrOV0q+KVZZOGRl+wmcOVNG4l6v/RiI5ll
2QsTsteDtTAIg6I4smpBiiTuj3Csp5Eiccnr6exCeX3jhNmms/6CN+e3ybXw5kBg1x3yYVrCfwI6
3lRyOqJUvZGztg1hmLgGdlxQgYMForF7pJSSdHb4bqLxYZrDL5d3xWLnf4H3iIf+P9S+0SNTtgdw
u4PKAKwG99Dx3mIitE3DsPQeMuEKmgXFMW4lWI8wjRgUPPNwFyz5Vel3avZP9zIS1cBxuXbANhxk
EfUHmi4vl5fIYhgmgK+bPBKNbpodl3wIP6q4WG6afPG20G+2zxtWna1dXXzG8tQC2PpOj3znbqLq
bdtrGHXq53HoaxwhIbMdr7tv4Is/QBllowJl2VoTuTdCXzrL0YVy7Bz/e+6zZ1C1eWVSE6KShupm
Sz7bNo4RoLN+8YeQYho0HB8yuXys3B7TIOceRFqXd9niOUyQEZvLkEdFnh+HfnkY0dECNknyAFTL
IWUVDHwLzGTZbhNd5AdeUPpoUz/mgQbIwWH61i2rcMMr0T+Po3fcrIk+DKaK95VL8m9IR9PoNszj
JT/1Snq/4oAEX1Tl+N431uZLu1cjUU6LhG+Rj59JnLf6Qzu7OT86RSH+YRL/7EDS0kVfShbk7t2A
x3r6TzjMWbrvKwf/yaEawxOqVM7QV8f9IwuBZuNDONf7doEexX6c2RDtKkGnMPH6ABmbrHVcfmq9
CHEv4FQMLWUglUNTE5NOfYzSMcx34D8MBIh7BCHHgHAFSQaIVfr7HvR5P1HBj169uSBVMqZtd14o
SlK7xvWnmzLSaPvl3lzuIrXUj6UzknI/xQN4CHbuUrrtPpDADgVjtPSJnqPZueVous++eCKgKEfw
ziFJCVJ6P+nKuHtaREPVdy8dId9HCk/RI5/9/ocUPS7KbkaT3F5Fa77IC4FV2bE6nL2E+21FHpss
BavYPFaR8zkbvSX40BIixh0tohTEN2UxzB/gz+XHJXDAQp5ryuj0yMJ2psMuKJ163kUMHH7HpZ5G
cXJG3kQ3ad+2FG9GNy/5p7Bu6fTLm1tBnrrF50Gzw577u8Ith3v6fzj7sua2cabrP/SxCtxA8paS
bMm2HNuJY2VuWFkmBLiB4AaCv/49zNz4QUzxK95MTXmmCGHpRqP79Dkp9fp91JAeZK+AGSoupmiP
LYiCZ7+G3u++xkveO7uSut4xA4cYIAWUhV32rZys3H4EGhL8vpMG1ABEciJU9yjYsxHg6Bziro0Y
UoiboJAzxi6KVFg1FmbAyBcB58HtJILqjtiJGLzYB1WW+I1eVWXFPOK4AEo7E/4jqIP94BhW6VDe
hkBbdVWcuRK77Lu5jXhTBSyC9bV1PVpxRupZI9hJa5eUN1ajGf1kDTT8GqUORRwUZG23065jaRQt
uf6pbAmNFW21p2xM26cp9ZWEX0XzWgzmni6LrcDKXyqE0ahrMq9hxzQC7csNWt0b8FsD7e/y7yxz
B/qmO5XI39UAmtZ/p0ISsRsLArxroLnb3npuh+0M8DYdYq3V1N6mtdcOJw41168WEmjVS+X7k70T
tFZesR8iq+0fJJA6FAwmHg5Q5zrOT+pS0GORLOixPIpVaYyeVfHDiiR/8EKtxwcZDV4WQ3wTBSaR
h22yx0FH0C8r/U/tZvpnRV2/uJd0lGqHDFTWnwhwjNltMQVQTyajw7q4lALGBz1YcH1EQ8rrXVOz
sH91+xwirROUjl+KchzZXpDAOYAzNPxcQXViPOJ2pd+hRO0/BkM3kKM9WgEBibYKX9OW+F8nXfvJ
F6WiYorzoO4+dTpo+B1Kr3Z/qJzKHo6u7BL7XuUstB86BJn5ZQwALttb+SjzM3grWX/wWCP0F+Ty
u+bRYpBk3KOGSy5NTbz2UJfQNY8ddPmQZ0i46D62nCF0b30yVuDRtKHUutOh5zVx69GIx7wrAnbv
saQ+ow24fWoTEf1KgqwZd7hNGn3D7LJBKSqrX5IJqpa7HCn51xTaVCAqay3PPwSVSJonW/uhNe4C
tJH3Lz2HAmoea3+MmjqGNVYQjo66JsTuZyWP2cQhi9PVLX7G6AxwJFZr++cWZBLPvGWRfWvZHQVl
fppPv1osZhdnaHEkeya6iMZUOuhRlV6in2zbceUeraVlu6e6tbKdq5CfiK1SRF/Gpu++D5FWso3B
PeWPcHgpZztwKM46gJ37G+vQtYchrdzoxk9H7u+hqTdNO88WODusBfFlHzdRUeS/4LyaYkdbAj5o
Cl4bP/a9Op/AWRgxVx4HMHgMn5QH0GQeQ0yPTAeo4dIiB2ucaOknkvZy+BwWLPiGiwDnDqBWPj6M
fdmmuyYSKnmC+BZgHf3EymrXyVJHh6goUZTgAajFd3nQOh7y+X6e3HfO6KS36OIi1R1QbdDHRpcY
YL+4VNobi/Z+ouPG61vnBtQ8oDdiBTRCIemERHHJHde6zZB/DeEhBRhWPbcEYT1LWdvFRc0L4sRt
HQ4QFrCFj8RFwuBrvQy1wmnXDI7flrgsWPcbBtu2YDBP6DcroEQfHJAVfulxm7wh6hfFY+S1E3lW
yLf7JzWOogbHTAIdqbryaHPSJUSXz8xqnP42tdPePyCB2Fs3kQO9kJdgsGR3H8kpA0QsdKsHv3B0
gqJx4YbHNJdB/ex1ibTfvFlrwQGKxIuLUGgSVzQaHdTM0xHgojQP4CqYCJwb4Cd49+KlHhjVLO6O
zi16DYQ8WdC6AphGFTlo21vwsYdJbNdByE8FuuNSxGhDOvb4IIcEtWZtUO0JGOeKl4n4qsaVWg1+
jGQSTpeOZPCzGrICAKYyqSWAJzUissMwTfg/Ezh/cawdALQPVQsJ4t2QjUze8Sypf7NoAqYjrxuZ
v/pZWb/YXVr+29gdnLyACF34rR+j7m2EZwBBFQDlw6kohN8OO/TiUHEeFdIP4S6qmPzsZVGRvKGI
NVWHud6rFQDueZ6+oOssoXdD2wflIUl73M5NAVWEg8vwwTvsf9meQxZZdy5zw/TgK7v9yQRH1jdu
m4ZHO7SFQ+DbieZUR8apz27dVPZBjXvNs/hPOwWLzSGyJ/FFeTKqUYzKsvTOI3m6Rjy9EKv/pYpX
e8BTUgTTQcr6+zQhESr9OX1WrXRvrge5C8Gn2bvhp90oehtPGb8QGslakb+6RV2ulOyWJjCP+u5J
rDNJbAdYrpt2Yi3bQQm4U4euYFaOK2Eo18oCS5MwkrRJ5ndFhuQROp77N6dKmz34jtcgz0tzMJI5
3KFDniEhe2MJUhwj1/ldto51yEq9iVDM9UyBu9KmZVW1Lrshss+OEopXO4UM58lN+Vpubem5ZLz6
WAiQeD7ijdEFHjnlHVwsFBOcWzr3nLCx0rcbjhPa9I2nq00sIdxuBDcAJ2ULKLzsa6TMbT9Yk9H+
cK8xgjGTOtFJ7aGgcGGugxsd7rZSMZdsU8IfLAAziOjdkaUI0ad2AIVGXTFcrW1SNcNza7soYVxf
og/PEwYwXq5gCpNNy3kJeuHa/jwFo37VJQFBka7qlf7LD3cbQxiZqDYJEMMxp7hAqILzXdGiDAgF
4v4VjR6etfc9J/yybTLzL3i/WmVNnKCy07NmGmnOkiTkTuGNku2sokjX6C8/zN1iPvNSvhulTMGr
V1dgjhx6jmgH3H6Fl1ex7U9vNJI/PDs72PaauNHCAfPmv78bjBYhBAbrorxAgabZSb8f7txi3Kac
g0r//349h0BbPw6Bf6bVDNlqS7XnBcK569ux9NsNX0VAOBBwFBPP3Gr9fTtIiHXiqbeSSljaBsO4
Q7yRww6A+XPOk19o3Iemmk9v+hYMbl49PA+Jeg3WZT+XDrFh6K3SrFPooPmP/Rt0Ud2OlVCxhPJG
Eecjt1bscWHNTJhbX9R0yqIq/28cAq7V/cx1e31DFozdhLdpx2psOPX8oiv16IYB3VPWdJ/6rK23
5CJBJ2LYOilQlw4B/L7oIBieZADyy8zDvm/7/YZ9SxtcPFE1ZZe2HuWxyG28QiH+dSxL99/rIywt
v2HbWQeyVq5Bm2z7TviYtbQDCypuRHq4/v2lHZjHfWfOyDlOftcLds6AE3NvanRfZc8DGFjqG7wY
pzWu+qVpGHbdugKldaQ1LmGTNzHSSBApre3WXYPSLX3fsOwWOZF0rMBc7nmKPePDBYnLSemf11dp
6fOGaQu7RDslyrcnBxTdMR/a6pDNPHbbvm6Ycl6VeYlqbnZB5wUaTYEVscOntFJ6DXi24CtMdFvC
dTqGHHIHEJdK44J0zo3tlNPjTB+PSKTYZmsmvo3IRtV4QmcXVfrea1lHQf1vrW3QcV9fp6VpGLbM
wSLIZJXzC+3Qv8pxqPYAvxen0CrUKXdqv17x5EsDmWZNaoQdTPEL0LzZLuGNv5MNXmdTAdlFpyo3
tT9R4hjGrYt+guxZlpxavMBvkd9IvgdJxVZeF0uzMEzbswrXHT10u5DI/l0OVmTFQnovGS6jnY2I
rV1ZrQXjMJsskdBRbgUY8aVs8eLcCb+r8psoUdBYuL7vc2z5V4Yey2QYN9JHIiuRx7vY01AoKFwP
/VNVK/kJeVvrnxq5kLcAPDxkjz4idSBwMdvM/q9Oy3wqCx217CLGwv3WIg3/NWjSfH99WkvrZpg9
GPfRNlLluDycsXhA5TuxY9qJNT2KBc9uNlaC6qpA0hiM5X41ikcQl5Z3DgvCnUiGNSzl0hBGrN72
tK7LfopOjq6TuKz8f/joBjHkEX5cX6KFI/xXa8LAB418Dr8EkC5zwsRykIGx38BaxE8SjRdfrw+z
sBNmTwItrWhwB4tdkB65gcR1eDv4Qq8EUEuLZBi5KOpusoIsuwiVB/sKTvGm6enLOPhrNaylEeZp
vbvDSeqnoAIb2CVkXnGgnXb2yUDzPeo89eH6Ci1thHF/h6pNbbdv+R/iPh2R8JU0c0ocCgV70kFu
fJtN2Iapz+IjGjLc0YlMyS9ATPVuGsHGfn0SS9ts3OJeWhJuTQm7SHAQPrejova+Q7jMt93jJuIz
7doGlXbQp9oei/bIGzVprJJ8rbFl4eeb6M5+QrMD9ppdaD12nwqWhxeF1MGafMoSL6cpklMiwulH
3Qxn3mr+MBNqpwQdRz2rdgQq8DGSLiwmoioevBKFd4ugyAj++E17Y6rn2NVkp11R8AvwavQpIbUo
d5I51oojWVq7+Vy/MxHHo2XSgfnvAuBUHd1WU990DzV1UPnZ9vsNK58zMREvsPe69UeUxhoBZN9k
6zWKkjnG+eAONJGcOtU9vo/YqlR+/lrhvfHQ6eqFooTyqMqyeI0ib+NWGLbel8zL3InlF+gFRNWO
22GqDlEv1vbiY2Q0JcQw8pK6iVV3yFc4vfhag4FsZPRptHN/H8wqC+igu0Um5sGG2HC8/YQZ1u8C
oj33FeAuyfziZNkSVZDB74sV57LgIU1xnTLyA4oaF+4Q0kR3ms2a9nQQO1S71Q3h4VpX0ofOHryM
c5D07iT3IlKu5/kZaI1RLkjnJxRwaJ8ijaLIylQ+PGsYwrjWx0EKZg0KQ2jlxaIq70HMgeqr01nw
AhRViMDhqGxtsByMZkT1bsKnYEg6dkHlF+0ShSXs8RQ2pb8pPYYBTNtHa74r0TP5ICZVgmKi0LEI
gnvlfZ47tmMv4/191aHf/Pp8llbP8AQ8VCxNI1yVnTVaOwuNk6R163PYePVOONVTBqaplUTmxy4b
U5vd3bvDMHVWHslKlZcADPHxlDvfo6h/Zk75xReJE9O6+irbmflEFE86cO5UbW1xEhjZcBLoo+zQ
IOKyi1N77aNgA0WlzNdr9KNLi2i4CE+7RHoFJvan6RWXNqAWjiP21jh911TkMYoy5f76hs2L9Zdr
xVQMx4DcAfi5oA7/R659LATfI0exdhqWPm4E+eCK91SYDeBTluBHaiHgUVf+mq7rhxlHEKgavkCW
6HW2fB2dRZacIaB+4ELyWAzuTA5xH6T0oeiCm+urtHTWTKQoKMH9tAcF0t3MMewNQFcCqfS5L9G6
rTucMYrukilgn+xZiCEL9feZwPv62AuLaBI+ktJDi3WkoX6HcuMEKFBSjnGWe2rFZD98YGIdDQ+h
y2gsMoB3/jCSc1LPtIZO6f2rqv7So/tz5n6Kx95dC7WW5mO4iCABcxoAgP+NZ49TuCfIhK7404+v
V8xmHvWdU3CQhcx02ReXomseKlymBOirGKrDv2srDyHsZn+qPRTsZkLLxs02QQ4xrOERAPNoyZA6
4SmpEfXwJLjxciRaHQue6Y9M6PWzMK/RB9b6F7jUb6ty5FnzGCKD8YRSNPgVM15ZU2zRxrOO10dZ
2iHDJyQ1G7JciuisSlgXuE5Q+82q/fWPfxgqYKUMnyCrpHMtS4QnSBgN4Z4CwXpMvbA98AHRnNOR
6On6QAuzMNGmSVs1pSMh2ir70DpDpka9ZBHnK1az9HUjTCitwAPsEwILTZFaL4AWlCP6jPxxjR96
YadNYKYKhA0C4TE8Kcn+8QYIfgG55+wQwa+9NpdGMOw+mciEqkCRnCFFmQ07mYWIcvgwDk+VsItt
R8mEENAIXeqVYxVI8yT2tCsCWp4Bhw6GlZfH0iTm7Xln7qLO635wZHgSIn3jkJbat9Hwir7QZuW4
Lg1gGDZoVOy+0ElwypMGaEwnOntVEB3/Px7mCwYRGLd9moyDi8xucM67AP4D4sV6lOkp9JNvmdDf
rxvD0iCGSQNfWSWgMe1RZxqzGBUmMIKr+iIj6h7sCDLG14dZsgrDuDWgb+EEDN9jqcFmlITVbbDZ
c5iYawKAnwdIW3AiQ5VdeGkXb1MEpUtZlkAMTTqXaz5q6RYxYdck4eDpgGrcxbL0c5PL9hkUfcmn
vCZTHHS8jnPUlj83g87OSZn/4nRNuG5hAU2KRw+cVj3wYcMjUHfR8x8iyzgAuHcTt6MfmdyOSJWN
LcgL6dmLZuho1QIh2bHyZtP2m8yOYgoBjRuS9gceM10eE+hpfuPFNgUT/HjD2MtGOm2q9PCoKeg6
WgnVHPAurAGqlpbesPS+daUiBR0eIclag8q+yLIY8Ofhcn1tFoJ6k4MPGt7lNNFUPaoe6HKEcs1O
oPvhFnzYJ7yTWLzdtZt0fNxlnq6Gqn1Ep+2vUEPdkDdDCjbhVUXQpcUyDT2ifQKFHvUIwOmxzVN+
N/XKWpHBWHBWJu1eijdJWfGRnPU0cGAMmb3jBLBKiEi0j+v59YU5mPx7JUuEzp2peXRklAAaNjJQ
RdgjKAWu7/jC1fEX/R4FOxnrPfucyLD9QSoAM51elZ8HlusVf7v0LjG592hBs3wQqX1uQ8KH4VNe
aDe5t9HXhCZVe4qGsIt5jzrCUXnwyS5ankBQCjwxsYaQ33kR+HuAAgXx+9rmLc16/vu7GzmZxrCz
dGOfnTB8Clto8/SsiT43VLUrd9nSvs1/fzeCsEG7Qf3CPpPK7vZlBAVw5vd8pY1u6euGGwCTZFS2
DRKAXDnylKoEqu+8WnufLH3duOz7UYXohSj1o0Kbwn3hKLHzAzztr5+4pa8bt7yXg3UzbXh+8Swo
/LShdE/W/Ore9nXD5mVDoBdfF/THmJfjLpvc4MjAU77y25fuXBNcBxb9IkmGEuA6JEVRLn7p0zb6
6ncU8OzUC+KqiM6AgoN2Qfv1Hbhjfmyalom5a6lOeEk5DmzVWJCXJ+4nrey36x9fsAYTbSfqhpNc
w8fwbIQYbT6+pkkw3fc0H1bWbWmE2Ym+swblEdj/SOmpp8NnEuXyltdlEldAt6/4sYUEgYmwKzxo
PxdZZH1ngNrdZBDe46N93+QTKmC40nZIKv6yguKekHrjlszn+92cHA8sMmVQO2dotAGVnfiCpvfM
kc0aYmbhhjGRdnyywQXdOOT8J6rnin4BQr+BDHj6axr0GkXi0tYYxq5QqkL9IINzLmr9Oe0T9YWg
htXFTYkSycoVsDSIYfMOtRB02x05JxyaZc78BOK5S05FYg/bXtKeYfiirdooDV1y9iz12g9IaRTj
NuVvKOUYaTzSZB0U3MLuHLYUmNowQjYoDhxrTZZl4fSaKLuBg387dVV+SZvQiUe3EDHoCn4lov2h
WerGqWWBHJf49xbNNsHCMac5Bnx3fmVk5Z3PcbygUxXs/+yJ11TewXbbTdTUGMIwe5H4aAO2e3Km
nsdeJHWss8irNdDJwqFy57+/mwAUSmXm9kl3hp/yfnHwaDxJRlmwG1ldfLnuGmdj/iCX5RpGTjsW
NFWHGcgA/Vigcz0L0KLvt33cuMVLpdG6APjjmUel8w9tVTDcVxptMSs+ccGBmNRyPMijyGIuRfMS
l7GOkB0llrTuK9BFoWVrNVu2tEiGdYsW4oa0qwnKKEPxADlc8RyEaGfadqW7hmWHpVfWriL0lEgf
zUMpILtVt42/0Y9M5B1B8+HgRxW+PiTWWUvXOiMt73/etMUG4O76NxbOuUkb52jLd4MAAtl47ntx
7tngxk/sdFcoVF+vD7EU15hscdD5zfSYjPyHsqqffGQiVpCX++LMOapKQuHWtaImriVSh0Ni+/cu
wz+uj71wSk2IHVrXsql0Lf9Udu5bqsbXP4lEPKV+j35p3VwfZOGIOoYdz2oyfRAwemq9NP2H6kn8
jJjDXrZ93TBkWZGyYtPk/OfnUMazzh6ijpXNWbgcTHCdM+rC6pX2TuFIT7k1/SZ2+ZOEityAPPKu
C8VDZnfy6OK/bJuOYc8anNgoHhP/lNBMHFFddh6BZSlX+EyWjrNpzqMoSTYR/iMvBiD70Y5qoV+0
cvMv01CuQv0XNtzE1oHMgqO7gvEflNP2FYUo52cBHOJKxnhhDibjb5IE2uUWmOhEmKg9Mook9gqP
7iLQbG4LmUxgXRipOsnQZntCPIO2UdGhqxb8Qja6/cO1dM+S2ZuwOpnaNbKs8yoRJDGg/4dGVPRT
ze0RumpU3ONwqby7IBJVD/lQfL1+wJaWb/77u5s7BWNcJtBLd6JF/bUNLLaDKMLXZqDRxsUzzJ20
4WgXI+S2RALf5dDqa0JKNBuTVdXBpfNlmDwwPqJQpGU/kJ3JfgAUrsER4gflCgvJ0go5/7tCTuIN
gAtOPh5M6BOdJ0BkVu2ylq0hqJcmYBi5V0gBAWEXS1S2I8Reyrzq4nHo/RWvNYeRH0ROf47cuz3u
AklAvdPnP2jrOGRveWM6zgo00cWKWHsbjnkQ7CyhXzcdKRN6l4fQWnWZIx4Ri/QxydUzcUlxsOeu
m20jGMU0DdmcKMkn8eiF/UUqNe2ictQx9EXXAtqFLTERdkT3hEldAqDkILmLHFh66sDhtt/2++f7
992GRG4mchv5w8uQzPVeUAjEWWHTZ5Qfy7frQyxNwLDrEm0wakIX94/S8dlLV9c/gyZZkztY+vj8
93e/PyRZ4QhfiUfiQHQOVPjV3komd2V1lr5u2LPjAxPBR8kuOZidjgFCIAmnVIAZY9vSGAYN9XlH
yCADAhhkFsew5wEgGGWySdnCj0w1Y9GBlqFHmvtNVOMryfGIl7S6tywApWurdQ7bJmFc3RZ3Mi3Q
3f4WaI8/5EVnQT2JRSsm/PEWhCZuThcVmYYhit5Af6IOFsjInpRTpqctvz00IXMhZWlDCi96m6GM
GlnZHaXDmuL7fMD/dnaQXDfOZg7O6BEqA2+9trodavpPReMDCxV044o7na30oxEM6+VSE8cbhuCN
58EXxd0JOQEcfq/ECGPF6MqT8eM9QAn6fyeClF8VNbrxT9qCVgaPaLeDLuka9/LHk7BNgBJ6a61B
Tml66kcfFAYQ7o0OgS3AZaKgX3nyKVm5PpemYeyHbmsXsliOf6LQ+D7qkTn5seoIiTYuk7EbNlqg
bQigolXLBw3MIyhAUMGYsm2ABNtksCuB3E9G8PicEGLUzavbTaV4HizXtra5I9tEINFaIoecJv69
tOwQ/EFwKeEOlXwEG1vMzTaxRhA+sbMez7pjmWXIPfSCxxCI/bXt44YzbfFYJdSOxjQuIRS6T7yi
v8GD5fe2rxuRkWxBaVKkTn/f1+oxFzxDp/62DjzfNpFF6C9XKdoH8dNTxfN9DzYhJKirb5t+ugkn
Um7ituCv908IsdN9kqOxuSDlNuCE/ZfM7Bi2gDE41pFoGwnipPar704HwM+2H28Y7SQr36Zdg6WZ
oE1+kwcAvk2CbOrh9G2Ti4TUlmwLkPikIPoi3mGcEnXrF8h0bPv1Ruwjor7IEymsowah2yMkBr2Y
Wk2w8uBccGjB/Pd3wU8+Cqy8atIsLocWKhFo9mAFos/rv/3j68s2pWLRUxUOTYLfTqJKePuwcTXZ
JXkmbxgwltvGMGyWhyMU7JMCyNO+ztRl4oHaNWFlnSMpvl4fYmmRDMN1olxZckoAIhATSotjC2KN
Aqa7v/75pVUyoh+RlHaYMBefbzmq/QkAvGEfkt2M5L0+wnzS/77kbRM8JF0VBN2U0fuytG8Vt3Ya
/USAwofnKUWfT9b1m3Aetgkdyt3O8kO0WhyJ9O9zkuzCSb1yFM3srtoHTrKyIfN1+NF8DIvutcgT
L4jkXRrRB+UMNz319zqYPmXe2hALe25ihbRLW61ryJAj8AX7E4HCYxpbVrum7bT0fcOs+8mWsu1y
dR9qIKpUD7PO2PR9237Pg76zarBzD6BI7NS9zMObln5pM/pAc9T5wDjZjBtr4gAz/u8w2mcadG4g
9hNyAOVFXyTx5lDLhAyBbUKAAzMEa2Cpsghs462VH7op39TYjwvAMGrtiQjdk61/zIsMvASC1799
wfq36zuwtL2GTadoABxFGMg70eHrrfLuiWutXQkL5mxChHLZQ5qTV2AAByTz6Oj8JU2KLCbCPwWt
d9dFq9nOBddkooT6ZgC218rUvUfqJxp64T5XvIiB4dmkBghWVcOUHT20LqgNu1tQ5T9otNHtpmaV
pGNhF0yAUJnjiWpNdnCSbfTk9J08ga6zX3GqS2tjWHASssmmNSMnNCene3TaQ4YqrtqOiwcXnID1
thvalORMshKqdqzGAvn+v3nup3uGP2wLjXzDgkMuIJQ3yOTo5RQwSyeB8NXRcUuVvG6yA1N3My81
SGqLzj9yDszVzrPAqBpa1rZKp22yaomaRMjeeP4x1VOUxzX6n86FvbHObJuUWrr0/bShaXPnTCD/
SJ1mjH0Hkcb1tVk4QCbmJ+kLXkLiKIC6WwGyyTKCy4jRyeDc1x0Z65UtXrgrTYQP72QDOMzQ3RJ/
ynee790nlE4J+nTCdG9Pif59fTYLtmaCfSQBeeUks/yOWsj1Ks4/6bzaeE5Nvc0ENPvET4rxPs+l
KnekqWn06kL6FLzI236+Yc1hKK1cizTkMY0yaNcP6lnXw5ruwdLizH9/dyEr0KmqukvpkY4+S24r
kEHdjgmhm7h8fPsvSE+BowkWXnpM/blv24ODoE35NZgoXTlGSzMww+yyGurJ7nGM3OGSoyN9P5Ry
rZFh4ULzjLtYUtanA8/on7BRBz2oNHvaSb2TRfMj8tDGubM0mdyVvf6T7/ggfjQxPSoa/DFEd8ZR
VbopY5RwvSIex4G6YLUEo/C+ZM30nNV1CKraVPoeCLAz9JxZNQ74rVuFWj0Hzej9rqTvgEmsaFgT
+9Oov0m7IvljwvGvKQIiF1jnSSJA0o7/mYO7WxzyOouSY5bh+e9wGlYvpHbpDyGgIHzjQSDjGxIn
/DGR1cwfzUG9gAqg0/VPloqcb1R16B6ZBJpW0J1P3QiQoYq052FiIj0o4U3oV6K0Av1YnPqVk+4l
7XKOJ2PNmtaBvqelUIJHiVGqI+bisU+6i/ocSKBK9QFa+UYL/+0QZmNZffGmXkZfKAmRw1GlBNl4
6U3gvXUyKCHggDVRC/JfjjwP/gACbA6WlifaMPy5BJLwZcohsPNUgMwaQgMyz/ov0h7c8NHLXUfE
NlDU4yc9hUP9LaisgO/THM1XB2CRO3cXhNX4Q3C/RCsel2+MgVD7TpVU5XukB0DB6yQWms0GV7Jy
V1pD34MglqG2EfcJzV+LoBPJrg9D5hwKwuxwF3il163AZBd8qgmAcQqWVfmkgqOiEXjG55PqRL5n
xwy9bz4wAdua0WzXMIxkyKoenBvBMc9Bth5aQE9WNJtur/u8hQvIRJ+h6JRZSUDpMSGMPyWQoUy6
Mb+r/WZF8XVpAKO0JWTeNyBKpkeOLdu1CMXoPqz9Uzdmiu2vT2LBMZlwMy+pVGM3ikJoInoK5dDt
a4oa2raPzwfgnd8W0CcPPFH0t7mPBihFkTlCOXBbAGnizBIPTOLZ6NNj3udfFLTivTjwS7J3Idy1
9lRYWp357+8mgPbcIZJg1zt6BC1iPO9j3/LWmpCXtteIHnNPsAl3Zn/LLVq88dKzztAaCL75kSQr
lrY0hPGOEoUYxnCaue99FNzbBu2sXPDk0EGu9nB9j+fD+MFl8BdQa/Ai1XAM4XnjK5QW1AEMix35
hzS45AROK2Dr9IblbkZ+XB9xYVMM8Nb/C2WCVkDEX/9Ztdfp7x5bg90ufdt4TyEPDJYI6BugGZwQ
d4/ajo6Zgnjw9Z++sB8mnksMXui3SZreEaVyGXvQ/LvoxOsPIMEoNo4xj/3uzEqntkXaMkyBAj0Q
C5Gc/7xvJelXoEJLi2RYhZxkl8mhCY+6RU6VoqrjfLLSwWYrfm/p+4ZhzOQ5fdaN0bFtxE+igUMJ
VLRGA7L0cSMS05agPvrY8PCPbKEYKH598KfkzTh2z9c3eWkE49bpy5S7PAg8/icMVsx7sSjyU9s+
blg0SegcB03hkVsE/EuS2kDWZnlbrTAGLJxQE6Dl+I3X+BbBjwcA7KszJ7Oh5vEVsJ2NWW0TpJV2
Tht5NsOlMGeO+hSpVNLwLt6e9DdBWn1PooIxDR2RuoLsQpDKWEDTbNsWmOissM8QR9mOutd1e+4j
ZHUQZXT76/u7tP6G9SZSCnSf2+q+LOg/YgTjIPRSgm9uk6+yHi+EX6YObhiCiBiVi+jE59WZMTkq
EsknnUJtlVnt4fpEFqzAVMGlfRMFAcnAP43nAsQmgm5nNRtxXtCn+F8nhwRa5fS26G/7ADxeNMXX
g0I8Xf/pS3tgGDDU/CoLHP/hCbk7N056UIOUFSjPCne1HXVpCMOMRZrJnNWhDekQ5oFLq6cosWW3
Wdg7HgQFLEiRbEuAmQgs0guZshLHP+bjDDcfW/FQociwLQg2uc84KKyRcdTijhKUfJ22lDephygy
C1Yp9BZOkom/UpNdy2iCwpQOG3rAK6c+RA79cn2vlz5uhKhhJDrdM4udE8BFzyASjZ7rbOq2AR5M
yVrHh9ISiwp4076z7L3DxmIPXOXGrZ3n9O6mdwRSLnizeqc0dftbIIDS48A2aaJChNm4hLUzgboX
Da2gwqf+v14OeHtRV2udZ0vLbtgvH8oobJvWO/UIIc6tCKmEvIbauu6GBYcj+mYE//PjHfctIY3c
VaVa421dMF6TsYxEtVYJi2rkxRssT1H2sQaX6qGWvb7ZciyJCbpqs/ld7+Y1vCeGkDVaCpCu+3r9
4x//fmJirhA/Ow0wEPXJQTNkP2T21zzU/e1AJ3AEbRvCiKNTAVmIkKT1KUWSeY/kA6CsKmugZ4WQ
9PoQH19jxGQnUynxfdl59am1C73rSdLsSwmpuM4H6zB4CayX6+N8fFSJqU9bOv/H2bUst40r0S9i
FQm+t5RISVYcJ3biyWSDysxk+ARBgg+A/Pp7lLvxIIZYxU0q5QVAAd2NRuP0OeEyxDbrLnXffZIU
sNLK3cxGTVuhuXDNLaibkaoDBwneMXmPO0fNoQom4nqLkML0/ZojSxB1Qr8HCjK8g/bOdHvdGuW8
6ypgx5ofc8ddQqSg+UPdWO0h8PkZBc4t/jnTl2teHMRTKEJC4GfzZD9F9QQZKWeF5Nq+jdXOYLt2
bqrG8DGPdFBUAyfXIjq5YZ2Gb9cRe4wWoSX4COuM7eAPSPmO/85Mjlvi7qbhtdKQXVZooqgdG7EB
dRu7AQh9JJuVCdPomveCdq8h4TBhdN6icEYbyz9189ymuxZeZw0LOPNZEbtLmdie828OVMjz7LBg
I3szxAUdpQcZnCAqLau53NAaNecnCuNBA+ej60T/7PsBt3V7c/DmLEdZpe3FhSm0vkUrbqhFbW3R
Br1fUbF1jF4PIr2FM1k+lm1bZv08BCkoZVAtiAMQId5KdMDt+Y9ztAkANe235sVDWFmyXL3mUjf8
b1Jjo+N53MKPmfZD82Lqgt1jhJ4LkugecnfRhPiQt+XywOLxxZ1ww9m3KZo710sLTcEVHgeuPfTm
gjQKPNGTWNVGtnUz/t8LXbYO4ov8KgobyGFCYK9B+88Q3sL1J+oVLyDFsJ7nEg+Cu36JDujLQdbO
bdkjdlRr9cip4l9Xx0Jr877hNe+mVtCNJXUbEIG7EdCUXflBSP/5/uCGA02H80k6diyGxt+Fq9W9
SCaCT2XsD1/AQTmc7k9hsFadF8wWjvQ6iC9AvqB86iE1mHWNQ7J9g2uuza11coPWaS7LJPmHSaKg
P+f7UEu2DuhbmmBFqVROZ2mjYNBP/pd4ZVsptSFs6FxgzI8rMN308wkS8X+U1XBB+/W1dqbPzIY+
H3oCmnrecAXTJusujf5uEDdM03lZJ/JHD3Bic0ssij/HprV+3t8I0xyaO9N+QISdxQRsgsxAKzh+
gfb2p7DZPCcMZqSj+iKIiaKTK68vuY3Wj6BBG3ZP0Y12//NNo9926c0RgWe8eR2lNV/Qqz4cWRX5
p7ndTBtNo2suzIXHoUcaTpeSo/zhQcUqRW/aFi2+afRbJH/z7RzK6b3wlxJtetYrc5s62cZSmsa+
bfebsafY7fJxlCXuHpY8lQ3WxZ23go/hqNFJvqKu6+SsxvIC9lhGr9KH5igFQk0BP3CYhFVz+5Cv
zWaSZzgSdARfGQKvFCguT7dUg4M11rai8xCyT2Kuv4zj9LLPlrTjuSw9ClBqOJ2JVbVjxl0ARU6x
tKf82/0JTOum+bNXjE4X1TY2PAi9r7+eiQKX5emifPsCfvl438kTaD49BRHElZHZXJbcqlLkGT20
vDcBQQbT+g3X59iDB/WD6TypyfIAlIbYLEppxbKxDYaIpKP5ZNkOeIpX86UHv1+eUGteUmhMq7Nj
e1sEt6Y5NMcGmJUWJKiWy6/cr+5RMAWU4Z+BQ1b1/l6bVklzbpRKC9DVqfnkVaOFt38FgdOjH4LH
eecEmocPc0DAqdjM56UOvveRRO9yo77e/3jT8tx+1JvowUHvNNsRWBTBw0KefiXePekfK0LtfXFb
h/RNTDq5qNb5grtblcgRvc9AMO8SuvBtHc/HCxEBDuPj+2VefAdVWJvcQsX9xTHtrObFeHICDavv
q8svePrStUBt9LO70aj3bnrhejq7ZJx7QT+ObZEtAmK0NIgvaEV/bF37KKJCoM8HnJBArWw8Ab4b
kTCbZqW1Va5snfsiK5sgPC5289GGpNTRL7pLte5qnMEkmqUWKmwAUedFFkxVkYRz3WbBOg3Zju3A
6Jqt9iKCKOO6lBleYMez2zDWTUnUAgi29RBlWiT3v96gpp4CY0XLr36kPjrReAmdASSw/SO2aE8B
Gz9CO3q8CpzYbjeU2coteqpcrzkX1abAwLsWi9E1i41QbKNevkAk2OH1j6K40UVDTNnf6g03ja+d
N5DxGXuX3ARwpYeOIgYeojARftPsak92vd+OHDUEDjBhRUZdt/gIyFr10SqLcuMt1vD5+oGzFrN0
pwaLj9N/BbEVlDe6xFpjtustHJ+vnTZNvAyrD8WSjMeWB9nuPDiqMN5VJsfomg/THNQC3O/KTFkD
P8Tu2P3owgCE6j7Z1MB4NwPDHJoLo6kdZObgLM1UVzythdcleOA/l/n0UIXRU7/uav3EPJozMxeK
J11vF1kLjfgDtUee1EO0q0SC0TVHnstiKTpIWWcADD4VqnxWaN9I0HybVX6769qPSTRXXpa4DlDA
KDIJNi6Id3gLiN/5xulg2gfNkyVHcSRc7TyjgxyujNKTNdBHdK6OyUi7Gr2g3UZYNZxDOqi8sKep
DxlihvLqC+gyPnhryqP6e1V2l7GbDqJr/74fwA0z6QDzzi7Qp39zbjbElzj+DvnjK8hlD0OoUjeq
s7KaPt+f6d20BiI0ty94k9agrx70RxBOzFQY+uA3QKzCgz9LKw5A9f0pTD9Gc/WZ9mA7zxWm4N4z
68nBZf1Bdc55XcusWR7Dwd/IoG496b/VyfBjNLcPC9oX5TAhJrYrZOXdgyrrp5FG2Th4H+uZnCGo
+Nz4xcv9H2YIkjrDZF65BYVmFGL8WKBmaXVoZ0y4ZQX++f4EBtPWdZsJRCwbwI2t1LKKH1Ubp87s
qSQEkeyh6oaHyuMbYD3TL9GigEIrKQAZzEodMNakEmC9C82t5fn+zzDZmOb+xCK93RFYs+oG3lwc
SwmUrv1YAuFLcIc93p/G9CO0QFDlIvdKPMalxY131Y5Id/SrXG2Mbsh4dOQ5z7kEVwqSUF6J8TR3
Nir7pay+LqiyHJQX1qddv0KH9kKwloyDI2naOU370qOb+pBXpdhArhrWSKeVnIrQA6WJoJCtCA+e
GqfEBXnthqMblkgH9KIEiPJx5+WZ1xf8Aam5peZknFWDl2rUsNmYuCWrv+9bJ83X66krAIDG8cso
kq3XPgJpzcfChcDRxq8xLZV2vq9gqGQ1IVba5Lz5DOykk4mh9nduxG3WN3G34qNtKYqNyCGQ+WFd
FnqQk2y/3l+c92m8XKhA/3f4muIaPHjCfpUeROuPNJwaa8jGHGpgfVo4aLRi2TDj3lEkpG3QIH0K
Ogbq6DSAVIHnHxwGepSNn2qIYjrmfgxpNLKG0xTS8OyD5Rfex7XIozT3BD20JFAHAv7kfW6q4+6D
0RV50dlWCvp4dVz9hp5E1cvHyYPeZc4Dmt5fYZN1aPl9EYuczVVP07aoeTYTp0jmcdkK/IaIqSOb
HfCCq1HBOiIhrYscu+HgRrl39Bxni+/D4Kw6lDnsm8hx7YGmSrLzPHp9sqrpeRqdOrEW98euVdKJ
Koe5jAn6UGm6rk6bgeR3fWp9r944f00/QQsBjg/YyKKw11MZBQl0punnNQrEgbCCn8QyVxsZpmGv
dT5Kall0JnjiS/uxoWAoc9skj9tdNESupxNRln7nQspKWmlNA/+zb0NNxaPRVqHBZElaIACbX408
pYWditg6KvSWP64BrT+qwdtVWsUP0I53v2zswBuwyX7rNZ9oHDp4G6DDYZ8Jaad6VFXx6N/CsG3x
KlWu5eCtJI+yfaNrbhzHIvRvENS0QTT+Y/LL8ZLXZbdxlhsWX0c0r6snQH5W0ZTUbntGx25xJnMl
z9XY7DxHdEizJ6KVkqCmNx/AVaGY0caZr/UupJPr6XDmwpeyQhsaBW2eArfU0JzZwC/Qn/85Omqr
NGlI23VUc1ANUVEpBfndeTp0wZSBovihFvW55nOGW1cawp/jcusJ0eDOzm233hy9YE1RE1AAOI/m
jhyV41XHyHK22i0Np50OcW6XECyHDKPndnzpo+lLVLEqZcGSKOE4B5uoLQIw0+/QXDtf11bkQU5T
m+TtIZeulTgd6Fnve4bpd2heDX9gNSrFNPXc+kfXd3UCYqU/Z9c9ob3gr670tooDhij+SyPkzXaA
LIJXkiBCwQzA9NZE9YduiIaLjYtu6hROvrMopPNPQm9RxLK14pSWojwAA1qdF791DwWztxDPhkXT
Ec+Nhd5UKGpaKZ+LT2RYIlzW6j/jYjwHAeVJj47UjezUNJN2b3c8n/mW79BU5mM5fo9bsMI/sEp4
7aWZqX9YZG/hGhzJfX3WrqdjodsgX8aBKSsNB0f9zUKn+0wjtQvqiNG1s7yDdKhwxzhOwVkRH3KM
fiRVJTbut4YShA6GBqyiWG2XY3RSv9SDKtNOMsASZnmG6svfbdhA8qvdUo83WLSu+4xzyp1k1MdI
eAuaLcC7ZFDFG84yt/pDny9b2uimebQAgFK7L5qABOD8o/DOC7VWNNdmg7tRgTccX7rmM6lpPFOG
8XPyaMkPFZIq/9P96GIaWjvVG7uh4OXB0EWOMz0lFoSk2i1ZZ9Pg2qEOlWpeihEdq2H11VYn1f/t
lru+29XB0Y1ig+/kGDrwvtjq49Sf7X3JgqtDo0komo7GPvgPq2DM2oDEh2oiUDuTcl8p2dVJKfsV
xkKaME7x1hgegzZcD9Pah6f7e/r+eeTqqGjc4ZSCcmKcyhhcgsk4LnECYQHxen/4960dlHX/PbZH
6jSA5SzBcfTHNFDNCS10B7G2EAmrNxL99w3H1aWZAR+b45YoWKXbppPTHohHMkbmjeFNC6T5qyVB
72C5MjhCKPsw5t9mlF/ur837p4GrY6HbqGcdqfHhNALvOEdWY0NYeOYZbZwEz9Yb05jWR/PavABl
Xm3jB7jFKezGQyyqJHC2rirvq4K5bqz5rYfUqaHBbfj5pV2uQ56ntIlevPzf0MvQYJ3mzDq2OT16
fOsZymBUOla6JoEbzqAZP8boErfbFeK6zaEdyLVat6KRYdd1ilMyeYxB5AzRiEV4Qvuswi24g+nj
b9bwJnPq0QDY2QPWiw+v4AY/hPGBW0/IbI/3rco0/u3vb8cHgSGU4/HlESpCkx8+hHl06BS4+Tf5
7QwWpSOm69UrV2i3Bsd+WR5ylx7hcaeqcDd6BAx+oZOaFjbkZliFFcpd56FFr4YPQpLQEY9iaTNQ
WuxzbB02zaGMIIbbFiu6HgP1B1+3lE5M66Nl4W4RiHagE9bHeeybvxcvT1y+qzjjRpo3875nzuJj
bOEMSYeiRlFvLLvJcDRHRvbWjsS2IZM85hd4WEZxeQNc8Mmfqn/v26ZhYX6DREftvFCOjx/qFzZ9
n/nHqP28b2gttebBOJfTgKELcLFM8WsYv8zqz/tjG4KBro88eA74A5fbZ6uvwxQlqpk26iQGU/8N
/VziYg60B4JB/8+8fgP8EI09WegtWRQXG3MY9lWHP69RNZPahp2vgj8U3jkiP8OgPebO8/3VMW3q
bdXeBBw+WWFth/gNDpTqA+uz4h8Lvqsr2HV1BPQM9fN4FgMGD4rDIr71u/izMLDmo5FTrz6NkPdA
IqV4KJaGnNxC5D/3rYnmpVXvN9JvseYz+xO0Y4nyu4MXbcA8TAuuOWoViBwSy1jwCMCtBCndRYTL
Q8O3zN0wvg50zm2c6TVoZI5d+LWLHlp7PNrern51FyTz/7UWYosWqQ18idrtsWj+XEHRNG1xi5i+
XDtb165QAWDaSGab6S9UIf4p/eEGvCi/7NpWHWUWlnU1lrGAK1nZ4LhpyG9gxa3iviHM6PAy1jkR
idG9cyT91QozojaM0TSu5qBeDoBlWGLcfhk+j53zCS1P6f0FMQ2tJcfuiAePusHQzI4fiz4+QNh4
n5XrSLJxbqc5LrHWrvcq8IDiD9kUbwFoTIai+WcMlVovqm4b6b5Cui1hTRb17UbANQ2u+aeLtkPg
mPoAWe81b9cEzA94iNgY3LDiOoKs9CPpDwucP4bUTtmiS2oo5I/7u2n4cB0/Nrl+hXsCPjxUL3Fc
nlX5SEme7Rtc800RWpAIqDC4G9SnZnlt6oeVhht2aPry29n35gwaqlGEOZQ7j+J2B5zPdI2PMtiw
RNOS3yZ9M3gxj37lRhictc1ZzWVG/C2XN5zNOkxsHOMQD3gYunJfq9aHsHyVDOFz1DvH+6v+fg3N
1ZFism2KCdoz2FLLfmx8FOlwZeqUEAkqxeBQ6eq/QnuLDMm0C9qZmpd4heFOHaeBzegBTGFVEpXh
fIrrZethKcaa/w4WcnUG0nltO1l0DHshsjACCLedjn78Z138WDo7KUZ1KHfV0VwdN6aqyKvZWsNe
ZX+RaA3Mq7VNZeiQ0/2tMeR+OlxscAVY/v0qAJj+iUXq4stPcvjG2x/Smc73pzBsiI4TCzwWVrGH
KYbq4q+v0n3m7dYl3GBZOgFpoMbQiy2MzRfrIbJewcufNN1fTTkf7fFQ17uA3cD8/tf5INZaNZJh
mrn4EfIouTl3hSs52zoKDC6o48HwyIf0sgChOZu7o7Djj+syX4o1eO55//X+NhgCiI4I64GkGB2r
iFOWN+pJ0Wb8NKl1A6hh2mPtCA7E2gd1gQclmU/ddOwt4ddpvziROjpxtdXBbFolzbXxCNpZZCmg
j5wvw6lUQXX2l5wkNrPWDF+wRaVjsirtYA5lY4dh60Zp2Qff6zVWp4rM82EOWepMrEw8CG9cB9fZ
qAGYfFA7qtG3wUMP5KQp1AzPeeX/Hcn1W94Op9WTH+N6s8fFsEk6PqyugjIE+3OYLmPBD2Vki2PY
zjxZZiSru4zsN5DYrZOta5swjdHw8AC6fu8CAfVd7Yku7kv/dcMS7EMU3Q9BaoeL/fHGDTyd+yaO
92FncC/47/jCLWXT525wBOfTobICIJvJqamHfUe4zv0Y2GJw4rDxUhKIKbMZjx86dOH/3Lf0N79/
kyCUjahjgo7NNGocVz7YnVpR8nQhPrZhpoYAogPDuK0CYO+ln3Kyjkc0uPrXUIAm4v7nG3xOh3qR
oSiUx2Y/XRrntNBvJefXMvSPYAC+guT4w+xXO21U8+48iLgFJUQ//aVr4+XxkIbtLr0fmKjmy47f
qWEgsZd64AOOs6idWvWIm3ETbERaQwzU8V0TKmSyIa6XDlV4sQP2NwnXk8Ocp23JVtMUty16Y0lT
5IgInGpeGoEbnp7teRIfFqexnldC3CdQo3fe+f6mm2bSHHqqAlWJFavFnfIp6Oqs5ug2ntbqubr9
Z98kmlcv3Vx3Hlu8tJ/QaGRPL1SGnypePhV4TN6Yw+AbOs4rJ0ThdYZ4Kbg15k+l10MPIFd4Qbn/
E0zDa74NXgVnjEIMTxo6/FWDGuobNM/i1/ujm3ZBO7wZWBpmVM+8NPhFCu2A9JqIzgKduBuNhyKq
8e++mbQDfIzXeWW5YC9IbB+H0X+gPhppWcs/gFNl4/5oOE2J5t5DROkyhYq9RHXxnbLuwZmHFxQ0
nh3AgRwffeH7fovm6RHwM0OD5qwXkDx9sAfcY7DfJ2ccPtVi3KiGG/ZdR4HZNfK1KeAk7ZlbP/TC
tRMrx7Fx/xcY8gEdAAZIb96Q2R+fV29VX1YkzWllNewRN6hmX9FaB4ExrgRaR6Pxucbr2HmxCJTG
A1xj7v8Aw1br6C8p5rCsxpak0NOJk9yxf0icEtM0N0fgClOl7NP9iUwrdfv7m4g4jvbo8NIZn+MJ
StzW3LSHBepTFxfC9Nn9KUxbrbm4546L14WNei5i1PPmOXIOc1xN+848ndeS2r0cKinxA3wVJKiC
dEkckT/uf7ohfui0ltyLo9xeQbpuT8tX2y7Ospo/g1/5UjR7v19zasIEKF7R1vzMu/K8xC1Nmrza
QneZll7z5DFfFe0cOj93lp0f2FQL0JcWW/2uBtvRgV1URnSJnH54LshEU97OLWjpxZq5y2YBx/AD
fqOzBJmZsuU0PHvWh4n+DLce40zj3vzurdm3XhUVbRc+57HzL4Qr2rRS4Raf1vuNBr7rahbPw3le
wacx/PRn/n0kvv1XXYUyDUDin0S+v16rMWhOgfVjlrzO3Cr/ft9c3/1VmFc77kAKDG5dsPD9jEOL
ZNSzIIwtpq/3B3/XFzC4dsJxH7oVMQvqnyUfgE9yhJe4UU+uS24/4SbMNqLFu0aFaXR/EJE312HZ
/3QYR1YAYb3eX6rjENNdz8eYQXMKi/goq9dz/5NFA5RFQnTkPMQgdBqTsOqmjfLW+7gN39Wz2WpZ
AaPMvSEH1GQU1gmtZEP0VUEqPvgWdwoZ4TzNrFj/6PomaHN4vUNJc6hlhxePJO/C0m+eIV+hKrKR
khpWVm9uICqvw6Ac6p85GgIOURM/4qFoOFibhAcGC9EbG+Le5U5A2/pnDWLe6Gs41CFaA8IlIuW3
X5SoFKRg8st9czTYug5cRaO3F7Np9K7RAEo8aLS/UhF+2jW2HtgCieKtWBzAFG2HnEFWU53mfEvN
zrQNt9V7E3p6S3pErXx5oDe2UjBx/pNX0FIrIF6/6+v1jD1aFLJbL+9/QtPROVTlnKODcUs61bTH
WmhjbTFORVsOPyGg6gyHwCqUc3T9XtXHuueOfRzjnPy174do4SwChX0bq3556O3ATvoKbbhoONwI
Zwb70Rs02kDaQ+zO409URIbhYYqCnGWRWw9Wuu/rtUDWs74ii9Nin9ECm0gqvwaxtYVyfTc/RHTR
YhiZmkg1gfKucgkui8MO3Jmzsgi+9EX4SUX5FprKYKx6ml4C6uR33oDrft7EWYlOmYPtIc/qoK5y
f5lMM2hXcpv2Ls25H2eMy4+9A0bvYai+tKraBTXzXT1RX2pXQjRkdq59zl8H8LslPt+8KhmsSM/T
uWKI3iG+Pu/G6MScYfjoMwAS7q+NafTbmr0JFXUwg8lbRUD9VUp8CAqPP4982OLtM7iy3pRRW0El
R7VCQrhrO5aQEoxroMcWaa/YlDnTVsgw2KqeoaMYCEoRf1yu1B2pdZwIaKUlZLD+GIIYNNOLu+Qq
KUi1xSNr+l1aohLQaOnpFDrXfCL8yoLCZ0kHaaDvNpvdp3UOug3TNW2P7uHcXhYLILorict/gNFc
D+2Iy/L9vTf4hZ751nlplwULugcPL/XoZHFX6ypbAZletwnZz/uTGH6B3r6wlIypGGXDrIaWEYS0
QFsb7v8Jtw16Y77LICen44pmPZqGk8jxrwsSOzQybfHLmT5f8w/q2FzSoaOgn6qRZKV2Vc3VH6r3
p2HrBmUwJr1tgYHsDSzrk31lPRqB0bBdpgOeFiCrB3lYV3nNad9O6GddyNARMZIoi0TcHUCUMmV+
EW89U5uMSXcJaUHNWtDlyivyL9hYll9VhEY1WzBl0wSaK9igrKNhXy0PE/j3QIDoP0uK3HJ3UqNz
vJeW2yGRZJB7FOApBNmic0S17e/7i//+1xO9gaEbLaubgEEokzBUN4a3Jbo2reSHAK0ex/tzvG+r
RO9kAP0KGZsuxhyENJ9mWVdg3SVb7/bvmynRmxjoPAxi9fv8xGT0KYdI0i0fiLwqJVGV7fsBmjcz
fxCgQR6tLCq91TqQXqw3FqFp66HYtECaM3u46+TDIqYPUF9ejm3kPxfBZh7z/hmEV4r/hiLwdpSd
VPb0IY/D7jHgIAgkzc2QPAE1pgFY3ybErPtWSvNlm5Q0htyNn0N8HunGL4F1RsRf+0bXfNn2x5qN
pMPodRFFF7dQ+QG9m1uQWZMvaJ4cjd4EeUfWP6DbfskkK0XCyOh/DNedUjREb2kgTVe5o/Dca0AG
hG4lyKGFsPr95TF8v968EJR0GivohmXE7cf6MfD6SaQRgDrOR1vJeYtXxTSNlrZ6dEFTumXjblL0
TzQEcaAEyUbndRv1g3eBOD6Jbob85uwMKAVhSwFJ70T2HbjAHDBP3qTVpkr8JaX3fFuwbmqP1rql
XvLr5vMb9gdTag4uJXcp7/L1SqC1s4IUvBLQ2V0Q2K2DRUtaHKLczSNUMorlbzasc5sM01LzB+5D
wzXjuCLYL5MT2+5Pl4a+n87NqJYnSEmv/B/kGV2f1NMt0+TdqKaErSh2Hua879URoppF8ziLYHZ2
nadE76FgVo/aCx7VcXGBBQcliY5wmmpXKYXoLRS8EY1L1rA8TXbPa9gw2n9Hdext7jQHsbgt+fe+
NRuCot5EQUsQmpa5ZWUTD78MeQCO8PHl/tCGkBhpcYT5DTRH7Dw/Rf2EN9emLM5lHfKjrPAGwMBo
/OxySCzfn8z0O7SoAuQB+gbQOpmBLSI4SXQpfImbXj7vG127DZcOjXyVx1a28LZOoDzdJ9ZOjlOi
N1V48ViSSfo49+ZuTsBh+6csEdXB27LnJcknOr28FCuoQcGQlbFy9I99hWuYl3sbj+qGXdZ7KxiH
xte4hhYae6YU9b8PufQemGz+pBY7qmqLPsAQDvVGi76QwlUOkgNboaHIA6ohuF2yy1zsgWhgkW4T
v4mHpaWiUTpFe0XasRxrBiVoSHps1PtMX69lB7UYAMBfJEDnI/1H3mjBmeV+725cubsMVG+ziAK7
nfASXZ3IMEQHPJw4R0gmbxwVpq/XHFmKJe8cdAFmtEZhvp7V59xa8dqgdhGhYe0155Wd3QLGF7Mr
XSCA4YF37f9PSfvWRnPeaPDnsml6doVCVJdEeKFN8qX6cn/w29n1zpmm91qUNYRHXLeyMumqr7cK
040RfAIa0Vbqx/0pDKFN77gow5z0bg6qs8kdSz+pAz8uv3Z+Lb2NPn3TBFoqIKNCzp6U7GoPZE3s
AdqVItiKD6bBtUO/DonNAzWzK1TX+MkuRzstZJ3tWxrNaScXxy5Y7so8KZep+isX/ocO/f67XruI
TugLKjWgwQqHXT1RVR+BHLEuPlTjjvu+XUviez8aBhZGCJyQzzh4rBEfnGXON2C3Bp/Vuy8gWQlF
Mddl12BGQJhuDJOALorUscctMgzTFJrXegOVi6/c9jQ4MBsW5mAwJcu/Y1e6G1HNkKPq9PFolOhK
cJbdDi7+KiXNwbXvgqipmK2EMtANQgt1OLsTOLsdIfyNpTOcaHqHBrTs/XGYFcdV1zmBSPiByznD
5frFQnpk2fPnXfuvN2vwZqWy4is/SeglH5i9Lini4L4jXyf6pTy3W7Rr8BMJ55cJNJAHEaitWoDB
pXWe3wgVb+4oh5/wvxFlt/Afay7Exp6bBtdc2s4R3m5ahFfGF35YFFQJtnWcDCart2sQnkMoSsKj
S1ryZApw/pLQDRN/gk7j/W01TaG59SCd3kIKxk+9QA3gl3hlUE4vocjLDeyRyT614xisKk0TLDE/
Bd58tsEIROfpBa2zZ6+Wx0Lue+UjeqfG1IvOB9B2fWAjEiJaIG7YdFf3pg+Awn+zLdbHod2Ten0Y
vAA9DZDqtWje7TMhvTEDIplsxcW2O8mJPkYWKIDccQ12Dq7dyxkp/GJEInEKiq462FH8WqybVU6D
8es9GcMkxpmMVnmRcdsepgVC6k0dRBumachV9FaMgI0N4KlxeaFR96HH3X6a29e6i85O2G/J4BnM
X+/GAN29qh1Hdic7tl6lQqbL17JJwnIXStgnei9G7beOzXIPm9tUT/btYVvstxzNeZdqppCrjnvo
SA9TVttddGr6+eV+ZDAtv+a3bFZhuVSheJCTzfMTLQdkc7QYmGwvos2nQVwsvxv3ibYTTzueg3he
+Qg4xsNUq4WcEetAX97WtburdxQ7ofnwMEZIflXYoYLTTokdQJ2uX/0v9xfL4Al6w8VCWkHLlcCO
VmUl9YrgYPneRgQ1Da758GI1UR/0TFylasZksetnNtdbrDCmwbVs2otDJImW3V95HHlZnjv5qyDz
FirUYER6n0UgSdR01iquXCJBWWxc+IDog1zpIb7d6/ctvnYGg5u8C5QYxbVG0n5iCjTbjI1b6DXD
+aWD1+qopiVruvJyCxG1F1yG4AtaMKAR5P4U9lb91LQNmivnrk84E0JchwUGNDlN/tSN1N6wIEOY
+w2rtvLKn0UhcKuZy2M9lk8M9a4Dqqjf7m+BaQLNe6GoDSvF89nVGy2C3L3Og5Mtivwf9Ho0GyUP
0xyaA3uji+MLkpMXD3yZRx4VTyAu+qMPquf7v8Gw0TpCLfKadopLhQxiHh4lQHGJtN0H0dQp1KAf
x3yrNmTYah13tnghyfEkJa7U64NUeiN9gi6dt4VWNyyTjjojIhxAKzeJq+3xT7/Q6oOKX+cCdYT7
62T6/puvvy09hQSaLnErrn2EZL0dnJNAD9hp3+C3X/VmcD5xyBdQF7FuBhS0piquE6EqZwsoZPr4
29/fjI+ncF/MbjVc68rq2iQgRZmNaw+w477v1/zY7qDLWNNpfSg5nov6sHkGYn3ZcGNDNNUxWiyk
Ei4LL7OV/4zelgxH8iVs/sYr/NYd1mQ9miP3Ja3LZXTElaz8leOJ9kPp4+bqys3XLpObaW4cdQ4E
24gvrhOQCgk25OX2dPIAIZwDsqX4AwokO7M7Ha0FIg4FYNgMjx7sCvhikdQWXuF33wv0voqgb5xA
zkN/CrioxlNb5t6/qrenLRiBYcN1rFY9tO0UNnJ9WHwgRiBd/W0SBMxR8avN/Y2wavAIHbIFBgYb
D1BucaFiJodlBJPdzER/3OUPv/Ho9nTkxbQWF9mEzSn3PHl0xy18t8GUdMSWrDtVx5IUFwZJUbb2
NEFKfB7Y+G2aYLRrHe+rseiQrXzkUKSti+oRL1qveehdwSh+kmr+SuMqAxBgYxrTVmgpN6/HPlqj
rj8RtKImLLCftk3VtFaaY9PQ5WIBA9n/OPu2JrltJsu/MuF3zhAgAYIb880Dq4rVF6nZknX1C0OW
ZfAOkuD91++hP+9uG2oWNxjhCIe6JYC4ZCaQOHnOQw5+xzGoSSKs0zhlHSrAeCqflJX2jx5dyJ7k
zoYn+QmQbOWjRkyFaGMKtbSVa9ZBxc5C9JOa7Z6+O7S/TGhybOWtYE6nH6gzgy4B1JvPUN0ojy2I
CTob/bjTXj2Se1X5f/x16K6HdA9KtbHaJthMV3XeMqgFo7azQEo45lY9n5IMRL23p2ZjAUy2XJeI
dvZ5j4+fdXOm2rMDntjqLJTYq1bc2FQmZa49Dnab2prcx122kh9lV1cvxRK0kIs6sWosqoB4WXs5
NqB1Il/Ebg4VsMwaNL0HNzfO+SscrB+bOczcNN3pYmtNjPBdlqLQ+diRe4GqWPmeF13lX1NIaR1E
DZl0uSWlTScasN8LbqWPMYogrmyJ96outz7fMPKGM5cneLm+52s20lVuffKtvVfBjWBkQs54CXLV
uIr5Y8oW+Rb3uPoExabiXFoVf9O1SNnfXubXB0FM9Bm0ywo7I0WCixZp7beKz/xHPvt6/nisfeM6
LbJuyYDzrB/G1n8bN5BU9pOGnY81vlrKiz1q5Vk12dPi3rc6XvLz3AASGfht53273f5fpXY/v+AR
k0C3xPnJ7icssVsDomo7CTmVIF0/rzdTBRAMRH/FCQQQDmg+0w8ua6dA2M7jALXvnev26/uAmBy7
ul8oKB/8+WH0+gSamhClQS0mT5wfDBHr9jC39sD68xfTyDM6Fb5qnHvRseGdTAc23Vk5ba1DJ2ni
G3Y+8wTqvg7rHmlbIa2lgb5qrdMcW43LAktMTo8K2RHq58fuBcQ3Qjs88JLZPnjz0haQDO5A4cyj
8adjs2WYPW+gleVqzR57SaI8QZKRKbyhHGvcOK/PKqHVyBV7dAb6YxB9HuSq+PV2269uJeg7Gsuc
Nplu9SBZ2Lv9BVmcN72j3nD6nORsJwi+upHQg7HQONQsU1FYJGQxG06jk3hnnEnUkXCB1o1V5ZZa
+IyKHxTK4K1+RvoygDzoj9uT82pwRePGqqaIDckyFiTMU+l8B0EnOUEbhwccITeidCzfthRJitud
rc7vJ7eCzoxVjqGiSklcESjM5mGMi/084clJLGPYE/6sWVKdQSO/c+Vgr3dmohBKNcyZk0rQZneg
eCknuGDk3p+Kqhx3etiYOxOEwBeo7ZUMeX3Bqu95D4aitr0X+UqO212c1L+7PWsbu8sUHdZEcO0j
lx1qF+zTcaE+laQ9pPkDedLVaF74QLFUjg80pRtCUYXdyXKk371CTkd8Blpf1+ZF6xTikYVl1yRM
R5TdjS6eRsGcsVevvzUxhmFz6VLlsISGks0TRLwcDp76ZcdrbDVu2LSUDEIQeHUNm4z/AO+pDn22
WwW0tTcNk1aDSHtnYiS0rZzdqUJlQZrk43s/mbLr7V2z4fVMWWGV5C0OlrMb6r6h/qMtVNXwQDd1
uYBaIkUlZ3qqCXPb8HZ/W0MybJtXFU142ZKwlCumBQDUQAxTfqoTmPjtLjaWxAQhjAtqvHWVu3Dk
S/pGFJb/rot3M79brRsntjpFIqpOehrWnT0Ec4rYFg9iT5pqY3pM8AGXpKsHRjE9eHZ9wFR5gUsc
N8xo6p1vT89WF4YpIyvhTqU9E4iTQ5YTlWXq3E+VvBTuuIfP2epi/fkLe/aWLG8K0A+Egz+/y8F5
w4vxg3Lcr7dHsLUE689fNC/T3mpGt6ahXejlmatSRmAA3ntj2WrdsGi36qQNMl0aqtrOT7HA+24v
dtOAW62bJg24BLFiROlc6QFoQ2A0pjVUH5sZI0w3ZAHFsMpI6CY4LeJwPJ5qij10u/WtZTVs11Wr
JqNuSDgSvAs1uhrOrj125zpv9qR3N7r4CX+Q4q6bJqA3web8TYOF62zPK/cJ1DVOtwexsQAmL2Rp
06rPirm+qqzOcHwU8uw5APDfbn3r+40rl4oXrynHcj26uOPJTfRX6ftZ4CMa3+5g4zBhAhGalrEe
IruIN23dv8sn5gCHMxZ5FXiQ//whOBcPC1/k+XZ3W+NZf/7C1HjuaVRrYkPFDfDPVBcQYtXQSiGr
2zjWxbpQL7oYY0I5XmbhUN1Yv2Ge98MFGwIQBNhZt3tYW3rlPOkaFp13OVN2jgMAuFiHU5k34sSm
+RBqCWrnhkXnvJrTSeckbGZENOmAoG6o0sgHD/fOptr6fsOq5zKfJnfA8ahsFnkvOSkupcCR4/bs
rH7/tdkxrLqf4g5FJThtAy+YX4TP1SfeA6WfJB251qM9X273szEKE5ZQL11faBwoQtDD+6H2xo+k
9NyDjRtRuWx53LQEp3ia9b+rpBpOU4IawWNfbhg1XtHUlNWYIeowiXwGWmfpIbgh5OyNcAwpc7yn
JCMJsRDFifb2CAYmaydSbpivyf0oh5b1Sbp++YJqLupl0zdvHp17S9Z72mFby7r+/IX5liDMt7oU
1w5UKPtBXjT1pc3bemddN9ydyZpjz4lnzxnunSPx7+Kkfkh12YRt271BOQw9LbP449gam1bcOV0+
l1l9lVmn43ODp7Tiba2qxTrYgWHE7kjLuvUQGZqicAIpJSTdbK84uEUNI6Z2g1xcC+gkOAC/IwUG
5iK++0q6scQmGMGGDuSC64CDIgZnPKHy/atlow7p0MSbCIS0y6Un6x7Orex/1ySrztPA9mB7W19u
WO7YtXRp6tEJyyIrTiOPvxZTuncc2tib1LDcsZrnFGK4OMrF7iNOQ6huqgfQhMkyWOlDp7TeSRBu
jWK17hcmBh3DeWotXAp4Y5GrpnhX9PghxWMXWLR/Nq5qMs0OrQAK7Ih9AZ7av7NGazjyaIXWzdDr
l2B87nMc1evJDXqtrFNlNXuJzI3QZWIQ4mYorN524j9TNj65S/ldN9UzIdWnNq6ej21Pw2zHBnyR
LkqP/uRV+sdYd1+6HmjeY20bRptz5QiaJX/HlV7hqbCdkj2s88auMQEHXIhUgj7VDkeN1LjrSz9A
Yuj97U/fmHkTbCB8OruxhU/nlnimalpOoxJ3hWrHoEPa9HYnG9HLRBxQrpKlpFN9bWLPAzymlhfZ
jvmpbZpDkACXmYAD6NmDjFLkwONnlRfjCcPDlcNrG+fgEAzTdeNEcTBh+H+W+TIHeQvTzacOOS4B
Bdzbs7ThhkzgQblAFiMZWsA9bfmbZsAEkiTiKns/pkO4T0a5tZ0MS6YxZAaxYdW1t0CBKIrxHa3B
ZXB7DFuNm9G3zCrilb4dCoY6TpTCQAhAHoJZYY1NEy40lW3mIdvkg0W6FtnZmeq9A8rWHjVsuPTA
JNe6LRrnhfNV8xbV04q1ziprx1i9Y24bGXETWZCmrt9auquvuhpDm4zn1Abmw2FvetCFT/3wNNG9
l9WNpTBhBm7ROgn4Ef9eZwUeyRJUCccKw1zU4RvhZpQK94DO/1PhHB0ID1RSYtmDD20shoky4HFX
uAOIyMMcMjRv0k49upXths2A+qrbG3WrB8OepY2Cs6qGFYzeCn8m4BF2nVG8LeyGv7vdxYY9m6w2
rl2VLh6K6iugn+KEYyj0yuKy/9oT4KxdgZIMFIHHh2qGsB6GWYNNOK5lst5eHfRW8oad2n4PE7U1
W4ZZ20BCOyBWF382KfBQ+QqNmB0iT4N11P5sw7hz5Me13Zb11e2HMZQDWJJ6H9XNDGM9uOaGiY/J
WJQT6s2uiPwDf4tCXgiX5xNh5E09634v9eXDAn6+h7sm1EDKMgc4ramuIG4V50SAJVwNtQ4VZfp9
Pw5P1GuGh77H+3ZZyENSUy44c/9pjw1b1L+fXnjtiMd4SNSdpFVzBkfmobIfdGGYvHR8nfnIgF1n
Ztn3Npmc634Z6+tbzDUhCA2CRg4JkPoKuSx5in1fva884ZyWNNkDj71ukK6JMcBtClC0PsbdqmIo
aOy/4JQwntfoyvq4PROUze7stNd9r/sTEw4DzccicKqaa6AoKB8YSoBoukM38HoQcU2cQdyX/UoU
VF1XXl1lzd90kX/oSXO/ViwnCYnaZQhv+7CtVTEMP5aicIF8q6/xQGiYTigeGPKp+dWioOe63cXW
XBmGX3aT8r2hq65j2bDkjCdpp7ssnQfE/+0OtsZgmL09tH8fcSVximszjDQk0/AEslH9/nYPGxvL
pMOByFI1OY2yQ+mO74QjP5dt/p7HPBQ6/jTEe8oTW90YJq6XBcbHUfSYzx00a1GVq3lnBWONVE1i
j3OYOHl6bOF/osZp6hz0qXBiKzAVSuz9pQazo1fDYG7P2caym0Q4wDFZU00HG+kycqWx9d2xwe9z
rO11J7y4ZyPPVOWJGqtr3ygZyUK7H+tk5ZI71vw6pBfNqzgBYoXVdkhjOKvvqUQd8xupu2JPz3xj
x5qENGJupa4HLDSEkEbgK8VzmnotFOunvXP669c+1+SlAQJAFpWHo/QKY+BpEa7YY5cU3yu4xduz
tNWFYdfc6hmQs/BSaVu8p7F9LVV/UYX7ft1Ix7owLNv1B5Evi2eHSmVtoDtUo8TYs18WOcdnv7GL
HYe7sVdNdpq0XdzGbRD4pC/ZnaXK6mRZu3jXjdU2qWk4CnPV0uDJIU+z/CwHxOueTdNdwht75/a6
NQAjcjcgBfUVIAHXGY8CMQU+NFPFIVFE1zVpaWjSVIVMy+qa61r9PgsPwkdijK+Okvn50EL/REyD
dxhCY1ZdXZTzx4sdCS3u2sGFFPCxHAUSKP80at7WUMJB8uCadvMMnoiWneQQL18AA08+3B7F1ioY
R3TckxKQVmEE+VDL0FZNHKFe6FgGBPVe/xyAIr6K6ZDidFuqr7FMmqBV1o6hbX25YculbHwQQUi0
zfHykDl5da5Vuzf1W62bZtyCTc7Ho+e1BKfoeD83mlSnHGQa9vnQxJvQMHtQUzeAGPpPTupJgXqy
wWE/m8BZdrv9jcBsAsOQqsBhb+LVtaTeRbVx8e8cl73muLgX8yBv9pTyNryqCQ6bZ534KNtR1yV5
U6TZWThgqnFm+7cq9T7fHs3GcpgQMQo5n8pOLNhzl+KVksqqPVlQx9ujJtgaghGdm1pznQ1emwRQ
CqaYr+yTSvQnqueTbdnuzppsHJJN4pq8Lao0HZLqKuokP486KZATtx5LD0QFdCVn7XPvmXP5x+1J
2xqUYduyTxc2WlZ5ZU1anqY6PuWJM16QzgEMEdvteqwbw8hBojV4cW6X19GFOGky/ioy95HHy3WR
e0xXWyMxbL3P+2aSpAK1xiwm0EdMp7xn9rlo/T5oeDJcjo3EMHoNv6q9HBtZ9kDDQQz8GtPmLa6w
kbWb898Yigkgm0fg+y3wuoeukL+ttYA8z4GokW0A2YQPt8exYS0mhc2MdIutpkZd1Sw/xxqQhLWY
cmeStho34rZGmUtXUo0Djr9oqMqg0KZOd/MhW62v0/biHFt6C22FQDxS7vBFTEjqVD4o347Ni2Hl
JYECSNkjn4rKMNQICaRyVAoGg9utb3hck8RGSZosi7Om+9n4bm7VcF7v8+tV3tcxtBJ2wbjr576S
zGGGXUNwbEoGoGTDRaJGsrO+NtMAutC826uN3VoEw6LduukTt8P+oXH3O9XgL2gzsuxM09bXG7Yc
Awoo1FiuOeB6ONNOV19SmaWhHx89G5ssNmOG0mqr4AB65UkZI6UJOd2gaftMhLeXemOCfkKS1Q70
pWcEV1lC8SSwZ0+Cmw06UcceH10TSGaDehUZTQdvFrgthnwC3EQBzR8qXN5ZoX+/PYyNpTBpbTgk
Btys9gFskf0P3YArSujhHeudeMfgtjowrHl9JAQtXodhyGEKuK3f5jjonAtyENPnmrw2yqV9nsuu
vPK2s0627RZfBZ78g5TJXaKBrdVef/7CJ1WWG8uxxFVrkhNl962/1GlQ+Nl4DGDkmhgy7oFqNxkz
BzCXOQV3JorcJ48fomB1XRNDBvEDWwrSSYlb+5RCbB0va5V9jCUBzRv2bFUJHyHETJJglu5nAtTs
iVrE39lBW3NvhGSF8itHt8SGIrlftkHCWxU6OeQcb1vARvMmbmyGwD2Vep15krUNTjDlcLdAnWnv
RLERE0zxYLcC6R4dFtBQTnjWwQGG+uQ021k4QbqFzd4xf2SqCI8jBHNAihj/2XewM3eUw2nJcYQ5
NkmGFVv51HPioKodGMpzFZdh7iyH0CeuiSHrVenYpEXTCAYBzavrtJsm3lpaw2pptcRlJRAlZUee
+bzWoWn/4OXfhI6JufAg2wyYpO7Vtc3pHZg07WCl1mXZLoRjw3uaZDZuMzQgE2VLyGfUL4wtTJZL
4GMdneydWba6MIxXxFVnO6NewsQbmg9LCbEi6SefvKGyjm0e803Wxut4zpZlRYm0PPu2ZqFLbyo+
H9uahnuAPFQCRHRph2nR/a4nFAR2ybH6XPjN9THthd8HHUhT5iVeTCAECVIKipS219h7h6zVel45
xZnYtH6iSFHhDB1KT9SnFd0VzyoNVJZEHjQcbs/PVifGYR3FniAWdXFYT1f+4RJJ1fW8yNcQMNE9
KdENSzOxaoJYFaiIsQh2UxaBzkEY71Xq4FvMT6pmqWqgg+Uis21poMQXqs5DO767PT9bn244iTiX
0koE0uYynS0AT6BwVYGP9djeNwFqve4IazIbn976z/nkkYCBQvxg4/SfuxOZ5aYA4SGA53Wan1OI
M14TZ1eHdmvjGI4B2kwxk4XnhJD8eJRyeWiI9zzS4ePhoGVKmUnuAoyQp7hIYoqCfMATW2YXzfX2
ym54NhOhlvMMmkkL3r/GFGT2jUCxeOfl7z08Yhw7mpgwNTqXFZ/6mEAAgb1XCcABQ4P0yu3P39iY
JjxNCBdVNuOaJuj9P2YH+nEkR/r0WOPror9wbFAl7+uF2xSYT6ABdGtluMKDK/BY6+uKvGi9dLIp
S9IVb7XWCq+OObaUODjphsHm0DcHZzhK/ORCml9T1IlGfEj2fPLWrDv//HQb0K2CpQ6WFA+0DzMY
oN9PgE3c356YrS1pWOyYCtuucuaEykJh0Nwpcu1WAuil4HvP8FsDMM3WFgJA5NYOobf5qyqAhMHB
bdwxqa3GjWAbQz5vclv4BKhKOZEz5fPJYfnek81G6yYMTafgt8k6YLUzWkynxetD0KAeYqtwXRN4
htO9pipDYWWTu1Ad55o0AbxO4/17W/7X9+l/yR/q+d9xW//Pf+PP31U9tylEk40//s8HVeK//17/
zf/9O//8F/9z/aGevpU/tPmX/vFv0O7f/Z6/dd/+8YdL1eHJ513/o53f/9CAtP3VPr5w/Zv/v7/8
jx9/tfJhrn/865fvqq+6tTWZquqXv391/8e/fllv1P/1svm/f7d+/79+OaHA45v51398092/fkHl
6H96oO1gNuXQNnbXF47xx/obz/lPFPkD62IzqEhSx8UWqFY9in/9wvAr3CVcGzLDtoN83C//oVW/
/oaI/yTMJ57PBZ7a/s8H/WNF/t8K/UfVl88qrTqNAcCGzfMWyv7NlEqHa53gwpfPTautM2SIrFCN
3d7j9Wu2vbZuHLQIyEXbqbPkc+yDkAYEiyvS1yZInLXFzlluawCG185BDVIC8iKivEVE8/psCvrY
re9erN/f0/Vyel4L+OsA1oG98NrSo8jU1L4b1THxA3Adv1VOdpfE/E/pkh0HuNXHOrIXfSQlmPA8
UPpFTHV/xlx/jC1+AbPyp6WYP98extYkGR5cZOD4alzqRr4l71Q6vxnzPS29ra833PfSOmPOMseN
LNv+wOI4C+yh/lUm1WcSxwfuw+sqGP57BJQm8wbLjSanLglkJcUUB6oS/t6L7NY+NXx4C75S0jDP
jex8DpxqHoI4Y0h50O+H5t9MqJSxX+t4wvyrXPbBiEgXWHa7R/m5sbpmOsUGsXHN2ehEo25AtKDF
p2qtTr396a+9zmHuzSQKlNPxuEQKGrGZf09IEZbaunf66gE44nM3+fd1dySSrl0ZpgzaSc/z4opG
Cvo5KHpqvtQj3au53FhiM6eiekBNINqFxq2OBl6cuKcBJ+GHZar2iIi3ujAM2eZ9Id0uoyhEpXeJ
TD/ktDolrdhZia1lNoy4nhVeSmtRPsulG4ME178HPlV7nm6rdcOOmVNwu3Os4tmCEFYZlHZ7Zk3J
jhyu17U1TJg5zTB44CB+ln1DTipW/FLUNj04NYb9Wn1cMa8t5HPlJJl3GRdekEszMrJXz7zh5cyk
h4fgXExWB207kl1hxA+iQQSzoa169fM9TcytTlYTfBEIkPZbQOEGAT2kz74V/RSmqOJyQXcSKD/f
i5dr6H0l4Jv8wAAJgA26q0WUVsuDj/KYAIBxEH87DwOfwykhB5BYWHAz/YFjFZ7KalFHKfXsj7jR
ntIpjz/edkoblmZmP/olJcwCh1uEEhCoibdF+xUSok6QZ+DQ3NlTf3mG12bKMGfcWnFYK8s6wkuN
W7XntvSfUIxQB15lX9r+7eDOv1XlV0ZAWQE4mFq8YJp+8AzBIxmBVk9Cu+yfVBVO/INjXYn74NRI
MPEPfZ+E7uCcmyosq49eF4osfsT/Rp58Q9IIeJcP3Hs/0p3zxV9VN68NxHAcfpPyGqXOKhqb5L09
JF8GWlyaxbqmk72c45Y94Dp9llKj7EFVflBX6R62Y2uhDK/igCR1Eb72IqlK7+TNvhMAJq4fWVsm
59t7YcNxUcOzOChJTOJ5EpHg030lx28iFh+ONW24FcgpxW3duDyCZk9yZdr3oXCosp112ZgbMxej
UAPaOGSiUePRtzwu3hA1f5I0vhz6eDMRU3HPp4udqYh7kIYKlrHzP7cx2GWPNW8c7cW4JhyQ/opA
vXHJ0v4Z/GEHJ8Y4B8RuWgEROntRI6i4gLVo+pRkFrsAm5X/cezr1zV54WpRQlmDZVyLSHZLEt8P
aTbNf9ikcsUOjnNrcdfd+qID2xtk2wAfE3V0mUGAQbsztDmqsOntPSzbVheGWY8qHeoGmd+oTbww
g7TgMI5v8mGPWncjGv3FQPliBMPoFIm0Gj+qaPdlbudvvrAe8rF+4OJImQpihFkmWFRVWc2L8qPe
ptBBJXYdgN1m3HHgW/NjWG85V26SoWQhAkvtna+yu9SNf7Vc71iAMzMzcY/N2UnmRVWtVRe4wPWj
3Dcl7a+3t+jG/JvJGeCA+xKCTF6UaRY/MqQiT7E7+ifG0/R5rBe9Y8gb02Q+RQmXDKyxMz9ydf05
c7yzneaPHqgYbg9jwz2bBYKk0ixPAEmLWodYwD525M+qdPJjN0OTgbgEFCejDuKLyJuHhqrfaprs
rO/WvBgW7Mxt6RayFFGLZ5w3YpoXnACy4TMhQ385NjeGBedJ3YtqcUSUCXv2L34vYvue4DTbhcc6
MMIvag+tUtY2w8U5sYH4SfIgGfhObmRrZY3A2xZsrqmbiSgeo0qLMRBVvHfr3GrbsN3KcQVEkzWP
kHmug6RqB3y4/+XArHDfLPtz8zp3oOxIIi2SJZiczgtSYFuPLCpaN07xCxmTebQHEhVFLd5ayRJW
Wqbvbn/6q5sSjRtR1xlIbaGWhUZ8RL1J4XXDqXY8Gmh/2ituf3Xq0YURfSvwsHkDiXkE6dHuvl/A
H1FwvUfusDWA9ecvokomexe052jdiYf3vKQy6BZyBz3EHXfzqtfE1xtWazM3g9QW0hVN3T07Sjwp
lbyxZ3FyHXEE+cHQh2G2w8BcX8kGx8JKtzyMl058h1S4t7cCW3NkWK3I+2lyINATadn2j0wDrQG2
qOo5HVx+5HiCIRi2a8vZ90tVlBEeMx8zZyqB3BInf+j/vL1PtzaRYb+kyQXxXV5EsvKyMIFsT5DE
YAK73fpfZ/ufbjTcN8v4Yj9OUNbjFVEz39cOqwJcuoTDLqDOHIMsQ6koveclFHzovc2eVH8PnDwK
9u/taX7TWeCQnKzzaJd3Xt4GMk3vS9Df3f601RBf+zLD+sHbprlEsiDKHfsU6/yS21EPiErNIO5e
LJfbvWzsELPmz+I18+IOvagSfHreA9EB3hR2YupW44YDIIKWpWSkiLyueSwccVnSJQQb0Y6FbmwN
sXb7wgOUS1nqzpuXNSZ97BdNAnfi2fn2xGw1vv78ReO5aDO7nWkRTW7lBEhLz1dvInt6B1utG4av
C1AIO46IoxhlA2dqW/GdV057bMJbW8cwe6/nZCZpukTQ2dUnwevq1A7+b36ytKe+btOLEtMeD866
HV/bpqb9J3jnbmIbh5uBFydYGLvM49hfVUHHOwEae2SE6vIu0dK7O7YyhkcYawISVM8TEUBn45s4
X9yPvmbVj0Otm3V/PgTjiwLVNris+DPUObsPdqZ3vnzDHsyqv17azKs0EgygR+SPKmfzoyea8kmO
+Z5G7au0/ggppi59MgCvu4xxHtVZcilH/bErmj+seAzhtHr+ucWbJ8R3w6y5VzEym/3BaTNMfYH+
K8/qPo4YPEp9FmVc8ovtlnVyub0u/uv7zCwHtNkyAjc95xHtR/oEgLj92FNkZRWeKc+Wh5RZNmt+
AeYrzKu53fFg6+e/srvNCkF/buIayLUs6norPdduE1b5+EUmfXJCOnXnernhDH6ilicCMESnzyPo
zTcB65L5NHTQKbg9cVutG87ATlzgb5XlRYsW5deFKTxMMaTOjiBp1g1nOIA2jik41EgWlaBGAqv/
neO3T8c+3bD0vGnsxp66PAIlwRklEz+mWH8+1LRZHlhaqIYeiV4it2ggk5jSU9+Xe7nKv6SJXtk2
ZnFgsliTS0qdwRo+4eRgLdnzAi8yxc9dXr+dZ/ux6L/vpmU3VtisD6QAutDRieOnxYbkrNDUDYDp
20sObbVuWPbkTQPo36opIvZSBWPKmkvp1XJnd26Ytckeny4LZE5UlkWIsuzZJ/kSLJZwkX8fQuK1
v1bQfA6HFgw03cz2lCg24qNZJygk1cCe8DSawSJsU9Ap5Bnwmvc1b4JldnY81uvZcu5zI8jXS5E3
Urhp1AtwmVPWj+9Y0ajf+4GUl4axYK7HpziBwCX2RuuotyS1roe2t/lGCWWXvB9QCPc0yebt1E94
IuN/HmqaG/7EW4aimEtJo3SqFeS/0gHov6bfOZBvOFyT0p4AzZzIxZ6ipZ6/SDnGAUAT18b3L87U
fbg9go0wzA23UifWksaWRB9a6Av0vpwTgZM/LT0ukbe7EK/HDbMKMamxWRdCSFSzpL+vBxlfljbt
L3NWLiGeMbJTS+PpjDpI+0iSiftmTaJvsdltQLodLVXySHn9hdAm8ueDrtjktqduRQa7HrqopXP3
KY7VufVGvbMgW7NluBi/4L0AGLyLVE/0xaktfvYl78NxyMi1HIcmzFhFAzxBqI+312fDqbF1a7w4
3beTouXMPB0lQqV3qdTTG2KNyc6deKv19ecvWk/koC3ovGtgfWSfnKdG8K99XR/CPSPkmkrCkjrd
rPzOemK1kCexWG/aIvt0bGYMp8Xh4OOuVW3k4kxSgHUSypFnZ8QD045pbFgfM/wHkiC1bGYtnmjD
Qoa6XL6kgZXukZ5vzb1xHHEyzpcEz+nRRGb7lHuDfW7YsAcP2IgcZuVjlo8ikyURT771MV3uGSsu
ivxqDeBrnHZc94YHNGsfuXJBTNe44mnJ+v60xM9+3Z0nnvRB1e88i23YmwnVS4F3GpakwhLY5Ruv
oO8YRqQTgDU65d8PXo36uNg9oMCFzWoi99wqRuLVcawniyUnpfVJVXuIsY21Nvn0IWszWSPi91My
OA+TN78vWu9yyAxMuF7ax3JSSHo/rckfhXu/L/dUWzYMYEVnvvQOlqDe2LeL9VTq9GLzFGDo8kdN
VHjsyw0DtjPgtVViY1Is5pySxLOCrlR7WIYNAzCLHQvqpLzNmfWk0+UtzdTdstjnLIVG4Ci/piBu
vD2ILSMwrJj1PnehXmA9kZqOwdx24eRZV4pHvoAWR8rV151pnAOGwQeN0+xakCwdP1p2epK53InG
GzvThOlRmcXDjGvAUyMUrsHsPiv3OOc3to+J0eO9JrwS+Go9lyfZfyDdJ23vUZFvLK+J0RtI77NB
rOdGvwgdC6zYINYFoASJz1ofKdtZw9e66C/C4yBYOy8xbIt27ruh5WfhdXsHr63ZMXY/85u5HCqE
RuUyAajC9FzB5bi2t+M6tybIiF7FBHl61PNZTwAYvl8gz13E4r6p5HOnx6scvL0C9a0NZBgAZ47M
uT1ZT0DFnhB0zuv+v21bW1NkbHuUL6CgEqSOT9Mw0wBFAfZFF+RrAxaTYy7IxLjlpdOA/mTELlLT
HWfWmfdk536wMS9mVZ/OWye1XDt+6rzq0lZgJPfpTrZhY2lNPBtdLKqZj69eXf5c/VHglI7gXpcP
Cyt25n7r842tP+aj7Nt4sJ7mTIEfct2aArWPtxd2K+1ggtncXLJuGD0fkWV6B52isxUHK7Nij6pr
xqZ30uufZgbhxXbcyY9tzdk6zhem3ID80Fdl1kROpT+oavhCeuej64nkBALGs5/s6SNuxAOz0g9F
ImPnsaWNiAZsO3OS+Tz1mT7LUlZvu+7r7QncOBeZlPS67bRfg78uSjz+6NPihybOye3sh3LSV9Gl
78exuxzryrBvKA/gUOHyOhor6ykd6Jmn7amonZVT8M7nyVPmtjuxaGvuDHtn6UiWIfXqKM/dZ1kV
7/xSPFWyLYK5GHf62NgHPyHQ8jiecjrXkc/k/+bsSpbk5JntEymCGbGlpp6gbbfnDWH79wcIIYlZ
8PT3lOMu2nJTRLCsWkhIykxJqZPnyONC6092ME+HnE8SvL7178EKtpJrKy5kotG45bjTUgPbCsTb
8B4KFA0DBF6ixu72yrzdPjUZY5sRRRNNE7XPpG1+LTNe2my+7PQXs+xQyVAjn9yoZy+fxNd2Tlsu
3cM0+d4DGaLlKQgCxITbA1mx5n/o8fFIOFsj1sSVZX3Hq8E6YpWGhLm1Ps4s6M9+ryDWCNmxjQD0
9tRF9nXHeRUNalWRfEGVy3NXT7o7laRlNOZuGKmNIa11cP3/VQclnceQtAS7u59/KX2eH6JuF4Ev
jiW2cXQoQ9aAML0Rz7Yv/QcWXimixZi9u70af+DKb+SETRRcyHziLksGb4++aPE+AqnBjMRcqPWx
Dn7iaaaxX4DjzYmPB+fmO87sR6cuT4P34ldZ7I0/ruc9DSWgCmVPoEnhBfkIzdg4BIHaISiCh83r
4dosG7FJqcpHDiDPn8vFjhCQ6PRhsdnWq+1aqDDCkRPkGcmiZXzucxiHlT23pLp0g/g8u2Hit+zT
7fleiXomqA4037x2HdY9d+Bgnjr7A1mmlzGqHrug/H67i5V5MnF1k+gZ+N7b7tm3GifuI7+AsYuf
+xq/Tt8rU4f4zeQ1rO6erXz4lVnOO5vznd9tHEKGAQkYALe7Z6+m5XsazfMJyx0eb3/4yvqaQDoo
I2IiCB2R/Ora2LVqD0XK08JPTlZTVEPJ/tBMo/fldm9ra3D9/9U0QQGHz+31dUJRMJzUXjnHNPP0
RkBbOSqbBPu2TZzemZv5GXjhj61XvR8adhiC4X+3P37NRp2/P54UUetPPXZjKdgl7OvHq8Nr2iV2
MUUby/FHSuSNuGOS7PtNUwT2WBbPPHsGk/sBceNUZL/K+p4J97hU9oGUQazJ17J3D5mYjj3KH4LN
S/baGA13B5VdNI4TgH3MG95BbeykyuCdU9CvQVftupNRE4WnmyHMmSZR2jjzeWr1BzbVF69kDz1H
fQDdmW6iJh6vL5ehHBRqN4oStjb3qOQoI+iB3TaGt22NmoA87c6s61vRPy8BfbJd9d4bu+No70vg
Qwnwb1sT+eho4RL5XLSaH/JSRfFYZ1vXsrWPN9zQ9XwcMoNFAIzXvBsC8TlaIFQHnZnbc/O2EVET
Jycx85XNsDVbU/AbYn45SoCwb3ad6i4QDN7K7l6/9l9XgQ7S33PkR9oPspmI5zpzrbtpyotDTfJ8
I6e11rqxrQo7gKRZn7Fn0MPgjG+Xh7EGg/LtGVpr3HAzxscOSDzFniuoi11KQv24Lvwt4MpK6yZK
ru5QDDeNBXu2PEnPbTTyCwSENnbqFduh1/PrqxBeS0kLIfsSO13zTHqFatkxodayER3Wvt3YSJXv
UwDRrBIAYH6vS+/bAgHiDZ/9c7J9w2JMRnvUdHEIL9DyuZ+DQx35cRncOZ53JLQ8+gU7LkofF+6e
Ivm5r4MYyk53dXOv7a/I+55ur/wf9NBb33Cd11fz51Q2wIfhiNfsTsS8uWf67GbvxOT8+TGmogG9
8tkt3/UymXNordnTnQB+eyRLLLLoAOm1YQGpXJmQfj5chWqG8CXvX0RfnJ0mjN3yN6/GGDSqQ9tf
evZt8b5O07c2e6/rb6V4oWF1RNPoeba/LrieozcSdIfCXk66DyAu5h4igLrn6uPsFCeA0KABmX1w
q+aA5MTDkvEjODsYb2LdnHtdxSDCf8Yg5qiPqfOQkf/0+Dw7T707HBqnOI4eUF9Fe1/p8zDfz0Ql
eRUmpNUXACE+lfrPR7f5Fkb3z93srfm9Gtar+Y3qsgZFMQzIK9pLhoHUYXfk7nz0li9g94pn+YMU
Dmrtzlj8BcpC7gyuNfvX1C+xzIbYzbeSgmueYtxQwq6siFtCkls2isTdYPVxBuDwYUCV9oZFv316
o6ZIQOcq1NNBlgGlQPoxzwDCYHqJC+o+ZSxM7HwLHLE2FCMYDkEfgiyiyZ+rucGzk8vb2A/1fRuq
Lf6mtR6MiGh1tgcp+SV/Hj3YQjWWL1TnBVww+nzb8VYCi4kUBGrWYcLHEMrI5Xd52bAjj5R3vN36
yuebWMFGFgNZgH9IIcOu4sWvquPoF/mxqrqt94+VXdWECoY1kTOpO5xnpL4MVZlOPnni1ZSEgXO6
PYq1Lq7/v/IdkncLl0xGaZBZdwKoITscH4q6PqlxS4hlbaKu/7/qYkSxMZSWSprObtae3OIRMce+
I+DF33CJtQ4M//e8sq7sWYZp4CEEdtDOq+YXMW0pFK01bzi1GrqiyZw8TKt6Ak+9Hun1vQux7P+5
c/6iznnNPPJ2HoiaIgHAukSe1CRLyTj3h7xeflViuRvt8BjQ4UF03s+8L7cYadecwvBrBUZOwFCq
IPVCTb8P0BsvYgo7izYWYyXHTUPDraWyoNlUMC/tm+gMHMoPKII/WpXzX73Ie4GnJUCds8Sb29NQ
Rf/tsmITLJgVHSNTr90U7/+fypLch+DCxTPZXae8jcNhBGt9Y5MxEYMOnlFZMAVO6vDoQNzgR8+W
WC3zfZOLc0cWEE2E9Aud2i2a8RXPNEGDQ2cx+Eg1pVMX/bKi+UKh2BnPtH1fgjX9dHviVmzblBVY
liqzJL2eOSb62GrA3YPgxcKrzb7mr92+cv0mYsIbc3tK/dmKnsOZCX4sRRGpmOd9aG8MYs3kTLjg
DBI3CYhrn45udZDVclZzdsl6eV/I4RGUno+VVi99garKcHq5PbIVNzKhg6jXtPjSuH3qEhzqXHf5
Hc3WTmt2jFmrsh7VB06f8rK46xigAcz139cUmDS6xYu59v1GGGjY6I6g7ujTqe7vloF8GLLhw+2p
WTmhmOg9nzS50kL36Szlwe+j7whuF0adM3e8d8D2fbzdzYrp/oPgc6mn24j3aS7EOaijryDVeB+U
8ni7+ZWgbML1ym7sdRZGXTpW04eR8f85AT9H1XxXKH7nOLhIRPXGhK2NxLgAIdE9LNDp7tLe9T4N
sr23OAhEx3ojm7gSuXxji68QklQtsy6tha3PHuQdsInN0WHiWXCaiuE3toTsUQehfxC2rDbi5cqg
TAxBw/MxsqylT8XCH/wFdGB5MDWHruTfbi/QWgfX/1/Fltki/cQdW6V48b8nEYQwOF4EUWPId47g
6jqvOiATm1vcS1WqMkd8g0jhlJa8LR9CvxQbnv72GDwTqlsA4KjAgmslQ0urgya6BdDOSlu2dUh9
2809E607tU7TaD9bEjUXuN5OctaPPQhCNnxwrXljr697L6PeZFmJPyiPnbqmc4c4HJqtfX2lfdPH
uUQiQyy5leRQ2OmOCm80812pAr1F9rPWgZHakItXuEOUzYlnt6o79FZT8guYUbL6cttKVzowwXXC
C+gE4ZYlGX3+a3CLH43eQrqsNW34NZCAU0uXbknqrnEfIicfTwNx9fH2h6+Ypoknbno7KyodLQkT
Ak8DfeAc3KXhd4VYho0uVgZgBiZEnV51HYxTMFIeJhyqDqiP+H37+/+8Cv57YPNMBLEYo2hGQeCS
lL43JV3GwEUlZ3HUU9DdgYgUFJuBb8ctoc1xyhQiR1sFj8PgtHmMfAW0iHy32EI9rQ31+v+rWGLV
uZeDHWlJaB6Bh6mHpvgDQ3JxVwrNMwVR1DI2JWUA/FU2ZfYdqtU87xB4E1Q/bs/myvebgGZvCHIw
qGmdMG9EoJqm+lHbEPze1bqJOM6dtuhGcIQl3G/OjeN9bxSyOLfbXqm383zjpJPbupeqQgyxwGFz
4LlOSi88lXw8XLfZwvK6WHXVwxRmL3lFkpypQ0S20u4r82bCkcETC3XO0V2SvgjG8aiiXFspC6Cx
uTF1K25qgpFJQaKqm+FDxK6ekLu+4x6o8oHD3HWC/0eHJZqXHlTGckl4tfxXI+1Qau+/jvrvbq/O
2udf/3/lF9xauPIhG5SQPGpQASlbsN+Wy4vTR2znCAzXG7JRKJWpJcFzzXL2VKfOA3fIaezn37cH
sbLIpnoJeMgc2TToIWt6fqpIreIqF1tgzLUpcv6eIquuVNR4qMke8Dh3ZlHrQUhAjId6qOTGFF13
jDdC5T+km2MtHcgV64Q4gz7qhUMNwfEPgxySMrJ37oTGWWF2i7KWRa2TSnfVoXNL+673/G4D57ay
Biae1yJtnVma6wRrkTRw+aP2un5jftYaN04J3MlJ1C10ShxS5O97IOoufYGa7V3mY0J6ibCyueDB
nDStJj8XV2RfgDHaIz/hB555Dpc+9WqH0Dlx89A9YJHbQ9Q0e6R1rq0b/ksY91At0IyJB56+M6l5
cJSlvWWXK6Zviozk3uI6ouixqCAgo6d2DsL3rlPobx0Il7cuemuLa/hXRt1JjV45JByA9lhWNgpe
mnoXA4JncmHmfdFJ3eVDIpmj3klfFwmceV9lr+caLuV6Ew+ysukTOkEkq4T539m1tk637XJl9k2Q
MMr45xIUQl3SBO49MpJPOa2PZK42pmYl6PwDFHYjBxq7XpdAL+N/U6k++sK7d70ujYT+fHsEa10Y
F2uv1uGY4Y6VDAwEqoX3fmrnuAHvdT/ty9V4JvclGZemx0C6BLV3jzKc09JhB9UH92CwKzeOMG+n
IjwTNTyLlvkOCu+SYeTzuWsqcXKCwrkHFbb3BDYsH4V3pf2NWbU+3564t33CNTljSAhglg4WnrhM
Feei7+kFkl9bpTtry3Lt9fWmP9pglQdiOHEX6DVXisGri0kdIedBT1VLth6Yrsv8xrZmYpJ51Cu9
9G6bgPme3jFr8WNeO81ldoM2vm5uIt+HDfFMYDIUnEErv9RtUhXj7ynDSRZNy6DfON+vzZhxhnVF
ZXcy9Jpk1t4L6vnzKzJdxUDLfZeA2e9ZdM+UI+mrMYKKFhyyqhUQYSOpztfQuNH6SjT5B4AMcGVG
yIjFiIYT6fNHni80jjTwYLs+34Qd2y4kqWiNzw8dqlLYNM7xOUhhbrf+dhLNM3HBblcRnfdTmzSh
/FQBlg1E2DOkUi9lwM6LxruTlI++7t/f7u5tB/RMaHDocrlEc6YSQatfqh1lHIVq56ZtooDDrh2C
bgxQd85CcoeTan6B7NvWG/japxve7RI7zwKnbFB8ZgESm1+FlvDQvm9e3L9Dh1a5h2fcpklUn5VP
RbAELA4rr/lxu/k1IzXOAnOhQ59OuknczoHEWJFftWmdCNn4GJxi2bJx4lszJsOd52jxZnDlqkRS
GGg7Rxb4cnt1LEkvkmppo7PD6XK0kBM+6Sqix32jM44LQ+bKCmSoKtHANB7nyvtP2/6z621xda1E
KRPRa00DKLF4r5JFqJhMwTmc1f9csN2C6Xbj0LBiXCaiN5S+00TCk+jCOzm6SbO6+LJrdkxyzFkj
j1zZYP+wJvpSes4H2k0/y2YXh2jgmeSYrQrpzPikkilX3zQtm9gj3hYFyIrdmpBe5XYk8gOtkoFM
zqlQFbRGtfDOEkxCG8bz9sy71DCevrTGJprcOqkoeHX8ubLiJnTdDY9YG8C111dHgsqX2Z+7RLKQ
wILuAH9XgZjspJv5277VNQJHxTQfOLFlMnK3iKMOukASmpq02bl7WkboUGqmDpSTZCJ96Bz3vVvf
5/4WO/Xa9BgBA4eWrqClXydRRM66W45k4B9qax/w0bOMtXU4KsSycBEJC+h3SJLlcTOVH25P/NtB
wTWxv1VwlWzpZpmgju6jz4PH0itBDAWgA5jUNzbntw/Iron7ldkC+GCncVy1Cgfl67X15arsewxD
VM7YgY0H2iYcPvPZ3qpBentBIHb8t71GeoAMF14EkyCfM8Q6wMtIn/mxtuatXXptUNcJfeUS4L2Y
IZARiQRp8rvc1R/CZfnmk/zjXAKF15RH3P4+3V6jFd82K6oc5hQlEGQ86crOPokWaXEgDfnGnr02
V4Zv55mjWcdnnpCmerJkA2KS/N61840tYW2eDM9e2EKzdkDzGvmCQ5jpJem6GtrgFoB3ZVCImAZ+
kGbtvmQ7rql/L0zlUQCZMok0k0c+tqHDYjciu9JYUI36u22QqwdgW6JdeqUIjEPfLSF7N4cbK/H2
uYOaAu0L+LSmsfS7tA2BerXbY94shzbwlziU4imaK34Yh+7UgIB9j2FR813CpmPF6rCSqV1kUayV
ZjHtqy05gLXhGAuB5OECHAaTaTPfZbhHzAM/RlUJlOqdayfUlXE7bxjZ2zZMzUcERoseXlHKtJTO
UQ0/QqzOHO4ry6PmK8EQ1bXf92i9EhCpzggSu22gt3Tl3nYQaj4RRL7jNT3TIi161/+f1/Hhfw6d
5qQe8+WXHQpwP7pEfe2aRe+7A1CTv2SIhmIYF0dcYUUOaAZz2atTLkZ3S3/n7YhFzcygQuagKr2p
TUOxsDCWUjhDEkwkoF93Wa75brvQzprdxhVp3xWPcIpUUGsX3wo1SVFQH9mNfuCLtAX+9b/BGyE8
aZVWv3GOXZkakxjF0bnLCfR80lFVizy4rRb/2Vboftg3MUY0txdcI2g2ydTno/xMVBYAp147G2XK
a7ZqBHO3brqosPM69XPnXELzdsZlLAdfMW2dS4ENltJ+A96x1pURPfCWHSrQyw2IHt8hH/SZRe8Q
reJseU8LehDM2XW0Bcf+3yF9AaU/4RX6QVjSXXcuwwISu9ZGSF9bbePopoU1eO1UDimUD5pYeNYB
8hBb+8VK1DMfVVgQ5pMjMgDRSBX+YgHX7+bWToFW/XjbmNY6uK7NqzMOzaGq4FhwhRJMxLFDmuNg
kyRY/Pt97RvHtKCneYlqQ5F2bRnhmNaNcR9Y9r0orHBjx377fEtNjfKsHl2na5c21UXmxhEbaGz1
4EuMwR1ATi1t1dZD4MpSm28JM7SNUUs9qdRv5X++333TNduilVlbCMOM5FDMNGRLl/oOO89d9ylv
1F2ZsQ1fW/l08ymB1n49sKVG8yP7GI3txff3kSdAiONvE/KRKEOlbIUAzUh4GPX4NSf0qLOpjpEx
u9tlRybzSMH6sRHIaaVzaz2VQfXhmiNqbbp1f19DsJrPCMuQLwVx8wbbTd7F1VUeRWbT56mTB5Hb
0DlyloOnm99+mB+Ew7bAEWvrcjWHV/4Hwo4eyiZEpaWXI1FXgYMpP/AZcMR9E2emhOowImwCuTiw
81YqpHwBbdSLItOGf698v5kOct2xXoqZt6nnR6chqB65FP/bteRmOigkELj0O9kAulzQp64Dw4Sd
0SJx3WzLoa8m+u/7BHWuo3o1+0unG7ze1U1ah01+tIh2D1WEd83KVeXX0QMyM2fR9MAmq9iiNb8G
vre6NPbXlo3U8lD2nTo18DtfrAKSnuAy7htLJLxwJvuzlK1D+Gn23VCS8665NF9HBieUs9KOSjM/
umc9P/u1fdfq7vPt5leswJQFgwjY6BZENakNrlp134/lLHpwqrWl2qO67QfUTP87yCH4V8G5NJdB
/WI5xXTvLOM+dBUwpX8bAqNiygDla1LGcjs6NVQTehkkjrMb15eVTcp8fLGktIFxcpvUAZ8q1/XF
7qwMjHkUQbIuv+1aBvMBpiFOPdDKaVKrJOTLoKWXgmxmq/5iZZHNF5EgBEOBC6xT6s6ZjK28OwWE
7QMaUPNFZILafAnl7SYdmXywtPPBEc2Fh2QDgb327aajj2RenH5uUj6z6BhaOPC7vNuSeVxr3fBp
K/CHohHIhQfM72In9+9DIjcuEyvnApMTBfJE9ZiNWYN7b+EcsxCSS/QqujFnjnXZZzbG+djh3LOg
XtekRQNuuIvOqYgewpr2W4U0a2MwvCsAb0MFsdsqRUYgVUH9yCmfgfscs31ncDO1Hyy2BL4e7jtb
QJuO0RMZun0+ZSb2Kx1AP3WImpTg8vwQehkycyGbX3ZNvWXYZTsNGlxNObIari7juu+LA5Phhums
mKVJzZENBWjDKyQ1IiGrQz1HxaEkmyFzZVHNdHuBp9YWlf9tirqv+RsXHXblpl3cX/20iI+3pyd6
e7M0iTlEpFwb+HwENJ4/gaJJHKyeficNZLvd6XFo9DHI5Htu7dzHzDR8l1fa7cANmlZZe7aD/Lss
xp+3h/L2YoRmFj6XBR07CF+nS9UdaSTPIDDZdcQLzeR7nkPlSfqtSpumBBkboCMHH0KIaa2XfQ4W
mtn2JsSG3GqlUBlPHjquL227bNxM3j6DhSbrhlvUQkUW5lwvyB7a9qROUx3yC3RA6NFxnOGAZ18w
bDZDuzFfb+/FoZls93xZFBWHX+TKRbIPFtTPkx/nkh2bfh97XWhqY/G2KvVEcHqNND+DOz2PAQ9/
maz+wPlox7Yt7imZvt42rrd9MTTJP5Dr88oiq5HlbcP/gTeNxVASW45+YG1M2Zr1GqkagNuy2QKP
XFq4agI2Vf4uGHLVt79+rXFz/2ERaZxqkGlng7dLjE5zlp0Sx9utr82NsfksVs2HqUMG3M30CZeh
OyXYz46Pu3KJocn7geqbMqr0yNN6LLsnnNyDQzh5/UY2buXjTeKPXGV6AnWtxLnFP3Yef1K+fE/E
FoPWiieY0lZLIX3m0WvznTwPAf/OSuuZU2ofBlbtnKBr36/uWM3UN9lQKZk6XXkUUf9U62Yj87Ni
OKa6lSutkEwlAp/suwqkIuQdzeR0vm03a41f/3/13V07ZVHtWiKVtmhPoVrApDeCW25f68aRMWe2
Un6FvJum4j8cAu5Es0/8KTT5KWqfjRxQCpWG0WKfrcwFcQlVW9m2NYs0nLUEqiTq9fVhYSBxxPNr
ylM9lW776fbEvH0/Dk2Uw9xUk8vA/JjKoEWCp0gjR5xnMPxyaX/QKthgsl0ZhslMAY4e2tEAu441
il9tLy8CpFjU9Tbi5Vrz1DCeooXcT4RMIXPneNTfK/9zm28lhVe81iSlKMpxCYiPaD904edx1I9g
6P6kJvtO7d2UQ8NpqxJGZIvxmpbqL5biHyOvfwjqqYpLd7yvg+Hiiy0w6sqKm7JVmZpyocqSp80A
ViAnvGudjsVRyX6BE//JHbbKUFYc2hSqor1TObkIRKpGMNXHrBwZ3naHbOv2vTYOw6UjHUK7rA15
SiXFkzcbfhLKnsE+8ztq3LSfxo2ot2Zbxl6Ml7doghYnTwXvLsTL7qeheIoKdyPurQ3DcPC2WMTs
WNcXY0ud+ly+E6w/o/Dlmxuphyh3jrf9fM2IjW257fOoz9WMV6y5Y/djVgzgBmiLe8+qXlArtPPg
avJSMGkNupkyiVtKuTyVk2pBisr637cHsZI1Bh/P334ukY2ukRqWaVvlie+MzbHDQmjO7tumfkHZ
2UXr4K6R7jnqx43QtbJAJi2FPRMbd4lcpVzQu9yzP4N86S609AeUC5xUVGyMbcXMTGKKAZyjOanK
Ip3C+UvnswuueC89KHBuT91a89f/X22vgwj8ETSRKkU15mla3G+BV7/vbLJxq1hr3ti9y35kKChG
AJ559hVKZp9CHPOVsw8tB764v7++q5ww9GeuUsqHz9Pi/Mjd+uBa3saxbyVUmVXp7kjdXrZSpYMq
PjCyPI5ds8XVs9a24d+uqibAy2uViiyPfjraJZ8mn3W/9y2r4db+uNRlF1KkeQTQnPdU2pk++yhl
AGFmxbr63e1uVgZh1qsuwHF6APnzqyTL95zUP0WdbcS/taaN+Zk94FuzQfN0CqCv5HpldaEeKHr2
fbgxP2WIqu6xC/O0ko68r1HBC4i/txXtVkKDCTQJQjJOHFjCtB1a+1JB/vnS1JpdqtAjR1RfgCIn
cOvT7aGsiLeFJsaESIFaCySF01KE1Tu8tmZPJZ/Fyc09ehwGQE2Q7A4PvpjaM+BN9dEJ6uGpkPMu
UXSwY1zTRq9iCPWH3COWuBJQSCsW0eijMHqnjgtg53+3Hqkyb8sATsgIaWKlOdjs3LPwQQzr2E9z
Tzbmcc3grov5ahRjBPYvK69UOoExK2ZKk3i+cpndXqWVfdYs8edMAPsdViKdh+BTNodnH+qEshbH
LMJL5r4+rkH41QikHMPIQfEbHjecz3Jq4wmHHV2DDmzxty5MK6ZtIudCZk+DzH0owdrN10LYyWgt
aZSVBx3oD0WjNvaNtcUwAvtoZb4993OdapSWxBVuO/GwvRjXCfn38S80MU1DEdbKUkKkS88fxqLM
IVUdPnAIjdxeiJWvN4FN8xwGfVbjVpktfLwoa7YuHi2HfbHLxDWhGEY40HtmqWe1LvJm9c/c33pH
XpuZ64hemdCycAcM3kWVzmQJIS8+xHnR/4Aozft9M2OsKwpn257XyHSEEKiIO1fyQ51tStGsOJkp
+QShJ9B+FEjjK8DEY+SDfrRE3UP3po6FM+56wwpNGFMH+IbjFLlIw7HqvSPy7+US49xcf903Rf9s
TdUwe9yuARksX/KsPyrAUTdMZ2WCTBxTNSxBNTl9nUL28dQL9g4VOO8iSLbF1rxF4rTWhxGvbUXE
XIdOnUZzdC6i6OgzemFtkJT2cnd7ilas1CwUD0J2veB5dcqD+l1ZSGe6dCiBmj9K6C5kX253suLE
Zr24N072YAH1lZZDb/txUVNbvp/CgG8lFVc6MLE0XEB4y5NBldY9pce2rx/GuSw39oLrbL8R4kwc
DQSCgM7RY52qHi/dhGADkFzoJO8FjUecDEAAQuQh4t6++nrQIvwdOsrSxVYmWQ1Jn8D/NhXe/JCT
Zby/vRor4zHr60HqU9ZjQ+q0x6vH4GRfR8Xvx5kcB8VS1rNHVTb7dFtCk+Olt5bAYx72OG757lWP
No6WKDjfHsjKqv8D2B37gPSyA1abjsXFcjx+HLnvbSz7WutGUqJpncAdhEI+M6qmox0xdhznbot1
fM3vjDO55+I+5DNk67rIelfk/DnImyBuuHu8PTdvvzOGZhm/QBQFs4GFc7MD8E8G87THj93cnRs1
xS0XF13lTxYI5293tzIcE4yH2UHqo0buo639z/WQg5HRYzGk3jYOMWvtG5HQGlVLAinwqhzK6gQN
+PahVsI9tIMlf90ewopbmMgpwOTb2uoDnhaMP7SO+AIAU2JZ4zfbRT6ymD7VBTvt68rYuifgy7QQ
U52SWX7Nl/q+QyaVefVTYOsXrxPgrZKX212tWLEJkyq0N7Y0q0kCUh89opwBlThxDd7sDTtbmzXD
jlH7HoaiRXCcF3kCZPIyNda7bGxPBSePru+fcGHaABytDcXYzWfVRr6VYYGqPPsa5dFTJPqtB7sV
+zLBTHUWOcjYUJ6i3v4XY9V9nrUfGIawaxVMGNM44nXWFw2aFyUj8ZJ3UQzg37yvNiI0oWQBZgWv
UhFPrdC5sjBOnhVj4ttmIxauTc/1gPLqLEssZrEpwPS0TfOroWAnpdd7SsU+3Z6ftfav/79qX4uh
nN0KCWAvrM/RHMQLtGli0Xo/bre/cpD6I5Pyqv1odhqUraL9wBlflPCeHKU/N71zX0owp93uY8U8
TSWpxl50WZRllYohwsOaxasjnXZyq4YmaAq5RQki5xLHzWIEV/CghhjvhFtgwbX5N7yYQjKsrVvK
/iSfEHzOVoDafbfceQf9k2x+Nf+DzYpK5nmVMiohLy3sDEQW7dZxaeXrTUBwM1KH2D1ikDsVxwLy
53HAcGnRwSZB/sramphgvyiaKdBY28iiXhwI+bXL/Y0b7trXm8mSUU6KN3OVqsouUJ9S1QcyLRqH
Dafc2ATeDtK2CaagNIxk0XTOI+1HCBuXEH2I3ItLmh9O59wxyROWb7Ffvu1qtlnJuNhDmA1zph85
C/svYYDjTQcVmi+FVnZ9gJwZim72OJxtEso40PaqC946j4RMP6ucP3Tu8nlf08ZWk0+tZAsnzqNs
kfuR9uSeF2ZtcRq8bU22CbCIcFdxA1R9PDZugXp6C8oklVPz4+1vX1kAE2BBJ7dClW8PIYdJH7KZ
/nIW/b+BtBfLA5/t7T7etlnbRFmIErI/Qx46j302PQx1k3STfehL7+u+5q9DexUu6sFFFQG25Mdc
e3fW6CflXCf50m4YztoMXUf1qvloBviraoLgkQ/Rx6nPzliBkxcxlKjTYWPHXFvj6/+v+hhrFYKv
bwof7cJ91wbLiz/vwyvY1Dg9KlfwlolIw5tF+LxAL9g6tGA4HOPIR7pjYwBrS2xcfwJ7tgG98uBd
fvMNVAcfCr//BBnz874lNnYcqSsKwooseFy68Fn1yOj9H2dXsiQnrkW/iAhJIAm2QM7lrMF2edgQ
dttmFIMQ49e/k71y84oiIlcdUd1NgqR7daV7hqjioVPGx/efvzbHiwi2oGFGbaewL54tn3vbO+g5
+sq4OEaqeX7/J1ameAm4AGTMqh0whS55RZnvMfYnKZyNJbr27Fsm/2v5OG4P8b6yHi9kuGXspJWh
nvNhY25Xmrx0ibcgRRmLNHLx6jT/Ydxm9Pum/5R21rGJJe6fwdPS7qm37SMS/D/vD9fKgloCMCAD
oWCkXY0XzkS6dyoLDrsRLlRg6tVtTPraTywCO0M31C6rEYlVlx+BMvtOOP8mC/nt/S9Ym5RFTMcF
GMJW27FLN/YXaobjNM8b872yXOUippuZi8mbenaBqsW4jwegyhOjZMjaMQkIHMruHKFFVAPn1I5Q
LBkv9TTyIMpFCwwMo3tX2tbGT6x9yiKym9mDsJUox0uU1hDJ4JkVuriV2xFdV2HZuvd1fenSE4S2
qWqpaqaLSajjl2k8+CXZvN5dWUpLlIXJQNatknS8KDFkl0QwfbQzyLuN7bB1wbT2E4sYN440xZBU
9oWQ5NqhvwQ6U+hF4uX91br2ePnfFOJpUrFJWMOF98Q7e8nUHxkvswttI3NfEl8CKoAPrQWE34cL
LvL5udBtEkKDFUwLR/Pw/a94+x6LikVIU8+pHU9k9kUUB9XrAJZCOwnXipz8k3tWINsD1LTe/6mV
8F46frSDhIxMq6ZLXvYdvHdlerRsb4tTuvb0RYSrlIimnfAhaQxVXyIbK8gtV228+0rQ/R+8ouEo
XxzMBOn6KmylbkKadvriVd4YVsRsla5ri2oR3LIfErtAjwz5Izb7QmTOKySE5hd72sSyrw3UYucm
RhcWNLno5da8yfwGqo7fZybGjePWv/yr/7/Op8sWu9ewGZclkl7Qj1A0Pw5wFGHFFxiL7Ap9s0pi
O0Ve+7LZaaDOG5cB+Fb7Mbjeudw6JK1847IRX1i91TalQy9TOY0fU5Z7gSPSreJh9RMXod8zmNbZ
KR4f2c9k/KdU3LedFxXToK/MDoRTLXHsmILYLXx8q5z4vq0+1Hx4fT+SVlbJskOvU1572gzjJVF2
8UJmbXA1mPanQdogG73/G2tDuEgMcuqIhOP4cFFWDWeuzsS/VZKojS9Ye/rt73/VX5OxqynXDpIn
71+szPohvfQusCNd6tc0Ihl4XWJnKQc3sHvnMJf9BTlhqzF52z7eWt+LLR4YXacBrKO/gJLzxIkq
fdOJ3UzYIwq+H53dpX5L04072bWZXuQDLgsCYHbTX+AqzXzFRRVGlmeFor7z7pEuhWxANKnhI+T2
F6NpC92l5Oegy0Pr2p/fX0gr47VEGNmFjGxD1HDxkuLQOfu5khf8QwsYUdLK9uMt5eCVNbUEF3EW
AQjT0P7idVWC/ouOwmTkW3TTtacvYj4jYFGVsA2/wM02v9Qi+oaW63jfUWeJwtAjtAkKlD+XLG2r
kwvezxcHG/8WEmYFd0WXOIyxLdBbraGA2jL0JSkklh8oTrkBCjwoH3tMfK6bAheH9ZAFBFD62J8p
nLMtIbyNqFwbvkXAW8aaIg44+MXq3OM4V7Hv2dOWv+ZKlCzF/NuJDHlZiv4CQg33TWvlfptWJ9oU
9x0flmiNuuIgFqdDf0lZt7MVeSQWPIUKfh678S7SC11iNXpEoMqHprt4cix2qiJFAO2tLQLb2ggt
Nn3VVYUifTdcSiJ7mMBm2cFuaXGSyXgfWJ4uARvQ1huEtJsBeZGhja86eP+4ZbRxpF7JIvaimK+i
PjPGdP1FAcJZS/Mck+qi7PTVWHAQTL0TgF1b1gErxd4Ss9G1nVcVENO+FAUdoPLqZVDxduQHMwqo
lIzG3ZjylUlZwjbgD5wMfRy3F9joXEub/alhVQaA55f3E+9KyC1xCDD0zkSTIyoqKZN9rasuGLaF
uteevghoozwTmSgyF8tBW5rVZX/MDb+PkUSX0APPS8CMKGbUwWXV+vOYDOFsxq3+8Nq7L7bwZKwi
W2rkcujzOImfljPMXmizSdW67QlvlAhL1Z9b9SEik/UX4VQ/lRqVrwU9KDi9iIj+iu1848pn7TsW
UQ2QMROcsOGC4wkNWs2HkEf8z13LZwk5IBW1FR0wBV7mMEi8lyKAiZHYyKgrr76UAKJ5D+UoD/tB
H7XlybMUubTNQPbvv/tKZC3xSkNnU9nCBBAF+p5JMe/TGcKSaKz+uO/5t8zxV/nq5QDsWSRFaMXj
A5T69oOKr3K+jztLl/gkBFZX5hmGvoIp0K5lvRPkTmTdOfSLyHXKVA0Zsc1FugPEI/vaV/HEN/L0
2rwuj+G8AwK29LqLg37UpRJ8Ci0wLI/vj/va0xeByx0HCFiTmksGseN9iybAIS02AcMre8xSk6aM
SzI2s2suDdAjuzTqVaDnm0M5evHlCLlY3UoRALi5WZfdAvWNRLEUkZl7G6dxEHEuaS9n+4Aa0MZN
W5U9J5paB5ECW5RZpXmAjVCvwwTNv1AP9n19XboEZciuKmvhUHNhmTlqsPQaXT1OMtkoale20SUo
o5uUU1Rwk7xUFOBfoCCPk3JfdMoeLV7ftyCWwIw07VMCLyoUZrj+AV+Yjd/Grq8/v7/cVtLIUr8G
XuQMbsE9Tl9FTwI4UIwh/tb4lmtv8S/WfuL2978yCRs4BI4Z0ReFHqgFyuTI3Sc7K++7Ul8CM1Kn
qBkxuE5PBZgIQMQXe+eml/D++KyE4xKSQVyiDBQZAd/ySqhitkz9o0tvSwNm7emLYHc901XM4CDv
NVn3z9DW84mpJju9/+5rq3NxsvZI71oQ+sPVAE2DrNY/M9l+TKfsuwaHw3//N9a+YLE/Qz/Xs9Bc
QIFXNtrP2PiYWNN9K38Jyqhg6jckBltQ07hwjxN22fsd/Jl/vv/qKyXMEpGRizShtSeHiykd6YMn
CP34gld+W7AvUjrTkffVBnhrJQSWqm1lVqe8i9r2wqd9ZI2+LIr2hy4icl+VtJT6kYmX9KrDRbOC
xFIpvA9NyvnGDL/97nL5bMtj1JYZ6FOWoeOTARJwVxeif+lGuqX3t/YTt7//lSHqkU7IpAOwPXY7
7thcubuYDe2pzciW4MXb61QuNYXYXA6spSWoFHkDZ4mCwfjAnwoVbeEZ3l5NcqkrVNzgMcDeZtd+
4HMoHTHtRl7yZ5hSAnTPdBuUBUDY9yxduZQZsqWM5152AKvX0QdBBj+LVdCUBaxeiheIWW7UgGuD
tkggNS+71h379NrQ+hM4KH+0oRtfsPboRd64ma2Dcanza9Kl/T6KIJAvEjR/3h+ftxeUWOoKDSgw
LNFjzZra+90zvUsd71yQ7j6gnliKC02l4xUT1EOvzKku9mwxf27RUXr/5d9eSWIpK0RAhWT1ANw1
T8FN1DY9oSK8dHl0mOHj0Em9MUhvT4FYagyReKr6ZgRvA4Khv+G00D0OZbZ1q7v28EVINzRvZCN5
Duk6cLnm4WvmbcqDrs3u7Tf/ShdT4hQTq50c+mDtzmHOObLjb32+JVmw9uqL+l52kpmm9nLIOiFH
DGpowQkg9476YsvnHKJ7XmyAA+QQ1rS8kuw8ldQba2dtaBYRG6lWJqxn+RXszFcXEAaZR1/bQj69
vzTXhmYRtVOVZG42z/kV+Is2yCPYPRh+p4uSWILaIFdXiinDNjAw23ycZod8oWwoNvoMK+++BLV5
vCwTcD0UFCLq/oNQbvccD5WZNrbJtcffovmvRUlB3RnbDnJ+lHiQ9DMfmm7Y4kevzKq7OIvDbItB
MxQD03TkK6Q+T6Lkn4i5z1ERHpX/ffWBgmKoZJxdmzJXftZqaNYmP0Se7O9aNe5tyP4aGj26rUES
zq5gYBTTBbaWiXtB/h/uQ8oB9/jfH3Bta4Q6yghksyPiUGkc9eMMpg7vv/7a6C8idqzm2iuKWypz
IhGW0Ec79l70Cz4ef+77gUXQqsYr1MTH/GrceQ/jceHbIyCv4I7c9/xF1HZuldbpTBC1o6Y7B1eR
u5xVTtiXmz50K6t/CWQTseaciwTo+ILNsx97Kf8N4mG2dV+99vzbfcZfS8gqPVtA4ie/6glIHUgh
Vf7sNRsTvLLhLqFsZcsd7WgA40UeP9O5/thUHdjg47Fu0o/KK57fn4YVyJxYwtf6AceuVLeoeYwb
zIXe9Vr+7HWxtyIv8amF8j0Zf0pYsfsjHPDe/9WV1bsUEuordxY67dS1jQgNnaS2Qw3HEEgWDVsX
Ym+fM8VSQ2jo55qlt1qOJByFe3uBpMXOYvFTU25xTNd+YhHhEhajw4BbZXDRYv7ielMVOCSND0OS
8JcJpJ6NVLU2WotYr5wp1U4Glg0twDKgo+6CVqBXgpOtjMeN9bb2I4t4B06PtsqpwQZl+jUh+k8M
av3A72uKgKH331iRqI/SJsVRx2uHLmzaLg0617nz5ZeotqxwO+xsmOyRWPMxIh05m64GMTOqtoC9
K5O91A+yDePZVBhoX9H06Hrim5tbj2kpYFRMt7bUlYSy1AuKmUxijEx+jTMnwfSqWX7DbUny8f2o
u+Wl/7/1FEtYW0Kioum5Vtcm7l49l1hBz1h2aeFDGBTl3IPX2AyHgg/efWG+BLnxaci6zIbi4qSd
+Gnu8vQZ4nx5yLy23agt16ZluY2LuSwKBYaPbmQo2uQDl13YZtYTLFrv/IpFmPdzbiUCwjtXlLBD
mHFHnTj1EmBBNpUv1yZ+EeG2HrhVQE3vGhlZBbLsVDBl7pbox0poi0VoezA9gbYM8kcvTRooPv3o
27IMLLv7+v7CWnv9RXCXaio8N5oxCW6fBZYwVgDx0S3gz8oUL4FtBEqvuRImuyaxNEE6ENt3ougV
3QGIalF7ox5Z2W+X0DUNnT6nzAZQAb1o18g6pLZ+KPM59zvl7WRTbdx/rowVX5Tk00TdgUmSXe2s
QeylTh1MJNkyo/73kv+NGF9C1LJCS6nRwr1WEEKaE7IbGJzd6EspXhL4Ylj1zwzAe1l7l9EejqT7
NGdOYJIvdZUf1TgEWWMOk/P9rnWxdGiTGhA5l+DQ2uK6+uylsnhsE6/d2BbX1sUi9Kd+SuqWQBzB
jd19DrcElwGEn5sjJPzD+z5gEfrdUAmS2RkkY6NK86ARDeHB7Gj7Pjcz4Sy+IdZ9Vts19Akipw6l
KPepvSW8tbagFzklnceZWGK88b5xh5XgXpGwNDvcHBvG0u9Zb/YW6+dpV8y2iaM7R2yRa5JZVJPK
sU3GVJyyhD5QT21w5Ve2ryVgboClj7CoLq5dRPJAu6kJGztzfVbQZucZEQNmkcRB3YEVc9f0LyF0
zG71mKeY/mHyUj9Cm/IywkHxvkywxM1Z0gGTMKtBkBxaehQ8LndOX6VP9737Is+oBk4fDQ6g16lV
J+V5cEis9Zau6W15vpFllri53p1hhDPhqrfNJ/voxnL2R6Oq3X2vftvH/jpXJVMNXc4KZVBWDSeH
jseObB2b1158EdDckjKzG7y4tvNfLUQGFd0sQlfy0RKsRmEN2zeqwmuL+Dh3+lyJ9CDG7EN2p/UU
esT/HRkCaEXOIXIF+4o0CeBG3gdwOzInD3Itn+4b/MVeToziNtSj8mveivgVEGev8GHaZeb7EsQS
riZoBGxwGqVXZVlxGfSTbolPeESSjYpwJe8tEWuurQbR8jy7ukn0UPHkyWrVQ82KQ9Z1+3m4M3Mv
wWqeXWBnNRGUZRi4/XnUKT/p5zt7BUuIWtmRnOC4cSsIK9xcOOnZk/mftNxiC6yUhEuMWlKPHY+l
TK8J1KOYXf0a4rj00e/a2Jv/bUW/kSGWAjlpAvGuQiKG3SkFfmkc/KhGXdX219mLvt+U7Tqr+AKO
ZzjN8qGmLHA6+kexLZvelWBcAtmkPc9eoZv8alvc/UHzMipCuELbj9ncud8iUXVbDe2VlLI0tRuA
EI/xzOw6M935U2W8B1EbuYFVXHv6IuL7TA2Wl/D0GjM3UQEAKfr7XExm68i5Mk7/Ui3+yrWceXqG
33d6jWQdBw1vf0GN9dGtkp+xkBsb98o3LMEQsrf7Me689Mptlh25gCajZatf9+Qrsnz4bGp3HuvZ
OmuYwj5OPKJHUPG32l5vvzpZIi2mClCtLqEu/MyM+pDNUXe0WLVFl3l78MlS/EIlk9Nk+eyetTP2
QZVxG6KSNRyGIZIPMaN2Yz99O9jJv+j0v+a4rDTNhwk/Qwf9Ws/8S0vncGw2jdLWnr/YMqZYtlSK
yT23+aghwmhNMI3Ptd/kdIPc5L1Zb5Al6KLVU8JoPLpnUrh7twezaWL6a2FbczBG06ccoIxACUx/
VE0b28jKRy2BGK6hReMSkNuZo08opD5Pkquw4HO/MSsrS2sJv3Ah8QAPnkicTUvsgylm+pnb9lbe
WHv925L7a86bmlr5mBBxzube9Z18yveAChefeigrfrkr8pZ+S8iwDTzkcbCrOI/5a0+BFn4SuaJb
ZKW1b1isq4oQE5XKm8/QoLGcoNBJ9I9pFJxzNKRk79KI4d6yj5U5aAvHQN2c22r+BT0jx6/6AVYA
9ZYA15ufgR+4/f2vqbCa6gYk0eyMkNth+zmnoj1UVXFXdiVLEIlFLFZakeBnyCx/bazqI23vQwiR
JXyE4ohiA/AJukXsxkdm9GEGpz6IhVfeGWWLQ2rpQotfNiM/gzIKI0XpTanf9XH5OqTM3Ugeb46/
IEtrKlzcpmOKeudc8ik/d6JMLsLS7nGK8mgDSvVmLGOKb3//a4ptK87h+Juxc5/O9hmJqsQS9eZ7
Bol7S+AIT3rq9E3Oz01ru88MlylPaWX4Liu1fr4jlvETtzP3Xx8AgTPwa+eGnwfP9UKYbjePzSyr
rSrjzaM7Hr84jBI65yYbSnG23aGXH0E+dbvPAkoJlYly75eWQscfSrvWn+AkGplP933UIgeWJi+L
tInm80BHGFR5MzvXUTRvzPm/kPn/K3HxUYu4tnWv01bk+KjM6nxWu2e3TH9GuT73tihxR+maoJx+
xMUc+ySPPqcWuIPweftRFvQ6DXEE8VxARZTxRzwkRlKI3OyzNObVCO9LEkc/ogFKT7Gyq7NMtDmO
DbBCqHJK7LGwEr9vkBZLN4GnQwP3NnFux0gNp2KaOnVycIt41x0ahsn+79ISbdwMcy7pmcc1OCUl
xzEsc1l8zx0jHr/IIF030TjtqIOpVSoN2K2t7DuyaH++Pz5vZg88f1GAa9JPogc8DyrZZRZUuDm/
ZJNpd9whycZPrGQPb7HP0aSZktko58yKiML9bxBHYAeajfS38vQlgGWqhE3gUGufyxnwel9XsxfE
g8s+vz8+FIngzfIM6W+RPea6rYuUpeRMdNIe5iTne+yj/2BCdiR33D0W1h8oTp4qT2Z+1TYKDgPx
a1HZX2eqnr08/9pK/jOh0TcIOGahSJrzXIpTGnkFNOnlo9cbcnU890ETNO+9juKWzx7orqqTJ3Rc
v43eUAXuQH9nElcvk0JIxVVV+7Ah3NFs/K0pD/O2Dquy/FqN00dBUWQ3xHmVdRUHVTR+GAoRKMdC
pnBfuyR6LnUd+yC2fi5bSOwU1Q4OLp9pUj2T2E13t+dIWx7qiITpnIcJ7Z7rqf5hcVmjvyJ/KJDQ
c1KfXZle4EN5AJj32LT6U2Kccyd543uk2+sU6P8Kh+IkCXNeH6RIghL0Q7B9Lo5DPF+J1PZv753w
eYb5gMd9mAVIP4YwuQ8u9MOQQkkljXCZmz92nTinQGnnMCLPGX+MmsnxgeQ6pLn90BXcj7L53At3
F/F55w7xKRH6nOjpXDFyAiHuFZpUfqE7uEUJP7Ocz2MvfqiovcKw7jo49ZOmcRTM8fwEd7ljWg5J
4KXqH69I9rfhzUpa7JzG/YwDKjztWJ7tOAgirRofPURPEKfsm5PpcGrn/Zg7F7d3vtW4xuXu8KJY
/7XJwfNzufSHmOiARHMfVqr+cRvpPhueAKrDeaJIP7VO9ZEApQD1piPMFHciznu/HfJjx91oX1XN
oyLkmunpF5bphyR3OgAa2K+bFLDNB7+Q3mvfNNAHSvdN3ux4BLkKOv9y03hfxZYd1PijiqwLEBc+
jYrIj7sejZQph9xEqj/aJfgv80yvVkY/owwSPhhgv5pkYH7lsm+9TNQjkeaB0rZ/EDb7TLzM2kGo
qMWDJsvPEiH2fWo/N2X6RKcUTgsx48deMWsHUmIfZjVNw1yx+qmOpOPDOA2sF13L+IAdIA1kPZhP
aEiclC71S9KCzwumxKMzjE9NUxfnwpQwwWhJuzOwYsQcl9/cVIqDNQtwaSDkLKyp8InKvvPCuHu4
u4blaPZjx0JB1UcAlCY/a2oWVLX9y1PZzpvIUyaiF3TSfzsW+pIuMNA+sAL7HDtECe0yK8/MIZos
2+/i8khmoGCmHJpyuiIXu++PsI0MPGHhFsizyu8QqfgMy63cp150mCz5CnbpF1gKOgeZqQPQVyAo
y/wzsbrXtmgOA0z7fDZlLxnoAeGsPRNg3T50jH2fbtR5mT/YaRZQr93lxUx2KXD/QeORYwSpPr/O
U7hqlE1YOC3abCJ/UIYrMK0t7jNKx5C7dYKWFH2pVQSJfFn7nTBn6FPlwGrFyqdGnPFuXwuRqMZn
A8Frqn4KUhL7WVY+EWOubM5YOMr6V03SjyCPRX6a2dAibtPHvLOBaTHw4uoEAFRyYtG5wW1LmLUE
LPw6PxA4EMNR/OfUzFPAuDsFaKXm/thO7KSQKX02D39uC693x49J379E8XCuuhj5LBOfQPmywrmL
jlYj/0Aa2YQ6g7sGoEM+d9kZtKmvvIkuo/JeZSZ2WVR9tiAzDE51iNRR+PlYtzcRZUhklA8CkQge
g+vrsv+F//x3CiBAQJq4hm5To794kMvzcdqGUL40SBWz6/nj1MHTNbnUZnR3vOJHCroIJGbSJnQy
9V2oJA9NXh+q2G182xJ7bdn7oW1DW0bIFtS3B3W04uY0Rbrw4xYaUfOEW7TaAnR8Skhys/rMj3rm
HwY6Md8SWXZObNimGtmdPeMFZeNCAJAGui5bSA3XoTWXz+VcfZdq+shSfSS2RotoHGjpz8JlQQN/
V981AoICJjqWrvraRclRSvOCq5fCx5E8sJ1Y+3k686PHmt+kBZa0h+rHLr6lfDmcezU+xAoolhLo
GzfuzQfO6wc3KZvHOfUuto5DWCbtgA+TAfPoh2i0vbBhTueXOfnB7Pk7GiiBKobU56WnEMH0K0hv
4wGFJLqwaoTqmps4oXD7RyNqgszgPcsx/dB6zdnpyHHMisSPVLeLi+YlLfLnqsi8A2C2LvDqM/wS
UheO3MURyEZo2Qw7QaGhN8lHO4oyXxRtH7hu/kPabRV0ecH8wu54aNXzL5yElW+m8exW84lnAvFf
pgY+2YAc6dJiITCY5pRPOn5BRzQ9cIU9Ia2HXdxEO9pPJzcl+km0dtiKyXlx8tnXFLR6EAOyL12U
I3JoSf0IE0ekfY09+Rlc76uNK1RgDGkGQxozB1nR0FMV8X8GCPT6SZvLfW9477vcvKYTDMdIM3ph
bUsFtVWV+kXffSVNx/wkQR6b8loH9jin2CLz38yCiS8ndDo6cHY9FfYoApq1uyZ286NNLLUz1kDD
VjM7nMCYPEwzLqxtSz7CVJtdUCAg9GDLyOwPUxuHvGtFALTfJfOaBh7f3k+AVE+IvLOFO4O8l+If
2Jg5u0HN0ZMykG+ndV8d2UBhAtfbzZde9M1DXDbVDiQorNaMWH6uSf05IqIOXSFTH0CybPZzSLRr
3+qd2YQiryF+TCRkx1gEEZIq666TwrGizx3kLAVMftji8fkOGP1WgVuaxY96mPt9bcx4omCwlEGR
q/4VBtZZGGmXFkgTCgY8JcTad4OXNZ8TV6ICtRwR2ikzUL00Fe7oM3XmTjN/GdCM2DMcpoIkaS2Y
mWWW8HNbIa1VdV4pfxgd53cWxdA4liUP60pOp2wg+XOUtd2zAmGn3MFoqPzoAEK9h5GweaqLHvQs
izbml9PS7IuoRT75tiym05R2AwtJQpwo9JISZJK4S9PnsRoPxpbm6JRTGXA6QAo0c3KBDckZd8WU
6Ne4zMoLL7LhGNUs+m3ZffU7jSDrBH4TZOnnZuwqP0kdGcZtPAN3mDYwN8+rRkw+baQ5DNxuHjzX
ynYt1N/91urNLkkF3yd1SfcGFesZusvZTs5R9CHPKN9RHD8OkJIsfzi9Yz0OntNevRrNG0APbRjZ
knmXSPoSzY7r13Fif3MKlz3hIMcD0kcoUxFtz2APDJ4/NKT4NKA+DShMwW8ibewVBsVjqCtDUSzZ
805EswsmJBsepiZLf3Ze0gZFn/6gff2s4+qHk1LMe5JaAQ4VqNjG6edQdsO+KIR9iIf8ows2r4+r
2uILABPFnszpFNSuzsNM9Unsi0HTxwESEgc4NuU+0h8uZpxJBHEbxR9t2QwBRK2T/FKwEsZRE8wU
/bknU5ha3mMWV2loFxNq4rETewrY3wkmeMrvk4m9poURDyWUMQOmm9/2zE6waUietANKSdzKj91U
/xT16F3cZmABivkJVfoo/kATSfkxyjE/yoFfb0Df9bMhwqIrbRu50iIf7KmyfEBjm72J2uLVBkry
rEGPvNSezXA4bx4t5hgfWMrupBQ4xU00eENoxxFH+KrqDKZp8SeBM70/JVOyb8YC6rVNesJ7Rb6e
evVqR5P3VPSlGyAxOgGU+dQByhv2B6g99F8Kami8S6UHEZTu1iLoYea0h9sSDWY3FejhwcmStyW2
GGiMh22k0W4BjtDPi7YL7MZDmmWd+d7qOgu8OR+hYJWoMJaV+p578h+3lWMwVFOP/8vG2p8d5ySm
8XGaJv7JwfqCfE2bgWVaFQd7EM91bj6RxBifzCx+BSsfm1Kc/8SKhFII48WZ5dZVlnO0Mz3YOw5s
rTBOiXKg4GOcYw6ZkqPttFNQRDo9tyWHhl/F7aDBSwYFbUkgyFheChC7cOLKTVg0QOBNptAhb0DY
LagjgzzVFJIwThYwG3X6OLriyFT/0wE59kAj/TS1uBPNi4rtamCRUHj1X6Ys437hSrk3gDF1HLV9
neos5Kood5DzjE+uYJ/zxL6gLq2Rd+ooKOXQ/FAl/0myNof+HIQ/49r9hk+0rr3W06Fpxxecf1s/
IaTwIdz8XDnocTu4QTuYPBl+m663dk3nfO9nbPdxT4ZP7tjUAPlByw6XJEVoJ+PwQufIDpkE3Fvd
Fn9uJ9Kfa2P7cDTpg7ZkYzC6Grc/2PerB7eekL8USb1rRMx4IEn7PSqLxi9aJw+Mqh0c7Wjd+PBw
dQIUhlVgYeWfuWZJ2EWN81tGuj7MKWrqMUNp1mhl9iUMMo/UirK9giZo2Co40zlj5iJRMmeXdQZQ
lYn9hK8ERFSqwTwUqU7DMREcI5P/7kbsIw1rHvIZkStZ9zFLUU7o2sTHIc+L06D6IXRq/pWXSiPa
wB2p/QZHwjLEv2kfaBYVRxYXn+OoAm2U0V7KA+wE+U+DY/1DPfXVcyfGGCV+LvYssa0Th20Gar8k
2aGK+03UrU3kxXPYVU5ymob/cXQl23HqUPCLOAeBmLYMPbfdnmNvOLGTICEJEEII+PpX/TZZZHC6
QcO9VXWryE/rDaRSUA6Wqp2jU7+YXx11ESbkycOMtXBWoMjyHuqKHQbBW6ykBNll0fZ7WFNS1hyH
kqw538VooMvYTfM5AAHyJKMxKWJTR0jbnBrkSPkAQNzs7Ucr4ks0BYgr2Lzt1uFKLEXQzv9aIfRj
iyX7YDzY5uVDrclFDARHdRR9KNP3ME8M0YN3S7gny/DLTmY6C9mwiySj/VKhGwHZ9dmzN+FnTvH4
HSPorrA9xrZ8nMN5l7rlM43r+lfsQ+yp+5ZXLmTPPQtUiY7/vR+WIV96IAO9WFd5s0Y2vxAkSsOd
aWDe3aHbqFXDc0w5zeQ360KuYV+A4tkbq2DChOGXzhYV//OybVTAHFLn/eDPWv7UD8qNJvdH6McP
VKvMv2zrikM/mqOsGuY4zqcmtL9Wbxivtuu3K1BgVKhdK5JLAO7ikdRrdw0RXNhUmY2HExlM/Ajh
WhPvZDYRnGaoaqdN98WWkbiYE62r0J+9f8MM8bdF+/WyTNYfD5m33IcHoXKA4z9xNF9CjvrVTRua
dcw+7Pho60cYllOapwlDr4AbFjnWZpz9qq+D9DOKaj1eEEgQ/HUidjvC1+VbZgt+lmvZVhEMLQ55
qHo75NsYTjsrnEN1a+VxwletCxNYfycw4QU8Mo1LvjiAFskUFcZLsT3BYVYM8R8leuYO5zc1eQ/f
8acgcJhcBzu1X1g6HLa1rU/eOKrnOCaZxinJQj/XYexUXvN4fGNZvH5ZXK5w9xp84Ap+0o550iTL
VcMRsghJH0O15omo9CfusXwaWoxjBJj0K3o+wVKtr7e/PvrCA2ka9cl807d5ktJtOXhymkrRpVNF
UToiJ2jw2hmNCWR/akYKcBO0fpqLmHrTuck0+pCI0fGvz/sfPzTNjmbrvxWe5Efu9etzyoZ43o2J
8f5gojNA0bW2DaBtaAl/KInTRx1k0Zinuucf24rEALtZ+d6iC7927VgLRDfgylq2jB2nuuGFcXOU
cw4zJ2pDbFN4a14T4/o99ha8eUTSnKTxkzxeVH1d4n6BXUVgs8vaoPRtAN6UokEL0fgr+qfEs0Gx
4GEWtItoOcFpBhpsvKTTBtfJ20xCeIQkHSu7oCPQRjm7Rzln8CHCfu8mYIrtMPPSOdmi0M40jD3R
AcoLmERAIp7o52JqBPnKRiaPLRLuUH3VuOwhH+qf+znLntOIdHsZuH6X0CCrcKwPe6RzkdxPu/WH
ikScaUL4lxBjVkzjiEbe1XJ+XuWa5iA6+BldPKoKaBYqkiXqJNdh+aNR1T1nop6v69p5CNk1/IqD
IgRqtA7nuEPG0cCH+WBxHuaWt/0T84w8aT/1dnZloivd2IjwEXZyMA1okBZh2PrHD7wOmdBpsFea
LE+ZT9ND2ge/BsM6aKjbGco0bk4inIE2NMCoRjbw0xJwd3F9LU+ohMyTgeNlGQdek49s7t+CfpbP
jQ67o9m6rJROTfsx88JHdASu9JOx/1IDiqDBWFhGjPYWrQDIuKBjYY0iPwrhUAXZcL2Tlnd5b6f0
IVYwvatH6lXdhpOAK5bld7+xnd42t8O0Aq4MpQDcSSB1POZeSci8FRyVNlCfbQQOkfBKkMRVLbcf
GqfMY7iNZh80xiu7OPxj5gw3h+fAxjBPRruJs+DSRVmsc8Cx96UxBRcW8H9umfxcpQIq6cVjxyFY
UiB/KG0eWuiFdoo1rkKm6KevSHujs0fyGJOhj4S6/gwP8x90rH2OibCk8i1bAT7577CGFl+Eqh5k
Y9O/4LwwT5wzdpunYDjVyeZ9yHiif1OSkFsDF0Uw9Tj6AmPcL8kljmTUODtwMQr9XZ09ZJtE6tWi
0YhmiGbzEbuTW0ndCwL0oip0E/x9m2X88jfGPhq3ehe5Rus5gOQ8Z2sX5TpDhnMEDiBXlv7tR93t
fYumhxoN7/JUBfAIpP5eY3oc/oS9+0bbB5BZT3UIASnp2UFPI6BKTutDM4fe3vj9XEK8N+04lj6Q
S/Ie8yW7rjZ8UgPbUPPOc/Bog2HNvRoas1lIWaCEgegviDacsgst/bZeCg/H9REduC66gPwyk/Jz
FNYfYmvRRI+KfaLAnAo1WH3WcIU8j4jlrbA2Hew3qDk3HqOV8SKGjUI31AbOvw1ZTHabCOyuaxjH
Dd5r3P8A5C8QPtsK13z0tnpthrt+CY7NimfdOX/GX0G/vQXqNaSL3iPGtC0p90wBlwz/4iNMlxcw
SlseTLhEuCtbWi50iu+rMAIkioJkgIdXPts+y/1GLzu1AHqOJ20vWVK7KqhbfvPgxtzl7eaxz3m2
uIxiy6otbDJgTd0A6F7GdAcDXVfEfQQYpU9MSRoVK2CJAfsaBsF+0IIg3CGZkcuDbtFVc4t2PAgZ
brkOpvoBRpVQN3L2Z6w9ews5eBGzLohK5it7DGcYgKNcip9BxKR//QbLe8AbyyWP+lON7LnfKADi
fZfI5cSTMDZgXrrlO/DV8LJOo3vXLmxYHg7KPyZtB9bDAfkeZLO8DqND7OXYJbtMK/Ec2E3scIqj
6O1RoB/wjVhVA426Dk3X//XBsOUrapqPjlr91qYkvbm4Awgil1mW9RzBRg/pZQdbb/5nwh2+1ixW
AjYhgxlLFWe8OyXDoB5Di6MjJ83m3rxain9zC3cWyrPpRTTM5DUdWQnJ9ZBPCJR6nc3EryGJ5Ad0
46a6u0rcr2jT1ru7MOc1iyZ54aCRD12TBaj5kNVWpZvAg8C0+aK9qCuHyWGgKfJg5eAmXAVTopKP
uRXrvgljvfd1Hd4GFcZH16aizVc/ZedMcKAXzJK6e/FgV9eVPIzIK3az2y+YG+5KHbd23dEkxQ2/
RvZw/4GgJRSWST2Nz0QwnBSuIXvQDPymItafRqtUaSeV05aII8/C6ezibdnRdYr+tpjbfRhIj/Zg
Xdw/RUNyghvF7HI1gXU4cuIBR7N1TC9ZP85Fojsor+UIMYwycoyLMO2T5z75WcmyPsg6SotU4JDF
HB9snkXXlokKYM1t6BmDw4+hMgbkmGmxG6Ae3pb9MtGzEeFZevKFWzblAgA3gOCHkNavqha7qU9O
iaU9AMzxVWOUMgcyhkuJAhrGFWXF0hRR03wFKMhRZG4FSaNPkfg7ltBXEa1FN3sfGbY5Ki9+dLF3
oqjCgPGfMgsuyyS7MCWnbbD+vTMsVIaeG+dH44MSnea6lNxeRgPfEly3nW4xWiAbWknQAQWtgzyy
BPtwLBs9vEstCrh6op1GI9K2888Yhr9GGZ9iDStX3y9WMX1MrT72erwmRBRubndYbyWVy9Gm3gvv
MTEYErHfAh+FE6nWFv0qn09ZBw4tTo93qHgR+tsbOpeHYvz0svpgOlGNejklnbotG9t1sz7Wrn00
1IuLoDMgjr1fPa0vcxKfajU8w9ziMXBCAz7kZ7H4HwDE/tVcPabU+9eMKworhlJoNIDhocUoOjKl
R5u4awI/hXPcByHmoOxvBVrBWAXDyWiDMLQ+ojA+Uhz91qnnbPMucI6olFHvOkxPNktelI0zrCX5
u/VAj6bhe+2JIo4wflZjED4L2bYHgI15lKgrxBYlBRRqMsd8qJeT2Lv29YC5YxXvfVyuY0TfXN0c
jWv+UdohOm2u/AhEGGS9qojGZc+zaO/G5CLFwPa945c0TX8HfPpOsBMPKNBHhAOOD6HGBMzWF0pP
R40cWCDNMerX1GGeNm1R34SutA280WHJ/qfRQQf2FR3nUrMWNMn2hrnF4YCSrsZwIf6hGbzLFHdP
bGC7bEy/YdOt/o6b+p3gl7239N9JCoeOKPwa+/FyXwSQ0O/SFcX9BvvfuX/wNLihjPf/upAecGr9
eMuCxh2uzH3mV/gvqwmbqGaooBTYFRAh6a6HAoFlywFzaiVh7fNqM8x3YWwkGkpL/JLgC3YxKQJB
SrGhrSGomUBVwR1WglilFPu0AdvsTfU5dOaLYeIQCffhDQ64HSha1H4+Tk6JNsFmHfBUQVDSpz9m
JAeJh8AFGtmNHa0dSs1DmKy3YV8RjHjtkISx7nikB4hX1XsfN7dYgONyXZCiNXX1vp/6z8ULajy6
5RXXGuKnNGzp/SSyhW+6l2Ew3j4K3FD6KfIDSUPM0U7SBx0un4NexBU295FIW+9iangFAX783ETD
C4BoXogkRs6EjQJgOFhHeGDdCTvM5hjcC4uar2tpZwQ4NktSMD/9vc7LU2KW3dIHl4b7KNdjD/S9
LpYmLH1YfOUQAWJ+ifqViWrYEYYvfUr/Km++eh4EJtAHwGXXwaCuPiR1wo54YT5oPcCHDQeGjyT3
Pp+NDy6876P9FDW3vk1PQUhfTDPd0ig4R83y4W/kQnlaGhS1gPSYRbqbD6RVpdHvgC263HAbfOMb
XXiwXBe3VkEy7M02Pay1ASbUBF7hjfwvTdDdxN1fYvRv5Buj0mVE7aGnMkUPHC4fWL/PwBXyePie
u/rZr9MYJFhw7WbzSNaYHZTT/4Y1C8p26cG4Kh+H6fjsp+PRqPiCTTsVA3CvBsBHNlxjYdklXfqn
VlgABbabjmSGuddm6j3QWL23nk3+X8QAHN630JxnRc7Eh+14mALVnUCZrijjRz397Rb42K3ktwyD
ylcpLkNynwuBL1Y+pNDQEe6fWddXSpjLTBrx6pbZlA7nlLsLchP9Et8HZxv5PaU+xJtBcBVdjFrI
PUOJsiOB90SpPGed/rSDvKZdc0RwQLwPxhTQey2GEkExSNygw4nZ7lID23jcElZMYVo0mxzK2Qv8
fG7941Ij5QJXDgeIiHkGcJF5NA5FGClTwYCDrwB+u7WM8b8tSkEEnTSXdZ32wna/eFB/xz0gwRHB
RJHecwdgeJ2yJrcdDUuu1ncGCgM4VBUtxIIxQlPqENcKtICIc22HN7FtqOR7v0w72eYudTfM6aCz
Wq7Kr48uNDcQtrj/txTHKh6Y7CPEES5urkD2PqaNepkGedO9fGFIas2jYIrzBS4rQEvU336a1xL1
4zkxhlYxVyRftHrZhPJyJ5JtjwI0ucmEgswzXbW0OJeoBAfUQqSW84GNBU62cz3xCtRbsORIpPwc
+4UfQAbDRZVVyGY+C3TduZsiWXC+vRC+gdJonowmn85fvUJztksVuTaZO8aaHSBwhDmE2bP7R5UZ
+UJFg1KCv6wc5QCc7Jti8eilzYJdJGZ9cmsDcQMH9Sci3JztFj2lgy7HevhUNBH/vy0NDVLRRC0m
CGVzUwmdjmM2PibbeEU/shW9jO86fz8PZ5yc+C73R23OYbI+6UZ+IALG5h6M22Gx6WGz1iBhPZ0W
GhLfAhC/OgazSJFAlMbXhHUYRs1CDMchnDpnsu2KtImAGME6O4IHmFfvyAgh5xi6d27nV2/od129
kZx7M0oLOf/xWPIryQCXjj0HJKwi4EthZCtL1wyFv/7xF9ACeBvvMl5SwCMgeN0S/6mTpmjEtAsl
eBqaVeiyro0enzyuUFWr/rXOcNuQRPwkCfThWUbhXWKR4Kr4JdtQRaE0loVQ3Q/J1mfd4IDo1u8h
o0+WeF9iho4hTJ/TNe5Rb64PTPERpMAE2hyJpyjb+wOEhPupaZYyTfu40nL7l7HpDs8doZvcx7N9
YPOaFFlgjwn2RCRXkw9+uxWSuT8Yhr+T5eEXVaorEows3+JF//OU1xy16LODC5GyOaMEbDv1BIRn
zIEKn5J6e4vn4YFi4deZ01Wb+hySl+ljWUEZ0Sl8swJbRGIN5fVM/EOGS74kfvK0+R6Yd/8FpPg+
G9p30SroIxh7wKw22uY4+o3B2aMYg2ekGX1ngrxJnFvhnL7Fy/wCJ64TjlJcfinwuJkOu3pa/0zc
v7J+fg7rCEgaZESjSx4DDfAc4Q/ohHoUuUKjsBq87u0+nvtbTxHiWNYgqLJRv8UZuTfNJHmZ1NgX
ka+DIl1Vc/Nts5YbsglL6YNNWX20w8JvIBTrGhD1AIlfNmjCqgUmD0fF0vYULdEuRbZn7nXhWBAv
DkrHBHJTJllXRie3EBrmAsFv4Nk0/VAQDV5DYI95DLgY3YEATo4KKkUtbktM8yBrWcSIj8GnJg8s
pANI/bBmGIFzyTMlcOLCXRAQwKkE5XkK5dqWxOMTOihoYqMoK4Xuws+NQZWScTd8LhAGv0LXIkLg
dd4C+rTDCAwbtuEPhGXqA8BWXSWyb6om7l9FnX5u+HTF5lP3CIhClIvRw0kEOKkNV1BlaYtxtr6B
TGD1ISVxuIg5WZ4JwJ9b5+FL9HX7Fqn5Ydapd4tHVG49li8oEVNAgF7vEFCWHuaGsArBE7KEuCg5
Cdw4dDdjSreUUPUWkLZ4z34DuBFRCBn2DDxZ/NkNO+AqA+wc8UhBbY0HVLDxS6P0eIJlDNnHY7Ke
xk6553bFkYDCZy1gFe9eEcazXWBrub2jxH0cGgAGocJgIc1AyFP4UOx7dHmvsQc3Ddhi3TLpv/da
NxeNhAzwTJN4HAFZYoDIJiDf3BzvVTOg2Rrpt5uW517Rdj8nqOqIphZxrK1AtljNoI0m/0I+dmAj
ZiAm/tDmiqEOSBBMXfBZfvtOXza+OfRgM/At6Q3HHhX7Narh5t6iLz90cQLkRssJChwBVdrUeHsC
C2ecSd5zrUF8Adu46Jo+BYz8GZd1eRp5pndsnvwnf7PoPyA0qLow6natD65KRaiJBmma2wgV95Gz
rv5KXdu9Er+Doizqm73sjD70E9IJ/QnTTCibbMUNJkNU5tE9PIZEwVpiIeMCP9S1vd5LOArnUQKy
lZsWSh7E6z53Hd1A/pgJxAiN2lvTxYHIldvsro58H6BkpvFyW3/5VYfbhCcD9t+gFq7ggTx/4Rqh
uMbke6TgTixXdJZoq15qZFXl8PvSGExS7QWUFJzMAv+sa3BknTF4STqsF5Au3Lt6qq5PsqauXPDC
c/jAkB1BNsnOdJivFhl76+X0p5k0KfkAIYDeghkqmnrcAawVuZzEhF5Gc3RRKD6nDIqzOUG7VJvg
J01EmAdR+Er9CahDhBE8k+qohNK/PtamMYCXgSpCWS3LpSNDCfmaeBazN+Zdt+mCYM670BYsJYjq
9SqQTnQbQpBW7QplhGTZPckEj8WEMy9WBX6wX+RzXzdQeS3DeiB10J5oYCkuIsB4+QIdESsMn6Ck
GsfRg4duPUJ9M+E3joHpsqesiR5dXa+P7X0tbxqOmXMNseFCQG1T9+658S0jHLGmG4XtHMvOoh2O
bbd16oilsnynQYtPP3R2++obHX35HJabZZIsdL2POALlAZcfmarX4OzyzgFEQxTbkHcx9aHxDpIo
KaGBgUrAW33ZAnRce3z8Lob+HgrLuC1hs4lpNMjiIIN1WT3JPVCzKCqwt9ro0Us8yAWBvN4VnGmd
PNEO9z9EE9OPiKFKwgNDVEGJO8JMUKxvxuSSEotY2842TUkGHqf5JiVjxTDGeAbrOPIvHVltQNiK
KTyC2QhOISqdpcqob+FRPigN4DpoQb23dElCyLJiT6FNzCgrORRVv8Jtll9WhsZCS8GmBFysocuB
I0rtfVnM/dLvBtUegH4G3iWNKPR++CfSw/fv0a8R2STfoDajYh6jDJFFFI+lyja6Nk8BWVDzCS4g
OIDzEkN1BXsZekhEAiwDpwSoSbwytIcRjUV4BNTUPK3E926Y9R9R3I9jPFRGzvIUhwIDhDOIhbcE
D3O5wMZcpnmaYv3mFs23yj2GAenShiFhV6iP0oeog815bq3fPI8sI2cXCaD/0br2vKjbSP5qpOze
fShs4pwME1y07DIMww3uu9t35FncmoRBE3+EqGSlaEugGCtEZ1skJQepl+FSTCGFCLVnTp4Fblx4
DRszgAirlvtNaYYZu8TFA64sseq7+w0kd6A70GXSeAYnRXTz6NNphDrSxepNJsTcNoD24Cp5O360
C7DuE/M86OmMXwsE6XQbC4HF4iGVkXHR31U021BmY7D+6XqQUHnHiH4x65hAzkfhgpTPHToytN+4
qMnUtX4xsBCQL1/mlJUN5vIoChn4OxQx0BAc7n6QtBcU30CiaOzMZ5NIHPPghjYoTVZs4x0LPNyy
bRgxtNNpUL+rjYzAqtp29U5eEEAkFA7MY0WMCVNV9JbGyLkfY1nvFjVDNEEzKOJCCrj/OsYsxGbR
PiBsCJyJKS0N8DwgVEd9S6c1NQeJCZhmN6J417mLLYW1tkzuQyNjAOoozTw0A+3cRqTMlIOooXcJ
vAPczmUks8CcwJNVNk0BotcRmociQrSdq8akMW0RtW7+1LMKvzC1v2Wn+1CSLijW9/cKnpahJm39
7JlGKnjvrGz/APmEuI6vGbgKDn0zirr0rkvtfYfuKOxcB6hEtvSA2XKqSvSwUO5QPqnXNdZxCO5v
Jhatzyh9MEIL+JC436Y9StHI5Pc0KySgsG37QdZnG1aJjZNfgHijqUJ8NlYPdW28T0Dn8EMAJawr
ASe4bYdVyt9UCjPPIkvb+SXrMUMHRSgAbpCnqbcXoO8eeyRitsXKebKWEjff743AUqxgMBGkVSo9
keHYGyKYXy52PaKpxePr5F0kXi+2PRl89+1k29FK0MEECg5IZrZXEwCg36+1d+d2fb2oos3MIeog
nTqQRAegb8mGgylI1+6zRQYOKwkoWH1g04a3HlNnkyIKB/Kigjpg0HHOoPRxWodpaRcTQ55DDaYG
gC6AdBJ0BlCc2bX7CSSj0K6HfYjCxIXiG3At+y2A+0IhBvQ/KJWCnhJaznBsTrWxsBEEuj1iaFRS
WM0F9TjZC5RCmmAky0av1nQ9zbN767YboewZH8FBDpCYJqg/8mwe0ijPpOd3IHpoptB0YECD9h7O
bsIMcN4IggLATouv4OM8hYGAhNQPERbuseUu3w19wFr4Cc99alM4MXOL4x0lTP1YzxqHSxCr4bWO
Q3MkaQ9GzOHZ/s7Gbn3Qwht+b1nUjsW60iUopBURLJuaGeBSuoKCASxRQ2Lr9ZRseS9C3ZXhEMml
hEEzpH0z/DuaW618Ej9EZAwgXZGx1zzV3QRBS98GdA8sEIqWxg/hAzUjCGHK9RBliNWbVZ234QQd
qLV4AN3Z0fHaRclpQsA9VIcAMDOIl+5lFQO8OJ7Z5n4nm/wjLG6L6a7ar5UEMxvGN+jaQae08qf3
1hevRU01cxxpqQ7ASs3bFzrjG675Ypmzi+VdV4I520lku1adgszHbFc0ohcwT8eNIDJdkD314xhY
Wfsn6fyrm8hRNfCwuo8fgP6F8pCgBxXfqTfdXx49LCbAdpl+Q0gPvYSC8mIB854EqwMFOkEG5ptz
BHPpgc+v2rVXF3afKG9vaeaCXeawJYSgyc5AfgTFJ8TOMOYz3qtvwgo+MjcSTQ+9DR9iVByg8DQ6
HojsFqylBjM5fqhPIRCDAqSY2c0uPvs4NguQjA8jr6HXYRNkyqoGysX7Fyg8HuBj/uqY3bfMTSUI
NfS0azodMNK05oHZTiFjn1ObfPqdfEh1d0i9/qHz1jjHu/8ESnSoiURHUQNeq+0bbpS2hCZgKVIr
ynGwJZo6qKkXRKhyqW4BRwwzVLYnYtb5GEDaLlpzmFKIldPh6ET2Cnwf6GWW7ejUHtjYPxOEKxeJ
j4RRnEcYVWqe4ffew1dVjAUL0GmLFlirtl4VhptC4cZRUuDSCaPpKaznk2mSsBrt8FfBPhwr/G8T
zR9zrKGA5hCK6KAGGd1cUBC8B3i2diL/gggkh4IwbRDHDkpQuvrv9+UI7ctU4Vm+uAQfUofLVISg
XMpmhCKogWp8FOTlPqEyiuxXiL5yN7X9N8fygPxC7FaLv7tZfZQQYjcj2Dq3yZ1jZobEh/9hsKCl
m7pizBIKLu+N8fVHkvCU4g2i5YUv6ohaLGdJfMYExsOMlhTRl+rQJv6/1aywK57JfkFLV6zaG0vn
3XVh/msEVVsT+uC7J/uwQao6yDTMN2q+2gTME7LidomAAhpd04kuDiUxFmgMMGGw4bcjMbDCQb1B
2PIB2XG/1573MhnMTdznpgpYDesdmHNI9ab5UnOoE4Pes0XM3Ydt2xuXKXBdAiVTMM4H7aI97wFY
pMldhNtUIXSbd0hnQSoS+PwoVgcfc0Ap9HsESGwrZvEX9TXEEZB8m09EXqECCaCCWdYIoerR87bI
U50mty6J4C05nUfcN6D4h0fpMY1idHuRqXpKw+hMZ2h46jiIoCd3J7y1dzaBdCcr7PAU1OmYAFj5
9NnYaM2T5D5nFg3P9wWBGvF1IuiPGmv2sfAs+E5EJXiDNRDKi9e+a/pdTc15stiAck6WHKBshTKV
5YqE+3paXmLwDUecFK9LRB+lgCfGyrpcePO/+2OB1ByYLq73Cg00gkznHZjqB6BYL9Rnz4GbfyUw
bOhB/PRr/zlafaWpPGF6psggNSi9efsHzuIoQvrkhslWTIqTs87f827GWCMQqRUUmCHiq5uCv5PX
4oNjbJLJ5kBseBM0+4Z9RgnKFQol/hlu5N1SdxmBkZfDMF9h5fErjKBYjtrdJM0Pg4Lz/lhr3hwX
mXoFtFwMaufpcw7VcwJ2LYcYPwfxDslbitbVqH8yAl0RuObNv4OghM0PEUy143g5xxY1Vt3tEj7/
BHONosxrmkorgNBzCrAKoyDHdoqPdlnvXMvDegc4UH+82o4/8taUPhrtKhwGl29bc7VLx6uAbg8N
gFRjMEPZjJ8dBgKRDfzB5+1JRK3CTXBHBaAhFsHB4+0zAivbu8Kssgs7MJWcUSrf/UR8ZBW77I9t
vTNSy66QjI0VIKYjhgPA7WLS+zuTNZrUdTF/kaQ5HEjbyGPGFlX6cxZWNMQFhsL3DbLegg7tuU+X
t/TOHPTtOcj6MwvM74S1/zQLKqqD6v6BMiC1MvIOkOtuOQ16VLjRg5RJobDbF51dPfBl0QqJIpHd
pw/pzuDYi5rj66Djaoyal56o13qBEC/lR0rcrtNgU8S9bG2zG1y8d7yNMOMtxWHBtNPcz0BzMeCQ
B7H+bEULuU17CfAnyYDWGefGe9oHQALpmGM+6bT25C+tsZGiYWeEf4m6vpx7BsXQfxyd2XLbSBJF
vwgRhaWwvJLgTkrULusFIdlq7DtQKODr52BepsfhttsmgarMm+feHE5Ic1RzMX1623+nBetFlIw3
5dwcOv6GckY8t6jZ2UF74g/p4sOoj6OtrnMQPDUt2GYQsJRn6P5jCPbccA3grH4rOsat/eA6CLcy
9GoeS3oiurXqmiReuWPXCL6bSjvbPkYCc4PoA3tXqHFUsmaTfmaI8NHwPgzdGQ9SuveXKqenbc+N
SFB0C2mBzASYdczL3Nf3iN4pMdJP/BdXUCEGb9q/u4Rohgi2+65iUF3GeCI8dcoCvTPy6R7n+p42
EsZoOGeBe4VLRCuJ4/+akhEA3/ibNQd/Y2ntl5Y6AQdE3chb2hQc37goGwfyBymxwk8w+/WT29nv
40xwuBO8ZD5lfcnXv75/U2kfHN4cdoefy7a+kEizlYVxS4zmwJbGSzT1WP6GFhnTLYodv0+5KRUQ
qZXIx9TkbyvrqQzx/nTHIc8+yUbSG5kwK4t7Z9r1uj6YBFfsbengi1LtC83skTxuTiuvQjqFm4+m
pyIqD6Yaj2yUBQ4ciSKvHnDU/ClG/6Tr9iWYuYlHG305GD97N/jPMKXeYVp9Lpzo5MvqZvqcElGA
JGrMyRNFGSHW7o51BC806aHjGHXIBtbspWuZktR4LVfCfz0xmvjQE6vmtflu/XHUuIQ+ltFXkrj1
MeaBc13/gj/rwBF01WbDZKR+yyaqTz4pnwSwLuke61qcRtt/cdiYgWpxmFMntP35XsjxUTacOaho
UzY80fp8BkP506finjr9re1wrnplvtVDt6+n+TnjMTN4WgJ/7av4Nim5/uk8OfYGTiQnLwkOcjN9
Bk78VWAUmNEOzWStZ02bfZmWfmuQK8MWuwR4MZVS7cWPho5eG4qVpnCDbZ1X6Z44yxD5uPhTQWbZ
cv71RBlsvTT5rRP/yvN+HdFAHuLK8S+zY2VfekQH9dTz0Kl7lLCkyxXNe1s07zozol2V4HFWyc2i
ei6D+YL+ilbWXHO3wQXp51dYjV02YE8ZkDWTDIs97ILhU1n53szbWxoHUZaHEkNuOWaI2FVoTA2N
mQrQhDQ1QHlIKjhuvqliLPfaia9C5rwhJGb16VNNXYQJLDkEysE7rb1z47Tz1hj6Q66nnZMCS9HS
PYzCPTQuEVix+k9QgdF8TsnGMAqorxzrhf7jlE25s1uv3w0kGuC78f6C5N3Kwv8pIu+QBMvR7HI2
tbd7iznZhr6Hs1gDow/hsFLeCz1NmYivRXbzPjGZyZf23aYHiXzzzzKIs+qNfWkMz0tmhwRLU5UI
51RF5lPmciAVUfYvJds2Lo2noFzoUerkkRHsUQ3j2WrkH4/vdtvbcut48d5I3d36bzcxU96abGEQ
MjDEjEFvFE5DCWMx79wy302qjDdG7O0SfIxT2YVoOJCJVIiF0rcRSn90yvNSqrfW6TIEwOg+I2tV
w6cfF1/RPNwp4rOVejhIxh2QVEiMS3RNsunX7+Vx4nAnKPsqwInAX4fqnGk/gN2TB2GI55bLFMD/
cV7aveuX6GceHvmqeu7N+EOAW2EZ7iQkNM+it+2S9LC+eUtn7I2ahxv7cJjF+SEwkTeHvjng9XiK
gnYrdboFeN/Zgw8S7T8hbH8tqfHi0aEpel3+JDtnjjC9IzTUKt9D9O3sjlAC8b4k1jZliIl8IQ51
ZgB2V8dprXsDzl17KMBugmesGFtPQzZKZTs7mea3uWhgIlqIQqRpK+cH9fKZRW2Y++1hJh9iaXE3
LRKLVMPriX/kX8BzWFABl6NZwDiiPLOaBmz1N0+6DwaIxpaOHbCzocMCkVPJSk4Fxj3Q7UXV1XaS
NCi1t7yXBr6vynnwqcxZE3PAP/+iRbyPrJbveQl+I8N4zSygCRAkp0Lmc/XLkNcHW+oQVTo0Cms3
meLQef6uFVlIWtRWj1CtVOBhrNIjGR7X3hLbNo6uRlY/dE1/iCOU2bQ+U2E/tHYJrBOc14cWEgcR
Xj2xu+PcdMPBTnv8U3rXD9bM1D8+qH56mzN1hPRvIb/GrZ6LC57glSXA6zwBido7naTHTjavAZ7u
eXHP3N5hQGDxBgcSBoXkpC0Hs6pfMRLmjZf6uSVnMeY7kkPNKZDsPEDyBvlx8sZ0M3E0pNzqbYP8
KOve3U4FnuPMYHtec5DaFxttN+F64+jRDou+fyHg+eBH1qtcsldUoGxvmzb6M5EpaFHpeZYiBDAP
8M9VD0GhyBborY/V/Bpp75XMpCPRRoduYa6ZckZygZk7SC8CD2xahdVgNUzmFtUm2wSTJspsfjRV
dEm76TUa4hviwbQVSf6H6KU/PXNwz22I43ff67zXGPyUueXRJtZ+Gk9sSrh4DBLZfnZlnnfN4/GR
e+mjKYKHrHN3U1LtA9P7RKK+LsI6I6P+iDI/TrJbVpr2sFDIRp3962cRKubYP6YJK8KgT/vR73dg
CO22KzGUow2z3xMcET59PTzbnkdyUtjGkEErjMyRtVYjBTHSy4O2soZXkVIWSe6NimLljobtVJXX
KFCA8AF6woiC54QZVea20dnJGgrURwfmVngP6dLsqlbCRvI+W7yeFg2P6RbQ1K8dJ+yGgmrcBvq+
CgZegB28XJ5ZVBL6ydP6UeCsnQATjEdLxXtcISPACH4DOXzVEZF3mAuk4Jy3vPpfL+tT2rJTsXX3
nu1SCi8b31Svkc/Yw24YZJjYrZ3h2KPpELoA8Rbv8Ay9c9h5mfk6D3icrOHkt+IS1C6GNNsNhRUd
0cPZatHiLewTd6AG5Dqco71vLPBR7nWmZx/qG3PwnEyl6cqM4UhuxQimNf1x7eitDeoDvgdiHbKD
larvNeBcU2IYeXwo83pjpu5PzWp0p/y7VhMyk3hP/OTsc9TxYN5leUeeZ1A8dEAqw5GxMZomhxc/
v+bzlesv4seU9sbGwNUoAUzWDz6al3vj+KzjgudsVoFSTDr08vK/xut2ul8AAAs3tIz3FHL+mqry
r2IP0FkH3s7osbwOHzNKaumo7BxLO6dkdY+0T/HWXp4cPhRiOLtdT+bvhVW+GF2RBDMHyL4OtmZv
iE2X5W/tjKHdeK/BiNB9PABDxB/gwmdo5n3e6O/SS+jiwUs2sWQ7TZJ5t8Tmkazq82C3Fyx/m9aJ
nxz+Ujzw56oD4VJse1nvu5ynGD7wd+DjkihXDrCK6pzPbuS1qkSzI7T6snA08Vk/iiJB3C2+KY7f
yZsMYGOtb0FB1BU7A+9KExu4gsWF6/eQ8Co3AcxlUw5b056QyeGw+LKc2jxHqQNLP96TLtv3i9z5
hrNb3zZbDOTHkMrvVo9BXH2JDvfU+guzwZhocv/xwfxE0rsuvPBG0D+S7sHUz9rFZEjEsqM+bHb4
LbaW8i8GnEo8WSw6L87p8s2DsPZYf9a7r0rcY1eJZ1HUL57lbFLm8Gv4hShQYFqLeC8Vpi2bAbou
49HQ2btu1KldgfUE5BdU4IyFe2C76cyJjza2eu4LH1bN/f8Vup6ghW7arYewVpZcm5Y4a3rWbTel
5SYVzbcu2ktR2sQfMXTd2HxvtV/95JX3X+ljTM4YAAE3uxsVJQyToXXhfRYR1Xu70fJiwzsfqnoG
Hnah8jTeCO5V+0XU860remgUv2Q5Siuqd8Odnili+hA/0p4lF9nGZmjNlHTpDz0wDLbX+WgtxhDW
Q0M7TQ7jrEz6ekNAai4gJEwhEalc52TGwfcKbMtMN8ei0dUBlei9y/o/EGwHyGAKILHxx3grUpqc
csGtg6vELgHOSuYe2yqY1/AQyLIerCpN21vP7tNtaxNXMmnyUYrx0aGgmSb1MqQ9oo6m3FiC17lq
33JW+8BEHjEh/rWjaV9KuWeGTYCTSX86Jj9lsuy7ghKzEFeFt3EbCRbEq3S6SQhY3zKeS0xPW105
r5qDf6aZb4ua7o0hD0aiiue7PvoCpbk05Sab6VQDo+3+8vsTZ8PBQcGOhYIN5acAl5Cmf9hkFDb4
S56JJf3WGKwobOwHBujGJlUEE83JP2WjO5vpjyqqj9kbCHOw+mNqdk9sXQLN9l5NO5Gwu/ERapmy
sEKHsaziWs89kHW3PEqIw2VxXyyHtZ54TDai8cEoBupC7F/wuzyAGE15y4bikvnNR14b8lQZ42db
4mwfJlodjA5Xk3MCQ1N27ahh/GU8aKPeG4P/qovxuc3YKjlan5UXv0XYyxjgucTx5NhpW5X9Zq7+
sngaA5n8GsrdrX0K1zdqQBLSqz/W/ULRh9Pa8u7Iwyk2iAFMiYoMwTivem/TOz797Gj9lPgW2IN6
mewUwp071IY9qpLxCll4KH33T+8W+CRroNbRwaZv0dJkDf/kDz01x7apyDkaM1KJrPXkX15QSlWI
aPghgrnfez2z807vVWuZt3rBMWx3mPPcmIUiSCOMR/rqOqpsPEV1EWzWk6mp4JLt/tV1kWXyuPI2
Es92CO0Y8Z+MHuk9oEtzSi2DsosoYhAgIUIUlGy3eMYt4uadYzN0l6TZZXKBOeNjGdzeAaHR2cUx
oNVEDh7mBEt2aUcAtdmdsIkK5w8dAsKTkf4TRXHBe36Js/RLaPZdpPnVZD0wV2N7TH0HtDL+cEao
28BgcUyZW4/YoA/YxALGXN4nK5FPdrFAy6SaBn9+rHo0bgwnLE54dXRJTprxV/CCMaY92kq9SU4U
zVEfaxuDnrnsyjrdjZ1owdGbk2eV52bC956QL4QiebB8cfeG+gVi+71x0ORxp9yiePj10/w8a2RV
/o03u7CvFlkvFXUMfVBMfkvAFCfSFwc9YPYW5FvyexQRA1lSIJkGXrgMtrOd4iFcVUY5+/eoE9T0
Q93tQMP+uZ2iZK2AUOGe795SvWbD8C0XqQB1cBKsq8zqevyl5zyQKLEbMvO4liGDF/3wtOwSKS/a
MLaWnohpXJ+rQAbfmc/9VMYvJXqGFRSnws1PQR2dJwuvHWlrkMZnc3RPeWE/zC1OX+zvJJ8wpZjt
mDziYpuNzWu3TERweVdCy+Ktm/sjleTUbw2vvJdJC+ObDa/4lxFBp+oQN5kBLDvAFsE60t5nf9fm
z2285wHJJSn0qzvx+3M+QQj8ehmIpAuUyXCfTpmUHl7wM9lBkDiB+xo3TCQX+yad6VLNzqNuvCfT
Yv+KP75OcfAZ9VrRjHXXtKV0Wj9ea2VZFPV24rOO0m5O65+evIp4k1oEXK3BUOiG9tiGPVM0i6I3
geoy+UZrvbwMSfNgjiTLEdUU0Y9oP90zayp3yxScqPSe6rT+IwL/FpswhkYn/l9cEgGxTYf2sfLb
49ofzVTpDrNvGTWvogEulSwki+z5SPLXefLqq9MidFKN94F15Z2vHiwbwa5rluQgOtjx3uRtjkhz
2znO2DDVafPQ7Lrq0YeNPnapIrRHDsMONNN6JJQ8PtQiS646yrxni0Ql2Fxzec86KmQMY+KkNJ7u
vW8a8V8SCDDW1dLPw1ZP/keC84SHJR6rh0pz2Oi5OcmxJk1JzYKopmDtdmr25S5b1ZifLif8xlXy
YbQtktVWotLSv0kN0tNwKawygCE6CERqk4WMFN56pt8WJ5iI9W/gz8jI/T93iM5RYHg3zPtMxABm
wowE/3bU4wsRt2uhZ3+zHellKgkPq9uEg6qYnXORDul/bTDBflAybNdxmitEBMrObGSZ6B5YM+5O
Rw31wdQm+QHAVRebzNRNRfO/OOWlDcggSvv4YMwkao002evPxP3wyV+YgXjhn4s8+ovY8RlMzrFG
aSXurjE29URhVEbxLRBkHtTFn2xKMcr5TbSxyFlSY/MdeM4l7XmG8YUApSbze6sHtZ+N+WvQxZEk
vAtDiUcPlj1x/F/lN3+Kenokse93lbploN7xy1MpNsQUqP4NviM+Ut1RdA7MQxOdfGDKfwccJNnO
KWGVcwLPpv5vxEVn94xcYtn/xRDJZBC5rjJf8OGfps59wCYEmdbtMd1fIYTG/1/p5BK9Jml0m2ry
Wbt00tfAaY7eRFYd9MxTHOirQJPNm/FLjPqbo8rfu316Bzq4RpBQib2aA+awbucbg8FqC4f0Y6ns
WQ4eAMds9WTxeDuwgqfIEOMBIfXPtNgXckgwMeIACnt7SkPyjHbDwkWPo/FLltltAKvYKjtl0DcG
d0j6pziTTOynvCIjUZ3dZIZKIGkgzAz1R0eY2jI/+FfpaGK2364IOEVb4HUvxRBUvAuFCRJIY914
PWGCQ4uHlmN748Kg75w6LYFDGhQPtx2fKczMg+EPT46kEohMciqJPOAbtQn1UI68z0owEKDiBTQ9
N0XxoY2YJMElDk6ZV3TXusa4Y8/Wak8fZsQv87+o6b/6xfKfpqy84XL1z+68NnSwv9u+7VOSr2pG
mIyUN8Eyacqbqaf99E5d5xCq0ZQvZd79KLA1iNYHSMUb0n6ByxWkzlmYHyag0mG8lM3JmPLxryUW
cXCX2D+MlTD/jXFXBpskgugUlkbK8DtGDQVIbN0G5T11S3EIqvqzrkm3Q/Cl6s3J7WHn+rwp7bzc
cBuRzxPFocqlefBy692k+30XM4+hgQUlcc3X0Rx+S0Rdzrwqfqh7DCB1ZbzZyhb/eexg/GtDEkCa
EHZPXhorJjsq06MnNAWQ7z4nmuNyGh0iPBJzPilCiDb8HE4uoyf7J4+e7DIj2EfnrxazMErGagol
o65kVsxsZht52OC7GpdyvKZoNK+j6+u9X7n+VRQYn2N7bil/5XlxCrqncSBW1Gd6e8tb/6lVJrEO
GRS3VReYlmUaEU1ZmREwVXtLcwrlZXRIylvq6IGXJWf4PL9UM7V63Ol/yDzMTqY6eMEfzmyqC7A9
5Czd+iUO/31Q3R3D470BfiDfqYCHUCRJCc2oIxjSt6iNSQkZqDX6wSl3AbHkhB2hIJAHPB2GtPLo
KIOXVACj956Kb7Wqv4re/s/2fWJaxwbUXlj9pvSa9sXOxj8aSMN14uNoLiWnBwU9XfklV4u1mer0
caqx3KsJczme2XI/ODF5Wm7PLCN3u+2ktdWQFsavqM0emiyWJ1Th+xRLB4S6erVZQrsNSlp77EcN
OH+S3xjD25d+suzPwIM+SqzmD3iKs4u1/ufm5Lel1B/5zHROz1X+Zx7nN8sa755HjJTb5c1nV2b1
tbXhtesgZsRWMcfM24sFKn9CSbtbg58dosa+qKTuI85yfBrtCJdjVjKHYgXakNZckIG7tGdRDQDe
RnsdvUwyZZLfmq7qQbKszvDBrY24ODTgbBssnP8NY/trqv5AukdDtFlxt4qU9s8kR1b/Wzga6EUm
Wk9SxriXNpKpXDxmL3HRP/adddcFl4gcUTWwONbbwK2+7IQ21xmGp6QdiHGrfodY/AJv+jsUHHLh
pPGv7JYno8huTUFqyPp/yrSiFqScI0noiboHJtizsUtwULtyzTCwet4M9qrBAZGuRr3xFZQD4iJr
k7ZewVYjkm7ai52kMvTxWbXZfBxiaC4SFvGiRAPF37GO64PQnVeCVgTPadClJzSmZNVki60X+OZ3
4C/GUw/BdvZmP/FCEiqXYdtqTir6aZA7Uma6UECCX0oDI8+cBOnWh6y4VFXBdEA77oDFVLHFIsVf
xJ4z+2rH5OIelilunqY2K76KTphM3AA4mQYLT+T8fjOWq8A08MMz8ao+heEW58yq9S9xW7h1BxR9
j+aXrLRnx2jaV7uEFV3YIx92gZnfp75RLSd/QIysNQicbdHINM1N3XNne+JdqVkBxeOk52vW4xnY
uzoMcyQuue2nj4qdQYdikMvzkP6L+NsUMD+F9S2VMfyVumOe41txBRcwirbHn2ABAUtXWLSnJv/j
58UzFGEKWqzURJIfgTwfxWoExa9EtOADSgg9kzkpeUIVyFnj2/L4lsT2cK/XafWAh/1Nqh67dq4K
+LPKiPcqieplBwc/fdRIbxVE/lYVAecL2VPuf7oR/kOiBwyNMF/+f4KIqXpLfmWxyThGSAFOp/7G
StSRpJBIxGTeIIoYJcCs2wXNt2rR58yYrtojrOk+QBhAiEnxUc+GjtH1HHHpI1W8iaxjVJPIOWJm
OkG94b6MiFNg+8NHM6filGjskPXComLc4SI4ZiwQOJGeoI6ScHgkXcsETjKjIMTc6J8JgtaEtnTi
GqsZr9uQeL/j1FsrDj07HveeYf3n9i3Hc5rXONsmmrqBEOrcSvUzc1fMBQ3m33nG8GVAQDHWwsDw
nBTIEbMRIBNI6T3BOFKb+mbiENiJna3rk4VS3qwB0706sACjxC8pingwmPhJNKuGm8nGC3BxUAAz
mnXMnVPvDY85Q/e6Vs2+KoFDmmmZz4oo1A2favC8LBFgK+fyEXO79zU1Onocg6k+lWhf2yjqud7t
sdFna1ris8BV9+NMMUqBXenjIkpv6y0sG01SP3qeMze94XhdzhZ+sItdzSlhc8OcbHMrQaUGq/zE
tkvstmn9Gxo4zbCrWutYBNGIQcEjTzkzDICxOY/WaLT+E58ieqBNF7kd2NO3D5opvyU8RTcMgxEt
ll87e6+EuVTY0lHMg3K+SdslnMijcD/bDmbyJxY1EdafNGNLKq/t/KilN0713AbPRaHUng8jIpxp
cOXJH2cgmag207OUzCO3EZYyIsHLqYA7zYvsWxnVjDWJUMCtnppkN0slGEIZSACBtYxwCSBp+wT2
7UF6JfdDiiD5ltJLko4piNz0nXz48VVLO18KjxpHzx46qaqM8r2JEsPfUGqxJ2HOLPXojyqNTmMJ
jQRZBt/UkWmEJR5U9jRUaaEfxjaNJCmVrk7wjToBQ6YK1DQ1/JVAkivq380RmiaqQ4YNazFMFsVw
OtLQZz6qGEtildtkTP+1je24wEHKNFxd5eIglOWEH26NJXB3URss+mFB23iOwHa3lpgFSEWc1vsx
9XRzEByZYRP3CM4RR1OjGvUspXLfS9+onivfyF8DG1kGkKI6VFo5X6It7E2TZdmhY3nUgyTqeRcr
NKlKMtu1Y03dwkPpfk5E7b2WC1l2aonIilGt912DP8ebauwbSSTHYg+HgYuRMAXTz8LMbrud9OlQ
oyZro0dPsnxOiYSckT5wiOdtvXkL87CuQAgyPCs46wfQMQ40NkviwPNl82HZbvla0Phgtq+wnikT
HwjWgKs2AgGlSG5M187VzhpxW+Dgc4lIUcN5BGMnC0yMf0ms8X9r4VRPhNmS5sHGvZsd4OYr2jHf
MO6yd43ni61K63bjtmZ7sJNIvGNKmQ98mGv+BwV+VwLIbCPS3Tf4SpETMq/nUAp+uyggyBQ9dTMa
XX4bOvyejzXd6712XTXvMhakbBQJ6ns7lu7datzpkxqkeApMUtNxMKuXGsKPebCH1zWpwTj2eFaK
dOeBUR7IzDK/Ys6eW1zhTnRl3aGkkl705cAQhTZj/PPkkJreCzT8BH2WIrrx74anspvV+wZWeLO8
mDJ1n7pckZqENfJgT0Aa6E0kXlAUdKc8NZyXRNvVRfSi2DvMl96bIk+h3tOxPNQpyo5jGN3VwFKX
b4IK19yEN/7X9Yzgv3GsSTbBPRWwYrAmgR8DdKg89lHZ/MF3Jtlqd5P8G3RAnSibKezJ7/MiHJzC
/ueNwnjGy0Cce+aOYSqQSl2UDu/oxw1OaSnLlucRS5yz0NrIkWJjD3FthYToATC3rX1MNPBmK8hJ
cVosmhaCwt7C3Rsmi0legWjUYfLi4m/KpbSXHYd9Ss7V1vVq4so8jA8GRlKCRqvOCMLeYrKFfcUO
Wx+KLEpyZiiWg7CxjmBcXY/Eukyyw8uX9J92MNZ30XvJePTdZr7PLOw85goy4+hnJOoRSs8Y0VTk
JixThI3Tner+QIzatKvTOH2M0s76JYIDI2mWOs++WOInogFaLJlNcZCTZ6Acj3o4shuS8Do27/pQ
HYMy2J3gLsOPbQ95uW9pih3oxtE7wyFW18XrUX0bl1T0rGUK187DeZAprZvNMC6Vzs+cT8OJVC7K
ccmwkZUz8ug4A/PhhkDVPFuKgzGtm1gZYt6LGd/blot99Svq4KWtg68MJndlTsRLhqZCFEa1MGNQ
WoZpb7gPbYaRny+ZoJdxsUI7izw4WfXrjEFxVoYprvC44jObPaIgaUGp+6qMrmCTYubeu4XRhpYs
gzCN13n/FLtvc+SOr860vNmlyG+dMQ1Mubxi18vMRykifDRMOr9/DTKfeY9fj0lISuD0WGkD6455
WWsVZNHpc2ArFbQfCINJN5J1BNWxR2A21gAc7FlaPFfpuy38XUfyfVA1pIFHRPw5f9u6o+PyIffK
yKeSXifcWfLuGBmCpA3knvGscXHFtdi7y4h93xtpZ6sQ/RFrT+y0Ic/VHlSS0V9g859CM3b68dNi
uM+jSj5jn39nsf4a2fYwy8ncyEVsDKoEVnJBbGHZVIKdyzbxW6MrQpV09yROr5LJE3g0d8wL/hFi
08wt79vW8rxjkLdnz+ifhi7i4yKDZDboBrt93rc/TRDfbaZMs93jJfO3xVD/TW3cVk3yFTk+SxfU
Eib4MziqaJ4i1hi4hKHg0Qx7etOyJke60NbL3DMaj7SJRS1+YdJ2XPKg4mZkF0WrTzV7I0YzAXhf
doLFFTEPZSEv+Hz3Kk4vQs+XpeAKIGgdH+K98286ZXWC+qnIt150cjfNFgqnu4rxYyw/aFEuRRqE
WcoMtPTOiw1UmJVI8YT0gewiBLfjvKLE06uhZxqNurX2c9bjZCG1dbN0sjt10nceaQoKgpDj0d/O
td1c9cJikJxpm6KIhIkd48R/XKoWYSYunWIfW4a5702xhGhRhLX1nvlPSqe+ZyZVrajXshTj6EbF
5GAM1ZBdir5grwP5rdiAybMg/gqfdJe2853ouuzoS7/H3pNFz40rWrqyFLQpb4ixsMcZVJQ3e9P0
Tf9ZSjY2DFS7J6sc5lsx1cO36yAXF3a+PC2uUZM6LR2WAAikldkQ7UMsy+aqWK70pImugmobUGqG
CkDbduv8DfSdIC13Wd4Spx7hrnT7GCs3O2Csi/aGYbTHgRCMTVGRSNitCRCNtC1w2Cr7Tcti2KO7
zlu/Z/1cNpDpHtkTV5iN83SBfHBIih29DTO1L+EpDlkCu/O90S+QHirqxTln2ceOoDd7z1qqdXeA
XZ/8ZhwwRHbmgXhYA9EON1LikKWXEPt+cX3ChVyvlOcurmKBlZy48kx6wTEpinJf2Yje4xQ0z3Jy
NW9HFssvkg3YF2KVhfOFzm6GxJHFDGSJuFsc57eZpDoSVOJv0b8xe5QuvE1QTdzbQx1OZFCSeuK5
iCoaSyCsKhiml+z7LGYwWTOJO0jiVzeUVSSVONWwMbzxj7LQnQwcbzs/rXF+E2dCic+TRU6nYW6Z
/Sb7scwIkizxdWYVGmhhjBOZE3ja6qjLT77dkZFRuDGFTZrqBWhdY2YY4mXZ2cLrTxilvRtrqtzP
bCyL74rnf18OTEFTgO73yUfc4m+8fEYkfuOBridCrdO52anF+Km7Iufk6P+apA2EGT5tst8taKii
v5eVb+6aDiA2qNkh3hjMlO3R/EEl7LdQwv1usb3y5BcugErXuKEP7PpAGG52dLRgrYhIBXbnsvrA
cmU/Dc2ENsopexoKm5hog+lVGSTRRXAtfo+ZaLfFDLIAmUxIup/JBhaYkOAY5mbTy15cIodSz0gL
8Km5aZ5qVVjv3cB1YUXgdnYq/ommqZ4luWushik8VnqoZFu7jkBqF+qVKUJ/EgyKWR9A86lkXu8t
4Rj0DQQreXEDABnIcT/OkwoFNrurjY8xjEdMhoqb5ILXHxxvwFppmkS1tIkz3XiaC6YzOSstsCBN
595Oyr8k5pX3Sdnt1tKxS+Eio0OejPp5SXOCUKY4CXVdgVLa8FOl31Rb7VCZ2UlX7aLawzQrOvFS
6ybDnj+26oLDEtCswhpOZp46jD3LgobRsXcqZmZrjebMTzBfX2Z3uVt5bvwL+qI/TGk7XHv2wuyZ
UYqH/7F0Xttx49oW/SKOQYL5tXKuUpb8wiHLNiOYCYavPxN971Of47ZaLBYIbuy91lxRVqDf5nRw
BnCAQsdlehAO4XDjPOe8CgTA2yRpUTQWfBmtpeJfhizL96mP1Q2Qo/Vc1bwVfNvGTiuwT9z6WTkb
/LbGcxk1wcaxE1R7IYg8PCa4PtyW8qY25qNNL3djNct0mou0AuWKPEfF/Wce9o0L0ZfJSxogOOSb
jJytlecKS52hqhUB6vlN9L28FlFX6l2y2rd1qlUoVrsOI4JzZDBS52Frqp5tvtbrOCfD39Z0WevI
wOW7Z9L+7VUPIAbZxRoniQCxubQt3CpTvDHhtnfxYH/bFHGnHrDvGZs/ziADOIFRQj4EgVZsS6PG
jOTixEnTgNJBHqom4piC3peyEpfENlLtjo4ShuLXuJ92XizOeTB/zx4fyw4oZEvnJwuGd4cbFVXD
2gFUA0lwuzDbJthr30QS7o+71/87DFIeRu+Qer+q1idXtf6i8UKLF7nJ3Jhv6D02MgrXXXWdKrWt
AQ8g4/fzFCxOg6tM0fGbr8YioReEG8w2NGHs80R/CEzAaubV5wX06YuJB0Pd9T/tGU1wik46E/aw
B1SKMtWWJzNO31RTXIsYwZUQ5ldMTNAQOZeUN0wFGWhp6ZG6KHsNc1t00yaHc7uK7fZSs2UPoXqB
5LGzwxKlM7HvSfEy8wN5Ppwsh+q16sJx1WE4b9IUdYBLg8BoH+jZlgk21egiCorOMErWNFjWlNO3
1BBfpmDPR+vrZS1WFLyxVLpsnASRNT95Y9OmI79oMreZVewiEJcbw6xeGKswsobmMDjQiK6NPaxF
em36YA8aka5f+BLZA/Lm/ChSGPkdOhqw4V1HMF+Fm08voRRjqyXT3waEyk2IWjyOlp9UwewPnfUE
7ZiOAeKNIccmtmwsF8rWAjqx797H5eHBaGK++WFIXg7yllnj1nKid6GYxCz5wXDMQ2PGJyMND82E
j6IH5kND+oWQHnXkn64/fBZ8x5KrjRRS+zwFhKfXXUztl7kmrKMQV5B/duZ5RxmAYPWnj37X4qNa
pg14XPRUWh+d/fOiB5KlC5pCgj1M4JFoUnwhVqyiwgXq247NeTHpq2nwKqBDbE2wwKBirEKHDxFn
WCfUdsGgqZdhavovUzbtcvu5gNuZssIDqzsGc/YdSBOWNjXryIb4MVffRtyuJuszp0Np8uWSMnPx
CBoAV4h4NqbZw97jGvG5Z9w7KwkFlp0bdZqdPhRrYyrtC7/J59/2xrIKG9TMo8K/K4hSQBc6Isr2
wy0o6a0H7sFLsmuAn5xuCSRkNzLpHA7alljvwgGRRFZ1b8FQvPCK21aD2jY4dJa4uoWqQWPRsDi0
8z7IbziqKNbzNZP/PvuKDGszN7MJwpOjxAhvrH+MY/qejAPJDPYfjIpHqB4fQZ0J9hmT1e9vTDRE
FRJwHtgxsA9+MTxp/VsyIlBdwNAV1S4zpr0V22gESJ+ZbI1MMtZjEnzlY/OraoxX25r77Th473pF
0njE4clfnW3rbgPDhbG+D73sZA6Be2wQQ7XF/DL4L13yYUKRWCX4lq2m/7B0AucE1y1GOXZXjUaw
dPKNWFxCAlJiN2PNHMSEGG4WD5nd6MOWn2v2Wqwyk4k0FQeHv5t4jLHFz+d0xMNKsgoFWhg9QTU1
zk4nSOixw3sHRShwMpZUlhGp7bx1eXybFeod3gK7MpOIbuWt1uuzMaIL5zBrUzrssZM9YRrDhNRm
7jEciP/uGuSrLucVvRDE4t2LZfokAvDgaEFPYQNiMPpGS4UKDfRA+YNtU6+GLBv3roKKBOqzWIZr
4/poaSYmozWK901VJegvW8nYSA7Vr6ENxRPl83xIhFdiL0y7ixkrSfXG0cwKOVXEHtTwMHrpqZPq
hfa8hpfC2cABg9jcHmvesI71nhA9Qx7pYMzbQsRA84CbEwyIfL/yhjcwPBdo3iexxLBE2/0wAyNR
9gn5FiVa0NNxKyaS/nBR0xCm7cgphwWv7jItPqCngZlPu3InM/ZBmRjUz81TOOO5l0AgNjZmmbXH
3Hhfx+617XTdnqBN4I6/xgN+ASK6qFv6dVpVP4k1kR9BA5C1p8Zwx73BmKyGvd+jDRTSeyI/mXMd
hGwiZBDZJ3F2wvrzQozBisC/lyomi4o0ANQYfy0D/Xza5FfeKxgWxaX1gG4DChEMKDzUlZyUCT+g
9xz0SPAWj4kBB9TBzYy1h7OcaJ3pi4n8b88nNjECgUHyXdWvA/12rFAtroio+Tvw9NsubbrQ0HYp
CwV2uDWmho1C7aZ4RE6kPPonyTsEAmM9yYwF3X5F9PxBAJ2qGXHmAESvZT8Ycv9M4ME+d5JLbEZ3
OjvPHDRpnQWi2gx5fI0nbxc03ceSccfU3COFGattw45RmWW2xdL8A0Pkwrxis/AVtkSd0N85FVNH
71OcLUpp6EOfdk7ZIc3zGBLCR3oYvTCsRORAoLQt06s3qo9wMUlT6m2WEIGBmUS1btBazAamBxr1
4k7wB9jVJosggqnr4nUXhC8CGHKbkaMZhl28rdg14HiEvNHriRQni8b0HL/oDwGSXyuaxp/ZNs8c
zVmKBUQDStvpyGkRHEAV7IUaniI1XSSXX7YEJqGW3sTB+JL2xjNomXTjRDPchpE61ojFSjqA8Qx8
nWGFPr906a+w58VAnTkk47gv6aCFEakTLYIMEorAzWfYaNfd4uCIV6+DTxe1ZPNRCohW6N3dnDkT
0EGe7EoBmYs5ddTta12DbV1i4zVoEJS5KCVUPBLHkquf1GPSb1rhlhw9olM8iLWRbK50RkGLzghq
myjdO4b1RETgW6K5V7zu9kmNOFhazRqKZc8karjayNg9kwNR0467CdSXbRifzjAjPe/9fcErNOFs
0yr6GMJGU93EmDi6/GHSi5HscBlp76Rv7umgEjxavTE6OjhD+RMEw9nnHK6sUJd6bAGc3+212/k5
ukfnzKqVZP2VD4maYz0uY3MN2lFsVYPLvRNWS2fQnreB1hoGYfypjPk2lwFjqeVvLTgQTssibw2q
QYf6MMcVSerhg9h2WCYt5i5eH7WXfZOs0P0aUHuf42r+aglXfdBh93FNWjfh9Y9Mtt7JIWvpS6Zj
9CpKB0xTGCPdjNHtAArnE0UUSI5IoAFEqHOHoEfrmDyiGWz3wGQucDC+GEiDGC5bQ4pANQye55hI
rgUjz9YPBmvVED4GPZkTeQIFvL260mt2TFwqAO78BKGsp8LJQDk5hE/aDQ/mci4sQNQNSrVVmOBq
kg7j0BKzTRBo4h3lG83jRqALBJGo3x5M8xDEAN5Rol9HywgaOZDANUxxU4zJthHfCJmdawQ1Ww6E
yYokVEYbXmnvnDz8h+TSX8eOXTISmC/0J97ixSTPaCn5RC6eEMgRnxXugba331sQCGncDSjM5Z8o
HX+zISUPNxHPXhO+EwX7TB/64HnC3i0hcGyV2C9JZIEGsDZNaD8VkFkYaRycJgRXinp3RlTYx5Gx
Kgg12oOAN66lGCZ8WGiuLUwBrE7VpA+6G8OmnUp0EgwbBEh8YlhoEYfxfuG22yEa+gy11tp1g1/o
518Dt3uSs/ehm78xCY0SSjzWbBiemcyvkuZ5ky6nlGtz7fFVpcpcQQIhjMVMNX/CesyORn+F/UeZ
hzHNNqRU/cgLL6MvaufZHuwQXfgSToLCSxMghC+r9GRHNrV48kZPwcMXO5vb3gx8GErls5hdYBQG
fIreHBhwAF7ii5UvcMdLmFYTo+mKp7VNDtHkHOsu5dgQzFuzd8otPe+n1Gqe0CMHx1CNwF4asCVA
UPiO0p90iX6VofurCVCLN811rMuHM6lL7KHwc1RxiBfrxQ/E8G2nziskva3WkbpB3R/pFHIqCG5K
zs9jS5qtRbydPRu/26hTT6EdxJvRyG913j75hQ9y3+DURPpKZjxlhTmuUmawYV5w/iTNcr+A/XeM
8Za7Zn3oBGOu9L+/NJPY6cZZe2Tr5kiQHjyVIk0eEGjZS1dtZBNkh2nQMO6COWkdT1uiHGgeDR0D
0gn7E1nBw/DuJ2kHINEHu16+W2P4gRBrO1fRW9UgGWRff/ds+UAGcOqS+Dhk0xXd+nlewhuTgm+7
4uEYlLNb5PyBsOW3SXtjx3T+RlNvg7XbZVaVQcNBlBfk1jYHcbs47inhVNuhrU1Lihg64ox1105o
Q13jVJqS7eLq1oZlW69tR73VEI4aLpsyd0Odd73Hhl9uZi8j/4ycI+HG6MdMZjHx4r9iYvzn29Ty
drRmxZ38AhE+FLqHkXkchQ1ogRPjLLrwCcgBk9mq1+VM4p1PUp5O5sR0ewnyXZhwlg6HKz26a5gn
x0AsHO8RAMfDDH3MIQ0qVn/oykBaSF8cJz8jLPmVYF3aVG352UzwnzgFSFnBQhEN0zwbXC2vCDAY
/8yK/KtVWHjzejLR7tcuWHlP+uYhnnsCEpbePfSOTrT3LKg3BEghvipKGgqK3n0RMmuqKmMn8F/s
GEciLKKEvVVGaQI4iSDTeZHuS9nmjPqBWXA6mg2Y2FJwVG647SWyoaP33zE18wMGcIyvPkUOADcG
OYciIxyHJ2Rg8saUPcYy1cp253txd1C5n+GFgsG3HqPU/N26FdaxITG8B2/38rMscx/xBaq4gVBy
xDQa0FRVxCBnjtutpzx0dpgjAakS4zLxvfBaqBcH5nwUDWs02agm7Zz+lguX27P8oVgnqFy2eWgm
t6SbLDp/vXhu0tbYJ0MKU9yb/KOrAMjLmfowUYF/GqMexVBlFhcT/s+B7cbeRl6I1kkt1R5th9wi
ZHUvS2nAKHFsiqVRTyIMQP2kvfq7pUwAsDtt2234z9fE9wY4GF2RnonKGTdkeNCe6CYX00dSfdZ9
w94HcptaejBObjYTttyTpqGjmvduG4N79gNAQ94gPWaWi9obHuNeAOYoDplM75IyWR5Vz5M3GDGK
0NA1nnqbPYnWTct6svptCEttKxsmY8qih84UItkKWxHMabNR2yNoESsrPOxlTgPqpc3uY6P+CLAF
rK7MO3ixETmbDsLli6cJCg3Ug5VB5247zIU6144ILtIYEV4UQXmfllJv4w5NjWQJaiDnoFZXHFOy
z8nrgj17Tb+fs3DZDkg2Yecz6bMy3qV+GxX72Az/uryPtGO35LH0YXOgB5/hhyTfDrOJVd3aFzOy
AaAxy+JpqhhCTNE21+OuPuQA7B4lHTOD7Q6C5FUG3U/PiQhNQPjPjmv4q1578ELvqx+zUz/mp9Qm
2Zym6M6mjxbKFipn0j1QTWzdEZUu/AriHi0sNZFIP2XbO6sy6rYBiMbcEA9naP4sosXjjKNhNWpz
Yh1pkwzEPZYxnhHAfqbpnnOwOch3U7Lahy8brbA2dG3adHFOpvKp6YbhbR6GCQUyaTVGcql8nXFT
M+riXiBZ3RQzrn5tyKjg9qK+P8EX37Su8zE12Xq0lpdUVBAHkr0g0KIZmNa67St057+DizYqaTiC
9roqkfHFm8NLTlaoVRvXMdNtRHmxrejY1dXvpBsbtJPyNKfZY8roirbeM6ym+zhYX90yPQ/Kw97P
oTQnWKlPvXHldsa3Nqb4c/oi6AYldnXPF+fu1y5amfyrx5nXG8He6ZqboGfXgJ0hKyq5zBCXeDdi
F0zrdZM0T65n32pl4V0X+WeXMzgCAAXD8EIv8NWEC+yPwl+JItkv7ngacxgC5lIxXDTaY9zaz6IU
O3/Jr/r/uynnSQH6Ph9jOknzNQ4ITkFd/bsYul3sj/fQNK9e3bIM6q9GM056Ob0HUl2qsAt1/JEJ
ZL0M90xD6In1eCSH5YTO7YSohGGz+oVTZFcW8ojE5tZ45t5GbrwLbcn4Wd6Rdd8F7S0PURFaMfg5
VZw9Oan36JrlYf1nfBlvhHe25y4bQg66xoVyFG9xQx/uP5ZH2iAjapHxO4X3urjkfvDgMXsih5CZ
E3q6qOlf4jn3f9F8YRaV5MV1RKcVDGDdosb7sirrKMoZPJRFtbLCIRW8ethyuDgI24v0bh3jORJH
YjhvGe89q6z+u7UDgkFHFMBGYEaNBFEmKTWOHGcmY/4CpKCH22ZTdlNa98xdaZlbBaPY2AmfBB00
glrJGfczMsNhwLpGiYUUU60nJ+QuBiVKTGoPgsvhjO6ABlA//oJk8gIqk1RvL2I71kKW2rR3FvUH
lPjNmBINFhbyU1X+WgRqX0AU0fSsAO+tW/8e0cvBfIaYG/dr3WnOu0BclDCh+pOVqxsLbWzma9eZ
p30/gabABJvS2VTOvC2hUrbUNZg3idSglQuEHOrriRHDVzgZcKpwItf5lhfMLrOBX0fIaSL7ZJHZ
zlz91BuEj8yOvRpo8hSMvs5NbG1blXwQJ72ewRzwTuCVMHDqs3Sq+NtQLwGmbWazlpv/nVjNERtx
b4EhKyStmcp+lRZ4WjmXB22HkJOHdD/RuSdNCqdhJBlIKsoHqigOAoauNs3yS8js4TIqxoDJ9MpF
WNjmjMkiX16rBG/Q0p8UfBuq6gVobgFRw3YwGUX1pcU2s0zpj1vJs+6RLLO4YhZ5+m+QDC53a3f+
3QzJ446xpYSqTfeIrndLxLuzoavZimVjRmi9+5STP60htwZxADBmHVmYExwRvYTFvHXr5d5KBYez
mKAhapHycqvseIOq8NeC9sUu8KpLDAOKQqGQ76UqTvq6kigB//NO8/rKK2QTFPlbhFg/niB3OQFV
HCh//jxzqQ1M55FLHfhLpz8I94Hsb7kqb7EIOPMCjjCyo1np0+q85Y22bRzsrDSs/uPSWPmmN30q
dbJzEfhE5iW3eug7RpwT2NFuMqwQjR2Sk8vsN0vSjVgihJHBIc79g8tRKUYKTr6r1qN7T4EyT00e
PNWutcNQhNpV2NginP6pFkTXZ9a5I0B06ZNjEQlmbmQZAl4e72haYEUUwdqRnBKTcP7Isok2rxuc
fRRgq7l23kt8P6tZYpu057WFfVuvUPwG64HrH0EWmhVOG1Z2NC7bIn6veNEp4W4Fjy0HXQTB8r1w
sJPmqGGstoAYH+w9K3AOQZ+AAXRaRAkYXxLKL7O2j0ChHgkg2LELvhRqIM63rwRE6ch7tmRC5Cfv
A4Tx3ZP1Hyh4GItZ7vpRkcLDuU5CdoTPhhQmJavlbqZ6HwuWnWwN+QdXm8HfxQeWpehgaxrz3kSy
JNzOnOrBdjZNT9uP/BJaMzL805odU/b0b0miJF08b40f/yhNUL/M9qOVVYOwrV16s4H9NDjds9Xa
5xbPIW0TtO1tzgR/uYRt7exSFkXbV6+0zHZOSKW0VJg7HORCANHWY59+BA5uLF+5JxRTYLhRUnDQ
qDlFjG+Rw1mVetFh6wHG0rdHJnE7cyw/EEEA8MoIQR6j7HvyU5ZTT84ZA0k2d5T6TZG+wEg4SKJd
gYsFb1HSXCzCRHJfelDi+29/UJiZobpvbSvmU07l3y6cXfJ3xmRT2jnucIzpuzEcn5qSDgvlkX7F
8hQ339D3LkLOb7npPQKXti394ALmOffctaq3sI8u4yK/BtecVtoDPMUJKSHOPaRB1QfWc9d5ZMqH
3rHuS01lmshtR05mqAcgm+eq7f5UNEYN3p4rwqpfKh08aQQ3mfn7auFNWhfiyW36e1gnnxM92IOH
bP5Bh8JF4wtdM7SxkPu0PSd2PNkwcJDzzRgXtBqRb9NNRglWVt+xn+2LhkEj9FvE4Pgn6QhXpXUM
G2DqQRm+9Yi2V56vs5E6s34SQRrdYgOPJKf+6apqDlC9dDcCAdGI7IUVV1JW+tGGImLNwPpQOTFK
FCQdihYGMIx0cg6+LgPHtoxRW/rM2EhjutAbF/tiTJJnZj8L5X7g5ndQVS7dZMBLpW/PnxxsSexI
+nh8EaOgDasktJO6zqB3wOFl5mqMJAm63dVsl6/GQ7E6TbkNZYB3GJFURxYFEKP6kyJfMP0Qxm4a
6cEaTNiCMN8n/vw1NDUy2HF8Zb7xZvhJDPoFGqriuFePPsfF2EAH5N0KElNXRl/+Fo6/UaZNE6K7
qzBlkorHwuZYTRvnltbNte5ISvCGW0hzZUUZeBCDekKBW60HLAx+O5abFkkFJcmfvMOzSoWHEuq5
l/JkgPrHXpR4L71jcKulmO3nBU3BGenWrGlTzlsdQwhv6b8cBj7rX6dyGWsNWcioHTUlen8X0RXn
zAx6tHT3uNXLXwGRCB+epGKhNY9766OSCiNNl9DILIg6xXjj/Wni+LmENQBy8rcHCUx6THrT6YHA
SBOlpiv5oO/Ye58JHX1uIQTEEWmDVhXcvc6yyAQYONYDc73Tm7Qew0wSUVppdRsa3GZUAU/WjGyD
/xja/OOwGAciOmnhkbPdZN3OaqH926hq0Gow5Qor+hPdIVjGa0MBbnDK4hioOLMy3CWXnFdQqaBV
2P3RoVTpRPuDLYNQm/oQG/ll5LjPAf8SaIJIhSZK9tQ38QBVZkSEdRmbvGPaQq2ER2g6uJEVPUeY
mThbkO3jVedKLP5+rrNdoBDkFaGdbQTZg0ntnnrZJT/OQp68mJsXQeJ02up2CP3knsPLpmLGiqA+
qH7YQ96ZeCAusuzlPLdIfeayUDugwZFFpVSf0m4GulQCSGyLY+WGIUaGskYz2xr5uwZPMAdDMalY
F2aWwknBvAaXGNW0A5SbQi9VZM9Q/8NT3Nrz/OW41YXt7RCS/w2T6+gv2UMV6S4bhjvOqY2fCHUC
m91Ad4UflBbuNiNvfgMVxVjRkkh43TMv4VQvOHJQRRysiXGvO82PLqbnlBUItBmvMIPpnBhXt0KH
cU2n6+hU+WtSZsyuPPWzIPI50I/SHePqbkb9UfTtn7hLX4KGqgRZzK5A5J/zm0OnPSpfPjHQPc4S
NcGo8u5XQI4etSNUupHRrhIbHA33ztHRcCldueBSOdnnYFRXd0y5n94uKuxPV3Yvs+b/RGz1IA82
+Tjdndg4gHM4g6Xb+506d1N+oNn72sco9aA5FbDVNCF77LRoNKVgrtindZuuyt44neP1CtaLBM/R
k35nUZTLWucOMEtTA7Cg/rJU1bb1aNDl7RupKhsr8/9Ztov0e7kYHV6rNGealuUlWgyCLHAzEjNC
WoZMCMboeNvbJovA2Shk55Wt+Tulg98VKycKWfdvY/WjTp8lcAmZ0wrj3siBNdAOx9onpKp5pFyh
8ND3+mh1p4mmatmOKx8Q8SLA0qaAVcMQRnw0jD9NU9/RSXmbBQNy2417oh4oiXRrq87irRdQw44j
d8UY9+CVP7ROZpq7W+30ct14/XZy0AQlOMRX9iQOLXEbuZEfzIVWZqMlDMtBCRyMrmaYxA2+iRLg
XM04t0sNZhy2c2lYlJqZvQlMaGAhPgkm++sZ5rdknGeP8ZlJ2t7SOPgCt9QeBwfZDTWACyDKBLDo
HcJrEatSeaKC6e7QsclE86dgmxFEiMNyZQ+KnKI0+Ie0hxp9TnDWNstF2bRgW7thrl1Yj4kzU7Z0
IzZZkCK5axwTv9U33v5seigsFh8vGbajA8kIaHzmQi0QC8VS9DmL8Wa7eIz0NXl81KXGl58Y8JPE
g1U8rBBpATOSIcZN2YFDoHtuRO3rQijnXsQRLJy4Y04luW3x9K/B09i27r4dSKjDogeJ+oCueJuY
4W88RB9s3OjoFG/LGkFUHQD4iNWb7Vt3v53eaiZX7jR9VjmvrjL8CDCewYp/KVrOkKNDDSsaLFNd
1izPyQTKZh57ZD1LM/yYQLC/pLTDU6FEvLPm8Nsvu58K5R8HIrY0NeTHxanOZPhwM7Idblp8sP7d
4pPlYnnMoPMyw6Qnq370p8mYhpbdgpe8vBZNcqz8nFfREj9Ss51g1A9n/VXOqLXK5b9wcFavuNZy
2Yc8jKHpYxPqngEHMuMydrmph2V2RGpdfFwiHY1kmA7I1f4DYv0nQLELbSByKeR0iAf33BLHJGS6
dR3jPbazvX4gxhBBDrseaoSrVy6fUH55igaxD6cQvYt1m/XaYtUVqOAC6gzZVR+TPl00VcA7g+RP
I10ODOJQ1gabtoej+tKAgE0los1rgPF/rAh0KO1fANXOQjmPcjgOPDryiJ4TIQoRsW26xqC/bqyX
aeRS06NexI6FONucbxUjDOdfVr90WXrO6YBmnENzkCxBVLOiUHTxuyMbfIYrKD4Q2+Ji5JdzDSUm
OHVLo4MWtgdUZPgrGZn7N3T76xIVWU7bJeWh8Xp2OGawLoIFSmm2ufyJy2xLhrTY8PqdZcij083b
uvnKEY6PCAx86330Pjrnh99n1fVuHmkNc608tnSrIT6ghKH34l1IIdg6GeHBaCH4CRektp9Bk6E7
7dvpWrkmGgi1Tk0J3+6FC/aiWwdoAi9LTSfSJUGQeBQvXvNxuFAceQMnt179iauPHAwf/6jg+PCD
y2QhgsQX50HU9Z/n8g+XXiDUYnYNxSbQGpy1a02rhQ87czAO6Ig25W7wu79g4wX+x/JoYYDSC3wg
CtCO42uiT33+sSyzvQ04OW3Iz3QfSUjrPv1xcI7hIGOzroZjyT6m/4uGgUmr9b7j6BBif53EMY19
TkwJIigOttYLd2HCcZ6QhKXyq0+RyE/HrFrJDs2/4I5C0cTd/jmW06YdapJJ/y6MSwLpr2ZQa974
FTLjnWY2pP/7wlg0pnT2+ksZeGWxJJHcPi9UJY33TUxnwI2QR70J8QMNtb8BDUx/9XH2VorlL38q
GnGzmQYMTn5Y0KwJ7dsiPj24jN0fTZ3yANm4vO89zmgzrOHAJkhSt2Lnk74zejGF9YeFgAyAp/49
PA2sXglCG/3BSvliNeVwFmZma0wxuAtkhu2Dasbp8DJOP0kJEbf0NqxBQz23ktaJXoDk6Zi7rMIg
0u8aLBhkjWz4uJFwUD1KWshvtvvmokvz2u8A0ppF+aGMzyxmSCgOzfI2wqZERXdMIIn0FXAZcfHB
FzsF5RWheP9/oWraZclvVv3MBg3/wghDTWmhIcCJyQMfAbPO9t4ZA+ufcAabGQXqToJQIFSeuObF
z16dIDrguAJecXSN9LyQqU5BoN9HTWLvLeS//FItW8XiQ0YG8Upx8sIva/uA1hPQNUax/GzfoSWl
/hYJzgKr2jjtd8asiDXN9elvnbYWbl15tNgomL1fWtwnJI8dDH86lQ0hix1HCq3LGQDgiPl36AEV
jjHBh394pvpy/tXRCM+zD25tvnSHxso21jDrK4wn85hbzwlrww/qLUORrX5UexWenOIj626sTq4C
utmVC9CPm1684zMpT2f+gHH7uubxmtgOAjOhjfdagYjlJ1KoSWr8oNrlNBpsk8FbsbC4cYJ6twQF
UBHCsTwIa8EHXc+rxXtFg6MWgoh9wGyoshdnx1NesF2yNzTOj/7lSouPNFOD3zuVfzoIPagEAOya
5wKqZSu6e8ENYVz8wbeBhmZrYzxjkaffPWqUygfxZd1D+cK1J1hyCDDdLl509NOyu8GR2TOnblbc
F47qNPd6715l+Te5eoyVYk6Y5Hi8o1M7zmjo9G6Mo+/E+ZP38fI1296BW5nb5qXU50tJYzqCSW7H
0ScDkzYdbjUa3sRYNq50j3wX3K05tU4xcseI/Todig0tYOzwAwfndz78zK0dg09yaVYTh1PGWDuk
1Zs5emrJYFUqOcS8SUyaiiNc23miBuSRK+sfkHsr8oO3oeANwveGfdgBrNlzr4b8Othf+ltQvTwF
gphnCre0Sx5JRc5caTCr4cOZ9Vlv7n2LgAI9dN+YUHbtveGKozOV93i29cZoDP07o38kdCkNa8xS
cb4d3GrDIgFbsRXukdhHkjjkN9/8f2iz4TimvY/CGMYhT5Fiw09ehem+evwJl+rXOlFPfvIhUq6H
vxO24ExRsfpeB+XIO0+cjxLkuyNnoorATb/f5XCK0ynfpuFHnBI+PRBEtNDdQEmwpxNNsyyCdQlo
NQavqEtZ/TxUwIRYqI2oHioAGoqYSr9WcOKunX7HGycPUSl6SAAF09t+VzO5qnl9TOqFccAl7YqV
0X0QSaT3CXn0AnfrU0bYyU1B0GhRqJZ2qKOLzvxbvWDIl1/BN+IJ3Tjee0EB32t5MabOIqt+DOY8
LQ1o3xr2rA3kO4F8mTGKsJElibWH2reJIp/St9kQybWxjfBniR3yq2jYlFQHaSEPVlM/6b9QDc2K
Hdcz832OjDu65zjZAkyuHB+PTJIPQwuo06quDicD3pwT9mX9nuBKLQ4PAbwOpQXX5EiNA5OF3Fv+
wWU6p0UJhtAzduzVMrXeRNR/uJV5Blf+Won8Y7bnZ26VFVnrqY2+9KMxzBTTPGoTU664bO6D5b3C
Xlr39X1oeKSY1uo6hjsrTbQj/DQYFqZY1K5mRpXfv8BHv/FqX3wsKAZjSKCojTjScIQ6K9fFojOo
/xJlRUQes1bjQhzCIeUFPXnY/24qWLYqu6j51CjQca21a4ajWVtPepEM0K1QU4LQ463drYhxOXAL
9Dt65KRl1E/6yVmaTxpP4APgJys0CFnuHiySiyp6ikUujka0bATuC2cgfzpgf5nn+TQs7T8HLfQ6
adsfQr0ObRE8W717E918jkNjAz+dsFUoKP7YfTOGuuVT/buOACJXJJs2wnyA1FOcJnAqUZVO5Kk7
Gc7saB75KxC/VDqjsnIvQhBESgLTyZjzTzOMj2bkniol3nJP3JPId1d2DmLFkcfRm8/wvo9LXx1D
mX6Qmbgnw+eA4/+Rgukow/yHji3flWV/yrI7Awjft1F0tNkB6JntE2AfK1xP6ynI75Yj+VC0gt0Q
9Eup1XYsjs4B7+fO0+/R5Mn5H0vn1R0nkobhX8Q55ILbzlHqVpZuOLZkkzMUBb9+n/Ls1cyOtXI3
VH3xDa67i+WCp0ayF+7CWY7sHSp5m84aT6KNFXpIKFyQDgvVWnRPmFdOoaFWIml+SlGePaN7USXW
QIHb/p54FFlqbp0Bb+20f2zbknGDvJoqk2vDHvYMMo8mrul+a+1jzZaE7fOUV+ASqzk4LKX1XKDS
rIvLCQwci54DFOa9w/ktRxi1NMh+NT143S8Dl+jUvnG3Tfsama8dcZMrq8NxQtCCVD5EbM3frPbD
5NbUJnPinTO0VwGICBcmMJpE1atVgye7UirrmqaXP2a+bEmCkqMVEOdZeBB9XoHR7E3MCtxvZjir
CsBjxZCjHa5B9JMM72Q+8p++MTOLJBMZ+CG/Y03KGk470EEOCb8cNvba60+o5InAWVKaEoGZzLEb
eCidXw2qMUWXwNh67PO7zjEceJ06jHr8WpKXnL+Y30ok1kctYXoKQmm3yI84X3SXo6eDPalSTZ9Q
Z1h6sZTMxnVs+fsJOwBLffBB9dMhFAqBgj6qebqy5oMbw0vPhKcFpVN/uFCyM9DgBRK9wK/XS88e
3z5SY+BSQGVvmsXZ6yglyzeFoIzjUjsmy9WnslBMFYjOtQ3Nre3ZwJgHHW0xGttYw1sFQmb2fgja
reBjckn1k0lxYmZQejFYOvDemEgxUSLPUtDxmyUZVW89FpD/xgKC14SVAiyAwsG1T/rvnyAuSkVk
Dd8r2iTbASXB7+BjRCx/7P4e5gPyDm9c1k0YL3ueX4XVxvAXaylAYLq9ksGHR3EflWi8YPajy8yi
R9KbwFr6v3Vao2Hg8PCjQI1XVRlDA+KhtNEmtm+8E1IomGmoHmT+R0G/kWYJSj7f//1uXbfp/98C
ZLpW4OFpjWz/jafJT4fF95gATqL0GnlLiOius/Gbg+FkbCTtY5ljVOuzY3zgCEBk13dLR3/bPjDe
P/NiButdL5NaGsg2JWvxTQIk8kbjI/fyXVDerPJvSGXO70yS54WdPJCAFVMyfF2tg82pLFG25RQE
ciGYXCR5K6IIh3y+H7MrV4KuuTXRF7IZJCYvXJOsR9YfVWCwtAf2V5sA1dMJM7Aph6dcQaFAO0NC
VMluBlNsPqMuCxl3HtJiOOmqtKyyBzVlWxH91CYiaDhHAHWKp+Y6YifLGTjgXvnQDlrCHy9WcAak
inp5yjMOm/9umzGsulltdJhw4KroddkmSbwDX9Ly2YFyAca0P2kfeIDNZ3reKH/Q/QsSiGu0pra5
9yj88FM3h6pEv8BItDM4JIKXSbyze0JcoXzHRrLYl7WzHoJ/+U/fKxMNXjMwVokA8VvNoKv5bNmc
vemIAfp/nYnf7hg80OSyvoa70jxmBIFSH3UCgip+xajYd3F5ynVS7Mp3xH7A47GL4yRmV1qPcLCv
oW/vMr6t0UZwZiiZpmjNiQ+HEFgf0hTWBOckX6nokCa/J/2ugzdt6YxIPmcnFmvdEiZBta3ScRXm
Ppyt8tliyoYuzY31OmAuglO+bdt/zyDk8UeIJFoBVcixYxOw0g2/TTMDF2Mp3fs4+nedJqxBXUWR
HAARnBK+CQMGXc96QiA0wsKa2lEbdnvq7CLJCSLvQWUg5lN7xwhsI/hUWXvkjXIPCVq6qSay6PAe
yWit/+dETZPTUITjSSG7yqfgp9E12+i/LVf+mt6D7wjx+t85RBpvM4TNNqV8SZk96MCvo+6Y98d/
YsLmrna/rapfL6SxBC8Bokxp/v8k66PHgeKQh525JSzzpvWFVtGmpc11+Sf3NEHe1wYI0bMFkY73
EA56ZBTyFPQPNUyuF4IE/4m7sVCwkctRQgAaS/XaMwn08+EQySfdAwTcRCQ4btRK/D287zoFR1g+
6+BbcUY66z3ndqVcH33Yc/OR2MOD0geVn/YdG5iEpoR8DuMfj6mKvrymjcERVh11qqUPdg0jLt1y
6kqd4ah+hIRDP/rhLM7y3ZGvOrN1iIUnFNEEtgg+PB8o7dk7U6j/G4sUn/NEkaEV4K1nPSnEnBY1
j7c6nqCLoKFXdK8Lu6yBETsIZD0KsOiNdQ4M0M3gI+vjm+k1N6AnPjrBjE/Nm8M6gbektl0HwjtN
r/otdYU46H8WVb7JPZgbHxZEQD1c0e+XjE+Hxpij+4Vs8zpsUB1k4OEDkRyPeshREOlM3AJ0EHS8
o1M7O1Dy20R+Lb5AcA2+F00EaSEdX1BDBgkiDmrCnRvB2YwBns55DUkdBCudQoFEwd0Phn3Bm9AP
hC/Sup+jDV2CGB3mD0n+of9Ndyjok1PiPuhHEvlPiiStEwZfVqfumRKXM/FvcVd5a06eXz3T4zv+
VQn+aPzDlmhv1f2DRSVk5Ik+luRYfRr0x+2ozZWdsgfNtrwnIqkxMUzjskoK42zgF6HZhdytDhxM
22KA/s7V5TZxqRhQCtQ/o/neI1TP9+A81MmvBS2dyTU3FpmSUoAdCjDwHY16nu/0x+cEVknx4Hqv
pQhXvMeKMV2bARzWua/Lt3pCo9+fPqM6E+ghG4NAflIP8fQh5mRDMtkybPyXkTRcl3fl0z6PiXHW
s0I+ikNLKutiwzyKjQQ1qbO2DQdtfO4LuSC1sXl4D5M3fvX/C7AxrPQkqsdjyOOFUaCD9TqkICYF
YGyqG11P0MW7/JoIhZk+e9fJgG0D2JxbVyPzRKSyiwoy1XeAq1lOmianBqhh6iIDa6sDz82juaN3
Gbg2etrUMDIbj64kbsd7LaqAzP8ttH2WfnDYKK05WjiO6gGVTqzE2QvphiFp3uO9Um4bH/wVv13n
VXgqKxbrUDuQRub56/zkRNb8omMjLxAOsbXBYRrvnsL5DAoqHT9q8Tsvi6tjqwVkf1W99GhOIO8S
AjyVW9Ox12E83pzJfgx62PwaZ+0FZI2wrwOEW6jHIYHU2D6ssjGFRQrqKmjARw0CKYkAdopXoOgU
pcmLpKUQRXWbwlwCpgyy59n357fAlhXmiKJ+wE20P/hd+0hxyBAoHe5jGRN6U8qFdt6hQL3N8vI6
d4xVNFkCeT22Ut5zWaTHCcTOSlZsZnQBpw+U8vrTgsQjkcRfjE+fLri3h9e8ETwIbRpn7xumQ7Ir
qXwAwaXTzAADccvInjbCxWsNl6k6ZjCYLE+FWcFZQP/Hi4ebHsxP7A8sZewJbrcRGTJf9ld923Tj
CP7+r0UTopeM//38fLKy/NE0phcITAgYjd1bGIafMoDR5DPlT7pv3WgZVnT2s/QEMJ9BgrNXQ36J
W/FaoYuxNr0Hs7cuKOUfFVNN5WPAoNqjx9AB7OFDLOrPxp3ewz45xZnc6NJfNy0FhVYg+ls3o4cw
KOOE0MRe/8e5sXAL8q3nJGUY1Pn9LWH3oqMR5fDZJzz72G0/sXy+GyYzFsICUDyEVZO6BbqispVl
Il+R5125ngtE4qHDQAVMUsSJ6Wz4G3xE0xbQtbj17FXAGrCaFFrxsfcyte3jEGJeuxR3ZNdO+rXW
0wK21NUqg/LaWOUDa5sHPLmxEZJHR6p0H8UmLIiWYtZzNRvSy9wrKUhtBr+z73lZPsq6R5CipGme
cxncc8NqvmM0sGHZG0w5mckhfZjTyCZM2wuk3FD4RlWqsIztlCBiZRQ15EH3rU+z54nawwRABVUG
/maqMNlkSAGZ4aHsKdz00FF1FaAHhi0zDdwQ2IemwJ0z503qXFkLG5xS1Dz9a9Mspc/KOuqRdqLG
etJJb5QhQzJJhwM2Azr1NCPc6laxxTGb+22dQ2tpaSZt31y2OBjdHUO+45MKfrpAMc6iEENPCUp7
V174cPIwDS4Tjxg8x9jiKlwUiNDE8NYNEHtWEW6RqkZMiu40m3+7APdZlWHEhVTGfXDj9HmGFDM3
xqUvQRVaDG5vThhtQ6Pez2Pi3xrWlWuzbD1Q6H6IsVDAkhGTRjnhuV5P/sISxnwwA/kkp/FVr/Nl
5d3HHkK1QhOYopYdHnYzSOY+d/aoySfjgnWRjTJmFHA8KFYmZ/gJU7uEigC+3XlHoY0gioc1Opc6
Zo4BQsh9uQnBrkXQgnRS0uPGqbpPdNnpPOFAq4ny40tN1Y0WL3QZ4JgSHIVDKWyPH0yqyfs8aPkr
BQjLPhsqKjuMCga2884PWHa3p6dLPbzYEDfn1BgMcUGJbqnfiPWWhe6oNmRzEOyqtzpHU99QjGwT
SkMJW4aCyM30wgeWK2igpcc6goDcVQrcub2xveaVpr5qUYNSpvFmjmpTh9/6g5nxW0PVRyadkhc9
DUBIBDOK/o+kj6sqD9JZgh0fWKa5zzghzrEmgeL9DNKkx6URAibI0QHvO0rgIriNwH4QrKWBq1dm
4nOKdqyawT8h0YkSZL6UT5WWkq/IIfpXBxzLAVMcvqZeAUEBOrXso6L+XaA44tIg60GjnonxE7pO
ctkV6L8Ak/GL4mU0CCfoP6YOocYexteaZyjQaipkAvkmwRqjX7fVzCSB1xDhz8Y8ruYrJ0zf+oyK
tPqZoruNTEDLVnfd0c2TA3NNPAMZpHfFPtVqlxtPFAK+aaB4d5+h8nZZg41hhyNauPIY/1CgSP9d
/2ZqBwl4FDMtsiu2LjVAMFop/U89nW/wVNTLXUrYBLsElbwwkDQos/QfxuOLTij66JkDPnAvVA86
b2c6J8P2kyb8tyo/lBE4fGEdGBicPNRjhD+cwca+kdxVG1/5pQO7OH028mDeoVHIjh4n92x+Q2h4
w1+ov5RfIqtCJarbp2QsqfD1POJZc7ZVdJs89Sv2AMMiHpVy0Hpv3rN1zF3z5prkSdHuXLDZ6CXt
RxJ0wYyC36GYYDgD7IWS4VuolbnVHxyMP4vGuo5d/mqE8o1OSBV45WCMx1nmd4ZwQ0c0M5ikM+8c
t3wLXjd4xTVKh282R1u3Cfojm5ncgz8BOUjKlWLAgpwebHgXqOrHZNQG5QrIJe8RCw2Kd31l9eC5
KtS/A8BwJARMwKNlaO7K+lWXO6X4UGZ0hehyKermiCbIRj9/z+i3ZY44PQ+SScpWP6mwqY4xHE3d
l/WQJEsoW55Ej96Ar/0M4XYV1n991ABXg1c8LhTnPhtTjxEmEhQWgvT5AiA4eYFFBC4lkF8UbPrv
ShHqW9eYGbj8JQIhAt0ZcGVjDmnbigM8yoPeQMSkuQ62bjSCdoToqUuAGikRWFdrk8iLRaG/0drx
VWjAGqguXXmSYX0BYv2gkvxfPwloYttzRDuGnbG4gBWgtFXMxTpwrzOvT18zfd70ii0lP+tNqA5A
LXrN49hjOc/gz2vdfWDDfy3G71yoZ/1EdMjSkc4EXmNRJzMmyy2xp5zX/3fZ9Kc+Gi4MlvSd9Juc
C+3u9LK7ad5ZU4Sieu0kyk1Z8iyqBZAIHuKd7PXv0QelT393yrgSMZdm5qbcc9EzXWYiW2xFzXNj
08ubjZkTNMwrYg4of2rY2SM76tAvgSkhyywwaWYIwtdeqh80E8hfb5LzGzEs08u53EJMAI9juC3V
zuQPdV1dBBO6KkzUMgfqAVonrCtCog5Bs4sQAE6gmfeleJxJzmmLXEDVngoUAX2rYKQF75jqSF8G
Lh5tE0EXNyYqPsZBieifQSZrMXC0IeYV6Dcmyz8L3uV+fUJaAnw/PCDCU21GRy6GfsBoFmFPjKJx
06SHDMG7kkhdO+IwWd7vqkAutyU6wbQmfGYd2K3F/2lbTAFksmeItQu44XNdI+bXPWe2v0XnHWBP
2HpbPMJZ3ztfbeLhRWEcmqD7Mvzu2ZqQ6gLj1Mzem2Evf7UMT2LJNzElW4vYlTX2vcX4HQUKnDWS
OUdE1xmPXoSfdLvR49TKH3dzYQLdbWCuFbBsrHpn5ubdchcaDe/CogUX9OZYEKBtSq3eST9ol0Rk
bg3TOmTtgMyZDjRzvNc5F67MvkUGj4B+ENL9Tkw6DU5hTXRgPfcvvWmAluoNdxfwjLdNEh4DbnKY
pQqcG+Je5OBU+10G/m5y25Pho46s2xgdKPVWWqdmfRVayqq+njBicQ7tDFZ/4hdX/pfQ0l8qzH70
yaklajJT3QosLKdVMHnPwAxSI3PuffzFxHbbo4HCWOHgIPh3SaPpcwyqSxSDLG9Rrem78Vr2wVq/
pL7KDgQUXY3ooQzmbjvODUaXOijQFMaQrPzCPeOTsdf5tcasFPC68ctqKmayVcN4OATxZjHRM5gE
92H+6ldwg0k6umPlHIGpQSAcnJETbMwY5Cj/3rntrueKMdWEKJeudc5ET+1T79R1iakXFvruSsYR
KE/sKv69Cb8z10YQCZ9FeddjPF66JyLs+digclhTz3nUX2LIrgKF06Z1Hozmwc359SANmC1kiT1s
lO/dU6NCPrS+W2wtfEuqzaQH5WAPGRlGwMH0N7VseS5nuG+2czQFlaKLFGYWsJB3SIgTVEOeBBBi
7qMbf6USp8jZcXYE/nSugFV86I8157BYaBDywQT60mhIU0WfNqAhhkjxqmOuraMH40RdQ+twFvEm
Ir/Fp4O46C0X1i4zw2ddq3gjW2EGMtpcIkh/SYnCYhXlKK+Y4YtvgzSIq2DXjONfjFcR1u1w8rV8
8MbYE5TQddF0apjEsszfSlNsG85iXqe005ADv1SduU8j6JaBmRJ0X6DUC3ZPqAby8oqM7T2Okkk8
n9yMz4v8imuO19kmATX4oewrjV6tR0szjmOc56L+I28wgPaEtU/y/kEA5FEgNkQ/XwpcHRcqcjL4
afIKKDQ+208/daGogWUkGuIhsCPV+ScnLX6qIBy3KOgPSEfAtuwBgoSju/fHtHxOTIHyLVjwgn3w
2Z4NCwQI+ENjfEbaaG1KqCfDiMB5lw4/LWmH/PBkusWfNlfggnFC6B0otU7z3Dnuu1EWD5Hp8aCA
muP5bI07+Kc5r6dK727fH8Yea6Swe3dSzEG6zsHAbTE3PvqPSA1jhBO5MQgMK3x0kEXXKbWj4di3
1TjcXOLdHHn5ekEeetUqrBlh89WxxL80fLToXUySuKuxGXYdXm3OtU8c91x5SkMIQ4H94lXNhakV
GSRiVGlmk0VYXvxV0YRyUzvAho2lP1ZW/4Hw+VFncseUjxQp59hXe2ZI694t7//AvcjbLrF/ZuWN
yNhCiT2OG+Ie/lsjGO0Zlw/X2UunJMKivcJhHOWTYY2fFcxGb2LaXKa7gLoZg6kzp3VnCXaXiDtF
YXXwxvETPCFsk+Usg/SvmzAuhNPE7WHmzKeoXe0VMWeUYYP9BcQZOAJIfm8CdqDPS20GzELaT1wY
IBhWoPeyP3U9PTuUNfBYNvoNJKg9Oyr+1ZYAcL32niUuCKvpXc6hAA0Hy9TmIwUehyCxIAyyT5NN
vEDjwTAW5jDk9MvSi1+zsM9jXtxym6fHrGNFHfEzhhCwiuYZWeJP3QJ0mUUHtaCkyN1Ptf+MECd9
OUP8Md2oeqNiQuyJvj/DdEFiI9Dk6t/Rtwr3mWO3rY3oOXaSm4M/Uduheq43WwNe3fjQHEv+7piK
IZbOd66AKJcdIRJRY3Z33Wb0cFxrdcFc2IfQrRGF6Za12U67hWo3KqatMps9yH/kxlhkLGBT4G2/
65YlyWhFvfQQQ7TyOUgB16ozaPWq5TVoxQY9zWiVBsV3Bp4maqKfCpmwGilbi4pWye6lbeObgWQ3
w3TqHWLP8K+YWSgpvOTNS4H+mOommpQqf9f3E6PjYQsP/V4y8rcxu+9waI/6DUM+eORMWLqt7cOc
Lv6gTY75j7nJQ0Rk8oqpQS9XEZBGVMh4owjhGOCtNQACfg1ie9natj4q2V5cVjliMMEjh/N1UhV0
Kus4pAJRiKRG5LF2Hux2+sPh480jmiZmyH3MNeJtkic3wZJybFu2LIAL6GbQf49WviFZ9tD7oHO+
NXnFrnT+AsHmBrswXmbWf7Xv7Gsfz8uUNxNPmnAVIOUSIqAxp9GnlRtQI+xP0U4H5JbXqCzcWngc
vkQRI4yoLEfAqz1lbReMzF0TjwZg/lgwc5JiDPet3noxJECv/w8tboowcfvOsHgTYTTEY4/kvOkV
4yTKf5+UaQPb8MVBK16zEkNjzQdk0p8jBCs6P1i1dFuRt5/YpZTgiPXfy/fFOXpjmf5KjV/awWzt
mt177GONGII+0j8rooeUa+SYwyM1AKThs+K/tqQxdFI3Y5egTNOi1RyUsPiBCBfBQbnRNhavllIM
B8efkhY9as2nIvOfZMy4EtfRpHW2bWejVhf/ClGDwbIhWjUjYxPG6Ix8M4lEDTr76xnrQiHQgond
lQu5IyWZpbAsc8fDuYT2uPbREZ4xVsnzbTKjdV4zWedM0px1TAGiKcesmNE0XVBHB9t1l3wc9qPh
fWBDCVDjxJM0lPsXHjOYY3nJ4nHfG91pEsz/9Q6IpAOIgn/oZoR/SMb11ECBE6AIEazRXkEyMEY3
atkuGiTsZRuk4JA2yjch4nG6TiE+tgwKkBulqiKT8SBJNcjgYBFFUZU01chUDkkFmhObPZC+phIz
e10c1H2KDlkximveSAblAVpIXnWBaMGDtF6aAZVFWgnXps6NfiyEg43M+2gowE1ASZU7DQTzeWfP
6sx4e+f7Ga6cPVoO1N5quoVNfws6FtddFGws8u+AcD7SJ9ajpWVIRtUziS62Dhu7hlFIUQ6XAdnP
waCl7eb22Ib9YQrQopssRn+AUtnM85mDnxR4l2Wmdx6V3iiUzfy5SOPQoyNK2p3XIa6wWdbdAmjr
Kx4clgefC5uF9pOnE2doVTtwvwB9UuGxqd255DoeHUXsS02jqxRKFZXZFutWYHTQlq/2nF50iIKn
+5QS46LMX+VLfNHJIFDuxS2SU+Y6J/Bj+6Jz8r3EYmE0AtiKXLRBhYeZ8RmSnQdnLMBgkVIzjZMz
A0WOpCHpxH0AFICc180CReYZ6iljs56P1rfXL9uwnx4EyXkIKA3T9hgxVYi7jL06jVQwXmYejB93
qF5ANs7S4RL54CLAz1qI0mRUP2qst4aaSi48GNH2iM4+BBYEYsajUBOCZVSu1Xj2vGgjC0zxxhhL
GevUuvYb2fQjJOMGgX/pR3FsxXNiIzNUMKYAqXQKMrJok1BuRuaHY8PKCosLL3nv2zgHwA3btHN3
NelrB8tjbzbhlQXsnyETj5PYmYEN4VKnVfilGOpwTCfLupg89KFEKIyKAMW7NWOBX2XTrnS5rYsI
c7SODqQtZKjIMMZvNQJTgbyDtQeos0StwB6c8FnYz1oyN37r1byXC+SKhotqyvK9R3MX/sSm4FxJ
EGODBSeAreY49LsS6zPR9p9NjcaSDTgHIDlvrbS26PTrwdx3iVhsL+Wvpfhy4MvqKOBF8jNfnHsc
OB/xkL1wcSxahsrD8HVuile4o9nGb95dn07Pdu0XOHdr10p3ExUH74FRAIIsjDaZvIk4P8sZWSlU
yqAwiEi989I47mhvbE2+he4LQtoHuLlnfoDBnUdojpiIVpG/NTsHfQL3WsXz3WJucqv5YvMcgMMS
H3k9n+uxGb+TFsgBrmt7l2mlHrEYjpdSFiMSTyrcLH5SX0Ja+3U5wfzw39BvoawClWtaH41pdHBY
kJ1hS6AbHsOrnw2qa3b3cfNbDnO18x0PqRNRYYdpzM8weMhs6rc1WjU+i/lXCwQ0ARww0hx28kdf
KyT7dznxDmj/7Ia+Vsz6bPP20BI/RlfPF+xSPWGqh9VzM2jNW06Yu4x/jMnaBI7Yu604d4SQkgu+
KoE4YOpBzLOHevhX2OKMB9tf+Y95a/zBJue3I6pf2VR8K9o+u3PXOfiZxWFCEhYoKPIKxYjuQ2wg
IcLQj2ZKRYKZXeFSoyXzsaSSe2qcfn7qpL0Vk+Xu5jh7NFCiQnlZwTi2t6F0LtogPRe/8T78ZSOE
uSnovjfYgpsHXPaGgwwgidig/b9kaqVftjtmx2XJDDQifVYNAstvzttkLI+5S8Yd/oF1gTAEsKSC
CSxhvGCUGKNEBpRsQrFinLTWV4bzskfs1mffzOMjkpXMhTFptcU19mHfRbfIQN4SGZU67D4bhbJ6
61dyq6I7in1AtVl2oJH5jij2t9m350o057ad7iqgoLHo0rdQtb9dFL87xW7Mcia+CnIAhgHoNHC9
aYc/0+8UODXKxJdEhskjVdceXtW313nZfhwrZAaYXEdirNZoWJ8hFh0RmmPGwFHoAanuYqPaEnYU
M7LuiAcNTlJDwJlFPmE1AHa0wTTFqiDHWZdpLo4Ykt3tifTkTZ2gfnG1aCpXWFc8wg1QkTOqh0yO
uFIUxVcrEPU2l6dxQEmhEkwYxiprMMNTD6oJTs1iSxZVprMuvOolD9FD9KGTPrUlGdns/RcFEaWw
h+fK836nspG7KIrYJaToVg9P+pnD/NCel92IDZTxgdsexU+EGDwOMtjPmBWAcJu6Gfp6HHfWxuh7
sfGLilyNai5KH+CuCWCdM3wpvwGSQMz1J2DHAVuGAtLvULW7Ei4aEBFEL8zmd+e3yFtzU1VbgO9v
0D5nWPZVueqWI0+bTKz/eslFjwadOFJjvzCuevDQwAcFDtWX+2crBUh+npiqha9REKp1lARI3HRG
eIyRTt+2ckoRyWF8NIfjzfaC01LkV8sdGUCiq5myKoZUFW6nAEFpxCya+dKMhE9k0F+NhMtq4rer
BkgSg4dfRhB8NMVyT4t0o8b8U9TZkz2BIq7aP3EwbJqyvlQumnez8g+8g4yRPvKnKMOf0c7c5ErX
XzYam3C82PIlK0vI5C2cMz5izK6Dt1e3dIn1zkc9HsQRiJUIESu68PjNFOOePAD0O7t4rb/LIOJ5
DNJHNZ+CPGS6sZz8rtybTv5VTMjum15xgNy6RSNiV2feO2rtbNSX4iWvKpzVqjva+vslDX5F5nBY
6vk7NqxT6eXbRllwoADrucFrOkPfoVxqG7NeT0Hc76K5el4EozSvjf8UqUC70bAATtT9W2RDUKz9
M7se++B6I2T+2ifhD9TWS2pTCU99d2Ux91x4CvqVN95mPAkABnM4Laz92mAiyDf5ru6Wn1BpDBmr
GHQz3WxD73vOjJ69MJqZdu8QvWYUA3vGxbmnHkd7fE+iBsZS8VK0dXViYEkDy8hmMqHygbmWGydS
UHfaXeRh18bAEWohE+N1PLjHUf8Qy+ZN49IeqIYJVm7l6FzV9eeosgpZXvOg7bJOJojcL8EjCUUP
6w3/D1zDuHwI9rq9fDYwRRDoa60EurW+Ob/CrX+0Le+GNzftGw9kFzsjC+V4+iNm5BedjocDiXDv
RDRAveN/FYt7XTLOaJezIkXq6RzjmPcgQSGBdiZCC7Vc0pmollrGuZuc51nk36KyAH3HgMtUhxit
hLSGJDN0SJnLQxb51i6EqPEd9wP4e9fqsVdfmL8GSvxlw/Zi43R7pL1uaDwJzDIKkfGpGWZhRLPB
99BcDZWYNolE3tpTH/NQWfuudllSc2Ph4APiDpxm4GgGxx5ltTRtbsAds51XzdpO3cVgGfqotczQ
sXBsw0qtFlAtDbaFaKpdB4nNZoeNTj6IP0UW/RWjfQzc/scsWGGS9USUMr/IY3mXiDoaeMqsTJie
aSyTLR6QT0Nl7j2w95uhBG2Zg/mEM09WhNkzMiac6jA74buRXhqTYjnGnHCTiPBvjoCX11KBznDp
0VaBS4oh7s1q2gff9J7dPuXB1ZAYC99nOF67yaGfuTCNgwMwTSERNArNw5DUrCwifLAHhe5bw13G
mxUkfxxFZxGUbyJG5qzzENCdgqemtX/swA9vS5g6D30x6p3H8NA2zs1TS71jdnWr0WBexSHTd6JP
5DCWHEXsY/sVgOxGlwymf4OHkPhRyfSiAQhQVaq1jF2q9Rnl7kWJf0xJv7FQEV/Mt6ha4JJQnNN7
s8mh1o37ptKiv+t+mMPVYqCUXJj2ral1tZKW08oV7k05yWemxn0U9vO6r4anBlOZs1dIEnfQTKsh
nFGE7AM4He2TEbp/DNHdHd95rD3arhphn5UzqH5FnXBxJv+wZADxVBPvVVMDFndm9PqDEJ0V4e0H
kkWDyOQ/VBQipMZg7NthvqAwd/EHhJKqAVaxO62xODkuACHdALW2jtAM5XTd9ymCNTXKQpjpsaDv
pt9zIHdJFLP+TE8VhGzXQ7PNytwNVoePYWLupCw+9ZbRoOYtPLdn/KU2Qe3fhEnrZIne+xaJ8ZKX
JukBAS6TRYsbhpwflH+rCC9x74+ZqT+5weQtxSwqEc/ouDwxUmm2hsiyB8Bg6KK2dJsutMI+xzKk
3IO3OToewSkaMNmu13OYFidVe9wUiPHHQFLsOzUhjaORfGBDUtMhsdsOHWkdKBwjevv8M3UZ+QmR
HVmNr4Qjn8OyOUcLjPbcwdmzHD6myGdwaWMyXwzxrwJv0rF0cGSrn0gRfCxZnie2CKuqzx/RR6Tb
K6xzaOCVG4bfVYr8dcoEyNClTY80XVkaDNzD5dN0kI6EC6GxkuxUOy1HASjFt9/LoMY1WW4AhJH5
mrNVVuehrm6d7UF4DIwBUezQOhVNdbVYXbt44G4DzG4oQ/tL57Dw8dkjO112W2yssjmiUIjbv+Wk
rjgrvlhIVBaZwRY3pvgLCiN7sVKbAUXJLa3PDE6CgSGDgxlFD8IDfBNl6XCOck0Kre9sIhFSU/TE
06VrvL8iloLM0j6nTrXg9EPQHdFbnzvvTOFCegPmW2PxuRIBxMgcm6tG5NvCokewTHwV2i5HzMql
t0A0xASpiZ70MCCMZxbxF7OHM4nqb+0MNMnlKTHau/7tBY4W/uQ/xG5/ShPKL4cpk6tMgB/lMUew
Olpm+CCsoiuju7vN/Nzq76P/r4OTG4NWj8bkwQYVa5AyWtt7USmKHmxc7kSeN0hl4HomGKfqUNTe
xovDk50TnwaAR03G7qjv/2oXyK2Nu04XfzeAfHJy0EqJ9gZTDyzXVOzTGK8xHUVwiF3VZfI69eVj
Jexfdd7hZt5tFXR8nHoKWF7yG4UCcBXhcpT5fNHUEv3tez84idJ49zDD/PdaM/JqHYtxDXWWhGFR
pnvVxrBnpkn9dTC8i1MH12VCwKvyp43TeM0P+0771U8HBDcK5e0RT2tOjK5AKWYDvIA2k7tMOsFl
zCQKXXPJDjPqlVkwZsZ+bpNGg73PfaSskUtAjs8StFgWym89E3WMXQOsiLP8bwV/H5+21r2MFR7g
ltuhmaSML3NhjpVbobsJrQ6ViUyyFrQXgNeJi2mAgwDumAyvsQwjNB6ZQnbm9KecgvykUhfmRDUY
W7vK5dparG6DFJL8HedVgH5SMRmnACBTsCogVuxLOeHcabs14wdQXiauxvcwE9lT+j+OzmO5dRwK
ol/EKuawVQ62JQc5bVi2n80cABBMXz+Hs5r0xkEkQaBv9+kgg1ICCrg/BUMd3FqFQDrEknh22sYT
3n3dJgdQlc3O8ZkylG6anTiUEYweeutqTAylwSty/pb+dLMrzz6ojHUUI0D3YjOSaSQ7VbPqkOyo
c0/bixf/AkgiSCVP1E1ol2cVaL5jrQyglqO6H+zjOKZbI88pplk8fiQ0vFVjGC+N+9GNzXtdfSz/
AXrpcfkvZZoCJjL8WxOBrMNQxJRywSmUdbWkIMFTf7VM+DMAwQX/2Ayvwn33Wlrf+vg7XGb/NSZO
dzPiY6lPUS5/EwrGLa4eUfJlFUmdUyTPS4Zm+acWN4aD587HDRbFWCb9XVXfOmgdyoh22KEMsnZ1
e09mZmAnPKfHAkpLHVs7UlPTcBvBKPndH0WxnE3eNbibAN/4gGDgWk+WjYHYfx61sS/TP9+iidj5
9HAN2JYiYXYMhdj6KkYNwdskbTIrAs0CvX8IXpYfkF/OKuV3WsszppOODpAck29agh8L41XjvuNp
t/jhK8SwkHJx3ClZB61FsQNuaJfgu9BotqZP8nkoadxVRNjN8sPEW8fVKXiXVGn6UmmU6BC/QPw4
8SvCQuOW5xknY+iAKao+I8ixhIfAlRX4YBcLFqHyD8eiSbA+2XyIfHBB6D7xNW0JMHYCKRvCGHPE
nj/QD9a+mKLFA7f8UPxFu9CZ9YlFibTm0S785QuY7ZIr8xiHyFOgmqvNzlIWGA3BDW+V4F/03yM1
OsvHV9NwIKpfnOP2hH7JCIzeKd6NEDJaVO/FjDC8hYvTKl00ZC4ol4h/JoDG1pCN8/xNJvLA4WK9
5GGWrBX78oe0fsr9+onT2hFGKG+a9tSL7jh1/YHAwfeYpYexdndcVWXc2dFLMwITqE+NqskFMXb1
X7oUlNfDPBBMD3b8hPyyyxuHUq+d5TDtAWJlo1eA08F63QVrWL7rlg+ZANzkVOvlQfHsf+HgPvOJ
1Lx0EYrWqakvg/MvrA18MmI7mJCW65M5XCsGH/w53tbUKbScEDUhRAR3t7Bxh0bNvg8ik+n40UFC
a/g2TdZxYn+MDOBQ7N5pdMufXQO+e5MxcLko3lQ2siS3EQ9dJrHhxwCkOP+aHzVhJ8P6rcKrV1Tr
GOWmtyzgKrU49F1XkTYi+1r7YliHCcJn1GZk9T5tfsfl4Ta1u7GoPqZddQWEaS2r3+W3s6iSExjJ
S5Cep05Vuy761FW7sUnku5QyNFWxb+nc0vQDcLNwfUJpPCTmbfmay18gJrjK39OxDHYY9y1jglRz
Ea3l6VI1PAXrV7ClWn6OZXEB6ffB+tAtP7Fo7ducwjsVwaM5MnGfnwmyWi66Lw6BsJ2Oiv+zkM1+
+TZc52Vx4Q+hameT3COc0ukql9uaq0EZJOwx85A7MGQ63oHLb6waALjtW9/G+8BJ7/gScx2TGaRK
Rb7qNkb02S03bGjNGANPxIzQ3n+X5yGz0hHwVfy01OMdZpj9qiAIADezMbZZ4XJGa5P3xXiWFube
hKlnjg1JHe4tp2/349z+Wvn8mmX6e0qxAjv0y0BR9j4NWjrBmR6UnrdGXV6yKYj2JIddeirtiDwJ
WZrUB+dNe6QponPdCv/EUGy7IGg86jPMZn5l68FTrfmyeFIo68WfHyNuanHLKhMfEO0ZocMMobbf
VUymq0D0i03cpM6AR7w7Z7zp8VbAH3D+TSM+wzY8pjmP/WR/546+FkCvqyInAcH00dIXCjNWjq2R
ueF8TRZczPav9/C7GIMErkaweAx8TphVfJZWt6HofTfgIfED/YXNJT1rP+fFU/hEFfj4KT7lCLEf
nZxZmdfc2CEzbRczugd9Xp2oOPDqO09xHsnmfGulAUQ00Xn7uQ8ZMJcbh3BrJUzrZDRQKozx2wUT
z6vpNaW6Me5qbE2wlSI6nqgzSNfWSKQZauWJRu+TSenkjFZqOlCSJmhlBnDkloepne90Z7zwPob1
wjZz6I/tlBwGmWx1SyZSjHeWwaDeUIe2p185Csa9O7fBeWAfozLXfKwZnUy5wfsJJ14sHpWR/tMd
W5/lRdogOGNCO5Upy1GhmZEwusj9+Tw32X4ey1PQzc/ODFTKi69L6XoN3lcYGSQRhLwQj7kxg99l
dXf5YAa0pYOlLGhaAP7IrNYfHj/0DNck8qJ1NunzPBfbyYSDGHby2XE95BM9fZEp+bHTkPFPt4YI
fBw9eZFe8RAk1q3t5dZkUswowSbCxJsirF/CqH9xq/6cY2E3DUYVhJpWKjYfE2s49lxKkITrOqP8
1wTzZKr817Hqc5AICixxPTZxPeyE8dFBFMXn5L0JwSpglqYm36P527llT4ao7dK9C4gcXRg8bbEb
OP76FEhHE22UmjlDH/MKBN33kgP/HSPvkQPW3xDkS0ovkhy/8rNI3/w4xtYqy6dYy2NX6AdlZQcp
7Y2pnSOXnTgOaaUxPhu9vOsCjHVEPw9xgWIwEIzgqu2SdrGT56+BlZ5nIwmJDWf1XaTbEkQcDVly
uZeNqhKHyPa+Oze8TxJqNDKFTTJnQuhM7Ay7jpiP4XF2qbiMtjc8Nh2OPK85cLlucOtB3o5yo4J2
T2Rg1bNrFQnOKzHIc12whic16jBJchP3irVl47F1nZzjRueBFulerGGk1mf4ax3zxYCS5c7WHh9L
t05p3ZGQUdelNRGHnqrzPA4XstDQ6YwyfY+mBohDt4+nxbwhoNwRABmwtzlU9HqvgaMeHWphTy2M
2aD3xaGgroj4P0QUGxY9Y70Qtp5TvSNY77qs/XGHGKwpD33MYABkpaR3pPIw/FS4fOkO9jIbI256
HzL0KnK7JX5Mwk5g2aPsB1WA6EYe01HiTOGTlym5x2rGvevTPo89rCBbOacXK2TnOHnQm/qtiMYn
v22vJXeKpd+0at6LcTokHrBI9mmwacJjPgwvAVZZMhOXPvc4oqBszf5GtyPccsDHsIVG/n3neKfI
Hk6yyO56vdj1Q7rtsab6Q3jwvH6jLaRZJzNOseXSzmk0pyqy95Pv/EyeBlGZ59+cjXFz6v4yJd6/
yKeCqR8A3IW2w21ix1e/ct90x+AeuOCWEcZBNd5TYY/7LA2f3XQ4jzHjMdN8SWW8o1n7HuwgygFa
Yovrr7cZ6i/3UFKJ38GiMlqUG7ODdWzHuFBh0UncqclEwqU5dlLcOf70GPnB/ezqxy6NXiMk4rKJ
Tj2r9pDlNwNzicluh7Jf9k0WrtiU+N0M2NAX+hXn2Umgbvs6WVPIwezNOc8skWu3cMId18dYWXR0
kFuhQMrTeNzH4q+qWhQLI/1mzPAZtLY+tBxTeweoBF8qpCCThRP7tLHJE+uOil8GJQXaj25/SNt0
D0HKXIdirlu0uP7BLzYvGQD7lWmCrHEKF4BQywExboejNNS5kTgOp0wwqfACRfp8aYDq4h9vitkG
MlsnoUMGWSzNJXNQ9vfTmLebWFZ/lhj+jVl7R3SUhpWxh63rhxObsP87FLau7Qz/XM/1NlzshFDq
7D3XgYHL1ZXMn51O0bYpkfnENO8QO33Ajr3Y9gLvsRgChjg5Ha2mEXRbTcH6Fi7BfElKg4miblN2
+Lp/K8vWOCct7xClomPXxmelxD5sFY1n3q6OWVyxQr7XHZiZDpXM4UGnW+JAMcyJLNi5LX0MB0O+
z13WBNsVYh/B7AONY1DeUXn4OTP/pWTC0AX1RyKJU9au9Ti3BWlFG2Kx68KlQaC1HHBzdg1reAo5
5qdF9CSLBldR08AdVc0ls2sX891Msqr8nCfNkxXG9t5Sjdgmhf9EURrgDlOujCb/sqEhgHDSUI4m
qZBGJLNsgOiO3UEWXuT3sTtXlXuxlfmvghmQhNV9kkM7ZkgwrNuOjiDJuMKUbD6q6SxieSbwiP0N
35rcD/S4b2WnCb/G/h1PNl46So+a7j0KoqcGS0VXVBf8A/dzXTAdVyLFWBUa/2Y1vgc8hMR1t37Z
UEOqCbkIKk+DauGRq3e3DT2G4+rKOXzhP9yjFDwakkJvlkQyHtfOIBg/zx+I3w/KhFjU0Ga0ngeb
KGSqdjY/cTeBeKWh4WRowqUOJLEgCejsJfuAB+SnCnhXhNipuNm/2tT9SnsmumWrHyUdeFk//CrL
eGg6obl93QQhHrRiyLCSEUFdkoKkGskH8Fd08iESKDwOhBRtbsh/bxdcuz9X64TcadwFnzSFn4TN
wCuNQ25FSOygWfdUx58nKG/L8ccN29e8VPBJKBTqe7TlstghFKn9OLQGzgcojb7hHA0lKIVg88Fm
gs0HabXWDbcVA6CsqBh7IWZaxc1hm0n72AMb3vmN5uePQcUfgV9VBz03DFdHJtolcpgfhLxYotd4
rH9yjJVR3aNw5C+joThDB4eygxbeGNQNoW60jkfjMB01THyCJ7nQq3Tp3sWDLvcOazV8DuMTpLTe
ORm6w2Qj8QI0fhGFswt8ZGGvKijnlXs9ULnqRMfCnDbhpF9kMDI+qJ9SixqHStHdPsv8VhoslwNU
DbD/PNQBHaGqwRbvA0xxMS32IW2Xju27e0ZHT4bZ7by8T/Yxez58W9OmM8wnJeSiB/SHxJnvs7S5
0mTwQr/ENSvVJYiLJ5siW90QNJkRQY1J8/1NyEIh144eSbiCw8nxSCsulQOA27cAu9kHVzMpS41X
F48gSlmfj3fgOz8jPgPllh/NrC62Wf6YUKBBGsPXs1LezNBIDcZlAwNGphwGeS8vkEeTuuHvgEgv
D+KAY96SDzY/pJnSK7t4SIL0KeFxVzwqDitO66lDwR41Ni2iGxkZQLdoDksFaRZZT4E7nrIk2hlM
WI8m53Tyo7eOxcmnXKcv6DkbPUoUrQjrs3vQ3vznYj7m1kWXdn1sfwtiwinPdZb+8zzyDI1XTNjD
HAQ9cledzarZ96jZXkiGhjoLDKGYh/h5zCm5r/ziaKZI/qCSLG5z64AyjV4/Mh2iz2OlVExEaCCX
EsTgQ0sqOAk/vI4GoZ9m2E8NjwQP2JRJImj2c2mwBZo1wCdrDtZVlSPyOT39UM3A/BMDgLDXvBs2
lQV8N0y6Q2Bod+v6WLnxhFG4o/wlHBm8cVhgqDP4p4E0Yz2UjHxK8pRseQ9GP36EZsfoNTAxmA/3
XdptGf/vLJcG8V4xhsXsVJivusJmky39c7P30RVdjVcOy5RBP/CUXxPY38myj4xyY9y4YfaSVuGF
eMZj5Tb8RqEL5XPkZDzVKOtgC7t1xM7LnUW2nhKTd6MhzE0gAMA34LYPabWAfB1sI7wNfY/aWEP4
8cG0xvKb4xL5MVo4WXVdA3BHQmLStI5KObuK5xWkIbXTINk0Ue00m+4MR16q2nwWE0LJHB/HNDik
QXnAKfCMx5MTh0MzMM2sO8WpCgu92nqAjsMm3HUCV6YaaORN+/simV9SflFHp+dWLj4Uwmipi8Qx
4S2drRt34zqT1UY7io7EcXirZh4SWiBy5RwiR28tdhR6Ti6Aw8Vzj5uBqBAM5IXLlSSkURQwglw0
53ZJZzlxuZ0kEzKvcK6lYR0zL8ZmFBzHPF450bRrTdNgUugSBiWjwrafUVaeZftpItyfN85Ioid/
WG7OpvBp/UGKmnBs5iUmxeVvJsziJhcRc9jZGRi9VEm4c6QKN6qfD0JPD7hwO1q/3B7biDwzk/gX
BtlHWWG9qUfjkLOLI2HroMQj6SVZoSi5DSF/SCPbJgl+0iRXDOyhm26tocw55LfPJiuiS1tCXogR
fX/BL7ed426jJGBeUaOcmNU88XmOz3k2PUdZwgh6uMk6fHHm/jzCneQl5Zxt9sHCcH992uiBM7HX
yy2xUh3nMZWyLkXeV2lhXNG2+VC61jZAxoe8vorwbqmK/GvH66ztn5iYw36N7sIoxAdk7bLe2o8x
vWh+I2Bw+saA5Twpz8FgMMSSTE6q2efQWKlXVZsAZEMs4WPcfObU4Q1j/thzoFm6eS6OS28w/SHA
/kUa/CLk/aWL0BPyXYs6+WdoQovKuUQ8i3k438ywsR/qHIWfwUa9WC9odC5xABaMGts0+MsmNNVm
ia56zStDB+CPQYcCBIANXvVuNqtdUMpr43tMoCBJcDzCd+P3T/Cx3yD7U11jvrqK51eAOK5Gdnpz
8uS048ltcntTxIX30frsyxI539suPsbGTs9jV752NLatk54lQISk4i1RR8c4aNvzXETIa0xBViqg
bswalzILY4WsAKjcDoitNtUfW+Enh90dWQF+uahmUEs2bWkjI5NfJ151bqnm4fEcAVVYxKqoZe3p
E8+VB97NZGGYGYtpzaRB29SgppDHDXYsIJBZGTgcXEqj908cwT59Z7AAX1iozKNg0exaXLYwkfzZ
uQnOKX4y7v3O3Sc4hklLsW7OUcNp3znmLcpE5xXngutYiuSdsSTqYTuj3A4KdhBvA4clc6ty+e6O
VOuyDpXQSKts78tJ0oXbEbG2AiC3M2GaMjoMfn5o8+C1gxMel6jzNlj+Tb+gpu1kvNn2TAeLlcjh
qWS15KTfb2Mswl7fU85oQfdusl8uxRMxIOdsuuYRYw2WBwDRT21TsjORyTGx4hjsG42rrSjMw1CE
vzqyAkZnM1o4lcG4bf1jUlsXGapT1+IwjVtKVqNenqMeB29elDP9MxhV7eFoIYDFIkPdjYe/Khyi
fcFzPkcFlD//KbYZlWBPYLqi8M8ExhL35YAM0P9MR9HRMwNKRfDj4ECCOkWpZay755BDJY2kGqer
eeL1vtMJbjcjndZFCiO6d7OfAEfeSpEsHhdihSwiNE8DFA+YnJKOqlXpq6tfmnsUF5J5nvkn6ee0
c4/En3/D43VkRh5yd3HALzKHAdBcnoyIZqB4zi4WqA3+LF40amI9llYkivqoexJbdsWT04VvcVpd
p7jc4f8520m6y4rmbg7waFazC2dYYsHUTv/ipdjYY2n5GybXJRArlouAz+SvMqaW1xQn5myJS8uq
O2qPgvbeof+5sR6SMqOK3uTtg322ZBex95mJHqXZEqCW473pJjCwlmNjnnovlOruGzu6iKR80PQB
wBxBAOh90GI1g7G9wYOyEVUf0kml6Az06YZWmXcsM3EdtftXYT5PxYNDJSO2GEQNl7M/r8MIO3Ov
4w1FHuulqStr2+e2iXhrLsnNMKO12Io+PP3eVcxlvYE5KNHw5GawJ5ESuMAY7CkLOmezs67yEUk5
ueGa3AyhfBvz6lyNYb4fJOWN+rfqeXEsy7j9O7GT8xMGG63N41I3dxq9NGBgMVf5KsvgUIhIfnmx
eZBmsY2i6kA/OzAQS9PjVDlQC6gIrwMUXgNrloHtDXQVe2RKfMCOWPeEg8SqbPjXTb00LvjTn2hw
26sqf5hRqaLC+Aw9CKcL7pu7Y2tXy6AtviRJcmWn/lwb6A3IxuRxrfJmMdCkdelRLveRQxiaTsKi
aNY0mn4LouavSKU3K+WBD3yYLLb1Q9TqrImDzd4i3bNhSUJAIlj8jA7zMe4WH0sClSQ+rC45If87
uLFh6QMO1GCGXUYN4aw2IFQehav2bVDd+cn8VxItY6ppMIgI2U9TcxYW3isreCCK7cBEOJrSh+Wz
TNvobkyT7dTdRELnFt5KIGOP5UxPi06v9TyBW7Gg7y37k7KygAQMTA3wkhKe7K/R1I47lTZ/RVzx
FFK7q5mKUgyl8x93MWiySsYSCEz+gTX13CTuNmCjvxzqrdTYOBZjKipXaBbfm4v3n4RmUiJo49kT
3VlPxhsukW0gCR0LbEUODZfGjGrTqxMVpzuChq9wRQ6WGeNMINtISrPpAH3ieYWm7j4sN+RUExRn
T1YZ5n4Yot+iVcyBURRS56mKcD1koPj5aNI02qvOxk9MoqggLjhMwXnMxx1P2L+6T3j9c7KpKA/2
A5PyPAx3K1AP+Ja4UfrKIhK2JLRRK5WhmCNM7nNqpE9GKMDziKjnxG4xZG0CoEexiWQSMW1IJ4FH
FXgULrONJoLGw72fnPqzNlm7/Na44G551XAXNtUkszuI3RkBfbGfgwiHTjjPm6Synqa2fhjAuw50
m3jAL20yh2uEUWgFNjwfDFhWmQHUDQwWRBx4a5fe9A2Vrd6hd2l7lxYOQpyTn9YU33dmivTd1OZj
ClgFaxWdITXwf3buF9C1dEmYdbxxA3mrwWKZMIW7W48IHfDTEskivTTcqyJax82QfWBhwLKKUyHF
HbHybJ+zPwu2tywNHai61n0ea2zPYwAVuH7zKWugbpnzDXAN7EAMzTco8IzDHIYpTXIpzJcxppdi
HLZ0vl1zdCceE+IaxSVNsHI1iId2+d0q+t5LsvVmmR/yvPkqJ+spwQGBZZ45+CKCy2CRLYbnpGJw
x+J4c6WG7hnctf6E1oaRgbUon6IdH9i+sH8lW/nOqd9JJ6Az0zTMlz+IyL6bxx/IgKvafImMDjDS
35ypzeTGN0GRCwftByuL2ZxIBMrklUVkT5aB+L5374QQZFGhGH+kq2aStNAH24qRbMEdKR2O8vGd
Q5B/OXqFLZBB/CJuOCxhhtdh9M5NDbUx6YddrJ6hRUHpTdKHOhVXHJHM/RtcyQRBxt55iWTE9N49
LJ8IzrlTyVPmQf305nmnePUxfuBQyeUcMnw3I1idFBvX2saPvc5bf6GEoxqgZuzKwHglpXnR+KA4
n5Nr9u7i3FjYCaxMRsCPiqSAIBXwcTsKh0T9qTL1zwqJeLYGSEQwz6cIysc5DBvml4m/FzF97TaN
uJjRq9DYoY3fi9Q8xYq6hJ5S5UbeiNQiIIQHwEhQib3HYPTvvBq0YzVn1d6Z5Wdh+uI2C9q+fZPM
GTvoEjgLWrOdgXMRyt6w6B1qm/m9lEG/5m3+A8T4UzKxJhHrXArPpjaFBj2VJ2dM6Be3Ll9F56uV
nU+o7Z0W29Yz7nNiiwI4FGou4vUYxGujc9D/YpbJROV73qebpmx3ne+beztmkSUl52jZ7ry4ZdPK
BfMbpwVbLj/CxPoCk7odk4iio+gxj4eQSPq0UmW/9+phj0N8DeeGgR2JOru/OWRaMiB6Km+vjsYY
YnBMju9CummD1DrV9XhU8A65FZhUDRxmi/meqfpa0HKr+BolTlNl9++oxPu2pRnHDpKXtBzvPU4B
oaIXZ0m7x3d1HB/08qIycP4J45wGw1EQYOSWzOG+uVHxZc9vpsDi1tucrJodTqJVQrlFKhAbk8/E
Lf7VY/5H4GFF2TMFs02xLITtW1guTx8dnSSj8ovEDOtnCpaMeSoqBgy9++VnCywyFWTSSmKGkFGr
bdPGhLAVIQVeudu5LC/KnBjXU0KuUPN1AYUCOo51pLhxpOunDzDYAbEx8y9lg5I02PNPdXome3BW
XvKTeMZOC1zkBQGsbqCSuu7YVk93XTte2tg8euRgBQSCdckcnsX3jjMWXQOdty3Y/45VebVYgFJd
vA48HaswyB+S3v6iHCtedSyHlYRXlk946GkXKvho5LcGtLXkKzjocOgtXbNaqlFeWO+5yJFIYYWA
K9S8trG2HXpANB7fTvbedbn1kWQfCdXQA44ng0Kzdd1aN4dynXlK0GnBDzALtzJz2DpBRm2JVFvt
2Dercg7zrFmzqBAxa9o3ajF9tfZMm1//6OHVW3RgpL9p3XMjrPxlWIkY+pR3+V/LRdsQH7ZWYVi+
JIo8HmAPNAB+lsBT1KYx/1lpJstCOn9DxQ3U1JhFEXVfcg9Le7/Q+3rB0RWnok8lSBqc8ZeTa0cI
Z78TCo0rgWwHA5tybTANnXrrqyAEu/BJk1L8dSElrQywvM4BYE1xSqBJ8Ia7cY5OGVPnkcly7GdM
U6L2ZpGPhALpBuZ7Z/hbndh/jpv+edQbHqFS3gUjyfVGoMguCzyAeeLlw0aE+j6nBsWQ44EwL80/
g9rXpTxRYm9vQdRpc+nz8r6rgJRGje85SF00eZ4nS7NFHgSoF4zLy8WYrEfmfcw9QN/n4J6imY0L
o9+choBw9v5lJaTC5TjBSW0P4OpI3x1Pq/0TGMNH1IZ7udTeVxIoHRs7kX/0ebctGM90Sby1Y/dh
LKdXy4s2WLdPi2oakSoydceRIuYD7kx6pjj7127E+7JgB6B4RIx9lEewXmoW4cTFxy686F5UyeNs
+zdQbfu0Q9kb3fqNWAoXzZtLTqH120T+D/n3jqn4OWbrGMI7JsMMQoWWcLPCjjpoNjZZ9x4Mbrmz
dY1zjbfUMJS4bHLT2Nip9zWJCRhUPMBkLi7hVF9i5r1DR8unybMSVqZ6acKSjYvtH3I97JlbegxF
8Wk59N+IyXwR1O6WXNBd4BK/w9u6pUEwAsLHn9PwTWDGoqXF8pbxzTuIy1XQDftUNfPeRdIgIaK4
mMPAVgiG3yTuctfGXOLNP8u2EbnrIeTFFY0tYGf1iJXjSk3ij2dE6zCrfmxDXDgsOqr8oajjzfXC
bZNWNyF0vBPjoI5Gqq+5SK/TxIRFDPQv1hDQjegUKlqS1QhUnFP6e++RaspBRg1ycXOOFxIVh4CY
28rTxjflQBy2PDSRWeAG7Jn0Q+boandjd+oZ0g9tK/Z4EGXyMfjgMrOWmhbj147EwdHt0ZKVB/5x
juEQZrt4oU+otl/qz+l0hX0FM4eizq5uvzJRlKtumnhr6m8rDh8V85BVXNNDW8AvxfFEe5TA/ByU
yQsdAd16JDJpdAjQVt9hRo2NJ5+hzbJ9REx1P4gWb2NLsJiFsIlrHOr1kHx4CwGqCEfS6Cn4T+Ns
meohccbn5bFP3fxDxN41Dt3t4Ge8RUjTeRGglEJEyErfRgH0MCPRK+P6w/SnryHjjOBkjxbZKhxK
DJMt6qUPgQVgcUKvsCPnEzb7z9IGuzxeMqU3bODwYBX75SC1HGAajsQ7FXsfBh0zjUMyMw15RDlP
7YeIx1LGdGhgGHiIhwCEHu8OyNjTLVEsO5TJhlhmoMXK9uxgzCbRlV0J2Zwj3rtO1SEXcoNhYAtB
1VPFaWH3x1e3cntMmPy1MBHcvL7gUNIewy78iyfUHM3N4dFSpz3rPs7ql9GUH0bl711dcVt7vDHD
cW/GI9Vx3WvplEeG1XLtO7VzN2L/gyJMjnyCcMDRHn1fVqAFW407MiyMTeGrJ6vWN85HTxISn1kB
MskWAz6Pic8ko/hfNM62fV2BvHGNEe4fAzbJLUz9dIhRSlDLLo2T4YVnKuv0wRTyWvpJefER/lMH
qyQllWs7ITgBCZBArC1XBWytpW447cF5qNS5I38cACPShI3pa10vy2RFMC2gmzor+gdk6JempPgy
qnkWrDDaY33dA3E9t5b1ZY7Bg2k2qHUdOop0yACP4tnnU01IWy/GHZfCq+6NQz+LtLbgr+V4StH3
rjalPbhYQNSmzVcc1Ge/Szm/N81Th0QYzgkM+o5XJ96p1P7Vgf27bD2lGz/YBm7AWEJ2s5KT2fT/
LAXKv0GsH9yEIjNxsKsmOBqF5O4p/wUd9dRpSeSysnlk5AYm1I8jnI8oMwMYHcMVtMw/262+rBhc
P08jBhvUecNhIMipchh8LBjRqgt40SyLOh6rP8iEJIIhjkLLsG/L1mqs/HtvsRCB9iIp420b4W+C
mKN8Q8JCO/l9FUW7ZGqPiPnDijIcmhoLkL35ZDFVt+0TOiFw5KVejCJv7Hkr38F6OQp28l3HhNAu
upfew7zo9jczVhd6eQ/LDawjG2mUraQ3sEhRQurYntjkEY+J6ifwEWa4CZV6H7T8SZzy36AJIpg+
lCpT30WLD8gYs+yudLo7AIwky+iNQSDFAMe5N+3Zrze2988y2R/nIvsGRMWPJsO3ymeobU4Ct0oI
DpwPrkdHYcCfADREGWlYStcOHbMrd5qZqkTPll89BzrE1pz4j9rEjturEXYSJs8IC/zaZSGuB9qQ
m+kaAD9MvRIzX3pypvLMegz724mfXPh3a8/tGlaw6FmjiFUUkGxiI9/7asZxkj9EzXCdU47SsZ28
aXegUoWZEggT+Yqj9oUI06Vqx3Pe46Xx3QnpGi+ydFng4uloSJHgwcUiVqbsV9zUeFVQg1aZ333i
yweDP7gYSIe9vTSsdOFdyy4jhoqw7BsNhrtNTg627D64V3DhUBDILGAu4MHUpiaS5lzRz9+KiBjg
5EnqouPiMvYB9e7YDUvjucAI69YmQAiLMlO9nirnsccClaTWuK1VANXD5H9retJNtKIz4mtx5w1M
CJZ4pLMtONFvssC+YQOJoa+xo437SJ8pntSH0J7OVuR9T/AyBx+JVxO6kjyco8a5mHc3r2CgOXQF
INRkfEQcf2t6qjSsEpfYWCoG/La7r+PmXQB2Sn2kjRDOPzSfNTjz9TSkjCmY06Fo3DtD8BXNzQVL
F+CiwHlZfiuFw3RVeAL/c0ybhcNQLb/vwgj1sFx8HaeAz2E1YP9cucN0mFLriMWlXWUCnMbcXrC9
hzSoRZtsLq7KSh8Wa5wdpA9KoUSzUSBmc05Mi+IqbyoPEsgEDgJ27fXiC+ZHOgspX0wAQyyd1CdQ
51Bz/SzT/uG5OpajcV1GFApOhsBIEE2MLg2IoTJnY9zl4dVe3gP9Z1SPT6aeL/40RZD8oCDk9atJ
yBiaxcVqo/txSqmgYHGo7WKhxpLeZv/AGCp65h1/IBpOQ3v5GWD9MrNhh/B6JYKK+Se7M8cQHgwF
XQxORnoNFlluOdgihpy1qq41YmPNGr2s1bEkvGcP30OfnFw8Z8SrttPibJzKHyfMt300b9KivhoB
+b0KCv9/HJ3HkqQ4FEW/iAhhBdtKX5lZ3nVviHItPBIevn4Os5qJaFdJgnjm3nMZJf6NkgLBgZKv
ecYI3KxfCQ6+Z7Ng+ZE5A4oYAk1krKNa9Mn1272kpCilOI1dCTSvxDzJUenw5tKOz+mnHyrtv/hd
+NFr8289I3tGguuUlRXvpUPE5DYdyRSs3KQLoiWhI46UcxdGyeNk/OOoEeWrCW2UI5+EH3/FY/3c
tOpLOC7bd+4nt46OpTd6GxmVOfAI0A5DM5CPNYSsD+AHZaYEm+TccfsycMId7w5kbHUYLXBjPASM
+dnJglVcq4RRm5bNdNfv67I8aUHxlPXAAEwbX9e200vjeqeMuIieFfiaQeXYISol/LL4mnnL5IQ4
pXAGIAg8Cmkei4JGUdlnnjUOlFRtUxdGZ+s6e2yM2FiYEyRV8OtNUELXXwmzfB9b4e+S0kb7ajxF
JrxP+IbriXcFcpnnoAtvyzh505jrq95F9QUtZBJXRhq3s5efnIKtHA4CwYaLWcZx/TWPjdUwIxsJ
1CEasR63y6lCPyzd/jX0oreJA4Ma+2WoKYQLSsLY0K9G1tuwziSG+kstn1aF5UcqljDmXvfZfcZ2
Y8mDb3Kx+XNXp45iUm+whSvxNAfzPmVEBqyDT4P4PhITYWf4LVGCYJpOeLUDtavYu6lxuCwUSnnC
ygExTMvtsTCOtCscb4ywRBRQVTfnNq0fTSPv/GAB3Oue1nzY9XFkEHLIe/eu6AWwzPWl6POx8ju0
QWBMS/sCNfeSE+MFljzbaR4otOMY7/rMvRvG4rnGeXgDeJS4z848V058XTuhcBr2JiCgQPhbVjp/
K3BhEycDr6i3KpY3QrPRHHPzEJK0m6TxO+wQ0jzip04OjyF/AUjy56lZnW6wPG/MeiMlicJJSkpA
HKV3CUiWtRupmul7qaavjrpXrrd5078ykCZFAUCM7moK6+yiqZwYQnx7mY3jSpaHICg+Us1eJnHP
7TiSDeY/DB1SOdM/NFBiUO7uLMITBryNddHvwsycLclnTKJ6bwiqQWsV7NgGYYgU4W08NxFC3OYp
d3kXCtqGwIYU4BM/DVt+QES/NISCM5j6bDv3jSEaY3YO+3nsnm1sq6A40qeaURVnKjdFBfBC6yd0
e6BiLdDZjGuEPK8FdNWI27mbLk1LSoJjgJVgj72ZoesX7fSSFuNnmyEbD3y7uvXT8P+y4nfGqShd
skVynhbfGS89DkjqBK5FbV+FphMfezPf6sKms+Xninj1Kg9onO1cZms8i65/i8x4CFNoprwByErh
u/Zz/1TxQ683stupp2LJeFcuP4Nb7CNHIecx/fv6w6Y8fn4vSqa4rApw6OIacI+hjj+NwVoVIy8M
q5JeA1riDb6v/f++S9UV2KE99eGm6m5S5ru33V3hte+OTY611bT1NVV5QnNSjacyCr7m1jAWGAks
9vvziETNWMOVevO2bShg/KV+Q1BxaFecWtXdc8bhihhxqzPjhbI86Gvkp3e+ZZDctMBnLUxLO9AU
E4VaN1LvpN/Ivnh9dXeRLz+W1AKT09SbRarfPpds1zogT3I+dg7t1Nr9ppW1qdzw1vGco5OwFTX1
3jHTc5tGHNITPeW8qiZsK7q0Jty5Pf6zRTs0vERvs3drHqoS02CF3sZX9fMyJbdtX3/Upv+omta6
mZIeyJ/tOiyju+quW5IcxLbHerFXj6ldP7OAY4YwfgS+eMhDVICQ6a/JVN6nnXzpAbDQpDsoL3iW
Bt88t5Vak87af0XkHbIQf1yMejPypDxUgHEzcjO3Am/sPu7EoyCQ1llQHCO4YYxv1Q+tT30DcA45
eV1Ct++OJOuk28Xz6IhLP9w6AUNRXWQT7lEQcnac4kOeyDSA3TYu7qFvqyO1KYGDFDONvh/QShHh
0l7nnCy9SWwxMgHyc/86c3FJXBAtnkZnMHVMjiTTjSUcX9A6+o+udh1WP5r6t1tuUxTJWN/U2QlY
kBrLuY9RhRbwN/uIdbFCEb/YabEBC/wlkW72ffyBPRTdCBuZ2quug/AvPq+eiUVtGOV8l8u937I2
1DXBkwO1GJo5ePvJU8OB0C7yhTDTk2wQ78+ctOwPCWH0bgfhHNg+/43RjRGfcRAjr9F8pEwlWA/5
ldttyZm89Hm3GxbUzBFnSA80CxoBOCEgaxV6FQFyXYAP8DystKPoyr2rOZeqpbnvFjqZcEr/GWO9
6DC/GFdUTLcQArB7iMVEomQBcNCBOYUzbKw8mEaU6BPPDLK7xr7JZAK/xXIOgpnFWLKDUIQmkHeY
oFLMO5KkEywCHJqcxeWCe2/+rDy0c1a2ijn4kW5sGyITnC+rdR5GnmZiFl5DO1HX1GrkjXT6OwXf
CQuT3+8ltCA/c6AekwPOIqDwvCeft5LyY3wOxZsM5E8V0R5T0g55pmF78O3oSQK2Hx/qrL/3/QqR
QDOfXcfs+34mXBmtn5/ssk6R1VbD7HCHFtemy77TWpLkgsP7rphXMFbP6jI1aN6i/6uQ0eXA0p7z
XDf5sxxHZv0+EzbP4Ajpy4XUSuio/x+gbikuoyvezYhCz5s4t4bWr87M6q5Wrr6djqY4VQzvHAGw
PWXGVkT2vnWI6mlG7KQ5wK1NkGDUUrOZVo1A8sBhMG4Dt6XFSt5FWt0HXnLblO4XWgaEFD0GYU8o
dTuapjtgJd2KSDIzh556lxFQTn50B1QJUiLu47ILDqoiNpOJe72rQIU9TMIN7zzMAwzAUGEd6qJd
gRhJuR8q2gtMOM8ux17rO69eJz5ZnGAkyW29c10ODfaoz2nhhLg4bZb0E7xUhEzHroY3v4BhiJi9
1Tjcm2iXOETXQvvfmUS/pk1wX9TNA15In+cPneicdbdeGTy1fIJBaM7Q+RjwqOSEQ/QS7RFJROEM
Y0M5O3dytmNUMDQUp3Vz2HnOAcXBNcJ5rcbpHnrdIzDhVdFaY0/AJlISWq6wHmc2EFJCiGqUuWgq
XIUJCTkh/gh4SAjjiDyv3npeuduawUJgyb2I/K2VmmeqlW+Ggl8MFnnyq9UmVzDwnqfoXWCi3QQA
pIH2g4Ns+nBfWumXEtUaHFGznFafiP7PCSAWzJbBdcy8ncaTW3bMNpLOPbvI2cs4u3h5gclvegtN
ffLpiLGwEg8i2CU0pOu4PBCDkN+LrUvWFtFXZOr32HWuwbh8lPwDpWfnO3JWiZ4LwflSrSVTdPWY
G06sndrce4AidtCxB+baQp00X1CqsZtH/Fl3MLalYxrs59Sj0EZqHj1dhJT9nuOz8ZnOLMk2adG/
8HnO5VI8DUX7Ro7rrWxmgm84iyO7/IbizZs4uHUbddZD8wBNBJBtWJ4yNi6P0kMt08yRT4kO987h
c4tWR0z+WRdizCp5DvIDEvNjE1TnuV9oYVvNkJqRJwNCb887+8NFWJmX1tuyAB+dpjUxqkqnc7Tk
H04Xdzt3SJ6TMD21wfQYB95j787nuMeBZUVMQmtDBOJkEXURCQQn4XhX+flJ9wNhoiOx11ON1004
joKvHaEWWlWCM5gljNYWAY6okdYvvdoWnklOWRZcXK/f67R6bEP86M4gfuJlOkba/+tGbKN1Rx+P
4OE5nbJ3h8jcxmGBpsfuxR8jxqCl9zkKcbKIRncn+WvX/Z3Vye9RlIfcby5z3RH9wjafBcGDARe1
8cC8XUMdCsqx5t5n3c+NSyJQmSdYiJU4Ta3cO1Xj7OthZkteTsVlRA89mOBZZf1lMXShc11eV36m
8vVpqctjkKdQZt1su6JLrcx5DizCLOwhIFyc81vFPsNfRNKo/16csvvGT6Q3iR181xFChhqoCOCe
fRD795pkrUgyfUrcAHZP/O0V42/t0HW00fhaUnJFpZAHGDPZrojog9Ms/dFy5IgfngJNLEuOgrGH
RITiOjx2g3epEqrlylsxhOpzrBOcxyyX6uGR0d6PdmNrkxv9WU3ILW1yhFSg8tdm1HRobAiJxeRK
+YqZmnZ2Yylz2CkM1f1hnXuG9XvqBSffZ/kUeuqIpDxeN5RPIxfROMPRc/vbJoqtLVFLSEdcQJO6
+cAb9jrgSgH1pyHaieXoQFpYXZNbI/AUbiIAF1XHazPqsveq8K5Fm7ogEjRUIas6+1xujJDnoAnw
pM3hV7R0B1dDdFIzjWoCaLOxm0efYhVNTo6UvOUwU9F7nYbqOXX0Tx/7Vzl2fzvt3TslE6cSQNO+
7uf/L4yvUJZ0c/qxdOa7w9dkyeE0RsNfwg5Pdjvf8SLYcpwccq5gVxYAGtC539VQkzyAzx9uJR/K
scCPWPaAwZzvOCVrLhzPdcqKqTT3XgklVft3i+/92BaM3TjtzsEaE1vWP8j/cTnp+tiXlNAkep1t
W7I9q5s35ZKJTdDT3sE4MlXyO3AWAErG/xsJhtYwkfZjTXAHMNIHd/0tEUrLOf9tMe/ghwVeaMZk
3BXN+LZEq/K/mW7Rk27saXjNZHdaEKUnZY2eZNo0GREnSDqogEqO0kEu486Zs2eQhu5Nw6SVmSmj
0gR1uYzkGgIebuYGBJPg4R4Yl+v6cRr7p/U3ANt6QctFDAGKS9aR24rDNQ7Nrs+CYzL0z0ukbmWU
7NjJxNukg1yaJTY1VEqGH7IrljbGenfzGdQrhGkkA16yLjzxVaCbOyiUW17VQmPyEYBjsGRmNqgX
3hVgEj0l0WulKK2RFbr23guq2tuZ0BI5gXizjneWP8Poz2xi0/zCTg8KJ5T1TmJC5v9BglSWCHXz
MgdHAzfb8nYcnmn9Yneyi++xCtK3DnEiK8LjikxpRkEiyu57Kda5ATr0NDmDdFzbXiJs1U+OdMbl
esaZb8GQGwP93NapV14kEhZUkipdjOABI+8NZ36jyR5jpS6xc3t5GyW82DzJhmPIu2mLd4cxFge/
ydHQLE6+FaTGFXjDVa2v8ehE9bZpaWS3llWiPzESn+42HqasvzVpINJP4+hCrlgOn8VBruYueooL
LuJPrwIoyrg7VttyHFcWkfG5Vqt4KKoY2myLYsy6OzWH6Fe9lH6N1buXyUscTuYV1q7nfXuJnfuf
vkj0fHZiP8a7r4dKkgKkYPwRs+auUkbT5tPGRqqJnHecnBy0ST7iohnZX74Q7eXz7rAHBExqjKS8
BYAvLYLxAhEeM0cNNhP8plTzDJy259NlqZgQD8APn46VXXNH046H7WMcGzf+E1YNtC+mQT2CWs2S
uiFLF+kbeh42kdwhRMUUjB8azclU5RXe1MoaDO9T0Dv5DYwKUtnzyoJLtZMBg8HfOqmiaRsErmfv
B6WpsCMsj95zh2G5YrjdRpj9mgLM6WG205A841pVDCmROOTfg7JKNA2R0yNABCohTXSX5xaXKCgS
YTFFhi0Gg6z1Q0afRde9StH6412jrSm6sCFNubUHk9vLxg/5lCsat7PiP61quTM+55DlqdkYQ3L9
d0oBcjPyJCaNkibbdWnXwqYJ+S4GjcuitThC8qJYs3bL3ML7PPsgFh50gYvsW0OhZ52sZnvVQkW+
WGzMc4GqeCNM6GG6fIUJluLXiWNkHBuVrzfbQYaAyuAisabEjTC1kwJdYfn8kyn49YZMgc1sMWJk
7VaOgfXtuIPtXxpEIHp8hncpZ71ull1Msp5DsPvr0le+gylilmL4GHrO9/eu9QKMUW1uEbLaKi4Q
VrdJjJazLWyPGJ6NaantMLA49SL4qBm+eIu7ptbOSzDbXfu0hEPUTEgKg6m9wwtrqVdRA7k58gxP
wJAVRJoYxSQbx8nfli6XGhxXaVPAU0IlcpE37tgsqDTxaFUc0GENFGUkC8bo6G+KEXnBZJ2M8T0O
8ap568raRnPQ2c1snqSKnPDT6/qmo5IkDA6ZzyLsbKW7JaJu/2YNY4evaelbohYc3pzj3neq3plZ
LSM/+1ZY2sI3O9Fl9kFBb48PSNdNHN9SqOMpVYlsWY6NnVNY/JEJAWt70/uxiqDFdR77zSnNmyra
yzQSw/Psuw6tM6fV7DW7OIzLCZ0G8/KEyAfUGTmD35Sk8VM/Qi7taVkM1nkmyPzxHniiaHO4ao2K
a/b8UxUNr308ed1jXjE7c6m2yEEkya+bHC/CWVN7JC2m1oB37SZLlpJ5ezcwFstJfRS5Q+aa6wAV
2aLcSFYnJmeNgjDso/8btgWCZTBnJk9K7IAtG943pI7u+Dg6s79ylRHThUzMbctlNgxdq7I+wsnu
40NMiv36jY+VO+W3mcVnIf1E1wOkKo6QlUkDYqu1/IdORkqjh0NdC6nOadv2PRHg3HDugsWU36UK
xIhRQfku+VlKZG26p6fj5CcdtxqBuggzx4wvohKcB6KQwW5GYmgyN7WtU1vY2ER2YW9glEPSY2p0
ZF6RtO26ze4Mw8YslMit/RlDbJd4Xvvd5WNcPXRikCjKHOFNSGhLH9d0tOHQ6aoXnflz9UTcVT6b
U91qw/B5XilTsydaxjAqqqr7igkOYMHJ9DI4d5hoMfmGoR1ieoojj+Xqjd0GS9AQthB6HVzPWkCN
RL+XMQixvB7+6b7x8mTtS+10zaWmR9T4HNzGCeISKzVIS8JkWMTP9s6zGbZLzoMMVDyQw6E7sMJj
9x64QxyzD7aYFK+T6GySj/itBFSVqUgUaYKmy+fh0NKe8npcRO11/g28cJca1/BaWTePmcRNfmM3
juWDvNRJG5bbTtlCoPQyM3yXoyYa15/3+RxLX9+NUhU010Pp+0pvpl7M2mwNyoZxPljpGPW/E5YG
ybwee1k2P4tpQolzdocAGPWDldRNYc6xK1Xd7NuCAdA1bwT2nENLMpX/D7aY8O0zGrIxBTQdWr5X
Xo3thz7BMBPAon3nlGlo7xY7qCrG8wnEmTUZ11GFMg/GxDMc8H2Evawa0K0F8PxRSI49MzmKg6Xj
Z6YE1PRSfejCFIJwmokvC6CxvMOYPoVPk6VRuoLPoYRgc2KNfewebN9L6Kgd5LVD+jiQlsMzt6z2
0cHGPloOKnZR12WytfL+4HC2K4aAURZSvEO4Qlp7w8o7yTAQIFye6+3gtE3yL/FGlTAAaVPNOKtU
mK4Yo1WmdOQGA6uyeiYwQ9qygWtql6VQ006A+XZsP3P10PZFhdKzdoQei21grLry0TsW3OK5RfoK
ZPthJH0VFUUJ2zaiIPAOZU2oT0qEqBH6DuhUmu7glrc0CWTNAg3PItudPqcuafqvHI7ompYSUH/B
A0iXDkS+nJOs/ShlrZZf3FDxmrvUJpMVHhAGsFYHGoVJUrOKxh/5TzhhW53kOGNV3roB1I+aE6zS
1vtUVyTIMC0pahj0kcZ2FVlgq+190eLDvh3U4jeYLyy4zotRyv+2I0JydmAcQoBdHnkhUxAqKA7c
37pKH1Lhl+Idt8KMCZKN/eI8JU7lzvLUxhnEDIxqdt8QLTxhvJ4OFn5FfWj6riZenoKv4yj2h1rW
98gqk/gvBwkIH4IUizb6ctkPYhqSc/rbdNbQYfDkEfeXc8D2owl/sCHErMQgspI1g9K4iGFcFTLS
yVuq+x6YUhUE4UiWYqDEiB7D8rI2wa47txjXTF806aOJk3T56gLjhcsB05HtSUxeNm7yLYzlhDWF
E2vXu0ennhbDjgquRpIK0twhdjZJxp4JQQuokXhwHWNl6P0WYXTDkKs7CsX2yzrFU1kj50gG08X/
UgQD0rkZOAyBvzEhcxNm4mE87rXpOzc9qUb7cjhSD7iW2HiQy7trlbJF2XYGBlJxwhzbygcHGu/w
xwgjybPNUzW+WQImHUnCzjgk5c5tpUQxH5khfI0rIKZ/s9RTvJFwzynif3UpQQsxFq9rXtxge/rw
OxptlSM0jBipUntBQ2VnjDuIk4x0VOMxXi7j/61AQZ3J8t7HZlm/Z43d2R7zi3Xuu0lnWxK6Jikv
EvBYS95blB64QlS04T8sn5EUziEHBIoxi5iwaGRNSG/TCzE9T/BCOf11XMXZM0FPk9Qsree+RYRr
+0bWu1r65fBDuaXSj9LOquWrxyqEoK+WEfcZkzblthcQ3knsEtuZWVLAbgvRRZ3mIiagMwvJ1GRx
zKCL5GGHcLD5j4Wv0AmASbIsZ/y/ZL4qwZXC/UGO7Fdl/2DTzUkEdCLxnE9KVqf8FzdArmCS86BP
SKqViLGv9RgZWUyymO0QbI18J7l7oOD0ht9sQBM0MNTmSv1ZXNPuXUSjoM+JebT/+OwsGnoyE0Vs
USYc696bZUs6vo0d+zkC6gRkCsyfHothyOkV5RqragGXARJsX+syvuO7NkWxIeE7ZlkVTHNZ/WZM
G4FPUEowIxoc4SL9XdLJ0QxV5simt5yQZfJUzFxLNJM4gsOUnN/GWcrbuVzC7jZ0gXI9eHBO8CGp
EhHQXWLNYGVGdxFY0jO69Lmju6u1b042ynr4j55DcYbv1XIG57YPjF496pPHYBwcTFlB2km6qly9
RMGMTcIpOm6bLVdiDD55vyhChcVcev21WAIPu1Fc5eu3nHnxnA4AnDLoaKgW6EZa8HIFGLw0Vvo3
aK0Ye21vr6l7XlnVig0ZHjn8SGk4rxbENI1qc6PTtipsCjLKmOA8gdYx2dnJuSMRr7tsQvFfV6in
vlQI+4csJC8JzBeXdxzwMjBDzW8TpRaQNh6+SrgIbM67uOcudegM9nwaHgMeeUJwgx0/msjvCpNr
NzzWAw7T1xDbOQZO04W2+3fOA0FN1srMhuA5ZU7C3KUaOdxtjW12k7XxfK9g6iQt6LQGQTfhjCiV
SL5PiIQLw4jBx7FsQJ+bmxAlxJpn7oBMfh1pNBf6dkh2UQ1zalaWT6oDoWaMX1oEw/OlqsnmghHR
xogiUX9XVfcIKCQkJ8Jmzs8dzpxURWcvyLLkMLdeOP/qUK60B560LDrmqc5C1MdqyvL6NohFIK5B
2wB52jBbHDMgY2x2y/imbMvB+sFyLTgA6yTzCM+hW6lBr8RERODYzjI0yjdDnYwuMmuXfx6TA/TF
O9DnlIBBQo/6kKkhrh4TBlXTJ874tbWJx0AQlSjTepkp7UkcDb8IlBi6R/Yf2hC3Ws5lsVVNijbx
hi8izyZ2VUUV/QxO2WOVYqnilHCLB8Y8D5pXiSvX6UqvfvVoUu9jGkBPzFjTh3H+g+40Dl9zf+kk
igQtgjLgsisT3JP4O8k/c5W2MxAXqvzG+8OJGcMZoCdzg57hU6naCIBjxFLEdwfQtDeSwMbpOw9y
2tMrgTyLRs47y2j85ewhJA2KYKa+izFOKahCP86lfibsIfF+htgzBQka1kBDHqpQiPuoleFgQYYM
FXntlfB0I5jqI8GHf5T7w6pJAf2y2rfB/jPmWVAFSYqoHkRBJ9ylpdiwWl6eKMVIwr6RfiEyBnp+
MJXJprPnknd2IoVBqFYINZrnjJ4153Lu2Y+RAxJGRKHHiIuVy8D7tXH6dASe7gPJ/7A8FvwjZvCi
M+pQW3ZR33txlunHpilmc0hE0kJjqQd4VFRoXg0Ke2b3fy1102IlmZA/4+bL8Saab8PLNrvDjq0F
VWBt7PnBc4KM5QFTvbYhbZO0DRQyBaoVwl4d7alHNieB/89SXZ9KcpxC+ir0XdU4ml1te8Gkt6rD
AcJgq7VKssJZV7Pu3grNmwIH5Fgg5i77QiTnTiVOgoE3wa1J5t/4EuR0tBs0lHl1gKxI/sqyyD7a
TGlNncnESacXN5Kue/KrBH8qgUJWv8lIx6A4YIwC4X9iVIMPoEh/igYqpSacwSVOuSqutlO6tzNr
4StGeHjYQU497uZBcaEaDB5Minffjptk/Vr9mmln1wRX6XVgqRdJvOyNOzXVQ1/CYNWKFgGvDK48
ExY4SHC5AbzovGLap/ZElqDx53vPq9x1IMhwsPWgtoggbk/t+l7fJgw67o1OSKiQzsTX0N12MT4C
OqZlm9c1Ebja61xSlDlUTqpwin+JnyZ7N4IV28RddxeMMU8bbYD5bpnZHwYa+8+iZakNS1ayInKw
oBc7YcLorvjfwlWVweMQ2NNtacrgqx3pe2vFVoH2JNkCtUFf3qfi0gAMvYZ23Xw6GAuY/BTDEPMw
OLj52AUzMx6ZWkRJDQi1Sds/I9Otl4Vp3g5sUHGiKTUQ3fus2yItLB49xGswNfHvHMqseK2bOd77
/tSdXDDXsJZKVKws2u+TlsaTSKDkiByIra/A3kZOtrh4HC4MtAp3T2E97dJs6a46azHcziF7rcS0
b0Ct3AfPoN6JBzvbIKDCmTRYmgRar4FZBetlnQn/WktZHuZlmBCJlsQkyElZT/wxj3nBGoKQX5Mc
0YHwPtIS1Yoc4QWhsju1ERhM3OEhYRLOkF1MV+Prjlg0cXAQ6bqsiZwKqROIfVbH2D/d/x2XPVVo
7TtbEKo7r5b0ljW2sz+oic/JkmCnktPfxA+fhoZWI/HoY0EFy/ScuuUxBofIYhWnXf1SAz5Y5daD
aK6Yhv/UBUFeRVid1n1obwqChH14hJDeJkrwmPjONM6PMWPDPgM9ggcDaAVfL2uSvNL3kgjo3g7o
JcOOhn6+pIoFpTXAE29IQgQSEM+PqY8jDBRrmPAZdHvwhmUt+RgdxQvQPzv4sc2Cn4/lMKDB3guw
wFnbsp+vHhaVJSWnmHcwkt4DLcqTmGE9NJF18GcPsM+4zWLzr6kwB8akbhD5gbsuX168NDqsye1O
RlCYRyKez8SmS0ZEwnQiSX7pEmfX5frIqf5ss1+BB0KMUsd2e9xJy9mRx7ZGXY9XW9QPeTNtcx6S
Wfymy2dSIjAD+0G+9Daxq51j8teK/Rcq5pmsYweupXv0o+oQ880yoNvXzo+K0WPaYuvUbN0L0JEa
LePyh/N4W6bNnexRRhig3jWJKavBS9jhkaaUtlf2Mw52fHT6fVxLYILYMb0gAJiaB0/gW0KKt5Vd
cZxB0gN/WiFxjvsMRYr4wyV7twgPpgHb8PI9kGxwaGxW9mYVB+mv2vk7Jv4ua8JTTkaTcIiBmhbB
QxlNP4OU5aZr/Ss34zUNRgJRnYstiB5algPn4MWdorNj2XerRlMVvEmgw5xlh3/GIfm8C/FJVUvw
Tubtn6YlWRmsRDzj3Hff6zk9elN36OBGl312QO1KpeG/uGD469F5s1X1yvkLStgQvDJ/YPQ+xZHY
Da5E+citzEgMlRnyZgsGFKyBEe6VrcbNwuyr95yPus9fyih8WX/jKs8NSwnNx8UIn2+TyTsyUWby
80n8xlaXn2RzHi3gxyWUEcVuER0/6ON0F7jiRkcIFmT/tOSfmeXcwqU86HL6YaB4hOD32NevSyh2
XTmekyo9xaycCdeOQ38bxPN5Yhs1Be5HtKo17UreDIpAqyigwh8sRvfNHzFHV6yt59TW340eEfn5
a7jFJdB8mIDfPCUOyXYJm6nlWC2kdJIzXYiSnB8YdyPfmT3+BCj/NbFDRUnxiGrVzbFSd+Rb+CR+
YpDG2Z4eS79E9Dh91nPBgTdsGjMdUHw9pHhOXaAM3I2aLB67+RjWq84BBCIOdH7NvMBmJZzHt11K
FGKevVXIDvx2umfI9ySEfxeV4a411s6fieRGwMjMZdNl+rAu/V1AHSLo75GRfRIOQ3KfPGietQl5
X8JUrag40Up5SXmoVgQDrHL0rNE1ZErsuV8rGMhzoy3a523UZGwvmzuF+TZ1a8j8SByrHzEu+yj3
H21o8EEaInvttgNXLau/iHU/qx5/BZsGJnuXoCk2DSwhI+dblaWHhESLVaoJlfHKHPKmD6yD64O8
q+GYo13TaXhYD4yJ49vk/9y2xVHscaigTedeYTDBRsLkL41jrj4ZOpbwjwyytuvRbEjUZr45d/39
DDfVTYO9GGyA0dWWJ/W2NvX/91cKI4Rt1sf62XvkcCvQBAAl2dKcjZwOThxsmjp9sUGVi4lzEnOh
vTpfeUrXa55N5kItDs81OsnUf6LvPrkcC/QLSCTna2UHK5Fxi86eXsneIWvZ4vc5Mec9Nsr6O6po
m2nMSpx94M1fYj/DeiI2PXm8tqNvbbqliIUTSKv+C9XgOUzt9wW7KD/kSmriy57py+sT5+WuID8I
a94t13svrZxAXlDqoX9gj4e8XoJzm9g7sGIt6Y34qsAFPwWTi87APiqpQNviaeDv6zjkyOw7+8IB
dEjYKLvD9TuZQUasX69hAeusCOOM3YT3zVb3FIRfCxYWg9VFM/Lnb3gJ0uHR65NnI8JLpWDcs5Kn
fLgZwpHVcnxYLE6bia0rEBacRycxRtv1/8MhuxUcJG2g97jPW6YWU+Juco/2HzVFOMEhwruGcARt
QrVxrTf4BHfShIf1TFvPrFyHkK5QsvIKpxjgX4/epRx3Dd1GHi4rAeZPGXfbArlgwfPp9GAnOT7W
t5VVf631Q95B3xqr5lbZ7tHgtVyvteuCcswgF45O/WTLBgNKJg42s82b3sMJbXipKYNYxkk1as3R
fykLFjV9cB3aeS8XiNEm6/HU2t52SGPefrP+j7Pz6K2bSdv0X2n0eohhKobBfLOQTs7KYUPIssyc
M3/9XOXe+D3tIwFaNN6GYZM8ZNVTT7hDsCqb9iHixzjJOBcpX0tRbh081CcjXZquvk+RxxaI2+v2
gSbRLCO3CFHDFg44V7C7LfIaSpQuNUyBZd6RpuE17UuEPPVlP2bbrBbXcsONygi9MaBHFwU+Bclo
2XTY3YNZGEuJIMjieu/0HuwqeN+cykM3rvsu34DDfFT0Hx55c11pHKhQk3IaOdAFrW7cSDGCvIfv
WyYMOonWBoumGlI82YFScW8yZIIwwNA+cd8EBghXHR8Wf5g9Ix9GM3uLhNUNukVhmVt5ujRhK8f7
8J1o8zfg0sEDZop1M44meKRwbY7mc175Nwl80olqIuzSzWSTo0AU2KpA3aMKsLm8te/5zww7VxrI
TNpR0Uuiukt5qgyQBfSo3jW5jOTlXASvShLtdTa5VOOmazqTfCP52+S6xytv6UR3THgWFoszE+29
fMPMWvaGOR3J95d1prxGDR62KRr5tZPfBr57K0nDcukyQrqq8UHQXHz57GIho2lOhEeb+mAjmiF/
WTA54XWZMIAqtXWC4YYZD6/Ag9guDYcavZgewawUaVONkJSpj5DIjrj+LuIaYiMYdhWVRyVD8dkY
75pmhDGU7csChUQv1hYxdBW1hWIAxY4xRztPEPcxanzEsUiTvLtBABQlixTI5/R2N6+BYNmJu86d
7gZRn0XvY8XhoNdZiFkJClFmtJ5prdSAmhzykjaVM8kfEgEMRrXYTREmyXmyGXn9ikVHmHShpxMH
IAI3YohOeBI4YeCi99bsnJ5GsfwuQdNRHfLW5eU0kDVjB7lXBO4mLbq72sGagzRKEQhVevmPgkS3
qu2bMAzvZHSQh6Yw3FPFWysAfdCFOdWdMWv6buOScXSMPegBAuBwNlgvk0DFD4hrr7FMRk19monW
WAy6h6QfGlCYGAyDvk2lrgkQesb/ixFevKCgA6JK6KvmId+78JINX+EUSVF9/ac8gpGCWEkGInaY
v3Ptscx2ZYeOAhGXSdZVMqC5KNNtSG8ex/qUNi8mx1PVhvs2BZ7EkkJlEG1JqRQRL+20Reo+Wkdp
vFWA35dkbML4gR87ip7WoQLEFCX5vshe2saDVGFT9+Kwgy36Ig2ml9LxFiNx003ruUorR6Y7Mm4W
kZTdRoyAYx2/ORQywLl3zqGLSZNd47qcxqUbKHdVHO2tKcSQCCetyo4QycPgGwpUQlzyBmM7coQN
8AIlkcL2ow2OThvD6TdhLxs5PvNL2r+gDg6JzO+wJpTpj+k2W/mRJWExjIclCmnXPr1cGSiTtLyp
wv7Zm9w5SP0NRw7ek/pbh4JB63SH3DPW8lxukuQJcIBUfWBKcifzElQ/flX0UNueRHOsUXfMHlTy
flN5TBzeSYDiujDRAu4eZSArkHDpGmYPXBGZKvmBrcbdycjCqHRDa+ZDBcsG9mAhz1LoQtid4GRN
hQNEc5cG3Vtn6f3SRgalTZIXRSrGsEqZra5lieGk+WKIG2DGNmBBxI6NbGB6CyyGghO7+0UVQ1RB
0AlrRwxR0GTLfWTvCoYhyAFRpztetily+K+qsW9ICRgnos0d/jQ7jQyqphM5LYkFPkkkuk0LuzU2
VSvR8UC9kc+7kcG/zXFX5b+ytGz9aZuDpUQB+Pd2CTF7RjJ1K7c10+E1M00wQzrExMq88zjeq2bE
TMedy4x9RBxJI8rI/U5X6qTBAr6qXU41I4X849ULv2wWHQxIepeztnZ2nbOvqKYkT9KvaGnjr2aV
QOrj+IeDyqZp50sNtU/NxkFiOCSWuBsma12yf1MV85ApXTidMQ8ssZAFnzkO1zpVWtrE24opkkNt
x8hwPXQQkSDtmRmg5ySj/+wv3LA8KogTyBOtQby45Qfb6UGmgRHrNAKxZ5ExJi1VK2atM47l64KQ
r8XhL4aZC3nwytViRygZ8lUbcI1yjYb1o0ibeSooMQMbnXJjJq+nU0dYVEllCTuTPQoSfRcP3h6w
Nvs7W7l2R5PMXFnQBxnA7Ww8kdzkvkT1SS4FBh1PMlzE7H5bvclls81rFiivy+ynq7qFommwnLFe
AeyFyUzj7AucWfKyfsealKRGLENEbIJ22rJjljX90BJgt+3ROiF8kBMssmA4SPGDjJQrUZKVKgSY
cmMu/x7muzMfPL9qgR5Mj3JLcBO10Td6WpKKI47A5oI7fYwDBXXy6Npi6JxBjZVGsUis4BiWKywc
i7NseiD/1pL+hBIyJV42M4qIOWIwszB+o3eGrbAUkpF6VIEEcpiD/SDjWhq6K9YyC8HxtNc6609p
I/YiAvGS72WaK49RBqPQcZGvlG+a7HBCEw7SEw2YbR6P/ArbYE164w/oLBsngMOU8i5ZHPLnco6v
Re8caNUhmKljcCi/dPLR03hJNCJ2dZtn/VyZtJ3q3mhZuCQjZPlhOoSM4+8kpR4sfGrfDVJ+pTrI
2Nk21u2kRXOZ9SuExIIVWFT9Y0UVgVHYCtfNZaC795i98NQ6e5OjkJcs47JO4YGBhSxqrHp8kUWm
ko538lJy08nMyCNlyeityXSKDDAOETkrbZ2BRH2gSFlUUc9w1WOwkfiblJZP5aRHxqWQpuyZGr8B
fN9wMIUUvYptbgF47GV55OrY7FrpzJBirwCJp0n7MKniQRi/m0p9zVtxk2wlw6s2VXv8dgiNbrXm
gN6EnLWo3jOErZYO3kBprT6bUKJdoqCLXEvAjPlK0E4TCE4Vmcv8aNLfLXe6jcDh2BWDj3wf6Mop
QB8xFOVtymHLcGgtvwPj0NfYEzjrBJtBj15sNDQSIIIMkJceWaJkhrPqrD1RaD766bPsOVA8B5q7
VSNvJwOCDMGqLeg9FifhRXiiEPJKmXV404JOQoK+oGwwMIxYwnRZIe20jvzx2cCkjZHRkXHorSzA
ioSale9CkrDQ9ZLGVHw03Qx4k0OtMFz16fjU6ODBaWkM6XQM0u4HTr3LpgekF9jp1nRz8jCxyQxl
W3LeumU5C6bwSWZTAFaQ3mnS39UxuFhZuVvQFa7ysFu2eXqDHfAtf27xvuhGu12363mmlvuB3bk1
3HLh0BFhTSAtuIoTVA2hByCUh5jC5L1HkgrOBq0rklIS7iqNY+bHIr2xmY+UQlN3gXBXQG0YdAV7
NfT3bZP9oB+1ssr/tCk8gqQkb8meYD05HxYVRaE2ZNHJkUT9Qx+8jeYwEA9J8d26PhVFqaFrbm/i
ajqleqfNZLzNnfZd88M9yJSNgU6B59p3Vt5uag+8EvKpy4geBL3FmZEqR9lalAlg0qUrpjZIaQy0
1TwP/We99A+YcL87HqN7ILgE1fqxDJjlNDVjSXUwjrJTo9ViJtMpSLA4ohgchelq0nJwdxCBDdeA
TFAiRx5tPXqZV7TQ5yPBY8x17MXiVwZAG8dpbxktXTmqcVO6Cqd6/Ttha1EXrmz/UcZCXa2e3Bxe
Np2nniIwQH9GJiCBIY6tV/yUZXjPecmo5qQ37QGVO5zW2Odpks8xapmBD93UMUN/R8kMRknNk0yP
jUQ/AljcETz2Qx/9zJTgiCLGjtst6RS9MLycWbQQEBX6aVN9mXr/mokA01vV/DVG9Y3DPs4MvVlB
/sSrEMtY+C27Rk2fsh6eprBXZTweRTlymuC67QrWoZf8fmmA87ZaIdYuPqVquBW2fVNH1laJuwfA
mHsmsm89Urm/a+4ewhgmZBwXMhn4fVCj44md/Eltii0CSuMCh6cHlAQfLfCC160+3dJlnMWKAfUt
3moVlph05nVq6AZooWx/GEaAA2ey6ihopXRrTMrdNoi6K7IJxUkVRP271uAXJ/t5xH9kDmKXXl4h
QI6P6tb1YdbYwGGuDCFg3nq3YQGftSH/iUpArgritalYaJo/rwsgKw7/Bgjuqa7HewzMWDUkqvaQ
RzeKC/8GxYt91Uq5EmG+h4q5qlsP3qSrXEEZ3OVZtvOG6LnvUCxqmCmYDpfNA7ydjC0p/hqKz+9g
YkGTl5vQKsMHWVElvX7rs1rSEj8K5tSnpu3vEfO1APfXB9lTgj5Fj4DSVNZGQFmZq6i3yMGxW9KJ
/jpHgLBQ6HM4l4s2+6CA+KFUWCTl2Ws3RiuU8VDNLRleugjqQUXf9paxqwhmrV7bVwW0T0Q0i6Xf
dB+KVT+EbrPzLOMgaAX1jrsYqensxLiBSbcE/zmXKye3EWk2a3tvqKM973PtZ27FN1FYzRo31XE6
nY4GbcQ+8JnMlQtZ26DE/hKKDvtvClfTjN+yoZ3ZtDr7zqUmNDeBUQB+TBEx0dC1JhsxQRtq0nRc
02E8ogqCRhX25GP4NFi6ho929lRGQIUAIPwAu7Wtaz6vE0f4A3Xps5MoWzg1j72P05eloMwk6n4p
jRRQIDJuPTBCWhU+DGD5rvyeLgkuIrBw2ia6LgO4kGlee9SKLtbAWvQxuclTkvUvqbBkTwNR2Zrp
MuLHIdWR+eGYmPYpA8Y5Yf4zE+DaQTQ8WHiigICBkwS+4yoEMgDDDVpEVu/qkWEb+DakF8v8ZbRq
oNLpY25VAIl6hpiZqgMVLfFhm4IEW0yH6byM8bblPliiilZlOEGWBh3EyMNSZeUs3A+7gBkSOBBr
6vHNoKYCnCyYbqhzu5sW+mje2lr9LPthMik2AdGS0Xc7E4lXJetmwN02Iw5lthsvBw4zRs40iyiH
ZYt5KDNCG8vCxlJaM9coWqPz3HBVG7BNoiOIlvlPaPUufaGOs1Ckz1WbPFod7ri4E0CDB7hiVSij
ED8xp1jyv+cocJdVhXBlzJGoMFPwEftyoLRAgWGWHoM9ZBjs1Ih60yCiDuPZceBM73PNWI62c+92
dJ5dOK5aiq6Krd8Y6JKDyVzhkUPnMuW119QtWQCtLUEJ0MZkLpkaOFHtBoyIN9OzEsBb3FAyBEus
zPEJwuGGCX96D3hmqXFU0EzgvsHMYfjWZqRRebQb7eKk47fTYCAQdwI1JNjNEw12apjcYLTncRbr
yU4e92HfH7Eisa9AoK87/oFrGNlcycGT0y5OoY4t5Lnqe2gYRY3bL2SaJTticCnW4Bd2vqIsh5yO
4uCmSLsG697p2BXxSk2GlUFqLe/I6sPaSsSnmnQ6V0aofO6mpcfh+dl7Ylh73xxWpugezdZ4G1KU
9N0UgDApSOv6ex8ms+SzBlf+BFc7VamxLZsIL4dOyHjhBL5KcS7zeqBuUoepg95yXQumrZKozup5
wjnmNEZdMMutYin/oZbqLxFyWetMdTYuyhN04qOjT8btOaStjoUKAc2pyKK0oZWNF2J53RWSZkg0
Qt2mvHZqrdqhZPzYVm67zBAqg+0dbLGjSK7wNHoONS/lAGQyW8Pho5eAYHi5iOo2AwwWFTttrPwV
IMrylsIgWqZhQJbWBvvWKDa1Gv4iLlmyg1zfOqE1rzutWwVJam80s35sEHtGPUTZ2AlGbLodHjI/
/NA6625SFWQf4HZLJUXsbl4yr0hQLCx3naIj/17buC2yk/d0HxeBXR6UOriREiGVk7yg878Ky/42
QTIDU8BjaXpvuU5FjCkViGdPfYwd435MMP5rB5syTMMFRO7DSM8Ri5lW2GMCyrFRDYK8fz2oKJyS
z9xjp44JAuWt2kw3vXBPJBJ0hE3z51RKpn+b3VZh+1EH/bKdECMOhWPMEnfqT3KWXPn0swVdhJZP
Amm/6qw3vudL0iI2GyPsRcGLR7vyRmG8cKwaV0RS/4U5eqdyCnZRWN4QlNZaUZ9aJl2yf2szDwrU
JFtiGXBQ9ImRoJ5gLB4dOVMRkh1QmW3oIGr6zdg07zAVECoxPtQy2NURMopGaDDlNZIZKD0QNw6h
Jpj0FZbnHB+MbnDWuKPthpgiPkgxVOPBQcaSBsVKwX56rMcN9I1rWZLJldJ148LzK9IXHGu1BMb6
SKEwBupdoSAzIKj25FgEfE92hWHRTcpoHHbFw+hD0Oawj3pmiWmclKtaCte3Gfg8vfcXaRfsYz2e
p1X7kmXJO092V1mkIXiQHHShIvXbzOqm/BVFOCHROdCGeI3e9THuDBynCvKMWAOqN2a2sSwVMMlK
vlbH4RYeP3h9fqrAt9crN4L/DtKtqNKX0GQoRbvVMNFmYxObPXJtwaggLxrv7CwgPWnei55xbh0G
msTOACJA4Y1hXtY4Jy9T95XRPKQtYwng+s+KIBceGJNrnNmwKZZdBpPRbFaZC6xqbOEzAAwzjpql
BQjJ+2uHpKXXkUyrHRdL1HYdyRxDPlpQ+/TPpD8CGm0rD8ej69KPZYPPvcXYcRHkiHLYVBdphHlX
nCLs0kfEPRgY8ywwb4itjCJtaccFQQA9ozrE5aBWKWIz+w1YJLwa90dMK2gMLO9qyORq6BFqtboB
Ow0zKdYWv1m/Vp20XHuAth6BR2A03wcb3Yzha6vP4Rj9VGKTpkasfXRRAvRMEfialKN+FRZ0mJWU
00zu8FgPToZurPSCNoXmDHTi1BjzCmRfAxrlmnFbRNZbM5Q/GMA+hx1dcHCXx9C3rSvou2LXaRkd
RtlZwmAQz5vyMa9gjmhOSzAwwRM0iItZZfM66UZwBTRoo2BpmOnBDU68tzQpPIgtoUCERSkpwqMP
eYBiNpcyDknoohVFumzGZCFq0TFT7R8sVE6uYxGV156FHrBmQ90GDfQzM53nmkzaa9M9A84XYHNQ
7a3yQAp8U6FxSDdBaaQmEeAwmcNO1fjqa9Yk+9Q3HZVm0JFsCqvvZ13bHhq9Pep5hyIcrFNYafe8
5bUelg9DYtPR6TApc1W6xTQYE1V7MmtAxA3jDNdGAxSMoU06lD1FdnVHpb60YMB29Lq90GMuoCSP
lR7eBkq0bkP3dmSqNQbKvFao/yrFJLajYcpUD5WYAhZYZIq1iYeyT4TISvUuacCaeZ19k7Rij8Tt
KXOrjaIEa4ap+wmbJQn9OKDU/AhzCcEfL997yGriHWZd679d0sK53tKJAnz3HNViBe76kGU2WmH5
20T8by31pRcOnT91x0H6Iaz2PmSqcBVCMOh0a2ReYR28JFwOEWNmu0SBg3FZlCAYltcPVWX++r3W
nKScN3puIwuungbD2LgdowVQsN211dWYGkYexL/sNWqjTZoou9zWgCFM8DraJKUDEeRzdNazK0rb
Y4pNCMjn4V7DNf1K7f2f5YC1q9Ek11DO+Mmq8mjFWTRLRuMtxMp579AoRPth5UPdH7IcvAiE9GVl
t92ig96d+yBmLV3HXjHLtnXu/MoyGndp3Kl0fVUYW+hj5iBY3Ki/7wtjWLaa8Zgmyc9CR9K5EXbG
wnaYflXBHB6YxVu3wRoPDpL+XfvMKGAX2/p6HKMTSU9wAtbbwg5uXzRv+NkMxUKrVbyfszVhdaP0
yC4BV0FQrRg4oLIav6beBrGJIenw2KKQcRWkmvmjsIfkmAU+5Ol+Ymc7CsqHDiiAEzYBziYQyBxO
UujdihNakE4fY1+UVJh0TaVY4M5QvfXFaPyK0I7ZVmGZ3CcoS+xK+FzxzESiDmSyR5iutZZPKmKm
HtjRRNN9htfcvGl9zEhQGnqvQukmWYRifHHivAAKA/5GYMCB0r2P/40jgIHZnndH3O+lE4RyJCD2
L1jrMMBmNz+bhplvxnLy7xUb+QC9VJDYD9DFRAUnYhRaIk8NUtfNH5u8aq60tlOex9oSSxwE/aXg
Sa4C11rzMQ61m6JZaoE1AacPzxDNB2bZZHjmNL4Hbs88X0OD9YlO6lK44ataeh+DMyDZREkGkXoe
wLnUtHbrE6WhNz7mDBeivj6iOFoSzaOR07NCByNk/NivGri4qB0srDI+ZqaqrnyrfoPK/h7RIoeQ
esIJ+JHe36ujDDekCatOU94UV79vU+h0Re2IrT416W0KIe/A04V3Xd3dYuKFPGOCdUGCYJhrwVsv
tO6BDZKuKjIG6AOkpjSMsMbzdHws3BCJSzqxLvn5lWqi9YrK5I1rwCXPC8NY8n8Y5MXuW4NN8Szp
2yeQZwCirOngmNVLxEppuvhppFsG/+1R7+D66umydLJlIqxXxyEmWlKainY8QkZgPBMGDUysuwkU
NwcCHr2WjlUA02ZHjDs7otI0LHU+FNFh0NHLKnr4Q1HnHBuBNTKuQXFAOVuK1NpkukqFbWUoyljZ
zg+rEjdVW/bvjBLNVlqzPlLUIQ7KwHt+aq3LiW6f+qTEuMDcq54PzQ5cCooo2pVVq7esE0j1sZjb
E0UfSlJ0QCPqLtuwlyETCS+aNlVt3YVFtuvUcuYg5RU4hCO16u6QWlwSldaJKO5TK3sdh+bWDfSX
Bh4UuiXaxqnrPb3KG+y91x7vqncQNOnSZDgJvJ/IojPzaqBnvnJ6bSaYeNEzEUuER5hVVvBK1FTZ
N27+nIHaaCAQeLgDTyXwqULwOHDlG8XBSo2/jp7+tY2Qp5EYOzv3HpG5XRVhSExJxmMSWw+2Hxxb
XtIVghwTajQYkEHoBp6s3KutuLcChE8pcx5EpzoLSykxtOYfFO59XraIxhQlU/Jx4TQGgyFaHHGy
H2r1CJF7qeXOjoEm3X9H/RVZymoAGQZIkiUM8o7mLzkxbciiFVs38VzIEsEcquDRUfKPTDGnXSSy
dhY3tEOcZo3QwFLYHWJusLKZhZRw8Lzq2VbMZ3Ps392GYbuWIZxdSd33hha9o84iVEchVkvHtfxe
zYKVPk4rlIBuNIDg19ghnaYGVRNGTtkVCGiyQ6cs0HsU0AzT8GY0QS4Gfk3vddwrpUDXU6l+JhZw
xj5dJRYkQjpvIJxU78Ws+iU922dC6TFQOoBrHi9O0e8UhLJH3O1yXBIRlN+OJiN4OWU2tUilGIzW
rBumI43HWAjkYdajx2HQSkWeMWHeAZTMoguV6UwYMciO/IdwYNIbttUOKfB960yQrRvosHXOGCas
XlFxmq6zwXnRdeuuwNryCvLAScr7FKMKFzed9w4sArugyTta2H+4SzoFD2GKDhiAbqwDFOZZDi82
jFE6zZ1XmNB4YhT1C4Ih2zju7rMwBFkabJ1S/+EM9XOm2vcs4acuZYxlejbIWYXIMNrH/7xQnU+Q
TZnULrmvxt5eQdazZ7aG7utgVq9enQEFiHoVwF7BQAWqJIFReRorQ8EzALkdx0OM89//+t//7/++
D//H/8hPeTIihfyvrE1PeZg19f/8W/z7X9ixyT9d//yffys69DtTCNex+fP3t1s4nPwl7X81fq9O
KY72G1HtA6vYuwxfy0Z7+/zq5oWrG/+8Oh1piyK71Dc11Gus4Ui3IO5dfe/i+j8vPrn0CPux0Bkh
RS+F1dy2ubX93qW1f146rE2kVhJsKF1oNqsgN7KVAUV9/vnV5bv92ztX/3l1RUtRxI4rtK4TBEc6
6nQ1rueDZYHI9ZgnQnD6/EYXXr/t/vNGvuKpXlTF+sav22Pam/uoyr/3hmznn5dGVrHVhyLQN2ZC
6lh7ylpJsFX6/Lmtv78g+2xRWsg2RbruaJs89X4UejsP6BvQdVnZMEG+uMeldyPv/cfCjxW2mmvY
7QbV2gSJXqxMCeefP/+FTWXLP//j2oaBmIoObUaKvH9gMWLMpjFBx5zItvz8DvIL/mUJ2fJX/XGH
TmVqkbW5tkkCZ29o07ow+51hezTTc3pTwUpGPeiI689vd2HF2mf7mOkCtXEoZNsLOfgRhVbK+Eop
wamn2BYFd5/f5tI3OdvRlQYNVI3sYmOouVBnaMNmgBmTyZ597/pn29q0BdOXvCo2lhb/SjKk7bAd
/OLZNfmQf/skZ7t6iFuHPgb2ziIatk7agOqqkcLvd1mZXJd6BLqrW3J2bBIFBK/HPCKNOUi+9cus
851eGnSs7XjcgIQ5IreNVnRRf/HLLnx862yru3GTW6YRjuBokdioslnVwHpK4nmJP504fe8HnG15
taNGNwx/3Njsd4wrqnDROFg+f371CxvSOtvsNppgpV4rw8b2x3DZCCO87ozJWI9u036xti7d4nzP
N6VNP67tNy1BEZIykhqj/gAVN/7iE1+6wdmW5wtPZaW6Hcl9Q/sRV9EazWm7OXz+ii7sPetsizuG
F9eNVneYo4FhHdwBz7oJE5XPr37p4c92dthp6IqYJQ/fKP7ebkS+CMegXFY1Cer3bnG2uWMnakph
1O0mKlD0bDptZTHCSIt48/n1L72gs/0duUNa9ZXWbiwxQu3rEgVFNLQrP7+6dmGXibMdXCHMhdnK
1GyClMGmt5DAnigF+dvP8myawzgE+wVkKV4UdnStNNM16wF2Ghq0IVBXfaaCUvz8WS78UnG24R3Y
hPi3WCkqa+qtoSKabebfSwjF2TZX/NqJO78qN0x6hjnlFIZdxvjVNr9wKoqzbY7UsfA6C7J043kg
lEPGd76PtBikOtSCwOTl/ati4Kmux477xYe79LLO9j3eWJMu4rbYYG1qX+UCBVenR4n2e59C3vWP
c97RbLCuNme6n03OldkAq0uz1L3+/OoXF93Zps9qs4s0lDM2Gna1+fjmkP235FuUUmsnuNHr5ugF
+3ycZmWIcIW9RhliloKMrv1iVRvm2mTu9/mzXIgQ4ixCtEg7pm3H2RxN5T52knXnabeFVIj9/Prm
pcVxFh8cXVWNMRL5RhI4VUQ8s3ZsrpHnq5yjO4oCExDTQmKAFrMf41AMWR71yimBEL9GpQb96ayL
6QzgY/ahI/QC5aT8ZQFjoqnn+onIvEXseAbTrrB1o/tm4tRZj/001A9I7av07hCVSpE5dxkbMnbU
C5e7jFnnouktpmhYQmc2yyUAdAEWczB+ILEUWqe8KBgKD0VeLNHzCxmJ9EjsdvA0VN3G+g09MVwy
m2CQfcnEhyoW4w8BkvgJ5FsYAvvtsTD0cUKAMeZfT2qbNa9DpkcAXKepNz04rgESW1gKj2X3lpYI
TGBhloFD+vzN//XLIoB3FjgRuPaGSbh0rermDjvkzRiLQ5gYx88vLzf3f+VdlqWfBc7MKvKh0fXw
UFfAnyvswCzzlIIkbczgO+kDtzgLiHrB5wWREx16pJEHOkow3kygY9Xq859w4Q3pZ1FRtGGXua0e
HZQUneTY0G5xogpBtdrPn99Ak4v8by/pLDJGkwV6wEJgpHA1OG9C1Q41ZLqftmd186IFqujafnVd
eSgTXCNEpl83elmAy6Ip+/kj/DVO8g7P4iTKhuzvIkTiBBqpouMbpifr7136LEgiiuRgI2JEB5Sz
EZDqjBY4kz7MP7/6X+MGD34WIxM8HRnc8nGYGoCn1Muffhb+SEIJjBZP/WRBdlBfxyR5/Px+lxbD
WSAM+m5kmEST16yEZ8yGwugievqpac3Lru6tL25z6XuchcNeL/RKaUdeGn5IU1zBOsS8+IuD5dLF
z7Z86uOchYpYeBgm96GoQdwKoddfRPILL0g72/D2iFh/lDY4ZZX46PUqTlxuZr33pWV9cQe5K/6y
W7Sz/e5oFYwfM/5PSEFl60at3CtSBjRRidnf+sy/j+Q/TnbNM4bWEUp4QKUNQHlWLZD/OoJQvPne
9eVv++P6bW9O6GN4XD8UG9V1P/JBWQkOjO9d/mxXdIjH6nIwdGhJe2AZGtNMbz0YfV0dLz6/xaWv
cLYRVKH1tvB4Q07YLoaimxuR8YJh/d7ytC+Opgvr9He4/OMlYdc1omKNXZ9okfbPTazWv4i4lx7+
bAcYniUmtLuDw2T0130C8VrOLPoBm4lW+d491LONUAxJylAcG7EmlRyIBolJqx2YjigQdrxY9F/0
+uSy/8t2UM+3Q92Xio0G3B6luXKJymSIrTWWEeBG01vbEc0sdDMcnCf0kz7/9Be+i3p2IEJlFFSh
prJnVHbnO3S13fL2e5c+2xdxnOmZZQ5QtUicZmXJUCUP89fPL37hq6tnhxxqaK6FxqCyJ5Q+p8hr
wDbPT0GrPEK0/WJjX3o38s//WLNGIfSoNCoF/4PRk3piGgJQmvbNN3+2r5EfiodqzJS9XSJknDBL
wMPTrb/I1S6EbvVsSwuUPnGbG4IDerWLtOw62K3d/YRC7ufvX66Pv63Us0MtngwrLoMqOIig2qC9
g1Y1BsHS6MrVHmlYLz6/zaVPcLa5zbQ0/E7vg4PO9GTV1Wo7c4QzfPGS/n517AD/+YHztJxSVeNH
NDnAwFZlaoLgk/gicF+6+tlmNqcqKXSkvRFlAAqN5UzKtNbyvmiS/P0DC/ds46KSqTF5jpS9H2NW
z0I6FWgIzdpR/WL7/n2HCfds+/o2Cml+Y3v72C9OStZuFexdTctHqEL1v3hFf19F4H//+QECbKB8
NwiYJmrx0+AHUIoL1G4ywAuYThbVF1OCS7c528hDO2HXhCbbAUrzqjCgn9bj1s/SAbyxREw54eN3
lqtwz/a0wxgzy8MiPPR9j5mwYdRA8zT1m2/rbE8zhXOECSnz4Jc/GvFzDH/o2l5rnBminN97/rNd
rWhIPleUvgey4B0KAytoXl88/IXCSLhnW7no7BRcohIcYNDZc8pId66pYbdIoX9sYswzQUqo5alK
ALkbdhbNLZv92Haw1b714+yzBS38rLT8xvcPcakla6RdBQoD0Fs/v/qF/Xg+iUKuO8agxFX2DPAt
sPCpgydg2s8KHUT257e4EFCcs3DVGL4RBKMfHJCfgFEGYxcLFlF+EdHla/jviC6cs3A1Wpk2gEvy
D1bibDom+0j+6Hstgn4N+PV7v+AsaCkayxeZ2uDgqGGBmo8EtsspxOdXv/AJnLMPDCwCaR/F5AMj
ApJ3t4XZXpuIaH5+9Utv/yxWoeZiDz0kpEMQAveg+/NkBOXu82vLd/y3dy/v+UemoZZ5i1cp1x4E
voOifymIgQiy4PJp94+gVba2xIt+frNLH9r4583a3gpi02n9g+8i19oSZnHCQtJJibDW7N1q+t5+
c87CVdSnyhCblX+wR41BE1LZ16ajPnz+Iy59jbNIFSMb6OuoaWPznVhXSoH0Tdvg//f51S+tpLNY
pSl6UaUDr6hB210d2yed86gzxfO3Lv9faIHcTUtIK8oeWaOIXmORQoIL3F2I+u36e7c4282OllV9
qnb+IQPhOxnhoQsR7NCV288vf2HBnuMGcjJL2EoOuX06/cowTDQi7WcixCKd4EVjBWRM/Rcx48K3
OB/AQ7x0+1jTAZ5VTJu62F8UY75FZvnxez/lbDuA+nItJCn8gyGQj1DNtTchUMIruwMQvIrRTfTB
pH9+rwur1j7bEnqrYW8KBQsA0IhWbLdyUAL93qXPN4ThFxGCFxRE1fA84Uu7aNBm/qIuvfTcZ/sB
5fyujwPEEmy4cdcFKr4o+WNp+vmjX/jC5yN1uwlNsHytskfzfe7E9hPq0KD6cEb9/PoXnv58rJ7q
8Vip/5+zK1uSU1eCP3SJQAsCXultZho89oz3F+L42Id9FfvX38RPbXkEEf1md0wIVKoqFVJWZj0a
gTkZ9ifoCfD36J805p3hNflUKJvanIw22neNMKjcaDmAwtw8uU5fHaF5D1LBKj3dNwtld0NXtVMY
NerxWRQgAUqhTDhAN+g+9xHr2tzsQD2UX5O8R5ShQSYEe6a5TGdoLAIlu/32mjXmyvjAfJstQNlu
AKziqx2CM6mfggZ9MdvDa/IRX5f+5vUHwSiuTjvoqRdQnsAN2gQ2H0j2HKMcGoDSeQBzwk5mXZf1
jb2asz8fJVIqGbpo3EBSqGOB8WmIzaCDql1hhJfeMH7eNyMlVTQmGtDkzJxAmDX6EWznqZndZ1FC
gwaY9jOElC+Lubf6OhdWzDcCqg+22iVc6R2CDLxMYQIwNKGQWp32jno1dlNhD2hRoBA7MZyAp/yA
mESfCQezDq6k4zB+LyY0zm5bTjcZxXILSLGTqZ/DAG085zJKj1BQ/ArevKDEjfWOv2ncWSjZtiqb
zk1N5gZhbfsklWc6hpemXD5tT0E3vJJvO/AHGIVIQU6Dra9FR8oCcqTGjYGU7wfGd1xsXd03PFkF
QriAXLYxJW4w5FN3qOz2l1OhhWx7CrrBlQKE4TCf9DaYhELIRYsjidkUogmkrj5vj68xkYpvIC0H
vxmUsYMsw3VaCPWjh6VAa4hJZL6z62k8VgU5UHz/JG0n3KDO3XdulJzyBl08aAR9v1YGiWQftqei
M9U6xZvkNVsJeoXyPgxkQziU60seoclOQjF+ZyI6W60PvnlA6taGqEJIqy5QCQGwLAMvFq6+vCka
xOW+OShZEZ0vEKCLwe0NcbOX1jC/ztzaKZo08aziFcZlyOYUhPIBLjUfQpv/qJzwcYGqM7i8Pm2/
vc5ASjgbKeCvoB9wAzS7nRlpJAjrwCOJfLGTk3RLrAT0soS0YnWFFYjRGNjWeRTUFtm7mNe8/m8g
xs36AtxcZkOaIn2b9tpVZg4VGDKTlcqegVBi3El6uk1WsVKcNBL8YY4DdvJaAMNhP4K0ELsQfTKi
6Ly4EjiwvR1JNyUlfYQCFOYCWqlBxtKMXQewkQoc/dZh/AR9YHRr3LXwfA39G8tNRl6D/NpZWcDq
92tGQU8ped/ky8v2+Jp156tP34yPmg3sTTYcK0Jd65FkEJ4E2/iOV2kSFFe8ijMoxVU4qIWRigN6
Nb/SJXpdi6wlHd/FhdxJtZpJMOXcyWkhChq3DUqRdd8D944U1AOVlv1x20gav2LKWgPal4MoG6XO
YOY/w1aABhBMkQ7J/awZf1iQfG7qcidP6Y4hmbLiIMdbzLwtnICC9L5hxWno6pMB1oiZ8E+k7Y5L
CqA1ulESVI64Nd55riaJMcUR5LQAmCMz2HCofqDvTYAeExvK3J7BDPB+2466dVpj6cbZhOuCAsJx
7MBBh9gpzpeLxVt53B5cN4H1oTeDu2M0gkOmhq81IE7r6WsNmm6PCNkcW4u/3vcQZRfhA50mQBqc
ANK0Fvpq0e3K5mQ6T22Cbnpwreyct+kspZSIRW1SKnm/OkGPQ4WmaYafi8Gbb9vT0A2vJMoB5GSU
R7UdCEAbQAH9eXLrnXtPTV5UIV6ODRGkGG1cQZmCIW9kzfs5Qtsr6FW3X12zzCrGS6B7rSsAhgzA
KPZEM3o1kOLLyn4BD+nOfq6xjorxEnbc4RaJOkE/lf13VvXkfRLOewgyTTJREV4CGpfLlGECiSs/
ZGDhg6zUf7SuXtaYRrPDO/Cb3jkRJabBlUvrENo4ATQKoTcVF9coLcjOZqtZaBXFNUIiiYIDyQ4a
C2QJuKjK0XwHqIH1KsG21e3sILq1WH+/ieo8wUkFmgTtILMS68MSEnLIDXxrbjuTbnQlnJ0lb8DI
NawJCfKQSTl5fVTHp+3B14T9xtcLVWJ4gSJOETpgFHRR9BytmFzAvPKzKLvzSEtwxBQv28/RLYQS
zGkVt9AirgX058H3lAsof5gjZFnwCbD9AN1ElF0csjJDBtZBPCA1X+0OzdGZE/1YuX9HcI1UFtha
tx+kWQ4VzpX1soFKmLCCjCPFotskfTGbstq5ZNXYSYVygSOH0i6r7EBCfBvMb5YsvkHetvqJTqBu
r19NN4XVhjf+2jumhEAjswKeG6CCBQYHtMO5ueNSZDX5Gz5FlIjOIH03OWNjBxClvYJX7r+4dw40
HUHtKl7siQVLBrawfgBpQ/1ze1HWIuqtR67mvJ3RUNFoXmwrqBvomod9BU7xBJKxi83ROGsSfiXZ
iAtxtIWdynyMd5xOkybJauCbx+Y0bk00zCJ6ICnxikZsiLPMi+y8yenNRzPMftaSTKcF9zd71apm
7VRIShVmEOEShRWIvETDFmhqJQTewZuz4946B1SyTQz1Qmo5JpRX2NK/oFHD+OFa4NqKSoftPEJn
Nfqn1RII3MK5uQhwBdGdgM96cLvieeb2mUHZ8cDD7hHd//ftAH9B5sDxOQ8LuHQH6BkUkwUqjPo5
6vnHbcfTLMfvGLj1AFCHNqSjVmDKGRRXdGaP0hrr4/bomjpCRcxl2dKBa37GYn9CI5gEWUwMQJ5T
fLDccecgVrPeKlhuMBiIKwpuBZBs6jzLseV5mcFkmjkAFGzPQmMjFR0HUVQwbBG41DgVYNAjlJzd
PuI73qSbgJJtkiHhFMQgyMeG8TGswFw900sVmne+vJpZXFALZyDhDqSABmwd5+CgzEFRvG0a3cuv
Jrtxn7bp4nqoFiuAypx5jClnj+44QgSahcPOI3TWVwLaApnLnIjJAsYFx1ZQdJwOdQQqge0JaLZd
U9nXc0pca4LUTdAAzQlCx8AswSkGzbdgPcUAwnLn8O335vFGhjeV/R19J21FshIPgkAMifPsYZHl
J9BZREhNIBuL8ktSz4e27wWEqOTFAqYUSLozAfn40MYvhXRXfru7nA50Xn+uGzTccBVWWjQAwYYB
Ds+qeMwdEK80hZw+bFv2bdfg7po9b1zDplnS0ZDSYO7qX5Tz5xA8alMj7/q64n8h32QnauIsNDB5
Mn4b7Vx+mYph+LH98m87HVdhb8Cjjw1A3DyYIhC9FsD2QqunWe5yOq4C3riZmcQqDB6Iblm5gOyV
bO2X00KuIjTbf+15D1mnm8b6+80asHZxCnNsoHSSjN3aIPskyuWucwauotzAEZhLw4qtoDMKyL2P
In+AZtVw3l4Anfeoe2zchsRKMXqJRcgHHPVm4399WX7fHl5nGCXse8uC+4jKCkLT+NWm6beMWq/b
Q+veXAn0MIboUAs9W9xjV5/onL9zyABqR3LfORz/C/+1hHEJvXcaTOUq2BnHybV0QcK9/fYaw6j4
rzyMRzvlNQ1AU9V7Wcs7L6P5r+3B3+7ZF1xlP6ETdEwh+0wCYLaHo1PhRijJjhKdSbxD601DIc8n
zstQfZkH+zxP+ZMooJCy/fS3ixGuAsOGgS7AWlccV5v5h7brTi5NflbgOnIBqNt5hmbxnfX3m4Cr
e3yaQ2IZiDkOhZJsQjOCQFMgRDTY3pGAboWUmIZyVD1axgBObxCnX1hbQsgNmWNnt9VNQNltFxBN
tNIFdUksyE+W5L5hL//ivP1lew10wyth3SaV4+L4mwSgHBm/mRSrAK5W5zsID4d7GuvhY0pot9QR
LSoeGiSmeRRlZh5yxMiOeXQ+pAR31Y0J2LpKFrQLqO4ggwzReJwTo6MIxO933Ubwv3BhA8h7gLol
gQmICs6ir7FpfAL7zs4UNP6jMsnQYUzDqBmBGcaXCzjwyvESQTJ5pxzXja58mpeNm7gzh1EcE9co
xVT+k6b1jmF0YyuVcgV0AHo1G4KTC+sXoHIvRcV3thvd0ErclnS0azQyUBzMzyD8TIxfdb/X9KTx
eRW65rTtkLBxpgGDvN0RHcLy2HJIvCZxc9/FIlf5YtDGGoEkP2KBy6Ar3ojvQ9p92Y5YnWWUiK1Z
i1TdjTSo5JTjUrFxvHky+x27a+LJVoJ1RjNe6zo5DSwnKj7VRWRDp9DqfW7RFpKP1X/3TUIJ26XJ
7TmtegqoJeRaS8kI1L13P4I0JlKRa1MzyrxYCJJaB9ahdoZUqtulOxbSDa6U0ZyBkT9tGmzIOFY7
uf1QQ5yv/HWXXf4CrZkteuRB1RLICNq6Me8fh2n+fN/Y65LfbIVxnRQ2lDEQrW7CIbdnSs+K3PtO
MbmKVMN3csSTfv1aHpgFMQjrv3IVMdp+9fUV//5W42Jdi5tXH6CKIJaUoi0fPASPHau+W47bQ5+s
SQ5msneXpskLKhQqklESxaQ2A6sEHCphZ95DriHe4095e3imdlqYhehJBDHgAN95GRjD0ie7aJ4W
MM7uWEnzALUQtbpYTAD91sEohPxgSAi8NqFpQXQHog3bC/G28zO1Gk2dFAJMTgJVXrdFf77bs8dk
Mpedb3Ld6MpeVUfDMkKfsQyKBQJ0HfncGdVdUcvUWjOuzKUbzawIJlokwVwNUDFZ1b+2zaK5vmZq
mZlmYNwNJ1kHSZp/SQh00WX8b7hUoC/N/sk4R18qh2zKqo9uoWNr3Alp3YorceEkzDZmnBUEMkvA
dttJ98cACNazRDW3MzXdmij15wj0rDlYIS7fUSp+ccUA34V2Qk13POrt8x6mtiOYkJ5DgetUwVg5
2cFI4teoaJ8ScMLzjvj50MQ7D3o7hzC1DDVyN58p5FuCAcoZnp2359mkR3wZfu4nuheCGmuppaJj
m4D4W24VtElogK0WvLaD3LuR0sxALRSzFuoOdEzqIJtD0IwTawZpM8clZNnXR9kP1l3X8EztIuio
zSS4APNggaJeAxHnntdnZkLc6T6fUlu+WlS7w1yXeZDn5sXuhtd6CD9tR6LORmuk3OwUo3RoxqoR
Yq3o+fPa2XqXW4uLG9r4uXP2UCO6VVbCrhoHU9YVywOLluBvh5qghOuOafdxexK68ZWYK/o8w5Wv
WLlzx+HQZ7PEsUJ3F7uVYGq3A9wGZ+czzYMMdL2XKu2qB1vu9qvp3l0pIHliWG7RyTKIwyaZgA1L
i/NQ5aB23baNJuXZSuVoyQoS6c1QBq4DYVnRSX5i+DZ7IHnya/sJmhmo1SOPLJLjwrEISJX/EIwY
HrWgj3nf4Er12PFypDLE4OVcGY/WbIEWHSpcOx9kGuOo5SOc0Z06sy6DKYEEpFk1+QXdWK0fheW8
Y39NgKlMgoVrs2KUpAisunskKFInHv6Qk3vkU7Hj/rpZrL/fxDAkfObEKGQeDCL6VfTzkSwDdEOa
nSpDs+OoxaRMa9k2aHsNQqOHIl/mVwLXnhaEqtrx37ATH7ZXWjcLJYhJF4komuoCJxNoqWjch3Xr
B7JxZ6l1Xkr/NFLfGHKJVvZRtJaDy70v5hmMi3m1h8XSWEkFr0KIBAKy2ZIEBu4hLwAQLCfSg+TE
htr3x6o3sifIRu3VT5rJ0PX3mxWPhzExcGYaBU3rguTdKJ7CBOzq2wuhGVxtChgKEIPnFHV3BOqI
a59DqMoN+Z1lhVDy0eCUi5hAGx5MqfyVUFw9t2Dmh4CIOxR3HeEwtSGgGVIa93ONhA02/6O1VvNl
aUWnu8yjkh1OZY4bzwwTAGWvc4QwgH3KgIjcqSU0UaD2A0CApEFjXY+tckrfsWE6QRPmH7ft/rnv
5dcsdeM4EGaOu6gc86AqrsWMjpwiHuudTKeJAEtJQ0m5mKDIr7OgSvjBiNkxTu1zPETYaiDCxO+j
imKW4vv93KcoG0kalE0MxvammqAf2Z237aPJ1paShAyI6/WZDflLSDYUB0s2fp5DNn42PkVk2bnQ
1i2xkonsBcxq/UKSoId6kAU9cHQTXTox7wCYNOFrKQWF0YVJLe0xCYrE7muPimTIj6nDy73ud52N
lAh2bVdAXA9y8VFeHMuihWxZZSaHZeAQH5rtvXZKzTy4svNDOXeOkqkDUz5ItFZZEHFsU7O4bC+0
bvTViW8CoQtzB53F0IUtrfmx6LP2ZGY2v3NwJcpmOU61LEQUgF30ubb6hxByL/dlZ7UDkYipC3nO
oiAFEeShBBQOugSQJd82i8Y31QbEzB5EOeD6NghZDsVE8jDR+gi1hdft4XVWV8LL7nOIX9dZFOSZ
9SmUUFNj5dftoXVvrkQV1IJrfLCgISUfnYd25o82GyC5aPy7PbwGU8e4ElatWMJBRk0UDGT+npXS
WwRkpuU/9fzJaKAAW/JDH4MMAr9uP1E3ISXMIHHU1GFlGD6QAcexkI8MshrRXO5UdZqlULshqDGa
0+BgeDCFpp6MY+gsGlA82X553ehK8EIMEcpVKXTXrLg0X8t5bB/CNtmrqXWjK8FrGENfJdQ1fMss
3yd8CsLeOW2/+DrE3yenTG1wiEocJEcTNXwDVPyH2oEuVpGlHy0DUo4U8nTHqA93Cl7dLNaFv0lB
tB+joqtjaNNxM3zu7KJ6woVuuVPvarI0W596M/ps2COZKysKEjtpIKE1feW1/TNthiPpxc5NpcZF
mRLOcYKQKxhmQESZVt4Exu7XDoRgixcvIOXdXhGdmZTAzuQ8OKQfDT8al348xtgJwqPDO3vHULrx
lcCGnlLpwkZwpsjOoXxboB2kjz5uv7zOQkoQk2kg0SR7w4fwzHkNYhlH7+2+36l0Nd6qtjnEYWUV
dY1FllXVeyb4hjzXyL/2C9is7RByS8AQ7kS0ZiZquwNnUkDYEVzsqd23z2A3ii9jshhna+j5P9vG
0qzEXz0PYe+WXScNv5yIhIyQnLys3oMs6d5f2ZNjiA4nRtwY/pLFVwba9DxrL5XZ3FfUqX0Oodux
tBhS119cgfutEOop6bslne/L1iqnrDnOkxhKbJzcnJ+gOfxf4bbVYdvsmkyhdiBQOslENLHhz3N5
NEj2BIZIyCs13bVzyp1cp7O+EmQ9rotHKxpDHwo/j1kkLlCNP8+ABmxPQec5SpjJ2GbdEDFsZgv0
Fh3cSz0YDHKRd42uNhyAmbZocCjh+k0btccpdFuIpsV7o//uLHhjy1E7DngOr4QQZBTgw+YMKh1o
i2an3H0Ie9Nrq8Ybwg/Eyby5hqj58N1h/ZPLo2NoP1MHCqz/iPCcgL7hvqkqOytz6wanOqXrO+H8
pYvD99ghdxBrGhdQmxJ41yVQobJCP42r7skp3A7Yqbh76Mp479NQ48lkffTNnpejx0hEGWKcWKOJ
j8Oa1SF/NkSZk9elhJzVOQ2hzr5tKt18Vl+8eVjNY0kaxkI/n8pHCKY+LqmEymV2uW94ZW+NGgaN
vMIN/cXOzxKidY5VfDON9r/t4V285VtOp+yqNWR7MxD7hX4pgG5Ni6R/6LHVejO0nKFvDO/GgWIK
7QDHPOCmbu9o5vcJ1d/PpSpud7C4dEpLhv4ENcSieWnnr+GQHEGDfzYG4wh6m0Nsxedkqo8TSukC
bQhWDgncc4EWiHYOzPg7tMUH6LxGEIVbuheJBrw+Po58OG5bRpNL1H4FOdWt1XAR+qQxL6DweR1R
ie+El85BlTyViByg4qF1fLHMH5kbQSPSkEHDxy/pehy5PQGNY6o9C3nhiCUJIfQBIN/LkDrvys70
s3HZ2S7WEv7vFWRqv0I44Iwkd6Xjd1kLANNwTSf5HKEBY0gBZIgZO4Gn+sf2VDRroTYuOJVdmcTo
XT9Mw/AxTpfl6zhE085Zm2Y1zPX3mwgWxSD7ookRYqA5asoIH3KZnxTsazhNOxuT7hFKRhoXdyCZ
IRy/cvrH0YmvTVJY56gUTyOYqu/LRKaSiSwTB4ZZvDg+mvxOUd3Mxzwy8yNxwr0WD906qMmoSjoj
BnfFqtUJffjWhfjvZL1sL7Lu01rtqLKWDo0FZhf6TmR+JbFZ+rER/gd6y/Zg1m54jMDRCxF7XgY5
5+1TF7n5TqjofFkpS3Kc0Ux2bYb+QIdPhL63xlcQkwIiU743JDlBPmnnQToDKoEPKA5v4wTpdu5c
eZjCuD3MDCfH2xZ8O+Kp2qngQH6hQVcVlqd0+HF0QGVBFxE/AIe512H7u87/O+yp2q5gFZMAHApF
UFemIDZtIeo6HegYZOYl4iWkXrKTGweTvebqxH1l7IfRzYeQDYe6eOZN7LWLe0CZ6dHGfEIvPGmw
sEVzzNkHY3xumQPVom+S7NFcvq1UA5EPJbhlbfdAglsoyKuPc4Mr1Xfraw4iP/VQka3G/IFYYLGI
v8yzfLFbccG5Gj43oncpGqPW93P33Ju+mTCp2iwRQTBnFWhwfeZkj3gVO6yOfPmQIyNz/iUj8owd
jUTL0SogRQ894W2n+F2/v7ViSlro46nN5gIrlqFl3J7fATtAluaYYX75dLZj4nVLfm760FuSkxux
I2kzUFuKs6yCpJneJaV1KLAr4b/ubJwy8mJmO4d1v/sz33o3JaHUEThIjYW4/pi/zlDHIm3rgRfn
UC3LMReVhz0/zc7QYL6slYHFzg2IdWd352vk7Wik7rpSN4nfNtqy5+Na0Jes8HrmZl5sQ0122/Ba
11OyipORpWzSxQWQ7B9oJMUmOZDsn1BeBDtDetlv6pdyCL2h/NU5QR5nx3pG7V8e4HXg2905m2Hr
094ysZJyDNJEDBxMaymP6wWTeHgBF/DFclyP+75UJHmys3erNhMg2qdiQUP4dG6try64HmD+OfTx
tYG1J9nXyba8Jfw5NeekAbPI4FzWcmJ1onIBRzBfXWTfcTWro8LykpnJyegiG8j96sGtM3lInXiP
VU03uHIwKZ0UnWtJJHxIHT3383CmUX9fFlZ7Q6Y4EZWwYsjbo8HBcwv7HellIOTeh6Lu1ZWMVpOY
gH4lFX4mPwMX8ZyBG3jbY3Ujr/vKTTwUEt2aNqSj/DzpB8+l4tHk5fvtsd/eYnECqIztLpQ4cy18
1l0mx/ZEbB+aOWjC7w0bcK5tnO97jpJRppAUpUlgfatzv5t90x+FY7/L8zwwTRpCmVw8GRT3YdtP
01lMySB5ARrRdi6EL5LUQADZaAPpwLRz3+hKAumhZA4+JwsFHTgz8lOSLSWoErO2r3dcVff6Sm4I
qSzGljLbTzsQbRkhLmddBzTT26//dtFLVVDfWJdoWCcz1Inr8d8pRK/JVH9h2ODqKNxZbc0EVGhf
CXkPQbDV+gZPm3PPOaTqY8GO2xPQ1FMqoC+L00qSKLL8ZuCvuVO+mmh5AFBr56NAN7wSyJCWqOIM
glf41oAom9E9kJA/udOekozONko0Gz0uYS2D4+2rKTnGDbj4nMzZo4nVjb7+fpMrXDcShSMTvPwg
fg0OtOg4u4/aHrDJP8de8ow08wBcZsJrw3PcJsXpULf3maRzSzVmKWurfIDPrHI38hG0BE50RPvT
HHsrNOfdWJv23jmabomVCGa2w8To5pY/EQ9f+UvrocNq2zl1C6DEroj6ykpzDG0KMXrm0OEQYc6P
24Nr3lvF8oWyGUzDDamf15W/JMMzyYtLZO0RxOuGV3bfJKFV184992UvjrPbvxZ4DAmju66KqArn
c5K5F9DNYb45lJZnlGXAulTcaRolamHtBEqIjPp10h+p7E/hws+8LXaG1yyr2g/S1VYtrXqm/rCI
09LyxxhUGfct6vrIm5CVHGpLnRsz36oFWFihv3EolrqAwCPNT9uP0L29ErkN7i3zjhvUh/L340Lk
035S0PmMErZVOgL1AY5d+El3BQj6xaWLx8d455z17Ss0qqLdCDZxdxpm4kN07nNmxdeS81NOmofR
iU5GznfKcZ2BlKg1raSua0JmyJHM/DAlZnzIqEl2tkPNJFTEm8FqanARm/4cVh9KQDTDOQ1wiHK0
lv6xrO6scFXom2walvN+WRC+w3I1QFQLdYc2OtYQitzJbprOEKoC4Kx8WuK+potP5vmQxBDHje3H
3yR9bZcdhAGBIFq/tGF3ETx8tQx7p07VLJDKktu2bZlETrP4MUmTjyDkmqkXFjmvjndFiIqOW3D2
Cx6FefLn1H2dZuPSiD0lbt3qr1O6ie+QFgC2Qm7Dr2RzKiv+mIXlZ9cME8+Iqupg9/duayo8znRx
OwQM8+i7zD52jkTpVYufQCzu9YZrgl0lye3secmgCAgr9cXoGZ377NbzM84BXrZXQTe+si8vOZBe
IKGefGDkgKYxq8zvs1o+sJjmD9uP0DmSEukGwzU2rt0n3B90HJ/N7XCc8niPgF4zugozNkwjp/Vs
jr6o7OwTmbhVegJUd/ftoCroLoyzBtxTcvQ715CPpnD5VTRsjztd9/KrA984qrv0POZWDdNAo0Kk
xmWlvNu2umZhVYZaEIRWeWXB6syowFXZiEM1kx/M7u+r2VXYXZNXKSg988kXkfs8E+N9B6mWopv2
Ckadadbfb0yT0r5pwQQ4+WB5WC90wUMyC3y83mcdZXsuTJc4deYMvnDKY5u0z2UWHscw3YGh6F5e
2aKHhrlhDTFuPzZxpopuIrSARL3cKV80dbuKvBNlLztem60/WfIcEzMg/YSrjvk5jpu77qapykBM
uSWGHMLbftp30WGqzYfITqgXhWTnqkljIRVtNzS8m+hstD43qujAI+eDkcbLaXt1dYMrVXVj8wKc
i5X0s77/AXGqyHMETs3uG1yJWcMdTHT4YPCmHP6paFd4RjzcBZqhKtguz6Cai9Qo/TLDSXDaYMPq
FqT+cu8W4O1bbsrWbHETVTmHQHkZRhJRZZsHnkLvVPIXErrvE7PyuV2cUwA5vNy4jwOf/oW6m8oi
agfMyF3s5ExYYTygYbO7L85UvN2UgdIGMKDWl6Z8Lzj5lzjDh+1l1hzTMSWEF9yuzRM6S/2wGI7u
VD/0Fj+ajbwwBBsz0Y/Q7vUJaOL594H1zaLgaA67vFO0vtmmfhlZ557Uh6Hsv4Gh8sv2bHQRoezB
OH1vs7HDI6gdBxAEe26y6b5UqkLueiuMa8A08fbx5D50E+gkWoODNzfj5k41r3l7FWqXQ3OgqUHp
7qfEyl9pneQP64XJfQGtouymVFS5FRm138/kJSqnh84Yv91ldrqu+M3KchMCBHkV1T6gDf0piSX1
DMTBzotrtngVYrcsdYObLNyfyDb+DuGu2CPm9NGt4p0Q0Pil2lRlh65bQuK08qFsD5zaue2nk5jC
B9Rc9yVqFcWHXJPhSnYqfY47Dr8mmbyapLB2vmB09lFCuB6XtfF4rP3YcUPPrmcIfRjf2TDfubpK
7ZzFmdU0Ey/93JyyUx8v/BLZQ3an9ZWQDSF5DWQHbfyx7ryEoW/L8u05uS7NfVGlovjKgdMU1zMl
Tl1jtHtAfkqKB4uIaO9QXXfjpgL57MwFKTjp8ISYermD9oDwPOfxoZu/Di7zePZkGZ9N+W9T0kOY
thcCgqEqudSJdQDTgueY5SmXgCBPj208HuCBjJme6KMD/ogX8bGb/sG/jCgFeu4FduF717Eaz1Gl
5alVLCkTdu7brYG3swtPIARqEG7uhK7mC1XF/oXzkpPFcAsfmI5z1YRnbkxnajWPZKkOiUu+3pV/
VPyfiMylSbqqwM1hzx56aR3zcHF3/EeTHlSqYWtOXBp2XYHEjwqrr8RjOtrfZxF+c8xsL8fpDMX+
zKBIzU5d9Slm0Be/GEnfzwb041zEQS4YiCQArt9ZEg2VHUhf/3zUMNVxIWxZ+sb0zjStJ7um3jT+
drbC+szd6TSWH5iocEM6eDhqvtOMShYBus5x0ykr/TkqcL1L0kicwbKbdr+aiYz1v2C932sT0ayY
So2auiHuA6PMBoHI8NEuww9uZb9rSRuAXP/Oi0CVFdUGxVkdW5G4dp1rHlpIHx3SCGSb2w79dmAS
FS3ZFYnZNqKfr4BP46xlrPhJVuJhDOu7PmuJihxqLSPNpU3YdbTsb7UghyqcfavsdraktysZooKG
UrOvY5D3sKthiBOfzGcxJHv9Ubqx11W/KTbIEjlClA69tm3TnCZnyc4u3HXH8m8HIjh0/xx9YBIZ
C3yjV9CooYmp+dEmxgE0OCfZm58hFP/jvgVeJ3czibQUYckqQa9JHc5orh+vNocUScr2zi00tL1U
5cc2e7CQNgm2vUUk3rppAFljx17WZAfWOAerCEb2mbL0MnBySczIS+fUa7FD5dXsmXtcWm87MlUx
qTG105mAOt2XhnEKU/erlbbHYYn/vceMVMWkFnyZGpK68zUrnvKGvbTTcmJDtQcaedsZqApDTZgz
sDAz5qtsnaeMF9Up6dHDIHLyyULTDbowY7JzT6B7lOLVLlhih56ky7Uzz9mc+6A3PHez4c3mDxLx
X/eZS3HunocN7sqy5SpqKKexMjID8HHm54hW2V2RD3jjn45tVqC5mOdiuUoZNocpH/OLtHm6Uyy+
HfvUVLfJMTRQ43bz1Ypqfh3zLPLmmPY7xxK60ZWdEbdNjlMXFoincNz95GY1gQrZMh+3jf/26GBd
/9MyDDQUBXWg/dsns/RkZD02Gd3xnre/4smfVqf/Y8VM21qI6jrUGfEYAHXUxGHK/+JuvUZrLIig
h6Q7EAHWCCvvd3KlbkbKaoSlMK0M7RDXMrOXo1nhMqiQ4XzZttfbEUFUdLBrugW6hef+SjrGvDjn
zqWcM3Kyi9Z8sB2jeJnuvbcnasnAZneoCKhmrrMk4XOeGO0D7TjaC5psrwdAZy3lQ2cyeT8YLumv
EILuM89iSf9DpKzZ2VHeHh4U33+6F/RKnBGgPnkF56XjVcQABUA477Hrvl1SmWq9IERhDFm1tFd0
dswQLK/S9pqFvXFhTtwcieBi52Pz7VU31crBqIyyX5xovIJfuU4PNR/HSzwMYLR3x+pouNXypXGa
+07fTRUsDHaEGosiyVNZjfQY91Ckrath53BZNxUl4Fuc6DfTMpAnar+bXfOY2+x5BUKzQXx3oj3m
inW0v+Geprv6w00lMUK2EpAiPGXoJi+0s+9oAKks57/tINRcy5oqWbpoGWQMCYav+dr6HntTYV2S
sfdAeeaxvPObFS31EEfDo6wetx+qc+X/c/Zly5HjWJa/0pbvrAZ3cqyrHkj6rl0KSREvMIUWggAB
kuAG4uvneE7NdJZ3efhYmKVlZoRLcBLL3XDuOSd2WC12mprYmw6pnSGN4aNJ99CJ+FL7x7nhTzKR
paqiMg6i7hCoVsq804lngI6l44V1P3dWTg66cCAtb6Q/HRpZrgGq/BiJl4Vet61V81t+kJxCZZnU
LlRWexxHmTp2DREcM+a0RH/Bb5l2cspfGYtajlAunQ4z8255PTxHtHv79eqemZ5TuKyARt6gln46
OK65FqaxubL61S/NgYry8dffceZQnLJY8s6CgTMYpkMyu6twaa9kmOaIdH4rUCCnLJZzCMyASrvp
EIbO/VCZ+9roC4nZGaPxP2CzilFUUvV0iDz60bLhuqphX0OzK4088Lpa/XqCzpyB5MR1T65XRiHI
ScDA3zxCOaNi9IIBPzfyyeGtIeY6Dglz9zKVtyU1K1+mv2cXTpkpqeubWi2luwfGukaoEW5tJC9c
1J1pRiLJ6alNe8sCisE5rQ0IwtjTPJpiaP0sTeZs7Ku147R5r81a1JeEjc/M1SlgNnL1QkCUJA4j
AUV13yXpmnvSFL9e4zMH7RQra8uY+25THUcnK9CGFT1JP21F7hKP/l4yTk4Rs/5InJbGKdmDeOsx
DZxv8SguxLTpv3dsp+SXVRPNCiBQNA3xlt4wX0XoSu3elKq6YulkVcy1MrCvPN7U47hc+NZzS3Li
tP2BqMbGEDGqe74FnKBAi/a3X6/HuaGPf/8XT92LPuJgu3P31I2eBr8+jL53CT51xuCdImi5Y5Yw
QgPY3ufmZzSkV41U14uml3hdzi3Gyal2aBuVqsS0yMG9b3R7CyD8DZFTjsNSCAkqNGE2JWviC3v3
XNxxyq8OEwLNFA8vNICUyxJ5R1tdQqsg3Vg/2gQqfJnr+C6QImfWbDyIOf/eIp2YAU1pwzsakr0J
nDc2LJtxSTe/NfQpxjYFnZVMBIYOeKBxK+CC1nV5//XYZ9Y/OoECNDqYEKAFZC8a0NGG/oNXOS8R
bS9cfp7xSqcAW+G34FZIfLKfAr7WRsOwl9ueVZD7aq7BfXv3e29xtGR/OSHV7AG/q/EWLRppQlYe
Ej5mug8vvMWZA3gKtdWT74ATB8OnlhUBI7tGXMJ5/PsEnJxyZRKpvKl2MUGKPOP2Z2RL1izfOHTM
KbSZNb+wzOfe4MRtgxrA6RDuYwtp8ey4yVc3zxfCsnM76OSEewtaxnSFyWFSrboyzhmB7J2IVr9e
2nNPfhJ0l8vIwqDV8jBMDlgCgcddWdbzC+bi3OgnpxZa7tE8Cu7tIY3MsrhMWV675Xhh9DNTc4qy
ZcyDdjQknPfpSL9HnnjwzbBpYnMhmjxjW0/RtWPSzcafsHcGdNPJm2l4dAawIdAXZHKseode/AUD
dOYUn0JsZcPSfpqxe6Iu2rVpuF/SYT/W6Rsh7mOS1L93ik8RtanTQrc4GpuDF6YTbvkcsRq6OV0R
x70Emj9z3E5BtXVpAgKle7xJvYkoWblld8DUNbyCJOfatOOlAsG5pT9uuL9YpCSxFW+EFYcUncoo
jyffk6nftrP5PXdzCqzllRdRp5RIryn4ONFW8+Zzfknu89zDnxxpxQ2tksnhByiVuvQV3Ermkojd
mdgyPDnOsdeAosRg6Lnt9z4uc0My5Z0z41L7wmY9c6TDkyMdJhHkkbvR7nv0vxVu3/CdsIl/wRWc
mZpTOK1xPEFDN+WHaeTXkPH6smizzEh1if/hzNOf4mmHwIq4olwdtCcly5a6rPusBAz5+bfMaXA8
4n/Zl5BwnmZB+vrQQstuK3ywMkdTeamF/MzqnoJqTSn6NOxFc4AE0g+Pm28+D+9adA2b2Gx/7wWO
C/PXF3CAsYfIksW1DaCjizeRzIPayu8NfnJqbddMSAuk3cfUrjrD7xPAp7Nfj33GiAYnLriDLqFe
0I5wSFz6rQ7JQQ6QSVi85Eaz8InU8vesaHByeEmfJA3I3bw9ui3inyoQ/T7UPPYywlEN/fW7nNul
J6cYBDywaq6uD1oBTg52KbNu4/QS89q50U9OsKkdot0yxhmQzVXjNV9S9q+/9eCnsNoZOEgA1tPm
EKKHHXBLE+deP/8WMSDxj07nL1szQSNZkFhfHRov+IAuydaryG8OfXJsNTgwqGtGdZhtC6y9qOcN
wFWX2nTOHNtTWG08hNwYZMUHZfrmR9pIcuidEazVWZ1GDvgNQXiQ/t4RO0XY+mxEkwamaT/SvqjR
cJqBKjy8cMbOWOf/gab1qyUMZvRkJSN4CwagE0DSIPDfX++ec8OfHGFuA7CxuA1u4gJYzwxo/oCD
/LGL67rKOljp+MI2PfdFJ2c4BnPOqNq+OcQpsJwQDGMFo+HynXvDpcT/uCn/Tfn/FFRL+0rwrsdU
RfIjRUerjtcTWTeG52U/ZcF4qYXjjNnzTw5zNUwQlyrxPb5UO3yJVutofo1q55qVH79eljP24hRh
m4Imxy5QBzlEc3sXhuw+ccJLVvvMSpxCaxsRugsNHXHAtejWY25eRd6rTX/T3Z9ia0XseDVNPHYY
QjWhtZtHK/BLXdJkOnOuT+G10jOxakEIcKh51V/3ZhqKCJj2LArtV08hHvLr+T83R8e//4vd86E9
n1KWVgePD99jEOXEQ7Rp7e81FJBTmC0lxpc1UMEH0c5fM3yldYMLRfNzO+fkQLcTaIedqqoOWIe7
2CEii6W5VOI8N/snh1hCzymg7Vgd3MV8NpPeJd64gY+4aQHI/PXMn3v+Ez/MAu7GjpydfcsrFD7G
yi3c1lzi+Ty3ridHtxyks5R2wOghlAqVXsX+uArqcfvrhz8zP6f42qpmgSgb5N7MK8vbqeXrKqTZ
0A7syl/a9a+/5MwMnUJse2epI5ZM7ADVvOdRdV6m9XDJ3Zwb/MQrj9SEQRy05UF5zBSOYtde2dkL
vuzc9Bz//q+nSpVBCUV2d+/E+sGbPZmTIe4zqqqczcklKMaZNT5FwCp/jhoHNdqDNVWNMik4gBuP
Jhm0rh//XIH/fDf/q/xs7v6PT+n/8V/483vTLhpSfsPJH/+x+Wxu3uRn/1/H3/p/P/Wvv/OPp0bi
n9Mf+ZffwLj//N7ibXj7lz+s1FANy/34qZeHz36shz9HxxMef/L/98P/+PxzlKel/fz7H+/NqEAy
8PBZVo36458f7T7+/sexoeA//zr8Pz87vuLf/8iaXlVvzvZT28+ymSr1dvq7n2/98Pc/3PRvkQf8
TJIEMQkgqwgPPX/++Un4t9gnPrp8AxIDm3NMNlWjB/b3P4Lwbx64yNyYhL7nedGxVtI3458feX8L
owSyUxgvJcRP3T/+7zP+yyL996L9hxrlXVOpocc7uX92Kv53hBB7bhy6CVSHQI+C+iR0SP91I8ZQ
9DZe5IPEbXaceyK/aDW291XZfXPnUm2p6l5Lv7Nr4E7prq3rPXqL54dJa/+a0HBdgbQ8l32fHkbT
gbSr8eS2FG3BrIwKO5L3gTW84Iuvr44IkTSI7bZLQ/6gU79DAGpLUCOV5LaZq087s4wtJHyYDTpo
Kt83MB76loH4uWyT5jmOxLtOZZ9FhOZTc+sOS/hYa/2zayc0hy/C34n6rurF9Ng3pbtGa44HxWS9
dko2PQcDa7OwMTKHurRfeIgmTNfYg+VKZTwx9KrlrpeDhTgznEyPYCaq1yGv+MosTdEkYGzslije
60WnEFkYd2GVrgE9UgeDRv5bmVafRlTLJjFNeIUMp1yjsBXgG8P+dhhnk4edortAFjo17C1s/c9G
lC8I+KcXJsM2o1EeVOILKnXXwkJKIwmCOQOMdc5k2e37qnuTifQyu5QDAt8tccZ+49RAZwqp5a1s
7qqE58KU5Jsku9Aph13dKA7iY5aTpAnuBCgZcpOOm2SqqrzyGNRerFjWXq19TEmZK6+OVryvvgX4
6gyIuieZ9gJvTtGd695HTWMztI7u+JJ029i1wy4wS+ZMqSgAFPxoKjqDZlzUV8Svs2Re5lUMofs1
9Bd61kE8HPIduDZjPFNxTYuqXO5FzFmOmnUDuzdHqyoF45xpZZtxliQ5mVOZgVym33sA/qBd8NPC
eOGC953O/gANn4Xklo5TnnQVz6zjo9gBgro1llGvIwtlszoy07btcVsANWTxjbsPbjfN4CE6Orul
KuSEloZuJk+OieBDyjZdxVa1hQqYWQFssue1I1dlI7aggfVuA9+MxRCOuQHl9jrpozFvWxAmebGL
zg01UHRo1HwLfliQKLXVsi2rsN8xQOd9Xjd50xq2Ruehu0k5pJ+mFPIKHevsLQu6Ou+HL2XaKVdO
YIum6QFwGY276pNWgZapVFfNENVriMIS8NGL5M7FHToO9riPIgdt5YRDl2Oqs7hRb34JiBqt6HJg
1GkgbdjeBT6bb9YDTYNdxOSSpz24AXA/6uzHTta5o+W4xhz1h0T213FqNm3nb0EZsE6acnxjIJRx
EuF9j+LJXQkQ5Fi65Cpd/I0DjeOi8yE6v/jiVsZtZokWO8gs28x081M9zM4acssvDALFO20Z5Jbb
MgJdpAelKhN+S2QHDFRvks3MSJLZNBW7xLUvabm8BdPEMkfYKWsAjqrbDNamv1nKGLyJ4tPnyVBI
Vkf7EpfjU9f9DEGbfTDzHRhu7d3Y5NqE/qqF5h3ebYxBVBrIrHL4fV8u/M2d1d46kVn7R5KSkCTP
Y+XvwAPQPgdjHIEYpa9ypw4bdI6Ud0tpyAqalEMyqyvpNV4xyNi5T2r1XfvTTqGk9IG+mYcgVfKn
q+rPiKutP1XdAxL7ftVF6hnNRs3eKVWcMdrvglrRIiVemVdKgsYbFf26EIl9bFlU4F6kvQ4HmqsI
zIBC92IlSgfEQZPq10lHu8yOCgoLqcphu1FnsvFVygVZ1RRMDIsz+Dkgtg14k4e9GuaVMRXyAlqW
q87v76OeiRWYGz57H1FTKBeEZqLZR+DhtuHc7OpXXzvdPkJNImsR3uLLpMrGLzPOc6aJg62MKi86
9kFiZHnbFnSwH3N3o8QM0splFbFWZ40VzyKOG7Bug7kGd9DTWgxXBPeQqBEP2yWZrjni2mxxSjA/
6+Yb66p7XQbpKqX8NlEgoB6Wr4Uuj3FYFYRatRX1tJVabIVOPgJTVUVJh1dvNtvEjR556j60442d
XZJRrQoWjfZ6GUmTMY3doauHiD507RxsvVYFWadGlWsg4vKQ6SfiGz+bTALF1NIBmS2pvMKd5y0o
9goEymDE7Js9fFvuNW0x6vSVqJAUAsKYlacKujhjtnQNKikj+rZi9p0uaY/i3+Kv7Bbczth6McNq
u+5bwlqZzaB4zihZ+7AZG9DU9Xkioxve1yKX6FRKh+pB2NbkpPMXmEGx3uGAtuvaVnsHlzKYrnpb
47J40R4vwF7V7rpNaWCM3ZdgbKBoqgebO8p965fkrfIjkNh0ZeF0g1PMvnyHfl8FZ1eGGZGsXI+p
5hlpmQDIsQf7Z6Lzchx5NgtXF3rmgL2w7m5qjZPVOs6kmX+y2dDMGLfNRDDetQgsDoEM7sC6nU8s
CQunr+yu5PaT1XNmiPjwXekU6C2BqfKrfEKJN5OheWkdf9139pGHDggkE/nVDekHqkY/vdobC7CJ
7Vql+kIM9C2GgkiYgCu1MoA7RQ69AXkEOpEctMqlrX5xcNdvSAghh+9JFXxEQ91e2+i6ajBFCWx1
4Yn+O2/SJAvicM4t6BvyqmvvQWHs5S7HBp86YldLoHdGj1UeRg4cBPOwgaN4M4Sp2g0CdIhV0++d
aECENO1pj+3FXbuZZbWqky1kOuXe88piiZZ3L9SvY2qrPInHBUrSzicJ2B01/hXkz8UjlFYRhHj7
xqnlzsVpLVwy9FfzimvuZSn0HXJKnW+2FWOehukzEOdrjYaDAswKfNXUPM08NWzFUqn1ZFHUsWSO
wbOAO2zSgFWfo1nQLnimpkPzpO6eMRO3Y1qTXMzBuxpnL3P9+lnNSbv1kxREvDLkRbo0oqhD/9Ok
Ej6VjCwf1bI1ZH5zSbKd0gjh0zB81R3Kh9oNHzUkM3DL2q5cny5QF3Mzd1GvM1V3PmlvaDeXWRWx
Z1Sted4wYh87pYpAj6+yB8Euc6HPMNJmzlzs6YwOqsxtN5SFmdopM4P4RpkRhdOyfpPES1b3+gvY
Ky/rFZ82iLHyvsmp7b1siXqxmbSXx37V5smwLBsnJBmpB0hr4l5kxRMYpUGG0W423qaaOpCb+i8D
GB728+gfJt3wPRo7FCCZ/g5h1aavIR6blqBmJiibEuWtFkb4Gi2Ln4yzeR2Rz9kvfTTFLHathY9b
ZhJmrfEblHHL9gAPqNdUDT/q40+D7OQ9XXpnDZ6QwMrvFAGZ8VQOhfEujzTvM8+4IYR5FOBMAn5c
e7agSiAYbWOydcT0MwzEzxi3zjed7H74Ntn6qbme6PwhJmBglCD0yHFWZ7N50jh2Yev87MLwoQcB
QYbOoqeEmRrN9a4FpX6FZh4yfNCp+eASVUe0IfuAVHTfgg7y0Yt1Eer5az1l4fAqghCIDs53SWJe
Qp8/UhAOKEiKxv2tY70vkZBk48Q5+lexcX16n0SksG1NCggZ3USa6s2EkMbEKd62BA8VZBJ1wvfg
2NgR8P7nAdji1TwF16MJDlPI77ivV8qqPInYNVR+ooIt8mdaxslqsmZFFP8ah6LsxxTkE+AIjjqw
KqAP2U3qvHF1h4wivNNteusj4EY2vWxUU76lJBnRaGrvlYjunNRZR8KuDKxoRcclb7XH8o67PyB6
EFRzl8VDl3esvAe7+CokqAMHw33YV0Xrp+/11KOZ2v6cB3HbEWdHqgj0yJHNZ1CyFiH6EmjvfyRA
KCNSSn9aNuRsCvelllAGKw2IrwV7Fr29dzp7zcKY5UnlVOvAOxAP5YsKdeH1wobbEmFlA9+ikFgB
YpNFwGBIsszrhdtvrfSuhQzx/pRkrdr4Tdtk5VyCFavBgYp5e0joW4nHY3OfccT2AVDnWVzhw6ry
N1P1pNIhXs8p3fE0Pm40et+k9sdEkTZ16m1UyU/TVU9xoDehDHWGWKiCaWdYTEl+wEreLw34DkIH
RNVOgtiIRuGODMmPMe6rPaE/FPfNoR48mYHFEd5Jpz/DxecFDDfid9CRLYhpTJc2AOG213RuZKaq
oahauNIpYGOBH/4arLkCenTeLGIzB2gm0S0sARKzBwI/v+LU3cdxjdSSkJ1TR1URevznnAQi16QE
Oz0ib+Mub7VrZsgT2sdgEgeQ8E+FbHuIX3nedtGcFW7NslZj5Lke4pwvcKClHx9YE63BxPNtlgKR
l+q30jUin+Y4WtEnvQw3bdW7hyAKmpzz29LAi/I4eTBTv5E+AORVe6Ni2KieFM0sH334zWSR0GPS
2AawEzfzgo5e3aD+Bi1U5BJReEOpkhlhYQIuapg2f+L1hvX2WYj+ji3DT98wA33F+KmxrDuUXvpN
L1DQHsqxKzpoxK1aBy8OuvUKzTIblIKjLDCjWdMhA4rtxgmWNHPnRGU9zOHNEo8V0rUXKyL7CEbM
zAqdXi/mZgnKqtBm0XkNcvC57+Ksc8po2/vhprGIYPwegH83gC74JBXbztqneRyD4GpKyyHr0vRT
eWXwPLup2qOlHJ4HYr6O2Wg0NuY1NWyl/gxeNfSFahcBqtX3EBtCEb7RW1uiw6N1Q5BC4ZwPiXsY
FK0L38w685bwq3EyNg43gxF8PfttfXQzYM6uce8Hu48nK3hMrxPlioI3w7U0UD9Q4bhbSCW3LXGH
YkG2lfggldPfgqFCkCcSH1lqjIDFOFfUi8vMQyNOrkInH3iM6LvTD+GIeBTNP1rwLfXL7zSe/Myt
4i1EbP/spPpgagGVOkkL7sC1Kh2wLIRAgmukkxPXfEDl5gUVviYfASEpVBz5yKqXNpuY/elrOKAR
8XE+B8EPb0nlmqFsgxxa3ekQWAGpmbdK0vbVmdB03iHdqscdb4HkSJKoBfOnM6z1MmGjyxe/gv0I
tbc+mvxU6G1NRDEMrMoCV33RcoCvDhIodi0I1eRKiqpDbjdNGQrDX02NFghQCKLvc96Ugja535Y6
Tzz+A/jho59r31z0ksWmWbbp0u5IiL5wFGemokEPm9tVadZ2Y1CA1n3lhR67ZnJYcbC2c2xMIEJ/
qCDWeRP0zdMcDU02eUhKGunVmambahUnlsJF9R8lC6EjSmPEwUiF8NToMQFFWy6a4/8FFvpOajmM
yFfgYkdQ9aM9pK4hXoiu6zpOHycYLk8MKNiQZEetvo7he7JO0i+i/XtXInvuTPOK/HAbd6OfD006
Iu0rSTbVT0oIpAomUsiwu9cIjDsIIVAgGkL06tmA3hjbfoBkdGOnOcgG5essqvorzELmQ3do5Az+
yVTws/EToGjB2tC4XU3knfbIrRr8juoWmfmVeO+kxzZIihEh62VvuNwDo/NSS1Q6KrFcxy6MbJ/W
qNab50nS67Tm4GXwapsbx38Z9f0kPIRMoK8terC4tKj55OOCqi/M9yueGZDDypsRCCxlNhzFNWjc
7OwSFa2Y+BZ7f904SwdcoijX1vyEaMt83R7jU4WGBs30dlJuDs7TELz0QhV9zAqZgPa9YyJZdYOH
Gv/0HkWoQ6gJ+6200zpeYm89qGNgx37E1AyoZsymYG209kh3ZLb4CqKwXTMET5lP2IYT56ms43Zb
Z5Hw7M46w4bNtZ8N/tCv4jDcD60lq96tkQN1960m5EDDGGWtROaQqK5yOqs+H0G+s69DZ29990eD
r8wnTDLcGpbRnd11Sme9bltb7soIekamGcJjxN4WV6UB39dUNirnNQgHXevlHB51E1kWrpLaHzI+
ajiH2OIuVX0l9p1MHkSZ6148lOm0CsL3zunmzcCRBEREwieKShcxtysx0afE1x6S/+q7z9iDTIVd
R21U7bh0c8+g274CX0U2QOcTihprqtG2M2Ieso7yleq1zugVCknpkf/BZjMKpRmeCJzpCB5LD83b
Jq1W2qvfxtSAgKjVO+IgDU1QlS5GVrGsAaZvcbGXvPrZXcIQ1UWLSgyekrvpC1IwBN9yN9Q1Lgig
VZ47KFV5jOiCiL4thFNfiXDKY4prFjI5z67HbQZ+sY3qa5X5y9Wcso/OjaYbNX6Oc4+gKuKP/kBl
FgTemuGor6p5ZsAFYDkGmEt0/z/y6LYWoi5qSNnliEbCUK3TmcmCsfmtPGqrDcgh/Cr5NvZ4Y20b
ZPRB/UpmvLGS7VuvvZUbTo9A4IWbLt2H6LHKCexyLgmKjaFyPtSk6WqsHyxYzVe2dVCeS+mNtAzd
GzF8qWfvEihKrKF2+70q44+Kwp3Y2kEGMh3DMZQswaaTxZOMkFH0t6j8InsC3CRTiLKWxUH1doh8
VGtMn40j+HSxQItUFNWS+SuCD0mRREWl3Po82iy41FsFUIKEHuOxZIgvw2VLu42lWjvYIUXimx7l
JVr4Co4XDjjJEeE/1Uv5mmD3FL1cfgyd/4J9iwmRsc1bK3MRGBTfFjQtol0lG9P+dURQF6O6lJep
LAQiOqOwGRuAqDnxvpOSzbBtJsStKPnh02ch/ULb8gVKXAiGH5CBWmx35Jm9X8QqkLmPuDpTaX1L
U+TvnMDhLlCQaIeGZRUCoARKx8UchW6mFBgukVu99dMG6UOLWgh0RZjtppULTYmmVC+KGngIBJSQ
YOgzXfrfPQfBB8LpIJ9AUqQ75yZNutvG6woixyt0Yd8gxWkzhPBlng6AfpSJzSaCMAxgw75Jv3wH
6XgyuCOagSGvFFQjwme75k68FAvzwe4911cjWOdXsxe+z5B+wJXYgkawEul+AgYEj4TvlXgiHvSr
XYjcZwZM+K2HFIUqx1sxxCFlOUNxCP8Cb1aCb5+8Akxfua2qz/pYgek88UF1TwsdvDgtBuYTQjiD
6k8Zo+wJomIIA1fYMB7so0lX4+T1uWz9uXDikmZdBMwks0iAU9zkD826CQQccjcfIErq5gNsfQFQ
+Wu8+I/DoLISji8DMaTKmjFNM5a8LKFTb+ZoSvLZV4ge4kPY+O9i8Ezu0zaBcWzRNUmbLBXDUxXP
j3RBwUcGkhdTuSfBhByO+HLV4RKSJvqL8O4O1Ui8w4TYthnQZNsgllCJeTc6Rgk6SYuSL8crFPWz
AxlOTsdQFDS8TYFhKnzNp2zo0zs28cfKUXGBbL/OQ3Hni/I+rZoN7pXaLG3KPgfzcpjlvqR9pmQz
FpAE7NpwwOTzJidTnw1gls2WBNoHqobKgkPyEuQP2TDRfQItUqi/Q9sWKsakQGm+qwKbDzpOslW9
xBJASFIiiIm3Q5Tee01tM2xwnB/XeU7R/15ZWDMbY7Fa5ajcJRUoafRVa6FpEluE8NJOqzruny03
D+BL+6h4qvPYIBLpcW91RIflYVs9Roo9AjW670vxyI8kOnPoTHnQbuIp+BybcZMKnGzRCIwoJ9jr
5cZpkPkHevrwU2819IhJ0bf/xvwXxxBo9QbDGxqtD9ZrXoB3hQ/rp7dZBCBT85rdlCBynbfCjKg6
ae+zRVea1zpRzpHrZIGq7gGAX8kyrTYQoilKMZgcQq3rMhA6S2f1nbd425iRr2PpIEDBNOP3ZYjS
ZoBrhNxJkI/ScNNqwMElt/k0iAfamaILxfcesZPiuMUIfTli/yKXw6XZKvBhctSQfBjZtHcL2GnA
nMnfqS3rDCkbLDoAE4AioawzvNEaF3wBZp2WIBuRwbiOekxab0S5Kv3gBqy5TyF9IIhismXATh1Q
GckSOmZTNX3J5GgLgDDI0ii8ihhuetoYjjD02aqP8Fm5VE+zy9D/Uv3opF2LsYXb8zVK5t2R95x+
X9KU53GX1OgeK1XRQMt2RPWYwaoioCymyvfytk5+JrXdBhHKlC38RkZQTcydCuXtJdjaEGrHtA/F
2pa4CSJCNOsFhNgEC41Y+SGqIZxZlX4+pfWV1T98twbndyyAaEKnF1jwsU8HCKvHaBd123AdWv+D
4EYZVUDq5IBr7+fEHdahE7VYu6BDBfOeBPByXt+7ubbhJpoMRJapXIrENo8O4W8lK28hOsCLYYGf
dHkPucQY6s/QHgrUt2bEAveh/JI+/oe1+NTjSMOPxI4lFmNssWjLNG8XZ/qERBkOxQyHSrhzHQ/8
bYjusLTe/2buvJbkRrrt/EQ4AZsJ3JbpqvaoJtk0N4imGXjv8Vp6BL2YPvAfSSxUqRE8V4qJYXDI
IRPpdm6z1tpYYS3ZK1UsyOoGRzKZnymFu/+5PwYKZcQepfSpGZTZzyRNM8pOfbitpfFpGHijOm9I
SIrf0AE0A4OOW1THp8j5p/LDX/FoGTsv0F2jDL+PRXyntPJD6ydf85Tm3vhbYjNk7S2+RTsnJGxJ
IblWco+bNuwsB7+nQRuCd5dUBiwAX1fe8sh/bjk+2zBMMFBK8uREaMLwcrW4V/pTKMRzHcldHLG0
CLU18ynEgM2bRSV0Q1n7q1ooX0bNNHZd1qUE6/h2iR/haOfbplft7aRUd1qS3wel7yC4MZ9ru+RI
BMpjb5cP6uR8DR2s9UitYRNW4d0gjac+sQ5dkqg8xEa8t5t8F8CGoboT7GXG44/m9X0ZqeSerA9T
qeR7hd6vQ8K+a4P6rc/rCJfYGHbmfBq0Er24tNhxeb6WPWWsyu62+RzA9VCO8om5BUo0bnUtfUmt
sSMHi7MpP3oBDX5rblLeNPY+VtQ3dQjjDX2jgxsvYZ17rBWZmQ9BHR8npCgJ73iMMs27a1X/rUn4
Fc5wMhnfCZoJ5mPb3wqgh0MjyFzxk1BYP3QPqa2oxsJrI4uTec6vpP/YKfH293Wlaq1vOpm1O1mn
HxxKqCLwNrRROjVBV21iOpHeGHV9pECv3EwqwsIdmXMyUBtrcjQSmJTA+l75mSfcl8HMb5S+Urbe
yKV36uQwaUNDMC6HHQpP2k2dEO8EeXzrfLXAu2xDI/hcTtM+JzrbVn037D0nORWtfRhbN8+w8vDb
PqXecEJc4acaex/CpoQ2m6tEQZQ3cj4+rJVpnwX+PsyZvykJkWPFfxNGFyPuh0RrjnDU5CtvUV3c
SNXh1HbNrQSFiLNREDfZ5qtQh3ZjIVW2d9Ri4PVsI/I63Y92EPQi9LubzB4/Dx2xdXirltTQeCWJ
piLjEPXhyWuce1P2N3ol401mqsdKiT7KjuKpVuz1TPlBpuI4ddFzT9DS0EZoNxnlQ+Ht0tFzawcf
WxfdzYB3u6MnFtQ7cAJmcD91zmNYOQ+y856nwr7PKp7DeHiqg2ILX+VrYdOxLFAeqjjT73nD9lVq
/kocS24Ktem32tfEVsjjBtYWH/VrG07VNnBe7RKvbiL3o9Zhu9VHbnFA0CizFzuplIMVi6NWiWlD
kMceEzNnekHAiP7OoYltcu8bOlGmN07aDduxNp5IXX2vqEvtTCv6MHVJts1rUhLtJL9p3V5pimdN
rybiBeqhSoMx0oK2vNM1o0S+yb4xgTh26mtPfL9R2uJ5qriM5iTejKI7Zo4ysqCJO/S6uAtU0h2m
HLideGoIdts7TRk2Gm0jtfQ7WAwcOY4p9wBvX053KCdX2zZQxEZyZfqmHo9VTdgjwoY+iPjTph19
oG79pfLHGpqaxtmvwxdwBA+Kkj/UaYqhrEefIlC6DVpe/dnmqqLD+IbiYwF2IQ8aQmVr6Ha+03+p
qqgkdUDsWJffBwdnZSIPspOOt0+9pNk3KbX4JMyIMAyPQqUYt7n+SbVNY+/kKgE5uLpdo92U9dhv
Q+uYGFi8MjAiXBWt33ST+mz57a3SzeXNYHiJ/OKumEialXS0QEPqW9YGeGMZbXuz0jc3UGg3Zq68
1VOLZe2NGTLB78f+sCEGu60d83MUkcE3lIqA3ueX4/ArZ+VTmNQCvEqS3ajED6YDI8cscySeTFns
+hZfXfcM5NFFf0ss7iuddhOnNIqXRr0x8haRFYPrmNncAKVEOTNOCPGTap92/4T97O56VK4QPG54
w537LALDDAmFVGAxHUeJMTRqmnD3Co3npCl3IS8IyssgeIbXcASTGaghFrtJ/wND/ytE3XWw3Bm6
7jH8UeV1/k+zhNSd/V//L2je/4e4O23uWPn/Bt7dvRX/83+cAfV+/4F/0XaW8V/E8IYEu/cvyk7X
/8uhK7mUQhqGwW/+ibKjlmeBe7PoLfWfP/Qvyk43/0slLSJRCDRVjT+t/x3K7gyFLyV/iyalJgxh
mbqQ6gLIm8R2TvGtMD9ONednDI+G9sPHZTas8CiwRGjbWuV9YX7lxzD62DSf+EnXfMvT+wI9nSF4
1SUYAUBDqMD+sXj/IgL/RACe409/f5oBPFHaYIU0XcoFyDVW9RpH2rE/js23iBdgW2Y35nRMG3WN
lHmOQf3fIzkADm1SANqSW2cjhU7BlpECdmVrqPIY280xNJO1vka/YfV/QBrn5TYNASBMtWnaqi1V
D6rR8ZW6GI2PU6O3FTkY2e1gRStHi8wyvraOWOSmIPh50IOgenRi03D93JYHY+z1vYqWNH1s4uae
blHZLvWnkrhEIUCy5lS83xNWlj5Z8QF1vn1P5z8IoKFFAN43m6DUqVaCGLvL/aShmASBU19BVJ9z
OuaFtGxNapbhCGFxqhaniSmV2Hhd+TjoBojG8n4MoqPIHuv6wRoem9pYGW9xRGxuDQhV23GkEDRH
tRZHpJeFInW1107dYD5WOvVVbLorGp7fPDu9fxzPeSS/D4nlCC6lyf5ZTO8cjepXZZUEvmqQ00mP
9oCb0SUvRaYxv40w11Raf8vYL04K7p7KSrKQuuHMZ/YPFHZpqGnRB5Xx0TGrYV9MVnhPqTgkoduR
SGzK6LFoawrfeYr3aejQ3yfRVY9xAzxng1qOeBj7TL3LS1L1dieVZ59kxnduWbiF4wO2kuZFt3Zt
N7dq5TT3udabB73MnL2Zi2nnUJO8gdqi7OKBdqHUCq3+pcwS52M8eOK2TnLvXtdaY4VOsLiI837a
cjZupqrbwlxeDwibhREo5DwrNflASHuLS/RNBvlfsS7oaMcwtm1xYFTBP0sxqr4HLQtYwj9pU5fe
aEi2AIM0+/37B2ahBPKfYUhIAaB26ELNv+dbCLOtpOYpfSLiQDvkZfOztsGgpUHuuFkN+Fc1cuTb
Ou9H3KrtcQpjqn6KVcQrQP6FQtC/H6IJ27Rt3dLMJRfBmTQvDAY9OEXWgPNS0OK52ORKQMbU2acw
ryzLIIseyOLJyTx6JoVVu6ZSNIO1/zjPv9fc+eMbFovhO5bXIAHmuUOehJ8SsE33IhE/NVAiW9K7
5DuDKAFJOpDzaae6cQ3UJ2m1kfTAmgd7ZUmuGA4elf+zIvrCUPm0Z2/KKgRjRXWfN04NviekUan8
rgy0EK3+d+0NiEg6lsi0l0cajPvQmqERvUinKgiYtEeR3QUoRR64mcrGzSS1B1l45WcRkWP0pZYA
3SWf+/5hnJf3YvmN39fKMQ3dXEwYsOIAkixy3LQODqLqH4xM3pfKoG07q3gNAJtslcZ7cvxy5Rac
U1T+nb+pAnHA08BQL8xmKKLW04fOdis4N2Bw8sdOW7vPi2fnP2eLh9UQQrNIHS0mVwxW2AflqJ6M
odqk9BC3C9DtUU9QHGwxKrPn8P5yXp/V/x1xPu1/WOdp1Keqd3zHJcH/2RnSl07oa61grhlD549Z
zb//xxh6x37JPszcekwpEz4P0WNCIvP9iVy9CJZGLtribVOXsmq2PrZKXavqyZP+XWtJgkcAWiQr
vofBGqHoyoRmk6sZts49uJAsbdrWKYku1dMQUBMVyl5M2as3TGuUyYuzbqqYXMnTOfNQxFJ1LSzB
eDZ02HQrswd/lIziPsnKFri2/ak3W+BVnX7iuPi7Li3j3fsLemn1Gd1SWUkdfITDh5xvW28oWiKV
wHETPyDm7VM0gaytEmtbK2qoGzsnzSnenDz72NEmHoT32rm5uA0WAYOUlorrjK9yMf0g7RqzKLOT
YrduGU5fMyXdhYkXbwD9q/tIHT9OLd7+yrznI39mYRiW50Ug6KlRUTAWlMYE9yiyzIphE2Mb+2W1
8ZvajftsD2iGOLg9+qn1pInw0RHRIcnztwSuxfsfcXHC5m/ANzMMbT5jy95nY5W3SRiV+QkSMwVg
Y6LKqMdHHw/qrwcyQaDgVgNwpS334m4WtV/0dt6Csi8TYvYQ/Ad6SimMEWXtqboyJ04RYxHrET0s
h+oJFBqjKjx3EuaBRPt9lninWoo16Yzr47BseJwqrbAX+5cXJgrMRuOf8mTItj0482NDPWGLWN7f
qVzwJlgm8YhNdGsSAKtLUWx0/HMzd5zURcvxS6iVTzrg6Pc3aOGtMwSODpGWo5lC2Pgv57dQJGkA
sbPQXaevjqUAzhkW91mv3sYpOM98TfL50sWaxwMS4jiGzQu0VOoStpFKkHupa4XRo1ZDNwdeXbf+
3q6056KFHdVq4mSUDuwu+68P4/nYs43/46EomzSjQ7Slun0LxMYgt3UjiMPIs8Ncen9Zf9Myz2+5
pRPXYVUckIP0fT0fq5vsUlOsTHWbyKvvS3CENzXMiB8egkaf+yKpgE8YgbXrm0k5SKOXuz6M/CeF
YHQ/6JO4i1QZPZCIUD+2fmN+fP/zLs8wATonylYFtggx7/OvK/14iJqeTj8FIe4BiBQEkUa3b3ot
LVdMzZUDRnoGSoMwyMHy7/lQTuTXVOd9z61CtXzoPCU+atKjq4MhqgbmXlkDTBxq8/v7MzT5axfr
b5K7xchJtATF8nVJpZf2jZwqNyB/ei8CWGKh2lif3x/lwiuwLAvmJ2eajAjpl4XTVsaZ7FtNVd2S
xkbb0qqPaCluY2+8rZAFXnFBrqwkbGXhkDNwbMdYhklKb6kjqDvDra3sh5mZP+uRuyomj3RFX2p7
LSvaFfftwkNgfn8MudSGcGD/jBSg85NiRgDC1eFRi8pfqCodIHt+rpruaEf1vqMl2/vrem1cy9Ip
kBLSG+by0AiIpTqH0nArUT5piRWiEj88RnlPOlxQ5M465WsZA/6gaLhyXq8OLQQnVdVsAfTh/LyW
U13bAUIDJxqZ/wRw/gVPej/ZwSGnPJdX9hejK75a/jiu7O6VKwknGMuITYRQvOzYlPWIYgUUMk+i
bx7AV+zs0HpA6Ov1/ZW9jLOsOZ43NAPDZFlymZ7xqOnkNtUBd+qoqUL/i9QfpIe2g9c8l/UHcCKb
ZHhpMuVAHy2QOt3KPK9cGUw/DWgI9jGRS9OjqpWf8uDEJ8SQA5ig+mOtRi9+3tzU6V+nSZgrXqYt
iedVi5Tb+V5afQ0LtY/0U4yN3ir0Yi1LW6HUW/x8f1UvXUkG0kmI8ogauJMLe0oGpjLjyNdPgRrs
TdMHBtEDEhjRq1ATmEhZpX6z2unL+6P+lgdZGDmGnZ9RQVGK1Tyfn4hLO7MArJ3Uu6hLX71A80A7
ILglguFrUYZfU5S+N20FeQEQyM0UyO/p5BAkeZ4rHcun6CO/IYL3jzlBMu11Gn+TukTxVT0YKYRc
4M03wMlfytJ6CsLhSY5N8N84DiYnkvwPZxE+xfkUeu65apNsPQWa/ZAY02uGRnMfQNFTle/vL9fl
zZ59bkMQUUmDh3nh6viWpEduMwCLm9zBi/dW+BVIXxl8bp3nOn/0a7lixS4NttDmB9ZRNS4aftz5
3HCJuzbIdOOUx+N9F5fNPjYCEwhwbW6gQ437LstXxI0vrQgngWQvWXM8D7mUYNfySHZRqwiXVlw/
gKvvinrqN4G/JtStXV5jgR9ncfgwJqa13Dc0JWUx9Xp9UkZDeVHq6q7txetgwB+nWDoWQHzzoKIa
mm/pL/FATX7mzah7WyR76cloq1fdQ+tEK+mzK3uMaeMg6cibadbSOa+CpAY8lipu7OR0cs5jR9k3
CYXcJk/z29hMupsqTazP3Kbp2KnxdHj/jF3xb3k6SBDwclAromn6+Z4nmdMj4EAU0ka8yHnGo5X8
yMQIEo+UUTJl6j5t5CE25IEw/2/zteQmBE6WrUvThAO5OOEWiLvQqB3bzUpvAFyhg8lwqmrFKbiy
9WejzK7XH270UI80mkmM/uTU+XNAURpM/VHtxI0YnJXH+NpQjlBNPGmVpNjyylbdECASNoYnQw1f
0sL7SovlJ1+IBxGtlWSuPIykIaQq6RVN3UJdPsCJjNHVgpd/gnELZE8z/1HVkZSY4t+NEp2GorjV
YPlvwlK/0Wmn6w/hp6hZq3xdmbGpzSfXdsgyXTyPnTnKZGg9/zRE3Uk1uicjtX4qWrepw+i4clbn
jTp/PigdzIU25u3Y6tKh1IC/2iWxiDvK7GjCH+n9Yivtj2nwpUKHIAGXmnZPSftGk7HAmrlIQDuK
tfT/lStLvt3kruCmk/9cWEnNKGILgP/oNlWtv0GYjR/Nqcceh2Hg1rkmdmphwvCkQdR2DMa1ZNvl
0y1MJF14F8hQzAmh89NMHgTCLQRgdzKDcBcFAGu08daxxS+n0+9gXv5QIJG+v/LXxnS0uWjNqlOk
Xky5oM2kpDrbugE0dbqEai95PdNe5a40zWdZAnOno9rKS3t1UFRnyK5TmGO65xPNWpUiNk+HK1Sw
TfoE71CfHBgaoeYgDlKJg14bIN6EH+zfn+6VR4k4gtI03QhtkxLP+cg6mD7YolVyClVa4sWa5+1a
Q4E232v1ylBXrs/s1BqY/3l1l1WEuLWTtiCUdQsreGut0thMQf0Z+fR+P/Wwjf56Yja2iQQaP8zh
7fnEjLSOddNoHFdtJ3FA1EEDjZ4l93ZernXMuWaeSM+Ys+NO/Z100PlYlQNrM8sMwx00s97qVg3e
sLkFfX03TdbHvvR/qFP9vSoHN7H4Ar3/UEfZmt7wvFMLiwHz17JBW+iO8Vvv6E/Tz7MTt2lpTa6T
2A1A9BrasBy74CGrc+vJIAW3Swx6sr+/zJepYgv/HdQFoZFBTLiMWcQEi32wh45rktYfFFF7D6U+
9bdtTOOl2ilhhCRF+rFNAZgXEbUMOlpZsCeb/rDyJVcXgAfe5HSRj1v24krRSqj9IGxdKHdPsENu
nETZmlq+b334mkqQ7IRSgvg3kVEKH6QfPUSFuSt76Ldd9xSjlLEJHXiNXvT5/S+7YsvBZMxfhb+p
60u/Y7IaJe4VS3NLoxiPbajmQE2NtdznlZ1AuYp8sdT1uSC8NNYmvbvSaGgml4aD46GO2+CLCAL7
UZkUcCclDIAxMZuPjuqPO9PuCkiytfUhFOma5N0Va0YQ6VDwZ9pY7sV1COVoq1Id25NTZLdtUv6j
OWUJeR49k6IOH2q7PfjW+PLXi8xQlvk7eL5M3UdeqNlq7BuuoSfGfWAFxqNGj6mVsOHaIvMg8yJS
mMG4LJ+k0iZCUKXSoPcErT+obxXxqSL3AhmHHpLVrPenyi3v6baz1RWTdsWA4gpQl5G4IKRoZ1v+
h3OnqWiglFOiunrSfrfC6qWwo++eGA5d2/x6fzWvDkX4qlKFoO67tGjSKWZAbmu66WQ9GxG87Aio
ZmnmxyjK/xvnxZkrHibv35wUWJyXqSNnj/xO9ML8GhdtFP9Q+7n6ZbJqTJjo5QcDeNMhMan5riyp
duVuckoNyrogfgibFmG6wj63A+043bEqu6cSSud3PacDqI2/fgC/DlsK4uPjRGNXt9a1fhuMJeDY
NASZD5/wZhjF8Bx5XrXiXV8xZo7DI4lpZWVQjzvf62xUpGcC43RNx99CpR2Q4ICBTMuVt7AnetKn
tXZIV0cUOHrcW5y+5YMpg35q7GmcXBHqd01iPhZV8NnPtc9V7L0Eo7WmnXvtiDncI+4qBSFrWefq
KbVPVZfr7tzXjorGbTHF39WuOATDWu+fq1NzZnOE826StjxfzLmeG/dj2bpA3tGKCNuWUMHpfkAU
mdCnal5VIzb+SkF8rg+R/wdpRfbZZHJLsWzFCx2bZkrRCaHLT45aPduopKrpWn/0+Rycv/oSFxlP
1baxRxexvgPjos1EXZ1gVMC8uE1sdKeNcSca8igfouy101YC2Uvrfj7i/Pt/WKEoaqGP6oxYZFDn
0CFrYkSIqhDNMbc2km1Qrlj2Sxf1fMDFVegL5FCGJBEvRlm/BK1jftD8aty1XlOsTO3SGEByxvcn
v0xymcfrfGogqvJG0eLiZFaWua9kp+zRw1ZXrvbvvj2LPbOoaWPDQTIR5C1sTlZYcdjbfnlqzTi+
H2rxNRgmGLlj20AFF+FRK8BNjpmSoOwokhwdR388Jr0+furDgIQsSLkbpe7j+0YbqttOwFJXsiHY
1riXm6ho85eeC/4m8r79Umpq9Gg3YfeSaj2aGCYk2ygogNrZUIQdX1O39LcZN3FD5xmA28YNcn/8
ALtym2QhuhP04b6dWsO+EVkORbNNEfrpy59GXbSAs5v41QHm/isIQNJ1KK0/q10XHmKhyk+hEqOy
paY2ygOW3KeZtB/tcaDJfWgiiqhrGLSsNJ98q7Ju80DTv9h9HAKFV+gnYydNcSqVqdmakW/eBRU8
o1Q1xg9ZW6C/plrZXu/DFhVMuVZauTRN5DvJIpAxJlgxl4/8lOZhm0DKPoUd4VjVgmctjchN+uIt
GYsVD3qJkpwtBYAfPGcpyINfNPtEMrHoMxnnp2DMm73Q63LbjPCQM9/+5SStgNqI2GecDtUxIp15
sFCkedabsjnYAcpgoraKfZuTRpzaMnbFiH7fIBv9DV47fcWzUN/WRSifs1DaKC+Z5v1g18GTpUHi
NAzoJVmLeF/lN+3NWCnxxwB9+W1f6wRNfaYfrD6VK4nQy+UlZBAmdwCzRVZhNtd/WJC09cvYcfya
5aW9aUQDcZjZbXSwnLXGXJcXmjcUqNgcluEZLpPwwPWiSSvIkgvaix20Cd5Om3f1zfvO0m9l/OWF
nr3CuSpmaNpFLUN2lfDgZZ6APuhIBo2+2HLxkTOIyFI5KCRueersG6/wYIrjFR8CT0eXinz6waPF
7uMQy+aJ0Dj7ZAxOHW6Uoeo/5XGGvkRet+GDbuuKW+bx515tor0HO5C/2rM+oo0Rf4d9au2dWMuP
fRlC8a7z8ddYUY7Twmb6jiOFpIFUC2TIlPyzkvT9GljnyiojsjvnD3AfdP1Ci9qiJ1kqhunUaOpX
n4jDRzny/SW+MsQMRsIbAuovLkrGWlzrqT1qIPAgAgCKiW98OX57f4zfHs75NmKSjd8pGLzBiyxj
W6EEMqYyegkGWtvTLLpBRECMxxzepl29JOqrhNmYQJHaoOmBTb2bvLVM0OXdkFwLQJ1QOaFHLE2P
aRtJL4zQejFz0JR9cwymbwUCZ/gAn9+f7qXngI+HdhgayfgnFyOFTj5KqObqSalKH45fs8/15g0r
/IpEy8GEnD1G9m0KdX3F577YS7IUAI4EysiqjWTJ4vlLEMyOymAqTknZWsRPU/ZSWbDG3p/ehdfA
KLwxNgVbiQu2dC+txOzMIUW7mX6Me19X902A7iW6n+8Pc20yQp9zwjMcEE3pc1s2DnM0bkXByYty
9Sasysjt4thZcyZ1/pqzoznPhtIsVSOTBMKyeuBHAULsRpe5OsSuRk9u6jrYRL3zEVRoh+Y7jVkA
zN82SvNoyFdrtB9TYJYJ9TpDNDe6/9pqNdWVz5qf7zRaI2FxVQp5oIaFHbk67b3bI7+W6Edimhk3
YEP67JQT/4NiPFO42cR6tLWH4qb10jdTvubik+rneycKt4iA/k4/Z0F25G+K9aOIjbsqeeE/0vEo
kx/vL/m1nUXRm8CBHMNcTjtf8rZJ8Z061XG7sZT7cCg7+MmxdwjKtlg5RNd2l4wK+TRnTu4tQbmd
16gdxO3K1evYv1XbMjgmeryWQ9PnXgDL3QVu+Jv+MRdAF/FJWfOGezF0xDyq8TemQdkhjQXYU0f9
d2hfPc28aSp0cvAFAwjMt8YACxH9KR1NFGE/h8rgf6kHBS6jKFBFmSbzfvJVCaVfM/ceGuIr63Jh
pTiOADA49NRCTGz/+RZEmdLoaMZIZCd05Joy9cWbxDEogSwrFe/X+xt+WdCchyN4o3DHsBQ1z4ez
oHSj/xp7bkL/bSjUWqscFS2wX7o++MdskADLc8QaK1EldxYskGcDYdQPQFPMnaf20IR4ge+E0aA5
lAahd5/Xcfrl/W+8dlJYDephvFMmrKjzT4zo+hlP9aCekiB7Eo72sZba7ftDXFt0lnv2mSg3ED+c
D+HUvpOhi4Y2dZ4dQqc82EbuJiFue8Q9eH+sK9MRM9odDCVFgYv0gzdOZpLkhunmadUfTb1utm1u
ipV468pNFqi9wLbC/wXqtrjJU5dHuZJntitjK96aJcywzi/FFvXzYWWoqxMypEHAhZiFuYy5Er10
JpkwlFYqtxXAgq4y/t4usf08OQTiM7hwcUrzki4uqTmYrqyBbFeq9cub0mMWrnUtvLZqM6oElA48
ephj5+cArF6C1gcg5Tqs9XtlDLv7pHXax4xGCrv3j8GVoSTpIM4AWLpLxoXZU6mPNMWg/jf88qt8
IMWg3tj6GkZn/uSFAZRca/LXPNQCANL5lBopCjV2KtNtC5oZokK3tWa6X5o2NyOu8DYoEpicym2s
r3UcvjJDxuNNnfG12PnFvUUuvMmSMvfckdaHe5rqfmlK275vpV2tXN9L+AE8LRpCaCRUVVpxLl27
SDXzEMVN6fqyAuOqDEhiKmzhqTYj3urJ9r8NOUIjlSHjTwW/e2yUYq2wPM9nsdIwdWf+FKEIke1i
vlD22wnBH+HaKPXHWU0RzgkeKwrYStXdm116+usTJEB80KFDBSR9UV9sUZQT0qtsF5XbnLimfA00
7bnN7Z/vj3NtXiCUZi4ygbu2zI2XdJVS8rwoTpT7QD/GtvXDRwZj1qtjXollrnGCrlhjvHTIy0yN
uG/5Jo2Wniq25ziug0zpNlPRSy/oFPg5U9DQ7UprzQW8SLtxemycSWaIR2svS8RaIJSM3vLZSde/
6mgncBPKrHkekFgRddtsqNTv31/SqzOkpMhbY1pYm4V1TpUJtzz1BDDdvHxBbQhY/RBWp6EmOWal
w1p549pV5AUlHNEwbxcee6dIFKO0OD0ZuDmaRpcHZDRuA6P68P68rh4VWFyAkEye66XzEhiBFwex
3p9MrXlxoq7ZJMK468fuQS182ngn+or/cm3AmTqHw0R2gNTSuXWjFl7UqIQ4bmsWD2HrPbU2um5O
a2ZbVHjTTS2bFajVta2jxkRLHIAMKoCp8xGD1gaw7gS265kjBSntc5209cZR1NskWet7eNWuYTit
Of/MHJdOskLO1FFC06YlhIuved+J74WUu6S9S7XXtP/YjCoxx7jSzPHqFAGRz+k5AoFlrlYihwRt
WOvcKZ9uSZ8cMs3cVYNzQDT++P6BuXIwyQbyomsWjgr+5/lq+qqneFBKGzepo22QTTRUsFpXMWSy
8txemRN1Uwr4c0qf7OPyxkVQKxOPZjJt0ln+tkK9hGpPmd0O6LRvYT7l+/dn9ps1u3gOKLqBjgUj
wfyW8I9ENnnv2b3pgpoLH1GTsk5O1KQ3BdpX8Gek/2BOagiprvDRahuzLdxWC3mRKr8f4gJd9mw7
mZ2K0leM/g9v+ze60/i7FMrUGsvvyi3CF6GODpkcWNASPqJNSdwFwKLc1rZuECU70JzvVkLt3gSD
cdDpPrJyba8dbKAUM9OHJxsHaLEdchgG05zzQbUzFJ/8rjEQsw2M8gU7TK8SCE3Q1NU6qw8NnTWQ
+KcY+FpUlbfiu147f7BvSQup+CgX+IE0CWur9vHCNFu+WbH2lsfhm1GEv94/DNdOHy4QKhWUHcG3
LZyw2OppSVHX+Sltml0sy4OCYmWnRcZGajAn/huDzZ7y7FtSdFzcqZJ969tI6G7alkhQtW1/qAsH
6eJEQSo9IY/5/nhX/H+J1gh4Ooo75NkXNngQeWqblTDclsZjuwyNrINQm/bvs0FnoyxqYzEayk1b
K6Zb5d22qF5S6/X9aVxzlP+cxsL3Rx0KiKOMWyha9bOUPVLLJIR1RPS0AmRc4byRtD+SaFjZrmsh
OJkn8GkwzklLLtNpoZV5LXdyctumBDCStGq6jwdMba721Q/0x6JDFnjObR0jxl0a3biPc6ekZYdK
v5jOHvdRJ4a9k2bVbeUQlwsvqP7+0eO7gAtiHH6Ly5ybaTOWfuVHWeUipf2hLiK0RYZnQOUfpNGt
5OOubQMiK9SGCPdn3Nf5UIM/8qBlaurWtvcr1Ksby0QMVUO5rUG9qKWXT6NFaCDqKynqazbQIq1J
WZmTrC7N9dhWStclQnWHCr35cgBhU5ubiTYzm2lyXrq4z1fuzdUR8TaBnBDZ4u+ez9TzjTEetAlU
WWCnISIdQ/7dVBMDDoBEZ9OuEdZHiGvlcb+2vhCf0XsiOwA+YHHMc6TCx6J04pMZ1jC5TaQVJKil
iiLklI9fR2ndeqb9MJTpysDXTO1ct6eQQZLgwkwUcY0YyYiptT2j+KY1Q/S5COhzPSl2uXKlrplb
HnpqjARIZCUWFjAtELT1tRY0TyT/6ckdPZTRZG/lpGnHOiu0lZldM4Bk3IEKiBketwz8iORNne5a
uuvlvNcWsL3bPvX7FVfp6qRArMCVQvmE3Pv5cem9bjLI7WvuCMSe5mafotSfuxgV5TZutHBlCa/O
iYTgDFmZOSqLw9lr4ThN9Htwzd57a0LrQ1z2b+8bXISk+OSli0TgRfIXfo0Owe98SnHZaV5iB4lb
0B1jm3aFs7FKn8ZWRqselMH8JlM0equCenRqIeNMwguxv2n8nuti2HqGnd7rneZGedBtILj69yRw
e3pBRfRriTKE4BSitzLOv5IBaHdqa+i7eqDjAOruJY078nibjMonKOA//EGHjxsX8Q3s/LlbG6oD
SLXRsqXTP+EdZjdDQUeh3qynXWgjZl+PUFnhJbIDTfopUsjVysgu9mZa+g96hCKJE2TFthFlgByb
oDEaE90WFhrRsqcFnVXRKQasQoZgcCDQ9YjS3eQo6GvSuG2jDihtJgny23Xof+lFjwBp0P1slPYe
PiR61EU9wEsskMFj5G0n0jc7ITMGHjHb9B0/C4RND8Cw2KUlYsPDFNMWPHNeItG74UCbozJ6KcJG
IO8Ryq35v0g7rx3HkSwNv9ASoDe3EuXSScrKyuqqG6IsGfTePf1+zAV2K5mEiJ4Fpqcw0zMdCkbE
iRPn/KYd7wyn/T2Qap6s3JJoAw6/zDb7Fg/cSECIf8Wp8jXIFIieKAT1reNsBer8Nursbmag9GnU
BsrtsfxlCEBD0jt6pOZ8b5vICuRVR091UFGkz4ozbvSok4+9ifFKh6KuWRaH1pA/5chO4QaHZmfJ
K3Iz9pCwJUft3cjzJUp+6UtSofkuOgSNQ0VvMVtL1TvAK4iioAO6yU2WgH3xVJbW97ALAAeFnxNk
HB9hPQyYNxjmdvDCF2gkn7PUwR6io4ws0vJRhfO1j6DknrSyT92y8UaqVX11QtvwG0W5z35jji+j
XADxGMQn3RgepKp+CvtRPBtDLZ/8fnh0culFUtV7nGAeaSlVm6rScJ6oBhO7G/EVe63q6vV+clDk
CMeK0o+flcCJjklnX9owxKrTVkBOGeIuDpKffWXdeZ10nZpeKM9PEqQdk7BohJ28QEtdB/+bbZeV
yuH2mVw4kZTAgWfYKvrXH2pKQSI8H5iDfvF7Gv8bK4+yk5fn9S4IM4rHZVm5raGstS0XroaJzQd+
zKEQQ7P/fRzwjAD1YScsL4bdArMpfCXxN1FoGQcjtKIViMQbvm8WdWiswHchIDmIZ80CqWLXcJJG
6tVaEZVPQVjklzFQ69coq4KfQ60rT2bW9KfMDI3dRPopN1VRag9pr3ePjdXXrlxbwV2BZvGuVDN4
QNIYuXltS3edmeMAkZWAt+oycNvOCB8F1A4smNXkMJYeDRYTb0RuC/Mhz3E7qRKBN1iKpOvtdVwK
339H1lm2nISw8IJGba81cupUzn/4Aqu822N8BHjSBJ4UaKYmA8WJebdQpZvuWLlvXCZGVO1bd1pv
PVcg5cxMfKExDh00t93Own4SqyA3jdRzTQzC6GMngZJe+TlLm4gyKN0bsulJZeT9JqqMNqaOhn+W
MDHAolOsHhwjBqoRxd6/vxxhsFAthMQyCQLO96vGa6QIi/ga1rSBqwjbLDWNVgZZnM9UcZ1KuxMt
+/18SDYwVU0d7TKq1R6JD64c52VM1ZeVVZz+ObPjgFLA/40zbaW/IEOW59lRI4XkZVHyzUTeK8Jp
DPHVP0j+/NYw1IoKhLYam6a4FeEMbP37rQr/RgaSMckWINDwfvxxyCjNS2p0bbXgj1+xL8TwHxwH
FN0ctgVsOlqrs2+p482BMLWfUmYatjTjq0Zy/4PPyAhgryiY2eo8PTMbZZCG0leuVoZQWBhega2P
XBn0/ZX6Va4KcM9Y5w5nsFQrO2U6zPMVnPqjUF8RNQIy8f4LtrSssUaXpIsSpFeqC8Vm6ADGavUx
K5Pfqta9VrAjV47bQoSZwLGOAVqetvo8QZSiwimiyB+vwNgRiHaUX4oQu9sfdXEMOou0AhBvhA/5
fmKKKRcjInjBtQxasQ+pGSHI5vcv/79R1PejFHLfxWQG+D56uQtGA5eTlW+1cJQnMZtJjpUeysfU
nUK52lm+fyXjsra5iDGYJrvaBNJorJymxaEmTdSp6UZ5evbJTKFZVA0i6YKLr7hSeLXvLKi/pw49
7ZWhFlaHY8ueU6enOi/n999tSAEPO32VXvq2Brc68qTU+pV8ZGFrvxvDfD9GV+RRODoCFwJTf62a
9JPKXZt1w5dCxdAnlfpt5qzx15fmRVUSEgr1B+tj/Uy2RxldA/NSYK3oOihDu4pVSitfb6kEivqQ
9sbMMDDQncU94KZlXjQsUm5HD1jKHUIdR+eyuQjJOnm2/1SU0tkGXI+zvPHn9panK8mHm8UMh0al
xduOrAtFrPcf1i/UwnQAVFwyzFsfzdrXXsN0MkZAftxFDOyxlrel/RDVxROSRY2b6Qo8bnv8BxXZ
3yq09otFfrZPDZ5rZt1iajHg+jeq40Oa/QGapDtfx7zFBt4/Z90r+t3RxkzT+1QiM/bjY5eax6hR
7vvAhjulg6yJEeHBsxc/cVtUbi78Eh+PXNvj0Doc8GPBNKSdjM8REUHtDvdMQ30alCb5rDYArHAv
/K6K7skfTOceZFXehuXWVCPdVZQcVScr8Q9wqqtHXGsEAgQqDjWy+uIpnfxQJ3J8cI6GvMkGGla6
fCha55d6xpMiyxOgVvLIC+Wf1NOKTYA3gwtSGu8UFWw0tsOYXBVudBhsvFauFu5h0pYnCc5vbQX3
ItpTXyn39oCTqRfJxc7OG6zqHbPb2oC9iWabQdx3Nn4bVCwqvuJjgCqUjH3DWH3XpcdwUgB1lNhF
sgwXY7Mxv0hY6fBu0lDQBR56J5y+x1rXMrbDWDkHlQnifZVZuzzFcx4sRvYF+zRnJwt8ggAlxni0
ONhQylmCwxt5WTZUwV4ybXRRaiffliF2rHVc4mmlGt8GavAPxqQEL/MCwhzVU9HflMULBHvlTtL0
9lAMXr9NCkd5KnD4PGW23LpqnQ47ZIZhT5ehuWMGyQtgdWxx5NR8lOMQri88sh3SPvHeLkIcNa1u
3FOz6VwAWA7NgH6ABpS92eXVZwUDjX1HdrCBoFU9jGon76suDd2I19WneqB6ZekYc9g13le5hlYy
Muxk1l1kbDXcsu7wGtMvdhUaexBE6t7EjxlrLDt7ik1fRVbVKrBlLcDiZBVu5nAGvO+TSLHbh5Mh
hz2Ud3i94UIw9P5WKRKQ8wF4siIt0xPN6snzy/HcPAOvV+dWuCdqBie/wailTTDtknknuCqeOHtE
Gwtks6MCXGDdDW6vS5g64eH2FfmYZOvQD3PVFLcYpwSAb8BBgQTSN9sQDd+dj3/dEeNSarwa5gnq
5JYeRFwkCZnHNjRjATnFs7BRtrxN2Mu12xhJsEeHqjg1tL4RddUe7Bw8qlxmwSeIwj2if6q+FbHk
HzrPaO4qofzwnET/rBip+WBRKsRfqIC+gBuXWyoj7WNL8zaiabWtRGHmIKDFuGYkV8+iE4WbqWmH
7yRVRHsI823MC3iTq77p2vBYtk3bo9UfS/1O7fX0V0MJG1OoINwpksCRMavjg2/jkIR+X7vLtZHi
j53ln+UMecQQ7vZOaep+oxuyfsDJAVJ1U0WPDUC0I8K1wVNImN2MUoFykZhcWnwMwVA6dBAwav1d
gO6AW/TtyLYAQN4NuNeCUamPtSXjD9B02Q5R7f6QiEA/+gpSEng8RAcb9aON13mVG4aqfuJB6D+b
o14d01T8DjD/cM3B0TAYFzGZHouRlYg3OW2+lce62ZpjVOxGecBdqNbgxIK73CFPUO+KAmMNWnrq
TrMzeZdl8uCGkRO7ZWpbR62uYZHaJdKICVwDo4rSTRAF2vm/KE8gihtp6QX9dbP+k8or+dDSnQuw
FsitYbMp5q8bowqTUaCcfamzGJcm/Ja9h0H+DTrVdfBoksJoJc37qBqHQs3fI85u+SypNaWLxuFa
avUniR0DrOXiJfbF0L1tZA8vvh/cG053KOLwYhkNEZ73+SQw5+FxQAi7fTu+JUnzy1EFwwM6i6wN
9sj7yxH9P5HrwrAuogCZt9Fl6lYq5deLPto9zUhHl3YUfhCKyGQ5uLd6jBXKtIld30hwj5dLvKBi
dJOdqpj8pLP4k8BEGnWFUdooA34LFpD+kxZLQ0SZw6+vt3//QonfeUMnTCknTNNZYjZp6pp4Y5E0
1SbmLPZwqoWPone3S1T/px9LfwrfO5R9uDLuUu5JGxnuP20FzuCssKLa3oiVW2tc6jH5HUjpGfuP
JyO2V/bnR6LwtF0gCpNIy5TC5ygT1axhyqVlwrNAGfcIhmGzO+YJ8FXNwf+6lFsMRK3E2zSTE04P
auER8916H5QeXoi3v/XinKEOI4k2PV/nrXOpzuxUzgPvElQOnplNqR3xqqNxJKf2SsZoTg+R+bZE
vBCypY2yIMO935aDhM+0yiv26lC9kzG7A7WLWvJTplMYdPu4LoxHVUTSr1IY9T9OJhXfxqCtX0bJ
DGvcuoYM3lGIzlTcE2xtzz47/di5cVqnOx0ZhU2e2C0Sdygjp2Ezgk2nOLBx8BKXN2Ohkq+oGJZL
SFj0ih2BISzqdD8MIhIbOVOg+FYyxvGBaCVvU3me7uatL+ERmv8TI+5M2zLQKXLHhXKUiiz1N30I
PtDtDCxPNhBvcaMiEAdcpbrAbF7Or20Qalcv7zFGG8agcxOlMY5Fg7VkmvrSval3+bOGRt9FUBg6
iySAuwfYYh8OWedq3uDAFB/Mq6T47R8uY8YafGnl8T3FpvmiTD1DoLyUE8Hcvl8UvxNJO8RAU43W
0U/BINfYZYr2a44E0Z1ZCG2lFbtQoQXG8n/jTYn9X+Wari71Khxk40LA/Aks9b7WU4uGgIL3Xl/9
LrtypfG+tMNBqlHbAKchAyl4P6ApNX3oJ5Z2yWDxoJepv6K4MHms5StvveWBJo0yikBs8dlAgdnS
ga4k+xIN448cy7Oul18jBefi20f2DTA+XzJKl/870Oy66RJDzRy8Yi9hoMbxQRmK4orlozjahar8
iKEE/sglp/uda3J1j1xydS8C1XpEPA3nTsp+h5xA8sQZ692+BbiiJ7GO73E9rFSqp6Wc/06oC5Ni
oaLCQ5t9kDqQPF3NcukCWIn8VlKl45iuhpWlDaW9CdMCsKYLN7vspCSrUnoh3RV1xHv0vgsSTiwd
JAsTK71GC2kUKy3+xXmxvgabief1PH4bSZKMZDXEb8X/VSCDOJFpbq/x0hWoESmpUE3VifkNLiVK
LDu9al7otUV4dJa/5FJ+SEStE8/SnWfYx94yg62OJ93tkRc/J7woQJ1UGkFcvj8udUPq39tGdk3H
4iulwngz2uGTTaq8UXXp52j2x38/IGDLyakC3hdFwPcDRkAUFaxchusYVy+dji22mmwCp0bTUsIX
UVJXut1Ln5aFm8iIVEk+cCUSq+vwBGpon8gxhrHJs+mPdyFssGSQiw142ccJzkjSJFYC0dKXRXsH
xyOLvz6g1DK9UyKQBc5FbX0PsmkSPimZh2JoU+LvrJXfvY73zO2PO63W/Aj+PeYs2k6GO80AmeNi
5tkr1O6TyOQXafRW5KgXU5qJ4gkDU2Vy810D7LptAaf4VyPq/HuPZOYkdTaViLzwHgM1b3ZFw+N3
4O9unLpPD6rU1vexLa9NeLEs9fcvmQXHHt6zMGWwgOqQ40GdVX9CZXgoC/mL0qvPiZP/LL3hMKn6
pR4X/+3PvXSZAhsGLDkRMP4HMPD35daZCD75A/4nw+gALTe1B6UzHbxhjeBbM1TOymW6tLyIYwNG
UaHXfsDXyjJtIk3mqdMKOq5tIv5pfWfcET3y/e2ZLT2q6AtMXTKKcbTMZqe0iRu1msiMaO09DHb2
hRLQjyKvv+XQM8vSfC3rcgXRtBRm4XtMpmIgbD80kAqj9DJerOIK+vsM+OEeG9n/ZME4jWDCpvbD
h/S3h/Jc5pkmrkXjfy7N+g4o0ymInS++bf5z+wsu7Q1aAfTdJlmsD82Aoig7CVOq8Kp3knP2zCja
JimdvnxQvV1seN7Ka2Yp3BBqECSEpDjhiN6vWJKAzkArnPK2/72PHRd8/iaQv3vauPPXyJCLc+Ox
pilwgaYN+X4sG9eVIXZSHHhqOsaTKais40k82HeJFX+5/R2XdiJaHCgdTQ+JD92iqEX1p8aR/erJ
ADgCnMiNtrqLrPGF2W7HdNibjbVyRy1tRbY+NEyUzKhuzF6GDYldPnS0CjK9utMD69RNHITb81oZ
w5qYoH/HjsLJOrNHPGXMJ5+zmMvPk1fixdI6sSF43GoqoKV5iprXTSN7iHJeWw9XeE9z0vse4Y5E
ratTFKI7entKS+EJNjfSB/CJpsjxfkp4zg0VgdC/ytTN9mUuhglsYBxNlm7l6y0OBcUAjC1oRO6h
90PVY4UFB87OV7zs/Y1dTbrU+TcnCl9vT2npVNHpxX+D5pT6oT/VeYChAFxFz1md7XrDuioelS1Z
C/dliYVvUowryebSdme9eL0wL8jxs4lJQw1EIeyDa5yWn9URwoTfpl86uXz2IryEhX0XJM2aPdvi
LEHqoVhPi1Se7/cMSelxonderAz1f2Hk6KtYGDWjB1kfukQer6Uq1rQSlzYnfu9IilGHWJD0LNS0
pnJiXBCjeAxS/TXQ5VNhpTulVT7fXsWPQ1GZVcw3mAV2k/OPaqOTGgZGSQnSD+4sWbqE8fCpTRSa
NJ61kht93Jnvx5oW+K9z3XdgmrHx9a+JFiKKioLMs2qaeEHHxhqD7y3Ovk/3GAsUJzVsyp90At6P
lSqdT03BoBVs1UDvvrRBAysconjku1zQmyG390neXWDg55QerNdKVZ6rxkYGYKogHydXjxJNU914
GPuI1k6zjX2VPs0DjX9ay4ABkJZVqt9EJiDMG1l8jcWdYlzVFFdzK4cCY218HN6k/MnErIr+Ef9U
036Jw8+lou0yCt+3V/Jj1GTGOmkCKQn1zjnKRJWMMDUqDJ7MWD+Qm54cSfl6e4iFlJIx6DbCfNB0
roFphf9awVwd6kEQlS92XHDGwZ3ZmluEWrYLh1R7bZBuv0jt2HzPnKj/AYGzPDZFWXy5/TM+nknE
lGFlsnGBuH2Q+OMOitOEWV4UhAeQU0JJSZGaYDd6te/a3UhzS6ZPcXvQpYNCIsuzhLc1Ct2zCN4X
FapGhdxeaDJ+le3h0LbeVSn1A1iGf+1rZU7JETqNzBHRv/nllCU6GD0D8h0Al8T51cr7JG12Vr0f
6Yk16T+T1MTt2enTnTo/L+TrPOKpfqKrMltZo530/WiGXKjBmk9CoikVV4pMe3JQBgC3QokwXCuR
+5PyYZMV8rh16ImZ2hnTO7oxvdM2DUbTibbNcl/i/y1kY6caUfqkpV2Pt6xME9VGM76rrG4XIc/0
u2pQ9aq8rPo2+VU9SLai9lB8ne6TLUvikKsROF0DZrPwa/W17QBZhhq3zqYcPoFsFH/kULRXaGbJ
t0IqZRqUrX/xlEz/fvvjLMUtixI1kXgSj5svh97HqgMeqL2CjbmDM3gqg+xXVCZ//oNhTISRDGIW
yPpZyIoGPeJ7RWDd+/x3n4c/hNzuynRY2cgLs8HvBZQRBNLJPWs2zBBrkRL40MijKLzzxmyfe8ER
YbSVRHFhGApecCIgHE+M41miKEX007zSHi9TOQxqfIFXTo/fSom36MqMFo7m9O5DVBgHTmD1sxmB
bG6EMKhCdVgrP9tqJvYOlkhfOGTYvfdpsHJYFqfG3KjUsCM+ZD5oQsCD9RtxzQK6EFWvO5t8CJ5N
K1nhtC3FW1IPSkHkWIw3VzGIVV/h2k+ja5oNtIpL9b6taEKbowHb0NxWnX9QtfgnzVxsEJVs/683
JMijSUcDXCiSubOQxzUZKsVoGbiP9J+lPDiqufKzAPVwe5gFfiWyojwDeRO+ychM8f6vWwVmouMD
A0ivXYw2itoVlPZ6O3004KpvpUrzn3oh0HUzgS9GlazuR3rb+0aqIVElfYfGyxC6bSyrW8nnjjY9
EZ0MPcATOSrHlRxm4Zblt/JGpgGNnP+84lmGklE33ZheCc/Rxo7ys7DFynN/4X6jZzvt5ak79kED
IbWdZpQky7oGubzRu3KvOdkJVhvYPIuG45ot0+KUJqA4Xh+mLeuzZR4juY6zNqmvmhNupvTHLg4r
K7xwuyBcQfUbyjrYxjlQW4dvUBm9R7/LaZ+jqDkIYnbqKAfN+TpQz+Brg0vCM0xLVvbwxxonKL0J
RkCmADV0XnlvPS1qCQbRVSCq3QI42ABHCq1NWG3YKnhFrsx0ijWze9TgcUzpD9wyHNHZxwzaLB0c
EavXPGmUY6+ClgnVMgBw1YIFa62BMrwtOe5gt+MhlvXwQfZjbkYh1JWouBQ8CIvAFafiLoTY2bHy
9cb0S6HmlHOPbedv+cMvnmxxQewqcp5HgKS1vdZxX4iNXC4qhXqyb0RkZmFfYPwbxIKOrojl0bVj
HQROMIlkrsmQfhyI7jRidxTMycg+HEQRD12sDElyNYX81CAn3Q9nq/G/3F7Pj1cLTQceIaAi2bcf
TG0lTUo8fTK1TSGIP5Ab59DntYgmpgRTpO6jle26QCFV2a8TGheRh49StaZo61xVK7hhuixddWCZ
e0Gu+ASDKdkboRo/26GNVEBspi8ycpiJbKT3pSJ++LrZHaugHnZiDJLXZMzUB8dU13LvhQ+Cnf2E
SKXBxL/P1jcE/6KmadxcSjP8ZhYOel/lrzLJ945TPd/+9gtgEp76b/WSieyPzNL7e6HLMHhVC1u+
NF33lGjVs1F1vzN72IcVhmqVqf7ounoXV/HFkaWvOAicK0s5Ovlw5rn7o8tA5az8IvXD6Z5+Ebcx
pBNk5Oei7UqBjGzR9ckFpP3R8uOvTi5ee298MJ3uWeu5hCeKKw+DBjhLWvWnaPRXCldvD433EYbf
gMwamwSdTGWeqfdNSAEilhUwIYN39fW0+iMUkHl6UTV71I7GXVsM7S4NyuilwY9h6+DGvS/8wX7q
DEe4+MEjk6Dm0j8WFN3PTLO7E1ZUb5OgN8NNFNfq/ZA60pfR6tu92iXaucyM9G7I1H5bt4rZY0ww
9F9kkRp7j3r1CURAcgmHvMa7yyv+ifQate/OB0DXK8U1txRzbw3xcMj7KnKDOHP2eTNW3abNpOZq
dwqqG+0I1K4aFXEouyE6CKNNz8jXDacOg937fNSyz32sCVdSw9dhjJyHIcBOXAmlNf2w+WVIiwgk
rUmFidYFEJhZLlmjBNqbSd0/6s0PL3kexVryuDAA5T+S1Mmi/SOsu1UDLUtAGjyOoi13fqFZu6LV
18q0C9EREW8Q/fQu0cGZg4KF8MaS51x2CTzzHm4yYhBKlwH7i5Lt7TOxPNLkT8clPbGC3x9Syh3o
mvitdnGk7vsYtr+axjsY0RozYuE24z4h33YmaA6VzdnCaLll+6j+xkBJ0qeenlJmZHcEh3RTycoP
SfFeFSc+JY54CMc12/EPGOsp0588//D4AbzJo+b9JNMxc1rfDjywY9oJkAAcVWkz4ItXA03NxuhA
eYf01DXt75P9m5Icw/ocoTJ++1ur8xLo9Du48ABlqbQYPwiZtzWvW2AyzjnWTFDIT1FztVDJSUN9
GrPMYdcORzWyd1bfPTRVcCyRw6dahTwlupb8r/mdjfeTskI6HEW0d97++7FNP/M38qw5CmUliH+Q
bXz7yQjDTBViUrB5QiQg4PqNJDvnIftJQORnDu241UHRMmQVdk92Ym3jWNnyM5uy2PNHF9uH6Y8G
KdmfbYG4trTV9BVIhjbP1N5+GIvKXoI+z+97v6Ztb+O+kZXeuQrxdJ4cA0N/0vpkwJCV622Hj6Rs
hwyXiloGp+R8wwp3o/mvIx2Dyao9LikFpPuw8/aieKEQmDrVNgBB74Pn5D9G7AE0eMsUruCvXJJ2
beavJHnTxvv7MnibxGTcSNhCYGt+Iel5X9d1qnhnxfTvxego25Ln/Qkmlu9KidA2irdy/8wT6vmI
U3z767FGmq8Vhdl5Z9OzwA75414NSlzHpY2XVuc4xhpu7L9Hfnq6vfcXxzWxWqc7iT3c/AjGPi3D
oGq9c18H96Y0PkSF0W2aGnJmWrwY7XAEbnpOzXCtGDfPeKYJ08cnv0MZgMM/O/tKGwd+lqcwOIym
gNLQQEfwTfLA3I4PuhEMu9sTXTwxuLpzyik4Afqcbcx4sC0Qfp10TuiooF9JBYiZ//aM/DXXHXDe
8Vj/tBTZu6u9tDnCv8y2JplvXqcmpQFf21d6Zn7S67j7UVkNNSS/afciUMynOAE2YwBKXyn2LCwO
SbhF/ZDKKK/I6ZL4a1P0WqYEmdxIZ+7Ua+pJj4VibwT6LojWZN+UxvwMNtANzTUpmaVx36ArFl2h
6VH+fty8MPw8QfPwLErLueh2YuwMTw8PqlVpDzlXllvAD6bBILoYTjtM3ttrtXQxkIchrsATi+0x
b/emeqxQ8w6kM3ZC39Rm/NH2xUM/eKfpMLTEMTpWv+JMdVtCWzBauwYlmqRq8WkLVgLah8Ri0tWk
XDC5urMK875fb9pVJXdYC+hd+JU35oMUaCuvk6WtifMMLD6ycmS+5vX/EJe7jqqId44Cs9tlQlXc
erA7F1el4lBRDXGRhKSi2ClsSSlS9qgoCmwXFOenjf7KsXF8Y5PTl90Ii6p2qbbxtmvU8Kj2Hokz
/JgdZnZrLvQLJ/jt0uSnQ6qkoP5+l1Q1NqWjZnucYGnTlcoGL2gEaK6BHq9UhxbCMcZaMg5nb4d3
zoBtRAbkpRpZA0M7QBLfgwv/g9v00bEl1PtXVeUW7jDGI0qgqE8GNq8P9nHpJf3Aesh56faJ5Zq+
951H+Ze0zvajh+KXE+7GtP1kZPZdIdYsJ+e5H6GRPJZYBfV+kg+fRSo5KnHvtR3SIsopkd596yXw
yFUcruy7pc/KBKd/kZsDWXu/gGHSqIofNf6lNeqTWttfUC1+LKX6RWrM33Un726f6sXhgMkC/JuE
Z+bJs2bXpRz69BKy1PmEgQskYPNiJ/aplZzfmpqvwPDeCjGzS5xgT4WG58Cb7On76TXFqCqlOtC7
MO9rBDqNfZbWfnISHe0SqyvlY6AoE5UihtDX9/GxQt9sEvzx74M2Ne8Up2sek6TV94pqxt/9wu+2
IZDTc6Hn6TFPzfQ1qsF+Vt2oniDpTCy2TkdYpIt39PM617NHINqSUHZybBtbw+9NKja9jRdemmNb
o5X3Q2VKBzLL8FCPhXqH4bF6GJIouc8aCzubzicnDXmFOvrY/ESXiOJar+veTkbrYyMrsX0eBQa2
KcH6m68E0UNuNNZWhpxy5+dItWNxq6L2ygOxwT1s4+v1cCgr09uYZDW7sfM0VGIaNAjqUT10uV68
QPgZvmRWONw3Ek/YRJHg31Q0q7S0AMkbGdnWcKL8lPQ6LLiMwCP6XHLTWG12ud6CGIiTdM+nC/HA
06pft/fQG6JjtqigVnk1UKTS5Q+h0tLiRrGHwT43LYItRY3yulNv2gZfYeRj4FPsRDJ+6mrjhLfj
eSrEkb5/6lcF6xaeDO9+xxQc/7qai6DwoImxmcHPew91GYstqizagfZcM0nZZFtUUxWU8C3p5+1P
sBB2GXmqm3Fb8Nfs1DaxEpVO0Nnn3PCKQ9Y68q5rRb0tAomVp8C9gg9ZOLbgGAi99PsnQMPsJRqp
9mjGuVpd8qTdaEi+1jBaU/WY6o3bkjfdnt3Cdcu6QpykX4oe4LxQUEiB3uHeKOG8bSmPAn7ZKW76
+HR7lIUIS8ybRB3An9CBnEVYqPSJlee9d24xYtqVkVAeNKFnbmDK/7ZySzBHxRGYNb1tumnzB3YJ
aThI/QrLWtO/K8t6wAHJPDSttdLdWMjZ3o0z1dj+2pBO4wdsPeJFRozg+QTkkDcVNgjwsKZ3tOZ4
h9sfcfEIAMd9ezujgTXbGHTpGjsqgRoGenEZmzQB5lUdIYL/k5T6sxMVD62frYy5uHCwSAgBdAG4
pN/PUo4Ts1OtssXMtCh2NW+Xu1BJujs5jKuV5Pt/dG7msQboK8hXBKQVnoLvBwMqngi1lu1zSf59
spQEVdlez8AepvIDrlL15yCMBteOnPbJNIsQiq5iw41urF0XeMrWGNJxG5Z1g52SgjFj45v3SMgp
j6qNk1PthMTxMq8Pmte3W+QD2z8YBKCGMalpjfilfm6VqEk2cFXDz6ofJxuTrsvOKeDjSkbpHCBD
HtoyQEst2XIrlBs4rwLnHX2vxkPkWrHsH+tYy7for6LoGoz1ZpDVbquXBr5e4UjfBmcgjBqqgcLA
aD94gxQdVLsTpzRqk4fcF+m20JvxlFUejK3IoC9bkyIzKoZbcAXiq9qV/oOoJDqMXSNxwwAc25tJ
p+2KxOl2AVbqOwDK8ivUae8IIz7YNrTF7tqhFzup89J7VEGa+6SOkksemOWd12D6UlZ+eA8rVlxy
kcVuKqXjJusqCZnTrnrUPb3c6WZA/jeKl8IR9UaWJW0fJ1Z0pCOm7IJmTPc6mjqbUQMGqzVidDPL
Lx58yMcgjmSavDFcwzCWYzfzRg+RsiHfaZhr7xVfTffC7mIX/pjmIirZPCq2Lx0bRQu2vay0h5Gl
3OveUB2Kht5hJ0n2KaohuspFZLuiqaFOZ4azacJcevBBouyHxCz2UWdbmyRDaUwkobf14cycNG8c
DwlaRAdTm+S7NDlst0Mea1uhAckI/ahfSaY/RFgSVbrPAOnZjmDvZkdIyQoQ3YDrQAgn/ovsZd2X
1iGV396ODvNr403H46+O3fQz/opHpanXwtPz6Kpkwz/YxyQbCF/+prTjcxH5oFfifxka3gYEGTXB
SWhLzp8jgRebxQjPDf1TZdwhBWrfw2mPnhC4X8tk51fwfKjZ5Q9k2EgToxTXwDBK18qTJ+p+dVJa
+2oNSLj4GQEhU5nBfoR61PvPKOcNJX85iZ8tpfg1+SwqSfHqS/4RlbXfkEzW7t+V8Yyp5fzXsmkh
/j1ZI9Qr9C/sFPu7QQcM0ZFj5VHvymG5kqUvf0pUxsBB0PyZlxpCowjl0mvyq9/FW8eiRSEgcnlb
9CFX9sd8378tGh0e4pMMQmfet+2ENVTRoFVXpABk1xOICbBJV6Ali9OZ9I1AI8sfhWwKP0Rrtski
KAUlTkdNcK6l3tv0VnWIPW0li1maEYxDUgv8r3FsnZ1kEg89aWyJJnxUNKe2VfLT4OiVe/sgL1Bv
aEz+Ncxst4eVk/WtmcmXiupnkdwV2D+NNfz8uHqoaoqFNqIQTbctnG+ms8YWmycZ06rBg0OWakqg
PnAeLWQnZVFG8TWiZXnqKnvcqb0d3yWylP2wdJFvQ920foTQ41e+7tJS0nPX8VEFL0KP4v1JMAq9
awMnjK5B1z/Kvv9qpO39kCv3wSitda8Wx7LpgapM9KPUTVFp2iBsP7kGVXqf5BpSWAXWi8Z9vSr9
uvRBocG9uQWS0M/LoBGs5ibwu+wyNC7PzjJ3gW2QH9a666+Jhy+OBRSO+4Tu0ocCQ2WlQPK8RL3i
BXWMCw3h8OY1Mf1tbSV3+Rg8qv4aR3bpS5p/DTnbrEPVNIWm9PE1V8FaWnLubCUUBMOw/Iz25Urw
mmej0+ak0QG4EI8oSiizAyh6hClMUZBp48LdKvUdAuLP1X9zdmZLcStN174iRWgeTjX0BDQ0mME+
URjjrXmedfX/U+w34rcbgo79HRgMdHdJpaysrMyVa+ndf7dEsLE4FVaAxXni7LQSSbHaOUNtAFcb
Dn1fHO0B4iEl31QQnXy92D9xKcQFkANyvAZvcm4dhSbVY6XFjaCMbTwyEQmRzCU5kU/2GHQURdsl
xWCO8mfT5kRW2bPNNJTzrfYgZZGzjZRG9xxbFIL6zNlZShheCuc/uzXS/6LfFcYs7bww1TaWQ+nG
7k621hlPdOsvV9Ka277RhVCaZSobORzjlMc1A2xIJAca5V7onprWkwdTvTVWOQyKup7+c9cme5EB
iwjdP6Lz5+wYJVuTljtxXJ0GqwlUbbkPNeV+MI3CzeSU9MJ/p/oD0Yn4Id1U5LMh/fvbr7Vq0clW
7VQnZ5p+6/EUdG338rUVffaA/xjCOQsiem1WM2ceqlOa96UHqXjpjU0fQSZT1v6iNOU9VcJL2tCf
DspmQRYd2/rQtuXkZLznOO9PpjxABRNe6VKDYOaOehrsxeGFpa99svYFmwFLn80BDsozIyaylZ1F
L/uT3mfPUXiUnexYjiuycM2bUxbXiCOi6rTpZwijqiUVX/ZDp90i/+b4kCN7c/saSvlurUuDg1vp
tVnxExqI236uHtKx3PcxtNLhtWaMB3EqhAP2aBTMIQB9ubOPS6TdlqqF7KNZeRZ6xRc8wXth48/T
L85NHLRxPOgkOB9a0sj2tEam59WJeo98paUk9/XQ7H1anpYtXATzLmynZ8TilaCTjNXLoKkMhnyR
3aEjOakMi+Vl9YL0i74sEI+Af8mt+L+mV7g+AJbExSTqoQA411boJTpdzLTQTkXcSr4ZD4kPjVbr
pxHQvK+t+kPuUYyl0iNFEZDSpX2eD4hU0VMJzdNJT5FZMsBLULksgYbZ8Erhj0ESL5WbwoKrSRmE
yflhtfqbREuDry9ErNCzJyPaSUm9gHXB9s5Mz07kOIbDtTxZmuI1ZbxXbfASSl1MnmonGQFZ7Dlm
tFsG50J4+8kaoy4B4AAIIsnA824NO54j+NTT9mSPj2bb3oTxb2NZvRndzqX5/fVdfj4WGFPa3eje
Py+8DTRZjl1flKdQ6g2f1d1CVmIN27BAAYAMhuzrY3IRaPoJpNYmtyzMyaLIco6rqKQ1MiySMqcp
GZVNoyMZIa9AW+XhWsifjtpcHm0z6tx8eJTmC37zkwcLQopRVeo/tASdbQVWu5BOgWr21E/mYQUh
UZXld2ifDo0V+4kuf08GBeoZLbpgUJ9MNaGnINJA4gtU/JlBgdlo2oIt8JTGUf/cF8u8aZtQQkWi
jFJ04Ml5zZF+SXr0k1CNWhDlJ0JsKjTnB7KxKiAGmtfwjlbRdqfF0uy+q36H7czRjE6pzdcG9el4
nP5EbyrI5fNlEy+EqcMCC2xq7nqgfIZ00zm3ct9emE0xW2fLk+wk5xUb0Sb8xNlstrraQX0u+mwV
HqHZrcZL3y7y97moL+FUPjubIWLD8iCPDSLtfBeqYMywqqrI7jk6NYbnqHEZIInh3CBKKkHcaCVB
1dd95o7jun6Ls6rw5bLtjrO8OhdhnOdlU/wjgSMP0gLi9zGzpGqjlTqpDIlwI0+Bs2aAIhYAiW1j
a4Gik8OL5ExztYYcnBl20Y3S56W3NNEl6P0n5w7wbJwCkLcQLKXC3v9IYug2ck1NrsZsCpVxuzql
66zVEZw+vItRXh/lTs8269iUF0K5z548hGgULogzlQ/qwE239uHYQ5SLsuKt3RR7GpKAcTpPXxvy
Z8sVci9I+0UrED1Hf98e4t+ahQsq72otcscuPbXVrWbeWJMNR+alQMcQhYNzc0ZbDW0buh9pBzpz
SsUATToUf/nJaiHEQsy09NQ2I6s6w8H6i4As9bIsjoJJM5L9hGN+ggWfXCqc2q49SKsHkMN8MbtK
Qw14tHO3mLoQjIKVNORfM3kva03vV+Pa+3kF1NxtIOKEAbDJN+Zs9b/jcdKu5rolx03cemWRlu9Q
nMnAvXUTqd8qd4rtGMlN6w5NwU40GWAjltBwBzkfHswQckY9z6CWnma4RhenBkQBo9EhK83Rhbxk
3JJgmIlQEW6I+qlwKfy2WzAw5t7oYZvUis7akoTpD31i2tuvn+VnTulPUxWm/Iep2pY0xqtmRCcV
KNZeuI1NZqgIvtvdr66UL9VPPl0ZAC55oPQ/0gz993AIihllO8XS3RLWz2sV7nujP1b1hiB3cUl3
/ASDEXx9h58tCpYDtPOQKaAjeXZ6bbImVjTEG0+y1tYIhEwJrK7SDAWrcSll8/lQhEaU3Fgc5yFD
OM9N7sj1eleU+msaFoZnIYee1s7b/+GWyNOIJglS6Of+JVZVsgslue20VpugCxOoZVXJcmGpmS6F
4Z85VUCpQg+ZJMOHkAsiTGjbpkY5gUO7szrZi2No0ovVvMuLZQNOfR/lyq1TdHvVCLdRAbn61zf7
WR8ZdDNQ7giuRJ3K2982Y09Tkjh169z1s0bdxOiX20ovZLQ+6uWXMcKiPkrGcoxVcHJrWjj/qJOB
tADnmaCVG8R3llI/JZKUPNF6Ctqhk4u9HME55zVa3l9wwZ+c8smUgzKnbAdy7jxrF84JCvWtZt2t
0lzsorDursw+u1Qb/OiBKeQKGgHNgZCEvuW/p6TUck1pwrE9AdmHNC+tNlMVXlHQc9e5uL7Y6PUx
Lvx7OHHTfzgJayikzhzl9pQ7nXSVTv0+WfRtmMJWY87Lz9i2rpWq+m6Ci7hQLPoMH86dmmQlWb50
t57tNXAO2/GaRuqpMgrPRJ50yt40YMVyT7POWwrDpxnV7pj+58cIMBSLg+xFFcd5sdL/uONZgcxZ
yR16QQcYQsNkot+iviiO+tH5MgokBvTdaA5U32euyYj6zqzhWDvlchnUnXWjTNJWzsyDFJu7r1fR
p0PRvGaSnaD5/DxQI7i1myEcITMfbBmdHcOTo7iicS59qZXkwmAf/SAhIT3nQj8dHtBzPxihaw5U
cEzZVNTbULaAP5E0UCCt+/qmPi42xoEPBfdOLumDJFyitmqaJul6p6d17IITuaKweGGD/Mz2CXZk
nB8B1YeuTfjFirLWWmw/K39OffG7LOTuTpdntGWKwasUUFm6Fm9H6fT1zX0SW4vCCg131B/EP+EE
/rDBjBAT0fbKurMV6VvZTd6chd4ah6krT81L041V0KBdPSfmRm/6F1ULLyyCT7yMBk6ORAMZS5Ib
Z2tvtdQQb6vSJTc33tD/MhW4pucNskd5cSl4/2Sa/xzrPGVHSSWzsrAwAecZV124Ig/ejtBWa95U
zodZAVdiN/dgTDdfz/In64JxyQLD44jJntc3nbGAhEmZphPNVjYM+ONxnac9eqc/FutSWvITc2XH
hqwKWwL6c94um5VZlCQVbEHD3EB1kLTlbdo7g//1HX3mMuFEBtHOMQi1nQ8pBGBryqIjW8U5s2hX
l2/5vKnaexRkvUJQZEoZAKpLsk2fPEGyBiIlSZco5Z0zlykVuiSrLaSwg/lsrLSuUNRRu9/kIQu9
2PNDkl9KB6mfzahgg8HL0EhPovDvJZJHttKVQl3aRrR+HyYpSet1zT0U6fRjqHWdD8HF5Mt6UTzK
8iLvx7yhfZXqgAevfXydIVvORWYjKmxVvDOGytyPbNcBjL1RoKqz6UtLqgUzir6ZpoBqnpbCzUf7
v8t6/d0GdYaeMpTamCSd/lAOiQc8zKFK08colwOzq4PGjJ4u2Mi5hyZhSQmazAfrm2D1HOZmmEUD
WlPVj2VU3vQiX6ejuudEhyV7MCLksaIowM/5eR8dOvJg7jCjRWkqsa8r+U7uswtGq58/SdHpAoQL
oht6mikmnzm7yUxKCVroFsDrdF1m9aFax386owvKKt3RZR3opf5Nn3oY64HwQsGjKl4CLQmSBlRI
M8QQtDCsfIEWQKD4RUfp/Gda20+DlD2QI36DWORGAYJWNDK430KjX5w9vVdrxbckeJdnW2v8cIRn
tpWTTW1kPzPDglLOQGBu9oi3I7eDFb+qQ69NUCFYoJmj9SB+TFNr9Lpa+Znm1n+UXXOIeHFLyvv5
DB4M48y8QSvXNDAv9QkW69sp0++q2f7ZxeCQvjaHs6V7Ps65NSw2x6d0oSQDipg5uaUbSHzLrDZw
nN9y/Eo64esRz53U+5DEVWDMoUVFWuosgoVlrCyHyKYKNAjs91NpvMDJVJa/zfGBH/XlmKWXCEXO
u7AZVJTeSG0K6nzrQ0lhdAx4AiM5uk3GcbhropHdU59VP2ICdn1v1fsexZlgKSdji+ZG6YPjgpbD
RmIxmbskoCCWBXKY6l6dy6gPLFp/YR2crUuuUGwPgoqJDlsIB84iwrKwhhW5o/UIYKOvoXnbapd2
2vPCyr9jUOlXqUWSIzyHvNiA2SqC3vxUlbBn5eO6R19pdJ10uCuqepes3a5wMlQ+7E0zm0Ft21eL
nkDjbz7J5vQaW6NvNYOf5vMFr/Tpzf//C3u3mT8CnrpwgJC32XIcsrU6GU3e+iCQ6UYGpHMhtDlz
N+dz8B57/TFUaKy90QLGP0HPjviEfopm9UL89ukQKG5ja7SFfJCXHyVLTSUqbCfYucVqqpsu+HoR
fVy2GAuJvnfu749rSM2MPDXquDh1xfPaHwt5dFmoYG/jDs3gUfYN9eHrEc9j0n/nDRwMFFaUKT5U
HbO5Hwo4XIpTNcf3uZKHrpI0+3RJ4S9VE3jUwtENQ+2GJvpdZDobh9r215dwFrCJK4BjVOFsIVo4
MOC/t3xswZhSWkeOWp7Xjwv8MtuOVOpOm4omWOTsIi3QJ7P854DvFFt/mMqkJvkYIQx6ipCtI/it
FVcrSvphyvAfvTZusigOyDr/dMx0//WtfpxtcfYUMw2OUSeRf7YpLpNtr0WkI6CbGt6g1OQRt2Kz
5pu1SDsgSPQstpkLXABSnEsdkh8dxdnwZ1PdJXkrKyu3aGnT4EpylG0sQ0rQPynrX1mdziCOi9ze
WavlliAnGtvxSqWZvXQ2JB+BgfxuUegHaLWUHoEFXAqiHfXL15P0YZlxkeD2KERSQsKhnc1R5ZQV
aPpGvVFHmvq1cn3skPm94JbpgcOs/shCi3QOiXU6cUXJiHbVM8csk9fJYykdbwrN+j7lKnVW5Hzc
tu1+RqG6yeLZ51K8Cc68brD2ko22nzI/11azt8LsLm3G67DSY07d9UYbgbXEkJC4XLg/IeUCLLXe
6W19067yPzT4P4yDwgZgQP8Qzju7pHQxkb+uBuVlpk3TzdRxA4X5W9dnP0vTum/H9D5Ozb0Fikod
8g2Quauq1r111oZNb0O1lq9XkiW/KXlECJTfgFX1CTkHN9GH5zXRfkwLou2NnYwu8razC/j32Rmc
A7z2oLRouCj07t5RwgZMMXlzDgC/8rnaDYl9EgZZrIgVzeV9pVNQsUd7lxrVcY3jTTl0D2hW3aw9
MmkrpVPPirof6gTbkd7p99whr6/RfCr6w7LQ1S4p8ovcps/a1CVeOZn38YQzA3iwQfDn26KDcTYn
04u65KEoBnpQ4ue1LenAkbSnLpN0l1OC7C9h0m+gjYamJknf1mq+M3r5zow0r+0AZeh5YCGdE9n1
r67JXsbMepbKHKbBtd8mZRUsuX61yumuoyWq7ikJaL20n0hN+ukwmKj8OqYHXUxg69l3AlryT8UI
PwshMoV7BKAqtKssKbkyW/lqVUwZ2WRdoVys+4hXbat4HlxnVKEbABtvIWPvig/TSkPAVNbey5Li
ujIS5M6k6b7vPDnXY3+2+fjQRlepT/VgHtrehc0D1ZBIvoXSypPGF/V2VCS6Eook8uhkdLaJpiBF
rfaIdyX9cFsaaXMPnQhKoY1RURczyjhIUoECp6d3o1uLvZUqud2t0D/4kom2HzxVpvrbTvL51pLw
/YTN6JPkzOBhmstD2DQOByPkQZw2lrcrx6ubrMr8PEv/yZPxJtNb9EnsdLivcjiavl755+GCKdr4
UFEEvy5qx+dgAEl1SPsyKzdrFGe3jpHVP6CsW28i9NYueOK/MyFEf8C5GQcggCFQreeoZKeK4gXB
tP5mUsqUxmvb3C6Aax/n1XZepjRbNxn4ot9f39/ZxkP4B0oKNBFDO87H9ki6slVg8ql1O7XNTl+m
O2vMDHfqATI1SDGhy/AMhfT3xIS44uuRz2b235HR/1UomnD4OG9PUrvOgldMs2/nbjjEYfw8a9ND
NeWd938YR1CMGKAOgM2L6/hja83qJO6MJbNvY8dF9T1FJuUSbfJ7UuUPx/3vvVAMJ91CM+sH0EyL
55lorrZuiRGGnh52M0rrKwPyCjelRACX9pR4iRLSjdjqdMXQnHLsq1I+5Xom7xwC8iczHJxXVHSW
l0Z3RtFbsw4U7tr5GZXGmP4bqzqAWreOJUw7AQBJlOcbM4ZKpJSs46iN8r6q63pfRpXuQ2Z56TR/
FhJ9uMWzfdoMq4irsae7BkaOIAJ06o1Di2ChVE8+ePALVBHnYcn7eIIHDFwyRQgCz78fW2v0eh+B
VboNe44FevvUZut26KINo94WtbrBq2/tpH8w5GifQZD2361GdI5Q0BNc2I5YN39YjTVFEe32ofUf
rObv9U7/BksPOhqFr8BgABX8PcQYITOnp415m6jy3axamauO0zfbLp6lyNNHRf4/LDhwIeBuKAWA
qDoLYnSyMPZMEveuGmOFHN0o7UJEvFz6fNILa050V3P150uCqBLqFk6z4AfPRiN9BYoKxe+7caKU
Q7MO0n7SPCi/pGEi9zNbcnIcmjonM2Ki9NnV/ZtTh/UBeVfpRq6G2lvB1V7nFvVrer/6b9liqldN
0qGyvUrqUW+SX2OUPlehMt44rHG31RfnRpPLsfQkR3XH3uxdJZubbZZCJjH3xeyDEqldpRsUQqO+
nV/CzpKuBl1pA2iqOKKDiDXcKtJ/243OWwqn8EiYJUEjVcqLXPcp6RvSoo9pnGTXBvqnu0pf2u0o
S9Muj50liGdVPoy80NWsxQxAjDe0P6d0gRH2bOpFyo+WlvSPcrbk1+gzj9tQVZCqIu+/H+Ct3wJJ
LvyyScKgtKTaq8042sRls5QudcSILjpoYGipUo9RnWr3c/eeVkN6akPVPqG8Y/xc+pZwkI64a9CM
xTY32vQWMunEq6o89FeYaoIMKqwgaYrUjSOUfqKEbjK5AWeWjWnvRaksH8g6TLfSuvqQ3wS0kGjX
CwdQX4shIawX9O00J2n3vZNdldNgBPYUpvfF4hQ+DV4tao4jKc9ITU5RpOkHq2uUW2qVxqGdDPpr
l6EOxjWstyYd8m4/J7lvtLbpxlTubxJ5Kq7TsFHcqNRaP4yyZLNG3XLPYS3dW7K+cMHNvOsKlSgp
jOwgmhbHd7SGA0IzrbvQXAvPsBENLeey+mam47IdjNIItCXKcqhtoE/2Vz0sfnap5GW4UMi8vbb3
jeW6HnZSm43KXqlz/SFN+3kj5cOLosbq96zqZ68cF8d14kbzurWzNxwSR44i6xjvi5qEtVsly8sg
mSFSgIncbMPSCv1QNvLXpjKWGPrwkAZuOgYIcdfldsjrZROq7YR6sj5tYmWh83zVJyTeaXv6ASuK
/miUhD5BQo/c+CB3KUQYmaLzIFlcgWbMMmX5IdTu8xoIZm9M9ZUJLNSj3iZ7oRN1PAa92ZRpzGyn
hbmrR+yyy3U9dZE9UZ7bYgUkIUNXHjWSRQ62TNMXUjM67NuRHrt6mcj7dFqT7Zyqkhd2TrcNx3qp
fL1bqm9lQbLeVZqu8AvQwW7nhLOrdUp+qFpWLhzfnW9BU3nVps22NDOMJ/bDKblGCsVNx9mtEa+Z
m4oue+oGveEVNGug/bvRObDAqFTa23ip3aI/wU5FhQGirkMp0Xaa2CgiQzCg7NlzTcQkYM7Lslfa
gfl5Xt70GQ51waWkL5umpFuymfwxTANp+Sl4rlAmFT6i2Vk8zxEO2FwePbvfpFnjarqIkXeUaXrl
rYhfIulXPkAOU24oMJRUg63krjIfi+xVSVHEpc9SXnUOB9VmUB4L89GY650yftcby1NqOaih1jKd
BY/7ijDoIe/SG6eAK8r+NUedF8EAzrhcE4RaalZ5TvKo6ie4rlZN9eGocdf4NRzIJS8mDZxPvfNz
ylLXwWcXYBEgq/F7DTLtQqFqnbqD8lMbESkF/ac7mxAh5cpAPRcqqfAKgEXltuDz8qX3kJj1wjoL
ylSi1RONoShCVgIhhmsnsTbcfpIuxEs5TArzFRGiu9g857lww2rxAey6VasEa5Pzb2PYaZCFENWE
mnRdJuGVah4mtfMU3m5GiIZmw4buyNLN6CIM1XSLEeyMCdgECtsPisKxKUqTmzoqK1c2liEIe1t1
Qzyl61C/dsNhwvqi22JlOaqcv8BNcd4p2+sxq4+Nptx0YJby0HmTLZQfBddFM3e1SzPEEek0yOZz
Uo7qcMOutKu4YUVqH6eqCOJJec7n/DpRO2hdJ+c+U6ogQ7ymdshOT3jrxjY2o2I8kCAoST7ER2nU
rg2erBMmnqwN1wKAb9YZAnzdlbNYv6Sw2CjQIwAGBXNUBmIKNUv6Zk2Fr2rRL63Wt3K6AGiROEY2
skf145Ys4bW9lke5wRMqyV3JJbBuf4SZ+ZCZijcZabAoHVBddbM0G4erNbTXDGLUcMwewSu7ht0G
A+gFy9mjFYBByXF13YOYNmh+oGzMb3imVd/TZ8wUNTJ0bfDBm8+gQ4vmnrfJdRSknOTrKd5gfTTV
D8obTGRaEbtGU+FCTU+IG5Qb2FIXYw4apGBB8+5Q8XNxN5CosgjkdA+RnTFPR8gQ3XbNgzjrN1UF
BUm0+IqxbxPS/lS6p7zY9mQCVvJdpfkGYVuHcWlxtC0Xi2dZbNe0h4F78aLxUVFuWIotRBdFj7Dw
pB0MYCFrV2wKKPO4KmGstKcKG02zVxgpXWH6SOeQorS3Qw1Ac5CNF+F4tMm8ZTZmiNjE2FT1HxVp
q2uNN0PKZ4E3cmDqt2CWi+spSGhTkSJf8PXZS/FDMibP6joPN1Nqs8/nZEAF8RSa+t0ZF59lnJb9
DhwoaMyTPP3O5NaLuzbg/sTRfElv7PWEX2OSmIzeHnZQDuau3qyezVNtM3x1rpReEdoNS86iDA8h
4Fr5onEmn8qgQ1xC+IwC6cwuvZJpQhcaEUZLF3erfTcaGTGa1hUvG9HQbdaYPEbkSjEmY1xr/Vtt
hztMQTb6rVmmI1TG4ROO1cah9IINVxndrKkEOV2ZOt+tehLW1IHNhitt1+VsLbG6aZOJM3m2qSTd
L4t+3xFu8COUQW/SoBw6npRe/+aZsWluVJsgQ+pVP9XA3/Epa14HEn55SSt6xW3yB0pYb4SflKXF
uWboms9FX/2E35UMFZrG/iTLXZCO4dakY5DTJC02ahA5xlaYnrAGaXkVN52wsS2Dcb+u1rUVVluW
C3qmucsthrO8W/to58S2x9OR+MaOMfRdgL0P0AAX3QIv+iui7gcDMQI4nuAge+Fc55UxaPhqel8x
pVr6RriC4RwoGiaCPbFspXfljymCZTx7DQGpspe5obQvjCgRy0YwFYpvpvUQgnDgatJxEI6/l6LH
tjK32ri68CzqRui2XEIICYEUbsI6FjZFRd+bFZSXaauHzbCWCTzNx85+rrvUzUOYqZa3qt/Puuay
y3C+xZ62yLOQDbu2pNJb23DH45msBSEG2HvCK34Sd4vzht+RH1LSMJb9rWVFxqlx4iPa5MlZTrp8
ZWY/sukK+WdEMK+klKDHlg5TnfqCjKZ2ALsN1fveQ2VV2Bh7Dy+eIw6I9i8szdEqX1aVHcLtYr6r
6VvOmmnM+bTkw63YbVbsXMwK18EccU1MKf9fuGPe8D4lZfkSr77wfag9iN2UFUglbqMZ+3ymC6kX
rJSzJbHmb9foZUq2kxMhCn6ymjcaDl19febkX5N/5LOl8mVUfnKRDirv5L59Wz0k1fy+LzJ6iZfN
lSc5Tnato/q8bpXC3bLKbt127/6zykACZb9FfIJAvcXSsefObaLnKH+2tVtxYcgRuin3KeyxiMhn
M7MSCKwRliGutioWH0btTHnCEe0Rhd+YVMI1Y9pLKjSIJMFZ1CwER0o3YyK03XdF+SRcIr/Mddtt
x991TNce/HHIkwWjFu6EPZZPfBVcGU72G5VCTFDZSwYIav4u/ERF61I2oPp1HRmLtxBi9LP5sq5X
1PFu1NQ8EQPEFqH8Tkoj18qMe64lymSybOGR+82SdSPJxrchqnZLXANp6InFdpZRUsPk85cQ+aZS
u6mI0XhnlYKpy6BkyryGwIO5X8mJsB9p9i6UHwD0eXPyTcR/Wt5+N6r4QAdZLG1KbePQB6YRr1tK
FORrzMuvISkbl+5WmhZk7nfiVjQ4k4W7wAdgG3RzbOCVvu6relsN2k8oOqHPfBTrLjuyuPiPcBFd
Y9+LWEnhqcYGSvLafIVJiHVcNb5TyLi6TJjhyDMT22Giql6Y05S9aCeHbkqngjqWv69ZdscWGuv9
v47AdPw4ewuz36Yk3Dz3j0dF6qc3X0XyNZSsAAqqjdjocDPMMUYsYl0+apZ/6412a5dXa2h8q1aQ
EctOxAnc6Htka2y4TzSCxLUMRfYNG1IIJQgDRlXzdWcRIaRVNV7fD5vKSPe03gk8hVgWTeqV+lZZ
n8ScitXKR4EdcrM2O4rliBOLiTBFCJjPwWptRCBOe+m7QxSRZSmb14kWu2nIqQw6BgYHoMXX9yWv
vdZIbvKZIe5JNnkMqm/xLrJFG/rnH6Xo4T2mIrqmBZB3zcPTnCvCknHaq6kjygBZizB6VhJ9VhoP
hJ/kisMi380wvxFzydMQP9VaLkzLkNZ/RNj3v3niW8/xRegpiTsUxwubDZnpi4gN+KstvYe1LTRZ
rtQZr7VebVN9oK8vcfvG2oBtfhDv5MFpOlzTS/rNtJBwhyB1RKydZ0SAyD4OjQoXysIQTyHuh9FV
xv5usjPSc/OVMnbPjvVIz5jCWmZ0Ees0FQo163DkDyOkXTzyH+Ycbjipb2dnIPH/hvHyVTxFGK5w
wV31I7eaLfLxB+G0HYL1kWgU1+x2tmgn2agU74VPxvb4JkyY1SnWNLMaqXLQy5X4bwjbjAhV11z/
zXXbjn2AuuFJS67zaDimZnafc2BjbdnsJDhrZn9pX7Ff1gqvZ96AqQU4hYz9s6k3rJ29bIgYbyTA
b/pkJwSysEAcplZAdZsmr5bRYkcFPAL3U74e+IxKcn7xzUrUVxXscNwbW+aC0sA3vM8zf0nkIkAW
5YH/jtCf99HoKWW8+9+OAmH/T6GkJe5nKR7rngoDHLrC//ArrpQZEPsHHrKPFB9DZ9sQFqiM65XT
+WLdV3e8iCpE0/7gZewFJqmgzHlTauF+ibyMK7Gn6dYTk8vtsUNLhYaGziZNpOtUuS9DZefIv5Z8
dVeqjB2HLl6jylf0APlYNEud5RlWr6b8wgaLQ2HZC0siBLwSjZNiAvphKzYGtLx02it5QYr/4Q+h
XPtiKTcivubXC43po/LID/hKETbxuxGvzp2Ei/4CBtqtYp2YYB85043ZGQFpVN+Jf/NZ2XAQW2bI
Mcd450wupsDKRIQ64vR6FREzQywvPpKw4d+TtdjKw+WVtckHCLOCmhYXRdSajIPHtxC3Z2U/uD0w
fiuuoctjd5rEy6vpOxSZIobiHXb7w14Hulh+iw2PBP/7uZGhhJPhXkS8bpmrOI4yDO9mSFwrlIHi
mWg8iHh8LLoHEQBxd6LUCFXuuEDPRPRFjMM99mvm5aQSlvBBV2zxdMVYYtaI9XAD8tEkRCftNXEk
F0GcY/ae8B7CTnlGJOt/DrQsc+BOFLgGG9w0i8W44v3CbwximvCiguqT3wL8cqnPcbwyvYRIvNdm
8KLxRpiL2L/RQ485H1uCpFZswAK6+i+Rd9MTEFXtlhgEixAOdGGnKzk4p5MSjFPqiphXWB+TKu6B
q2cVL+o3pkeczyq07sS1MUki9DPqg9jwGjsSz0+YJ16JqK1kasz0/cAEwaLwTz35HLFBsWimRiID
dY2nZT7VHNdY3chxASv2SfnXJMTDH4ghGD1yYAhgG++NBMbGb33/OOGgUBnecl1MdA1ureFYLgyZ
DYbrQnnaNat1nygNhxbdK4AJcAFYg3jivIXLkCv5wPuHLvVYSAguXfdxytlB8YaFhO8asN3/++BS
wgs+tMuiO2aeJ5PqxFbvu40IZ3k3udUty0KjT5UFM+vbgYK3uF06HbO1FZbOI+YV4pCcGxoi2K+z
UV3l4701jvtkVn9l4zFN6/cdfDA4DTeKcs3zKdf+EVDw/ZDe2+yTcAv4U8NR7rSE1OCn4WCPNHtA
uUXqKTLSH8Q2LAAR9IycZcWscN/pkoHUboiJ1NKdB5gAJOuGc85G3LXccJyfN8ZkBGZiHrk9bEVb
nzkDQGdnPhOzEbAb9rcJVksmTASJDDgbJOfih3Uk1n9HRjMhMu6f2WCSqrDwYJe4SUyJUBv2MxwU
b1KkIsCe41QV8QNEgKAnlJ2ISJkJySSI4fjD2/lgaeAsndcuF8Oa1Mdf82wehb0RNeEPQyOkV8Da
sqfR8yJCeOGQJLFo541Y4WK9hHSdibOukf1ATENME3l5V8kNZNfsf3ROU6EC0SiHDxEkMMX5eBTe
3eRV4jNizIZFYM7l2ziam6zS9qCO79NEI6t0wtT4xCyqVs+s0ydhsDhedXR8iz1eVVsi8/k9O8fy
F1fDGMWw+n3v3Lb6gxy+znEaiJU6thqs6s1NxNleZDaYov+ZGMlCEFRkMHHsIrVhW4/ijNraRAU9
uIrXUetc5qcmn0aG714iecYEiINTmYCh0GX87bvhabc651GcHbq6wmPzJMc424uMpHizNcSuWBuI
HYjhZyn8f5Sdx27cQLaGn4gAc9g22d3qpFa27A1hORRjMcenv195FjOWDQt3gIEHY1lMVadO+MOb
StIqZHCJLuoTcprwiVu6N1n/qP6YwGJsutx9ttprQ1bVzYfaFSqPGk2kIG6CkbRNAi0n7sUVliL+
12Vq9g6zRn6RWhF8ZvW4s1U+UIXQCHpksfEZZnN+VidhvcgozcWWOylwNqpoQei4UA6wATxyhh69
v81AUCho323Uk1BnVe3XxPTDYbQQih1/VTu4OKrksFjbPadsZxffwf2HlYqDngizGJYiZY7hke3R
g1zSUkVvlxaVExdbCK1PqcBgeejTN0dzvvHlXQ5XVbWx6jzpEJbLjYq7ZN31TOOlHTeOdG/iwKT3
+r2rtFMcu09LTrHuPmuxceYrePG6a6D/ydkg3rbnajbDkaysa5cn6T6jCbwxy+rFYBWxA8bqQmWn
V92WCezWr7Qfmh0fgKPR3+mPnky+qqxclkr5FdrnoF9gaUZG8qY+LdzPO8rcGxnk90qeFcOknrDF
aajiVSxfa0JIJX6qF6CxY1QvjtjMwxGTguxX1y0d0wNRQL3JTBO7ySKGaxWSABx8wVXFYCoStS+k
ziGv+wdXByfJvv5PSZEGviqOFoe0BzT5ppyz0HDiLZMHlR/5mh12nH3oSW6TNbnv4rc+/cTga6P6
ddnUgv+YvQd9/vVlkGA9q/xwmZvNTLeN2iQMsvmuNLVho4yih0EFHNpymr0dkewVyTeRSfqt6f1i
1BvRvAKijuJ8Pdiox9ukZCMhRKMj4POrg5L+6SoudL1UMB9ISDzQ4nihG6a8jCQ5/TLtesLESmJe
qPGV42zVCU4A6NcY9Uc7iuHhqUKPT7nWE3CXHhA1Gl59HlYUyF6dZ2FM204vvCv9AEGdL5dDXrDV
1V6Tvbkv6bluOAy99ktiBPuJfiqxOUH1kHcqaIZVBERvThAyLMDjWJTdPUr+dCHQ6fvVVFChjBOs
4twnUwo7Uw9rs9+O5rg3RvPt1/0563ZYRCQ8T6XYK5mAt+RHtXMCujxjkKqE0de7i6oFizxqZHer
QqOKFSqYdnGmRhcjUi0hWCFq7Q6u0LSZPAMpLfHracEIXpzO5zVQCpeaFs2O2PZ1uWG3sy9VQGgq
dkT6TS1XFbin6W7ROQPFTxqnBOXMMo/ViHNUPu+1Bs9K/lSPwtox2CkEQLWj6Ro7Zn5TMLnjnZr0
KHvj2bZqdR08pn6ogEah7/d3fC0SDiSrjqsNKyR5TFSj5VebQvf7gy5hW/Y+aMNkCnsnOXUdJSaA
FBBbPQcNpOn2oZfNoc66izdaoYNcJWFX/RZ0WzZM9E4sHd5L7HWRPTxNVXfvsa74cpI5nm8u2zXh
OMhb49mtilPcOBEdvV2i2cZmmYY7Q7NVLHSFg6M2n7fE+yr/MReZ2mtCpqTQ39hQJQZ3a3DHMVSy
YvrYvnpk3QmbNagqhhr1SaWwruo0gEs75qRDhOehB4VXNO0hTryNWTto95s0O1u428a0URFNikG1
jPSBTgkLyPqpfqpwnWOeHkd2mOqAG2n8OXbcc087fXIrR71lggmjLXq7/U1cBrs5939aHE4W5wuV
kMWEf/HknbRMztB1N4HUyPsx2dRIzG+6ZuVhgF6z0tSh6ImvJUAAz5QYE1e/2rTqTPAN7zXnFK0M
506NiwoStpFE2PHnvZJf6dIXJlVqQ9t5osowRVyQHodJBqx/2avTFHj/Jpn6s0qP5GBcDPwL9AYo
V/5DBR2/tE8zdY366rHpRlMO9wLqRSmaYzJ6P7m7nWm9mQXaQrHApfcsLX8nguTYA9w2iClmQYRg
B5h1cnaIL+rEglXF5PWVsCr1F7dY903S3xIML8wRCqKmMZtXcx7vZtSKvelLRZSuhssyaPuA2+to
t9npWYXWWQfF1llHdeyzB2hkAKyg7nDCGEU0zik1k+MJMb468u1ju3ysE+uhSvyr5cuNmfnndfRg
CtWhU2mhSnIG20YRIAgNLyUMpAy5gSt6BtyYBV+BCSeZ8aoH7V079vdiyFH+ZZ+WMup9/+cov7Ab
/CDYaKy3tCHX1Bk1eZyRouDgZjaiMhP0sEjgqY+J2sJlDjDy8fO3Wl+eahrzkslBrU17Drts6b5U
yava0S4Rx1/1vWqB2X3/FOM0yBBl2LZtCSdBblG6snrOfdFGWjxE+jShhtTtVe4jERDAEecZmPaz
p08JbtnlISMblBXy6VbJRLwAz7riDuntGGneNcnyJhsXnMCL+vfqO9i8WEmL0JKl2CxLEqam2KuU
q8ia28yzb0x92LsrmURuDbedR4aVF127KQxGlXSA46S+mSwGfz5JjTqZ8CyznBq/N2zLME0USXo/
NMh7qmwjxs7At1dmpMVzvxgult7D3eo2n2oO7qQh2fKN5FOGcZOSy30bDC/KhX4AmIVTgnU7kWa5
zkirSmxtM/05Ze4+IZBB5IAv9N1vIHDU5SmVzm3Dpy86xgGoRahjaUL0NkkDZHLzK9z988DSNZhs
SAMEaNAJyCFj1LDTIp8+pEXtixbWZc0k0+k5sTkUGAXUznpMeb2BuRzitTio6yZ5shUuSryteSjq
dmf02m0yrzdycGgdo4eLOtVnZTDlL+ujj+ErKb9+0439c+223/MlIJ+WHIUMBTKbMi4ZDlq+sPQC
tFaqr43VelGXtDJkrP20dj3gkPzZyxi7LuWxhKrJN9uuQcvFiT9FuT6gwnNQSU68uhxBqEi1lgDW
WTffReaYGzvwaTlOxmaesAcIUABzYdGp4IW0TeRwsiN/wE0moW9r3/PM/qoOwcIxtFCswTnzl09m
O9w5VgXnSoQB40WV6/SOyWiziPgev5aur/f7zuMfIcoAPofsCH28W2lmz2Xc3emdv+XrOiECoPxy
RnezH4hTOfdfgDWF2GLcrnWTE5cKuXEMEui6ZLkzQVXj6GYFpexUD5lXPZfDeA26JMy9r3LK2o3q
OgqNzckpMYH128z5+n0ugKeT3HqEPYPTcjX1SHQOR7a+M1eiOOB29THV3nCZbVWkQrVbLqSO4jsw
6yfLjY8oNO9FA0u2npqIOLx3fAUU6t9gaIzDuvFmSh2iMEZqYJlE6OcZYcaXB6NNwGYY2VufTHu1
ppH9/uSY6damkOrKeJ/6+ufETR+TOb0tGXHohfPZTPLX2u/PpQoB5KS54YIpcPUntfC03t6pHyQq
odgfR3JML8RolRlm8sVDF0WdEx4t7tKgs06IG0iHc5tKxKin3ZC8ZMVIs5+ERY4Y9jrqvVBIDeRN
LtO6wO9Perveqv+NJs1+RWceRMrK1JxtPzQD/Etqc06GYEFP1F8ZRi/PBH05+U8q0gMt3/C0PzJt
fgGKxPIew4AvolIibU4oocnLoWHCrF73UwsBT2AegaDPIUV2bqUv4QoNQ8QK9Boy39WX0h67Y6oV
TmTn0gpXS+AdpHWXjqJ1Tqqvqowz6vqnGIPX3JORYAuqQq8Ae58u4jSBcDJXM7JJ/TShyCTafqKA
CCR3hIexKnRwJg3j2Dl2pXxs9fkpK9pLllT7nHxJEstBroBKqp7dwjll3PuMgspgOzt0ifxIY6Vw
twf1S/kUOomz182fXa28gHDeqsjq9NMWl43HcU0MzjQTezW5B8eOeHvBeMA6qaQJ3+azZGyum/IU
9/nRFhD1Jq2sNg0TXqqA/gGQGbsX5zNvAC5M0nhktz6AVzDDXloNnSf3ayCLl7S0z5ybR/KibcVE
t7HsA64h+84ZjipUG1W8ExlTBMX9jnMjpIm7BTZJR31Aun21AsiPerUBDHuazbhFUp1ImhuDvBnr
odg3ds/CMgfjLAxDRhra7kw8yQsGGDUbtjnLUA7VYZljLfTsubmwReqjUWjeN1QnrJPhUZatwQw2
0G2sL7DyljnMHTd/HXBAiTrNLCNGFAaWOIBrPTRzGZUNGBx40xxaBvI+eZ5TMCejveEjM4B2i+nU
WL0fsVhb3obZg533AmarKqVO5VudUZIMrtVcSlCFcD/t50BInRld/CPTg6/r1A2f9baFReHMw8lH
HuU+BhpzY8uyPc4AGc+9Sc7Y93SiXBclfC3L5sgYdGa2rSVDkY8xuAur3ze9nZyn1fOBdacTf1GY
2wzH5O2YlmKrT6JlPEgpHgLErm7ztCuLaF7YjUPfTqHlpeT5yBIeGl//VOsFmMBpLuq96dQrUOZR
psXGaGkdVNa8nouEDZ3lYrhaIvOOzTxlxwSY76HNuzaSc1yw52z/ZPcxmfOylM5N0I/uV5dVhatM
nCM3kNif2rlpmbk5afzsy2V80EFg3iNJl5NHSe0hrRKPL2K5kVk689mI5+zgF3KIinRJnlkF9XaJ
l2yTGqV2s5Cd0dd3UU6MayyNWurlCb4CwuZNc/bnEYcCmXgwbTV9fhj8yol3nQaKCJiSXz+4+jzQ
hbOSZwf8a0VRlCbMK0R5i8/FVB1ce6UvYfXZHd+ijsa87zadAV1Hb32Ps3SRR2Tfmtu0oDA20hQ8
iA+9i+ouiBBdEFu0ah16guAi4tKDw+QNA5I+JtCP2bHCfKrMgz1m2QNysWMUU9e+ZiyoEBwUAzWt
ye+WyjDPXeoFWy1ZpnBdUqcGOj691I6Hry90HAk+LJjpleAAZG5EZ7fsl9xcaNcF013eCAKqWaDE
X5pZ1AOHjoahWKMWDcZ7+mndXewB7jFxSdjV2KafxeD7z8uY4IdQl2l1CNa6RCTFjI0fU50W94Ws
6juD1tipSGy51TLjNe2K5t6qY2dbr9NLbvXgEb1E2xqwnrfCWLFbSehBDSNww7YfG5ZOzXjHy6td
KXs4PZOwl8+ZkaEUmpMYWE7CRDWo6O80brvLvLSN9NleNxz8zpO1mMltIYlpBRvkrslM41g68Kcg
eRSPBrsX8XXpkIrZdSQdbwZMF+tHaxAMZzI6yumQApFdqhY3BX05r0FTb5lk95fAHTLI7EbwCkZ5
3mFm9Cb7dT65eNWG9VDnkc0XDOdx1vcIgfXHTm/mk658H1e9GvddAiqTMbyZ4lxbTeUlXQJ8bXy8
Jax6FJe5awo8UNlUxB9gkUhnRSvGfMcuYbxWA+IGGuAXr34saFe3+PaK1WHunNgUaJ6+RJPo3U3r
1c6+Rblvx9muPcwWDiapHpeb0WgSlesH/Bw0ngxh8RBiERVYU3ytbWs4pI7Wb+Hfrmgi6h71cDcq
V03Mm6q1QbMAYzx/WH4MpjZFlbDMS2wXw8OQC9aLBTpznDvjW8xx/oPphdjVQVsf9bzzN4hy55Ex
ps96EjznDbvYLeWNzGp36yXFcKmXut6hwc4Axm7Yd7a/hGOcQHoSa0NVRu+kkdAD104yznGkeUG0
PI3iDjOO3B2ccBS8g9UkQ+sFKxyJNKqPtvTPhjMU22at/ZNVxD0T3t7m0BkVIt3OaLJMwRStWhrc
CKhVN67NWh4XWqpOX9lhnKHx2rPCGeVaLvuWSOEUVR/5MV1t0Q3s9N6l/zDi0rmmlEVA8PVttQYK
whTLyGia6qeLaVFUFh1+nhrgbl2WPgjZBKxgWWKYxRHIeA0FXVMr82ipOv9EXzjfrNJJKcfW5tSb
M8MsH/QzNpXBtkSZKcr9mWCcGSKCMCsOotMY//tBuisKQPBiMvpIWHXygJfLukUXTp4k3bxQOGZ9
KJYZ/HfpV0yZncGBsSKXpxgFA1IRdquYs92U+S+VcFF98dzsmWAErExPgOk4iRlODZumKlmYejB2
N0VnUujMGdmJZGrBsTxvNB94W0IbbYOmXL/NwZbRGkRh9DqgxBfGLoX+CE7+ODjtEq21198kXj/e
eOjCXcteEjjqdb2pXcp98Fhfs8wc79n3YKuLNniKi0InQxf6o5W27Y5zd94vS40/4soZlPrr8ikl
1H5eycGAgdoiqhWgeQpGUC5N0t6JVNPvk8xmuM+xhYaXVZNgtNWPsWkl/vPj4wr1apcZ9Cvi3gG3
krfBRu+rdGtUoMaqPMXfbUA3wmlnLVyKshCbbLZaZS0GQt42823LGD/UXMskuQqGg6xEKjZJPgHQ
qRNYAli7RWXa0xNfAKNDPDZwqRm7p2ymV5U3lntfl6hzlK3wwrEuggdhSGqZgm8nySOPY+IWwIWG
o6UVP2GC09TUzOrW87I6qhrPPlRiHKI5JuMeJqvdDWY37CcQUWc8WcCMzHJ46DNX35olJ04P5/Ss
i2l+TByog7OL1K/UzIKCmTRDmEHy7GdNfmz0Eez15PSfk6HKIr3D5NZKpM50vXYP2oA6iiwN+65H
CXzX50N3tNaVgeqaaDdpMi4gi2B7hYWdLlcA5DTyh6UKK29E9mMwGNY1acqM1CruZQB3Q9QOBd4E
nHGu9XWTVo1zQSlrvDjrmD/+m/jzXjTiP7Sc/yGuvCM6WaJBWU0GLqZzLoapTntSaXEdFBe38J8q
3/tqJ+VRWAZhtB8/4gD/lTaDBJSSjPVc+z0b2yiyePDh7ly7wEtI07Rsn6fME9Hb+W62dnoMJq98
qfSpRXMTofGCZgVK7rBC6rw3L1rjWs//fiHm33hKEHgwHifntpAC+J2nBPVlwOyj9K5I1QQcBVmy
g0KB/PjcT+DIu4LuZmwW+3X26Eeij/Og+UtxK7Iy2VrB0u46tjKNRxredWrFkcohaXnNjIal4jgO
XrbXylLbmmlNH6dPa7jvQfHSdn5woLXyFWk+8KMrQrofMKL+xmnzccOG6I86PXrEvz+ZR5vF11Du
vGNjgUgxg4LHMUCCd/6yn7JO//TvV/k3siUGpei9UayaSJL8fr3KaKwlX/ThLm8X/0ttVdVBGS0z
v2/yazmj/slr9TfzKKfP5SqTD3Tu/voh/3v599IXzVgs45gNwRVmndgU03KC0gRIiGGqnT5Z+Udi
Te9Y8792Ejh5SE7U7BDd3lHAjNnn4fIquRv6IT9PVkLhIlrvg49oqK/0nmkGQxBlH0htxh/SjdDJ
RGqJIb4mOqhgekfK4LzOHySqV+jVT3RBkUdV2EPm8//+oH9/wv9eWv39/7AEpe3miygsNE0YMm46
z/9iNMZHbkV/W6Vo1GPrQMcMku67VSqGykRMlouQrD9pFR5def6QW9o32GofKJb8hZMLE4/Om+ti
IIS25O/Ps3ZmFRicaNeEHLDx6i/YnO/XdP2I3PlegNxm7UN3tk1sx6E/2u84uXPlrrFvKaVdAAFo
UjDAsumrYYGOYCCoXPOJYz7bzGtz2wL0+vdH+8v7DHhGly3ooYv4/n36TpxhjuSIu07uq4WseSnu
s2Z+qpge/P+vZKCPrSO1Q4h5rxwGfYxqOF/FXYEZPNC7UwsgJM3gRNBo/Pel/halA04M+M1obeEr
+S62oNA/11NnijvLrZN+41UrieNKD92sA3djMudHNiPVt1oBwaqF5LUNalIRPfa0rUWVFuam0YFs
9bvXWp+GsM8RbpBDad0MpSdP1E04tKdZsw2qld5iy6xBzloOQROeckeXEyzDBK1Nd7oP3uIfixKC
Of9BIp9IjQHCu/U/0hpLWxrWd7Ol0wrnp75Pdhk/JTi6fSD9/8elWJf/8xLfCwSSRPPXZqf9P1i/
f1t9FntMWel4qN+rBOB/QsaaT9Jr9D6B48Mop7DPrbLd1sarZTYfrIm/xHsixn8v9S46lSJ2h14L
tCsIl03hzVEcI5weKKQe6Ih/rz/jb68OWXSkTNG6Rxbw3XNVdpp4rYMFKGSeFJWcNaM33u/WoI70
dALBoyBrzAgNAGwlkKUFTKETg75LPjLls80/DwSe+7+38u65bfpkjd+t/tWPneLeXdJC0UG1sBwz
QESQ1qHyrGLvt7QbBWbrwBTA3AYaY/820OUlo6u4MXVD27ajG19skMMAZwTc36AyIPGa5PHSZsIf
mxModKYyoyOC0EP54pjXNQUmzMmTMp2+QfzC2Wl2a9639uy/xY2E+WIGYgdMZYmCbCI3T4N5FzQt
WikZLfRmqbxtu1bVDhkP/MbyCrJKAW/w39/rLycXemicy5yYqFq8j8BLmXXcveVd27ptNhJAkdt4
H5wmf0l3AmTiofAzqfE9XS2Z/1nqXeb0S4WC67WR2C7TSqib/VpLsCc3OkOEZSxPq/Cjfz/Y3/L3
3676Ln/POppY9K2cKzYBzaEfGdbA8ZQg7sEqNXrcRrWnZ1ECKf8g44ZaxCiZbf77Lv629RACd2zb
oKsOu//3R6+HxcQ6OcnuxkqeWm18Zo6+dUrztR+zhCa8/vbv6/0tCUKr2yRBx6srIGD+fsFSG6q4
843sTrMFAPfSdhJ4HrW/7412vnStmTNAZxTT5zgethOoZIThI3fEpeCDO/nb2R6gr8jJqiLBe62k
JNfLuugc5xqD3gfQXNcP2UTjYYga5lBMMxlb6ogOFB9c+G8BCEUAJCe5tk5r6/c3gAHCbHLaijsh
A8R0gj7e4sTao51ofOgC8efKRrHBh9jIt8VA6L3IKkPYKZfDTI0IrkXDd1XoLeMF5zJb1i1VLrqO
6cVb2+aDZ/zz8FDX9ZTcAsYt5ntRBTvORKkPc3bnV8t1muQBm+Bd5zan1g4e/v0d/wwQCKAZ2C+g
jG0itvpuQdlGhTBmTlcbFla/cSa/2rij/CAR/CUu+XvubiqRD5c+QGDotB1+/2i6DIy2Ndz4alW5
v21AKoRp0hdH3xvgLYm4D8eJQOkiIsjc0F/Nm6qh1p2R/QJWowDUpe/eynKy92Jq/NCsPnfTkwvk
i6aZfeoxa995A6N6d7HWbZPnSNXiKsyssJLpZfQ7ZCP8jNmGaUuAEbBk2mWww6XT6z2ibPaNpmeg
gxDwLCe8efypy84olV5ax4+/Jb78VsUAsVL4tGcq94AmY5PvhnIMbe1F8wWkzgH8jq45nH06WLbU
GrMtx1MQ1hZI5dJbwePqNuhzL2g/J6KRBWSp2AW2WVdRXsPX/f9+VvyU0AJnc5JX/yEdzxyetmXi
rlfbmW2Ge7RxZDB/+/dFVIj97asqJX0CuxUgKEri9i7wFw12gh0Dn2sqjfqI2FX1qV3AeaDnkl/6
YGz3U9K6m6rOgw9yxT+jv7o0bl62Z7A9/zC0rGI9732rra9lWlAwTVgb+9EAwE1Bop3jpK9RwhRp
rqoPDrs/9ouH2Q7pN6gFzzbs90JRVRsMWdXJ+tpaqGgPtaiiVGcq9u83+2ecVzLZ6timKEIH+X3L
YioSVkubFVdcJQ/lEu9W3dtAWSPi4SViV9oVr7CnekKzxOlvPEaOH9zAHyEINVVl0+vgm4Y31/sw
a2GU0vdaI69dnSFRUwUuVPyZcAycdLW3SdWLV4ZXART61TlikOD5+zEPCjauUwIM1ZH5YFAKcr1u
D8awOId4NpIPjt8/PwbenyjqoN3o4Lv9Pk5yT6Vr9qK9H+N8P6T2fVc3L/9+EQjZuH8cdTSNOAMC
nGOxNdWNdzFyctcCBJVV3ReJiHRwcOPohxUzzMATZxkkhxw2eYm1pOf1J0akkYkQqFNP39vVvjrV
8pa25VkazFeD7xV/DOiduFmLSIu4TcruJ336fZ3GIA6zF/LrQ2fKq1mBe6tjSaO5PRtletcxTt8E
wQwMof6BIf1D3gebLil2eTsdYgn8q6jOaTkgfyK3v24IWxjln45HKqp8Q7hAbt6gXvUgAIiJzg2Z
2W95ezdLZpYbEoY+LPknEgyXaOvvVVPfWc786CXyJV9N6DygeaH65Rd9LLy927YViL/mcRHlfraX
x04PdmPiv5LcPtvrFNXAEbOki8rOPqB2tvVNxp20G/I6vulqPdSa6oEF/laA0HeSpAg1sMDVOH0Z
zfZTYWAER+5YF/U1AWLYlcZ2KjRgnvptCltvlU0dJUV19fLys52md5kPgaC0PTQIa0awcgoNUgSM
nU6BPj/WcfkERu3UmqCv+HGOIe+BQepxXO29DaLIndpPllLZslMOkbFwQg0lMdyldk4d3BYaqCAA
BVvHxWDLLtfPQB7P/VQ9epam/sY58zezKrJvl3Z6FEl2xmAX0VIL/P70PBn1OfU6QMg2ePm0vxHr
+CUDfbFZEY/cd5kRmnCQfGu5nddx21fdC76E1iblCwusEkFp76a03a5DzXIIPuVwDiOESu87tAOT
ILk3Y+dVT4yj6VbbFo5s51cXDVzApIu9U82f1r46oTwKYaK2IwfUpN6jcNKBN8iX712t7UxQgck4
HNpsuCDSdbLL7m6WYlfCA2plu82Ai+VIKzrxcg/sZas+muYWZxF7pzEZTixsuzcRQpwTPsvyWLpF
HA6Td/KxQp2RIKgqZJfqhGayD9fM64GoGRePMaLn1VvcAtqNLyGzlYm1m/z0Oi3Dt8Wuv3eO+OIC
r2li83Vuyp8GhN1k8r6v9K4WNdibA3nIetAjbZ8eRtO+1ICGHVADXRY/Bc5MC9bdGtb8PLS9auqH
xTqpmTJLoTkXldi3U32oEC/wOv+14XVWPRi3cWrJ5OPtnALhBVNCnM+P/kq+uWgIIyL3qE284da9
CwpXRNgtwKaYPkN88jBlsuudm/mkJihSk3JBBUeCsXGfSnu9HdPsfnGoC2trn7nFGE1eBk6xaZAR
0DRhPFYZ0FgD6IFVBV+QxBCVu+lHAGhFsGSPHjDyS06pYy7Jnbbo442eBhAip/JYDTMqGYBJzOqi
HrItOYhreDz83ZRdFCPMAtucrG+TNmPOpPQxFwZZwmTe2Nw2UHs9ZZDpxRA0nK3TBBH41iiDTTEV
/VYJA6KDvrHi6aBMs2cKPWd4TQSwZdc6Wc59503cJLoTbWTWPxYm/T3EjhayLtITF8bOXQ67AYIi
Ggpm6d/yP1Ustdjm5rgC9qE/PTfb2UQRO+5O6maFkocGBOC4LxTOiAKNh57VqlZE74qTE3zuDDty
vewbT1jF9q/1A+3dMs09t6IT9TQcs/TFZKS8o/sCILb+tmjLufdxuXTyrddnT7pMGVQBNNURaKuM
9NK4+bZECTW3RFSiWFF09i6JX8FDvbaJvKGuXZrsJq+We+CKm0HMuw6+JhfKKvIe0AJm+106xmVd
vq9FevSBi0xWc1NMiin1iwCt3qrp3GvFQQIrRk0FhSt4VnQprRWNohGKRtbejcBDK+0n3lL40/gh
z5hD/E27ZusaQ2ixX2gaK+aR23mwoOXGVa5pi6M+stqlozbudYkkCtRizxLPvewvpRufwHeG/ZBs
DQNjqQRkvwOEMtkhQBm2kFZQrEOKx3hVdRxvUf1B0XlaCmKeibSiWPgvEciFMKl540Mls33KIeQg
8aBkKbhdvWtQXvtE9YR+34RM2TeD/ydGPMFFN0eaIqRSfczgbLqwiPg3/Se0P7ZU2EwH+a0ZA1Av
RkDRCxFwJxsPhfeAJwSCTvfqq46IlPLcmoZWxuJueTNooYf93EWYMd07WnyrYngzEr0CtM3ga5Gz
CAQHhLPcj4uXIZRi7OveABAIVkNz1QLGxCC0uh/K09vSrU0BaNPlIOuKh55f5pDpxcW3gs2ncey7
Sm6VNcMM7EHIR3ojmKUWYHlAyHpwKaVsL5ztkde0L6jNRmJ909Ka6JDb36ZOztC85qjrprssaQ52
lkNBeGQbwLjcmTnJ6/qWJRD8FutUz96pYhIAd3AtPUgvRShgHZh9/Y1NGZUOgm7qOO9bxKQn8+w2
zSeEsiK1O72h3ei5f2zZm3lRHvyOfwhYbvU46pxzoY33haYdDQRFKP2ianYA3VbI8YAezKbdr72p
Aof2wg39ivA8sjqWBjKgYekjFVZ0dSCYNy1RAWEsM8d0jjdp0wDkYaoOLOkwPjUMwK0a9M8wbJbs
XrBZ+e5qJ3eWDQHcA+6SnNRqzVjjnAOnGkJSQ6JQgGMHxPCkNf2pHIy9AR3coGK01HMoEQHnkMHR
zMfiV7CEaBFNATGUu/LWTN2Z7uFOxKQoSL5NC4xwCW/dvFG72wDCAz2KlhwYUvioDvJmzMkApe15
PSrm9WLY0xncGXxYUFzfuJPduFyDSUECvvpsAXUvGjNrg/tRr8TKrW99h+sG0bMMvpeGQnQWh8L9
7rn+Qf16d25uArzNRn6a3D40DIEYUXY0uZtYQMBlx3lF/c3gbVB1RWpFuvG0NdL2K9c2xIvLplI/
JRf3bE0/uizZu9qA6HLtnozCv+fme9goOGODlvm62MZeDPe2WsEr8iZuBr4urzc6JbCoAc+M3pUR
PunaCmVdcpZedBYIkMF9W04Rj/+oHk5dFEnGK1tlgheVMuxg4639cjCzdgd2HXopBr5LaR2sNP9P
iqsete08dFieGyCWZtKA0rk3GkiUrbjOq3gzeRrupzAe1AK13Es31dus/5SScqir115xV9oB5iWA
wcb6mOmQg/rupF4OGz1sTO2m5FOq1+Ea2QXL0pAe7EYDXof+3a+1rTZtVyk5HlOpqT3xerRGHFbY
yYs59psmSK9JRdPaCZ7QY6a+AmSvazXiOMYmzaof+vqJwMIrL+HspGG5lBvb/6q2R8oJoN4bC8oA
hEzvBA0ahwbzGnkO6Q3Cbj3kLV0bQLM8FF1xk5s3Vjk9q+dxYFoB4vypfrL2l58gz0/D/9F0Fstx
q1sUfiJVidWaut1othPbORNVUMzU0tPfb3VyJ3EMLf2wYW2uHYqYqKUYW+Zut8dWhSR5cbgs5V2G
Xvco+I3H8KGlSDC1npKRAZJlQnFU9OwxcfKWZjvPNqmV1TpZt0UfPSzhSEig9h7jIfzTTDjI2yn+
bOr5Q3rcGOaPcfWhjNp9Ex+lEY2bHLpEOFx7w6ECVvcmqZ7bLJsfF2iC1MfHMrbuzCA4WJRiGH6w
G/v66HRjdouCK1HOyy7bxI+0S3oajXA7p5RDTFT19pXz2kbj9zSkYqTtc5p80mstDOenIczemRzx
XIfObirbs96+KUnjpFiJXMNHr193NXaKEyYAEielCIBkXoA9dQORq3yc+FfkG4+kxr22SXK9TnMF
Vlgd6ng+6sike/xx/JFcvG9xvdDciA+OYfylCpenwbw8eAEm02qmyKDxOHrtrFyVF7NTUZfRf2nr
4gUSfK264DSY69d+bqfd5F+emQl1lKDbIBU839lHTn47ZsVd3Fweuin6mAOmGYbrL8rJDrU1B3SZ
wTBaSzqxm8u3hMxU1MSxD+PxZmoW+hNUT2Y8nNwxOVS9+i2QlBgF+6Eq3jZz84PUkDOpVfuySR6j
qD1YvfNCE9Bb30k+e+QVuRv7uQ1XXSF9n4JTboc/Ger3FGNsLmlCzp1/Iph+6N2Ink9UC4RWftfm
cL9JvbxIChhU3LQt/od5Ikno8rtgaEHtWAfivTVL77ZWUrxNGbMS6hA4MEzvVrOhFZ9tP5Zzfidx
SbHotzpz3/y4fe2q/PF6OgudzMkLcXIcZ950Z6+OsTUj55HEWhoy1Z95TdG86RyGgKY3PXnMY+nf
hw7RYja6Ov6+XtdHs/POFLvehGZLEUOyrTbhHybv3nmoazop3brJ8Jq5aPnOovmm08Vk98XfREqM
dN8x+PvXJa7PfpndXaoXUhsIZy63btrsV6RtT7+hlkYDIbpyU2924gE3/w+3xlYQd+JCGn95i9cX
RCtebzuxbpkZWI4/Wyqq4e7xgrBPtz6RWX/xqaDydhI4DnjWoUXp6vL5gtZniZxVzKguCpr+TNZ9
jRFNy/vOoHJtcIGm+zmnLgpZUy3kRbEcCUqwFIV1W7+646GSw1K9w4NEiXQJGRr0cCh2+bL5njnW
PuBmzcl/iEo64I7zYzgGh2ymJwkIykyCXbqJb8jQu+3pqSXopb9ZsABTqlEHNDMoQsqRev8QgopM
UC6xSHrdkbQJVY+rRUfB5BAadGfB3YmMudEV6pS84F1C2RiyR33NaSJDnoYWqIeTIKNjidJnH/Mp
Sn5aF2x8uXopHTFVRm3/wNX7BeC+rNmnZK1QpbR08WrG76IHo87e2D7mgQBNG18eaH+hHXELLr4G
QaLVNnbMTz6I5fgxPWlvAnqOdqTHoOE50AvGkdXcSh53sY13uHvw3Gk7xrRxvZw8jAZreC99uqZM
6Y2N1uG0abRLkjXVYbBtmX5lUbh076RPywsOzxyioNEL8GG1v/HSK+TisGNK3MbvefJpQX4AW8OZ
dmb3q5m/ZGW/pek41vvmZNDdqeHGUYJu+E2al+jV1U5irzrkyJ2v6s6J07NBLbP7RzTaRP/1vYoy
8XMUHTrq6OT/mV11My/fr9B+0OlUQb6dTFjNuqN15oHFhSvzR4pXqgDolGJuPUS/bMIy9rc28kPg
wwTlYWwJ4ZFTrPZ/NxdsQnbAilYrogrtfYjW+/ZSQcKvYhMV3MwzEVnOb80tSpJH6oxC6jVpvhhg
jtPCvBh5A2fa/+6aV3FmFpsHyL5b/HOBv711Ly+wyEg3tJh5zAZpeLE7qF53yZaju6l2YWTui+Qz
HZh7jBK2jUNGbY2RFJQgcA8cm2CzWM0dPyUii427HzKDbjPGvjPbh5maIkt0S6s8/pKLFJ/6vqcq
n+viJ84FpzbBbBqzsBlexxahnW7NtxsP/l7mM2DABVBJJhE8MZpH9sS/PbagAxUY9ua08bOnGjxW
5BTGj18hIs7OB6CK5yNLU8DmldZxzGj2XiD6pmasMPNPJHdk2+XER4g2tLRNWqjnFu6gpR8MJeKQ
zdWT/OzE9FvjWQ5kOnU/2ik5iGlsdigLsud7Tu9qKmbBUWckYa/vw0t7q61n61vsUiTrOMcp5Y1Y
BQBsPUQ8KWELyeh1TaW+sQxBzh7aNqIXASbNJt6mw4dQCliTztZIKzofJuZx9rw7ZKQe4c3m1sG5
wIBG8oXfbTvZd2vyUICLZQtj55VB89X3KF3j3jkIcZXou2N/mPB7evOcovFydubsOaresX8eQOPb
Fk+AJ6U1pRRTe3uWyTCUo151pSXa/qgxZ5k8ONipDCLYStgYw0s3MBCjyfZXHO+/ehQbU25x0yDM
S+PHuMHZ+ujQ/aVHIwmUrpKanH5N2eSGcKdWPfvJWb/rMYvomfldwoalR3m4zUPrkNFaELewrt/B
rFrC4mUKN3RqoUwTYAYPd+Yj0BpbDZbk5dS37KEf8QRfMu5IcoW61jsb/CEJqb/SLeurWLSltzXe
eHvG3UXsnd1LjzFZjI4c7dmkkZ0T1lqT7zd7iA8wCrGzuzHwX7s42iKHJNVq7LOKIu7Z/4CoZeaQ
0LxFWk619chTHWaV1agvfuLZiCJIZqIueU6QFpJ5/jt01xj5IRq/IqV1cOyAt2F134jFXBx+fqA2
YN/j+RUeYDhhEhRiGh8dhux0QVRYw7ABnrLtJUZuolUkBw0aWzDSxegfR5fkDNwIrFo86Jv9iSwU
uUfskQ6FPD9xvGNDJQIOuq3fGFRM48K0j7wG8dPVCHfWhOjvf+eYHpyiLr6ZaQlt7kXuUlkSIGPj
kJ/7veG2W6arrPjl0Yms2xk/9TGO1Ai7pxSPToJFJKUCFdptTJUjiownpUPCAQafkjOY0XzAxluQ
W8F2DIu767vy9NYMPlmLUy4HnwNPgKetd+cEE02cgp2NMisvr3yUF/MKvQnGc2nYFLf5YQE4ar2i
W+Q0Pg36ohR7OWraFMsFa4UfUaHy4GAVI74a097J6C8MikQRAsOHmdlvDfJdyv5SeS8FSjzP/WNY
BHfRZjqm/Z/RH7A6orfJSB4zlHk304X3QhoMKUeX5mtCkwgLw6mzhpPuhF5C2zZY8ds722rojylj
PzhESTgcMovd0Ur/UyJndudD6oZbB8SyAQoVr6TF7CI1szIZrGHR1ba67FKsw8WnjAr9QD9mBwEj
RhZubNRPPBnuNyU+zHF8rI2pualLmkL7y9kkx9cl/pKxmdptnodkpLg9KW8a07tylg6OaxnD7Jv4
Tb+noJC+s6h4n+0MtBNYn+SXM3xo06EdpLnjJrie1kx37IUl9S5HteIb4WIYStThifL633CYDt/X
3J0ecbc8NVVxb/tXQcihrzHVLH1yL8hXRrT9Vx5+tdwGRnLIcXskeX2yk+G5wLaoqnKbRjYJ8cNV
E3L9nFRrrTeLcK19nDefNg7tMH2mEcaWIqO7fob0S7ZT/KzRYI5jnqvLK6cujIzHeYtSFOaTpJBq
o1PunUiTUtyjCpUaur5oUwEoSZLN8FYaDavmF/eQmN8a7mbkmB19Sn0w5OQk7sNBd85BrRTS3pIC
J++cqEqXXy5vTKC/mSKfbqX+bQHGuNC9w2GKkAf+srvwHJPEphcDDGFPEelA72M67JjMJvb76jai
J33P+QIZmybYU0yFIvyzEdPky1knn7r5C7IFX55vnyvOLqRRtPRo53//K8kBccWrtiCtKtgundWD
+AosV25UCKcaqTJKqwMipqV/qcUaER7G8AzjS+aXWYFvasJHR+OmzaeHVyl3aTUc3XdM++RV5cgb
jYK0gc2t9lBjVIg1L0xU4EnLPD/gV7i444tpjsJrqPcY+pFY7yjcTwM6gHBTlGhsobdAnhkIxV+b
L05f3zsm0xzK5mQO7z24tUbO5bFPcBGlABYKs1BItcF9EM7VMeIISN7GpqPPm47e+BEZ1VfyGJ4v
XrKXWDfU7N94D1vyTJpXA182pOLkPY2E5oOeAxrlJ/bmu+4pwucUFj9lISH0G1xIgn1Lk+4rn65a
QAqLmAY69yA4RlriboPtIBHPXuS5xyntWP4r0sjcWDttcqBEhwkbVT7sahyfclqSWMQrY6p2yqR/
kMdZR88qub8s+awASQKnFZYPyJr9AnVuM/ciQYverqA7uNNO1gchPhNqEilidEE9AH/+xco/oAZX
39iRfMoMjB98YO5+lPMfc7COwwYuhsSha+ERmVhFFL1dYXhMm2sK3rAB87I8uLRMlo0kkNP0b0L0
psZsoLuuIgYlTn+i3YjxzuJEcOTyyvd3FFoQny3xwOAEY9n39ndBB85bDmiBgs2QvAawZG6Fe/rv
bF3/3fMfVsJ2ohhhdnBdQr96hnFta7bYkv2wjLRrNR9xe4q5VvcFvFWqOtX6wSVyCMKCsKPQlTAt
CNbmXOvNM7/G+ujrVOCP03HtB7oRUuVKmwcyu7B9uxEb+oe2vyaEVYryJqOr6cSutCghLpNaJPlF
jRzQTKN07keVxF0G4OSYeKHYvwMi904EGNlcsYx8rpn1DtMh0lJw3JTXB1SfDC82crX2gSdDSpEb
dLYWwc4dNN4DM5UIThOcxWLyES+jd8jBP6hL9edq3WMWsYwI6wpzXu+D+0QuffynGzd3Vubey4iQ
7sKeIZvvAD3RYee2v8KlWHENsKgsZehXhqTfpC9xMtzg4bgZ03eXniEV3aS0yHBZhQWEQnkmzD1R
4SiRAckBQDLGBOj60RAU+G7N2X1gwtJx5MSl9EZ3lnlgRRQQNz6S6b/J2dykkJD8v/54G09ffEp8
EXEhrS24ZG6sH/176g9vayZLQK5XMGBudpy7sbxkqJN8IjugTr70jvc8E/ne9OZWy7KwYFqhaxBi
jND26ClaGX9kDWqXzlAc+jx4FJwQfC3IdlgZYzJdgp2Dy1qkLHPQG/ZgNmIFrMpgOgx1j3ujbc4B
wQghcuiI+TS3JoRkBbQVL17zJH+om2+lU9M3kj5oUXhomKnsr0DmhsZD6Bz+SokAOqt6Uk8lrCzq
MTuje0wKSz4QjlhKtoq93ehYJwBk0XwUlGIuIbNwmLOC+0fiCKZjlPjOdYo7ahDPOU1fsOp3V6sA
XKHxiWIcmE4/Dtb2pNumhnSHJ6LBSDDobq1QovgDJzQdrncd1S54mjf3Zlk9MVnvKJhwIZng4tOl
l/NqjJ+SKkaFe4RWyIXZ07Xh60KMU14wJI1seb6QqaxcMtQzFIEKh/uszjvK+MxnDE8CoPFMmCew
txdujozPvb9W7xMbroz4MOK2As6CXFlu4v4RdWvlWHMmNqnja1jLb9OnQXSPvxBVZuXgJ+77H+k6
uBshrXLAMYNZStNpfi8YhA6OhmfWxX9oNnYrJzdPhTir5a2gBxr/g01S633Inkgv5tPSX/wUFceC
+M9Ia6SlpyMa7cZ8EFVbU6hNaBHIAgV5+OoaQIX4KJqdvYDd1Ytk0QEJZD/sBXbxo9gpFmpQH4XC
zTHf5R6AOHsShfIo/m7JGDtxNatb4gbSE1LjMIa+1WOlkOBsfhII62NFyWDnI0LqLBzFJL8Wj6r7
N95IN0cawMwQNo59RYfGm8HKDmPxygxtjAmym4YHBv8eAhddiSVDdgW49t/mm7y682gIEcCShqab
4AEFpJREuuZO6bIFPphhRn/4BokZX7h1FoCoQ6/xr5wmPBN24malMhHhVATRl4MMNy5BRMP5WEA+
Qdt8RFZz8JhdukQkvTG9upW/NzkDgR4dOcrs6pNhPyN8D0MCXPR4flcGRMPDk+AZvb2xj4V2kMQd
4BClIPidhN12rZ9YOna3Tyhm/O4h+UAXYGEOSEaGItKsYcNQzpTeGOAIKDsmJ6VF0Aftl5wzCgMa
xDYfcsmM30c3fHIo6J6qT6Lo45VioH5JTb5XiOJqQ2FeAb1A9mcBBxc2gyDd6VtJXoD8GGv8yCI4
lKbqD3H9MaDH8tfSJyZX/6TQ+GZGSumAAjYPXeIM0hfGU+m6BKMFPJ34Po7d7caaaCB8DQlCFqJK
O7gckbLX99pf8jhVe8YjD0id8DgCZyXzL6O9kyFQ1Buqe9dt2Y07AbiY33HWgx3d4x5RXFPajEGY
XIpxZB+yI5FkEvXhUjywdmEK/CxmsasKnAZ0d0GGtyHdMMK3FpJEmElHYYST3inhJNXMJ1hRpL5B
aXXmpgzjIHoU/XLL1eYZYBGv/20Q7IIncmgm44usZHt+EMNIMsjdgTxpQ5OGce6NZypiBdFJj5Pa
yjfmejlwaLMfIPuMq/kAkuBPpFDEc/XUbqv5j+/hGZ/pskG/HSkHdEWM38UnJiaXBt0W+fwL0rXD
Qcc4IaFoOJEvnAksAHdBeRYP1AHxne4FGua3/PwfwYnaFTjlW6gygOFcqxf84+/dq3Evo1QIqQjo
TwPhcI+s1fWbW1o0/X2QlsODFcjjvR7l1exPQA5wrcWJBNyILkF0NnXWwyUh2IJW84P3mSyyMX9t
MRYyEgag3AvmmJjGJJrf4KKAiuEV3jMmGtn77jv+/V8WZxUh0M8MX/qEhEHzaLrVISRumVX07SOM
+g/DO51z4+fgleGdGjSGu87AeCKfEC3LlBLJH0kZhJ8Wa93OZJI0UArnKobksIQEdHQcihxdCHPh
MmkZIDOeENhSRtWKVuJ5QEsknFqoWeg/m/J8fihwhbtRVI6a0C1ehQ1+t8n+AiXyTMlUdpmQ3zYt
5+ySnvKAWLNh0CjpNwqMp3gNNj1k1FKC90+GEcJ5nPwPh9AcdjEuEkjxdz6BHmgixgGxRBYqzEXJ
1qGrEZfwz1oyOK+iaR2swIXJNIxwHWTxcpb9PmR34JwDnij4oSV6Jg5k95OPXwhtAq+lNg2KCL+g
vxlsCfHoAH1J8cne3Ep3ii+vekW4X08lg/3GCB1Chn7/jVOXcVGA6BLrvcVgXREYcgjAdPJt+pw9
O6I061aXnGxod4WBKdtcIigcuFN0G+lYaFiGvCDVdCtSgwCB+sIMDBKLNkuCZ2Dc87qYOFWx4nDC
glvr8n6ltXYCPjb3uqcg+mI2D6pzRL2hHm9kHqJrEOIu0oOtAjz5FzlkWj9Mek7wdrmOhecxVm1y
MyTdKlJAsH54H0cRh9xlstnZ4fDs2saJfCV+ioDQs6A+pckY5ZvUNU+DBmQwClywoKyct/OwAqXH
Y2mntFJ/EQVsynu+cAE0upQ7UvIxGjEyOGQccYp2A7fBy7Avx0/ago6dP+RT3EhoM0CIw9aj6N0r
5a+PhESwYD15k+TqBIcwLQZDrfyn1gXsrn5xQ2R4KZ7FJFcQWqVHQSCSuW4ENwF2NyIyaK4jkQ0v
QoBM+0u9bBFqvIojDgF+ipyndaE/N15HGaFs3vfhPQ5VKmu4MKQVX7/NPI3hQ2QHCGzaU5EcehrY
yfCRrNTv5XruBv+ODXOdkkAUWzYWHX1Nxq7QsEcgFfmEHJHPRfI8onMzjWOe3DY6KfQMTmBnkgUA
SjkjA9SLYjpRDYgxH5G/IwEBDhzhX+Er0DLRMjjd5OWCTOp/KJxtBgseBzi+/Rssgo8wlVgWoqEi
b5C3mJVLdsJVfPFFz6Jd8175Qxd/uOcRIk2+zNU9xM11z9ZXWSHjdzYIFJWrUcT6T8X/3bisR+ET
F6hDk8CjPM/sC7nDh3TC0BCDLQ/6u7/k4DmolMLeX+1/qp2kaaASLRg4r+ngnLA0BNkScFVD/kZq
/pRNJ+eCbDSZgxd8uuxJLjB0z4Wm+Vw4RhrBYZpAKdGMC9QTmAMEIY3+IiclqSpVutLtEQnCblgQ
x6zcmOwhoSSdB7IrwYAqcZn1fUWh8I2sApwMXCWr/Hd2iqXId9T45l2VfcpiCVdSmOF4iVmhR0EO
Ps0S+Bj/8jr5bNgiF76VrAIE8oUQ2OhXt9IgCW8S+lXm4/tSJFfGYU3oINrhXz2TsCzCm2dJvi/B
l4xuXPwA6kdO8EHdC8q28baWEb7EGRmW/vuGCHKtYPhC+9EHk6yQECklnq/orpdZhXhVnjG8IAuM
QOu4K0NwMLwvtqsttvImJSIRN4cxtCSZBRuhBf4EN3FuCQr+sxGkuZkkIbGmyxTf6aKgCEmvv6sX
T+r9rFj+A6cHrsouhKonim4McI47NUfyZK6eur8flx6jyflQ/0Kg6Tj9B/bKf8Q9dEs7I4EiP9r6
3Xfiz513EtnowuAAGAG/+9GlsSsxiWuSD74rPi7Gp9UMI9v4zfTq0aeRp7N2HgYEy5SoBFPNq03t
XrYPQututB0k78Hp2ydlXJnp+nwNZwTDUzUwaYUcvdiZPqTCBsbTQXl/BaSWKc0ihsKQI+6oJKMl
r49ofokbOaM4BBensqJgEKQ8SAsKGXx8laoUd2f4+SP8e3xmGGk8hc1OGIKHZYO3JycGqfhb1nMe
NHSi/BBwhadlrY8X5x2IHRbZmbdwMAgo/jWxpfHHxgMNDYcPH0mCGBDbiEhwh9JSEDwHqs4fx+WJ
42b9YmiYR5hfCwYJ4zZGYgnYwij8EffMbxDHimi1tD4Fy/GyyTafaGali1cAIGR//Dc2LyfBd2dz
AcZOj7KT2L1casK6rEdiXmIPsQZGFFqDGvifQzt1B/jIEYRZcj9Gaph2VK4Eb2e864Fxzw+1HdPg
wjhJ6snBwBuvsTXv7q/O8siPQIXSiIo8Vbx7KDo59jumQ+B1XSe6O6KY5IdMSlAcSiEkrXQ9rFH9
XMT9YV3DG49GfMIWYn/5jwWnbDASsGYnfuIq8NHqluWR9V7IOcHq4sCR0tl4EhXUjECAIl0GJKo6
WUvglwTWMIho9nKTJBPB7if5Bjyw8NrhMiI6BH1VE00bsyPiL7cYO4Rz5f8GpDPOZ+9fJoY4MHzi
MKX+Zd+L5TktIcd/7Ms0gdeWOAP0Jp7lbzcIqwhIgjXeOptbBfWksEk71sWOVXEXbrKHoCiPcR3f
rDgshmCgzdmC/57GtRBfmpzZKT2O7uLKuCvGnyvNqHgt7xCVyYLBwQCvyfCV2fYP1m5I+hhTYnmA
4aKentYmvx8r7zfjpD9bm4yVS3HufecgC4ETFEmGwfIf9VeHvLP2chd5ZBz45EsqmOLi7k+CXzIO
JKggD7riIRf6R+UT6dObxfgdZeadeB7TdbPS3h2cR2ygNpMr6OjpPoPzITrKPXpF0HsZOtomG+Iy
JU0Eqxmk49A9UnvjemziAgrRDlSGMUWBlpFP8EpAXLfxfkvieHgGpdMs3M/qYh/ZDFjdfMH21PUQ
IJFjIzd+8B2xjB7pbviDkB1XStHWY21TTNP9yExmdphkRpPYxuIFCmDDgJQLLHvukg9IOOtAkXFo
uAW9JRe7XHDXhxFBhq2luWOqZ1jKjnOCXfSRqzPTOgnp8Mc8GFWGBSOh3jrjLzGBPojqSoDqgjtS
Ovxpnf2qyIuDkVkuAvQtBMwq54rlEIjg81cDia9/5broEbXMH1PmSq6ZjM/vjLw+ceIOto5jMwrW
5fyA1no5ggy/VwaakL4hbztq8DVfD1jC5a+lyz60pHb+ogg4OBualHRi252zHcHMcfqTn8mdabfz
WZkc8mEiIaSayUACICMfoBMWRpnxrfIiZCAo0C9THAqW05T7tkDzVzljurdjH24Zc7Qj8nLx3fdh
IRnN+emQpSGCNHJ7j7qaozfUN7EvxPg1m01ngTKQJSRZ07e3M1E3ufdEIvIutEFx7PFkiUt8wqgW
KexNiL33c1w6OfWA1BemHo8/TdiNpxvh1aKKLQxdujFyfxL1nI/rZfdKFGLhV3nOVfNTnkD9AFU5
V78fgl865UIl70wVBCeoMOTFYDQAWbo8XZ46UYVsCVz5PD03r3GBKn+ta7oNGj/ZgEIfPJs/TAfa
Hje/eYuAjF5NfFpWoWKSnLk9BPfwyMX+sDf4WOZPITY52uVBWYZnXafZMpNZgmNjzQfDAztNFJxR
6dachdF5ihmczG5hrQ4zW0HkvLshVckZJqU0JZC4/K6Sj/RX2emedXiiyL/4katpy/O/AJboXxYH
n5R7igJ02aPXQ6RWSpFcxVCjbr4Vv68hHeiv1ii7ZdHD1U8mZ1pHo9wLE7tRLTwqv/xQkgWUH2+m
N5egmnxvOkpomXnWACzUNJ8WN3f+uI/CR6GCgVwfhS2BmNKalYGrG+6Dkym5DofqAB9A39NAYgw+
DXP1byVtEbp8gsfJbB3t6D/laPUO7mBweKUsiS6gnzTAYLWO2MkGU8Gle6PplcASvwZv6yN5MBwy
FIBOQluG6wmWc+T8SY0D7FLTZmCVHdXgaIFmpJDk9tMHOBcZo9qRVGNrPkrIcpjKLey+B3kllc8i
ruUNSGeeHhbGdnLce65bkbfs8l+ZHjbJr4sRHuQxH+m4WMRvvJ7nlFT7CeNJTQIpeViAY5UvvuXd
NBdaRPo/6qJ69kCKtKCnY/Q9Cg3xYkO/egQ0+W9JeszfRyhmS+MC2i8VjIsF1PrvNaduy/WmmbwR
BUIn12bjnAftFEhCKWmOajxyZDwTVy3ipccXEFIEg6BFjOgd4vOroGEsNcksgrwiK4xBCjoI02Rb
QQUKIawn2tO+LJfhzaFMgD4ocL6MNttfP4NyuO+68DFymVmUx8QOyVfcjMUzkf/nNaA/erEY+PQo
gpsG/7+8h3OdJnuz0+gjwL0ly+Tizg9SnLUTntxl/STZaS+RlzG57zJTh1lTreeFM+PM0lNdZDy3
2xfR/Obmy1PbLvNNg49L2QHtxXzBXrcBkt7bgEm7KWmzxJG5zOej4TEjdF3/tub5ZTgemn7zowjy
jzYvPhvy3YyJLn7W5VtkRV9sg6F8ZYE6dMz+yanWozmZjxNd8W8ujFNh8lH+H1kBFBh0NH/s6Me5
m2ukY75JdmQbncCsclQpZsYV9EP5AjNZ3a+LOd27y1BQZeXd9W16wCi4LIi1YRn3jEika2Lr7Boy
1KbpPUolubIfEDOfjjL7Serw2qHq8jr4FpmoGwQJRhsOJLiWErLDpWS8CZ0CZOQYeWViPCTHQsYb
gyK59Y1JHaoZB6fZdJ8nGvJdlTUmsLyJ8v9kEQYbrp/1A+FhItzXkhwvRhfV9p/WaM4yDzczVXMl
fuTU2LwSBpu9+WXTLN9CF+hhkrZ2Yd5n1X2mVG109vRG3FT3NhDQxsCZqTvzy/Q7jv3N7H3Laxs3
JiUTeG+mkdSFhUpIpA/n1nl1cJBeQsootNsyjFSbNVCosOzahrQJT77ECTWU8Pa0dGftU1HBdLa+
iUP62QA7/pEBX+JjivPvPTVtZa9MbPQ7kpfrOoMUvL47M8GSOP2dfLgk5H9x0hDYRXUoVmFMGXDt
fC3X6Q7+U5oYCVLQwvrSUt4sxC4sId+UJFd78Y61yjvhNXOe5OZI8nWv+ObUpa8lcdEaWDJvzOIO
3LNawb1tZ3/8qj8FVvNdickrLYTwEua7jGraFuS1KcmDCvyfsTIL6T+h/NpoLIwvSKacS56S5KuR
+uS1MasTKacw0JAFZ1LgZZpLUPqFQydFo9mXZA0qT2NsyMhicWWzPLBUGmufaGJ/Y+OJ41sltcln
Jie9si7YOMPj6ESAn7bZJUaWUIhICb85MdSYoYr4k6QtwT26s5y4iUrWlCgjcxTVzEoVcxcDqjxE
1DwTEZkvyx2Dgx4HJgB0hcey3Le8vTyb+FblwhOskw27EheVuDMoCUEwoSHpWH0cyAloGcQqvwzC
VowQkNFCVM6cGSAA7oTmFJGVsCMcP+AODdfpzAbp9yibk95Ad0NBVgc62QcRz337YUbzrTxMwVr+
si06Za9F9WPjR5PSb8jrOMdo5X+hlNoNdwoHooUAwxbMpPsifBIE3XsxUxI+EiHY08vkJpteG5J7
ULX7junXcBmhiIkktMQaXv11vlW8Nhr828inNW4cAd6Xyk/hh+t0cfQGgaDblkQiua3SNZIb0023
0dTcKrNKRLioNpYafY6IFQ1T81MuLB2cvupSadD4JD08uylkikduqL+Tk3nsu+QOQw+KPXZ0tgYd
YdkpT2Ez0KUhqNJBbDb28Vc/2JxHah05DObS79y+/sJBmow/3gzjH4MBVykXd2mnPSlf8sGPEVw+
hq+c+ko/YpIzqwIbIjquiNNbvtLo90T8WGfAOzwyNeTM6suzvNh6B1PhP6y6ut900W+3LW+DkgEJ
pFafBFhElFHnUW4QHWdILPGPSjbgScrf5Yu+01vM9cQXfaeTzsvxdXUuiglDmzoOKWEQCJ/Q7fPF
7CzztrK8w/U1pb1b5i+xByWxUCzNIuwoOmnGs5u529FqTmzQJO3AI3uGR6oelPYfpz5iiA21qqS2
3fWZu6+9M60C5Lduhuo5jcYTcyte5c6MNsudPmGY1KrP/kRp5i+kvzv4B5FqtD7EQX+tt9Sn8AUd
VIuQlWTPpYu2KHsob0wyqOp3JR/paCbaq5yduNclJZF/dPCEIGJpSXX7Fzppc8wcuXKDOVCrWuLI
4ShcU6nryUM+Uw6KdUFiDbXKfozs1ElzRGMKKknGn1DCvxP3mVOK10Fn6qDgmkdwhKCHsjN0pz4D
LToGXmekXTM/KPUSetWuwxuSfS9BzxWQU3qrWnklqmRN/9q3jPkIvPl5JlVHxiN5OixcvviZSE1Z
rw+ib7Eeq7am4MXrmwdKzx4UvRQFFZdm5+b93mAQPArGxpjyx13j+R/GBid/M51iBhnu6y6/iyb6
TBNgSTnLvj8NyHSP7BjpI4JISDcvoOM5IEjBJ+mzzSfLkeIxibYLOqJvS/rHGtX04fmXA0mMO+fC
2/pwF3vjk4yVqMF9j7t5czHIaqPNvZ/sdQksHwoaPCYqUwvM00n+FE1iTnLNsiRZFqJUWS9y9PHd
NOaiaT6GdOZUlI4I8CUsyOgYfBPKzAYHTW15TctymdXU46eiN9ibUPqMCXoVEuZj1f8BuiNXN23w
nyDY32vEmnEMQ/5E0rlWhBx+ONLeWL0CtHaZMsR8ls+G5Zp19sRi+CbKaaDNcNer79oyXRND/hRy
/8G6d3NyjicK68eZ8EG8y3s/ujGzBwVYILHc73d9Q1AFPuNA9FPdIUCf0+j9+lr3OrdtIJOYpWjr
uX+1NdJs3YUEw1PmO3Joph/9RG2xorRbXlUxafXhKW3KC8MterL6KuoFSSzGJepZwuszp1TPjE+B
tDs0hVp2VdnmhK3wT6Z4XvztYn6wL07DpdkOlgO3oHII3Oht83Pio1HjcLDWS99GJIEzMC/8WTFq
ohvxHyKe+DB3KM5UGJs7wwz7i1xwBkcYcLj9Mr/87sIyiqTqfCXaK1UK463LmbZbZvSvtY8kyjZx
yqjOTxLxIby5qXHfrf25tTRxDs9cQ3kKUYo+f7sAmMQEa4OlZJMDmBXBC7nKeZC8j3nQn8NqvENt
+Hg42JVKNmVOKnFW6eBpSTpGmHLqIWWzTROTXR4yd2V2Xpu4eUYBm9b06RQWxQoNpuFUfWGYA6lF
M+MTYxKo0vRXQ3MKcrxmLEIj3VFCyWI9BohRwmCcgrpBJ85xg61jFKBBtF7tetDvwgRKij3xl9Aa
o3Hcvax3F4FgtIZxLAaDadX09RCf0pP9Li6ZGtn/IQfrJSmCE/f+7iPdxBJ0a78buGS5aq05vFfE
wC1xunRTfYrd/jwGIXG42jnHjMPYpNbPuGRva0RzFee5H2iglA4ejro4JBSTbaxzNXsPG9zrS7LU
XxhzQ/5bOv8QM3fehdSxOJsetGS12vEwMSmqo6IawqwWh7aSMVZlGTGFp7Db9HZw1wea5FCGtAkv
1MM7X9uaZtmxM+NqIdl9MMcXZobs3IXpuXOc/M5oOvgdd6R3dCNSgZnvcksYidyIyD93RIq83vrP
R0vIcLbt1DjQZ3vYWhdcN2t7eaDt75OcWnPBXMIsRYPGfjhvw04jCVYSRcEmlzV6Y9bwn3EM9ilN
pRDEtAxdDpeL8WsM6+AmQFTrEwFqkskUe4IWxMRKk8ZFlffu2f3rYjLUYKCIaWuFDL9g8uZcbkhw
NosvjrE5YYqR6IOLKktyBvnVREzNmEqqOfyT2c391U8OV20u+T6vbLLSJ7Le2+NM+SoNAJlsYGxC
LKfkbK4MLkoZx9dWjIlekpeYCRzbJpnewgTRU3n2HmP+QJ92cr3tOMddvjzQoZA0Div/WiG0F6/c
u2TcZZMLLwKUH6gtPQ1d5mzTNKCQnpgrbntkMhXyckz0LV6XACcV0o8+pjdtPoX4x0l8JwpMdwqA
K4nbLV16wAMmRUx4tq/eNAH7BWWNE1pgzp9GnNZhcN8OBKRzV8UCKY9pfPsD+aX8KX2iY55BOi37
YLIfFd0jZDhG8X4lBUVSwqTsXunjyjsLAOZy6tP1l46beznGRgZw+OFps9ncqofI6LYfXUY7INJi
DPA6r8x6i2nfPvJ8otgN2ZNT9UtlkKQpLfTuZO7YzuWZoEIX1ferMjbaqzNd2cervx+p4sATZjEZ
oV8t5nJOV+BXed5B6XXmJbjPyvF2xSWnvP9+Dq+oVf5xxdMZJcFdUBzIFZB8DTqu7kfsVDAQVgwH
cXX1+YaOXo57fQGYuM23jnzN/LLgHiLVHmMSl+fW/R9J57UVORIE0S/SOfLmtZ3aQ+PhRQcYkHcl
ldzX7y32ZWdngEamKiszMjKiifeAThPsfNW04h6iiFRC9wP47jxbfCW452jB+Gsw8cZtnFuXnWq+
pNiyQfVid8YWilwDlbAjEeASiLmVA90FpUCDApNPt4MJ6x9gZ9UES79SyhqFjJIdZvBo0yb+wMRY
NTNYIQ3nGM+MkK/qagVKqSpoYcDS+j8ZQxBpB866i0F6wW75bX9oNkwcmW3r1rpkSu4kgwX0P/dI
MYVpMkaK5pPcyE4iSp2CV21QLSker1pDlA/UvL+KwqPOVLVqGU1Nv8GGEkxASDEDMAiXe1UwiucO
/xIIHYatc18Xzxt+SJ9OqmhUhz3qfWuXA8CNplAdShwYCrSuyNmWvES4hXtX1YUqUtkt1LdaXN7n
Wn1MZoEPEVEkl98Rbnou0ytciwqVfCOkJf7CE24MJCESjbqeYQziPF3fth4fB/i/3a/KLlUJrEpc
tcsUvscVFNn4hwFQt6l+7rwsl8WF8DDP2yax7/inPKj2SSFRW3JbUF0yFzlrpyCO1TTuK8YRx9wx
N4GwPpQi9s6X8jSX5ouwJe47+NW5yA3o8VOmx1+E5ReFQ/Sd3OAYi7OMiWVWqlnxzmGKf2MR3wa9
fU3N+cNhz3QwF5HhZ/frv5xnkObdv7XTKfB2NMzHnkCNU8xz1PdHGaeXumSGW1231hXPaT7eDI9B
XaOqrrEU8qHvvBMMsBf2DnpEXfnuFbhBehbKluk/lecNaX/vRSWTRpEZjkW60yIAfbTAY6f7TaYa
8bZh5IoJGJ2X6hh3tAfHwtYHCcV7RQDrSsakXZPV1CADYdYORzqoiMm8OJnrZfKjNyTMy1XaTnuV
kGgmMi2NYe4mCxvBxKv6Hq6Kfkc8959ztSGptua6Yw34bh4OACYPWAW9ZBraZoin6ivsirxtr1oI
/vJAuYmeDzRePzd+vA7Rrzp2YLVyvbOW2Sv8Ec5e5ZWbKmcZ9H4ObqBx/FhokfhwkhbzquLunA2b
xneOuA2sLdE+olzx+gcJYuhlLS5DGSXE9Hl+8ty0W3mahn3iYhLwlc5bRgizzmNbh4mT7RAusVeJ
M0+IwtjTMRpL/TgSeAFUobfSAbfN7DAwsra28Fiqm5grrWF76xG7G1/LvoqZvPDrrQ82UVt0tnsZ
I6oUhG6nHc3cPPtBfam74s2kPG49l8FnB894wzkAc61RCb8XuQ+IXE4wXrtLIu2D+rOqe+BJKl0/
Ovv1dLL6KlibY8WgEijwMEF2NaPjFMDdT61DzjYWFdoWLpUuGeuAykpDlusW9Bo5NRZQD1m4J0Qt
997c0iOXw/Pcz8A1/t4BcGJu++L78as76AjniLbcWlkbRl7yjx7rVRjRoav68+wte8MyaXoF26UX
x6SXPKcYA5zlqgE7k6DcYSK/7xJzgC+iwUYTBF0PhWJrPpUuOkWO8Rj75slD/C3x23bbJYjW2AM+
Wj6WPSoqqxeZBPDKdYymiDszKIL2VdO5sgW0TmlPh6RbdhMYvca2MmhWYMF7idCb6ykhSsaj6Zcx
pgIMXUs82RD/9hiz7+z4tgzRc1Oc4XF2JbiBR7loiQcQ5UtrS/oAwyEtanpRyL9gBCSPjuk8UG4b
MbaHNrY5VnvB1/Db0Fmrw9ieMDNkTjCRH13S4kbEQC9pld3A0RBJg0BkdDCyu0EVJG20F/G0XuL+
DcZhvRp4G8YMX3Mo8E3u5mOAY442FlfHzX452OmqMhKrGjNGoYclY256PZ8jY8FLvq9+xBgvYcST
8spMQQPRs7TNdmPaTLVaCf70Lb5L1SB/8nK4V0uzmfJb0Ljxh2JBq0bVRI91nafto9GkBB1Yl735
jX7WMYuyEBk/RjldElXKL7WIiik19qXL/FYX6zYHvPEjS/255fC3ZPG00ODsa/+pI3CmEYoaPROq
ymipacBlzDI/4bj3FONxo4BEVYMZFmwc6KYqNUPJGy9oWrxzup1L/O5lT88cp3bNkHiw4qGnMp5C
s7pNExtvCvjHqgDXwMQd1qZV/Bt1q9ip310ORryuLFfdGTa5JrcWpZDrR2gFtVeY607Gw2sjmJq1
+hJ5ibLbD55zNtwafqJni51bI6KdgxO3oFgByReQMvpsiyXDJG+6rXSdkwqv+eLeq17T38ulP4PS
17oYBcwTiionKo4T1i9bkUbJLgBziGxxlCjXbS1K/dVkouQz9/vF9pzTNCA74s3Rt6ol/KkwtlFn
yl1tDs8xrsXIfEN7ExqA4cgLqUebcwfIIJlxrR3jw0Blai9Ivkzjdyr9+7qGcyvyCtwWI521OlJq
3b+o1y50h6H76DXNly/EX1nCw7xP/RwOkHTHdToYTIO1Zg/BJFr+RQKncNWjlGb5rHb96FX31E4o
Pwz+XeAZwTaw5G821y3CIebo0dTH5DBFNvFH5XKu6U+HEqctRCizk5O2O78fDsOgoMueF4gLNczP
qWOr4dwCHA7wYXo0+tLnRq/JVsABt2bRA0l1Ipj0daBFs7P3vcFAUVLYrWpEYsKD92Mb33kLGioF
B5Iu3ANddDAOnu5OaN0ucH2IqL6B9d/cm5s8K5974ZcbCiy1FHapxocsvky/HNPS3sEhdbHF/jVD
FsFneIfw1Ro+1ApwONEixIs5NS90YFKC38myCyuCk84tj7SEvTnxV/bMwYuwFNBVmz5NSaBYBdMq
Sa1rIYabMWAgJ5p7Zn6etWjZTDE61e3w0koL2qq1TZxKW2kIca3jIfuJMyBy1Q4vGcR7q7tfuOPI
Lu96GEj0s2e6tASBlcG4ctrln66HgBDZaz76UFCZBtDyVHWTWJ2Vmj3pvAxpAahnJps+66xfo+GU
JiWrS+QjZPIIJUbdTJE+FxmggKySVTyBhYyqSrLlTjq0oaoaYSLzkJbtRYvxOkmsI92tOzdCNwtZ
JkYTkxr2kYHgd/A6jvUVs0EI6RBjHGu/+PUxE3DlNXcdsbXrCNiBzL5mgdKXvTmBxr5HupDLsEiH
G6Ef8RtZJyibVLJN7nrNtp6rzoKTnU67trAYxEXSMxC1zhz+rhNyxx/LSF9GPeucxqOo6nXpt+lu
qH1sPgsj3qLf+iRwgH7sAvj0HWhH59Ml1ZoZ3YfR3hqZlWxd7RKJgvqFLEnYhw7Vz8J6zK2cKErT
sKX0L5AIm8ZHvgNVcObvLVhe1f1kvLmL/OY6aixj2URrO5V3Lo+SKZ7yzjAAovQcmRMLx5ho2zTo
5rvQw1uK9tj69qz7OjHWc9Pcl10QVvCheZ+VmVNvEhoHszg7GpUPtYnZ3RfNHJYBNWj1NvCbnOW1
w48L/gLKN5K37F0WVEVdgRMAGpSlbeyrEX9QrApZAWEtzXDpULLSEBzMkGlcynUjHpYy23uq/pgv
bUAm7aExthubb3Xz/DE51yDT73rsgCMMoPMRzRWgqZ6as3ReAn3cZ05x8rWK2YMSr1RHV4bv9s/c
kkPinhwTE/FVPVkYMMraWwvjeSJSdY44z8FMcEt2sTtsNeZZY81A5wahXXM5pdayw/gGU5p55TQ9
rpZKBhZ1QWufp4dpEMe8m8FJmu8uSO2trtVb2pn3QeeGBOe/R8MVCuhOSie0NYjUBRxe7bnhUHfS
+6gcHzN339cXR9jbnlTQyDGzi9W01LySAOjJSHoEbsMpCCPL3QSNwQrAidnH9zpqvGd90GhvZP8k
nL1Br26N0e4kEn2rwnqYowl/Qen9K2r6nx75nI6kGym+h5a5g09qxP3qzGBx2q7aKF7PLWp05tYm
opu0o9U66Zc55KU0SmI+obWAo3kl2YC9fMURfdeYGdKyeFxK6nd3DQpIzr8w2JIj9godGbVytGaF
8W0OqrD5KH2SlqAEwknssBnEM0n3B1UPU3nLNsfQNoieqsxD17D6jIcYyFWJRYo1a1ILht0SFex5
mioZMssg3lqNXgTaepNHrH30ATGx5xhaZodobPBY2zwJ+x4cx7XuimaqWEhds48yOvi9caMj8THN
Y7HF/eKtV2maVzmnRGOwbomYhI5vU54w5O2BjXNmmfXBTuxbmeXvtedtcwT9HGs8YvSx7Sr7fhmr
sJF42eM7mTvBcYzyJxPD+Fmk63xugJbbrfBIMGr9Men1MG66Q2EoWuQQOlJecj1+wM+4Y7DfpB08
pPEu9y0WuRKlaKlEYShOHDEdKFuH2pKmG/SE5o2ZZTmcOfganjgsun8qfQOpM4bcaOuxbBkQp45f
T0l1KNr5bEV2SfW7MCo8vvqJv8MW8eDksJOUqg4y7dpegP/6lLFY9QLjtN0pZkqlD3wnbAz3tZkR
ukFwfxsM+qWnbbeNx/a7bN16Z1T4LVj5dYxN6uw87NIYVqmsaZQCR5ol9LtsWIKVBw4ueUuMfG0s
V7xNAGaobn/OrUDLQN+g0Pkat+Wti41x7QxMwdpcX9/uM9f5Rtj50+auaM1vM6M9BjLd6qwLrTM+
Ucj+QEx/OybxTmfvrGZfu5RYhE+8hIBuu51roZ2X1y7zUGQEhwpKtn0e0xFK14tR72Rv3ny/R3C0
YraYV59O+XOpGT/CcY+pkkVvXeMe6JhNFYUiyq5aR3hzivktbs0MA1JEXEsM5OuCydEy+RXeZ2Lo
jOh4M5YQMGLtajybfnxeIg7FqU8YmegERsOIdLb3EEhqsC3AKA8eY1SRi5nBREArhvhZaspNy/G1
0JxQWDDwavaptiCMZBtz8p/sDsZJr3cnARHBsxVYwhu0zRJC6+AyxdnqxauR5yO1MPrA775cHOyi
uuzYO3oLdSG49W11tRLhh4VlXk1r+VziGR3lZMMiSXOb9v6ec2gJeoBVBqS7u1LT3lA9hzf5sgwa
o9rf9OF2fLe6iST/Mmlo+MaDQZRR/7JMLppG/VfOi5sK0o/8i21qaEqPj2UtDLJeyMwwqJrvzHvo
PfB6TorMeuDb1A/HFDQavDiCTqHG27ztogPZ7WhzQHWlJYE6zZx/qgXNcRpMuTqkNbSGrM4Ie/Qy
GMs+DAgG8nmcO6Msdr2d70tOE36snFpFlURS9KLT14oaJgFrDlEuwZV02hDvsR6G1gTHPZT6Syyg
EZO8ZdOO8MN5LdHLDHzwLO9Zw4xG1iD97l6F3AaIm3kQniI5XgoBkbYFcjr0gp0rF/r/1Qycti41
JI+Ymfa18QcwHXkUfHkkVxlhKkcZjT7/oE9cHr+lnFj8sM+jc0tjz6VbGIjN0Eb36VRxQtE6Wqzt
zIPjI4rOWy9tBtgVZ89eZP+rqAkCTT9M+L32uNpKqR/nSNxs5aGdGo/Cqe6EaR0Ajl/cUufzo/nD
oEU4uWwXWiZn9VvcWL8tzXKp8+4W2OWzJ6EHcEwZFNTYXpp3YuA5diQgWpt907BN1z7W62tXl9Uh
WXhG8bAwZFH0L3MKghy0yT6pIIQZGvQKVDN7DApXnjE9VVjGMkM2NZvWyph01EiW/GrazDhrMzbJ
iBDPXu1obuAcRd1Hu5TcbZSGi0CSANtrNLZHNWqQ/2pG6Z+axsLVPY1+S4TVmBpjZ+S1/uRYiCcb
RXrHGAEhS7QP04IBsjats0Q7BlH6bkzqrI/TJ28s7vGM/6Q7vaMU5f3hBhIrCSGthlbg3LKaWj2o
O+TjLbpBnUyuKsQ5cfeZdtV5gDvqUqNZi/wp8Nedo4wGM6xlwP6ln+hqLZAMm51MopPVmBt17quf
T1MblTR0tccl2roeBMKRlkUKuSDpo2eUUW5ibraBYx9NXexBFTCP9hChZ0jSLcNSwKYJAoit07xJ
WwOWp/arom8E7NDb7tWji4NsZtgu05FnuEFf8mMZS4v5aKgvLV2IGTzdjs+R5m6rTGnpek+Yw22Q
7DzEJWAZ1l8IXsp3v5G3uklOAx1ZihVQy9J8aEV0r5YMWqVHK1VSZ/0BGGOjtmEa+WHjOaSELGS8
uONYW9vkbUUJy8nMXv5/llW1N9MOvttMCgvTOtbP8SJCTM3+qXDlQbJa9GQ9U0To5BLAdk++HA1U
SPNsl42MYljdzSgcf5Vo8i1a0k83ke84HN7a3qVhP557Ga1YH6gxtBQW5i4rRkTaYvi1sbHruFjK
KIx1rPaG2/itkUiNWNO8r5aUZrBVEo0bChOypwXzWcPqUQp24Vw6kRW6WfOeYxJvOlh019l09Frj
2a/1raUTkAOIarN50hqSEl27jSXGHDx2LJW7m8dudjtUUqP6F87TJmrKi5emR/zewbvlOWID1CQm
6kULGIvWoq2bjg+wJOgqLwquU0f7CIpXGiGLNGyjqn4k24LlQKkx2yeH+GPmsIot7Tzk3cMyatt0
iA55w6TqYP6L9ehBZ2KESdbySgP+AnUJitP8NuddqAn3qMXWfQrikCSNwvwUJMDAtFOeDQ7ppmGD
mhFqS9DmzDlGQsm/FBwGwtZuUa/9aGZ7k1bxlBjWh/oUyQlGULhayBjMqL6u4PArxQGl79QlyPYN
e9DgfTYHVAj+M4x76AT0u1dqdcwV7dLFe0sKBDXc9tbMBBt1zGlNfyxmeYC1CkmdOb5qqrFSQzTM
oEuS9k+DFC9BxsCrBZCmaxf1gprZdwDB+lAk9SeOes1qyYbbFI0X3M0/oqSn4lqOQ+SsRuym0wDH
Dz9ZayBRZGh7bWImdVoYx/RfIxLVrvJZwe1e4pCR5RgG+umYbPNiftApeAtPHktstB0hvLWRtbdc
Bwkn2M4RWqgmHcpeoBUAH9319nGp/TjxSELjfac0ateGqbPa6uX497Bs6ge1qD3HBqU1n00MO4zR
ee5x00Z7tzm3rVIRogvK1IP/MWAyEZAi1fMUSqErx4slVM+61LVnqyhGzNzbdxduJl6fYT6lpLew
ujiQHe1CfpDRmZBQ/nCNiYksM+WXsKkUfIazWFu68TZSlVFqODDyqeI26sRyuAKxTBtOuUJ/mea7
wHhY5voYk8mRtMVbPpgPRJ9XVT96AWslPahkhV+b085JGBFYeQxXOwz58L3wyi9YLcAoibZLTCl9
11J4U7IuLEAygoCVXw8Prl/u0ig7BkuMNKBJUwn9M/1X7SIsjblU2gEwWHxYNE8c8h31LpYfBVmC
raVfOoSUaWLDCeQOOIDwfxn6Rw5atYd6vCjG3rpyo2URrTjmB4sIQTrkptOGIhT3aWOt9oP6cf2F
/6bUP/kXKRQ/w31hQrTu0WmsqIF76sE2d3ec83x+T+DhJvm2pq7u+IO/gAOtOZk1xbpCuYqkYemq
y4QcuJQvXHtLHtNRfqhE16MaAqewHijv93X+O9h3nfM+Lfd8jl/iQDeVGy5A9gaWJuWBPtk/HrcD
xqeeovpR5O1AVR3CuYBvQfIT2MamxxZhNjB9NI429Ye6lHRwN1mDQDcVXm6dclLxmZyWj+ACk7bf
WkhG+PNXAkGhN54ziYKjDx9tMLaDKQ+gc2uSuxJZb9HDaZl2kfFZGHeyAD1Y/lHGq0XRfFc5Rh1W
+9him8f7m0p4Slw/A/rpK/fOqlK33uS/LdRkvsLE5SZtzFXHQ1HohMSmM04e+QYe5kAXlT9cUkje
yEARJYn2jWa9U2asEz9aJz26hCWTEE9oBRDGkJfQPkoLgq5kQ9CRF2E08Wt54SVQxSBfeGksamzB
IUz+2MNrXr3QrVpLXqQLEJS33rbqb+S+fCMvYeJIc5WByxMycxu/R07K3c/RI5FepZBE1r/XX607
8U5GSocIg4AORgtDFfF3B3hM2qlHZ8i9B/x1P7TAVIkoH160k0p9Y89+hLewVmvw75b1y8IgrAYB
jaTTgBjSSkXL7UMvRwDJeKaJcIy9GoniSza7p6QdH7QJYj3X0djOE8AILcDxXRu+c9J89QhH1ILE
w/+Lk3fgSDaoaxw77bf0Q3Lh3mR61T/xhuwkQQsnwAop3fOdk/3Nf3OLUWe1ZzmrVPXQQdVs3Ggj
kL3O1CZL/yCxwJ9eREErm0o75bQNqMibytl3dXQOFB+FldpNa585EtwscZl5Y7nkNlhlt7yyKrk+
lSjZDMU5IyxbaoHWlCcViwL0XFCDh/1ob8zF3MhWCYrWKKMq6h9vkp3UuP94b7hj4Fn2MnjWKZIB
lA+GTHIdsKxbL6M4tL2u4p3K+lVABZlRP85dSE6XIDjM9YV31Q3etZgowbtgU5bNjRed6NWJP2y9
QBbywgv8W7PYJGlB+93mwc2PaDzp0edAmatN89nXxq0b5Xt1gyau5Zosb+oy1dal1OIiaCvCeiKR
tJYSmISKwA66UxXrz4gf293nEiEpes8inlAJC5AltmGuBybwB3WLihgsIb8KFXIEXZP9of5PzFB6
5Qtfm8i5WEisiprIJpi8VAGSf1HZHZ/698z4ioqkf4AmFMhpxyDw5i9wJb/wougy/9WbGrBeT0XL
Vau9yKerWokhR4fpHPXtarkHjCp25euCeDm70m3qAx+rthR/49F5uPUBNijcpXLiS9vnF1nljDcI
Entv8SRtQltaOuDjSL+VXo/nMk/bNgCW+WlBvF2LAoalTFLiuHovxmS+y+vyqciRyvC8a0ByDZP4
t4nz+xTZpxAZ+bMK6k1ZsXpKQXhwxovmZoL2EcpTeRv04aRN7SFxebidbTLChPgCGeb9aAW3IUaE
EBBhVQn0tU0oBX6CdoOh8X1xkZ4XwXRN4fLhpp5+u/OI67FXM4I5KAARQf3AwjStzN5F39/RStkg
BKMm75jXR+U1m/Qbicg+H6oQVe5Qs+dd1s/b2GSepI+Xy8xIdgk/q61xJq4gHrcRnfrxJCwyxCkG
1kyOmJtxht2zUuhOHZtJe4kKkyr0LIl3Myy0OpngK0GRic64toZtp332FtC+bQShU6QbybLgrZs1
jUqXc8WIjhpDhSOL0dJxQluCnSp9BTCAnfiAfueJAVGLbj+SJe116X2gEXFucmZ4APhycAlOPgcI
e9R/dGivNZs3fpwk/T2Ce0+Qh2GxaWRDp95BZPe7MmD427QD7V+jDjZaFF+MbggN78VI1G9Klk+f
fq49+Af+VljZtoIu1Gdu2LNlse6DO8KYmi22NuuxCrKzxvCNaKyr4ULbb6mUwYHmGBcBFibkt23J
b+zx2mF1dkAbnIMVyCrM/k0R6NRnJJPRmcsvhmsyu6HaJ/byKkk9qYkIPXBh/h6Dk+YXrIdV0kA2
w9ZYyPALHEjRr2CQTB6B7unBn705JZ8eWWHmra9hHQEBJOQFeIJCEGQyv1VlHKSA6OBk6boOXieS
Km6Wn+3qe3W5HZLVlmee5VLsFl8hyNiLBEyE1PcWBUKV/yYcocTmI6vBYeYjLRrKBi+cNfkF4IY2
gQkHJqDiTKGJwX0Iyj3+6mu79AFoMWtuOc5pRdNIqLSjw6upyynEcXddcoYUpOQck2gwMHBAE560
YSRsBvNXl6LsnXzrPOq6oE8ZvMaYaCkrcKKKR9Nh+jt6WH7qTfFbbN5t0CNLPl+4PfUwebb+eE5r
DvcilmMo+6CDQhzbqIxEiLpKY77HdaxZJ5adhxUY7T41E7kbmjzMpqtd6Zu8qR4gUG3FfJnINIuu
2Xj5B6mGMfvrIYdtCwg674GJWsuC/Tl8Be38m7jBlgXIPatsKRaQRWVyIZO9sUXhDwCaabTwtHE8
4GRGFp5AtaxnD9Iu68WLu3/cj1qzhv2E58XKtVv0tozRWiXNiGZxcVGfp46aTlh0C4M9qa468Ruw
cjebttpkHa3F2djohel2E6pNxbrjUz2PwyOO0fAwH4LOe4R8eVS8TVEiM+VvvSo/42gLWaDfkod0
jOOzl0fmzFqWHG7ftEfznB6Kd64d+42zf4GXpyuFw/w9piiwZX7s2AJmNBwZMCHR89cF5xGcFu9J
xY6ecqm09M1cP/Oa+AC5QG/wlxCzr3Xq0MugKZsIcS7ItmGwHpeZubwJ/j+3a1qgu7wW9WZTfVMS
oC0mttRnihHVPAt5YRx81LpL+5xH/R3bnopaArpOydxL2vvnMrCfunjxt+XYvLGgeJs8Op0tRi3g
cVBmVvrEaa+cprXgtLBUVa7Z1/HJ82BIUHxyBDFdBsGutjSo+tHnRLpA22Yvm+ehQWKN52K8cZYP
5PEqb3C4TuBAc6YHQ8ZhIdwD4/IwWP3VnHHD0S0VfNBzd9DKrvi9FuJ4428iVALk4WOg/8pIhP3c
7JP0SFv5vPTpuWAH9QzwGTwSiluE4u2Xum/RAR1UbqgOFY8QBUl0J/B4g3D6bjKvmbUPBSWHYR87
Q2UEwlVJUkIR0AzDa1qMB7P8tq03vjQxuaziqIomKqJ7WX9Qb5H3ot4F5oH8L8IrJNWkCdw2S4ww
7efRkdbXnLJVS+8wMB5Y6OVWh1vdiPGO7+ZR+4NEGBQ/ltp7qntAEwdvGQOvpA7PLGveMEH4p2XB
l/4+2PmDNFQw0DkcSEKQ85vORM6jKqDMwkdk0T3Y9au6smQ6sSl7hNn+lDi16zBzmnUBRp/ABb6a
u64vWS2vKfbC0Tx8FC71UNuODKA50ZtZel+SLL3AuijXjwmhxxXjFy3K1OxPssmadRmgOwM+AvUN
2lrVq6wqoV1Qd9HZ7vuQVTf6FKA0VW2bSVCeWsI2DOhcToxJBoZ1NAVZSrJcg3EGzoUFreshaP6N
Sc8NP560bqjupYd9YPtPOeMkNg10ncDg9a94n9mwpQS09LY+zC08I8sHBMpL/3Ue2qdO+reszTYW
v9yPlp2/eCFxEx5UVGxovFzc1GKM7NsymUfu0ATSHzXScUD1cGwZsGvgMtIQtGnwqSwmxiEpzuQZ
H66VCivMBqx7oFmdYetoyjlS3Pt4yIGWHw24oWn37S8wN+mTUQlJUjN6FgfHy3fqQZDmZWZyzYdr
4/rTmnIVSpVxT4Ws01J1YzveMui38WIR+uJDbW920SSMtYpLJouPEzbOERBwrn2CTUHu/dbN8CEo
oPMqgw21TKeKrRlQ+dCQZFEWs3iwwZDi/rGFPj9MP1A+YMcPGGvQmhMfqgzh+ywSa0IakZXEhKor
XXAXbLpQRT3dN4+ZYjgm0SNJhU2GqgoWmDfUHe70nsujW7mQaiMYkzlejLhewjR5tCMIE5Qu6qBa
AHAFP5QDFxTVS0qVMxKxGgF3QtN1Xox7s5mIURHcHr3fTrg70Yp/7EgmCVW5l+AWrifBRaZw8IV+
5kgppi4c6TzyVcOMN0mF60XyiLvoWkERYzTsqzpbyJarrXq9M8YGqvovk+FCYeOxD6v5MHQoBo9T
GVqKYMdLU+lBUL9QCaGZb+7HJQ0NGjCp938e2DBhCuUIPmUlvW+NhqqqBgbHfOY43S+kiByMapeS
mhtz9uRqP6PxLyjs19R68GgxE6FUf2nmPahMW23qWO+Z4yKKY/LGuBQph8nYWFGU4NWYaLQPuhY6
tEuJB8LSjm5PPv6A4/2dVgRMaQiYOjVs7PxQ1b9Lo609Mw5Bcents/6o4rlbze5OXo4bKxYhlBq8
gAZOD38E9H0QAhwJ9RHCnUb5rY4YJxm3lvVGrkjSpiGZPFRox3LTqvrVhv6du1BJVVK+0Sbd1l68
6dwvFfyZl5ToCbuNggrR6+KmOT14W+5k7ElwmKmizS4eOiKzZqMXVsotm6fUKAlZiHhbrXTONrUh
Yv/NCPJ1qWXMtzpPLrlcxCCEQ5nPPuNuQph4W94qu8TU4RTCsGdk967Tp7t5OTPF8BiAz6gwxHYy
OueqDl0QmUCLd3Fngv4voUTAzo1fI83GxDgNY0CdCSQ1p8mvNiArgERNLWGF62DTounzTp3ReMxe
OmaJRswA8U8gVyTNJdBrkxuqVdyWXry1m59U094HpHCKwvw3GNaztVTH3lweW6t8binieRR88gL3
rewbyEQgxJDe6QRK1EC0+HFRmhkRyGyaqwE3ppNMnDHpD5fDQx+7y8occaMA6yut5T1dPqDVbiWf
L43hKtMnS231YfmEU9qsRoKtBXrll+jWxES3VOgoTtJZtOZDxqCISrYjx1whbPo0ZuOrPjk/EbxL
AtgjV+mVn30tH+M4RX6gFq8q4V2c9E4lJHMun9TqHwsjhPj5CBmh22rBtGVRqBR2aJAHkrgOIJSv
kiu9Np9UGJbxHac8YpfromXGgeMT1MDR7Os4gjBxHnac6hUOAAEPVaVVpmPee3V9A5KUmI/SGwNl
FqOktdj0BOnmZ0jxSVzu67Q6RPh5+hw9nnxbZP0BSwilfux3PMasugEp7Bo6uB9YRz+owJfg/8T0
6JZqXfs2EyOMg4zmRDwp3ZM+p1fygjJceh163nRoS3nUa6WS5XwFNqO0yXDwQBNIR6B7UV7XCDxs
FvjcPduzrepzEsM9amO2dbrc9GB8JVPAtQyvY2v25NavSuqAkhiHyexKJVQqOvdJNm08NLuPNccX
PfqmwKiVhtvWMNhkIqX9xvAG+Q3EfIDGmY4PD8NJqaON0ria+vKm6Sm/eIZ/PgJGj2L8EDlqLKND
ozXr27UqT+0c3lPfsRjSgJErSmhEyqMd/RBUpvFhCMQQRinYTTTq6HCXasyeGVc/b8nh3Hmr1wXV
pohhwfXl7zhjQk7OYk6MZIzTzliksUma8iki+zey6Wt0m2dVSDV4Cw0B9H0rkgyVgtCTKo4h7QyU
pRBmcKDBtZl9MpvlufZMOOBwtgukQuImuGLNWG/gkyUXLV2mlcryVf9BDM5epY9jb0N1HW6eA49i
sjn87O7DqKYvzBG/a7O+j0W0SWseYp4jpjHEcNutYx4NwKAO0o6FpDK0GTdXNWEHwk9XCe0Gq4aL
Nc/pcWwzJdJcIGpBMO1FgMmdwzaaWu291cZHIQRQQFCRhzrdFTNphGy1JQpt4bO/Iamgqc6wk/83
zMMINf1bRInybQ0derSqejWnMMKSQtx7wbTrveZB5tiEiGmRJ0tLN203IdlQPS62nsHUS4L7qFWa
HAuDv5XR2ev5P5LOaylyXQvDT+QqBznd0jnRNDRpblwwDLblHGX76c+nfW42NWxoum1ZWutffyiw
TDD65rVjXAtIZ29SJ7mYsTyxxC5Oi+/WkpzndPxtzflPmM4nvVzh42wHFUH6SjhAVBogQZrCqzVF
v0mEhBB+qf+QC2ftTSMUHSLtmYXhr0FSuAmXupckrAwSh22Ic1s3rZYHHFgZAnk2JIq5/GxHjwne
HGzwY4CXtJh/Go8KXxnLl2PmECkElKJcucHaCxhhN2Vy9YPoq87JSTeNZ5eDxKamqULCEWo/vMwF
x61P+nw4k1fsw0tEK7hTHAxjxMv1gUD0yiy6NJ0TITrrgEfRNNV5SFEPxWDBlljCjWUwT4+Dqt5X
LkSLhMqHSfyH3n78pX2pAEliY+S+2pheQtR8yF1oXZXFJfWuMVbVUN3xZFM8aZ7qSRSEahV7Txpd
CNr2YHfZ2ZLG2eM01M9UVvmQluhh40C+uuZ8dQucWZx4Sk9Z5XUnaNr+E0bWuKXR2S7Sjm+h5yJh
h0EeqxlZdNPBJ5Cau5nrQgxOIYAdg1JIsiPuAu4wW2CRkNLaeFzVI2jSyIRsWIjlXILomc7gjLhl
vSwDoevWc6zZi32wBZf5MH0y6Or0Hs/puyPy34qd9iGvu/pnMcoQb3b/aYqEtal9PrK+KmXKVkcB
5Rzhjp5RckMBytehYOpFYQHn6C70iZrLj1DxzJBRjRdafzfGLoMw3TH4ZQ82eg8bk+6HYdzRkst3
Zqi3CbeA/RybWGVlWAZUFWwUOGF53Bx9HZjhMezq6f86OWjmSr42FUW6dvs3uSGcz4uoTznL2CAU
sKr793Dy3nKPhttLGbMneb5hmnXrSjicQYbBfO+/SQf/cX1Bi6zhqTaOZRQRqpBbZ3MY3snv8h7N
uYQzbyH3N+qPyRj/uNJ9j4LmOVJk34TVV0hZIyii2rHkwTPxn1Ot9dh0428i7ACtz1j+t+vKbPzg
wJmp2dh6PTcit6Kd6q0LWrnyw/mvkXX5ToM/AaRji8BJJ6gRBLTbziMJpnC6fRLWZy9YiF9vdg4t
SlWqKwKUHUZC1zk0zwPIwmRRJOrZT+4eCIH6nIAKQhkfURecYamsW4aPZg4no3ZsjpweWLkwT56N
sVMwXKrQPvo92XJ9/en6RAUFtjrq3aIMXMLEoHw3gPR+ANd/aF4N7BEeBl4iXPrvTi7+qiDkAk+D
4oGpCnFzioJGDXjEou3TqDrklQKy4xKnmy4I7h6Bz5sSGwd4fRN+bBUaJsE+mJJx3VgjHTnuRF0R
6pkELEh8102owm4P1pOSDrSkLY6Lc0a6tB6thCOuvyZCsKDlOIpT+Z5nZA8slEkmXeTD0nBqth1S
ltbZ2IOxsuDkMSR68QJ0XkhTwTxuE1ZbeRzt47h8KjPHf4xAmr+9SZ6UsG6jClok3uV4gKGarGxY
RgRff0hK4ayR93mc5R5doX0is7o75j6CpW7yr7pWmE1kSPkIn352ZnjjY33vJFOJoIRAVzvVaXbM
k9HHxwF6/mmQ04Vzc9szTIqnhTlEdELpzLwx3+RdsRFLyU40bufc6tEcgFDSi+YiOsP5pMjOV7bJ
AwnVGYhZMU1T9tmaWkYDtvWpUAvj7Q8BgcIzPjvu/FKiV3zwEjwdmzBJd33n6ma7jdS1GQW8FBtl
QakQpDaJHkFNWXAbNBC2TNOjXVC+TsnYvXdO1+6SIfh1q/yzLBygggDvBOwPk9fA6mDOWCZUmIEH
c+2isYHcjLj4d65jwsKHcdrNjlddvFF0r9CfgfE5eOd+anmFMN5CM5EEYprLPwMOyy7x4+IxnaP0
2lpBS5UpJqvf+Pm8PEYpkgZ0a2zPAWKp0l5wPKuNeW01at6PUYAhfE8wQ2jL++SncjX3Aq58EmPN
FjnxZlDJsK/zwD8V3NGjDyAGkymrb2GFXkrU0MZFkf6kjrT/sttWW0+iz5/aDt/3xjGenLi0t0Zf
BuuYKHP4qnl+jMvHtBHtQwpdfJ2MzKktxDyuPQDyxSizS4ROq2qK4eaHmBwKSA15wly1yhwy1hr3
YWzslyFUFXvX/EqY46tCiQfxwfpTZDyFftAcVCcPjDe8B68qP4aqf6fc3fsYfzB877aQoz5KV+K9
AAeIhHHhnYyQ1VMgtD1CYnmWIqSyles6JManpZSO2vqUjN7NB/2eknoDse/ep1A3LCSf2Fzt27yB
XAHG74GGmdlLPfjr/9rCBPm33ng0dmmMkjgeHuR87m5FueDEWRsaLurvk+v8YRWfXIQ0mG4Ftn1v
7Xb4Vmo6VBPBH23irJtBViWz2GkXwF8yOwNrxxpqe+dn99BhQG9pbCCTj5U3KkyDyUWp/Efc+fBF
9GXZ7/1CbLspP1mFMYYro0XzMmJLOnDo4J/eHT1/SJA1hrTfSJetplqHkX/2+WMzG8TgmwN0VQyz
KQLSuIOOiCpmCwvYeHLDhY3YEzDqoOPu/HDIyo0qILlZkobJlxbs2SSLtqqOE6atChegoov/sfAQ
OIzBcizsyr9YBZppMwIVnBIhUTvXRe//LRKfYUEtcxMPrLrOkNz4qXtRwZTAtiL0yzNlAnWrnXlW
M03xcJRrnLJuTLn4UxixGntzP6W4sS4j+/QQbIXs4MKjfwvorK0A45lWbkY/hRmffwt2qSChBJRY
hWUuQvF2QmqIe3jH2IWCATI/r6H/MdaIliflrsuQqfKAyZUcE46Wdj0zGvsLdKCYyhuFAviYdn2l
o8yNczblfyTccgdPjKRKb77p3FzMCCLVntLG6K6O0aT7BFl0tRibySUeOERd6Ui6LLsoHsvZMh90
7kOcxccxNE+q7j99hM09qDNFDbBzUUWY6jfeWjhwtU2/ugWZT4nQ07f7RfqWoYILOXSbILw0kfy3
iPYlMgX0NmoJ0/UeVN6g/25ksl/65HuMrbtiG8J3zSUEzOsOBeiqwH7P8DHfR8LmjC70w6LbDWb/
hHvBVfXhW1pHz3FFkIxadiO2RvPYvs/94lPlNyFQc/GI/uhDTihI6rFfpfkMzRehUSR/euWs+BDr
HN8UoynfTMxlIMJCpQ2dAlNBKD4qjb6Uip8sA8JmhfZGqvZv07vXwZ0eA1Fg0FNcXEe8A7iw4RTW
eJR2/uoEuF4O01eFt1kttRdw9uKB1JkgkYmxi/oC6xf+KFeDGnyXR9ZGfy1GYq7K2Xz1bChSAYlk
sxNeoJSS++goiko7i5gH0tn25ojuGj/GRTyYDeKyPi4fRFK9FLHY4Q+zSYZ6Fyrrb+fIcueRzn1C
Yrs3FvamKkV/6wV7I4vQa2cHoaSDJecMcyUPgUkKJssMNgk3ZabEfZ1S1DGkcGbYVOP59lDRPOI8
JRlWTMGyWmgJbXdYJ6y2JV1WY1vvW7tbQymHZ4Y5ZmdS2Y8PUYcFBkeU1cmvXBKQE/bRQ4CmNvZo
agf31tIupyreQGLf2eRQpMI+CD97tpp5k5i/Ft4EZQ7rZ54QZdGKcLexYyavZ+4A0pHY++ZTu3hc
Wd6Mpc4MMp+LMv8octqoGV0Q/oR9jJYIH6xZNpsiJQgsZEbR5hfDnr5zF75y7owoXvKFymRaNnkF
EVEZ5mZqFrTS7hYU/W6TFV1BomO0DwzTPgYNhwvEZ50LiWpq3EZSMEATw5/RsB7VlD638XwADDrl
Y7f3ipnSIBpRaEfMcPWLFiHwoH4aZXWSZmYhO0s/5pJR1BRHDzZDpyCWKBNywIrGenFNiad2Q0dq
mBdGv/c6rT/qIIH8ERxj1rfbYbmcuDu6h62+A6K0nlrThcIvLsK0nx1OtmzJPpNk2S9TcG1xATaC
aT+E3ibP5YHoRxIyMQewwegq6+9CjiMMz5nhV+ZweKctgnPsE/IUUGqenoKOHCV/7FZwXbf5yBIZ
+2WrxuRRRMmPciJKQQY7a9OZPvNWrv1UYYZinpLYW6ex2jMjwdulUm/A9qfJXIrNsmBq3GJouGL7
AQwsms0I6HjziAM5JK5xdiwE3oP7GC3501INZ4LO8FTqKKzSMd8J28YZRQBrNKSl1y6zvHLdQz43
a7UXbMFzWuEzYqXki3Twc7sBETQqzqvb4edjhewLXum8GglHhyn6fDOYiM77If8S83SzHPc9Dty1
acavje//nV1zF2KndwT7eI5r59kos2Abp4fZ1a48B4dOEftAAwp4STEUvZcBUxtMenWqgElTY725
0lnbkIWhRe5ESoZrOm/c1llnzvKvm5Nl5YorifLWqmrqlS3FYaqGQ5aEh2LAxsx2v+Lw2e0SrFzM
/Nb2gnEY7OTyEx+Fn6o3TryLZSTavPHw/mH58u8C6vhk4S/DGGmZhrVhKUyGifOszb09wVWmmcsk
+E2SkSby3zvUD1kQIzgO1L2ungJK86ZpV24hNgbe1Y5bEmv8E0vaaRwv/nNumwtONvupNwq0rWOB
ScCwoWqiUA1wbAk66CZx/bv4BJEb+vlstrZhnJqpP4jMfslw4puDt7kncF2+9xJo3C5/6sU6VXBz
ME5pcvJ27J1pwPgb53LN50orxXTBgyHbngLc0GN8XwFFLYlOdRjbDZ9lcCXpD7LTSai7mKRfDNi2
xSxgxOOoSjRgaKmV3f8bWMV1XW6agubeZR6dzQ4ucGaCQA25rb6YqQOZSTZY9bTvfDElvVHU7/JM
onsvHi0F5qeiniUfN6tYguim6YwSX2tXefTwpWv1qzHFXVoP2l6FEgS/cDchHt4hxuSnNL7biEGc
inDtN50DnkMV22naHVIv3gWy7tdO0jQX0aPuS5d/6dKfYgw+9V3uF+el6v3npGjEKZHzRTJW86tI
rgqWUZBWr24LrteXzVOWByA2k2SQlEmga7cWhCqOL2nlfAt4iGXnEehekI1Yq8m/CYKWGRpDYrAb
gbHbssaBaT3iO2g33Y7J7FqJ+KczYII6MF+oE8canLgh5C5aELT7ayGDc2xJjklrJtJ5LMJ1iiuA
yzBfjCEgUm9C0c+PQWk9G3XCRJMRYdN3t3py161KXvO0fYul+GmMkSrUsokngSttTtFT55rXMQpz
7rc4j6NGdIevJYBoABKBQA7pgs8RTIMwFS6Dj3Gi3w0uEuQ+ifxDH8GX6lxj38folI0K8EK85L6P
Tt6hLBDhOD1MCpGiKyqeJhy9Ugd4wjMQ+oUCsZ7zGjT1Y1OUa47rgmtdbbyCXyogG9IYUpN5BpKp
Bj2c61MASSNFYt87mzaBvjuSIbbAnKwH2omcgVdqiLOdlTebFN6mNaGnk5FtCNxPgnwzd1j8FWW2
dbEQ7cmzRvtvW+/Aysk9ztrqLQqb38Ho75WVQ570eBuSLaPz3EsSd8EW18JL240W0yXFkdyXR4V7
MAyWD7Q6pyBePiG74Q+cqh8ajkO1zLe8i9XKHOS7kMu/yuc6h0nw1A6VdqW35D0rUhOurdV0n4YI
ojdsQe7uRM5unb84Rv4U2CnEsHaXYUhzlvRedu1uKpMBcBLsoPRcvWGhB1k6jOIZ5oUYhTDo8Zfh
1vrdAMm3A36aPB6HulsgEga7AVoVY3AkTO7S/6ZQWBrsU3AjykWCaLwjc6IKN51sfqN2cHYuNUQe
YfxptMbaadxVRlXCzd7lpo+4QwVoUhZxKjJ5NN341tOkL8L7G/TF2okgdJrY7apoHftw54JpYqbQ
5lsYH8igGa3Lhus8S2eDYPXVonPD0XkmnMVeC6s9jWFxy5xi68JA11Wfi2ZTBtkuzMyL5tU44bT6
7/B04CSNybtlYOrjoI5dFpyqlLyWS/Nu21DaZqenPouwkCfMas5ZHkzfmCdDi30vh+7oJtGTwKGn
CytMpbP+twmGfTB1T5ULLzoAs1hxvjasynyfBPanDvug+ePAU9Q8jTxA2Gj8F+BeduWVdktKmhuh
541NPzlla031YCxt/0B6Yedz3TM/XRjfgfW24NvFTmd71SaxtZcX/iRZzC7LGGx0N5zTV35Dv36g
6GgyQqZ+ihlpX3EoCghoWGEknkP3hfH/fFBzsDY5HEzvPPEdqIUz+0uy+JvUMjBjwTztsTEf9dXr
XZ+L9F27BIYTcOr896pNdtObISwA1V30/+JDxO4T/y2Gg35sAks7L//qN5GdRKOZKl3FmGLUOXy8
J15KWbcCcVsJ4ePH9oJTVH1bBd6ZGFQ773w7s/F4dHEzdc+eitcTyjXFHST8ZHCR1dbXlKubBTU5
n2QUMafmZXkDjJvoe/Ecaw6V9+pEP4Rq0d29wPXiW1xYg4MqEwS3zQePQQ0HTpb8YqXPrdBDTPAF
nfgwbdzhgzcexdmmNz686DH1qmM/EVxSbqsJB55s29swHHuAXOzDiUIGw5Ca/6afO37o/39tzmGy
crVrvqlvSy8umLw1y+W/v3IZFeGiqn7Tg1zeP1QZaMu7iqpDAwG8JY4HJrz6kulbxzvlZfWZwBeM
rB5y/nfZja9uBthY/Z+yxwebcqzr/eYf4XFP+sAOx/m7DyIifyeidl/5Zf2LfNHxh3r96CWZpasi
ulbhwoDrxwAR6qF/jLiTT/D6uQuAR6emDJFym0e9HKk4Ggpr/Vx7bsy0cpukiGth9Mz6RvDqAt0W
i4OPqjqKL/vIC2tbZwmSp2uktKG/owCSMdAiltb8SsI/G///mZL6dcoPfQX0LxkjbJjp38ih7S7U
l1iIJ2QcSV6HRVeHzVE/GPythe6Mv693If3FTW+wkGu8+go6D1a8JW6KgSZrpIkD1jBC9mwr+GlZ
sQdQ0+hrY8xABrBN+PbAXCVZNHHzZ8xnyFrDyoqe9DXkLceShysK9AXhO9ptVn9GbjT/giCh14KO
ZjfEkx/8KQbMnXvsZZxIm3aFVIPZthwOWruQc85RkHHJuNcokzmliv9eT3EatHO7ouJ9dNh8+JWC
RyMj/COituLOcZ3E8JHLt9FwIPQDnFqEi4QuEFu69kMwcz1+YovXSyHj7ctWAoO4x9pVd365GNwT
X1Ac36rERG9KWAhvfdDbCRpM/UDwXjqCDvvoqyrs5874+P8NToihqxNKbn495iNp/pReHvz6ID5M
ez6188io6G2yMmLS2c/rukfuxM1gQbUzCrGWAJO6haYE1SNO7n4ZYOXdKuwXeQxnvVEwk3LwULMu
aoDOz8d3OK298KtJn8bolgVMb2b7rykodyyzeurZHWL1PEFGqnPnXSJdNSsI7J4xH+Z6IFOE2zvC
yipxv8QzsMC4c+VY5zTERdIeGeiO6rOPLJhKbBb2j77LzfiDAuM7wJiwsBOKXOVfLXsIHrIe6nfu
VXBfUO4z3W5M2EMgo4lqP0Uaheuwoxsd2knR6HnhAx6LaCmZyuJt89eNhrsM60ejQHRbUJj4rfy1
uo6hvBX8CfMFc68avDBsja9J5Nj0c3K3UwVZIPnXVNUL2BnIajFfm5pZbdm8qo5B+5TY1a6p8vd6
cv70lJZdMlx9T55GMrYYS2DoU7cHd7ZXRV2QoBgf5qA96Gs3WzNSn9D6aBrQbc8eTzbFjGdADy3K
9inzMM5IsSfSY/Ys6C64NawDpXZV4b/qB3pwoostMuyAaxxn42k/SfOQKvF3iNw/PUiqZgKs5dic
ted4z26UJqZadbV6i4v42Zzkn6bNDwFaOkrWlMS0PNe7tbsySwfcZILPnjnqlITWY2raR8r4l9D2
7tliXPVCsoA4hqAlycSIjuDcB90bldF41eVzHY1rAOS13itjaR77JsAdqTsx5ngZDPksauwm+Dls
lJ7xULvEUbPvVH3wE3mPtbKqsPEwtN3kpr1iFlO9erV57xQTs7xUF8whjrrcDiL20bJ4q730Shff
M+Tu9kUYv5coByDeeN0qHZJnIFEbZhqtX+C0371IfkQCCgdWADzMo9kTAVIFlyycX5sYb/9ivEcg
XlaO0x3D1i81WVTKvJm+Gs9GJzaKQU4ZN6QJOVdXGO+WvXzLNIesgdTA5QjFPS3U7nZXND/4CLXc
Nft5rrOnhO23D9JLzowN8yTE/o35ZbnLb+g2j8oLYDSq7jZzsGad2Ns8ffOcfWBDt3IxeAvb+Oz6
9Sbw2+PiL6sAs72qpNmdnUvZiTe9b0cTVKoafKcdkVpkKeAyc6njINVLUotD24431FOQtVPx7Vjq
6MXzGZLNP2vI38zIQgxAAPTQkHgnznFDozUlwKPJYl5tUCWzLM+DVx894j1Qjot9HbOnmBHmkRSQ
aX+A4vVRJuYtKk08yFrMM6YjDQzVo7PL6+w9Wuq/Qz1co85AlK3Yn+0GhhF+wyOsZK5SL/CMdAEV
A6UpEc+KgAoyBE5NTrKmrDf6mpgNoe1LfnGV865sAuUaY19N0TEcqfGoEsZ4eV+McOeE0S0XzdWQ
/ambSSjDMKvoKTbzFlcVaxdE42ni5G9ng7Q/LuLihOhMwpg+KYkYYCS7hT8l6uEjTBs0xelCMHsM
Fjls9H0gKQtYY8WOu578iZjsDktYvpqNA8VB58ote8/rcIbJYjAvnih9iSzX+GJiNBBuCGXY7dM/
9aIOUz2892aISapffjFeO8/mfNDFbF1YRw9+VsqjSRzHDoO8jaDuJqWDLthfNqp0D30IoN7BnojH
+h2D/7slkm3qVt/hbGx11dEm+bbyQClHLouw3md2izhk7qG3aDOtELJlFy2FVMN88rD8xC/QWDO4
PgZZdy/E9BK47nMr7Ld6Co8oxXBSIwyzboiYM6pLJwTBWlya1BtBBYZsPxkoMU1fHKfYX9WVQ5LV
4sDIZVmHTX9gc8a0yShfXdxVJpkcPDN78lX6Cvlqz+b/y3QWPRFudv4CWFCm22QsTyANuzDpjAcn
mfm/AASeO+3MLLlCQMa4QFcTiILWhu3gk1V4h9jhNrHvYfqCgwoM1d84w3sga8mqB5531LDVC8q3
0qMO/i664DH3BB4SzIC4ghF/D6UQT56LdUmEwjWM2DkkZFVRn9XQXsNB/ELa3okxv4hgOjlxvw1D
bn+dbGqgZH33qhakbgrjm1cx/nBdbbVDtg4Xuk9C+tx42mXamD03zG/BdBMTP+PkTQ5Z97X9aIbp
rhEp23kCB9yGdtm26khf+KELIl3sZhziK3foPrtluWJ2iS6gbm9BHW7ztrx2OL07/rALBnPfThOp
1nk66UXzKH2BNpKH0S37jZdB0InwFlRsPhjpHhowaukWR9l0L1WwbBGQ+Q+Bm79hvrBHm/EdmBEq
ttbCX20wkcfzTqSfAMCXxUdp+N9TAtJfOxbbSvMHa6yDbQVHS8mNtGH5U8hT6W08x8eJKsXSTlMQ
Z7qOeZJfFWQ03sfVN3ESs0CUOTij1tTTvG0fkhVCRZpWTA6TDAcRfXpY1cQ4veZcn3ApsqxDiL8Z
MnWotRKPdn4XgjscU7P/7mX6x+Cx6KZoF43F1gr6H2h7B6cGmKckR1mOsCB5FcGIBoZwtyT6UBEu
kD6i9RzCh+8P/0rqqkaMOCKq/ht9OJ0r2UX6IPCFzVBW7vRPtlX+FnEUlDVLHzrFUzQQNezASmta
sBMaO4RTIvoCwIEpZd4zPOb1itGby8K5qtP1EoErCGgm0NgOIs9T1/YbYi6fa5vdo82y4xBjPSJh
iBfxdVTJGcbR46xozbL6IeTUCAL4wgKvrQzIzUpJ3YmjP2U7EWkuD32W7fUebYjhVBrDNgZqSOgZ
6oGCvejlW+DKW20XT77RfTWBo/1KMUJy1pWlvvy4/7VGBzd693tMCN1D/5kE/VoW1NRhV+Bcs/h7
meU7krIIkB//lVl0GgO2IG32xFYAyYp4sWhj+OZ3Hi7bdEALmhJKWiF3lGW3WdgBu8Y4GuDiSeF/
jmHyAV2R1NySAO75ueUmxkI8zb7lUf2mLzi1Heqo/mDK+cpd3Uxq3kxdfVzY8NERLuuZCC7gyFsy
o+adRmrhOnz3lyBlKEpFkFLkqglr09S4UAFsGYCE6IPHTcAaMiz8DUr/0OG0WdM6ebM8+Oxm08Jq
Sxfrb+0hCaAPQOLafi8+loteu2vi5EAY5lbJ/uhrWlrjVs9CbxQGIBsPBQaeL3pFsly2bQ3iaPrX
3qgPXjafK62Wy3Dfwmi55YVCzv1BiUNU9WS8mCAoxMQ8lKECvC72+pD47w7J+nOZ4Hp56bKLZUO/
P4La1RYFe8FdllQ0dZ4egtT7MgYM9fL+H8EEQGgLhlvWWz0MxkM0FHDqwAa7ZQPY/7c0rArTvJHI
a6wdnS6i33T95zLRnS5aYjljwmEl3RsuxyczKOAiWoS0lNaL1UynRQZkoC2ELmFVH0zqzRPg3YFF
yHjrx4DlHdwnplyJ3/zNDffJJhWDi/MeSMylapXhVYIbRh6I7Wyb20GjVYVX8bgy5dBX1nBoBbPS
+IDAc/Si8sXVgUEGWshIZSfiZfchu4hh0jt4c0E2olkCUKAbmNx3dCrPpsp/bXv8MRyDJqL/FlKb
cxR6iRI9wK83o3USjviTTdmmw7usdbFOljqyiCeypj8gOqqJ8XH3/4EDvVW1PJm+sUurfjV0lNSq
K571U7Ko4Hnp8t80nN4i1d3pf6EMzreysY/mjPciyJ0HNOZE7lW/Sf1UWehXHYDlrqy3QOHAXhTM
dAQQ+9cWG0UQ8/5M+ddswq+RAFGKBwK+xToW7kbRqs5UJLpi5vhg8bbovBRSYR71kGzamcwGVqII
yvohL8rHKiKzcbGe57YhLsYDIEeLn5X72cxA86JrCe6ln4DZzo+eMeDv63G6JM+NLzY+5GK3hA9t
ODDrWuTX8tR12ftoTsyouvt/Ozc5k3pTmPKBI7+4hiL7VM0M4x43wwj43tQcer9v0YfSmeaIy634
EViBZjPf2TyUTpI+S0bEA6bjPtVNRa8RNOVLDUURD8uda00Hw6svkzVeM9Yn5g7+rmjUWrdmWV7+
FLG3YpcAsO9O+vNnCisduh2brr9x3EsfOjzG8d7velJPloT8SXJci+A8LeNnIZzPUeANgnQ7SsfL
6Dc/tUSxnZvdh9niieSEQ7kXtvEmqGKjrrkybPmB8PhK/7rrYkZyeK4/MopZ1kmYbFhEd1z+fjBm
uus7k+BVXPrytRlAZ9gn2JxRT8474ddvLUeCOTTvHTFl6LaR9VLmgMvdZkP9YCR9oajehpl1alge
Vepcxs4kz8R7rxw+jkExXeVo2DFrD9Sx7LpTNCUXjxWc2XJvDmI3J+pR4dYbZ+jwWlimXB7M0xg8
Q7BObOMHD/uKkr2/IsrehW2zE5Xaumo5JU55gKF8Kwbro5048RqKTb93cSUqplPOABAqN1Qj1ip+
D5s+RvQXGWfLL3eZlW3CcD7TRB7Ksj3qP4zry2bkamj36ZqkUQle1et1a4mzgN6PNpCSLjYPev1V
2L3pVll3lfoT6RNzioLH1ErdhziviXpz731nb/Ml2HI0Xwb2+MmxLs6Ek56HWDs3Ei35df9mZLRJ
rHv0GpBYAsN4969OnLcEZ0Zfy+z/Lio5lIyS09j7HbU2pA5JayJ9hbLnrruhJXOe6gT3qNHGsCqN
LkCiA4iUPs9nMa91eOrY426eq/R3VGm10TtqbUyb0G5/kGveNbquz+GEhxZPl4fGeJmhERYauuOc
HD0WqlfrnotTwMZOoO6nXRdpr7gYpXfKiJ/pQo+Sfz7oGJORKtyG1N85nEdknvQLCQ82APK3C1KV
lOpWpca79Ker3k6WLsHT3N+LPkJR3p37Be0f60L39PqxCZRWUbZbi9Ohd2F2Ff8czMTBzxfeJAl2
ezerfmqqtMCGJNxA8wcs10DuzIalb6jnVMcsz8jdGD4zrFTr3rrMor9BrCfFEHUrODQXcGcU5p/c
XK4IImmVWsSr6OVnENgy+a/vqhsUOLZBO5xtmI+u2i6kWJdbZkDI7i1MHn0Mde//dTk+Sj7eiVlL
OGJkQpM/UyzZgx2/DVBn9LaqyVaAzyjTnlItCdF7zgjAZpybEYdyLYqwD/rP1UB/dv+m3+Xi00Sx
XPQpkCXpYzHJnacU/rw34sKCrCc2p1kL/LuqbFlNnF0N93pQ5quGgfVjPVWwNJnNUfQc8fZiTwGn
wWSKAEasqMFd84mJQrIyU/MCBjmp+sHJeI7Ysx0Almr4VwQ/HsoY/K/hGcuHerJWcfTPqG/ZdIfH
t8bTEVrwwmB3QJKHgNiNHrkq+kTQF8wFmB0dm+icv/qTCIwW2A1W0McuGg6wKYxBJXV6xH/bYJ5g
qgVWBFtQZZA/uWhza/NRCMhiYcSJsS3a6e5QE+mfa5vPoW9OHg3xXJMSEM9HZp0P+gSx44g8bCAX
WPncAn6ys4m64SCnFFp1qEh6UmrzHLeU7KBhVVVA8RblmnDNVbe0/xVmbhySZoYND2FaufjUT40Z
zOsKzL6NytOAKbheJcSOR3F3KmV7ECHGKJQm4J762TJyfpcx1PKC1elbtnyNo3MtpLPyh/6AqRBM
YGwNQzTRY3rqVbzCKQ8E/J9eKXXxWdfdWi+gVs6bCmRMMwhggz3oS8fTp22wM8vis+KTx3vTpsv/
o+m8uiLXmTX8i7yWs6xbOieaZmhg5sYLBsY5y/HXf4/Y59xs9hC63QqlUtUbVDfv9ahaLEkUp/0I
Jhw2MvQ6WFR6zPS2JmI9oG/yrY9eneTo7opEUMadkZCqUJygZ0WCqzrMTMIv/W51Wf/lM+mcjWqr
HQ37hkHWbx7VnzpsILu1sdnfshwPtWsTnEMUDhD3r8WFPyzmdmPhuFuRW03pJbS/ytbCgy5e0w0Z
I2s/9Aa6tyM54qQedaaay+KguKjaIfBxyiBSvShWbpKrn0Q2VC96K/Qcln0+AZTAf7oMD/1CBshy
5BOw7okFMZog7c6mhg5s3LHo5fctnL8WOz9ur54qXyL1q28rKF0j3li/9KxVDAcAyq3u4FAERVIW
GgBQQb0siEc9O7xIh21udPw7MHRTaaWnSRcN9RrhTF24DAlcnhNF+RPRXDa3joYOHTzug3oFOMNH
7KpL0FrXDsC1h2lMWGxYMLGLZjFQhEan54K2YwfgryieY7Dh6ncbTuQjziYzEVlVxhog8aMOOYES
K2ZGr6fMcg569+gQQjOsZiZryD2Y7K50YOrFABTjQ89hywV4BEYLkflCRIFi8dIV33q+RxIyUXJS
hR80M/lvENDvR10ieGcdRdQa9R7Vyu98nAhrqYaxmasPbYPT+DQv0otsAWIuyEsk0JvIcfTiNQkh
+qAxqRrQFQrJT5kFvUFpvcyJojtOh5wNSrdCcANxkw4q9BdktofUm4BWcq8k/OSR8WDJl9SIgNn6
wA/ondJ90WOQJcfARf5UW0lwi9UXJb3pOZAaLKVy5wPVt5N+Q+4Ia4dlgc+NXvIV92QdtJbR0ZFQ
HyJ6V/gRinamKY7EbapRL3h8wTOivsPH9igw6G2m6uvI2VOby36c5YEIAf+BE7hjt/Eh4yja6Sjh
gMQw8/GxqdwzXaif8F3ReePip1djns6kPd2FlZtUrAAzAZEA5C6kwkyoypbgSV8VWH96utNOQfeC
gs3hq499PQSW9U7oiEpg/nyIAtXTMQYtiUKs85Ew+E2BJ4OOX2wldl3FDUcfUnE/s/spNgqEEQca
xTryU7LfarO5rgng/27ZrxN0Ox07dFuRmVMvOtroPRYPkMVZp3xXx4NFX3txAFS/dLSxea0Y7gOv
0ZDLsnyA7h0lR1cxfQ5a1x0Pcg8WBLFhYM3qhZJzAOegY6ISWppR0ZDMMG98h/N0zUiu3eHmFvw2
c6gc9xDQ49MIlf9bNTr+sQ98aul6/iwPicjwUQeTEIR0G8dXb4CnCaYpoNSgSwp+0D5AFj6bhGMg
Dke/c35n9HS85aPt9baw8u6VmFXM4szzhw4Q2wVGW3kNi+AxGKuvnxPFqmHXvRu+v5Ie6psetDoo
8kFsX35CgncGPbp3/wuujoq1mMO0znC4Q6x4RZWH0hLbLZges+yqkznOXit6lYDBULA66a0ez+Ob
CtOTpV4J/jwYUiobH83uPO53uF/+vLHe3foY58d6hPR+HKpsz6panHonwPAilfATB8g7EaG1UIdH
RNwAyMjv6MXIlwzCnE4NpBmDtwdxRTlapOkTbWECGS8dS0iKmDHMXX5tMbL3GUvMB496m6UU1eqb
3qIaAmDHZ4INf8IGgo+CJDCujEQkuHyYKjtUg74HnAl8gNU635xv/K0OKzoks0tYqnlS3twS2AQr
uSRwogOwMQqEFaN6LyUlJN7fYw7DwT/o25p+AG+pVmwHqhpQzZk6Kk7DUO34lh4UPqFtvYd81pqY
qO2ddUAT7j8JIIYUvVv8J30GTAQP4rJeYZ58d+Hg8Vo/q1q9ahvguVMnHdWjqX3sObwrjmuPkELE
4/4oNzoIt2wCQ34bw7OZdy8ubi+QOx8Dloh+h9A0VpyOOg7p81S/k/6IBnvepO6WJ2LXGPM2lG+z
h9hPawHPeknBKnlcTVnm2jEnCTAPIwJ78/hjwZZgLjVDJojm6HGekVf0kAudUOTVUmPsRoLmMpBf
4ekt5HY2B32FKAy6srMRPaZ6C7PxCRCz1x61bZF+d0T+WHOBHf9FuY5OVYbgPa+Vmn95ncxloHSE
0UmI/gtXWefOja+AMjFwkSX6NFjMUpvi6q15qxvwrJuJJR1A/WmnESwlgYpFZ8HrqFW3dmb33pEE
KE5bJkyvQw+YQN8VjzqMGiW6mNWXPuyFxzUoXnYVd3m97pNIXIsQhWDWP/gw8s5+Ao1YduTFEe13
8+Bk2VmkSHyyH3QoTXrvyKmhd62bRwA1yGQCqTTg40HHSOlhY40ZGi+qQx3YK326wUf8SWbG1r3q
A8Ysqq0inMfkwzqipFZM+qJJZxe9VHQcrEkn9NmqwwUxSb+hjjnMz0/y6mY0qwHK6iyWqEjTcq+7
UTFVw7ynVlOm2wbpDsdv13oj1dijTNQ49WrQ0TgdQLO3a+XCus68g15pBs24ILFPSw9dNyp+EiMU
l1cRu1dyYGTmSwPRJCDvANNDvqmzVx1bC6BMFT/R08Ke1wFMvy0KHbDYUTfgyXXIZUXowsoEwp4B
MtvlJfeqrTTdbdOgFcyi07VVQv9Qs2+keRRpjbmaBEHUkKUgmVW6q7qnc1a11yIxQEZX6A6Q3KTT
ny4EmhQi6ck2ycLljRseZ98iwesX3/rE1ufPUhfbmmzcEriocGrq3IKQ8bMWw++J+oLGTJXUU7F8
9bJ3IZ710wJxOVcieErJzuj0HXWaElCcizHFEI5YN+KmF6tLgtksmDwWBpQLdWsM1H1YHbFV3Hk9
DQzVqbeBxYtObCJCnF5QINC2epjY2B23Ex0VdMrocLjrNcia1mmpoAGi5uqml0BDCBNOsdN5jj71
6FCusbjSoYHL4u2/ORt+LTXMDtI0ju8mAJMMmVmou47F7GD9Ic3o9edhxokeLXxUoksUf6reOfy8
i91fdOrSR96BFCevst8F+aA/0HZnpf5/bNI5pxe7O0uJvQ5GEzd2xYLrcQfT0x0aeM9P4RrWLx4b
jhbbRzfPu6Pqzo1tUCfTYAT1UDWIecbez7BVYt5OZg3EOSQD5HDU54Asl7V+h5ZslDdtNf21+P4J
hBSeOQt0Qrc07j2MKuQn8e5DLwaPhCm86xxFyuSYLXIf2cTs1iMLiV5bxzjogG6rFIft+cRVFDjD
M2SWg86c9cKOJqopnLeo6LKLTHsTpuMt65SW2rzRfNGoxyeRvdtOt9FxtTCDk84u8+YtFMa/IDCR
ETaGfcdbzVqjNYhOOv3SpaCpVewWdLkANUOEpC2o1bR+JS1xpDXxAMoTZHGCynhZDI+uYtFfexm9
opd1hWBSrBZAKCukDiGDRNBHWy+qgUqoc9ipv2iYEUNmzvc+HL2HHgsiWBYZLw7L3yzPTZIvCPrN
SHyHmfEmLeZprGfkXqXyH/t2AZxf1uTVAkR07qPdHZXoxC2OVXCxDj4pP5ncVANi2AxlrIyKjESy
fhut9lbE0Tn3HIr6IcK72lKowK8BgbK4wFI0/ajx70OTcmkfk7bozrEH2SoN6lMSTALnWiS+5p0H
y4/2YpnwnqbB7OGBKKW9r6vFO+R6w5QTWpudkFwfRLfcZo0wWzqvXZmpjfr+SJS2UennfqWtgLVf
Tf2nKIwcaH61dYN/nOZ7WuKFcyqIP6MN6XyIjir8Cw1NrUgzTJB7ze/KKE8TAacCw2WglLCq0+W5
NtDoHisg8c2/FttqoF+k8DWVQKQXFFq1Pheg2a8+HRfKjzBmYKJu7Ps7r8t3wLWxcWoMXivN5ue8
ZW5BvD/JEEhx74EMzJtbEwHL0RlrLzD+RBHwFWtwQJe2/9pa4OibkXOi8u1/3gi5pW5x6WsK6e98
axq3cjE+0hr9Z2PsFFK1qLO6kE2AO5+XgC0Xz5+joqw0JRNGHH4Kai6pdn4ADILOVIT6A0ojAY3w
JgfItpjLtDdMBHxGg5DeqZeibu+9LO8LPh1r5BzPY8gke63JRVzJ50iTnjIq6ijOee8QhV6szP8o
qup3OYbF2mtLgZ4rtdJq3lUqfkPsCHfbbLKolqXOLoDYBlHsnvTFIXPSP7MTfCRaUjaXVEf8JB2O
CQJ03CUREcfp8CXq0eyKLOOpt9FXzZJCbWcOMbiuVA9tuAAukjRrq65/N0v2iqbOH1oWj3gHUlEx
6w8jKF7NKbJhEk23rMmfqozmRdF9yBmhQ8ukqOnJ5D7mqH/EZsIt2rbjW2wUtKFLZjIbXPWgwNJH
wGDR15wuWWHe8oFTI7FqjsYRYXd0atxJ5qyzCb2xFm2uznweFtKEusp/hbU8Y7GFYI1ZPJsKj7y4
reujbVu31k0jckSwPENftUfl4ZpYNN01H6xfVQJ9OLMzLkTIdy+9s1oCNyPVCy6hZT8VRhGfFgc0
XKqQlkX3dlGIpPsU6ttY4ZYImv9tbkrrNZyo0I4ZtT0KR59l4J/sqMMtbELfwKjdfwh7cNuyhx6G
jqKXGXrWMSnph2WNBxIlQMIrDdbYuNG3XByHYIryQcz8idgMH8oFFNSAaj1F8efWoJItjOllcoKR
LG+5Vf3yNhcGpWOYhQ9eyR2gU5htNlG9HeT8VUhxSuYSsosEOx4DwQiC5Sx7z4KaZVIWHNCGk/Fn
lKmbPfq3pl/AmWr3tMppBhRvgPMvFpbTU5yCCSzziMJBYR7L2qdX1veyuI4unm+igh5UuJzTOAJR
RhsRd64bifERnOhfU1yZRPJAHPu5uBpAd9ChnbmWANd6wvK8XU0oQYAUsbw1dBacuevE28ULVIOy
CPNtDhQMqDjrNpMmDDhPfNUtvg2GjUeKnGdwpWA2130TJluzFpNWz/BPTo8wEcOKrBuyaWRy31lD
z7ZFQVBF3qNlmO84LWaIaBkg7ccvu4zuMOGPsROj/EvjvYlN7ugmbvCdIw8I10hU0ctjU3XYnAjn
0kVTSSmdSz0yDgjz9Paf1kdhJIVG/gCzBrebHGiDEVOWXfKFWjouciaSfOu26ZDLl1YGvH9Jj3Pt
ubqMsEDNsXp64ag4wQORD4419/siNZ7EhJoc8MTcqljMk4kvqMk5ymliVA/ot0B7j72TBqoWLr6S
UxVy2MPD9wWZemGO1CadRXCUDoXjwGmW6r0VGCTZyYC3uqK8JlPEVOLenW8FXfYtwUR9GhCc112f
cTWsKsPaRmIYX9tF9mRcJtp2yfhiN06yEy4BjysFAuAj4gO7ufPLkoDRk1FiwmWeZxgcdHoh6gzB
pFl9VXwwjCmjmSSceTUnTnYtugpjCzf0Q2ReYHmDyXc4WjG1m14W/IQQix1Qa7MQ9HGXpofuASAB
mkDAgBspAIauxZc5cZKjV6bT3vc8Cfw1ASiDvh+uAysZRLSm3bkrqNg1aXqWiIGjdgCrZF271p+s
tZF7Bn+6a1H5pajXLxT9DPPo9slEe86OX5RZqUNims7OiqsFPZ3UW+clzq4JpdHDUutUPTXk2e7t
MVx5XclekAWZFBWt9izGtK5BQozxKQ4zbNebotrTiKS5ltslqrF+Fb7Ewko513IbygROD8c2cxrg
II35WYjaf669LnofXH/5lI7pr5ccoazS9rgVZkOyt+cBbFFd+uZn4mfRR43Yzd6HVIl3gVHan0h4
I16UzkhQ+znEowkbHPSdHBMPJFDDTmcrBBtd3J3CBbTVtoG3Ta4Uyeyp8GYEN8ZB0/68vB5xI5wd
IKBlUUUhfqoBHfaosP9VNnJmRVo0T643MmtTiA9Pw5K+wKFqngflQiNxZTrdBvCgIJQS/3Xqje59
plp8reyEin9vOB9q4GhtHCjvwQRmxIoQMx99UFpkQsNW2l1xC+Z++VupCHGtsAt9slIvOmAKSGbZ
zz1HgEtLkAEDpoeqSLx3LBSL/Kn8aiaLFsfsoKOUgwh2Zwdl93ZIn60OtQADbZ1VEoNIH8blES+b
7h9eWhky3p4R9Ss1GrDXlA+T24uD0d5MiS3wNM1mMj7PYrHjpIWY7liZ+7Kw+g29YrAu/sC93wdZ
jTJ6M4PubnriVtYYGLCFIRR2NfTZdZ7sbxsrzBV2g8nzUPsQT6bS+caWdKLv1lOSnop8bQe22Nhj
8sdFHUcrkCESk2mVFfASZNUm5gtBrgT1pKEnP6hBNtLADQfcp3HWyeNdLzCzZNDqB5Gl9npyKwON
Ujk/jt3vsfXfLPWPSYGF+NyPQGe6UStUenDvOJZPTfc958gujvGz6NvoanPvwimXCyVW5NRgpwlb
dI0pgm2IEyKuX9AELmnq3ZDpWk9toR5sg0Y2OV5tZW+W3yOnOkmqa++8L8Tzt86igibdp5KDfWO5
5kHRM0F9O0VQiyX4VXi/Gpj7+zn219zUp4Egz3OyXB4CjvzUng9GbmxdoGMWoiy8KlUCdGHvUVui
AjgfXXrTrVcfTIVx2yDO9fztAKPoqFZIJBgHNjslynfRLq9RP28CFwcJ5HGL8nUgb6R7MWghFsxv
GkbP8zAD7nBHQXogQlWB8u7DkMBsq7DuWTKNLX/AT+JHAQwR14rLYfpqI+4dhMCDXISOxcpwKcNW
NI0E9MLfCXxN5FenBMsbLt09Sr+Z4yCPSe3YbzYzKpLk8NG2SLVofCXuaXa1ovmVSRKoGAGiDLam
PWxs1zxOAp9klhp+YDv9ZJaT/IoxY3Cju5aX4RkCA8cyNxO3CqVBz8BspULEwFH/7JL2VC0+NHWI
S+lrac0b7NXPi59w2Q5XvAQIBPoPw2aI/Hffb58xP0Kp1DkDjVtpFUwrV4DXE1Syxi+ebqJcyJfW
xsHJI3Lhr4IW18MSx5vOTzd6BPW/f+DXsBzQVW35p0OxyIw/9WuGaFSUMLQ8xKVbutjG8Nb1y7YP
KXAi1NIDJeOyy3HrbIrIeS9Rx0wZuUHdJwf6pYO+hJy3BtQWN0ExgxR95JFiNIasAkrSYiIHJG9G
1qxxL167Eb2OAiKe+Zrn0UnGaCV7LkbKIDXnI/KxdGSRieSi4ry4HJD5OGN4Qz5aN/t5TF7syjsU
XvBSmMOLACta5vJ9jiiHIg4O6SFokRzuGqSto1+pjVyIK2vqki7btx2bYxSj7NVMf+1quZME5Nuk
TeUKLZudsMKtRNciT48o3WBQgKRbPwC0g5rRXw3UQoYhOMNnuSCMQvWXSil6em7/WmI0Xyl2NDKJ
nP2vsID3CHZ+unH/qJYZ64ehwXMENYo+DNcF06N/O8muIzGRKH3C8nfjYtuTgQ2f4mjTjc2XGaTo
Zk1goRfEBGzQLIqRu5PFrGIy4cEP/ir/BRPjJ9Hnt9TrX2yMfRhqu3c3lpe9NFXxxYV31VnLjVQb
FWoLBTWUi/WU2NVOJroB0nxWSQ2aYwb0iKIhlL4iPZZu/Yyl6M7zoRKZAbimcjcFtIv8w9Q6f/UU
pWwmm7JkCCp9NMW+d8CGLtyB1I2KAud/9w7YcUXOcXHxhrGz97ZGWDKr8fywaSKRIY4V1qT47DIu
WpNWa0yyUkehnlgZNaYyrM6FStmgS6aJc+fzVejRWSiPR81n4aGjQB7GbeXBqxFJMRRtPyQxeeZ2
cPYeK0cyHPrf2ju2xjZpRAgBS17YKmjSsE1ljzJnkzEdCiQAKGf1aTr1b1h3ypkfEfJ/N7IZBSC4
hOEhsrp3jgh2WoYBw0SnWW0R4j0xXjoC+BWy4lAOfvZTVZ6z+JkC+lZZziZS2Y6H94Ez84W1SYXw
yG20e3QH66I/CN+eVbvhi2gFdoMLKxW9xxpsscKd3PjlJS1l9S5CfWMExdU6d+SWUa1trwgiIeaC
+hYSlhvRIwUj3fzNCX/rD+04XANEn2grHgwophErSt7EICm88XVUhn7PLvRQaaXyK1KK3XzDBfLx
Vobme+k0yALYNJ+sAmHUEwDu+upDAfguovZvit+IyP+5y7RjZbZpl8Nku2fIvfInsyhec/NFU1cB
fjzLdDmOmbFPRf3BT2FEHfippm3lSMQ6CtCQPdzYaxcKycidk5maxZlf0SReF4/AskUHznvKHW/d
cTTqbZJ009GHdGay9NH25m9KD0+9TK4yb/4Tx7wmZdfFSubzMHWbbkYeA/sjINl8Gbhpr6qBLm1a
TmfkWoNsWgmEn7QPsX4tlf72uKaygJaNKtTB5uyFAE4vNrz49WcMS9gVF9ZKaxZgGbsngdDtOqzG
J1hBj8nQ47DUbMdI3j23RmsY50jV2hMAsVbbMpihDt3cS4/2NN7jOTu2tCGofb+Bj5Ehv5gZmHpr
orHe1TM4hzb9PRTf2uwNedpVwHfbGY2n7j5mxM1ivJvte8J4MyDaLG2yTERlUEtC3lKr1rJ2/eYl
aaBNgkkgX089c9M6mEXwy8x6ywoxC66D/XcAb0RxRrARsxkeX2juket2W6xlB47i/B8BUU/KYNZ6
rlPbXgX5Pw4W/Zg5pT+o0xssmzgHrE0WEevTo44tYQ/0nlLZwrFhyxp+7beTf0q04kIOBy/tVvp5
uplyJ9qvPFMfpdsB+Eipfve+0HxYuxPrmA/pNgV2G+fKQqKIQqxR3PzuG6k3DkgkY1zsBt3gUUzj
H4lSHfGF3ukTAzjxQGOQHTK0dkOnW+sZ7y2F2Sz0AT4xA4a0zoMU7/HAEOLVAyyjGWkKdoCJCZ+s
Uq9FKMb79qP72PiYeICWorFh/eO/JmglbXwSZQZSnEf9m9JeUDNDKJd0YSqsDYLeMFXt5U0g500z
RU/XzwwzXXrPMlSTddPHvJ1/8gBCfrspfkTN3zHT3urZht8g+eVF9FbT04tDE1f8H0sRj1npTPbq
jfNl4AAv/HsQmfvAerZt2szlNuATt8gLeY66LD7GC4wX6R4EBrS+3/UnDusniP3HnKKLQHEtQ/LX
1kst6QzErcAgzMsemPmDbUJqcy3a0hiJQbjGAnSrg32fDiu9DvWjMU5DjDdCFm15hASnK0aJD1Cg
lZIjeqo/sR7agVXtI1m6xHS8Ef1MPJKE0NpbyffPmmI4OOPpOFMVZunymM6y0GUCtN/jLhipNRme
hd06W4uRYQiWENSn3PGl9O/KM9aset5Y6kwfypP+E19S4B5A8cim21isophMFmgEj8ik/DdROZV+
Tq8JJVmYYJs+pW0cazAs0ooifCycN0DtMU6mFQxWRwVHNr2H+3FoRoelAUgaALvk1DdfCiJsn79U
lseeRPnC1r7uMNBdO97FVnB2s2ED4u2V4KQ/smMQOdWtIDvvsuTFA3wLb/UEMB/V6OTJRN1/dBzQ
p3RtyR10eArtAgM7qrONf0kWBDyIKAwgx5pFn1G61U8wqEcTchyzTtDTYWBUC4XpDoEnXXbF6GTJ
nqIGU8q5gjnPidrD/k+XS0q4NdPQ2M6kAtAPe5qYMJgwXMTDJV43TnvqjPbiDOi5YdOmpTQ6lrdK
aGGl4ZMWfmdUWWpm5kHf/cXN6apngvuQx1YAooaiMveKQOkVzoaOBaDQTJxDKvs6IgfKuQ31yFG1
rZsC3mQIIsHkj7YjgONlTp9iX6+JT3pWJ4Q2VlTtdmx9SWQfGFhphdVKFojiOC5CyOMfwsngL3sZ
+o6OlF0YvbXzzHh5WOzW87XuE7k2S2M1WOJYxrD1kK17DQdsLOsxrl5V3SSP/TxVHwuaZhiQi46e
GloUFNPDt5HiEWTsXbTEJ+kkz6E7fOmAMEAO4c52pxQPfGzewrn6LSNBubG1KdwXCs+rUeEgHB/9
LCaMuLRS4uE8aCfgZULKrnPri51136502k1gVnhk0ryi7mZT3vGCTVApMAkCobpiYNINY0a+pgE/
6ZJGqCg7WcDFcz9FCLQTdBQErhgANx/sYDjQt35FmPODcg+XJCBsVCdTShPasrV4EyCajTlBthgd
jpWLK/oXORzNccFlKaDgmSM+ZJRnSrFvOuEDVfHmGM6hpHms/35KIeFX0PqQf6eItW8pwB8mh0ze
ivpP25JHy3cuZmw/VVJdKMzvbKRfLXKjrI2veM2FqzyVeC2bcPlNx3qYuiJARMQ5YOWOtTABFghn
QAPMu9rhVy8hoPnieZ51VY6GFrg3pITXpS4NQGNzAvSXLHSsCh/3WqRGMBQJyherStZ5Fd94BZO3
TmTPJKVrPU4WZr0DklpqPI2B+drj/sC8AJbKtwFZIHQGJENQNbcn2HzRemhnmKyJJmJw+04obT03
BcJfuWHcUez52xQWuIOuPFHLgV5aJPT0pz01rF3e4y+R181L78dvfpOibyBPtO3/5GWDJFF/iOuh
xzSguMuc/6HO8LsUFJCsob2EAkGurnvCHezeOMtTChmlHqxr2aP5gIi94AqPPM6qJeiymK8Ue558
ylmycuOFBZUV68Z2rmLK123vYojjOQh8Lj73NMzfDzMo/gcd4DEowuvJxVIJ6Q+RUcBT4IgqUL1J
5a1r8EX5gEPT5NPmZdUjwtB/TULVRPzi99DLm6ligDFIN2qkLYLH/eg9o6UZQ2pMMxchvagO/0Gy
Cs8I8d8dpFFG5dNnkbj8hTeIf8fMVJdR1RsP+lzgzEgi9AcJ2z0QXngybe9Fd3HqkPBeRfs6TAGN
1+5zxWil/VBBu+musmVBgX6n5BljlFg5lFrFRynC98AvPmazeKLUt9VCqkkNDQ3QGcHODN+mfn5W
nYbBZP1jWJEKVY3Ecdq3FfB1LHFsGP+N5d8Gk1pMtCigKW7Hnb+7GhO82swyIs7HmEwOeStVHqyy
vvncFK2uQT2nZIuW+amPx+kUGslz3oh/fjbsCqllDMKJSis6/2YS3hevPyS52KXYV9ESk0c7N++R
M+EwLv7MsnhD2P4sVIGQCBB/I96PHQzZwTW598YFz2YEOPOAJWoNC51o2Fx9caTRtfHb4FFi/sTx
lI8P1uJeAtjZC63+vkLEjE4Ct5bXEJAaDaSt1yZ7/XNrCE5RhXGNISwA9GCa8qFMkbmeD5bZn7rY
/oTE/x04XnvjjngobBCmsu3f3MK9+BZDXJkwhCagHQ3qySZaxkxyL6wdtKZr4nvHhC2c1CjPzeg8
FJlzTVTHhQGHnMeJisej14qaLCQY4BcDe3JM6+7iKvAwOaMBcI000+z8v12GoYkI7L8yKJ76SOCC
M1jU7Nv+NQaNhYJltxOe+ygcBLG9LjFvIFTGExgBQXXJuiFV89HN9VOIC6ARsEQ9LFtyQY+pkheK
XBdHzK9BFc2Kijmlr9gJ/hWum00bipTGn8mJBCbjYRa8xSglGfayCn3/1KBslVA3SUmasHqhWsQW
ywbWFvU4PxFET3A4U7wbWcvYDlyFq51q2Mhe9ToruXGHZT32jQ34E+MgrTZYumuY7jvJaBYmssll
jAGPBQav7g9psABXJdlWNnqQjWfzdEr+ovx6t1wHy5Jevju+VnlkkrUgQ9RUT4ttXyihbyt4Ta6L
eVxuoxIYkHacUNnCWqHTaORpwGVbNR3koS66lzSA0P3oH6cmVJjTyixHLCz+ypySq8UM/IB+kxkk
22lWNlLtIVKTqMgnADlbLAmjWAKFnUlqMTmxHDBE3OhKk/qk2wSg+rljOYwHraHhAZagFwB77iCw
cK59KsekxjJpdwiztEBQAxdbScPB/LemO4JxAnoVqDACTYhGdShnAfMwrOddUA2hv2qWyFwNQZFl
u7ylq/8Sdc0MnLb+3Ro9YtseyL/emCeSgnRYsC0vjJpGkRCwNzo/8G9hnpsXCFbLdMGsHoVlYwHl
2gxcCjwQITFkVJNU0Ui8ptnIOjUt7vpoXhQQq+tt7fZTsQ2zVAGobbv92JfOTqCL8waCvP6wdMtm
nbgLWZOarQ0FjI3kFARqYCHugJz/3bcCKDid44Koxj2B3QY7EQxDX89/Kd6Jc2yH47YD/npAjW15
iFTsX+y4++5y77N3aah1M8yYwUCXBg063YoiyRwrAJ6+Nb06RetfagkQiP7BsB5R7kONNKhYtHGG
eeIGxlO7NhHNPIRBNIIZWBL7U/bS6hAO9eUW9ExwFYEDgNW08GMKhhAin0iGddHi7MOOxvBtaMnR
wEWj9kZ0jIMMkmIGtSyUQYicmx+fUy5uG3esirWPlOjaBB16m4cUgYAsonGCu/PrPPfssCq1n0pa
pRz48Tei/bijjnODumxUgL6Jy02LGDZ6CORjlGDRxR0BXU906Y0o9NZLI/FAjtdWASdMeXZMzQZD
JBHgNjMniVp7hgPKdIzcayNQEE9CCghWEFHxS5Pg9zz5YAYcIz2DmAEXLvuQQ23QPr5gs8MEC1zu
JiT1QWKw9prIXiMP2zwMdfyN6TVdFzeAajkiu9OOpfVlD0X9q9Lgmoka7cmIDBgn4JYc6Is4E+e+
IlYKrAH9hK2hpC9XtRc73+6SS8A9nIFordOVN2V7iJoA+B3iFquyRE2fM6vHsyS33Fcef+F8IeJX
S1o81SHGSPh9BC+4qwXrsXFsRLFGGGaGSh4rV6SUccq4AeNio/osbPmnyZrhFysamuuSdvs+yAWL
qRLYxImlo7TpFF+ORF+qxVf5gconIE+6TCLeLgAddLNpaADXuwr5x3ho323wWk+529o9Au5q+eXM
1rQph8fFvNG/o4wj3AyJBIWz0TwGfwxk1GwEKvvV6OABn/P5do5ZQCcuKvsprX36IBUiPNQB/Lcg
jNg73tSF9BjahrbBkHAiWQADHrLoCzgPd78GCAi2dFCXgNY2a8GoPsxunv7ylnn6Y6PN/lfmMfs1
xqoPlR0Fj8/ANtTOJohFk5UcuqHKD2mSTPvGc8uNlYxgwo2w+8gaCpStA+QoG7nWJ22SXKOOjmDL
EYd+jKfOyxxnYESrdHZ/WX6k0FadUKseddHFbNLkl2lY6lSxsFGBWJZLneQ+yTI6Tk3Q/bWR2hVT
UePWNsTVCKXN17wh6qjkhPZz69FTnzwhh0eZxPGwy1O/LldR3aEiPbUmzRA+8z+jspJwHYoAX6UJ
McttF4/y2bDa4Lvq0uJuzmof2gvl8yWmQm+rTVjkqM7HRlqtzWYwkb5o0h7xG5PCA9f6SzcB2SJn
0lKGOKHApu1bee/hftigGjubcvTY91hmcEj/NYZx/tOrPkQU27IRzcuwQ6TDsqmKoQZMCIXTiyxv
R9iarvh9OY9WJ2iH4PnEraKnlOMuqDP47Z82Dsf97CwWnLWalmTiRafcskzqSNaEmxAEr1XeTcM5
jkuwB7PUx8Iwu+GmbIApI5Uv9jTA0QWvA+a2yOjezyk0dT8SJnfBFBjFKLi7xz5Y+BbpG2+R0ymm
43Sdxh7eT1uqtULsYOeJ/7F0HsuR40oU/SJG0ILgVuWtVPLShiHTTW9B//XvoOetJqblig5MZN57
LsM5t29qHAIYYPt+8u5LyA/boZzwHnkWibAewVpV1rc/pIUwbq5ylMgFmUIJ6Vk0XTRHfwjK3djZ
9GzYma3HUbhUx+IXrWyHUb11sXk0LgaW4l8JKG+5kTHryWg5WKY7MimJRIP/tK5P//4GwfMotGv4
wsIIylOVFgnbhNyh861gXqCx2xoxf4MIjOTmuHP6m3JdIHKXQ/3eeMWwN9tkOPqBXj9J+b2aY/LV
uX7FnFDgpV/i6t5gJaF3ZifsN/14PjAjSK51t/iXxFLzY9ra9H8Wtrabhe4FVIFaWa9I5xgwFiUc
nd4bX4BXpycor/MREGQMtnoyGJ4iYBfOsNzbgRfTdymorwKH4alFCiqTO9e6+AsYH6NzxC5LZ/kQ
VEZ6sStl7WzG/Gub52tF6BJm3gWVZJRQ7AgzQlMqCTAPeoShkWsrMoRR6lEghcxPi9w4ZLmDz7vB
dzoYSIumBY7dP3IQwdwV/Sot2zVR93B/Q5FxeSNnTd2REJMzn/3HD9Klku+w/x/cXGytxC22oqhB
UiexX0CUZUgfAPhgoME8zRIeapIMRmFsRQmJb+TwBWYk9y0xicz35uWkesJvKoUAi2ZBv+5GmgUI
9yAQKcj0KVu8fex5EI9d3qyL6xKUQUIDAiEPYsbkxLDfrXavTIscn1B8EbdOt6+GiCBTeLnShklH
BQRUOh8K8tpQNTRBNmwbh654y8U/jY0/XVQWWXQE5fxI4VtsfTlEW6LZ0bfrL4RaMrUIs3pH7ejt
vaHFScSDtBq9xX7nkRVr0w6Sg9FM5rUaE7WNyYlej7YrycZEcuZUFZMKn3w6pBgDUp45zdvvOFPZ
c2YP0UeoyH/zIuzOMo0dlgwrOMVt0rwKD3mjkdqw42jZAY6xjX2G83cVMPrFIDx7IH10S4vbc3oy
B384dX4rsRmxWO0ta4bnRQeQ8X+fJZvedw241bIqnxBYoRIqKyrWOh92SS8+NGgY6ckuYkiakHXs
1PIq/O59poy9W2DAVG6Ll94FvzRVt6D090Jr+Rzja2gFPbOEF001uck1SPt4E6fuhxlmn1UDZsbq
y3dpgedDsPZsLNCXso5mf5pDUTHP9PMfcy976xr/E0L6UbnlpbOSe/LVX0v2yS3/HQXvby/r1pY9
PnFV+aGKfBkyivqkOPkOIsFwyB5KW+w51CP7d4ayMWOrRO2WwSTsIKh3kxs9FClvbuk2WNf7FxWk
7NhmcENxHL5kM2EYLez5NJpe3Sr+Frl8tpbuWwOqrSXedYODGNPHVdYfkNDci7F8LBkDA2iCE5m9
LGZ01o2SMIK0jtoMNcMtXIL3XI0XeN/npQm5mac70TdXbRav3FKL3PstYiRSdofoLYvao84gaGFf
YNYlXAEKm2jbpzJtrlFYnaWS5zkMMcIq3P0kxAQV7Cp0x3e2T3HhkUHcxYfZRtTOr0GTte4sBh2k
eIZDvE8iXHXoMFapSVfYmJ8ar/6TedUzxQQGpWA6G6Vzs9uauX540WdpiooHi/UCr3IPeaI7CfIs
ZtVcGEPuw779VRJq35DVxyS0oWHjvoHQWZCL3NPwnlIP7WfdX3gs7xEufU0sRHFt8k6JH1m0Isa9
8Xc6VKe+ljxTLi+QYNlrrH6e2o+5Mg5W5x48e0GRRx6Bmz5B+dlNI5GsvRgR+fRPJhiCzsWGrpGZ
5MoCpYTOPYN5UKgRjT64L2r/SMTKLZxpxsBtwufOgx3T2LJszNfknIMKmm5mGv14trZJNu9dHR2C
tNtbHfDvSmLPK4H9tTy/Sc3u1BPxQ0cWo9eF98oTK6NJUcPIbdvEx6myTDjCMCwS7yWuHIDdwxts
HdKyhwvwQujG4r5y7CdU09AV6ZGz4mQ07vObJO1F5594JdUn6lA9BHYwYYAyNVc+cVfMnh+cOH3t
yvEz1dFjVXSbivhz7Lp7R/gfWIWObYvBsLJeuqzfGrZ3BJJJsVg/p01xqYky561HHGW/0QfDorLr
CVZAAPiNRn4TtelORvixTePSocofo/G2VM7GqdqdRI04Of0+7Kxr23rsHQa6iwUov9Vsi4+pyR+5
9d4yCiX4fTyapHXYYrewXYpa7zIm+U7O8yEegnszZHQcjQ+hmB/GCsgU3+/aBbk3qC8gxxsoRdyJ
oyQGD7YxL3Hl/pF2+jwHJCaPsfOQI4vmTYpMoORDpOTiuTOkJp3PZjbuvikNBvMozfVJYHnJ100V
P1loTIFeOhudvWuZwPbi4tfE3+TjIhLVZzPE1Pv9R1tZf5Fp/HWbjrM835NkhFitoqdUgG6Gkek8
yZptZanjEVOTkZSx721i6cioLVtu26Z5Y3B33yU17x53Y5fjN96aLa8SdcfpHJ9SnvFDU5TfCye0
ysxd0vr/PtVgFUTOk48muOXxcyH+ynx8//SD/cr47A0sd+SUDsT2MK3fxmLedz4bYaskw8eyX1rf
wpoB/LtcvhO0hne4bzezNHED+x0vCevKZBX9X/aHO3BELq1BGA7ZJ37+ZOqgS9XshBgJTuRi8Lnc
cgK4L3aF3RIOgg2k6kmucFxfwk2AQtyZ+FxQcNWHoYW+JRDKEKEhmcZwc6wXNb+GaWLdrHaU+Bnp
P2igdl7fS8ffzfU0vIR59ZbY1qtdmriqsCO0yBWtmkcJGISYk1umBQyyQaUuc3nuSgZ0oaIxOxb9
u0S3p3y7dPZOVVS/rpj92yJRILAhtIk6tppbrEz1bBs0nDZuGIoJ0UUy/imI99ryJwv0M2g3YifA
ei3Y65RtND5XTF8gKqeQP9vGFuei86vNWDnwJhpz2RBMWRNTNFt7X872wSfjiTYIE8WgReeZuLLZ
N4nT7Cq3tneijaD2KM8/0EuJ9qRQR/sZBcIuCn2BbtBj3mtm6YHYrWKbCqHf9mOG1rBiCIQO+zWS
atx1CeX+1DcFRJiJlHVli43PCPgpbgO1CoIs01OpYmsnXbibMxfJTdq0OjP8RwrGBG7m4YcC1rLT
HcEnNzCGTdp3KWtx8ksdip0uHtJnyyMl4a7BHQAEzEFz3VKhfZotzSzDa/q17ztU34KJceITNsfe
diAsxJWFs2ZgEKFZLyP7TYkcMhTviZ3t6xM3c7WaAddcZg0G3AhjXsVa7aZychGjevSPGNHJVoxs
NjJTYbSnroArsMraECR+GMS5t08M6e7nHE9zZ0t1nDLcDGO42Nte2prjbHTH2c3yZ3hJLSr8FoWT
P7bWqwOliihzjHbM6nzarXX2knJ4JvajOJzuzP6NIGSb96lyG52b3TsZvsl9Xburct6nzD15Xpr5
koQ9bcAA/jlt6voHJcZCQhbTUhwD5SIxPRj7oAv/id7AWKn0ox8Rb6TMmZpDKLIjskOE/8TyCZCr
7WMbv6XGcsVGxS3yOctp5xHsSqG5qucLQv873SosfFrJjOmjJ1FOawPTT9uT0Y1SJAbcZtgrPjD/
5zvoaadNVz1MHZ57sZdwdArv1SK/e6Ir3hVvbkJg5olExDRkQ+eSVkggcjqCTyP0ufhR89Pi/owc
uyA/jkiIFVyHjYlPc8QwaZDKyp9Jxb4gMKLhI/AZCUvqoZd2BBtylnrxHcS3xiJG6MJ2Hbc5730C
vskLNppfkSCS+fcP3vLWcnoaTq+9AO2N3zjLuflK05q4p2PQvDtNTGPpRx/3vCD/ovfP6ZotSHL/
8tcbfrwsnnR/2E0emGzr38eBtba1mzr3Th9EmeTXhs63tINtG2UgJbwtJ5FfiwBCHyGTVdE9WCo4
4IM+EOOOPOe1MP9y0oK6Bj//iOrursIwWakzPwmgbpWMYssxSoIMOWB9L5gw/1E9COPCQRQG6sMh
Wlu9PiROOdemZePTVIO+KZLkwPcJ556zwrnki4HWJuIigCk/I8fgsLGMRjRaTaKU5id9pbm9OHUe
ODDDojnb76aGJoj1zj2nhS3cmVqrEGff7DHWfFtBoc9/TNKN9DTErdsVtxA3BCg9rg3s/hWXTU1/
5hhDA9p3/Ss4tUn2nVKC9Dm1MlUNDRvWFBK3UuSI98bCZ+x5dPg+sdcfhrLNWj4WIkpNSe4LwCPr
BSWFSwwl6c8m0ahEGNojeiUz2HOJ9SVjgd7pK1hgGROIWQPWiAUOKj+QRjxyIWT5BSA4+56YWoM9
c1sHmGv4JWRO/XdGRTy/68vsznCGfZAK5l/OcxnPKAM9ypFrKFmejWXizoSeiOMo4RHnFuFzc5Qs
Vrr5vP7v5rX9n5DFiy9xNbnDuIX02eXa6D/KwXJ38Z08W9wamSW4DFhJxQRKBSAIP4WLY+hfFxsZ
xJYqEyEhIrP+1ZiKM0/b/38dVoa71g7oIt8wXxz1fc+jYrV/0zC7OeBwVXXfZQX9FGo5ektzutHr
St+7R306WlCsXs07ptnVcrjoVUlS/BC5yL+kU/YCnXo3uGzv5m8+eTTQ6uHHVCv3YnhjAMj27NEL
nd1/d50+tfr54KA5/NL+5JvMUG70gUeWheAQ2xDhhKSwWkOz0ff/Yp4yw9dM5K1b2r9Ru5/LtrkZ
9EL3LuviPBDVahjherZCtNhsDsnl67/7ZcEt43V/mWgeShXscqM66JXDrHE+6WxGBDsWA0GoIe1R
z4f0N5pp98VOeYspdsMXN34SoN9YIMj25zzBG900D30e8ywzZe0rZujlue76tzCismZBCzqD9CCk
JJJoyDRSu6Y2Pv2ku8118Br46tSG3cbtgpfFbU5laFwNQnnTZfw7cQ8sZYF3rQoepeIGN51u33K6
l75fK5JUkCrTr1LDVXUTQdD9V4+4h3E/ib9t/RWW9rtnMJEdqlfsPT8qCAh/dbq1vs2tZaThORO9
k+2JZty0ir0+R2x5HRa04hwJ+2Fw6quBEYKQtIvDZm2sl4fWDR6yxt6owYXkbd5Pqr6F7E/vSJY8
EQa6QaGMF4xh8r87gMwB1xmP+vzZRBdXBBA1bf9SuQwrwQjsoHD4uvGKKSas1kkixF00LAWjfqZ4
5OcwAge1YZBx15CoR6/iSybOfRT734lUn5jXNjXrB365SxShP3ZBq9ypAr8fPbrH2I3pyNZHh8mb
lafoYYqzneeEjaitieODp5O5wxI6LppprtQItNhTYkd2685L450ZOxrlglRO+c9+F5ELxc1iVfWZ
+db9kMqjar0NicpM0nBGOZU69U1FGyRgzszVL8Zgi1US8zOI3VrunAJ7K+CsjOwCGtmvgXIOhWT8
0wURqc6wY0L7OQwQUjUZmxFUWrw84oc6c5g41u1z2AKBdHOIo77IK2JjPU7k/BQo40+KWWlNeDfr
daObljGZ09SQSTqd6qndzSl65dKVX2FOHuw4Fj8GviH9bTMZHtRgm8RoaDIXW8X+rwM9Eo32FbLO
vpMI/ubcvKXUGrQWjHU7G2cg9QRJOW8lBJPGcJ9ThW56ZKDGGNLE54Y26WANKH28+d0ntvnfkYth
ndbmA0LtXaefzyY6R+SYYsEd1vrPhxZgcvBXTZ6++AmS0Fk9W3EK6Ze7IxEMe9P0PkQc3DfGLzFZ
JDugbe2dd2cIt1WvDmDPMLwRgGq2ApsQro+GFxxAXgXR0fGK51kab2FRbGKpP0ZwnLFtAS2Kd17Y
7CZFQRDyuOkDymzj3u3Sq+VHO4RvV58ppxfA+PTLhyWt9hilLo70r4s3HTwIj7KXZ/ZPD7WsNJDm
U8XG0YTn65M1GrP1riNvYzLOWeJ639flPhfOl5sbL6gMfhvTWzOY03vZI1O6vcj6iyteF3h3ERaB
UjBtg7bhDWI75cm2nvICO1q/sh3Q3dVyqP32L+XupqZYbDvEqQpwdq2jKrjXw446TZYXPZlZ/bvg
8QjmIWn2FYNw8GDe9xiUR3sgd6mm9ex1ycdoIzeGWUjH0Vwb1Nm55B0+KPzRtPG/hcFygYLQSuH7
BdgXoTS75sDkbLR3nmleQcXQrAvN01QIJkgQvuOhPtkB20lfZ6YhD9SfXVIXhqOx6kvJPoRwN6CG
Z3Cf9EkGhFHWfYVi4M5Uy9p155sXoCaLmhFhiJ/CVWjq58Kg81a4pC4TI0nTcDb6h9KN93UbXO2s
ZnGhddaga4d0MmBnxFAQB/QavSm4p4W1n2hMBiSQEA9Uv1cCgCguvF3mdsgVIKLGNHOHItr4hvNQ
GYh3uHO8BPGdUjt6p+D7pqs3px91mT8nFu1Kld17eUW8hJOT6yqdf77zdtWb1T5PFqbwnKee8KQZ
vXGdo5+95GWHxr/5nFLmIYuHjtALPrCF0YXETDYUj1F/awOLjhRM8nQG6l+4B+mqQ45zshyaVVs/
qhSqJn/e6d8Lw17nqj5I+Uy+ME6uO8XqWc0Pc4sJFM2dMJtrHadoYuudvkta02PMkZ5AyM1UEir4
1BcjhC7WmOqsbxeD0JuOx8cA0ypxAqWVeFsKroSDPV7EG1PiI/P7M3Hd2PpIFOBxGzpmD2OAKPmv
So37vBqf1Ex8mHjxw3qrT2NFuEW/sGtwO7zQGZZOzyO2M9rkeM+rJWfSTsQRevNBmPcpb+raio6u
uBRVf60JdmhoCTkdvRLN+QkYCOQtaQh8RDNt31DnbfrKhGIANsdC8R7G+boUdH+G7kI3/OzX4yms
r7hHTyHDT6cdzzpHjnp2RhxD21yyn/IMtTFj5mvdhQfuKkFr5n6yMSaQByxWyQKzi8ypO9NmiMXL
Igq6q2SJqxt4GhG665rOFfKFNn8sYgkwpvisS8S9mqoZLk8agpmwxtqqOltWcWQY/mEPy4NcxscI
Hc1Ua1qP9V1QJIWzd2SqdeK9tsrSHr1MDy8jIHsnQy930anbs5lfCO89R8q+xja+WUYoSW3wkuIt
pAcYxIu5ZLHVzVPaTe9gOd+GznynCYSKAW2I8TpHZK7PaGsgznksqAY4rxFdlRN0D0NXXEP9ODAD
2lR5diunRy9jFKiaO6cmXyn14D7IO2JG6GJjciniDV52FCN/0p49LZappZe3ecJK0+jbeSjkixpo
PGG0jFG9ooClHRRgsWqYr6akqHlhuImQt7pzlSCHh6aBbFGf+Jb6hAY1xB+bXgt3WxamTNy/uhgg
tRMDe3WvwVBuBBncwwhGxjCfyObdqVrHbi9U3nhKw/HYxu5rBV90HlzowI++bYOcq7Z9/ujAAQwg
pth06gtYuOQ6PkPbfUhwlgW2sa2Ccovyg044GaiJDwFD70pwy3N5QrwTcDyfBsem65awjf7irjuU
XRvf6ccmBnEwpfM1q2Fk8dIMy9fJfoNBxrbjsHQklM3Ljpyq574ztuaEfrCwyGVEUchx60rDoO7q
eXu2BAFM/8ay/hcCpLtwcnaKIa7LKlAEDOqKC+/Uddd+S9I3IMUB0sJXz0eMl++6wDHDY1RSGuR2
sNdHYnrh3Ti/Rpm3a5D9IAukToH/J6q97dBqCZ0975F/5D5S2B+9aTmmQ4HO2zoOgKipyceLFmPp
8zxSy1hdthm47QIERXdMr4mvKtDk4GFK/G3O4WNxo9fJb6xsmpTMKxqEFThIJ6pT7seSY+buBZ18
+Hdyh3hXgzqpkNh7bDcwKZrraPkumuATzIREFcYgHodq5T4nvrVNi+q9RgnQI/WxWe3QhxCIRrJG
Db91QS4rv+asoU6MFbqx7o07WvEepid91O9jm/wMO7bWerHJWXMzbc2dKeptaDKS9qpV4cESZkaR
CeEYZZbFYhlP0c1B2UEJMb4wOdQO3zt9dRwyWO3xEqXunQAqXqHRShr5IEKMHORx52LSoXkEGmSY
YpH5I34umPrjeoGKYqIgzxfzxy/FFtuCBOrE+K80BDEVozY/5joao9yxsyFP12EqbYRUsgQIvdgM
GWjN7mPDeIUG/qum8m/qlgn5H0LtgJ9v5iXn0aLZngY8ugFkO3kYwWflTv6n70BbyryA3T0+OK74
Q1IfW0pToqFoNkYJepV9WiKHb67SYxRDChoKNreRi7NtyumQWZaiC+VUB2SFF/zIG4nVD86KgRwO
KFNsI8AaJ0VTESdHEP1GJZKJhLME1uGQG8W3K2BVSC/c+4qpN/v1eQdSCMF6eB8QbrS2g+q7WfCo
u4RVQL0waSd3j3kw3oeQ4jeNHjk13iMZ5ns/H09ZSn65ZyQhYeSoiPKIDY7y97ia37woPWf4g0AR
0qj05npH9/0D9t/raLYuy5bZ8DKZf7NhvBmjj9xHPZP7DiIHFDWDL3+P23FdKfOlCRExtkN+Go2M
8IvkIlzzWS+nTBY+yj7aWI27RWvJyRhOTha9Yeo61mQQ+1Fx6UaAMB2TZishmbpqP5xWfTCp3yVp
tldWL1Y5o8VadARVUCBTa4QnzUnz2Qa5LSVtVd7qJlzZjQ2xkgl4pdhEDZ1zxREJZWixIBcFpyVh
8cePhXwZol+4r7PmQKebmYZFXZFshZURky73g4yudik+Bu3yqZDC3jVwodemZw1YMmCL5DaBAFql
FzibQWYw7Nhg2mEvkXK1C5wHD8BqVF4F1oshHOB5yVGsWnZGcQOcqud6uB5EROpJo7A/ksREUi4C
xuVKPC1QrjOrY9mwyLAPvP7cxBKmTgAk0Vnls/9s4662Rvm3JBq2C3pSH72ful8OxmxfPVRIqRW9
e3b+mOVBCYbE+cljyDmt2VycMN547OncUa6Bub/GjaJEmUoXOlv+C8tAna1s+ZYh2+ysDdACpg2J
vX55ogZe2UHx6kmDCFdId3lGoCTSYTbZNL4S869p4opEH8JBRH9McpDGoG9WYCUea+ZXKoGZDiYg
ENyCpM68kSH7sXjOtI9L0u+S0ft2zGkbR/Q16ZMP66YGQN9QGDMXUGurzeTdqNxHiWBkvUw+c73o
xD0Kgs2+Mc0BspzUJ7NrWEXojZ9LEyjQUHc/id3IXcwGd/Fpw3dM4ny4X7TMm8nYgobZBFMznBZh
rHULgXn/atTMF7vzrkGpjmOxXPp2fnJZ2b2guZc1uoeBDRISxVXcosENIFqMZvU0RlK/FpWHiSsj
nN1LPvug/4Q/u3cBmhi8XGEFwacdsmvv2icPNhcdRpL5EvXpZVgce/IfCIHqCWOVqvu1O+Ld2GLl
vOsDy991QbqPMHgmSQG4CVx0Fzly7VjgCBZ4StJ46fAooISIq12nxeQTsQ93qmyBJ0h1Lqmee8zI
QSWuJn1VVLbHLExOKetdJQlTDcLxLSS7Ne+7U9sWfysPE25Km50S2bofK4aXVNN1Wr8ULU/ViNu9
ZqY2V9U+pNO8IUkyJalzAsLCwzUnM7FOSftQ5h5mcczBIv7K6vyWcFFpeLMFs3AgeWPHXMuc3lwf
lG/EQ8oLlpKLMHXhRlB/iGFb2vg8MoM4VzYjPSf+NShg0zy72BNufTajZs77DTnRkVEmicV1T6nq
KsDFliJPQXQOmpPpSUz5LcSs6GYK2YMNx9ld0KIT1ajP7lDmv50b/Ykd8ZpQMlExNLyljIJVvzZi
nx0MQ7myu7eG7hl7MlC5HkPc/Gxn+X1SiUskcEpS+DalR4yT+6wZqFPqv+oj8GhlW2DEnAZnOsQ9
jYFFy0WL3N2R2HESkL/Y6K/xGFDvhafEa790CROJ/FgDzyxQDziFQAeX7XVxyZ/G6bzD27Ep+nAT
1/ZKb471cxHq7g66wLgSe+I+Ni5AZSvpVxPmQD5PfiLP7DTE8uIista6X8x7BmjzYSgAkSC/UBPx
yCaprBkTKNnF1iqzWUNnHnNRwo1lIYh79kvsGRYcDbilHo3Yhu3OvFjF77pEdgwX27TgVTejRM+R
LmB6gn6sP4c9AoDrPLR6pHPWAkwWwzdd46v06hivVUTcHv7BfQHSSjsqZFlcGuhJp7ESj2aTl2yO
G+CV0z3VixxHekeo2G3nN6W2wGL0DBzqTN3oRdUmHJ0tdPeVDXraK9x9STvHZhO7ZM34G7ALH6Fl
zSPvF9kk+z6m+K+7jdn+xn0D/atnrhzswyQ4WO64BU6RS+Rzo4PRWLDdqJXJ/tNdNVZ9nCVI8u5N
V7gU77C5dFUVw8/LbtYYfYjQ2Tr8ewn/0gm71cIGbTTZszImEQa8qTKNWMnwfej9YJTLjZsOh9I2
N+XYfAQ2RjN2Kl0w31c9bA9+e+uVlO1opJcBdY6zsoL6102g2ul9VCupy3QfIqFYzXEZcLtHv5NM
bl3wqWtMm/KswWBA3x0cxRtGI76DI2FvNbFDZRL76OOfiVp0vVVzDibzL18jKsDmZhuaGmiyAwTF
ZOXIBcSmEBwLDzDIKWovu0s2deWtC/6Q/o0sMseZFX2gJZCaTPosdi0Fq85QF1dlBtxXwz0inGKV
KNQlmpwR2iHD7Kn0cXu4rwFJZ3eGZqjKBVhoRXknDZy/NfFayPVqx92Wi7XvDHWeo3GdRZjk2Z2x
V0n2y1QzNdZGYxkfpi650Od8xkME71D925XrLRsm8OvMdimqeZfXKT+9OFfPHM7EiqxhQVxp93+K
FF8Ae8XWelvgXvg+qFUr2+r7upgebW7ttpLob8yDmif6O97NysKHHsoIfS3TqtcitnapPWV38JCu
CvuEPwxXbwCNEKOCjekTjSi79R3FTP7OBHQJxILC2GQhpzjpiZuywBAUAXMA5ggFBUxffnupc66l
9+pNyQ6j2SG3/Rt9UYriRDymXXYBvfcCHGjjNcVrB5iwiNVBARDT68gQ5ns4eL9FpW5mVj7xLPFS
D4kBG41tajY/8L2+hc1zwWHBd1nxol3ztRVii02JwBzALULHP2PibJTyjilaB/a9foeJpuOACFRR
FBc9+T3ETR95JGjudwiEIpeGNN5wvaoMCHS3vfcvAbV/XCRPVsudlZrOPdZRmnE8gLojs9j1rmNl
iIRxrmL3nr4KlYDau8X40XXDx5j0Z16q77pDY3AGlas2OcWtK4Kj448n9Ad/45w73zKyU+nBBAFJ
u11UKgj6zFbtgm2eY+8l/tTC9/4kU43OsS1+YpsZuBeTpR4uPWBS1042zIdxxzW3UBps6MGINkny
2/d00AKTJYrAFzROZAuwKlZULDlXcmHxNXMyI6HwEfO6USW3DtCsb5+6CHMx/s9qY/XuurWqP1jU
eCaB7w4qOUunOCNPSikHGcGx22FfFk5gP3z1J3UpZ1ytrwQ5h40p6od17wmaTyBqy7fIrPHmMvqg
bTxwlXxFho0vg1WptKlmIPE1oaaI/WFrseOVvOi8NNmFRXBoOSqLVUGU7cm3AP24EjBzCCCLu2dU
UBNLp73kSfoTC4z5/mD/YiLZRSyNdk//cYy+0Q3sx8y5UJSvuAQMWYiSYOk2mvpdqR6xIzYOKu98
Gmhwh1vhdlsa8gd92gJUxndlaG1Ny/0zlAEFgecSvYQ30h0eGK7d6zaXfu1lbD5LVt5EhZswRx0g
GEwlOHpMPr0+D+aIma7zyLlxEbLWQjNW8m3QzI9BXJ3y2sPUTa806nZeFjxY2kMqE+ixTn+OHQVo
eBaUjeVlNHt4esYudgZUNe6qsKpwjRCVzWe6rOqSadI4EM4A5RdAY2h6b4bbfukufZb47HWtlV1M
FxkTlDs66U/bJFjyIBCxUFZh+y2K4pngef9u6UDP2+NmtuR7RkPQCZG8+eh0GTHA1+KzD8aw6pr0
R79ljd774L5fI7O4W0p8kTynenzgDO6u730EKQOgoQ4ZXED4r6NfMNNyMgfjPSUazI+zM/UjUE9w
v1YsaD5DDRwbwF0EHO50DkdZI6KkejRp2+VsayYrPLoTigBer5beB9Bdx2vj4x+A7/YNQZvuMk1L
1dl7fxa0CAZgdZ09Yjin4E5KDxA2o4JGZhunb/76CGR4Sz7i6tnoj+eGM3IpA20XYOhVU5WHfk5+
jQrdFq9J1WRfg0M3zJo4K3ZrvhtKXCO5nPK2pveHjDST14anny4EA1/Hdnc1Fgjd4fDobuQEGNyp
0fow2fGnNIIQ8pzIeGPkW96mGNEKzot1PIHTrWOAYgo4tU127raSuLGstCEwaNqqdHzCNPahm4lO
bRv6HdC55tE0zIeo9LdV21BmoNtRuls3ZusxD3aBMz5aeOvTbv6SXfoTVMOXnrdB1LiJeTxKf3gC
q3ZI8XJXQb7D+TUB+Kj3aK+1NB0QRoDRQm6qBSpazOs06E9Omp3UmG9x+iQwD/HdykNrtm+Ix/YE
3GHUtEn+cVrjVpbdQ9p6j3rxCXit8EScBifY5J2EVG4Sc5SzT8zc6S870me/sKHGMUhkxdTPpGBx
8SPz3h1rbP8laI3cFsnaWOZj030tDmC96XEkFJeTS30t7JdRsjqlX2kE2CEemUcaTYDpErkGK6Al
dK0xgis2oaFCKp7rm+XrKJMxRm7hTGgW8cbgAzs1hn3TZ8DuusOopid9FzRafFdjbaHc916y4NH3
o0PKcpJWf9Ugnkm43ICGYwgehJuFckGE6UG1xYMb5G+NWfrrTgaP8zIcu66+n0mAZEs10k2dL1PS
HqbBttiFBGsnpHYlB2m+IwP62qrq3bJ+pFou8Zh/LPQ0SrBSGRNxW4I8t97rBRuEiI5lxc4o9D9w
FYOSLinBhOOi/rBIZe1hY+oJNLVKiF1Y5NMeAwmz4fIC/P9lyIb93KPbYxwQNvNtrOU5rIcbKoGF
4AK1jId+CLw1eLG7tqd88gu0RlZ1TefsEkdAYNtvm5dF0z6GkUBON5iXioiNUCabvLFOog+f5tbb
TSJkw6Q2Q+jtRnN8YCdx4GRiEukfHHt6a9psN9Skgdv5vsZ873njh/SWDa7UB9uc/jqzeXMxUdcL
9YvrRH+JgiuRQ5DE6AbXaWTa1obkbAb/o+kstltJljX8RLVWMUwtBltgyTSpZdguxszCp79fus+d
9G7LckFiZMQPyyj1DjzNgGk2aIeJwQ40wk/InQOaEdLe9NB/IlbCoBw/daMpwbNX7w1lRakPr0LX
/mUji1ufx0cJfKeGvPAwkc8CTv9Umqw2ZMXuelocUylODrIIEEPQiUOywreMvU6jlTWAsT55yr3m
MZyrdZv71ym2boDtgFFMP1OVX6IIhcSw2bVpQFRn/4Njj86CzdHJLo0Vto6Et471GMhqD670EjnT
PbXgnhEvBh2qVlb9Mtloy3HYB4tki3TEXiCJVwpw1YI9wrqJ5C+dYAHIyTRtX5r90SkCsgEiuk5d
prw6RHESmWvu8w6fBAFCrSWwdKr2JsBSFyGu4573Z/3x2ISYD4IC6ezsxU81FMrmaelpcbGo/PHg
TfjAzQX4XXUBVtZD5RZKaaA5ktKd+KtmW08Ag30H4Nw+0Ydt0yY4N+ThKtU6VD+BDYjx5IcSpRgJ
PA4ZzsZElxHa8gDVfkyWVWspjnpwd8zxM4u62zx1T16bvHSdOBeWf0YsOnio7elYDu3TqNgcMbrj
cb4Z4gaNRPLFZYZa4xB/wLU1ya+ErC7Jq5+M11r6/+q6W8ZCpY8zWNVmZJMVpVeXVQb8fsRtoJYl
Jb2UHSZP/Y9ynNZxDkIWEWtRJAc7n8lCwmer51MaYt2lLN9978NGR8qy6zXR2qaakRg3dU1ZJZRb
bDo2IyXbhV7MTwwu7EYAbwEOGhluKcelUiWMXRt8YbTVxvJgaPPeyMkgaJ1Y91FqrfIpqDCn7TYc
Ptbe6KwYPMNDpVtHMZjRkdXtzTNKqO0jZzVtOEWIGmtRe4D8vDQafd+CLUs1dSAPM8KRInoyZmaU
ajgo8Qs1u2ALKEGxF+FbxyKGz8nFBxt0dS+eWze4+aU4W8LeR4l35ywWne0inREmrNdO6D4bMAph
qR/6LvqeWvk9D44L0MJ/Lg0odqb1ZY/4VrjaD7XRQ4rALM2TPM5xeCgGB3lSRFjUkipBODw1IWqx
iQE33MGVDaJ58y7neW9NWbecpcDszBdPKMOsTd3YId9Qb+bS3RpsTN0MarxHPClHcKdmme+sow9u
Zq6SZN2002s+pvfBzvDcnOa9HWqLEOnwW0HWbzFLsv0IfhpoMdubyBIBhQ/EjlAV/hmJkNnriKsA
AcbW/DGV3r80R0k5tvWfFskLp/ZOgWafJCtbkKG6GKbvILuvVQEmpQZwhhQBVIQe315qYWBbwhcx
i8fATPZpbmG1OdTnosFEudHkS5p0+xZskpqoneMcksz5lTUa9JETI2WZdpAJnL2YAPpDeIcdjAJ5
wSCze3Vqx44rSAi4FOgq6hSY0UZnym+1rQusp2ydw+QGG1MATGn1bmFU1rZExMcYWHUQMNimcibc
hpq9gPO270g/lVH+4pX4GdoG5SFAZ9KVR9l7yruru9Vp9ZJbFWq903Nq9Zc0yI8ouEhQllkACc/Q
dxNiz1B3YVNrYP3y/C333HUnxC1MAbC43XMkp2KrAB+jmR8Fw/Khc91/QzR/h7I4V76xdQx5G1gI
3BCdS6GvII6++N1wcAPtJgoPf7ThKBwHsxnr008zsBKQjlsEBCJvI1yJjYJ712F5KuWxI2bReBRR
mZEg4KP6ZdS9F83wEEsufqK43PbwOO1+XLG4LARTZ0LhkUyw+zsybBoZ740ML0JEX5ZF3U9gbF1U
GG00yIF1OYuqScAjgXkqYkq7JlJKoGIihUAvOZcMLNdjrP92brQsNQcnaBM9j0pDeiXRUE1o6i+r
6xxUWY0z9V10TnJ7YQ+GTSRh30qP40ZQY90Gna+wEwNVXeteusEqy8i8QJEBA2SixlNeksqmAMQK
FeMb505I3ceGOE+6by8C09rAK9xNkyLnhjoHScRy8AA9lrH3Su0Bf5UUxpElXxrpbpuIxGwYV6BR
/bNoBxNcqbOeRIt28FBTonCf+ykgpy56BCI7FLnLI/zReWWRimm7ETiOsR4NHezk+Dr1+W02g+Ch
Bw0uTOxH1GAwGm2nmemFoPGfDPL9WKcfnoEAsx5AZTNOeZEc+5LMmD+dREjlam4uheat/HY4jqbz
jrzzrq2bi+VyeukchA2yzyHUOrL+1jNoBgaD23+Zlfsb+cET4FI857P04Bv50oItvSG3fKmD8qnD
cJQtpDy3CkafmyRt4FQwT9BwyJPHZIQkSvREXD6tvQEMcy0i8Mp1jxyZ769jqMMkFL4LOBG+ZV3F
0HtL1MXXDI5r24wbLwPzgE1dlBkfqGocEPcVSKKWOy8oLpk/vBrg/tw+3VkZcDiIWQjUTHsjaNa1
06Cs3sTXpB55rQTEnEmhpjYJ4+v9YMI/UkiOSt60DHDsxBmld6lipgFnbE+IJyQRjnGQX5yi2qdd
vkuScq/eRzV9BZ4HWOcPLLEnI4uew1besWQn4YYvIk8HGm4bD/4P2BoDOED1CD/g1yPUSrTyhAHw
l7oAWZu9URf7sRM/cACxMyDZhagW0bSVl5csMDdTUZ4UXJUS+x0c7K3B04KiMF6zvHYjG471mOZR
my9qH0WXUrW/STJHoJww6ZLm5j6qPZvaw79mpGrWuXmA2hBb0ThtbaCYTZYfeywmEJ04Z2mxh3h2
SAz3NnNMMgt35wf12cmzt2gk9WZYvrEESYCUwdjZKN62CjK112aKY6TgmQPhHG4w7NgWUGHA/44k
4RIPRgGafCU5tEJ8zOgDkVz9Yj6sOmjP+OAS9ozZJk7nY+1YB/X/bJv/JrfDdrVeZblYQA77AbF2
CgCF9kH7lKXWb5Rj4mLpXnJvyl5sWNauqNdNSxkZrzWKg++GXzuYvjn9Msr6tzlIFKPjhLcJbFgv
FDhQA2pEtM0PtX0BbCGje7NBPA6EU9Di7Z8cGx+V/EiSeutlWDDDubW0YjPWRMthu8liHmDSH7Oe
87JAS0vPDmaCQrfZP9plcTatHOp8teHC60DOUMLjjd83Z003troSW4PfuJQeTFaE+xFBHUGnJ9mh
LynDO5H5RlDzi+ED6hAovTbuCXkHXApGKAZgU8lWTF+WIIhnNfo0S/Jk+LJYQAGyk2b47yAef+2a
TTeiglNo48JkpAJzPY6Dvyni+GPWtK1BWjFMo72f5Y9jWh0iaJjUjNbqrimwdcNxVp0A5O6XuzSa
nvzRe0yH8Uuia4A2bLpSFyi87FwbA9WO/Ntk+FtNgpJogclwaV6oyipiKNVbvYAXVN7HjrkWli1o
BqBJDz3uMQ9Q0R+cNliPXXKZhH/I2Q8Su1PKviTT/O43GxzxXhrdWevMnSSTChUaqTgTQCQaHRQ9
cv/byEo4mtNeyxuGXozkm+2m12yYg7XqvAI6SocPWp9lbPmx+WyRWChitKubcY8ISrIZ3PJfnSKq
gjhsZ+QXOc361h3Tr5FpRuJ4wfxfz5m97pIuedRc4WBQVn8SwmJKJhE0aD2KT2aFgGD6MUZI8Xip
3IEd2emQl9ltqvQ6geKgB4slLP5l6jkIUbEVAMq7BonzOUec9w3P+KnaeRuB0aPGQnJwru0CDiwi
XCWFBR8GIOISSE0AUhxKFMUkOYCHEpCeHgVbM0cRoYu0fUSZHUD9cKys6sYJ0NjkVYr/snp/dZ0a
XvqCouGZRCD3iMQtiL3jSEEcK+egXQ0NqjuixtO8nZ9cyMiYnv9DzSvcaDE1IXLE6dpGTXWRF7jL
mHr1nY8WOs5t+9gmePFlzkLOpHEzhFbI6wFfaxMvBO7TN9hHoEUWapCFZ1UtLgL4XcTyoH5R7YA8
CUizLiaxr0rsxnJiJzbUNl4DsEOrKiMPnbQ99Wy9T1u8DSNE+NuCcKaRKf7Zk/kVevg9oAjUPXeh
jSN75XK2J0AUr0nWKPn3lBplC/p76evmiBkRWyuwOlEXF3C9+coIrDeovBwkvdl6F45OzsTUkaLT
p/YsyGJtfCsb4IOnwQpLJ7azMB1RxGiSZ9xK2kM5l+xiThCs7QjtMU92QNH7CDcyTiqbXofO2Ol6
dOC4PxzLWQuBT1Xkfhzon9VA1hldlXTbD6V1iJEQJDiqzHUY25StSuIzMtKZbV+LwSsKTG2H5iZN
Ty5CA+3pzIg+KqmZq7Yi8xI02ZMPGeHqFjGJ7NJxM5j8wKwGZzx7o9Zt9KFFLt7w8jWnOUQjpgjg
xYAg40xtCVunSeCSrjsrN+sRg6BxgT/46ZIBgcU3Rc9TG5lMOgI6oL/A5HCqQCyg9LNHt3HDRalM
pUn9WcskQpd5nrNum2CNtMzjAFl3HapBEFtUVkkXXERZ4pNoGBwC0iG9unnsoT04Vntk2xJUCYph
O9sSQqsR2s+tpGqdFUlzxWnPQmkFlIQ+w5iVIQV9ax76s8xKf0FaoV5MOiIPbDsUu02zXqejDM+e
1bXr1JiKZ2n0wdXRil+kX/6FJs1QlAHtG4kaN2qABhHaROuuMgv4iBLxCDMJqQ5iYIUqLhQCWQyU
EnrZb80isQ9m3UXbOcjcg+jN9DgUegDLyU0XUVcaywJTybUch+SY+JAKq6mMXyR03m1betAF3A6k
dQ3fzJ4Icsc+7b7J+U7H1HbMHSEsUaQ1ICtn2FSH7DFdIZuAhq2fDFsPdONDPk3tYyH6Nyck7wEG
sNxRluKcXpcwDUt8RHT2lqWlNwCEIcnuMMtJN80QScR+BfzbGn8SaTU6Wh1RDmNO6AenC83nwJmz
F05tUDeo8iFQofdUREpg/YaAvlJVgKgDKMToQrbICnexA7B+RmZAUmkeNU07VJEgDizH9CThmD5E
FZ7jOmLVL2nYWPe80psUlGSQotDHcsq6Ue5Rx+JI0kGOvTQDbjwLC4Djm9BjseAU9CCcGcw9YGrO
FQ1mZ2MpxLYfpz1MwlNcVWD8cXzKbAQZZbO2AUTmRQpewWQnzWyUksnHvJrGeM6LBm52SurYmDcT
prBaTWmm152nCPUy1DG9b7fwNloE2Atn1oyAp7dbzBFLAmlskG3siYck3bJNXGQTvM0yf296VB3m
ijyC9EDfgLRANLAtvwNZ/ybuDNQRA+TMH6FAgN8ifUWNg21X83GkavR3Kw95FQdz35kEgKj7RyyN
NjY5Y05r17Sb3j1IqC6raRC1V9+oVqaT7/sG2r9DQ3ZeuJZgoPwYMihWk37d/cokvqRtdtSH7I5A
15sMvTcE/mCueOEGuV5oS/bFEFgSD3aBQ+K0QqLraNbTBe2ou+2QzcqzdRs0+1F3b9Mot24RvcYg
/j2zWVZG99KMyH4PZAK9Ur/GFLto5lhbVYYq+iDL2TvmpRQeJ/eRLbEkk/gA+RSfvAYOXpI278lE
rKODbAw6bVU4DQALFE7+oa0HmD+H2Wv4BqZKGcyxqIsBaqDjbApQRw6Fi7DRrrJxn4O6evHz4NCU
8CV1vf+YGrg0Q/TRG5QmbertI6xuzDqxEi2dwxyFlBVzIIYtukEP4+AQg8tmYVYtotwKbx+8Jk1/
9SPtLlLjPlU9jojpoyXbsysRVOtqUp3oY0E+xGN0MqBJQA/FXyKgkAMepB1Q+8MCBptOfeXPn1Y2
79x2Zmczn/PYXCNkAn6H7aaIyXJlxSPuWlh+AjN0AuvOi34TsN1nVYyLNbhxfn12aTHqSMatpHC0
QpUpR1s33M8aNIRWJXDgJePGlGMXzANxZE3MFcluEobuPSfT63p4ZOiCg7D1xenH3FbSuIWdI1h3
0luZofA9QkZe2uO4nMoyXZJvQVqjtk41ldukmsjzkVyiKgdPtzevJRQYlLvCFvsTVHNHsjQaikdY
jf22U7H2Q47XRmECnuPmeZXoD6JBElgdwc3MJ5dAfksQVjTjeFQqCkrRY9O5YJILIKt1DIsyvlcZ
645yY2S/WjQe9udmCculusdJdUbWM3swPePdtdmLULaAOd9G1lKpndc15b5sZLSVTX2WfnHvY4SV
cxcaTlahXRl6DnQJ99PQSwwYGggDOrQwJbfiATcAMrpKDLDPZDhIbjyNnsbhEhJoaO4GL1gwAN9U
Yjye7CdnsImGxvhgAreQCTjcfJx7yF5o+mhWXG8yRwPkHrGClTrGZIjrjz6vYtkwYwvzcxafXToN
B32wxWvGidJyho1SO1OpV6Kqp0EfwaEW8zWPsmQxwdNbxSyFiQvRWKJ4mpguzFMNNTNp5kvOegZp
scRdFaPoUMc1Obxlw7vrCxhlGfi+wZUfs0BJNrNhFvfKGiwjV9aK7rlhJQdxyZHP5mrh1e8iYoWw
haDHGmUCoAKe/mFogQ2GjMIcDLonM54oKvlOsSrAmczpiIYi2AOQ2Ij6MUGjndf78MrUcLeH8J3c
BJG9PIM83BckLnZRhvaxamHbmBYWlYtSbw9oL52aUmJynK2FnFajYR29vHsHjcbiMcB4CVsXGaSf
GCkXkWAWZQ1fWdxRbSwOdM2r0CLk0wmLTODm0kc2URSqTtC9h8n0i3FczG7qn1gtz86kbzE7/m0y
BG4kHFw8Z35K4MVlpyHR3I0zdStwYinHl0YLXiMt+priehnr5nPWTviiaCfqFs/eIPepOXVk/5Nh
WdsIiJBzXNqFtQhIwVZNfrPj4Uq+Euxf9RIqskaVP00iOji++4Ws39IEbAb8r3lzc/2Qov/iFxMZ
JLSeZv8ZjYFHQc3Ay4INIsHXTmAITk5iqfaGHv6ambekNbyi3TaSQDFsjffOge9N/L4jLgOcA9ts
5SngUTzrT1HdFjgj8+023dZxLZaqjwjNX0BYXzVrWhrG/KJR7B87dMhGyzklCkftGOIYheUtmptr
4MVvXW/dnLE7lF5xLEiz+XPG0g6thvWixOwUeuiW2PgcO/7BlNpizmYoD2yHDVwkZvUqlCEvqzZv
GZzV/GPRA5DBJjnFb5R0rm3kKPXi4AIq6dW28FwmsYtGmb6WPWgp2Z8hb/1rum3mal8N207klBRW
mRolmjifSPvzO3yXfFSVJWgnnvG/f2SAKFP1AkfyWs3Tdaqpms5h2y1KNwUSwOHv4IA0UPONK1QF
FtSclkuQx5b/3SCal+sY11KAmoAYtUylzqCUyO6NGkz8rD5M0vrQa5cxx1qdN8OBd2y/MMHwYLZj
xpk4TxJ5w+yfcizhFj5qrfyDRIb6yRrkUY20EZi2BO3GU0MiXWfQo/r2Kyq6pZKxscvoYJfBQzGB
rr4awWeiZatguvDmZciO53/+7+K0g0NWh4MJ6UWQy1//awyq82AHCBmzK9fAkUArX2DmKe1sFKLX
am7G8tVUtcOMFMGlJbrhqhn5f/4ZUT1Myx9+ZSMgJup0lRvDM+83IzMAzaIlV8fXfNZ1/iGhzABZ
E+PXExjvbsu36BYL7ASzOaXD+ExduSTRXJSIG37x2MSipHJ57jAPHnnMqp7eSdWj8Pg0B2crw5PI
3Eq/ArW4VY07IkQe6kd+0kXwzwuBcNUawhBnz0bthRehHzTrxE5FefEyTD9NVf3/uOADFxEgnrW0
omXYfkS+5ICNpIYP2e2NG7nEYf97Si5Jp4jghMVpZrx4NfawPiE6EhP/dSi0gcL94dvq5/+6noaP
vWmj/mGcc7sRShIjppiah6m80p7zgHxpelP9wv1bSITGS+ekb6pd+OLIamxRtuBNqXmsnP5OL3nk
BWkpi5dTW74iMJWqVcYKGipbST+d1J/TwVGjxtx/LaXmAj3w3w+MU61+4v87tzmoXjcghLT+s3TM
DZ9qJOit7tPtegWb3mby5Mx3dVvHTffcaQgvA1IifJPL86o8hhpuahKqz+Sde3MvGpb/8vad+8pX
JqAO9LwGypNvDeSSOm985htUvzLqkG1FZj1bu+P4zAvFUbAx0kG9eoIOfYX6PZ+Ws7tTL8cF1O6f
kNPlrykUqxdDw2ujbsuyoW7SCpOj7jrLzXUvLzWKrwH2CFCB1LxVzcYveytZuhjC0qkMfC+1kWym
40vojwDA8u+GVZkRVDTDK73PPRhrEpi7rT3yNHX3I1AD8ZEtebSSoxko2UrciAf8fuhpejThMlim
LQQrh+McveypHKkT8wBzdULseJnNISL3zubvQaL+HEEVqZIPkSZ7gxU0GZ6jBuFwwkOon+H3NKwt
78XDgo7GZRDQuOS2uTeS+nCk8OvxXkzylZlQgyKZ21WvpA69e8I6o3qQ5uQt+EvGM+9PEnSv9i9w
cQwWtYPyZ4GfbS0GhOcQLLDsqNur9YU/5AX4L601ME2sgS1frksn2+XBTz8+at2da6pu4CpG8V/f
dJTUEOKg9duPyv2UU7Dtwel6LzGlFTVsVH/GnJdT4xoBzobAhIF3giIjn6tX0tp+pwqk/3sCLVxY
ZQYaG09AbKCcaVGFaI2Uz6DDxwidROPFBZGirsjvATktgyk5qK+rFQk1pZHQme2OMYpmrRq94F6y
Eiz8laeWg7XrdGb+TLYX8lw3WCcPPJDVzNh3Ibi1Lm0K7BWRow9zLnviXDWk1d+C3b2Qwnhgs+Ys
i8QHQ9ACV+z6NzyzH7AYT3hWSOeA6kFBKHEZChnMALqky7Gsrxg57SExKf8bxRLzvKVIt3APUZ1N
yZd/Sf0prWxMoMnGM/3pIPWPWW6zsNi4Y/vAmOFR1dzoir/eCqgMiVH8Tfr/Jo3adeh5Vje+FU0D
7nT+Wi17auEocFT3CUeYq1lCYRV5FLpTzWXUm5oaNWnyPHmHuRcai3GjQu5xkw1H1ZJ0jhr2vnVi
hqhAKOTgzv8yQLmGI/aM3DgPFrZ+0FPqwdPzxDGch2AuqCHFooExgJo1TBN+ZlfLCcx6HDFrCxSZ
deJlA/7L6Q3upnp1baYI3TwlNiqZjGpbnEcF0GqeeB4+GCbrNUdGUucshJL2xldeiyJbOOWn4/zL
aggXCAKw9vFdtX+PIDnYnrE4XU6urV7btC+edxfDV4tCJzfUGyD7+jdPx0DxZniG5Zq9SVC64rOS
7vQ4uLLE9TmVE4CjTL0esKG6j/PfWpSgdAgKWsinxLj6XvfN77ByfggtgOeJwJh5rQ8zwRP6zcBI
ImPLkXQrIdRYfGTrEgnfZ/WaPMdMDosWhgHDXxVsRFr1VTWAXzLAEiTGMKwGGf84GjtQj2TUW/gm
BLFFu8rNaB9om0Ia26C7/XeNxGhQWtfP6P4dA6V4SrylxnjAiFE7hClf1GQ0qjhbqVe0NSzJumd1
6bpLP4PGvTXckgUtHlatTW1uKM0nxpp6HA29IJYDXpbdwwjBOeLoJHLO9diLNj35GDI7FpqGQyNf
EkXaThEa1ExMItwdLZWWUrUb3TP6LCTxP8esKBXZGLr4dwQQluWALzRL3BBmTyn6iHMvnureIx+M
h2/cToe/7mTG4I3J6sMLMMC6gVAEFhDVlmlY0YW29cXAJKAB67W2zBwNm9cuR8U1OE3pI7jBlQoj
HQFDsSi3XSCxGVr7OBLlAqcBIq2su6Abf+A6ak3g2iOVu04QCDH4+JF7MLkMTyB2S32Mbs0bCBTi
H7+bGCJQr3k0myiHhxL6tg72ofYu/FciC1afoDJh3dxxQflblyUJCJY4FcCpAZyFH5hvPbA18bLK
EaXIvtSKZvzwlEFDjWwX5UxROHLE6+6MmjLbBNMNuLcao9JVGzVMpIeo/goc1gbzU50TRR5TE39m
xebX0AwgmYBudL9UHuJ/zYpXyLZvlbYvCj+EOMFJLXkORBWyRR9zpbYF/qLN5SYnDkHvDc0bEn1/
hJMZ6mC6571MMxn2HumLBOemAf0cz7okIwVAhzVjIIWCe1DPfKMPuIO6NSpbwclx8R9kFjAseiYM
7aSmTzslsOy6i9qkSgt0PMAxh+ah/Ws0+hh4altTSx5Nrbq15wFqHXXeTaTh+YANDLJXQY9GWJsi
ojM+quEylVBGwZk8VIDWRjGfad2hADDZbeGqqrBPR6HTpm1jvVglZrvOXDTz61Z+9Pqah5z5deDd
IYCvoLOA77RQSqfkDVBFLRe4LNxmu9tVRnWaO3Cv6gAyRHvswdRh6r9oDsAkdgliEUdog3kvDicC
bswbEWHSnRacqki+jiPAChASNJVFJOG71C3yZKOGNRhkbFKOqg1a0B0EmbSB4fsPkyTVwXtIQifV
zNYEkVoSknGOYkBxfSUOoHbEBAJJ+7cAIslqoHbvd80jo1jFH8llYI9qEHcjpuCE0VDqGX0Dd4GM
ZLJ8RtFWLVmMJpqNh7BHnAd6IK91Jg4Sc3ZGi3ppFQAg6ovaHgkoULX8zYgyhfqYADYcxQNjku96
WnnAsBrG8oGhxpBXRxwLmDBDpI3NlQfFCARfgtQCe7KOFhl/zt/RHYwgZpeg1ukj8fCXWWOtUz1h
mO9RYq+Y1CpBoGgzaMhQukJO3NrRyoQqsXdVc0PFZM4lQjvCGAXEa1zV/lZldQft0srxrkMM9TgV
8bp8qCZhQuyjno4w6a/PGKi0M7+3ohclSMoyiQsAThneyoCIIcZdTUFKr5UgB1tY9iGwqpq7F9N8
t6Q6kan4UbU6A0XF0ZxgnP/OLlxWhQpEt3+9JEEJztsSLA1PwurMhNpzW1zHt84o10YCBYeQrxn/
OsfkoAKQitAgd3ehUUFtbQ5oZH/JSS4nSxzGAbExtYkmJtIvVux/i7mG/u0rNh5ZvCadcMhEH4rM
QNo0e9lnCD3lkvJ9G6Ajkg5bGVQHvbFfhjS91dL69efhNZKwUlWv1HhUqCQ6J75jhnDR384Z+whJ
MxkD8r3gi/Gm97rfSFhHqsyCzmMn8w2dEiskdHRNicDMgz2VKxnGhFfDjWw0pD8PGnhm1QfOjPmD
yQok22lTQ3MFx98o0xPcaGMIS5nyh11qenYzenOb1/YzWeVT2VP5D/t3yji7ttPk4u8EBfG0itv7
UFccG8c1xlhnBJdJm6Oli172KyKuhC3tzsrbQ6HxFCCAdmp6qNGhe/q2S8ODa4/klUkTqy2zGm4T
AX1nP6vAkPM2ICzv3FlUi7SsgJ5gYWUui7tKxRQ9MC7ONy2QYoqxW1fXqGHgHmCkHDgAa157fVaU
3hWa7KfSqftFMDRv6Mxeavz+AnVibjlyFxHNY3hn1QGAu8luCnPpVvFeMEqGQBw1Sm5Q6WHlYOrq
TuGDZ6VHtu0HPU8/pI06bDnsRInwOtgQlkITK4u0YA1iSPdi8KhQJwsV0KA3dx09Fy0W92yoIg2c
siKM3ltlLYucsaKzJBwEegDoyEpOU/6DqxFuNfUbGqSwPr36ZdDc77aCuUFJ5TIL/xaM7kaNNfX4
Rgl//29LnqLvhPhz0kG2s//8IiIB+85dhuzMZYsUDhidAMi+00Wv4K/vKn6tGnCBkPjSphVo9rqH
DtsG8L9HW4PV6Pgpwjkoz4zlPZmNWxVMZ6lKF0EAf0IBzXpoQVHfnTHfouYgbDD1IQIetQ/BVlC+
i6eebX+EJJivdHRs8A7C0qq3jjM56Ycmx1VC7+NHbO3GMzWNbtO4zrM6ks7KUtnKKBoXc6M8ZddI
MyChknGsLk6OFZ07RaJj3XRYR2Xub2pULThNRTdMSjijWExSt5k3zhjXi5pkxhA7r16QfHvkdVeE
MwvfbzclSTIjk1+hFhUkJ82HDjZRgvO4ZRmspXO0HCdmHElXUGGsMYLYQUvDO5SWj0KggpRNxvrv
3IauY9mPa8/s12r3GuRwKAisAxvpXr3uzxWOedtw1pFpLOOt783b2So+7DCm980BkNogoXpRhNmU
RecvG4sapydIKORtiHax9d4DPwYYtR1nBApSae+nFpuXaPyMjAB2caAhkZ00+MZa9QVR/h+nl+8V
c7jvswNA2y2xFBkgVqSmO6HQAoYFO2o3yp/M9BORnb1kHxGuc1a7oq8LcgjRTRXKDY2sa93vSzT8
HkY9OAYh4SW8TBGhyADqOVHOnehzPURexCZcrASpqJq1L5TioNYCj3W6RahEZQ8akI+pqd39Lvs1
IFK5iHFgLXeKUWEbCmo6fr2LPW+FU8M69vXfhHRlYQToHOX7MEKzQvc+Mmu65pr4CNOJtL7+BSiF
rBwGP/WIRWh4kCCGgAf8qhGSZeJm6fKUl/bFKiFQ1uOROv5JF0j7m2ReAFZmWnFwIQf6ZrKNs4jD
iL/RPfPFZFfJlcirg6oulGgEFc7sRbPebAaqZhaW3jHQ1wXF3ie7Lf+NDowBA2ZVg6wUznUr7e8s
2u1H4e9q4mc1XHW4KhhmHobA23qMz7Eq//ZLYLCnYU4vnaDm5iKET/BRtnC4G0aWB+5rJr6QZYoY
styqC6Z19C16LLni6DFVQNqgVuAztFc01YZoxdfDFC6mQaf6ZrzqHRFNDi3GYvgLZphf9Mcimdcc
BXdqbJupeUxy55r63q3kc0pajyoD1bCSuXXMshF/l0nzNvr1JnaSNQWqjQoWOVJpi8kmy0fyJTBm
JJtb9nntOkKm8BzKvTUq0UGBEvsIlEBs1CD2ciwWXescDdURqMkhB3z/QGYc3JHlXQAxguTm+Jn4
kEyjRj+pbhFpsNQcfe1E1qYHFTCgnTfr1auJCJdtIbsrSb+34RoXAMhGoEzzZmWF41+1Mi7mTdyK
neozNbhHdvbcHe79EC085mJlgwTvy4PHipeC5FVRuE/v4CG46pj8otMU8euhaIfdiGNWXJr7v4ax
s40KMIzG/0bXZKml8YdaW0yw00VmrKB5LQ133mWxcwzwg0wZFX5m7cnOv8cs3cBQXBI5zlrK/Jxk
MaKP3aPpOYfShQPmxI8DxLFJK9BERgyYUUA07rvDDXsn8s7l2gTe1cEPDVHsYQrsPIviu1MvPbZA
9TsV+Xaz9WRxINN9wXqsiGDtHg815mgW/lMvqg/RAZWHx8GTz26UHCuBvyVnXPZQb1kn001lMgNM
R/uo2rixfZwEJrzqVZyadI6Tkuwo9249f5Vh8JRE8S6fojMOlg99YO7qmN1vli9WFuCJG27VjG8n
zhw60sOAQyiYUgN2931MuDJmCICo9DIKA9EDAcQBo6S9BWkj020kjvghjYp1YI1snOZSPYOeNNRJ
MYIyMpSl+k2LGASIkPcWwfi0bDYGkOCxsz4xR7gXAs/B/yPtzHbkRpIu/SqNvv6JIZ1OJzmYfy4y
IpfINSJTW+mGkFQq7vvOp5+P6p6pDAYRAfXUhQQoC2n0zdzc7Ng5k/8z6bQXfwTyVsvgM4oDdzBI
vDWwcgrlpDyZupek87/EgF26Kv4A//w9/uIuciRtNgiNoTUwTNkH+rCfDNva5RSGZu9ZeMn31Ay/
WKn1WBTjfURzSs8FOeeq1EzjFfIqLaeKCiE8FQU7JJ+rkO0DxXYwqO4WQO6+nRD+qsRtYmYF6lX2
tSygE5n36Hw9Cb/dGwOoDJy5G1HhxWWFQDWDtHhSMy12gUhSzQ9tNnluhj96BC0g3txCiw/7dPkA
pxaNHlTq0diyS1rF4VuEUAaoUvVzroUEhO5DONxO6Qy/GB77tp8f9AEweCeBTbPu7xMu5NrTXmY3
CvcAOdDK+tRU3n5ehZZsW9W5tz6yKL8W0uQkSjrWAPO82hZVkNwW913v3qeQO1QNXHGw/IV46QzJ
+9nzF7YHnoZEVGIGj3Wi/4hYrDywb4VB7Ri2h9QxP+ZB8CUicehLuyNoCu5p9rszrf6HyuxX3eiQ
3x4eEqd6MHG1kvsnZFx+aj7UEAEJCUwH3z5Y4pWGdOs6SLxdjMAApTLvec6FBo2gbz+7D3Bfvqxf
5tvBylCVlwY//wbB5kdlB7f/VY99arfcmG9h4eKdpx2t1rBrjJv/CqJExDTMTG/lWFBX/TOg/v/P
f/yP//2/fgz/0/+Z73MOSZ79I2tpewizpv7vf6p//oOocP7X3Z///U/bkbYleGeYrqGbpm7aLj//
8e01zHz+Z+O/INmIwoHOlT0LiVZOUmjWc6XakY8QuBzLyDfnDdrHBl3TMKWUru1YypaG6VjHBlOj
CknlBf0raMjvhknuvHdfPM384tPbnpDLOG9u/nXvxjebU7olsSMtyxXSPDYnJyqNVtB7rxz57wH9
Wq4gral7vzeNv8wYrgM/kmnZunLnUb+bRlmgzoC8hvsqICyyzYDW2pu2AZY6+6HzIzLEyZCk4zrg
DlydzgdlLWxBoyEDitrFWwPoCgUjntma+HMONFLjbX67h3REzRVT3yivQ4Z83r5zYt6SmHV1VxiO
4BOOh0rviTJNONXfTL2DfbjqZ75dpH/dwqeqZmtIak66hvoiUel5yysjt/jPtEwm2LWVNI5Nu2ps
B8qu2ZupdkqfyAPtukLB7/mpHHdkCbr0p+PueNlCn+9vzxuXJ8NWhg3lmysNwgfXXWykrnCR3bA1
/43i/972gSZWzv68idO9OpuwTaUMYUj7ZGabQcsny/PfImLVqf4ENRjO++t5I4a+NhDF4pnK0pnM
5fbJtFDmMvJeE5ChwKPsQD5lku6EXvYWBCLIn24dqnau+zip5gO6F6/nv+B0Ayl2jiN1IcFxCLnY
QNCq9sAaLfAA6c84+8RaWl29rZCCi19G5Tyet3bqb5TLejmupVxXpzP1eM+MRV344C6Tt6wgUKYB
JlHAfXT2J3QRjtidt2aeHk7bciT+lBHM9haDswpim7Lw0lehud1n4QNeLqLR/GHqVnALoH7mjxE8
azru06kIq7dhIHMlIz+4n1p0iaMpmnaZa+poLdAeVKO8dN1E6K74rlu9domd8ZqMBpS6CzgaEQ3c
WRqBNc0QJo12Qr66qVQ3lebQujJY5qatnfgBalGqwFoGCKZH7vfl/JhPtq3QFY0vDmeS2wS18uMZ
7pXdGxNgt4MTK/rCcuuxFZIEcGH9+R8YYlJt2zEUUeji6rCDbBrtumpfEy9GYb0iO1jllA6Axru/
7WqEbvN4cDiF0pagJ48HVfip3ScwLALiNB5LmLR1aLwm6f6EAn3XzIgdP7vpK3k9C+d1ZJGvSid8
Pj/eea8c3102rhRYLKi9+bpcjtcnDewII3+FNOFL4I5XWWh87KEB5oR2VggcxnsdEEg8b3UREbgm
QH5hcj/rgi4B+s6OR24DAU28EokCC121WnM+FxYN/KZDAOqn6vt5Yye+AGOOhS83LExKuRii1dd6
BauJ+VomxUdzxppWNPa3yZcykx/B9n0u+umCyZXxWbqhu5KgQCkm+Hh8kRZkMAParKzFwyoNU4WC
GG/gKkHSgz5j78J8njggoVuWTcwjddfi4l4MceR9U9BnYxz6njxB5gCJie76KryfsSPOh/PzOf+y
oy0jdMdh/SwEDvCsyyOSQ/0whrrZvqoOcKVVju4u5SYmQUuy4byp03EJtqRuWrpj0VipFp4uNyPN
Gz0zR822go9lgq4tRhmMLoNOguBv6q+6DMkrnrd6unqzVfYK6WjAv8t4zjBzPSyUqA90cFfE/Z+5
9nV6KeYy9X9gSenKcmyuZN1ZBBuOor5mVAOAcBg2pjb9UMB06FTOVk/aCxf/yUEXDOqdqTn2eBc9
RjKEugSek31D1zgUDXPkNpdBFMHjDDOr+u8W/W3nxydOAoFfVplM8lD0qYnFxvQccst16TQHlHu/
2E350wJiFvxlfbTC7HpOXrujEV0PcB7PnzRj/kbwviFyIAnv6rmObNjIzFrtgGKelwR/GjWy4uc/
0phn+XhDz1Pz90fO++Hd1NC1C7fEYKcHWBrsRzOZISAyS3Z5kegk4pCEqGUC84lro0dHYu9qiCAi
rAAIbc9/yenJOv6QxYWg2bWp+YTdh97mFMftrQdsX4Nk87wZ49QjYsdxDKksBQbLWNiJ9GwYAsFD
l54pKg/SLra0G49w9EdcOAOhvQY/H0AM1Nr/ykcNNdqYFHi3YbOAmyI3+UEZZnarpKZeEr+jKmu4
1SFL5fTUlBkqeOc/+HReeMXxGOGICEnAtDgmGWnDStBUBGoPciint/7gnv5qCMS9zhtaOyS8ekzB
tIDmsxb+xu9r4AOjVR9yaudwWZMJneGNFtWSufZIdY9S4XmTK2thgxbnmePST4TXOd58wjFljGxo
cXAkcDcYJlB7mgFgfngPsyUQgvPmTqdS8CTWCTYc4dhqeSAnXw+U2ffNgVIWBU9Y2tPq9bwJY77d
FueJe5aXKovlOra5WC5bg+0biQF9H1PX10B5eu1HEj/UHSA4RidhUDSQm2KDPq9ydwkKISKOLxzq
2Z0df4PJlBJa6fNfuNfjaR1GIVJdOOm+ov3KjcfDVJHYPj/Q06XDhit13VQO82nP8/DObySgf/qu
DeJDO/Xehy6Z3E2D5i/VV1GieqrTukw5QbxCXjRd8Obz558M753phcvyQ4fXQWtXBzi5nK0Gj8OV
cikpDFnSPYoWDAPL7F+fH+/pnEr4zMk9kMTRLUdfjJccd1oNUaYOUQkxc+p9A4N33sLp+TPJOAB6
ICw2pfrluN7NaBkJtInpQDl0I6KFuvqFLQZkQBE+MFDy678HIDTP2zwd1ZFNIY5XsfU9oVWF5h+c
HjLOzPK/FtRSzts4PXXHNhYzpyBzHjTybAc6Fu8dK3lGifCD7rQXpm99KJKSs+K+dU/CCQ0uEqPO
YqDv4PGL/tqnEvyfjORvE4vZmqgZT6qdqoNq1NempBGEJK5TXliTtZM1v8F46zkGybyFH86FAZdJ
4VQHa97TyLLkXettCp3qt4B1bQt/+rgpOvfbfzK4/2fWmqOZd9tPH0b2ZWdUh1YfkVpUSbkhSho3
I0rjF+Zx7QC7JGEslJTI57nzjnlnqpNNp7VFFB/MML/3VGGgHeC9iba/HjT/Q6W59QWDK3tDGHS8
k18yCamtxRas+8yDU87LD1JriluYVMWdX5fjp/MzuBJLmcIgO0dChJvrJPGi64BAO7N3907XPbSg
TsjgQxtsImNG4wBC6G9BahR0hzrXge5+Q1trc/4LZs+38IyCt6xLNK3bfMJiYvOy7tpscu19V2ev
ceZ/igVSH5o/kjiU1aUrYOVgC1N38Ve8T3RzmbErC3P0wkggTu6F1E1B0FxFYwh1K5iD8+NasWQS
4iiLXDrNdcvsr20H1pBbGogTAxJLyBVuDQ8W7SDL/jxvaGWjmDwmdYPXnSAFOu/cdzsz1lBQg6Kq
gQfCqu9a3c3hwK6Th/NWVobDpWnNaV6dVOQy9xHZumbTgWvvK1Enh94o5HPVh/6u6W1AlL9rSxqK
1m3XllwqJ3sytHLVokyjDrGVGg+59BOIfyt13epesztvyliZPTUHPmQfieVOUrgDTbh11wGigR8e
peM+bb4nrjMz0zvldaTXsBq5VRBsnTwHpFq23aNBK9hBUEreVbYLN1sQahsTWufthS87feUQprhc
qxb3KnWYxboOegTYxsuB95Sm+BqHpbyfdAHS2kYxr22DbUVpG6mrAlUgVOtVTCnL9dBGPv8dK1c8
eX1dUHBUijh04YfKJmzpQRP9IaaX0p8O9FWE3qMCXOjXdAPYu47tfd7k2l57b3Jes3c7GlhGBRNw
5+01FwyUovS4rer4M9RFl9zBaeJb4PkME0kTohfTMuZPeWdq0iCn60xT7d08f7G16aWa6E6d6ZN0
mqvweLcJLHZp4bWbtpQfz49z5U4hLyOxzt4jp7AwjhxEJ4LJn+B6m0vUshyuoxT0XavBgUajVlt2
1YVdJU8f+CYPJp6Suk0q6CSHaShRVbURWHu3smwqyvoAWmQYHy0FMehgQEfpmDX8lDTsbay0B/qU
9ENy7Q0jnCS+myM+NqIPWgmj2OWdCSo57ACC6yYs7ZDm7SK3dq992op3LB7ctA3qynHb0VFnmdMP
V4b9gyjL+tYyKglNRkCtXR/B9AQDWezSbLytCYrzMSb/AtqMKui1TGzjuoeOCk3VLPuY4dg3CYSv
Gz+Put/2clRyHHKcZHmd0/xVU5VjBOdcfhBjoH+MI7t9pQJSPGhOkF542J3ee9Jwee2QxpCGxUk/
3nmdO1UVktHJISrCj1kOVUAEcs9qXJQu6y/nN9qpk8OWRX6Tiq7iMbk4w4WykywtpuSgI7feGMFT
Ovl3502cntnZBNePgYsgIlu8IWtr6NN0qJJXzQ+DvfB8+w44wHDvx3Z+wWefHhtMkerDB8yF6qWp
Kku0uC+d9OCJ+rqu3V0k/woj5yeJU+1S+e00sMUWeW9Si66ilrE4ollbmHFd5/EB4pFdP/VfBfiH
qClf5GC+CTI/cY0kzfmpXLU5V1F5DlNF+fVcf+eTGi7UUWeUrwl0zvleQOQuh1lAGpHoDjz0eWun
/p0RuuxEdj0vkKV/p6Th6XrDUyfvaZSktV2Am59AzIajGnduKVIQuu34OfSk9cWJivpCQeP0HOCQ
eIwTkc0foRYzLBzU3aDfsva6AZABqrk/VO3eaYX+JZnJCc8P9nSXEvK5Bk+tub7gLDPFZa9oHJee
eQCz/jbkqM81kDWAnYtezxs6XUMuXTH/ZyohDGsxqt42PcTnXXnwUtrDynzvBj+AVLTAnWaF4san
8T3L9Qt39UomB7PMJR5eWQbpqWOnwvkk7w3ib1+QkZ3y7jEEemDCDu/EXxvY1qAI1qwPA0oAWhw+
te4sxn5+4KeuxiRswwebIBHgaFh8QeGiq1UKWJ0rm5yoG/d/jfGl6slpzV9Ifj+vZkVJFS+68J09
ABw7LEtr30zZrvHLP8os/+ZP5aHLEEsu6QCT2t0Yi9uunJuCa4rJoILPD3SxwtRzha1LnUSngFlX
1xffMPqN2YWJB9u/Vd/E1JHj0IfiD9WuCfGBqH2JRHWhTL84Kv82aZKqEyRWT2AypSxTKFYC/WUU
it6K4g9FOtAYQyRHwj/Pj+6Sqfnn73yQdGEZjapMf8mnuH4MJ794SMIM2awJNaBgCuWF/Nhi28yQ
o9kLASDhDUjSanFD1b4VdpMqQ3iWU/RKELgMtudHtDj6v0BNuk4aHagGhZtlaQo8L4g4owkRskU/
t0+g4BOw7hmWDC7sjMX99C9LgDa4MSxh4laP566MI9QVDRvKwWpwrmGLy0lNaOldIP1doSyIy83+
Ug73ZL24CeeaNBcv2Wk8zrHNzs4DFcM5swefO7PItd0V0SP48pTmXdhVz8/lympRradcyksQsM/y
MdjRreLlRUiYRGvYDIH1KuuCiZPjxYAIx+e8Jb7sBNCUh03dt7lM6ACgZTy88sOfhkEnL31CwrnT
NOjvzo9pbdXeG5w/6N2OTzKnqyzNSvZAp0IqCTPMFOovRKg3HXjv88bWluu9sYXzyPFPg4GY455i
2b7ui50nw12PzuEVtD6/WY35tR/fGVOLLFkNXVllN16xr6ouucqrsbzWtXZ8gizuUjCx9Mz/toXf
58kqLF1f7ENnMFjKpk72sYrg1zJCeur6R9NMPs/gUAWp6gx+nUH8xizkjHhzH2sXJnf9I4gnyJtJ
8mfLkEajEcXDWem8icfmtfaKYZfEcPy76kOPunmmoV+YV89t2/wVhWA840mUL67rXXpsrWwpE5cD
pAruJWpUi8mg0Uwameune7/uH2WCtF0nKUrl/g/d7b5DpnYBdGOsbCuSWwQeBiUjF0LG4z3sRMkU
Z2UEWqIpywdvrJyNQkrphj7PHL4BEXzTPY3uqClovgUZGOrQmQA8V924y2ndAPBaNN8cF9QwNcLm
D0Nv+9/382S7TXaBqSvB1Bx/IWTnbSGFH+0dVVGjFx/savp5/mz9erO/yyjOe9DEL5E2FRbh0HIP
+sAN4Tfz8wPNfgpagY76sEZPTiONB0gXZvYPWYQbcLk39PnqNItw5Pvq+8wqcOFTFq/tX59CJcEE
O2Mq/PNiuCSygNH2XrL3Zexeg8/8IlWs7lUEcKea2ow+4mG4iXyXe1a/DYyL8MFfpeHlZJiCBO98
8Ah7F1sCJjv0UrQ03Zuj8+TW5d4HCp1oiCVXzgeQMF+V2d6Pln8jYX6wSvpfKx+WUHh0LO/JhjGr
Tek0CIfdhZmZ9/7yuwDfzuGbTri6DJ9kSk4liTwIgWnZRtnk2kmgg4M5fQCnLirYcadu+qMdwgNo
E8hKh4sBwcolRn1aYpqiuss743grdllRdWVj2/uIRnKNfpwrt1HF5vw4104kc++6NjlaJZZxTUFI
YzoiTfZehJirRtsaguNx8ZI3Q3cdGZZ9OG9vmdD6tePAwRG6EJpyvhbrnUE8Kkk0J3spyrsU1q4Y
UFgK8nWgYUD6UCN7vbtzoCa8vKgrIZZJucI2FM6fGsnsD99doSERoi39kLZKJICcZvpSq/rrCIPB
+TGuhAYcJzLEOuxPyJYtzHT20I9RGuiEBuOXCfJZp7ZhRWqQpYPBuFf3iGddWMY1T07giDvBudIB
uzjHBTIWWRl0/iFV/bUx98bowfOMORADKAsBzfb5Ic57b3k6AIvyJgduZ50gRh2tjZQTEIzkTfXm
kLgJY3rLfVV/iMP+k+YL0AfF29yIdN7ushz0a/u4JOtMDgQF8pOBZr5W2BXk1Z1IPwG42tXoRLtp
dI2Q14s3t7jSXm86w4Mh1O14+eqet+di4GCAbUqIZP6pNyzWNopqF0icG+ynikbfkega7Ya0ehon
Kd7ywixvuVRpapaqfDYnGJ1bPVV0gTr691jW2e2MLbh0pFa2tXSoEDh8GHjh5WsTQUUo0yAA2EO6
sIkz67sP7ZELEQN8ci8IEN02Lj18WvdxcIivEjjcI725j1FxoSr4YUIt9/wirex/6czYZfJsYJiX
sb4xxU7KtTftdSiiAnmVWJ9g+C8iBCYaGwqlC3tixU9KQIoAWwQVAHb/8amuyzRGyaWM9zNrqiHa
j7WDrt35Ia3Z4L6mTkYjFKnwxbIXSZxPnp1b+1SUb4HnfvPSOrxwhteWEUwbyDEggjMc8ngcCo1l
Jwu1gEJjcYswydPQTRuExT6cH8qKq2AU3LQKwMVc/zs2Y8VJlhvZOO27Hk3Yws7+8n16yG0bFXjY
ND5WQxzdnje5tiF4hZHTJ6hihPMl9M7vVi7yFFUvpn1bIk9ia08m/CIabY4mffLVlH8PhwtbcMU/
UdL82+LiseR3FoKMCArvK1qz4qFDDEjdI1n8mMVxCuNV8FCP0bXe9xeySyvXqSSa4WFB3USC4V+M
FGG13IOSe19ZCtFJsZ2i+GVw2l1SBRdMrblC8hDCJUiY62/LNKzTOB7y9WW493r6sUeILbK2uc25
SuemyzlkypBxmJs+Jf34tDT+B3P83v58Zt6tqt42YawNdbjPh+kJ0m4UlXM6XOS2aPCMIGuTsEUJ
j/7l87tpbW2peJnU5PEtxBLHdkc7rpxetOF+dMIHaozX3MUbYEr3dd7AspiRpC2th7nb8rzdtV1M
G49lGc5cilu62bpNfS+B7HQ/90DbJYKKLWiVEMZmAnXV2C9qsi/0gawO9W+T5uJlHMmg6lpIuvdZ
QFO/7SQwxua3RWd/mpsJ0et6yDL5ENral/+voS4Bd0LlSWx4DDWIuNXC+gCB1YNBs9bc+uv6yV0I
v915k2tDBZVNWoq0NzHaYlVVocHab3CxQgOFil+6a9G1nneRnTk3irg/496qo/TbebNrB5byNb1L
ZC+poyzMmgld4CgQBnuj4J0VlMS/UV/qt32mUnGlUXm8lH1bc/OALpBGt2Zk/TIINZCWTtIWN18q
9TyN4it9evdcYZeAVWuRNnhcd96ypIBP0nxAcasCAmb269B+mykEgsGhW7Ey3kw6PElxfEJr86W1
jT2qXBdWc32Qf9te+Aa3anNkL318U+fvLDP9C8aw73NL8PnVWzXDnS8ssn2n2ZyykK4aeuYSKpQn
OeWvc0905F8qAa2dfFL5oKskXZkU5I89ThJAaGPIMNwndXVfmdM+dCV6KEX2eRwtLs1hm0/1hVzJ
6sa0eR8RC1CFXXqbnrSIP5SsHtQ0Nwh8oAcpbmO72xLsXLpJBN+/DGoJO/6vreVxryt99GOT1dIr
mJRRG6BaeWPyipibpmcahhaKaieuv80E5B4M0lVVXvA4q7fZ+2+Yv/HdbdJngwwbkzlGc+FJ5MZD
mjbbybbhKlOA5Vw4nGb2oqIer50asaBWXEpDrqXl8AF/T8Ni0w5mMCm7itFBmRw4LmeyYdDZ/OnT
r6XMfDf/W6UeEULZ/Ge5GJ4UeD8qNlwvy4yDAcxMMQts5gkI7pQE0TVKJnCx0qkKD2hdbDGabUfZ
lruuHAE5hRRcf/9A8UImpz13O6plLJ25qeHVUK4jN4VGjAtOn+6YbdyT4D5vaG172xILDqZoPlwE
7SL1hwZdFY6Ult3XjXGbgi5tbJCmkXnB1OrWem9rsbUSiPEDFAsJVGiEAVXylLnewxygZXn9XPn1
X33b3ehDctdmwwM33IUC8oqTsghGybEqm3h76fBVSBrR9icuU0hHqR9v9TjfmWl0ISxaGyaVCGPu
EbN/9XMfnyDllGiPJk528LuP0KxCUDZTkYF4oK2bJzVaXSN9nMivDhcmeD4XC/ehyOrOtXEqjtRc
jg1PlJK1tDBz3uTIYEyygHRf87wL41t5t8xvB2J6U1E5Xr78KzPte/B28R7hFhRYsvQhJfbhYrh1
ZQEDYn3hClvZoTylIfWlRE6BZ7lsiSYKtAMH+MAC9RlMzq5hx2hh+uRqXXlhBlfGxl1Jig+En8nL
eRGFiEpC8IbK7T6GvWZmBypRq4FFTl03cfGBvMGFy2VZh5/TKL/wNnNLig6UaLFkqLC1Nm2M2gHs
XPA1dkdUjAc3R1Ejs7U3R4t6DzpYjbeL1Mfn2jeRtencMvs8tYP1sQsbCQNU2LYXbqKVneTieXjH
Aw7gxCzmgSIhCOapgZMT9/hdC/vqJguktTvve1YO5JGV+efvrpoh7jK0ahrtxVOwTtmtoZ5Nr3Fu
o8TwL+C1VqLaI1PzJntnCjGZDLZI3d/LNLxDRu4WKv9PXmp3mzZzvoUo81zF03ADJf/r+TGuRX9H
lueY5p3l3EirtHREsJ/74KDUQ7dV30B2vXU02DXzj30aHchm3ZRF+vm86bVFBLBKXtAGgaAv8xgG
PQOdU+jOi0Q/7i7XYxvWZze6sIhr7o76Nc04oCJJmSwfDGFN+7/vJM6LHUf73qvQ7XbETarVN8Jz
nruspB9iuB8GZJqNcjtk8vf9EREhSXNqieaMkjyeYE8HbDt42bAfIQNo7eQxSbQ321YvwSzxXBaX
vOyajwBta5FwtYV5goNC90xHkMVyXpquQPVdVh8kedaNBrPQBNlRUMkLe/eSwXmd3+2gocyzwIOt
HBALnNy6tQcI/Jzl3UPc1DdWM4kLTnBly86ZDFCNdMqRnlo2aQAv9GsdYqK9ZxYbOIduoeWE0Tdz
xNfBUXcEhy8zqb0VVheintORHhletmm4oQ55wXxKoQ2dibGovt2q4j6ScLlfirBOT4fSAZCwdQj2
yGAstk1gmZnWJ6m/1wthwhnqNI8IQ2ab3z2DdObSnAEMh8ftCemIh0qjzGJHe5Eh/IZI/4VbfdZo
Pm9l5QxihhuS5ywtXICdjrcIYibpoGTvvCSQp4hIuwmz8Kb3kNRuyg+tVz5kdbdlPl4t0d8oa/pw
3v6pI39vHl9zbN4H2lt7YRXsQeQ/EwFC0w/RnKqsS1iqUzc+91Lz/gNJ5XD8Ftdl3/d1Mlih84JU
3FVekO5hh/yLCrZKPzvhzHl7fmin0QchlfxFoWABmVlGOx5soZORFwMFFv8+NyHmhP1RVPlNr4zb
86bWzh0YNTpU2Y88f5aFxtZXVSJL0e8heMziq9GFnsaJdfS8/Lj5OfTSvI211rjrQL2/CamoVIeE
Che+YmUxZ6TcDM2wOR/LGKhMVAHMsa733ixLDA+wfsPu2vTOFwHtfu7su1jftPH46MuXwQQd4r60
8C7zOj3/IaeP/TmGJsZ0QEY4BO6LTdUExtSEUb23c0c8i1TK52gsoAZBmPBKjNA9JBNSSEWSF5cW
YgUfoeCWmJEYMwQMrNmx7TZOEzTNe+vFBel+oBjqQWiKCqasy6teSu0qMaz8A6KQ9pWWdsmnUOto
Qs3LRuzHiNa2q6bzzU3fJdbO8fXmJoJUdxv7k7HR9ZaQzdPdP/XGSjZwz8H3X4751keP8yHgNfbg
6HqwJT3+mrcOgkUIDO9y+Jc3VZCy4uSNbvGLyK3F/KKwLeovaszQsvP8am8Mo/Otza3k4KAmiCAH
clKN6cxSOQ3uJ4ztW6Mriyc7r5KbfKzEVgZls83C2Nna+CqIuoXxWiRpd9NPRYvIlNIL5FsbeTda
SIRYdWg+5S4o/V5PzefIhxiwUHX32CWl97Xpg2YrVIL+geV+rZty2tZd/GeclDW7RINCPEtDHTkq
Rz36Rh29hZPdH5jK7DGLkN7jLSFRxorGXRv3/Q6PGsEeXX4yWg9RSb+JHpkkWNC1uEHtQ5mHwbaK
jzx7vPtc0Fegt3Ap+5PoUUyEA9BtZf5di+ziatJQAyj6NqQVJqluiYz6q4hs3aESPkMJYS6NLce8
9tGUhgQS2toRNVJ6bg3WW3lB/GYgyX4Da0BCVrLV7oa0DTahm/mbrBi8W8dqxzcfXp8WZgNIeyd+
2ceu8fQLoc6KM5qdEMQy9Bc6cvlaEElie9PQ2gcvQHI0oZqzMS3N+aEFjvUc05N1KbYT7PPjFyXn
YCaysQ0eAkCGjs8BXEHC1jwz2KsUQFjaPaMzvZU1VNvNDXd01n6xnG+pEW6Til6Li+CPlXhg5l4A
JywgQDl50KatNQ1T6DkvhY6kkfIrcxMaCbLc5ahvyVx4t55M6rvzfmclMKCcDCBMSINd86sR7F24
hblMK6Io2jdKc1AWyKKNV+Zv542sOFmMUDl3eNMaFO+PJ5YMGnSSNPXswa/fixZ1pbjeZon56bfN
SNi6QFrTjMqjf7F+pmiSoQsK7aVubP+xEOG4a1wlr0vLuNSivLJW4JZgN6MoD+fGskEKRhXebqqK
9n474+QRuKyf4tyiOHPnh5fWaGX6eDnPu2JGrlDgO56+3hj8pE4gHkwsixNrBsGV5gZPmRivf38C
Qa/+ajkg/busN/d2YJvxWCnUrarrYehetFS5V3Vj/ThvZyURQJzNlctygW0+wUNmwWh7BDXRXtho
WHgakzbcVQNC6wjUGcnnChyOh/97GLoPblTDo+1duPV+bYbFYecTaMwGBcZCLrPrRiMqQis+YawN
1LJFN1yj8DNBjoHOZEX2bBOJANHFARXEPoJGyrNlRr9jVX/qpVduaSadrsso6/amZxX3FbKbV07o
y6eYRC3yory8vXL0t01WOBsZWOqKF2N+Owijf87Q+3kmn0zU2IDO0EJawjLDLi/kW1b2za8GOqoU
+jzMxb5p6QYqMzUG+6jNEckNxlsIhx/11B8vRFErp+G9IXsREWtJUJg+l8a+i8RzkiRPwaQ9omr+
FDjBdGWo6FKD4prXmlsD/z0yexEZh01p6N0MWqia8iHIu4PMzYsoxXl6FjvEAjtAhAr9BmWeeXrf
uUZlxRkCE3qwZ3Puq/auhq91/ot67/hNT/RHUwEpuLOH8LpvUeYlBaB9TSh+85fRfCqGr8hanT84
q58EzorOOJ5xHKDjT5KhH3em5/j7mudHbo7ZVroRksljgmAWFMVWc9tFlNuKLLlwXlYuY6hQDF7K
pArJBsxb4N1kiB7a+XCiYjnoDk15zPcGhXWyytzKQ6dVF8LhlQXGHCRnkrakGbV7bA7okBcHukZF
IEq9nV4k2WNYpZcwPCsHBCs0zMEERu5oGWF4SY1OSyzCvcjH16kLdmk8voXGpcDikpk57ng3dxp4
6zYdimiverdVSDsFxZtrdNG+LrPi6/kdsjJxFHFAQMFfwFtieQdqVBKD0iqD/dhNzZXuxk8S9P72
vJG1bcgNS8QAJo7kz+JkuJVyEnugcmeneXSIC8Pf0BQTkoR3IesA0r61xTgQSAw9nYh+ccG8Whvk
+8hwMaE8lFQvcc97q7Rz1MKicJMOcYAihtPd0VCLysoIe1NbCv+JN9+wK6egu5ZpSVt23U3ouyDz
5+SpfVULJ4GumtcIjEXCvhGiSsUmTvp2i2qFuqXHO3uOVdKiLd2HT5oG8z680jrCC0ZR3HSFC6O2
UYJ4LNGIjfw435ihVlyrVh+eVTdUt8o3xjeRhTpYGVQ/3c4ZHypCrhByfxrqszonQcKZM7/UVl7+
8Jqmh7MpmaqNpbf+Rgw14nfVBNEolPtOO10pSG2fBGH8HdQHza3WxuKpVa35sRLjc2O0hxhk9e0v
oGBvFY9TD/V7hVbIVSCb9Nru+ppvugjNXEvKEKJwz5g85edy4vEmj+I891O3xVuiUOz35XVbez9p
mn4QBq95HBOK0g0KUuXGDvQ/K5n9dr2LrCiewgHKRgS4TJakyBLqdh0oXuniWzB06loPmL9OmsnN
+d2/dtsBx6GTj2rGnIY6Hmlu96aLmB6JfFn+ZdsF3n+4A6ceomN00eOv+F2SvfRlORZ/kIk9NlZk
RhlCzGy9RIjHX5Gyozezy764Sf69dYHGnB/a2sEif053xkwDDc31sTXfi4zC7lLY0Jy2uo4iQ2zt
SncuTOBa+Hf06FiaqcBMloOLpG7Sv006qnNdeT0F5R/GrKzeWfYzZP13YaluoN+9ckR0CyT9xRnF
hVzzmh9zXNpQGTFolSVPmmuNSY+efbgvW28uxe6TZpv23X1f+lsjsf9C/508v4wvzPKKWcJeSfmA
iJ6GuMVRCVO78KKpTfb0Fz9SJwPCnAbFlSbDmzbVDkEgnqQZPU9xfn1+eU8vIp6X9GXOLXiAnZZ9
F5Km5iiv6B4L+3HbGd9g2b8hojlv5HR0GKGdGPzbv7hKjvcQrLmV3qXlsDdhj3mgF3O4HxF9/Z78
H87OqzduJF3Dv4hAMZO3ZEe1pG5lWzeEPbZZzDn++vPQwDkYtRpqzAEWWOxiRtVVrPCFNyRttHKl
QBAxTK3gYNtxuB5kH1+5CC6Mry2iwmTQXEefGKgaVSDoNMNwanqcfpf6iKzGXYH+kRr3W7Ibdzfh
mjhzlVwJWi4sL+kgaPiFP6F9gsPXodF3XV+PJyNpvASKYTntYv3aGf18IwBAh2KLIgNZIf/1cX3p
Vuep20fDSQ/135Yabhonbf0urE0vKsxrAnQXR2MpFsliOl7nKeFE7RQufzicIrt46DgbyN5D/avN
G9lei10urB9FF/Bw7l+i1vlYWWFnw5RY/amRAj0MkCnE25aOs+1YXAkhPt/hNk2xpVCwYOI+EWvL
nqarHs7haZbOtxJUowveL6DdPhbjupXBlT15AeSDEjMCYNR3llrr+Zsxt7NpYBoSLKX8+cms7ZXe
f68sIz4WZTVsaytOV02qomYIbPkeLdrUKxVB4a+xgitTv8B9Wn4LLH+aJyi2nveCUhTNZSr/uvjJ
tTYXqleYwU2AmxBW8btate9cFx+iyO/81PQ0FXJM68pj5dpYamB0izXD/2NPOxCDuYHpwnM5ne/p
UdJZHKLgSJkNZms9rMqB3uKVe/fz67awqBmAChvwxPN710riPo9NzT5ms/2iAo8WsXEFSnDhuACK
Jvammk7L5nxtY4xsw7anHZuaM5Y9+h90DtbOGG/M6Zo2/IWIi+n8a6xluv9KKzKlDA0MQdpT5cY/
VZHsEzvKPCwnbyU2dB7l5rtKcW6GpP6l1hbsNSy+vr7qLy7ocgshabD04par+F+/wI47hE5zrTmh
RbUbcX1Or1IgLtzm7AsCS4EwxdKe+DiEXs9Z2Ro0LoMQ01fPHUtjXWYNpC1QBl6rxdG+AUi60UJ7
9kh5uitF6AvNEb4iOSjVBhIqamMff4Abxm5oYfB9Ksoy9DML82ItelSyelXJekfL/M6lMzyFDoZG
1k1FOacNFpMUQ7nv1e5RibHnbrrkyiG+cH8B96dhTQIGvuu8omopeuc6aWAd0bAutjW4bD9QTOxt
bFmtHRfvyiCfkyv1pAs7jnYkJVy+Bi+8c04h1cPGDHBPWgqs1XjTudPsdbPa+6WjGN9ozig728n7
TZul7a0zG9GqrPk5ZY9D6Ncb7/NLAVobVRZOMnEGVcSPH4VwUdWCUleONM303aRG4VaW5H49mdt/
H4pONnUIrm0aoud5jUrSlI0tgKyoE/durdwgmLwb9ejKPrswI/iBfEo4fMsjeLbPbZWcMs0YBr/h
LIxfaO1OdfX29bJd6LnyAf81ivZx3ZQpUAH2usFxbLp7qWXflUh5oxSx0qZkPXf6vsSF2RycN8sa
nr8e+/NdwdDAzSBoIWzzSdhpsILJapomOFYmPMTKdLiuhmt1wc/X7zIIyq7QemnWnb8jOuegQ5Iu
ABlgqZ5QESxYLNASNX3t0Sy6sjUujUa3nHIYFK3FJuTjahpVOuFkMzBaJW+1qrl1LLw763JTa9fY
dpe2hwsmkJoftyCN2o9D2Z0DlBTbS0yKMRed0m7daeKnKO39la+kXfpOMFyAx9KDAll59hRPSISr
CHARqcBnAY6NfTGt+cybsffz1CJB4XMkQ5rEIQynX5Es05tGtHhDK+3vLG5+lHGLokGXf4vL4NkC
M+k2Zr/th+EtCc27msZPNDQBLWUMAO36Ie3cTWMYf+0SLc315Wzfo0jyorIhiU38uikjTLxaCw9G
6JWJoH7QxI9Nbx3jTu7SVH+Scd94uTT3vR5vmlHi1CX+6dWGpjH/YwyGY99Gr3povYUBRqyOJXx7
6DJPTOZv28KVr6iOvWp+qxXMgl3tbe4LMLnKLnWaR6Ch25HVVgYaq52D6yIRGV2K8lYUMz6xTub4
zYTrozbszSZ9gWeJEbXLm5Q89uqMgq1yS0i5U9TwPp77x8W70g2jn3UGwwPjxqMT5K8zWPsJpUp9
jOmCJLmxSkvM2wJ3BdPzZRnemcJNaehPTRusZ1OZPBmmt3hd36KccNc7mU5ntCxprae9l4Ta4IME
Ogy2uU3NZB279nsxdSeJid4UWSujguIy1+/5bO+zWt3BFT7qtcTfARxSmB5YThy141rFC3FcD5Fc
izm1PKGYfxwzu2mL+kenmOsU8oEDrrjozSdbnaOVLrs7zIpvnNbY1hNpXhWjjBNAnNe0ct9qs+5p
uemjl/m4zE0L270bt2vXLTYt6H5RtOt86CVkI8zTagNb73zEjzCnzY/BfLwTihF6fZfsLSV866Lh
IWu7n4BCVW/SetVrqnKKvdKYlDUM4nw1q4vbWY3ci95X8Xqoc2c7OrGxyWse7yBVcV4W1pJ7c5mT
JuCA1ijfUIhq1sjR4LEZKMH3bFiqbgBVPLOYtJMR9OJ3Os1K4dmZrvtqVkWrOFBQYhznucGVXYn2
+dRMHhAJo/dQIO1Gb24icYtum6QZNJQeVcrcqxBJ8iW+pNhB1O9z5Dr30RTIzNNNfD4TcwEwALDC
aDTTbsOoD6fVVKXNXUHc+SiaOVsrqTJ6UOvFs27G+gZ48LecrqBmzAfkOV+txN4vbpr9JLaYT2xD
Ob+aVrkL8vTYqvndoMldl8mtVmInWauHMbI3Ma9OVA/HIIIKGo83ZQJzNnDDb9qo+OmsrpbNIBvr
VFfara03v6twvJOtc4z09mXM7GPE0xJOw12IA0IyVTdFE/+zfNu2U1chMWKvNa953v+QRXKqUm1b
oS/pNfb8K+GmnhyBTXDmFj7C3NwhoVF4VRWVXlMoMUFNv1Wd5BhP1sEZcKdvDe0hQiumM2hc2yNx
tlGTbFsWHrau/BGOEtiG+5t+purpAo0hs6fugf386GDXVKo3jqqgNaC+52J+nYKOQ4U3tBl12yjS
Dri5YX2orrTcOA1SrFpbPEsdwy6AeuakHycjeWkL9d7tErY1DneisXNszqfvajWnXh2Wd50mX63U
uR9ChMV0kd3iY3WHrM8fx51p1SQ7mp+9N7bajWHH3wI53xpB+w/C/QmKMHKNruApWIzCrLhYj5p1
kyrtScM/MrDyrWpHi4iJvEUwAnlWfmBY4ZLYqe+wwXdDKnZuWL8PsbmZi2KtZzhAK3YMPGYS1jNV
WtBNKrZJ/U98H8WmySwfTvWhq6x3E/c+W2YVLNnhRU7xKpmc/bIh9K7eDGX9T8ImwRb7Warqg0i6
N5mr+7iF2pBYfxp7uE8D9zXUwvuOtchwuQ/z7LHMxsjX8qDwWzFkXkc710iduxFATSCtwbeCeW8H
/SGLtL//TlcOe6lbz5hY7HShPtI3ocTf2MdAt/caX9Gve0A6TTj4vcS/3OgCe83GW+tGupl75ZAa
89FQ5DYsgRNlHYBzbCGsYJf3achFFb45BD3LstWDjaP9NO+hqqWezgFBCPJbr2AjbMUc8z6HoOw2
8qFrjMqLWhPbX9JrH1PKwcsFtRAdo0JTB2789Ut84cXHUkiQdlA3gHZ6FuK2bRE5Rlw7R1DjBz3J
322lW4MYvVICvTgMPXgL4xDYZOcoPFVSCskbxz5Seqh0cF8eKK+vZ3IhTNIplv/vEO5Zd9gWMZ0H
6ktHpB38QilvpSX2Ru7sRHwNzveXM/axZ8tqkXizcn8BBmfRS5HUQdwXHRuFLf+rSjMa60psYv9p
WH4/5rRvjSbCuwWjH03kPWzhZNybiZl8TwoImGqbo8HU1TzIdYHHAy2E+ZemB8VTGjTJr4wq2GFC
gXgnLApGEt71XYvX5babZHFA+stdjVUf7ZBlTU5hgGJsrSZguHDj25Z5WV1JGi5o+nzIg84b74WR
MTsRhyd8iNvjFEbtDf5K2UbURvlOT6GmE4x4iyvdbjsUVrO1NaXwtUkZfzoWekaWU3SbOlGbg7Rx
bf76u1/YWv9O0s6b9HZkV8lYpSGFSkxeuwdtftOyK8Xmi2PQwgVTRGr+Sa1GjUVJv9FWjrad0oS0
0vemUvaucY2W8znfptRC13uhjkHJPM8CHcy70RqZ5yOgPay4jTxYRajGerPb0uLUKXsYTnvNPkD9
XPygj6YhCEXDHxLXeTvGtEH+SCWDm9fICfP31Nft+C2rg19j28ZbOhqlX8eIESd9b/hJPJdezrPo
hYWMV6Xlmp6MB3OlN1brwWTK/ajX7AOt42pT1OLK576QOEAmIrAkIwfsdf5jdQVZ/iAyYSIUOBFz
y7vJlSrqpY+AhhVrQikI2P/ZlRhGWJSigvz3rmo9chIqhDy6V5l7l2ay8JTgV9Ac+lRdsNxoFEgu
hydbH+b73h7NQ1E2WeHnLnZdINnWeRDYXhkZCd6FoDwGfBldTBIzzHRv3FnnBXXQZP76OF2YvbEI
NYK0EYty0tnVlqmpGlEjCE+lY50iR2x1vZn9wohOSTevx0h7/e/jqYvoCBrraN6co86mUDqiKiUw
90p+K4U4qHF7G5fGSoLM1vLhyitxYdFhtPzfcOdsCL10hzrBgP2URiayTL0Z+nPUXUWdLzn52QOx
uL+AWoA4iDDk2SrWYwYuqWVW8YRK6KxxbMhEozDa2cgPeIJoqV6cCYJ0onqq0ZrUhh9fL+ylmS4y
uLYKN/OzWkc8OrNeFRS7l9hyaRpfryZdqtRxWy3scfYM0jFnpYmswgNKM0P7KESorq3KGVZRgiHN
3EXdKijsadvp7XAXd+hzpGnyok8WacYIXuPruV7YtPbSDlzUKi/oqg/2KNo5sJQj9coNfig3Vk8a
mNRiZeXKgzqhovz1gOfOBVSjQSixslxENHjM8x5nhedINteTehwzCpOArQ1yUZKY5F3o8o2a6q8o
MXf2bG/MWPiiTDDBbW9FFyAMfK3feuFLI6pjoqWGlvkiPvaxaqMmXd7LPJUndCE79AXx/OxSe/v1
jD8/gUgaAghb+oHcv+cRXDSEqVHONXCEwXiKi3DbS/WBSt+Vy/fCMIia0tiga8TPdc/mEiKjQAps
oX+SqOJeTeS4DxvduAlmy/n99YyMpQz58ZBSTKP69Hf3ap/cfYcuCQIUG83j2OrZKs30BsJZG2Bn
1813uoLyQQQknSRaa8W9SEr3Ry+a8YCveL63rZqovaGrhcFBQtbiqu9LOyzyNDEEO1VQdEy44akO
tr9jI4/vZtyg1hX4LIwRK6A7wTTfNy625GPupFsk78uVk0TZLoJQ4EuoT7ddKijxOG18F9WxQqOq
mTdWZE/rMLTmP0mRxsDDo/he18roWS3daFP3cbX/epU+Rwe0zEDkkf8s3RG0Hz7urjIuJPpTJpJK
gdwPZGfJuMnip56KR5OQilGp074vbWi1/mnqG3DFq6R6tifbT6wd4FOPBANFgSsdsM8xKVy6xbiJ
Yjl9sE+gujFIgqEfWhombvHd7pCjblyp7kM9rQ6j24NrClGLIySObwsMWn7PY5FR/Qls+7ZS9W4T
dYmxR/aq3jRxp10BUJ7vYhNkC8AEdMDQAyeMOFuzIci0PDGG8Z6eEaPQOJfI5m/LoFWvfJ7PN99C
5wFauEjyLZKbH79O3qm4yimZepRB5W66dMjvpqk7zKGzCZ1o21VD8V+hf4sSG/fAIg9MZ/f8tskU
noOqwiI+LfVuN2KUtBnH4vT1rlsW6MPRXAZZwCugg7ClOy9Ex3YRxYMo4aeHMvYUe2tady6aWk1U
voOBwkrtv8f4DMkBJaakPbJQpD6u5GyDyFy4hPDtXM0zJ3ckT9d3bLNvX8/t0yejmwa2FgoccF8d
nsLHgdo6S/Ow65GPiZNVqTirolXBThtb2cbfhzm0roQ8zue1JNbmGiJQx6fonEQQDhJuHFisU9kb
L7H9mCyoRKkcc4cjiv6pvFZT+PQeLdcFXttLbR+m+/mAdTNRIQtNyB6whldNWZXbsQiKKy/FxVEs
BGtUFCFAoJ7tfHdAYw3ToPikm5ijikCu7CSN119/q09FhWUq/xpk+RH/aj23Wmdm+aAEp3qofGcC
JBJQXEAfx76WdVwcyUZYns8Es/wcb9NaCFrmcDtOmVCeTeWuTO3n1jwY5ZVk/vPJAjFEZ4xED8LT
J4Q1qMq2Dmx9OlV1589Z8IRZnF+gJq5SqW5dh+WUT7Bcr4T5l74WwB7wUgsNk+zibCGDvovjFmG+
ogxXtXyzr2ldXRvg7Et1XaQFqcIAYTrgsQfj4VCaVX2ljvX57LJ6i8AzSwfu7ByKkKvFkIwZW1vT
pg0CVCtMhFHc6/ZUK69C3C5tCZMbaQF6CcRHzl6RthZ1YNrjfJpqyrNJthUtmxzKSFSrq6/3+aXV
A6VE028xPQHz//HzdIZllGXHUHbmeG3Q/ZTTcE2z6/M9pOLgztMIdQqoxXnm3kN2jNMkGHmo9R1F
9M0cdog+YWRcw+6bjk1xLUa4NCuQwrgOkBYsbfyPs4L7k2lFq4wnR6/+pHmbrA23yFZ16mqHLkmV
A+lTe4yHMPMHV6EHoU74uMO52BUoWG/bMnIOs0zmK9HB+UKwBACE4FZwOaKHcr7Ys2mj6qVp1X3p
DKmP/PkjP/JAW3bfpemI0Cyi+1Gz+W9f+O+gSKWBXYbTAQ/z41pYlhLxefLqfhohOI725HWFfk3l
4OLMgOwTlSEtTTjycRCRK7OeKvpwX4tmmzb0WMY6348R9K42LB8xMcM+W5+uGctcutMo1QDtImYA
6nr2dEtj7PWmjqZTl6nvwqXFaeor1aBAlMkZYGbYpp5KnXRbi/jn18t6PmMCT95xSArkRMB3zmec
KcYwEZWxxQSkvDbpN7URrInPT0LQzhMyfplkfiVzOQ8v/w4KHABiEvHlJwcIoyvSPHeH6aT2w5uU
8V0357EXl+IaYO4zkmOZ3r9GWqb/r/fPmp06hoI6nUxntleuMQQPI8TNXUtN8IA9kdjOY4CL2Ejb
Whq+VqK7+/UCX5wrB5jCK/7b3L0ff0HTi4lu5jSdxrnam5lxN1kTnsHNNfn+Cx+SIIhAiZoNGh3n
ZWTXrso+lM18Qh0+93rdfClLXHxE8H1qHMOb7Qp6NZT9/zw7lTd/uRAW4P15wTebM3UwFNSEI2gV
t4AJq4fQduXN1NrXFE8uHBIAtks6wH4FZnR2Nml79moflNPJnUaLOrJ96kzjSTejf4xE902neFCs
+EH2zfrrKV64hD+Mu7xy/9pCtZCALOpuOs15/6tu1B22QfGVEPfCSwm1En9uos4lej/bJJ1ldQVN
sozowp7XwuIatxadOUVNpVeG3XzlMj3flJRaEGilEAImjgNyfurL2s2VnmjjTum8HiwEd8x/RZEu
Q9AAoMwNjP6zV6pIc0MLZxk9xdCNt3rddsceOP+V03W+6xmFUhZOA0hSkPzoZ5siavI5SrVguFOb
6T1DDACdQsWvdDv1rbH+3cgEMG7q/McU8nzUs3c5cWLcWS2nvyuH4Vc3ac/mJK6drOVv/DuD/DvG
Iv+FmDktlfM3obBy224dZbhThLFOO3kwbOzxqOsI+z4T+Y+vN/n54VpGg3O+SBxyxqgpfdzkttLj
7NzJ/s4BLNGgnomXoKfPy7aggXtVUu3C/kORziWKWOQ0OM4fhytLUUeqXi0i5H2xGqZR3ZQBkhjU
tuf91zM7P77MbMnDSeRAAiD0dzZUZeJcaChlf8fRdZ5iBfROk8TalXvw/AD/HYWqKPcukRrxw8cJ
FZqiFmGr9neN0PtjLZFCqNDf+ZWqoInc0o1/fz2rTw8bfRfuCvIR2l4EvufI1lytU2EkmXXXl/LY
hwH9gBkudglySCtsd+WO1XM+YXGO7N/oRXo1XskkPq0rn407C78Gg6otFjUfZ9yNcRxx6Wp3Y+1y
Nyo50KtUif+5Ms/zGifzJJ5HNx79U9Kucw5l5BZTXLSRedcrmOlmYfhnmGHvmv0NMqSbATFkz1LH
fhVmwz5xselpFcBr5YJ8+fqXfJovZV0yGUrliwAOJbuP8y3ctujGNJBHd4pegVM91AjQfD0EHnT8
kQ+HHkAhBxG0JEwr1C3ONmvdTqEAJ9Xeq4H6BM5qH8XUcuhGDIiwwFCEx3PvaqUXC8tTzMrLlQX8
EwegipuD2cjFgFYBPtZtJks9ql3/EIYqsc8fPW52par9qJss9tJSuy3yBnNcTW7VXPdlSxSWrKSZ
bJvC/j436uMY13dGhp+r1d9Hc/A4Ta+NLP20mI7a0L1IWf9jUMm1ej6Kg/BRom2UOfE6vXyczOwp
d4rbRgRrvTR3IrhtrIEKUYQ+aj77SDOZ4UuNSJFVqXi+x1jYJA9qHR764GcbxOs+aHcqMioRc0+s
xs+RR7YS8yHWzFWGXHykjn6v/HLHaKsWcvId8ExZItFnCf4Bar8yynBtAni2nWwVyxZc1dLXz4Q3
x6qHiv/yL1vzQx+Evt3KfR0Yq0wMOwfT+bh5hTNKnKbeEuy8DZrxTcTRreIMlIFVLw3Mh37sDgG0
0ix/DVRlp9T1Aeev9Rzcpub0j2lb2RoRNC8w9a1lIQjTfbdrnEZl4w/TK9HSCiyC9Ko+o4QeveVO
uLWiacOieiPSThWLvJhdKSL5LYLy0Z3bG7KCTV9E69gwd5VSruLpzUQBp9TSXVBovgwNUt52J3o0
aJihapSo8bpPcCJXYBYHXQesg3qNPb8bBhjQNlbf2vZ3qeRg8ATiQfnG1H+VvT5QHbpVxgre0vSW
B+9D1SA4lSmgRpvn2q4OKPCunHigMN74EdtQ8DUVNVmHTes1ab1yoQF4eDgeIiPbg6Szff5KJy1n
FQPhWkTwA63eIB2zEzVK8BWyQlTJH7KuvAmz4C5MVX82x3WeHVl4vwualVa8u5W9mVvxohVpQ8ve
/pNMs+Ol+feqbDZzZWLHVPBWmdo9HOCTOsczGajxS47WRuTxk9ONEEJL05sK9QYNg800GZ7m9L7V
1FtFhJ7ZjMfW6Z9nJ95jN7YfAhPTJ/NFptY9JfyT68yPSqv7Zd+vHXtChKl7MbEfHqrgW2LX3wz0
LgS+y7LP2K3g88YcKw3geG3pm8rsq25740TVkxrY/qjJNZ9ELsMO9ao3y3sRZZu41TyrKA9FN62U
Or8v4uaPUf79N2Kn2YSxtgurYmOmYDYSbdU5rIQYgUfWmv3e1WHkubm761t6lnZQeYqie3Tx7hPb
wgoxzVf2nHxHPMgnm9slA1xnZ5uqyc6YRtOzq2kDr+QXvj/HWjOO9sQLYopba2zVVRoYynoW2cYB
XpzN8zqnYeiEu16vjrOTPweqfRsr8r5Up10OV9sWADC0iV0Rqn7dOL7KdTSl/I1G+ENjQbrOAJ81
z6Uz01WW6yaC2sW/iAa8FzT6vqux1qIz0zmVb0G1ouHgLavFoq7C8qel2HuntG+7JMRDBdwG2yqp
eg6hvInsZo1O2S43kN6S4iGtx3utk6avS+3bcuqFDvECPFvYAYXt3k1t8qnKD3G0NQvd2ho9TMe2
GZ/ARu1yxdpkjvXa9v29XlUvHUBwOmPZxugRzkrrUqxErX23gBTH5bQuZOCXkelLd7nbKIl3HW64
Y1UWe7dsCuSjYvpkSdeuQsvaJrKrPBgAP4sc9yql28EmueniHmAi5qNasrJhZM/UHDTFvg3T2vas
VA9W4xjfW26N2tHoWxirr5JUOOuWtBnMi3oKcGg18xmYnmb+ANz3IFKsKrO2mD2jIRAw3PKXhYfX
igZleSOm6htgJgyduKeyJt6ZRbxOw+rAe+wpab1BNWHPgw4YJgOVXNb7pm1KIJI5oWFW3mZ1vwfB
kXiDHuEM61Y/0lxyvhPld5i4PyI0yLEO/BnNBZog4qUqrWOrTbvALQDfLNDsWDG2QzgYLbX8eXqG
2ksqYqLwzycXq2kwk4MrZsV3FZCfoz0Ms9fkWXHo4YGDxpWcuNHKGg84sOW1Foe3RdThWSDhtRJF
HnNbsvW5dNpyU9myAyLc3TWG8wTqZ15JxZm/xbiIS39ydSfxnGYGx9ZjefmnKKr0EGlt9IyFcLPp
wNp4ooHVNKR2OfP2mvRY2Rj1enb7+IV3rVu3aAhsY8xBD4lorFuGgCyim/WtiQjEs52LoPabUYwh
0DlRvRppFeOPpsx00xN5M3Rp+2IlzfCrQDVfRS8sSW6IUgNI3aTswZwDXO1VoLdTUYdY9szdD8Q6
wMsb+rjR+246yKDttqo5uPtqHBXPamXyDGC+3fUTEF8vnxCVrSVXdwPfqI6UP2IEZlunqoLZSyis
ECKlNT2OUjiHKdJdv2+EvYsBVK/n3jRmROWq8iBHLs2hLKq3ONbKx2KN4o/Yxj0qcA4UtH/INaP1
aKtbl804ROYmHpNDrBr3zpTVXlRNT0R5dPcLGHipO2ymprwfNfc0oKfFEbspK+1Alh97VMlWk2Zs
W7O5T9zmt2Lj6eYIkOuqqv0pne6V4hx2RZrmrIUqb2rL+DlHSHk0avFWj86fPB5Wy5ub5PFWxOne
UuuHbmxKGBXQaiqAvI61CnLjBxTpbeS6T0oYbsYgrj1F00Y2fa97VZmvARXstbpdyxZH7bJw1niH
/mx1Ctoy7r4bwMH5Z63Rm4b5CKvZ8arOfYwiiQNdUr/jZbgWojgWaEl6hT6EKyqPmgclLPcQ8ju2
MtrO86x4ootfExfwMm/l1A+UHTF+lkLdZ3I8DBqfDN96WyJCnfflidnuBlDgitacwjl4Ue3ZOjSK
q+O9DaoyLBQcT4PnuoO8GdHEWqs0ZVZq6RCnVb5h5espLzdKV8ZcykK5dZXSb0f1toq0BzlhMsnl
wpuwHkPDlyUB6PLOI1rq53O9bqt6nZGwZeWI5UiBeGBmbONW3cVltYbqs22GYjPrU7oqQ50dO6zi
lLkk+SkPdK8tqi06Sy/6nGEcOAIF4LgC+5wG980Nj3VIPT0a+LENRoPU9L3lL85Z/a0W1m3SB1tY
w+tiyoh0zK3tBpvl/yfBXEKXbOr3fdj6Sfi9rDofLcS1ihuUgY9RYjhLhDZHBRBLuDX0Z3G27d8j
a94sn7dwAi+sml3vFBAUf4eaOExmtAeXsARjDa+R0uXbph23vUDWtw3v+hqdc16uYo74U0N+qsW8
LmPdHxVnC+ulwAO2fptt00u031kpd02GkbalIfruDt/Srv6DlR4iXvFvO1dfMr0/8fuWuH7QlJVZ
2l7Yvin8E5kLJDwEb8wzV6gG4Llh5eoPfRXslmgk734LN/QTN/dzS/XdkjdVuhg7k7kLUf0kQbgp
bfeh74ONrrwSEqzyqljT+nzVJt47tfhjFEtLIzwtQVGkzAeYQLrT7rXhHc5A4o8CA8Ua4RfuRxSA
wdPZG+wgMb8avRLICXZR7cpWI2C+CbShLDhUBo5GofUnz821PaNWxl8obdQVoYF4snmNR2Oj9uGm
s6Ib8IB3y0dImva5ToeD4zQ/q6n+3oT5rsm1u6F4Tls39PLG3dZtf0hN5+DWOpnQ7RLml0r8MxFW
5OkANrwqLBOvJk3ghTa2FY8yrRp4Jd26sfW1O5i7seyezN5csdaBm+1NddiO5vykmfVRcfMbHR+J
ZdFHFzio2nthkK+b5qGUhBaDhcMpBBdR0ICpV9nkAqCZnacRPtQ88YJ14W/Mcic/njXdc1HJAaBz
tGgea1zfkW344yAJJqQ3tO0+7VDrNMsCyxAEowcn29rDvIoU00txnglnOO2D6puB4i8hEVw+/PJ+
qIG1tRW2ZnznlMFKOvBZAvtR1BWexuFa0vsqrP4PKqWbQgnWsF9BWI7EfW3+kIbfnSLeKuwZaoMH
oY73S+oXEkVhegONoSy8mF1k6dqOqB2h0/uCp2jJMtuwPYqpvsnFtEkT6aVVe7NkoQicbscKzbdw
PLpFsl6u1kWxx+AeLkg+ci3Z4KV73+bpLu2150IdHyTapN4wj8fJUn59nT5rZ0UYJDuAqtCVojAC
ff1TX8pWTM2ay1x/mpBTJxwuop+uCqmYrEOphMcHrb6NgigTqUiQ69VwSmYz2wWmMR6VUrdYZw18
FFFNc1ubQ7LN5iCD8IVb+76u9OgWUYfkrrei+hiHFcZHUSt3gHw1sr4u0v3aKNSHJGuU7dcT+zwv
mLXq0qOhNofrwVnpQRpGZmZhKZ7tZqj2k6r8cEzSRIrGvfR7XSuaK7WOpcxwVobQtQU2YKsa9azz
MsQQDZre5Lrk3cp5+Z32p6VX8WMLB8v2ZFHXoLrTdGNUXKWdrYnV1/P9VPpcCp5gWShFCjpd5/PV
qmjEZkHp7+xJ/rCn+DkU7W/4dL3nDul9m07Nlerd2Xw5i/g6IFAJ6J9CHrHFx9oOjRsde4UheY6m
YptwM/XtdOrFTdd0D4YYt5n2p3e+fT3Jz2NitMz7v/wHbMt5PUkJc3VS/oew82iOVEnX8C8iAm+2
mLLyXr0hWuoWJIlLPPz6+zCzGRMxd3FCp41aVRRkfvnacvCfdS+N9O7bb/Az0TNFJA1L66FVoCmz
9v+Iz/9TdcY7/fefusNt/0JmyNat9YEp91lJZljUf2N7XzWntn6zCFP10jvFITf/meyKY7VzcLB2
CvNFzcv/8xH/J375Xy/E+vcXUnndnMu085/lDKKUMc5crK6OTPvJmfoLjUpaQDn8+Pm/L/p/4M77
CgG65vqY1JES/Veg5iYyVTipS9KYs3Cgw7GeXiZfZn+lbcwv//tn/fdTayKyNYmIYsmEndhvgH+5
1LbJIVTvA/3ZzCx8ZogywiUoMNq4voz8Fifo//551j9N9v/y3PL2uJMBKU10SzpqiP9A8XVnGuwZ
dvC569R587DdYQbG6885WOI87mSsGKiRdLbv7li+W3pxSqW6BD2KKs0pDntN7P4be4eSn0GqyPEy
N6is6vSP0+D1DIKzHLKjnnFEb7f5rLXecTCMG611r0HVXAzKFbSG1i1vvpS5KUNcWSSk5p+ZFdzv
f2AsJDIH8Nqrk6TYeDkj3QWO+AHc/Mc5P3fzQ9sbUZ5q9cfqixukiGc8Bkm2cWLwdmxwD4Nbo1r7
csf2RSyiiIh/T2adcHu3227t1o9VY71UA13lw1o8WrKNK+NTr75Xye46Tzd60Z6F0PWQHJ84p/1X
y3/8rb1pNOsguFqeq2KH786XLtyW4Mkd3WPQylPaikMquYh+laDuj3uvi0zrV19ut7k1JMWmX8rq
dwZcgf8uaZdPAyrFlQxieOaCdrqIJo9AFc668eNkA0hUcDKG7VxLcZl1+7lhCRDCOFlZ92ZWZtK3
v6tUe0EieRqmNVp9D8lO/1Ja9XXAq48lt7pviJAbeB3e9ppJDWN1dmu0DtBAdehzK7Syt61keqJ5
GePLRZgNHs1xAofU79rheZN9BOYcD5mTHTVmYB68Lu9uO7OJt95UN3rN58WrN8jz6zstXBhYePWB
PmcHsoDSq9NdrE3jlOPmSwh2gIf1Jav90DGysAKzxMS5RVZpB9F+sVEZTQGzZLByeNt/o17t65K3
CStP77UHk+C2uAi0yGS0SMV0X4gpTvUu8pUdsSUMEbPsZZ5WuPvuFpvLNeB81FNsJBf3Fwr7i2V8
U30ZVfTRT4aXIM05III+6A1nlb4IbbNPZqXdtWuJybLA8xt0V1eaF7cfXoele91T5EKzAuQpapdc
d9+kGJdjh+KRmB09roMgSpvxCCCGHZs73DCp7Q366cFcn/ar5FUZ9THB+zKmTBzfZTMd6jb7tkWJ
17efPgajTWrfJs6XBEU/Pa8dB8JWFz8agEU8T5o4rar1HpAE949VZo+AYZ7f3WKkfp+3HkvSfmmB
BZNZBqdmqy/mLF99a7YfprJTN30RBAeOgC0vV30NTk1YE8K8yzg26cXpnek9H+zlphP0ck5zqr9N
WVCloUz1VT5bOoqzZvPTJ02z/Xh2sYDaU+sk4FfFEduulYxu2h3GoABuB/4NbaFrH7KkaDMrzSlp
hGUl+dytyAA7wtrsUtOfymVcYhT+zVFzETUzpg/erb6iITzColKBXXDz5LGzeNOL2/tFXBW4F2Nb
L7yPevIAl7t6wcdk19WrO2/APULnGrTWFpx1Z1GxQI1143sNH3pTpiRsjkhCnlNyml471wTEFm0v
r6skWdFt7ZPijB5Oa/pMUku4tVPS79xSRyHyWHVQCQ4Z+kNqD5EaDSoFg+LZDLJLlmd3Sqkyab3i
2zPb5lS4+h9nrd5trTrWrbyYLVHH0ky0kWN9Zg5A3Y7d/APHXDrvaTTkZ0Ns1WZVTiQG892nD/WG
h54bkGJWC2NF7DUmtSMYbNIbinEPbqqfnPSuziwwYT2ckVv144vLwNdN68HBfkySabh/g0GkQWA8
FYv72zNKdOI3KI9jvpSOLUIGCn3oSR89OPxhOVYPauqxfFyy+anWAmICpo92K+7BvYHd/8rROvKH
ul3fD3IAe6ANINNCm4tOqV0NgqQMPvrsrZscMrbnGJw8xhJ+UMun1V0MzbvXii7hx2WtfdEXI+Z/
83X8Hpvlr9lYgtQG16E7UMPePpF2R6sL3EbOmSajNWdVhzz3X2lGa5zlz8Rlc9yBu/ulLBUPB8Lw
7oE2uO+paE1Gdg8s3IiH9n5/i1CWRGg+VRoHOK/9RsobMcg1y/CgqW+pvAfeF1dj1C/zUHFkftXT
p6CqycXB2WJ0RzNbSClwO3JH1YHeosSpewSzt5uyn7paXJwZS1tO01lkr7kVpZXifFRfeFVMMGJt
XzO/P3nQRHVvErNhE3jEFalac7q0mccyfzGM77XvCXYfVOxvOnOWF45TGRtWfrDK7eRwz/EtvlVM
IX/dkVA2fN1R8P1fYlLrLltVUyRsfHpVeeaXxECKJ/5O6ukyyqr10IBFuFSChb4DGFl6/Ca1KD7n
so7ls/ROfFMty5vacsPKG0h++TTt7pmTv9QwtnN1ps458sUc5sNMLbSxPu1/t+Qu4Oe4VfvGH2aq
PfOrsa9+mRbHQcIYnOXKBR7r/KUgx2H/yZCKUV38apRqCBq4tJu9v9Jc6Pd8yebMjHkt+lJ8qvlL
Mn7zxerTY1mDNK2M/CMhspkJK7AYb1iUE7/JEq3vLlrmf/h740UbhHjDD8rSEs9R+8/I++aGL9rU
fdVQJjblTA9tZ+SKtLY2fZg6mgZTrz47fnusBnEVzubH5mJe23R6yyrjtzPafmg61Q31vp+9AL5K
5fRiMEQZRP+HC3441GpbNM7Z71IFQ6zVmxWbI7IJbBIXvXBESEtCz4yEhk8QVwAwVGCKwaAj9MiV
2+fEThxmASuo4YCr+KTdBUF66ypn3XGGrT8ulbpXIuPcOvVjpHaBQ7gUVBwzBy0mMUSeGSr28cjL
8stoSzMMypXroBwGNq2Ux8nsSAXsB6ldYR3qi62t0xpiwq1VVPr2gklgGZpY4VcSsZ/CDIjVRr6J
cRYPeHpXBHr3tAjNfnE3ZAVYuKxQ8HtRMfaPAq9PWNjlne30X5UQv2sIrMg0yTJZBvm7MtdPNB5e
iPSNdatKdVJ/zdey1sd4XuZ7iP76lwjku4/JGqEqrECzF+Ba2exFrTSbY14jUXcnUk83CxRq1Nzx
vOJxONIGBcw7sarTEZIepFirOK9K7r9yddIExxXFHI4jD1UniyiT8/aiuuXTF/aLTwIFQLaBcJaZ
KXuWC4s8ZSe/IOP/aHb9NRvii3Ej/eUHLXkdi2VVa2Jsvk/oX6eZdYhUt4XBc+rYMkUPT6i9S4+e
lNrdtLjELQxNNnUfTR989nQRfIxpWoWunjFRunBgx3Udbvf4Ix3U8Nw4UCIEhvTWQ7qYwxXjanGx
u/wNrh9kRmtfK1GZscaecjP3QQATt6PaOuCFXWzeZzdn3nWqMwCHVubWfeG385UTfUkYjF4gG9Wt
82pp45uhtzdA2/NHYOfBb+WMBefMwnHPPkD8CcEr3R2meZubYMC9mbJMWA4RygtCJ6JknIIDd5Fl
/QYDRnKzkbMv2yO+0CDvBrZlD5ggtJ0xz4DoOdwsngMMl1HKcchVLeNqmMShnipCkWgqQm82ZCIg
NdH0SGdfhowF1kyXXyRiLN05Y5c+Uh6nH+x+IRaDENQlJkaiuyk27cVzyg2aTU75W1AUpB2hCmbh
2eq3zOva99bvpttJbU7cKV39HatiW5KqtAiR8dOxlmymGqlzecnEJ/1S1LfCKsZ3orB6NzKDTnzT
w1meCImhdmfLf89z/mMo/09jQviB86v3dKv8gWhr7gAkpM0fcnAYGC1XpWw9TnorVg2HWb61v7DR
LceSNI4vXk+V1JPjhaZk3zTNUo/UYrGhVgOihFrq4lhuZNPhYfc5Ow36o8j7GqayGMbQ670qpNuF
fahwos0Q7E1E/HxPmYAv4WRpm1Bs7ZA4aQaboLwBjiNYw2BilUqDwQrTQT2Rxiyu/o7zG+vB9zU9
NpWNWb4idIAABB0vnHZc1u5QmaggIE6gtY+NPhGaRyyL0rW/1WBHSD6O89AkBO9EyqzC1VkZByj7
zbs8sZrphAYrwnB9SJfxjo66a5sX16npoqrbDrlUzO9KRlNFqtpg5X8DBYI7buwA9nH0Jbs+sb7O
xHThDifSnCEISS/UK4I0W9BlzqHVdbZIw0qNgL9k/HKb4iu1YPxHlyzMlTNhNiOXmO5mFZyGprwU
TnPEZP5atyMojndnCsKCmEmPtdbcbX7+pahxDgdVPC/BPIXdEHz1tEwUdfVrbMwj/76Ai7K3yFZT
y2KjteaCuNa+yX3jA4MZ1B6DK0wcpGpSOMZZ27aXtnHeiyA9Z/yaagbMgy0w3fZWe2ViIRchbCLG
WfQ4z82JfJdzDYlES8AhU86rHGEKu6bV+3AlITxIWUPrborMcgZc9QB2p/6r7Sw/NAb8Lmr9LGyY
iP19Ms0fRS+/xTTejG12HrOCJIRlFUcyiKYbPg6YHcefo2EO7lwrT0NtGc77iwvy5veYL9RdqqZN
T97Yrh+NP/1glINjlHbzu2LPDD2qqK9uax0IMtwjpLSOiZSbAOOwSRC7TrRW5zHYkPw34esksWgO
pV7eV5m8rK4VaWY1QQBg3vEiM4fGIqE3smZUvNoq3h13etrgzsPMGqiq6KArv3jTc1Kl/rHZqpfJ
MM5+udz4nZ8ERXWuanXK8VZFeq+9ZhWnxUlNBNKkpNaS0+NsoSWdaCr+rkPwjsGqn0J9aCcn0aZq
DQd9O0I1oxPFQwGlDVzeTXdq5vEpVHso/cX4LtY6D4kuigbZ/9kpTYvdz5PrSVcy7rTlQg34nTZO
R5fwJpI2X/VtPjYoN6yte8T6+SJo1hxy9TL1fZKn7LW995NO7a2D8IKg26QNWsIxun+oaO4tRPe2
oxjospMssntY6xuZNwyKI24q6JG2vav16lVY3Z/NGcDh2w091HqDxe+cb9XZbrxL16CMyEcO5Tqc
FQxAogYfGmw69VNwL70mTnMifE3xC0ngQliWQW9uYOgRQLB50Gk8pCajPba+9dsiACAWzabfb/is
DqXq8jNBovD3G/QIqWUHuWUm+tClpKgMbURat3m0zXD4xiDex6z6GYd5Pqbb6p1WszYTY8zkIVAt
q1CdDYmV+9q5qORBFqTprMt8gs6+tyt7ve3ToGBp0A+Wcii7ncWKWI2ze965ScUrkruMzRFkmRJj
fei78QNS6aWu/DGqh6W/ZC125LYmh4I6s96fn9LKDyJ3HsrLrPWxvbTvorSNJ9GM5muu6DAvttRI
ZrztpLDBtg1Td4PuDtShq9uTq5ftwSLAtPJ7jpgMu3bZstbKWNpOMjG5g2UevNl/GUy2nQ2NVlUc
IPZoV+hg7EfFIUwNCsJX3s0VWobCIjUJ6YiRtNnuMjFOuWs+Av5mYb9IosxgkDNDnfXSi1EmXgsP
Ek2NRewG1Z2Vu0d2rxbWZh3iqfaaA9aYNXL1Zjgs26CSziEe2pguRb0fl+H3d86FkAYZT6v6Fp3+
GXjNYz7su6dv3whvecaUce5E2uM56W+8StghC0jk51ZSk9ZaCvdit+6dyNc/btl8ELMUS2u+kvF3
R+zKR0MEdTRQJKn2Z2buLBQso/NsD85h6cs3LW2v/mCSMDD632YnmBcEV48erbtgshJq0e4pensf
iux1ztufkTqT17Qmq6ueWQDXkUWaVZCoPaUlkmeg9eFpyNEMDVdPvGE5zC07kpWeLE/+WmHzpGEn
dUG6XjrMFyU7hpXCOgZGzonR9W/Jsb0wdN4ErlCELT1Wc8oOzVwpJSTseCe69Kvrc6IqjY+1g/Na
SqiWzDkGvH7Py64BYNI4ZGGDT48R4FblO37ezxRepEw24lHbmoOw2pf9mvv46AvPPaRIlBwPuH1y
3popQG2oId2pz9ZYJxUP85pr7J6INETxvFXqCFn1tdUVjLggVM6v+Ee2eNbXkKrZvzM/ff+GTN96
9EDPSlhvG9ldmzeBTuJxH81oXLu45h/GzXo0HaSaK1eeUe7KaXnJ5l/mvHB6HW6k/ra47glfo2wN
SOsmyjnk65YkD1CAtwrkTbm4Uc1thrKZnq0s1NaAOkDz1piGa260Y2jniGVWy7tQuPAyWvXTsmpn
YOo7XOMn4emhb3fUGBovoiQ4IGP42G9BtU9A7K+oKu8W1z5rlnMmOTA00zEatv6wf7ZVs558Vi1/
hd51tgJ9XlW/G92YmKyhKZq7qtyOIm/us8Z6UPp0GjU9agjNMEr9cVi8ZLWA+/ZPYv9UeH2nYPWv
BQGTo1ie676/X2HxjhP3e9rmH4v91Q+kry40kSTzRu/VOouTuyK62HNsRu2yNR01ixq0qamiNTMe
N22O1qJKilnxnO/lE2DduERH71j58jduOVhWzi71xli9bHoEE+AlWo5kalTloVvkg+AzG2vzuTDV
N0G7yHy07rdON2FoaDJx6/bOIqYtGhf/AdUJMq/mVmX/vLfWpm5C35gTDUt02qZJ6m1npD0ydvv5
xalRq5Bzd8os2EubWa+RBTR1CelMJmYRGw2HUmMtk40+F3Li4hEMs2HcR0QCH2WE7TqerIm/M5oX
bzJuR6E/ahoQ7uSkPqKA9tpV3rcYau1ImlboB4/dgiI9WNaj6xQ3dMKfzEkm6yAPvawpzNAjhvcX
0oIowYSTlv7XaFSndg5M8i65l9Ya6RrKi5QTbhpVVh3nxnQoeKxqoY7KlI8N94QRAEYvP0OGzDlQ
dLmYwHHGt6VNaCaM2u1CpHyPGCnehiwltl4dXVbtGZG45tk3KdfK80vWlGFJen6Mo8wk09bXwXDu
nM347KDHeo0gM0pxxP5aNh2OdxORBQiY+stnqz063J6iHqvIH7w8gkuYR3EtK3bQSWTbEa60OkvU
9zHIqnNRxqRFnqv1SWcioUXLSZWH/oH+ZYt4BDtbxRs3kTC0RwI2IzkEwFApMaOdq78ELW9o9tsX
mxuf9vm4Z3ucQVp2eUFaO3cpImVFjLbSACpN79h286ljfq7qVYTr5MbaIA72lv44mhUpd43n4Zfa
5+vUR9jjJkXFxyG6O05kRIVWN0Yhr8L3LxQ/3xnlcBm16t4og5t8Wo5AZl8iMMDTOVmW+m8JEUP0
KX0Ry3LTl+LgKD9qeQLnluLP3D72I/cSXRaow0ie9MCZD678kwcIjvUGO5eQF6di+NN1WXNjtDmo
dxkvVX2WCFd3GMpU3mdFL0dUOeXXlo8n15lOWVcxgGhJulT3G3BdqMqGmQVySf7Vsuk5HeUv4kVY
5xvSGVleMv9clfJCK+dz4M5Xgp7nxKGWMGbbjJolO6Q2T9z+igu7ip0iiG3hPDSivMJLHjQaCSrk
O7U13vmo7gbO6S7KtA7J0+zkJwCkqK/TLMx9AIlAzP6BnLks8Za2Axxt60ifagbMgumY0LJEmMG+
4p6sgUEoy+4B+o9zN5o7z7JEq05UeaW/Gew3jW1DekFwjOi+et05gPy87TeizUK5FilE2Xwr0+Lc
zunt2FWJUYgflE8vZUpz6mLHI8h6SOgLeQbuk6PUMXCNA60Kp4rIzTabDqLPkWt7oS2N42huZ8Pe
4qD0LoXFctxX1q2QcE3buismt2dZvzXQMfkAGKmj7dOd9s1m6ELKoiFwrS4NSttJVU9ZoEdL7ny2
KZIrqapkKgXzhov2ENa3l7e0zvpcbO2P5RaxP5knf7Zure1x7YfnQrqXYAjIjR9+Rrl90KJ7Zfk2
UfHrh3rYrgyZNwswwX6b1VL73czG9/5GhGMjz5i/K8awre/onkZTmL8Lf4FUZh3woOqK/rwU9WnR
1IUzTkynzyOzB9hH0ya5AiYojPwAUnuqNIREUqLGGZHSTJ+b0x3ZIxsaN5o4ZzFzlEac5vCGqh2J
NzaBjOXbbZtfRs+1VBJ7fVf/tN3y0ylwIe3TEzD9pbLulqk95G7ANps9YHSJUPIdcouNJpMvhC01
eBmID+6152WuT2w2J9yk6H28bA+HmhPbHX4t7NLrQLcYFTo4Q4L074Se1sOAjT2bI61XzqHPa1lm
69WYgKnUTvunw3VgqdrXkBRWlyRREDryY1WRHTEOoE2S220VVG99i5Few12RznyAXLznURWnClpr
7lUDUj0DtIoHOFkUdIH9lmodW7J5GZ2BJ815mdlUDV18d75R0MMbzFzC9H3ToQXdNvNZaYx/6I66
ySczmcPLUNTRvtq7i/yddcZ53tQW+hlg0mDL0wSAENMQ+awySzAKGuSyzwm7Rw2JpkDklBlZY3uh
rh5J/qa/Da4dkY3ymO0N1ThCyigYu5C4hWu12o+q2c0TnGyioLZv9Fw+9kSk7uvUvpp6cw7GKv3H
Omc/t4fioS1zGS7d0kWLleLo2PIiaYpGnkRfZqRpwqSZvX1eptoKyw54WpuAdws+YadEs+6JkbPm
MGgHLjzDjV1Cj09zEcKKTlHjDhdKj15zvRHRuk8UkinJJEEoHshiiulzVLHT9x/7qpflyHz7KUum
iTG4zR1ONdwvM64oG8tlqIFhMGpgRKhStNTok4GPnYHZ0PXXY1Z3TmSPvE/NGxtmp/LG6+S1aqzD
HEyfVFNnSdfg0RiVddqlIa0CktXaa2Xnf51JVKiCfSMxu5IJDo8lW9Wvvq4ZZ4kv6k3W+tVarHMj
2O6d1nrUvOZVHwI9UV53zuv0XssWuCxTXD2XRdJQAtgmPTS+z3+D+2ZadXtRzhwvMyMO8bYlp1dQ
uchp6+u05D6IktWxdSMH0DStjIeq/pwDAIhWPQYVkvuZhJpQ92eX6btMRLA9SaeB9qp+qsZ5ln53
5dgMDSj7b2HCxHKEP9u5vEcZfks5Lst9/SaJB9Oy9A4o9urOaBrsjUA/xbFyw49gVc3DviHULY2L
BmXaEMf2VnFmqozxZW0z9aI8C4kpktK1vZhsOX3lXNwVqmAu40Czz9Spvi/4+A6CiQ+l1ZzjUXH7
9MVu6k+rXZ/Ym+eIFgcVIXtnGCi34JYo0xpmcV74hMRL0C0OjhnxkDbqTOzCRdYjop21PPoSFm8y
87tcNmf6yuKFR7GwfbKcpid6UE/khB0B6DBWQM/W9udQzAkKk1PBkXow99RENL7onNMr7pPbyRy/
qflM8Bt8GEX1gRjvNm2B5pDCTbFBtHQy5cIMvax4sRGyHRepO5wE3SYPm6BEr7b1xIuBI39Z+uA8
jRNyd3vX1uvL8Fm6NdrwbY4hBH4rV3CfjyeV5c0rkr7xQojFpa4UHEc3NgeE0G+aSUyysYPwsMuP
Op0i3C0oEViWugTa5A7f1qlHT5CUKZaAsUTSVKYpT54hi5NmTV68lUQHTcqrQQlQdY5QU43b+O+t
ECokzF3c++QGUjHkF7wlCzEY4Hh63g+ihDn55V07GfUlt0ekpybYPHCqBblwY9ctm0e6sKya/cOS
4gazDHijFIlnn0xbX81hihS4QYG1iWNXDku8QQp9BJmDS9qU1SMnLveApco+LqMPw+Uum/93ENvk
hq7XFK+1yJmbDUKVOYL4VkygaHHQbKP95Mo3V2m46wVkEz6sw/xRhAvH7auJZiixAlk+KRBEfCCZ
et48WIkcC+1p8Pvuc9RFH2spsE7ademra2ndkUJ3ThVptZwWnRD6Jp/1YynL5THQa+sXwA5QZTDx
xAdZHYt8z6If068pQ67SacifinU4T4tmM4l2DQ4+H/gkWGYjpG1SvBTcDDWUFtg0K5WniXAzSwhi
ZXMwNMV2z4w0X3s6e67+ZD34LXXwuultT43Ztze1UfwhPwmFSy7KRy/Y9KS3AdFpscf2N09v3awB
QJduDALzUzQaTXL5VoDhrN55c5EuZr1evBAgrvEABfsxthIly91oDVHdiPmQGXaJ+Ntc/zTF4J6s
tmztkDRD4SeCZ/DRB2u/FLqVLc84tYfhDoDWSg81Jo1o1gzG6gI8amSDjV0EsOzHzQ98RHXbZMb2
7EPd4tNaRg5hS//Ub7n3U5bdgMfP67/mjVAKzFZbe7C9LbgXFTsyuoZ+HnHh6KghzYiohKFMsJZU
13VBeDz5ubi6Ot1QTbosf/Y+IuNQbrmWxzLIrLNySZc72MH6PlpWAWftb8N1M80KOCfjEGV1sjrk
3KQZw5iLD2TyPlardsNUM8fbxZpB6XangZ8KBS/hZTXVC3p6duxZtSEsi/Y4DBtdnYyHAB6DO52d
usCCwn29vqQeIjCIiuGV7E07seF5npwM7rIIjHSO6lq4iS/755LF1Y2KblsuAhXVY6U1Y+QMrYNo
2fEE0ffUKdTVYH5tfltjcsjGuOedPVtpZlOmPJVpV17V7KzXaZw+nQbtEqlB2RhpTtoxka6Nks8C
DLfloUXB4+2GKkBJLURuNayJXDTzq9mM/ksWDjkzMoPZUJ5ev0pn+mt4uX2ALnKYR6Qbj0OAOjwX
A8rYzhqmj23pvje7hTAhd/6AN8fFHgVMr2szZGq1hW2RBVHVMJJMBhNFpQFgzLNXnaRZNveavSca
TNnyapgQH+GSy+Wq8AxsYalX7mlIU6eJuJTeQ6PDAE8jy2g7DCIG3KTtYwCjPhipMz1SVWBrsUg3
ixg6z1qEeOBG0079ahtRZnftE4H69nqdASWCuK0qAblDjvePNtfTA2c1AAyGDIN5MKNnzq/tNurF
ZH1kiF8kozKvw9idAFMNJy2bVrPDVsri7ABRJIXVLN+60gNattI3Z0LzmQyL6HrII43jhZ/5yC5o
uOxfnZFuS8Rc06EaejxEZredR6VVh0ZhhsuJ2E06Oxj4XAZS0VtZfdV4NtyjqQsr8YxuAXzsZdJ4
aXuG/GY0s3U9DlTqPfY9OtK1n62v1MR5w8BfkFEnDXLEIjaI3j6ubuWnEb1z8NVNTYAmGDbi0OZF
8/v+LbPM8b0atvLqjpV6tNVenWC71ZsG84sgIU/zZ91M+xdlu1OyGkCIc0q8VlOwXT5xmnZYVWo6
0zNffvJ0cpyvSHcNHLWHVHDgmIdAC6EZf9cYAVkEDRSx0n7qMypNFr/DE9oHbWS01lePLfixrxel
A4aMPUOGxjBLzWz1TYxNC3fis/GT0VkeG8DdSBXrjXDxBZft4MIYYc8tC3oXaDAtgATmP8gNPmUQ
/BAZAAEqsT+5Wd3cSrnZN5PVfev+QH2LWyxhaRePoPx/K9q1Cc0Z86hbON7RBrxhKN3SE4t7eo/e
YZd7CCvWWl1edW0Lrlg3kMzkS5voCBvgO0E4PROjsvAJzhJdjggr7YNfNvzgUz4Qwl2jbY3ZCtLD
XNTDofYNEqy1Wr/CygOrs1ChZGTCbuxtQi3kw+gOK5K6Gdpz1uArSXgvaElxHLQEGjalRqv9c7Gf
QC3b30WdhhubNiJHO8O9uWx2T28O77Ro1c9Ypq8Ld5Hf5gdjMJ8XgdTN1RLNRKOF0ssp5K0LBNPZ
BuRof83s+c3p/ZXY1YquFeQqrtmduEO9a1HjxjV02nWEjEGM3kHCYhWg2nc38bWMxb2RIpileZka
6md0VTuf4d95+qKYanSYWbe4kRXY1P9xdh7LcSPbFv0iRMAk3LS8I4tk0UkThCS24H3Cfv1bqTtp
FhVk9BvduB3dRAFIpDln77XNxjyBJ3hwManYsnum8/+YmFZJ1ZUDeOEcdZm8OhygacHoK6jad0OV
rNU/wOJ4W+rmr2iwTlHhrW2iMdwBIV+u/EgU9aJsPsoku7Ua63nw+IRq+drJccdXSY9c7Puelqco
Sra4YFEbp1MBkPJgFQS5uOxfEOVXf35C1yEGmOPhIDWynWh010MGc6h6SNoYUerkYHKPepqOqEKN
7H/y87q1IBBrp9x5Yl/xU5aswL5r/9a6li1vnCfrlE99MFBOCPtCRobP+05MdhJxsUY9RHuObpnS
4pAx8OBM9i8Un4sRt501+WAH4p3NZiJH6kS19o5B8z0JKEKaxJ2iuVkmGkU5Ob1ahf48QwaR2nyP
s/Qpq4f7uC5oShtrI+5/dKJ568gAC9tx3mY+WYUzyLWmPrDBKRZmp78xyeziMX/ISXerkxmNITGQ
A85npWqP7HijYcgZaMXF43hUl9E7nN1q+qvoFo3wcdbqB6UzVeEufGWX888clfesqmLXje539W95
s77qrDhbkbuBtMuK7jGP05alXpEW/RpyxLIHFw1fYO23lF5z/za1i00yU5iqg43I+kdNjOivjXaZ
VzRBuvrA8qGxuEVPspan0W9uoVNx0myDF3BShwJ/l6dxUvCYPSjvlyGRHm3zkhfyRrjutshZXz3/
+9hx8vPcny11x4Vo2Ip4A52JqjyY3nSoivFZVfPigSNZxfmqntpiVzT6hglh2bblWis54dFxEHYQ
LBip9zBPjkYjX3wbe1jEhjEViJytyCVweN7PqTw3zSQXLGvm1iVKdla1DzhVZ+jra3OsvzV+/oKA
UJQRR+Gqek5sIoVmkb4SMrRLnfLW7kI+b+McWsWhVr+pnbfwC44SkW/tOxs/pcmvpNxttv5Tpi+d
Td9B5shzUo3K4EXXjQsKgFff6LTlGFqU2CJm+ipwsg11A/9GCvQafdY9DGmQrfvCewmxsq0oMT27
Ez54X2j4wYV2xoVUL2Zt/hlZ8U/XHJvdgNtKShW70awsDCGz7Z0HwryQAST9Hinv96gbMLVH5ikx
HbSeThYvOr50u3F/hxUbapkHr5DqQoTZ5SYt3VUdwG03ddyckRW8ZcihdkY07Gj27oCsP4fo6hZj
P9HeZCK/EX2Ub0dRZbtUyAL/GRGK0rktbf+E8M8f4mZZN2anFImgWI8F+U5FVW11ehlO8AKKejVT
cg+ZoAzb2/Bvrm10hQSmroqiWXUmjjOBmVt9HG47rkzgFAu7YbYEGLdG4yiw/A1MumFi/Sw7tZCb
tAHiPev5GpH4dkxgC6QXnGh8LvNm0pHNRtZBDW+NZm6c26exqDkcUxwd5HpKWzKu6Fy7NllG3yZm
3aQ0MBFqNHCt48z0jCNQoQAm6ptJPmACnTkpYnhHnemhT3WMdDmZwYVyrA+TCyJKiQYF6TtKxWcq
ixNvTPPspXoSZh3etK2xKHTr0afpgT413Us7Ohqafyp6nIzIKQew3Wn40uB5tH04nFScibfagt94
GC1qi4hFOLBRqB9f7CTYaJbEqXguTevsDvbPjpsRsqStYgLBCV4GD7G6HrOxb8y9pO4eUqTH87Ww
6dPKod0Xvtwo06ObUYRlruHW8rZmhXoO2WCEXrHHA6TExFZUr/S+2tryefReG4LQAgMwYO5t8M8t
gsleZWn5M8iCgUNWvZkob1nokNUf5K5StPte19ChQyAFOPAOeNzBiCOxKr3oEHn5XtFuffA9natd
MCquqHMddf5I6s37MSoutpmccv3MWrJEgRujIm3FN36bLG/Ujxe9BuulWRtOsFDPbornfV+dTdzK
JdkydW+sEgcduBJkNdo3bYxoXSebWvjfrdZ8knn1Y2rtW5SbHGx5cwwMHitXUiNMyaVZSqy5JgtL
VNrGQ5i+g1Gewhfis7f0AKdH9DDT51b2TMr/pAyWwze9DH67OglRdDMzqodL9UiyvMvoa7bNyiOc
LJ/GS63N37rcuremfDtwlEfJQBm46c4JcpZSd+YV+Zrtsu21m2lAbOA8aZ2zKpNpm3reqdGqtZj5
ZudO30WsUKS9bV2UAjjLgz3Y/AeddS+Y3AlFx0DlGF0xn8mg5TuNFrHX2uvaR9xq6Qs0GCFAhGTl
p+23idFZY+bp4nQte/8maNl58MQhTJGJNRUbVRPo7Xw5jaz2RVP+0P06JQZu3Od8POPobXQqSCzJ
95x1HzrY27TFY2pqlXU0VemKX9LH/W7s/ftE93B4zSs04rhngYPwXwLsTXnPBn2ounjOOZ4Y1nwY
huJQ0JAB677WnHQT1PnGEPdEFADPqOpTBkpPPey1i/V07HXAQoEX772apVl9xSH2lSGKNkmnbTjc
bRlAWY2E0xzdo/JDtU10qjgVsxk8cjK57dm9dK2JB8DbSMvaZU12M/B30hoMCddWv0v9szEkPQyb
M8VsGswWis3ubBXJPuD5WlG6LKeZamSy4h/bgb+mLU89WV+px27yMP04pO2CGXqsHkLdvXOKGuIf
/g3iG0FYifScMd8hgLhJzGTfMaBibkDTs4fQozGVMpMn/CUea47Im4C2jRzAP1jzq6PlNy4buoFX
NUdvVTKv1XNQT9rXsoMhHqhKk7g+q+Q6dieSBi7qXqa7iWp9/OBY9VajCOvwS0GFHqYuWqOZw0ib
/tNBUCoQIaSp/ezygDm90YBmCx/Bh/DjvbIgqJ2Xurb6uy7dKr3GGY/DiEZisxQordiunXJcCXmO
Ds6kDkDBg+1umr9ZY/kDTCfi7nnHVh6CDQqu6DdQEOXrD7LikMoBJzRrvFfeAv3WhuhHOkR7bCoI
I15r11urf1m5kyX/VhiTZMj7rIfwnDElOUWoeE2xG64HXi8H+nXAl2VwKJORXOtpfOcbM+0vRHwY
uzADocEQzL3xwkbLHWYVdXLqb7d1hqjfZG7PXRIDqiZHfM4rEUMEziM6clQ8uKnMYTwxbYv4oAXs
+IM22s9x9VjFGOOrUjs2s/kCKmbtMrHrctohSqRUqJ+yIu55fLBxuBk+8+yESAMIK3TRxVwjzZm7
AesHTIxujp5SK7vrY3S6GrWawTbuNG6BZPjfAEm2SRIeMhlOnJbSaZ/gsi8pXKwTqiXLKbdO5Whf
aATtQnyI5pQUt51dPtXgWRbNOHwj9jGomAe9+xoBWu5oP5yqua/7AFElXcSQR+xydwBgYAP0Yk/C
NU37SmytLPYWsgvvrRl3WROvLbxhSdNv2THCaqGh1hf5a+DWYhFpw0PaF/f2EN4SeD5TGUshKRXt
i+92i65i2+WbwzrAtrPU7ZiGGnu5XV+2z7M/v+ZYQTrintgVmDf9UH6D5bqsOBhW5vwShwUQSI/m
jdOW0zc7aS+Vi1IRdyhVR9kce7c6u4G2laP5xOF5bQXTkb0LvZbmjag/AAwxdjYaJefcHo4muxTU
UW9+mO4cUb+KWNyyz79rJIfqOsLSkYZP4ZyuEs06+4XcQwrfsuFcCzhKg5KOFCkNphHztBfUt2rv
EoboVRu6wCiwOUa5bbuhUtecG/wa9N7f+il7JoLyRprxGYbgxnDCx0zr9kOM9CYPAF4RqXujMEiK
AyIqVoiBWdvruk3VGfXG9RvKhYJPQMV2n3Q+Jlo6e1VE1Phz+dSR7NNNeymHAi9dVq2kM2wVnWxI
ma0TgFWwZ2w629R5FqnW1oskI2RxGJDgQAR6tQuWckEZUuJ+HJAh9Q7K6yJ8BFB2MYsBsW4KG64j
KW7LeaheQooFDyS8U1xR+Slq/ZLh/fOGji/dKSm3ZJ3SlQTL0k/3ke2+4K48hjIHVDPdVyOHTVud
rTu6/xR7DQ+pDVobgirP7jyeZFwtXY04zNRHTWBKh3kuaOpFGUvCVuEYEEvqk50ar+OmuKl0fdfa
Lmcy44bzzybTNYk2qruzBGg2OtanLjfvKq2/q0BQ6LNPNdPa5Ym9MoHbLty+XsE62IhI32ujAlRR
0Mq8Nd30rQbPkm0EAWJQWlQhOsnvJXJqwyHYwmXZ8Zk91VCL3WxXgIBhNu1gCvGj02pdGdFvd9YX
tfPkt+VL2hrsvvpDLtNnkTZPJUQd2kmbMU1vong8VvCRCP2EwBKwXwQNRbzLQhKKywHnmSbuaerw
TzRsAw1h7gfeUOHTj1P1T5ejeQkVLffbbedUaJhz5imGAUr7he4XlyFx3sizXWn6EC8p1O8jNONO
lW6LxN75jlZuIhMWlMCuYpIvKVvzFCfIwj83NX9wybPfN6nUWa5O7YvY7/cmaiMcnLqP/OmSRNgI
N7L+FUYoVOf2ou4qClABNtX/45qO7oKS+B/84Mq4XdNlifC5DJcR4dqUM+hDLPDJty52jnnE3ID5
Z+6+cG8bV6BLvNsqKgQtuQpcQSV15d0eh15pr+fukicH33io7Vful5I20i3xe2yiDf+XCJVq1QXU
kp8/f8wfverq4nTlBLQHG+bC+8fswY3KwtzqLqMdXgROkyQ9D4X92CXT+vMrCf7Se4s6lFSdtD7y
nhSD+OpKmWi9yPZld2ELIu84IRDDK9svMAcfRw0YTbjfUGwc3f5ABW7TwQ5typcXbHlGwa4aw6Cy
87V8u4T/VW6NSvirDK+PbAHbIgrPcUxgHZ5hX73AIErp5g99cylIi19ZJep4TqwoGVtr/mqwqKd0
9RRtyIiMFcv1PACs79+X1KIud93gzw3ahDNTeHiagh0p16az506lBqhRF8w6+6oXi6aavvgFf7nZ
dz9ADah/wQ0SVOF9G8V8hriJMJ5Vl9RJL4Pk/3w+Xv7yKt9d6ArNYaGHGDFkNeqzQLa4nROwkyQS
56haqu5GT8S6ZB/6+UU/0ik8m2GjG7plmmQvWFejNG/MIpul1lxSjqWLzkbMiXlCi3JAQvqJxOYC
W7bkH6cYhz+/9l9vWBA/QDab4qBc3bCrw1GzPW448reo1ChfDHeySolfP6EPuR35vzaC+//HRUlV
MYCfCAbU1f36XYxXpPzfRZM+2gdd9r1Aq2j2SF8sNGbxd6Nov0hy+TjpMMEaBnxf6N18O1d3WlDC
dausnh9N045+TpaBI1Mfhn1fFo62sGu3/OLR/uWCFnh834IYbqiIyPeD1vHnLInM3n6saS+EcnwG
eAW4gyN48Pz58/w4y8H8+NeVrj6P0gnHtnYG+zHqy3qX1Pmtlhj5FzEcf1kyWBUtkgspbArh/Ek+
+9dHSFVx1tF1TI8Y2dhDPuiFfcz1eFPbXoLUSV/G3Fs6LSuHCFYCx15w7S8/v9GP84AL4N00WS1J
XUEy+P6RhpaXD/YYUT7WN7y8cpGm53pmo/j5ZT6+Oc+H3ujxznTPZn59fxlvxPTo1HX1aICLw5fq
I1p9CKxpIGO2++KWrpDyLMTEcPAJqCBm+EfX8KNgMlj8qXA8YpD1cL8HXb3D28iZ/ruVZNRO0vXn
N/fxi1cXJFzPxN6hwire31xNcx5mTdQ8oj/xvAph4ndkzIsBKaAX3gpM52W5+/ySH8cnl/RZhdnj
CDLxrr6EXJRdAEuieTSjtzApX5CKf5WW8/ESPjs34E9U+FyQXFeXqMfcQb4CoqVys7dAASbN6eG/
3gXxM8zRiIQ8l3X36isT1ly0jajqR2NE2UwZJNxKNKmfX+TjCH9/ETVc/vWRyakXeu3k9WM1FqfZ
ScSmFxlmMdO9fH6hvz0wxBh0NHSVp2FeDQMywji2plxoSKKM9S0mM2kc3j6/yIe78U0HBBI8K9hE
ADauPiRiJioLRmT2pOftG3Y8HAzeqGMVTh//64Vw3tkGE5MPcMi4HmG1bBFDekXz5NftVpv1Q5PM
LxSUP7/Kh3nBZ9HyISF5BnlM4jrHwjHmzOi7wUDuql00caDzsykdZzHbX6DZPz639xe6GgUVFIbR
7Cfjcer/qG3SHyVlCUmq9BcznfpD73Z2vs29mNhCLYPjznVUeSHcwOpEBa3Ve5kC66KCIId0Y6KZ
R+dKy+M/P8B3lzPfj+7EcsK5r+BxlngoIzzt6yFOrLU5ZzR4dO+rnJMPU526O/SqHis+I/06WS8Y
HeIQg6h6qtoE2kB7G2KM6aW1Bs5RzU99wAICRPDze/y4TnJVzvgWY8RxKKNcDfqihXTqyqZ4Egri
477Ewe+wHnmg2RNgl4Umi59aNcKc+t27LyFtyM+v7/5l8Hh8d8JnheT041rvH3IJgX0yGrd4qrMW
Jy+QBuzclMglTSdrbSjDl6FFyyCLHyo94HT/JrW4XAq3h+AiPNpbmEKqsBrYz4MEBmC6MX1QE1FL
Mw/0ruGMbxouKIDw+aIdnHkf5wNgECkw4oZUZAucIE6V0STv3bdUf9OG5wb/h/JXjvp0GsxhawJM
QexDxTSCfts7rwZdeBex2NIIQzo4JZ734ogtVVUaOBNLM/zdmtOFj+8XTqRUODvlHlKIJCXeVp2/
JKMOTOlPy9pD4FnfVHjPIsNkF8btOqBLTYMILoQMjG9p3eFVaa1sizjzO14sKsHVr7oK7ifoGkUa
/MfPWSV/smB4LnOUqp6qN/avSX0UIJ/yOXUvTkvkYt1gwUTAAzVXCaQ/f/sfpnUmdCZCsnbYzlvs
Cd9fqjGDRAtNyrVRGsqT7xaAjTPT/mIv+LerOKzmRGTAsP+wD4tLVHK29JKnqk+Km2DS8Omnxe/P
b0WtQO/nJscQgi2Y+Qew6V2tUERHosMqZf0Uu9ZLQ4XfamCUt9TkxMFuym+fX838OBUSiGSyDzM9
3YTOePXkBqNufB2CypMaTIXt7RKwiMnPaqQcp1RPvruqUlRSJTMkFj1aeBF1ef3cw5WxUaQBgqGV
4AfubYjgli0kHZNnBJcL9NWU8lkq7AEEyObzn/3xY+dXWzRshMsHzyz3/n3X1ujjOW7Lp8lNxb6Z
bNVZTdJtNsHl+vxSH1c/lwsxuZloADg/Xc9r5oyTuHH8i16FuA3ld31wkZfTsMjQV/z3a5EY7rCd
Mwnh8q6uhVRLK2J/8i9dYC+qPDq3yXyycGONdv3FmvTxvYPhZDMMFdMxVHn6/RM0hdFg6Bb+ZYDX
ge0OSBr4qEbhrAD4aYD4/vOtUUlho0LADKfC6y8UGn9I60wGl7jrb2VkL1DArWe7Wzki/fn5pT4O
Dq6j9kNkySgw5NWtlekc2Ry/7YvdIDKuc3mGXXK2YIp/sY3424Vcg8Kpp3ixvnO15PgQvNypNq0L
2swZ9mB69k39gr3jq/qMoX7y+0nBo27gCiE4TTAKr27JMNNGSyvbuvA+Dzlqed5V1WgrzPHHEACP
r7VAS+QbGkFMVF9Vav5yn/+rWnKQoSD24RMIe6soCsu7OLigiYSgU6M1uOZQB35VdLue/dSawTCh
V6sGyocbBT9bUCsKHL6AaQtORI1JSduATVIqxBd7luv7+nMxzjZU99gssXK8/waydnIguXKxeU5/
9eY+09tTP4Tb/zYc/yyDtq8CnFzHwvP+/ipt47p5VUSg8rSA/rd2Dkpv2RjWV6PxanWihk9CFTlc
PkcpU3evWbdiMonDyGfnbnIr8IldQ6ki+ufze7mu2X24yNVWNi/80QnAEdyDxUYHEtx3KXxQTCEC
NyJWszeEx+uszY5DE3xRb/7L/Qnuz1OnNt7X9Zxf0ZjGGWLMdxGpRVl/W7Jd//zursaDurl/X+HP
zf9rwzLgTU44B813Dl3uAPSW0Vub7qt04L/eBznbMPRtptnrFVckfVKjvkvukPXTlDLp2EHs/PxO
/nINTrikv3EodKlcXY05QptMrZXDeAeyzLgpMejeGTk2+M+vcrU0qudFz5gwaHXMwMt0tQonsgqi
GCbjHcQlfZMn8SodvHpVJdUtjqT7zy92fcBQV6Pep0pxTLhkHV5tjCpfm1ILX8K5SPHQ2Y/Cz1/R
EGxcqzsLodTxlbvHmXfjoCVJQhtCqrX6/Df8ZYAAquFL9k31ZK8nDBEOZRNh2DjjJKUxNgev+tCd
mu6rPtVfrkPRkTWK9VmRwa9uVZfpZMEOd89DViHN6sxpC2cEGpHwhv82O6mn6lKA5+xGYL1pXx+b
LJQzyJ4q+yzmznsztXR4kGBLFU1j/GK4/OWuSPs1qTFSjqZo9WER68KMhupwB/FlWsaEnASh/t3j
cPPFa/rLLKXI9GrK5fERand1Jddx4zrwGJiOQ2M9s8lPokVdRwc4L/0stsIeL+agkdPSfdXX/Pjl
cWkWak5uts6dXr26qWpKmim+fzdl/q5J4rVRPn0+CNVX9a+9AG+MK1BPIMCO4t+HFpjH+X2i8OTf
VRbMNrtH619DM06RB218667g4Isw4/NrfvzSuSZP0nd5pC7D5P0alseEAzqyCO4mkBx98b03fmjQ
gpQK9D9fyBFs2tjYs/S6lnq8/5qC487RHIC41Z2jA7Em1NdGOjJgn54GEhOSzv7iYV6PSZsioKD9
xMpMcfhDRusoo8BLfBTHmTshadfao43TEUKi/cWMfL2FU6/NsXGH09j9M42pDfm/7myGo6Q39hje
lw1iHezLfdgitDHwokwGWK/pHsDjPs0cAsqCrfi6vK/e0dW44QcIWuA++wQG5/sfUGroS+jaZHcG
/O97PB/TEeRIsokyF+/EmNUULlr/i/dp0Nz6+Emofrtnm+af6ex6mWiruPP8uHHPbduEGOZyfSnr
YtrOOpTzKhXBqiHpYUVCj3Uz5EgzI5EAx5rM9jliOKxazcoQQU7aotJ75dVsnqsCJoReard1FJ/r
Dtls6L64zryM4CyVDkTTAq8rqCDvn8FtVqasulUi5O/GtjlFz22xHqxUbiyIevi8+pYjZEWUX49T
O0LjOyOIWLQhBqZ6jjcdzctl3hPAUs59jbRv4myM3jPhUP0whRUaOY/zTFIn4I2LdBknqNkllbax
CX+oH9cN9kNoBKuCJAJw7xIBAG7uwKBOFXXzzirjgwjNb2Xi3Mh+6va9VFFAAd3PpkXmZ5ulv4D7
CFcdofuiTWR6cmp/j/fvZ9a0O1zc+qKJ0MwQ6ABImGcAQjO8QFd+AFSI7c/0QbE6W6fvXkYn+tHW
6A2jflPlzUPcuf0SG/f9XHSoEbJ2LTmArkOZnuOpO4SA1xYEsj/ZqfM9qKPXtlWBBRgqdEFwT0rD
Jkcj3t/icjtXSKuxztWr3vCfpgFEqkGvet0NSIVLXfzscv9MBWJpacFFzOyvupgGUJy8djr0W5TW
L1UG1FKUY7wxdefIuRyaAeZiUxDbYo0YO/Q6+REDMnuLDDKWKnkOZPKttazvkT7v9TDaun0BrZRy
3kjEUqEXhFgGiqI6y1K/dUWbPuTO1CG9MA5T0+wLHd+PrCZ059n4xOYTzJLE75njxnGq/dhNr244
lQv+9DKJ0fsYxo806d8Ga7oZAmsLsRhda3SpivIIGJ901GxbQM5EYAVj1akjrI4AHwl/9i+yT3dF
lBM+F6wB5S48gueUvp3mxx6p8CmG/ZigL8qGCPFqfm6q9LHp6w3JPvvefEH6DPOcKm4Jv7NPVp2L
VBcJQm5GL/jNboc5JUirOupVTD5afgyDCECfv6y0bE+nAEEh2uqBrVH5k3loZchnA/KyupgWA+bG
gKADCbOKYV9Tvok7yKnuWs/CYySmuxocYNo5+zBB2jRoty68/wnRrSgs9lvVL9CI38JUYpaPdlFE
iFVdNNSJGhdvlPl7ju21P1pbCQEEJfC6qcpTgIp0cJ0HoykERDBS5GanOSKyWru5870U2hMhc0sa
J/ECL0KDpW7YDX73YJvMzxHxcYteax/qIX6NkY0vHN7MMggTf+15Hb/e2fsRBll7Qmvoj6B7cSdq
2asKCsD4+Txm5aVh2HSjhTfCWoTiHNlgKOhZ9yYwAD0cFgM2Gfiny3mkYosHDhkd/HV3JSMIfEY+
vWXRK2igJUL2B6/tnhuLUWM34884gYQ2BanCock9eHcNhlz9TwuouXTsfeK2iDjmg8TnU6cjvqQI
PXO39gNzIWr7PtTqe0lwWpSh0Af1OzGD6bmzSkCvQSRpDzobTlnPOGsKzAJNvJnLYpnmcmf6954w
jmWSnAw0kHjKxRJj/NaHquNa9b7R0/PU6AlST5rWiYkKP83OFiU/r25BvEQvCWMwcM2XyVB4rRSx
Zod8H4qljS5jgXYKpEJm7+2RWEfy1hZ9cjMGvwbKg8lwHHJniTxvLVtv3wh57MkGUzfoyzfoDasA
EgKsRixUcqkBCqz1RrFx1ibzXxHiAmm9V2cYed7GJSakGnFhgmd4sk9J5+2U+aY07AfTZKCVQNkG
4O3MP96vJukObhavyYDELjmiMDbRrE8+pCgD2FwLeScKAFeBGe9e53bgQy4Wjvas/owNYc73mQFr
Z5d6jAWekjvEj5khl6M/Aih4CTigcZsivlezgmXlKyesFyWAMN49ad5rScJHhUPb7kjM6jKCEfW1
1T1P/OeZkW1QDx96uIFlYp/wgv+kQL/t8cEttcFbVKUOjonNHHtJUjbRFRhGceP7ECz4ZQ4VHafZ
FRNfuyNXgmsXPE9Zw1w18m9jg7nQaI4y6n/ixFuYmbgEuf1WAPMtNeSP0slvgjo+RWVy77nFkaDj
LXCOFehcmM2EadQwUclcrHTMtrp+M3gI4UPAAXZ/1K36HmLDkpLSbQ7m00+r5yK84Klmx5kFR01q
9QLh9UaB4M2K8f6rFvUuYGGck5GoeBwLxAygc+zx4QY2nmU7KYGoQBWwFXIrk69TXOUr0whPQesu
pxJ8ow0Du3NckjmMYzf0WBeg8Qu7vEUH/5qC2W1mcOJuu9dz76W0PDYRxSbz8acJ7XYmNK+Tcpd7
PR5ZHIFxvxWtfTYzBvA45GfyfR9M197CadhZMRYRU8sWeat4jYQnZDmRGnHebMboVjd+THwnalg2
LYmvMKB01myTm7fB3JQv4GgOTmDB5CKiU5pbCzdPPE/HRPnifeO1T/xNOCZqIzLdNca406aEdSy9
Z1F7ygawnh39mTz+mcPJTREtR8a4qieQKFm2bXT4122zqMbvM84TiwZoHDTkOGjQ4cDGwxwpinwJ
xXypBm3MeFaTycCM39fkG6b8t6KlbhbO7QGXzF3nFbe5wL2vo0Y1I3TGLr5LTXsgTROQxL074+T1
MZ6gWD8y0tWvH0V68ovuaFUs6Im3day45L8BZeyM4y+sSGdfajeemW1MTR4DDBlRFB21utwNvDP1
mxO9XwuyrP28/6bwHVL4tKXIRPSM3cQQCnk/rWnvCQ09J6P+syGTet0zBvMGPlIt2MY06dItAKrn
cbSvefim/EHM59FjTwYr1VjmMbRopxyPbhfjbPT6w1zVN0ldbDQb/4f6vA1+Sc7m3o3amzarERUQ
2eIFBtjfidiTeDkr63RJ8vQWBXQHWmw+TIiWEoN483I0v1ck9Oxl720FAPCFPSRnabEeacVGWlW7
izIQtfEwnrLeqqjWp/4i4ZQ0cP21iblcWubK4T7K7l79j+f3966WLRsZ3ga5ttRZ8QA/TyHQJNti
q8HMBBdiHUcpRJEWgFAffavtauNzIFLrk4boP63FNnK619HOH6bYe4ZVuplFcDNbJp58f4FlYFP4
7bkO+jtwCtyzzeQJ2ID/DlA66MKMTJ7+pDZXg47IunDY9FQ6qYipU50t0DoGqwIxuU8ckM4ImQEb
NfyIxOeLtgcXvJo2vbUdNOMQqSz79dRMX4Y6BhM5TsriROyhYyaPcRQeAM6K5eBhk+lNqhiQc9Mz
+9Dd6HSRsXCdscdl3syPemCcTBn98gf8dxkEzrCzCHasdrrG6hvEP7zAext1/UXLiQEWzMak5eB+
UJLTaIy3A9JqilUxgRGduIcifxu38S01giN8tgPAk5PmOEuD8dxF9ZrG/21RCiw6ETPZyHoJ9SJf
ueTfUv1r6uTJjdwMDDqsJ9jTJQ71MZ43bknza7C4osmmqp96fdO4GL8muTVjQ3pQshMY/Rg21Vw1
LIpxWPtp8Mjqh+S7yUkImn/ENMnq0Nk3ZXeCMHIRtKhlhxR5bNde4uKlymxnk2Guyvt5kZbFym9s
NTJyop5jrG+y/63p9TJi4sAFRuK7OEofRIfoGVDTyupwzJaLqAZCZmQAj+8Dk4nJ4GBSJ+kyl9ap
MV4ccK6BxFILb55JwEYIX5IiqHnRjd9o+3yyDu5cY4MnzNVwmI3qfar/Qt78PbJCTGfmSyzmxyjo
0fiLFFsT25GZbyAIfPA2ZJ+Rx7WEtElCg/8mwJV5Onw1wH1tJBa9qTZ23Q8vpILm4mOW+aYJUuJG
+/u244ABxTgeI8B3zoHlVz2+PLWhlwGXy7pVLsO9eotqoJkEey4GYiuI9N6EtSSzZCIR3FypdSYB
d24k8MP7+nZOQjKtyi1RCZvRwPEyj9vCIb8ArpceWUsvBcfuz+Ax4Y9BrjSLmA82My8ue2cq3ysU
7ZuGRgRkoXblteV2ZJFQT1T9dXU120CAEOJPsmtIJhOU2u5ePUvLeJnSZln5b5bBCWcGpCb9vVpi
Wh3IVRCsoFxsNN5Zx/xX+29p3a8mcBGaz17TqY4EKZLvGcl0afTTDfCyteXwtIJZ38Q1UPE+6S4D
YGLpf08xyuBJODStfR81WbNlunnk0XPvhdg7uBZ1Ye2stLwNEfiReUj8ihOu+sACW1tHP8da4bym
nWe5T04MZE+lAyySFNlxns87iCC3LIBmy86Y59nKfJ16021K7hsO7eBQzxyEO68/JrpgGeweiBhG
fzCvarNZicTEks3byh1AJuIlRzRhZqQ/ec5dXrSbHPt1DadM/a9L+kTAxCVTa4Nkfudi+KHjtME/
8hJH85tpwTTjaapRPfGVxpN3nmPxoFZO+DS3MyyVwSaT096rdQQYPAdkysRus52s6ic2sE3XTjwx
dl9egb3MB7/nPjSNvarI4vMYcROrr5c8NhpjmSR4HRC0W6X7wRjvojJ/oXuOaxInCPdfBZAetfjZ
yrIHMooYrO155PlEMA29sDh3kbMoZLo1yv8j6byWI8eVIPpFjKA3r+29ulteLwxZWpAEPfn1ezD7
tHfuaFokGihUZWVlOn+cx8jNntN4QoqDHAc8osd42k9RO2xfQsNck/NvfI58WLwadnmz0ImNka/W
2dTqPunzu+5Pe2DWE03yVRO6e34EPzXrNdWKezHiP4eenAoPiBB+okH3Gaj5mcjfzKQxBX2NyOQO
qqYNVxSTZcOpGr1V4pu3uj2zSw0/YQLQxLtHHubY3ES9/ZUJc2mEgFZ+u8yddh2483uIuu5CC/Vu
6aXZKp+nQ0RbfqHzleSdu9GK8GB0494rEhDsaG8l2V2XIADGaxj2p3nC11o212JGCxelEH3TizY+
tEKSwFN9Yhl1kaLnfGb/1lEtEipADBc45j5qODjKHzZI4uvgdXsg6788TL2lnpi7OGhxKNHQkrRR
nalCq11lrZqUZC5sHKe7CmiQU19HJ0zQEiFNTye5qzGrMegbLNOw2nA77Wwfh2VhPCOejlc90u+q
BhhZcpYpKMQlcnHLQ0Qw9pv9lGersqp3ykujrsJmrT4EMYJgVeikFF62qR350tvTB+Zr+8zrvuIm
2AXoBoPXUYkb4bNfoMFtdaTuMo8Pfp18xOP4UUsXOkCcXbs5umE/c0gaXNyKklhl/wSJjmA7yVXw
gXLzl+6Iw+ClzxGW5thrM6PWM0dKFiXzPXPtOJzHC5c8dR7GndHEa4f3YTtqOVPmaYGnEXZLeQeQ
jAZLo+0ZGVzpRr23Byyzk+accupl9lUZBVVmsDRHRuFmeS399NCH8u5N5VeQt8vaOqNasqqm5jyh
zIrS7KHvpq8gK1fcjFzWDUbvHGn1HQqoWZb7YqTauieADc6nOtBGw0SUaWW7AKXt2f/Hv1qwILjL
8ZVwnnc6XjUzzl/+nO3HfyAfglLk8glaTS3pILIJzamNffQ7oxvc4n2V+T+M0j47pOpxba9VemoA
kGjkvYMGqFI628yu9/7AyWJMchlP2lqVSxojWIivYaBkHNRVxQJIZAOTOUVJmBfhr4ySQifiBPb9
O8FRCnwPknyDuOhlcDPUnpghjOO3cGI4xh6f1YvqSfeg4lEmhsug3G2qgUd49amQI3ojDBgi/Ouu
Emu8wShd6lmLQ1Q2KZVI/x1t/Wnld8k1I7ppTKhhoLTWuwC5YUrIPOVF5NUIzRohTv8GmLxrMEux
0LNqPQaejFXvxnthjWucgbBKQk9ER7EFLAxTwrfMpGmSvEWR2FpTvM4i95B423iSGASFSGaMaBGN
u9Zur66DLYmf+H/OlAyIloSHpKf+sqOnucleaIY8JpqOxXH+OlniI+iiTztycBmY5B+Cg/sCwXum
cMWf0Yp33AbILzkyhjQ3FtN4gKzE0bw1TnHlPvZd/+B1xdGQzb3V8jMiHVthzztXC5m9aWxEt9OP
rjNJzru7uj3VBcU+eXOL4IIhx5eSnxEBs+joAudLoNwrZ+Riz8PnVHj7bBxfmtzadvP4nuJ8jjnQ
peaThsg/SjmiiJNCWmGvnhg/vgNc7bCf2SVjd9aG6QPnjJUK9FJNrbTey5xOP0bMQECeAS2aSXW2
9GxfTuOVnEBA7qOk7GdQwOphFuUeQwokUjLWwkqBJhzUVaXcN8Z4GO0cBzouLVe7wMDYZpIR8gp9
kSwdi4XjNZxqPtXuuaiw8sv4h6S4fodA+Nyme9FjBF/3u1qz2IdBh+l8DVukzE+If2819o/kbwwE
hzYzs8djnzRXQfrAeAw5jkEW2dTlshxmueWHGFn1moObey+tM61LlK1NrbomfYHey7Ti7P2ks/Vu
IuzmD9kR+8JrPhrn2dVv/6dI2mdVkWr3MVmeaPZzN+S4tfrcUUh/UmRtHTHttZrqYZCIkcviOQ/N
ByfoL4PRPgZR91444Q4z87sU4Tlv8++OHatMXajxtnGcBwsE715aWzuhiIPWQxyvUAVCGrbEQ7Lt
o7OQzcW34w9w+lXp6juRDGdXnx6smvlQE+wJ8UxE3iLzpwt6ZpEy87Ob2lc28hvEStTnEEAk1Rp+
854z0zkzVq5h84UgTAic491V8ihkt4NM9jgPIGazHd/EnF8SQ1LKNPbOD8OtitGpUf+Nfv+EfMlS
ksNKjWynQN3CjYJXdB02Y0jTw2rvEnOlOW+vKu1zK7GzakmmUFog8uZ74BQXrUI0r+j08zyNh2a2
D5FFllhOWryo/Jq7OO0/Y6snC0nQ4UMAQ3BXGAkdg2JbZ+GfQBDda6JHJ7XfnLE8GdwU8CyXOgu8
yLykh70erwcjJVbkf0aWo/HPJRIPrrVqEYfTMzw3R+uBWfuJbxL4g4n3PK6XpdffdA1sFsGhJ3Tq
R7wcTMa2xcGW+AMm9SN+PpgJRvqTHoVPUy6fkTeia9PaEIwy9+g5yXfi+ZsgSn/MLLq6XFKdi8Sl
+nFk63adHM41dDlTjnjYafEjmt/bEOX6la3osVGMlU3PKPc0b1AcGBfoWz6WcXesJI5gNoXbYK3H
MkcNL9s2DS+KaLw6aU1prymbd4kTKVW9hhnw7K6+mEahAGP9mMe2xSi+RNPF467uTCRtmu1UkxY7
zfPghkdbiHjDLBT4UuvQmUnYk6m3w+l2OwtSs0piAis1FwV2xlAcmb/65NsLr2DqXxvNPacMkLHI
PlT+oxntU2mVh7QkdfZy6g9z8H9d/B2oW+dNXuusLTaIyPTkvKWcpnVQxCgK2YzSeL14ldxaptC2
Xe5An2H2mWp8m1LRhobS5x9WqPKgwT7dnSJ/HrryYTSCre9266jvd57Oldf6V4g5b3bmvceWcSmD
elNlaAuJ8TxOlDOIVz5Xhr1K3O45qKprabdUAjSIan2oKFO8YjV0xkblGSXGG7oOVjs7ADDJuO/Y
DwsM+NBzTXxCg3+mVfnYp/a57YozdQcpS2NL2nnJWaLZ0U3WvmkssexZaFNj3pt5avpuBHyzoiFe
cWuBUeqkysEhFDiflGvPQcpOI0CiU7qaPfletMYWFTZn1fQMWHfRPnPjbapRO8zNJFeFnwNpl+Ey
zIZdz9TIIq6CAFce50t1jHE0bXxaioCnCRm8+pJkUEGoDu4g8Ce0D5dNze0a5jvkiZFPTjzOXta/
93Y/oJpS/KY2zlpYP8/I9cSgnr4OhpK0N7MBqhL1CjFXIkdwGs1WLi21fBVztrqJ5Yj/NkZorFWp
MsQ6FUH50DfNB2I+21rkj0XavhAKnWWpiwhs2UeAjW8rrvxbreqEMX+Ie/NQ69POENWP2pE043Yi
iN4psIEP3E9IyOdei54mXz8aefQe9fqLVjfrRqYXesbPFeb1C070qXX101ylN2OeL3pEXZDa88H2
xcXVMGYlklAJNvVTQzxLhIZkfnH1GlKlsovWM3XAkJanphuHleGamCiGybIyy307WX+Tqe00fHIj
YIvQKH59s15bSN/aaQMOB/br0IEY442fyT8N1Y5lXQD2M9qz67V6JXFmTDKxKkV/lCHPqJk73ZT3
Ug8+yyKNd77tPDch4629Zq/Hwnzkij9G6k6V1fzFeM+O0Wm+sbT7IgEFbu5oNSILj/gDGY9E8M3y
6EePIX2JCCU773c0s0trBHuUCvdDMXA7iOInawSCaKOL5zo/3o7dLUymB88pf1Xi2HrUaflgHNHN
AKf06TD3lsQVzs+/g2xepX6/7z3jhvXFim0eL2TaHJqkg4fteg9Vg1gV6o0xNwlOf1djxpuA3p8z
DVdNE2sXowjR5ueJB5vJqGnOb9S+NAA6RGHtjI4bLsL7Gn0ajoCI8hVsibsqjjqv2+Zj9cMevFap
cZZj/lf1+jGVUl+T2yBPOhPqXBTde1m8plN8VEthYs8rJN6Z1DkbarW1PpPMz/5yqmJ6UJj5mXgr
aY3ANWD+ymoEuCK3fmw9en1VehjHYoNM4Qph9WvGnyPdPxYGozmBvdG9/qwjk2WGSG6n4mii6Q7K
+zz3MTpGxlLVynWFyrYsX7qm/RZ9/ATTdDfK+rlJoyPihdfYC8xln6WfQ1R1y9HSj7oW/FWJcRoq
TMiJA1h1ReGDoxnaQjPLR2j+e1FXf0KmpJ4IJ+p8m8i+LgXX/GRyM2rA5+bE3EbhoC1UjO5jnDh/
deB+x634rNAvWRgoXEk76tZ+g6GX3xZHMdtPeAMiTtpGG9+jed+l2BK2IW/W/GRB9damzVkk6W3O
6JzL1tt64/CoJ/q2S41nRK2/lLo12j3QqErTfMNHKv8HMWd6dlfndKbBgCcbivYBTibA5r2BMZWl
yZ8xVP2rLvlWD4Lo/pGpCQXqp0uUFzFOJfmi8vxJIiQ5HePRhXUTlwNCySZTvEMLDDs5V9t9iSUc
C376R5mOWqJ6bOlwVWXzGGbyLaIkbeVw62wQ9B6MhDH9Q4mPASYvB6HZN87IB1YV1UldunYywoPw
qg0Zy8qoDMwzkKNc+lb5w6D/1zzaFziIGFuNywjfyCWKGliBcNWk3XegU/bnSFrFNVNN6BBirdPi
Ik1IVllzzLTswndjsZIpc+R1F5JjIZuNc+sa09HfvNG+mwilJ4Z6YRvNyc6v64NIzT2CRPeiKW89
V43GbYIf+FPSCgx3UZ0243xvBv1TYn0bg0YjNY1eGTJyUOpPXwaa/0MV39zKeGowYPhENfJs+DXd
7uZHPXsmyQtpAl7rtD05WLLYaXloU+chRgBJweAkMyD4Tk/2iDkhI9D4XvfT2o5Ust+Lq+vKDyuo
b500d4wG4+OJhqHu1Msidnuk3+t96g/XzBCYBYknjF+OSrHPnrJTr5kHFXZr3PH0dvhLHExFxirP
X9qCzw3CV1Jynh5tA2UCXFk/WIDQNURGccyYxbfIKbDTrens0N9Mmgu2dMTw2NqLpl8X6EGFkY/a
P85LI/pkQa4jIE7xaPTHEg24FJka0TNL1U7axW36D1OiAdg4H+gx3z1/BiMwANNxx7O4dDXSIZ3Q
vFChElr1Kiom5SBM48v1EPCZq5MO/FDqybrQUAsGBUW+pvF/pBNcZyKOp2WPA+hDks3LhFq/KbCn
MgpAWIuoTQ+6Lz+jagaM9NLHPNevmVK2mgPS/NDaqGhSWxw5O/jJI1ego0yilkj73e8D/g3hjXxk
PZshHc4aojpff6xUbmDtUF1oU/fmg1NboCrLAvWDZeTH30XP4jWRu9UG89TNHEP2VhHXV034D1lc
HU3yStGhG+xHqJt5jvUgNbn2IMS0LWwFAzUezBQ+KQ52SQ2Im+jv2DeqbJasBqoPQErm+duBsAnj
jcv3x+zeCHHrHE+FusOHhiyXtVQ1SZff1TqrPakgWJ02FkARuCUggtgmLnA3FKlRPingTIVxYHif
3kPuYZ0YNA6JEjuhe/aCd2Swwa+mbdw0W2VfbfqftOCwkLiRqz3wi8oB53S6nvNgrcoO89Qmvehx
8C5RBffJyqZa+X09tEl9RPrmOEeIa7WvFvEjrqFi1O1ZISwKfMvNnQZ10+rLHX5Ja9ovSZjskAEE
SQklqnUtCi7ayjX0fZ4T0WAqBFVwQoR7QjdMvVVkdy9IBwAgol8XDoewugipHcfJOqutVuV4681d
v+wxmnPcM1s9FI8+tnqDCVCtyQ2+GSvEdYFUViOdKX6jz30btlTKLkrn6ZnlwP3QXAnj3tXe3gZP
SeM3pLeWTo4htHtWyUMW+w82vTlhmzuEfC/m3J+MBIwhuwdF9kQ/8h6VfbkYPXs9Fyc44qFqNLSb
AG38bkARiI6la3VLWB9z69GNpcNeYWRIvFfPMuj1KqdrSq2DeleLIiiucgUmeKnUbm6KWhrTG/1I
rZCGuzrCwySlr7ZsIQIJE5T/aiX2R4Grlk6CXWAHzfZReBVXt+fBG/uU4pChVUYZ1XFJELGDYV3h
Il2AcCQAXlW152/scXoYYnkvkmdFE9A6JNk9zCWMld1uIpeanD8NYtuwUZrhiRB2VwvlwRFeYGu9
rhIHd7diN7ElWDnTETv+hc6GU8/FkxbOr2Kr8KvUxvIo0CfhPQ45Mh41bCcQg64Ztr6eY/qE2F9h
ZSu0pdYqsVRbvx2wNKistZw9dN+/C5Mzkp05R543rmwAiZaGTFMMmB1/Raa3xDFDrULZ/AXzpkd8
Sp2OQFPH6gXj6ZXC4VuwfsvtdjwTj8yOJWVnqdy2vRbV+OPp+Zq/ot/+zH9i+8HUjAzWgaB8Qbq7
4xqw/AOvpvrMWfWqdmXKxuUU8Ns7sEL8s2hOPajjz/8T2MP//1L7oH2QsZ30C1OnKqcO0kdka5eS
e9ZVbmBBuGkVIkWRoRYAPzj1MuhZL3O1Lg4ingNkQXChCC8QTXtS93tZQPUtwmMGXaRIxSoAfubX
qnuxze89zBSepQy+o9RGNs1dEzZYRgUjs7NoWnL+meNJihRJp0fVsVGkBq/5rYSzaEBVOMMqvqs/
us10FGKvSfwarT824VTHK81/spp0M8A36/0IfzkP5Ow1nr9Uaps37g3sm+fxecFofOO3s6pqJVW5
lwTwSdmcrKadfBfapxZjN5qaq5i/CEgnWiTrArpQqkWE4+AihPppVt56NroNO5wvL9PkKhDGxa3C
Ba9SVHs5Dbco+ZaBvvbd6q9vjgkqysQAlGbOHmxLXp8zIuFKqv/33xKP95pDSf9rzxHmYrmiRbUr
iBcskPRqUBP6pFr0UvYYzxEVbY/FYZGLV36A/1GqeFps2JE7hXKnM0C73DQSQig7kredtA/avvyB
z1eB05rspboneHMGWteMaqzZgzyox2Yt6K853jPjMCt0ho+cqGaKaDRincF//9+0nGz1fMaIDyrX
OhHMxawuK3EMxgiyey5U291+sLs3LVA65B1ip2wpFZSpse3+XWWOjjueO75jv3jk0fime/+Xq0G1
nnWk3U1jMzXItyMhavuf9EFWtTZw2di7eMQ0kHWBSLLNKfbm6SXH9YSgMdEp4CPUAwuvfA2qCLcB
wjUortMgj5lY9ovC9jMcSzSXPg7rIXZesE8S9LpbWA3ugdW0nFsBEGwmHazLael5LxpkECY8/x3h
hhikWmgO0XTqvE3mbWSBz6+ljjPL1bvTgq9YbY9so7VXEE/sjGFZBu+cCSO5Zd2z2oPqH6lAxalU
d6+On45ANn8aUv6bADy8KWaXCkRDA/2TsCnTH/UPVDhQW1z7YNT7yNqpmK7ekyiA7CAbkR7oQsPf
rQi+rfTMWYn6Z645Asb/3x/P6pKJM2m2Cjiq0zwsTN4I5dl/IEhFsj4ZK6ezl2XIF8p659Vr6Xdb
9VM+Z4j+M18FpFU+CYnMpz7k9HZsS5MWPqwoHk+W4drqAQIxQMJsTDW2WeuUz+rdQ0YFrcHwZEf8
H7pCxE9VFafh+IfT80JndJEV8EHSI/nk5NHBHSFnYJ1jnbUA5jdfAh4WkEnhQqAP067UcppFh6/C
nFxbLFsClNVVSGGBiHqcCs4AqnpPgTg6RrkWwHMTAVUaSK1G+j5OtmjTLGztxdTOqdpPXMg5nayM
LcCpZXukxCl8q3F1R33Vtc4cpzGSH6rmH+j0sbbt9KD23/8nzbllkIvS7tMgFbe1bRp/ET67Udsg
M7KWFVKiBV1jeOExrDtT7Eo4ANoL74MC9jIb9UPaF9CxL0nWrFVvVK1uikS4+onukGHNxWqE3Pl4
ZaAcaJ2bkQK+eldRX+1YppaJovchFJdmQjmHpLRp/b2IPoNoExHlGkozdZJ48gmVRaV0kUf+Svbz
FmeptaO9lOQIynJWjFunRruYvlb1+/9q/P+WbdVeAlI/YoD6ddmAmcGZsw/V4aTF+apx0NFSdCnS
PFV4oVOmsiM+glrRaX5rlfL2d2KXF16ALuMQ9lr7w2r/O6DhJU0RpsCIms8wKx+JxXSTuXfIE418
d5xbF57wmcZnnV8hKBlJmxK285z2q7hE7SG4FYSfKApW6sxm7k9quicck1V+wPkMFGA3vVTjnVxP
1RUzA35xax8jtVFL/2BK8GvNf2xnVPngpMDYUEdNbS72Z8bVqNr/6gCzOXU9PSrrLc191vBlZmXd
GQ1tHFuhc4QtXq1psvBodQa9d56Lm3rqzkRJkdUrOfvqlxbj3WzRx7UxJckIG4h0v6NDNPjx0YrM
LYE6JxTYkfXL9jO6jM6w/i9dMWYUddvwzTDf0q5cOxDc1GdaFs5ejXzDN+xq8f1V4sCQ+VFASTHK
4JgDchRadNKk+0UjC/blOBIoe4wNtEJ7cdvmMdOevKFeMOfzUA/uMxtVjFzNyYtOw9YM4s0Eksie
VPckAyZ8TfNCXQ8tGLqtAAAqR3aYyjSkflFJkYospCEqtvESbuzs0esq1EnFyYCJhW7Xxt0iL41X
2lP3wTyPc4inUHtp8FGwige+9xDQqBHGN1sDG7uFnuNI3urtLuVGx2SVvjPFtuguhJd/z4JjC7TC
PnpXwoDaiBiXa20UclZ5xbpDrZw7bTJfrT5ajaDFDUKt6gRxhuX0mhQW9EV713jioEJfI0fCt4o8
nA3ONBLI7A1JfhxH9lYME/xR6Hrei9fOHvpfaOZxfEMnQOEkeTDpsVKbQM2szHGZl9VGpkAiaHta
pMGxOdxUDuwBV0eWs9NbtTtbx77IDOarTLfqMvHZTKSVRidP6rPa6cPp3lQI0LGaTvuPcnpUF4rD
ZVpr0SsPa7ZU9KTR/CuVeairI+8+MapAa3xH4PwyhzMGmheobS8FGAplzRr/nn2nKA1GfJt065M1
Yv/xRNxZUpEGyQ7bmjZVCuFPXeGR3WzD6gnSkMq6+a1cpXzDaXBvdOwWMSwgj/gHgXc7FTL7YbzN
5QFhoqqLH7jnk/LVQdRYfTifiJrxNpHmkc/SvXIbOtGZR2h6TD8M5n1If0byaifSjzYRvRrj0yB6
2kS2B3asfj1I71lQdKjCfir9U4bfLs+jsnwijDFOexWi+Xj+9C+EsDn+BUS+1mBeSkZYEsv9x5hp
ux93RKpp/ur8mkLY0AlizSKMiObTKc5DLi0N3MJUGa6VtN9qRVKVlk/kJyHdz5GWEb+Hlh1IaURf
r12pPcaAwCONdLVgWk6bnYTOv+ZUVakrP9m06rujPzN9hi67tCUP/X8ZVLgdm3IXR8WbrOWKdVds
GGIqkVqU5Ua9CNsf+j3JdWQ/qOor85BG1r9DQIZURdqUm18zyRDpVGCVlbW3MP7mulR1Cntbpxol
zFEMkBaV2RcbPWI9yKpx8FxWhXpXvvZi/KC1dx1EteN9U4jNC38qX0iGiuyLbyzEODuqxVvCGzTk
jSji25gB2GJZQVFkjA/XbGdXMpXBy6b8kHou9hgkwp+mmp6FX56dolgbUIzHjg0eXNSrIseDVcpH
jb0nFMJirNdjQHAiwMzA9J2eoeXM5VZ/Si5OsIRdRblCJAIs+VYRmcX9l8zlbDjw7H8Pai8m29wE
3PB8m+p3Nq62G3Uye+pXlSyJFIMSyLYqv05AC1VYo+cR0ybWqZFgyybMOanE49/665cCUQaMFezu
1rmgPyaaoGb/C0M8AtmVa/TgUfAcJQ7iYXf1zfRLV85AuTjMACwOciJ0A9x7TJVXSQPD6uwQmNWS
sYwlA+lQrPTJXkRmBJ9T8QUgFMgEmA3nKJgxrXNJWwwJPNOOcGNEnsHUu0dT8y79yJy0VWjUgs41
tRmQmCvo5xXEphh61VQVC2QUMRdj/sohsMeQEB2hfxWFfK4LmvB66dObcUCESGQYP2uICxXEnMSO
15CLd7AKb5OPovFUnqyWcxd7qdglxYTZIgrW+0nWGMnEv3ZXamvIY/ax0Wl0twGhPtODr3gQ1zkZ
YQ22zO94sX9LKnpyOXxvKJ4I1PchyCkKRh9ayJaUYN7rFvbJI0Mpv4VfKi5b4K0xo+6vJgDhEvbP
tJuT5tdNoeeWvNgjZoI6Rn7dS15hXZVipLdCogRrAR9Bcp+u0zLrZ4AjiAuL2sbdLxO9xySJs+vm
8DYn/k9tDw949pJ7m+LdafDLm2Ft93r4EBZJsvZm669g4Hgjiug9jsqJtj8zX85INqy7UwrhTLuZ
IeMiwNwHSHcGILB57KbiECQhg1Rd+OFMAsKw3Y1YxsNMdWvdWdvT/FGGBqU1QmGdjCD164zFaFNR
8Uku7z5gPTaY02PijS+6HCloUgxAHKx8gNcZqSvrdwRHmeCzHEyCAPnwS732k+yOIsQ4CLoq9UOi
td41i4uDj0ApfjQ8P9Q+RicMHELp+zMdpY8YztfM9gPaY3NuVtVS18JXgYvgIqqiPzcneFnDhGw9
7TBp09HLEoe+ajBsuzq7JImW4MGUXfwBs2De26mCq2n3cC1k6T9MTXQrQEYuml08ASHvu6nGkrgr
Nk43HGxhXWzaIitkmfaGHC86g2oX4FRz3fIqy8GdNtgGkw4myrqorK+ydVU2P0SPjAXOh3kyplPt
AOkZGKSsmNevmKUI+aJn5gUavOKmEU9evLDhpE+Ruw5ibzjhn1McTcYiVzQ+IkAWKY86HnEMjGAb
MnmGsRFRHyyTTn5qSfVNH4LDa3rPid0DoWQEbisof1DPIwEyJjPCe6MPfycGQFZ64mXtwrAc8xNB
4/KNR602vdWTlg61aLZ9XUTHSdBEYv7RjjcFRP2tGft0dz3XugRlqu8Tvo996HrWhoNqK5Q73Y35
kDxqLVEEOiZtNwNHIiVW72LkIdzzqM3Wvg2anWztQ+gFOx1UtxT5ZSpIrKACHXRc1XJaNRur69ol
+NJXhXKlhDjoogesp1w2zpg2bDpAYNon2c104NX6du0Ay/qb0Zq6FYQUJqe8nnPsEDbSIjhlFr3o
lLZDm+mkblA01mM4pE8mlNqNNMRTnvXQkIti5+sMjOXRRykbnDOy7FFk3M9hR7zPzMnaNpy62hHv
fdWg3Ui4t/2mWNohhX/FrK3wp2vXeyA9ELBjCaV3dkiRne46GenV1WxnkYJpZmUI0EzpH8b9KY/d
v4SJSqSllzZZ+TR6jzO+SH4rz27P5F8ESQRapgMQWHYXIJSUBr0sLGYMa+YG4X3B5wM8WtGfv8vE
fUmj9uok/cppCFfmcAJKJdUAq2Tu21d+a5WzSUufY5rpZ3cy4FhP41mMqG4VIfcqzdO9epKahojX
hxcbej2bZVkPyUtpo99fpeNNTdpGJn2zwdmxWG9IdMADInrqY6ktvUB+dowCmCa0gVI8mAmu5H2q
w0iOomvrNtcsy7dzYGfrqATUsxKf8bWwyta2Yt0Xwb6eYwbUzSOQ6wOTENix5dfUtf+cPlBjYjqd
7SK/mvoQrhCNdiGbpcjjeRo59YCIf2lC1u8uDOFtOvpYFSUiYErEXK3zDj3+Yg4lE80ifk1SH4Xr
mAlfcJgd+e858z25srA+C8ccR7UJezibGZX6PvniVhrJoUm9R90JNH4goIdvll+ajl5eY4oN4hm4
tBUWhS4tHcMIN1xWG8erYFUC0kIp6KFbmYN7E4nxjkCLt/JyjzsdxfRNa8H4YPoK1+cgw+nBEn/o
7dxMXW6TutcZ83MB5TV3iVn1e1IY773ufuU+fEpUcX4bGgzV0GwaMb/LSntoM+PVqkE1/aLFDFRC
j+0oqUrvkg8tEBQszQBoDAcRhn5x77LojFsaJ3Qyvvqs5UoK4RII95S67Rr9jlczHdeulb/OWkET
T4sew346erKPVEFPU8AdqUckTWqrtS5TOJ5orb5wcXxJL49W+pQx3eT039C0N+GAt+SgPQ94rSDB
Xyz72JLM1cqYlBXKbTK7KL4OJ8NiBtsN27sRG5/6LM+WnZ3DGrfjvsItdgZj6Bv/7mG81msjPtG4
jbLyDUZEM45bOTRow0mwh/Le09GaacoxBuRmOu7wo/1hlc3OSdoljEZjYYvsKavoo6MiiXXEqPiD
aRCvO8qELik+3dDAXZr5D0s0194hjbBzhInrCveoKXwcpwTwoGxwfNKwjbGxNdEhUUwNXFEtMMCo
o7vph1fPnF64rJ9k5h2LluLWduYHR8cdQ9bpMx2saMk6q5kjFkBw5ElzilEAsgSYgaAeYljzujHA
oJnhzPX07sftwVEJYhYFTPC2JUBF4z6aRXDwvfkTbnu2rMYGB5KKMqTHysSP85tOgKnjfAMf9jwi
8yZ9/3tUVtNJP+4iQ9vDi2lOmLnu22rM1oYWPXft8DKVhlinqONAARvYmLq9kH16oAeLRoa2g2iQ
0Ci1Vt4Er9wbK+gh2OEU2ZoCaZkzY7RgYvQ0Ot5NigLewjwM+BiBgceEcX2iLDE7PK7NfQ15XOur
926o1kNLodIx0F33Mw0uPApn1/uRAxmooTNjZLTJXcjqlOgWwGWhnUuLOXSpX32Drgq+l8PCm9J5
6Zhy5aTeiwC57Fu5l0P4gORAwvQimVzPb9IK457RKrJxLGFqp8IDtsdvh/mYyCfK1dbd5BetGWzl
u/bC9eRA64t775l57G1QjNOq05lMYAaLCWBxh6Fyqtz6hbixY2wEfU/zagMfewbAkZEexGjiOpPV
lG7lIUSPAX0IWhN6tSqZLYqz5lI4wVfhjV+BRLxUcEghmF3mzH+u4xSgBCwgd7dV5UH8K5hC8Z+1
0lzOrbxrKUNvWo1mIOMchQHBSrN2+PXe854pcSclZ63iRWMbR80pkVRGKjUI7vEEvKPiecEMTqMS
UnVGPXb2lJP6uZP+6mfTTzb597gaDnVkXB2z2koK1Kh2Xowi3v/H03ksN44t3fqJEAFvpqJ3kiiv
miBkquA9NtzT3y/Z57+TVrUMCW6TZuXKlZk/PFX5eA6X6YU5EIcsC852MHC8x7Fah0t7SRh+2FMt
X9ulR32RGSe+mx44mD+Fk23KdLxvPfOo5cNzA78IrZt1M5qEX4TA23T2GN4SllRkmGCt+0emSX+D
V6yUx9kd9IjSNpaFyB1lMDpwNSENQZKB5pfBr4eRuoZVdqD4+SMbYkJf9E0G2tPjTDvxlEMaH//4
VvfgWMOWG38OTKaYxhBAFk2nktBvHKOBphGdqMYSw1OTSSwPUpH/YNE1SShNwcI4WXF2D3V7hxDu
/QC6rRv1j6emC2L4x6lkmk+SaZ+94TEFJEc3AObCMoTHbmR84OgBEQUH+eGgPAYUefGuBrSg42y7
ONHWg0zfRuiqRjQ3VDVbZx3l0Bmp99jE83Ze4kvhm38M2inmbn6RxSqoBiOAX6ya2IUzVU4HayzO
tj1t8gxYA8zS7MMDfPSYPqvgo53h7IOjMN5oTfsZCulIGXkgxYtxNAkzvMY5Agq8AuVjkQwYm/Fe
rxn9mzkvk2M+pRBm6dKhwY7K7yCIPpAgE89frbzYigBSz/hMaTAvsaYDRAew2DZT27hj+CXlmEI6
2wEbHEIQBBY3Zv/mMXcqMfG+DbORFoN2QxLJfurhAcK1g9K9z4GayUf24ll8vVuHITwifQSdwXbw
HnmW/fEa82ASqXu4fhOVOiYfPtPgMJBrT7+JFxwHz+2207DsFa2YU8uQBDc7osv3xOCEu2CopBsf
LMEo7hGYoMsO9LQdD4TPDEN1mfDGuWs6epZLY0eGu5b3NRjEajnxaSI7oyNyOPo9DRlusrKUtWvc
JmLANn1YQbI3VfzcN4jvhiZ1Vcb91ak00eeq3dhc9bsyHSDpBFvk94CfdAoIqCgMobbuhPgaF+Sb
fu/SeV2up5KZeuwI4932Hv0ljLp4KVXFqLn+VSxIwwVTFsVcVrmZo7PXLTQLZ+vJT3cOwN2SJ88z
CKVFAuW61h9nYdX0sURAsL8L9WHXkiQafr0Svb2uhnADJMvA041Ndp4zSF6OidyWcSDaMtUuaEPu
rk6RhBquyagzxJDwtNF47mqfbqmS8NoDIjF5ww6+bEaoeteEzrV258Pc92+IXTg27b1i53pruXcx
ofIQXiu10PyAEM55qeK3pEcdJ81ffcJfH1IgAlaryUuAcNrPpsHl+HMIt8OxaDFBQAKwGnDKoreS
tuEJ3QR2jUHtDO5KUUj065aC1cgAMpv9d9AAocF0+J1aZjCyXPd2gkYtjvCVctBGliVQyyaPlwfy
imNsl+5ROTasGDwFV/nNIg8f6vy1FoB+hs9KdhIr/b2GU5QAsusexV+lFQ9ksO/5wvpglseKD+I4
f7XCuNNVe8qdUMeGpbsEj0n14dpGWgQBkWWAEJ02LWAMrHGN1unYfqXZeUC2hUFOhbtVqEQs9CCw
O/qG/p+VmIQFk+XRd54O7aWptD2N7KhWsE00WTCTDEUKdBwceoBctsgxzhEnsDOtU+O4JPA8sCVz
XJ0O2YB5PPespN4RVS2vURBfB3okx7w6O9SfmNnWkQ2G6K346Z9Sb1cRTav9L7eblgXTbzf0wsWI
YMEXRNoGMasjJWom/JDqQD4ADe8ngm3X2XaxcfAt9Wfyk1NKz63oRvjL1YWB0tt/Q3c+emP+bfWU
MefZPU52/84EsyPcPqaT1e6rmMlq6mk+MeCmTGczG9dkzehzwORsnFNKCKQnzVrcyFR/Vsr4mMLw
zh0R7PagarbK21gc1jh+1ifz6JAd+VgTSCePPVmMEiCQscRRe+ydcKcgTdtt8jy6xWMG89stINpA
fMDA8rmrHPEI13qcGPJYVeqCHu1udN8DrGOtKGERwMrWFeF06QMUJCZqLvOxTcO7TiOQGOqjwIgd
mZZ8Jet59sxkn+TmY5+41Bvurf63qsx1UgfbOkg2MfTshclPZcKDW9XBMD8ljKCjXeJWurjr1ynR
z0g5rQioKSt8JTSXWO5lmB96uKTsWceyeOOwka2p0pECsFor1X6IAaUtfx11f8R8yo8ztMQ6tLJG
HJQ48kxdEz36sOb2X9S/Uxogcl5lIGuG9J0S4IFoU04yTdSiRvukjJqQaHru8+SLSdkwvvxnK06f
k6LYy0pnPmRf4NaGTmW6QiDyDBs+REpoRWPaZYIgGlXA6diNdoCNy4WHgcpg4RSuDENsqYYwkvmK
baGknUEf6d33ODxhV+7Ft0068+9wo43TvNat9Wn5NFeglqM38wYRinXRwSCLojWDnvcLU8RtDeLO
pZ/yk62sfTjVe5sKcwQFLFTFdWi7x4ULnM7DFomu04wzb8muoqR6DhgEDG0IHbRiO6X20V1eR+ML
dG/Fl8DuYawXm7ye95Q6OrbFjGAjVIfSDN8Cf6DfKZhWAQOoDZNhlXTkn9yI3oZ82VO/Pc76QIoD
wuwRG05zfETh9uxXRXknKanRBkc7UAMFSUTzkTDrDAgbAsxnmMPoPWugx1ftbukLClYIqITZRq59
mVgXi9ZD2f3aQ65ofsgXRlH7RNy0CWuQD7My3BJpHZirgJNr1y6eSDbbNmaAjl/Gqd+Zwg5yTjnw
R85PLLLoGDGJCOxrWuSG/aRzem8kEwZ82Fj2tbc9GKLMq4TNFxEvNAvzj+Mr64IPwdGGuwnhCqkC
Bdn9QIEBLs9e3GHHM87SWE9BgLOX+AgGDd2LgflLOLScRZs3D7v4Gio+MfQHtHhXFhdqTC9JMO3k
UeNw3NAfKOcEWRmSSBq7GFyxydH552wHfUAy1QCaYT7ZJos/sZJrs7RIaWs7MbMBL54T8y1xfMlR
3pO1UQB6fDzm9P3KvonTLb35yTB8OHPOVj5yUPCxUV9j4yVKCgCnYqIxJCug6Ud3PD0/ke3jS+Zn
+zG8GkLW4EPrKB4o+++gpFcvfxnYQ3dh1qjSUFajpmDSGGwzM9EZV0VK67G5l40Z85aPcum4WcRD
aLww1zI4DGm4FvhR3LjCmDfBHyRE/9btvMK5HBvGtfsNI8lQRg+8W5mGJiiMXb0kzOudVj4ZWNo/
SJAXQswkRK+pcOTjTw7tLvrXDySLxXuPdasJ/eWKQ2WZjC/JxzrmEy7cvAKT0VoRYPx459b2A9yu
2KYWEUewe+s1MvwEUPw66x8DBE4q3wRBfI9AMZwdiHrCKeJ4cAAlfotHmwzg254gS/CCWtBsFStU
LdZKTortnGNqeRLidND7SlDt0MlQKUlWt+irgdhTAUHQ+rO8u/5XBbIJVEmru73GsfHR/UU6naX5
4DOsyNjZcw28CFjPmB+HEuFB7ruf2Xvbqdd58KuAG03nqnxGLlS3WMrGeQ7+Dx6u5NUdK9zYgKE3
saRqvhpZui7QHTOJxkYi17n9BoPaWmm0RkN2O1rUd+rspOV093cRU3UFUGR2VN9fZLktoHXerlMk
RkOwG+Yj59iy/Z2VU3N3+p3GRUEicicBvoSwRjAcOoxp6g1Y/0Tu111PvS2IyeE4ofAdcDlLPfyV
0dJyQBl+LJ5cTriaZugJIawqxlOmAjL+5oP2sMi91FygPpQRQYRGokq91yDr9zv+MsbHs5hBluza
cE4p2iIhU8/PmpZ+ScDZ+nTsVuUxscEcNMoxkcUs4QCphWTdovmkw6TVcR8cy4hmDYQpVpjqEom/
qBwQYzBPYpkKdWW3SxJvEs1NvcQb8RsSPS+LAymvf+tHBpCTSsuult6emmefM5bZe60nVKEKnX4f
hmQmIPYtrdzarmmjq0+PJpOKD8Yciv4Xdqoohg/b7XeO/yW5SiHeM9dx2RrTYikbU7WRnKF2i3bV
4wAZsAPZwL1UJH0eDbUxqjRjXUjTwM16WFT7R5OmLK/e0+b5nJORyFP3xAS+RyjeLPuGUMLRFCsT
7MksmWJavDPH1nTbc8d0Zb+xNnFZn+TPZMdcpDD0+Bte/INPVJFnJMisi2svO2qnEfJCYmRzQqYW
qqD8hUA8ZRRsjdLbiil1zv7Yrcx43DhE1OIvSHvvqbYqjGpJy8NMi/DNYvvTA95ObmUI0y8gLE4b
929LyVYcgZPNZxVu5WBhBkr3l17LVYoCsy/pozNfEx8NAyIHKygeZM+VXa1qQvcSYUHDviZIh0k6
WUlHKM1+j3HQqpVGXVNOJII7d92Y/aBXxPT1CCJqceiqaRebSE1gPmndSrgqBT2rYiJ1BLPljMn7
tNMB55S53kYVR2x8x0IstbGO6Iao3FeLcDZhjC4ySxCNGcZCUrpcJ2J5MdWoGFZGenAh9YgV4eRF
bCpVbSN6w4XdOezD4H7HADA82u39iFFq4i6xnAuRO822K2V8ETZFCNxQSrjjOJkOrV8ID5WkaGdZ
lDy+vTvrQOPjRkLMMoRBrezHAMUtcRfy9lz4Sv1IgF3QHk1Z4HZ8UO5eyweeKMC5jVoHgFy2upeQ
IareaFUlsL2vSeDF92kR7Quy+lh02VXCeklM+6zaYVzwSXyDA2WCSRFRQhQc8Cn/5/7EEms0UudI
AfDBUfVeJXTKuOa4RVNYrKA5/m05wZnxFObBg4R0vJ7ksANxZQVTCU/FQ1XQkmc4tOIKxM/KY8tt
wa/iw+VIMdJyh6spacnIMn1Xc6VM433ALGK7xbHK8eRiWAtNR1gdlGqgJI0rHYqLXEwfzUKxmjPf
nwrof9yOsEPZpEZJBeIb6G9AkFVk3+JisDeS5HdwBuRmxRU1K+MJEfvXhcq9+DTOtDhbCYokEgaJ
2djxp7yTnA12dyGa8Ag1eTxETFZYHo+8SGJkYhiOncQonCg+nuHGazgdfFaBA0zSE3mTiD0eyag8
rgtr5tvz1tXtC43t7wO6u/GgDl2jHSbkJgzvg+zRu+MIkZck0P8XYzNlyz1DIl/CkZZp6DWQ+RhF
PlBSjmF0fUdNDrVk2VQU7juTaDyjSZXzhHMZxXsG+qpluToTVmvU/4I5Bqug0V89R50C1i129U2C
83aQD6RrjJ55GhmWkn0PUOlkarUV3/IIcmqq8OPGY/0Dwm50Biyo0/pmGqD6Wt+Wx5uQ7xiUPmei
dt8dthCVsJfDg9B2jYCZxoO+kcuSc+RTM3+3IngeLO8knKzsikzqo9IrqKeFdpKo0IreliG5RF2E
y5/2TusdU4vmbzZWbqCEM16IQ4ASEDQoThFzkE9DbXMPJq7cLh+IqCnTEt70z1XtnuSCcEXLRt2y
B0luDA36VNNsMEaWynY9lsojROJYWEm8lyd1iGhHaqFhaK8GIHAAI9onqZY6v9ATJQESk5AUv6UJ
S9/0dhO7XgkltJi32AQUJOVWd0m686xq7S/OM4dI7ixHijaUHUoTF0k07H6nO9e2hUhD1UuP6cVJ
ooVWMWTXHL05DVW9onV6O8HJabnXyIFSsSAWLkvzIYYfOnrtvmqsM/pBsBU6uAflzBVs9+JoCydB
qy/dzRoSzKDDSQe01VnTSvekikMHGf7Fd9ynDkcQhd4DmI5Q0+qVGvpzleWPTZc8SEznBv5J6RYi
SO59jXztGNSfk9k+tbMGtJo8kPV8xtwHvzNObqO9ulDcJAGWVfCs/isMq12XEvk1c3avQa6y6p+g
9977mj55d2y+wJq91WBk1Ofd1tnEtRGtS5Rk2haXbrsdJEf14GT5CcLjnTGOYJLWuRy7M4f3WCKD
atj6NQUdZ17A2cuSI85wYe7XnQKmljMgpcgAxFsOrIksj+RpNuBbnibvmWpI/rQzUlmoxml7Op2P
ehXd0ncJfGcSVYn0uTMJWW4U60BICHfTALf2vPk+TvzH0nY+1By8VC3d7FS3EIp7yyA2S97ezctB
VcFPl+PT7Bld0zA179yBgeumT2t4WOp02oA9ln55DfXlxyJ2NMtkrZMmikukIeJgDM5R4oEUTI3B
x/caB8YhJKWJ7QGtGF5pIhcEvloaGBd0vmHiqOtsyHWOGroy8sB9PP8zcvOFT/CZzzqU0DZ/7o3g
iJKBfQs2ZQkQVeDIXo0g2TGTAMCkcYhv5q03czW4NCVFTAlgFAVrv0BGZmIKu453oVsMOSXeF+cC
dwy+G7sgUQTcZ6So1iMmH1IzE3PKHW6lgA6mwCsmy4cRjq4jzQbCuI0/TAkNMsj3gxQLXrT56v3P
T3VG8FxRT+BKw9eT7BAJHekM8JNHIoCKPJn3FH8kMRTPIbCfeGUEEHbQ3nhAynqSHRlxRnaxHyV5
rRmwo668CqweQAuSW7iG8iI8hKdRxNMpQqrrSBcNACbBXA1ylz11QBS8RZn+aigkamUJINyteVEx
/BJc8YqVSyMJNz0jBcFAEwLfGk7k4bBpmhetVSXOiJ5dypIluLq4TD5D0JRnAC0BKW7hNMaRjomL
uaBLDpcxZD2FnzdQto7pIaSmwpgyWWk+ohQbIEX/gQq1IiMfsdkhIh11FCKe1q36JvyRgTTaCClk
h9J+xu9VyWvVMw8KzevxLLslECwuPlg+JIbBv4Rd+8668/rygWSryUjq9BeGt6wyhMBcTgZusprG
lRAcWPAkPPVLhnufXsRtyFbIL/PXsnkcET2ivokAg2hRkaDWBjyH3zy4N0hP6mZek8OvZeH5hYSs
eaT4rKRdhJDUMF5YIey2YBJ9deXktLy7xDW8Pr5a/gurfgAblJS/UF+8Ct80IF976iiwFCeBXZJk
RTJQRrsJdR6+Qr7Cb9KfD7Mb8iLLCmUHXUUJsmP8GfIodw44k0EYLgGICYuHHzXJ660UUvBJOQ6t
gOrZNmPMGjDro5G1R0iKLpEG3x0Qz4VpPFPCAJSyreiP6V4S0i0S6IMRqhONRZ/ETTlx0zgzn4vi
N0q8G1s/ETUIWUMcpoANldwTsjgbFWxURdY2pJC+dO5lMZW/0IsSyvp2SG8YjrkZneJF83QKiNRE
sq1Lppu2zU4MDmtGGw/URMQrqlcpJSch+akNPFdz3JPNZPoPMCuvYl0kbkw57TIMmZEwzyk6JCyn
BNDiJek44Ow70aEMq0M7ocSO0JchkAmf3C7LO02jEFleb0Emuo/jyWXAYpeFK0kj8ny6RLoNGlUH
7ywrbWrHXL3Sb7iWqrZyg498CA6Fb9BbJXA2R4k6n1GgMQJ5FWfdWY88XObn0pHIOSEP4r+FO1zo
nGhjT9qC+FOek4cWgIZuIX5T+CRmaR9tHA0SI7DhXbobO3oHfZnA5ZLiT6P/HDYgHxTgkzx/71Ly
WwePzuGWQpA7+Q+S/7AKEhTUcXm+oXDQdMqlvhKQbzybOhQsZosyU1RII4YLEOaMzTmxUWOjkAR+
Mya7xINz4LirPPZX8gScB+Yh0fBOREgzTQrpx1BSnn+Fkmu20ZNLV6iu0AX2H1z7njF+vFBp24Bl
+XYMfxRFOxQ3Ny4GLnLN+4ribzxo5wmmLbJ1FIWDtZuEci0Gl+qR139WIxAxxqxI6iNSPx/yvi71
dGF4ahc9i9awpumDpn+T0iEbKpBZ0AEqUW3gTnBLJXlwbfN58hC46doalY+ZCQnZgt76T9OMB5C2
u9omUlveTbQkctdes+eagTnhcjVkDK2BdfWeetRYaa9+xuy2MzIRbXBZWgR1IVYMerBL6m+eXBkH
s3oV7NFTy82WE7Sz95aJ7IqWYNXQKSaSZ4eN5b2noIUokKSKyNasBGIhksFWMJVvFRMMSYeN5P0d
6bbgpZwb2rf3ArGLLe8gd8grsp3S68Ll1sIGTdoeAJ64/9SlTxlZDToJ4hbgTuwG4yB/0EllBcye
PxRjMTCVj6SRbAdEypabJKd6NCWvy+kD6zXvFoL4oX2fhGIuL4n3GnXzUZKliXDVDbR/QxidJHAP
rGHfYGg984fGpzQJjnphfaMetCbuAJTX6ClL1or+Dl5eSIMtMKI90fCM7p6UiSVwmUEekzg8CE8k
C5JjnbpHxrrvBjBClOKR+3K3tgctKGvuJOGRgo0UYsQwCcTZTDSDoak0pQHI+9VSILTmF505a4BI
ucZBYN3SuQiJfjneo+gmm/cpwteL8bLYV0bW4yTqtZs6/wqoxlPfUmFETprG4QicMXCe7TRBuIZB
HVlCDP8acTVgHiMABTmRsoHxAsEZ6vgDxNi1XCXsPxJlZDaSjoKbiKWyNFJgOU9YThVK64mn7LX4
+dF4Zdo3Nnm8palSgeL3FUZBwBA/odf1khbdOglpwWXJ+OF/5gZTJ59mBu0V5IMDKyAtXkqyf4Hj
5M7/F+7wRJy4npPOv7Ax/K4c3nI8S9Y3tA2RKLwP4hIOhfgXSTJljYk8YkDprPomecQx1i2SBXAr
ua3EGjR93RAfARkwBDwWD0d2MhoHZFZ2Alnwfo5zxq520T+pYFZedDBI5Pmtbjo0A+rh6ZNOq0Cr
h2I24+pN7lFyJaVWNOdQeaHoKE/ORU85JUBcJBE0lDK/0vjiZ8K64Z1DCAEtdNCoYGIHzcAoQmXf
AmiDVOB04gE5Ri8Qiyk5vANsbE2A33V78vUPUEfshFThW3ozJh9tfhz7WKzritDDIHNFmSJ8riIU
+1huCdmjBb8iqyq5uOTH6eDTNZ6e+Eu5FnlUy2rYqOXyQ7lvAqPz+//7gosy6JubjXxnhkwV4FCx
9iwqWCIrJliGXJYhP9LzaDmAs9WGzFPMAy9CztIZ1maZf/87C7rxPgK94Y6k2ik3TbpSnOvNmnCM
xGLqXCVelTsv19nljNthv8LI8sT9Yso92rD81ijfaMbvOqjQb3mzapJufsw35ZwL88sF+BvoNQWc
4Vn4AXHR6Lv7puru5dLxHb4fJI9sZVc9BuRsJmk5YturKrttq5dla/ByHp72z6D6Nki9JTSWMjJZ
LyElAVoMIsmasIoICpDWgEFoCEE8N5QJuoXzDURBVH0rNlKlma+F9W+hLAIEgEy48T6FskU8QzGl
4gsF+JVIH6lPkyOYJcYOhuFWuFXCmOCVCVygeoGBRrBDOSb8OYHZhBixAJCJE2/kiEl42ahsPZov
PKgARi1FW7lFiyGroSYP+AxfE71x0SQu5KpKsMir84UwllC4Hb9DJJQw74Zx8Ql3F5AVJ6HtKbla
UHci9kieLBnDrQSN1HxHyX/YyMgx0ZBynxjHTc0r2YgxBZeQD0rDaPSGjcq174E0LTaSHQ8krlOu
PGQcjnntexefGRiCuU4+Uzr4cwmQo/pbvlVQGZQ0L6UyZwCv93F3VO6tRsVLCSeHVUmhJ0vArp9j
eDayzZAe+GC0YKwZcXc3shjyPKDgM6YE/iaEE0AaOX/RG5vaIVYI/Q/zVoCuy1HjZnJoOMETAxMg
UK3EChfGXybdbyWIw/Qt3dWlj0DQMTjcWx6YbppVraKVAvznhVlXThWPKVVfZeZ0rf9mBNILszfc
3zxz1sb0MGMGuFPgXLyZGHO5kWLJQdyGlu7ptBXvwVUcKTTK2tF7naU0eVAzyTllwTvlcplTrKiI
esQyUgXliiJJDGeIf517DKKTtYckQv6AVqhbGN3cMDHbYaw2iU9GQCzQuoR2BeX2CJoNjCz5qOmU
/eNfAh/iJ4oc1UT1BnArdr93qOAXGfOq8MYk55hd07BhapMdlG+GKTiduuVtnHkb+Q0T2ReCNwcc
CpBBjq6cJoFg2IJFAfS07oZBJ/ucfiwHdLigvBvT2orNFxJJ1pvrZaIOSuW3db/E/zX3bD1mJCy+
As8S9BJjg14xcJS7v9UnBTUHEpKjL4GHwnkKEC9mXO+RFMKLsCwmwRB/fHNXUEVu54L70QBml17y
FA3IY5C/cGb4ImkptdHNxJ5g+G1VfkqQAH4kH4/8TIroEA0Kd0FljRBpQYoUVIJ7JnEI0f6dC+ks
rPSdfErWbY7ftHpEYxFxESph4vacPKb+kR+m+E0uFQdJeJU5N6IEa+IKxeDkcguo5gnbLeupEgLy
VUzdSGuy+G4tkY4OsMEqScGzIdsQl44jZeQJs8BueJGeFvfkxnXClVg82kPax1s1i5YzwZ4lEatG
dRJoiUsldXhuhwbtkwZatMbuIprHkHPLFoo6C8244Md8wQbIQrEMVLkkspJMmVsIML8wWZzcocVn
yBtJjq67s4DC8r/sJWcfVyufB7Mt95PQUVzJ/49v/6t5y90ZJ6LaQpAXAtqW0FXSai//8UD25e7b
C2T1hFob5qmkhJkiIuVVf0HPeR+5m1S4/fCIvZbys6Rj8leTDs4Ly0AwMH4PK0h1m4DA57GJBYA1
Z+I/orKcEQpKPYufkXfgHElVX+4voi6AjA0GXTSF+zWCp/u4uZdESbzn/6KjW+hJZNdQoiZK4NTc
+CicCa6XKxUCTDdW/1bYzponnlhiJUyrGKYcw1J20a3Iz2JjvyYyZwHgk9ze8QpSbmCz8qTZYURc
UGA5hUKvck1376mPlokMFO/k5LM31myKr5TUBO8uUREhi7y15jl7HAYTM6A4C/FpqWuoYgWAJNyU
CB2DwQ0Omq0d3CndJsjwhWEJEaZDVK91tl5yEQoH74DXpTuAPjv1xTUVch1fmE2+ZThTqNOBpHbL
WD5CBHkws+rR9AzyN+3iQR3NvICyi5E/RS2yl5z3Ja/vSgPeFKTqWl9e42r4iZGaTAeTmpfTfdoz
iXywREyp0B5zu31opxQufrgL0b++hUgdJLgUEKtW9VOh8A0hBgIy+wVK9rMU5WX548I6JX5IU2qy
zbroB2gcHVSI+l3bbEGQinU/Jg9u7B3LtnmYh3bPAIRLU7uXtmu3QpHKu5DMeoreKGG+RXH3JAXy
vpxOo6IzlvcfPetNahF9jipV2L14efAlGQhzuE5MvTr5wXyORBEA5ZS2xQqEjnCUlUXLpuoPVV/c
p6155rA/IwTMHKoh4m5b2LFA+0oR/7pLlX4dwlhqfTuv7fdTD58tQSIxw5U5ekzsHAM/+CqiBmZm
R8kL+yH4wvuTvRcbAV1sav0l2JnUCvx8odqXGxvIS0zAQY2KOSxZq07CgQib5jUjbIjtBNI0SXCi
NbvAiMgauSSB69OV01RXJgDsLTM44ReFRWu5GrEJyJLfQqKKnNpZBZxS015OJayfQL0zCekZmfaN
NtLPxjqLG44T2gwH+0w/zeONLNtQwVhs85/YvtjyYe6giQCHreudg55VBwfx9DYPmC9YH8YxPU2e
OrsQP+4aZHKBQI750r0qw7lrul9hUA4kj7eyCuSHDhaAEh0pQc2M1H60KNoN7rvEuPSuC7N5R/JK
n/MfpGO/Z5tZJ5HFBMXySoH7DQXOhzpCtzTHf3Wd+ZCMLjzO/KhRSSziiWkMvnGM4QBLZNNjMGO4
LS64Q7osUoqjEQb9Avy4wL1SWzVEcNFzf2lMTHfxUtGJWh1urN+RmMd2EJli/A3mx2UVDBo5F78l
AwGwS5f+q9N0kiC9eyn7Il6DUL5JQdTO0IInjqxpyeya6WajHXiPgbN8O8RNkllmy7S9uW2iOC/1
NiAZkmNILZPg5KknARWC/WD/bYCw86XumUM0ydy39yC0N3SfHqYlhxQwvA0JathgsfqkrQRrxBka
gb8ppqcMPsNsvnjdY4sR5ZSIbRQOSuJWO/yI2GCMnARFKu/PUgP16WsQSEWI97GN06yJFSlxkoQJ
LitoPY+WUNKyKDTgWU2SdGb33MnXHKBZ6l5Y8Z6oGVsrbCrBD0nJrHR4ktgMI5Zn3+IYJW1z3Lcw
qXcdTCKxlUYVPVZJ9kH44BcMXNe3fTeubAowKQ8TlV+9HEJrfCaiwoHzWjy/8GKoPhP/SWWYx+Ov
cS1e1pwFXsGwS3AwU1fgLs4q+cfrSNQZt91BTDWcqbiLXzDhbVTtsaw4EggjCC2IkxbkuAKa0s3+
W0K/gGE9tEAivkMXkWdLyYgcH3tENe6+RTTFAxObg6t8VqoW+BQAFUkgcLHkGCQPfJdnZcfn8qvV
zzL0CRyB1RI1DXegqqnN25a6my8i+6yp+Dshw6AyqA6Sq/DpEy7cRFQg/jCU+JoFJTq6bVL9lCeE
mcUbfNC2pAXSRGshDI+6Cu4FSXICdAeYUkq1gndoxhf6/DUkbwRi5+axfWKlhHV0m8BTfRrZeLAp
1BcZNGt1HUSF07ik0FVL6s3sQobvF1AMX8mrmgRGeDpCNOQZJSIhLMwPQzD90GV4p/PTPqmeOI9A
qLOcXlUy2TA/Oz5iLhS/HOqnFr1ZJaCa1Ku1HTvqIesqebU8IIj9iEKTdPfwOJJfUl5HuaDFOgoT
K0e0ibaix6kojkr/Nhr/LkIeWSD6BqiB9sm3npI3J0NQJAkDwziGVUIbc3gvAaItSl85RRfge+81
Kz8ESJLCtNRWDKAGbAnsksh/IWnK2U0+NSexcH/lQEHs4/zV9RPsI92F306cRyoiJ0ZWBxzxFr10
qByhq22EICpfEtKCyrSQ8IiO7Do+tdMfqamQDOyFnirelL+W+hVPxUuKV/E53zMdrEQbrZ8dWH7e
VcAngVDlKi4wQxwwaLaWoEyqZDwm2IHyiJcw8HLXTT4Pp49cpU5e/7tSPpGOuG5Yzm2CuhuwtALO
HwltyYype8HphRcNzq2sx8RTyLf+4yWYq5SWOqNxviEtbNys3kgBR1SS+GFPG9yCXq0OtQ3KS/lg
ApQFKFWSiEguAc7UEcXV9A9Leg+uLVaNxI2nys2bOZEMFk0q8RYcHSES5GG4kaieJEKvqk3kvYLq
+3g90nH2KMSc0SoG9ilVFPaJu9j19QVMRur4goWjzn4yTfqFEphZ1Lr5Vm/8knhLqgthVp6FFF2O
PnCrNaNYCOTPb6OisUqdZSsQA6MS7jxkwYBqxQb1JLApZ1DqCjZFAXaLPZP9F2qOPL4Yeg41T0R7
IBf8aOkvDagFFwCqh0RRcqE567KRN+IV6kPN7ZZK0ZAXLMEvvRZyZv0ktxSb1djjE2E/D8xqwH4l
rxO8A8UTwdeEZOPZ/pG53DHqMsKPlkOkh3R36Ct3Xm7U6ORaIVxWTud4QK4TBkKHU28hHRIxm5Ox
HzF2up9Rr4DeMKNdlhb/+3SSkYwORH/3ncceIQbXzt+lM7bsIB8z5SLzhcdkZzrOVJuPoKVc236t
u6hraONFykoGtAxVDCuJ1Jy4+KPn9bqzjIPgPD193UzR8W/0pRD6CM0a0YuDpmTLdApUeyGFTU9F
gDRK4cG7odNo9LKDoma7tO2zvLSs7Bio+74BFlRxf2oM/bP1/IfIpHejRxJKoa0kpY4A+HXMqTkp
T/9tHXiiHTiK1Mg6RLam+VfPGgaAtmWyLRbnZ7azeT1W1SWBp9e341Pk62QKNpqSXkO514zQfm87
5sEkJa+XRcxQ7aghm0jEtsy1Kh+Cev4oC4rjticehXDbLn1EnYaDgDhVNaA81HF3rKvqInTGUFRj
YirE8YvpqTeBfOswAOaImnAXwZY2TADWcLQ+l8wGfoQbip7o/Il0ylV5y6+tVS/V4qINqmt7scAD
YxQE8YHPs7VCOglLI42AJ2Ok4ZCnD9zqbNYIwTfhw+Dmv4ZtnjOEQfJ5WY9W94P6B+opSwYBC8PE
3bd3Q8JAb4V0CoOpP2s7I/BMHXowzOKuYMI5rDHJIAUv0T2U7furNcw7RIWYLyqZbg1fIvaezObb
cQ4F1gg1zar6wWoPVKj5Ipj2jUEkGKCuHvzyhIETbwhusY0o5rTEFcI7oqVKLCE2S4odQuQToygG
JISdi3nWpdYowG831odSyykeU12erwiDMDTAww1/h3AKSMdnDo68AFZLHkNyaIETqXRzvOVaS4wk
SG1N8/CiBf/HQRZsinHSaG1K+VGAZwZpksRgheBjynqILeZBeMiRDK9KzOMtQsr+SFQndGBuNuvF
B7/ZXm8ru8ZjYB+FZDOjmifweV26Nwguq1CJslpmxVcHuUHcyiluPsVy1YdATFoE3TWFmTw8pbSF
4PpG0AjbRBlq2cNrk1iCuRFEPp+Txg0EQ4Et1xZv8EmeeZYG/jtmjYeZ+TupcUhqrUEZSxjzEUgZ
hvBClmTR1JGogk5MKlmo5f2KP1cfFPtDdNNkG936KH63m7Kj4HTyYkFHu8u0xsEgoQYgxyeVSgUr
hHmbYWnaCTwd5r7BL+SbVmdDPvzgUwpMIWz32IxpmoS3NCQnSNwXK4Q7YwmqEjYTg5dr49U2aT7F
MtGpCGTWPjLb4Z4EnqBC2gJ40Am/nat+J2aYt2XK0Kb3iSKBd92abuWGoqSJDsvgMYAUh2DSyjZ7
5Z7glNMzwsOSd3XAqmajpvOm26L6dmyJtMMue+sx3BMCZwzI3Jjtb+7Ade2j/l+keFs5CngKCYsl
9nFBJVAiQptoSE2Ra2CsjL2SV8LApnHEmG5agZHvoQZ2kv5zHoHdAblK6rTesPxpgI5NAauObCmC
y20zjI4wIJS+qPT/sXRey40jyxb9IkTAFcyrRIqkSIry7gUhdffA+4L9+ruS9zycMzE9LZEAClWZ
O7eBe6SAHgL6FyPGVzzyU1yEvYKcinBf0qXD48EnITcOGoY2Iir2aOY1MtWpAr0XCgedyqYHXKW1
ScmnbGznr6b9EFmmXIgoRcdY7/3AOwivIGuZPxjGi/QILj2qTD3nptlI+UJJJ2MXAQHp8vk+OyFm
yM6EydGtfJiZRl9qqP7WawHPvELCPHwr7aM1SbaOiei8JhkIXI/CoqVniIrgIPyE1vvhJOMUkm8i
AyWf0pv0wVvAGm6RoXEGQrRCmiZk3n6aPtwFi5K+2CfSmbLdEZa2SzW3kAsNHcCcwMgxBQZHgFRc
LmiPO/dhnd8nXGSkunNp42cocbzzJmGDxCbfgAFvZYSErfmNdBKFt2xlSi4tiiBw7CPMxWqIRLxk
SKUwnjoZXSvvGoUiFyZj33Sfw7/lBklFIT0PXmzGTkA+JpkscRlDqUL9YZgjn8Oiljk+sV+3EU1N
SGnmQf0YYMyAcCtKUv7Bv8kew35YA+Fn43DwEtQJjGtoWQQXFNsPIUJ1OWcjJU/iVy952UAvb7O9
z0k1hesxHKHewd0rK+/R9PtP/im/NVQalhMwkR9sVP5tRy7SgV/645vM/9uzPsKQnSJLsvsIA3ti
jWnLMhQ1YGqPMtXH6HKmF9R0GQuRuV3J/Dg98rBkr4AgSbv6aOHzlMOFZJO5lmDCXOXtXrInvuRt
joTbSAIY9Eh8oMZCx2A7vYLoy4WbW9cf7jx/yqQxBytm2Q7FdbQzIqj1cR8HCT5nkbHtFRpDgDiu
agLBmYgiVcCkwco+wSBBFE3yZsu+gM0N8shMcNgMTxgakLh6see/MscEzvFdprIzxGLqPptAH976
QkmLBaqnsO3LySVBbkbNc1z8+jwxf/dG/OZoz/738kHEF/fa1MINXU33E1o1C18m/VcG7IW+8N9s
yreqJxGyTaFQ+b0cgzxQllDTPaoAb0K5D8JJSxmSjuOI2SOkfnxXm3sPCMRI2pTbDyL2P86eKENU
EGBF6e0rFnNGL8ruXCaNDMwa3kiBUfkUNO24UL2J31yFqz77fYoYvyVUSHhHAq7G6y8nPQiQHKn+
EO80+Y2QEGzapjzkyoESYAjIvegdMXy9I779RyjNMqPKeXPwkk3Tf5nGPSu+klxkNJXVxU6ahapM
LkKcotZk8sAcAWC5A/Jkb20J2yOR/Ntf76akeKfgryS2ALY6apFni2mGiIlkkyrc+GwUh5R5hVAS
yQrZttBLBkV/Nm8ExWEhcLUdSVoJbj7SZgp4JqehXAPHF8UF97SqEZrworK7MQNSRPHF0ZE/H0Qj
7b3LGrruemUFvIfZ97vFjZYTOEKlk/lvncZrCNN0GDAyHx55HXyGuMRF83zNO35GmrWGRhAMyOG3
GI2z4zGrPD95HcfwDFkK5QCeo3KSykFHGZ8Nh7my3sk6uzUBFhOBI9Bj+s9yHozMiuXksUx4jxKx
WF8gFDHo/pHjCezFKQ5inCO8ZQVpvRz+wKWZOAF7C8vugSJeqXuU5yeIUY9zTwRHjoCDANTM9Y6R
/Zsv32JxKERvOSRsTNN6vzK3k+Ww2z11sXrrvZpGA5CfNWZ3cH5lBxN4ZdHAL1pMsZE4KDhGS7MI
GIqvoc9GKD/Cy8yTZVVCan6QQmOunAuzMT1jPei9VaAr1ZLQEoAQsOlzS/S8bOUlEXacWEe0KgFq
E88VXnhKu6jq73n8d/hzPGeUeXyCbABC5+T5yH01sNIMiK3w0R37dXvkcQvPUL7ohMKwXPUlQNHq
ckqxkx3s3njvxvE3TYOj/BaPxqOFVizLyFucfUn5IctCLlJP9sHQpFThVyonWNXP2K/hcMqeLbew
qrynXq8PK02MOKnEpn2CdfMgv0fP/Ub+XDYG2f8F6JKDD1AsmcZLNKtnjmzwBONq3hhQSvaMraA8
idJDql/mFPM1SV7uw1rphwYYssUxIJ1OuGmD5VCM2LiEctKIv/OAGlBO/ZisdjFyxHe55rRixacd
FYhFNzFCJLOy6GdIzeNK4BflSlEa98DIaKOsK1dwDhmgwXX0WfqxVb61K0LYRhSTOcWz7O/yXGNc
UVzeKAMztzRPjtJiZtn0n9fXm5GRvxhWr6xa70OWBD0GzZEoWQUIo+y697nrthFfUoYjCk+gZCCa
HblGTIK81BgdDsxDo14VmSIJ8Omo8LLpY/86ExS1FSvzVo5kIQHYxnixkUcM7izVrhSPNEYMfgKE
ED0cPgeT9oEErB6TBvemsf6UdguoBLCJSPuw0jEyzRtuPVgL4B2atGNqkF9qWy2tsKGOQhVlnjZA
QgiM5aHlakWUH4yMEdWuDQtSSGGdMz9wed1GtB2tFRyErwQGIzNaSPIgQhCw6oLIE5bdbJonfBK/
RmO9WOwdQlsYxyw+hE78j+JAQD+BhFrD3edNQpihjvs9o90/Iu8S2iPP1YCqjU4Y7o//5tb0TWmR
G7eqdNEAwC1h/riRuRtokYzKVPgVG+wS7BBCsRL4Ee7oh1MlX0lZPQ6LJDKij+EtrEpng4s0eANH
JBdNAsJNObpPAhlQ7bhT9Ltw/pK2NB0HXsdhYEAd/Eka9iuU1Jzu8l5LqaCW9hyM65XNIItTJocl
vRY7F16Rd3JyyVqHUJCjni7s6AVVzEGQRcOycV4kows3KbsuQbOQLg4GRtj1dVCSA1mI4nNkn5ST
T2rjmfgZB5dYm0YlwbJgdqOHtOtRQoEeTyfZpoK0u6uL5aB9DTmtPvfkXge1+becLJS/zCiEsyu/
s8H5Ic+gUsMcoX6QubLL+ET+isD2Hv3u9durk5mQ8QUZhl7aZROnQbhqlMBBuNqD6U/CAcLT7d3z
gf741UWNGxvEOOl6IcfhaELFRenI4pU7ft2KaLIbM/yYOQIbTvDAHk8xXaSMe6WT9Uz2Xk4CjCwF
8GoR23BEodtJhkMXWEefU0SWqaPUo2x9ZKg8FKoWAbKB3Z2Nv7N8lBh6cnoFOIR7KQzbgpmbzKAb
WAYcnbJJC1rnA/EBrpC/i3CIZiKPiKyD4Z9pZl78BppPFpyfmduxqBDU28yPkIX1w72kDLlRuAFQ
lwN6yMOzYNBy9Qnv+ly1kPzehgjnyDrZT8Xyahc9gEpxsibnfBU7IIbvIvMJFy6Am8balk3yoGzr
sQ+7F68OnnRtPWTDwoZjZA5+AfG7HdhI3NiubHw38rU/FH5J4c/WOWfNDnQpw3LPmHZGl75VRE/d
ke6Bt32knpyoPDe1/ZsV6FzorYGgu5iCyC3CY66q8jujyC1tZztEJZTRZd6ZSfu5eJjV36RBBUU8
Cd55p40bvt2fyZt/44VKD9sFSJ8m9q1D1TiHJW+GLTZbm9ImXTPmwowkf3W1++Xn9qtCt0tY48Cq
dv29l4QZ/ttruJlxE9k5kRuAQRtE4pp4oFvlNSCpyikHCCDEBr5rqYl9o7MZtfIQqw6zpJaBb85t
x1evX24dwzCRdrB4mpoSmFRUAOOS4h7O7JlBbQbbzTu5wUgjEk8UVjOebVgIX1qbs3uYbTBgwIM0
r5817rx4z5n7zBqORmMnv5VLyLinByY4AKQ0GP3LWkEKarqIBNW++ejCArugIosO4IDcdGeYzoau
vgrKWatKq421jg+NU567SX8OdXHI5uUPnfzfJcrIfoQ/sFvB/UL0x0HpgWUV7dOM+9aNMryW1ZjD
0MBbLJuU9RDk9vxjYmVGlIN6sigSPbN8ZSwnHgTUpiyp+9pfyq3jl5A5zG47VfOvR8GWO6N16yUF
brxN9DOvVL/apBVwpxrrLhWRo4sbG3vA1+CQnCwaUoOyCzVlUlB+qLdaaV7SyThgPiwZ6Mw8Wn94
YwCSUKtZ/8wIhleMiQSSvTfijy+6NLOT8sonUpeLi3IRI/UJj6d3EhsnXEVf7A9nU4pVhUOcSkxH
3MLe10mf2hD2dh9vyk7hBopbP/tdz1HW/OnNGSkEzPO0cGjJym5vaFjYvGJB4EGJycsPh6fKVK34
17bN91qtJ9uKfuG7o4Ts8dAapieMa78w/N2OuoZVsD5nZQzQiCFgX5Y7Y3E+FGm4let9ExP06jSs
92ZyopNqmwcNOtJ6+alGOqNGt4Opp4ptGTi4kvvpbWkNX3FBg2gJbi8es27d/o7tzGQgnF+sKocV
TK7XFMwf2Du7pCe476omQxXrGIKIEtRn5hGbaQx8+hViwQA3vyiekrz2DpEzum/5GB7WOjrlDDgG
DvZ6ItTBKVL7EAqiFPujs617XcLq1vAcuo3Zh/Wh7fCcGezp0BFfiTkTVo1h/x3AGTMyKqGyjumQ
Ba/1hvIwW+joYpe80UmaulU7m9ZEb214KekjRvYup1Oaysw//5lUeM5N77kL/UfFYoIB+2qRqNNB
2DYiyE7WmO8zPf/mljA1mT6SEHubEbNdRT5JGN2jx0OPZxg7vgPESUmZwE3HzgqajWu+xLQNeNhF
F2qD5xnegBGhWJS/tvSgVi7yzSykNVBkoFuVEdzMmF1t54B8v2mGpGGVnApFHkPIsqijnGiEBUFl
CdWCtwYYiAEutOfVa+E+k6GBMGAkthEz3VNFkv1x1TV4uPwozAFma65r31bw23uyDwV18TW8FvKS
yiH5sIi161pmuSBDOzK+bhXfrqwD+CKO9+WORfjlTy6+d2uC1cui3tI63mWOg8/AmiybxYnzb0II
j5z84F2ZuRIgtwDLexXr2csJlGwi1HgMBmpsHRf2b6zRrMdOwXtM2sdoYdfM7fsgWx9USRfROSTY
pl6QPeh1OZuNwtc7gxcVWLN9W4f2ApmvvHj9ellSs7213d6npUzeLFiSTjIs0GwMYGPYs2GawMkf
eRvLhK9UWfQpTVVNsLSwiOqn1YAC4MYP2aSfJ99Gc1CcWq/YDiuQA5asRwLbz8YQ0wNh37wxI+io
+OfQiG/ahpjbaPKGe0YeyA9KAsl8y6s3fp3xPRoA9XYh0V0ZuC56PnbFMewsM4QOyuPVADK2ERFb
kjDMtoqDWVJtdf5/Fqc8UDChRUw53D5BQVA/gIyMbY6yI4ExXaAd9UleNw6WGe7lmcIYdAdmByBQ
1MqUCwMoZcO0JGD3AAyJiaFZmRMXXv8UhvkxYxAmSBxt2I3gPeYIkRzgjHMWNeawa6b1XGVQWGYT
Xy3SlqaZhPeEqqIFOpT1lDb2XRzpj7x0v2eqS4FZtQzAssbd0JjtDZOqOGkem2LAaqZDI7iAuLO0
ItgPK59nRVcXEpulJ/CLhX+r5eBGVV1MK97X3Xix5lyCGK7mk6adoA3Mrk0iWNk+j1N8ZP60Ejpt
vMvII8YM0MCqh1sl7d1Qqi8hjGn65ZnCmJ5a7qwfMVLp7P1QGRj4FncOb6vMJ2VvsxGvgGi4dgrn
kxUTK/dtBgTsaWBLiwBfnl+BLVNh5ORFTFSHAQOXAWP/5JIzgBnJdWx0eBvn3quS/PO6HAgvaB+F
F5BT6MtklQbmvbZmyOD1e6sAkYBTpIWfY5SjALU+JZrc6JwPagnfaf3yMET6Ste20YdQvhHeTnLv
cE6d5YVCU2DOucUZWfGjsdPeW1iClkC2cqc9wEkwxZzixI6Sg6zFXqhUnDQ+4wiuwii7zcokZljD
rSy3FKw+WNFnzuk2Tue9VzW7IpkfC3YdFQ/YrjYHjNDFpSRglqQKf1NZ7Ue+tFBaNWz4Vcfb3oU4
HnCKI2Ez29NVF6DrbUqzOjec0FWys0HlbmT7vMI41M5xmRyYjwwaCwCjOQ1FhrEuvWXi35FT/Fdl
NYcXJLIek7OetniCDNYjYaRgunpB8J0KZFoWn9NREiQ0tNTYgujW43oUNZm4Qst60PMhHJ2jTAmq
H2vCA1e4Hw3As3BVS9djKM/SmVJQEDbhqWYZ58DQ9tae81vsqEnsDV9Eu+XiG1bgq5cq/VDW2SEH
0umCZJQJtmAOtu9v4DEBEZ8TCt6hzJ56woSLnMElW3kzm09RCeUiX38sR9Rh01amrHLdanC2qYXl
OFbOGUaqdlHgxh2f5OfThrLWrR54BiXlfT/qc8IrwJhzp7zPDBFJBPHS6Ia7gvnGQBfsMb2r2/gT
a/y7wp+PVTr8lYk9dyhcQkUmDxuOmcBmgW0FmXqfDuS+wcnOcXXx1vofkz2ml3QbhQdcQas7uDgo
hpA3GEpMFDkiKax5jD65pwJrS3ynANeyxvACizf4wkAUsLMTKETu9IdOCmtEzMa3C2KjuBRoW4Uf
POoWTNRqzIVBDOVa59d/s0L/CvoN6/YlLEjLZn8DQjk4df5JXfbg2Mkdxd6htg0kS9D6DSPHtJLb
mEB0CUzp+fkuxApKffBEaf7JnEO7yaWmwR5zF9dV/zr7XH3yzImOwJ3Dq4+LGf7r54S0obzD8zZ5
7Kf6W1yQomT9/H+GA0LKNb1rWTxJbX13JhSltnqUf7K+KkB52uUbu1Unmc7ga/EU0xaksy1UcbkM
mGDMOuge79Ol2skeU9Uh682VCWDdigsML5PA48KKwUX2mTH5fsSjROgRwsnRjskGxl+S4iJqM1nY
2AkejCS9CFFm4sotlw3NBdcZHWujFOCCv+wiAoW8kqBj46Nuu33MltWAeCT+zFiAPLwYEJonabGI
Tc95Y4IHq6O/XVS+L1cMObVjgx1Nw1XDkrh/cyt9S4LxHhL6vUqfrC79G06LceMHmHD6/he0eI89
SrAC2bRyX72nIEgVZ6+wYGVe4Av4D5oEdaptzFuH0+FKHRn/XLcTF66BO+80jtHMnn7boEK9mz7a
xvAe4umDPfdNy4HDmhq0Bul7ktEVm1A6ZaQTeUcvS9/oj2UL5Pbz9ssuUaO/Fa2IyPCKMdisISzc
qGWn+83BIlvhd+mLULyZN4XQL6xyPXpwsUzzTV4VRVdlD919aJgb0zEvui0eorQ8LH505TtGPdUo
abrMzA1ip8gxqoNFrtA32Abtr6Rw/1t64+L0RJQVf8RlQr79mIiXZrkDx5cRNC4MZ/KpCIjLN85g
s33fjWNPUi6iJkJcV4fpR2XcSF5f0r5iIfgTTGO+kUGb15Vn2VLSOH6Zc/3QAV7L1hixuXWr86sj
XLjN9KTm+YuxwpVFxrdDmISpO8B49SLbg6nmO6eIzykFQrAg7LOaK+kH4SqwuFAGOXqF0cf9ptO7
1ZbPFLw2PjxNbERDjYBhClCk4HUtt7xKyRPP9C4wjafaA88FgWhCD2JpX+LDQChrhA+zcAMX598E
6VMEJ4kZ3RkmAZ647nlJu/HLcoHOXty6KXZL9FFrfZ3H8sD4GmuZbuFxv+dSF8xkwI/GNkvmgzjZ
hYHaCOFOtnysEhB25byrCCwZ3Jg9iSg4xWaDdUFKvPAkkFxNVnwiS0fuNm9Yaow/XvIlm4FpZDur
x/zXD30K66B9Uemwg4aD0Mk/O9p5Ht24uKlHrIHV8Dz2419Z40Pt3CxJdKeYJoYebsBdcWnrBPdk
68sD0qV1gU49X2bV3K85YnyV0Y1F6ceg6+fGCPYyUBVIqZ5BwpwKrkqrEMt1BzMN2Zu5kzP4iD0f
nc7aOXO8Wad7OWI6NisB1ygdgUqhN2LqEKxfvDU29FdZ83KL/aG4jbKMzf3Dx56LG3w1AIzMx8T/
Cnz9oHoE5oSXeDgnOU38xFImO/rcIx6V00i2x7kj4rJK7gdfMXz1q395OWJ5zJplaCsfPUfXFzup
xr0c3kueXNg5BOhwjGoXEyI2IsLoJYUQ1qaeXiE1fWZh+WhP5z7GsMb4hUKyz1uXw/C9yt3/VpMK
nrtoaiQpBQpXuVqVFNgzOLgI4sRM1X2SGnY2gh+iXV961/vseRchAjDt5/FLdpGsO5l/el7GaF56
7hy1iYnSlauNlXOcHBJH9DRTp4vzXIkKYm3eEsve+UFy6tJ+m2b1c6y7bUzkMcTmU14EV6sMp0xo
hGrrwFTYCYLtYKLfcXY20Qp9nELNzY9m+OR41nEy4ftk9q1bZr/uIh6jEUFAxac5K4nRA/eUoHgC
kowJtNOsuQ/43ULbE3IvaaAmL5EX5C/sFSmMdjFJNhsLWjUtgVscrXm4zWPEPxOtkzL/umxAMahR
7xEtkEYEpM5W8IS7+hcPfy2hK3jTIzPmWSGN8vL2aemximP3MyyqCzN4YAXEUX0nj01Ou5JYxAmh
O2q97C8ZFVjA1nyfddebJFADC6V9RhiOQT509ypDcZ6UN8WnZMnM59LxCUu1oSI6mKZN/jHI8FfI
vUY/+RmUKz3b+FsVA4srW89OPLwWCwT4pix/tYEupMGvw82exy7/aqvpuPpghbkZZT7mlMV/7jh+
WIv1nGnnBJ3pA2est2pgdJcYHh7mI6tTRdjFSn0aA7kyvkEVx1C+e2WbB99n7fYeHnMZbXHlBS/D
iGXJSqYgXt/RnZcP/Y6EzJOdtutRe9EP9OnnPrfPtLDy0xEy1q54NCfWfYEJfNjFj2PTflo6JFkr
zv7Jpy5aDGnCiJD79c0bgudZB4iTio9w8du7vAl/+hX/gCD8aJLhUiUhpJbZhlHg5GRKdvWvA6yV
UQDNeCLJLyx1/a66lhY4Ux9eX/0rk47T2+xxwW3ap3GZ/nhlxozLqgExDCT2OZyEqU0/S7/BBW0V
VAu+n1Qqc6eep3x8d0xEVjVpAmi7l6/e13sUcSQWVF4IycRjnYaxC8+peIld/9CZwy4yqIaj/LvA
N1j2kJUs4SrtdmY3naeGGmAekTPn/8bKxt4gfMat/ZC0M7ObYj42OniZ6vQnM4gbmvpol/bBk9+N
+zGmSS/6eN9pRqVS6qPL4aoLzMWM4Nu3jEfL8TiQ05dqTjPweJvDtKofa8z8IzbOKVQ/Pnk3G/nZ
tPE+hj77JdXnCbvzJ7OYOMz4D0YA40iYPnW6I8AEQiVRBeMCBWRdsDPqGqJNYIWltXc04AlfHR4W
7R/MrvnAVxDztGY6Jf1/afbttBmW9V8cVX4nmnr70YKqXAxqn7tMhiBGUx7LLTfZj8S4pBaERpQI
PSArIZBM3uRvdQNklphSgr8S+/PdxAHrtO5BYih9DCykOh8y6f7NTVL9XOVxsDgaGyjeXBghrs45
sbONTD7lOONlt3r6mG4kjxPeALM1uu3e1Le90ocZqwG5eMN3biuh/yOClior5TdAu5Vq2eYy7BAa
iRytnE0JpiQJewIFlZsRKpGgPuMn6V6uJ1G5cigTFs6ROKG/DBCHms4/hjcOyVlS0zIcrUEse9gM
6Rrfy5BlNfyNw1FmxoxdYflmfCOXf0/DR0VPdm3tjgsdQt9jGIZeYKTUFh6pApEJO4YpvIayP4lo
14ZBJh1x0oRbFKyMZvLThMWXTZlVoMKcaC2pGmGOMmNbj0S4PRdj/CK9VaiSjRx4WUuN3M2nvEXe
NFCeatrpxUfZwZ5bV8HXGPIgs2l8xJ/9WYHfeC1pL5YPh7EdX+ocGyC5XXJvQnxCIMHLq0A1Fg3+
Y+q2mK9DfWsBrUpnepN5Fy3pEhQPMSMwEtD/Xel8wXJSY/JHijGKW+k0eorayazuxNEElusPx9jF
1dZ3ibwJAxWMzSua+NzoQJlx1MysrUpIRMHqAIWOMNjnCG0IuE2Wus8DJU3KmSI02yU1NsrG9R+E
EU6OV/wjnONW071m7I1MV/cKeYwEfOH1JdXD9QtSF0b++B/uHWf5RjabWRDOlMqYkvJj+bDuAhpI
+W9LF8GTQ5fNv7vzXzl//Sx7hmK1la5cHp7BprDqL552i2xJ3hw9jrte+VvXO/cjYBlXP+L7GCOO
iBGAUVu4+XCCQDWGzLwwekl/Izhb8mNCY3GM9nZyUVlk58hWTJvI9/B+6h4VIfP2AuIhzcupB1nz
o4FYwp3yzbdunZ87PgiJwo4PMBw0ej1ezL4mZoxQGYr3FcEQ/9q31r52qAQj5kGL/4iPQK4fx2hG
LzCis4C44+Cw4ntQcBVgAzPf0Hwmjf6WiZfwVuRerHl+MSyAzjV+9mbmFukvSSybwoY6M8DtSS2b
KTp00266aQBy8KoZ2KGcW3oLy1r+zf6M3Cs1/Ye1kHXCItFhsZ3M3DxMtY9ZnplfpF1Y+fKe0991
XK7uw3MUZ0RNOqe5EncKii3jFREh4lMqk+Jq0eUS1MT4XC/max8V6FX0kbOMqAZt7xKBTWiFEzo/
6hHdutvJZ4fSTkXL1yG+68robtX2iXKbuqR27rMeFxq5K6bXPGT83FSkdyMvFxlgUJj+DFwk+QIw
sbfC13HH7HbRzdErmqc1Dr8rfRlFQ5GodwX35yZMyXrP2GWEO5F1BOjwXvap/x8RSKcyXPCosF9G
S383tnov61UCijtH37vOfIo9A02yOrMjm2nwZGj3JLuwa0BfDse3JGwv8L/2KZFbwkV1s/HeWEia
btRR+92uc0lJGyvTQh+Uv9KPbZMk2Qf1ekw4ZEsrvLTs6wQ52deW+htGTcNbQzofrB8b7d4cYJPO
imErlGJL5L8NNe8IjMn+zAy/BBpq64/UG8EGm5Mdtx8BWM86px9VyCncrPolyBwwdFqciZJcuv2g
Wd6RXjNyYYxuvA+Wx4iKNIR+/td7M0ZST0RyYq+AzG0t34d53jlOjT79DPAD0D+paZ8beX3n4Zg2
Tfg6qmjTarJ8etIebG+b5THBKfbWsfV+rVzIJ1xKWSjm+y6pPHVy1/Tpv06N/wSzcVSPc5L1Sgc/
Q4rgUY8BroJK7+xOENgKSAYwn8OXAEWTd9bwD5Gyq1cjQIZeEl4JqgqDxTZfG5hlWFhhPESAS2oe
GtM9eIP66oqAwhHAoBp/VT6OJLxgDdgGJ9n+1Ti+GD3uOZ1bPkHk32SCH2nCaGLr0qv4yWV36Nzs
vl3j29xWx8CaDrGtjyWkuZl5wVwPH3E072UX80lEsPCaWUvyLdzylSC0M378LHVoK00cfEeG/qkp
daCjl/c1ANcNkVwvlQEIPY/uQbNrjYP1UqEKTBLzQbYjMaAIhOtrjadWbHya8bHNnPulTeedncXJ
po2LbjdEUX+XoQbAKPNYZG0GF63YFtlVr/DAJkabHOp3N0ZWoDHJR3XAmBBRUPYfhBWYo4MFlmyd
zMIjEQytog/JdQmfY8/8SBZCoNKeUJAhX7F7YFJKpaEpjWWHKfNwT995dutQ3yTUDlVR8zfNbJ+A
uLQAfvJYs85U6IDjuxKM2188aKsthKAxNaH29Oe6ih8nDZBKpMWx8/H67ClwrKa+Rye+SVrjaFtQ
pflBKL3JH8I6TkXBsGYu9tpZzmU/HnViPzIk/rWnZBfnzAnjGeMD7qxsPhHHa4mXrB3aW/JG0TzP
6Z6YzU3mVCADFdTzEVvWTNt7L7d2M1CM7URntMkiFw1OnZ3sZCOyILi3q3GMa4yx+mWv4wBPQOtU
ELw41O15tEd8k1OCMvv+YFPKoILBNysy8M8Ochr24rXEBPSmxJbTIbDbsdDvjKuPB0hSFLfrWPaM
J5gxxRXcsrigV0L3FO4Rjb8jQQBgH8f/yP0gQaoynr02PbW4cOiqg7TbNmhip6BgcDO+YGNJj5sS
TWu6zbF1ULnHQ/knq5dP/Ikp9NZ83Nc17nuohLHPLqNuox2Wi285IDJhS9pG+N2F5VuaRvyvuKF9
WRggh1hhZwtdBUZeM9IvAwu3my6en4l49bZxMB6YSSeYUDmXqStQ6g2v69rE26qC4ZTNimzKvvuP
nTC4HVRP39japG+hkWRsLo6xVYkrcjFgjUunurPT6S+p76QBJ/g5DQtGlesIApqkD40x7gW4itej
9OxYVANh1PQfjO3BaTYh42T+uyB5hMV9j27/NPjJT8rTmo3pQf45RurH6NHyJp9JU5RyRCXVcemH
z1GtJ3EZH9oEBQsiKW5nSReiWdaU1vfx2MAm7h+bAeI+YDcfJJqXYuofWj1ti5idXc/GnUcoVUyW
InIxh0MWlg5IwuiBifvlHQmTt9QOglhTKiFJlERxKm6DE3Mlhxmzg3zdybYPnAJZh3IZlN+jHBCd
hRCopza+F3QDhM2B+yfDqbH0biXDGGAH9ASUhzVEaQJWT8aOzP4IHBQgRo4EqO2bCjb2jIWn8TsL
4sV0mbQ7fPEP0pgz3iurfp9iQUeYD44s+rYNiFYAd+ZahgFh3rNQe/mX1SgPdZnvr6cUCLjirnTM
eBsRSwAdBJCcyLTBrpG+MztzkvP/nEm3PXXdwh8OML3kFyN25D7wDdEXeinka/N1ZBA5ctQIqEsh
Sl/ecUdbVvfixjtOUEcd/OSrIVrSylqgzx9+QzERMkM2GBgNmicM+yTPzldPNaQL+UtYjNGHGuQB
zSN9OYZ4/ImJMuPbROrEnzMrs+iw5DWHqiT+Q66hr6UTD41hSMNGIfiAbHUG9sg3/AzK250sOjig
7LTsErt+hOw352IfVXrPA4V13Fc/LY85pYg2u2wr7ZdMA1pU9HYvBllc+ZVtVsUniTDhF0obp83p
0+0gpPHG+0zgOw3tO+eGXuq8PSQu88g7CFDyZJBZo9uwTAqStdnMKW3jD5I15DJ4QePVJVww9Ik9
MYdoNKTdkgXIJQzUweBQ0qJxg8riPyNKNnhPElWOTX5UwXl+A90pum/Z8mONfXpyzzcmb0GZRw3n
mrpcWleZBJUULmbCCYGMdPyj0uZOj6/cZWnHZM0BAUDUFlEx67aFjiSKUoEJKdt4BSzjGwvRG59Y
UJgHUr/J7+djZF6bPklfgo+rTJPsLxkvZHRtCci3UX+bTEOp91FVSOVNIc634rqTdYBWVlAVfHJP
BQ4s8Qqo+WQObSMAxV58iiH3bFb2UaYSIQewM1h/lj7acj+mHMaPW256cQnCnpplJN8iT885hjkW
YX/yprM0gnR/7dkxLiH+oUn728LFEQxB2fRrm28oHcrBwfPX3ZJaha6Ju0fXIak2LaaGsFO3YJxy
cXCWKNVN24WMwkyb0Zs0+EDvYrLKNfCsM5ZcTyQot0SIltwM2SXkdaFmqyHUQw2NcewrCI+rVjFY
Qpx+U7bvY4PvkY8i5bFgyYGClTSHsKzkx+U6Sm/Yxu36PCXOfUOLMgwB2wqvtbxMqn6T9TLhyCWD
3ppWTGpUacHoZvnka13JuzdZyPeRbzKLnHiNBTksEEF68XQoryudTejBC6dbrsYzr90aiAJvGC/M
6L6ouLyRP9ZWjA1v8JxiuM7fpMYgroTgnxRZ6Z1Tv7F0oB0hWX3AjWErryWPtITj3DEYKatPpPb3
E6kWUKvEK/iZ4tHvUWFgNZU2B0tTDpUfLGR6HAY+/E6WCwu9z+Z74AUW7dgERzAofIgpn8oYT4Ng
wP0B/UVUdTME9RpThPqgjYh8I5tgLHo79wJt5wbyHSf0R2xfFfHS2shqtTqFzWTds33cSRnFR0RW
usHuOgWbz//WbGay/GYv/WfLQqP9cVJ7A9MKAh9ODDwwIbCaEjUJ/sZzKY1gI++dM4RUf5jRoim1
qvCsy3gr39hi+5Y1WwzVvgVbMRk0ORREiFENP0HAkBx4T3wGd7bJXAOClvQIghYx7z3Lu6izK+21
It8dogs4JJu1DRurDcMdO7p8OG8t93AZsPIK0nsvkWiFVwvI04OOpzuFzRTWWsV8mICaXZnJcJGo
CWX9ctsNuBoxIYGuRTo8C0vOx/ApMwDChHXRuq/ZiMN5akJtT58W1V+S0Hq3UnU/BvBjfJdyKiAR
1ezMS+35qCir+2KKEZ/9H2fn1eM4kq7pvzKY6yWWQUYwyMWevciU0qfSlr0hynTTe89fvw+rD3BK
lCChBphGT0/1IBTBMJ95Tdh8V0ObXmpDRpspweJjap9x/pu/IRf+KXT0deBqLnJFDoxRSZ3BIy7Q
mPOgMlbzp3gqKfRSJSI7bWha10FKBX9wnPcpDJCqLmfZPw1JjQS2Cvv6mgjHf+gl3lph77u3seXN
C0gfx7d//+t//7//+2P8P8FfSx1yAuX7r7zLkALJ2+a//q3+/S+Aocv/evvzv/6tXek6QB5NwMvo
V1iOp/nzH99eozzgXxb/y5w9HWDPDo69yF+LwL/tezwX06y/+eNxHFM6WoHwkhYqS/vjlHFWJ06S
z092PEE+HQfKLakkpY6fTg/kHk7IJcg0Hc/UQjlqNSHqZ4HbaU8+9WlgoEZiiiejBP8gO/rzMfHh
Zdu5dJuo5qsza+kcDu3ZjiUdV1iOtoS9P0czNYIw9wPrKVExOxKDeaLzxF6Io4TR6YOTuPPH07M9
/HzatIV2HNdlZZVYzTagaRh2XY+iWEDB1LArNIeS0XmZSw7u6aGWL7S/U7SlLFNYrulaWppif3YA
8AwqZsbwRJfJum/cPLAvZY/jrZzydNsjv4yCe1Q+yYbwZQgs4vrTP0Cah7+ACrstbUtK2yT73f8F
buGUzSRCCxOfBMi5F9TXSCAiANBPOeJKvRpqQj5kCGYZTrf0Vdv7WGe4csytQPnZlCh3zmEFNQJB
y/lHDQ7prh5SCfpJGBDeWuVuByv6IKsiewlcrj0YMQoKdYNcf+t0r9MQVqSkhKrtnIn7BMV0TB1U
Uy/UJpe2tw/j47JQFo2JvhZPI+bN78rP2rvAy+arWRhsi4bAgVqyGaMkLcF2n16kX5ts9ZkkgFt2
v+aoifVnArBmRs2k+6fMTINrS/TZfd1k3VU9SDoYbW2HL6oyEaBoA1L2r6NTlZ+tKPCvy77JAAGl
0rk7/ZOWPfj7L+J2cZVFyVAo7biIbO1/tqFx2jKM62Y3UVr54DZ1+q4jI9v5wCNBzKZI2XXIhJwe
9GAdlOmh2GVLrZXU5sGF47atHdVO2D6OLj0Ld5FYlRJk4vDsgrmYOo0fk19RaG6gdhn3boDIkmfe
G4banP4l6yOqhMn/EcCLi7e9Np3lz3+7YS2/FlqZnXrO3NBcsKHuuxUJ4MCVM+/+bCjpaikd6WI2
q6XtrC9ZaaJhkMYY0gU6am6mvgIcwkG6ySpMyk8PdXjXadDZfFAuc+FAndyflYD00jpD0z3BRONR
xMfoAsUn/Z41i12n7MT29HjqyPXj2MJxtSe0JU25GjCx2qZ2A40/3jRBVizzMP1eaqt8C6sKnoFP
UFi5Df4f2W22EN6zGpaMbdvB32jUhlut4eepOq13GW21RxVSnJrb0LkNA2oa/hx2P6skj7dDIeYN
c046EqF6vAZNJa9ni36pr1L7Bs6UbW4qHYVPgUJmMOih+fluoYgvxg6oZ5e9+Y6d7ODfW5sgGDpg
NbL4pisxPHpZ6sP/qDF4yv2qYAcMEG7qdnC/AHYDkzOOgISmHk6A5bZfUW3+bgayfpiQjmsf2mmy
Fl+U5Mug0sdwwuU0IKq75tlROByjwvyzEXL6ng9ue2YLW/LgCEvNRhECMLKpeVX3v3bZJUi5ez3S
V9nkPecqaZ4nlat7IGCYZMkJnz288Qb1jOPuD5V3tK2atL1LynbRkHMC9V45QfHW6lHdBaNOH+gG
IeVjBvQaDDlOjwb5Lsx00DhT0MzwJsxwC1fJOTOR1VXEZjdthyBHetJjz+rVC9Imhp1NOtRv1ZQ9
FHlx5/b+e9NQxHQ0PYSpP/NkLevy+9XHgSQikIq/OYq/r55nL5mdkgdLP4ED2gxpIzDVnUHlmfnl
6eNx5HR49I04k7anCAVWAxWittzYVChphfi7azt1k4skA5xuJRbSBGqu7v00Fi+226OQymY7c/OI
w7CL3eF6pmeayEBw2e/vECwFVRV3vHlxAbzNjcvmtrN4hcquryGH6hRvNtvRrzO1t5uylzjm4G+A
sh5EktHK6y34NJTp+6mMQRK1aO7NcU5LRrv3oReK76eX63A/KxuqJOtl8zpwo6x+LZl4Y8mxeUlG
Wd/ZFb1qENjpt9OjHK6JR6hiEWJTF5auuVqTsK/qxIAk/+QWngCVEpUUsYxMDmBTXfszCU6SXISm
O6MTQm/k9OCrre7iRWbb3M2eViRrQq2C0UQpr0l5DYAWWnRTyoRWWpBWfyXJXG2Kes7uVGUUZ556
sRyg3zc8vHUCX1e7wpU8wN5qVJwAu973Z3vnpEl544299yxrz3wX/MJbpBZhA2Z8ZylTHyo/WntO
6E/XMJTF3380fU66ELz+Nq+gEsx19UN8lQReQ+n+rdINkJzpkdTUCxK0825pCZx5nIS1P+1lNIJv
0+ZOcTjm1upeGboyK/wqs974opuoBe1u3ZKN9uH7Ul7oX3rrNjG+q/4b2r+n57nayf89su0CxpWm
xcu/v5Nz3yG1K0YLXNlEFEqECc/HPBP6r64xzxaWhtwC1sVzbUiqq8XEn8ftCCZSZMFSm1ZSEOPl
1iY3OrOMy9PzWccVyway2UEOURN/2auXJlaxTVtzxooxHz4NFQ47s62vbD3vYiBwZ77bal7ur8Fs
RWLqKRbQXF0D2AfPsR4ScyczdLYcmXyosdT0A6jqp2e1Poz/DOSZnAlyKFevFpA2Yj1humr+UuqJ
ui+pH/zoI6yZIvc90sGZ2PfXbb8+hWx+7jgSbgZcbUcTzmCBGJ25swO1YPjLEBSa+aNrxw+cwdfI
ba66FFpnod4liwAECgxqP/gxbGV3J7ISJ2V5mZua0o3GKs9zs4vZGR9yaVxYi7mZ0gj3CQEyKQye
XDF91Wl8J+bip2lLmgHOBD7A18N2Tqbv5axAIov8c43SCCIh/aJqRAAUXZ9e4/UhXL7msm04iOSH
3H6rrznQHTPgGoVPrYSEOxS4wfV17V13ru8irWLHy+ojpWyq2H1w+GcYDWmNiJ3n7eyh6M7EGqvN
tRwa17VIQxxlkvQcvIgpHoEmygFvUz8BsHSMgCpfv/ETwzpzZla7axmJgJ8MwxYmpZVfl/JvGQbv
2NxFk1++gou8mzPgnCblPFMp6FbwduLyTI65CjYYz+ZVI5XhoGrNSu3fOQP4OJFoJ381mwt3YbQj
y05ae2FhWEeHIzwzvcOF5B73XOoqpuOog9CC+mftx7bIXrsclErvuGDZ0xeRDmeuUqFXE2MHgZhT
PNXsIYHc5mpiTlVEdNZ5M8sgyLd+r17rSZkfITCICyOW/Q8/6WjgLdUFcK/tRtR+8U2ljviMDtgE
o0fKm9mP/N1o4l0A6aW4GhqUBBzHQag6qcvtNFfWUxY4/Qa0fTBeVtOAOSP83oVjIj/5vmlA8e8i
MABT/CGdwv5L0OUpdffRgzGGlxZCPGMyLswLo4c5X41vPhLgl6Vy8acFG/oc4GX82CeQMLyhVI95
bw+bUICbwB0muG9g41+JukDqeQT8dzG7hnMVDpED2aub3a1V+MDu2yRC47+YB/KhYUacl5yF+rEp
f9pxBFdKGvlD0VDwJSYEs2fPxV2pRE65pWpvKTnYCK+b88aS0QyBiSrw4A3xM7R8HHWSCn+udKyv
iCJRX4v98gWgVIwyUjN8bNGWvkQk3nvrRjkv7SfUowOfBntlopcBtvAvA+Zu2CKmYI5PwsJT2jct
LKkXjdB4fp497A/aQtJHI8K7deaJZbE98IcetpNV0CX3FUWhl6Ifqrc0G9xP9G/mz3bpLlZREU53
kY3khOATpE6n/6aQFb+2aWdsVZtFtJsJJ2oEBu8S4IQhfJYxfx76Gsm9hnKmo8r6WqR0QkDL4jee
tvHV1KTA+uoWkR3V0FQqANDhEAqjgOLMTQlKFMhkOz4Fc5tdFtLWOMf21LYnpOu82i5uJBxvGDVy
nl6Q9TBfQyHGz27VRvdTWgSPbqnd2zaDCQE/nUYhZa2tD9r2IqcFfqdcGd6XbjxsOhjM11OVGLhs
Fu0lNKP2Yq6qRR8fvZWi5pHAFRIp3Km37hxZx5+cMIFQj+zgUz5k/SaGT32Ptba59XSNfxq8qc0A
Je3Sq51sI2OKTCXF6+tKgpxoCmO4TToXCeqOXwWVHNR7IQ1UkNN62/ozDoheNoGKaBE0NhZwqDML
QMHq+fSzoFe34z+H2jMt7VmWJChcPYZzU05dOtDEHMQ0f06D2kARjtovif386IWpBeayTEGBtsG1
O6buT17x7n6oRXuPZTndkHozZTVMFyFNDD2u27S6NBFTgoJUbpN6ADCb3WS2jXZLa5dXQzXaPxy3
BEVQZRWKJSW2vUFbPpRVordiJrGdEhQWHJoel703Z4/eYLwB+7UfysRtr5MQRmsf5AFd4GC8S0bP
p44AgqarpX+FeIR9GZcZtDYfWtRE1HmD/Oz0oaljfeVNaA5O5eDcNjUy+U2NVk/ZtgMyESjE+8Ho
bGYNFpfMsEIf3chvYqQYvvStpFGhA/PC4E7YCGOibt0mAozjAtoAHo8xnzdOnydygW3jFuVHM+LW
NwzLADFMu1F6An3r0Chv0w5568guyw+NnP0zL8FhcEj5V1FHc5eKHpHN/sOjCjOYPAuKWuw7z8g6
gEP2vPdqIWkZ6txrsOyL/SBqeQm8pYWwvDvr7C2lfzn0kwG5pPKuYkiETWX1F7Hjf3ez8mHs0DIM
h/hDXlLxBaR2aXdheSZsXL18v7ausk0oQPTRHG8dx4VxbBlNJ0IaiuLGSKe3TtdQNoV3Zl2PvXsE
ixblMGZqrZOl2U2NsOjK8KkOMpCu2k4eic98JPMH/8ZHVAqujlklF4ao2/dmwoXi9BkVRybqmILc
wnRtbcKA3f+wMW20WgBbf6H3sMilz+1OptbiPw2GGDu/HkD3sLGK3dIijODjXaVfBcZyp3/G0V9B
kYaHB5KtvV6GPhq9wGOJdv7whJHyVD+F9Zkh7CNbeClI24QXHvIJ5moLl+AEB6D6xUsOnMTmKgkh
Qw90t9v021yWG6WfRjoaTk3CU5TbIQJaNnz3auOhLK9n+sdN+eLPMTKpuIoCwyAoQNrM/QI/uUF1
HO09fjaICTvFfNNDXQBqo09spiz4YvFtasv7qHLOzOrwiqU0q6RrUXWgPvjrCv4tAEV0IXXAJ6Yv
JboVhS9/6SG/56HVb8dyeh2n6Pb0lxLrVhA9BZJRrYVFw43od7Vh/LB1ZNkH9a7r0BLpwhHb3rp/
m+0YJ5wGcRTd2R9oGNlXAeV+TAGD69O/4HCvOLZLzq08y9YWbc39Hauo9GeErHgdFSBlAxua6jB9
62clz6ztkbRmf6SlAvDb4grXLEB7hePOCGNEsdp23IYxlGeB3BOAkMy6oa+CQ+l8nYJxfakcGYI5
DCa8tqvsD6v+y7JzOCgyCnMpa652L64h09S7ZbXrNS5yMA27D2OMf0oHt+z0+v4qwe1fvwxF38Si
jUEjd11zSETSCIBo426AcUbAeemJtzBAHL40Nkz4wq5RqvF2KSoFUiBagBdakT3BlZa6evBnfKTq
/sw1deybU9+UtqS85TjrnyQtp5rz2q12c9/NwGy4ivoeRSG8VE5P/vCSYIVNm1eOoEWZ60vC7Rxi
+CjHbTwSN3GOCrUJjTVMNo4C0/AfjEXDUNM1p6m7Hssx6gnbtanZiaLSr2HgyEu3Kqb70kjinQnI
/kwtSSz7dfVh5ZKy8qBxgilS7u/nTMWlMXl2s0v0lD5XPT69c1gAZ/IK8qG8AjblxFDmQqzJUDWC
yZdCdEiRnrr0vRHRDivyburQzbenF+LI7yK6sDnQlMxsFmT/d9EzKttSN80uKAHKzqFb35IBnqvN
rGvCnCCHnqQUSngcJLk8xb+d5iAbgQ8Zxrzjti7pQ+tFMS66j+fx0cngYrsp9fvZIlE6PbsjV/Tv
46rlQv1tXHTsqHeP2bSb0Tl0QE+mN0SVuCk2V8I598odKQPvzXJ9O5ZeDK7Wyadd6kTiRclIEwg/
ajI13FVVMT9EXiQ+llWhnlTm1TeTpR2oGj1d+NPTPrbc1H8tVG1MF2DG6sLywaKLVKXzbrCC9Lp0
XflRtyJ/yoMFz2Yq/9GsFrCvNtWZjshhTOXwHgJEEUuf1JXW/oKPUSTcRjfDztLJJ6R5F6HwFBEf
6AyLI08dz9uxOlP4O3JBORQz0RezUMmz1sveUUARWZTMuwnW7YWYXIioxc4badKdXtZjA9Fnkiyt
zVFZD+TQvmj1PE+7nPQfWvUUAQQfzoUVR06kNnlebQpoBBjrlq+j67gVVj7ugjh4ALz9ZbaNmz+e
CK+3pjEvzGWo1aGvac65cWZ1u7j30KvVkVre1QaUr/5xeqRjk7EoM+vl2pNsu/39wNZG47Zr2h1I
68WmdHHDwrjuy+lRjrwclM+5waQmoD5IdrMS2WQDUu+un8sMCakfKW25y8Gontlzp4c6NiHqmoqu
HSEfj/T+hGo1aatBoHcXGV0FlVtuSciSMxvtyPkFxuKhNEYPje7tatXiuKwMEy2WXZy7t56kq5kF
kBU62vTwTaJtayNY4475mTjn6NwUqSZJJoCK9bZoS4Tg3Lpqdm0KXBP85HQJr6w5s4LHPhadaHq2
HCQSzdXk7DB3jFy0w86nE37XtmG/tewJm9na/NlBZzzzwB30aHl7lnYAcYUlQIms67b23GtZ6RqX
g84afnZY8v1o6qm4ElaicH2jpmY0vvymmrC7zAvEkzaJqcxbQ1XdlTHm+RdMZbLP2MPllyCG/Vs3
dUEMGSTlmNQhL3DuGVmtz/K9ad8R/vBc0kZf/16jTrsKlK5+AzvdZuWPdPhoQ34qx+zM2VynE8tI
jsU2I/fjNnDXMYkKjD6p+9Z5qwckcXz0+R/tLr8qUIn0Lapk2PrIJxG9/PkJYpM53Ar2cgWtTpDl
wcQexrrbpXaMrQtWd9CEo83pQY5c1RqYDlEN6Yhpr49pGUto1FXQ7tqgfsFP8KkxXmXWv/4Ho7h8
LspsRJJrgIhdWMhltGm/q+AGkKmm+cckOHO3HZ0JexdMF717ABz7F47VDSESkUGzg38xoXU1TVsZ
D9TpR+2cebxXO4/Ci8P9aTIVRwIdW/duaJbLspw4/00rEG0Y1Nc0QDbTgmjgRu65/s2x24Zir+Iq
cMms3NU90FvWrHLY7TvPi1pcTVDw/0v0RXF5+hsdmRS9Ia5RUGKWctd3Kf3AFl5pNewMHlaIyXeI
QQcosC5Ga6dHOjIhRvJckkQKrwdoFN8JQ/Qz7B4H2o8wbVGi/fOt8Cu0WvrEvKjrelEXRY0hAVft
Qrv+tCRi2iwRDtZnooOjK8bhIdeFIwGKZ3/H8cHqKAT2vqOkQJtjQDbT75u/5oUVIlC3Pr1qx0b7
PWJcbYMqGGjcju6wa1Xh34XosRiAq6LWvEN+wzlTFhfHRmNG9EsFMJGDVF7bGkbY0Dc7N8jtndRl
svW9rniZ23gAqTGk29D7qxIVqVCL7FEIPfYxKef6e4p63pXRjIsppGlvMaswLsKoiz//+WpomxBa
eRT9AJTsr/2IRiz0ffLSvlJg8YS+disMt2qcr8NzrePlO+6npFoRyCz1R5AUSlv7Y8W59t0Wm9Xd
YtZnjv21H4BR1/41ofan3u3PRBeHFxnDsX8F/WEijF/v9G+5mA1qIq98Knz0g5GW1EF5B3RAbEMr
OBffrl82brK9sdbg23FqmlbWxoiZZfQBmw96ecp+GRFnFH1wFTuI1polnhRa3EeTceZV+JVerRbW
IdPn9QY0CHRwSZJ+m+kUBWPUThnU6F4gKDAUb8KJ0A0FD7HxK/ADlHiwS6whpMy5gB/aImXnJkhm
OA+Wk+/qJY+prRjv6/AaLhkKFmH1s4fuuTVYqyBSDZaJdDTMpnlK27LYwkLCe0cjJG0U+gkBpC+d
GCHMdtlr3qhrG954k2Np32ful0zpe40gbzQDlgXJ0mr/YaJmusD0nTSj2l59NFGyvwLl8JK2zkZN
MVL6hvG5r+S9lRfvemrNS1COKfY3SLEGhEzoYny2HeN+ESh0WuuD2bU72sY3aWtDitXjddRnj8ZQ
POKg8MExg5spdciQKxtx+ubdYfPJUF63uXnvuki+KSe9IzICo0FP+vKXDGOQvqRA7DMX5TwsrmTU
/AXz+3FRihOjvD99DA/3qgdomwor6R7YgvUXTFQK6dxS3SPCvtTEWdezNfHDGJ/QBzAee9W2nIPX
IlOjnduVyxCeKrdR2H2ZPeNzq9ty0ybmm29VH7PJcM68hkdqFDzvIBnAZ3C9gNPc35tpKxE5IFV6
5O19lqLAIXgIwm2h01fgQkjgQlEysfarlw5EP9vtdWvmwblfcTh5nq8FU7UU38DOrU6I6tooR+08
fdFN/zwF7U3pT7dzBdk3cG5RcNhGQ09zFoZyPQV/JyVl/k69++P4UNbhC6oQIHO6skIEJMJzK/xx
+usfPuTLrwNWw3OguB2X3fHb+U2qPCNy9iaEStGfj7JnenNvp4c4fIf2h1j+/Lch4D2FDXDfade5
i3Od7r8SbuPOdHqUYxOBvAJRhtzHoiizP0pjU6SloDjuvCm/NLrsQtlXp0c4PCj0PWyTZgTYkSMp
xBjWc9tZ/U5aPeLI35eSyEQj4vQoR+5zT2FaDtLQ4ZOIdUELw7q6hIAjnpX901UG+lZI/u46rHDh
UNKD/D60xra3xZlxl224f5HvD7v6SiLp0fRBA+jZKJJBY/SMeyb6T+oqN8fkcfb77r4rO/uzSwf5
Gd3xs5eEc9jxoQrA9wPfzEPt2ssX/m2f+DNi9jpIxkcLxYjXybe57aY2ugLlajxjFglNfzkyk+VT
aPMsyP/IAAS7wXXtOxGX0YZICvlSz8AnJrWUfzuUCO1d9DX6AY1jT4h/9KUNxaf7Xrtui/6uUcbo
mIjkHi8o493Iy3Fjt/34w0V09rOdt/l3mKjIuuYMBBBOG++YJcxPcCG6XSVCD3u1GmHmEtBD1FJr
FRStucvpZfpz1383ZEnnRA7p3UQus9FjQrMKDibCLTl8XGtoxKvVe/3TaIfVB9XOzR2/Uz7BJwM9
hFjoFSqbsD7blhjJQz67F1xpKG5LcHeLupYcqur9zPbTRz4Dz7jrSeDsNnyM1Y0wcpUXFEbUo9d4
SAGPAt5Q9lcGuiXw+L219yK6Gs54YV3bUYOCf/HTqYeeYk2N8U2zNRdJigisUgxO/9Lp+8/YnAao
sNZoSur+ztRTDe6iRPmrN0B7xbh+jVBEqWo+piWkTDm+mlPWgplpvItUNl8zC/FT3dM45kW+7kO0
aTpoE5BEK9xqgghVC1XelyPKSCnCHhdhWm3EkPydpzSQrWr66vWzuMIrC9MmPxnQwHCya2kjBm/V
vHhlq/EwG020ohx4oW516TsZv7d/GQYIVWFo+xeqatBsClr0xWJBqbnD/wLtJIEim1bfbT8VtxKR
/U3jyfBKu/C1bcx4dZ/8NFLzu9dLNB3nu8kfN36ktkrXHwKvD2/bpu/RRUbdXw8d/jlsELyCUeBv
vqJ9R80lTd4bc3GGM+N5iUDiy7iNkbWfPVzii1vcTXduad36VnfpKnyp0bx4qa3BuIji+dqcm/m6
NjyUudN70zG+xa58Gdr8h67Q8a3kY45aaTrhJzbY7iMo9YWGDEvZc5/StHx2K73DK+UzpFKEJLLk
Tfvjc4W81TjpG0pL90UoN31Uvft5v1Nu+lqoGTPi/MFU6XXHkIEbIIbtiGvXRG0GBx44ju+9bd/a
QwRve/rhweUFIHsrNQbrifchNuZ+6wgvQqEPHcsenAy6oze4te9cZ7weFppy77yXqdNeoPCCnGcc
37oIG7UGnBlNE5wN1m382O2uK4o9ON/gaVBEiEypwcAQlU4m0iXJJpMFCqR4rUR+fX36AB25R3kb
QAAAjwcFsC4ssNXNKNAeooXqyqVLe9GaD7rAlDFG6wmLK2f2vqASei7KOHJqqdACbaTGRUC+rjTi
4RPk1ZgMj2lnlVciUCgNdwHWS5Xv3+MtgBYtlqXkcqgljlYdAi9DW+X01A8jHXIevQA86J16Bzy4
ME7yiWRUPNaph6T5VIePobKjj0Vb9w/9XKsHPECLuy6Y84+nR14ep9XjRauCkgccZ3pB655b7dRp
EUXt+MhjudQ8wg0IlrMv1GESyQP1P6OsO2yamHyE4jM8drp44b+85F3zJv3uIbXdaxQKzuTHv8Co
v83qF7XERNeB/URIc0CIcytwOhE1N86suC6amKSp3iSe+TZZccMFk1yBNN7WKBQjELTzHHvrJP6d
bZxLMVdbevkd7GUb3AfEPH0Amm2k5UmnENwdClcmz0o/ouNSoB2VXgaCwj0DjnkIJATjq9PfdR0M
/TM0FHYUb/m4AJf2Y4IOUMrcJpb5DGZ33rpuFGwit0TXKkyqDXV3asW9qG9CWU0fkPPyLxvVBdvT
P2IV9/36DTBN2NMWldwDxksH3RzN6ZmcOn9JZLW1Q8j9k3km/jo2CntXUqgBd0G9eH+mdAVq1Nhw
LFRe/RQU/mMyIxs3pfGZQ7o6KstsAEGD0oeSCvBi3XJLQxPfgdqoXpBvxGjea8PPVYnISdU19lXt
6OYMlPzIvPbGW37P71GdDGSThp5+mQxgsHGF6CPPydxJ+8wCrhKAXxMDm+S6dBMWRt6qlDdggQAu
dTJfnK7dzLNEoXb8+sc7AfI/4BhT0n09gIeUKnSzDMWwZ6u0d5PazXZxb4sz8Ikjp42NtpRWLWiM
PCGrBbMIekNMxl6mpLkw/YdM1/h74v8TJL8kNyh24LFWnVm9Y6Mu/QM6sSTKJIOrUcsgUW7uc22D
sckSQ17MtfxR9sbPpOofms58VDORb3KuMr66U5evRiEeFObSaibkXB3wRokS1CVgJ12ov8eovGbH
EnGX3d9NZf7AO26+Of0N11WBf0bkKgHoRDJ+0HPq/NkD5GhkzwSptzaWg2MSbBD+uXMzfT015V1Y
DtHGw2x5nOOrxWDg9A84cgAdTaVludUpO1urAzG7UZhOCPc9J35L/w0ZtxusLttr3bQRnZVkaN9O
D7jGl/0z499GXH3bVpmViUmHeh5tNH+D6KrBzaJF56VcXJ2N+SKP76vwU0EVFobCjBLc6R9w5ArY
m/HqG7fFQKzmcTLHAIUXR2yMKPnIo3LmsThyATAMV+fyHskDwnqtBEGJ6M2XJJ39xzbEmtH2Df/2
9GRWQc5/L+b/jLL6fH49hGU8MBmh5xvl4Il5s+i7WTimo6o81efqR0e3CxBEQHmS92H9LnhZ0xXm
kI7P7YCJIVHAg2n2wwW7+IPVD2cOx7HBCN9MBTgNsRhv9aUsqO+ZpB3/nNnzzhjFt9TCYMxJ7Eto
Th9OL+SRk7/ACqjFm8CvubT3b5xK5v2A16V6DksEPXSUULjWxY8exsJFTFKOWd+5+3v5+auAivAU
HIgLAhls7rJRf3uLlBmBRWqjkI3Y3BRYArVz+jFukOzQNsljVAZPczq8l4b844eDWXrghKiQL4Sx
1Vx175eGmOv6xVHoE7vRJjL/LvpzzMrD6S3AY973f9rca3xbnRCjsazDa9O7C63gAYbXfWP4by1a
i1EugQyLexmeA8oefsj9YZcT89uqhnnVhRkSNS8qbxZT1A9Damwp8VkRJjuVdXV62xyfJBQBRTOH
3bNayqxBM08N2fDKM3bXpxMihYiGTlN0Zxb5lbaGS7OrXou4O3M0js8ScDhwXNjGcnXuxxLChcCn
9yWpws/D4PwF6foBmZpbO1RPVnQOsHB4EpcUElAcNUeP2vEqCmgaxBjGXvSvQV9/jfH6wrKkRByi
vssL7CBOr+nhzUl1HuUHUM4kGwcYnHzscPZpvf5VRJ13IelFXjj2Obr6kVh+f5TlV/y2T/qkTyh8
+v1r46ZQ4wFfePaP2e5u7CrvLjynfkAx67aK1Ac1zWfewMNbm7Eh6MMcdYGArsvciFhQ+OlabESn
FDm9+Kpqsitr/FwX5SfumavRQ6ft9KIe26gLiAFxZsAnXDj70/V8mSVAHdKXAppmb/SfJil/4iv/
iNPBK6H+VRSF90nlfTk97LrtywPFVPkPV/hSrV4j9xpjNEdUiLIXo3o3J1IiH+86umH1D6tzwq2a
PymFqiLv5IzKHF2by6Z4jBxkcpNvfVd9xRLnXAZ1ZDMvwRbgTPA+guh2fylU5cdT0fvtK3aL+Rcj
t8Qrklk7J5+rC7sI4zOBwJGj6iiPQBGoD9XkX1onv2008Db1mIrAfDEGH+e6vwYyw03Q4XcVjyM8
pz/U/1lWfG+81fRMSmqUxAbzhWIiTiJ48pxlyB5bQUAK3D5Q3KisrK4DISNcPuKxe3XTmsBN9Ba+
8g2ul6BcL6RxJgVZfvD+O0kZnlfK0YhLLJHA/vfy+9Q107jsXpMxdqE+UGs1swjrmxo7xdPb9ehQ
Yin6E/2zbVfXObF4X3lR1r2WfZjBfFWpQkHQp4SPklt/BvRz5BagMAWzwVpQmhQU9ueVJ0nZSTRa
X+vcry8tw0NXtRTFlcK4GrUxM0Q5zkheprJXf//5NAmrloSOj8eNsD+yUWrDsAfRvsZNtxOxc1M6
3nMj9B8n23wzVpFWowZ4sEbNoPKnGgGH47UNogzZdungBITC4Ted2Pb16Skd25JkbQyDCMGCOtqf
0myXmS/bsX1F8Ma8mO2UxnGePXstvKq5/HF6sGNH+teJBlGvAfKt1s8aY4arRf1au853s4AXiagY
IuNfhhH33jid/4N9uQSmDLdUY5CP2J9d5IshLXPVvKoOW6HBMXMo0uZH3kf3j0/AknZTWlu0BAQV
oP2RStjSCr/c8BWjKRvqmxEAyowzzMCj+cxQh/t/f6jlk/52MSbIxKmaEurL6KLXHfk3snnMgm90
vx5IYyKZnhnv8KtRBLcAKS/3MA341cWoZ7PSpRisZyfDaxUFXJRvDdxDZPd5iLozmJtjg9GyQoKS
+oxJDWN/cjGXWYvCbvFahP43fEpv8rL/3o8eTi3Ill0EZn15ek8eXl2gSUG+IJkCCYCm5f6AVdPh
mOxxdakW/fgq/uYa8Q12NGfwGYcfjWeMNwZkJxhPakL7w4jcCWQLhPG5LrX9bqvE+UJdo75SbZrc
S7Mfb5DBoeDtTPXz6QkeGZn6KhXohSa71D73R46dNgATo3AkcVDtXxRN6M3t+q79UsKa8ZW+Lqz8
jzMl2tBQucmT6J6hb7g/ppNMDtKQVvNKi7nb1NBGLvD2HrejxOX79PSWg7X/yi2cAGiaFAZIP9eZ
RNWZ4EIo6j+3ZvbXVBSvU5m8nR5iTYXis8HsXar3FHYpc60vybzJQZzAn36OreTB/P/Ufdty5Da2
5a90+J0eEgQJMGL6PDCTydT9VmVV6YVRVZZ5J0AS4O1v5lvmx2ZRdtsSU5k8pYh5OO4Od9tSEQSB
vbGx99pryWfloaN8tINZWSAn+8hMN8CrBTHp0PQvQkXGzy8NsJb6OXjEny8ChBase04AL+ERQzKK
UQmd31U0tz91eQ99BA6Hdnq+845YflI0csBdolJgAdS9WD3S9+YgRH5XtxDAotX4RTYCvXoQhQI1
RpzmKEVNIW3KdsXTHNoiOsaR1LPRWQyKsiVoQg8EwnS0b+7BeRAFqoqmraW92zLS3oo5Hhx7iKkR
WANvjf+D7N1igxZoRZQqm4xbb9rVVotJiQ2rsrOp5+Hpj3kwJwyAlBXCMJgeXM3Cv0yZ6npZe9Gt
y8BHrQEhD20bnMZW2pOfH4oiLYLaBqoclr38fG1bWiU69OgtAXPpna1tqAkjuvhCY5MEp2f1zveD
vbmI9nBHQQCycCpccomSl5vfGan7WESQ00DzPWCqIfInj6eHOkx84t4M4BcuX4hPkGtarFXtsimx
M9d6yK00MDMrjPsiFN50JgG/GFh/BcbYAN71SmTOo4Z8dCy6lYjswCLwCsCAgtQATedATM+L/OrI
RfHDyD3kXR7QINbHbOOV3nlLnXAesQdnWL6TlrnyiQ8Lh7PbRviCFAlBs/0yecCjtOiFU/cPY5/S
rWpNcNjT3Ny4vOyCogAZSIwS/EbIogqFMca3MwLuUTVVsfdY1G9jNv587IHECTgSEf3ibwAkL1wD
iyIi+rhpH7K+VbtCDnrnFm1+FXs8+pp2VXyNnmcI4NYQuVpxDgeOfk4Uebg24fZko0S+2HJWDlhO
ATAO4J7dg2sjheKZ+5WtNhvjG8/3dgx7cWXKzMpzNLggH0pQB0H2IAB6/KygSQBE5J6wBmrlaHGV
+F8NxQq7hU49DZqm+n76PQ6tCxcb1GpxsCEFfnDTTqEHziFK1D7IGNgJT3wH208Cdafsrpb5ypFy
6J8wFmrtHLCNuaVmsbVzakYjMlcS9FfTxnSTGwZi2GiSKw53NtLll8XKof6LIQ4rRPAhPTqVsXr1
3MeJxlq6U05F9qzATSNNR+KXTZGsOMT3TAgxK/bKzOqIjoqF60hbty65IPLBzdG721UXhjZvendI
g6qAlD1i3hszqx4lmPXLBhIhURSW2QQpWUevnKnv7d45egZLCDKeB4YzJVFvDTWXDxlQUX6Pzj9e
1ytL+f43/mcM8tZLdRrsKnniSWyb9j4Glz7UwjagIrntoEEfkTWq33d36aspLU62pAPL4RDZ8iFi
BTQ40k8tgcQljAOtsytX/ne/HnYNQkrQ2wLJ+nZmIARXTklM2KXbqSsQa4EEWnbV/Wmze3+7/DPM
C6julZvXXozCKli775Mx3zRQdKPVpzZ5rMgzTRtoX3fbFAQ8XbVheeqj737rNmJ7+h3eNcdXr7Bw
sBw8VcAX1fKBE6i9gSiW1pC2ysaVrfKS/FnYI26qqNk4qGICJ7j4oiW4isuBJfVDqVCgntIpufSi
wr7QDlJRsc1bkCEN2SygBQokA+ivVjJ5Fg+QSRjLVl0MLKUbA5yIaOuqUNJGqQfE0g4UIbMx2rW0
sbccOmArr30YicOFIN4HpH52Jgds4V2awpGh2vzQlXIDTiwa/e5G16i++uj6S8ozqwggn94Ebnnd
wc7Geo3k7p1Njxdw5oI3iC+RMnm7ExHaixLKXfBjcfEoTHIxcWvHGwWRtIJ8Or0X3tn13owhRlc8
6lyIO96OVQxo3UUQq8BUHbsb2xBhFZO1FMnhhFAihIPHHphrrssUSVPpjAku1EM6Me6nBNyPrgDz
FzcuCmHuTs/o4C46X4AJ/gIAFkX7ZUhj1prE7ZAp7Dq7DSKjbrZZDlId7eZDgEsY6KwSN7miJJl+
2q4AvQLZLWiBUCIBzfvbb5kjrME1t2wfUhTGO/rZMW3fKcaV+b3jQWaE10x1gzsjxC0Wp6kVIWvd
QeHjwUyhL8shr1ReQ7wHmKqtFf9mw2YsDcoTfWaI79z6rUvWqocvE3lr2HgDGAcYWXC7OegebCow
PloD1lNocq+H+G5Ka9DcVsFYOqELiaLYq4O0MoK8Ft+iabowEpCAqnyT5XRftMVeVGBIs5qV8//Q
rxGQl6BDYU4JzLwab79/aXHlIncEu8mKJ0eoc0eb23iEGtvpHXZYn4K5oOcUnx+NGof3rQjiE3UK
aN8DzWK1HYfk2oxu57C97j9lfHxsmXfeEGeH0ubpkQ+tFfc8FGxwowL7rrO8m4vW4Fktm+ahqjRk
fTvT+YTG4frx9CiHFoRLK9pvEBTaKF8u/TZrEtoBv9M8kEaABr10x+mmgCps6I7pLMU4irMOhAO7
GIQ7m9NDv+N8MTZcHyIYZCBRmHq7hjn0sFxh43peU0DZU/OzGOw9j+ItsuXP2ibflJU9eZLcFhFc
M8jCrqepgUp0FIL/7uH0yxy6rfkdoHDigTAEN6SFoZW9lWvd98UDscKpTc6jrNpXI84Ena5EBd4c
Nr21qHkoxubthM++DD6U8GTTSzrd5zK1LlE/pmjDgyAkTmXQCyJXeeO0sRnWVkH/iJPGSM9SqDJD
+zxxxVcDbCe7WI30etIs/dFPsy4uHaDns8sL1u+MakZ3u+bohR40oMCKxWizmyLGQk9bXZhC0X5b
FREkBPlYQp4cjEaWjcxLP8ttU5321wiAx81YQiEW/WxtfiHUzGCoIN9o+oPduKGUTbcb4KxuQAtd
h50gZWi56IFr44jFfgMdzm8Ciii/1x5aAnRUj18wD3vaxsLbFeQzg2hAw8DgWUzTZsqKLvNFAu0E
t4rLTZq07gO6JPVvfdJCQj5JFNakTrdOOVpnvanbYCQouA8Na39neZacG1YqH4tcgxwu8aD/HFvN
g4LnhvQvICRGrNGHXJXCTxlPoezCM+hiEPfSqHqW+S6Eu7ddayefJTJhD6VnQm8yBlp2NzJPnblV
YW0kGtBTlAlt71MTxc7dRLPkbDKSyW+crNshwkDnSVLmT6e35IGLA7IHWQocbUhfo9yw2JISHBWJ
lUTFPUTWXK0rgNQhzF72a3Z4kIzAOGjhx+kJEP0hZbosa9dNxsm9r9kjRIljtDVUUIwpxwB08X5m
8nNmttAja7s1oofDwwXcg5BrQblo5hOBH1l4AFbkqoQS3V3KlbOxW9fdCVPV+8aFyftlP7Briw3W
uQAf7I72vXVGMh1vDd6hQzIT0P2c2hGicpAkp4CTb8AO970DtnTlEHhnJTygn1yc98CRo7P27Wsy
2UPYs9f2fUOTyyavbqXlPJfpWhJs6fGRwnZe6Bo4OAhm7oa3w/Q5mOWKTBe3cU8gzh7b+Q4w8Pon
I5d5lJnLbS5kocdv6ek6A2bQVqS41e5jq/ezgNz4/fTOPUixvYyBQBO5HWuG3S7XtRBOyWQs7moo
HytkN/aO/jLr1nvV1eSQjanivYNqLsl6cKmt0agdnmnIZYOqDWfnXNBdlgVpkYxmC4Gfe7ivDSgX
Wfclar5bOfVH2Xw2qpUjdD6m3vrzt8PNy/rqlgcSvqSl0ojux8K7o4Ml/ca8RlcOnILiF7rhK+fm
gb2iskpQoYDaGIq5SKq/HY81qFC0FS3uJzpsVVN+E94NZP1UH12rDAos5SxBcHpB3x0SHCI4tOCQ
Dlp13cKSg5yn6NrVFkAjXtIN48lZonuI+H3rkuwyMVYlreaJLD7sHJbA4kDFgeLEYqJQbclsgyTg
LbGZ3kEacdwixa5xScuvQFy6QY53q7P0EXcDJG6zNNtB2oX+pLmA5+rlkHZcMJADBbkwyhEZUmYq
vITXQd88g/6pR/I7NjMJn/7G70SaM9kREPjoWEHMvcTDIHbuPRxP0b0BaryWfkLKM+DedIle+p2d
QMjKqqcNBxE4pE9PD+2+53lwBQbwiEOR5OBLN6BzpuiyL27rItbbqSzzTW6T4sZupblJBtZB9w1N
b3EOQVvPK9wb2XWAtFTOH4hzoL3bo+VONjY4yWtrCLvCnrvZXHFZqtq7r5IBZS0InW95SYpHCENr
RD2ps7PGjl5M1UjQmaRbDogZgJderyED3TYumNInFyTgRulHnSW/sqR0z6pyTG56NqiNp8A4U1LQ
Nhe0u00q6Mm03TCeJWbnBWaquyA3lLcdwDHoUzrKvU0Aj086eKBBIBftEx2NIC+DenHZe1EAhj4V
QjbQ9UuODnTbiz9PYwop6cilW2p0MsSNz92yjKITEJzi+1428XbqbQO1A9H9pE+BA4Vtw4PhL5zz
y72gdSSbqixQ1nFatq9HcDLnYiRgBy/rbRxpUKFXibti5e/sgjn4daGbguokmGneOhaRVB5BnRFt
NUp+o0wyEP8OKxM7CPoxM0BtkO2f6d2w1xZnKfg4XAiNVvKuGA0CEocG9ON5am2qDt4MDNQlGt0n
OvlRColBbhrm3nHQsZZpbkBnUOp92g72BrVgtmLo783+9YvNN4RXbhwprWouReS30yy7npcTGgIJ
0linTW0ZSsxHhQMOYFTxkB0/0G0pO0O2xVgZdy7CKQh1D9Yl4Wl6Ncb5Wk/Py0n+2n+idwKub4bX
eRbSPkumA7PR4KPry/SWdnLYjKkJqe1a1cj8F+1M6eDpC9NWEsKO4x/Snn4kFPpUka6qG2JG9q5M
cnqpHCu9Ttu63iUiRsJuJB0kV1Pjs8FYvzcRE+/zbjJ2EVp3cM7rJ7tidNuwvtm0UAD4ZHRdecNZ
rz6BSjvecAkKosqioBOnBVS+IY+2Q/6j2CC1zle287xgi+lD6QsKOTg6UDxc2lANpI5OzLi+rWzI
BNftvZGVEDmxf+vKaCWffDDUCwx/lh+BFz1UOcUdonYc0ErcUHR9XxuST08uhKw+tUVZXSFwbFey
H8u9CsAqsHGgLTSR/QDt1sJSx6Ky+tIs2bUxavupLiDXXEJZ7bfTe3UZ2MyjzKAxYC6QazmI4pyW
8yT2oJaVuf2mSOpdrpMtMIdbZkoEOnqNq3RpG3+OBy0z2MiMN14UALxImo2VduigxK2T9+VucLor
KxUri2UvV+tlHKRWICqIG9ZBLzuIaFlq5pDrwHVXooWqZtVM/Op5l01StLgdj1Xll2DD2zYGVVDJ
TNz7aiDtBiiUbostnPpcJDh0mM53dYqO/9Ywo32uhXeGPkj3jhhNctlXOPJ8l1feeS+T8gZKaeSB
NV11FcV5eyGhkk5UPt2akAbZQ+YkfrTjFI69cSP5G27t9FE5E2j40XiE01jXzpWb0GEl7bHkBpwp
6GagHr4F4CgoiM6x9CuvN7ChIYWdyzsTPMMXUU7FLh9zyCbbCjoOBHrzQ0zYVZ2XFMUSJ9pq0lp7
5OnVVUTN6VxWCijajlsgKRjJFTKwnV93Zn4O+m2cr6c35DvbHo2m2O9oVUQzz3KD9JAKsXpwV921
jOc34xTnm8nq+P70KAdJV+wPoN5xDgETg/HobBevvombQR6o6Flz1zROWNlQNgKC/F71zcOQxRs2
oFVd5ltIaENXeAocBz3ctZHeTxNbMfP3VgdJQHiUWX0Rxr6wc8vuSxdis+712EBUbqNGHkFOxPUA
PqygM9Qif2Ohy4gO1R55/X5E6wqJYTp1egmpHqwd9NK3yK7J39AewJGuAPG8Bp3N0+QV4qtXR6Ak
OP3xDpcI+fg5LTs3WyGxt7Bhd3DKTOaeBPNT8iVm+tZK7OD0EMvLCLYsAiIUMRwkLuab0NvlyaxM
W14+yrvYzuj3qHfqwEvzcish972rKzb9iGu0slmOdreKqH7l+nVwuX0ZnxH4DvA4wysupgiaBl27
vZJ3PRwB+PihCa/y8yZrgrIY/MHjIaTHOXolGUJm0K3tfn76c9oE5Qcc7zCFt9N3vRJIqQoBlOIq
2UBlK/VdPYDWgVyDruUpadBzPUDhp0rN7emR3505UgaYODqFZ27kt0MbMfRNMrOXd63ZtFctzbNA
QBXuYkTstDc4VA0R4AsfcAt9BpcAf2qwMdBNZW9rEEn8+SH+1xsN8/ZF0/yHkGOTxola/ON/XaU/
Gkia/aH+9/zH/v61t3/ovz6JEv9d/sqbP4EH/zXw9pv69uYfgkqBIuZOPzfj/XOLi/t/ZNbn3/zv
/vBfzy9P+TTK53//8kOAoWV+GmBg1S9//WjWZQeqC4k+bPi/pdznMf76hetvJf7svfjxrf3X78//
uky/VXhQo959wPO3VkHI3bZ+Rf3eAkjaRY4NZKe//Kt//vsn2Ly4aMJIgdiGIVfgk0r+/YvNfp2h
x4hScSIxZIhwJrRC/+dHyNkD/TCj5bEH3V/+8zFu/wy9/lyg9zXol/sJEPG5mwkEi4Al4TbAF/AY
NMdNwnAKcReXf2T082CibStHpZihy7bAGYS2SZHIDSsaP4kTH/D8FW+1dPUHb7DwJUmkctsDTQSA
MJFfTIPfVvFW8GwLbuszp8khhXKX6qfSVcgtWr5n/P6ydj+1h9/fnW+2839vmz+meSqff0+//Q/Y
6TOP0/FN7mv1f//PG8uYf//PPe2RXyH0BwZ9EKnMGp//7GnOf0UAYxIwnQBsiugO/umvPU34rzg0
OG5dOESRa5634l97mri/IrEz/8flCHJnG/mJPQ0kHZzgP9cOA9VChk0N7/zWOUKsLKKDcsg+j+ux
9hEjd/kmNepyn/C0Oe/KwUT5VgNtD1IeG4zWuPe4o5/apaU+pxDu/Q064bjzRtCe/0OlA/ktGsvc
2ky5rdtNpXvnu6rKrgBYkHV9MSsVpODnNAvvK3KOyVNPGvd+TGLzCoDe5gqHhJfdelYRJ/sXeCzK
PNpKfVsb4JNryFT4yjJYfGnQHp0asWRIXJrFqCwfmZbW2cRVStl2QseP69ecRCM6mh1X+/UEEqot
L3LwvpfTYEXw8rwTAbSxwTQZZ05gNAyAZmMaUVFCVKicLW6CHWh4rF6ZPtTXhxb5laLdp1Xnhvbk
VleJNRRPnRuP59DS8y5JD9BYOYLkw9fDpBOgMVzxvc8L76Zupj6Mk6KHNBrL0JioOFxGzUq78S1F
ytivrVIgO2/kl5Pwmi2jMs3DIjUE5DRs76mtjPa5st34ys0Iu46F7d0zqyg+Rx0BWVfdQ8uQ2hnL
fclZhbC9htRXD+mwEOUwb1vyDqDIwnTO6wLKaCBjcrP7Qkz1U6XRYlPmdPhkxl5ZbpAIYLvecevv
biLd36F9C8pyafFmwz1BtqOZtfd8NDXYwDqo5E3KSVMwmNH6ZjAKumUGN689muYg+QNY9IzS2gD1
QywGF/iGxvlB3IwKMAgl06ZxbbEVwDrtaY/UVJJ5Y9BOlnXGUDjKULoxqmyLq3J9mZuqOmcRqxLf
KQ1M0nB6O0ajAgfCU1RuXkBTrxsQP9pdMWxNo5jcjTeIxC8H6vyRj0Bpb9O6N8k+yUlk+y111aMy
gRTbT44VjSDTKiyKYmVt3wA2gQtTV0JOK2gcaX5TBYrB6C7M7HQri7G/qJLSuvIqE0SgAHIP52xq
JHpNoUUotjxOC7ajaJICMSShn1LPNaYQ+ikmWIzF0J5bhhX/YTQTo+V2BJWl2hl1ZimwvZQ2CWgN
xbAAQODqMs4Yue9yZLD9Ble8ZAMxUexk3dfmFYjrwKvppOw+JS03IJwUd0AQ4l58jkZpfVaTSCPv
oWq6rxIzPatHY9poQZLn0sbsNjWLux+NZv0jcqtQy9PIbAZ9Bem+wPYUKg+2Hsathy5h80uJX3bD
Dhzr0odKpPoGFTxiQaVx5CyIHGMAdWAUNTc1hJ1jyASAsAkEc5LkIRojhx/aYMWZyyd05LTKKG45
qrdnpMoleqwEtCXB6BrFX3HSipuJWMYddToo14OjC8HwENOADG18JV1c43ydocveH+0Y6WwwNp91
Ha521Gp6a5vasfWEtkJoBfblhCKXRGms3lQ1SH+TCoWpLh8EVgAsWlc42GWO1IAFKmZwwXmBGDXI
Wq1OxrgURtWZLWxyq4psvIrcmhSbohLgKNRJlN97TNXzbaqnF+BPUcMOZWjnMjNK8MNVTsF3EN0Z
b5MMIowbbkrx5A2JE/uk1qCVBUwcSuEuXqavip1nKuPMMjroXUAvIL1AhpBdm3xMb0awMnZby0Pp
HJ1N471oyWcSXyneRl+EE7WfJYd9dqU7wB0OuRV20dA//38548NnMUd47f+Aw/uF7On46X1WIQZ5
HZW+/P5fpzf7FTgaa07I4ZjEKY1g98+I1OW/vlwrkPc2kX5GS/Dfp7ft/Ipc8Swx5iB7DH1j/Oiv
09v99QXZjCQYAQgI+JWfOr0RVByc3ai380UWxCNpByqLASgH0NknPhROxseEuMNK5ultQu3P0GB+
/CKhkDEjH/uhYkHTVsAwtkXm4JTFHeqpa6bBQ0K0R+epshRbq+3PN7JlMDKPOKfAXqUwPGSvuc4j
NyibzspuSGGCOh9dDxjXLnCDPXsVnf0V2f+r0uWtANas/fcvx77b4kLYojk56+PKDRJ0x1If8hlc
+8lExAoU4tiHm8d9NQ3m1abEWeYG2pL0yvVQu75X0M4YL0eO9mq4xcltoFxay/uPTWhxt5dwNB2b
B+wKjw3nItEo+lEo3qbB6QHe5iD/2QqIQ1/PiKdTbyqN+hgHxWL2OUoTW8Fxe3nkbBuwIUPMnbZO
sZrney8qnTfCIiqVrGxzp0UlEQoKHWRJCQ/tEhjcbvQK4yv4tgHKHWk/EF+DSPqS5CDyKzZGzMnP
acj9M+PFJQ+KdAhanR6HIroJN3Yj/ki6ERTLXbHth3ilR/3IRlxWaQWMteeININxbNmXuGlYMNpm
sZIZPLJobOEeCp6lbms3TpDbafpsIiFx2bYUPYgII1BdVNUq7vPIci17kyCe68g6cRBDQ8Lbjwb3
N+IotomR9dkgCJIgagL+BQrFnU/K/nOu1rTujn3AhcNAvjOTElWMQAljmgI0VWfxVjqe/XP9lX9v
gyWGhgyxxcFb5wbgPkeaLM/zMt4gWwi50dOWdWwG879/5StINhqVaKURVmJk7q0SfDIemEHNNe6l
I85o2XnXclOb/eDAgMBEEPZpAvp3o0vy0S8zJGeNfkgQeaOr8WPzWXgKT+S4MJAxQi8Wn8pd31gS
spppKbrw9ABHzgi2cA02FRFHEw0LFfirISbqisoMQMdfDIFMVT+sGM+xYRb2X4uujuyh5CHi2OlT
3qCAX0vV3LaZSFba6o4McQicAl1zD56FkBhoxaFWjVKG14P9/R70dfnwsQVxF14g4TGEmpnkYVPQ
8cwoJ/PGA9ZwrT3+yP5dtpAKaHdDJm9yQ81qMvhmNtCv7gQt2A+ttrswcN0xAZIfF9ePAssATtg2
wMlaoeHf0vKDX2hen1cmqFO7Gosx4yFtuzwNipFDgqE119sGjy30wsZzD5pU3jAvQd3Y3q5OdGYG
oP7U6jw3iqr+4LdaRAGMjHZrGYMbIgMzXRFvqq9bSFdejZ1TfCwknJNYrz8V8iG9AygjjI9apd46
sYu0etM2Rn5h15NnnivIubG7EekJ92PB2rJoDIJtJHSBOwy7BssUJs5oqW01FIa9YulHjskXKvdX
yz+kYw3li4aFlhHbzBdgFnK20tOR8NuSdNzPNIR1VgY74o3npPnrDzhCG9Ase+w1B/ztbGdqbfTg
q5iveyJmqXWdOx0zLznoH4avp01ofvQ7QfWyVloMgDeLqY9C3EIS61rEdGp/tMCIzMmuRrh3eUaK
GH6uSNSlmRFJvoyQRHXuTg9/xEEsSXHGyEX4mxtoKWSG3iazUHbvMrk9/fQFDO3vA9pZOAinU0Na
k9oLbROTCSYr6lTA46wYw7gFa/QjCPB66PBOvHKuB9zgqiskc3j2hefEWQPDHZvjwoPwKnOkQHty
KFnUgl9w8p7B4A6Fg9OTPLJDl6wqRQOM7zhkDDzvKbKIY58FDS+qe4OLKRzAC7Bybzk2jYUD0VYD
bewspmFsTtlTxmvjFvRJawRax56+8B21HVdgV2Ze6BS9mW20xUvQwKfN2H7QthaRQZvWo0OGhodq
7CMCInZFyG+1tOm4r1ItS5+gpzn+IcupXWN+PeLZlyzaNtI42EdoLnB5VGp/ArBY+hNS6c/dCNfo
n17/I6Msm9OAK8tr5E5ZkKCfJXBVmWwr9EQjAwe94dNDHFkcuogS3Mgzq6weprCF6F5IUndu8EYi
+GNPn73hKxfrItFmDDggwgzkghuCBpktWnR+Doj+twugCxeAW5TgwNtMIWnryjcT67GK6RpBzrEP
szBty5UVHSAPHKbMmO76Dk2W2y6GnNsHP/w87qtPk2RaSbsZJ+hFld6ZYdr1DvcBGnzswy8s2gb5
l1Q5nq4iQjcQUuT+aEJV4vTTjznfpWowr8jEO4Z1hfz51u7BfmgMV2UZf6Fe/jBwIzRyd8eA4iMl
WwkHjhygy3pVZhqN2UfoFiIy+2oaqQE592GEtAZgstEEjQZPFStDHTO7xRWgipxkmiywxPeG84zr
bd7tKKSrqlD17OfEg//eu/Z8aL9afrsD0W6WR31ow8DvPSWywKIiX7lhzNb7ztE/l8RfP11VcH79
5PYhuFTB9V5PT0aeX6KLCwgPGn1pZykYL8pWNtuRpVnSDFiqLCI+ZTpsHUj9iMZ2oO2BwqLU5TYS
DYEUarEysSNW+YKVe/XZcOJHeW5B5KoWGbBFjQOYG0uGPNme3tlHln7ZbeJEcZujEjgj2Yk8V+BV
87tSFBdelVcrp9WxKSwMH4lbAypzmdo1Ou7bB1RN8vhS6qp4/tgUFqYPlpiujjsCtqkYzXLQtfzE
GIpUxdzrdnqEYzNYHOhOBiYLzqMuqFFK8e1WE3RVeGttMUeCnjl5/nrv2pCCJRA/6QJZGV9jaDL4
XevdyDY7VxLEwx+bwsLEZ4VIw2jdv6ZASU18p0ON7UNPX3K1oKEp0jyxusDrPdMn89PbD38gsjDu
3OxkVLR4ej216H6T420sXeiS5ZB3ckn2wTksju4EMBj095vI4VDyLOyKBxFFKfFjH2hxcudDWUAF
Aw/nLS8DaKuNQdy7yQpdwhF/tERSDwoZr2LM8eoQzaIecJAKoMiWTrtOUnRAm2vy38cGWphyiVon
CoSmDlCpCPvWvM7y+tYZsu+Jbe/dtFzJFh87bpfEm+3UQDMy6TV4uizQwQ+XPPf2BsCRbg51ycYM
ko7elYBX1NFaL+GxqS1s3IxArzsmhgoGPSJ+yEKe0cgHI+E3mlsPzFuDCR7xJcsmjrr1hgxBug4y
F8r2M5bV1w348k7vsyPufMkBy+zMgLKWpwJBDfQhG7Pk0tSyG/jCYmWzHZmAtTjIwTpNKso8HU4W
oH++MZV5sZmGhK01fBxZiaUMK6kH0DPKuAsdgEjvvcZxd7LkWAs6Wb7ZeM5VOfIyPP3Bjs1mfolX
56uVRmisH0odxlFbnHtZa23bPBtXAoUjy/HC+vzq6bqJpB2Pjg6VZz+B4/liaMvUryCzdvrtjz1/
/vevnj+0Y1aOo6HQNm5cw+t+taP4LpflSkbjyMn00iv06vFempbMqhgUNhHy+Ekfm34nkvuOx+de
nq1JwRybxOL8rvLWaDyuddikzlXdmAIo1e5GuWutTceev7BsVLJ72SJGD0gDHqg2ekhH65E45RoY
/EhNaNkGydM+NhAijCGNJjO0B5SK8wi6CBO0S4NYZGnIIsgg0kaJqyGdQJ+gmzUajGMrtDjWu9jR
6AJqVFggPLwe0Xgyd8uRvQHEyk7yQq/cEI6Ms5Sb1XVBzCISOqRpdpOXOZqMQP5kSwLO+dr74/Ru
PjbI4pyPeFqzLm102HdS+lYz3ZSlBPCIyNsiST92Ei9JLbzKpak0ShVyK3t2tZOew+Gw29MzOLLV
AL99Y48EcPZGNehKBGLs2mrjG3vqLqQe7j/2+IW5T1R4WZTkOjQbCDESIYKoF09FzT/4+rOTfGXv
tKdDn9p4Pjf627yKdn0mzgH2XDk5jq3vwtAF6NZiZccKR59x15n14Gs+4KYpUhQh7DX9miPHh7kw
d8uSkk0GMRAtdheqpEDvic8Rs7ZxXV+jEWwlRjm21Iuo3Uhw5WgEvlWuEdBFU0DsdheVSXB6qY+c
S+bCsKnsR3tAkSMQU7dvenJBnZVVeP/FQe/wdpHl6ChXSFxebUudyVbsIa6CiFSvuMP3XxzI9beP
h/LdkGiNFyfiwZQoIXvPH/kiaHZ/+2CIE0JqLce6WoJ/I1F9nXvsQzdUUF2+fbSuAZkbe1dBSCqz
Pk2jImGm7XblkH5/Q0In9+3TwYFAM6CAVWhFN3lCQ6FAn0dkyEwT2gNr/F7HRlnYbkxUbEhqGgH8
8R2gpRvDdL/V7VSBQxuaUUbxoY150LSKXV/XhYmYAIwboN/xBoiFdmy1iefYNBbWy9uOKeAijQDE
e+Fwlnyh1MeNOH5qlD/edAG6Doxtcdd8jsR2LdN2zCIWpozWhZrWyajCpAb00EyfQMVZ+MKIvp/e
uceev7DlHnXEcayiNrASuU9R49hGRnafJpCR/9AAfGHSjdYmyqsYgEMujMvqO2AbV6BL+NCxgMb3
txsYgL/RrLnXBk1p3w4k/16Q4qplzsrjj3iMJfrO6lOQcQ+WCr3epteucNp9TQd3xfreP3TAlPz2
5UH9AbkhRxuBPWnlQ/HoO5sEBG+Nz1Zq/xyh9X+SmwdMzIOnaZ97cCAgdQFFr5kD67R1eAMuJ1mL
di3aO7KR+MLGZV/SCNUxFcZUfjP67rF3xBczKlbC/WOPX5zPnW2bAKrjU1U0RVVkPpKhgyzQkjCp
ldU4NsTCvJukY8j+g8lBETD1TOwpS8HnXPHPpw3h2FZaWHJWgleZJXYbjrV91WRGGqSUp+Hphx97
94UZ67gBvlV3uGw545aazRkaVoKin1YYCI68+xIi1zhGNcZg+grn5soNaWwAqq01eaMj775EyI2J
lSHxpNqQjt1FUtjnohc3dVeumPARI1vC4gjKnEAMG02Y99F9wt3zIjM/Cbz+po7qKTj9/Y8NsrBk
4fQVJLkxCKRnbHB8yD3n8VdXlL8bVb47Pcai8exvS17C4LQkbZ5YfRO6IPYv2//H2XntOK5zUfqJ
BChQ6VayLbuCq7qq8w3RUYmiSCqQ1NPP8gFm0K2/Vcb47qBwWrJI7s209vog/kU1ss1IF/4ECeZB
zjTd8bI64XKmzXVVCUDhxCvoNLLoLlyAt3/GVnetAl07ATIumdBdlf80jOGLQ+L3Qxp8vO3xq0Af
dTCg4qUfCuoERemHjzAPOrndteO7jTk8XgX5TJM2ahhRhR5R4OHDDmSmA6qBFQylkvpxCNWVbLIV
MqtwrxdCB2XaoUhRhdgSe+6SG1fJa2tg7aDsHroVVVTdDMKmiqPmUUbCZLrxcUB4Uz+sdXFhy+Gl
24doKDs+O0iyrCKfHNG+f/vxG82zFsQZCGFZhLMHZJR5QLkWzAKgUw2uNP7GGF3r4Uq/CrGW8VUB
uMIn3TQvqLzbE0dcGaNbP34V7ZWB9blyq6EI/Zrovd/26ZiXuEJur/z+y4P+98owWFu3gqhYJlPC
VLEY513d+e+ZFM+G94Xh05WMtdVEl2/7Yz/N6lDiRACvGOj8KJMSlX/mONbXLta2Hr8KY5ZY2snZ
qkIF8Q8XBd2AVPrjO6/U9ZU5aesNq0j249kN5xoDdNJ2yCRAlKUUsBps0is7r60XrCK4M9QZzVDh
E0ipsiDyn2jlPlUq/fl2CGw9fzVnj4pME0nRA0io97P179uKFwn1bxtDa5EbzBjZ1MhSFbytP0Jt
/iIVvOfn8knIa/cSG8N0LWrDJb9yseZWhYu7wLBl2LbLB5N0D1ol+5saaS1cw7HrSCPtyAIeP59g
Pf1gcfXPWvn5tsevIpkaIBVL0WBKRVtlqSx1VoZJmU9kuC2Prp04x6CRTtOnsmhT88GY5Z2CBdzk
pB/e/oBLuP4jU6xVaa6LzSEPXVnA4RwU9KqRiDTTd69vP35Vbv//1hxrJFXTpM0yNxY/X4oPS9w9
q0Q+1s7wPZCgr7t99KGO/QkVfkGYNW08ZTix8TImmxu/bxXlcxNGtEvgFLukys+9gZxnXV6jmG01
3irCJ4cnfWh6WZTgpY0VmL2yF7+SdL4Gtth6wSrEie3dFLfmsrBiGEXheRJmxJQSedslTrC2TIF+
xCIYmChQSfx1Nvwp9co7Gte3hUewbn0cmBnmB30RTrQYUnYX92mxJOmVFLXRPGtJnYVtcqI6Koow
LF34/JlYoLI2jfU1r4aNBLUW1HngNBCdOqJoqP6Jc9cHE41DLr3m7CpXHN6OkY08vrb8iWNjEnd2
RRG06kNY2zBzo0GBwpXeuIVfa+tGBuXpEHAcyy0L/zUvxt55i99+a63h13QkW19x+fsf6wFTq0hp
g6YCPbXPxkjtROu/gHp6k1gIvsR/P5+B1YOa8UkUiifiaAd3OGjWV1fm6q2RtFpuzMEcWMH0paOB
o3V7Wh7hACGuaQu2Hr+KgwBzROhbdHHKYSd+iCeYg2Qh/N2v7YG3BuoqE+Fut+1BF7wYRfIGkTYW
SiUfes6/hSW5cVVMVtkobjsfInuFYUSAWCiHd9W4fEqT4coZxEYjrVV0JbU6YKyUBSzRvsIP0csq
GDpmbwfZ1sOTv4eP7GycOFMnUPPgqK+AgPinqe3m24bPWjQnxhGoKNS+F9QNc5xHuzvFomh/209f
rTGUdaAYYXg4yBZjVvLw1PKrErzLMeo/5v+1Rk7WBuLSxO+LprFwVizjxZNd1vSKBi+ROwUKTAUa
uTmAlYl9HuDeIE4y9SORe2QKk9Mk/dZrc5JSbQtUKQV6p7Vt1DeTRF2z4zitxzTfjuDRdZqW6q40
KO8rnKWpwudgaHFvDPxENH91x7atX1Pah+MxgvFoAqcHWMkftEmBSoMv8MC/GDjT0eeRRE7z3S2j
dvrJeFzhHLIdZXeOcMDhZaoGtOt+DEau97BJhf+BUHBleUlN51sIlqlUB48HdjriEHmBlWo6dxxl
DSJyT5rTJj3ByyKlwE2Yyrt3Jb1YyZEpSPiN3XkZoX8kSlhZgBAyYU6EG6fJes1xmGr721aLa71d
OEPo48EFDTZgqcmok8KPyzQ/UcF+JQ1vpPk1VUy5ZRC1uIfE0UoD63wkgUA7X6NGvX97sG88f622
a1ABPfPYxXiEsyiUxw6DuTTQqfAE7G4L1rXkropqd+J+NBQxrnlOIMV42P0p8vL2B2wcEPmXv//R
vaor53kWM6LVqCaHcLe5x5J32UuYHZ5sUMuHyXNvuqdFmPz9LsnrEUVBKRoLVdtZ2MqPiksPPh7T
lY/Z6o3L3//4GLdWMFNIRF+oUYblLrVhf/IhDv6C8xE4e7zdYlsvWQWEx2tvcQKM2ajsQrOHmbf4
JabK/Ixh7HLNgX4j/69Vd2MnNXWqEd1C2G9op+9CkKmuBN3G5Ov7f7eSmLSapY2BNGr76D0XHfzm
F6f/2RGrv9g+6H+/3VBbQ2s1yc+hXIJ5wu0qk+mSZLDsjHF76ET+g2yXQGZz7YQ2M4iXb2+/cKvR
VhO+FiBQuKbEhJ/0X6d+0kVd1zfOmWutnYg1bZYS01pgR5UDEBJh5tTubYuJtdBOuyjGD2ucePGe
sbsq4e094GDux5saZk1gGhpetrTvsa8BH+eu4oH7FZtceyWsN5p9rayLTSeXbsBirqWMnSaeNLhP
H69JEDdGq7eKaT9gU1pftnxJl9wRJs5YBn0NavtxGrtrl3lbX3D5+x95w1OemQw2x4VjefCrQkHB
r6WbuvFKwG09frVaB3SXN1XTYt8XxbNzalPu5S7VOryi89jQ6P7n2Pbn70cxNKURS3gBxdbYPtfc
2iSHcZUvdnronffl0J2dJJ79QwTIV32XAHVt7yonDPsrY2AjKbqrT9Qx3Bt5p/ALbA8bftczu2VM
m/ckqfzD24N46xWrtDU0BMQC7nUF5qxzPC/3NPKLarp2vrrRSWur1NLglgdMQV6kjUOOAa3qIxPi
xr3IWkOk26hO5jboCtIPdWHJot73DZmP8EXmtxnZYMX09ygmsB4LIu52WCjwBnKQ5Eg9/1Xa5cPb
HfDvFoKZ9t/PV4KXJU1rtBCp9EMypu4Oseg/3/L0YC3dVGCjuFODlb0GOTDJna7BKXRXcdBsbnvB
anaI3GDBhhDTHg1U0z20ZkhwzGbkeO1C/d/tA6D93+2zuJNCMb/PAZn2aixkdaMJDgnJnN628nBX
HRANCyLMxwuGsv48jO2xWqZPKOn5cVMDreWYoLDYMZ0WXoCnMMDLOvgNn71rv32rcS7p/Y8UW8rF
G4Y27orZJQBbtXe+P1xZ42/MEGur3c5x3FLD46hYNKTRsOMoeOW/i6ry0Sn9m8Y+LDP//vljxVTp
oRCzSAFEg23GrGEvo/iVCeLfqQ2Qvr+fnurWztrD7N8EFYqI05CEy6kaG2J3mjl9/PuWDvbX2joY
JlGwPUuEWOQ4IjM8TXTeOm76/0dS/b+n5/5aXtc5oB/Mad0VPptg9OjtYKD9Unp0//bv/y8X/O/u
HwCYv9sJ9ihj4ip8QAjv+cRJjx6fnyXp9i4QN7I3hz4kjzagv91eZqgnvvLere5ZTW68SRKnhZYS
PpGBdwzasTzAplG88iq8Rg/aesVqcmM19ybXH1hRA2dy8IaaFaILwmKsw2T3duttvWK1HBeL07m0
46yYF/ajl+zed6D2tXS5Sczqp6v8Oll4O00WPxyL/qTKUYkuvtZxqJ4WBujLTSkQPs1/jwBYI1EK
RxxWLCr+HrL21FfVq2jslZXUv7MUmFF/P57MLq7SUVKKwuieNpmSQfU+nsZrSoZ/74iA/Pr78XDN
5Lyily4IGnhITkLe2Wr83Oig37PWiTLKO3Jluvt3VvTXYrse9DezKHwKVrePTe3W2dQplOx5cMaC
0c+1zeRWi11G2x95PY2W2IJ+0RQwrPXsrp6gfc0A/pDD6aZhuxbaJbOmAstnfEcV2Z3XBuRpEL6C
a6p3DZS+9Q2r+LZRjbN6LZ1d6ZWmv2vg6H32fRFeq9j47zjrH3krWUV3RALfRNGEYYUqhw71pNKF
HTFM6z0UqnjhfKiM6Icd7t/dtmgUTVBX1SRV/8kDIqAQrBR5FxPnBVzoBJdFFsrAcR9XqcM+i94H
F0aDuwhcQdiYH0FHyP0smvHO1tWMij1wx9Ilreoqc7uaLO8rD6VK7xStFvtUuRDEnhtROcsu6Jxq
eIQLqUrzwKf9fGVZsZF34kur/zFCXJrGJXhS7R5Woy1QVcyMye+BiGU81ho1X1dCdwWC+H+Tz/+w
BlDTAHImJ7CpSH75TIc/4Swy3U2UpvAynT8HuvkyCXWO1GILU83TUfKxfWkhZd9PXQVgp+37zGPT
nLOAvIM03c+atL1W3bbRDGt3QfBJpH+p7t+XFPdxc9qmDzpquqMmbvPptlBZZeAKDLh5mee2GJvw
40DdHcLwXevY2yJxrYrEnt52TqRb2FAPImM+Ocll/JzKa3vIjey4FkbClagrl8G0OLXhzEcZlVXj
PrWQpACzJp3lLkbpenIaUqe5TTQCzNTfY9OTQGyROYRpsHCiPWk1O5SyO0QRtAUjKsWuTI0buTi+
/P2PEKhwwukFKmgLKcoalqkO8rBvAYThh0gP125/N0bYWi/puWDitGpqi4hN9Suk++QJUCLzzTSe
c+UseutDVpkSWo5ymiO485Q17j8OU2g8qPBQ0FB3S+LnCfyrr7xp40zDXysXywrnSlSxtnC73zT5
DBk3iC3Bb9EEO6PECVTxPTRKZ6BMr7zxsoT4R5Jee/w5Rng4MuFtsXDnCJosTMBBsxndfJFjZrxu
7zN5MMmtvbUK1jigbbKwON3BuCceT/B4Dw99kkIqEZUzc6+MvI0x8T+yRjw7quEiszP9JB5MDwq6
nHr+zLAD2L2ddTZmz7W0EW5vsq4tLsniOBwPUQ10We241w41tp6+ilCgrrERnbwKkO0gOaja1nnD
yt+3/fRVXLqRgJl9zOjOm+s7cNwy0kdXGn7rd1865I+QvziqDqguortlISjpwo7Bk8Xbv3qrTy+v
/PPRcDqsB7jg7trav1fVeEzls2pum62jVYRD5+nGGDIUiCAt71A/2RxM7byU7Bpyb+vXr9ZCNIzh
aRuADmAmmCEnXAxZ4LjhnjnVr7fbZyt1rN374BCsaAibnoJz9cuv5WfUT55h+fBOmeBAnejJzNWc
ocroVyeujdONzLg29CujuHRmf6oLZn0GACs1d55EdhxgEZ/joii5LUutZY6ONbji6lQNJ9LgXgXk
kc70QQd6D04lqtnFA8bdkoGvkL/dmBvjeK15NI0rpyHo0x1OOxx9ALgPxUGWJ8vutuev4ruClFgy
wlNcdUcP5RwebCi/3PboVXTbypiyK7HiYuOESv+JI5Wz8OXth2/MFmud44wKjqUve7rrRPyR6jh3
5s/J8LXDWUrAQVCwU1531+QyW52winiwPewwj6LG2Wjp7sbKTr+p4iD5vv0tGyG5Fj2mkKOTuA3T
XUL6xQfrBPxCp/d+TzNdnCvv2PqEVdhPEac8lgGgIBoA4vad11+7j93QbPrh6mCDRIsHI7myKjzr
BPN91zZd8C2ODGQgUEiou8qGUB07sFqHFfFi3PSdHlUv9zEKh8dv1aIVKUasnNWVu5CtT13N7MaR
Htxrxst2Uo3lqZ15Vx+amAnntphc6wh5XY/g81TxbkoXJ7xLWm7NAS7vqKJ/e0Bcgu8fS6G1jlCN
wDHOVEz7CUypfUvn55p255aqX6GrD5O8VmK6kTTXUkIsGcNABB3eI5oKayz3sW1Kng2Tc+xIfEU4
v/WSVRoQ8UwGOuIl86TBcOm8s7/UJ7t4n1JvuDJrbr3jEll/TMmkmuAeM6FYofGXA+fL81DOn8Fb
/4XDnu9v98nGqFoLCvv2wgEN6Lif/arLEseB444h7uG2p6+m/TKxrUucAGY1KCDO+laVZwZM4se3
n76RYNaWfQRHgYEXyXE/ugPP6ohCdTamXl4l5FqZ1lbzrJJADRwLiOZs3FO4MnwQtYLjWOQu8ZU1
V7IREauYXsJKy3GaYQStMECnAe75bvjo18mRC9BuyuRTFV8rbtz4lLWwEOXpwYK61mFfp153CF3O
c5w/X/NP3IjttT1foP1gYe047GVf7sEMO5MAUvB0kL+Bitzxxv58u8+33nP5+x8hAWAQDO1iO+yp
x17qqHzu4uqeCflEBvt6KVi6MrFsvWcV3mE7RU4g0TPa854UrrhxRfzCtNNmMac7kJxvy+pr5aGz
iE5SFsAHC7VWuxT1hjmS/DVPuI0IuSDc/mytBaUxtJ7VsI+F/71m5B2sOH73oryyatwaUqvwrrqq
63tBpn2YVkCV+wS1BQvt92939Ub2W8vmmddCVdlje9bTaar2Vk0WPrFTV3cHG/lMHYgS/jUr/q3+
XgU6nQNKvAafAqDED9AFwEMbPs9+CGD2nJyEuVaJsfVRq4gXFY3HMcJ7nA6nXTLUZyPMlLdVckwg
9bup5dbywbZBYkkWX+0TYVQ2NjMmKCXnLBn956GjVy5INwbXWkGYwoti7MJQ7ed2msEqT/ysBh/r
obSevi0K1zJC2wVRtCit9h7OAsB+FD8W0jx0ZfWko/m7J/tr7n0b3b/WEC5VR5Yex8n7NGUyax1x
17WAnJVh+RSP7DeX85UN/Eb/r438eGzjMU6o2NftXGWCgKfVLIJnKpqB3jTuldjZiEx/FfgUqDvl
NRFeA9p8zsoWyK+uma6sFP+zB/vHSm6tI5w8u9BJlTg5gWo4bnEba4NDW/Y6h4Hxg9aoam8d8ykk
5oRy63NaE3mAQSv4gDI8jKFxbxwf/t/5jQZ4FfisYl/J8XcUJADxNuK1lN6jgIVhJG9zHfDXln64
UsHFBRi7B+KEWTo7P3rG378dqxtLgLWfXwsmOG0DGR9kNHU5kZpnqQ7pkQ7ddD8v5fQRmnC/aDta
Hd5+48bYWEsOPQYt5gKXvcNCDQvzwfPG/j7yGE+uJIatF1w+9Y85WgzJhL2KSA9Jlez7QWbMvXFB
uZYcwmpPjtbHo2ffL5Z63KXxsLutWS4R+8evBrymplUs0SwXS7KkRPFRJ6f4ykjdSJZrvSHsgVAm
YnuyM6gHCHn7wJV4dqP4SkRuNfnl73/8eNDasbjrOrKDf8jBhP4T4fW7t9tlI2P9tz/+49FceLJh
Ux/jToE3n5lkuBdcvAUKZU/eERiKvN72ntUMDFqoIImm0aETznBEWa/lv/wJtS/Hslt09ThiZXF1
cx/9d7L1jxT23ynfH58VW5/yuZFsXw1Gc5N7rGa+2ANJKIchUyz0MAoqkEz9vFLQ1pAsaBeLVbor
CPWhJBslqBo9E1HVHQSoqy38WCUdvOPA6kh+DQINaSY20Q0QqlaVWmlUZdSBd59W4FWd54FqLzoZ
+D7ICy5cC/aBoDynf997XJls9kFPgl+RC1/SoOlcKfLZG6URB7sILy53Vs4ayDqS9ljI07p3MhMn
zV3QBmMOPYD4EMYkzhhb1BfVL+Q3cAWo8I4X6cT3cOjuaNZgK7lkKTdefwc7supO6Mh9tDwdUYpq
a4NNVZd2zlDwkJL6q0484dxx3pByyuJe1XeQH0aF5oQVk1upJ3+wuEZra2jvl6RqAa3oAjjW9rHt
Djg9ncq8Mbo8hM5CsprUJ1aly+cKhQCfuAckqykPLOKnPlHhZQinQc5qbcyO0qDLo8ZNsmRycxaR
feCn9QnGV3OR8ME/QJa6a0X4Uyj7UKHGJvdi8xhoeQh7lBzQWRd2ZoX0U7lzZ+XldRLng9vgLs6y
lyrycyV/+sN902uZgWqaE5gngwF3D2dYUBEOqayKQbI7Y1/gbJNzr0E1yX3XY0aDI3XVZvUEQ0vd
Y2YAJjhuv5KFFa3vDvk0TNkwfC+R0zuFfyXHJ0WW79H0c/Can8A5fA+c7yibelykfzaJyETLc6vd
w8jQVjAOm6BJEl/n+Sd2bJF50f6rsuoOfkqgqNan2keLCZVF9sOQil21DA/J/FGX1Rlt/oiikVNo
uu/geYdZN2BqVrbOwnp5RvWKBGMWqMMRgg3D+voFOl84fNGoP5oUhcjGmYezN44kTwLanyu/pAUE
2AHLgKdVJyLCwO4wNlHDXDZY9eGQT402RcMPYmcXmZ7RtG6mMavgG3Av2ffkR2D908DNa9NMUaZ0
eNcp9kAtyeMmOM8VO7g2efTp/EXN5Yemmn/B0YHBMlvsUHMHDHGqUdbqVJ98W76fxuE5XDDkpAyy
BJdQe86q7/0SfvO484mk5PuwpI8srvMejNvJNbvK8T/oIIL3c2dz163cfSyrzwkMc1ASvWv98czq
FuOim384uhkykNf2pJY7Or12SYn12aEU8H2aQ9S22+Do1sPHNvVegzrYEaHizPbiBSDlg0jNY+h/
8qL4AJbD3jThA/djXNSQ9AOg0Y+py15KIElsYx5YnOxDMYOyIXdO1+JA/xRE6cHxvDOrOgGH7eE8
wH6oGtSurNxT7zZHGFrs6yk5as8UcCu5Lyuegbl7L8vxCYVCYKfX/X6qyhNAijlw5V8QbtnC6FNZ
2k/UHXbg6OWL9yW16XM7m4MTxWCBu7nFfIo0WEHyxvHfTZqeBR4ttM48/kT6/jguwCS2Yg8N8/M0
OIcpEucSQ6oWfA/oz14DVOENabNTE3sqa3Wc2K84+uEH7UeUSRW8Bne4xaqsDe98OuSRIp/8usKO
scqC7iTS+tVP/JMrQLspsW0BFKHwiWp2qPV7AG780IInlMkafZoozR4GHVbZ5CffrdccgL9+DibU
7Ik5+A6rbBxiJd99Ic7LhaVh5rvS4w82rQ8KgIKsc7m+ZIz3AHE9c70cS+q/dgZijcqijA/VnVgu
+2m5J278jNkInjA6DLI+CMUhmlx6jCuQRNMItRpi6AAjYAsGxQTOct3tTDTXWTnCX25yCPmytJS/
AhmXioyPZqH7afL5+6nBfU4GKU38PPoJeW2MSZMs1nx65V5td7Lq0f2tYvlYo8za0p+hVQpUXjlG
Of7fqX+dO+s8E2+Cb3ItQQ0tGsdDXHfugOr4KmnjoiZB9Yl0wInkfgjgdSYqFsssCtE4H1MN1ilQ
4Al8xOuGxB0q6gUdsyQYp/dknvnHLi3hcesRpNTdAju1Ppsr0e2jwa2BQB/VMt4rHPI/U1jjBntL
oSe6C/uIfUtw6fw5iXGK1SsVnAkZnUff9CSnmmGJMktT8sNgJuXsOy+FYCZcvLbonHD8FjjQ8saW
1F9g4+uXOeS2/eeeV9Ol6p/k1bzwB6rrJLddx0+VjyfufMNccI6ZnMJdR+FweooaO6cPoqNe+yty
wmF68ZqOvJoyhQDDZw4LslE44ttgKvONUp9/TNrRRZoQ5GRwL/kIQz9r9gKz/i/LxOzt5CDSR9S0
fW671LkfY0AA9+MgQ4TY7KTTjg0JKjChxQruiNeHBzpOXB0aNqbI5ZP/sfaT5stCqx5hwzBhvo7D
0J/G2Ktf1RK6P8oSBhQgPlUmeJi7VP4uuyFw90BCTV9QCWZ+1V2jdlSXLXjwPDgpJyLnFoj6n4E/
E4F+DPpj6bn2XKMXv7bQ68A2blTnGRzRH9TVI3leOEuLARPTc0ci+QLPDv5qOymPZEoVYpBECc/H
PsIZGjXKPdLeJKelKr1sJl3yqcajEKWxwrqBDMuHAbqG5i7xo/gkG1nvwMX5qjwy8H1rgjp6Afm9
/nJBrPmZi3PHH6PjT4dhSgf/NA7gOTxNcBo2OzZjIpaW9IgvknJMTJawp8j0w94BxexdpUP9uUs8
84EMbvy+H73uDifs4aHmXBdirOoDHLj9YxrG9oyEOX+LZkcNQFHoZteOY3IkJX6TtdCvXYDIeZom
zrvQoiTARg0EvTFaEfnDcWyOaW7+oIwHVHvf2HDGVUucBg9LNXdhHi+k/a1dr3sOm8HCG32u7rnW
8ec4KLvcqSovh8wyyHXocbxFYgbDDqtKQAttA7hl/QoXuDVXOezIYzhxaCmVOtcJ8Uy+cIXUaw0L
xAtcQoyTo3pOfp/MnLhBhrVj8lmlKfnEaupWjxKw4hIFumC7fefwpa53gCB6MRDdpTefWlP74d5w
LHBoZhaARY4Gtc12v6BKy8mW2YjnEPrfAUTyGPbieRTCKewAm3TcZlatW5ZZLCpNfzMMVO1kLluY
LOE7GU/ztLedwJHfiRE9TmovfLixdExDfZRWSBDPNSzHuryN2vQQwYcn7yOjO5UDdOcMALULp5oy
QkLfx4KXBy910/hfWVC+hnAJysdSOhQbOklfwbWa5ywMaITcp+PuvTF+ybEATMpSnsC3b09LVIVY
wFCn9vZxaEcnd7HEZvcBD5TYTciCL1yVtH7QTRvmqVmMOnTWCJsDMew637Dgmeyj25WpX6RJGPtN
jgoRTh6SWKfTr2kCNfFVtw6Kj7Q3jOkd97WnCKQ7sFBe8tnv0vq+ZlMbv+sJoL19JvpxGh707NtH
5JjEHvy68dhe152T3slJh84OdMnAfdGy0nAyQ2N/ETiqS7BG9GcXqLUx+ABwQDPnZRtonJ6zrvlW
motYUMcQLRekkxwUdXhmLZnLff7JbbG02JmKgi3dMbOEu4Fgwdi5WMhDnsnr9JzCs87uOBXh8tgo
8Lae54aYaU8soNj7BIPRoM1NafZtl9h4V+lAtUdO4fG7sz2vf6EEa2qOovMa+Ql9Y+EdA57klAd1
5U45RcDPuSs1jNRKd8ACy4M0EDpagCdb3CHOET2g3DcecpQu98E98ceEHTmKrqYd8GwLOYPtGH9n
A0fyEbap+j0XkdNls0AZ+kHreQ6hF2nb8Zv0B1e4WakDLwUsJ4zYj1pJOBuBptJZ/oqK7N4+omZs
SHLp9w4BGbDy0lONSm31vl0ARc8v3qP8++RxqU5l6y9nlBuVOLkitH3vJrWoXlKBso9nV/MFYDc6
mXAkuwGj17srpWqCny3EPdV9E8nAFiLqZufoBkbbDw0JiP8FEmWS/vR0S89ePzt30BgtP1LmwUxA
o3S4dAmFaAqQbn0HjN+8HOEpGnxmOCDDFTZQX9E7Hhu2nMtayOlYUyiHnn3XXdKPTWkHL7ywQmM/
72OvNVHWuOnQZmkXDfOdB+RijywuImwkcZtE0jPva2ST3BHWTbBax5DC8raHrneJ4RLw0PR28V8r
46ohR/0JWfYck2eCQMJb5/u6HVK6wxRJqxyVXzD0bpxOeHfuxSnnKJpG2I9VlTYiLzkcDJqstUrE
BWsEEaeBdcO4m6cowQKRJUFcLYDGgBH7I0SW+hwnBtkBmweoFP1ARuYeItMYLoUjW5y9rTvyvoTl
foCDcQtlCEUGirHVLV2Tl2jg6SPcP0PMUzjyYDWUPu2Cu1cNuxX93oIVrih27mNseOYtQkN+qyNa
L23W4EEIID3NQfgRVEOFHS5wzm370rjT4IHtKy5pbXLk6E6HMPXp+M11Rr8x2aiJbO+1GcqKZQZo
4PQISwScaxlYB5XnEDmTvaTlpKNHTQIzvBsYxvVpHhedFlMHq+Gd1D61DwHQos9wGS2H970QFIfM
FpeWATwzMAH/qGrSRffL3CfuGUcCih44cXx5J8uJsATbKDbqJtMmSDC667JmT16AGu6TgSBPPfY6
GmtUQIN5iZVsajOpVeqdvCAdxqdwkA7/5tcmYQ8RCwacOvCqY9VPoZXqHybcmDMot225fKSO14zv
WNuF1RlFYU1wgrVKxB4n5YOBvG8nl0WoM3AC+msBw8Vgv6Hm6fsMOHON5UHikf/D2Zctx62jab5K
x7lnNQgQ20RXX3BJZWqXLEu2bxiWJXMnSIIkSL7NPMu82Hypqpkupc+xZjqioiJ8UpnJJIEf//It
5XlejutxmTSMZiHA5DNJbAcZjHAe15Z+aj2tzhltWH/AgHCmV6QrYK0cDb5X4fQFlN3FfSMhUgX3
C/eKkrFBRIRJ5NiFDTjMDHG1oPWPijbG3QWdgitnpora/8TRmiY/sWVyeuBegPpsHBAZnjMFyHgZ
yspUxfMM7KyHw4311eIi28tgOPjeTLZn6BLn4yHt8pHetJuz/hk8bpdbacb2YNFhni+Rvon8G5uN
SJ/IwNn4RJYV6FV4hHsTbrpj2YZeR7d1kBINc+FvAwn7tvWaGyXHbXnx4E7IgEfwW5BZ41S3Ba8j
6bJJXBRpS9fnapBddj4yBfIAmm9QRQ0zPKtq19ZFpl75OKX+A6qbdNnNSIPmW+J7ynsglqr0vG/q
crjSBa+2WM45ae9q8OSR3wPOBV+P0ArQAdRVuU2SuBCSnfUWG0e2hUfKavAFFj/1yGFMLWlqDKaI
gsO6wgk7o9KFwRvyQYaWVbDPuBPtfgG4NIhFnntV3BLVpc+16BxqULaQpkcN2edUh7B5WDoA5cQo
KiCBys6/4H4RzDd+S6D7vXW50g9LRyEnpfwqHx88ZhSWnSQesGiFyEsIz3K2oaFVSbtddLUx3oKu
Cx9qjFGyqsQf8MAOV2Mx4FqO4L8qu+rhtts9IGmgWRcGpbT6HDpo5YjpdHuMBNmAPpWIYIQoWDKQ
lHYRvCim6qmsMBtvLtspHVYdEoWF99hho7HHoRxWhmYLwZnAIlkzQ56gkbTWLM5GydE5kmKuwY4g
pEPDyZuHZj6rFuyGr5wMbt5RWdV+hFPWLueeycYy4ejyX2qkMm4Mmd8287mqnSpM1IgG8zQHFNIY
M+X7096z68YvMHqT/DNhuptIONWpP99DtrYcm8hZKIdcBl5/9MXDhFGsT5VDFuSiJq1LTOjYClPz
M5zcOHDaEQOAm56KlF3lLNPu1oeHewmgBrd5DaADQ0C14dx2VbbTZY7oDv5PNn5Lm9qO5Y43bVG2
YQppGhShyjQtN2Gdl2sLL3YrKhWKMXA9iQIrPOuHzYZ2Lmr2avLlU7o1TJ3jdG/INXxz7LhrDJ8q
PBMKjNUnyYikz5M3IYEMg3Ug7Yuec1W2UVmilk1D3iyQx4haSN3y7wOAGYELU+Yx9KhwGUGVhyDU
TfVBbiQvXuClekTE56PivA1rizwA01dWttsu9zfu72BCW5R3zlO6hrGcGDSJmJ3X8RHl7zZdg2HD
/NjXC9cHHwTc5WcBKldzQ0ttBJRTKhssX9rOS7thh71bbxcMjdkROaHiw0+RghMJyboR+3Sft9L5
V6b0FHlcjKflY8UrfQjM1MJ4rnHya45KfP5eDW0h43IxHOSaZdhKZNMyRes0neYK7mvDtKDhgBX8
JBzUiR+Vw1b9ojpARuvYQwd4hPuGrmd3ByxnZR63GVKx4Qj+QRPplNX0ekV3lxhkeZC73qlyKbL7
rEFD9WJcpGgOS0PyHv1b0aCSCWiT0c/CZWsXhLpa04CHi61rp5GSdFV6NlDWKXB+Sjv50TZ3eAQx
GI6Ld9G1vOyjde6Oh4Nf0Jx95kKZujgDnygNsnDmRd3HS9lU4sCHMWdJn2/aDXGPhneThQyEc6ig
lzQDxrYzxu5WIkW7a1HL/oD4pHeOkFCmP9qmyvNk69d0UWErh7Z+1EL6zWE1fXppMoqqCy/dD3TF
mBKVDbrLd2td1+FQ4R2gEGcTuomkGWgyZKiRzvtugdEzmhoUI9pxGp29owydxPxi7TQrYD2JB5ie
W6WHUkawIZJ2B++NJX8u8PUEKvR0mtJ7l8MgEcNkV/bnICh16x7qi+wza0EwvQq4qbNvU0+65nFg
qtx2iybVFGc6kORAKJqrMOPN/eK6sEMP0W1SmvxqkH5Kb0Ap88GLJQZBD85NWwn+RFhNeZCxBMuX
08OSUiK+cFLCODUTZJ2uSRUs3hfjj3NfRItEc/On87t6hR/PXAf5mXQzz78sbu63yyo31Rj7Swck
RtiIYipslBWVC86xLZxIehBY62g2csHBalK/iHv4jATfFmqaKXJmgFsFgjLo8WGOIJ4/zFuvpscU
Cjfq1Yy5q/CxyBbIs8e61qyRNqi+VnSH4bMNZMQRwa3LZfCuwJqxaAJ3g+maL2ozLL9JMaHXn2Vr
lrSAlwPH+CFe3Ij4uYec0dScmTqHzdTaZZu7Kxmh+g68sM3sMUiS8qvKddYUiSf6Kr1wmydMnlRr
5po58aCHLy5HBy6F2iHYrNsQEV43w6EswakLV9ghfloVhyFD2Doxyc9eOVu3y1Lw4u6cmtrqK4XA
lY7SIq+rmx6Oteoz+pUZlhF3m0IumqK2Wu5EOXrDp84y1v7krYXfyeJnNYkA8W9sGSJtStuXDSA0
cdlusqQ/h3qbQFImsL55DKplMpcrdY3/eZ5FRc63blzGfWeApcT67oK+u0DFCYVxVpMpe6Rb2tqk
TQmcPye0POhtgGLQyBD9FSYvQONdu51jUI7c5Qa2Vn3ozaptD5juCOQKfMZISoZBnVbFobSjWH/M
sy6EDY20i//g2cxM+zxwEnAD1PYCS7nNs3S/Bq0scbZ50FX7DFkX3aLHzYPq3ORsmdF/ws76rBWp
my7ytCBZe8DAoknRv171eJ4WTLKQbRz0xDxF2/mOE9Mhu+9VkzJ0FDiVBbyGg6psaWKB87T8up6I
0+5q1RkGfDubQxsw2HFZ1MuT16wgOYa5PzIz7ZBdzTiQzSb86lue27rETHzOWHVVrmmW3ayNb92K
pjaUJGCKVSGhlRhHGb2KRA9bVmOogpQBaB40bk2HBnveleDBI5ea1E2tdenkASO7zohoY6UcbJzN
eiJriMaemsrEyWBSD2BONg2O2SGYqsfOw9TkFsnB0N+VQ5mqV38Uev7Eq4Lxz7nPW/LQrVPl3ysy
Um+B3CTEP56hp5guCxiHDQ44GJhil7GYcDGqC9fNS4b9XClx6Qdb0d+RboJWT41g5ZK6tnWP4pGQ
lERV2032Yi3UWl5Jilb3Xco7tzytU5eX6DXZAO20qVHoXtkRTKOGEzk/bDWAntERjMEv8zzYyIvy
j9izfQ7cr0QzMV0HNJBrDzMlRadu37OCBzsKEzD3rK0Lyt3Y6jS46NNqRoO5Y5a7+YC2eKaL/SoI
T8MRKvM+agE0wIZo6Gy2REO9ggqBxYHZ1TmavMF0tULgv81uWsDGqktI0U/qsR98SIMFS7OapJ/G
0SXQQ2rbpK1WconeK7kvESvqUA8YMsWF7y3fGm9E6bo4lJOoiwV9Tb0t+8TQ3YMZwdqgL6WLey8L
mhklBaUOc7TWZyHFnLK9yAo+Y0qm+xX6VFNQnTms8x5zFoCRz5Hasfpipaqy5wjCDLFRpHSMxeow
yFxo56HCqzPO4+qY7d0OFDHnWqOO1bddQ4p0RkIFedfsZuOZHJpLaJCIFTYFHVk3EsHMQHifqcuW
567GOhNRPuIYuvY4UXWkkAaYGLMYl4aeLDr4UBzXKYI4JP0vlck3dgw+Cin2VBK0uwWEUiOi8Rth
GtKKl7nWGblD7h7kuxrDoyddg1R3k6HVZXYcYw4Xo1PcYq44rG0QQpeeUug1phTt5tAA+d+hU8AL
H1l7vTj5TfO82j6jIYJixq4AdAardvND5rPu6NJjbnWmcU2BLaW7LjfZqj0DJre4xgRbVtHc4nLO
NmZTe1aVsueXlcDvCZlDkneft763hmmzWbLHULeDTVJhWxlmtXNfOi9I66uqT/2noZYC9VtpvT4s
aTrRG9+MpL7shzxobw1hsjwDA21A27dBX/Q61TlLo8EWpnupoH6MymiBiMDe9EUFJkXfe+sV+lpd
fSbHjItbb0GqEfFeOkxRGErQLjYcqtARAHQN+Jsp8xGEKy4+BZ0kX9FObEpkeJ1Iw9ohXY4nD5C+
cK4qgiN23nQZgSK/fgqU6U20SbZVUWqRH4UrVik5rDrlT2jTQ1wiDzzk8Ei/fW/HK4HkjPT+/KWV
Fvlh3mGwIUNh1xwnsW1KTs8msxj3qYIiTBYWdQ1pyqBHsbXLQXqRd7xVuXcGbUjs12Ip4Zi8Fax4
3rZl6RKUaSkJOYhSZN/WY7f9QNgq00gE+MUJMjs9X0AgzKdJVsEA8Co1Fv/dW/vmq1hHWyUpx76p
SYM2LCAOBGNX6XmYi+YWvs8E+aNOcGwsMob87YS0uh+DKzy1Ko8anMwvQe1DcRdzSninl4JXNIIm
3dpGCG8pYFUN8vqIUjmU56vmk/y5uJ5eTCKXOFfaAi0AwD5WcadmRMO4DxzNY4X+wnzBF7FksTVI
fBOzFsFFALV5dM0qs01XUKOGU8jEiDDowdOqV1Hdbo3DBaMkPUi/FksokZ7bBxw8tIzzQdTBTTdg
5hHVGihXEjZ4A0Fz3rKHzQ6BjBrauGzPjUeeVW3sV5wFzN8FNebCEQQJpyphY9ZdTAswBrEZvaWO
0IvQNxjWNV7o/K18nTppmrDKO0x6N4xNX2A14ppYCgupsGhE2knA3UcqcZZrCW1QM1uCkZ0ne3LP
GtCNgFvhPeb7/kBgBFY7qEtcTlSsBCgjhL8k2NK5jtk4+kE89MP4bczTqtwxhqh4JoVHX/IF5jAY
PzsryrNpRG0ZQUxA1xcDtJjBKHaAKcVZNnk0aZzbUKCh1LsAU3Y2Bz/z1uehDZAGrGtfYkKNMWt+
gxhfZ+fGz3G0OZ82MvYYhkyhUEs9Yr3IdrnxXAGlssarMJODl9l8pQcIBDbxkJfD9i2XFXj4UCd4
FdkCOEDYA5TbRD7AmOP3Cc0/ddSwgSXIAncHYL2nGdMxyI1nw8NcaSLO02oz6P9sjRcNpZUzuu6K
iU/AcaOnZuAx3MI4pldbt3z1FpxLoYcc0q5hJgqbXi6d7bvHpQfWW4Vo9GuX+A1HaRkOSmyFh6IZ
7ZUy5DiMxy1Ew9g2bQjcygSMtSOT6XXSLoHIv1o+rcBUGt/4RQ/JB4TnLR4yDNdS2MrI2fPjgeXV
vH6AkHtD9v4JZupUikogj2tMa+tk3GV7AD73ekcfSUJFFCT0DDlfGITA6p5V8RylF/RC7VHwJcGP
LsIKh2bcB2C3v8DSnQpW8ZrNi7W4jDT7QhRuQH4xYwT1exjaX2FbT/WqDKTadVpIufOxzxKBWSnc
bUyB8SR8ucLcE/YJY1r/oPx+SpA1oChpAUN3UFsxocQkfT9WAMJCmO3jazqiw//sxp9gEyFxCvO/
FSBRVMXU7upRBfmtwQGBipYihQ+d7je+h6ohZODmMZNThJZvriM0ycxHFvB/AQQ8FcTKlm3EbHyQ
O4NoXMdFLpYrmQKngPM42GMoKtR/TxLiVBZr6O1qA8bEbsvyXn6CAkzZxH6DNu6+KszgPqBw/QVo
8lRdEE3IXjeO8p1QGY1HSGUlfdEV/80fcYJN7gY+W4ip8N0sG3R0/UfVZ00ou/UD5shf7YITvOTY
Q1Kiy1JQW+GNFALcdUh1eQ2tpI+kBP7q9pxQFUbggjGlE3yngj4BPBiwACDuP9hmf/7h/qmqYLrM
BVTgCqCq0EgN1TCnIUL6/EGE+KtPP0Eg06pjGDnj3tCtEaEcNfxnN/MBUPXPuQL+qayaGPzGgRCC
ZZNLTV9sWxzPerFCPchHugAU3wQ+wR7sQN5d/z4o/dXvOdn/ucqchHYU38FFmz8F/WCvS1985Kfr
sz8NL9ABf48eluXKxLxmwW4q014mlvTaRBBB59WLaFoctGmvsjGsdGfpjZcXW/nVtxtJoQRTsuwi
D8ouewhwWUUc5MZ52T8e47//WP5H9mpu/xHh7H/+B/79w3TrUGT5ePLP/3wwDf73H8f3/N+/ef+O
/zx7Ndffm1d7+kfv3oPP/ef3xt/H7+/+kbRjMa530+uw3r/aqR7fPh9XePzL/9cX/+317VMe1u71
73/8QNN2PH5ahin5H/986fDy9z98jXDw7//6+f988fgD/v7H7ff2e/O//ucv73j9bse//+FJ+Tdf
QilTKe0L4nOBD3Ovby8p9rcj2BtClz4wC1RwLJXWILX++x/6bwJjgQCK4RRQHiqO4HlrpuNL+Dx9
RBDoAPhCTgTksP7Ptb17Ov/1tP6tnZpboMpG+/c/3oi8/3VMcS60L1EC4P+ExuiEn4S+lkttoRsK
szCB7siaqSkcOaTCaNCd96hc0f4UPwPPonDbRB9bvuZxX3hRxoBN7NE1QT7qQepNvM4Tg3L4DBfG
kqM5An39xLLg3OPdV8FWBsDpXCeVl9KdFQCJlWuXQnsOfCeRmSfoCF1NALeEdLJBVGI0is5eOC4T
PQTPaumXpPAwhwOPugTECa6zYA4f6vo4PJ0xK4csLEYKeQ5aE+bXAMIFXtiu4sEzQA/+y9P95x38
1zvmvx1pJ7dM+RTK/VQyDJbZyQ73a7R5dapZkjGcqI3u7ld00AAZ5F8nQAkVMNGajddeUSZA7Ikd
HAvTHLVftqHwxfwkDfUIIONCHQtzIHLCNAsI5vaHsh39aGE9PzvOwuHWGCQD2E0TIAmrhUpGrtRt
bzByzdgrBHYfjGqW/cr8R9/QV6raGGvqrBK3Bjn5xdQQNPW7OwMpT8z0mIEfmesw+c+AlVgwg+vF
+KMX8pNf8ljJbbfWO5MBBIwm6beAe1Nksm7cwSMw7pX3xfbL9QYxVtgu6H3ZzEHUAfEU14N41f72
bAsPZTd8coi6tFX/jXZAW5hluoAHrAMwkpF4LelTiulaXGQ4XJkun0adVokLq1SjAyrRnQF7/7zw
nvljGwHg18ZyRKtu0MFVZdVuIhib9iJsMy+I0fK+J8Bw7tM650nfP/ChHAFUhOzgAlUPQW5LkV8b
eYB5cJI3HDPwLP9e+VA24/4Hh8sbEez9gqDMJ2h2BlJrivrhfUzmA2nMVFdYEGjux14h5hjI7jtI
L2G03AILCdzBk8i3T57sLrS+W1oHVKRXQ2AIE/SoQzoK0DK090fVQaan6iKD8V+6THnsxgJzZVKF
HIPFZC5vg8qfLtEV/uBsf5N8f/8bBOKToIgIQkh9mqi3ddtg7wNYoTx0L2C93YWzCPZwAviuDbtP
1bIv0FWIgfpY49Jld/BE3y11/7NYAsCa1jvejXiUa+kB9p/HaLufw53JJqZ9TY/euK3d/X4f/nLX
JVeIXoCQIKgKqk51STS02jBx7E3i6RFPvUV7wVRPCnLXl5rmQMfSGWWOnGMarHdFn1UHsJFp2Jb9
57WMS8GgXpUu+3KAoxC8RaH7ZsevsmI/5gIe8m4JDgJwkQjCeHW0bktCOgCefv8b3hPJOAdpQ1Oq
KZp+1Ic9z0nuM+OVrpiISRBxf6KXnl/D+xr9X5qGVGyfuNd/XobcfJDlvtGA3j9rhHwlBXrMWK/+
qYcWFB1GwMnVCKRltYNXyjev3H5a2RlQDhDQSPssvGUKWx9TTlxcb9YJoMHho7LtfTZ8PHqk4oEm
wfHoI/yUIDaDYDuNUL5KlEPnkwr1pemHe6uQvf7+Nr990skPxlqhUgnOgaA51QyFzxCA6ZsYk9LA
MBEmaBmG0aaJ+uEbaOhXrm7XeOMbvBZof12YAFfjj0UETBoMMIBNNSmkllTZJdqVawScofhH1vQu
aXp3qLzPFv9xLwB7xWnCcTt+UY5OsfWyrsPQBAh7SL18zQ1boqbrgeApMAQOKgLERyaTmgwIddtP
9I7urb89whfm1Ss+ElB8X7v+82rwcGAoj/v2y5OxHqxq0hnae2ItkqmHHW1qvi+9+LKNDZIEke5x
lI9KR11pvv/+WZ1uCSwKrQngZYIFUqLP/T6WFp4DhmIqxqQC+gpSzuY4mPW3CLjhLZwhFZRsKT80
gn1QmvnHGuz9GlG+RkrlI5RoH5nQ+y+elsCi3axBxKZ2D3rR2Tz1j1lrbqTf7YAGv4Fuo3Dn6Dfe
MGEffv+r3xwSfvl2ESDjE4FWOE3ef7sUzlU9BiCJX5qbyU0PnVOXvc2SVatbFQQvyOTvAT969D16
5ehlI9JboDweQSe5kgAybKb/4JLemOcnl0QRXblCKqp+ja8WoEeJ5TokGITcq3EF9BWT6sCGZBm+
QQryG8Yl+3xsLoFTuwGc6srDEGqid3rb9sdV7NIIau4RvGUeWHFlwCjS9Yg3TM+rdfdAZt3U3vK8
mWE34o63G49G1X9wSPwaYtS733DUbvoX5uBogYdIM/wGyfU5bfWtDsZnPOn9B4/vfX153DD4Hkko
oQzxFMfo++8BCFYtEH4ZEp0Nj8qs96rezilgkCPIP+0j7/U58rSXYMasYJYxYStG/2EwVpHx5+d6
0+dV9pFMxZ9EPVwUTnIfmwn6sqdyhkU5jiWOyCEJtPPDZTqDac3VagAUw/Ya6XJfVtO+ztsvayUx
XRaRzaeHdcZr3XDWzwC5t7fe3H35/b06JkO/LCuNagMYXsBhyUmyRExZNw7cvmQryT0UtL4ArXNl
Z3MzLPaD4/XP9jTSc60CPCHK5elBVwa1Jj2fBjD4MU/yB/vQYSiCaRa0QTaJ+Ycr5L7uZxhP9Rm0
/wB7iAuFfP33P/lt957+Zsy9EdU4E4FPTpaHHnxfLKUdEvh03frrLsv32fKgxRWg5/ciH57HQJ7P
OXv5/fe+EdJ//V7gZiTHlwKD8n5Z9p7YgGMdhiRb+YvsWkxK+yWSObkCZ+GLZ5oboOxvXNrHZQwV
5zgIym+IyrAzpSnqsh5GUyQHHBiOXD9twUPfDo90AbXr99f5RmP/5ToVqmMWqICoU72bCU5HpB/7
AV1ifesH83Pmd9A1PlRbliI3Aw80J/Rl8sUtBk1DmDryGXCVLBZelmyj/bEuNG4hrsq0vPWr6Rmz
7I9Uy/4kaVI0eDsOAdbDAX1syPxLKKl0ZnqatwPYU+ZzO8QM7ACMx65Wf3wAYuCRBlg3k2e+DQ1c
2wAH0+Ijr8c3hZnT+xQECnEXxYbC7nl/DYgeDcDIGXY0MT8GyGKHrluBT+k3PCx756AwGSsGrBA6
/xcjpOmB3LsBoPK81k0RBdt812JYHXZk5uFc+rveF2Ed2BokUv+nagMTzeUdEiERrWhchEGX3ngA
BoUeJFHhBUmjSWIkTCBPhNmFxEQF7wRKJ5l5yuLfr4lfIypAJDBpRm6I3+mfKspgMg8cOid+0rng
s/D5cjDZGpZawdppdRi/eR9JkJ201I5BHCevOHZDZIA9c+oWaR0V01jWfgJiVR3lHU0Kvn3P2Lrz
WuaQi6xARwOf1FC+xLSxEE2g+eXW9V4ohw+lPX89uhC3cEEQFuBQtDuVOSlLMOKWKiCYW8yXAGxF
QPJcA+cPUslTu2bXa2tR44KdMzsR4tGG7bJcV9cNDCgptUidSPFlzfRds6gbPr/mXRVgLAJ6M4Qk
4CuNbH6Q02VF2G4ps7PRDs91z3noWhahP4NxLIuqJv/RzNtBFSO438vtrNVFW3WxL20SLPP9mCE2
kC0tItzazzmMti1uUTVAZG1xaBADrvWYu+PUZVxjrxqutgzcYAmyQQV4VlM+gitw+/tl88tDlARn
MJI4ZK3Hivz00NtKCvfeHFzyvJ6asG5h+7iQxwwOhhGHBmvjqTrsOwVqZZW9NKLne+LVdwAFiXB2
+v/3APrH1RwRWQQtPnU6HckbCPqQbtgSuJ9YgGn0965r87AA/SgsivLc+SONtg7KMuAGmHgDQD+c
1fj6+5tymlMfrwK6J5CH09hPKIPeh406KPymIM2W0BTDIAC4nyWmvtnSn2lmHkH25EP/kZrniQg7
alvsXrTIhEQyC+mfU2HtBSIFivsYwmMc8VkOMxYJ0ONsQX+oUY8pPFqEfwQLyR/AeN3jmWETAYOg
HhiGzpB44EAYdt6DzNgdlJ4/Eomjx3D9r6H0eHkotSA6h6vUOHfe3xNeqrEcgXlNmma9UVUKqbXs
vl4+ySE96yo0YxxRoJl5sEQcDIsrjSH1OkI7NjgD+Dwi03wD2mEV1v2z2JrvHhmfRlPOoE/QMiwD
ezl07IO6/ZisnlwyKliEfRkQHohTUVs4H4+2BbAlsRXgW0tVx+mSBQe1rV98rZ5UcVPZJW4BmPsg
i/4lj8DNUphhHwt17QdMnuQv1epNY+0VSzLyrI6Grc0iR5sv3UvJmru1QTxeVDXsIcP5fdRwZu+X
XTMWz03rvgTzFHtgq4aWA9eBZhHqa3Wd+9nRv3X/+3X+S8b7dp1UHq9RIQ8/9dCb+iDnQIIuCRxa
78AvvaEb2ZWuuANxiESgtHkFgJeZjRmwNEhA0ate2JXtQAr2xAF1f3CkN/ToETUfTWJp8MvTA8AX
xTRuoYKAMj85u9HLh7XYUrpktdXPZSX+9SRmFY8BeQQvKTh3UwlCbVrthJ9+x3kIVkIKkV+QNIsz
hCnQ+kAmA+ncXAzsbLYZNhYoXiCz1h2k4vyo9MvsgovuBqTiJ6ga1x/d3DddwPfrD0mkD5Yr4wQH
0+kqmOqezcB/zIlNJpDsdqnlHkpySNgHEsq0EA/4WefYG3UKKXC1AntSQFHVH3r/Ia1TyABVdbLB
0T2yRTfsCaZUyMPdhQF7MQCZIW7n2e0hT3dXtLCKgClDBELGFBP/psWpdphZ99Lmiz70Y/0kqlUC
4AX8DFxT/CTPHBKFPk+KxT9bgnq5DGozYI9AcfUov0EMgEhFg4kD6VeGQw63sayNiklPbleS69AA
TZjA2myLZKbJWcFoAXYUtWBNwgF+yqcpXF1x2bcABYGxMEYqKxK9pHu0pc9rWFuFYuD3hG9AV69j
Abmw6isZ/auagALo5T+5B1i/nvKQ1+0L57dGKswgabMDm/XZ95OSLPWuO5pzpOZOyvlL080RK5l/
ieEuVCDKGlOEKRITRB4sw5oYC0AMF4imWiCPMFyhcQ0xN1DOHYCJuWuSrDsySr06AqF8i/ncxuj6
6aRZei9iLog8RtJzzZYSGS15ZmS5B8AG761xJPFguZg09Q6C5ecNVdfdjLUqAOIP4Qsy3PCRhB0S
iZBm6E+nMPtLAhCGI1GJOTHB2O+ozQ8ZpugAEdEh7IGd26H5YaJJmCIB7vH7tOH2g6JqLt5Wzzit
cN2YMw1T0KHdTbktIKLDzzSgpTuZtdOXD2LFab9HEixkBpDXsQcpfzkAgGRbSw6hkiRr2QM8x9Fp
lc9GAskI5uIighc7bPeyhDG2B577Rw5rv5QT+HohAy0UvpoKfargu/WlCqDPAgA7rBqiZmFI4ADh
2oMj3MjbpiTQXcm5uahnANDXsfN3nQ/RDhSsHyh/vfXJ329rXIkiAmNI8HSQH7w/CZtiA05Q1DOU
IdfirFkTknWHdJ5p9JZp2wyMVOi3YNDWlneidt/ImrQMjC9/xd9XDZaVd+DpUN1DQDmsj8trcoO9
MWOx6ztrrouh6oFwBsy9B+E9VsbH4tGeiCXvvKRg4HynxHsF7gxDtLcPVst4TeHZC6Tm2dtedc2I
0MxyaD+hH36mQWOs6unS5TxqByi5gC97285sgqU2FEkKGOFk81nhyHJWDAqRX9UC7IHpsC2E3WkM
vX2nLvojPKvTAOZkEvsX6OGP9Fv/5EAKENhpANAtupriVBMeScyqB+dmSKD2aRIMY9xKfm2EwfLn
TVJS9RNkrWrPzBiVjv4k6GIkwSTUZQX2RcxKEHIhkuG5ZQR7YXIfNHoZGv6/HEvIfhQyMVylZkhS
3z/93E9HGGqhIdR7PZit1vlwvqrpMQtr9xtzEeQr7rra5dds2B99fM5HLdzZvP5vms5jOW4kyqJf
hAh4swVQvuiNSG4QVFNCwicy4b9+TmlmNh2tDrXEMsh85t5z1/mNSOV9MYzmg505ywNGYV7hUt8t
mxPEJZgQe+xJETS35pIrBNt5R4lADWghqHudBwNvk6P0oczRhS3MnI4kqe+x28q9STURw1pxjmtT
fRfbNh0YPpKbMnYeZvZ4s5r1ZGtHwV1ZIQtM5U4OFlo7TGOYNGWZ0NP8Xjfc6DGSm/FeSyY+czbU
+9Zg+Vhu6tiMUHX/XcHTWDYIisdoV4LQxvrGoTM+Yvk/YGDqwaFQ1jWiXvcMj7I9ikK+NJWRBqac
730fPY9wxKO/uXNiG9JgAezaQ1K08x5bcciKb4lNuwt2G6k1KbR7dGBRffAIPrr/Z80MHETFUQg3
Z2MhXs888uWuUcCqunLp77oO3gDwIHsAEpRNTZCMMnwnwxUKwNrh6tdgz6SchotX2D+bTk2/tq5t
E/7grXL2SB/TrW95vXbJ0OS/Hg7Mq2fX7QsePS7ICC17aUHjwNEtC/fBG2Wxy5vuTd7uXMSju0AN
8HFEuMQRV9xJY+OEUlnXO0hBQ6Lbemb9Dg5pzbJpX80gkm5/XanoN9vI/BGego02mNZhzYvPTXwO
lbc+Gbb3X6txAQVkLqXITW+ujm1K2r6AswQk+shakZ4712hXb01S15dY7d3yF/rJ3wzq2rd68vdE
HTzigx6+Klk9TseFYuDU1LC+WmFqTCFbmxBgUacNxhkIBjDH1h+5Sv0zw87YiCUMsYFfws3+L0Ca
txciv2yhOz829o0tZswPrOHodf22jYHkdKfCzdungW4kDEJoHGb9jjkWM/aVhYJKtYq2lPP0G7uH
meib27G2gymecdTsnEoGsdqEfbV6aDnlkF20zqNrIFJd+OV5q9cdgIswKW0+S5omvoFCXDYveocQ
8bh5rnESJvLW2uiDRBRZ9A7Fbp19HOL+cwnYgvTlbldGCvNz4Ttxz7pi1wzDckB4aznuCNLJK16b
ORwvGN6eyx4cBl7hz3br+fui+5Cc+Udu5fmZYTb1hUzK0XdeDZALT1VX34kcY4bpNNnVsFvnggM3
T7I+W16VLBHSV0uqReDfZWOzXKDrR7y5nuTr409o5+s5bUNYeSwTmkvVIyTzD9VaGZ9bmD1OBTA1
5WvJGgA6ij+un9bmhLFCS38U6GQe/N44uzi9zubKUpKQzGvf2c8zMIZPnnF7jhhmZVVzEs7ap7Rv
4tT602cDT+Ho2W17QYR62ChJMgdtMQLMfdNOe6BJ3lMPOd+6dW58SuLJgOy2BMLA0Y9CwqheChsd
xRpNOkZA/oHkwX4eZ5MOz33tl246zThLp01jTpvtk9AccbSzV1GX81GY1tWdQdDhctpSv0OGTf+k
cLo3//srSze/dLlaZ/wzHsj12MjyOWkDxisRLhSIKdyPPCAJNMP6cbbGuOM0fkZMcQob+mUrnNHo
mxauCc/HfsgJ1YwnIQKs0ZJDtbhVuFJHAtnt8kiK6GPb9N3BX2t1HBw+Abmu9/XqJ/2Qa5Qa3fFf
KbbS+M4lpSBiwnCnmBwAHJqsI7Gzq2vTjQihjrkjvpQBh74ezsGSZXe5LlGwZ8BV8M0rGBaifwic
5s1thyMeU2NnbjVgMgHrrzCzPB3H72hd7euA0ZGruEgDerKrd/uHW2TXKVraI0xH7+IEcD7Xbsl3
RG4crTb372hA/Tu7tL27HwoNz7S3uzwYlvvM5x85KwF03+adHuBo5a1lnXoOjBtzxLmuzfauMsgq
boT0ZLoB3mTYpZhMcJfdfjmaQx7jcpD7JWjHtK1yCZNxAYChT7OOxnvqSRCHizbx2Y79PrduhMLh
Msx3Q06BVlJWHjZJiTHMLqL9aOFaqYSRGPwhGGfcHZmPzBFH6P0o+KI9nw6OP6LT2+Wx2TYc3ZP2
GajJpz7I30MvJ1BGle7JMAxwdhs6JyofmYxhGezFhuoGtLNOJ1uRWCiNb+6xw0KHuWGb3pGJm6BM
ye6W8hL49EJhEWEUnKduT1/+mYUzq+VyvPY2Yw25gMXsy9yMQ+9g2mraG2W2Xdqmpqhjg6b6T2+Q
Qer2LZr+t2YNMHZN2JHQVjQMjKMXbigXpt32XDrlsmN2XzHWapfTUsCXz8f+J/St078GBQbdU23e
WhoVTQ+NVb91JJ3e2pMaeQY4UStlHuOe5MBUElP+4PMODoUgTcf0n+p+PYQO1VqhtRsvknwd3h03
XYWmVrecCaxRr44bCNcCO/W10tllGYw5JWqxOuiNggb6DwO36hpNxRXY5PMQaGsPy7dPausHI/PF
Ui0ngWccwaJYL9jfwNxs43CoZxtu1IB1LytDH/VSMQ/OczRVx3Xix1cyc28ndOJlgXWIinGKS68S
KcudcRdW89UU819bazvNGxeEsHeRme/hHwrEoWTh7dj6NHTbURb+j3QGLmaJldaOlLGf+1ykZkHn
tukt2/fBWiWo3DO7lneyad9RnX8HdQOFA6Rk4gYOY9Y22HmtjOLFtbIDZnwPHRHTDpkhjVlDF2YM
5inO5O1aK0RVRhPxmJrFFQdcaqrCjafJ7K/KVb/qDPEoiCRmwk+hhcrHNZnnWA222inaEnycV6Ps
6AcIod/LzsYdKcXO73AYKGoiVQW70v3lhY1++NdLhvuiGiiKMHDvWTVvKJd/xsaKqaKjUxb0f+xt
XJlEN9Oe+oMF1vgtplxcsATVbKAtDk3wItrT6yXwspMWg7tjHN2kWI/TukUnhkRvPBCQhZdvdUrs
wNt1qoPEgyzyDAD9l8KYHvdT0CZ934VHLCgRno38I9faepQ4kg5W5i87ZS2XWVf+rgL1cT9nn13V
u0ebrvwwOm9+67SXl5b58mtfrQnxe5SjcoWROIC8dJ0qjZoBY7X9W7u3UyY/Un5wfWujwFPaTk8Z
a1rgc+bdGBgdRmXrFduCl3aVy+upmvXYre4fbRfNya7UlBhbVSTePDrw9VYO31u3FUQF82PfjvDx
YU2x/AJ8/K3YbvrqZsVyr3i92BlBF2l5rMz32TPkbvXnbicpB+NOZsYh6lyLhfSxMor++u9JtFd8
NWgbK91d1qk4iPk2KYbDwAFSlrzAmzRE6JfO/VUaeKWNTpz/zSKCgd/TNfOQqnl8XvLtpRMuQBQL
gEVWtJz89h5ud9JGcrsGeQ/7IFTGaSHd9RIq/8Yky84tWanDtGJHGVnKSuhUe2eIPvwsg3446vI6
Gr5zsms3jE3liyvrNzac4/ywdJJ+CSk5vnOATOvIzd0KUC/ziiWQevJu8osIu6B88HB3XqzA+CPV
wOtrUOqpAp0AMQn4G8sgDiOhjw4bY5VXxRF33JhVDzkxcUfu3zCNylUdW+9TBjVL9cpTe7gOZN/N
0acx42gzlNs8hv5X78Km7szaOWxRfoapcbH7qIz9Rawcet37As3guhlrEHv5hoIzBBUSTOt55YHc
iQD7JzUhowCYa8coVJ838FjM00bXIeVO26770Bn1sW/g+TGBuaKsDe8iXXwuvSjBvGf+oQy8Z8GG
62RMbDpoJbkGDAbFiiE5ent/3YNlshjB460k++f53zegd9tjtg7vvjH8tvLpqy2E2ju3WV/t+i9O
8TxOHBHdUC1QrsotmfNwjVkw2lfHf6T3U4xUa7GPmt+5k/tPqxtiDadvsWS2oe2t3sEydJdGHkVk
Ri9I0+24m8cHH83GftP2yVqyt77syNPqJjf+9yNFMjdSFrE/FcbKuC2s/hR4zvEdr6gHGGXAh74y
NZkJKuUdkjkCVe7OsK2tk7M1WTr25EYb+Wn1sb3OvcovxQa2sXO2/QRH+WC2za/cYH3mA2kBkbrl
+0DAOqrLSe07FRwkKbqacg7dhodEqHwxLN5LkTvLsTPbc0CM+8XIguKYk9LlqLMcYcNHgnGc6U57
1h2ck4awd8tg7rN1lh91sq2Zus5saFJvmbsECdt73QQXUYbR0zo3IBuFtfOKtrhR7w5c2sFdyajm
CRLh3WbQNsx9z0mtC8p033aedIvMo17bdHYy2u5OHHmqzKfczL0z7KWPVZZVOgrnHRkwVeRWqlPf
Mfqe9kHgemdD5v9lBv2RrZyGuqfMWb0uu36KekgpwXfWVOTLevO3a97sd0pX+yAMePUeA0mjDA9M
fp009O4nbyivulA80Fb7atjb5TUsQwV2txFwFKdYNfmdi9ZpIB58v7XQkxX2xbg19cEObyVzVLww
+PldTgg8I77Tjba/fOcB6Fl9shqSC5qxLpk2Vf/56KrPi+SrB6rhjeDYIfYxYjzpWZz4DuJXzhyG
oMsSPC9vTFXtcyuoVwPfikXr/2WXOJxZVer9hJFmV+XAdjloA9vd7gKvmVNjGPaj862J0U5LZ32c
RhtGamFiLx6e1aaoOMumT0L5p2fpl7j5B47/8hQV+jlUxDqMfk5sQD08br48zLIEAtdtS7wx6cBE
qD5y6WoopU60q/R7a0txyDN2hO72xNlw5mow4yont7s0QV+U9ZSUQtvJsr04bQQZKkChuXY3Dhfs
lti0fIGKHykb7qyDY49HC5hEPLD8TxZhnwIDlMzoFz+yGb5dsYqDzdokwUT0QucKo83yhrT2ci5b
8ytsq4DBi3cfhZMJMihCjzxNX9h3n6TvW2fLrJCoN6gKVGccw9F9miLPPxfwAeJRdveLucwnDO5N
qV/0VFn78hP2ghcjSqLm94M+yerhaSq4Zax1wCHYW4egNI58SL8xz/GuNM2xZH5A4Vx++qJnWBQ0
ThJZFldoBim359VwjYZxvT4ydiWi0GUQGblQCtshgj8Hv8GuwzFRQGDBDwSUI7rbszOb8XgZ4ymc
vKSz8yXugxojWz1+tGu5UIg7XUoawJsNJSQekNGM/ucwLh8hVpJHzLMSyD0cufEQjOpb99a6q2io
E8Sc0akCjN0s817eYNFUmVsaLhbQD7O4iFBgIibwna25Tjcz+MoZeMad3TNn8ZSVloP6DGAYJM5g
4jHNqvpSqOVUlfpz6Ghwcl0cHbn08axMRJGLHcQ2Q7t4MdTOnmrOQDVCCwvxa3dpTbbIVXW5mUwu
9bhy/KSbdyV28d3kHrlz271iILn3pZ1yIT47oOsPTs4Yq/SCcybW13r7g8q+eBrsKl2wA/B8dnvE
qJxFGRd1iDAIza3J9xjh983LjwPXG1HmGwwryhu7argDhiEPWWt6iRGsz9uoDoVwn2mHvzDCXj3a
P3wx9/1iHs2bVsCnbzG7g7SqB0+Fd/T5D7UdXmuneLMnUBJ0SEUrsUU4oFy6hd2EHXmc59P83rrl
c26ztkVCy1PUDwyci/yRxemngZEahqz8gqlnH63oYHXgQWF85enkcSqAmzbd4cdwh4vYOAl7asKY
PuddVdQJpd8kNmIMBpAz41vmG9lKArIq+scZbMOumxEbaKNc2FT5fzJ3lRd18fBtPHWN+1FXfJc0
maDwGoJHkhD59Cv0gv0td2OBvLkMfdIWA4UqG7N4yE04NrmXJaxDrrBXzMQefCQYXZW0ukkdVCe/
hsXvMWa/rv1mHVVP1WD0xMMVXPGnZkEL1Lnr8lix2uHq2q6GGYldw5j92Fv2vQEpbCe3KLFXcLp6
lFWq/VzG+ULKdnYxmyBI4KdhEdZ+L06NPWZJR5JTSwy3l3WwR1xlH6aoSOfAHA8uacLu1LIusYwf
N8/+uFY7peNmAk6ogx/ZLg4w4uplxeK85G9mmH/UmIOTWrMVtFT31xXWl84ely2Npj665kFlwqUb
dFJ2/hejmS0G4Po2ZO7RjQZmxU2/W3Tv8C9rnYZOtx7stTq6iltBDFPzaufOf4GOLpan7afBpwdp
boUs6J3fJ3ztF6sbH6qeiazQ5RF5voP7ZD5sM9VNUMn32uEM5XXejaNFN1ehVeiwRu4dXPOYuHZZ
3c3vMINJJoj6X8y48PPL+s/iEx4f4fE/47TnCMlCteNmDA95Nd6wmCXoCrOpHuCbgOToZeypSLxN
1TrvVD//8WiBL0FgrntgFkwofebHBUsQVjRw7uQEv35kDG8UfzO/OIwYVIMWz0wVdH8NIOPP26Ge
6LQGt4YjUdt1yvRzJsfcuzCsE/elh8U7yOUv2tSnOsRF0hor65R2O3S9P917OJna4mCt5u/RqTBi
CiqooO7cyzT/MJnvLnmXwEeiMOIGhqtrJNOw8E0mrrEAF007tYPWBuBiCNAJKJj5rCi3GKbmIXTl
cIYq+vlvo21EzKAisW0JJOH0X0UumbofmFth5ALJGtGonpupNPemP385bkH6hfgFZ7yJRUMEdB1o
aKY8gNhpvado3WLdGjvV8oFYcwfavRkPXj39Xgx5glFRxVMPfQEGdUwIyMZhyxXhhOwgwMiSl8Iy
WnZFzfsLdgEwCCBsL+lFztYJHTTb3J7/jCt+ZhK1QwTHR/sVypxc+sI+B4pNhGxkh1Yrf7MUb6tL
l9qtXFOKLwxToIrg2WWvxpdSEQuKpB9CSGE9is79yZlZw/V7dDzhUEe7KLSCJHB89p89ryaviBMJ
V8YjmfeNR6GhMZ8/7QhMj4llv14Ro7RLSOVcHyA+PkCBSWuBTNswXQLFhrCEWSPfXKQmZ8dEu9mM
1Su3BYHRZsE6jVjB1THAecAGRYlHJ0liqZct/mFS5lXT3pJwQT85/G11zzuoGkbpRXepvAnxDAQq
1gLmHjBrt7OY97Fg94+UHAGzgTBG4qa5Wt0Mb1OPAstil5mvt8Euo+S6sOmohi9DDSaQRo8PpBvB
QbKHtRwd7PL8FSA/+YfRNMdYOy4urNF97VHwmCNGFQdiwq4moxR9GmCdQ79TDcLqsqv0vtUeXsC6
PuoNR6MYYU3V9m2N0yBW5Aewc3InmdgcJrF8wHpYdmVTPzc3ONqWlfVec4xYyNlO+MLfoERVByLz
6svYvYJI6+6QUQXD9+rZxrUrqos7T9PZdh9rHOTlKVeDflMwrwgdFuc+89I5i9TTpFp0mBONRh2y
5QZjGtPfytPmKJ6xgelfS7Eacq6NtrG/7YfTiQiapTa+rML0jkg9v8stb9gUsFp3xEtQlObJ8cZk
cPL1pEZl7mZCbce2jgfpXOGfQqabw58GxAadZSYOYdB53ySuVscZu/4u6D56AHFccQx2jKKmaOoy
cgFnKIkWEHCIWfDf5APh2f5+oeC1cnkxjTlE+FAqttKRc/K3R1BhoOagNKWR3QFCEdvbAqLyijLf
SsZpOBXzaB/zjriJCiNiyg3+U88AehyOuJnOlNm5StZ2uBcdrP7b0GC1nPC6WR8jA/V9VfscIcCU
r0B+Yx0SgTX9NWeuDTSQ5DXwLEVycePKduw7TyOj6d38x+XnLhVpWaZxtLnBDtXUk2xcNA7ya/4c
go7zndU5rzIaWZ3MaKAd3qJ+BJakiKXYF/qriqpL7vlJU0ChWjCmjnn9Yg1zn+hlsZIgGE8O34oQ
TQbs0ZqgIaZZ0i/fbJCHEMDvC+rLZGt+xmIJKUbRRV1zM5LHbeiIDemPqxH8uE33dzExzw10vI3c
0hGgfuIxpYbTdwo5h8kPItvGEd1zV5d06vltep79HhSP00RIRprrlZk0G6RT9NSUty1N0U13tl3Y
1BAmqygLbb3Z0iQYdctYWGcNnFNKbyYQ5AzJFjES+z4mhwWJG8TYnhafPgCPABetxQfbYkpMZRdF
iYslL5FBMJ9KRIxHIec2qaJvd5uzJwAb+1Ga0WkwAspVIR46E4iSXQwOs2RGU1EInGhqWvhFnuWe
B8MiaaODDR1195ZhUpPl0rzJScZEVHb+iC8rDrQTXnwj28mpMC5IVe68zNpNxvqr7vkB1IIh2Svx
drUq6HciRM3cjwZojWXwOeuSlmyExwWdo4yEcV5QB8QiyMZdA2s+ngz/aG62+Wrb0zsdvs5H72nk
2541Fl/AjnF81s/VLhJrhm0gG44ELrk7kE9ugquP2AiPEpHzy0r4o26xCAB0dZFhXRatSbHglmmW
F1xFReHuSomUBU/GBax9HM6LuK8nynbXcvedNXZvK4TODtB1gluYs6aoX9jHl1e43DBKWKm4pnjp
vfzz32lR2z79UxZWiTEWRzPAKZw3n1oH6oWw+asBTb1WcnksBDq4JQR44leiT6ZVrbFwvP0cCJvd
Zc5ynFUQo6xi1+RIIXTQ7UlO+C7cUtO94PLkJX9HMqzPhR5hh8zuw6jEzmgB6JF/R+r25vON/KfT
qEdSODe+Om0PqlM7wbA31/JpMr8ndy9Xz2GKmLNwDZaj7bXRQXTi11Bu7yIiqYDS7du1ZkHJb50k
ISUJA2ceH7O4a6dWnIBBWbFlqeE2e9zXVhE8rmvzxifq3+XeSMdtc0ebFaR+mPdt1mNhtq0ytXGf
7/ytG1K9GmbSlnV5yf53hLY1u3YS7gOCtIEbf/BA9C71yfC/JFfggwONOFm83rs38oLoLs5tepz1
p16bv+DooO725sOwyPDOCy0eq6pmsQOJ/V8/INScBMsgLmbrfodunhglmVNWS+GjNTqFOSespNUB
y3TqKJ8Rf/JQ2TMZH/72oRfufNyq0Hate9xhxaEdgqdh5cthEd+QcIseMtJ0ELCJLi6Ve61kx/ld
hm8tU7mDGim7MlCKiZM5knKHSmaEVsQRNSf4CChDlxZcVLkCxgEZXDgjKsPVZILNtZR3WzocTL8d
9pYKD2wn2gdgcHx7W3k/wqil8fZTx6j+tD06rXAufmWFeg7E9LIOJvQ+Y/4Eb/NYtdNtJ2ig0lO3
TJmx/NXL6tfgepe1De10sYt9MS2Y333CLdZK7EXeWzu/YD87r/FWVK/4kvoUA/DfhaiBeB7bs6PK
t9ztv3pPU1QVv0ymgFygOP6bnIWrz8uFNvgC6IbKJr95W3L3e5Luh9sHd0vv/B7q+rJJ9OnlOAua
MtYdpUVvJ8XJXGCocJI7cVs7LxKsBiw1/R/3NLIQOMVoIE0i1hS705rS0ATEGQXPTeP9VQGZSQLo
f+UJuFHz/TixmCW0iGJcWTtDqocuoDJklk183ZF7N0qFp09VO7oJhDKHTN7T3FjPALJfyDnSVHXB
z8Dau52QWdoBcWaENoMSQ2RBGmTs+HRPEnF5nDssKl1bHHtFJm4A94WyCSqfuxuW4G/vi1+m4vdO
ziL4bXI81+HCE8r32+Szmn19cLJ8STfdPIjGn2F01r9DqXFRYzYQ+mLaw3jWM5cSAyi2XvUdrrDn
YrR41MEwHHz14Yy1fze0dKGDsFJYaky1onrcmzIyU2RRh4XSxmEXBxAetANAgTlmivVgIMkheVq5
iV/kiMvWA4zOxJE2vLuhfNB29CyKzkdSA5La4bMkGJXYNUjdcbsdnWLoU8tFmSJl+eDif0r/cQdM
opoZCzlDyqKDnQXrfkZfD4v3JgZS9CwXRYLnmJfCYF9UY8TrHR5Sj/rGRQe+rcUxaterZaVhX56I
VkEFYi1cVHCxSqy/jkLNAy4ttiYYwROQBKNjcJUz4rZY5wMzoxgx52ZJ4ckl2Itv/IaGLAAX9nXq
aPY/4B8ZlAdMnGTV77Kx/jUq6tTIZsbE30cDnEbZeAug4kk1M9RQREp8zFRe2g+MmCzyKs4nAqgt
CLFpHvIqt9DfjyaLX4tHnSoGEGHGT82mwYtLB0dGlazOK7MkwNKK/U/pziancXQFofljCEkPzWzH
XTYi5XLG0GJTA9NQInbnyWBsMw8ny26fFT72uGzziSfAMNOgyJH1MSm9n+Zh3cHVRI7y7jkWJx1R
cpX/t1DGc49VA0nnyvy4H/atqv9EIKNi53kZ2oCVRv1hYMqN6S+QGuTDfe5Ta+VD7uzXa0XbtTdU
99mSviM858XwYfaBkM/HnS42e29GmHLlxWKrLmvzT2FjsECDDVOdfHNyfqbnYvP/BMvI3KE9Thap
SH6o//NtAXLwJOnEmVJxpC4eJ8eGqMite6ZHfglHA1oaGGBaa9Qu8xvGrBdP9Pct5rM4N5GZDWtx
p3w4+aALz1vb2TuvUo+EDKLlaWamxLdJzbY9BrTlMXAe4ha+ViLDkdBK0PZqlPclBqwUdBkGH9ow
a6twh4qjaORdm9GwTHxU4doF6QZJOvS28bQwjCx7i9YaRiQR5xxm4Uc3oszqvOrg1rRdNiOPUaIr
Yo3RPZTC1/Haip6Tfj6Xa02ggLOQZeF8V9BzT2OJ48FBkC8xyPsswayyBXAIHjGR3soyUB+N2uWR
afmq1+30o+Vb2LDfggFTHIPCdFEMkA0IxrdN7E2sJ1HhDkciFxmzgXViu68sQjUKKr11omfm+kEG
L/UOIsU9+sgKVj5bQCmJ3YFb/WJT5e10AxSg7nFiuUW7r2yKdPyDASPWFfwUtariNaiS05MNKjxv
9VXrqY45cLioZ/XR9NP3v/pBsq7t2Nv1JqrtCAr6roMqwcNbBwdn8O2jJ+l8KivYTvbADq4I1vkn
5O5ep+oJPRqlhNOTTWY5HwHRYYk3iOkVc9+W1sG6PUosgY6mPFELqE8d9Jiquv6z7QN5U4LLvaqG
e094j8Q53rWatoXoWp/wLjaghkfZb88GImD3v9AfvlDf/6atV0ntQY5dyS+ZV7rhgNRKzvHrkJW/
6y7f9j6cgtLsd0HO3kZCkKDoKo6cJc/kehxDX78OVUmxavG2Tn4absMu13y8AVvoeZYPQ+V+tX15
JOXuEo390Q6Xc54FHvhD7zFwu6NEF37r4PUeLC3Vp2Q0VnwXdvifcLhgIqRU5i3jRgeSxKa5O2S5
OVxWyP18+dxjLptD6/aMVjKC93gbduE4ECFIWlZgpRk03ZwnFzEOi+LyC1Tj09y37ySmJr75oS3/
Vd22/7mrn50IaRQgngoRZcOtgF4cD3+W6G69+qyWR0Ugt+7QbTT+06zVnRo97oqcVTL5Fm5e7YKg
SKeGk3OkIJMrpwj3WurO6q006RW33rw37Mo/LixAkeqjx2H1ezb0Dblpj28NVFkYsR96GqGI7Uve
xzg05E/nmrR5/jdZuO/zGsHTDYnWojeMDWnfZU1GAuZcmfiuqeflcmJRL4bse2mGYzE16SpfLOIW
DGf4Etp6K/LoXa7GXbuxtV3JMYOUegyj/NhorAE0LnT0+h6G6njl3UrK0CnTujav0rQOraPRCS72
X/J+9c6ZnXBL3MYiUgw+e9oyBRyAAR2nAYwx4++sOftt/f//Sqnf/t+vGft1sDgI6bDXptyDo6ec
7Sw4RBbis+a8+pKCy2pezRwKBOzeP86G3UGFEZEXkf3LFv9iRzKCqZxbZTr/IMnuP6dFoJcoDJoz
cYyQbjzTGQPgJt6QyN4J+LNu2I8Z4RmqOJpitCsegvEpVM3ZmG4oXQr7RAm/uTikdASEsCZb3pP4
bo1RoszutwOrIyLF9C5aRyPRjLvDfnuKMm5fpXrqJhelYkAnE1oe2SqTng7keGiwiOTZtbNns02r
nxo3ZwHvoIOxBKIRixzN+N9/4390PJtjSw7TtSR6CWJYjHNjZfq58HENcjig8h3IWmgfstonVgQR
BbWn0fFBMTUvggoB5sDdP0FI7RakmHArH4FE3w8GiY/C9i6ljWjCGpoDK2P45Y9L/nddNMPOwbZ2
7VrJu/rQuU68AdYGrFT9FzQoR0mUi8mmut7ovIkOtyK1R/ELPTOQW1EsaV7SwGDV29EWV2nmN7hH
EZQnJY2PCdzLaTtqCPQj0JmW195a+NIVxQEoBEEFek5mHa07p7YeHfnHRmWKiWSLpMasRP7NuJX7
Olr36L9Il96jm3kFUpxfh4bQ2F5M5t5GCL0NEZMStSFFVr+F8g+eDMSl1fkZl9xnlVOtSMRo2CHN
VBqYYVqMP5jlT07nUvJ4uKpte/njeFb2oCKHiAmJQzer+ld21m/j3Bk7NCkY8ZbsmYEFbdbY/Scq
9bdc1t/BBDNsGKuDydOZNDDgUx3+D3XnmSQ5kibZq8wFUAJiBvLXHc5ZcJJ/IEHBOcet9gx7sX2I
rO3OzJrunJKRFZkV6Y6u7MoID3eHG8z0U33aEkjFU93VhMvrJmiuCQIyyNPFRxeZSLHyEOd8+gQN
on422udsejJrb1rZTvgElP1QDgO8b8l8LpzkIp70kqxM+MlZvJvZLd5Kiw2dT6Czl6JneEvYtMcK
S2greSrDnovSLrqtQgPPKS+4q2Fg2Pe9flV2jrOtAwD2xEagRjOzcSv4pPTRau9cgbb7PVyBdA5B
Nj+hbO31CQ45ygZGR4/RlOLn3FA64A2WVGCBgxRxoU0tmBMS1yZuhAHC349MezYBSTN6t3bdEJmc
q5J2NXUa1bIJtWHaTtpDtwqYS2wM6oZY14Z0g3MXfcI/pblpukolz6HU9G0Q2h+jnk0LVqHQTRHA
Bb98pGlvbAV6XnhX1S15kc4pzGvv3BU6GnV20BO20zLIufLYWh1qcKgIumrKLii5Rp8BIY8qqe/G
SNwVDOiKvstuIwKP1wPdOR5gdpddubmO6uhTL7J4J9uQ9pnAG/dlwOvaPOAIHF26z9JlKpPPBHVU
juq0VoGGyUVCJ8BaQLQuqvHNs4pXvbYpFwJ1HmSajT8L1y/dNFiAalyRsNnZFZcD7wDhwqKTLzWG
kTCUo4un2cbXSQBvUscTtRt0pODSpaaBRmo/+5YU3o2ukVpzlEzhYFZFt/R8Re7Q6C+axYZ+LAVm
OTEmy8gKPvBsw1eegmuNFnq3Zdvb1vUWinjDtLFpGOQzyAr9KlgLpVpLQj34U7oj5w/XgqSUATZn
+H0qGyNbpsCGl5NwllZTvo6Sp6XEcq3hI1vNVnvDvCn66j2nlxU5mc0sHdVXFeOPoTv47EOXUUyq
P2e43Ev7Ie7SZlVVqo1Puz22Bq7rLERwbNh40gbmdlFRuobaZBt1eGEUjiqds7Gko7deROZbz6us
GbzZvdQ2jEDAzIfE0OO2xeU2wZXxg9m/fodzNl7lFq3mjjLcBIA7uY/53eQWwNTcaAyqjaXzjsgk
j5Deic30tcl9RujLsGmnDU56EkX4YwvBXx2DoN+PkzZugo75P3IIib+e+qfBUhGl8MJO83kolDr1
F+UjTgjce8a6JkChTtlZ+sWbpZbYMMShMfto1WqTQ565OsVTxoeGAEk/WArLXH+igS11cwpfEah5
Bo5/z5xvAek8WuS8IYNf7vJsFsxS68Ouuc5mr2XDDR1FNW5wnZbnLtcpKC8jZHK/evHaYE+ILlkJ
2g+WiL/sN0E0rNTa2Qxsmgp/Va3VSQlXSaNcxhbzgJ/7KyrFMO3I+ornSWJRHtKYPaAK14/teItW
NAhUCAagVL/676rjcOyyO9ecAWRasZO8rBZbZ4I1U7Po656hjHBeIOPjpYRaB0N7WfakEPyWSZxq
xh+tbRZuloIpT/oJC2F5NcaSaXXq06fZD5faG9+KXCo7QKXU07YYUSKpinUVdfWSmqiFhXnJYka6
9L3xXkmS8mT3JU2xNEscqt7i3uv3+14OV1FOwAS097Gd3ukapuE6lz73/Jr9jYyPfTziIkgnThze
XN2gcQTUMtoImMBDfgNbkPVc+ailOydl3Rs5liP1ThvI4d06DcKazU/1KTuLUiU6JHEir8bKV2+p
mCGmEjODUunOCqQz3FRmSDdaqjrXbU1S158Mf5+NtB3VwBS/jGqh5/W3ZZ51ewwQKasG1dv+qWcF
nSST57EiP+6B9BNh3a2xFz9HZPDXhodvekzeO2zlyxiFFosHFHnaVK51iY+kwt3TVAgeuoq1X+v0
uTT4elIkwQqBBZgGmrC7ZVQD8hG0ToNwtwgmXF7t4GgLm81kPSavRj3sEsYgypEqrGfdusWH9oiq
17lBqj0qYlbNzRonGMVR1hxbmD2SX75tMXb4LYeDZgOLQ1msAP0xxMPsAt2S7MKoi3in5HN6iGbr
iltuTUDKjIzrPpvtwkl97FpEF84vy9pX1EVeS6wyfO6j+JNGh62sGDsHHk6KYPDfWoabFo0Dqebv
J3asXv9Ozdyl32tmeorNijhp2V0PTn4sQzY6oRK+htFwQ+TrQFrywbSVx5g4DmglXzVJAXQHehLX
iq/dVUr14RYlwaK+nN5z7pbL+gCcsloraYn6N9SvA0claoR9e6oXTJD8V0VDHJM9FheccrVy1zrP
YVC+WlrzNvrVmzqoe6EFS2EMc28elXAFzIAuZ73u9I3UiWl9sTJSrHHThPbThbyRZq7cx5BXM3vu
MRebLlEPXTBGeGjiNwEI0GvbDzgXqzgiT6Ez9PKTvd9Pd7ponsDHMtJhfpQLyvh0Qd/AHP9lH8GR
bgxGV8orW76HiEFWWtyretEsiCVcU0DKC6O+ghNhbSiqJ/D5NwLpoaHvyA24F7qBRgaoRg48O4jq
HHdCM90ERtQv2rSMNhaXPTrRMC3l0N1MCYy6+dVXOm4sPu80qZRomeWR3GQe8V/QPpAwGlenhwNa
sRGuM5PbEXuWLXsJv2J/7uNK3ITZ+AAz4lxGdNIbJuY+WjIDzr44y/skukyU4R1k1d/E4HbPQ53t
Ox3/Q2gpu67S39OqC9ayL5ilGfnckTroi1IyxJJ4lVJ/co2Bq9W2zRtuPOSTMvu2HLN0GySIVUFT
X3SK6Rm1FLiVp3rzFd5Qohk3mstbam/NHQEutL8qGxZxN9FnkILko8fplhav5TYSdojA1NCuEd7Q
+YVJYDbgDIrzoZVKt2Ew7RHLwnpBVm419JnP/QqRZR51RHDrNzYDyFyrtW0WOyTP53qIUFWDzb0W
Bva2mZ382UDhTjRadKlj8wMy7QsAmOGrjl63rCN6eGmojGiTRkIROf7vwWPwYevhzVgE3TbLqSmo
VGeldJFCJxKvfoHZ1IUHvftaavrCnrYm7+WilRz0Q45NB/aLOju7UF/vqW/SGTfU1tpqFZIrFJZw
LdjrUrFogOI8NJZvcZdQUZe+eArIkcZnJ6EOVMXWyOpLW+OW3Yqw32kJ/ra+GpaickY+5TG6TOxz
g6SndlVmQl9RF3iXMLRb2G2YcxwFFlsoAzMrYm661RobS8lWDhlDVuf63jPQ8EKmoSttEIfJxzrz
7xPj4q8Ehxkhhr3FtEx1hkD9HJXtFYMgj6qXq96M6FHO9L3R57dzOdGit/xvXgfYRVpHT7NvabwP
XErYPoZUEEutSDGiEN5HSXxGNlnP//UUVpNkeiyUyjxVFKY2fsepLfRukJx2dMS5Job3FUUfs04Z
vrYVfVXYvxTSJxzjGtM3V+gf5jwbEiLs+Pxf4aGQNGBm91of5fuaCfciDrNgQwdAz0+SSxgM8W/g
IF9wrp/z49IS5N5QbA2iVtovL4vApe31xuxl62xlm+RZhW++4PyTb2psD2mhfk6y912JG8CZ0jOi
N/vftEnXnZU8FmbOlZEj9ecAjk2Kh8IhKJZpvwuS8Lqy9G/08EB5xnSHhgnjC+sFQD/wWvi6jczK
kePNz7gQb0KqOHqihPPZuz1zDzJilkpeZwcqGhEeq82/vx5+JVTNSB8IqjgRHMHT/oKa/QAEM9Ss
9CfiC6tWmGeNmrsFx8iXNrEJV+FgWpQ1v8O/f0gS+X+JazNJNIB/z3l90zZ/wdZYclJ0ex6h+O1N
WhUfnUpocizvWdXpDSV7AGmBBqHupvL0DGFYPyQJm5YhS/X1kBIyQBRQwDcvhG6zNKahq9DNrMp0
36n0Qquqm1f6h1KatWtl0QmCE8kGQUlzpXZHdosTGrtxCRN/lXhWt24sY7ihiGrTTCzBaomH0I9f
/bjYSIcZMbvjem2NT2SmnvWUaeLIzm6hWnrGlcCJWm2aFEG3ons1JOvuVRoBokEbXNl4D15SHAfb
SY9+eQ/UzKJCzriFJ0iYyllDs5oWsgtaRvjFDbMmZxHHxzgzrkvbOrRwypbVI/6YeuXRGo6xAdGD
LUjABfEeMcMljULsmrQVO9LGd4NB+YYaEOkFA8ocbcT0LmVqHKjM9hbIKd2K8NeFSqjzbLUC1Rrv
cn2Q2ElM63j2Jst5MKsTI4WWXE3tr+s82qahxgkmz54VSSo7a1X7oIjHIak5XyNeOvZA3VfCCy9G
mC5j84KBtL6vqu+NGX8LyH8K3yoUoM/mi6f/9n+5/f9FJv9PGH/A/vzn15/zPxDbP0N+/zW1fxOA
7f+R2T//9e/Ifg3AvgOCV9V1VdgOS9o/iP3GHzpbLduxLU3XJCQm1jrMnjOWX+PbWAa5MXAJQryS
fFf9ndgv/gApx2eWEAugEU0I+XeI/b+AtSxDhZD4xea14RGhsMxgkx/WHV2v2yyK7gAZufUypEZs
VazLU+BaS+8W7c+le285mUvnyvvd6jOv5P9c6f98ZAe6EthXh4HcjKz74ZEpmAwJxt/2S3vTP6Sr
fBMvBxThhb+MXQ7nv3u4nwl4f324X0ih4BLKTgy3Kpyra29juHh9N8qqW9pvqDGjiyFz/dvH/N1T
nBf9H56iV8INIFXBsrERDBS7W+5Uy9LV1zlpkWpZLOXuh8vu6vur9x8/FDBoP3No/vosf1nRS1/0
gkMmO/9ddkt5/cK65oy3HLfi5jeP9PP+5a+PNKNAfnhuDG0Nbxy+ntt4T0HZMnHnq8ZP1taGfsWN
r/0Of/fzqwnmShNyBs9qJqhzA177z4/YFPS4NfLb/Gq2GyLyS+FyTneBOm7Y//4OZMMP++fV+fVg
prRtOHfwG/lo/PK5oMLLMMcK9sJNH7+zTV628jeM6J8vyO+PYJszS9eWklTdLy+g1lQqPWovnner
lvcFIfzx/W+9RX8+gm2YGttowS34l0ewxkHqRvPSL7Wn/qVexnv7CnHk2tqPu3wNTuc3/JdfsNN/
Ph6LEgYaWkVIO/38BlmNJEvZvNQrEN+rdJtfcwdnULucltMK3ct7DK5Bef3mg219lY/9/FahNoJc
khrbRpA2v3zK4EgGRZq8hoPf7pnuRA9yEM0exIt/MJtOGxelEwid2B8hS9ZnkxmlgHRZYCliUjd8
k5HMXhIOZrvO74MX2y6tFz9L1RvZEehquBe6ipZGLuWTwvWCDEu+r0bPE3199IIUjuU25jSdYs9m
9jNgY39zjFS/EELSXxqGMPomUtW+2pdj7fhunjfmasxN8rM+kbQVbCFdcRtdyJuJTnAc0+GgvjAz
qtvZ6Y47ig76GLnCFIooz1VCIlnNGyc4ZboonnKwxN2hlX364tOq/ZaYdkyTr06GVM/A3GYw+y08
4J0WPtlpV0AB6vmNzAFX/1qQILrrPawzg4iSGyuunDWSMbNig5yN/wAabC+t8qkBQcYRpsW8rSYz
trVmxmyXlDHW/SNFvCVFDgrapIwtvrtJJ+cqUwG3cHi3qLCjo5NWlWiC+UTbi0NoiQ5Zm7JThQDh
puoN/KhBW439FeUVkCYCHXvQ2spN+xN2avcZ2mbAmFFT64B67oFtpqa2tbL1gVM4i6idTwpITKhe
xlycWdVTuK3qRn+gMhmnHLghJMYy4eAERaPGr8/+OsMipcHHcXW/M484VbEtys6TH/jWgm9hmbDP
UxIDnEWYeOWl8Ql3+p6WElzQRiCOir0AhKbcME1J17i6zKVXGBk1oxhPdepkG5L3WL9uhMQB3AW5
epxqhboA8IAoITZxdjwDqvOsVlLdGlp8xNG6wZTE1IW7hjtqKuCgxkzORuu3jINx1+syba9HHRpJ
ESvOBltg84glQH+lI4SuiUGp7y3QdddRO2iAh3pK7NFnjPgtt9mN+olTPnlUxHPiVsP2lRN7pC5A
kWQriqWdo0ychj28be/LJNbx6yWmg1TShXdt6TFuFlqnrDJHqU7+FIarUYbNIhSmjiUarEulT85r
39TTSiP4Soys7cqnVkb4j9PwDf6vSoWxNaddqfDtXdXxqo0yZnLvy8IoqUvoeFtaNgqou1p3Vhuz
O4pIUEpcgna7E5UwzlPER81PUYCk1jYPhYUGvChGq7VXnkLL7BI8irEafTbZOINhEvhFO+wKS6Hv
VDhU5gyO8oZXpXiecVmnMtW7G09v4m0edI7byKI4ztfYoVXb6VAmdI8nRBrxqXrhyjNS8Q08XfXk
9GZ1qzB+2LcYzzgg5xYB59l6OtGvfptEU76wUV3W1dAzzyZJzkrrKfhntUq/NRJSAvgnoVF3Orsc
yIw4JLvRW/d1KtwIu1i58BKL9ctmkDFqtX1q9VyhktJUl1E091vnY38I8u7eiHyf+U2D4/faMIrq
leFbcHA48b5ybqsPflabMLCZmjq0jSxLunfX9EJPu1FhptbTIbmqrY4GT7PAHFsm9iaxzYoygFwQ
5xnTq64Lc5cC1cFNsO+eMknbALFIf7gqa716EUaXMxTWqmENK9B5iyuPCUeBpAjLOceiNDiB/zw2
Bspl4RcB7T9dUaAKCovDnBIDcUmpDUHE95/yvjY2Lb0ANAEpSUO+ojRcDU7W80Ap79pSO4XcsJ5u
begiboWHYR01PfH+yNND+sBptva/Wm2u627Qzl7XjlvPwQPjDw5OFXyG+TvlFBCD66RXSQ7hR4Nj
E3fLIIjK5UgPMCYELawBuzQ+4/ZQb3elX1unviiK2wlLG06SqbiHD4lvsTN8+xDGuf7Ni7IMglxM
OaIweOuHshDbXij2eUI9WAVqAQxusKX1HPYKMZ6IJOsqGIdxW+jzGlFQNuky9B01V7A8VzjUQ89F
a6xuOr2cLgwvbYiYunwJegyEy5CZYMbJumbAzwBHJckbUJ2rCubTxHmaj9yX8cvUB0KSM2vbuzpk
BJEFrdmx4ITw+MK8/VCVYORW1YlHmRr6N2SoZCPi1lmnXRj4i1KFY5VyWd7TDD+9JkxAPkqOwQdl
5qy1kGofKCEyVo3hkDnLNbJIRiS3pCUytyJD8KS0g31gZG7dJVoSr1JdH0ccXRq+7GxQugszq+hY
St6DEWwXPuy6Cs703uNwcWLCl9D2dHkV6zUDaE+LPG8xDcUAQzOlOGVhSlnemkqFJBr7cnwYo0jc
x8XsL23N7LUScY/r3PMLhREuOVqzDct9aoHH6ztP2Wuizz5pOEvHheixlUaqU396FnrcbQgf4dP3
id85sLXcppFqSJEydeIOVZzrIFT1XYhlpFsYjAV2AnbGQzpG3qtsweAsfdOPvlVGL+GsNbjOG2ET
tKjiy8zx35p9o26EjPKrIoedtTCyLDzSLYonXtR4aLlbYfkOghS8RzyZcARs536SttiMaaCuwcQQ
jMGGSa0sPFFaVNp0Heki29g9lb37yWiyhQVrfyvhcKOSO/3ZYz6OX3syxkup29Ve0LZ8pRgIND2Q
rIYgc928t/6gwG8pbbELyZ1vKqQgbh3kYQTmnb7EF2TrzvjQGJP6jT2/R06t46NHEC7Ao0YBO/7X
guJpImadQslXYdPGzlyOeMzJU2KDCL02GjvE556clZi5n0E8KDSe0f80K8P+FUN364YtLMp5p+bl
EzFrfMrh2A+KqyoOZuh0HJ+7UTQbEEQ9s7R0SngSXXECMhxHK3YI5ZuRGSw7THOJCwRBGzFpSyrC
eFT+hRswOUwTLbxIk0/3GBkbo+1dC/v4ZeoNfJu6wGW7TO0eo56aiEOSZhX8CsXERxzORWtRF+k7
cyixXBYmMx/Q5ZWuLbI0dS4Uwrdk/FiybgW4N41+594g+DKQpihklCymqpQI2LVjHmKWjxczGppP
giLtyOhG6sybrFI5hOyt74LWMIxF4Ij07OAxNvGVhFq8NPH5+otWs/PXqbMnQh+OU+wqbiZHXPHj
01hr/llX6jkXUMEBrGWJOSXUPKg6foZfBBhto1I9XIQKxsM8iscFRinc1UFXVeBE1Fp9LrALpDy9
biSdUPANjP5GEgU59xCXdj9KjWkI9wjMG+mVVk/dLeRWET7nJOLiV3TRsj2BWcSgjS8yFPtojrDO
KetV5zfBRza0DC0N0TP4qCkze6Aqw94XBNnn2BaLC7jq4qnrNc8CC2qo7xiWnArLXombH6KWva5G
a2SckHdAfawGRgAN4/ehhNojpyFj/6xgCCRUPOk0/E1GmRwMLDbWDh4V/TFDmhMwr8nDQg3tQZVs
i8oDy4prTHAw54b3pDN4Zq0kPxDx1lg6wWuybxdLmRsS9MjsXULxFe7EAMLISBLpG3AAvGx+Pz6C
GbOOIQExOqTtOOWIn2m5vJQF+6OLZghuEH6U6FuD88B0ZnshnccB6y+jCQ0Yz0UrVCrlMzlwby5q
zdoFGO4OCfSGZTUn5TzL8iKSgAZpgGKgHhBadgnzw0eQHPLhQmQdg29o8SnBbNypu5DRUTNylx4U
m1Ks+Y3rsHanaaeyhsX2EB4t5tepq3OvLdjv2Rr9f0V0siNAyEMVjms+QdTcZXV3IljtMYfMKxe9
1Vyqdd+6UZ7ljzSU166vO84bw2KM04Hur+qJTgVbrcmc29hfUNkDFqK4XaMnFuBRy+LoDSC44Lkm
97ZjemB5cFUDdiDGSUxxZaeVsQWoMO3N3ok2WaqBVG4TZwtuslzbwJu3UlVSAqM2s6d8wN9n37Sw
Z3on2HYlCRGVgM5RNhT1sH3Hqi8Cx19hq26ZXeNBJUCt9a92a9qkFIHbWMzIpf1uVbx8vWdnT2xl
/SGHTWUm9r2TFmFNHXjUTy2YllrCnq1wmKsyqu7gurVnCkEjLnVOPpAZS8bhJogJQto61KUQ+2eC
5xr1Fsd7rpbEmCYl32uBk/xmsvRLf/V8DJeag2ZoqRSyOY7xy3m4nKg/t5r3euXfmA/1yTnPwhrO
iM9qUd07O/m7x/urLvPz4/2iOTXpSKqxeQ8fmI/qq/Kk3cTHaZmduX/e++7vzvt/lU1+frRfRQ1D
85u2eSflAOgJGhc+JfLUi99IJ795FPELX90ny0367A0SFR9thP78xty3m3wZL7lY8sDlHths/gsq
5axC/qpl/PDeiV9UygxKWmdO7+oG8Ee6wnSjuSOZtCW2U6BTnA+QRwnpoXh9l1H+Hwj7l+Iju22q
j4/m9FL8fyDdaxY61L/W7nd18vIf57D9+FG///qePzt3NdP5gxoX+hSF1Mn/zJPcPzt3538FbNtG
qrdo23NMLsY/FXxFs/9wmF9L1HUoczoX2J8CPlnJPzSJmQ7xj9GvLpmB/o3OXX6Dn64Zav5UShRU
EyGfPCiDhF8+EVTqepHF4Oq+q9KPktsBZ/ybusWM4XNEWsTYtwL/Rg2zI/ueo0XMadHAeaqrHl90
CyHVj/R9Cql9OfbWJ4EFN89KbokwnXzcnMEYPuZB9BbbarCIGLtaPimddjYmwIkBnSCf0zmlAf8O
rOXe103qfJQFqeAlI81DaOQ7mDK73pKbggk38+22aS59GJzZEK7NQezVZLhQ37hpItgZRXeS0V0V
Bkys43Pby3Xhya3gp8K+Wse1uRuz8SCCW7q2KTqN/A8DHhHYuZx+PdKz+fDqYImlISZa+TI54lBV
tHt9uDObEhBaQkEZafzeFse+wZHALH1qEntp5fGzXRnUV2X7ML/oqvPQFBifesv57LIrr498JJTs
qnGUQ2aAX0IT23Y2+OigwYKEi/C5iKlBsa0GyL/6rKscEtCcThxLToJBND0fHARbkbskQxcGEVQ3
0jJ9Gc8BiG4gmK5PKif1kBOVFcXQevB7j8Y6KE0Xce1dqYqaDhP2m22Ek5szyd7z8K2aIin4Id2b
lkr8C/4+5uSsZwMTzvgYFsleizUsIvnGgpVmscNK7faGFPS68nFVagQA7K01BUs7S4+JTmQ1GM7B
rGSJbDg3OJvJOuEYNIN3nNkHOxebr0/b31p4/vMx4E+Twv/e0PF/4ERRn/Hu/3pZWtXFy//+Xy8/
Lkpf3/F9URJ/0Axos/LobKpslZj8P9ckm9EhjRoqwxLabLES/GNNEgYL2Ww0MMX8P8we/7Eo6dYf
JqNACgRYmNg7oO3/jTWJg9nPmwJJUY8wGGEKZptUBCHM/zwLKEa1DuNZuy1BI2s6n+6wl9WSLXxz
kzkvLcFtOKjrscmyex1BFcbJdR02sCrJYc7OHGJeUkwaSJT0rTYxYo9tmu2I45DbG4P8HKjqJQLP
RKSo51Mibg2sDvtSBcjYcj4IObm01WCdZBeW9xrWTZkoxmOLfLPAZhCDdcaAHYeJ+sIQAGRqnz0n
naIwbEcrbUpjhTtZvxca0OkO6Cr8EputTWvitAPsBdhIxHejIrTVJN6GqhyvvFpqFz8/tyQ2r7om
fYhtu9430+RcSiiPGP0K1OZID/dJSfLRUOPjmHjxMS2q+GijSeUNu+beiq+mykZbsSLM08JKsQx4
jbFvWiheMr7uqDI9eQMVCavc9967+eebWg4wKOzf1BaUQj378LKwaw5p2XP8xIG5auCU7jILiiYW
IBZHRNZtwHkWPUI1ll/fb2f5uxcU7e7rV8Y/d6iDatgq9Bpt4XQXu5ai37Ma6/nKV8JLMSnjOSAR
snXwn3FUb52dH9I3vY4KTv+VZSn71BmV/dc/FfMfORywUht14y2yyqYkUFFw1NWKuirsbDybM0C6
Mexxln/lYYADLGpFb5GAr+LGXBPmw/wxhZBp0gm1sAc7LvyTgXMW9+40Gle+58jbMWyb5dCWzVYa
bXCbUndw4px1lUQN9Km24JoSmg9ZexLe4esLhFFJcEDsk/5aJTNFcXEsHu2o5xhFyH+l23eRkppH
HVPkJizkUx8+Q7vVxyp9azQsHN9/TQYkR0SUbKmoZn5UBTEukiPhSnpOAJ60NPGvR/W1HpreErq+
Q6gz1lemEtrLr3fRcDL78v3ZYFQJEIxr7jeVBRJp7vsy61BtF5YHtRMkxTb2Ju/w9aUAxLT+/isI
qNhuyShrj/iGP77smF8K6OU5PlUfsGuoFADtFO110DGdSL+5BAOF6JFQ9p4w1W0sMZP7el9fwvkL
nSMLvU24BqF30yYfRuOeywkKgkOkIs967UqWp2QMxDsuvm7RDAevL6N7s+yDTcoIzu1JUQYEhN7Q
qfDCEGWuCOxMcZZdOZZGi0wncAdKAucrO6h5gtq7VMvw6Bttuqxqs4XMO7+/Stauuhl8QzettYbR
GgEaip97mdgPSsd8Az/BW4ZJ9vz9TyLStnY/eUtFy2GJeaZ/ynKgWVao3ceywlYWzDjwenSoU+sg
6lt6FXJrntTbvu9n4vH3PxCiJo6galib0lY7hvXCLh3tjlP9XYu3dJHjqr9iqS6eOUh+I4GcX9th
8knghW7W+U+S2d1KieJ++/2p2glztaGtL19fnMK6sqrxVmOHt8/Ig197SfvuRBgg0wJgqhNa1XVS
sGWb2NEoxtZIy+wqryNBwIa2FKXiaDxMOTPJ+W8qCnyg0PdHNiRlfu48cwVaYDmS5viws8/AlzUm
PhGcA5SCbyMDCuB3mncTgmRZm9RXHXutIOBvJZs5Me6qZpG/srTIjF7ZIJeuRRuDm5s4t/QqM+6V
xnpHBinxo4/5UutM/R5A+LuZao1bzG5ViwZycODOOSw1eGmJKlepI/vHtkGc7EHOhlp+wqMlb2O/
/xwjeCq93nWHPMHB2WmTBVbXsfGnhW6LlLkaOPaf1AKm0PdXswEZd6y5P7BNqQJMpyZR6iC7svrq
zKs2HVgoH4CORre0UOMlh5pY1TPhMZkCjNmVeZt7ydMQx/GqCkhMApJQTmYbgJRVCztFtjC3lCCQ
URftskv68amdKC+mbc/BBqzXl6mYxsOUqYcCjWEPU+ETr3J9XUmb9e5r9caYW2+R57fIi+kVkOPs
LozozUQWTkcA+GM7hms8l8Wj05E8pRC4BmdCbrC0K9od+ALPy9446iM8vNkdONaMqZeG9KI9UMkN
CwhQ0qK+RM5U03vLmgqYqVq3Zjuc4sIL2Qii8SHB5WeIFyhTZKQIuvjmLULvvUybbo+Gpy2sZiyX
X789MiED03kYI4I4BDxh9JBxh+k6o2VzaedG7dpZFZwaootGJ/LL18VnM0nMWZI1v35l8vDol3qx
Fw5x/6kX1TGbqpqPdUC6Eo3ISZTmxujVgx1XBisjSyOdCHn6LWLPbIpcfLakkBzzLbWUjlFFSDCt
RiovKsInseDUb9gDYKu+MO5pJ+AJ0czTYvS+QoxifbWL8Qm/9J0HgWHRJW1/Cvpw2MZaNwOA5R0j
FWtflzPw34jHnaL5z0Nxnataezbm93XoEsgInllhObd4BfJhuGbU3uI3rPLzOH/BPZkcRwPq8tQY
D0MQvmjFVD6pBAMKi+CvoQzRPiaiTBTAwMY6xJHrT+V42wfqOQYyhwIH8/ld1fcqA+J1gKl/U8dS
ntMp2teQeC0jeJR2Hh1Sj7IixfZslrm6O9rkwFyrd/AwTRlUZTMtn4e2048Aut7ysMAL8OM/+D40
UqvRK6KYSkYUbrbOk1JxIGRREMI6z8S9vnRcIkdN99cxTQquGcygZyNoj9UQGW4z6P1LYH5rc7B9
fW4+OQNVNJ1eGzd6xN8Mkz7aGRXjxMzqElQSPWADB6axiqvyWTo8koJuqxoe2Z0wMu4JPoHEN0em
kZAfdfoRb76+zP9XxDRipxTVNfUjEyEd88lu56kJMEYj7O5aRlN3lW1eKEB2zji5CfQmVrHPVIoJ
SIPdimRqLkOKCXQKq3BvBWW/VINiuoJtyaocNjc6FB0+W45JdDyvsV9CG2F/6rDnEepWtBxuY7YU
gH4xNJCzFW7QW9bp/zB1Xs2tMlEW/UVUkWleFVAOlrNfKF8Hcg4N/PpZyF/NzIvK4V7ZlqD79Dl7
r+1GvXmQVvkU6DSB7utdWAfFKkyCzX1l1ublud1NTXeKwyx/VdSkW06jjoFYBwjNmdAUSbILEWU8
R21zMBV/NmfldEkNVT8iY5VHX2/WQ1A0W4qmekX+0XSNVOVj6snH6EHlfNc4MlWDbBFDDjhXrNw+
FS1TSYqb8hWc/ntvckNY0mDeG4/VezxAJxGldbAzwFtBBlbY6Y3XCM7uRpPwr2hYm6+aoSFnwb93
ID9kXdi1ILsr1G4Kw7pb2cYAoEVyNaI5C6sDkzUAFPeaioIjmlFSk+y0U6gkACDKs5PEFsnlJumo
nRNjxfTbm503jOgTPfn0yQIqQ3UrG6f5HIbKMwKTqaPUaw+YCulNpCb0fLno+vBBMmFd+FOd7EFq
EwQ/ZM1DRFDMpg0wlcriYKAoiRd8oEbheDL9Unh8Yt2/2iv7+3bidDr5WMNkr7POAUmR43QOyto6
Vo6QRy58Oht5QzQ1QS6noamLPaZdA2ccL2ElhvcUiCk7gp1E+5xxy32rUHrbPmY6HmRfV6icura/
sC1Uq6bX85UdV/oudd0eNjWxMQj3pw1aHPwbbuWAx0vMszl2JjSmUJIVa+WLJNOs7eiK7tRaxJoU
zRQ/OOwI+HSheaErtnB71GhwcA1wcIcoG5Jgcy+a7w9jC1rZGeGsDFaPj4RZA92T2Q3nqh5dcBMK
plF6rSZYeIoAlkQgm+PEbvA9fzDQVnizLeURqcWLH+JdNv20uRhxXOBhUVFwp3lL0REnZAgCCdXa
mHyo9jcJy/bJZm+jvd7AS8wG+yR0iA3p/340v7FyEuHh/vX/+xdkIZi1ELva0LpbaA4MCPKhPFP0
lSsJPaBgsQwW6oiqWwvxdxhqt73vT4zNcuhUvGhOboSrogxnYfUIMrPX+mClgdSDatwccQTv/+qE
CgrVB3XGIlGq8auBrfFXVlqTS3JKXD8rGAgf7qfQeMh/tQkkP+ABKgWHZGbSooB0AAp60tVxwzhA
vyJOWbY2xMb7W5mDIl/LnM4s674koOR4f2h7Ip3r+eH/fa21y22UZG9hqdWoanJye5V659gzCHI+
RyKqOfYNiqB0dAMMUbyhtp4V5/uDCOJwrUoglCSZLO/7198mNu9ZURYY6PHZxFYsgMvRHLDFS984
+Y1qnCoSTE73T0NusHWFQ0LVXX3j0ubazqORJ1KgvkCeOjubn+pFdfhRaJxy67Kdi6AEUL9aZ6+u
yTE7qLR/qmhARUv/s0zC6IIMDz9gmDrrzs/7xxEhzMXS6y1laMf48gm0fHbLgtz7Kxznz5yk8AQp
TxsM1qgVuq69dkMQHWsyj+qxsUHMwMAZQ4acaV8e4l5xYlI8t0U/FA+J30dbJHfQ0HVgFslgrf8q
r7mTkNft35fu3YQs89H62ol9aINUWxmdEdyCIPsA6vfBGyePShvVj77htlvbQS5jDl39OGnofATW
4Rh0HvPqqLipiDmwcFeKN7hgM4TJr9E6yOgaR3sqnU7jSKCusqEHq2Hzn+wBP1OVKtkNOnwAaCqw
l5OL/shJEwbyTB89GRjKhrAOYtpIg1OHqHrPDGOHnsl+7N2MzdpKiuCqMNFexzReMVUwez+nhrZU
W1LPkApxJyRO+5znOWu78hu77vjWV9Om0136IlE47ISfvxSTGhw6reOyhlKQ0HIkUIUsgvzNVIqz
qc6R9wZxPPlIP3iuoI00MiBhatK719y0IWmAdo3KFtETe6DY6n7UlZ8xCNININgcDVDDobnDxOnI
+II/T+zrAexkPunjqjGmwQsGFAzoDznwNSGI/IrZ5aYzqs4DpBvZQfOgJYhDcJSwGOIDBpi9Kscb
2Vufth4/kK3QYUOnUAUEs1TLFDSP9igIOmkC7VnVGSu2lNEL69cBQBaHwSshEI9ZHD+D3/sXCH1t
2A2J1VN1rNwJllbGcR8oDMwIqM7JUjedQxzSOgZlzO5d33B4GwtbjusewJWSnNtoMhZw60NCFdfA
KfYNgo6xjp81DZ9khHVom03iI+6hC4POw1B8E8Cd8DLqGDDrp6KPdOIcpqPvAMKqJVAapyKlonRr
GkA4jxGiANnFKqloSDIABRH20EM/6gv/PbXZVPLpl5MEsUguGQa1Nv7zMxszXQOBKIlc5zRJTrMt
FN2uJXTdCProlFZfWpRlJ7UWrAjjB3NsA74tvWZgkF2IrXwqz64eYiwTzSodLX3ja5hUgTiZCyyP
D8bgnCOSIFhyfBAInZdntKMYx4KbGeTFLeNm5QZ2vCLxLd8WbXW2Y4tEdOYpW3RNKSzn0l4QQH+j
rcLV4duvIQB4RHxNu3NyqTw2ZvIRTWFCY296CRhfL/Q88XxHId5EKMEWBlOV+erFDUrt0ivqZ2Ph
6HJLKGB4hXcEX7BLFHF3EoGySapgQ8hMeHTZUMiiivZDhRVdcgMCV2pWWYL6hObY2vxKUdiAfEBx
Z7PbgUM8GzZEXpEfOl2HG6Dmz4PdII90H9yscb+b4pJOysLpRvuSZ9xEVi0AoevW0tS7zaDgIUtz
GilITkBWdPjbjeEhjQEVxO0Ac0JTFxCTFAICb0ILw0XeF+Oyg+ZjWpwuKQLhewm579Earf0C0loC
zxy/r3hICV9D7pXkRFhaHuynW5HQp8x8P8ZsubOcsF7pCmKaatBfXQiCT4mANgg3GjGXaxYAb2AJ
VGPmnlpwZhF0T1ywBAgYGvTdFAJCrYVbeleUIUb+oIzDL2eM3zgeovVE9hKsPkzEwpRi4bMGaeSb
ufDGD2AUDlUMcyXygS4Y1QLDCqlLzPZRQxRnB4FnD2AlTn3OtKW/oRyOHtJk3+RuvlNVxucNrYdl
SAtkIRMDE1kriUQviYttQfafRtAJPe9HBckW0d7MR+kIqCv0dJsCnKl1cE5Jhzq/AQ62HOOx2PUo
S7G8/BoBncOIHOuNo6nmWh/Ct1KguHn2p+JKDF1xE2MMGSvbxBJNWZHQ7ohp9DnGSydrYPY1cHyW
8v1A9IVtTzliSVp9uHi2jYY4SLYHF/h2qlYjVEyqfNYF+sm59jjMIcZkdTzmevRRhGG6cxtyoRy+
91rXwdZtkj2iHf3U9eUFou7VcfRvREKeUmXncQSpaSToOvM8u/XI/bxOISNtQoAMC7AJ0QZqtJDh
6cPH7vewc89Bmx4Tw7d2CKU2hq3LvTtzVGPcx4Hov9iimDxJ/WINzaOQkXbI43JtohHY5s5H1Kqc
ICfgHreoGPeqFiofmWx4fRNK8bCuFnqj0q0gbAZXn3yjY5/O7Ih3RXWqQ2mhKnRTzyC4Y1GZFeAe
WSQ8+b6Z9DPMmTc3bZ/9JPqdX4OV6ySvoz7+VqoReiguks2YthcCkX+NTMSn3JDxoqSxdeoD/cHi
6EEfRIH0ttbS3D2XLMrHJMlXNDvTHd1YqD4VPmXXhGlvSDZ1PJM38zo2TBaiiNiTsnXAho/WhcQn
JK+FUDZmiRAF4zBwsGm0CD1BjKi7+yFsHuuynLzQfQkJNKgnzglAkZaD5jwlXfYdExpkFDGoS53L
oG60epWi5+aGzTc0B2C7oG9coN6kXCTPwA7113AaX+uWGZ2Tuwe4mtCt4ux36kDe1wVd6baqZ+vk
JMkf7iZ6a72+aEbh04dOlX0hITsD/lonckQHHxzoB6K7dvJraijnePTJJh9kfBDRWqVw3UesWcpE
1NpUTaUnK1Wsdb/8AEHVcFLNbmlMEJHu49Qk8o9CUBQLAmmRjeHfDE0GmYY7RbuBCBLA5vU1Aw5N
UoB57KV96VSl22vWTq8d9kkyDCiLQaW1FakESp1806/Haw0Y0ishpLPu2eWVPLIzte6/DBM/FRrB
UO4lmWupSEnBgMEKPKiWHLzJ70vPmHLUZU4BKJC8VZscMRgl5nEkE5i2iLOqNdkvYMspl955klOZ
wpHSn3m61xxd/w5HO6U9FO11idd6EZU2PX8qZ2IuZnAJ2vZV5OTA8IrPaiQyNyCLRaD/g2EDobIV
/c9kVj/S4WLHJrJM2pjg5LDdgD4sPqrJPfoc2nTHTS6XtCaULU9SL2XoulCC9mFKGTVkdcOlLz6Y
sqHxiswfiLg4MiMtW5W2dQ0EgY2Iit9tNjF6Ow0w3kAAg8yIYihc3KPlM15R60Ut2x+D3phX+9XG
MOvuUpS56fGa/VQTXZzCf1MlNGZukmdbq4p9OUUcZmyykSmsxdJnvpXYmb+viswzutJkmSCD0sqt
hESNpl1aE6k5buvBKiFcXkuSlaFb34LcBJxKP7alfXXoF5F+9SaRwNGzbxv7tp7wqRLHybSmfw8L
sNoZcXJLxOunkeNfVQ0XNzNahO7puCL154Ol6Vs4AcNqO7k1BYmPJAmW2HXzwEEtPHaou0F+PTdB
u4HF+yBzhwNPRpZpYDOW9/sg8khTANFcoGFYdyIVe0sM1YI9gw4mscI76FQABguAnOFPXK44OQgC
aAYSS8BHTL5470M6B+VAw49lmXwaYo25N/yVn9vhjtwudZez9fdtn244o100ILo7AZZA1GG3oauA
FDWH+u2Wo/T4rfyr6TQbU7GbDcOulRvaVHa+mjxL41pGcbfPSXTehhqi7in2vSYc4pnpvhxtw/ww
bXCDUWB8kVoCTihRz1Hm+RJ0nQlmYZ0xU1xo6hyNnFUf9kxannDdA0TlTy4tFVKIaBSvHAbTSzRU
xB3pwaEzcTih6W0C3m2z/DIyrIIR0iqL1i26NXNe+kWGC0EyuFpFhfnCF8pu6n4Sp7bRdxQ54nuL
FGM2XruXgBkTLBBldRyyFBQ/nR1O06fY9v8ZMQ3MNGizBzVK96FVG4tSH7mPsn5rN7RlmJ6UJ99i
voOwDmsUIYuFBh8kwI68cKrg04kdlpKp4AJt0mOvGQjnYFIhgSR1oXbo4JVTuy9jpFx57b4P0Hku
vJtHt65mzGbKxMzaiCmr9vbgo+Assp2rJu5unLUSfnH1AzgRSIcvhjVU5xneSyqFwa0NDiLtCthr
8beIm+oaDSV+71HQKoCMmSlxStoosd+YZG6+Ir70QE1IPaDFllLyOD7c70FpH5RQ0MvEGwG0qMbW
VgOuHy1IObql8A3HJd1Q0oRo5fg210pZE5Yz5pa0DbO65iQoHhwXVfWko99WLY3Q18HcVIG7dnWa
cqUgyAYXw87hTF33o9gGyb/QnkjICcB8jIlPFLRxVsn+WyoDWsY8Jz+rs+N3EqiSRdJyx3JEzEhK
IF3DUBa+oiL3hh8/QF/c62HAyYW8IZIAQMzDqCdWNkuYENokVxq/KWDgpDavPRw1SvX4HEYKM3T6
E2WZMWoBwGujuY99SkU1nXZaXb5C0U2g9sTmamdryi+ehpxSoWctFGQs6lbzrY1Vs44yP9qrtbk2
XHU8MkemaQMM8jAY/XCUugJyZt4YJ8tgz+UBzaU8BLAqJzMpdoWSvd6/PMSJuUum/jnqXeNq4HD3
LF9wBsmZ+96/VoiNXdrpzFSiYFDU1jpErg22jjRwXFPOiVk/9coUcm7ls1INkxVPmqyAcxan+wPy
1He1MMEVBnq5KUTFBdyZ6i2zzWZvV2S43j919GG6Goy4ikhep1Tor/bk5Gv6F3SwVB8fgHD6dSJC
e5HqBQP1PGL6nHGmosoksolzdlb29OkUVhwzRn5A/E92IK6XQWtImNEhmyc8PRm6xyn3u12pwRAP
zak+IiXHV6AJr4vNfKVZISEyLcLdCWLE2p8n2nXR+4cSntff07ktqoJkiOr1OA39qzNCBokZOAO9
RdcgsivaJDS0OAqWAq7giWRG2H7RwDbt/2TzBDqcuwGmOX3ohFctXNfCUOFyuBj8qnyn3a1w6DHk
yWig3wdm8J7L6JZkbn+oJGJxgNHxjfbmg43E/OhMaXKDH8t65YBDOpl9PF7Tunsvh9p6xHNR3XT/
Z5Zn2K0TXUo51g8BqbmxrXns6b7nyLJ6r8cRtJjTbYLwPvjpCItkJrUdRphzFNXrUCtnwIfiHmwz
WvQl57X7Q9gJMoeCZTP3iBCqBXuVUIEl+X5v5Blm/6QZwjzSzWfS8tblIPxZwwFCJDd3f23TnMxe
jKMBOZqtc4rnB6H0QEKCclsNpXNAwxUtRGKZj8qs1ZCRv+2Vrj6O8wSMDOIlaDZ4hjKqVver8P4U
ehqontZzBgq4IM+yAEYNCx3GRE9NB/vCYRJlWQdV9BlBKRY4YZ+axffIGtb2RRNUh/tDEkwl0uqB
iPqmCnUa07QCgLTXGBwNFBErLckJNELKQNeFAXqRxPk2Q2GCdHnwz2OFyK7i8LVMZ23BOFboI+zu
24gU6YkZjIYY/Zg6vnHW7Mk8RxgWrZFFPLQGjhINwLTYKd3V/RnvDwptT+KBawqtSkt9hoauenTJ
sOOSiQ/DuIoz3TqZrY4q3M6MdUAuxCoUWv0YR+0EaXF+9tbl5GphqCsgsT0Gvk9vQHUmAppLriMb
48nh/vu6Kj69v+5SCrd6eX/d1fl1bzwyewGjmuWhwOOwtGddCOilje2owz53EJFw0GHrSrHhjXl1
KZsY+byTz63phL9bL3EBWdtoHKGw5dq+dGV18V1sAmQkmV47QvhaND3O3EzKLzdmyj2qWOnKoHEP
Jja4Warc76s6/Qq6utxacz93yOZ2cTXaXm41NTkhwdZvc+vUpAR+/P3paVT6y5Bz/6FU7bf73ZC0
VrQG2aItA7fTDkZiaqyWfFSGw+h1LsRIhZShU2J+3X8KiHRJnPkun1VG1Sw64lCTHIu+vv2tlq2q
HjMcG/yy8r+HAJFhXGjxQRknvpkklCoBTPqhC4rTPbHo76M4wATppOv7e3C/XO5vBMYP0uZiG0ub
SszkQ0VjLk/my9Ge852wriztPBLe/S5sLWtiP9Za/QKb7tfGPncW80NfUURBLiVbRxgPCjlN28wm
7JbpGN1t3XgV0iRs2uhMgjzNH121hg0TgmgLYMVhoJcoJ+r1cGEaNJamyFY2NHLHN2JOj8JQ0sce
RCdAz8JG94AXJVWZn6Gc2dwvDrp5TPcxr5T/OiIIL2lLI7BlosNrRLpUq9pbrSR/J8cuxUqVf+aO
aDhL1hRScxIogamJh7St2AuF8Ml745Zy9NhKZjT3ZZcDXbL/+wbQz59ECbONlQUkZbYpGiaUp6SY
mNeGjcaKm4e+n8otojh04ED3yUfKumOpkRGD2kbdQl3W14ILcuE6mU3VxuVbInfb9XoU7qpW5GdM
XsU5ymEcN9Dp2rYpN4oZiWdkFzfkEdlXORXrv0Wu96s3qZkcwwx12DV3gc7fZtJAsdhrlTuQ/qib
bDUdVmcIhosaidp3DDGkIdRGQun0NLA0O7XghN32YUCxNXeex7n5PVgloFPTDh+KXWWr3UkZR9bG
Khr/dGx3LVTZA8zDTLTqJWoxG5zi8S4iKB3VX8qE5Zlp5E9gDMrr3y0vhnwdxvG3DIrxg6wR5m4+
x5S/KY+LyXt5VzWRYcug2zCuCZxTlTcUiJbyqt8lRnaYfytO6WGsSG+6GyBv4bNAUprHvYX0hsHb
sx/UXmhjNcSgPdBKH06WrdiA7HOBC19b9WavP0vbudx3S2QsGAD5b2UWDxt1oDEIOn843XdMOX9U
ZXRiE0VvYbERYWoO2DFdmyhzgSHrXhBIg0rvvkTcbxgNMiXIcBxGqQq4/r7K3R+mYMxWfce2YUf9
RAyFWm4mLdSeQRLcgCj1X4FV3IKBTpw+5czGCKDS2sTLWozf9+ef3EzhzIkpR2tksvFN3Jf34mts
aIK3yWyE0+U/s2GqAXxwqaWxtetqs34h/mcTYXO89/aJy7zaJIT9GE3Nu1Brj7Qv//7kECLtVu/G
z7+1TLPGHZsllNN5Q27Trt12eA7xfRvknpbpexH1D9PYyS+OzZ5hdsPzXVU0rFtR7lumaF84lOYN
l6YR70g/7ljK3B0U14mJsP+LF7l9sRyFQiVj6GzVBC/hhKuuAuM723AfrtGnoOFsFQp4t8lGlpx+
3GsGh+OhUqKnyJCbloPzWhP7nIH1sWuhE/spHnAdCgFowtnDBKnOa03YaHI6xWxKsRKSzURgs6IR
J2ANHNlY/FmALYnQKag8bb68ogEpUey4Oy0zBIhtw9235ky/T1DEoJ2fHZIWKkpL5JdEQoguMp9o
+0pVN426o9OOEXC+ozoJbNMKlPUQFZytGt9iAxFxuRXENz7WRvyvUerqMUnL3Btqw5Oz3gqw4WcS
2cbR0PpHPY2YEat9/ZAQE7BEDlh7mdK+VW0qt/i/SyZTbxkOVEorDPP5/GkayseR7svp/jsktv2W
kId5gGv4fh90m2A9T0Y/Ml8vos/CNMc3tcsH0JP+531SZ1Ojr3rC2BcGfaSrrCUcNpsmQ1Q5xGII
PDbMKpg3BBrxz0gNEOsIeuYLzUEJYRXWfxo6jUEkrSx9q2TjP07iBhq0rt0ZhmSdrIeTACOJilB1
vcmyJe9P989WgmmLFyva1ZUh1qVhpjwELFF+QCTjvSSIBBmLZiyTZUswPcIQQJCOe/5bLEMkvjJ9
oiNBF22uUgsQj0zveTeEzEJPln1x9v/xW2sAssP+clc84lNG5cSkZxPTsTq5cYZQz4TSqgBuuOC7
/9LofLzSMzF3tRQw/oW774gC20W6+iJNcdOmLv5WsuC59O30JcvzznMEbldVc9KjQY6jGuflf1WQ
qbf1VR1f8S5EbxZzIm3WBOqaTvLRSG5zb84NMGl697E3q4m7cgB7wtnVFMQU6fk++Ls/RPPryNPv
ax93ulakV5s4wr3ZQq8Jo/E5nLLpU0V7s+gIigSQ5lYezcf8ZnfyqZnU8l0r03MTU9gLSTdem8WD
Q5cwMyc3TYRR9Gj6E/PLsA029CKnQyzsZonrprzWEgYARw3Ez90V5ol6FcEEyh5tyjHRKu2YKeqX
vEvtXCiB7RgIwA049/VWd06VQyFpd7qzHLuu3w9Ol6674UJqDBI6nwE7lfJA12XWRQYxpGKhXYCW
LJ3RxwhOAiVWfv3a+SmKhCxY1EXLZATpja9mOtFv4UtjztjygBZK7XYPxjyuIl8Wd43Sob3sfxiz
K2qVg9YtOYr4lrpWqh0GkvRq4c/TXBqzzHbIYb9qdjc9DqlnKdjOjLZZFY7iXJqUpRURjSdp2BG4
W9DLoP0SR0WzaUbiQAWjTGlaHLKZliP1TKMVqQEE6fruJ8pZWL5YjrMsFVubkahSnvKQtkDr7EZX
6vSzklOOO9GyhzfqD9WDhXriSjM2gdNi/kUivEBfx2poF1szp//ihtcUFt5yAGLC2WoA54x5MzT1
HzIxfquiczdq7B+DIVgpKO2WoY+uiMnBP3tSNn3vONu46enRhuK9o3zdDURe6ka/yNGLLhDLlltc
3OswcOhItqBc27JryK5F58HgbBX50WOVhnuq5wuRZvseLaI6RQMNvc8mw3CMdHqjpaLZ+GqKIJnO
80JLsLZQmiH++zH9SqCQB2lWuWW/rtb8bT9CwxMaaBrunvEMwgbgoAlhVUYufFm0cmZ1arB164CO
0+K9IjxgYfZ1vBOl3HW9pdxKJZj12a+ZFStHq9SIfGqDC9JnJa6nJTOdHRyHT3y2/QKmEHYDqNe7
GrU9rW4xL9N0QcrpJ0jrcanqmYFfO94ye6lXdUXvugwjb0xUbZeSshhnxuO4ZUHvl3na+DvFaL7q
Pg62cQ3514/pP/Raci6kzJDMcAAskW5JQ/VQe1IVYFPwBkchzitUUw+pNfe1vQws7oJR6quuV62N
icCkp19z6LvhcyJYBI44DiFJjetzdS9UMR7qmkiwWPAGx3PYI+so3UZkzTGv+2JQQbETFXftpzrl
rcEMQWrYIp54iYgjXOpxdRxD99Em1mWZd8qaUxGapXD6aGExD1LrlhpSJF2xNwaFL+GS11Hd0Mca
VZITWwaNQYoW02WKcebMEW6zrLJoNj5LzA9govlZhahRKhuMFERrn97KngsoTroPRCvkvWBKANJj
rVTFFjtIjnsgWaICnUBgM7CG7IFj+trMdeSCST6uQ5eWtEy9RAKgV22071NkvURj+TkTExioBIu2
ab4hOh0ZVPgozxNa1W0l91GaXV3Iq0McvAE+mDN9+l8U0Q9tzuAwCIi2ZXB7ZYtn7cnjf5VVvR2m
3n6P+U4oIsDYTuyu9TwaD13zYFogBOxxW9a5FxvWZuxtVMTk1uPFfu4ntVqpSDG0ifXOrRKMyFgw
Fp1p/UgqJgwx6c1yrGAjHZDZMuteW8t87uKKu2zeNpIMqW1gV1tUpsu04uzWiWBZGZ1Fg4kwXOgE
nyKuCF4FkDlockGybrUMcSBu+uITS/smSensgpLQAGiSaZeLcc0dkGx9bVzx/pc9eN3YoYkhiJ0A
X7M0c23T1rWyHwvrZ5omTy+YK7PoTGHNjH4aR04YkbEuUCcwIk+fXHqDa7NMXjoupHWFVtyxYPBz
Rb+YcMIR7mUO/1DlfjCdDcKxc9KSiqaQwEi4AUL6WrXAlPIZcuxLVTFh14sGnVRC0Jmp03O3ui2l
xi4fm09VZdaXT+BXVQNfCyHMxtPUPNkBA6y8Eh6daRB7rV4sx8mG9mC6Xg3i9J8M2hPI1OSg2e3J
lfWt6NV8T4U7RVfG2I+4HampqvBIOVMvwMD9Uzu6kaAO8GDW/YxA7xaypTlZY1Q0ck7QwsyGtbT1
l3C0SEIfCMOwiZK2up5d86I0yQejaS72jOzZWhk8YHkfCF9ZOpuwWpDM+BhNNW5Q3b0SIfhT1kHi
uW505fom1ags3sIQtR9Srb0gqr3LOd29y8FdVlH2y7UzLtuaPmOMe8bqOvL98nTP/XottMz2pupS
kJe1jjiQLZiKwvGe2gOZ8PocbkRUY7Xhi+ZxqkdgE75m70SnHM0IO3PF8WYphmACBMDuVfjKmoHf
O38WYXo+k5zCzR9J8CoQwVnLRroOWauAX2jeKwc7f0Gi6ayrjNtSjwPPrpRplcct8Ijw0PM8TYeA
kxAIuCC3Ae7F0tBp5DR6jqtUpV9tOngafKZb7TlGPbuwEcYS4OcDjTOsbZkphLCEPZgh1k1SaMr5
UNzSeK/TZ5QIMxMuuKXsS+yR6rQiNZtfM18WFWk3lTYpS4emujMgkHBp1yEC65bk0ZR5o6wyFwEf
g8wHkFyfA5mmhqwJszKP4FBgniA53jkuSU3qurDI61CESjMVDh7tHeSuUVW0C5/4QybJEcq48Z3J
IET8Kts0PbuwIPJgqPpDLSRT0t/WYhY6aIz+416gRCd4zB9AxggDLGA0fTvkRF5IR2YrhVGkAaE6
tG6Eg84/A6t6SqwqYaAuzqq+bVXrt5EhkWumBLswZWjB9Memd46zoG2bcayMIdsw6IPkVpJ1ic4I
2iYQibUoOO8YybB0BLqRcqIUMq9T3+fg3Jm6+gUJBaLF0jBnfFKrGlwm3azLgs6LRhQkXEeXhpxz
0DXYfFRyuetdbg75rpH9lxmQQ2yaaxM4saHHPwmYcoxVSKtZ+88OL1FOpM40uMRlKQhs8yiXy7qN
4YZECsWTXqza2xhqT74qX9sMd6DKHbwy0SuAUeNfmBNti/gpNxq5y5wG4Yn+yLxHWzUN9SA6tIUt
O+RABWC7MXvDDAdCnpQ4B3FYpyDYop2Ek4BTyrLxYzQXr6lWcEKetV6ZMUdJOmKTdf6+LcFJKREs
VCZ4GjljQ5/tW3QZbRc2K6aa3IyAVRdBPUc06dpnYWUvdY5mfUTkVcfuRlgQT7IOMbLbpku1CMcF
IurGIIG8LkJvrE72YG15nxGQlP4RrfBEDatdJ/KMFmXUr2STT98+Ji0UoM+JbbBIN7CKLIJeCkjj
LcqihV1pvqfM+u78pfHRm8XJa1CbF+Fn1oou+haI57My0m7CFffRu0QIKuG7JqwHJzTIbrPKZdfB
X05xnldaBLHU59cQDrZHoURbYnLWIeT1dUb5FMbqJwt7TRfoGTou5oBB3uyCcyBXDRgbUl8o1zih
aWSC3xijJKPyAEuccbL/4ADZJ3FmoVUAog0tZeIzPDeQla/CNi5dQ3CdFb5gq1mmwDqXaiTQ9TD1
90ZSSeKm+O70o4w16D1E1lELgQ3K+3Rcwv87YYYTrEgWJKYhOqjBdGx03ctUlfCUePh0dDzqjoAi
WCnIzIrk4o7vqWteUt3FXK6D9cuQBWLOrj5Y7ZiKKjLd14n6weSiA5+tLeOgohsCVM8ryG8BmvMM
D34nrL49ph0rGp1dc4Xe0ObVpCkjSK5Le/c4MKMGSfxuqKXYBBMUFQBwCB2dhkUpJH3HbTDs6/a6
LJqTL9Bn2Ir8BANzoCWtLYA4iVkIujbws+wwNBJfrIz7ZOwfpMp0FX01pSjtDSKtWYoyk0S2iim8
Wl3LVOcHJRoge9hjZMVPM15FP0UJZ8dRc1Ry8cxzmWfySDxZzKY0hXFCik7xrQje7zy1Gi8JaDrj
9t9nfRevUQgOK40wadJci0/T8hteNiaJQWncBjX88n2zXqhJO20jAkdo/exKEFTL/2HuPJYrV66s
/SodmkMBIJEJYNCT4w0PvStOEGXhvcfT/x8Ob4eKrCsy9A86WgOqWLq6OAbI3Ln3Wt+aZMh3it12
0WuC2VyXvxBi2GJRiSVxVnLLkoXn1sJlaKWghEy/gmlYMOWfddETfG6ONADRUX+aTwDIuLUJZ7dq
N+RIJsZVkobmOgw95qbuLvC6i3Aqn7w4MtZ2Z29aqDwchVnzmNxdi9E5WkbrIn8RV85QRBsYS4hQ
7V+D25Woh1itpl6FS+K0QU0FxoZICFIv9JJayyWXzCQse+fe1GWB2JH/Zx4JHhBSZ5IBNpRA1QSf
MN9Aklv6AY+/xYHNHVRw1OYfPXVSQ6Uq4334I5waxpXGUK1qHRwVeaHEFI+s2Skye2QzyAGjfqtQ
LiyD1ENVRArIxFADg9iwalj5SqhVuYXgA5gEO3RCIdKuEtpziIb2nNfChcbIuG6tjOyIQ6871Z5w
EZZEdoeUBSfI+u+GG82LziFqMiIWJyblOEEvHEx+irMAyarmojOGZCVsbe2Vlo+v0f01EDXUDzyp
ztgvlSsedGEOq7EJ7+WY33u1taXFuEtqPJTgzabM35etexx6CZmnn/qNxvRfoIQIe+/KV+liqPwX
Yp9XbQEQMuAfCPPZ6FKiXPKe2QjiZVJUNBu04kAE9HJQXncNc5NKeKgR9rAFcj9vaV0lZFs5alc9
tpxxnIwwGgKvvBUBp4hXkSWvM89gNaLPydi3VZhE+m9Ry7CfzDWyawtvbc4Cei8TDVe7sw18xOMQ
ROtBu9Y4Yy5I4tUPqqGyburKR3bAza4M6ln7q8HxbIEpXR3b9uCInMU+Us8Eg9F6LLFmo1JgOjMj
64rNKLDCc3Lw11HGSuiHyT6FWrcgB+Ala5oHggDn/l5fbTrRPXtF82xDF11gSyGTrfOYLn3tTNWi
DGNgRnrTyFwwGk1W8A7Xd0FvcpN1LYIQSzobEr8c3awZ+Du/TAqHRZ5Y6XFei49DGlBiFnfBfDhv
MKKXpj9dG2JILnpdI2+m1Y8tItbXH8VgHhEcIasAJQgZ56tX4+3k9HjMVC8XHkb6dRdkzg5u3jVe
j2++IBEm8asrsjDkIgVmSv4ct381bLuKvp3h3LrWdKLdGuxl45OomFg4dJ2RXOMuHU/UNOuMQCl2
yY6ITAINKWLyjCAGO/A2eZimCy2gwZgMHeVn5VAi1Gi6qppIorz+TnYjMC3ae4va7HaMf753cy1N
UvKz5xZg3oDbLnyX7pLViqUps4Z5jb/qypkrRPiVUdct7anRWzemRgFYT6fOYZQrOJXKvH4MvQkm
kLiLRusG6OKDPTr2IoWUYMem3Ezj8NBFGD+7Rh9XlkzrZcGxxGhUi/si+CmyMF3TEusvUSvABoE6
KHOXPqktTgxeRhoBE5fI2vvaI5oBjuhV5g7fSGKxt05eD6sc3Ahz0cFxsk3bhmTDGJIegpGj8AnT
vY9jaYHNqNwH4Q9DY4QLOHGbpgRdq2wXszOs8xpdjdDi+BREq5B8H7pRyU3YIQDTrRKle3VfN6Vz
5YqBXYgTDWFV4CaNW4MBOqKCTcpANx4beoQ8Z7QEEI03JnEuns+9yVOB7T9EaRAieTQszsvFfTxU
zFsT1fJVWT9dMrgWnhr8qwQVJSVchQk3Tn625lRv8yia9p3syDS0LtwivKuAT67KwrgPCJxu+hst
umRYXlKolrcu/LKovi4wU14XLd8pd8laM7L4WWq0liyb6jrFieGO4TIL/ApRYFKuCcqL563bYHqe
w6cd+ydtrKeNTBO+A2xPTHgmhOqZWIeB9DfBqH7J4K4JTzDPflommZFIxfBROJK+XvUw+STM8pSy
BUekHFMMbqi2m71XO89YstlRkIYulLdpjb46RDqwHY0c58ZoURplX8VEFpgxuu2pMElaQeyz8G1A
GN7U3nBOCUtFPkDJvyYzKP88mf2aEhzcUehcmF3+DPoCAaoPFJn0VVwSiG5ba+c2Oa653jceCw6u
G2+UE8y1fF+l3osmJh7QmN5lRu/cu+tgWB56QsAWYlnKcdwNQaCWqmS9dNtbz/OmbSWzbG1EZblh
R8Cd9DNU66kyMGLP4TdAPcx1ayH36vDa98GQr9t9chgLdQ0F59EWstzFLhGKbTAB0MTvGfthu7Zb
nwWrO+otpwfa89/CoN2hhs+I32Ps6jGKG9MSpyvrHZFCAbQiEf+YKh8RaI9z12x5HpiIVrf4QH3S
paMdGMLxIc0H/Hf68EuFmnGKHavbaJ5Dbo2fW9Q7HOGGqHdXMp6MnRG7Xwdmc5QmdFQJaAeyG2L1
NSv9Kjl4eWffdAOIgwQVUNTSgWyHn1phHAj3LJY6wMeVD152aL/X4iVn9NuF/WpIafOziW77wv3S
uAXmiofecMbD0OA7B1g5sDGCP7IQLjxGbc9429gNDN8M9i97Gi+nTHxNoJg0E0SpmiGXI8Q2HfDY
5YN7DZ7mxCh0AaMJ0UHMUXmiOzCmqBJhhVc0hBBDfhuyO6M2yaYtg7nhi9SjyMQqDHV5nKfTDLGD
q8J0jp60fnE/lvdB3jRbKTh7RWI6MVbN3X4V2PJrBXI2qpZVPw1rKJ/Jrgeum/BqMDW02a7oGxuB
kFnRWaV3qFecKfloHzm8GVit58wwdMBWjTAutmbi5mBdNyZeIVMI8oqzaU+kHVxZ7H5OAaih419k
b8tWv5+G5JY1uMSpQ84LibH6kTHjrwHBqGkjF6gYgWsma20w0avra02tIxFyes78i9ZCC5x684Y+
ddsONX5JLWu0eUFfHQaU5wcHq9MuOPxuYTMuDGTWu7yc5LII/X7lSkCEAdmXOkXtvoEcC1QUsL45
rGvPtB/wAniIKFeBh9O65X/weGpnMeiliXtu418HmuvuzUIRfE/A5aaspn001A4+lgWtpm91zSnY
YZ61qDyxy8qcvSW1uSk6c1Na2P2qGjjr6CxriRVCJnWy0/1o3NlqrBfMgUbaNXydWpk8IdnccnyB
2Bqha7XcmtJc63NGScFKd2kEugKiuEaPURuLmzBzT0lALdEmD/rI++6muzLqtta00bDRLUU6PJgj
UXcY0rHyA7jpAzoKneJORLyLIad9QsU/K5fLl5DRB95P29pLVd6V2j1shmfN8h5BQ+AEIXY3z+O7
pCwNllSfnomLWRiXIzyAibiTrLyxPO1rJrQaooxzaYrUQNZBLlRWkqSJsw0ze0nokV1CVC3Crx2f
lWbXqKCT6yAjnrcMLp2GVFzpTS/2vuidKxLge9xSPMwOzGoEwNa2J5F2SdhStKQ/uy0ppMhR7b62
fkPwUN5jqRF5vuxF8ODH40uPyJh7lL9pOIrVmvOr+QmV11kOwn1mDvoFl3QqqP2zSb2gEV47Li2I
it2WrLdLzedTYWK20MPyBxEDPlco7jHTPjINonVBy5abEiSk12+9erQ4tzl8c0BYV2d7qE0TKotc
a392jLINaXTD2iHYxZH9WNMqoA3oRfEu6NXBaGxA4xUp4K9IIo09OIWrvU5xC+PMGJnAnX9UTCNc
bG07tgRO5/2ojqVstUfa5ydW+egGWRwnAxTjaEmAHU9A5M+UBRG48gCK+ELj1HgnZcR2McSXQgrJ
ptHr6055ghuN/mneU174AaGRTVeCO52FF+dfLQZC9EVi7c6PIJyZxJzqtZaejFwfjpBf440tTZ81
m1upQu+9ZyLJo4eqPBWF9QI/uV2FptGdmAH728jDljeZ9e3UsJarrKCF5HjmSuIIp/Nio7f0rGge
Mm2yqh1vhjr8hqwuvG6jplq6WWpfDJ7OxJ7MwqYaDw5Ih6vX0bFVRLDLpxBqHttKNPXjS2s2l7XI
NrHtGrcB6OrtvG6V52F1Q0LFNi5CtDzViLNxHj/7YfcIlgmZ9xRciQCbCutRsWYtgwfjl4swk5sa
HV+ZdOMLSY/WSoQRc/iQXM9ygkEvRPyL3l56f65N86I2gVgFDkcJ2e30MYtWKp0sBIG0jVT63fQY
B+g+Yz43O5WtI/fzh8TdXe3PgKTgYEDtXoyzvTzzyhX7H277+U+ElV/YQ02zNw2/4FjtD4ycEAzH
05XneOOLh8BrpfpfUqXyQqJC3QftkO7LwbdPtm3hdIRtvjJLNK2w1lmTCDts96/QFerZOfKOYRCE
1fCqnA1YXcTJdtK8/HbseCgqhGhfE5160Iqc8XryD908aadZLruoPRlkU8AHR27aGtzKNkEDi9d/
t8Zpkl7iRWiYL203qmtX79TBC0htLjLewG/Yt7+J9DHfIkFfSWrSkhAjLd00bPUe55pbMCgEoY+u
xQo5qkMeGIxtM3nsI0vtuyn5EgHrKsxA3EdIdtYSORVwEZ+y5FV1c1YbpXjhsR4OF5HD+MyuRbQv
yzy44UlfjJBSVo53g9+hXzsqs1dhK9P9J29kjn/5F9t0fiPKcU2hAHIr3XZAzL1JDHJUx+acT2jl
SgWQoNK3ZlreBo22LkDWrWlhlftZrq/n/r1Ttv6MAfs1SMrmMQT6QkHIIRPBQyYpj72OIh9CAdua
Mq+0UDsOAdTJj1+yDdrz7UtWtiWk7uggnG2Yee8odj12Zj8oCRiQySy9tVIr3cZlmm3rhH5+jAXo
S9WYRPdoAkd57O+zyYhPhBnQJ50KE48t7ZptrorhhCrXO/g2/Y5MGne1HR3SWRKD5A81JMl67qy+
Pv8oCtiXnl+uUsfzDmx93SWuAbqihkMryKYnAFuiWoXTpFaOHd8F+mSuXYKfcSCgRLEiZi+6C2qo
sfSLev5x/pNqxIsAcgF7x6LpBDrsRCuaHOsmH7ajB9wqo3Ce6E9fM1HFFQH2dOuTNrfQLNt5ztqe
P2nBVWlr1dO8BgV1kd81tXb0khC9poowFelE500YwS/joB92w0AtWxTowdDY8iSaj3S1tSOCnei2
U2ZznVMGxUJUnzwz7h/PjEOYIjebJfgvC9zh21uNijGg66XBFGGLD/OSnIXJvxsbVZ3CYrzCaLEw
A40MWlMrQjIfOeIUOkO2M0AOTIS88x2PfrZV4zuZim0/U5samaEFYiS4P//aKkI1hmKGOejNbdkm
ZBUHGsYY+qGkbgJsj2zT2VpOxdZgGf26I4iRlQh7XTkEd3U13anRjk9VKFG2TpxfZ4lmOmBWFi5D
vNDN5IVSkDixsl+dl+vRHgjXnozkSFZEt2BSGR6lZfnr0XPp+Dp1ekSUsYsT3X50IOftKifhtk07
fEFBotHVTWAgwTjpgtffZSkuorJlIoDt7Y4c6nI3dc7TkLo3Zx3q+Qfy4hvwa6h2LKjsXkqp6Y1B
+5BraN2F0oeHpjKuvVJwbB9SVBuWSU9m9GIM0oQsLGPcFBd+NMlVkMnihWnOqshc+d2ZVXoEOBPL
22FD65TGloAzHdNE4p6mMPtGSR3v/vq73FefBHCpPxYkdyZhEj5HLh//Zb17urUARu9oAKnBm+pu
ajTWEBlVvdEkXd7OCvRdMyHa8W2dNkNfuydXxO2dGFmMRu4wsUDiBqKxK3DfOgj+7NBYGZp46Nqw
uWm1Mbia5LOtZH1bRjTlfI+g2rTi2BMZN3rdEDlnacmvok9+ucV0QpmpHWXLUXaomIgUU6/tIcOT
phWgsT7DWKYaJWdviG0UduSh+8l4RSoWeBYnvzv/yNsWZAjqp3uzoGYZh8FBRUoaugBdtm7mtWAQ
FbqpKUr3vTR+hklYEzQRoNDOmycfwB8MBkI/s0hPHsFCjuQJ638hX+G1+j/zv9nSLNIL3y6rLsu/
q0tiDNnS+OzfPp5CjK3EWZUsYCfjNlFFQeRfmqc7W6z1tH+J9HiCpReQeJPl6sIrPBAaWf2VZI/q
stJRdEUI7BBw5Yxt0FrQ47T9Uy3taz8msTuKjJi1mnOtVWH2nKmBLK72wfaGL2fx9fmH19JUDw3/
mzOauIZU55oPkIBIFa102PbtsPSgQ9LISCvUSIjNequfLgxOudTB9GOC/NIXevoZTV1//+GAKZXM
FxyiWU1Luc68J/0WrFdDpiu8kuByZPzBVht9fQeIhnI7KHZn4pSDX1Bx5KbVZwPm18UD320ds+e8
1ieFUS49eu93KTG3SBRkdZzawbsQdv9EBA7DFRBQxvFMCGwb9ZMDlAG1tD6YqVE/aJneHAZMSpDO
/D00/nFtxLkAJtGnmxwpI93j8BnnUwDpyWxXtBjTk9k79M+tPD2FrUefc6If7s4JKXWQ+TTBnXSt
UZ88cu5wVxCHVoMe96cuEQ1nYlfdMHdETcMnyipqXjglueDo/6nrOm9aSfSjxIhDKEskdEqsAsi2
M7BEcWHQ+ewMfTkXCQJ811U4YeyOk7LfGPOv579zmPvstDIE8Yjtwi8jWLBSTeu2cRdIYa1v8HVJ
n8hzfzEYcs3kyUexMBjjsVQaTjsn6A9jxLFQNsq6r0R1GRY1FM3WfkGL8ivzouJG1zjV5DFS4DOk
VMMAzzSbNriarnFSxrfF7INC+/gDOGN4PP9GZkD4ClP+t0+WIead7fcii5uGhUxSZplSt0z9Hbge
FuhEynUZL3AwWtsz3rScHWFoNqclr9thomT3x1y2jDWsvMm+xp313c+Dl07K6oZxjweJoYFwRorb
SjRoJdk4hm1V6e1xaDr7MAHf3BUNhgOjsW561cQLMnf9i6AUKROYWU3dOsQwW1/Of2Ozyh9lCo3q
/OsYRtWVlnv6NzduV30cFZvaKvqLcDCMg8OduBWjrOfahTmMganaUcoF0dDs2yDIvte9urUK+5Id
ezqeSUIdeQhoP1wojGU/7VyvA92rQWKM8wCtRHtgCFV8Cy0aXQFdtEec0GC/9ekKn4V3YXXu/asP
RkOz+HrTET6SL12gBED4snhc9bS4D+QzZ3e6Mr4FrR18m6D2hOOwZWA4PjOqydaiNtSOGd8qqW0m
r4Hem+uE/2EZtA2ZefoIYHGoI/AuJYbVBKoZY0FSol536DBHzVnaRnnlohSdbXk9irDlWIJbOd/5
5+W/J9rlyIFpxrYM18wpavJSW2tz/rWbscMINW6Ek16clb5ilvvCcYcReBLkFPIJWtjUQre5As06
rrC05o+uxGI9kzpxEnOuV7W2Ph8761Itx0QbwV4lqy4a+ERNDd0B2/xTRFN7hS7R20LLZOlsI73e
Mn8j57Hupy8JOHcleusXzK2lwR73SVVunNMX3t7kls3ebOmuTa2q5LvybvIHI7VLsoJoQ8yJDGWy
inikHgdAngvPHv0fQGswOLfEwdigIpmlE27rmeWNqYyrwTSih3Yk08/Mrwo92mVTAISEIS2tZ1+J
LYkyTNlgLwCDBkLCQBdxpITOysRiCtZ2optHWPXLctKxB9p2B0UmnLNzGVZEZi2vO2m3D0WeL+qZ
yJcYrjw1PbedQB0UZfcFo9lbezBen4gmGJrr19NC5WpLP+xxTOvCIl9OBHfKQPo5ZNXB6JuuWagw
Si+yL3YTBKfzjzOHUzZUSTxSOl0zvAw6CedZWzyN9NQ3qc09ZNl+8RQ36l652MECC15fhzBjQXJg
MNPnELjNJiFeV7GSQsN+Mivlzz96X9qUQKR9nX/1jSFGKo/0TsKvOzC1SVZ6KdxTjWQVlY4TH+hC
BIuzmcBNapRVVQeHRzJznTHAdoPPfMw6+1ILR+ZF4MOYx968tieMsTul2tfBkiPZLoDptdT0rqpU
2UviJgMIGOghcsNItg6ISjgH0Qw8RXRqZ3dh2+vgl0S+7am2qWUZaNTzyJsFuTpQrFu3QEpWCNPM
B1PY/mWlEMDF1avzE+ncszMMydHzYKPpo/4lBCV32c16z5AwRp1uv9vunDTmbKbYsdBTM9uT5bb1
zMnYmjTvOxTuaOwuEYRru48PoubbjAfb1BXZV46y5qVdtwDWvC0Kgt4YRysm+wd81AZM/86OUR3k
023AnlOAat0V9IbpbmKRHZy9YREZ3vjXQjD99ILHAOV0BE9tNLKj3bfi3kuyS9d31q9bpYHeyqih
MwxYTMEUgMcrqDlberh71WSbj9+M+5YNz5vhqVWS/Um4SvJhzW/2twpnYqpKG6mOFm6oIRlFe/Jk
FQzGzjYQs2C5JEgNyqMoJ0gV7dbqSwwt86FJL0pEjXV/MBj54jDghO2nLpqEM9QQn264n4DbIjEc
nzobdkISYLoW6gduBabPUfny+k+qrtEY8GkFIMV2kxheBYGkNCEbdtP67DYYB56clq0knOVOYWhc
CBISV6+2Rhu147GSxlbqbnRRhxB4Cw8VlxnCkPSZdt7TUbHXzRBbF85wl4wMcyICH5TWyDvsLP3J
OEO1y+QXrk38XH2agxkocWDwqFM6jNMBFU1+qfXbLmiA2+awKwx/VZtufBprtAGcN5t11kuTeDra
4o33I4g9BsNF3+00V+4n0N/LISrEkwuKbomaOzv0abY81yfRgy+9fjc4TFbPkHTiTr+DXXOPmIdC
KKfx9dkoV5l0zKPKl7vzrwX8tE9ubOftSd3GIyWEMecsS8yfyK3mavi3e0EGCjY+6UH5zMYcp9kB
b54/m0LMpGmWl0Wh+9p1NNOhPMc82disby1kxsuIfMrFmaKtjXRxZ+paZg/IwFuMGoMgmwTXZ3wS
ATDtvm22Jf3ATZRRSmBSILgkqjo08da4gNnRXY/tLFJlKmVQXO0p98DreK045DGawvMtgXjsXza8
Kkv8bTfiWzAdq/gyC/Uka5zZ6/2aB2w6mG5KR5u/hOQP0FW3FUIJ0yxnE9IFYuqMoz5RX6R4bZMh
rW+iCZhyPJVwjs+GaVVcKUbL8EtLoNBhD2gn8mpSBG68cVzmntAX514NWv2RyLH0vsf9ctC6nJnn
/Ce/V9ZKtW1+OzlsOdmFqWoHvJMP+YVYlsablk4I6yMxfgW1bCnrIprxqLxc72uYVPcfP/Nk2vxe
l56/Z0enKLUBK5NR47yrS0Gt2YnMkx+D+dgLu3s9yXD4JpCY4dguTILqKp04WLRx8GibwQ7k4/hi
dHAVmuj69ZboQ7wlUdNRO460pQgzXOadKL+UHm2CNKnwyIx28QVpJGz5myq1k6/ob75PRCLfaUkX
H4pBijWMjKXPIvXN9/thSTqhN5/siiXhxNok/NP5hzNvsEDHP/4UOID98TEQlSgNgbDYgJlnv+uB
0vILORrTv+yrFNWcQeUYdeb0VSbQ2D3/JSM9bJNGydNY8d1gBrM2tokDFk50sUMtmcMuoHTRBaqw
kFn41zKbk9FOwqmrLzJgd0oSCyhpUDwXARvymIbj9fmHgxL0YAUTYC7v2UhzTIH8Qa+pvxvlP8+/
TP/zt1R7ZCirpz6rYnQ1YK5wT5bLc0ESzvWJsrR7hnP5JaiSlAndhGiLfiHJiv6WJ8phhAcHOUNO
idoHmFYQtSgWoQrnX8cUgQkeSHKElbuw5jFO04XP7SBjjB/F977MCNsT2i3D+vgiG7znbiIWJOH7
PVmh1m6Thp0d0yiBmbNVOkzd/FjH4ocwJyAnCuM2akp68VG+w35rPZWegJSncCxVVQXl3mvlQxdY
gP8iqOg4THemeqLh8KOaTaiFaAr2EOKh+7CCqYS68NAJzCE85G6xPPfJukZY2/Njb42NuUvmlh2D
/9d/SOIHP/jtbAqLsutm/AuPTLwEwiW4nTtjQDwy9N7PoUl3dYIjtarAbeCKro9i/sHpvD7iwJG9
Hh9pvZq71xOK6eX2Ns3U+BCqdOVF3ebVb+tXcX979nROg7xyB3HpEe556irfO5EiQh8yYUj9+u+I
B/tKT6MKJv5Tgdb9Cb3MCbmgtkFgWqyhaATfIF4Ubk2TeSxRRPkZBVh7b9KvfUgJ3N7nrbMrLLzK
rsi66yJXIxC3xDoUSrV7MjSZs3B+yfUp2WZt4C+1yr7P8jG/ESJpNjnz+V2am3fpmGs3srERG5XN
aZ5RQf+N3YMmdCY3g2gucxtJ4jS1zRoUqbWSI3xWKD/JqqlaG+13SHyeGVAQKtuHsYmBV5OafioI
r3oET9HvZGcn31WGhPw8GfP07y1wTRiJcbNLy2lnCjmevGn0Lv0e/qclfbHNams6WLq2mPwu/96w
bGFMGB8t6uPLGrbZDrnLNvNHzEelK54SWObrsi6ZayqIGSOnCmN4GkevgrBI/SE6LQJJSAeqFNWv
zOTj0DLgIL6w4DnmG/Sl3/wpugSD21zUUm+2MZ7djdf6/a6WUbPrRh3dT1nvfRUPpz6ETdMYya2A
8Aeey76tLLtfnYGtkUzHwyvt2HJ0FganP2WefutHofsX7diUpLdrKr/PPXiTcZ+s/d6dHms6+7Sj
4RoaHJhwtHjJADMMAOGd3lnNzXkR/F8LfPo/mOU0Vy3/PsppgfMwTH5Pcpr/+b/S5Uz3nwg7GTDB
fGJfgC/8j//qf9bNf/9Ds8U/XUfopiVJQlH27+ly8p+YeQxxbqNKOqlz6/p/4uUEKU/S4P9gukzc
EKwb/0mU09v6TMHpnwd3LG8WNkAOqu965KHQW16Gj/myYMUBuCiy4UW3TdNFXsjYy9xoAKz6TzZK
Yy4H/nXC/+uySnHW0ZVFafjusiTMcRrq8UZFxKZt6jHHLml3RNkrER0593WrVobZklBgOpBYbnY9
c8yH376l69er/VfWshaFWVP/9z/evnVysFybsb/Q6U8zemVM8LY0rRoHVWE5zfCWoHxyBkbpUznI
A7YKa+1MdfTJ1Gruev/2nplX6SapE+RlGbpyzXNj+LdSGOZsTo8BmFpPjjtgDXMO22XQ4C79eT7y
8Zt7e6BUZPm4xA8K3qDDaNMV795cNivgeihNi6nIwhPwGfvRpeN+Iv58vK4sLdomcW1dO1blLj++
8ru3eb6yrdPb1pVgrOq8q/gr4IZIfTG3hHWnfvSt7+9dIwnjRcqg6ZNrGW9HPOe3aQtT8Gi5nDat
99mIRYUjhhEuAujSzXi3bR8aKNCSLnBORU5mx6Xqpgff5ZxoqfrRjRuimm28ntYqTjQAQB+/d+vt
V2wp8thcXg3nXl7Ua/f2t6+4oOdguy2mMkNTxj4iJf3CDXP7/j++iiCKioaBQfOTleXtjYtPXovp
6OJU0MgJGZHonLow828/vooxf1G/3a+8GUvnO+QJYYVydftdF64e6Xm2adIjwcP35CjfbhZOzhml
nJSE45XDbUqcjtaojs5syHFFOG0GhKZwlhPO1k8+27N+4LfXI/lgFSuHzYGSxDkaJm/ftpH0ZEGP
AK1dF6H1wvB0oGdBAX1pLKkLGGXb66h25XUw6Awo8cg30Tp2PY7Q2hj9YDESGjzdxnpkOS+P1WiK
K1aA8LOb8o8HgHRRXfKYE+DHJyjmm+S3m8DvvX6YQg8ruI+CNyHNZNl1jCAImujXH39Hb5cwbn8u
JSis2T1Yz/hk3l4KZ4cjS0WYT2hr3grvF1xVo0ThyH+ozqLi+PH1/uat2UQOOwarkqkb7vw4/v7W
ZC1jsIL9wuzG6cX1PHsfuRoOfa/79OueX/tvX/fcQbL1uX0kGJJBE3+3jjha2+B541nqJ0ZapluN
634K1Jbupr9J3SBdK3LBrsscNlfkYLnQGMu2i6xvvV2bV9nSVfVnra33+5bFZ02XzlFSZ6xpssi+
/QBCp9Unt+QDZ2e8yYfxC8AIY1XYwUWuTdx91LvphFfBCHcQ2j8ZaL9f07m4a0v0Dq6NB92y33/b
pdkE6I6DmZZgbMjFuR+C9LtGlFzt0UxpYtZycIXXH3/nf6yx58s6uO4Eh1qEPe+Wm7Jy8wRaLL5R
N3LRaDV6sRwaJ1nLYsZDT2VxohGN0Uzp/p6RFfgpfG97Rx+63ccv5d3yyj1nsBgJS1pCMBcy3336
JZHj8UCLDLV2Wlzh2e5v2nh0xeLjy7z/ls/XQcTE/Y3FiBbWu+tMTJmTccSQro9dsWospztUUqcr
XVjguvM++Dp2NZDSiY69pfgghkl/raL/7aTvbSMBDRVtBHcu7+a9zWLY9/ZGi33DhafbwIAAWtbA
FBM4QDqVV19QaGY/OIVmat9rLhaUj9/8/N5+e+xeLyxZ+G3Gomww7x7xwtXzlgMlF1YIGLu8x8oM
vWzNSTg5jtiyV0Ga6jeccOpbjGDaJ+/73QrDezZRj/Et2ySLCvn+Zmv8jOtCwl5w9hXoSIwAQ0xQ
bLPezPb/4TudLzX3JN25Lue9vvuIC46UaZ3CEO6aDAYHe0qoxyqkHUyXv+LDPbi6wlg0WWIbpvpn
n/Qfb5VAaaUM6nweV8r9d70inJGo4RJOahb9Z6buZgWskcGJUpgdP36rf3Mp23B0g1KbLp3zXglT
DnptKx2DVJNH1UEvFP4mmVU57g0ClT4pyt5tSvMdxMUoAW32aKrrd3UDrAHA+IwxF/BEjC9+lBg7
xQJ/Z+Zd8A1hbPLJm/u767FFUM3PRyIWmLffY+QbU8zW2C9l7xLRpBtwclu/XIYCvLtugXr4+MP8
m0eTm1PNuhauasp3q4OeWLnMPSMFS4ZmqCKALIr67Dte2Bjc22i9xK7EwffxRd+vwudPlR2HbXGe
EIn3Vy1DtHDKgdZLZ1EhokZdQ0HsHxriJwCLgPMidiW3l1CZho1jkUdo6FglP34Vf3cfcei0bWFZ
6FHVu4/aJ50LbDRDNzrLw67PjWnVAjEG66PCTza7P9Z6HggUDtR5kgrnj82uzeOm4zvnlu1Huckq
z9u7QKOf/8M3dK4pXcXpnGYuG9zbe8cOO9yEShKSkrd0mtoBuwv9I+gJbfLJZ/fHbcOlkMeadAEs
NRc1by8FSCCqDG1O4Jiqu2bQSF6PdTLUK0wGZV99l2Xr3X387v7cyCiVDduidrfm1sP7+tDAs1aM
5CpzxHWrLx3dHmJEOiiGOsR2r8KYO2QAzdFMEzeBqzCKw/7w8WuY39ab/YSXwEKOVpNDEaut+fZt
B550kkGzh2WYSGz/a8McmNwombn5j0QVgsK90LxsNUpin3bjOOAnTIM5C/Dj1/E39xOPj2A4Ox/3
WQvfvo44U6YFsmHAreuDyKbNbd4ZcPC2H1/mb96uYxmGzspnEGhgvrtMhAHbjWMc6bQDmrUMSWcl
vbTaEnfbL7Gb6+t6SKOdXs3+Vakltx9f3vnz035z+XclYuI2qoSgCvlEAS8M+s5H/Q4dz8aTbRMC
RQLnUxOzdv3/XNay2Evd/8fZeTXHzZzr9hehCqkRbmeASRymYeYNSpQo5NTI+PV7QefiiCMWWZ/L
ZW/bWxYGQKP7Dc+7Hs6Zc00bOJJMyQYG9rtAW0CLYrSYpzQxNlpldTO+jlEnLM6DoHoaqEYV31z+
k0+Lu/7/lz87SetyyrXSMkc6AGW2QXF+Wc5XccnXxeS2yShkNn3zMX/2nJHsE4a6RIl8ZB9XE2FM
2TFJXa6QHPPp1ABnDBW9oeFk75mjBqewrBnsjdgbv37Sn90q9u8IWm1TYx/WP144rysXu92ixDBg
KKxVjoALSGSjAZ0uFcw4gooh0iFlLPzr6/57wzqVJIN/6Gjm+T9n12UQMNQhqMJyFACByoT2VumI
jEysrYAVMDm2uPjmG4oB919f+t9b5tK0kMk3Sf718/M9YPaDVgobp6nW2nMbVfbjoOVVC65A2niM
Zo7C5GAekPN/feHP7tnFS4jnvAhy9OWH/ZXt9iFm7s2EyUTsmNFjVoXjbk7sDOI3CtVGGZJ7mOXJ
PscK6fT1lT+5ZYOZBD5SgyiDjsjHKzeuxkjXvHzGzOuvnQhbiARQ/IAeuyuc8qEF91vhCqKW9jfH
7tkJb1G5IMFcBCkG922c93HpWM5yUEO0fQUNKKRUMClNV+SHprL649d3+cnzNTSoCagYXcFZfnYi
MnuD+qJi16Dx3fm9dOLt0DOgKIYGzmgdik2txuI0ir56+PrK57WtJc2gck6FlJIhwzXq8tP+erXJ
mLdotzoOYzhD61w35KUwow6Mf80gdK7A00R27zaTxgyeqnid1lje5CT6BizY8PLNr1l2i49n5Mdf
c/YgoqxtYbPh4DVMqrFOyzZ4LfooOiUDir20Zxw0CZ6aBAodvDdkBJXKWJc2ht8E7p8+FYHYiZzE
pcZ2nnRqzHSks6NPkK41ZysibEoYtI73RY0bXCk7besqsEbCVoFgNafqdUK16b7vLfOyT4Tlf/1Y
zpbin3ckqGCzOqh2Etx/fEcuJnp6qUvsdoZq1hSmJ9u0fy4iliMcQ0eV+XfvYfkb/3oPFpmnyYdO
koQIZEkNP15xzoqsKmk84O6mrGnrIBNmI2Vo6qGsLWgj82meGKOzk+k2ssQmjdTFWm78/fV9/xup
oO7l62OOAgUB//rxV9QR70AWjJcLtN0F4wFqN+4DE2nsd/f72TZDmm0bS0SkEWd/vBKBI+XPKAad
bzMwtrInK0YoHyoJtt8mwf5ay5HorimskVsMkQQ8MCQptmqRnk4MtgZ4HpNh5UZ6AZvUCbeR0qXP
atRV01GxayXhAVrf1aU/ezyEGOyO7IIUCM72xmyuMO4Dk7qScacyYpQso7e9Nqnq9uv38Mn2RPkW
tT4sE9U0zbOvMpyNFqEnoA+X9p6BHQE6nm2IxJ0pnxa/ZR+HMrzmhF1j5LpMe4vvDqBPvgAaU3TH
DMoDzN+fH0ABHfU4W36BrJyfWgV2wzLb8qFqp//YnFo+NlN1aCuoS0twaSp+2BCtKpgtikw4bdAM
2EKrz1/iAs897JCZm/r6wWqf3ZdGe0R1KH/o+p+RyL92X0sy91NlBBNJN+u114WoN72o76bBSzIx
L3OgzaEN1WZaD1UYgGbKAKREXTl7aQEuglrJ0uc3p+nQdXl+GwSUyr7ZDD/9jRSIyEJJC43zWmOW
DCPUvhqR6QzMQW+64qlxU+cYuWb3TVV9WUh/bTvLs6ddRCuY2syfiuPHZ98CzZVRSTuFhhL6JTTP
m5S8dJfChPWbesi3zOVBjjCsgvGZbr76+nV88kF9uPxZzpAaiPR6hyHIJKkisclkAGkR8ieS/q8v
9MkHhSoUp4YlkFt22o/3mc5DK4cqxSAIl7vfemtW6wILh8eEe8c4RaBe1FS5Q4ktvP/hyg6zNjYZ
Cg33sy21ryx0j8BWVkEbgGNK1UzdzRM0x5gIZ6vGKpCCVscqyBbJ9deX/mQdCZx4dcdgrat0Tj7e
tOxTS0uaBZjoRt0+xRXWD9whuM1RMX4Tu/2zjpYKH3k+XSegN/8U6pGkKkXObBmyeSP1piLv9rE5
w0MQA/S4AifC3aBOzXVgzAEyGqXffH2ry/H41zqmIraM/jIUx2iTTcPw7P3OOSZoNifDqmL0sr6p
sRLSIOYbrXmJN3IS/sSoNra++U7PaxzUGCmIauxaZERUrc83E3Ivt9MmmBchLAdQp33G2GIFqfkH
g3U0SYecWTfmqHi/KxZI9oMKVnTfYPvx3ZZxfv9kKUvTl0ICr9piv/74qqGnMSbQ/6myhot3liRA
X7WMCVcY4Vi4Y1uYlXxz+2fLCzEhjQIm7YRASEHD4PwIjwSGVAZYVttxkvhNm8yues8Gzcnu9Cif
rPevX/FZxPD/XjETbOi6qfC62rKX/LVzU/GFfxBkOFTEwAoJrNXncsZOzxERDX+4fbsRJdk3B/F5
XPrnqmwbJLyLptx0z458IbEvB7k1rWwcows9ehddegga+cAY7iFmmB9A2lNPSZKZNoy5tKigps5o
4Nf3fvao//wKsBOscJTMNKPPXm+QIj0vg5pf0aGAVPRa+OZUKb7t6vM3X9LZlsylqEiyVy1KEVjs
51WkaulDMDg7Qdfr22u3anEPG7vhP98Qel2KrEsLxHEQi3x8ma4w20Sa48AsGYRvExfH+wr5KhNx
xvhNqPnJDXEph664gQQG9dLHSwEGn0dCJsh1dq7pvslALBa1zMq53+yB/7wki84sq0TQmnHYDc7i
GNO123EUQbzWq9BsfNsaAMTaSY2UPCjgoe6/XhP/LE3dpSxB64Evj7kHwzr7IPSwGdM8wkeAXr8m
QBCZ5UZRep4pZKSVWduz39gSACzevrg7K7NaPI8J1U3BcN6m75v8u11oeWt/78L8IlqWEMKWtJq+
1nJK/PWJCj1WUrlwygZz1mKgi0H8wk7AHEke4sbBMHRpRSgmVbX55nz/7GFwad6zjbCNtuXZd9rO
hp2Gk5WvdNiP150068cpK+xNn8MRavNevYjNaNqoUiRPsz2Vl7N6Oeo0MpByfLO2/9mLl6dAWIM2
gmYxZ/7Hp9DGwHFqQe2GLq/ylBNu3scUIRqKgbJ9NXsaPN98s+crb3nu1Igosi/rj9P+4xVrHCHp
4y7QUpDKG0ZzgbK0JkMhGRCLr1fdZ6/YpGPhCE57+jBnz7moFoWMQllfJ45+jG04uLSDJXDcLrk3
Ygvf7XyqnYevr/rpDXK00yfRkECca9vj2q0tDEMpAboopodcM/YDKbovW1gZX1/qfLv48yzZBZe4
iXPGPHuWnW6kknpqgXFiG12zeZknmUj9mxs6i0fRD6gMKZGlsSuYJHln+19lEiQUaQ0pSY7W+4ya
3GtnGxfDvEgNOkJGt1dGVVtjmJX9t2P7z6UXWYst2N4pp559pIExDJaxoGyzKtbXHdHBe0LHbcdo
uPymyvbZs1w2JnZdRELmeW2+otzRdzlRN9OWxW2Hd9hV5Rr2Nzd0ntP9uSOb8j+KNAsh3nmIjXND
0WggukHxKv2DqmbVzqJggzt7DqNAQLl2Ibh7uhzbfSEwh1yN1hQib8isNSQgqHaMMaMgQ9xjDBgq
fL2gPlu76LFI5ZnPoLpydnbbkutqGgmAoqqpACokYI4DXZath/Mhk63/y+UIx5eUjn34fP06Dn7t
E5/KkEGUW8VlGO2zdnSJRmcj876+2L/LWEOOxGUENSOS1WUr/GvD72TcDqPKxRQ7WOzQEyQy63zW
9Vem6MZXPXKL37Gj1be1LoiHv774v6uLiwPZQI9EmqOeR99WxLhmLBReu91ZF9TrwlPV9t/NR/67
4XEVl+CB+Bpd3bkgpxwKsKATBQPQ6eNRb8vJx0QkuU2B4TK066oYAY/qN2vmTzD78STlBKHIxHeD
MJr62McHO4AJrSGCLyhYRPPMhGs7PWjfmGJHMxxoDq7146uM9YvAHLYVY+4YkCRylxkjlGeBgBqF
yf/wrgWv2rCJDuk9nf0kydSqq/5pScylfsSh9yYMADBSSRxWeZUEr25WiWsHRs3uv79nPKRcNmX6
QJSIPj4LvegF5RjS2KxTk7toTjNfKYbh7X+4io30SJjL8JR7tiNLpxisRND05zOF/0ECZQkff5Qs
+iZu+2xBER26mm7xz38+UAcbLadngoo5wo5WeJZFCJS7sAKjDCS0cFaaVWKC0jdT9V1k8qdt9HFZ
ceqgILEpBxClaWcpW+FWZZwUfDJ6H+9m4HjwcRIQM/p9ZERQf7I+WfduomIVHO2avvwVON2znlfA
vhCMZ472VjXyZ5nrj5U7F9TNEuh+8dSu3Q6Gt1EGQKexhVlzFkAZnDUNPwQLTOHUX+eR8s3p8u/m
w82gxl0GHOD9n5fMcdAxi87gZtJs0s0VH1F4FdRRfGfAIvOd1qJurq1KbNe2/3WpfLzw2VIpjLlU
HIMAD7Z2/gOIoGV5IkuT5psvbtk9z98W6RhrBNHAvyqxRplLbahwP9CCZNxUE6ySRrQ5niYg63vs
xr55oJ9eb3mYxK+LMO3s6EhEnRVDpWvrqI3SYR3BOb7uFX065swUH/NQn35+/SD/PRpZhJSnKN6Q
0zJ7/vHLzvjelbql1xhIIfdhKtoj4ZK5jfEhuv36UgjUjeWv++t5nhcsztlArpRtFdGg9qvWvo4b
WwcUbWOcxzdXjh09ig3iqp5yDqYxtjqslabsSWYkvCWyKobekL+vB4anna3dJQb+LTKw+fFQ58p+
5aaQap6nLmwARwSWStxHmllGMdaZM/VU7IoxZ8EshdkTGBs66inxoMKdyaA1T2OP5Q79bKTk0DPD
poSQ4mQz3lgd4AFwYKLpaIms2ZjLylj3sijq5esyCyOCLioD/aawzKZfoaIcyk1lDU1Qr6bZSfuV
GQ7quInMEDfAGKRkgnDgYoLqRyPDAkVS1LNxqEHQHPE2ctemnkGyHOP8BEyBUW+EJBD30w5TFehd
80kvAJsFso6P9B0KLxsG90pKbPnmgqH5SqNC4dQFeR6d5IPMamOB0zTHLMa4i/ZTsQ35EVh7lcG+
7tUcz9OxX4PuzNdWpsuDWekgmnNb2Tckv36MVuioADDbtJohFxyLuBBElcyvKIP1rugi3ZQUSK7Z
7nKmIw3MKuam9LUx0l4aQ00uSaOdF0jc6eVsj+OGIqbyMFMLGNYlOvXBQ6BYnZQeR86xtrXXpGjh
TlAC8RWGOKhNNBgfYySuerOjDpc5swi+04j8buit+E3JSqLNMR7vIxolm3iGszHYA0aXIsNLp2/V
B4jq0sPHHkpOPycFypCcYVXbwPB2Cod13Fwsml8bxF6PLd40pf0PY8gwfHc10NRu0RorateYttcH
yXBgypTkK5grBPe2WoNAYiDAw7Ko3M6Gw+hr46r7XjMXFHNVP4rRGVdBJeMjPQt4DnHbXnXoFOUK
qGT+WwFS8oh5X5hyjaa9SDIFC13wdvXaUpxxMTFrVxklE8x1MqzuMnwyREL5SWij/mo0anXJ1Csg
7TSw76YMQUoVMd4ejuZTPoIupucfHUBhFL1v55D/RKmIXTTP5gumA53v2AW+PMwwLqzNyOvGMb9U
5KytUVX+oef1Ecg0YBL64LTTOqFssy1bcdu2heurSWsBzo+wBUand3BdhrQj4c+YqDN06MxD6I92
MQrGERmcLIrW+pmPCX3EWQ38uAB6H9TawMiGHmtU74B/56PeEuhpUV9tEQ9pp2DC5HAa0xvNTGj/
dr9zLX2g3ugDUv0JDWlXl80ObvZFkVQPVVa/y0n5tRA3GU1FU+vOOVXJqKAUMo04QujYQyhGfa+I
9qHEtm8dj/Pgs9nJg1UbOnbl1cIVghSrZcDWGvdRibBIVZ10X5rYiyrGnQoC1Tcqu/ZHVxvB+Kjm
TRLk1xn4vXXV5D4ipyVBbpDXcTUVNJ5iSmbf4wcr1p97+t2wWMMUPqxCShQ0+zTrj+RVEsbU/Mpe
92Dip4xlYQisH8bUitFvY18T8bYqwwe6Xty6VvI+58V17MQhrhYgjTiFoTmUFCjNKI92pYuHwFCr
LEn0SIUALAv/dIPErwHQEr+hEa3WzH5zGRr9Ht0CxqdqF7eHHOVSoJhPgWZ6NMHwkZqx6U47MRyr
vr9hRV82Bp5ohmTeNaBJ6hljO/O5apBkdbSUXX4yRH5qAZk6PG/c1WyDTQMtvSLwIgkGC8doC1et
eEgo1ueTbDy3s2g0GhluTIDFlFXtaItdZAEsXVVUysrarzRKgbLUTrGCc4L9ShptwsqMbwLLwfvP
aQiDigDEb5Ul1ZamN+Kg3MBxQQM1caVB77nJk3oBYFNbvRn70L3GOqzHYdNJsYVz3iclunAXdLoW
XJNDPrONsLapGq1QVZ+GECdHG0EX9LFLmuE3Db2Ydc3QzbYdK1j2mtgyLwAtydwxDe7ranodusah
EoEXBI3vYnPZRRRaITfQ6kPCwTB7iS4Sr5SonnGzadItg0r3ELtfOms8zGbEFJNIj7g/bBOkfQis
5qOcxwdDNnD8K6wdlvFzlb8uQwJVj4qztvLsIpuMi7oB64TmLma4EY8RzCqTeJti2jzWQbQyTCdB
5gIRjTq/7/bTTS5b26MYE2Pek2KdR4qDv5pc9wuwMepxyyiVS9DluATnr9jcrc0mwy21vi0rKNZV
gdNsigVPiCwsa6dnV5a7IjFB2qse1rXhqorGB0ZXeJsA2lbwMN/Dyio9E+/DvlLfoeKve6ct13SC
sYaGSAT1QvS5jmuLdafF2XNpzYNX4s+C32l8avJUroY63oBC3kEx2LHbrwIt2omqOSiTwbShy1rG
nQRbKNP+YRfxkWlW8kQCg9WMpZAazb5u99wuArpZNbYlvi1+2qVXbmVedl2TMKE/NdoEYzxOXFAb
CngeqzWqa7Vxy594M4W/QBzkF3oPAVSJ9Ccp8WdihchVwZ9Ys/aObeP4fa8c5ipFMhaP/WtmTtJP
h6ihhTJtYsHXJdOtZIEkoXNqkYTturmSHmyeZiM7K/FcRXZo7XBecLXwomY/4z+FVxp/KNXKrdEG
13lq5AfilzWWWdvEheCU6CzjkiWmoz3FIKNc3FUEvUhOn+xqaPUN9qiXcojXdiFPk9mjM9GuMjW/
sQurJhQLM4+MD551C8u8a/5wKg3GcrUeD8oEcCFyd2rJruc2+o1WMmSHa+xVtLCFGAs5NEgDu/pC
c+tdU8aHoCihADv8xQxm6eVizt3jxjvF2WF2w6OJgQLoWzteCKZPKuAzpYYCESvmhlRz1Wfyuems
zQDG07Uy4ptM/MS2BODd5Nmz8VTEDfv8zMpRXzR12mRD9ADxvaEYAk1XSLqC86YLCjCf02ubpLhf
1MrtZFmbvLHu3VLnJAjBcsX6LtTDbVMG2N/hDdcNGxMvKxw/WMpB/UsLordQ6I9CHW3OBwm3EJQY
SkxEQaNzE3T2k2bMVy1GaisRmxujbe7SQTtRG6aHj+eZET7Y5fSS68ylmmtbaW6czD3OZNxrAWUi
capjbcGtmIT72qR4cZmRDyvPC7FMwAMNUwl95+gQE6rkgtBrWsmJCaBYDe9GNXtBHyVXo/peBvpT
PyH2LrPgJZyKm1mb90oo1oE+3OaucROFo1gZ4FGiQX9NEudKZFhnNU5GlQOj0rCIb4QM3hnxJPaa
9FdHSxBOgy+KpXJTYPxnqHKZ8GLQtdZ+8P/cFmTOxfgi8DWoA9P0HJEfhTE/YPOJmRszmlCIr8pw
pCOdXivdr3DoWcHaJRwq4hu2b51HPbFRdDhEpgmXYDYG1CNnSh9JP9SRf5bmDS4GOF+KnWsGv+ls
bSPUih6KtZpaS/qeq5DYXT5shnAfMrV4CmHprKxcv6a4+y70BrBoLndp6Xhu2XmO5ImKvMY0okl4
8ZoF2ZJ2RKHgaJxp8XYcumxV43HQKIRYJubeozAPeqInm9RUL2UyXeiJ6eyk4l5NaY78qbhI8m55
zHeLJYTRi8OoNx6tIB8iJZhhCM+guy8QeL2rDVi2iNjKjMs7Uao32BnlOzeLf1UKgXsdmqWv5O7d
YNeH0khOwkh+G/Nwm84mplXRplaqi4AgwXRdJnTfmMgj0rLuGNh6DbXqMBLjB0W149vZ4xzgTU28
A/i1eOR6aYLRSgOgqyvtE3B3z+D8yuAd0hYBio7jp6KIfTtYvlF3vmnXr3kAftq20tMEYWfMtIuo
N30RuFdDJuFshF6FAhp9Pe0cE9LGzC6OTadcUejegMv1SmV6cqblSgx8rIAtQoi38HiTPlz4veiw
TR+heNX4LVAUaatu1Q0PLkdXm6m36mycMAbTPfwa7e1UVk9YDgjOC/kEG2DnNPMhT3II4gJm6DTf
0aFJ14Nsb5lEusSvC3InMsYVMH3U8MbgMVPLzsEjYOwqK++jxjzVhr1Sg2LVhPJ5IVFFAE6jyaXy
FxIsyS1USYwhS8/gz3BeVx2Wj2noha68KmNjbxaxHzrN1YIlnKbYgyyFBOGdD8DvDVoJ1riK9PqY
KA5vG/JqnGyBM22QNN2WfXqj4BAEj2gU8yHK0zuRZ/jh4mKDy1jkVpeljdOmvLfALbbGfD+azzj5
ldpdlQ1bRN+PbetgBsQoDqYypfsIg1lt3qDf8PDEmj4U69F8iLt9zk0u/kjx+BKkEDmzR2N2Dm1c
eXbtrKasXmklvtJXSnnvRg4rBjZmO6xCyElF9ZPtbmsY814dcBOfHpQ+3AVKem2Sx+DGpB2JdVbz
EHi9VL2+eTcB8thQbguQg4ZxoxSEC2p2ZZaYrVrHSP3R0ToiZFyjG7zrhvGq0QIf4zlPNmgK0WpE
ELCd+jnD+ssI9QMesKvOfQ+RVwxW44fVKZb2ES/va6V9DIKbbMYUqgmu4qzxneJxcY1E5OvbIQUo
M96ApPMyU3qZopMWJDTpMppLL0aTXiIjXzldS8f21uRYToHD4P+1b8L91HbEB8oFHIVN2P2cOULT
mdwkw9d2wlMIu+fODTZQ0EHkzABfcPBw8XKipeGQvCUpRlhSPSTGrdluFJrERth7hnYqlf2CqIxf
MkblHbeExQOimwQHrutkbTQiaiX8lU/AGmd8hcx9WV1p2aUJexHXRgc/yMwomIOvSyA9Ck7tr9Cs
Vw3e2VOK62SmbarwITSvMSQ5FS1mp1voRF4qN1P1IkkjcZWi6mA6+0nlHOhMQDZR89OCekhq2whl
240GgTb4p0zdCEg0gMMPSX+lMh1UG6Q+uX0BmOaoFAkktnH0urK9tycXKxSAQ2AiG4RVL33XXgVZ
89g4b0znUeWI/TjBAAq2+KFg2zem3E/zB7ee9oEV3wq4OcCQN0FSPGn4tZdu7aNNBYMtoSKmxOAw
bVrlAMSS/LxcFaJb4zO4MbN0t8wEp87lUO9npfXLfNpgrbEXSEVWk977o37fN+AJ8B0Y3iej8HPz
rhLPs4obRnpTWjchfDRn9txUQWttXSrxFqToRcMAiQQAzxAs76NY4AewI6g+iWhjONWhrIct4lMS
FOdgQ2HWeQlBlONkaN4Jp3/oen51PiBnDP0weyvya7ubKCzFR4PFnNbGrTJgK0lXqK7eIYcyA5ps
BCE4fDbPxfyVVOHCirT7puoOQ51v6h6T1sxe5wwCCBdCp/OLoF9DFDreMBjyo7fwEKKmcRNrFdYX
5UnWIzk+hfQK72NdUbK1OyWn2BE/2At2A14AlDXbW5M2mJwMov04JMMqiUnT+HcElWUV6BQ94Gnc
lxp/WA3q3psM61IPrJ3jZEf+PWFTplxGhbJO1UtqTruGZklBdlDn5Y1EO2+S6HUWfuwxXCx/0Gw/
HVEbc5atpcClthuv6JVtSqE9JDLmhLG3Zqxy2uAIVyTrMksOcVwdJRkzRZTeKyy8VaqXtLgJwvi+
K/q3MRjWjRPtXHWEg9X4HK9kzL+NEV9h9bnH7TkLEr/CScKjQ3/RBQS5LMjBJGaWe2zFLzMXOOQk
TqkzbCD/ka8AL1PrsVvnGQPB1kujWRdYQBFYM+6TWRwE3W/dQgmtvCvWfFJc7Ko44bVp9IOBzGIw
/BCnYzK0VWYmRzBavqGQeNX3WvorYbOQrbvR+F9MzN8WnTi1cjwoio4n/M9a13g6cBqHGwuDVTK5
Kh+pTGlgRW5pTjdrs+Ot604HJazyF8ffjsZfUnBO0B/cju1418NDL3TnfrTlgQD8ThiPKSDtOg0P
dg+GEudX072bSZz1Qlts+wze6Iwxp82mppTDZdnXjxSaNpiLMHj5EAv+qNbWN6bRXXS5TrXU9TCx
/hFa+r1VU0DSiENTuVMS2jdGmF7YsXtJbLEz9OpZqMSlRuQxw3qN37RM1bULPTzvDaTNCyXOp1C4
GtxhXdkBeygaSUhVaFJ9K603CH+BVf3UK7FVcFiKFnMXjFRb+06qgKg1GoL6vijLXxgPGsEuVUuv
C96SOLN5jO3OHbQ96mo/A5JKKrdqFLkD0YEbas2bDTxb6TwcaJgEh6PpDsSKxa5k6VvJk9l1LB18
stlvzPlVwfAyGAD0Vu0xtSIfPMWKcH2FKY7kndVxyenRUl16XBxkEziE4S7iv6TJD28Mj0+Sn0b/
hepppbJXGST9pN0HnOSfYStQJZiemXDehs4DQkr0dEA7o/ZQ63gPdHwwwaMK5RxfkItaAXQxjvsO
F8KS75tC2gob7g74nLMYIJH1xoX1zDT9VVIrx7Smgja67a+gifYjwjlfuhO+1p1+qqfmd1QnYGTU
9Io2bwaRKfppWuavRDUfDbM6IaG6CwPudLKH64qhJ0AkJ8PIr5zKfcOm7pQ2PafG+IDNRN63G9e+
CtXurgPkbbU4ouKj9pxxhsjmRWhoU3E6CbRsH4Yca4ZLLp56ronh0lXDwAUu2JfqOHmiMSGjupDs
s90kfwOd94C1M98crwV4DcqSFp524N9KgK45TmQ2/9EU9Nc5DHC7isy3KNA3oXjp+mFnOQzVJ97M
aRazdSr275ZnCdXKQYhlcehaUe05ab1Wi2Cbh8YhlWxZ9Y5+wNbSuoNrKduylqDWrkUf/QiwfUuV
BDUiq6YCxJuNK112+c6ypukKSRhVI4pR7FEwT1nE+2qGcu8qm8W4sFW8cX6J8eRM1A4P4Cc3AZ0u
8i0J/t6q3R2wRtsNDlPWXSRRgkS+XqGEWexatkn6BvKEdgle3JG9y8m8lbGiNS3GO6x97zGnOfTI
r4zkEOnFjcl8v4julUC7sHBJhE0i+/c5ACHIOUa4RLN+HU6bsG53ScKmomaeJbGZGgAhJ1RjjVud
2DnV0bEVl814Z4cKgfaPQForG9ZSjhFVHa5lfxeTq5c82Dg+GAllivSW5byKZwejQxUgCntV/ZRj
Iiudo2gNr+tIV7A7jXaZsvtjqVmS+U/vmXFvUuUJ4vGCusWq1fkL5HuBKbw1/y6wsaGgeyzm/Ecr
mPbPbS8xGc1q8TDNjXWVYq1bunI/qpi6GtApb3L7fsjA+fWUMvEIpIXQuFeFeBA4OXY40vfB1lbc
18HGVRMs9EwxvJJildQksdSXcnHh9I+YGF1NPaUtJ/Ny3JJHFxGFXe5UfdgqDc4MRMwxAoA4bsGz
0kRJko4K7bBpa+cUDA1MAI6R0im3QRZtCivdC0e9y1qxgxW+Sy3lFFjlNl+Aa1EzXMq8OA05fIZk
iFTmDqKtxJ6kRfqBpoBq4az5ikoPqqjMC+TQu6TCxJ6WhIWxdI7rnRywWinCn2kNDroNn5K2PjFK
f4Hbs68rrl/p4W4aw8Ooaj/6yr6Zqcbs8si5FxnJpKtmMXWqiBM8neJVJsTvrJdU7Eqn/dmrQ7+v
HGLkBGrxOk3CA9qJLVaUxcpVOgzp6O5tHaW51gxiap3C9BBX4SaV1KSlrE8IudtV68bzTpW4f+ad
mRGUiZ2J+dwMbGEVMBGPeDDYof+679sKi+jBfahw8V3ZxVyv3TrbjHm9baR8zjXr2mwJNxrrugzI
0+aIN1IafJCKlb4VTkzDoOACGv2mMotBtYSNShnb0jZ05Dj3Ynbf4egY2VafdbGmWEAmH+yDZUWm
tMYIL4srfRqHdZ7Q9ZLD9AP7ipfKtSneuU18rcHz9XpNP+JRtqk7Yz+XYbtZJvFB6uOWmLd6tdfc
KN50Rv9aWYy5D1giXQyy/EXShvNixbst6Tit3aBhwq++CuzxpEpb3EZqcYBDcoevBHGvGEB1CIX8
EOUAUYRkYD7OsGrLnGE147pBccwQNEyMHGruWARRiV8azIE7G0u3B0zvUpcJhKF7xA1Rdg8pT5pF
rutyz2LAzi+pcMugW5FcEEoM7r0Uo92CVGpVej2SorUI1f3ghtWbKwL037kTVTslSsRjbucQafFs
rPIbSr1z/BaPhnR+lkoJsddsLexbTL6J4yga47J2WFaTxI5YtQbUnyr9iaht1eeG6XBPbx0SU9IK
nxZLdKDJWb7onRns4h5/4BCB+cnq4gDwPghLRnEwJEnBiHvkCNgK5UNzq0SatQ+VWVwYQTLsjDxp
NlQ3yqOKseFaT/LYr5POpOyJ1/KGYbLcc4bu1JHV7uOQZNGFanujybJMMJyfDV/R9Ho9W5WNXUKv
kASkw/vg4mZYDZiIlra7TiA4XFjUeI6zZB/IAvoSHQ6vfiYzMWxyrLf3lJUKhJJ5f0GvmfnC3Mnu
7ZF2Jt8UdqV9Trl46qLbRBtV21cALM+eY4/RcYgMlw2fgUBCO/62CQPYatX1RYqL1GLl3IfqrVn1
jW+men2nBENxzfrVPbU3OkIGiKAi0kLqIib9nVLLh+0wMvlgFwVOL5bd7NLAkn45u8HRDQDxm1ZE
HucE0K2nINSfpmWJDhmptJlawbrQkuTGzZZ9bkSMj0cNrseG0h+q2gYwb2QJiX4Izf6i0proKk/n
TsW50m0swjm2G7PW8r1KQdDPK+xvILwHbwFCQbpkUjQPYTG1BzeONG/R4vgTJBVCqpECxKTiMIzT
/O7/ODqP5cZxLQw/EauYw1YklWXLSQ4blNtjM0eA8envp7udnumxJRI4549rqqpzP9SU5I30pvtL
gG/HCRQ0lhscaw1Ql7w6LhRf0nCswVGcaJa0LolJjNiSBBRu+vUcD3lG9S9Z4qepuK8k4M3bdq2L
2BqZgGscTDfHqb6cYqK5a+jHHUIJ7Q4dGq+OM/ahKXrATNJcb6YiqYzuK4KTILQgcda+oQ+nHstn
m+yiv8yjI94oKbWX2Eu3ektVpkn47kblajwvdDqdcpUYLyXFXfvCGqu23xGvOHHNDmZXGu9LDQ+I
XNHHzvK2SuNRFbVz5OMu0kugJYXb3t1TRQFflrZWWkdmOo/Bue31At+mBTjfJkCGZVqerNLS1Xeg
a6je3lJ0BwksB7bXniFDq8byvasr3f5G0b7OckuVl1LdIXGWtYQ48urufaUIp7m2+T31dw16l/8Q
daMqGXf4IsZ3z6ss5882lTNDthSaAYvnrxSvH4lV8YunQmlmcMyDyQ6YRiia3i4e9+N56LXyzg5l
ZGfcyzmoDiApnfoCFB6D43jlp9Hi1PtNbGxw/xot8eb/VoyqrAlWEyzQTi4iSMZgYY0yS2Iqp2z1
Ddgx9JdRrj19lIYzM61tFl9p6zVr7Co4Gm43NUQhBc3ckhHdurQwI4EzHUAeO+gTHqJ+yunz7Wo7
ANsDghPVJ7VxE8AHB086/Goe1BmbeqpL/T8eNg+UGGkJP9KmJae6+xxKEq+fXHucg4NmU1n1LoQh
g0PpJab483j0l8elEfPyYTm2tI652wiqVZWXkEdqD7WzT+qxp61FtFlG3E5R6zfS9Mfl5NosFzH5
n77aSFoD+i1UB2+NpU9e8+nIjg7T0hvnlkFgxs5Os1uNzmcmT3mPHcqwH2TX9VY0ddii4kwOwkKG
QpMWvTeL9rmYjf8pbd9je3H0TmRxbq4yhQpPbSwyYUVGWaUffFIogQ8p/q4lhbOt5jNCGKVeDH/8
yp0b4y7xIOZwS/8N+jCMv/0caHkWrmMy9p8VSgOGSXv29ArsQawqe9N0ejfjCdSCr0NvW/fDDzjw
gemyjNZ5pWadETx3ndV6bSgJ+0/65tyd6IeYnz07GKwdteAqfwzc3qziqgEHB/WzLFpUw9ZHouJt
alo/oJpNmYxQutqyJjJKXN1sP+1x5VjtgKB5VIFmWIY3TUtrBQ3ZVFdGM55pgw088ZaTaBLTe0k4
BSvSF0f9l3ytRT0TLWlmO0WAdHecCri5v4XkSsL58rJrws5FLysoLxkltq2cdkWWNHPUwpZYcYsu
F8nw3Y/mkp/8paV3ZGNTZdb9ayu/zraNTuDpSeuc3on6ee3Nv25svDmyesqib0Gir+LH6ovx4vVw
I7R9ZJPlweIkiWh2y5plYF5YfWqmDJsKpajLylb7xb/l+zdXn2fKWxMNZP9fQ6ei/gJPs4qHVB+H
9FzyUqV7I8kHgk7WzFyiYS1H9b3yp9qHR6vyna2n06vHMq5XTkih5dL9CekExQuarjXb+y7JFffK
ZD3IevRGZUt/WDaV+vAoS4fhL228PHsfWrjgj2T2ZmcnhLK8s4+0eXx1msVtY9rANIsMrKrU2y+q
E6h/qMmApftCdTKc+Ur+K41UJjv+WscmgLzI88gWIDar0OcfuwjSe3aV8VHLPphoy03N/Vymk30I
et8/rXlCV5pVip6qlA5FVC7XebqW4l75LkTtP6Swow8clGRTNJ35EWTw06RU9iKEs0tv49yrnZsw
q5b+4NCSLe8dIIbsAIDKVMMW7w+NjXJtzPwH9GqMM4HQTySqIWqzlyKrHvOiav/l0rc+0PjCR2jS
835bw7+3o+rdk5PbxTNdPM1XWiC077UewLbwR1p8NNLII/wtEhZFt8WDMY+LPCBAB5pfBtpKWj3Q
bPYRX0iUFrAA4YC+BZVQWoBZ11kif0wSZKaN5dMEj6BAWFs0siYFS4t86Lohwx9elP6Tq9pxfVVl
3xBUkda/xKBkKlKjTQdz5jcrZRaLYR2rWaaPBMN2j6mh9bEmxIedDJ+MX7fWo6taSgvtXdcSSG5j
OTam6Zyscme4w41aMSR/mP2YSkisr5Tlh5WjveszJJubuO9Z4A3nvl6qbWKisWtG71qiH4d0mOuj
KBBU6TUe6mYdkptwVP8D5pxca02KuF8akv0rN3TM8VBWUtsyVGkbz2vSExEH647bsD47wuq/WC5S
Bv7uKBDhhTJvtcjJBTgVpcabNW+oURWGcetUL/d9O1Fmwm1Ax2CuT+UDRT7GBQkTH2KJyyFf0oxx
XoMpG8cDGT/lkwNW92/RqunWdUvVPVMGaMd0No3GwVe8W6E1d9UFNQHynoqnEp3r3AXPi2ZaR+UO
1hAaLoEmG1QuMkrJZXxHUqLoxVG/mWrcaJUtZM64Uq1gG39j3WrbPAhWAPUGdJVMnzuvRuFdW5uh
5OM9zK60o87vzynAllv1WDU6liTNAJpacF7irYR9sGR3L0URWti0fhWqZQxiQ9jvDjUMsVdbzgWZ
N0J5LtNrm4JgTFZ3MzsgTt1r1lNviuRZdWt2nwbHTW1aF1WaJ9rkWVTw44dtZVXhnLr2pu2Cp9Xo
zow2qASExzkWzOttGHwUIfnS3fuAts3QJ5E3exMRFYRDCJsljvI/hIhmel1X6oGK0bHDoOof7b6g
LMi9x+jdxRpziegUYZ2L4M3ryBH2nagdPPM0Ds6VceRbK5mSEjhHHs5qDVGXkuxVtMyAHgP9iKx2
49A7RQKUwaeaM75ZE03hbe5jy6qTYzdaxyFpkBHJog57PQjFWFag1Gg1eL03hl94UVDr+nFuVqqT
2x4lwzjM3D0gBwRb1yz4BfXxvKwPhMJ7kLpFGlZcQ2grn+aAsO224xXWivsZD2d00FVGFcaMxY9s
mxMUZRqaqyG4BKs1JkAjiHD8fwRKgVoyvsY+ZQVhmXY/E8xBS83OWSvsV1t6ErJY3gZ3tUKpp06I
yHuOA0MvDjOuyoj7RkVF0qpdVizOiSA3bYcsYHrz7Huuj6bsGKnEqR0n5o6a7O2u4CSlWTjsuZTD
tpvMTWOZB5Lzmt3QO/suhfqYGxSEtIpfkzSDn1S0s9O6tFFjzvesUQC4usZXLwlZxD8Gd1XzAZOE
voaFXZYH0HUDsUABt5EwmFRFuUPMAXeQjWeaYqG/wK/hY/uzLSQ8Y+FYB54qLSwrhqQizd/NEWWD
fb+wk/U1nYs2skt1airtxTNh0lvvI7eAwCHI92S7OZvAS6/IvN4GG4xindpn0dgfKRP8Xatghond
jU9J0yF/s6rxmgf5tKWyw4r03ojEXM3hFNTvHLlWTO+miDLaT+IANWO4ONAqeqKSQ7KYENb8M1xL
SRtmWWGDn7AdVXd2uFyK38HQ3aiwdC8ktcSKUuX9CHN4NLLlE/HtR0vTeT/0j2bvP2Tp8AiKsa0Z
iTeKAEu31rRblhiPlUfvyuTXC6nePhjRcDN68Zz2urX1VuPRGBdQs0zOf81U+TvLyUAf50rP+WuY
VQiJoZuYDUrmB7s3gT1Md6URo6wOcwVKu2mcPLl4dqEQ4ug8Fj6hyYOynO2icj1WWBpBG2T2DEom
YRes8pTjEb4COIzPOlrlWx3I9a237fEZm4a1HYOxvrR+oHYNSVzneTRTD+q8QQkFt+X4NGjl3fKk
t5KX0p2MbI4CGpdRiXlvBgIdAs0XvKpsia5qIrHWBgBRW3FEd7qkcNbaJZZOEdNYIEwwbPVQzJ12
U7q7bP1MlxEf5E+iO1CAXs82ST71YWT1Quc3rUeld5QjZyyhDRBP3LAORK4zYPe7C6HcJUtDIiGh
DJXfbti/zX0QJKdZNB8EnRdhhrT0verhQqZy6Q4sxW086G5/KirW+4IqIMpQSbCgAMGms7RwZjpU
1NrfuYLlit3RjoVmTFuQnX2ytuC8hjpkIkEFAm6QUyy4Sdkodkvt6ZvaqugYnNBmOEH1DS+1PgxD
wrnWSiQS6xjqqx8cFtDSo04A+EUWfCx8qgbR02kBnSSdt6QnmopiYbZbM31Mi+EBjBJlt5bz3o09
sockfbLXud4FiV3es5X4C90z0j/2bZoWw7mbENWTNoQu/d6dxdf1Ww4SaHydX9bAGkD3vB4Fi90f
jDJFdKL0mDZOl85AgOq+aXPuuYLSIh3caWIBc4JlI6Z278wkXQp1KPR7i1jhf0k1/rSSbqOesXmH
LgM1UJr8qiy9Zwkc2rI99CWlcRodRbjkH1fKpjZYM9BscdQDyCPkAQNn7dHnJFbT/fRE0eSsE7kP
AQ25VvFsBsmRMzoaUvMnl/REjkDbpVyvA47ysHUGVoGu+fSq1t4WjfNrzFkRL579U6c8QuvQ6SHV
kXwHQ3cwS4tMGKim8S4jEdNrItIgZunBR+n0xoR8JH13lCnC5O6o3bR1eWsd48XwKzRkRYBmcVnO
3li8F5PcVyZb+TLoPzQQxX5TjqjquuTmCg5opBx55CQB8IQq94rKRByc2lEfORjSu1Blssv+7Oew
J8TyPHHFnlQyLWFdqDNJfMfaYtatF4Jqgx4CzpTiWGaAWb7/xRMdUtlzMSk4W2b/Uc/FzVim61DO
e9OG7l5S49sqF2D8qYBSwpS1JZA0jbyWLO48p0XJTnNyU6een7OpA9SxQx5S9sCTX6NtyozRRfBi
Ad25qYclCf2G4ynvbfYSo4OEFvaR6Zr4euIkNkPfXTraCTdeiqmnqBGGpqZ3rjya4VIti/rW0ljl
+UmKoriBT6JJ8yVsS0VtNOp0NKEYucKVe9vIK5YnGmsdSX+0sTzO6fiXmXdFYoPkEmvBGLoTK5Ro
l0f62dzQnIwnstqt2CmNqAMaRo8xf/dJOUSkyGMJM4ZfEbTeI4UHBGqK8Xup1VdRQdmY6PfDRLGQ
9p35VI7WU1L2u1TgZtOn4CXTcxANx/8lSw99iqfKkD6pKRyGKec7VYwtmfyYWSgzSStCaltRAlt0
6HoxczXSYAeZrW0GaSLALLt49FpnS/nckUgKdfQ1VNWWMNZYx7lzUi0trX1p/5HRjRTNN6lFtS1+
O7i0tP6rzXxn5M6lhVfHYwGoKZJ0PyzpkW30sZ2TR5kwCEnQ9dybvvxUPPcsjfHaZf/VzOrAm/Wh
X8dPc6WHdu2CiiPOGDZGnzxpCMZ8rX6Qo3e2TeNvJnkAd6L2jcruwDmIaMCxt2UOyJwWQUwohBcO
C0mRpIknHbVMPqr4kQT7ZrX6Z2+1d4sf/FhpFoRw8WTFNPY7CQJXq6S4LBiTk8zUZ5bNCf0TxkcO
XAZRwjrvNusnhoqRT8XfU/tbPY3LNG8HAn5C3SfHqsrOE7vEE44f6+KzBIP5OqHpzifV1AvmCYj0
BAwwSMoNobJbkjJ2/YBNmKOJz6W2/tPNJiazSNulgJhGCM1on8pZ/y/35Gey1ggm2+p1TdJrYy0f
eo3ZQtd76DVNPWn8e6FOEXVulgdvzk9qrU9kK1N9prn6lXbNQ60pmgnNDK3WyMzRTgGY8egkILJT
Ho/0q3En5sd8Uge7MUyq2gj8JE/8ORUNt7/p/4piemFx33E0PgpDm3E7zH8kVN/T8U2LoiuQOH4f
d0LGwF0VW8X4yzX8UMMFxUHJbDglwYNl0K5sa89uYgxR2dRPnqpVWHbIaNnXulF8effMg4EHksmy
4QSdDsaIDlTr8j1dOC4MULNfk56eVKfyw04TZlSt6jftsiQy5u5LaVOM3/KGHQz1mPmoieHGnHPx
OvcfZRlsxVPRxL2GWAWoTDvXE352u0t3SlSwry0BlbBFOFYgvEc/reMM49xlkjRppyq/FLp1dBIT
GdH0Y8zWR1KzOgspYAf4WdDf5BSfwhsjcTXDnt2cgxMYa2xU5AEGIZ5HsFIsoImtWbzmqf00CuPJ
FK3ctLYwkaTy+HqLg+IjtzYpg9ldC13VTnZIc1/BIHP62BVrX6Juqe3t4eRQuiXlAQ/+W6A1J623
955CENCbB0eIqKh8Rt/U2fVtgbat8rkamsgsFVaH1f2EXPgIFgosi5xXMj0sdEtvCL4d0VCsW+AQ
N0LG8uK7eUqxqUiivmfe0Kd91phQ1IF2ShgFwsZCrjAgiVC9c55d524qWUAR85+mMdwNZUSHuq/6
DYUR+gEvwa4YKBHmiskvfqn92u6AY2eQrwA73WYmVkVo7kkiSB07C58gajpLIu+YzrwCMWmqce/+
E2n7ZKo2CtT8U1rdSfMVr5z5IM3qeQTeDdS4a831IwuSGIAsnusVslwuL/WgRVbJqZabw5djijT0
puw42UMUVLa+Y6F+IloDc5W365ocIYUIoVRjrTA3K3LPCUY8I2Wlcz2SBTharexYLr8BbUuo2PCd
cfW+Nv78YYhJhePsvChn2EmdNOisu8sBBrlcGtU9UHbhQWfz2HUVRoX5D38J/kaY6DDJ17c6X94X
33xxWuQDjnRONjknu6mpnxeeopDExn1DLY8C98PD4Ty6mQc3VlHjjHbCT7EHKfvLr71/jnI+FtMF
B7F5WDAgxuS+700LLVsDPAx0rFd7lVWHvgIOV32/NVv3bzEqXml5rCDBclunYtvbdP345pf1Pp/s
E7D6BeqXh7R6yII6qpS7oyyiQGDrHruUVE3D0NC+JX7oaPXVoMQ9pqpwQiQ2PQaLOCmjPuTCoZUX
VyfCGMRFbv9Fq22IGPNYJwD95fwASCfR+FD7yhOrKUQyddo813V/a63xKgxa7qbq7l8ShLFMmIUH
K99Vw4zgr2Fs8d8cxAOt+eCt4770USE1JeJzVOiZ1h1cKzv3+ngQGUbNzoda954slUdZoMXDnFwZ
nLEBp/5T2g47zWzDxEf7SH1OuWEJaDZa7dy0+e4hy/AWOMx8TTU/zMFM4bfYAuOWnGUoEVZSlyMO
/sciwW6pBxXQR/7jSR6qu7AEXWAgEdgz6QlZUrVinJJi/K8t9C8CNM6WXd00fXx21nmJR9/TIiNp
Dqs3vVjOsJX3dFu7+tCKLgLTjzFBMaOrFGrQYKM2LGtfUTLSt3dD1hgvdMoKQJyN7our1eGEXNts
X1Tuwyim7zWYXkF02YirU2tWRyieY6+wWi7+n84WtzFX297Insb4ZXxQ1AiEdeU96J4eu5bLsZl8
aab9N4/qhSJy6tJH9x3M0gktPftbM47I3jdgvU0q6RPUheRSjXEjrVMvUXf3jne0lNNR8Gofutnc
tl6xXVYHhrKgL5enScdhYI+fdB8fMpUdUw6ZqgM2dDwAbFALn57mqZ+/9dY6mrMIeT62NFT/GZWM
2PTPBhNFX5jRlFmPicn+MLnjdszGY64vf/CKDiFr+YUoDagfFILJv+muJqsa1K5KHUQ1PS/mC3E/
77auM1b7kYst8i46N1H3O3J1QjmJr7bToaymU5JlW5PUUM5R+UqB8hM4HQRiPhzttYzTCjxnuuOT
IkEkDBfihcgoEMgJtFxiGmQ0iuoA/PUvF0Xc92Q6BU3+YpsCK4Sctp5Yr8Fo3KaUBq96bffJrP1n
5DUZaUn9HOji7OulGakueXMKNsCKwm2VtpG7Uhlvj+7FX9bvxXWuQQFIAkCBuIu3r0WHtJmnFZWb
YQBG1PbRM8YD2kL2lHpn1mpD4y5rSlmB8wFN1G4LXl4z0ncRo+EzCbpRioBgzCYOc+eSruZ3mxj/
kgZlaaC2yazuT/Auc1HWqn4FntbtXQE1JX0j9ucAIpb3vWoeS5fII17Os+eVflxC4Kh8/Enb6hl3
6kOOQQ4TQXeYTRHljRfJWd4aszoQV9fzgqY6ErKOegk17+eh+9c39t0VZO3xXOlos/CtmvJBH+qz
j8naUs+jpF0qWc1D6i6nIHeetCr7mlDVdAFMae4/OsnHXFHDJNpThRnDuv+irr1Nppb2anvfUP1s
eNoLnQBHrZ1pSE4uGKLTjYsPuB3tZ9PTo9TuGXp97cA43IXTFCiMduhyjEovthJ5sFpvCkrUqMTJ
T1ornqryLyv8V5doyKjGuhF5Y75sTR9DKGtBHTYNiJjT/hJ/WWxQ1MD41MxvLtQL6G1PhzjooSmW
FyzPeL9xDWR1gdvJhlHoRPHrt/4D9ao/9uqhYueMKQvjaRLByVvb38HLP626OOpGzTsI+2r5+Aa7
d30gL7cbr91AMDS/EHL0KTM/80FCYIxEKJdjFXs+vmMs8nCGd/cYAmHWAfRiuba+aIa8SqOJUMQi
JxjEnz4hFps7umvQg+KJDnznjRc/rtL3NtF3penvM5unyWebyqYdiGSI1RPNZ2kQh6kAzFhkq/yf
aaE4a81IWj4WO3eCnhAOlkW9jpLJVpFVTylFsB7Z4zP4LDIDF+qShc2wRx5aQ8yPY4qlJ3AVc1jt
NZcuyRTYvrmcukVZO9+VctvR9PgkW/yV2Jh/xsRtEVvWSWh0AISlrtffHg5LwoQpDyt7M490VD4X
3exJVdFBn4h0/OjTBNlAlcQELP/Rr31k0NtzOMfe9G9uJ4Jn3N1Yr799boQeaEZS7eCMDz3sD8UA
A7YJdBMYFjm/DY/665mEmNw8Lg0Rih3UN0gemPklVeSON8kQytncIwg7tDgsioIBqC6RS4le7pyy
3QaGeiA+b4MdmD71ZueMTex4Cw+sfq2JHRG876JqL3dHPLmG0cCobfnDVf//+jleVAruapNWUtRR
gXOpJl3aMyYZaXl5QBm0yS3US4n6bnWxm0YyLB18mrhtKtPdaGX2Wk+sgyrNz04uP4LavfByYOmz
NoJwFK/BIIP/w0qOicpOCZpqn4VL+xknnUPXDrXEuPBhnbPK3Lc2NllWA9T2e5++z8y33qvE/gmM
7lLnXQz2wZjvNnkEilP81FMzhJDP+bafZVyYwTYfTSRrPd+XERGTtmWxDcu+QqibnWc4GCxQT3Vy
5afa1jP8xTLZf1puHBBKhUoNFxtBo0j4wTRx6xKINeAeTxbRhKPXmXdFCX4E+BO44pZrLkLGt2Z6
baafIEcO74ETyvJaAAxBC5H2Nn8U7hgO9a/MvNekcym/8x6NWb25udqKdfpNFE3S6MidMYvHAdsx
jPkXuQBQsphLgBnGuyEhe3abejcY1d5SJfk76FNro2Co4yFuh88sudR6thu4WeQ8/LiNumAPjcqE
WQE6GyV/44Rrre88VF33us3VZ6EIvCM8yWEoht3ov/F7R02xPI/Yc++pDsvwPXhLrHiQuyE7+X37
4DXVqUnY0KrspV6TSzDMRzVZJxL8z826XLDLBlbKqAjUDYqpioUGbZ1YlIavc7KOTHyPepLFs+9H
egvVkc4vuF4xt+XHNuC+1MbH1F4Ie3AuqHYM9KXeZbaBurX1JFb/X5m4m4TM+QC3poaXVc76q0yN
kzD+aLw+mKt7GpirW0DAYiHpoyPNYiNbjkBv/OIl+A0cjSE03zIgPZbLYXCvMJovqVldRCcvOSHH
bU1lu9XDMx8DgBN/xaRyJxiFucvgCJYAFG5qLThbbdd78mr11pvpsSfdgVJ/8v7VKvtpS4EDznFr
0ID6UDnGuRiqf6XfvnIwRXM5bBtCyZf/NycaNM34scz07ztdOojyZOTpy5ItWKCAbN2p/HCb8t0s
fCNEFnUpBTpSpb0EGcVIGV/Msm7bgRuMYMDtnVdBsiQ3TCQIHJMT8QnYlNyHzG3YPZqdAVVSFM2p
obHJaYvIlwNgHTwSbQISGzZfz5XH51zOy1/pljYsF76ETr/VNB54Rv+XoIXYaKskYSH9Mhl0snJ4
mcDnSQDeqwQt6eStr8Lh3kpNIkVd8d7d4TxHvhJAB82HjbuT+wyFFjINc9c6VLdV2O4y8HjUMs+D
1J6sbr5C/8a5bTx5wddorzjcm1BXzs3N/LvJHEVMwdZgOZyuGAJp0uEPo4CtX00qkjmWgEmmN5aZ
Q4VrpOqfxVB8k8EVeu3TpFu8G+XRAEGR1I7q/RJpoo9bZPc0o0cVrKsrpq3bpicLufbgH4fcYH3p
xMPcodMa5d6z6rcit44Llogl41IJhq2GKlWseN7IhLDgg3vnrRPTY+9pLTIF5W9GoW8hSDtD+w+f
TAgsgl8s+51t+zrn01nv3kcK2JIi4UvMrrosjxgl92yUD5q+7texehgxiQWLhReZflfbvS8diGYg
eFgagpJ6ioThNwcIHiWwc1H+jHSVAIt3hwEOYbDkD2PesbKZL7r2bgOx3y1j3PWmQlavPenmeujS
+uaqmTgTjHSoeLU6nlE4mZ335PXzHlcXQrADNh2HkzLhPCF/oF//1rIivGXd9mqO25om0JVhtjw1
842L4sgl8SeIGzFbbePrb5kfoBpFKbiwQ2BIC7rgzefiYnGO8mBRsZubt2Ied2lt7HNLHdyh2Gqy
CI2ZWwI+22f6MPA9EVGbZk5UjP6TDfwx27Dw/XferlEmAp5o/8L8cnCk2CRijO0q+2YW29hSCy00
tzay2hbQrGMSLGotqucidlpjmyKc1hHwGgtrXjvT26YHb0rTf9GH7MqKAdml9GJDsfPJLINtmgCd
d9MVbdtZOYA6DlIbSS5GbdkxB1/UZx4WdOzfzaqdGzt4V0hsh7TBHuL+NzdY7Ic1Ap4+5BrlQZhD
wZFpKFqdY1HAM/Z6nAZXbbI/rAwJsD9g9cSA4mlbz+zDhSCIJgm2cB0RPjBQ4l+2Au7vemdI628c
xKkH8tS0N5+ckchsp6tNWb2NPKIBaqsRiW7QjT5M3nhWbvvU53acquKcN0jyG+u/OxVCEvt1so33
2aj3tD7uzMbarXKArCcNjbgod5aHcgpwDNZxjsB6dZIjeeJHKb7FXDxwwUHzEUvR1gyNzlNgGAix
65hf+92ys2dAy08ae/pN4gGk4YEB8LfjkvW/m6utl0hCKN8WbHmzQ8qBs6LAmHJcCnZM/8HJ7Ej9
gjSWYrQZOPoEjR0ZPIhMCwR1yWpDCg8krH/5MKEVdEyWW7eZqogNJDDkMY+d+GxrjNvD413l1GPr
WUxeYfeVACgUV7oZIjGOA4ACs9rVTr8LmEgHsLZI+BcTVkCqi7VciuK7k396V4eW/2cRgmRzLlmi
+TZndqBJGtFq5EesdV/pFByI3YX/yqfHSlofjeYy0qFooFQEa9FybnI/9NxTpZlbR14H7Bm2/h8Z
SA+ytONx8f4anA8UWpMuA5VGfkXdq/Nk/7Nz3PbFHOckMyxCbKz0b2gXhNIKLvSPHQ7bbv+T5Vha
hXd2adPTpIoq2QGApZeSYdxH/c3an9YWky85V7i0zuQd7sF4ybTlyFOFPArWK9/rd0V+EHoaIWjg
AOfFcszTIj9UX0VajzevNIdXaD36vLP5YSytf27PtbwOzQNj8GeC7HrhKOBEwPfq20ywbjd8l05/
tbW777ILHd8jR0P8c2sUa07aMRa5TTiQuRU4aP5KPmo9rcJkyPEuDk+zKt4qCgqG/o5WF+RDIHcx
MmKkZPre8b+mv/Fxqdpzwgc6mQixMbcjaAHS4DDrPR+D83Mi/rXZJxdTaN8JPMeH87dROnG2DCs/
1zosO6dK7x/q8j5nxlcK8n6PMv51Oh3hrHcPx8D6niZMU6r9rnXs9aZ57ZzuMzP8L2e4AVvrsbmI
ncj1beWk74BuX6n/ONfFn1qWt7raSe51fBaBlX0SS7Y1WYTa7IWEsE99qs+BISPRGN8qC/6TouUU
O9EuEPal+NV0a1+Tu+V4vbnTFSFFLmE8YUDPeoSfnZutIjuiOCeCaazWlgd8Z9mzPy/iq78/kkWl
3rLM8tESwhOiG1uAh80s9ku/+R9H57HcOBIE0S/qCLiGuZKgJ0WK8rog5Abemwbw9fuwt93YiVmJ
BLqrsjJfPXaVyH2mGpPP+oAIi46hkbps3ZOsXOtgVB1cDhhUmy41T7iaAoNXIeL1BR25L4gR+rXV
QdJw6O3xjEOXMMF9pE5Hnj6rw9OkyRqTf1evR90kUSKsCfOu+4Ur/mueUkY4XvXpGHx5ub4o2kZ5
z+sy3QbO9KWkTtjPYxAoRhLNxehYq3gKX/ra5t9Ez8pvo77Mo93vagsFtE0ABSpzPEW96A9S4P5B
YQAQviCduhqaJqrdTemMvQEJZuuwYD5hU1AOMt5iHOCvyRlk4YK8DpN7d4fYQUXNTSqxehMYRA6j
Xo9XyVQYOzeazzbCIQctGd2+HHZDa39hv28pOFmT44TAhi0MdK0TIg0W32xSgGGg8xtYbHEj5pwz
b1oZoX4zUu9xkGjX0t6noETXEGUjopJM1d3+yS36faXxv0BTBV68td3GH7viANTpy0UncZBDkja4
CcHkdFpSP7159pp+mVuJ54x6cq4dn/F3i0DUfeNkZIY0rKPMQNUhWWUVD/zVWNn5TMPAjFd9JUmp
dPN3OvLCNHM0buac1lbpIFQiN2fYNzbEArWbZbgHvp5f4FQ2+UtxKOzsUQGDGpzpEZms2DQOqCtT
Ev7H5IG4mlZbaWRnp0QXY6r5rLA4ynR8i1v0hgT/4Xq0Mlxybn/I49ljEFtRD3r2dzPM9i3PS2Sv
oCkBuTvhGrCMP3McxaDCWBB4cjWK1jZqf1moQsaPFno9W9mz3qV/4PAvSdYSUOzuvaE9aW75a83T
cgshi7F3gQjZUP3YpsA+X0QHwgV+1VifgUsGw5Kk4L2EIVVcWziF8z89tnVsgkQV2pLCoCxQlC2s
hEVjk1YkymF788GIJvwDYIgPY1xfKzu64Gz/nS3dONKVfvO5/rBWT2OFOAFs3bhhk/tctK1yqUrY
MIv81KyjGjwDC6vj9eToEEcZdajGDVYwWoe1ilS0jhL1qXfzW0sabZznr3TJf9dBv63hcPvsjH8o
y/RixBxzNDHxashjUEH9nGKqDLcAEzs8CIAMK31MtkYChELnVF5bvFqrpCu/usB4mnm5C15svkVQ
VJ3ByxjBDj70JlqwwrfPKBDvW2HB4Rht7S/Htr6ZWiIv3JWvXtU6K2xkuAQTcDL0u5vOQLlOWfus
T8TQcNf/xQUum1o5NZA2kl5ODU8rx1/BgqJ9m49/CABq37QGaaxkeGQB7p5BN91RehCYEwGrKb9d
JE4rE2jz2ELgzByZe31llrup+AcCfjhX1Ej1aQnmFNl0iZyc3LsOoiQYNCrvZaSvDP0sq8j052JQ
HAoGIV8aZyfhwDVTsWW4s40Gjds5k6dEht0umKrncsy+XI90a17pu4wNjatkpL4cwgezpoFjieNK
QUZZh3pOy5cOWzsIXubJvnaF/VP0HpdU6WdZcRua6rPusD6WgikkWxj9OKHFMYynCkcZGJ3C8lUr
oTBHgcDFX57qPHjAg39uRuOUNPretHoHZfkDoL22zSb7CfDcy+Diu8D5cy+m/ifto+vUgwVPnEuS
oPDkeN6X9JYV6bcmRgoxjGwXV/21063PNg/fZjW86rXxhqxPGaqZJwalW60TSMzer4HZ9hCpdvQn
A5U3TvR+P7sY4rN5Z0baHxOtVSIXqCOxbQLPBDjlairDmlA/5MGxDcEDJNQ1HJaB1R/aCk45dsEP
mjCTqBHpP9usv6qU2ZOWcE4yFHsYVX5PkqU6nHGfagaUvqTh4Uhkcy1SN996DCBjo9D81OHGERgM
NDd5wKIcrpycJY9GF+PHlpa33ALv4HWSFSHKDyMkdz/D8ZBdm+NO7kgROYOzDZs6X0+lWW+aSB14
Tq01A/qn2nDxPaClSkJDm3TgASyDiVe6I+BDAjucwhsH0bFNjG+3Tc9jSh4AEBEIpMwbNkFdBNuo
wvesGXh3jPEUG+ZVd6t/s4Y2PznUqTA6sa5DbTkA9b20/PehZezRmoegsqe9GFgP7UgIX2YN+3QZ
ps0JRKs6QVYXRXeaIFn6sWyvyu6OJkSomTceL84OEEbMAHI45aadb6CXEdlJGhaxMxWXwr0npfHL
Wio2KvQet3ciKEODRXpiVLDvbO7ocuCcndKOw6kAAYTuGm966dyjiHMGfMQ+8XgmWyY+AYYfLFPU
huOwiVrvoxXyzYFkE8TBhQjT3om1Ry+Pj1IwZChFxjSX7dArWrs7q6ROClzpaphoVCs787OuhMtg
oOjUiEGkjDBJxZ819ouZhluE4bc2wBoaDU4s1G18mMaBKpxB7NjHT50LWyRzivciRxQlobbp+dXz
xaM79QNaTYYMS3eY2BPB9mlItqwONddR2Hb71oPnSVCnOYfaQAdeYcwZHHxiUgXODW+4s2+CagH6
PhqGpW/1wn7xElcjJA06be5smIQGoZYyBlY5FLXmd7mVYP6mt3e0uYJvEvzzekg91OZr3LbpNtGR
gIl5YmusFywCImglOWlUIzjJuntTKZrn8DVBxakS+7Ma0fstXPisbttamBXWZpZfiix9xUfFV7Ms
/IrAXohjr9MdmdgEIs58bODz1O07RzzPrnEbHOuVlSUrydjfnbX3CXpVWsZghA3nok3w4Ltiq5p0
Mw+9P+UWyneyuNeXHb0meMe6rF5aIHlVQxhSRtpnV6kDW7EPZu2812r6YIuPBkilZygvrJc8BUdq
JYa+j1lYhhslXIixEyMR3Rw2rjJgl3jVeQDabYdOvWqa8oNZw8OANrwKGfNB/dOe0ogCsbLly1y2
Ty1VgVW0B+FA9mjn/dJ7JmX8LCLxQGD7JYrsS+AJ2vvuZEXm2WiuzoQARZez0AXWelWedAEGYpA7
kqXzqkK0XbewjcD0ba1mvNgF0bk4H7/C8slLmhfA2HsGucc+m+9F2dLpwNhI2f5tCwRf1Li8Q7ak
zOoj54VnqlkrnKgG+TPkruA2y+ndbQtFdFD+kzUw2pAeTENzZSwBSDmx6fCtNY92eMLjWC8m7Zch
C69TGpwixoQ9OBao4ysuJd/pjRfWBf+mU7QNtPyhQ0bo+q+0my4WpKgkdd9QhK5d5uFaZeTStfu+
/2IAvIorjTqObtGaz0FWDgsn8rtEyPWFIa7odNhlkzdsH+us+JwcqFeT/iIZu8eaOpd1d2wc4j0Q
wFZFj5kDazURsXPZat+Bhk3G5RK2zO65L21QytAaAROEioLUa/8hQjeDPGCwXAWe3BpO65cz9rMx
c06Cw7Qiy4yH6yEcstOk4nPuFbuIDa5N2doctxYYlyB/Dar+zRT2McNeEw3iDaAepE15VRQsyLku
76pLeZD3WJaKFt5j00R+YGnc/f0kd52knS26XWQiCDTJW4DLgX1yx8jrfAQTdNhqLYJqNysXEuEn
W4jupMz2JEw/g8VyhE3+kKABOEB/PTE+Wzj8rOJLQ0zTK0zEGHRafYaiYZuEHHAx5+E+G3hSppA/
r3yWI/piDtFEinenvHncuGEY+pYFKKH7KQmoUgJXGNnn+G3orC8EGoThsfumangiTOrDQt6R1bu3
jrspHedWZ84v4Qu4HtOxGsQfZeumD1DVdPeuQAkOfbfNbY8vvPBlMK5zjmGivPPGnq2DjXxIa0nd
hNUpTP8ZKUHtKcZbiowxp+ro2DXzs0K91PRR3OVb3R52upscA4vgliNuFsbhTDATTgc8m9rTUJiL
IswJAW5CZ+XzNkGPgHomWeoQqHNnUWyWk3vpmOgPpfYIr5Noq5UyNp7PDic9s/PUrxOeeH6I3ZAB
FClNyIEzhdjcqs+utneWmKkUxfxOIgSl1tiLRpyJQT8qjBAhMTKGsVPkA/bcYyQ+TU63npLmLRwx
j2k5zcfwz6QeWNsj9oG6zvdRFVx0zGQExU6lV54aD1BrkHf04rp0mFv0id+lYIxTdjqvHMPZy0Df
uya5Y5a4dDB5u7XeZGsxkkRjFAKSq+FpLoiYVoYAXlScRviUvjF172HZvEVZz5EzUuGwE3UnMq5F
O+/PkZEcaipz9uaiccLVAya/ckyc7jo6I7TmdIO2/pqz0WxlO3KtPFgPeToZmywyjBNd67PULZL5
+M+4eQg0peuIjP/amzHPl8OnVZQ35Ux4uZtV7xoP2FTblVEA3Ivq5rGKvc8p98b1kATPsQ1Lp6IV
8KJLtcDJibzvOb5fEKX9wJEr3ZmO7WDdKRto3gXHqlh5uXooAQKSpXN0uLOYL5VQJwvPGL26XzIv
Uyx5K+1vCV+kyiGB4H+Zqe5KbH0poAz3SctfIEHwlrlE95tT0dDsM77UcHhF6RvhG/BICNrg2AAa
lXRLuVbuh7k9uXb35OGGAxlkoGVPzQ1pJ4EVFNGxAesaqafQYm2P29bLyzuCJyvnsYBOUXIqogkf
Jl8RigEJwUq+BQIKbgkkrNMdeFnRC8XqWu/MzaBPHzq1Ls5LTjbTI7kz1GI6YD3cxRjdV7kdkZSR
gHSiznsMSZjYqXirkvwON1lRaBqP7OYE+GD/THp8GBrmbQ5gWAbdilIM90ek7Gznus2mr/qF1Mjc
ZWT7Yyride78QTfn9OKUsbhNqzQ99gXVgvHJbHLTNgnq4C9gfZ8LZh1k2nmsIef1Jc9Os1C1nUsg
E+TrRlxngEUrD3+KH0Rj6WtG/yYd8zr3uHMCx7p5lUcjbguqsyQ4SgbMPXZdv9Pdradqzt+ZrtB+
0ozoiXWMjDabFraIDb5w0ioqtNH6tkduZjzJPkAQHuxZoxK2mphasbxrrokjW/9pUOlNV22IpjId
JbY0EkBvalLaqfVQsUBkJwL3nk1FuKEUvUWZu9N6rFeMDX7DmvgZRP3nRqQuDIYmZXt9BJuGhdpq
iB8DKR8w4e+SKKZ6wAeGutburJSapu/o2+IK+kvHQrs+n15Kw/tjKQW9AKJTi9eojJjghpKfrITw
hVFdhkSKgdOV8tFGtl2XKdqJY/XYLqJncmI/UZZtGzhiXWU9Gbnzwgo9LEtmBP2p2YOpvTrLwJYW
k9M5+/CE/jw55nevuQ+TGCktg9NMqgxVhKy7IqRhVyxWCFC1Owk/ODFYzasGdYt7+cyYj+FBRFog
t//s8YHgBRDhhtxG5USIzEHybo/ysS7NSxAnB3KXfmHjMmROZA0K2z4/g6a/DbG+zziow24ZarQN
jRsfjkGxHLQceFJsMtfaasoGbgAZaJpmziWcKIU/5/pzNRM3cIJ2RzKf+j7wI0k7AV5YU80HTpCR
R+tDt4K127p75p7WzjAQjIYwPEezzoUYImkzjHkruApjPQLNNx2zIEe9N+6OVfIAaTQ9DbXL6M6X
qFxgrPa1tbpzX+O08lgoUDIRz/rxr+FdLuYEX5WucXtqb63JVYD28C5n9lwYnXigl/QDTWCdz7r1
SAB70u65MtYIHOXiY1oLNfiKSy3BJxxEw8WNzbOlvD1OCF+34B4Zzi2wBG+2zdGcMj1Hdh8GNBvs
hTHqd4wuQGOh7wM8Z1HZb13zHmH4Dwc4IYZBLRs45iuh3CsyWXImTVaevNb7laO5J1N/JANI9jBI
iUzgwLN/zHrajQFUchZKH1SdUBKkN6gofxg/uOZF8D5YOCWJpMzrLm7e+qC9z8F7HTPfSMa3MFN3
vUmKrWOAy2DP3S1px40R4rNLTepmpuBK0052M+boaSkgmdJdW9BEjRynOlkCP5iK2Z9mklOa99jM
xYagzGa0HL47FW/yaXhiiWvsV0XDPMli547Z5v9Mu7+3oR7s6mCkksAMSxQrxzKNLR+Zq8Z1PNvU
rPY9nOofLeY2QKejS/cie4XzeivN4hy67Xdo4Cjz3HLdhk5OG8Lvz+jbG7qPutczqJHGhsZ9r+k6
e45wOFZ5/kkEjGKxpp7kCX1E/b7zSawhphz7pfowmZu53d7RvdPiwlWFsbVs3Cqe3Bhe8Smwx2pd
f1Btffa6+AvV7BCXDYoIwy7Wqka+KdRuaqsH6NYHD+R7E8k79kt9rREAZgIvtC3aw1+NFYOtOiUV
bLXrTX1v4Z8sGHWKhqFv6Y06VJH2qx8PhUFuRZ95aUM2moQKus9wsGX5lk3RAgnBSz+xIiVl4I9o
jD8FsHDiNNu6dvdatbVC4rXGjx7gF+Q3kntEIXaqNhKmFezXSQn8C3Are+tpVHjFu/whDKCnJc0z
kz68deB6SdbqQfY4jNPjbMonnLY74aQHJ0Tpx0vd86x42XSeFIWZjM0/4rwYhtW1D2hIOem3CY+q
1uAMXCq8RPbe2pi4dfnGSVBIUVKtRhutmLkM2NLiNoOAfJ7wA7ENAUncJtnokjWf6y92TOVr1kQs
VOCWC64q+OQYUhtUtwBdVh6DU6YCANhyjvO4aP8k5zJjCOPD0Pt/tQKBmwfP9G/7bpbXOTIvgrQS
+HzBDU+pJcjqrPVieG+WxhTHzZtd4AAiZvURD8gsevZUeXyTdskMxxlWmMioVf5MupY2CeUuDkk+
jWId5MSRTOG8lRObUUDefbdlt1Gx8rMg4O4dYpZXiJLcO/YdYIIbNYIMG0j7RjX2rOg7N7AZJgL2
PlPAjrtYd7R16OjUfNXGMZONjBmDTHPHeBrXn+w8MMENU7CUy1arkrMKCQpVyXTOpmwzWwFdGTdw
k/IlK+PS9dbBAhNjRCzkiVPAj0GdnjqBU3CyKA1NFqigi7lfNSmh3hpOWIwq3CM9UPpocXoXRb+K
QCu7Sj7lg3fXK47hMMISzEoCcWM/iUed0JxBUJ0l+b9SNcfeJFKg1ThvftGy10JD4U71Txp1fFmC
GA8Q5vtodD9FUzaEigFOyFC8u6P9lFeK0qeVm2nItiR+sc4VGNgTe+dRdK7IndNIDc4vCeCXcg5e
c739mQI0MRSWo9H/NCZCsJVGu5kJfUBG0hiwWcSxzWINQ/0rig8xE0xw3aeCDoRt6bt8lidTPeUO
95SOe3yIaYkdTz/zB+5BRw2PbeVma+qzz9xXcp84ikCQ7GQ88hzG2nuS6tdhdC5uO/yL2ILDKe2W
RxnI58qtfkaNQHq1jL9MPt0wALgQRadcEbS0vb1Ls9En5BYbZjNlZ26jwniFwvFHyvaYmg+SmH/h
ncAGvRfoCkbn/AaxeCj4kJtxPNqJ9TZWnNpNemCX8lk6SESATttQuzkhOoTIL7Fi4EoZO7utDy6Z
BxCBK258bX6xGayzCHFndcj34jRF15rfTsfxmFBDsVQdc/QeANJy5JGDdNYmVsykrPnRHzJAlBOj
xxJTao4rds72xHWIlI3blri9ioYDiyv9sKVLw9c86BxZc70xtOzZW0wyHHI6ndtMMi5DVC5aZpaM
gtdm06370HrUkPCLLNng11Lh17AEt8oXg/IESgnvubzX7FHpQCnywLxqY3KcFyOhyHepjQ/fHMNz
H3/JhMkwr1XNsgK0174Se2fMufHcXSmLizVbF9f6JYzBN5+sMsKtk0kH4xSrxnlNmB3YEttc+OvO
3hpw1fOU2V+M4t0wW7z0wCTZvLIfWmfbNaTM3Q5JzvhmCu0nY7dLUTm08LtY0Oae8qOcMXf3PKA+
TdyApXD2aSwRalJak2CXmjzvBXWVZnzZ3DKs3+FHi0gcMshAVXqFX3Epimo7RV8s2NxKx9mOsGkX
mzdGd6gD+aZF98stJpmOt1BJVyNauDsYa6Mn2lvnR8GAImuaQ82Yv1xYvqFEXxKHgaVbDRJb754T
XOs6/r7OQy2B26UYtjPDw7FCb0BtVBXfhYm/ISSNiWAUBlvceIRRw10j+qOhfcgCg8BsrkroSbGJ
N7L9EOYZxClfPwyA4XkiCDNwGBIgp/w8lBOwWBKiUPIAanM6c8W3erurwW4CVX3oy1c2Pa8zN6j8
KDq3jYWz1vytJ649rpUqR5AXNNwMcqcnoz9n6qlQe41cm6f2c39IxtqXAohFEaDmcO042S4Z0k0Z
/rjoEynYETnfWW2x1QR9w8JMt48wSB5cq9jamBW8KPx0tfA8FeY/CxD55AFwFnqx7o3eD/sQWqn+
LPMSFbnx2Lvg4Hjqh1+2+K1C/EjakG3YEse53k3bvEa4Hw2SuQ0LEmhCQ9KB1RFeydl03ZvMJxqo
lEBp+ds007UdLwLejhyCk2GLzRiLtQF5LGaGO07NruXutdQT/UJifrtjxGhrP6LNVcqiCtM3CrAd
PTbEGepZVRPHROTOebEZ5s6LDtSywKLqD8iRjD/YvolP0pirMyDLzlKrNATRKHTfJW5UzmxADp39
3H11HsKn9A5KPcYdSDdcTSnhdAom9PW53uq8RW6bn1siotZDGAH1q+nx9c55JHDNZoRrVx8H7dng
XdRj3xJbDhxU+q8kBHasvzXlQURs4VGPivIivI3tS5E+dBZLzp1lbvGDgWlVMQ5y9U24DA1ca6N3
GNzka8J0hkSkHLO9oRjTs3ASZowf99ZqdJamk40SZbdtQ2vDvk2E2QrvoLbSgJ2FDDBAFPG6/FgD
LLGUpPIClY6mndlrd6tg04Fz1pwtXdKCrNej77l5q2iIwhmpjhpyjPh0E3hYBNcEVqv64HJBmHj4
lbld9E89/8Rcl9XnavoqsFFXRLzm8J/7GVQkPeOHgu4UKdjFtahzCUIMgCC0lrAp7I0zfsYanO0r
0xV73DKdRjkjSLdTzQ6aY1hfnIUbDhUsAVoG29CmSZTVNnef2+zZbvwB/7ENk4f4N33CWYZ/Frk/
k6Vk7ewPAguM9+Aa86YLxyObY1fCIiOfFseSm6LLPXYXNGiO46ZhP09jepwTpHjIJIYmER+GsQia
mzrirqf+ZFkfRdyBFTZe8GtLdualDywR3o2uWOdoGC7z60kuLl8W+8352fIOvHMIz4T/a4RAsgGG
/eZF8FiNdI/L99jGQJ/t9K9MxLorm79eSPCDGh6Ase7w8JEfz3P9vmjWbPaIaMaiCE7DrL6tEJp9
CZ6UpWFkiBcufZa8eAYGJOkkN+b5IAWg2IDRiImBlKOzZ6+cnyMXUPb5Zkzv5m7ZiRZNj12gICw/
WxWuPIIIQ7GajacMVmWjJRuw1YT+QU329jFqzbXWdDeHSpIpxFspKQqYiRZRfMi1q6sBdHzu5C0c
LqhSK4O2WMwsrJk/RyZSvSUuafkx6CQhsAYSyspl/NZOnO0VxDa7OsnhSSRi42KDBDvod7FztLE0
Ai2jbfKVfNcIEmBEAWO0ymnS0Fqscp/b7/DAnYAwcuMXKJ1F+dGJtxa/iB63G0fMmGmIDwLvDVlD
pS1vGfdF+FRFr1J71+xTEzwMKkSvfJiAOHek9iqmYH4Cu0+fjtSrtsP8DnXY+mF76WEZcQDIZID3
nFcTQ4H00A7e1kh5d9mDkxN7laziyaznft5Z3r1k+RGQUZyR5cEgwD1YP3o9kn19sBLQQDu22Vy8
+UMRaMWCtAEf5scwrHsacATPQj5MOB3jF8c9ZPqTW77DMZW2vVGgHm13nwRPNg+gTA6zvsWugwyB
qcPV39mJiXaBv4S56nGxHy4eXxXuhxEcLnuwXmLvwWagTpjF6zN/7LfIbjLZmvh5TUaeMVne7h6w
fUliJPWyc1SzWWLTsi+GJ1QRnw2UsyV+dK64UEFGLHf1KoO2wG49NDu51ZPp7pW9APQMa8w2ubzc
0H1HRlDsU+D9QY4MYpLL2HIJ1novszk8ajAx9QGRTnTHvkmPtSKvUl3LvKRvf2JSf4Sff8th2ESl
th7jeQ3LB0GhWkXMP/XU+8wxZDpUwLAfEfAd35ouDAKh7upsSeB7aAFmxs1Wsr8PqcBsXmt4Ve2h
ZXHWLG7KOof1s2qvI2nIbFdkxdY1sp844kEVXXkaBZEseH9Mdtcm3ssgM3dAcj8ntuCwRM3eplq6
K/DXO9jmvQGzYqKfuzz955KSaKV6pLA7CjbcNKTXueaZRun7gjmZQh0Ps3NTqePQskpFIMwtS6Wt
qQNGXBOXGtf8PYdO+7VczddiGyIWRVA1/c6mdh+K4XV244vezjtbIKgNNaduaX6HDklgOF9zLleW
gG/NmJ2ICrDggPPFYSmOCmbsaYlBjO4vFNWtnzY6MkX3MTLrtb1VbIABYNEig5TpkNVkSV6Cinpp
8rupvprjCA3ucWmW4dfsgynZsMWH9ZD7OVdfrEHEdoLnuS02whmOKVsJwi5/c7VprXRWUe6TduB4
Vaum6G9tArGat/UC9g8lLddQ/jS/xe3JwPQ9F/j9TbnrNTCq1t9QnWaqbCe/zLOxsxF13Oks9Goz
1NcQZowSrMIi28Dsekg0rKztQ0a4id0FgQE79iiCbUlTmE7mGSfrXlVXYvKcKCyb6jBHzdgDYqme
cJL7A7ui6g4pLtVuuq12Q1e/gDk7S1xgeovR33khH5kt+yppcQ0cGNIUj5UnXq2eoRYFWWBE+xQc
WKFuBFN+LeHdymqkRMzhkrBMbwzXpgPEa+JhBd1CxQRcBBNb4FMc35mjggVYiEDRzozBTDXWAQ1/
wxoiNkH+6xElo/Zdo4IYiTjhFfOioyXeC2Y3jfhRY3EwtF8bQnCm2NqAItFUl6F6BZPPy02ZbwVH
Fdtng0Ex0drdpKCjo7gPLmcm+mWs1p5jbIsF/A4pu+CPRXMCIWPa1hZmt77b5yOJ6yY6sJzqObGC
e9xd+mreGuEvJxAOcCIXChvgTFdlU3ln3DPiLC3rkIPP6YfHjktCeyoa58C7r7k/GsVg3r23zWsp
+e6yQ9q8RGTjY+rPJCDJU4fPAe7fDA8uFolNKhXe8f5fsaARVEQJBc6X6hbDUwZjvMkskKgbj77c
rir01oFlC7ZfmySt1AcBzsg4NqHOVSQORJbGCpkUr7dVvU3R6xyyGyikF4noC/MbG8T4X5ibmq8Z
6ua173AjzLjq3WNLBxOTaotNco3pndwcX0+2CchPDgOflBrZGMnaJN27j9KfkpfOOAzFRKP+KEra
U13sYJ1u8FI5orvkEV7enNZdmm8BHzU+0KL4dp1HF5ZfjYehKK8jY0Eve23rj9aY/dbmyR7fVXJs
cVRVLINj2MBPM/3hIidXIDlBnP1y57pJs2d/8tJzUbXo3N3t2PiTwtqs1EqCTGMku9Y8iFOkseKp
3VZQh7uJaR8BUlY4ktCbWfRj7JfFJ4Eotwkuc1p9Wik4BG55St1qVzX2LiCtr5naBSPkM7cE9DjB
nHjC9xUfVG9u0jRY9zVqS9SsC+JYy+iKTIlPH4qf9+L08jGGvq3j/nHluM95wUtOoBnQ3SwMdsRY
R9Jqe8grZwyGBy2g7KrSV/JHTzELAsH0rsd58OvJAweD8AsoK2JxVtR0KxasbuKMMAZvW2WgYNqk
Wnnty+FXo9zlcsFf1AYHCPV+h/knmckWpPoegPFhyL1HzfuUSXyN2JUQKrGvJEjxhhLXBFvADT9Z
Ob2nBlhW83PChWYSQ5YKSCNOfh26T4nD2RhDZQmSHYnxM+HUg03Yeu1gv7rOAdNgvcDVQtllx8n7
YDtIHA7dQj2xEINxVbjq3Aw6YZb+1dBnix7O4RBfUmN8mTFWpU7Bts36apC1zPtsZ/Xml0jI+xSv
jZyfs+yvKULMWuptVGwl1s2HkHR4bSYnLQqvSrWHTnr/wtF7i5jRNpXGd7JcHzdwapswvbc5x6XU
fpmf/HX64Lu2vuknxY6/6ghSH1xRjfWwxgbwWpTYC71FHXUp2toZ1rcz75q03+DA8F0rPw1D/1B2
9WszNchO59SCbYxlwIOYJe0tvHkhBqAtxdFFV4rK6SlCSWNN+c5xtMee9aAzhWurDei+5p1UzQ4E
GxL2e5XfBpuxv3fkwMbvNOkbeOVbW6mNNQ5HzpPvNOZn5OCFHPcHy+CaRmQxydZbJk862kPCz+FS
omRDse9d65LqS6rwoitvIOVkUCPDuRPfEako3ivnY8bS3hlfVEAZixec/HfCcJslwo/G7KXjMIn0
5ANAJ4cgmRItdFYxbDmbvzIx3rALIXD8dZKRsZPRSMb0YtI+9vMrPL3/G55pJHuopw9RsMHv+xfy
0ateW0suMdLt8EOorR2Z7BpyViUYlbLQIcn/DNnzyGazwa63Bok2FdhYFtk7YDHRcu3LOJXXpsz8
pLaJEhK4LZvj3LawMi04lezOGLvXgfhYoQUPaq42Oloqd9IZ8rDvNOhrVXQzkDTcXPwhZb7K9CXx
fuP6JRHQTQPJejPw17qi1m19a75OlSTH1kEsAkhnaV+VyX2W4lWXOukB3vYZzKdEPigwZzhT45dO
sa0d1qh4yZ4bxFczOwPT4RzHxjHtSNapR8wMByt6WfZ2sGiSjzamPks3GJKucYahvGfLTPMeaxAF
+pHdbx3YhkX8Cc8i7jd16uHjMR7DtN4bSPMLhigY6IwmaBVkhA1xVC7VQ28eZcwgNovgXHl01FRo
Vtyy7IZSgKYfvq/UKZsKd2tz0wkWJrI/7h9sfF6yapP9x9F5LbeKbVH0i6gih1dJIJSzbOuFso8t
cs58fQ/66XZ1uPaRYO8V5hwz0UkxmUKc49u4ReJOtlCZ+7bmY5KBk3ZoEw2nfGxbhQJ+03cQzNSt
BvSCmS1p1UN6YfJ1jb0Gv4Bx15P5EGLnyU8sEbDV2lZjridb+lqaxC/RmyEzGhtAGC1CQ5cfoeWL
+RUaAS1z2koXUUu2Ytv+xVMN3qj7ibH1UU2DMgoGZA1DClg4VmJ90bXjP2CCF2tojz2/5TKdEsQb
+D5nhTwFvTDN2AhYOGmqOZVRjXwIcXJHEVefsnH0TkGZP0yV8G5Jtcn75qpPy1sCCIu8o+bVKvAX
iKbjiMg8pHqxch8D/xff21MI4j9gIE/GEH/DFFB7S5yeZQ8hJiR1zjZK6teokH76dqAtUFgO5WPf
2krZY17upxqSeaytYavtRojYHl91UbVIorWqoHPPk7WlYT8Ih5MeRDXeEOFXUeIzOTfhegoHllve
NaV7WdV8sMtezQsMHj64lVh9yD2H79jjXYXrKa2tkbAHbVZNK5lHTA5/ZkKhiXeUrBaDEQdEWcvv
IsbT5icK6pWuPxq46plbGlg6RF1YdrlkoU8vbiIT63kqdJYBtC0BTfKoaNqXH45rM/bObZY4/pRv
m0p0A5nTN5PvJiWllClreTCOuPqNlSTBsdFjtOLqtVIY3xPJtVD78p2LMMl9+emDeMVOH4CXxjaq
icI2qLJ7TdG7SBWwEfj1lL7/EKMYeE88PhQxfKSVqq+yVucqB00YAm+IpXaHVxS4aYOO0Vhnc8x4
bPgnzURdZBmwbVmY5iI7QS0VGIobOD7ifUe2bTj2e73qtixsXIjW+TpKp48wxx0O9R7nm7HqfLrI
TnAQpl37hNGjV6A/1r7NvjxjKLOVyDqLA0OjAUEINHUvHr5QpOyLvGYCg5iXkaQSGGS4VU/iEQ5J
U100iYYUzyUedNHYy8PE0lF2BvKzqxkrxRHHPOTRM3LH+XLN1QZagii5ZaW7vcq2gRkF91lZ8Am3
6c30/UsXIjWpZHOX18lPEDI4rglkahkBBNObXchLLUlY7ttVoxQfnUbqVaAwS4u1W65Mt3FgVQZv
gzAKPd4LHicOwbiWrkjUX94H8WQXRRoZSscnPU2fXRIc+sb/ntFKSj/sK8afZG1s/HwqHKVtHU9m
FFCy7c1EuyZCTAmlYyH7b+au4LiGjSaqmxrpKFbQdNUPSrGoG0qKlEInaAVGgeIxlkxOIdmFLYN1
Ae1Zwf1K4G1VmZuITW0qDFuIVm4V1Cv4KQgDG2pUtghImPaCAA4g0R+lyfJBjjE1zW1MQROXjsZp
lGNar3BdAxcgQZDsDZ01bbbxRmlLQIdjFgmwdcBJFjhHlj9sfcT4OsmekxUQMbp/ZUhUXe+iSbCH
As8ftx8ZhIvETJZQH7qK2hc1IvOLA1LzNUlJm9yUT7rW3GE/bYYuvZDvvNKoMv02dVpJOCflX4i8
rNNQgePNWc944cDLLuaYnDiZXDlsd4MIcYN1jJAbzzYW3Cq/GdOnhllEbO+iKDhkEbxMYY4pNK69
fAZYfPQVgARdtOvZ9PUR7kpaAkT4y2k0LqUS24GeAtcjJ1JH9jChEIrMYmuMI9LffGlZ+5liRVz0
Ct/PqjEwG1AHZla4lgWDwpAkiLLlfleR8el7P/yR5zGdUG4VzGOIcGrrJxuJLmrArbF8CALFNkYK
LF7GDNRhZLEzs/h9GJao18mnT2Kzl1sfIuvhipkBQ2ieZyLIRXXbeN4hMxVyviCjcIu2erEWZewN
3l/aWs6QqE6pCGsCm1zSLOzMwKytygyNsKlbzMFjJndzb5RzS1Lv86W9lSL/TgR0WO1oIsE9iAap
IngE4UV5U+z6HrPpeOTFLt7UjptKeshp5hJZsah1xA+BXSbxvoLzLsbfcfYsamkpjOqXMuxHnJg+
xieNVPYY1T+RSMusp4QuGUSiLeJqcSDX4ai5hwDDM/SyoUi4PauXpsaWEMEMyRX6QMbG0BgLGVZX
UrVXGXGVKIE/T4atNQa4J4alJKR0bRVCAgTPAJxMZW+mXyYTdaJ/mIBmNuQFP7lIU7IWaeuUmVY2
54YkPXOSnBoNCGIOGmOgys1q2ZmlNlXPAY6HYgS80vzTu4c0z3r12zxqak0yHAmG8zVrT7qGq4jC
crKCXUXdn2Mj8Un78tp/pbSLe21VI93Tpn8EUi59UfqVSa1fRBMjQ7ZrpcdmuYEyoqerUfJ/pDi4
SlpvZ2G0D6fykE7A8gbu+srbZFZqmz5G7/CN5Crqi4veVf8Enwyp3qIaiFjl4lNhNEVYxM40STfG
r4VPcGMWyrpDuTcYNxXaEPwCQjoMJOmD46HYskj7QUbvGLzFRgx2qPhug4/UJDqH+YqEqFcGERHM
Vcs4EwUYg3eUqCr+PKg4qAD2gipu/QC/d8exOo4vjrAVN/i+rP29yIq6nU6+8mmJttB/ADxl1Qe+
VvSdoTaeZTR8Z7pBcGWB31p5SqP+5nTcQlEG4CAe+hSgEhsrOb1I/VtHr+LTygDJxF89axus+mBh
XDDGm0illc9fa5672ejZSEDtRLuTtrTsr6XgE7l1SBmG67xcTQHfFoAcIjpZegxC9vQq8UdqSozU
eGDQUvInbUtQORPMDfyvrQXfgw8LZo47yNW7F+R/QDTGaGA1FTBMJbuBw4KpWhQT3DRtazzTzGMS
4WTMabGIlHu0YSXDx1rAjcJ5nYpIqurEnaZ54zPsMmj1owIIhM14g0M7UtKDiOzMRCTVlRUWpGpF
oiW6YYncWjAzgPTfkWqhCi+3JrsQnvSGRzAlX7rF4ESuDY/6M57wBfPVhiy5+zKcXUBPkmx4LZlu
49oj5Zs0yxKaQ7LugBNY6qNOrvjg+/5AbWiiWBZ2he+GzT5C7wu/YrLcmC4HDSzp7+V4KBDd+ZHd
iC6jy7rZcFH3YDpOOugV61MuH/r0mXaI6tDuTupnqvxprEbMra6djVyymZZwfoXJsmEWiu+rV84A
IScBaBd8r28Jz53uYCNlSQiJBG62xM1ugAFIeP2QAKCooZyr54yuwak4FRU8hNpPOn4mTE/qP7A0
U7RmDiCd43avdKSV2LxLM4W+/qeCaIeHyepupCfUxwcYAXIHbpMG3wqIbbLzVOxs1JrrlG1dqAfr
3n8OHSVIcDDgd2kAv2+m8jNEKBxWknVE6ufWxgulAwZcGUBaarUbX54020g+zezRcGESPGWH0MjY
oGnYAIa17++UdN0KW4bn5H/beVTQDK5V0ICdORImdafyWqoBkjkBbQwr7pdQXfTwnQ+XUoNyCYsN
RtyxbBdquigTEKSLov4VsLTXH3q6NsQDZWE6/TOTWUcJeglYCHlZyr7PGFwWd3Luo/SCQiASsLH0
z75AlGxn2m8Y0hPtNYguZL4h3YvX4QcAFNME5zTLhcodUP1K25A3k5grtXPk8ovuVQTk6JUAFqF6
EBBd5U8AC0Z+NYQIfjZ9ywaIKSgExFkpKjUYYgDe7QyD4/A2JHs4F/RURnlMAOVIt8z8nsXshnEY
K/a/nwlqULG35dxpzVMiP5s5dvIB2mXCzIMIZ+oPIBiL9FucUzJGO2TDLwPfxjLh0ySAyRax7K+T
0Dyknb/RhXOXOrmEkcVXz4xRuWuWHvzuBclLiXVuByDNBB5i8CSrK6SyWmf6a1CJMvQBtuXbgClF
wr/UMBsSWOhEjba0FJ8UavYTF2n4RBzU1Js2uJHpwauFKa/6yfpVh5GyW7clnjZQGPDWu5OePzDs
c13mKJcxUfis+EnhRYnN29Mwsv8sPjKiejRO1n80OdinjiPqEg/1nULaO25Wpi73Oj7zpBg4aizl
xNA5KuCfzZEoTkKjo1G39WD8sMrmhBAxQA9sudqJ6YfMbxcHlzj/a4EeUG0IZ60AEo+MJUidQN5E
/aapL/1wxp+3xdNVqmsWKR2XeNAh4P8F9BkargKpGGg/M+g9DrA7cHp5NjwO/U7hS7co/uN6dtfi
5wyJJEBKlcJcAaIn8llFeKhWyj+oQoK/BbAjTcfBfAgd4Q8rFEbBSUABlgA358XBNVuSB9cCp3F7
wSSC8lCPF4Xpl0TPUMXTcxBsbz7WsD0X6QEfJDLMtYZnxGpX3bc//ZKTEgZvViem0Nki3gpCFvGd
+8QFncfaTZnyAlCfnyzUAqt+PveKp4W2rZKoC+V3LfurYETchmbEp9YXB7YOdzwG3fhShI8eJU2u
/inTBilHFTqZYWfkk4/myqQKq/2D1G4AxMSoAUm4VXhAYvMs+Tspv6WYoRqoTeO/KNtX8h4OHs3C
AdZiYfwbmbYbvNDBLekdXKz89EA/mdbTTxwBAyZj0v4d8/4TGNbeLPCnoquz0G73KXIoCi1LOSKi
ro1+RnkA5Yf5QKmEYnY8jMYzJPZc4iR0sg7cBEyRbaZ9J/WXUTidf4qjL01xQo+GG8TcDQMZ/sMq
/R55MtU1/yifVoRKXjxc9uYmyFi0pKtY3UbBvsN9J6jugFxhkj4hMDQWi1yITATgmBso70aLwZqZ
miiPjjArXwlOlDEQoY+anhnwwkb8J2IGrHejdiBinWzRcfztg5+GWAPuTsgFubUe5SXCs6CnOsen
SYLB7EZ/MQ/XkyWm4ZxeiVKS8087mVgtiEuh6b914a5sXUIC1YiuiDEG0yqCBA2Ovyk5M9Lqpn2r
roJ5pfwvahpGqcvpayjRl7m8nH63TBWbkRU4VUTWus+iHGlgK5xS/5kWn0XAXJltTZdOR2ztZY2r
lpkhB7TlvwL5R7TuWQLcYL6NdjF7UuthKfcJQKVhz6wnIQCNGTpJeq2mT5+llCF0ezkMVn50maOH
wpzrpvupac38VZxsxuig+66ZrCHxO137iZUWxfRXAnhe/A2V77REz0GnVvsfTfGFPxljCfD0JGOy
i+7HHvyNXK8H/1OsPwQ53JqyuMT5x2NnsfAflEeMjLNS+VN0fCD5PfhlQV5fo6Hfmh1ez3FRd/s0
/6EEWmna9xR/qixWERel/6LAWzEqge15qiAbylDBS+osQOuedhp02WGTqAMPRyra3AMIN9Iw+92+
/O5L6zp7mIZVk+AQCxidIPPWsB9AVWqme8bBhScTtiKnMilKJeordoM9uWsGBYRs+xD9c7ScBk1U
laFP1GCzH4F8TehWktztr4kun1hb5MIp0xxBQn2lPPRwXBjqgY2F8mmI/yKewwQ3XqbAE0J9C4P5
EZg2ttiFKfwYSIDAv8jRXU/dOt60ydmKHqp3wkuEMiMB/yM99HplNjuU5hYroY7jkkOR/b6IcMn2
OXlD4EuV5mTWtW0B3Shvia+GgQ7M0J1c30Skjpl2g92I3nY9Ddai7Ad10WhvPrwgOqlEHqm6TZoA
FdUXPzfct0RNIv6xvKOXXjzrISqXRttI0rHXz1XxkfYgfR0//VSnQwUYXybHnNgQn+MQ7gJaBhr0
It8LoBsq8gMIDRa5nF15XBXGIyu+JIpO3xJXJmxLgXkj22OZ1GZkKA13MBStRWBsu4ZQ8moTNW+h
+x78CzALxFUraN6g+ltYO3an2ah9YqyS+LPI+F3yY8bkooa2aO1D7UNtCUQiyDykVCJpE13au2YZ
DPuLxwn9Vcm3WG0EKum8No7xyDAXgF6+FObUqu4hChf2P1Z2mkWuHmPteeFwyUCdhaJ2UEwV2jJG
oHUkUYL9iYj3kldrwH9iLzf9SP23xeY70JS13uzM4kNnhCLaJOSVGMtowCgI8ecxglGhbUYDxEhh
nWHHyXHlYEWpEF5HJy8iYJsVNPQauFLqOuDWmJg135rgU/6AOaLqbCoIu9BkQJvYIO9FzU6++ZvS
G3iKJtlWSOOY9wSEtERg+QucwL9jtO6bg6n/aFxK9bkff1ioL4PxUx03pmcnFmUo9wQrVGF8hgGr
HBrOZS8A7mCsZAIbI1bQNeRNO+xEFPqRskOFYA3vDKIBwvqapAnWaJ4gHkJCNZhUIyJb0etApR0t
iCNuydw/ZKsuobtHj+lXRwFB8yhiCxuXrfJETRYG7hxPMTCfzsnvzucdT1XQG2Bx7d1Rcjz94Utf
Kf0rGooW/U0fv9PqZ8L+KRmgaECJsORljtwKcIw7Jk0HtThLEJQDnWqBx2JibrJq5N8BRqSWgqyJ
Xj1zlVJel5xOYJQ1mLyRG5V3s8USVuykgluzp4JRNwbnU/+Bg2AkFWv6YCwAWnXLs8fKM1MuAdO6
0tXLlw6Mz2LOC1LoS5Iwr8x/BfwkdptoG4q8GBnDomJdld9xRMDTcVSdqcfO3n3hT5ilZfhYbdDB
PmFQdbMn8YLJ9rAsAX95VPFNBrr0N0en30b7luln5SDSWIw8BjXMwDg+5t47ou6T4sQxVMcozgq6
KMjZHBs6/7Fm9z5nOxBtbIDs0D+aCOrog9jVsUVOqzzN7EumqUWuF5R3Q3rLxbm2AMEXizmpOi9x
tixrZOTyh8e8AxsCGz7CXdKLTpyLxV+x0M34vymOPQTiGdCFPnnCp8kZ+kXatBrmK1aXoQhaEkND
wWGZhOMygThOGEJluJn5JECeeaHORx9WD2X4l0KXNH7QE2DAuphf8Mx03ymTYzX9+SWVAHnz5jLM
XgmC1qJ5+gHXN78FTb819dSP/krgCl9Jwa3umG9geHG6a8ETUK1KBCCthhly62vIGELgdCu9fqs1
MV8bSf6s8RNrFgrC+pgZq+GILXE5qzclMPzAM32uesBhrbYbOBo9WgRGFn66C8ErTP2vNBEfvRLG
fUS0ER0O2Euw+X34FwU8su88+1cgYSGeaxOrf+b0Cv5pqCNkYZMoL2xcjpZGZBite762an6sP5B7
msJVKPD2GtwoLJGbW9S9OsREqoW6C7v0YRxPhGWRpazhSTI84t0cEakzaGWOFUl8szpJhIMnbEuB
HMQbbUjHlrqajm2E4ywhER2krxa4bVmsrYjoWCgkOr4OugNJ+tNJAePfwaDG7hrV7knHmoap2RzX
uo8f7KkwhM4M1dY57vlRnKOg1qzplWDLqopfNdh10r5vvZVIVRImqxBfchp0B0LJRf5AcbyLoelN
BwB7bb+zirPo7zyWGd5Tu6Kca/pPXWDe9kig0mmjkwU0XWxpv1UUUSbSOJ38qSa+lb9kz8GwCLrf
HB8h8x4QgAcfgSukVPlJP9ICTdBd02MuugR3mHYzG2UxiC9J/4sKGmFWNEutexrFb6XdlWgDPHCp
t9uC11KGCnjTpiOUeCtiwnuQWAl4KmXI/BUr3L03o/uOwm9yNgJswUrnaLmD5AwMEa88S2RjePYJ
fIKNGHCs25K5LAynTw/asGSXXDPo0zZc4pOO3wTaCELAmMOUp2PMN/Sr+P9Ga9XWV80cF+Xwmrif
+PREDur4ACe6Rh0bs4zVb7R4JK3EDNbljrHallBWB8QjyrmFFThxcUGYykRXT3dTePSEjyD/EjqH
SZoa34IUk1T26hLWDzdRROe4JpkAXqSBcrVSHU89m+qxk2yoTGFyqccrK7EuxE/e/MWI6zrMl+Ps
a+KAjLqQRBWXSlyTj3G9H5s/qYjditsdtNdqIlc0/54PwDjFTB8y0Cuf+WxNZ4SplPPQk8Y2fRnB
TyHFW734MRmxYm0zO1YQy9w4ZzQvmMDIU2SjzgWFFKNyBHNftsz73LQ/RC0x4SQ5ENtGKiMq4/Yb
+gKqsk2U/v1ftD0k8x7gGVQZX69STJk1Z67F0aSjngbB1XJxdzm9evRUFYxMxxk43/P1BAGO2kUw
Z2P8IwwcVdGBwF8lda38XAunjmOaRJWOg2bcy2QHEyBgahz3W1knNm4balsCMftfyD1t8TfJQGVg
5QHdQNMIIhwlAgrg+DmylQh+p/HXQBTQUkym5V5WEKQOBDOx72xZpPLK8lSu6/xs0GFG2q/PrFqM
sAs+x/gc17c+c2sJOaTrKZfMQgWBaTxXFkIESYlbMEbnCsYB/U++6gaUpuQpNggbsJpVGC3/Wh9/
603zO357UARzi8dUQ4ByJdYiuQz+Ad5KyPgdF5g1dQfpyXYp5uVrtzN9FgULnQ/uVB3FLkuFLHXU
v3lfoZihM/M0uwktECiUe6xjkFyq8Y5FQg+lnNO5/dTqAzD7YNoQZFeYz6TdwrhGvQSkqqRTTgcg
6spCPOP84rkwz+wp22YPgmokIUtpj53wNpRj+BQ8HDXYnCpkMaxCI0AKCSvzouauOcLnIifBxn1G
Y2XWXHeLGZ9oKkAPF/m9ZljeROEyltjlzB0eEacoDBo2PAtKMLNyWaTizkSgMv8Ltfws0lsuzq4+
3A12I3zpA9FB68Ckz4AXP/LQTCvywDLEBdyT0N0EH+H2X6nZ/rDz6wAl7sA9Y0s6MR+Yv29ebOJA
Aqn9rSq3YliP7AkwBaoMrrEroZxCJSiSU5HzXqBKWoyHyLyTWEINsSJ0VS0fqHfI9aiTV44lCp5Q
Dac/dqaEDgRG+VqxUHUrdAjHlpb16MdO011AhFDNHIiRLXiBsit7OmHQYG3ThrCTlpww2BS8PsG4
D4xXpHwH6kc9/RuEq9X/yIXLHLdFjc1W02phj6sGe1bOiOolybeg8RgwLVkDMPBDeOvU5U7XNFwY
kOpOKlsyLdxmOHkx+mjkBZv4lg35ZrH/DosNAwxCVyHE8Df+UV6Jcy4AmmWs/Os43IqTcmtRR0rS
THGvFhhsFrK0S+HZJL85hlzRodSW0I5vjZuB8KdXRzf4J3aHsjnmbAC98k/B+tsxIKUJF9keK4iE
17767L0FZWuq/vJxrVteJ938B3MimrAA9wXK8QuXCNb9Sdr17SNqccXzBaDrgzTSfNXfcXUO0+MQ
n7LpR0XcoLDpKrCrbAOGK8ZOKy+jhVmU2zhiJ4TSpdvVaFQYfShYDM+FejVNSrPKlbVtUdseDJGG
bW7n+sW5C346YMHlBNyy7WzoWWsT+nrW/2qxi2ujM8nmFvcReix4YAR5McEAh52F94b83iR9q8Ou
FPdBwqdlfZXjpglN9PR4+k9i8VnnhQ2AAwW9aHJjbELeubx3yXOHrHKOo/WAaCSRwFuQ/cmvYCVH
AawgnY+6MclPph1LrqOEeUY7qb+RlKPevIjdtpsIT0x3KUleXsEbt4/ZUIibdCIGh+tokC+9dKaf
K+JziIuLMfpSp4OSj4rnmLFtxArJUf1SsO6YubFpQcXLqcK5kydb4EgsMHaQUEjFFAAJSZtnzimD
LDMt33JvI0yT6cBHDvm2rm2R/21w/0Qk+6jBEgV1Q+JWyp+NDoH48wJNcPxB0SSyt/X+v+Vt3r9W
YdMncV1wi9Xz9L9gTVZrl1RbNaK5C4bvFN5DB3g4p5ZsUfnVKLsf3XAH2eFYhLuo4jLWbGCpYA9/
xe5H0+6pcdFRrSJ7o15iNlZ9AK5UyjMrkm5moy3ZR7eEkhK1Menhisj3dRozqEBrUXswKIMDfiY3
JilYD9Nvr9pryS0BPcWYueL8o1r8QruClTyERIOFzCSpjnqodpl2d0CmuS78t47z0gpwQ/uMzw4E
1ZCqYkw/NcOKxNtJ3Vv9NcaTpDu6bNcp/gU+lT/YtyMgyyReRyiOxwvFn8KwRb3r1b6OedrXesca
/6RXrqT0OKbtJpM3gEhoOR0/wtCHhDuvYteCEVlP1R1NEsiCMVRW3IgDQYBRzfVXhbhpOcvHZZR9
N9FuLkSClHq9lxaZvO2jV5StI9pATh/Cb0b1SZamNivdtvx6NWWbpm5EVHAbIjhrKACKuR8+yQfS
lKWl7dkPed2PmZwB2GgG2KfoFpsnqXiyvEMoq+qnXgTehV6MHoOvYGel56q7yjlRdw7royJRbLM7
M+BWzB0fsRdeTe1aIXoNML5OzdYQz4J47Lj1Ef6wuzGZ1snxv17CTIFSDOW4Xxx6H6B2BHS1Pen1
MWbILtWnsD2MAL46Bg3kT4nzmURuK0O0+Y5dNOGGMbNuUs0g+IBdJxFCpn3JWsHQDYgHe48q/pBA
oMb6PxaV6MXIJtyQd+hgp2BxSGoVkbi73ISz8WzaA357OFYsYT4LONqQpxaqxld7EZSzZeBLYwSV
q2e9u2jJxadKkOWb+llqj6n/JuNIJpiSHia/Bsl9Xsx62DLVX9Vfe40d5D+h5LmZBgC5+CiHZ5Bd
e8LySDnUaSA3TXkbPZ5wu7DIpeuxIy+mAGMDOb80wyypBdTDKKD6s8dAO7OnlkUm2oJk4zF9NS+x
tBPGQ29xoD1qVXVmMGUFFDKh6P+NTMYukpNkf4moHBqNuRfjf9Tw+0iZY2t6W5pg9eOw9FRaZzNH
A5k7NeVhqUKBfM9jFXl0CTfA8pTwOXB2JGejv0bSahTPoXoqpD2oMIq5iAhfliupgpyRZIhmGSlf
qKI9ZVV2AH7+UtNJGfpS0rQow1VGOgWPvlR8EM8JkXVTB/uM2joAW1DV4UL17rpmm9OyRgNZh58W
p844XrTsF3+61jsTUje2oyjq5eLE2r/MA4TlzzQnbWjtUSNxPtdcG7Nz55hJP/AZ8F36LSSiQ/c7
SePC0qetWhBMPvt+n/wdt4aCUEN+0NFNZKgl8HvjfzeZZIdf6FN4/gF1mt4jsHYiXxC3RQCDI3oX
8xHFW15Ff2n+4kNlL5z5r4YxHGQVc9YSFAAK0738N+ZsZLmJ0I4q6DpFls0PnW7Uk9l2sWLAtcTk
YWvwhqlM0y4QRI2R4wovlPDNkxkPa0JKDHzGpWvpV4GBZSXvynIt8tLVeFZz2cXDF2N+jMjLiOdR
6H7y/ihEQEkzJFoquVvGaBpXKLFHgduPwbMPIKHtSlfpaZ8eRvFPqXUCBX5F5hsDo4j+m7cNooWi
vtk5lOnOzJA6INLgTd0xuLIisK5f6Ebo1+DkZsz9cpIithbrEHxpsYxSm+Eq0TEKsI1bjYsZYLBk
ndqW4XRHBBc3YWeze5CfQd3sLOslJY+ZbJZIoH7NaDkeg+BU0G8LqcWsrAS13NqVeAqrdjUUfy2C
AWmlGJsIBvIkfWSoCkk4XgrTM9Kf0XCG6GJVTgZGpn42EeVjfgkahrDxNlQBsBYvkfVERiSH3jT7
BrthpO0rY1sUIWulWxUTpKvQsIg3g91x9FSCOz5qU2TJfqyFeGWIp2JCP3VFGmBVOF7Pnua0c58h
n6GKUvHuxfA+cDSZOv3HYKvFuGYnaMIXy+mKkN3S8n6ExlNmGjcCTiRoYOxtI/oQ/aOF5aYs/ypC
YfgEmBN4O9gC/Fe6ycEDw7Kl/mQIly8h4LthdA3wyKXdp8F+xkPuoj9NdIpIiLFScsHGFDvxS/Av
cnlUy6c5XOLRKcxNf4zSAw0MeJA+dCbup/ydoaXK4w1eRqacfbqSp0vaUJa3toh7B5RyvGW9ldSu
/EB3pujupK+b/KoOdirR7NuDwqqgZvCMzDLvvlMUKX52IyMVR/sl00+sqRhVdqw4ttkADHflDxdo
CvKwUdt7375kIOXBtxwfvcRVmFz75aPXLKbF05KLwtbUeqOr50G/i0AgROs7jzElXOOUYmKwtZHx
NX6XpUpwKOVa9R4pbgvzkRTHmNCHYaMMv6nnzsYUbdRXUuiOw5+F7y5FDMpPwGujHbMB3BlnM7E6
Mj7p2P9BeUH8wqAjMFpT/goWou/+qiTI3QmcxPmj1Jss+EEFGxrXeG5v1sAKPPU4UFjzAUfRu+p+
0FfF2Waec/rpYQAuwtQoMJxioP/GX4pXtEtOmXkX+4vHZ5si4leR4tvoWNnusOHpNn7v4H/xiK3V
Dg2ruYiZcgX5HhP8q6E1DbA9dMTWCqBAguQcovKHrKrmnyYU49QG8Wf2a9T2bXQ1/B22v7D4EYx/
GktsBIOs+lWO6zpcB0TQh0s1cmX1Nk4Ujg36gbsaYvd12q+C6Ab5PKAhblCWiPPN1hKK5PT+pYSh
jUlO+VVi/FUoWRmAox+hQWyTWx0cupYjxFqJ3o0ZhmqU5KdeU9Q5BdYvJw1dnI5Dfe4ab2Vlx1FX
sO2/0UKt675AxVUvW9VyYbCvOkb9U3w1Z4l6/VJnr9RLKeexLeFxMeNrT+UO/63aZ2EChjb5/Wll
WdYsRgpwhQImpopK+W0aUbyRWTvss4qMQYZlX3781VNylOFZMNiikvWYAwxk8BjQOxfSV3WVfZbC
z/qWROiRyY7gJaXn5PJTW0cQ9+3wEoTc5QqgmBc5VJo1TTOEkcr7k5kiGctGOeoTz7db6fAonPEn
nFw5oMSfXvBUBPb2/fCj6o8AtBKxBcR3LUzjJAh7c3jOYSnjOuxsQXNGmNw4RdTblO+YkY6qW/MH
Uf6F/b8OXMkcAZ70u179SqONNH56sEdq9eBLpHyfaYQEPFI9liCUY+YzR0hZnmYTdvquv8psWFYo
wFhgye1NQR1S8AjSdCWhPekHVT+OyjY2PlNynXMXPTdyBeXBjNbLoHivcG5QxAJuWhhoyifeS3PO
Wn1mbEkNbvvJtCeeVz2DfsXOCv6JYGAsYCrwEVd31WAI9z0l4B+8t5LuRW2nIkzADt2hIgweeMKU
4SkruyyhFuURILyBZrqqYHYfNF6MWHfM+ev8VfJ9Pc/j6h0uyiS4KtjAZAqXgQonZrE4+tehvBWx
RgH7baYnKSfFdh6zruN2i8QE828KH7n1t4Pyknp4hulK/xERNcNYacZThHkxTz6D7CeyLlq+VT/9
ZmnBq2SCDJ9NxUnLOEBKkZIjMpT5PCksqyFYgEzw9avYzNQsdFoJFzSdsSfv+i7YdqDkIs5agmkk
BImzsn72KzZ+u2pFd1QcAaJZ/szRW47qRcMTEKH4lzM7zXYC7iyoDepS/pFlV6KNS7xTjPw3E070
jSkqbWEGlf0r2xU77zGjLkDEx6rhZIEg64k7JTyVPPBP+EvGqwkuySSSBAZwEx0XiCXip9o+dczx
P47Oa7dxZIuiX0SAObxaEpWzJYcXop2KmSxm8utncYD7MMDtdtsyWXXC3mt3CzHtJ/WgdT9SuZFG
HOkHPlYU2O24xvHxUv1T5v1Hh3aWwR+jzZYHwcWyZkVLV35nwcruqXDErzKsevOH4XEa+BYAB0Oj
56LDCbXvUnovNpKblgGE+Z7oCxkyV3ikXBFIz30MBNrRzAGCPUYDDU35dJS3DsRCKm5ufcEmxiDS
6l7hE9fimTgOA04aiHYzoGzQeigNuOCEtxR8ZWSC8xm4UnByd8Y/p77nLd96euySI2iwHud4GuwM
+Yej01a/3HFpkqSLw0tvfU0hhHsK+E3+DO0ZVGPXPTuwtIP3OlCWKfpnpJdrO72OGO0aVLkh3wpB
EYuE0ZY2E/hmuSJ7TC/GzbNUxbqI85WqP5pgM7OhnJU5vY/MMmt0iy3Va3HIB9+zsHdkZx2mjLMx
qx2hZ5zgeyfZh+aJvREevi9JjNhksCYm5mXSLnSAtnks2mNPaHa2S8qlYq8E3l91j9fQLD5rBpmJ
+witu9v+AXUonctQ3JEnchjI7MCVXMW8xquxony+tJK/w6YVug95t7Bfl7Xc5OFB8p7XWbYM9ZuJ
thzG4HwRleFmbO55c0evDqTzIOW2+ce1yjlUkl6UPkRIV/OSahCYl2hDMufWDVeG+O4EuP6W6Ueu
qP7D1lHtvYGgWsg7K2ZWGqwwI+6wgrwMThtCE7CbNxtETyaBLPqtK+7aZ5bcmrZbNG85m06VT5Uk
kA/N5W5tST1Uk5VGZBfHMSr7KLqjICr4eRnlsB9H3+veLXqzOe+hRqid4GbVUZenUI9yz9hjvePB
/rAPqrfO5blFNh+Je9BuA22ZO/u0aS4gy5YRE6NIwEOEKUwGWIuOW2cxvMaqLU0GUpM/6/LHZ+UI
pNY3vMxqStnjJ9WKC6lsV9Gjc7s73NQlo5l8YrsWn0Dgwp0Lul+4D3VFMkqEbpB8LeOoTFerBS6W
3dT2OsDdDPZW+pUAPEmH38K6JCV3NKOkyncR0ADkJdC0YiHaXZLwIxjfGyTsHEjvUfhbmYhM3T1g
u5K0Ym9YytJbK5R+ygclgjtflVh8IaZmFC4qix1KQfz0BRIbzLBsvLPuVfTb9BlGaGJNE0DZFfUR
zbGCZBZ92ADzFbVNZb2NcDs6lL2e9zvku4kthhv89Oq7ro8rAR3ebj9olMcSxKaLvAQ6VIgWw2QI
lUacq/FOsVbdw4ZJio873OEQYmhbpksu9xKCHYpfjWm+S+Tuqp++GNdb3Y+GomIge5tJ6yHRdrl9
kJSHg/Xok/2obAZ+QfoIGUxjA1JYW46ZyUquSc4YXFvw7oGKN/jpwuatJ+2vaShoHShQd9M4lqyr
qqsyHcEZLWiqMZZwCuahb4NugadE1Hegrjo+g1ksba5iUMV1eeSRy9kbMvYpnN+MMospAmSj2uYK
6b9q5zykJ5OgrjYuObpJzwFwrP8bHRgojN8bFHPZUS9fHCqvETUs0gS55gE345OlbgW9P7mUNOXQ
E+QLM5/a/tQeUfyNrltRV7G1UMW7UX3I+NcEhqySSTvNC0C9eZZy58FzLV91bmTM/c3eHC78kiEq
mN5pJp307OtJG6fhl4zgMqbD1U9pwOrc6whGAJl7G7tGz4lYcNOBwoJ5qO4Di5w91Gj1skENxWnP
fGGWXKD753wpeQ/SAelB98SisqySe2JPvt2RFDI0D93+wsjmTxZuJLCwYqGYNxMdtFk0L6MCkH9A
ysafzXWT7T//HPPyKAsQVRfvDmIGspMu0i0XBQzrjmx0Um9aS12b+j2r3mOl2lrNE292FX0EucWd
hdrUuXbORxvh4GQmZXT3kXlsShndBtp6Qi6gxae2/iPYcFUjqtMpDFAJDmLcGLGJFju8SMLLKz5+
j8EhaNKwXihAKkqEiSblWWJ9Jtm2LS5VdRRYDyLIxEacP1Ks/x7mO6n5SnBJ0T8a2SqiAPdg7Iwk
dae6zVxpljczajGfA3h1Ui4XPUA54u6XYaO/mHBV2o4URF+yd1MJi0VH2kFCwhLmT8HfSLZa+M+D
BseqkI1tfWgI1Urre0a8hOBUdC1/EH7MzBYY8EvPuhHHA7wkInTQr7jsoafYZo/FYgjjX08aLlBP
+ocNkVLbbiKhKli5BClIJhhxwxlGj4O3aWH26CgYsxhkYXkyWY/mT2TblB06+hd0i6NfjaxK7Ann
CxOXJc7KnC2fOUaoFnH4Y51ihDrAULDxwHpUPzokUsDrPEJHbGSrGHlXPrwRGrOZ4tsQsVfl4kjQ
/2AwQFyNdUy3FrqGLZ88NNNpX2GDnpGZ7UzDQ4CZom+tv7QA3kFVJy+sK+J4mxGAMnp+PZvyH2L8
bd0rBivcldeg4hxkcwubzMyvnvKhBP8y9wBncTGMjy64ptqHKT8qoHl0B9Mpz09h/Knr15LwSsEL
V3HrjQMrSJYrlCMQCkb4WCHnDzNDqWdcuW94phex9qqmd7P5nOJ3zTvWrNFG96mi1mHlGbPqtmSw
EB6TVZ05tc75GHJvkRfJ/pCRyzS5p2yQ65CpV1QfZ/99qaLiqn6T2L2Ps0o2JJUxi769kpoRPmFO
Vw0t4aXSzirhM+61T9uXvp9vMLAe4DmT5hy65Z7IUS98jxHL6wa6Q4V4ppCvQG3QZfEmZWbY4RMj
D26RMWjUUffZ2C9KywAsMv9C+6eKp9/ruGf0YjUoyoq9AohuVtF2wwSTvkWaGwIduDA05OLfXcWK
rG4EJ7ZxKHrJ4lb+NUDmHJ4KMGVc1ADVjQh8lVzJttpA8F5FCBWHjqImCpBmbqzq2McmoW3JXau+
Y1IdU9KIqupNNoIYoBtRIVaz6YddkJfnyEzw6rgvKsspadC8duOKIGrGOZ/F/K3PH0bdrkbP5i7I
2YXbHorVua0C2hIxwNB3pW7xi2gAwjbdX2bEp9rSfhXUTGH/v0Bl0TK7VNxXwz6TXQCKhgsGXohl
NAhPB3zU7TJFjcDU1Paw0flce2GD+47FRww0So9+cEYA1aRmCtGnb01rr7M5QJIamNfAeXe7gxlz
3PZrs0738l2ntplYJBeYXhvHWojk0+n+N2sR5a2A7TkS2S2REHa1AcSYpJYk9iMqt14JXwKangkw
gFdjSuzvWcIFscmYptku+8KJCCST4o+15qHW5t7watqXqPfYGQPGg6LXrz00NF22yMzvoviZ1ATn
/wR/0K/YLNflF2rGkxK/h6jPlQ+Xko76rHL9Fo0v+s9IICxiKbrVKh6zfdmAAzJ2akNukn5UxT+V
fXWJSkVdMKS7lIZ1Hq3smbOqoxEx810L+j5Fjjdp5IgmBys050yEhYom0MW24xTfTjn67fAHYibB
HFEhUGMcw15/hswbJ8Vcd+rOtY19kjsYrnoqd4Nf9kwGAxpATeZW0CqHm2Z/E9E2Ie+BZ4//pW6+
DHQ3BNuyqt8BbTEYHQ79PdZnBOtLYzB8s8j03QgWdyHenyUvAQE/4bczXiiQdeUtdjESMQJxUcWk
3aOUkB7UR5HEgMaoteDkzulOTACC7JD1r56eYMyjNEeIoi8LnqaaX4IWvUuX64S08z5HKOtCCvXj
9Avxs2hvXXk1JeA+fuZ04SIHwCL30jhY4dFqm2zMmUcuDQ3M/rL33pETxLmxNNiIrkXwcBWAgfpS
5fxW3M6Hs/0SM9yCoRKyrODIStxlDoUq3CbaNrRskMfPIUB8BqGTrRXrmB+TZ13iRyic2rewSJLQ
yb80AvBn8jckd8+m++z5tO6oXyv+SwYbU72o4z6rdsNfBq7PHZWFRC4y97Js2bT6Qn4l6g+irw5F
jgb9Mk1IOtirBUhqTjRNcbfRMAx1DP6GiKlBc0r6H9OSgIgxDuwdnQxpje/2uyjZS8/MspSKtfcr
hlpmNoCIW4KPxAzlWM6LwDyVqtPKcbt1olFPESOcwRhETVmvRtD6AfaAmSLSWRvkbxnSQKEWW0d/
REj3h7RYzl8lY5hSNPiY4nsDIVCsZXMc253iMk/aZo9ceWvF1+wx4H8SQZexqoJdBi+rBgszvSqR
j5RTsPsxeASu+HTc8uZEaCdhmldEOmrzChCklgHkSsfKMSJHIofvirnzGKBWKdh/jIyjEzreXMjT
lMwLXVim9aj6qKH8EMt9iveAOLt/I01A07XbxktxqTNr0hjGhumWd4psTotJpbyIol0jukx5NATx
enumuKO5nvMJgMeRStUD0DljWgoNPye7Q/UJ9/KSbTqs7PSSkqAoDjQQhDzMQmSM4oJwz455O+5G
QlhdNJnMMIelxeC+Aar52pZreC9WsobWhG1kZAFTbkbd1w10G08Fl/tdl+dCX5R4e3ISZYI4gdlz
5wptJ1QRX/w7XR1/qGxfheoPLFrYAeN7QZnhkQBdG18FLtKyOdvttsrvDZqA4bem1q4kl1H9Rpjb
C90i0QOpNadnfHdM2Idq4rYgtaMpjimL/JoDW3X+R4uOxseknuuaPYW+1oV3oJtmQmdyVkzh2jSj
paymNXp13A3GoKCQeeq0QEn8NsadX1RXkbJFEtuSjK2E7Syk3kwN1oNF5XAWOpb9nqtkYKqD17W5
qaydTSKL+QB1PjCT3E424xnj4kfZ/U3gbWv44Djeicg5dcOqse4SkX/jPl21ovy+JOLQREeHOlBX
PArsQ2icveZiOaxX1L2XPwcnXY500nb5YWgQVlUCtzG34oSUBWjFVPgzdGVIj5lxrYy/kLWEoj3L
GWXf7zwsj1b2z2wzZnA5Au4jkc3EX8cGnRh/oiYFq/yXlYS2wWSgXDq56jUloQ37dvRWJBuSjJjC
IOTdjHG5Y0qnBZcCPUSKnUpxfjwOiZFmsqrvVesbYIVxgAAyR3EDVQx842vs+G0tlnmY3Aty3LTL
EB3D6QPRQOTNE/XGqsgmM5fCIbXUe2/Hq7BOkiochrw/5RtYLJiZDAuHHlLVWaEX4FvPyJV/m5hx
tLx4zNTxUguyVZOVYjc+6s0OEkHEFDzIKY7xbqEy03QkH3Cs9T8NNE3cu7g311q5jUK280Ls1OgS
9t8Jqn+91Ckp4rVrsUFQ3hoOcg1Lqy1mLydSgJk/zeajjc9qSuHr4zTbdtFpCm5udXeIg7BzVD+D
rxVnBmZQk1F40s42rLi/hDnPkWCmI/H4jfRlSkxS8Gb3xy5HOoQgyPIAiqFUj82b8u559tITHzEx
npJ3xVQW6LSIZ7NNbJsLycIvZ0sRbjJn50DdLTR9LxQW2BaNBe92fHW11wRkAxQdv1Emgp4bP62B
dlUaM2QAkwjwHAazmlGtZVyxYvtxaYRw6b84iBb4XScNHlQ+8ApXCWYG7iQ0tytAOzYaVfvDBN8T
DdvA3sngbRj2plR+2Z/f8zpnFW3js+cSIfZBJRdVcBQQrrax3YDzBfpXgQxe4YfW8Wur2zD50aKP
lhXa4Izbtt/lVU8T2vmEba47nb0EtXyE76JnMFiSOFFkELnbrP6MlQjzk7dMo0vpudAGLQdpOhMq
ze42ru5t56e3/KyZDZBajla5ZDo2PVSXxlvtiKzO3iZ2w3ryr0VYU2LhyVDBmDn1BlKMNEDxVnq/
bneMh5YtISY2LWSF460Qd/6LGMMFWnhoDHRlggFfAPm36o5TM6IsAcjPRLzFWCEs8ssA0wQeN5Ux
1Pve/r9bJQuQXkwE9tKhH2zJ1FLyCnE9Ppp6qNcS/Ymt41Pn5u3Y81J2JWb9nsNMwh8wbF1i0XTN
BEuAo2Pg25jsl9Ss1uX0tJnzUi6L1wlZjEc6kKbDuaZERN4YM8c3dFxwPGmpUe8QwCyd2t5EEzwk
yHaycdBLz7ORRzSB6Q6dlbCIE8X/rXfLSr1bQ7gioJBW/jnw+OtMBzti4ghDa+xfCAzAOqJjnpCH
HrOtyfL+DxMc47Q6YLlFbrTp+GORYj9xRl/YxqeFozVlE+XelYKZbLrusZpmHB4JivtAwMbE6dMM
zB/BGxsI/iOXV9vZ0o5RnbN2xbgS8DFjhls4DUdRXb0raNIqrOFtsHPaL+4tgfilwMCQ5qS3Oeoz
Yv8FFA1XhbOaCIFHax6QY6uY5TWfDIKl5RvO2mxsvqUN2X8ooBkU2JPIGEQUmUTBUmn+jSqgDdM4
CN7O3J3Vw2KbctAUVkZniOmBR1bK3g8b5vPsKmKu846HpqjwiIttwwy9b/5l7YXgoDOp4gsisV8c
TN8eMiurGk+5/ZwhC6p3SNER9FOAabdduClCtyaB9eQRLmEi9RBeeLLZbjjymz94bQtjq06fXYGh
k/lUlfkNyXReMT4wGrDWyWeS8SpCaBRojCxxIieVt3ezvQq+zJbeuk2js+yYtWXKp1uN+ksHsNb5
F7IeFXgxMwZYsbEwQNYqMaL6vPATTOlet7HzQ4eiYsi2RtwuXV5lddoIdNtjcVSQjngM73Qwznn/
XdK5j2hstA6nN3BwLnN+dnPV6mfYe/5UYfAlhcGB9lyloK+Le4NCIpg/3oF/IkGZbo0IOMYW+fip
RJBOjPlL7Km7WM1IkYkXuZ7t0onpClpR9FNF++Bj2JJ1B+OKywR1gaGJtZIdCL1hvAbHvJQTlpiZ
yNkuo1Q7yCo8VyPuH2wyLZRO2242Ws/018opeasLAZEbfbbz6uktc4ZNiUHERNRYsLjVm5vN9ehp
NLsd3b0MS+LGFFLq/7IxHV+qtjtHIWmYMOQ81aOFW8MsWnp1tqSzWCsGVRKdaMC+iNqqa1mPhVSS
1iPAWhjUnKKR2y01aRzo/1+TkGm9C9nh2EKmpohaeogf8rZcGLSpCpaCjOybsYVcC9PNNkDCNu5S
MWC2Y7gCutTCtzYMZavQ+bYcIE+jX7e699XTpAY8y7Gp/U3sxrg72LaaC1e3luzMMd8sVCzchUF7
YCTvsVU+Q5pMjcVuk+nMLDq/wYqD8vKl634d+H2TpHAOJbQI5vrCPmt9vByQfacIdSA4+7Mzmzme
b4ie3Sf1g7Zusl1b2CsrfnUY6yskMKbjjxVB5jW+R4nu45/lgqNpIV4b8dFD1aw46WOwh49ROSLs
G3S0j25KshsEyW6dq+WTRBFk7X2Pk9EU38WY7DvhzfrYZV6Wr7bz2hQWZJwaMHYhIGHA+GmuXvVw
3KNjFMi3Pr2KOKwBz6GA092417LprxZi74Aru+YeNtDatc8ajRVhKAms6+zRO84+Et4mM2pkAZxq
2XgOFe9nlBHkPKTJA5KYKsS5eG89zJoFdS9wJ4KBdQu5pD5bqe5FpzDbtnZR42z6OGCTjrJBgo4j
5QHzLsr8BqdeRNtj/sBqXRQxressauB6hENtWjEd7rtuvCdMp/Tkq3UYtcfWL9mydE8aYBuWnQJT
X1RvkpEsvSYkjjWmfzhrPPdtC3wBd0ch/k2IeQPRjmxoKvzloJHC8qbnWG4Ua4liBD9/nn8zKx8k
WZHZT+W53140S7gIbNH6pckykVUB+1pvVTBcG7Gw9TWKahxodqsQMnJunYrf9UZB7Wvw8hiMKYo+
v6Vz1mdAuUbOXtc/S45K2XEGn1ljqqzfQuMOUl56h9KicqkeHu6gmO4l3BstwhjCAAqT+fNHjD3c
EAHxI/TBbL+jVrAOO3rOvNWe9UU9quffUX5VJkhVcckSxMA9VmDO6zkWoxjBVLfgQQgC0pjUDY4P
5552P6bzBaIhI3fV68ZdgY8xIaCC0b3s2NZm+NVs7uUgA+kZRJuJbXY4L395MGp+ZxVIPzVSHwGm
gFZXoar3CHvNTUzsmCKdwxTFO3iFhIrNLzfZ3mBfz1lN8EfAURmjqTdx7AkPxBlXiSc6X5sltohy
2LMbv7XRvuAYlV61mgr3o0uGjHGWs6byIwguYckKuZMINBvONBpVz7oOIcMCBr+TgyqIh1HHKDuE
t5rtOn+R5/KL5Klt1MAB57lmIothfudCIKoaAOfqu0lfWOvLHrW3JcnOzmHn3CtySGqshiVGJNl0
cC+dlzL/mixcrYx3a8PD7UYqWln7Nt4FJ4Ou7+5iHIga66Ehk36FJ1rNqu1oxbSs0UphsV3q+3S8
BqLZ18QpZ5V6NLBnmEW6yKxjkGabiIh0yHyfRtfsMtcAgtESjbpL5hw661aqOqtAdKkMaPQu+1PY
Kiaqws0DDT2bk4X3Ne+ZtBB5IUfSccT0jB2jxNz0It9WHfp5Y1xnSCbJjFkl1Hs2kkbdjdZlDVmr
kp9j57yl9ohI67tgAqkBrnUCfRE3H1lhHGOL9TOHVeo1N+LKlwZb77bSWXtOJ4BuLxEDCqnCQuiL
06yKTwDsFQwcwNXdIH4QgvPqWjTJDdvERltymRIabOx1t/XBClTFZdDbOXPkZ85OHqhnK/U2xO1F
o+bJJ4eirllXnr0ljfvFTOWjCXv6ije8e6BX05VD1VJIudLMbjtSnHhNADntOUvNFKpCl7hFnequ
w7aWlGLb2+PeVN112eVrOXc9MOso50mIIT/A5e1gR046cQxiPU/Ud7otVCmqHyMsVPvoNRJPkWln
y0MGzEyvGUlYuqZoAST1YTbeApWYHDxU+Fy3ngLujLNr5ECLcf3lgf7Usdmyn4hasj/Zl+lEwRLu
5+dJ4Qf/80KtFUUvL3q3NksUFgHxuVNxjhlsmdXK5RUrlX9tdjHtGGg0WyryTfsIMAjOwFE9yZpx
YJX9DcnklzRLjRbsvTBau2l+7qt8J4EzuHzcggOiBHOUV+8oTukGmhsffoxGykQ017XTzSwOnUkJ
4kbsrimqFChkbk2tmHunRgTHwEnOTusu04G+jUREidmVbU+cVOtBGn5MYmGqx76JaNVLVF/XnJ2I
wKjRBqsMBDRuEkzwjqofgc0W9atJIeE94gj7aGAjISLHoaTpqfg2f1jmuHq06PHh18i2WCEuBlmc
e5yaAiBPHpDWwNYwMFkNUBQ7bDe2NsuDshzQCuLfp11XHZW4kmKd1zsXPWuKyaqEmWXhdgfyAeV4
HcClsR14LPlbSIMaVQlXPaMi7qe8TPYuqVROJY4UkijqglOE2cXs8lUYsa9SxEYbnU3dlKuSuhzQ
PnLd+tYEyqPCfduwFRgwQE+MSsaMszhoVyz6+45ZiBrCmdNWAfwUNe95h9nKrgz+HyLBFo6RbkKT
uUof7EqyjmwbUhPflG1iJXvaDfkNSD/5DBKNdwTfXYmO3MWMan4H8pP8wCB+05g45EJdeqAYcuBS
XrGhMlpHwfTm2WRbhT13J30QVm/L+KoAhYVs83v1NcuXiYrODz5hZ8pFP1EcBvZlshRGBMTSWMB/
UHDMWhFnZMiVg+MyABF7vd8yeA068dGQtJlk6BqzilcBqTNsiAD4R4WwArnBxpwQsqeUYvh1zDjd
W7b3Y5hfSUFVLZS7Z9jHXhvWvTFgTtdWI6X/ECqvikcoRdMcm+CvHX+yaNlwOcZiro+0veMpMNA+
a+sRT95KqL+9/atYwU2lv5jn9bX8M+x+IZBJDKnKPNbYSZc+J61WIPiWBk4TlTlBxo+qG1cdLvmQ
sTmmnUw4IrDxKuxwoboB2WvRxdXQh9n3Yf0xJVBNpEnVtKEZerVDD0MY1l2mxLWX0skHy6QGWuH2
07uD3KnDNNpq0XHECVOGwzpUGGxKc6cZzbZMw73FXnWoHmZ9agc2PypjwCAwcWSzRsXuYEMawmN1
woG30VQF6YZ3hRUIYxtzJaU4ioZNZnYHwe7YTfAsRBhndRczUU4+SrB10HpoKpLRNucvpfWqSqt/
0zhsHSYrbifX9oQmzWm5Lvi0R3IVACEAQz+MnXw6brqL3ekqdGZoTrQ1sYEXEJg7lXnlFO07dNPq
SNSqDZLBTtZwmNfD8Cbc8ZWijwmpuko8aLUGUgizgAMRWTn6hRQHurvzYM2omN8FFsw2IDujqMAs
DgyCBKpUlrMIkvVEA3pf30b71NIzp6T0qkH+V0NNfyli4ypY8rUEl9RMOtNJrvNSvSRIHFpPJxL1
OxIPtuRrR8EuAdmxlhXq33n3AGums6HJGfuKP63UWEfBibHm3DesXEzOiB6Rbz9AWQk1JOXJqS6j
V1760ziFb66VcE/odr4YtKfGVF6XT4ZNG6cAvIogqmRHlSHWUuRPQeAPYc4bwL2/Y7mGv+2HiPzC
5oNOkOpVvFDoYyxCZnruQ0ptw0YRk4MywlOLyyiFdh87+0L7lmJbcTfyzO2t0X3VSGOvgENnA5/A
HGVIlxBM077zhp8mYWCPvS0hmyUkk1ITnJLge0fqFtf6bMpoXbAZHgucrQOLJe1ljsOpHW4j9Hxh
LH/ygexOm6YrrVN/xHegMqTuQuoRjh8XmJxm//WMj5RRHAO4CBWkgzLS7qo2UzxpqYHGWeYdWS6e
0mShg5lvWrpTtAQW+uBY/bEQfAlVxWopsXbAXzWNy6BW63kKm+t2uybvdnZjga0TsC9eh+ZNxVsb
wQMKxp0mqXdVLvsSdgubzUPImyql9SQZ5IGI8xo0eHPsbD60I2h60YFG5+LEsPBY/DXG0qFQVQjt
YUX2oqnMrXRGBjnDzSA01qqiHQfO42gEE9k7f1E+r3D5YhYWCJO1M7CMD8FMYEDYV1no2yHvjIo/
ZMVNesyXwnEbs371MPFmcb4TJpu5pmLXnC0aosFqHAeKLbeZRjIfHtOxp7cOnW89758Vx02m6BRc
Jvo3w3mmEoEj9XWRiJn1wgJM7g1xy+Gc5KK7pJO5cuvwXQB1dIt0P2T1rWNjoI7pVql42ub8B4le
xkgefJl77fyT03AMK4eBULkAsL8qel7VhsgpeHz6MK56tv/6bBBy3DczpHEdyl0OKEKmyFMM77dJ
rQjNagtsx7kRQRjhadOC7Flx3BBFgKA8mg5mAtaPz7AQKsFf+arsvWOLV0yduteQwnsa8U0l4H9K
IHmFzyuzdQaBb6GZ1kTXU7Az/dZs1VeNZ2NSwWkC/0HKA2HX6OX0Sn2LqytGMy+xt2VfoFenJEy1
9EyKw8Xsv8r02XfTXpqcj9I6eIbK3fM1h7lYQPlKc6kNWP7AOquNt5+GceuUEpicp636hrFSiGVf
dB5ZAegU1QYqUXZqoCx4qYftgbJZyrueI2jJo7VKxF6dII1wmZ827d5wbK4QQZJJS6FG02ChWA26
/LUc7Y2tIvi1ARBJaxdmTzVAijKniBCF0DrevQCXJPsRD8G86KuwIDKRQsElDMtP9GM/2U9RNZva
ME5d5K4Ndo5WHi40tdxJZ/DNqtlnTYEMCIkZI8s/GWT7XvIczpdgX+MdTn2TUCtjZCHi2H5fVs8+
+Seyr6kBbiILH8A3xxBbprzzjUnsMrXfRsl0Ccpy5aF7ZgvE5DtZmBO2L5zNxnQwmIEFrbPiYkbf
lME2IuZS+2w8stW9pQudVKrOSa/ZkyTqpkWukqXHKOAyER35vT88FBh6SM+DYjxMtFDQGUl35w62
TiIGUwnJvRPWtvdgKbKEKSCGSM1Bm8PYcEx0ztj+5rLz78lmCaNorZO1hFnCdOauYXa52jvSrwCA
sxJhARiSZqsWPe4y7wiSpumKa4B4kLv2Ptbtss+xE1iC3QilbwUwaFK+MrpSHRmmKeQhDd11HNvf
okezodYbzZw4EFdufJ97kFit3+m3WCOkLNtalCSfJcq4AbH3pPa7MqqQGP+KBkW+g1dzliI0aF+0
sjtnKvYUTT0bjru2qhIn17AbLJD7SUgSBNtvxdGOlRdsA8NZWV19UzQb4xzkDiaqzigwpJ1sksEn
d91qYO0+cq1bpSWHKUrFlIlhp2GpLTaiRglLyW3J6ivrPysk0rn3z2K0DXv21ZtYbzvFmvA4UpzT
9DPhRg6jEVPOEO7DngFt3HzZdngvWb8vU7vF4hOwgDe1frYhJRigVevpdGe3zI/CSxZDdndmSz2m
RDc6qDLdZTiEOzZAQBCYsPGu9T3no32fSSc5nL8k3hTyPZ3ivdNcTQgyUTIeMXusJZ4Gzx7OaTxh
6cQJgGjcMHtM3/UiHij/ZrBA736USAaMtn8dx2zv9PpdJ2ZLFeXTDJmRDfaqQQ/0MqrwBIG62j1q
SArLwMpmx/90C8MJmEZ20xyJlrH8VWTAsq9nThR/a3VB+dfz0LWtBTYnHt5R2ZGGJJgL1ZHLsMOs
AmKognUcEaREmqUDvKIok7WKFmWSJznmV0Mj4wr1SR5nF0+HQ+AcExGBr6oz4u8ShWLEPJTRj8gd
ullEfSFbGmmlPhO83YBDsisAuUjtLcyYYo71rDYGggHx1kwyQjCQ8g8/rck0HVrdSg3anTraTH/K
dTIKDPGAwBv9KGv8Ql6xDHqho6OhSpu8Y5h3NxMJcMzRpqjNSbj2tUyik6OOvp5Ymz5vuT9bHBYO
8TVnq3hMwUUZKWcG59y4GtZ/XARZeY0LYz+G9dbFvTWhMa515aK4DlZJBsNEXRpde04gTlchTH5v
8rajQNZoALaeZ85kLyQKFky6KaVqjwKycjTTAoHkQYzmos72yaAuqu7dS5u1sLgiocf1TrVoSEWM
OIb491gyIeIO0/1sRJelCtlXX1Ofz4hvjaNLrJM221qKdVK4rHsheOqJOgcjFWUAJckIsgY6w1mv
ziUfG+h5VQaTaCWGiQIvtBZ1NmvJ0c4ZMePFBjM7B7gmtlL9GQmN0NmrpbG69aCgJACL4c+Q3m1s
W33cSIUvmemYLNCfWfAvAgdg7xiC/uqvoeOKa1G3f4jwNnVkPUIZ1UwX6MUw5aJP7VE4Qu1t9eLp
zrHeMWLNFhlVPPfBuJcarz9T+aG1wFxmeZxdfKz/Uvq0ena7KOw1Us381JXm0AXBq1LUvxwl57Gy
TmNc/JkOqqAcbaZKr2hPEKQS9qYFGfGd6+kMenSGlS19Y8YNAUoVtK0zcW+7kcEL/R9HZ7LUOBJF
0S/KCCk1b/FsYwM280YBFGhWSkrNX99HveuOjq4CS858w73ndt9qEWDrAvujDN1Tl1UAdn2ci3Ed
vzBIXkcqwpsFLPiOO+2uqzAOJZ+9+d5Mt7qad32YsacjKHVQhyW6iZ7yzrLiredNv23UcOpRqtZN
TaQnVHSzpDrmPukhoUMiRwOj6QHnhLCZtDiYVf7ceG/S4o1pKB4s2wOoDB8phMrkIREZNQm1A52r
8NmGJ41/zQSgPJkee86qCbaDN0QnO7cuBYE7YJps1Oz85Akgvj6qP6ZKvtoBcdi0+6LwDnlrgyCB
XRmazq7wxZ4B5ooae+9ApUp9YycohBnvbQc5PKelXNZ7OBgwdHHiilwfk3RigeEybCrXbcQ+M29v
mgXfNuabXw7DduIojZAeTNq+aID4rae+unY4mi6tduGs57w6F3DzLJa/pfgL1XNGFB7jWXzamHRk
SczvjMCH2COaLwaGuPlt1J6iBduIm7NMcXRW6XNHjo+jFGGt5TGLh71ffw/U+Z2eV31/c6lt6FZw
liN8a7NrhX8LTyogmldfje9qRgs0EHnu3Oh6PxSevsSUOwtrssgrpj0a7jHungiuJPe1WIAKdFh9
ch+1SMnSRfixHgB1hjZ5YG57r6PqmqXDzS3NqyihDs8WUBJwj4b7PObDlxN1+2ra+9gj60asq44a
0CF9Q4QflXZXM7tZn4GDMWD2ZEyVTiayhIkn3ZpMG/J/ifCJRVp8AkbyjyDyaz/hP+9M/2Wo+k8N
t+wu1gsg3TzB4qRViuAazaV1RTh79VIk8WLE0edQopjo1SrLBV/l494yPmsc0jkfYIEfVpkjzLcZ
D05dPWo3O5qkG0kv/IEAf88iHu5vdA0wh3Q2T7McnmrLe6wt4lbINJKIqlGIPHExjEyymGgJlK9J
8VA46moy10snLZiUhzu7USenJO2zoj1USKORmTgi+GwstNWG8Sxa8+xbONiGqCXgKNlZaGJmy77Y
pb+L4nSnA6REyHWcgUorlc9A/CEZwSZjYnMZDSabpcvh0MXsPoyEGgLmjdTNLa3trWn4L6qmsWmz
cdt0ETWijaqMrJXC+QxQBODt+k0oT4gfeXK72MVEO+F+hrlepKZDrYCEJRKEvYcAqqMld6hLjCV5
G9qInbK1aKLmxdTRox30t4EmlIEm6EUJGG5UyNghp/HZ7zSQppbBHb3wQ4EQxMhippj6PuBRV6KY
78aAQDw/UnSH+c5s241LTatT8cTUgojAHrYwVsBpeFOanhljeE+Dn8geyBJlX+ZwKLZpTM8yvNFr
/tKh4hNCYVZXDMdqiPko5Jk8MqP37NeadUWO7zIf9T/Zs/uU5KjU82rMUZJH471k1yngF/Ph0CwX
hyket24ZbAzbwWPobeLAJ5gaWAWUWZN2BZH0eoYAIDq5dvH+eFBebaQqLuOuLvFuQ5/368JfYsHQ
qlTBu7LABVJ2uFqzf2q+uGHdVRH7h86s6S9wiidjkOJfX5DUtMULSFtHxq3P0exW7gUnHuG3IX4y
BRjjT3cwssr3sq0o2az7xp5OunJPlZ4vVZE/FX22Cwu4Y7KxD4n1HMMCslqEsC6DCyToNtvY1dRI
BAqedPdMRh51bK3UMmcMqjML79+8AoPrgd1SCclwxdydUXKisS/SSx2DUC8JAMiFz54K4avi7NzM
2r55nLNxqJBVVnhGsSRjuCtSCFUKNXTqNSfRtE+90heC7rYVpQTQKOu9ypFLVGnHhl5kK9X4+HFd
+Bpyo/qaPtUqb+7AtHWoHpiKXfC7YBQwXxvZGWiyONa9jt5JpS69ZPHVWm5FxoXPvtaoj47o39RU
fgfpsJ5L99RayZURNzMl8CwkTAL3jba433/6gLV9WxPGqPkaYtbmHzyICI6n3mU1H6Mu+y2jgjAz
ccrQpjuVy6uQPNk90n/+I8sLJlKtDremx6ioiE4OJVHqI0usBQuImOG7xpfIAUnMiITqNpMVrDMW
TgaWtCimpPUpxRSubLMOv7uivEffv2/IMYgs5LAy/jWy4bGSgH+VmHdmhoI5mOzn2JdfvQM+M0XO
NVGmxb2HSpFKGtT41DCPIUfKm93gbuyYdJawYkqnS9e+MR8GayCCGlOZo1k0BPCJ8fOEWNXqtrzI
sDq7Y/GXeT1Z3+BjVVRtMtkS7OfU23IgXkykx4JYYq4bdaROxdWA9MP0DyU9jdt85GgD9Rw9NAZ8
aw8SFvMtMye1Pg9Wtpc+15mxI+iXAh/as01ad62bZ1aHGwnDm3AlXEmx8ViwS5ztbi1M5EGme5EG
9aWasJTI+sCHh4hMbIbFGZV1est46TTM8hImyGUoWJuyP0vDuqmEA78oz3EWbIvS+MsEup4aNZDv
ErIudYQrvNoG0AyR3OAVNdmtUaMMPjoiD40q0yyJiC1/chCW3U3sQwuPRRvTPASIeO/n+Xn0IAfq
SGDEN/ztTHU9IpQy0+TkeayjMjZ/hlkjKB5vSdNe0uBmyvwQGf0pSewf8sI2yk1PlcGFXBtn2bL6
tgiy8tDHAaeMqnA1+tVHHMTPdTShSnPus4A9/cRCndhbNCcAChCH2+V74c3Py0elBuBvhtryNcAe
i7WHtVXG6DKKRoy20V8TAlqohHroRP8QY7IUAVdEap0dKM5pP+/SOKCDkZhe4r9egduWtmVh8Bup
2dDixOoyCudZs8cSHcsSibNw9CGPoKG4U3nOrNunT+olegQKLdBr8jSZxs7qUAxNBMDZ3CRx6zx1
U8Y1BSxlNK6E9N6VvbNmb753c1LaqJPvSqI6S7MDmE4Vg4K878y3MECgzz6ZiOoArx1uJUjDhdtc
DIfBhsLsFjr0tyN1OqZrohRbZx1XmFGmpLjXBkbo1kGd1/YYIctFAKvj4+x7L0VKoB0WzcXjhEjl
oHH4NIb5Xpvjc+cuyhUV7oxg3vRD/+m5gr873nlefMnh7aJbNNcNri54PVfRsXzXrn0rw3rfzvC3
zOjodvpp5nNXDqqUAhh0bMdINH58B/RVMt0cy6fukiWLvfylqxi5ugEl2/CQB5oTsHzq6NVcwHBW
WN66KH023Pg4dfNLMQsWUfhvquxWgE1QNvALVtdsYRgpg60zAN4TN4edEwAD1pEhOhBMSIMLSwZ9
Vn91sPvTdW39aKG6q72fOhtryM8OodEyAJpndMGnTw8iOOTjzgkgwKHSHIcf7b9xZrybYXczfQbE
BIQ45s2e3VWi6MIHce2AIk2Upo7bPPk4mNxSvrtT8BgzcisIBa/pUlAAHGTzBGYW+0SzseyXDHwK
Vw+cKtZFaAPlJC7ziJii542pCu8lYXnkYk1x7foXidZb7KX4Nl+cQT7h0vm1OIlVcmNbfalT5+CM
cP2TDyfn+4kcRDncvDXkYHu4Nwv0L0mpT6Y1ngkxxF36Yps5G84EfVnmdvept8S8oBKPEvIESC8L
DIbtNiJQNX3XIRsgvK0WtBaBKZAN8OM48VJ57mpUr8LRuO5yemlwcbU89DI8ROKfgg/Ytmo/uUDR
ZacpVqFAzJqn28Jq6/2XWr2PGR9RNL0mPepopqQmIBaVk6CMuXS0GWypmJwRgpsmbvFuxlEXFNCJ
4IVkJSAMUNHLrmH+SFLkHqH765iclSUAqwxUIIGCgNF9GzeY8dXQDQ943LNhIna6u1cZqPE2OGN4
vISD+2lxLVSDfPfr8q6B4zD46ctk2qS1/wyNevEiANdDCysTOTC7IrPsdwKfk5fcm3OPAwkrmRWg
gMhyxcw0PypTMKIKFrrYpiIYy88JBHEJhxnTc2qAjBCNsRduB2qRVUZCUOgYQoKaqVThUj+kDWo0
x0+ehkhfnAgJqdk5pCN3RHOyg2cHg6plJxN9SnDXevbPvCxbXPcB3wb12Xc9uv8yv32Y1TKmRmGQ
x05AR4TXqWaeMgw/E+Lm2SPiPBH2U+U3bNOndQgZwmJNAmNas3u18Aa1dfJPVyVSSR550E0XUje2
I3I1pv2HCel1m5CcwCtitP4bqPh30ZCLhS9MIe8snGBJXRR3pea+KCb3fu7R2rYle/q23KGeMtbN
xOokZRNdIuK+ayxV4t8AM50VCedhCfIGdrsQ33k0IT0Mwr03dXsjaU+BwcEsBenRxTw+iDEHd6Sp
1Iof4bvGfVmxMXMHzMCqRC+aReQH9oEmc7DCumHo+b01rGuT60PV4aCVFLiN/sO0cY0r1qzM3Al6
CtDy5E1PDIMKkLP0OyyheKZy+WtPGNYmT3w2KOIpAd3ibnk5fPocFA/IFkZgImXPcNO0mB9wTF7n
UhMb6N0jKsF/ECcPzYIUM2s2YMZwsfvqanWM2hkLgHZoT8MIOWQo5JHbhj5lQkQ9uOwZBpldgI55
ACRAt8/F/C1U9SBL/1qlDObrmp8Z9d9TWlT3Mir3dkW4taefbCc+CrLUnTZ71SAZBqxEBVFrSAOC
D4dpWEPJrgcB8CuhT/ZtyMC562I1w3lPtt8S1WDCfLNaPve0hg4wGdVhzhGhC08hy7fOiVHcgqj+
ClDJD56BKcLCUweGywXgRZyWa5EdnCc0GWb+Dwzxes7+fM0jFf4RQNl1HMovpgePBEHs05zLuU9/
YCJZ286zkZsB9mOHxGib+yRgUZHkziHl8r4bgi8bSLMDqaDBpOU51T/XNt+7bD4yiXxyxmoXtfFz
5c/bQI4kqgrmXVHvY0+LjlluUBEJnOogqggTWYVp++zU+mY5xUOtgFBSraJKIbQY5Vg6E8WOKWBE
7xFwfWbS/kz7aF3nzi1tUD5PVAoTWKg0G1DWoUwdTbLzfLIPTSyivqyfZRK85BI6tV8Fz7ZhvRDx
8Dsw6hi1DzkVWoQXH4B43LtTD8fM746NYxxGvvxRXtxHVXNmNbXxDXyunrgMob/yTdznRrsPE7h3
Kec3hTWWVNpo137PbWAn7YTNdRrWYUIz1zsYudHcmW4CES/FNm1BQAwr8thFuM9UfJJG9jBJ8y0r
iYfT5pb4A4hUCw4RjKvlMQV2kRlUfXMJOoyq4AMTM10P3oMJD3Fk/uPIJYjBaJ66QO248rfx6B4a
6zg4jgloJLfPrgmxrYwfiY6eVj1ZVW3ZbeWYk6nFVBNlqjmhQXNQ4A5jQ6bElG4nyyGARm/GvL63
Mtbe/JoktMaPXQ7LMrSMDebPjAgvGJdypHOIBhDac7dguwhBK5gxzwMYmNpg8Em9MiE4n5R4tlD4
TGZ632iwxWWE2EJQC1ZkIzt0gGs5Qe/LxHzsG/PqpPOhNEnemUzUNjpriMl0fvrOv7RN9zyaIFh1
aXxIbb37BX1gvUDCB5SlrsLzFeiMI7VC8T0maq/LedsoFrYyKfYhZsKxiOzt0Ljzuojjl9aXON44
5iWchnB8Saf8xdLkibCr5xDyxUKb4ZTSqjs4sfU5pPRkIH8fEqryrTkE25mDyBU2VQBEJ+YSaqPw
F9xpM/tWkfvz/5Rfzu+JRWZsNIu/KHCfKyPQGyWwlhKDefDz8URM3zlL5i/fCBG5zP6LX+BVb5v4
SL7qboRMys2HCWqEcqZi763zp89qjp6Y8e1yUiProdvH9GoIK7sbpKMQjGm47spyhEUP88jAtKys
6mq7xYsoehM1Yv/JNLfYL0nzfTMYqK6GQ9RwmA7+0lunSDvakZkW5GI2L4xyi6zApGhUaOYWel05
ryoZblp7eFZFink8hRXRt+yd7BJDYVxYV2riJWeuuhWuw94WOZO2Tsngv/UTFscwy4YlWo2zrTVv
jW55gDEssSoqz27mX+x8cFYUFER1jAPLigmfDGhNw2BD6/V0Eeligq0t8xoHZXM/+EDG+Zt/Bovd
bu27r27PftIcqF9bOv07EajXAgZFMEAU0CMfgiFEszVJZw2ynDDkof0nCuzYAw4YAD2AbPyu/kYl
8pwYk70W9QjFUV5FP3yWaYUGzKTftqN4Hw0Zw6Ty1MTILhJU7jMZhcVDF9Y/tk0Jk0mc34Eaztp0
PnhRv6lyNYufGjQSPxotBY919CccCA6QwSph+gcJ4TmxO+/iIIXHP5ULrv8cHJqXhqjKEqBOMvcg
OHdGbwwPhRlTu49hzO6QMXpSgEspy13JtDdJsr8e1Jwgz6voOrIYyA0ClGlULJg8iM8+WdznSL2S
/Lhx/OCo+++G6UXI4BY7bRJS/6WfQOzZNqUsKT9BzDxF5HIHJf3rzNEr6N67TrPEKXlNomhbVliY
c3U2uunLIwEt8yoA8x17uofANC6jHrZGpx5EinsF/VHEA+PPuQW6fTRq5w5SfqWnle7Np2nqT643
QJn+gpy1NhbpBkvsWXpfdlTcEx+8qzDF92QLDAhv1w5pE0cdm8WuRktH6mj73ej6l6IYh59FJkuP
n2zTJbAqdazL41i7rEcBMvlBV59G3JyPvYnAxNbgyZgpIYAALt5U7nT02jy91m5dYSBWaLJy8kuj
x2wGjwvOv62Y1hJK4BIe2y3wjpEDpsW14tJwxkZwNcoQD7CSf8XMziuD7dFARgFyhedoulpIzlBq
sVrlI70f6Wb8S7VI7j85fYxiVwCcad7dYd3Vl3a+mO0iP6GJcPYpwecZKqUVWL0+3Xm52EAyXaX9
DaR/zCZdsk2pX2bv4Oh3yz/UitiFQm38plyH6ktF8EfFVgLQHkmC8qI9sMm1mRWbUMMHCNYIhwes
wCT8dN6jPzx1qBT0J65MdiVsfe6q4RVTKgPIpN3CR6u6M0grS4F438+s45bojIX9zzuE4HUv8Qiw
Oo3LmzWxQEWluqQkXIp+R9OO5zdDFVJGbxE07NBFj30d9cbv4KDB7pkBLcDzUTmeWWScyYWCMaff
t5zzVH0leKviMKDd/BPAJwkUYBz0G+El6vtilaKvc63kgdEmX1m6fk5Tjz1fwOtrRekqbViTC66J
lu+uaC85sj8Xx2HC35lgEwCJgpqNoS/Yza+e3RbphO291UArVoc64POAPv0ZW8dWvLGpJxJMhCfr
CePomu0183eyV1ndr6S3KyCe2jFUYEyB0UGBNIeBk7xNrrsfG4Rod/KTx2PWBCD7G4XgkhYOLfxp
ZDJuc4my4qPTUsnDsvyv69eK5ICYzTRbRkVkr6I+JCwD0Du7tkNebhIbdRL1Co037hYunX4ZPK9K
VL5G8QrT2eS7QGSZ33zE8ZHXuGt3TE5IPnP649hv0fzcNWzQ4jtBrVRWv8tnq09Vee+YC0xLVR9l
erDaRw0lpMO+kTDhWtUj65Fq5ZXnPn+MzXGFBsv8bRjogj6Q1gMhF0b3Pc5oPi56eMpA28qdExkk
lO1oMu7Mfx5NvMtQ2PT2qtn26HjSZcuDRDm7eOUVn1sAUJCWNob7WhJ4ofmj3zL0DG1yXPb0mFeR
z5bOa91ep/q3yjCTjL8VqQc+jUXAvIdosYZHmFWHNr3QmTXYEsIA4QEofdCXZXlnM3+h30F2UpzS
abiacBhVIo4uTQEOGa5BzAknn59ovtX5qQyQktIyAA+q+T3gE3j4hd03zPSzfW18GAevGhuk2FTB
QXSHpv3p8odZX2frhP0DeSjfiojq7QrsiTiFgpmbqNfmxBkcwh6dYSbmz5IAClAfLBCZHmH88YBb
fGFu0PErFfEyB5/3g71JovWoEHzv53Y3RlQyPersu6Ey7jCp0KWid98twiy2HrnL3cDbVybMlZEv
yrXUzPKvMCAs6OX9V5jeXO9UmBK/or0vF2SGXeKC6TY+m0t96dMPkee7eYHym90dQR1oZaT+39a6
xPLSfRfiXMGBqoNzs7x+zFPctan+LOMpUVdj/MAjWeBYRYkAjG3HoU7IRxZ/ZfW+tl6YCzocJKPN
uwQiIHvk39auh/9FIXSkgcPakZ2NBEJsc1+E5K+vDdZKFZ2y2/vbQKNG2ZgoTMWX04e3Qu46hz8A
i99kA7im6sB1x+LpLpkuE0sp2rCNjhHR9eDSqxt+23Vt4MCwWSIlZE15ZDjunPEDEskWYMDKx/0W
ORQwLr3kY+M8qWQTBbsUCMMsn6zx0DP1mJekNv0SopJt54b7c++KZenxwcUbZ1+xv61H+ILVq7Zf
FQIv8VxkC00Cj8Oq8Ku7OnJpg7+hoSX9NgX86bYnlztmIZoRK4vewdpD+CC/RoqNhA8mgUTQO04J
mBX4/P6+VZdEviXMEyRsmSy/sBZDYXIUMyxT46HjQh47kq7sdd/+gAu129MYn1lgZwqV0qYbEMAn
LGdWLW9o8RSju+Z6lMG/ZryPp3/a+gKZWqPNVUxasvE+V9dhkChr9+nihB2P9QRsL76MXfMUVffV
MK9IdNtlKTB9WIzhuU3eovhfgKdhTD8ivlYcWz2wCaO67+QO2EAfv6DnsR9S55GUm4DfHAhQoLYm
/sKIz6ex3izzz6CSmdeB9U4La1tbT56M8QGyJJqDYtxOOR6ZxwFF4MBxxFeMaMspe5MR40KS38ZH
r6Sm5RPJDjVtFakiuYZg89YsFwaTX2ajdxnvtwq31HgHh6iheF8h0Zku9fBiMo53vgUGrbgjt/QG
Af/OahZ4QQ6woQqeIv1YTluHij0EXAc/2HrXxDexIG8kSk9E5M4Rl0vR3DcoAAUAQGCkXbvPsSYX
c8CxfozNU+v8NOLTE4eeOIyUfDvHZvOyMT81zhgDdaM+mMk/E4xMVzwJ/ToLC/cT4BqHywO3C7vX
km+FTXBm3B40+bBCBG/ZRNgGsMx03nsu2GiGtJTOcbQ27ddUwSE4Nr7eDNZrLiTiskPpvrf6sSKr
xHgvkdiEtOcN4Wto0nqidKaFB3E/IoLELV9KElyuTpKtLeiWbngUfHlhBdGorS0umLy7hBJNFMMu
jpZiK4Nmp0tA9rxxyXWRVvB6ysjCmLBfWFIdHEfGgNjTqwFJM14HQMfFsaYnl/EH8WoqP3oAOdP0
mgYvlYmKy3iR/TKyYnobB0SuPBkgHlijwy/Ys0fi4P10jByYloWK/9wkz2Px7gWvXcNaaG+xlPM5
yJyBe3f4dJikF6D3sXbQ7VQUlWc3rxAgdWtC4bat36wQI3IyQLWc7rupZxtT7dqMbejWCKKDtqbt
xOSWrpRW/13xHjbjHmT7btbFbigvto152Lr4pbPXAgi4tW9thDvA5tO97b0vvP0Ueh36scZ7N7Nk
g3xxpVHD4sadCVP0FTvL7sf0Lw4WGOTpDJxQzWPx5f7DIdUAPQCD1vk3EX21EscWRswggcAx4gBu
ABTivF7EUO7w6sFxGmJvL1V9VWb8GZKY49eSl2cxmqFtQkdgIhn3fUKQ2AWHSuGPl3e6C85sOYm3
GI+iFre2Z1Ae4ObIF79G4iYHuBe7mOQ5M0FZDCQFIu8Hil1avwI+qFGCt1Whw9ntrB12GwYx8DFX
Tz7km8ZdTGlEX42uUZ1VoyR0yhA9S5A9ow8BxAsMqjDkKvGCfbvIi8o4vqFZZm+K1sNKcMAG3m6C
04DvXJ8MByjduHAPBAvjVR1aOyf0drkfEmgWpr/ou66V4gXy2zw6dE79PNVI3QKmwo+do8ODjOEC
T1FAoH01FmuRdNVb2tYYtibo7IhbJ2qtoEu+x+D/CQj0kXoK7ofAO4xWtfAPZwzWDt8Ay+YbXZEf
oZ05hgbfOYeoFI+eF2X7sOjqY+chWpt0iZDUMc6qdt980xxBFvHKDUXFiC1yTU5x+OUQB/TF58e9
ywb3jahklozeYG/d0QlfkTmwWLBaEKojO1kIiMxvvONcQPVHJ0k9N4+XQGDYKSrLWz7Nx0HZ3ckQ
Ub3ybOKnvAEbvSvNC0Ne+qn5nON1CKyGamOYTgmFXl5IzDL+gxUwSIwprVaywU/NYnFfYSVuU+PL
snBRdtwfCAfoUKuV0Uh3XdQsahTbj8LmKyuTbmCQD12kA/rnEp4CZiBT07H0wXROzo8v0KkDy+Sa
bfGK69rajdKx9shO9mOyRBOlR8fxABEFI9YKm9+nLvrLaGVvCcMTvL7+YabZmRDoT2bNDg9n2LRQ
D7lqNRty5QOebLolyyBjSVVBaTRclxwLcgkwSPmYViag8WGc/qHGJRWYFNfOuUqSOEUKiTlpQZiV
pKxNCMqdjuGJ+khs/9qj/YuxIKx13+/ayvst5+wnqtmP8LOx0Rmhn2jxNcbY+2yWBGVrfLXtYg8X
/2Qa/caWeFEOOJSA0t4S55zcrw6tgJYNwDt1Tu3k0MY8cVFcCj9eV2NMGiVn3GwdWgr73PZfEe8g
fQzKM/styYYdR09bHHAcbnuPttyP9il44CTFT00ym+1qTJ36aHl6ZxnGazGglUT+g/gsWacNYMcW
A8Xs4i1xywvNMUQ4N30qGhLMs/Y50fRLOoCxAnFQaBoY+ZmHogWNYuJGb0PPIjHY9KAVyF3vT4Px
C5NmxKDh6NIZvg0rsd2vKEOW+s/su7pjtwb63zJIxsoNgh8HDA2QPC2RZ6wiStWXFF3KVWUmt1Fj
K26SVtQzmCWuZ1azsVXlLLh0AEqJYQZBK+QlepSPeP2iuBLyIVa+AxS4LULQhSurLAObfEkNWYP7
1GsqtLDkzTeMs7jSVM7way4WEXYjeWx3AO8aIo+xyzY2K82Z3fT3lNDo/BkoLwlx8GYtCZCyRR/2
7yH/7zIaCMyo86517xWwuoo0Z2eF9jfsKBpEMVX+Rxy6CBkYgnlx/UCv28MRVb7OOBs8IFTLkqfj
UdnrzBYtDT9wUZqGlp0EM5F5NhkHMVWS3CuqZ0F5GrKiL/N17RXOQOkRUeiftUX0N6g2r7eqlXYj
UiqGOLCPTjakBbfQwI5irX2rgEWHgy4msxhxbUlLmiFnzD91wIh5WpVGrBiPZciXwu/QYR9RbDDT
2czyE7KGuZmKLsk7bx3lY6gJI3JC5LnAPiLCAlQczk6NULAfrD3YSUU/4IUV+Rorz2crWPDiIe+E
qdAGgGCraVR/cy1N+aksKB/o5Yw0zibUlE0PpdvO58Az7xGYjcmHDz6M6EQxqhgjYBnEUSQAGEc2
K0EjjMf8t+lqF2a/NtJoPBtZn8kHe+rCpelOa5/CM+dPQryczc4SUhKNblN9ZilCPtQpboS0upw8
JP1qFgNrbzIemJje2dL0HXZuQ5EukvbES2+ZhZMO74QPJqLb4G8LJrr4ZComeCqmbwMRjGSdAsul
yIkvXlCFIKP7wMhYgY4cHkz//KT5G900JwdVNGoCLhdH5oRI1Wkni7gMP+P0GzYQ53332bMkLiR2
A35iEwxrTX5grdq+LSgWyiC3xYzSoKjGB8+jvkR2YJoO5nr0r3m+zeNp5unhg/fC8dkuq3yZ+zqj
H763fZpguIPgNiX/Es9PsaJqbtbux0VRidGMs6M9TL2YFi+rDhqThZqOqA03XoydIx4Iu2c56eGX
ZEYo+z7TyDXYliZy35bYyYejJ4UiRWuKU49tcifcBABjAY0lk9DjrcAiF8bQ0hTbLqjU+Opg58BK
m9pp5qJDsirPo7QZUZ4KFOABMWxogRJOeTk34RhH+7rMwx78UNT2qKc1Sxr0iW5lxht+xMbfy3qu
Wbe0rli0PAUm1KgHabLg+CMEVoB5urKhKcX4oygb27bpIes1aPHZC3kymF4LX0danErdpeW40WKI
fH02LCcv3HUXR43GrpNbCxY0nHK7+ur9LpoTgE+6tj9k1mukrqZhFAYTYhCDmb3mGxcxCEFc0Pb+
RiZNIm9ahmHebepQK8N6yiGLo+EU2AO6P5PpflfcSpeNY/lraxGht015Q2ag+kZSMlNo48TPv+zQ
zsxzlMV2zZxXOSX6sKHGBQ0Dx1Q2Vv9JeEWwJPpqt3sNsyGT0y5rBhmMyEXqGPUxZUPPzKzC9Gdz
MovKfQiDxpZHo6hLkhQlj/J5tHpFS4v3jF/aQ3rLLjHSES9DkaRR/Y5KiDdtVSMQ7M8h6hf0Z222
BfXiPUeGQ0TSaLMHfYqNmCCLafZKqPu9hJLMGYpyKZiCpcSMO+Z/qMeKU9n5qN6R2fn9r7Rzh6xP
j7TZ8W3SY0VSb9BOkiapm+vG/GOdHs1nfjdehXSOsuQJyqOy7y3HXKYG0Ee4wFMjnbNdnCemde+M
Ddd6zTGOzzB16Yfqlh5rw3zRT8/C9pdJYNME4r5nKzsfQBy30Az5n6fb3Cb5lUecpKckaJz+2zPl
OB8MleQQumITwxKkczd8mhgseOghWrPcW3NXBIBF2jLodnaUG1DTckGD681FAnGxamOXeeuY+vUV
M5mAcuir0kgYhs1N3e8RRgYtbNoU4xBWeRYdr7otNb5Sge4x2DAwteO13Tazb3CRYI/7DOaK6Smv
sMWMQVqovZlITHP65zlFMeCASqKkuaELLpgkTqEgPSqSmV+/D9pOqKZ5RoJZSBPNA37JPAxRsURl
NCTsjdAp7IuRfHMs5Grm3WGOuejrvFZR0BDn5uQpf0M4q7w/ZtBpQpNM154JGXDnSIfs6HPDHc9e
wCz7yJeictld9A0uXkpsdH1UV5Mz/Yi6JwU+CsRrg3IPkV6adrN3EnaZ2WwfsjJPQScFY4SmeRwn
QPcwGeC3baIkrNmQ/kfaeSXJjWTpeitt9TzogTsccODadD9kRGSkVmRSvcAoobXGbu5a7sbuB1ZN
NxORFjG06YeyrkoyHa6Pn/OLEg0glvS0U1TwULMMkPhz05lXY+FNZRSCGnEDD7GRCluKYtTKb3BW
VwairVkddREgkaJPkSNKnTDZj8Kl/p3ZHGbnFk5ceu9C5zC+jF0SkIUbKJ3v2xyXwBsjLKDiW9mE
9Qg3EQhONy8RstSIWPg3hqeom5um24VfPVjiHeWXsPf3lRHI6RpQVt88YyWSQO6qkxxlPaiMIzgp
S/ocHgbX88OUZArpJYERKMmrIsk55UqZYHYdtt8sFvStbKpCfAvzpibSqm2Zkbyx7M7sEG1yi+y8
UiZkMCMGZUJZjmfY7ewhO/DQ9I0rrsvBGDgvWLPVZW5VlbqugtkvyXIEop2++36t04vImidSMjmX
41a6Bjuq9tsGlGHSqhqbkJZY1lBzHj+HdZa3z2zVIt4MjYFjmxuJbrjjxJ7iK4AUPmf1aI/zTduy
x8Woy2DbtBraKzSV7m1eK5R9EjcZJYY8LoJko+tEGBBSAcIXtwsL1p6BuKtdXg3jgPlrRj0qvKE4
2rUQBgvUy0EtAs5xEjsariybSPFstJUOb828okwzkLLsd3VPVf9c+ab5TShnXu623lUPwvcTsPVl
D5YHPTUn4LFXCgyKhpyMZmtmtf48RzKB9ZHroX8kCZt6+0xpDZJV65azqU5cUG2F4Q3pJQpundrZ
bBa1SeySY3EYrcJmGRYIJ1aylujeT0lC4Oa18mvo1P233itaPie08AQQU++h6ZIP4o7OxPdKqrDC
DopDfmu0A3WTSYO1w4KtNmLwGUNCMj1Be4h84WyQnlMtGsQTwH3sgkIP914JautMDzMU2dTUgAEn
UqTTmecUNvCN1qqgmBXl4C4JUie+Uzob7U2JKDRWnq3TfkkapSj1IRC1eHO4WUoySMTe3q06MGkG
tXHxJCM5glNwEk89zdFMlVUIoFP3CSIs97L044/wRRBXsdo4QJm+yiYQHRIbGRvs+KfKqadH7buQ
rkSTBFfa12S7Aw4UIGtg88nzWlWBq1KgcV2vCuS4fbi1X4pGJulmlEXOP6d++gY0ngCjAXqfnMcQ
8z6a0rc/e2KEuE9hGb/dpBoiqCUBBxWyBLL7giiZi5BGFgIonUgkfZgoqz6hjlh9jdISkx27zEM4
dXVUADMjtERgX8UdujogPjHsVU6I0yZg2ejCEgpdTsPTEq1JlBTe1KYzY13XwqpDFQnFuSVmZxUY
tqVSspMugoxGPRjTduKU4Rc3Q4ZUjpW0gAQaryDRyDk+7cZOYE/SQmbPIfpo/ISD2pRcSIYLg5HG
82CXC4GOQSQ9G6F5yBTmDn4nGqtTGFGXaYYYQ3oHRQiYjtrMe/J4dft2NIBM7bJMo0sNy8c2zjnN
HfcmJr4dNrEd5N5lGNjtNwT7+xzbb7hm0A4nm6cR68rgplbgUY0Q1AJCVflVmbkakWjEddGNGxIn
fCJ4UWjZpL2FPnAhsVwOlI1QC4gnjVVlEqJDCDOR2MY2yZGeT31qVs/oK+XtecszLPnAgsybezhG
ebT1lGGC/g3HrL5wjcGoPzvFgIeqOzVD+KnuOoizAiHx6FsaIPh3XnQC3A56Z5PM8ctArit58BBO
Y83P4HaVS7jSw2QRiVO5F2iuTuk7DxBWwr1VOv1NS+lquBx9s4i/cn2mLJJ5QqYG6FsfUjAlIjD8
mz5yQBLw4NFFT1hYI51GVgfcX0+WbJHmFtP8MCoMePEpnKcRKdwmLs57x5blo1trbWEz4I3g272q
A5yegJ4bNwXiR9Rm6iw0ibE1ktIs9LC58BHsib6VoskJEKrIwDwgLHH78lQEfj7JXKD/bT7zLI17
I30a+tIAWDYVAuCadEf7HocJPe6RP8uekt6R+klZLQhZNK+DzwSEc73rKW2oi7RXTvAcIBeKsU1r
miXFnbDKORfG0Y99lMVUMUT7HnQd0pBd7SDZ4KXDrV30XbRTZVhkd0BbyYxGsCQv63QUJdtckzW3
OxtR3b7KkuS6Gmrd7iNQKcOFOeZJCOo3yOClBcvBNXdFjqbZrBe3hHRMCm+T1tbg70ouufC9Bhjo
weNTGQXaxPDK7hkwSkPcHkDwoA4z1lMLpFRplI8RlEEvV1lUOP/DjyIYlyWHPvStLSco5d2vlX6j
mkVCstv0EFwCZBhVCSErgV9VLzG+DTojTAErtC3p/LrSZ0wPEjkjktBkbubkXcU+7gBxpSGgOSAP
nho3f/ztP//5X1/H/xN8Lx6KdAqK/G95lz3A1Wmbf/yh/vhb+ed/vfz2jz8c7drSdaW2HKksU9h6
+fnXz09RHvCHxX8ghdGlZQgxOkUXE5kWW4TRNkv81jo73pAwX2tJaU8vzQmtvZct8eI0nElRP47d
wkPgzw8GfAdDoB50LYckDwzmR0jsIMhXJ7ECvYGk9Z70GiN//Fvcg0+xHQU/35YKhCV368tPqb0e
Jj7VV/KBDXkLghZ/O2WEqHGoMyjNU3eeNVZxX+Mxvz/etHPQNOP971Fwl1H6ZbxtNQJbtkM8QAQ4
aJznnKTZpMIWLZe1Et/zrIY++rttWrbpKqlN7Tqe4y3D8Uub/Rho0yDwo9be199JKiDY0BDS5r1v
kiutgrfH27MP+viyvdVMe6TbeflSdxAVQmXYBLw1RvwVhljb5/+blrQpXvYs98cxhX8FB9EcrPt2
zsT7jmf6Waid8USnDifO0sJ2hMM2IaW3bmpuh9QqNFTlIZlNPDu9jqBPoxsLqyqNuALc0p7d7W/3
D9oQp6ZtuxZMtNVIlgq4ZVgCKeu0g1/vUIWQFAW03BjsguPc/X5rWlqmxyqxHEuuRjMidvBQgcXg
McmS6zyAIT/pvrwMSH6d6Ngrp4HFTWQp0ussbiWXNfTLmjQ66WZtS1tQisR3V7sFMB7Ow7K3zZ0N
3HrfBGOyHcEAL+95mV8mYMZ2xzv82pz++hHLz3/5CKw+pSBwADEIXpECk0MeUhTj3KPPWpDiiGDC
HG/xla3hmq7lapuikkKo8WWLPeg20ItsRZmRti/6uLz2AMa/N/nPn4439doQuxKBVjajxc5Xq1Mu
QZ8pCppF8wJ9l31KbvtRuhXCbTEEjD5tyr2OeuOibBsbs1mZowsdz791vbiWY1pScwebwnEk22a1
pGBENIbpQHPozKS2d9VUll8bgoXxxBGnGbeX19gSX3mWNF3bk5a7Wk6xCKcAJDOXS5WQCmlFirNc
Y45UeoqkqDEHJ/HFYyVrivjm+Di/1rQtTamUI2E8eKs9qiqCDSUpGxRWLq9ma/wg6+IJb2oIlSSB
tRT+iTtELKO27i1j6jomlUntmat1WxNGhqmFc6GN7v6Z5bc/CiuFNFOiOkBA97WGVfTDN5EnzgNh
XsQNemcFD/oTk/tqz5WSnqPYx9zqLxezo5BFz7MJZSjhq09mEvgXNTcrtUR3+ijjUT4mHgyLE1P9
yqZ1iVuk5ylG3ZGr8e6nyiYJwN2pjMb9mDYjhPlWaYssEuKcuM0Yluef//4cg5NwHFsIxvvnhPxy
UIRJ7pSxxWJqatF9jYdavOUxa+3RRAaRp4pvHlWa98fbVIeT7DHJmnjBtpbevhxdo8kMQI449A5Z
BzoxSbyu2IfagoJ+vKHDM+llNLSaxsiI6tCtDF53lYzOU0YU9gfpqFgb5cXxpsThkrG1Nh0tJXGn
ctYDOdt1NuTBXCKENgVXUVfNl6POEcgZa2RIbdvb2WnT7DG8q9G5UcgxmX7yJGwTx5PZCzDpcKAS
+Tb1sbkvoVdPUB4dhFVOTLhYDseXW+zlh64OT6twJEV4Ey0F5Gw9Vz6GA68x0TjXehFdHPF9TOYv
c1X5O7sArEwatqLkf3y4Xh0tW7mSsEMK7aw+AoEgh+UNXjcn9IBYM47mx4Ey0rPpjjArSGYiSJTV
YWie2GOHDXNaC5u7VwvWvbtaEh3gyIhnQ4X7eQsurRpNpgS08hS0exNserONx5aC2fHuvrIQl8PM
pFYjTB7GqxUvraGredkvmeIUhPXYxo/Cd2NgLH58Yn5f6aDQBMWOpS1gAvZqZImGPVhEy6uxEbg+
lLN6yEbk1TF2GK8r3Qhq6iGoleMdfOXgdmiWExPnCVcKseqhMxiFGXaAOEun1JC0AKNZZ0bmmw8K
44Inuxbtl6IUcYxUA1xmoNJ5guIA7EhkPL3YOzHgS3P/XuQ/b2fLohhpCuZZemJ1a3pOWNsUnhFG
EXGLDYwp3nrklE9s+tfGGg8CgBou+1Su45AaSHgdVWYFazMZtqZfpbu2MsetwXOZS+Jt0DnViY2z
3AH/7tjyqnXEr02u1i9J/zxubfhcjXgLTaO65gPgdvI/yCE5yH4XxKgMAbtyyZSnZnn57cdaX81y
VXbd7C/kLhzM39nVGN80pWye6uuunAYMY7YWsexGJ7LeAUwQwKm4mpNwypC7+M3H2MEcy9WDs1Ao
YRRBNYFoShx7P7kxZquORPYL48a+bE9M9vKWXPUdQQWOZs/mmmdN8fNfbkq380IjWpRC29k3r90F
pObXd64BZtQRZnc/NpjZZJZOTwz6slRftutapm2xlKHNkfFcvuuXdqWeKIblPTmxukewrUsg48Vd
bgOxYiOfWF4/N8a6NRay61J6sXibrVqjIFIOxANUign5LIQWtvMIVKaENbxBnQZcH4XY61Ya+sEz
9HCjqKNSubOBPBkuIjBk4x67hQLUuvi8Hz9knMORsEGywHhjC+AxuzraMBJAXquOcM6oa/QcLSud
bid4sjeya5EQjnpUAY+3+PIYWXabqz3Yvw7JJHAE6wi4lGGNIjEFhCBuzRvKBfqi91xxYtAPVxbD
zZ1EvoaR19ZqzBGnsEtcxyv0QmFwkXv3NNopIdiu7mtbaQQo+9wPgw3OZKr8BEkHLvTxfh6sMa4m
JTxLEI5ZhDCrke16H7ggJiCAVCvhXHtTggh3HLhIGsN7DZzr480ddJjmbMGLRjG+lrBXga7RDRrP
MszsErBj9xJcBr0FEDZUk3md9dL7gbpXcGPoLv5yvOWDJfSyZWd1ZjiqAJ+DNMM2HFucBGPRw0Nu
QQFUiHunU3SRtfApTozuwTVBox6qQsSHHBs8XF/u4NAZZqMasDRXySD3VAObN52LXo32W7xh7ZLS
od3r4cSqemVOQZ6Sf1CkPEwYzy9b7VRppW3P2q2bxWZGT0N3BY+uRKMMyM3xYT3YJ44pTTaJa2rK
hu76MZwHIxJvbZsh5dogrFqp7A5SGZiq48280iUS0Cwb4muOpnVs44UNSxdBDQwhdIZC6sLKstP2
Slf5dGKJvtIUpzbMbM9j+KS9zOkvp66P6gFiLh0a91GGU6eofYCjoYTF6s/fjvfqlTX5oqnVbujM
qDFb7dU8wawZVLYyycXFE2Y/ZwC1CL/HOQx/NyHGivile+sJAwIBB9ya0D+OtHXXGYba8ubFlT4Y
2xOn9mG2BmK/TYzPASfJbK8TYsIUsnHJ/qLy6FjIZc4Gus3UCiHlW7uiB7IISxU9HMTFL2yC2nfZ
aCb742N8uED5BscTHox60/HUMt2/TKfuArARNSz7mvpIsOtSB9vzNO/TE+0czqXlaFuAK10yB8pe
nS9l6/SoqnGypXBJsJ42YxfpoSLLFiEwkCAkpIy+gPt0vHurqJCA2+L5/jPtb3KVrDMHXt3ETddB
G4m6sLm2shB+bRiU0G4LBGs67Cq9EEGMHjXPR9Qf5cPx5l/rNcvSsWzyfq65Tq8OIggSqqghYruW
rG6VGRfhR4yf5uAu7aIs3pPX0fLEEnZWW/Rnpx3bXkodwjPNny/yX+bUBR0S1B6IAuEMDdhnwzgv
DR+h6pwkXB9i1w4WalE4T7ZVCd4ZtgKx6ehZl6nqk/NQl/G5T1kMMKl651ImfKB6BgxpQGiVF0V8
1aEkEOSF3k1g6JA6GdOt0+GyZGh9D2ToGobKc9WqN0YJpA6bL/Q4cKsEoPSjz2NgVhpac54YAJyS
fjEpepdFDvauIBdFkgvAggj7zVHQX5VL8Qg+AYXeMfkSd+WbuBi+kK9BPbpRSAdhxGohFZmO1nM/
hlDPHfQ424fIyr43qXee5Akc2EpupI2ObBSbj11YPySN/Z7CLBeA1Twdn/DXthM3GbGREjwy1erI
mgMbzDDKJtustyENUnYfLgVs1OTEgX8YjvKMNeGRm5wczLQpX+5bP3PnKSrgBwxZHcMScOzyFqUt
qEsqKW4G2zI+O+DZPwA2Gm8ha5tPamrK+86BspfEcA3AfyqQY5l3C7wpPzEMq4v95wrUvAkkobKE
7L4ahgzjiMLQJEjHyi3j69pM/WxfBziZbLCHyrHsGpFwm3Mslo+P/2tn6pJsUsvA8AXm6jyLSW83
unRg30K8xMnOGp6SvH9W8RxSyXbch6CcAjy+gEE+ujgxzeT9eRNdHP+MV5aBpqayFDuIX0kAvJwd
3vQaoXHEMse69mHEWxjBwYUtu+r2eEOrgaa4x7FCqcTj5uccF8sB9MtWL6ZwKMClUr8demwPF12M
MIuBb/aTczuG9lc5Y5J0vM3V8XLQ5mpydRmlINTjAixCEz5mBXb2wIKcizpUxvvjTb0yjr92b31D
GpkgNm/6aFtR6HsHNac7B3tQnEjnv9ohT1iWydVkeXq1ZtKyNCqkMBhExHqxkDJ85spHxRW04Yn1
eRjgU7SgEk45mCQf74qX82XYdjBJCdElBNN0RlUcLcCpBXY9+0PymKF4d9lVCXmEoQ1tfaLxVT9/
7kpq/pLKEM9Fdx26BQWmLkAxsbvsy+q8AJpyZSVetJPuySLQz7TWL8/lv9pCB8lyLZ7NcrUwB4QX
pAhHIHGYWzqhT03YQRJa2COLpbnWI3oEQmxRZpRwg7wtcqioZbsjJpVhfy3cUwfzq33nZCBHoTxJ
KPBy4OtgLGOA/tbGN6fIeBuNGiHpGpBl+WUIlDd9P75wV/vyZ/ep1ghL8QAg17hqTlmprZ0eOo/f
2YSQE6xrzuNmthHbLT2S2J6ziFqb2ndOTPIq5KBlnsqSafYcl2rR+ujxZmKMChjYWeO44wbMpb/z
5i7EL48wpO9UeOIEWm3RP9uj4ofJAwGrWPe08/wodkAjwXVEXGTT51mUbRQQ1257fEgPO8Yb3FEU
45cs7sGKyniWgkliSEszWtwhW/O2tMx4X6U6v8ZWsL883t5hx0iUWpK73CNuPaz+DyZQZBuggVk3
/aUqsg6SpxO/Od7KYa+UadtqwWjYDmmG1U0xS2iTObRenEbraW+pUW4jHzdOw++6ewxNvN3x9g73
AW+NJSakOrvUE1cLcyKF5EOXAajh57gSVGNU7TANG/HQToLwROfE6rj7uTgIg1gZjnCXXM7LXQdz
CwiWRSQKK7G9DmO8hSxsrM/TxUTSi5Jxj/4Oan/z9EGHsD+92mv3ZL2nM9OG8zrDvNqOFp7N2Ho5
V4OafkRhgJmHVzq/dwf8+aUKaR8JiMK21/MwqVnYSY/EkSmmfKdL06b0UQBaBiO///0poKV/NbUM
2i93dmm54NNdjxpq32LHNpXtFvXx8THsoDAfb2pd0/pzd9oUjElqL2tstbzawGmQv6BIDt1twt++
YGvdkoHCQ2PuQFae1UZV9riK6abeJ+UMp713YCUhyxJFHZKKFWokCiOdL8c/7LVlSMb+X9+1GgOD
I5OLGNFlIM/2hwDLexSJ6m4T5UN4IhY93MdL+tBzqKgtEfPBE7CLwdu24C8YgKnZhmmMsomc2q45
cWCsSz2cSfSIUSbo45bnHy8nFo9BggjFW7oSzQAhEQ/YqM5RNJkJtXE0X3QoEF73G4H43ryomjq9
jZghBYET8/5anyFLCQfUCenZ9b5Lgt63swJ2i849rAcm28uNc3dWPNR+ex7ZMTx4CPRNrdYhRdlO
rjs5yLMU0+BfhgM1sLPQjct3fWOjaHa8MbFEli+DimXT8KoliCFDug4HYy+tuAVMWuvnKNkAVyfv
jrVTu1NAk3ehJbO7cSj0VodxeJF0Y7no/ldv5z5v92XBWJswc1A8mOG1xoGVPiVe1qFjAYQCc1PX
ekiLMptOfPbPQTj4bFb7Eqp7QlirgFmwOLHBQcEsnOBqUBObPjSt+tCMqN6VMvY2AVXC900GRNIo
s6flIEbEcaQwHqEBB6YegUFAvFvfcserOupBonZevyOyGHedW7jnhY1oY2Cn5Go7vz2vyPptdaU/
wRaFBAcHCKV5x0SDYPgg+ihEhDi4UqOwFySsQ6UZdfbULDGNSwXmg6HY2GZ4nRgdDkbW99Lz8bV2
b7va+1G5ibntgNdelzJzr3G/+8AzZ1FUqTC8QCArMCd7M5oyu83bFqkalVx5Eyrk0qyDjTnbYlM1
oN6Pr4vDYItl8e/xVavckkzRoZurAY2gGDMtEvr5mxje1LbKpHcP+x4GmWHKE7Cuw90OBEGR0iGB
reXhYgwabvUWzCOBVkjcAwEHeVRU4i6WqOIS/dfoAr9r2OTCakFVh4z7LGUYbjrK0L+9DfkWKYk3
XZ6bprU6eRpR4je1cCP7CpcSGDvwHtDIOE8a7GOPD/YrVwolXY9zjnflshmXs+eX62sp7DZGSiaW
A22azvDO+YKGKt52NWX8jLc1tBDCGVhLZ44/jW/xAQDRjMHpJhBz9fb41xxOPXET54FHJQGspLma
euVM7twH+EnHwEHjLZDsbjuGfXjpU3iw7vCrmMW7avDs5+PtLp18uaVp1wWeaXkEpeY6/WJNPa6C
EfpDWT8go5NHw1Z4vXsik3cYPnGbcLhKRhtQn1hNK0QVmMYCmI4VBOVl7Y3xhW5HlELTvP4Max6G
UB33GAhY+I/8fgdJT4PZtgFmuO7qzALc5yHhTNN5iwwdgOH0ArKVf3+8FUDgrwwkF6akygea76Cc
gPcnVI+adhob3QnE7PeT0SBuvSGdwb+7mhzx+7z8kFkYWLbffASgxz7cGkF7VmmktPAgJXSYJ/jc
9wAAz4xaIp6z7V00nQaYPBEUv7c1GlPz3GI2tamCT3BfOCnMTRfgxZE+dfODW5jn9YjPR57sYNGR
2EyhGJSXFgrDiDHhmYKQcEUOWZyjEmNGFxD1Nplz14oRXb4Ipyj7xm0W9agbA48K73OPwlYeUrdz
MF5FVWTxEULdFOFdd2GKInRd4/5TOggejzhB+G56M3RxdZWF40eDcDkwPmEOkUb1RvgxZ/ynANAf
DGfcteHydfZ73MCG9lyHF4SoRI0CTRpR3STws8W926GD5qvtTIXEieWmQDqKbJea3voupjrPIWos
XNOT/Q6WHXJrz6pHCgOzwwyq2dsUf25KqqV86jr4VvpqSHrqj9ZZNd9jQwZP7kyLuwTnqgIG9/iM
ARAkfDT0oBBhIKmpvIdocLj+1xn/eMv5gQHrbN1hSDjjcx5yRiTIB3E3zOVXm7xo0n5OOrCTOw9j
jQzZvN5G+tusNkX+vvWqK+Whw5Yk92AuzwR6lHNy2+OM2mXnOXxHeBZK70C7wte7SnBr9z42tnvG
1CLzhq4wpuxGR9wlL6TlX3XGXqXnSSc2bnxT6Y2DUpR/F/rN3ZjuB5R0kvp28dqNOcmhOxXBM0rb
GAoKXGPNN0N1jYiN6X0pUMlM9gjyounVXYXY/LT9NUycAANavAVE8TQqpAv7B7/fB167g6CNOc6D
wt+iCFFXhf8/Y1/9TtZIoyZvouEzTnmYJ6FiJNAaHL4H83PR3kh4KXBAeCK0V07yhKuZnT7K5LzP
NXqjIHgQLW6qTyO3Tx1/qcGGVi3uS1G0syF+gTjC0w6a0wxmTnsQ1mecKxZOz12pLnWabEIbOWtC
tzx10FJETq39ZHd3eLhkSGNF0OfH6ePsfS96btM3KQSXJMkvgYYJ/95NP9ko5Zc5PrEIW9i28Zzn
BTJ28FlQS7CT8QrN4osSLebWOfNj3Me6+Lx0rnrvMUQ+Bnsh6N9Q+ScFHQyD27S7QCUbcRV7V3fm
NgXx2DoPCSaefebekrvhR4QYuTqPe2bJ2Xn+vSy2MMhM1LWk8UX64wOSIjtRX1BBSCBCO0hkHj+t
Xjv0kf60PNvi6Qxc7eXNZ9S+jNMAdGsho+kmMBJE1CmZnyiw/jzV13cLiTM0iuEdOCSRXzYz2nHQ
kDbmiT7aNypM4X9ZG6Wa20JZOIXrNtk5UPu/ub4d3IRNg/sLDtkz9OCzPqn6E0+Jw5cal/1SxOZj
LN7w8uXXNFCue7Og8hP5+KZ3ePJdlBlMusxvTj0mDnMhZOwBAwhXwE7i5nvZlAlLXfu40p6pDvec
sFPDmzm2nIdxLJHZIUv62/MJvWOpewIhYl7X7bmR34xz0aI/SJp+ic5H7wYRbe9USu7wjoOxqVxm
UvDsJ2h62a+FiGXXMwjYOhM3c4heAfoe5bwdI1TRMPDLb4qUW+B3F6v2yAKCILVsChnrPKBNNmPo
IRCTVA3zC+HXkKDrILg83sqy5F+u1QW+wXMMLAAZjfWTN55LB8pcAIrCzp6RpbjFGup9B1x7WyPE
bhv6I3G53pZKnYgcDkMjTToDm1GX+E85a6QMMgBe17RoC8yQP5/DNJS3vS0aylpoC+LKPpyHdhie
Y9p7ChL0esvwOYCPUM9ezya+BVbsBLRs2VD66wxRl8rHqg4CvHURhxjDQhzWF37jdSem9JX9wWOD
QJdHB/CgdSajlHPiOBGGfEu68lNrBd0FoC98KMVsxTmyZIuk8vH5fSXadwXzSqxrYYV6wLJA0M2I
C92C5EwoVFsRguGeqMIrNOHxVIOiuRvsNPpkZf204Te4YLFUu7FG3WyLoc13xz/ncLm5oL2Xahel
GkUh5eVOmshM4eFh8iiunWBfiX1mvIO2RL2kRjDmLmg9QI+uMk7wag428JLYkYp3HpbAJPNXzfYQ
hMbAReqpxV4P1NkwokOynZvZ+hl35S0iu1EDRQCEaw8V+cQR/LL5n3jOXxk1a6AjKQIstkW2CFOT
rUBkyUF4C3kAg0wSvpcsgCQ6+aR8udgOGrVXtxCOQGPIYl50Qez4c2BFFuFUbs7dtuIRexv76VD8
Obv/+YKZ2vxkqn4tyqmOcDlb/es/78vv+Zu2/v69vf1c/tfyV//1R1/+xX/eRl/roil+tOs/9eIv
8fv/an/7uf384l92OY/w6bH7Xk9P35subf+bQ7v8yf/pD//2/edveTuV3//xx9eiy5FHevoeQOb/
468fLaRbzAJ/WejL7//rh3efM/7evovy75+Ns6j5f/+3O/h73z837T/+MIT1dweQK/hTTjsgDktR
ffj+54+cv2te4zz8HZP/Q/H6j7/lUJxCWpZ/R8mOZCpFuCWtvaQxcD74+SPz7y6HNg9ZEgeAtUFp
//cIPPx5xv85Oa+zilfrxfQkeXN2uFgy/WyU9Xrp0caKo+J26It9NfRnufnoFrjODb8HPeWRvzRE
S9QxeU5yCLw8A/DBC9IuKG7zopJnnVd/tR3jRG5nteH+asJxHAYbqO+agzkB2cuAltySpftSeN1b
J1VPUWG8D2J8YnGf/2Wu/xrJF3zsn8WFf9+if3YJrIQrLSic4qD4kFStdjujuJ2qnlT9VMI933V+
Y35AEMI4bwivz22rHZ6nsvM+xiX6OtTjLOwlBUnDs3p5IsnSTN43Tdk9NkAgzqKpq9Ciq8W5riRS
ai5ZAsShxvPB7eorB93ChZ1upztMdKY3CteJt/BZcnQrovgN7qqVfFQCpMYFKN9Wf0ni1sRlpuoH
5IJAFnHt+qHXXWZegGyS3wSu9dyotExvtCzTJ7BN+AGFCjEa5JerDMnvppywtG3QDcH9qPliyrS6
TEMH6IBKuTA6v0CxwAKwhDrLlEGwR3DNvksS3/7YoTODb3WnLkGFZttsQsRVIFCwy/y83E0ZXnml
X5h3gqWHokGkvb1f4ImigXd+zYqguEMZQgHxRMkl0rgHtX6JoD7lD5Sc8egx73g/ig+jQvtz12LY
jJJyRkVmQ/EPvcbJjo1NnqEThihzKB/A+seoKJnT15YLDim01sg+zYMko8D9q7eW9njzRHHmXSBn
ONyXdgWXg2yc527QM8coI7Krm8ji7Z1JxO/jMnXeVXOPwxMCb9jhIS93E5MWOo8zFd0CVzB/FH4/
XaGSN39oZOvg8tPk2bnwAjAKjmjfdn2QP8Zd1H81als1Z2mQZx+TyMFI2dDqY5ghsnKG2Gn0iT3q
b6JK1xaSEP0cbMbYQ1DQGy2c4nRXtTU5YTd1kjtFin1AcMsWdnPRKW3oazmgg3Dl+MiLnmuChv5N
pJAXO9MYmobnKGoiadyg9KXurT4I3Y02rM69GGYrxZ7ODcaLsAezdjah4IffajFho5AgJUMlMO/x
4ORBAYqeawfF0L6zsrNMLBlyElBOtA1a5aSYmiX5zPwFyPmWuQo3sz+ZTxnaiZssqY09Mjr1Q2q7
1YVucmdTugnZP6oGb+QMuCypSWw00Sj3fj8Ww67DexzVTu8b3K76TWm05uKO4PLOxYooCHzRPxtx
fdkh8oYcNAndRZ3vmlLksM2VSDcqKe/NStyNkBAxcahdbOYpTkyRVe+qBQ/HwxdgZdTd2oi3bpHv
Nrfa6Yjf6rR+8pEpvUfsb7jtUj3vPc8oYSUPstwUltW/HUtdPVT+hKUqemXntczdSzNGlDGUFgLE
HUYNId64N6w8/31OKHBu2iHeSo6VnbvmOD2nOUknqzBzbK9Lf49ypfO1Tr14KyfMzEy7fR8hN+Ju
izTOHwddlhj1uvJHq3hkD/jMkG4Livcp6etdPfXVTs7S2+ECiW4FQpHyUZil98NptESfuOiH28od
6tuwxftMC9/5UuNxdRZaiXxjSLu9Fqr5ho9othD5rpLZk++nfnnsD80Xh7T41mlRGjYU0TSJJhvk
3ODzfVWE5uIcIQ+RohcY2WNHkgk3KF7iW07uex3Pi3O6+DIX5AViVspFFcib1oujXeqZiyk6aY++
bm7gMtwboAs3pGa4lbLFr3JAVjKvewMa3yB2iONY5Lvgzc4dosUt2gpoClvvEzv7CmjS3VD4Qzhi
6Ma3U97iA1CPbHMvcS4mqmPvplobw2ZI6h/oFiW3iM7FVwL5vkuUbOdPfpuFpF4i9QGtBoTIcmnt
eHVOl2kT8BAUfnrlocP6xcDKdFGqDX4gk47JNOpgm1yCAgjb+stQOZ8z0+92KJEipB1M2UOZIK67
RaKm2kxgd9/Pluzu0eNpnr1otq5koKd3U1AhtJM4mI6Upd5bnhee9Srz3rXozt0Y+ZzumynPPjEe
4i2Slt5FYsoGFLI1PCjpx1T02rqnbtWzuUGulLG7sRyOl02cImuIE01NAI5gmqURvnRAaluBEfgg
PCdjnxTthEZr685PoidrmTqFuLGn3mJGJGwopMfkGxi/kYdBFNNyVk6qf0L3Mb2HxTKD9/7/nJ3X
ctzIsq6fCBHw5rYBtKEBSVGiKN0gZOG9x9OfD1x77yHRfRoxa2IuFCEFkwVUJbIyfzOqEwYrObqg
QaZLoztjb/WVqebwKqjNoLt1W+j3Kt8aw9Z6pUGTkrpA0sXMllQtOjS9NKO93otQ70qMKBBaRVZQ
UuiZSfhWyvlNOMdYPKrIJwaq+RANiJMLAyK7GNnbdQflV1fn0RbN+HkMVRlh2qa4mVs/tEkJB38c
TIdnFNpBLHW7AjjT3MjhA4MgBWGtRvPZWHBX6qrRP3MlR2sUuceodnAEFQ7ocpiDnUnGaxNMmtsY
y8AP2wDNUcrxyZCK7FFttPSUdfqtn5A+Uh315oHLyE2mtNOjYDTNjSlU2qGuAv8hiYPkd4vIyr1m
ZgrmbphwMNp/LSU5+15GHL2dSgnxWUel9tZM6uS2k4MYay6ogp9Srs7BDd451Wcs6pMHPfWH59KX
sDzndom/RFY9csCYtcha2SAAFWR1yYiy5RgEdci2JVEVt6jmlq4qRrNrDljq6aXqb1wCV6iSt3IJ
4IBsoZL9plqxKjXVauL2o/T3DFyCXxkeVChJ4ociisJNGGHbzTgAJwiLQxwUcnBMI8zRGqSMf0xt
XTuKmgc/y6GP/VsDVhlmGT6jKg2xgG8YpPv6xg36DQD1sbgzwZ1RfKOxQX2+LoyRr4vqdDLuxw63
1uCPLqDGBO9vIDuR7W3N/8UJfKaIO07z7CRmuvd7jlz0FFQNqfSLEXwdEQwCQeoM2MghuLm/Xn+e
V+4LtUoGJI8eELeE1e0W7dVQjg3rnim0CllPrT9Nmm99U0ox8JCM3GI4r6b4y+sjHtMz+icEOwdk
THmAiKJwn9+1HNRR4qrwnLl42p8aB2eUHyq2CdLRtw5yc1L37SG3ffv6ii/sIJPGGNpZNI/AKJva
xzsEqrOqDIr1vt8rrzIqt27zXeP4u5Y92oNjvAytq9nI1/zEAUT5dj34pcf9Pvby9+/mpyWFYIqa
5H2jdl8lGcRRjPSU3VUTBRN6mhtL/diz/s/Dfh9t9XKR4Sz1OTPus+5XwCdUKb9cX80K6HkeYIXk
AedHtd6yHHdyo+NMwW/ughvL1g7hcWrt/kt+0E7XY37sAv1PyKXlCPFzocutboCoqVeo25v35IC/
E6T9PS0Qw9ERQDvCssKKooyQze6F4DMz8a3gy9ZYH2eEcv4vuPzx9Qm12qhyZ95HnWznixA2Fi2B
WW6cyRWO/X/XCBFfUWnenmF1Bz5lFdjAezU5SUX/UMEDCuJHBTsR7i22kP4Qg+o2MD9ff7KXdguS
SrrGcIOG1xodWAxqz8VXuJ9DuT/GPGbHKkt9gxRzfruGOwovgAh0+rU1RL/pMlkYitTr/XSP3OAp
A2hCU2+nJPlhCv2NaBeOG7hDkckFIxWwEavNYmmBOmUtQnJ+YLfCzwIYTgK+DQvI64/uwiV+ATj+
E2i1MVQzRTsoyjwNneMDeqf6zzwXhefJUCumcVwrdKEyD4DLdQY6FYLURag9G8iP2X44CHgkq5M9
q6WdIpOnlL10tHJsyPQ8NE+akn2rZzmyO0nuD+ZkSQczqaJvMzrq+3LMm8IukWHHSFov+df4RtyI
bYX2Kc5X47QI58aVrBxMEfNuqWjUpzyfsq9zlcDFkebauf4k5Au7iM48oyuR9ww4YvXIp6DWdK3K
PEy1+9u5V7FCp77cm0I9f1KwkUZrFmM+hBcUeY9Q5+g0+ljfhuocPqVxq6PzYTC3F/J0fmiykucT
WdEdxQyWH3XQhJVtwQt8HKxevrEUVThYYlPdj5DF7SHUyi3m2qXVQLGBVGLR7adm/HjgG2uwRAS9
vcIsfo7h9KJL3cZhv7BFoU39E2H5+3dfBFp0gVEapYenCVrJhXjCY+JLrsWHPEs3hosXshdaSdQ1
y+SCE7j6HMiCmup9UHul2d0Z8eRkQfmcDubT9R0gvTF3V1mSjuNCp6Btji7/qkRrlEHEea7yBHlo
XIh1riUnD0XYS49TPn2KUp3uRj496ml+gnD8VNXjMdMAkXdFfz9lsd0V1ZPYyekeCePIkRqMvhoG
yZVwK1A0KL72EInpKUXzaadqeeOW5UCnQO7oz2WdYQ9m/ppM0W0VZxVWBd1RybBrqPIHS0g/Q83y
SinYJ7L8tZ/pZTF1XKRmsnuaV1hiNMoJw9zYBRtOZ2QRI4Oc8RsR8U8JanYMSW1uRjg8C1+NAJHL
Mr0Rh97xMUfY6dht7op8eIqG8K5WpTsKv6+dJnjokj+liA6D5PkSobPa+b49pMN3eY4yN+6GiYu7
aD5MPTgMNRZnjGwwBvMbIblF4DWzE2XAsxYXRGh7oJFQPw0RTB2eSvAmaLR7mNB5cTcd8QPG/bsC
AzgGNXaM0kkz5p0q18iDj5gNykjf8k39hazpCWV9expgZwl45WGCZrXJ97BWX4ccrtyU9HiYmRtJ
8k16Yr0vaE9TaSJWcF54WVEtSHMyebgV81Y/GxNyHAo+Wv5OcYKb0k0+I1kWZjd1l+ys8i+4nd7D
zyt2m+P1LXrpILz/RVZnzmjlQNObyWsFTOclxML035CaNmr/i0GWVSL7Qm93DaIy5VgZQ5nVZs8C
LuhB8LPQ640C71LyeEPgaiARaecvxdK75NF2YjhVQ+353CdM8Bep8FiGzU7EmurfP7F3gdYM3qKq
zLwQaw/9I0cylf1gfIqajfR0Kdei9gA9nyuTcsaIlmvBytAc8CqpLV1LACw5NuUGqG410nwrreA5
L8p0fKEYpKxykzGMpupblRflNCAOZipHVHKjbAL9iqcHsIzjn6TQLSdCbeLGmMrcToDCnaYChd8U
uemf15/rpRe4fCmRQEDHjuHOxxeIdXhTSaroARtTlNZGVQICP+I/4ca94208vD577wOttjzz21yA
Qe4Zz/oNRqLTd2BP6M/YzUFw09tubz0pNrItDgbJO/MO0Jej2MV+Osa2fK+cwu/GRp1w6XQwXF7A
+UgkmGv1B7+MMYezRM8CqkQfeRfXn4ZgY9EX6miYD1w1DaZgpgbT/ePTReO9N2O153jcd+LgMqWy
G39xtjkw13AnA2vZynRqpP+vv9XzxRHX4h6Jexrjt3WRGyBNGCnh4AGWaoNvdXraPCuXLrHsY9p1
i4IARfu6zIIEWwdh5fm5DPxaGUK6WI30CCakdupifsIgZgRo0iZHNKYFvNLNn4B5PplLwwbgJzLY
1Ms0miLphqm2gLBNetehOrDxmi+e6Xe/5qouDhIJzeih8sQ5e6hU7KSiL9cf9cUADDa5yy1DwXW5
mQK5nwSt8gCil4InGBvMoBXQ+3/yBVuI2o+LGLKCH7fQ1KlVXmmNl+iYOuD89BscPrqSi9s9Wcat
Kt2Va/MPIqInMehfIlEwN1LvxRW++w2Wv3+X48EvJXUkNV6nTscc9btykj9df4YrPvl/FglgnWNi
weQDHP0xBB2+VpPShoFR1TzEkhksprJG9aB0Vf9YZkEEpLYKHb8tlF1L5XQa1SLBX45iaQ7GwTOH
6pfu+/NNEZpbV6sLF0bIcctNn7YMf1qd4QF5clnE4Dn/FTTjU1oW9P5zu6e+06dx620viPF1lnwX
zFghyvsSOxixbb0Yy2dIZydFLPGIjnKs2+ubMRVfq3EAFlq8aJiEX38JbwDCs9h4/slLrqI4X72E
miqxZBrqcTMPD1IavWYp0wGKafMo4GbhQKptj0GS6Icyn9GSy+DTSzNXKyuJxqNRFYUbTk2LmSIU
JynV/s7GmN70aH3bBp1b12/1P1Vryjf1nAEfsTrLo7wuXF8CGOqLuFJPPmwwXPb+IJiQ3xh9IOzq
wEofc4SJnvxREpnY0IpAtgc7TlmKvktdLFIg9wHGvzVE7ba2JMhmJoYcaBTcqwMd1nnGoE/LzP5g
TIZ01EeEDUc9wB8UbtohpdPrYBiqfbFkId3HyWA5PpdERLn1iZK6N3/juaZhYWFM+6zMfmOdm3xW
2q52WjgvrojT0CGHQuiWDPXsKpUwLMKZ5zRPsXy/dNidqsV3tpC61sYAg+98nY4nOc0CDxOM4qjr
QeGWRm+5SpBYnq53mT0JYKKtDjtiURwwPx/yWt9XQq3ssiY20YuH/yBVHYpycsKg3S/VR3pQJoPu
VsSGeogHPD8Ztfsn01fx8xRwD4wUvzw02CzdVQNiIEbM9HQjUbzx/c93ECiCBRLHx3VVTHR6Kwyl
1XqtA7LbstWX9iG4yWzDTk71Cx92Jj/JLtpv7dxLNQy6QyLYFAU9mfV1r2yHGcRB5zFrRRgkcYcI
b3tGZnn45/oRuZQJAZgsyEaWd8YAm7F8TkFneIbY7Jr4h5x8vv7zL6Wa9z9/VSOFiYztYcnPN6Sf
eLPtuvTZHL9lsxpDUNiAMMofkYT/ybnvg62OO2NzbFNyXpbO0YjTRMVOTzKOGCvi46cM5SmMu9oV
aQ7dBJV2LxZlhHSLiFOphUf24DfcdsMEec5kzg6iCHVYhyNkl1awHI1JwKBUtvY+VHRXiPCj7jJB
OjADQVwUFxN3gLoD2ATEydxM3cv1B3le/5gAeP95Uau2cFdEwIpJo7ls3vfY1WGps69QJ74eZcn8
6+2+aFChrgMfkIr+41erGcWhjLAyL4O0sEcLd0Iwo3bOotCPqY/xJLkltsi5aX69HvjiPnwXeFXU
REaQE6nxJMvfJVIAOHqjhXJxb7wLsCo61KLO8Y9qPL9MRdS8w1ujiX8rWBcHkvGiII4ODV7+99Aq
Xtq7oMuq39UZzO5Tjemqp2ToNkT1Xi+tjQbApUTxPsIqPzV8XRs1a7zJ7/FeN/ZB91X2fwShfLj+
frY2xuocI/WB6SfljF94wL9tA+DHWP9SMIWTmgHrj1tflzf24sXUIdNdQ5EHcN4anWtOYsustfWK
KIRixH0mwuYHnwduGvFwLKxy3kj2F4/YPwGVdaUSoxjWpq03qN+yYh/MX8stYZTLu/z/lrRWK6kj
waqEofUytL0VMN5h4l5/TRcDKMgDvLEdwPV93HBmXNQ4CneAjXDK+ZUAsfovfj41I8O+N7bmOj8g
Ox/VDaSW6Xs0HdHi2Pj5F1/Bou5Fzwyt8DVQUMiTeMzMztMwDtEUtAMeAWT/NzEYVwK+5qbMDeTj
M/KZX84FTsht0MNhbt0ZGzOZwuL6k7q0kkWgmLJzaYmsmyKZihCdLLZeLZXuGH3Lp5my7cf1GJfe
9vsYq/QyGqMgGmHnCVb8CjP53rKijVVsRVg9qzwtZsvCk76AANvkdyO+ANeXcCl/vV/CKq/wsRSx
/Ww9v6v3bds/Zob/pW8nYQdA0Lke6uJaMPZYLjzcbdfftqilE2QMnTexiCT7hu7FfxWAYm2RAgFP
uOTQd9kep+GWUrf3mul73T5KykYKvrijGCYiZ4/lzpkQjWQILe4Eo9dm0Y84i48DPu7oy21EOX9K
kAFAE7w9JcyBV4sokBUqJ2P0elm3df1UClt0jwsl9YcI6zQrghHhPjZ68QleqTyf2pNya32iZ+S2
lpe/zC5zxS/+J939t6//Y9hV6jLSckDHafTKcbwxovLRYjx4PcL5B4sIQD7e3j/qzcvfv3v/QhCA
HbNGrx5VF2zbXjT/qrA4MlkDp7KViS8Uu0s07iUGOggMY1dHE12AJkfUxesnfSfIgIaTV6F+NCP5
Fj29HcZ/O3ERCjBwIgQ5nNgauCQzmhlk6oe4xclzSD9NSnSsU+FkQHfUud3MuttysbWRmvpr6DXe
NT4gUTM1fo4+Ba5Y5Rvly/me/riI1fGXBS6S+jx501gdJUk4aP2dJn+9/lrOK7+PMVavpYiqspYD
JhPAEQdQQVx0b0rWpk+hKzfjzdhv+nRdXpZlwR9Y2OZriBLcmbi36skzpN30N/0twa11Apd+A4jB
W0jTgY1HnxNv7L+3W+HH6n1Z6T9hl7P9bgMqqQnwnC0+2L1jBAdjPx/hcztIA4KutEP3399SP8Zb
bcFR6QW590dPjbXfkg79l63Yp/kehMDGZ+JCO+1jqNVGMWGTF9kyXups7bX+jPS9/AP+qqM7vZtk
3/HHtOnJbCT0C8iqj1FXW2cKJQ2U4ORFL33jmjWMXldyUsd3IlsCnVM7kWLjv+i2h+5W/Oq7WwTZ
zTe6uvVJrekPCk94/BWAKrTzh/Kn/FDd+a/mMdn77ryB7biY/N9toFXyVwctB9U+erkA+lnoXV38
dP0sXk7+/0RYS4tUSGUyXiBHvhY/sK4MMm4tu2HcxU5/VO6bO3V+Hh7Sp8CRvl2PvLG0NcsF/Uw5
qfmudThU1MWjmW2VrhfTDIBEdVFTE1FGWh2+WivxBJ48YQZFn5m7TPgjg6qPygF5iZceyvb1BZ1X
TuxNndqJOSiqtOsuel2KRjAM5JgRlRjQz34wnVqhOxV+vPHSLj065FAWgXpUM87gYVFQo3XVSXw5
KydF/3Wct7xSLh5vHhsANPKEdTbY1ZK0tCKQ//5991L+Bmy2h6gOtWAn3I+u7JQH89PW2XpLwuts
yRhFhvEKqOJMSw1wpjGZcDAjdRZeQxoPt+Ks+3eDrMKlT5jbtUmqOkmPxTrmkrezJcgxntz1DFqM
rhBUk+pOj6r6Tm7L7KBEmf5TGyMJ2fU4RO7XSBwlM4WntqnRzBiTyRHkrLN9HSr2nGgqJhZh9ZQp
TXKrhQn8pHzoP0klMJ/GjNQDYI3JHfpqkjf2jbwkrQ/rplpAmhqiF5RwhgCrTsgo4GkAhsirTf1r
H5rlq9GK5qs6htl3XLDL26SP+gfQG4UbYUP8mqrKY12Z2X424uIub2LxudLHyFVipXgBGAzOtMWp
3Rl01f+r+4rwpW4i6VaVZhXv9SH7kyd4aiVQ6v92XUu2zPr2R2ZM06/r5+HCsriW0oBTUYhkrLQ6
f2UAdBudLo8h9TzY/mAMf0qhwzA6yBrAYGMQ/PX7ZlOjbHlaH57mEpDGqU6jlsp8XYZNwWxK9aQC
wGjvVLuxC1twAZ47wEj2ghN+ub7Ii1+k9+FW38FCzoQ2I5x40+TLF2lyGzt24L77++DOf7Ymd35p
qS2Cn9XP/M/WB/EsE4C8hgmnImEDkQ8k0sccl4GhDGNt8KCIl79yZWGHhEF92FjjRpQ1MGKsBDGe
1cFTnpOX9k479kdALfOudo2bwkmc/L44Xo+4bI0P73BZlrXYUpqLNsMaVtJLAyM3lqUXXfZk9Fp2
AxEe3krZ9cgYXI91aXFLUaFrJpxzRC8+PkJ/jLJ6KCqvsSb9T6CF0as1TP9Oro5G+HLEyaQqLWOD
q+iqblG1DB9pqfI0vYcwUNyPPI2NdZw/M0LIIu0TyLPMDlbHLR/iQFABfQhaEKMclL80bfoMnW1D
DfVSGGwIwCUzdQbTt05WwEtbXc89qY+9AuvywhdTVHKUjU/c+eyfJ/Y+zvLa3pXOwwSbVBpy8HV2
fpp+aMfmHo2ZW/2zMu/kB8nOHsdD9jzcao/R1+sb4uw7voq8epBVVoUIL+TeNOh3gd+DzSpF0REH
RGn6eNO297yiXMKh5I3INS/v7JKalaaOkmC5lLSOtm8OkG323b5zZhddRWcL3H3+YV+FWxWwScPH
rCecWMa/iwmtIz9W8VU363CnZtVtZqj301DfZel8N8/tS136Xl+3zxZzmriuf3KjDp3rz/virwSO
AJ6C9KbbvDocSVxLQhWWHoKAX7IqR9XO/wGD1RGb6Yveyd8H3Tr2yvg3luWXoktepWJ6EbryRkI7
tVPmjRvwEu1j7sFehM2NbQoJ9UzLJF7cR7FN9lBohrjQ75oaPm1Jh8qQ7Eb5cn3tl04TsDYV+RQY
I3wrP+5yVR8CKQThMlZPY/dsoYAgNs/XQ1xcj8z4aNEgw/tjtZ01oB21atQIQH1DPCJ1G7P9MkHA
jYQQ6UJry4/i4ooWyj1kIMxD11WwZOVZDIbZq3T42e0U/AW4eRv2KHVeX9ZWnFV+KLo5bSK99prq
VzoOO7GlvVJIG0EuZiFwywuZB8HTMyedJAO6BQPfEyZf2IdzqR61NO+wEMoDN85M62fSpBE020B1
slHSkfxKq71v9JWDXN98N5iY/ewwOK+PDFSS0Eb0ElMGtdAcuAfCBrLjUuIC2IHEkKGBmVoXXKqK
9cPUMrKLGzsbfobtQgE/dunr9Sd/aUPRRWFAvRienBVYESZ+up/WXielEJNhApT+Z2nWPzWq9c0w
k/31aBfzo45ULjYnaFDy2fl4RAZx9K1Jbbyl/LlLFPQmq6ytDkafzt9rfZAfZajw5q6Ne4wthxbx
QDTRuLaksA8jU0ufhQgTj42NcWH3AWcEhQDGnOvRWiKnEGJlmLTRA2skuYMiVU5ejaodldAVrq//
vDxBUZWOFbIXlERnFR6ymhNCI5InjrRzxm9qNrnXA1x4nQRY/odtyKldlvruQ9urg9DpBBD66jY2
F4GEoNlpETdlvUweEkTBr8e79OgYH/JOuL1iebuKF2l+4c+p7Glp/TtA1s+JjFHed0ry7/P4h+vH
clrerSurpV6Pu97TmnBfQNXw6bKKn7XEneMt4+8LB4+ViCiFLon8jGxXG/48wvD3uvJRLX6AQbBl
VCsqXEv+/aNDhhho71tPfp1bI63gClkRJ5sQkRDjgQns9Jqn4t/rcZRLmw40oAKBEQ+sM0Ag950u
mgDSKmmvlHszlMzbCg/bT2Wr6U+5WIlQd2IVKbo8PYlGIrlNWelf+smavS5PzWMWdPUrhNP+h5+0
1mh3oWH2O6UuBWcs+tSrYybjXF1aHN8zfK+aJN1Xpln/6PrWcjuFZncSzH8ltZfcblbrkwwZwp19
M79RxFz2RlGID1Gv13+xAmnt66s/X/ybpRBQWv4DorYcmHcbR0AqJNRnyQsL8ySl/lOfFBvQh60I
qxpMm1uzB9TptcofpQ2RZft8fQXnowjsT1G0g0Ks4810DpIqLLIWz0l8QsShfo0w+6L5HLm+438W
H9VH4ROCFffm56XOtA6anbvpDTIX9MAPtR3tt/rgF9cLWQbUH/pwZw2Oqq7mpNBkr5f0G20ubhAv
3LKhO88qy4pxbgElg1Tymtc3icU8BaLsqchT6GiBqDX7Rd4A718MshCLgNYziVvftsPKDBS/V7xs
KDDV+SWNym4stzTQzvMxK2FcCZEaIeczlEWuiPB2Jdkzq6h9EPOwC3ZF1Qn7hAoCCep+PAiApjeK
xAuFDhKB9N240CGmxzT246aHh18oYz576kGY9m3oKPvyEbdsR1d2+rfI7l14mdDazOMExu6227jv
n3NsF79ekDnUizDJub9+DK91E36M6uwFdRvdSkI4H/UpLz83cj8wIwsx3ir67HaYUusQiE3+kuI2
e/CrYaTQUfADhYh5l0IG3Ei4591xdIH56HItwVOZ29lqRqkLQVNqrehpu3mPGHH5e5k14PpU3E0O
gJv75oTP16H4ef38nu8zoi5WdYwul+ex+kQK8Pe7xJw9Opz7UeSQNtZeKKeND+T5qSQKXQkiATs+
A0RnUioGSS95UVNNx6gKc1cRig1ABJUKb+7jdYrtbNFcIRFplEyrJxioflRIfO7pjmt2I1WRLdbS
p8yf611bRd+T1PKEzHhqyuBJMKxPAvvMN0Wv6mV7AH/eFK3TNqJtJT3FX2YLqrHLFf3URBryIqXT
dQMQq285E16/ivdVND4JQWqHk4QCMlp9dXOUm+qhq7L7Du+CHUIKe2gx9pQi3l8OsETUAccC05+e
e9QHd5Fe/RJbKHSV9RwU/p5M4+bz+KTm08NkKIcpDm7RhxJ2qbC4lDf3AgPzIERHGGWPGBWDXkuc
WQpvZ/NbGZd2JgSfEGVB34K81Opf00H+7tf5g6Dkt4k22S2mwQ3QlJ02WjetzBGrpM4JLOu2mgQw
wOknEfnlHouDzC8+CQK4tThHQAGV3bIbjlanf4l5/LDrq/tK7W57iBJTOLwMPTu1ih+HMb3Hgfu5
qwRHKWo4Z3J0z8M/hnMa780JaVozrJ7bQZX3KC92dx3gEt+0bkYxxuomOXLTQAhSEJ7BAT1bqI/A
J0PTVz7EQX5EgvMJF83cxjMTOA0V9xCObmoMd4NAH63SbtD3OpaD4lipsRODwU1LdNRNvOuk8b5H
XN/UdafAZlPW8l2Cs7Ec8wjL8Vc0d5z8tP8cNfwh8/2vTSTfpcIUOG/aSLlvfh2nyoVqGDlFTvNA
Xmi1unJbzKrXImJN6YJ6rmhHlBrVWN9VnW+3fmXTrj3ypOw4ifbIuNhGFbhSiSFWjqR81t/w724D
DZUeQYT7Lsg3xqC4zPa5mpvRllvWhd7HkvjwQlIWyyY6IB8TX9DOrSYMoheeupfoVvlqBTv/c7ub
b+Q9aHZjlz3kB9O9nl7O+WFv2fafoMuZfVfhhLOq9tgoMZaGo3gn3UaHYa8TL3Jye+vbf+lz9n6B
q8xuAhcrtEn0oiq1e13e+cITGAd/QPNiq2t8LkSyWteS8d6tC5ukTokoW4OX6Ic/7drP0a1xLB/M
R9XRDmaxG/ZSBvVrcmTHhHXwMBy3+vGb73OVuhOhTGqJ99m4vVN5mVvc07O8W2YP0V4+ljaCPM7G
29x6wquLjqT7fZnzhOcHsd5JnT3C+LJTxzzpz9zqkp3+kJ1m13qBnPR1I/Ry914ndy48S6HJ4A7f
sY8PfFTlvBbZSOohrO+p+40EQ+47EceNN3TFtC/TYy5TqR/q3EVGYkRJ/hAfrv8W57cvruL//BLr
6USaRXPmh5KnkAB6mMd+k6FmV++StN46OOefzI+hVqe1TK0wEhqJ9Sr7xI2x3tjFP0uXuTwswkDc
hX+2js/Fyuj96lZnVRZDtekIifKWq9qI9n8V7F/Lce3vk320DVlZlnDlla77+0Ma6KogisyztL0J
c3yPC80N0cad4GyVuv+fxS30eQYXoKZWp8WE3WcItejJGiT3HR7uC5gjBMxRqe7wWp2wFdlvZb/l
Z54v8J+Yq+MyMoeFqENMtYMlOUKzaPNEetD8dIshec4FX/IRzE8aHcDBAPB/PB7zoA6daCk8S+MV
bIWm2srd9IWuq6fdzzfVSd+DdP8CXwXWSnsvOFvZ6NJ2Be6Eb5EJq+xsVsOkKMJlToXpdV/75T40
t5q9F5pzrPBdhFXGFSRfNLFZpT4m3X3K9/3RfDZ3osMt0gn22kaqu5RuMJBDUgVRRsrJJRO+y+9G
NUUxZoMcv/aUP0SH0JNc8Vht3PIuzONZ1Lswq+s5GpxlSYeC2/Mc/M8Q2T9ND4IXPjOC2qkPka0+
Zve/RlsvdvIucQInvO+O1l38fYvEf/ENLgNDSaVCOMOwdCM8tDgQvVEXmKDXO3Xagi1eyp7MDNmi
NLhpYq1SuDlnkdQms4ej7SmavxWoNbTJYAewxa+n6UufKdq3NB5QIkRxex2oxOxDafgy6nRwfW1X
JzdS9UPpv9Ttl+uRLqeVf0JZK96A1pSYGPAR7uzOTT6NpwWXZtmgMuu317Vd5JyTsDnp7xZnrT4M
5iCkuUFEYY73Y/uAVcQulV+jhJvFyOUll+Az3mZYS1xf6dtN8CyZLXYCCI7R+F+/vQRn4yQYJQ+s
H+YuLtPD2MnNneXmfzU3u/fvKmfaq/vmofxSfJ0OBtP6zBEc7THbODQXa0qMkP/3N3l7Qu/OZtb0
ilUOkjfd+IdyPx7F02zj6rUDBnjY/Che/Ei9C7Z63DTkg1oWRK+0pvpmSmkh6oVa7aeqHV40JYpP
kpaOjl5oEiScZhK+lEPk4+pgYdR9/Q0sKfzsBSAtt0g2yzLWZx9T0oQhCP5ItPJ6a6eHf6tadrvx
138TY7msc9liWLw6OUqsZurI5qpba1/I03E25zsTid7rUS4lgqW3BbBsASqsmw5mpVRp6iseTd3a
qaJuOAR6bzkI42Z7PZH0jUN6KbPRWVaxVNVQD1mj82SM1vCUUr1SC2Ggvsbc/66vZyvA6jtfjtzM
/Z4AYfGp7auHFjva6xEuZbT3S1h9jma8R32dj1+TZLeqcRdNtDTGHz4VhQAv6nqsc5wRGeZ9sNVH
qUpVYZY6dVFyNm/kMvYflUk2nA5RXxxq+shtMUbxu79CJDyksZk8SLESOk0Vqjt45OFrh0XggxmG
pukoSq7aE0kaozZZcYTcrDde7sW9pNHvlRlaGWdts1RhhD6UmqcLjzl9EYwyRLO2N5/JpcPHOOT/
wqxqY0HPKxnxfq/fqzeybf6JHcFGYedUnBA/tfP7+vBfNSpB9zMJZlUABFaZRzOGKYlalbMolbzn
tBr2gt9O+yBMf2Di0x6FIB4OUWGqLqPKcTdUs7Kjd0cXVw+DTrTboAxuxdzaUqS6sN2XmoWvHh3D
c825Sc+wuPWzh1r/xY0IVesNJPKFV/rh56+PkxA2OLpSdXXhIYqerfJPWrh9Fm2cqUthoGyouHcj
+nCGhjHiEaUOyGZ++jc0HljooTOMHcaxG9lhK87qOKE73qPyWzxoEYq5dYpZVXzSAt9pTMW9fnKX
n7T6QkCYVFC/B91CkbBs4vcfxgxCMxzeh1rYK/n4g1E2bXQDA65xru2mQAjerJNv/0VMRiELtOTN
FOFjTGGI1bLV44cJX1hj0SHrTpqIundpyOjGSp31Kpp57e+GWX+9HvliAwSXVHgWCus9G8QEAoUk
WtacSf+APvkDosNIltg1l2R1Xz3gKhN/2UIOX9j74vuYqzwgClrMEzY8y7yJq3FxaNvYlZcSDUNP
nFFQP8QdZZXp1THR8VlUvEFvPDP190WTHZVyeLr+7C5GWfxscbhUseBaRRHQTU3KxPRq6ODHzEoR
vMhymWuxJTrXIy0Vw2pPAo1FzgB9Wpo360s+KnNiFDQ6jK/o2N23x6WfIG9OdS6thzMMHAU0FfYy
q1xZB1mVzkn0MGfaZywy7ypUzwOr2frQX/oMM8fgPsi14pw+WlZqXNDMfYjjJjolndjYJupaLlcA
0wmGYh8jxXf98V3Yb5QtYCxB+QMdXfPKgOuluoFjX4vQ20EsLKm2k9acmo1v/qUwVEYLWAKJ1DM8
/CTRg5fE8CHT+h21566sflxfxxvsdLUPoA8Yi4fWAg1bD2eiJM2lQQ8flkYwk5nkmB1jZ/5pOr09
ukjJd3eo+wNetjaQShf2H6Uy9RH6qLCjzq4tmVbAKw0fJiwxNcUG826r4Ytff/FxrpRa5mvN1gXl
UsJ/F3J9PxnUqRdSQqqx5LYKAt6CtE+Unx0t6esPVXm7Xp49VZ4pFQJIrDMcVqWqeShH8YM25m7O
bYyLzJ1cmDc1ChXNlB5xl0nsrmxomZiZG4ju4mMdojBvhT8RbocL+3mKPid+Yyca/pjcJeX0VyoN
O4UKs5YeDSH/f5ydW3ejSJq1/8qsuqeHAILDt6b6ApDQ0ZJ8dt6wbKeTQ0BEcIgg4Nd/W9k93ZVZ
ucozc1GqdDotWQKCN9537/3EBqsD9cPDOJmdtFg26iFtRoxM5HwLLvbXvtSYmcrY96BY5QXcwsIt
Mh0EmZpqeKQCjGRGuoVd4slHgDecYpLEnS3TXKi10DBNSF0nsxt8w9bpFfG/Yg2rLuCeJp2DqIrR
5s3pGamlFDM4/VDa9B4RwYJtkE+bmRHuR4sngJkctWIrzUw8Qp3F+aNdW6mndpTU4JnqpFjg+raS
blbJRLrYDIj5GrYqtFdB++CC1LiUNyFSICo37WW1cizEPGLYljcAYVbbft6N/SZo7gl/sJtbq7hz
21QNIVrAc0p0s6KokEWh0lmyfVUiQkDJDJGRCUq7Qz4NgIYOD7V+HvQAJsurUme7yeNiuvIdL3P+
VjkgXIAmGZZrP+oQaB6k3US2nV42vdRxO963EpGTdIbEj+PoHcjwGAwAfHo2foUHJz/m09kF86Op
NpI8htO55Uj+PtJgJ8c8FsWroXc1aNEICE794j7nXxFtk5aeSVEkQuqVXdN7epemswru9JinbS1W
RNB90x+K3svAFsj8UB6qXCH2BjRY4u7t8sNxq7UIEYzSjrF0YAngc2zNBDRr8ZJ7MPfWfhkXM8AZ
oQRjtSNJQJcHWQHEujgH3hswN+ROFtORtc661zPIOtYtoG+w1+G8kfIwuIdcuV9ZKBEJUG9b4Atn
ZCeElkDsPwod+t7Y5n5yoqyN2kREFLPSJrFAMYXuEWltwI0sPoyCxZNSjy49RDWoJiNE+Lx8YpGz
x+q6MhG7afoZZ6SmMRREdWy3yCuFV/pZsQkTWMRbxlM/QKQQWBvIi/FCNceUzk2XuvCTqWdVJjiS
T+GXfZ+ouWvK+eRi8zz0QDDaA0sae0uCewW+KRgYB9/BObpwmanwKrfAECUyDaJY7TWwRBv4hB5b
50DM8q57/+ANfCtEJBIu3G3gnjuARuQoIIean1xnQCJTm7oVkObj9dS1j7gGX/Ii2oTsgRqalOLQ
EkSv17CB4uB53f1UMUjGwC8o/Xhyj3Xop2U/7sEiGhPS+Skn/rFo3Z0H4owdNrHjTuDSFJuSLWlL
v0bSbA0FnlbqPcKv9r6r02oJN4tyY6cY42gAqBfLQG7a1eAXGK4vcUkhZih1pqpHaGgROixWyDZK
bXZbhUWiARUQnQdUeh/XUbQeEWZAigkhrX2Sd+O54oCL0MdIPxVjvr2mOLfdtwa4iYGh1Sa7NI+s
uBTFrq7OlIyJj8RTUOtXIkJ8FJM3PTQb1tSeI4ViOF/srHbkFjE3KzvHOxww/DdgDsFb0Lxglrtl
QXPn9fze4WqlMeNltl7rsL1zNHnCSHhVd7JaI9xtR8vIrHoS9uugCUUWut1uxplStzeh8FdsMbhU
ERl0YDlIFKWCzL2zIXhU2xH74ngq/Ncun9Kle6ayCDeiYktSWeF9ZOE441eMZ+HFRRBA4zfEUcPR
ZvqqYfTG77n56zvJL+on5IRC7XcNKgeG8ad6cJE0rAMUNqE7QErY0bLd2l7n3YaD81nP+5cv5UOM
iUYzAKU/69DdsIommdcnZe/adkejPYLF/g9vBjCCq7kPUpCftYtt01eR1Tengq49MAAU/SohrP/r
1/jV5gMBCf9+kWtF9Ye9Vj/4wi7xItNuPFixn8xoCTDsPYYDUmtSe1P8X6RtqCp8GwUaBix/EguO
qNo8trCTN1r2bdma6TQPnfdJufSro4MP7aqggSATO50f31ZkgAmkpj0JMX2zafta2OhnI2r9f//p
wQiMYdy1mYzS5aeXqazFjybPxdZt3NIN7pgwyDdxkDlrsgLhexNtP2vk/qLC/eEVf9qF50hpB7kF
r0irGKBn37r/67f0i+dHOxO5MhCQI6Dj54QRwIJl7WKSU1kC8fhk6waf9QB/1fem2OheT2u4N/+k
bQzoQOqptL7PpOwHhAImQ8ruS4z6QRB++uu38ws5GmD1f3ixn87vaHAqJCdYOELzSp/5mhlMNjQm
G25CX/lOZtZ63n92kD59i9fT8w9XFav6PCjwqnOGlRfouR3ZhGlw9N/lsvI2n428fv0mr7sCdNeA
iP552wgR1Ty7eX5DW37jDvD/WtML8oKR0NgBZu6kSDt/degEHhEyI9oSOVsAS52YU8+oEhrIHhQC
H/0g/98vYCA6YO8PGRt4Iz9fhKPbFqTritOcn2uosCTv42aRn2z5HPfPO3NsY680S4ivoZf96bOm
MOSaUlWnMQVsb7swUN/i6z0sDs/sYiEB/g1WAyhY3BXZkRVLa8zla+RvpXBG//XJ9qtrBxnmGCrh
v3/AOP941C3SjxPj1o1fo50oFdOxbZbqsxX72gP4aa/0namJ/hgsmLj1/HhuSZSiwnKt73GOWHF2
IQasQVZv5MNnMhFc9Z+81k+rzWhyPvnEuoHQNWmWbq1nZPZSfRwQo4KIfJYFk34BlgQAxiWB1PhM
PZD7zLibpw6MpTco0JKxr7eddLNS2CCO5dkgWUpFuXWERIpBva2XPK7ZrRhhCALjUjfdKmBPed4k
S2cSTG0yGYGVSEyMwPuslRFUbwP4D8g/bZ5sPqx9e85mWEmgZka9NmSE9Df2VN7gpD62Nii8UXOc
GDYPvNgFbnesA3mxNLlrq3dXuJeO+ZDt8czPw5iEMiP8rUABG2E3ViHrexnTyoSHDp1pYolDZ6nY
CfStAmm+COHwJ0iSC+VKlW4sMfy2YLNvgjkB6CoF1ST1vDfMkbPSEduFeGlTsnQU5S635LZ1zco4
FjCQzq6NvLSiejei7vTL8Wysby0t79GujBtu39q62FZ+uC/sHK0as7bcJinyZ1PrAzo8ByiA+/Gd
O0XG5v4hVN/UApMIeYX0c61CBpVqE1ehnXXlMwK31iHLj+AwxmCOvUaIQ+SuziKrTlzU0Qooks5u
Nw6rvs0Fwi47f1072I0OU75qfatEBD+EfijovFp+5DSIDfkaav+WD0ViiWd0k5LF6ZJqbOIJTEtp
f3OcOrOccl2IPguQSqc7xH1Z/ZO23pqO7bygQL+/t3YAjCGdC7MPrBEFdKH24CQWexW5iZ0JHRX4
f8HwzBYEAQn+1WY4XJ3a1lW5yU2UdIGfmLzFs9/OARgNNVKybHfrzoNEOHG0iwQ7WeYrmcozqcOd
6evDgtwOq57PJsoGaj1rEHzM6O60Na76HFwIhyajPW2Y38fC2Gj9BjHleVYDbOlUY4yEzY1fvIph
SpuqWZnhYqogVta5z9+oeYsgmzVzzKtnz/uYoNep7RVmkglw3qmjh30X3jGDWIWhzUxRJl5tUB9z
UFofnYCtZM/TloGFZZnMt/p0olUy19ibL85FmWlHRLQasLhYnb1GtYVdv9yU1tuAaN1KkVU1Ya8m
QgTPcU63XQCRJAnnB7S1XzDP7GNQX+7lUCWCoZtuXQmEJcLA0biixalkYVKJ9krvy8IOPrHcPTYk
WEGwms7gTLbBtAaZIi7Ls81JvDR2Sqry6OD4GAzz3VGiOxGuhuuYcoGON/imypdCsngcayeGqzVB
t2PdhP6x7vWGiSWpp3DVjJexGza6UWkw46cqhLl6r0P4Lj03g7p7XTKVmajcgDa3iZh4oD4IIgQa
Iesh4O2GCrVqenuloiGdmTpR9F/a6WZABEyNzEykNKWVY3A7BE6F4Vfo3LUiY0pRUnfelJYMbLyi
22J7tR1y/RiM7yx8yQ1AqAPwt1G+7fxuNbtHJlEoB8VXYHdY6iBDXebIn2bzy6i/wvK/pUBlVsEM
OwWQ5/xucp8IeVTX446kQdqfrqRblL8xLB74KK+MQ4y/EK4PqXYcgq4mkZscB22DsDrC9zNAsPDw
e6mprZtglE9TQN6iANuBygA87PZ8l7fzwSB0I2YYdcXRNWTYK9WdLoNNkIPMDcExaZdkjvIX0tSH
UoOf6ungq2nJxSmGzVi5h36UDzAmYgw6bsZGXgTB3rYfD+EMb2DUppMTfrERWO+UbYJUdbDa1hbE
6TPsowgIxejMbAUILRBwiCsa0vc3wmwLEDwIhhnjaH2pRppe02uu2uLUaZ+1RPLP2GTO9KVtthwW
T1/2KS+6TPpovHXlps6tF4CfFrN1ozxdrMe2v6CUS6U2qenJhkOEjPaHyoHgRToZNp0nocWGlMFn
N9xftF4pkEWYL1x75n8KrYP9RtXWXJ78cjIHz7eGS+ObLhuHADcXigizjyi3GHAyOb3Pbc3tBHBW
J2GywEfjQzXuJxGyUyTaK3b9HAF0eaLcpzvaevoLKIzLli+B+CzL5xc7IHoNwcMgDU3jP2G7bE+U
nuTRTT0gMozZaDa9KfezlLDPXsT5sRZZXN13EpF3tenaJwM2GG4PdRFki6HkkwnCtaz5qey5WpVQ
4CHeAmTyn8o8ewC3vXfNyS8KsgqX3Il1PherQtSvpG6ds4z87V+Xc78qfqgHp7lHr07wn8vXEv0o
6fLi1IYhOmKTb8YnVRv5BSoG52ny7OVCULs8MFVMn9S0v+i80z++8k9lV2mBlwmV0qm2dr33IG03
FvWLRrv7r9/gr44ePHsYlWAI5MO2+OPRK5ypdeHXOfn1RtV9SqObnEafvJVfboX++CI/bcBySBBJ
ERUnNCRX1rPK2mzJqnukUSARyf8M4/KLDw5TVCShXD3d5E+5qJ1j6Wnpesx/BunHg4qqC6+n/NJR
JVIyyxYR5Bo96qMWtN7xsRGvVzNRhbgCS3sYF9n2PjAhe3cK0m79pY/OfGDmE2HALz531O7QueJs
hgTq51PZRdfQC9R4qsHvHTzyiJvtV3gxPtmN/OKCwavgaoEV2rkGb/94dCvg2dFpGU+Nu5wijvYx
cXEz47rZNAvZB/ozIsMvPvsQe22MewHVQ8flp30J7X1SlMty4rUCS/mRkHEjscEsgYn4ftr+57v5
f8WHOP/joh/+/l/4+l3AqV0V5fjTl38/yQ9+N/YfH+PxVf7X9Uf/9U///uOX+Ml/PnP6Or7+8MWK
j1g0Luqjn28/BtWM318Tv8P1X/5Pv/kfH9+f5X6WH7//9i4UH6/PVlSC//bPb22//v7bdxfXf/7x
+f/5zZvXFj/38N6/8gqzyH882b9+4uN1GH//zbP/hggN9NKvEgGIIq4nzPRx/Y7j/A2nO+KgoHFz
gK7ycHVx0Y/l779R528YpeFawMqFSzzwcbwGoa7f8ry/QTiOjSqeES0YIEx+++/f7IdP/99H4z+4
as+i4uPw+28/HncIbPEs8MI5sOTA/AwJw4/nWaf7HCkcM/wLucAMy3nvRH+u3XnVu877Xy9YGBh/
z5f+930gwPQdqpDgKoDDKe3D7/njy2EOBdEdrXTq8wp34spaOaMTXoKyii4hjPgbHtUjKqkZQ6yh
WYIspNZjtHj5ngezWptQj3HPvf7Su19pM4HrDN/vJiyH8pxfHxo39+HhVFt0dzW2dGN/dBvr5FST
feISGWJcamejOGkxmdvleqzX9hT14J0jbGH+10OEvSFaNRNED7bzKLFjLUK73oKZsaS1IOG1bBNZ
yeooBQ/6daytl7706zN6CN+CxTPJgmFM5uOa2sxFRRLA8x6gKxQbhJAtCVG2PCoWuNhjsXJX4760
9vxmD84kuS97F2ToSML7Ok/LpgsWk2rwzDZmpnAUiY7csiG3b4Mx0zJkce/pYYuZ1HBhTXMsAoEc
G43Nes+QUd4B6XJBw/BMGGJZDQ5POhRBC4ff5JwHgFYTFDRu6rDI7JawmXfk+gDPLRrKKWsseXGt
rYvY9ZNnw/ruIJkmrhYzYU4n1Y7Fc5OzQ7DYThY41p3vcO/AobbZ9JQ/GKUhT6hpmzSe2Lb93GRk
cu65YfZd23s0te6gnLYeBnG1662INYo9aR90cFUImUkdAJ+ZtzUdgs2MKec0w5RBMD/ki09j1NBj
BtvGPenzbmuvEFpSYFQV2AdAo9EcdKMygaVegUZebbQol7NEwjYcCc60CQ0Z7pEkN0pf31l5vpcK
e6p66pEA0dnqcRj4Sx25es9UqPbERgBxF/mbSU/T7YBBzu1Ua39jebty4HKnOsCnEJdMMQmznwVl
3mGobHBPFQ1uOkl3HXbEm9nAWCzqRd/LrvTP6KFnDt9PUdeehiIKTmM9ByfJmIp9dPrWU9/Y+wJx
YftI5NaG9d52aLzp/P1BDd1OVXw+/PuvKu2SlOrrOIdh70EcPj9I5GPFNJAVSORRGnSu2OQNezei
OrjODF1P0W/Ccdy2lJHUqmkUkzK8Gyrx7rEQ/XaMq1c+NqonOpJ602hEFcSsHlPUocGNolSt9RJ+
oYF1RO7k/AyNzUfdVc2mbmaaBqKxsLttxUHD5ZjiEoMTSnj0oBt2RN2FueBg/P2o7ouFVYdpdKuD
p1x7TUz9UIb5ndUU02OFHWfudWPqzTYahJUom9RBs3SN66MHtp2S7eQQEaNZPV+qYZ4vbbmsRDBh
tG9GoGK6tOPF0sZqnOwdF5qtrAItoDLUZqd1fvanzuxyXoHOGPTrcDFtPLsQxpnmjmO/kNDGf5kr
r4rzwsuQ1oLb8FJNSUmtxMxMb2yPfetHtfEaUgP1wcZzAbLTumzt23bo7LQwiM4hLB5GJLZAGUEq
MSZDnWOwrZx9Xw5vndVWK8GmO3TzMVZHszvT4QJhwfwg/Mq8kKu7V+sO8rmOLme3G+5btMHWjuNS
JBla5m7prE3lD/UzC1NsKSxM8opxVxF3+MPD97+re9qluF2j0WR59pbb47yy7VbcmgguYndE5lOl
mgMHPPMgVPWB93tptM32GvOKtIb00+8wfO2YaNY6QodETnN/gfdg33O32hpG7moQ/u7Hss2w8gyZ
y6D5MIGL/EbPPjg+R/sQRtMSiyPGyGI8IEpjQN5lfo1dFcFe2tkw4f+8tfx/PLj1kgwLcN5LzuuV
A0PlQ4tFzyjvSeuy3piIPhcirPcMP7KydRi88nA2q65BOyScwO60Qtlt5dTdhp6pbwJF/ESMebHG
2Gy+pTQvUDfqFbrq0b4Ipu6OePVpUHl1s6BPgJ6EOkxzECX1AIw5hF0Z1w461F0ExUbHQVuZvP7Q
tOOjCgVmskUNLYXb6f0YVDTtQI9IALBGt7V2ygehkTReDtELKyRufIuHXl4gNmLgTwBOqg1mUe1u
0rw/gNmUjCNsxQLy56Nls0tO/HIbjXw5FhW9n0s17SxIAM5RQMuELc6QieuaXmK+cF7miWW1S9ct
Grh6uWoTqH6kamr32thIDg6W6bEdjdg4s42uZlOKVcQasoXq4bVxnOYeiaugluKiydzCVg8OFfcN
VNXvYQscONIgxJ2g/bRaeLQD99QcOgcxJrlXt/f9HE6xV3neuxnLhObGfKuw3e5qF21i27z3k/mC
+xq9bxZ/yTwUsxvoAqo7u5BtLDSsHHkTPgLwVyRCNoAtzwtbgeRk3aA9g7spD7ydHAay54ONtlvr
vLRBxZ60MHVscM1BL07qp87Aj0KhN/U4Vfs8LPnWAmprPTazeJ1UylRLvujRhWom7w6lg28JtKAe
WsOtdTVV3er7l7bww2yq/Tqp0RJTVsMu3x8mF6S0yUbPMghBPQZiCO1tpTow2fGAFueS+BO5hjMX
MMKM7WV2jg5Fh1C6xdF4vUhFH8mjj+WtJYqhjQDYzXDVcPhkfg9oHRyJv6HO7IGo0NLj9z9VGtZ2
p9raWGCYq/O9A47dTedK8GoElASTD3N/0w5k13Y495bIR/uIDNYZZX9qB5xCLNQmgyHuqvLs8m6Z
FDnWNT8PIkAeW1Td+o3NtjTqn4K2ZF8l0G85Yf5jWxYxG6znCQ6DVT404uiBLZfUFcOA2VTDCvfJ
BIZxFwS5ESZuxLeuG8Nhp+S+3slgcOICK2dlYDYXompSxGE0WUDRMmoAAz0JxF0umAOnxQD514xP
2zFo9SEIobIYPJLtsIWvD9BeWg9bv/PLDaJilwzPtMSWHsidredhLQdi792+Gw8OcnVXvbX0WQ4U
aNpZs4jngdEPyOTlgjiGoj2p0jbn7w9QJj9q18F1SkiZ2EsRQcIFxNFoEHbAzL7KcXvsiex3vq+7
p6bNY+617kvTTl9EwJ8r7jKch5StcUKKvZVX9Tm6PlSK9yvPAyjNmZm/VjXy4UjQNRd3FGqHLtv7
969aj12W2uQHs3Tor3ok+OJU5jyAlDrziT4q7vapmNvupo7QCKcdEake+h3yitWdpwxa+Zo7b43N
V3kryTflTYfcC5qsHBXNRBcgCBrC1HuLIMJNRCU/lSGLsi4Mwl0UQlkHZgQSBaaiuXSOY2J8RO7b
IKebuq6hcOkhk1wsz79ZCv7q9nrJbK3BZFuEd8wH2z0GjRarwEVg14RU5mFyy0cIZ+adTz2e9DOb
bknItgDG6FRAyHDyXI4INbsddwvz7QNEk4ipHeR845ftsxr844yK9pa3+MF6RsSsMNYIQZGbEJyj
9/7gBrtF5lhN/FLcDf1bxYvm1HSOyEyDs8zFJ3y6frAn03GZhK5kKA6VOVhQmR2Wfv6Cq1hmSxCK
rbcEB+D4hrTiZlpN1/vUVNvHwJvDreGlOX5/mF1ToCrwl1XZQTA6jTurjKYTsfzlAijQapy7CqcE
ZY/ejJNUt9OuAJluHS2+hcu7wJI20/4ocb9aQQCgj3ZUlvuocaBsC4ovCIGLEqfs6xPrKPLVWijL
oBg6IbdmFXKkPuJgVojTyATm7psu7P3VXLj91iPjmw7d+WQKfq4WGt054y3nKMv7wQsy07O9onL+
hn+yjsq+eiMap26oneC20aW9LnWFnEJM/+KStEgL9nmPy2PQu6gi8LQVrdg2Cmm+bYE8q4HSIikb
tAmlM7jros37dQ3bxdEtRyAmCD9hQxTnBLenkBUIifdB5ubXh5aak2PCeffvvyojqPlKx6QF7b0d
zytvt/R9u+XIEXMdSM2+PwAQiXmcm1tp1XvTvrWx5IimKZ65j3iUpv5alKqFAoWcMbStnmFJwLyn
xNFRRWaVjnvs68Jgi8bSHpz59cAduZ4F+kpCoz4Y+5Letm2xnp2iSbnnkTsJUWYsQV7+eK6G5a0v
x+bCu7zctW7dpSFUAc9SYOpZYjyHuFBryHzZzsng2fg7iOtuCxyydSW7HL3NZkk80w2PveWBfO42
L2Jepti4o7Ph/YbLaj6FiPg84V4TIYUjAkxFdAuKymLJpusFUJpB3/byHgVtiPlahAURHesbpqRI
XE9OmRqQuVw4936lwgzUNP8owWOJc7vPl5h1Xb3ytXJR/6IUsA27n8O2jIe59ZPKkWTLPV8BuJlH
e8nUmw7me33dOudYyADU2iEP0f5oGzArvWZ68wSQZVRD/sBwdqw5QoPTMB+t25I3JJWds1ymhkow
6Tx1Klju2RtIWqu1zp3qFDgiiMWsEbwS8mVD6l7dAOMGSDfKkFU/kDJrcrNC2XbBNeWdWlFfp5PB
wc0BenMr71lOGKVV0LSuqCbVfqjB6UAywQ40x3qvHLLvg/muGSad2csI39Ek3V3gXO8Xtne2p0Hc
oi2AoCcGWnsdeomzFGVmLR30hHpeNdfs20opdhE9xS0i8ERctTQ4q4ru1BiGewjqS9Sm+Qut8/Z1
8dsUi9tX3KzwnKHaLYUH+KTia6dYCOoq3iRMVDIrw5LFnHQwgxVQElYuSh1ZqawwPRLhikjvgsLv
HrzQ32B3W18m1bspcKEzxtHgD0VjOT90E6PgfvIFus22WXkj+Om+14E+dmUDLq+TjzR4btPHIfDu
eO+DSjFh2Skbta8XgohQ3YcIHsGkJxdNkKgCg1I6bpvGthOEzzvY+LllMlpkjsU34/ZPYefniWHY
SQoXmTHKLrDPKr5aSl2whfFYAQ8PFQhdPrRI1t15x5GNQFsPpUimKDAJHFJ5Ok2dhWQbtaY9OVbS
w0zLSID7HO8J2W07Fy2gzCuxsel9BwNDrNQbtFIeMIsL9o13Qn94if3m0YGlB8JK4iRdDldZgT/4
Y/DgV1e+vBz6zB7JJQ+nA1mQfgIwdBODxZkJn8BOBfKMIPcL8bFsTIercQh4ScgAWDm/qBs3n+5F
1xzbALbhMDpFbP5weIVUnKaQWBGRX26P4RY2tinFqC9Ieu8V2YMM03UPCPPR8+O6sXeuW+ar3GHw
q8tmWwiGPHSEOcyYBsoWMtIB0zWhNYStEOC2OFT1ZIq0nvwldscaN3pE9EOGtpnRSqY2PkEMqUsy
w8TstzU2MfazXJo75H2AcY0pc+ca9EYC6aTDcDM2TbR3lHPyjTDpsqiDW8xO2pfw6UFwgxkmx9y4
mXIeN6jukhZ3mlii5xHb12MRsVgOEswrCIkafMq+2H1/8KJK7sTUR1uKvPOFYnzPAJS0pAMdbSAP
ZogeZrvBEqyD10n6tyBGvlgKB1Pqct160YEhyxxK437XymJejTQ/V8Z5dHS0Jcxi25ZDB53bageB
sYk9p9NraXUIqQoFdOu1lYiV8savCEZ7tWdPxwvpH+pqOoUmuI+YuptgBowR/H0H9liDGAZse159
OqOjGFQJ6nss+AvdGmMhtQAWmaTt3C0iBeqNOwLrOJnNjP1R3FPogwMWPgdop8RF823sQo7amqID
cddAeYUW2Vaa6Xbqui9LFaIxXl8QTXoXobjDxNU7TEWN5cHas1FetSQH0TngOOfWHVU6M0PwSuX0
1VmcRw+CeN2XH2YsPjjOmFjV041D5j6JnHKj8mI1YYOShBTSp9ptujivcngoFm/V9+Leh7UShhEw
op3crve2GMzalu5Dqf1lF01BvyI2DqAPNnjieMO1w+FgS6cg+Db1vnCdUwOrWBxiVbDnvo2tFqLv
0FegwY/ijs1vASdwWTQK2vIKt3o9l11mPHy0rbvcTXRa+bXMkx5ioiQf+iVtOBxNXvdWh5CzDH3w
TVjlMeqaXRBG9+hR2LFtqRoKeniCJ9nPMe5FXroghGB2XyPStClpyvdlVnqnePFtMr6H+BpEY6LU
B1exgIcXAv2SoUPTQwldelhZyvIptJtLUGsSKxtY1dyMBKlhF11GryyP1HoYgj5xLS+DDuWbvbAm
EYus47oKn5fFv1sqdSwtgbCA2fsyqXWnS331EmM9qMmr5JW4mbh3b9mec3BM4CRNcVVnBHNaDrSD
zkTEeg6GuHF9ODa8/szQusepWbkrj3l3sBlWMGhAGABwe7i6jkSSPhph4Gi8FxDqnz3ecqj0Kxyo
AHmT3MrjzrcQCiGHTSMddcSKANJds3Z7pPowHcSdqjYNlxtxNXgFsNKkRa9uczIcO45cN22JJqH+
A50QLCd8+sFc+dH/f5LObDlOZFvDT0QEc8ItU41SSdZk6YaQ7RbznEDC05+v9rlx9HZv2+2iyFzr
H62nuuIFVMo/WtnF2cx/vRANUAIF5mJzjvPWXK1GGthZhvmZvPEscDZXjyki4dAYF1oqBKf+Qn9F
ZQPGFcUcap5x0EEDg7bW5IG6EBzASpzaRh84EJrt6DbZc63QPdT5TIQiCnFQ5O42eGm0qTQ9mfpg
XpplmGJz8P0QH0ZwB0LnJTfPO/QE0i6C1KrywKTLBmSeO3956Caxv5DPhh0Qe4rShv7Lt/fINVIn
aLU550rng4JGnILOJA/OsVeUkCsDqWgPmjZBB8p0Dm2XwbVT49dsPYBIscQ55Ol3g+6GqS0PXjOY
kb+gg9LoJI9WgLaoUx5YXqqjwdJr1iZp8zyIjVObWURV875kA06T0XvWcocYmHmzkz0nf20jX/Co
OU3gZMtfFDom+ovBoT7yw4LHOfESHRGdW8Fk+fvFJ1W+nro0Uk7qwneM6bmz18/U0lnR+VuHmdMr
YnyJ9JOsBdaMa0zl03Ib9UVGi1MbcQ1iRjTmnhiZQ54pKppYZtWjvnlJ74kpnPXutoxJU9bnYlqZ
GpZkXtYaInH8kebyWkntMRPcLEz5/+X1+p9XSRlyuSAjz4qXOW8oKUMWpotREioBCMAwnBg1cXKG
sybC5a0eVVMd7EnD3WJ+j6kkf2P9tfn6f760f/CLPfdq+zGLu+aMaO1gsOR1FL1xdbQWvIjuFvSc
2h57anQjfzMv7kjpSz3Nz5NWnAannoNVE+ljA/AVerrCyebY36rO20QwrK5moxAttfsBBSlSKQBl
cmMM5F38NXMN+eHY08/tUu9teVMT6O1qhmnVHGajv4KzE5kI8REaWSbibE8j199I/yz8g71TMrSg
6SFSFdnr3GCz6cyyJ96rje3S/k5LfYzyLv9OmYdxO01HG7r6LH1iuHrAYWqemaoGwFxEU2uQLevz
IiYbDYlJgOfuHF0JlD2z7vXk8pmc5qr0EmJ4O5Yo8cpX0UXmFnZZIyKdSJzQqhwzaMfmyJc6RSZD
5ApJw7zUc1c+WWvPCmKXevL/P5k1mfloriWnOiGFPuOHSYTi2uLSmfZGXbDITAfET/5tIPoqaqv8
wioPn5OaSDLEdJXKJZRybM5G6QtyeCwuAXP9WLLVeBqs5VP3qoM+OPZH35SY5kxgy8yYxw+NRea2
7+kxdydMaGo1zvYutwd/009qzroHZtjsYuZDF5TTeKs9k8BIc/oDU5NGZisTcmgxVaX5n5IcYldB
QJd68S43pFQYcYiWGT9RPfzt6kac/PtDB/4K9olO7LZ6yf0tP22TAvCY+vzZTcu40I13pxzE1WYq
ip31x9A/KrOIR4BZDGhs2AsBi4tyvxucrbsEFZcyreMu1+cIbZmcB+qZwJKCuVh+FU7vR7sxdZGa
HKoqFhBOUCj9oN//rGnz/UjLSe1M5RmWV57tOvacwo1Y3IDAqGyK64rL1xXNKWNquTRjc8kHB49S
lwpMkWYXtLKM2FvNYDYphKZL8YYM+yE3zeI/lK4BA9V2lEaNXgmMN0idQkevunDZWKoO132dXqfV
QDLUPolGrg9F6TcXp8U6udnrQWv1+iBZvbAmiTVmJH6QaS5CR+TtdS8BVTR7ZCSz1XuZs7TVad/h
yps89ltvITxyc+6bEQtrlbZnr6R2pckfdmOgIavxh3ju7nei1cauEAn/vxm71CJuEyj3zW5YLisC
gYqJpltlvM39voCBr5yjqUtfYG5B6xjiZYL++BYGMHW5zdZZ31iizZo+q8b/NhebxE2BOSiXg3EY
LfHPnnaZLDaPkuY4/Yb592A6zfQi/G16sTaowq1Qxul//7MzLPLryvVTMDX1Ujj30Z75TXkEX9mJ
2LTvAjLzedLt3xVgkEqBbEVbP+R1UPUuEcUu1FBqHKzFevDq2T0bOtJAYKQxYv1z9Hk7ZyjrAm/C
rzndW6A0U69PTiOjvjPivTLbFwJt9odVQI8BHUNQjI9NelcVD+vJHf0xpBikiqbOMq9/91zMj0Nh
RtIDeSUiXcZ2pvL3dsEJuXjatcZvilW1Obs8x0D4HlZLgNq83u0Q/hcTqtW3z1brhpYLQdON2O0W
bFVsfXKPiHg9VP4gXnKLYFniUcozobYcfhJmcp/hT1kimhYpd1EUj0Rosl8vBNWB/nYslpt30Qed
4ryyB6WDXD84/vp7dtz51z5iitVXCMMMS6KmXOfSm8V+w7LZP3pM4ZB6z23f1pdyXtke/UI7eHpX
hmOLWa3BABFwnedPSin0vtn02186EZt9VoTQYbFB0sinyLengsWYY3gUZ0NDbcyLkOjiKW/XiN/3
Xc69F2qaeSua+msRHDrOkIpHZ6i0U6Pr8bZyfZTyESfTS6PzHrh/yy5z43kdt9d8GqdgdrGMam65
31ZRwX7r71PnWiyTlI/LfkF9mQNrqrOjpjrctCJYp5vPs38Qe8pabvVaoo/tZV8HP9BmjWUv57Lq
e+eFOlYVNS4N3HuXHvWqhqjxvlBCatiVzhMcSsMfFeo6WFefEWq5GOOOIjl9HeytvyBfXU+8yZyq
G2CsjQZ96dLbiAg9Hg30DCqrTtKRE+FYWp+k3VtljdCQBVyNgu/9ReHRiZ4UxJ5N91DoOjWBqt1i
JZdb5s9mnO/OlgxuVT5OqVUndqtJJtL25O8dKc1bUhniz5JpFhybsqON2OYd2tpb559saBukHEt6
7CyqW6Xym0fL23i2ll0caia2aBthiGtwhnXf5IVva7TpI+QiG3youhyYVvjswdP01W3cbCBvItTL
bnvsNhKHGH0ccEvians7dO8UXFFWz4M2Zo9LKcGDdjdwvKOvUpbK5c+WirO7LV8aYbuNrnmPtvC7
22zrseVuIgTACmh7Xu9hgUMgg9RvvVvfe94BZx9LfPVNyleDUZX3d57MxxYMKPAclqHx/oxNb8OT
UvqXpp3Ry6aNYiZuZZwHK3Qn8d4Ivffa5rvlLtYZWf0SbMKbkqpwP7j5ymCZuJS8cTukis1wqbR/
TpkTr7D4TuQW1UVs7pvo+wgnl3lrOcRJX8wO+WbLcDDVcVjRKYg7krj4ubpJoG6YqLDYM0xtKODT
yZ4Dvas+9vrWAXxTkgexUCFNnPRWj5rcPy1cNz+Zb6K3hlskG5oMhi1ZzDHyFc17drklTRXrO79n
4PQNUpK7Ar1h0e1ImBKphvN4YMQacXJhQFirxGgbETBH9lFXZU8rhXHsa339utXG9GzdLRkiBTuB
Sgr2YvMeXSfVw7IfmyjXgZE1pCL/OoCmveao2iDurogaushzNu+hnK362q9pEy8tyQZlDp2/9+ah
AY48cSj+Tfvsd27q7AxcWlFlul3UG5sN4wZJ5w7Ot+HRobqalJdUijHW2XD9Fm0eNYZgGFtaOoIG
Hjr7YW0W/7zVRrmT5ifEEW+gSvupgjLelGM/2cJl7jPb+37qGsn/fugaciu2dlwuW4Fle6vLiTCf
xUxg+B6w2xq4z/P/XF4dgJ+8PQpfxkqnrNOr1Gc9bxeTQANs3fg6NN/YnspuTRzWgXRV88M6t7FJ
DUtQznz1vOmOkhX4epx0/iOWSiYatYjhPI0uYydioyzvlnCY6B4gWONQYLV/dtZ6DeA80qPkIVLX
jmsUedWT1mhfQ2bJs9Ujf3BbdZ7+5soUl4zhLs4b1CvW3bTT+e213dIRHtAiPLxZjPP/fmiztE2o
1/rCrABdxYIbQIzP5/IOO4BlnAZ+4W7Xku0I/dHmS/HEFfK/cbc64fGZEfKnixnZM5zPqKQLhqkR
ydYZ2i0VrNnejGQdXhTJCnKb2eEm7u2nzmp/FtG/2k3j/C5bznRnfCZ3nJ2YojYwQWPApVPPsV5m
RgBcVRHgoJjB3N0MBJ+B1a0LXIr67GUfW5iwE0ubn8rM09AJZXHh6pGz72Aj6zSHeVY1V8dRbvKX
zIfspxDVZZjs7eKk+BEAbF99WQ08f3vAk96bL8ZX4Wjbsev0ty2dt3eLYERupfWXuUsk+aK++kOu
glm4SdXlflTuppPkVlYHw95/4bMMd5K0n0ibsZ4gbcbQMZYq2rD+MVk0fjxuu/tYTWBhTd0dtHlx
42Y/tHR4AkjrXyMAUtQ2kmTzsuaAva8DbdUhn1hEWNVQu/b9KWpLfs67Rn+udUtGVra/ZTyBQLWu
cXW7UYsrQdwDA1gWloOGp8DWvWsHlxB2dMUz6CwNwjbjxVmgURfe9GhVYr1AjKrL//5phj9NGl/7
Y4vePc/zsej2CUnHMkNIcbCmte2Hk1TJPjMpNwxG5qb9cawx2XKZ31G2SDaCFHh0Ge/elpJA7FvU
gku8R03rOL982VyrZszPmrf/R1KJmawiPRDmkF31AdbY1oq3eRzyhICZJpi82HNBSVNCnv9idA5n
bfpl8UkjJPRvOe8U/eQfvprxXpYo/5uMfbI0QFhntAOsbpisZ9LUB30tbxoXQNFsOPr0jSj3y7J2
1u/NKU61ARGwlXjnIJbd1zbLNoQ8/sVl5UhaLM1hKdqBRF7NTvD5I7cYy1AsAG/g8Bz81dXoliSr
pQxmBznEauiHrvP2YKjV+JqleJrmwT/qgm+Jjo8jQo51FeasLvdOkIaaVK4tb5MEc0awlnNSz6oJ
9UnrEm/uTm5eBk7TZew47XYylvxz69zmOFZkN/iZ8b4wRie9KF80bXVwC96/kyilQr1rqkfb/Gho
zHoZCbFvyJjHbPTdWRX/MDTTUa3ivxr1PWObC1DlJZVYtWPbre+bK+vzUvBHr003nMamtmgEmE4l
3pV9fXYWfeQ54nvKi/ZU1BdRT9xjdi+CtE8bnCOMbiNvXUCRwV8XjQ/faWYxPkwnIvCr49tn6Sex
2A/LX5/FGjLqjGSJpoceYEZ6/HXnbaMDBiAMiVgLb2ORab1Xfn9Ah8sBUPZnF87P6TEHdufWy6oj
nbxRb/oNK4OLhOvsVLM61FNQyaF9BJilo368lcWMgarfyqOJHabY2ud2XikOsEUXeyW2FjNXQA2W
3wH/Ilbfu3YmI756yrY6S4Re8Fx9Hp3Z1wen3+8KxzS7AxgJ3PQ319W5aSHBczIFAnfm129LeVBN
/uP03E0OA38+6eOjZYv/xIo/X39zOeaDbeCSbXPgEwm/HjgGcsiyO27lIVsKiyUftEi503rdSebZ
CyWPRnNMi8K72uPw0JLrItbs7Fm8yBO+vmocL5M9RQrb2GXXlXblhGYbaSv5udmG/spHdGh3jrQs
z/bropqr3SL7co3mu3OldwH+XmOI3oupc0aP+ppBqq0/CtPWSRb7SHRzF+zLqB70fOoA3mxAgXQ2
0A4w4dfw6nGb2RUIpKUd61XFKN5I6qAkYqnreEYzjemwRKTrLFE753uEqv1Xv3dOMuzuUyvt8jrA
+5kdB85o2D0XxsJTMaqQoK08HtKMK6lJl8SFt6+XxbrO+dsMmbpkkI6lgp9xc1VTqC1+eWnH3uet
7/UEzgQ5Q19UxwnsWBBRdK8+eLL+LHbdjkkmi/utrT5mySc7zWXc1dmTbn5UueWdCm1k4kc81/jr
r0aiNiw7kWHW0yP2H3FSO+62umslj+2OQ8vp5hndGNeL1scoEJcPZajvous6ILV1jD0ekMb7FIwl
fyDauVHVhPn49IcONgCtw0WmOu+YlfpTKnR1tsqmjOzFGkO5Ti9zWb67esPbZsnl0NtZ4DtZF5Up
HMziL+9UhP52GGQjlt8JgLVC6FxVWtjOfrJsjwYqVKbCAZWKtt/g7YDoxM86SVydxoqZ2yUgOB1c
0kkW950gsw9tXcXznUTruR6itPdjx7Y6VLmEFJHockHM9VFab9lAmkxZDWy1CuFW6R7qxs4eq0bc
MbkMOGeI196GE3OwSzT2iMKRuNznWrMSlvUiXgeKtTbJcJ3R+cOM1UF8ZlsAjY/F9a6z+t8PvKjO
Q955/1lKNkntrON5FCeaOqaxepSTEXSChAVGIgOdj/0uaGyJ29p5NOcqO6TZcEMwZp1Rk8hTZUK2
Qf+fu1K+pW5ZPvZyPM9lT0ird/T0xYzdNn+oS2Qx7IR963CoTZ9+68Y9SaaH3UTn428ydvEtHvyS
9B1mWE4OLqHCBBvtzoXm/BRD450mS/mPZjf9m73xyRnMBUANFjcrK447TOfhZOoFqt65QRSn2M6f
nU1t4TZsVSBsRgTcvDdFW4ybwjFXBnE5flbn4WqCJeflzgSbNQ8UhH4sKTSSKnLAtLy4oC/EcMrY
MXXPrq8RWzNOHEzm1+7bSyy29WGQLevQQOiM8IrlQUBuYXINlt2HEx0Y2jROhmTJshcnm4dkLHcN
QdV6GJXCa76Y6bnwDLy7v43atAmH6X51JfEWMMdZOf9T91hX3o3RIcpqGzsGGz39sxs8FVSpX7hu
wdG29D9nGo+d11g3to3E9qsmLn26V9k4DqItnnRrch70uoV/xn/MOa5xhM2MvttE8tLYhqz401FM
e6RLzT9qVQ9F0vJdFdzp9JTrDvLpNTAa07rkL9qkPlRRJmmradGJmNL8yNtQxIVi7KBHc3uaNnGe
p7XgZm2mGEapDdyt0NhzB2LQZAfqLGTH79e9KCczGVyg2Xv9GVy4OEzS7QN2CPQyu23F+C1bC/if
aPM1wgZBmgB9NSSNQGvgLWDA0/CjiprojLYzgeqpphFOdl4sq44XCVyQca6MLv7Su9+KoDIv5Txc
+2DcXDBM1NR+hqUi1SHe7KE7w8D92j392ZxtLoWdCspM5hznCAriuUY+AU75hmbl5tC1yznc6ASa
NZ8mA2W4GPYE+5pUphGiA4gZI2i+bUAzndzFdaFtDSjBdCHuSI+5QC70pvsns9QZClLtl41S/Mx6
PsWrs1O0ZxW33IaY8ZQ2xWOeYkrtkcHod3oRd+EHRqYhsgVkgLz/18nm5Pn8q9rGHa2aNJKmtXNS
Zd/+TlzTaOC/LdMlReXT/Wtg4sNJTAxj3hrpAwtIUWlUu7e+fvXQc4W7gVubBnKfw4U9cBS+89jY
GzT/xLntERTWgSC1yrhNJjSW7w5wr/odr/UXI6k7DBugLnRCfE0Is+DNJOdonv8WafXkesbLQioF
NuUv3XUr0NHFiNYht17xcodMRmuy33f8pigw9I7+X03PjYNc4X/NsScv68pH1z8VTOXo00rjoSrY
n1Gb6ATsnAmesl7E3upHi+8hJy0NzHUmkWuTJ0cgxG/XWpmWQKjKiWOwZX7CE+6ESFojRlwRcUsf
hLd/tKPthfBdW7j3T6a6LAjmwSmliukv/nSHug9sbWxirV37yHE6sN61/pauXPgU2r8aU7JOvdNh
KQw3qEycoRNjseBtirCwPBU52je/mn6rjSEnk9n45vp89HJUOfeMgQZflPdqLHY8ogNfSh/+hVrY
yBwqP5K7yJ5EMca74TSHaaLDkVcbE3zTxwqYUZEZEaZm+Vyk+J1V235VkHnBVnpA3bZdHjOzfRvF
Oj3sPkQBZoIzonkEkfKEyzONTb385Xp/esrOI7uAEa2/xm1DWO2uDI78LCKU3GNr59qRQp3KVbzz
lSCxr8vTwzCgPZiRUx01f0Mn2E0FB6v5s5t0vy8poIrJfJt0g2sE9K2SApD1iY4IPNmURw/mCN1c
H1wq6soSaL2s3YlMD4I5VPXIHv1kkNXnvuA5sJJpzkkLGxBuaU7bRKX9e3cVjwiBeaDsVyWLjExE
52pykmDQgOHH/G8OJQJvpc/HAWdHoEFQE93RFwQn7E+lmNAK6gw+I2r1qWagRix+mBfcg5l4YxzN
jj4qn7Da7J+sBSOvTdqm9D3arS07lDuthXppfu8Q4cQR77A6fXVY8vphM1vnwSIOjBRCo43SYnwD
odaCeemHEH+ndRRe+UJcnhMVpI8njEZ50NV7+Zjn44WOuWfHmdrbrK1P+959dT2e+aIGjmnUeZVZ
DiLXmWjTBdpHANSDvBiT85LjXDpj9jEPaYdJATVmFvm5dMD3ofA6p6xiQzJR04h2zds+WVzMO+BE
3Rn879lgTDbIK4qGGaqcQPCROxot516iHmb2Ok+Ak1fESqfZItDOzFftgi2wxIJuTRECJucCROJe
anP9bduaE/k0t5b7jtG8c/7scmgi0XpvO9qV197jcsr2jJl8vtwN1/i57I9U3QN6bOdxFyT+zYZ/
m53/2pnlZ3PiwsnAKMUWZGqxbl6w6u5LWQgbXG9cD8NovBrAqMkiWa1aKE9vtJ6V5qkQDVEX+oXW
hKvVTvdX7NmWyrj2rRE6y1pG07gh2HGL7snJk1YXAPu5FdnoW0L64PSD0Z0Z+xhwdmL7yABKilnH
T9NQkTfKJhYmWNNQO9aV/DkDoUBRC3HBfvUX2zsVbTNJEiip88TWtD+jwW8ydmAElZnusXRJ6vHB
PVpIWM3s7YPurMi9tnfDo7FyBCIJPWM84iybn3vsQ6xDeULqNbA0Dbahtjjc327a8QlhEho99zqx
yYd6Trl20Rav1kLtXG1nb9uYgaR52b9Gnqbyr6nDgHhl+93OdbDNK9vdxtRjp97vKnc+yVHHKuXl
epzP70oj6oQ1nE3ZrkPfz4nkaDo/7AVsxtpBRRB6I3NevwbZx1WOFG17Aw0rA8flPAiFNhtmxM2f
iFCC1jbKPyYBENe0WRiCCeJK5/WP2ghu9F0R6zL765LScDAQvAa79POoc0vaHB+FEt6BLeqhyZgP
0Vl3PQExi5865/oukSCk29ULnsfQxVrpP8EtrQEz+BKalryUG1k2zjic69aXR0+Y336pYmHh3mE2
ajTrdd1WdhNAsKBpdgYl9WrpOy6WNvX5enuX2W5/oSL8GPQ6DwhsMMI0VzL63tQIXq37r4j90XmP
U9iy4cRPcujVBaKXHEAkUVpvDQcyQvJhuDpDk8ZLLtekHp8WmM+7GPAJ9eRNV7gNzVn+6KqOBd/i
pvPCqWEhQXaw/hAMgp9bj9f9QsPol5Yj1Z3t4rwSfMJ8ydvhDOLHKNPj0ncfLpiFw3sZ7OiK8Qfq
9xIBLCnw5e5/Vccev3N5GXDz5XaG8Opj/EbntSLcR8ugeWERD+0gYgada893PsH69i62LVH1em4H
YDw+XNQt1nFcFJ6HFa3N1PnnzDJitftpUKs+3hEuxGXBp5rxd3bvY3P7B2fCU++Ub245/ptygieV
iY5vLWKFYLNPD7Yi+dwszOM4dafNhk7onyux/DNnd44peiQf8wtp7G3YNhRcQwvU0cgBBS7yG+oF
3nNOAcsv4XOM6UNQ8BjUkC6uV6AKKBF9rdgU8dqUYWtaxMciCeHF8hp0d9KMdyVeHGLeQ4ZuETUd
mqF1Z1mcjbPW/JHWKHnbtD9stwDlskFqgxoe4QEg151BsbwlpBazgrmNplQ+CU97uT+RPd/FZbeW
F/kzN6NMWNSBLzY0uW4fslabl7pkfHSmwjhUTnVREGuhXjB0tSvPKW2fhU6pJN6Q7FjtEG+pQsNf
EWPTOb+gJFX86e4L0vahu8is9oN++QvADuawOd2RZNosH9MEz8Hj6vUmtGFxSTdQFacy4xHvD1cZ
pg5/WdD4LlFmUFht7ewvsFE/lktt6kzcD5D1FUAbJYqAOoE7fPD3lpfceVjW7L3bGfhpgxZq/Wic
3UvqzI6FnU8JhXf5swFnMCjYcMt+9GByMkce5KSd2okL2SrpoRymBQSuyn9Y/EBE0NAEniUFfFv5
rbfNyywN+w0+pQ/SEw2Xziu+yacKZiKp/WHktikec0v2n1t5CRj8eaDK3FHMVVEnC3HzBqRlROse
LIcofVLW/1liZDZTFTq7nRQc6ARYaMTc0b34MWyN4qXrxA0XuOJC4DvKivmnt0CkZsJFg8F8wTCa
NCPu4Zmj2u49O8rzHbNdScs8w8p2HF0kwNa8lhe7W+ZDueQPaADbIyLmpCHT41oIjE/ZS5sS/epC
zCa51oPM8AXeFhQHAyKxWV+6sNnUP9Y/GkRLMNiqXU+7y8g1WCweddNxhlnru6WZVliMxnYcNF55
jzeymDPr1jXFZzt7W0A7XU2wBCrELG/HkBJhUNzmwZKpB6lFaUOmS/Y6cncG2/duuqVepMN/Lqrb
L3ywJ9ExACzeHEOKpQ+m3mfEeHEMmw1gX0nIR6RmslEECH+AcmjA2FkcYE/fQFk/LUvzzx07vd4g
hssQTZiTIPzCnIar5Ps2ADhjSsztSFjm+5SmwP6ajY6znX8Wxy3OoyRXb8eqcmQW8opLR5HAYWrX
f8WQmsgX/FPeSMQ9uiTDzearOr7S9xMttjMjBkZZXxFVHDmNw2wjvBN4LwVvvp2d0+1ZQcld2yL7
9PalCfa1L56wVLJfdWR8tbCARJQhmyFXTHcJr62yxKfyl2jp/AswLvRrG/Shsi5WTQzSMFV8RBpq
qCHTT9jI+HuTXeYBTbyMOjdAi78PNfYvQB6UbZXck8zV3phDibUCHNUUHXOmrn26DhppAmAupSoe
CI8qySV3X00XFQN9y8+8HdPF1TPMeQ3RZNIOd9QnD/W+/yNYm96Cu/OodR/q+sMc1be21dZXnnm0
lA4CKrg1jMidtS7UZsQCmAKxzk4PqwGs5YrpoLP93301UzJsIlmpykSwM43xCGccqLJ62zxtRlVD
jwMU2eOiZ+fNQv6u9fZLN+nvuS/NA4lWw1mfOXrF3afFZoRBVX169dfAJ/GbYjGWHzHi4B5zlLa9
TTD4rcrcJilqtn6GS0oGcYnd7JFYscEMhUr9w9q4eeQVxRDUcp5CjP5F3Arj5MhWRJbB9ELM3aFx
jGu7o3Cg9kUDadfXWFODFnkzUKFdZN2hKBmqmJbOZsoTU5k8Sd7MX8gZ8O54Bd/m2YtLB5TBdeag
kEiTrAxz3wIiMLjrSKAnPZILO4HhYzA0pz9Wbz/q1Q4+0LNx5PuYcU25IUGGdVJ65TsKjvuHt8mj
o5OYN2gyDau8Wq+oUH81GMMusjSO9o5G08r9Z3m38jHciIDdTz81tvHH7pcuAc4vQ/1uJ7YL46GD
8tMQm9+DNQOnIOe4Kw+yr5yHojJf1xnwrajWp6kxhscZcGCvxKFg1vibwhUEoy/6mI/QxvyAoNhU
mXOsa8R5Zp6RbDH84xrCjloLaNmcuuKCnJBwdXxirxvk617fRvSZBkrZ25Fg4nv6vXMY/Y1R2bBE
LAx+nowqvtao7VW9r5fR+b15VP/mFa99qvslCQ6mdyB1MSchAkQiEx+G5f5ne27GuNGjMsNlPovS
iic0sCCWjBqUj/eOyT4Ms2O209HYN8paZyNL5D78WNn4Za0dHiFj/y70kljy+7fHJ+oqMZfsE5BF
O7uaq0WdjWbVw9ke2R7w8uhxdmmif0xH8D+na+O5F/bD/EVI4nQGb8YDnZF3ZsBBHrCU5eFksw+T
udqdFOap2IUSbzPBEs4vOABwPNdt58WOss+i8z98rJ9F0SCjzIfL1pA0OHgrTNF2I1d7Af3Xqgdf
Zj5IGotw430uhZdebe/Q6tWW3IGcUbPYTH+hEkujDPLzrjps4wzp4WOBC6IkV37zFNB2VeFIwO4d
9WV+zGsfLjVz/aRRIpSdTtPaoC9nJRxcuL4xB8QbxNLcnWguJzo5sPSuliPj/+PorHZcx6Ig+kWW
zPAaQxwHm+HFarht9jHT18/KPIw0o6F0x3D2rqpVkMGhJ7XiAu4uisFo4BUzZL8x1oiTNdfEWHG4
WKRjpzGcO13sF7juPY1lAnYSdPBFq3fTjO4jU1V62xI1jNvPYin1B0taH0ss0B4edBosCjh4xhOl
D5/ywNK3N5uDnsyc0BolsmX9p1W2X0dX3G1x7J3xjTPAZouobXt7KNwE0+QhrtenVbfvz/fDulao
H612LCu8aQsbtDmfMIezBAg3DYOOcEbN34yGYw2bQ5JQnroU6G2bdRub1mRfTQdEXf797/zUF7U+
s1H/5Qqgv74tB/5z6cqgiSfRGccvyxRH4Dh3DLtN3CbNUAl0QYCOq45GEpmYPtNyHp83wAK1g0+R
c8dy1gp5j/31RReD6asZE5IpL7+SMyNBSUrmJqX8snTcS5PCHSSK3EsSVGE6SU2UBAlfA+e57lCp
m+WbpfReQhOj9YHTJ3Fcogwa5MZGnWkkUFuJJJb0G9u1ROZHA1hoWXjKnI3ygWqadgpGJr1QWHia
NULrGBaTHHblhFlTH3/h3pg+iMnXDYuLMaWL20raI8Zcdqoodh7sfYxccv2iKkbYJ0O7E4hCfj+x
te+I+ntkU6jXKjnb6yluUJZNjH7P5PtASKa5SU2CNL+ZVgr58m79TZHTDUYtwkZQHYvitS/yZ4x5
2HNEnro2erpb5UROllJO3DJVwLck9jEW9g+naQy1W8OAV/XcSB1phc4ub7mU5Uc7+65Z8Xk1rkyv
TWr1jIMfhTY/xGr7k+ObubL8GFl4MrRbWAZGpVgA91fiwkXMWSsb8a9MrN+ylrIPhFtMwRk4lbh7
68QWGNkMmlBRYnwmeOTUNtEZwXsRyNg2rDH5Qv8DUqrXxFG2heXPyOIuTXC5Lbb8hYpFZ8XdT1SN
8ho2iX7uBAGPZvCbEgdgapfT3lo4OdsVqeT6hf2DfkqaRfaotBzdomquRNFTqhX7FwLrGvhOUIXG
1j7zeNF3IwOoV1sftoqkmjIshIp+xS8VX7D2bIK+h0blxOWQXdU3u3ZVZwG5waXkasudmJIdRqiV
nJkY/LDnajXmfMiMjS2oka+lzYM8XbICnveFnsaYd7SjQqxwR6SpDWahH0eppi8AD3gPKGRcHZ9D
X7ljrbp62Gkwa2vxa42KHM4WBNwJa3cmWxv3QlEEY9GcZsEcQBA/Jwa9J/fO2gOlngUSVICCLgJT
kggLxRy4HKKWOF+ipCNxkGTVv2XOCemuTrjSsXLejPIz0zHTO2kzRyoC0io3y6lU4h+Yzhgfb028
WmfZsjBjqnaox4nlDQaRr2yTbpOSbodFNB9IRivr3b8lxY1cGRSTsShwF6YTd+rFfs2y7kDd0AZF
4yiPDwq0z5tDssA1kqxzrTyuPZESks5gsho1jsGtqILNZAcsEjbbbQsPdGPprmSDm2aj7nOMN7ig
FtBAo5EfGRJYiTdM6K/mvFENn10qWU1ZoCFrozGBgq5x/7dFQp+N0KZrO6t7Lu3xsEp8vyVHodvY
zYc1XozjCi5kp9Wvha2YRw4UXlrWZlgNqwpYqV/9bMSEmafJcqoBo6DY0ZKuTA9QI6So7jUpgmuD
wCxi4Wkj5r9uy1uuPXY7cbe6Kv7dwyZ4TqiS4QTLBBMnZSV6ZBN6W0mxhMuajvB7tz7sG5uVBcUQ
Yb+yQbuPZ/6EdOQOo1xhy9MwVAtIw4W9HYmjykdSJt+FkhcBXRooOCUhPtdmEeXJXScd0ZtQsB1Q
ExBxPs2hsY4YO3+ymEIjXRhw+YbN3mumUDwmV1p/BlCyck7GUNFj49pnVvRFmL04TISqhzs8VlOa
dj8p5CxktsF+U40mHmF9uRLCJD+bxslPa80oKuhtdvm8VJX2mOldmKtZ8rbWiXoqBJmp//8y7hR7
7ziNQHHg7xqMmpyoivIw8NjBZi2Jc9pMxo7EynTMNDNKccZFY2qfJSnF8SCYCyoRJ5GINW8iVHze
aulLSrU/+BdZQG2QpsRb0MTifcE4tivX/iujts9jMcjLdzLX9Qom8TKwQInU7l6SvI1DoDT7dhjk
Fwul0602LYp7HqQY5cj1u5RGiGOZGL03KDiy1nWd3IYDFME3Rd6VVub4lKAmPhhsKHyj6U1TIj/U
E+F6eUw9bVGk49KWz4VAAhl0ElCjxbN6GRnXCulMyMtiQjpuUzm82hZiPlKbiQQiZoxHlRNX59aZ
1Pu4ROPI2qlRz4y9LtTJWyRYbdCZLBjq5KLKHUaBz6Ht+qsspBhnoflStG+Z/bGmSVDZz5DyvY3d
iFVzQhAE8BgUdfMh6arTZNnnvstCXcmCRnwsogrlacOuUx05j+wTLLmt/TzHMZaHjLyds7otSar+
3iHFt5kV4GRuKGf7iraWqoJuhTli7p0dwaiXBhPAttiemeIJUaOBZ6+sOM8KEl8/Qg1Y2sPSkdjS
iPIsHelvNILlTemh5veDa9vJazwcjQnLVHKQNgundhYp5UUZZm9AcLVaYpEVigVQ6WM/kSjAKsAC
6lSTYRMQuit+IjU3IXq/OWzAWgAcGM2jFhP3AuR2vmo5fqfmMmff9qD70C3DtmYERP6UQFop64dk
s2ZKbGSlPlyMlTifCNgfh7O8sSjsPlKDO3FNG19Uz5WpIhCjS4yMUJjnZDgqI7yLuutPjeMcGT2I
ZXxJrfnId+8Zg+VP+hsE+0huB7ecR/JT6w3BHojd8KJIuJ71hJ/5Kr0mufo0Ji+GUe/hYvlmtYul
7wbqXkj0oM7e1PU9Ae9jJTP7UcYIiXmhRetnptLa09IiE4rGj4e/iqgmLmcwCO7aUWVVLF5RAM5t
BWbNb8t+KltgDQRzqJ2c4Hc5sJ8V3FvFGdBBmRPFzz9ttA29aEDB423YbJfxPsFThffYaUfI5U2w
sQ4pbcaLMeI7doepYeRejnnXeSBpXBSIN8CBuwn7tiR3+wHsfFffUHNIbF+w1wYF2XhOQIv8Qc7N
1e92ME56jvPUEJ9oqqPCKg2+BHoSq/cU38e8q83Zb7UToa/RwPStC7YgCLKDn4lrpVfnZfsc5wAX
IghuTO6L4sr8GjczkKrmkFtGtLALs2KOygRTWYCdMVjuN4AMGxb0rS3dvP+BQuw5vIan+qnU+Xqw
BVa4/fR4bxXdJw4On1RZkC7xS6NO+wmUF/Vn0h2vrpsB0LJN+dKRnhv2ocX2LxPmUVXKXWKcUfSl
1cAkUUEuJ1zapdz3fJZ1fhpRgOwEonRzX9m5hZ3sllj1tTo+pbDQcnjh2LAOhakHTRo12ZGUWWhq
nL+Wd1znYcLpH3gGZx0NhPS8n8zvpH0qlK/B2PZD9QjDdFc4z+rwrzeyX41rts5/DIJMchMBezMY
0czhq5GP0lziJ+rCkV+V+cTw64HCcMvzgqMEMLQPsYsSgWSHwoi2cOi44OT4UrdgEU4Z11JhWoj3
+X4m2JbkvkTGVHUexn78KGsmI5YEyNnhOq8HLXsdyh8c3zsSvjKCcNZc5ercDBNPPgIRKqp+dinu
QISJG9347Otnuvt2kjFA6rqW3Sv4sBDXx0U2IhmLalzfbEHxQLkitZxbKeIGcYsCVHfsTuriVs96
g7a+0giaCZrcFLc3D3Z5rZOwvi9GlwLH/vtdBk+Kk4RCiXtTNs59vEdJxvIaFUsRWTjhK4f3Xc8a
jM+WEpZuiVhmExbTL2yoWTacZywI1RxMSNrTJruKdML9t6/rfqeOmGfZ9bVvaim55b7C5lCTq1T4
PkIb22fOY1EiaDyqxNb7MO8cv11/7nLgMH20w/g6kEBy5tVT2ItaI1VXHNnxCGPe9Ah0Boib3pBu
oZG/kUVu9WGnsTNfxnY/q5O/jExSNViP7l+GGuGwlE2cy2jjzBFACGcquIyjRLy6gam3FAMRtPPc
WTuNyblHs2DzwMqYMKjplzNhTozPxQV4SWSN1y7mpivTswX9vTgNpGnV9QqXh6zCuFM4QU6530FD
MrpooP6Mcj1XDKornCwYKxThhHG8D0YgmqQqecAH/aSztgB7Ufj1P05ArokaIKfyjtc7Eg/fdx+U
snXkjAN56+6wgboVQ5QAOIJlsZ2HxzoVDxnYP97U7pzhJNCwXxVXyP/81vuIY67rkIhJtI5VJUMJ
wupapoeHZc0fSDPvZYYbLAgY9TuIZ1dq1pC9c8/Ar5Q4bOoIQsfmx7rQa1hztketh5S0E+lD1THP
TrGvYzPNsWarnK8ITKA3DG6X/VOoqLsfmvBlI66hgAQ1ML2+4/Rn+VxpCyJTg6W0VH7kmP9P/dYq
eVA35U7vSY3Q8dG1aKDk1vN4YZx4AOqzMzWIpjy36vQBhgFDibclcVD2sYsJxJMpAxCkzuaVnb3Y
wUXZAU2GmyKBxfq9ZxMIhp8FJYg2buehUA429pFZeZNJyWzqcUqeJCt3pa4hiW+eHZviDxp2uc8f
7+Fwc711Ne8GTXqBJIEqxUvE3mEJm3nVbndfVpRWhp/r6bm7q1p3m9U4hwteHyx7M9A9QWcFp8sQ
CAnVJCzeAHYVhU7zTPWUlGPEjOzm6rkidsBIzFd81W6GOMt36T4H0xCgZDCCGw8Tj/GFm3rtI0Tb
serJRJWepFIkGU+cWxnQVPxmeXZXod9k6R2zlkUUeqz37XqgmDSSAMei/7MBe06Gy9j+xP2PNr9l
Hfu7F2uRnzCrBWmC9sLYPqSxNwrC8On6ra8Ofx12zp8xYSbnNhVTR5Rqfu7M75m+RZPGDyE/lvyM
NCTzm2SfflQ38aQY1AxFc8/G2aiOvXbFM3enUflVfOua/MGus52Ij5md+RC/vDptqJGz9hzto5qO
R0N+z8zfzNTdwY3tB7u/mBiSasvBvbbA+pxdW22jXOGuQWIp1paPy2F/bENtYEFduIDsoka8qMMR
V2WY2CWmelZmMDbtH70+K/V4sKCvmGUZKGMNUwlEfZvvQBl09NA3RFCpd6i3wU+43Qorvqk87tPK
ukAM+0hV6ByFQ3zleyzZQ9+ppiumG3plNo8oukTPZVGsD72uRhILHGOJuuUQsxluNLxV8aXXC4za
f9KmuWhLlFC+q/0/HbRPwn5zSiXMG+8UAAaLNj9QdSl7QGEtlSbH5J73JSEsLkaOvZyQ6MprvH+k
doieTuugGYlv2SxEsADwVLfndL8ae1ktGH/e245zE/YDFmzDtdfZaywY5pa3pOA5hR/srk5CDzkz
bPqKzUO46iu/zQkjdoEYOoX3mDiIXPe5nn4cmkiURDsw/wTy+scofqxH8aC2GTOIMwT1fA+VONwh
+rHg5jTiP1t+ydg8tbkWddv7bD6X+u8cY1KUgO3AvQP3JmCoWtsDZa8Ps0NvoS35SSz96kl7rDa0
VekFj/rzzCoEYeVXkjB2GRW7H0zA9yoUwAkvJsFGhziwjhpBBIs5h3fkeq4ka2DRqQdmppzaVDpD
hCrt5Zha+ufGNMaJCT4Rz3VTPgmhkjSc6SXC+5VxxOfcReivSLurnSfHZS3ecVNxOoXYqXPm161n
/XHFsriunHdA+2EfkfJX7gpPtduTwA+lmd3DliYsP0ts3WwSYsVzLObvtn+Kt4K1kHgChYstlIaq
CrOeKrnSnJ5sfYtas9uTyDSMU2ekB7GsB2I/g0YEYpO4908MKns6N0IJYmF+7dIyKMMWuuraGCc4
pn5ScSCM7eQ7y+WrxaYAieoAfHTf6e+0NDhpv4NktrOY9gVHDKehF21FwplsIygHsR/5J40idAZM
fE4bDgiUbe94aXJXp3sAd9LPdjdK5eyMR4S5o9LEXqmle2MNN6P3G5Wt8P1gIfXo7eLVtIWbC3ZA
ShDjw+Bi0aqQZkpInN8SKehGV5/Lun4CderLDH+VTsKSy12GamROoMvUaNEPsnDwe/JZ8iILrTW0
DZhI0ug7IK406zmfpucYKNB93pShv/aukOkxaqGc6JjW2CbfQaDjQVfTK4t8DoGzN9fXydICQ992
A8bqoXyn2d7Nhxs4M2RlijmXFthbk7jG+KLJxCs6ylRH87qNj3dHiDJ9mZZ2NO7aYvK5akyfIw20
1oOxkdVeyarhc36vq5xnOV1QbPAyExMI41J/bojaxrkZaRkH0u2wDZcSzGNh3iY6tHqkfUd6a2Bl
EK8JePxs4uhIYq/a3VuPEKWT5OuBNRE1qJvqwMrdj2UjVKEH5zyHV+m8SdPTvNSPWREzZ4BC3+pA
B5eb0q4jqO4ZEzJTbLGz+LMjRmJVFFqpuOctvmvgG78dFGAIOd4M1rtvs2ihhqmf91vWBQrxHzv7
AFh5Stjv9dthnJEV9VvfP3bdwx3/AmFY0m+WdtkYkHAtUOfT03Ikp6afL5DjEpJACP2tLF1NAWPd
9msap2yATMUd2KoiROHClvPtlWIOLMxYskqwxjIuXSpNQBJhoMstO+QJ7S+cJjjG1Zykm3hw1zsp
Di0v42dTlUO1KruUe6Dh2cAyKFDVxJvzV6EY+0TDjJ++xAaHcgXCyAOTutvtc/ONGmc7qc/WAJSV
1L59KjiqOM0DEdZ5/OI9mt+zBSQeyXZS+wFVGalspASHeXP81zUGByVkQYq0cAvI0kKwCwQos7rC
Inpc/KQI6u6nwu88jelOKRq/bx6w3x5s7a6h4mqbQSLsgBbvSqgJGLPmPGJi9B0WsqO4ZpQr1QAm
49UzqKXNjJpOv+6myCFyJVT6iFjLseVN1mdVwBEHKJ2LCvPOgR+/sqLhNQsglB7M+EQp4G6T5wsW
A6ARdsTJK6PddkNaBAjg9fqHyXJYli4KiYUlERwJnRvKLpKwIrBmHTVJPk6WyiGPc+r2mCiRBnFK
RsnJWKywJgyG9Ibwpu+63u/BGqup5Fn8ZLjXEJrroIvDGRpwArhyHR4ZE9SWttn4sKrmLpNXt2uK
ZzW5AYkoOtSWiwATEZufZDewCUK6KJu3ccEB8jiK5GiiQCH1uHV77G2ih6TqyyJoM7IQb7E2MKxb
rm70QXU/yOiAfJOgw/5aDdUXiNjPRT+aTHRlHYcqyR+r1cM5gezN6rMR1tfGqEdJXOigw1oCihh7
FhEJklMNuzTYO4N5c6Cqcb2lVGmVEzfKWvPuvljyXyMloVQBCj3ggakrJegdjkk8c23zMemfiook
dsNy2QrQIPPqnykBQ/kp0k/hHOZOXIGpeDEL/25jQTWz5Rmvk8JD32/sr0SRD8CFdhVQz7Ina+GJ
xCuk0VW6u9xmuyynQC4diu40DKGVnRSOkxNYQSEWHK/A4NAzoaykZpgiEiBNBcbUeVuvgJif9u1o
g3F1vspsfd7UIRjJ3DVFPJ6LejrpEmcw0+hOAoinO+sTEKVRftK6X2Oa8gAyQBSrcKO0eWl9R1am
YGogbziz0V9ALexQ7YeguK9ZjCgDKkFhgvNSGDpF6WTGSZ8gdQ9xkRyMZg6ngS/YXDWdQSYFq9iT
lxi1XPaaeySrstLiBM+K7f5lcnp8iqlW0KumPxVNm9E/uAKt7BZ/ze8Va4VNCWeqPi1dP1/xXdY+
fq6EHSRsq1xPeKLi4cTIM+Pj2Dm1kP2+qn7hKkw8y6uvrBVshjRWLBoKWo56G2NXuCZtfrG1/JJM
i75XRjZ01WSzj9Tw6MxeAwM0HDGsHjbkJr3SbM9x1reSH/DM2u61v/sJqo7SNymLCoQYRPz7LEii
unXan1Fg48lIXevJmp4hYL3WM+HFwW7Ho5SzNIbtetDNPrA2xj6rzOyXnC3lftRzUECi90yTmcEZ
NJ9Y+XXJzCUEJ0NmfZrqMOPKMXqHcIPzht7wONVAfWRFfmGd/0rhBFYo2iAga40Ck+hQPSvUv+F9
YItpE2ZY8L7V1vDdtDPbt7iBk2+9MCWMPpDqoGEF6mfZpLhNHy97CxuNLk97dcjG6z3N0NB77o6Q
1eEimI88yB+Lhf70TAAPHmWeidWs/ymY0i9A4zUzho3Psz8GFjFY23pByKeGCXTsvPzD/z1G+BdT
t461cb8sBLSUUtEeWHF/x2n3MJhW81OCcIawdTBGpTrQN0cRfJ6iJxmpv/IOF78CoG44Owy21Zrf
bGBes6Kpuz7+6AyARfu15VN1M1tucZdrzDgJTZDxO4rnsvSfYkkIUxtxWjXdGh8ihTNL/5SY1EPN
TwoqFzuAWkUO61cBIVG/5gbU5E2qmV5zCD7dmLOkVWvXzJLc+0o1Di8z5emwRgG80nCymeJWFXhu
N7AWP6LonVCZpH9YvZlPUWt2Vhy/N3POOwnuDMB18102Vl6QBLl4NDyYRsJDR8tYx2Amm1V5dpsN
daMv+n9p6twPPhOvlWX1G1mVPCQe9J81Cwpb4jvUJi4hCZTk9mTjZbtfF+3k6OGmA6irFKfdd2b8
MkuwuIykjOzUPGaJBKqatYRiZK94wq1IJ9M7ZojLW5v9WOq7snDkd2teQlJ3VlZz2Wtbqe5WbFQT
fk6w1EAxu+KgC1bQ8f1EvADm0gzzWXfm6rIq1rls+kilNcsryOOKRmFvCIV8N2W4ckAhYtQdijHI
G2Ujj897c0lNhZUDLa0mvXM+ToR5SL/AgfPAWmZxUof3CYJ4rM3fpdaGdsabr1UT3uzSEe/pTiu6
w8ZS0ekp2dy0s9S2ew2YiGaU0TpueIQhrJlYYLWrltLO1z1URe8RvYtE9jLkdqSoo19gek2mMugs
DX7Fd2dqkCYVTE25r2Dbgh1gqRL/238GwNlObSK7JlbK6JZfavgybipAFPKCDokd+ZzXA52Fb548
sbohJb0GDe+1tlzx3/PaFi8ERwIM5KBwKZhBFpfk+tHIHkXmfDMfV2BKTFmQx/pe9B/aH9iiftb3
7QUXlpPP5Gr2BT7trSG+8GXZV6XDuupENDwgSlS7pB7fzLTYQ5Ii19N6Fj332xqqPcjk+Idt2nMR
i7DNrCP9fTA01q6lGa8Lsp5+tRZlCyZoUZC/MrVjlsp7py+CiZIA07mZw7BX1Zd2+yvUrwW/5wyW
qmGIjNkfxyyslXZ1CTxflI+q4fRwkRzb15RXndDMAu79/muq2bM09msvcygbz93eIASp7eXxq2Dv
Ao2RNTh6a0EtQzHRCJvfNpYMWspkAXIw7/yUh99G+F/W/kBDYEfn7bRg5WK+yBj8sg7fcdFHiv5c
pIBwsFPN/LqJ3ZHwcx4n1jZFgTqISXyslx20zUjLdxQrWtW+zg+m4ZeOm8UPWvdK36zJRZXesdu/
tb0dGkhidNkwrOSnkm2VxOCWVX7CqaGG3mhny61UTtt4BcniJk3tNnPrrhqQ+vGBrq7brL3YjpfZ
z/9vfa0QVga7GCTmjsPm3U9hj5QUxo8TORWj0HB0YCZdl3NRbV6WxK5lPtniolYtpogt0geoN0V9
rsHdrwr8F66oRXsaw5oVY5G2wKEw3mkYp2v10GLuYDQr45kYGhoct4Gcnxm0GXkAw3NfskTBQ0bf
UErFaWy5TSodNgf3DTYwXbO42rGfSwdgHtdVbCHxGJSnyit0RhOO+NVPrr9RLcIsCOZsgH8SmLOD
RcLnZhqN3p2KzxyfUqm9kZbfa4wYPSblXSfJSD8alHUgo+wXp2EvUC+2lVynwZqVY0DFcKOcllHs
OGT7iX4aVzYatvK4FXbgzOO/hiG+xsxUkgyIRpi9E/skKJzugtZcYJBcjn31AWNhm3Ek2RGWC0J1
d4ceNniX3RQhEVcIDHXQP52R5XeglyQ6my9gNffV0fiojFeB23MegJNQ7zLj8Mobz0a4q8ozrifb
IF+Qco8kni7CLb6lGW0PORdyt4v7Ga1oT+cKFF+WPBdhP2QmHRGksKgU2PHbypI9Z2hrOSsSW5ft
ib7I9FG0b1bzqGKzBELpStpHB96r04g/YTCzacCdDlLenwDfo/y+5ih1gKp8pGqIwb85D9ClhyCd
cUdhdpW/JE545Uixcfwp4XcaSl6c2DeXiWQ+YoaDk10oF1P5asvPiltEjvfYjFxVFVSfKG4L5IMG
Fmnms5/H8qNVjMDh/LIIkCIshXIVV1cLdKbkxGX/yAlZF3YScpH6yLe7uOygEXM7GQRhoEV0+b3E
QnkqbJkvRzCFdMc27a/bqjMOOOchty4D89ImJye9eoL7F/CeYe8MwigjL9fI+FtfJnX6Vdr2Biw4
7Ysos5bnrlT2OWwnpotdN8TvU167RrFczCb9ndT0zcrvbTPsd/glzg5HqlTDT7Ra498CjjiraCwC
SxLfCwgzl95E3mKasjOX3qM76CEmYCtvt6nX/LHWPyGbPwx3KiYnuvRiJXZgKT7C+aM9kqCLHbfu
VUwqpO3yncl+fmqX00opMnv0+n+paOok8ki8Bu2Gsyk5gnJ4GTE3Anp5KzDmKOrXpIjvCS5yOZSX
umJC5J1aJeOdMY++lEWp9qkqb2aT3MwvZXjoCJ/F/W8pHWMt/dZ7OerVjMix/TFLS6Bu90dl8ZEv
lP3wm+EB/tGPLJs401pczfeYL3LIBFQ+rjrMb8WtJsWNfsvSv2OgmVKbmJCIkizzxgTDjsMyvWkc
LmHzkDj6fgT26cjNoe1QZPS7UPIhKyUO4/VtLovnsReP0myFMnddrX310CgMlQLX0T5uy5cygurR
oEaJ+ZDB3a7BE5j2xollJ+/E73zqTTi9bumrkzvGFcbbZqdYNtpydthSUNbNY0c8T+1w8I/ptXJS
/o3h0KSgotqjdM/Okb1V8+UZT17kNKPbnp5nndmRIUeepJupbOTlNLeRfX4FkkVt2LVCMETTInBx
FA3lsisa0frNwVBhPvYGkEM2S3X4ckjg+sbRHIXV7i6dNFGVlHFgHXZcQ3Dn0juZkQbmnD90nucm
fniFt71MuiXR/+EiqInS48BTtmvquFrsJ+1ZyyO5/ygd+0HO9s76iAWc82ymHLfOhKerhDkwfnFK
8RKkPGY38XPjfgvW9IXeIQ8n8XE0rb1U/Q21Et5viil7S5sng8RODdQqqTQe91eMqvAtjNUHbGRA
UTxX1bVrAwQQbGyWEloF5GeP8LjZknWCEzny7qRJb5CJ2niweYkSWbxItIBHI0hU5CzSrPQWaABo
HvJXHt4k1iUg60RhDHaXOCB5i7mWvOfkWuMWpqvgCWHYPHEJdDSCv6q/ThsAN/ApgpBHV+WcVzw5
mEB32QnDCYq0esAO0f3lmvpSqgagLZb+KtwRhyC8DZZkVNCVm1tu1qHJ287qAOV1FSJlbz0Mle7+
lCiBqS0fVIVvhtCtT25dbg922ri0BxxKQZhqnFmC8q4fy0NVYKeE9GooiaewKnEQfnijsCiYm5B6
v3LIvHtbd8jvQzkzKuAJXV4K3PMebtKyc+N4V920v/prxY9/FbgxAYxIUXZYD/3z8kLgdCs8m6Nw
47UfbAUc7MyT+5G8i2dut7vj+OYc2hvo3R2RlpWQ4iN2YjLZevmc4FuYeZPzPV5LOANThYVoWml9
K9mdkFlCTeQsuSKcLcp3FgtW59b0J02e9jkj3rbe5joRRoHxWT8pvIVUIs8UnbnOPwYOB0I7FlM2
H4gjQEh+qxuWOsJzDH619Ab7HGlXWX29PZtPgiCMvedrG4poaXiz7jq/ISJKshx3wHZesAOvQNt3
9d/6DpUAnzK5C46hG3H42ne0j+qeXAnZ++IdTnakcWvbxvzGtcshaMdZgeuejzZtFPPwAfkoZM7H
LWiRCMuIjrqh5DPhOiR4F8SNJ4knMjXYA8hwzsmplOksDxlJ/XmK9OQo2ccqPfL2a9YDh+JkYG8c
Ss0RlxA+mBG+USSg1fEFQobntfkuguFMSEKNd731S8jX+kcfHI5ZAWVsDlFOWKOg70HCa7eLgpye
nFvru7PZnC5Hc4RH5LXwcA64XRXjsmovqMpJ+Sz3T1oTGO1Lx7uLYTR5aj6FHhr2aTSuhTgkxbVv
+QgLnnWYOeM17nl7nF+MhDvhTc6Dygip864AY3Bqi/lBzaeRPxPqo7Sc6WFntePKyk9cBtJfMwSq
DIzP75Nd+siTCIM0azYCfBwGMxfHOi421JbiR8GpCATI9l9wFvT6C8PAwGbaOnPww3HSGzyw9gZU
5T3qgV2ddfz4ZJChNW0u+RudNRhWTWUfFxQiMqEGRRmQ3m7Vk4HKmb0osZ8XIZ5Ofdi3ZaD2B6g2
c/vMg4LLOyYQwXVGUxDCBRuz5BtMdpzi4OGyp00lqLVne3SH/GAp+/Vprtx1O85vKiv5FGfKxZD8
WaexacKI7TmfBc9asgZk0LRnLpG6OfLt9gP/8jme9p2AY4nYxZM2NJvzxu2SxGcDB/W+6g5cxLjQ
WIc/lG8p7oT80HX3H0mjAfFto+rOdo19a/BUTb8M+WwuR0sc+z6UpcimErWMeKortpt7nH3Wu7fx
vpeoaWNZn/iB5JQx7rLRm1UB2df3bfKzWa4ieFk0D5vl2Q3pLM9cCb3sVeqBikMt/kot0tQIzE4M
xXS7toOvgyz5j6PzWJLUioLoFxGBN9uylPdmekO0xXse7ut10GJGo4mWuroKHtdknvzjreAz5DlZ
Lu143hsLzTzCbeHjaTb9Ee1vgSIpWOsOlRk42GDNDDFTT5167o9zGaxBtaD9Yo0rZWtlXBbVD5Ns
C4Jcs6l8wJDLCBQGp1DEKmDZYvRGKXeg5GQh62Hrz+aEnEdsDuoXgR8RZSgIFMR6OdvIedHeasoZ
54dyUK9Zu7HSXgDLdcqZTDUU44yalSeMh/4pgY/dHrBvsfDmCvC+24+R/I8YCtacxCyRzQpUeiqk
NBYXCHRxxc0nxpEOy5O5yrZFqE6YmrIC9VbRDiFmMDIivLBhn+Ibviq13vHfeYgtKehnlck8ZYH6
xnxJfyFPlHEDKoICftm0AFnWCU/E/MZdw49OLk27Zq6fwQ1N+ASfhbaKPiaM31uDJOdskevJVCnN
HL1dyh+gX0Yz4mD5mAEP8u6Sc1PhhWVjhVLh3nTmpmGEx2FHypdRom669T19oUzbzVQIgL56mQQl
rXS1CIRAP4SPBbbA2mpdtTqUiI4wH8komB+ZumblFoqtzRnMDZLAKSB2k+TKRaUcBkZpoXxsOGT0
4aazzDSWPSN5HdONG+Xrqub4WAA+iM/d4p9GVziL/Z3Pm/VO+xUHseptUn+RIDHsz2DO2KaUMjiA
y8hWhq1VtWWe6JRz5gPElzrq2jTha0M5CLi79wTNch8OyHD7hTUuyxSHGIOJWbefPFvjUgG4S5xT
LkNn5cRe4Z1LgktACwEQB4nNQkUx1a7Df70zH5xDF1LhuUg5PVI69QVKlUaeawXuz4VvuSB5CvAj
BFjEK1XM/DvztfJbIbruwT1GAcc7C0KxtDlJF1q114JTzYXDYDu9Op/ZMBcFEhnccicypeLpPJib
FSN+0u1c1GpS5AbI4p1jA3IZQ2AxBylW+p9EOZoEnanbQnb50fJgGevLHBYBu/zfTlnw+gYYcKxq
PnxkkjepOupnA/sYOBQWlcRMGjzbF9VnHLKa2NBCIWbFxaO/iZ6hXuKZCS6o0d9Z/i2Xi7a6EjXT
8iXVsvupybyhPllyO3Fb8LHVGy4eokiSz+A4Ij9jE0HWXz2dtnBN5G4X81GPZ2gRg84QihTCmdhL
8c3kxxRzFius4/JqE3tbFhkmPQSXvmefdGcLVJ65bbNMLZeD2iC4QHoxsO9TlLeriA1+MWvwy87Y
1fVHToOeoYvA1n0FLsgSFGvXXkUy0GwNyFKS9xosFyGePqxq7XckrSDE0n1q//DlQQ/4zquF3awH
59O2NjVodh3CQ+XWJcFI3U3LdkGzZ4wVyUwuQSghLXNjBAWVdWPypj04LroTT+YU30fo5iftmRvf
qfU1VG6HI7guGHHzPxWgv5B/AHGBiGpvchRdFtr7VQUbp3JNb1va65YFN7U6So3xgB2TpWfHYyFN
5jrycewbM5VxxpJ7iEcs9rIaGgN2JnTh44xeIOdeQQFjTFWiOu7wY3GkoU8tga9wRGJ9pT5W5/Gb
klqciqN1mTCQG/OtbRtilaJunowII2E0XCWLC34JCYwOirrEAuB19m3qD/R/i0Q+UaCKlvkPlvAZ
s+Ks+KUoCa1vrBU8dbjzpXRB1lnsbOLiNNagb2kYVpZJ5hRYlWXHDtH7xHo7F2RynIi6YHvO4ytm
0E7G+IrnNhU94sbGucXRAwZUMFffkODMjqngDrxHxfNOOWBXIH6eSrNKFka2rRAvZN1eJ0sDIQdx
al1zKIKT0l+lCN1vwblOjAiuUYsaSd1HaFLuIzL4EWavb624zKirclpIIMx5v8PaQ4wt9wXHHTdd
ceTyszo6Sxd0GIAadGJwr9Z+dQhkMionngQXnfXgytrmfcYqAJrUVL5yWQXZmoKWCiA8m0z/37oz
a7fxnuRIDg5+Z9xCKcNNrmqs0h5dtyVLg4XMxsQsiHPbWmrT+pD58lzDw+NDYSJvl9NnD1MUqI8S
L3MWAuG3IxbgBUhF8n/6I0+H8jymt6GDOSufpYK4BGQ1cGhpblkxy9IsJJOp8vpN4Mgbvwi3YhSu
D522LwhVpjlFG4jEFt1IuTRZq5qNfJ3SPAbjl4d2F3VIFQiFEW9SwqnKLOLC76GNBqs7SR0yvGSj
M3ZhSqIp7nyaaIPppJUMD9BWJlAagy2JkSgZeIzDkBP25O5yzeVyORt1CVn1vS6IxzBwBDvZQrYI
7ZbQaNMhiPYM43NRnofyNPSCPuOQ5V8E0nC8o7MLLhUne559aNW4zIbPBPs2Ws/so+bkHcifikh5
kBQb9QsCGeXDqBtw1sXKznmfW2UpIy/oNgZDsQJUQiwiPvqEOgP2Gvaj2OJY4WYpjyOnv96+G6uB
TKRvauKjjJJdVqcc+mTAzoJww7j4xAJGI5MmDddjZZztBGoQF4LVM3NOrFknCDAc9wkTH1a8Vcsk
WwKI7q+EjgJuoZenULDL+uFNbmLO8vERqt9ZReqET7h1+alDcKmLeJ62HbMvaHzUcXx2NbNP/1zL
L03FivX1yJKzbgArYMH4XesHJvZe+9EWxqxxGO2de2BTSfmWtQ+ysdC7X8fgiehjRSDiNUF1DHHS
dPv2legl407fAAYyxYTrtDsBFapoCB8byFIw8tHYiJIEKcMmQkHvrkLpzTULt0rB8WPrDvU+Xvo2
ECtfpzFQI05nxc5c32HjIvV1yu6ry8g366kDbc7ERiBl6XGzy85CinuOGWx9iK5IqmfXsixLNncV
A1p2j391xm6oaVXXSjmVzBHMFbUHKrdYYjsF50MrIQWUrCjLua9UlHGezVgM9TuB3KMU8bjyJJrx
geUoAdrz2FgHZhJvJYiorP6LfW9y6fn70BbPEKqL7xgeKhDj4g34FQzvRsKFjxBYYjtvwlkrUXeb
jo2+SrVe9f8MnuuAJEn69XTtkJux69l8Br7cYXKkhQjrV46UIhcpK1lbgaWlnPWswWioLb2e8VZj
tss0LB4GpxLxSfiYNyLX/+F6a+mG2pWhOZtkqI6F0L8ryb+QBLt0TG+tNAwMwpHuZzJYjYMWLAGh
YPV45g1udC9vdrLt31Mljub6lUJbL6HgjhI5vLXFYGyQnbNw0j+ztr5aMk2jTFu1Q7LDjL1Ryua3
8QzM5LQRBauvLLPm3RBgT1BpNdVtnUT/CtnXWL1MoYL53ms1VDaFTZBvv1cVSALVT8+ZaRT5iFIo
hjqpOj9lKn1FBYP7nBQv9Bv4e5wmB9flo3axTcL+8mbrkV3LfmGKabv21rA3cOwukkPWx1fZ6yIW
4NEOzAaez5qioSFhQC0Y+IFM11etJa2EBDxMMXSTeSsDG4Kg0cZPtVDP6ZxoogIihT+8DCaN97qK
q10MOS2jdsVrzxoSv+4CiaOM/nwgzkwn5apteyBBvI+Kepf14JLk1ivuoQgKfAQgH3YiTa+aLHaT
OpgiubQVEtQjH4t7tXNk1hGl4vZ+8IMmHVY5gEBGhBDWKiJvcNbs2QAeySbBbM3hAlaUdGRbazdB
dzAYspXEUBke735umVz96U7KzKPqiF+z4v63pHfvXcthqnObsxqBFfcZ9cM5H41oS0r9NrGRbveC
ny9ZGoxBs8j86ytj18D5lazuUkNxntk9p0rW7hQSN2LkxDEfnmB1mzHaHcdTwXIoUrR1XVlfAAWx
sBBYA6kLhVMeY6dhrB97yZewvFfMqTsLEHDxEldQXO+A8w/KKHHfmNkGIgD7w3yr1f7KUMJN4ZDS
EoCkZTDoXw2BjFX8MfI8eHp/EIN9w0eqNc0FcDpZFxKIN4/eUqXH5zJylxoNHaWHa7PdlIHfaoyZ
tWRB+zE6J2i2N1thfF3p66rhETtNx0LyDQrmjM1VFNsyZ6tppYcqMNZxu6uG1o3T+qRpOCkN5xEq
3qGM3tqEgpzW/hpqY8xfaRO6oXavNGzYDROKlHatZVAW7WNkkza0uIFizCSQfAq5jdCfCRIfyYrK
KWcubZoyc0xQCL376CvuPsaohTe+z7RvuJtwosZZzcoXypPbNQQljcy12BDi00KRmrFOT3tjWVCA
hDWiUSrxFruUWvSEE9n4S7x5hCGtnGQJPFL08rNAO1bzviihtCj6AM8S252ENSMgNGIy0WlFzMfH
2pwLOZp7UjaXh61Cmlv4Y/n/qhrbE50yh9lKQmoGdZCtTA3IBHm1ks8Fx6wf58u+e1f2h2Z/gD4j
anxpB7ci/kfoAaOejj4LRWab7us6RGioL2rh76uQA6ZJNgl4bb85qVOspQ6cyKvXUWqsMhBkuWBW
KZNkVpkQYyEDkOygtA6rYFLaCG4lFG2lQrHWgfZwAzQFHJThGybXzHjUojnmmr8KjY8sQ41cO4x+
/8BgkrkTrOEaLok6QcOpLVWv4FZDyA4aqwcQVA/7on/LtnNQEpbLyRzn8D4avW2sjVu1b4lFEaS9
ZXR17OTUrd55nwpwaVYQ+7wZ2Z1mxIUN6DZkEHNSz54SkHngEaes7FmnrCNiZH28hJ1gEd91jJHA
GgrNeOvUYhgJSGTR++omcwKzG150/oCDAuxAZi1pIhm0gECZ+049V6l3c/yB8yhhumrIi5L/msiv
Ih2OraeDybHOKov2psGa3TEG6Wp6DYEM3RMbTs0zIiTXj4N1kWVsJOhkQU2ddYaboc3/ndnykPXn
sDwaAOZmTiivfYH9w5OPFWHanNFndSSH0pB2JesPI7V/SyRB0mhfKUA8jPuyagH5Art2wBFNUF/u
IjhOCu9PMrsXYUQ7ZVRvZjBusaDuLZSWxJ1AdSelRQIAbynnDAapmkMWtnvXl7/q4OCV/qrzpGO2
dlqewrkLsfSi9unRSbV1PFan0WSkzc7GUZzrEFbwT+F9t+Y+wOzf90B6IHk+MowrPtKcEJmyRtIN
YLWNBU07o+ntHcz++V4bY9Av2VF0FRrkmzNClWi6L6x+TDEU3lusDTgK4ybYaJ3NXPlHMNU1uxX7
4aMaNBsp0xeGl//JDbLh0L8PTbKiKj3R4zV0Io2ETp85nWnJD81UwLvoLt+TgZT8J9f2cQiHeVNq
QNRk1wBQYoBai2r1VXXFW4j6aHTljjxMQoLffYyGWVX30C4JVO94RIq7aVjEWYHMClBWI/+qxvbN
oojSfG1a1zrQ3LCXSJ+IDyMbaMg+YOisW8pysmy9a8Vc1khRLVm4j53iXbT/mnY4jHF5y9rxLavh
QZDGhP8e1mb8LfpzQ8Kp3z8l2rioZIqElx8cc3pQR66g6Bbx5vY+VXoaLqyguMIzY43jt+yP6j3c
KyC65Mk38TIBQlYrF+7XFWqog8DtkHAbGoH2bfceI8cCXkz4JTf1rAzrle+Hl0Z1yKUl6dEwu1OC
eJ01Ms1Qh+2NPOGHShQDSsFjLyW3ZnSemezfDMbgCoM6aD+bVLH+ZIGH1IqpqjIgwoyQoHMXWJRl
iEHOLRXaXQWtBEsYikZzrHMW/RFZiOzl88QEkh8eWmTFqSe+rZBLHo7rghWPRT/Bd52GQoAGjP7a
T0Lm8QZt+dpV1tOpwldll6vC136qGmVOlOfvAMkA4eSrvqoOEC7JJzado+FU58FQ5yE7eLlAW2WN
u3JaIlg8w73qHyIIWbZcw1D+BY19ognjRLf3VZ7vLX3SWVQ+JrzmZOurBktympjOzBD4axCTbALW
F4R5xbgLmrx+Qpd98vBaJxg29P4BA+pVEEuXi+Qh7fuuOtpl/KgLxU3zjqsUNVmlfBfJPAh6N851
xCBNfSu8q+eJHwokFI3tUp8+blLUMU/3aNvyG8qmr0E/IEo8d3m5NZT4rfImgWlFSLgup44NOpXr
jd4uHrjYBvkHfKwr+SH6/mNH6kgJ2Clu2aFF4U6dUiIMlLJFq9AWBLcyUY65UOZxJ9Zd1R+Duvkd
RHbSE2mVmeX/UkqkY8xH/YbZc9JrpCktTI/2v7I+IbictWm24BBGbfT/FKs+ZUp20AfEm3D8hgHl
ev6PqLmTCtJhNcZ4p+x0T13hq9rLHAtir2xmllK7tvOp6vB2uS/28JHgQCTzxtmTrrjKmWx2EgcQ
RAY/UdwK5UvFPrUI48lGxJ032ZvijzSCC6T+5dj9oPDAw/oR7aqWdh1VRF28wM0DjXzGCZMaXHE+
UowawQC3rJJ8Eb5AWDcEiHXDU3BiLadgyGkAZ11RryrsNTLj1BQVQx2yobKfJZMpCTvdoLVYbWCY
wCwxk4U/4VsaKI31H8GwlAqfds8MliJs8FrwYDAPGpQQBmjLAoImdkfmEhIQl3joyRdDRiYHbgdi
KSC8r8dgjrfGLWBGqgp6hByJ7iuMkSzw4mz/H1RB8mWHdRoVJBn5rmh/impYdEzLC0BkDfqs1iF2
vmQbyLZJc+z5OCQQ9EmG1M/xyYuoGrtqB9Zj09U+PZkH263EYsK62crQt+nLEXFMiYJOQfBgkQcX
59ZGyi8CK1bcPvr8JEHlqSKAttKHxVSvQh9r1AbKKLykU0hIj2V7aNYRj5cB52+jIwZnrYzEzNPA
EMMQwDbZ9jLyVELhp9xSCFd2iNeMBlHOnnptzSWWY6XaLMiqYBvYo+S0l6bvn6KodaWSEVrXbCl7
l95RoPWMOVamO8CDhVzDSZUxUvIYWYxm+qP5D+ZUSPOWVOf9wP6buW5UXKz2VhT9lnyQVVO5nHH0
VbwJLVPGSaJIsECFxT8i17aoGQ+rzdIsEZXBjQjZa1iwPJXfAXfuSMgVR6JuXJBLaI7JvsRYF+xw
MJBVlLn8oxNPrdyEqrn39XaLrlv9h7Ntpec/07fppnEptpIKAX966mECqWAQPQa4BHDPAuZQGbIc
eIfVN4/EWVfv0TfOUmzN1deA4En2GR4b3yKj0GsTNiAXL+UCecXODbXGWBxAH0B47DcT2lWNt635
XUvnRqz5Si16QP532peeuWr7i12kVL7wx8bhP4ENLo5O5OWqNaCvK3AmzsRVXpBTxxMurcMDYWWH
AFMFds5q4/isIktxjO3+AcAJGUtxYHjMdNG3lB15yah2kChcZal2wZpTw37W+U+NOCndWszFDPGy
xWm0x//L7iT55B7XRfoekNAq+rUMW4DrDpIvC1fC0hJzczyZ3JIOOk8T+QETSIrpDgFFFg4LGcl+
Nbxq9k/UCiyLHvlE807+QKezFHoUQKIQ1pIqy2ycXhXJMgQFSKYUNwqzUKN0AaYwflUQZWtH+Hcx
nDR1UkQJZyGQkuHuRFTptglK2eLpYLALjbeEah/bM+t3iDU8Sio0SfG4D3CYjDj5BQS3Gst1HSig
Mbho8ATAdeFLjYUf2KvpQCFmdamh8yjlbm0jLmG+KiANaPIp8Bymo2z9ONCCCk95Z7m04WQRVfSj
ew+RYtt52xY0u2CCnWPxG6EpCOA+BopQKRgot1Caq3s6H102N3XJAIFxdw0Iz+77ucykSaDBG3O2
Pj5UyxL3FTLPQXUTmDAm6hyd75cRoJWz7+jKeGvDQrMFwAvssD6TUVBZ8zzAjIMp2ZOeJbLQniX1
xYT5Gg40kLhoOR8ZgwFqi1ejzFIUUa6CgMLhWR0wJkRui5xzFQTAFELGgpgiiPbK4RkMYLJaXClm
hC43BixXsB7wH3qM/9eDgl6HTNocN6yZGsRuXRMZ1RFxEqIg6JR/g50ceGIsaRrXGcYST89W6o4B
GmsympFVwTJm9McFoHdihAv4uPpRIrcWZoWG72YYoPUBqumCeJPE2rrgR4gNdmOIl3hoXUgBPZDS
VbKF8ALoZEm3mDSlYRHtoDWtDGf6u4ngCUer0NYdtimn03eTY5f0622jYEb0ibLIU3JDOigoMtlZ
yGORFMPEJKaWXRs8SUwtyxHktOJmaFyF0i7IOV/oaBvQR7iEp+C1Lmd8kTHIyyYoYYxKC9rJNfjQ
K2SQVdCgL+JJH3ThBlb2tOqNrGctfpOYnUF7sSYpMGeobn7UzJi58/PkXmPpqtIJ/zxn/oeof1jo
Kf738E+AyexKsZLk3zKm+7LuA2MjwICr7LuCkcNN1pBmYGT/2vICyvB/5xHqGBPQpazTh1OLEkOO
PB+bDHxn/C9Sxi72HTGsQyfd1B8SPVYw3n3pIo+IfXkCI1jaDRiG/PiS2c+4ORvSj+8BMUUCY1jk
kz1FytcBH5HYlTfs9kbcpuolrZ9heOmCt1r9EhmeVP+s5l1oz5GBrcbatZKIUgpfoCBt+V9OT96i
qepZqaTIvztxNsRBCdc99ZQTfg1otIE36hYejrXcn3zvDHYcA/ksRA9tojZUZ4DeuxvCKi05y+I2
qu8k+jV1qOEp7DwYpRdB59ffg4B02RVJxYPyUAiT7WCTWEhPC8gPChvb1v6ladNT109zrHDN3Im4
ghDGhu1v42855VydRDzi2HgKvyMl/TGo9lMcwA1LIxveh9XewxaKzFCutEFFAAAAL0nXHrkcA/uG
AWFBOvLIwxoWgIKxYswjWnFwzj25LoYE0MeBKM2l5OcmIuKYEqybP2SvmmMhXMkOK9uYTSKTDjpp
wcfgMGJU44s+fk0KYYDhYBy4r1RjVoXPdni3NUA7mCwp3ZyFhTNrmXQn99SmkT2NzMKUB4Y5W9o5
+cosl2X3F5ofDJTbmkXtVN9ZTG9shL2IZkBmI8VEXY7ocBQFulMxT3Oqj9ZA+mosJrN1FB9H0EWd
ugQQaY+rWGbeTnGSEkLEI8MjUrU7ANXkxewz/94XXzxyJfNFghuX+kfiA4G4KuHPqN1kFPF6+2to
kOH1Gx+nNt7T+tLmf8UAUfxk25vEXtSMX7xH3/qr2MBMzKO3dvlBkuEiqr0/xacGDpgZQP3MKqR3
zgqtlu9R8MyXfnSzm88UcQyAog7zZtPFIKGoLraWpfNBHQrTLZSnweK+yS8ZNUlCCeqIV049EGjz
XBrQrnzZLLFNpNgEGM1M48Lt2NVnoj7RUYDEiW4xMJJRfuY5pTYKJtw/foea2znn3UensMdOd051
MvLLiKLN9uF/MAuvU0pOlS0uDgWwIX4+SRm5S86xyaq6RGhj/jMQh+dOSy4tMknji0j6ObCIhns3
SZhHBne7/uQFYQw3vXcmrZ30s0SFVmmv3vkJQVHkrESC8JuJ1KKJznpzrKbuMd8LcRbWxdc3jnYM
ojO/x8HKz7exfkKb30sIcCRA4cgKdbp0DNdcPGjirckWpRcs9qgaI6SeUb/BCMSMb1zW8rDRhXey
Ba1o07kRWlOrwzWZS8fJ5DfWm95KH9O/SiLejUHJjhv1JJ0ovbrbBRWn7nAAwgAkneyJ4NoV3KQj
lldIS0o07NXQ3qoR2gzd3Pbx3u+JnRs+TFVZlyAhCMZaiY5WS9GIGVVITlT2IJ6B/8mEEyhgwMC0
AFQ3FBCKsb62PcGmmG4nt5FnRmeo+UdA4d8+GlAvYNJtNdcwVC7sej71pFr3kyULP6xozBVP2CIR
m5DZpszAyRbA3px8Fx7rSoe8FJ6sjhSOoEYx2v9TK+WKVB8XRP+SfZXMkmEF/9dt40eoqawpIQrl
EQPObK110ZWozu3QSVttChf1+11MWZXZ7TKeAO1Vvh+SqVnjuJnyYnr7X85DzQwx3Ylhb4mSXCXs
Gl30rnX/TrrppSW/usNmVpvoxFRvTcanmzK+StRvCSFbRxovXIRpvqaMhmt5HW4rc5sBzPKidD3G
xsajxDFhTgLIQI9ubQHfS4G9iapmozG1tNTA9T1SXMAOBpR8KlEjOUNtEDlag8NS0lk9daMb2d7N
MHHiaelDVXtpphqthfV54zcsSLOue4wlm0mfrT8pYpdW41uqmfowJx5sUDC487gCEB6x72SHO4m5
OBz7ZTcfOoFUpEJmS2QTdZnyU5DEaahTj1K+6w5KlnrJtabdTbmuqcdUJfHLmybpe1M0ayUs2cJJ
kFG0Iy9yE6GUyVkZzlsZBvuYH/S0+Kzl1h3Bpk+Oy3RaGE18rc6gHR6cLwFRbyBKaubXRBVr5jmm
1rXIeOAhMJ4qjcLCg9dICw5UfwEyfY+98dIpHWyqvzZuj7HGmrEP5L8WSh0lbwE2U5bSjzHjItXt
T4nSTfoxwXmM5EeVgD56lSTiyUqEwbHrv+xyFz9TW7obiPM81GtVVZzwMn2m2EbylPRu8q9YBbIW
wClh1Mp370DqMltedBmyWGAW4fXHSlGOOq8drs+xs7pzbcrngD1hG0EXKW6qGL9KEZwxfHwWbysc
qEVZ92eTSgKkp+k1d6j7+55zTEuhi9JZs+/Z6fZwraHsW8ajs0PXa35jaGGFLb1q2T7rZXI16ANR
CixNM9kZDhZLc22MzOnz9jKa2gmu5N7Uov3A8q+GA1sLskLlbcmUPwvHvVeN67xNr1B5TMJwUwLO
ZclnWKP0tzAK3p7N2lQITPYqM+MMXHtKK2dl6hI3yrLoq6VG7IVjrTUY0wkimiSyDw1a3lDy1z1p
ukQOAxn3iJ6ASN3lrEVxGXCwg9g4yw1RoOTSCx48ZGoBC29mhfynxCuH+SYO7VH7zjzATxmTKcHC
IFcaN/IphK27ADdSxV9hO2xGVDqRDpYzNJda3qym3jAA+mKPD5Mpq8E2l29kDMpeDoqzlikvOx7n
Y/QwW2kbsV23IVsNPmJ8bbaI5YtmfUZAwsCAkxsQ4nJiHwqmEwSFa6bOCRGTdSscHWczA3ACvzEe
LYwQqojOdAHAkJkeOm3ax80EzAe75gLvPjxz2ALbRQepLINGuGONilBXmB5+6uOpRz9KKBHy7ADG
ae10F8MLL3BCj2BVXCIuZcRI7eihYUUA3YTEQQZYMlKxsiXKKAqJvn1HiYM0hMy/KMFAA9RTo9KK
QLMjeM5ShkzwUExIi5XLU1t1M8igATd9YavniF+aaZ49wz4nDep90FtqLCFgZ4H8Ni3/4lPiwp7c
Aq37iMi5a4pwk7JhEEJ3VanYD9AE1An9KmWbRKM9s4Zx44XWPi9/GqS8dWFg10i2tePgRcBKLpsH
u9f2xjs4m35xVPkFku1CWgL0du1iBzglCvWzRNWcg/vrE+M5DsorlKUPv0/Ofj0uQchZ73yIj0Yd
rxOBApJULsNkQIexPFX8bWZULxpJPYBZtAmRe9H0txDBrLuaL+mG+Fv+AEgFQBlZM7iEECxl59Ha
jPanx4GU+Wu9uZIAnKsHvCdfOQmD5b7uXKXahiHANC7Hvd7dx4xD2wVhGsZTVeRxpIAm8K5++Yqi
7wCQmsGvJp2m8SHyMRQuwz7Y5rQIjn5W002F1JX2NV3m9RVU1Eisn/4tsD8Wd0X7G4pwFlbnKPqs
+huj1/6tZKcx/ccKpKe416+N5TJ7o+cr2rflrFNlI5SNZG+lZpOD6imdueUd5OGjw7/JetXK/tWM
G+zmqakvUYE5pMDDJ9JIP2CaOM5+MFwhe/2JiTzoppc7ELmj/ybld1MgPvunAnrK1R9bvypctijQ
J2vZCtl6iVwjvYwRMKt7Jf5RZevhnbRu3GUUV7gLLfkXCQLr0rZOluM0skA5GONF7BLKyuLJD9+G
e0h0PM3QJG11aWdlV9PCf3loSMzLznGJtRbTTUW3lDseNqc/vBLLsdrAkD8SKDfXoITHNXcuv1Bj
U/ZCwWveBrRIKTup0h7GRj1+iXpXtf+sbutT+NUcEQz+JFbY3S7xtv1wBJ1RIuRiExkfGqyweFLV
v17wVo03NXmBmh6REoZ7qznkzVFxfKyx4Uyzf0Pb3ia4mah/PRA8nm6wWZ1YrnMyDFnPk96DLL2E
idoHV0gv08fL5Z2rm8BHTwo6MkaLVaTQ7/fUdzLGVf3bsNl3v5RqwyvrnJ2odgXgaQs0ydPPfhr7
c4RM3HYvmVlekxE59talfSXYDZyRREe/9BawNJv+YHVu6qwkcujJzBabQLv69pGCPsHCbVjAHr6t
/EOh7QNnoddfMYRh5eyVR31cYtssApJNOMHvecHIu/k17D9N3Iv0SqZTkD8Y2CveT6LeGqpo1ovc
AzaTV8u7JhJLJfUzNQ4+bXPlgfMbvnL90DcnZsOJAbNlDoO0MjBlPrhpxgj3xl0Rh1qFco+pd2Lf
XbsBifvWGz8CY5/aO4RXWcNUldyck8nY1n7RvfjKZ4SlueKO6xmwZwkCnZMD+oo5F2Oeky4+B3bz
aR8vbUwFDUgi1iYzpY/nevo79dvTOcGLB7LJkGI4O/lh4KyH6h624PG/0vorhBQzPdyOEsef93RQ
EZMchFomXLbpIelXgfnT9y9H/Y3UP9O6CS6vnpG7apNfgz27IHMzpEX+ajvAXcXCrBB5FS/V20vQ
ZsxFiA4bx7s0KaKxMgZnWwfd4jbeqW02ojom486qL41ytM2jWT3S5GzVrwhBlmNoMwvrieLc6/gM
8F0yTl685g8JB6OCMyP783ywA/bbhjoSQh9WGKXDcAL8cwjM3zLZktEuIyGVz7F0HtQ7kGdaBLbV
Pc64Bx+9jOEE/oHCR6IWz1K96/6hwmatJCtMW0ONLuhgdgiPnoH/52g3BigmxkFBjlH2pTJt0jFU
6szcZHaUTJXg5v7W9bn3sR/kz5RBKQ8B27kNzrGIPurxoMGtUV5J+THdYHhM5cn7pgBPVf6YKHYY
LAbzHjPs9rOZSG6+ttXVQ1muxvbIpq3HZK7eQkwDtnd18m0an50BYc+iEi+iQMCDI4zbKSw6dXVn
UbQrG8U7sfjwmNcKXAb9sZ3ABZgoG4H4ux8LcCjQehIvNxex5JvEOBtPEu3fvo1KGSHDeRix1Q3e
O6Ah8NUQzSXRRlPuMm0qodO1dU0l85FlwZcUl99DEi8FxY4y1L8WlebCad8x7r9ZoTLDsFku1uT+
jgTIsaSXz71JedyL+tmmHbp7X4Y44oMZty17QYgIOdopoVeOSZZ2EVnLlJDOskkPilqAolIAtSs+
IliA2nwipRSzQCiiBeR7HbXuhF6Tut+4LBARweu2tMBY5nqNIN3DRsGW5Q/KB9uwIJlQB+TG40Ay
0eb3mqv8x9V5LMeNtEv0iRABVMEUtmxv6P1sEBQlwvuCKTz9f8DNjbibHpkRKXUDqM9kngwY+Qxu
zRjXxYORuRmtXOZZW26+8uDr+kShH10KJsjo1Q/W0D74cthmk9z+LjyJ20AF2LWsPpP9UiLADXSS
MOHwudAW+Hi4WSGLL8O+G+1zQYwKo13/wVYN66gG6Mxi6K2a+aA9Ze7guLo2xH4vY2CsDer8wkK/
jnacN8PbRkMi9kQ0b+c61Xs98EAUKQ1Us4T/SkeLfQ7VrBYscTPrpIyTgmPpt0NaQoGwfSyTbmK4
h5/mUV5KOyGgseiZV1vW1aWIYllaUg3SpZOXycHAJiOgDyNfrb2PkvCgKkVOSU+SpWKoO7btSvaJ
Pwcs3tqYr9rCz9KtbFyvqmaqjfqicrSSdcwjZP28ofSfFOHcCJc4L6aWpPHwb8Cw3K4AyHmg5VoA
uLzv6WnKgC5ZPX/bif31JqBlmzXk5WA2nA/QK0g0sW6MgwmGrf0lbV1z1J370ylVEfn01y2LldLR
WJthtJPTQvT5vpgaVN8dI3YS2wDXpp3YM+ms7DfXAdu5oEMYPHFJnPqpnbrmyeECZ60MLhZ31+Q1
3x5sG6J8+gtbkv481hzxLk3nWOewDSzQvShZN4nGFdH6xUuFKqjvPhYMQYn0nAPZiDw1HblN0Jdu
TF+3B2KNdqYKCPWasj3LSIXgZJ36rec6GdHM4YPK3ve+89MIJgxD0OJHZCzAd1Y9vmCDUVmM1rNn
hfdgWCoMi+SuVWF1p8q2JSFzPETNu14QVQYK5GhautVpII/LjMq6TWEKRLaYzllK6ZPgAIbsf+0l
XrEiyBCSJxy1xXBxOnObr9oHe4zQmzbdwbXo4MOGlPeSkTfeF3YzEOmJgmoTsYv6DB7OjCl7Trlj
XaY7dYtmQnZA7vjC1AeJfzWlyu6HYflUfVHtF5UebMuVWw2gEF+8LE5hFfqHZCCYqlQx6S5oOW9M
zf/i9zM10SJBLQODcw01uyjLh2NKdOSuiWx80UH8MZf4oIAZBahqMvtx7Bek9MvTzNTuUDQsk73B
+nTz6J7CK7rM9QSEReMeKVOLNYZ2mPCBOZuCexMAIFhq0FoiDALqquAckIlFDRI/wGFDmN/XF65q
e2OlOXT+fPVW++4j+TJ4A/Lidix9dhkZNoJkfHKqbFu4rJg8PxP7tMOEniMlFy6mlSZyMczaxLrU
tE86umnmSW8nBx4GetxtFzLumtxl2MjZR2ws6q9OTsVNVRMq4Vod7hlU/pDz4w2JLYiNRrI4KkZh
iohc5KYMeG12zmVhHbOWNskbQygubI3yDEW9P3Rg1dpoLxjXIZXmY3CLinUCG+Wh8dmRJeO86Qnj
IAYx3XWjh4sivJ8HJPK9MmDykVYB0h5Po6nQ0WbLR5qQ0WWBSd8zWXnOSv+VK+1AyfbD5Bng6uIy
Hh2nN+D7EgtCfQ/w6sPLetbHaqAScP5GEGa8Gl8GGTwntFWPecRnnGWm5wZKToWwJqZE8U8rMHD1
hq3kjAQB9NSwcel87UE/FiUW4qycoMeFj2EJ082KsGAxt+DhjkCxIFN6N7TBW6aTayStC3M3K+Ap
HdbNxzi5LyCFngZMdH0ebSfhCMD5LbmivLn+AD6vt8PvArbvwR2ycy1ZfFnMJlALxfd9ySniiIdU
jGfD6hOwxWvGM3vjYwKKfbmrNRsBZeKrmBKGSQZtCyHyvGUd9kZWaYXOX6D4k0biL99K2l+kVHyV
zvfEGCkzPtH1kB1IGe52opt/1vt0Gk3LT1oozOq291N5SiVEgYEQl4Ysuo0KvIcg5lQPipHw6AI+
vA/ctoMEieODdQSPkxvpIg7uM2kfuqV6W6HzEJbRetv2vMstojniUWzDdF1PoTdbEibj3sKmFInG
swdtOpw9yl1P/E3hPiPwgZK+svOy0v0olq540EgxZ/duWopzmJvvpB4EcS3M98Zo3aYWIbkLZezt
oaby6MUslJuAJKIz1TuVHJciz6qIQ/pVEnXWuGsmFXf8vgtb/HX0ik37rxyZ08ZJ4++n/sIGFxV3
r9jII3302+jRiKA8ImQPOCHJtix3pg80D0PW3mPRwu+rHvzWZgtJcmmYwpTK/P4+RdULm+tWux7g
eVu/RBo2UgLtC7ntcA1ZwWiJFWTlcIJ+jia2j/3HiPWERTuzzlsETPeajisIFvpc7i/JITNRFobd
MRrp3Emik9uqBG+6IHc12Q8NGWfnJVrYfkaSd9MS8jkN7OTqTDuNr10EuJICTaZY4+JNYykJSbLH
L9c+uDPvo9Ba3nhz9GYtzmaUPEyHhCDAwUdkXdd4/jzDOWXwUAfcx5F0P5W9PNaWK+iN9dWI+qMl
/yObRzQjCW5c61GFQ7wHNs9bxlbXsAdXQ/AdO+G+Bj97ajK7QA/6MkbF2dNYmaakVNw8nAmodvl0
og5uGHoXq/QpSzFvxRn+VIg3rP0VxgGi6dBPcXdV1nNZAS9w++5v26+QnbF7KI0/bR3KxszykRlB
NavJ+spL71CobmJ4A312xrBfBB9pIEAdYYdBLvsSLhluXcYMEXPWbR9mL2mpyNlKm48e3fi2/0WL
dLiJna1dl98GG1c8ZaDTE7Ywk3L+DVb4Yof5QdTUnCKgOHD9Q8ZzF6BL8tUP2ZNrc1mGIfruwdtq
MWSYp54ja1KbNngNM+Cg5Lz8M0Ebn4wGI8d6fOUzR/iickajHlsQ3iQru/fzcE3BAzQ/B4QDsAfJ
PA8PxlgQzBqKkBwWea3G/mvUw12RvTLb/ZfE4zG1xhPpb0cPVY2yn50Ww8ysJ5bHXovvePjnZT9h
Lhl8DayUajza+To1CEkFHYLio/T9VyQUXBl8FpnE6VjUNbdqhl88Bz4rSvKzRmBbIx4esAz2ebBY
1ua2hO1t9pgSADSzKhoTc44pf/uBhrwVfBpSdbezh1oli/WrRxw8EQSMbjDWHTVFHkSZycF3wjqA
HeRpXFOIC2gqpoFSGFiSaXL4Hax/rJpoApac1n5yt7XxPVw0WGIVCrNtWeT3XsTkMittyW9qa1N6
4nZxRzQ7NiF/bo7KqOEgzzKafNa9pN6Qq+uaf2CnsEjEMiXcho4TGUnkth0pLrFzoNoHryQlyfMh
u1EJYavtcXLY5CgKF0u9Mm+u2z4VzYFjf2d307+ggKsd3+kFEMvoo8PU43AUlXfxFpLC21xvf/+P
ev0yS509RJl5C6aarkm3HN4S73yJ5GCOwO2DGGdrY39MS/gVC87Zlqn4DXPaJaw4KlqMuWbqT8hf
uGC98bYAXOyQXqMadA5ZhI3assRzX2Gjkaai/noYLLR3cT/0G8duXpOG0i5tBImlRfPS9mCCHNw5
zUD4oG9lpPMIHFBWDj0jIPazLDGV1Tp78Wlb0eH8KQ3tdvITesG07yTAw4RusifbaTVgwaqp/LMf
tDOUqErtyQE/9dYwn90mwbo+ourufGaZITKMdLpC6MZi0Ewv9sKlsGgfHOwyIU13gZD4uPdqMwLd
tZc9zedCUzF9R4zn4wTVUsujILGQ+8EcrnB+DfFT5I+KCWq271WZoWXP2UynIyJYgBqB/6pz+y2c
cdxUZDT1QXk/rcE2UTG89zyj+GejeRkEH6Rr3hFNU+GwFwUA8DDZ9rcbrwr23r/mdvKaJcwG57hF
OF1j5of0w453svaS7vPGjIhxovjZza13K8IhnsYugjiHLXHrBt9eTDWFCAMpkgasOUewTxhSbPoi
zg4KA6alvUsM/ZEBBOrKToXhjclXR46ojna/wE5rXkhZ3thy+ap7mlEya5jp+GdVDQc1T0AL88HZ
DlCiUaijNFUob9A3VpAAcgtbHPTvF6cmhpNdhOYs+nBWRBrxYgiUBckJUfBoWxkfZR5ij4+TfQYJ
GLVXEO7G2lyafqjOZdPyEOZZMfdXEJXwFUSKH9sk5QUfCgGw3cnlIjYZE4guB89KOtWAicJLjuNS
/J0lFXHsYz8w1Tktpn8VsZWbsBWkSef3eVM8O6KT21y+obX61Gnzol/Le6qSlVYDe98kyJoCEqcY
Vu6nAGm1DAkQpMN7Qoz1k89JjL+/e9Utg9vC3Yo+ADad5SsDmlOAmTJ8uz+VV92ILtibzHtt0G8t
mfU36JBPe0N9qARKi8XmxG+IHChTntDN9OnUTFsJfwcb0VnTsdc+MSUDgizbUFm4JK8ri8yLkmp6
hE/LqNtivSbDdheLO7+CBjs57tXtZ705Z13yQrsO/jROk0ss3X3QZAJuMDaCWLIVSfcYBSFmkR7G
JKNuH0bXwUkzeWoHf83w9pAOI8u3cGBariBLWC1BloOKEbuMWwisH7ZfD/toDUrscBguBTWHHF4H
mVw55O0YqcIYsGx0O1cjpAVNVJhVqOYxmhkqRawDXOHZ7o/piMwthFzflZE4OkUCx0qT+BSBGV7F
cXhJMfboU+8jcLWgmGi6lqlOcep4+mmx+vsGWZ8lCT2gcmO4Vf7N1MjMt72OQ/xv0vafkqwlR/tY
AuCfZMXy4ijnBXgsLUOVYCly0Hx53V07gjrzU4zxBY6qfoYtaHkL0bFieRwKqmoiSllGJeFRcp1Q
Klsni6Bse4YlnFPPVW36Z4iTd7o5/g2ppsPgHNV2fWpd1DGWQ0ByknP2TSvNpd7HDiknJuZ7TSja
WEBw0TPys9T8XOj2LrOWh1WI18czfweagWzIk1Nq3bcNmXlV5Z2zeHjpQu73Vg3llaTsTa0kW+wg
QDAzz/ZN1SC7LfKUSiMEEulViBpaZ+afScZUmwdHTsb3kKw7bbmPyxrvqkTyjMMQ6wDHeis7n0dC
hYdNkIoQCN1T2XNjUdaSTFYg+HgWZZKi6U8e0lVrgNUoN860CdbvFOJty0bS/CJlnf6RVgYTqdTj
bgqfWs0zQrcuIQ72exBzBHnyi1QiXM/txY2zSzkPf3jE4FjLMWUwOzjihjwiqPuOovFax0G8Cfrx
gc8iGaz3kCBwD+MwS1JIjNgnAd2U6+CQEj7OZrqkuECZ0d/HjdibNVajbF7NWD3qHoNJakusq85H
lNi0Xoq/jM6bfdvOLwFhRsy1eboYLpam7v/D8NluycD8Rnn50mnYvabC4pAKos0WQZWTKSbbxRTs
rLGJt/pfU9cP0lInL7AQ79TEvkDre1RobVZ3QL+xIxf1HJkYUxHQbU7du5uK5awFNuFqAskA1hUq
hJ0yhp4edVAcvabFWNhSkQ/l6omdsWQT6uChuN5aMvoTugyIwjl+suTRpOIFJcUPwRdqZyZ49UFP
TqCLDjsh2+TGY3BixbS4UThDZ2peBzz7L8v8HaiYnZ3NaDhfg0NmNrOjTj4yN8XY1JQLA2ZG3dqZ
yW8mTgzoSc5UZowfOKvAXpQBdA4b+VbbCLOphvAzMZpKLIV5W9hqH+8kScGIByklGmJUpAGGOoHC
YiJM6kYGXcDNvkfpuzdCO3+mMeuQk61GQUbvre+9OXH8yFTrltDgS5m6nNc8YxgybzUYpVlyLHlD
+9ONYsP0+b/eKwmI4AnvsPEuOlhdaw+JWhulxxdNCMNu9zxVhPVhwElvfDWeTINMqO9Zjzg+z2Aq
1HWGuAHwAGlSgZ2MUPxsbCuCPEgSFMFteAvoZooiu08sdzp3xcq+GTeLZ/5YWfXhMSdSrndSCrng
gvd1RI3O0NR5E+nwJ7eDNz9NNvADZzRP3ICqBeqToqkm32Fc32IBOAN+9JdNbC7e4vmK3GjLTPWr
QObQI3jSWByFmxM724aU0lQuyxBX20jxGLYb/3mylnuPEAEaaJDU/nrWyQOF3AjTJHX3FZqc3iMO
oSN2ABT+OdLZf4LGHymrQ8DUxHYq9IXaKcLCxhKJaxnlJSln6b9Z5K9B7/+oiHuQrr2vMPRX9esw
KKzmVN9iBDwzaLgQbRGSpbG+kGYCv6Jad6J4/9juQxp1fAwcnjg4TVHuwka+4IfFk4AurFpgHuDd
ygRBTukkzxmf9H72wUkmWBRVtrIKSVY0KeY37cHTXDUypLn9zAtOM8QP4QKb3Y6QtTWhXe/JNV0H
z0rshP0zl8ObH5VPFcnyYhSPoIizOzkRe2IF8F1rAxI175YnmUTMe+J1+g5/NjkvhiMKsGy4bcvo
3Z3L9yhDSGoiRoAraK+McyiZSffREuhUBMA/cDvz+LXCHl8FFWaWIflY5uwL4LuMhv+WpejQ+bOP
IRl2pZCBqpGEPd+P3JRkjLxn6+cWqohMF8iI8lz2lX6V7Ge8Gir4qGtErA3JPy1zpJ3b5WYbNuxP
Kpeap/FgundD3a1/wT/G+O89oR64vmI2PzgtiLnuDnkAUlsuCxvi/NNrGQoGKngY6waNhRWLbeIc
xwFyZxnW8V3bq/6GKlwca4leK89w01fIktFPIrwmlyw9jgSM8VFyfUaylae+YkRpUFjD3mQ/6RsF
6NLFQo/8FQ4SicSGUtWqbuwcRlUxG4m09Twi+GVoiXY5w6rI4JS3ttuOClR4PYrwJmp0x8Ys50RP
923NdjkcQwh2gp2wLPnj0oVSQRrJbMP0aInIRRtvO3sMknNSDNCjzN8GwWdVmz9izeaaLNB+i//M
vfJ3NL6NkrcQ24I1aUl44DFrzEstcF8OMwq1sIA5V7kBE5CGCeSxVXwFt66SHRqhpfs3KfvsAVx1
YpYnTgDUOwNaY1XKnANISoHI9T4q9Ufkl8WucFkgVBYB8gsXaJfUnzAKPup6BFM1MCfgXWmshAJ2
iFcv3YMiooAJG9aosgPl0gnczwv7hk1JqG/sqWM4SoCUCmDh4D3JvvD3bsBy1AL6XnCGbpwCf519
N3XS2TeKCB6fCtPvujdE/ATR6Bcrx8nQLkdGyJ9F4IMLw28WzA08OIeVqFP9jaLpLL3KoqhkIz4u
w11PizDltI7amsn1C0BAFTBVIGVgBkm3hMy1m8waMFBqsW6WR5K5H93Bf29jZmCOBdguMj4ZwE57
7sb5NPiggOG7Vtv5p4zTYIOoP6KgczBtsWK0Xq1m0bc9mdhYRedDL60jg7kHy+h+0zFDxHZPPiCR
ZRvXAtotMZ1zJzo7EUxPQSihdEXogQPj7GW66LMskU7WrLb2ahVtVANukcVlbuFlHTs9RZI5yOEA
4dcKwJRFD68JE1Q/kjTahTX5ln5rM+GerW3H+vjiaEY7NaqEtj33hsTMYh7X9pa7s0T3kWYT9YNX
ElY9QcIIiZoq25opBNQs6bBEmYO7wpaY5F0ywOPEfikrbtOGIrII1IhFNn/s6sh99PV848Xkj/o5
SmlmoYTlBCh+Ce4ikZRuhv1eBS/JD/xdU+bVVnZRvpsKPAsTIBdLivHBw3Fu0ofJeOLoCVIWPYaM
zJJ8++gQU0ytG6La1J71mDnNUUFBm7CqnxNTvTm6HE+FX1/9CPCMtDySehxJVMVs7wjQIGzEsNaK
W+uLSd5PX0ItVH7zx0pCMFJt9KqAzjAR4M3OO7JwNZdCOhuYpSKA1J7+HVzwLontf4+BTfg1us5m
wkiDxMAEEcD6ITU7L1uOE40wYU1i2lQYENLQRkENb1SuRp8CzC2ibywfPKq3SJotAvIKV3zQkf/X
ZMsMphN9+tKy5SknomW/+plzQny4iOCI22LGRoOo5uUj94DWJd7XnF1nwzEpk+keji/rgfh+6F0Y
rqGNg2yMAVuN7DWXD8+0AbFQ7RsBzP4GVd5T7RaPk0WWjJ04//V+80huFVMK3jCObOax7GgjJg6Q
h4AFh/m65I7Wt2dp/qSeeUp6pOvarZ7M7D57ZhkZf8GimXzndfCKEwU8e+sRR2WLsphvm0W3dOYQ
9tGNEJCCq2t5bIfwuRvfLTItfX+5kkwibhjdwbQAcDYoprs6WMZjybI18Yjw7HzsJw3ESOGYM5Om
mC09ucFMF+lGyeIZfJJEYqZiq6FuFkAolhnJcHMYF3h64kazbZPRyIlJ5DZZucNsDjWAtAz5NrnP
fCAAYToMEsV06rkpF5CMTvmZsDyKin9x2J2qIbtreRT3P3nI+R0MzDpGdlOddRbjoBm8FXClunqb
syw/ULX1lEkoNmprZ+feY5qW/0Vl/M4WEO7HyG43ROsU7WMa+lEt7MuYkiEPi/kW/m1EhF4dPoSW
4PmJpU6KnY9Os6NOnavrUr/ODV5IG+Z0V7/2k++iUoajGhJNIomOjhSxJazJtaz/K/Du1NRAnp7Q
K863Gcz9ErmSg/IoZg6TA2itBP9V4Iiz9sYrv7r0oRhGBnSYWTHADNTs5LRuUyw/ZOoxt/12tDwS
WZ9wgyMDWgaI0GnibMT6YGoVs0sUQHz9pTZbhi03Nij+dRYoIZ/3NHUTrWlHZx2n7gYTq9yljIrL
MAQ1wEK4SY8VsbYweRmV+wNtJWMrdlDsvmGioiR0J0iR1IXuHxJiNiOrQJsGGrPTtq2djYvWpcw3
XsuWqFmSb+0xBq7Cw7wsw40pGOWR0zBuqGkepgzbV05iORUgrMmEEFnECoXVeuQ3eQDIrNVzf+jC
kEPbP7bWR4NJth8DLB7pviGUrABslw806E1+tyayhwhlZ5vmSRXnAZ8cz7YrDYvmM45vY+QHY/Vl
By8e09FizUxVJcFEKeccOmkbx4jzL65seMeqfVd6kJQvdbj3ZY1dFJ5nNDr01xEqmTDOd2uu6hru
5+P6tQG3GAuRLjzgjAEm0ICSzr4YDa6Z6srsGWd1e1XefwjQSk/5pMKijYx5tGUEkcgeP3yYE02N
m3d9ZONzAPqATNL0H06jP0XEYzH3gnuh5UedhVDzHToj4CaNEPYmkYxWiyZl120Vr4Mr975VbXWl
n7VNDyMNWEA3WpXzB0+AmsRG2JKPG26brPZeBWFoouuTT7fGJOoPIBFY5lpPfYlsZy7G5bp4KIVH
3x9QLbn6XJIhCu4FHg9p37SQIcfwKK2vOBvGFzkCmuknepz5ncPGHsyrv2Tx4+8LynBzGankosB6
LYo5ubODCRsN0v77WIGzHMv5ypakvSwONKagiqprPbHrMmrMH9gehzd9ENsHZXUesQNQOJYA97LK
3tymm54sreR2lCY4xeNIkufs3aVeo1AjNQ0BD3wKDGOKc9Og/eFGOeP+Mf+FgVB8tHI6B/FQv66/
TljFJBHj+tHqF07yv5FZ7Cvb/vEUEPMpM1V/uH3yZPXSfax1icWN//v3l5fc90k6adUuHQe2X7pp
aTyz5Fh6CMp7xgevKyqlr0ryIeUQnGObO0T6S/7huzV5S21w53aW2bPvrt+TpXqSTqAe2Ha1rxM8
z99fZmLDnL/B9VP1QbuRIlGfv3P9bI6q41Rj0J0DCvR+RiCPKTyEr7rWY6bydvTV8KxGS+wb1E3P
dQ1fvJeB5srfJXPi/hVzw7BWafWUhohMqpkJm+7T+D7QANWnQXY3djh1V70g9+kIi3tNp9zbKJwY
z4FGceD3zn9T72Z3jNsIKXCN/08wo9MPdujZjyrvwvus7x48ASKN7/zepcCu7Ujpq8av1RUTjVrc
mY+0Wb4bL2kfmP6NT21p7kNOXDdgPb3Ehx4uCOQuI6+LpWCNOcNTQf7VVlneR9Mi+C0rrHFL0+UH
JdHrSNQLNEJWf4Euc5OCoDgaROXPFlmJATyyxGnqUy/0zLUD96jOdXPI/Ph5XXAcAzcJb00yfAZS
95cWays8pvkMpC3xYn5HC+tu4EmeM1y8NXmhibecz6YvBKqoFIdQaf1XLBM/8zkzYIOhnomL+y6E
L9cNRLEMwBPu8xJQeU/9S7ICwO/flzJAIrTkpTrQ+976Npe8HYnp4mfjso8XBRqfK+hhdsV3DKzt
a0byByTQvZMZwYVMUVnSBZG8S/FYzdytzKP6cedHTcF1Itxr3TTIQHx7r2yCCouu/ZwjMgPEDBV9
gQFqOKuSGjBvl86EAdgCfsm07AFhwDN2pj++c3ArqsObJQ32Cyvune36+jCNfJxzEIJPyw6JmTBD
pfrLTQduf5WbS+LDQIaPkm0WqG72jd90/UnCeQvWZXvCCGuJ67vQQadOqQ0Mx4IS0LEr3zvumtgt
KFWZGR2bMEEkNIxpgJINnetkOwhkFtHtqMuf9FTFt7MPFlsVlMBlZ86cGv45yAGwJYE2n6j88Ms1
KeTvXoQgxpYvW4vupWowIfUa4K+vCkaOtthMzKqvxnCO15NuLxJupCqjhbLQplURFgKxGmwF59mp
nQUNl3EuAZw1vFH3IT8elUBg5+fwlkhu0nWgzkAkqneGY1QBuf4cwNAj0GUeDdTT6pInM8B+6oeg
3iXsLVkJ23qT2Q7kcmS+zVw6z0IiHIy5Hr5tUd0XXra1DHJp17Om2wzaCmtYxNq9sWbGWS0iGpqc
PV82O7fuXja+f6W9x4RriWDX8nGcCjc9aTX1H0LC3rAxWXg8IWAIecWtWgE1/mpth11QBfTT8aip
T7y0PTJUQWYi7ezgm0wd29llWzvaXXNnEvBJDpAzcB8dm93fF9wUEKGWCuXdf+xrEPazm77HAsWR
WhgIY7pAsrW+9JqNurWgLEf5os7SALQmxO+2LpB0psN4YWdGH9lkHcGOo33r2unj0EzuMQuG/BbW
p75J2q7e//7UtfL89mZxIUJJbpKbBeDkqtNkYKGZDlaBILbQ6l+wELYPysP256gC/xhX60PgOg9E
deNfCnR30euL3RaQoGxxTNvSOyvlRCckKNlfSAFYubrCPAk0B4epl3+17X3nXdlewtDXGElCm5Sd
Kqcm6U8JlewWGJF+IeR9OohGa5Z8ULrd2o9vfZQKN71vOfehkPCmCsJQhjAzd+UswFyofT976l8V
IRrNhbF2XQgFNdYRyVWLXPbiDTVTyhD8W9BGTlbvX3xR1nfTQD8bzpJae8LFBXDDu2rYmGlHszM4
6OTyuWI+FfaEEPv2azit0kAfinRNo33u/HTYpUmNecdCjlhZiAEt4HxDF15qL3bfGvKcxoorsIoM
dJgMn8YSMd1KBPCqYcIZW3fImuLefhyiVTNC2K1t7Wu/ZMLkZQ7aONKhEie/aJxQl7wN90MVTetj
7aayA5+NtZtfYmvML/ZY8HVL2h6B3Odt9ojZWUqnPnI5/dGwYO5mwXTV70sQ+zkHn3JrwufD4ZTX
angOG6d5iHxFI5hQx+fxmSYgufgFi6b6EDe9fdfQlj2XTcUfJbwK1aK5UVMgLlpE80VZJMlpiF6/
L6wQSFVhWqsYx19jZrENkIwzNE4A16R8OR9i1tGjHpyL52bj8wo9GhI5oPCS0VFnl4GH7G3DrIT9
4Fg9q5Y0kyqdHnjgXhbMk7eO2wrcdkxyyOUqQt+/LJEFTmp94d+DTiWpzJZ4ackhlNHK8ZAR21Sy
fKtbW17L9UWn2avBl3QY7CQa4Evza7+/m00lwK4seqTLq1aH6wsDN6D90ADufl9+f/33R1os/5mB
6vv//frvT6W9hhCJgYDtsItY/LZtRtIjpX2ZG3XXQ6DF3Zoda+Hs5nEaYQ3zBKgrGhqSdwUWFIGC
IuL2Uap5WPwYS/8SJXdzZSFHX3Kn2KliTVDo7eTOgTt49/sj3oDw4vQ9+B8eHhkl2KWToX1mL+wx
T09R9XXso/aja0GxS8Y7y2Zk5vXr3fMLd1pfWCsvexXjkUjHargtmMe2MWVPN3QQVKssvF/yIbyv
PBTTWRjwjBTti4uL7RiP753vTGery6czc3Mb5FPhfY62ogocwgimRxbcBkX04Tu8z1Nja3ATySOq
MUrh9RP8/ZFef/r7o04wymFbA6qQf2ez2iHrIT7ZollAVfNS5Dm+4QW/Xor+Ivbylq+j7fvfF5Ch
eGx792Js+yTjqDliHPWA/Mf6DGmwKTx57daXrO26gy1YbXle9RNm7nzqvSYDmSN+3KzRl/97aXC5
HlXmkOLcqdFeGadI7aAPEHzCY402hjXy0Iffod2TY8GBgk30Z05j8RYwIOMQWPeLIWm1IWbXpMG/
kfRqQJIT4hFyWus1XbBdpgmg43LqnleFzUAjO1vRcBmN7d3+vrBeSXfu0kJVWeLyD7xin7CEgS22
gHBYEaTLubRFVWIwkxmmHcgk6sXXPwU9V9djCPJVVO0DVBNnVDDqyvL2rEr6X9HV90033mWYCbin
eZrmM74nMxmGNN49KmN4bBbqCrdIomeDinMjNNMBWVCP25ZXrLePesnDilUQKYiQO75a5qtPsQ+K
qHR7kEQDRxqwDasmJGTB1XrHvIRQL9uDeGrJj2U06tIVRYgCnk4NhyX4s8gndS2Im/fMlg33DXVO
B8GwRIKwZ21/1gq+/Ywl3KLJ2joVtN8AhNeWiCBaRamck31nhzV5vW5uv0w5Co+RQVNk/mtRw2zw
daR3PoiMS9rZT/zB92xU5iQMJP2IRQ6KlF0RlJCfesZSHaTWXQQzc1f1V3ajhHYnDD0amJVl6gNS
DGwcF4nzxKRk6zTB3yxs6WnGUD7MOblNUd4XhG7EHmF8kmlLIsPHrCbqoZw72ipb3jL7JANovSgg
+1RsQGNMpCMfWeSIbzdjoDSxw83GOTrKuRW3VaGes/Q5/RctrrULKz3vwTSlbzZ/jV212KRzk5e2
a/T/ODuz5bp1LE2/yglfN6s4k+iozIutPWqeJfuGIdsy5xGcn74/OrOrdVji3h2OyMg4tiUOALEA
LPzr+yNB5LDQMXnnufVTFe7kmjcVvWXBox/rr62Vcbqd6I+5C30qwBr1vJ9sg209P68biotSXb1x
QnZtZoaPCKu6YBfFbBnSkQLcgSM1HQnLppUlQA8Xj8hImNWVKxBky9BVIWc1bIbT9lHVqaJXK/wS
AUhmlICRDglMW7v20kS/LnVEeaPnbaMpJOkk7QSKcEStFAZRQwR7Sc++JYERUCkm3HVrN/0VWpSc
NSl60jHYUx2gbrpAKQ49CCAlNCbDhHp4TRR1qyil9uB77USHytmoUJF8jbDwDiRmus+1BjJM44eP
XeugxCjDfee5pLvbpN52mhM+GdpX1W71h6zKoycwwBcl1OFVUeNyjaBzeAwGEym63/0aDaj9qNb0
c07ikNgI8P30PKu8xmt2ogmGtZHANhMiJ3cRBsbjyG4aYBPHQkWn6o9pgEo0K0lVWznn68qvrrgy
A13e1IlC7VwyBRNWZ7swVKN7t8tJXAZqQpkIlBgU7v15EDb9DhlWRDZA+M+6B/sByLO/lZ1z03O8
cQ/t4qunKe0PXZ02tezXrSldMHr6i5AN6VDWgZtaSaxtiwYHbDw2qaJQcqr2W9xd2v4dA9H2X3Pr
7ym0UCin6zpqbxPXzm9kFkscEjxl8/uP6ZAUN+mLBhJw42ONx8pPI2up3OItkYFysPzXDLchd/So
BW3snTRTeShcyripvcKggBUIGwwYhrrvRtfq9H9oQoatVrHVo4QR6K4JnaPi9PE+ShXrPnfuXGRu
5L57KjLMkpMSvdT3IsWhEEIkIhTUkAjKZH6nVuNz0indI3HrXe3BgLRW4O8z1fAfHGU1YjbNyDez
d1E8OQZ1XZ1ZG+dxr7Dwmxad/cShFKtRgd8FUVq59XIflWRP9aQTaC9p7nGim9W3Tgk7Ks9UZa/k
KFMqQ0UPnKLh1OpC27XecBcNjXPpuq+Bj3RZH/D+cWSMx6ndY6HChpi8ID4+xvC9jLo3dIjOw9im
WwHrdas5prdNZBC/ENIv8DK0vvcVZiKOBZhi4LQEHUuJ8Atp4EtuOylV1BgU+1023PuKPCAdz9Yh
W8hdhc/gY1Ch5PK7Tm6paCY6j5JSq65nfxau3lwV+KMJg/maFC9nraGDCWcQUpGkteq+ti0K60Ks
X6GCokOgPM+FfKrIjvJikA1nTqMOr2CKwsGoLrMokCDmEFyWUYSGJYRpCxRXB2Ciix+qrM2DW/Vy
4yRuuVF8cCQTsP5KpNT/pOE3vMZ2wgSGQBkQe3TY4qEZXSGcxZe61/u1lT/nSPbghmDhUEoJQcg1
uo2jtGLv2+w6xoF6rd6OK8Y5tCWT/yAZZ77+lF2Z/kAAWpAmCkn1i/xW5Rs4CHcqK6zse7VAroA+
U+4DJdCv+hTqvu0H5g2aEX1tWSZClTp6YuurAIszyyslZ7TrlYXhkcyDy05EP7KUA/2+AIdL5heM
kGRD6rjJAw2cXzumLDdf/vrPf/7Xf/7o/7f/nt+ySaQKQf7zv/jzD9q+Cv2gnv3xn495yv9+/85/
/8zff+OfV+GPKpf5r/roT+3e8+u39F3Of2h6mv++Mnf/99Ot3+q3v/1hk5H8GO6a92q4f5dNUv9+
Ct5j+sn/33/86/33VR6H4v0fX37gUFBPV/PDPPvy7386/PzHF812fjfUv9ppuv6//3F6gX98uXpL
3mT49j9+4/1N1vyyJv5DdzTDdFTq+YRrml/+6t6nfxHiP2xThYPoOLZhO5rrfvkry/FE+ccX5z8M
R7M0VdVd1xCQ+4wvf8m8mf5J/Q8cZnWNLa9K4Qu/bOlf/u+r/60L/1+X/pU16S01gLX8xxfry1/F
vzp6ejNF10zHdFVsH/j7H2/3ZND4Ie1/pVkapsKw5E6Uxt0IKNHUEDEK6/ChJf59u4+Xp6E+vTwv
/fHyEo3AmOVBvWNwrPLJDMBQzyk1VmH2Ci89P36X6WqfvQSt9PEuuRoEph8CTRpDa2c7zjZIxO3x
S9MHn15a//ul47rKzK6DXCP1R4/zbxm/J82tXfTsJ6/Vxl8dv81SN2h/v41jspkP7BIvCdrIS8m1
j/hpZtW/Ru7fBu7HbrAX3kL9++VFUBoRrrf1zkM75kIoSNQrgQ2MkfM5ExoWb7Dw/I6Y3cCmrs5M
83rHUgWaH+W3Bnp/tVkfv/zC8ztT73z4SofA9By3LvhK26jfygJtJqgegPAiLBFJxMr++H30hS/J
mb7jDzdqR8fUC1HJXXcWHCL8MKp19jP7yoHVpl+Zazx3zppL7wf8B9ZI2B25W46cVyiy1vaJrlpq
yakJPjxBSiGiHlZS7srAfIkU+dXJccMW/e74Gy615HTbD5cPBPgMjTzuzjJrymcj/6a0Gyjdvfba
xM2JQbN0k9moD7omGfK8Zm8NUM1nRvNQA7KHdQEL/NlrzEa89AO/a9tG7tpABT8c7KTt77tM3aQs
eY7fwpoGxydRxZkNfSV1jT7LaaqiJsVLJsj399bI8RX6fMe7aEvoHnEQmTeaLCNcySgJ44wzXJPD
QAxGtQR+x5pvvTYu6DBf46C5o1KPEvtUPY9kitVRHBbOG3tj8cCqmo1Fb8O2lTmsRJY8CekIarQE
5h9GDcTQQgJVlTEUH18Jz0Pp+lisK4l+aGRb7ihuGTcuasVD3GBK2ysjVj3Udt+FQdXe+IYIzv2u
73+GiUXlWedSM7WKCt15VCwFPj51w1eyZy+P2sKWz3XpjbclFcvPx9ty4YOwZ+O3lJaejdQn7HRM
pWMXLkL3FKHEKOXF8RssjNtpov74WTccW8YOJge7RkOtp8lJHDCk18cvPgWxTz4Ee3qrD2NmLBpP
plkmd7hE/RRh8B5k41Vehe+x4ry1Uj55mtyZLOuP326hsZzZXKC28VCJlhhU+xagiPe+fjfMu8S2
Tsw1S9efTQZ5gvdeIIkwlfddwfg0864Rcp+l8CyOv8BSZ8wmA5lqaYU2k4Ej3Hs7zK4aaiOPX3oK
U591xfT3H7pC2iOp4ZaJYCRzRF6feh30C+r6+NUXWsaex60xo24nYMQDKdhMIi5mNTzpyD0o6YkX
WGqbWeDqZRVxIBsRGkugTzkwP0qOjeTEMNCmb+Sz9pnFLJ1avCYpfT7VcbQh69nWllWnN+EL2HA2
OdxfoQ7ndlWGF1pbGSjMQYuYorRPzKBLHTT7eOPBrvrIy+UuANzDKeG+HCO80sWfrTPs2bcbNpyW
Zyn9n1reVo75CxTCHypJ/+MfwELvWLMvN5IFqtRkkDtKKTYtkKnGTU4MiikSfdIz1iwEunDtxtrq
CBRRgILjjESIZcIGp7xgBNzyZ88/C4Op7CsNEhdIN8ovYhuHmhMNszAyrOnvP4w7L1VBbk0XtjNO
buKvad/v/AgKiHHiu1lqntnALhAcp4ORYiwzYp9kgSFr/ft+VL41SXZpBs6JAbLUwbMRTopgRBTB
51mmZbvq/eoxyEnvHG/9hW/fmo1tzVeYrR2OFGJpX6lj9tBXNbueMjsRO5Y6YTa44WjqkTnQRqVf
XuJHcuFVmDO0aDu6Kn74s3eYjd8kj5ImEEykXv69pM5z7L+yczjRQEsvMB+9RlGQZWQi1YS7iXx9
h6fULRWSnHvIy+PPv9DB5mwEFy11fSQe5Y4FjQ2FJMMa9viVF3rXnA1gPJR1yvGZHHSUwaZ2QV9j
FBSdaJql556NXJPiH8MlEbyrhoQtWp3tbGn/PP7k+vSBfBJ7zNnoRQdPKYDGo9fdBDdXrYGDibwf
gK1b1ZmC5vQOnXvy3UskFrpVSvotwkUZyxzBQfjY4rymqW/IyPyLOoKqWreUuI64JnFS6qY739Pa
i9H09UuJmPic8kx5ImgufDDm1Bcfws4Qkje0LcK9hILJqmITqdlbO2CIBlzhz0LblJf5eI+m6kD1
DmONdfWLYr8FeHJ1SDfS2j3x4Sy9xCwscKamA8vpQJt46BCraxu9eUyNhxsNJ5pp6dOcBYas7yAM
GbyC14XuK5oZ7by2M3Hfl5n/6/g3tPR9zuICRTiqBv8FAFLQkj62zFK8GaJL18cvv9RGs8iQcZCE
9jVG++RctFMalwr5ggRFFsXb43dYeAFjFhik3VUarqWAtXWJHMFaR5jRHb/0wsMbs8iA82MeByNJ
LhuUeZle2152NmoMDiCYx++w0MHGPDo0cOB03+cTQtQ9BN6amWWlAYE/fvmFydeYXuzDMHOzKbud
hfUOexaNsuWh/mpQjMdJe+c8Hr/F0htMf//hFjLhJKYtCvJovYowWm7SKL8FQvRw/PJTU38S4Yyp
1z9cfoQtAMU/rXdx3A0vXhpre6+KBSXrmHZzbAk3WPW0S1/k7YmJZqnTZ6M6Aq3RujkGh7gnfsfm
Z6RACh+F2Me5r4QFefy9lnpmNrI11C2DcPCRzip0pWoD9efNLvAFteBB9SdeZWlozMa2J3x3HHTB
ukKn6Kmqs28Ck98Tb7DUTrORXQCshgBNO4X5c2s+txMjhrI9vzoxNBaur8/GdZ8bhmlNRpNKMNYT
R3CHHPvGSyAGa92fLU712QAv2TeZXjb1Qv2qMz0PkbNq1Fs5/sp0/8R7LHSCPhvieDp5daFyD5Lw
xcqixDVw1N3xr2hh8Omz8W2MHR6N0/NH+U1gizMf0zOhvh6/+MInqs9GdpB1dmoKYpN0KCNHm9Rp
zzhjQSS1z3zj6c9uMhvfSdRSVSxIYFtOsTOyYuem4/eqR1JEVfpbN1Jrc/xGS001G9Z4KKKJTHS5
Gzpv7cIwqLyJ9OScuPxSL8/Gs1NnPZIVjluoHbg0RXfIde/ER7r05LNRTDo0AJxEJqrGfkcbIHVa
FTVr5vp4wyylFvTZQOassy0NVWVvHNfRa4vCCgPZygGSWeoPpp+sLXh2k1Q2ErdaEsnzNKJ7DBVw
7/EnmEb0JzFem410BQR/EVLuszMwRX9zUCthLZTuJkizXCfdibss9JA2G+tDwOlyFbESMZ0cD4wG
i9rGw/v9+DssdJI2G+VWZzeJEtD/WFBc4Oz0K4a0VTrN/fHLLz38bKALHWxRPYB0t0CcdGza12Ux
2CeefWGga9M7fZhjw7SzBmGTHEHAth2MV+aNVR6wecMZ0+3liRGyEM+16dU+3EXrqFMZCrfc1VXs
bWy20pskdcx9DSfhZ+m3yom3mY5QP/2cZiN97BJ9iCgZ3gVWecjNdqUrw14M6sXgK9sIX2YRJi8O
vssppz0tEMKxqV7B3B3vqd8rk8++5lkkiM0OmUQ8lju1jqmhohgKMJZatcFG5AL5WWDmQNYbWHxX
holSf5XpY4rOvGgvXFN1XxMk1l9jVXF/ecOQnqVurd82QapSCDvA1FPVGvkO9HY3ReDbx9ApGrP9
1pq4+kVhqPwaogpKTRgh3FfGqn82hQtnEmDWFi61/ezrVnfmdmJ8Lko0WuqQeuWJHp5G0mdvPgtU
WWWFI/6iVMfkAU+QV09DNuBd0+9BKd2OXX9VBPmfbe60WdAqKBEuh8iv0DjV9ka3lV+abt0ljvar
lv634125MC7UWVzyEDAOZR1gW2NRbVgWRCPTCmBZJHjQKZAMkX3FJ9rud6D4pPHUWXgSfDemG6rZ
TvG/YxO88lyLmnh95avmecDeHrrEaqDrUom3UIvCXDhgg0hY+JQ3IMNCmUrxoTwxiBbCmToLZwbn
slkR4qYDTRpTWqOOqcSHk9bpgJ6Ot+7iG89iWhM5QdAkWrZL01rZhBhK7wehg0cGVngr+y7EZNun
ZAVtFXA5zPgsVx33bZE4m0rt463RgZKIkwRbHtPVX3Sd/xKd7eyOP99SE8yiots0QzV2Jg4aYB3O
CoVqqFJScdqK0TgxJS19YLOQyL6iTNsQT1QXInc3KdkwyXIGA/NKy8YFBdeKbt00lnaiyZdOwdVZ
aEwAPCkiK7qd6ddfqf+7bwb8Jo1HlvIHaOM79HGge3Fow3Y2y81N0ZpnY9hAZvR/dfDTDF3Z5JSC
jlN5rKoCuHUIOvFZA7EXwsjOKuMT43upaWZRNFArtPWtq3HckN8MHQ6DUXboiuDSTrXHjKB3vJOX
bjMLWV7VebZdIGvDnNgge6mkV5FSFzedWzsAolQKRQUI8M2f3W0WtFK9iOUQUbAfFUZ/1RgKenak
Z5epZluXTuYAQ1M6pz9xujl9Rf8zophiFr4sAdg5Ra6761nc7VUn/eqGhXuif35P259dfRavqNT1
CkWNjF2bC2cfIArYN74C+iQqkbqbioohMOmHh7K0cSk09Ow8oO6c5VGH5NPL8N0qPDhQY+adyrR+
Pv2YYurjDwsM1OZ9NsjG2GU8gPAvVV355Um+USTqMM1fOZY73o1LN5oFLvApmc9oMDiLi67t/GEy
oQcCv7bbSQNPEZOlxH8UIUwxC0KWNmSGqH0Di85sGzrWJs2trcbOBeX0dZ+fyBN8PgpMMYtDMvUq
kA62vvOCiMy62StnKmptqtejr0bQfKfM2zsxBJY+ylkEMvTRqsDjw9YuCsSqoO4x49C3xztm6eKz
oEH5TtEFdaDvjDIK7xMf5xCBQuEPW2kWKwJXk7WScrjhhKLfjoiVbgMJhAH2sbhre3C0Ri+zlz97
lVmocBKgEUoLHajzLkNQ+UElT/TA5+tw052FhREKlW/ZVbdTqCX38nJjOCrHHvDN9Lfjz77wOU2y
x48D0bCAzNlanuxazVIxdQDl3lNRoK8oV/0Ji394UsWI2cjxuy2s9013Nu4DsyqMNCrRz4wRyvC4
dX56ALKfbdvr114WUE6l9sVZ2IVYdfKT1QEneUoycwx0dZbkgOgiENMnnmbqoE/iojsLDp0cUGF7
MtmpYGowAdcHlqcCZ4tVn/oVpUQSprXVmN2D6uZZSxErJoJWZY5/llI258JPRZFGUcOO2BUhlA7K
4QsQyBStXlMwV94ff8uFCOjOAkap6KZd1WqzS40MOnMe5gdlHKwzak2VndMH1HOofnKvlpTYHr+j
sdSus8CRuGaQRpQCwSVkXbSKqqLEBjc3K2hqnr+HtJBfoCCBJ9ysM2ekwA6OfJCVqMdKpX3Nzfpn
HRoQb9Ii1IB+AImvPQCIalqxumYVXW5Zcsq9x4p37VgiXqdkijYehbC72tOjy1IU5XOt9N5DF4zW
jVFECLz1mCXbiU9nYWA6sy/HMzukZk6f7YK6Pw+pyGR1/KQEzsHExel4K2pTJPzk63Rm8wmARzgT
4OJ3qpV0NnzzsM8hmvrej4g84g00NpgzrHu0nwqjijODCXgngBKCxVVNfBRbWZ0Ipwuva0+P+GG6
piAlZ33XNocSA4DLKNIdGIZm/a0wp8WBHlsnmnV6tU9e2Z3dBzR1riCGxzMTgsQe7layb0z8AjCN
OJWGnT77z24xmxmS1lKz2Auo4vGtNwNTm1cJmO/peJ8tXXw2E/SpJw1kz8nOANkpKr7wKDwxFSyk
/qCd/b0PJNxVXzboq6tW5jpOTJuEM/ZNnYX9RZEGCuZ0aUSJcb5nG3zuFqA3ylP9stD/c+kvXICs
jxXv98FjhR9vG1yFVu6r6LKEuLKo+a9OxI6FFpxrfz1LaB58snSnhlAJALkBFI/6cftH/eNMd/3w
HYssrahK8tNdqOLPXvwIWdIcv/LvZMYn35Uzi3kwRsPesNSaxHgLPEI+aUmxDaPKPZOpBPfgURQW
QhNR4+E2VZqfx2+71FyzATNSXFLVI0sPjuLX2AusC7yqj196qc9nA4Xdp9KhxIKv6TktVqqusrYG
mW4DB/fMwkj8E7FlYQXizMaMgTV52ysTIEtXk11p4Y5K4WR+bxpDtzFbwJhmrlcPx19q4Wb2bBAh
9e3c0hqaQ251YKzqSaE1AJJ1xDpFtYIjmXpqrbMQy+ZyW58iy1zoEXQE+ihYYU/Q3EFRVJ9dM0z+
LN7MFbdkuKzS6gvwdUlQPLYWVMKhtav98cb6ndT/5Juea27LQaSRSUH6oRSNSc1pPKxaTIMGVxVb
bTCVrV0m2JTHMUZB2KJeWaGHk3DO2DJJfx0sDU5ca4clgPuJ4JqoODmHGsWsHp5oA2Cvs+MPutTU
s0+V2iz4Lj0G1R6jYT302fjiGSMmvVY1RLvj91gYDnPRY2tnuR9Q1Hdohb+HER6sXc0YcdcC46q3
f1Z4YNrTG34IUNGYVQUVi8ZByWqK9tXGUR5M0qe7DgOQEwP79ynKZ906i4INdh3uAKPzQDGHfR5T
LrXJDSU719MquoSvGL+KQMtwXoDy8WJikXOTgC4k2ZmNmxInpEdO8BMH2xIsizGOMuvN6Fkdxm0p
HJXIzrDgPN7mS/06j6lFTl7Jps1t1lrnnKDi6FkRiwanP3GHhcXxXGva6bEu8kYSDzRFhzklTfW6
hrh0h481/L/cyDf9KIazNNBxfDv+VlOs+aT55yJUFDVG6WdNc4i0Xnl0KnNikBiwokcVlyY/0vRv
ltaaGQ4DHVaRSjP8YdbFmu2+RJqWfe8HDTCiDiMEw4yqC9epsZqohphxybrcfHSLKRETR6geNsdf
eGklOxeuCs+F5lo69WFC9Q3CiC+adFBsjKT8AjsEaSZ7uwqrCw9iNkh0ma0tA9uXJMtgPrdlfepY
cWmStmbDK4mLDlIGc5qLVOXCljB1VhT/gX21Qwe6+ACLG0eYBqBhVFAS2qV40uBZgaPPiaZYmLCt
2dirJZzjIQtbbOsb/QVgnF7jFgBbeKUpVLoGCAQuQNCbPzFj4ey+1tL+2W4bYCER5IO1F3XtXtXI
aFHKI0lxn/gmF+bFuWrW5ExZtBw0HYA0RC8eFvLr0SphvOatinlHWG0EU/SJULo0APS/Bzk1B42B
sdR4iGLFvCigAp1pdS/PrdCfinAwhwL+E2+zEulWgFPhibb/LdT6bODNpomowaqsaW0u3wX9ppCy
vkqlSB90yvbPfMgu1MDb7CPTAkCjETbuNitG95sFde5SFhyweJHmrStfzc7VIbDvkxAHYzVO06/U
XmuoCvvkPK09ysxtvXc2GAMkz30Y9M+DJ/TnordsAZXUym8yJR9vQf7mcF9xWSc5G0Ng8yEQjBUm
qj4WT3DRh3xtj1l5bnSNdRUlnjixCF7aSZizMNB1gGZGK7LAGwuOakx3rH/oJgXMZxV456cUN541
tdHuUw94A2CfJd3bzMrFeeqxfjrxxRlTq3/SG3M9rKDpLdNsKAoXqQekQGcgMuJitz3Dx9D/yeoT
G2a7ADiLFfvEvxNFv0lTmFKc72EuPlZtKLCnaor3PAzd5xHCYLPCEQ5eOIRy2HqZ0JMrDw+kr53i
utexFyYA/ogp1AgnGG8bGMIZYMje3HEM5TpXmuAm65v4e1wn6V3TuublGGB3eGLsL002s5VurgSe
arbteAD8l/3w/LI+pKquU4+rjJa6MtnEfZuIcptCS9VdBwn53TTiEFfesX7Qawe5Vm1YVMlnOASQ
3sSCKrMpGhKFqn5tNHYAxx90Yakzl297qY5HLrP4Qc21u6h3n1Q92RZ4XNUyTk50/9Lacq7kziLH
CCNOwg9uriTtTqbUGJxVetifF1FjpBC7OuVOUS3jOU4VnI8sxt2TK0r1iTyEi7lC0O4xgCYx7WKy
Boyp0BtMQ1U5bNBx1y+t4qfxiszW8Hi8VX5rqT77YGeTR9Y6QTLGHmszePV7jssdDOMUJb13hqa7
qMVgYc8Fkv6la0Zzz1mwcY/rRXwYfVe7o4oiPwdSiUllZLiHpAMRdpYaaY9HAcY2u8ZU86/6oMd3
3hg59tqw8ZHXSspUFHukItDswhpXWCfo/7CTZxORp0zxSHYjj2fgnIGjwvewUtQHZ7CCC7KEmG0c
b7eFRZxp/D3a91ZWl52bjwccxJRbYara1xIm2ytZ+FI58TUt3WM2o2QKTjN21iI7dGyxg5Uj1oMJ
TbeJUGz+0WvM1b+y9SRYf1Pb533i7MdaateZk6YHJw/9E/PiwlvMFcD+6ACCcaW21+Oh3rqOWm7b
YAS/19TtiV5fusX09x/2F6zqkjrIK3Wfx1BlhAzbDRlDsa389FR1oGb8Tqd8NlJmE63b13rZYJa2
F4DoMIQ0zObFR0S7cbrKe7LcNL7W1MpUJ3JEA77GnXjnflj9yKN8fKhKqeyF0+IURwE79Ocpq7aL
ywwscVgEOrEA65zLBDIQXqRYY1ZbbVSSK1ylVLAzzG7ZeoiUvlp1FRsUavFqZdXA2P7lRTjmAT0C
cb1CABbdWjJT3wun0sAeRkEB9i73I2heYBZBP7f9t7zP9QcdqNszhAbbRVrZC/S/cuwOZtb0G2Zq
JB2wG+691FTvsCptoLmW7llUxMEvGLT5BnpzxwLb8ZWbhoUcMVx6Zb1upFF+6/U6jTdqrioqKiCN
o0ncax7Loh7MVTY2lANrbvsEvM+7UpzIeJSuNeJdGFY3RazC7ildM0nOwtFQzDOvrNqLAkLZIdWr
4IqHaG79QgWxV5aqfijj6UdzTv1fS7vAXCzv0/7XgMFLteoxDofSZg/tPkqoSr3KfM+7wrbGeB+H
lmlHDermyh71+qbXcuNFOqa/B0EzEX0aUWmbijXyDyWNtIuM9PurqPzixRmy/M6oDWMn7EI6Zw2O
BpeWOUwWtfB1MSzpNpZpmDuo5u61GYN9X/eGIfGgdaI7jwPiXyATOPZK3HPTz/33mHXSuEKB6Nzi
y1M/1ZYxPKuD+eyB4ToogO2pb3fi+EehUwUTGgJ6Zd0Zl06a47JT+mBmNFcGm57U9bec+AAaviq8
xw4XRf9MzyrzQSSpeytKPJ0h1tYVDcxZ7nklO/NQ+sJI+Cl1YOndx/IqGYb8wAxk3HiWEW+BArKo
DCys06ni1ZRozSydjit8LpPt6PnmuacPDraKiPr3bgceHpJu/ZX2j15qYYhwVetoAFYm2Yxsg2xe
PrNDqN+CQXrReRoWhgsaqxnqlYMhXrIaA8PJtkOhciISsWpdd7Vwg33kg8E0jAplZtOo3pPd5QWQ
NC2EoW8k8V1qRCzhbGsIsKjDZ6JZ69gTmCsvGwCS4eKEsXKepNV5rWk2poVQcK/IWrmU0en4B7FR
Gdw135P77EoXsl3NwhhSTzIUexBBOK/iXOVdYEIafnVi2zqMZedVK71PqrMqxuUbwL4Ql6BCvYe2
z+1JLuJflBqCuqC04oMeZQaOz2Zdm2dKWrnNvgk8/KSpoUmuHZvVYuQ1xRtuHag9WI4q2zALgcb7
vTH81O1CeUYdWVA2bE8HQ321Dupc/1nVqB9WEWhMA6uu1Hjq7FC+pZxIYTSg+MUdpcbRD0szvAs+
uzBaY8Q3HuLadED1UUtSjcCGQe4NZ0RmF8tF3XwrwrCBH5uO466yHUwnNCxiz9pYujcpuajHWgvH
ZzOE74DFpnztBScNTLXyWR+zOlhLaE24zvRaIpAhQG5bJVWUFGCrdWvdghnb46Si6fB8TSxkYcUG
31O1KbeDZpXbOvW1bp3EmsoSsNLHF+yTm/dGjDpWfW1cTs6jVfcL3GxwkEU/gq0M81fyV2Als0FN
z1M8Qb/nTjm8QFPvXkLAjTdpUDRXCr7XL+BD+neX+olt1TaqfTYOvnbtuC6e59jdsjJtCv+98eGw
b3EWzr9hR+4iDaihjDm9J54yJ5H7KlTTW4z4kgsFo9WXsQ3xl8xt6yEEoV6unQIDB7cVlr4SuV5/
y0y3gZHfdySlsHyHKaKCKO0jZ/rSfaXip3DnWPmWCC9yFXjmgfISas513celwlGH/kKkJGqoSxux
nKQcPV5RUBbv8tgtnqwUOGvJCcqVElfJU9SHTrXWhzp89lyMsM4Kb6KOKwNISrDp5Zmui9E6K0oF
j5wk4Hh/pSrN5OVSJLLfBqabOauuxGUVrx9VTpZiZgvHukxzrDOhb++TxhggUSSl/VSJXt+PgZO/
uxZmchZthZc2Slo8qIdc3tpxGr/oLC1/CLxfPayXiQXgU7uvMhfiRzBqQ4hLo9c/BXA1ruQg859j
bun3OHBlVyLpCAZSayqyrG5UXXtFGmKnbVvQWUqjc9aaCxB1XVmifUuTnqyGB+kKOzxK4CfCfk+v
1nRlvjLj1L7SbajcYR5454iMs+8giO0zTc1UEkW1P6ACqZmR114++Lhi8JSrVKuK+9Jrqo2bKfVD
aleTbUIik0Nni348E2Nu3MamOW6ZI8ybjEXTIQFJC66UXVs4OQwU1C1a6R1CI/UNxIO5Z5uRr8cx
dm+Ym8dr1y3RVWI0eJtNZntSUVMgZ0O2takNuLS1SMWevsStdWKvuhzyXvSmot9EWRtfV62q7YO6
IM/EvAzKLe+U16REVqd1gxuyxHbanaYjtz1D1mfmqzTq4ssYjRSOW66eb8MGYxxOP7JNaGPMPpr4
v3fYg+FHYdnnidCZVWyM+YTd18NW2vrkmOYgY2rIbuU3XmDyiduVh8FJqbb2U9G2tTdZ3RARbUBM
XzWNmXJluPH4TQ9dcJpW0E808jqq8CgGPXvWCy+6KUISZsk45pvCL3C4h/lrvGZukV3nnjIC4Wzx
5bFKx8JP0RAQjSNVCe5T9hU3dFb4ZtR+hE9FUstro1VDF9PETBzYYLivqSWI4Xniyms3b5HPwjMG
F55gTXsf4te9UUdtvJOBzvG2AWl8FegWDrqtanpPvjtkjx3yMM7lLTd895m9nqpCyzbaoFQMt0Le
t2UX3kaK250PNv5yYDXlcNNwvvRcDak4U3ypXPSpOmzawnPepCD8r4BWabuSEYhlEXhf26X99MQN
zzyLetjKA+ruYia97UtwCswAJc5ThXqGj3EMqMepp51yt22GMgSyk4iXJu7Mhyp35YPQMR11dFV/
zQor3qpSL3Z2L+MNpNI3zW2sb92g46cbJEW5ppwGq5EIuMG9jSn8tT+YJQ5JvgZyTsVfWAqdJUqZ
AHhd42ZlAZOOgetamnJb2Xrp74CzWT0kO/yMKRujZw6mXes3fDv4uke50Yz/h7DzWJIbCbbsF8EM
WmyBROosLVjcwEhWNSICWgXE18/Jtxwbse5qspgJRLhfv37PtQkK/S59NU5vq4admrrESQcpXgf1
1QS58zvrbP/NACRAyqg55tCFeZOaxPZMlA5v5WHeETpjBdAmJrL47JqFdx0tFcst89j/aQLXaF+D
JZAHMfXVv4p1EEKTGoL9Em5TnNJVLZa72d3iGNerNl6n3ARBxYC3ce+MqiU8ateMnHhdmQNI2U0p
GNMpJS/cfW2E6HeV0ABf2mg2b0UY1XsdRhj2I6LweDK3gcpoWbFyRNUqPolQ9faZrY1bvxnBc8D0
GOxIodIh7JZ0DGznaJY5JEzpO95/E/y52OK3OsoKXTrXtXdSCxmIGlvSHyXDIBF1DZNolfN7zwl8
CIbBvhETHITpZLrFr9KR9aMOJCShvt0+ySiDn5ZbxdkLenkqG8BIjqqtc2tJCxmWu+XsLp3+03VO
+Zyr4KObIvHJEVnBUjbuTHAupcZr6t/T0mwPsADXPdd29kYqsXk2R9lc5sEvjuZmqudAhhv0oCGM
jtmk7ROMoPzdpot4Jymy5ryAZih5fvdimRihrJ4FU8Kz81POB5SuUyfqnc+KLxnCZAw8565U7C9X
zfbihRy1sTGKzdlFHOM/68SJoJa8+ZkntWbxsk5ekzqTZe0YNM2XyQTZXnT2gm+56tspaTKL00KE
/Yi812Y0G/c43GaM2ue1H8MwJnQckJlZi6NhmuR5Z1yI2LBqKc+bYdvn1RUTTKONoPJFey6uqaUG
oRTi/CFqdSGEM1RAHmV2qRg65exlWuFLs8y8BJ5udyRMwKYXHrRBsZhv0EwjHEOEsCYe+Xwvo2R9
IjMncr2NvgO1bumUK2pM5nZwz6ExsxhWqcw+3K+GE0CP8dknyT/lKlXf+dBzx4kZGjRk0lQbDrpA
hmV6WVZwf0oFFTnknnFY22xJS51xX3I6jNe2GqOFSUDUPnhLWe5l5m4s6k89a9Ejplgxhu1jn83K
JGuSLHoyA2FARE1r3AbDEi/+6LgXZx63a5nlAM9LYT+Si1TuIs7QhsDpU8ie+6v0ZA2kUMh8iVkL
nIHmavOg6gnXE5iW9lQFov0Rs0tUeLuqb6Nqi09ubODmPDxs/1uuc4Qh0ZxmYlTPocqXj3EiFHqO
bHFRFSnKyzTh2q3ZacHNNxQzhOx6dIJYDkZwI0yg3QmR1V+zNOBdMoOgVpYrYRODv7Q7X9WtGc9K
G1a85Xb021kM/5YHW0vwwDIc62y5S8NzR2CtP5grrpRMvi290+0nr3c+et8oD7T/a8qEYzsaXd39
QT6pqGVFy/oYDygApLFiO21jNPTI5aqvXWFEf7scBGwEIM84R4AFetD1SnyLQIARJ8g2P4OOL66K
jLhTuEzyXwQO+m+UqzWtWddJXKRtfaa+qomgKiPzNreFfaqtngDWuyuH/fbsFfxM895R2HGzBB2p
yGuLgd6AK+IMmyLB05IQmjre8Nyyvhejdb6VosfeNLhi27Vyok+DJtu7rP28uQX4h6wRjOmy3gUV
x0qZldSjEaSoCsWJv7W/2X0ATrEUYXI3rcV5yPwttLE28UyNp4XlRuJ9e0BmedgR17YR8J9UZbS8
dxbZtMSugk0v/O4mOoPt1LGK9rgjrfNEZ3kJyOUG1eJGvwOi+VvysqFzQ3USLdRzhdISD4NVl7uG
ix6iWGv18AKd+aGfofAwvW6bqy423BZVXvEO9ZaGMrWAjaPafhFELsMQqfKnbKhJa6duvPVTOF87
k/ZudiP5S27lmjTFncTg2MBbyOw59AKcV2l4WRoJRpmiy9Z9M7TbwUbLPzisxoGem1cezZrExROc
ZL9m2pXD1y1MexCHMIjKFaLlrA5m4Rsn3eXip/KhwnksYp1zBZZcWXJ5qSIXVsVCnnCerRH2mzk8
+oVcbmswuyarqYU81J2OLhMZ+Wxw+XCm1dKLC+ESdLx+lh3WJvOeDDh8NooTTDSavPKhxtbwDIbC
OneGgzulWOQtczz70QOn+O3BWqxuLkgU0Cj+yGoc2OmPYqrGL9ey7L9zr4b9LKP6wumNede1Zsih
Qi9I6cRbbRJ6gCn+VeuABcnxOnUp1sVj9192p8Ll1lycwf4q/fu2fo60GTyFpcEX5zE+/NHroB+s
SRJhu6D6UCV6pIyT+Bi+mAU1K1m3UX1kF3vbSVXpF7oPcDFekS9p4Ubbnp5yhiawBWeGz0aaVWt0
doNq/mo3I3+m2hn3m4qM3TiX7m0be/ELVdgVSW9FfSozr+COFYyHvIy9taGWP30xQkx2Hc99cGFD
TtgieveC9b75dB1dH52xnG65VdlvYsHFFjfKs9Nabu2TNfv1msq+tx9qa+bSDGzjqkXQHXzfnE4j
VRcg4z4aH3G9b4/ou3d45ry8S7yhUbKGVXRdTd5jDl83LVgXxTVxjybeZFM8NkTrQ/lgSYnJG4Gw
bdIuSKBxVTWA/xZz1Mx/7fJOLNvqv1XrNJ+cgebjjIJ2GiC+P3lUEF/K6sekj4btOYy0lboqC17H
XhrzzurCe3i+6b9HjXJhFFZ+cWm6YmaOLfHMjI1XozL2zkNXteAkyWJ/5obxXgYgf/ymZb5+MjKw
pt1GO5cUZgNPELHL2k/FaB1mp3KOhbHUl7I3q2c5SScJpYWlNqz7S7nUVuJxSMLIXTlEttJ6Maqq
fCkAR34Tze1eOkhP/4pJ0xN7y+a9zqoAcd7pNc1q0qpFt27/qCZBCC7RnEb4RlMXuRW6uJHtAr8h
zl4PLHvzDJ81MFl63wWQENuSad3Z/d4klxq22ehsD5Cj8g+Dc1Ak69Sog3QWvTf6fnpkY2l5Yn9/
S3u1NDMkjZa6q0AP9oUOU8O8Y+AEcHEwvtC3oqIqH3qAlxzyYfECJagCiO676mMMF33RYrReiefl
J43MX6nJQvkmq2oGNgpbmiaLeNXapX9mCosUVOcbWDD4U0fVIM7dmbjFW5Qb0z8b2+I12/JW7MyZ
J/a2QrCj6qzmIBlbB6lwLtzpsQOxDp6Re4P3N4BUbAmopMsgOFx8s7oEgL/Di+HYgbtrG9eqMVZw
mOke7pIz2fxZnuW/iyKXBGrraSLvfbiblcd572S1caxMyFbDbOC/ntDzrgrZ00jmJlo+5sKMyl0J
YuRq9YH3gMabvVISWS+lPZbYqgZqIGbaBLHLHFsjQe0S5dqXxW+ERsHz2iuNnuar6GDa3NM7YWal
hfQzd0mLO+qA+KeNC1GBUZDWpR/8XcxGAM0x8pM99c6zP7dr9DgaBjQEjecaOp5vRHthEVefSMd2
xuumgw2ND8o3sDE9OsUfKbflQAdN0w2aD4fotJghVAE1lJ+W4btL3PB65u8ss/vtTheGh5oLm+4G
3BKF0IUjXDPlA6axEAEr2bAcI/aDF+YAl1aX9y7d8zzi8d35BkdPJGMw+HC7cjPTJJBna3XMey5P
WpjIDrL85GaGLo0YrIi/Mz0DbWjG1JEWRQd+jKFOfuu8IKtfLEc271mHrrGDPBHVO7U6oCNEo9AY
Cfvvvis1TOYOOPba8wEhK5w72Bpd7KzGOqVOxSCN/Y9ZYCUUd+RoISqmdw64dRnbDPvf0f3knHQB
FfnBN5d6vsN6crid8wxiralacezttdpzFevv0JJu8FUrZ7wvkbZGxS6y9NTB8XvBlqul2+2k9Wy9
wuLtzD3pFcXMbkhTbmgaPfdxLyZ3J7feftzywRcxkqusUcK0/bJ4hf/H9qgMYu2t8tH1Lb74bY0I
Jq3rRyFBivUDD+1QNfWHEqrYOYicu2Ce1rOdZfQ2iy33ISGTTgJDBc18cQHPxK5SSxm7wAuOlWtk
aUAtlpihX9IgNpMNEXYrij2UuPxF2QPE0J4H7Vzd52iLzxnVt2u5nywA3zuG8+NDFwhgCogpeSLQ
rfu0cnX3NQTr+IPQOuztIXPJY0Va1DkTHybjBRQzwy4uhW2rNfbzFYCw4W27fspL8iR9JLOHUi7L
f527EB4/5bPJS1rLB3ijM8uSGxaBASQ1mBWbjGZSZg5abe5vMSt1nOAM/65FgRnSwddxU1k7/cbX
Uzw6vJ4vIlRAIIm4/9mKgXDJSYKwWpTcY/EyvjgEW0BgISiSWZvFWfThTDvGWOa3q9jv2eax/bE3
gmzQj88WW98J61GUSr6yr25nrD8OCg+4xX5p30clxV53iziMQIRfehcBN8jr8Ix6o/9xG8zoo07P
ucKXVJw1nKs/OoIMVfhjXsYzfEY7doU1/8IGAovVsQmquFspRcLRgIw3sZPx09IDbrZH2tQQyz4W
JI2gM1ntBVkBgo4dTtUeX7X5OtYTh1UWEs9/RwbmiBXCT2EetaklFGn4fLsvA5NvSAlG98/Lgpxf
ssKzMWtjDONO2sMZ6omzH+y+RYrJGJ7VxnQRdKD/2ZRdKRLv/SpckcTHPASe5IZl88/Qvf3HV404
A7Wo/xDvXvxj9244dnrBLZVlvrGbysEO/z9z2v+bP+J/83HkXdv4TWTU7ExRW+u2e/YX3loqq2Qu
xef/e95sef+TivV/GKP+72lZmPTGKiOL/EDAcYey5m+PlZWTstJIa92LrHNPVIPN+7St5TFn+fYc
WWo9S5+yt1VQWTwGvENizUj8uBOm2PZTwBavS17vl6zcZ/O/YsPZUcMdswW2JfblNcieitZwKKbD
0NwIxD9yWKTbQlgmLPlI6gRzDNQF9POyfWbJ59j3ww1yz4fPzyC14YvNz6vR1jEFwVkBdEo0UQpW
9BTIOXWAnTKC/vEdiuIWNFHGLjx3Bi5AIMrrsm/bJZHLdldjDoGoIRmHQJDRNeiK/ExDholi1din
PEPpU96XoJALPAh9cnj3o5ZuOfiuJvNaF6hgLWYsk8OIeU9iuAqCiLF3V/NH+e9Gk99dr2cghziT
NaQTApE9MkHKKvXGl3Jj0mYO1hgrkJNj11zsbXsLAV+AhHgkRH+fuecy+1s51lPkzV/u0P4DA6PZ
MzLrfmeVT3P5n5t9S6RZxN6FsoOjw0IpsBiHOfPOBWCRs+RmF+6xB4+VB9NPbeRxZ7TJxovlZUff
6lLbO4w2+lj0NiDaZ2G3q4rnQv4ydJZY1WM5qreicQ/DxrjDfnPgiec9cZeoO6v1JYONB2FgF97f
d119ciT7UrL2dyLwTnfgDWS7ONyKXV7+zHW3W5kPmvkzQVH7DjNN23DfTDje/DAJ+ypdaEJc+zyX
xem+j2hMy1/HMg+NOZwyZzmpsL8ilMZ9fraHX80KpLMsDjYkkGqR8Rz9nervzBx3Xb29dMh26EJw
f39lww+DCnQKYHTy3M6PWUQY6FT1DPEZCZmXZfwA+HfxEC3htZV28eTQCc6/0X54JrmoxorBpbGr
8sOKFYiNIXzCELJX7+TcycnS5YTZqjIJRl7Q6bkHvNhlP8gSyZh518pr9GF05pPPI+ubPCi5fwwz
BYs9e3OnlxoVL2Mvj80r/ooW5jmzuWg6VsHyhNr/vMnlsY+aawd20OhbP24ot9Hl1N4zm50euhOi
RsN/XFyNICueovA/6pXYm1GubGMX+hYPNVpQ5CYuHTvkNV4zuTMUJCoXMDYL77nkTAwPzMzADkbr
efOyL8LDkf8G/gfQMDr86dmhAwTOHpA5vVlkYg4q3+V9zYadh6ZkfG9tuGeXLt2YUMzMbAKPTgAn
SI9yV9gYAVtPXSzGbhu8dysTB0HHQ3X0JKYIBFKd5OJtDCyDdrW+1i7BUk3zQxJEbKy/pyB8NNvn
pngaw5p0hJXJzbab5o2aq70s4YS1Gio5CNRJnBomn9nIBA1gbzl8jYt7rZttXzjTsRwldyCjq3Y5
dNVn7/SPy7Z9WfPV4u7R/s1cn/zuYSyKZCl00o+/6qj8A3zqMhp4p53oHNjqrHqcYBr75ualEL1T
GHQ77LJJ5eRnz/f+Mm5O/8da0D8E3t8yAq3kkfWu/woKr8Zw9rKwDo6qeFmrt0DMz/YEhQBuKFjF
3cyozNBu6gXev63G81Wh55jEEJRVTDBvPDrvbZYnJrjQyfvry+/F/hI25HMfP2fL/9xlHiKQ3G8F
RBpvyZ49I8iTZe32me8kyFF7HX1pramZ1KfOUcmJhl/494aI8xk6MFw2P/KPTGGOOPN2hdkdveYX
teJlycODV30B1kosq/+Zturor/I8h4STZJWVQFhD6/rVddOhpGoYm0u+PJqbfuu7W90baEM3Y85+
a/odU3DPePa5DqKkbeqbCaXbrpzEdTnlVpVgq4zrGWg3s6jCx7lMN+gQiSHH4dFYzXRrHyJGurb7
tVTI5SWHjftz304y2Ysymu+lfGI0vbOC+iMvfrm5lVD8x1HosT6/7jImizAljyB9Lv44nYXpwOlr
k7mu4sUr01X8hD0fQ/inUfVHWwLtCfq4zefr2vGV4DU/t6JOymlKi3LilbRjpzd3HA2HjqOidspH
irU/Vl3sbcHTTTvJJbHcDDwy0LQv/lycMmIRnCLYktK2E1Hyhi7+MW8VWPPs96reqsFPTOknSJWg
3NGMPUI1wFCzMXEitj/RGkBYOTDlY89WRingJWi2n+acn4TTYH5vnrRJvlk+sFpzmXjywwxegHXF
CikOXamSzrEPZffHnpjcqr1Yi6SDxNWEmGJY9WtNyQF3yyv+6kL+KwSygPlmt55ZxaBd6IIx//Sf
kkkMMqdZzxcrdNDKZk9hnuhxyF5gWm1hXDZN9tC6lf2AaQlVWJt8hKb2PFJNRPVjUqm+MrKodpld
ty9oFDmYZf4FDCQUGzDbMlxY4p6uizF4aLRtNr9UIlc34GjWqTAKOgwrkv25YIu62c2DLc6SmWkV
r0Fe6sRdZX7Zeq+nvhx0dEaAhKg5hQFjjYKe2RpY9yBHzf1PSRWdytGueDNJqLjzkyXT+863/FNk
eh/5GITXXmzDI6I+NmGvDBoUp/rPJI2j6syrv1SnPjdKkJoExiQD9uqntanGmBQq88D8bkpzsu1T
F+xdTGAiktDyvkbifn0iMLZ5f+pK569mJ/3iO3wPjc3J1EiMRwxmiZT4z4x86OdZEkBv3YLh0gwW
HYcc9hpv2bvKzav2qhSMMB9f41+JRZrTrZa/8qxE+UelH28ms/KRHIGHfpkfWTtp08VjLUVt6nW5
h1rCibjaxbQv7EldmkD3idfZYWxhz8I3QSS7YqpMQjA+HgB+Zjk+F1GIsajB5gPu591bQ39XqHm+
FKF/KyMUg9rigCsj/T4L8Sn7yEQwr42kuzMBQ4DfRLHxdsniZWv1p2VbJ1mOr1PoXtEdT04TGHti
qn/J8L4t0wTcnpDc7j1JzL4JopjdsTwEMddS/ZTw2/EHtupltoddMY7Q+tynoKkfuiI6SsfYtZP5
qbtaJvR6Z4sAxsQK10u0rZ+1RbaRZGI9Bjo6CYFbNexOsFQqGB1W2oXULYhjTqH2UoyXcPAuNXJu
WPb1pRvMEkfE+luOy7IDw3MWI3YrobIzfDvzCEYaAvj0nm1RnpSe9w2oI9uN2xhxTrWjFde6IU5W
m1CjEd9Arm+N+69hYoIiN8qjQKOVsYxyUaSKdovrcQyVH9tRS11hZBtjNw30UaTeNMlqTwKdXb9M
A0TKxAhdfKqDRdyr0Tjt3vRn2mRHDOtb5OT1Z7kxSb1YmV79w7SyZcz/7aqfgCWZEvG3qfdlZFjP
Zrg6FwZoMESdtu876m5CkeKJ8uovBPWCQPpGdYmfb4zLp037DuxCI9wrsO3XsC1pFCMGY/jNnZEB
ESbmfgjtl3EkrVLbXpRgcWoS3pfC2QdZOLdH2m3gdfZ9YQhk57jGVT/7OztkbO8XxfZONKFfJsYM
QTdR2xYdhp5xYByagyn3CJfFmTGWn8wOnLvCznzyq6RVBByzed9fINiUbcpQqCevhU9N/2PUAuI4
NFwSB1csE/sy3Kx0RB65sjdqcot6Y590lejYV7GYFceepvcmyVhqftZHsirmiiniIm5qKuUxFNP0
MhsDn2Mw+61/dvGnUNFE5IDHtuUXUG+9EvE8cqlR28gf0HKMgeu96LLmxDyrbc6TYxfjSS9gCxLw
3l3GUS1arCP5stWHQAEMTLH+/wSl2by2HD/eLlpp3vetTQ9HPOPdZrTl7ILsakzMeMuBcItdrbzg
ESszICdJBUOhUTndtWJ3JZmxD/Qxvg48sprIPCsOC5bBmSd2xkdet/YD3szuWY+u9WecOnJAV4M8
8MEyqxfPc7buXFVRWcQMAvjISzainvzMGo8uz/Mhoke7eHkgqVmwa5914AKHtSy4xIKQtaPj9eqd
LbHwEWvhkObVury0fBFL3Lru8kzw8mQkfpU1j03jR4/eJKzD6Jtm2kbTcAxHi/LHW50Hdwi6Wz+A
Ua2XRb/K3oKI6m7m85zTuCQmN/keVag/rPnan4kgk5fK/x/VvCuNfRj2/s+sLPVS107wAD6v+rug
fqcNQQn8m2wkWPteTjra7cUhakV48F0P/1Ntj8M+INLoUDGh5dSX60Pmuf0FS+WIp6hv970ZRCTM
ekzzuAbww1P7B17Hol4UFO11Vi5OmrtLU51Cdfdz1bUVpvj09bkRXf06FTq75vWc71Xll5dB5vMb
7rtsjxMR16tZFLzps1n/R31T7qZq+LuWUxtn8/i0hKAFuUj9xDOm6bL6zrmvJQfF+JzTgsS+QIAv
USV31gq4GXThf9ba3gpvE7+VN//Z0DH3mXnHs/fZi21PHW1s90Vua54wd8r3sz++mxickrAoB8YS
UbsfdZTxFY0IdJCLU5Of44TuP3E73LMX6g8DQN1xyCaPsCgIwJNpnQCcOocJu8rRZpq1CzsbDyxI
HkZkyyXLMLJ1oZnfmkCKRHWbczAj+dNlnErKx03BuI9/rmrYGY40kdBy3ndZVT0W0pLXcMzuma8t
c/vIjvBKQk+ujHXZ6XwydlZPJT626+uMDfw7Cqrw3WAxZLesbghd2wUdbgxhUtQqT8Y6mF4XqNOn
qKY1bLYxTLY8CJlFOn4amCp7yQhQvbgD9gY186k4ZV1SivqfzdSbBK3X2H9wAn1luW3cnRnb3mkH
ubdrKHcMnI8FSaUJplh3F1JpTy6NJ7aJMDalt8UBC8lJ0Br1m2bWfhvVah8gVNQU8ZnADcOkmh2y
uxrNUIqhbnZlPijPdjvML7IxiJ7MwxxtpMKdMOQessy8/awte2Tsk3yOpYPeVqvhtSGVDNt3tR22
ppzZnhwMDnvoUxgiqpsxYgerZlOnFTL4aQ77NwiXfC1KvKhKbruxqGTajnIhok9Ov12hx18YGwMg
I92jup8f2ObahPg1vfNFwIJW2f7Cch/gQQI114kuv2Vb7x/Koo6Ix+RDpg1zHpy5VTezZ6V+rB0v
zWmRHs0+EtexWJyrg/C6I/wHDxM/DZvVRZwXLVp4b1UGM9qBuZw/fyLzV0lX6yWJ6ohbnYj6uLNn
DNQdnX6dV/+Vlfk2OdPzYnljQuLWk5ymf6aWTkpd/ww/zCfVUmwsE9ZVSl6ifBcmDNYSC2nsK+e9
DIP61QUbkg5WoHfNVD6PPbdoZTvVwUPbPgzR8FZwJCYo/EgsMwc233mXrm117scpPM0MVpjg6z+z
3PDbuKC+V2Lc4kL0f81u2h43yz1GONUPc2U3H1aRdekwbBZRLRgUZ53/SH9ictSI/nEdLfNFA5NO
8BvxWFrhSRJuiSNMZKnJJgGpvkKxNuB9jD6DVWZyzbEeLfBRS+ceA6ttqffnj578FAYwilKTUVis
9HZBiH1YZBRyi/nTUU8Rl29mRA9l3ucJ5xvutNa4yGgud60N1SlrfvKQ7wGueHVnoLKMEnXdET6P
vXcbKzzUtQL0bdwv7pDhAHMdN7by8ZE6DJtnd10UZ4ljcN6hFH9jPemf+OWfmmC81dZQFUfdNRRd
yi/DNBjq6hHRxy7Stli2PAmz5Vm7OKLovNpnx9vmb5oJmwekGQI7sfJJ/8nJBccnIORwCtAZ0g5D
z5YufkjcfBVUz2aDbdupV+Nn6JjFSad0XzZZZbttyQ3WF0Sb0ofO9wjr+RT1TbRzKkFFHLlWbGN5
xPRkiafFm/1Lznvx2pnb+k6LWLMGoicCPvHUWN9+GxCE0GUwpEtZPInmp/Cc7lhp2sZilNthYUjN
BW65ybravxYbQ5AlTHrniOLpUsH+RnTvzOhj4W54Myji3t2h7vfKmtnCzY0oll05P6846fe2EnnG
+Lwb/hvZTd0NdcZa2Lo0MIlnNVeXuR/orqLa5s83K6W+3Fzj+BtaxgmcDdwmwjEBP7Nv2OP6Rblr
2GvqM+tFtFX1Pg5d8DIOQbO3Fts/9YPB4Vob9kUI39s50cRpNDMmJ0sSHfiD6isiHaK/e1cR3Nbf
rOaxz7xFS8BCy+oj31g6A3Oy0ALUhSILSg70c/FWgxV3V7YCjo2ePE4PrzlaW+Yk5uKaN5Cs/rOV
89UBQ8fZARFyPDIq7mJh8Znfu7HpTv3Nzy2TKAa9iqcQK766wK8O3rHQEHopTYluaGZj98sxG/eb
AZM/JaKCxUJ1g/xlFHmRZl1kXg1CHd6h26ublk32h9mUX++nGa/Awawkml4nFm4ttw2rDwsTJGaC
sKWG5jVmIAyXZvKToIYzkoJ6Yclia3FnPAMVlP2tYTOIyfU2B6wrlvkcS4GUiAuGRMVWG+rAFjGs
sDnc8KWtXusfRxxria1kEDccTJgMTD7sxKiD7EF3QclsSMtvX9F2xGHeqEul3fyf1Ex7fVU0X0XN
bu/dF0DqrWEwWjVnqc9cO6zCeM19odJxii6RABp22gY3gFiw+lZakMVVx0NgNLzlg3SCRzJg8o91
q9VpXOX4bxSl9Y4/yftetBPsjPu4OMvzZp+Lbn7iw+1eS2Vz7ZWRQ5dRVGqHM3mNR7CwdzDHlh1y
I3B2IixhkpW+/8Dqt/3mG2750Xumn45EbVyxRDif1Vhnv3zfc350UOGDVIVTtomzhdsUV4P0r77R
RCLNvDD8Z2PkxikWFE/15oyJB0gvlUV29VS9/Z0xNlwclr+vWxZIgM4zaGgpOdu76D4AHIfyXy2n
8suLwpDfIJ+3aZ+zxkmlPRl5/zQq16wSFYzGSqlXKOI4FPYNveR/ZVDJXWfUcu8HgX1dom5OTT2w
GVPp/ySqBRcI8NpYM/j9ZGcXlY1z+SVcOWS0t51wxond6FVdEi1Lj/SnPpts5RHKPmcoHQ0J/key
BfMX4QcTixzLrqIlTw0W2uK8LM2Y73JHWIEmDZw02NAM+At0ePW76ameiovR+m2sm5nd8qLfM7uU
9U7PXDUNzcmO0W6UjuQzXNRmovIX3Xs9ZYdwMo5381zKbP856LoXgo0scldLN53cjWsPC+JfrM47
IbvfI6aSZwciVmMvV1oJTC9aU9y1365ev2wXt8bKL2V31NWNu/PC4prN7tU09KEv4WcGq3/G4pd6
hfwJLHXE64YyhHLMZpNmDes05y0EwLqaLrpSTwjhRztQ5RW3RhuLrKCktSsfGZy3kFE8k49au7fS
+N1hFmmMjwoKPIINiVlFfucsyUOUtb8DlaX54F4l/jvY8X50GVmMcbrowKzgMEFU8vV64IQKD/b/
ou5MltvIsi37LzUuT/PuejOoCbxBSwDsKU3cSJH0vr3ef/1bUKZVZejZe2FlVpMapEwRkRJJwHHv
OWfvvQ4RaKaHoVGkdKMlt7JxUQqpeHNF0Y6AY/GhXrfLkgSdmpV3cuiPsaK7YstodXwTggTv32T3
/wvp8c8tN3Wmsl0oAUUwgFHeGotcWNcuMmJkk/Ig4uVfRJ3/11vGt/8f7Q+/QeX+9zbl/7Q//Jz+
eu8oGt7/skH89mf+uUFccfR/2AYiu61qxEl194aQ+ucKccWx/2E5tm6qNLOCMM/t3fnXDnFN/ENl
QqK6pm44Oohogrf/2iGuqf+wWRxuuEI4JleaKf5vVojrt6jz/xGLsb0Iy3FVDG14/nDc/AlQY8ag
u2bRylBtLMCtnT/i2ZvZddgqGA/S5RiVH3Gc+glWXKJiV02bT5OjIHY6ThDhmkrtaj+u4lBH+rEo
6/NiuPhthpLN23+3XuCvAJDf3ytjWVMzLdNyiCv8kROuLSYNWepyLNk1I/P+HscQBs5ra8YXAvJb
c7329t+tlf4De3T7qrx3mm7q6OAuO+D/zEA33HQTJ3OouwN6eM3yDLzwxikeF6/ILbzDQ6DLn71W
+dh79OEuL4xHZ28ZOWGmNMBDRErAAhb2b8/Z9Z9v0b+vBddutoG/vnN8XzxQqqXbrmb9CQNl2Syu
C8zToaVF4TLE2HGVc4VyKttgHvGGQI1R0OrYM/Y3YOjfD8WfX1p3bMvSeBL59Y+MvmjqLqtgQoUS
3YVp516NxMYa08vggL5ZCDFtooGFBg3LIGoCsC31lJ+a2VbMHNLuhBqDexUnXwYFRd47C23jND1Q
DD4a6vqj/lrF8Dxa8i7DW2/E6bWU2LFA5j8Zqtx0i8O5TEVrsZhZpkGlakdL5wnGC6mWQ4CTkunB
c4pynlMmWwPuuQjf2Go/Owv6uI03YWRAa7UXcmZc9Pa2ZFKKccWXtXjmjz80+K7X9ii7m7elFp9C
NvslQXWtnWmHg8YDxsLfoKIfWd2FxuKBb+6FGOre0qO9YJ3HxrGWX7Gkj8LwEQ4uGqYzloimCaGR
/m+2GGi/cWJ/eUcsy9JVFxc7H2EeidtH59f7Q1rF8n/9D+1/ZuSTuIDjIhythyXfY0jT4gcC3iIO
MEbgvrAjP6+DAv/0zQG4kc833+WLlQe1Gxj9wVSZPxO42CzP2uqv+RNImVpu9PfO3SyvxL9sNPaZ
wDvNNubBnRYF9In64LvmxT3kyQ4ASjnv83VbZIh+zFBvHtK4bYOsKuCBh3P5Fpnn9OZ3mIKOhnO5
aGlQWp6SEqVLH+GWFLo3iota/iJl3I9YKm9fsZvCXvGkHhbVHok06cKWWJm9j9yD24eQdvSMxRlh
UW6Jyt/88VzEcVCxSCGDXH6l1Z6zvZmHinoPobdJ9gM8nconlopuE8EpkmHUcvBBLQpbsgn2Rnee
mvQAAlzvDiqhhnI5dkXQumHdHvAqsQBQouTwnNnpbubnaeLdYh6zyVOiB83eRuk9LkTUY7VFO7zw
0KXNWS+C2X3o1jfwTHPyGKd7Fg2Y4+/x9aZP6S6bE+gAj/D3ZkSPszFzTfdg8/LxvHRHawwNk/Lf
k59QB4a/W2zEafbnWXJ7fFxd5yoyuaLU23//t8fnBvnCBciAXBXH3H21p8fb/M9ZMeUwTTaUjbXC
d3NGrO7gOwtfInGSk7kTsXxIFuXCVpTt2Cq+tXDuzIwGTGMz9M8WspgyP1bK6M+tHmp9QAY86OXo
adOrpTGYtL7aUXi6oe7c4dqWsd+Tychr1V+kAToDL09kbtpVYQyTeHPxpVLaMQsP3OLLbjE8OD11
au5HTNyTabtoCAtwYXIgWTJU8mDUt2X3JKJrsfgqPgxy0xWO9f5jpUlTz3p1P5ePin11i5DQml7c
4TRs4mC4iQK+M+MaSzYDnpFyRs3FDIucrTG9E75e6eFkrHS3V8M9j9HVkbta7Mrifm2f1f7RxKed
k/uho9WZs4tXI/3VI/rObuZPdhOIaj3UjNl6NWhTsUtIaYjubS6hOgMi+u9vij/W1dyueMuGwW2r
QrNtCoc/AE6pk2SJAD4Stsr6PpeyC+xGBzgFTJ8gvxDHqGkJsaX0i+y5v5BQHvwZxpJOHxtoy3Ii
/nKv9vOdO7goQ0Awu3z6joQ+7CxjOAgZ/SIRdRK3Ns7oaE0s+xftoxMU5poxE5VO4Bg7cxoLr8pI
Ag+V9qHABy0lWxL++5+VIumvuKRbPcNZS7VMfWQYXNt/PMsZRzNwVReraY9u5cqSla8KALSO7Jsv
TTwm8fAJswj5eMS9Ys81h1U0hLNtdZzazQEJqPTXmqO/EZ/OzTtSt+aHkmh3qpxOpK4/5ok0rl0i
YShtj+Vm6OE25Psktq+KSc9OkbQpKmXvZharlowVXnetYbd1A5k74aL/qGLT3pLv7IMcIdMCIyd1
pfQKhAK7KHdtpgWilSfrXBSUWtWIelPEym50651qx08kJBmhCyLcJDA8mhWT/TCnZuYTldOchhr5
HI9JFvjYiIxmXJanhPgyS5m6c8bqXsMen1RIIpmOgb3JHZzqxnwDqDk4KA3kiTaqMIVN6V62z5jA
jvU6Yn2zeDQV0UW+hqh17hhmA0H5qPVloJtq8P4XjctOjTx5xD1wryuqDlcYZ0PnIqGz4JSEPmGE
pyWd+Z4GTDi2/lFai7jqWFceRKb4NZzJk+M6hKZS/UqCX78K3Xm2YvKRrZs0p6Iax8Au8aINZtP7
fVYQb1Wg5pLwzbxMEbysoER7VbEOHEKhtZrOfaaUw3UalpdBM07VOnX7RQDrKKy1D1i87gaNoV5i
o00YiJby3u7kK/0p9j9jOEMEabBr1P2Dvba9pye9u23bBOt8ll8SXX2ODQzy0SLFiXcIoEg8HMwc
kZoMUNSwzDjJGun//t086MomTacEppOkLunTr4p4Ce6WSP3o82yBpjfgtFgFekGumSccckS6q/hr
zIbMy5u0C5PYKhmWY4ptI+3F4c0Is0FyYdQJu34X424pmUIxplyCXlhK2DsEkB0390q3BC1gw0bp
yB8aFcjkqnM/o3a0b2PMOuTwlw2+fy1SH61cO5hlS9IXEeqgIRiwyKbL9Y7PONYgMROosliCzr/m
9hUfa2Gam7WEudYnz6bKpmI0do7apXqALzH6QI+sTW53xK0mdu3UIt6LSsyYjrgSSre+L24LQ/rC
PZP0+rBdtWf4j40/m+DAch+6WyWt1vBWSo4MdtKCwuOWKMSgeW+C+dF07gF8e9AU3H0F/9xv3PFl
IhsXOArsmk5YRDr7I3seTlPB/RnllUe0pSe42RLNFxelxi1EMTUFyeq64VAnxUZBMneGCdoDAIpq
MsKs+cLnyITdqGr6+G6H+NTia9W+F3XUttk4nIbyVlYUMDRkzcyx4GE7pLXoDsWsX2/6InfUUB41
lIKjkAafDcfksGny+DLb0vHRgbnNUITOlVp+dLxPRzdZ50ORj3KTR0r5WNfbiTjL2R05fvIu4SNp
lsKz0uVzZmSxL2f7psspB1CMx7xemdH1Lks/Fvs+uk03dJIFhjLmvhjwHGVcnlU01tsoGh+aDuIM
5gj2ClAJ1UyI0n3cQSyJQGWE8cCVgZy8S0jthWzvxD5y2+qctBo1eZfPWwOiRzfkjGfLEQUpbl8d
oUQHXERHzmuWQTvEJ2aJbB0TdXGNpwy3RRO1r2OuUhnHd1n9ZeJLCogL/OhKidlwIhwLhSFG0lHW
Ib4hEF6iGvyAM+Jj51O6hCIfGLD1DzmBx+0Kl4ZPVk2KZi3mLRbOwosj4kesETa9CRoGZDgqwKxp
fE3Bptg3B7SiKtRZvJKR6ds0fSNgGUyjP/EIlHlxSDJIh46WhXODHGzSU/gZZrD4xidu2gX5T+er
TDzPrUFi0ZQ1pCC16zxEGHYM4dTaCHlco7Lx9XYZfZVY0ub3Oqykg0tAlPXTybhg4/7JHRVcJ3Yv
OMepRjOr2xPp35kuFOURM8tcUaJ3k6RKhq2RNmxo+v03rCO8JLT9CRmae/y5Sp5n/F6IxjM6iT29
cmzjp0mwGqeGZhDVskJ97JedAuVm03ctA+UE1ShPtvE8PFOS4OibMVth3CWm2jd4EQ0snWLF8VS3
whvNetlNlX00GP/GOgl3YvvCGxb9nhC3D2HCBKDDkVy67V4Cd0HPsW3fMvXHeZjegCGJne0qQTPJ
CBYTzAg+C5z+1V4axICyCvRM2WtP0aiHTP4Sns1PwZI/CAvrvUoIM6AXKtH/ux8LykHYt+bZnh+U
JPm1smgtEpSOCbYYb1RoIckl8rKXmO57y/aysRgCrCZ0jimMojhHwytrLFGyvMtLPToW1NvIkAjg
torQGSPEQyIjMh7hehrNG+qh8maWDBp4PmzrlILrwE3UnsXQ4fvEQ8/mstFrylwEg/5cTi52j9LE
8Og0WxZcEfZR+mifjBhUE8x5UjXuzBgdY8404duzxIAcG8PW4v6l8TSz2DppZPhDVqrZm0Rx1K1j
Rj+7kRFDpE4u8FGNGu1L1QrlMVNoHgpe1k0dK4ecfvFSoEleLDygx6VIj5ljbBylnfczRpVD1K0a
+uCqeWVFhrgYteTYO5/uYuanOF8hHH1a1CAnxaiH0+/fUWczzFauUkBoIOoG+7QPjFt0OrKa7ICf
7+COahPgPlqC1VUeoijqjlWtPiW5rgJQ6Ozz719yytVz3I7w2DRgOUtRz8xYIFt2el/eAZkp737/
7vcvbbY8zURgWcz00ppyxAVSL9/WMmqql3U3HaArdJSsePXd1kEAznMNN3iF1xaHmYr9ZB8tWXqq
OrwNs3nWU6n7ZgWdyqntyEPrUkPbwi99g/oeyAdz3I5rdFijdg30tsz3rmkGJOXqu6azsYASC9yU
yCvTBs9GdZfcfinYtKqTzjohGGGyZvPl1mL0b2+sBgrRSEfq1o4Xx1l34Qe9RJk77sa4h2nSuWSQ
TLHu7EVJPebW9zBCCM/WtvtY9bFyZzfE9JETyNvl7+iwkdfIxN7MDKZ22aSlfsfHM3Wm4olQ37pB
dh1/OHFzrxlN4MyVfq1J+hwBAR+dOI7NjdpOP9V47O7jBC+z1kwaMlbenzmNCBg3SpAvGNlrap6n
hmeXn4DomTHYHwWvwV3TulEww8QLXJCQKTsSDmW1zMzE0HlkMu3culsvdjk4N0wZu1QgB7LKwG6P
xL49d4lzqiXwVXhz3ZOMaDJJDNbejCjnYx2fzuuinOjo1pPdmJGfFFiictA+5WJ2hzjRZ1z+pIo7
rbvPhXtyMKcD+FNgXpXrblhi566EIXeX22q1yzLj57D8EKvTp7SWPCRNc+RFMh86JRMPlTZLP7td
kXIYLjnGnqehX3jGI8BGAkdkuTTj49AaJCpMzyqKNrBxkB0GGG1hxlWQJrB+1tQ9V0b3sLRrvK8Y
iVH2R5aXSSk3ppm+GPY0b7Gj4tUfmY4taenNA13vrHK2RPG6qVv1RVMNa2cmP8kZxvu1S3fKclEc
xoy4Fbc9zztMNH0rZH3Cfv8cuwusvll9lyl1sbq8rnPVBeRFFXW6uj1JHJKN5wkXYgCojFC546+O
ESbsA+x0I6xMQpjKPIXaZMQbCHPA+SI8YeNANNyosf0ldzJWJXPEW5ckNTLeix1OPeJ3ZJVfuZPW
QRXELagf7Zq4jFC6zMQXVzs2MMLplJBoX+wah3X7Q0+IqLeT8Ot6FRua1Nd1lA3jKLhAa02SOfpB
VJrcBJbGqqjIFJQNA6hFw31AHnU0EhJZCtL7iB0wMvtvssJEER2MMc5W9s6H0S0/bP0tXqCzxM5A
xa2n965Kxwl84WtEFDdb1n5jLDjp6EXTUnSkMpedNPi/GOQFANjs1iXB6O+Mh74Y3xpSJZIO09Pz
6aXRULKrpL/GvFYEDrEb6cMHBWo3cimq/Q9KvgMPirNZ1fEwIyxusteiyg+c1ctG1/Vf1dCzn3U5
VVVzSCrjQ8UYnuINXcwY8IiF8Lu4zLxm9SSIunrcQzQV+Nk6PdDndPaVWH0csul+mNrHVaspG/Lo
K5WEd5qJK5h4VJCP4+n3l7aXmEBqubWVhkynkrYbrbp9Rxlr0NW8+kGlfIIYD35Wb77Xr8TQCk/N
XJrYVhwmqvy1FCGMTQ1i2zLwBEuluLcMSE9lgZY7v2WL+WrFOCYAVjLR5Gx0HHaHU09lytdgAOgp
y3fq3zOIIBKs5ZkVQDgXomdSeTungYvn5H4+YUMxpvXJ0CK8wMWvHoLlJlqdwBDKVwQY2yvWeMII
+ktn+Skay0cHlGnG1jR0t5RQg5dA5PcNcWmvFMnjVNSpV47Th6lWp6GpwHpE5V6h8N9k6SdK7n2k
GVegUDvsrvjZnHWkafhlaoWGz3MFKp/I1zSVxF3gCvp2pXwJHQ+0YdVYm0VA072bq/hDzaOHyZaM
PsVHZvBVBE24Uo57q+UbecSRca9NdQDix9lYSnVfs5TYs1XsrgCYKCB1+G7t+lGAkfAG7dF16zsi
ymBksNaXpLxd4Rxv4dvELPeOIy/r+gAZ4+YpFR/NslwcMH2p3u1YDaPRPVm/6lK5F/VLC/Xa68eK
PIWL0h7jOe4mjLojT2DvPgsrvRCmvgpyOaLnmVnZF7dZbTIbw8yWLOOcydyDAvA8YN7fNBVoBLhr
x6KYU8xD+iMLV/asqzVxmo5PXZLea6mDBcnCDm/ZZ60b+EN68YKAHOoWZbPOXz/SU+BUto5Nb/qG
BgKLZOXAj2a9tIX1y3QgM8HzGwCzXrDhFT5e49t2R3Z5qRMQMsvvlxgTme5Pq7puNlHMXrV0Ycaa
lm9M1dlJKT80SWnpOBwbC87iRW2XMLcQCrhPt9S2A5hUAKku/FUsHS4gObAqjTEdMNSxeNcQWzev
H4sifeJaq4FvgvYx9YdJA9XlqvZpLJPXeB5fKOe/caNafjRO/Px9HEzTBJi/fJ6RfDCpZGHO/zJI
Q36x5Fc4tnT5ZhWSaz1bhbwt+M1PZV+SHeqyd1tVvjQyrD4OX+5jFztIjCyhpDng+FvmqhqCIaHc
zBLcOXpSnlKh9aCDcoII9Y1w6MdzH2NgUz2bIArPWlwyV2GJ+IptUpkJtMCf3HIkQtPSmdNEaDMF
saC6Tra5ZAtq6byUVdRti3r9+P2iRwabpmVzdURdbIY8Bh8oNMSUPZ1z4QmbKAfJaTfMWnmkhzI9
Fbapj+H2rOqr6mGOg43J5gu+n2yr6w5JMRuxRKizJ1JxqNQ455Q10W7a7rKQJizt6gsUzS2wsqkc
BTvUzQrOsEOx36xp+Wm7w6eisiXJVWE+pj/FeOapB0ipPpq1ncFV+JlW6iPsvvu8IpRuLydrdN5F
BYeIfRhUf/ZWQ5iP87b1oo7o1WpRchtFcc4JKDtG+2swCs6thPYjk4fcjl6rFSM78CKTB5pRLc1q
tcnX5LPHQoFDhmrNbV6GKP3KJGOyW8ZO5vIkGzIPTpR8O1X9xseUDDbx6ZWfEf39TU9uVNzs0HTm
T0sq30bfXAUUzo09YnjtILaH9o1j1LRfpRZmRF6U1f0pHd7+EGIpgyI+EgZrEPzYnQmU9GcBmIJk
aF6xMlrCta/NhuCmfme0zMxuAgwbhRj/AU4skiTsuvK13dZMCwAOBu3A8hJG/s9xIz9hZj5nWnsA
K+ZFY+rnaXyKuG3sueFJW6zEY37/qkzKqWH9SCFX7Ip0xPRfO1JC2JhV690auc7ydKVvigjY2Bjy
qp+yYMBS6SZHXmp8sOAX7EHBlNONZSjs9ifBEb+b9eZitqQ28dljgW0wqYBDZpwckIpZYG05kfnS
pfzgOQNYvW8Zy1BITzm0vUpwLKQoNU5mXJdJfSAozoQ3ferZrDlXSRzkDSmZ2O0MWq/S9txsX0qM
J83otQn0z8Kh8urwfWhLcpvvzeEoAExFmbOLnA9zIQJHqswMgA/srWH9hnRwAQfwo1GaXWWlqYe/
HYurTV3DGJHCZBq9JSYar8n10WTrXV8AOHAgnm0dW1yzdPlwmwpgQ71PJLgiy3WZCCqi8HDG36k8
DklUP8zL/GnR2XLzxA+RhZqJT9NvzZcin/ULBjjN13Atq3b3mgNh9rV0edYHJArHdT0zIgg8FuRE
de0J6hFximJ6lwNZbrcnI7boI5Jmd5wVQJ5AyiH12UnYpvNXhb3XVPv97TwZYSJs+qxlloKRD+cd
6Lmhcol6wm87SB3rymC6x0npC/qr6OXmdt6oaOOOPT3lEa2ukNMEJsf4GfMEEIfjn9je4aIr4L9L
m/EqZN/zcT/wIYi9cVzw4rXTSz3IVxiKmV9ECjFzNiYqE/RtC2wHtCgC4bDddnk3XcZGvRo3DCkQ
09iLX5uuurlYk9daOHcO/TcaxfhI6Ob19oZFI8NCiRXQTZUgFmE2a79sOws6ZhVlXD2kEaAoughG
iU0emvNNuiSCq2mOJ6rs3Z2a72V0xm2moiNHY38oDSp4KB1lwNOI2ZuoSXc3yU7g7TL7UGf13Szr
oI2xUCLYInmEzLCIcafxQ2VjPLQVWx7GmqrNZA1j3+SKZ6/K0Z6IvA5GEqw1szE5QzGx82/yHYRS
OtYciBLOSfm5juZr7m5ZAc0sR2VwPevxQcmTp6yu8Q/vwDg9WgDjOiv/tKP2IOKs8XgwuUcACGNl
y73UIhLmynozFShUpvmlyCXxnLIljCaXZ2POcG0yWLdvKSPLSe9La/zMe3KmbuM+thHFjdssz0m3
aXPA1tQj3dQy/rd1yk2Xx15F/UZD9ruJCoCsqYy/q2gKlly+CwGsJyoVL6s+S2O56mC4cZeQCCG3
QN88XLrOBm9k1SfTlk9DMXyvVuWbc/Y0sLoyGbvx9nLGXo3Rj+r5BD/3GSIHSpudbDGsU8opV5uw
/cFwmPPJH4u0fQOnS5gIbq1BYGjs0IMnobNbYWSkrRgfStnfuSxYUFX3XaEB8Sfy95FKTeKOB83S
vmGSjvvSOFn25EUDbRn7NDZx5mtevqxF0K2NBin0B+tvjLt+XcKpgFtkwhWoovhe7YhJi5qLYRpn
4VVW/+A4zinXVKKB1ueoRTQS2k8xQwbulOYJfstIWjZxghSSIVgCk/JbtT7iuQN4Jd5Fl01sL2Xw
rqbGG8XEcwYrgPNQaF4MMQ/uEaM6Nv6sI/PIluEpngxn3cqlu+bD8liuDbMkK509HMS/iMeQ782+
h66pEDfBx7mptZc9OBPEExjALqy7mI/+wiRf0eHFEfytNvPIKxFL8tl+V/bBYCUY81vzE3PpfSsD
U5AnJ20d+/XNVujOFR95jKzGQgTEgA2A5/3ImvAkMBvdxzM7HTLIbjAFbYbLPMSblCUvo5irTWWo
ExLp+DjlEaQmBSe0Nj8ssvscZm5gYfavc7HFMfMTt3bPgx8lPqPTO2zGFuP+nMOUefJUOYVvdATc
Mb33IZMpRNG1NILSiA74sbQt3+xwzRbV5VEqb0ALCd45i++FgxtZlLQukxZMKX+pKsVV1INyjh39
2eo0roQRDVDnvAQh+lNE2WOXRW+VUqQb8hAtSXFmwiSVQ0cY5k31OcmKb31I8ma7jsa+gTe95twq
xEkin1WKw07hUxNwYGOvLdH/BztMcljC05QczKh4t7rmB5m9niNmPPetcuaIfa5cMgwJ050cn0ya
Pxtpc2WfpOW7IqWpUBdnw4Diyqak1w6E6FDlVkAy7K1VZz5LivY59Mx7gB3zuml5epyc7SqaA2VW
0LaZe8xl8xh1aRwi45Aja4cDSJuDRTRxb+uJ3C6q/ggRyfUwi15TpQVVucDVyuf7zChPxLm9Jh9s
ZGEuIEtyocNeAvsIxRbdNA3VyU7vMph5G9rVXxBTQqYVDrkNrgEdaSvVZ2If6r1sS4SdpOZdrrwI
lCpTcmr+tl8C3PIQB+wfZZqkhMzFcckxU/TuuyQL6yNlYpvNP24ecQ1ASjjjrehxP9vIRL6dUSdU
CR9CLaNjW0ncelMnHN8qPtidKjZ9ZKg+7VMZIMNta4atbUM9Uc9vljoZFBv2m7tN1cqA66hAlK2+
hTZp+27S6GH19DNPs2driJdwUYBrdlYMpq3OfLkqzF5GDBMMankoLcU+joIRkrvyGVPXJoCknG+Z
W3yawv12jKASyCDLimRRRxiGoRbFgePsFo2Md9EWe27HPJi7ijep47pdi7OKCxW2/7VsQYwCSatJ
FDyI1NzWpnHLl/OxGTVytsobmWyS2nqCHX3yF3CRa0xQFmjmPWiuOywDMszj1rh25EYPc608gLPE
Ad8dc1GQG1/HW8MSe2zAQVBRmZ8PWeywY4GR0dr0QA90LB4jbYo/pBApDQ5bo0sfba1n2AqbfwMd
3aRZLKep3xQa3p9Yec+6OfVtxbXw/5Gh4qmjWJQ/6zFSgtWYn8ClwxwQtXGn587JHmeQHDeQIfyn
lCOFOrTUXL8253d1rC9p1o+XEVwJLszlsNSXYob6cqMAE715l232HRPdVjKFm4LVSh9rNr8hX+Vl
k10HMkKMDgABjiIl4N9kP7TKGvcqFpiy198XLBLOiKSZ15O2iyrGkWl3lbyBJ7Mw7tWsolGnpiJj
9eHY6dlxLdgballTkUbvWqyunjXPfLElOnZxS7H6wXqvapeq48oaBt1bUgYTxLj9RSjS677cbH7G
V42H3bbvIDU/ScUJNAO3QmX6UgOvAn4BDOVq209VXVoYEvvnPJsfWVgCgSTKadIs+1FZnA8n098M
sih2gpHjhgveYGmzPQ03+1ZRloNm4/XT8fGhAT2tFpPfaJ5DR1mfE0kKcHlwVUaQK6z0uZL7dR23
upI+JWqmoF9+22b/0LP5YWsqGcrlEj0g+o63eDsH087sxnrXlva9OlvsclUh1QNZJbDQX2wG6oa2
7PNCVCxxUCQp96zZrE5HG67l/YH8MSbytTj0QjXJQXZzwJGEl13vx2NDdPZfv027Ae91UV8aQkQU
dDnjLZn3Pxr1biyjz3hM0kvjjHJLPuS7YSUEb7MLUoWcmbZgQANPtnH5SdekPmWV/TNbO7mfZKNd
F0nRjAeQ2XGdXnXMEm5rzGd37a19BDRsGzm9HvRt+U1XO5+H3PTrvBl3+FU0PwdB6EXOLE8Ld6jT
JcpTzyVHIx0fnSp6GQtd86chzj3DSeNDX6Lpm7lyceN6AgHovjsslYPqhFvBlepp6tAlR5G/mEam
P0C/XMujC140sEn5b7O+/5IsJPjFosDndW6s49BgjucvZu0IyVi/tdrshzWVC/C1OQ1B/jr44HKo
QlhWlqrq3sBlMp6rVF8UonxwNNdbAYn71iDWwMXW7AtzN6rJgS0jvJV1u25MTVT7cgSJBogKyZmC
YxKceel3RpQUNM+DiytfLIe4VI/RkmCzt9WdZhR7kk8bo8dVMbHoJmxSshomsSjSip22G0rx2mf6
vKtdTgWn0SYGCa12VWo6krgN27Ixn1dJ5N6dn6YZZLjFtby3CwR/2XTXRYmNzTwZn6KkStBvYS5E
CTUwMgIOhho3RM6clbK+KF7GcsZkUvZPddaIHYEw+wlD6GPdyRZmrOEcFooE4LHiGUmQyrrW3xzo
GSD3pztnzXLPEUfm+djpoppOvmo/qmKhAEP0CQREVeyN7U+E1gc2UTQM0SVHi02y1DKP2oA0KKuG
V81azw34h42eMswyoQXchv2nDC5TM5rTkYeLWS/iIqHzoy4ooKyJqG7tjC9OWur7vBPIftY6gDGn
gNuR1ameGJxl+Kcrm+vRDbJSnUNDJQcNUVM/lbHwc2yRizYqP00WgdF0QepWcNkJjSrmpmxrq9t8
YKBDlp9fOpnfjasBYafXrW18o0D0ikuJLwfHLxB4/VUa7oNU+nuim+OPoY2NQFPceCtj29dVVX9e
xvQBCpLzMbaQZQatx5E1LfhD5uncKgNVrcx8PVGKXcIN9pRFUHKELh6KhtULra3dgilDB2YBepMR
YxUyedePTtreS3aXhdGiD/SSqXoqIDc1BpwDw5i7izkpt/WBxrdtjeZLNdNFZvHWbg2mXAlpLnvi
s5gpxGHEMPy0qVEZo1pPLXXls5Lazaa0Wu2itGnuKcrwqBpud2FhFePhtbnUo0m9VZdn3B+3dm+p
w/m2eKM1Kx2afXNDgHBCMOxIdzTCFg94HxOJfElmUYJltUJjNT4X0oD/Qd2ZNLeNddn2r1TUHBno
m4iqN2BPkRQlSrJkTRC2ZKPve/z6t3CpT5SUWZlfRbzJm8C4DWBbIoF7z9ln7WeQmcdq4LM+9vF4
G6RKNAOnEpw0PsOVgfwBc9jsZPWYWElmcNV6+b6OAwPji6zmhRCXG6hTDl9McEDYzVAl/tQVDWT4
kAeS78ZEw8qeT3CayjspEXJaY0n9cbVQKv5vQ8Z3teXVhZOOr+1HtGodkY15Qe35Nu+bBQB144jd
c7yq+KdJSTbwYLFZObMGngVG/pIrpXv1u6vtJVVi4yZJOABAuEt7+0XSUR3JDcvL1kJAZzflMdJl
bTe4QESRdLjLTueNQf2zdc0nCj0Y/ymn1dqbBvP3mbyzx0y6RjpQzZH/eIuylq3r1NsGgYtU3bDd
dZpMAnDoqMCVB28l6ZKMBCh9dXT7J4VY7X1udv52AjlEnakAt5GVVewr1ZLqywfLIBKdQFN5kI08
XUoJUQilxrspxnjrbsioqByb7yXpQ0fuFtSRxVsng0dHmXa6j2vKFUtWhpJCuEQFv1JXNVR8k4Bl
6gfKd0ijvNEda82vC2CxMnyvbHBE7N9eNbm5Jb12lJwxOSBLr0l1Oo9qPMJzAvqkYRFIJCy/JmS2
UYOakn4idexCNcKMgCyp4qSUKwhPetKEp8HNEMQq7LZEXxKnLpT2+BcFYNmV7gT5FXqHR8XK6rVp
F/d95EgPo2JF110Zvdqn0R2pUre86o79kq10yTxq7GpbtL8wMynuqCBZULV1LZkUROiDt8e9ql23
wKjTKjDW6DRwT7NS57boRud2NOUCERSh8jpKh7U9utXcAO5+ayeIZ5zUba4Ko3BvYwfdhaX31zEf
MTAZLUENBGHQI3yQchEcg0hF86u4j5imaQTTXO8gmt61EpuPXmnWN0Pg5Ae1zx+rTFk3sa09maE0
ArPvTGo2NB24JTRtLz3AQ2tvDT1B9BY22Rxex1LLNLxEwmBB2tCDLlnaj1VL3hoXVm0nl3BysgQ3
IjlV49tY3TuYlsD2KOM5qIdDARN0HksScCiqvNfq0I83sn2fESKa9UVsbdkQvWj2kG87JafeTVHN
1bDzUzqSopylPKyI3uQ/pBQnN/XKG4A7k+/eN0qvz2MF+zMPPY0S6lepSdSzaTxW7HhsT95JV2CF
rvTpu5eXxgo+WzA4/LI07bYrulNq8AFTTAI3iZ98y6op6RbKt3pEJftIGQhh2xrdyhRpIZxdNAV1
FhLROzUcN+B2WWEXgA/rmHKywXLWjVx8y8IjYdRbJeRfMlZBsGzyx64n0GL3ERHRiFWr3HgbI4AR
gpNy6IX1HIaRNtOr5iaI9ENuuSi7kA4B+EvGI4Ug9z78ghmUrZfCfYiTirVEfxeY1o9CZieXKxl8
r5M8eD881yAFS7FAMRSPSHY3nWTcxnL4GOluQqgt+9bVJVWH/HO1yH6ybOceS1EPoFf4UhsEvUEr
r+CI22wGo02sweqzrIc2IUGTSN1trP0awuPAvyWvnglcKTtXrfM5LAE0LBQCd5M7LzW1yAThqjlt
9coL7dXFMHdOqGLrkQeJ0SSmPfEr4g/qrLejO6lyTiPGCiEFUJBNYcOVHi9M2a6gYQCkh49PNA6D
NSLk7CM2Rc8zipjEIvfb32Em3eNag1TMcqEZ4eeVFdrvppV/FgUYIZlPU62U1xIB8bqyiKizVA5D
nXQ4i9V5oZYLssI10fbwjvjeDH/tb0atHkbWLnNTRokcJGdJ+v/rOsFD8EJpfva7/q/pzi9ZPhBX
8Ov/81+fWv8fVROqFGb+z8WEYO2CNvhUSjhd8FZJaFh/6IbqOI6iwMCW1Unm/1ZJaDp/mLpiWpZt
gOAxtKm+462SUGKICj+iHJQfUjsnK9zxrZQQz5U/EFOrKL8MpPLydJ342Xq/srcKtOpL+2NFGoCN
T2UkiPcMcLTUvtoUyqElVidp/ocyErtrS7XTLHnZ4t7oLUPZsrFMdn3XbAjgBGp3D2Z5kK8stDra
DGSgCWQZntfwEyC9Tp0hhk4U0tWht6wcSapJLptDSHAmrc0eCWumPbOgTH66XdXXVCwSSMKNLHRY
Kchg4SduXNhL10Vso6liX4PWH6G3UezzKiytYm54ul3eNjRec99qso3blsQLloUPN5sEXeK1CRks
iC/PvpW4ziYHNjel7GX0S0tTkzU2YyN6W4I3AOchsqQG+2ub0PMcUSKEqzau2oJnRu2wuO48tyz3
vgZK+8G1QFF0sxoeCtBHR/UM+VWPa8lYeHViYDvT9G6qXgNr6ZRDXTdScKC8DNlZW6lsxFkxZMbQ
IH8GH08mvYVx1hzsWvfNG8jW2G8vw0qVcab3cLQOqhec2Gsj3ICJxXPqxtc9qfN4xNUynGjSFER5
sRuP87WtmWMIEqusnBs7k4kgR1GjOruS/S2bBsIbPNpCftnEw5DMoUvl8zfXgrGBwBhMhgjsSa2q
gqPkxlL1TYsGFokq6ihsG7SGtWeEqQms73isMjBxkYq+DGcQr5aWVSH140buCpUdhVMjQsAac94V
HkrJYZJGutO6MnfS4hj5EItQSUWD8xPevQtlWPGxUsRKObnxLaekut2ytXxudQphu0pPbJ2VcOqH
4T0/6saZRxoitDlEXsIyhBcMZHERoU2v0Yiue9bgHlnAMNaBg2PJGilUcntli2eSPiBhQ11TZ4TM
HGQOa89P+/sKN+lhDcmQ1A2ugo09bzRbB+40FIAtHyWXSv+t5CPcIdjPPbe4P2lUaxQ6BeOdxOoU
Fc+YgAEqEGipegem24d0EV9p4Etwcka+AMJgFqVyFHynph178wQdmr9WHRk1ZJsV6sSA8kHAJ3kT
Rbsxc8l/BU0BgGbILQi82JYW+NyZ5fci6Qjv5q3SPhtd6BDV6VGVzSoz0A/w3Cc8SeVK33MdpxU2
8GT4Fp2TmqeqJpCH0DG17F1p1KiFW11TW/AhQb0tnAiRNQmUIf6elu3oIxUASbNKLIfdSylVGd4p
Uj/89BVNR+8Us6WdMblX1qA23efRlYbslreW/TDkjVf+AA1VIvxLpOZHgA1Fvc4H6o343dk97BiA
IL/CCStIvVKeUNJooq9uSSFP7zRFxw/JmohWcpVielWYBr9vw0SSjKVmovzWJI2aJnB4PEqShN8R
KJvRcKCqGaidA3NA7wJIKi5XTTXw603lWF9bRt1QltcOY0vGykl/VHoRsuOOe8eayUZvWpMOFdlc
XyP0skfZOsolug/aA+nt2LRQu2ApRKVom8SwqSkl8zRoqI5drxsEjvFKxyjjlQQddZCebpqEKs2S
tL8i97WzGcAU3CUy6UGUZUr1w85zJ7pDD2P223iwG7hCLDyCRQv3xl33KKjK32HCi3SBMWNBAZxp
2dI8dfoItYeVUmGQeJ5RPRQFcCn4s1A/0AtKwTAHU4cZF79nEoBO51FI05OQBiuIwlS7QgKKDhaq
nYF4ycOpZUllCA8OKlFUqoeizoIYaxiYwIyqK0WrkFAJwCxsm0CmGHIBJpmNUDrPU9+F52pAvIMg
g+XVjG2IdFelqvnIfsODTIdxNisvczB/k35gYeUGbYxmBeGNd4wiQpXbzh2IagOViKRtP+qVvnZw
mannOQZBpAtCc8ivqE5LR5YuKDtXGixe5LVhBhNK1TpE8J7bpj8bPAJs0o5JpRNLGSI2dXCJ3StS
OS3c0T6MJvJMDNVaKhNcMkdJtv2d13V6cW3WkOiXhqXEr8XQjPWhIIMlXfFDp7yiCgqzv+rgbjTg
c2GnubMJR5ZAz209WHeUNGU37HuCfF0RYSy3CNZSHrAAvK1JE4nG0WqRaCygvbkSNFqv++1R3EvC
nmBmvMQBsnOX42ilGHtRUEyRXj7VZkUhhV1r12JHyYMlBVlV+FXbL4BH9cc+GNV7qnagO5VUQCSZ
0p4MPu/UUjYS2qLK7EHuKYnWzFt8qbSZlPat/JKpHlW1RFnZ60vpUIW/esPzMJHWc++VEhMke71l
J91mzCEwUYIcRLxCVNbCasmbE3agpSyGoQz9Q5AkgwaeCoX1vZynPKw9BN0peQanG+Zyx65plidA
tOZ9h0h2icSMH6khx0aw7/OpbgW+fVLte7DEza+Yf1H0kCNKy3cYUipsmrW+ppozbxKbtLGGBLHi
xztV+E1ehC618v19FFC692PgR4cQnsc0olW/Jy0eYy99qyqyT4hJF8E5kjr4N0su5aCebuT1Egs4
PQO2pWIz15E4+lXi/JIssAinggyxFTHA2lEyEMK27FbjQZV1FMx3ehTl2EONemDJN0FoybgQZL3b
LPRGq+vbtAh4/1BqN6TLnMQyFCoHj+wddi8jShrNQQQolbyUlhaxQGsRJk2a3gWFI1GcG7UlLtgp
tGOSI0Hs80NEeU/hBGr72z6zJtyIWmK0FeeGVc8G3gH9hP4L+qsAn6XoICGdD3deaye/a31E/gCm
ub+r+1LSd1glkK4tVfKDgFgkSVnqSGWA/WTpQPFkw2O7QHaUaibRNIuvKFzKIp73lF1Qc1RZsv0Q
ZYlTH2ps6NSVleV1fCpaz3r0oyx1EXJWfbSilmv02b4WXvDEFtNpVqMXhTWfNYp+5nKdpcU9bsuS
T9A67ZHrYHuIXSwWUENkEfhO2EX5utuvQCtjClF7KgqKGDIvlR213NndCeAk64WK5Zz6YucFquSg
NSsIcv5IZmZFMWnbT9vN3LuzWxW8apBmyO8iFPoOS0IoY3yPspbHXMxisDp60LYmWUTbjN/YvCrO
71TzYp6UdZZUNulkiraeUKr2v5UOZtZcQayfr6qxKM3rLB9R2VSdTmCI5ITsLFtM3iYfBN8i5FbU
ZbmkdEMJdx0JK6jbYRU88ekeUXKhVJ6FhQJFz1dA7q1SGdnhiw6GJl+6WppS4D8U4HTsLJ8MO8dK
bpQn1cKBapXGSq/c2AMKNwxqU9x253FZFzEU5x4Og5tbpNkKnA6VTeqoODCMVRPLwNbryFo7jgn6
WUJ6776a+kjRcuI5iPJ1BAAtwpEODx7b0zXnGxl5ddgodoaNW9UF0QRrljrD2Y5139RPVmnjhcOv
NdA2quIDXwP6YAernvciNeUywLziW1d2sj0pjmCRTjxD2TK/Zckk82A5H4/7iWFEXLUquDBvgoia
vrwYN7ViwGENXbnytpFZQ6YC7ROxlx00WOptZ1KyRq2w9thJXEB2TQIvoPLggpgt12QvYosMz7yu
Rg38uNjE/a82u//eTvaY/0pxAvv1qz78yL/ueT9tgdmXvf39E5LmU2OZ1kFNIvZXOZx+8Xs6b5fZ
0k0z/93B//gl7nI/5L/++z9fsiatp7t5QZZ+BN2oOnvQ/3k/u6zqH69Z9R8PacAff7rwbV9rmn84
FoFwDAscVUEH969trWKpf0CMtRwEdMAJBDrnbVdrKX9oJEQ0U/sCx7H/gGJjKGySVb55lmr9bza0
msJ/5wNjBcoM6B3ZAXCiUvszkXg+b2hjCNSTzZzxq9BAj6ay9kCkTiXoMqIdgJL4wFpAXSRj6azF
qGxLynlULVPtPIoW7W30r64VtxKT/+paxfkReJm/8ICI8JjmgLStIO/93nYwAthZ0+FLX0ja5V8T
pWpv4pSz8fQR55D3A+XaH5uBnki7LNo4haM9enmc7DUTuLU0NYsB+QeyE2utmoX+qFr1KyGj7uhR
BqcAqc4sENfRiGLXyIt5yjfqsfX6leGQakRRZY06ij6qyQaexTtxZuaOu0MYRdH9pR2h0L9qEV8Q
JfCWuuUOFCdqGFPY3ajsMI+wipWi28pOtH2zIWpP8XSOqGIzhHpKFoy0bDwdfBd/mZjY1/zLgGiK
gxmU2T5ibV3NxGm+cTzcvMVY3PcoBf0+XHre0KIRGW308ZPujFKya386G/ue/JBjZItcWQOIrb45
CABuaiyC15FE1qpnHXndTgeWxBysYsCNcooC1J3Hu1lP8EbKUY6uWQlcg8Ecr71c0u8gxFdLtXW9
VdmXxp3v5d0Bpe5DkcChRPtitKcoQqwMh8Zil3NqgLaf+H+0G6x2g3OfGJi+K0geQ28rmuaoeqe/
u0jciGrBjUZF+LbrtayYgcMZ0ABFHw+iL1et/sOA6Gv1/OHtd25r10PYbjCyjI+lFvh3risZ6wrb
sHmpm/5dT/qKB3PVL0K1q9dFVGs7RVGbK15G7cZGfH9t9KG5TEnmnECqaXMDgSOKVwtLAnhyuzwt
4N0BuJyHXRV+E2fUPb6dYZAXnPsuZxM3YhPGvrkkARbM8ZJA+u+7gB5Eu0tbY+0ljrdpFZAGbGcR
G1edjxI6SjdjSWDH62X7lFdUELVSEr76+HLVhZ881y62QL5O0IbAKShnKqEXbj24q6zRsRCE6aHM
NJnQLh/6bIX/RHbNDii7RsMLMWs6FBZqnt4BJi0GShvcEN8bRiS/JjxS5C9W0x8KN35WseuFTeEU
0tXUhAHOKiNDPUp9XvbM15P/0HuzBEl3W41bRUMBMBq1VlDBrCs7sDwRtJWIfD41OOW58zweVspP
M6da1qI+Ypn5kjlvYE5iFSK9SHXCChI6/HXSO2SbyCshTaBSmi2eZ4OL8VAEK0Y+zDByGm6c0ejP
B3QoXBF87PEoeMmKkvJynal9DB1FV4c1b+LgNnMz7HsG7MeDzttASegfjQr7lZRK5ek5Ig489dyd
MT1HRBM8Nw+TS5tf4JEsFZupUgn3daskBwquKUK2jBEDBXnPKtB89QOk2iAXHhMbS0sZ2d4+G8vk
EBDhPE9t03Ef6kn2T05dApN1gTbpcHYcVXcI2TpounjRTG+fD+FSS0mCxjd9+1dkBvE2cCLCFuqU
eRM5uDpSaYvTr+2vUz+0/3T69doKbQGB/x7nTm2UH0i9nwpj6I8JuewHKoDZYSVzNxvcZTz9msVB
AaPBMyyJ9mkMMkP8+tXMB6ExndrTFb1Uuksx73LZ+xWXfoDYyC3EFf/8dxRpeSjSLr0bbOrcKqiU
t9Q94cGJzHRhmHX+w4Og7vWa9y1xpGCrY4iy8ko7/9Hu6sCLflRJVuGNkdkbrKWqb5KUbJMQfPZY
Y2o2pjeSibVq4jcHb7Cap8Ew/M1oYnlEBX7zlLZoLpOy8o+JUXkbdsDKXCkVQLnl4D8jnR9Iv8n9
voWEdpeAxrOm/srGCZkqVHdLEX2KBTfFOVN/44TWCnKRCkwh8p+V+tgNvfVEJAOsS1PquOrS7bX6
tibERXGnXe/YkgGDAG//DHFh8WEl9ha8/xisVyYm4ae1jWNZGk88XcOUzVT4KH7+9I2hZleQxIJX
wp0a8RFeXaihxmccsaE8DyprhtzVTs1o8yrPhmc5hv4seXW1H1lVn3xPehz4wlI/inxxiN1oX2oy
9U15+XYm+iQ7uYkI9xKi/NQv5vaNidRezLsMh2Zxw7aWn/hf3E70yVW4zn1y4YZOaVPTTNWbibGP
UPMvKZP3nmozPFrTl9vAqLmA6/copqq+/ja1HcGGvU/NEAO94uN0E+aJ8mi6Q0ZARfEJDdRTMQfq
gDFPb0CBbPlKrqD5I12bzggQgmPwGv/t7PPo13kSQqo+yrji8zxs5JUrtYTGYacTVngYPx6cXNmG
GhyIL/2Xubi/Y8cxXWoa2b7G7mMTRAO5gsuUy7Wiz8jSo9rF/UZcKgZF/9fLEkc+SZEKSy0jt45r
9z0vTwj/tlI+mQOZ+aC2u5+Ia5Ate0SJwwgKSzBBNJIgx0DZKU9KkIBlM9IHJezDo+qj7Hlv4Zyi
PQBGflCpdz8qU2saEy2VN9Vl5r91HQLND3e5/H0ef4Noff4bRGsa+/y3i5lGSjoe3g6O9UrgH+yc
UERvqEhOLN07iD5xdjlEYsBDN2Mq/du8v5qMn7W7+ftvsvE566azd9KmbZKqGrLq2Jr15YucNwOk
J0mzXyUvVgxpZigFRcPT/gOFQwx06F40IvRzBiVc6Oeyu2D4AY1w5yJyOJgmBrQwB96auSuzngg7
9zzqBFZ563jUG/GkAt+v7jU99jZVLqt7ks54Xk194kz0XUbJCJGIeJ8nzrqgOynpGOw7y2H1qqsT
uqOsjhF+s+eDGMgamB6XPjFl5PE8FwO5EaNBK6frlKlT3EbMFhMdkkTnLTxp5Euq8+PT0poQaR9e
1dPPWNNt9oAmyddpY/n5Ydn7gUQJnya9BqF8V4+lfWtbYXiocCGei6cmy66XJtXsW5aXwaF477fp
J7D+1t+OmPmStxmmZdpLj83Xh/miX/Osl9j9QW3ciXqtESmtnSh79/3JcD6b+uQR0GeIeyfoO2I9
iGl5cIhhcRDfaHEmJrICAeKg6dxRdJ5vbisuoq0RS3DkkvpdEU+yQwzjdsW08UgyTV4TXARYPTUp
9otvayU8t7KpS3Op5gj6JNsFxvNYxyD4B2MXF5i6dSoWEHVAbUnBryh0zf45YStCpuZfM0zjFaVG
1drm1oIuPqsVkw/epZ1r/7DiMv/8W7TYHII6plTaVtnTf/4tekYbSFQ5oPWEqTFHlqLsm/eDWQX8
FEW7rnWepkR+tTqori5dRcrXixy+BhTBQNyEUOU6qgjL4b2EyqkBKzIdRH8ADGHpDBD8vwyI0Z68
S12SaqsbR6q3+CBY6POzNlwEavJEBlfZIvCqjlXfVEdtOpv6M90cMCWZ5kYhfEEdYHert+rDqGbO
jYXjTdnl2gM5WPtmGisIpV3GqqlFvO4+yyi4yFQJMg+OGztxFpI7OZ/F72eX0cuZ11kh3ktVuf77
p5j9p6eYAWDXBtpnGiaPMu3LN6w2cQgfotR9mSwKFLA6qD7Hgj2LzMbFVOxkJ5qFAeuR2qcR7wiU
amTFGP4yMbR9GK/n6WJSP00SMy/TxS1FU9zSzo1jjC5zRV3AcB3oWk6Vghs31/lO9IydNlAyPHVb
eeiCe8eggZx2oc4u48SxkNpZ2JiOFGVen4ff7qKwr55RhmssSSbnhEIJS0pNuVfwcU7QS3IqDrAW
3F1C1c/UI1MGuv8w+TJtmEZ8HPt2UrwM8pzbia7zqdsEPFgtzV25JLAOVZoOq5xVDP/2NjuIPnEw
2Gv1AIiYY3fWPpexKTd9rBfOfZeJvlO/3UH0ObnhXP39B0DR/vQJ0GzLBu1sIB8hHqh/8UlG/ubG
VF6VVBmSJ9aBVDornO+kA+7YNzlmKVvROndZCt61JerNhafZU/hWtKfZYjyMguGqsyD9UVV+wKLD
aNeDk324jRgQcwNT1Rd1Rggc31b03dkofSd7eMryUoH2sfeG2uJPT7vp1bR47sgUzOOaqnMZMtsy
zST3UORyuFWDtNjapq8dIlZNS6ULyzstodRjqHzvebqjD5BmuqPuetHJ1lAB6lIOf2uS4uuyvC76
bnjC4YfknmR1V2gW3RsxIy7N7joOKcmsxfNqej71eiPvLfHQ6nAxmRlkIVbN+8hlYqY2FL3hbjYH
YlfdOuh6YxjGdzpExTu1w8ovcLDCE33vM+q+iBZK756KKYCAW9SESHNRPk5N0RdgRbcCmBAuLBFy
8N7bKVv1WzFR9Em4xC1GJaxuxcDlXomIXFAfTL20BIO4oDIdP9jrxusJiExnlgpRPIcVuCNBtPzS
L2aIwelKMfVykTFdWU5Xvt9WzBD9YpoKfkXcVnR9ufzzbSu4m//wadcnRjbPVS9Lt6///Z+s2iZB
Ftsv9v98QDX7y6fdc8bQcPJa+hlV0ZLEJttiOJbFggwitJfpzXJ5l9it01/bz6IjSHOminfKkGjF
IhrHt/miT1w5BmN/3b7wQZruernX5/uf/1JSkr8tHnnRhL4U/MvWOvmyXtycV37T8o8t+KWHZE10
k4d7HWFEz1PoFoNv486RWo/ae7ylwZwadymVQTuzQFIqRnulN+6mC3SXj4HoIuLKBWS24qpKYS2z
XKVEoMFtw842ounh9T7RFWGeTqNYN7yNisj7ZVRE3sWoPE3+cq0SyelDRqZ2O+b9b3T/6IXIOp8P
kte+Al9UtqJLDDZ23G5DtfydKFV6Ax5/XPQO1EvEsVnarEL05O20qglbaCmDOhjHYpCbnVWhKEJC
4z1X+K6Urq89jaO78LwCtmLf+CBAS/+uRb5zp0T90kH/dBRdwH0yFlk5ehsj5BHXdCqV+tSL+xLm
6YaSOcdCd+wjDqHOMSf3jk5gjLeXAZTZ+gGyL9Blpl36xU2aOoV18D5ArBB7JVliARG4sM/bsiC6
EbEmD/PsBmjqSz1Y/dPQ4hFpKcawNvN8eHJhZpsNqdTI9//he2B9ZvrrlqJosq4jTVQs0jaa+SUG
1nSuXcrF2P/sSyL98gzQBTpevTcOrNNuMyNx0XTV+m+t9Z3dGMrtHWHbahNZSTcXTXFo83szHYuT
aKgBnxud9DTEKubj4mUcvNC4Fa2GpOVdG7i/o7hodmorIZcvcv0c5xqow8m6TtqJGNY5VhXbjr/y
25jinfd5mohiOYDlC8dYSPGVWIRRjyCtozyWF2LdlX1uwndKFrWVr0h7GQctzu5EcF8c8ii58doy
x8KVRTXZ9H4Za5a5PGcDwtK8zIeiq81bFqhXOujGhThD0WTfF0O576Y4jejXh0gHkO7a97WNAeHn
fo26wzUwvHLeKbLn/sNKTjGmrNjHR5uCFFVHDYkQVNd04pufl9l4+1X1UJnZz2oSUafg/7Z10lyH
JJgB2KV+f/CoLjmIsyyiStAsq2v2GhWEmGny1Ew6F4GSo51iObYOToahYO44/hWGiMnBCjE/wuGl
v2Md5VCfGSQ/rKTfRU2OurBEi2C1kfpqDYhHU9m4RoqSHwjip0S47IG8Ei+kYsTBYmbGQ3qTYnrk
WOO6Scib+62KsQx+ffUCEzgMlqeF1uUAPaba29Ph0teCnpCVHqiD6iiIpFyvPmWtuQWts0koZ33U
QuqUh1w3tkYsaY+1ae9djF5PTTx0p8lYmUdg9C23jpY1Rnv+KdFenImDPZYD9YZtjTlwrGxEX4ms
fKmqnrw+b+lIPN3HeeWuL5tAsW+8NMWmT+wJ3+eKLjHDBK3mGm29rXDc3l0OY5sPuwQgNeU56kaj
jqqYXUbPbcsnYWW649YIO/04mpj/pUlx0KaW6Kp56+wmerho8Yx5628zTF2HUKa6+b1PTCGH86w0
Q7XuiPGWP0NNTpdd3eMcnJpsv/LB+55o1FcTuxx22ZCkj0oZnvszF5dVCijDJZE5/7uWYayUmIpz
1JMUczC9fjCnfoPNO/CLnkIgilBIIuH2B9Wu6JVh1/adeZdqWfBQZysReNIrRTRExEj3bX8aEQ1q
AwjVth+m4dNOjby//PvVgiZPJiOfv1I8Gy04WrbKygFF9+evVI9qDR3sqP3E2KraWrpMgfN0kCgr
XMGgrWeXPt2vKdNQCYSf56RIJvZ884z3q8TcL00x35AhamHR3q6sor7zpXG4CluHwOh0GIyJf89K
5NJlBpWM3lVNN4Wa6edpvmZGK/BbqJemPq2LlIVROMVKdux+nvdVslX6wrmn5ElGU407hmjm0Mg2
UQ1cVzTDISUfiGZoJpqNbSjHVtYPohX5Y4as93yh6AFOsnExI77BGvQllJMU71eCzo0Oz0OkwIZp
/fmlD7k0i5HP8y59Euo4SlymXNuX69D5DjujU2FrSN53PMuib1XbSktF9XmlDGAczFEG3mFE8ncZ
HqSsNObr56mgMJsddVHuwSjadhH0fbem6Nci89L61/Z0KGTCuQjk5j7KrmvTKFA0iVHR7uz+mrW+
jjhMjeWZ6HNaw7/G7RTdPBq75YfrCkmloMxGB1D4fnzUxvp5BLP9LTRZpukJgRvRLPMOyWsE0FI0
K8xFl5rduevz5Nj152rc4nw7XetJxZNl+M3R9Erlmx9RbKcZvxq3IZloaMbdQN3IITeVJ/EWE13k
5nZsb4KjRbEueFn9RB0feU6xHleAes1yhYjgZaF+WZWLURX/tdWX5brkytm2B0V35YwuT5+6GcKr
ItC3fo+RRgjWl2xktdOmgwcVlIQhZ2MGtKbKncWlS5yJaWKGaIqDXFs41rtKtSbrHsxCr8Hjy7W0
ZZYFwZOZ4ScZjMN4iND7f3OGI46nwROOOC7M5zSdi6bqJDqiVjmhyovRrE53baq4p7CEHlSZPyLc
eRee6fZXjp9hqejjOR+3w7PoD6Z+VZf/st8ipn4VSNo4E+nQ3nQiiDE0RU5UZEPFwCVteulDuLrJ
R3krVRCIQYVlK15+WHZMzcuBevK3pisbYEgKPViLUY+t73CeXRZqeBgDkPeFhmtPWCy9XqdgbgTd
0bMLwwO1K76zbxzngW+6u5b48kMOfUHpg+I7hez6OlTjGpmcnH8vVP0Q8Ga/s3XfOV9OFfqfLk8w
9xX9LJV0XH/CfVAgdhZSB3HQsjycwfPQsC5AJsFKQDlW2K2K1pBa+P5hf7xCRR0dreYhoGjRnhGD
YnNAsnHRBxK+fyEJLNFnmEp4VK0Hp4Eq8WFaajxFHTufmZ9TsagPp5HgXobsL5UQwmrBytAa/052
qF9ksJi0D25rHv/+DaEYU3zs4xtCJWCFRMqUFc0wDXaVn98QViJReJ62+XPu6jjusv7aYWmLdhE4
9ERBFucmGu1dC94dIwNTh8k3DZ0niKHzoTTydQhYbUbys1i3uI2e0wkQh4u1zWdzKbZcbmbm6wxo
41JsyEwKEs6jiL+zW4evqtAvCD2DOGuq5gGuU7C99F+kEN2/BsV8oYm4TKOQ9iEcq1Omgq1Mo2Bi
VyytNhmfsD3iOxUAftO8cnhCKtkDbez968jpztOk0WoPSU/dpVjwsLqQV66hYCs/BdVFnziIldCX
aPtl8pfl1Jfm5c68pyDUvt9Z3FTt232thfbRgdsn8pJJ0N0qUtQ96iUuHnoY13tHipy95EFWw0U7
eaq08jqoSNM0IkAMNRwWHO/SmZLX+FYZrH07Vb7irT08aZWB3fYwoWKnppimImXa5wp6XewhC8La
fXJz+Sx7Q/LQ5r18df4wa2beb7SEPa6YIg719MH3zeyh6TJM3aeWOFzminuevzSSkZ3vF2YDSvsR
2iGb1IhydHQxfWVgseEY4Ukc1CR4HhN92ImW2yn2jRs9iYa4xrdcFXgNjI1L35f7gMGX/2GJZUyW
el++QADAiMogMtKmIPSXXUvUR2iE/Sx/rn01uSIK7R9i3fEOCJUobmbzsTAqI60WovOvhsUA7gHf
q0rPd2KjWTvHxvTak2hEZUlllGv7a9GU/i9l57Uct7Js2y9CBLx5bW/ZzSYpknpBiBIF71FwX38G
itqilta5Z8d9QaAMWhTZAKoyc445CO2s+sPtY5ObJOp7BbHq1NWuBcXHipaAVax+FXv4XhsVCP6+
Hm28YcRzxNZnXeAJu2qnybtYZg8XXkzGs5ub8UH22XO4IAbndFL9aitbgDfFXGtHbVPflc1tLAqU
D7nvmfduOK3lD4WsHV5pYgOgm/fOPi449ySyQVIF/YOcUVOrvCzytNjLZuXY7gERCF+xeWcNrgO/
Jqrst3j/5Cfqi1ctq6U7GyLm3VS1hM+heQCGEKj7KAHO7ZUcahT1q1e65m70gglCeoA8BF9OCKeD
dgudpsOxK9VuAeqy1TCfxXNf4bv6GZQ9y3bkdR7vyIhUehperVAnbTIfmjlLKPvZ9F1lC6D1mjy2
d3TtxLlO8Cfko6MpgmnTlcrsJNYHR9HG9h479/s2HZqzLFlrqYXfh17tL+z5kS4PSubfJwjgzrL1
OUOWvMmrfn+GnAHjADQod/zi87koH3a61oTn1v/xV7dsOp0englVycbnI1M+H+WYL358PizlWYWs
q3HnknNeVqULecgg43pg30gxTGz1Z2iNFMu46XDfObgJDaoVfxGhCZK1rYpvVdZevdT0f9rtW5cD
AV0oWrlGr6n/aFrta257+WuQ2AHSttA4lDobah2e1XnUY+ccO61zjuCUz3q/ezfJMcqCm/NrIHfR
L7EG7NSZKmMPQIvzTg+2n6G5IU83uBif+Rbcu0Fofv99kgbxRw+C8c+hVnMuStglR1tN3bMSNgIA
PkzVhbAU7BHnTk+jgnNVtVTi5z0k6Ci2rEOpglUMRYtnIez9AHPixNvIxQFPn/o+Hi+p4m4rithO
n88/h9/GhvUeOgG5XuiaWxu6ytrRKLOci94fmf+i+aZ4E5GNJ4dGrN8yvebgqCVS05oUggMCWM4o
BOR+iv6TcyaEc2f7ZrlMKkffK27BS9eFXVaycz3W80E2Pw91pW57Iw33n13CTvqtgYh6+qLVjdiS
3lkTfAtxO4jN60CW9eoqMfSnYXK2nWMqmES4cbcJK6wU5TB2H+Y1GsKYnUdAIhMqjBuBjDQ6w9vG
aT0dNLSApzRptY3Qar48pmkuG8t3nivH+j5MVv5eIlp0PMr4FlOAw0hVD2+JQi2FLhp/NRIUh41V
1A+FEqKD1e37tHGrhyIWUKZRMW7koBG1zgWn+Y0clF2BlivoZ8tyL5uKCmnMCiA4Z/0sE5v69Anv
wfQ8VYhbS4t63E3VqFBlZ/ZRmJJKVJHXsUybT2WnPCTz8McZlqzgzHNSjZ9zZJPHrY3lxoCfhh/i
8T6YdXQIo/hlKAbv4leZd+nms0rHQ01FForykmafFMPOrwNlwe7FWSZ+xGPFHcYXXSdxMjjPJaoS
RGFls0RZtagyM56+wFRS+eLq8U0eAuVJ+JV/VQg639AZD7Bq66+f4wYWMuu+HPSV7NNVNILFELNQ
cCgw2yJZIS8YlN9aLK5Xnq0Xp6iHhqJpY7/km5J9/19mlAG4k740Xwy2Z7eA+KfBJuNJtmIr+KM1
j7HSIOU8zyw0Zf3ZmsdG207eM4K4x7QQ8VVQM/dxv1UpQf+BSOjHcl0WHudNd/RNCvb8MrsbW035
YoE/qOupe/TBgN0QeO9TjNG/mHhHnSoj1dAzMysue2cbVyF+AvNoGofNKmxKqotLCkHkR2NumF41
rNrk3S0PXY/rETCPXz9BHBjZtkV6BMzZNU7DpN9E5uDrk49RioySTJ/Wu81NHkiX3Q1lYWGF3Vws
WVRRN+SDwwh8jzcv/j460SEV204nk+YHMa8wG0vCSE/ya4n6ilJYpb/EM8udns/uz6khopaPgTTT
hnmqCv5u25VoI3ZRoerIzoxmQXVp+t5QXKYV/ruTuREZgrZ9khSrXhMT4jlNOzrKYsDrutZxWZsL
UHCnPnj21D2pgVMDCMKP73e/iaXcuZiKtyzIjBsvn6WaGt6jjLQAZVp6UV/eZCv2nRet8/2PuIxO
EHTZiao4yMEuaL0Vaed0K5sRqPgtDvX6Sn6aPdbjwdEVqKhoPjedViAn1fFHnPzaOqkmmZXawX6+
99vwjXvvvtOS4Mk0eIGVemYg+Cqq8zhnuNhNb5taiX44qQEyNEnFAxp+ZSvCcdxRIdPd0snF83Se
EmNHRo2a+hUEAX8RKKnnSc+6/xIDl6bAxR/ZPd0Gc+A4mmuYfJtgIvxzN2bMClXNK1NATQnOuJW4
aobS3JJWTw5lgx6eipr2JvtKpwEgW6ViK5tyYAIN+ddVg6LtwC61yoNld7DBlu7gZcnCFJ8npNaz
e5BlMHA6hYywY7TNUR6Q9cEftdRvk6JAbg9ge6N+0pujOh/kFNk085br5OnnxX9cIz9nGOvX/7J7
lbn9f/y+HN5DqH+og6Yu+l+/r6ZWcY3JjP5V7/JskwWADNBrO2dtPsizMkx5rUdqe6sjJ97Lvmhe
VPSVxQB5gAbDC6gLslMkkXtGSuqcks5hCwS4HiWZdvnrrNNT/aNv+H32/z+v1+tNawXTVuYpLQqC
Z4OD+Ci3xbIZ4Mx21OcspmwmkIz/aMrRz8mf17ZF5y7+mvzZDJqafyhV/KU6aM7JLYri4o7JLpuT
+/JAvB5GkGcYWwKw4UM6efnFdnCe1dXqrU4A0VGj3N6j09B3ZcImMoSawL4Aj7546OwfuEM2/LV/
2IlQ8P4Y4NdrPJLtsgEWOKQ5fis88pUQPb9s5oPziJNefp/rJOOoHLvD5S17idKi2YWKQGogmzEk
BxsR97mPu/GLkb/H2ZS/9GmeHw3Tnb/ZfDRKg2hVuGpzkKOjqSw9/MsoGFUHthP8BPLD1AwSrfwJ
Ppqm9wjpLr8XUCNuTWfdZRgcrS18w/eC8kiA845FSqP00eLONbJJFb1xc7xGbmFgPh0bezvSwk0D
gPar67wprRO+/XWhL7Tn//v7r//l34ySDcc13aHyydJV3XRlbcwfUoDJ4KkJ2TT7Yg+sRb7gm2Ju
mhAl+yZIVwJM6VGxcfEJu+o+xL5pK1uyn8yag5HPPCrbqGmIvFMGtkOonu1HO2aPF5rFbBsp4FP7
U7M3Omu4VZVdXgtbLGf+7k125WDKNp0Cx1E25YCpew92LSj7nC9yEOecmnB6ki15GHytRNxFVAXi
COxAwJcbB4LzthD+tB5iyvhYZGJyoLYp5jaJ+TxEVCW42fhEJV2wxx8LhGrXWe1cDTMtddPBTGa+
sz9ueXkrR22xNc36GAgVWDevpS0Mi+ZikvT6OJSJqS/M1ALp+XsgnM/kFc58hZycl/abNlszlV6J
Pq4LBMkpL6mO7e+zWo7INole18Upxvk+lB4F3/NEZVDvWtW+/hUHkM3Pvgh2MEVMJ9lT8Do6f4YM
Wj3AW5w43SJ08/CAAkT5EsT+V5Nn/0W2RHtJzcJ9wo0uu1ed8ELaSfmii3A4qqoZLWtLKF8QKUVb
m1Br01M5eUOAk8OQUmL8mMpVmKjWgxJzqEKcjLwyro6yLyu9bdFmkEtA/R0VXxFHpRi7o5fqbond
8n/a8uxzjjvPlk22fXchQWa90wYQn/MmLiR4cQDs8CTLKGThhDwzQwH5pfCoNMcbyQWO3PwxDxg6
ABIlnlgeaCZ24BY2ljUrKGNuyoPaBtYlN8v7udr0MNZW5CzaLvHPdQfp6p/T4mp22JHqOHXyTTjV
dXiRh3yokzt3vMoG0UDCzkSW8RrQpz1OVdCu5YiDUfJKMzXCtvOlHl+mo9vGZ5448W1onEVa9OlV
tkobI6mAOKRsyUOWkuKa0FexvGC+PJgl5FKBWjxLuvCc1+OPxu+Mp8QuAVrTKqPYeII+90eLnNtH
q8l0/QnexR9jHaKoFaHXbBWU9nSwMKY8yLO2H6aPM9mHDhO6EvT5RSTS6uBYbnkwCnwd1rYjcAX4
ONdMdIpZjLmJQ85771bjuB8ykZ5010ePB5v3DrjOBKjQC25FVkbY5YXtU27Bsfd78hZDhwUK+8nv
Vq7xdcaLBp8l/Cc7/HlYbNULJwkyOB2pOGWV4r5hr/QTZIv7knvFDC7VsqcCldgK6q35X6J5/1Lu
ugYVVWweeajyMGX4r/KqBP573leN8xS2gMXlq7cvRbVM+zg9yPD1oKBULVU1PchXrxzN4H18jOKl
+Gv081o5qlvDXuhFef+/XS8/Tl4Q6lQYW3Wtj8cck7ZF3oY5bjf/kA9gKYKnltuBxfsIYrmx159M
HQAk++X+CZxkvQw8u38y2bQLah2hB16wkyuf4StPh8Ep5owsTSKF6toNjJGHJE0b7BPp7LY6T61W
PFsWBlZjlW6F1XowWUN7h/an2lqdbj+JybrJjeDYTpD5KHh+iHtsuvB+q7ZBGztPSmfcIqRSu8AK
zZ0xVAcVBsSrpVA2HrHMPZtGrh9DwAFrr7C7L1ljf5FR7t9TswZQsJzqdL72MdX1hueiL5UViknn
bEIQmFZainYqLsSx9ULWdKA53bNOCvZstL37pmfTzeamfFON6t0JB/vVKPEm8DJ/eka1hiTStrun
wUGEkXm6eEjjfFxVkMjuVaXt1m4VmpccL5sZHx7e+XWpbgdhtie8VpydrgzewXOd7GAoxbB3+h6M
aFUVu9FGDOhFRbQVQ+nclbGlrG13nK46VaGkAHtxy2NovnHkto9NDXM01/P+Cw8uvK6yQXuJYDhT
NdErX51peuF/Un9nAXDGbsZ5t/psY2I2fAhI2uyqnv9OZ+bpZSzG6j4vq7chNrRXLTDVVRNo1SFp
EEJqKbihuT8bWmdbU9u2GQJHfQ0DjORTN3zsxWXg5t5P3hjvSqTSKKVgIZHUSr6bFSYzVSLexwo8
i7BF+RT5abDRLcU4tlUenN3AytapWgXPsE+/9N4k3pUk3ghhmRu7iPXdyJ5mWRiJuGWFj7OOULsj
pJ/ZLzQoN6IOy4cmw/QyDY3szaqmjVbWLVbEswsaLJSjZNvLg2za5OZYg1gh1Gmg95qjYdskT9Us
5lRO+jj15suNdsqP+BJ8fow8cyNYho5apHtd8ZrV0Kv1na9G+kHYub4JqFp8pOARfIli5u9G+NpP
4fQ958W8hJGv3uvVlO+U2HR3phLoVygR3HqVU701Qb2U1+Su+1PoavFUZmayEXz1jpaBMlvRoCZr
WjgQjq5VXotxduBp+BDJ1cd8MOZViuyHPf5A5eevrs9+spIPsoXFLNKWNGo+PuP/2Sc/RP4LQ5e+
ZAZlAnbkYh4Lou5RdFVz12buVVfi8FF22VZ7aEgmX9S5y/VqrGSouMcwg/mx5WaUk5EMkE1PH4nH
2VvTUeNm2QzdGnndnZFO7cVulfahDaNjkCaEsbQu3VUgAdfdHNUKMg9sv+41F8Ci4kEXwR/TxEil
ZeY9G8CudyVhuszrqVnXK7c+DRa1a/Igm1ky8vezrBznAdu4+loRYJ10QJpLvFJ2ARX5Ck6q/dWH
N8y4ogygWstRVhnl8b8s0PW/6hRdBCMuVZ6kVrk5NU39qwCnwvBhKuJcfyL/STJmw7O2PPSTu4V4
rt9X84sc4/Atss1frXnsszWPyZnt/Fof/jHz39fJmWA+IUj851/4fV2UKPW2r/Np4Xc+6RQ8O0mv
eCe16aiZdO3xTvbIw0ix1FaJZ6DtPwcaO2UXIAPFrpupK6/ODxD2KGSf03Tc4MUd1vI72ZIHc6b2
8qCo4ZyGfUIFogsnynPHbZhrs3eAiwZQeBdnjHzYQjFI6ti7yC55hilyB/plUngN/GeA6Fa9yTPM
42IPr5hs0q/BvGodM7BMdqJUlJ3kFvWbsXpk/ZDAL9LfauK8j5Hmvk+A6Z5qres3Y+5rB81PrDvT
xChUT4NmXxa9tyYahbKotW5OmZUPSZnjcm0Xz3bexycLdDJmDjQH6hV5alntph7y8nmcdGBl2sEu
SnGnpHm2IialozYpYL1pvVXcBTUWEQ0lo42i4GOPWX2XIYLdjtP0DZFgvxhhBa6JTLtPotRvBsnW
71lHCmUoUARQGmQDiCST/r/MIH5ZrFpf07cIeXBcLVuSGnqWndkDl+usVLMvvMt+oBPw33X9VbSi
uaYoi82dj6kUW6cSbwYnta54YWoHmFDOmpp760UtARHPEHFNSX/N4KdXD7N0cO3YpK+a0oQ2nyUs
weeSX0LqAkYQe2W9pMiFmlM8APrjR4mcH4rgFGH3OwDYh+ZIFqVVIOwvmtiC3NHrPwPNvCPMnLyB
eAP7TinsM5geIJl9mjyCdtdWMOPVK84K7SandPxshdm4g6GHJVDUhUd/sIpd4RbumXBjusHiK7rn
LwaUwSChPAaZ3WxYg09noxpRAumFsQ9UZXxJBt4B5eARM/fr84DaZiH7TYBcKyMcmDY/uIZq+GOa
mlTYusxPMGXM+bTW+jUtSZB4J95PXu3Js8mvEIhC/RqAO1inthueMEir71It8Zfwn/Q3DfJIoNrf
IxUk9NQmHpVRnn5o2hpUka1Xz+Cw7jI7sb9nafqeK3396FRV+d+WvtZfygIeVR44RV0jnKZCfDX/
elS1Q6I5qShG8OSZd6vNL64hePCCyzhYnYdiIE2q1wyw58JWWnHp+sq4H3QNtAb9yQQ0cOxXIaqj
pVEOIJjnJ5ZsRs1MZP7dlKN20R6rqLz3Jjc9+VrUb8J6KG9pndSYkln6q5HBp5d1uZ67L/H9+9nY
5TdjTN1nBfnhMoOltif587NtG1jzwBtXpShHAKz5rYEY9FDP/bDX8xWQqfFrd6piv7j0MNY+dv5F
MqmbfsI0V+735fafBNdwjvTS2tspliNbq1DzRWUZ8dZJ4XZRClmQq3Tz+lcw3em1FdXS3cmJ8X9a
hOqAdcrc9md7jWCwBFkJDFn+GpBTbDwGWW3PE1sP15HMHZ5a077KSkJZe4jKPT3NXVgXNvdh6aQg
JmZ2s6qrZ9dpcZRW582QquKI7UXDjzZCVQki9qfjVrfYd5UXgALWMolr7TohVuf5rxGL+3155FMz
Ji/nN/dxuW0F5s866m6TMQYXYfr9zomG/NIgK1gUgZ2/1HXUbqB7Z1ulbvKX0LFfhW/216iaogcP
SafsHr3c3QFPAPEzX5SP7P5MvfZPJtbvz1GxMw0/e/Hw98JzhbIP2RyU8QG12SWegUB57d85sVU9
Bn2bHnvN6FayP8iDC0V11aPRjqvcm7QF3lAb/FNYgrOSP1E8/ufhs0912h7ngtqA7sWUzwHZpFK0
X6PQA8zZN+Nq0LP03qtyb81yQ+VFGXX4cGfVKajGYp+wLDxkVC4cDW7QnRELASMEB06s0dFSxFO2
HrN4uKWph+G6mzdPSQvNcdA08aKG+J5l8Wh80/05B1wW73WJ5XXi++FisrauRS3qwhgx9EuCCEJx
QRIGOON3EUQPRjfl8c+OYoq9zJgNDXkBXyT36pxNK9zo4PN8u5djZHQ+xoxZFP97TObk/n2dl9Qh
mH8cJYKZJeSZEQTmwgt3sgITbaxxKICGL6TUoA0cZWNC1KPUlW+kePDUYM8yPviJUG2PGWX0SiwE
BxFlSO5SLzUOKmibTRbrzoNbk8WOQLO8x/aSu9/5UWuVusAGRsEPBsvLlsXAYQjAJQUV681KT8dX
fDKPkZe250ZNDOiqxAcIfAY/KTnNctP4qZTta0Fy+dkRSbmqXDFdDKccd5Ohl3vDF+YmUdLwCCkl
wpCh0Y5GrUVnFZbdmqKv5Nno0y9wAMQ7VS4bHHbCb2ACNXaGY3hFGMGTpsrDXVB3xr0Dhp9tsW69
Of1XlszIDdLc6M+RlCnY4OaOc36yn/UKcoCKoF9npjYO8A0KsHyjZV+7vn2tS2946dxx3Di5Saxx
LsRqNXOlCsV7HNO+OqFripZqa0Yv+H1RrsbXYyeb3lSfBdD9W+0DhOyL5EGfZ3mFke4yrOhZftMk
eDfbFIbf8f0Sd+QT+FWUiJE+i6SmaHTINEfE8n8XW42iWykgpy6yy8mdaFen4ZZcgXHEThTBRQCx
38SZ4tKouIY2mhCPiT1gb1d3/dc2KO9jvh3BolTWSYJz8gLb3+OI/cFbO2mIzoPIfFKnu4+FgZJ8
50H9xW9N47lstQlznjxcy6bndQKwPnfaxyj/rT4P7Lv/e51u/+vdh0UDAWKdCn7NU/+l8Nb6CYm0
XSmPwIsx1PDxbx+rqbuooLQPTY/hB+Lg4tHH8orHWOb8KKkLDFpu4s+5Iyre/ZjcsSxgelTmj2WF
125ZYNP4e3qmQqSSH52ibzx8zJ0/2prVJI3f4n0phdr5JCipT9NjS8T3vW61wyCK5GvbdOYyauP8
inOovivYd+yCQouvARrppa0UwdcMRXbAolxe1PVOQhSUOo2Jugl9fhKUVhY9OgCn9Tk7HwK8ekyA
pEplghz73YJt+/fYfB1VLs5/wcpQMvfPMjoX4Y9pQKJQbYjyoFX+KqMjfOOblBM6jwap3RVOk0n5
nFr+ghKzZEuhWHN01R4lsjytBelIYOfN8WMkN7FXlp19CsIa+z13GYAk3ag2QNXf5TDy7K+amL+a
fW+NkA1a29whloINJHA2GMinYTKns+h0O3HUlMo5tYndrRuwD5hk4cs674Les/IEUsP6IS/KlIiL
nFhsVIM9v7yoSQJuy9A1npy0ZKmfXnS9DH+Ivsf2veEuqYBJ2iPFMKj7vjlYNr14WouXA8qPmzom
iMCTyD63sakAzk3UfaIm4dmiXGBjTr1y8ELzS+gTUEspsjkRovOO1IfGG2yE+sccTRzvyn58x6k8
bk2+INTjUe/RxU994lnryKt/XUQgPPq4iG1r9fuiUVYK1KC66lSPPi6K539p3jZ9/Eu+rvSPqo9r
Z0cB0LYzvWydU9gZfZna4BuaMO00k9IPUxmD2p+jjI3PWrYZhmBnzjHIysAWx6pG7yMGCV5qMe83
n8rUWvUq9ZsQZe2XsvvZzHXurWiHTU08ZYfphDN3V0ZcXAMzeQH+6YNHQ5neNPozGEP/TnbJg2x6
Wboh8B6f/uo3G11fiqyv1/l4S4SBm8rMPiQDgnR+Pvs8yL4k6Mpdkp94Qrkd+zb1IU/mguPUt07a
nLx1bOppdTwNTnpn609ydBSqdaq9h6Aemr2eJcZzMnkbknT2gzo44X0NAzidRWCF2Xg7LUswOZt0
Y60IeEBFWee7nvj7St61QP3znQfW+6MpRzO73PvauAVB/NOat2YDhfobwjg2XTSVWDtX1H/e/OKH
MTrKqfFG5ywXuKG2ATpcnT/WvLprt7iwdcDbCU6znEmgu/Uqrlis7qiuZqnGLjNYoVYPT/Dnswf4
83/2Y0GEq7aVPczzLZF5r6Z+Skcq/LMWjS1eDGtT/kRRVu5Z+rur3ujUnT1Z/AEyjASztnXPLTzs
J6UN1nKfCXgeexviw8s+0cXDOITltnSNeCMThX6CI0yWmN4p4Vf2nMfXUtVGfLDbx48iGGq9jNVk
KOqGtbFzyHyhnN2uZXsZt9WL1SbXYI51djEGpXg1vPbJEFMo7kWXyo/8vafgBh5Bs72leYo3DbUq
P1p9YyYNVsWq9ZoXN4LBYP9/nyjK3z1/DuVUL8SLP+fkVeu8qoj7ZMqB2pc5R+QQbp2/TnlDykiP
sCCVox0yyaoY31xnkY/s1X3+nEukBO1dGjnJSVi4RadO47yKrF43aat9zwqhLjwtme5xsxspBLRd
DFJ77ylru0c5o84iNqxR+tSW+P4JF3suLRXVTczBNznDgTtQWt14LnmmrQD1Npd6PvQqYho1zLSV
C7Gbfb0d0+nYxjIVTvyUDdGdoafVVb58ClpcUF7l13ge+2y1RvBH6/d1vs8X8f9++3uq8+/3/1xu
Q+YHkxTt35weAztMDBeG8XHyDrWi9WIfAdxf4kjYrboito9SGCHPAuGzATLROK1irA+oJevwKc1B
0iBOQYdPbOJYmQNuuaH6mDiJt7Z5VG1Hs403tp8TFZ5Li2WRcTzTi9oCdk6FYC0CuHO0ebJ+cUzv
S46D3kW21AD/njyGQU7URrNzSPPFzKLPHesVxfUPh0K5+9JrsPGdumGRoTC7Gz0F3jLeuWHbNYj/
xA8LUi3mYslcu9CNz7EhomVUp9dkDPq7IkaFHrlucYeDmL+Ltb7Z1+xOM/aQ61FU3cOgq9MpjcRX
bdK7h7HK9SVGqMHG9sgqlLzrfnh2szD43e0SLVZ2ld++jTUcuMzMSn4fgbHqNa/+pnG353rpPJtw
obfIgfOtXZXiPrTLc0op72uaGSuZV1JbFHRjX4RXJ67u4S/H+2GI7KOPjezHgdcnFYpFBW5t1gnN
uqruZ6/zviVDA+r8BYI+oE1DrY8uZicXUmK8SkU0rrEDrDY1hvOXmqcThg6Vu3F7KgoWqLYhConE
ubm+ejEog8NXtakXRYlPlO+UJRuecVOo7nNo5biwuhEm2X3drGM8FLZ2rWpYf1v9szc7MtTwtr8H
yOExY8XhURiPXW56P61OuWdTvMOFxV3hfAXKLtGXLQY2ix7j7m1itt6xGJphZ7vKwZ+KfK2NqNjx
iFmoVFc/T7kYNh11cZvCF+zA8/ail9TvNRQdvomkv7okW99JORGzcbxl4IfuBlxQe0gpi5FqPyb8
RxaY41GBbCE9DUEY38tDVanaUUko4Zu7EkWpl1HmWuvSKrRz74zoD/ryZXDLa2Xn5SNVuY9a7aUX
IErqU6FoX4pAc+70uGzOo1VfEQJQ0p/FMVu491gV+UnFzh7LnXEfYHZiIsQuzBPOe8JbT6GdvfY2
UeNS4OEsm8poX9yS7aGtd/2dsHF8CZQ8fzUVLNVqVYRH3RNnyjRd6p8hXEkZTehxVsFsSsow2GZj
/6tfDiYEMQnXzFNkGxLWV8Up8lXnj09kRvJLlcZPrE6au3HA45Hlk3bo+6b7oro8qSkNz7YESX7w
3u3vM7czzsPg7KzUDHHhtqEDc3YvB9XR7++7wXEO5ZS8kWNkRg8hYe9FMLM+2hFE3MWIanLhD3m3
Loksf2EZI9aU3vNam5tYvQOV9zSxz+Ez4xBYjsu+bRRgR7aRHz9OHVOwTWLF5S77uTcJeEG5urIM
+7uyD71D3ozXaoytC/54W3afa9MzfhS9xgovbt960+quU5uVS71w8cOIXqeaQt+Ync4o4uZnbz70
rtM/NUnonSp/QjtcpcgqcOVeiJhHOgg/f6f2uH6V3M5X3FjKaz6fOSbm0Tz0j7JLDnZFg5tNbwRL
2aS4KbvDVfAtISVcNI71WCdqt+8bG8fmuelEwUTkLfmGiab9CFu4v2W466VzqyxQbEZBJ9aDOiin
aT5QTfbrLE0MHARD+9tn1+e0z7keimJSG/zrv6907OZIFe/Pyi/dw1A18d4VvockdMh2kakF5z6K
mm1YG8nswzhujNKoLjgLO1j8gfbo++Dq8WbeFVmRHeERt4eQ238nosI9GZBSN/qoTpehaou1T93H
TUy4raRmrz6W6X1dW1QduFN2D9c63nUmfh9x4LWXMRIRca+0ftX9/KxW3Om46eyFljdf41oYSyr1
sqtB2nVHIZW66/D4WVaFjtyOKOpes/m03lLmV0ZfLV3H0L7ZbCx0tbbf3TJ70FhDLBuigtfeUNbA
RcqfJqKykGfha9DxE/ZhUlytPBK7emzvXG6lLS6v/XawqJVRHZfYAkYzz6rVvOl2Fv/M7TNVmgAW
uJmvNrnnVyfExKPqtOYG7kVsqrQtTu5QH72YnKAfKM0VhZFY5g2ZgKoYliGWL+9qyDbLy1mT2C6O
j8gLi+M0GdZZp45kFXq99mL245kYiEui0tN4ZG8a1a6+RSHewr2rVgfClM4tb/p3tBU8KMnasyNu
7PusEfHRiAIoc1k33mXevH2xrLdYKwNkGS3mBGErtnbAEglA170Y8+C7R5ncQsuz8TZmZk+Fea1u
6rwTz4QnSJAwA2cJCkyrIrvX+6agDqDZqU6Q7p3Js/faFBcn/pZ4s6utffHMyltFeFitxRB7uxFj
mVNeUo4/RJ7/aJlmc3Xq4ZCgTO2NfmFUpHuDoU3PERjFLRnkdi2LuwJ+lyu7j6q9LP0SgM2pFHFb
mEaUfjXCXQiYpo+q2uU31S8ImbbW0arxLDHMrt8LoQXrydXyV4QY72RdhmvlIe0ojPBHND9zrcTD
DUopl5FOHHb0VHvfRd24HbokvwV6j0lWIZrvNiYyUIq1d+yP3ys1cp4q1ZzWmpa8umNdrrD/8K7Z
fEBg3y9whFR3vq3oyoJAkLaaaqdch37tXeVErCTMrRtjW/zZB9gLfYvFg2X+FDktxVfp6n589seH
pbaGU9dl6PrpGcPmcO0WZX5WAgKAaAZZP3dGevJi76uTGN45Mthfh83DZBjRUp90gLUeKncMZx3P
1c7YxhnLCb42pSdA8b200fd5l44XHF/GS7TLxyzfsDmOdiU7hdX/0HZmy20jy9Z+IkRgHm45SpSo
yYNs3yDcdjfmecbTnw9JtaBWt/fpHef/bxCozKwCRZEgKjPXWqbd6c/QnX436nH8g/rcTKcyDyrs
tmsFocam9Yr9QO6b22UazCcl5UZtIjk5ch+5Uicl3qWVrX1CKt258hO0g/nI833V0i/0zKS72W14
4FLL6Xb26R7JDMs5xLYxwgeUFAdXnZzbouq6Hial7oNVONmV2NaD1rh/hjSuTl7Nof2LpxEYCZvm
2W2GZpM7ZvQZLTPEfzLLeEi8kC0qvRD0cx9jYwYiACCB/h7oPAe9QlU4as9DbbAFJEP1IaPOtAGU
PV6LTcsMRGPnFlCx4j7ERuT8Ti0KFYRti8bvU2DwlBzp6nd1kYun83RRHgVpsvHhTo6mJTVRIaOJ
TOYXFIvTr4Ma0rBOO9DSuOySAA9PdKX3kPoZ9jYZ3Xpv00NvhREFyQAZJrUc8+tozvk+lKqyq5xZ
p7Tn+U+Tg9iLHZzBRgfo2ccKCZakO/paXTySTwOSrFQ5OLYW2LjNUxOQ2vqTXUzxeSSvQSqkrT8l
ZeHeeYn5kc+P/XFGlmiBg/+JEHcWtpgVClaxi9tVPQVgAYiLI64a/64tf8jADkN1XzhDsnOcen5I
oMZCxL4dQSYY88PFBtvHUU9dei+WEHGwW4AjRYEDBks5oBuuWjkPwAsjILpj1W3XpS9nKWLae2gj
LWi+BmSfJOZyyp2Iz1Wq9gco86HFs0TqC2h3pnn+WQ58DLzrDqSVAbfI2aptfgCy+LGtFKRHC26L
PME6j9o8Qo7CO3Nt1ZbzKLbWLU560sxXRezqEEyB7OpSmyr8CPchalZgSaY7qk7GgzpNCNv5YfAY
8qqPkzOlVwpby0oPZtBo05JCuKeDdddbqsnPNJ2bXqmDxYnNrz2gvnPY/5yMgkJrN6Ft75K4RQLO
OTV+w7PYcqYl0OdcjDKWQ+vcUeWdDn0XtXvSppQoSpCQg5J+RUIs+YaYwMKIorSfud9r2zb2gw/0
oqAsH9f+va3yoYiS72yuKMB3Nc37ncVPyzKUw+DpdNVaHtkBcG249NGxT+hkK0OqPxjNU2Q2ABtV
G+oVnzcYSgSYk1WvTq99W0eiftYUdMdn8gFmYqW7aFaMRzlU6Hkh6WR3By1QX2x123UUbPTqekxr
8xI3aNodBT37NikWEbt46RN3NPPURmRaPDisP2qh3TwNzbBRIWj9aDr93ktU5XF5UPe7Rns26Fi9
JUHgX4YW2lvbeBriQ6aXMYLDPQoYJfT/KOSkKbXY4ofrxwXKAcNw4rsWsWM2x0cLJo3t5KXz0fJ8
9yaplc9hXCRPAwhJs6ubjwHqXx8LupFKo9XuykCpP3oGYoc9HNXcYRmiwuIftZ7UjN/6d1ZBUxXQ
Lf8uj+2f2jzHz0EW19eRGlIR8oLk2QYtszeHJroSL4gIqBtDs6R7BS8yE3AVJ8oH1TXVJ34/aGPB
PDo9uMWwsDc2G80bR0F2quwt48oymnQHi4gNYippIGyiewwcuP0pI5WAfoWr7sjr451U7VgW/Lwr
iWORYgmhb6RNdC9zda8PECEuu/1lbkfTGb/25PmWYJ7wmkMx0xkv3qQn92dOc3UZ0qbFD9Y0qgcJ
zoeU+uZoQt65XFcNknxfdyTGLnPH0d85FLSPEmz0rb6rQzTNxZvaTQe/RVZdXeaiqcwdipKQ/AnJ
HCpbKqzJETGeKwttqPse6vtDFs3lrZvc0H0SfUSaudfU4aOiOf3HrB4/g6LyzoWZj1dVD3hTMcbh
vmuhoIt6D+yQEtkXW6t9r2b41C6mHrKCO5Nis6+W8NzG7JhpNA9PLppc97JGjmQZnCd5dHRzJBmd
fOARL3J2tE+nN0EA8BvU24+c5NT3sgyRgygM6z7zUTWNRvfUtnP20FnJp05NgmfwyPoJXQvYmL0x
eK6Ttj2Qa58O4qV5oNlSI/RO4i3M+kPWFP1DELnG5+57U2XBlR4W6q4crBrGELveNeBWj01MkRNN
C2iQULfvrX1sOX+epsupqWWVvn0T8ObUzLTykEykDwLryQeE+dnmz6MgSxvv6AWfDT5tj35anGSk
WIN5HwfTk4ziOYcBMx9+yKjmjwa+HVWUW6vw81zDHeSO1Ohk1bidjYNPZ8outhXjHsXFl4OpXDuo
vt6vZh74yxOii58kaLWnZqftw4lK8TtHEcTqpvJBC6zBEkI+gr0OPGbD6+X8ng2jVWvaJ/Dwh2ho
p6/ubPu7uaWpedJy9azqpLvond65cL2Af6/DbbSooMihWkRR5Cw1LJevd85vuIP+idi01zP0GJHb
6wGUvHNIsHiHTgneeAH7IL9iDw1ZCXKvl1Wbxt2kzUzjXgeomATLNOcn6MJeDjGPCqd0OcjZ6ljj
Vse7uH8Rsi4/0xCfbGT9dZ4M15j1Sv8i5N1S69xfvspfXm19BWvIu+Ub1PBeXv4vr7Qus4a8W2YN
+e/ej18u85+vJNPk/dD6qTp0YfQkpvVlrMNfXuKXIavj3Vv+3y+1/hnvlvqnV/ou5J+u9s72//CV
/nKp//xKoXeoeTo0ii0EITzaRcvXUA7/YfzGRSmKWXnqvsy6jDszKS6rXMaXCW+m/eMVxChLvZ31
61e0XnWNUak7z/vV83al/+v12cyw9R7MmKfz9YqXVS/XWa/71vp/ve7lim//Erl6CwbCqgaEKF/f
/fVVvbOtw/cv9JdTxPHmpa9LiCddLvrOJo5/YfsXIf/9UvTUdwjdIoZpxlNz142hs6/piN/KMOwX
ygAzb+jcwUuPlrVVK9ffKW5ToEHZIOrX1B5PlItbAscpoCeO5pVbQOr1SS/QbNqJO+j3ppl6Z3p+
QdCJqZ+99KbyeAos9VI/6pPh7EyKSltwf1vKDLReLnJtFzE30XUTSTcwe1B6yqk1zgiZr0JvuvMy
cTWtUnC+b8SwHDfpdz9qlGsTyudtnmXJkZoU+Sg1K57oyrwyq7y9g2wpf1LIvtxaXvsgPomq+OYe
PLsed8DC8ycJ0xOkxEKSLScJ0dHzfPRzHk1ZVQLSsqCHy4xpFlwuIo5/eXXd7R8cS/dJov7Dlb0J
5iXd/y3IDTJwuTucZzqxFolsBM9kjNhkuB1T78W9OszXENtUCClGQorhZZrMlYPEea+rWFUSHgoT
8K5Wgmgx6pgqgJzKgSwhJKXr+E1Q4rpnui+n45s5dJ7+Gf7GCrli6m5HQx2g6YPCHek3+67XIudO
zhCC3fR93p3f2XkginY8n/IZejdhbMPbPglga/hzDYmQQ8n2FhYouz+uNjkLU6e/Agb5+zu7LFI2
7k1dzvZJnGJy0uGQqdNwXWmDRc8kdUKEnCzeImeLlr13sYtT7HK2Hmivs29kOAvpnZy6FFP8On6Z
K9MaM/J3kVG3aJ5l44EWgH4bxbPubeDXax42FSLPHqJGCp9aWqhJ29njIfaK9mEI1Pah1krn5PTu
RzGtdui3PlpZ67LXIFQOGe3IB9sM+u20zBTb5Rqy0mqU67hOMF2uIw61nL9kRd0cBaYrZ/BAPb7g
dd9BdyHh80rk6Rcs7+VcMLuC3oUWlm6HdufByxlSwz2prWGk8JpXWXNSKsXm3FfU+i/nrWbUKorD
hPtt3Y83rabbm6Dps10TGy/Y6UTpPJfsBujo9WCUDWSdZPPF9CbkPfJa/EGMtD1VUZa4hBqKP8h0
AWJDX7CJULVAOI2ctWkAlG5S174Jl6YIFCLVb1kBO9AipLBGhLamQRo8ZFv9+l3TT5LRfH4Qo7Oo
hYJ/tUiA7IrX3iA4jW5yO6BytGQA+aY8RVRRIa78kwgPQvYMXbm2v5DmlcInvcS1VMMucbRaDHtY
Txqo48rmcWEoOERtHe9CqN7DLZ2COe0gWbwbfK9+RL6+fhSbttg6QN3I4ZCjPchY3O/WGdX4vun8
4Lq3m+G2V63+1huoEG9kHMNCf+Pqd0VXjPnu4iD5RD/A6HS/hYjbULjXe/iXg3K3rtDl8cta72zh
sp6v370z22qkHBV9fOxeVULf/K68qIjW/rwlh6C9+YW5/OxQAry5xMj4zczLj8zgR+o2oOlpC8IP
flyFimmWRs8DuLBjvojKySF9PZtEVG4di7sfksuMd3YZsoPuj3T+f2mGzp03JD5BTXmAmDMzUs7r
Ifebl6EZtJuONpFbcYr9MrcHjbMN5nrer9PIqvu7vqy07YXt1gRwCAxqgAzQNKKIJmCt2itO89WY
uiw4tbkz3OZxzsY0aqrreE6r68RIXfVpsMgdqKObbyWmXgITgSpMHp3RHVU38pB3YnJDvdjyMDpA
D9Joarb1dBu+4tGZr/iZ0+4Bs+r3cpahA6rPUXde7TrSbbeZbsFdRKin0lS70cbSOjq8bCB+GNcD
aT3+Erq+d5HiLZWBxR2ZHlSVr1cTW7NcciwUSjJcbX0BYZ03t31jXq72xp6nFd0x6OINs349p1F1
JE+tfvC6DKJKxbd/6ojXhF02/Oa2+bCtAfU/+K+xkeHM72IH50vNZdIKPuVAowTQNZCjpV5DOikP
rgz4moaLu7IjMpJ0OrzYCoBVxVghsLLMuEyWdYZwSepVobtpFk8Nj5m2kxXtMbySkPdTlrWB1kaw
vjNDvIVV7VLdcUb7np71fO82EA3zr7N/2iE4ES2pvod2DK+H1aT3VZ2g/YuY4cEC5/JRYoWu5a+x
aj9blGlofVD0Wtk4Gj9JghloUD0ADJMwXNqIVQNeNfEK2kC8jkujg3hlbtFRh1Q9w/Tqrc86W5M6
+aZe9KTI15OBr+ifWofirRYlKvFmBRpKtUlDU6PB8ut1G9NPm3uISkDwLGerY7WFi5cODu1ox6AV
JE4OA2zMFwfYjZ8zFb55GCiirhPkEu9WkktMsJ3ACM3CErxeO11eFN1XzbmirclwzHJvT7TjRfYY
fwUHhfiR+jXgDaBYGEE1PHTa18rSaLIqpw9TMYDPU5KUSnigfXVy1aH4qfrnIJ1VBBD5wC7TZdW8
zevrkXzvv1vVH3W4MRQFNSseHq+twbWOmt+DzKY/awN/WH8b6VHwHJbzdVCR7W/deP5YVMV2XIjR
wM8Vd3qHalCwRAFa5NnZRmNGvF6iV/wpLCleWRJU3nAr3shU3yyZTzmFYtZw2+InJYWUCoNX0EHv
dE8qhOPXnRvaB7SO7M/KHN3J7/AakdL4eV1GjnUIGwvSZRN2qmFTz1Z1lOfkOY6MG9PJt++elQFV
8gQ+q6pxY8Uv3hebeKKmfuOZRn5+NpdHdQo+V0bRfEgW+UYjTWHRMZtTqw7KcPc6pCganOUw5841
4OjybCuoErJQcdVobvQkB48GjzKhF09GcFvo58psb4zeRAAmm7LxmHVDz02WCTPf/ycnS9vtIr90
LKCiQySmVU9l2zlnCZl0f7iz3fm4TtDtObniDgqqXib4amFtW+jTLzGX687JfVkU4WURA3rH+3Ci
8CmvwqENH9l239pIrBzomk539DYNB3NZflbccjuiivBBSXdqDLdr0TXDhymo9W00IHwrtpGO21u6
on56C9+rmKrChCooU8/OYhroTj8ktc1T5DIs2fQ9GdYX8Um4GYMj9TIgO63qm6cp87/CHTLceEEw
3Ez+SBe6nMqB27uioGvxGvA+qnr1SIwM/aINqo2MoTqL9ro195c115isiCd/u86Wda16enkdlyVk
XGbOR3Wog+O7ELtR+UUNvE+hVaOk0nnmye2ViN7BWeVUDutY/BIpbgeqrJdIGdtr5MUloRQkpq0W
wDMiQbKGnK2XRJtAMbb/eDWJZI8awjpIZ6KqN+O9A8HgLh61ZC/D3gux9cZ437uzsxngoDi8c/hD
+jOk3nL93l6Mp7DMtJs6r1MbORUWGd0P+lQOd4EetDQnZc7BY2f5CKl9vfHrebiWoRySzn1SzT6+
lVEVx9pjZ427HAGh+2IZeWYQPALMXKdUsHCcu8668qdmjrZe18Iy4GXfNeDf0RaOl5mviA7Zn0xf
Ljya4XBooow+pare0t4zPNaOGn4ACEBfpf9BDkZst3QQWf4pXWxuQ6PqPCuIuyxDqvXdfR7op8r0
XiboPS0MFjpyYgKKlu2duYc2domn9za/7QvnjzUeaCDtXTbiZktA1VfTNujD6UqGc1t2NKPZ0VaG
ipsaT3n5OUvSl6vBilSRvrSdayNtE7puCoOkjbuo9MElGvOXxcEOinX0+RZbVFg0Ea9j89oAKAdX
PwH+EiBRMpSDEdkxfTRFsHvnWIdot5iH0LLpEfxsaC46OZMRIJXiUmwa4bG3aHzctUMzH6jCQ13v
RuGjGrmbeCqzv3llrokkj8Smhht8kPmA+9/Pl4gQctpLxHqF1+uLc12DpmC4fGlC96D6P1ghHF5J
jWDkxga8c3aVdg8yI4BIwBp+1G0cnOKlx3oj0Z0dOdspNMYHObSwpp5Lv4HWvp0echuQRxb72VFe
ExTTSDJY9e1l5FJGaxRr3CTydrx65dVl/+BNSYm9mdstc4flrcvVxLqiVh2AcEqB3iRlfaJdEG4p
GmCfxnCbRkvBf7EUauyd7DH/Q1yXoNrv9mnlRvt1TjAU6Wbqg5d1xAGZ8f/HddZrj//76+n6Wd0a
FgxlVWoZt0WjH/tYt65b3+B5K+1743aqWIZHr9S4TW0jPo1AgFEFNG7FNIj3EiPhFaCcvdZ6YEmW
KRIpa8tQGVGP2FUBhE9tUk17MYr7ckUJHwEh7QFf1ZvIjZKXu3Q50eezKU1jukITY4/6XWRuSWqY
p6jKLFq3uee3AT95SEww9uT+Ln5yOZO7L6u2vXp5rvHH6Josn3LHFyS4d7vUPYxFa8B1/KdNXRzo
34HMqfWLPYd5ByHfJQRZ8i+9bpXXMl9MMkHj47PjkwItyjJfHEOfube2PimHOBvBcwzlLb0S1e2s
WeXtPw3FISETrNZ2PQOt/d9jZaU0Cr47Noxotf2hVAxlK2cmTSuXs3yxlamC+N+r9z/HIQeq0BVM
MtNN9++4sWSo08ar5BENs8tznJjkUId98EaGO6W1IPUNaNuy4Kw5AeAz6summdHjPJoGDczxB2Mx
+1mXnCb20lsZWhXQeziSFBqY5+JZ10jCkwWCcHQJ5on+ssbMM81D7IQfAsBKzxwSvrYmzzEoXNgZ
em/HonSeGt9GuWwdAg657gMITY5K4128AWRlj7FtWrdQhI8PMzQp1mR0N5CgTQ++yaGJFFiwq0jf
OX3JzWuM7eR2dl8myCw5uEZ6mSojmT9aSbx3aKXZlW6VkuvspmOhRcZjCdBq35XkyUzLQlJvsfmK
2W7Lwm4uIeKYWGADM1t+KvXp9y6wtBOpYeMRUtOTGofqWetaN9oWzxNYscd2cU1dq5w1e7xqDceL
EHnOplOi6H9cIk3AWnSnm8VWrrm+mDSA6zumLaakh/1G7GnrtdsKiY/jZan1xYhbXmDspJcXsi5X
PGte4lznsR5AmMDGzlj2k26k9Fe0+oPbUtjSb1ajNs303cp+UcLp+SYS0vpLzLrE6lht6zKo/cSb
me8pWvfjZ1JozwAqlY9tMVnHojPLqzar048w+f2m0/j4468BY4TgRR2QllmYNMZJBSdjQOQlZIBq
aBs7u8reDs1lKMHileB1KN53cwub9vSWHuvt0FnGOUvoBxp99wv9rZp/CjTo0gHxwPJVl8pEmiY2
z+R2jbNEN2O7S2pjuCnaP9LCMk8hFE83IEn5V1UKOpUgQ4saEjGsqNGPN6SExDstIXImh7oBJHXx
vB/bUWuc7P4HkmY2uOglTpaTMUmkDih0dYqnALr2IOkzYNAcjFkLlauxImE/8zuy7a0qd/9IUzO7
oRu4JPUZZdlNQ0fUNnF8bSuTGjf19lHXRTxb5Y5inpHqBbU+TCAAF537ZQhr1HTvhX6HlLz34rXU
vn6ckQY4A8B7ZtdZfOmyeN5oReQ/dx3tSFpfTM9+FVkbr23yZ99BdrAoAg8VhUbZKBaY3c4A0UTZ
wDtpaDFfcNpmHPuXoSZUD7DVvBmuXsHV/du5aRpEW2dgS94u6E+joz3GqCONZwXPOdsL2wnlM7rY
J2qGN0NQ7cU20nI57y7uZUrWF9q+XlYwAXTtPU2v926tlFfQp7j7BNjuVz2JPzdADB7VvtLvh6xK
N2LPs97cZSpt5N7S1Av8mUcz7Ys/V+2JN6BBqSRLvoJuazZN4Pl39ALOT6XSPoo90LPqkPqmRWKM
i0RNe+hM2olaeDafo29GGI8/hzlAroDb2mNftvMV6ifVlWpmwRPbQXro7dz+GX3TW/hPJBJ6s+nR
jqGFeXmyhm8S5BOajjsoLFIwUClZo3rB8IkRqEG6nyYnPdON59znlaJslcDi1+z1LMhJlYotej1b
vZezeCzOXQ45VhTYjyFPr9d8Fo07OQBiN++s2Ee1EeXAzTuHDKfYfyzLzL2W2DUCnncyYRY9p30a
PEHul3/Q6jTe+ypt/0UDcCxWynJr9U76ox3j7WxO47cAdbH9XCdvI5qlRPIfI4QnKo2jbRaFqIkG
CoCPHKrNI+w2Gd8iRQ3v/WXD0YSes7NUOMEukuGhbE6cZRsifj8A36BE1o0HZ2i38xaHeL3U5UuT
1udJKWtAIcue5s20ZW1qwONNU5/bRWpX70n4GpVXPk00Jl4PrqIfxrlUPpPBukQYgH422QTxkB0D
icqpD2sL3zoi0N8pPWs3MOu2T/AoTndwn18ZOS97qxZTcbAmfdhJrBwMNf0OhZ12I6Oqi2Ywlf0V
fO7NA5vLbT/XlCV9xNxEKLdtyMMVBtmRuWmnT46e7wQCDT0q22HkVHaCcnZ1R9u4tq2eAShu01Dr
lQ+RP017WPcLG6QMtLhyCG1VPSnWcqDXPOMuwim9taYOpKD7LePeSKVg8Uj4gmn/1WkeIAJZA4cF
91pN42O03K8h+7Ko4aQW23qAC/nvs9/mh1XSc6bvFnW/Cq3AybkS+3vVTwnJY2O8SafQ3MywcOwk
UBzrUnIWJM0xfl3qXVji3iueljXREcoVPd61mbVrWzt/sMqUjaaZxMdab9Ndo0fsNNUU4HynojNq
1r8NZeYd9F6dkSJAn1q0q8XWev28HZWxeRTHL23qMheEH9DUNUampHUzbLtp1HZSeFwJoi9lyzd1
zBD1ooM/DJ+kanlxX7ij/35+KW+aBpJ0F87prujsQ190n9xoB/nlxtLH9DxMfR/uEwWop5P/bZgs
KON8IEOX9u1RRq+h7XIfk5vZq11WlJHYJeI1XuzmIpD0Gi+XlFDvm11BwFQurNVyKErf3jd9PW9W
m5wt/JlnvfCgsZUYy4WXELz+y7zWHQAFSeSQVEhpDYmzL6rkbcy6Ygvx2pFq1E+UD+xTVVl3l/dD
hrBeAYvmDVj/IqpslzAxubnD/fx16mUonnc2Mr7f/aCuNpo+qPum5c4m7AJlY/ykob6/D2gtpodV
2wgHQRNU2a1pwhMqUTLJCXrYFxYq879Papvk/FIq0SINpW8zB+5WJhMaUsgwb5LSHs8yDpDHOfQT
pUSxKUvM20BQ13vuVs5ltrjJCWtUFsm/0XttQDwU/25SebtW8sl4kMPc9s7OGZpgv9pq4HWUENVg
k+WqybYYqfZhEQ6TA9lq+FZrct756MPguAiHhXZiIEb9TQLemLteO0Bnm23Ftq5BTo6+p8ZxLmuI
w84176wHPGoul+per0cXUHqYZ3N47+CZ4wel1/56Xbzy+BqUZseHz9OvYFCCEmYRbYXUsH409AKc
tWPeNzkq9GhL1o9LgJgkQA6x89YkoctEmpWty8S/rrUu/9e1pqL94kWxdnL1cOPYVvMkh1grULzX
/O5F16YtIEXSZ8+87tS0fer7zHvos3DJUaElMwToq/oq0ZcxiStq8bn2Eu0Ax3ko2Mq8j16vJzPU
ZX2xTeboPYysL6Ou1J6jLHwek8h5HAce96rECK9lKNAdb3ZuQKE1Z8HwZLEXPMbajQwkKISZHiyj
+TFacD9iJ9o/Jj1dU7UFGGzbIZ230xq+OTJDYkAgv1xqXWq5lEMSF9ltXozWFuGjX4PzW9ZQQV7d
Dlwm85bKlurnh0ANabKgT/8hzPq7ek6nGzHJoYTV6Ygotg6ZI2FkHuGSj4lTLZoHEsWpTtVoxg5K
wshuX8lWIpGfODmVAxyO/q7VNG0j2xSxybZEzlbbOuOdTRYwqfptVLfo9iEAUFqG4At7QxoGWNS5
rtUUJYaFTgy46wthWDHVe8vSocjsERc8KOAnD/VSIJ2TMjsAM0gO1VJNXb1ToP8YNTpoKOlFW3BK
zv5dm7wMxVtScrx41zZ5aaenShte5r5zXJZavMnMJxltQ7JboIjQNPo8lzB1+RqM/m6vWZ/9Tv+G
IFN+L86u1TeQ5Okfq6z2niY9PIo5zBDiMwZwuKMe2Z/HQm2uc7VMduK1gkbZB15MHW25gI/28eUC
lyVH590FKCa+uUDkNu4BKlO6XoG5tLdWmGwZknaRYWbR0Ddp+jZN+hMEnu5t50/RrrGi6LcKIMes
w3+KEJx5GPTChtSiSD6NSv0oATRQOpBdBMb9OhN5wPC3SmMT7Pnml3TOrAPiLnysLFjr0zGDH2bp
WemXZpf1ILYc4RXobfPjaveiejhUNEqS50Ic7N1UGSrSTLnMBaeLXtTrwtNTHPFhsrqgLjfdok8h
B7voSFTJaR3TgtUuh9UttmkOwt08kAgSx/slLuuUNYVistA7Q6/hUXw9DF3fnPqS1qVXU0A30q0x
QrS3+/MUyGE/N29iijYaj0nr/dYHY3EHV7J+rpWDDKCGRubZ5nH8Yq+yo9jFImftMmdIGv3Ms81q
DhCUhNOOIutfFn2z3mr/y6IBglh93kSus9VBTi17CtmAWL5rH8cx+XbZokjhZDm8238AFP6C6Bf9
tIuT/jL9EMUj2eK/xjrLalUYfbvsgMR72c/01bCjocm9iY2sIqWT1x+aFACfqsyAUbLKgUe4cj5O
Nsh0CGv+QMLO/aRx/ySHp/m3c1zXN7pBIyT6RcYH3vNhEyqt+lNp70Xna5ljVfrLHF9T/NsmiJDm
Topprw3TdsoKdsVktL+13J83PSQu93XTQ+ehBuy+wmz+1jhwP8AXOW3TBi5HZ5iKHRWV+J7W4/Ha
diflqDtN8ehqXsXOBxyW4UG3vJCHTdHwMPaN/uXdJK2tFdhWzeKxreE9cCfduTYHb8pQneABEnxQ
7RwSKzc+J/V4l05u+iMxEpCUPL09wa9ZgzElIlRU43M99HeSP/uniNc1fhkBiM3d5qCAd26XfIKX
InuQRodur1Ld+mxNTQ0ALPwoDRVFqNqnEY6tS5tDVhq0eqKGcTBG2Ks6+HaPpZH326IwUdteOiHi
PLosKvPbnSw60S0pi0oPBcBO57Jop03dPka0hNZiHlNUZ3gI1Cq/RduAHQjiZJehiNQLb6yGidwJ
DCvL447YF1Mdq/mtLPG6jpgQ9Nw6saLxNkPfb9P0CPAKko/gdrb15L5ZhPS6MMx/dCEdU63nfZtm
1d+lbLQuEVar9puQJh2PTruD3cQAqF7zqdABNPdFmWo4kJGbJH+6Gi14sJG5VNi6yGyKNtVGh/Nh
+UEO7F0xzqTXpiy7z0q4REXXvKvikYaqvztqW2EvsTgCMmqXGUnv8SleHEFcmre6AQ/xeSRVlRWN
2nx4ye8MhpMdRgrUone38/tJ/d4mzyiFZj/I9KnbyJvmO43+plsA7FCEvQTkfbSvU4V+PiV2j1Pb
HSy1dW7sybecHemS5JBDpEiXERrz4o4U3bmJ+HugH0KvMgV6d53qgNjlL6PNem/Q/f/cjTB9rHa4
cfZmmoTP/xBvL3Y98go6Gxu4yAroPdKk5lu65CRlrLpBvaFsbCFoR+7CK7VxY9pZi2RsZTw3VF7q
liQkyYG7sO7KjbBswrMCpZUC36EMTdv8z5MqzaQ5L5/OJKkK6G+XgwJPJe2F6Ge085+2xREjU4Yi
zEDbk2rvJ9iNS82tbuNmmh7D5ZCP1r4pC9jdl5EcaPg3o4aHzsXiZZ1631ErlhGUjvBx0NmHJHJw
s5risc5uhl79KiY52J1XXLuq3l5mNlEdXue19TsSPd0N3J+0Pndj0iMOWnRbiNAtakxDSb59MYpH
IuXsEi5jM8h+z1NVpV8mGW/ZMmn7au6HjfRaagPoG57L8chYYuRMDrCkwVuQ3K5m6HvjblN23cuE
ukFiu5rV+0R3kDJSWs/hnqzovHNd7e+nKnB3cWJMH5s+JI9qeY+6Si9XOJawh9qaciPOeVBVAJUI
rYvXhf7pCtFqfytel5+asz0530EWTx8tuKA/IAdQ1HXdbYtaua8GuMUksrBAZ1dTrl7LOnrNV6ex
hmkvXr3phpMG3hU2TF4RfRzxQ6yXJ1lWIuiEhLBPqZ5kFOUQUbLlrG5lNXJWHST21QSNlo3eqIke
nqX1bMPmUP/kA2al4BFBE4US6dXAB/nagEb3DCqbW3MdlB8ryDE26oAyW8Gb5pPwCZALanZqEI9X
XZDTcLHkVNlOa9soCitY8RhmehEaG7oZkjM/SvC1lCZgG8V0dnEba9vUz/4SGDqIAPhVdlDzChXg
pQSnLCU4fynNpeSAvH5s78QkTruBwEb1zOEgEeKwO4icZL7Y1kU0q6NHN+vuxK42yoAkDZpZ4PW1
27qr8qsy9B/9WTGh/hJKqyDTIbLS4Eid/fhHxm855CqLJ2w8TtGCSQ422sEbMaKGRbicXkKhrsz3
XUdZCnnqnec9h0U73a8pgEkxgQX4kXIliQNxRI05IoTd1DtusMaDOFK9oeZdaM8QZKQnpyhybnye
fjSzzrsrW3QNMitCUMGf561aO/FzO7jFxpkz/3vlVnfDQEJ+M87fSjZ8vKtFC4Kkr35PzOyzNST5
t07hXwt+efrEfiDbhXnaPHZ9QULAtLSzG47z1RQ43alSvQFVXv1vVy5G8+2VreXKSljelVNBnqVI
v1G0f3vlvks+x2WmbuPc7O/nKD9AYgYb92wqR7OYlO/GwOfc6xL9A3Qg7h6Kf+8WzH9/oo6uHY0h
Vh8SCM22TlOVX6yme16atpn/B9RGVDrn5LuiKepz0DvJTudL/xD8D2tXtiSnrmy/iAhAjK81do09
VE/uF8L2thHzIECCr79LSbur7e1zT9yI+0KgVEqU21VIyly5Vh4ZW9Rvp/skS8VJdem0dsOpevR5
BMJo7ljfIKTx/jEsfAwjiuNvPUMQ8I+PMU7hvz5G4gTVbx+jxcbmxLBPXvYKv+dGQr4CSYjiEVSw
1T3r8FrRLSc0cQGWr/TH8kwm7LbEKhSs31KThvMJWCVqdkzNw1HX7YulHorCANSYgxTZn5xkNTDu
QiDeKu5x1AIwoXMv0BNwL0OsgzAQQTqQrY1jjfrVXFcgOb4AYVTce9H7cEiCIZ+YuIgmOL157Dvn
/SL0XQb4u2cMQJfqlpcME2IrOUPgVPeAnAeqPZa5M8FSuSJdB8dCdAEpkOkINlho6pnfyQx1UUjF
aC/SqSGvchrHY92Y99i3RMukrsGHOUqnPQ6aZYUudjcM2B+DDDoB/ePu2gFpBHibH96jatdVF91A
rrNfMsTPdpS8yzNwX4FhIgAZKnDW1AvO63BHib/CniDHG4Be1oui9QwcmCTniyiSwbZKrJatSO/d
0kZoKgRbEnYnsXi6o14bLG6LTvc2HbAzveygug6SsNuJs0ebWGp1a/TMR6KwpT7duvZpT/PD8/dx
EBiePWvWMhSSARYWSXdcZx04lGgLOO8GyaiSGjoherNIqXK6zN5Ox1Dli9T89RKOxrgea+x+Jfdu
UsdgACkk4xuAXas6D7OXMWlrlPrBTty0WRKCyaLJZ3swaoaxIBrftP3qb9nOD2zfJN5hiL0ozdhO
ly6zUS0i+wThNtiuvbH2K/xuAtiBTotlXvBzbGHh6jqJSovRV69hGMUrxQp7T9kdv7qbplG8/OEl
/VTnFvc5TvD3Bv7TeuYhcREkvrMKSo4EpxZmlUyo+2bEfymlNQYbZzZKrylm+Pe5Y7ILWHbWBtYb
aKa4/dHIcV4jpRo7t7CdszmKiLRwDWRfSkDTuThQb5e7+xG0FQ9xzB2ag8wDpEWPvMAcNCVDHAx4
pKxYFLzKoGDV80s9Ng3odwBUaljCLxWI+0HWEiwnBfbZZcMGaBpGkb9pHO+9N8OxmoaS6W/jtQd1
+iiwW7vQpEHtQOt3tf6niJnA3K+c5oh/ipg5y02Xt0fqnXRmnHqRHYczB7/5tZd+TdTkvv157N+c
6beGt1p2lIcy8dWy9ELj0YjHf92Nyn63yY+7P/yMFFruSrRqK8qMHbgKQLqjv7TAQTyMtRov7tCx
Q92POVQN8eVsQffNcHr5ZKcvc/TLX6bgAp2GSnrmuvZ8BIhAYnKYBLcPo915K0jCswXZrh1/ayKW
YDcLGnftZuXkrToOhew/Oiw9f44Vd9UFDBJfhsVv6VJU+SPqV30gHn+Z6A68buESnPL5uiK9TDLW
qQBtiheAAu1374QD7J57365mNsbJ9QmFX70/wXeB3dKsceHSjnm+phFXZ88oLrEsdoYBlk1UL6WL
plDppoPKJ7TkAnvXTWZzNnWm1+BFeDB7QAx0phcrrXgQiDlBZqGBbqv2oI5CODsLNWTzIJQX9ysB
cbPRmqIz5Ei7hZGH9ZeuRjrStQt+KKKhfoEe2WxvR6gUQZDIWTdZ23ypsVe1rKp6YGUEtqJiBNJY
2wc9HBVQ8XV4A8nVS+z1zxC5qFbQ3ssu0kS4he7IJrVt1Da6+//xMyqEF0oTXNNKcWsZsgl0+/qN
5m6nYexeHZuPh9EEZpmsWV5YSyXxRqk5g37Fup9Agh1ChMcAQd6mFam1JaGLyWdn16rMh6xQ2V0i
7H/ITF5BEpjb0nHGV+1lhv6WFcDDVIZzwV6zPFguXgLIx7sXslWcrxSKHO+Zy9xLCqHmlQ/U9ZY8
aIAzItypBWAvZNMDBg/srXMcILDjBCC+bA3Wbv4CuHS7i4bWXnMd+vJhdzv3s73CsehN+//NLqcc
6rNNtOCK9+eslMEms4dqXZW8eAKNIbuBLmW45FFXPEneomjZj/2FEaKZThGCEjXoMcnZYuDzGQp5
ps6sTqeHDCRkMbZOEjpbqyKu7Ee7l8m99Dt5M2ReYCIM53X7GotlvpBWHO0ctrVcIYZ/qMOoQHd1
KGzV7Wd3yPZBbwYiVEBPNWBhmWp1dpKqf+lWnnLki2mIDoJTKl9QM657zTBpQAZW90KVtIa4AkpZ
qFkoKJjFrrwgMx3eB713IjP+umAoigFyr7MWUwZQQSsgBHNDvb41vkXO2G2yHOe763KL6Eg+LhJE
SKAF8GkZptX2uvhGaq2Lej85UB8nBRZ0TpB5mddqGmgjBp2ADOnogN0dZ0hLbgadZSt61T0kU7Tp
eh7fkqk3A+gd8/Yf6iPTddDV9vugTk3NwerlP+T/fx2U9ECLge0BH60XAeKkvroN0xhQj1pI1nwb
2/hgpNhtXsqoqx7LLPpp6V1X47fJIsBm8gQ6QTY3vd+b1Ht1RsRKnK5NmaHizMrjZhUau8jRlcWK
BdMdWjHVGQ9/bTG/LBcy95oHQELspVtw+z6wrXEDWen2CCK4YS8FxHJCPxC3iC+zlQHAxNPUQEhj
rJr2W9DwnbCAt11UgHODnwBCoQX7BuUd/urZvr3MkG6bpxwMTfvol+9TygmApV6671OipPwY47ub
dEK+GpU9gJoRdyNq8BbQOZCvpcAz6U5q21/9KjaBJjYEYelSdQXfkNp3hLDKyfNBcdGAOHlNzbZv
IRQORU5SCiPNsLqw/dOHnaTFPAQwsBhnKfaCp6CEbPACN06E9WcBqY755nPX/+JjAvCzH6aEbeKe
9Ss++dEuCcPx1YecdS+r+llYVXrKwRC9UND1eCW3JMmMHTiCobPp+IvaHsKbNLOjLUex4gqFyc46
kTX+r+t86lesyqH7Qe2xc3rQijjOWkFUCLqg3rRmpr8FlumfyB3jHfHWA3TV3dLdh/1qIvvkWrM/
UdyTydWAEQU7VtV4R3YyUed/tf8xP77jnz7P7/PT5wwJ0fExt7TdTYiqto1leA6+kL8uA4hsR7u/
7csMvO+NDJC6KNNvLfOjbA1sO+I/bQ+SET1g9mFTCqGX1IcqTIq39L+nulo+ppuHp6D09VQBhXCt
huBUrv4WiXoZWkG+IRtpJ/RgPj3L3FywwQYvNpZS5sTWDqlRc8aNySB3Fq4I+pMPlvmnpGHvC3Ba
v7vNMDLtFnZVfwJriPeU/XKbOvWv2X53o+FVFOO/2MO3n004GEOB6barXWjSs8a/T0Ti3APtKVE/
jC96ZR7zDswW5Ckc1t14HgvAlWjjUKL92ykB1SFvwXVLPqPheotWAE1nI8cy++gngH3Z/fQEczW7
5zKajqCNuCNvmlaFeG+xOTlkCrVXPlArTmQUNzl0MJ/NGimJyI/iEzVB9bdtiy65GFCkuxQjW426
xjXLmY2qJ1EtqDlNFrsBGbM59+aKAwijyvKGemlKDsGNEzX1lGMOTj6asgS9Tt7H3cmNI9CiGCGC
FXxpU9xEX0RbACYOObgjxVL6uJ6giZfEG2paGZcH24Rm0dDw8jFG3uji5HMohRzaBpTP1+FCNOYy
9Pu11TGoFMZpeK8alKrZWi20lgNoJ/wOQON+APvDvz1k0B1ahaX+Dw8gpxAW1ymPv8zh4/y+UgmD
Pjz2LIW9BhIHIRWPObhOmnZ/SI0NEenPtrkfpPog2W9asMC6pWFt3cZBVsIGqynyYM3RpyZSJnOT
EDaEqeHSnU1XTM3HIELrkNeHiVrk+jHQRjnCkccopU7t6rbPswPkB/0LoMH+xbftZ5RxtSeQxPqQ
LG+CNeLbak2dnW+EpxEhq053kqks83Pl5zZYaTE6S9x0jZL6dkPDA1NYOIm23+bRehCkNLaA9yd3
ZDKDAZsqED9v6ROoIegPHHrAC+qlOWzk4ErTHu7JJGsDFUTSz27oI0Bdu9m7tmcCAPLrE4H0B6pf
xgNZOrOA6tP0LUqTYUcBOAGC3O3U9PUcwJMJ685YaO+pk75kyMZC9D3l9/QF41mHso/fh4uirlfc
s0HfXGbBLsE6AOxusOvCpnh07bR8LLBPYipTt3HD8B13bWfp2lzcUCcQ0tMNA1HCkgZ8DMf7qgCJ
6+ivA69Kz4xdCDRhYxFaAdI7gX0HfPdZg6RyK1XyDTS4X70e+j4gGgl3BYcao5/n1hsGUj8NHGsj
WLkpQDPlyjBTe+dqCL5lNOMN0uKWhl6Ie+SF3UVUt/kmAGuBhAzSa58lDGynOTIYuVaS0lIu2g5k
rf3J/rs/coYnO2x5v0PpsgKENQNSQUf+/ogB1n5SL1mChMa141OwsKVIoC/BqlkmeIcPQwUuDRnd
Q8UruvcsZFmwPQ63A2Rs78ERgJi/h9IvGYRH8rCj1LpT/ddpdN10mYfc0/ThPyJfeunS1ezArZ6S
fGkOmtJtWmj26Sc0g43gbQ/17mhA0Zs+2eG95EHGL+521Gxtc8XBCvuU4OSBbcu/3WipGFwoaIdF
91e3Rs9GQOYPN32OmWcjOz3U6B1xfSjN1g9gVB4yCeAEhMm23ZRlB+iC5YfCMpztCBTCLZcVYOyV
FVz6CKHrxnarL3bCvyRc1j+aFHp3ma/4gilAoFte/ejD5sto8PJL0ZQppHEy/zLa+DHXBs9vIVDx
/pTGUp+f4jlJukYerAX98VvDzHfWGChNywMwW8QR88kMbciZVuZvNhqkKTiC2ILERhisc8TeLhCJ
qfYuUjYQ5nGdC9li8dpJZ3iQFpaD0IXscDuBC+vqD+krQBqFiV1qa7X38+Vl6CaIllbOnTsqb8/0
ZtUDdmNjZWOKNPYkbpFsV0C7/m6cxePJyLRnunb2SgTBP1VmHk2wnFxvfM+aLeGvm998qjQcn5Ou
eaM9Mu2WaaM8DhCbF5G5I7sMg1vOAmAf8ulLH0N24BrepTCwtjs2xM4dL95Q5cEon+sYShWQirBW
CfKMkJxLpzOLhLkkBzd8zrrGWfISxeqtiPOlmMx4MyWuczaAuJ0vVmjzYyic9VBECG9RB7lIyC0t
S/zINmQbUP+3Mt0khjBdL24HCbqQzs3UpioF/n5NZSAAKcY9No3jK9hzfUhUusa+103b3jSh8l9q
kNcc3ADqfVxrR1vF5C97AQr/yTdKMGHVP+qRGW/6Jsjq9xsL/LiZgCCIayG7WFq59dwEXbfivXBu
pQVtgaxNij0SBmB0iKZwXdtQRUitqFzmNch3Yi1PV+q7PgDaG0AetE0LSb9Umdb6P/uQI13SFGwn
XHtfJ6M7Xnwtyy7EcYsd6cg5VHy6s43pSDJkWWqPd7qPTpjU19r4tujD6Uff/zYOfChguVfOWwtZ
hgWIj/iFsyjYjAEwNhI0hic7DZN13wjruTL6r0WloGaegAcPu7rvoHtmC6UHGfavQQDfqhMKelIw
axrm86TUPAiyqvOgtkJAC3ATIxqyQ9K4xjKfZLpEzCk7xJECSTv1dFE6vt9S15SZCKC4xbRnCgm0
UpdVVgYKwRMLwuvQAkuOYQQGDaMQ7YPhpPWyqgV/Gwt567uo9VoM8usggu4HSqZ+8sANnv2cgYc5
UM5t5psZdJ8E3+MvW5+ykdlr4QT+xU7FSxLF20nnj+giqzEEtoajbpzaOUO6OHPV3qIM1Cefj24e
8HFPrc6E4nw3htOWIEGVgk750CKiNyOENHwIlCx/twkPDBQkSk3O5Kc+xhLqiOYjv/84n9tijx5k
3RH8GyhPMX1jdY2wDI75CJZ0YG50kKZ0AAqsXA9UZRodrS80KIK20/pqm9LwbBlvDY7d+yQIa5yS
TUPhbxiv5qaShXc7yiJF5W4SIlwA4qREX6gDTHbRgrkl337yxm551Y75cLo6u74m9s7qyyc3CLkn
a+UWLbjAX0AQE55EVbts0SEesAtZ9FLbdnQeBc4tK8DvNx4DA9nsgpqraZEmkYG3y1isgCeCqMH1
/aTsvAaZ9ZpeTB3ZnbF3zmXeFSupnaknypGBW5gCAMFUzM5/vPxo9sJmFsgWUZau2Q49TY8Y2yXq
MunWJOLDaxcZpZU6QPUBm6GHkAbeJz8+WBVfkaObWCgPYrXPdrYjZ9s8AxvrmxYybQ5fFHUBuQnL
cu6SbGpu3KTLdyVzx9sJQpDQiEubLwpyj74RGz8C2dx4le2/dX6hljSo8NLmRuYWmEfCfrxlmHIe
VJjeid4ITtndIEbkzYMi4NruwnRc21DoWxS6UsHTlQp0qVWzRNAqPDFHWsDV6KM9uDY46K9QegBC
xnc/nJrAXCLqBnhzhHwWH4PNKpFb6KNB3hjpnFtghtVtkcnmZHtQqBd24UF8BxQoZtKO+yo076nl
aRPdgbckv+k9XZ6gh9Ik1FEacbYxa8Dv/Kgt32cJ87xb2T0iqYkVRMm6dHDQVJkNQsLro5BbwqcB
guaGZlNjehOlqTgLkCqsg0Ama/pFVfpnZSblBUpu9pFabRR2p7LpwfuHPrqEjSnXHhAX67QK322o
XL2PKiOYf4uoqi1P9cRuyZ9+iiCPF+uYy2Z9nUhG4o5BtvhE8yA4DPqN0U8RZAKlSq35r6ws+Slk
6t+5A8S7RQTWerILz/WXVmvZhzYu1ZOd8m03BtaXXFpQsi7bcUtuGVLouYWDfTsN9v4/TTvZBvgt
JWi4aNoikuWeESywNXp2g6rBaF24U7chFjJqpoitf2py3STKMrNtovW1N5IISpjlzxjLwtMATaG9
yPCvpKbDES2vvACFCLo3dTVHJK+BS9RNMwX2UGiafmoiZZCcsrrL5mY8SvMU18aPeSZkPM5pXH6l
Vixc9zx05rM/TdNTV4ru1oCOGPVxi/G7Ng/P1KeAXLxrRwbOADwRjBrNPTZYNxEIVp4SYzKAKRo3
1FcMtvXggTCQxvVu317GLllSXz3FyaNX/KzxzdvKFFj3PiqHiyzKDLRc+XDwNLkTYMPsJrWdGlo6
4IuaXVBN0zDXvadWWuY2MICJtaHmYAHDXWbhmVo0qMQGfYEAwXCgJk3pB/29n6WPo6Y9yYc2ezB0
1LasubPFBmOA3A2vdwq1+2dyQVKGn6FBsbsO6AphblEIAASFnoQufZGIeZK4aIYdA3R5AYaJEKns
2lukTQg0c+04xsI2XA6RLRGunH6K7uq8iu5QLZnfJJA3Wpjk09gosyvr/ky9dCHncV+GsXc3O2Ut
Xi4tvgPzvFkIpiTTzeKb66Drs0r9GCsFhW2Yle4KBVfAkISxaR9c/HE+9gKFTIDWpvan1V8lY77u
fQTB687cpn0+3HioFrrE3P2Hp1PxvTRDZA786qkAXdrfHLLWfwrHqp4dsPAON/WIQ5eeIcdh6cEH
j8wi8aBpX1pxffJzg73YYjNFRfJSN6o5qyQGTlub+1LybQbg+AbJKPZyHfTexG49RSRrmqrDvDIq
O8RvJOEVyvsgj/Tp0kcAvPFhhMovOlq9ttIdZN79Mw48CVPhiiyhbWOfk1XVNspLqOG5TghZ11ys
XWGnT6LAVjDp4u6fCrEqw3acnwJprNof0y9uh6BGDnw2Tto9jofYfu+tukWxnR4eQexmHj4FZvuE
lMewTnPs9luNhfA0PkK0DpZLvz9TyzfBpjB1mVhaowV8h+7tA/neG8col2/cCogpPfRjfBiocmOG
YDBNQGGNWAAK4Qddo5Iz0KrgB3JB3j4AVxTOAoNvm2+9fKT+CNxuK5uF04EG5npgR8Utk3ps8mTc
+7qsoumC8uzqO2rGXoTfaTQcrQla22DhAD9jU8kjuZHHZMTVtutBFrsD+KhfBm7RIOM5GnNtQJSn
1SKxTHlnDUF9BvbFAJoVqVNP1hW+n7UWJ/01gsVZeA9CQHCY5853XwTiQItT3ybhGTJo245jpV+2
djxswKTXrq5bPT3Ak3l3IJMETd/GDBhA0giPitRTb1Fe70C8Y/ywXOsI4dLpiwCzwNJHvf8teLOM
G7c3hxuUlwK1qQf5LuoWU7PZTYpXt1PklItsLPkp11WpWQJ4tIQk0Nz6sLvCLcWqkMW+ZOBSvJLM
ABYKXR+j98GuapZ76sjx9VpXuYMcvx1BybU3x1MDhrSX/mctrf4ltlUMjlywooVNyF4E+L82qSXV
hpzA2vo+xvYa58X67sT5jWzK5L5vGL/YBQMwPjdBX9WmySUXVXvEG+cLdU6c1ydQVJ9K5eVHNmb5
Csq4EFjUzbDHCrigW7pERopXmO4ZVYYeH8KdWqjHW5NxcL8BEpffO6PfnHPgRxfdEJqvvFXGqmrs
ckfNDBkLqGPKp8zSRzDgbBcczDCvUdooYCvMYOfzID2g6tRbYju06DMhnqci5ifTGEMQ6AIGACHZ
bmVUQbyvdFO7Ce1mxg0/IV4JTbS4RTIMKKwVqGz4npofbpaeDWAxcKMRqGBqv6GyAwxbdfU19BBT
1xHz1GwlkFZ9cFZhWR1REeetPjyQkkAJQCrl0tMeUQdKefKAJlH1NW7e5yAPA4pz4CICRzJeSOZD
h2TaempQA6KqxnpAKb31kItw0yJKeUseRZIyIA5CtUB0Cjy7fupNC7xtxh05OwyF2WJsgbnCUBrR
6jkRjmzXTiWnYll7xkYN7hcbmlq7DHRMi04zw7hTVB+oCZEa9uT24r0ZqzHZJChVXqlGeDd1CcEw
Oqt7+FffiEomKzrIUy816bR+dXY6GR0Q1EkXlNXqnA5UwWk5bJI2MABSLvq9cFhwMIHamrNjWQRK
LoUMKw0gO6XO2lEl2xEYoHmm64A/50SkCKqEq4xj22PnALrxYsjuwgwrmpr8+yYqYQKG4KDs4O1q
GlIPkghOIZdxl/fp0ueFWKVGl23mdh1PmrM8Ybu5bUVYfJuqPNMUVeFld6PqcT7Ug4G3m+fPUWIL
kjq1z5NDEcvsiN3O+2UKUoB9/mzzqh4ORXsgO43oopCBRtUkqhl29jXYfBoiCAb7qKVkkWEvyObq
Dvz3V8sSoKj1lQaE7hBGRxoVSDueFJfJHd1HJQCTGZPbXhjuI1mYMe1AH9HfCW0amNks0rr3D+RR
IiOxagWU0Fqj9bCjQqmkaMAhRUM5pGT3KMYKF9RESax1/i9P8lnT3yWAuLTIwod97qJSemqKQ6cv
iWJo9yMvgBmaigPdUXfl9ArkxEyBt/FjTEzu1E+e9VSDz+fPW+o32qFZQ0or2Tp5nK3YCNakXaGr
w2p8T1Z2a8pTDwD+yc3zbJWbNjsor/ohoqw/WrJ/v8Sp0x/J5gXg13Od/ECdk/bowdaAONqHC/Uo
VNCB0hm8aoVxf01TTYPPD+bYfBEfleUO0gxkojQVXYwOFJXai1rkSgMn3s0D54zWr7mu0/8+F9k/
nnidy/71RJrZLkt2QC02Xp94GTUZKm8JwRt8NHHcsZ/SDq+Vay+2E5+b1IuEOM/t9uS4hjwpW0Q7
LG37zk6B2CHbfBsAoLJLLWtPNrqUXo16Zn1BmQFISl94hxMEeLuEPz4ZgN8HqfFSd031rWTBS4Av
wjdQQc83wJPON791mZHynyGVsdfdpR75X6b4f/eBBBiqvMDfvXZ71z02ynMWRPRQ8JxvWujUzuwQ
zIeyS12b7rnDP/nZDh6TyWYvfxsUBXY7s0P8e5BKa/YSMyc5yhLFl31hqDu6dImfQytzebVMCMTd
eYnekGdci76ams2yrK2tleCM6klr/DQ075dG1FTRPOVggavDVDoooZ+gY3p3TcStbRaBCJZsDjKU
i7bzS1CDlvV6QE39LvJF/jwa07ZsbIBatd1kWXi1y7h6t/tgbNs1wNc9uxXOkB/2q//v9qpB/Rpl
r+bEl85egfISmszjnCxrQFt77MP28Zo/ywe72Q5uoJbX/JlEChNR2CTYXJNivRN/yWNHHcg02/my
ilBRRjm3yYiyI2f14/XRPV4426bh4/I6TRsNn6emjtHK56lpIhNUzne9Zy8nCxWCwpsQGMwBSTnn
tectjVYUqANQ0XnuwRtq3KGu5anQNvJr7QgKikCQbGmGeSxN8DGLBLsPCpr0pB8XbE/nma6m65xN
km2x3vgH6gQO7CF18/44oIx/pQofO269kZl3Hlj46tFBalabAvBM31T5CKou3aTtilvGyLXJKDuQ
zQtAcABQ+C11zm56Xg+p8M3VVto/r9MaY/B5WhoUGghmpVJkOEdhG0TTDmC0pk66dB/TRgJHhbHG
rkp1hrurO+zsaD8TxMBBUJP2M9T0gkGiEAmpiWuTelHLht9LdgxinHoGVBBvIzV9DTsciWLfHI4g
FMcej9q+NtIdXZKohERs1m5paASWdSwbegi1rzNEFQj+2dA+/GGfZ/70kDEPk4UflHKDEMewU358
sZ3BfPMhxBpGbvK96NNh2ao0OEPwtzuCxgPlhGMVfrWaEzm4UCVeVj445RtV16cSOiIr6vC2DBpT
36Ds3Ky8RiankMfFmU/AHiC1lXz37MehtqavDEXpK+jYlnrbHG2RIkbsQUC4E2vu+FaYjlgkGYvv
ytJzztSBIwBqK3SHgRK7uaM2wL8c2aijUM3etzioFV0NgVJCPpBNdi5QduMwPjSIDG5YbMjbKOf2
rdWa90JvalOkkqglO4NvDDDmQxEYIo+x79t7RFV2VNRyLXShJtSd3T3Iz+dO8ic7XUaklvZu4t38
adfTgh3a2FdWd/PJX9vpAdlk8AMKcubOP4ajehf5Y1POH+9ab0NugESWh6nOt9dpbWDqT2kgl40h
1MnzkNBRwOTfDhGWaxSaJQ8iCwH7raDYoNqwXFqOVb/4okUZn2zztyAACkDK8nuYgTyp9PqfvVOu
sqzwoR/6gGRQilNKLpZ1yKKfSJ0Bxp1n31TyD2r0mien78c1x6vx2JhldbCQXd1MgYNNJcgHFnER
dN+ZHS+NKS9+goP7uXdH5yU0FIL7iLyfPcM0d5WD0n0fZ7L7tAyGpexM6210hp30rPyn6U/7fgyb
N4A2IdAF9kO/Fwsuh+li2mW6jZwm2ze+yG6dgMcrKxzkG5D027HO8h/myF/7PB2fB6lGnD6t8hha
vXPEL7ta+4Nfvfg9woHalXXTLvEDfmjaxF3WcdqDAtsVhySwpksnrAt4Otw3aDRDzSlyuiP0w+oH
0LR9Izv+MYjKDI08laCtu28FB5A6CVZGiOI6EGDGZ6Mok1NjcRz2GRu+te7aS5PyO8A1kMnSDrbw
xi1qKPk6tbPyDsUv5V0VocALAYca8Xq3uLOgvRYs6gKfeMpvyYQaLgOZaRkyvlBGdRMbXbqRGvSB
/2rj3g7yZIGwsdwzve7NHRGqBaaouqMW96LqVNj8dB2UV1j1R56AxPNjohIJ4xV+TOnGIIgINtTv
E5OPzy2xKIL2O5G9TZqPs8768dAVi9LVlG8z8dt8JR+6fGrXKp4OAljX3gr2kLBZuB5YPKqcnWfM
wgRpDAQH0g1hHOLSFicUaDxTJ5k8bp1sNrz7CyDckSaL3YPRBu6S6Cicqn2tEsd6sBE0O/7FPjTl
Z3tqd69uLt79GwCAlsRege/Naxil9oOKUU01R7LKaBDv/K5Ighx9D9yghEmgUrUC/Atd24F7InLu
8IepngZIMt10KOHedCOzXie8eOPe59+whIE+RWTGcezd6RYq1QGIMlCQrEcip1s9KT1SVAgMxV49
jyQHN0IRGI1kQFTc9ilEx/1fI+mZpg+IIo10eWC+CoCPyAE7PdRexOsibp0HIMTTDf4zwqPMEvAN
Q7z6hglWIy/AGdTCexN61Az0qszOvkO6aDPW/hSjJpGvwdFlfU8dVBYCMZs+u5MpV6Et7dtKxsZ2
mIZu7zXdeESeHeLjftU8NHjNozxvKL9gG/EYZQD3LvjD1LdgDKv9WquKOF+EYZbLv322qWf/+mxx
bX76bIlhQGRX135R6RZXolgKxrv9XJylm0DNd3sq+xK28YA6ErGrZZbJBSKroJCjcF3Q+s2aJWAM
mI0e0rbrQHFjgTR2iVNr528UxMyWXEX4q5NRVAnW6Ng9TlrFS+lL2Zv+RsQQO/drtWXKL/cGICEn
6fXqRHd06dMKDGWR562uHU0TfUuEGS2K1lcblsZsF/g1fwhGXdKmD61AnhxR4lm/kMfoMBv5TfaE
6h+5hB57vFd4lbBrWv9TjH++JacJTpQC8NPE3UjFcewHG92I4K7rB6hBifJ1o2HFgoluYXVABg6A
BT16LiDSTja9kltkgubUrWtE4AacNZKk686ddhti1PLp4X9zU/jlb0tAESFj5fdPbVFsUcqNvB5+
eRvb5dO20E2Z18sUuiEvWdmY+8z2IDtuTOYX01U/xjQM7pBoVrdg00bFuvZnVugtRe8jc6WnLfpy
S/5j6r9PWyFufDMVqGwHtTYYdjcBMGNLZBeTHR1tqVmbabqbD766FxUbyacmYpnJLm1MZKIbVJcG
BFyNE3dYWNbgrsMyNI8uoV2xSAzeBuUZd+9PhDrNIe4Qp8knuzuiyAT0EgWIqo8Q6IzsTVyjqLzy
ldxQP10MP/maerW9VaXdo4YFl6SMh1Mlmgql/LkLBpnAUwsyJpV492Fe3y9rIZD91d7U0fuxAv8l
lBayGslbaK33p15GABNCX2rZVZBolBnQ/Ejd4xY7r24DxrduESA0qRZkbHUP3QVAyuyqxr+92mvL
BvXH3NuzlVUDaKiwM3CxjB8E/dDwE+KnLnPwm6NbHlxqlqdQOEPcnC7/Q9mXLceNK9v+yo79fBkX
JEEQPHHPeah5lkolyZZfGLJlcwZHcPr6u5il7pLd3t1xHA4GkRjIojgAmbnWQowq7eDS/aPcgF9I
gdefLB96UnlMIhOa5XMa69YHQkJwxU8bK3PtJe9TkZ5AD9asGLjAT4Xp20emn8wp3Ys2ZKa9Mezs
uYgHtYwwU3GxBvHlYQyyOTVJyDZ4qoJ+T8iXtxGqiD1hdRKCpk9qNTOgSrbzpg3tBYnTKDApCBix
nvOWZG3GiiN9d2rluBxK5/WwoTZk4k7+R28a8lamNlTM88zh81uNMN18YQoISlYdAkadit43MbyR
FfDyKKe9LEE4FHy/2lKqoeZO5earNjN+kAfyg5MyiSKo/IQgT2+QzX7A2vGjN/MX5yZ1lk7wZETG
M7Kg7aNlgB+ws8MBSvFDfCyHVIF7SRtngNCsedmEFnw8aTADY6R664NkiSRFhdyPCMI1jh9+13H5
NQ9E87kaELc3RMgeMOGR4J6sGf6OebLFR6sFC04FNL+bLAU+rngeHIVrEXfD4bpr2NrYmRXmVCop
gSSaamgjOmRmDaDF67EabCILoD3QYbwg8fIMsc7qIsfCOwAsWM3JbmiQL+ZVWN4lvj3ee06P+cvU
IQRXACJGubPnwBc/yhxyuh1TT0E+VrMejHwH2gydkR3YtLnZqKg7Xc+d1FrlIxLCO1UfaxHkTx6y
YB9q6c+ZVYXIa1lUQqVPTt/kT/C8Ir2x0A/UMMjTE7Kk5B2Vqrh661U5XAeBXh1oVdMQz+E0Zj4t
aPEi6rZUTEdnXCAXiK+p2MgC4UE4uFdUHCK/xmqskgt7Oii4QqMtohv2nGoRiTd2ZQ56C6qVoo2O
TYMZKtWy3qru4DI4UyWmrtGscAa2yQzDHsG2nFQAZFS7BpMDuJKyxD/i3vKPtGd0xWfwZXcby8yd
cWaVfgsH/AAmeDPDwjCDMvO0R5sAqgA7P8LmVvxdu1s36kFNqNut+L8f6nbIX4b65Qxux/ilHVW4
dae3rXnxQ4gsG1AJyWe0e9uA+MNZ5HbRzyCUkO5vFW4ESvoyz/7oQuVbtZxGvBVp79cDpA0ikqYL
lsO/HyYs/zwxOgqdydV4OyoZRVXyfCa4eR51hLXbdBK3LlS8NqFd6lIU8Scob5Zbw47y+wbSkA5C
QQc1MXbSphgcZIEYfjEfLPvd1tFenKwMiBodh+kJQG60rleVToCV+LMv9chjZMv1rnW82UcG7PaY
4k1ER71VDKDX6USXnJQMMTPXYSuWSRF58+sR/xwYXioAt8Hh3dGxU62wSi7NeHEdijqH+iV1u/Du
OlSqzWIZRkZ5beIZ3skGCdEaDBN6JzTTu+uem7bve7+xUZNecjfFg41+tFF/7t1sYhrmNipV3Gwl
WELnMccTD3o376FoXXBThWBSp6LvJN6DtiCh3SXWXTi1KCGvtgkbp51TZcml95DD35KVHTteO3Ua
SoEA8cDzhRRRpWt1J237BJqU8q0YnZMhWPHGtXsKXewoWKQf1wc3SsHN5DF/61b9EyWkUxp6MOWi
wxNwtd9M1ILsWTneAWU+YwMWBKkT34NAj5/jKHZPeCEtqUQbYwSbc2o3b+0QJIj0NcjIK7yynkvh
g8XAzYJ9lfJpPV+Kl+bPvSQ2322016ZcvIThkM5Ynrkv19pgzUzvkmidnB3HSc7gvRaHuhn3ZII4
RHJukIh/5+NdBtW8PphTs7Y9hyBjuqdWtGmqepPYeXekUh/FyblS+afcVWDSmEYmU1+Ds0IYVrC9
2drcruYyZsmamlBFqjOALnKAeMhGY4Yl5ESDhieL21EDV9vrpAcD9W28wE6trWv2yNcyJU44zke5
56I5Uzf6SciLKKFUWnwY3SxBwxtfT+H2ExKsKDuwf51uJuVX973nhofbmWnXj2YmaBKBScUFo7a1
qPyZYQj3w68qLR9ppBboqqgJbbwRHCC1WZvXX0WDuq0H0b0s0/PbYVmj5MYokbd++6Vt1Ro7JrvP
twsHByl4/3W6vZ1drxzvLg9eaKzr39Dri8nrOtxdi2PBd2DY6CYwTbd1LYgkGHnWv8Z182ilWfIY
Q7Jx5zKGDN3JDj0728ib04h5OJI/Zb1qQGW0lVnBnzSI7qgRE5Y5bwSrjpHtGAvDybOZhgDfpe3N
564Z1LGbSqLwxhVyRcCcXHrmpRJ9dS9BetXIxLyQqTVB7RVkQbQnW98GxSaLcja/dnCs4NKbK19r
E0ycSNHDvLqNtzQ4OHGTHbwi5oyK1MHDzWIIsz+TqR3hSkz7tlrT4ECbZIfYVt+pkk7XiMw9QrjB
3fXojd0h2ywSSxpMukl3Yrw4UXvaeHH8mieueaBSj+nh2netFnQi+EGj0QdnZKosqJJMOSQyZ7zy
+x0Vk7GwN24EZx01oVPogIxj44UMhguNF68c2YZOALQebBfoHktJrKm66BOL7PY8clffF2P35nee
9xnS7sMSioDDJuhRDLWxAOkWcjRjzzsUVQYFPiCoP4OnkIMSN2v2RRshdc06X80tFPh0WYIvBD6a
+fuKGxRqm2ue3i03P0HoY9+qYvYhUc+Oa4iJm/aDgdMuAv8Txa8Dpr7qWuePBYJsG11D4gdeWu9x
akChbcwBv/L6iwEn59fYQQJk0vEfiZ3eNelgvei4GaAHaqmzsKN2LUur3/mlSOCnSBhYA3n/mAxQ
xlUQ6Pw2dYdGKf8RobubwRmMW9Rf+XaKWyNlgCRMOPJIGmC2MBOAz9Kwf4ZGBbicYb816yb0eeq5
CCPCoXZtJoC9p2ZAR7yPNkzNbqNF8TefiA4geTyA5hvwDmOWDW+ZGyK71LM+QXa4RFKimW3qvkme
y5Yf3MIMvwLPk84LpEeftGuxY24OCK3ZQ/T1z55dCjEK6pmLAGnbts0WRhwjQBSo9Jn2VCCS6173
G9vv2gXMZHhvFumHOJsh7GEPZrDNh6jeNcbmDBfDGcWWwmvXWhdRsqVjlICZ/Bmjo8Y0SlrWG7L3
cTpTIwK7p6ItirUA/cAnKyuufFYileYysWW1RRYSxHnT/Mpnhbk07HEDAm3LM56n9hJ+MqDUkKbg
DDl4lK2is5ZT7vw8FB54sMsw+Q/lbh7rmR9pf+8lkB1BqkySn7LRQcDF7BZUgThhfoqgIWgv4rFf
IIfK39+a+YMTroYgdec9B5qzQ6LGXmdt+xh2llqCpaxfXYsjiNi4qHBKlts+6s4cQeCaHqiSNp0L
wjCAus5UotH6xHwfjZvd+2iBbQSrVqsGHi9pJTPizIL80KGTZnWiUs3SehN7WTWnIm3g5AUxZ1Cf
eOkhYXNqUYNAbM4nKRGy/WaMa4upw89j/O4odgnt16IF92Q48OJiJOaeuBl8qJNuEmCtlv30UECj
L5p80d1dCdHuC+/GPYP46xIvR3cf1kE4b+TID3WS288MdOlX2jqt8h1YKItFgKy5z9TMT0t+MFmw
llbeAlQvvtITU9cQrijhszg3jDX7JmjlggVJ9FVnx7y0vS9tAtrVsRmjHctSdZk6Un2V5NDQsZAu
ZEeJ2CYpxhG1Jd4COHzCsOm+IlrazVvuhfeJNE2IuY5gGbXzESLKyXtbB4osGnKMamEieNqCoRfc
H5wtetqzsVTtlJZwF2DvWjvt2eGr0/RQcZeACU0bkGLqYF0joXftNBxBWY03UYNpBPj93XHt4T1z
Ll2E1ie+tOsfI2yGRS3gdKW/ZRq28RnKcpMG173jMedLCq5diCl2X6yxZ3OdxB209IJu04jW2DBE
Ou86QMLniMuNL2XfH4hD21Ng74zy7gsrU8hBAn9hdHH2qAC9B3Qbe0FVQDYUr+RHI9bvtlst7SnG
6mWnKjADcbwoAdHIdnTKvkjTgyir1+sZTz9FFCD7ohZZqDdQLIifvKw45LnhPcYgfNrhjTI9hd3w
ZbKnDF8LKwz5TrigSvnZPiKQMcvNutzg9dcfMeHvj6MjOuhD83ydWEU0K1kPEQKqccNonDWlE67z
boCumQEdBOlNTq2peLO5STpskNtWndtpU4NYH9EL2KhIFTdbXrv1qvStdk5ZbpTvhjXw2eXC31J+
281uuPG4ZsgdnqVE03pTtvLs6ozYWr1UGm+PwDCtO5U4xjKa9gIxvO+R7Xe1SCwFfQ5yJdcx7p6d
ROhgVY9u8VRV6s2Gl/EtKusVHHHdFzPzkwXyp4aTlhKePTOvVyp1xdxSozHzZWYeJDEikKOYyg48
cpjnBDsy0cadvMi0hzAFtFyLEUK0SF5dxa4GWnkC3FESF9lAAAD9G1sc4cjJT970+lXaerHGhm1i
7uCVXBh9suXMwFeiTKCB3tYBh5iOGb/5eCqkJZzXwgvjhek42clLmNyHY14ve600sN7Ai0PN843X
2Y8hb5tHGUbN2vfzbBtkDpTSpsGoxWhDcT2qnVe49uOF745q4TI5bEAhSDnqtPGUKpe+61hLKnYA
7z2I9wbcdtYiy5AuPjSXUfmA9idRtkVMAwBDKDycoQzybivdo+HHWxWK5e80K3wbn9qpcpxC8a4K
2QIpi51xgXcNV6GLgmJB2P8EoasNYr0WPmFQeQKRYnUO4Yy52qhIFchubzb23HBBgNDy1noCDLzd
cauYuKkl3IcVpCFuRQECRVxX+xjbATKkpfDmycQwDqnWZ1FXwcV1mvTQDok/J0Zv8Ydd53Z6yO1J
ngke+CW4fFOIEhYzPLbmV/BtaOT8W+m9q8UArhf8IVInai9MViAcml61Q/jetg3BaGxbOnwITZBX
ax+BLKwNxy+cQZmn18MnyMW82ykRAxyZVzu1H1XsLwNjBMagaZIN76JwhSAH4npyxHsRsXKw2wAU
kqTpxkyy5jO1CJuIr2OI880w2crmV+r5xmD9+rdlIp5HvAwoGUd6G0uAGi4UNdTP6JLq6mORauHx
77Z0/cuo+0vtL31vjdtpqFIaej0G464bEHSFFHq57+EBWKnKtC8KKWGQOVbjW+7fFX3nf7fH8oft
SPmkUxMry6D3D8gCr659dFYYSzUAqUTPGxt4tY6NMIfvaZoD6WnC002b1BvtOWOvN8z0DVddgExi
m5UQ9+FAXnciqyFQPOh3JPatHTQZMDdvsyfOaob7tKvATZPZq9RBcnGUlMURIHi1RNpT+Vy55jeC
NhriG15bydutD4vGcGH4zosW+GMSag0ZxuXqVvTqvlxBHjlcpW4QHJwB0Cun/0TZ73neQpou9IeT
5LI7WBoLmaj0zdc6uTaw+wvrzRmiBSUyRPBI5Jhhwi3MiwPJ0GRT0ZmKVGu3wHZSLdaK1hPV/q5v
IkJELjIFAlVDnTBNwLwSArRW2ct9qRmmmpO9qwQIA4bmpdQyt3/oxJUP0KNdgOE2yM5hMAEYdHQA
U7fDvylgiBeg1eB3RgHVv8Fwk6cgzasllKTGIyBf6U4UiViPRW7f23HhzFtHhC+tpR6yNOc/AOxH
fqOn38Lyj+5uqJG+0SYWiPzxrQA/ggdXjJcdnKb1kT3QP9PjT3aLK7F2i+qqPuQNVnYPbPdeKQgj
3QSJsiJs1o4OQYY7QpDoVmEWHIIfxj0YbMBEVSBrH86VWelE3Z6KzZC/Fwl6iK/Dx9rh5yLVxgzw
sP/YNx+Ro1OqbAFq24NTu2rrTRMsZCNCkU2WWXikMm2mJn4+qm2cuNHBxOST+Axi3X33nTy8F13P
H9iYnIgMwVadvUbaaLyiVkM2fgdKL7jH3PbaiszWYKNVn6LVNHP9cyzwV1xbqboQKy1rewkPJRKE
+4p9imxww+G59s8qrMHHjZf/ERgZxKD8NoTTpbOPI1LFIY5Y2w9NXjfz3FT959izX1vPTb5bZYPu
UxzKSUsslVjyJjwIrfaBwyDIFuCZDmpwo3QDwiStGR1903hNDZ9fJ5RtYmaHPA5faZpGCwQJlOtM
2m2yo8max3EPAgxfLInNi3i9dO+nR6PCp2Ji/iJ702tAOyY77+T81pTskOlM8WHwyhkIe8c1QDPZ
Jxfy4sqU4dfMBwzaBRfbKU7D7iQBoEaqQRN+jSEN4DBwb1hu5K9/7pmY0XivMvuTwszmCAomdcSs
Vx2xAok3Tm88SzuK9nYcrQIrKy9pGrf3InGR0NJBGbSHz2Ve+YxtqNZoneYQBPLLtZYN4q0G+GOP
yRFWLYIbkLyEh4za0gbEdSunU8YdlaLSE4t//+v//s//+9b/V/A9v0caaZCrfymd3eeRaur//rdg
//5XcTVv3/7739yTtnQcDg4LxwP7iBAS9d9eHxAER2vz/4QN+MagRmRdeJ3Xl8ZaQIAge4uVHwCb
FpRw3Xp8Y3sTqwKQ9A9NMgCGq7X7htA5wufqW2ssruvYoAuTPRAr64RmWJ3jtBukmjnpSYxhtpbE
Kwe5VD4LhzJaX1UGk6j5qQwc8SlEIsxtmhEnTrxANCaDQAiYiWgTJP5HGzUus3TBcI/vIE+M7Nlp
46isP9rTpo+bapXjpQdGpj9q00p/Bpl+tnFahhm7k4kK+UiyvTahvtSYBoCaApv9/aXn1l8vvRBc
4M5yHMSgBf/50oMeLze62hWXpouGDYLAAbKmzHGZcaN8qRIETabpRDcCB11KXt1TCwHME6DaDGli
v29VKd/YZaH8ME7HJpoNu9cQKzZ2jlOHL2lUWYvYTrqjC0nMfVmAJ2NAbOp5BOkzLq94m5qCfxo5
3lNT5kNpJEiHAz1mZjXc6TC2d5xbeOcC0uD+w33p2b9eHM7g9cXV4UgNEY5wfr44nUxKidR5dblO
0kXhAJef82dEKPIzFGXbM6D6T/Q6jGplrOiVR8WpFdK11HkooFVshd4rfMB6KZxMgTUNL6ZQ1RBr
cJzms6WrozvNEfFRfFAxyz85RgHJoKJD0yHn+9q9D428ukei/QoBe+eST2z6JbhtQXeQ+HuygTIs
WTcF+B+pljpUUb9yJl5+eM2gWltFHLg9O5vDORVvR1eBtd9XgDz2Pjgz7C6p5rUPFGHYXKBd71x+
acvN+1pYWwnljl+m9qQwZ2nH202VJD83tgHQSR2cHpj+soPJo+9V52WPzbSBp7ConBgEYChkkWhn
LaCHu8wr1KOlzWplmGO+pFrq3XXptXcO8t67q7+RFxZbWrxJPpDLt407vZXNZkUVpcXCf7gjuPfT
HeEwJk38d6CY7QKG7NrT4/ThTYU3izWASia4OPhEQT6O9afOBL0y4Qyj8tn0auuVJmHcaPtD4Pj9
yQg9TNGMClKQcXIkVdmrSiyJx17lYWm38oqimDWT2luEJEBo75QxxGWSck+dqIKK/9F2HSxgib+u
a4ksm8GW6cbtRnPPuDT3tMf7xC5nKhqQbYVAEdtwGW9v1X9pczXwSq//4d3z82t/upgggBKcCelZ
IKLzxM8XMwkrZqYZ8x/cvh4Qis28mQn8wr0VGR6SvjNz2aaeesmZs6S5LrWoqhAovY53YLgF8SzC
iIUE9rgtNjXiDNN7tprerh82ABkdWw0tNzQgMzQ+4HQyQ7jTglHNq8QEvavFsrPpJdGMnC1UwTLj
vQLRmQheAtC6G1yreVwU4LLxvfQskOfy91fFc/9yi9ncZY5rWqDcZdz+5apgRsUD1aTigUEu92hP
ghmgNkmQwjap3BInaiDieNEX50iM6eID9XIOQQOiSyYb+PMAjJWgkidqZd8dkAfXi2ZRV7EBLu6s
nlMqYO6AngNSyMHemTIG42Dt6sL9dGtVC2SnuQzSjd3kGir8GKQYkRFsqKgnWyeBUAoH+y82aldM
rqZr46kd2YZaYqrNjZdqoveeucHIL3gNQ1fECmIwdYlySzVRCY0tv4IMF9V+aO3xuoZALvcOobam
W2D4gtupWMVWPW6Ug0SVyc7yXuAdAaciWFOw4gdhv0QyviNnbe31F2sCkBQAIiN0i5XSVJrqugEK
SmkDtxwkwsJAgd65M/0txL2Lk24i0MyPjb+Xmfs5Vbp5IFOOT9ciRQxjRUWqMFNAqJj5+vf3iOX8
5dHxoLfhmRAX8ByOVfhU/+E9NHgMn7vBLh/C0Jy8zupTXFfRV9Uh6dDvBbtH5CdCeh4SgMGvF34t
wIiB+L7/UiCstIJuKlgyXBE9/tzTq1qGBcxw8DIjAsYVXCyiiyv4pEBXS0UZjcuw0OOlDV2wigRq
FU2KeEVu5EfQxCLVdCpihdFspDux3EzFrAL5aCmdfkNFAI3eh6QipJCXEVLNltLGXU6IoMi36mU0
iuYD9BpoccyMquoKHIKjatymHFC3K/TayUAkASUw8wq9htpcfufbzgfodRH09VJ3mb4ego4zAJiD
vG8rcV8sy9VnYXnBXdIC/9oDxPNiawtK4YxlB2QouI9mUG79sDBfwCrSrPBO9dfULI7Bf14g1tU1
EvlOLVYQZBe8eb0NawcjPMBTdxq20HkAV3xxqDUfkTcK6cahbMNHcK5z5OfAW1e59XaoEREArMCd
g/0iesP0Sc2ysfSfkna0Fr7Rp3cKuaEbnbfWlkZyGkQAbyN1LAsevKIHOBk6Wa3fzy2IxsE5DWyy
nDZkd6pmWNaOreemGN9tVEHtevSyGbOvY8hoDRGr+k4G8KAorrMvIIDfkTJkEzd7px+9FyQxinns
DiHwE5BPdZvK3PQRHPamZds4A5l9kVG9q331BDBDcsfwOjwPWBhB8wIC107ePiLOFUDOLsgf82ys
IRNQtGsqijLV27pF4jgVIcJs39c1W8Xazs/wsJuLnKXug1Xm6R0r3bU59O4DmfrIbxa+5Y8re7JZ
vKyh3HFt7nepOlmF2pKzFqJBYDdMxZYcRiFFyCZb07vIjW4ZAOGYLElQt70YyjxHlQOnXl5vbb8q
f7RW8mrHowTmtfbnWKbz+9K06zVPawP5QCPoGoDiXBWRzh9+N06abPusKNdwWLTLsoUknoqKh2JC
oyANEirJExBFGTlEG+tU4ZGCjTYOhAOorRjxlpJRiZh8P3yWeb4Yh3x4ihMANGQpTMRasGLH7JYD
oJHjQzqRGzppsQCwqN91VVMhAte1XXKs47yc1ybzzuAnDde2LCIozuTDIbHgnUdKonsRFgIFIg/l
V2CqlmkW8B+B9vZtg4gMdUc6gHfmQRitkdA0rv7+TWj/+rXErIEzm+HDIEzTxDvl5xch3FBlY/VG
C8F4Ey7Wzkd4iSADoJu690JtbkAVBo8I2VpoR4VN+zg2ooTgDVjyhVuY57hVmA90ZfYtx12J5DL+
6dYCOfwBAtV+tHEnihXiWdEgWcX6p/WWRKqiJwFb2oOEI4Rx50FdZ9d5hI3s47nmQ3LSYWPdUwVD
BOT+7y+D+eu8dLoMDsO8YfonBK2wP3wP3L5Hnrdk+vSe0+56E5IUjzyD8jFIvOAGsK0RfJm3hz4N
7AXv7fLXlwH1KFIk+dPTHxbgs0OkLJ7//Slz85d5jmtKU0r85SReHvwvK08gTU0IDUbx6TqhH323
AhN6EH2BTzidnPJg20nWpeez9R9m+sZXJlKp/moOwNt4NTNbR18gtXFrXceNu3CiUoGjaUluzsz1
oifLAZdLni6HsAZxMEIeC5WY4YMRlO97EELgi04D5qECky+Gae/WTkEi7x+W47R+uHlCHHzTsQzm
WFjYwuMM5Z9v524Y+6ganWQz+IB6OXMboiztCKltFxNNOJDch27sIKg7AU46ndwj6a16vrXwDT4i
PmT1sy7wodpoAcoQ9T2knEIQTKf45gAFmocXh2XlrptqqUibAIHgQfTBIeQMWlV/9ledkwAnbJpf
Wbf/+3vAmrwLP/9cPLzSBUsIt1wXmKyffy6gFtmASFawuWK47GJ+9cjAt+8drUAhcAkOlWraJGNQ
gwcc9nZQwLSBoHqWCLA4BroFMR9z4bYOLHs9gMs5xHoB0N0P5Vs9YcJk9Q93M/5I9uQN+PBjHGbh
l3iebcHDw6X81YvFoOqbu1FYr1Od8J2GXPgcmULIYOuc4HOUeaDAQ+K5dCsgJXkfzciODCB3BS5G
BKAjFX72WJ5C7MgRJxMxh6cMcVFqpnJH7YMQbhcq5g5oqeu4YyB1jDBb7ptih4jZVyRbxT+y4oRJ
I75IKrARkfLly0Q1PIdnUD9wP21WGSvLQ5O27g5B5G7dVHy8BzY7WOBVbn2axmkbP/oxju/jWAaY
HgWCiUVxMoMQHxAwSLYnJNofZZDkOwtPtzm5hzQYqAJ9HI2nCrwbJ2pFZioOuhw3QD+/kp1MVEmb
oS39hYlp//x6BDLW05C12bczrVSwJtuHg0m3WeshrvcfbFmrskPDyoXTldCbpC50KAfgr7WVVtlH
G7UxnCqfNNBaOCz+etaQosaaUDJvjZlWuQ0YWBBTIMeg4mgCnylTtQDaz3IOcWHBXZ+YPmjytNHu
qZzLPJg3gRlhdjssU78WUFUbk2EOAmV8UUSTXVwduseR+3eChyhNJp365qxumAOtECdD/Cbge4Nn
P24tOof9AAm2i1c7TzBfRE8E4txt40JmmcbwpoFAnA7SAu0cqQVPy2QD3zgc0FMl2eyEL+G6Cu+v
R8q8YZUNw7i4jhFhxhuP8Z1braM6AVPc1M+qpVqanukuryPkfnm2oW95G9Q1x2gBoGexplH5WPin
KA120mFOPgccEIoUhT9sUnY9ThP4/ADplk/UnMbpEdafNSDS3FHRDyWfUDvI65xOgTZlAD6NVFgH
6hXIwNhUBf4mdFZksy3AERDrPlH7iEcg5/DNcEHXZuj9L3ZeRwcJbji8Y9qVFXL+AKJH/mCPoMKC
noS3bIQTqnlvJDMotmRnaoIcAxsQNqiRRpaVL62YN2uvBZtwnb6mXZqu+pFHW25YxXM6+piAuOkr
MiDrhWhyaw/V0f7BaNuvZuknr8iLwlRCNeZJBl5yh9mpmFGFEv2PtnSNc+TnyWGsm3RBB4BnfC+n
dMa8HU6g6gONfY8/BR0k9R/zwrPBvtqn67TovHXNjeIzpLfnA6v8lZXWgJZ6COMYzb6LS8QeNJyB
c7xd4q2ZuAwYa1wyeB7ZrOgjVs59vMR8M1BnqjVF1C4EVv5rKoaGh3wmCK9eh6pwD5fw0Zykp9kF
ghjRyrfgyKNiqSp2B0jj5tq26YHPhlRAvvJr+xuN5hausYbIrjPHKty8WEbPHzJ7T3VXiwISIkPG
2/VUpdGoHdYskFqZztxOsb4CiQhgQzU+mvDHvp/z5BONEaxb03nonPGDzdX7OXdC3iGdWF3Pebod
VuA2yJd01NRBBvvouoikTweYNnTe8Dd31/P6u3OmTn1t/OWcg6QCYT/ibneN6ledkThrXXnbArE5
YNB0gcQOo8XUgnaHVFdIW0VMpIhcZ+NRjTRyoBVVClm3a8sGoI7YkQFU26a8kGmMDhnVKz+SnxI7
hJA02RjoRcMD7V6tRWuxGVLtfGUkizDCB8BOLnFdAs9RgeUNU5D0AtxleikzKFJ23pkaIGnAXjJA
qZZULFhiPaAzNaQuUACTiy7s1IpstUSwWEdzSKEO27xN5+/dMG4dNsjL0SV4t602vbDAae4GU6xv
LbJy0PiZOt/QWHpsvCOuiGrnZVHsqR11rYIecmysr7dkUz3rDgOPX8Zy1Ftpl+kCnt14zZve2bFE
ZcegrzBT7xe+KrYyySFvxVQ2S8Ni+B6Oq1S59Y8hHb9hBW09yxzBhbjyFXLCQXw31hwLS6sJzr0P
HhnVWtkXy5SIFaMTEmax0mms19ixQcTfjNkDHbkfcmcXx73YghpwXUgBeiFrdPdNHH63O6tEmNQA
uaWQzjHCV2PFi8AEmg6S2UNSenPmI+fBqJclBzFHiiyLVxmwEyi0p/AnvDayx0WOkSgQRlb+Zujg
Wwll18+iZ8mcd4N/qcFPuYAMAwPsY3w/NlD8xe6X40Y6kGfgIQCbC8PuGVnCADibyCj46XiQ6Aae
L6+LlTcUYDAH+/mqAgfIwk8hoaNaExPuoTVfAcyb+a1Vv3g1oPYhWOM2DL6MZ4+LXZlNo1aeOZcj
hI7svjXvVJQglkM94Yv0w3K4+J5Z7FyISS+pQ6bWoxXLL4CWpBDI6eot0vTl4+iJe6ofRQyfrll2
p7CAex7oRuidT0fKvABEX9x9xGPXbHsWJqvSqvwvfrW6drRlu7T0mO9MBg8XRP4+X08EWbMzQ+HC
JVgQHC3Eb+b5NCASl3Z5pNXzKMNhYwEKvsoarV+SYphRA8MGPg/afdke5EvlgychPkWHqh2At2vM
Gu4D5EAcBBgwF1RhOPXKw1vzk5Y2X0tQla7DpDc+5Rx/+emYoLgrF2MoU4RwkfEDjeTyerlyCKvP
kO8SPAgDCjX+JCJMPaoYGT9wJL00owjW/VhUG6iQDM9jDp2V6UInGXgVQICZHcVoeEjBi63ZiE/S
E4JVT+UABY8I+QSbPEggG3YNfCP67YA7Af4sgdDlRARDFWbgXowe4pzT17QyYuehmDYyxdyutGNj
SZ/PyGtRIb+Foq+vH9Qii8Z1Dt6fOXWiVi2ydwdMJ49UEr32oLrR4TOc59Ya01xzBwTVzEVWzFPK
DeOcBMXe9NvgU+/muDgAe/5/ys6ruW2kC9O/CFXI4RbMFJNkSZZ8gxrP2GjkHH/9Pmh6hq7Zqa92
b1DoBFAige4+5w33WGRda8Cc1GzcyFY7C9O1QuruIIOPIEl/pqWrXmRpuaIOiuItX66IPB3C6sQv
rYr7/k0WTwV+k5BCTmBP3VNn9axO+2rU94PTXfWlAa4bJLLfmpWx3PPStw9zGeNhBy7LPQWW/vfp
JGxcdubxr1D7NpghYt9dnxEE84xkJRzRrlzmyF1lqGaywo5xp/eucWngm7zMtSrORqZef3XOFRJ+
Y5et72WdeCEMzarF6Wa5WJPjQ6rGz2nkpS+kxgn4C+9HZ6e06Z2bbfS24Wcmb9SYxZ9d2WobkOjq
BryzgRKXHX9NQ8XeZIpXYGxDsRqQZA9EUp5kcTT0PRg0VlFFYH3J53JTTHnyNRQ1mYzF1IuFdPIV
twR3V6vBr9Y4HZM1ik3TQbb2qvOHWYj6Kocq4WY2VBgLaVXeCL68yftkuVkd5YfKlutDGf/vDyVb
M6KP8kMpKHyyWEiqXTDN6kmiPO94z6WYkwD3A3Yyd7EA2eUuI/AbMjRUAgLsSydHigk8LnTvJK8Z
LZ2sLJvXVRtu2NKvgCXFX8CBzG8GaPekhR0sS+pQsERDjV2WXM04GLOa3EtpOZ2MsBhusi1ovSt6
Xe5VlvRQ/VIhLXkvgar82o2OdpFteZh914QV3VXDVRzmyY2Yw/l+C7VOfZ6N4CS1wRFYrf3cmwCE
LB8u6Ao0C7TUfZKtOfO8r2UmeRrZiv87z1QK0rYL1Tfb8dJVpp5bu04OpMaK19l24l2iqNpaFsNU
bc9uHXw4qh3xK8anNJxQG5ONasutCqPxjnmjFK9j0hfbPCZEL1uHwMhOzcQb7T62RSfFTV9l1yxH
qpxAPQv35aaiG/oNjg8p2Xcu5KHAcAT9n9ZDc0kNrAXSJNPW5Nebi1Xh8wsoh9NYgLGYcGzY3isr
4dFUNdotznrzQOhhwhJuuYYKECQzso96EIdxBqOOOGL+RfOG7FJF4qIqmlIAFp3ZsGkGdkJLqxU1
7VMwgTgLsqr4IuswuvpmZTpArKUq8gZM45eN0CQvMGmwFvSi4e3L+FEDOhUIzB1lUY7Qy61IevVF
1miCtd5kpclWtokpGW6EQe7dZY9hxPC6K4kkyaJL2BPh/v5ldsZvSOW0J1ndKsAa+YH2R1kMm8qE
aQRdQBblYaj1V6NN07O8kzdDr4iYvaAs8UHlQbXWeG+s+aGkt8Ec1Y2hdv2GN021zdvCWcuBfaEp
L8OP+1/bVN68niCbA8vjKnNs6NckjXe6mPIvsruVk5jV1Vn/9fHd0GQPZH31EvymVvBF4eOHK5yd
UPZ2DOOWOAsyW3GPjyp5lozOFiTfeJalexWGG6QNx3EHofbXcHT+DaDjU79C6eAgytHZpCY8hwkU
7K2P3ex+CBp3MVwIjl5XIDOTNcjdjWP+q5/hdcO2czD280QZrYck1M7ks9szSMBsnYyp+DM4yDDz
o101+//ZLsczNWds/tJiS5bLWVekiJ66Fm6+dEd/FKWIzqMIdQj5maUzNEU6s/x+e7TKsQ2wzHXt
qePBJYN1bQztp0wJ265Aoq2u7Z1MCbNqO08YEby0rEJlryB23qYBveIwG7zt3UNJ1976LmqfPdOr
nlMjfZdImDIO3a1Tlt62Y+okJetPNrRKSMbF7qGzlSp1dhJsW5IkEiUooL+7SI2tZBTVGimccTMN
RTL5jpff0D2MDxIgda+TMCl7bJv13dwNz28AIuWIArqtuvzTEFIWswlkN4c4g+6f8SZbsRjD4Bhf
hzQZwu0YEqcrlQE1TU0v1LNIvI1GduxmLIcJ9YtbmJXfJ71OjrIk691O/zVU1smDaivjemLTdrUM
tI4jxKmfJqfpX62kazZtJZrtsBRNRXMOdhxGK9lamLF3rWrzKBtlVdn3a89QtWdZwi8Hed4pK57w
YP/9aqq2jcLafsYpu31RknOn58OzttifDxkpdC9oVV+2yTo7VLCxigYCQkt/Wecl57bu9FMfZ5fH
QHsaVV8W/zXQyC3S4gyCDzYQpph/3UkOiLM82Be666aXnHUCogsaIazQ2StKrj/lwWD/X2es8Lea
E4D+aokeEUkjSrGwEIAHDFVvnWSpGxXrCWOMP2RJHoD8T6sYp/OdkQ0Idfdu+NITT10Gy8sEUass
T3e07psE1e3liq2wrNMwKOLFFoCk0hwPyPldl39SjKz12hS2iwQq/z55iOv6KTUM5SxL0wCPdhy0
d1mqnaE/1YU771IyZ6coFDhKLofknzMr8rpdm1SfskeqVb96yOKUpivLLGNsCc0WCVpIQDOWtb6H
WvZlqFLvqi4N2dJQmIBZEYSFpl8M3hWy8a8RsF1/zqUOXcdKD/0CUTC02Xw2Ub+c9eYlW2AKDq/2
fVMSRpEdZN2wiAEpYGHvg5pCMZ8db5s7Z9saV3aiR4Clc/MiD4M3YsOGh+62x1CJDT0Nwl2AztPS
YsJfHA1CarKfbAVc+NrjyraXylq5Z2OJYrtPUljL09DY92WDLC+tShD+CeYT/r3ASyj3Bv3L4yxU
JrEulzolpNVMvN9bH/3GwjphdvNdDEP1SXCWdAhf/4W8q/5SkY2U9TUe9ITNmnKvjlH1KdgmZWNp
v/cdCx4kONlyL/WP4TkuNU810Oxbq6NYM+Pj9JWNBALoy1m91MkzWSdbZb+hr8W/W11v+DW2qIN6
5Q1C3ymzAUmuFYgkocR/BICykVWPenlW2G147lyz2XlWMr+aaXBWMOn4azkBMjnIE0zh7zVOjZPv
3Yo84Jvo4k4clVq7pQF7iEh+c/K08WbMetxpIEDCd2ovB9lgzLo4en+PcPlLL3cqkINxCxgPY17r
xdjuBrfSXvkqld2QhvlaFtMGpLFF2MaXxWZM2KaxUgjrSO9WhqJvhyGOwQ4x1APh6Fc8eU9Ka2iv
8sJ1XBFYXYrC5sJeTqw9IMKLTvDk3hAY25RCHy/eQg5KRixCVStc97CeSGUHrWl8RTEMScMkK1ea
l5pfFTsnWqvkFTy3yvhal83nZBnpLST++fofgxRtUtd5odvnHFttRYkT1krrMAR1yROzjuTJMK+Z
sey9bdjWNlP0fDeB8SY+zuQri0ZjsrNaJl9ZbPFTXc2ZqJ6nKTWPeuopK2Sgpg8V0aRV31nZiZBL
/xVMWm7imSB7idJUoJt544fnItqL4FN2MnpF9pKD/6uXocAFyTVbEA1J+q+mcpZXKNvu121l8V+3
pVeTDsW2UgZtTf4wuzwOsYEeXKmeHzWZxjzug8la1bVVnmQD7iL5BfJ7d1IR9v3IM55l5pk3XMLs
fTZV1jYh8/nR1806XTBLsYOJQVi27ilGCfY69lie38FMjAzqOHlLq/bXSC3I7iNlh/SfkZWeGfeR
Eu2ExeTzVLT7CK+KP5p8NyJY9bPGidKvyt5+s1Dp2BT9EJ3rSkmeamXUt55lF1+ItJDbcnrzz27u
fDkqKabPTszR15Zg/BpUmbgIk9SqZhG/gwSbvMRNIFZhllbfo8FF5YHMWRIwoypl8zFHXoVmSyOu
yEX2B7cuPln0Z+tqNIlFYbyE3tPkfmPBCaa2i34uRicJrLfPPNOcVVBY0U1rA33vuom9LwyNJBH4
e2x6h/HTtAtsbJhbNSX47JgQOs3yLkGlFa89FIJViUfIXvOK4lUlVQXd05tXpSnK12Ea1GuLWyLP
XfEqe1ijuw/nKb3JKrv2mlXsuuIg+89hb+2qTEvXspUgfntBHu1Z3kpWuWJcY7XTPctSKwwPvhE+
JvLaUVQrWxtPZaRh+TB2aBSAYMtvsu9YZPUliywY35FiYKYTZa+Eri59mhffjAiMtImkz7F2XbC1
M6SORiu+TcGEmmdn8qPAy+OjVL/L7ooGNml0WdjLIroMTtEOn4XRVXuc9ZqtrMbHdN2acQaXItMP
hS6qjbxor1jHgofx1c5bKHmGeQBDlrwkhYlvjwm4u3F6/KmKPmAqrJiriSa/lC0oIzH1kLzyIVnZ
Yd3tUfFSSJAu5f/HwfdLLXf7zwtoIS6gcVugvrIoNrQw+9GzeIs1xMg6rbR8WZ9r47wuw8G4d6vz
8bdurZv+3s1msXRQWSefp0hagpNE/CtKWs9vHA2/hHY2v6o47+boQb+rqieutl0Jf15eoqwP+p0H
N2Mji3ZlkYcnUHCSxcB460O7fRdGbV7GLExIY3Kx3rYgE3dIHMa9b5Pz/xM2+1rVc4ITAJueYs3z
vpkGbnJYJ6oviLX02zFplafAq7onyN3u1ohK5TmeEHwTcLy/WX130eX4OUEGaojqv8oci4rRaQcU
WvEeLgMvvzjl1B2QsZ72cdC012xSUBXGiuSdBNGPLO7Fz1DdW7rB56g0/c1N3RE3Gp49ZSGZxXGl
7WAGdMdWzLi19rm1idD+fFWXFwW79/G7YjdoWRMTwy+y3yeGGuwnpQ7XbaMbb3nUuvuyIgghixOQ
sn2iJPG9iMmpsde9JrkXh5CnNMP6bK0WsfmWqiPZciPPmV8ptlY8UrSLe2eHdPW+wkjx3mrXYbt3
iAjdx4rCYZ2XCqwGl7GlTfakmTTsH5dPBb0nwzZO6e+tmQWRtHNVVCiXVs8ro32oKdO9NfUCZRf2
mnpvndM42JFih4yxXLl2SIRgCW7cWy0Np2dLR3BcXkpEqrFTW3RUZZG5TdvNXYNswTI2H4d5p1sB
pinLfbVeH3fYt0HVmppD45btPpjyN7yHxtGHZdmc5YGv99dZbFydZh5P/+4huwkorz6JvHQni02J
yXAuLEyTFvvIzNTdsze34IzK4MrkaziIo9jRtgoRP5WVsp88hEX83YlAlsqSbLQV9Ce7bNjGy/hH
1zglFpXG5MIedfKs1dVXPcfS9HHtBmfWJ1dYxyYKmPFktyCGc1uhlbOWF9YyXj5+BHs8g2X99LhZ
UGA/UinFLWFD/tv9oXA0iBzl8Ub2fdzM0ZOD5Tbl6VHfhUp2RLv6Xd75ce0o190VgTHtfg3nS+Bo
UEUXuxV5UCKcVoSHS/a0sMr+rk5TYbW+LOtYZfxzapFKQ78FyQFDydYqAIvT/VR2bctU8UWLH59s
+R+Xa9NopwchqYXlltNyHTvs2BXJsjkpLhIjnr7RYpe1GTq43qB5hyrkVy6LtpU47JtEcVYtL3yv
8XCT9droGoeqVlnGAr760BqoYHYD3BmUs/mWEQ2Q9UnmjYdZjJAD5cWx5SFHAq6QGAgLWo1UgDyU
beyd6uUgi21rVVs1gCgu64aqIklNjr/0VV01iUzFzjl2WuecpM2684z5iUnYJDa2NNiB028IfDGv
JDnrbNlRtmgRto1Lb7GMfdTLMy/Qfg2TxfvYOrSOZoHm6vcqbXbTpCsnIA2pa2ZneZjMCMGq5SDP
ZF1EwmgNDrpe/asBqXEIiMtY2TlW+t2klsXxX/WyhxxKmjzY1iyX73f8r5vJsVrtfSeAuETmCP2m
QzBt1cUecVoO4Lp+HUppoJhCKznYobqpZfHRZzBCdaV6yrDTGyf2Lc2KMJSuw4NTZuluEGH6HgXJ
s6SUzE0Q87Nof+/hAUb/3z0CpWrX09wiD+uhIOp1LcGrNsxPuupsTAOv3UeVk8aIIzzKjxG1nnR7
o6jO0GOyk6y/d3Ym1Vn3GY52Vte1N7TmYbaYOHaMxE480n21s8eWqvCryWpv98oyb3YA+hYhV+qK
5dDUabRhj62u5WXuDZqDf0yCmvasLjZOi7fTqEzqKk2DbvWoi13hOPdyIb2bHk2ahpyqL0fKyt/a
Zblp0ML41+X+s+O4fALZIg/yirbm/qp7FHnqmNhlHzevcITZJhDQ1h4Zl9Evw6k8j7gxktkpKvWp
gpuiGoKibOmCRu/WYVvDreRb3spKu7YXU5DJiNdJjfapMTQvVaTyLtEj5+B6CeGSoU6edfdDtska
EKfx3iHyuHrU2RY+HlEOm05LrPpFgBV4KV5kd3lIDY9lu+o693vIOlOoMaIhotnrhTvstUwFA5Nl
6ZlgXHpuiH3sBSoQVVBoA79dl6NskX3AcrbgsXt0nJfesgHupLYtegPJsCzVj4WV9M1rkGH4a1VY
4Xlu+CWzovFTy8Cs11bWkoeuMKVLQwASeTMdpwpSPQvH8IaQJgaNCgzMhK2zP2Tm9BdE+xUklCH0
024Aa2R4YJZMBAXSqHtVApJ4vVEj3eEgva2mSXxQlnUX3KViY4zT+Fo2gMkjG2V9zU0O9ythdEpw
JUDwsePxS7P8EswZIqpt+WRYOnlcZ0pLskN/l+WZPDRRU+zNxkDsKQzP9j8HQmtw30dea1nk6jvV
bT5l46P+X33nsRILtu0/r/EYKhK3P+LJt5HXftTLs0fdXLrRKUI2e/kE/7rTo05+mGRGetnFhfCf
rm5uRrvKzhHaCq3mjDAsRvVOaGxHN2s2dTyD38+ePQcip1K07muZ67cS+6WrSiL1tem02Z+dNn3q
h8x7nYOuWRN3cfgf0Go2g701WP5v9KXoLV66swIER14p7msN3xjxh2y0kAp6CXhcWHOf6sQqsWEL
edTxXucYLHK2ZKDAMsiyPEUmfTiCaF14H6P3lgX4fKfjcJElqJxfslwdrveSMAlsuePtXrKdfTYX
6rMseQkREhvdgNxwvoI/hzY8tPNVHnSAsJs8MFQgCtTllfmroQZRieWK625a1epsGP5LC6Iqfsgb
av+4QoVOwDUOxS5PI8zo/7ky5HhvkxugLz1MOKE7ZeYG7TH71gK6uZmFE+8n04FZ1pdAS5aDQVTk
nGE9rwfsRliVUtcZ4c6o55HlKSXZN45M3a/tCLo69j63DtOkWBlPajQN64zI1ndUeCrN/l6jtLdW
k0w/GUrpXKaetJpsqGCb49upfvaDBYdzbn9AyHJ3U9MWxwyzBkQAH6cx8Owjad1mXsWhXhxbzca7
a1SCA5YOxJwhVNpWXb6KHhg4M3x9ILhXvmYscHY1Vthr2ZpBLjzXQ/ZOMDptV90w+24XNS/lklRF
ZWb2LQcXxz70MAWAIYWtSJerx0YL5vshyYffi9+V2c4Q+lXCJ6JC8FKWs2AuxG9F2fCvunTpV7o5
FrRyiDa3G94t1r4GDjQKQcZjysTGEWoNKzaKnzWrhglTNdX3prdfvVE1XpNuNPeJYwbbtOyDrwo0
ghEozfdqRnI076f2EquZcR7Jdq6qesyvYyTUZheGMNFyUF7oYQzBQWsSvCIbPbjpy4FdU3UZFiJb
TLh/AwaWRXoz4BpDo+zGFP2D8HV8lNeQB2FHgMDDLbRUcGnCnPE2R8rQNKZvRlmitEkiHVeoLt5F
PYjwoLfEJUbH4VJUAs3XJrCJRFB8NIilmJkt0CcDE6ZHg2Jb1VkBuOlUOcq5eeN8GGGA1rKonScb
YvHXoftuL9UBHlCHbgkOkiWofBDM4V6D64oC1qDgjmorJ8jD5mYIMxI/S4Osk62WxjYXsXb6AIet
VmgQ+ko2O1evBSHuOmb0XZ3Sl6aqlNcSaNe+mU19m1a58pFbykp2mHDYXndVYp7kyCAHqiOtV7AZ
eck0lfzuLyuI1kqZ7RLjGtuWfiUiOWzDTMFB5J86eVbHolot4Yzt5E09HEJ2Rv00uvwwGSsPVp3q
F694lQWj4AXhZ4D+DmPh/OXUU5dsWHenGxMG3/oxqlrGh0bZ+80UODvZID9KAPYBC58QkfnFFduB
iq90jXif8Hy/9qUW+iT0CTjX87RzqsbZyG5uQIrANj3m3aX1/3uU1UfVW4f5kmLo/Q1xov4GGwGp
DwOfZDJJp0d9F+UkiufZZTtIN9mQpKp6IsR6kINkPX8vog/tsIS4HONKtpsI++DaX1VL/ZCiOrG3
Q3fA+aGEDfL9mlu+O41ir3sPfJ0RivbQ4Bi1B5llXK2y+TWa/+gH6OGfRtj94HLh+a7zJxUAnUWa
Rli4OEUBhp4PaUDZ0PbjNU8Tda2nGmDgxj1PGqpqUpEq7vVdqEbuWZZk/VIle3mzCHb3xK+eFwD+
TFt8KSc9eFayF0DCUF6Ww4wl0zquxmgri8BFFxvlatpV8YywpdudGq2drtacIWRJ1n0FpWo+yMbI
GactLsz5Rrbidzs+ZTk+PLK1zlD0msBxyUZZBdMCqK05XWXJCogxBM0pYHuT6+vFbzpd7DR6AKXr
FED6ShYfftV3oxtZHpc+TaW0K+lprTruCDdam764LrKduoKRKUve+YsCq4fNxPg2LSVZper6OzKx
6Vn2b/jJ7rCJZ9ZZerjAiJ57YRLA52IeZApENkCK6djo6NEFeyyWgCNvnzJ9nlSb1aMZnclLqWs+
0PCMrJ3Owtbnvfk81n0JuFJPVlM24ben9LgEdB9ha3m35Gjzsnl24Han00S2Nc2cnUl0fes6nr01
i/SjjEsFkL6trATpyT3p2ANCwNGzF/By1+AofnMJdJstCs2abhpoXJjjRZ4pFnCjqkTAUbf5WmNl
yLBvLxfRY29F/IlZmlAskTOm5EENcDtuAnPtFjpR3GRBku+d8XnylhWRh7RvyP2RwJiKo6HX8+pN
j2B5I59x5PkffWBsfxZI7L2UqhEeQjf79PrwDxGH3i6ING+fBAqxLbbDzJIRv6L5zYqmdGcvaAa3
GQ9xXfK3op/jRtgUm5Y/ISd1K2EibgWyB0kA+rzSXjtD++ZpuuurIMLWZhcQ7VQcvzZIEKkTwJ8h
7Fb9wNNDlCDHc6rFtgvNEPXmeSry5+QJfX0WEIBIRGwAPTsQT8uxWZPp2AxDx7yspvHTCGzRF0V7
7gjHh0Ts/0qsHInZymg3YaFV27JVMn8wAZjqab9CVxKgU/Sp2d38R1t1O/wLD81sXY2yVp+8Bmwr
k1O/8aI697Vo+hl0f9Q56svsfX8ghc3/ovlEZXAXe/nXPgNMopcdVNziRQet5g815vK68jXMk5VV
V0wrVYv9mDD/SPMPdL+2Bv+Z3MM0b3SaHyrLhLVlvsMGqI5AjtmdYPbim3FPyEBRhpU+5ykAK+ub
HukzgG/WlF5UiBUdPiGTbsqcCXbKMJuqyuQS2SCr55C8nZXgUTAW3Q606B/KkOevXfCzQkJ3Bwnt
TSE6yjphvpQjAaQsWgSnxpTJY3bWqqZfwGPyl8wVqkyEF4BIDj/SOKwv2mRghpa+dn2vvRnOsQdB
uVIC8arBC1kXKBusR94BRDzNA/biF3Mej4VQceJKssvQ4vmkQZHZzAlfBonefheBJz1G4cGr2o2j
Y54YFDUWOebw3GlRzeKzrXaRjehg33c3oB9rs54GUMjmUStcxVejKANp131x5oKE5VTM6y7I66OI
h0Pdgc1FaonULPB1pVP3wwDHrDBzgK/gupCtJ9sfOViolKSJ2g63uB5XhiiwL64DzBnXHNFV9q7t
IrQzI3Vlg4AUSC/s5xkeg4kFkK8FuXZkW+6uhk5h6R7UB2LYvlm1EygO9Rh7An54VUX6ppqq5tgl
CKdf5WkF7y31f2ubdZWKvLD7XaN2h6Ik0AU6klHyKppsvl8gxCMoDnQ/G+dhB9kjh+1s1j5W7yM6
GnNzFF6kb61Ovap6WR0Bks88YZGLXQr743UzATLp9OkHc5UNTWb2nhuxqMmzMvCZ/cKjrSOukIer
oHTwoErdv17wc/qMXTZwk1NFfq5/123niwg6Xyendwjhqm6cuP+zbPh6hDffStNGwLdEu5kMfJEv
Itm9d63TJEI/GONVW7zm0Vxt0g4gct39yBw0SwDqOsimluVmViL32tfBIZtd5UuAwG8wRU+a0b3l
VltsUS75bPNU2ThBw5eHsCPqP/1ZtUVPCp9EtdYUX5qo/xbWZouSYWTvEpuESjl026Cv8xWfN3nK
snHnRfxDshLNFj2z+nNV8M/SUvGaDeT19YqtSyB2SZxtZwLKe1s0pywrkPZJirehVFdi8YbBpxKb
KDzTyGgm27YITnWJqkTCw6hq/a0MtI9IdwjVNPWTyn5j1c19v4G5aB0VXRHE7BPzkApELuq2+im0
ovDxpDbU+icqPbE/mjHW5E2KYWr43OaGtkehtw47a40CcuE0X9RUvFemGvmeMbL1dbNL5NjhtjYG
9IVDsKm1lx10jUVC4iYfbe3Nfpe408ppTmWb+q492b7wcgzfs9LdFqR7Lh2QxTps2ktudURzkSNB
TA0eVitUNCmb7o2YfuyL3vowihBGFiGnq1C9/ZCieeI2x0KZfngO+leW92kNGfafxnDIyTz5kSBd
zOQ8riYLOF+he+6KMPS4Z+eVkl1DzSbNqqd4aHkHu6O5xTxD97vF6dNItXcI3SPY1fpkTq63jsse
74wEcqoY4id56IUVP5EdfUqz2oY6bGfAePsvbgLBgsiSn9mK37X1z9iw3q1h+rPWW3JgkXkCjP1U
wkJ0JuKIpu1Wa3QQvjaYjW6cPH1FVty6jEz3flun9b4Mm+yWTeDwlKh7Ft3sm12WbjIWdWsdYhai
WDEOX9oAljazV52Gs3KlCwNBIDfZ15kbnrClCVD7MaKn2cusQ8BK7SiiRDvGgwFDM8rnpyJOhn2O
CPIJaLix04SYzn2UhSxmobUCj6m2/YAxIrkmbVPGiXPL2jDahPW56qD1mMImmYoBJNoZLInzCp/D
CPHf1YKCXLWJSt7cBBJvCWG92oaHXeAsqrem2feKjd9AHrtvLUn7Ve1YHWr7ERrDHTAgY8KSCYl8
9etcsXPSqr74UCpyol7SjofSMq01lNfGb3ldfowWTJ8IXssHtOIWcDLYB3CquP51wvhgAsNZEarW
x2h3HR6+QsVb08I/g7jIR4ggis9rffggns6GLan6D80Lej8DJfXhWUghWbNbf4QFrwh0DKsPKGQj
otpIvIWKccRwUL+gP+kRkHCCtSzGYtYvuQKLaIw+5jYpV/CSTDDdYbutzJFJ1jSPkc2eOAjN/tIi
4npp+FufRrfeAjhjr8wEtC69DKpl6lhn1tpElLybMtfKa5vwLxvMVW/zKZEYSpDyHgc0khGF6UJj
iYKi5gM0CthviIOePZraygYyvlVVpcE4pfnD7VNSzGiDwPEvvpDTmbY9eiJrkEL2Cjcsw+81I71W
1uD4k0iMTUII2DesfqcXiYcneTxs5/LSJ9W075o4uMz8LUpsn8AsvqVRIG4EUjsfTSqmrFpRr0ih
o+iXzzfbnJiwi3paEUgAXYdyN4kpdrJqH3cryAzt1lhMULs8XsGIT6720BUHb8ZpFWlHPFjK+VvR
FfiMFPOuwpVvM5XeO+DgdVcPMcQXnv9gBvE7Va7gT7HBhmA43M6gtR17EyRR6AcpgdamRgdHcLqN
YyhDIkDjSxvSm60kF315dYcpgSs76+p1h3aogg4bE7eA+EBAAC3WwFp1Xub4alaQiGR6aOPAfhlK
j6C6lW2bzij9oSCoUXihu04wgPMbMsubJirt9eTW/RGhDvscCy3mRzeDW2gIl2kmL9ScJfTVKeJT
blSAdI3ThDTdprem+AluR7Vj4W/xya7oplV7DcUMoTTBU8ujijhU+afpzB1GbMLa90jRRFFMCHly
tE3bBsWuCEW6MuO3xtaqWziNuk9E7RtvbzLMg5iOueX3U1/6URMqV7tsustoj4qfk64/N2IQKzSb
+cNV7xhhvZEXhHmStr4R7Qbc0AH8KWoUKHMLA21H01CmR/PSR5TWVbXkAr1xy09ivLQN2UZsFL1j
GLg4pmbuGSH3XR8qqd+76tUkoLMx7GnytVY5tl7xJoTtnPJW+VGPfFGjpRlns6zyTTMlfzUG+J0a
UXGcc25FV8entB9GX4knxx9xGWiZ91GFYFpR7eyIkXewmQLcg0QPU7oLAkzXkO4QjvLDHM3hyQyA
b41ltIq60Vo1gt9JV+rZURE9FFCDwOg0Fgd36nEGcYvqhObYRa3ZUhlARQwsEXUsNwDLsiITmf1U
jx6OLiOLJ63umx0k2000KlDWKjHvMyttgFaWr21TPCsqgDcEtpud0zSfmkj1lVFrJk9YysPnmde5
G2HJzeHBDXEtWmKiXR8lG+SgWcGH2rRW2X2UXiSOcJRUslfzt6YxwMqxLFjzUMChwGd9NY8j7kOd
95kGuem3Tk+sA5mmMUUburGvpErHywjIEM2iZpu64buDWM1m9HTcTEW6mcfQZjPc8w/qe7G1w0Dd
CCd9xxBoXFeEzDZIrqqbNAJNWCghQit6ecpH9LCagCkqs03Dd5CE2ypx76zaLG5XIoh2xODSY4L0
rq3q9tP/oes8lhtHtjT8RIiAN1t6I1EiKam6eoOoKlUnvLf59PMh2feqo2dmk4FMGFEwac75DXP8
J8wuO2TMk1fLMLR9xYe0CufXDADHmCfRtWU9KxwSzZZP3iSCV9LVLStWvTGZ6bOyqywx7fPKNTYJ
AJtV5CMnm7yIaHKY3rTDOgchuXG89BoH0dl1/GbbIZFL3jrXdwN0vIP09ADGLyIn9OFQaYY03/UI
v8veLZHzSvBiQE99F876tvX8ZgVdOduFgUNPEkZii8rTdwPdnW3dt+PdyAkL5bBvatPE6isI8Cy1
EP6qw2TaYP5451H5xFj8H4Q/s12k4XQxWxsvAyMjCMqB1vcaHE0aBO3MMAfmM0UfMfEZeK5rDWwg
oPauWQ9MKXa1g4J5jRIE6PCyu9UZFC6LRGBAzr+ZQNBnkz2vdGbSdo81GP3PT2QWxnOUZFctrOV6
0I3wOWqt765NHl4O1Snp0+hYzHTXtgacqySbUXlnj1Um1NMz3rsbAxe6dV0bKCKVIdS5EJxS2p46
swDkNWVoOop6FSKwutc11ixD7TSPwpGgIOwyxxrJda5hkModHE3MMFIIqb3UWKlPeQIQIKiPWF72
p2mMhpPa+iqEa/enPAE6BaeGkdoj3A6+fT8Xmb/n4VYnK9Ork0u8a9fJ8jIj9ntCEkmekpxFWwAv
aa2u5nckA/ps2tckGJGhORO98FeE+i+RETSntC4+Gj8ngFLYY3OQcc4SOYDV7GczssT9fBqtHi1z
r8UL1zXyfOU4qLOYhX0ctMUQr9pPsyxOjCIFi6Ap3Dp9+eHGoAK6QZRcn1BLi89ubpdrLS5j1lJ+
eFIF01fmoXF6cQi770JNb06yb9DLGp19Q3d4avQU7GLMtHRVN+Vbkna/2q7oH/dKbanbFEsH7fM5
lD7KL320Dxc3SrXOUFv+Ul2s+Xjem6YqJn40hTuF48kV75CaKjq6rYHUP6sLsrKBl3xYhSiMdavX
6bHrJAl3uTHG9GpoQYKbPf8YyTcHGUqUIJjBt20Yrumklh9Qvwxle0k1ugskdNdxOof5KtbDcC+z
+jC2NcIKBa6ISXwcO3iJGpM1YLCTdVK/ADEP8sKefCdtV+FXYflyrTZbI65Y/obWKu4AUSIVAv37
rSwCllajTbwGQ6oTQAfzFMExX1cePLb6py+zn8RdfO5siIbcYDo+q2PqeGBhgxpHR/WsKnMqT81S
qKoqbMQ8eM2XR/l/7Q4xov/H0aMXtLt5jAguFnujGteYLX9ncdKvWxtVuK2r2QiMFOlhqPOApA4H
iAr/79JPEEufV03QgM+MvBrIHcUA4m83f0Z4SpABnAytewqzPj5mWo6c+0uPTeCuj4drEVZPKf3A
CZVsHNKq/AdycoJAeQtNq8djVpovLdrwhMM1f+uljbYCGE06QSTyFtZ5Qd8t850xiqtHVizM7/iu
vze6b+2HJUygO05+mgQykU1jnmcDa5s9RATv3jd8w8Hgg5fMy7dA0SCxHygERMphPGqlm/Lp+PMl
mhFkczytZdZEnDFAvKEeslOoR+hydxrTKshYZ27NES0YzVlJss4rbQKk5VvmKg2EfUfxqKiq9BSU
8pOHjT8NoNWjPRZ4a5pJt4lJkZljF1zGSFp7gsoVrLF1whJi4zRt+aLnkBoHllHrKKuSVZ+J8sVJ
yDgjZIVof7GHaC83ZGECjkLw2ZpQtsXjxvRl+geo/+YcFom9xhK52LSarJ9ShDMso9Q+KrrZnTc1
/jHDl+iKdyY5aUd2v6Y02nuyw3u+s++eF5V7PoHiEBJH/yiLEMWERPvRh3a1Rp52ADEaZRdNZ93T
BsO2yuLoh6jidyJJaxy47e+DiK4Ionq/84h4GuOCWWjuSxYyfSlEUq8aHds2u3V/Epn3iQXQR3l6
1x8IltxIDcJx6WuIVkRLNqVo06OJ4vzGy215QMVU7iWpgw0oTWsjta7dMn3clNWY7PV6iXcERKQK
Iq1d1LsXgP7YFUbDrYBPYiVl/D3UKhcmOMkE855WermQV+Ktbrny1o769641/ijGrkadHMIk2X7y
MHi1JH4SoAM0Fhs0l9NrlKQ55NZ0ppPadnOeneu8Gs/OEr2bgfqOVlMfgqHR3rG+3kaBRUgVxt4m
7LPtJBLxDlLwZ4TR1LPdmNqbpTsa9hn6uPX7HGSjU8a7rJn87w3x6ybwwda34Xwm8Ck2mY2c0kAG
+YAi/8ZHyf1HG4zW2ks944UVgHVsqrjdt3DP7rHdwXonE/67QT7YCZLPBkNi5tOGdQ3KrFq8R+xD
YA3R1apDQhtaVPzKqt/ICsTkSONqJRs3uIM2Dnci9iAM1xKPLZnKF0IMn7PZHeUcdfex7fxrj7BF
XIBnxmi62aMETnek8t8ZP/akct4pubRs9VV/7FZHqkZVV4U6/Ovsr7b/8xJqtytD1c8jVqYdBZFP
2B+LqfFjsxyxO1Z1taXGmyHWOUjV/7H5tf/rcNWmin+1qeuottnoio2lV9OKtV2G9ltRVAyqy6bu
MYUhnPqfVmuwmRAs+zMNyO4WP7a/649TH2U0kwbUHG0n0qg+qaJahtnRLhEfU3W7nf9TR72aWeSQ
PJWzKW6OofM5+Lm1BkQkbqqtyl1698Qe96pNFTrcdD0ew6dHU+6mr4Ju7OukDufGo42a/6NN7Sha
2ZDfWbSOl4s/2hKtXRnGoB+/2lhxrhGzt15KOzO2sV+JvVMhNV5qtXPRK1u/hHkQM/RN3Y/GNz5y
gMh3U9emkwyjfOtiQHQtZ8nyScwrJN7K7zGIi32CAeSBxAisZdiJmOxtDDMYNkOTEUsJi2e3HNon
O8n2PmPsGSdPpkgyzY4wx/YpS/5zgWTrHnGX96LJvAv0Q32rseyiWxHu89hNCTN8/TmduhNiKPkZ
994ISx2A3KCo5NYKDBfTkxz9uFL+iDxkJ7nRwZ2A/nPRNfp39NaKTTS6xVaXxivp5p4lZo9MY5lO
6xZ1w73dlGR6dASZDBOiHFPvTToM+nvtjQBGu3RhUxBJyvCHwoJKWH8k1afV9i0rZQCNvXA+5GhX
mxzu3C2LESmopvInsfz5rJoaYfaXIMuPqqYKiMJi10L93qjjVVvXm++BMzRPqjbEpSTDND133RyA
U+uiTZmn462IwgIabDxuNTGON9UWl0x2AUddVC3AlfMc1/lvZGj+PkBOSFUTlQSDslxDFbn5Vzw6
0VVdJqhkfNSxLlx9HTD02D3YWpMdVVvNd/vUaeElaMnhz+UGvUTxashcx8QznXeeL5bwBN22ahNO
fM0LMqiqySkHULdZ+Uv166opHuW81ivD3KtqMrflbSYq/rhCgQW2CVBJYV4VyBU46GtSJd4haelf
kWz5D+j2cUgrmZ8b4bev9n8fR4i/AA5pmTt1va8DByO+T2TjWNnk4xoFp/IZyUD7aE2Lfk4dTyvV
poqh1MvnbilEogHnNGe5aD5Bzfnvjq+DjVR6h8rUX7+a1NacheXzV5uf5L/1oGH208TBym/a5Lk0
SRlHmPU+tr7aXK0DRNAEJ3WERobpcVgh6uygmYBhOhPV8aSyMUPR8+5dEAjahswZdqpqRGWOG0IP
79pz2vcoDBeQzxIrXA6Oxyg/JFEEqHqpjlFf4RgMzgSpJtZekftuBRn4ttImwrxUbZLqB7MFud+N
vfs+Fc14iDRmbGpvNrXpoWuqeSNsuPJD53qnsGFS4qZE53TNiBBJy9w3byhYggXRh6o5uZHelzyB
qsV+6L5ZtoNKUpdfVVPZC2YTeSWfVBXElL3Gw/F7jc7Dxpzq4M2JBw1JsFjbOkHgvxlMjQ56waRO
VUukXtBfY5KjDrboLl5hMJzVzhBEx9s3k9d6WI+zxXdVVa/6ctG0Y7rbBUHxpA7Elpg53dzjjIRx
4Uq1jYw826hFhSpgfR/E1QCJhiFvUgObGpt80wsJdy5pnG6ALrK2XFMevKzdRd6Qgf0U8b5ALeRN
jNeqavJdoGEMnY2L7uXo3gkSOCR/jX5bgsp619KB6FSmf+tFyug+F/m7Y0wz83x6OUxjMubilneW
MXRndESz90GbSLYE4Qdy0FhwTIg/B729V7W6Gps3zzrSO8ZbFy9LD1TQyTPNAPpWihR1EUbv7UQk
K6tJSUGjMQ9GIbx1RE5gifJ56wGkyzbO7H5HGGuJjflM5/P73FvF2jZzcQjMDeKj/qu7+MGowswO
lq29WEXzrTc1rHj8en7hRyPDUU7EqzPWLpoFLTIhebwWbgXV0ERDENWs8kdXDK9hWOtvOBkqxM2q
sYPwnhPXSmvm6rpWc39mA3TRUqitaJljuKX9LAqRPZqMKYxPmjXckjb7Vbm+dWixsbhEDvpwM1Pc
c17nfzD3bn/5dnQZptz4jc3GLg1ah8XSSzvLFRPyghx21wGXcNJVgLjyN7Hgr6OiWQm8Md7tpD3G
AHl/GTnCcNprho3JzXTLM8q8xa40iNMWWlJs/TGpSHrH35j01fvBh8gQdUGEPn3avdpD2RAIcONf
TfRDF9LdB62xoPMLfzPrxAiLJCoxzvYJ2uogY11pXmUyFm9jnyzswiw6qWpWozcKaOIJ5r37GvYz
eah+rOFqWNNr3NgLvyxpd6CCk0NboxHiaMUBuydMHDK3ORD0a7b2QitnZW7dmPrz5yU5SBIUG0BQ
20Qj0U9SK1slZhcTvHFXtnnFdfAmJD2QRVe7E6FZ4vZdgPrSjOrd9Do0a/Pi6rBaex+kb1y71typ
fUifBuceD+3V5H72dM7vduQF97xCnh+LjPfBsWZctDFhXvZNCMERa8bVdKnp6C3e6oHI/VIbSBbf
Cpx4VQ094OrWBukuCivnvStrzHaLfK/29YGjX72wOTxqlV1fu1EebT3VkbUwD2mdyUu+FJ0+nmXS
mYRrqFV9O+wGX3PRMjLdy2QaHmveOV8R0UEzQDVay57EYYyZ5/ycm4170UeDveHcya0dxwOCtUtd
7VIFCUxsnoaLqjwuldetQ1K1JIyaj9FhHHLCkm2EYZrvNBGEIZTDVLVc/gBJAJezF9gzWQvgRFSn
zuRo6evy2Efz26Oq9hhNNZxiJ73k2fCHXSblMSfidRmG+u8CBUxvi69cvf7XjlEPpmeTn/J1bGd5
hrVqJ6NeASBHWmS5StwRDJrMBMEAOxQvVupPu2iATGlkunjhS4Ik4A5yflo8jFSbOs7HGuhFVf3a
foVxR5RhOf+rXdYt8kWNq6HLKBqmcqGxieYwgnFKUSRdAcAYiuWYVSSRl7bYpvdECEgA53C7t9wp
3quwji6qFgRzuEArcSRfdo5dou210U1YSBf9m+4W5rOL7weIkQ7QC0fUwFJZHN9VJWrIMaFXL59U
1eiAckDGy/aqWs1FcgzHAOTwciYynvmLHOPHH1ZNrjOv4yYTN1Vz8pEQ64gmiqrGeL9vXXsJRC+n
R65TneBiuCtVzUzPeW2g4Kqa+n2dMA+Zmzev6rfnC85rchINP83ldy/Aotk0qq2qVpjL82oWuN2o
3+bmyCAlCEEtNXW1OBxes4oQL4llUmuOUehrrW6bk0uygEDyXNNX22V70F0yQwLzz3dvKudVIoT3
AwDxuWELTzq+p9aRfxG3+JiJhH6veugiJOWjOz7fDPVMDVd4dFYXEBzZoSrd8NRZMjqHoRYfyEMW
hxIRzxczTz4y5Nk+u9m72TN+7Z5ffRZ56WK5nE4no8LU2E9A3xD7iT+PJOJbIvgsDAzhJ5dsKhKQ
OEKcSZHuk0m+ubKwVshxAt+oMve5k30pV3lt8HrzpQ5Z/qIKzXWzF6KhSGSHPzwUHtdDCgPdH2vy
aaIeAFwBPYdDp6Ox2cNiCbrpDFheHpu2/oltpnZ0jHx+c/qa1256NfCD/8B37Vch/TUJepS7q3AX
udHvus/TlziJ0a3NPG0HTV//qJzEYNLa7QzfdN8jd09KLPtmSTnuLC1Otr6WnYUW/GK6rp/sJv5t
x+XPfops0ju1dzBAjJJl8zHOQmhsapIMBSbID0FkpX+OJImy2fGBItUkKz0+7LSego0ZkV6qAQLc
ynJPRD4h5YfpeVckmL+gTkyWwPhWSxEcnIDMJ8D3bFtHyGPaHmClESx82w7hk/OnD+v7MhbGzdLb
E0T0ekUWSuz0koiYg9wlgZeJeK/O3LzxrJdp+tPE8cS6lp3rH+a8R/5wAqDcrIkzagdDI68Gp6ne
wZ03kQcJrdMvoB76JSMCtkFfyd0UbrH4yMojwyMSm674Xud+c5cmgzZN5otH4h5wtxcRMaXQ7Cl6
moLk11xgujiNaOditfiXhAZTdWaAG6Bo184QdVeSt8beqZ3oJJyCqHxc+RtR6NYHyM+fo5NUf9mo
YJIL+h33fQ35OyJYX1aIQ4xdv9IRqTvi3Dfe9NKIX2tQKqqmitrpjB3EeYJjyxGqCCsTpMsUnEPI
KjdkVAxgf8kBbMQ2wYvhZTBs/T6TWt0GJrluVXUQUrzkCVrwy84BdOF9tCBjT+7wpJos2Ad7L3br
Teunxj0YrA6UJwCipaaaDMtB8K3L0pM6YRl9jhYjM3OX+FAa4aL2WfX3OQTSasfVVdXwpBLbzA+x
0Fl2TqxsyFd3J1ULTKO/x1oGQsBDkl61mXiEHIegcGHRcIIqmJTs+DSwF11OEL42b9M61UEjcASz
6uS1N8k+LDu1pZhGAn8apIGjOoJQ93gKS1Sgvi4p/OyE+Gr6+M15PJbrOJjvc0K4Y3YM896GWKMV
TXTK8oiRruySv9zORVeaudPNi9xbNn5WeOK+EdNcz5YzYU1SWG/VVP2KUoQm1D5CtPoaccrgAGLU
fnMN/Ay1IRi36tjCMsWpxqZmrfaOOpke7NedfWi/Mt5XgGGaOT8FETMIqGjxTRWIo5TbOg3Lbfrf
NnOO85WoA8S7XTO+zWIC5RUGaH/b+yyKrbtf9tY9lRqdPpiWo6omWtAfDQk8RB1ijK51ZwCbvTx+
HF+0pJEnVFoP7nJ6LZodcPcQQXS4bbXWezdVpElLb9eO09ETiXfr0Ea/TIkGzdwEgFbaAnY0jjR7
dTARweiKlhxrmrAr1qB+2y03aNoCbP77ek3/V5lr4RZmP8AobFNucOlMLO7a/lFVbZ3dbBqD8UzV
MDEt97IGYPeomiFnyXwfAtx4UU2TJUnn9YmOrUct7qptluHJKPgwVK3ptOHQOU3JEfxRVQzu/FIB
Dnl+NMGCxNFqDFaWV8Svns9n3qGd5c6mvSK3S6bYGsVNFYEe7fXSkhdVm0K/vcSNvy/NLE7Xsl2i
wE3trdTeMmaUzxyT0FmbJruvNitIfwe6zqA3VO3ViGGV/fbwFp1a/aYK3iMUPAay1V9toT2+N7E+
PaHoo98GESZPjeH+8XVAyjoF5Y223X+1+diVddPjou0wIliBjNDamdz5yYyT124K8gtjYH4hhX4a
IEGcVA2jTFdfqc0gi25GZ3fHf7Sp05y2/Nl0odgYVZ0D8im8qyr8hiihByEAhjptla4B0iUX04yb
FI7qvUnC6h6mFeG1IIn3qi2PC2KVCRDzqCir9VyH+op3Pzyqg20Lj9YSlWLLBv5T6dhhZXSzW9HH
zb2R1a0jUPiM3mtzL1NEbu1IC9c6dFC8Hsaz19sDN4CdEfCpDYlUkFKG29z1uUle2sQ/qp2qCZ8x
g+B9GxyNeawusz2d3SYaeJ6j9d7aY3UKpqYHFTSL/LkR1baotpo+Vpu29ZqN4QgJ8Chsd7Zmec9D
CkUjGcJ0sR/b4uP2rbXCEj788BRWw7MzCBTbI3JS8BJ+hn2ycyIED1KHlU7JDCCojPowxe6n9AsQ
bM1RHwTMCS0C060P5qZjDrJumX0UAf5CZr6SoITXU6xBJA0ZzVW2D3wM7HobDLqujScQE+9G48V7
wYBAgFsHkg5IeRjMsy7RmusMzSK5ADvJ1/bZZH6w7qKzAb2wqSz9kvfZETNq7anuK+ixw+gf8wEC
nGW9J+2YsPzzWSeD9syHyL/L3DFOMxlt4h0dwUSrXOXF3MGZWukTTrqoE5O+nXEDCKohXXWSMZLF
8LM+XI2oDV4XEb4ZEoM71za8R2E92W2i7zSMUVZl/CGlfCMjtIk7o9qVbuefhxw3GAIBbH4V84gC
vGvVZ0TLvoGwmHCh64Zd5UX4uJpmeBmKTy4TnZBbsVboPo9rz7bI3Jaa8ZQzV82dSb9aGVce61ye
HQRnRQRIJNewXExNOHlzemiNsTk1fdhssY8cN63niafMb+RG78xvYsI/AMRUvxUSioYuq6sD/ONa
m/a7lsT1IUet8QmZRHAljCnbrPW6p6osiZKYI/wtGa5FPQ9PAAkOfYMgY9ek66Kp9kE+BcfCmutN
xryBpZUdrSzctNbN0B+cekEEit7Y2qOb7gAI/0Sq6cdiJnqwyZKvuVvDGjhcv0adjQge743basD1
0q47G5ToJADXQkuCFXtvMdpbLmwb/WedmjO8Ors5jwANjtoS8LDaq5pRG8u0mikKr1FPHiSLEGYp
UiQj4rHT3838x+BqlyyD54s4yjpLrqCX/5K+VZ/Iv+mMhGmD5pp+msvauNkwPGxee9K9bjOm4G+8
em0VUfzUF7U4iYkZRm7w/c4RvjxZXyG3Ny5vb5UTsvIGNCm8+B2jXiaYKTFUt26afeTOP31b958m
P+3WhAK7iFDoA+yAtxq5Jdc7iiHCEUJApjEKTMvKZomUfIMIUKzHJP5s8wqX7Ng+MJYPKYgV5K2a
HTf0rybDImYiDE/2AVOOrnZeCYyYqwR02SZM2nvgt3DM/Bb3N90qj1FDP5ho9lqOQ7uuemICTfGK
pqn+NMSx8dQthWdjWOlBwsyKVWSKcGv3IPUiw2SFonk9fa/TbkWa+mtAWbu4FJ8amQeUGGIUhQhl
/BqcsfrokDVn0D70BTZ2ng+nyRTkQPQJemrA9PhZtAB55JUVSbcm71lX9gVb83yFG8B7lugRf95z
Fgj1ZoZc/DIFBNgbs5/JCosbwioMn10NQinUe3D4dvI0gbxcYZvFrIJFYZ/qcHjsjuC1zMTODRb1
2Xr4FH6YI1BmAW/0zQwQg10APAz3kcSq0YQwv+oNqEzd7xHSYAzsd9sGwPka1yPq7K3sotPXCE2X
W73sQSj3GgYshq4hH4lejBAhiYXKv8/1fJsit30i1JivZT8jipZ3L7CXb0Sa25WDnvwxmE1QoGbo
HD3XP2nhEJy0NPRPzoLTqZP+R+sHT1VMN2u3Gt1YVtcHicISFqp/jgBR93Xf/4n3gQUn2BVbrUrn
5xGvoieP4HG5EIhFZt4zzz+Df5iZZU8hd3D8c2LVTnRDAF9Kkq1p9eGqLSFR5ElNoKITNlm3yjnU
fl2unNTt9kDXS0BxgQPohsFgB5n55BUkpcwSzS2kY++V0/tEeUpjkybJvpo7ez80dfBHFrzBZer1
Lvwl3WYD552xNFggMtqv2BrWhZOLkzkJ/BFrvd2wUg8OA8CzvQMOFNwJKSktZPHWQ7j3nJKgh25v
mDM+B5MzvmYjGkUeNcRk0m1ni7ci19zzV1GPpfeousz8j24DRQybr4sTMncMRgcco58D9KyDYBeK
MFhHAeprBl3fmiXzytQFn2JoW2fZJKRNmX18ZoW5LUQ6n3SJfBNCUVcjEb+dxSEKqs4TusXqZWR1
xkC8FIt4jl1MxpNuN911HLr50iVLz00tqER3bWKmunWT7Svh6dE683iMYMKOWsf6ox8yZh5O/JFm
JjqHdvnqWJO7m4qY9fdShP6zDHp4aJ2RbNv+mnlteopYHpyy0Is3VgkBADZ2fHZc+2oKC/ZGMPFG
Yfc4grgivpdsR625SgwqCeyxOOsXgTMjPygMmLtkpKEKA0u0ncXrCgTmfwutJ180oG1aBthlWBGS
WmEFUmPKg44wC34NHrLnSyJAk+bWDLF1xXALjgRmoAEcazGAxprFOLPiDDmX0MgTgtJHXtTy3Nrz
qx7JCWpH6G4mVGnW81JFpmBeDzYPy858gGZelMEr6ZGelAboosAuzyAyDuMMIwW40qW3+6vW4f9U
2Em6MTHRlGuFmYsWAr8D/mzrjXMBp0D6lykzDKaCff4SkJo7JW39IYEbveO1Adqw/BGNcfauF7jE
BN2nX4a83CpK4C2hgkaarHQyXigv8I1nVcwMYQCsAm0TqqPRAMderVKlBtgzBCkwN4V9UpfBtfIt
bkRxzJOKLnvqvQ2G3cBDSCkAgivlukQxLfZKl+/CXdt0ec+jAaW3ASiA/9q4S1v+HpIj4XNCgPWQ
yugjQgoO8dHdjLXcxvMmCO4L3giA9iY1eLro/2baOhuav1jXdOduzPfN1DBMggpMPSyt9RSSUAeP
s2mOXvS9LCrrGxLyKHJONzMVziEbtZskCLDQW/V9bS/GA8mfem8dkmCKyNZvgkQGxyh2LgmptHVm
IqvU6QXCfxaIcffs2+b8ZGTJ26SzSo1qgYxiBGV4MWmqQ3Rt0pa/BxTo46EAIfKm37kkvMFyVe5D
OCKb/+pHz7gD2/WRxtZmFgI2/bSx4OqLbGg3ZeYGr7AAvBd9fpMg+F4twAhuIdpdnaTfKiYGyFfG
QCsrkqmqKjMzZ85X5QA0NW2f9n7E/MnKgL84m0L01rquyuEAO6J86+2mPUywRdaqaqZeC964cfAL
1dpnpsv8P13vbsxKfM6uNu/LJJNnhD9eBwnY2/bd9EUg5fIiWqMhM4wUpjd42dZp3HpfQQO3BOwM
LUViLufnLUwNf0Qq2ItIMpZi5ckp37KKfrGIc9CLb/L8pY8Ai/0o3DdMy7pjvmBmqgVXF4GwONre
S7zgRhtr1o8AI6IFSaqK2Yw/NM0Kt8l/m1S7OjxfPrvmVAnua9BBp1vlZUapgJ6tCXLaaGqxCXcz
jpAHJ3pLWpAC4X1qRbYT0HndzoJbNE53hMpRN8Tz7qGroTBCCjeU2ywY/MRDyXsR3FA7+jCDJDn9
nP1WnMBlOXLLZJVfojbVF+3UcMkOajOVRJBgYfHvjU0J2tfvTBSEKm0/L5BC5rL5qRyAW4sWr4dw
lWrGEkegVYDF2pJV+e5pxSbVBQ65n/YwgmJebly7XFFtfeETXSPV5VZBFVXjJPM5P6gjY6/jziCL
KP4+v1suoo4yIn1euV6ebdSvTNGaJgGL8Nni6rcXrb5XCiNesIbkPh7BcP7ql+c32bF3KFCjVjlg
VaTq/qvNhCUyKS2M71Q1z+t9VGkm/jPLbyrAfQq8Mw7qT6qfgfNyFNcj4iRDvQ2q6lOdl00Cjvny
GB9PWDUqvFQRknVxFtLoV9tUmf0eqRU8mQB9PLC/6m2AdkuGepqzaaubzQ+FB1bFCIy6b+DXEU9F
ciSvRxczotrL6OP9dquS3g+cV6SLPweYi9ugjXiiLhKiuy5t7+rZu6n/MhL32cnGolt3xhi9Pabu
pLfKU+ax/OsiNNu+HhrYYRMIdSs26nGpp6G2Kjw+05XaVG+BE5kheeV+FZRDccLXMQB9pjaXAiIC
74a2r/F6p28ZUwkQAZgzVsMYgf5jU53t4UgBEtm3itNjU2YDaCg3Pqi/N7UtMep2k3TpNzmZJ3Xn
HncJaumqdLJ5o+61uitpV7L+7wzEVxYMgHom6gy1pdoer4Oqq8LKcAxp+wiIJqKPY39TD/7xaqpb
8/U2qD0Nkc9VDYZ9o26F+pHm0HB/OlGaayLozHKd+me32IYgd/m4v3bhDRLglbXLmQ3w1t2Nuuhg
2ka7QkJ07sz5Zi5dhxq288T19lJIkMDY8a106Jwo4bboCTlpUf6vP/yP36A2sb2C7G5G5uPIx9ND
TQaH0sEyN6oLUON7j9z4wQWQNd0yuLyPm/uAU/zjq/kHqOLfd9AijVfGsCZlu7OiwpDbxI/+1Ppc
337dYTrBk+n5ULq/Ohd9eM0xsdyp3zKE9UvmSn2HRuMg120ePXWjqQHzWPqh5bNWZ6qt/7ct6CuJ
cECUbtSbMCTZjikMS5flRTAnpJ1sONZfr89ygFtLDrDN9YgE20G9wVPvjIe5cFiW1NvCGzE+8hdw
5f/7d90yO4YRWOGgsIArLICUr3dPJs++uQAYrdJtFnkburelW1Zvkqp+tZVEf5YeyTGltw29egSz
kr16QqOPVMer4utr/ccr+thU+2UdjIegtdfqTXicgq3AXvvoWhIEqi9kwd7uUeg+fn3hX++yalNV
sbyF+jDsWkB6+8iLd2qfrV52dcTX+f9+BVVdPTW19ThH1R+b/9qvqv9qe7y2Ve26f3c92MqR4M/s
o4Art8qAx5QZILfBBeG8DBxmANFUmCxUZ3OHDwV5euYF6omProkxqPdSyO7qMTdgffhkErGQeonH
dnotAKWMTX92FqyqnKprMfr9zrYlU4nW1De6KIndDAjMrP6HsfNYjlzXmvUTMYLeTMt7lVqmpZ4w
2tJ7z6e/H8HehzqKfW78EwQcwSoaEFhrZSYO3p3AHQzpJBepj1258YL8wUK8eLnx4qyiOL9OS1lU
Lo/Jp0OyLq4PLfKD4mEUSTlN1yKnRsCX9BDMk7j6YpCMeMaBmBUeu9YFVr8WbwmodmpF9kNtZ2tv
qQGJkti3DKgGbwHVvZsCS+FzwZpQio/YwYGGhFN8Qx+pL0FLuDs0JltxjUUibns4LU8gymWPPMQ/
0kE9OaGW7OSxP0d6DkGZ0xzEJKMwa9dgdnPYczd+5s1fAK3+BSg/OYoBxZ0XOWb6ekLDmEH3a+yc
O2Jx9hyz7Ebmk4vm2S4VT8QyGciKbB05bvl9at0rm3YAeL9cxTyxmEmj6TOT2ImxcQ3gQgJUAi7g
jbhkjZW4A/2o6IJvDciJBi9KrxjbmcdMLLaI1y32g20dBwJz8OfugUfCURyY6wTFsHl1Ne+iAsXL
8LmpyjwJg6W+lVqk7cT44ne5ZtAfa/Vh1NJ6J+vao7iry60VubRpfobaEKz6LIPpHwj53w3aMnFI
4tsvyvPCju1pjiIN2wdi/LdKYqag8+u0u0LIrh8ITStOArXTBU1x4ln4k/tJMt9fcSeWOWa5MXyg
f8fAM/XBKTcGAGloMSwNhZOMl8BmBt/AELjNuWTizojH2pOxPRqEB7sZuiH/mcxFh2VGX+7k/EBP
8/1yEZZWkRNd/v9DsVbrQS9dl6le/BhRnNfiS1nk5soxQPaDBS3EDGKhKzXmQUZjUXQRp52XXCKL
wiav2pzFr/03rH7+UIrf+WGVMR+bp/aasIALDkHkMfjQi/UrzhFM1+I1GTPoYNbeoH+DawV7st9G
h6zyfXkrus9Zd/qCBgSDNF48r+PEkypWdEuy1A1jgstBgSlSIUxsWoSJv7Mkc5SkKH9Yy86/Ph97
kDjXPoPXrSVfEZ6+M/FSjWv4ejOcUD9s8UP08qTaqnwUyzKxqBM5kcxDT8tCUcQRBOe1BwBk6Sy6
LEWRW5LlNi51yzk+HRukLw1EHcxhzJli4mwIBEgPoizePK54xDZ+ap9//Jgr2SqQOvnDMlLcwvnJ
G797AO2P4nENYNIlaHq6B37TQLkhnpR/z4qj56mKoJzqYOfx5jMUxAMpsmzhPmFCBMBDtC4Nyx5Q
NIhk6SeKnfuzU8r0OP/66UmewR7LOzOvZ+aHWdQ6atrgP/nPeydycy+R/VwWB82jfuj1+QSfj5IU
HBu1+ayMUM2KeWVZPYhj/61u6SJa53W2yC6JuB9LUeTEcf9z1A/bGdFbdPx0qn+r+zTqpzN504SP
0FzZ+CD6plccDWd8FcU471XFCy8STCmAM4ERsXmfzGxLstSNCZqgwO/oU9Qa2bmTmG7F4EvXDy0i
6+oeEUK44OcnWrws4j1ZXpblpfqfdcth4r0T/f6t7v86lDumE7g/C4n26zc2Cm0sa6e1sPhwLcm8
k13KH2wV/9b9U928n5iGnc8gxvnUZz5DFzkXRer+yI3jr8XUIPagIrd8o8UcshRFblmQLZ0/1X0q
in5uC2FA+1MpoUSIMhMgHy8nvneWt+IRnrOiVpRHTNlsq5Mi2alO9rRM7wRTARtfytI4wchFWcz8
rIU8LEpGYtiz6cj1jHpci+kB6z+UrBXMwH/havOkYcrYEMTskuUjIEzI3zb/Nt0uj4IlNv1Ln+Ux
WOo+PS6iKFp7r4oxWdggvTp51DeNpcbjWux/IwIMMBdF/bNXd8FufuPFRVmSeVpdyuJy/c+iaFhe
XVH0MKT8nb5F+dMIom5MImInlIjXaJns54X13C7uz3JkhVYJm7fkaGAY0SYLyYed49JNHCsSsTBY
iiL3qZ+YRJe6D39ctHw6pHMKaTtqV6IC7yVQClQDRA8s5ZpCJMf04cpRxKufxNTlJlGSHMSVyaM2
TQ6jbK2qxDIO4mVf7uj87n8wZn5YKixdRU7c3iBrsejNnWYjV2pBeqKFATQpKlzZ3ejkuGNgc1GG
m3hFZzuleAL6UQ2rN/Ei/7VqlbK3RTob10mFczBNk2MERTAocUBrIikrvJWrpewangT/mW+s8ol3
2BoNBMiYkBfLh6Eq3l5X3bPAbBs4AAIZ7hpxVcV9KROgTGqRPechOBOBJ1enGzzWkO7Usz3z0+UX
F/XDLZq3rvNVF3sWkZ1f8wDn5Ojow1ZcZXHaJRE/YCmKC/upbt7ViZbPYM6lp2he/pLq++raRFpv
hYwhUnFe6r42WdjvNYgAtyqIWYpAzyAgzY7oTNJqqPjONAuanqnVcQjzVKMI7abSewqUZK9MY8hR
mVxzr6xXotfYJP1BGnN9I7cJQXpdl62qgFddJE5i62vTIcBTIaboEkf2Tg58I91CGYTgMjv7LVZJ
ooYH61ipXvUAJgtfM6SxAM8TC/WiUL7Ebv88RbR/8aCB/QL+ptzAGtfDykFR1CUQHiUR7omyhwUi
NIv4S+hYMAvqzXUI4UKwCFvYqfj2947hjve4qH6Cdzy0upK/9qmOqlbsfktzluQlOvAn15OJFE+q
59YZje8O1no8u66Hw0GpYcfpupVXleXXciSmly15/qLKsbmGUYfwqgDaLjmbZAF0TMljahTwN8ny
poAiGGaonDhuhBiLWz+1YEpCTKBDUcCPlH2VmfltHKLiJnIiSbLMgvcsTSEWxghvZKG3yQvoh9yh
e9dxnu1reaLyS+RCQ44EJo7NZABe2S47tzALYb2WAXxqLkKiMgyGmzrJiAly6o79cJXZJyI1cK85
GNtrWL+Gdgju3ZQAdAnurhx9g1ZTOoqqPEGkG95FWLkyiM80A2+N5d0r2LDvMp7Qeywpynroe48d
BA2h6RBaFZtcyxRJUTRkV0PXNTclapyHcUrKhLA9k2cLdDU9lgZfTeK1kluoonV4Z/QBsbm+V+GF
cX8PUTDe5hLRHDD/Wjxzy/FFYDgPsMwE68KvV/CealtLMfTNMFQpHG8E02eaop9Mi1BnwlqVjWqq
Ub1CCh4aDBTAc8fPLwVQu0s1JUuR53MfZdhQO6iNTLBpuXpKRz3W1oquKSeRZIP3T2XWFtJ6cEC5
O36MsRlSg+fWJWDUNvv2PerSNw1XOnHhwP15t3TwzEQmEq2QFbDEtONv3J1f/TRS34cqIloBQpxn
r08Iu4YH62FU8CUbQ2ScCzttT2ob1oc4DrMbt0AB8l/LX6pe4uFKYv0qa+1zCWvQ1Q6ih84sKqCv
UvklbHEcWZA9bkVRNOAKfYF+Pd2W/apFuGM1TN1DJUaULySWazoODzZVlgTsljlj8+FgI/1mxaN+
FkOVla7cLMc/AA5DqTOBFm3HB6fYLL+g9qI/vj9G87ilNtYPVVNvUxlam7WLxHLrJU8IFY4Y7bOK
vbKpnwFaVF/Anrc3TMdHUUJot/6CaB1gqKSHrGnqIeosLf98UGQ/yzZ8XKgGEqgN7AeLxZSVQNBd
4E9rL2WHWTmPYTsRDRZMFkdoMCOi2bgUqi7Ve8g2lbUoisuTxPL0qbKICZuuj9n3BLoU00Iv3Jv9
n/nvxFHq7s2sBHM2XT9Yp4nISwYHfXqemb7TYU4RWZEU3gjCfSmLp62voZD8UCmaRUsDuGPTPRA4
QwSe162I60JSIS+YlNTyrSw9/9CanQfHu198y/OdaA87v9zFKqxNxShZGKwlG7Vw7IHHygu8SzMl
XQTvia25+w8NbRsjJ/PquWa4BcIQnvM+QcNwSkRO1OnsspFsMGFUC5WgQm/wf3QUh8y9l6ObHnHA
/8shsd0RXyEr+8/D1E0Gye1jf8tlrIHrT79O9BYnGbJcrS5xPeEocDvqRg0CFkbKazAlKQQTV1Ec
XBfGwsDtAK/LIcb1qTmXYS5fLZ1EDgW9Mx++Bj8yB4c2VhU/Lxw0MQZJOlmvBqH4MEuJ1k+HiqI4
cQ3r6MGCCHw+VJztwxGJqm+bnACNzw3TrxryELDj45iZbzHypEQujXZ8rociPtt9QMCJAvNmk+Bn
lPFWbKPMV57k3O8utlr+SH1FfurMTH5S/fLWMMHe8E2DdIF0kK9fq8H/ZZW1ejYJLXm1E4bCmZNf
Y9gMXoNC+goe2XsQjXruXd0sNO+ijUjhbQyg7ks69ezL16hT9GfFDbIXJTqKLnxzkie5qoBf3vwy
Hi6tp8TXfkog91O7lR6VZM1qXDFnE403FUUfgKY4clz7txx1qJfa2C5BLsWviVPCo61o9VoUtbbq
DhqqqZtcN2DEX5lG035BxgrqIqNXtwGAyteqRRZBBq+3n/CVr4SC5RszcfVDj2TmPTf7Z0Jomncj
/z7alf3VkOz6lOQB1Emm2rxXI4EUsmWkd0h04NL12z+eZdbvhGypmzFERdys3GeF4DM4bOuOeE9y
oV9vR6RhwQv/UwUs8m/jpzrVsIiKTcZL3jnlFr22HIY5K3tOJMM8VXEzwLndZs8qiOkvSL+vRKNE
GNszERhfQfLKV1FluhX+BbvL96LYwyZxVJwhWotiGdr6fcRLJ0pixKaTrzJcbyqI6LM3jMQlZIav
nUu4YoBFly4sbGZ6xegeNhti8aD1hFp2W7iddRItbe06W13pDJ471E5Gl5kHwpjgtZWLdg3GJziJ
ohXIJmEKQXsWRRMhInQgVfciiqM0fLf55t9EaWiTO/N1etdC4nvc3jv4QSc9xkktXwMXGLHvIlfV
pcWdQJ8ttBPtY+7UL1FYy2eCFbpHVa15VUJY5YvIvogOoh5exF0ulclNVIlEh+UoMAEwlI2K4GqG
emxieo+iewgc7Z7qj1WV7ezGLhAsLLfQmOdnc7Cyc9AAlpvIgvOzJJNUTWFDMysPm9BpIR03g+rB
VyykwAfjGYaw+F02CmcLb2Z+EEUwOoTUq9lrrvdQUmotsQRTN6Ud3BWcfkTVpD3qynJNoHgRvxNF
neyB41s7Fd/Hu2lo59SWjCfdT6xrHhkEWEzd6kH+PRAteeTTplxZ1imoEZGzp2RUYneNBa8ifvef
uqWLyBlS/btoVWX/b8erNQEwjRk+lP1Y3XqpIFw6s6G+I6pL50v0O5XdF73vzNfK6uEHStXskvia
CbNxERMR141f28J+FF17Lb6Ugea8lVUqb+wyNK5x7iDAUpawpcAL+wIc6acE+dU2zNY2YUMXOeel
svvwe6MQIGZodvXg6I13kkwr2gexLz/BqlKuxPDW+CbnTvWzwW9EGJEewsM4aAdstjmsu7nx6Jhw
jvO6WxBbKukqSsoMZlw4qi45c+rFzP1N66rhqYSc/G/D3Ec050stOBKCn6Hx38ijJ4cb0e4T93gR
o4WWTaVZACcsLP04F0Wz6ihRv+PVDuaenqI+Gnpk7GWzA7u9DGFY+tkkvPxk+Ya0jZVMRZaqsw4G
8b5HtG6qi6Lp1s6MkuE+oOOyaWu5euFtlAn9sa1vrJ0f4eaR/lTOs91FLEn7zNg9Ppl1pv8EkwhZ
pM48z9PHS5tEFiAVb9yWRVHeQrUuD7pWdKfArg3Ufd0cWYLGgh+LYFUmPpCZag4tltu676HXv0SB
Lv2WiLScT5SkClRxmfFriLvvviRZb4pZJbAdK+OTb8INzhLFewBCbe+TiVRcltz43MahscccED/Y
QIGIca4M7GdMZKY7+u9MwN8AH0q/VA8dZKKTWGGzCI88W/+dwIysNu2zhzRHVX9pG2KW4Smunp2a
PWHTFsoDcRsN4TkoLIG7sjYY11z3oKoaGlS9NVEayDFqcUqTnEXOskpcgFAgXJsIWhf0a74oVuc8
p7HzpgyhdNVbx+EaQN9b+nF5EsVGg3kutcLmqIYtxFQK67JjkxPqllW28+IBSF8VnS9f2yJ3X4Jy
fFcNT72J0jhFgFuq8SC6Oop1DhTDvYuS33r7Os7jL3qmui/uiC8xM6qnXLOsF3ffu4n1HvKp3Ne9
XO+tuvO+Zeq+7ErzW05EFpI5RXnovC57Q+Zu3RqB/YV95AWRh+xWuhLk+R7gjab1ldVcNzUEGR5n
lHUnJEu/h+xo4CWCeE0LtN9C7tCATM23vOZl6VBppbYpzMbYdUgK3pop4cEYNhXayBtRFA04bLNb
NaK2hWT1mWAnzuw1BdENCI6usN1lN21KTKh4z7akXVOrGL9gBXhr8mD4NgRToEcNngMeKCj3YvUt
HLvhW18Gxrqf6oOp/r/721AuLf1d22UcwtPWlWdD+PbP+Ev9/xr/v/uL86pFB3Lb0bd6aoTrjg37
Y94N5aNq6erenOqgyygfRUPK5neuE10giqwe86nu07F8OaGzkpx9qPJNFIkxoS2dopJ3PBnJ3zoZ
+Wgn1XdLN9HYh46zKkvwBl7+ICW1AWASzFevlJ23tXjXNy08NpukV7IHkfQ69ytrX9WVUhVb1Y/k
i1cAxGOSEgUY2uVLPSWiaGoSoPu5nBSblu0aXI//tIr6pSiOEHVw253TgIC2pWoeaSnHTHpjbz/k
XK7vLfIfMJI57xF4Jh6qPD06LlhStbe+DGbrfNcgoMNa6HQPhm0jOBrBt5LFcoD3FTQxwONjlUs7
TXXGrzAydPuGUQXh6SuwrKM4h58QztcWtXFFCdu5uY2Co2saG/GKB5Wr9kLciIHqgKbt1KruT2rp
w9k9Ce4IRZ1ZXMfwM8C5bL5Eg0hauLq3NkFWINFb66jHeg65Tu0+JlYkPUIQ3WzUg4OMWDSOcLpo
cMdAQm7pK5Yg4GLCvtxLRdLu2fxBi6/9KfT6GxQj3dcgRAk+aur2Iaha5SCHdXJ0+1i/+Z6KJoaU
j6+xH/8h6DD5w8E+cvAnSddhx0L69xE9mb3WN96tyKrqMZsSTWZ56GfQJU4dNHWCIlWEbBh1flNi
cPFQJsvbzsmam+gvuiHwtEU0ckAADXKaaNJkJ2QeLdk2evQg60BXrYrvkA4hEGEgjKY1cr9DB628
GV4T7QugNdcoAVSh9fp4sWwii0HHm2cr6YJjBpXx2dED44jZIzs5w9idkqLvj5Ic5OdEyxD2cdvg
ElUuFE+dZV+ifEDrtcRIEjSRuwvrWkaBQS53tpP1AF0hXYYAqr3jn8i3cWg1jy5sT/AGEzvIjEM0
UNG2T2OD1A/izv1zYECP3OirtvExSnmZ/FLhg177vay99rYNlze8p1/RnmlXRTD0VxcdKiio03hT
DH4AExb8cXybAHy48fgjquytix7ZG97rCl6bYMLaj8ETsaR/AlMef0iR9gPDL/Byw8NQ7tnqLqn5
OLudvm+nEewQ/Q7iwHIkHno2VOYASSchJj8y4hLVRv/uEGvAFjDpznCj9vcSIfWJjX+EdK28OsbQ
QIXMG8DOKD8klQKRDOR9/S2ErYVFeX9IdSl4diXHulkKaFohBO/rLZA7w+0ObdwNb7rJ3klRvGc7
401RhjSDNkDu3wICALde3rUHcZQaRsdS65RTaindBltidgIRFLJVnSKDDQdBDrdezVX6ACGi6CJy
HyrNqUVUfm5ZuveJ4CfkBMs4oq4obHBoOPDWCYqBNyOvkXKspea1QcDy1LtyAn0FlySBbxu7ZQfS
YyrCaOdshzpD53IqqvoAaEk3sqMounGprEAnhitEHgDJmRabgilRUx+9p1wf8nPvRAUKFuREsvQR
OVGH0ji9K5UQpS4lGuv/cNwIYVQOQP2/xhbFD6e20BE4shJafahbDhHn74N8PCXxWzX4/jNzrrvK
Qss4qi7YijbVnmTHcvda50vrMeU2W04W3s0iO4iSOEjXnKe6SZyrYUgHqIvGm9NUQArrtP7a9lax
0jrL+1570jOAIueXrii71GY6gAd87SmpGtABUt4mCf9gzHiAHST8UQRlyGenqt8muft1ZDT5FTv3
WYbE/QpQoLimSuHvoDMdV5EuF9elQbSywPrbT0eSJ6uttdy8EiKDcvM0gjhEdFyKrdlbK6sr8Vn+
5ySfhpb6CLyQ6r7GxKhCmDmdZBlAFONOPuD8Ck8bu5OsS9N7CBAhHYrii9T6QEhU667D5HiPzWn2
VTIiDHTfnutA+iKpFNsHC1PB1ZIRLgllqP7n4lSHUnd3DaZE1BGCqWzRRcMLMrUuDaKfqCtKOdnp
HaoAolibWroNoIXZNOGAeb8ofwQAF5xMLt8VbwD+1ubDq5WzaS+Hyn1Kx7TdECrWPqpNCBum1ScP
tgapSgiJ23Uw2u6QEVULg2NAzD6yVUcjduAEmWbxzpKDWxrLxS5hr3uX4drFYoD1OjZKCcN6lrzw
6/w1Nm/7a2TCgGKMuv4NTdE3t4rNn7nhnmQMmR5MOOCaojJiKf2S5bUJfR9GBhwazZ9+cC5ummY/
tSr8LulYqZktCaAnasgwWtSwdKgWDCg9kzHpXtyyq+A0ZwMhWnvLz89+AhRQtKZIeF7cdqxWojWM
/QTNSzjlROtQm/GtlPRv0TQSHo/0IS6LJ9EW6jY2J4iWWJMHD3ktS7cQJSHynjEGDyInEjnx3kdV
Lo5LlcihhupvQnR85qOWVtlKrH2II2ol6qzKh27SrsCdQg66Xvot55G75FrpmXlyR5W+Y4gqFUik
pz5yclxELs4TJVbOjt0oZxkcFZj1QNnHI1QxokEkvQ1r0Fqa+pSSNBS75RjFlX7mYw6z3X+G+dDF
sEIwZGLwZbQWmY51aw35Zh5XNLtxyCk+9BxNSVojh6VvNNMBCDYNL3UlEEEQrB8OFA3zKcUP9BPZ
3Tm6/jrXaeIXLCcfnIhH0LUa+Vj59eZf/9PS+++4yq/Eg7dh/g3TVRC5Dz92+nHzbxIt80mbPHkI
IXYFKr43als+Z1M30cHVS8w8IitaRDKIyy+yut1A3dD9cPAIXaWm27HaQE6tr65VFBTrEgELLwBq
5lXpdyOrBjj0iGls5aPpu+PecprfhOUOmxhiRTn42aoR0pG6iR6FAz+Y0zVHP65/lYnr7FgznW0o
TINCDTaKOUxUts5PU0IiO2xWUslEDtGsDh2+7WBjrFC3ssvolX3mARDei161zqrltYPXY3gu3YLg
4uZF8XoGA+YHI3Z0a+XqYoXgLwuinjDobGOsW5mufvez7iLh9RwyJBEHKBjyyeGXSTgdIvC+B3DE
bFOd6BxIymNZR9JdDtny5ugZ3Qv3rLMWQV5uqur6FphUHF3nOgURl9WYdclxOcrDkrdJSiiX0E2V
7qIBDNr3egRxVdQtUM7xqSqeqljv7h0Lodoq4UJP2ZJ3IyEjkJeF/BDvRcoRWUEhB9mDorFgdqj7
VQ/UVHeINzTiW6v0KIBNyRC7j2UHjj/JzpbXGUT9k2RYi9dgzPqdmsE1JupSGBj2IyprGEz/qWtG
FhJQmqr7AhW9zDbch2RKoKNwcqu41yZ0TXENL07PGuY+TkkQa/nBHqxhJYrMINo9hI0CwFA1Vy31
lal/DYxaO4kqWypUeMn6EbnQKtuKOpFoqqviJoKzUXT50ABjnjZU84lFtaFm+HeHLD2KE4s61+9W
plNrm3oo8VhPP1I0BpGcng0TAsKpysCsfrMsadN5fviY5dsMQPC9VpTgEZ/5nz4o3GOnaFeIyONL
j1jVXST2CNc/tFbGbqmLhzZFxA1m/kiWQglIo6uhed2cIiMy7hj7jfnYJjC3Y+aifuTXFSpaNps2
N0ZjaDRyez+XUUgqdmUW62vifGn3c0M9T4vnsLIfRofVQTsW+IqKRr87TiQ9GMHZmwpaEP5NeqN8
b7BangY9nraF4H1Q/yMwY+nXR7AcxSNTrxjIkjMT7YrgjuBdc8uzYTM/UWMeeMQa1ytYkauHrEy8
Rx0j2aMaZk+56/Vn0U0kLMnUFbJA+UEURV8FlvWNURA5Lo4SdSAqYiAJ0ZU9XL92ZM+5x6nm3OHl
Hk+a1nzz3BKWkKletZIWJalw5YY2yH/RDQbMI557/yp6sPK7y4GinYOR5y8bgvogeY55Byxq3VEQ
K7aKb6Nl0I/WXTQoNeSeco5zRhRFA4Qp+q2IWTCivCHBHOvXuJI1bd0GzL9Ra1yWvj62U8TMKmsf
q0W4swciJqCz9B9z0BAb5FmirWbBjLa26sLdaY4Gczj8LY9QPQePel2BDdUi7Ac99lBbixEVmrRM
RMLaZUQtCzVPdexZbeQecngSYiHuxNTnQjz8NzcV4df7mtZo+aGt4RB/N0mruIhDn0QOueYE//Wp
nlBCzRTCKHIi6USg5JSwqSVwUlRCXdvsHRWPdx9C+JINz/4ceDXFecssu8s3WR0xs9TsYifgw5Kw
RgbqIMqJQD20evJVn4BHzYSkKaefgDYRyCNT4I+MAmI32CAxCsC7exKJWtT9iMBROfFv/Cerxs7P
IFLhwKhSaB9Fc9uOIERFNoR2Bsr/KMTNAXE+TjtY9uYrZg9IkETwjIS2iQtRXMW5GbKX82SV2cN9
gtwBCDPgC/pWGjQJiF3ze2j0Xy5sEXFW7HvkvzaG8uSh63jKmvbN4rKeA+TAdrWif/MH3dn2U1Rt
xDCZc2bGSbbi/y5XW+TEHcCH5W91j2sloZJ2lht1U0aefqgRajuZWpYfTTYJURGWK0lu9p1uvsT8
a8PoQegD6pC5wzwCSsma3IaQfpSMTVgCYp5AaekUcW1NN0vkEkgbtgW0IHx3W+VUwWzhFSaOLi2H
iS+K+8uHCwNEmetmOhUUipaylqTExd6Pwa3wjZ964ktbzbhkXdmfKt/s5kTTg/7kqtOVS4ZviaIW
JyC/xclJC0jHRTa1nVbZiqyQXhU5kUSWWxDt5MCGMcXOZ5McS64VAHRYdPzrg5U7VnoMEogAJozo
9DdFIv7wUmwSDWYZBd1Md8IwjVOMorgcmcCcimw9YvBKE2vYLHdGPKdLUeQcpUPeCgAvk3cGTyCJ
NoX9LYnR6P6+0Y1zNMXei+dAJMFU7HBx7Maguoiq3DUQd/BsViNC1qAVigam1HJ/2yz7EitVifqo
loIBm1Bjc9Zq1O4YQfIFSJ5rOvFDFDoyBiIRxTCAhVgJpD8lS8rujDBkvRorq0UVRQr7s2VnGw2Z
rjrrh5WXIK3ro0+9ke2CXYwqu3tsP7+cuH9W8olYl/UIurEZgnNA6Qdc51s1acGNRtckK/wVHGU4
Ssfcv5jEwlw9t1njb69W3ZDcEoVPROoUxsaBZfUsF/WaKSPHhY5lMS+aI3QD09Z2lB9B36uHsUNB
yLTRpLW+1mWd7nScMESxNy1aLJW3C2qEKPV0JbUJ/hHCBDd8cJk0wgddVcz1oAzS1pVqZGFadQf3
P/R044umx8c0z7HfIUkUVPp70RVoFg7xDvqlYGsA9Mvq5uJ7pbzi4wgy2c+yTQUgw28uEL8STxLi
0pVkXK9eiFEFLNUaUrZg1xWTRnStEYWLiQLn9HrM1Q59Y7va5FBUVDa2xrb/U1lcGLt1kErh+LF1
Lt4QhesAgS03DWV4TZEoDRTM1a0M8a0Wwo6PaGbR/gldENkykVTrfjTsvQvXjZTXh1r1uQjw0AW6
yZXWfbDiVacTF9O9OvZkukQIkvVY9cvi0z3NLYoCd4xlHtNor0kDQGCJeP+mk/asKMY1/sdvLJ79
rT2A388lM4KbiDAde2TtqYPNsaFHI3yTP+6lznCI7MceCqQDHk/5QjAt6hk2Cgxyyo3OQemCmW88
CINtz5bR2mp0OKdAPfnSn9pFW6bsr9MTpIZmfY398bdB4zqt+FAWbLIly71lavOzSGBHUnlF10rX
ItY0dPgbfQvFHDnUNxhEL1lUoYBrghMDwb2JMSdoOqDwMZLjtVlPlCJwLa96tf7q8r3YwPK6QpcZ
fdAEF47NuczCCeCEGNs1UTkDjF7GtSmkXeJV7uMA4/pY2D/yGFU9T/a+D620q202gp3SbqYFYGtq
/plYuZ3h+L8keFhXWY82sdKPb06BwQIDpCL9tpBIhNdIC46agiXPCeVHGBfstTbEG9dvnwfF3iGE
S/iITyiWpMt4W9khSdHPqFCa3Vj0zWbw43wn2a++lKYrI0zcbRmn2GfadGeYUnYZfQbsaiyDgaI8
eH1YQ005HBv5Ozt/f+0MVrttyqcqQqq1RK8Le/7WdPJ3pW6hZ4EgydYQPa7bVyJyNciOQn+Nimey
YjWorEf4V1cOgqmreuiTVWj5B0OX5FULZZcZ6q8QiRU6QZLQfMWsjwp5k4aor9gwhspKc1A0z6Bt
+Oo57XfXK0pInbJf4fg2qhHka7H/k+DcZFOpL0govrTES+J1gS21OztQpk6+jbpv7A22tn5oLExm
BAGbrvoH8w0UJuZ72Bm3rMdpHzsXXaVbonRXTWb1z5webltUh+u8urhjg4BsOuyR5zVRl039w/AD
5Wzs1c9R2nxTGgTl5Xq46yEr/2ac6HozDIFIo+Po05mhU0gmG2KGITb0eCbWZdZACBZ+b7lIqzJH
FFjSpGPes8jydaVY13uuvbyJLQz+SAqctXxXJob7iLZhvcW1E677wnox+2SjpQ0TgQQNbRy/oXEf
bxQHh3dV1sGqqpKvxIsCcqzZQ/dRgF4S0ZtmiZDwpBNLZHS/raT4FTL/R6jT7FX1tTVhoCuCCNx9
d7QD9VcmRb+SQP1ZFRpigSXM/DJ7KCzc+7Rrhp2d4CwIFGLZ7Zg4In/w3hSsoH0C2V83ZE9yWNyK
yVCVDpMj9rdWWUgvdPxgn1DZqtVX8N6V214yJ7hz/tD64SrITKwlU6Bu4fXHTOGjkBAjZELeB9cL
s6bprUPlWCbBg0UgxiqPs1sSZX8SzToWhfm9Cth49frdt+Nko8vxgUAV7EFujV5L54Krt7tTjZqZ
B1X1piACfdtoIYw8XRttTAk1elWqh5VkpP3G1aSfNsxGvtsSiB5oWx1RKbW2zP3Ql8/IvOGGTvQ9
VoC9MWLJ9NOXtJd3OqreO9s3iR8mZiUweMyk7M2Rs/DUrj3fnjjEvrSaD9t4/DqMdbyBf+bZL8ef
WW9+VbPhsTXXamIWO9PrryPUnJEJ81yF/qRimtcMGms7q+AZzFQ8anp1jFyXMG1z3wXSxg7Qun8f
gvyb48XPZt5cepOYRrn7f3Sd13KDytatn4gqQpNuhaKVLGf7hnIkhyY18PTnk9be/6raVedGZSEU
LEEz55gjvMRdvm3h4GQjx0TatWss2bCmGQ4xxoEQ2jBGa3J7mdV04FqztBrOT1zl7Xwr20oB4k54
xuEPjWkA2RWR/TF14wfZ1MXCzbXn1sPIpkvM97bIvhV2epYc39GX/ULbhRdrbeYh2fWieJqQkQe5
Xj3UPeblCT5MQwajmu/jURAitqkYA8D5s8CO2nnDABIztXYX9f2FTCMyBD3wcdW5v61osabgCkvG
NlHvpcDyFwPlhSYUkZd6iW1TfjC78pJhzbMwZmWvhO9vRsffvRctBn24De2q0e7w288gy0/QI2Jy
NElj3xOKUZ3QDUPhc7FNNzkj6xBkB1S4s7/1ojtkunrr+VC0fq8JJAycPvMXv9H2rHyPkMvqRd+7
fPXRySCZvrLNTZeq7ViF63bbqnLd8rWwSND5MzscF8z2Eup/hRWwW58SUKptR56a3hIsNvqHrMLr
s7cy5inlWiWcvcoLf/OcCOUMflo5Nq9O3x1Mv7vvvTwgz+FSd9GHXdA3IiEjukHl7y6aevxJqyFg
NEPKgyD6c+bYYCKAbXxJ2dAYiopmXHmWDsG43wj6jJ1Pt1wVJ6JHG+qARAer4nTpX50OUHnOvXGB
D885T8d2IV0cAXUB4cgqoqfKyX/rbmwWRZerpfR7EiMRHTaxvht0/8G1KCKnGOfsMhr2VkuVXffh
R99x3s29uXYw83bb4WiB3uGcki2xuHO0nGmoDLEShTuF5e4rHoQQnSIgNAvssBksvmSXr5HIk5kF
3SiWven6CP49bzGkqlgWj22BR9SQafratPBsaJvkgQD4LsTbngscleTF/9HHvj8YGJHRjdlbL+ye
NDFhu+n3H6LDaXzSEngv/UfT+utowFK0Tcgo9jN/mQMRNAw4cojxy1LXOHkowqRIAxmBCPS6XoBY
Z9tiHrwdIZOvboJ5D1fwfqh/jI7aeFKcnhX+OmlyEFpFwpzCQzHlcJHJg8Hys0SdBKuJ/J45kYco
qf4IGY0XwugZK1nPYesRVFJ+GTjXeXODSsIgESxMPPI5y2Mfyb1DsRh15WnwGRqSL4LV1REB0Qu1
9ovH0CKwo2tWhDl+TzYdQOYN48nzudQ40zLz+mvCIFdzhwCptMVHVb5mpuTsUIHTzPrZHoqRYjzP
FsKjBnNyeBtR8jeAZ3d7u7o6ZNkjfm+jerYrtTJMe6SwIjQjcfF2cPp7TY31LtGyeyuiICeTtjTt
cmOBTEk5KwraeNgg0rZap1gCCD07cfSFvxXeqRmcvdiQnAEcNNofoN9nUmW70LFGkoE7ppWnosbG
DIt7schh225nO2qWLY6YvkqDdLaPTe/DTe1/be2OqOVDQjBrCQiN4SPcu6xeIWW8Twch1nop3zFZ
uOvLGcfn6mrR/CEFwdWjbyDWr+LnWrhUQnCgPECChdQj6s4qwWYSCnrpbSAt2URDuipIHcQ9zoQq
xP5MeywgBzWR2e6Ya2FNT6buHGTKGRjzDWeCUAmmkr+2Gw7LvMNxuFjFhrNJnPFjHu9gzjznMFIX
5ILIVWHwPRElfkKJAW1kpl930Cp10xWCt181nPmu3LYA95A3s91rxtoh8Gjh29qjqMR6wOD2ukhV
C3xQkUJNEKg3V3c50j8yFjbN2mMd+D7E1pfpaNM6NAfMkpGQ4mhIe5rn2NtREdo+R3+loR2gMCE2
MUa/Qo3fJTEeSZn1ZzlduXBG4H4b1yTWTSBEG3tBU78knm7iKucuM1JOF5rPUeLa5ieAyy8ZyvV+
yJhamwzuJ6KKMtN4wLCvWEKVQUBpGUs9q+zrE1YJGPHSNBnse9lG2PjSGuO4dY3Bow5I6wCruRb3
lO4tNSR21N1eSzjaqkYs2rx+TvMSOZJzhzHmcq6on1Xnk+oLSLFw8nijSBzHtXM+OVDYa/EzGf53
XczpEiJbzWHaX9xSvbut+sZJdDtPU+CYxkc1JjZuyQqLXsQX4djY+JOoMmAOotficcjcS996yDLS
4jh4PQMUqTPI9t9TuyPRvrCewu6hFzpW3XiIkiBG4o7uhssxLo+5LQ7CcDh1o448J+YYje6ea7qO
oSrVMk70ewJHns2BVEy/L9dRPD3EoT3ABXQvDFQIcElDPJvnN89/8BwNkoh59eIrujHoupQCmwIT
+7pomZrVcsLFlpjzxdD0zBvijVaXxzJ/xjbPZ9gZbjkmg6aOrdWYGnRig8GuZlKuNNOxAu+ujTDs
BPSDu0A2uN/DOSndlZL6m5bnjFp6cxOOeO6NIWF4OTZo0u2DaOi+Ywn13rZ21BdtmVNgKHdhU1XS
famznu2opG1ch3NSqhI/MKrB4W3IQ8h9LQjh5pbSMgLPS38mN36LmVNOU18E2oA3YOqb086dXiuR
5KvQ3OSCgXSJDhUNarRyyIGpRP+WldEVoabzD1N+Nd9pAi4IzEoaA6SVvDptkyIinZzseRy5etuk
eq9rRckxOB1jwpbxcExItO/6eCj/1CEZGVlcn7ooXlsEiaz9adzXmfmVawh24xTn96vfkOy+YSQ9
MxCv1hoclYXkjF/5mktv6HMqKdWeymnt4wI8TcDt8LnkMswi3NkqZIESJULOVCtt0f7lIVhIkvxU
YX7QXQ1T87QmWSi0GT0l7TbGYGMBacldNJX5oyxsp/Jnw3HLTVQZH66hbd15BD/xYfNY9U9VYXWK
X/cPfjOfVNRqLc34NGM5jLNvlgWkweJCMJ+bmAjX+5GrKacigsPyE0oM1O/hj3zLU+gTsZywRhkE
nReD++Ib435qMCPBZ44seas5D434LPmxsES5JJlvbrRr5HJcT4fc1nF9T8p+nST0aTq1f12rF85R
aCCQ6q/LobNqomnD85iC9xHGt/GOWKHnzDC1JQlYmxeEpOFCyRD20I8/vkrPegXbfnKLnmoTYqo9
wzgjuhrpxD7PfNpUlqjQouDl3IRkC9YrG+g177pjfkgDLlUBZwLA9qHiy1uUyrpoeQZkKKy3gbml
EalhSfrP1U/Fjw6xLZ6i2dkaOQW6iAjlY3WiAsBpjx7WM/Fulb0F0RgnYQCrez+OLvUvC2/I5Eeh
rBzj4ZILOjWnQU+TKmJRhP4WNwQ1TGZFHpR6woA0X8Phuk/d4cBYAaGflp9EHnVLmsCDujq3Ttaj
8RmV3qfbty+tzoGZ2S9kXzyaTrkUETmFRADjAk6Q7HTXNpwtyLpgiG9bS3/rO/tLcwdwZZhurUV2
XaoDxqRc/905sVBMDDvZnzKJDzgLADS4q3mz8R5em1dPiw4zToVYah8y05kB7trvWo5r6WovOZHE
Cze2VKAqCm/dhs0QcrRQxfRl5SMVF/rCFvldFXZfpUBCEfczppTQn5r+0c3F3iqcNjC1npqqhH6v
Y1A9ppq2FNd83t43VkjBiaJPq++4iLcYV9w1SbzWM/sn9hpwqoYpIEmqRCkmG3OqT5lDoGgj8109
EJna6/UKVvhnZrTQRU0Suu1klWYMntMO/ltYYhxsr/gI+z4+u0kJSVgdSs3A38kx4gWix1BZD2GH
hCIM/+ZSezKJEhqdKn7Ssg88E0t7NgMt0mFjKfM04T22tDrj2+27neknj5Viso4C8KcLr192nH9M
xvCaleiqSVvA/arif07UacrUsUqh54XRJyXEJ8Gq8cKthrVdTx99fdXl6VzItcKHEThXeI+bsO2o
za9I5bhhihcvrQloVk9MAuBN0IT4w7dJpMja8lDkxClV9kPhKcEEXXufI3XQJRbSfnk0WcKF6226
qvKCQmFyV3arRCVvSd6I4E/a9bdt5V9hXcO1NKtLgVtj5xYsLk5D2pLdYY+3n0u1CsmPh+WEVtuo
9+iMHk1tgJyO8heVxXZS2BLGZIOmqQ6o15cDRyOc81lYS52ZKh5cEVqQUgV60M1jSlJikq3nyN2j
oPx0hPzI5/k84PPFWM05coa8OhlubVq/9MsKDqYXbcwmDVzVQzjWSItK5xPipTtca+eNtK2Vjb0B
1x+DPMo88EzOrmHWhy2ZDrjoQwMfvR6Tdf6p2vIfRhfwxgVPWVhUdBzF5dHKX3qRLQlQvW/i7i0e
GIFfD8F5ImIKYom+jhwOFPQTpzkPNyDib6HbnUBuzyFG+XQJ6NByaaxIIdrnonjsYvO9GB1BoxdT
1qKn8nxcnkTHhbFMHm9UgUgHlAE8rrd0Y4+Ear/VXfpN9/uECrTbYZtPpvIcLtG9vNn1oanDd8oD
+BgxJUoIUH/QGOQ0BmEr/WRnK68wt7CMgPXSyaJkkBH5kNqhcmvtRK/5OhZgu3PvrsnLLpeV7Sh6
+tFfFzNWNLPIs23ZHMtKY0DAC6y8TPum711MaCFEEnrbcdbQTRZYVhKSFY1edDckiqYR5wRm+1pQ
pzaxxZO9mdrCuNNyJlgSJQKTCJdGzYt15BnGZpp8uUMelyyaiQym0bCKB21qMY13s3Zzu/vPNmzo
U87LNg+XLhIOjPhrk2tVR9i4W1RkGVzTn8Y3TySYcRNg4bjjFEh/2lUuknRETh8OOLIh4J+6Vq9t
+X/Ws0Gh2osQpA8Te1qblzlv2s1Ahd4ormFDAwCZdI/kC3/2XX5VdnH1mTW1E8bgb9zwzyWzM5hy
4xMeGdeaFrpbqouInOP8XesxVK0sSntHGb9h6XHSUGEXYfhlpaIPgIi8JbYBwrcwcdZL/ieHZcmT
d4m6lmyxto9dOHyh+x375vfQQt+eWITDPtzhxIxBOohV55uvfobpt72uJ+0or2+XXCcwlgN9SuF8
73sv+Odhe1iSLDGXwTClh1l3Hor6XKdiWKS5eiwjps+55+2aWgBpuufMRE3uej/NaGPiH8n7yc4v
6XV04GsFsOHY7IUeqaBtLM4InxR4VGV35GOUSxnJkRl+t6S4VpzW1q4cBIE6Nt3b1opigdkEzA7d
wZHAcGs8UTPLxaExalapXZ+bdHgbi2vQ4pgOm9Aq/lQyt8cOp40IeFu36ZStyOcCO1nMByxr5cf6
WzK5Rz/6M1uLmWxDHppHw1knXsnymD4W6iW0EtyFPHq0OLKiBRLrxdjh5TBWY+D5Kb2za6sFM9VN
mujGa+azWuMdS3cLxDIW5EMZyV70oC/OIE702E+OXry2hZevtEYkEC2iNzxGkLB75gY1kx5A9GAZ
vJIOXWKHQA4BqfrgCnuuBhOxuslvbF6nrbNGMKSdZRuCTHmWubeYha11z/mcUfIXCqgyHBiuYKGC
xJ2Ju+pGejiN3CWvzL0gcxwDRdPwZOQYAuoWli9DVUOrArCy658slXi/lGqbT+DMRm77O1PsuqLr
F1PEYKqdAZ9cN/vsAfm42lTaooT00OZVvIvS4VpAm+82EpcFaGWE3cnY3OtFwWDFtL+q6+gp/JAg
LIGRadSu3aEFs4Qm29xFSAN7ipFL6HBUlhVgZ6+jOxlOA/q6AI5KvfJLG5f0ibGHc02s6SWIXzL3
inkZBwzOCNmmiXGpoLxbjE3WXySZ6cuWeKOrIf8eXP4Y2TLIe3CbEUcNQwFrUkvVu3SQOH5wRYil
CAPZJ/qxU/q6oKZcTC7K6WQmsVzoZ78W1kbovVzjELmbZeounKxcxSaBLXPExSGKRLtX4O2ZB8E9
zcYXp4RkqnfPTM34/csZ6g+IbJi06V1eAavTt+JTmzpErwxrvBhwkZBlcuhc5qeyAbSvrVFDFIsf
ZO4Xq7mzuBir9g2LnlVpX+vPCmncPOzsjJU0T6qX0pmtrWtWsJlFNd2J9joTaqDTEL8Bh8/NGura
nDxxtBsrEXNYaEogwG4BAjnRaLMc+6XImyJwjTIMsFwp4XKieq3TgMi2EgOo6yl5zkfeIps4ha28
sQMhxDVPQR5skb52Dt9taHTONk0yCEyc9sh8XhqH/1javCV6IpCYyGFZYyTjeMOr7dsQi7PigNXn
uI+qiw6EwhFVLkJ+lVWctdh9tw3tHu9t1NOaoJGBqTNVlsusZ+V4dRWk0bAVNO7ECxdErPai3DAs
tvCIWfvDsYoJb0Er+6k7onsozHA1pNOrpVBdDu7w3IZoPaEBNZuSIBqW6O48JjM7aX+ClCBgneir
tpx+6Xr9XcQMFeDQNzFGiSZgc6f+wb+Zr2hK7we91wif9lDADB6xGyXCBFnDpzVB6EzCRnoSNkuO
ZDvEbo0TCdV/fRRTx3IzluYOo5JqpqywOeZEbfyMkf2pm3/DOP9gPUO4BUbhtryfW0fHGScEhw4/
Md/i2cJ01nqOgoKRIe41LSITcA9NDSfFjNkhxSeNh1Uba+9+I7xVbzQEriVZdWTy567y2SMdTzDT
YewV6AaVDn0O4l4qVvraDcY+IsATI1ty2d6lVjjdOaHObIPWR5RQctyoGtcaXvDwkB87LdfXjXeP
xwWFoT69DKOxnVsdVHhsnruBiYijusCMyjYYlW9QKOYznz46xm33njuMyKw/c0juPbp9mmCuisMw
QjWiHehHBtCxr1Gzbxt04+eIPBKtIsyacKelarWfphrerYhcrzw8Zj3cStH/KA9Av06B4GFXPnWA
AuS9+fj+lg7gh/U8hLSHKe4NKwQ6n9pVvRa70350iS4o0vSiiRr3fHvikJvralFBRVkaAz2fe/XE
b+vyV7fUVzfoVCyO2hqsPZur6baq8i+4G6RX4n7KvJfO2HSbB/6jlKMqToFf7HwTY4EL2XCZaem2
0Al0bkLrXrZ+ele1HNuWXEZ8yYup9qEHMgQ3pG+v4k6pU+2tLNizS28UpG30n9NUnbnCplTB1kLU
yOeaqoQHUq+n9CrY7eg7CG2DID/XPykiK1qF9NHU/TCIJdBrXNkJfwGc5FHVn0sHZa72DdauPrRo
y/RVx9pJnIaWMds8lt+ue/VmEbRGTQuxbuBXMfR5E/lze06uNzboWwGT9u62ycklUUYgD3Xm8N+2
1wiacNwW0B/h5JqspQSre5qPi38zTMtasg6HtfGU9knKcaC/tthLLA3TdIPI2nqOYy/F7L9GSSxQ
uYFpV22hVk1II1ModBDpohkruZNj+zS49bwxUytZDU1+GqGMMTtmOmc1udxw8hBs7PUZPsIjs1om
cZRwrLGo9LGpAB1eWU3bn4bae8hLvtByzhdFbTSnzu9qMrzXHhd9r8aTpWO8gevYuQknQH5gxi4e
v1Rv4CLuMpZPe+PFcmAW1u1HLXFyQdFFKVSs/MY9F0zElvUs2oCidRUiHRwYseKZcw3aUL9pMy1D
Z+iIL7zLmn5cY/wNczE8+XN0jBx6FdqydWbWcaC0DDzGUHcG+QMUOeMvSy7mUa53b1jNRfYZMIwT
veQT80/BdSnCQbrRpr+R/OA0tIxTYlvDsiuLaK3lJCNIw/tzbTiaRfcydkO4ENggB+6kB247sT5b
848YvW1jEZOd/rkOB+hc5N9yRFurux21n0aIUTlFe2XVz00GmaLj4DLbJ3Qce7+B4ROF8SpMGlw8
enPh+uL7qjihEMedpPVNKwhN92DCvM6Zv6yGyNn5UH7uECo+G9eY8ajWmLZXfAGu+GlzxJboiCrA
1/UYepjapPmT7zCnNl0yivACuXOq6TxYTA9sEb7H9zBQWFWCUM2r3oS6PzTHqc/yDbSM3TSEZ+JC
kL6ARWTGCFXH5TWjaXotSvu3mcejEP2ZKhXb4nifhezB0alBCGrXmeg5uq/VGXOUs5PGgnK2LUBO
rK20u50xkoNejI/aNBvHHi6QCQ94XSXboqHE7Xzr18ysflE67atWdTM4V8bFgO/NRJkpIT01Xrzv
mKWBuX2aousOBmGxaexNa63r/GU7V4EvYo6W5JLjzBBErPVVs8FWaQdnkkt5ppvo++uP3CFOLBwt
Eqe138juPzORfXVNPHP0mxsl+V1EQngheetrZ24/IgsQMk2vcvqUCZpFxpNZeVEgsCgDYWBia/M1
D82whvjECnuXdukzv/+D+9XUjb+MwAuAaQH9W19faIq2yo5+x3Z8aE33t867V29qH5lChIGZavjk
uwRn+ThKyZB2QBhX9g5zVI3UYEdAySbywFv0xSxp+XWmzm5o7TFK+zJC5QWyhCd2nWaVHfJ8OrV8
SezObhgdzB/uJmvauJxBZVRtChbu0NHerD75w9ysBHmW46bSobUhf4+b39JtX8mZAo0uq7MUayPk
ysmajruyvy3EgPtx+WVmHtz0cdV7CZQ6XdTkMqA7ra/xM9oEwS40flzzl4Gmt4pn/zhCSVuWBtYI
UK8TqcPp9eO70Z6NRZrEx7rSSK20ioODWi0rZbHpJltfQZuzqS5U0JfOxlBjhNtYLYlgkQ8mL4zD
Gqd/Ju4amtIIRSfpjjHCa192rPCbqU5/40peTae6nVVq/N+kcgoHFIfylibsmoE2qRdjjv09yEYw
tmSPe3ZirEa3fIrr5t7qCYLAppqPkSxVAdfVAy1H720fnYxWSDIuD5JJJ7jKyg546l2gf2P6N9ZM
rEaGGCPhTjCnNrLT6pWqz92sG/uyGNaq1KKlzCjK6nZblQZ1K5hwUib8emO58uL5mBQsQGEsy5Ve
d3eRR3B7pBO7AOPI8LV25ecacuXhLR+bVTO0lABddK8ZFP2qrH4iBnoyJYzSj7RkqU3mp9PJs9C7
beHn06ozqHfzLnPAgyzEQjmOLKG67yLrqxb7yGLVJCfQZRz258NxqISNzH3wf8lI+QT8EtJ7YYKy
GYmBQ9Oyt2hK44gyYozMM4KVc6z0c6J62B7Gro7yYm0ADziFcz+a/pXKQzlaS4IUJ7iudWO+tmPy
BMOSchQfKrsbEGqUzqmcrcfQSh8Ea8rac/tN1swbvzbuQq7kiEWDvmJARjTlKk1BI0nsTJNmYcrR
WkKj5J4XUezU8GLaAtQcLXdSxZtpMNZu11GVADb6ZBYsai0/iLH5CdPhJ2uZVaTzwpAPuex7Thok
f2H1ZsbOTzLav/1Q4ddvLi09rzeY3zMvmzBWkHTtTvwFJMvAvi4bwDPtbFXzU2y7L6k7bnXT2smY
UlXrzAP2O8g9BBydngui3Xr94vBnCG0l9ZoLBtYQgy/WtuQKq6uvpsQ2MPsSliCHLdsB6l4cFyQu
76rXOfSXzTSLTdwZzz45rFL673F/ZcQn8UFTECkg2pECUYwHuyD3tDIBuAvvWcfFrQ+rM4ZHA8yr
4VEOYDFdhBi2cp0jwjEC7cL6oUDIsPDn6VD2/jKZbVKU2IWJycHCJ4Uxq7e2vebBsovPpiWrTNNd
vPYhpOnDky+Aly0fWYHtParOoGCzlyy5TKDxSICGK54zAjqRm2AvZlvNZ6n3Sw2WqiQ1dEzMs2O4
ZIbiG5iCufd1uL1e8pgLvM5lZi9EXKJNR+oTSvsirfZkN6MXMGuk7Sa0bqFJ6z7vnXZVwulRHszH
sdubPdPgiHFKo33j5EDUI9jqQjU4SMJLNV1+WsW8PM8N+lJ3BwTP2pgYNde1edMb/UuhA4HhinRV
pG80hN2t71CUUCgq1CrXMSB+Ugm2E3o0AQ5Q/Ybth/SMdd+IQ++6+KHUJENmrNkYWrgVgGbfHVUt
uqNRJf0RAGJmrKe0LfQRtWi1etwVragfUqFlD7TV179vG6oW/SM+RVw2nRAvyDCOjKCx9Xbzn4fZ
URuHFbGG8nzbBB2AOYQt3v99kVRFKeu4N67sua0fwGHkA3Sxx1rHvOO2ySLe9SR9ffvPDte9cgJM
13zaePnvCwGko9JXpra77QfZeryMkvj666vebtCWbGMElYyt+WS3ba3TdgEMOxsbl/9uyxMvMDD1
Od/2wLtrgu2SAmjbmTqLcfjPDb3dxROluvuf7YLaACsdxUDrv/sb0sHFQhyYk5qnfzfnRKudIhhG
txe9bc+rieip2L6nF1nXpgzvUzI9n2QIcaqqVXd3u+v4VXbNgJtXyZj2T34T5XtTgiWWkeq5cnTe
hQyEIEd+0wWlOx6VzuJ7e+rU+G0QQdbb3e6muZ9uEDaI5T8vHIXqQFYhoNn1bZsc17nM+GfX21t5
fv3K1EUcb++kEiIb59CLACTYXfWy2NJOa8HtboLy9Kh887mQGp9D18+WNNrH2+sYPBMoo5GH2wvZ
JaQ+Wfrh+vZol9rBBKcXVU1eXW43di6bddZwamGVFcdB71R4XaiiDW4Pw2iuLrxhsm3IYGYVv+5T
JHMM64qh1r+vk7XTSD9QbgApzHXXWckZiD1eV2rM7xnBX5kDdX3Bos5dVlEyPGRYai5bXBUep0Y6
QYj65onaqwki5eQvHegb552tXuMZPzs3t923crTLRa711Ydo6l9CZZFLNuWrN6TF91iXyAZT66ec
IbLnXvXXjVQUBTMVJhxVMOg1C8es34cjFc2iOYBWQcktcKERTgr9gGhiyp2BvedqEzML+WUQsbe6
Wf7kjXtxYfh/JSp998q4+dTpCajeWv/dZHa7yNJ8Wid1RDSKb8gLYfL4auYuS9A1cPm2LcpqJJWz
RvEzSHm5PWBEhssiEdar293bA00COJRGuUa5w0v9s18djSsHitnydre7vkDlmt5qGD0c9f7vPch6
rqBPM0ezlaziYG5cfa1ZBi7E131ur+8zE9yM0h7++ai3B8o27Ddly0zrtsvt9UdNh+c/xMz7Kwmf
DUX6dh4y4iIZgZ5JCyq2vbRTIkHr+Mhppq06bUwfMTFIgsawu48i106mXauIGfFl9sL4Txb2JwRv
/1U5pkcEcodsVrk5qIov91pZWXvXVN6a5nXg/C9M5uLW8KbC4c2usHKJ7RXqAX6gOZsvpVs776Nj
VkEUqfnBN5Jq7TsFdjtFO9zB7vc2pDaHZ2JN26UlM/0FRmGKYVJ8L/XsoZxN82TVBUYLlqMYTTAL
7LNYnjhwGBRFVXbKaJ02Fl4LxywT+aaXuKTkJQOuIlPTMbOtbmOVsApKwfC/F0ZxNPrJ3OBsEx0N
33Q2nCjuIcsQAlQsuJxldyWkk02NtH9r2Wl8oRqhpDNc5zvK7/CVcH46+vBF20XTw23XxJ41UJn/
7joO7f/saiFzftDJ+N4Mnc3q22ePsKfSA9lnGxXibYrbMnDGbRuA52aQtYpXirjQZd3oTP1CdSnM
lmTlNJxXZjKry+2GeFk3sLCTWN/uGtf9jAElbmTV9qZmaSO4OwXLxtUn2pmJHP95XpwCKntm2Nwx
BP+ZSfPDqAqkH67/fVf72N6gU6Ib9LYVKSpwLBViYHQJFwtX4SWknXF126YqL7xQ3cPRx3GTmRD7
3ba5ylqqCXum2z0Vh8UJi7Lt7d7thdCn+duU9DzozLzG7cYWdkhwM+fQv9vgczaMch1z1//ffsw/
libWdufbptr3Sizdmm3VEKE+5nm31E0FuwIApVtrqeC3Iw4yXqFGRI+pzRlYltmeXS4LEAGuG8Em
s+Cf+61sMOADx/1nz9tdjPOBmq43/77E7YHKjrqzw0gdz2kPGxjVno1w0rc34L7Ucj4EB+b/Z2Nk
O/pWM4D4b0+87Xi7uT2ADpVx8PXJ81xDH898ZxddG1AZN9ZpAP85R4WE1oJr4AeoYcuQx67uzRqj
CntGj1P1DBwtt/wtzcq/JBHCG1+Cp9+2F67/iN2H/uhfy10pkcVocc/+ZbWvalyh7Im06XAq5eq2
vY/piFRfvzLFcTEnGolXTRldFjaRs0astH3rcjQtbn92E8ml5ThgZW5r+9umJs149Hb/nz9vW/99
fPARruWF9vc/2293/2ebbXrGrpDZSnlgqOReTfvYnP5zo+vtJen5X2cBX7yIXfvNSBEf6HVWfzC0
+7FF7XxqbvnSGUa3E44lNp6Rxiu/sHD9wAP+RVQG4zMUHqXpsZ5GBr5MTZ68knhJqDELJqwMbdVa
097DZSucUmsJK5z1rxxPk5TF71Rj6tm35ltktzoM0sqjY1fanXrdmsaArajO6H6hKyvahkVJa90h
7fLM4rP2jXfyybUHDLOrfWliM5i4M4SEsV/Los5fB50h2qTlxlpDwvXhhAEvUKz616GJ6jtDNvla
RyC2q/qoePGmaQcYWX4ayqpQPYXhvoiH9CEU0d/t7WbT4xeUY3V2q2I4hRFThvH6hOvngEHJTCuF
G1g6kdhgJ/mVYkl6vN1Y5dgfpeih19oeFgcaXbqEIHm0zOT/UXdmy21jabZ+lYy8LmRjY9pAR1df
cKZEStRgyfYNQraVmKeNGU9/PkCulO2qU3368mRk0MRIiqKAvf9/rW9Zw2rZBy/n/BSZNh446/r7
4l+nWHbPyvI5y9Li8H7q1EQWbGlds20rrAHDMB3htng3y1KeYECTHdj7ZTFWqFiQpx57t76RNASb
Y00FBHWYHq2LSlPPY0dfNc6t6pOc6FtHQ1q/FGn2jMyj/0pE87llPPpadw6WrDwgwb6YVoWLTWCl
MZGfy9FegL8lG1DIuIE12+0zfOINPuUZLlfICsKcIcpVRLT0fll835CkWkYOMjrLjnL3bfSkdcSI
mwCpT64TVt6uLpH49oNTH0OzvVqWlodlF3veb1msZneR1QfUyxp5Fw26dsxdfF0ZLnVm6R0QBQPz
1SaaNy/7KM3X12lKTVTZNvtwW/3KlF67ejvEEOlaGYF9+7Yzv6cbQbKErWx5h2GIk/z1Gm/H936m
+GbxGjWSguuhbPrdukGHfR8kWX7vz1OOSFdodf5a59Zts0kogSHdAQmHc8W4KN11T5URqxNelmfm
xPajjq0K3phzKWsJUjZGTy75Ip6WjTZU+w06kPKgl+gEm84s97lE75o2ZvAh8gu5LTvgCEY84KPC
3kl4TofVbcicxylFZeMVgfa6o7/mv+YdQ1JTNfZjxrm2CGST02Cb4aaMUwxEKAUeqGZuB851MW3T
fpiUT+FUGswwMdkxNwfqblpNvFq2SpNO59hI/0R7HsBoFKU3Ze2oG4lijRa6ir5UMrtSeWw/KbOU
eCoCcCBTFj2XGgWEeQf585H0UmuK6m74Bb3I25EOV6x1OdbGhd4SFXdZpY99ikMJgGd0F/s+3CjR
FLRIUrnvR8e4jrlHIIfJWjracXHi+tbsx0yXNxafz1YmiXlXpMTfRbomH4cZWQSPd1VVlruvW38a
V9mcwdDKUZxpdaYULqFuzatyFPzncn54269RVkG2hfb9iGVLM44kJPeWTwQh5nZ63FsUie29Y7bh
Q+nArIgAvW2XxeWBHSzptPeM7GcXEOCh9x2WdewgLMqBVED6o++1Fsm0XXDt5Kk692GfbZMsbZ6M
KP66/KqF+Wdk9+G3mO8qxfSRoIv5GBdU0bU1H5NKagoqtuqnyZzbB73/auVvx+ReKlaGm30/pnLQ
pSRpfo2lyrsWzehd0/Kkv9UbNCSqOA92CfcGRRo2m/Jl069PGQSbG62NdulQZS0hBRY+PlJ1VzU/
PZRnctTHAAjDytZdHvN5xftDk0YEAKN6fZww0m7bgcT1OhrMU5EbyTayY+0Zk/xtz7fwmx11F6vu
zWd8Czlt8fqfdvWz9nYZulrhcCm96Puuv5zVmnQy1osqoYz4Yqjc/KD7qnwMuh8Wou5FdI7xtkV4
P2z59ZjSK/t9rXxEKFPVkSxe6wP3WBz/NER1a7s8TQRAgGh+KL0YwqR7q8PtulbJPF9bnuYwaDUy
VX9euyxDhldXk0nJ2hu1q9wOrrGMWPuUVvEVXXntalmP8Z3i6bJSZIMLF3nem6afl6+WvVpHtPZh
2aFe1i5Pl4fKtemVyTZelZAzvu+/bBlF8Ln1VHg9cp2/BPxpHNKBwpzIqvzi5yK/LM8YhT41NFOv
3tcPfiAOrknjfjn0531Rm37ft4Hdu4Jx0IIddoPz8mAD+uR7lFlbWWWwS5oW7/fy9H2feqTd8es+
y2ZHt4G1dATLRMgMg0cN+Pt1njc69en5qaGh+FqeLQ91wL0LeVK4el/XGe5Ynd+XE2dKdnEGx2w5
GIsjpKZfzkO5kiZNXTtcrlx6ZD+cg4GTXOfjoKOvKfFqgevrvOgCyCC/BHqYX6p0lHjEfXPjjUb2
44ZD0wHwe19bmqbc0Gk1N8uBywNo5fxSH9S857Ki7tGHOQw59vg0MpJmnifajWfCEKrVsoiVqdjX
JqSlZdGwsIxqeDVPy2LkRBtukMZj6RnGJcmsx2V1H8FubSwy5OIxH59rQauXKYQ8Lls1W78lSXO6
Iyjbeqjz6e3UXmq1133clvCUOIiOx7iFK8R8dH5bIoUmWNiaedOTq/Rs+CST/PO7teZ3yzAs3NFJ
Gp7f3+1yyoR3m9UAmitc+vuFhJ5xu9g1RYAueoalv9HRZ576+2JVhzjRPCQ0y9ZlwzSkXNmX5VTP
P6UizQ/L0phV11wqsfikYuvFjHWxBUbRBbbbsKmpZ2+HWo5ImcJs7QMquCkYChGd5Nu0HxT4rGXv
twOlGaKdrtw51yO62FodXdCbBUwt+ruE/IsTAPnrVhvcZ93g5UdvwHXkeZeqSz7U8+rcw2ejEtrp
TZu4z0NjxmsK8dFp2do4MZkYY/IUCNTTjUXEztBr7rPCNLbLVTzslqMMo6cc2cbxjael3tMUn5aX
dLVOP0F6pQM4v5QfxzRyVa7tl8UxGT9N5M7CsKrLxzrwt8tLeg29MTGRfN12qfFk4RpLIvfcpCYd
D13HXEyQ1ZmkbHnuK5veSywcH12o9TCOqQVu6K/Ng4aG4f2QaZpGLqIg9m1uraaN6yTsHoKw7R4I
WqJ0mCIO9QMWQd4QINOPL+97iNb/0Mdmel72J/Wk3psdRstlUc0nnLu487mWY3qV2WuYIt7eM+19
047qdsjx2zMAQGqvNP5adSCZrekE38K7NuyKb2Q4ZegEgzlrwMJtOzUuRv8+/mA79RfP1PJviW8g
f3Gqj6ZhV9sGMuGJaqRzLidRkYHkyc+xVm2WXSuXPp/R6+79lJINN+oRdxJb9fdT6XWr5fUcTIpp
51QvfolUUasGBmNaYl/XmCq3ReS4zwgHzsuuTWx86lwdD6LhCN4UFZ3lZyj8vlpL5lH/+BkS5lBv
P0ORMaZafgaFa+hDlFdfkO92O79KrF2qJ9MBcUC2MQB7fFgWO5XkGyPUjQ9WU3/fOnmB+cOinhjV
gaZRtsPtTJ/E1OInnZz0jT7q6gYxfH+sRFIfwCbDEdWidCPh5n0cx+4ZCbT1p1tf16k2vTYVlwkg
5DGGco6ePF/d1NQzixbgQm/mL31WhXt4WRn4u7QvT1TmiIyan/2y2AJ5JmbYatbMA9i7qvoRdwQx
0H6TOTepMLf+oEUn2kbuOqXuul3WV66BFgijc34y7WJbND2REUHLEaYXEfziDe7bCfqjKS1StcQc
ryelfrIstKDzUhUHqHgKNb5t7FQotkp1EAnmDcsuy1avM4prGghQ9GMaVJDAdqkK7LNFffPszA/L
Ypj2zvVEuOSytKxf9hAZ/SOaPhIydR5jfZ+P7QsyjkI724Wk3qwXADtO1w8loP+HKEAwWQt0FgsI
XU71B8dzkwfa6eHb+jKV61YY9WdoG7jNu2/QxrmHIX+5C0rLPwSgg/ZumOYPSU+To9H07pvZ62sA
0O2LDrVpA8ZR3IBOJQGtTaPdUGn1k9LFh0AlPUgdgrLG3Hu2YzJUYiGTU1tWPRkg5gi1fwwuzDEw
Y+fBHbby/mQajXNnzw+WgW7RLu7GOHJmolh7RoJ5jf8PraWyEnU0JoYV7/u3dR3t9IYp27JuOawL
UeGPUZvtl8Vlgx6pV7D19tX7bhIllayL7BbzpnOXVn5963ba+n0HyDIMzeLx6/tpalNW+2bC1Lcc
tGxo22jYJGnoY7ngRMs60eQDYddRdlwWu8J3dnlUoobQycbxAvvZZUp33XuIAJbFehzDLaQa/bAs
yqT40NDuumCm8h9wqO/qprWfyzHAwObdiyG2zrQuQPAH+p/IsPR9rEqmNMu65SGK8vqE5wrbMvvq
U2Hu/EmVx6bLP6EFxnru+cZG6G5834+5fbGMLy21BYwzxFUcwZhheZ03FqpI7nUr0jc63aHtsu5t
g19+MkdDXC9LoBTti5d/WXZf1kS20I8MWn88T5wWOqqIRtsq2XUYSZv6U4CH6u0cTC6Qa1fTJ8wv
7lp5dKZjWv9ivgBF8F4f3pd8/21puVYNUC7et3U/Lf113HKR+2vP5Th6Tv2D0dOrni+Af+359nrz
thm48y+O84YA9WPQH4N+TM44G5Oznfj3bTZ2B3Asyfl9/fLsbV010DDrUTaw+/vqXHGlXy3L9dR9
TQOE+eQznP3MLs7Ls+WhrkaYKkbaEiD2jw2+0KPhh2VLRodCD7KruCeH8u0072foam3cinhm983n
Xx6WczEo6Fa///Yf//1fX4f/DF6LS5GOQZH/hlvxUsDTqv/+uyN+/618W3389vffJepGz/Es1zB1
HROpLRy2f325j/KAvcXfcr0J/Xgova96bNjO58Ef8CvMU69uo6pG/2Cj6/4wYkDj+TJZoy7mDbeG
k+AUR3rxyZ+HzOE8jM7mATU2s0eP0t9Vsoy1c6PruMEgr112WR7crHLXuULvW620qPcYqBASkO6C
OLFu1GSbbw/ZJG4sLq1X9Ib5rKElWTeo8su9JoJ29b7fsoGeGwGaRQQyuYwoitr5ocrd/mzn2XBe
npl/PZv3gJySM4xDdxoyNTn7hjg2UVvclRFSWt8af1jycv1oh964+/efvO39+slLy3Qcy/Vs05WG
6bo/f/KRPaLjCyL5TRHjenaMrLjpWz29Id1ifo57u6a/Ma+ptvZIMhmyjQF0yPzwfXWsPLCBVe2f
NZqbm8zSbYA3Q33nRVKBUGDd4Ds2clK9C3H1/WO5bNXXKlUt6TPhU4Vc/zaiG/6kG09p0rQfTExT
9wla7mWt2zbxWfhYDJfFVNBUGUwNeP58jI33YBuktcK839pPaC3S9STz9HrZmhfJD+cfyh/Or5n6
sW8VRktfkHrq+w2wjro7U33+9x+0Z/7TB+0Ine+5tFyB5cuyfv6gWzd3GbAG+SsVkR5eDJ/f8gkH
mceHaoOywNgHLW/5jN839wVY1DrPr972C+sWpzAc0avQmtSJsg5+2IQvXOaMLaGZ88rOnfXDy1Pf
t+an0vi+V2k7r13FuKsKSu8Is8rcdm4zvTTNaqyph08ExOz0zGiPbWa5j7YvLsv2jFkOFXOjxMnp
OzcKvPG67tzpxa+Tx4Ea8yPXgF9OmCI/uNc9E6Hhekjhlk72cOmkDE9tX56XJSCB4+X7+u5CzjME
vq7M/VVnQn5E5mJufOt9Fw5trPztUEOz1GZifHIoYlQeIegQEPbRcK/71eM4CEHAW0ctyW3mnyXQ
Pkq5HVtb/6RD/z8gFnLeFp0xusnxsD6YLiFBUWFnBKZy9L8663y4MmEhLF+N//jp8lcvl8OvRTmq
KAibXxb/e/9a3Lxkr/V/zUf9tdfPx/z3Y5Hx/7/d5Rx9VUWNkuDXvX46L6/+/d1tXpqXnxa2eRM1
4137qsb717pNm39cxuc9/183/va6nOVxLF///vvXoqUtytngtOS/f980X/aFa//wNzSf//vG+ZP4
+++XF/USoLT/p0NeX+rm779rtvUH0RyOJT3hSpwU0vj9t/512eQYfzgwfRwH6QAPVCh+/y2HfhZy
mPD+MFzpWJ6wLccxsXb9/luNU2feZsg/HN0xXY//eOSy+Ps/fvzvd7G339u/vqvx0/xwU3Ms2+RU
toFm0dGFiaH15794YuZdo3cC8LZB+pALg0SHSDdANsTe2zfopy/Qj/fP/+GVjF8u4iVY/8FVvJKX
hrcIEQlrFva9Gbt3P/wC/sV92jJ/vlGTwSuEZ+kGUBLhcTWz5c8/k5/VMC9qM9zm/DExGTcHCpa9
o+VqG2Xx/AstTLF1qPu9uFGM06fLItIb0djB6osHV6qXMWE+ssNCDqwptanobKEPFs0ma73C3wAh
dEc06CV2esf201uy6ir7YOYiGq61bkKmbVfjFB8QAYnyJoxJ0OLOQqvsHgVMDQ8chly284Ih01dm
V4CBCLoSkaNpTWF50JImF7uRzqA6eDj95Emo0Yl35YCzb9vJPMdILFswC2pobesIlU00h8oNRnno
jY6ITqETQrhDycibLZuibh8mrslM4Ww5JCR2ZuO0GarAGY7QEMZpBx/SBD/Z6kF9pOSd/jn2lpWu
+7KOGgoRRtceE+np9etgRO64NaY+KDdxWlfyHm8fGYlG70X5gxtoShFAEXkU3Gr096B2kFVOqPj1
ubGhqaqHGhyTwnN28S3hOSjaQvuSq6bFx1WMxrj3+FExn2QSxgbzVjO/r8zOtbAXOYijyQTWv5F5
SWpK23XdSMfJ5KofZvlgnSgbx9nKQpTSXoW68sV6gFcsd3mSMZUiUcfqr8hXkrg3AveC+vWQYeL2
t7IgnwIwlBsH27S0tBDSiechES/LlpC5MjDw3MixfSRsD7tWB7473VKiiu5diiEZ2AUrm1V3PSEy
Imqcz9D/umqPr7Rtz66bUA5RShTxOnfcuP9gTo4KPpTYseCeOIkPhyTtMU0Evqm3R76luvYZr6jp
7gZgjUh7R6BcBRJS7c4pkf/cayihq2tc3GICw0G36FpOo54fkymwx3Xea3gNLRlm1nU6all+sVPf
68+KOWm3g1Zb9Jvcn/k+HgMPc8UvKnmScGMtqCOu8lZDjUh8p1pV/SknBKunoOOfQ5tkDUjQKXGy
LXMFGIFjifdzY4oiwy/qaTOfpshMHbBZyh2KcVx1sElvXwUmo1jBpByDizSPhAvBOXYKLFMHJE0B
ej+Zpo8TOWqPkA6djxirwMfY8Yh+0koilKixGups79YVVDmzg7M136jFx1SFDp6CSMe0YBdYng/w
w4S1MkEANVvDraCZ5o1X/SkiH8gMsv8kOEIfccWWwQLCcFdPp/AKHrPUH73e8rRrK3GD9AABcAzJ
hSMj+CG2ysxfQ4+tx23PJNPh9BOsBKu2EdrIlMbF1ZgGpEV6HX7YtT52TEFtBpLrsWMkAh4DGzxo
4jI46ioCIOw0Kq03YOpqZ4MGSC8fetV02Ya5DxbblvY/f/0CIutaG5SEUKBkbq9saYMKqCengaiE
Bm+4aKjGym3QN1m5r/Hz55u8sJh9rxXZfMWsskYIRXC9XsfjeGLEZFrun3k9mm6xdVGLEhgQItVo
z7pVRaQnmaFjqWMbUgTsK9hZBnZOjy87tUivavFly96z0SYnxCHWyvatSyMHKG98KaNbveS3vOqs
Irhvch8yvzFY/a6QAqIPlXkMNLhedcI3+JwnRnuieEXqTy581UVxc+MlsWWsgQdpN2KakOcNPfbo
E74jIAAtymNYDkd7xOt6lKrtX5vRoA5BPosh4IgN3leuIG2+aXWn7HadnIFOlXCiR9GmA4SVlC4Q
tpx4tHYTs5dtWZvGR1Rp8LMosd5ruuWjTABheG1rBW3YBL+jjuGbiM0V0TFTcImGAMgeY3Y/fy40
EMmboMiiah8xVmu3RO1V0bU1Dfh5RRO4JnBXK8hWqiPwGI7K5AAjQfmClZqTVVd8HZNvzF0qPCdg
wwFYybE4S9vNzYsocr0eb3Vg6tG16yicGFzZuEo7dM2x2mpNkdKD6sto01Z5KYEWob3nu1xD3zLj
GHeV2ZZpAjFgMEW6rb2ATAwaK9MhtylfxV6s8kNbZuV4RpEae+s40TJU21F6xI4yODedK6hfA5Ab
dYxdZRGu7AQNyEq4KBZxhMC5o8qBhHODMR8SdWJlqI/8NAvdbRbj/t+IJPWdK+G3YBfnZPiXQIXB
iQa3tbcjM/ziM1X/XIdDin8YO1RAME6cJuZOM8IAr54a1ZOnuck5Ucqv1y067mpjWSqo1rHrl2oj
8yyl7663pIXoOkOYHTQbb1p5TUQsM2w3oBPdGNkXqkxxRr0fwyDmPD/JULXW+KSawoGDLHMmHbEd
29OLqFrAbmGP7ZTZodCfZRnhdXdTIS3kAq4sdjoyPsi8ftNjaXXmQMu2gkuMNrBONokv+X5keJoc
whD5FtF5d60Ek6VEQBvGqq5WUxnYszCkHI0jvpppxuFlPaTbdIj4Y/dqx107Qd/1eBUgDqNosLNx
W7T6NJcS2okORQgCf8XEUrPXJVfDs4KdiqhrTrUKMuLWN5nr9cS7trWJd3/qUnWIOj+GElI4ICL6
MEzJVZmR3depJ8kNNXGSRgdyVbyyIbO1n+SdIUbhHUuV9SAaSSHC7mhnONE/54VeameN+0YLdByQ
wkfTDIFG2x3Q7/PfRs2yR+oDzIqQlfCtiWJdxpumFmZ+KhkEA5NuNUXMTKylITRU/lo3DDq65Opv
ftLzuyyzeDuXRfubNi6928FORPyc18YY7P+WZAmsrHnOFXsCwmjfqCACrTz62qrn/Zv4XGJk3f9+
NCl+Gba6OuUe5n829w0DMqnHKP3Hqo/n2XBXEy8mf9Bc92PZkqFluJ+4LsGtMogwj6miW+l1jpCD
dwAXsJtHIWPY751CK9dKp23sV1b9vxtOz+9L6ELqBnMLyTf8l6m61VE+0qw42SZyHG/A+tqXLBE4
0PpA/Q+Vr3m8/F74ct4+AsMy0Nno3CJ+Lb90cWBFFg7/7cSw+7aLkIDaVpmcTatkcFWM3B0j5by9
6P9qwvl/nSj+NP+8LV/zh0a9vjbnl/L/gymlza/qr8LjP80ocS0zx7yPvr78OKecj/k+pXSNP5ir
oUFBqa4b0pyLNN+nlK78Q0ciDU7akcw3+Sp/n1AK8YchHFd40jEp7IB6/Gs+af9heYwlPUZ4nnAo
/PxvZpPGPF18/6rYtiPnb4lt8k2Rui1+nXppkNz0lFysnVYX3knDOdplhIFZzglL9cYxTEbsKSae
CBM4ybl2zEDCeQy1Ojh1Y3/GZGAdDVldDKLBDmbUPo/VRIiFW7qbJLsDjz1u8rGC3NDr17nu3sIt
oGry7YcP/F/MIIVcpr0//Ryeh8yNH4NPmY9HnyuSP9R6naJKGSA2xrYk5AZ8A8CgWoxcrFL/MPTG
hXBBiyhjgcvMp4NcogCp6Els+zr9CGCNxiwQ+LQsgiuunFemLSFHDwJ77oAW2DDSPxNDq665RzK4
S2AbhbW9oS537XnRRy2OGOEBX5zGoDtn4XTCzZ8cmGle68GDiDIXJR0G2dghKC5qERFXHWMVqZBB
tkA3WocwJyIREqh0OSye7guGfWBeoBpNEWCbDr4xdv3YOsy5QsxOwCiS8p4LKVHY4k6agXabI5Va
jW7xBf5o/VFzuw/2R8/RkOqirI/QgBGcF4DVR1myMogbrAivP7kWVzvni0ng3i6MUrFBkyr0nR2M
zqoRU3DqITBGlflUhAmvHOu7uJ1IpUHJN5JZvM1aruohWWZeYq18qaFa89BgWP18W5Z7L4r2RW4n
B/Czj4OTBxsrx6zhUjUnN2/r1N5AagGUVK9OmX5KnQkVomOX9KBdF4N8Qvb23LhTtCkzPKlicF4U
zjVzjotmZv0Vlas8AJxpLKJMPXWWPdMEvGvP3N0hAo3JvQnIOtu3fgmRxrDRPoALklpwa3o+9hgb
fGY5u2a9EVYIVpRNP9GoLkumkFpUrYzWA4IYlri4KILKsW8wrSumAe2p9pFMyOyEf8qXRndyejwr
Zv889Rr1GKsoVnpmESU4mhgQWmQaJHRG3AAJYMN4ATyG2dgW2wvsV5M6bc0UaLAaaNroDtZQyQFh
NOYd7sRPBHdgKS3d9OzEFoWG/BKKllGjhsYWIkuztoj7FRlE7Sijkxb0Mw2/07MrG6ov3lCHkXF0
Vcek6AqvgpsviHKKRq7+dgbRBx7IpUaNTnQQtRZ8X/uiM6tPTqPvKO/GGzv3JdMMdHgYBtD5Z0SE
TBMZp07x2hsZ5seiemr+tMPw0fJMpG9M2nwYUxRHY9JDGFIYcH+2FM3JHXLnNBgxp8ZMYUVpXZ9T
ZNo203FJpDDVvHFT4BxZ2UDMcDemfb01lf1nJDDtV7rY2xIyM7/lzSiuQI1Z57rEMqlUIKHfbGm9
3Pp9lAAkQ+M3RZ+E5Z2ZUjxFtfjgm81nx7iBPrOOmbjBAH10VHoenbU00T9312oKgYjbM/mHRmVp
TIhxBwiJpNvtZKue/Nx6KS39AzCRb7SbcACXd8DID1EjPhpGeanb+kPQpDpc/QY4mn8ERCHWsV47
BzPlhSWftgoJi6z6A3pk/gy8Dlt45oL1kWAjNwz8+A54dzoyShXNwyxbMJluiFFxCP9IqjW3g700
omNTjKdGaP46sopr3cM2KQbj2fBsPPVmfV9PLZjeHPpHMK7gX3VV/qQy7a4fPlfKQIFnmzuCs66Y
6W0yQEJ0ZymZmYa+HvSY7A9R3BdhupeTODAhStYDVvgjadV7neIcJv5Jopr/SIkA7rvhfg2yzwCW
96DbwzXakAj6E7bRmU+N+ttu8sPkyQu+6XxtKEibbXUYCELMKmptifW568vbbO5U1QzUfRXviTpG
3YSZqk7i5iAdCBTQMFew1ga5Z2BdMN6eaSAj6EcYGyVXjF2Rll+UE55CQ4GYGuWXfgD7wu2Jetic
eOlaX3TVf5YYkIosvpYKxjah82INfzKA1kQEqa4bZwfTpOa3N2aE6rqoJKp0s/5U6RIIdUsESADw
fxtzFSpGCM5B0lUHZibuxon3k1UGj7AI7jVG8yTLQRFb7ozCxjOdWlTSCgpHu7iMmv1AuMVkNcMV
UKhs02kkpnROMxxCUwKbc6m8BImGAqVMrwssRLxi3z1QYgBvMdYw7T1gsMEQck8NiN4ep63oYAxH
BXGEzOszXC7QO1C8hJ+N3vrYaEI9FEk7kIPKhQQaLDgxqHZCJeiU6KDt8URoh0laxR35IGQNQm/Y
OXUQHK1WXGVM8u4SIz0GNSZeqi/ZTvLTpFkZ3uYTrdlx4M+RcLqD8MwP/MoeS1dc+GMyT4mP9cAe
TfJwwkNWleKudFsk4VzZVxrGrauASddW803zWTrBbFOMrkyzrgiHsIiO0JqX1AcmNI9OHmFfyg0i
XWp5aoaHJSUW2hL+GTyv5HPAVHStTdl4BgZvMl3D4tjhvNyCGRpvbYSNO77D3TlFunmQTDivBdND
JtFYy4XrJ6jwcUq6pQi/NBYJS1ahd/dlqpOGrNfNNkCBv5kSVBiRb9zAWFP3uVA5f6na4+TVR0xb
09Pog3abUt29GRDWAAWsKPGkF2yezSWiVrtSzFgOAtLT2SGCA+0lPHRswpLg73spuMoOPcIGP/42
uQUA76ky0DswGCAyc9BCH25qWd8CFIFf01I966swvFJudG+A19maetSjcBLqTs4jL5pd4VZmd1Y6
Wdf5lGCId93ilpmhAhWm7ztlqSe9DKAqyCPsJIvAPLc5qj5UXL5jZthMmVZJfZf20SZ01bWqPuQl
PNpshrvVOYLhOCK0vBkoGCWuz90V8O+UJVtDdo8a9nFblTd8Ud2tlman2d9LIie+cWaOxF82dQoa
hIpc2Z2aUAPUQS1ojSl1m7duuHGF/6DG/IBO6BBT/l/hsOT+e+NU9ckJ9C1pSYewhYTbSdpq8G83
rnsWbtRs0RnJ/Vh8Qg2w6x13ix1J7Ox23PMztavS9Gh2Dyt+Z5J+s32xh/hYUVyG4tau6ebD00dm
xP1XfqmN9hSX0zkwxBfqyQmpm9/yvAqRuPnpJqmoGw+mohLRAIdLGV1hqiHLi/DSsP3WWP20Qv4T
bnyXCKRQIwIpwXS5dqqI1A99q7t2vHYa4wzw7YmyOFe8+EEkpD0pg6FI2wCsj2FQej6UpLaW2yAK
tjDBYMdjAUfCseo6/UtZmX9aCQHtpYTI5pC6xXf0sQo7ho4uOU1D99hE8QELK9w9KEYqxBEXhXs3
JvJSs5MVZeoMhRksFl1zD0Hj3ROy9ZCVsbEisTVYo8rDo2xeGaF71Kwcvqauf/O7+ltiGvl6wuO4
svL4PAr5UjolOl+jKSnBJeTc1p8xCBA4jNTxNfPbO9WWzlpJ+SEzixMa5kMRKHRuwbhr7ZJ7jBN/
lRX0hk5I5PqMdYuRZkCjtm1ZPKUWyRWZHj8Pmn0n6h6HdvU81uBUga9fiTF4kfcQj8F2R463jxr/
Je+GB0qqx0o9GWX8NUp5M0jpHpnu3NaAhfirbaJgjyjjbNfthYALE+Y7hTFsg0RZRVwggoMHAmvt
DYSwD0NnrLryWa/piVNJBLrmx3dlfNvp1dMkvX2b8nbzSqAjiAyoVfFEEhXt70iRdjw5QEwK3FFW
ChyKLiLFOQbLSazflTUEzjzMnsrYYXwAjp9B4nhPF/AuHnmTnberANzbdGnmEfmVadVXjPCijUFl
j28N74QqjYn036PBlPzp+2hlCWw/Ic2AU3qUvaLKMmUvhRbpQCHxmeZjeeQCKADSDfPXCdgAqREy
/ErojjzSOgm5Jj6a4zBdooS7fqYxOVEdERN6hcxoVNzaWtg+Qw34vErv+i7Qd0K5zgawt3kNZK1g
fKDc58bsgi3svgiev0nSXLYVElyaRzwdMTA6uTRFSjwAvzW/tD4ia3aOo2mTRl635sdEm/bEaj9H
6VSe+7xrLqVtPhcnFGn+M9Di4GzTcl0tiz4qCzpc8U5m4THsiG0hb74rAeIR5CUxZ2UezDYbLLlP
G+UKkTMu+ETz7rxpLlUmZFTppZXvdEevNoo5wF3g5jwwHGbuDzcUy8qr4/ikZ4zBKZBGe4bMeDNy
zaYNVz2o7jVtydrxRJ+hl76QcV8/6P6UP3r3g0q+URRKgEZ72gfpVo8GBvt9ibw6qOZk8jlzkS/J
a57mhCr3UXwfGAzOJ7+w/g9357EkuZFm3SdCG+DuUMtBIHSkzkpRG1hlCWit8fRzEOzfmlXkz7Kx
2c2iaUU2kxkCcHzi3nMPZt4ji1v/GcZmn6gob8pkj1xVJTsZd7rvBurgJrK6VTTmLGiWi8yIxJjd
V6s0u0MYLMTglc4d0suHQblfiXARHtS296rQeUQu1j5cgoaWaNHfrdQxcK0wHBOUvM08lr4TuQHy
HEGDGjMPBLGysSe4DzVTf1+2u1xr3sqxtm7GBnm6GLVX0kv7bTJUNBvSPfSlp1n6pSm6aWdAePMr
4vg21+oIQzIHcZ6qcyoSns7mdEtG7mZmtLkvgvYRtTg/nHCLp50tn6h4LWuM98pgHVWFmwKMExHe
htomRfSckFyVQ3kD/XJrZ910PwcMgskiCvx6Tkb/+qNFURV+0v8QdRTyHHuERYeJw9bkETX8TRW5
/e5arcWqH4586XYgvnLfgVKoMmvXIn6Ge1zcOAnekLQo7oFwbQZQdA+cndANF/g+aM4N2GjL6mNI
7fxZxi9pOO2HIslvMKlQPOYNltPSab/VVWF7GiQJ5KRRe05JNCu4eopcf+DDcHytZZQhoyndpdYM
JWgQ+X7QLHkEsYopOjQQkjHa0w1xd9UBdlNJB4W0POfqw6CfkR1ay1SAEYOpVeGvOIDKmWlspb21
sjH0h8R4cxzBv1EIYD2J4+7Jg5PeOOcfRdV8K2vzHGFMfVv71dx2WqQ57nLb8SlOVRxgpQrvwLsY
z0ae81uSXc8u/DT3IcLu+T4jNXhAH3cO2NPslppvtkNGtRbG6DyJrTIJh3HqBopFXO3yKCVhKoXa
GHcRpWTQxPuYE2BRM2vjTkB4r3jvf3yPyLO8fCJSKsGq5ncZUVCipeahEg57bYSfNsS7sLHvr/8Y
qUe7SdnEGi4QRhdoGODudPCNgc1CEuCyiDNz3FdzQBtF4uu04hgSO9mxyP4xDxM5iQvQ+xDpGSLH
6Rbur3vJi/prG6vR17Xnxnw2qcCJ13BpSzLdQphRR39cc61yTDi90EQkANtS7xaf4jDbVmiSthbL
2MOYQU+nVGD2BIyPtWLMg3VmLoXV+EWTALJXWDiMCKpBQsbiRCFmAGh9ZjHWb6RR2zdDPZ8ibanx
sQAZN5chuLfX1mDKi6+MI42LnlZrDJA/6GiLXYuCwWQcsH5fRxtjj4eOmCBIV76wN7JPo5Ed1oH4
JgzEqUhD521mJdF2pvE8u+W4MezGK0dT2yPbHDyj1+Wtfb014TBiGNcDL8cgeLweCfCIkjO58JuQ
sIMnK/9RB65zud7khmleGpnDHGMwZqI+uq+V+1o1jM20qn+KKu7/Bionq1GQFWuY8s20TDotGb5+
V4F15CyxjppWfL++fkRl7YO25gPkb+VEzwMeBrWnIrgAHCkeFK6ffOEsiwqOpXJy1WYKIl4nHBat
ZBmmaZN2rgJAAG2Tgk51l2eN5eapKc1ticT0JpH6Lta6hHSyp7D2nUHKY9M7rEabBW3/OpfIdfcj
a6dTOhGaIMzGveMIB/qe9Opcak9paIK7Z1V+qiEtDLZqD6OT0W1XDzKI+rMezN+6TumXCuQ7neWG
naBzq6uy2nfGbBNIwqq21uM9gIInS1f5YVoPXnK1UYAYxzaovl4/e66z13YW8iEjT5PuLCCw3orv
RT3SfLoQ4GbHzyYyGIZ8vg1d40ekHJZl62WgyO496FoBvcVu8fWSTuq4dXmTadlep4h+kMuyZYdL
Tt8QbYWxFHszW7rbYEqfRQlcuIzn3m8rSLgxEDyjX/l8YQd0muAgvmexoJ1ILxG+9nsaaDqR8mD3
MeOG9dxWUXl2nIh2zQRxhdxHbWK3bzak4Zgb4gWCR9GykgoWeDWi7XyCOY8pBooNron8a6WOjryV
aH4vrt5g86uSlnEMJ7ysMeObCUOyOvtw8qm6I412jwZg8ip8AOe6gi+bVXCDixL85PWUoMCq3tNB
nU3CvI48Ad1LtvzIGqlfUjN8q7NuPNB7kUk1DEQNzoRD6GUHnjUbCiQdY7khETygW5Zf/qBSENvW
4Rq/SAAXHfPKBzBmTqWhXlyvTSKptg3ihj0PmcovrnGEEgrv9Qu93jEadXUyooIHoAoBLsn2Uk8+
SeIfyeIqzld7nsFzyK/Wm8zs3UvoKsRb+Oshd3OpL/F0B42a62DoH4oWi1GdiAPGfZ6DKGl9g7RT
RmApVuhAh848aMkxB67EMEE2vpNHPWEMuBPJLGovqPth3OpEUbUQtDdLrDvbGj2Of70bc4J+94U1
zT4hNQdmhAN77oKVgJF/OPNEZithJNs4HatXYROpPqMb6drkafyQChlYX9jRcyC/GB3xmmv60XG0
1Ls9Vi3EG1CDUzQfAuZdHOxc4Hh6Ob96uyHyrfpIlwE33loeEzjOgpCPdj2P0BVBYqT3/+MT1fqR
vUA39ttrSaHBeNmHs4OWxokcLgqzPV3fiJMRVMXNeWdYQ/sedYT2EJvTbHkyhf6YlcYpaWIGLywN
zjXefmZyevRUc/1z+ZXVaRrD4qjxSXq63ZS3UKTqXRLwpFijS6dkcc65zcLay0BwkzZIexiY4sd/
lN2lO2a7JQc7P1iqP6QhIUuMyPaQmtI7jbPiUauaGzJKNkMjx0sTrh0+7f0maXRx4DLi+4nb1yBt
p2f3GKxnFuiu+7r0h8gJbiObw4SBDBpp2z7N4fIoU8ZUa/EyKeudRr0/M/NfUz/AU5fjDJzWQcUR
iv4+Gp/DSuovjMxgWyKF9MjHCbwM7crXdPy+NKVALFPp94VFumToai9pBZWQgDNCLKMZOJ9h9sEh
06vP4UiYkjZM9xiT6JwtBsxtviyn6wPfIBUoMeLoJv6QhG7dLi1s0NkmMQ7OHsHiOtMZt8eYEyit
2GWM4k+upDJwEFcEnHWfqwkKJR7mfRQw/7eMNYg6djMfzl1xmzdbPJPGBc38N/brxi6wwcTG5Pt6
eM+8670pURbsyYOBsDLxTbWSL72xwN0vpa+a6KVpBLjkG2yg1QOYzOfcTkIPA5J+1OcKljAW7S15
k3m+qTqyp0DokPBQRudCxc2ha/u7a+E5J257ZoFCJQAKaLC0zy1ZgyUzZf96mRdR6F7ctXhki9wc
ybFZdSrVS+IsLF0Iaj3GaXLQprn+isGFTBYhLsz4g09lld9ywJHKUdK8Sc32Z5kGbwzfmehncCCH
xrrV2vGhYCaVM94/L8v0NRrdFUqB5N0ySveOU5V6YxXWRbVhnnnukpm8kPLTmooBpmMtx1jBz0iq
lGFiiSRFvg6Agx+CMv0WjqxnWiNhpLCWGFdri1nzyxgA3F9nqJ1WHN3YHfbaWLj0x4a979FG2Clx
F0KXw9YOisfcHS+aidks76c7jByeGdTh6/Vo7gA+EeIY5peQwZ9XmYSXB/a2FnZ7o0HsZYaUrdqe
+E7Varqfpnzc1xqO4ZysACEzdcM+gahFmnI8yEa5qavkdH1llRmqF3dsn8IxvA8Zap7jxKTzS7eK
zf3mWiqlrkPUmRvedDu1XivqM7s3IucXoAe41I0qms/kUaBMQqF4nyOfyCyZ348pe68uimnMAW+V
ap7uu5iU2tZk85LXtbnPhR7zIIXF5bg3+dJ9wy5Ofvtab42lBUcXfXqRk+hUxrSucFXp9OQugxSr
hpZcedmn3hic+xRxKfx/wKSjvrAFnIk3NMD4LRnqVWd8sfTKIsPIFWhX2nI3Zq55aAkk81JzC/Ur
q43mci3ebRbdu8nZJvYY7k0TVaoIckyFEWjQpf0BLlQcemU/xqoB7F3Es69ic9hPMUmzQROcbaFv
R/J/dgZDwU0nW5zHjDM4PliDrs9BzSgjny0lEoXaCvfXGp4lns4EpeqXy2yhvCcccdiYSDqtwTBf
JP0ysqauOfTmZ6Y55icklhSPKXM1Mdj1caAZ2pM6lSHhaTZw8qajm6f9jdJrsOzrTdCmhM9GlTwa
9fhAOAMpY4R1jyZt/BBl3ljb4hAncYl4dYgOPSY3nMZv1xI3wihZDzOMNQyXxLhxu6zfTjkmkAE2
XDbSqrvfyDuE/svS3jZMREyIApQUQqeJ+HnZvYSIzNPBAe6BgnKajOm+YW1gWvFDhAHOv9aioXTv
Ut22/XxUFADrA3lYi5jra9TXNk1oTbif2F8xjZQna8EB0uWPiJn+UOT8j4Qh/8dMBqsc4/+vCPmv
7Hv+pYh/0oOsP/GHHsQw/6VL10EERHvsIOH4f2oQ81+OZVrCtWzmqMowdX7k33IQk58hA4Z/3xDC
NJ3VcPVve4Gy/4WXynbslZtj8PPm/0IPguNBF8hOFEYGC/Eifekvlxb7iAoWJLtQEG5ukIloNyBC
8WjKyOhYHMSdMmn9rJ+rmwWF2z7J1knkOhEBkXZklwhWVOCGdTPrRtbgNNHzRYCFyDLS3UpQb/G3
dkwKLwapbyigIbTVqvLR6HVbjSffnz75v5GGyFXu9R9hyPUN2WhsHN1E7AKObP3//yQMsUcWiVrI
chfhJWoIKB04OoOzWdEIuf2bI4jFWWbGCQx00Ph2wXAJwnIkvz7VvcFOhq2Txax53UvShsMzxJT5
LmAT0UUkpczA9/eVYcZ+twDiEGXkXCST7QtGElBNX/PqUEdWuTMQCSLdLGsw+fk+Gorl/p/f5mpL
+eVtchRIqQuByUhhXfn5bZZ4Uaj7aEJgxpg0NLXWbKcy/9a0Q7KP427YZDD6mrDVznEOtA27wxrf
GspPfWA37KOyy9VF2E3RwVgJhtdCFiP6Ba3lnVMJ9OQ5zQqboca3KisLEKsW+fHajJlB4G7qGimy
E2i+jrz7ozL3hTpaIgjJgTO1A3Nb84zQwvTqUv8OftR47+gnfc7N4jBOoW9aBdFZtwmCqM0wuriv
4G8d4GxP20F0A3b94lwh5z5gxyRXolfWGdVHTNEZhm/tYFk7Kk+2PevfTsXMViTIzNsI3dLZGXN0
F0uPwr3SCNy0XokSqoQnukAeuR0xidMXaB2mk2BWKUiq4d9/iY12/89f1NU18/P1KMXq4pGuIGdB
l798UZ1qq7aySLSZJI4S2sn0klUZvz5mOeloB72Hp+rlibhpLGD0BqCMs64pMmmxbx6iefoCVd0G
PlmWtzXjtp0zzPrqT5M3Q2vdaAmh1c56DcSa5m5CIgWOhejj7ezwUHTQQpwpcJedvRL2f/PWfrbx
rLea5LpWeJMsU0lr9Uf9+VarxmpcBoQpxNTL5qDkFadu5bdAfoP9tWy0kcfvJ2UznbxOISBtEfgU
SevEwBMUfhUsG6Xi2t2WbulPgpuF4OW3fI6CW300SegUbXZxtfnyzy/d+JuXbrMzsXiaYrBCXvfz
S2fanNX1rCXY4PMVgGEdB5VkL2NZSgazzrmCUuWRhETE5lyFZ3OilGVq+RvtKmf1X+5iynJTuUJh
7jLtX07fFg191+srLbWp3X2XkbOs5qw7G6P6lHRhcSHjNb9E65/wj9TMbqvXKF4NMo795JoPkTa4
p9JRpEWuf5rMKPjjT6EFtoGSGcG/1jfYk6gXB6sCSd6ObFqw2v3urfzdJ6osPGq6iVcOYd7Pn2hb
WPYsKiOlrKtmNsXpcO7kY5vBQr/+Tb/e1Nc/LUCoCAtq50O8thb/+Qu+UfO8tkVeTcrQ7vqswOW1
1caG3gn8P0OM35yjf3chcMfz3KPA4nWbv1wIVd9JZ04JibXRPBFxQPqWaTA7TRhakF6nk8uQfMsb
5NZ5oKm9pX7o8Oh+czWuZ8AvZwTVgVgPcq4B9ethPi16b2WyzjekoJtMz8OvppMaYDcs0+Och0Qa
4i9vcQMhVI4xhTBf+c1LWN/nzy9B6bop0VI6nFLqLzfEHNNkpfSLaZaxCDA6SGwEyt3ESUbkjR6c
nbL9sBKJ3MrVwnOMWH6QFM81NJMprp6mIppusNptSK0czvpYppDu3D69+c3r/OtHpXRb2oSOWZQ+
qGh/vswK2QLYrRjTs6vgCl+BP40hlpNo12ukry+1Pbi+6no0JflTUxrR6Z9fwfWT+PmT4jrhV5sm
5tDVhP3zKyD8mbwPAaB5aQ4G6b5P0+pvU/oL3R1KuqQQm7bGnkNn9Wm2IsgisyaOJokGmpMbF7tN
i10Ki9sLChess9Nyz0sRbfVgKrcup6y3mCZ42s561NtmJf65jLPMttuZ5s6q3PLNHlA3BHM1ba8P
9HwA+aWl5atIMe7o1qJuRWNr0DvbdHs9hiera8///DH80pOshz/S9quFk8eAI4xfjq7U0cOyC2ZC
F5MTyfOLoNwb9duotfVblE037hzhB+qzUz+0LaI3/RkNjfwEwOZMZGd2sgej9EROX8JDILzRO3lK
48k+sjlAbhtH7m8exKsg+OevzdYlW0hO/NU+/+vrxX8HyY/H4x8F03Wsbo2MZxtJFpmTuG8jCUgu
HyM0oeHHP39YP+vz//isOGGoATnn2c2ur+1PNamVByohP5QRcdy7e5ngtPUIMSF0VPb5My+Zmwl+
/O/u6b95ywaFh4XdlgtVXyXqf/61xBpPoDTC9dciumlJAk+cXVjFaI9cliWl1azL2hzjzuxusx5I
Tqis5ByjanQa5Csyb/MT+epYUVsJ2luaT+0Z3WLzm6ex+Ouzw8YoYSJSoAOhWPrl2dEVbdhN6GY3
EfOCj5FhahgxbhK99SmRUb4rzegxxcn0gLWq34wS8GejDft+IC/G09nYbESOMieLl4/KQrUw9U1+
16et5qFR6J70ZWKVHmW/+Xz/5lu1hVLC5gGCFv3Xo6g2nNAqAguZTK5D/IgHXGJxdtN2NZEhglHZ
daL8z1fSXysG9jz0ktRcHNeCP/78nfZ2siREAZJsWaMaTo33vu67UyqmB9LN/dix7U1uI9O2GLc4
WZgyj8lP6OrwEeGQ9QoHYLmePM1t+IEotOPxAjI2D94khFePRCLU03Duk7Tx0oAcEcZvv7kPLS76
X29FSxhYdigaTWVwjvxyOyR8PR0gSMdLFHXj7KiHBoH73om1HXpznvcO46AgivaZjMXNgL1xVhqi
iJ3Ch0YSSi38Tm11mRdbZS6Zb2lkUhIrE26HilDheg4uUUQUYmQgFo2L7J4xbMK4BNPiiOJ+R/Ly
AxZG5ZnobZAwu0SLhcfBKLJdq7TvZuUPGMXRnWkoN8uUUV73WEAReGS/y8coHK9xVtDzsUwgZhqx
ySqOcBgcj3haM+zCy/DSaPm2LhYAfCbyaEuHub8ml8Mtu81JHUVw9DZYAa8YdMw2HlzHH6tFbmqk
dqMiVoxBnde646eiUfDkq+g72udd2Y6Mdqi5fT20wcBp/Q/G32pvJ8UdRj21yvFdPLJjpV2K+hMx
Lu3TA60cegmUsSs/tGNElWGWDjEwTEt+RNiFSIDO3M/cL6GOEY5yw2J1bJknPUB3pwDTlwXBGu1o
vYk4g+TdcfUl9jY3kuKY8Wvhck04K437iVzGJ8TQN6OUyYMdMH8MpWx9TbSvUh/IBpuJtkkbbRch
Qe/L+L5MbLGJDfTzRlCzk1VavG+N6oQPeSKc76G1RlKiDEXMHLD6PbsgBFNCx86ZDNrq7+95BBLY
YBOhqrnTa5LPH1OEBXLM4e5rRQL8q+eUtb80BGI3Uya2UwrOdx6WkwOTzctgGu/Y/bhpfRZCu52y
VGxClIFAGQJvLkqxnQuN/cZ0CbpyuguNbEZiQ2hNPX+gpAAEauB+yDKmtDBPe3J1AI8vXoc+Bekr
9rKu+NIFFG6zRhI4AbrbSQTRsWUy3Tu65eFgrTGWKIYtlDXsolvnVPXHpdHVjsAdrusoOsdM+jd2
85ZGcmKd4H7rrTq/mxjfeTKv0j3XP1wEp6g2vTg1oXHqA1zdEVl1buY85vMaFZ0W5/7sdGj4xnR+
KBu2ZqHLfwBk2IPozBLAQf0RMTk3p2A8Lfp3y5zhHos022QpaZlIkHum6uq1DvE6N30QETXqbgTX
Hkt1VnO5P01rlkBhtjsT5amXS3NtVtuDyTQ4VMzvI0krnxfV15B0NVDh7EUEIt1N4VhoUHVcSQaf
9ik25abrSZdmO42CLcP/ME+r0oOIS4z1BxflnlcZudibxF1VgrtcUK/siCpYPCwVyz7oEF3XBTb0
uknVtuvy8RD3D8gtzi3WB9iocI1Zb7aRONRtt68XY9kT3P5EXJ2+wjelnx1zwZiK5EZr30/5sUmn
Dji9gwVgskoWZAimsogAS5YdBZbCody0irRaY/zGPsjwCLBKonJr0PwTw2xvB5I1dpOIXrKeXZNt
lYBn2G2cOOxnP9OhuOdJRUbmSC5aAzC/sQwSRlz9SRa6SYGioaQyROnnUWbstXx8jtTXAOu811jf
mBVisnb055oTaZOZsC8xY1qQMQOWuQZ5rWvKQ1A2TykHDDJIWz86y7uOxWbHnvbD4q2JiuB5RtCT
n3eCdWIwEzncwl4YsH8RxHtG7O1bsaFzjRrpNpiPsowC5Bw1+STQ1Scp592ot8RkKwRasaohxOoB
mlij++YygajyHH4fJHYiaYi3Tk/IANAQHOMofAeZTfTugIUX4Q2557ruNxoOXbfyo1hlfkLLi6t0
rH1oGAT4IKMNUsIOmeG/NZI/aOvKxx0uuuuAIyu7r916UpQrpzfsjumErkub2DpShQDNnqsviAUG
L67G/qLgQbBGAGk4Lp+j6EeU4L1I05gs+tZCj5YP8f3caveEfZAmodeIv9xE8+xJe0cqcXDKSt1b
VY/xOeMBIlwd6kckjlhKkhPN/eSBaul5LsSPLTkLhMqvMdDmW5eAquL75RxcJn+KGEvaZvqmj5BF
kvE9Aw3/UGWovGQUuzutRFE+xdIj94pgv0F/XQROdsj0dA/Dwr5TG/BxP2pWFOyTiHnLoqVPetcM
K0Lhc44MdOcwzqyjOzbtKvm+Krwepta8dAFqHyIEd/ZQi63o2ZuVzcLllLHhDfMyJ54MNarBDIiO
gpynrLSFby3gYcKJCFUHm7nfKsIWzAfpTvvcBHuvMpQ2kd0em7Ln3kBko2AA+HGKrKwx0yfUazhx
ajZ3SZAKjGUh1rcG5cGQ98QCfDZRJjhROzAlvOT9ouE8Ec2pLU1cGcmdbhZ3ihA0poLZN+VW8oH5
HkNFzUISF3+p1ktjTcfkiV56Jsbbd0gfyOPw0rhGf4FV2+ykGd7yqDw2UDWqDu21OYZvkdEkflbK
cUsoNPFb5NZao3lxbecL7Yrp9yzWfCjoJ5bChA2Y+i3HVP7YsgbHT32nNxVpwKK5VLn2yrr9mWb7
WDET51+zd9KVfpe66pBOxgFoBo4nNW46PBi+lNMq2qPmLQd1KKA1HJkY3pD8nu8saDJsm61LiqBv
bzTMUJHW72Wof4XiByOEem2S+OXy2JaY2Qn9Jghr0wCi2nBWfDFK/Q4Mz7SNhnYfmQjz8XcXah7w
FWlgYGu4/3i1mwp5DSnNaduOpAX2zS7PDWerFqJ+hU50GjaQuzDCzweeTuxVrRFabomvc98s3jit
6uPZtg+CUTE3svgES40IcG6lS5yVrmev16g+iwM4mS9C+5F1g7PJ25YH0zzI7ahljk+WRsvs13mk
QL1ZSAndRKvfbQJm4a6vMuvN/EHrcT/ISxUL+c4TD8zLkFBG1IM/2gn3gkUTsyYMdmVO0nrBzzLp
21ZyJNtey6EBKfv8PCZ58QHk+qmgm/F0p0cf1dtMmes63IYnrDhvhSTHLNVHryz3YbijHAkXCRjb
Opoi+R4rhDSZ9iVsP026Ge4ieZihZPrt7GCyctU2z0IWdJzanjDv4xh3f9QQRJjmpl8zJt5GIce8
np4tHR/WkJA3ok0bc1U8GTrOAgK8Zlafh3riCoZoGt2LOn0mHCHAxUqKeYGEsWuRr/TUJG6UlitW
dT4IfB5UveHXTlqGL5P8EIb1XZHpDV7R4EKd9nmVvmPFrG5kOL4PTW8wW8Lt09RAlkpq08YMN9PA
d9qSWaHHFnUnUKV6ee3VfBgrCAHG1P3o1fLhJhE4aqpNc4R6OH4J8jRF1DmmW6yN+Gx7a9vL8b7Q
NHXRqmg7VfadW+s5d1r01PT6walYnhI94OfmaiZAkfhKl/i8LqvxL5EVCyHZn3VrTwZwYmfvIO6o
rgpJYuOY3EjyCglq6G/sNng311siE8Yth2mxBwqyeOzxATeK7n7Am7htG+uxcEPnEQPRJxWL+giu
BJ+vfj8iyvF7JLhN4xRnvVqok7y6odAeq/jAIatty1TOj4ZgVDHH+ujP5T3EBfeYCOIwFjKYTrai
+iSnMzGkjwe0e9KmYtPGWnsIMxM5tUrcrUy095SgkLvSOFh4IKkyl4z4WCvAeMMpxxQS+2D+o6df
h7rB3QGUrr5N2mzwI3NNijPs8gks5b7sgHLeM/QVUCi0cDsb3W7kf5Pe5D7a7udRqY/JIMwzqTzL
aM41O/RgRfy0Y059xzFvtN0PUB2WnnxvOa319pZ0Stoa6kHRkwfQIOwTCN+M8UBXcq+cyqvqZ5O0
DM+C8JPBwy9QflrJfB5z4zMzsbVC++Kiv/TSFznYD3DLtsZQHLFS65u+QxWRSYJ6kPVgjfccvUHT
gyKWAI/ltgJ/tncL9vcqTUHGWA9UOvFDTV3V64VxaoPulaYkHcgwRGCOHS3sKTjG4DRIdzkPuXEq
4D9oFhmiFPTlHt7H5yap8Xj0s71LZblhFP48mqfMzORWZiiIZJtoz20xnoPW5Koi9hhfwiK99ZWW
5RIeXe7pAefx2GP/dmCI+XNQvsZNQI6beIyEcSkSvHTxfaaE4VVs18pO/4ZZ5KFsjdBPwUptFKbq
Q2EYfs/Ejmf0O8tWtUkRqiOIjj6NA/x9FFsqrAK/r+1yo6nv5Bl86Pq0QkYD6RmguDalhhaZEHU6
H4Ksa7deCXsPuQkDXMf1tij4H22BTSL4xJ2RkU2tv8e286F600+FeFN8sjmVWJRjcEmD5JMVBrej
1sVbHTcwpT/z7/IQFWrcWzO5c6/0lkQXfu6X+T0m2pD0Nhy+DZrATtUn+EsdHCMepimZu0u8vGSu
es1TcVNXtvBQl+MAqVG+Knmym9q4wTgBWUUZR4MwYFn16SbX6YkLoyVZXdzFMQ4ZZJsRw80YzXiN
GrcpKhLdRQ/vJNNPmghWFh1um157adnEmDsQF+GxH/RnfLonktVdbKJ55BGE+YNEYmSIJRY94cLC
yZM9yrDHSsJlNgD+OFF1yenuTjxzd0q04lYUKR26Flpg4+bVVbHRB9dlTph9qVvtHeUK8uxOfU80
uc0l1w7nHHaN19SNvtoanyvP69vZril8YeQzZKT1CGgFtNTdZFNZ8aoJP57dGH3Ok7BFe6AFf5Jp
AlIyx98are5iDN4bO4ynDSG9FRp0Cp281Y9RHD/O8CjAsfPotgZkpioIwmNVTp/FmiiWJmR9R6V7
KhrtkhLPuGjRZ03La0LVrGQ7yBW+AgiVxU9zLJX1WOP04+m0NSv4lbazpevkw0vHgx2eA2y5myok
25KQFNCnhrHJCiBqgNAQEdlPGB7SgxWzfZjBannEYpANxyGTzynZnOkUvYIAivZ5nYW7dRSztQJk
YwiGb5we9kA9p5rPqQmAjLkN/30wSLEDLjvPUZmtrsVgeEgtgdA2TW1CoeOCwm/hWQTUzJtNelpc
MxxFwToz14Z7NRwiM4LtDCXpHOBqwi4lh4BVCQIykBq0wI7YaALvyKBO4A1t9sXx51p034OGakkF
+l0/Ki7T6LWZGqq41qo8NiQVkvOg8M3M/l6mZLo9Lkx191UgEqJsYJg7pu65MiZRHIpxt4J5nBG7
45T1JC8Mp6i0+n3dlccRcXQK8JZSycjOeo1aM624jLQitBC0y+DQL+WPzCDNJbIsP3RoF+Y2WnOA
1LtK2AIvBp9zFrzAjSezu+dJM6aI/aLsRhlcKGSNFT413KHTcUmTmtDvnKJDYju32KNG9wgm9ibt
26/TiO0S1xldhAGirSfHsY7b+5WqFZLYDpyfmJ5YE6+IdPW9VpHS1o+wm61vToODoB6JrG9TiY5s
SHCO5tqO1NTowkrxDQYaHH4VV75jho8O2UjP2F38AMQc4oGP2eRsLWLoenjD8m3bFr472Dzcpol2
poHHn2rHep0hFd14E+U58wwHHZvJlGVsHBpUQibjZDco7bEtdL/mZD9lI+4hLPfe5DbfAJtbm94O
PgM72hMc0dLvWt+KFs3CWPC2+iR8gI3/kk1OjO10PcwmHlTEbOnbduo/o2jlIDKOszUTgq5xDAQv
8B9v+jLbO4N9Zpf1ccU1xFX6UhX1ucszvh1Ac5qMXh2DzWRk1pfxMwtl2l+zKPeRhngMy7UXWUZL
kV2JzcQhZbtl4be2c0yc6oOZwTHsCuYoNg4idCY8RDXXoPjQ0i0Cr2AjTT6QgFDy2GRDgOmMeo9D
cRYJCdIlY3I0DzR6VY97A+zcNoNSAWlDpnTCJhErc732Dg0jUoHrxsg1exOPy2myTKSAI/aXdGnF
rqbnANO5LwwOrGiqQH+oisI3WBxs434umf5lppYf9Fk2XkVFOgRrojTGG/SCTe0vuM11qUF9MJ4y
1whJdrQKtqerkl+n4JuG5WW0ox+dpV6Zj+w7U3x2xQiy2YUOSJZGR6umbViOujxP8m/AGfcOJOKN
Pa6e/jrCgzwyDhURlFj1nTOV+IyZLw21jrjT6VizWXcBZQlanvqlH8uHomBfy+XhuqhmYd4oCkfz
UcS8k6gFoYm5r47UY1wE3zWsbx4xfrh2RLhrNOIaov/m6ryWG1eiJftFiIA3rwQ9RVGivF4Qcg1v
CqYKwNffBZ6ZuBPzwhClPqfVJFioyp250uyP1QQFp4jZ5ejoFoVV4ictR3wlrRfjhEftWt4PYVP/
3XnuZhyHqzLojoDy8WxpaUWVkh2f5FRs2sZZ1PQ+Irw8nGRaZViRzRzgooUEkWoXdzzjx0ZEoq9j
k0XpRg0VjsNeA5o4sYFRkxcsBvI1H5DuUGOcXqmu7OFL8NEhc1jNazHVV833msOYfrRVktzFEDLc
XuzMsYxYIBReVGM6lrn2FuRvrngegAZI4uKPnqEQWXTy2k59KNX4RtqiCqN2qg9UApIqtg6pVfCd
uH3nTEnsUCY1k4L2RbTWKlUJu/WkP8+R9m0tbeqtgsRFB3yoK6LcWRfVqzT22m011vvCs+pVh6PS
YZwtrP5FcBprHNUdvVri6pZy61U5C56po58IE2DjW2AH+hF4WhDH9brxUP6yAcJ/D93LC/B56m7D
jRc/gx9lZ8YxNHkmfKYKzyS71r+BI/s1HVOGrqU5XB2WeyAAtnbAIpLMGHhVEigh3RNVCfDd8Ddl
8wvFHOfALHj7I2u+n2vaWmJanbZKGVu/sykMAeNllYBaMgWr3/FwLNRu81PRprD3V/nWi4hn4pmi
8g4AvcjXjo4ptBB2dTeMbPV0dN3KkBhnHIYFFfk14APdzpDDnWt+jLaATGnMPbiWmcaUar70mH5R
6LWfnr2CKDHkzWXtr8qBSohGLhsmgY26CAruxUK+A4Ev6A+lx49oLoCNRA+4VJpxCNnLnLQ2v1Am
EQPtYSHiUM6APwBzm9n6imPpFcLnckogthYBgQvKSmOIxGyUTAHT5VytQNThi7flC1qWWkWtQ6BW
J9Qg5/JHS/irRNU/ajbjt9ok0VmXxOTd3NZDDSQBQhmNbtihl3tm7+9cNys3dmcEYfo9lfNvzTsA
GXKaVsJHqU3tNFjZzkigQ+GynZ+9WkMOknSRRqazKiRXhRlH5FDMjCMc54K+p0+v1r/MqKLRNCCG
qagLQcZkj1RxA25Ab9MSwjTCQm8dG3mN6WvXlVHvZY7VeaoDMEnSAAyQKD6yXbHLC9REkHzFLnN7
4PNM3DHgdGdki3rn6eobMiDe5YTAtsk1RQgZylBt01vh+r8crFitbevcFpm2y4LxlzF1+TTFzgLu
xf3dZNwCbJamNnfMVxfVV5qEiYoeMEhEyT0JlcNkNNdB0KPZFsWxDdwnp/d+uImgJEjM5p4Z/waq
fZF0Qx5Sc0mxsUqTRWOq9Of6HrJk/Ubye43R+rVrs99O0z6tSXWhFkU1+I/TNHrDLuafwQuJ68nu
nXmb+NhhuM8JlmaO3kRYzTU0mZgadoSuGDTF3GwzyZBxiKt8W+skDaVdngxwN6M5uhsMIF+V4JRg
xufR5YpTQxpGaW2TN4/4/E7l/WBgA/KbkBv61eUsEjZcqbJ/njO5TYiJHlnVdlqa/ItVci3EMkMH
xL/1I9Ng4tH9tRoNi1EstkqjTEP0R3Bkd03FG1SQfwO6NayjZP4tpnuvBclDDolbX2nIVayXm9ht
3vggsR8o/uLlwDaagn1BzI1vaXdYG/7iydkWTgMC2GNk0QaTuzZa+6UfB3aZFSsSt+qlEQ2m5t/c
QRQgHfM7oUZETbaIodZ5HvKHxmqbrZVou2qmjtPIEB1bC7mvr527Zhy3ekvWw5ZVsDYwl6+q8U32
ggEi6djQHPCHlXxU4GN1WyAYm3bqf6nUey2jZg/TJH52x/hoXXTzMAa/nlj4CtEz0s4TA/96Gynj
Gg32+xCxMje8BqiNx4nr1uH9yiZLp/AVoDiA6Xt9BJpTWyRANHulAiBFchMUMLST8atiUGy0emgF
NCUxc96lxvRjTz3nYbT7xrdfe9O5N0keApGh55dPQ5jVGB0JqYwEZO5gI3SradmqtjMvstsvlKzu
kifqn2+xSNWa0a0j1V8da1No4PvLTL6BkKzXLsYYuJjPiT/w4eAxrAw4PPNkINL4HJk8CBdwUrt1
OeaQxawyWDMqbcO6bON10Omb0UXq9JMlDeuEvKsZUwm1hQpJr7DT2WuR+U+N2yK0BGqTeO0QZkZR
rNNIBKR1PX2tYuuqT70JuamGEcb9kjAR4LmSrNXO7JLPztDUzk579n+5VNssTaawi8onMVqEgJG7
QsVZzxjzKHSd5tUichXS684tAAblSmieWuXfZhuwKWpYbLQJ/0UxjDBl3GmVipJ0RcYwH+cT16c7
0L87GtBjuFKLpIV211Wb3tKjsHVLIAq1vTO9GHEUSMSGlnMQTvVvgWa87xCNCThQZ242DahdhiwL
wixFEs9qLr1ekxfPXTJDHuJliemZY4PO5V+ZXx5burVdttxwA7YrLG4CMUS+O4o1X3qaQz46+3Vn
pgdOo9Sqa8oTWhBbxZYKLI/D8RwzLWUsdwCGcmpK5lQFXA7aymQo40GcbPCWjBuhNEEVTjaG0AkS
+vaRN/2HaokDTu4aCDZHoSFbJzDcSFr3pBQjGHkzYnGvsF4U1QPTaBH6pcP0qbP/Kds0NwWhlnBw
92YdHIZRtRsq3gF2raeO4+zAmXZlHkulKpjQhMkiVTDEAE1mawS66o4BTjdtRa4dqVZFu5iS9VRk
R99AzPKs/MJysM4DxyMTOpe8dlyVHdYAb8CIYdPXbKMDxwH1wtqb3fU/DmozIkEwM+LU3kF+h6Xv
vw5adPFBVuCB0rclBQ0bbJDsqMwAzt0Yu2EBRXQ7BLgdaq+/S7jdplpT7zlXntLKvkdMnGCGqznk
NQVonK0J5/6MTJMrNCw1/Ro9q0gLIQXCicPAjaNta1nLLPtsFgQ/Fbwn0AbivZ6H1yizTn6b/ssC
8w2CKVqcWb+6gVAHUedGqEGzViMRfjE7Typq69CD3rtyUi8UQLJ1qQUrppHsUbwDxu3zaDtEu1z9
yIcuDXuZ8XGpi46mnO4NCfrRas3LiDZO0fcrYP1xHbEYh5R+sREY2SeUEcgTUBdAxhVTwvrHdbIj
hgA+6p53l+HuQXiadoPfP0k2nhWJHnwYebBB+Pj40qEWTpz6dn5egiVqyIpOevac1tHjRA9eCrOC
UVQlVy45DtxHA24923xkdOeuMPlzbgIgzVe5vU6S+d2ZSo5Ktf8jKw7jTiwPowx+hezXjtG9tR2A
kiK13xtWkY3ZsyZFIroIeH0Zx+jYeCwKaDiSg3hm1BwP5Z59cZwWb1FXNke//tdy9g9n8ayXM9bB
rHrRpcDQ5zt3uuE+G4H2jk3u2EgzIDTPwlx1COxydNl+luPjVHdns9XdPZ18PaC58VxyyUjxLGkW
WjHjxTufE1bg5QRPD3bbfkTkco9RXII0jsHy+LJdR+aUINlQAecPf/2ksDJkwdXMUM2sojwYA8wN
VfY7ctqgDrXyKTPbPz+O9TUTgk0LlDmpEB26ThcUeHK51ci9+N32UJTbXTw6RAvLjFu0CRV6nh+9
SXLVVrlLV8GXk5vlRtfqk0G16SoAWrSqp+yjzvtHGdU17JlKbjVwKKr2i5Aas+VoE6+tOqItGI3V
s8jEMorDNDC1T4Z+FXnxSfaL+GX10pWEpplasBxHpwnndBi0vH6EZ2lvggV/m0mtBsMLDk0pXz1m
AkhF5dKMrlgOOQ6MWBYpjJIHcjDpc63rO72EyiCqx6hj5GQY4sulD4DRKQY1hxQaTO12U9UGXWnm
/GMmv5JRxz5nzBmXNhCZ5ilz5abJsHmUHAQiTgCacaWRYk+jYMpOw2XbNzIu9PU7yTGPyoFFV0x/
qTaS0EbJpuA4QRycigfgL83ICcj1lsqoB3xwuHrgwNjttOIMsEsGWJ2JLjZD7+5nnVnJxIaritL3
rAHHZqJbBRRkh8rzqk1hHSrhfQ4G57PWmL8cb1tG7Y8foFRRapHBZpvusMeMa06dcWhk6NmFNr3E
7aRvyaOhLgR3QwS/QS2eV1sr76npPVlx/ZR1zPMDRIdVH9FltrAgbDc9lnbKcaGxim3N1BbaDWao
dpctpLhayj7scpw9/H1NRUm1jHe5jb7mdOJVpm67STRuZzpBcW4QDmh+GUuPqvhfOh/XNTssZhfO
K7tCukc8fQqTyTmMQ4HA0FD+lmMiAWdFsjmCWWKw0qxTKXFyUAmVY+Pf1lH76NqjvkKR3mrY8HmR
AUy1SLMDql1Xf019ZjD1YR0rsuRlcCmR5x6cr1vCMQZCmkT5brvSOk8gddkuz6/gdvH1+89m+tPl
xtVQdc/S0nPJAW9M6tHaMT3+Swjkhpqr3vuK91pyb+84T27dKvu6lqXPVs2zrs2khW5ktShj3bvU
h5dZZdggXvGX1mXAIUKSt9G2+lykm5o6KGhbHIeH6M4EjCQtpketb++LYGKPY2mUDQJOS/yJHvJA
58Q5fJYWaNWJ6cxK9P13rLAjYQvjcv31JJJQ23v2/cxxJ+2yOzdRRzbiOvevHnZAARwn07/iAA6L
oxl/Kof44ShzDGc//keMGrBhhiHODioWMW6nVCIsOIX6fTKyP33AFQMocBWLpUO2aP+h9biyuAo9
W/AbHUcU7uOB7m5rH5PCHFQILEw/V/pQfQxe9WgbcuvKLN0MgvEB7TFsjuxoI42X2YfpKKzh5DbF
zpE4KoyYRhBMW3zEOKmbpSpIUJh/8Dr6d4B27gTnyobKqNlP6cT6k9bwdZzhdciKd5GzfWBu8NxA
ocGDhEN6JAaHHoNiy/YicT2StNmH5ZFLBxL56Y1YSlIUPTSGV91vGPqweK+BLDOCB1XZZVUdVg6Z
coxXGQMzb2SzVeRhYxb71kp/nOrhr8a9OWRCrHsHK9xgZW/SKqYHWtMJQZ+i3hhXQQLqXQbirZ2d
gvWsovnVLfETYiQw4aGxa7dA5VMSwkfkHwihdyMnNDVnw0MsUenJZu9yIZ9GoYz1aEm5QI+6VQVI
euV0j/rYbKdyWcC0vFj79fAXBSA1XQw9B7pSdnrasUJiJVvTaPERgLfXC+/O55c5j2kJyTbzPgbL
bHZDMx0B5u2M8devbeeEy+hbzPawq4JaUKxh3cel5W+U9HyISuzrZVtezall9zf9UKNkoanzxklE
yZHS8BV35a3HHj6EoWmHqonade3SwTEOIAUQ3L+NhLqyepq+lA6UYcZeGSKrbblvThBO2V8Rd9lo
WScfJvlY622/sSIAfKQwfoxevOrFd+qOXWi5cmDFm7AwwPGYDOZSZY3HLsMyUBtYp+grTpcJHkIc
wDkvKnYkcrBhC2s3ObypmVNXywDd3QRWc4gD81sz+vzY6f4MU6HSH6SVPNaG8errsLmnQlVPozM/
D6VDJ6+h27g21bHsWu1gBGQTEpVdjMDpUIJx6MQZY56y7I6iRbEdI+syJOop17OdVc3ah570jzXo
i9mhM8KacyZdpJ0iJxH3c97eQVNWjCyDDz9yEwJ/8ItIfA/b1mCn14JJTHGnllQyH0z0J3RdnMWO
h0bq0/RTtYBfYr2qkMBL9zLaFvhS49HQ0EbteIoZtIvuteaNJXbY3c3ZdI9fOX/s6njLwBrkrWGf
koD2pVTP2L/ObxqVJFs9mWLecixakYsuG43zn8e2fMy0p6TO72SfsF/3UXX91DrqToapx/PO1aw0
0vNYMHLHuUJjCsIas/M0oObLKW4Ps9fBGqKWM0S4ATngSIQqe7yM3vRZDMZ5NAksDtn8RjU6SG1G
+SGIbvCC5nfrzeumjcy962unWqCwWllhhUSYvhydmJyHsS0UKr4OiMKtpjZc+NgBqzsx12nIAprQ
bvMjJQu88IoLfU7wcESmr9iK9esWwdd8wPkZbRAID7OVJyHV0myJjwsM8+g0UoaMnS9EDRbNNbXW
mYPG6fAvzFhJVXQxtAwfuPDBwRbJup6L4VyNEIejBL+LXa4q0IZ1MtUY7isBnXhPUP6s+1V+GWaq
gpT32A8Nu77cyo96226Nfr60Wquf0qkcVh6KPPvK6Fg2o7eOUubqjYDoXKAZGy6LhFMGT1n0OU55
fyz3Zdse9DR+FnAoLW5Jq7oP0FcZe7TDvBdzjFtgch4qqzw1Zn8w8F9N2XTxwTaAPZx2ZPLEIdDQ
zfrceSsR/1e5W+O50woQ5MEyduDeV/rDBha39WIAglspr0r+5c2WLs53ZEuaoYgknNTIVk2q8p8K
0nitZwQnoVi7K7uEnl714qEdhQngMd1WHm7SVAl8KWytqCHhxJeg0TaaEzMvw5gcONHPCMpkmMrk
oV6AbhRKu/uBsipe2T+/Na5+a6/SaO6uBkPfKxQvuB62aR1vTy3u8eFYYhV3olo7mbGO2RuYZNjm
pEMpOtIfbM/tzo2e7FTXGA/D8vDf9y3vofGG6dTSH4R5UzoMnRu4pnVGszK4zHJBjjkiSJ6CHgpX
6ZrpTnies2cHlRgARKjqbGqOPkYCEtBZnnqjHm81ifrHAqSZfNQouQaodmbdBkm3PPQeYpFvx8je
DILumuGlUhHb3jjpLnAgRryCVnPFg97YEO+s0Y9PWuTPr0TRvmgwiu5vzwrMezIq40fV63AiiMXk
kbpwA7fv0wVP41MFxLoNeub2w9SGs5M5Z7OyAza1rfPUu3P9NNgMLHgSN9yaS5Hf5+AoK3KlV8uK
jKsOY9mOnfpeN5LiEHX1SDFZZ++gJbiYVWmWbJ/KlmmoSqdV0sOhJsVUfSCDP0slvPUAamlLgT0s
WtdOQpPl/8B9H3n7lnLHrpZtZ2daAB/NeOqWmebtIVcT003ROIesM8NbIlNXdns3LQ+3p7eHcrDP
ujcz8tIHtMGsCt3SCY5BT5Z5dQuPCaExhvain2ZB85gfruvkj8MCl3L8INhlitiX+TGZ+mWGBN7g
538fG5ui7kwMR5XklMXq7Bz9XuLT6JKHiZ3jhn93t3UdVZwci3khdW3fqrLze0Gy46Uz2u9heeZN
oMRGN5ChDQD5cfKS15K5wknWfoSd3Hcf8WsvP7k9iK6j3KwY3nDn/uq42J6nAZHG8F3rVRRpte4Z
/T0Ujep2bqe/RDE0ZUnNPFv9tt7aiAKLaPFa+zEeM0J04MDh3q3ajZrn4FIhKFxQD+yLfaGnKrgQ
lus3HILgfgrdOpHusk5u0lqn0R1+AYwhITsIF54pntMpqe+NBc7UDRS+BUNwKttD38W4M6ck2XoM
R6+3hy6vj9UITIfGjP46dhGpHp+O1Kh3yHBp9kdR7UgCTp+EBLUtNNj/8+2c/R2U+auj6Y+tUZgP
KaUDfjCCtpE4oimd5zOFP6sPLQFHcSaIEWqIji9+7UFPy53+tckTzAs5dpk5D3GPg8uuyvw9iI4+
SbKDTvvFawbr/CCXZghtTk+EBBXCtsZAxRubA1ikrQic7Kp5kbdNBmtkRAgzqWZIyj0BKw2eUAg6
SfdmUDn1D522VQSYlF5yCzA8eVq2BSvCQzMykasuuXD/ECvsdWB33UoZFGXdPmnst5wnxBNQmMOT
l5Wg1ppxy/7ZOGnYgcTq9uXtwcptwuhTQegBFPdujN60xDefOOUnL+boE/PWo0tdG9W27JXcFD7p
ZaVa62BXlyRRv7Yw45Mvx2HjdX15bOr+R4fLu8s7dodgBizzjgrAMnCHJaPCVt7rxRZE/HS0lZPd
mWO/Kz37oeOO+pCPrrXj/9ft7UENTzgDV1pibm9Qn9tDPlXJ+fZVVavfWid24EI0gkAr0m+yWfhK
WVuvpZUZR9mPHZtzK34oUBCZjn8p/DO/elCxlCLrPLnYEneuocsdidgMODrrsOn5JQUlWKDBwNm0
4BVEWNL4Pm6lcyXtGT/g4P8bMa/cq6QPNnGQbIE2lSevY4XWA+lynvB27FTLnTZxfktHieO11qPd
bXFQy6owwxjnppdsDRw5jo7ATjoDaLjT5qEcg+4ILgB/aQY2uXIwMQVs6Os6Td8jPUm3IhFqp7ky
ffdS/8MpaqBCncnxrZm6U1w23clavkpEuo3IBDzEHPeZVTcfnpfAvVe5vQ08vIcd5Q3sTJgjDj1t
LRPjr+vtwfLsNw137On2jBwRH+c4WWcsff/9AVIM887XfrrIYpLKXftea3aq97qLHRXdxU3hWNMa
+deI6qiV9U/ZJANj6zR96ZNxYSDIa6vF48rkPzlpRPDXfpuN7A6WruZGt751m4kCRLZfJ8ZAX6U5
JvYFGGXnzXwvJyYzelB/0usHJbAYJRVx9r/CBCaWSAaKIYXLXRj1BTtdD0IYWbDk3NJRgNiR+NuO
+ztarnXf6FI/V8uDmaNVrW7PbVUlWyJ6lDIuPwnKodoy13QxZcBIkTP9Cj6HtKN0ltCV11wJpWV4
cES00yxOt1VLxcaN2jGSxHgyMUKvfCtg/LaEkiX1e6fbH5GDV9ylLi4VLofafUM7faNTtvuu/fq5
hjHIEODs0r3yZNnC2FuQ1sLAi2hRxGi0mR1Undsqh2cCP0W7DRp8zE1yNfuq2FvYafZpGyy4Bitf
ed2DSgoAi7kGFD7uVHf335dqlFvKr+BCFwn+syE3XilcNPZz0o1ro2ZPbkSGtqlKPMVN4RivhUZT
XcS6mVtssSo93wWdd2UwkZECY3ZYlcilXeAxKyoYHacO2Hxpuk8TMs097r9zEFGvznpth7GZDw+w
349K544g4TgW0qk3wNMTQPofetYO9w89H4x7l3vO2m/a76w3tZ02d2MofH+4SxSZOcfRZwZEw8EL
xlcrENU+LwhYG2bxgiFEU9pDpk0Q/CvAtCxSuP04cG6siph2wMfvYRiMV61z0Hd7JtiTN2CR6RJB
5wAnIIMtca3MP5vw8iZxLf2EG54GOMYdlMWU9xJQ7Sqb2ZnksODMEb+dq7nGro6H9O72YGrVSSbp
uMtYYhjuRPCJZfZuQEMMK7xwqLfo/uwfjVPVIKzrzCq1xN4URJ9Clqa/lmTNblbpJXNybiCOc5kt
2tp9E0yq1P1VVxTRptVxp5sQSR4nH8isrs7sV2m9c9UGbGN1zj2bt451zsKdqwYje2nzfq+wxX8U
saNCTffw4THm9eANXlXaRxsi4JS01YF+qMfG2ftz01E5qRrGOlP+nKhFSisM574a8NlCbX2rkEa+
K9v874vlO1qNCJrShXNHsM/YzngA97i7guciGa8D8TPM6ngl+1kVwFFI5nmShoIOyu5L4PJvEHn0
hEl+O3EoaJr3Jq2MU8dpOnSbZnofbf0giYvSqYkTXVQ+pX6Z9zbESAOcAsYz+9txR0/vsMpEDijC
WD7EfeE8QepynmzjaDudds0779UmNsYJ0nuyXNCPQ8YsojRE80BM76PL0D5TGT/3rtlfmp4cHFfh
0+2BtMqjyjX7NHuRj78wxpD9/20ebzvI2/ewTFJoZ/8JCZ+QNCdpxDQvfwCI7d08zbd9q/qtNXJu
dZ30NVmcxYHBq8xNJLqj38ajHcoEOuEuBwDJcnGf6/23adS8rQuy4PYQTczZJxqdLGmpy0jB0Daz
OQQFk3AeNAg8m6A2T4bhJad28uQ+drMW3DVeAiiC/X5alixDq4Yz6x/Y35o+4B7IqOQcwhztPokT
4xzg0bkRHbO52yctbwswfr/bFx29pykG9E9hGAe3yIOXssvmQzWk35VTn82Mu7AupXExfY3hdYKA
kfXTPRlYSKojtMmxgktHye0EMTLlDuiJ+HDbWTZaMl4ynSuNbonpMxvQAF388Q9AHvp7X3XRKjbY
CZbYjg69jtRqDlPPQYiQz9TCJASMmnznXH/SSOx9CWqY6hm9Pvf0QJ4dIba6Labj7ZmRA6fXi/w8
iSckGu8hG8zoUfO0pxHztpkGHjOAmUGikxkPbZnEmyAfKApant6+F0huGUouoeRp4W0VjTBOQ9bz
JceVr8acqp3NQOvu9lC78OcVv0GS0AXW9RctAb6JMZN2r6E3cD05Bl5WfzwFDQNYATsLdPBgHfAM
ce03ET0wzTBVb7w8zMPr6TPNEodPaVEBGlUMQ12GyYoCujV/k4MJtveeM1fd1Sh6nxx8KN31JdrK
wj8F/BWfUz3P1Mrvk+RMOShxIJV+VC3pCt2oMGvq5a43lL9vTbd7anTwucRczbUDVRSEs1/epY19
HMncMZP07/rZzb0V8mCyTbuRMA189cvcnSKSk6+WINpdyOmzswh3xY07HRJntB/dJnhJia1CHqAK
jPOKe/9GkSamCcNh8Dg7rjqjGd9PfUpcfXBVsadG9A9HYrUdoGOeCLS9Y0TCslHIbIuJjeOqTBG/
uhluvB2JA4BCuW79giSrYVHCUDr3wRDPf3ZBc1cxxuk9r0rPeFzoeyKwD5VnA3Snd2U7R0a1qfFl
bBPaZ0+ChAlSDR2qeJ6mT6tnWh9M1nChdVNcPJldbTUMX3UT3RtT3nw6BqWyJNDs62gXIEcKKoar
CGki8h0T+C0GlqRvdADEBd4dFQyX21fQeeQlgYZNDE0da4Hc6bkZTIBl3etmU92V7XuU5va9QALc
O678F9Or8Z8WcPu+VLqzSxIAk0yNBTM57Ex6zVyaawjSBy6fqiOo939/pCkZbHSQKSTbPfNoY8S7
kVG0ZYW5fWWlltxBYnjtmng6/e/DLJv/92mXQ2OUA/Se//5IijuqCQR9L4tMcfvVbr+pu4xJkgSz
ze0HQ8pm0DCm7KREdBL1LD8Ni3UqJ2DFsCdPd7E7J6eo7ae7wW0Z8ZPmwQE1Pc5FND6Ws1jXVPRc
ol42aTh/1aIXj7HJz0fL4aWkVOX2B51EOVzBJhwXz8yPUFy90EoeBIN66st4SCsPU9z/Pi9xAAZu
cdEIw3/RJkl2QbTdYx+gbo6yo0n21iBLORA4Plon7OckJX4ruY1uU1MdfNv+wCdDWN/Gm+LrOhVI
NtF4K9tyObNKB3TCCDNNt4gHB2CcT9n46MTx42Am8rnTxs+UEUXfRrgExTbmhkb/cfDOuF3bJeOm
bzz7HLhZvANq5Ie2uR4YV4eNnWt7un/Bx5uS3BsDZAFklrgFtQqqqe843yxbsYxjWV7NB0Pxyvt2
/amqEW4U5w6aaej/1d126afov+uoUNcqo4uMbAvlDYW/CUsNQzXOnZQcjwZIvWa3GPiYofV0ju4s
uGJ3wUjLAWZyyH88W2oGCNy+Rh5WE/ghzlqlbFzpaD7mbfzQdETFG4DYaxPdLxHDfGoI1pV6uh0E
pkp9hMLQekm3sRv/ItwZ2k2trQJvfvMdxoGOxXwwa4/IbP8snYE21S/gz/v4tSkLgzV/XE/9gIfS
6/O1FVPok+H550jhbnt7DAjgeNYahFLYo8eFBF/NsMCL027Z3WBFT8iWawvkuTgWSVojgRHmSqr6
YTDKEzW/CVmZsts0pthXcf7tDd1DSUpay4JLbIm3lITwo96V5z6QZ98RXihdNCtuYeQhtPogEB8A
CeBVGqJVO5HYx5YucW3p6mVYRih2hw3IZB+17grV3GWzc2R6ClgWg+ByWA91MalnDo4PMWS9RT1D
UdfVk10zR2mNlDCPFuj9nlo7rBt3ToaLiQiqf6L2yjg5GlJaW/SbubWx9w2Fdc7Tt7YuX8Xso0vQ
1RYK3dl0qX5XuXF8FYLBbsX0BjnphA59GSLyArXhq6NfcjsnJQPdcbI3LN3L1WmtoqSX68jtyz2n
GH0jauNPODvXwUo2dj31gWV1mEXFSBveFcj+5qErsURDsj9HXftDK8yXRryR+kpV7Z3EsTmAxz6G
5TENOyo1RxpBQyXbdkMLXUv+LIMQnW5xAAsONuVPDBl4oEUD+dPkNBpHxBoSbAFlztU4m/7e9/+5
cvrjBo9kYDp/zZco/fcRlYwsFNp7O7nnQqedK4+wURF+5W5kz4S1RMaR2OW31D/iGHoGSYGHgYEJ
3vnyE/TnhMNTbUYq2xmHtmOIoSg6YFjZaGL4FYPePDI85X84TSecHzRzTT5hAMGcSMzdcbmCKi07
aqL1DkOBe5OG8xNk7RG3beyAW6A+BFSvn5DdHhiXANS9i3JjwjOOKWRJKr/4ynwcc73aTan4kBXt
JpYBdMTuowGYMBbKaNhWpk/xgUX7PLdgMl1msDUb/SfokTQYDXO+gr2+NXJJ/Q0p3jnON0Nr3Ce8
kRutTLLQBypC2gKewuB0X7kAR4iNHc/L/Naa9a4rl+zjq6ycYo/PkEpy1dibYKieHOV0hzKL72kn
gKgiKQjpbEbkXs4oED113RQ266J8MswIFLty13U0vtv9cApkuVNtfZBdye2/Lw08IJJOx4xgaoSH
IAtwf+m+muARaNoj/Xowuak5yVh05TgDS0v+RcSljlim/oexM9uRG0mz9Ks08p7VZtzZ6KwLd6ev
se+KGyIipOBOGjfj8vTzUV0z01kN1AyQKUCKRa5w0vgv53yn2g0dhmF/rEKdCOuUC+QdNG0hAzpr
H489PIkeW29hPSXTYrAfdfdmveYoJuYQupPG/Cpo8lNnr0jB1No4uFPJpq4fUwZD0R1xfNHq+nGQ
vbExoVu9mf0nI6IqfoS0gWMdOnQcBy/zSIBFXOH18keQ58HwHgjasy642K7dH2PyGGTNDpw7m4c4
+RjoRF2CK+LlLOPkVIxIC6SEOzF5lB9TW5HfUCcolGYU3k7gXPxo/EA0k6Pete+VpbbxGIPht3tc
CCY7O1wl5Ff0/m3RGmlYlB2dK7aAAfnVPJnIpCyiJAsQ3jjPOBBReSEAxLdM7oDPMcaJQXXppiBr
Sy4IqMoxN8mMf2CO+0vfO9czENdrc9B7uN9hbA4vmiDTHHjA1rUVmIimviHr3N5Jz5n2ZkXahFWm
OB7Xkb6u2Q0VnYXTe2ST6xY9HTKLuy3HBR4P6gm0lXjlBhRKbpyfE62aK5Z3b/2sL3MVGXujVx8+
u5im4qxbn4m7nBG3gduUPXYbI/EbaZ5/EKV+nyf40IbFN6gJCCp0WeAov955aviMRpTX5UwKREYA
3kqd9tOzbcTkSzp2s5/7M05TFKUzk2cYIcGFENunvPTe6jkBJaqfVNckSF0clESFx5qoV/f+spjh
QuAJslz1XURFmGVGFOZSmxx0u8aYcRu2GC0YCR3LCuIAy2JqunldjtDm1Kl324+exj3ZiL2frzqK
zAXqYEp55yCPJTxu2S3pyNI0m/aeY+JisLNDUEt8sBzLNPcGTyWcnnFMM1A1odlExUWmP2cLJY6B
o0NXhv8gPaKSImwf9SL4nXtXcvLu0lFalwCKMRIRTP34MvezMyOEo2CuAnqcFlFr2bNStVHUI89v
rVC58WuRoKGN/efUoCqdmJ1xm0TTqYp5UyjHuoltaZ0Y721BOZkFOIPt3PpF8ExR3Khkiq6zC6Wu
S1Bqgvgb6i2Pv4euaeloUzwTpRMCD0MEBqtVMJBhEYDePPWbBkEwCRupbIjxG2PuRclgvADhY4yv
tdO0r51ZPRWD/ZgMButsDeC3ItsEN/ttUsqFJ9l8GSoUzE7GDt2f++vKLhXUeEBKTUeYnIGdysC2
iFZ3XZZ+WmNGyQFhB3DHEFHy159KLOq+kRj0+kzD/CDfBMscg8yiKkO99sdW1MNXIFuxl+jjHXP6
DFL5kPf9jXY6eYqt6b2FdTzkgXX0EvnuPppg0e68iexFvuys6El58sj7Bbn5zmuceyM3N1O5kNyj
QFSkV6Za8nMTc011bRpajM6I03VWRz32ymQQd7BZjuqjd1vjlocx7ksHFkCybNjo0Rao1j2gOkf5
dgfS1dwhW+akiF5UP17mxrPPcKKbbSm7L26lnzp/y31iBgsDwHE8AlCAeX2zxidgldtmkR64GToc
wCbD3rImX9bJQxJti51E27yz/UFwF05EcjEMHcfg26yM17LD+9/a3byd7GjFPrEO0g4jWryOwW4w
B+w0XXeVDumwa91BY5bT35rT4FKgZVKWBiAg2L6PMXp2o0NhNVjnujcPSyUeR4djyo0if4UBeWGK
KR4/P/Wa5bd4b+TWypGVocy2DgbCvMCdUCRDGEORVhHWWdkXZWcf0uDxCbZnmWlRbPHWm2AuMvs2
ypIXHNHZ3lnhPMLuSObNSQhwEZK5LIXIe9yRaUrW+N4uA3CStX9miCkxBo5bu4jbfTq7KUqohIRm
nqs9xogtze+XWnykFy0b5tQ3P5ALyo2uhlsxJx4GLFiHLgTwYgz9jF2kIdAGT/phLLgz3XImUTFx
fNgFafAcOFueVIriGFFg8qELBylzpl/GqDhWZT2dilq/+x1RmtB8Y1Y6W9orwpx7NOdRSeRVQuPE
KBbidBH9UMMPX+DiJfiJ/EBS986jNi9VB5+oNRXCNMSdYNMWzuHaOpR6iU46XR7RvyC6S4O3zDe+
+2qp92S5gp+Beh1lCD5U5v+Y3ZyWq3xwIxIe5jjF/JUXp9YqbnXQfTPcfU44PTEjRtG+ubSqNq4a
F/REoX4Ayz5qZzkGJGhsGTHLbamoPMT0QLRev+/KmvDgcsb0mB5gScs9FgAy1eANbXL0QF7ifqSo
DHdFlDD40M/DAp5UxaT4DNRNVK2Jc7UgYo1ViwWmLWAcz/VHYWHgHLH7jzBQFLkH6nlBll/NCBNn
4+wTZNP48mB7Nfmgc/06e/K+wTOi0VZe+iV/g70n6TxYZAbz0m7MxuGtlDUeObxzTOkJi3hfIPfx
LESU7Oe8R4l/3enqtjFcrCyueqaG2RP9y+bN87lteefCanqGnDWuvL4PdALmg53qz9jAwSs8ZJSp
xQHOCXkqtEuUlx11O7HWxKajrHuv8n/4XYkysbtNy57xfdlHh9rw2GEU4t2dfgrmypl0XzOJ/dUK
/M+2VgTcRb/ZVk9jM6xa2fjJl2N/wm3I8mDEEra4663QhZ2mRTVKi2Tk+RGAwgbY7V3Es3ZLnh5j
/N7apm786OAgRs4FSFDmiKjpVFSPRHGOymw3WqOzrymaCw/qiR2jc211eyDBD+vVjN8B6Smewgwn
SY9xSccJ0u3e+5aLT9pe8TgoEytL59wMqAskU0Us0KQZI9niOafdK/fCz2s/sG3aZDzkQGDQHRoO
NX6A0tesB6zztb3XkiZmyOsmjB0V4iV/NHwcdtjL2L6j6GuZzVK5rfnbEgmTaUEtqVMkWMwO3Yw8
SGKRkSXKxzKAOkKqM5fSdMG6suPd/5EG8GemIfswhuYQxdAFPQxpLBaeWQqSVExDp1MU1Gr5pMPt
N1G08PVtcXYZ9A67mDdk66PTN3DfOunH2OM7ydNz0rXvfUO/4hkdotQi/4LwQ3wTxDnVJDdBf8XN
ffCG+oc54Nxii3qX+sVHUEh6xR617LDslxaRO7uKz3JqznE+XHX20G+mTl9DwaBGNpvHxbBD2yD7
Lpb6NcaNspmz6DtdpmOecDb5JhcLPmPo4hvPU69jYF9HJgV7Im0Oyulq0Ha8t8duPZu/vCQNtbpa
jEfRMioyzYqiHlH5lD+okYwxKzoT4edvnaF+6hzvpewQ+ywTpev6qpuif3YBIpSMk9IvxuMu0iQT
6pNRv6iJtqaxn42hx3NYMy4xxXiQge7YdOgD6BBWRnFfI4Ah2579B8lpBDHN447nwxleeNjYp4A6
Kebd3QlEDMe5X15k2ZKNynMS755V3s/s67jzQ9XokowrDhDIMBmlgr2xWkH0GYqEvcJZD9MOBpso
sNZVzrOR/M7yRLvfm/C8ObGvBrCWVgXX0BNUaXPDZLJcPWEF1s5re43PpbRtt32sGDx76m4K0KI2
zfChEuOVqUCzj2qinZzJ+ul6Tyj2AQ4MvEsYL2S4nhYV7DHQ4TGhL3jnVhtVhUo3sbsj49Rb9EQ/
V71NDFFiX1kOaDwDiaNHai31hol4AiNjO7kvyzA8oe8AmOZVT54sr4okuo0bnkee+LSSb+Jes93Q
MjxPyuQmZw0MhOSN7fW4LbObkSRpOBbPljA2y0h+mOlxO2E4WuczwZfRYuLMWvxuLe5iuLUmC0of
+hw7OU+6XPYyJR1wODFbGA/+LD5tt3+acDss9CYZM2PDJk4rhp2SJwmq3QrChmiJWTO64DhWDjEH
jvw0UlYzOXvlHXF20SYY7Z+MYdQmsnARRVm7GUoaR489DZdSwI+hHnneUIFWxkNS8RBEo1OHFu3A
RsoFlHeKGVFvy95I0QhHb6bAoRC3GGaU54QRcutb6sZzUWnyKe2jQUZoUgQn32N2rsYfZStuTWSS
O+SSN+As7qyBOFBLPdkBzrgUjgjtchUqR2N1dA1qQwkH0PSJjtegQ7ady5LSrZBq9Za5/2nCYgx9
CypMU6BcHmanOVBmEnys0AO1N6kLUsyLh+NcUL1TQ854mVWwlYSDpS3bSmbT7oSSkeLxaYmrnxhV
GI5mGvNZISlw2O/3ALpsWF8UY8UvZ3E+ZNE/0dTBYhizHdzSq6glMIxMXNTjNH94dVsIIVz1BmPa
TVlymwlwS3MXOTcFTVHN/gLAmpIWP32P/PPGO+DOC/B23BXC+F6qhxyC5WG0ERf7Y8o8tafLU0Z2
nyEhmP2eIYGrN40z2zsy2e88VX2xLFA7RyekVZXfRAky04dc2y9JvAn82Dp1cFayzntth/xdod+b
WWjuSs+8ljPL5gGVzXidYtkldVjDosUu1dagb3xkSmJCD5xixwYxBxGSWEkqnuSpCxx7KypuxFp7
VDPug2k6SdgOUBoSP31Joyq/9LWj9kEKH1SMHtPE5jYNIk2ObUl02cIFWRDnMUY4OmYAJFVjfLEB
VXz7o5E4xyrok+vGKXlLIp7HaTQSSh+xsZmLrT1G4bRwz1EwnJYgZp9k+OwM8+FVlHV8hZoKhBXV
C6RBufJ+nMm0Nw2r8tYz7lyUB2dk1iuakjxJd0iDrRW8pEykQnAmFUGh8Hqa4EfSIrulcWCUPTm/
UPEvG4+n6467fY/CaCsWofaGIrzLXRh2LgHGcs02CeCE5FPb4MMWqCPS+g72eoNZHMU0cFuIltj3
Qs54eDmITouoTOGg8azHh3U0pT42uJC2uRdhshZXi28+VEATNjE55wmaCl62N6IpsvQaR7CpoDNA
kKBoRuzD0ef69rXTja+lRSE/lGjeMYNgys6ZBcwpo63GD34iegIL07QXutHqXNbzE4M/xUzUvAK9
S1T0zHq7PSk567u6Nc6jvG64d4rOd7b9ImDbrbdrNwTTWQxW6MiB582QvMTiHNn98zhx9bdFs169
N4lZvjgJmLS+81rkyAJ2ZZ7613h81izZnDNxN73U/Sjg0M57x13eYttksuBGez04D56M0faRfqFL
UKC+0OfFEBfDb28qQzubQLA/zmZaLsGUOh2xZMyU2DPWZgJ6krvSFZ+RpqfmuDpzC6AFtYdrOdQP
pjDrq1LHR3pzYuUX/1Y22YdjNWzGjH7F4txjT1Drq+0ZdJ5zpAphH8RrqLq3q1nI3cA/TjA3G59t
RW0T+CFipIAHbrqZWgkYC5apMz+Pnt+f8COQyMidCA1m15kUeUMRc1C7mb1zBufaxV0AXLNmjuw+
tc9kaK5+Hn8CXl1eiQElkDFoLrV4CtvAYbs7gTyPPcAnZV4cs6Lfr/+3XX6TNb55nWPS3y05yY4l
MhXM7eY94jAfofv0TkyCw/5xDwIsrBJ7opTk3jYdFpUTQ0tGJpynuVOEY98ycjEgdzUdzUmU7+nd
CLFP75zF+K6ympRckJ48bDL8d966REgupf+jr4z01HYgv0D5bEwjhg7qobC3kuAaNXzCYpl3mpHo
3nTxSQi3wvJJkC52OlHdL7ZOtsL3iSuu8HOrhGGEFzc03QN6dgwV1l6TrxQRQTvjk3IqoUCLda81
bPkwSldpkXHue+9iTlMYt/wjhcCCkEljOTedhb7UPPheH9/7Pu1ik1JiZTzrP2zHup3igSZXk1Nf
t6fE8i/GWvUCRl/2Gov5xujHu2BKi3Dp7CNepOEm5dIiwXIrdQ/Jm0TWk7Tl90z8tZCO3k6G6Hmq
qqtY9AyJXGjCAZMGs9/mdfzT7dwIBh7IFJv7fVf37SdyEIZzGQus5WLbvnMesFL7cXUnA+t1BUoT
8GRLnjqW7U3b/iYhYmrr8Mth6eVRd/lL58fijQowxoMR3bWuOdzQxo9XVUBlXrT5C0tdcZ37k38O
VoCQPT5ajvooR+yfU/sTUo2DNKC7hSHMtkOAvUzjJL6yhzezkMaVnTTXAKPdQ9YlbBWU4vA281Dk
HMHBjAuDPEKP5CKkMxnc9ZnQSZY3SUc8U4aydycVW/bKqq+rB9H3+akimbtnp0NnC3YI1exymGaz
DgVBXZwr2yQmeKebgDJA8bzURfvLqjSB5P6YrCwlHJMQ/UJfBE8prJOuKXkG2UZ7FD7OCVQlYTBS
2WnbflSpfUhtL9g35CAHjB3VXDu3BaSOR+4twLHdW2ugZC4YmMrQRCkZ1L8mjn1TMLpwpGQTONIf
DMaAMLKaOF8j1shN7LAJBTUAcvczH5oXpYNrS396Stx0mJ3juSnfXNBttGMj/atda/bczfJhxUwW
7HQPUmnemr2eGIfoswlD+JI7L0nvZmcnrt1tA3Zl2+MvI2IaKkWdFThEAXnMMKJmrDE9oyZfyTDt
2nCaOUbEHHtE+yb3TpY9giF3D62L0HPCEFH0DDS9GG9107av7tglO36c1J25uhjNqm1Vly5L7Mcx
houwOmtskYWEnH2Tj3giTBBr7nLVsR061KZ3W7fBzRgzEJZ6ti6ptpcTQBPmw6BtoC7EoMr69mnq
berPPs8O422wWNVJ1/WPsRChlKN5g4XZ3InfqEuH2k6DZ8GotOO4AgWLp+mgOpwlcdnc5cFQv0Cp
fI93BBAjTppNBLAMmWO18GQYnhMvwGbIFUWf/enGcKf6tblOOCoTSZqOaybXEsD5tvfGrXkmD4vm
YgYR5mLi6Nnxo8JLb1OHwsFpZbzl4f0rd733qMnucllX+5llBBzV5kkyeUPkQLR9kJxiwY6NGoC2
xzLBuwShQcXOXGY6syBx2ycvWqECMzYFCADQZTok+fPO6Wcb1zpgC8PM95PdPrnFL78Z7VvmagMy
y3QpeA4iALwehX+HcPbKsdJm31U/lQicfTesUhqOkpIyDyMfp5lT12xTCsUcOLrLxv59iuVz5biM
IGl9i9y7MvCjxQBNm4596RQzqqYeAhHJjoKzced070hWcIijxt+No/45APMJzbJ4QWg7gf3h9jJ1
/ryQAgUlbxsVuDwnVRybetR4WamY47k49kNxm7m+CFu1Sq2QlYB4HnIOFKvjJ5SiW6E6VntRZacR
vFTpEF3q1e6TGocd+/13GpGveKCEXTq33wtzPrRdA/pmgjdhsbfweudm6lJwEtOrveobuyb4itz6
l72KLTwbem3LDES0QjPagU1B/fNdL+2jXiqM6YxXVAF/Gh5OCiHwG50+VsE12V3ydPSEsa/ZOLq2
fUdkWi2a9ODYlOi+ei/RVm0hOSlumrlUH+jkv5Cs7tsZFKngHyta6W/MakQjafhEKssfpTZ+ysY+
p4HTX+vpUKn4wfOmI599a9B17Koog4FmplOITvdawX/nqnEMuBEsLmJpPIGcCbaLMe39FpPKqMly
U2KPRecKDQpGZxZcaNxLRmEQmTVKBKuvvstxHfv0SAV86zvS1k8tnlt4c5rlx95tQXsnXWDvqhGz
d2vIn0GOgFb4aPMba5l2xSLGU4YYIPiVlQ/4Et5zq+gY71zqkSWtX8zZscEoyBQJFNhEc2BT403C
vQZ8qxG7Nu1yhmQhWPOQw1Hlb1HhMmriyN4AyPmeDCS8VjnmWyTtT14q3mxWLwge7Fu3yHh4syXP
ElCm2FIS8iPm6QASZlPHW/Qzt4mVk9f7XXtHuNjpXrb5F3mNrJSbASnF4rVh0DsNC0AabB+KPsPx
ZDt3JFAvOT3wACjEcG30FdX8LHJx0WiYFwbzhyTAkmYCZYmRdyOqS3+y9LpgD8UibwhjOxr+V0M+
FQBNfGZxz59QaoJ9eZRwOtQEfagd1pGu7e2zcqQ+TV5b138gHmK/zH5yMnt1W6Ew0Xze1ovYksYA
C9y64Q7Mknee+xMX4YI8hB4dGuDIYZABRvODFyDC3VWUcILLVkZ7MsXvZEORYbb6YgaEMPhpc7tg
FdmnI0K4AGu9a6gdgbYcvyTSWIX3IZx7VK3n0pte5xQ5X431YpOyWmFv3rQgstF+HBKv2cVxBnTQ
hUqBnBoYZQ7pb12EDd7qjSMt0fSzC5bjvsq+OU416+DQ6bkGsmG0DomN1bRKgWt1BY29hft5SJad
M0KujmiEoPGvOjj92QGurXDI8BiP3vMKj4WHRtgkCums4x3tfxD2PS/R1VhhIuu7EDFZAM38Ygz8
EBuk4wCGngM54W+t24odUM039OdjP+Z3XkHZqFGcTOOMJDFmaYuiexdjS7map+LoDUclg5zdgLXp
VA5eKR9ESKcXI4eQP9CQYiFM+36XFyQmJUTxXOrIvnNRCqUjrqDesn5Gqu9WP++1JSPjOC74zyyv
FDtvrsZ7xlh9W198NIRuZv7M2eMOcXxkajNtPCaQp9mCXMh+5xzE0tlaXuLQF9T8m+RjlBU3g0Ix
q3jtlZwREw3Wu2U39/MwmmGFp/RuIfYPZsYpqazlXCyOCO0Z6hzu616KJxXFA+V6Mu7nqflo4q48
psgL3YbrnLL604rIKRCrVr+rblnZNuclrT8CQMa406uDnwS/sM2/LeBOs8z6moU1H70ZlpLkOhh1
7rMCWHbSne9bU4MOY0RQN05+6Rzy4m86Ufj35rhcxtaJrx2sXSFG12LXKhLmlXIe4EN3D/YK+Zm9
lsfhohmTj+7aMiMuoOi8qp0A1o+07b0vKzMUUlSXtiZrzcA4WFWcJHgPykPt2M5hokxRpbFdYjQs
Czi4vUpWrzzF02FqcHwH/rjsxk47O2UaAf10d3HMyjtoXMyhweW+sYy1YrLPK9KOXAfzAsgX2ARm
x22fosnvhToA1Q82CI+rm7HDB9id+bkFW8Mw+TizMPLS8biVlj6WpfPIqc8Gnh2HY7fiVKFe3viu
hJ4HziuP2FPVVXpuLFowgeBrY8MAHRLzveVFhlowxDVkKi/SQGdlLrlzo9AyR6nSu4W6kffkJsm7
6OKm+UvWTeeszBk4lSBhATsQrZE+FT6LwykrPyGZ7SetD/lcPqRI1v3EOAYFs4jBmepbv4GuFCTb
0eXWhjGFkzoY5z2QNbDAEzPsyobv4k7fHaHpWQtnWyMbbKMqPURRcT/WIOwE98FOpv4vGaur0U4s
mNTFybHqjxo8+NZnUo07j+W3h/rB7OWXF5kjyKyccUi/T6XykIZrM5wGD3yjir/9vHosFrZk7bpU
tyh1nCl4CZL0M3KIwrEk6rpg4q6oREa+z5CidOG8Ib4BYFnGuwlxnZ04R2NuSAyU9CoG+hqMhEcC
C4BN6czhoBDXncXRRrEN0qUVDKVdQp1wYF6N8fw42ikuoeQjiNHsLjlR81USJgQmHTwKeFLS3F2E
6rZ3JWL82XfPY45rvJPTtaibC6RE1DnoUwdWxv86BMz+H8FuRDR6nu9aaxAhIWBESv/3YDemMtr4
vSivqKaeAq7j2Q6Wjxml9QZb/KUm6ehGZG5wYVfVkhruflAm6OPMzX9PG/LYK1m/9QZKpdz0WUqv
MiuSby42fBmeJphRjJ7oE0MJ7vL00WkN8QCW1uVMbutrS9gAqYgSwexfISMtGRvPuX1Xxcxrqxpi
EPSWF0LGazY5SLMVAsZNUk23hj1U21rI5shGq7tVXvhf2bBpjykqNgnH3thzfj9GKOKaYPauI7yR
4b/+4Vn/I7bNE9S8Hohvy7Rd658Doi0ubNQ4Bto5u3HXYB0vjOohOHc+y3pQP+D+BcScpd3NqkPy
oKxgXyGlpcCcz20OosRioYcWLt7nRkInRqjf1mzSY9vmBGbEEI1Eap8yRThHNjE0tTqEatuhVmrX
AEy6d4YGw7ScDkFp2xerLggBHj32qmUcPPmzsVuWxL9vhqnZ+wCy/x/5azJYr46/JCF6DFCEsExz
DbJ07X+6etAsgmixkOqS5oWjpnblXR0ll6w3kleHtTfzwpi9XslOXmGZeWuL5NfYTYiDUtp1UaQN
o6uKNskAjByipp45m6r5JgfdggsoxlU1OGhTmR3+jpBe4IuhVD0nRM4cMcp3pNbzi9mBf7NrECM5
6TZXVBYfVlt9du34BpR5BQN25m5qxwbvLpucwcyex0Ci6evJcSt7dxeIbjgscy2fekO6+1WeGMZo
2De2xcPVUmb9WGTxI107zR9DnisrEQClOPo2qafiM2yrgh4GGL8BUfHGHTdeQ0iHXL9wGGGZqawQ
J0T/a4INJh6VdzDvwNOUPZCjOerFLfPk5TRph2KkrsZtQ5+8RjNrtg+QA5chZkatKP5K3/yE+xvc
OshcAzIRrqNkPpeEPxwbSXazY00BSuD4vbaTb1Nrfz/50LK6ApFdvBLeK5P88t+BrEVu5xCXNagX
w5DY7qS8aQW1WAuhCb7K6lc6/s6ZbCwAqbNHBEE0DCnAf/9uioD5gDyobxKHBQ4w18+ZSLB5764M
+gQGDn4DefX7l6ly5VUZiIe58JIfvDgQ5QOnqjU+R51yd2MBC+h3wHpT6+hS9x9E8tyYKKCOhH6l
B9Y4wQewVUryGbmqapEjLN3eVNycYeyZ4nMAXbK1G+/aIqb1hi0Qenizu2VD7u/GxDkjp3MuUi0o
st2uuku0icZnsD+9evQo7NnFzOtCj7H6T2ue5KHXYtpp6GT3S/sFMfWK67MktKBark0zVmHQIBYA
JwjqrW6S+1KL17ROc9gu4I2SVbTQrqUz+z3olpAyr30X3ZuYWGB2VvuUL80KnVQdc0jo42BDmh+C
IyTPpptmap3HZUYKnRuEKDJy2ZiJMJ/dDub8jOZ6tyQwFx1r6U4Qzaq7TgONVjiKd62XCZpc7aDc
xzAY2SOrlXjM8QM0+f734ffvX9N/xL/qu/+6y7u//ye//6rV3FIn9f/0278/1SX//ef6Nf/nc/76
FX+/Tr9a8ILf/b/8rMOv+uaj/NX98yf95Tvzt//j1e0++o+//GZNqejn++FXOz/86oai//0q+Hes
n/n/+8F/+/X7uzzN6teff3zVQ9Wv3y1O6+qPf3zo9PPPPxwSR//9v3/7f3xsff1//rGtsS5/ph//
/BW/Prr+zz8M1/2bz4DP8aVtCm4OmxzV8dfvD/nyb976FEGCLgPPdB3OUp5SffLnH9L6m+U7dGaS
/xgsrg/xrh7WDxn235gcuxAZzIBAX76z+cf/fnF/eQ//73v6b9VQ3hHW2nd//sGL+GuipuPgu7Dl
+reZlmWSrflPqaAdiLeMWMl8J9qRRA0iyxLvnCVWWpT3iarayCAnVZJKw6wUqNdjp/RoH83IaJ0b
ma8KDNiet1I13+CPTpanv7N+QnMzOUgCESPh79r12k2/sZwwDZ0GtuMcvN5MCS8BU1pRJKpTHldM
g7GUccDtFynIZANyxjOisvpeP1VJxjLALEQzvZT+WAD0iTI5mR/ar+tii3USZoWTCQAoaioQLzYO
c5rLsKBcoepGvv7QJjruTtNi0pFjeI6sT12zH/nWXZXqAwMyylcwF960h2MK69ALtCrCaDC8CilV
RihgVWX9A01/A3YRZSy3cVIiyAFfj/W9LKDvhXEtcnB1EIhN1BTAH9gPua5HezPUNpvGgFTwrG1c
aHvc+sY5GuMkQNqk3eKU2Jh4Nsh+IxVGRVxHWx7jVD+IfIeWn6SuROttJiMnCWFWi6l2HaDn+JwV
IxV9xhRjeYEyCRfnS3Rl8O5VbZVtMqROWJ6bkh6lcdgwsaZEFmzkVUfamVPwJ0NNShRLFvp9tDss
R9/jJBvZfJp6jN5bpJYosafOnub90DFzerNnmRbXPPCS+NTbdo5MRNeL2tqdlZbHwl6fvknAMH0X
+fBxmGOAOiDHeQgA8lY8cQuUA7il8ISLbnlgUCnjQ2D2AiLVKJofqeg1bGGPMTusPVsTO5XAjk3C
TtaAPZukt/pj7UOEPZbZzHADYyCv/oY9Y6kvpRRIf20IswgC5mUQhwExQh76BqOZc45EyQ4XcJX5
iXwwujbtwiq4t+1m8i/mbMlit/SelVyvJomZi6oKUrT4hnuyu5LyMw6qglZdOdTmi6jmb/DK+Zp8
qCNnTXO1m+TMhUKTMHYpM4UGbdTygEXc5ZNyLCfQ94hdhruD9SQEJOaTzzbZxnyySu6LXefkTGM3
STuPM85kPQjvqocJgYVH2XhG2gVq+zlQWVqTBe7OSTgmbTt/eB6t1KdEZVPvpNZpcwFky48dJtng
XbpORdFHbNRBjVx4yfBxBWkbg8Oo5euAz2N4SzppgtFMuQD0vYM+OvuaI2RuxG6MjObnMQjwcMRC
+qexW9bKw6kHYL8sphAsLnMzkbYinLEPXatYivvcT4rkVPVVhF+MbAwMuV3K5zSMJ4k/csHOmzsD
nxSpLEMJodj3K48ZW29KSNlm1A4sc5YJc3fG075WCKqxiXTHNIrm8aofdJQ/5HE3Q7cnA9M9D13U
jHsQsWxGzXpqstcYxRIUHcxm29LWxUvMRIS+NiLbdWtV3pCeOun1OL98v50vrqsn/bGUFLjbBa5j
g/e+Q/gdmP70jZWfQjMh/I3LQzEebFHs+S3GAdIkuIdofErvkEgux1Dga3b2mo2j+mHmWHu3AAfm
+Cy8yRenBsBF8WOaMiV3umzK9BI7MipwtMVcLTXWySYkjUY0n2ymp/ipRI2qIG7YfkclMJZwRDdY
5Ib2oVwQEXzBXfSfRGayT1xYh11iOaG6I1rHeY0KLI1bNFFlfEIq0s07MJKMhseiBZIyuIL+pWP9
yVmr/hd1Z7IcN7Jl2x8qpKFxOBzTaBANIxhksJUmMFKi0Pc9vv4t5M1nV+KtSlUOy3KUosRAoPPj
5+y9dknEGM23nD40YeaD2SKu0DOQCYSPVlegbAsgBzsvg1MRFEBbWn2ZW0gksFlI+wWhmk96k5E0
CdJyAE6rsuzVDTuJnPjbER6lrVvZNl2AGaEQ07vNrhm/lSx7YjTDkRE//dyHWgTE5vb+eNe4lupW
IbY/xt3tEFN/lRg82eJ0ieWfK8I4nI0mynbaGomZ+FtJDHXzluJpzhGbs/tD8UkKKR25Al0ynjM3
2dP/IHEDGJo+DbsYY/nSvenIV6IrASeEd4RT9kc5RGm+931bfh0w+gcnaNBuSi2MQav60VYRkNKG
m6BlToSSnczrOdxmbfukTB/VpwvNJLwC87wZgYYjeBmODk8SY33zcazUFWX5sHYYKKwcA8FCLIbI
G23NWScN22EJTnSvI/jYM8OrMGP0LTNN5N1lQfJnbt81pdrlTXsf8y5cRQU3DX2efjOAT+d60BcE
+3rWhHFKsqjiJWph5wzyi1MYz6TKPNjGhLtiSj+GaLzHqEVTyMYf3cvmA97iWyDlBRE6n0t+SjhZ
7ZGsLTr1wlQnfajFC7HPhKMxpzvWwNJy+F43ypr1nV2R8MPbLPOCSuPpwCWyJv7lYSjdGxVjHgVI
iBGSG3xrj23wSvYhYlSuSRnk7c7GG31MsRLtCKoN7mkOD8GGUMnEXnVDnl0Gg6wrz/BbsdPD8ntg
Z+AwNaSO0JAXqAgqZi0JTuEI+drh4ec3uzRRuox1TJ+xuaOUucBoYrKR5rfT0v9BdRddAdZISCrI
rAjffqOcedUmQy5ty+OQJY+kByBn4FrveGDDFVDDN7eoDFwUY0uQF6oRFwkU9s7C9XQk6x9tPCYX
jCo/nInUDwJdY/qycCsyoCdz5p7xW933JgigpMgxfnYjAyps1+u2LN/SIhHXKRzCZ434hWMbIgIu
yJx+nVotuUE5bu+0vBV7Ky8ArBr5+1TX6FnBtM0aypLGyIjwopu8bhZEW17ryTskinOapidl0HSe
eW3mxPx6vY9iUCtsaJGTegsTUKeSFhu9wpq4ZKB5TjDHW1bzTUVPFRdQWuxHMXlmR5ztyG8R3FPF
0E6rrio/CK0GWmOU+zpX+7ZOn+vZfGc7so+XLqbZpOfInrEpuPaGnupprvDcJWYN99DOEZ/kd0nI
Vjlwvom2OTQ62Q0WW0XXhw9LvEFohjuT8eFbrCX1fgiD7wkNcGIOMns3oGLdxZP72rtI/ozJ2BG0
IQkOL3ZjT3Yb0u2wQ0SQDAoar1lcqb8fbKz3/lyemmV8ApSXdDDV3Iwx/qlukfvEgbZlqkGMdNgn
CMwTfa9pZIA6fcmcNxCZ3Bk5XOrSpeVCxmnxUIRwyHVh9g+B1eofbh76sF0JUCBctZYHIjqZRxoA
YFm1CUp66krMpGB+kYMVsQI6bRnhjWuN4uQjpzqQrNm9MaIdn0AnJVf+SnqnWiR8eWmH57DFUUGI
SulRdquP0tGjvUWRtc8B9t2SQR289q1PRwVS4hoKgPwhhUpg1HRo1qYKhxq1aIJYsTOw9c01/IB2
7prXInQ1grVSUwFV7Utcb0HqMxpE8lo0uCZQ6XsEqbvdIaeOfs80qtK1oN1XbZTUYAqLeuof7Akf
OTPO1pkOPIZAzfsulUxBl+iioyW70f5aMBNpT4xDJYYhcq+/RJMmuw+V6pGzq4qUvv2mmoI8KNcu
7UpJW3RhbDmM4+6jtOFKFxXl24qgN3T/0TRi2NOHTr/vQN+dc6fWn6eoblkJYDwA38IwiqkTu+4Q
A3rYdIR+gqYtDWRkEbmf0ImpLZsdbCxUqnXdcRpEkEJ9aClJ3f1IXWOuVOcb74WG+J+JwlaYOGXo
5xDbrjXdZQk70ySD0dnqiDtgV4FlWxufsrFObmCtlvsYYQzvxYQVeCg1PBiZxKTAUkw+qHsgGALF
YBwbR14IjwhLwus41hVN0UUcEUyoECDOH+oezk2nv+aGJLcO9z3oX1JwC2E9t7X9VaSlvJhO8UC8
j/E1xN0ERVZneWaSBIGoGsBQah9uNcrLbPRvxey8D30zbhmlTsc4ikL4wnp+sVF63GQlDtWGR/Yc
mouowVwMaXhunujYKfRxReRRYWQ/ZjdF6+xi6oyzKPS4L4n9scLOuGd+b+8ROoXbWNTalR2Fvh3c
nmAM9k+UjhmKUGAhGQsURR3bHl07NgElJQ4n+O1wBbWDHC39TCHXwMrLnbUIxDmtwJBidO9PpuNj
gq4VkwChFyGtbDp0NphFSvEk3ZnEQNKEIdDPaIfvVUs4x6TGeEds13hwc0JSC6t95s0Q8sWUly7L
hT92t3A5v9OAWwvL3ds+jZUJo0plRNfAsj6MSXzJ7f6hMwbelhG5dJR9BGz27pfWFzmh4IuygI7w
Nq3wSOSZ+cW0bNb5JZtN4OuTpJkwFyDROJfsqyHn77VI3o6ldVtrLQorQIUZ2pp6DJ4gqu/9BlI+
rHVQSclbZwIMySkbYt24+MI8ufxha/SHXFe7wSgwzhhTsZdEIhxtpoIVo9F1awoN/lJsY6scbuGn
PuZ9933SGwOJeXmm8jqDW2/PTkQRYPmIy4lb+uEWWoSQmP5lnUAeM+UhcVwU48lsbXsLIT/agBs7
sBgHNtVqiGzCsPXHNoh2neQ4JDIUnJNtu6sB7a96UXwLjbnyujbCs80ysnYke8QAlq4XywghKrJB
tKkcNIMFjBDt+JWMTfpbeE7RT+ZrvayfokA+tU1DXscU4XApuke/zXZ8U6IXLEZsOb7hQxuSg1Lz
ij2UQ3rfIkiAIpWCV2OiZZDAWsboA3BS37rkL7BmoHWve6gcbYEkM1L9cxx3J72tzW3latxKJNbM
A1LuqE4fa+gcOszJXVGg5pwGRou2Xn1z6RlDbbPu52BcG6P+yATprmfMb4IxFTB0wxz3JJGUwT2d
TGKPhrzdmwnvn9jUaFs0+AN0I03uCPlCr94A2GPo2yE4zDrnlMaN5DdF0TrQ5XSCPwx61iafSu9C
RLpphMBV8UehPuP/1G9n27mIiSb2mHM0CvSDPaEsRwl04xa2J/SJkN4pytBucJubbNH8NJs2s+E8
23Bi1rkFBV9J91o4wwlY/HlKIH2zp9jHVvBsi2mra2YIcCX5Stvg3NjTS9o3T1NSEX8za8UGxg+I
hkzteeeVe2JA9K3TkYFLaTSsG9CQa2OgSp14veB4H/AkCh8fM49pfgavUjM09x8hkSzI2vzJ0Mhc
DSwXCHvhHyaQtfsqNVGBot4hO8otTjqG9wN13KLjx3sNs657plq1SDurY0LmXVUjKu3RWzNWtTEt
6KPlMTROSI5qM3wwscvAez0PNbDwqewPYdIaIA/LqV8MXaX/1nYJ5EiFWsze6xaqX8SjCSwIN6xG
gOqg+xCs+/1Vw893I+bGoITR6F7SrXqMmOGv/GhCB2fDMdB7tKWWmC6ZFD5z4L5Zsugmhl9RKTov
AP6xd4q+2duyzUj31OxjSycDXtSSAicNhCZmx/NnRjNmXKRnkeIfsVGjBc+XXWhrN9o8hDtXVz0u
rdQHujbrfmYf3dkllgUsIjR5U+teM0PWxS5O4DmvMJpkBgn3rrGL3AjPN9gX94yLKCDsekh4olw8
CoccgCmqdau56EiRL7Ppu3fQeqboivSuwU/ZztZpjkSYcoLz+jhmtbmrglG/jQ0qmp02RGhWrVyk
xgYnU0mnAFOUZEN3QwmBQjlqxx+hT3YE2yqS7mfieTetNeMMs1sCBR2HeCNMDbY2T6fIyB6ZU4Bb
Me3gGXwmM1URR5eg1psHow7uwfHcTJF6Muslv9akXEVTBy4z8h/DGNRIDfQlldbbFA8kWSIHWokx
6FejMp6yLL4nGey2ay0mCzBRBDy61Wirwxibt2LMvKSwtoWjVzvZ2N/TuDwa7A36WvuK6D/AM1Uf
6drr21gWL3UWX0oDT4xS0bQ26JhtJB51Bn/oE+nyQ6E2YVzrUnoBIueUnSgIfwRQFKdnUm6p8WX8
pe6jU0IRiYYTUxDXZC+n4iyXmDNsNFo9Kvwu/eQxckNC47vFvbBDZDdFn2yMQNdZJd1gqwqQHojg
G7adOPDb2rFIOke86LIzuNj5Eg9KW4GUxonMsqgWHJ1gSk3frmg3ldulJ8Yr7HYzXb/VdBEvmVXn
Hg0YENQSVFSBbyUhrUymxanDlKHm/oG8YqZr5X0NswMVLJmgYKX2dN0S9BGAqv3mySpbQlcQnm99
qGNbqbW8BEm2O5QSK5rh+4dBLpF7Urtz2wWgzoysJ6qMYeRI2kX7qmHxjvGWYyoaSSsXpc+Af5EM
5gNlXnvbEdIpEz9bNhWw7bv3oud+dvxbJ8zu4W4AY7QhW03XdBB40fKS3GuH93qXwMTv4Olr5g2t
4iUcSXszXPXViMz5EEdxsWGkTmhecudPqIPkdG4DEOuhepHQHC0RPTUpBPAIAYvZHEQ4E+Q2kFul
M/BU9X5uivjg+4a5dpzhPC0zvKA5ZvN4TuPqvrHte147944WPAVO9cNeeP30AAKLAiTJpgthoPku
xmPKtK7+gbQGQ63VP3NtN26tWNrV1vSxjdM9fplUfI9qFSZPrh0EIcw+Poe+Lb6XqKEhU/P4NZ49
VPumgDKB0HltW4DgC8gQoxnCkguoOOqrqVXsIEHuoL80aeCLuLgbTPGQRjYzeBt8/5zIuyHXbunU
nZ0M7QYYym+Jpr+mMrwkSLU6bCRsb5945zebZgnJnEeUdeWgXrDxQVZvya5jxkaz1ZEXg+0duxGS
RXxfQ3DlJ+au9fVD0GskoocssKXhlM9NS7udTCRyZnH6i6p84gxeVNwjhe/WrRr3caGDXqGiqnxU
L5IMDVGCYau2QtA7mUHhb+YKNP44YannyX/BW2BjSSwDD88iQvI6PNBdXA128dZEhNG6w1NAPsUc
F+/pVN/SEjsFafctmlqbmzJ9BLi5rWexrcfyEtfWBXw1Pgm0ZzQIN4mGBNavvsYyvk9jf53OdF+y
9s0ZkHDqNvIyYYZLAdfsrAEHX8Y+Ku2rC8y7F6ckOiip8YvkFbKwov4oesA2S7edcsbYlFl0UDmJ
XNHovoOffodz7wFKeLQa940vGt9gCGFsyo25VEq6fwr97kTnfD1mWrm2UmFtzRDIqW2WjyB1dj0c
7jeRgRTvsqheNUvNYg54VYw4B9ED1tCNSv61PRImNXd3jk/7wzSLu2gRBGkabq4o9Uy/fExk8yyK
wUYcXqFHdeR3p5TarmsysS5rG4K3Flzp/nyD13EeNMJ9hxhHSKvmm8g3zrVaWPx9eW/TLVpPVbcH
9LeYT7r7LlzkeAUUzKF/5VEN92DcdqoyH1WUHro5xZo8aoMXOvMyJc+b4WjrbvyO/owQsxnEzgqj
Oea5ylQJl4Sknc4voVQZunlkmkJLgJER9ZDOUN2Nkm+iB3zRs01+VYFmH6ZyMUZb/ixOkvbyA/Oa
+SqKaT5babfQESTNBuGr7kGLOuNAH2skTl6vv0V0s1rCiktBeLjuE1LQ6eOXFlv3vmLjf+POo/Gl
rkX9RlvlHZg5bRVnabog0GQyYrOKh5HO/2aEtk7RXZ0SaBA22qPqLTjjrMaFA9/OsRA5wPk7K4D0
ezaiFxuIB131CQerjvfMzexqW0XDxtAcOsMx4q3A5Cn1dV4D0qVRDlNqpttB4J0p70UiCB6oH5j7
cZs6CilAnlh3kWWh7rSh/eRVlW44XShoKzmuIINgnqscYnEQ8GlFqRZrxsad1cuUyZqTn3yVsfNe
UB+vuzBB14hamlGj/xLU4SZVRYMrmdQVGTmvU6i0V7spdgyS6q0uZqQV+tU3jPe6sr6HeFxcOWuL
pJJlvU9ephHbIfBGdKYVKKAS3+3aYMpxsJdN6KixP68jLt/YW4e0Iys21JBMp+1rm2gnJzAvTW/c
tiDbN0HWSGBGoINzeJ4byaJOnHIGpwwZwkqy0zLyEqh6BC6KlEGzml/pXVwyp35Ldf0hsnH/4iN7
n+Wk3xp1v0en+OCPaEe1hs79aKU4iOTB4qYbJ+Q+0KjVE/BdgIk0KrZgasxNZJfwvPoePZng8OmV
3CFgRVk+lrTOmCB9xddLiyF3hFeZmf0B2Do/IQkCBjUO1QELGczmcogeSIDujzYW9LWphvGiWp/o
4bYU5ofkRsZ8r+ILYyN8l00NmpNJppvTHA7jhx5gxq3REbQGMYb9XqObOHxnUaUfzOpAHA2ar7+7
Na5uVbnM/7hb14o86TuZhjYt7A4WT5YFz7DHrFNLTOzBmC3ueZmNpeGx+Mpbm67sQXMKcTe3UmAs
mLEyrsYEN0EE5ZPHKSZWTc85PNPCIt9EkgIqVOOWRhbdmSJqu3tz7Eaa9HMFqQihilPSPaTfsUr1
ySD0uqbNWbGDykY3/lG7EYu4lVunymryazrm+cnqC+doFZO5d10t+2EOFuHcxlTd+wio7BVQrIYP
NXJRnqdeaVymUD0mKhgPyZyTM2KFw5GcK3ubtK7+ROPMajHzDMbrohqGFgKFhuZTftuahQb+qx/2
vlWQ5Cbq+qYwmJWRje0gMHQJcvbLEv2zM8V32oQfGS5Ci5GDs9Q9ZVZhPctlz9WQBHVihMpmIZ/x
jHcagPYebNkBXkG3HZSMbmhe6d5gMI1aVKelp2bK3oSomYM9GECIwwpMW18o1vTIwUckSXQ++Fqg
rTXE1WD7gkHcVFNo/cgwG+EOTlsrW4sW0IvRBtTiJEW5xdVIG7JsAh6gVTVTitHteQImYypCO4fo
q9Hr4XNhtwko58XkxvCUjlAyzN8DJq4bAIrWPRJmY5cBdtqohHCqMGXAWbmxfo4ztKGaUooaRdgX
M3aGu1rO8byBwBLLrU7nyyO5MdgmjU0E1qDQDtcXTdEnCVaO2dSM6l01wTRLnOFoEuSwN8YWOlI6
oxnP6detUC6QFsosMr3aFb5iz8eOFCL77fMPw7eM737jDkd8U8mHsCQEH9g8zVefTsRzDwRdEtNb
CbCrM87VEgujsUqrOf5q5PgpczRloAn9pLVv5ORqzcLJqcds1YBMqTgANg2YhWTT0y0innZBKAwB
9V2NatR1esvfGhXtTZqQM9EId4ET8i6QpK0P+5noKxplum84hwkIhB0t7UIAmz1nMYTvTkSM+6TY
qxebSaTAiH1iBLJtV/iNtjOCyZWA0/6cB+cDldSA5W6Xdt0E+coiVWSTujQAV40NOGpLBCbj+sQd
KEPrBYm/yiYbw0VQOSrY2+aUHo1RhS0ytb59pwHbJBuoSkxputZtkUVPZvWKcoUVJgKmjyW5TMfa
A6ZiKcxWJQIvg+VvEzn9jg6wY+ydSYvnK0KU5W4KS3MAaGpBYKefkRvfi1xjQqk0zHIrKbtu9IIM
o//aDgRbWX6IdsOS9dKG8mcqys4nX2JrCBZo3PGdkNuY5CLwmCy5wDI1Gz2X7IlaPRfQr4w3204A
mg5FN45nyLE5/O1uGDlqM2U2YnRLAnmwGCx8pBokNrSYCQmt/kD/a//wJTXFaqZL2Ny40Zjdq7DH
etTQLFrHNRqItaagk21J/qOTZTWtQlWvA9UkuDLAlmgSa1EeOpiYH0IzGXHosz7pG1hkT/6Ak8VW
JWNUV0CARZ8XfctG0YEOaN3OpYOQW6hBwBRPV6OloNaLNutuOpiQ3xhyTFg2Q6dDTO77CHB0qSnd
q3USFgO3n3+0ycimX+qlXkFtQQS20zPNUdtwTGv8qTpzDnDhXUQ81JCVJ4F3Yjz1i2RkR+VdQ05y
sINsDLK3rZuuaOiWcQ/ZkzdMgIKKlXT9eTwJrSucB6f3HW0zjFF2Keln4KkKkFTQwelc6puxn6et
jYCiRITLtmpHtxmybd3Cpb3pkqy8c4jZtNaZady0LLMDO6xuTB5iar76bHZBT0Eza4jzMulzGzJ4
GzTK+lyhRxr1EgMQHYISC0iIcGQQLm9iQ1IobI0esInXOxqpeLAAcJngNda+hSWi2VOJOIfOh9HT
Tirw/n0fZ4Jt0YgXmIlArXlDVaj7XiN9Bh94sgAZzAR6H3fwgtwgKZHcPt13/XU5DeMD0qAGC6s9
xU9qHk11PwVD+h7bczMfBicMq8cM4YPhtVJjO683ARmkMUWb/5xKc8xwLDZRSwa1iz17lZNLS7/N
txrKoD7PvjjaUgIJjShkqvBG0aA2Gzm9YOMFSgh8MnToVMdEUzhpGD5T66LErAB/B/cyN+fv8I6g
NGWmj/ymJfTsNYmJ6sJACdVl1bR1926Aa0/WURbSM2wHvHWXMkihl8GAAbka8hthLM8NtiW48c+z
mWWUX07FYlrSzSClIiK64ENnigRCGHWNsyO6BMKNHiqik4Mq7DPq8DgOjqkZTz/wX1NVAy0QaluU
ae+uUoDtOa68IifWcijRUpGCKFKvBxIhV1EWm8+9GMS0q4RjT1vHtP03QFtV99VGpNEc4WeYNSJa
u+I97tQDdg7KHRrGWqad2JZjy5DcM9bK7Z3mmve1jrPcJyE2CrTc3jRTXUDXIXEy2PIyZ0uNXCXd
j4ihPN6Gch3pfQ+xAfwvk3D8U/gkx8yyT7IaK6iEoZ6SsmIFLplfNm4Gb8mQSjZt6mCSHZjpg/6M
BdN4mxyx0fMx4nTAbkrYVwwa6atij/pmZq724kNrxFc7pfj8NG4OJgKlKzKg42hP7+l44IrT7SkJ
D8hcHXGKB62+CFKCYuIxmtlkhi1qEyrwMNoH3rStdUPg2gDjAIlZgw07WMgCczH7m9SQCxrf0Vps
OJZvISkb7eScBvyAtCQji9ZJNcFFypUaeSzKZrhQ042RZzUWQq8IOG9905YzXTKDHFxCLGorCU8N
7ZF55SvZfsumijiZvPIx7DTpZEF5Y5BS7SarEtEupEaBDQBf8lvL/QNXztRttTMjMm69EAdzSUZu
4r+7ItDmHRqoTO20TtSuJ3udse8ch3C/q3rMqcO6kHS9IcokncKwr8+VG1nJtoLP1bMCDvOFoC9i
SNMmdeJVLSZyaNnNJjiA4V9Fx9oEJLZFNcObw4pbQTJVQQYZ7a8alIf0O2eCVpnSvxN0BZu1MxRt
v2sqtGLsuFMGgmFBc24tTHLoxIgJbJye0FwvfSMCQ6a1UzTGdExjExAyQWopeTVGRt+JlCpRxTuB
h71bXilmxluGFVv+xk7yqyFCUdKQJGhIC+KmYhNjopX92U2CdDLUcLESTo1Tiqehhes4OFbtiQ6o
FWcywTjyGxfCrw4WPhMThoP8FXCB66CDXQSt396uUR4gcDX+y6ClRms+sTYCu9zVUXQdrQpwkIkt
zKMt7Xt5QGJvwolYD3Y9d7/5zvYvHog/P18if2f4aQnT0a1P35nlJpwnm89vq3z2iO3p9445oZfQ
w/HjJy3xX3Ldn+W5/91H4Ql1beWgAyY+/NevSiQak6yQbFXDrNNbU2dDriGYg/uaqOvff5SxHPa/
rR3L1zIRE0PilUoib7CtXz8riHi6e1qulBkTSlsSR6egosC0CSDX9FPcNTS+kpoSaOLlW9KCX+Gk
1Nd/fxi/Gkz+PAolFK1oncWCJsKno6BazzreGtYmaDPzPaEwhYWRLBS8Ks3vG7Zj828+8T9uYYfv
im9AmaigDUd+up3YHPsRzyRfswDtVMT9B+IbGDBa/xrW+n0FvP4f30CWLaCCOJakf6jMTyaaGqKk
IKXGBj6IYoeSFCgHNl/0gX37m2flP06nEiBipXQtaQvLEurXi2r16N2GrkXHbMTVaziq+IjRFAd+
QCehSF1t//eXDzn7rzcRH0YiiCkEandLuJ++WkUAYGwHAGBh/VnxVqsiBHAjvUX1m6v233yQY/x5
y7qKl8/nc+iOHcvNWCAUqPX+AU1seDuK3vmN4cv4z49Riu6eaSMYFI4Unx7ADjNKPAYiJl3KtjA2
xrjeDJGwJJDJWtM6AmSm5hUH8TzlEGNQcuSrREDjdxQ8Tb8cs123EJn+/jQvl+2XZ5VN7c+H9emy
5onPl+2x3ZM0h/iDsC0Uqxlu9RIsHcAxclnxpd6lvmv+5ob6jxPC+5bLyiNjGYZh/XnCfnr5lkQK
cZ8lKU0WKwdWN7l3U6Q7v/mUz+89DNEuhgSsEdy1VM6fvp9OvyJlyGYwu0chUatovBTUeYT/+eHm
70/l5y/E86csYbCmYGezLOvTHVtbqNvZvce0nQ0mZSTBQL0Kx9IZfnMvff5OBGHgr2DlcEykXbbU
f30UGx31S0PYh2eAqanPdrGkrshRR9yD5qT/19f6R26d/50V51J+5A9t/fHRnt/K/wN+HNPhEv7P
hpyHt/dfzDh//vX/78ax/jBZR03XYn3h9lqW7r/cOJIf2UrYDoGbynLw3fzbjeP8IW2dlV5I/ok0
LNakv9w4Bj/C2WO7DhM/vLT86B+YcT6/bSwcuUryYDuSzxH68kE/VzYIr8c0mDSqqQMscJoXqZec
MSweokMGS3htf0QPzm/uf1t9epn89am4jBy+A97gT586mQ3I0AItvg39v0Ji8d1/SronJn7h5CX0
wOIOfSi+v6i71ubJ7lHelqTn3qIldL4kzIFuhpv0XGyj287cgdMtnqej/2TcNdvmOf8yewu0/Ade
wHJbe/kJsNE+3wT382E6ElKKwog8i6sGO5YUEXSSzDGu7QGys32K9hiDnusDjRFPHYwdIJxr/26/
WKTqQbvaxekpoSGpOqC9WEpQvaM6Kgg/QHuIMHeV3Ga25+/omh7SG5y2oQcHbPpKrPA62rY3F2C6
z8wdkmfkeyvzAy/qo8HIDFS7R5p7cZttR7LgthVs44Ndnx1jA9cEMX4yb6r6wUy3jG5Ftpm6U/oI
67A6By/2akMo4Sb1cv4T67O7ktv8YHvJETD1CnT9Ci8CvxZMx0FfO56DYnFTnJPuUsNVIav2fb4i
FUen3D11z+xYZboJrukhW8GHesy2/iHfd19IviAO4ib1/A0iEtPzD0yxEKvsMRkZ+9zrSSTb8g12
uKTp367lXUJqHpAnhiTHJPOgdsKqeh+vLegKtN9rsojVulTrznrwtWspSVHZEyTjILNyV/5OfbD4
vaaHFLO89UgIw4P4key5LBvQxMOuPDkeJ/SFDWwG9Jerpa2hAp4hqa6LswbM+xvcqIWOvx7u283E
ZuouPVTTuv/mnphgfTX31Xu90zbOo3/NXtJd6sI02LHrpjtN2vi0tTbySG9hPW64gjvArd1bcnNx
X3MPD6cndiTSiR8CFOm62iEqfjD2/kZspnN1Tr3gKxuEE+G76/Yy7sstUDkOHKSVhyVzVR3zy3IF
FBBAsWLsguzoxbwYt6g4MNA+OufhLeS3ulsb2/cpO3QeLBX6hwyG7yZv3ra7xbD5zTK+SGuFU3gq
GYyuxOOYbc1gExkn5+ps3TPcVzZn8pR9FV+Ce/O7dqU9CPmt2JDWA0BLm8D5bBTXU9zFkKnOiHc2
wVrthZcc3C2CsYt8dLl9DtotmuKbgJP0iHLHhwn2gm4V6zJ6qGIlHuqAcRRypg1Opj7fR0/W1b3a
06Z4BSBHLKf4wv4fo5x9BYAXPpCu3e/t4hicC0YXxrbNXmHN05sT6TsCN23tPNELRK4SFF9qbQuF
EKdXFW6GDSISpqNL6EtM4jLd4XQ1LtnX7yPpLdyqwRU0X5nsDf+OtC8htoXYwkoF1JWh1kYY/wGt
FYGm85KtAYdO67zxsIigEe3jg5Hv/Nlr15E36Cs3vsvys129heZlzo5ZetIgMlhrSXILDGTGINdo
gHi0muaHXr025t0gTjnM4Mj9NutfzfJLRAtsJKLDMc4LO07cy+aROS4MpzXcsLO4UV559V/FCWXh
6G4FL59qH6Y7lP/4RZq7iLGA9KbZYzpG/dcHa3pdGcm/hef2+3jYFgoFF+PGbdxxGWp4Q19ibZ+C
zY9v8uim2bYnbZ/HaMZoyd0yejmgifHoryBwkieobCpHx71rmru2O7voBsctfmIrwQwJOser7TXx
6iuDlEDrWndsstcNQSHa659r5T8qG/7PFQQsWP9zPbB6y4P07ftHE/5s0TX5N/8qClzzD8lGTLLA
A3WgJGD/96+aQKk/dGpDsgux4ZAysOwM/zLomvIPaRkuG1XH0NlcLVXjXyWBqf9hO4LqVREOsVQZ
/6giWIrCfxf6joCyQNXI3s3B84vOikP4uSLIAnOSocYoeZK8FHAePdFlRZikba2JprhLvKKX6/Aq
O59XJTMW9ZudhrGs/j8fgUP5rcPBcZb+jqXcT0eQWzi6+jwP9hNeTqjm7hb9R3jfIrOxFsjTlDM1
MDRFzjCqaoxBpGVZlrMAnGwce4b2/tPVu/vXJ//cEvm1WnHEcjycc2Op0xTO5U/VCuSHoesLEexN
VRYehFvkPpE7I/CtQEY77zqshRXMgt91fYxlq/fpRAgdtbZpLZWZlMuB/bTzobs7zaU0o31LTggY
0aweDi4RBRuS7AWU7OzRwsLvD7JbRRapIz30C1+CtSwUyXy99mCHMWmZXf/08Pdn5M+y8KcjU9yZ
ytaVQVcMOIewP10isOCq7duu2YclyRREQo6XVpIAUnbxsQ6gctVxeVt2EG+YzW3zQImrnJ2boMmB
H4dEjQ56A4dwkDHayCUqVJVHTe+mAxPMp3KY3h0XdGSTv+ZWbO+UoTWvERk0VgsPESvGF5vMRgvF
995M5x1qsE2Yt9XVtBrjd7Xqp2uglh4GT6jBPEoAbTI/XYPC1uOocrNi72IvBt6qP9kLWLIYpgsN
5tVUm9rrhJqlFMJ47Qf4H5gSAQSJ9hVl7/g8wvxC1Ph9BCi1692S6K6m4lqqJHgHNVx5Yp7Rmo3o
oiwRHv1Coa42jKODxeec6UEAzYVskgz9zM7WsCf+P87OZMdtZOu6T0SATTAYnIpUL2XfekLYziz2
fc+n/xfrm5TzGjbwT+7gVqGkpIIRJ87Ze223C9eBarGmQaXmQ5nCKU9y90ect0gdDAqKAVKrSpN0
Rz5Jv8Fs7wBQ9lwoeYi6UWhXqSt2Yqo7xh3xlTkUQclAWLYZQkzzgph4P1e1BlkIKDblrRai8NIS
FR/+vIh++2QV/Uwaq7p07PWf/2d1L6OoU/JoCqYThSC6ikuIYRR01kfELmQNozEs0tOfP/Pf7vB/
F+6/LSn6qJKPtdg1v/6c0VxnQDHKg6XC+QdaRabuTB4fa1O0uxpaddqFxt4icmCTVNpwIDPmsCSh
4y2YW8mdJSqucuyNyZSMK0z2oomYAW7CXEmMPW4FhD6XSF3+/K3lr/1n2mm0JFh/0mHzMQzxdUdE
k48rqQ/SQ0OK+Zb4TecYlsmCrXszYPzBon4GLdKdTKKFNhNjFn/A17Wrusg5zElY+AaKiEaXy5Ep
Nji2CJCAq8cXJ2hva4TnLvOObWdzszJ8QfSgFern2JpP8Vz58ALmu0YgyEcd4vjZuFd9SredOdp1
yqu3LGrO7oj6w3VyVN2mNe9z1T5XEQEzcwkZmw4K0Na4lKfKghnNcGo3LGa9QzZxgCqPUxB+8pTW
4m4g32eL9hH1oWPVfroEkJTzjkrJoiLTdULwlhFYcIZ6mnGLdWvpjnFWUQEzMKvZAGfUZvmQvkej
m2ORKQMUrUl7NPLO/Etr5XeLl0UEJ4ObPcyML2dCry/OqDkddB0R9htiW+D1MCsjCUAYngSIwmBd
/A0GZayr8+vq5fYPHZpW7roYfn1lkAzIto6W/FCnmBgw80u/dXFUA2J4S+zPJawxmkZqVQCQGbxI
dqSuerexub1Ouix9ssKyU0FmG+P+9mRaBOWmOUL+Py/X//manJUkl9ighpWBHknRPfnvm22naIFB
MjcI/oZnFQl0agy0AYJDcWuytjoiy/vZjodwHksvJ20SOuG3yVXdtgL4epP6oySDLy0qBCzi3NmG
2v3lG67f4H8epO1yfgFCkf8HnfrP3uNqLLxJd/KDg+oAwfA3Ker+TOgwZLle9J6uaSuaB5AbhjFU
rOVTWRUTRNb+SWfOdDVC9/j/85WkK6TNMzNoQf760BYRTRFZf2R+dsZrVrfGyXJRY+fIga2Z6CSl
1yD7BkzaZEW+T230pqwyOQiiCwSOUCrGuz9/o3+7MF8fEr+etRadNLCML33K0JZGni2yRBsmbL8p
jVWAXRcP66DVxyFZXQcwnwQeWPAAM+n87Gp2xVYdsmhuPggvT3P9MZ2a7oJOC70sTfVT5QbWYXAR
aCcx6mXYh4fMyiYfjjGp1nTJtvx1nQc64S2gPnw2SLwtcR5BkQmQlXagzgnM8rAOYVSOU0R3HXAj
0onFIUNjTKQ94esEPSVEJvdItfCd7iaT0kyatJUwDCJ0QD13hpv6aiB+u2NSmniS0QupodD9C2Ce
HDvjyQ2abBsGmAONUGGrJ5VTLTZ2BVvbTRIQs6hhxTatULvZzs1b6Ean2Zi+q0LOtwQ0FH6XU72m
xXSDYGk8DkReolUmDXKO8teYPFPvzz+X9fWQoCazDJtmI2M7xgbiywJKR7D3vQQXUo/Dp3R6sqyl
JHeyz6djWJmHMljis0aezmTN8uBCikMyHffHFnxV/oIt7DWde+yw4Eo2bnMPVbvD2EffhmTH8aIN
ECkVaFGzi9UGXysgcYTrR64kb0AVilrniqpYnUsF9FVysXex/VwyXVAbV0N5I6tD0A3mLjIQGuip
oz8mnW39bev5cntZC1P4DjoXJdNe2UJfHkKMsC/uYPYc6rX2YYyY+yRGz/V3SDQD8i5BjYQfKlDV
O4WA+Et54ax175dXRndNYfAV1rr9a8VedZ0BFgkiTepar4Pj5Dtb5vqlCsSzhQWZY5lhO2OqyhvD
qvcGkIkXO+BbEeb0FC1Nvc0aiTCi0kgf1ObppGIkCGNJqEYRkgpCYnblMzIFDqslmo/b3cQc1V57
1FpnGT0G7lSsWETSqyyQiK2EJUDInzylRLUaNsu9m7LHWJ8z/C5ZsGFMpnuzi54gRSyBZTfEItuS
iJB2I03YdOOgrHDL8jQEjbofpdL3UYexp68TdUTiSFJEY8kXC7tCSpQLilgXbm9TXiynUcgosubG
KaAyGPUobnjLDhVI0LuEcx1zT3ajxeqxIUcTT8640rgrvJlmyvhOuRdBUvUhBfPeEB7051dl3bj+
51cC5cy8l4ud8297+j+7vwZjKFValB3ChgRJJ5k92dNh0RX13xDLv9S5X99LijeDmwPMLWa+gvv1
rxu7slP0bXy/Qx0viTf3Q77F4W8Qe7ia/SV5L4vlajB5SbFJWqqJP/+xv6lUDNQmeInWayz8rl8/
3pnWiqHh4y0CZ7A2vyB9IzHA4h4g6L6qv25Exq9jp3+rVa7LDNZNXgUms+s//8/jzSGvhFaL7AjN
V0Ag6rc4cu+cUeq3bJk5e2yDJzpDNiMdtW8XzoIoaE/uWHJjKZ3uwBv6sKjs9s/P4d+b2pdf3TAY
FXONc9kZzC+/A1ghV8+6Ag7CSGjFAhDFTomFRMrY4+uhlz1MIdj6lB5wFCGni1ideD57siVtg8ul
5h4Wfy9HozlV6bjL5dRdoMMGeLyKu6RCBW5qmP2x91bvpK3YDyUybExXObpaFyVNKca/rKzfPmnK
BbpJaEP+t4zRRszdA/ivQw+RrOt4eyVh6yi0hVgF85AUsgb7EBmdeAugw4e269fAIrdgrK+YMLRd
2JBp7BZ9/Zf6+Iu24/8WAW+YhKjGytW/1oBmLlMiDFR1sCLr3tIwNIwEcrQ6F1i32S9S5efNIZvt
cUcgUva3T/9NfUf3Cu4sEgvbdOWXCrSALk68hlkduroJrshxPQtmwZlfAVRGt8/pbJF2xQ8ND9ms
1Sl0JpR6Y8O8qELvZsSQFf6y/H73Vjj0EZAvIf5A1fLrW1ETMbzYOAoPReGCjLPaXbIq97OQaAJ7
eFNzry5xeNs3k3NlPym8ySH5OUruUYNcHBTRflZbuyowTks4BifM2vG+Rn17SXuO6HBl31pYVCsD
sPbIJKcJ/vICfZkV/t9P6lBiOGiDkK18vTtT2QXDoOzqICJd0pzTN8nchdfCxt1OjkPZk/IzrsVz
AnZAFCOmfHMOL2aD+wxfKRmTmX7/56f62++E48HkwHUlk8T1QP7PXsNc1QLuwBvQOAx9NMsxNnGL
/2BAcn0oO0QgacgIKdMBiY2VvfYN0bYb+kRTzRXZfQO+0lw05f/5e/3momagE3N02mPSoZP669eq
jJYGz6jKg4P118eoHPlVkRMCyr01b16LnvJ2dOq/XGt+86kIGLiPOoqFz7T510/NkenbSx5VXKyq
51lmDIJkmvtWprlEgSXc9aeRdk6b/mVtf21Urv0JFI0GbTK6XC5oyV8/OGMT1yptZB8af+COsC46
slvmiCRJGKFN8mDfpDuaf/vKACAFoEwnZQdzo6BMDInQorzvCOjjyEdaXn+Sjfu3DeE3hzC1Bw1L
Rs4uRfKXR9OUYzpMU9ccWq29C1pCWFKDQFOdTqo3Drp7QMkbP4kWgbwOGwpGHi7IbqXlDucRCfsl
lfZNWgKiK8G94ORohm2ZhwSEafL7n9fOb6oTBC2Ey69PFHHAl3OK1ERhdRySTHJAj82TfopIzJlL
svYG5fylFPq3nf/lVKQyQAFA29JE4fhlpQ5WEuGzoMvVoA/2+nluDsWokWLR30SF8xSn2q0q70ca
77ulqKZjrpGGmhHF9+c/+mvTf11CQueLII4xbN34urmgW2s7AU+F1gbOaLeRJ2GLExTeeKs6fUQR
qFOqCfGekmGLr5GTdYIUhvfV2oZRZvzlufzmVVr3Odos5L27dLh/XdEOrX41m8SVmTA0fMT/L/U4
EWxikMzsypskdH+6OpFlf34Kv1mlNhd1NgzmBtRs1q+fOkNcKGa8K4diySmy1XIvZ+vHLKpbEL23
XddaG2wAOKEmXq8/f7T9v3+x4NLCFZK9XVqcnL9+do6AfNSnoMEkD20i6FxG9O7oz3OU7Opsfie/
WRDzk34XbQ8GeCHPDmb6acrQqONyGfyoakld090eKUKoR/m3zGUYi5wXGSlLin6qjmsCkiaGVKl/
Dw3oLyKcijVcoYYXA9k6x3j0soCmt37aNRqCiptlSDTmQSOWkrs99iOX/JStSiXaAZHIq6qDVztp
8gMzK0zcwrxLp/wOG2a2y1JSN+K+UPciybZpRcIptWp9wUZdwZ9kmFAQUIhfKjaS5DCamgDSeixK
wF1Vb338+fH+u35/fc+Ih1hLNR1ZnzDklwVVw0eBVMXtXBvkawPWnxo8OVYgsA4cXyA9cAHd6VAP
clry9pDfD4VAdhCjjlUl7tG2RR7WFNh5+3qxTxGDZDAt6pzx5xaUu8eUTA/McLZJHcv01py5YpBi
EO6soLpw/+BgVO23yUqvC8nmYYzzQQx4wHNjQBzhMmaJErQdVg4Rkvfbl6uBWce5FnEDI6lQByce
ze6hsbt9GGrvtRAaarzxGqh22Y/yr+Mvm3KRNffrQ3Ns2zAdhoHIkxg0/bom3QUmZBgaJSwDigwn
dqu7DHhYubinfMwf3ckGp2cU2m1MlAGpS9VJ710SEpicPbvB++yu0dSt82IN9njGgGF7UxmUG/Jd
goMYjfYmHG/t3NLZ3WlbY4B5TxTccCujQcGFFCn7S+piXIMUcg7jtxqD4135WVLh32awRHEI6QO5
fdkH5nFf5HW2cSpiLIkdOFdOcEDD5Wxp7SdEU7t+Zo4SHhV8iqHfUp1fs3iaz72ef4MgDoSo5DZG
1K01DYHfucm1ivCMqQxVCt7BLWEmT427LNsenBu55k9TaYGxkw/upHN1huApqtp8UECrwiZ3bxM8
IgOcglbD09zjx6hUeAlIliIWAstcD8C9GMVeiVTfRFD9PSMdyQETwH/r5bPSMGFaOmiSIq5HmHUV
wnbZ/Vj0CchsUBDhRYQApkEoRIl8aJVMvAGtQPTRuIGGlKP5Z860n0ETbDU72KdR9k/lRP8MIflr
KMyBJtStXzRId0wCxXygBewaGkBlCCuXunJzv/5epQVZx7n6TALjMXDybTelxO2Mwb0IcH9yTKPj
oazxOt167G0481k23uUVWUVDK58tReZKiHt3i4HXS6Anb4d+gZf+aQnOUxpoWOTisyrICltCLEpx
Zz860XQMcnUjVP+SVkDCFrdX1K2MiZSAf1FmUIVAc21jWe4HdjBvzMAkYV16Cx1ERpP6hL5cXuLS
fGa8te3A7A0Y/vxWJQQv6xJVEXHbvtTlRwxEaVNqacUFUvN1dL90Ki3TA0ds7SAlpd7MbHCLIxPd
C+lqYaS8WDNatuWlh72JVyzH1KLyZj8ni31Nu7Lx0BNipa9/tm2/nMwpPqeOWjyHGaCHs7N1LDJC
uqQ+kS7q0TKINxXw0zILxx0Yx/ZuzO7cJm0uQGm6Y4hKZCSyw8vkEq/WoiPUSvNutt0LMOPi1M6h
umo5UCDY++Y2J5+W5qZ2KkurAqJdHsLI+MdCzEBaFGaFyartDajc4TxR7h2swT0ZyWTtVVG/aloB
6R/FwaYzOtRSlpl5xWA81R3MEuaHZJMUZLZM40+rrN4wKNgbXMj4SLOAPMtZgSGaNX1T5b3rO3F0
mCtAkUJA+W0jklYNxp95/YGh6Iz2lgTP8H6cdNJyQ8Rk2TwQRhjhGI7rGygrJmhyJkvqhtUdou+j
v6yZZJd1uiJwfXD25I7tA1V8hBad6mThpIEesE3HdPbiAtKAI2+sil8z1PqCrne9cUFpzOIJBnNB
QCUoQGKK966F2pKK1MZ2gyttjgSYxPYuaWjPWI15L8P+0yG+HvzgTd3N70bk3mhGgyUrDAlrHV/o
su+Il392rEpuAG5i5WcBjn24Nxzy5EAE47Nu0Qbkhyg0vzNbi49jNh9M841geOs4zNx/8YFtGo1L
AqYSXE74ArCKG7gTqdJjc0uE0K3rLPy/ReSHM2KvtGqPc5vpHNjqLJzqNlIFTm4bJGy9xkQLEtr6
oDsbLb5GxHyTU7Rng7rOFhVYTJLsNotmP9pp7Fy5Kl8Y/MW+BA7LYNu5w0kG3TyPb3uwpbjBIacj
Kmv1py7pgMjApPGxk244YMU+aJGd2XpwXCAQkiI73pnVuryX9iLlAGmkebMmdcgDMpYGUj6yMNqg
hv5pEAIIuMI+4528UHJZZCqOXE7XX2kZ7gJrwRhcAIErkp9KYzY/ioS8WP0+incR1klIpzvHARAX
EXPuVIDvTO1iiB/uxNHCnv2jMdmRk5akvWHoyD6ijsc1hWQsyNr32TIvuBEzhoRkfwQC8kFjDn4Y
TJnfrkKtjVFMxepPXEk0JnULxKU8jdG2YUdPW9Gc9Gh4mzG1ZalJ1h+/VmyUn66N4tFwPWeJ7zia
7oQyc48p0zM+sip8XmZ+9QylpGvetERe4glvc1+LmqelGc96SvEzLOlHAnvKXBOUauJWPcMejuYQ
5ccO2K9saohprnofRfaYWvIJ3TKQDeMuHJGB9BTuMJSRAZIvzcwVVBwqcxjmG5jU+zpHExfX3qjw
GkdlCbYvSAh7A35RpdQgCS0cXx/lsxuaA/G9qZfh1POddeVVTnHCa+ETZ5lfhrriSJjdo6uRQSsq
i1OnMTY6eYWblthebbA+Zyl+1qJ/pYJ9IieUZ7/uc4DmS5Dg21HnxNDt+EL/fN4vqQljLj+3HYRG
Vby5YfkguOZs+vg+6uGtYQuw2WIdpucYS8s+esJh6Wko8VTAWlifdBlgbsmtV9vA7QzaAspDPT5V
ff7C5YUIzjg5x8TGiEJ7hhJMmlMsf0oDVAcEno0zNU+2zW+oWcW3eEZ1VzlXhA/fRiAMjctcJueb
V7N+Vmz4I3GwCIJ7y7POwNpNXAM4/0X7OmvqqLVlvGnd6H3BKCYTJJ1Au6wqfZxGlMKigjviJDc2
5EJnPWNhWrR1sWWSRNK8OW3rWh5EBQE3Nj9qR+4G2ApOZVBNxeRtpYb1lEQpF3yDfytgDx9vmmVR
F0vwaXBtW9ZPuIFbA91arVHsFqRmjPIXSCg7adCGnJP+IFrzWpfTS2+Mz7yHNX9ZtB+a6UI4gJf3
+r1tLIdW6DtoGTkB7OU/GNg5ZCnkKoOTEpBLu2ZodQsC3AWwG4G010hY/cYMceLnUb9zAENhCdb2
wkxRM4foxTh3Pchfm0po96Hs9qrLH6cheu1p0G4DXid82OZIVwjq+BoV35om9GZj/BCpc64X17dX
NqYMs/2MBwWwVQ/SJSqYL0lICP3CkDByEtp4LudFBNV4Ci1y6KsIifAYf+gTugRg09ye5tNYIC1J
jQ4Jc6kwUI5H3LEnk4gr/t0UlpiCOqdPzglTyL43o2Zjm2vOZQGlIoEFVnS9R9IdLFHJlTxX6ptw
nysN77IjoJxRTEOJXkhwCsQ2IqcmUM3ronoiDCZ+xnh+5ZL9sCxT4AkXfuHQMSYzJnKLU9B0GCCX
TdflzS5ts9tW1qaXp+U5cZaTCtVdOne7sWLrJQLhR5dVUGMK2FWqagBwtUPjq6R0vd6kBK85I3bl
khEs5XySJZHBXQjUxh4nbyx0iq3UsbwoDo7l4Fp+oRxSLO2IcTsMgQndyq5X7LCti1bVLmPjGsKN
uMz2M6qoG/CG1zKFcaVzvkQRbHEli3E/DIz6wmK7SEaOGA6to25RHKTMk0gkJDfPAKAZTek2bkFg
TnIEXOEEdwQuwWO1jPgoR8tL18K3NtqKfQtPog6yLJ2mYI2YvGuKqmRQVxEerYYCPqXGU44hSOb6
eF6Lq6485K4BXTkdELRQ4lCMWapeKXSyQ4NF1DzAbiw49ugjFgm3ZkU69lS7e9klfl1RUpNlBAvL
0Y+yJUQyawq6mBlRjrDhsH4hoUlg4CHDNIYFIfZM/G1SMekV3LZleNfVi9z0bN7jvGca3JybgFed
17YIh282WqvzQgAJJy3npNsyWdSDvZDDdBgt8wMmaqbQjKuRlMhJOq9wzrh0DYXJi2jdzKn2UU8B
ORbWj7D8Vg7lDpp+sKm64rHNOmNjasWDTPIdegCqavtF547pFf0zfvf7LiY0ora1I8bAd3f4nvQU
SlpTPUfmRPKunu+i5ZTMfDeabqCSeD30OLpNgunouOW2RWzfMmuCmlJ94qYH69+cI3Ri2/DOjL6v
3uYzTbKeLqdOgvGdiDhYwuUjGAPqOnJ625Wbym3LJQwiAyPgM8CmjBipXUGHAxOM0CUq9cbbww9y
bqroRHjPuesb4P8l1BERzmCcV9KRzg4GwKOu9Cf0QVSXifWtz9ao3/EtU8FDYtkfvbGmkcEVNRsO
pknYH7FuUYkUxErmZyAXW30pt7mTHkp4cSFyF9ArxXtIkiMcwZtJkylVRwq2L/4JUPuZx3kz/tsK
Af6Ult0NfIAH8k/Yy+uCRMEF6727umWtLLnGmQI2HeCuiDqgM5lFJ88y72GTfHbdnG+IGJ63potc
IQjvhpa9jPYM1ttxW7fBJ61qRFTSeGkTca+H2t6sqCOl1j9C3iBoc2jHbRpjwalSnV4cwew5N3+4
/OamjQlMkDQ0huqkNO15hokeOPACByAGQI91qP9EhN6SKrPJxfKhpuCkz/HRHToL7g84Xq76O4qC
a4slCa6e9rqkugeLCeChnf6IRkKrRli6i4N0z60+5nQ4LuQPeBIrBcDj98AeMXkETQLqk5AsvnnO
H/ewWMrxe5VD2GPjBd2fOFvQmzXO3l01Lf1WwmyTbLC80KlcHdZu9NCrlJjBiNtC18lP5cSLPznp
zRIJ04udBaqfDd6mluRz0tvRNj1KZhpM6naRmN/69ij79jMwmCZmRnS1KvVPL7qYYHRkxLeudCu6
KLXwq6k4NVUbXJoMIkKPHCC1MJhw10sHeTCrfLmIklwQ5kS7mV2Zzw4pLl1B8KFFhmyS0MnC3nuW
kw3PwH5dQt6TKuHcg+6G7QBeb3Fgcg+pvuMOqoH3aT9FL75bmQ1Zxy5OmRE/KZf/dDmHr0WQAr3q
eW/Y65rHLhhCeEGkxeHkfzXIANU6+yk1h3Kj0SrbGAN40KKRP7XF/mjgbvhkK5JV7DifCWkjZaJr
fr/Uut/EPUVU674XEXkrsMcluGccku3uqJHeSMcd23dTacdwDmn1YU7e2+zoYwiaGCJYeQ0SIl3L
NnmFQ9Kw4N45LncwbR5trF1AIjxwBT1wLgoQo+0h0bCUquWFAbft00Xj8spusinN+OJWbEpGTJyn
4l7bJcNzKvqa++L8nb5uvA/TeacVDc6iPtXJEIIj2D2Alb3mthhhpQJLGdKlP9S2/eDmvQ9ZKfDZ
4bt9StkRVZOXpPa2SN3vNddIP6w76IhGf1+FtBEcWk7VxCVtjsMDcg2xCTXHoKM7buFNeVEj1SYO
jde4IzBOXop2xr4Sc7120ugnsUGfqL4a5tUV9R18jLyzdqRgPs0FdFISMxAYzOXsw5rDouW+jzXh
oBW3JpAspFJMNsi5vMw5B5OjOStC+jIbkLpt469pk8epjKZtG2HgKib+JhD6pJSEyYPD0PtmMYu3
NCcPynXs2ot1m6xgGbC/GCuuojzqTcqQC89V05ufi0WgqMvdGa26dcs5hwgTW5nK0l2HjHkt1KkI
FGVBNET7pjE5NZu28QuKgJYLlY+iAsIStxryEMz2rNqbILTHG1ux90bZUHoJfWFmANlrHPT/mAaP
D/r0XotNbRvG4E7cUUccPVb4w9APCnpuIYlaZ4IwKVOdhdS7Zrnr2a25nlvA85frEM/bpMsEbVPe
MaOKPowkQqzRcxlMYoihFtKefTpduAVVp0rUd9lC9HoIIoClZJY3VpQ/mg2gwbj8OXRQUkQTTH5Y
gKiz7fwUaeOh0HHcCZKdCQ8ccBhlxTEYKrh+rXwsiJf3dW30I7RXnoxXAB7smHOW80dA1TokjnyM
aB3RgTKBmLYoZm1roAXDPZDgqYfIKQSFBdiXOK0wdIYrq1FnzbqDUo9z1+91E8R5R0LIOE401aBX
FYHSHmNWSGJYlPlMxlFjUD4iDsoH85SYjKcRHYYbvNEfURz+qBfjfszyfGcYZXKrV0xdoyLad2QF
bb5lsXmcbeK3tIMqTwY0smfldDMo3iDZZRHJo3a8bATrDGO1cT9nzTfFXrRLZwrPvmsjsgRxLLJx
VSNMdgfSSAuLvIqc96COn6KYxEF88Z42Oq6fjCs9KuQMBwTiQPyzgJqQALy4uTdMXUJ/TN4MOr8D
6qVPpQFMLkD0uPHMMdVkh0CzxSUra551NEZbJ08bPFriQCM6PJlUd5fJJHuXTKg66ANPb0JBW9d6
03Tygswsv4wO0Yt9n7y7mtV65TKfk4gAOnRAT7x4082YPcGRpau6Dr+nyH1eHJ2GsnvMkwSZYSfv
6V1nO9SCsDNpz+xnI3iOxvrFWfPhg46GowY4ymuMApNF8q002OxtyJ5eDbrYQVe0BexEsduMV2RT
xoEct/haAd4r0g4QX/KE0gsPZkMpoSpjP5nc2C3X8FInTnbRTDNWtOXktxnCAqJgj65oYeq6aK0d
k1AUQsjhOXITdrljlynl+QDlhNgeQMB6dKfcGZHj1BIEXRKU61SRR8hRx8DBJbtLVA/VrIJtb4am
30TB6GVTJ3dmUr8Sq5Pmgdj1zuSZPSVubMmO3Qk9vZ0Ep6Yb6GEwlQjRFrbTbF2iHj0ETepVWm7I
Awh3atV2cR/YggGnYUhEvKkdpyM9I/tiBZtyMspnzSxuy6nysKe8E+AVPCoo4BsyGW+mrj8DZuNS
SfPWsPpLOSBNhhonrhC0z244hbus7o5k5LX+OCNASzKNLcHN1C4WJBbGb1wB6t2Emj4PyTPipftO
LiGbuRnMjPldFg6507EyakrHfGQ+UmGT6ePNaMwvo5ndGKRrgyediGAqjZ2twvnEjrGGiFrbKTWe
lmXBWls+6d1tGbWnhF7QHigmP93IfQwXZyjvqcpQgYuxOKsmu+q0dOOY2y2vtwsU20NDb/lLG58L
XAr0aCcWUROSQJNE7YUUhpOeEhpMj6mBvszWLTo/MeUbCTHzo5lsY5HQa6qLF7eBY94S2N4s2Utl
DuIietwnRgmJtkDr1JKU0gH1dlT2ZtbTbqZ6JcVtk1Wx3A7Fsl/waR46Z4FLFjXIU4Vz23PDdUoi
wnVAwErbM6kC4cdFeSM0ex+jT/fMMssPxmzRKgP3SPNv/tYYEeEeYMM304RXxaRrb8c5MRvp8Fj3
VMLT3L0MZVdtJ51Gp7TuauOMuvHblA3azsmG2+A9zUWya/CA7Ix+Se7IcOqPMhOfNU4lZjQZ1Z2y
ihNpdp6GUtDT2y3ULnerW6xq08iq/Vzbh5CGej1E4cHpebddPXwBHIV9d6ianVF33aFS6WHoTXV1
kxFULYAkdvQ6PGLU4mxjXs1NLOQaIoJTMrqHOuQjiO17hwgYn5Nc7WSU0I9sGPnOIUG0uVnfhEHz
Mvfb1o77+7h0XquIHyYYy1tTBvDAAaoOk/M854lAQWlVPiQp8ubq2kc3XTGEIYmuRj/aaBj3rDo6
DuRgbonj2xY98ifLTWj3EaWWOotHzXoPbM30So1sCoFxWuYkQnEf37uZRs2Tkz9LyNI35udbt6TU
J4jgGgIH3DkRxaLq1vjokoMvWnZDoW7KgYG2WbQnNP/U4YMZHMa2fCV/Iz8XOQYqxpVaQ3BdkZog
9ooexGPY7OxWFB5U16OkaPIJQoT4VCz6XT+CCk8MtVkQV59T4hOOegDGUaFi2NmTkhu41C3SnklC
ZJ2+61n+yXBb7QAky+M6Q3YSjWwsIxguGVOUpUGQtQzZ996ZjattYnKsdU4WQR4S+5DU95I5WN4Z
7TUeo/YK6hZ2tDtvG34dplk7aWvxvpkMunYwUlEZhbDNa/p6XChrBTfaZtjFWOPemeoLIGlSpoA4
GVN4Gtx1FiZpSzJ6GU8xf8w+EvYdyQHl3mwFyEgWIs0SVx67QrbbIRYEAxf01iVXs65fihsYeYhs
e05SipgX97pEw7QJpoRUgxFUMDvYKvWttvAG70AY9js4knB9C9rpAx1EQg+8FIESqCfrqc2L741D
GpcCO+vPQcJ1mLmpGm7HRt3afSe2tlYeHVNGuJMz5tAEIETVfLS08A0bRbkjI6jcKEBKuyki47hB
uxbbxT9BFBd+Bj+OKwht4MicL0uO2V0Dia/FaAWgUE5bPRqHy1JRgSFovUzGHKNFIeeoq7s7ZXGa
jj22+nIBQigGQslkZO3ChBJtaSDWLgVBxV05TlfGd9O1KOxHnQTZZQS2Z0hZ3P77P7OepbfhvstA
h2OpqtneF5+3z3gIlVPf1v3yxuQjv9ouHTf4sPYu04HOCTr2ZGHp+1jrCk8adoTEHpMYJgpGgyFl
PPcCxoyLesr6jjFPSWp137q+nnQaswVjjaFlZs69yc41l8jbmgEoUZheyWGExexnvTDzJbiSiigg
rUFn2a3qyLFY6RIrmrExaRpaJckZjCx9zcn3bllZRwopr44muWsEjnPAzfWO35zQPNpzWm8/x0wD
GFNpj2EXEgHWWCdmROZz8yHaptwKiVW9MrRwiyegNdWpzDrG4Ol0rZPlDFPX2egicjjuFvNOn6Nv
OTReSjayoqEIE/7B+xOANodgwyB7tFtfl6+sdc4m1RzMvqZftWBhQUPgZf5olQ+TTggZgNXCM0oO
xaBGb5kTqevrhba3MvcfvSXDJhv2Q9lfcTbal8C6J3A62U/xSi50RUwKaNDswQjS8aoFN6di/kat
dllayuX/R9J5LLeOXGH4iVDVaOQtCWaKyhKlDUpXAbGR0QhP74/jhV322DNXIoHuc/5ote03v0AU
aiPbj4TYHmiveCO52DxmWbnyS/wZekTWZRA/TMPaRAmO3VhHRGDHvK4vqWPQkqgsychTbiOqNtHw
4vfggz0NVlBvuioHy6BZiWzgbWrIcwYlUKfLI3Wdf5K7YBV3ZNSp6bZVFycwtSeChqt13w1nPzUX
7Dz2JzwBDTvZHJIrSnjs6L65xKJgJQ69so+fCddtVnFbye3YzkfXNijPqPoNWyiODe8tVcQIj9o2
WPk4URdLrIh5fBnrSG5iO7iiF940cTBtKIwwgLn4Zeg4XLbk9nFSlTliBLlN697kH+8S99D12L3h
gajjXegYte5VgsTT7IcMIB/hkU3eOG64mFPY+om1ucFb5q0Snx5AVblXItvb1cxMuvaS4ZYJS+Jj
qYY1HQIHkZIYnTX1h+e9FLPN8GAQqkbj0zFJgkevGKZd5txCxUlzHAIaHDI8JmjW5nWb83DFTO1G
Vj5XmFQ7vzmaMnhCcLKuVOBduuHXqoIfn/T/1UdB5Gua+XeqZjRgdqBjSl2o6gJAKaEoCk4WFoZN
kNnn1lhuwc4L6avjVS7pU0sJ7joDMiT02JpX1ESMCZCMGpej6JunsobXV/B57c2P5DX5W2upI3dK
cJx1ts2t6sq6+5Kl1AXTqSFXdZvd4TZ9Em6sH4saWlaWuxFz5ory5vlm36beNPO9DTzYQNkE23xZ
mayDvR8GE0tHQcrGIn6zqbh0Ddk4uUwQr+cg3Va1qQ2T4t6JnyfVVUoOrRdQDnPPT1/T0wwQuPe8
WBzT2wENR3iGj6LM2CZIL0vad3fEAuTb6TmB/XE6JseG9h1WGOe1jSVpIr44aQb0alEXnTonmWR0
qvTpQzQ+Zu00r8EPcZTWyytVRHpFP8Bjx7XVJgi+OlWsa6Jo11V2LuFuV9TeGvxB43kusc5ikwQr
JorS5Q+0+hFMvKg/xlq+R24GUuX5P+0cbbSUw9GWY7vpAeR02RB5nYq30SJ8nRLpB3REMeke0Ske
mCciL3pRWJt7MnxXZWEO26SlusKinoQfj3efZEgOJu7l4GGgqJ6zliwTWCTsh65Ex9NuA8MZ+exS
EoFSZ9t7j3PTbw1NiZ8it3fnj9nXYi0sJaVxEoa1bBtSndbarsUuz70PmDIIJjfaN5FeVtlLjKVk
k0QSrqTauYt0Nygy2JVxv8bFt5gyElMN7yoKEvfByWcMkphteKuIKkehxCy98hePcG/0f7384Gon
foOm86gI+pPlEO3TkM4rgPGs5jSOvDyqoVhR8+VOU8P+Vb9qhUxGCRq5qYkud20tXyktX0HM61rd
WX38EfkKL5TMjsniHEqDuKK+ARMpvkzdnJRb/hJh6pzaMQlLXPdHaj1renv9L3DMpa+pfbWvpTaC
bacIQ1ra9AnsqANS4AWp7fSnLHrnxP90gwQQ+dglmlkfiw9g13oAfxPOCII4uAA9GfURS04nICHc
pVv8Wp7d7lRc4cccxca68YuL+V37UPeOYz/wGTurVj2Pkb63NbU2PaLmYqEIaJDezq3N92pKX5c4
vYva/jeh+TH0RfELofWgnJknogHZqioG5WKOYPXLZ3J3l3Cmn1RV1u9EHychNxW9GHbQsClUNN7V
4rEoSMHxyW+q4vYFBd0rtmxM0C3B1VMD1DIRRBRXX4q8+A2ltS8gm6uBxtY8klNI5F95DNjZ0Whd
U/Uy8ZpCul050T41miLuG8LMjYpm+E5ehpr3NY2TP9P8FCbrfnfLWwWtblE+MUtrQ2AHNY82kqdZ
4tXqNlVzl+q5CcfOhsgap6tR6rvC6XZNVPxl2U3mV9OImFdyTa73e+YvVeizmQB/zDRxSNRWDYL5
uM1IDWqmjfJzNKAlGTCN0/DOChja7NFXw7PnpFtarBoYjNM04Bf0EeAEZKl3Y3+1R0Z5EmlrDgDS
fLUGUoIIZ4J1PcKEboAxFDbbw5Lvc3K1w87ks6bxdlMJk/BpeEiVky6YLR+pl4T07+qHhUm2MBId
Yp19aLKMrCRpHkiq3U8zO7iOPWOFwKU5OnSQA+Ku/QbHeK4HfJrZKMI5rgjrKaNnFUSQUfZVayPf
Vs9aSB5VxGhMZ2SIIBUZZ7r2rJjWEKd7siT0dFb01ArjqVurpCENFdZ67INou6RYZwSrXm4k0NIE
+oUNrqoJUyO2h5SXDCXa0CiEM8K4czQxS05Gz6Ih6XLvSRQYGRGxdJ+V9DV07vLkNgUPB98mi9Wb
ttETFYHS57oufEh1OJelpwTcSVDMxSWCIElMT0IiCbqXTVIGazeHwzNSWkQQ5HKIlLkfdosGPSTD
YuVHAcqC5gMEYce1am1g5nmb8qULl0V9RcQeOjcZTxW80S3mKQfZ5ctcmHnY9QQeZwkF26JK99g7
lp2XyeeSbiMQWtpHp69aSGRLXf7ZTwggkolRHLM63Ik2nmsajqCnhqNfFV/V1DJwuOrVaYaXksOE
aGOLn0Xav4Utnp2WYCqvTz8tsw9TIlF2pmorpJ9yZ9sz32sXP2p61duakoQpbqh4cVMkgP5wTtHt
z7EBcofAK2n9sHXnVxL2WEXcpT3YTvfd5TGxNSD89YBKNnhwIk7YIJrlSWrJB6r7sKbmqE+6rSR3
FvSHZ15nBCkvXK6EjOetM2wAMdTW8gli45bDU6/vm6y/cLGfyP8AoPHgghfBSzFm7ToYmt/ZDrJV
J9VdbyKGcXqr3zZNXa+TiWQygv3xuwefTQJtl3op8eXl9Eryd0oD3cUgNneH9J13okjpOOwCnNMc
EzLKqaBhe96mRMautGCuT4p4bbRDt54pelz3mVrFAHe8we+Fs6fU7BYM3jsMWeW2K+2/ETleRoGu
Td6at8w5jHH/atFIbikPHSEYAYYSoOOboJAoZ/4Fw9WupBPoI+2SDMTmt8DK1OgOdaCLxibjSkBB
6T07FCZRKJMdY4zg9LucGuIp993E06POHuM4913zQDkLmwKJFVTVTs9pYV64K0M6IULhgWEn7FSU
4t1Zi39NRvPdQBfCKFgwItT/5MRe2UM6Nt2tOMNzz+nYpluuP6bVOxQw1Rrr7KmlRpEiiCMvrF4H
GV+nYZDHkmhOdjNyP2WE6tk+SMe+xGzHafQovR5BmAfgWRsGoIb3ZhuEkQVd8lg4YMqzjJk1X+pm
udSZccLKHtZZcKGl4snOIvQbTbQ1ktu9NXjnhDCuolXcDvDjRYebdaBNlZM0RweSRtTxlchU2p8C
OeEqwrG2rkvOkgGT7NaoExbtwOs3nhutXSv+xRRC1IvVdxsKKl4zKg9X2IZxNFd9vEtBviWfCpdZ
zWvuJhTy5TtwIVq1iuQbebnLLN80W9/IUfUa/o9jIJ+3DC+k7IeC13ZJD1L+ernJgFUOcvWV5r11
aPQuiN12nUbfJYOy31aM+4JC0KDcUC0g14btGJs6U2GtO1A+5Mbi1gkRZHT9DWCkOgDaF2V+6o2O
v2IMsFdNrwAC+Insoni2Yyp+DBo8IqEI0CuJiCuN7iT6dtxMPA95A/2eXJr6dp2StB2NMMyiu9hL
clN8Tp/amu+Dyt6nXrktouGOCpEfolSoph/pmhpjqIEU3AibwKf29KfdQeJ46rVgPLl9JCPtn/am
W+yXuauQMXm5tRK9QlYXew9t5yG0MyB/XHvgcBR3dsYGXkYaq7Cpt1YW/DRzuY2pVSAnTZ6rCtSo
s12ILbVyOuea1FjMmjrazZ04FrG9Aw2LV0J3oUTSzXC9mYL600nyB89iNS3m4DsbefyFoihZom1H
UE3OFsV79GK/oq0l765ULzOSzmYwQsebCqQXABEmCT5tCbReF6FtT7vBkdWaCimY8SZkXL5qhnFA
yJHvlOYF13G3gyPKdQl0vnU0fTg8jXjnzqZ7i9z2TYi8+CoIfqkN68fsYP7MDIpSBDF9zM5LXY3P
1jBxWWhqudE49Fp/NoLrpjZPrmHjJg/OQDHrvm1ByLUTLlK+RXZNMwlK+TaPH4vENVYxHXerUls0
Y6CmmgtAwwU4p3Rmey3mdtlnLr+zh6yzi/P7IQMY6fv+hbJxtkxsC7dpvffb0JB0ReU1eiYndl7t
aJO7JsH5yvmWGVzzMCRgmPODW3JtOwOGgSLruRVzhTZvih+NDGkQGpx7JjCDy6t+awYXRHmY3tvE
+raK/r2hrIjPuh5XSRCwxnXlzPltaZycQI0yvYvzpIKkWi5dEhHWjF5qxfX61xYNroxoPOBlYSDB
I7r1RHF2lLsfJHLgDLL5HN1YNzwwtVscIHw4L7i/KNJJ3ulxaGgHGLYTGrbGQpRvV+5PHoB+GT1/
yciBE5LWvGTE/a6qfrp2yxnzVoqyrn8cF1MSQOBxKoHczY2Fp8ehhXnq/qVEFq3bbZLSQSDRF65l
7HH25nmIdW/rkPmPjMlNNxgFrmQ/bFRLaLEYyjpkHuSTSMxt6Ytp29cAfa69G5fmXbeyDBWaq+SG
v+Xan3fYN9c6gp+Y3/i+SRiMpBtqL8FFFJffduZYO4umE+AhupnpOj/XxnCy3chljsqOaM8vE10f
IrJZOPHrW5Hvb51Vg6Juh0uIpa0XJxHM+9JCx9zr+QzDTU+Fbp8tkwqiIjeZmRf1MFBfuMYrplGi
dDQzF+Zmim1+noU/nJPRzIdpP/E9rKl/uXWQLn6Y827L2CevoGv0Zp61FybOsk3Kdz8hO7GaEZU4
ZsTYiN5O5OWnLAMvrBhe+WFRqZg63QzqpjxBV1h5eA2iQL8a6i+jJHArPPGuiKgsqjpYRVUWb+OZ
4t0sN4B7jYvurGe6cF7V8p8pp5mYKfXfPNhvVQPqSUXMH0FE69Lj+2GtXrstaRcWC+kEorCf52YP
IM8HliMlK4FEVktT/w0x0gmZnXK52JAHgD7m7Jhwzu3GFKl7iASy1DoO6tAcE4oeluKfqwvqaeWV
wufx2L5WL4bGoWFkxIiVN9gmriekdW20Zjcms8FD6JfGGnm4RvCux+lJVm19zqaPYpiXMIa5o5nL
/Ohlu4Ssdrf8cP+fLsHNDUxi29yJ4HWiDAfK0mbrrpXbdiSFM+E7bnr71xYdBC8q3a01pezB6oKi
nP4NNeHqrJZnlJvE/5ohoNqNQY8QXUQWla0wQC7AZZM6f4vBRBvPuWQSqlB0yjDP3SGsh2jb6eGP
Ep9in5P6hZDkvbeYaHH0HnXHQWmSKrb2RHa0IHGeGIG/MVfEK8MhUwxJBxlWnYGEriDKmDMOi99G
Be5pUcGHkeffOR/IMBnqEJsW/8AUzJB2xJU799Z+jrlzWhEP23kIXuEcjmJ8zsaRiNGCdcIor1VP
sTql26SZpjke/vGhl4tFaAIi5w7caFthi5OOW27SISbVpqt+h9mbw6y2D0w08KylgtrRHmeLOogl
AMkeKTlXCRhpyrvjwvE1LJkpncIiTMVC3pfXzjuj6EO6mgYEi8uh7R2bNVdcvVxf2X3R5zSRWtPM
SwdYQiDJCBCoREPJ94LPBiF8yFT/mWTlh7vkzYokPFqVsuJ9ELUbuiquATkNg1mGy2C0moMxDe/U
9qKeo4MMrfWOhDwmfzcpw9J6TGkv4AOz34pp/sfaiPC1q/0tH/mZCsn4JCz7j01u6wbo4XpIKXJZ
davaXdpXCKycTdrPZzdZ/kYX10bgEP5bAsHiPnolGmEi1Z4YQo9m0DYzSSrJnnvtwjkheyOugpmY
TAeHEuw1LbbNZuAfGrqijOnUo2rOduW1hBu1LRbfQbSvUTVclyQ5e86Uh9j4diiprpFZfThRF5GK
RWgxOkQLq+l6weO4KbtuDFNKUBPrS0o175NFfo6D80SFcH5TgPLnm8yWE01VC9nKUSKeUr93DvVE
s1XXn0d4wRUWF0FuWxKKmtrsaqb+vIEfchbesLjycnRYeXasxfRilshIzch889J23fX8+pOLbQoG
4gX0dFd30NaGbqJVqp1DUpMAPQ9Ulk5Ib6y4bY+eVb26ebcn/qLYTEWA6OCkLXmHxZVU5ErM4VK6
MKVWfmzNZtONcBnE+coUwCBD0YkD4eDUy09R3N4qnCBVkTKnRkO/7+X4WcQvJPR92z5ZwKnuMyqt
rKMtwMsSxEPnQajodg/EeIW6i+FfEjSvW5iqaju18w/5WT2CXM6o4dRazp3IDCqgb/Z3MyHNMDPZ
lrGip5vG4lOHQ3LDoKx+NYFPL+VCStHSgAp4tobSTT2kqeOyazzevmFmKp7az2nocLRWwIBDZIy3
vLV5XTsmN57PI0p82Wvpk6wbDoIRdqSR4mCTp3Oix5pa7SU60Y1Jvl5DtUElqKQPir05Vd3abvrl
bOVxWE2BvcEv/OP5o79f8uROx3D2bRU4mwGYmGycCSrJIMR4wU2G82gZ2Yz979FqrY2bizsf7mSV
kPK6diYAgmaMuVS5fndOHFM/Migi1/oI45kiaLXx7kSSVJs+EwxviRYnlGN7kSMLoAjyMBsO/YOM
TIXN+ZxabNL0lCAkon7XH1q4CXTduYrtdUAHq1XgGEpqgwUrbteLV9W7SFoGw8Z/FfHBQ2E5H056
w/bUhe4lgrdr+4qI8o+WrQNsE6e2VtifoFN3HSkrALkoylrP3NYxggxwI2NY2n010eg7Vc4Zj+ZT
cxsOUXF8jhU9GUSGtdDJ6lQ/DUMXH9TtcXFyccl7LrzcZCikg01tCjEhpAzMcCSZgIQydRfZXDfp
AoqU2uubX7ea34l979aDLuBk5/RaFdTcLtOExqsRd7XQ7SqIPb614JEJAh8taSNDy33sTRneDoXX
sOr2mKHoxc7LA5M4G0I3fZVUXnsZUnTwx2PUOS84nuyNXajH2BuvvYLLAkorV4bdc8+qNmzLYFsY
SIA6YTG1dR1gykvtXAjVeaMAiRXOj3FvQ/Na5aWY8Ymj/2ZXMaCpJ4IvV5wf10RKojqgIUvk/6Hw
t0uefnQjJp9p4hlH/hHd5337Sknco85dJxwshd/srvF82gf/6RoXiYOioe/oypPJBRcv5mpfiLDR
tMMjHODoyA6q5wNPC+9bovIHUqD9LxiTdl3VNkivO64YzejacXxmJXebTrte2ns0UMRFEqJGwyxN
p0vwrzOBBQkNSAFl6HlLkueSFyIsM0lxJyrKbqzsEMmlYrq9zRICJ0bqPc39fA0Qwq7J8SvWoyw3
Y9/cISvHyJwGTP4LoempjE4I8MWmo08SspzXX3jYUGskykXyLxpoN/F4nbBl89UhkM1CWs/vGRV/
SyspDmn/Pkh8nJMF0sJOf2NiP1SK7TohNTnrh2+NnjanAnpCw1ZM03dQ1+QzKnM/l/W3SMGhkTNR
/y6L3ykwCS65aZSqMif/i9g5qXdyiTa9nZHgCPbb8VqCCuqHbi8SQ63SZniNG/LToRIZVO4NVjtn
8u5pdD+M7Ig34fojl9ejilw808k2oa++GJmKWY1dOm0dukI3jox3ZYldvl8+iAbi4eCXYxl5GZ30
UtSSKCfXeHfloarhZSMbyUtlqb88XZC2DPOd7oL2ZFrTtzbzA9V/FUhz/0ubGDORBe60FN9YQ9Qm
Z4FclwoS3zbVMXMG+oLZYzbDwGc73RnI1/mjA3cdpNxErNel8gE8DRWFpffM4uFCcZJQ4S74wYL4
IXNMZ40wA1zoZg64NdhNzt5pYKAKVd5HTflQTI7Ye90PLtuIXzcbcYKI4UqmBEIYwe3H2Y84j/+T
8Jrz2CXPhrgVq3HEUQqbhvGAK8QCuNJzTG3pAHRg/CtmdTVoal6l6fTSBERtCucztb2nEo08hCL6
ejVT6sQK7RQnNzoqh51IlyG2bx48jPirRiQfNrziSg4tHiMb519ineIs3rDzfriB+zDQmbWSwWF2
459lZj0GiXVKRW1qTpd64K3bKX+yqqTfyMZl+S7ilUvRsdscI/w9q9ujA2I2EtqPdM3iOQY3DWmd
9jYTTpBVN0y3ZZEwfLObf+xGCtRZqG+T9NTHdUvBLX+bO/0D4V41Q/6GouzWy5H+DUkJ37EgMnaS
QxsjrJ3Te7ytMN7AfnFEppIauHbQ2M4I0W1/J5T3RF+j3FqSQNnmpgBBACrjxVyNt2JxrX7GiHLx
WpXQz3ZCha63xfVhjlfujRWFreD8+BQSe2y2AsU8sPof/u0/09jVlkAK694kdM5dhAByNU/lJz6j
x8kFJ4+QxIzVSxPRrkF9EGB/i2elMbwcTSre4MBAKiSr7rdqRzNE3LIXjImhJIuTnPGuDNtsfmoO
OPE0gdMLIq7AfLZi6mm/tFvTuVmBgDodx5huHTzHQFLF7F3MeDQ2sxU9znN5bZbonqdIh6yvalOz
hA5BU64Dybyr4waXQUmtgYTPHWn9yAU6A5DNjOcEacR0k34kZnVwhfebT0gda9oMKndEkzL421su
CKbahuV5oMTSSb7SfsHP5M80+I6PY0CLOdMIxSnGx9S4v3TIExBQmTkmiiHspXikvhgzbz2EjWtv
W3ouKYo9ZnFjgiaNNDd3qMIXufI73nT7EU3AY1TxEWpe1TnhGDWb6uD302XCpMhXFZR3rIAa6oNA
JizA0wAnzf5pe+NP5DQsFEPr82vfGa3xMtFEvE2mBftf/SAcKlZiAzAoC65pWrWnCTV61kFA9i17
ovjq3fw38SG8JnsrTCJFly9qaK1B3nHWe1tNJgGbq5PgS265iXgGg4Y3vLDGgEw0H9WaOxMr8J0B
Ha7mJnnD3Ao+CQN/+6M9V77VpXcenc7bzJwG6ykOHkbSAZFeHbyElSCh+pPXJThxsyWYrpJ/lo/9
gHiR2EL4w4lw6qiC3ToFbK4ce6rCyn3ficvgWljdylePbFHk6x2eF0BwKEJQ7A6NqCf6fxk7Jy6T
V1qBIMwc+UYO9D6XfR8WPZGVfCELzstt2/Nbst7t8RVTt4ttx8n1HRqb5v+JKJ2zbwfof9vPifhr
XmttNmGFh4W5cnonbJ3Pwl9MJAZr1TAr6LF/9Ls62di3xBB1w5hkyfri96kIqVeOwcLw+cU43Kme
RVAEaWi7j5U1OTTK1taqo3ybgSa4KgC3FaWzMZ6KHfR9ukObSlwHPlOEUXLtI7ycWcSVgXJeUihD
nAkpUdWdrNM/KiZ/ke1fKKZ6XuJijWK8u/R6eCq67N4vKTqxcc0FvM8rS5pqZePnRq50e90RLo/p
tvYK1lKrbzb8ephOHARpVgVnTyXLHBx9oeodgA4ZtVR6Lpuoin/nCF7Yi6c3+1Yg3OJfVKgGxjnb
cRw9FDZR2b6+oKoP0T7ep0b7njveLq4UdTF4UlYLza+4nmzc9066ExbBPTrfW0aN9Ly79Wx7WEWa
vEQk7HzB6vQkJ0nIt7FoNx5SpHTO+rCZq2CvJUMLWZD4wMyIWM4Uh4zrkA6vlBEGcNrErpSrurTI
/JSUsCXNj3aXLx/OmjrUX9OS7Yq1B4GQQ8SY3/BukEzGsNfi5Zi9ZN2OfbIhNSTw+DJM5Loh27si
mIs1oHbsX5NGN4gM9+rOGGlR3rU7gYXxUqF1dwvvVj3q0/1GJKwy4uBgxSUccYEsaO4Wqo6G/NJg
gQ1hzc4dR1dsGuquqiUiLtdPjmNr66ekwIprQDWwDQb09IluR3bIgZbFAktOE4RzR86RMxhvy6iA
Nhv13iu9vFoIezgyVGoxBtdy3BjAaFvZ9e9plh2NVEXX4OST77DLh8g+zke/CPPn1rLaryLzH9JB
ZafonybtAscy1lDkMjSGOtDNtnE/EXBfKwMxERXsG4w9W1Ra8XloKN4lwuBod/TTuARZbOjxvVSD
KshQgJKjpHlFHM17MpCuzwdvMaYb95YD0m1W5X1sET/nDzpZk2SsdkBKS97CeqXcQMWCRiKZBEpW
1yKfPUYdbpr1AXf6PzT7AT+T88quTqIMVHPeCIqYrME+ZM6jaTr1OcYcFg7k8RKY5mcnxy1eeocV
fUK3r6r8nrBo/ss0PbVlOb6QGO6uibz3oJ5ypPqp2528xL0TbD5nhFfrivrzuyJg5gE6tU5t04dT
Pfyz6A+YIixovgLRb7USl1YygCJ44lKMMebjYcjXyIyXOylYKSiEfx3Gx1uETZ7Z7wsh8c9ABFiU
x+CsGsXTbhs7HKZp2HrYogy6vXcJDPQk5bKee9WfK9P+jkdl7w0rN9F4Rva5QgG0Ur79YLWkprwn
btw9QqYkm0YWekOOOBkvgyieEyTzZe5gSkiD8mliLW4Koi0c0w1OcoJL9ZqJj6DrklNlKk7S8SVl
i7kvFs++YGI4GkPwsvAanhagtsKM9gVMNpnzaKLpX/f5W+3hocVfjDUM4gpj0leWTfe2oydCdUcV
jgqJzy3okvShKPQ6ABPk35AttnVxC6thDAHbQgN0QVIRgUBF3/7w6TScDkbQHyv2yFVFR/JB+ERo
oZ6MN3lVwLu73XgpXeeFyvvorMyUzt44+Wgz6CEiqdnZFmKxZs/nn9nZgGodks2udXadAzCRkAAN
CzlfiSd5CNKhOAV9v7YigBzjMuIOrnJzvLUTB6FdZN9aLY+DapYzxepV2NNCvI5mGpKRUrcTMU+J
zyMpDW8+xC6R9xC3hK/9EaDVHN0SbHdgUtyZ1aRQ4k/Xtoqyewe/2nZyyo5chKrwN5Zf9nvcs2ie
pdc8sbeCu9okMHai/Ec+ycjxHPiX7WKIfyTnlKeSJKdb5/SaRKFup4LhVjcQYO6TV3Kj3iKJCkQL
+zzyXTxEKgKuSMwynKub+8HnhI3S2N7EzZnXXowsd/k8GQ9BiSFLdO1J58mFKSy6FNE5JU7gTEZY
fkoZtvl+3T0W2NAUyWc0Fs/xgKGIEgQSLhwC4pW2/gRdYUUqhjdLtPqUmNd+ps9NmePwnlvEK+Qi
wtoLIu9R4FUI2d8R0Lop8RuvUbj1BzfI2M+q+lhWznCne3t6dMqEeYZor2RiHG8Dtkycs3D19UhC
gw1FWQpbn3Xt7bkO5Z05+t0TFvQD2qmjBOO0FrP6FAlVzR+e/433yL4XBqkEJMeZez1m+T0AY0Y6
5cZJ2wDWe+JNLZ0fwqKbfUAbGaZG9RQ5ZXkeEd2QIdGsFdDmW2DURMB1xhJ6VT7vnHHx7n3BA0kG
jEngzDKFuu1+tW2+Q7j7B6doq9D0QdlT5yaMzxB6LSiyayQu/lzH98jNfvqoNHfSze/qfonvvfmn
lYZ4NCozLIfEYvsFZ0iqwTy1Bj0/ihF4taibp6uqHgEHf2ZlFU+TEbOlBbPGWDQibpZbI4/xS/XZ
Sx2Q0tIEHYJwg9gA7k5unGOZ/6olz/YMfhl2QKO85MspvjlafadHCMP8uyqteLwEWX3KDf0GnaX3
qW/vRKaCI+XXPjdspNjYMpq3FyQHBDX2DHUNj9zuL++nVdlaIIDZD33j48kVtAF6ve/tqghoL7GM
8V41yZ9w2/5udCzxQsID/pPFAg2P5f7WEXBwSDpaAV0yL7otFKOl5oNpkN81i8W8xGxL2ikwCMKX
hm6EXNZGALPOAfXpM7Ote7cOh1knT7NXPuGPQTiKmpmRPN9R0cB4/X9QE7DvJkg1uxibbhutTAnn
DTh1wXyotr5PdifhAiM1PsZreqNSF79p0cFxl/W9Lc69f995RLmQNEW6aPpIQXlw/9+zYhLYevjP
yekMlJhlxqvs+A9EanxxI21JTPHXpWtYW+jvf9LirDJ7czjI1BuPwkJHmSQjyHyFsnROkMda3EJB
XBwQfRdMocuNu5rmI6n4W+qpQ3Q+1luF/WkRNwEKCZvPA6Jqra2nePbkN6NRLWt9tGuS/gVZYkTE
8WwvdrB8EY9568qJB7h99dsFWPJbTcCQ25rtYzFnb81SrqpFkFMGM7926+Ejs6b3bIhwQlbe8+gn
znFZkCa44zdKxH/EQYmdCceyQuGeb7LCpIp9zPaLqZwjfmVz14/Wx5S1WPo8uvAsXquoFs/jgMnP
bJzq7PlAr+Yo+41vx+9yoonCqgCQpIK2UlilPKJDsHqNdNJXKLf6HBhlUW62yxLDJ2elfkl0jSK1
inrgKNWiH5uD03//hil1M1akL8sgtl7bAUAvL3R6VlF1rAuJZ9BAh6GWqN3oiT4ZIbqaP6V2D7kB
HxdlNlrTXiJt7IPpqM2DRJ2yj9wU+u6WhyICvKwVySxoiEFoaYVRK5DiV7fI0GRO6cPQ9SZdJQZw
iFlep2L0d7b/07tcLahXiM2TwUMwtg6mAvquGnDQuexd4pAwyzT8ffu8TJ/7wqhpRco/5nYwHpqa
wzOaovOgy2c3Wm7C3MmmjCHtYc0eUqLT4mTJT7Ivv31/EofSjIlQAXfVnd53wf8oO7PlxpFsy/5K
Wb6jLkZ3oO1mPVCcZ1KUQtILLAYF5nnG1/cCI7urQnEtsrsGmpiKUFIE4e7nnL3XBj4QtjDxDI+O
fFoy0CPkZOXQXT4OlV6gyrP7nagZYZmtt6t8tNdFrcXbVi++s2Y3cRs9mU3mL9Oe+qQ2nW3vae+m
g9KeEZP14Dp5vTDrnnZrduxduz1H6ENxZq8KJ2QyPeDZhVGIqAW5v0d6zdovrDe39hKa1ap68JFf
k86w1GJ8r7aF4ATBth8D/cei5QyQ/cpm0g6lO8RRNhf8FKnOvO/9t1qTnxTJEIYgKzyKHof62rOL
U9K2nwD2USFYS3LY2i/SQYeDpiW+JVg9KXw1byvUjCh2igmvSsTFrLdMlzHYleE+adqvoiObMwYU
Sie5O6P27tu6vXWcZ4ei7DtMldqtyVNBcJll7Juu3YUVunniMjogM41xi9ttQZsarUKFzErrxpNr
s+di29cWlhmAKNRKfS5dmNIYJNHl96o4pXirHnrcJmEbGbR9dQVdqrB3FKRfNFAjXdY4m7QvqMkb
ZYocU/zPlY1SBp0a97svDxWyLBA7b37iPqd1Xa7Mxm43scUoUJMC7b8NODw2WHmEQ3hHL1c9OlC0
VAXZuEY0q42LOoyg3S0a3XYpxKoa0kU91Na8pWF57CLjnHSB+Qj8nnFsN+4zr+JYOG6SQsq5M2r9
ubbsbKkDRkTggIRLRm8GZ4XjSD4XpzqrebbgKOOigEtUsQnPEDydOhXpbjZM63jbdlsbPxhnKW/r
aP4SOMy563wEJeFwZCBMV6jE2aK4otwzXNuWQhFzjr3F1i6giepWkjxEKuVtMHBQxTNS7JswyFaG
xr/WzDW6rlUR78F6TCG5YbKCnoCIpjfyM7C04txHuGulpz9qDbIOM8T50ARusIN+x+45DAZqhEjd
oWlsgGtq57bNkq2RXqJ0yHaeOtm4imYa4Ncr1Uz6mTKmNcLlm/TJuKsjdFgyFm8WGaIsitWWWKT5
QLN9I/BAjEmY7CiF+bio8SdVwgiwomgN0j9FDs9QYDo8iDHdUsqrG3JgjKXZJJ8TzYr3wjK0jdJp
q7ZjwglyiQGk6Emty/Gf4ezsZ3GKQsZw9k0DX86q3WPgcOMh8iBuD3/cgYLKnpeO1zBu0MZ5bhBG
SCGFU7CguKjl58YIHmkNNcvRrx9Kxk8HLK0Xy1SzG8dK3LTaHmkMIoo8RXSVNvm6r/OntCFuRQwO
K57m+js/y78FmOKh8UDQaHsMFZEhLzQMvG0i1FemCHRSVX8fDnFxEzq2AWTx2aB261ghs7QtKIW8
/Di42tGuavF1iPYxSlY9Ghkok/ea1NWuHeszxmzoEJ3+iV7gOqXRFeHxpP8P0LcU1qaX3YlosF1W
kLo6OMXK48T7gPdQUkHsDKahfFAafatq7TrUteaScEitpfZYxa211YZoYzQUMVpnYHj3SbSNLPB9
LaeMpE+qi0B6gI+9QabhYt7LHZgIirNoWCPASjnD4f5g6JEyp+ir12a0FgnAtl5AewJk7G+txONe
TWi7hH53E24J5qLaZCGBQ2qpDQfhqSHu5aCgFmR0UBTIolxj2GMdX+kRcjVbeMMxNtR2o/EGm+gW
8S1Z3Mp6FhzuD25ZrtxYdBsOIsk+TEeUUCGWeDyWZC2EcpMk+O2TIRke7Mbrab3HZ+wN7q4JmydV
VMbeDdrDQIrU2qRVuyYl8LtqVnIV9+DxRwVLZ62GxTONWzZCuWu83HlrmmKYefyNQCY7t56ExUxg
l1P6FwRmqMU5VPC+4GTZTc1mAAULNKB05k1b21cW6VpDnG/1PClpDcNHNbGH48kCiKhw2MQj3T0E
zA39cti7SC3azsvm6JwNODmZs3JSGDqu59xMWKuPkaItcIO/IBsAQYrzalvaYE7kjMAL9agpdHc6
29Znw0iOh4sglMWHul1MpvjW3LaxG121nuhnZqAVDS/AByYQw8Hij3Mi9+g0G0ShFEq4xNvgz/vI
vIlM3AZ82cSCm942mIp/tct2TqmRTJ6q2jIx8U7rSe7N7b7cOaLLvBnEtcDfhglppbMUso+ModsF
slI3HFuL+aQEtdJxMVrmbXS64dEeqJOZJYuzrDDfu0TduiiVV43dDy+VGt2go2sXoe+w9FRbt4A9
SvevWEeCBcrP+/bBLFGPsTf1SNA07MzC8bc0hz2sVsC6HXwPL6qGtqVn30QPQ/IJzYlzneBCmud2
cEyK3n+suqYDAQfqtzIGlMcOMl26pd+o+LW1o2LpqawmnetF+ETzH8VdEjfPOWqjAz9irVvZdxxu
0RKg2yQ4yPpjnJ5oMBdziNzcSGE7EtYsVCS4YnKBWHFFEjqMAeRI26EIMEWakycA8/hSHRjPtKP7
qYunxNfCB+yf4CTVKx5UKftPFLr8wGzht2a90sM+uZmMlDqfj1am8uZGDdOeOJcoOL0QFk+jwWqd
ch0znFieXWcHzgCI2VdlVqPJALiCwL0d39rBxLLW3kaNfCmf/t6+HiZEzoCWJUTc7DLHXhChQyrc
UEfz1Le8hwbm5NaNPVLxetgIWGm3o4vxEMk5qZ1uiZfWuQw+adl5vqxaUb45Y1fiYFDJ6jSy6q0E
tGXjuJcadJoQaNuDH4It8oy+x9eqWW+Y2MEgtvZFHaEw6SMYpb4JaFNZmU6oivARg+XiBf9ZEZXF
KyDcZmNJuCk9sUsGJQdbrRwpBgqk5TZjiUbj9quVnlNZ7r7rREtKuOx0BHqxiX2JKj6Oz0Oa5CeQ
/erF88wlbZSlY7n5zetqqu5Jd1aguw0LGV4VLBOp7oYwuZjW1jcEf/orBPsdI3d50xLl2WzUT46u
VGckTNBT8PyklS43dYayVHOdcJdXwDs9i4BZqy8OY2woT5MI7qE27fdykOrBcdpmHqYW+ZeaBpyw
ax4TPCacR9n1hlA5BoHPIlGF+74LcZoiBj/aKtuiZpeo+UbsZCZu+fGrpevagwYz6bUr8VsH7ENB
lMFZIpZsUYIbeMBogdIidIdnHcIIqqhK0fzT/cEZnGdXQxPMBFad6ypZSmyuawVFKycZew5akMkW
0oVtxADh5IL2JhHX3XQdiQW4m0IUD6ghFMbAi7yNug3xjRubCdSVu4IOCcUT4yIG7pmDgJAR/qo2
4B0qDfdHSyW4EQP0Gb19R6FUPeY+nD7mTVvPDPS52eXFKykGzOxsCZau1jkh4nMqusbeVsGoAKJ+
b6QVfwn8gMS7CXUkG6NbC+IelnkW4t6slGIRKPk32hzVtovsfIF2rz17YIoWFqatFToQLP+Rnj3x
8YfHa90GI1EWveBm7Jum5z73o40WZ+ZFw0E0C3XTWSE40g86sKXWzJydam8NczAOzFnz/agPayew
kGXZ7KGeYhx8o/5skQNxY36Gu6UY9sOYOnNj0JwNZSW22l58GUJpLFWvu8qOt00XBc3CBGOtbJsv
YmrolCkACDskFsAawMZJWCAPdZH050oeDD0pdi0qadSsnBx8umzIfZ44SH9NcNKsyoRTIsQFjUns
KShMQG6gg+Z6qZ7MgrY0hwamtATH1p/r98DqEJRT7F1k028Ew+lDC5hoplbnzNdhKSkC7YUG76qq
ggskiWGt5ylaINzAFKpHbfCgglUF1YhFvqgGaCrznXfLTMW1ZRFGMMb0EUnPTC1d0E0cO5ejWrfH
QK+6ndb65zQLv8Ue3PXBtDmhUDFjERwQDpTqIkQOOreMYJNkOZ37sGITRhVgFCYT1N5eoZfsUJPG
5LiOibfMgmZNoDEKPCOMh+Wdw4+fq9jXsImYw2HlRLOwzW3C9gaXAhC/5DVtwidL7Z2bgzyU1nxp
clyuGqb5uoqAQkO8BvkSfUhPZ22OYWzSp2HjlqWvn1HCrFld/XnFMxrh+XewL+GuRo4yE43u3+gl
aXjrwSeqWnS0peVSd/nJEr/7omEOdz/j2DoAAUJXGbupo7FTygL10/QV8N5PTVeF6+UoWdE7Dbi1
orBfqTFIjAZL5Fbl2M6hwWVKhHexDdCz6BZjicgFdevArtPK7ICjpNo6hs7lVDdQE5KrbmTEcpj1
SQcRisEOX+toBOtGLY759zYPv9Q9vGRp+giMtHKntAPWcl7KNhXtku7t2suV6sVqkdIpowH132I1
zb0m3TZJutCzpj37XaDg8Q8xj6PGCQwYmMq4HXUYNI6fyQctH91t5tLPrUxwNESBjVuvkZhcR7q+
tR3SsyzpBofY6XTOCJ/TEqlJ3WefGSGkexQqxVKhMboPuG12oapaS70t8ysW9I2dFF9q8Cxfi+QQ
seTfVFVcQK4Gp15z31yUoBuCLj4pWV7jXKqrTQi6f962cBGCspT0JOAiWKVaHRvNKS5SN76hYNdu
qlttCBfJlkZaiEWQ1fatfR9GS6ylHwczTUmfsrQZn5Ad4BzL6sOoRNlSVKP3NwEr2q9ZJ9Ki0BJk
6BrEJDkfsk548xRVte10benYAwtzYsHlNO+jUi/mRT18skcPerTpXXHqc2ocq5eQ8/BDMx1SHYwA
e4pmpuB5LIGGYQZsUN20GlwV1vZ7eMd/fe3/l/eenX8kTlT/+m+ef81yygrPrz88/dctS/jff09/
5//+mZ//xr8Owdcyq7Lv9W//1Oo9O36mg/jxD/30k/m3//Xq5p/rzz89WaR1UA+Xhm33+l41cX1/
Ffwe05/8f/3mP97vP+U25O9//vEVlGk9/TTyd9M//vrW5tuff+gmQU7/9Z8//69vTr/An39c34M0
+8dTGnzLfvlb75+r+s8/tH9Kx7QIsdRtkystp4vcvU/fUex/CgNkkkoiCo1dQ7fJJUyzsvb//EOo
/7QpcaSqmZpQNUvwKqqsmb5lOv90aD8LeLzIMTjBGX/8n5f302X892X9R9okZzI364qX83M2ItMh
SxemtGCG6RwqdPEhFUptDSymObyiuMm+W77RAh+uLzBFFjp2NKuWe/0xd0fvcH/o1TBf56WVHFO9
7h4AF4I8yTPrWQmDL4Y7Nqv/eDf/ern/+fJQ5v+UfzK9PkFaFm+blJpODv2HXC08CXacukiC/Zw8
BtG2QLIN9dhJwzgPOTW7a1Tu6v70/pDpcNGYKL4UndYgTiuVc6nZCvazgDF/AeBHL1PjSTeFCgR4
6oLrlCChGo1viRNd8thaJUpb7rluya1EoMjskGq8buXJs3pmsxRRmaisbShU1uHE6HAyJyrblRIF
y8LqMJ0FwZfKDTUQTlW2NGPzC32R+kRwVUfNd9S9dtI69vQLzdSn56SEREDWcM4d5cyMQ5/FdaWJ
lRwGJGwNXRm0odGwyZNol42dsrGjpgay7UenIjDwPbXaWxSK4EuYI6pLC2nsZMfrdjzrWTO94DFB
DaBoZrsLBKeYOBuj58TBNqL7nZzjHNKWRsHincku2FfEht9wQlj4wwxV++t3KwWrj9U5NlTS5o2t
uz8L8TIEgbc1G8wReSOci9OSLtC3ztIpAuWLYgKOwbH1jvKaKr9unmyNcPCxqze+NNCq2GDzpZM/
eFGB0bUwkluietENMkk7JU8O6FwtgxSuVmQBunL8xl7nXbMi7bgI3tV36mGN/9tfi1rcYrsdL4WJ
CYGGdrzXiapeZl1qryqnXrSO56+QpdFtTJT+3CsinatFdkoMTF8so9rNUMp4G+sA4e9PI+Elp5lS
Oye9FfqTCAv3JErlx7NGVYa9ryZbOXjwmnOYVnSjoNj0jbKitpYaIp06yH3sRelmnJxk9jg+hdVI
g9WkGM26nRPZI9M2rzrdHyDmE9qgBIe+8jr/IWcl2eZ1lq9Jve8PZIqgMYm74SUea512GagSi5nX
TGryZvZddcnMoT9HIVpDKyyY0PT2wSRo4TRU1P9ZoFgbxcvfa41R+ayOAdnKKAmQs7nBNy1PNm6t
2i9hHVFIEO1SATV61HTzEQlDdMrRLDAQJiOi2nN5xq3SGWucKmlS4MTgC7hMfIFlW2nVDD8ojBVa
Rpayq13j1tjhuMY0CYm1K8QFpffwdeALio/xVRmaudliHEqqWr2WJktJwPx6UeUMSiiKaIqEUq3w
3wXykrfQUqIC6wtYEpGE8QFs78ErlPqsu2N0MKnXUQ4zE9M8/Wr1Y4WfnWsXe+E3AQYD3ftenf5B
yj/gTJtugEUf7TyXOyMVh2oa4jXTg5P2gIylC6CAqnHnwoVYBSBoaQrJfFE3Zfw5bMkubsviBsJk
F9oecDn28ae+7oeZrYThZ6BXZy9GGvf7xdD4OZ+MtZCtgPRgjoSS+T8KpJ+zoOj6Q1covPwBld06
0yv/NUUNOuSduh9H18DeQ+GeacwfQ2b3MSqdnToRbonLEssBguZebWjTGKqFyk63N11IRzOyYjDx
7DcXZUKoAGZPv/IZWSECgkSXFPgPYkwsNBXWfW+VVKpktTAuEkSe2BZnFQpMHWxjTo945zlKs5Ee
zRb0lQwdcsXYEjpl73//TrDNfdwWhErV6VhSN01CjO0Pb0XLobWDlQOQAr2kUe+gdLU3NF+k7hSy
RWgSWcemzF6ZH9oPdQLKX7WNZlU6w7kPSKq6bwJpK531/amtF8MuMJR+7ngaCj7Wz03O2e/al94B
IXn0gH1deRYugmcK9Oxwf+rSTTFN/VkMUFS7LMgAr+YOlZLJLooWDGFPkNgoVUt/CdTs39uop/qf
k1rdSl26TObNuy/XvHqRYh4N4AgEJxHMRtANh4r81dWG90YTk5JKDsWqNCSQHvoXIJT9/YCDD6+2
ax5BSN7v+rpUvhkNRZ6c5rYk2Xm4Zp1sHrXuO+ZeBZOjyIONgh5zd38g/gm8EMsi6LimX9ppJ4iy
zghDtxe66z8mGFq+G3QVBlFp3/Ic5WPVwKAM49feRAyTNYO2H334ib2dRhs6x/R92iDF5cMoLTWc
5JpA3yxQQV1HJH+BGl5z+qQAZvCS9ux/1zAECtQiiEM2h/q6LdDNstBSkwH3IjnIa7w9WaMMUDsf
29vAIhPj+r5gUNDpoUpQ82MULwNpnMmPbm8D4qNbg3AjGBL8X22z9qowXscCM6Ks1XZVuiZK+Ulq
xjxHXTlqSDjc9FTrad3lqnY3ja3qUmB37Iq9gxFZkr1z6evvmRLik9BJAZglPvXfj9cok5JLbEOl
Jj4PE3djqa9UlQlkbqymeMjR72Xdt8h0EP6OKG1ggOINEewYJgmy00OY519dv24IcXXqjd0n7RG5
Ln7kwq4B97qSoou0FZAuLwZOYhU7PxED/inB4vFqRbhlrXav1EgIizq7BRaXANSNN8ur6qtiWd1L
4BUA7WOBj6B601B1LiyGf/P6/uG6P28r+2QLtYYsOv1+tgUHSJs+hFpuXpOcWFmQjPJCFNv87t8K
JhPX/St7QuUkI9SICqoTmglZbByU1hoNoIWCEfMTBkAarqU3QILJoMtOSTBo0UG11ba6VmInf1Vy
bMLIXmcFbcRPlrc2VMV7D0e51Qv34gy5elIQrp8gwmmzBh1Mf38TGz7HmyHSsJh7ivmQ9VW8UILI
PDZ+gGkxnpb0AVHRvJqImKpXxQyn62hN101ZqVm+KSz9lEQmPBwnY4B4/6FRUOBLNN1oF04W6Tgv
la1dA9ZBRES3XC/ys49OZz0GwTMRV1clY+/GJ909TyND7qXQEVuNExsRFKm8ALW0F+ngDvP7U1HY
AmMR1RzyzQSqqhIgmwyVLUM/BhehQbReqjFhCQaWWwsQIf1glmflSXsF/YT0Nk1RQYd/U5OaUxb6
v/MG73vMVHBowCF0YanOh/O25/kt//fzB1iN/VVh9TSVxj4i4pDzUsZfsKrT8WM2cnKDJqcXH/AB
MfDzSHbxRVS5bOWFSYQQmB5TT+Q3q8Mip5XJEUlccaj4yVLAFaIvSVSXW+Svlio2AanYl6iz1vdN
OyhcOltKDYI7EG8Ii/1NFanmNAvtlu3IvDLeimlxC/u7YRo8pGVmDLSdQR6Y9EV/96b8UoRAFNc0
JkbSBtAkP2ZpV1GBi7YUsCTykfzkWlZISHgIRge1rXtG1hlee9dnduagQGbmEBHc4usbDQXzhfiy
LU09EyM7qUpxHFxM0W4Z3hhP9+/zHq67pCZWwLBXImqj/cBuLC2y6KKC1jBK+5m2ihTBWKxC4g1o
qVSOJH3UgBsr1/DPJQjhQ07/s6hpJIRemHwNXHG2QjV5NjSbqB46N3Vi0Q7vmc7ouT+uKtWONr/f
lo3/YVeWnE0sU+eQolsfizVEgqpuTO+TL3X1C2NCJCsNcBqOscE1VkFEEOn23IH8PyaDxsA3aDja
dnF/zgNamCTgIX9Isp3Bz3kKRClmnWXYG8h/s7Ioq1Pbat97OxTrmIVm0YWVs2Qj9pbkVYU75rVI
EwGyPDQmt6pn4+nOYKUS5/k0ThIfJQeQDlIMmPy49PymfYwjVLIZlueNmpez378Z+tS9+XAnMSfU
oVjyqaFW/5Dc2aKWjjRJeWC1xBTBpMj2LryOeyj1/cEw4YE0hfKptfNvJOtxZsYGvYs1R15KO0as
ZDuk7IWAJD2xcBqclihVjDlj2frgGcHBB3S5ASRV7VvI23+T321Mcaw/v34xNRksy5QSpd3H1z+O
QjRSZW2qkF7u8lxfO+ZEWykc/9GiHf1oOZeytxcm6STRoqXk2kFgz46cMBg/9VV1un8Qzem353BP
X9YsSGFA90pvy06PLEK7sdGe7H60r20hnqPWGd7yDBsACL1sH4N+zfMwvmaqu9TrYDHEcENmmolp
UkPeGGRjQPfZGna/v3Dy4xKIcUzVdWlYpk2UN0df3pj/CFRXytaJXY/RfH0/fLQ5QSQ07IHzd+n2
fqvHbRldm2QBBBjHUVUjSgjTYc2ZBqoMRqUyEEhNUrs7YACaK4521IU9sSTb7DFG9QUDiFrY7R1j
yTCq2pZGxxYwfUbvTwtSOgCce4g+nL2LQ3QXKD2wGcU5+iMHlczRAlRF0wbdCMzoaSe1vYcOAiQT
PQt9Hhu292ihXSdmJI+2vqn6j4PdXEjgk0i71XCj5LU4Ry0iowZTiM+SPSNGt7ocKbxVbOxUm0Np
vpZNjk+Gc0m+Khvf3BApYK1M+pPr3CL/Vmv6Y9Pkr4i0rH1hdi8yb4kpIcj4x4NMh0NQG2L9+yuk
/7IeW9KZemd8Og2DpebD6d+NCG4cZFdiUABePYRdtvfQ/BiKIQ9mf5rY/ieXBerJa69KaSjP4Kc/
5UFWrLRLA0rhhNPcPqH2gVeQpPqK9jRuKE5lXwfpPZIiaj3ZsVusTBkxCLeR2k84ZYk/7/e/iGb9
0n4TquNg3FVNbjUdLejPnzUt1k3WuRwMKlONRUjm2+7+UHRA6//99P6V1QILbnM+t2s4IKQmWv2c
fjCejtQsL5XGiLRsB6TXoQIdAP/MQuhJdtRZObdtmJ57rbcesdILUZTX+xNM6+OD6brYsqfviUGU
W6PEwEfzLNvA2eGczRUg+Lfs11xW7WTHEM1LPZ8yfgRIVb8/SoB0ExVWgesz8cct+7UlVWZ9P4in
fu2ulDEgBIVmzpWoS1tso7BTZrlsnmOlQ2bVM6ny0VclsXiqjEi+NFLApNWD4YKHxFkipFYXeVkE
yyR3yj2koofO041tO2gvI0YZFxoD+newWvu6PxWNN+zwatkrxTHJxWJn9txUuQSbe+FhMC0m70Bp
FtokGje75MtQhMNOdMS3lhA5WzsadvcHj/oOdZveX4oeXkHSOc0y4wyEOqFJbpruHYFQrBQ9MJ11
E0FewtAGV0nNCAaK8THD3ByOIbQ18kZEtQLd9fCjrWH7+OjuuoRRjdRV4nOsTkeThhcNnqcEitvG
I8X54d6waHuoZKVFQMqPZpSaVSsBXUyvlGqpmKpyYVg3kMJWVC+FGN4M+ngAp2PeFvI0hm2iheXh
/tB1sMP6BIZeVWRVPxt8FL6guLuZhshmN8Ym0bIdVChkNVgnQ9EsAzpqcoxLwqlaX/ApSjZUd/0G
giiqf1Pm/T6xGFklprqjtpaHAKj+0htjnJ5hE62dmGSETBr2PLGLYqYaSnXVIS64HabIBN3A39xQ
+nS/fNi0pGZw/qClblm/rN2ukkZR1aWI+sIadVaVEuqKdWraTL13p0vTm5MP3Skbmx0CkZ5pucsn
waUNkojs0xCm6c4bs7fWDvtzkar6dXKHaQneISfQEdpOx0y8kPLQCP377xcD45dVDeOsgU9NJ++b
Q+/HozchcYEY9IjY36Twom3gM0wzTPVTpHjVmsxOgUEvcS/3rzzHsJZhoruTFHbhys56hqMZHSX7
Fh3h7jsEoNe07t1jQpV5HPJaXxD6lGOkjK3HWFGXZlWJmzAICqPCAPObwJfVDDgfYxN+KyoEzLnh
m0vdB2HJJ788ayIpD3mWLjsjbBwiJY3ob9o6HwZiFB+SeZeh2oDzKSNU68NqGPR+BKnjnhTg2mRB
2OZTZHibfui+tmjXZoxSSrZI46vs+rdOJY02Rp47z2VrfHLTFpknJsYcESIM7vZxCAtjbaFkXelB
/TeHBOvjIYGXanKsozPFTmRJ7cMhwRXFmKcTKFDzeWs6cmXvLSUM3WTsTE+RamYrBE2IloJA25vS
+WZVZr1U23zY3R9qH5COmsonw3Ko+3K0ecCBNGBhnJ3GwnsYWg4YD1lVhueuBQfemyqkq1Q5hKYn
QQJF3+/PbEUDDp4SOwNzuzrpXeUcpRGTUeTh8hszSFowmwkVOFlhZ55EljV8uAjFjbqyPICyDh5w
QJGxM72NecaEPI5Tjb4tTzthPgX0JQ+qXdfElOk/5oo/jRV/GvD88qGf3keYNTq1lYqi/cMl1ys2
NF0hYPrH6S4eiQZHZA+01UJPnunJWvHEZC13u1nf9fk1lC4nUTVn5U2rWwZ25uF+0pJOsa4SU9nc
OyyhtTPjdtL747Y0dGleySCRm/C+KiieNNEsQMpIs8H4/z6cSNXSTIYjjq3x34+/UcqZMOkK+As/
9s+uVnZlGi+a0Wd+Q6/9IUrjFuRJFm3iCElMNHbDG5caXgP5ynGwKA2fFGGGw1ujV61XK8t2NgiC
uSXxt983Ad8iAjt+tO6/YckBwHTHT9Vovv5+RaLC/bicWjY9VpMpJbWvqWsfrs4YiKjpoDE8jNj/
V7CPt72hDGsj0FKynFVjhUlj3JcWnCgjhKbYyQJlZKt6h1FkzpEiiyGhaMMnD4XezIxCfeFX7jky
Bo/8EBKj3LqG9+2YHHXrONyEeKbWZUsNV0VkWXZBalzvX2kAE2iozOtGcVZIM/Qnn9EpXihPW0r8
6YrtDm9QAkmHUIPH6n5sLe23mEnZvQ16f1AVrJBG4Tozv0qCg9k2DnKY4SsZZPpLycwLryPhfIFG
t6uy50ZOoJKVifClDz6XuFyR74TdCZ46KQA04p6brCF5EDI1fnYCHUfmXQ92OVLh5hojvgB2D/ms
X6A/J2eZqsmmMsknNrXnUuq7hjXwU9xV41xFfnlAwCpSVdGZoFE/64nVzkOd/OhuYjFkSEMC25Xr
1uuncaBdTwhBnyQ+3OXjrG2U6gBGgH3bXY81sTTob5MTHbkVxHNzowSujn4GOY0Du+oyGkA9RACP
ppW4G9HiDlvLtrUZOni5II6Ls6XfEha7I1lT/zIEkAxCCc0SDjaxXzhGFmkQJGeEmsZCYRjHbNaL
D4XZQrazbY9Ez7A6kXEUoeHG/2AKJTr7TULcESm3S48Q2aNaaXyVYs8usH5D2QWh7FYnIwbXFdGs
V6LyuZYT+SNQrgZRLA8/mnJBYi7pk2i30CAf0na9bt3ZiDpyMgmXumJNVvFsp7jc4LQp8nWXNvV8
DO2/KY5/bZNZTKSN6dyuUYHQEeXG+Y8asSmEkhtVTwWSI5p3LbrAGLv3Y9mWmyaA+zp2JkdVsNWw
quwN6jNlbtp4bGQFXDFMkToyMItefMN6ZS9ka3NBntCy/BQG+ByRT4PvHPoTftYZFw1cj860wOqB
K9bOHLBbuuDQ9QiztFx1uRBLoq/JXBTNF3SmvDGYiTeMiC86iJG9R0Nq7rTi1c3FyWptf53mXrD9
/WJh/lrKOBpHL/oFpm3xnw87Yqd0vpJDswDNBpTCrBWcUR1RMOqy5sbb+oNqwdnFuB1FrntJgeyg
z+pSlN0xdVkADM5VZQA4Q62XsvZxgFbF7d57CF0byHPaTfBYi0CH6Ss9NYeV78S9u7kPKvuhHcgU
ja9mNQQXo4yeCchDIl754pPtYXTJy7NfOfnzgI7tr20gGIC4FJFFGM9grQMn+a5XY3JK+5cBTcSC
Jle1k8CGd3dvhY5scvn79+x/6BE57BAQuDnyOML6eIroPEJ+rLYlVp1m72wKVAlbBbeDT2xSmDX2
YoTouewbyzjofWgeNAjzK8emf+30obMnWP3lfsu0vjQPdUbDzCfpYWUF0REOXLjDM/TXQ6QE4U4Z
3Off/wbilx2CI5sxDSRNSmbH+XjVQ5tZFxL0+OGvzSiwX3q/Dy69Zr3amvZmdFgxOsNIr1XaZtcQ
qhQWk/pctmF2zUwdR2ESVGvDJIe9TpO9DRZsZUnZztw2iK5M5wEkDq25cB1VWQ8QFP43Yee13LiS
RdkvQgRMwr3Se1JeqhdEOcG7hE18/SxQPdO3qye6XhCkVDeuRAGZJ8/Ze+3lfU47pFW6TYzgh+bl
xqkjePqQCdIHbT95Guvguw3rfzTYPqLRak4u8YyNR+7YMDTGITKd5lH5+nMDZcOJi53pN+4HmYcY
1LpG4glrUXyI6nE06UHF+VQvv44QDU3wMNXtp9YqgqViBr76Ome0k/OTQWh6ul9ceEOLsZHtujFM
bXe/h7EIVB/xWLxrSTfgQMgjKIExYYSZx/Q2Hf96a/3XScg1dEeIeWKMuEz/c4WK5OQHCDSJhG+T
DzEyGc16gKSY1seLbsM399EH/yxxxPaDuapThxOS3xlHrXIx+kGW3Q/jEYKJ/VqEwL9cRbQK6wci
VK3CpwRr0iKLjMrESP5SW5tiXj3/4xTnGph7KQoFByHU0H+srtQUIKulBgkr9zo2LZGe7n1x55Uy
MHvrVXHsxnqngaDZ5qP/XcticSl66IVD0ICIJX3xYXAT3Ooh2MbEewAXl90Yg0Ffa+ziGPuxg02A
TFsi/0JMLTYH6MIobkFmjCuDM8iSX6t5gBx6qFKrODvJzqoJq4nMwNny5BkrLH7xnl49xtO5G2DR
HLyNAp4tHXfV5CdSKOR2nPSrKWvnbLKXn0ezD3d+3gYnLZmas0tMOkG17oJUbucYGORhyK6Hj9Vf
EiscT0XaO2vSiiagahE5XjVpm7FhXfLCSR+6MNj0jWY/t/PFT6EjxwkqLPlDzT9442SKFIuo3Hol
7X8cDebm3rm0I4Tlo2eS86diuuV69GhNQ7bNbVOt+VinRO+fxvlig7pFakUxMg2kIaEppKE7X5DZ
e6toFGcvD2xaCfTlMaBrm0ILyuVgRf0V4chW/iKeUTu5ZYFF1MVRFPf1Lii19MwWYa6roSif84GQ
KPAh2g9yOLDjw92Z2vqkBb1/CCiwvi5VlmvI2/MTQg001rWQt6oamq0r4vKYkJ64UpOqrvDBMqTH
FRLtftqJWmTXOAlfW7/oTswRbTqsTZEm74rwj1VsmxRtaaYvhpLMijAqPvQRdg1mgXBj+13xUUsB
VnS6xhkByRq+wGUqvd/3Uq5UctHLntm/Ievd1CkaUNMmdSh6MOr5T9P8qHsgJl+7DPyiXqnyMmzu
2qO2UA4AkIH/OcU2pGXmX1EtbIKIkocs7aIj5zVEvXW6rlgDd4aT2W9a377qqIAWY+3CW51VKtQ2
auUFKc0N0GYZpgLbuoQicY6x7LF9W+XeiIuDPi8uvokpoHYu9+bLvzowiyHpr0PoiUdM3z3wSaFm
kNs7PPDs1DYZWlzHeIZVUa60xJPMnbt6V4wODIysV9/KWX4QepO1D1PiQxFJtHthtz9SmD/Xcrb9
oNMqVh7Cid39BukKEiCxR9ExLogPpR2NS354sOy5xT1Af2iqdN2K8scIg2aB+yd51uBVLnpHIxjG
ip46i2iXMG0ebT6NddN4LkgOmPYrW+8lM+2wPnBy/by/81zI3BZJz2hhMuNoM10+Tn7DOCUKxYHG
iPaURT77va/eSyf+S2loz3Od/1y85vEXrRwXXYovxPz9f5SGBSaTwjF0+E29PdP+i2HVT058Kof2
d0h88A5tikm/mldhGIPgqzu8tjMtnqBE/6OV2YZxmXXT4kzCCZjyLRZ0tbo3rzqbj6LUjaOI8ddw
ZDuFCpAYA4stJSOzl3mwYtZevTLMpFoJQ5n0LScyTjQFEg2Dx6G35IfVlbD3J0n/uPWdy5SrdhV5
Wkj6bffUh639HuWU1zrUBdf3yleCFboqVt+ENNKt7dy+TraVno2bvM14CnuK7vurbH6lReFfPlTz
v9st9Aag5Rvzgdpw/5wsonyihaeXtFsm5nqruyRBD3T7GLjzfNERP2pX90/RrCMspPZm2crdNVgd
iD6Ro3XA3pFRbx9LHT50xVfOouPIpVRf3u4DtwJY2iKuQvP6vwuk+171n7eD6wOamjWsbGX6vev3
j9uhIlQstyqVcew3u0WFL+3SB1vAKKgTZh1kR+oPscHKTNyzOQ8waNr6/2pZFk07u/Ltj8BtrH1Q
RFiziUAs9nqmbejo0NOHq/6/f2Drz4+aOEWmfbahU9G5guf/j/sXWdWYD/Br0qwDpjnUH+gBugVt
6ODimq+VEY4HaTTuDm0uN2Jo3wBKiA14wWmT0Wp5ccPgVSWNt3dMIhWCWYehS9M5kvM6CGJlZhke
QS3p4/wuA30aQTL/mGq5EbY2nNNUK1bC7uTacqBkMW2P/zLPN/5b9XxvNhmuS13kOUL/4xmVraWR
ZkmPpuxd8QKG8C5WMB/ur8wQCU6OOaetpU62+qCvJ94eIfQ1l8YNaCgnaXxsOAASycFFWS3n9tY1
l4+JbvevSPDyR+TBOyXTS1JTaxme5y+VrNWt1jNULmZ1CHXIFfMJuDCkfexavcOplBY3e8yLzf1r
UwtT0bA8byVUD0+eqNvl0KbP/Aggxmqq2O1dgAK4Dttf8Lt16ktUVd6DB7nTC3F0xUF1ACbZvikf
dlTpe8Wh6vr+EsZZf2FSj8ggZw2f392/3pO/sQV3jgY1w6KN3cU73Ncdtx+Q4tTS2McMXDnSxvVb
D81rSPxm3VV1RFGElhCMGn6OpERvHJIkyNLg3wKzIrLl3neLw0cLzRcmO6LQBefllU+G7qkZnesY
ovFBAAARzNWqj2wOF/Hz5IYIxX5qJnRiwDXi7b2KNsFHMVrFjWsTe2X6KIbuSx8fNjQAHYne1yJh
OzSY7iOwMIc2hJlnAKtJYvJO78HFk86ivrlF9t7RlOZXShguA+liIwyL/mo79SpFQfaox2X0mCXq
L8dl5CN/7BM8Z5Y5jypQ3QvA6fPJ6h8LA50hFXBbkWELU2RFQ3EVhTZ7nt3mPFp9/oNbd2aUzhNY
Uq7Xg8oPU1oUN7w13ixbiOYs1CjfZrb8v/NifegB2Rc6KTtBbb0xc0HZpz+SfdFtC8NzHwWCJ40o
9fsU/266tZtibhCTNeeb8NXvqm8oSPFWln1wDCbyBSdhDzvRGm8BVpNlZwzBSRqV/uxb9G4ETPwa
gNla1AMQ394+Om7IQQ2h970TO+Y+3Q1htLsuHvObkXQRkTGonRcVt5g5Td05JwIEZXlaf9iChp1X
4Z3X+vI7yrwC+Rz/rIbFdnFa90c2DvEFx4K84JX71TbdVZX58EiSQ7Wme2Af8OFN17ajsBPZg6dN
WDSTdD/UUfGMssDbkoxIch8F6khb/snu6FlZ+P12hlc8u11cXyOf+afWOPlDIHzCaMwyshZWPNUb
Nus5p9VNCZyyk/dqCvdJKb3vmaGbm7AB3ABqxCiD332pMcyUxTdP1S+BeLkf0SkqmbNF/Mrz+hd3
boToRPjLAT8l+Btu+ryrHyWZQoOHxZ/pHFTx/720e/PS/c+9aL7lHBTEHK7c/087NywRAZQuUtQB
vElnlx91EIzQijs6bwxJlx5HUj7BcOMju/0sRvLRrbw9+jXeZXNK7SUumuZa9iHh4CEQF7dJm+eZ
PDBY/n6C4PdWStDFrUyNB22eT2bAVBEGMLrqXfe7M+be0Uz0YmuAm7zJFN5s1NjucxCVsJFkbW9q
hB6Evhs4mbGsBSOz3C/FZAUED/C3OnSsgmlu5M8RQ6knUmLWo9fZr6NBZS1N45PQenIQsxKGItP0
PU3ZdjXM4l0xjufJpDnqYzk8VkkSPQ6gxRZeZkzfc73jnhvSFwmQnaFBMk/DwC/sS6+2zqz87h69
SgVyywseEi0NHjrJgF03jIts4nQVYwF5KRNuEF/iHr6vU1xwsN4vRglYGtTMc5Zo0W286VNgHyVF
/zKLAA3j/bM5ygj1F0HWf41D+YNzFHBM5OKGY/3XlMqXQxhC3MAlqcHYqs242YYNIIh0bMVD1zW/
WoJN1laRYp3kDNm4ubaH8cutOpVlAM+T4MAy6AjrsPgJndT8lk9Zug3FJE+A6b7nVe3eqIbTJczO
4i/mH/oVf2qQUMU4Yu6Q+TbTIdyNf6yRGG0brRMon/3wW+yaORHPKnlo5osnoE4POkQbKOjJg0Uu
3INUcXpCwX29/4v7lypMplipfUSDTkZbhoSpZTEm3RZgW3HjrGDt/cH9eX8HeJ2E1pxEaRLCGbBJ
61KLp27ah62y4C++A4yHMeEjJ1B+6R3sqy2v1VSwF9Fduzfb/mi7MZokLpdSayN0j8BMpsluQfyX
qW1jreuPhCHQqUwJyspjdvskHaedNaYc7lrNfUXy/Cshie2TPJo2DrRFlviYw0dYRU2WOq+JiGl7
0Cbk3zQ7k1ynrV16DgbbG4ml5r6yJoyW/Og0+2HxNDUaB6QZ+6KeWuwQbc2dx0z43iIJ6coTisOA
3CAyEtXN/ETDuKxw+KzYnWsOJPj/kxikDdlhzwVnsyPfRBYehIxeOxHsZYbN1xyttzStnwsz+QTf
fAsRrf0smvRWIAj4apeFkLvyJg0eLb20tkDK1lrWRJu7BDggac2Nig6SIOwxb/CYJUGQWWs+IAth
NzVs5F79qMjALhmhvFN32KsCJDy0zfDZlBrcHg4r65mwsscjka5ZZtOVhSsV5an/YXvpcBtUe9WG
Ll3DVT5pBkYcvEI5t+IxS3WyatRkPEXQpvVePNBeXmIhix9Tx8m2sS/M5YhubRcpt9q3QEX2tWbj
QCP1zu/iZj05k/82uLMcpqdt0Pc24u0WFFUSscTq41wbNja9rXKsYII45VmD8Ezgm9u9mBWJ5U3m
EefoRA8oFcb90AByGHiGXwAlhifgPxKOKW89Kj7TsPeGaUAaceBiH1rH+NfF0jt9j6F+QSBTcWto
qjPPBSR+f6vmr5F5W1LXmtaq1tIVfhZ5xUlhbF1IT6tAw9HQV+TGYCbRiSkl607IS+i38uKpuPl6
Vei+ZP6d9kRL8113vkinKDbtvK3WunMGvCjek7KHiqhb6SVUlrHTfBUf+9YuN42eiweyOiFsmlH6
JnPm1Bxb7dfJ8G+eRge34EQFlqoLzkG/j8u0eXWT7uRbXfXDcfuQICO/u/Zd4pxQDsCTyMfyB16e
heHSvwwzkml8O5qOSHSANnHCfS0qlu9R/gr0fN05afgMSjZ9bAT70jDII1HIgFgrP75gtHuksN06
MvM2QWD5CxB30xwde2p76T7LOkiencqLHo3Ulo8Zn/VulKg9728Dn1aFQToUoapwUroMkUIIYcFL
jaf7JZHZKzav6nx/52Nf2xgaKRNxXT+RHZEd9DAfl7FOYoxoq+ECzo624HxRNUKHqSIa2q+Eu4ti
mKT09+rnfqwPMRqjosrDYjVYVXf6etmZnMldKkuX08G+rLV9YnlHxXrzoktb39cElvEgDHRPypGg
hko/irln0uYT+SdjoQDUaTbXIPEx/EwuY8kp2BCEoF0iZBybsgYHiE3LO98vNJjHpM529My/+7mx
gjlRf6IZuelFHX4EucbQFDdJEI87DX/PKq8G4zKBUr500zhdnEU+6MnGaM1+3c91m6iJHZdmBxm6
B2LDuZTebaWexGzRdAbOblUnqmOZ+fHJj+gfyYxpmxROu+VAr16sQjYsMARbjSiyXqZusteJ0Eku
rNzPenK/i7rhRunIpizmMO5pJNtI8EiaEU9oqkUvinObZWg3Y9I4W4R7VNbJB7wNP8EwR8gkbHu3
O4wpBm49I4QcjmEX+4g1TMDyopyDDitSLqDCAnKpA9iAFfNzl+aPxZF+EfOXg6RJ/Pqeltkr25m7
ggsHgt4BOTmSC1Sactdn+lMVdz91H8t36zU733LUwiqreNNAKie1Nu9onX2fQkL8pDutAJYuTKMc
1j7ENVV8tyaAc1pCHoprCZw1pK5U5wLWxxZn63dbGbAF6LHusUVi/Z0CsS1saS1j+KPLEjJ41rFO
1zT/x778TaeQQ0uVFkvmr29+YqJwaKKrKMfv+hzTCnz02FMukrRBTYb5lhcadqrsxQrdbBugcSZ1
cTwC4b1hFuL2r8tf7QhBVOcQsChSq1mrjm5sa/ULX9Q+Zj+mKr7FycQnEFWHfpla8RrXY7oAmWKs
gLWhGgTHQV+HKSvVNhq1NalExrIqreqSscYvel8HK66LF93ncEjHZtoMaP9XpLGnBsKSsKyxQbUZ
Ur3xOIr+e14ziXdc+81RNUmfhnhIovY3z+APu9914jpY2DgstcEIlc5nDiBimiTUAVAG2wVWPWSd
viiylQpFuh5TtAqVVrQrywsOESFHXVgn57LAzgnl6TXWEAEW9KYlG+Kqsftzl4cxWV9Of6LNljGh
6i3IR8QlrI0oO1YSQymZbPhZBhtgONzsuYvfOsETHH1v30/sj+q304zHVPabwPbibRvJT8IZmF/V
8kSQBkk9LjEqjvDWVYCfYfLxKkcWeNnWeh1gmqx00T3wwbO1GUDZU5q2egD4A8WtD0RvYZhjt/QN
zuguf9FVzUQ8HlsCMVuLw9VAMzDtk29tE65rv5xQexCzqEX4R4LkqIqXwQRelDlme+xsM1mWYk4m
dMhQM2S77OieLcPA/+a3nx7Zdcsy0x8LLyG9JXG+t51XIyqEi8pyb83NzXjnOO3CYpYVM2InlIFZ
cPk7RqwF4wJRBmGJxhLfIsuPB0GrkC2+iyaigtC132NSPZdh8b0Y4a106af0rWk3BTfOFzuesGKX
hWZ5QKFKEkX5TgoltH3H3NgUBqwXOH1LDpKtY2E7eiRm2l+IquOft8NC9T2DStoyE89iZ3dqi6Z+
m9Q4eFQryTxEBbVpkfOQe4OPTroa+vfG6glMePc8hXnPZcUkD3R4SklBi0A67sLAXPEndVbBVBQ4
U+hcQHCy+vbaB+nn4JPR2UtCto0x3jvkIS8bSoel22GyUxhUy8zcUQFxl3UEKJhmwQ9XYzoCi+MB
wlgJKCuDLHByNu6wlJZ182j/zEMh9tu1Mxb6unW994i59DIx3UOdh0TuCEIfB6J7x37Y5ky3NrlD
AMDUEGik0no/coZaDoF+EHX1bUqYgzrm2jBrlnvzKfVp4Hdi5r9UMNbmSo8BLjWvDilxrl0qyWGv
Sxi1+OPab4IXM59WPlsVkEV0ptlwqKEAHnqwRmvVJlikSvog+SbCUIxidMvQdpGmLrV1V15CJlv4
5GE7h9S7rv6ZaBs0uNWi5NMsJ+HsrI6wmJGhckb2lZdY6bL2h40oq3Bn1qZcB+l7IxjFpxPrddAc
BXGE29Kt7HU6AAuxfGBfvYUJSMpLA2WREKxALRkoyeOgTNDbzCGk26KtQpIwJqg8yhRFCTEW/UpE
pMk0Vf0ZuLW/7TgiLQvl/RrroT8btbOvk2ijEuMpDIikYbr+mYbJCaj6NnaSpU6Y6r6rQOQPwS4U
3uvQlOxDES71NKq1dTABQG8RkLnB5KwMJE7r3Ky/l7ZFlzoe6qUYGctz8F3lDf6PirQz1iId8IhP
0WY2r7GBqsLGPTAO5NWGKg232QhyP4nKh66e4zO8bZg7gLXc+Pc0EuU7SiLJkzwMqHOHqx9Vn22Z
XJOGPOSItEcDplHmm69FB0AZHDZir5KaQsPdmQ4Ba0oOPX7UOlqPXbr0B/9A7TZukzL8EavsjIDr
IQrULYW2Rw3x7LazMmmYMwS8fddaOUGQIXnTmLdgpyAV9b8bU5YvfevdCJO1QcZb7wVvVcPvOMTu
i1YyGbfYeBiu+zySYJgN2/lpF56zS9zoV1yTa1KnHchfRCx1k+09PzhAqH+KQkQlhAPSJgtNllmW
wTg/8Cd9dErrCZeffiIX9xRj0E+RgJHaRasXWhELmmraB3QM22T4bOLq4IhOnVnv7UenRVGeE5Yw
mAiFnNru9iXZnaMbv+lWvSWQCzd7tc37qFi4TXIm3uc4oF8z2i2lmumQRtLQJCN5gwxhsGtLoJnf
ImgTiwAqoK4TlN6Hkt81T5b50JBMVZP9EJPK0+nxb+pLe40O/2pSCLcTP3YrPl2X6pT+QX1j/GSu
FL1fmUtuNlv9MPHndSk5so6ImLBoNbAn2VvE3t3mb6s629CGUTsWrC3ZNG/15AFobVwfj7m9AQ3u
03yIrB32b/Tbubtlu6biYucxGYutSE9yzFfZZB/u6DeLYaR9mehQOJLmIwesTwsT7hbpPvy1rGVo
DcwyCfHxYSMt0iJioyZCzgqsXTWS/xIm5E5S8H+4osfe2U1r11P0BnIDUQH0Vy/Ev1015MkxKKy6
PFgTWd0v4hIhX1mGn32bPurEAE0EOPTMjMnIUBZzR2RQelaozZg5F6pRC3tOeOLouaoL5j0xCY8Y
8+nDDRw8HJa0rrBhKQRsX5Zt0vtCLD/GAKgKXAf3zyXqWGetsW+OuEk+pzL8xiMbrRtb2otYVgsD
3Af82dkMYblbRPruRuyC2EG6YrLiw5sFeGcdjfi3ZR+bmGgfx5MHv6NkDYPJ2jK+oZGPXoI+IBwq
q36z8X8tErCrzKr7Av2qj4Nd0Ubx2HP08mfE/HDhcgxbuP1TzDxlgTbsCJDut4ST5xEZvFYMgvsg
IXnAEWTv2O/+RFnj6uPbFGjWQoOyvq9SmmAy159s+ty9ZyBjCzwyT2vGcRY5y1Ftgt4tCXGHl7EU
KWf0cCCrCWI9yTUJUn3+E8unAU2q2TARRkP2muhIrJzyyd0k2DMBSXtIU5sG8121L5rcXoxa+TPA
ZE4AVrc0slmInUwtcXDGbmpIn+IxgVCftp+wk5lJTKRs1Si0hPfcVkV4ZQl2F47zbQZsWKgxCUtC
X0CMZfvU6hLMJirOxf1tOX8tqFnCin0Z69FDbjvm8+i0mBEH5y/DRuPPfpnLmIHZJ8JExzMBBP3R
L1NhKznr6mJR4RCsAgvfqe9iAoNtPoBa3gLNQI9kyYsGfHQ1MG+YdWXY9aYaKHSvZWzwoOgK/2/K
/j/NkCj6UbFzN5i+izTwT2V/yuTZz6ijKOwBvHVImgv6MG+2K9FSANs8hGOAp9nJu4NgzvMlJkua
YGn3OiekVMDx/9/N8Lt2+Z/NcH4kD3cmNT42MthCf8w5mY84boTnmPYhygTGGOLSA4laFwHsDGJE
n/Wh+akb7iHN5I0seOts6bG1nOC0/+VHEab+p4zOFXjDhA/LQhiOK8w/hkE9kduhGoFjpni3Ul2O
F3JnoqErCXZH79HJqT/IMLyEvd4cGSuKY2hkzsbPIvHgZVBfdB6VDJsbKY16AG2btIe6YAQ+9/bN
3Gn2pjC+2e2ARoYwpLVd2s31q/Ev8CozUk+LEE4/iLcj2GyLmC524vvbTDNePXfIZ6tQuMFyAxth
mk23AZnDveW8/cv1icDAdnCfWDN6pu5rXFBFif4DuebCS+FElx7gBdJCuDWNXiMaCmX+/G+pUge2
+sJbN0NfrSWh8kBY/SUgueiHT97oqsHEu50yP9+URL2uE7ub9XW5Wle1gGWsaLZ8QZiwsXlnlXb+
VZ8veZdayOpBD9j1g51rD2ZCAOSyDfhcv2aEoenByV/fvRtAExK6autSVgosxUxniM0U9SfG8KPy
sminN/HZHSa6hPAV7MlqUXIZxrPndI8CbcRFqdJ4ZmNF+6/yI5J0b4XkNFhFuqdv7ICpUx4wDQsG
W601vS0JPJ/AFcz4nsmYE+5HaT/F+PvaTIprri+KLpQvRglkglLdPyVpYuwqKIzU4y3zKls7e4SB
XiU9ws2XW3XyrGgzZJp7i3yfOIjYOspIWNuePbBw29+ZTMQ+MA3vBq4sPqCC5J5jKV+mvgIP1LS0
OIQ1NGc4r4R3hsWp8ariZMnpX6+iU6tFp8mCsQQadk7ZQn0DO7maziT3QtywYrrinb3n8QEDEBrF
4+Z+xdlRPvopNKIhQRvcFskAcW/Mt5XfflMYwK+iV+ATI1sc8Fzah7qIargP1l6E3FnTeEYXZO/6
iBiwloEBR4bYXNwxD1pQSej9hbe3lAeEAfL0VlNDS36gHa4T0wP4oXvmiyRfhXZwnW/RZqbzwHFI
ukfE69Mjc0NJXxxYToxb5+uhm19pQj2oWi939y8ZGingrTu8jn7yPlWl2JCtArKo1MtzK+vy7LdY
/7FWITeJ6bbbtV6gEw0YUmv48ACGE1ZeKru91fNlyL3DF+wrCGI6wkM6nEcvbx9IU3uN6yc7JXHT
Smq6bn5cAZYeLHUhNmQkM5yZS1r5R0AZBlQsLkoT5E04dYpAXuigG7h0AnVWPqjb/Z1uU1sE84g7
AiY1+8IYMpD6M79i53D2ZaA/eY2DRSjwn1OmWavRBtQNG/HDvFvy5ZNqqC7xDZAYqOfaSU/hXA6F
kx0hbwTElzZiabql8QMnokpXPXjtsrTSW44O/7GxCo36S0xXr+k68hMxOgZnetmA6/vSJ+ay7aFH
5RlZxBg09jSFt0SLoovxHGwOuaLBU3KaWgngiA0q7rDfTAYJHAQrjDfb7HVAaux3eELDa9B/c8NJ
HWIbESfHVeqJ+3sMf2C6Vffr7sHP/QrhhZXaZ1laGMtFb1/YX6HgZJwvHFeSaCX0GwZYdbhT3Hpt
8zWSJ28MXDFqg0dlc4qQ2UNhiZev76GK+xbetZL5OK0caRKuTiFHpyS2N4OgDTX/d3IU+cOobiQl
hmeXM8wmdmwaZvPbVBGngdoqW8lUGes019tzRm9NNK7x3BOp+lQXv5WdszDNTfR2/CWDWBEHWTab
rmm0n0HBEUuRQlPhg7pg8a03wQjBKplnNzIe1cmqyLzzOhqqPPJasEPSQ1dgUPKhhFV7JaYOedTj
v7+qeWZ0rliK6x8cTgXp3rBxksbYF3dXbtpkRD5H1bYCGrAjpcVfItb98PnLv2NWXLh4mb4xsY2w
FD2RVByvYAmOj7oa43VstN2G8B4I9emE5/Zuj2vacm0WubYtBJED2cQYfupGD95GP5BtT+TH13MX
jOCmrGqkszU/gWUPWYg2HmGsd9VHS815oPVPAJuLQK72EIEHZUE9hoZEkGeAYVmjEUsm7xlnylhu
DZsPclTdtwLn63JGwEMF4+L+v1e+sASrTA/uLSzMc0IQ75ZBHlh1To2oeluJnnKMU/OkqqcgMMPd
qCW3nOebCAwuqYm7FDr1JpEt3U128ufK14DMIdCGz0eDH2yUkzC1ovv8icuYrG/PuynN+fRbHO9B
WA4nxo3dGsGVvri/vX+jCdpnD9H5LnPphhKsYqQnD0qWjJR2Rl0ol1FOiWPfaWkcPqKthnQ1U4iC
pyrqXpqAkNPKsJrr1/6HyULf/fOXqlNihfoC0KPDyPk8suioxf2l2b1Srq+zKbFOemaHr3Hp//L6
0Np/oQxaPKgLD35N2FXGj/mFnlrZNQjsclV4GN5gy7+0skO9YVfbTlMcOlHDDRx3p4VFj22pDQ6V
WRFOOKBylPt6Vf6AAYHCT9fp7CSJrK7lpxS/IArXH23cG7tE8vD0k89pD/TBGtzNuS/86RkorqBD
kZAnJGqiq2CWmGu9NSHPdzVIF5LMlvcFP+qScTUmDW0ZN93FXZC9maRtrFJle8dcdB6KGvUSwGvt
tLo4ODzlyBH//ZKoCG1d6+77l6z+rrAn3s8+hMzLWambptuhUGA1a3Q/olHm+etQs+VWMdQnyQbF
zF1z3GiWuorqe53kxivTgGmvWnb08diEIM1tA14UVqBkndmCY5RRgn0m0FlMq6KFwa/DjF9kl7mN
5USbRtD4Jb7bv96JVyn+hk2PjnedOaprFzoKNBLTkcRrlYyeMNAnCyQy/sm5l+IU8sYxx+fvVH5w
RE218KpwOGQzCCoaRpM1saaaxHf9BbX6N96qdT8C7031qYdq0KObprOU399mTss5OBVI1aeMmIAU
h8vWCWjOI9dxCZe1i0NopL/vtnykr+rLoF+a7njU4+w17U3jZLgyfRQ+0LQZ8NkoK310eNf441Up
HImu0+Pkb7pgXzUMKO5vY+mOD74x9bsKf62RZfl7beif8Yg/4Ov2oCvC2c8mQ5uxEuM3w7s40nmi
Ce8Gxzot4eNTqBuxtA+yot3Se9o5iLUEZVqpvpHOxIbrG5S3g0fYD3SkMmtgC+ZR+vV2EIPcxSbZ
F+4UVk+q7H/4o/TeCD+hGZNpJJZzSeeLivs3SP/WGZtXcvOD8HcdWeo9ZAPlLu7MrV1V6t2NgQ7o
scm4mn8FtepHaZ6jhBCP2khJYWUosuoRwn/j1MBhPmDjgici9j4e8o2OUPElVO1LBKx6iQ+VCbUT
1tekHvalndO4z/P0FZnIUpiYJ1tAO7vJ7Mm6L6P4OcBVxmLgnCSWoEto+BGS7eiBdNNqL5VcI8Uy
zpXTGucM38f5/jYp+FsMWf0dqVxxLeKugGpaUS1bNEXvb+/f0JqH+s6uU16/U4MTLK1Q5T+nbtkY
ufljGsffEmbM3byJOvHV4+j0mOQjKGy/txaM3xJokjNSBfNgva4bx4JgUcpd5YDwb5WjAzwkoUS2
aloTLmIxVseDp13Kwik2VHFMvSQgzMIFKjCV5oEH9ev8RFXQrHWhjGUAJ/qCdolgF9ekym/Kfh8O
kMzDMBzOxD602zLUBzBvZJBERB9sUmP8OfGUnSmLp2XamvJ76UdXgyfqpY8zg365SfONbGvkwslz
VGn5KgdVi51hhgTmTr7qCp23c3F2/67dNtMOWKq26ZDArnFB9XNlD1rTDoxXLXZ+FYxsL0YgzVcG
Mav/Q9Z5LbetRNv2i1AFoBFfmaNEZckvKNvyRmrk0AC+/g6Avsc3PGwWScnaIgV291przjGtrB5e
6mLoDjV2k9XMwDp7c4WDogu8Z5OelkfL8+6QigoiGt9i/7vroQ4ge2T+N63+M3R8/eSMrbdBRj6u
fOmG5+XGne8VCeaV9XI31u3/9+cvP4OYwj+aUvAnZyn7ImovUy3YDIWVswsCoKhSABjgWe7axJHm
WeN4zmPmpt7NAHa4jIVbouoGrQ23XuzWT8F8Y2ekplN6rbKsqJ6TKKHF20S/gsIuV7IjQgvQxU6f
sV5hVv69WR5ydFTkNJkDbYFAkAErn9pM1474Wut10pbaGWJTuLWNqt+zO4s3HCYhFWyxdTU/u3Is
K8gRdNQ6AYW4zacqAQ3S2VvET+E2tMT4I3WdI5+d8c3OygNm8Q6KgSFoJmclLpXA+fZaZCFu237Y
4NbCbKwOg0UOAeWu/WLr2VuqV/6ZzukTY6vosvBg+BTsmQFx7RvG+FAn4fQAfHp8IPGInnjl3+b/
cuncyHAZTkUYaO+d0bxbsa+RrVG71zrMfgZIcxieOt+WlfxXk3z9ljKT3rWVY5xEv/MJQnlz+5tl
xeVHDvfzIerjV97arY5O8k/ZUC7MZJfJMx8dO9UJxcFk4NpVtwZ80oAdVf6r3Um1zWTKPH7WoQnD
l4fRGHTsyANNWiriqCopmEI6eik5PmQ7MzZTZvlJmndCOgX2K9k0gB3TyNsucuUJoNV5VLTMGfdg
zsqIMQnzERBmxnA4Huzsd6soIECjvbWa/buM6o8lIlbiNaOQVCEdqKx6CfHtPrMhzAlDSt+j8o9/
YHBfQFXL01hggFT5Nednu38TafipBqU90ri03u6sF4M+05HhiXX0iviZvBdcqtp+0e6jON4YMiCR
BOXRCRgTlvoQbgXwqODZifziHbFrz15rUVPFefTFxyIgIcwtWM9bf+UU9MxrNZBohZ4AzFTa/IxG
dfBUpb/rLa0Ck+PHOizL/0Jb0x/hdDJpnO8BGg13E9apR4ptnit1qvAUBzHsPFZW6CM/G83fUAe4
37T9UVT5lUkHNG0PSaFdDVFEj2KOvKH7SyEwNuve7zhgYhw6pR0/jCQNjSlmFR7sWdKftHAna1Zk
GYpob5kQaro5DpX0ObmyZ2gFKeRE2pB1I6XcM2L7ybUK2cmIeloNcpcMZO4h8XlPSVgnP2DqzyzP
0bvp0keNBYDZ5atlq/9ShZ1fQqYF3nxcZ9SjX8LBKOk6MzlKfeojPxrafcqPpqsQG9tFzaaNzwyQ
4pcRL8wmcYrsiK565pHlaOj3kSj7vadS3uS8JWm4JB999OzukAMiexvo1hmUfL9wdKOcz8fsUdfH
64DYb4eSbDoWhXJOYcmhrfDMXT4ixjYnq7yW7mBtB7ZC8gsjb1Xa2id5WuUDOX7WSc7XgzZfD7gv
8OTF8C8g5/ieRSU4U5DN1NVuLT7BkRAAarhmgLzNv3H87PDvdLcc8XKzPPcLmrlJkY9VyYCdQIVx
vja7NEY/bybnmOSEZzPQ0OsW6avrGbCBYr8mboWJB2lwhQmjijihamh/1o1fv/p+Jw8Wa9qeKv8Q
MXt57Hwi7OhklX8i/mQJAH+NCCczI7XFKpt8NxQRPXYtkd+ZvfEylJuxlf1sUPVsfN/PLhOAp4cU
iOra9tPs4++GrXtXhHXaozPmFPdVRb0fp85LTujzS+gbrxnb9bULtf5aFJa28rwL7vHhQ8vr7OI4
ACeroNbfsYJtWqN7X0jaTZCpjZMzuRKZ8TJG7XNHVvSrm/SXOHPle9AYrACN8RxV3ZM9E+9kRnY9
gWnbCtvoa+92a8/vi3NPfYs2s0aDWbRacI5zU55DCy2sZif21XDIvotTHaPpTBPWNf9Q1ISdMzGo
aBXR54Jd0NrxiNEzJ9BqfigWikGvrM2vwimHq2+mIXR+4aDFKwoAE4XHtTr5W0hC1XWo2m7D2sqJ
eFaN8zdRe60mc2fK6YQRmMNo3YPf2qfpbxfegE06zjoZBZ9MsAArjESYF5k0LujgTIrvzOt7mmeT
fimNtj9Ocf06dA9JOScHhfYDTdzmGA56deJBtDw7dQ9hWjpvNAQSfPYu8Va+FV0hZJfvE8uvJlk3
nLKLt2kZMgwcG/vD8PG1W5XXb0JvQJOcTJeKgPVNZ6bGRlqpv8uZqdvMpnqQ9ZMpPhCi4+zNXW2X
ODWD155XayjEmIkZfyOuQTqXXkOUkc/LDZ8CHd+mVewC8n+f/QfUUQHuA/JT5y2hd8r8qZljmToS
Y2KLnXwcvHQES8ZPV1Xzux5BjzW10x5Mwx3Ql/fHBq7ZTz3GqNcLXOqcDJnhcO5ZbphQEYk5ds52
eYif9zQ0sMaIN8JZu9hqBzO8ZdLcdZBcXgz7r+y/0ZnZLi6pQk/qB0YMMhfqOtVo+caKKLPF/hs7
mX1qF4S7rfr0CmSxWmmc0I+Vb4M4U7k83X8t1BEWH/ECZpdXx+to1mqXXJYbry4B6SwEESq2lNbm
/Mkmry+9NHBDdIX2Z4I3xNFUwR/s0uv9rqWl6VUa0A8CxXJbxQxnw5jQ2MWNwlJLevlYetbxiegg
UNZiqumnmLW2bWcjNi7C7grG4NjN9P3lxk8MbWvzy6//PdcCNbvKMtrVOi1UmusMAQixCTd2PFgb
Mxvrnc2+umFBbznYJNU5G8x6Q6f8V9mK6LJEHfRWM+eIpyQ/zCbT3OiIPxqial94CDvmakkkxK7h
la42QkT5pfZ9SoJ5xDKIGp6dFf3HHCTgVBHAYpmM4NVqNLMjMJ1MiOX1TqaHmjAigWV52BpTegD6
D8k5Cuqd6FSPdbczXtO6rE/oEFjXiSp9KlVCUk5iEkleh/0vqurtlJrOJ9acZtfOYzCS3NgM5+JW
cSH+HzeN2d8ygxny1Oi/ZWsFf/TktyL2qGGHOnV1uilZlMlrJ+QeTPFqwtXHTo7xZjcNI/szUX4H
aFvRUxOT3TwDwIgttF7aBn+RRA6Jjx3RSKrpSAcc1CE0U5cbuN9PejMjGuT4ljb8yvf2ppNa8W05
ZHb2py1deWvtun1UMDLZ/cKzN5/1XUclMMTmx3/vlpDKU1jp19Arrs006g9dYZA4PTb+Ke50Rge4
4LBDhaCQcXnQXQR89phXzd6AbHFqGqq+pcStRh0VkdLSC8OuF6IbfT7YFzytzSPoJbI4pt76j/ED
uisC1C9DV8WXtA5+eXlNRdo1hKy5hrVKD6QfmH8q33txNX16a61yX+jdn+XP13A8evZQ4jlzx3W+
rp/8klU22gjyLqNVqTln12/aXwYsllUTJvIDsq/JheKmJ0UqxIZ8sPMydUiJNbiZmXnuG5PiAJXV
GgU7bA+v7VGsEYEVZNRVjVecl94vSQwMYjReLZGswaXJMUDaaRh9TViT1lklrHMAyful9akvl0DI
MoguWR9+GLyOd47rDHVxPy2P9Gk9DEX2LgO9g+MYPUlP/o48P/kmFPZijqn2EYtk2lqMpNFR2tVD
DYnIaeLXBamvKutX7A4j1B5UNGlR2uepgh7sGSTC5gQ4b63R7p9zWdrQeKb+PdHpaLZ5zjRDCrlF
A1adXRd41XwOXPaz2n6rWkO9kef8W8v8+dQQU8z2V5yLJHWM30BGB5b2ynxBL0wnvlLkw1r5vm5B
nliyZQ7m+nOUBcKidT8pdKjzk8uXQ8P2LgWtj5U1tbhr/ye5ZrlXoP9wvQ7cZWVr8hvBYKaV2kmZ
bNhUFPMtFiN6LvOzjoqIqW6699QMqmtu6dh6BjYVp26QUswPly+MulmRZutU1bWpbP9UeCRnz1/9
9y2pYphbD9qbgrV5G8FAH7UcCWKOxua2POeJobvqZbAHAkcIjI7ZP9HDcu+WU3dRs5R7uZe1X0x/
WkInfAYFhed1l0ZiPtPGEvEHEgSEQSj+Qobxb5K8h2MT0YYvB+2b+QrasLh0ccanhILaTnTWfDO7
/LvBYlcjmHa/l4ZjmOkztp0ciUqdx0KYZ+U6Ym2PTpd+mJHoHhXHhk3rkWCwrCZ20YA/KVBU60N3
7Ju4WcuQiySKku/FjpU3iTjGKeELQCsBQ+Pw3S/7UNfZ6UVJExVnd8V4I7eO6KIXemTHnEiKSz0j
JqKxHfAjmQq5HauCjwSl+WijwSNH9dRambm2WdS/Bs26FUM+8SI+WFNOoYu2fKReeYl9Fmo10lsf
9O5nWNjtIS0C8+h2/VHZpruuqRxOTQoZNPIZUehjK9eiaesvL5QwGHRnMzkzc0abyievAzUya9Px
I+LaUWQLuENyVYZf/4TZx2ehMsJrwt57szXec6lEcBTEAW0XVt1E9bMSDhOMv71favhtJ5jzoQxy
6RwNE1qbqjknPiazjjS0MyiFVVIK9WiMCLN9d7RXy965NMBN5eHlEMVvrdf8c0kKOJG73YoOqn1m
uvxLNtXIxIRHJYFAWBGs6tGIfwZxPdzG1PfXeMJO+tw2rceg3GIhYmzYMRQwAF7+0gpeYqWKP3S3
/+sgQbyxNia7ysZGR/u/u2rWtgpzhuVone9EssmhyYsagNPPvI+ObcQ8OPpdjo+DXx/dJfGi0QuA
TnCdhVQPau5kLFuTQu7Ticb9Cu282/R4Cy61RvFBbt6wtov4bRhUt78PuzvZx+dCnLqsdt7bESYC
hGOfhCfzDF7BPqJXZAZOd+zMykZ3PQPB35ikd8z/t6Bggx4zGtjpvCUuzyX2b/bJAfJBFj006FLW
auyh0hIGCxGn2tb82F2Y2Pbr3G0+wkSGgzE/jMcgvdoJZz7R7MYW0QMeyxJZ56yKo+NpPSsTMsr8
Vc+V4Vk0nFGYvRsvBZgPv/XjTx971jEZ0E4xgjBPMdbMjQ1FKXVIhvSVyvZWlZVHhpPOE0k+0yoP
MNo7ISGsljTWslfeNq49Ld0KD7hHr9lb1YkPbXbw+vPNcq/3BPmeOM0vDPHekW5MT43rpLfKFiGm
2yD80vIo3+bSvgQ0jq65QagqCD73y8cPu1Yg6s5t78dvOoQxTH/GaZE53B29ukuWJtsaIbp9Mt76
SLsx7dHezXr8GrI0eKuDhHFE2K1MBw8XYcX9Wpb530Iv9vHK/TtQLz1HLY+HPW6Lt8Yb54CfRlPH
3BmegNd4tU44Nm1r+FghB4p5+Lfc653qR+cxuFradZNrhA+Ofh4c7WHhrTBZWSVTNK04FtiXMh2O
OAcIBp5juyJ89pFr5E+toRvHdp490x8mVGDK3zoHTwUygR+qIg6rDoxpv0AbEreFe2tM8EXyHLzB
oOOrs5LBAMATFzOi8NaR18qHgPUy1KoCiV44VZc4189eFaAyseHoHurEZ10u6/RCbt2ZUEPz4PRZ
cGooxKsZLbV8LUOydCmr5oHwbNFRDwUTK4KOQgpRy8lriF5pvS7aSw2dHBvnq2cEBI8sXf/YE9Pa
vc/KXIgFhZuFW83rP8loZkX0fmmjfMbJQr6DsI9EROFTbAicyczwjwBKsUMeMazschwf9KpFjpCk
JJ/i0bWOoiISbDT5A2lZdPLz9GQQwTOuas0wj6ke/a1OXW9S+/ulcg9NIW8mprdAuTMSAr4TE6Gc
bVK6a4vZEGNSk09ox+AcN8Ru4aOTSJw+z48EKTK3++vq6F88kW/+1AzkttiEU9/rJJrww36pa5UT
Em5lEqkdzVN5QV/vEoja3VhAf9ZBwPmEgXx8wVIMhnOem5AyrBVj/pH6TYPIIc7YHkqxjQhkPAZd
8ioVl7XdqF3YGuK8DNW9kDZMiKP/WJbpay7rHyOAnUdDJrRASr24aYwLKR2bhnx5Jzs7pYNkuhZP
Wm5Gn42jUdpTLUySoeKsUl9kWEHtx+uybbFURNWv0qR9alEJvjI/epFGVBx9zlR7kQWoomiO7heC
tC7n9NTZYt8eynmgX06AqPg9Nvi6uk8Vq+f7lydoVlLzMBmVrrYSk9scQVPdo/5aV3tHDB7sI+S0
FswRpzGdb+w7KHWOoR/IfWXMFKDZhEa+QwX+spm2mtv672ogi4lQLa81kWMbza3QL9Ys4BHFspDO
OcALtxtZgn+vxx1lR/uKd2Iz4ePcJKkeHghIfpdRrD3Q7iGxuSCTWLNQu6qeMZNK5vkBQvHeRIbl
IXZ6oI/xrssmu5WedvNyNZ5o6iAWUWX1ZRIMsVpuoqJzt/fEG2x+I22xu+gBTRaoRc4+q2gG54+V
bRyXpBLlMyEKmE1CTQzoX9ReYVwtbc8OUDw0jnm0aQAeFywTs9/aDou9FnQWPib9tEwfFigR49U0
xG2+jDX6rB8w1nrjPkWYsY3bqtrUWA0wF6AIEnG0VWFAwBYD9XsrpkJCdIxq96FF/PMZuKOEGdNv
7h8iqGJJYkW420rxERV0ZEvNI8LJNscXEjn2Vj2RwiXxpyyjCB25elyE4IAUzUstsz+UliXfkUSJ
0hMH55bMCZfkkQC56a7lmkdTDAURT3BzbuzS3oQVpwi7cdrLchPp+g+TkQhHciziLK5pe4wF0rs4
QChcqKsLFogFMCOMb5FP6okzEitQs/QZFCjVDMWxx3LH9E3yacusR9/XYdvUztPy0Qoai50xV49N
sHFtmGVuF8yV2XxB/vG6RH2HOfxI29AUnDFvQqQPTul+jYU62eCZQIDO7inW3dySCM1MHhqJnrhi
uV61JDScJ1GKQ1zDM1HDRNwBNdnR1t3mSYtQrywPjRJ71hJ4FoWRcYlbGBGgxVdNrZx3tAFHmvF0
gatxs/j/G+qQrcZ48In+lYmjl/emrHlNadbteWua2n90jYwh+qJKlE7/3FW+/3885A+g3ZknKisk
TSLOukoCyy16JzlPdfXfcoUWSK+YaihaY3lCck8dKvKXPLgFxVNVe8z0lWiDYzLqWzlrdRb7Pj2v
7pDFz2wA5OOxDjOxFjT6yJw9eiYJR/4Q+TeInr9pyuxViK7F9SP3nJTdL9MJYDvMpyYVsn9JCWmT
tLzikvQyfGa4utMq8d3aOCQSS/xv4VqaWpcuZqCZ1yajZgn2jt+axIO4Ejh1khg2g5VlZAzWRrLq
e/la5jRkQa3ax8HJ+10WGN1HP2RbRo7pa9Tk8gXbPmAl1A8Rbb67dCpJu/B8/2RkcyBGp3D1C48w
sGjeqf8eUAv6DZXUxFEoMjSNObikNgCXheWQ0KuXLypoo19aOAdj9GK2xHj9KRY2ttvJfHdrDme5
75Mm6YoBUDfH3X83i5xheZgr602b0clGWOGqnQEi4FnD1w5I6T6uenZ8q3MI7GWbdRMM7otbfzKL
VdNA8F1s+xic/G3tsWIQUAe4V+bmw1hj2VVoEFs6DIekK+Jdb8KRnJckPyKfPY+TaBuBeUVlX5dA
/IEGoPssqxn8O1EazENl1opzmQbFvoGx95VWr3VQFLuiGCTDlvjFcAvtj8BA31Bpr4zcQliB0Ipe
/tyk0gKRaEwgE0QEFjp+rQ89TI6CT80sQ4iIivFKg22jxP0dwiQ/kFCb701paW997z8lrWWgncgL
CvzIx2XRhPDP3dzaU0Y8EiKH7Lu3IGETIDZt7agv9r4TWa9V8FU2vf4HuuD3wB/9QUM6zMm1qdY5
zKW35R5xtDXdDATXR9us1CqcRyidwxpUW+OTzJz+xW1ZImyZ3rhUNQSRDGnDwfmsS988LEChyMye
EDmMx7uOrEJlwSc+PIOFsOHbmeOPKUViqg8aqXFV5z50Tm7TBVyb0OnYDyL9CL9B26RF8hWBmi7X
gVd9em7tXVwsNLUz4v50SsCHnEd2S9PJcif3oHTgr07IB9KCDLlDwF7eSExCb03d4OLVBrdsSBBR
qLRC0t3CPmm3i2ZLg3e3W+6FwpU7xfB0HVbTj97phmvlyXgfRCmO/SRiJNrXL0GJ3mxsAOLQDXFP
ZOKZ+1EKILI5gwpwjsZTkSXGU2qCqGCxE0Fr7hsslOuG3eIY+wTULgtQPLg/u9qBE8h8/znzras7
Fb91YM2PCUFpCH5TPi45ou/UcoND21kv7ZRoZxn1Gf5hfqAu/eKTYJnfhcW4m/SOdZS60XOMCWfP
gP5soio8kClWUeHFN1PaPXGw8nvhHvaO9ROal30YKGMRAcK51jgXQ8xIs99p7x1wdaSfQdAhuRnq
4lQS+7tqbDtk+kNjoLWnn50exGjuwKulwwBitoqslZliAbmDXDxizPKkvkHXufZWT6yoliabRmju
keF5RnRGZq0HMAZwy7uSUTgCkM0kfPvgdPX4Qgd6l5JVvjKBqlyULdtbXGJb0gFLb1GmiDctJjs4
iz6xkpAmq8qHpbZngaeIUi9a/ofE7/FHZsy/mpvRp+1cWspC2wPtewllk75KqfPBbMgWui99JNe/
LS3xSiZkuAUoKpaWOIm5azzhe0OvumMXt967k45bFOLjDydEYom4TTtqnfit4Z9iAqxbNyf06o0J
z/rMISp6tXgjAIrf9NBMPzIZv5dZMnxNbZ3AAEimF8uTzbYf413Qdye3ty0Qu+KHjTKFJnQbPbBi
Rg9dYLQUsE6xz/UCQihWsQcN9OlrlCJwAJryOXSIvnQ2u43uTw/sE8/VUNFKwCn7lIUe6mDX7fed
sOMXiS+dyuFqEhmzHn3CR8Jc+1pk9fc+wViWOoa2Hmlwl2U7bxweaChmOxTgZNd2HnaCpCFIZxqq
9eC37s0BmLuWI2yUKsPCl6H+vwqttp5kPX0vf4vif55XjOowXMVMAEICmJfQK/SI5zhRQNIMdRFO
8NNq4f3JwBMPukngkm7gbs1sRIy509Ph4+rYcOpE10omSk97F70KSH/BrDBGo/uZELW8TjLioywH
h8IAwHZrReaHFhmMcOLaiS7wGrxh/LQJOOz7Qh36tk32pWmSAILu7KGjE5SU2UNFZPxWWVByx3mz
EBmtUnTZpOzEpnkcevNnJAmdMCs+nigD809YtxPQ5A/Dbi1wrsDzld3m76E/YQ+lfYVzJy+eDeTL
q1Saw6kvAGGJMm8uSZA9JUFT38amqi5ulzUbDSHuRqukt039wT4JCu/1EAcwhmme72vXcrel36Bv
cJwPo/LqC82S5jKYpdwxnSe32P+zOFfEbF/JQHituHyCM7bIAAvZnlxTuS1sMd6qRLyjgS2fdEmK
o2n6v20AjYcgRHe49EH+tUV6U9uVunaZ7JL+5CD20qgM+pE0jLQeEhxm2HmOIVGqu2H54eORS2h0
Nbon3qha4SB6FtUaNJh1VmTTYWnJhwmi2wQUYEg5EM+nRVnU1nEMBrX2CmfYFVPPMjp3NklY6dam
V+DaieVNi9zoC9yNpVLCiLTm75003+pGGr4nWts9RnjMcJx1VH+I3ghSXhk0kJ6Ssf3yvbm95SPZ
DIPEu9xP5ahdZ+C6W6ziyhLgiGy1cxhj7IaokC8Np1RfhA/lnOMO6bu81NPESXV+aJBad5iYbm/c
IxCdKocFOiP6h8BEEEl2VreHXV2/Msdn+JlZxR+hPY9s9uu7H+e+Flkx61wiAv3SyyzblECGX0VQ
vLopowakJT9cL+JQl9KlqSpEE31avixvDRK4LYK8I2tn89TTk7sIS74zvRNvk5iNwH3HBafFs46m
7fYsVmieYcy/Nvx1tq7meDuQ27hHCUG5xASwW36U3xbLBCVJcEgnzKapiNEWJ3mP4Ci3X7TWPsqm
Hx5JeSUSy3Fd5s86IukGZEeLeeFW5BYaG7rDOvP845jF441jvbtpe9vHqtRCNGG/27uux6TfwS1e
q258uo/OAlyfm7CohysxDf0a1UO95+zh7Dh3j9vFZAGM5O/Drp26t+m2xFoaEuVcMjF/iOb4oSTM
09m3jFcoQweBh42+BnnzF8+xMkib2KrCMqSO5AvrbNH1Im2q1l4ccxidO72IrcQqxmh3TgR2a0LU
7gjjhnbgg1rcT7qpeN0B6cWB6aLGkQzAmtAlwcRKfggvutr9KL7ZdK8w/DeWW4jLEiIXVCQw15P3
IGo8h3k+YsmH6Da6DO+JZ/CeNZ3yrbRZHbvwmN2r6hDlkSccm/9hcbJUlDzp+G8Q2Ov9Ns8shE8M
n97v9xLkS8vybph1uirDAvGkrJ3nlAP/nQi8/B6SAJwNPa6pj/nbVYayz8zW6mMbVq9FoW8VWlVi
x5xpw2oXf5dTj4e16tXJJVGOpqfPgtEXnybgzG3WMthdutScIDf396fzLGK95p3HSEJkQ+wmp8EI
drVRNe8TQtCjVw8Nx3DbXMcK5FZiVlvHDoM/dWU+l7r7GpZj9Wr58pvgr/QnlqhvNVRY3g31pTnZ
id3N+khGMrsZNTKTH6JkHbnJBl+/fOpFRBN79DHptIO+zwvHhi1E7OaMnw7SQT72qAGJIYR+YLBn
7SDl/6fmlA0/qq2D3/iQYZLsZg4TQn4q7HvXTA/zjos9tmAiBP1HSDWOPPK5XjiUXncrhSdXkTPJ
d8pp3rk8rx87YH0HM5kJHsDCNA7eL5Uf1KeQTL1VNUv4lufC/o9bELfV2O67Xklrx6TvPcRyhiOv
Eh++SYK8bmrJxVjiy6o0QwYaQ8aIke1t7HkoBBNzPNzXFuJSkusCcfeov/d4w89h4Q2rebP+rdRX
0IUc7MYJuP2aCmXCWF+ifcnMnk6tkZovg0v3PpXKJUmVJnwMfgr2Nx4DfUaoU9kgXJzfS0BWjx5a
lXNfNtFWL5T5o0/cVdfJYk81jNJ+5rO7DnSSIRD9QSzbBHYyUYTiecwKfS2CPj2G9QsubfEWhNBw
UmbUGyxI7r4OE6r6eEwvlsdrNXK3e7JqxQzJKq+TzLVNUCrcS4Ynx9P9bsCweEu7DlYmaLw6rr9R
owHHqfJ9C8oTRzOz2nnN1M2xwzby4Hal/lAxyt8rop0u9zdQuYj63QThZYFO+O4MsqvmUjvC2pbz
zQL7VtBRdHHw6cQc/x8Bfmrq+fauc5yi8SHTUmTzPiT5f7OklokHGaNMcmbLU9YNZKpzSEXsz+Cu
a54zkVA5lV63kuRanO+/GWDRVTBLkBbfTRNNAIEjvd94S/Na6nBhSGY5qEi6qxCY88WyZHhImWXe
7y2FEG6XhhNx2TxFXmScTQ6XsKUBGS9rm58j0YqicW5blqcFex/owI/CEEZTYmSoLaqeVq4DC2qK
ghAO8JStqJjsXwFCPp/d9K0v1SewNujdeehulzbfsu70gdlsqsH9NdlYRXq7s59FIeXaSwv2Oks8
xImur3WHCVIhMC0YyIQaXBgARKfyWWQC7Joxgw+CUQvXuS++dchVpyxM202SNfFeirqhf5g2F0k0
OnU2qM3YNII1P1x7aLAGc7amyqe5cNYKJ/sz38lJPvgzpu2ZPSlfnvm/v6TBP1u+Z/lm2l+MfcnT
KQyHN2TKnVsYSTqaTMW3yDgblofE3otCGy54W5Bm0YT64pLC9gvi69H3EveRnljJTMPVvsgr5DD2
Lxl0ueeWfXFN3K1XPHoaAbEJbcZHe0ahotRvLgIm6xtqwIjQ5D664pUKzm1e/Aiol8/LTRKbxL+g
ByL02Tr2UYl5qwqsI04YepEtJ/caycJb6gIoah3Weo3EmOvyEKDOZzBAa9zWDsc3osXzLysJ0Gch
nxx1LTjKWTaCQ7NbjQnYMEspcSlNxB5Jbam97ACt+LPiv8n6d9ll/nOt4nqT6Y13cPvuI5nK4ZQa
XkK7RNef4cCtpEHT3By2Tk12NR1YeeKCTCGC1fDwbfQXNGq3XQvFf+kmuy5xWR2eca5HkHsAiUXm
ZoILuFyT2ccw3uytjH508GMUPUG8aJbFuqK5se/r8j8fh9yPUVNYtsljv9tMO8cIGfbSUEOt5m5A
A1Vf6K7+CyS/i5LqWa8h/EYKkwc2TPDY2MeqOHsb5gdaz9PLN4TKTu73/n2rXnbDo2jyYYPdqvrA
TLxZCMt+azpbWQ8SIo2sad+pTWjQx8UpoOB7kFwKSZ8euANVIst7Vuj/73FnlduXJjPNty591Dq/
27iiFbfaHWEWRNPvYtRZL0pNv7lp0Zw0eD870EHw4hgMHwZdyVXXzKGadUfgikFbuiuvUo+mOUU8
3BYdh1xQl8mHXrnViki68RpXWfIRxSTGC0ZBntlWaGOLU+WH6UdJnCg4LfAky3cFVf6rC7x8Xyo4
QJZPSKsxbyDLTRuEryVXzjlM+79PlaJ9JvgoOEt/osqMrPAJJ0Z6Wb4/dXE93L1hbcTlSDRl90IC
OoiTlnQLc0Lcn6oHx7F7hDqgvDOPqSTnnnRjzc9xIPyhagkoox7A2WHtZT5O2y6l6cOIE92hqmq1
7h1cR3B2+peiQcNj2g0flaHeLdKP5aadQ8s8gWMwydJxl3c/7xNHFfVE5Zat9w3nyKKT/KdK0Hnx
VqnXCg3uSulmfNAG9CX+fKMpQcq1HdKOwTmV5hwZytF4jDPhHk16kkQ6oeVQXe/+SCdygABvvNfm
MNDQ7Y1thhv7pFcg15GuzRo5N3HR/TnOOU5Tukat8tfLQ6x7BDxkowmkx693RSKn8yBpCqI+Lhhi
OA3U9W7iz5BsOAM/FV6ibn6SM+WO6cQAOLJTjZWoNnNMmWQvLsfLxjKjbRIRxmK1pros96LlocPW
YPbZE91z+9kgpcIK5b71n5tKFxQx3PSinM5OdfIY9qwrUVDbiDlPF8f0U4rfdV9HoUL6VRhfY38z
J8f7kdgTkxfnqQWXc3WZ7mOgwfizUnUa7ZYntaiO9qOGqPd/UXdmyXGjWZbeSlo8N6Iw/JjaKvIB
gM900jmTeoFRFIV5nrGbXkCtIjfWH5zKCokRHaqsfiqzCBqdFAk6hn+495zvJGX1IC+i86qOZ0e2
03ytaunoDG1T7DMxYUlObXb74hiVveKh36erI7QFW7M4xYaRVlHjqIjAnhPJMreFiuEsKo2ENJxO
zKseK38lGDLbLDMwrY3SOqwrbd/4/nQ01Bq3YKzND7CrXlQhSW+N4BqZFH7hcr+qVEGnIsdajOP+
0S4ATgyZfTV2xpJetzSzAxv2x2juWuy6jrIQsUfycHblgkKIW51uK52UqS7ZLdPmv5TIoaHGSwKB
apKEqw1xs59MEI6UiibX6Nt0HzUm3O4hXSUUKm410eSboARGzW7tsxIl+BE6CmxtNmn7uRTN6b0y
VKqG0y+J0BmcFuxvxHW2y0vCzGzPTAtt0wYlhTu1rw64mzl7gEu3WEjlLfhLed0USuilEbVq3xD5
CdBntCobWEEi6euXKNd3+oDfr6ODtSnIJ9xMQzDu0GYZJ3lqIrdXjOoL2YZ6naMss1P7ArIQ1Lwx
KnZ496yNnE/6QWlvFoP8Sz3JvjejGTiMMmKqSZ13jYk0S05oz5ESGnUlZgtzbG/VILjScm18Zpaa
agtd87JpRlhYL15CvPRWQAq2pvLGl89aU7xmPXD02bhYjIAPUM8PYRdahAWq+j0lqqDAsYSTrKYm
56tuOpBEm3d9vg4UIzomijrtVLgc0C6naaN0feGcW9Hoo7SLASHNO/acSKL1MAbF1UgaTBTenOOZ
6ZOx+vZ7T9KjCtNBH9ydP8gIZnFe3p5fmDjh8PAoYh1US3cxg05mFr2yDhJ1csTZ0Ezpm5YCKtLV
925blf1ax6aa1Abt2agj7bEulWIr0ddmJualRhHeTXRbPsSVfwFJ3kRZi3SWuRFeerULpImyjPh8
npShy8oXlTzl5IVP3bvAsOsXSyF2ZcdYPLFnK+w0Vf4hZwiQl9QFoKEPSWWLq7Gfq21vtumKEFLf
PXfvpcTUD2aMIuV8ylSDcAnRhJ4tRsj9c7C41KuLero6B1jj39GOxVgdzq/YGIH/7AW9/vd1ranV
gphRfmqa4JUrIinWZ+O60SPKJc71OZPUT+euZLhoR1MJ8wVMUIySpSY2Xd5RjV1m5RRboZFmtzVc
rGaWCS8D8rv2M/uym4R9MfVxvJ0sq9nlilR5ldrTqqaKVFVl8NgbRNREAggeabXWTSrLq7PjKdKC
dde35bFJo5M0j+Y2lmRASH7TeuKcZx8qBpOAUXx9fwnjZWm4EziQEycKRhB5a6chyww7ffO+pCmU
/vZc6IbCZ7nkUfTvhe55Nngjc0SVnarOoNXZJZ2gDcjs6xKfDPti3iRlQmIB84sYhdeFBHOK+u3y
qUX998JfPtBZtzZa2jz0tk/nwoxxDtsigOFFdFOjDOw78+SqVRv2GmkdHCiz4cfSZsmDzuCmFoG0
47LNyFIiuIop06gmUdO2YPlekZtabadW6jaNWcBZTfJT1IrcKc1JbDEO3RvW0piW2hBCPuRWBSFy
jRktj2jPTl1aCkdrIUqgDlg61N3se5CMypquV9ZYj+9isCkK01VYjYYTDMHu3ANQWlSFOLcQEClz
oazeIz8HcVy2AFIhl6+RJd0ERuu/KP4DG5kjsp74i662L/iD4/vUjIINjaXIe5/S7BlEdd+wzGrY
qL7yUJ1CXJoP/N59Ow+F21dmfZ9OA5wGuTbeBI5JEz/dTH/Ty5kL8XC1U304f+hhmb9/RtDvLSXG
eVOwT9CPFqjjC7vQKZzb0ZILszhAyqF/6LhBtuftrp6UYp2EwEM5LV/xHCgnUXQx3i/LPEyG9hir
gX4hVJADYlYr9EbDN5w7WH7ClFmCvp8WVA6U85XCvjp/QOjjbzALDk42+t++dv7GZKaYZhFmuF04
fGLkQb9uVvkhycfg8rzZLUwUrIqOyZbQ1XPvaFQT/TpKMRwvSJoqHR6aUBHoqG3KirahHc6fyZ1+
N8FhqVdkI1iHpCB+Fl+t8qim4VsLoPCN3auLo8TL9XnEvYg1KdZRNKLcH8CFLlZnP9IT93xMrQNI
2KRggDj6qutpn+R5ZKItgIn7XtrpJnIvwjT7VCyuWPYC2GvyRj1U2QjbIswAjczZAX8RyeDnTxnJ
6HzJe2ip2rGHFUMtprk4y8MqK5/YF4lxlS0sN9tMDAB94bQQWU3MXc24GtnKCLJwB5jBy4dGDQ8N
Xv4DDcaQZJu2zdfYgKgPdprElUpJ38TyOGXmegBZeGmGXbuHckxdvQKKvXwpXPDYAaOm184agX41
IBGpvqiifrpolg99ly4f9MapyIFajfpUM9vRYMiF/iIUqXAKmdk2iKADyoSxHIpmZtKReKjO8fCR
jOCXbd1JzUR/oAVHr3cp6ERJ57tyjTYroZxxCzPHiZZRBENYcIFM4iUgBmN9fvX71yVlhKivmA4S
HdxwpbVstyYNTGuZWOh9aTpI1M1fR5Lok7I2X3s+CWO+gqNcZyrL4OidWjXLbiQzuD4Lg2q/bwjF
ZCWDNiEjHKN+kuvriLLx6wioxLWokl/K+QzUhqdd60WhOkj8ytVoB8hwlqvWxpPtEHBBZF6R6Vcw
jGmaLi1RFZWk2/QFcbfn/LY40WmiucBjyVrJB3aUFTltoalNKDaUxwKNkFMaJSZf/F9QrCvwwgry
gqBjw2HMVGMq+nWHwWYbaCu5N2ZacVQGq7mJFRqb3P87yrYLzlih/U999L6wGev8qERl1jHgQXyR
LnOzP9JG8B9G9r6EL/ojkv1ofdaIW1N9E6QUWc4CQ2PIdzlQ8tIenyD8+R7c0y+BJVX7ZAHugPSm
pDflwKssUu9sRcqOhiRdlDQobiszfKkUxXp/pcgIMiys6RTJ+GYSRuMRadfD+dX5Q49ETp/JWj+/
MjMFHG0OYlmP4Gql6XhdjtVXhdJ1HBOfQBmEgCYKjTKw9Lw37WMoIQirWPF/Yj3slkv4QCYNfCC0
BDmCpDiVjxbdJXGXPM6cuqVIfBq/xC8IZSbd3dS7tQrtTJ03rMpS7mtdHCrzedAww3jxQmVv9cGg
Lrnw12L6DwxYdPayHEWXrF/PsyXvhLAfsZam2ONgzLP0HI6tlT2hW7f2+K+ytUa/1RnHPtgYS+6v
VWX1aW7H+tT18s9y1Mw/oA2FpdqAKEwhZNL1PsYlRaOiUsjgZlGriQyksNw1cMqONbrNU2reR0tP
ZaYLcFD7lIDl5CmCan0gWts45pmvOZlib4clvuM86JfApLeY9TQCIPlaJ6VA0OvLwu9bLNJUTM+f
FWKkv4IO9t2RNRJC+O7QQkQ0g+pD3tuNZoaJCoOiGKR4o0r96b2OnvqDVwrhoOouP/dFRmd6Gun3
EqJNDR8hUrx8mJbYN9NKzD2ArO/0xL5BFUePiW/FkkMry4pj5m7kTx3MB8q1JSvExZfWBrSxqLpp
p6wFXNWY6PpjcYIInazYSIh3fFEy+oYDjTxflWjAGugRz6pRlZBt/ekOdYTXDpm2asJS3rSQYs6g
xX97Hf938FbAiZ6CIm/+/u+8fi3Kqaab2X54+fe7IuO/f19+5j//zY8/8fdj9FoXTfG1/ct/tXkr
Ll+yt+bjP/rhN3P0b3+d99K+/PBihXi6na5xHk83b02Xtue/gvex/Mv/6jf/9nb+LXdT+fbbL69F
BxWS34b7Nv/l27d2X377BYbed0TK5fd/++byBn775fYl5ysX3es//uPlDz/29tK0v/0iGfKvlqkR
8YYl3tSEtjwUw9v7t5RfZbIXNZN0QWT1qgG+Ek98G/72iyJ+VRRZEwRK64qOJoWk7qZAcMS3tF9N
2SQCCg+oyu/lW/88AT9cyN8v7N/yLjsVSLOa336xPjyUlsZfJyO45KGUZf5Ac8F+fpdhlozxNJox
5C+9sVxJDh+E0a0KYAafiGXZhdxZXZ2tUbxc6TmVlJJQAkunGiijztJJ7qFhcCrHZNcarZvVakm9
Q75XJPMqSJX1XFnHjuwhTfnKM0/tdt4yNpNsATuSwYrczK1c4yxmMT+HIRuIJ3UxFU+sClEZaGW1
iu3C6RN9R4j8ulXtJyNhBZfKlyD1mMUkt4xeq/lNCxIy6jP+RxbUy16tl6tcsbGNh05LdoON1m+c
qOqZ4doqApqFzGwIstIupB+jQgUxNzKgPSuQvEHR1xNRKINATkRSG15oSvUjbamkizfwBpy8f5jn
hypLN4gLbqiuQGtsnF68JEyYUgc2VjzPI8Q/oTmcdAIecrciNC/JMLDg/0uTmwqTeIsE/ZNlPCam
uCWB65YukDNF8yquJXwHlwmjyRyTIlYAvQX4V+EhnCCxp4bkIdupqg6BQOHVDF4Z6BkT5J5R3lhd
hNcycZo4xvffuti54GX1Ds/thjDtNaKpC6QqiJxfbAoGEIFjdlmKYFCOohPjsaMN1Y7qNpjXkiCc
wpV969gkwart6v0MFAf7raMHyTpvR4/dEPyy7piVJ5/+RAFGxjSOrD02RkvGTgzwACMuuKv8sz5I
zuKxTcRpsVnruLjK4GEGQWmarw0hAHqSkJbCpA4sQsrGw8TCNSBsI1N30hRsqapCLePwFmp7mesu
raaw3uI9f6jkzJm4A7RyK8M1Qi9Ab66BvdRxx5UwirsVmYtCmC9+g6ZoIDgg2/fQQyK5XWEFfBoR
mAwG8sn21UcpTCzfCZ3wyZqyZy0ilY5dvx0MJGnGsFx3BFTRyUaXFxNDJ6ertrXXfi3dd3BJuwjU
BNarKH7qppgi7WuBWGfuFDBNszMoyHc1xSXb127qC+Cd1A12JqdjRuO26GcMNK5Z9trZpNjpmZPH
KTq8hwxQTBLGjqK/BRX6Gmrv0VxwX06UZFWXApZDn3IVjHTHJZYX9exGJrG0ojo09Nfgs11YWDOr
6r6eWSLQfm70+Vily+Kz2whICAOEpRQAf5hV3lAbG+S828IyvXGuvICa2VgfuaMcie7EoMqebuLw
iil/b6aOVkXxNE+wSVJ3YjWRxd1dVgE0gxMRv3E3OSbY5an/HAVvEVdKSqGAfolTwhmbwZvDF4n3
H1WvVnuol4gUNBT2TQzruoo+1Yl/IufHZR+ym6o3YklWmMJOaUgqQFCs5O6maQ45nq1QvBgUUnts
82kNR0C/Aa2xMVXqCpKb9SWtuokdK9rbiP4xQeJBvSUAKqtweOCnhFM4hj197j0Vl3WdLLJWKVyn
VrIjoo43IK2McK/p151GrtpEvG8wuZ00rpQp3+dSf1/lj6qFn1MtVhjKnKx8LWXITkI6zd1rhE4m
eEpTSK88AyiGpYzCNTem+Bpm4zYD9jxP/Hzo1XPmhfq8nxYHrrg3MPWq+n7CEFYAgNW0z6XOcp87
werv9VG71rDxT/eRuRuXLjJDVd3sUHhTACUSjiyZMHqRzGfq6azPkYpUN0NOU/R5QbYaowy0v4fr
i3sO5gbmuZVtXmYVmUVJyxItc5HvAQDO3aS/9ePiFMIAI/3bsZuMNNDbPLwD2rmqWd5W46mPkAgz
ombcl0CG3CVyup4mxj6uPaKAeK4IcsBQ2mZHlM0wI55Q6Lhj+DL4NZTaYpUQnpZE0PvV3unwa5jZ
vZkeB7ICdX1TCEpV5hfEAStNyW66PJ+dGFJinJoeGkQQLIqL0dKZJcEQ27lQVxxz1lxDu4No65bG
a6zv5kAmPIPuBakPTeco9r1ZJRdtF65U/4sfIFaeBqrvMvGbLVdkAKlEE94CXUn8cAoDOckTpG97
m93hiC8HeqhGi8qKLu3yStVCOg6PIVsCYdpEUpSMc+02TC+qMFornQI5U90mi00MKEbO4pO9vRtI
qlvJtyZAqZgssnp4IQNoZSBH1h9RGZL8wXeC7DT22Inz+KDNPgiTmwyke92/JmImUwIJfpB5ZqN7
tilXnH2y32h/JGwy8SISmQ1FgzlSYLdpq37XQr1rZ1ywFUQd7Et2SHfWvLX0e0mmO5Zy+e8INNkW
5CiJEgseA3c7BG5rP1vKW5M+zKp/MqqZvqZ5MEk2MvUEA0UVQ+yfKYeaRz+sT3KRXiFvQ7pO/cK0
vAqabN3gGFFN4pyllZohWaPmnqmwIwVlf5b8GjGaEFEoQNcAGIwbo49OMfkKsEWuI1XglI/XNnic
WkFA3YBU7cYX4rK8gi0+99cVCbVeW1tk1UBIjJuXXJVPzaJ7t+1NCQdtmBi9lswInbBYP/fgljql
pHl2+qDhapLFpwpFWoG9WQ3svaU/1XWDGnjeVBNqivnKzD7nvuKKKVlJCCAk9oMj4NWpHC+p57lh
P23iZnbT8S6VspXUlK8KM7/MFZS5BWSEX1pTsym8EtmDmc0rMohXy/0y1bKjkISrxThTu2pTMeTk
4jmg5k/N9BRM8tFCPDrD6dfymzB71OXGRSnmlpw43zgqM9ACQ1xOpnRZsjdRQ91pMCoJKlRjC29H
Olg5m1Bbd5nbJVN5KlN0j58aOUx4yA0XAe48P41aetkXCCmZNjUGAsKf5w0OX6xDbhvin0iRmSAR
Dn37re0+jeT7GiOBhupTSQCF3cTOpD4E/VUQkLLUMhi2z13zqZ6G46CQb48vjwvt9tbTXOdeE1y2
jX2tSQ2OHY0qmH/Ro1bWGaYja76yCdoZa3sj0x1MA+KthH/qovg6AE+l6yZPanHk3QrskLI2Oj3M
U1+0XtsO+AwoGmXWrlZ3rf0YGkx2hD/YhEaROOGq9MN0geZPtIfA/jpZzG3SVwOre2XdYJjfSzjH
hlpHloEPVuu8KlKYvI36VrL7RbR9L0TwijJzTU0A6lylrOkJXkUFUTXLRp93ibL1CC/wSh/E3s/y
FdyeQ9OyiGsiD+jXky8pK9+aPcCse1BgeP3njVbZJ9NklTxR6LJbCErRSQyqV/SILW158voQ6tYU
LxxlGno1BEcSRQKfssQQDI4UI7rTy62JiT73xec4i7BPT2tsjGsBmFe1lE0fxBurN66DIbuJ62Rt
ItiU7IY219rKGLg5G5FtefkEuXFQH6FBnYCurcbyQOw6MdXNZ3uurzWj8UBLuFOa3WUsHOKOuo9h
70MqVmlAQ5aZp5CKncaWexoBZEHnbQnoQGTvDOOXEV8fFbWar1hphSHiQomFR0oVQiInGud1l1x3
6CszZiOlkvcURGBB965PBVxl7hEjbokwfIgCpMshda7Uqp+nRqV4m69m0zxI6iY19M0oN69t9WXh
dqKq9yYgl4SreCixwedmniUpmMeWdCUAL2QjoWr3GlG+frcb/LbZ+n5zpf6YD33eWymqYWuyIesG
0tUlp/27vZUSCKZtq4V+vxo94eZeutNOUGu3+iGF23Lw71oItI7kGo68Rgn22AOHQlS/+Wl4w5/9
JZoio5AmmQB4jP3jX5LOid6hk1v+kuzFfDLX0b53CDp7je6IVVulG+UnubXKklPxezbD+3v/7oiG
/OMRIzuWFaU6H3FascPY9tt8O7piDfrHs+/++kwrP4ZTfDuaKltCNwyWRMaHMy1ze8JrUFLPOBLM
tu42oaffzBt9o66zdbBWTv+fx/uQ0qHEarGAgAngcIfV7KVeW2zZbfVf7U3rLusJVzNWf31Mtvx/
PKGaJau6rmlU0D5cQpJ3MzNYNuqZMtF0k1w2Ca6O8NfQYhQO4XvN54eSz/c374/Fum9n9PfDKR+u
X9EphmVCwfdkgoUWZ16nfZVD6SdH+fPbRLfIzNBMQxgf35UEpLgpeMo9uhCnbpNs6pW211zZKd1g
Hbt/fQr/9DbBXqHbqk6ejGYtb/q7B1KeOwPEpoaibx3dzF7jxjSv3MRNHXtTrMPE8/8bF+37A35I
KJmissNdxgF1hTpgEjpDhFud1T2404Vj/JP392cPnTBVWbUoGlHW+VDMUakXykDaiSrcMwc7ROi+
seUQTrGz1uTWFD9JPfnTq0dRV9MMcOm6pS/37Hfnsyd3JSVWehlWqgd1VW3qx/xxdPMXY83Q/9Ob
ZXmKP44p3x/uQ8SKbUHJsSwOF+9GL3TpY3hwxjaEae7Nn7y1P7v9vz/Uh6eNDlNJd8Kkcl4IbEQ5
yak3hXr/37lev5+/j4NkNYx+Nk+8Id1BCOfRuvaCvbkyN3AK9vrP7o7lb/7j6dNNUyWpWqjqx7u/
IJ+Yx3A5Wu/1d4pTfCqRa7v6ulyTcu9FLPFc4wk3sLbON8X2r9/sn51RQ+c5J6lnGaM/3Csoyi3c
qnXmqcqdP1IDoKgW/GzUUv7sFjFllWfbRKHwh1EyKycTW7SxDMy9N14QAX+QT9Na9VDhb/76DX2I
anofItExw+e3dWFZ50Sg7+7+yJ80IpDYDdNdHJ8IX/TMQ/FGUvtX4tMuZK/9FP10CFP/+IgbNswe
Tdd0ixP5ccA0SNTAclVkXvTgk3jhZC/9BZllt6FXHqIL1u7jHs0je/uLdBWt0WSTDOElPxu2/7ie
+OGv+Dg7dHXckNxXEcTA/Bc/w114fxSjk0VoGX4+11r95Gz/6Ru3wDhRpdZNW/0wxdewNyq7Yz0M
X4BTrR3QDbvzXqyLq8D76UyxDMw/Piu8we+Otvw1313bQcE6FPYczf+0LN3MA0uLZ2KWOLNiDWly
m+5z96dH/fP3aJmKBiOZeIAPo06TyIT09B0x2J7M+E0ZxesPy3iQr8Lr6v2B/Je6OlflW37b1m9v
7fGl/J/QkRFcqH/7Z8PjDx2Z+7oLupfph2bM8hPfmjG6RseF7aFhWir9Ft3g/H9rxujWr8LGP0g3
RFWXdQh3/LdmjKTJv8qWTtXG1AyNrdIycH7rxkia+JUvWyrfUpdlvvjX2jE/3HWo1KFRC8hvFn0f
ncv/4fqjgSB7qUoAYaO89MCGR6dykEDNB2a5wddb3xISgDfTUmfnu/N0er+zv1/u/fhAfzuybSyT
OL1ZQ/uwciiMthe0P1X4LJMNTUEo1b3czWAT/vo4P65i34+jy5qmyYKEOxrNPz5XCuqDiXB2WO2o
z2jzQCaNoLqk3UYXVXZnZ4V0ykQV3v31YY3zVPr7A32+4hbXSFFMTWf99/HU+hpQojAGkyjVEHQ3
MRMUSvsuYoOZpLIf3w+5CY2K+nqEH7YoP+PEJu8YJrKobhRK7g1FmlKhNBMPDbGOJp1a1xqraWWD
3V8N1pTuRIK9kuaIRGiFqRD4s68bMSHwB/1P4XaAAHEkv499ZzLKp3DQyzutr819ge/SWzyaBNJO
3RNqD2qibSIbwSEOIqt7aSzLTFZJBRW0lIgm7kJcC/ALpM9xj11DaSqJkuYSMlqgSX6hgqDcpi3v
8TKjguBvRVORri1a4zKprS/SYBIAnRJxe18N3U0X9DBdFCcwMXybEw7fiX4APTgFQbG2Zi/S7iNj
iD6VbW3fo6zRUCcM0O4UM92YQ1sYbt1XwvKQgrbplum3TWGRR/AiGuR43X1eD1UrHKDvsNykMrcf
/Krz/SuVQleHiMNmhTX06WM9Bgh++k7BCEXK7Ri/iLglh7VAN0PRowOA0hmtfI2mRhUrSo+cA8Q8
nxJS6T9BpdBv1b4wTvGAvFDiMToszuya3sWsfzWzETpaGlP2Scay8RQ8wZBt7PCkTcT2DiEiOkkb
qPuApLloS0Pf1qItwKEGEHzKzmpYrqD4C5xKxuIxZa18EU9lsRtroBnUq0mqSXptY8wtXVKSNuHZ
jPgApDT/WpaZsc/tMdvm6iCTpiX1Lg38xtNRZV0WZp5stQ49V98lc4R9kap+JTWUnjC7racpzS9U
psNVExMeRvVRttb2BL6j0izMqi28MIFLz2mapNpIklzdtRrcSH8oY3wcQX1hzmozk1cwGJIjF9J0
tdgBNhmqY3dWg57MrqEo3uZeU9mlyPG4CiMlxnnU9yQDj2ZH9mwo1fJjj5F+IPd7tqKjxG77qpVq
7YjqF7okcB5nKI350lbC6Zqame2GKHyQT2bgjlbJiISKxqHerQIlaJiRtBq3cK1wJ7XlPfiM5oZt
r3ytDFjYG+QXqYNByqdYKqTHNDDhEyNe2bKZUiqnbJsGP2rcfanplV7LBE6cOg2EuxqlydeparuL
1K7MB20oC3Bv1LskYpSIAu5T66Cowt5oMjm1gzErJAlW0KstpRK0o6r2GdC58dUnBBBEtDCoYyUT
fZhAyg/+ULSeUqvRjioSFGYDr9sAAuNeVpvEIyxn2FZ1Pa+0AbliWJTGdizV9EKFiX9EOmru5qrM
16ZEoj0Wav+KYT5wFf7Ja2PiTOgHtd4C2Au/BIQjQGqiEQOtw6aiNvPsBBouCnisgPyNkBDoqrc8
CNqInSdVQ0MFt7aGiLcb8Ttczz22jZKx/grWgvwJgJ+1grU7XhbstmnFyXQw6zrv95qIxCEykuZu
GrEgB7LGvayNWNYseo5AcRlSad+E1ZXVLIFRBU5ei5RBQK/I1KEf07JWJr3lhE7aRcKddlAHM9uM
WiJ2A4asxyldugAYmQMiFTS6m71lpYCAA2vbdXrxWEq5su1qKsRuGs7psYybbJvgfcVlUGqMbQgI
8xcUOO1nozJI0crHgb8LSj6eVnp0j40Q+gFRvOHMWjOtqwI7kMFJWc1kY62AAZvugO7gOEwGT0ak
QAshvCVxULO1F77ULwLHxY/H3UjodIcKNoa15UMS+GK3DRnfoVDWcVlnx7FGepdjPT/ZSas/xAz5
J2429YAqJ95N01x602QxTBuMWRCM/L1mJvke22++NzH5jWRF2vaFWrR4q7XY2HWocDzLkvyvcgv0
OdJaxa0r8E8iVwKo1dZto+BrCjSl9nIacp4dBOLEnpuOctxb+0wuwQqRJPdiS4q1MRm46ZLOykXX
llNEf6ITd3DJYrq4EoVWPxiv0iwKL4AemTtNxN1FAXsB6qxQNlGcqM9THaS418JJI2q8rAG8+upB
U+Zxk4NTwbGpFhskx9W2sibjKu3on9NxMwDMNQvWaSJzwUcivK6M6pTKGmnoINyPQzZ9Tjq53slV
ka+UvhzXUKPViLScStoGoRi2UVBoVwCSpKtR1YAptRqK31YYV0uZ4xaLoNgkxMq5uKQJVguJ/nUU
X34dLJ/q8iAyLwfE7TaFKn0xUqm8bJJiuLKRAN2jTIWBWBXFRrZVnlAdnWKeyzSu055eNEqrZ00R
zUUf0bwqs6LYQWZIVzpyWbfWYdvEQm8hEBGV0mjh0K5LfdZxjLfttWaT1OLRS11m2Rq4UwGa9b4K
Y9D9NRBBxR1KG39ok7JNgyaZMzkMaHWZIjDMcK+h+oyzq8RvjefKlKStpdb2Zdam8kOWjyX6CL1b
boEZ3CcLm+K+0dKu8MyotT+lSk0bmQeqdv1epHdSwIpgbdQz4UYAmw15i52djBbFLsRXDK7asBot
xOorGxk5TUxCxrJVNU3qkjcgW1jEWAWEbqJkGQBl05gZLWWteRuipQcyRZL1CHKCrCY4jBXcmKLY
F3OjnrIinmZXh30PfKeXqxcJu5y1QbGD17FH2K+sbYXGzsqXE2uNDbj+0qaN/kaDJvFqJbUB1puB
ftckdbdnjSGukpouvtuQMpI7WWT2XkbZ0HQmNSCvgGGw3ZH/ihiw1gyyCkpdz3EPtWMO16rG7XJQ
asl8MGF1TW7Y5vV1a/v6vpaMBcilVsHdFKopbcq8w9cuJsZzj4W9gsECiBEZhVpRbgdNC0YH8hNJ
M33Vp7E7iGa6UY3evkxZymEAqBOIVpXNk0kZtgnu9JjuxKrH0Gu5+IDyYZWqYXQdxD4lf3ri+qoT
9kQDIkYQuEjQEVBMuj0i72kqgWZUzokjKMKGxi2aGCJHe4OJdh3LVnasrdaPnB75E6FdLEW5xP2Y
A/4sLPFcsobBtZ4PhFhMNY56FkplVq5nS8IeLZvV7HasGSEbmQX8Imyg+V0T+1rmYFNFIG3UZYS6
RDXr1i1qO13DmCgPLDBL6VV0TTGtetVUt5OUMSugaRkIIk2RTSsRojJnjmOTdmE7mwgkRLzDBG+t
NbuILtVBl/Z2Kifo44Hk93PIDYFGbb4YpUmvHZvb9DAC3biyWEofiinu6VfXCpXE3jA2chnZxLb3
2MdKtelIBGh08Gmlb8NimTN9pdSjTBwgnWwGx7rIx3WTW/YlmjoEx5KCwTy22vGNiX0GFApDk+Yr
dJ3jTDpq7Oj6oCvblnjjahXGnG5JIxVIasH1rAMkxTCcIiAATgv2VXLbVuqfUzYM9g2jHSGwE49O
tdaNgpt/wfkMjonFiXEByMZebiX5YIR5fqlEi7pfQ6frDEnDs5YbkElJZLeah5jlkAROKg3A36Ol
4l9U/kbY9nVuVijmVCPaKgF6iNAnI2iqIIQ1Q4WCQO7xg8HNXBMtqt/aDAe0oGO1fUyII/k8YxPd
NgqBP+XUZWuVAKBHoUTiZsYZRt25xurTIaga8wbLYWH3q6oLiESu7e4KOAiJ0SG+gZZb0VCbPaZB
5UGEGgECuhpEIL9J03jW7Fhz8T4Nj3Oqx1dSJleX+E5wHelxe7SbdB68jidQ2Rqj2TKeiLi/YZJB
GIcxAe+pXiuvfkNKJhoagrzCjuS+/2VOBMH6OWhPM5viddnO1q4c9A4LUPWvVXcN7D26orDJ1S0k
mTYSyB93oYUm+bKEuW6Fjmdknab7RzaNOIsb0a/PO89/qcryXxPG/o+rxej0hP7ftZhdk740f3v4
x3/UwVv+1vzNqaP2H/8nj15fmh/qM8tv+adYVvyqLm1SQ12C5inPUGj5p1hW/EplQjEowMgwIggv
+s/6jGL9Su66brE4pazw/q1/imWtX2m+KqYtC36SIo79r4hlmVd+qM/glaY0onMI26YASSd1qXF/
VxWcqgYZUJ/ZbJQMx/RbJ7IvQQawxfTSp3HdQvFRyBxGFmtUF2EcoLc4+On/5ezMdlzFsnX9REiA
aW9h0rkP29HeoGjpDAYMBvP0+yO3dHZWZKqWdG5KVZlZuSJsmHOMv90qBsPNsmALG1qSyc1ncl6a
9jFJl+d6KUs/JnGBgEHOVXlRLboLud1IXJSUD1PbDSy0ditadK/KHWHgU80dqfrmkGBwyTxaQ6rM
FiOYzTg+FeAGGkYzXYvaxYX+2UC/fZfj6/2MygRpwhkNUAUe0ajPubU950tFX2bSob8vJ/uh7Y5K
vsuZvBtSnSzki3Q74CB6QZbhGdR4lKSKulUZIEwt1TVyP8l2u2Jzv6HKX1++s+/LPbBLJ9/ZuZvp
ols1G3ubvaGj69zxA91jLQsF+/tOyf0o3ZGVz0aKHPOTLnH+zdgIGzEtWSkDxM2d6CWuF5cRjgLO
hB/z20jNOV3UKc2n64C0gv+GR7EgPkjfMI0gqEjc1qqBGJKwM1jq0ewOFkbVfnjW7FlTjHhlwFl2
+e6vD5r5QS6KW1syqbOVo2GBQBJz35Ky6OTkN93lBZn5o5BfEWI8m1viuVEOIb/SJTyRPzUlSehJ
kgIGZZLCWxXGWbBobU7+zOlR+1rFR4qVoXlrpALK70Lt1Zstu+yjhCF1rjreXFV+yrVNW2wKKdDY
d1B40rhjbXX7mBWaUzOgT41rkBuUNjxrQ+2AHIqirsipQ8Dj9tqhKd4q6Vm2d+cLYQHd/hInuKEP
Cc1ctzMyNNx5VNpArlooPLwLHSv3o56TCi5qpGvX4jGzA/UWxFcU1k6CuAZM5QVDnNsetJfKk6JM
CmhChU/Eux9jh7kcrOT1nKOg/LYsAirR7XFRSyt8S9RQYSbJvuRanHngbP0oxU9mfCjrZa0901wi
8guZ7camRg7ci8zc1Lwl2VEZHgr7NBVEH0TkNC1oRYpqgTi0m/Zk5i+Q+qqXPcKts/5px0vKyBgH
T1WzUZFoaYc+DxOS1y7UAQl8i0OHcFfcV7QCqQTplR9cs9VL+VOUQc5qKHuZjPCX3yVoJoH/3LAe
BtJNprVah2cdBnhwJz9LHDSXvDpskJHuX4Pi3X4tHIK4zktkSYujXG2R7FyrJ6t7TNvIlpb1QODs
4MjtobO/K+TI5YBgthPZbXuxT6m+Hc/h2TPvJErvNHUX23uV6MIC2Cdd9uFicZj32OGtRK95eVTz
nTF+6siU3oYm6PS9ckcvGn+Z1eGa70gvv91OF/m9uz0MEx4k6jwX+5RKvJwyDPfOYGaV5MuHF8LH
GsRg+TJtZCaJr/YWNQsqZCN7DM4uwpfWJxLninL2vRqOcrExtX3SbZOS8bR6mph3TCRdX4P2ch6W
aXy4GG9j/YiLjE6raZNedir5zgoz4y4ZvvF/zi2rSfucKY9AnGjncBt3Lkzq7D3j3qdJDV9YONoY
S9GjdgAZ9B5cRzYS7PhouNdGk+37qTwoCoUPp4ofMsvBPKl2RS84BDqtazpedZ6u4nPgsKG7E186
4YEyImL0pnfl3cSca1KsPRmqL1Ps0oyHv91j/4KVc+P8yz1gmwoQPX8Pb8cvLmrokrxWiLwVo28t
b/H7MO1IWKaQrlVJXvU1VmcPZbjs0TcoPxq6ExNz6Q9XfxIS9Kqg5yHfAeAcpe1Aj5JTCY7gc/6q
sOmgT2xdZkmQ2Pjm9olnttSsPVRKwGSXxgR9btrm2GdPCLCzNCyHUE0py3X0xTs7MC/Y3B/Pv/K8
vj6l0eSTCGvmazxDD5UKBOb0gZWEcyF32IacIUb+JOmh1q/J3F7cVvSt3oG1CeEjugJw+yYmQabo
iCWB02M15ooj305l+dHar32+raowyddV7N4yn4pVpKKo8AzyhusDQZ6oT5HKDst62vJvcfE1lAaP
6erOI0RIR4wMVmSnyRvZnQELYmT1rPiu9DXtyZck5sW+P2TEElp1VBpPdztCGWa9NLJ/UbaYI8fm
iYoWRQnK12vrIf5tHpm2HcT88Z36AS+/eabppaNjYAEjyBXptgELXPwMVWiQANeB/D/QnGosIrA8
4k4RDcsnwBUv++SqYdVo04dZS9kGw+BrxpkUtbek2lTGNhye24fUu4bnqCMdlS1geO9a4MHQTmiY
dMyF0KpQjzmZuMWGhzLf1XlNDJhnc23wCZQPiYj/wK38Q94yjyf2TFqqLOez6+g/xxO8cGe1G2eD
jWsEit8qpEo6SDkjwwdnUJwh/OMf+a9vwt/+yJlX+ttE1GAOLxcL/sh8XQLBiTKk9yQE4Lih6XW1
Lz3gz6YXrHIUyneX1z+ICux54vo/Wud/J7K//8q/JrKKfJNFaSMwvi/xwk+CNOU8UnzrPccTcWbD
d6w3fd992p/NlmINIX02K0l36bV/vDz178Wq3FZfKLcfdG7tB7rATQoddsgwNsYRVjtpUM9M7uLJ
9MpHSjlDIGmBLPWkAJ8sXMtpTnoQi87pxeRVq3YQ0iBs3dHdcUNOJ3LfiW7s2ElBWFaFIPPQozHI
z6PqzY6kU7+Uds1OeyYgzqN4UdBJuix2ashi9Ad+b/FbGPH72ZgJ7799UbEmL876/EX1rX8+TcJe
5bv7E9rxpXlgakzIMRcLGTGZk61H3ERwVE7loqVtAS+d4SXecetGKP/f2C3/RHyrf3qMfolDsHzL
edPy00nHwcOT/YhNs1vpH8k3zZkpZ8N3vC40L1MZXR0ksrsZpnIBB9Q3IDE1TPxyVX7o+p/eKIQp
//qAWeQLyKapox37z88NUaFyhrHksFaWl8t+hHkQKmJoBDJYVGyhNQEOis7n5L8SbMTPX68MS3T3
VVu6SiO4YZvKa7ap27iXTbIFCyDNsSfe3aGPDuGCfZxjmLyzz1fj307JiHNZyNWKskGlfKUaDb7n
cl31SH1Jsald1WTK2WplxG0q0y+LGyvHjyF6RIiaZ4dmFqg4tyQnOd42/WncZH4aFGecQhH1XMuz
GEPuy5JLxcTvT4IetiSv8xEdkAQoMXQ6VwPWy8mZSkhPtdx6rx3ubrvm7y3E9YeADflnOnL1btU1
xprnhN1HEr3LjZs5C/DZStxgI2jvDrGle+eQyleaK6ZwTNblGBHUgpzcJf6bG6JE0qv68Z7mFO46
JOcO+Yw1aTAX/0agk+Qq51OldU5qvU11ZBRPXfc8VNT7eulteQdQoASi2V6paC3I/bkkKJ6dqVwX
i2BuhVTzURguuRvMPn5sEx1ExdXksE41MAD1vj0W1Ue5nKJFbTnWUwm9YERx4+YU1zOwy1mUR13z
QJavxLCtA5U+0Igj29s7F6QZL5vSwzWSAfmNK/lOHozINS9J/azY9HJA+iLllY5chCrjKUY5NNe7
cU36+/VgY85QB0Ge7cBOEi18rGMY9N+bzFWrH2lY1fGmujUUxLl9cdQNxKWPOB4WLFJ3dP5urpOx
trWuqtOPa1vd5oM7mkRD+AByWMXAA31VJtwu4tx/yZdcdcjGyTR40n7Oa0rUKekpthQFqs5ZRj6v
ODkVahQYiIZ523pMlMBUaG0j9su9LsILTpesXZnKM+3I+WthC3xY1J9MqGLOUDonUxGLPsBQpWiP
V42bk7uGJjRdwJ2cY5ecmXJ982gyQIwrSKcjhCnDyhEqBIs8ECdH0Ugnu4O+vw6R1j5W5YlxqZwC
87pJED6QH2Kuajsi/LKmBY0MG7IhgiLE46cLtjFKAfLAr28rtd0XytuZJGReDkXZD+lGkZYXwjnz
qCgo6QrMBfiiXy2e6YO/enBF+EDibr/ItzNHmxyYMfNgND0SCCAd+Q/pa7HY3q1TVazU82nOrKn9
QXLV51n+cwX1JLtKkCxtEPKjvl6I1hh4jYxDQst1SmjWncn4XeqdG+lbijBa93p1exWLz8kwlzL9
hvQxvcbfvebzHTayc36kNXeTXZ3h6mYfGj0FkwfAe7berZZF2UPaZpQOxlLirlsY7D2E5E1RgKtd
/la7+crJZSIoSySmwC64w0lPoAzni7SU5ZAB8aHo1+0XDowGf56QeDI4IlISFlwyvqz6yzofTTKZ
tZYIhghnMCyGO9hb+joRzM/p9c/puscuJyi8mzDKyT6faRVvLgVQflRJ8KoCAJQdvACTx1c6x2Y5
8gdGWOPKhUzDmdMonpr5lbqq6Tr5pis0ZO3b8dkZAMMJAWtRPEXW3etDnPaqsBkiPwzvRosUyRYG
JlJyaqbofuXss8gI29vJu0WyTOspi/1YUcuG7WaV+NTvYpN/tlYZs9bgZu/pNZxe81ZYQWOw1DE1
97xjV3a9fMfKR2ZpX6MblF7YTLCNJdBVPhzdrBMu3c+cfBae9uxg+lNYGv6ZyA/G9ZLepZDvttB9
lP0hFkfSHMo8BEvl55v2sttFDVYuK+BbzTEEBsjhHet15Ndd1n78il1s/ORWca/OdcPDOpG4AXYf
1fxggkxNxha0KtR7iETg6VvD/2ZQXteoZ+50cb4ghKtKb3EX5HJUH8bTlWH9tpLc5tPAY+3KN8d8
I8xxoNTMw3LEcNMR4XgnYTHg/9cDv1zHbQHyTmZWKe63oOy9RoFlIHwzojUmYSa6e10eqgtRZCyW
q07hUXHai+gaT6Gl7/DXBwRj/UPEiFIHiNic8S4I/wYmqAhFdXAQJ2ao8J3qHsdWVzrFI3q6NhzU
7VRtb5hn0EKgIkxWs4ik93CZF8Uac55G/PPlq5UDW1oXttOZwiJQc0w28rRNG5xUQWEF6UXw5xRF
0Bkb4oqy0rlUAcQgCfC1qL8maoOqgNfkDJEirqO4qxsesS49XHU/LX0ukWwlla5MQWG5mRaPNczM
681YNguH2g9QJItWQiY+w3bK9LDYqHt9Uz2dW07xoKw4JNnkAZhce2PiV6bP9EWmTo77p4nwMmIg
N987VLZHyJvCDOpAF+1b8VIqnMt77iKFZPCarE7wNGeaoPucgWZvvLp76c2ChcKfLGQhh70RFaJq
HCUJ63Eud6TncFn0fjs3hRGwR+7HVieY9vo63pkOIogYTse0Yw/zYQxNazttVY7h2wZAaLqLUoqm
doUriDj6G8VcJ6T3djg9la1IFrQtwlsSBeez6X3So0e4MiH2tG7GdKP7F5mffNnct+YiaKuwSZa3
84N2o0MRUM3vCDhZ3srgZoh4CO6vdBDKUW6KS/OiY0vLj7HkX/jeSoFXjo+Yf7rmkI6sRvSvxNgC
0hj48YmT9EzaG/xSdfhNyauqHYytCqm/VLUBsG6K1rVVZ7QjVlPIhsVVxIiKVC/9mvcfK8TF3FxW
VbJSNDe+7+bQVU5jgQkGcnfyRw3PoaDNSGNbeMw8QgO+R9u3Xs0w8+KoWvUx26kRzjQTJ8I6xQ+X
C4JXMDWPJ3vHte8US+NdsriOzn62mfeFlBHIm5bZo/l4T7yCvPKzQ9M1ob4EfvAq043Ek/PKa1He
QvlI3OUcgM/3ziOMZ/7yVOk+beBFBW2D8pxVddfW3g22nThZa319SLZJOKXOYn19hKo0TYcomSs4
DHa8lDNnXXoMMxxsTeOqLqG3iqM/j4SZU2lMQoE/fylG2HyOtmhMwDXUaiBbQdY9aoaP8lAJW8XV
PVRW3WKJpiVTBcoI8tFXpKrDYPH6T7b4pC8h0b0atOOFl8UltRoSCMRS+7y+1KHt3p6TwaPK8X59
zVpW92N+dfS39md8Mj6sl1zmtEX1gF2gqJ10axIiKtpt9aP1kda9mtiF7gIz9Wi51Q8fpSv7uPUu
L5L32QuCBw8kHF1yb+gxUrp99nlj4uy3pneJ+BhqjxOOITu8h8orzJt+4IVGBm6IzruLliHVGT3u
PpBOlQwLj87OeHvdt98UL0aYPEm5M52rd/f0U/8BmDlLjBdHKiF+oDrbbGVSBseoREjAuI5zl2RO
2v86FbUcPAhBXZHEPHANm6s4M3wyS1M2f3HjGqaX7AJX1/3iKjJ0FqrXgfmSnw4MIr9JWO6VIIZe
m8vOgzkOr+ANdZK1hfq4/pHuXkP5ZFiIgd9r+Mjf7MYhpI8jwTiom8X+/IZXAc/19Di7MBHv1LzI
+wwpHTVMP6ZHauNhPm9QrXAO0vZIP+oRcPWJVDyDqH22GCQ9jdvvOzplu5BTmGuAMtte5WZ21CP/
ROxUXuH3H23utBjHdyZ3LGXcUKnyJLJjx2chO9V1hl5cZQhBUGhHMvrlXcVts6FgM6+3cR9IP+nF
A/S5JkFD1obAnH9oOZgoaDtOjzAVl2rTJrhZHbIzE6qLqOo7qHNaIfspke0WAhIvv/ojF1QrzDst
mk5L7xU7eA3Bvy2kpaT5w/Asf0lcB+BKLFt/fefDGobmtqThWu3E8IqUZeTRaxionOkB7zcof08p
T/pjX8R4YVkQnJap7fd49TwlGAvWCb5kTmQswEPqEG/VZEJRYOo5zQhQEOmEIdytgaEU7rnLyzUo
g/TpxqPH/Rrq4vbQ0fneC8KQsAXX5xUhIgsGtsu2SyhsDeZvY3GAw8B5nFruxNZGBP2hV/y4coGU
LvMtsLyDGLz2T7MgXua+dKQX1h/OwPhGKIUj3YX0ZDjZvpm2Fmcj40HrmRd8lM5YhdLjguWxhJMX
3E6THPVJwGv8aXxyShHzx4eZWJFM7kexTKY9WhKb2R+LCFPLwk1Xxe68oSejVnx94SS8XN0+414v
mRel1WXwpYtfJRFuRnOAT2IVIWyJ1NdNTWWBSIN4o0T5W/12VZlbgpHw8YduO7kQOC5dVo/21b/J
u257AYs5XCEkYgef+FtaOJfnxhu8GLcxYVrv2sO4k+vnIw2tJqkmEhdrcF/bbr9tXPbH7DQuF8vk
upHO4dDVziDt6sWDEh8LetrYQYd3HqT0vWfh/qSwm0mjf5kOMk5/9B/b8zO/1ku2b2lAiAYfBYFn
rUpMv1yLH/3z2fakJY4ZEvPc2ybmL67aA0l7oH/3BzIOud59ngwL46f9khIcYRyJWXVZJgMEPR/X
hZeJ6/OZNG8z6AhXhh1ckLXAiXR5HXnlH1tv+rHvDn+RPcrNaqFTWs81WNEB4pt0hvNWIuYVC6Zh
xhKVgmNHXfMng7a1B5t+IM1tVGFxI4CzBlyMLxlVGA7A1FpWBBxV594LF7NiPMMSGStT4aSMKq2z
to5IDWd7uOHaLv3HLM1ONW/Yggf3rOLc5TDz8kcAIuPxJoyf+0PKMlfsTS6+3PvvgDvo5b+hMLYO
ySuruqopv/Aha9Qp5JztyWyiMclDz5RfjozNhEC69wpNFGM53CB8vgdD1jI0coS1bnWSTQq5YSOd
Bkj8RmbLXzDMGDs1kLiFbUX2pZB8mM7rGGogrghF2GbuJSpfSVeh4R1VAKyO7eVPGnM++V6O/T7k
wlC4lz1D8MHz4d5PKKt4zgntlhnbIuaU5BQjouMYdOIdBB48RPE2A4Wz1ddeUs/sxh5J9HyBk6f6
qqNOgu/gVrAYCRspGvwy8wCBQAQaEWfh3t7Q8zDJg8ABXQxRm4v//iH/w1kEQviX/0BXbJN4Nv0X
eowBHA9/BwYHMmM40KQnJIvtzR+xqltex4tduRdexe79QoIx+nTmg2hx8y7AM4VjbP/7j6PY//Kd
/8fP8wta7q8Lq7zFQLudzSfpKonI8HizgDwAhOU08zlmKogbQfrsmpfwrO3OOmq6HxQqae9rY5BR
B5b6aU2cgw8MR8iwbfKspl8Kht3UrwiDv+8v8KytVy3EXd7lqsNGO7ezfDBc0shceloZxN82GcXA
fIuwLzYJkLpRRuf13SNqpFlWsX+lkO/KnOkCm+TSZsFpskz3mstWmToTnNfgScWm/G4AU7ZAdkgB
xmg8Nm5JBGxkZs/9tM/UdZtFprZiHSr44zphjbQ1s5PvEDsXRggLZJDJBfc5CCK/wckOkxI0J7Ct
/nMQGjO612jQlXuLx467JA2tD6zv5cXVGAGL4yVeMhK98lSZmi8pD2MWnRtmOrCupF8BEo7BZG2K
4pjjnrZ38VnwY6yGbzCHapOGqpOB3NQYnZF8Mtt7WAhYYuoHfTguAANG0es+yvg430BP9tJqGh+y
ajNa+0pbkcQN1ANfHOcPRUHekuC2Ip912qtENwEZ+oXlmLrbeDrpq/gyuHw4LyFoFvMwIwlFciy3
gclm8uo2f3rS/nm4oDpZGIiZdcw3vz0p94le6QRdskjX1ToOdJ86xdrXGfSjRdDAmKlOBdZ520j7
/ln7A5moqP8iKjFpEsbxY8izSuUXwtwmC6OiJJqzDV83yAEP+SzcdKqFq8jfNZhj+9HovqVQnOm1
o6+DlwAXTsjNcY2SxYDj4PZlFKTlP1SXcJ501Z2kO+cfdpWb5SvomjjB3tm2WPHUL5pmJ8XTHMD0
++gbhtfGrl6FJrRvsSVMdlI/eOj9BCXKsKkGvx33C4kQw6A7DuZqCCieg2ztuM3rpZoHN/COJ+vT
vPrwHNmeTIbBXrJuVmyzZDUVPfkkAsxhrVM/S8J07fJf2GUJYONX9GP6qSYHHHImxKpwSpYgQwOL
8ZnwZyA5ykW1ACysqMPktgUwawafjH0L4S/a0k4AkpqYVHTyqz16jQGuldv6bPrz+KuRjCby0U3E
5cPOyMD9w5H5y1T0F/v0H1/dL1LlbPWL9DJfS6zoon8HkCPVS/LAZfof440ryZgllwynbJz0Dg0C
8PwCBC9te00sis244jQpXX0rH/MPko7a1r++XPM1fXZzfdWNTC5u9PHnLvnS3a0golxki3klpkf1
A0QXcfiZFyODI3CG53kDOLODvTQ5CwZfzx84JMX+FzKE33dBiCc3MfKoX1dEPMWxRHOVJZQd/AWd
9YpPVC+ww0v8BiSVPeEHGN4Loqk7WJwzqDbnAld0CpKEBNZy7+ry3pCTHZg7znMJ3HnNWblOTzDV
XK87y6N8ilWrFSAnwF+HjK2aRseoce3DJTBE7pf8b5wt/PJM8wpINEJhC3bhFrG8l465HVe2d/dT
7tpyDZ/gc5wH+Y5H9vKIqWNTruNQWeoPbbnS38zHReobJ3Qh+yxKP/YS1/TgQolvqGi21pPLroOU
MkgDmA6nOtgB0Ez8WR1AM1b9Rxqmz/amPFE2ERFi4yKb2d5PZXQViy3CoJqdF9AdV1ZEHpN/f66D
fHN36PGK1BWJSgEoWghPKnRGPNhEP/fKz3KPwNSyHDkkMqXj5EWSvyII0eVDi+ItGQLmvnaN1RDy
UOzmgViKoEOWeYCbWs3dsmMycUklf06DPxyU6uzO+8W2Ej6Jh04hOdZAfM/f/xuJKPWYBE05sUH7
neEHDgw0xa4gOF0UnNMrWNndH1nYdP1ws9+bUHqFrOI27AD8IryFloMkoCX7hPKJzo8BQokM+EI2
dx8fVYlC9JlokT4BRM974x25WL03Pzk9BgexEhYJEI12R0j5rGaQdQF87XZOsk9cuH0Qi453bZ6Y
pvcxcZtT+xNrIuWgaIJF7ZWd4NhDzK1LaymYNnntE9leDWHyOuYhuyDe6Z6SKmADhuL7iSG6eM0/
SK9XwGrI9Jg3vdu7/Q4EyCIlde+gW0n7ouDUNRkQ9Qf74baMT2p0p/RrhkEoBr42y45kx+szL2vx
AddQJeFNI+Lat4cNKU40VJz+8CX9NQv//pIUXk78w4R6/sMhnuInwOQPSZOvc4jeMfKpZtdATt6N
87JXNuhDzt2SQLWUpaH3LxU1NA9Nt6U8hQzsN6zlE75HbpaRbSD5UhhRGrAvUY5CiYPsHA0m6zsf
PtsxChUD0hHKIA8XeMNIbSrhTrbX+JBeV6YWULR4TaK4E+VLVhLjw6UuWi265AGjWdV4fcEkRkZh
eYs4IyiAHgWx54Pqnz8gBLHSoU2HM1JZPY7cw2BnChwj6BonYxvYYjCdDrkkGo+UCGxv4rwcfJO5
9ZDTHsIruAK1YMc5lfD7jIulGOlOeb/uslftxfBZ1qA07JO5vobVW104VLS7//0L+UcK0DxXK2hX
bcvSTMs2f+0uk32xdEM6Ixqdl45DbjvqEqW3y2rLtepWq/mUKaLhlZoYwfIH66Q/yeEf4x/+ddD4
+w8yk/B/e3vNu3WViTS0hRpIsIhe7ZOnBmYzQ+NtitP9gtYFtJQnl4Z36ow+kyc0Q5OYurBh7u/I
8al3LDF85t6MEryBSJYuUD5XFznkFtzXK3tCBpK9jCOZnGsn9yUPrJP6YZ2Cg8a9vlosv9/JG8Cm
VeLO459AZ28/ohZThcyUSS7Rvvu4b3IfQajhWCD+7MDofRxe0CvQwzuEMQgD5wifF7ND9pkfjBUR
RrVDeUjWkb+HpM2tt9jfBGlyq9RbfMEYthSp1069pOiFQXPxAkVBj1JBcVUd6myCiQOEhxr0BlTx
1/8Ti+WRc572XLd7p3Q16P+gXlHn+eAfr+rfHo1fbujz0NS1avJoXGnXCIf3Htjnh5i3q4sYa47Y
BLekF+5kHG+evbz4Z1I5zqH0c4Xs+/j/yB/430cVlzvRJxiltV+j6K2XSPvpeEKIiRSMYD4nXGAG
F8GrHf1RhD//2/752//fn/ZretK7uszoMEVDERB1R4YhMxJHf7xsX+f1aTgQ5Jr752diluarFbek
5tyCzrsEbNMwC87NBb1hwFra2+s3oI+wEN5UD2euf527YFW6N/fuL55K1Fvr3LuvYPERd+oRaX+s
L7fXP7zp/zYesTf/v4/v15veNkmc9VI+/0LlwT72T8MBfrE+DRQ4C5WWEjB/9Yg8iOdcf9SAET2Z
GOPC+9NHa87pTP/4aNGscA/Y8hxk8Z+vep7FuKDvPFhnakZSF3fuqCAbcUif0/x6Fv4JA6I7tTda
i4zGoZXwNPOPZ3GhpwwV5TGlgNBwNN4LUX90kzAAyBnCPmUPJKtMIt1yzq/yj0I1Z2JgmnRB6s9g
GLCdsTD5BmSBJzX+VJh4WYU/tc/JsxNWZOf2o8zINOeBnHpK7YLFLtxzjab0Qa692P7T+avMQMHv
D0Mlf01VcAnwaP96yxqzU2SSnelCP3NhiRmtKnmI2nlotzkciBG5INjkJ0OlhjTGhp5tUyfJ3AVM
SJ0BM4GCxQJFSpVhCyZhOBqKLbgIG07E83jSVsYnGf1zJrAPfAAolr8vns4/SOPvX3ye5lutB8l5
T/UxKKT2nb5Ad97PgWqt7HYzZbNgQOsPRfOEgnDEfUN0cO6pQdt5FlZuUrOT9wKciDA7n/BLApI9
mqE/rf19N2j41n298RsamFxlqTHbbLGpIz7uYA1fzQNyGEJpeHV+zJxJLARb6AGIYwEh2HlkHqjc
tDZdngHFOx3D9dXHES+zSDDFoEsbyZgW0vfIl0nGaWkHCMnTKsTm7F7GID4hDKff0PCxwhmBxvEN
ncYdlj7Kh3Mh9NOxLgICIPvJn961juRPv6U8Htup4GaPUb4lEGfWYxzU1Be76SmPbkR6OsgqAah9
IyA8EBs+uAdK5W+uaJABCdHvR+wmH70rem/RktCiPtJ4zQI2xcv7fSP3T02/VS6HRHuvCsxGx3EM
9XR5OUFZJxE4WueatS+TVcMOUrsM1ECqY8DlXOCw+MOeqFn/+gjaCgnriMgICvn1PiZxk/emxiOI
TAOZsJ14iJDItpwbuXFK3AC4Qf+My0Gn68BAkYNnOtTgIkdnYX3JcMvdBPSMOWGVkbcJ9acU1BHQ
Qdo2nnULp5ubq1ujl7e9ubWREI4hLVAtSEr11QnIYv5mSX0lMRD4Bls+b9i0Gh5STYKF0uO0JMsb
9iP1OWzZ1w4Ajhs8GJd8e5EOA6xhdT02fEE1DgqHgT1WloyDAlM6fjZs9hWKQjiiJ2aDep4H8PmL
mWk7e0SCRyhA5zvOZMV7bUrn9lb4/O8lih665InwDNPvZg96DRVM7Qv5dsRiApoiHOvIZb3iGXB6
9N0Ydi/RHL4KLgq7lPvWeQtbOQOrclSfHSIpbSfJV7GFBNh6ktJX0DeN47VHdTxTKTbh0mSh86Y3
TgPMwBssi6SZH4kKDMRFFZ9J7lgEtH/klwMHKKZer5cfccgiFO6+K0KVZNK+H6bLSuWiwoBQ7ePm
JUc9hxwYewVZfMjXQIWBl5OvJEdd5KpkWMykKRimk0WTh2T/jg4K2AUOjmzI5YjXpgqLgnBjkrv9
GIh9Pm2ge2jhKvqdzQ4Ug/95JZL2BTngkIOHCVN7AtkUJews9VvM5xl7c7bd7ZOw/FF+YPXNXbOE
dSdUw6eOJCIuHjAExSRpqAVBhRd3hC0QJlHHtWd+ZeRVwcAQDmC6MCZEo5RW0OOQCO5mVHBH83C0
8imtj8OwrI5FoG8ghZrqMbmFrbE0iM9eONXPda2ixJGDS7Mpmk3NmXQ73kx/vsPn6xn3AavGzfT4
qBu0EwkKNqRhvba7QMamvnZZ6qxIjXfRdzEVLpPo2PdRlMH5dQwIKPRmOJ2HIylWlo6/0tO6tYEe
RPOp0kbc3U3wyYjuZxpXQ3M07ubg2dwxO968b2LwbsR9QhQhWycduPCzKrrys5F6tpy+k0ukoFbM
lplAvdR9g3D5g1dCHwBE6iGYM0HVlHFclVDHOBrf3+xpX+BQrsLcQArutCIHCOv8e7NPEkRUeKbx
7HjdGMyIVzArkeKH+os2TwOqIncqdGbnBwJh9dqRl/I7Gif+kNRFx9Q/oMInYMxSHobYI74c40op
OyqKCIzgzKmwZ4UAJz0H9JwxN5YeaAxkMJyOxpwPD6p5A6KKaoUi8+umIvUTNWhD5htvc8/vHM7t
WmrYMR0RlXp+kua6RadAWZftZlEhX9jNu14AorXjXG3J3jRn3CDNx5gki0t3ok9QqyFvz9e7YEPO
TExtFD+8F0iVGM5fSwH9h4Z1Qk1duGb8tJjLc8JER5gW6NJebsM86/0rOxAimj5AMcqiVO6hAS9+
f/+5GgGX7onI94mhYh4a/GpcDrGoH6m8xm+yuEWG7F7lB5XmSB5jUlFIz/3vo91fk+8/Zghso7KN
1xCw+BfyoVot7W8STjtl4akIfxH3Xcj0d1K+sw3RDAsOnp8UrJNinylq0VZdl6jkRAKzWzjysGHv
tWeOiugN7NRgQvGxOZlEsMbOiHD+CosgzrfHeRfkrEHW+ENKNXoBfXxd9H9hYv/9N1r824jIZsrv
RPcI6XW/PCyjbl00Uh9s6J4ep4pOaZkDRSIdu1N9KryGgwEFzG01PWcX1lS+PQLyVTEROc50AXO1
L/z/Iey8dhvHsjX8RATETN6KWVmWLYcbwZE5iJl8+vOxbk5PdaELGAx6QpVtmdx7rT9mKJG+zNPf
5OCK+qfVgHJoVRNVjdrG31Pu5lIOsyhhfr29IetnduXzVZcYIpcSe0uXdshNZVT+mmaFMyUbgTgf
yPWFKRqR1jXIm9dUkJJ7D0AlNy8JREb3UIenLnpJUJPvFzHaevq+MfiJlFK0wmsvfsYKqNH4ioiM
lmNNYFntgzyudkmLJntoaN97NeV3oQg6KpuStXKRtQ3AUl0E5rBDARZNdEohK4EiRgBB9a1rfEjP
Ki4rqNQNGQgP8OTRhkMG3c9rgea6pq/vaRi3CO96cSOx+3TEKHhlbffQHVSHfpqFXaZuwytLVMau
3xIBpqgntf9ZIBKYG1/dzX7MwgtJ78CMImMHatNp2X5pn6OfSILeUuOjpAKOMWTQNDS/GDe/6tyQ
hBCu6fqReO8xu4BXyXccn444B8NAAW6QpPtCDnIB778fStuixj+3W1GP0NGpgnM9QjSMRGypMxlk
lyuqGK+IsrTBU6TvCAm6ecpFF9FUsyTou2VEutWTMGJR+u5QTfLlPdYA5i9Rc0XZhSDKLPFEIL6G
yP1uYeiUTEvnZkFVE/k1B32KtXEdM1DkNm9Lx32O+vbFxH8I7GxjxUB6uOv8+EfzhI4WNgvUrbuA
MEmuxq3wKvUufw1gEYkamEBQ51PPCmtMLFXFjYRUhU9LWC+meFxp9YbEjkNlzy5KsXrXRlfohmzy
GoQgx2HLySPVm9oi7wTam6sryR90ZbIEjkLkE25KBlhqYQBTP6fNzUH5s2tdfqVOuZmug9O7bBx2
uuHfW3/MubnIEFjXp36neXgRf6odCuhr6WBecZF1U7TNaHCRKPgLA8jJD1lG1bvoBjEnvfRX6AQ4
nQCdxwDMsb+5jBqq17/HnnFabLizZ+7hqXdMAAubomwRhrPiXNi4+I+jvtMfo51+lH5Kp3iK9sK2
/7xfo11a2knjkKRp63zkaw0L5OJ/sJCC4O8dHxBACvtux/HAKLgEFWruYOOW/O5PmgcHGZhBFNyv
o507o2+62gb5CfLfLVfq3TLOtEg/qJcqWPD/DlcELtO1eiz9xsfICIvJ96R+Rvtr64Ik7iNu4kX5
jZCltLNz+yO+o3art5+zNTrLwEqjwYSXATmGvTASfLfaOeJdVTzu+cZYh9wy1v0HffTtfhmgXlp8
yxIB7Zxq6yyzpY8QsQ9VhDhZP8WBuH1ekrT21MnTTDeLL92NbRmnglbs2+pBAKj829En/glil9lU
TdJ7SRb8HS2U4sqcu4gnUvEq2ic43N6N9/Yo+rOPuBWEuoVksfhd7wA62Vn+sqrIf+S0ZC4E+qXA
j8V/Yfxma+h5Xi3zuto4CuYG156sKt3dpNdQRext3REV8uItyk33nm9uSL/0U5lhXA9C6p3RJNM4
iLLTwZ9BXUmKynQRy0ERMG0yosoODa4rXGnojmlEwqVMeNElow3jHXKoMD/bcKtRDUMEjoj3p53p
LgeM8Aj145V7yrCZAJzCY2d00zBBEbZkq7MNMEmP2xXAMKnX2EqxZM897wHNkX5Nvnp1jEX6ON4H
/Oytr8iufvvQmL+idp+NXC+0htyO4ow4kpqrNerz7LYpAgyz3j05iFA7tCn1xMe7CTeSbeDScGW2
+dUdiQduoGhfhvtFFu+km9xTo2d0VjXohqVzGbCiUbbYf2W2zO46ZztFs0CwkBSlL2GMbcYkPwcI
s3VSiWftUpnr6bbV4cBrF/KEgBgbAQJXGZ8Drt918rk6jJwgJuv2mfwlazbIDkbQmpyhvjQX7LUC
JIgKcv4aaCzkulJEjtsJ5eQi6baomWJN+5FcU7XpU0itpUTbGdOA+tMbcyaFs/Y0cOurk5UiI9Js
QA+cNrz3gjUddaSJ9H3wM0ANZBt0Mst0j96otQQbO7ygPGrm5xKUgshJg0hGKu/IpP6Stb2gGwha
UqS3hwSLSMPyyIhHT25VYYcIdIJsUR2WR/V2UMz3EYAJ7q2u8Llg7zllVMVMB5SiINIAaDm/YkrT
Yy3AoMCPk37M37QgTM2FeIFk0wu+KjzE+rmvXC16RWnXA5XcIIaPAwlN2upa00iJc94FgcKgoyAF
dsiOIayLjkp/xnAhOgjuKUwQxZ2o+TFgdAseCruNvKGNN1XoRkxv9KdRMf+Sri7ky7FKhDVCEDw1
jwsGPQh2TEYkLn+Yv3I5Li+mx0fArNI5BQJ10SmQGlrS5M70oA886q6kHasUAcul86HYAD1yjBFQ
ydywCOCdyOfYMijExC83YZ1GNIoOrfaiIcCgV1DqwQAX20ZuRZytYNfb6e61WOF1hNLLAZoXf0Gz
xT8Cbf88OhYU5B8EgynmRikSeoX/ND4svlhL/4AmYoMkg+zjPntJ6t4flCsmzcgIkhg+IXFjT2cq
EqzsE17cEd4jxKtospFgZ+zoSKlxOKiNpb0SGIbEbScz4OBQcJbHfYF3lddMxq28zrEkWTogFHFV
a8yYS2GELX/DEzGUafiwYBQMW94vWBVywvaMOGdJfp9eOpM3HMzigREMmsxuGSpto/2ZSQJg5ans
znRjpJggB50FugF+ou47u6FqDPCDnQNfBiVoi38q4LqhQwaSyoDoRJBoT+FrzWftxTPaVR4jWz/9
zdv5S6Dy+3IiK9qKBNtlXP5duXVTxU5LqQinFnTd/KSHBTzSvjmpMc4YXnUawE7WZrbn9NmGDnBu
YimPlbpXWlIIDytpWzcXfQipV2cdhiApd03i8dG/32FZVmvltfhY5I+Zw6aJQm3VbocgQRXEfpzh
X2frm79LzPnffWiN6I2o8fmBx7l9khhEdFC5YlbzdfM64wky3CwBQj7yHnWmHap/EfNIf/C5Qlz8
/2fx2zMYhVGzkhqeQUDBjfFkHqsA1x3rdLdfEs7zXf3eufIBi4A1PNbe32KqlV9ynX/9MoipIZOT
DFn9l6ztHy8BUVil0BhsivwyWjvV3FBnUgc5o5V0neG7YwohVnr1SiraiIEV5afNyl9FIHAWUGiK
vTXfd+a5msAKWhfa2qZkRdX3SvRSrqyl2omulFVQGN7cbBR9UW4VPYHqmaVq+AldZtQ6cTqOCdxV
bo43GsEIgRopQzsiQ6+Kd4Bs9ARZKx6JfLRawa7rxRkkWAOZWj0POnBxsY8d1hxGPMQWd8k10I4D
iHNODoAcrK2TS9AhRT1MUQoBfc+LaAPlPYK3lRO1QYirI4vsPrQBVCE5kHjBsaFzVuxE8PmmEVqA
16IecRFrAoJI+7w+sKqlIF8LCug2GuI+8FlY4xz3q6MSi12sIwSmgCwDcmmJAd7HMRuG+2VMTYCS
t6gsSqoF/bpA9klLod2UfHUbmTVAHyB9NBCX6OQv0A5kqh6B2qwJ/p44Rqd7j15IxOevrzreaeye
3ICgtfAXhWcUSHs9eXR7IaCIuJ68SfUrj8k8ZHVqF+Qn6WysgdmM027NfB7xTTqQnJyEAnbF0efC
aXtqYDTlMKgYXPe5vKGOTPek6CJF33xp0aVCkpqywgYMRLG9hM5EKLyFXYg8u973iItCp6ZjekBY
HqDL537mHxPzlYthVHPOzn2XH6fucSifyGjoe6BXYstnZ6AxiRCScJOAf1M8LNsYDO71Psk2+W2/
5JTV1hwfSaMpl7JHNxGcGRCKZ7YiUM0fm2d99VlNO2gU7YM8VPD8RnMoYDLu51ndChPVzzuki1Py
OYogrUrQl5u52CT5nmOdm9iwRsWbPbTs1Xa0Fq13eaRvl15EchKk5jCXO3U8i9lWHN5xPUC4WlV2
ReymbgRaSCeHTsBetSbQS22/lIOgdYoSx5hsLvmmCKLeWa2c9m5ro6MhoblZBmw6C/ndZU9U5c1d
ODIySrKjPnyaVPAg8KWNozR8PX02S/qC933tGjK5eg79oXfqnnAuKJAlQZ56/d3RP3TuUbbE+6a6
2VHPy9sHnZu9Ex1cufLgY+aYlpvea3HCEUKbsSti8WgDCqcUfM2od0JPXRJYHYHgJWYuJXPvxLaE
XpttEG8vGksmfJCLaqeGbs3VeIySz6E9jIBJrccomDSUQpFVu04Ny6DHR3JqYHnuGeTuvKD8CzeI
JcnBf8NFf3Los42sxBXqH4jhX9Kgfxxr3TzGiqHBbTYT0h/6lPfmMdrzfpwzJNEvTOiJG34PgH7v
yyo+v6EyeZbPxqfi3o+5se62f1uV5D+CROjQVlCcyJF+x+SgU+oOdz4eph/9xeB02zB/HiEnoNeu
sJT4AKMbyU5sgIAvWI0GCzQChX3cUMTlLu4YXFNweBhPiIP4EF7rJ07IofQx6MIP/+2e/rU6/etq
+Mc3/NvdJFftcBcS4sOAhKzYH/bsI78aTGQH0H0xd/73L0380yekSOqKxHsaKv4lmw8brTO1rDXp
E8jfi6/OE5915pdr/LhiKi2+jcMdiv1vMrHlx/j9x/znV/1NZ0L6pUL3GV81vLa7PkAQAowYelgr
f9B5bhZ9319+zuVv/PdXpPSG6BMakX9neIlaT3olZp7gynzjDH3QjwOY5vQUv4FSnDE0LNHuYNbr
+Pi3jVlU/jVyyDp9QqqioZrg6/8eLZ+PnSkmtbaMHAUWpwa/IT439aE2gji93FbeDXEUZzTnxcgS
5ELE4asHb+eWEjoK2ewVF9UXtAZ2d/xdD9XHLfHqctOBmmEyEL7uyanGdJu+SKTLdXuhPRGTmJOK
NAACeYxo3QhUsPmFzEE3rCtcJNQDI3ayEdxBgi1RJg573lJTKGIYtcrJLQ6KL+CXt7g2reeJ551q
i/Rz8jsqb9d4pEgts/nTB2RUQ7+Naw4+0ElmZ/VavZXp4+DXT/ej+QOZmN42t7vfVpbeXYvbliFZ
W2cHBtAYNs2BEid6dpJ8+VF5QKoaq7u49dvmc5W72uBWkkuPYEf6qp0S9YVxFZce9cXjhk3yBhJC
1sVCApOCaaEP6W5Otxm2deqx5RQ0QzqD4uHH++9nSlr9S83x69dqgD4DjlO1srxc/zjx7mmozVIr
QqO8MZihc+28EgoKf+oSVbDWvGWqVP34gfXYQsNkwOwn6DM3QKExa8DgYLskaj7ONySAILyL2cMb
RBD29GA+yhiDGctRWdQ2KI94O2aN33DJwb/WTjJsCK/Tkr189yPDE8N3BcFtSCJ6/TLjSOKpwDtH
xG1kg9nfD2CYBG9hocatckoJbVJRw2ryQeYeh/FFLgP+G7lSUAalF2JzLS2YyuUWHtxFWZM/iYeM
MnmE7sZaemFxBA/GuzKra0PdQWGm8yla7YX8UDe7xs4hxqgRMi7j7EshGoK3Mf1JYNjM/rOYoaOI
RrDrq/6GjVfkw8OaAMBC7IXXnPjLZsZvwdNIDl2T54XyjCpw8VWhMRp/cPxUYbIrT+D8JvEY6qdh
Z+sYZegUmLdTP+HZI1gbS7TbMpTVAXjGpHOF+ykc+Lr/RrdZ3mx8BeSSwTUrW+w46kaS9zreacIL
b44GBjVeis5SKkvOSWi3M5guHAagK8zQGUiPR0OBhWkfyTjUL9krA2co1lLpXdmiMWyAON38Y/qQ
C4sJE0X+fz98KKp/P9GWh0+VNAUBj6Zw8/7vw9flSVzeB86UKMgbUtgyPMjbgUZIwMt0sIf2QwJ2
QQmPR4BfrhJgbsyO9VHJtuQr+sarZtPk/DK5uPySH0IW0xDz2N3JBrcghRH9w2LctXnahjwAX1Dk
FzLP17eWUAC3Ug633jVxbICrX7DdwYuYjxWInlnusgGXwVOpULQ3gtFAhxVbbIkE1SJBwJIdRLIz
ZJ7GcDOjIX2foj2F2Oz4meLLz/ec/VFyh9Fb5buc9WV4rnQ7x8fOKTSwbEONRP5q3NxDX6Rmo2A1
eZXyS4EODe/Z6soRSlPsmiIBup3KteyiMndXxAVwxvSu+tEeJeytz6boIB++4eQqnWF/I6C3pd38
UEpuDQyN5ACj6LjVrroJU77u+6+a4VIKyEvstT0yFDyAsac9juaWsVhVtthAJe2kkBeJ0gnNMfKd
cQPJEem8riSPP6lnNhMxGCk7TF1hOOq83KMn0erIE8xhS8gJD9k0rSMO2Zp51SKuen1nfmXBm66J
HfAlomfaFsANDX1n8r+uTl17XxeUAZwx9OPOI3g96ES7LHaEHUjjI0QWpzRK9MFbyRaF13jB00P6
UtGSNK3VepfHb4Bl8rwff2an92YaaplpRWzomOg6J8oCDRT2hjYMtLaiWcPDcx2zM9lSh9jIGjsC
XvyR4Mqg52lDgiM3O7F7uidvBcBWfBj4UVJ3cSwxrxd+TKZL5KrsnfxSEesKe/D4/CCUDx0HzUjJ
sdverwOa3IgEahYYeJ4I39X7UkwNl9IFJGiqmTc1G3V1ThE5kHjMXulUJmDLQ0c8AQCG5IWfBBeo
wNBHIpssCTg4svg+B6y17Ih39s5k3agbDslVB4DK6h1A9he85a7fRC4nZ1tzAW0M0wnJ52EZuH1H
PX/BhiOCnHx4IVMnWw+xWNfr6yR7krSteXNX2qN+c43mNHGwTicZCkbuXlfDl9AHsrFLznKLuw9G
DUezwRksWZKNiBm7q4C0IjCgpwlcKvmg8Dgg9eJGo+8ZJY8zao6i2jpCD2o5CLf6qpqzvNO+49HR
WT20PQEwAGL5pT7JW+490LWOd+pxfOk/Z+CqlcUP25sb8WuYeAGW69NL3sbYamhaeAzNdVw7kwqf
iUylEO0pqZxYfipHnNeIq6t7cNPbc3y//NU08Oue/J/hjKNMo5AHPpd8XsP4jWguU6Er5lVyIzXd
735lxuTUYxY7TV9OWLlzJpZ6gfyr7NKBLOgkl9x8+bgcq2v4ZXBtZnfosSiogllGlHEVUQXMZ63c
FVTehkThIDBOnRuaDljDbU52FJqRu1O1Fy26yIucdkVDh0hIgJ+SnUQGIzI2py99hOFI/QwuWgco
sF73SpAtCzpIYUD4EV55+N3UIlyQNCi0M8PdmSLemnXvaG77bU6Ltw5iM0zeWtg1wA7aqZe0V1uh
KGwg2tPqZ39igllU7G6jY/NcGy/1emm3vKPRIBgHVsr8askX4x87kdCORVfBy5ssfGdxlVwWQagW
hHTA1hJ/ksExJoETCkxdcNw22ZJry62HxB9paWcikjrJqIlRfOBvmGhBxsu4lWzZcIhcurOo8YO0
yBGh6qTW18GMtneSdbnqJbQHsU2Eeyz7hKVOnKzTX6428V+a598eh2Xs+sdYlSurqL2VYDwjFDRt
xZAbI7IRhQwnREG04mKyR3EspLjO1lxJ/32zSr9uzn8/jiYGCWOlmbS9/O/XN7SmUG49X1/Z8yOP
Nrkju4WzSp0YIzC+O/Fyg50l9D/AY+7e4L8Ao1yF4D6OxCecb4uezp13g9fuCCJCqsc9FG8Zkjf3
99XmRo6IYx5VmKml6cWFy7fr0+3Ms8ekWLipj8rPLz162Z6RK7jw3RYBIhvVJ6sTrDuxkXXOVh/U
AREkzBoWMpktjmMbwcEB48PDaD3Em+EQn/WPcctNjqPYcDvBLi9kowRMVEtMgXqu/DwIcX1TSeNU
XvexgOcjNhZPfkh3n/MWMNxTXHJWkGuCizHWID5xkUXlABNAZc/G6QZoFjAjLv+N4AxPMbfRMUJK
RkjEKsgDomOeVUdFsyNbpUudNx8HttlXIzCt4hkLswcvvVGOy1+rbwCHGVJXdrT+TkhOJBTfLU9E
3S9GKAt7+TnbS8RWToc9ooDKe9V25j4N8Jr7i/GNxCOvwKDxzXf8uvKFr5bUflu3h014TD/uTnog
98kuzmaAQgpGgC2zdCcf7UVIGs1gTQ/z638/S6L5R7AXK5RI4aouapC2//sw5Uo1ZWLcm3Zau4W4
I/ttxamWe7Q5FYhUMHKbq2tfHPvaJmUmWQl21fohC5pJXZKHZikBZ5CE+7prPubuTorXte4slUId
XuP7Wec2Gxz6JhjMH9WMxCx7ckiePJRXkk0EEk7xXtk6ycSo5a6MHvAp9zdIcbRdPNmMyAEw4Xlp
umX2K986pAVZuAXHHF+GyYp/MgAjtA6r+hmginwvUBS+Pv+uIPMUyDoEbDSOM2ICod7wPbFZiLZJ
0THEx9lckk5vfDvv+Xv+g7hrkbYh0krvB1jMbIU2YHJj7FotR/CV/Q2javMwvQHmzQ6pt41HRLnd
YPsz73s9ekgP2Ve9Uy+SSkzYut/lfsLJS/jCQWzIODsp6LLbYPAEJM+ho2jb1YZCkm13d5pdX5G3
SGgCr6x6VQwf0eVH82FY2l4I+IjHo/GgPIA6n+bjksYrgoB/MX69LsFK41n5VNZms0Y2vSKEnCpU
UnFiCxnIIxM3iic1t5lQ/cRj2QZnJLIERwuW1E1+vPtoDMjQzlG3ILO1EZ4s/PiPpm+ln/aLZfxG
4XfqzM9AZJGNyRgxOd0WxFydTA1UGH3eOt4YQa47yaVV3+ubh/qF3zTSGrMCzPRHyFEJvutOqHfa
uKobg9GXa6hf+HO7/MYmAdLP1INCEYW7jfQbm+Um8rrnRb0yXZcLDUaHmaFwS6LSEcvxhjC/ozyG
O+72xqKKj07o+JH0oR50CNEiti0OJoYwLFHwRai1d+YmXcxJpzm+MM05k7GuUN4s7y5sEOs4mRev
OO8WbBaZxgHd20Y6FHCmw2fReX3jsHytVsggn0v0WfxW0ANjydwxj8DDy3z0eBc/qJ9b5ME6CcGN
E7PyoTcZL1AN5bRG+ceWNumLdufGs8ouHbmoGel3l7Ack3CPvpE/De+Eio488E8kO5iZkJ2TsAlh
h0rHnmzxfdB880DRzCBuWjNljUBuBC1DbKfxNGwTB1aX4Gp8xg5tRSv/Ju5DEfKKHUOllhPhwQZL
0pn1moAfUBGYxxiegvv0xB7DqdQQUgKI6OLPRU0nP1JmBCnXeCQ8ke1WoE+VLelhyaRb3gWLVMyW
EhT8Pkt4FvJkjwUB4/IJqu1ExAVc+5op1srOGooU28fUvHKbBs01DVKMJpLflQF9eKF51acLPzHX
1Tdh/hXCG05snCZwXyV5M6iCiP+3IOlOS1BVSkKkdX8yggwdDz/BFz7z76ntlgyploziyG/Kd7Kp
2ebuB/NLAvNAlaFt2PVcNGX4leTLZJnyNcZCxvnFjZpml3vqZ5xU6MeXeDt5GafMK2HZFj1seHXR
hc8HZqSUn9AIvTlmFymI1qjcBoUzAlTCC0n3c0jpoL2m+dEvS2jDooC4eQWiBwWaDItKICORqvEP
TB8R7Mzi77Py7gGpevzG8FN5OakIaPsBeNZgAEhlNPMU3n1OjA0NJ1njLNTaEPuCsSF8s+dSX0DD
VbZlbcQuHH802LGrq/SR5vvbiA3kHcwUyyZ+mV6G1GMNza8qvU2qR6HNwlck1Y50S8aW9VJRG0o+
j6mOEX1R1yPsXjBIJj8ACi513qSeaDH8qJyqXA698NRwGmJwZ1RzNDRg9ox0jZ7bFw4z7LwiXmjx
IBEOB+S/a01HqmxsRUUgtevyg3g6qCogpV7cakA69kCi4/JXx6UHoTWgieqqH/Qg6bP4Xe91FA53
RlLCLU17AbwprKdo8UdQEGJUBPpsl1eq/57jz5uyZWWCI8PWggKNVdgq6XaQnorUISRrIrUAx/ed
G68OatzRG8li/HEFVGb3JThcvZ1TdZ28lvKmE04wed3Cu6wrncJDyqr89DnrHwEyLTh2Sd/E0oMk
PsTc+yTkmHyXOzCYZ/zNzA6o3bdaAZ/orAzrjaa4rn+I2IR0K0UF1PAznMQEhoJuATtFjck2wUng
qS/TGzcwMZo1EXZAw5w3sjOGJ4IAeemJOW8o4HvqH2gNAMSljHTsiOmVXoUlo7yxJ35NLsGGHWQO
RoSdVh4HefdLsCykGwl9B7qM3Cvl7eiz1pJ51OxQm1kRTeUxD6vfFg4pLm3p3Mq1dIq/UX4xC+2i
3g1TT1PWUhb0s4uCE8YSsSu/L6M7qKEfJd7KU94W8Djgjt0mwcoiQoCPm1t3H3HK0l9wWI7y9FA/
trvi1BKFxzsvbnu/3NQB7GooP8Z+4TbfM9vJIk3sqZO0Cq57dN4edePcEc+jT+MRiHAy8/9HM9m+
4/D0dAcbzrtQ7/lmfBLtN2ieJ4IpjUPUHavhPEnBYhyTI94X+DthnfNqAj2zSZg8ppiG9+I1x/fO
fkquIRg0YVEA5ICXJzzGIp/xeek9x98zqw5hfMMKU7RbR56MGUPkF0XpnLeK/Vx/rtiPSjI9Vc6V
g+jibkFBGP9IMMr0WBxnaQ+aieS2I3bUhQNDpHN7R7qp8LtOn8bQI6B3/uST1UE/ICRJ0rm7hNSO
/SKyQ7elgiSl6NN6cgqcAR6tc7gfZHhuwVqcXzPtFQiMt43gTuURfSiTFcJ8J+S5IOhBtsc8mPog
5Ufi4iNt00kf0GDxZ8DCkweCOODgk68cbMSvPibpLb5RTAUJPnBN3PmN8KRSk3Q/qCoSOYtisjvj
n7AhYXYmBSrWtlDJVJsSDPvQM4ohz/tESZUy9Hyovb9AYsTRaXuyLa+EoT+SWMNpoAYhnXouHGE/
krYMIXah8AukPlpHGGMzr/7Uuvew+FawxQ27AV0dP0kvrmnMM8Ho0bPdvyX95RbtmQrG10VDg54m
Ansh5xqk3spXL+SEmEzv0PBY5+E52Fnk5xlDw8QQg4OG2JcTlWQi405MEp7VN1uBqPHZk1ACLZqC
2KEOTr47oXCdErrAvAgaFT3oO3kC6sAkitK5/EiOs48AgvclTtfACVvps6VSwGteO1vfaF8pccT1
zW7FZWeCuOeIeW0dwvSIFQV/7sQt5v3Ey6eXkZJ2UtfIapQ7xm3xiQ+mPNAPwFXenbGwi817hzdy
fE5lLIPE/z+TyGZ6M+US6HxoNuBKNu+HKSZQjUsfGREB0pi0LCH15vBbFQDff/p0gzGa7wMUXHVE
Az25JbHitZTBEgLcmm4/EYZavEakFNHd2p4U8uTuwvfA6lm+JGR2EQLEdA578l0R8+vgsO4RzsBj
YaCLCqyjAel8KOiUyo9nlzIYgRniRobRFGQrj8+f2XEynGy8dglbKJ0mVojDZY3UHD2gTm2lQlJk
YMRbTT9yp6m0ohBRO1yz+WvFuNCQ7bPNXLw2Tbwdq0v5GYcsVNjz9OJNN/widhr2yNghmFLEy2ej
CGeTG3e/rLlomSH70ChO0e6WocC8thLA7mEJsmWDUFHyt7scA1OFS8gSS1scHYIF0iDtUcoR/SMP
FlHEbVEsyoQU7kt2qFxcHABYsgvHyCxi8WLRFe7Mt0uA0igdDekQIds0EL5AmZPp5gvlRrjZJm9y
agkHvnfmhDc8c95oJWKgAfkb1oRW4xNXETpNIvlwCRtQD7QeOQbwxITKIpjN7XDz1eQ8r8Dh+kel
eBQw+bRk/fEd2SzdyRKnGOSevkQyzUDmAZlsIboUnaSD5/ajaZ4GegJalnzu0/5M/1JhkKnnmta8
8nokfUKzJaMAPBnKBsdS6cvqpg8ii+ddJQ0MgASlM3F0NxgiAEQmr4P+AByFAPoado5Se71B6iLB
vPRo+OFLDguDvV/eiXxYswv2ewPzL2hiAdif3JZUdBJHLe24OHV6p27xWdpjZpvjjpZLKqawxnIx
oAli2owYO67oFQcmJb54HAwsRfDHvFpSgQB85HvDgcNb9Mp+QUNkjBG/uPlMNXho1RflTEQJqsnn
onjQdWegiRkeSeNQrCwDHCo7VBg/jYcS1b6+ekuEQ0F2vLoticzAW5UAfnt3ngQ8wl0QV3CGTISR
+sbbQ7LSYSK7JUSnwhdNcke4OaVs69mJGT7qj9y7Nb+VwR2Wa9gzes8QNhQnVbeLKL0WyfNNJYTE
/QXDVeKLjCqfXNCUEmhpiw58EE+E7kBcldZK2JBRfW26rT68hvmZ8ABabxE2j9+L8oIhva7XjV8t
HnBQ+F20MxfXOcL2xS+ZvsUkt644cta3s3IOnxldpEO30c6MgnznAIB0ikAudfSGnUf1ogxufed0
0b+rfmesDhq9UI2w6bVtStKexmHdSoVtNC/T/Ywl07ygtNG0oG6ono6X1GaRAXOve3HkaauT3D5o
9V4R9kJ9umPWjV2qd7rypULuhaYL7I+EBP1E+iLBTpR7oV56Q87l0hAQch5Lt2OHTZd878pF32iu
WHi9YQmNRvfi3slYBlPkMdHcXGR8OYdm0AJdTse2ceWK7kxbNa2c5bz0bp/9T7dYT+L5QLpscTuU
8s+tfIVLplVrKl4HmI+hI8veZpxQLhxrA/JW3KWYr2BhyHlx5/Blxf7b8C6cGdRoTR4Ws6XxXZjP
2eocplg5kpc88bpwkw/75PYYAQovObrM8ggubuqDMT0rj4h1yi0xaLUVGTRu7Ux+uuXX5rchf++F
6ua2eUjExzx1pc7JIVQHZxofDexp+Ej2xC4DqgKjlvySp2QXJztzEBDfrlMwXDRw7W6hOUiryKgZ
PcGxYHkjv1JrPQ6Jx6JV2H59rjDd5sFF4yp4/CawxDC0D+DJHgIXYtpIIS4OxLCwujBM9e1rou00
UjhC8amCffNbNO4l0sY1aXOxXXniKXzWLytUBVnyhrYEWSbgGgkeaHeckI120wCb451JNpl8iFAY
8PuieSvf8nhRIgakV+TbGe086UcEwoVskjusGuqVpQxpW6F+6OV5qTYQnGa1lxD4r1DZEUcFKd3v
VJc2trS64nk0+eK3/YJOdXtmfzN+m1YeDSwt4xyRrLhzdN0L38FYLQkqOnmuh+eCcNCa3+3D7Y5Q
x6mXMz5oqzMbf4hEAQZlURti3UqEdc/dPGz7h+IBcckp2TOMH3Gv4+p44lMnbZfRkYYQ0NvMLZ3u
g0F0fhJJ4zbe6CBb6O/sLbaHyikRSRJLTywjKiw1xTLcu9XwGJH7FH/iIunCv6DRovEvkQEWPChe
XVEUUdFpmv1fADGW5r67Kdg9iA5rN0IdUITdYtJukI3SzP0ydhYQArzbUNom0AJqDXwSzOK6VWg0
OdC6s1GN68g6331FzREqeoUiENLjbtpadcFZKRv7BpgmL8E77AonGR2BP9PSWSWQ1KI3zEm39zB8
mcoTEaCIxxE3yC+ScxOuoVMgvqaMYg2Uoh3pYhGclcj096JuCBhjXV5UI2GODYzYJP3bCJFvuDPV
AcxaBHdD5spfEU4Wbnf+ubMXQ1nxQGJ+rbgiwDoilW6vevFX1iGLcWLvxnYxLGwxg3dxTD2+mg78
7ohPd+AJYg8/wVFWh1W6y2Zk3eaR6rtKdYn2wU0qdZtoYTOBATGPovokhwZsXnLu5/Z5xCRHrEFh
IUwSZhsljRDhOHYx+fUSpd1U1zsritNIvLhovCh27SBkI+0VFz7L0GAXul0gHJ3dGkMug1jpJZVn
8trjakU+jll+SWVcwld5lO7sveT9wjldJhzeDlPiRxPkLgl+rspPa8+KjWL0vwFp+U+ezn8+TcvT
9k9uZdJaYTXyNLX2Xdtq7GGYrWZHuU4ANbvsUm/znXpILsUz6WS33X2P8NAh8qr4mac1+8e6fwIJ
QMUt3Wz5L2i5rP3xWSdbFG30SuVx/01QY7ZpmNwXNVp/t9G6yl+s5CdEyE/lGyol5MvwrdyB6bOB
eMOKr2x5GE7Ej+y1UB3kvtTb3Mkt4aN8yPYUo0DY4FqFzlt85D6bLwsSahg8eAbL3Gv5JhOIprwa
Oru4cDGp+2hQoZOqE4A9hgkFpusQwgGW8QGlAVWe+EUN5kk4yuhE54IRECer1y8rEddeMngyd76+
GVXPHD+V+iC2F7H5P/bOZDluZdmyv1J253iGvhm8CbtktqRIUZQ4gak76Psef1PfUj9WKwIUQeXR
vceeWQ1rEobw8AgkpUwgwn373lchcsPXvIZRouE+863TfyLFl3yKxUkppUyK+GhLaHm66DrIJImV
+hwBrEvT3SjIL4xX8V+iOJPMLCAgyREbgA4FNnul63u2lrxnZPyeLCglOJdkYPziRh+3fMPNOzW/
AQ12R7jtamRDQN1VT1o3voJJisg4dUNHfjXuBRQLxk9i2MBrbLjpBvZFfCACUvCT3xLHjW9MsKVU
8tMLRZFR7N4k7AxnGCZzVHrYmVOkEgBnNT6b6fcy/VI2LXGNlxniad6jxR7ZY/6nim1/y58GsQHP
/hA+Rgq6ry3jNovuoanMASIBFIihKmXDfN0ZVzNwhZS0kgBBpjERn3Z+SqKHWHnuIiRyTjy9ie/A
jkO8vQihnr6uAZ9QOI7MPBvHy0GwdaX+rUuNKQkqssjdRUlWyLkGAk59JrTe/UbdE7fqf+Y7BE62
+Qf3ZD7HP4Pv5r4EH30J0qkmVWBFl/43Db58wG2X9RMHQiA2F/MjGyP2kEkJfIYcFY84CkRPsHFQ
E9+LrIBBoAGQyrUaCihvqH6hQoR6VIQgOJfFX8H6sgASSvoHiKIpy7otqI24rF+mjwTPOVoYCtg7
G4Lf+KLi/4lv9kScLvlQU9VDUGQQf0hABQZ5AhLY2qWhIHP9V9ywhQTjlwqmx5qdd7ALKeLQ93F3
p+tP3XRIQ9DOBF0uy/xqUtjX2fxDBZeueZtDNAO5wwVkKFmNtgaZpeQ+YCNYHeDr1kf2JdoTdUWo
33BW7cqtYO8RnNebCUEIEioiiJndlBv3Urklzv6fn2DOn7LDlgbG0gBqbBr6WZ29GY2FauroEsBd
Ar474+wDyRfMSQMFwzl5qDJ8UMtPVNJzCovIwRDmZ0vsWxfzdwpmOd+6Vz1ZzR9he4o4b5inKYEh
pbgx74MNULWx5KB06eYBqQCd39JW4R9IMHyZN8XW2hCuawErbSZ0PHpYt6m35K9+sqsrwiGXGk8M
UaBv783yaMPY7AdXmSjavpgKyEfYjOw1m5MX2rIkzzh7bwLXuGkhETSDf4An/n3jIABi7CdcIX2s
qfbZxsHORruJ0lmUafrOiZhz7e0mdUciKBSiTvfudAktLxpJRwiQRYyv4INunYcB2ZacysL7ROEN
zF7tcgTlv4fy8qdzUiEJUS7iR1FZVRza2+/5p+mAdkW0dT8HzXZoPnvdV4VdIYdCwH6X1bF9LDYi
dNh/IqJ+FOSUoJyoEmYPd2n8sE/dMyl8QQUEeh3qhCi/b6iMOTqHlH3y5Q/EnTgc5Qez+Qf66L+/
bMS/D2lZDxZEz9bO/31UI54sp7UE1hpqKxT+yKKwPRfn7YvwBxmAq/GQfo8pEKHC5cb5LujwRlL0
8J7d1lTcfB2esoeRzTjMgjDtXjab0txO4gvBnpujZgFgG7jaBTVqhDrZj9+QdrpHXOGayBAFKKf+
AyQzBtFoahdfhkdKxchqz9k3fpb/Y/jz2d969tofYIK0tIy/tdtFJx4UB5ddSXptPAM7QVcMhkzq
2vjjc6q3qKO2/+Hf+u91f+L+xgqAPsuCq/XQRzNgC+6PolZNmm0PpdWJfx2OhRmMzhv9ClhsfvjP
DwvzbxuKs/ueAc3DJGm9WgGzB+8DaKpJ+5jCmSyog28JL6Vb50aoHalb65t+jV4HNZFwQb70z+7O
uNWVW96eygNF4PUNESVtY9kf2KSOUCR/Hr8S3UXzs6LUnxcf9W2ob/+Qn/7/C8P/ywBS8+914S+/
5l9//J///V4DXkz4+bVp//tfiqX/l617lqOism7oJoXw//olAS+B93lRt+F//8s1/kszwZKZIGfZ
Sari5/+q+W5q/2U7FIOolm2LAet/IvnOO/T3NxKMnbyLoLy1TerxbWpfzn5c2VRHZW66wbOi9IBC
qdtqouhJr3OD5l3n14jW2/oTncTQeO4Jt5rHo5wzwtfTOGxH3C4t7lvE6xo9gqC91kFT+2ZCbLoa
w8e2tUnkMCp7VuWFj4UmuOvePJKmXzzkoHQTdH9Xma1HyxryDkVGhrK7KW3F2Y/95HKQKzlouUn5
6zKsgk1kGNk2y5yRcIA7gqxWApVMhm/e9t5MLjrWO3Lvfk8gqZ9ATcp+r5ziyms+pB4pOcMSsbYK
7ESQd+XzUCKdO1lVfW04QfkcBSX5+sBKd3I0bayHSYmoeI5rwS4Uuo9O4WWXblikMIZqzmNZBWCS
O+pr5ejgRP6D0h3lmLR4BdvpsgiHHWUm7qMbcT9elsSWWie9A9oI6lmpdl1Q1BypK97aS19z/nAp
h2ptAN8iJk2RBbGo7C+Xg1jFk6vIS7lq4hJySZqJs8ygZLdqNXP20wvzvhLNlKjDqSzQj+894142
GVmqsjKd6zQtikMZpd7WCtxwW6RRcfSKqblpDcjxtYS9tjXl41PhDbxsgqJ7GeruYzmG3k94GZC8
EVpipcl2tOvvIjtoqG7R6g9NEzQHtUaMR/TqokHu2dFraQrevAyvbKDO6e/OTG8TTb01DtU8tSfN
gfhJbaoMhgwX1mpTY6sxD/1nDREEu9FJt9jKA9Q42fPqWgnXPB2ArVd+/zkwomPupM6PWvfg43WT
k6HP92WfNUd7cGv02zN7U6ftV9lb7U2Rt/0VTCyDPUeLqzqXA+xZYqr0M9PxrzH36s04eAz0FoV3
Y98lN32BiLSdm97JLofoaJRejFS53n9rOcs3Ud2+FDY/Q2tCkCjPMs4ZMXDb0Mr7b3ZYf1byvOAt
4nCoKDqHc1HrPRelRpwZh3XtPrH5YCWHz/+4dqVAKdmlUX4zF03BTtDJL3szS+86N5kPkwX1V5Ap
2jebvJtmpt8yr7bJ/g4euT5iG0kCpX6n+tEp96fpurYCfZfNpb5LRCOvpE02/VQB7fiTz5gmHSJS
w52b+TqRo9x6TMMpPFWD9WFoAvtRmppW+1D3WXRSYtV6VLUUZaqIikbZrew8PHmj8yFMGCzKYd4N
to8AaaTCoksWo5pSfVcoAZzQXRRph9GotYMT9QRpxHCWGfpu6cphLTU6++ZtRNqW4WWNIfebWyVS
gm8aKJKZz/YCTRQopVZrj5QDzod6oDIo6bThS6kVmwYBPIQNiJNZxdg9xqkFU7Uazrf+pHcPHUIi
F9Ll99XURmmPTaDOhyABEBp0Vv+l8cpNUvXDcTLCcpP2KEay0DfFi6fLzrX8o8rVybb08rIexuhb
7Ib7vgvHT1FZQ72ZWePGm/WD3XoaJdlte5gM9VRlrZBwqWftmPjRrV8ExYfYVfMP7ZwFd2amXTpa
/WqKjby5t5OjHB+jlucZNadxZgFvCyuNaJyX25xpuZKNkoH8GoMwvppm/9UmB2TX8pzvegijROS0
zjHpEOeNcyNDUMNwjoZoyjBFDV72j7MeO0fpKYdWJznRT6aMw2nkvs6Rjlae75uqfZ7gc83NvvwW
W2BdytR278IUCPwwAQ1SJtV8jBQi5YGd2z/S3l58gyJ57xvZGtr1SXWXh8VuzMPxKBsewOMxHie0
dyeDs64YlTY5GonRUI72uR3spiFb5kZTRhFENvgxYEIx4o/lMmJF9c5UB4AhzVTtqtCpdn5n+kTj
xWWqKPBxyCHZqIlCBmZxNctX/3X4nfviGSgeiMSO0EHWje1Dr6btg5rFyEJZ8K7LblJ08X1kk+IT
g7Kp04Zypgou3a6eoku+fQhshJF9pze8V1MOgl9SPeac6iTtwU3y6GOftsdRy5IvRrXJRr+45kkb
7Yw0b55iOFQMTbFfzNxFLiYciv2sRcaj3laP0q7FvJPTohsObdDHD22lfreEv1oqhElcxT767oA4
zihQCeVovwxDREH7nOV3Y+zGdxlP2ItydB7KvNi6feUfLCUot+pEDMIIADYIk1Oo/mHtyitpS0w4
brJm8ZKzpb9sVq/Knh6SgFyJtHtFTd1DBomwYpK3berom6/0nMy64jnq7GljmSOCAqo3fXJCfxdl
8FwFBhnjrMu+k9+rPB/cqx2PvHXC6wTJ3GtFsQHoeW73ggLi6FnpV10dk5s4MpGQ7+3sU1LVW70p
sq+2Gz4qLSDVBCRjk/NBWs18GIciPXhj/6WvQ+uhFU0wCU2dsgtBXADZLyu7Bm0SKntlNv2lCUIP
o+yHSoPiQwU/kPc2fO4YSXe7mupNalbf45Coca/PyS1SWYDn80TT+W278BEqFWJ6VT7l97130dth
RGJMeHcFxXGL99xncL9rcN8VZSii+nfWKZqAPvAhPMI8bONkV3Pq4tS4E1wsnTr8bWQWw9Kn9iFb
6eP6Ts51shLUwdlaeekHHHzFlLJnjyY9FyOPfSQjBrQ7/aa9sXsn/a4qkXNhjdN839eatctyxbg2
XCP4wlMRFHeVLR6+Y2XwRBSHaqzbh7IvCXXHSrDVDKV5UK1W+UAlpJFbsBnxVuhus2qILuXgnyZM
YkIsKN8U9TiO3m1mj4CpGtAJ82w0HAMhjJNdOSCbykdHefWTV6mYoaWUu9m5Y7Ab/7WKHFi7g2sb
MOeLYc0q9poWebfrequfnNaScxx6NCVqi6hO6Q57Dk/8zzs+32OjCAzUgNTx3nUmUIczz5R6nskM
JyTMvax2ny0/+RwWYX+vKVn0MXCHGx8BsOfMTNSd3TZw9Agvt7JqOJo8DfFLRqOw3fthYj7Uc6B/
UGA4NRtD/YQsDKopvmXtK214bcq+/aFpsN11RWwvdtXteVlJvzxXUAaS3nxgaz+Y1Y/QGVsKS3y0
JDsy+N0cd1vpMc+l30DWULy6yGUMw+5v42reB9NEzNMxXspISEp1mn0IZzP3bky9tg9zqoPkHkK4
uYKs6iEYQsQr4mUuR0dj7KiHpGy5Hl7nLssto3JGV7h3SmkA8u6oA9MiPQB0HqFqSk82gxehiy26
cWb/B1soRqXLzNklQ7SAzJemtwPABEagh4kz2MUrhpbrpHB2VVfbt3HvzAczTtWDq4WfbD0wN7K3
2nUxeGarAxvEf9STQBWj0rk3u9erM5s9QUtkObF+fTaw3mNdgNotGIR16Eil89nNp7Zs9gn0jKEf
17zsyDOrPjXilj6nx6xT1YdB854qK0xepgqV9MTqnV0W6OZ9mVKB6Tjp1khNwu7sn9iWvnZLKyUG
U1d1c6f/spnVQFLSDPXmzjLnZdqfbMkcNHetmJqklLorHN1vbGdorpMihfVc/E6mGtG3SuffSQ2B
3Vc+imptpoz3DZleRxXVEcJNNnJq3VevU6XNV0z1MLILkZOKqrU2SdjPlwWH0uvYJalfOj3oNxPA
cFGa7sn1u/JT13yuhdlVMuMQoUN2YdeR8bxOkl3yZmeTmKd7FRX7wVwK+Zug2rtaHoIFq8wfY2mH
N4HWFb9GKCfcSx/ZdFZjkiFt4ar7fWBZRtiWyUpXVvuwp1kmmx5sxRnknqAwzcvSBAZTDI31Mdc0
inzaHHaf2LI+GpE/bU2DImrZLaOQGuvA/SJ9tQYQbw1DqewtDoDd/CwaPiyLDeRMbJN/Dtn9f3Er
qkMDt0Vh1smVpanC6fWKuMGpSDxz+8705mYo6PT2GjTT61R5JZ2thP1m5gb7ddDqQmhrZD8qoUgX
C6+j69TvWUhpQJmjp27nqoJ+zdRBbU0s/uDA4ljPFkxUmQ/kVl7OMxxLQwGSS/otU5LE9Q4K0gnS
Jv1kE8SJebIjNkNJ1qCBLNZaB/p6encP6etHTJAe633kQNC2L4HexidgyQD9Sms8LF9W/S8f6vlP
ShXGd05P7YD8ltaqO25M33CupReviz9NCqp42BbB8LMe2clGTdB/1CbTPDqAKqPa6j+OTtN/dICt
GnW8dOqh+dZlRnqUQ2zeIR8lBrORXZ2g2K1caxntu2Ut2ZMLslYam/FHea8s4bhO9lsLdQ+KobKy
dhofWzV4ALtOYoNdg7FaVz5Cy8+DIhyabdl2CQC9EGCyMqebzAiTp94EzGRZU3mdhlr85HDGu+2H
BoZL0VXdrt9rcYjyhegqoVOeurx7llMrU+8/EFW8kT03iIOn8Ub6yRvZHTm3si6OtR3tZtjXAHBQ
1dCq2ocQFr0PsaNQ/1ZAzyZM0u53ebjTHfAg0ibdeBioG9d0AaYJv8Qq0OxDA6GYCkTRnJBUqNgh
qWJfNJFRLsvMO0pT1xblQQviT3JMNnKSGxXg/YQ/33Ga2txHiesep27wjlHXRQMEmy7plD7XONPb
FHGWUWw8yS6fJHzfdRMKkDNykn6s/UPWQdd/D/+LyCw1dxRwumBnLJNcwO9ohzppLTuNh/pTFAB0
My1wemHXfa5JIgIQGuubotKnl5KzP/wK3WdfsakP11CRjNVkfrHx7978V/vv/pVYpw+K6aXl/X3m
L9d/u69c3zONV3+xvlM64JpdddwWWZ0fwrhML3s7AHCXJ5SepN4IJcWcfx4tlOFGN/2Y2dF4V3sU
LUq7j8rDTZwl0UbO0ucSwWK9uu9Lu3gMW4QDxGLGQLjKnPjiyq5iKc7FOJQex8Sie/bqWzk5DCe2
X8FIzlTcspxGoKChpt5MpBkhtGqUo2yqEqaJpIGl682kqDWPO9mnuPwlHEhAy967AZ3/iOtZa+HM
SIzXpfRshFY/50wQqMgjGNYMWLI3smdLJVJTo+h7IhiXP3PY5QQ0j0+p3dj3vVaCAcWs95CoT4Qr
QFVP+XOWghqI3AAKMbEG4V+o17IwOcrROkmuEvNHUlP/Yk4FJ5eqdfOTbMjBK0V20mY1oZziwhId
RwcQFRlZZYCWiAwfJYk5rcFxiFlnE8qOaFRVm3/lTQ+FJi/EAbC82l5HXtohhmpwHCt8k7yrFjn3
YWY5bNT94KjX7Vaa4s7FL2igHUiARi7dqStAdtUgkpyJ/O3ktc699Jbrl71NKvHNtt5DLi/9An8M
j1FfbVeTnCDuE82Ddlo+3nKfYXj9LNLZcboJ5hLo9ghCpaVXHwJzrqmn56pz0x6GC9FP7QmSgZgU
yG2I4+qzTpG2xfltmS5MoltVLZcJ79Zb/XIrS3du314hoAmqQG9qWJB8iw2LVpb7QDXBHPRzUO5l
k5vT61XfZ4y86wufxV3OlO6mWGPMEVpWevP2zC49Zo4g/1TYbv7OQsXzyHL4qVhshyGuR0n27HkU
WWGre+PoPzWqZ3sw0BXxN2uuHbb1pAFkZiCaFPW6NH3ebG+pAa/USN0r46fVJK9K/afHN+huNds9
eNBlRcsjlGUe6rG2HuO56TZmAdV4UCrmY9ZV7n3kAf+bhxQkqV0gnDO4/Z4M15+dWxRMTemcevV7
5zzfml2tbgkgkr4YpvqDbKJKT3a8M19tRGJJOZgIxXcpei2d6J7ZZFcOyLnSTy71J9s6V95jKIDt
WjlFHF0OC4dGwdck4pSFDFzGIq4p+64KKYpNggSmKYbnKTWBT3nNMuWdd2oOiK1Ldy/Pa2pPcgPe
DbHQ73eQay8Tz+6wLCGNugiiynkscymn9L76ovvdNyNWTGBreXNo+5CoveMjCyoa1Z7hoplt5Qb+
UArmhS2FUR+8lLjsAOPIGfbkW86V2RXBJraHiTS0BnxYLJiVlb6z5PreEEKO87bOslg9dKcIGTmt
Bk9eeRzKjC58lE2hVojEl/VJ9qSHrpivHpUJZUZPYOXMI+uax3dZX+i+p6DI/1feZfdFlLfNf//L
OMP6iN8L/8Y2EmWmbfAWl5SD79CKsztEcVc2zpPt+cDTrLbfqvbo7KtyALqSzwXIVA1WEyVxnH09
FM5eDneeC8vKO0+wsH47DXvTC6G1kQOTWGfpy4lyiaVPCIWkBuGoi+U+ciiy8x7Ghbd7pAkQWbcT
QiYqhTLrJ6gn9dc9Vm81JLtRa6i9EwypAfpFVE4X9mZK/eRQG4BVs7J+vTqz+cokEAjFDPEXztIv
76PqZu7ZBBD4Uvf+W6P3Dch72e91gdkSPuuwvDIVfVYuQ6VU9+xWgaAo6TCgkSyvQyR5QstH6V4a
vcGYl+WlfzhAPm2i7usAqYITnUJki2PglzrLUDgvapVaHZVSZp06mzzvvswkim5SQ5RLim5MYd8A
Pd5THSoGchHRgaDO/ajO2T6j4K8wumLTzVW2b6cQkPlA1vjC7lJaaS2mwXSAI8/mq+HdmHRoxFyr
1NsLK3CAynl1Et/IteQ9yHiz1NpfbyWvpI8cld13Kzbkpyx/zpHU5gb/1m+ddnYPOSBty58gV5DG
oExI+DrNX7K3jMrL5U97Z1gcHB9dDPDgNzGM9p3dOl/jvixRgsrqgz4T/jN1OBrG3nW+kq34qpd6
/jhlebVrgINdc7TMDlUQ1lD/JN/sLnO3oRrm98osGqUotpFhUvYnbOtAl+bf4tCHuVrYM63JCSWi
gZSqTnhB9ixbfOWAWNcr4ArRJ5f6O7N1qHWEW50/hxquWDnKXhyX7X3lBxAwWTBNE13s9/Ahf5b+
sZjkEUjbDLndUC7IdDlQ+uwAbFLw1+u6Rg86qwtyiHT6DA2EOEfUWgf72zbpUWs7YxNp84smTKud
EE72rlupiNZpeZlfr37SeXBcHcILsVSckMx3HIAMYqnVTw4W3ZSgDTLxmL2q/0qiaCKHa8Fa1E/O
Xeg27kPVNcFtVBNwyuQox5H73IuHo2ub7gPV9NZW7yjhlM6ysVTUPXO3q/ey68+jtZ/79rucUHiB
+6AbKpvQyGy20sMjJ3OMjf64rtHMaMm1SaRtFIcPEU1mc0/emhoWerIx88C94lgY34CzpB5GO2Qh
5Hmp4bc7sIMAV9e+vFqbf/CRw9J7WWftny2xduXVv/XTjPSzlvbe9Z/cyrp9/dSzEn1TagespqKY
B9koWmkdRjNIIa0WxlFpn7twMjZnLgG6pkSFdbybWWm2sBUSif21yrrUmU1NoOgypw5ejDdnecu1
u841q8+DznlZ3mU1L7eWfX6/FOjVlGfI7uoISVaD+CxVt7nSIGCqJOVGl0gic3rtViYckjWZoIss
9uH66+b0zjQU59DVqLqInrRXVWrt/vOrWjNBXb0jWOVVTeJMc1R2iHDJGjAn/X7UBltjEuksp6e8
iN2tYiZ3dWbpXxw+zWWf5cUHv0K3SM2aadc5RgxVOVTM/GhAr5NMp2hrNL6HkGSXsWn+ZaYmNG7f
s9TM9qZxZTWpvfOjLNuHSU9WZwrIE8tLaZRuZ12l73jWS6McXmdLmxKzDiuXHpSbTRf06FcAgZJN
n2Qela8SAqVYIdUrLpofVTd+AwXG9lqOrO6l9FmNkzl/KNJe3UiXOZuRcddqcolF/RhabbZbos8i
Di1D2MKu13oGZAOTbGQY+81/NcmrN7tcRy7xZl/XyWWMfGrbx1jcU3pIXzlL2Ml9Z7sopuhbtxUo
S4oq38tGyX9dndniqPXglkwV2ikLcTcF4c8MI/JiTBSbspepnF9X+nN/8ZVry1Wkv+v1MGCz03m/
/NtHki7LLYXNy6jR80cPMdagoKYvVMKl6fKpgGVL9OMy+HW5judejjbKkFCD+GtKG+nh/mwZOXpm
6+SiEXWs//DL8ey/nQodlL8phiFMpekqmMbffzpZrZldOBvBk53Z3eR/nGYdYJudNh3M9GpxbOuq
OPY9lTf+VN4qWp6i8yNsSTsMm6L2vs9NVb06+0lMea9vjE9KWZeQs7BA6IQumZ+SKofGtwiCAjy8
TDkD39S67iM93PinUlyVWpTehiRrLpqixFEa5bBjwpwKy8BR9s6XkX7LFM8aKYsMcdfMMdlVhYdK
oG8c/UY1jpqaI8amGN+TRJsO70zSxSUtuYlI9VCRBHuotK1zpS1o0FGMSx6R68CyqOxn+Y/CDafD
Yiq6GRTgaNuvq7IHRfDLz8q9z+l746pkJzyzCe8GBX3Ctkrnz6Pv31fj4P/UhuoGNN70NVfJV+l+
y/m1ifzNXOsTBeHR66QkmufPuu/et4b2PUkNSOlFqhH4gq+pxSHoSEFKyyDTi/LSDef8KgsU0s/C
V/oMSmgflFGkL3sXRZYsp36yd8cRxuByavZ+nEyvl7roS6OSkl2TV6sN4NC1Haj5Vg7OrQORgnBb
1pL9v12eucoVnQ4pH4MqzHdT1ltVEzX+YwAJUaqmJUBGuyRkRQYiyuHLzPwecLvriNLjsEJfPVN7
SinNFNy1cJfj/G3NxdhSAdEHzoc2oLCRAFSikjOxg5MeWPYVsRkDLa9iBJvkKurWB/ezdIMoDU+N
nV5N2eTsZW+ZrEBkHVfZcQngDx3iVCPBhqs6L8diE01VfhtGQVUFqAIF25wjXXjptSIgUCcU78l+
MHLij23fRsIvG0KInX/1Bw2pL1dt4Lzrx5d4TOuHSOn0g0oqC+KYfnoZ2uYFsG390JepjtYB/8mq
E0wvud+98+d08s5fnaufY6CENbykRBFto2JrYjmAeczoODnda5P70P1CbEV/UAYqIQuYImX3zHHt
6k5LvWpNiu7MLyk1KIqk49hSgkY0jLpiaXx3GzmujoiCd33rw+/z66Osd1htxDmB/5lP/gxld+7W
9X2g6NSQ+0mx9UpY1xzgJotNjkZpevK9yNx39gwjZZOm7U2dCJos4aeoHoj92dmWrqneLS6wcPEf
PulIEoqVfZ+mVavgqDjzJtBi59bKFe067ahgLbtyevEoRguoFnrwM6Mnp5pQF2sai11R3fkhyLGv
/g7+oYZd+nf8Ti+BU1YlpSe5YvufiuTWA+jxPCcD37AoVS8qkbHNbJSj+FbFG92uzGfAp7yX1Kh9
myS97MB+nZRbrXFbKhBrkmSHVNGMOcab1l1pRO6XWTWhJnE8GJGqmXIwtYZxKAusPSdunWpyJXuo
PLVEQt13v/jVuLWUFrhlYVuPQRG8DDw9AFphSjNCIKTeqU8UXWPw8rsqjvZpCOOG3ZbuJleL+pjp
fnXsW6O/cSYTqrtIiforabTiCszAUGm3uh9+m90OArqpdClKE4e/WBz+1oPiclrk8Cf91kOh9K1G
/72vHBWHSvPtALpMN8x8K33leXRd/O2wyjOQ+ytvfr2q0H9bTx5S5TH0bD3pUVdud9mWWX6dOBmP
aNEEmp1yhVTL8Gox7YJn8JzEgEEav1TRoec3tM7IS5fxtf/vVpAr2j6BFP7l2Wpx1M2++8bwNCnB
uJcxTRndXE2azbNIdJH9G/ahFb92BzFh7cr5ivlrdFnu97maBr+fkbYJebgC8ZLISfvjoAK5NZX4
IYrU+EEjwbMJQw+iWNGVA0CREYG3yVRIm2ziFJaUkazwYvq10Drp3y40luCr2tj4SYZR3RVh4pwI
ahMo82KK6oORKvHO/uE17V95NwRPBiCvm8iJtcU1DKF1eHOFZGtxbSxypKtrOqFl3oDquuqq6WxV
6eqDBr2RHyCKUCfgHYC6gThCyOPAnIUUvTeqdi2PCEluWQ51lgy/Oz28O2z8+VKuV5R8xdellmOJ
PKbI9bL1smlgbDVKHnSWzr+rX8C8rY3Wo2zYl3/qQOazs0utx8y145vZILUsB7Mcun4r1N75z3H9
ySuj5hhv3a0pSimSmqSzobb3uq65T5H5TDa4fLbBhJ58lzC/dHKblGpoB93zUFRj1IMRXFld727H
YS6eXTt/SlUiNKFVuPAjfJZz5mF8XaJTtA41bL/etBRHO8Zg/tVCBEWocfwK+BsRjSg1H5qin270
rDVIKNcuMfmxu1FzpOKVpvEv5s6Bx5Lp3q/pfhhP59MNd0YetvOUC4WIRRIM/k7TKs8FaecWtzUM
/PxS8/x+Mb75dLGb3dspMEfp19QdjMYRslOQGgXGU8639zQ6GrgZeplqzNShmZ+NUIWwToyJ3uKZ
tcuY7Bk66fAAQvHU1i/PQZBj4GYkw/RLCXqUWMbVRe9T+NjZC1SE8Bc4pXSTHnJQVeE5QVUH7DiB
8Bp6A14+gA8MyofBo8FuoH9xxx6YEPtM2wr8n2n9XQ29+Eda8B4qx75+7A1Th1MPtHlnKsUx9ab8
GhzHuzll+y2tmuRHLOZ0fUGOtupUHk5DFM73dZBA32+GkKOJb99g9xlMVtqzm1jmozQRAwUT1Xqn
QXxjo9xH7y0vXv1bP138IzDwV4MP35OhghBWquTjIL5XqqsHu64qffgN+dZ5ep9TZOGgciNGLb52
F14C84wc7YYfVpXrT29LSKvFUX3HTgMaWTFHq538OhwbUol58diPLrpbnWVwYOqNY04q6GpIAER3
o8c5QBrlsDbG5rGhxoECFgdWFJylSQ7KJtN8d1cBlzuzr76RjmY7xDpQH7/dcbmP7IvVqQdxbntz
glmknKqPaoMICkEbSPu5CuoEeeTfrxRVfbWRdH+9Ug2qTbqhewHc0Ow10ZDbaCjPbTkQyP5yKa1D
r2CVl0o5XFqFqm1lTzbrEn+eIp1UBYqpNEKhvaqyClnnobnjj23uKhsVxMKDG4RUeHPXc7S4k1fr
gPSTM9aBPoPJVXbXpQBIexs5sDqf3WN1XpeSN1/va2hwVeqxiaCbdq2LX2/aOfETTERrp++vdbZb
T20UyRFN/uTNLn5iziw6hegwZx0Rc7IYiiyKB6jqnNrB2HlKUpzS2SpOvp1p26md7ruyL06rXV6N
vfcjb0o4/jijw0PjwSgnG6Mv4+DK9E3EnUvYY0ifvI6c+yzuvw9PXf1gFtTEh9+L0Y63YdXOu/it
mUaUfayh2ZVeM25AuaJyK0el39LX4ZFZpkjvdfhsGen35yXG/8vZd21JijPdPhFrIYS9zUpvKsu1
vWH1dE8L4YWHp/+3guoip6Zn5jvnRguFE2WSRKGIve2pzVaLO5nSNOmU3KBvsN0FDqBeKhxC7VIv
MR7rDNCevgW+ydKMLzSLBlY/1C0AdLRBrgcUwf8QaFhKv8Xgi8CDo0YWFv9xtv4/i/VVEQPFsZcD
35OCZKRdFIWRoryZhF5ov1oPfY9K0UVYhjbf05QGisMT+WAycKUjpbLjKM8E3WIwepdKD1yAWih0
QSVgF96F5Kh9QDcMzUsTBNJmmagdGd+o66Cb/UhWNj8dP++/gjpt68Rl8DlDbfSmM1uuqwatB7NK
QFWrS9d919pmpeffWDiy/g8LisHTAlTp4Pf7XtnI8JQT8FCD3D+CaMs/dpbzejW1IcCglzmpyfCd
LMx7dIOTmgZLx6ErUWgNzedLkqKzCIQWDRBUb5aNJDrnbuZvt3EjIxsKcbPkzW3eLEdWy0B3HCrQ
9aZp+Ynk3bsVZ6Fe9iaiWW2MBpWvSduCEwnpQIAUlFLDUBlud1SBtyVZOLolipRbdUEuwFt1Xg7Y
JG9kFyfw2aV0CgZtfKe6FLh/Wt7qoUdCAFicfYguJMc5RkmM43syni9F5gMP32Le6l0smtKQFUBi
KHBCAUgbHVEPFIEW5jnAbEwDjFdTC2w9P23dIw3tBNbAIQPCAou4i795BnRSulxsElQOsT0JuTa6
mRe+X2qY8KjH31EHneN3EnvDsQqr9NGr3OoIboTqUekhzMazwxLvTKLcqavHBm13bdN6Z5qRXFvV
fxeR48RiNKFqR221OL6Fn0XoRAJTJMoU0JZp3iehBYS+CB0M5STYvemhvxIIDBW7L+ONbTrp/WSn
JnCYtdZPBhRAj8D+HUhILhTGr7InETn2gVznKBPL+gML6hfyncOQsYmNNxrgkgLg/W/LoR/MvaDG
dBaRC4VvW0DstE4OIlY2teeu4M6eI/V4BPIS3rWabkxxPup15dHUwzznnf3rklQ0Jy+a0oBaCeBo
McDy09/Oo79/hdorwPRyoEV5o9nMf/uxEhDOqluz22uKQUNP1rOPic/A/O+06El2syTNh4CBmxwd
93c31fBRlJ89Xp5JJKjdyHbbRyvz8dpChfR5rIDgbTnmGqDbmtpjBL9WAJe5ZQVdGOm5S/G6ZqK9
GSW1nvGQVZl4bBMj3LpJDyBVLaPB7lAYy1T8k2aFNjPw8LykSDeS02Jq2V9zT9nXxbLJxRN3Muu0
WCpDAJzaB2UMmZHCxOdhTfdC8UkxRZnxj/dSyQ787WM1zfdRWykwb8kN92AzMZzDzOd7MwZm6ar0
hQtkcQMIOrawwUakh8kNoaLLwHVKMFamnXO8cSDVPM/RgoryzOwTyUYKOmveh5p1JF2Gm6Vo/flW
6K7I6GZRuomqAnfNADLUOoxyYLFK9aUZ0dkR4mFzFWaBb/wm+EDyVIEtvp0Cvq8ns/yS5z8HVU6f
hKrcYyBy8A1r7057O2716s0s4wOZ9zWb8Br3xEaATDWuAVArnJ31p4ouzdDSGRLMywTJkQxwjWo1
auGiCVLbApCveX/j0kgDGN2LzXvvOVAaRH/iCzrdkpqWmRXL3B1lhWeBXnFZ9m3FmztVYwT0nZYB
56TkOHfQfRRjh3+xlaWwmcch3Y5kue7bWExougyLSakUfJf5OxsVAw69cGOksnVAGgKzRfvHPNIK
i2qJ48Qp28Rgxt5VFermUdWDQ6Qot9A3GtSAWi7DCbCvHGA1s54zFl/dQPZ7H16rKEICH81T2DFa
eAG0ograUiTXOnYbG035IyBQ8cY7O6eocQ7Q2HfI0wYob3bm4aTORifVSWVOu3YNtEHMQnTswaDz
VRptSzKeXebRdNos2s6WTQ/4YTPpf/AMVK7JgEwnDXOE2ebvXnOEWU4ROneddD473i5/6zzfxHxD
dMcJthfryUgmtAA1eMJtg8kZHibDAzf2hMMCOeh/gDr50sVhC95HKGkI48HeDFUFLh/HwHOwyopc
dzXsonFEW6b28PpGY06m6P7cmAkAf90G6J8iQdvw1NvVmQYf2fKz7uQ8q8pHJS5dzhptbVQpmox7
qaHK3nzoijUdanhnd20Z1bD8fSAdnXzm4GaQzncByBHg78eiM55l0bxWJqIq0L739EBlhlHvbV2c
QKAwDwWNJKLBsjiQ2Ps4ultsSUF2delusfO3T+hg+TPwpxC9u3j/jmTgXejKdRUIgPyhAB71LwV4
X/HubqmyP1pxdECuEu/ptX6Lny/JZ6zxwSWh0prBz/bKkL3xXA8xcEFZvCd0FmAVscdcRDhSMPmH
bojZo6XknjBdQvTRPdqYEXSLiDHTusXvzfLNz8+cEzpfQchaShzGoMD6SIPjg7qaroYssG9kZWQC
JpmEZNN6CajIcUh1Z3m8HVYm0BMueYgOS+wfsCfDjETV1LxeLTI88z75zI/34NaoL2TxzqzNwSiB
ouAB/Ubwv1liKovPVYH+OJCgNfaTHYOfHbAtwYtkYO4x6mw62hWQNAbuG/ie4sZXboIbVqd2F9u0
AiSmib7r2TZnPbiavFMmu/pBNTHAZMvW3IRhXn7xe47WsSn77oFfevWvFoU/BiugCPxzjMVCNi5e
wuueqz96dFhgS2JY+M1JnOAgK/WBpgJ71FVnd0DHS0v+XtuYSJktxpWeLsakXaYUuepL/sE10VGz
+CY/piCztsvHgP7b0YVX46s/mz8e7z5AjgSbkFRFvnv3CaplBJrTLLmP/SG+R8Wlq/sVRBb/wZOs
2ZvUyqCnmdc0+8gNCO4dcBla2+Fc7N6ldgZtonT7wjsZuTnUJ9FnHahmc4CZE6jCiOzklocTYF4Z
+qqO7YguQ7MEGs2Mw5DG68Gvg2fkI0EFPyTunk7AUD30Elie/1DHsXiJHTT96uOzKo6iE59QJkTT
f3IaDOFskAiTeBR0+bOHBDqlbJQV58+1AJsQ79HjXXSo4WIOyB5718VXmi2NSzba4UUlLsBmCzY0
e2b2X0hGw2KSauMBiL5J5ySn2WGxc8oAVaAqm9aLbPE1szE8mIN3nt0mbqSHOguuHM1fZ1m64tzK
JjrTdJalOMhsbBMcpdpkUdDVYvw7X9SSPBZGbu/+0ZW8lpgUDoXiIO/k7cNvQ+qbILPfuSaOhxQ6
njybRbvcotG49do1i3oXqxp0bm7s7kxdmWY7g71uW7DfUKEaaWnKNOjVMiXtYvz/5Jvm0j1mRvpn
zr2k/jN3LeuYDRUAYo20QuXY5OxvZDVaLFHeiK+CCWcQ4JvpOvSnNqi2gVskS9BToBECMNBFM30Z
kSeYZHwJhWcN64bjNSpDpTrocTvzErsoXgNEfmpeaO4nQAuykXUhkdd70yynaRakyDE4s3kbAKlk
viTllHr9gRcg1NLB3nnStJJjA/6HEA8CP5V3EW/cNfXK37TRU3v8Miwt+GU9RgfFQOzWyRxgv29t
+YvJHCYaBuuQK2QdrGG6mCAhmjyUGq+TugIBqzc8oSg3OuageEXqRMsm8F/fBa4oN5XBoivJaCg6
x935qQHk0MXa4PiVRB0yiGnogjfA7p5EW0XHxY2i+LXnACc9K0F70bF1h0QKip297KUcvWechcl7
mqFnHJRPCqXMNC3cwgb1JyB0at5mL/bAm8es69bMbz1UTdY4AP+razl2FcBqYdu14tYV/Y4tuZLy
beWxMqJ7v89Bstf7QKf9q7uJL7t5Za7dK5DiLisHrQLMoAFCCT8ZUYiDwZbt6xVNC8sb3svIhA3W
d2eyQc3yT64iLHVZ15t6CV+FUv1XrZqnAZgXakyw11vMtFwT+VCwtfqm9a7KMxjMrJU2jx6BrY2y
kLpt3FWd5PHRMe0PZRKjVoNkSFVEu0EV3mpEiWG8aXAwCDIRl61zJvuDn0SOirfSTkGcYdTyATg4
7hWUTyIPQUQRdCjwMozBmZVkURhcPvAQGy6/C08kooGHKtynyCqgaQ+BpkgCJnc0UVyUjVLtF8Oq
RCd5yPkO/fxYwy1AkFckII5jFngJ4yL/KITEVeEXH8UwoCzdVNVHnJGDoN4b6o/AD/oRcEBg6CYn
akAauqxcOwIsizQlBclQ8QP+IDqjR48ciB4sFK2jFAwn+n0FsFXyIXOnBonvInsXR1S2sSG7tAAB
NgBnFA7csuGiCoCxtF6oUNjk95eboeiHeUomkeWoNShjXmXkO/WAVFo1DYBWKEJAvc5LCHJEv+hf
HDsTEEmVDo6WT3FnBCyr5U5llXfPk8nc2gEOdXte5NdchtnVqKccA3BS7Fr9IDkNJI/KYjyl6BlL
LQNY6n6YyzNjwZ8RzjdWjVHGe1vn+TqrMu+LIjLv/UKC4wzkT+/kNA1t/Ii+UQH5SzvQ0LxdCYtt
VG2GJ7P3Y+yMQbngUWf+3OSPA+5t5Cuwur91+mceQydrHQEWYJbSJelnVaUL1xrpgbJFO/Ux0r1F
H4I4Bt/mT7VCeh24CgNezXr21Pldet+N7amrkwknIw0DomOgJOAe9dwFFlBji+6BfPuhcPZqnNAv
qhL2lKZW9R9l2u8bqvD5tUwXvQOgE/A15uu7BsRamXhbzDPnwRnHodZA7r49twgGYQNKbwbKIGoR
LCpQXvcuTtiogZBknS22eAlMjgOqqOAcD92BDRVA63VPCBXZNJzzQ9IM36kCZ6nFQcusWE3A/lhb
yeSimXfsq/yOECWYIfItoAD+mKEmSIZ25Dcwi78iU9zAXMxQFAR4oW2wi89ArVtvmTRAUKTP9qRh
4MVYJQ/0pigwIx2dCBpudLVQ+zLr9Ky2bWfnezgwNhI3wDPK6PdmXfF7N6viTeXaw0ueexZgTGTz
rXDUeWpTcEs78YMjZPfTC4dPPOfB59BElrJRSfuEnVeynYbSOOM9Od7/e+Hw+4p7/bd0fd91kSjV
WKjvm9vRw6uaogm7xxxIAREquIfwikIAtgn9uAVzceodMoHe7godjFdsaYBbjJbaj4EDbO8gqMsf
+Iq662xkf1HmlR+LQaIAA5VkIMYc3GcBINQNG80/PM9p70w/7jZ9AArYuTSKyptyp6jVOskj/FeI
4jiXTlFp1GyUolRqI9Dbpow++FZIe5MmafFFtNzcpHETHgPLqAFFhTKlyBjAG5kM3XqQOejBqqgT
F19Nw1lF21mUeba4cO/jv/8WufX3rzTbs7nJ8XN4qIyx31VfB2IQUwVEgMc6Tot1rQAN0+JlJywy
dSwc0VyDvh1OdTp9B3fCd8e1+c8LTv/sn0UWf2+A2gCKIHR7h3adXHtlBns3M8M9NkDx1fTLYe22
ofjUwxW/7gAkMIrvQ9P/Dpzb9gsDdNe6aaLgoCrP+twBTNgt2i8pGloPQafaDVkl6fCh6a30KY0t
+z6wwIoHbO/hXthg2zMLc9rZnSzXeVDmL1kRNvdl2T7WfZC98HjIXpRvbhpsnx5p5qIEFzjXvD0A
rSF7CfBI3nkTwPvJwZiK9r4vcCqjg5GD50wbVtSAQmhSPLepOdUpqnuw3ADGB8AkJGI6vcMigMn3
hW+uSbYojDZU2sGXu3HE4851nOQRbwYJuGNN0OK1w30N8A1xp5LkIcY+7ExKnCgnj4ADApQ7DswO
qDeBCarCwHLuooAx1mqycb0uwul6kGx5PYFZQPiTJoYFfP6s1stZ/mSAZZQDTJzi+BPKM8KoAEi+
jkMLjoAxOMam+3m+m2hqSpxaV4duaIcHNhiGBx7JxN8D5A8IbVWBN5HWqsSeOaid1zMSLcPvZLPv
m1uocd1cPw1PXIJDq3ABzRCnVvBBFuBtK8vxszX4/GBqOIhm9IbPcqywzXXa6kJmOJ+4I3mESqbD
4Er8S2TDscWX0RlVD7roDzhPhUhABG97OShQjP4baZ2hb9ytB9CXA6pGPhXS+uHhre8RHbvZhdk4
2QGa7fhVy7lR2b+TZ434rTz0sPNnHRD6CQOJjoNMDhqNHjnh+aQncdGLjeZF/E3oYGhMqmA/AbFk
Nc+7zBgegEcGMgyWXGeZF0XFXR9Vcl0n1g9ADxqfc9Bs5r5R/GkY030RjD3YnMDwmziNf0l1LZRk
TrPNpTJfxGAloGpU9cfasr4CpcT7gFIi0H6FXfC99+V6qCPQSKg6AvCuDL6JADnNKRuTF/T69psq
LKxLg+JvEOqFwz4IfHmNU4Ov/d4FpxtYQLJ8cE+Vxt6M0XQwX5HMF4BaUb3JV4vCzSxQVCXaZb4k
S5rfxBkVSCFwDo2n7JthpWR8tNPm7gbxs6pD7O0WyM8mH8xVAp60DUi2QQlVm/Yn0zCbLfoVnOOA
LflRKjRV0TQBMECOHNOveYwWE9QIaKPZ8s0nIg0JFzVNG6dB1XP9pWZ5sGe65jCcnO9JBThIgnj+
IdMw+yRdr7wGQfadZBaauA8ohxzWVM3FE39c2w039qT14e8xL3v1H107/+TEQwmmtuR72V1sFwm2
7gg8a8Bji7I50oADYKDvoyr8dZ5YA8gUywJC0pfvLBfPd+pFQSFouoSdinD8r82VRV81N7srz/dc
G31yHt7RbAetQO++iiI3NGtU7DUfWYeihr5L/BOAwD6hlU3sohQt7qEl/P6PkQ3uTsjowa9BDINT
t2ojbROcROiOufe64UKzgRfo02/S4g5/iWFPMl9boBh+tmC2kM9egM+hh5dcPAtBn/oKTAH+yjT2
70Pl/ayB8Pmpwd9ln9XI7tAUeft6bditOgCvDhWjSY/Oh4RdWeI7HxUYFLTUtRr/frTYHCExGd97
HhJCpKQI/pSpQ1oCBqpGHfWcPexCHKioOPPu5uQizTPWgQ5Xw722FnBb+lZwvJABObjWRTOxTE8Z
N/pPXCpgl0etd+Bx7D2iPerVImNoHeSWfOQ1GOH1k8UeJ36wSvXTKmOQiJdZvS4FAK6MUGNkOmNk
3TmBbrLXYHCDHsq84ocybt57WFm/ff2tTU2gdkbOjGsXGOXZTLJDVRnhlQaSN8BfBNqqYa5JNpbK
mLVh5ODUohDnRe6jGuqY581nU1u1XWfd+XGWoR1RpbvOiV1wCXrqiSeJejLxwMMRmukcUHmknhQo
QK2wYPdjamQP6J0BK94Qt7swZ6iWzVT+gNJSQI660ZksFnmTgAVLcNXuyCxtBw7MW8fdNJpFMK4t
YEMVZXrOmygHUnngfq765tAFfvxj7AAyOE6NfJmsbto1tkbCknHwOCiOZLk2SYL4ToRu/Y2iWVkd
gCRlTM8ABck3uY5WIloCnLUfvA4AHlJE8iV1QDmYZuoH4/XXzsjT6zBN7KPEv0gmM+O5qLl4mZh9
V7QZ+yiCs1UPG3y5o1lEjvgP1EOvh7zXcKASzT40G3L/3pj8V4vESsBUJtp0P2vReMFXQiDfXEqU
I1AA0kgjekFpkH8k1BUL56bmAMDjBYOllB0yEEnFgbnrClB9mynaRx2kOphM9NxwivOYhdgU6Olb
mKC2wTVHsjCt/FXrOny3hK3yECcQrrGzAAT8KEI0gaB6x/wmwWbsGcL4c4rix7xT4+e6j8HS0jXi
2gR8OjRhEmhwkPdOWTGEf7pR+tjYIxptKlCk7OIx/1mXvDoQMLHoAFBmBJcFg3jw0B4w1HioyBbH
GmA76vA9I6MI/5Aggc1T+4o/kH2t8xwk6fZ0D9An+6pql8/yAZDW28YSIGF8U5AWqGCAqk1D4yYI
KZoGxNJAczovwVGw5ZxxDr4lgyVQr4CtaHSgZFlsyYQVNgPg6uBt3ilC1jz5wHLDR+/XbeLJNdw7
/rd3sc0Ij69YojMSXyBAxyV1VLXDGrBUulPslz/9+JPy/6x4lR7eyc14j2Pw+LqIS0OmR1ZnHxcR
RcCXMTgYPbAvvlN0LkBPOhvcnIti/iF9MLmnvQLR8q+/AgDHrVMRowVQixY5r4SJunqR3gSnGEBd
SO9UUU/v/wpTZp78MgNn31vwDMmwC1qI1stvCii58ValIJVCs6x18cPgm9kmYp9VkQ1wAy2LeobL
6jMqkPsLSfqoti6zhVOhYxWNp59JhtIJ62Ihkw+O6NIEp5vTyfXsT46k/8eFlhDhB1qMBPM90I3o
gRasuPd5CTiUbb9OggiPvaBMwI6GPD9opT5Ggd7IahFHKS/2MR1QRku3uSQ4lQXHuRTJJeuioUdl
JMh3mRMEqxsV6Wnw8DlfVYljbhwcRb56LurOEyf0PQyHeWVmNwAxIzVnGce3GLjX9FppCGoyVfzp
BjZY1/RDn74IpsHfMJwWXlstyruiONkPqprUsVTllzgxmoc4KF4H05kecr9scMz+Sz50PEGnnwec
IjLTijQw+DUDxK6W9ALNJaMewhL8G4FEXdaioJUKp/qyLEIOeqVWTFjpbXERYLvW65UoGiki7IK3
UYE6hgiYMW5QTE+pDMYnlNQNGx6KAr9X81UmouEQDE5/Txa5O05HwwM2FU1pGIST4fWoVdifwcu3
wv6xBJiIjkgDypPEDuAuAqT3v2Q4AP7EWlmcSWRUaO/MCmwBtAHdUCmBOumju2C7OMU+GJNzXZem
zTrHsfYos0Xd15tXr1AGH+RRdiRZEnoCrOv9bomx/IzLz+1140Gm3e3PmBkowl68QscEX1zA1J68
jEwNj3hoLwuXzBI7IwHj6uI0xObNz2hFtnVW3QGEBcprsYX97njProUKGtqbokLPed3rLnvVeYub
DJNcZ8UL4y6o4gmGfLYmwxbx9havneTisOmlxvntWHXlQxS13XODzxly2SiDpmngTuY1NeQ+Qzfl
c+hF3TO+DYcV4055pGkQec4hbUDtjhqKoLwzQQbKyqR8MATCmWPcovPTAn6s9qVwfpnsSUkrULi2
e72huscJFYEiCBdl416UgudSp35m3AT5JuxHtAhvmOhejWbs4aR11KqYe2dYNwLe4b737WiX6xyV
l/fBoTGbfa2TWCSiIWEyupmSmY8enHfyVMdYvBTgLQ94r7wxA18CUmTkRkskLYpi0PnRAzxWtkCN
8eMjZW2L2Jz2tluCU1KjwHW5z57w/0nJXJIAxo+vQiSFjwD8BPJb4P3NXuZPZEqDtEHYiB7M39uH
Chlv2NsaRW6OH4FfiO7Hd6P47MfxUxvb4dFRKXPuXLtEz0/bNR7KHW+uUa4THmnotXHitONKyXZa
3xr9/TqPImN2u9UtweaFItPDojGNwFf7A1+D6CLzXOAVmMo6OQnK1KwaZIk0mG9XNCUt2b2b8qBQ
q5gztI5oj9/ZkeLf1wBw2NOokmZHy9bOaKsVuf0Pt0F2ZY08Xlpah+XH+N2Kv5PREkhvyFMTH/+H
H2IxqcoUn4b5R475tE+D4vCPK5AbDUKApdRs1GHSSGxMD7VGVxN6o4vimWMT8nFPIlK+MyNFTVhr
iy9SfmqHvvCXWfsWbolCV7TEYrKED+OgWeWVVW9mLYX/d2eKZZsoXjSz63In7+52WYKubDQGrcep
9reSRTvkqpA+1CC86IdXJ4uVP24Qdy1w4dYAr9suMt6IXSJy43dOhcqMO8OJvVXqlsMl14PtGP2l
aKp9x2zwmugZ+nyHi9VPdr/mdr3vrekD4Dfih9gs4gdAtZVZrx6BsakekyA3HyQqlvWExOXYp4/q
VL2ZkLTp74KCBw9kx8tJbZ0O3002b91NG9kgd9YPNhoSfSUsldfr36mV5f46AvBiHm+BbA5gaVf6
W7/Ohk9TVB+YV7A/mngEMju2cNdpjI1THRXOuqnz8g/wUZJBbyIxnwd+AzotXl1RpIb6OcMx/0BG
bVcwlX0u8X0JkDynOQxZmD2jT+8necok+yO1QufZR//sgdbODbuntV3O/7Z2PkgHBL/WsjZgAV/X
Box7da19vG2zppZXz0NmVSA1KkrFvxmKoRiuarprikO/o81yAC3UefHi9shWigSNz6y3ZltACHAg
wcpXW8NzqrvODJ+ofCbsgIg4ycTb0zQFfMG6EDVAEaYG4Mpau0zHOpI3xosvShu7exwWhKCHKHAa
EuTi62ACBcXnFrBa3RR5+tRHVSXkHEinqzo3q3vf98FlaWTflZbjcQ4mOkCOn7Dvzz4ADwZJCchV
0PibLo6cfYr+1C9ZhzpMiG2whO0S2x3AQoeOUMAJqbt4sp37ACASa6ShgU4vW+e+zvucr1DHWF0K
VOLMU9Kk2hpFCeA+M0xQzZMhaVCMAFD2gB0pINnN2tAGhmDIODgd/az0Afzv+Xvklr7NsaocCdvR
rV5UY00HV2DbN5RMnMo7nyHl0jayeWKNdPZdXYIuWk9pAOhLuOpEYu0DU9nrLPasdQP6+kPdReMd
/WEKQEIfWj2lMqdlSn8nmjYiuzUeQmC+L76kXYwpFGkrvdD/4FuLdN13kf1oFara944PElycgX/u
hnCdgSjmG5rmk7UTDeZ5igqkjwBIjFJMKAyn/OQNbvA8OKl9KIEYtLHSwvsqRxRzQl/0XG7CtBcn
L8izp3jgm0KKe8BEjV9NB9x05ljzy4hUy6OX1yAy0CgdRZ7k4A2UrworBXMvKRoh8tnDF8hCcTTT
gDGHlzwCbLfJwUsUghpAX9FgNRWOEJuivlsUqan+ZjcbJ8NPqVgwRyKz38WcbYOTDIboTFZhXYBC
muTLAGAaYwdkkBdbBg3qV8FVaKOYykMjYQ8g1pDt8wblaSszaYOrLMZs4/QoC6mkE1xpSPBBv04G
f+yn0jsu8jpU7NSZ3ZlE5E5XaW7iv4t1Fhhj42tT9XiweUqZKwMnJAfLzYPkzmkvCtBqyILG+ROa
jcHHZgEXYp5qmYuD2LUbT8FmkfV4C/R61Z6dpMufnDKTV3RcbBcDYUj0/McdDodS5RxapxJ3qMAY
Trj7EOXDsfWlcUHG7Amw09WF1T64dYPzu4GxL7JkGcpnmvgUM1Z+zENjTXJzsuPdiLPDXan9K2zA
URPQf8xkbhzTjgO7Tss9N0J9SA+mGYCK29dKmSjgiXFezSuA4KcTIEiLbCyurM0D8FaAmR1pGP7V
Ae2YNVbZ9/8/C6Zj8L/EAH1zo8ZmJldLnAonL/MpC/Gp2WICobzjbE1Ntmb66c9/P7FmribLvTkm
8E3s6bmH4isUU7iA3Ht3TFBmNgfMkpM8tzUIrVH1dmcN+fDRNYS9jdIi2jrMHD4WNQ6fQyAc70nb
2ThYrFKGl1OtDUP1uQDI1JWUxWStw1H0z8XUhy9uJlazuK+xbY/LB3KZ8HV6zo0BfH2l3z/52Peg
HjaInhNlI9M8sCO+TKNnGpQNIvuwdBLwKkEW2NJCr/Q0W5CTh/K8OwNPmv0oArCwsxJkfX/dIbX6
GGrI8nG7KGjDg0R5Ua8XdUUvDLRn6ieRbSaBbY0ZJOrUiFadOj3QtAxK1JV0o/Ngc1buFhO6WuzI
jWR968q9MVrHxfadWUUxSe2P/AFfJK+BF7vXZfVt2J7a+l7r7QHniHriZSG658R05ba05HRFp9t0
jRi+C203KrauKdt4E+GcE4DdMR69MFnspgFQG3Y1nq009O6a3gw3oNirsBU0WHYecdgwtb2zVUCi
OdNgR/4TNj4axlk4d1L3CWPv7B+NwDF3PMlPY9EaNthd0POLjFMWAsceNj01D5M0ZzgIWr03AOJz
xvckJYcB2fW6y9znitfyEpvxtxzF6S+2stOXAKQYgynKJxIVLT5i3PazY4dW0xehfHC/AImF9370
wPRQelGD1HHV3PXDED3QIPpcPhjSfywmiXKSlOU+OPS66OjZ1Zd3ZqjYNIA83l7//ePI38P3+SYI
hgPfDQLTClCG8J7+d5Kl5Ug0hH2YVBSsp9Hjh0iEQJf/xU7ICvbKU0gykePoSVvM9IOLHVXPkxbd
FaeZlpBkZCI1i2HnKX7Q8GVTV/ToC2ojVH+S+sacLAP0mm40/NLdEmKJQzKFd9INR9XLfLRGbqSY
Yy0R3v8A+k4oFpmgd+w1wu9WIpNlEXJrCBVGoJ1gLKzHrhlD9BDzSxCb1qOnB46WqAMDpeSqbOsX
qVxNvZAA+coBfhEq/wuPe1eaFSxoz+AbfAYRLeCL2sjBaZyTZuvFIcVyqNLi4Z48SPEPQchAVYa/
R7F7vwPSXrcbanzhO7qZzdJNbzQokfonNCTsvL/KyQxFYChsAC7ZYi9DlVxz8Lisptiu9ouCHMAV
lK8ju/TWSzhSLOvzEjRbsV2UW1KQHQ7HPbqJbko6e1VT416G/qJUL052y0LL4ihOlAbaMsDzSWsu
NnTl2lO3A4BDC0Bw/MyAZIyPE1oId6gmrLFVEa117IvCy1ZzWb2eA/fGOtJ0YM4YnNCebh0Hf8oP
YENYNagoBpcHjWS0mDNkbe+iEeS246jCE7a0zq4y2QPNMrQSovVcK2SOF40VXdIAKgK+V5Z/uFHE
aFE8LSZxHoUnkiXk3MvQOowgxOt1wMUuDQVKeWj+3iVue/sYo86ZXOYws6FeKu3xkHl1fFu66i3v
5N2skYt8xFbLEsNa1iPat5MYyGLdiKTTwHOBVqBfWGQ4zigC9PKO/WGMp0NkNF38DHa1diWaSGy7
JAWRHZlT8R1QrdCrDt4YPri8vB9ASe37hjhNHER7XgrqLBwdGPUKYBL52eCAIFvT5SxlRndft265
d6spx2Fkhy3bzSU2BigVAaX0bZBKRyIjCkRXiwx4+vfcAT7pjWgJa3Mh0IL4dm/knLnqwZ9ccQgi
sEQC4wkIobk0kf10TjciSfCh2CxfcM6YbVNRslU+CGtckwcNveWmKxTLpLtQGzLsJzeiAXemV7Uc
VHkJP8fCs+Yr0Pk+hUij7xdREgKzcl3meXNW/hff5xvz/xi7riXJdVz5RYqQJ/Wq8r7d2BfFWHlL
OerrbxLqadX0Obt7XxgkAILVM1UUBQKZWsqBeOCwx0GizDw3styn4TQNHJERwOzLySvWJKPGG9xx
FSDCvVtkvBBf6zRqTojPgh5d4t1G51I8kIWbgUW1Qlh7se9aB8GzCbdIi8wZWhPlmZW9Xj5Tb1fp
qkmjcE92oTuk5yC0zzX4JU/5pHX7xOV7GpVK5IyjVfnWkHa4C8TRlTTUWKShrnQTu8LNJuzJiJcW
IJkAI7GhiYtiGb53QWNq7pbFt6LdKyCVu7VYVUT/K4HGdt8djA3TQTYs45bHPaSqvc+fwWWQ1lVm
bT53Ee82KO976HsZ/ETR2T6uQ2Qg9xMK7UHAEgPu+BCaOJD4Y3fFHVQZ+2ldrJFNG/x2E6R48cb8
WRXmIzjJh+9W0383bLO6glnvVzm0xVUHISVKFJH1Lcw+3JUBGGq4emUCgAwC5kE1+V5d1wddz8sn
UnTjLgIpzeM8QADkaOISyV8muRxVI3GVldvUbFzf6Sprn3ZmAN6U+lvm8OpkDgCEW+E+NcSZ43HW
ma44J5p8MrAHgNk7BoEzphi9DmDgMu9WlTuxZIW7E23VB625bZ06eETxtfZY5+U3l2X1aWiaYqsP
VbOO1dx/+gccw9O8NqJhr35d87k2J/ZAUxb3tDqtoT51obLqUs81UOtRBImDs0vgKJQG1wIPrW73
ILVh0Yeys8VaxG2wi4wy/mCGstg2FmBSaIjs124/cKSOy9qIPyCZBHTagWui+BDGYYe6HH3SPmu6
Go1Z/6hLY0s6avi1RSXLC/WD+rm1y/zYjRUOX8O4AyGvfWxV49Ql+JenDMUNToP/zC7H3k+aspkC
awWgBujToW/0PekQX0PGDvKGOIpb4GDuplP/Dbi03mb2N1v+WW2Zd7ckimziAjW1ankSsw45f//9
jGqY1j9+GcgsM1zHsJApjvQyBUF9T6TSNIYzTPXwzNwPLM5Ysg5M9ZwASrZfpTw+U4PQToMnhhrf
dV2kgp1xd1SepPdg00Bl7AIe4V/mWWH1LEuQaLVal8xe/9Vu9m8nNd4h4XtFRuQc2ZQuCkjpo5ga
7uQQsgD5WeqOHxEGD/aDgbAPAWhqnd6cW0felpIc749oBsykoeDDjepsyIxEPSYtGJx/+yFT7tWz
a6cpbXArUrkLapyvbYrfMIDp+BEFaN9p5E5CPiZxER1qqYEvoklA3Dg6qdh5cYtoFM0ox/LQCHCa
iVS3kVZqOEhS0/Jn1w5zbVfi3g2ohcNpFIALBW5YFq7zFhQmuYyCa6IJCd6bBI9oHuq3yGr0W20h
a62IwnCWLYrSHPNVZWX9lmRxLEd8raU6ueEZkcn8vllkZZt9C3ucMBbRYrvIQNeYngXKo4TfmdhQ
QffYbRfDqAFg///47lrGP767nuk4Lr60tmPb/9jVU9yA4qRQV88VFXDjcHmKpLDPeHewz9QDwfr9
kBQg1fjWdeDEnkfKNk6mGAQPb3NLDVzFiGLdid65S8DM3fvCcPONPrjI6lJu9LBHpWtY2jh8Z8El
qovPrdCcl04zvScnHnzdkc4LjtDOC9D/t24sykcSeTbib7FRj2caAi+arRqAF+9piMrOdgsurWEj
tMZ90YvRPoQ1QonkqXeseNsG+qjlG2bGuLyuASIQq4Z61CCkYB+BQ+0cQUIE/ADqLhrqkYwMl3nk
BhtjVviLi2XeOzfg3643UezFs//Fl0keaJ7RMjCA5qO4eOo+PitQjjviLDWPJCoE3KgztzRshzS/
WjUSg5VpSNkBdpugfjcaT5nKB2ixpQP3Xq9XpPWqGomtLgLzCojL6K1vIi/D/Sg1pBbxsM/kOv1k
FuC5JANqqrAwLziMIwPJGEqUpWmfSS7bBpN0au2hKNdxgWfWMo96NI96qO7+X3vzP8J52JMR2DBt
18HX3J6zgu/2ZjD5gBjetcSzdCbmuwkS7tqqCi7FkE2nogdJRaAjT/JNTj1q9NHEGzJ3it0iW+y8
Kup2uoab7UVLjpchi/TNlGfN6Z2cVpwQ2VJX7th21NqLY+oFZjfhwtaclcv85cNWKDfyU1f+l083
opjj7i9e5tIS6tO5FShwlvWXD9HHU7XWnO7109HU5VOA7Gw6TaOxJtFYazjb4MSXRd63A+oD2DeG
e9ENYFBrvLyy9Lkv++9TL/k3PcsRNkMRBmpNUYbC7aJDKEH0a5c144axsB23IM6w1wB3Q4KXXZbx
D28CO7uGlK2BnoueKePzbFmrR2RXRZs6DNnB1W0j+0QyLRaDH1RcbNjg1fEPGYMrkgEY30c9R6M9
onKs2eiycvFS49R7ETbfRw2clKKc8munGhpKEFGjtjt+XEQkb0cvvyLvkx2FcPYkQuG6q6P8AU68
zCvORtCvaPTOpRB4fwrFhnSL28UqHD5FKLcFRSxYdoqmGbahsOXFqzt5CfBjusSVNvlGX2fbukT1
6440Y9j+0kdn2gXaAH4aEeeITqemvPEWqN9kkrXxBOD+qhhRtSM32gBiDmSnV3+sbdzZAtnxgnTv
Box4ZsE2/+tR846Jgxv4IQKGgtk63h/wuHlXHjnJErCsQKJ8BgtNd0Y2+15H5PLg4b0Ar1flcHaB
5ND5NGZJgW5pg7M6soFEvBhRD/8zw3m2QfnH8DrdcvfYTcWBnC3yZe68AHltA7z7v1+V3C7m1Hv7
nNUAZLHQAdRpxPlvVgbeS6Ybcps79XTUNY9fLaQXr1FKFHwVGSgThen+TGBq6yMgXWout3iFeDXV
tRKHECsNvhp5gwrn3P2JGFTs5LrKXGDrBaQ97YPkwdvMoOuKSox6hZPYs+VSC5r1SDF4tewJvH2x
CjTv+prG1FdRttGKpFpJVcRAjWNGlxIFA1cauc7UA1LKLWeLSJU/1Jp2fmdRakG5SmSVl6t/0dIK
SEFLS2Bx/8M7zS1tQFrhyZ+Cc+CDDQ7mdBWCcffoWSHe5LUofGJ6Gz6lecg2SWNNfuQBdBkbySmb
QDMTxAVCfmrIFZ1QqUoN5/FdF9d6cbxuQIRmI5J6JPMR0PHGI3XnJh7FyksBCEXDzv/v33zLZP84
ZTkesiBNj5l4izZAmPz3G8KQ8VKA+Kh6to2SHwOntAFJKlFJFbUFIrOpeaOmM8rpXHjuNsLj7Dab
GZUW7Mp8an0r6ct0M7JkWPcO4pk0JQi618kAfin8gYluvzgkrVoIkbF/LISqtS1/m06TaDHwwLY+
DRv3e9I1/ZniyhR/xnZbnlI8mEhEzV2g3SjsgrRLrBpoHCiIp/Gb9m6GNSUgCbXMZOUodD5rHEq8
r6ku4ufusVQN9birwPpIk+tgTtEjfqedCJsPSIfusSXAP5o4S2m6JNi/xWc6lR/CBFAqqHYpL9TI
0VPsrna7DfRIS2YNDvwhyLy9PZl0ZDwyvIjQuNLDX4NdBjtX63dD7GS4DQP0T6uaGfBHoQYpZZvE
IF5UcrMMkBXUAth7KADixwJv2lHZj5XhTmkYhbjQMOfJCqlf3ssIXqhHC4lDgIxArRAuXo75APh/
siIf2iD02Uci0nsf05Su0tbyXioG7J2ZBcUaG6AvK1JMaoj2ssqiZhM5BXLHlYJkRIXp1q0EK/ob
NSapUY9pr4JAgPADmCcbWeOBMXYu3lpIXb35fueMhjQlUUu98wqCMyxFNndNY29YhgKXytWaA/3F
lQy+xH1m3UJHMz9iq6R/FuCkOdewQYUhGaEY3kB5ue2skaQPxIQ2AqqAxr+GU198cYIMSCZV1b7o
IBNGUtOQPkSJpm11logz4qTOITJ4ehiAHIwyx6jfggEPBb59Wa+zqWg/2FVn4l4obb6mBntpy8T9
FbbgG86Q2e6PXgCM8C7+7SFUhsDDOQZ044kqPvIkREJqg5DRXN8BUkXbxw8sOVANiMNq/tjlGxrQ
hLjvxR7JDQkykbL2iRow+PxAJo6VXpKRlbu+lHJNFO+RzWNcwgi5Jj74ymzvh4XZsK3pxfmuDwbx
ElTg6kIe1o+g4J9xxW+/OGUd7IyRp/u/DYbqC/DvrVPDwVbu66wpgazoxRcr+X4nimRUXkcJ9gW7
Q/DWSb73YYhAhdSL5CLld9InYFLCv40lZqQr7AueANHWvIuoa6+INgsa/1HOe8Xd/RsUAQoW5lnL
PkOTkLtsg+hoAjxvqk0ox4xK5JdbCNQDlL44O8CVPLtAs6yRRHxMSZEqG9IWuh5uKitxcdhAIQZy
dPIRLLiIF9G8qe25fqEubznq/nR7y2xUB0aaq38o8E/r5yUvfm88V+S/+7FKUOhWTB+S3kIswULV
b+ZU/MjrRNsauY2gIv7BQVBjAdunEfWW6KrMBiFPpz+Hk41owUJw1WBDWjdG7ayMEVmd674aNkYO
phjcXOmAu2RArl+aSaHM0xB5cpMfg+BvXVvj9Gr4r3Pu9HddcuJ2zW9hsQGEPNlvXB5OoO4FBeFJ
z0QXby0tyk5a0APTSwmpIZmI2oatqFtTFxytN5C0NdhZPSBO1t1v4juXmheb2wKAEEBM1NP43BYr
rRRtjqOUks1GkUBXjFWIAHzr4zpHaUg/z+c81g453iKkm4vzvcYrK2TnFEDFVEAWCfIdUfBG7T/7
YuLIGwh7AIl6jXXUDDPec50hjEuYGTzL6sondZYUO5HE/ZEbKEPweclzZFgY6RqRcOvC1W0LKqYY
Hn1qrHfVU6nHKMj1xNjsitLqT1nYrbOh4xJ3gXgrmLtRxSykA+DtZx4nZIB3clzgVlrhB65R+Ej6
iFaWjIZbh6jXjXq6A3avyUF6Mw09PJpcxBuK3yFHWI/sANQGKsLCkQ+9bIzjbELWuJTYAiF+BJXl
H38k1+QD6FfldRG3OR5hdfUjds3+bnUThdlnlK/tancMfaNNa59S1JMsqq52XD5Q1jqlxndR/mwk
jXuZc94Hw92ABU5uaFgyUHg0Uf1ApjTpzZ5EmcXcTYBK/Q0pyV75d4k+3crKZ3D2vPpO33yTLRKP
S5y0bbf+bmqJuZKG7FeRp41ILsPNNzVD2B8nZEFd5hE4/q5ug8tQZUBX21pZuDuwP9QoYPoz6T85
qsvcu9AshP9nRzjOumsLiR4b4FbsjXF0cB0nmhmmW4mCtnAudQEAcML3VqKq9uyLJu2f2Ozw6RSq
d6JrO64syYg8/O3PkvWms/DOSCAxWZXifJshCZReFqgBbg8Ys4J6FhG8DMkV0txKAGNpq/UT475R
BvklNcrtAjdDduSzVna5VLxR5A8pjNvWtbRyAyrV1yWXeWSiXJGD+Q1l+Wjv7JSrKQg/DKV99ZKq
P7G029RdAeD/UoLQODN55Tt96QGwF9eNJysJwH1C3VlKk2isZo6AjjrMirtJr14MftBRHnNyIhOU
CMBh940g47vB7ocILx5/xro5oJqFMExSA2dFVHiy3SyMnO485jbYvKv0Q2Y63VGqsuK81VGfLHvj
NPBpLj6u3kqWM46DPH7P2lytvCgSo9mHwujPi4g7APS1OvatUdNtieQEhIjNduVpvN7SMmah45UI
LNB+p+MJ0qKK5Uy9zhUDPlwhtrzXU58Ujjng9ZrUc9cusbHZCcKgJBTdAJYkVwe8Ddwsvqj3Tibt
VmwD5ToG/DNyF5MBEJA2MCQ3Fu5CTrzw8gfGDHwwIJj/iId0k/1t4QJWZT/JOjrrAGD3LTNnP6vw
OUgC8cNKrQKUNomFnajCJWeY2wCe5uypSZwBBFyW+2aKm9ECqbzb1kPyPFBv2pqthbNNpGi/jzUT
66A1wgv4k+KrV5V8ZYUy//GXASjukFjiGrfX6qOkZyZ2i3T6jBT75hw20c8SmSTbytJG61MVpT9B
ccu23EEu59pilljLEnFUMg4CGxDAb/PIkEZ55TXnEUQXr9p+6SqPecbkdkg2U8IkwCTz6YF6efgT
bADVjQbUIG0XgIqsEcCUgtVs6vXpfogSPArU9KkbpwfpeuLBeVpckbkRdwPqACexXyx5zNJdgcgW
XjwyQI7pICFCIgOAEdUCddc3yL9GIMkHNEJ/6ONxxKU3ChAYGA5P1CC08tqbPJ5V/qJ5p+4n40Gd
1Hfv5DR8P3fxuvgjWeAhGm2mpbHSCnbB/oKrNJzJAt8G0t4qGmpA1QOWHED448RAn1K4/jzGTUh0
RTEb3qaV+cgs60FE2PaVCxpRs7iZ3QIo+tVNZ2kuIBuAOqkrLKweEKmNwkolLqv2rxFHSpWrUFWJ
Awsh29mSRmoe68XzKPp+H6lIHz4fgBxVDwRc8pI04AoKehTrkYJkpKUGwDHykuI2DzBHdbdaHLyz
K0IA3NkjG9bL3MVBzyuQ1Bef3FTgEiYozL1wyvzJGfT8CXXuK6QFZA8kAqKMdUo6EGZEjl8l7gZc
lfzWIInyWRWm7PIJUS3X6iKkJMbRM867G9du+Y1EiwVNINmbj8WiGNpXH28W5OPfViGL/7pK1SE9
zSyHCrluenkFPN0XGxWZexr1SO8H9LJSIEtsVjQGA6tTZ/JtOXX6ygWz3/rutWR+HRFtpoMk0jHW
84sJ6AT9ksdJHl+nJuG7MGp3kYnko3Ff2skaqcrBRsud8Avy+7cpV2TEMsbjt7A19SOLvgRRba3G
IhhPvXSLT2UC7iUlH8KkAtlsmMzTjWnCvVAzeDcwUriPjHcfyG0+ZOnWAXPXjma9rcJMO7sgbRMU
b2r13uqs1fTXKiSnVfDyvDE974CihC9T3qVPQR+nIPHwAK6IV9g1DWfFFCFtSh/BGatMADHxYA+R
d275D5BZOg8kHbvUBON1/iVC6STiem9+5vEYZp0f1ZV+cIGTtNE8VIikInrINWa8FG0XH12edxvs
rsW3xBixkQThFznqPRJog2nXBZb9GZmzPhno7VBvAPxeHLOy614cL390kiD/BuaHaZV3VXXRQmPE
d7wTSFWEQmp97U9ctx9iD8Dkdp9urBJRhnoSxbe/P4aBgNqG5OpjqBj3OR+GYWvz8Jhkw3Rj+G97
dryhXRdIIdzNw0EHNlLqCJ+GIOsNcC59jljiPJGkSWzkmuR1e6ChQF3kHiGeYUXDKo3tR7wxziMS
SQdsproOQkbD8Z1hSK+WaqindT+lFwZnGuB8+yrGhWF61UZwBcjBPixyMqNG9DqYHdwB3KrK9t18
Dfioq1j03npRLHZajjO7xB3vavGMAn0AI2kGqMyYa/5eFlpMNPwej1IAu4E+XeRKff5ztKyOrvFu
sYyByHsRwUyJU8hCHEA/UvvgGemi1TK27R8g1W2RA1xWGk5rWsaMba91DY5bCrLf6Ucw8BqNvSYh
NXYiuLH18M6dlskGSECodcex9aMWBhtC5QqYjRdJJWd/yUMOOdkLC+H6USKyoyYB4V1+Za4ccVkh
xgMv2tkZyZdJb4sUeHc7ZY6sd7Gq2Let6iAc1zj3qvKfRGMg6g3eGNt1rEACSDZEdX0dQ+zzyQT8
dpLFlTRQomF6sycyZvmAU7KMUz/l3ACHvPKq1ojS0TjP05RTERf1BvVkWEN9Cmq8Rq+vIG5A2jpE
TjhN+Pqg8i/CDT1IHPtfSHvEFYTTe4+d6z4D8xOoMhGbtlbFqp02wSovOwBR2AaqHCbQacbtxUvB
bkn7t8jzcd+NRbkypIF7A6RCXuKWpVfayd9rI1m91/ZIGVnhPkUlRf/xXAvvbBdldgaWYLsxJuTe
9oqkUir2SurFxZc2CKNbF4+v4rrHleBiSlZhJoHoNQGFrvNaHQzOMs4uFrBJBh97/aONY9XebUV2
8dp8inejgWAEtxETVHZ3xiyevrRd4W4znBdOxCJYhgxk4z3iCkA/M9YO8QsSI+Bdt9eSn6BZNLYI
KPVnELv2Z70uja3udiFOuojDk2KUbdDOYx7kbbFOXftjktdyR1PGGIQS4aFincPWuf0D+dnAsJ0c
62rJDiiCTIrTkGXYLcwSSNMe3+MsNjy0qhnxDdtFuhuuaEgKXGUVOFz6i4R6HiK+vpFG5m5RwO2w
9ww8HVxsrjvk5gBSZMzWRsHAZ1zEiY9fk0j8KF23MY9SHzAPxiQySFDjjPIZ5NU2iF/ycshCP83Z
rnFb81eTVufR88qfWWU/1r3GvwOc7rNdgBG1bNgvYGwWX10DBRNtD4BQ3Msjvh1KsQq0NNgOXpu8
cOTaUlCURhMqnQSqMj+86Sh+uozedMry/zevAfatKwpxwnUTeBCmCHUhAiEpJNuDM06Rl0d40VrV
uRtepsIKSJ723qscyeDRf5RzEIQtfhxbe++H/BuhB3r7MdlpdnyjkkVHdgl+qvGNaiGZGv2tC73w
RmDxZKlGy7wUuIBUB2lKYLAqXTYCDRA4kt1qQhb5SmpG+qlJh8IHvFnzHdv1Kc1i8KN10aYrQFrg
TwBS68vc+JF7wD2yp/oznnrVStOc4RlX9AiNZeLBGuIny2j557QZvZWWZ9WDZTcFOL2kPLQZB2Am
rtbWSZtMH8ug+OXiufMbAElB1P922vw33tS7j33gsbXZZPk1fMTXHYev0bEedCRirvLSdD8JV35T
m/VvIfHwUTiEWdo9Tk5ngQfGqVcMFEhPU9/028T28jO4WgOcP6x7P46dsE9eMbz5MfpR4RkiGmMw
JNtMcTvtI6B4+lPL2JdwGDJ/VL1EycKx4l8W7dL773bvtP/RH9mhMBZAYr3bbLjNQShQehnqkUCT
EQbG/XDRNoqeo2mcVy0NF61WS2A9pTxYxROYqg+I2zfHukGmO739orwYnDkpvva49t9ldgvsF9Ug
4P8BNcLaiUYyjdmj213CMdWwIauBa3YX1k6neaRywHOQxACqEKlCd3MAkbsJGw233GoWKUqdAbBR
LeeqaaTo++xDhwTzO3cxO9NyNKdxQ6AZOsh1Uh+uBefXwUAKpW+Nhn3Tv4T4nt24AfIyEnA36w/N
4HxvgKvOZqOuwPcPl/lynUdCSzcxL38DRjo9jG0TpJtXH2xKYua/zZ9Nl6kDoCxdd2oP+IvSEzW2
Cpy7FE4PQQ5+ovGinkIXgfYAJDzGVFp7Uix2RSv4UVg+iWfTdxaLJ+ot3snJO1k/2A3CIy3AY6N6
TQEYfKljP2nC8QVYns7W65P6GNq8uOFuha2yaWy/RVq9pghM3jpI8WbT8FKmMQCekmJFuYy4HitT
VMb/yY2sixA3h3bjzmpKbSRt2zkpYFRh11H64zKOYuNY4IoDGGzG56JG/hD1Qqt67cWqN5Sj8Zl6
i1Yq2Tu7xUsRV8eh5z8ZmBRWeW6aOI5rePZSdCaggI4dRtqqGzRzDujMUR5cnqAwNsSFKzNK7yYB
qe6XOcqOHDUkmV3ZLijdP5CkRnXbLAbgPRJApyxakWLArXztGOJCczzAOfsRkNZnPzQLcLNM+aFB
3BcvyAQYX7RHYqgeMpYB8RXk7nGtuZseFQjnPGm1k54bEco4bPlSFbjp6D3D+KU9VuMQoLrxz5xm
zNgGuITiWAyTT0kfVdNPPgOG6IGGEx7C54ljz5YqwQPcYvdaFC8g9ZZlN8LUt/L+Bc9z4zSj8Hct
vjNqSCnB1BT6dCeiSQJWhm7rpyV7WFnVbX8v+tsXEynyniJDIQ+DlacBz8mUhfVDjWgOjXDgnkfE
F8WLZh45imfqb8u3EeneLHHjw9eJWYZX0VQP+tTFL6x1mlMUAMPSi/Lpq5K3ZRy/eEX8MeJRthtR
yXEtNfHayA6X0ojGgmhjCDXdXzSu4wKIEdTcq0W2TNZEDLRDJ8lnLSmAZOHhjapCXDYTqecv1tgT
XtdD5eWwld5fK5VpIoDorD/nSHu7FqYhVvGYOJt52I7BlXp2PDj7IBQ/3slpWOF5HCHudQ6dsAJC
gzfuFdbpQ2K3OMPHWuvTEPuZfKBeFt+8HkhTJIkciKUFUgYhERlaTKWWjXsUySH6qUzuFDihhmm2
eSVpr9rsQ6LoiWeaYUT+rqVTeMdIySaiHnYgazjIxO/oid9koD3kQBQ1vjom8itjMBky1xFP1LSe
B7TCoUdN4JvMssuPPCtKBM1x1f73JBKZhvU6SeB7cBKFi5SFdYnL6FVRIUsA/znIX567LNGAs5oX
yAJchChjBf2LB7wlnE6RMP3WaFP6aGaF2JOxweJX5buhYfTaIay8Lclp+rzaO3fL4jFlWJPl3eeg
BXD98+jhLXCbVc6IWtdQ5xwF5I6z1izX29oIZr6UIEo/VpkAybMamoaTPqUexx9agPelFs3nTvO6
i5EMQDN3Jmct2XQ/VQYA9qKpIAOeHtJO/OxtVBVIJvoXzqS5Tscs39Gw03vkA9pCIqQNrQW83Gsb
mY80okYvvgVaED8jxQl6nGsB1PjHWVHbr84SEfYv/+YMGOoIAxPI+ISEHNQIIEsB3wy9i5BZVqss
YBpnNm4wHR4YO8+uERF+U1Cv1DxtK2ts+neTJ1SGYHcEaUPMQu80eyR9ZyDZZmBtvg0YkMxBcvTJ
llKATdeJQYSkFTmS+DiwxVAYCuxDXqJrq64d20+xCQZIMSAHB4nCkLUKHxEPavvkBDXQLzAKB0Oh
NLcoKGSRWfsVKuWBnw/jKsqbeGfrJkK6Sdht5mXmFVCqMoF6vbO3zVg2xylPzf7YoDbg0IXOYVlr
XhtHoXwTd0bgJwWIzIzGuQFcW55R4FV2vuHpiqg4em1Ioys1y392uOI+9U2BBzSJSEm2yxCpHJEf
NnjNrSekI/uLq45NT2HJyiMwKvJdMlSab4cMsUbVJOGQPQQdP1dg5DgtIg13kbsBha8+WSwTAsGf
kPfuHRdRmfb6PlGg6H2U53d+GQ+/VkkWg/DCtTjwUgCbO5jyt6lWDnMla2QXgb+bF4e+GGzuZzjy
HjvACZN78kcfgIdh4/MR+ZQ0JEUObAEQ7cjHKU3himS8ZYjj4J56tzjIQ6GdvMQ5ta0bryaZ9Tu6
6q2GBjstSpHnWFgAJOMb2LZW2G6w3ZJWDcmWrotRqzJPmC1oKD17tiAz8rG4fPPhDPIlNQP942Ah
dtoLO/rI+hQwaIC9fxDFqG0R7g7PZSH6Y6z3xd4BVOsVxU/FZhCcPeMuHrEEXbO/OEn4QdO94Wua
p6XvcjGCSiSxHwZ19RJVsbMzQolLTbqP6UpcwTtFt2nqyGpRHVJdGJP5edYavJhW5AFFwri90UrM
rjQwDxoB3rosOVpbXLyK211j4jQvuyzYht4kbqkcP7u8HsD3HPXIEEJoBZ+lO9OQeiRrXO9SomAO
oGshb5HeA7u5S4ajmtyXcbTX6+JpmXZnkotqOAE43xe4p0WgCPllutDLBz1twe/Xsei73jgvCarC
X7rUyw9J03bbvq37L0YYgYi8XNd17D32dVS8DF10Zhwoijaq/l/i3HYRAjPKPSlzCQhx2QL4KBlL
YEDIKHqwcjikkZrwNp3srXYCu1idVvsIoXcE4ZGEWyfsxIH38IQbAv6QJNZHczLSz1GbGLumS7QN
DWMTuXRpURdgAxqB/tpbvq3MSmRxnCyGqDUd1wEiApgxM8IKFlBczsx2Tz122oe+qXvkPaX8Emog
7iNZicLkB9TbIhIpEPWnISmkhv0JoORfc2UxanV0aLLkq6YSPSmZM6xi8KqDbAFpo+Yk3SO2/8Ze
USYoWYXZAFo2DbGwYqqEDVAUTCX1PEkiF8TbzG7I42JAPWpqcvrvqxTSQtwiBM7GZaTkJs3Br1s1
STjGp+FtmPUM6ORm0WNrgiLR4uRUJ2Vd+rN17P7ppog675qx+sR4wvcl2EnXqcJ8N0O3W3c1ouex
GuIm51s7ie5WlV74qfiouaL8FPYRUNCM5BfN0EKd3TkoKq0DCQsckFbqbHYQ2m2zCYDYuZoUrkuC
qiO+0kYz200eewSGY30SqiEtNe9k8wzS4AuE147FchYqXw0Suhf5PIWl9hGYCXwXWSg6WnFshqXv
yTE6ORainlM1GptZWJe4N0M1XJ+9GtzPmPs0b7bgI0BTdZAB7FAXe3qVLc5JfS+dvSNTMzqRl3nM
1AdZPo1oLcQklM3dfFLTmDTzRBLS7IAWnf+EztWFu8oRCIsSRD+JhIPYO7g0XXBdj9eZvYNkgQMM
W+A5n2aZkIA/iYE1vybSD5r7n6YNhbBPZEG2o8Y44rAuAxCbPj5Q43HNPaFi5LqIyFatStOB86Kf
0iqa90Ta+igETTtfCyBIC4wXh3dyUlKQmno0wamcaeuwOJpD1ouC5i7DZW6C4kIECtPdVBRAjHy3
xuI+xU52QHozcqL+7OLzDFr33bTU7ThuQRGcXBwsf9A7mQ0wvVPn7t99ukC4+DzLLFqiYTXYDXBD
OD9MgmrcCqRTnVt1BTGF8Xjj7n6+X0C+EBB0vKBbIwk43VQTztxANrYGPM0PXldCS3cWiwnNq+xE
WznCsVf08IoAR+XnPB13NKSGnnQBszo/9VKE5NXTr2QOO/VFzXzDHW6uF05AEXHz29JwLUGKRqQH
u0VGPemKEQlj0tosiqHPipsxJcVmjNMAYAsYkpYUVYeXPM8dJMq7/qxBigxZK0inLj68k0+67Zyn
Qq4XH9qA5zsK1h7tKayuNHuKT1Y1ZDc7rJoLaPPWWdAFt5w7wY16QdfKDS4KtZXUhynf5Jr+jL94
Oi52lainU1N758j6BF6XaWTHWiAK6EYtWNgDoO2Dde9PY3QOoGqNTMMtPU5nO9IABIfvQyRJBLnz
ahyBuwqX0lX/OgaW/+s8msGn7kc1gFfEMFB5DxYpa1NFqFEDAFV17rGNOwfb7cv/o+zLluS2mWaf
iBEkABLkbe/L9KySRpobhi3L3MB959P/ieJo2GrL/s65QQBVBaClYbOxVGbeUdtJG2ON9EVrjfze
/G5xtJaBzkub3F7NmhMUt9ZFAIW0DXKiso3tFACydh7OEP16xK0OkrHO7QT2ngNVqfAibh7jGteB
OrAxfARSdQmhGhLMfg7Bu6SEJJMejYolXPQGPDEknpFsJY7knaOvupN1wu8GKO70GNR9jhr0ZyDj
OJmPY+jgl4YClykMpJN6B2rP/6oASxoL+XL7VGKhYphlj82rlgKiwoD23kmxV3ICN10BCoQvJcjj
dEjNgp/V2adMP98FnP1NbrsbJ1B468jJFds+wx+Ix0l5Z+tCb0zmosWS0Y2K/nRjL5GTfRU2d9C2
AWm0q8BxW9rd3N2M6bjq0rZ+cnBlKs6QD+RQALCwtwsnj5+hOI2ddtCfyEHFEkfNFPlqJRIS0e/G
LVQOMNNYlWty0Hjz0DeBS2eKWZoVnmeFQxMwGP7yqa5GoR7kp24pEgY2k6XuRIBk607149eIgWwg
yprhFLURtLbK19rI1WsMaYc7T1UKOAiYcTz1HiXxtb2bQAW7rl2sl+2qDr8FSdFDMwXMqT5koF5k
jjtZbRctyFxBbwnJat1M0/zOlsX4kgR9ea9wKLUKoG77TY3QnUsSSKnLsDW/Jmw2g4YqOnW2P2wo
CsRfFeR/RbEe/K5cW55d341j/3nyMyBrurgBhTsKslOhwua6STbTx4pc78eXsH+NdUrgL6sG+tR6
KipoBprrd7YuG+JDO8VP/zrkzUfKB9Pa4tAQCmwfnxVKutkmVVj+Ti8FqJlOICWIz1RUnY93bdvH
Z6oBXM4Pjgp35PTbn2HUhN5ckyMNHsabbmT7XZclLjZE/d55AHPQwS6ieZKb8ZZmPCKx1ejGg9mY
3qnrK+9EtVE3qVbhrQiNAN2eqzd+6iNL77q3iWOkVWyVfHPjoGDGsVIHcv3nhBRz05yn+vfwK78c
QKprAia/RX4/yJNwDbwihc1ZixNKNlgzg16nPJOVZDqv/L9tZ3qkpuQg3qHus3hnYLWYijrQeB7k
ok+9c1CGxAm2BKK5rUFh7tQ2+KELfwoujdtjp/bhmQPJw3IPhAsMfFnUh2xUmORQmZ/sQYERr+IG
HIkBflVXQF5G7t4y8mMJ6PG58ToOMKvw/+GWpXpuQh95TMkIbGZVd7tIb82XNQ2yCaL1CEXVec++
ODKzD9aA2ZqzQzU10rIj4fp405Z8lwd5DVA7NBniMPgKgLf/hPMu5KuoFD/opWGtqUkOiSQWMGk6
7s5ODG+Owy/Am19O1ZnCyF4Pd35TRk/UiJNR3LHSfxgqA8isKYuNvSomSLvoWSjENHmzYb4Xz8NG
XZEjo3uEJJ8wH3yw6ILMi9sv+CNA9xNafdtSCwSArAQ0vdx7MXJDvJDpIz7XAXZtXMfjEBuECyOE
u/VgH/Ey8qt7alE84/hjq36eIpcDoynGpACjq/T6h9gea5y0tj4QJY27EUPCkWXVT9aZCjB+sjMO
YqGDaKTOenFcBdYVj4MNua6sSycTuPAz7zygl6IRciBVAc0nC6CrS1N1/NJBbmsllFcAGGSDXuzD
QU3c8jp3fvFCDYpfoqjmh0O4w3MCQSnuf58qCFHS9eFCnDJTqizXkMS4AkXZU+EZ4rDcQs5xS79c
UzzIUR5a1gCAUBq4o3OQfIRkmCHpzlfVgQ/lJkw8Y4XlWXc2o1HZd9TLLKZhjYP/BCeu4HTGckrT
2dmF559xAACFD6pa4aNMILRGTqEM2Jc4qgG7hASLj77oUNT4b2uyJN3hhHXI96UWq07M4j7Nqhq8
/yno2XGmBHzm2Gx7ziErxpzmYOTtdS1qona2BR+1m7jx17691WJLkXV/lJMJkoiU+1iBmzh59Fqw
vJm990u7cvTBkcqQtEfxUcfXQNwRG0khccRa4RaRWkY54JYrDtPt3JQ2TgcnSPiAsRdZI1GAbM9c
tUdiKckgMHRqnaBZzaQlmtwEUkEnxbFb8LVoSWRg3UnDUURvtvNwxHmSTwO4CiX+d8o6No5IKvpa
AdUtV2EWe1D3qbx1qkpzO2pOaVMX5BhKcwfcigPGe/vd9NGfAhb7MgY5mgkrj3daUW8ouxPBawno
qrJgAi9Unn4Je7vak+0GG0tNcizdyKZ7jWZQ72/sV3BcipPSvHRIsjrQIJ4sv7BKs/doYO8cS9Vl
FBZgaZTWAw79rwBzEM3WuT3BkSBwVFyB6qjt3qLlZuTc4qOaHijLyuA4I+rmGKnxeQpQUw9oXuPl
v0H48h8kXS4zGWQQQWFnMttjNxD8UpVWjyzB8HkmOkK+4LgNPOvvohrEm67g6FO8xRzSw1Fof0rM
YdyAaig7Yu/An8NBpKDHhh5iU1UPwRAOX6bGKXdGX+3LsijWi6bMzJeMC8F3oRknqiBDHCooyv3K
wHyjW7PE+WBu3Vp4a687T0JksfHcXQmR73sx5khYp6oUYFsSVvfuQdoEcHk6RmrIeVSBYjQSAzIM
wm4Tg9jyU4LX7J0z2N9D3SJTXr5WHmiVqMFSwDlYUMoTNYGgaXdIr1Pb3AK1b96BA0hpJfKykPWu
GYGdQ2YAzi8CE5wUBYiVGBMNrsvc6vLffznnVkPaAqE3yHs8MAG7Hi5XbujVykjmMS65IZaXM/eu
N3Axw/ui2KXQFnstUgOgIAB5eFJD0chloKczcweqSNJFOnAtn2eysgx8MGdksj63loN3FbSV3XNn
109hwoJHL0TqOdVYNQGRQVAq8GE+urogh428JwFeaK/DmezKV5inl1plXfd3mjHB/0QZvdpgOcF9
nG5Ctsk4lU775OtBZFvj6Ahcsiskqg+P4Atp9rLrjJVrg453Bf5l+RB3R3L6+ko90LfjZm6DIQuZ
roc5jLrVPf4g4IyAlGYY1c6DNOZuS1+mu9lZ2RxkV2D0qsm9/0Fq4ZneLXMY/hjCNU3Tc6Vn27df
KBfHV0YO0o6XrIm7Q6R3+LKtUNQC4pFzVbcXjx3rfV6SH8m52KkpPLC4rZZuynfQhu4Wyrm++OYp
cgv0BjE3kaD2Mfl1L4q39Uf4/Sjc9VS0o4ACeef7yKjmfwFgCeLoVvYpnZj/UOP+8ymJuj8SlZTf
2r5Pt6xCNjU1Q9wk+1CF7HmQnczeADmWjgJPZgIEbGg8BJVQS++4ZCA7070riVwd38P2Hjf61moK
A29PUm2zolsTZEdjdLG01nnYiwPalTgpzKy7xZ5zgVTxxqs3ZKPCqCYIh7S4pLdSZICTbZ7HQ3L+
EqdwlX9MJywkFpE68mZmfXRtz7xb7KWep0jBJrmo1HUM0uN6HvDcYB76nAOuw1cj2O7meZryBVzD
5X1g4SRS86v8ETH5olEgn9wkqY8pzip2puWmb3X8nfyNDQSa5Y9PrY3nSpPPBLqoq5StmWvae7Il
AVMPOoKEdslU6gg8su8RhhlANKhpD8OUTKvEdsH/RISdvP2BKcbHma4T53SXwBvvBRGAumo09sDz
AC6ueTyJclOkAVSCMiPfzRyemsizMdjf8WjwE0WQ/eews4Xj/R9Hw/0yDPII34deeEKXoZdxfh2a
7NibxxaIIt2om5BdTaUhkNIL6dYmvGuiI6mRz6bZTSrkVGCdGN715ZEahQ1yF+wF2Va6kbrrgYwK
I8hiYCmd4HpRm3TN/qjd2HwcH5y9GvwnP6OWALKJtjPf3dQeq6I5paBqBOWUd6in3nyrQGES+WP1
VrTdtMZFBX9UZZQeagNSQS5g8g8BZIg2gD+or7ht+WSNBYC2GRj8IJir9j2AEGBdMJ3PU507O2CV
zG3qhvLzaLB2B+icP3trG/JGjTEWO8NHMC767G1VCHNHfX0D1/aj3Q8bG2wzTAXphRdMXZpYCGBQ
dZWMUyPcdY3N44aHZTrbyFtWEC5fUUzr+ntoTicnUw+zjDXXdLdegqWXp/bL4qThmqnn74MgFR9i
g9W6/T6CCXXb4HDkwYxrH9LNmfWaT5mBa9qOP1CRjKx9wEX6HECxLRLij5MUf/Caec6KwiYl1BZs
Mdnmyti0uBI1wjo5UAxG9y6KAzSRpO4mz4LhpGSWfeadcSI0TDoGEFjX9hx0Hp9THKNwbOnOgC/l
G6+up83IU++ch77zCOl4/GD1Q/RnMExfzalADkBrmkeA7uLd1LXpm9ch+14HUM8J/+q5pzHiNwt5
pBFyb4ev4Gt0554h9oO7iOH9oHtSAPUs2rjdCai6uDWSlFdpbQBwVBTHdkzDRyp4gSxkCZmDqlZ1
tuWAckDxCFqXSwjVsDfRB4zWPV6sGKmuw2w/gi4cJMMT5JjmmNz8s5oUO3ZaHoFMqlT9uXH8C5nm
T6Fi216DPUQiIfNnnB/IBMsGUQXs4OQQRaomxzDWTuOa58pSFlQrcAwFefcBaKxCG8hKfqeItwnr
2+NimqNv23NvstIQKlPPrRa7I9MEgvAtclmwQJJgCuG6KJ3CXY8Q314vNqS812cqfmczNa0IUmjO
VSD9PXBDYzGPRz2WQSeJI9TF9t/jkXcJpnlvmkk8fU3wq3RXFDHefpOjLFAUueYdVrLxKU29LbXI
zvvRnJ1kM3UY1VorTk6g4Nr69rCKwp2rIAVbYC9zHpIknGtkc7SDaszzo3x14/5dlxubBKIuXxW2
W66j0bLW5KYRaaxJmjF2/WDoxiVnc6bC07ThUACzNAgfRmoTTfjSXKJxvp4gASZONhQH5Bg/FVhE
v2H3852HYf9Scx/fBMBFIYFXpl/BZY4MTIEjLU+AulspJKVFo/PsIA18H0+JApW2zx+Fi8TtOO+7
74PxaFmt8xeFNkgWuAqVshBzaKLC21CWgAEoBqVzyrha4WwgwlvdCsFRghQkqhXQqtwaQ26sbxzg
LRVHp5SfKBZaOSlkF3Rf5r0C4uxfZtMY9fegN51OAwTTrmag0GWGtMWt2mKjGs2gRu/TYl8+F2Zh
EBW6kE/aKhOrm39DWofB2s/Ap70rCwj5glDqovG2JyI3ImakUdMjUc1XcnYupiUMGhizk0IXO8X+
Oiw5CwVaFKp9OGfupaXrx5CLaemqe02jH5w6Exm0uEdM7/CjB6S+gZSbXOuE9UI+ANuWfKplVALV
BrYEsoPX6KEYmuGCOzpvjezC8hzEOsGDqrdtEtwBselPP7VdX5pbAZEpABF/SgUtyjxkmyV8XKdN
jsKOt0HSMfMz9auAql95ThVHR8HDP5HdMiTRuolwOkHLmQGJaHeBZawVsqdP8/qHlkKLV9aR2a5c
z5tj5iVU3QjzbolJ3MbY865wV6IL690QF/w1A8UACG+j8hJNjL9OOHrF9fdr5Nb4WyBtcUVRblQE
+991Ii+uYH7XydedmJ5pEli3t27fIzX7p4BjjczKk+Pn24GkaMnhW1rPkTw2gDexPklIQOwZ7CVO
/EEDBd2/2sFCK4rbE9WoqBMDX8OlTbVYB1aigSeIp33uxXJP/WbbVZXCb4ZM2dCcbsed23M5j7J0
rWuXKTBz/+aT0NBJ6OKcP8y8TZrU/n3F2aNRMEgV1b7NV2SDQhEgOAVP5xCyzQ4QVZyHfDgtpqE+
GSmEbZFf0PjrSbLunBfMx5ktWO6ABo9BuxsE/bkkI/kHHaQKv/bX5LLCzN6wMezuedrvszAPgxWz
CmyyDB/QsWJa45sCqjcBFDnzmYyQHf/ohjkg2jaU2BMOVuAicPyjH/npabLt6+J3thpQXCAxrPc4
ai7dyHFj87D6QQ4GjohuHNTtZo4lZJ4jZ3e+YRs76BJWp5jF1YnjCBISJ7o9V+tQlqccCwi1ooAl
lJqLTRpNYq7JbYZm/F6dB6Go20Guoljn7fvcsJGrIINH8DbmR5yTBauW1k7aRo6Ex/glKCG6UNHa
TjtcowBOObJWDq3ZGu1IuQ2mtQbUbTQAwOg4qemn6RSEIBsOlIGMDVwrP+Dc6gE7e+ubXbERCYFG
+tQ0Q7evUjWczDFRF7CTTlsLzHqfYung3ZFl9ncIiuJHDYA+YfYvrAv+rpG8ewAkD+mkrcQNFEBQ
3yfVxce5SR7wa/8RZ2N5bYuhnlXZ2XCMvX7CxZXGM3hu/epWuQCmDOORKcLO7qFR9efJroz3/mTz
uvaljsb0RLFUQOS5hsA3f6pS2cz2vMxO/30OJ9g/CHxx+mYxaXsCmueew8xfWUxjJ+1taDBWz7IT
OtPISO4HrILva2lAaxZMV5tON+2haNjGLjO1k0MgkcEiJpAjaxf5SzsuDkZn/UkjiDJv2cZLLXGa
HORzAThkzmP3mcD9eOqBo2Hb9/YPofHLJhOPsq7CE9MtI0oETkVRa/J02Ct3LJFW5wd8RR6KKZjz
yHCQd5odZPO7Ztg7E76/uWyRG/oxdJt/AYDXi9OLVU2b3rGSb6NXONu8qqZTBYqPpzwBZcFk8uB7
EMUnGUUMKNgUPM3Ct47Ici2fg0Dmc0Q+Bo94t+RfKodn4DZQMTZjrMF1oTiOEvtF4mlZCuJzMYpk
vBgsQibv4JzJSXYw04E+EeKU3cXbClGBnZDsFNHFHi7s5M6ZjPpiRXzwNjjrBRPlWLc73DuBxycv
8DqVsWfsOy8As7k2Lq9NqnnRW90p50KN6iOARsrSqd3dxJcT9ExotHlKcjvmt2UQKMF+Ni3/k1sW
4l5Jn9/L8KHsB/fiaMtiBnkxkhRzcL9c2XQ8xY313IlGoAJwDnE/golxE+tOZBM8+dqMmTqSk0zo
CAEW90KNImjcUxLlZ2rRjEEFxhoKb7lvsBV5Kn47G30mmg3XBu+zUSg5fn7EMPR7wKnSJEFKT4Az
0A9ZtSRz/0zbLscCHKxxXtAWT6k1N8gCNi7QiQzg4KImFUUDULNlTTip+ZdxIqAjHqoIm3BNvSCR
UR2p7t62nPYeJyvdfVmZzZE18qWFSIu1Ii8VVlVk20QgjZ7i8AP8022ZHt53oR3ul7HCpsYJpeuq
LbSG3HMywyEbL642VgBmOWK1mgmtCD1JbasAFLy2FTjnNHXWTHKVa+qruUpWKhyVXUdeDWSZHcg0
RL1fgmkCGrtrASFABpcCEx5/o3UgtlRgwqmu1nU3S0Fa8JGtwvv6I5TMy4owBzFyvkm9FVc/wim2
sOAc8sa8kwo0Map4z1GgbAXoEdp3QIqAV5AN9sorqnbn8jQBWgMOMBtsu7IAidxYl0CaTuaZEjpL
M8tOuSO/UmtO/OQe+4b7GBzdvIqyAswTOYSf1JrqTBuiPHy11OheLMfvP/k1GJ3sWo2HrEwOBXac
D6JEjqQZp48MrIjgjoGYLoSiE7Gz0956rmPXesbdBIfW0BNZRggc7EEJMq2pWeoAJaxvrFPRHZmY
ldV3LA1fZThx6J6IVqw7NrV78gJ8YG35BDmf1DXCPQftz5xO6em0yCU3ck60bEy8Oo3MPtymTlLC
5DLC0o8cVMwjCFM9WVFgHzIv+oO7uP9NwLz5LPt03FgF6AKpGWlbZY/rPk2KxyEdxue2g+wXOEj4
ipxkS0topjdxPhzBfGWAiWAIV6pVECzQRR+17zW7HnKFzfLP9hITf0QvXVoLElPzODfuJWYZwbXd
4jQNMduOEjT9bu4jR340m3WA8+dwHZbAxl2166pO963qGyCotX9p5/1YPYm6qJ+WMUCJUD3VvEx2
JpKZt4YCo3vrTJ/BJIrDgs6dwEolsrdoSp+hF9q8pMqq7kSqCaK0HR/rbwMa909B5sX3lQeYDdkb
B2eeCsdGD2BBNx5k2SIBEajJtxF/B6Tve/3FVA70r1jwhwj77O6/1yAWDv5vrp0YLpwgpuC5UOrl
UtxSqVuOBj07qn0eqhrnuVIap0IXAxM+RFmo3QKzg6zdXeqNxolMApi9bHXbnvvMvrk+2gkYZj+6
UU11LvrOfpqqtcSwjH/TZR6NJqXet23yUJ9/zk6jQyD6D7BpNzsD5Oi7wK+CleG2FqglQUb4Xk2z
IriQlYrWy42dJ8SXqGI4ShSgkzpboJwLLlRtnBw9wzT29lMa31MXVbRB9TT3LnAfMjrdbs4E6Mqj
m/Lh3KQprlV/tihxADv5N7uN0odOptYWKNr8wINq/Dq01amocvMF/C75QxfiS0B2Cqs+wkajPjEk
Vr9gOXQdxlmyhjQRzijoLZoIJE57ZXEn9Ms21llhoS6MHszJ2m6UVn1gSM0EwhpPfp6E6YlDjXXV
0N0utUF2G6zmL8rSpnD6ZlhQFJv7UJMcZMPdf7Ci79IyNo1FTXKUKWTIx/4HY2MHxVAVvkRVmz9B
nWzVcQdg+bBvzI0N6qwd6TMn2mulPXKDInhj7aW+gcSxb1JCQJCVwQvnSXQYh6aHXgKaPmMBrsnq
c944+FHXpmEM24PsWbEmJ9lkF92nNjcuZEIytn3Arxfo9GnIXqwHJEtbqZWtC5kNr8gJYNugBaIr
KKzhVaoOZ2gqbu+FU1fPeHi2+RQcOS7AvwKJo3YsHrKTV0XVEziPJvxV8Uj8v0WowAkPY22Ydxlu
/xLIc36NQRq2ZUWHXPzYre+Q4V9tgYvrXqPcfBKa9dNV+RwaWXW4zQZ1HYp39hxaaNZPHdqC7XLk
7SsS8ayd41R9uI6yUUD36dd2OOTArIXFycDibA16XfbExsDZB0xOQFS7CfCTaboBp3PyDSdkl8KR
4kcHjsuSteUbG4VYF3YePcYG9w5tbbcHK9IEM4HbrWugU/9QrrurqiY9OEia3gQVkpFDZoeQUcis
4uio9EA2Wyf9U43rGjVNggiQkQqnC/7k4LTeUQiZICIJWhkbFJHQdgYiAERRRxJYIyKFwTd/2ujx
X9rkpkCygUguOTaB614i2WLXu+1sEyxNva8fgUY9uEnJX8CvfGT6Ox3EsjzkRjHhzswbvuJ2C+no
fXQVJnSYD72qqzBQriNPZoy2AX44D6MJFoSIS/lZitw+OAx788nM3c8RuCXxXzIMG0DM3c+Noaw9
1ob+phwt97PZQH6hLfJ6S33NJDF3dt05W+qbBRXygaGAsSNvmmMZUpcpFLh1X9vB0tZDxtievICS
OJuxB20nNSuIxm0cE4kRyuuKLS+g3NjEDc7/RaRv0/RVALPMn9UC8k1Am+kbgdywNrXyjQOFU+Dc
57Y7tWMN8YiR3o0zeNAHk1KuIl1bXUScZzsc/IWzwC05eI3s9qs2GZEgXq9IjYU4OXjW7zpmWw/U
grx4uy/Bpb5OhgF8aNrbfHgH7bWg+36l4ZJH3a4cIDay9Oc6AgcieC99jK64G7zUSX/d/9f5SREm
EpG9KwBicXNzjwSa9jXsMtwmA/iOQ/SpeS3VxQ78+ktaTuNDOhh/kLUR4JxgsSM21ASMLAajUOwc
5z7R9Dx0rf84ZbXzSYAelUZOPLkOm6DOk2MKmaNSS0xkRfVe5HWM42AJEZHFgX0gBCmobXQNWGgo
fGD5e2Qqw+RuCacmhSy2oLSh0aOwJBor8Y2gCikDiXac+tmemq7bPuetZueye/tRRxHswQM55lVU
6NRz1Bi69iP0G+axKMqNcTAQed749SPqY6xBQyhoRoqi5j+jqHPmhg/D2O8dnVe6PGikp/w7W5ci
LYxXCSRGPp5Kekjn55WMNT26i9/1ZLvxW/y20LBzZKS4QvJt4qx6ZMq+IJXxGQmW/JKH5vQCGCu2
f2HqbMjZTNJ+7LJpE7YAZQHA1JogMcTvMHn7ECkn2G4F6z7Ut5I8KZHcoKA+r4eywX28mZDUuqfg
MrHtu9Tpv81D6WnrIhEX28n+fdrZqSNanCZeTS0zF6JRo2HM/wiaQU/f5eA6toukPVHX332Grpi+
UbzU4378892+iO7zgB1bnSg81LI9U63Wzf+29SGQ9lhgAmenu/1/9f3dHEWN70GRpNn2ZnKH8pmp
S+kOyAAyGgClZIxlk2yiR5yThc84BHhJhet8nczMxHnxVOyH3AVvRJkl2Np6HJrZeIWa2Jw+U4HE
uGTNRBQfmijGLWVdhicOBupLIabwuQqhkiWMaFfpFplwCoQ9YeILEOFiEBV1BnAnRbTxgkMWO6CR
s7tyD21H+b3omh956DRfx7TOcW7rji+Gh8+Rqax84I0NDWBkf597C3ijYUKqc4ML3HvXwQ9Hq5r0
ubaxZ27TSn6JBxO08VYQ/zkN3l0Fsvdg9b/my/18eonSKNk2UQk1X7sFRai+D/PrCa89qoLS/TuI
4tTOc2RxpoLsVONZ+DNucVNNfkTPY9U8GrYFwPEMkp1rKw/Vo8NC+wBpbeuApJPisc04W7dlXr9B
guyIXzvvR15Od2Ulhm/Q0jPWISS8H/AvTI7m1EPc1wyDfdVnO9woeQ9UWDqrubMNtoVEosS66RfH
lERvYKiS0ID/aa9637/7dQxfH0KGXlNs+iwcLgpQ1suoa66CqlHRir9whSP6DdkoJPSsaW8q+Zfq
/RgaQB/dasiDn+xaZwSjq44gX9uVCFtG95DsQwPTXIs9GkYgvpbR9SehkExayIP/+DzUI6O5lxE+
uiV+BWIXbHtHJNlhIv0xvLEv7NPHAPN4ielm6wpLinXgQkrGdMRr0YDhzoxt/1F2ffEQIHGXWmTH
U+s/MrvfeRbUKUBIJI0VdiwRkk0YO1IcFQ7ea2tugqu/qTPEQNqz3GHDINdLTNSP03GYjBjELpiN
HGwArsPzvd3covGZzFZWPDQPNDl9jFKFr3Y8Bec5zK3HgzChZJD00L1addJX95l4toDNwTMSXBfG
kB1bF6KUN3Y3ASaiiDnWV7pDZrcmILwSspZ55wGw/jEKDYp0A2dXBZGzWhxgkur3TeqLy2QhfW/K
RHyvTNFfwjwx1nGT8D9N8ZcnKv+tcqx8Kys/PQPRzh7dJGarsbfYn8glu4vrzv6iBp7ufZD3HNo8
yz+ZvPsW6hFyowK16KCwrRri/gjwJxicm059BYXzvhjLv7Epeeag8HiMSuAE4g5i81PNpl2gm2Qb
BmvcqwkHId1gi0cKNqyyu5RxsqcWt5FRZvUcvIiq80/IzX8vRo/bmc7w90/kER9uarJqDPbRKB5v
uiET7V9GmSJAPwGZwSxX1XmwzBRgQv21K3kG6kTVdAieYuR37SjO5PkPd1LDNvDH7oT8+e4kdQFO
DWwNqAqed1TJH1OVoqhNfqot3eeYxb1EX3nmMa9mWmamnrcTLcNRzeHTDwg0Oj7IISPhbBd02gxo
6xslVnbOxtmTaajbFaotEV5wWWJmqBsZQ6sA6u3f/ctEVKMx+Mc8i9eaQCcowPS9LhtkAxcjnj4m
qvCocive89hMv0CAE0xGcfr9PyNGY1JzxFhUnwV+gg5l4gHVOtbdmyW9Z+Z23UscNP7ZA1HrBneW
3Ruf6i+1MN3noMRWW9qVvSZ7kai3sY7LZ8iZuXe1YwxrGmdy6r9yW/KnxAcncwZVytlu5TYoXdNM
PY3W9A259+kKVHPViQr5UfudTWaixfOjY5Kk+P4/TgIt5x8HgcJxmQB2DDSl+GQ3cqIx0uI9f2y9
J6wGmjtoq8cXiGHEF6qBYeW9liJ5SUE68UD2fw1j+Xc1VuBb0kMok9fQGk9ZDOJSDJSrqj41Je4b
dGux34xmAQW4z2vr7zkMqnH9ikKWbpYTm5ssAzHcjWNpUs3ST28aTub26rNAfSVbI1uj2LgDK/Yc
2M/NzIWdB/Y2HvQPOmuGZwWBudKyz1RYgdEfU6PYWpAhmE3KrjLAnXVIktopkPIfrjwKmnNkbTik
5nGyWwTjWTVZjydFV6kI8zbcZ5bxaeqKdxPZS1/sQ9uKThXWJWCo4HZ5aQzoiQtkw1GLisEAXGBT
YFUHsFr1A7/y7V5BEOpC3ro1wZhGbQ4lDKh9QulmHnDIk2ofx0CI+2PxfWzS4qFTaf564DIoXhP8
3D3EPvve91P+KposOEIbfIQqC5wlZ0AzdRCRp2bF/we4SMh/PIvSxGG0I2zpABFh3oCL8tKZghHp
s09uLNX0pWtc4+QwAHFIBbIysKzANizfL7Yg9QDlgXjku2eWi5wgRpm0LrvUObNwsA7eaBx29itb
+NPDYKbq4XcOCNJXh7iqCmyacPIbeDgtpoKaPZ3+2tpz42YBdvBgzvu62KH9FgATV4THHrc4960u
ClylAEIwmHtqgo+52v33l9m+BWcxU3KbWUCsSk/YpnfzXbaL3ol6MYknJ/CeEjwTlwpkm2enanHJ
pZHKSr+uqWgt/L+BgUStq4RHW4itWl962ULsITB++FiNuFYgoBoNXqpQFOGLUfvujnWmA7h/NFxk
CuYtVwD3eZXHNuefUSqa4CDpW1F+2pKuRnluUobNIcr44TZuEixAfjW31yHPB6SvIQfAD+Ls7IYF
3h2FAS1gpuIvWRv9iBrh/zCKz2Es6r8akLaDVC8ZIZdSTDs3xubiv/9jsSG4fTItLi1PP5oehDBd
5wY8pcIoGyokwTw55ZcujpN7LA/KUxSCrT8qcOSbVKO/klXh/gmEPYiw8Z+oAv9LXRbtqzvgzE+a
CTKWkXWwSgbfvRORiXNuPwPdfGKrN7JRcRUzV0vzW2tPLz6AF7hfgzY4MMbYThjWF8A0wkPuOPUe
F0nua9ulSA3X8uBAVK+xLPHvMpA1P7iQL1llKf8bQkH5PknGnK1jW44nN5jGE8/LEaufgnUHR7fJ
SAU2ri4UdBvcUvDsvQso4soU2XwIbFO/wttSDyRrYOHXXh+oLR4/vnLbtj5nVXNfcsd4sIBDRPp3
wyPsH7JuiwxbP91WqYUrMt+5SJzDgmlLIUvJ6/MDkiLr1RzSjyXEEgMASWgcirFK/5A1xoTpGw5u
CuBXL6bfddsiHqO15XLrQgU55pgcdHkrUfr1bnEvMVSrygCf3M3/j7Lv6HJU59r9L9/4shYCkQbf
BOdU5cphwuruOo0AEUQQQr/+Psj9tuvUe8K9ExbaCna5bEB7P+HwJW6akerLfTv6O7OmCZkDbxmQ
jbaf2qtGKAukObz4lzEmhocaHYN6AwnqeUgrR7Lrx+IjDGwK55veA1miTQ+uhm07ivj1I0uTOs5V
PvwBUZggK4cPiMW6sWex9lBDod/iC20Dvohyoq1iyEOCs12PIZzfE1fCmwjYlUQ0/WkWX1yB+1sv
okb3p7Rw7XIT4ZPYQp3zKRn73tlbk3SPjOwvLV3UH1nG3kSUFWDyOCPKnvl02zWQNk2kyu4yG25g
kWvZoHJ2BfJYXvMIn0W54HCWeab+AMOwNtIny5P+erKSfjNUjntsXTJtFcq6B5gA+zsaqGjX8Lo8
5H4+bzL4H6kjhxgGL/X+ekB9H+rSrFQ2sBv/6cHXP6+317Y5A4EFBXhzaiZ96b7GKCTC8TA1r1bR
JOfxtevrQp+Gfjr9NOty+nXadcFP7/xyeu369H6vb/XTq3w6zc3fa6Z+esFPAz6dmrWur1K0Ovv1
UV2Dn17608xPf9ZfvqHryhC7DXf/fHnFvenr5dUNUej2bDcCtRQG319uXBGEFlGYyeUdy1KBH6Pw
wcqFS+h3EESXYhbdVm712JdB9KJFMS1z7VkwlXE28CpPQXPCgYbivQY/fBdw51fIxL0OKNTOGavl
lw4+NOke+5n7L/EQguW3kKRfqgjywmaNPrNXLnO2qM3aqHEBW5mACPsK78RhPaI8vzHNIlAvEeki
mMTkw30V2DcsasWrZChoaV7qlWkK1sKgFf+YG2dI5VMtE7hnYlgHVfb9NBRQlpk88SoUOExF0/gH
0+vli8aNgpd+YAMkuNhG5pnW1TIL1V2e5flGOROErUH/sg95KW8gC9icS5g3Xg4DzCBinwzjVvg1
j+KSjNEO0mPfzZBLjAX0PWybDGTbeUgBe58twJ99zOe1rgtyD8YDoi62JLQfM+kDQcCs+8yn7akv
Go7CLA/erAxJhSYAHxBpmOmuyL1vrsPCtxRA12UAdO1+1KJ7DsECFVoHbxAc8OCi3q9RGR0X1+e7
qwd4ynHn8YmWG/OMd+0wg02vRJJyYzq+LIC7dxmXeYYMCZ5zdpmjb/oZuY7PmBxhbE+Opnk5k40P
4KRdr64x09HN48yZOSiu1NaB2nW3KiDMdj/mWtxbY1TvkvmRNBwmCDOpYZSL1i6dzaXtlXIRVnAQ
MaOBx5LbujxDPQV+EICMQbYscFHu7Fl1IGnrbS9N2dP62IZwuY/NINM2Z1HCcc8NBRwMAjFLpM1r
XEYyMuitaJiOI5dYq4Tx8VV5wcbUngtNnFgwye6EyOVe53YLiXsQSsFmwn8wt4IbyIUSbCYKBwaP
RfY9VHzDOFCaSMm3mw513m2kKv5ct/poBmiZliDqwFvrOjOz0/wBeOA8rlOoUEqX/SRd91pJnrwm
XLbQpfHc+zaAdAvqafLk9mG7s8OU77DlpSdaanfVg7/4IAOovnijEG+Z6p6FzORP2LGP2pk2NcvD
HfAzS2/Q1Wuboharm3baAGnevRbIqnuhPXyTuM0u7ZqUB5u1BBV6pALacvimau3GNrBMi9JO5UIk
ZQb+MAAFfd4wZxlSld9ELaTKAPXbZ5JH1QGPfH07Ijk792WdSJ1lT9U5CIGy8xhoerB7sCIk2GAS
3gzWrYYp3TcJ85bF6DrDTedAoLIrAQTDw5nzLYA5cJU41iMHuH4nNQztPSuy34P8aHmd8y0PUZ1M
+kUFBAsY3PhdXSRPA5mnq9bhXcxAoxzOpodLGLS9+0mbHwrWYbysKn/raoLHI6iyLcY+2Y8wS9gQ
BRYecgpBt5/g7Nh92AyqQxaUvBYDKXowFwfuP5h+P0RSKx788tzpMo1LJO19laGmkXveo13pj4aH
HO4L3H8EJkUtmhSe75dOFCFWKIBGKwhy+4/EDctd1bXjIpoHe5lVn7QiP8zUgLbFvQ8qlplpQihd
/vMrhRGu9mYt++9eyayWQRXq717pMoCjmv37b4Io/ocHyDR3fXsNq/XuQOeDBRTN5SyBdBFkpua2
OVza10EaMPJPw+tpMUxd9iliZn0aBYGlxUVtIW+9Rx9wn1U9W6HJrAEAtkifYcGa7v8c55lrPSnR
sb+Kd9Bt2rsNq1akTX/gK2rFzBdQ7Q0TrJpYr3UfqPuoy9Qxn+NQ1Zneky57A499+qs4m6S67wBG
uIwf8uKOIJ8P5IfNaLoowf6PMxvYpwGGXSBGOylfEwqP7UubjMNwHMYKNzdzmhqV6F5x8A7qZm1i
blXwX91c+1jEazOo+WWf5106zHBzaN2kXQkIwYOBA91pE7uMMTLSl1csNfsGt8Nic3kvZmTrCUi4
EQCZN1WX3F+q2LgzdfCm3bem5m1i5sDnCvm1+SnGs006Wt2uhHA1dHLeuzpv4RcRda8hpOS152gg
tgW9wZWvjk2c9qW7Ch2Rb0u77V+jNoDOPHClfd/JM4pE35DM6V9rByXBhNBkbSYJqV+5mnz4hznN
PZn822boMkBT+2pd51wfzAE+yNN2xE/CtJhAlaEYSgALFYzrgHhrEDBRsMLRDkf310QTrEQErr60
iuVlkgmGbgdNULMe7uLNxsNeDdL6VcjfiSbNrdeNBDtb6MqDVuWmKziz1QtuVyXMdtB9PUBmLFr0
U9dAiryj6SqtJVnmfSNBP+u8dDViD72ooaW1TOaUeQGA0UaE1TFECZWuIvhj7V2oVtOV6QZPAsh7
62tU8iZ9NAPMhFAFFiA5ul8lfeRt7KCTd3ZAf0JJVb1znrYLe7L6k+HnDVVbL0cUbZc+C9vbSQXv
whusZ4BLsn3YQW7YNHswl1aohAGmC5OZ58EF5SqpKVhQ82BP81sZVeXdpLPoCfZh3jzILFil3rtp
mQU9u/IXpumg9HRZ0DStBsIX8PWLzaImNC9aA8x9B+vt6KmiN+aV//wuxwhPbWbRL+/SNGHdlH96
l7YLjDMQOZcFKTbpoklf/vwuM6aTRZGVEgrzPDnkVf9jLLheg/yaHFo8sh5M3Jz9S0yJr1Ov83HN
hca451krK6on8O0AuhyIAAhnUMCMTyk9cKGQe/rda/FxNkwpc2u5oJVs3sbApzvRJcFSFK2AS1jz
E5Va3I2zaTrnDZJEEER7awYOb184PcMEFs0tLo2/psokByl/nortwE9v4OoM6v64g0xWs8UHQPbX
gwYcbt8I6fkrE8RPEtqi5pT1dt1CTP4/4wlB9Trp1Ytry8wFuQwu7hY0R+DOhSJoFdfEAjt6lsUu
OvwMjrj6Q8cSUpPpOuVASospqjaqCtpbkF2qLYSS8J1gMFmLUUDqbhtRiu3IwQdkM+1JaY6eWnn9
FkDO4lfQzDajc/ApcDHO48tAs4QaAw3aFYPh1MinQ1M4d7xqxMs4jABoIWGa+cRf5TblO+hjf4rn
GkAAVBb5zp/jugP4DP7173yOm/GDn4k9qrRhbJSaekD3Msdyd0bL6SreNOFyhwLRTMH8PcRoObkF
REFd3uPJAbKzDCqZS4j+kQ3Ajv4yzEm4xLNQf+6Z25/B0OlOs6RIEmUw8zQdYQ+RWuSX7C13O8ip
ZIS3y6CDAVCmmmNf1iXuUPOpbHpwef18dYnRqUK3wMe6/DSSJdMR6RO9Nd219gGcnSd/HS1DPiyo
X1fLtEJ2NDb9n07NJDOd1EjITc53avUeoBDTtKB6GramqYOpQQbEs2PTrGrfe0jDdz/w+vsv4/E0
7T3YMvg1HmmSbAEcquiyjYbV5Y5Hk75NC2pBzY3d1m6kb03IHEIK/FcIaHJ8jZkh2oENdgYBg6Xp
uE7D1REG4FYara+xcl5UVeRpkGG+v67Uq9q+dUD5g7thenNdqM388Jg1cnUNmbM0cDlcCt2P69Im
DsvsYq1J2y9MU2cAocAMAZfjSXnTZRXTY17QlXNVrafD1sTMWuYdNlO2CyAwdbwuH9qldcOw+/r9
sZiR3AexO6PTp0/KLG1Bj3yDfJUGiRF0IrtNo31ectTNgX395muyk2MGwxuw7RdDl+qPrLGy2LWQ
pSUB7N0C1KbPLARWduwsCINIOh47pxdr5hTAvoWjgIcr/E7twb0X3TSmMdhxAKdn4Mn6yPTmjf8K
8syERB7x7mReO2t/DOBS1kgo66um31iomJ5VW2TLClst0lC1KSX0v6kz5iQ2p50qN/Agrw+fYsU8
ZoKAn91U9GCGtTNL3sSHHq7pNrRssavUiyiEWpvj9VNcNp31Rrj3nqie/NB5t6+DSacxEhGxjecd
GN6lP3ukG8H3lWyfQEPxRyKr9wgbt/ceSiQAaDLnpgUtxp75Z4EFB/u6y4a4N+wxEyxm1ppN7Bur
0GIfAOB0482Hoba9f6FkBuRr+omCBEEpwc/IcVz7KxnC91iqaVD0d6GwnowopRGd7GYRSnPGszSH
RNvkrUyvYTpfx/1V7Do3okV7SEogK+sP4w2pwjY5/W7JuWUV5YcxmTR9c6uEgys8jHq8bAMZUweA
kOUUSnfdzhKmUWUPRwAofmgjQAqa1LYeiHtLIfK76Elpr3z4IITHdBLBqpvf/KdK5LUGeQlmJLUh
qtdYqzzxB0g3WwWchwPvTtP6Ayqx5A5GVUWMp53mOCHHsoI3KHuSDm4/fYdbLHsfCsv+oymHJs4F
2L42bbN1lzvJIS3LcPHPyUL/q2CaQwNI7sMQySNeRPzwS5EQ1NkstzrZ3HVguER4iqts+6GT5B1+
zuWPPLTf9DCSRw9/x2asZL4lJRsf/2kA9g75zWS74ljBAX6BSsWAHyZurMY4zdwuXdoD8V6E/foa
E0jg7xoxnEsfwM2qrMFLzHL3qYJwXlxCcA3cD8e5NK+9kDzwY6TD53Rcf7aso6JWfp9ldn4fhk6y
K5nXgGGFpulIqPaXcCx3V9eYNdbf3V6IgwklfQsid7EIGEM5Oqo87zCqzIf4Cc4SWyM4/G5fu9uu
v2cVA9gVutaHf/4fUfe/6mUeCmW+D3VAGkTwH/zyT2I9zXOihTwXNrK0zkwtbgaUYJJaQBBosIsQ
hYFsy3pXHnoxwFTj2p1wzdy4zzpyROpiCS8kqDN2zbhUuS0f2Ojz+4m8IWclH4akkmDLENQ320Ju
TZMQ5R2cLgIBfu71IVj7AC00aGOx6GRmFXUTrvPOfs5qmccmVFdlee94r6ZhXmfqYNF7XZXh1rrk
BERZxvFFqfte9HGHjdURhdL2aM7yuScqi/vcK5KNaV3GmSmmbcYFY/NeM9niKmtN64ZDPaZB5ubN
cSmK9Lx7IawZ9l1pT8t+Cslbak0/PNLyO1cwcTtpJCfoOJC3XI3uooU88QHUMf5UuNXWrGOWtQEZ
3CTyKaj2o1NYep1rCMZOOa2OllVvYPMrdx0kGcjJxMyhwgYPd4KZmzYPvswzPWZyVbtWF8+zqyIa
4OU1L9vkVbDVATzHJq7gt4Rc4VT3Q4z0mnW22sE71Cn+i6YjLL+nGmhLJ+vY2q08dxfR3H34i4kd
cb2DN/XI/jfu+B6NP8Bfjz2hsxsDpRSzcizqS9F2DID/u8IrTQfE1SCdxPFr/dLx50VMpx8NyddF
WtcrDnVYvLvYqCmwKl4GDUAtHqaR0Jofjue4nOPjHA//FL+ORyn403hnpPZLo11rawXcWvHZtfov
1vdLyvC2y3F5sU9NabXBNQEuzgxXxbXh/l48VOceRsdpZ3i9RS+hRja4SKWnR8rC5qVTbFor7jq7
ijXsvkzdLs6UV/74PSIKgCw3IxIkcu4rAgVdMwJSF0dkFf9hjdrNl6nixxye0TtziQS8EqZa84aj
VNUzAIXBbiSWZKu5yedhythN/h7yKWYuqr+nXXwoQ+zEVwmeoyD57HkwO78YvcC1rFnmwEGuUmME
wy1R3gp6b0jAxvfF2NMn8zA2D+O98k5QhkhByM6jCdXlfrqZ6qi3HkTlp1vQsiLsrnRj7cM/H2gY
nFCY7jbXOOzSMTh3UtAlQX3a+4JDhanbM8MYNCphBjKSzFRD3yiSmaBpm7OwPo2T9E/wIUhcUtwY
T/kcz3oQW4hSugyctliaoDmgzI4eiMF7si1u0hxCDSaezJINZgJ35VYOGZzf5435dU9OJtdrY8Yg
+xNfzs1WvfSsEvz8MVj98x5+aqAt1Urw7RjhMyh4aoeldm1/kctMeFBrQltYEm5TTmLFQL9BVw+q
teCrSRXr0ApXTlHDJ8K0TZecpvZkznAtHA5hpBaZ6TUdEI781WuagCzft34C9EcB4bps/uHPh8qV
M+kgGe0FIKvJ0gRdv85uZBPhkMcjHhNx/fd4nOV49Fqglg0pJGTPjJg70bQCUabuN6Zpd0IdHPxk
YwYB9PvEPSUJ71voWYDvdz0gOS+WVeIVi9T63d3zHpxAMbujmJGmfTnTcAKLcU95tGTabiJo3ewn
h4ykRo49gP546h7tqXfwvJG1EPueT5HMq5e1IHrhwKgQqOdrf1u7zlEAFhc3ibRXn/qBO/jP/Jpn
9wGbqu2nbjPxUxtVyHiEkOSBewZYPb8EWIDO5c2YV4QRybBPI4qq6++lL+9SQjVuE4z+25cZptmY
PwQFzXTlVG26mDrIhruu78RQ+SS35uDaQ3LKWwrZ98a5hEy8CJx0J0rsda4dsG1zZiWteqVrMJtC
W1MfyGMEgyoCcGmSQBbMKwPQLP5Fkzf4LxiaH8IdFzaRju9Tm3yFRCruF07XNMMZnFuA6+Evdet6
dbcdvXDERtKHL0Clo2VBu/y5jNwMd8vK/iOFmw5wlj8nObxgq5G+OiTly3HAFTB1WbHgBUpDdOr5
KZ+FsJQLFc8uerZV2N8MKsCPcg57I82BYp7qtWmaSdkfvwS7up2YveanQBz6jAfndval/90yfUxC
XHDuq0MYWOOhCiBEVCpuzQH+Hm94LJC7zK39fdKX6oB0M6RAwR5FzWaAQK8PsZ+C9PlHXf8BOG7z
nSgaQcq5mW4yHU0ArrvTaggS6wXf56OMwvzDStsfzLb8x8GdHiefVeoOuPJx55EJWltZOCySsCSA
G2r7GFWRffzShESM3v7zA6jzdZNA/SDE3iB0/cAJqWM0eH58uwcevvvf/yH/JyEKX3E8Vzwq8K+g
WUmObBwhKOyOaj1EGpwElYk3u3dXaWWTJ3+Y+BHWCuPCkhgW+FYQc57D5CGyQebEdK/Ru0CVjvhu
py2eZRWg+oFyl5JK56mkRwi+dW/AOOxRRmmeIpWNe175MILQJPyX7ydxvu5XsQMCEg3K/SDwk8i1
vygIwQzRT+tkSB+Dpl25MNceQjcDN7rqH1Lb3SJJGrwM0FDYOwPNQBBUwUsKBbhlD43pvenNwmyX
tZN4UB0wyTY4OWZUq3u9nRIIbjwOEOE4d64uYVxdDUs7s9l3N9AxXNrpW1CnYg00b7dTKQBLViae
zYDaRorEhd3JGWK55bLnEJZtVIENTFnfu6Ff3XecpdugtuvFNYbEQr7wbQmPy3mI6Zhkvogo4WeH
s3bDgo7ACwn4J6jW/jADal5NILvWJI4g332MQpE5awAe1BqSiSzGBWnsY6gcvECTr0xQs/DfIJiz
wmMvSmA2tG4DBy4IXjuFz74Ndu4cryTVqzDqh50qPb4XTIEtp/bF/MOcdJ3j64BkimkGpK3W0dTA
t3xWuRNpBy0gHxRzuGL4z4AXebhBv0wAwB0c/LGJKr4Ds5k2K+ZSFiezSFfmJz/GqKiwDevOGYH8
igdxiLhpCvux01a4lPXU3rYA528sFkT7QWf6kCJNsAnKrDyTwjqkDnyS0lbkx3FaDrYnj4PfjfDe
xhlgzr/OTAwEG6TOqQMlzajsQQyD+Og//+hg+/glj0Ih/BW6M57cxoUzMP2ffnWd4v1U1yV7BMyj
PFTcc04w09s2xtfCNKcc0j4sgY1FUuXuqez6banK7q4AqO82TetFmmbyXJehWtU1lee0wP/MnJnY
p97OhzNNK8NF75TRA6/7FZ0xylDPnY4aNq6xMzc70Mc3Xdbma9M7dFOzEAEUhEzvZA+HsqTlPRDn
ABBM1NskJdl3mUNuWuqzB16MxbapB7nw3YE9sLaajr4Ivyeiirm0y6dkaP07TtIjCijWc2HD6bGA
S2psmtzrho0DiZSVabYoFwGdl+mdabJs/ENUFoUMJ6bOK0IIO9xfoM8jjKfVHXxGk35XJ7N0TzOs
zB2hVH6xCD0dHnzzDRu7xehX5dM4ZcFt3/rfzChfddhdz5M80scapiv9rgtGWpwAXnmoKMTB0gSK
bXANEnvso+DxQZz6leDn704txAlsByAnZDPhIxA0r7UGKMtOxm5thxJIdw97kwMQ1d6ByAwJhk7X
DTjo0NFLSFSy5bW/rsgPJ2/yuCWRbA996m1gTwC2xPxfj7KgvQuK8BspA8jE/w4lyvsGfgYer40Y
QWU5l6aZZIb9Dk2KAqWKnEoBylwIMbtGTrsG5kXA2eIVzGCdVmCiTbMl6vyCNaXeeoDeABxfaogo
h/IjsjwRT12RPtlAO8GrgbenIWXDHhU0tYFsdXXXJrMrMM3Ct2LgN2HZkJ9gDwGAxaofRZnAuLy0
EmgtI41Gsc8BtkjxQ4XL9FoDOHHvBQLwGHx/v3Hh7YqcBi/Mr/b4L9MT67l3GpoAZ3NT2VUQYx8d
rUzMTzuBrdZI8MAcrnztkldf5QJ58dydxe/Ge/WzSVBLh7S69wEBmYV2R/9bKzwHcgtU3bqszPZ4
c3BjRI390YytWC5iETiQyhhpe7TnQ9OGQx9La0A6AxejNrfzjWldhmigGsYqLdRdEsKNCupbzlqV
7rA0vxTz+3D6cmG3IjyDiinuevN9g5C8/rVVA0NslWguT9e9muVG7RpcnHFhdm1iuslHz10NQBW8
MAEt8fnLSAsUBp3IqqHF3Kid1TXh0sHXtdqEqWjXl9fxvMzewVUbsvopOIc9FJaWqeD6vkRtj1ri
0dypOX1rwvLaAKlePJoHJwwzPfAD645+Wc4/mCwK3iPrHsIHkKnsGDTAlRY/KcUGW4NJGwXVs1cO
wzevdSDaVOT8jSfPg3O82kL7CTj1qmyTNREYMw65fq5JNixrjzi3o56QnoTn8R5eVdkJtYBwlcmk
fxjqLolhcpB965Aan79djeTFXTOnFxkvoTz0n9ZkF/u6jGwIlWvcHeaspQPBmVWYpGyZzU133pJf
O3TI2RL3E1QM5bxjv442A80UDq5Llgu1GlEF3MPtBTp781kqZLvUsySZSUOUsw7ZVVTskpUY7INf
wOzKxEPuVAv8gTS2RlzS5TCmuzEN7LefUTjqN2WP2c4R5biyWEPeCi7utFtnD12Y2SeIvYFJPg/m
LVy8valWJyTG+AMuDLAawXj47KlVyJsiDorUW/IBJRDmsGahNXhInXq2vMr/YB201IlI04cxLZyN
lFO987HXqmq7P1g55VApT4NTmgPhZs5MbJxj2RwzZyaWhfCxsdL67v9h7D+vaY3i8yua9azcei5L
ppbNLG7nZ9N4m8G36dKapesoE862qGAbZWLmAKUNtiQzg/waQ9747M7uamPN9JJUWQP1OlRfFFWP
CbaJ29610q1TuPqx7KO3boQdz78O4ACsgp4Z+5WTfyBju2MCNSnImQBjRILi6ICWebJTUS2nPO+/
WXCjk1aZfwQtapkaT1l3VT2Ckz52eqPKOnuMSjDiOpfR2z6xvZi0vYeNB6qVWVnVTxVLXVwuaQGP
bjRtmIouYcYpNyhWNE8lT3JcvHm6Nr209PXGg1nR0vT6CfTrJZK4iyoDabsu/QTVVNwKGzxT4zen
JhTkVf0dipWxTEr/A7ZtEC1JCv+hBlZ3oyCZtTNjowLKpgGwul/GNpXyH8Q8Vs5jo0gE/0Ll8b/u
QZE+dz2YfXgkDP3Is78QToaeZHbEBufhcm9DNXvTwFFobXsDexSAG8RQzC3+mPIfIh/bHxBAxgde
0fpOFYnaAiwybm2hxF0u+nwRDEH/I2zfL1Nmnn3oFdaDV/bg9Civ27u4ddxQePUus77N30PZbc1Y
a6puJ/xov6sMrgFhG7YPRBFvCzbOtiAEYtJQ9bMhAfkN8uePkpDqMWlYtIuwTVyZuANrMU6qb+Mw
MdwJK7kbouAIgUV2GBNFV1A1ys8WbX+doWpFV2NqZeeqoHQ1zWdp8lY7LuAYvZOvjGAIvrtD3IJu
g9KhRx+dsoOlCCxQsxHZVTNMM3v4l8fb6M97So9ENKAQgbextXThef716dZBGRli2rU6E5ftULL3
96DV+XtzRn6fXWM93gKEh6rtX429DrvO//+KAVyNsgGkdlMJv8uLvZhxETNtYwI25Pxxqvpk/SVu
RpjYZZppXyzEzOm13yxzsRWbF5OFnUCMFv5iZgg3nmYXv7Eh/e5Fed9D4K6y02WF4vi++fOhwBPD
fuxCgGjmjr7THvZMv8eYHpAx/Z3qn67hL7NMh4mZM6Ca4Sh2bf/tvOuQEGzBi9WmSaQWYdGtcqhy
LS6mm77wYhaAOle15b/I7n2x4EI6iTjUCx3fQVLCo/BRw/7p0/6IRoEkHo+CU6sqhrR2Pm8IAlia
pYrQJ3Aef53VE25iJnY9+9txeJyFQFaWyLsqeWxdi7/pmdscZdJZG2BnKJ5Aj+FvZA5nAXHWFnPF
SRYVj4safoAdCa2j39D+mUqgl+dfUiIBfCMTXIryWVXHacPvYeY5BTi9YrqFPRd2cGkSwvAU2Z8T
yrxAXpDBPSe0yW9gzQ3Z3RlTGgHTF/OaOuehTj53mBnJkP+aMVFcR8yMhGOpVKJDp/avGVAiAL4o
z7EU/bcLreMY7t6sLwtPpo///R8Pe1UYRvqBi3yRQ3z7K7ePKu2ENW2Dc0VcpNjVspJe+ZFXSYp9
Viogwsi9LQzxiq1KvPp+/i/jKTnBfQM3nFKUH5OW0J6jJwPaTfscO7l2sM8l+m6yhDFgO4DmBbMS
wC+e/+rgFnTUTQeDoS0wW8l4RvlGdyiil4W9g/RIB1WUsrNRAquDs6d0cKZdFW5ZC4rcNSba3jpl
k16BkTBYsRkHQ541dbh7Mi1zCOAyETuTIKCAJMHZzOfg0a80G8KlGeLOL+EOVnB5CRMz42Qg79JZ
k1Nzsi4sEj6kKbPOUcsAW1fuiyxIsB3hZb40zdxiGk5+Ktmb5n9PmrK8jyse/riqAcK9agoK78zz
nh/rQL5CZxyQcyjFIGWOlJzA8/JSUOCaQRwJXguxGOGf/DZBOgJsSJWtTELPTcQP4MCic52U5RmV
ygzgfiT6zOxZ4wI8PJcu20hMp9qzAB6umvzJxSYgLn3A4EcYo0BqgP4M2+jO74v8TRMLQniQ1T7D
aYxupCjL/RCmv6YjF/1rug7a+7woT6xC1QxiIHeQAE7vVBbwp7wgMMREOOvldEJNsI0vyQg38zZC
gxJpetsgpRDeddq96e2T/s6d15D/WQPIrDjJxsiFmI8PKrE72EtJJDCrM0Uaz8egnZQiqG9G0eBL
Q0W69IB42Vx8IC1SQQkK8sizbyEsX8pHBRBsrCa3P3buUD66kTVTWXi1NkM4yheHErcPeJphMKQL
+gcHG865YcaLtEbG3mntXWKMJjsajushV8UltxpIyPtFHfDsggdHx6qqhflXBF7KFzDRsY6jHvUj
/pKd+QeDYZlueC6KjcnUztOpLekNgy2B4fRcOOD5XP0DrGV5ZQGxJKvgA/JiPoZ2HuAK2J6bpjlc
SOJhRX9NHVvQNX3dyZ3lFQpcRRwcyqq90OVu8IdfIRMf52bBMnzefg9GM0W9BRQ0vTEfBKlKicIs
mD7mI2lbi91RKBqZlhlBE3Vnh6q/MS0zvcyi6TK9lIPctdjixVEoVzqM9uVQy4cIJoe3hYAPgmDu
9NpYQH/gasq3XtNMr3CmOVRNODzUoArdMpHA2YMW+rWEf83fDksFK6DBhentvBq2gHxKEnyTmJuW
6zpM64M3CBEu8qQBDRbW0A3sAnH6td3RjDWxmXA5xePeUzFMMIyeF7nEzMyikbBGMqefJpm2X0Fy
xYda0uT5J+1DbR7E6HAd9KiLevPBnDkNNNT9vg73ihSbaxy6sTDL6qe0X5Rdkq/MOOAIUB8z88Dc
USd3LhJhdRVkiJshpk1BhF8OqLMBL4Nt+jIrWA2pf6U2SVJ+XCXCRYa0HaQVoaU4b8dMxzjYVSw6
p9ibmDl0auOWXN5dGkmSH/5unSH96HXSvgSOxu/cssmhCJv2uUvYEoAQ8TbD/rZFpMq1NzeR+7+l
vZU9gCJb3YwVhAzGKWjertNDPLk/wONhkw7VH2URTGBfwE2uSUfQFaayOFrUQbn7/5J2ZU1y4sz2
FxHBjngtaqeqd7vteSHsmTECsYPYfv09StpNuz5PfHPvfVEoFyW03Q1ImXnOKtOMfNQKMAjNe/Ij
vTBcdwM4yGk7mMj4CC2KnmnWVY22zJr3WcUFP82RCxytWBQATWjrAz4JrVf84hyIlsz1TTNAJ5J+
HauZ3ckZzN6UInBq+2LJVqC2nuXLSuDVWq9cvIwj8F3U3d/8HKtIVnNyk+OIJuNsrswz2gfMs58A
yisomwIfg5lANnfuowTnpbAvSieyYSJfQ5VxL/LbgvcwzEoBqjZ2fxH8DGHdNKikAHf72O5XSBoC
tbkRJU8fbA80ehq6hkYJAAoaWoBuLDMSpdmCtnPqrzf6G19b9XpxNJvu0f32cT1rWvvo1H33MLRT
GQhnsIAxLqIXq40O9BjtZJQfWCOjPT1t/QIk9ZMrX4Bhn15z0ActT+F1eeIN0Qsa0A48+lYwY3yi
OkQP3wValX1qVYbxp0DVixAESv8+/XRDZdyXsWI7lPPoAFpnnzNvyh8NVAo94WhmAn0WetRJpKHS
piZgXRap/Hv3RDosGl0cOaHUHbnSwY6CvkqQjUn551If+DM6xcQFyALQeybSFxlo4WPsrABGiwqm
SwPuyxbPwBFn71FcbWMzBtG1EvUpUTWA7B58m3AhHfnZbfaLnJuvEQ4lQvKgoEs4Ff5Gt1wNAD4V
kIN8sZlLVzsidzWFNDRiBuLLKpuEALPKmjG9eU4or90n7vw3GVf9EsGPygCpgm/Il4MFrJDdU98l
3dOEbpuNnzrlmUSpe+WDnZQBSTSAV6M+3Kyy3PYPgQ3HqG8GvMhRPiMScXCRwNxNI05B6iIRzp1h
DftEG4ez1jXddEZVxA4wO9Vj6hbsWTUSIeVlfXqXzN41Fwkg1fiJP0qr7X+3rpS1jkyg5gdSN5Mv
HijOuNW/dqmRXzPuoZpAqVv0O+zQ0wGqSyU6s/8E0iv5iN1s/+SK7kpe+GhlR93pNCTG4AUomwTV
G7xBdmwJbetV/2pr0VtotJhmz6Y2jeHk5t3doAYQZUYbHbVO+yyudQNf5upN3rP2rgQbR23E5Unx
W5kHv0PKsfHSK3kszlGcyXDy/X0xo+J/u6ytZw8JECMBKxrXTdSUg0HdNDQzyORs4AIqNl2/GLy3
Sy9XeL8gueRDgxrT2tIO+Ow7xHHs4tA0Tx5rPjw7oLBBIzrzj74ROdvJaO3Xwer1oAI5yBnEU9Zr
BRxDWgRSveSx6E2gWn5xsS84Gp139FiGfmAdWCJhj8OQZcBfjI/s/zyjU1gpY5q6tXlB1VL5tmZ1
v42xyEXE/cBOxjEgT4pJMyvLUbq+Ll8t73e1XHB1odkSlqaLvem9LtTRROtnd35ka4cVlClRSE0E
33SjI8ON7n197RfugvdEbijJf4pZCmhMz7Ie2AjOcib9+ECiiYqjhzJ2SySsUS9MOhqMdCquvp8c
kXkF9B3pYmaeTDNnl9HDL+HGL7H7p1AUpQZJRYgOqEfHL6295IC36GOePvZ1naDjHydQqKxAZa9h
JI+tGvzctUNUbywepFfo/3d2hn9stYgG0ifJn/UcO/eruk+0iz3442VVVToo41Dcib4dFZ4MkyyA
JZLy6rBeV69qZwsuqXLns6SOA0vdrzOjjmmNRfeLv7p2s+rEkDphmriP64/Vlx7aJzu0tKbda1QN
2VdTol3S5BaSxkp0ZRXofJg/G1Vphx1q7gKm9FXXsQ0ydeMVLODFS4UQpBdzJw41EE/2tJxXA2BG
waWK5i4PGzHX3pAevdNuYMf2cKr6aKNZ43Cv4Yj3Hv3xTcBZne+jgUH3bugAQLcx+lo7kIEpK82q
wfrkFOAyXH1Jn7jIVYF/5HKjB9kSjmb8u1Udz4m8SlsRauE2luuqe8EjJQ79urszR1NeTcvfeI6R
Aaq0/TiQzlOkw2Rg1lYWgx3+zrX8zUo2ocpFsnq/hl3d0D1vtLdXHZCjOjR8/npziRtxorUUNUea
cgsuMhcVwrj3cW7ZmaMharTz5oQq63QjuT4+0NDl2vgwA1OizcrpbtXrDWAV0Pw84w8DvqA+Hh8E
UvG363Mb2TcAlhTASjbcC0ftH9qXJhHvByOTm3iaKpyJmI17sd+HMc7rHn0MxmkEXsaJDLR68V7k
vkZTXjd8JzxvbfatJ5xTkECY3m3jNDsTXVw70rVjZT9l2eJAmkLOwOw3NX1H/jaeyU812vsVZHil
dy426gI8990IbikW4dRuBIe5rTcZnmdoLKqNFl+/KGsBFxSGXPnVc4OiikGr9qRr3Rk8VaVaHKvF
IC2BjBPuBPCuJnb5mxYVsXaUi3AdzF9FMvhRL8K6db9IGbf7VbWuMiIfLULKbdXR7B/D0YrVmdby
DhQ4nkQtb6sX+OLpwc0S2W1/kB5AYrFrwIljrwH+AxirRVA4bfPYFjYIFd51JJKBdF2zT7Py2CTe
dQYj6dlQQxlZwNKnKQ3WKIDvmlh1dF6mq2lxLbzYxaZvYm8BPnhNs2wOKjytwVPcPEq93eeOjQZC
vFPxW+tYFxTf4eCNplWSuNW2Bh86vsOro+ElqBtjdoz0JE2VezwBdMZF8vqcAmPf6TNYU+xB9uaA
4wfqj6Sh4wy8XZIdG9NFGyXpqJeSuix/dSE9qTyQjRyMxH3yNY5N0DQbqHCoDcBQQqRZqUSa/U78
F8usMTdy4OMMrzIqn/vCMo4dNmt3jA3atjH06hMqL/EcAdnKn6bV4K1R4hexT3PAdkzjd42h1hgc
1sbL4HjlzpDAsfVlXoHXp2XHSSv0JRIaZKtPINxqQbpQgtWyx8sFxAj2perGtwHwIeYuab1pQzqy
eihArLYkF8qxA/LQppkyZ6+DIxf9zqlno4aqZtV2lAoEvr1fJDJQiLGtEjj+GnxRaiCiPaJCC+D3
qHcx9W1XxfqF53Efau2PokDXxoZUNOhdmQLHl+8NDQ/sJKr0C+kXP6HkyAd/wIajqsEf4/lMOgcU
W8mZPAWOUSJYT+Axtht5TjqOvS/ABoYzNuPAdXGKrju24Ok8o2IossDoMCkHZfsPLSnkLD0jJIc1
zOo/gLHQCMgTMMkimBiqDKRdtMDT8Ztl6AfzrpvRWXujJzHDMVQBFsHr6k96x0m7C7NlcKMnEWSJ
SBsm1tMiAVRvU/Y2IPUDfOIXV67N3Qh4NlTXnbRy6kN0S96jHnU4RGnVh0wNNLMaYBOAxV6TH2Wy
g3TgvpVo8nT0pIoCcidHChgjBx0FayCygHrEB2D5z4V+BjioDfksU1pJnszwun3hZd3yBog67FkB
rXBHr4JZ8uY4uwPAcKwSJWYAint2bC1srSkPhghcnFEs++e4ysVBm+oahXu8f854NT9N+P0ENebz
osnwiZjYLXB5lAO4S9MLOhT+IgmlTHCrapRA4CNpkVBXvQQkEWf/Y4jm1C99BC4blJbxQ12w4eoU
OQ7T1EAiDUMMRBimXEa0dg4gtYdjXQIThyyjwPfwNIDhERvLnyHWhWvs1bpeYI0wjupRsMRWYchn
UpdeIwjd+DJ2IIMnJCc2JtFxxFfWitJ0A9pEkE7ky0cgCSrfVUWrSKQZuZH47kt6CinwZ3d+O0J1
JbCwy6R9wakPaktnxlEcFfnhaEfVs+dVLwWBubzrS2OqnpW/ZzpA6xk5enZdFEm4cxl0lX1oWmxh
EKoLaWYPQuJXWjOrzSrTbFGSfV1D4jxZNcARdeBtvAcjgwsSnLc4lbKQeVGuMinJXVijcWSaudzT
qr+9HbrbJYwz4q9C9y0brZmpURuYA92fwD5XumrSobYxiPRaP5G0Dh8QRUnZplYdLoCiq7y6ryCj
KmArBzfQ9C8aHuyf/cnf5XrhfPX6yNrXWm4cSEyQMc1L23pttTw+Ox3QIUg/mdnnGd+hT62exuBj
xa6C9EVRAuQG3DVXhvTpEy/jF9NJ3a8eQ9FKq94Vg2HcMSBL3VVzbNwlnf5X5RT9McZz0EMNfGGc
LdABuspj0UnX7tDNXUzY/bu6CU6gnxHSwIj4/OZmF6a+m10NZ2ZqLY4OkcOiaYfejSY1wNk84Dxu
Q9dFBeQE7iT554y0zJ3UO1aNyJN5l15zkjABfnI4CbMCLtS7TMoiLfH1SVMayLx4kowdRR2kyaRK
cv5tjDWQFeNkzdLR0FCAE1jO2rQROBXboRixDFCxEwGPeEDnjeuaX4cCn2xRq1tXIXxrAtwD18ME
PBbkUc+lfaUZudCsn/K3UCTSUFSPifmZumO7vr2r+JRdqZu2ak1+j36wHdloqPH2OhbTGAerrp2k
G3Sc88Oq+zUQAKiHq1G4B1QhAvVNIHWFovJw6H0Ruj1yNwFNpRZN5YamZGeyEeHso5zRmXJ/O+WO
joO84ePwv9IhIfG2lpZ152mK8O5/j/gvglVgW8lRCoiboGg6w/67Kfpr53VyX/IEbXwich+7SMpN
olqs61YAg8wZXvOykHs30k3gphk4/zJBAQmqb35O2rh/EVFU7GMwLe6SxoFYxgn6wetxQ1YdkFCP
PiiJR+DyvNAAUN8Tsg7pA/nrRoPyPxN7aTI6+ExYooEzvDvFeQQ0wKIDEJcHsIpw1kDxRrNVRFGH
BNVakuxIh6KMNtTVUIASVNTJtZ0csC6rAeURJXLoTxXrkJsjVZNmG+xa3cui60VzQvuRdfatCl93
rEBznGckIaEsf4BVHsELDByiM+lLhZa/GnnBAPja+kaQaPgDlx7/3ooJFJVxW9yzbKyvBRobAzwv
k+9AH9sVIAD+IosC72lXAJ+X4fiVi+mOHLwEGyJaGaG6OvH1+lop5IayB8FZO2Tf8C1a3vGJl3eT
mnlWOZ3eUsGoyHK0TScl0F8Ia0v9b1zw6Q9QLEAqy4ufTf5htsUzSVoCVUfIXh8ch4mhSMWa++0H
U9SN9TEt06dSJaJpSGMUz46t4x4oOb0aaNYbzd+MNeK4SPH4c5WeVXdW633rNCEXY6pUTi0MMMMh
dd+604SXZuqfC8drX3rH8hQCrrub6r59QRtEhLQQnzZkzYDp/IhHTTDxbO4C1MXescpM76Oi7F7A
Nj0G1uixI/nqTtYfatSBb5GUxJlLzU8xSqXrzdxyMyQqyFuZN152wsH/nqyr3+x0eBGTchn8Csgd
ruCXqNQF3qtdX76YolZdPKDdVW2G13XIASq0iBKHraELMmsyrvpb3x5Ig72wD7mNX4ffuf2La9kd
MpJAgAIt5OyMG3uuk92KbP5bVPQVJf3GXKsIpopABq2if0bAfKHmcwR1XqI3rwLpDKC9up5/adse
oNWFg4x/m+8AuG2DC3LOossyBXxRdCFZGGBL0hL/7DN8OW9p8Zs7m/8G4aU4LCJFXMxqMc0Mxq2g
jutySwG9yKguOvCUfHMoN+imEmGHbVcJbDo8rE3ppCEpDWWZyImUZM6c+W+jFJ7qwsLj/7chPkRb
puSbxHgYoMc824Md8TO1H9Xc9NG2XucX3hXaU9W2n4XqEu/z8bf63/hTnPI9TmbNzakGaiq418at
yjh8QvuXg1zSsJ392FolQ0n5NC82wLy8Sb+uQ+XETZR1nbJlB62J5zXqekVlXX3V9Vfp3Ub35qFQ
pDeLIt7wqt5aQpObtK29CO2SdR5KNRhOkab7bgK2/ajPeUgzJjMH7RzvTuDpnABuMV9dMngt4Ew2
q7sOmCm0Lo/llnVDey2tXu4FagpQaZ+3V9LRbGzd9kqzdoqbUGuwEVQLXDXQzKvB5Lss0+s5tEBd
cVp0axSaNWAkxskWmlpvDOs16Da83EfaXt3GaqAVdM3322h8wPj1lUQ72azbZ6N1av1IU4umvvTt
M7qZqzctmdxeS1Bt5jT22ctGlKrR1Jn1BhisgLMIxpKNAS1ljeaAyUNFWQLqzBAbdDk7gMLhxUPP
RH7Mm6kHk3HFgE6vlOjEBpyiBlQigKM9kAqP4zc/EmkgK28AlcFMHq56iukziZhGWyzryap8c2TZ
wmjGVUiF/eHP6yvfqAd3O9DH3/zW9W7lZ0fDMfoNXXU1vPuu+jWmwAN7ZyomKW1jCrPZDYReYDgd
fgEKr9r1C7hBpE4GPsiTSpuMWbRF2cgOP84U2omcQpot4jiDkWm1aAaQ0owaNOOjZM5Z1Jl7TtRA
4u905DLY0ydd0wFx8e57s5REWk8uInblAbh2vkxPooqzjQb4N+y93CsrGo6SG/5x+KAb/PjELbZ4
2OkM/hLQa+HZjL9Ox3Key7zUH4BGvaOOehqYWYpNkxRmuOiGHjwr+ERBVznQizTiKESvbM20XGEK
NFckFk0wV6Fc31QdP+IZBdjR99VeVWBqewP8mSLN3g68KO8L0J0d3LGRF2amzSkRTXRivWaFRtrZ
h8kAEHYP1Old6ZfDo9mbqA0ocu+FJwyAq2zov5SoOwVyTyq/T72466bB/NGBv9D0xhF1h8NnV1Oc
dnqcn41BH/+stfG7zrzhK/jTrU0BrBHAPHp+wHEPT7yaut16W6j6UxBNXr3clmEjY9Xa2dtttVHB
UHxooq8M+FmnXDTuk20ofIPBvIChxX3qEst9qhU3jVGhyzTL8dh20th8zNMXspFXivORnQCQ4I4c
yGDX4xZIvukDecStzI6aXbYBXYR03Bk+mS0alcgf37LsPHuoZaAY5CEVsbs7glWNxE6CiDHB6ep6
Fadg8TYqE1D1qNudjMZ89M1nJMMntIBMwCsBkDN/NacI+/BUf+QKeUTnwILuIyTa8c4H7IoGLvZ3
D1v2WYBuQH8/sKxH34A9Nzg+R48RzUqQs6Gso9YCEpGfbxfD6oci4/a/wE0ZqPH/pasV9cEeGjFQ
JWzZMLooXPq1ahu/dYCQxgbhoXFScPGi6d9k2bDpeZZ9A9HKwwxi4x9uDZDrOWUcdYLz1vTz5O/I
07/0daZ/RbaRbWpfWi9e089bOdvNQw70KDQtoFFQ8Am5JhDNnkwWiDrlRyqARJ3qJq2y5NVL0jzM
uBtvSd804BAxhGvfTQ3vwfSYPVOlj15G3s5oTZCr4DApd0EXas/59NVHU22H48LvEmwAWw1F7vh7
n8r7MXWSoFGG3JxDlIvNnwugNGKvpJ+NDABMKCRxkUrtintPs+5TrXBf2Fh3L30eZEogTW/zC45z
o/uy9ZwXP2mf5DBvhpoXL64eZ3dZWT2TJJXKnMwtcrvNI54F+csgElRkuNw8NVZXvMxZ1h10YA9s
aYEnmmmfTk0SZrNT3mW2NaCm2Ml3Lj7+ra2vifIuBnJekCmllc/fSlb8aIXNc7nJAaq26ade2+hd
ox9Nqk1yTjXak58qVXdkR5Z7TOuKbXRVqUQD+TvFrB87naOWqQ4rIy+f8hmHKhNSgE7uBegETVFq
LLoFCppAn0mMhQKFRvUE9qKNiWnRTz9kKdENqtCjZ2UgK4nrun8Ul1C0jOKhP/2Hr/8tDYXwByZD
0ym9s+Fr7odh1SFn7p5XcfW70f0Lv3/hwoCmc8AG9vIvfOlWyK+d8dreLPKvP8xNmHq4gIzUOnsG
kMoAX92FNKNBuCaYttRAM9JVk+3vszb/tKpulq6Gm6Xkh9c9DlvXyE4MCB7P+KtPUq4AitFuozD9
uBpo9v/RNZW/tQwvP9Ve9x/hnDxzAaGeDjvD04egkdz/o+/x1VOO0d/S5Xel35RfGfAAtv0ox3t7
NPITHq/VMdMT96GY5F0+tBfh9PvGMwGJllSofK41BZnFj/6sucAX5Ph9l0oD2+JlRcO+qoHWb2Vu
CIy44i+Ayz5lMe+/1870bcID7w+/4NkGdYbiCV8t4z5Civ66Dh4Yr65MxMl1/HqjXUWaSS3TggGP
sS3jHR83tJKXTjxu3tYDoA56GyjEgehaw0ViYuDuDmCiaH0E8uCZer/64snFhuEV2Jr1RcenaEBq
8mI2+4EvXHfpDzS8mAWRhU4KoZoJ0UAebXv8jx+ctqs+aSOAHYSd+ztkLctPhucZBwkEkGVtW7pv
vYW0FpDmaQiKHFAkqrWGj1OlyPZw3qHWApwkwYPR/aOYC/9P23DuQUGYvAqHZ/sZja1nnHYxPF3t
Cng5NvvTmPZTXIg/ZT/aQdX1zl3V6uCGA6DuFmddAV6cI16rQPj1dbx3cHDqPyA/mN9xxnerKvKh
V6qmEPkdeZEx0qVQL9/xtOo0iXJAP8NHBHhc/Qfyy2u8lV3TLdDhg0gUTvEXhH7pvqxLWepWDzw9
OIL92TGceJo4bsG2ZZyvvW/b+OCbh3aH7yNQlyglDVIrhnHb1Q5AkcsIXwp1jscY6wd88HuZ3N96
AvP2hbu+cVwc0R6xbdCTE5KfDQzjq1np9rF3HFcdrXdDuXX4lqN7/oud9vjlNTsJAotGMYCDWSxL
pAhJdPOt75b8i25xL5zKSqLasgInS+MC+SXpxbkd0LSN93mJntlIAMYKrcQ2bjvuJutbASzywHV8
eb/6gurrzRdAjMZry43TAnwBHpt022agDfYV/ICJavjziAJkcdWn6jKy4VsC2j2QO2Lwiu5t6GPt
o0hW8iOX34lkIBdXE84pQV/0KAEEAWC+SFx6FxtlVnzOFZp9hkNfZM7VtFEk8OSRFSPQ8FEmPHo+
0Lc2GvPTRx556dYfWHylwRXA79sall7tbdaj/qyduvhQ1SI68b5lqKgqcwdlkwKwjmbXh43X1BEg
OjBlK1H2B7kqmbnTPdwrLVqcyP5BRsO8RGp1RpLMMJsebRHCu0iOnj0rR6fHB6Vvd96FzFpvduBQ
5KZ7YF5kngzTf6ZqY2xBuqfaQ+dTE0ljJ+ldj0r8q0RH9JVcYn+YLmqBRR8OqzNZJw1fqEVjnNc6
8EHUOOgVAD5LjTL6QKJKVeLkt1CjVmk5buoe9aQNcwPk88uwUn0T60A6kxowfmdGz+Wbd+RJa5OW
MxrGVYTVGdmOcMDn9eFGfxs0V1f/sCzR8302DOKh6MBr0Jf2jwoTbbCtHzagIPA/v0z4CM27jzIN
nmu85sA68+o96222WSoq++ZHKmwgWa1EmWS4Kam8qbx8XxuDXxi7259Fmx+iILmP8jtsOYw7e9bq
Mw4GxpCGyhJjmKXWmziVKAoTFd/d6EmkBeR7I66RGvC01BsygzsyGHtNP5EVOYi3S5D4O93q4lZT
EJtueW7V31oqAQOXeiiZJ7FQf4RTnwD1j+RlOtbGD7Pu+j3p9NE8sjYZjrxHr2/vxhUqIFo8Bkmm
GYBH6vAfdSZwhkLv0+8814WN5cvd6DodHhvoX1hbFASIP3adohC9MZC46gCOtGvT2MLJxS/rNZHi
BZ6oKDXaj5Yo61qkjJrjyPIOJHNsyIwApWzg2hVGe5mqyNxbUfQ3qdYB0G/tZRVp5qgFbaXxHdoF
UNOugqyGVbxZO6NaAyCqMZrlVAC67OpMOhJXQ4yd1AaQgXJXFLW2TeXsnRv0lZ6MQfR7k9c9PkKa
0Om97M8mx24EiJfsURYgvouYL/fYCPavJpjtW4W8QB4orB+Ob39ARgGuo/eCYSoVXqqG/7FguKcC
4pu6Y6oipjLkVvBmBwhaFkZ97Ic+zsNCEj0QVQEh8t0S4fzvNABBa3WhFTSgoLk4lD7oHXFc6wam
AV6TLvXx3T0Zxg49Oc4rfpSrZZvJX60/fu9AXfLC0ZxysK1iOE3YQT9mdoY6XeVha39LFCF+x9FD
FLgdDmqSoY3OZtz327Lg+aep8rSj6Rt2QGIKqMywTR0TEOt69skU4CCdqvgvMjbTkD20DBkstdKP
u+RZWi7gNLv8E6lKIGxnFpAdNODaCzd6cXBeeU1UK6NdjfgKGbL80KkmSJb72okbAqwByjrkgHdy
5z7AaxBsWqoyEVSI8b5Hmnq71CgOvXyTqfQQqDwtks/sjzfkUp+h+Iu6x5BMHI8TsoE4CvjZUaa1
aHXQvMjbk44Gd7TvUToSXUhKeF7fl0z70IZ2E4jcRCmiD4EGfP05C1kLkIEKFJcX8yYxRfEA4gYf
m143uh/6tAkXEadIEeos6zefxuxxnKt8HD8HtUJFGKxN379O2TB9GYDFgDrT7KVsdOduFiOqoJS+
LfV2p03tDGoKiNNPN5CkOndcjn/gNLsPK6njM0vU5V1iR9jX56l1zkbnRHqbiwRkPsJ/bds0C6Vb
CABfliCVVP2zqeOZ+7zvuwXMC9SbaSAA6b6AeTWpOFUAznvyR1E/F0Z+oD7aHi2CAARr/aXplmLw
xOz2o2I4tnyRBqlv87OB5jN85Zb5doW1cY12OBSN/BxFNg6kCNJmgeGlqVEBY2hCfT3PQMcTIdf1
QAN4VkGLAHBvW0wP3MFAatupQTzR4TThgyu6KQ9o4ElwsvXTz0QO+t62l0WkdhzgETf+cOdVs7y0
IIvTkqk7A5NQXkiF/xL89jP8CaTMxwOcZJxIzAe9Kz6TdOO36shAoYTWJ0HROThdVfHseAQNE5mX
6brGl2K5hf/wWS9Dl9fS7DPFXu6LbnENw72XIvVrHqHWuSr0vZEUD4lei2sux+6pSyd+nRz7odcz
tD+pIYqHelcmTbsj0XWd9inn1YNjx2+LTNS7XblrLouaFKjdrt/7m0GdxNPgqON4mlU45w0NcN1Z
g2YeSB9rVgrKOHIZwY27rONAlPll+r5ojRixlm+mIcLXnwr7YQn5rI4DxaVLCOGiyii3Dh90y5Tc
0aCLm1lXSiTSkfGPkLQX3QnbeXRjWcIKDGw+FxEMSxbYvGC1VK6PxNVKzv/HtYCJ8tDrVh5NlOrs
RsqFpApeCq0NgKxVygW2meCds7ZF/wda13YrKvRqIG+uFpPuHw2V6qRoZwDVJUjVNehAG1CIuaM2
0vxqotkFYGpuu2s0oZ8dWfRPFo4O0cSaJN9jpqUbVDvjeKLF+9lp+PvCMTO8b0kZd8vCEs3iD1bL
XnTtkJatvNolWjCG1IuHLcn9xA9Tl4MmWY+RzkYrrkRFuZqaLf8rAQEwegyVLvM10O+qEOmYoxcy
6Yvd4rgo34MbM5CL+9ZrArrWetXVr0A1Kzr38eOUs45LqTOegzv4f0uw7IU0WH6Eav9U9NVOpMgY
Nq7QkVgC7UvokImmJgce0r4DaHvSAS59EWk9Go5mLVjjuYOOXZ9eVtXORTnuhiyLcnXqUUMbfgji
JwkW4UzqUOIw6EiOH65L7qTUQTS5H8b5j5EjO2iqmjCayQQJwFVnogRl9kxxItWqX8VerV/F37mQ
7l/40V2oK5aO/I8r5lVcImGsruaA0CKQDk936CPVr27+tUE3xQLEbSluAxININiA/cUHL6OyrgZa
5NtfVo1b6JoJRqc2AGseejl5BySH1D4RpCINhKDovcMsrrobFxLR4rI1K89a1kuUlS/gjKuvqBwJ
9vfeP6LjG6ytxvzUIGFw1XW8GDNLM7+C3Y8HQPCcrqyetadWJk+kn3On3omhaU5THmsgSDiQmtVD
f/Q6QHDlqBX4CmC8MMGO4UXEXn/BbyLO5SlqI4cNTtTie4Yzosc5tVDZhKvhcBWdOa43oBO7SV7R
9LT4szHqDi347/alCqsDOxDZr/SzmKMM/fJttp1L/DlrTgVITtHk+6lKtC2bvOI5shtUiNuLMBpF
+Wx3fNg2Wm3vyYHjE/EeLWrH1p7LZ1IJE3wfhdTYkUQjFcPFs9yvJNFQKAoWhnadkELOs8VOpQMU
WLKW41A/VCW+IDP/a8EA8z0TCAtvQRAAhpxqv8hegka03GyAemsWyEp0Fb5acPT0SBgrHTCxxejx
ewJbiRUwNIBvV5gWFdzVp/lMdtILARIkVUi8J92C8KIuYqLqJ1h1dCE8HrcZDkudCh0NIpqjEBBO
UUhiZ8zAh29oJNNid32x0xp9BmbEzzU3C0k0rW466E780ncTsolqACegg8MalLEATqPduQCRftPF
dgpc88VuqaJtqXWvtFDnvo12LLKDk2ba+Jr0t20+2GeGN8syzOjuP+fYixTAk8OULOTjl4AyXZQf
7B+mCTiDrGANxSr09AHB55XrNtu6HGWpTX5vN2OGmk4vu85qoNkq6rgmQAhRu0R+Ve9aoJVXSzjQ
55ge5efFoEXHvgaRyxpuDUIzFPqBA0KKez3N8uUyCXs2Y7+43HjeXJP817A0S4F6PBYNtk7M7eZN
608eqkYG+4i87yeSHLv0roOj28g85uOPyMW3jpf18s2ZzAwgUrRicW7EdMVXIGAauieUklQbSt5m
unOVdcY+F9yx9zqX8kQeVQziH9rLvnvYxWTvvdL86EH7YXwOXNPU9m5j6Bryp854oDP7zDPdrdfo
7YlEcNNtDXtuP9Vx6lxdBaNOenByuejBZwChVvsNPQPLyK9uvdL7Ng7+/8nNVtFoOUX79aLDGHfL
RYHX+HbR9d4ouLoouTUakgoWA6iXaLNxExnl9JhOBge4boU/Uqf2Xj3HP3WJyHFajkPAMfNB3f3u
4WbAbqrzmG2pULkxCyBRuDjcWyuQRxOn5KA4BzanogeiIQL6vF5Y8wOtmkZQ3wx6+mV1yPFP9V8C
jWaG3vAOcIyOyeZTrusKLxHcdK4apAh477XPpOnHvAg0DaidxEy3+hMZHbkY5eLfd0bI42w+ill2
inLG2rb4Cb715Tf6XXFRSRIkIFm++wcHLdemgNvNm4OLDXcJHBi/HlA4gJTAk+UAOKcDZO6fJZvP
bttoryyetZ1wSuOsF2XzMOcgpyUP0EEEkxTRE9ikHzIrTS+VBfQjumP6UbS0PAB1TDyQChW4IJlH
hc+eR6C5ipH/33kCnbSRl9shlwA9A+boT5mUNFjOEAGVWhqbVUczrVNLaPq7daBqcfA1CbJPAAqA
TxUVKOYPf2ybI9GgLVxoiirNz7X0lLvDF1Kh3lcl6j0wpXmG8wM7heZI5GkLj1pcFeJ/SPuyJblt
ZdsvYgQJzq9kzUN3Sy2pbb0wbG2b8zyA4NffhWSpUSq39z0nzoMQQGYCZFWXSAwr16JgVkCeB1Oc
eEdPbUiK4Jmvnux37bqD9HiWPtELYn3E96X7zxcEZ5Aws7l/agwzBBt88qRgXY7IEyShuiZIHLSf
uDAZB46sGFkJ0tbVUJfEkVuLt3844k2pP/URtEYyh6c7o0sa0Jq7Y36t/HkX86k/rbZsQOZ9D5VM
noNrYbUBj13sNCyFARkzX/47pTnOQCXR5i/scL7pGbpuur7LdN1/5Nq3kgEEVvMQP08TgImVq00g
zQMmrGROuR3kvn9pxpq2c8AwixeHz0JXE6CgggQjBxCMaZe1Sn7bsgCDTOwpXI0+w7R91ryqprTk
PcEECBKgsAL/Ch0YuZ1ucJabh6rHwwArFOFhLL+DZLHlJdcYuft4Uy/l7w81y5yq35MeW98V5Bwe
vX1bvc5pVeyYlmhnTWrCIgejm3atFKAhY6M1gB/kcUBeZacmFZYxP/dtyV6YgGpovnznrZ/srcEx
97bme7+71ha7P3Ygkh7LMKtBLrOEjhF+LKk+g9TF+EwW08FUEETN2J6TAaUHJco8Kc2AsGlcisFY
4/iXLeIUVKZFAyriWXdDDQfAWzK2ZZc+g4c1fcbxobFPAJnFgxi2NbroivSq92NIttn3sRlV5KAD
AormiQrkVFvhAmmFLeAxDQuw3X/zIPESW6bueF7IQdG634tjXnevqw1/OvFEPbCHFoVIBHM3j8N4
oEUo8hxImKSFuqvW9AdQXMdPk9/cig4Lu2jscfAKSxpjSYoTaFTlujSQG3ubpkmOSQ6sPCbGX7Oh
5SccrHgbnIWL79bsnvRer7+C14yfUg4+QFKnkvbJxwy5x/H/noQHPQvJxthB1U84C4V6qV6DFZGD
0Iq8TdxFn2rGA92OtM8MCRt6xdkxGlyxcWM9DZ0GWQi7LAVhiIMJEJ2OJUaT8sCsOhOEGQOSc2XS
xOBxXKhJI6jSx1p/KJaxDLWitI+J1J2fx5SDF6IfdtQURrwcmIs/a817+wvTBb8gFxiILNkEnWL1
adb0NVZL0b8QY9DjXPczBXCW/TY1enSlwehSZTNAi013r6ToR4Xw4yXbjDjwdexNjvzbsAeDwTOQ
CsOzx3DiBI6VE5l0xgXuGyyBZ4girjY7YaDilkUNjcQzjhpOZKpGPOHmIS0Pka+HJGFY5oBY6aIw
npvYEMgEXKotWH0dCPRCTsNxLT0weIHcKcDq3qLJXC6OFCdwKxDLLxWY/Q0gH+vQM+c7ry291Fef
oQEKPYP5DV/3ciH2dtXX44zjrWuxQDOqIt8jyxbEY5Pvbu2I4RRnkIRWVGC7t77WtaiBPMbuGXnj
xkr3qWODNiNLlr1bpaCl0jL9W1TaJ1fmtehI5gsT1vInPZqRY5d2c0iZMKI3Ds4sqrdxKEug4Kdl
t65NUrlgoVcRFVahAcfWQ4pnaw7y8UlLF9MUTy6kxQ82DtKOgBleVWKOcBjOrCkNR4eA1hFAxNWr
0nManucQvbP8+NrKE9olwY9nHEHE0CMt/NmUDw+qNW2Ko/R42rl2UVmrlxwjMpAjD0gvFUv2yOhA
BOMg75iaqkjqygJhGy4hd52PCfhRgeOeBlaHGgN5WU/yHbLgtQ7G1s45TkhquUyk8iHtjdHxCgQf
qJZuOW3tUlsCFeOT4IdqA/cGEWOmDWGFDbDNDJnEV9NOsdXMdHBdoEWFZQ9/9r23XIAUxhQwspdd
lXb/Scbyq5tOeMs6fapjgUcl5cLCppk4j9P7HBxvYxVdPA2/gMys5q8G0riwq6DPX3GudKst0jYA
tHoacubtVGKcypMr4nkBHYZMqVPuyRzBEz5r+FtKx11unR2BDe0Wrnoi2R0/BYttFyOFelEG2bcl
TaZtVkGSqFj6liGfTRqlu13y7+DCdA5kyi0TD3JkUxeXJLI2KoxqEbIEjAwXlL8XKvqye2143R0y
aRrp4UUO9St8D1l/a+q3R3Ec+S7dOIFZu3LZCTIq7FTK2jhqTgklMVR7VSX/kOQmzh2HD/xLSnpS
cpS76jrW3bBqmLqsnuPU0XaPV7rrTtHgWz9NGOgQ/SrpRLpOkObSL6MrvgL67+yViWpUkAYUdV29
gj/GJgI0IHZSQlhSAz00AO7ZUz9XOPzJv/cgCPrKOB9f8J19ISsOVH1osJYx6LWc+q1drGKbem1x
IK/uQqCdI0Edu7mAlvv+ZwaFwCDBdAHrWyyLaYG8LobBJv8yuxlUH+QSmrwqjtkLVh5ISoGycZVv
k6zDI6ikvdnouSKukvbXJiQC5c5t9MwyZESGMnhwnQIsyY6dX5sMKGknSmvvCJpiCydLTrG9qTpC
eiRZJENbyAXkr4m3g0g9iMaDdNUTK+m3LKvxWCP3jQMEjIoYCS4yUqGoP5RNt7kXcKPqt6sEuxp8
bSPl+H6c1UgDYZ6LFDcbJ9/CzmMgLoR26lxXAwADNbJ1WfqmgUoaeEPYcR53i5iZFVUg9vhnN0u0
WgXgISLvqmpsNcY0dAn+l5PEOd5LyJySE06A6LaZIfixqgYdCGc5H1XFamS581mP825vJmMfmIlo
toqS74F/TzkUJ99HIbwHtCrH3mI6gpiw1+wvmjFVlzkXJXSR0SyzxH9pUnffQJlrCovpLyDom1fd
FkBKW/G3tIOmAkX2wkpxzq1BjV52hBhSuwVZ8YJ3Rud8MbO8P9hWFm+KbBHPuZMc01mAGwGQPX5N
9RygyTRtdqIC7ymXBdBbmcBBBapdjtcZuSmaCqefMqSNG19jSA+fXR3bqCDXM75GrvmH2zNwRth8
r8129p1lfbMB0L558mtsBLTe8NZCxVwmwTrI3kBNFXc2U/ghz+04tGPLfgy+i3sfANyx90N9dA3h
RPjvpy73UYwaGjqFP27pIl2NfF18H9Anl+sMnPA3YcZHfi29ofyUnla9oyYGBcCSfI9G1mxnMLyc
p3qwny0Dgtqm2SEjUsubcBhBsFpIblWkqrCD6Euo20q6VVlQjYrFy0QfqDZ1Y4YNGOPPHh91e7A1
WfySg2/qOS55dW4hChkyp7XewHMUbyO30g8ahD/eOlF+M3luYFtDq79A9Q633yfPIyQd9rkksPQK
F8yYskZFD2alzWyyaeXIXKkwie5SMV2qfqt71PZsdoHhex/qjlFTL5wUeyLIk0m4ePHS8wjI6KeG
i+7TTws17L7pPw04h5UxZOEyUNx6UYPMfumqmF/G8TPvqz9ZXczkqgNv9nz0n0nGl09LcxaueDKk
Sdkhisw2UdVYmxGrbGQPxP61ZvEAKaPFgfqAZR59zJYBIQehIh2aUtNHhgNWkMiCHIRerV46cCWv
U0Dwm7wZ8rwaH7Q1Uuk7m5vi6BiJF64LBiBcjm0vQFIHav/lmwYC7w0IIexnBrr/tbBY8gmZxpCS
eLf7UIS8Wk0SUpSyz0Pl73ORg7FMdleObEzsUKS9ue29yjmwWvttiEyW7Nyoy85eWdvl19lhXQgq
RdwLtZuiqELhRlWeHyDY0CLZVR9Ps2e5RWCkIDXkRVRv59gBbMyO4gD0WyAtnrXkGHU2AMc2KMWi
fE7e+AABZDM2p40nmwyPmm1dMaQcuVnyljWgL/LqpLxSU5vxqAbc69WEnvcrhzxxB1mR1PiSGMj5
Bw3cxDZ1BlhnVyL9eJrcJPTl/n83G/5yGOR5gNwSxwyky7wtVXFjjrlGkX8NJVdGu/5UtWK3DDzL
SrdC9h+xF+ZtaWhyJ2CrAaKrybaRwzGxaysRnxMo/TjhY9WjAL9w4/NabQHsOro4+/84klnamy9S
tzY/a/FcgfchAXSpirH5ueiTFmIqXuebwWVmiFRN89zon0WfgBFrMZ1nB+pq3zmm1Ni7bBdseujt
Dho5w4VBPeaE3OFlH2E9+qKXkHks44W/afn0QwfA6y+M45QtIK7uZkghJ5ZC4tGQiAHZ4gBPqpZg
OdLfQFGiy1SYFKc2B9wjiIJlk7JloP5iBchFS49ks4Ce+uRBALVvjOcF+08FZoQ4HU/wHq97UztR
sbbJddceLSDQg9VnMYeFU45fG0UN2EE7q3hlo+7KUUP4+ujlCegKdlUE1stCN3a91G9kXjZuzQSK
14tmT98+sPNoip7dOG/3OYFSEwkvFUtkn8EOZ5+peeeh9lLthhIUNBSWRtWrsGJkKr3Hk/3Dnj+7
j9gYubuAbfDPPYSlHRfK3IkegPnbucRmTf+BIfXl63YDXgoYbXvZQ8nIP7I5s6AWlzvxydCqHWVB
N8007kVrPjmGd0uMBtFdeaaiXhqnDiiO3GSkJtXIlsyQtcXfAn0oL5pqVHiTnYTu3FbJ5iZV4nci
22Rzlp6paHl/qz3YotlJzpDzw9F5WzcoH8LJXzAd6HM7Arm6HOcucO3pd9lvNTJipfiA8HxoOJSY
0SM97kHO3cjnYpd4M18d6tHPm+zvNJuhsQl80TPyNP3nslyMqxyj1MbTkHWYAUm2Bey2d9e+j7oZ
O7pogwhvY/V4od3ZKIa8JvfqcEmhcjzUosduCG/RkfyT5hUH1yzeKFAw6D7jIOAPBa+dCba7jNUM
cpCX2BhrnKtJPK8KIXyuh733FclLTWVbu+D/y24YyvQIbuIHfBIZVuBR10TeafYfEU+EJWKR+yfI
dX4g5dU7U1E4w632aEs1G9QNyBhXcdWvwf/el4bXpxOe4Eigk62HWFv4xTaO6nF9atD/8PXJsD4l
6P99KR8oBj1bKKDbcW3yT+pxQAEUev9sWesPjxQ3hkZYV+CcFAyw2PumJOy16lgMuYiVdSSbn5cZ
MhwocZu+VW8CHKdy2A/otYq9V0IRVAmuZbrehtDQsffOAp02ciSFczChUfhEpmRx/GsVdSfsOkx5
SINAwDZsTOjjmVKoFAnQULTPvWjPJS4RjPPy1NVwruQF9xmkY4bpq6eN1ktpap9jCYg0LGgRiNxD
XqLXZts6M+N4fNZsCIPQRuSU8B9tiy0v2nj0Iclig31nuLNRGG1ESvvQY/NMmaj2bqcoMlEhx1bx
qlPFsEGWdifTmewdnWc/HGrTsXUt3OXiu/uHk3byqWPu1hmSHdZ2IJD/9VhexZHDR45zQBeMjTQ9
Wr37Df+ML1leW1tMJdKdI5sxUrdBEcubkLx9YvVPhgBfsDsaXyZISX4RkGaRkWSZHecFArv+E3Uu
R5GGAlKpx8Qb9JfegK5Xm+ANNOp8SwmsGeDBFy+LIfOINWsfDj34FiP9ldJZ+zHDKVrbQkNTZsJi
cyzb2WV3ypxG366Y0lVT0QEvfFAmtgChIZLbcX/2VSFSE4uvDgKg+q3dHAvdlOf5EYTzklbbDgVH
Wo43RBsyJroL/lKqjpkVgfQBkS3E+tbagiNDbas8dwOREezw85F33qrLoMQZlG7Eg612/G7TeKCk
J0clF0ZUo0KnhZFqk7IDQBj3XcjrjoWz8UDosHGzrvKOVjQC6hYz8O1LqdJKgvublJX2Fae0zQ6T
gTxoSb+U/I7tYGtlwiN2dekgOAPTgOzKa+EbO+pVayIP1rYjNaStGMcNIgeoF+uc+OzSVA8UbZjq
qTbzsW0TrD4yU8AMIcaz/h2wO+cU08RR9XNk57UbdYDM3l8AYaS7OGrxMKcHzkRPmTT7ZJS2dfIJ
+HnnsPSoCbvGLXeZb07nZIhBBzyP3SsVfp5+LeypvFKrF56377vIDKnJZBgUuaDBsLifyARR6mTb
t8hC1IYUB1FQ3X6GAMOOnIvhYC8T2MJgTFhzJBtdVMc2MZvELsaOI3Z8E2u+iMh3rJ09Ocg3tbAr
N+Seha1qeKqk0qpNPGSQedBB6yVtd452HJEsbCTiUjXRCOGOpNuQrStinJZlXuACtv4bdINf/NpP
Pw9zN30qrekVuS/1b3ifOPtBA99TXi4VZgom/mtFU/ukzYP+tU44pi7oXbe+gJwyyDaoiRUeFgrJ
kpzXZtIFaeo13/JC2NdoRu4WjRZbAmf9cVwdqClvAUh56Be7YtnFloMsQ1lUDUfy0YRUe+jwOatD
w+YBzk0KJEL3Ds7yZEjmWCYL1mgzazZ1Hc1YimYwqnGW3ghsfU6ublmwdWhylnE17SBD5Qbj4Gbu
BknrxtOola9i4QaeD7JFQ9l9Xx2XOn2jC5GDhmLQQhVsfK6tcdtGaXY1G/ytDVlESDk9zYX2iUwc
cu/QFfUAcRzwLtmoOKpZY/3n1BnimIJp9XnEHvIzaLynJwYMBQUouzb4y54nPfAyMlYNlEFMNfSi
xNipYPK+31wSzU8zMoEPZsS6M+gXbwX28CXC6L1NNRVjzNj88yAsoEwqlmw4nLof7yGOvA82GiBu
PfzpkAIIPeufA3wUZ9n2dKw7KF7K5A+tt+1tPklIJm39qva6UQwCRBsq8DmEkyV/NfWBTtY/bBQ3
YLa10bKp/0TBNJbqK96vp2z/fbwMmMgQJ5hI89oYusPuZLRIUMuxzeYcz9GOhLOIsG0VFiNHZmm7
NUwqjikFrgk6zKqX6kq1X500pOHFh7nzm5M6TawrDuGwSsc2+a8njJgxtSP4yKDH1hjsoLzriSO1
kRB+35k1E9KOyCP7AX/EDjjW68YN2ZzY/Rsqw30LssLMv/LUbSFQNkXg8ZEEA5kkE6Ba2ugeGKTE
BaTf93ZyUlF6GZgCHropNw1FnckWIYEpiKIB0KL3a6hgR15cNU0iIaD2v14eaUoax1GYirrrpYZ6
uI2PLj54s4/MaQag+a+3oYLdZTagTfjrnT801Z0afv6y5PW4V+NRrPo2yEG2mr7Ff3Xn8s9g4c9A
PRYwYGDp1gfWBPrFQa4fzXQGfSm1NTZYoO6UViru2gZFrbFaN+phKcw+ZBYO/ZCgHt06rG1Hjh1l
GqhS125kcGenSXZUVRfHtK6dpQys7LKOvnYRVot1qZjdbVTix+tWy1ObLdMX0/BECKJBF79JNEWO
xDTGWqgbymZesP4CjZYUZFXa9MVK/ewVG/Hko0IO1k0DxKxA3QSOXS4kbcNYm5+oWJzoTQfo+KxM
mVRCt+PsWROa+Yk7bfuSsb+V38U8CPPW4kWZukHrjsvgD+A+0m8jM3DP7rDsQsKaHIeCwQU2bUru
+Ti8xB2Qw/I8JwD1wHQgG8QPWkg70k6jD5VYgRSZFnt+KbTmPLyq1/ZYpdbZjCxsgIFhrQ1Um4wp
m8yzn8waPMWmqZv+fGeiECoMOQLV1mAKWkRs7W/7RYbvm0Fcf7O7xccEr8a8A3gKaLDM9gxwZc2N
wIE22xbLd+9i5U7dnDzwYuxAqREjq4oZ5WthrL31BfyXGoQuNqCrA6m8gMjPJcFb9eINzNuWo+Q0
0LSbTXkrXmZTQIFxvIDLwTUBiQFsagooKAO2odlY/lRfgFynEVZvh7T4wLRmZzvSHHby8Fn0eILY
u5y90uwWBAitxMg6ZoBExXJrDEiXW+fM5I+GNDlipvHUFHX0Ygw4deyacm1Z4xK9iB6P4FZnSMiT
EVSYBpA1ho95trLlPkOeaGsZIXXzXM9/cbU5PzGe/UUmirUm/OxtpoVrS16BavGQb52pZD9/xdBd
8gL1nitn8PGOAyay9Nqj95w7G3FoaHgWqPem/W5LBQQXpty3caxq2xCu7B0IcqVVF1DbTA1UZ1u7
+JWcYFCTPJPMltA6ZgY+MIQ7pxDVywTlVqRRDe4OR7hAK1rNBBr/XZUx43fb5G3opEb/2eFGv1tE
3V98ezRPTdPoe73r9SMQuCJ0Zn1PuJwVnNOWdriUpo5sWGB1oDjZPxv1cheRYgc8nGUEdXiPiHsn
D4cFTNYKyuEwHgPXJZEfBAfx9SgF6ifnO4q5IT8kUOQuMjMjEMNa4kmNg1XMDLlzyrwGcQQLDUhT
nT2+3Ap7zkFfqtrCZeMZQG0KM99j73qZOG3XUtIonYHW3Y6DBVWDNDUugw1xTb2cT2SiAkIGwAvI
QrNcILIoroGg4LExptOdba2Cy7Pc8waA309YtP1BK+CyhthZGYuji9+xfSXbr464iNPh8yzZwmQw
WD2gcTnib9brSE6zebKFiAAEWt1uOFLPdTFuAL05+VAMucv3BDgHq8h0AALUhR7Imi06+tD7rEp/
Rr7xoiFJ1NWni48cxzM3kl9scc0v5I2GaMJDAgXVFkhUIrvI4htqQu4Rf1wV2CZfRd3Vl2Z2m3Hj
Y3YUZCl0eDXJuFNgMQmJIw4hMiPWr1Fly8lSo+/AquZAHtxIn5hrunjXecWPptvj/0b3J9KgB2hg
CntfsyHFQKDbbjDdFJBDasG8bTT7DFgqIAHByk3euAaRdSCQEnyAztTnlJr4Bm9uikFetgGGrtja
kMOHAMbhBmTAkgVwY0mD5QJicaQq92ZscWFjag4SBi7stU2uHKDNEgv3AQJw/biLpyqD4DiKCD95
UE9bfQ2JaFTHsY0cnI2U+nHUnYDcUVTg6KuTL/S1qnqK58gGPQgBDKvW5Zci2t6AhhJz6PR2BUCF
dIgcD1637O/BiD8d1H2l9Jijogd/YWvuEyBUHK+IzgYIVHYsLrMgSXygrMnYSZzCYztaAFQgTx5j
M4j6UFM5VOcH2zoWNy2xSWzWNcsrUq6kikxXv/oJ29luXp7SVPgX2xjaDkkEqBorxa6UGmgY2955
INLCpmA0nGWr6wODlqKZtmv/2MR0a+yRPSiHoKLERnTgumO9pc38dfd+3binzf61+g+fZkTRHt/O
6R9BcrZmFLPAaZusLp15knjig0Jx+PK7Uk0sRS0QrGPLlhyY5OObJuCx3bSoUiS1V4SI7F2njgXV
uYWFDw4VXLpgRrBvADfSegAZ5J9WjsWFxgyA3u4BcOTP9fTHnINt+N5PngqyvthLwrEjPaFdF0dG
pjB+Wx/I61P7AaBHz/PW7t+wguZ79ZRWz/kHm58bIXcnHIYVOEHuGQc3Q2s0G97FXRWQkYr/bVuX
rHKq+/9vDENyzVEQ3ULOmwP2/7A0ibTxrFRQHjRVyPs/sI1lL8Imz4xVlIUEVlQ3qv2vbHh/38Zb
tVmkOkxZlNj3HewjbX+qzVIRga6y8exhqxxgtvq5ofrh5intrT56rLmF7FQ3ip1XTcXRzxvv7Mqi
dTT3rvjIlqbABiILD7xB/xb838ebvHQ3dW4PIuifF5shTDKXrP2TV/nnVgoh1bKgmsvA80m1xmcQ
F7eYGyobUsqhfvQQqBdAf05RfCQ7FTSeQZpK1IbMSXuEiuFJDUW1Alz0u24sRiSYg6q9Z5tUHslW
dof52h0zkIf3D+/ybFuQh4LWKik65iU20+/j5SDpeyc10N3Aax9A5JF9mQDL5aRLgdcieNh70Jn8
ogqWSoGwpvCXm3YYtUkUbKrfqrkEfYRUF1v73VU/7Ed+6mwvlbBDJS4GjqjxBIUlJLCLTeoDxU+k
40Q3vlKHd75kJicDFZwYxwFZnCAzQXUyUzdQtmlbPjs/yESk42Rfo1XcOjLSB5N0p6z/GNMpsiev
xpGzuicaU3WZ5Uv3RZMnwFii4eyXqnFrVrcqtakAvgCCJOSJwF57pnY869q2mtMfD3FVzcA4o4wl
uEb3N1YSw7ReXDCEPI9D6j31UD+VjdbyQaxHNa+MdnzC0oEchu/obpAVOPxzCwgvkbGMoAVkDIvd
4/+JYzVgfa/B6xM304ZuLmvcONmtH8nvgMIP6HbVDamPRLW7T7x+RArPy5kBPopBKagEbPE29XZL
bCBrU36eoLEAKfi0R9ayleOdiCzs1aPP/TxcyEqRlpYUZ5GCdTUkIwRrACSHutzSIeEZ8sj8XFqR
gGoypnB+0uF/D03SnDga93UB4ffVqKZ4NPVry9kB/V3mbx87Urv1/hj6erloddGGC1IcNynyvM6z
PNvNPXvCjvp7m2pUmGMH7R0fRMjSqQrqtsi+DzbVrJy52kIgFOmS73HQ4sYJlzsA2uvo07QtMt0p
AfNtATp1C+8NhBHV9EITQCQSDcAhNFKkB+tySsvPWsuCIBy0tTFnA68nGb00ys95xkAgM9rYZ09z
0Ovi4GINzCiQjNg2BBOLMG+BI2S1t5GAQKEHgtgDFJRf7tJXuMwOUyRxv4YoO/XQcczBA+QA9/ss
3yztUP6+VNOprk3nP8BmfmOVwb9NRm5vJ8thZ5CY69dkEvpG+CC4Ri5pta61apwh10iYEtgj68qj
Wn/N1qhfDGyt6EXVXZKYsY2FrLlvRVL8zQAg+btpwU0PZjd8j997jU9v5Vh1m3wcpudhrgxM/MEt
2i1lAqGjehPPE1T3PhAHAyE1v7Y4vw6nxJDCfFgMI7vnp4AYdWmZw1f3o+Nd6KspNR7SRWjAD68k
L6LuY73w+wDUpFHoPqi5ipKttyADK3kR5V5HkDpmaix1H3Srqi+FkE2FKO/D56ILpfIrU47Hq71/
J2pkNd4a/P6Bqam8NCjo/Y3j4mCh+P6p1MXWP0NLn+39Qnd/GzWWutW7b0sNpD4smKEhY9RJstN3
Ro4Y2BJkogFBK025YtBYyTSIb2Otrr61PoGP+sa0Qf0eyEHA1IITPQcIOdCmXJcJkqZAfyPpUJIY
tBNrpx21bcoM+jXmH26KjH3vashx1i5kQ/4nUhhpzF9jgKaLzi4EjSBh4q/pIWs+CEfOUSE+zwwL
b5UhskhzHzVsXzpjGTzmmRRdCQK83MXOEfU3oROt6wIcFmbrzyANaApMccChvd7P3QejKhUU1JaA
sdC9xVmGjCiqknss88869Gt2kYEEPltSKzM5o6fag03L7AGgRBkDYtlxP9gDQGdoqThqAih2G4qa
/xebBUnOTYedJywz5xsmGdS02ikRf5JlhRxr0qkiOpCo9Hc94gLImbyHpEAcdyWA+O/4ZpyxJ5e7
McwMChW8wfdqSvGnLu3avT8nn7wpkrIqUj1qrZL7zsonJPLiPRlpWx9UxUE6bS3Avp+TBlQdcVyW
VuDWze8N8s2PZCMvFVHE6o2DZNPNgyNbhvlQYk8qUMFU00yZo3S7ggF648xz2ib5NJfpsiU+VC2G
nFtQ1P4PHbtZO7LNvTueR8m2SrUHG4ie0WPt5zWQQp6FhSMJX2D/veNAGglAwbfUdm0z2i/9NCbb
pYDU0aP/sT31Y7VbehZ/jZY+2rrG2B4s3rS/g0EYEiICJBG13pwrJIaF1WS2v0MhhCOPydSfOgHp
StCkfsbBovfkeu3MxU7jNRDS2AV091VhlefM9jc6NsqP1KrAHQSkjXSIEgnq3GZuHawuaeTSSB6y
4bAjwrzI0efDGI/7tUkerWqrs8byn72p493oGqhiXeTHYczFaqBr3rogfHoYvdCwxUNXW0cmf0rX
XEPp7pYaj8elj8vtehE55t3wa1d1zxS03tn6EeVF1SeU30eG6fVxHSIxU5yv95igaNMA/PBKIkpk
v4XkE/VzPwWkO6l35KGCHBC2w0qndBPw6kkyUuXuSycNGuhh7dYY8nRZ9Fvbme5O7QFTjXZ8ATLH
Yyrq8ex63zFWW8F3e8d1KvCTUi4KV70fHOoCHw0bQa8saPR43ug+dCWV+CO4/f9qTVPbkv1RQ1LF
kfuhr2pSjcQqqSYHXeQD4MGulCxVLNlwqA1uVuVW/cjm69lrx+v44uW29QqFgxbQgq7Zc0q/LG3j
bJYVqJC7vOgkVmWL/6b+aYqMTwbQ4lc9abfIkNfqbT+CYcmPE6xYiE/BWdrVnUgRHipKKYqj4rQJ
aKoAWOUJkmJdaIhkMbo/cvBP+iDpOq3PgsxbXu+aEJJ6hUYFDrO0FALroAueLBAWBoo0eOUUhiAx
rI/8wmsb+kJHr/Krg6I4pppV1t8nZLghLw/5qCMyDH4u2UCTFm1SL+Obh7WcbekvBVu0k7KDDcQ8
RwnmAbJ7m7bdjk1A08QljggN2m025cYzK/l86rJXsuskqIDUdScD3SnQ1WUMTQseyZwplmubAmo8
IWVKJXU3X6m2plQlnSR8lW5KtrrLs1qTr37tTQlY1Ju8iVuU4W3ZqnVTs9NM6Iu2y/wEgoLhxZEF
0+pmMzVi3BoWkh6CmEF6D0RXQEpkwwsVFByl4ALsjak/KkfuThZg6YUlDwnRlwLj1APFgw7mGQcb
IrQrIovZssCGnoGlj2zaLHqsgM0//dRoTx4YpA9JC6w0QEkCALUB+qRNuQTY/wDFpTPULynkWSSx
pWdrVQQSlkwPJtBiQVIAEUU0gfJynNk+zcDDSrY5NuKtqQNEbgK4dU3dwb160CHYupJbQYAXdYHu
hw1Wog5/vj7LmkuTFGjqg1OHHDwhVy3LAwEW8DRAIv6tJm0cWmEv+FtnWCSC5nggzc2YlwUWpmir
wp+dzgWJM4zkXpDkErDYKzfK9mG0l+JxCkrZ7iQKpm2AAuV7Bs7er9TE7I3vjckB36L0Im11vmuS
1xRL97X5oQbPZQYz3UTpRmW49JW33liCrxJzYXmPFPNwZyWlN1PHDz8nHyCsCumLeV1yqWk9rRi4
hzcqCJ5fPlo/kK2KoA4F9fOXj9WXf/ZfVw4ueIAW7h/HcnCfJtN0nyziyIO0QjjIJtnI63tZdwXe
IiC76kBNH0xjctdd25EjtvvJBF1NaRxsO/3PQzCNyWMcSuQcDLHy0qLG1o8Pru/9JNIWzyEIv1kl
IJLYrkqecLZb6EEkq7qP7Oym/pakRfJkm77FAUAGOrJZ8iPZfOQ93DpgXmyFVivsDRldfxmMjRq6
xPQsxOymCuk7pgXS+q3wuAG7xeS/PXz563KKvB689HWrdZUKNvqkBh22tkZQWCNJg5OGXaAS5J6h
kQOpNh2UyQkgeLEsqDYZg76rWIr/rNJrDA1/UnE6GHPCYmh8YALgoB7K6yf1ycSU80R2NfCY98vO
yMoJ6VEmkoshhkiS2CSOvR6RyPPblROA2u9xd7a76tr751g0TLbUyMagzn17u0idc5xQCTH3LBwq
Nz90jQZ+3swrXwZZUA30XL9HcVacqIXM7urFAuL6wNoUIvfvYeTgc/u7JvCiG9O5fCFT46egmJax
i9F8iYQTH9enuEqhnTtgL/vaNbfqTUAPdCro+U4hxpBYUkGDry8LclTrC4XHyL5aqpv7ZpRXoHB1
AWrSVfBWf14a7znXNEywmAcS/oj7dbC2E8hhXPPGZEtQa9CEamrnnOkdIpGWCgoT6fZYm4Cmzhw2
1CTH2sUceX62q2F3PxhdJzVxXC2SbtnfjSbcCXkL/t9p851mMnfTqoZmOjT9sUwTuSx38x+KpXbs
RvhhTT/uQuwMm1AtcKDITyoGHTu5c+MEuYe935qe+Jl8NySy4DM0MLKh3kNUD7xx73aqkU0342cd
x+U6wKHexc8GFqaSWDaWxTiBZya3uhLU12iaOK29c3Quludko2KC1NJz5/L6oBw0CvVVjkoDXnjt
9zA+RYOS8Tce5RCQBS18vBl4ZwGJhgLa9BZ4Wc3q3Ov/cI6g5zv3sqBYrB6BTqY2eXScBQRgu8l3
5FaBqunWLrqoNtWo0Nxu3C7W/6Psy7bjxpVsf+Ws89xczXno1X0fcp6VkmxLrhcule0iwXkmga+/
G0FZSGe7zj33BYWYwCxnigQREXtH7bygMijnOTgK+Hdw4Tjr0QvFgQb82484WpUyAL+HHJA4IJwe
PRNTi5lCfjk/Hd5NcLX1ul0MDZo5b8xzUD8vLeNpVRVEyynx5vJkmcPvL3/n39MHo1AavHADtPPq
EEoOS29mvkQhziGQfJk3smNm0xb0fcdZ59+5UzjF0IzMNFMGOwVJGrLRWBebGmBM0HTWqiDUuaNT
0TY/qaK2pAyiZVGiGphTYdzfl7HNdiqMG4XTHIp6xO8adXEUogrmfltAN9LipeP1ABfNjgCeeOEV
HpioURlOumR/JqZnGojumWZkCAErc2hqvrzT/86Xlhti01+BAkdb/O2ad7EfHwekEMUJXaSd1gOh
L/XZCSfb47ShqT1lyanNrRNYk7qdy4qRyV5XttRbwVcCxZBgTZUx3BhbpPOku4dcQrIajSgDYFeQ
AJjKEtqjWs4J8HsGj8iC5UZt7O3RMhYocw2B7TLifA1FfNbKq9A4MMt3t6DY+JSZlne6uW/RXYnC
0KZmLdWNi2Yg2PPO8yz+fBOq3Ci01XMLZQrwnS9LN8P52u9XVB9k9kDmEQcVeHBouJku65hr58Ir
bodxTOyDK5qd0jt9HIoFyY0zPuItodr/LrTpNGPVMOGivOeXNckZiCaWWjj78OAMdQwLy9MfNbTo
7FXofNlOLsrq/nbRU4P+BxxEmsC0yVzTPKDjzjxMBhoF0TuI6WzKox4YOY7VemuOV42dV+dr03da
C/BpcCIzzW5i/KnXg6Myzf7ooF1EdRsHNRioDQt9FhEIyCO8MB1rZ1gDPqZE9SKGuvOLC4kfRnJV
epqREYhe6zs9rUFGPEhm4124BjazxeT3DapMvUVqBewad370VICR/uQ6/EFnZfw0q0TZbbnWgndA
etCgsUngBQKIikgKvvsx17jy2LDAJg23Nk2ra2CMCxWUGjzcj0mKF3qrSdMlcNqqtdnyHMAwPxcx
ezyt0ebj7CmODEbsLTyzTK7DMOi4l6TFOIC2WxY9ooTyNEjyAA1nWbtCLx5J4m1WWRuyWsQqUNtt
uxzjpMW59c8QRxsG/2z508ZCo+J+dpxjOp8VK9449aYNI7BU5I53NdDDfy07tNOAQqtdk2421GO+
0xzsg5WutM0EoArJXqmmoPOAr+GgkXMSF9KTygREK6jnrGYfyct4QLwyRuDsyV+GPk4ZbgrdtI1y
kKcsVKuDKS1Ilk1bcrwxO1z/JUbXRIR2nw9tJxe+66ogq1qNLjMvSRYjxyvmTfuFXIF81Ko/vUt8
SvrUjqFPYHX7tW9DBt6uWHULX4taVCp9AJ7hiAak3rgnE3SZMgD52joXJk4hfkVIIxFN1c9oPAr3
JJVixFk5IOxQhwgE/zUpU60Qu3auYTez3gEMbIR9r11egs71D7aEykMF/QiyaVHPusIBUcgC9Wyz
n10nwYGiaPiNnlQf65I/qdS6pJtFuiLgEoGidMTpWHkE76L+QEOAavKHfkNzI+zetRY4sI5+MF2U
IxnNIe63wNvGMcbHCkJGuWMv8DQxzNWdoUWnGu5DCd+q1SlCw6FfBeDRIzLc9bnp/BW3yvhZaBXq
3cp+PJDY6oD9zYfxe2zr8TOpgEaJMjjNvPXIcvGdjCD8iZ5bEwUztAZFxU3pHD88yK0p42uHbtEK
ICADMOD2ToZ7EQ11aL7PlI4NTQzMDpTokK79cLlzLuuw2FSsBALtx3pqUdHZkqibAdHaQ20nxaql
lJ+KRar85uOJaXp5r/XPWNTvATSPZwU9MOSQyAGMEIAWIyV4sPGsCSsUOYJXfpbI4KCMDU/9j0C1
TimfUWQg3c1irVoXecTaWt65UtCN03yh3HtgDSjlQM1rHXS0URzi6udM6QxAjKwaowcvj3RRhsbt
g3xWkuXO/P+lU6tSWDpE4b+1tAEmgVGLUURcAYSDoR46ZuEXO3e7fTno+jp32ktX1dUJvCknwsbx
/HG6fkgAc5wlgtGJI9ynsxx1ciYby3I/98ECN+joDibbByCZI9VN+2zVWm8pKCLr9MjwZowiM9zn
Ih3gU5VW7klST2R6GBv24KAUvUbJ2s8nu3rQfxhJdRf+t8vqodjj71Tr9mEUtFtbcHQFycEY0B8k
5EBiEk0/pjgz1iTpOGKY9SSSGwWQ+G/oIjurgagil3+/kAWZAtU66uqmg+2JADIQCJ4m1O6AMiTI
shC4PrYRr7jUdboFfiTkKbwjDdzty23Q5p+VCvWMZryaV6CpMqUFGpJE1POV0t24jw03ug1dB2Xr
q9rycTatA+I9ZSjMmWFLCINEYZfc4JTcQZ0oHxVCsyEId4XllTvyINVdKOkI9qS+g0pRIb/1+Via
rHefoOlddOxa9hvBt3jWgI0lTWkogD3lcXYioaz8akD3rOue5mlvNc1qKtAdpiJodr8MA01lifcc
5XbvYUzgKfjdUnS52hHPpSTda4MqPfN+QNJVRF8rNOuwrWWLFPCHGMyYxytz0KNViQOdc5AZE5B9
/ZKPoBlAYO5NXxsTpXjkreLIqHSvrMDei5Q365Acip6DwQs7iWXp2fVhbJjmvmSg0y3TQJxYjHsH
d7r+s7CQnESiOPwB1D+8iWQ/Mua3CycOsk+V8MtNCwBnVNjr3TaamAB2opahhQfgUGvw9GRAus5N
wB514BoHBu6bW9qAAkO5PBgdosZbz7L0Dp0Edbp2mazytA0vqJMPLzRjWoJmKxSwbUjXlpUD9s0K
+7CiBKSgcpwtPYCu8qa/NHKBWUUraMjHbGaZluUjdoy0wqxU6zC+BrMe+Jvl56ALMQ6w9FXVBFtX
b9kJVGktKMzRrGYAceQ0sZf711B6g0zRWois02QDAXfEK616Be1NXuCdMeYLr4nQRiF3FrQX6Mt2
m2IT80AqHGaJbap7zlJtL2Kg22RFC/pbuZUgD7UGRck1EulBUuMXQAOWVzEsyS8okEG7K4BLemYc
TKCYkJ5K56gwjgbl+6ub8sAbcwowJDRw9MEAbC2wOm9QutGj25k5Ap29k7/RNasGWJUzjbsMuCHb
onJ2LhfGgYZ2EsE0y7pVobqwa30DAKyMAUnhw0v5k/nGc56SnUzKk2aBNVb+USmtGs8VYCRF3jYy
3R2FWMJ2F24NVF+V+/F5wbuTklViC4BGKP8ky5w1anmVrjMD5R1zmmjIwXM9NOEKIII40fDy8KKG
CqmEc8JfScOLAv2/fEIdvNnV2paUrQsao0WfgLIS6HHhIozySx8WB1eCOtKARK57I97pugyP2H/t
QhE86YDsqFa9W4ZE++OaQ5g1e63y5oC/XT6L0FjUTCVYhuSJH/hk7EMjPxCJJnZmxUJZaEZmciSR
BiaDlUhWFLUgWDnexekDTrIHR/9Dedwt1XAdJ4Tq0zjtm2PhCI4qdFVXlWuYi4yjmmPuvpqbrtqp
dremV3+net1ZN9vbBkXOjejBmES9XB1gE0ARhHxyRcAog9Y3OOorY8AMlThiGNH4uSKlneCXvkF+
Cizikjo10TLP2HiyqXT2oijg1HmLG/95vb7mm9TEdnqsgPsAROocbWLIPmVlPVximZsi0TB1UGdj
j7gmHVmVn6V3T6w1BVhCf4bSjOcANemNaF5SGWkNdcG+cSNUIpb5Fkyg7mlIsyLYNInng5GVb0Wa
9PUKnTjuaZ66VSoWNWfW2phcq7qMEmBNB/l1GPMJ9Rm4Vy2MDrTUFENLNqxDCzofnm6+uj4Rhr9W
X/LNb+rG5ATsqysEqpdqPNeW9KXPi9z9KG5i5h9Y6QCC2oh4sGokWoqdFYBdcXnzw/FdbzOLZHHd
dDrRLJQwKyRmUY6HWZmBiORDRy5NjtevecWIAUqmZn+QhwE83R595LiSiqg79Fl1oT5pOR5nerHX
JYJOjLtOl2jdYf6d0O8AcNhojUxgaVGEdrj5mXAZQnKKj7OOQbQdgrcRjYx6Fy1RC8O2nIftEjlg
yBrSCXtgHoF9nGSTNYbM4D+NRtBGy8EY+0sROqvIspJHq2mTxzGKk8cmwf9SZVxH1vQR0CD1LcDQ
9TPZyFX3x9dw0sPD7NEPOsczW+c7WoMGFLUj4Ru002a+VoN3iHWDYon5Yhq+iUsYBwuzMsEQhV4H
nJx6DcrlInARSp3XtTBIkWakq2ocfHCLH+/cyKjLqC6zp+2Y6n/+7RpkSEcRLpiuX5wk7/HvoKFy
z5pYudLSCVyCdzLP0u8+68Vpcuv+2orqbEosUyGlqWmwtQM7ZBsas81tYv2U4l8U1JVGv00z/Dn3
AX6wW88XTfCQtQZK2SKQBWhcyHZe+4SCcX+HfS6w30OJ+k0Dynz0kwiTbBOO4AkGJUSzsOrK2gVU
JQJo6GxrAc5mqZEM2O7uIbdePDYBs9p1cfY5xPanvPSbtaLDneoJPUjT8EAqx2TuKcPBJknEq1uY
k72x+g7vEpJXlwbXcTzcEVxUEJgGNh08qzY96uqunSyZYqPeYY8NkXQojIqu+eA95/GIB77Uk6q3
wfkYucYncp1V0liiXmFpaQMei22Q+gvhO+FDuiSHYZriq6ax7JywZt1ZZnnw+uqsV/jdWkF2O4RJ
1GwGgMIu7gyG9DMCAPQyYHmtlZUMJIL+5sWyzHBHC/uT192s3tnnxtH1871afhhQv5wtFxSOGZrP
eco8cDJ33iNQkjYDen8vJOm5EA8heG2BStMlSxZGyML22nfydxvHe+yNIdriRU/mRRBOhq4DKWyV
jv2mwNF/gj9tMCfxTE8OFAK+BLw3uJ6zDpMBz0/bqp0DDZMfA/tVCAf4s5iRrqn8v1DlNa1N5YY+
JWC3Sz8VRrO72DuRXNQyKvZvl/L1zMc7fJ4CHDeoAbVILTZqGMdhCdKEfs/SEv3TZAgKxw521Jbj
4mSzXJDWpmnZohjb7Isv0Yh65aJlaGaSzdtztzZNaWhwxJiEyG9RFzep8IpYnvGCX696dKEsajQf
BXxrRWhcxtOL1V+9fgISlA4c4lbo1dcgr34AEca4Ctwpr2Me/kVqQ3fcVdSP7t4prezrsA58Pd+j
mgW1EyCVWZVNIWlabOsFwPRnZxDpU1Bz48nqymMX1tZLmjYMFKuAmXW8sv4cgBRRuJlx4pmvn9BR
qc8z0nmpOR714JuymWFTr4PAMEDR1BZXs3pBWTT4dmStYigwmJbTrieB2xnpaMD7zQ9LjM62AhjX
PuYDWC7sCG+dGNBAAnoYJU/FOLuAl0gS1Hw4/sZFqWiWGCw+N/HwvjKtNKK3XFQAMQHAQieHXmIp
OIS6QPI8dcfmr6aR9JLUydtLeg7yVDGkK5CrlJzP1zk2AvA0SkrKtWU2wH0VNnYrbYD2BhN/McB4
5251SQPgFQCBmVwM6eci/7LGm6K51mTNIsAycuO5qDt9WOflgTbsgIWZcKgq8m3eTbd7/RhEg1sx
6tNi3ujfbO9pSu5DVSz0YHrUgFABbkpg/2peAH5ic9wSCDCpGLrGN1Ui2hWJZGiz9FuPg681b3m8
Hqyy3fRpYbwA4+5g8ib/lo0D0mvCsx7zOAn3/28PgMyUS1s3xNZObeNIg2hjc579a10v2DOS/vVN
qBFq32zN1wGHy967pn5tsMJr/BdzGKYvfAjtNbikrWPkGz/mFtkgdNhhrGUXsgmgQrxLuSc1oO0L
3yHnOMqZ0FVwEi2ozqG68wBy9q3OGhnqdaK22PaxPgFvRJuuHHAo2zZy3EUnRTKAbqO4Ap2ChEir
yxAVGMiqFnGQ7IA2/glZwWfzA018cEoXpR4aetw/dDSLRxuJP1NzAOP+E3qcZn3RLUtQOZ3BnQVg
aK8OgCOZsetAogjjhdWgcJ2JuDxNgCA+FU5XIiMQr1KpIj3KkIpsdTPFa5a30EFKuQq6ACZyTapU
A2iTazRgaxhQCBgD6LCXkN7zTN76b0RpqLMwXnmt7c/OZSMAakjeTl0mqBL4dYlGiqTzdROQtb1c
cnDtAER0cnqjrWkpFaDnQNV4BylyQ2B30tnefO74t/DJ6pzw7mhRnQlqJTbQqRbWy985j4259Pus
fm0TZCaC1ngJMtsdVyVj8SaPwhHIQhU/3tFQNKlA92oBymL0DDnBYpbJU9ToBN8g9yPAravzg+lm
34Och88owO92OreNbevH+echLL8kUZJ/Q1/9dzaFf++AFgOgDWfOtgiH7eD06MGxjSQ+tYOJJhs5
iyI/RWnRh0xKvQGfa+pZ/frOMLEuBjwsBvKbaEWShxTvF6gc3g5t2++G2D/4o46zuRpMyXNKf5Yp
sT9n7ymbr9V6Zy1pimQB8BZoOlcHzFOZAep0WVMwhw0d6jtGQw+xRfkImKe90Rm7Pg+x/Yn64Rl4
iMDlACk9SOWBPdmKASTnqb0mozvV1kNgOVsyRjH8i9QGdy1+8wfSFYHh7cvWt3B0AquLLZdZxeub
d+owwZu4cFFxcsIN1wDxjR9/jocNcQuQ0Jcb4h34adElhvtPgSyuANZCwcC56BUdGpZQ3Yex8gwL
MOHIwkQBwFSozYkanDIcHSf7YWjTdSmscGGgBwhEcCDxrRbCex4E8mAO2mYWjsTnJpFLhPCex8iz
SSsN3cdMGcgv6DOAiv/rEFqf2fG+KcoBFZ4Rf038FAeyTXlhSL1eWh+FC4ApKeyjNAAkFCnzGnSX
s3nES+UxgyEFs8O2CqJ04QFp9mhlP6jNVXW9zshBCm3op9sNuBAZKYzwh0jE4cAgV7O8ZYWt0/m+
WKMX/Kzx/e/SQ5q01d5N0kkFR8iPnb3kQDknkAN+E10CwFSJk6EgLYqkWzu6le+VSqFcBJkpW7pK
PoD35pcw0jWBoy/1wLIBDFePUywRFZpHIWEirb56G3tU+Ho4546XbtTeiono3wwuXLBO4few/HCu
C0BUgnCkUfGVmbLHMEOXFzP3QwBwZd715R+m9SPuvfhPLsA2bbLaO/YoeLn2OmqHS6uN/xzD6GsM
zIVnG2f1++CxboYelVngHcu7JLmaODDOcKd5JpUmjL+csgXZilR1aMvajEgWoKAQogYwZeVPHqy3
b/xbTQ83ToiqMB88Ssex5u3am6KXcfCaU5sa+pPw2uLE8vS1dAKeL3urcpYhilK2RhQbTzHwF56Q
kyDbaDPARslOe4qkAZDoL5YbTMvSr3ee7H4CkbRxpJkSdR6ha9A2nPWdQYnKeWRZeYjB4ESV4DgH
4ciUfkpMD8QYP6WmqKYSpSfyzyKqloSlSSUdqq4jieyFawFcW1WUKLeosRZDm+mSbICD5AEI3kIE
D4McTAApAPpYO7gSNoH0E85/j6GpHUml9HWkh+Bg68cV6QLu6lsBotDpMdUD84B+MW/NjEw/+MBj
u05maC864ebfQjfeNnrZnv0et+yZZgE8x90qdMECS2QJxKXwO2oFsioXXhhi2aWoHlOoQBHBAJHc
2fimcbguYZdMzVv1rQl+3Q+6UoUKpHQzcpCS/cR9j1MAQTQDRq6sIxz0vdM4yTUKuo1I9OEZR+PD
swAck0RmDveT1Lk+Ks6d1BWL2Sp1bOq2NohkH0iVmyh0x35oWpOYdY2D23BT7boYB9RtqD/RMARN
twFn3Ljq4lLPl4VRXyp0OJ6HsjaeetsCwrTdsJuIOjDzpQFEqx0tgBep+FGuyR1hLFtf/xr5o7ny
Yks7snBMr86Uu4sRbRJ/amGMdJ3dftHyBBsGUbEdIOmNz0nZXckBNIBiEeu1fS3soD+2mYjWhe7H
f7ZotJUr0NJ8YsFqanuBf6c/tYyx63xviYK3v5VY8FZnHbvyPsY9CnGG1f3pA61h01Zg0wSEa4mT
KLkpIpkGl4eTfwKoykXkjrUlXd13VMLZrNvQLl6y8RNxfEdWLA6xazGAqwT81fO8bNkXXnuawCj/
Yvs3Xszx4dUz/mrG6A5TXl31mdSouuWHyo6T2UsU6btXHoC9yNPzzWSIARTIDO3q9RQ/h6ZlXqqe
H3QvyuJVLZHt8epJL6Hza+ug53yr99mbekW9f9ElFxGVNy707goybezvtOgUS8IL5GdwhpE9kFBJ
9gujAlErUqzAp5MOyqBXLbrMcNaxTb3M8BZhUi8StD3yEqUzxrBWtcF35b8CfbxocZ++3pUQU0CK
Lk1cKkHzGslengcApJwioEsD0Xhxt9aNuybiJQ7Z3APFqbWRiClWaIbDdjSrxoUT9ewKMDEf6eu+
XnLXTt5Ad/TSirx6DnOwbBWGa6CcAfqUl9tk8J0vPkotdiYweTYZmLHfRL/0xaD/AeQ9Z9PpXrUD
DZH1glOSFdnBCMjWGg6JD0PRpJ9Gv3ui9ewoB3jskOfnorHdqzZq2O/IC5l6ix7nyGFXNM8einwA
yJNA4tqpKv6ad627BuIo2wV2Kl69Wj+aIqye686eHtAXjfx2bL278WZkOxJ/ddMz59Fu8hX2ABsc
Sjqf+imuLjgw6GcOexYifxqNRbSnn6gNN9CKGijCHcqVzSzt2S2aL3EhnLfKA7lyYGfWw9iO+ZkH
uJWSwYmzXdd0yYtfi2CbA9N8ywE0+xJN9pockoql6IGsxAnAKu3VLpFA5jx13lDl+8bQYP1sWkl7
aF2k00nvohURxTlvUa6568qpvH1n19qzM3VfQiTa4wJP8wlMdE+dLaZl5aMsnX0Q3PM0PeojOBBI
1RVxf6lwQ0oSEzwaRYNk+IDvd5mC/jhF4h4L5CAwvlkAp2T/zgK0fNh17YXZ2aaVGNSsw7469/kR
VenluZcq0pNIQ1KjHbTzpnKpdDRTflxkzWnSwd3brPwwHA9qkwmqda9c0X6Thg8Xj7hVXWJbVbvT
Dx+c402H0o7/ilIXx7YfG3HakjPi9KE9Oe3ByaxEms0+agcfZSFbDt4Ur5QjxdluCNqtOf9jaoA0
8Ar0C0d+W69j2VFjy46aRM4cafA0ME6RgXRkVYZRNtiQThlQxPEeETFPlnomKd7KWrtE4R81CJlW
6i0T0B0eUq3xr02bortVnimZE054Rs14Tcs4WP/OI3abbYVG2FdLc9HBzLRmFYa2uQUHzH5sUwGS
4SHUVqkfe+sYOJo59sTVKvf8+NrUqfE0lAXb87ZG3Qh5oxSyRi1PXx6i3tafIi2ZLnKtiBfIY1VF
u/HlYa06zp3PdBPT2hgTTq7DD6sXd0A0Uo7cKS5uj3o3Uvn2mCyLCQeiro0UPZNkpTSz8ePpkDFS
ahA3oKKjzXO+6rHbXk7oIBLIlvwMQwQ66JBjkpSmoFRGOy0Zh6l5j2ikhcxkcHPx+v76gH27scL3
YV8IIQk1N9YqdrR0hdfjn7BJBImE7EvDgCFMbjOmUiqdfSfNVqS8iYAzd8JsdjZGllzeG6Lzet+1
Zr/FGzg2bom4+rkd/NWNb54fObLIeFij23r6DrSnN8c3tNcGjc/LvBujTxG2eaAXd8WDkzG8RPSV
g37vtD3ooHLYCbNCG0Te+OshLYeNU+dInqYG6EMkhwiArPx9pYVrpSI9DZPtTd3iRu4GgYdoflYq
Ql6m2FhHWxgq3ia0lKPKPsp0dsEnzz73Wgq2KGd8nbSk3Xt24676qRlfdaA9AwY6EWcdvEOf/Qmp
VumWew5YiBIfNBFaPr2WfoAWRM1ucH6HTrd96JbhsgTqwjkpUSSrM9zs+tYAKhVqf/2sSPeh3qCt
g1xo0JIIh/91ai1bt7WHLcUBX1Pe3F19FY/mpbSDL3WM+73f46lpyl7mTODeSqIhO52VSNZSOofS
WZfOd7FkjdN0BcwWZHIrD/AP8xij6uXnfHTLj3kO9g5XN1ELE/TGkQZLHv0qUelu40j7ETxf43/Z
ySlp8MrD4/QYF5F1NqYB54d6FG8DAwAo2BVBSYMvIXAzFEd2xqxQWiq5SCuQmmRI3oPK9zeR3ejh
7BOd5nhY/lySSjpyvHxzVNeDtt0B5BldRrmgm5itIxttP6MTlksP6HnIKoC5I6vi4SGRw9gjmx9E
wDAmAw3o+BkeihQo4nHl97u7CMaT1wSP/f1dQITUuF/gxVitQTNtbDYh4+OJpDZBYnPBvHTh4kjg
onwL00CFECpwOiZR8+WAMzJA9GI/O4ukC7Nc4vRKJZlvvLGB6zzQ0X+wZUV6UIBAErlDIs8iQ28G
z/0QNydSofs6WQUsAj5N43pry0YyCaA85Rl5EdxMaaoGo9e3RqaVB6WimSfvwbMu0W9XIUMgrWmx
YzjDeQrCAX/7WoOMsHyxw/vLsM9z7GVApwkyniAYVgbaOa/07qfj8H7txh7YAUDi+mwbUfGQi2Af
Dz3YZu+W0qt62A+lGSy6CX8eeWq627wNd6gBip9Bshg/252LYxzw9Wxr20W5f5uzh0zzZw8efUUn
nJsBeyoMAeRXgTMM5DchcJt0F6XzpR6eSC4yfH99EA1rEk0wpGobMnNsglc42q2XJPpFjEBPBqpo
r5y+2bbW7FRJIhUzBqaJby8tyy0epihOyTs92Y4eunJ4GWtzuWIbgTWrHLNX1mV4VgyZZV/wzmdf
nCD/CwVl7Y4kpc+Hie3x1/BVN1r7YsohBC/sOaq9/Evp9V9SJL1QBrSYiBuz9K3PDXYGr2GniaVp
Mv4I4IwA/3OhOPaJM4IroNA2DSIf0WaM911eWq/F1H6Z4riW6wzN5H4VmvlMRwqoR3ip7THckKQG
xexIuioo3Jki8s6l7oL7eBfVqT0gVelVzkXiaVzMr3tNoi2KBqUlZFGvgDik85YhiGAkDUf7YNoo
h3RwLqaY1dCcapxATbzNTUBWaE3ub2daCI7++AgsrStArA+fXJ4a5yTnr3rJwm6JJ0jmFp+ITQLV
HUB8KaszxQXC+v0ygy+5pJog23tpO+6YEYstck/NZ7NvwB+aIm+gJT+M1HafZwd3wGPExRGfbiVb
I2i+Ec+7R+UhRApPbO80kOXDj1QtisNWIm8cPA3qso5BuZHYV0sOhcF/2ADg2Y+eZV1JH/alv6qY
0FZKx0s8MgML3ywOD7RwoeehfvXRx4yg0bOhsTvjZiHfAc7mhB0EmKFN4a07wYLDaDr+gWbNb0Tl
Qn6AoHyPUGFl0i6a2NL3ytcbmxfkbesNXsd1FNv+egnlR1dUIs3uPgXF3vlNIIBbWENTLl0JsNi1
yGLlhe9ubCmCN22cB7KSTrngOwPeTSMRAZUj48DLpBUopO1Eu8cXCzKSyRc7rlV8rzcO6kuCbli3
gQ4iOxu7GMvK4j+9xNz1XgTqWjtAvZ1vON9AnQzepsmzPtf4pKsgC7QLrQToUL7PhgRUFUExrE0U
v12COMt3dOd3wyBB8bf4THd+GkqbVxunDJvVzKDoyVJm0JSjJM2Jx3Q5xdbC0lh5JW+rLVK1gJEA
bk0DzrCjAeDK7UB/h//puODjeUXwGjTcAJ5ElfeH2WfeJdUi4wnU7X1txc80VHgNXDuJba4TlDM9
Yw/aPlTFW1lkLnaj2PesuhCo8rPMHYCyT4BrOoA3FHZgJy546oYPPmPaI/fwKfxOoO+/Dh+T3gwf
/RLcu4WFrAyJZAhELlZZ6wRrirIbL3lAj6SOkjzkXeNTGHjZEa/DJ6t02od26t+H0neydZCnm6gv
jZNX+3w1BIn/No2P7Vjn3wIAveMTF/0lsEPQMJj47HmM2kDDy+rN5Pm4zbsBXlBDr3GXqnwN8GLI
JVNNGg0FCjMCwZt9LUbr3QBu23yuhDNHbmzwdXzRaxP7CNM7ot9DFnplnXd08aGGfeEClZpkG9wj
K94b7bJsUYk8DGjr9MI/KivFmYeQdYRE00ezBjSre+CYnaMs+Q5i5eZzPYTNRhPcx3F5BSy9sc5W
rheNfxTZsNGS0P0uXR3brWdXNpQCNWKJc0Bma7iMCTAJXAC/vlSTnm6DlBebTJjWiwhwgiJEmZzJ
im8zLwL3iwpKdae8ClHFaESWgHvAnQuqRW92wxHnQKcciJqo2P/QdRKub5Zv/ef5BASDY5yDE8/y
G+c04m9syRKRf6vTzx73zTdTYMtesmI6jYkxXTJgYi1rwNRv9DQGXLHMCQUS0twZSnwIkkOZLaIZ
6EVBAD4Z01IZfMooKZlm90tUdcQ3hqi/4V8lRlM6YHTUQLpAguBGbeav8Ax+t5Ih0dljPHTxzvAT
jrR/7yCpA0SSU88rUE7VqDogHfZN7waaCfKmacnxVMmdFIzjAwNQWF0gfymZ45EjaR5lJeqssyW/
vNJha5zsO8NFOkv5kLn0c+3iFBGqmsLpGZhNfFONIRKbaZqctdqvwdiksS+Jm/xoZM+JZn4abK39
XqEHbYFaLP4MQh6+MaeiOKYp8sqo7f9samN75kj8qY+WxcWsUp+MVJXr7wNs2y7//Md//p///jb9
V/SjvJYZj8riH0WfX/H1du3//NPQ/X/+o5r1++//80+UMoKXxw48H/+1QAFuS/u3tydWRNL9P+Ks
aYqiK61LjsrXLUHtEKyOYWUb3UCPo1IR8o4SZ/QdBp4W3Ms3XtqxGZCHPO7AfoYgAMCrYZuo7gvT
k+MC54Ahs7jE4zQ94YwZXzNNQeKQoi4MPiTSAKqLdNmn+iPjtr0ska98A0f5Ev/87ncO/qBFXmnV
Jw05qI3eOtnBzHn3YNkp7gkm4N+I+kdzcLqPd71oNzPqkYw3y2iXUfZSyTMDH3Yy4SJyWbwjcjwe
rkWwmp9/SZQmm0rTdXBGVChIJLmRMndzZ1yhWFo7pbi5oenysfB985HFoEJvuPdAkpWz6WHo+qUX
IWGwHADpdkTb+Cflb42pswPPIlq+ySVv43yTu2G5ogVoAMdQsjKnqd20H9fRQWi+MGMv2s9Ls8J+
AshZdqKldcNmlzFgQKgK4mfKLwx1ecmwkz2TlFS6AbYfpC68cCyX//qX5un/64eG6lIf9QJuYHuG
abm//tCazIl4GgXiontmdCQeJff/cnZdy3Hr2PaLUEUQjK/snNSKluwXln18hjkTTF9/FzZlUafH
45m6LyyEDXRbbpIA9gr1UIaz+dLsrlSA3RdFOF6Zu+E8c4KSbi7netjxIlz/M0abSr/ZgpOJpxtJ
GGp4vR7asQ08f9Sze1I0pI6kHf6CdJg4IF0Au6Yx4psRP6otC7wsHu0fuXqR6a1RXkJY119cLvBd
ALwEvNHczhrfZiijO6s6FAMoWbtAQJkuaBxj3UI9fCugawS2VxWzFWWboAoKSDqllmojhaPomF2t
FGmWuQY94WlXB2l1hnFoddfqAAvSZk7t3gqRVyuYjLbz9u0jQht5VqzSsEGvEb33Bua3P/9X4da/
/b+CwQ8eBgKADxfKo7bq//RQ6Do2FJnhDHeAZfqrYXLOtquzJ71qnPPkGOWq7AL+FZtQ4YG6W95J
kZSPls5eqN0PWbyZCjEdcEqov4XsaPSSfwWlr9+Pke5vKMrC9tOqUnsTyKbdG2nZXHPgTjYq0bqi
auxOzTVUF5mIzx0lmHkXOSGDXPN4Fas3rg/nu00elMF+jEvx2kfQJXQBtskbq3zRJLQaVdRYDwxe
MRjky+mNB00LanAC+JSG586aidpd0ZK3cB2cwIZutm64c/a51n+Vkvmrxu7FNXLq8ADHOfz5sZu9
57wCd6yapm9FGB1K9fAvcvNsjPkmZiH6e6d5dK0w8Qqn5Ueqcnc0rkPW4WAUePRV7WTBDmQWH5ZO
JTuw2MaJeaS/jaUf/1AF6PEmPyIUetWiCtTy0ZVr0xKDrh3P0+pEu8XlQvtGnETYazj3FCvqEHjU
bP/86zFs4/bXIywLCAXYKAgdbxV65Xz69Yx6YidBaMZ3DIi7VWU5xsXUR9xSLryXW8F/DoqQRE3U
Se1UzWMtO4lQ29y0U5UuYd+1a1sWbJ73d3EtTw6DBkZJoT55GUqfMA4wCbIT/nrTTt/Bzp3uGJfB
zpSxcxTqomXIjYH5Y9nHgQ0oUtdcpFaqUwkaE85xabuNoemWbiqBbLgPwO7dp334hNtJ375/3n+c
6tOXWOa6mfr2kymQvt08O4Uv3zuDwGymPntp/xS3fMoyzdI2sOjF6tpm6+O/7ugmCQzhqEiXGN5J
R2zvtOPSRqWbNmTXBygqqCno8qlOU8x1u4qg0NTiGOp3c/yujT4GYECs0m+6Q4jUeRWr8y13gW/g
hf83MHdIR7rTlzatoUdhlP3FGib7CDgmPP1sFj0hDQCdRCAG/lLWKWlr+H/zkn+Hbur0xXL6X4PU
IqUqh27blvYFa/gUWqQ8zVd23kzgv+DAjuUsvEt688LpeT6q3kIm771ZV0bUi0xx+EQDJhl+Hk8R
EcZrSMhteyeJtgNgFWdbF+mq6CCdXUd4iw96AvstLvVnKQUgR2X1FevDaJcIcLb70S6/6rm1twbO
n2n46ADbYKqwZbiLfzMNRxYrhMky9nUz0I4zzV3DVBz/1g+M3Yy5ox6H69vKzuW6M4r0TWu6O7vR
rZ9ItD5wlvSvBoR5Nn1utNCUzp1zJkS4yRo9fXOHdgmtYlhWtKHz4lSlcec2NgR5Wuh+qlpq+wJC
SxMOC62RayuA4qsNxVEPXUAfAycdI27aJ3iNr7SxnjZ6Dyw+G4N2znItmbMlwdVbJlakGRYlKkk2
588orhNA4kk/fh9LI26SY2os3jAw4GDhjqwCk4yBOEnFDum11uNmsGnaKD5SW1G6oL5RR2lP7ID3
hgVvlsktAbxRjOLKrPiRSqaqUmnpkIp/3BH/mIoUbRBtmIJApQaDeBkpq7T0RrcBwNqduq2dtX+Z
atVV8f79MnURXJWoruGMr/akMr9c+ociBbIhAz4mVwwKujSKGlET34LqAyBrnu5r1iZR8JUlEAxC
dghw8D7/i+kfHzlY3Fh4cMxeiZn6g8x/NB6/99BfCngUvopbhQrrZHHK2/T9UvkulKWXOnWPugKr
UiPVYe6ib7AQjLy55/8zxzyb1dTbmGkiuThZmeLYGEK0zHXde5yV9keO9elm5ABzAKmxIwA1RVS4
V+51B3I8FKFBQNMr6zxbAxlgniG5eujdTh6oRhdXtS9VkAnlsQpq4FzBFCyNoAA/RBs2o5BV5ZHW
iRXJ8TTXqRhWZl5uqUiXDHlurSrEFuKxsjhQG81GpcgvFWRczW5C3BfHrFZ7zhtsyuMGWJkH6lk+
h8bgmLoGwK9n8arueXEgmOUICYFDZcNDnFCa1NZvG9PXnqhsatjdUbijBM7BgfocHjRds7L8tFxB
Ntq1dE923c+JC3wS1us7oihGE+THqMoV0lk0RrZpVe+kqtSrx2mxIwbjmPkZtMn1P4xdgmmsY+rH
IkgdrwbN95So35mBE3m4RyOLD8aPatXKKUdqDDzEFdVTsCvB51JddIn1rNv0gYkkoYqktj6PgmRL
dZp0iZ6H+H23/vPSjGv8dmlmOGAB6roF30buCkst3T4tzWwtZBaOJfQL4Ftxe3C+avGbsKvVgi69
AaUuYNP/GILcMDuoSUIdd23rwzvY7644WyounZa24D877jlx+4dMDu0jNUm9LDambOSGqtTxm0G5
Pz5QAF0aNchWg5aJPgb1Rld5WLCn87avNKA+V6TOD9r/ZXCSgGz6FIYensPVgRq5jod+PHQdyHGZ
w4LNv9l44G3j4nl57MnUg+DwOSHhqajDV21rG3GJF1qOfF3i/DRKGyuCYnwtAsgo6NAEeRAQ+d4m
gQzODTQJ4Y/ZGrt4Eua1w94dIFZuvQTDWCMF1zs/pAVxaRwiB0DYO57b71zsME6gCcKgdclFpnHi
ro0GO8SwMIPBWxKUc73VkfNVAyOYb//5B+T+28bQcCzDcjRL4za4L/rNaVHsF22FW7e7BC5EfwIB
hq9XTRU4r0W6EiJAlVUZXKhtJ4fsFxgnUPouYaSWZsaaGunCcGdqOF6a/DWMW5uVX3CxsU0xYZEE
HT+PElixhIayzKdpRVXYvgIzpC4UvXTgj9BeKWTpoDgasUwVKusurTTzb35TIOkJJspTHzHYKzsR
jMYsCwQqkLJWvmaCf5a9QRGh3JtI260adfwqPyxTqERt4JkkO4sVT2SlsrT/LvZTSOrr267vJi8e
x2g1Npl2Li3D+dKIvy2F+0vhTXrMbWTs2tEe3iiqDnvtDCKO+8XM/zZUVDUCMheYSMhRFLZiStYU
c1EU5qLmJYoG0VwcWlvnP/8yuGHePlqQKra44LZhO/Cj5zdnBjoEI2XoGvJiTI2zmpSyNl3CmMNS
0IJGztJGpWwcVpBgie/CwYfNBMVxvOU+xWEHlt3b9YgDqSa+k04UHHppNF5RptkT7nVKs1P63MFO
ehXpsbWjNmDztbPdxd/mzPtk1a+sFuxMsS2HBE+K//41xdZ5VT3l5zmyDwN3JetazPNILPHOTdx+
dRIAKFdjlL05NlSjaR5N6tOu0lsGlRu7Xhej0RwayKUD2Mzdw2iz5AvOWXZFpY/fehl+bi9Bj6J2
t8w/t6v4WEumb346fmVm89Saxh2o5+0j9qH+vcOL1wjHRW9WYxc7pT64TXlbvYnAuLyDomJhADYW
/Cwg2nAh3I2qTUHgXwiU89FnTq3+8lEjSM5H7WMcJAQ/zUJzfoyD2oJ/oVoexPMnZAmAnUEAEKua
6j8NThH+p69HX/bjK1Dkx9ebnGY15BKEsNQ2le28XtowjHXYlXV9Bidms3wKsKvC0V1bPuWa9d62
9C4limNdI/7LveDeHnWqQ3XHtG2ORyWOP8ybW0H2AOcHWZ9eShuMMd52WOZTBmpOS0G6bKcb7QQj
hF/5KeFWyJKbw5lNNTIQYJ+sIJplPTMWJBfcWX8HsWk+G6PjP7TWsLZ5aj276gJaNzw5xuyRAly7
+ivWrOoy1waQzjvZFgcKReoTmMaQB1uqcj0ZN7rRf4VOSepBzVA8yFyKh7ppst0QMsBqVRtd2rBy
10lty83SxqSfrMbQtnemab7HAeL7U5eueZTCxkEzIK271A/KOxqVNXn2UGAZpD6FWnASV10A2jwt
M4guDY7LN0pMMwREIciPkwYqaNE05j2odr06K41xGp5P30cJ/F7jp69uHEX7uouKXVVq+lvqaysK
gEu2vh5MsA4GHLU8Cgc/G+qgKW1nxViIg2gv91P78F+eiuL2qahz3dI03RCGYYAboKmfyqcFV9VF
wQATJnYOTaipLyQSE1k+E7me2bB6aV/IJDdtsOdu144TgMICFpsXZsH0Sc51IfOEBcwJNNcY596l
gzRj9QyWCDR26RAA4XCPeswobUEDbe5bQi4XGpBPSQysVKOKBtCtW9cIRo+6GQ4Zkx0VYTd98PUg
OOK7dUfNxXogK1j5VkIDalVEZr4tZHdX4NH9MzDrm4LqGuKy+TlN7U3XgJZJdf0jBjmR1BPmUO3r
jeVW5ZXkWh1aOVRrapkr1F5vOJbp13+0ALEWe42mgAuF265yRX3PlNYVXfLJ4ucYSkctqVnhXBbK
JImt/6gKZu8/xalhNkDOm46HcjU5QCPzuuabPgIJSoyHRccmKkvZeiSPRLo2y0WxO6e+3HYKL+CX
dfhk9vDTw/IOMFdVg2PF3sc5D+5kaYGOCmfmNIWVYQ8Mf+1RkS65aqSS40wQvYiltbnt6ManP//A
LXHz1te5jQecaYG5xoUwbzMFVjNBzc8GGCAPCpwQgdD+0hfGWxnrVrN6hAtV+hxBE+lZ5hxcWjM2
T62Q2XMSl0A7xpUJvRNUNQZHCmAwMwCeLBArpKsUMVscKsSp5gIOklQ7SuLQBbbsyTms4hOt4ynN
Q+1aWRxAZEiGBy2N/Z0ZSdaWSkpnE7KfQ4vHEp5+3wMzRnoX6GMQFz+q1IsN+/f2I0mc/IqY88EU
ARXihwh7vjkPA10gDnQmUkqUuXFEzs+9m74OdObXCcnhOta998btwM8SvZULys2f/xdwsv5v/w0u
7mlX59zl0D/+t+SaJUwHS36clHSJMYGGCGXyaRUkXRNCF1GrwNAJzOGvatTiuxpb6ic9zTbQaoWt
DyBIT6wMBbZiskP2pcLSJeLTpnAD5zHOwZkfclvAoqBxHpOSdecEiynIX3b5anKrGG6Irr6n4FyD
7CCUfvZdUg35qu7GbF3mgb+dfM1+LFNhbgHVtrXvU5RrD8bUtVsI4Mn9FPlYzUI8o0H+8lsYli2O
ogecjNf9+AYumZdijza3L/EpzniW9n/G0zy5TH72Dgw0iM+qwWt4Z+BkaGUSl3WpU3eeQbHP7HQf
Pr5DeQ5iXMwxh6HUZOESs/5QFOmOmqhzCdNTPDSB+EacHoG87UgnORW9qQHNiIsAmeZOFtpzWRfd
oU/jcmfmAtvUIJhaz0215uxQcWjTeCfH+vtchcfTQzFVwXZMIe3vMZwoHPPJ1Y7YLqBkuGik+qfi
p9C5+ClgHqYmWKaah1JP2EgYvFRATZYVP0WR/NqNodi2cQsdJ31kuFIPwJD89Kk+h6sxVKoFZBp6
PLg2c5WGz5PAoBSyXKX355++66q88WcAg6UL7mqOjT2pyS3HutmStqbW9cIqxsuYAkmiw/QZZzKR
U5zoMiZpCfcjXNIWCBWPiiOXmyGHdw+FsEyWJwt+Qu/jPtXnaDWaIpdq4/vt1vBZ6GVK6zFCDnFT
2FVxjQdeXKnU2rCFK0I/Xd90TNBZ24YldmvUkai3E5UglgdQJrZ9OMr7NVWq5gtHPzrGYnhaZqcI
F56q51xM209zqJEWNmp3Mtst4TQNjan7fJVBphtuzAk/xfkw3FVlFiHDUeCpaGXAB6m2VG9S3cMK
uQJYGPCnjCPlUWSj+DmYkVfHhgGDn/xJ6zvrrTSBxoAVxnA/9ID4N7Cd2/DAPyG32Ih1XRff4r4H
d9jCr333mypO88c9nD2xCgHIYcVGOB2FWcl3g6trWMso+/WZTtz2EEiHnd9OCh3iMZmH5JlznSOg
UsF3spw0Lxt89zoPULxkS42aHDntWkhf3U0z1V2Iv2xiS8EcAMcOI8/XBFyB1jFObAjbQvWle4bF
pEJaW4YdgPSgvzhBLBPSm5AzcYu1QxyseZRjV6cSibivTda5Kx140outAyqEbEe97qJp+CH1NeFi
pQrQVADcYf0DjwPnROhCWBraW7AC8AAeFIpowR3OYMQJHpsATSM7qUCbdPkUGH50L4Zh0GTEPLGR
gooNg65Vrs7WgyB8ZeEE+XmqGROa1EVSEmIOAfFvrwfp1R2E/ZjWeQQ7FADoxxwvgWFMq81Q9dNm
7GPnkUL06VXgVeFFprEXpjCffMdg66YAWL+CasxTiMTauS+bbxBrgmtl3iHNlkdyHVeWhV08yGFR
CqE30P+n42B199QUuvCw8crMbo+Gyx+SIpiQM7KhUBZL93EZRaVROjF0qpLnm3bZwL8CVLOXT1OC
2A5iQet8oQ8tyaypxgPnINP8jdrmSdT3gilOd9AS46sZBlAuahrAQQxefe8UU20JA2o1PTiG/8Ot
3GCXQiTfM1X2qFHcKSj3g6PFfIBbmLW6aacIakuiMV91LvQCbaJhUWOoqF0dhx2jGkvBn3rnwVb7
Po6CaRhgOfYKYm45eKkR6PpN/kMEJowLMqm9tGE3rJFCYNd+kMNu6GJ45hbYL0HGqtrFyLbdD8HQ
rI3WD75UTg+bqbzkP+CUsofgTBR6soq9JO3Z324u3pI+ct/GfKhXVpJVdyDdQSIQisaFr9cHOYpX
Uiemy0ITGN1sq+FI+kztXeNDRbaGwNWK5W29WVgCc7ch64Ptm69z3DKfmiWX3fssZrItqx3lTzXH
H8FWtP25apuOezcBR0qdBqVkK+tzhFXn/l2QyMOSg2UfEdT2zzlqRcEo9fKnCdcK7JOTE7CmOPIF
slZLBFhemZ3ObQS5tbsBzuQwE/GMbnQgyKg0Enuhb8DOSI/MyfjZbVMIJc7dvhJJVN3ZAJ2mFGrU
mp1deKOsl5NMj04ixlkDOV1kNbwm48Y6E3Wy8OGa17MoxtIHtEu6UEesQzA7DJAMnvoeB67vDMxf
jQXdA3oOPXYl2jkrdS57ll7zX0Uzgiu5qMT+EoTFiYabO6/RYNa7T+Nm3c8RA7kaOEcDRpp5MDmD
tEgXhY9tAgXAKsyfpbrYFX8NY324CCx1nlsDB8hM68HQEG3+XPM0O2q8hfyAim1TGT5WbQQ4ITpp
wD+Hswiw/SgAFFzv040PgZu9dIbxDco821QO2rMvteYOb4EWElBo5yrMUWG9qja1uY3cRHsGe3eV
ibQ/Q+cRZHWNjW/Yb6ZKwczdh2kyzxirGUvLf5+R2umDKYxlQPak0BvFUUz3HEehojOXr5yZwSXB
ztQz7KB81QO/3tmyszZUtSvRrfwYeASqOol7gUKL/kBzFFmwpubRjKEOoObQP+aICmy1amatq7Rg
4JZgl0v7XVlAHQIv/blpacehj1hxH7Rcapv3wEMGqJRppq9zdYLZeGX10PrFKde1FIfMN7u7vLY1
WN0Gw52TTPox0CTOIpllpdexxW8ZRMJhpzfIaq/Too9BDO6CDdYVcAAJJfTfOju40kUHn3ZfNiz1
qiws/LWTjfhL6vvO6d8j3CYDqTdPrO9QGgsOc5XGwsaLr4FDwUtWRXdRFs6Txkz2hw4PeQpb2qk6
tf9KjNgAHgOeiTV4AjuY/GA5EsD0+gDe5HMHmtedz5Libu5w465cdbqDBCnwqp9ssk0AInxZQl2P
gKw31tmzTTZ10cCPaKrpTXWqHd85uhsB9dFPVGm6Pd9b8fJqrgPdtS7kevvyOvOg6b621nA4g45o
ZL4ETcHWdWsBWA2Y9Bh6UWNIgDUGsXd4JC9jrrJvDIkx2jyLWHYrCzTjbULZspw3c8yyyYbI3bTD
Zh/S9QqvnShI943oeuH0Jwjv1IdFZZ1KLeAxihtwhDTrAxhL43MBrttjLBMYRaHWSXN87s344qdJ
f6Umq9WDlTbUAfAM6PSBRNxgqWZtqHeKa+TE2vxnaSYFpFWS7mvTjVhrm1pwKgrpfunMYtWaY/c1
Lpi7a5Gl3FJY7ARnPJOD58SS6QVJ2GQOY24TrYa2Ky/14FtPSQ79xBw/4FKz7WOSxvIxqPhLN2qQ
AwIP6FHDYcjF1uxziofOY64urKq0TdGZ0WZp0/XmUQ9M80wRqQOmQg6vXeAMT72umS+DrbXPDv9K
lQ7ydU8hwOlUM/F/8gT8IhS6Q+slCrn/CAzReo50mu4RTyTc2b71XChfE+hIRMC7lyyaetjY5hDU
1sEqTqZ+/JZoSAoGeIRdW5tN1zGDIYNfCOcFu4qXRU6gCBK8jUjYqrehEO3vSXoA6vctFr28Ejsk
4ScPiof3yO/mX+KCxzjKBh4Sprfs0WzbxCOMQ+Jb9wJgvi8BlMPmiHJMg6eqrf7nCPUpvgkHNj3R
ys0ImpQHlWENBtENLG26FpIz4dBvzWQIwIzDS3yNZMW46cIhvjfCDDS40Inv5WFoWnalVroUuSs2
mo5F9/tEKn6M4b4ZVRACV7U5LvbNHYPurSdx9xSbMba+pjINjzTtHGfFxbHn1uscUUap8LKewbYA
zM/3r9jXHaQt1QSQsXj/inOdHQsZsesyHXLkYlMPGhJQNIBZ7a5QX0pPh2AddHa1Y0X3zeZ4VZWw
yX5RNa2qPtWSkDV3TabrL4Y5zH2N34mXwmh+N+6jDwpBhRfF7CBNG7+5tv8Rw9P9TDWYowd7xwfP
mKqDWXzJHKQl6nGT+zgUGpVCUdcU0PJWvvSdor6O5oj7yGXPLuXN6nD6kTRZfW5VZxyk7xPOvb2x
iVwDE5Vav8ohQLizSjxHEmucFS0XbUunibFwLqMzqV9SeyWgG6AVWrghwUtqm7p0ODGrv6ewpf1j
eOozEN6yst86Q5/A9XxiX/tJfy8tbTelcgqDbxPUyuYRTt1c7aw5tVNpwHd21L+AFwIfBDY8gj9Z
vRTDq12n+hf16r8vQ+1JqhiI2YhTCn0Jz7Li/JKGvNkAR1w/Fvpwhlyz8QrrM/swhgF2pEpHl01O
uuY+IEFURe1sxYN8zOoOlE9oQRtaVPor4t8M+Jf7L0HXIo0dOv5qZurUIk/2ow0BRxtwrwoq6RdL
fbFecwH7scJHyyjZSyx31BqHtQnVDHalWgM96XMowCOnaqp12r7EA3lN1TbI+AZ//GIempslTtOj
UjvaZu3smYVNJnRbdOEBLI8FRQNBgQGi0S6YxNMAMRgY8VG1FoN7F+ru31HiDns888DzgYHGsXMh
4dTXTX8V4PZeY1AFd6UGe2Sp2paOEf+FMLiGcubSRqW06ps1h+Dk+qbD0fp6NTptuqWOpVcYnVID
xmECfSR10KchS/TDTWR1oPbIsqeL407Txhy/+gAF4bdt52cqNXATaz0qBhI9oYtDfM/ws2TFJ3eE
qjIaqZsuMXVTscvMcAU2AVsLrQB0EYLMjVOZe6oF/ZhAP0g9u6kuBts9BVPgRaqDelModf0X0JBu
u7cnbMLFbtfRTNM1XXB0bk7YbMcNjb4co4tWF4M3I3Z6eChigZdvF3xOW0DevdL6O4LnjKD2KVeo
b0tA9h8GAbZibVskYiFWH2RrPwVRdNF0xlkJsizhX0sLlZZQHyrqjkdhbviX3ZSr2ITe0aiH16C1
g+fSgezpNIB9Difl8Bl5EQ0S7SMS1ap3Mlz/CQAD1UUNEBrF0QZrjCOFa06T4pkW45+rwuHq4N5V
rXWhGo2C7+ylc6cUiAHBvT6IA4jm4ydv9rl/rKF6/tLAL3ONDXK0b1UVtpdg9xoQcaNgDg/1vchH
c0XVQUNGO7IG8N5UcNno1XXK4/s5tgFWAYaIHh4gQb+SKd5iyNc90sdMPHsxmd/fUWjHcc/itZ+c
aB4rtLwG6iCAiEywO1f6HHilBuvxn1XqBWZJn3tZbX8OBv35c/V3Y6sCTPmkgyW2r2FpD6uZp6Cv
zJMb2fUDDsSaB9VkZqF5SrCreKD2UtPnJrdt1nmZgDej21AWg0SEe+0DGHQ7anWeSPc6qUsYFbB8
GJx/UcDSjr1aB0lsP9tSxzzJx/glOGyg5DBMmlzPEEQHkI6kj7+RVCQ1gcV0ZE1dXAmUmDQjQLqp
2W6XeKTmv1GtqmP+IFoQ2NQ5nEUcaWKREB/a74BNTiFNCjaqOn2joLzl7rbD3mclizC7mrJUP5xi
/NZAVw9/Pjleod6XXds04l6u8CMtDkXnDhoRQUj90wj4hI+ARWUWzuBCbUcarzjewGLLfQadQn9p
80+VXz0UVrE9hf0aMzTRI/LZLrxcADsezV688ngsjlWCAyAyfcGGoNjrojGTSzxpb/T6p5UBmKdb
Zmn+lWo5qC0bulCVOlQELQFokQAUPMcpjxYeqUolkLmBXqNFw8d09AmQrHufjoIj/NCvjo/nhok7
2Qo73JUhdw6ytdIV3hzOsx1X0yUTw3eqiS6DXqGhTVCItf1DxMbouWOdhgWWAouoqpFk5TXE4iIv
JTBpyRRdUgHJeTFl0TML9HI9Zlm/6yoWPU81PApiEDk9GiqSLD+P47CG7FlxCkLAU6qyh9sGi0uq
jr6OUxaW59nuz/kPThnWf+Q/bMvmLjKwkC/Rge28QRiIMi45Ti/wkg5YeRQ6ti5OyX66PtuyvoPY
B/Q5BwmMm+LMgrxsgNk+CbCDsCH+C4+H7wZzg2+Ggd+Xmbrml0aLcdKQM/Np7Ni0zoHpeSirLtiW
TiPv4sGfIBVvxXh5V/IQVFNw5K7RneBCEO+7QTOw+8zldmSsuAfYMtiIOmxXgL8ii43l5squh+7V
AVQWGAy9/GGmwQUanGPgFfJRa8sImnZ9sKncDEr+FngCQi25uK+IZnbzgvRqsU78sXgY2y7fRlU5
XVjB+D4ceIPUWA8tj2ngOyOIGeRnkIjQE6y601YEB8s09RP4xK7H/Vr/Ygx2tLdFy7C2QnXQACJO
5GDCTxVV2KuDmolDsxNVXVd8McpKv1ItdqQHZUvj2aq75KkO4y01B6Iu7ybwHOcP6At+hJ+lUf0w
TQNSG16rQz8P6U3kmWQCSQAFwJJubHqFNVUnAjw1H9U+xLErDhmffD97kEM2vKZDD8qEnECZsCPn
rMMGZwP0X/KG5MAd59L6iQOuB6TY+1cfu4JNB5nRM/QS7LMVpXwtFNSwr/udnlX5/Zho2b0A9QJQ
/hH2yxbOAcA4ze6ZC01PAU+OHVUp+CMuFpXcacyPYDIVDxuWgxqjm3CJoaoB2QbwaYC5XnoJgu1o
NbRiWJSc6b0TGmwlgjJ8oprEMnWpWVOwLuHYcnISzQASMJllYBMDbztsgB3IPPf5eWiEtR6GLP+u
8f85Ii6dDiTM0v3dHLE2Gf8lKy/4LQ7McpH71g1TWByAf8e+obxqPgi5rMLEteihYLiQ+InoHyU8
2cROLGfef6OD/D8z+ql7pvvTIM6FlkNfATx/qtNI7PAl1IA+hAFAWI5WLbDIa18E2slRF2wopxNV
gTcCQJqK1EjdCXLXayu3oC+lAi3hIoaKy8CbeZbBrsEq6GekAWjROM6ZQEj2CNcpIwE8c5R0e6pC
xy6/H5JRHFVcRXFWOub3FNfjBHk/N1IMdF2eZzxoBCjyyunVFsEf/0WgyEE09UrnQXuBUilQHkk/
t48Rsg3UPnGY0qt4Alfyln9uV/FAa34LsRDfW2XOL6we+IVKSnLmEsqNO4zZp2a4oU44TI3c7hBm
9R2FBsyHuZ6w7wFlehisaLCBS2uda4Zs6doG235NVbqUssn2ARtP8BLPn5HKmtY4nEpxMt6jqiPf
F7u+64WVyJ4FNnuQJjBXloqlAcCTveAI1Losw5PKSXcUP6YhO0Af8304D3H44YCic5B1B3MGCYcG
CIuts1Q2Jw3o8xHJcayiotpsIRhivFJYN7hs9FjC/dET2IViIQyVdxpMl09BWKbOk1EbzbXE0axO
pb9SO9fs5sAC46x1BS+hosya03IRcdl+qppU1YYKh4b6egmjEsXOEWqSm6EUcvsZFBM2gbMx8yT0
ulzXSm8Z2FK9YTFaaWLqGqMQixrI9mP3Kh+TxBGgD2idVzmafGzUBVY5xUqzp2RPVeooJJwa2vCR
BinngH0pTN+b9KCb2+CGYXgpnFEPFM9MqKqbzdznVEAhx7a4E1iNwuukab4nujj6plEHnqNhr5i7
8megAe0nYdXwJdDNAdTdqLtGlVvsJyyCd/ja+8DClgSYIAVDLtg3DcTjSb0NitL/l6v7znNWZ9M2
xxoW2x6E9sJhK6uy/G9QKNnQi8OB9UWLhGndl+IFagrjnVY7b53R6S9WApVkrCPelr7BNd8qzdFf
mF6Czv8r8jfjVCRez+BCNeEusA0kc+xovMSQ4wRxDpJu1LZ0mKqXqg7khGGm50OYCcwn7NXUYBkw
Z1PVdb1hPHO2wF/ZxyqvelD8QNnUoCLypWn597Yp/b9lVHphYhh/uVCzAymhiJ58YV3zrn8JHShT
eiOTWDGoS8hFc4wGJLK92yL1g9zVHBPqnwdVQTuPXIZ/iqFiBLmJP6/0zNu3ia0ZhqWDfuFa3AbD
+oa7042WCSEfpzm3sCITuhMecy4jb9azoHoxDb/qVYZldan6R+SJHkjEQqTRsAcN06t1EcxMVIeN
9l1X23A9TMFTNeCxDIl4t1qxqHexdmSgXK5aw9wuOyOIqoRekjCGVzT4WpkfR9AUS/p5KwXoQHEP
XUpslKz/o+y8thvHtTD9RFyLOdwqy7JsS3Io1w1XhW7mnPn08wHyKVW5z/SZueESNgDKlkQS2PsP
RyOuqZ4I16pPqnsI60+bKTPKK3nFvenx3cgsPpZxuKI1+yY21cO/f5b/SGk4ZOcBHhia7ag4amif
nsw6iiwaom/Z/YeGmJagNXR9hrkBl17uZf4GZr/nLqYZhRO3nz6eUvLRRX3lzh4cpBwepcCP74b+
fcIDbSFlBgI9STZT2ZAVE+JAjWegUcIW8GHy+vn1n5MyhGCWQzgWu0HAD30dovOgBMW+FGo1MmY1
Sn2NWQ2SNbIjMP4Y14m5t1hb6jWyUyE+XZBw3XbjOOQjvSA7gyMMHvJqdBcBn897lif+ojFcl0pr
W52Han6V8S5LrRXZyfzOarLizevK5dD59rvWiH+MnOZWNlV1ZhdrRW9eqFZ3URcbKzldvJ2aaem5
T8Lw+nZyfJ3iSCTfLvPBev77F8uD5FOyylFtJBQ9V7MMyBL/0LNJ+so2HUjM9149LGbPXH7ou8R6
9DjSlGow8nLw/i8hfnjLqwiMHCHOIa8hOZMrJ34UI2RrqMAg8z0fWE4Xd+heJxsdxNcXpMN3Nvug
H4aKjr/tBtUpHmtGFI3Qj8q/2KF6msOqOQ1lhLy/Hu7kDweWr8pVO/OOcYmsOJYFmDWayV42Uez6
bZIWxLvCUJQFzOx2E/sC/fvnodHgvSxkEKPibGe1w/G/jbvFKjU/AgQ07a8UoYZFJHxVYts0dlU+
f5GtG9lbc3BeCUUna64v+A8UDzJ0GyZnznRe475xGgGJLNzuQVo7uHMnMJdK/UB1zbhXS2NcVagv
fJ+T64AGaO0ytKv6IXQgafzbANuvyv3seasIGL6a7f79V/UPjKFjaEjXWFLTwjQN69PtIid/006u
Fh4weaGethii/i7rEu21NZ2FG6vds5MU88WP9VVYGurrMGH8qVf5dz+u1Ne2Hj3ACjmaG2KOl8E4
dJ2kxtiUsVOV+SveId5dz2jBolWtecTehbli46n6vvr46+1U31kZI8aaN0B0VIzzykOzd32LpZ5u
P6IEJiM3jHSq6r8PlR1yaDMsZaW3HxAEtEwoj1w+JTYcuYmTYF+qDRxPcAl2Zb63PfeweOB/oTAn
oygamA9BTy56wPfhDdiwtps1NIRlb/rnKUpHu56i00Z5Ck2cODLVj1PIOWrjqNdTBAIdcfsrErf+
e1b9YH/DQ0HNetJdG1CQBErdIFShp6c8nExMswXm6tahh8n/SMS44jfwex7G4bnsgrw2PM3WVYyW
6f+N6WFXoWnP5dzckW+CcyBSqJ3Y8KMlw+Ze5FubP5vgUT96rVw1fhvc1OZ3T0V4Ji7NfN2qaroJ
fM+6eIqPnLyZvEEXti5IslkXVDyOjtUiOyhCWDp+jJediYdsZ9xGb7L1a3zOMuPhesKqHrCjmdCG
LuxOQwvfj3aSNKGnCmCt0fjaohvyWIuDjBt13si4bA1WWj54fbQ0WjffOIOeXKqZ7UwS6/ByQGzY
pen/nU1oVKhYfPi9MDrJEueiK4m7Tuye1ETnqHcUaLtthuq+uB0iIGJP8buRTecc87q/m/RrWMTZ
XyM34YVlNPFrCldzlXpISWEjFuxD21GesFX40paKA6PdjzdqpDrboh+dLynsJyUfk+cgtpX/8ZUb
n8kPrgbb0XRMS7d1z1Q/p96ScTC1OadC5fYuaaBJOXYaiPg0bNX1lLsKHpHEbge/E3piZvTzFpKv
FFL+Kx2Q/mooptcBD52/es/H45XC/8Irm1Ub2/7Pqda++kEbvusjKxTwy+ZljjC0aromeawV19r2
3ZgewraMD1NoZCT/gUwW/+NeSFrx0w8daqehOvwADaieLJ4+/dATy+hJiRb1wYShdg8twNl1oFr3
bVAED6NridW51j4rHplc9GDi7yoGaVVVduTFynhFzUz5kWdQVPQGPKFuKOpK7ZrqMbfLejdNrov5
i1Md4W+ZoBu6+TJyx1xEmU6qciZfJc8UdmwecIL+ay6yEFUYy32dAqtcGXzET6o+OFu9j/s7knE6
PKso29hNZ539BBMqH0DsV9fRHq3MQiZMV5561w//9tLsexiq1huWVv5SniJCA75+5ErssRIYp20B
s3Z5s7dS9OpfYo1wwJKD5bgyygDcCmstKOXusqpDEBXjUJ/BKFpzrZ98M6nPNrfyfaLiySn7wnFy
H9KRLBhfZfkaUukAIj313/gMHqse3NdC8158LXL4nUyU0Ru3/4my7Te/4nfCdjpautSJHtBlj5dh
Fn29LR6LpgeAoCdf5VJSrh3/DOUJ2LMC6fhtENbLolL5Lf75KjYSqHRjUUE00Xj1W++afRtYGL0e
mrPcRooW4tK/tWSf3FTmxbw2xUi5qfw1rxFbTNEn58m+ktb/27xfZ/k1T56lMHVv73XGuK6jaTo4
mjIeylxNF3NX6tdYAPESK8//HOS4W1O+krE+RTyavO5uwMylgnLA+Yp0TJGF6PX1ddxU/XRVZ9qr
zpifHUhO2ygMG7IINPvZy88JinbL0J3bnYy1IsYlsPD0rHySIfJD5SEymx+y1QUxTABVU7eoqZEO
CbBuEJkredBlskq+bCgxbjvyxGywRJ4rndWjKrtlu9NC4OpTE6HbLxJct3PIV0ECEwsxoGhrQnHa
k1onnQgW+GhDqDmgp23dWXV45Z4VfRJM+7Yr1U05wZVPPANHIKct95NRIGoVuOmxy8tLaOI1kBpu
cLmNkLFMjABQfJHj5YH7zn89R+wUD2S9Xjorir4bRrNy4tH8gtW0tRlc09qVtZa8lH5+kgNC3LgW
o0bSPo8ddOuUNlph5hp+r7R2BSXK/JJFus2eBqUSFh+w74LO35ByK1hF0tTMILpkYC/cOgOCLkLc
FT9GyE4Z+3OEPMdkWsUK8Hn9UKv2BcwoSg5aRAoxbuunGDzN0hwN9ztOUKQoEJl1G7ituEuVGH2N
H2PLKbTuxzbbRWk9LieHNbmZtjulCJS/StMEKepX763Xhqsxt6bHBm7KnipgtdO9Elc2MWkQk1qI
VHgOtmcbwDNfTJI8F0q2V3Pb+tLbqb9NrDHc1CQZEeqbv06z4qCjbZcnVzHfZBgalgKmEZsBTIwe
vXRYpkblnPRYsU9tYTl3ZWH9rFG5ixFKqMHro1vpu7G7D2E7vSe4cugoTWXmvNc00MkpRgjvaq3/
LNLSeFLKviFf0JPxEsOQ+rZWBjKDe1hsEZPzOenf/n01r5mfMykuAigW16bnWDoyKJ8F6nzLxxNP
1+JD6/UGMgLaIFwPwnSNkRbiG5St1m44uj/sxE8Wtdnor2oLuTzQkvHJ8EIYXIbZHPy550ASYytM
n59aM0WifqbMpmfNi9lRIESlPF9CMmlenH7uD9Sf1UUimpUDFLe2hnjh5UH70qrd+MC6+01OdfM2
fyrc4ChnKqalnPzWg63HxE4N3Us+/Gyp5qyaMHRW5WgUME04dHNQHvpoIPF1a+tZBK/p1las9l61
k6FGPCHstWUvFBa6aMyeWlvPtjABlIWM3Q56Ut8ZbVxSS2KsPPw2FoPvhypV3nFq8hZxHUHxyVo9
3IRJ7C+oWqoTy8pJWV3tyhChNg4V91vpQCYlCG9y9rIpDzOVlYMCkfkWkhM+jZXDLJw8V9aYqsrC
rzX3adKMY1Noxb3L2kHBmAw3HugILjodom0DMVhz35g+5jh+p+wqJcErpePvXARFqR3JyW/kya5z
2BwuA8eYHjw18J5kB4rC0UKNcgNQ1tls4ROoEp0wkMFt7eF8dUaTsRw2zcrK0If7LdgNA/RTWyFz
IPAMAucAdP869xaS8coXFtKxo/8PRVa5I/l9x+KyjmMBiwKtTgn5H2JAA4y4wGin+OBkGXzbimQy
KeSMfWpYobuZR+dOkJILRVgL58iUhd68uhJsse5mxr9fl+bnHZSrk9h0dNWjoq3iN/ppYRlHllWS
IEMlx1HT+0l4xavSMP7XQTazohKmSiUpNtHBnabbeG5ZU16f0O6HsPxQY8csW7eDa3enLAqxRhaj
5CGGHrmsY8q3UWaQaR4Uu9zlcI4WUY9LR1J5FHBToXlWt6O+8xITnmfk9xvJtZKem/LVjWBlmup/
hgi9eNn720HEhtA4//vnJj6cT0tyz0GNxyajqbkWy9HPn1zT+CM8o7a6y23Wvxb3UmuNT89wbARM
lN1JsJDNNgMZatRI3ho2afNWQENzbHwXie8Oqxo29wKhrvBYxC2FeiM7uHkdHmWIAhwIbtm2M+Ws
JqN7Ckvf2056n69rq1NedXVCPQDb8r1sKo6aLBJzgnEselM8NUrPrZ+rppzPaDfv7NBVyIaqcFsK
7oyy6UY/VGzjdmZYp8u4gSBhI0v8WADLmJwGukRt9c9cZMso7JSTHBD0ZYORSNUfZCeUU5RX03bc
yN5ZSzQYWhkaBrmygKBYvMHL8zc1xf2NJE04vp0vu5ibuexl73AXlWl9DpLcvJi5s5ZcCm5nGBOK
hAjOs8YhhCC5RBtBMX9Q+PwZDyWuCh4GXJMkf9dvcVrbZ8kvMhCsWPc+grJVZ6zsNg0Fjvg1sA0d
LFQePoXFwGJqMoL3IodLMgGC2wNMDN8VqOZ6n8VvTR9ph7LWtaWcTuYgXBZZHbEg69IXMKgbvPXE
xlAJdv3gc7kOAFLMAdX9Wcn8XRcNKWrV6B5fpbC0Jnl3pzK7u2L9kZeMFrHtxota8cot5JQJUIF5
UrEHPatToD8p7fhVhrHH6jdmlMILE0aXfWafjCiIWLQyKuzGr4OY7GRmv5Hn6sJp65N0Zo8l2FdN
ai4VYWwdCu9rvV2ZJj8m2UCROV2ZQ19vZVNppvwIzPUlUW38cMZO+TYMRnvvC1vtTlPXlo2C8zzF
7I6FhEBVRsWDHWtnRPW4+n1XWfWUa0+JUB9QvULuf+a9N+TQhZqy304D7hqROz0olpKjDR6NJoqx
w6s/W+OTPChYED4Vib3Dw8e9vw7LIgOAfBtO63TEa6cwIisKWPxXrw773U3uY0qElav9PtTRX4UX
JydMPHCwgPuyMMfGeTdVVAwD01XuWyNtL27UPOFa57xHvoYQUO13+2yMeqR/X+RporjwtophjxvZ
DAw+fU9zX1rAZIfEMfFemGCuhdwZFyQPPI1McOVtBi//cW0GbRnib4hMSbFog1bba10IIy8NJx7R
KH8aXe/tIt+fl/h3as9uE6pHvfDeZcscvfYSli9KzEgZ4bK7x31Bf5STLTO1FmlezXfX4ZlVY9/W
L02KrGsVe/JzKagSGiSUGoX0owypdjDe52rxTDpMRfw40YK1nODZFdaGjvkaTFa/IGvAuwR59Fjq
MzWrFG0A2eEUgfE4Qfd9VBvj9w5dzFAUjI8+zbh11OJUiZATaOJyrXt12O0xHdqGieNugjIuHopC
/cer+FfvaKc9H3ZhJ8cJ2PWSJTw5fr95hXmAm1OlI72T1MGBnD0lMNKafMGJxk6pDH86yl+Quf2/
QuoCfZ98zDGKoD5SmQtYxNUm3psNcyxXxZ7KvM1J2uRHPzX+3eCTHm5dyjm+6zt7xa1tOGCYeTbC
oKN1Q8j59vh2G2GWgX1SI//ziNrCmR58/N/1iAdOqA8YRlim0266hqSIo00XEHvaYwLp5djZNS4k
naW+N0HDnacrh+PEruhi+POT0udoe/v5tLbxLdmFA01vhYvL+K4rRrx3NeC8cjKbrxOa3MFlUMan
ASTGJm2MDr6RZ18Cja+8cizjp50e5ceUNgDVWCtYL5kX4kc1jOzhQrU9UIxaTeO0q/n1sL8jC9qL
Q4OdFiah1pMMeV1VrIDhNluZ6QSENh0mB90Fa9B+OJ4Tr03Qg4sr/7gwdqMtjLRGuMmqRrrDITe5
u1KVfTQdkBjYWR7KcwD1USH6ZTtxbWPWLtC6wqUC50QYTcaQbtp2bvh7hnh+hWsJ/EHApBT/rGHo
+SyVKHPjonfTRyOqL/5QCxcuVa++l81gVLjjOOn8GnVF+Zpn8HeszgiPMOuMt7pAriwwX/vcGh/s
HllJGXZQ9UBwKck2gzGM/NUhPhYGtzi7nKaHLNf0FTS3eCWbpojJV/LQmtPTkHjeXk0j4bsiekM3
8+/qILq7xmoobXsLjvBO8y2N1S976SjUn1tqBc+dMmRUCLxuo7YxpCsbMToxoMF2euXAjr4vYMs8
9XB6xzHmaaxU3WXIhm4NT42NcuePO013IqEkONxDPlHxRWuLU9UoSOfjwfOKVG3Gcx5T8FkQ9OIm
x8gM+JdrZvHfQaq8KghEv5tpnC6ztGD1NY0+oCkWDVFSDqwHFWUHTKV/Vht4r4OSWCvZizZhjrt5
lCxkb6JU3jnoSWyJqb04hI7x1AdUONAjGvAyJYvbcds6Jql1SPs6OU/CitZUILZWDWoCsnntcHHU
lhNkTB70GW0makAPsjWmON652hAtqFui3AqAgWR+UD2nmonmDQRTv5z1nZMXuJ4KgqmptX8V1psW
Wv7FzW1vnaFGc08iyr9j44Anc61ZJ/CW9dIsiuZrnHf3eI2Yf2vwZLo6C38MgPQXihmYd1pk/7CU
1ro43wuWuBf52guGdAnkP9s7oquPxmEftQUajqJZDmq3VDtlRMUEv6jB0ftlWbIPvS2C5YLXrDtc
wFxUU4McfnNQQhPH5/fjVURsAHIKwCAGVitf3cb92RuZtbkww77ZOlVj7tpUebz5yMhX0jNGWsig
nGfsa8faBRkWXVGNRTy+pXDGEiP7o937jbNuDN7bw9pz9o4uVNOjN7Drhq4dHO1kLppVhNrJvrad
I74VPzQ/rt9Ga342WrW4FHzeh4SFG6b2QpyGX4k6cLufW406bKaFK+xH4/0ADGEJqCXw+BkU4Vez
gzD7Mlb6t9nx2/aCKDMOQl6XIZpC9d4IsHyYS9dYIJ8Per4zwGrhemKgdEj3NVV7i0mjGjlHjpGn
cCMMtwJhel3FNlB8gSr3KqrQhgWRwHCtcGfjeLaq/cw8ZO0qE746pbijdeIG9qkpO26xcgTGmmv9
vsE3HO3pQXnxAINLvR2rQVi3j4zgbgBTdov7E3K8t7gb5jv5kd3GexZSKA23ZvQMH6VoZ+AjnOFW
w16GpITnr/hIAXYvQzrCOxtV5JRQqYpJPrQBZi96ctIs/VsfT9U7BnHpuk6Dep/IrFOzGVKsElgT
Z3euos6rUYxikxwvRlg/dY3Gu1VrJeluLXnq0vgbmTBEQ2s2F6oEto6tsdCysD9IvLzslU2+FKSG
xeBbbyoGT2KuITD4sjn4dbv0+T6WcmEaNw3Cp0lINUysU2fqLQe5MJXNQgV5bu+vYlqIlKaLIs+8
QxqQjKsLBFCiCiEIVFStwywOsikPZV6Vi3by5nUK3KBe3HrkQDklDXjkxllhsjI0SrVmz4W56ZsF
8ueoeMrCAQ26sjOWjBKbAMPzaEZxDA02MM62TTFcYBT6qInvBAhoJUehnlKtyrh6wtklG0/XpVKi
usIKas6PJWnyNdxF/RkAV7tQld770YXp0uZp9rcBPkstzfG97bBoHBsrPlF2H7fQVjpMiYtv+PJa
JMrR1wdAhh3ZdG+rU/S9iqZhRbVC6GNHJf4y/xnQlPdRPMTfZ7P5Y4CenMfZ5q7ieTkiF0X+HCb9
o/xVqgaa9f8lrvXIk/C7KQ6NzhclxstfvaY03Sp0edIUvjs3OpQyN7oflOFA9hmpc1HwkZUgETLS
Anq+9Bv61ZwFPCuxGu/hqnrWZV1+HP2MLQy11O9ITC9UgeaDmNyCCuyKS6cowxYmebf3yiDfTUFm
w563aht7t1YzrbvSzX9/suvpsMkbVT/cHvby2Z+wAUIKuXiVcSMw/vPYh0qrL3mUp2t5ptxJK27A
5rSQ9x937lne4Y65vlWOPsXkjcj+NU425eDPMZaY6MrAdy4AP+3nSvnGQrR5vGpSZCI2Ge5/jQ1C
b+UmahFXhbr1jUuf88vpXS/+3rJQBetm/7SmEYmccfYugd0mWzMRREpbNx/Ro5+Xllvurd4ynjJw
PKt8qtonONA8Re0EiRV0Ve+A8ChsSafkUUlhJhRwQ54RAXJQuZ7ar22hn+pILKE162NNkjfBoTP7
+Hs38Z+F4eC8jHP6Ovqmit502m0lRD5scTxocJHZypWhbMpeuTa8NSWAvom9j8H/X3NvZ5ZvdJsb
/vlnyPflI3QfrgvPhqQh4L8GtR4BmwBagXOiqY/5EerYJyTFFXIxktlZgsIeVxKV4YF9OUxmu2sa
xXqeNVJmVVeeZmuynhsbtZjc9cb7TnTGM5I/fTurO9lEN5qb9FiOaznY6wNzb/olWnNirjZk3jFt
uYOLVhvn7jn1x4WcKd9K2AEP8HM/fG5t59kT2/nAYicvX7mp/a3szfTO6Ut2/ZZaK+ukwojel1kA
20imI0Zum6ZXrTtwS9Yysxq4f2LllTmGDWk3x7DdbqJX/Nv5qaEOQkrO3qeJvbp+ejzsT8002HCA
Am6GhuPYd6HPOyT6HF/yosX63XWidVFi/k4ik5GpdzRtZBXKYNxirZA8YbTRrLCpzF+p0hVC6aL6
gbLwZgCEApGki1YOINSfhTei7xfqyVtcKcHKwhv1aXT6cCuKFodBM6KDPKfb4yHdKJ5zn/sJHGub
rNPodvpeq8jkUGmfL5ARKiQ6uGA0LBlDvRhOmTf7S6vVDg5SHQ9mhWuYrpflLnLIfUnHMHnQTMw8
BRtMCcvqxUvsfd0H+Umy0AcVQTwYVifJNB8089qHWHO1iVo4HagiBuvUtrLDHJj6ybaNfCGLdLXn
/oS/5J+NJijvHGegmuy25TdFwzuA8p/aQNBBVedkFK12vaRQlGAdKpryhy+b06TSFI/fW1NeUqjt
uSs1bKtNEWPQLICW0oWviuyTbyDRePPk49kEA2cK769OgGKoCGkwiyD9eh8TRUhOJGVYPtZa9NIp
EPxsux7Cpd4U8ZY92R/tiLvEQumpninxNm8m8m/59PHiV+T3F0qhejFLZmQATCzgkxHXEx0kmKIG
D/LPlX+NDJEHxkperCF9jRGiefsfC5/ajOIGHnU/VMjmCi1aMpnOCrNEe90GiKDPg4bFmZ7OK1Iy
1nCdbAroaRPX6znoh+s7ypOKUA0n/TrqV0hOvH1AYVStZSgUX1OlqKBdq3HJdst44xGBvR7ZwZ1s
IlL1QhbPfvJxFYTAm25kGGuD6LBKocw8ttjI89cm5xlg3Hni3roDDOQKu8fkLA8pIqLLDnbO5hYD
cv8UhbkD7JdZeRgXj7i6I9+KNs4SOW1lOVJI2GbVGF48rFgf0eoUaTIoFjLn0xXpCYY1P/i5bHaZ
4K9KEmvnjB+xG83ViGuSU2MeghdsWOoYCkYzMwlaShz1exs/yTRUPWbWNZyNaf0O31uG5WiSea5M
AajQmSNN+9kInnNXYper1s1BCZTsG/QZj1TZNCKx1vDdsQs/lp4X3nlFlO3MyJ4fK0ftVyZKpK+N
gFD1imU/6GryN3ws82FClI+EmO9sZbPPfETyA0VR9/rgXsyJ6p7skIfZN9NVmqjPbuHNJ69Olqil
J2w00SaGjVp5d9cdpDZ4296y3OuW0dKTYHXNhLCf2UjgrJY43s7G/nUhm/Jgp/NH7AZZD/P6IyYh
u+S80VNPunBXq6YFPpGif+VZ8VkefDVeIQ6oPl5bCqJZTWieZAubteTcDqRox8GNVreYkaMfU3EZ
pFRFN1HcYgMrDtDXP171kO6DyDpGJsgdRDLo1CHNbV0P05Xb2NSL6O5LCgG5OJVlxuMyHVKxkhVy
ZnmejvcxFKFSqKFNjTFghN6U32KzCvZSw6wpSsZlYa6unQhkngwmyWRveqvSdp4TxTuzZNGizWp9
cfuivox4hBslmjop26WLEbEF80nWrWVn5fgom6jKWnbKSQCQo6XVGNFejkC00UB3V6xefp0yc/1X
fQTPbos3UMSb8vXcF1UOJ1iP1IWDWMCqCtvaWVakyA9OE3TtvaGE6cHN8RqlmkpUHmRQTjKKEvKd
4+dJsgNJou5TtMkzWJBptKmjrF1HJqads0ntMbH8v8rMerNMFSSpNdorpYyDhzZQUSLrHTJcrtKf
3SwEaNiSz7CHctkJyoc5OW96mxdvVQU9UE7KzZ1NcnQyYGU1uHA9xSO1CHlQO667QkWxk4jsM9lV
rrMUBRyXpMFvQzVkS/2i1h5upwjTwFuHzgBFTYz1AwuQtJbhTwOY+VL0CGIKBOiYjr+1fvVJOOik
mz9ZBrGq77h8mqTXn+Eyz0haT/FxxFrvblYKpNJMZThZRdQttazOv2aafl+ogfa3CkoBYqb1XYUN
toB3DFAuStPNXMUF1gd9dwi6wdjEHUDKsXbDpWfqw7fGKne+Y88vuJ+8Ob3bLYuatRe5Z+tiFnF8
h0Is0nuiKQ9tcnI9RT/Lxm18UCrmRRfjI43shOydDe/S6Gp2BE29npvEfzSFsp5VAJjQ0hCjT9GU
4nkV9ZsB8+VHGfJTQGZNnIXUMoS/5X/prUTv1UtNnL2Zeyr5RfMtJW27qRNAoVk9ffGyWf+Jr8td
STb7vQDYsnCB0CwMyp672unRHszrlyTzjadAqZLnOsCLUoQbrLYPit8PS7uOjDc3tP0VuT6LxwFc
Z2pNFUsVIMhvEAvIKmj1wJ02d3fSRM1KvxTl4LzVSq7dcTGB4hTeatWAkXnWus0jd0vzBAb6zbbK
L/h9v3lmMn8pbAgJeFucOx9YBbTsnxUWUV+80cnwJIVl3Rdhs0gzo93M/UOmh/ZZ3l0p9qKxYtb6
TjYzJwgRx5/NxWCE1qUobOvC+HzYUNOujonOGvau6dNslTRNvNBTMLjyn1RL2AoKQLCt/AhKEqKL
qsvVB8sa1NdofpBhqpg++kNMgsKzcXiADtPGm+/ZUT9Veg/nE2G6/Mk0q2nhsA3apTBvIM24EN/F
GMGJWGLeYV3FuiMltiFjqcP2Bknnw3APXfgBaA/0sdxfCzO1XfOLAGeBolb0fY4VyEyBUpxLj1Jd
ZlLGkhlmjNr9PPieKly9aF3rd6Qy67OcGOjUG508j/ZN7dbnMxl9qlGiLgWQxthBzwdlK6tQZjV4
i5Z11c62ZutkhRtL8mzMkmSa3x+v+biSZmFiAi93s7PdmatynidYn1mBFx0H+YrNcrKMjMhY32IV
EOnfei2nIPEjZtw65GA51xG9skMeKDB8jLv13s6s2uHe6EmiRMXwxdU7riA/xnAtMIFRScv5xq+G
+6Q0l2atdQslM+srID2bTXOB2CLVCYFPd2oXvT7RK+9dsnnrlYP/H+Yivwm+7FZFDbm5dymINVfu
uEKUS5YDMOmNLK/KcZ3rKvsBf17ZwqEnwdGsOcW5cOwp8wy15tkdl1fbXVdFVSTBUqqeLeMhLyj7
pJ2C+1CTOf9hu0jiy9hR4nMLKv/KaPnjfiycGtpO0ZOlGePkVSKZmmxuMQoHsyibXlfw6y1b96Ch
L3tFPDV6hsls2k47XaurY9+W76We40OCl87CdrXyLIvKyJkbC7A6UAVFKg/tdXvjDSx1ZS+XzT5q
KKVIqU/H0LtVjkXJUmp9ypgvRD7lwRWvItuMd41jnKap8kndeOgpl/Zj52ceGzbIPrd41etVv5FB
Xx2LTeJryfw66sVjl1c+UsyI4RsB98fS1+51tgIXt8Z/FoswVBdMk5JCoFhwWvzoKNkisDqzrSPA
UpIRcmOQlE11J67Pe8up8p3p9tHiU4JY5pBlrHDdL1S34u0tt3wbO7YWkEKSlyuw3f3jEDofCW+f
5fhjzbdxvd4clkjWxo47h5wAQvJWie9RXaovU1J2p7ZWy1MztK8yXJLQXsGF2MXdhFye2hrZpXGD
/skr0o0tdYbjEO3qYnJsUWvlecddcVvbUbvSOnaJiMQ6lrP/kiEQ9FIXMWsc7sdR5o048mYGWt40
24xb4QjD/KhR9kDZFj2/pKiiY6kWy1IbofuqZRY8erqjPJT+9OIC59nfQgghBo++4/QrLtRhJYfJ
XtlhDDMLb214MYHsgDQRg+WQAVUj+TZyLMiNgEwpBzYN1qKzUwu6Ic3rtEa0C9HzW/DXHylPiuX7
skNgx05K91DainOY09Y5nOTLW1A2/1vs0xDTsnUuStS9bh3ur1PfYp/Oxwp93LGrv496x1+gLGx+
SB1fM06pamYoInhrmVO6xq7pJjk+jAzz2nUNSnaPnEO9fh0KoeTrnFvG6vY+pLqnDQLe6qLpR41V
zBBsIRzYZ26RsHLKuvsBWo3MEutKGwkStZrx5/LRLm2L3DhGjZaBnWRdWFdl8AY1bKdoswXsr0yf
Mz1eScjTnKX+0eQWtJDNejK8XZyRi5bNsWqTddV7bGYEPirvs4lET2zjHR86dwHeuesAcbSDPLgq
guKBkyUL2THYATIiMnh9eR2UpqT95UtnnKoDYgYf06/dbqdt9LEIVjx8caT/tXFy2i5ZQRSaN3Kb
JDs6vTk3cK/vZShMAhPor728TWoHFkDyRLMZniKgKPfyqRjEJDFQTcuWiinyD7d2J+tVsl2mBQUx
jFUe2LysZII4rLtpK+O3fLEci/pktpSn/nR+WRNz65gcOOX6LZlZjd1DVW9C6N4kOBJL28+K9/dY
V9PTNdY4SOmFSoo6PhgEeZis+SEU9q5xXSKFkMqjZY3JMsm8dj0IHYVrkJsbkgrioGftMiQFfZCt
68TrQB2DzF5zv8lWEAEKMbI+WLY56ZH/w9h5LceNLOv6iRABb27bOzaNKInSDUJmDbz3ePrzIVvD
5sxee8e5QaCqskCR6kZVZf7mocHGdVUHrrXNbCcKt1Fvj7a1MVUUif8JLBAwQc4KfhrUGvkoanQf
QnJdKQ6Fpf0FzHnaY4Hl72te2l9QITkFnRP+VBFqWYd6NVxVfwyuxtSPay+pop/UxQ/Q//OvRVbE
5Gy8J1vzQ/ZACEVhGeI9GUpEhWXwXqVr6g9t4SWv0uMk2RWAwPQoQ4DBu1U/ZOpZBi2VU3WW4Jgn
o41l1zuMDuatjGoN1iwVOohrGa14QV2wVQ5XtwcbRyATpe88z+OobEc7ay6wXDDMCcynsi/HM6It
6BuBo72M7uKZK+2+4nH1UrhkOdwnSgJsBQdWdS9tV+VUaxVGaSAHTO7OQOlnVZPaP05uZ33J0SZf
KXzIAbLQjPvukAfq+KLwH/OZ/yx2sHTXUTw9OmPxRrLQ+pJ4jXfqYtBoMhiGWbovq9baSjPqunIT
RGpydEOk5JI45rioJrsEp5KtYFJatEGu6GmDbwGvEiyUPj+cvtRtVz8EWdWdzajBmxC+/AcW/NLk
lLgGSFmf7/12KDJ1y2iVhcl2BnnNPvvvuVlvlUdDHc89yHCqN1E3/bnt3WSiUDi2B2BkR2m1MJWL
4y2GXer5lsY25m7cBXbQPPtuEu/bsucA3wQkM+9t0BHG1feMtbJUzqV8LpfMSOMTpt77e1ld+rvU
8tdlH/ibmYTDYwum2Rw4e60jHDJPgYnXQdLp/rNcXN03tkVTmpvovS9MScH3Ta0eJEQG2io8xf1M
lX4Ji+PCPnRZ+x80q7ZBZ6ovclECTtaYwmaAKNw5W0+Kvx8p211l1K8s7+hoSb+6z2hTwGXoH6Bl
XCXayzBBwh2KbhsHenyOYu2z7MnulOsPbGvp5L10cbK4Ofwrzuosdwveo1qphUf6RnfHalMrqb6+
qyoDwGOk0523G9C6wFjzWJme++gsjhZ1FHLOn81hbS1N6ZNR1w3/giJYHO/9JO7g/8TeWgJYbClv
qOMVJTONc2peXnOlSU9DrbYcwdvkxU6QXR7Lbv6pTuEmL0b/P142ffa03Hoc+slYy8FNNoY60LJN
bPaoBKhAS+8Dx5Dy7NNUeRcNwAkJKs86mO1gXnH48jaTm/efUwrOqxHdtl8aOmkAd9E8QT9xT5W9
+dkpOn7RXTa+Kl2ExXENsdCMrQZjvHBGQ5FtV4xyoSBtrZK/JnpYt1QCehZI/iPbtgbBM1IhAGU+
HHW/VPOTqxrd2tXYenVoMecn7JJYawcq6Or4Jo2QFeoyNJGzqjJSOahX6i0gc5xO87JvOVzkfrfO
2hhA0tI5VjAsN+r9th4K5ywX6YRncfCrSDlI1+1pcnubeLsNSIjp0fxgIzRZrz48zMqwwuzGsN7o
SxYWAbd+HbCSbSUVK31yF2VYVOrjuG4ld3tL2dbpLz3W0Yq2umHrjM30ze0CFHLD/BfrQ7AuUzd9
Av2XnP9LxOikwVpPxvRpIV2efX2213rV5tcRwYWnuk4VFjUjAD1FUy7qiMaQlhgvehSbty7pn3t/
pWse+eb3fpLu4wqGRHeQiKpIrnqyWHMtwvRj8mCpQ3ITqJceubjpbK8qpdZ2Np9Fb4OArLGndFOu
5jwfvU2bjd9vh54YkXBYMSU7LJM7KYAowX9p2/3kb28bko4j3CZp/c8Ty8FtacECvcw2t1Um81A2
HrvfoYrxc4/gwUpT2V8CNTry1TVO7I9qYyPndN5pR3Xp05Q50Fb3rIBOMG8u43Q/7M8SssyQp0RG
Vhm3PML7k+/H/n8+6fYjDAUWqc6PLsoMD3VWfR1kDkp7YXo1Blz2kC9qbqs+HKeTWvXWlxB/lb3a
d/re69Poa+8kx25yUYfSq2fDt/VrlGRvt+RkP+jX2Ig/tHLWwYmq3sHwgh6Ob4UWeWyGzVbFWHJV
i917UhrVZcofb7iH0bHWfjSzrRTPrZT3xa2NU1wHuul9/IaJsCz9T7wgJiA8FU++fnUNc8Y9QK5y
Ppbjshnm3h4p71fp6rp63lIeyfmTIL0aATpFswICrvxD7n3SFMiF9OEbgRbWO0bDam1jJX3yD7jP
dZoOrTVxpZt9nCda3Mr2SRoNOzkjgoz/ns0uAHh+sZeg9J6zKQWjfENmFDrH7BrogfARKtKeB4iA
C6cP0Jg2a/oVVPHzsLSka1J+B66vvEiDlzzYpLkob/SHNEzMTVhnyV5ZdFlqrb+4c0z6Ht3MDwsE
IovWQ4y/rqwD94Uj8NCRswfeYv8aaJuXGEnVgXXnpTBT+3l0zafQ6aM3Wjix+ROplNaL3uzCYgHO
G/eyKOF+zbBFi6K3Smm0S9Tq1MmWOX3UQmOIAvUgo5T0WTl5sl++3uporTOYyYPTvGFfquxx+dVe
LaP/BpQt+8XX5PsAUOR1huJ68PtwxnGj+5EvOzDNT4vV2HL6lg1ZRxUmcTTzBRCY89pNJPqXXZvl
w9pOIvebzEGfzTgNztzcdm16FYZ7o/Xc266NzBryn6VeHnn9Bmz/OrhWqP/yoQZh0A3sC8aAFGa7
YBWyKE+u6Hd/6ZeWnyL+qCcp2lRKvuyNqn1kFuGzDKZIw66Koq4v0kxIh68HLD0P8iDDUYbFPgwm
Wl5g9ZqCCpHXoc52exWMDt5X7y9XyGvqTnGpJt3fokYV1peI/30QWebTvd8pXGqsjfUgXfKWbnrD
2bDGFw/hXP3I4tzYgzsoHtgGJQlnXrw2Rt38KhH+MuCL3/jIQXHDrspZh336w+dwsL8NSKBc+oRj
bxA7X5GKRT309gSZHITFj9BJG1LCGXDmIIPsr5tTfqx8wOrgXZdDm2/mzwM0SaxRl3PiaKbPNcgd
tvOU1F2PorRXuWdUzvE4bxY/0tstgIFyq4wjM7qgQOeOSyd2pfeYScf214lYu9w+PdeuOj/iE+Pt
vSzLDkWT1q+eM/1A7i77FRrzWz21OOmCul+AAx8CRKamKsc3P03zl8HLkm3umBhqLBe5m+B0ohau
ReEDjMJ4yvoL5KoA94Hf1A/IROfjm5Yr1db1wYuaGp+fwimTjaKl+g8PZkBZavFvXMBBeHql9kxy
IDnahYoUe66UZBKUv3Sv858iH2Sh5wRfApRMPwE5Ti9Wi+i7GuuoEHNqTbBebJDM5P01WOOJQuBV
+pCdwtX0/eJ0wyXqKqwv37skrPWUZuMViHrLgIFMD2SKvW12FSZTefIrjX70OE381qrlWzb68SdF
o0YRYKtx1Ch/POE6gWqYC866svsHXLbKTzDuj97y0sgxeDnqKAhspEnavUbZ0cfafhmt+h9x3E9f
cjQOHnxu4aDRDckAxxPMcvYShRTcV9votacwsdlAOPNXPy57ijZKh1IOd1Qc+tsdwg9fB9U1dtJv
iTr+PcTDdahcKcXUn7NwSM5dlK0gKJWHSgSrUW+zVjDE/9HOSStsoh7ocTeY0Px7T1sJpjM0wvls
WQsafoGH3psCD5VgGa2ywGCfE30WfnuMMULMdo0jLaTyZJj6o1+Qe5dBuYR/R0jLRI3taBvqn4gw
bbtDMsbAj4L5p5tUw9mxreZFCXvzqkbWvlPT9kW6gALUu6q02829b5lUdvamb77qi91Ab3bfSOGk
TxD77desybFFx3YgVXIERDHEWSutaXw1Yc5t9XCEIRlqzj4uxmbHN7NASaYNd5qK3t3Nwi+AroHX
yNK7ZCZAIBMk5sNyF8MzsLEC2dcxbm4jgqVfkP+Z97jHDltpFssrucqs9ihNuwLvgIrbdL0Fu9Mq
JBv+Cushepk65aT5ffC15gRy4fVlrTx/PmhV/8s3EgVPD/iP3eSpG6Xw/L0QHnslQlVLmgsdUprj
rBmrWVdxgjuXVfpy33DJHYLmuJ4M1ryTDZwpXoX3kYjUAbVxijlpHea7rsi1c5Vt5jkYfti+P255
q7SnIkaBxEujv2SzZhpIIKtR4D5jjBqdMQOLt3nPRr3GccQl66DG6pfOyrSrgqEoNTPP+GpTkt8P
bk7dTkAzZYLg3DT4F2kyye5Ldxf5DVSB5USmhIpxjVE/ktb9kOYvzrqFxZbp1rcU1mJthDVCBdFH
TvloBxZruYA7hmRjYt5wIwfYnpKvdTsIj131o0Qvbl9ij/SgqLU/4wrELfnydt3XfbrtEkN5kD69
MHCNKan7HdAY+PqnuUTfYxQn2dpZN5yxzAx2rhP00NU6DJG8kkyn3KqksIBhc+mXkf/WN3RUHFJz
evlXbClPkU4/u5RV7QLNx5saownKIpNKdj2Lk4ut41wY6yfscGFAWhWOa71jXWI9yZ/KfFhV+TBd
pZVKl1LoW9sqg430td60ZJF6lsKOvG3RBNV5lETtvS2dSTDzO8ntLSiqjTVvlxYYPHMCDcrPCmTh
n2dIZ5XsqmwaH8vOUVZlgUe7nLflP1DXk+pCSeYkx3LpJ5E2IMbueCtZ7DH9zPGKvNwXb+m+N7ug
yzcBWlXr+8BtvQ8RXvob3OyZebTtKnX8N6A8WoDo98sNdH5DmQv+PKlLPhDLRLC+Zk7drA/jbcoB
2ylWzmBNSPUl0fbjhlV2rX0CDrJO3WgrzfvFQYNEcXr/rKI44KyyJLdOahm/zGFSP2BIxFlXHZcT
7vjkae1vbXLc491HplXw/UgdtHYlDIz+9JQ0poMtyp+Z82D3RxOYl7fXCjf5FtgFCcM5KrZJwDbG
8cOveeZqeyAE9t4fIC0qfnoS5GLGBmwN6AEjHntMrtOIsZYIkqhJcmTjO2+VME72bty3586Y1XU7
OeNb2LDRhZQ3nAdF798wa7CU4hVPjn2pR8OTN8J/Xai1iUJmNR/ADQsfd/a0p6HIi5fFl4ulOp15
HyL6+kXx2p8IkrV7VA/qvZgLXEy7G77bS6deNfVejAW+SWc2Yr1T+fBrtcFqH2BEKzDlwDogjdSw
+QXgE45t/dlu1d0N9IAY/H5QI+PWrPLi7HR1/An+za2GkHHqQXPLPEnFILYr/9m53ssLY2P2J7YY
MbhpVuE1zAP8XAu33kp8Y5gj/udiZRVRAcLMwj7NJHzvBVK5u58HpZAqzWpJ8YRomgpG7P4jdT5y
G8BFKqhmIGMysODD/AUoJl2k+bVHKwg390kCMZMH9TgrbHQBuiYuZ6IqHJrkCzbOwQuUj9vaHc7T
LgYv+CjLdl0Z3d4JAm99W9OXxT7+XyJkJ1CNRXph03C5wY1zvKBLb3rqJj19mZLsWbptKkj7FpO6
3VCgebGw1zci4DEtQttQXYwOa5w+BlQiPfMibKI0eF1IX8binbua+pAE45dgIWu6fhRt8yrTjyrQ
zbeuf5g7qJ61EnaHEi3inTQLq79USR696hNmZl5mwWJeZneggeG8qPW1Yxf1sjy1DL/ldZthv80r
elcqdXloA4f9JWy/vfg1dk6vIm6KPJU0zbEon/UWj57SgbsNzOjFxcTjKm6OrdWeByGToBdqYOmC
h4ntueOxiDkkWjpLb6pP6bZamuhzTGe9i+uVjGqVGr+UHM5kUC51jKwOJ/dHafFBAE+LcJY+G9iz
t+l0Th3fuLpVScotrGBfFfFf0mXpM2gEWwas7Bvup+FxwtcHfwflNQiiovoMj7ta+/uyK6fvgK+r
/dCZ3d5IjO67vw9YRb9Ty6r2s4rcnfSS0Ar6/8wIW9ul4zW7oo2cZ9i8iMH6dfAUp0V5sKICWKHK
n7/jrHFB2Ykt/JgEu6ZR4QsuA73dDBe5A3AA50Dat9vKrk+po8dHWx8ClOaX2fc5qFoY2eJQMISx
86x2xm9B1DiJn69cN0CUzK3zM+/ZYCsYHMvdGe5Q/AA8rW1jyyhODQDSU2+hs41uOHK+C4AcCdhV
G1X1z7HVR4hKqf84maN59LH+2MOaMT5JbNld/Q4PSV+1cDNIMveiZTYWndmwxrpjvFjoVlyM5WLP
aDvvGtdvV0D7gOa0VthcUw/3Ny1ke9Nb/dijYQExTfXwrFPmVL+wZ7eRXFBAAjjNmQ0+Rl0yYJRT
c7aWi18bp4j85D7yyX6tXb+Oz4Uyay52Z9xaftiihVkn9aHpUWjFR/VMjhpxG7m1vLRj8Zrr9kgp
9EP23tCc7jxp+uqWxk8Wn8RQK8noy+378N0jkZo8x0hpp3AWs2BGgswzwwNwiLfMsCqMTP6+cMpt
xpW0J4+ybdpTsbH6jyGYO9e3GVU7ZWs3Zm/5Ydr9WXCwsl1GHaFzUvTbYgDBiMABBDcqDEnNpDgK
yKaTzHLqZflBAqXTX+DDN4jOEq2qbn40lky1jMplGLr8UCMfs5IBPbSONUDv06Sq/XVYLm5gxGTU
S2+bIuBxvQ/InR8Wp6ThtCqDYahgabiEtapiny0FDYalJf0SL81OY42aA0SopCkDbhXytQyh+dUg
3h7h+H/BXwKlvaYOH+Ui/bkFObrEPwis3D8HVLU4WEmJzfEyIMFyZ8RldrXya45nm3kblH5nyg/w
PTEnTI3Dv/K4coRIO/UtpSJxkJZc7meOLpjesMFz92NJBuHV9KJsfcuk4A/77DZOsglmK7oqSRlc
Etcvt6TE5je+5ie38aPfWseRCbBo8UoRFWPDuIkxBZj0584b9ZWEIAJKFkabf8jTSMTW63b2i30R
ONoG9SXlszbHOI83Xfy7Cq011GgqNC0wKvxujR9mBgi+sg3lE5oT2A4U9URCRDWOyuixNJZG9piq
xbzAF49ByH4vzjX3LJSQdhKoYPSx2bk1MJTlrCbB0Pg+NudaG1dVavUnpLG0dWDBE8M2bi1sFYCH
nG+sLny1/SDaB8BgTrweopMeUF2cxoxyUNedLRuDWmO5yJ2r9dk5nTnk58lwrbr+T78M1p2R7mqV
2oU076MyP9DQDWioRe/uo/envP/AmuNmx778k21jMdM4bXfEAyP4VteoWCTD14xl/Ox3jb2Wbot3
BXsIr36AEWy9AjfZW4sEjDfiSAMQHFTXMttNo1elVcOXpkLrwnTwT3WWMKtALMGdwkfJh0hy454Z
+f/ok5Bcn5WjU9ooGpNKueVJhu45nGONSho0EqvhA12MJyo67LntmD0je4B0969ksl646yTttId7
f54isrdUJ2UHH1jKjuJddZqTuKs2blI7hyJ0H/okBWQOHxVeVL3wovIOPUUrLcfdLVK3bDTsRiQw
UMucniq7fSaZ056F2iWXPM+TrY537+bO+aKGnF1MTDtk0o3oVTDVXKZK332qhrnDJk54B3A++zNN
Ru9xy09t1fJQIjlzFk5d6YdI08ZJ+SDN+r0pxKPES/6MSvPD6MIZFjed+1wJVjO7eBCW0j040cpu
O6sTv93iDeyyJVb6cOstBsDW5kMj3OPbhDG4G1OiI/HA8T0xtfP9Mjeh/rHJvwKEwHtMVpAywv79
1ywD6txHm7ypHAiBKjWK51Af/ZMJg3mDDsj0PQ6GB7VDaLqJ63ovR9V/nVzl8BsuSCYZlYvdZOm2
bT1U194Hejkq39sSKJPb2kAiBrQtQpWIDtSLzxq2df6BQ8SztKRfTNekeY/ojfZ5GsE8rO4DEqfM
un/orfH5g2GbhFQThq1h6hzJBr0KWt1ecOssd3wxmqQlEUeTjC32s071Ki25IM1IaWTGKFtmtUUb
PizPuEfIM9AF+fMMiViecf8p92fcf8ryDMgpznkqzf+ouRa8eqn72QYE8YArXPgaVRDsp36udjIY
gZU9YxOCL9IyKn0KSM2C2saLdHmcctdzGs3HfomoUb8jYwYsV0arsGieqsX08H063JB9Y0EPXFja
abX1rTz8C5kI6k5YmH9RY82kSN2q10KZSo5d3gTIqJwf+TJSifUy7Ws8z988UoYnEymQ6mcTQDJM
qXYbzle3MElvuf70vTKo4s9Tgss6mqftHKMmtpgXN/Q7ik9/2pRnFVkQPtJoBmiGn+8EE5bG8D4N
TcM5VzBm5MH+0ZZx1x68tWDLzDx4CU0n3oBmGa2VX2XjaSqDZ9Mv+OL0Uc8rrvSf+B3Uz4OTclKu
bWOdNnX00/Ys3vu9/VXBSnWfDl1xyGIr/MJJ9kECWsD9a07C2I9huYNxT3B0WhgqLv9ND12IQRni
WM42db36ixvPX4epdX53hn2MzaL55ijdtPGXUM3O5vPU+R9CRSv0n6EsmdGpI/dR8KG8uEVbblW/
1N4GSBCJ1sa/XccIYB13+Svic8Pe9efoCMvIfAahgxLSElIm7ioNnfFHPlsp258hvLIRDMkVvTVm
nq+p4wDWs/riu9KE3hmx7vElU93yIayUR4uV/0W6FOwYNqVjR7u/J+RbIHjqo4yCXERapgB+XvRq
zglutJQV1VfjIMOmYeecP37cpiqeFoKswqZGBoMWTZWGGvUOlf3o0M16BqpAix+buuedkKS9emkb
FLSXPswfevM2rHr4QFZejo1xEym8C/kIh0Zv7ntERf/ERJmqstur+EjdJ8qPUXqkORSMdkKE6S6u
qkIXJsN0tKcE2fJB41y+ZJeS1iw3VW4PW8VfUIe5yn7VBV7uV0H+6JcYCMZe0T6h+BTydfE6HJ9o
TrCZnhDJ0feougK+lub7QILXtQKXBifPJWzpD9QIXdoM5knsuhASVT5Al9yxTvKkW1zfgG5schdw
fd956a6aXP+kqbN/6lCFggW/tNFNfxjSumF38t4XGdWfQImWuA/DFZVDZStD90vhG6q19pokX75A
KZyciJ19mTgqzte65Z7sQO+TSwiTzOdDvudlj/U8KQwSESz060mPAegqhvMgd5Fm+6gwzZ/u/ak5
wDsPeWM8tLgUr7I0G/d2khvzJl46NW26TZHWh4FBccOV5fnDXkbkiUPHScguqGOTPIsRRllnxdjh
/x6OD7eeNDeGWxuIR+50D9Mylkq0jMmlB8LImMy797pzV3Je9LatmyJ4qlgUWbGKf2mVKkAYaGcU
MJIAziEf7AdKBEt5aStq/6msR3uxl1FfVBSGzsXo/GhChD/WHDQmcKNNu4+HjWRyJH+DX6i7N3Bl
WknSpxQ/NRRBHqe2a88S0i65H6tr3X2Wh+oHOVd5yhLblumfWEjsZ34X72FskwYHMDs5yT9Gtwbt
SiXnGDe++iJdgwXjjFXHhF3IP3dAI+XFxJIqsUusOJeuwAFQ4gJpXd1nUYb91Zi/83amgKOn/nPd
hG9eO6nfSG74G2uwUTGbuuItiz8XfaB96xuNd2oDOQnTSe0bSQ7EFtPqNR/L+aJFRruW2b5RUCeB
K3fN0+5xdFFjGFY3tBy5Wj6YgeOeOEIrK23htkCj/NMUn8V7U0bvwWLK6ER4IKb1DBmznI19lrYq
pekOxDfcsR+K2WxZCf3/KPGEuPmcv5VBgGjIkFJ9S3rrOKKSsi5mgBIzZ5VTP1r1Q5TAMw56y3m1
06JZJboX/0YyYOWYhflXHGtPzqBU33LN09YVNlcQqhx173ho4ztWAx/fCboTK59yDFKz/fddAl7v
1NeBcvy/49guFbsBmSncurX6GRVk2H0/RwF1tn66NMKyHB/Y7xvs+IPGMhCvQqkYzNfpVvS6XZvW
vXRYHn/AM1nv7Cct8S/lMuN+oL3hoZaBlBVn56Xe8r/ll+FneIu7UA+sv9IQQ1Uq3D8stInXvdVV
L20R2Ts1tJozZNn8kldKttPIbX2afddaqSYZpmW6A/Z5S8Up36k2pI/fuKq/2PhRFLNnHe3cnyD0
0UwRuFylFAKu7O5qZLUXfPFSJbtftKH7FLQO4Pulv0xNf5d5prt2AlAeFlC+26b83pTtvjSrJIwe
RHbg3vwwShH6QXb/MtoX6l9/uLCNo1DvdjLP3+au6Z2cFBrLQW7TpT1MIxoUcutnsfsnKkA355SU
HJZiY34eMCPJIW3TN1ihfwK0Ye+KYfjkDDPiDcvFHBM2+XKrmu6fzvuw9A2K8U0vWx0jj7+ntXYE
S98MMFus2ZWc0AHBt9Sb2/OYtPZjpaRQwEcr+xU5HBLUyrx6jv4TGK726JoKEpAupDMbcqINmJXO
YeDoFiS2u6vHUn+UPrlYc3B1bc7kVlXyvalHRb/a9rNEte+hKBFDHDbn7/fZMthaDuXFyn4pupoE
6d+wr6TFQyVP2ssNbibNJSLD1rktEL+BpwUCdLnIafN28PTTnEJaH++k7x6Sl1TGVvc20tDwvWDy
bCWwQgSbEvHkIQnmg4t008I86SpMQzcvsu2Q+DWy8km8vbtVgx3xHvt5PuVlrpzRFYKQE+PYdzC1
wIRmyev3PxkOToNguEO/LKvVsMC35fKh/eFWhpxCL07jIvs0AtvxhmFTmH78c/GR6BWgKZYLnhLr
gwpWatIcMUTO96Oma69m3/+WCMeBEYRY/FsOImWbl4VO5jPvro6mKWtNZ6uvWArANCfN13Dcygvk
9vqrnSwOTzC0jEE7xRl/CWn+z6gIGsEbUql/oqJFSlaiqMtVFzDH8izp9gdLO+E2EiKoz6PvUVX3
lEJjOybREL8oAKywOtDCn24OAMemus4eNZpPKIi02z5prR/1ZzVIop+GkSAPrBvuyZw3dcRpH/ot
tDgn7uDrLcw7uURKCzE7VbztvY8cGwy9JVr6kOgFlyiBcZ/6W79InP1Y+J//V23zvFeBevvwD++6
5nKHkGvwcFNIjyo0YyQmXlBF3RDUZwPZdMSdUmMAJkR+Otw5S34amDn5aVOy1NIRSho7KsGxYzTp
bDCgReNeMtbJkry+TXB0DUptrOvAqKtcvyAiuFf6Tj1otT4BqV3S5QhEkSPvQJ2hlVSj0Vhb9gF2
GfubcXpjIYqPM+qS20BFoNCrErzC2jy9ogc7XsfGI0dh9PtwQP5eNENEEuTed9cqaS3/T5yESPA9
TvokWPomDglk/xaw2D3m/vz7s+IBG8Mya3WKiegXCTFMOGRzosWbNoeiLU0ZuJHHKl1VH6Kf91Cz
8rPVaAXZrps47kL7iu2zixHHylesdmsDET5Ln9zJRcUvq9nJrRFpfP3u4YGeF/VKhjQvTLtFUu0/
bFOqXbhUzuWSSKVcbhGhY/q0aLqB+Hxl0ajwfCXwQ0zd+MTcp8udTJG793m3KRwC/vwYJxt/FSNL
B6dAPr/yUUYUyzkt+AP5iEvXbdS5oW6XDz4MCueUQXy6fe5v43yxGrLw+NU4Rtuc+54EwMfb0Tae
y8jL9zqaQWeJMcKs0C9yq4V2dgrGaGazMTm1x18lzJpV3evhZYha1HXe71z2wQpUuuO/+mOZcY+7
z409PrfVsKQS359yj1MCco7IsfxDrCKfkQJZxCvUtOmiXaw43k5vlJfiXdDig9YFelGEcxAc172s
kCHfiM2/GTodBlFnct83bo4QdBIBXnYafhkDgNetdLrYUWz/qLdDXS/XjQLNoA36/CCFStQKrX1o
4E0izaGY0gcSkT+tOetfg9KPXzkTypBclEr76g2z+SAteVbkK6+qqxnbro+Vr3ZVrGOQ5t9hTce7
cbLw7wSPiRGFvodsaq2i5dAZxjOY3pjTKC8t9Sp9/XIkVUBCbHBEHraRnEbn5TSacRpNEOzFpXw5
7Jad1gGeJVrmTe+P9ljBsSSwjvqomY9y4RewV2Xf80FZ+hytMh/nNrAePd/cml6FBsF7bIrMxrk1
x/O9S+6MlBSY03dYPi+xQGRKjLOsfgMLD4gkiC99jQ7ctEGTZ3yQSxsH1iUvtZ4TsR6tRA6eKnV/
MAAmkxHAlq7PtGwT2+N0lGZsel/HLgueIiduvijFKVzc6Wo360DeOVX03XYjco0Z2sxTQjG3N3ow
7V7HTs1sHdZbLlMd/zVEqXGSlvSXk7dOcpdT3DIJNUDnSsZh21hWi5+YDnsl1ApkzZbpMoGa8biL
dGQXZYbb9hQtk9Di6J/2YXWsc/TBVvg9Y5a+XG5tAz65pcAgB1KZpxsZud0mc1iww67MnVWFvxOM
JTmkLH0RQTuzzHVWLbQlAAEs2VdRew10q9o0MeJp976724How0pItYTMdsZnzB1fQrJnp9iFhSqS
3uASP4NTST8FxRxeMkwMkXJEUfW9P3WQ2fov/ahshZewTa7lGKCq5kDW7Vx9K2Kwd4HYRiqr0jY9
X8NNjXVPAQEf7O+RMttnE76BPOCSC1I5Swsn0wM3qbdrM+d7w0wwtqLRA9uAikVq/pQ+0enpReSn
9sH2mpN+setK38TlZJ6wEfhVBF75I7TK203898370HKDF1j1Q3p0K/9uOd9Lf3hoF4RiWtft09IS
NGP+j9b7WAY9c+3zdzregApGPv6loI6PD+mi7FXEqNFOsfkmWIbItfHYzA+ithjrSC4CrenqhUHu
p4D138UV/+6WGImWANL9Ej0OA/nT//kAiWxG8AlOkf9VJzM7VxMKomuW6UHtS1w4tGk6y51pBIze
YnCbSJW1dDd5Yh6KQYGuQrjOZDIlKW6r2O39eeCHiRJ0v9yfLn0Q7BAjzd4mv61PEWqgGymmtZEO
yLBCQrvDo/GTrpYP0h+OmQJGKAn5iFBzMw3n0vgI4XP676+1PVLHX/qToK83xly1J4SSlbff0mmE
/Ispcu9Rho8hLrKxZS+NlYXFOWQBtXwt9M/SnU9QQhLoz7ffV/6ht19Mbm9/lvsvcvvTaAj3rx2D
X0iCepSZtlrV5KtsiIZ2NQ9mfTHixtV2hld9VqZa3bth1FzSktOJjXI++/wdKijWJ9yR0To3PGcF
esY64tJtfppqCOq5Y5drGW0jCA5duSWhb3v1GkEqBMAvEwLjF83yzbXvN9a6NlRUg98H7s00D+Zm
hbPKfHAC7RTgZ2yvy3wKzv/XrYtoPmjmIS5W4Pzn09xtpcte+uVOHiF3lY7wKRqdSAPNaHL/4b80
0Q4EnXKRSqNUICOjt49oiX83zYEjlgz0hovsZFAa21tnkcRPZtliaAsat9qg0LvK402e4dM0I4Vh
rkKEmx/jefzJrx4cmzFNH6vlYvFVetTUGj0Fa7GcX5pOa4HV/n+Uncly3Mq2nl/lxBkbYfTNDV8P
qi+SVSw2IiVNEBIpoe+7BJ7eHxLcKm35eEd4AiFXZoIUCwVkrvU3BT4m2wQwH4UKhxrwGBu4Apv+
2x+TKSvYYHLQe0wA8K9kr7xMJby1/A1kiJTNET0L9c7w9PDWKOzZxkK79KLQ/JXrm5tO8cNzK5tp
PqXrMinTfZH56sVEBPGChJQFlpGdXz/Pk5PT3PXPyOl8hOTcsmy/pc5Q3shh8uCS/9jCI9E21xj1
1OW3ACUzc6a8F9HUaPV6Rr6P56pNjW5CWn6VUQxXfkUNWy++Jiq6vjLaldE8dtJ75QEr83rVFAi8
NGLQv5Z9fWqdACxDgXA/brLZjz4ChQAK1X/JO73cxLGr3Ed27+F119U3Ya06d45eg7vAeeBJXsls
WFGmfVo1EYhZkNThXDJJsKnZmYqbPrO9SWdrGOu9LaZ13k3Wt0FhpeBlsbhvZtHdKO6/t4KNYm3r
KKKaNig+Iyof0qJD/ChC4WouCOK6grTbPEI2f42QLTlpSAx10+TRpcEUZXk0lIr/YrZT9sDXb3iI
knB5NOgt3gh1pFo7uVEWpf1iZlX+EAEP/WMUylUW7ke4L2RxympsfpaHWfCoJXmDVgstGTLmxzrF
k8eu9+vf4lmPAlYzYDYwzKaC4xjYw2awO3FCX1icvAwN1zyySXiiOLnFZUiEGOw5D11gFMv+5LoB
+W1DEmcWrklyM7KcZsls1kJZe+XhHL8a4b5fape8nQqBbitlRM2kJ4PMu3bWGTXrLkEkIZz2OKiK
bW5o1mGYtbpj8U0TwniN3Mm4sXutAACFn1xo8w5xk7akgKg5D5EJwGf2k2sTC5TAoDwbNvgKgzzR
Q6LPSj4uKUAtC/wHlf/yonuaolDkT++ILnyMjL30YyTKQsBXTbKOEnOCQ4Xbqu/NtNFJN5wW3sNC
cdBeBrvJT3ipwYyQTIiF/6C9hH6U44KCQx6ieyeJKVDNr3HhVPcuewl/VboV7wnWW/sFoqB0gQXe
as7bLVq1cazskfsEheHZ6Z1kL4HHx52K5MVjZKbaMbOHaQejLHslWXNnlxZ7TunUhaoBecGieM0g
FN9B6FAfuRGKu75wXgNJiMeMxVojj9DsZa9tqdPjuzyVBxK2FQiqxFn3TULpIlGrV9I0MCFr5S42
AVyskmHK17j2TFtPSYpz73XOelD7WViDWm9OIucC2zE8a4YZreXaL2mnjw6dasd5YO28NmszwhR2
1pMtKtT3c197olJTrpChdt7bgaR/kbbfFRh06z7KqEAGoXkstKnYR6z1NrAyp42WD8OtqYpyIx8v
ZlI96IHhPMl4y/6GpA8F519xMJYnlMXqN9dM89ey6JX82DoUqRy1zU+ApRFOm+X8yMTlJ1GDA5Nl
g35cWQjHnAGK+LcKy1uJ4/oT7jV3Bi6s85kIc0V6RYNX3qAokaFwtR1mbpXaUJI1cq/ECDWPD6JM
7UNjNPCCkZ5DQ4Zaz1Ptl8h7DUI7O65tn0qD0qjSQv7FiHFvdUX3ip1Fv6/RQJrvnebFMYC0FlN+
AXcwrPoxLTZw202g6rb2qlVvzaSiVec11iELxEgVj6aBphIJY/ehmEWkar+vVpqIAIPPs5sIYSIL
KswHaTeChAJFpTssWVbVyj/aC+mXx/dH+7fxuqF2Bz0bjLVoyxFByBgsBpD0Ta+jPed0RbBLnNre
jRhuvhixRhmCN/FR9pJjSFBuz62T7HVi82D0SfmYDY6N0PZBDoJ05Vy0qrqXLcOORjDVIVW/+fpZ
X5NjTdHezeFFdJbTYdvgZU/qGwDV/qmfD2aOvKWOTtVeNvvanUBmF19lS05xm+jVMdUAFzXGA2Hq
9zEyi5uo8IwD7l9UQec6XGUU0CeSsFrLep2MyTrc4NlAFtCIv8YVJdR2cwp0sWWUY2VvngC8ncfK
UJ76YG6rkc0/f/M1yPlPVS5GjFnBM+AxHC9NO8ITisqBAJGf+2erbF5kCYIKpX92lfJFlivc0PNk
n6xWWPNIh5ESffQf5s1XkSP9AuKqRX1sF6nZXi4f5aLRV1Csd+wwvpPLzNAPg72XC7GRvaxK08tk
vA46lsKzkLI8lMhan3xt2F8TfjZ6fDK05PvwgvCwMu/3fu2hYJMU6SHVi1d/ZqaloTkc+lbEoCDh
rVkhEPIm1GoynzQhyG7NJuqfczPqLxaWElX0hcWP/8MdfiRAN94zBbelcLLKJ+zwjF0Ejv2WDRBK
b4E1O1ekzYtvl29ePE4bN7CbNbLgBfBV3FtjXbP3jhSdAT/+t7bsT+f+LtX5ClfQRf6iv051X6wk
Ia8Ku+YRDxWePuV4kqFaKZBXjPUnSeCTh2CuvJKGRBd25vkth//PSWVIsVFINq4a3nvFxK+Txc42
bjr36Eq9A71z280HQ7cHxL1zYo/dXdFWAFdG5ZMFh1rmf23XNo+o6oybZmTNghlDNL3UIejAlMTQ
RsqfSHm6RXivHzfUaHFbtg1rD5P+yTYL5xTNAl3yDN6Uc2orHv5h2Y7bPzrkkIE6C/5Nzka28gyX
ulQgEpKOpr0NkWfbSgKF9Bf2zB2CIw0IH/gWWqkdGsqFNxqGaePqChETuX/0gjK6kaCvSfbKUwkl
Iw0AuF/8rXe5wtwj58lLDU6sbk1sX1ntO7ykVAUsv1P1mX5n9G+Clzsi8mQ+WVmwmDfk6ZwobbUC
KUA2GQ2gTW3VBNDDs37UN8vNJNvCM/RNAYBb3V/7l5tpSPrzIniRCQ/uiYaQR9C3ym08aequS8zg
UcV7FC6u0XwZDPcxlqrR/P2SwlJ/+k7/RUWa+HMa5vC76yh4SLHP24vBGQ7C0t8m0T21EknV2A3m
IjSX76EV69Ztpw9PUamsp1ZfdAQWPKjg77Xis+TZKvdZrhJHZ5xrlw3XEksTLFtY7dQIjBuAL4Pm
eRBCfe02PD+NV4p1Op4ZeQekxDNeMcFVd5HRGDvZW7vYbJmhBWzE6sBomyWaCp0XoRxnYjcw202b
2hje2i3OsfLTl7G+juOVYQOTl01DdT6GyKY8yKvsgRIPB21SE3Vfh/bXyRPFB+qV/4lG/itZV0km
NlWKkBUa1W2wlyRwebj2XGPybJAUcXmqdRgkIHYMjSnSbvTBOcYhXCzHNX7oinqXVHbwnidAYGBw
gjRLvvepon+1qxyNgT5PvtQBVPipBTWmNUCNYIzFL4GPlJ8gsf08lLq3trsUqqbOciNN2VFNIY/F
rBRnzbOyMwUwyq91YH5Le3efZjOaDyJ+1NXqt95jXa5njf0IcEnsKn7h22LkGW/XlISl5VmrdMlR
0cVB6pHJkDxks3vQ1RRtGTubCclxg2lkxz5NDlLTTIYqZXwJB7eHOtP1TyNU2S7BdtqbrR0hPCVb
P/RBCcxNGOXxfRr2Nz5lBIS3QE1TSlbInWZ2/4SeX330tbmoPF+pJAvCPtGYXT6AvGq/gK5XyGtQ
OXq1isHg7Uw3/3KFvcqz38Yl3Fct4hvTCxkTY97heahU1rkSPsgtXdIjlwdfjdth3hHKmI5wpe5O
4YMMcaMiMZjx6pOdI4LqdxBsX5BUzZ8jJ59IO8Gb7yPeV66Om+3ImkXyoXKcWdZgJKqj4anZcwT+
dS8mI9so6qDs9Mou1oUSeAW8r0i7Q2J3509BcLPE/LR+yvvBuHdWpWEWCP9kFhYaNuXAeQ1nG9rP
vCoG0I3GdBks64cMUy3zeEo7+tHIi/C5r6r9HzbEVqTBtAkmOLxz3VoekMPpzyJMsMW1PkIynpWB
vutqI13z4fdA1GaLGoec0Z2UAVvctVy1xmGGNNtaqoQFVsRT3M7zVYe4A/VzmPVlUZ+6yQkuPAXD
Sz0fzCLy1qYFuEB2yJjsjcDWqzO6Yx4vL2EHKg8IAxz/H9dICvW7KDztKCfKTkMfPiHJZxy0HiZO
4eLgJ+syyyGzkMWYJTTkIbEbB2CJc7yG5Nm19iObg6X/rP1HKMP5YdnhaWEy7fNAuKsFYa6JMbrk
5sbGaKzZohGDAOQ8unea/Ydlp8EGBtx1bj0NTWA/ReHntvGHRxlJ80GArmiGg+wLyjG/UUqXRHgA
wnLZQ4F9nnZXyEcejdz+17aEevwGDmmb/IWiU7C/DtEFdstY36RHaYiHDqQFFP0JMVv0aoIiwJIv
VO9kX+47YjOWU7OXvZGLan0UjsjtAhx/Viy1Oo+RtkytR61eZc2MhRaBuUZHIqd4M3uy2OQ0jpmb
/AjRxWi2pHIA5MfKafkbYpy5TSe0TetCs6k/A9RJwTxeyqCszzGs9SucR8ZV/idw0BjroQry21gy
Ib+N9Wdz3OvYsRQ/gXgDP0ZiyijOcLHFXhmVguUhKV3Nz96aQFSX2oy7R3CU9zIc1fHHKIl70Kfy
91GGfi/DIVUKH9G7TVg1BrI+wrvRfTxIWd4a4CfKZk3Gu/waNOZdlmDc1/bDxtCV+C0s3IkvRxQ+
Z0nnbvEiLNb1iLokarbto41q4zHsvGa2mmge5UHwcmXV0at7OCN4rcYuxEiUry/xjGbvbNtc6m12
zEY8NqfpIItusn4ma3AdwFWBftc1PJl+gD9y/yoHXeNF5KRbDfOqzbWjx2r7r6Jm1fgQ4srC3fig
KtYoIGGAOOCxsJxp0XjGIfYxtZDLvcZlp84+5NbnNg/N2YFBxuQhduGMdo7+k71td587IBVLG1YX
eaZXofbTLemZZI0HR/laCXRBbSXCbMNuilcYcu7KSc3sTvYGk7nztDF+6FI0Oa1NWvjJVqZopiF8
t8LKP0r+h+SUTLAvd5bjWevljnQDxT7B21gmyCGpwHlZQbYYs2PMpHLbd07yLFIK9zQEGvpN8eSe
xvmMxIP7e29svpBvCtaY1JufUSLZSL8bn7XqJqiFeye0Sr93fTL3km4uFIwBay35NLi4YfhNa+0C
INpru2+dIzg6cx0ojb/3A16QvBbauwErZflule/MKJo+oUSXn2TLmP2XNQGvUL5fjdmdmd9A9smD
i+EV8CzpajIkpN9rK9z3eWc8tPPBdr0cg2zVPgYTb9B1k5l3DXDf09L0lCNlQP8ix1oFLw/fGnZy
egG082Eqw+DW0sT3j+HR7GdN2nKtdS3bA3JS41arkY32x/nqqeKra/kbyNl21b+Oho4BxVyizEiQ
rZ22DLbX6qSsSV6b1yGuk5D4lD1AbagEyHqnqzXaZpwqfU6y9Ub1GqbDA2sEMtL1eIOJdvlz0tpv
bSnQQKpMH1n+xEQErJyxCvhxRnaVUX6FUJLnRvkIxbdal50DSsor7rRpqHEaJM1rs6iy9tPo/FnR
Hoci2iQBD0H5nboe4K48s02sbmRIflOdgL+m4b/LCAUeRAyDGlM/ffKKlQzWjrIZPB8xLEPAuson
3zv0aX0yZh1E5FyrfrWcLt0GppQ99wOqIPNwGORU6WIUs4PSCe+NKaxXilLqewMBx/sBnT5zNY0o
WsWGgnvcHFwGzmcG1d8bRc8ffhssTxsLoccpaU/XsY6rWIfGdT5JSJOEMMVZ4K4Has7rXEKeEPiK
b2W3PCywJolwus75DRZ1Hb4E5TXl8KxBvpv/2DcchN9tuY+PyPqi4Cve1XmXH6NxiUgTuYazwD5E
dizjkr/GudUUHQxVvA+/5IFbbpaTRuH8pETGuwmkcS87Y6ktLE/HSE/v2lZdXcf+Md8Jsbyyyhy3
sF8XHuPwqNlQuBunV+5xMJHPqCs/rQsrsSotvzxcOxpWF/sS3MJKxjrHm+6r5CTv9QI2CXZe46NP
hda6MWqFptY91rg3F3s7zLW7f//rf/7v//Um/iv4UVyKlBd+/q+8yy4F4vXNf//btv79r3IJH9//
+9+W7rlsZxxL11HTck1TV+l/+/aIQg6jtf8BKFoUUZCnN2C7s60VJVDoXL7kc25UZtBl5tyAoUu6
Wn8SOL00eiqedd7eR1zD3C0269M3eaBc6W5JUWjHOK/HZ8+qkdeZKa2alqLwX45nzQcfXg8CaVwz
Vr+hfvooRKcf9GSy4bMN0Bpu0M8zbxC0uy0d8nrYl8+uAviEr7Cm93d2rio6Vn95cIc65I6SNmUk
3HGXDF0gfOwCKhjgWh71YCXmZpQit6TiFOEUVrwmFRHjWMEhGdFHB1aW7oE7JEssGqOTrXD/yxFF
NdlngfPxdRII0uwgL5SmOM//86fh6n//NAxV9ZBmJ1tjuZah8Xn8/dNIE4O0C7iLmzQB5zNaQX1J
3bqmYKg1G9x2y62MyQP+EdqpbOIlhI4crK0O+LVuNvGGiiv6Lmk13MOn6ZcDhhw5WNGC9y7AasRd
0nAApdxp+zEammjbNtU7ur2bD5mP0m3cs9KKYB2qZJcRxYLeeG1TaKCCNQXNfT2fyQ69Ij8gY27u
AEToWrz1ZHCZXVqtjmLAPrUMHyoyG8Zli5mjmDEVHxtOpeVdn2rGx4YTucAY1FF9I4fKSaPZsOkM
O+NGvgLhVDTH6yWXGJdMa8++yJa8ZFeIeCeb6PnF9ygWLXtWeV15SbDSxvJj5CU9XfHReGPTq/MF
OvzzR22oxh+fteY5Dl850sSGBXJc/eObpyiugdlYHh6iUtVuROqSt29wh9BTNIBxMHA3bTiC5/EL
0nWyPXapDTfmSR9j69yZJYZ5Df65aySt6u3S9iKlufMQdnOi7q8xdcOnIGL0co28dM4h6O9DrWUD
mfTEex695Cs2edObMWXPmCh5n0ZEynaG0vXHqQrsB571PMPcTn0L2hZuQNh88UMqhRMZyVusdHyE
HxqMO6dhekNurh3G6M32bW+d1V1+1n2B0zj3OxQbq4ZSCMnP5KclQWOvPGtQLlOSp4jSI+1heukT
0qjBjQEZ7l4e1Jp0Q5gnDeKkkwuHFvqWjMleoUfdruuMYF33fTvbHjIvLMhG4Gt3WmK5mJmXva4f
g0H0m2RIIt7+KRrXvt6Sh+LWh5+OGo486OQUGpttrWxNziBOtiVur4LXFtJ5+Cvz9F4uIlzKzA2L
iO31IlaBBgYQhHi5cFpV1ZEcWIabYKyRHMTpgMe7Rhkp1spzluJLNCR6ie1JVZ7LOdbCRuc159o/
wjaKD8to2WO28avvdMBC5Nx5hpwmmzBy75UBIJ8MLReRp1rhHLW+NSCqGFxYxuRVPN14Kexob/Vx
fNtPABbEr4NuF0gaoCgPlpgy+h8dshkGLSyaClixbMoZ13GmrRjHDN3aP+LXZofSmePhZvafpg/2
CGssAwApJzidPm3CEMnaK81LrZ2Nq4TZbYAcLYVySRCbaWNzhz93XEMLqcw6ZS5bSPWrUmTiWxdV
1qppSnGvmal5qiu3X8uOKZvOiNPnnxxrqo5xmyboyZXZN4QzZT8G8d1KK42DiujImSRke3aEwwHw
+9YElb+25qYLIMJEhJ6StgpwYmcFIMs3co5a5fcGXtlH03V1bSWHWxE7clBO8+VkYOnzq9o+mnZ7
WQbJa+BFkO9gc7orObqHv31gY0z2n4xu/FT2B0fHeK/s9LuGHDNK/q75kBgICGnR0ojJ2p+MLj3K
rm4eZPd8+Sj0Zbif0ZQxk/0XpUXYyLIpO8xZ0RkvjZTUNuNkTCf7gYv9kC/XkxcttYBl2gzZmX+6
HDvEINWC9qE2JgsksjGdygDhKRsIyEjWMlR01Bw6qHb4zU5Y2MaVcd/7qnEvz6rMnFa27o77CFk6
GygI3Z5a7JrRMe+WmKPE7V3KAl52LrGhoUAB6RbYkPwBsquxhA6JGPcH2fztp6QkR0RS34j5B8t4
Ng3wRvvZl80DsDPHy2IkH9iH70sMeOfpn18Ruuv98YrQVdf18GtzLI9T05qXC78tznje6w5JLGOP
8ceM+EptLd2JxuzKz/4xFtVwgwyXfzEVxEjbocreTFXdV1gbfa5NXiVVMf0+glSP+FxmmJjltebx
PKCAXvUCDXa3gQs8s/KmsO3WsleKTsveqYMpbOWq8dtgz0HRl6/WxZ2UdtdEQ8SbyIUCnozl/Ix1
0Y+phP4QzwdhAIiK8eo+yFgY1S/RUOu3wrW/J9A5b5A01h+Wg6rscWCPz7Ilh8szeR0taelgBII7
9oVVbnmrzVrvhhd29WqK0YquFG1+J6L63owqweV0bgcpDJr/2INKozfpvw+Yx8srT/Pl5STZlGcy
Jpsda8+t7wdY1vz6CShl8J797Yf9v65l6cMDJQR1f73e8tvNE37/5a//jyLMm0NraLfXX2uZch0i
f680i496BsQv9mz/xDbJWAnNyb64eNGtYdsMtyASnZfRA0nOwh51mVHstJmaIlWWftNeWlSXeMKh
EDxv8a4HZP2M9Wi5FXt+iCyy43oJ4aFOsfujx+ob/De7wFl38Psvdm+8oWrhH0e9xPUNEkyNUZau
rh1ldoGbzJR8VNaukP3ri9b9TE6kPIyxKnYoViHc1f9IOsVZwu6Q5Bu7sv19pg1Gv5qyBCffUCje
XTRUxa6fyR+yGc8xebaMtMvSv2s16oWdXZu38s3SOBXi8qG2X94zkm9sdTow8kjXf/ijKj565heN
HBNZRrOuOwvJPtZde6N18Fs14vTVdp19NxbmN9tz3DW2h8EJK93gUsVkhUtcSL/5sEwH1G+eWktg
iYBV3lbG+ZYG3VB/szDB2oZVbh1Tw0yeEyXDL3EKtlNNeYht8ExMT7DKU4OuAaOBVNoSdPlm3fZo
3sgYzurmuTV8tk5jpHorHoUN7EyCsruKPTAmHrD8lbn8I6Iu2Ze14t+6RhPfJFVBbqJXayp9eb0D
Ypo88MAvN+A+mk9FlxnYQ+jJVzurXsAsYfYh0g02f+JWhPijdoqine1cp14uCpZynqqfl1jGlnQV
Df0x5ul/23bVR0c9n5k5JvKQG7n75DgZlPOoJL0FEa4jVRcG5zi+kw61AUriqm+FZz2G6wZmVtnJ
JjBGKEp1Ee0nntdn6Vwb8qY++nHQK09LYl7zzBZIT3ORYEmRKPUmifPm1mDK8xyXyCUZj5vi8s+P
es315q3dbxtx0mCarTqA+jSLzYBl/7H1U4ciZZPe6zvRUSj2gfsdtbYJqAiBKLIpWn9DyGrT9HH6
w7biH4nZdp9iM4SVXWUI8hWpdnJBy28Udxw+T2l+5o34Pk0sR9ATbDcj5ZxXfDmiLeqq2UE2TYd9
VEhxg7wnvUZobnKc/55KbdAeTRD1Mhw2ZnVnDraJjB2faimy6diMXwOtsz9prugvXWQg1q2Wrxiv
+kdjQCYinjO+oVLitpSqyUH2ln30qitPHYJxT9IFUVPuWzGEjzLSViWqxYI7GwG5vKCMsnSqosoO
YQDG29PTBDDpXwdRiteKL/beTVA1CEo3XjoNtNv47vxqy245DdcRhGuNwNlWVmGtTM2bzrnXmOvG
DYtPw5hl62yy3BdyCjrayemECQm4kBLLna9KO7ypAAm/F5n61GGm+s6D4zZU/egn6LWdrooYPQQH
MBzrsngVA8gTavbSqmm9wq9jeHWRoIOS2sHJL5RHBK2OMoylQgh4WXlRreau7/uh2Fv2hMqBn2nH
OZZPPYlQHQGolZUUCbudvVJq/hv65eRf0yl+gFjmHWIUnA+qS6rIrQwVXYsOaXANOfDs/xrqiixe
2ZoJzn0eDzvhj/FOCF1eXlqHTHTQw/bj0n8bipqR9Rx07ls01epdmHXjVgXg9knJjZ+FV9k/rOEF
x4v8vejI2MWpmj5BmepX5RR9EqFB9svRvSNLweS5sFBljCYDuJmZps89XjRnEOP3qokJF3ah4aFR
gvJSAqdb6yDv9o3oIEUow92curqVLUcLR2tVlv2dnbXGntrmlzRV1BfAqd8snLl/2Fh9uXVovuV1
wUa77qInM67cXadmzk1Y4AZm2UCT8nkStlffnHkS0MJVKYaPSUPQ25u0RU9YghQSZDGRgc9PSwtW
3dELJ7xWZ+DD30foCcZWkVJdRkPRWJz2pwV896u5YPPCtoSpAs5XRdgb/HmpK/25iLTywaQYpe07
pc/gA1UO3w3VvveRjr3tnexOhlKjrylBpM24BSPiraNOsclycJCDc4c7NM1SRDKHtHFWg1IHN3oH
gxrC94Pc4A5ucaNaAcWTOaQoEMRDHj7Xza8ZoOPWuJSEr5O00TO3ddAZGxlT23STCAMJ96Y7qaZv
3evzQZ5Vemvz3WuMNXkq7SA0GBLySRC1AZto4eAAXdbhk6uH1YMRoY45PyvkIbVTbeN5ZFjlhMCt
ygcf8ZrrCHmNrCisbZ/BZvO0ZxftuptK2FjeyGbbZve9aO4bbtFu7YXbrrKSZ9ln2smnDm2Zs2w5
NdL5OIEdW1+rLl1c+ls1qLRNPrQo46IzxIuCTPtxabf5F2tK3MtoKjG4HnO6jXvry9J3nSt7U4wC
Hq/zZQyA1niPvs9KhcQzjqyJh4JfOYZn/NgmUbVvMXG7mSZjduGhNp1jVfo6VdaLvEFRUl+rvyZl
hlo9+inoezTB7is9y852qaDO7ZuP8pC5cbGZlJzludXVZ61Lk5fQZUuGBcFTI6rwBex1NyYvWaio
T4PWrtkgJi95MLYPE+Z3coIKTuDe5j0BgQ+BYUS08LovkRScEDmSzZJc821dJu+yJeYRg1VkqJBU
wW1sUTfDS3nXuqBMBarxD2Qd4zWGis6bFR/ls0vkqK4btdU/5pOu7OVQu7PDZWhRlO6bNx26Fga9
6TtPzSxVCGs/hBrvdnvJ0sqBHgHC17pFdF72XpsZ2km/D57noi91Stmr39Y9G/aMuskXw/CTNY9g
PN+isn5iz3yRcUUTw7Z2c+jYYHW/YNyKXmq8VYsCSU7UptbVGNbfRKEcMObWf1bYAuIGYX1rkkpZ
5aJyHoVXjztLxPqtMwPFOoH/XxSkh8i30oPcbpmu32+o1mQHuRmDYDRsRD1+9KbUojc5JQFY5Xqy
GXN8G2HXGp9EniUHRfS/N725Wauu/qmw2o/ea1POLfGVeSpKXo5D6LLqyaiY2CEMQYwpvkR9tQ+q
YXwHn/5j9FPn2fdCexcVBYWDugbb0lHhzBBL+B4PP+RIPUVWciqoF+QoE+29htV/bZbVDUk7LMW7
qF2Xc1PGAvC4y9k/x0rK4lPAlpVVho3/OghcFb3YYD/Np65lV+shF1jLNyKkgJpGJ3kmDxmwna0z
tvpGHWYZCB1FCzUvPg8VJol4hfbbttSKzw5Yk1VcUQLOsjp6MQw0hudhAbpoN2nTu+t+TL6wc2mV
p6EqtZ2FtjzbF0t8bSOqDQqYoLNeqgWKP3RIoW8VHCRadcpHBxSAaiXFvmXHdYbs8CxyOpOZPYQk
4B8hkB5ZnLln2fLhGh38oI/XsikPStO+sHR8GXnMr+ow+yklkXlAmmfJLZSHwQ0BlXfR8RpvouRS
OCAoVMVUtorq6M8oVRWrVLVJO25GrfB/WJafraLedJ9VpRdbI9qZWWFfvN4zkUIKlc/48Txq3eD8
9MR7hbXau2276armb/VJEQ4OZy454MKwxFHHxg66YXdjZXl2ioLQZU2aTZ/hxt0taPuhBF1WJK84
VFVrLbJvjLBERKIo87epLw7tCCqHN9ipNAdQLmYyXMYy9b/2mqaufOx0PxU4IG9G1iOXTMBw0Fv9
tUHP5yIPdV/hCZFW9foak2cThgpTBpz5GhdWp21z4Kqb6td82WtGtzjMDPeYXMfeCvaEN/PIV6z2
9bWmlCgSeV76PVMH4xYt0OnRj6CFKyYZN8OeHmVIFSh/W3rQ72RTdlSRvurw8rto87A6buyDZZI0
aYywRy6Y51DWATksY/Wisj+79XzgljGQte/hc2jl/fdIRNZGMVznNhRVeRlM1GQHKFzf1cE+Cd9W
b+q0qXZm7ONRI7VFl1P4bfGhHpHK+sOURdqzXBVLl24pY7rIkBppkBwCJb/tkIHc5kDxTkpYOesx
RYthSsq5VPSrDfoU2JAD5r8C4rHKPGoUXWHHr2grY0+aeo+5N6pPDfYOvPviV9Qyg5PTY2Ekm06i
Ua9t0mabj3nyiq84RXjovLhjMVg3jK8YZvb3stOxqJELhdVNHD7kMLxWKkaon/JGFfCAleKSsDjb
j0LHvzXX0hvEONRD2pc4X8S2tdXUsX3MplDFnTETr70KUlUdm/JNMfNDLBwS0mlKiagcZqnF7F4f
tfKbnaViJcLI/BQ1SrEZit65TJYHc2AY1LtpQoV3CNzwyCfXneKCRTxUePshDm1nLQzvWHVVgzx6
2NwFmUqxZD67HhzfqXZoNlarxutxl8PgraW6E+ebnv2Wuu9Z7y7tslMLIIzzIBms0iLf1HOQHUN7
19Tpc6CW/G181XlUQ89+7BE3i7KBjQzl/sfJMfrbxEp+ypY8tE1twdIC+CjHx3nUnn0jXcYrSuE8
DhirQrMT0R7SNloUbilumrgaN2qlFje5avafreaQzJywxtKLoyfafNtL5lgRfUOCMn9w4qxYt8Ia
dz5+TCv2DsUXTbDe62yYgQLW5ecI56o5PCGEj18sOmVLU21/Br3fX/pJMXgq1e/kuMovdpdR3Wzi
/hi0TfGlt7aAstXPuVEjXw0LaSPDtd9mK7N3NOr26vhQJMPnpFNxDxfucOcikL2dwl47ZGzFP/s+
XjgU4T/x9cKwMyEHbFeT9Xlw3GyjO0jwIrBgfx4RbXCDAgcltbh1IbIhUEa48WEudSaMlSiBXiRy
Jd36mGy8CF72LyX6Yg/2VOFCTojUenyns7dayaY7+fEhD4tgmRA1EcrvvPoPsleOs6kO7clZtWC0
p89RGIrbWOjcX/MhqfJVHnTF/6HszJrbVLq9/4moYh5u0SzZsmXHjp0bKjs7gQaaef7050c7T7z3
8546Ve8NRQ8gWZboXmv9h0fKXt7N7TGNTNBX/5xQNaCSvAr24GdfRA5zP/uD3OYZVayNAfcIIU9Q
iOouaiLs9l8lyo9n1VL9id1sCxO/ts62862VuGOxjeJyhPfmInUPl9nYzXk+hrZrTgXWU9FwZxRk
HfaoKB8NZ5lwp6JvMaJZ+zhV10QpRCk1ou6mzkZAp6kkghH+1D/GEnryrCXjN8uRJKHrIrnGoxE9
FoaNc/A64Am+ZJ6hQepok+FGVumXhSTXN19W/caMtOy+8Svt1gjzr48brRK6unzGpTNP/OU6FBAb
vBSvA7lM1IZA3JmhOk2r7nUFCJ/+0Rdr0jmbfoxaDNeiVzO5Wzygk63jmfZWXRZbg78PGriNSgLV
wNjNaGXyoPRT/3Tpjhc/OG3V3lS/TvZUzVJdi9MalNchOiF+U7Idb43QbBf4EH5ePTe6k18sE8Fm
3zNSgE1O+WpoDuqParJHMhkWf7fxkj6rkJo1kaqUw6MalZUXo5FYZ7vE6spnmaT5k20/fUwFL/+X
mMevaBNWH68sraa/2gIbivWF1R2asvr9Zj5uaAj58WZUUx3KtPnHG2ryuD1CyMDIe31Jdad/v6ne
6+/iLr5fkiB7RIo+f0x1m80D6Syw39CY/vT3rUEhWkbV/nPAp5h+FSXFv3Wa6s9zPYUv7694Eh6J
tWli1QAHmSCGJugceU/W+6mErQRwomHbST5IHNUoTLPoAetZ6OrdpSzG5kwdF8sqvEh3Dtpi9knW
zbRL0oQMMFjWbVQmYq+00NRhonq2rbHD+EdfHhj4B+AXui8TF0ghJhqNPTX7zmraV7czn2svFn/b
wgDnKwqyK7h5SLY758BPxSNgafbV64yRP6gq9R9GS0baMbv+ITBJclDOFXvhmtprmVqPTToiTO/4
Xx2yki8D1j97VzbN3hTWY41UMiTYCv9s/HjeCuE8okIb/WysZq8V3fR9dOHPmWwpbkZeR4c5l/NJ
XZRGmG7n5rK85Vyk3IqHrtrD3pr/cZG0RHQY14sKNLUeRqFDHV8v+vNK3oxqwLab7fwdCShjZ2oZ
Wnwmv/Ua+gxuFpn8McbIe/6fM2ZmIEn2v98Dfnj+Awnfj3vAP98ubpzfR/X7lGvyUR1MWN6PNUTh
bQlNeSeNzPdZM/rkgWnp0rPfV/NkIoONh8BUllK57Sd/a5dd/qrlUoSFZhg/0/wsC9v65Rj+184p
o6/OoqP3YoNUNgDpHQ2tHk7qau/P1cF6ta7n5p+rAx863Uzag8cfvsu964WKN1tUAuz2YuWPRuws
VzWg0tjVpPOdxdVEQem0PnV2iUcJtlMUOPOpFShqZuY+cdrsqBtd9u77LypkaSY2MGWx0kRmL3t3
/9n9r9kqjlGz09Fww7Gt3/u4c+wTz9PirlsPdrkKlQYee9K2XGneAQFTzOOD/V2WPxlpax2ofjiH
eo1QF6P84ek8wQd7MF8QlfxHy6SVwQcEQ0aku85UraTppx+F9hwQioAbMaqXANWhhRjiaxxnJmZu
c/nR7Mc821EsmI5qFB0p6uUjyCM0m5/NvjgMZuB+FZYxnxFjo+adp+QtJ9fYjOv7VQR+xd1XB70T
3bEzLGT8jFX8vbJcKnRr+5Ppb1ZFi0YPu1cn7lPSh7lDgitIIbqXKO079rPqcue5DJtSVhfABs6z
LgcMB/59AezH7aic6p2kQTKvzbZ1iey7nejLXRwlA0xu5ErV97qTz6OVO98Bzy7bDntctITa4coX
gBUjke84fK3wbQh5pC2gDVrBtFcpSxOdhRsuTGE6V6yYn6O+boqdC/nrYFD+IZLqp0PfWdVb3Y9f
gLU1t0nq2s33osfJrqo3MMcUwTTN2alZJuFROMC6u7Z2Bk8QLYnLOFtbNegWjnbSPR+003rHLNco
AFDouahR7xZws3NtrNPJEp4raqQfh5rNUxF+to3S/T3SwBwP4XnKHcG/d/68rmgTn4zQdDULBEdR
VnZPKIQ3TwMR0C2QTxG6P0+qJ4dNdCy8Mt2ophpYkhhhgEKYR9WnDkW5h4yPMU0G/1z6/bwZZV3G
mwWV0xOGKFUIqlzc1GH0EWsZi/oh9eMqJkvUjg+myeZLNVGjLvdA/8qNbrfO1hIOWiWmsKcwrYLu
Xh3qsujvl7UICVbrb9UVVUt3/495XpSKS1kDtF7nqik5uZxTCjk6LQ3/TKS4oBKdRf5ZHfw/Z/89
oqYn7pxvUBlFOGudqPrU2cfsWfTWIUbd14pLcYESJy7q7H9r/n/1BemANIXnpNvP+8EQh2oKsUCT
83ivDqQkxvtyhZhXYCp5zvq7z8HgzzTVN+vYjOaAWdR8dSXsGuSn1ak+1umdRBhQzVWXjk78B19P
Td3aTVZjABS29bvYWqItUBWMswW0L7cVeh96YkDETzMNztUE8oPxxwS7pjT9W9CqiLp7Ahv5JHQt
u9ntU4yKeIaUny5Pke7qoWmjap6y7leYAB7E3Fo7v/eSN8SqqVU3AcrYJFK/YmLb8sN8a2IjvSvN
NVmZVOJtKMEG6gA0TqoZ9dNdrqEx0QMJvY2Z8ezITr62Nsi/CYhoQV3GbQBaqaaDBa4bRr32hhqn
cVJ93uiPD3DFmGxVJ40yx0W1VD+EM3m18AFVtpdC1MllmRDLVs2+8f1tpfvOkY2qRQlS/xIASX4s
8TgoPX1rzLl/7YcSKU2MjyIEJtqnBscS0kNQa7YC8VdzVcj9BylKupZ+uWXN8LUfNAcW6Rg/LXoE
FaADFu/HT4XI4yfsPRMkwOXfanxcJ9V9lu8HH1a1mqEGkvQaGLcq9V7IWFaPvjnGr+X0rDgrJla7
11Yvc7K7FDRnvSuPM7Y4O9UM1kQEOAjng+Cy3sJzdbgFEH92eC+WW7u3jTctmz52T+g9AKuch+9T
a9UbRyzlLZpijTJ7N52EaYmH7M9FeFl/XFSCzVAXWaR1CnZe6wKgVgyJuqEZJPKmWlYOBqeDpEY9
lDXF8aHX6nYOsnC9QPUVjfjHBTPY4g73w+y+t+VLF6c/5Co/2GTRsHFBRt7Hdu/cSGX9XdXm/A3p
a2xENdQ3htbWb31i/VTzzc5oNrFFeWvBafNW+5ifq4FEx8Szmtrp3hBVtZqoJfBjIvs+Kfxgbyh7
sfVQTDEixT11xtVZ7LNfNVunHAdEMopuixcZhtv/niNA6KINNcLqdqWPki/3kzhUnn5TxSbf+Gte
uld9suVbP7pr3oidcm2gaO4Po36SQpPX2EsI8ow0epE91El/8dufnc4G2bZ//ftqr7GTj6sT1/7n
1UMXNyFRx7xVSRhshsqrwL3iCqvO3GiYRW6HfoBYrtIxdZe4O4A8Pzp0CDdzHXkPyOdA05bQvdkw
UVK3EtZps62+BJNznTHXA9VFOnZp7vIkMN6b9cKlWygEet7vC5N+Hh6DlLB18oPyUuIjvWkUmz2Z
E94JUjsjKejTx95PsSnWvn7t+9gf8gl/NNUgfsPBKbbTcecWO+DI3qPrNsAqUrw/P1u9vwVW7j9m
k2xvaLq1N3pmq//ajqJ6AIqbPhBbyNCKm/mN1ByKJu5IoLc2+wjTQTLvz2paVFI1LG0bIWLcRDYx
gpgKouZIPtvEmsc7VQax/t1Uo/gjjXdTVsQ70+pZAaT9OutV9kK9l50laPFjVqTJl6qwfigLcTkt
r1Zt/p5gai7kPWHtNCdubzW1rMe5e3YbFNk/e4bk+UPOQ43TUkOt0UcHa5y10Bce010SQ2JIimO+
fhKOPvzuq0RVHFUz+jNP9ZlCJ3tVXxHi9p9En5/HiuK3amGSox2bSbAEdsitb5zRf18iKe/UqOm1
FTJZJulcd5jhzLBzHvTZOKmm2kirZuIx+tlUo4W7/8C8WJb56CQmOH5e5uI1IJtXLL/qUmdJ0GgX
GXdHMrXdKs9S86hOk2PFInMUbjR9CYzyW58kSCrm/nvRBcsXNUEfE4GCDCwQwryPCbkRvdf++HuC
ukMymlm4uhDe/b+zJq1OjkSdv2/j8ToW6qw//tzmc4J6I61svpmWrJ6JrNx902pOQ652iS54MxCZ
mQ54DZft10V1ZpO5rwqnPv1XvxpUfR+XqXbkm4elQCH10EvDuBkScDlEay20ptZ7rwKoXdLEWTYY
MAJja/k2kpL/vwFCph74/0XVsb0gMDwYOpYDSUR3Tf/faFBwW4XrGpVzYq1bjgnmDMsmMGRxbok+
5o/TnH8DNZO1l8TpcKpg1RhmH+9tzB12xlQHX9okWmsjCwgB3bVJ7tGXdEV5105VEVKRCr5I3BHJ
GDrn3sMSYyNDsF3+FzVTLOLiGRibmuvEtvMLlDagbapBxPUcKlO+fVRNaifajqSUtlOTxYS1ix/7
7x6avhtoDe4Xx50JXTqy7KppOZS94Dzt66GhxLjOMHizXZnk2GDTEkX2ikdUeVUt7NGTjTDt9Nz3
M5xEUuVnOw6m00Ria5sgp3vsR1BKQVrWWz4itDQ6NIlkw7pdLmnwMWrGgQvrr69OavJSWRvDx3St
RK/s1HdL9zIgur51RSUpONMMdKyxeV85JF7ZvYDPiPfJ2CNMvY6aeR/tSznWxD00NUuLDlOcTdvU
0AWMPDQzyfql9956YK+c3i+uHpznoN+qFjJpv/vVtM8+gkNgfhnhhO+VP/tSL+/VwRVl9XH22WcY
5uMkPO/42UXCCQ+z9aD6kIqE08MziATGvwbUqDZHAmUL0ZxJYzinj74I8dEgBt66ONmzgON9X+Rx
BOgbJvHeSoHGq85/jHy2R4jygefGsNm47vPwcQdLruLPdv9oTObv0aX0kTOKcR0xF6k/zego1Xb5
pBoZD7vDnNjzRjX1dULu1j8MzD8uqkvV3UonuzmrDYrqKlCq2EKSpOi+9nVdkjyWQ7Wt+IKR7Xxw
oUvcxck4PpGOAhQv4ZOopjpktgm6qPHECfXQ8cl1CeikxFF5vUAdkNVCdom1HP0n+iD/jE9CVD+d
acFBfO0ysYW+1rgmqpa6z4Tww87z0nKn+hCXIUVcOcFelsu9h8DRvRRV/5Q0TnOHeMSLalW+DswL
e2z4sQhzqT51QCzqNCADcFWtDnLuJciav9R81YWdCbj9xnu1spGike633wb7b23srbdJixc8/wDc
StjVfNtNeM61r7/k3mRtJ8NMtr0vvzlNqZ3xki0OXplNm0L2FQJ0Sb8xFuNRjOwUNGshW9Y1+vtg
iHvDl8GzwPMKd5/lOxjw9tDAgONFxmWHkslwnKY2QbihwP5x6s7kEHC+mdKjXsTufexE6WFiU43H
0uBdm8B6KRu0GPyOECPgTQRGm59avKt2wQhjcGzkoXbt9k4r7nEtkWu4FQyYHhi8o9E9Gnm6z6wq
O6a1kwIjz1HjiOewmhdoKEXi3vQI12tL16ZzkQgqkr7xWntT9x2JZp4vla1fK612ANXE7IP8Kj7Y
XmPsuim3H0DlbqrZjJ/UAZEE/bQAcuDm/+kDaZntmsppgGD+p28McJZPtDw64eSefFwbtxYphjx/
VNN0oGx3VLcfPi/Sa23k2RP16CD/56IM8uXGMLz0oPpmVMfuoiS4DDYYjdBq5/pMSRTzG9UuV+SF
aquDqwGVjWdct1GUy8OPo4lZ3NlAAuKcaYOh71TbHOzqrM6gnDN1WcdbdZXq/X2pXk1hJKn/qJVI
LVJxGqEtvx5U32fzs++/5qVqLVPDH6ef45+34Mfq/V7wPk6lHBCmg1CDe+p5arvfBxFjwZGth9Rz
kjxUbTWsOtXZZ9/nQCYaxIs+h//7Fp9X/56J3vmhhtm3iWoRjrHj3zTkQ59FPpxQifgb+ODyoA/4
w9hDbG5bQD7A02X0vOSyCjWyOD8d+2cVT4AeRmxmeYonN56D9rEK2gomWGLfhlHihim67O/CP6aW
kf6s5TSgdRXJZ62r2kNp5PbJ0nITgiZafT5A3+/p7G0XHfs0JwCiHiNosHXQhrxYS5W/4C50cnCX
eE/yQez9uAH1N2KhxgXUi+M0fjF6fpl9m/7VUQd8MQe582xpUe7Mu/dsyXZTb2svY7vUR6E5YTd5
48XFh+WCCH9+aeydKbv5FOTFWnIl40GisthabhMcHbM4iSW1Tn2M0AMYsvpSudbbCnpQD/Z0zTv6
BILb6IXVcz5It0M5TTPEe9pQsOMDfUpFdUxQHruSNsUExc5xZFrmQ1GN6cGXy3bWunZXy7UwXnWI
GwEuO1hxrFMAAzHN9yY7zRqCPB60WEQN/Bwv9PRJa4z+aM/scKKURD8YbPcvxPaPaUkxPpmS8a7P
gGKyrmykhiWYMXs/lzi92YFmU0NIN/aYveQIVnwnxNqlsd+GpKXza1nF4zVCVnKDdp72vfS1SyT6
4tVFW/hYoON3WDxC+AEgW9BQV/dF/6MCkxBOfjPcoGr6p3xOp30aGdoriIMr+P/6DlJ2sZVRYW9w
LGkuAODzN33e8RQ0NovkC4NuXLB1Egi+tVke2noqLrlPMdurywdiRayYuzjftKZlbw1KSQ+DYQfb
CQ3SwK22Y+tah17YwdU19Tdwf2hQdEgq1piVnFLKZZskNv/23Ck7IzAGBc1+9nmMeVlZnIcUPLVW
6SumLq5OpWX5aIGKmhRTpR9dTZ7tsTY2rVuFgci7bWAW9bZEMvnquSI/u2zooH2EWleHge6CG5v8
6GtfI/rZycB7Tk+CfSUyYeT5m4DNiSNJ9wqgn7pvHeZ0frH6unguTs4obkPnYrCNrA3eAuBzEvJO
ezdr2Movmr9rJLuw2XzAoFg7R1ZLdUdOQPtW4p9EPCkNUtKfenPXp9PNdFOY1DcNV6xwlrPgcZ/1
dxBY4ig9RT/7dDb2LW6iZ3WogybfztjnzaWfhojjdOe6QuO9lgHyXUV2dDR739i56e7crO431eC+
60zwTKyAxuSZnVC3r82pPKuDGYjq40w1tcotz8F6UM0Yh1se439m/9dwToaOmv8YWsSU52b1CSS0
m4uPdluUfyXOX17t8D1IvA3+dOa5lLl5XuzEIURnf5tDM+yqKASw/A03KazeeYoACsZCGDJRsGzU
KajnF9dMqn1STdZ5TF3r7M3QNCGNTODfTlEmgrBMBjIkIwZgqdQOwqHEHgY+dyibapOmPat+A4a4
9hGixoFj9pDNCZCF3vCMB2jE491KKVNP8uaOOt9vPdTNOTs1jVsYmymXr570sDRb3wGsNDfQq9Pc
vdRVMZ2DeJzO2noI9G1eJ+gulkNxjtaDWmvUGSo4CSQeUpihG2vGdhxRP9PTsT+TBMIEbj0bnOFH
1ZRfcOBww1rP+ATqdYklK+ccZlYEjOMavuZjtF9EdkW6XDs3q/mjOkQCWREtt0n7Z6j7tfPJEfxh
6v9n2PWrA5p315FmOY/zUpzZAPVaPpxbs7BPtgPAwzUkMZpHNW+w+mJn6z1qKMiKnstAfrPK1tkV
ejpTzCg7XFTq4jU2gubMrxSeHR+sPWkXN8XIs5+hCwXeQf1hCcpkm6KS4D+EuZxF3S1np0MxivQ5
2mF+dSZfUZ/Zy/sHLxVsSAr9nK0+crKp+o+P6feN+JjUWV7Uw8dZht7zqbOI+yJkPIDjm3ITlz4Y
Ur1Z9q3r3KxSopkXB4joa0l7Vgdfr9tzn0HNwrIDbCUkjbAqyxBienuWIvqG29OtqcEDVnHdbVLT
2IJCu/hNH+qRfzGc6RwL+ZTWoNAscCCnIW7OdUFa3vCc98bVovt0GpZNlxa3MpUTribGX6jGI3be
jhdJuRY1+BhZTLfwYXsgLusCScj07qnO2njruuyImipv9wJZ6Q08XSqvtY2YFrhJwIuvsxnJPRIv
6RZxgGYXO3hSaGKMifxgCWsVPzg73xeR/z3TSIA7bvc8l9W0narY55Ig2jSmmYTu0uX7hMgeAtf4
nHhUV6d5AIW+JsDW4mrmuBime4hLgavDB9VbefupF86rPkTnmDsD64Q9cjmgrQirtvyo4AL6jXME
i6zv26Bjc+D4zS4JEhYJeQP0iUemPsKOjifnCAHpIYi3WlPFsFv4TRhRMR3QG7J46clENY6/J00W
8p2TEcY88TEONvkre/YyZJlk9JhnMfKseaAdYpE/TqnTHX23u3Mjzb1kSXVKWbPOIhKHXqYdH+Xg
IXOAhWqOlViIHZfcNUu57KCJ4HWmxddMyGqTNY2+49nq7rClBubl5a/4Quo7N4VclGo1rkYTigYi
yXdjYGJYj+TiLvPjV2nDnhsp/MReN11Z7B74DTWXIsF62hvu1mU1hHT/rqOEtxWUdDaFb4EdYde9
9XWPaqVhfBt8qPJd1yRngNsbp3FnbJFbNGoGke28vuu3QVxfm0ScisQCIRDYDxjEQhYqAxuWTW5u
/BYoeZ+3B36f6BO35c0sKxgKTbvjn7UcXV86h9wddtNotrBg7CakiMSXWroXJxH8X7U0fVosvnKm
dVpIHu4JJq7r7v+uFWin5fNUngxrIDQYdGqV7MazZQa637PQU9nYjBXShg5qWZdcF7/SuZdg9Vfl
pAGFavKymAraOKvpyAcB1cXzNGPxC8aHOJu90NEWlCJAv9/l/WO7YO2lV/z93Zz97VR1sTN8zbrX
HFx/ycD8CuwU7ay8eSGYuiytiXa3A2l59PWHNEUsoQqWg6kF93aelJvM6IKzYwB5rwx0ZLLU32eo
ml+74H6KjRgd6UQ8e8UUEf7kztHXBm9LDsmB8tM9praPph/xmekGwdkQqJ0nayI7iKJ7KNUYcZAi
u9Z1oz0sDn5ZQHvNsp7PWt4vB8jV38rSMEOfbfHjOL6UeY6Xw4jbNBs+Y8c+atw0jXPn5olzRNAe
lVej+THNbFcQ44gurEbXNHfq4zw9IJvnhA5U7UPjeOnFzXXK48m9FwzttqAy3AyV/5BMuE5YTZce
uhFEkkUOPkyjzLuvF52n/tK7MKxtA5svdlTjIP1tHEhz0/VWFRoA4PZTFYRopHlPMI4MUPLldgik
ty7cDiR+r97UA/5LcY2RJaktJG7B7EG8Qm60d9Y3lV6ToXik4ILOYBy1SJKg+JoFfE+kS2lSy0RM
qc9zd/1yRiuNPx9i8VL7yUZb4OcjFFmEpk9azrCH7VIFr3NmskQjAHeIl2qPPeY3E7rXNloo1woD
VGhZifyhnMAagofexPrU8XoFMP/CqTZjAhwB6c9sM5K62cyjN51HaTyacd/sJcvzgwwKWBUOjCEW
geQxjssXTC3vkLu79qSXryjHzpiLUeirxn3kD8HNdoZDPrP+1LK2dq6uIyVaC/kwa7MVBlO//j1s
RYvanfeNXj4D/G93vlX321Lrv2eF7PauX+H4JEFcWDHeflmCRJxlT6ACiZz4RxDsR4s+glUq0byr
xAhNHK5h5r8spa19CVLtEZz0xURV/p7Ux7A39ZQAyG3Hq5F0ez+rjEuytvpOjFdXWuNV12Ln7OLC
At+ZGSIB7cwTYpPD+FykBkEpMK8iWcyrhL22bZEb2qgmD+3zNKctpiPtBG59qd9iG3x1V9XtW1WN
Y9hbff82weQPA9ca3sjpDgAn4+ktZs0O4THChiQiCQVCMG9GMffAHShuBkvWA2gdrLe2dyFr84V+
szGlQzKk8d6AS7UhAoL+G9sPoh+YzdupMxBAt8nNVKD934h3+EY1nfE1bRdAr5adfF1tBEIrksNr
lSRo/qMn8NIIDWAn5qdNX7+4MIs3nd45X5K+sJDaiKsvQvJUnl3qZl4QFcepbVEAQgvlCQocEaBt
xyAw7mEGCxTrQGg7BrCypfHMh8Ad631swgaFjYghj2jm+yAV9iHNu/mu9JrxaGMPfSHLXp86rzXO
PbB8lD2xFvYBD8Cv8qOjNuf447lpfpzH2jp3gCl3UrqbOnW8EzxCb4vPAm8J9jE6JW2+64ROGCv6
Wz7rhzJu5SMI7ebYIQm38j8ctJeKL02GqWO6VF9L6M5bQEL6prTxHSvsiyvsO5zFDKIg48fQWq+g
dn8Vrkbihc2/btanjP0DIGC5nWrYFBOBeJ/wA1+S8fdhyLRzwXsJrdkPtlRO75wgmQ6NN7+iWDhu
nchdn3uTvRcjQi9VLusL0UmYFtArDM+YjgUCY5sJHcDQt8xpM2P7u/HWUCJ1rPFkj/LJDt59Tzdf
Cm3+mQxE5jbf10Q79lqcPjR5QTAReG8R9MSwcpz+xY9hfsGKBzzU1Ps0JqWrNSawc80iGG+76yBG
fx8HhRl67oxtKvnbwbyDWo8G0SrGkPrZmwF+fFsH8uQE5NatgQeqkEmyl0iHIskpnmbK7aGRJ6+V
10I8CK1xAW/TnyuhGcdEEzcWru1op9PGmFEJMvXmF9LLhtuUYEO6XyRkR1bzDpSbLkToxLZzlosx
7JaiL/Bgby6J6WWHMjLe6H2ENd4indU9O5p2l3v53qnAT2psAj+qNuMaNeblCwkAQkokIUkI+qRA
i30z5OJg2u9mKa09z8cv9VAUG1Om433PF56yoxVvESo/eH2TXaQFUHWsRliS7vgy5bV7iKOow7pm
+Ka3JSkFW+4WN+HZN0XDvSA14EYtinuwXndU6d+l08EHsvqXOJoFCI8wX+D59Q0qDZpgZdKqald2
hrfLPRb+ukeDIcEXBsLODkJH8qX193WOeWSpDwH2Ngg7BfZ1qXrquii8pEmwPJbspN10+KGZSJAZ
foYyZYSUjus9S/OvySNpRi2cHefUv9+8JPf/DuCkpZgYgGSFOFHE56g1MohOE57e4xLc0HR0z505
/2zmwjpk4/qBCL95mD3U/jatIOmJru9DHAhzPxZLe27xKgQ0h9ztuOYKZN2OpIpIUchm02Xu1Dzo
ps4XXATEHdVMyFFUuIIDqO5PbISHw6yG1UgD6Qnf1jZlvur4uME/xtRdTKmfbSHng+v9yuqoOQ29
Rt2k8Tc6NJSzhbM97jxQ04xKd48Y5Gwq2OmbCmlXI0ndgzXvMopYT2jeXHM0RDei64FxFWjTTpQf
X6Cu4pEzwFkqst3YQQ3XsoKHJWgh8jcHrXC9H3FK7R+LUhaCctm6S0kOP8JpQyDzrJOECrPWIs6v
xkuVdNt+6B8pr1UhppZwUA0Apq7V3/pFWsBDKhsiWbdL4lMSo5Nj5bjGzpldI0Ox+kPKTO5mMEHI
qCVPZc56haaZhjfwHLgdEkSOhR5fE22jKPnSS9RnTe/cDYPx0udfdFA5KC/EzbUvx582Nd/DsNTp
sdYTymcG69sCtAl/sx1UTWtTTsAcNG2+RgESP1XTvoiooTIX/YrGoviiR8N34rseAfJ2P8fRqmjN
b7GqsquLlcsJk9x4E7juDkmfd+JwtK9lv+x6LyLYbf1vuIXmx0XD28ZKB0pHVrSEsvbiEOsdvlfN
a2a7MfFT+7MZsZ/y0uWLU2X7rHiry8T+HtXdvdvU2Fmgeyvnr7GUZYjmONaWc/mEY1a/94T3ZE35
17LABV6079lkvER997PI2af28XddzL980RTsKIKeykEcU5cT+sU3UD5yxKmt+4Pu9sv3WqDLFmHw
a+YDDqh1WHakUrTCqPdGbXW71Cng4Yu/O1zWKFyV3f04oE4p9TwFLFij5RmMO0O07VYzz9QRZIZT
s3SiX+2KzXI8iATIPuuPQ0/mjW+u8DBDzsGgovoLB5ndxwBkI1g8j9g6+qZ3o7WtnNkPe7l8y/lg
sJsnHukfy9oK9pOsksdosh0Qc9cycLeCwPnNa6eT445RaEOcO6B//KL5UjysNNJDGmksUV1wJB0d
HFh4v2uI2pS6FZ+KKCqf4ib7gd7jFPoGXvempV3+8nhAsH3wynNMqS9Emh875WDIN/7EA/7Irjs7
ZZl9HX12XiUptU2JZSUphQJwrG7xk8AkoraqYivQQePxT0AlwN/sF1IuW920kXAr7emqzqyOdKsH
I00fS3glUTNA4WnEDf/yU9xW3tF1XW1TppV2tUr+VA+/GQdbGr7CuXWtxezcU5YqQjZI2mswA5hz
8mxZ90vaq7Xo0NVjNz+aTps8ammZQjRNXGSKg9x4ABbdklcJSGvH6dLs3LnjlbAq755BEqDlnfd3
XRxR48mWDmmLEiTSbxssmQFtH5J7feApbC95fuenLhQeqKyb0luiezj7285N0Lytx/SnDlGM3XpC
7s9AehSnM2FDKKxxP0hmClLkLzQ8J1InVGCdJpbNZc5gMylG8/9wdl5bbiPZmn4irAVvbuk9mUbK
TN1gSVUSvPd4+vkimC1WVfc50zMXhULsiECSFAlE7P2bwnOrY4ez1UIie9SYRPVjsOyVTRaUSyvG
/i0lkSsKwz3WQ0GdrSI1HDbZ6HtXWys+D4OP3gGolUdYNzRMH2eQY+08S0f3z6G1gvF9PEFbQTEd
Xe5Op1RIppAbJHx0+A7Te4McP6U19zrV8BLrCVkIEZajbJclBP5o91Eu26zr3Fjus271ZxlGSOri
eFT+EjhyWEHWT1JrphvQd02T5Mjqk32nU6t4aYGSlZ1SuUaGxAjSRTgIyaa4hpHoeyj7IY9qy7nJ
g579rDAlu6I4zjNE5d8ExEB0eAzIHDQWZ7Zda5ZcgFTM1B234agFCDmIKRRW8RlDZEJOycu5XNlx
QiHJjt9ZVU0vZTvVB5W0y13aVfPPNarm35xwajYVOsN7zQomPGL7M9+9+Xs4qQNpIdU851rTXp12
cBayAxLJu1s2524E0DF5uEqkTUJ9EoDzVvHit773wu0cqxSJRhCTfh7mX42ofpfmf3EEim82+49C
Z6kFg7g7pf4bNz74OKgKLG27g5EZ631COaDdpKnpXGRvUHT12Uqbc6L7XQKZyE+2mqfibCX0GUwk
/y+geF571V4pwDOfK4GcKpCwli3JKxCtqU70Z8lA+D3yE2Nlr0w3mVZxa1xRl0aNS7ha3G0sZqvF
HS5DomvStXz3GRT9/7C+iEc72gs/QelADlrXPt4dyvEza7ak0F9kB/zDghwjbKnj3bC8mCPo4HeD
7mpwndNdJ1tz8mXY1MbxUzb4X030qvHYsZ1NU+8cx/VuPg4FG0OftaUnmvIATS05TEX28xEKImR6
4Y0vUeIwFZRaGIuz79qpywyw5r9mjo0aLty8s/ZU0v2bSub/Nrtk6vCXLjdynOxA2c9lL0wa5nts
QAIpw2x8SrJIPw9z364yMqgrPazjq6Zp8VWejZGBFL47VYt/dEz2nJ8SK93I+DAnvXkf0rAHr3Lg
RPIibd135sLvZ0Q31SAivcblHwfFVttVCX9k0XXjT6lAn4+ztS7dvkF+UcjVT/q4qGDgnGVvFfpL
21H612Ju1Ce3iy+RGJWQ7z8EfQ0wBsQuuzhvWhfw8zfVgLy9NDdrc1KnkaWw5hNeZxhF4FhvWtFZ
Nvl8Tnqndk+yNfF4tIevWtprTxWwERls2ro4xw1aAtJfjQ3RsDeaMFh1Y6x+Dae8J8lHhc107T90
D3uSrOkr/kHBryA0lb0m4ZSBn0ENXC8xyxpC470owOvKsao7k03qIncjx1pG9jm1F6Yocipby8+p
fW/dp8Zjkb06rWVTQnaczX0sWROI8DVFSFE0rpxOe8WaILl67ngtRMsrI+11ztYozkf3RparX7hF
pRfZxaFZIqBX7+VkvQNSNQ2tupa9UR4mBziNyiLsYOIFpAivjtFchmpI37NMC4H/ti4/iKA9AWes
19M89m8l3zQXSY8//z7UdvXPob3qVv8YOkzdBQ3WKtlFYQl8rguqGzg6G7hQ8acqPFuseQrW7IGn
/dBBBOt+ISYXfJQ98lc5a5qVHCQn+5hI3+C42jfLTP8yGZ7ptJfDavahFl4pj9nymjoM8IWcbdVk
7PoqUZb+CEitQdV0p0W+d3NDpVsOPvXlata3Npnun6NuXLy5iD5q1B0Et6a5qpjtLfCOp44iXEvU
fiA5Mg/6UjanTImeLWxAZYv7iPXSJ8OIAdYMjztQKOHGTjp/TdIrlLMGqUSj2pmBmsJa1VF4lkFo
JrC6sMxYGLhl3AdOtYl129DyDIfkuAi6PDrVg5e9KkOqrtu4VdaymTcafOUAFIwej9krYjTuiwv9
QTTkALMkS0e97zTlTXOwVJx4YN3M723AwrupTf0gH9A2FOembd94klQA8Vr9prK7z7VZuQDYN77E
ffyVp5UCc5eW6MO0VrlE+FruKwzDV0FiLfjP/1nN84c+aj5Le8Mnu9+bPMFS9TA1c7jFm858tibM
OlKla/4wuMloeXMrG2nZGo8301kF3HWTRa6vwoHSJIVm0rXZ/URBFRBzHkoh/zZGxbpsU7Yejk7O
oO76htR7I1humEOqO7Uqs9Xk5eXx/qdMW+gi4mdjkCSSHkWzGfyANRecZShHFXdNugSMn/gh67aU
mLZnWNhMEASmZ9R6MCMNhWh4+y3SBC0+a/KTl7TBDTVZnJOKsPkxdi5CKmH6tbA6d0uB3drarVd+
zbP8TE6z+dE4wAByU3GvTVpXp5YN8qoyve6Y91ABJFEGC61+12jpc99lZMid8tdg5btCr6tfKvmy
v5+IMTIycjI40MWVABk8B4faVYaA+B7JwwndkWlVlUjgtSo1hQSI2EJ+DaY+tlfxEHZ72fz7MOhn
n8PG5l2PvLehtYZwrY4JBlXKjCrYOJArUdgBC9UEieKXZ04bOCtTU5GcQdJhRfWg3iMc72FumutP
/zjj5X3GjHwoj64XprdACTYz+67nJtP1L6LVGGrxDLVEh16u463aAbAJWecomDWbziuLHgt5chA2
hWBfhPV0ykJwNwbf13Pr+spOmuloOj7XEQKQGx51YFQ6yLZnUkIbaboTqSjqJopqJOdcDbHKQeBx
WrTwy7bNxH0H5QeYT3nZRoAswPQB12jVnTKMbHVClxI7qszZCeGoeEFZ2i6nCQ1JdwL+xpk8sK8Z
N3aJ2oj5O/boHRs4jSpbsq2Mlbgi3y9gjL19NqITFtY6yiQDqhBRED1nczkdW3tnVi3Z4nqgWA3e
uV/w88QVW9d9HAly6wC8BpYHIXnoG2Q0gZfEl9qcp8NjrDxT53lcTeJpL5tAmbxd5xRYDRSu/5Qb
zUYb2AB2ohVR8b5guUghkJY8QFgp94ZNIuwRA1uVI2vIQc6SHS4pm4WaZxWaJMxF+iG9On2+doeC
HFdvXHm56vOMzNa+Rc+X7FWhZsum69hz1YOCwmmlPacmMj8I8uxa2RvCEF9nuoKfIdvYbCmul+hh
f02Ab6eKgxRW55zA1F6VcXbgLeTOU6op8IKTCBCCaMqOEYtaJvrx2kq7Nl4qoe/h2gfbPsAmnCKm
6SNXYo4nOdoT17KfUja490tGeWQsYU0kGyiiStE6l8Hs+dVYyf/cYu0DeIFcinx2RMoUnYoC975t
ojjhqikQzWhYE66cEaWGlYNIDXVFrMUy3a/uhzFrlzxl++MjPlAB6FdlKWwpPaPgo2FwW0wUNB7z
fLN2tmWmf3uE5Nn9MvHaNjdhXQe3Vv/52J/JCGbm9+1Z1wTBLct+pVI1dM6xs7DsAJNn0BtKu9Y1
tH6scFBW0hkD9cQ9OUd/h6nfTN5ex+E0aatNY04IeYtmEvlY8ERadSk1PXib3A1WGMabAWvmhKB3
vZ1aRD2kdBcP7Nf7jeBuKx1YY4s+vPslK3T7dPe1s6xp36cjWsfC6hzEAb99slUrzQyil5nU9SoO
hmwbCW5vVJvRDSePdSTJvLbQaoGV9NlrVHF88/mGyrFpiupN7xndXxiOwK36jRZA0pAMx0bQHOWZ
PMh7e519ZMHkrBVy3YdRM/Rzm7oKPCuENLMs/CZ5Sy1YHdZp/R/J0JMZiHz7OSZvtkUi7tg2sb8K
uLu/mAhF7scAqFoiKNCjIK61xjIHJvgiI+Tx86XN7nePAu4hKgLjKwm9IZjGH7ExIo7K+zs3OWI+
NcV6ynKCLsK60Ammvwzo21k5mwHVIrWe2ucG3YllbpnkTYOgT/bZpYOOfJ1dk80jKIQ/EhLKcD/C
b6gqlmtyTv0RMkW4UkaMen3EglidaPVLyKJ+5802pd1Js79MnfVczmNyclv24LE+NFfd6XqhLKZu
TeH+Lg//qUPGMguVRSrk9sbNPfQ1DbVdhOoktsk0ZUyeyYMyzeopDUwVoHnO3Z5i1tdY4NEd+1/2
tImqLZUyim7S03bsu/YQOaC55AgZczB7WFoCVq44/kdgGtM3v08vdRMOr0qQRUdYa+MKwuH8DT3i
e9wVAJGkUT7jLuNbMd4W8UzEY9RT95nTImXhBfECEJhzKRHX/Wqmb5BmjLdwiCwUAhBkdVIFfqje
4zWNOt/WEk119J7UMsjnr+Q87BX23NDRpPmjXgUvWCV6KdpBNZnztoOhuAdN4wGMUcY2oKrr2idI
cTNZvRLBWkv/XuAh/lw3mfOXeJup93ikMn/owaXbuY2hiect8YZSP1wF63axutaHFqxjMHzLjApx
GL0Ybman9rvJrpUdhvaYjjkWf91AJSax4+YKwss+ZK51QeV4wCFvRLbUQPhAxii8sYA2mhKlCzXB
gsEslT8Nvlntq2O01rM+sEjruvbOLgWYoR4nVYmXcnuaZn69qefO5LNiH0rpD+W5PM1Osulk7kaz
au+MVfyLxm/x1JRevJK+5Eg6sHKiJJsnlJQQUKTQVAzBF7Vwntykin6o+ijcCkbrqqVF9MkUg+E1
7QK9NdZsgjDlcfAQW6qpWS7QhFH2murGz/JQeydLNYBP1UXy3Hl+ebS1/ofskiHLaUWpA8qJtM4O
dYRzcDoNucOM2U3GpBs3pJofmla5cE+QXPEShHijcSKbgcrKcHYpRZQqzrb32FzAFQij6FCo8J6D
RLOeHmdzVrqrcCytp4Al7ApbgfkQT9kl0qwM0RQPwW3diVeQs/NbrCefBw9KQKkE9kXGhSTtUvdq
H8EuVqRRnGhPU49oQZga1cY3PePNE8B4ccd5jEiD8XOEUdTmW1IU9xE6RZZF0ajHPstBW0vGuP2X
IzvpYaN5WQKUuVNPmP40jkrWyse5fTamYB90/Uc9W8YFZU3zEuclHTg9/0Q6pttVUYvNg9v/RB+m
PzfYM7a2oRTrVFH6pcsuCrUCHRlLYdLYahiSaBnah3ENY8wxjBv+3OZNF4fJxzwxLnkstxFOOOgV
AZzp9BpGBuPkIWorf5O7JmIwYoaM+cpowlzPD6npA4NEjoLtpU+qd+sKTUKyT7xaxVEW2aT6JxmT
EoVStrBsxnZNanpaypiOz4qZ2Wb1I+nb726Eq54S8XmkWBwEaIch8JX5K9lUqFiTjDK5t1shArWz
UhwaHbPzGmG4JQQHnCwb7HKukY8fujT4pGBBUaDq3d29ux6ReEeKL4OfDZda99ZyjaDEffP0iD2y
toUY1/QCVirTtrhcfLYfaws5ry9r3HxUzb3Je5fmKRdrmp2zKe5khTeYcClLfk/ybjZZ4VX2yrFh
WJq71m/RnQWmAD6FAmzp1afQhAssD5loJiDwlghhDqtHx2hnzX2I1o/zuu9QBxj0oUMaa1p3vlc/
hYlCCeF+ywyriNpxw1rawNTpADw9f50Lw97AoXRWhtiPU1aozlPdfHRiI9+IQ1bNC6tpShT8GB9q
eA2AStrGeqfA3gH3HyJMcJvn9PNMxmIRG0UsHqxiMwJB/KNqwAQ33hgerMoLX7ARrU4A0D+yagxf
HKu9DJaKw/UwcM/EkXg6qxQa+kEJ+Kr5IEBhFW8qsbXXHNdGaiXEJ+DvTSkKC8XfWU8jdU2vhW/R
K8mC6kT/1AmlYXZTiC0hsrOSzRiu+AuSAVQ6UgTWBFX+01ndBHXhtenc4ejLj8oC87aiUIX1r3gQ
y0cyfjR0U/f/ydLTWZBn+x5ps3utlDD5AsDpLo5g2SUmgxP2aJ7w1+4o/K0tRaPaKbQS8L+4T2q1
7v9p0hTk2rGvxRusEHyRa8sAKNFeNqXwK/4mn03ZG05/ayYY4dwHJ7oCMiqIv2a1Wa1KF81EtPin
d7toFmlUz19VxXLgJ4E7UcYo25jaHOwzhd2lVxr1czGSoNE8lFdNHJF/FGwxecTgv1nCCVVMZPOs
4tmbWBl4osODvKrgiSNf4oze8wUfhnf5Cot+Vi/ODIkcisIX9MD/2TcxMqxH/BAjh2Km1VB9KSEl
mmUOVV8u5ocwAOQ+9+peanDJMT2O2/8x5opCjhwS9na77QdwjuFqjjTUmLPqSo7DvVqiCiXPkogk
dh6DzftHBw7r5w5xkuMjXoA0O5pTvMvQzJC5VJlBtYzmgOIuZQWRto0TkGWofA87maiNdbfbgeMx
lnLCpHTaNZuMw5wn5QFF72GppQny6HYQ7i2ltV5yX9f27FvQl6Pg/FIUtvWC0mmpZhXSQER4bv+I
Ae4F6BL8iGyMuzCQCQcEQtUo984UuNNzGg/Vysmpo7Ty+9/qfMZiLWuXVXSmsolsFy25lJXxNlHv
cRka5c/17zE5TM76fQ05dgBZdb8QMjprcDg30LUgd6P8j4Ft+GK02prC5xAc+W7O68zEOEOM6F3j
es+J1Vq7hpU2nuUhKurxHIiDbJL73sYW8PMRDOjCBESOCOKhbDIQKcNUP/XifuiDkguH6WYKwT0Z
JuJmznRrRfe/IkblbhFnIE0MzYkVEoZGy3v+RS1LY+dAy1zI9IzMwsjDaPlQdeLu4E/emzZM4bE0
SejlkXe3o5BVQN1JVz7F8Yt8fMhDBE0qtZrPkHz0/J54366KZqM3h1avAaZlyngb62q66U0BPRBM
xUbG7EGbbtAOoN8kLds5Me5etnVA1hhIwF30+sc44R0RhSzYK1XDZyQqDuyrorXMQYm41uWf8cRJ
ozUM6/nb38fLeMYq/wZGLl4koXpq09B8GYNeOysTuHmZ9bYVE4U+z0lPCMDpX1QWlvekeU0NG7Gb
cSOz4HNF3kvB4q7NgVO2FYpnq745ANYKL/eW1Yq8oI2muCLWQm6VPt9v1Y3afkH1WH1CMhOf1ccZ
mXCEzav1iCslGclpWM6jpr5Haf6hxXr8y+4/1C4VEA9gcnkaG98HHQRHOlr2a9MVyqrAVuWiKGD1
xtmLBdLAoJ4aVGDTe4AkLkzXX7yZhP1aYSfnZp6BqvWa9TX0Yn+DjQWkeNnERWXldW6zl73m4KC1
nLn6uSoL66vAvpdZ7T33bqi/9hgnykkgVbNrFljf5Bz4T/NBLftuacHbuHghWo1O5l/YylarfsAt
t9F9APMyqLYouMdJfZUteUDLjzSamOEa47GKe+XwiJtjplOQBidRg5W3gI1vIuE0X0WWd5VnAe4z
0cSm7xG3WsPZ4Q0aL2QMeKh31cRBXqRya2oZQXQjPT1VLAMF9kRJ091DajhTj8nkqsfR1aotev7v
de0i1DUNZn2KlRRKRa909akLvHt3MlCUXMmYGUPY3QSgOVbT1JfIh6wGXTUPneKTiIx7NTneT1Nx
OvRecpRn8mANQJqX93YwzvyCxaB7FHcCzanNgz/bvNzZO1aiti+fIcDgMFOKnv49cn/klL/6aIqf
JuwqwyWDZUs+Vf4v0xWK9bsoaTFoaOrw6qUI0sYzlVvZrBUtJKlIBySa8hCb4HLM2Qp2lEUWc4aQ
fT4POADf5xZJA2hIn7ePabIjVdGltMNsiZ3qCBBdHW/yYIRknwcUolpxn3jErS7YU/xwToEiEB9B
gELkY6ocLKc6cfJVzprErUie/Z7qUMFBQi1BJ1JOdVtt2hf84ljWeQYpccWhahDH+3tT0Yqrj3OP
bFmtZj7zyhGU8tSAImtpPhfigGtCV7JKl6NcoHM4IIT6UvbJUSD4XqAIuCfZUtGgP6p6B4RRzJaz
Emv6lcGQJPVg7gcps1c7cPNaZIykfBIpyfQF/SjZJyOYVUAD+v8Zn/aDD8M2GncOgJ21PQzWRhd+
bLbvTpBayr82H71ysOxVxWBXDH70PuZqwstNcXXwSJVhbay51b/8Y+6j+fi7YQBSutKdbSyy1VWq
sgdstUUj09HO5OSbtoVqWQzmlAHN90+N17hnV8gpmLFlHbAWSxaGTFaXXhUvkd+ZdgPqu0+m88Mw
8nynuVSkpGKkNn1D40h575Lgr+Eo/N5hNvj+GC3VKIPw+z9Gy/DYf4d54d9Hm6FrrNEw5BstdJ5j
t3iDo/NclZ5QJ4qqLwH8ABm2u0Q/I/taLdquLN/AhjvbyfcarIe64k3JQnt5v0b2zalxeDYRtYqR
0uDb3powLazWjC/YdeAYMWjWF3Nm1YrYffHTSl+kymeu6V/6IKzfqygh310OyU0hA7urSQjvnd+z
td+z7XLMf7rjS54W5i8xO0aM7D0OSDPOpZPcMmhru6F3PmcHGjRHvy1fNGvAL8cPwTA6/vjhaJgw
mbr6s4G1x60WvfwR06hZq70/uZN9U9ANfW9HjI4GFaDPYFHEaEh0XTQzV7aooHuH1gST5cTGvA1N
o72qbLNWTZukr8n05gEzW8RaG/+JisAC0Kvy3YmUYCWynpe8180jJobdOinD4t1026Pb+MANMatC
o2p8RdKm3FZ4YcNexk4kBk0AFDKJ9zYwa2p2ZXiME+xIBNIp1SLnBiZYv42HCP85NJC8lrBevobO
XBzvMWR5++Xc8GORvfeZJromxYB4SCLnVSPsIjtAz1I5u0pkfgs87Zc8wU/tfgIm5ZemqsY3cfJf
jxHTZzHrb9f59+m/x6hTtu6NMHi2fKdHXS181+KBPTMala8NuywkvONn2bITWEKxY+cHU4/zVzLI
LBugi61cf+zPAM6TlZFg0SQ8GQu37158B5KmuCPElO1efvdRbL73SSye7NOYJ1u/5yG/AT5ljIqj
lVXJNvdJIYGmML/Yc3ORm7K59MNlibPENaG8ci6QKVsGaBH+UFEfITfTfEWybDEL9mFajOAtCpKv
sTgDPft5JmOyV45D9uB/6X1chaQO5KVwavcTpHE0ObSP3nNImOpRvTOjQftojKcqVtv3MFTMvT/x
l+Woaure8GqPyEvo/SVIoSHKOIWbBhXLWj/pOGa/tvCzBs+LUIqqtWdvwHTbLrrmZum1guxgrmJt
oJYfQamhCoK/U1P0yhqZ3nntdWW9kzVm6h37oSbR2uMqcK36KruXokOgdfdhsmIthrHMNl5mG/uc
GsGT+7DZQxw6cbOlqoSGgGEW2wKt5//57H8f56aaejR9f+k0RrEll/HfX6lRsW8PESlCNrC5NviK
LBvU1jZF22CtlcJQXDQTfhYSYhGEWb+V718P25vSK9VzOqTdDXHFH67mtiejos5pqI12gqv7QxZ4
ZBEnUO19qBlQBkXNpxTMVgOEyUaWexBv7BYhYKstVAWgmqaab2SZTaJV5Rno6+ICzcfGD6P7a690
q5fjtMZcTz3qwsJKy9MsssaKlYxn2XYUcgAqPLFN6hQkRPGv2mHnHJzlofDn4EyqZKkGHoo0v+MD
Ce6dZtRUNqLmNIvFaCXXpUW86xXNPsqQPGht37dYn6vByimwc3QcoKaYtNUvpsZnRhoDvb1KL29a
F7bQS2rnhwL5pVd8+89+etFz/Vl+rrCHyY158XT/mCNLu7Kd656LHkgRZIE/Kl2fF7ndCRoYeGlv
86jBN7EufIi0X7LwLov2Kqx/feGrdbKs7ALMbPmvIv5jDKbCeFQX3kmW6jHya1a+mthby++/6J1j
fJ3rWl+DccRPteRWNESNQWFdV96BoR1xtsy+ay7SoSXMHWQes6VVWM3VHSJnem1frWpAFSX0WQib
thpsGyRHl1IyUIoHylha5eOyn8INNP/upE5zYZ2TvoJEKss7qCJAeWNHsDPmrGZJ7xk3eRj8urvO
5h/ZCEf/HkcX9Wuujy48+sK8j1LFqtMogJQ9Yk0bu7uCYndR/ZKad6o+8HU3EivchWFTwqREIM8Q
B9ktOyIBJ1fhWC1LpDK30ter6XRtpxvA3yeBNJWx0ut5PEYaZRoJVQV/fMsczzrJIRGWbdfBQTpE
TMBRCOi5BBKhTtde79v7aa6BbJhDPH+ton3dJl6zwTd22s9NvsZlqEeycWaj0mqnDFLEqUac+TSl
cEm1znvFMWvYwmYcm4WMySG2hFdktR/txs55mWSSRlcc/eAaE7IfQsnasxLjYNnDtRdpmUrHCifW
EmRilqPjhUv5SYhPzEdo9i4aKEPysxJxr0J87BH6Pf6f8Qj0ok06eIknBp+63zfzJfEF1Y4X8bsl
XsM4KvECH6ABNSigONpNZmziiPrsiF27ZmPx+a8WVYBmHRUiO8+S5Wrb6BEoXYYvlGhmWdoeAZYc
7+9c9ScIF6G/l5rdmKPd7rCFTO/PMgfTaXACQlJhu7uRqOfjWZq1Tr/7BAyI/lYD4yTzM/xTIaXf
16GwBirOdthCtJSnYzwnK9foQfKJHqfsi7M8exxkDOCx6pFGE4NUOM+bzx95E3ofMni/JooqqFu7
eBjI4D8uJ5ue+BNqZy5DEqbHx7Cpq+p9BP0h2mrCEzbW1MNg66O+FwYV67zQqXTfcrSvyMf+/v/A
g0C0p8///+530X9DHIfXo+9IVbt3pHqfgZKMstxb3YHoJAWcXR9oDVkO1nhyILL73tlrzfUdzh6I
jgAIzkTZ4xzLFZw3m0JKWcP4CnXdJS6Y9gpIjT58t/X0W6Q7w6bT2/7Yjkl/hK1Z+UjFZSX0oBLX
mGHW0MFFP1iePQ6KT2HVdqbdI/SfhskYAKAeXNgU35FIEkmkFz63dgCyS9l8HPJ8ank2ROtHSEKX
UG7wL2lTQIWpY6SgwC91gWnvkbQA5eDzrxCbnrU0Kwh19uRbzkpvqd+13q+7oW841+HazRR1lXUj
JkVI16nGaF97NW2fZ6NQD2o+JwvZKWNeYkJecd1wK5vVpL7jYeVSn569brhjVPXAX1s+NBvLUHNM
h9AtkGm4LgRMlqESfs4NnAEDtzyFw1CRGFPAKBu42fnB5C8s27G28oEcoAi9q+bk7fGgfjyP/975
iFdDvfEpfB16yJl3hoiBaNtZxyvjkz9CSu0se6U9OWnuv/Z2ovmYK3vRMHqZg7L9rmORAX0Szrlc
frH6Jm0WTM+jgnhlEMV/xhNGtXU/jMdgZOtw6oc4uVi4CS5ZKe69AvtPtfEhlkbjRyfgt67uGPge
QoAIGr/dqXE73zDfmkmfhuo3Mckf+qOmkYGW+dXBd+bzGCqwjEUW5HdqNnTTH6OPUpIMyUMQi6V0
NmNqY5TDJfGGVVTir0qF8pOWMlBWsSz8RuTaYNQVTCAat7gYTnMfJt9lMMQBUsHzvw1TylG7VAJw
6aNL6YxP8pETj4kwNPP/lC15SEi5rrtSKCILs0oZq3FZXTiqnh0+HS/NdWliH+NDUb+nkuWbiMP8
LYsz/RDK7FCGwNJ6dklgP95nHBnKqTBR/RMfiVlP3spXHHcln+Ew4K5AJDAf5Cd/f2DnHvQil/zr
Ro6QT+3CjMIdKBzj/piXsUFjUVgj8PhYEeitW6KNqOlUn2stmbc9ciUX8BnUs4SBuB8Dy0qm3tum
lftTPhi6ftrVlNmPsnVfB7Tx+JeYXAbA/qyXg8mm4qmGWAgBYmGYtYun0GDvJ5snGs/a/s0tMI8W
gID/NAIPu/4N4spfRjSN0BG1WpS6xLImihX3VGjq3ogSljTybeZzvGtSNLgfb7PMwCl5HZDORwxu
TLi1HB87GLH0SXjW7Wc3hjestD+GIa+/6BMZdpjmlEO6pr5SuwXjh/UDWbRpAT9r/HNqXL5hdgu7
CQNX0m+uveMjHZ9a/sHuQ4Rjppp7f8hLD7ouig4u3ATDDhZFEr1nOoKOeNm1h5of5MGugmbj4CCK
NF/Wv/ZhPx4zPLkWVTz3rzXa289zgAVqEfnt0k/bU6O107WxEg9yvjqtbJNvWxCb6VMNx+3QaYBT
8litYFq2O1knQob+c0QrRjT/3Yikyyp0DLq/XMOby3at4hS3BHORbF0tTpe5DccFsKxfX5X4o5sc
GHHJBC3WD2Nzd+/tYFOvzCrZZHpBGq81jTcFpdBlHNjRSfdS882k+JRNRfdlApp+JZv2hxxVBKW3
tYyOSbwF3tp0xCGRJV0R4CMgT+1e4WuPzRMcF+EtgHbGpo8EN12IjauF4q26oET4RTQf+GWpQp5q
lofAVWIuHx11B8TZImm28h0vW3kDDOE0NfaONXgAukGRQHbOA9aNmOFAUhaCIJjhYLmI5GBufjG0
rt+jkYHKvROUb0MO8qaY0mkX5l35psbg4rTIUC+yN7Sgb87DV3iL7rU37ffOjfCpwfxgoVb4hNpK
6H23fP1gWhleqtnwMXlp+qvR5ndM5qz3uY06Vp5m+xyygdkApA3Pbq7ZezdX1V3UDwMUEiNdqbAM
YnwuN9ItS5pk6WnOXVXE0D5gjZgHzWd7EDU9OVDGbOwm7vNkzLcH9CR0vdtIqESbgknRW4uFtOP6
pzma/dNU6cEKOq2yRCjC7tntZspJdmc6auJIjy4n1f2GEpxzfRxqq05W9oCFi4y5HTsr8AvhCWN4
7fgYh4r5fMzjFrE55qepHS4K350bfenHqJIEah+fO7tcV2RlrogeWVd5Ngx1smUX6wqRuc+YV+r9
oY6tP6fIWupISH8hm4GLyByZ6FV543s3IZFq9pa6N4Uwu4eKIMJfL5/gHVEplvVjWVg2Yn3LTyG4
yZalReoKrxhvI4vK9QhiPFPiX7IkjYXjd6pjzlkTB3mmtuq7n3ntLiT/127ZoYc7tfF+RE77OaJV
q2mDVBd7T68ZdglbSBaMAyQLu5ioZg/aNgKTeb430ZYnb1sU9UqOyUunudl1i7NOhnV27js8gRGo
G0M7+8inzELwYB6PdTLYX8sRFc2kyT4g0U67eUDMx9Qx1KD8NC6g6zS72WDq1ASQNpEhre9tMpV8
jXzdeDF97WMyLf3rmM9fnEbHcr2Pj/wAg48k8fVVAjjkbI2pc5z9XKd6g8qW6hmmhwepXSlgycau
Wo0hlsxFaxy6vDYAYUHrPXGbSNZBZ1D2lmNMvbZPMGeGLbfCGZqAihySbkYQvYtX1o2f2YtHvoKU
c4K+H2Dpk6++ThbKYU68RmGr39spv6Pt7KgRSIkE2xqzcM73IHQITMUZs0mgCC1KrH3O0sRj4Cdq
GvUbsIPoknRkzmW4VCGOab3Tb2RTTgq1pl5a/f9h7byWG4e1Nf1ErGIOt8rZQY59w2p3YM6ZTz8f
Ibfl9u4ze07V3LAIYIGSZYkE1vpDb8/F5im1Csl2Zj3/kxXZtmY7xso55hZ/jks+mExHDmUC6H4z
C+084A75qb+antN/x4/shBdx61z6B9SKwnStRi7kfrHLjac9cPpxQP172vqKI8wNCC+YbazgpyG3
a7aPDZSVnYvm2EK8lFK7284au0cUKotP/VO8T01kwk5Xx7Rk0665+p1h2f4514etuLPXugN1rrEA
jVLDf0Y/umXPyS7DzOPo7h1khVY8KCLFiOFm4SBTBwCqJd1CTSeuKGh1gGUvmD8xLA5mnBoA5RO1
eHNzy90WaB8srCTp1s4kcDD6+JQPpQEuNLLgT+V2fBfhL1lrDdS/qStWCopkrH1EvIxWs1rmu5hE
weHrM0a0EWZTSACVqG26UriS1Uqad0GpntAPRXJRCUlLGxoAE6npNtBpsXXuS+McG3V/79r8qmiM
EOd3kaz+SC3dOwZNVs2HEodB0bweIor/R9HE3xZND7CNa5SdOogCNp+EwdZ8VVBJ2lKTebb6IOaH
UoRrc4LNpZKf3sqOxUZmwgBnkvrWmI2MLj6QDwESvR7KuAaxUVrfr13iDIOc/oj2Rn80tRgVQ12/
RKAEcvZ1Ez+3PNnWSjW89rDiFkCL7WPVtGwzFdT0g1ROnlxdfsFEzvxJxYrChn9QpepZ0aTqvujL
mtKi9zvzwngvujIs3W7qPl2NU4DoMg1XXoWRlCxSv9GQrOuqpdfnEa4ShjcXeNh8lHGdCwdzi0dV
dQgQObBnWvpTQixcKRXrjq2HtS0Cq1mNfYUvY5zvBXIdOFkzM6fiABJu3GE9/xSlFSRRT3ssZRXR
PFoaFftLC3mnH5qPVE/vDghuCcBPxW521svh3vdV9X4IgPnaqTrhikGroYa5LRHQAlhMM+ibYKHE
drATP4BpkjEYqFXoNnrDnQ9wb3TMbM+G6nBxCCbrxTv1/QOyPMlNIzJ8nbJCKnLStePTE5+QarnD
XHOkfn39WI28B6Jsj7eiC7Efb+dFyB0OVViQugW1k+I8AnLaKJbdYOWvUjW+OpJW3/mlot5YPAlm
oh/tRPTBXb/e1aGZvlTt0ery4tWyH1oVj2s/joaXWOOtS5BEjtB93UfksS79RlToW2oMaDSE1qLP
5PKU9uBjn8RtxUOcQqAfpCCz2KYhfwEKQvQIZESoKM5qHEJ//mUgzVFYaku53IgB1XG9jWu4+k5F
X633ikdRvzHiuT/QEPtiRtC7LB6RpBxPigLcZcp8m/qd4tn4VPHTy9adhktJpRTKbVUU8aSmm/wq
sXpIPP23LHWPJt+8lx69FWQn1fjWQatpU2u6tsUjIDx1MbYvmHRIN32KJpWBMsaRwmp1yLvike0h
oqyS7ruLsSqNZYst3r04KGQVzCg0j0naIJJpu/7GDgw1OoLkUNZ6Yt9B15BvxDcyjM07vn4yuVa+
g9OYaAF5c+5HZVx6XbIqDe78gyVhOdyztlSi1NylqEOtVN1PHyEt/ezcxPw5hXZ6lcwzPzKLNwx+
om1LKuyUKeGTUeTepYXra3YS/f00aJT+k0u9cCv6I2DEysyMfpaa/lw6g0UqhoPGMxQW5XTaAVoc
PJnPmQeoGLTjthkBOMnFQsUzdZGhVbO6wJEuNDwrKp9wUy8WgcMSSPwjrXr43LyOioKehh3fvO29
g5pG/Ll/fYNQ6dYWgHdRDfp7IFXzU+t45f7aX6V2uZ+u4QxltipGTO3axtCO/XRIylxC2TSkYBHD
IfnUd4mprGTjDdKrGBCHSMwQp8hCpPM0tPJlU7bvFwzWmJODCvI1Y3yzGkPfuJPCkd9WKExOP8fA
tzCHcmRYK5XtP8r+sBb9pO8pWuHhtRJNlLp2YRqVD3gQxEcxvbS8p4uAgJN7R7lTfet18J2zA0Qp
x3t5H7l5tmeL7iFdZMsAfdsGKAIr9QD0KuM16YN8Jk4/tS8TPo05tqzONC3PNkhq2jeWVN+K72Xk
N/YNkLdbBRPGQx92CeJ9iNklSZ4fqz5lJ1SWc7swjAecNau73BpRCIeiMRSevDNJqc01W86fXRSB
lzUWD2sxqfmtNoALxr3AMIeqY9wWEWRIt6XE2wzG7ceY52bmpcUV2JEo/qnLoY7WpRTtkE/XSDwo
O1DgBjq3vXcfJskpFjy0whq3mgtU2WnG6tYuUHbQRzztXiQ0TysUBU/uaPS3oZm03ML9V0mPhlvR
demPmnXFlvDoU1C79POnhgvu9uSDEAA5Xmo0fpfulNbdYOwlvRhjFC/DNMwODoKoRxTq84VOsfm7
oSOQ6ydACWp4c47GO2U3Ym94HCprzZBwjUhslNV0Nfhp29KG1ZW7vSyDaktzlizm3F2d+ud6QP1v
qbaoL2l6nW8+bVUDcrO9vh9rNka7vFdhghqpcdBCxKgVOTyJWxQ1uvAgZ8OzuEWJrkxWIEGRa73c
yRQzLI5dUx3KUN2QYNNe6zFoSFxV3snOnHLPbAx2IDw+YX74KjYCH6EF6FlU1IP30Mp1vVWvRf4T
WvPXUKctrMOoRb/EigiDau+yLLJ06QQL39pcV0piuTSYCvSUIYJd/8FYyaWHwnOjG8FhEayV0tLK
pTU4GShdeC15qpwkqbY3pasCmbO8AqlmDJmWfmWBm8s7qd0hffRt6Piv+n7TngdXDc828MHEbAEZ
+O15erbO4zGw16LpRDLOgoP3XbTEnCqrnoZwCI9ikpO4NWJzSbignCljHzPKS/LS3rEe4biQtcC9
cyq5ioMYEGek7fyDmSQwugZnmLlGqP5sl960ztLDAtG/VrPvch0Oq+0AohplLOnimGWR3qXxMipB
qeMq9ABDyPvx1wlmHr7oYadxObHzwno24mSdN3izc7cx7iK7Bh6I1/qyc2v/rYTH29Q4KBjU/Q2W
FDvVQFy10ftfYlxMNNHHmueVGt8g1Lu1WBveW17XnJVJOlX8/keehTm2MDPJrLLnZpwgXw1iBWI0
i5E3NeuEG0AfBI+ZrC/rFDwSJDyYZ/66bPHI1braeVX9S7eMDOtajuL3bqJHycWozVU6ZNAeq+nO
wV6heaAhFBBEI9BR0oQl0YaqGBF89D8Nzy2RpsSr6O7CMzeaDCCdCSEHm9RvdozgQsQO52Sp3MoA
AALSRWvzwa7q3wgkD98NxSUD0z9XmCltRqqHx6wDrb4e6Gt4HEUkzx8GsEkwJv3sKFBqooluc3YU
KLWxRFxMjLI3VVdNGCUL3cC+qVPlZm/hKXtOQum24DWlh6BsLk0lsvpvIixz3uQRDMyYozE7JV/5
V71S4VUegqDFalFtwo1fyog3unW/MXWlv+vgA4kdhTjETmQs1MLIV+XEr0U4eiDL+x5R6iYbjyki
NYccpUb2Ib5VPKD3nN5pOtoklRZUR9Zb4YNpIzU8iYXgsKKvqiau19UIlsQ3jZXNqgeiStscwqRE
vq41K7SGpoRypionMGz+OdLZA7gu8lwXI96hkhZeiSmMGA2mUU9iVHj4xprtncfKW46FGd0OZpVu
I5ec9xOV+mjjx4jFaDJuBRdIaobYHzUL2pagLYk28ql/2mOrL5oRlWa44DYASLi4Xi6hdZqg7CSa
AgJpYHeEz8BZ9CROjqDlFB9O8YaCLcQ1XoTY9T/jtSSNZoGPHWg5Wbi2lqYupLQaSVg4Q7u6YKiz
qAtIi041XiWQDmOcDgfcAsX+NpWdeJNT2ZoH03ZXq60UXoZ1EDtgsee10hFXkiK+FfEGZoEsWHRz
YyJtu6eg/IrA0oQhlouHsMDL1slA0CLRWOHBOETlMpWVcW5WrOUub0FNzBEaBqsUkWFExwnGHAIA
3PEWHlv4O0yByjsbEZJTG1sTtI33LbnBpSkGRZiIkBJjUcKUXpdaCXd/Wlj2JYYUTqJryyBwyM18
rC/FGb+idO86Olx21p2XJedl2lBt1Wg0qfBVAfJjfJr14EEbHqt+paOITjmbvk+HrEMFLHWqS8h1
YOhRuJrx/dcOeqy/uQm1blETyQyvvsAgmkBBvH8aEDV/K4UwCoeTTssNuku0qJaIYWcqnooBR8Fk
61dmxwVOx1je3KAAoq87A+qD+IfV2Ouewiy4he9ioW5p5SuUBI3Lv04C2TlP/CHfdlHv3Q4+JiLd
MPz0ZQmZ9WkNH6Dory3UNEGs+TkIwUq9gUkcYFqwyff5gixCmSLylzzAhUUqhitqipfha3JARBfJ
KM9tZMYu24PBl8p9y2NTvOynHQOuLKwIAsRvxFux9RnWKSG28ogC22khrXQTYTl0VactttX/APfE
ZhdzT8WAo+wV5hOKM96yj6tw2yFCuAwn3R0ByYpj2zuCuV10RY4Cg2hKUrkQETFgf9tOJu3YQD+J
Q1e0v1PSF5trlww26uQNfriFWvki+tNEgUNglpOhr3e0i8Q/ijPEvcalniAcde0TA7pqBPM8z4dV
nHrJXg3al+t3ukqQrUMI7iWYfggBOuWQVAUnG8IMv16ptfcoW0bU0zOKQC7auz27+V8m4uJZ7/4K
DCh5cmdHj52WGks106qDrAAVrXRnxGYdTQBFGxC0sM3wghlzkI06jmH5JABlAkbm4p6WpKh5QJTt
Z3GTm6v0jAC+D9Y3a26SLnjT9WBaqvvxFqWMdiGaNUidRerl9kY0LVf6adlDcCNa6Xl0DLwIRVpk
bBGGqk2EeRJNxfxs0k0as0xDX+5W07qonBeTdlKitMFOKCtRRkznja+u5Ak6JtgKgtEgzi6HwsBF
WwoeRP81TFLdcqmlRQnBK6tOeNovL4WML83YKzed7iTzNqm8MzeUcE7JYPiGdN5xqPwK0mvnzyxg
U79Grf8d89N4xjg9g+gqBRR4amuNuGm90yJHxz8NpzQ1l5KV2ZW/4iZ14q2ZkDqNjPJ7qw59930E
GI9CFOzICV3BMvL9cG1mwUCiWLRTd8BVhB3Gv+JEn9osUVDwjuI+ZU43KyjnKjfA3J6JG9P1BiZG
RdNzPHWJGcR7yHWgMlAPUfQbrxiypQtVdoESbXrhPIuzMLiRAiu/uXZzG/ocKo3E/wltjLj4FFrH
wS0Y0BOmqMNd1EryqrON9CCN3bDz5drluY0lQlNn6oISb/vYtl0zG1mRvdXc4i/kItdQZpqZ5ijc
9j9s/OWey67Q501p4xZAUhBPh8Kc++AL3iSEOeKOJGQJ+HDlBq27VTNVv2dTzJ56ioDP9AOV/O4c
OXmzddwRAWi10V4andrIFDCEME7x6MhP6OCpR8vkXgacXDrY3DSP0gQ0uh6a+rWphuRw7RFnn0Jh
dS3wHevn1z6yVAuLmuBtUFb5qnEAqxhmOp5bvB1vHTQ6gTOP5062hnNeGS07T6XfiaaZS/5WZW0D
KtCvi7nWPilqV96LQX3ai/Qx2W7RZNXGDW403i6hbo1OpwT/SAyWFmuyOvH2AHoxryThdULCC2Hn
IKzRB8a/Gm4qSe+pNSoBhykkHLtmM0bRT9F/OYhZGOZk83GMdFZVcrrLwEzNzIwtoK06zU3DL3IB
w6Z9RswaFJJn/I6juSHJ6W9UyBGPcccnx9FVEkGlfgKmh697KLfLS/prJB2ZuotocrJyusJGmB20
beg4wwsFeUTjcebch00wvNjhMpmiBgvL9UvU1K2TKfk7SgoK6fO1PqLGFilvca0/r1gG/sJN4DlK
w8JOkM4d+1C/b7IwXKOXDOVgao6Ahe5bmOo4wo7HoG1pWQPGaoqZz/CsgS0u4WGOB66qbr1p2Pe6
9qS09U7Mv8zIKkx84NitYpQsmTEsuhYPnAuPus9AveQtpjlR35PDD8n3TNLvGZbuYgkMdB99GpS4
xXA8Dfuu/z5MxgcW5TTbHjC6CdXirsXKVUHoroZW2VGS/FILAO+7N83a2H55tF9rAdiM7PNUNbZi
vSDCilDqdj2KOv8qW0SKdju2prwpcQPrZiIE2AsuCmLD/jEsBtQwy7D5mCoiYhShysvkgYTwnxn4
rqLEzs4crdpoP3rodF9ORTufOsVZ84rrpLQT57rkx5deU0qJv0aJ4S8xoulJLeS2OHpNEqe8/Gld
m/7SQlTBqQ++px/+9SdPWQo5btPLJPGHXPMVYkKXpOhAWwNKkLk3uTPJNqgEL9s2gervAUS9H7Dn
YBTZB89fXXtLu1DwrZ1CLwFiaFKMSSwMP7XcWFcTEGrejOmTrGcmKO3auhuigIOL2jiLxUsj4Hsb
2sbuEu72XrpFphpN+yk+nA5ypZG6qgN1IWaIAc+T0rk1vUxbSO3GzaXJOAfcwuR4oFZ7K62xiLFb
F2loW6vB+Ey9iRl5OLVIzvLriCHiIVlQA+oWblTlN3WkFWBCwuRHSek/DXP1WwfkajmGiQ0dgdKp
A7R4m2nqrJCd8A5LUw2QEfZSq/f1vdR9R74genajNt+2k4WJkLiR8Zm3vD6ZFZQ5VmlnuWBqysTa
qEO8G/OWWqhiG8shiHCf67E1y0vs7TLT5AtriYVf3fBN7GxkH3iga7PJRGRKJLBwjTCJhJZN7iB0
VVZnxVLkDsQIjevIn7A/c+AAkgKJUo3yVTtxQ+t+JrC7gk5dDPBFuwAhclef4Bn9R4wYFkxsU03/
Yx4SJFiHa9XZJaX3YHrWizqUyQ9nyNB7L6qHpKV+AYbKWWdV5s2MDMQeda9gB0YPO7h6sJ+H1OC5
Q44gRR9jZptGd/ffIxojeazKsMbisqluLho+PfyltgUVYis+IGYh/TP1IaorHb7EyVNfilH72pcr
Nveg91epknsHX+qzA4tqa9lGpfSgafBIsD93fxk4eSvaL623UelUCvkhnuYM/ugd0OLJDm6nW0Cl
XfcBtsT7nObwZY54HafDczK0gyeFG/wRjKqyRL8Dg8+pCND0DkUAdHM1cp20xy795fcRe7Op5SIw
MszEPDbz6WHIMI/5iBX9lxDd7U6ogG4du90oSmP+jFTjNUMICM1NxV9VhVzsG63z8QYApUGtVn+d
Qot0HGdunPymMudUOC9bbb1G2XVY8rTGbkJBSYe7YnkOS+N7qtj+W467/KzrlfwOq91u76HOuBDp
uEC5pTRgfAsr7TUIWx3ckjJsZBdhmWB6KOJ6lpPGwEkBiabwIXXIH0phtfVkS4eSSvmNJxZS8JVi
FQvTL1iKmoP+VDdgoUF+o0yYeegqxkOCuCK4w2gRqWTNx0BC/5eBujGiw+TYNh/t3Nj7in6uNDe4
76D73ZDGx70FFf/Xzsewp3CHZiuaZv7qquTJvCJFEz1GapI7iv/qdyQ1bUOrjkFoaw/45KxFPxp1
3Acjh030dLHpRWxQUDNE081NmbXuXhxMO3YRhdbfm8UQwvBpVMy1PkJKUBvBwu77Wcc7Xw6525wr
bh27usdJTjTVUW1ZyOEV40XSCcxKe1ayPMGCDjMdMYhdEEk5w5yLQTEpalUPSzEp27p6ww5GL3q+
SiMGeVZr3UtFF22hV/hrv4iqJ7NkC1Kk1WNrq92umtzrJv3CfDrYphvsuGHEPCps804MpLIERtxB
z0Jx1Sqc+5NIIaIv/vrSTmzlZ5Q11s4VcobTPMSb53odyjfiKiieqacuzFad1GSrFprsDjepn3UQ
JT9wHHjy3Sx91NtCWdcmd44wHN1zqWX/Cij6pNmkLZlJxYpWsY4tLDS/X4Hrgp90wELqrQuTP9be
gg7se+MF6mNXYcPqJXwhQp5b67xOVaQ/+vCAvDpcEa2r7kbI5oDVVPUZnZSfiBV0p3yq+Ij7sd82
Sy10moueqDF0qCd0zV3YP6KpH2D1o2Ygq2P7uTXNrfijYKKwE46RQ25TnEVYnaUHeUIh2LCTMtnX
bkUrLQxnawcm4vjTIGCO+h6Bhn7e5768vvZhFvh1lqGp1UxMEGFGb+IHxPrlf5zVppR0IARXE5yU
AvJ1xqU9vUY5NHvuFu4BcKR/7jJnXBkOjBm5i1kw4nnFj8niq8d+AERIKK98ciksYCdISM8omTzv
rlKWHQnJZ6Nl3+HLHU5JjXPwbUSt2klJaoxlimJaHOFoyQ1CI0yL/f5TmOgXYU2C5APV2+GlACAr
wjwler9a/3E1a7qaaE5hOXjz2Qi8+Ojq7OFjUYHkgfFsUjBa9RYiWuDx2ApI/mTDa3s3CvYFj64a
z0W/EbXVfkBQaB75rPLrelAW6pBnWzHa88cUqFXem0Ov35luDyyGi6khdVdIX95SNPORerhkl+5e
NL32N561BfgV3pDrGQtE0MxZGaLGPHpJ+IKaGtIOevk0IKx2QpS7RiqwCF7KHvHatM2GNXISwYtq
R6+KpLe3VmpTL8qjreiulWLYJj1OLmJS4fVwCXO334vRv68thxlL9uk1q8T4fG1k9l8bq25vozrr
/nVtdXoH7TjxFD+u3aQvckeOTdMOo6X5KLRwkOX6/UzLuY9YmiREzPxT0qd4NopARDDcRaxFCPtN
0QisMiJm93ZcbYOmuYN5G5x0pW6UhZgCJ2gmdb5+6PTC2CDk+hSg+onMpxRTPkQuqZVLA2+hOk83
Upaz+3drZSFiDMewj+qhwYg92WuK/YpnFnIP03RxiD7O9NGMF2Re0kTvV+kkveTbrF1ay7+z9E65
02PpzO4ZXSS/QiYhxyVJQDqprX2JEpNFlIy6PTqolj6PuWft7KL8mXZG+H06yf+c6KQKRI84Gf3m
pzhR/pxMwf+rmP/2EuKCoEuPfKYsESW0sKQuHzYsAPqXLO03cVoHD00yVaCUIJ+JfhHmaggNmCye
Xni4bHw3Dh/Aqf1HmDNdTYTJbfMprGglNk0+stLXq3286DCgVt//fTXbkeuleFGDMtcil7Av9gOM
yKIBfoMoZImmodfSQZS5Ym4vl1Eht3AdFUIOg2T+f50r3oZ4IXFl6uLS4fq61zd5fV0x2n28jSGo
2zW8QmseGTaYCcc5GmGn38iSqd+Is7DCC8WN9B6jlmmgbQJrVjiqPEvHul+LQFV0VmWxiM2yOl4n
/79edHo1L4v1m+uF6zTCyFa85seFL33/m4uK+THAusu7/XRRBSSxbPmf362voTjgadLlI7jEfv3z
Pz4XcVHblPu1eOPXv/n/duFPr5+6ZrLUmoUQwG/96LnJQxnbQuT3JBsPXbKd/lo0IcMB+EhKnCu7
SY4vr927PKA+MinxiYhM9T9Nx+7zP6bbRfp5emVmc3Gxj+k4kIyzPKzko9eQxDQnkHOkfU/GIfhB
lZRtLIrUaEba0AkxcFznbhudPcrO/wiNzOo9tDfh44jQQSl+RV03160gftQyXV/GI9QPvFjtPcA/
4Ke41T2MU+6tLIeOHcms5mb/K0MPip4kWdcsj2bKVNYYp4OWt+5c7XTMxaY6iFG2aBShBqjj9HoW
YaLf8gxsdiSVkmmLXUuDKutenF0PGh4I1Bzt95DrwJdg0XRtLZ8nFlhAqsDdMXJLGA+e84bCcIUw
yp9mCJw7A79q4ffXSuMyo6KAhkgMYihIh8kOstuxeDTOLkpiQOVw4NYnMTcEJON7kvKQkX+jkRg+
QAGuH0rpSWy7RSOXnsSGPEOl9u+RaPgU9nWOQAPw/fvPOWKhqeta9SBXz+LSZurZK0ey0L0fnv43
E//5nvAHU+d+j5OnLDfZXDydMCyQ5sj66zvxDEPMkwVZ+wwMLTk49sC3c2Ir+Ln+OUpRjnBq22e2
L+9R8li+xfWYgoKTAwQse2XryK5xDjv3hYKS/9bIQLZGrbNROoXMPoyI9wnx2zD71ct29q2fJsLH
VLYV4gdn27dfxDhIls8TQ69AD2e6Ypv+FhM7ULCrQHuqRqPdVZGLmTnaSuBmFIhVBo/M3n0S32Ap
cH7WuRc9USIolqrdRUd2S1h0/mNO0T8Ja4qPOe00p/bT6NgXWbK3am1cqdmm0iV1xaKjwE3INvZt
0uqTfAJy7iW/MZ+q2mssI+UCBcWbOeUszzN3+j695OgJvGAzr89buUnutDGM1mOED7KWTOKrYHn9
MyafznLUJ1/Ivo9uKqtXKIJ34Y9c3woklxTE4TwI++GWZb+zbdCVXSXYOz2aufMiIhRDvck0kJp5
811KB+02mphuY44hG1YAFG9pif7MzzAmGHms5nLNMl3CZ3Klx4o7F8PiYMoa1ftEuitFSBg+9ybG
3oAiwqNWZea2aD15Q6ljOBmOHi9tK6weqgFbHB/U3neEh45ZOe3PIvbxui7/zrPhyWqj8HUYlHIe
g+y/9zT+m3ViY1bStOVK/LbFITXzHqFZfupW9mYEaX3IUWDbyiwgZh5Jifo8DKj+OzdSSyrvDXnS
DJV6OJozoWsbhs06UOxxbwmmL2p4+cpqQgkfzFE/UVZWUGoNvH1YAo4cmvqx9IBIRpbab0IUzc6a
rfxCICO79aJomGdqO4faSnnv77NMH1AA8qIGz9jp7O9Rlov0sYl8H/07LpMrbk82fqnTrK+xPrNC
Mf/va359xf8pzssPieXJxRsA6xiiiy7f8zRHZK/qetSNaZpG0tz0GT73MXagc7cY22XAmnrZVRFt
vNLWFZvAGxHcFR6aXTKJxbKIlHuEupK1htDqMqfGgjDid5J7zjKLtHbrJ37+qI7GEYZN9d2wIwTm
ka06mvARb/F7amZiIE642Q692dyl+KIechPrc3Elycq3oMAr9MhzY1MXeruqYkv7puuLugDEh2ZM
se5NnjmQ+B7JwCKhEBc/BSQ+9RVrnSXGuBSMEbPy/Gl/Fx8Efn6aVIGYynyqeshGjazGLmdeXsKP
DunrRZ8HlvXTaGRV1G1sBZyd2i/l0q6A/IBbx5FgO46ueTYMitiwkVGcqdzijDcZxjjFr9SMzB+K
Jx2LouIOX+j8xFoNlMIAxDWMHZYSnoynVLjvtRwUiGs6c/wgy5MxemD2SWAtG1MrXnPdX6dJaP0Y
VQnKhJWP99aIajH7KGUdKmXxgJf3L2MM3VvLT5A5DmF1qKrxVnkleWentB9cT42XXVHlJ1X24q1q
S962M/uGnakZLI1UDR6NXMNGlo/khzS62HV2VLSnK1VxOr6LvwcYcKCqVkVzVWtNElW9f8r8AR1M
vTe/G2x9bW6ZT1TJm40x9tghepX14lOO0jdOchTQ267PtQfHPAq1YNEAxiZGRgTVppFPYclRAHT7
95G/5qiQMWGIcUeMerRRcqNZUmpRX0mrLwQ7oysLf15g4Xn73yPGIEv3IOtLv0Y4aoY/LGYhKYbR
HlaZHZ8Jghgrm0u/DHAhVlEHr0lJ9RooY9JfIuKi28uFnz8XmNmvSLE1rNh65V7SpPg9IjPv6jS3
H7Efb9ZRTdZUKXX3bHvpj8uLNONr7Y/dg0Ixd1MBUlwjjG7NjYk9CMjvNtEs/96z4uqu1roHarf5
i6wgJUZygqfp1FTg6826NHJOie0bDyUJXtGfqYW17SSlhkFi5C+oFlBCYo12EKPOS4ae30ujAAYp
ZFzifdvJXhpDyNXV/VbMgU62UjupeGCbmN9INprC2Fonj5nS65AmM2Sz73iKLjM8LPE/5WxUO878
1PzUF0YVduw5UnHXQh2+1/kiyQZuFR+lMVH4Ek2zz/xD0zwoUJMOhTqSxEuTh6bPIaxMXYCZa+ou
0+k15NoUZ7aEk3UDr23xZSCWsw5tdUy2MbqFF5IWeb9HxLrfV5HX7w0btuGlMyiTeaGo9lYMXEPE
jEucGLHElOv4NRzkqI2kg9ctPl1bnDpx5MxQXBwWQaEYe24qxl6cXQ/XvsgPH0ncUkc0yrSc/Svk
2ldV7p+Y2vAu84a+/1nD33wpseQq8DX8lsWJfJPrd6HUg6/JNX2bIoV5gWmNTYIBfZTgDwbE61rK
FWeib4owQV0dRD1X9IvDu3fAn9HrwNeysXP7zto0XC3ekhPSLkr3uFxiyVPb8uLa18AfgvQufVc/
BPHFYKWsnF6KLsr6oge+UMQNuaq3YzsJCJO5XVU2KtbQpNp4TUmrmF3aweBnJ8Uqs1P/MSL6YKN7
Ci6FanYSc0Id+8lLpw/Ldxk2aKzjLnPjVo3/YltduJRrpC76pulwY4sgD4NhejZc41ag1uH73iCg
9B5aRx3OHD4JbQuO6D9CS0Uy5+x14c1Ohiah2lU3hm8YcyvELf4q9HzRdyblRa6AgWvwlwFxgTgL
x3nVDhHi+6AVBc6nAxo2Hztwt3ADQSaKzitc0VCrfm56BUDKfwAcRd/1CterCrhQZw39nj3iQs/j
Zp32AE8V20zv4fmk9xG0W/zbJJNnWZLd21Gb3pfjW2V6zq1oFJ1j7IoESwvLUJHXVymuA5337WWX
N1I0p5J/NhOtO4jLBYA7T9DhVqIlLnB91Ri4+7JoIZ1fFfyFtP+16WQTxs/Rw/lV2l+MVqhQJonb
7HyndGDbCsZ62Ro/8N6It7WnmTMnjZWV0PZtsHe5aP4aXqWvkVXKZ1fRX3F2iWuOhtxFl9Brtw62
dUZ5SjzsekCq82hQMNKejM1E0ynraisekno3vo9em8EUXKWysbXUaennllig+P0vcE9vsVZHL0Fi
KfNhTPQ7R6kn3CrpALe0653q4gXsYzWIJpWp44vW5I+4HHazceizt6HEYFOBSTzLS8oGcYCfj4Cy
t8ACrKp9iMe8WapNgpRI5bWA1ik+QNOnRjWNKvDgbhup5KfL4GUCSfHGrYbLdKXwOgqUMDkT309u
VQkuTZEWKDmbPTS+DGfLMnU34HLGuWgCj1OOqqG8ilaD1fe5tslkEOlFivKQaS16xrJ6c4mOgM+m
bjvsgmlQbfxiWVa9vgyoCAgJBQOXhHlu1eVONLGEuNNkx7vDKCh5DK2R5xi6C0Ubjscmo3LSd2P2
nOIovXZGv122PD8OWlf+Tn0gVOKgZXa97RO2jS0qA9f++CNC9IlRhEux1ZRdd1mOBfeljxli4Evz
Og0QHcl5GP2LL3Ei5PpClgnyZpb0yqv7fyg7jyW5kSRMPxHMoMU1tSxdRXGBsbvZ0Frj6feDJ4fJ
5vSO7V5giAgPZAkkEOH+C6gA+/vPcv/w+0XlUrdmA7okb5DpXn7k//0R1vLbdjDZkDTt8LMDDdIo
tf2WTbm97oxJO/SNYpFYUeudjv3NVoW9+hZEin7MeRaspQlX370quv1ZWrgz2i9Jr65kZrtMVwNQ
9IFbPUuA4vsglkx7ukSzhX5gyV+jUqb6CmR9i2EfRotTFj51yyEBcLWZzVDbSFMGJESf+53pgtW7
Twg1qNeUWiG3LRe5HUZk0Oo2bzFBifOD9MmViv98oO6E2/7mYjAm7QWRqWh9K5d6LmZsVJXG7a1d
eryFWFd7h3v9tFG1C4hwBM2WaiqZhewZGYFbfK6gN1fF+qsUZyUgaNDPI02PTKmlKw9QjNbsjeuL
AFvRTV4kvcl+nNrKvYl3y6je9mgnyuktRk5/Bgo0tpbJt4EFTBsk+Gs4c2Bu+tGMyx2oA5Qb2uBk
GAGmuU0ZTOfOnKNyJ6dAd6dzqGiQ6BEfI6GGIOkOque+cF3oXZPCMwHFFcvGYr5AyKSKVwW02gih
EiDsfYs+5r1vRLjxPno/+3+J6/9l7nK9IQCBIRbJQaKjtsq2LSgL7ctvZ0WT6F9G1cxWc6X/1+i4
9M3L6P+Ok1ESFj/ifvuM++f+HhehwVYgxL/kKkUHZLTaDbYGEXV28pV4rycbWN1oVy7NJm9g/3QO
5vZhl9XrJdjJ9fBZVEXuwXI5KMo/gmVUb7+y4OqeSs086vh6f8T1MD7A3PizdKfmI8L77qzaE5pE
y2CEC95R1dwUsiejqZ04lOQ1ZyujuWdh25fZiAEswd04L5iAsDyxpKw/8lgB4amOAY/tZTRuX0w0
eZ+kNTQ5FG9rfA09p30HryO9Rd7azz6qOd3kevBokbJRjDraKXnUXSjQZmeMzXBIolD5okYFexqj
Nb6is3N2jMH82+j6bY427R+Q6LF2Iu/0alpdtG2Cl0UsDwvzIL/kGhokS0tXEFEBXwD/WNrxpLdU
dKd4e2suCipyNoyKc2oiY3/LLgXKMG3aaUAwbtBg7qEdjade92BGMzKdM7qO0doNjVfPSWwQaloV
7kgfsAyVtZavzH9nquadWOu0K/aZyVkcSCy1KHb1MNdbaQat0mMVOvw947QBpck6a5lfvop3yTw9
2hC0v9keS4eoKu33ODPGTeMZ1mNYtiZ8T806KUUXXKwQrH6rmwW0rMpdt4UzfqpS//uAfO5fTVCs
XW+xZtCcYe+Xrf02DCypXXeCdzMVR8mjeKn+hIDt+Ixyafk65/oh7JAnmF13gOYAbFZyMTIpx5k4
qYHd1uuwSnFuLxsY3q3uXLspcK/3ZuFWKz+x28tcKeYMrpG4Kg6CbWIZw7oO82GbFKq7wrCsvviB
+pcRBTj3jTOm9z774Ystp5Otlxgnp9U2dfg56tG5AvDh05azog76efkD867xggY6NZ22mvLCCRto
5R43LuIJztp37a92W42nsJn954LKycPQmKCtKuVZusLecw4z1ImVGSj+sww4aedt9KBhv730yaGs
7GqV+MDgRuo68WKYuMmquH4MkN5eZyp3eT2RyAzK7w0etavO7u13LcFqu6ra5MFAK/IYNxYbuJD8
7CZ05+qzWzrvluvmf/c14PejEkPZRGVwRr9CHcmnoiVWWtjlaVYcPjd+jCUV2QSkpwAWgxa7hzpp
oPA1jZVDlvQhXqT/CeWqhuKmb5E5T6uk8IddVODH1I91pkKxi9YokbzaWLRhYKLWW73SpmtLjQWp
s87aA5o1eOsm1tr3SfVCen2GR2X+rSA87EdK+1e6UFKSvKz2TaV1G/zJKvbxuNI6tVtDgsXyXtI3
mWa/qA6/7T0iQGbllwjLdF9a/lnv+aCzdMMXZP8LT4iqAHwPdonoPuLbQFr4U645BhJElbJpwxRP
qDGz3ro+4nu1aDwik2pcuT0u2aL/KF2NoWgbJNTXoeYFWyiR44tR1NNLqCikHRzrKl2gK7uza7R/
cSMWGZpWqDvZrtfsJVZCUGHXWl7r0gjiqToYOhr/0pSDAm4VhUaM5WWS19fxo4Mtwz0ir+GsmlUc
3n4OvXM/xQtAAlhpDxrYTh8sTakeGtiJ696Koj8CXzmqaEN8QIOw90Vv6XtefcGn1AXSugTIzMEH
HNyq48rjG/8/VVPRLbLWs+1XG4mTwy/iq6RVjYte7v3WVnbgNnEmzqNfnEZLvGwQCiy6k8hUNwh0
HSBAqmthFDX46bzE8C2ygAJQD4wPJSdkVJB2AaCPM/leX5ol7qRbn+cJjzRkVe6joh0go6jYkK79
GSzNJGuKPclQLHnd4uqqs/7XcpKDtpWTIMiC1zyxyb2tIjYctrUputn9MEyb2jpmD9fZjeoLKJ14
20dN/KUBDzEosOvHGPd0R6P22eq+sQeFYh/KOk9e7B6zOwlhV4pH++y85TprG8PQ3U1E7eGT4TnG
Zgqs6SDNqYXM00HEvErTM9stz131tdD16tUzG/5LmvIx4/14jfF9X0nTN/vmIJesDf68P3RsI8Md
LjaEBbCAavdsp1l7zgYX58YOVXlFBwurK18tZEa28aBEZDKr/NU0vD9KBBk+p/g1oG3dfY5xtafU
pLZPw3LorBoJRrc83/vNvM5ZO8c61Api5dCPkfuYFLt7j5yNaYxcYgXH8z6QUhI56XP5Oe/0acMf
u13rgebM+SqtNexP6gA4Px7tWHmEZrQvkPIeph24VGslSsAIpUznwCnepTVpcfP8z656sZFRhvkW
Ja1/TtRj0uzrn5OUxYlwKkf1IYt/OFojq/eST7p/FJHZu+as683+psqQCJKBpihx9ktt4HSpE/4e
XGa2/pDN3+KQhLuhnm+CAPIyAyBXZxuWpAlSNbvEHf7GU80+665nnevlrKlBrK5+OZWhaBjss091
8FCYzVW6AgXIqDWwmgkTFXvfqMuOqAMgHBPTDGxeNeoHWX37VTrmtgvQpMSWbhgzFh54t43hxqzL
YmVis3pO2LyjCvGPM6ytf/QBsPmv0fuMwE+RbFQn0Ln/EjeUT31tRpQeCfjfofKB97jffhz5wMCw
PiNsMJ4Kv1Gucqg85Is0pZ2wXwVWch+4NcORFWNSALD8OeO3OF6neFzq13s3RuPOusbpjCdEVccK
8IKyolA7VWc5i4O5xPNwad9O7+OYIbRrI7aM2xwZcFMSxCs5lcOkR+4hKrRDO8/eY9mb9QNMhlUI
RzPbprge7qZowJt5scOTEDkLR8Q+kWA1DveBJuluc/vlSvd+uUjp1Pn6t4Gsr8FGLReRAbl61adk
LVC0dmb1S+VglRhnTXlI6rDcipHinCjFuokj9SzCdJ6VbUIltd8MEwb9v0ySKN8B/sK39/86KbBq
87m03e/UUbApcD3US6jmjFiQf41hV2w826muujoalxpdG755ofbFGL2dOnfxX2HNg6OP8AHQEAc/
JKqDoDh8jpfSSECSak6DTkg2H7sBy5ZheUTWTWY+5ui4r0Z9XmSM+msX2OmHqpc+MHBP31ttP31Y
nn2WgDbIwnWaRd1jFU72RdWLjEV2Uv2BXNEq50O/UmZXthMUl6M2jMErj8vvMtNaqIRWNasvbV/g
3Dq2FvrVSf/VRLZHIkh21WhdMgjTG52gInyLR+vmgJFr0XjQdKxfqgVEN+u4bekuHCx7UMO3LjEP
0i9hk4GPlbVA9VRXA3XX4T7j204gV/stTCSNteVq/wzT0+wzi1NModm9PCYTwnJqNfYbnMSgX0hS
+d4pSWXJRd8HDADtiPmRs74nqb0YE+msggxvqqje8lWZ9oVVG/sqDe1PUWdsSffP3xQf9aYOwtZF
VZTy2QqzYhU2k/qNKhCCBAUKuZ1uomEMIm4jM6YOd3e+k58pTlao25wix/JRMLH1d0gV3q0pMl73
5k0ZymDX5Vmef9PCHpu4OfXDa4O716qL3ezJTqf8aU7QswbT/Z6k9XS69xu4JB4kln8r+nHjP+Ju
fZ1u/IgZsmqCQmZEW3+0wN2rUHEK3j2XezPGdE+aXuTwpl0OyZg1z9zcazOts0eI1M4zC3brWE5Q
pKy0g6WVkjneWV5ebYI27eL1XAAZxPmh3N/aSqV/Uwb8MBGPcJ5ZcDnPGRa8YxWGT3JB2ObVA7JJ
exnTeBJti6Dy94XW7tWinP9eTsbUup30/zn57yHpUXtjO49D9Iv7ehaOxZF93Te5IWZxQ/jZJ3cP
hqK4d/MZv8RJ8NA63EJe8f/QDzQFyIfn1LfihdQeIt1fXsXak9QkbttvKW2kECuOvj4/2T0l7lW9
6DTMyjjsgr7Q1v2QTSvVwdAotcL0PYxLlNmAsYshco1czM0Q2dbV7Rj6J/sk+5UKq8pNbzvq1e+0
9oohCVvTqAv/rI/I37WrHy+PAhbCIQbAU6y8KMvOQH+WymTUokOydAZJn53lgKXzjzNp/jL8y/R7
uK2F885sgMSFk3JFoZqXGHaQynX2SLsEeansZMS1sTTYOIsIbJDBWZCYW7iMF76hXamcS+PWY7ir
AEGUJx+FKiR1nAchIIQAUc+21f155yTUqDdv+Ft1O4mYg7E8uV32oJdoJKGXj27FUsZABe0/zYX8
lkXzj6ag7e5NQcj9Evxzbr4YTqm5maN2GqVkOqEOpRWMxrKYp3SjRX6BRQDfwR1eePoqqSj9tGDS
7KM55eWFQnACJH4OvB0SFn/cmvoygr5Tah/RfUNzwM/3jls5uyiIrHdn9qkAgcHI9O69r13nPfZC
eweayDjC/U6fI/57q3jBc+TwGz1QBN+CtkEHp9WyqwZ9EUWmcdwE6Bp/bcdmTY/9Zzm1uNb7Wv5c
DZl+dI3R2c2lNR6HFkpI1eVfbRIHf9ltcRhs3/5SK4hTOJCd0BpVy3PTkQpDONN7/xkK0OkW2pnm
v4cafnm7amj9CG2W0G5Qf1y1tMdfrpqSqmIPAtKhmMeLg5jPgRXAC6KqXr6Jlj4ZkMOoluMF1dbx
ktnGVmtGmDJLlx4k0Ct/P52SxfUyysaNTP63a90muuxaD9jhrFG3w3a+X01ukC5Gg8Z7ir8JW8Yu
ufSLa/F9VAyOZbTsjOTCJuJH8OiX8aZ3ULtbvmgKyEeAY6mZnf3l2yiduTmMK6dkE3jvS+TLKcNy
kJHf5v0SA16+X+FnH3ZHt9SNfbnAphIINHs3q1k8dqb6cjuYgPXsdr5ICy8I5dwYydcbKGvqgQB2
ujbtZRTl/OIFkUm5mPSkeYaQaZUpa8Q71AwEYvpe//NqFVe7QbruV5MLlN0EMT1ex4L/KthY71r3
2U2Gel8XVfuU1mhXRJE7fkwG3FwvrIw/46rdtlIEtEN7Y1tV8JfmY8Ral7r1oYZFiji7qj7luZPt
rUTtz6XhlWfKBPW+dWyYH2OBgSFbjUc5VOnk4Dzb59t7X1A64WPhKe7ejhFP/m2Au0nn+co2+udF
ZII0NS99DW3bP0pL+tspPBRAak5ZYj+H0FKadVcFBz0C3DNWiIHMbWqyC/KqA2zk6M3Tlfg4O3a5
ltHOd6pnfW7ZsNfxW6RM0Zs/KZ+zyC4AhhIfT/zwGJ3VOxnsLHc86yU/d9KZDUZoIQDNrn+9DYJe
huPjq/BNmdqZerDXbSrO0nR6FIRR6HuWVh1GX5JFuD2iYrXz03R+nsg7bBDHRVuclPHKRiThK2vl
NzR45u+O5q2BKcEpysJopaWD/3fa1Y9lmenf5sqsVgWCOB84pungz/3phbXnuPXU2njAgsNGzhyV
vdqd59PAOvsweL5zDZZPjg04Tn0Ssj9UKHIafek8IJlu7ivD7DC0I+Vr9oAmzdYyr1lhxjts3/vn
PozTjdt02nubJOjtu1311Snm96CZu+9+mSPDG/CztuNfiadEwUpRzYdJK+1v6KOysNGT8FMM7mFd
xpr+Ip9cZCBeFS3TNx25MWNTsjJHwoMXpNp057r1wierp3isDIlPwdwIvphRYZOZgaOel20PfH8+
WDglf8mUQkUHpkBrZQnLkQZTVat66eu8e4QezCJz6Qej5WwyPVaPzjJrtLirNftTu5DaDC0Er5R2
xlp4a1OB4NWkDfq5CO38s43L8EJzc7y+OGt9aayFBCdRPURE6Eh58dnCwPdnFDUzYy1stnuUXMvN
bgw6sIUF+Hmi0KNU92E3ptyTwEHySrXWRWzxv1mW23Lol1WTPZGtuw9IcLDMuA9MshSTzvJfLhPD
Dj7D53+S3YRtJc5qcPDGAEqYfBTIiUi/39nOsbH9AdVwLEMQdWwx7A36N9Njv+oZ2QuM4v5tyELI
rqqqnWXQ0QGPBq6l7QQKgFJbf0TrEomKZWptZu2jaedXGQwKRTmgkKOtWd45t7xXbvrd3q+deStp
sDHloZ762nSUZq3o36s+sR6kZaTFSmnCjIWc6jzPEHYlwTZUXXgpQxPJtcKmul85FsuvvA2rdy1+
96m+BashnB5bFOu+anhHr9um1l40iAO7xiyHi4YU4AllXnXPL9g+Ge0cb2qWB5+MPvjLybL8s0N6
C4ccMklouK9J5sxNv3J1td30MYwoO5iilVJ4HSp4UbajvFRcHASAziRsnV2NF8XLjPsOFbRSQZS3
PHm6af7t6DGShm77Bxe1Vl5XKltntlW40aW7y0rS2rJjoSiBzcRYZIeqic2L7E5kQOIcFHducYVs
XqY5P4S6Badv2cXIvqceMf7OQ/fY9hiSiMqYIyJkNS+F3b92dnXsrm5BEn+PHGpuEE/J21MOIfCx
Q7Pwn7YXeoF4A+KpZHcXKwwDSblTHA9fIuxTD27P1q6rDOQC6zh6nefp0kde+SBdtWb8iAjNRRgj
qtRLY04/Ro3QCw69bptnJ4ws3JsS7SPriv5QWwap/dJQP/KpUrcRbjV7Ge1C8umOYfYnGc2i8m/U
IdoHGSzxvAliI3g1EmR1I+X77QpFk7HHKF5vLY2XOFoSfJpKPc6psWhHDqQ/KV6WriWNfW9KGtvR
+DQZlTT2L01Jcv/L3Czm+ydJ7l+CQ5Wl9XKpZBmVD8qx8d6H/ChOFtrnXKE8IdW5DBeBLfjd5CAl
PS3OviWN4z2qahW9OzWrjkVj3/VKtn5hHOwAFZmf+tg5A4gdKLqM5Ys6Lt5No/HJj0pctgI331jU
fj45rpMgzG/6x7aOTtiaQjVUjaNjW80LrPD2Jc3DeOfPiQZ3lT452GbwRY1U7ywt1bIRWGZSmvMl
zIvuSXH96etbq6fj11AZEDo0jHo/Zel5tgv803EMQd2qtd5svIBWlTV633kboXY2pUO+ssrAeYvg
2G2TfE4vqFsnl0XN0J3mxyl1um1WAlEZxBJP2mWIRNBtU1rGfrpP0rBc23b+jBN59yAih0OBEfLU
8iyWphV77TH3lHQtIns5tp7Pvq1vy5g3PEqL5XPiLdRjE9NN96fD5d3rcl6AFpqAM4LZ0Lau5aBo
de+UU/JYpIrlNGdleAu6X8NR8REwMdBGvLPYjnFpfNJ5MK79Qp3P0ozSYoOkkPU2lCiQq335xYoS
85OrGuXBC7zDNLmvVCVP8cITEWsjOYvmaR/GXX2992cqwBPPqOtfXJFKU/V3fq3AWVvmywFGhXnp
4+LkZlixhfGSwln0K6nomBsntI2diMqZHVKdzeT9mbkuXC2057ACgZYopaF7rExVZwp2S6wMSleI
olzg2sajZ1TT0w3bkUytd5Ekgpl59n6em2Z1+xeHtvajLcOdAYQPVaa/RDUemlm6pTpT3TS/UwcC
76q249ea1/+p0R2aYZZGFw1bNZlRRZb3WBc1hLvGrA/959rLFRg+g/9MgUU78+b5PBSu/wxqzH/u
kdfcwX211tInsYCDUOMs7HwvfXJAb+898NoQwQIuNIWq8ex/DQPEd2+S62jKJOuwq/in1NrAgoCz
YnKHfbycoU7z40z67qNgeWLEKBPn7LdsvJq5brdk/J2nGhuDJweXCOravc6Cnj5q6gxUanQNquIo
XYiAtAovLjy6O119uEUssUYJ08615uZ47yvNesQsnKcxxn44q0KGjutrZlgVJg9qjVzC0qZ4pp96
NrK/9ElMJTFVEL+5OoqX0ldXRTOubpFB4Zqb+3UtA9ftCikktWNrbCqp8uiN7Bjbocr+9DHkSzrV
+lLmGc5T/xKhDNiJDJF9i2hU7oCQRedz18VfvEhXPiobzzYvzpHhhtV0mvQAOLzeFa+VAc3VKzCM
8JAXySbne1Xp7NOG40orTfdmSSBK8UbN0lOpXXg4cl9Jp6fG2sqyrBlCGPLzck/JwG327Za7z5Rx
ibzPbnS3R3jIrz/0INtUyCp9SjU3OjY+hsOdFy/yUCJbyjamhK4XImrTAljdTLGZX8BXkzFGI3LV
5BVyptL5y7jEYzdFSqUK9qatD0cJuUU3FpD4xApBUzrtWQ7mCJ9lNduxWa6kI1MRVbaNxcRaOm0J
uIXdzoNias/mkHTnX8dkcsQ2pCz04PhrfFR0qJyBEmnPQ83Gd1E52ghkOwGWg0I60l4OeG4BdUu/
gLibXt1nQFrOv/VLhGaiGbTMlMH79HbEGkOxvL8Cr9PORoKJlJz9W1P6lNKhlCunZeJ5mzjkBpF5
SjrgMDT5T7x5+/PI2+TcAsm7nUlfswzcR/+tT9MdrDaKcfdbrIrOiU4Oa6xsMsRqe0hmUNWsLfPH
zhyMg86q8WK5vXtBnbDwd2ULYinD5WtttVaI8qU9TEccNy0yAfkUfc9cNUZ8T/8sdEredWus7LI/
rXnBgvFlegHQDYvRnIdTXc/uFS6au8HWIud7ZOab0rPil7nFfsifK3U3N6zI12URvCiNMfMjpJgf
YnDyWJVwTZdYOWjBYB/AK1sraeLA7G7CHnA/Cpc8g8f6ESSG8V5Zwyub8/pRXxY9y5i0ZAyG5S+t
n2MSucwzK+fa92MKANMYrnfOwp3fgCjM92BWR3g1RMjhrlcnzSWireHhk1T0d4nuBsfUaR54/Ojv
tapinBPUD/WSdIrmMn/6OVYmTnzBHgDaBUlaS8eRuFOdgupei/qqdOZOrlz1Oin3I3lLWDI07wOW
5HVVXNisJkfDnsFbl5w2UcCO+ij6TYO+KSOr/dbN47QNbac+eVh3vCiD+l3GvWwReA5y+zmAuXnG
kzDalgNkH1wszLWDCuF5dF00xePmUQ5YRzaP0s/25HxT5pKBn30ScZ9QKXCykDjBIAXB1hzj08+V
hi6PV9ktNyhNx7GPSaQCYwsy7alEd2MIMTZs1UDfO/HooQxNFGrfy7ap4xbTY4jR6lcyaQiT5K1+
lkvbyHMfurGbN9ZSIC164wwIxDxXpoezxNLlod91cnUfIRu65NAt9dE6UHs8jxRK+T9jySCra5Nt
9goUa7GNAwUIZhQtlmSt9WXOjLcstaa/6+qDDR3lu2q2DqxTrT+GMKOm207txzgESyrMdZ8Mk9fE
UPTZpWjC+lQ6QH8owmoPcu2yj6L1ZIf5+Dw6YfuIzKZ/CDCY2Q48Eb+SMV9TVdU+cY/4h1Jx2Orp
1vhVoT8u6uSKNNvnrsXoqlkOciYHp1dWXeoqJzHAkq7R7FQUR6mMTbWa7uS3DxEi91jFXeWXl79d
6VfDMYqGP6ULPyEV1Qkr1dZlEilb6ZSDaU3jyo6ydwMo4GPdBBvXSdNrtGgpSxdWCQDRJv+AQqXp
bHpreIL4yYaAracDNDga9ooG6o+UbY274i4aBwuTYpUsTdYOXzxqVfhLfkYXJDo1po/mdKb0Xxoj
/EsbB+VJVWtUK+qO1f0SjlJmunGmIDqjyG5+2Pa0Rjt7+EL+xtzP6DftZHoRNie9Vrs3s1KMCySq
ai3TkbHlmYb917XolOhV9zGeXS4rP5SSuzPa6bbOLYY12KK1vMYVDW+uRcFJDjBLZ+wjX8RUaYxz
5ZBECS4KPwP+bdLs3CZJlB8rOHq4+Y9JciHHmSk396zodS/+pODoeG7ivnphEfc9LbLmW9c5OJp3
mvqIY4d79bjp1w07o29x0r+kalO9wRFPTmUV9VuZYM1/Kj7AZSBgwT7qtewAeL75lHfpTuZZYTRu
VHQmzmEL13xGw/EgrpRoWNuUCGKL0tc/7CqrlYMuy9MUN9XlVjLGjxNfx+Xlqy6H2PHPHkDYk7QC
1XUuDYpYYR6z1vFyZzsNAT5QS7OW1XWW2t86T9WO0scjzHt0dT29mmm7la5pWSaxnWWTPRs4eikI
QMkPKQdJH9jd9OIkinKSn/b2GwRBcUgQDTQQCkhD810oM0XgB48/W/VchI9RZb8L2UZaeAvcWkM2
hxI5g/7AL67K0XjVG4XKb6FP6IkU5mdJV3V1BYKdAtNFcll+7Gkbz0T2U0YtariHFgvzW6arxNbh
wS6BIy8kGTmQe2wzJ3nNujk420XYr1pQQaTeFHZRfYFCX0laSQakCRCiek2c7moaEy/xWa1f7bEO
qYXCCpFBCUv2JULZiNhxBTso2s3s4Y8l4U4RTw9eM17u15OPLGLKdwp6s0MUZk9GQpZ7yM0ZsezE
e9MSKz/GMe500lzkuC/oWJOZX0bNsXKfGr08SEsOnrl3LDzzpEGt9AFZ6vlRWpbttBhm1ayulsmW
PkUbv+0ASS5N+eBp3Fvm597Nkeme1UTd9wW+GQvuHRBlHat7B2r51hzjeo31r8lyq7ARxGmUE19t
qhcQkwoE0DIcb7oG+YYWlphSNTBT+yrDGMQrzsOCr+MF/uSrjvvkaG3+UcP5Tgvlo5gs+JGj9Vla
fTYXJ8Pq9bU0uy5cHFPJvt1ilwtGY31BVq9/6MO5fMgVbDER92q2rR0DcYxzLAVDY0Rgn4NXht3O
wsoKubVoerLaaLrqFPmoH7HSgQBAbgPwCg8BmtD/fjQlVdTVyn81zUj7EfzbXAmW0T6PLQzdzHrL
1ja7oqebXhvfSq9uXZuXSd1It/Tcx7olQPq475Odhmn7SkZ/u8Y9DoBbht5wr+9+ixvUBjS+Muyz
UHF61sp2PEPhm5p9q1EkkbL/Lf9y7/wFfKKHdrOnwj8vD9AuZEuMbIEwOsrO8fEO2Q6WH16HOWsx
qvvRyke1llalegnCGuO2RLr1CqHL3TiONX8e8vliLeXWNNdeu6qJPuWuN2zdWosvhZJNm8Y1v/eL
9Zqrm8MWe3M4RktTjI3iuH5pcse6SJcB1e0ahMaDjHluiB2QuO00RfepUcC6dvigzY6nfhRQ+a8U
nNNVpw/qR1llZM4UzVzLaNcY1nJfhTs7qLWPSjUwNG0c5SCjZTjzFp7d+TIul5q15DHwMu9JBrPk
4KW9+/7z43pYhTzST5nrBegiDuWn7runD8pHOvn9Ixmlb+Yi2j9bmDLGatttpKlMpgZrugTx3mrF
J6cbvjuW4hwpZyvbckztjVMMlB5nM0cQutNslntT2a9C5G3ZdOJHiLMi2dggsDd6dzTI6wH1zyAS
DZhgnK2ogy4UxCN7k+XU8VpMV1oyaZ6nUSAr9U9iznozbwXTWm9hu9skMZbPk6ERKXcWiEqJ/6q9
qGN31mUvuQV3wu3RLtJg/Uv2QE7lMJE9OLPyXknLUNG72MtpolR/TKALb1eRrl+yExS3gPHcdItt
Hj6bFg/dZ3V0zecuwww501V9V6YNuHG7ycnze4lzvLUzJz117axdJbrvygZGwTqoQTmvnXJCzKxw
rrfQvAUOU7bUkSVWDkheFTvPygtMOfk0O3P/QL3k2+i1JGpCfNFR7rnGXtqx/At5LapBph+0LnGf
JCRwjWAb8SPi5Ws5T8FyWAgth6E28UVdriIDnTv7iwXl9t4l/VrIwnTrU5n61E5xtYMzEPLrVPMz
Dp3DSgvQ+g3z9CQRWVxVO76PwQmAw/ycqBi4kFvP/38iwgx2QpSx4bZcjXtXdTapowFsuR0nM4qO
lqK9/oJ2uZ3yTdgXuRGcb2gXgbGkdo+ElAmfTCl2PPbTN9sAjWYh/fS9jUhxF/73trBQSG/y7p21
KfAen9w9YmXaua6tYhcUcfbGM/vHJBtx2Nb0v3s17LUyUzEdZ3e1DSpzvgyl9mOSrljZ2YJJcmPq
I6dV7jIS1HeO/u88fm2h/wvfH3/NrF4lyPPzDVQuPNXqjR+W1kfXQ4k2DSX4riOVzB+ZPDkAiktV
1u5X11OU1eQF5Wve87YAhIM6Xeojse8OwQEbVOdRrgQfCO+RoFVPMQDlUxlq38phqp+F3ZwuXQiq
3LrEyluili5pSah06R3WVA23snRNWf5HPuI+CUNkJ4mqXJJdvaXo25z7m7oTC7hb55xEX+O0dY73
3NdQ8pu2eboLvPpU2L4+AAC0IyCfN20OvNWSA2bGey3t52+8dyOc1/v5EmWm/uQM0FxlIEqiEKK/
n7y4TURuqVYNpC+Ykfo4nUMs/ZwNqJvlEJkP9WRHn1p2ChoaVKu2KWLMz43+qZ77o7BO+4V6WuDM
Qxr7VXrsqnpNKeU9CA91StAJgU5dn2SwGhACqDLT2cnEqHOiA37rgEUXQixPX/dsZiiuyVzkOPKt
48XYqsXun02kRMdb2von5T9trV/6b+/BxtBvfTc8ncAseWL82U7zW65AZHLaMLzKIYqUz1VVWPt7
F8uo8DolGoIneQFyBj0AMBVq4aFTfreLKwxlZ3VtdkoWQznp753iu+3zOBtmV93OheZtUFiJX+SQ
tTzskiSOT86S3ZG+1DhYTdA+S2MK/g9j59nbNtLt8U9EgL28VbNkWa6Js8kbYsuz7L3z098fD72h
n2Av7kUAgjNzZmTHkjhzzr9o6TUcrD+3OZM5fHWgd4R/J6gk7AYx6VJK7ZsG0fAt0lMqBNBrEEQr
2cCZVgngseNrylTDN3ioBma2SUfmbxlNpwoyiWGjJkHZsxW7W/ZyGZDLwkVlZUSd1umtv1LjoVoM
gcaqD3at1ZlfVScajqAEnAfVhcujF0F3ysIWsGXkP6IZpx/SuJ5O+tjBP+rq5MmegZItLbkUaWLs
uo4KhzQdI/buYTiWO2nKLM3Wn5UmcW7S1Vthd+dWLnj7ZRGljWps1y6T382vs2bXb65akb4p9WMX
6NOduE7mrvXsZ8rwks5JRaVxPovrpN8m473WUrCSZpXC1asX6dr/c5KbwtWbljLRNimn6syjStf2
FTr7uOSCfxD3aRTQosugpzkg+Bpvaq9p3iBt2zNKOL/GDk0fXWZUEvcBTglvXWhJbBybpIE8m29C
xFuVgwpqr8qfgSi6xxj9xRNsip4vX7xSEhfDkDtn8U5JDbzE09q+/Mo3kjb1x+ykQPPc2WFLpfHX
IH7q+6IhH+pn1j/Lbq+l1ph1Gu6oKtmxVoAJOJzTzyve3ci+9nNoP5cD8qS+kZyk23KL+Jr54bgX
GHw6xf7BbiA7/Jyk1jpmojkGddoc/zpJotwU1SyZFJmVtk/VfryGDgB6bUTwFdsTUvll8lYv/Lws
z4yzQan1pYdxzJ6KEGQXdhqFzT88dTD2DWbCT4Ue8f2tF/nJgGH13vfe10EJmr94NpO766Zv3ojB
b1I3+rWMDExqwT8dYvyKfl9emKpcd3ZKHuhOlsBh8srsaGnq+D71CcYDFUBtfcyRyLOxeMkatb+X
0blHAciMAv8mo5Ua3Dee7r7IoH1XTmOLzHedvLIXv0iIWTXJYxijteUsy89Zo93nPkc2mSIvHnaq
vq/M/Gy6qfGj9JFTX0wpXav7T0Jh+Wvh5qi4+I5x3yn4T8UQbg8/Q4epdf7yCXXImvxrqJOrn1b9
GRoP3ceqSj8sOnn2p1VztH91PSlfMbIoTnqbK3dkJfGwBrWqh1H5DpbKuGKrbmA0OFTfs6QjqxuG
6SOaONkbb+Inid+mhwNhqNH/6/TaHj+mG6aVynRZ1vccuFYJlPCmOOTt+KExIsIhntG5GHmmb9Jq
dN80QLIQElUGrI1uuMpAa8+QlMaixYN64hPYS/sjEEc+VBPePk2WOT9X+OUldVxJDwFouPVnMTOo
fzMV/108zlTTI7NFXe/X22Qshh1WtOZBxjNNCa5yN+v6x93W92m2DHsumgIfzytws4fKzafHxA88
bJi1o7S2iwVE/hE2bnlMbWPiG4pYsMJ8huTWqWBPWlN44f00PX6aFvsIe7gDmWagUvIc9kc0ajyU
Jk7SlAFBrWNI/3lgfS7nDWcTL4Vh9Om8Kp1uZPqnbVlZwl3W/n8MSHDEt9zoZco10/3qpqTskMpQ
v5eWXHK1oLy6DMqlmYIemzTVPPwykJtqdZO+hIXPSCq/IRNFPbYtYNrsZHJfYLUyuTFqi0vVa7ts
9a/BLihzbe0tBuYp0tJhXK+TlbpqTjC1kY5ZrGhlN4F80mLis2wsspy/Um2EJDxkAyKdueJk8HXq
BttrLfXXmb1fJPfm0J8g2zaU6fCFEXOY1QLGh5oVqll471R9pj/I8Goms47XZfTYQbHGPSzVQ6D+
eczBM8I0wyCzeQWo5dl7v6NXhiokSsoYt4euq3zgIEu4BOrkKi/FWO+scWjtk2TXTaVB7ROpg5Nk
3EFHT93OaSIV2POSeN+C0t4mKMydAsfe+ve0UhJkagzMymKP0/Dc6l+3pkhbSzPzIDHqC6dlGxVp
6625+rtGIaj1nDwKkppF7r5CbU3f3VfbHpp3LXO617it7kozbt7Jw8dYZ3u/rWOqvfwgpsqvweCM
fsIlpSZC4oqZTWCAThhHdknLaDmScVH0ob+T0TJx+e5zJrYOy2huYAIUhn73IKOwSd6RT+wRGGNw
kaCXHyw2Cu8y18rwIcolNdioa5DbjPzkuDYXYa4Pja5lxCnNj5Ey0kCB8pt+dP4q5LWNSOFXVvvX
hWRkJsu5Xz2zlBjmPa7Wpv67p7ovk20Dhand8mBM6EpKE06S+Zw1lnuOUaLZGUtTBtRU7eD2/ymN
LRQr1Hfgq869dI2zhXmijceMRYbvDLTXv9qD6191q0RA0YgH4BEkwSCmjxghL32ofl5Uq/wL9Ze9
AHlUJVeuHO4Qf1kAPOmMeKfTc7hDosf4ltvjH6WlGU+t2pZfl0lD1TZ7e2zLN6tUD747Fr9XYJX3
GsJuy+YBWB4V4pPOmfSLGrvhDtsed1HgIGSyO3KmuLng/9u8wtThVIkoZQSz/FhUQ3/uJwznGwSS
urBMv9W9El/j2A4P0i/TExg0uRPriDc3i+JyOAbIUFvIrWF7i5iZk87vvmfbj32l38dqoXED2M8f
tOSsRQn0dknf/hz1QZW9odWbnOdlVIIDa2zYeoy0eCCHcQzF6V2pB/j/3Kw9DIXN0vM5ZgAofexT
BSeSTBmfSdaklEB8DXg05BHO9bC+kjn+rQvV8dmt/Mzf1aDTY0OPb9JnVZQugL9ce/JyR8c3VDYw
/1QZ12KZiconm9vL1h/zjXGDKIkRMGXIrd/xu8MElmjGkj3okOvKEjM5tQGn9zQfK9Rf1HnXLJCW
f4lYbBRffHwstgjNRAlcT0MNYd+suvU12gc/iaFC+Ez8wj+ibaSv7NKNHWrFwZ9q1E4XIZFKP5X7
CVhMHj7GZvFX1Ovz7xxcIVCVVfFsBL3yEMSKs6eONf/uD8NlTMoR/WUMXgwj9U615dTfXX3cSYAS
YmddRnV4JdWivmpB/NTJmQ2kDQjtqureNL/6XaQKILM3bPGV7KWMKYP5Jlp07aJhMCiviRPqP3Qz
8I5lP3oXpMzvVh/71KB+Ttlp2CM5kX7POiD8osxMttAsTe9vq85+6zOz+a1pEZDIyO68ILGRgGmz
YLnrnX2NVexiOs+zV4XnckzQeC1mtBcpOb/lo14fFCuxT+FyHjWRFnuuVFFtrm5pPLTHzrLOcJi7
cO+N/nxzkBGBogj3D7rNvzbdVj8NPGa+JoBFEST25zsAMMmPHCmpBBNu0qMpW2s0P6WbN2NI3efH
L9HLe5QK65sCAXU/ZPWTaoX4n49+5wHt4Et9bZsmZzHMsPrzBsCIg+Ko4wT3JF3NaAW3ZYFMjZVd
oujqnTfp2XOwuH0CWfvidnxkU63J165E7/uzO6AQ5485FUk+nQnQCVR1lgd9TAoQJxrlKM1tQJoR
CnBoZHnaaSib8Clmc7PDtgjqsU6hwMiAMknTrXDJVhJ9esCLwviWmX/NZBvevVw72nZgNYgBRRpy
79AnxykBcoK9zp00LbX/6MuXPn8JiRr1qJPrOwyL8207KD7cK/QF3MQy36QPWdFaadxX6akHly/S
glOiVYTPWt+HD3DB6nsbuBmSEeX0w7Lj+zYewrvGpMr33gwoSOgqvq+AGKY7hGwjNGB1dT8bcf89
rJPnNAvMv8c42uuh5//pjx36XE1ofqmUcjz6NkwTwzGjfd60eHSa5WOs2riMUZpIdoFvNFfPCfu3
oDWt81Cpxd4vQUbvB+CjA2j7lzSz+zeon8bBsxwYfyFslCFEJ2RZysdLfDf4cCE38kBkB+4RN5ph
L8QAGViZBpPtHANn5NPEM/yWeeMeJXUeW00G6RLiu3/91K5Vn7KCndxJn1ys0sMrK+ENopf+kzdb
fJ12VnkfWvOPwEqmZ6cv+cJ1B+0Ukna6ScQaVnNiidPcxWqWuMGO9LvYVPEs1oP+6vSoVC/vR3kb
ytszNtnHJHrikMD/560J5qy7Zk3+JBFbvxtr6i4G2bu+s2VgMK3kOulnL9LuyasHt0pf7CezRZ12
BIFHOVbvhgt5/nvpk0uyjP5byECt8AFEOlvFmHK9WjyuHBYN+agHcHq7vgv/gKCjncpILxdFnOAr
svMe/kYkaGPEmr/008IOyu33cGlRjUxfXWhJMibx+viniRb2WxMOyhdnSp9ydP2fZMhpkDrIddSZ
JVw1qbfbQ+4B+GctVYPGai+ifDI62Vl4djOnPCgjmcgPQZF5qkOUk3IMGxS8WA6x2geHCqrxDcV/
Y70gmIK/neJmj/hQTBcZ8BvVuG1xbgho1qjU+zV2mxu0xV2bW1cpoKqlShrI8fniWSqyzhjf1VkL
KkN1HL5yTWDXdI9Rq9/mvi920pzRZj5HHTYD0kxHwJrKmOeANDLt0bLB1vhVW+xkf882F3malDzg
ZEN8XpvbBv9T+9P5YL2FG4RrsG5dsYxKHuRiptHU7NyxohDUtgieSVuGZp5IVDp71zxWsWPeeVoK
WQ7Xv6vYbYURjCXQPvFOmoMDDxDRcufS37vzOGPsnZiPcV4Gxq7AUQWgEs8b6QxiRmpO849AK4rb
apo9ktrhDFT6DiZuzku4SAlPSy1B7mKpJUh7vZXeWvSBwe2Pd8scnVLd4YOpHIchCAu+73JMPt9r
lEPuHL/0junSxIU5PfhTVl0mPsTvGMTnS51qvkmzb/CiAy31WrqIQngNnqDLpMmuq6cgCn9IEDR7
tNCXFwgRhbsUIJ1PHnAgbEeq/KY3KMfuo6a2YAJ03wRZpwxWeegjvzv3sM5QffE/mttoUevdGXBo
sM+TiofB5NX2WTZ2kf6Apor+tG7rhkEL9nwA6zvZw31s5Jz+bNVdt5MJ/bIdlAGmxlZi8HFadn/g
AIJ9OSc1LLKqQKaG3ffZJ5G7c2TH6PKt9DRN19yu+SLrG6qxuJfjFNgdrGxK7sTM3NQHl/wIeARD
7Mypf+C/UARHR00DpvbReeEvYxC6vIT8FPnfNRTa5/VFjIJsuWNhaS4/pvzA26z1B8UYlC/LP/lc
luvvIVFBb1sUYENz/c1lOqWx6OxZzUtqdpcYIhIP7EUGTxTxRPIOP4ZdAuXtoYBn/48+3hLI4V45
RIo77A2wLOfI6QyyqaWCKFiUBlDQDKW8NAsucmvKnyvvHHMdFZzk1pTRLdjmEfrN9d0fnVc5aHQ0
J98ysdcwrORUDrP/BzhG9nPAiCCSwx+qbbN5RJk2uuiVG1+Kbqge9dDFqyA2vS9B6wCVxr3uovsp
WGgb5riZuPFNoKO+rSZ8w6XJTdCiMirNecFeBA6jW7AVqC8QJ7H9bqwnBNvrF46JP+TU05KpALQR
ZBd7KKvvg31PHY9nGwqgw0G6Srw3d4Yd2xddSd2j1jl9cQe/CxPcjLI3h/aJOT7cwanGt0beWPIu
SIcDkrXxx9sAZxuXwlM+f3obK6CAOZQxTauDY6gWcM9B32fhwaqc5JxMYOF5jOvIarF/QTpsHvjS
rHTQNKglIYjXPdSmfgPt0J4iEPrraUaNUqCA5NKhmPqVf17bcd5Fj2DFSeiCslz7ZCLcpGs0/Z4t
AhYiZTEZ3bepA1QqLSDVzUsWVN/yMa6uqxyGU4NEW5q+oqUXxOFUADsIzQDubt1DppTqThADv4IH
QB6hx+N2xnx0B1RIo7o6t2EBKtyvsSXJdEU99ijYvSaNr746EHY1t8c7ZGkNJd9giqGj5FcAF9m3
Yd3t+KZWLgFFkNcoN53HZb0cK/qDMww4ehzwTgDgljjqM4cDOGNa/0UuUGBPfax6z9JyTEvfKbGr
3kszmFTraLaVf5RmXlfd/WzMfIa9cPiiN01ziofGvNcxhXti/xvsx5BMN9CwBIwzfXIBsKgfi0gd
9pqmxU9NbOO2wjZzuPRR9036tuBAUbrHrOZpbtk804fkCVj1eL9OIj+gPSTY3gmqqB9H876wlGBl
jQk8SJoryKixP482/93slmaJZvI+N5zyIfG1ZH6nnqkdUbjjWa/45FbQ3VnUjHznVC6aS9ulWwSa
EjA2JwBlPc8uRhW1psQvt+ag2jfr8VOPdMssWVOd4OtoA8UNyMzggbLEv0Wh7d2wqNJxMKmoi8uI
dKaKQlCdIIUBKexqlHOr8nEivI3C4QCESAF203u3bR0ZNVW2rjyR0SEj9tNSclv5bbULHTLE0pS5
U9mcbcVo7szJg1HnNMhCUkewzTa7NJbtH+rFaMkfwO8MKCzc62bLmW0ao/W7fv0CT9tuzx+qe5RP
vlzUxBv4WJTjaX2ORV7Q8fVK9TYK828fMvocg6xbaWrZHkxufu4WkJJcIFWS/Jlf0rxrX5PKKRDb
1+FnLwEJFbuHqutdSqJzeKkmS3m12jZZckHZn4GiP8/g+96tIo/vCoSz09xz75SobW4x5+DjlNom
OAzLXpRT+t/tprtfv6f1GE/kLGz+anBigb3LGmGrLj71RvPUpXy4hkSl9mAr2N47qGJVSYxVsYp1
cOp14EMtFwpZnbr3GQWJu27w1Re4eC3erV72YzCim5ygWjQsCpO8iKWDCwMz+F0d2uaoJAG/m5NN
N1f3hnNgzvXDDDxn7urT1GYGe2LQ4kvBZL2Tpgz80lf6toL2FX+gbaBSap+//LKCzKOoTHtbdlt7
KHlZ30zP26Aso6mDeu80f5cBxsbZ4njcLe7Gc++1d9k0oIP7X/19MLKflJDCzxa5weyLEwfRzezT
/jKToWZLSIlF+uRScB68yV0aewaWg8N3aX2K20KUgWpqolZoo/yyzLaWFXjOwdb7grwdL7wN/NLU
ptbYd45SHrYBNRiivZlk5oGqhA8SIEJHHR8hNC90VAt0z7yXAbmosBQQwperdFhLoNzxDVNcK+Sy
3cnew9Pu95bKAbrAfhygwKKis2l0yN3/LtQhw8j+fUh/bPO2KaS+o30Zgkm1q3JvFrzXgwbN0IXO
F5D8fTGdS6wkaL7OUPUiy8yvWuz/Li3pD3VVPenI+x2kTy5zlrZ7YCITQFbWkb4M3qAsjSVfsHNc
QArTybJ89x4WQX31S0rB+sxhgGOd+Sg+Vx5gHixFkuFkyQhp++hh1lUAq9fOwu6kih/NkhTAii/O
1b/HsWM3u7DsU10fYED77YpM1nxnPmc6JiwySim3eNQ9ZZ0ZLxz+qL9pkWUc+rJwD/h19Y+2bfWP
qF0Oj2Zs/sdxrfwsXebSvw4uYWl5LG0tWCO3iT0bnLM6lr/JCprPv51M8in9HexsTg7bGkr3jnUK
O/rlDLWflBKBEAPL4txCLyRv/LM2aWBACrUh/Wq4e8N4kY1kX5h7DsDJmxwZfN6U0vJ7xd2ZWmDy
XzzqbbUP0ByG7DKM3npLHR+NLeldb5tY14+qV6NovEVRZmyubD2ns9EbxX6DoXe53p9ybBX2RgbI
YRvQc8yVwrK6tWH31mvw7aSsOLQONJsJzqoa6qt02tavVYb3oETa2i/FQCkk/uyXrrYeUXgtgbRt
pdqefa8DVQc3sMx/3PqnnmoKUJ3xuPVJiI5GDeAe5fvW77kkiHAu0fhcLfhYdOZ1ZNPy5Lvt4ZOc
1e54KzXHvJqzYhz9dJxRKU3fTbKIfy2hC9jnU+jgJ9YViOZHKBpk72Vh2BIagKw+8cko+3cM9+JK
Kx4EayaINPg0d6NT2bf/7jIVtgiCPJN+S/XWqK3r58QNpLZ0ycQ5xU4lrPvyOI3AUXeTMlaXUVUf
NwsUgMbjTRTEpM9L7OrSWRPvZurE6yy5lUtVRfVl9IfHetEU2/oT7DGu8AAPSq2n6s4v+vBx5tR1
aI2y+9zpLiOuYobnqE//WqMR2llclBdhLr+Fz02EB4ToMYxSBEVlwnJpvfQ3jW3weeuP/aw/lUtW
YOyC4ja3JegmpdhPDen1g/R5SbyYfgJV2DdWFaEKQODamdU8cHbFhKipyqRAz9PkTsblMgQg3SHe
oKcOL/e2DXzMNivvnA8+1Jtgn0RBciPfnNzKPhyp/P5sxy4mYxAkil3rlclNBkYrhKEgt32XL3Ja
MLTWifUSNOVJ3h705VOEdMHFT+EErUu6cqs0y+/5Xy+L7kOdFfV9TyH6Oqlzdu2mMLtKU+6kjy0K
elD/FoN3BvlzowX3zALRaBAnt9sKuqu5yLubOcUuG8HyedCuat90j0UKx3HI0uSPBnip2/jRX1bu
2Wj4qOULdZLmQiI3v7P1Qv8SOelfEmHn/rXUs+Q3pMhRomEPJDmPcdGrQhYHny7O1Pp/N9WlCQrj
Y9Qz3I9gw677C0qhOp/hyNXjowbq/N5FDOuuzMsBeF5KlS0ygh/q4Nwsi5R01Cp7G72xP9tEG/EP
z8svFYblx6lLvQd9qgAKrOs1Rl3uexWgqpsup6kYDV2R2pU+DlQVOg7LSXNcYpSK9qrLuwQ2NSgB
6cslRuaQPsIqfRVbtShP7lOvCZUDNUl9ByJQOenL6SfyK85Gy92E/uEx8SP3I9BAbvSs6tOfbPI/
QiROLRr9FvUZMECrN3fSJ5eY02rW9vlVWtGsQz9tUvvYttDqRjBVD10Usd8o2gt2MJi6/OySCBnE
mCSjLP6asec5ZZ5lHuaRPMPe7FD+NLXxpVxYN2PTLYYJYCqhjv+AfqTvIyeonqsWL81BRfjA7xps
S6LI2Qdp5H4nhYrIXuD/B7TeIUimh3xWapy6IaaGRT3eur5CwVBYrDFaXVGZN8uH7p8+CZSLMujv
MndjvK5z12UyhFCWldW55N0Gu2wvOAxBbAxJ9YH/lD5ODA67d/hzoDk2SMfWlDv1c9QnZMcWhvbd
to68RpQgkxoN+nz0pGg2gue/cGKxOW3wC3dquE9IAl6ltf0eoGznezjNf0bmQ6TrxXtT9dGzmTff
stgtviXkyy8BgJkDCNvim92MCkjcHIL00uysJt7pnEsepemENzZHMeU1R9mhyYoUnhVZd6LVpE0W
lhG1/cp3uPLkl9nf0t3DZjyNP6OQJfoUpQ3xpyi7JQsced70Gw/AG5jkj7U6I/hb9J/WtfRRPZWG
j1lRZWRfCoxZD2YWxnetV2UokPnhfZQVLoByRvuucl48TBhlMFi6Urd9dx1yOGX1nxaYxV2R5MNd
BxP8S2POwa5flMunMURzJtZ+g6xeHue5Ch8KLYiAjLX8R9nj9Du0hTUUqQAUQ5PcfJl6Exho1/hs
1JbNmBv36a5a6l6wNQFTh4jnTik+rW6OUnDxd4DOIs6q/UuRhOFxHLyPu/nn3Ta63SFRNLyMoNqP
/4+4YgIFwWP4zs/MUv/mjvGeqtAElhHst4oExD5Gz+h7r2WvK07eq+5mZ+z/zofmR61gxqaHvguu
InCfS/Te8c2GRoo1QIRuIesUilrtzGyx6W0x59jVPTDep85+W4vMPSdky+xaVEOT5qHzuuYr8kIn
dvYYdw5md9ebtX5ygcd9X0BLbeUFXyK0qW927VPsWvrVdOapPlUVcNpiuBjYprzMU/6gF5X1briR
+oAi+yIwbJB3n4rhjK4p6OClic0nrBelMO4keKoGqrQ2ji0yGpTja96H3bMMmvqp4w//3vQFdlVu
+AVZafXB7Ce3YCfQX8be4UGUe+qDbZhzR4kctO9c10rVHgrIS9NfQTLWx0BVz0Wd66fWgM2Xelhq
QQDTdlHiZF9szRpfqzzbyaBI40CD+d0KyLBKl+aBO6zngBO4GZz6sql+yzi6uXU//QCHy1bC160r
uZHmqRknjluuH5wMiCbHlYAzpiSZSaa+bVoiQs8prZ6S+099ERJjpxwhxPvPgiESaPXZsE/61MA+
xwIpt1xknp/67GEorFqc0rExPRRDY30xbE25DlZaYkphWV/yupmfkQs8S0uJ6MJ8uoi6+U161Cz+
ouIECmicIV1DLMWxw+Je1tJ60pE1voEnacortWEE3QkrOyqKcW6rx4ly8WbSlODpmXHgAjtXZOl8
gu5WPwCjchFOW9SB8M5d6sXL+OjWqIQvnRIUK3BkTurSlk69iz9i1jlbZJ7aJHrm5A5vveSa9nrf
UvHmdg54PwIK1C56X8ZnU8lpyohcvNwyvbNm6s5ZpTgfVt18heOBwbjcQkmG2af1+GjHWX35dfhT
5Ho7RI7C43GadmvbH4z5ilbDpOzl1q+wv8DE65JbP20vjSEvwkOR1oDdGh1FvaXkRZW1DFcjTWnL
ZY2U27qHuGY2c7wToo30oXnqNiekC/4hRASwuFcMWqfE89mdkh+CFPtFOERv1EkGV2zZNvpzYIOf
bYNh5k7nNM5/rFaSsrDEeYqOqUvW8j5AzQp8ENt+tUP/k/yZkhzdJuWz03Q3Y9TMJ7UNrCeYajnJ
p/JxjdCdJDhh+T7ttxBXq8ynbSnUDvbALA7WnHGkH/Xo3iTHsPMmpf/iDE76HBfzRQalqxuLo+vZ
zUsVz/0XL7CRifEgVsngNGTjsUC/4NSN6vDY6xDPTHuRD/OS8CilbvxTi0egryQTljsrfQjGCNrP
Phhz50lcVnoPWMxQTh5CYeiDif1K4JXoLOqefl5DZGDnZd1w/2EDMTmhdukxMxbVsTghoV4EibuX
pmEn4yEugnodVfv02bcH7aWIFP3FLBfujfOPvrMfIvKwSDGafYjM0aLvLM1+bieM+CCGDpD90dlG
CjrMjyIFvYZO0F8A4k+/uSFSnYZm+eQiCftlxSUMD6Tpt01YutQQATJim88bKuvZoFQ30zKsN2y9
EkjWVI+EZtF3CGOiErMOBgubwnaH97Ir65sESDwYQAC0Cy0DCQPz0ZuHG5LM1pt0aROJE08Ld03B
0uGCs+CzPT1DJTTR1ENFx1+QGHIxVc25dEn0n61L7tA7OjRm59+kJWuUvNLechb2xbKaDOC+51ys
RvlLuiTs53RjIjG/vjCiyIVW1iuMGeEnG/1COKECSF5xyBuaWS2T6mHSv31CJm8A52SBOiNog4K+
X2d369wN65xkFGBL3hhApMj6JvlDpM3atSg9FEnSJS2seddk6ZJx8QL1ihkcvLQZVN3qZNV/8MjQ
rmuxzHfrL780OwMS6TpaDfmXznCSSzoa+kvTwcIpFzC81BbLindX40T/1azh7UipUYJlVEqN9RIs
c1Ej9F9VDQtkwG0ALCioodoQRT+WFArMi9i8qc2oTYfJbnN2x0HFCZ4RBbH7abfOyRp/jwquJmmX
dU7GzmofZjUiwJcyKt4kg5T0HQSdNIlPK696a0suSmLkLrenes+pK/oIlLZMlOEtcwWNGsCbpI7s
lOxs6VIMWuWHRI7IVy33wdfc/B6xqFMigkWDp74ulN6zIbJEpoW72joPLbYLwL17Se1IMidtWgN+
ZNmdt3RPFY8ffaEVc+zU7OXd1YXdWTGXdvNzvNNs2tsav7ZXnmOGiJgdesaptNggla377nf4zMol
JBv+qCiu8zjp4VNjavU91nTooGbA3x4njFaOrkZ+WoKlT+6aguRqNN5t0+VuXbdBvIWjYn1KKpKK
IFZ4MXlp1Mnee697ygbVHMJDU5YGRnVWUJLwS4srf63iKnfbpfK98GP4l5jarhkJei257xeRxWWF
LcSIMEnTm/RBnk3bA6prnTdVDYrLJ2dkGV0GDJI4lw+Q9QLc/jmAM9w/M7alFEARMkOei+gOFOda
Bzg4FJqPK3kS4bvcpV/nCo0o8miPTocW/5yq+itWdHutDzWM4fLLkqH9IpFVQ34wmbMXaYHE+ZaN
Zb3Ow1AEnXBkZK4yiAHUgLIOmo2yameFzsHtERWQUaVCwN5bcFHS1E3UoRMTxd1CfqCoQvBKrzkd
Lk35cesZ1eXQndF8ivIH+E4gjZBji6+db0A1yPz5nw63Gf/woRWePgVpvhpf1/Ya6fk8cfdYocXk
uNRq7+i5+VC1o/lgphjzRRRxiqWlKRq/Fvjpf24lRgd/j250Gx2luU2emjLqd1unF1d7wAbBVbrW
0S1aUYH6KZ7G2//OmUhSetivPYSO2iMe5/fr3dZnNjV8JifFKDrO8Xr7XwNlstlfKfDhYLSsNCA0
cpmUZkKtv0NYyrIuIUn+CVmIBF8Gyx7Wy89RX+MxRo2KgVgCQYJeYaQ/8AVhNCfEQhtYLUX45tp/
6EWsvQg8t9S6/KTC3DzImFy88k91CZAG2rAfARIfaP1XOyTb2x4Wjvhu+61bvFgOZpfhC7f8d4Cy
RfR4+6+QQHf5zeRu1t2djr7B/da/ztja2hAc6iBLXgfb1aazN/XVpc3nl15ZuG9G85hOdfZbmuEM
GGmB9+A4QfvgtkV9LGa8LEuEyHq0cfYGvuO30rWs136y3xBwdr5Tag3AxMzuZYDv/w2Dql0zz873
rOjGu4xKCbgDwmxwdV6O2U2Xado9HGlM6pewqNB+FBbqk+jdksjUUTqSeKicMUqLyXDDPucwWWDA
ez+6rtSaT7fd6IX7UkEsRzpXaB345vhz6NrLBmg8JoOqnA0TI8EBHsLJWIrmitr+7aq6/6SFtfNK
jujmel390jiond4CN/Jh0mT2w5yBbgDuBUN+GuO3JsrdneGpxRFjxDm/V/EWPq3ohN6fqH6NxjdV
300QK7/FThKjVISbLQlX45vRVu6pA6lK6ppmMBjDztZwBxpii5IaD/fjFBsL756Ubti5WE/FCIFh
L+di5B7skpL/r8kjvYCg166p6pqXM4Nj3xnxk+ekwTmmdHOvha51Bb+X3PlgxReWSX1AfNP5ikBH
i+KyrcANy60DxGiLvUhP9rTSyH4h4YIjmNzKJW70ijOSHx22PpkTOZ6xqyq32/sYRT8PiaY/9nwT
bWhZuRtUPzwMeEhytv8HRttrlf44IFItXRtkVpni6FMs2sDmpQJ/cBb9uaDAMdkLp4dNsG6KFmU7
s8NlZ0JqHtf63lYPMh5VPpDI0Pn7F407aaZznB2zqcaBdYODCPjDQ1FvD8a7O0pTLmvM1IXFAg38
vbUbsyeRA5gktPW9v8A30gqwdMwZWgRK5ZJ/S3Nffd46LKArU9UrZDSQQxXFUwQe5n3oq9M6z1w0
UQE62ic97Ds4NTSlLzPT6po4ypt0yVT4hj8yM0aWKAtAjYeu8j4gQ3+ap645SbPTwVlXPQoM0nQb
7auR+dGztLxXBJfN98SvuudM695qq1Pe4/8h7bua7NS1bn8RVYAEgteVc+rk9gvV3baFSAJE/vXf
QMt7493HPrXvPS8UkiZakaA5R1Cdv9PzQSwFamUhRPXj9jqoxvwYd6Tk953uP3r+SwxvVfVFIIc2
eBwa/FHx7AIAuCSgyx8Sp80OXiyADwMY60l54UfrQ8afgLsMJfDivc5QFh9IwGFr1IBOyAd7E6ga
CsDSUHMKbea3HP/ssIjr76IMvpZeVp9IDdR172ERHnl2+haA8Q1zJ+KcDRerKFMwgEZgBPhmcvcp
AH4eClcN9Ci80XynTLK3XtBFByjZi4vq4sYBRnZdQO3hlToXPWFpmGxJh6zdQq27e4pCkNvGF8pN
wqF+UtbwQCy6q+sDku1DIuox5t22com7CUNXzfqkw1JW1UD71AZd6p9T/yf0r4tF9yqLanq8/9bj
f8URbQ2hvM7eTH1lGPMl7VGFN/V05d/TO8OAQk8gtnf/oanWGLVgeXmDtdaVw6n/XmYcR9seiVY9
ymt6BuxKLhQ382OfhN0ySiR9ZBJ2fqYd8W8pMoy4INEfg0ouPPfrV2JTc57h4emKWgWQzzhFdrVL
43lMLPtMnSCdhQ31HjnQPcvIH9JDWqTiALEbY+mZzH6UXoEqcFGw73wBGaP0CWonJ39MGgZjNnGo
oFslkFxcelWCHGLgpdZ9BIrqaDMdWY9iKGPQdCDyRA24lAVdj7I+U2mu9914W3UmWEsou021tnzI
Ucqa4vTIFKObMID9q5g3Vfj0SIaC3AyAh9e2q/hcgy80DCPFKbTovSzEOeqAXZfJHH7hUJ7b6RiN
5ihiExhNN77ork4odeyRlINjHoOZCu43G9x+OPwg8nhtUKs4ZdLMmm9GZNhfSWo3S1gqhmBj9eSi
Nzl4m0c7zdYlJOTuXbo/Yf2uwBPeQYxq2rrLpTBShvcEpMvGw/VA4cfVWk+JSxnMQ8BD413AvFnu
tUtkxKsjBK7SSz/q+rd9oFYNcq3zWnTpZRr4Z6weNAnAgQHMWeY6zGoy0BWNeDhAZHHkjLjf5Kie
0xo0h6ic0ayzsGm2RHXFJfaQdE+gPHgzmfXQtKW/K31lZzNW+CA1qI4FS7My/9rVAfdeHXCPrZAM
RYE0aha6UwcVQVA6c1iBy20C2ZcqjAHfswonOOTeA3hV/hHuaP6x4/DKXZBRXLW3cNPPWA63iLIr
2s1Aii860EdxGhCMcYKu9Pa8rASM98a4pG/F0iH4knTMACIl7l9ZtzOczFyVoLSODynta9YIaING
6UcHOSxogmfphUEPAn6kXD/G3CM0eM5l1q8ROTDBMwIYfMga8UUwWo+K2v4R1r3ts+dDkwHduNFD
O9yCvp1X+eJL0Dj9ovC7eqtHHZts8d8qHuqkNi81jb5IKcQXuHRZ65x5oG47MGL8KchoiX3LFD+X
hR0fvLLzFhQr4bcGWDstyGSA6oZVcQieJ64fS+2NV9YCcN2InfCh4asU8Ze6BRbWGhnIphN/GquM
ip3+23Hw5mhXFp7F4QDI5Cmk/Fxx4SF/18mTa6fypPv13j8HeeqHgAWNIeMAZHO8bTUeNR3aqtTa
dF3yyjIo0bRWDjl3oCP8ERMRkgi2VuMeRFPBzFOhv/g0oINFK+s1rJDi2XTENMv4+Q5x+n3qwR+i
sZBkTm5DWeVbKKjJRV4GcgvnRohkxvFwDlVmrweVR/u8b6p9bOb1uoMvODQPIYJr4pM8mREstr2+
ad/yKDvChmSUk30uYK7BZ6UTn/PM5G8wprNnLhDwjw0FvwXYZKyJy1ljB9b5vlGmfYavXL8w7Jou
Pg3EQICDUoF8ijB84oJcNkZ70ZK0wO/d+3gTkIMHFVYonNpnZg6wKYiNUmz0K+nOnqQfwOPkc4Cn
AUEzRFyfAryvKqOne1cSeBDkUEm+iAQfYMeCJgThe4hFQwcOj8dJD3jYCKax7OADUHAb1/qx1Uqs
5qYbHqwkPkgMLJPu0gdMN8KIJi8ej4u1TtuHxP4hLJgN6xYSgHgu1rvT5rO4VpSpn5U7Vt3KUQbI
gfWkTIT7lromsh6G016p5znrHuqqW3eo2QkAWIU1oFd+aSvjCneoAFbZAd1ygKEy1TYfBrSzxwVQ
8Wj7MEBsYEJ1MP3G3sFeCgyTJKiuSLJDjQGiia88zSALSMmPCC4AEN++JWVnH1ttP9EIa/apqYow
W/umnSKjAEH1COn5TTVe0vV1ORpNKZVFn/QFfrqsT7F6YIqF2tOTbk39OjYW8JH0BLyXjlYA+SSo
A8CXJg2HOStAo9JNZg3ioBj/rls9WGAPYK/fqsjsj02QNQ/ESaM1Az0cyvIYbNysu0X8PuaBCzUf
APlcGwlxzzAGW0z6uIFywJjsXX+OGr+ZgBcyOvqVsbkrurK6Dc1z74TVKR44xIZpIDZI28KnOLQB
mhv7pgEXDzyzsih/9lXjXpERsQnh+D2bgnGz8IK4O2joUi0dFy4+/Osd8fQJzqSBTWrg+OXC4I5/
6jV+CgmIJZ4ns5muuhtubICNOcSzXmYMSryPOYAJDw7qeo+8hY2pP0TmXod2NPZBVjCske5jL2EV
6yz1j+KazTNzh2anW3oDAIy1CVx8qukn7o2Vr3oOBQEHd4/tL4BE4FDBorUA5rqjFsMYylkzMsIU
NZbRYh2LtshQMhhxtMOuoKk59yAGuYYuBLyDGBSFU6vsLmB0Vzczp2JXMY6zKjbR9Ht6zgOoYYgK
gKsJGKfP1EGfx06lihWqGy3sS/4+r++Pr3pIH+lYkKyOHVAFx6KxOdQ/OqdqD7pCDNnachl5VN4L
zGUs4z3otSBljfXmUkL8ygr2MnHjK0pAixpuaEAFsSRYpFkIyNLf2NgJJZv0t07azlFDZpFYCteN
1hnDoyyxQOZKRksSTfZND3ZQDQ+6w0jMeF57CjK343ggBJ5vxnAb6k6gvI+F6PG2xMZNUXkZNC6X
Sdw5R9pL3LN0l94k8HAe+3WDw8f5Dh0ofZxNOe/302ZochDHItLtZVnLAtRBtN22hGh3Lnc6TndN
R+g9vzNRScpPrSJiX7OwAA4U4uM1EFOwhMnCL2GWfgU4rMX3/JM+RVl562javobeyMALeHzryr5f
NVYIcfmqFvvKbzZVQekMJucQGxo3CUgzJ6NhwaoUuXUf0H16VDpef6rhPCTgybzQXZXvIDOGSvxa
Uj/bgBoEiy1HlVcZUDgdt6hb30snuh2X+V/tqGyznW6zAgiqeTrG67YaWUoFbeA0onix6k2UUKjT
BK/KyyHmCT3GKGl2PioIXzs16pJALvvSycGCjx0MlQ06iMs/D+pG5cfxoBQ5va/DeJD/m4M6qHPD
KiGqoEyKDHhpG/YJmbp5kcP/xLQzpO0jLCIhwsCPIC5hTThuaj8BYNvl8Wbq44AnQrCobBe6T0/g
gKK1bRywuotxPan7rGy0GGUoIihYKIBIi43e0xueElg2ugXuGJb5c8DquAk4w19N5BRH5eF2dHrB
sXpAh0yz5E6azCoKYOfU92mWXLUQFskr8Pz/mniahPHWA432MPXoeab3WpRGvBVkuHzqj1ss/oc8
irbF+ItSdwSlgOty/729oPu1SbCYaduyPunY2v7ekza5ApTY7HIQYGd3v8zAhWadoA0DdxJ+m67d
lRdidPO7/2ULTuGqpYotJgNNULl2EErMT1hMmzesZbZEJs72DpHQ4Ik7AqNYSEgR3ZEVZVsiVeBb
m8ES0JhKfWsWWZUNK9mqP02boSX9SbJl4Utx0qF6THcPwAqtowJkkSlewPrQBuAc0wk/BT5mPH4a
1jN04UpPN3XrPWmVv0736cWmKYHKv+CciHb3ylLk+WxrCHL7VJ3StSiAQW+JDhirW1N5qo6pseSh
n86nctY0eq9WTW1dGhNjNKkDY6lfSI+ycg7R7+BiuMG7m7TW7l5rG+VHUQL/0F26pKc3Y1elYMB0
r9BBQOPenADdoA0bzLqkPOPnwWDhE22xOkWln+2FJcVTXMLYmYAhs9WjLBqKJY9KutJNOLOj9tNZ
zkIHWwMK2QYr5VyPtiCQAYKFvysfp2rK1gDuwkE5Ga0iTKyH3Pmqh+6TwVHFH3DP0a2Cqpt+V4kF
NDsSlC8d/l0g8RThN0paE2iNsQkPW3G478KeCbtQLjzoPWhRigPEQCrksQGYlM67FRJ3Bzrxzw0Z
m85QFxkAuOg0fcOF1KuX/2y3JS//c1eH3o/SE/y2Pb2SjrEATZlD9rlBEuKvt8D0C+s2Y70JK8hy
VhkBP8QKNWufduFhaoqxLx/6GGRAu7s0VuutP4Wg6Jio2T1GT6GPYR2J4MYCa5Bxan2IHvw0te6b
BnQcMkXvMfHIaurPkaxV93eZp82w8qwUGqJA0uwiGCHu9N7vmv9L36eZ//tU4Z/eRqLCIJ5Nb/C/
TxOnLe4nv4v547vx7Rys076/6KPuL3efBjSAf7z0r2O/m+7zW/01/pcxfej9FX7p1a9+f0W4iIHZ
qzv+4z39+9f99dX1NPpQFdfwM5jmnkamvs/v6teZ/ofXTxOAHj7/QL+0f3nZX3b12/p9u7QHXK9Y
UGBJKrJdPm70Xus46efm70J03Ign2+m9Px47hUxxn17tj1P9i2M/TTW90+nV/jj9p2P/xav9v0/1
x++lNowrBLohej5+9X98t9PA//xuDbipxGAq/OOX/hcf+o/fKdz9kAH7t9/JNM30nfzu2P/P7+OP
U/3x1X77fUzvcvrm/zj1H0OmgU9f9zSVC00yEXOIutSwvfNmPR4gTj1Wz3OnVfAeBa7cAuwQneGI
jmlq0O1jmfpLHaj7ptG2icB1GEengfsMQLJihDhA3I7TQKz554S6yaHUM4fUHtwkhhyOFapcFKQz
jwbPukMsuQH5Cda/eihwV5mwn3wYDAM+Z5JzM2584XqHKGFQvkdLbwRo7Fj0p/0649GoqqQM934E
7wFmi2lt3aN1oD4EOQhUJWW+myZwjZafIeX8aV6fDFBQS+ADGnQ+f1bKcmdZO9T7oiXhM0rABerJ
mXuIuiJ8dr3+A2rN8BQaW1kEMQfQDs+6BRw8lANBKNKtnAzIQEEzSM/Kkwez9cVMQp9glZfFaDQF
MazdL7s04KU97wAf+tnbTLs6FukPBTG5CIIxArhCgMMd6DRDZWLhuYGxDr5wrybPKcycURfKHxoz
5i9d5Xm7MIzgA18SCBkFWF6TLq1WelTlXTMXsWHt9KjdiacOBbWLG7jAX6CoaY3lUAmJ11kKdPsb
iG0fEF+ybqEZQUU9FKMXQta+saybozQh1mkJD6yAdO2ZQcH2DBOGnWgyuvfN3BZLYkBaAFIzpyki
hzDMSVlvusdFgAs558bfVxUMUcd58mbUEUaqewNLD/+IxORzABgEXKXM9jGAMJAhxSND5gEmdwck
G9iKwvT87PoU2L0KOnoDEjIslO4TjM5siDW2KQwC0XRdpKMhEwVQ0dgsQi9YA3ZuLyAt7zy5Dmwy
YdAS/ByFruR64HEGUhCCSQcd3RQo3KUOznpwZSCh5Pwc7YdiFTWdWOngbAB9wIJCy0oHU0rJEioG
9n0UMNR6afkNhySsiZlNK1kmkABZ62ApC39Be9Na649AkNSCn5LBN3rmxPbVAstmtdHHUgJstmwc
snENuHY5RYiMP94ufJua7JAjn/Diu3Bt8bDMHLLYePANBxaJY3dI82NEO9RshyF6Ia0SGycukqUe
DU1YzRtQn9/qUUjofQPbJjhRmbdHvwpOZtNFC+ZZAQzAjfKxBllz45EWwjtjU5LKOmWpdzG6vnwk
dakemz6d80jGt6g0nimgZnvQ1IY1lbGcNxXt4ETXwpa8ydpd7LsZLMfSD2gBxrcKMPF1OoLnEzsH
a0/0bbQCxh86K75jvTQxtJEGOy0PulkTCtsG3BLp6KET9PJRgkuaMwC8c2XIR8eMoRgKEYRdEoOZ
hfMlWBWycwH9I6c+KSm0iGx6JcD4bhsX4kq6LwTF+MpM3qwKDo1u3ac3MoUeVRX7SAiNx+o4u0BW
HsXxBEK2mEoP2KV/Vk1jHoQfhaPD2W0gLaQtLLAuYraza4G/c+B2SC77ElsGtf+93ughgVP33qzM
9K1XsCULAUwSA8wTnagIHwDRxuqPqfo56SRKHzC9/Cpr+QqZJQj19A4ceJSslhWn/QqVhQKsmd20
sWOl4F89dlaB+jkSIE89i2vox3VElifefKvDJj7C1f21K/107ZZQThtEQIEAtRchZHgszz7A8HG4
RE63ELWbbJJelWsmK37F0t+Z20ZOLzIxTxl4p4sQuOx1k7i7kirQbIGTmJNYDZvak7uEVuzqlg67
GjHgzPaAvK/usySFFCYuOTMV9tHVstg6gs7gMcUX3LVJsIWGpAE5PGxKyou1wXg6g4qCcWSO26y6
qFYzoK6qCnrb4Kjcd6VElTlvmnhZQRnkUI9sF72nYzzkiJeVmcXzJkQ+yQLoIWvpOc2EedE9SDGM
hiYhAxoOAXqg9M0OIoRQl9Z9lFkxynMZzCvGinhHPzLYQp4m23u3gq+YAOZlofv0Jsv87ELYE3zV
47OHMtYlI/MMJuGPXkwfI8ghnIqkKp/aEQbqgJB2NBQvn6ClB6Y3OECQDMLiPJBcXn2rlFcsO9Z9
ZLhHD5IGwAJAThEn3W0UgLzlbLAXLDeNRThWA4e8y7YxBwaDhqIe5X5ngBKWy6D03LnHebv3qmiX
FJ13rT2/A1sitJeBEslrY8RfqsJor2Ff4quEcCmqoGU6swwDFaOM9FCk7N9oG9RrB2CZG2rAITUX
DR/c757hXmDfA/mNdKwYlgQy9jbttomHFAStouxB9wHbdWzsAmqIOe6BSSyzDRHFcDB7g65RFon8
EFiO1CGXupRyAW1E8cxUq2ZwqlNA7qhjw1oyKz27RSGkZwe9MRU8Aqem3qOSpRtkpR+yooYMuu5r
nLHw55JukRCHrXq4ks1BqO4PvQevb+7bcIRkVvIFnkxzPzayOQRt2SYuXOsJ3mPRoiUQ1ODUcK5B
YsxhEjXsGnf8hkq4wS0LI0lnRh099eGYpUZ51y677ofTV2/Ere0XyX3g7apEbCDbkq1cAIbd7gwr
1O4c4vlrS6uqg6F6aC1kHpO5C/X6I0nLYNcrCNYP9gFCvhBD8fIHYdJlYyjgFnr3K21IcnAGZCoD
DtshJvPs2IGkuGybdngxKtg5WGvcSWxjlmXEv7BF7HTuRe+DFetfCse6SKNzgaNFiwclYiLqz4Ao
puupry9ZvuSWshb6KD1gRYO56SyoW059UMjLF6A9vuYmVso5gFlPQZJ8T0RtfXf8cjbIWqH82foz
UFGyWy0gctr5JrzebWTiZGOAwhf7cFLNstcM5p25H9FLg2rIxUvY996zsteqtvjSpk27pWWD6kFe
4XIWSBB6m+xWMYc+lrUHbBXQb6zxqlOFxwqIbgNN57QCfPO4kgs9mgVwMw+Hwl4bbZUc7aJzZg2g
m4pCYtNtdpZVqUsCAaHHQYK16QqnAzaJeZuwLfjSAyJk0ZmVe+6gI7k2h0jCpdh34dIGklHVqY3V
KrlmhUyvIaiFEHPL+EfK3V2RNfVLnJTI5aW03ZpZ2t+8FpdHHWGK/urw1n8ywwqmLyAVbYSV80dI
A78nPmT1WNr0J1jOR8tE1dHecpR7rTyGp02I2L2nqv3u05bdGnjC4GkSIuSl6RZvWb5icEibWXAy
fCRtf+R+a32xnMxa9ANxjvjXyz2kk7KVlwkA50NI5nEJq6tcdvNUsfg9A6VnVFZQFy+CGgfryn2e
VBLJ/Khe5Y2lbm5IcohNVey1D93LoEIQBVL3aLlp9GNw1DuYX/bLwDy+aFH6uUQ2/OeZMsw1FNsg
oCGg0xii+GLUMcjsxAL8jJQnqJbnPxoyytObkFDrHahU5emDZZbudyd2lowR6036bTGHY1R6Nd0o
2pgOK7a5tJNlndfxvArwR7Vrh25GBtJFlDWZV1amYCXVARwBcBoe+aBQm5Sv+C3FQnC/ggd2WW7r
BrMBawiSQOkUOOmvMSTGHsF+ZJA/EBCEKyq5tKAFcbZlH0DNX3oHnoHnmOKX22UgxuOCWwBl2vIL
tKsBV7ewWorgbn0uYqdf+QLy8Txwy3URlPzI7DzdwODd3/syjrZuGHq7Ihc/XBeyMWZnHEasK9QU
bAi/58VWt3S/3rRjxBRWh+5bHJNmPXVNYSFv6qUfd7jJKuY8pnY2L4a0vWVjC96TbyS0+2Pr1DCy
Cu1yTgAD2+qm15t7lPPeB5umJ3i75Rd4oPB5LVW61s3EqPNLYgPf6lKk2McI3aUHUdEHZtCoA4AS
kgIYYwgSZYI3i6Jvq1msiHdoRdM+NfShqyP1AwS8OW5IAJOIV0t6WoUL8hGo4F2GqHrPWgvYKJ98
q6GezdIKWteRc05Vf5Ft6O94e3JAzJ+bkXuTHoe5IOqC3ryBufwIewNeOR1777u4VfTzlA/5Cl6n
9dYhgBfIziuebeZD94IAmaubfpc1y05hzRzarJsxPFVcbZAsrh6IdbPGcvrt1CeH+L3uGNsNfdBe
dX9Mw6vjlhLsDNyk523HNgkUBo96EN673yDXmwJam0F4vlXNcwJhkF0HpcM5HI4VVvDRU9skcGkP
+qeAyWzhheqrhkZC4cyCWJMBGwnd1hsA1NCZh3ydhwSm9AjR/RprCdtGb2v59bEw63BPDKC1jQDX
XjzVdDPHbtoTyzPjFvTuGed0+iprKP/C7gZwl7Hp1/4ywFOppAfDTQWepqKu3w6C32BlkR1C/7tM
o2jfRDQ7dE55saJcHTNuMXicWuCqW+aTWfrJuZblY+5CMqT18svQ5l8a1ltH6UjrCPKrs4wMo5zX
PIyuQUxueWFa+3Zs6U3UJ/h8XrPTcCsPdmaw4h5xXHlS7xzLhiGtI8FbSBh+T1gSMwdnfBW3lxK2
9e9W7okZh/HHOQvqL7Ug7qrP6g7/gYS+9ImCn2Lv7wNHZMuiCHaUxt0mxsphLx2HrVUFA7kuRi6A
oX6Upx5b8Cbd+JV/jaT0fwDi05gOKIe8BecC5MqPziNYWQMG9OKCCThvUGNau3gdIEOgiWsFtH6n
mftilJDogtT+LMslpHI5/EJsqx7eWGCeFS6QN88PIC3l4A47g7ovIJ59weeNHMDdlUgqjkoTS8Nz
FSAaPZzoiFnuuQxQFhWF/2UgcMS1V5kUzQ+jaZcZ1p98Zsg3mpzB03b2etN2wt3DpxoXoqi4di0k
zIeqDec22CUfcUoWcdDbr9zNjy505rH2gtA9OP/Bekg89wUwGBCwm/LNzRlW6hYsc4u6J7e+KN9B
HA02eJazNqFUsyRoxDc4XLSzRuR8JWyB77MumoeuK78mogSIFEjLh2CwDehPwfoX15otODHBBl5T
8gQj1nwJXAwkxFR0IWYBfQA77F9ICoiiT5T/Whfltwq4n/c0aq5iYOAxFal9MgXsa/xCGKfGrVJI
sSXfZFw5r0SIEovtwN/F8BG4sDB89KBJDIc+67kMXesMeN+zbhVtofDwkVSz3JZjRbE8T1giYUIM
VagsWvUpnprNHu5UaWg+5rTzZqbwq30N845FlQUOXGpksMoUKBwSRnYLKH51q7FMu5VjidP/1sE6
+QrVy8Ah7CS5689i5LJWfsbw0IJLtTpPnc7YDMLaXaAsms9cSPrBfgwqeiBOwX26hnRvA/iaWbRf
gRx134C5uO+MPX8PSTY4/4wx4859YwiGHk03h2dDdursLpzhfJPAjrjskhb0o62D4tU0o3DJbdVt
tZUVSPpuCSWzGW1CusBHQIaHAB0Fo+sm2IawJjiXHQhCEO8L30OsCmVf+E+u7xagvdN0XQjPf0l9
MO5VKd6RQKNz+Go1xxLMjbJcaMVhLUOs97QKsUFa95DJ50/dUygenubQSIPEfSNmfjj6edgcKZqm
V8tuNC33Uibw10ySbR+b6cVOi+wSCwduu3HxpiOwwh2p76EHtCLoidmKEw5+BoyDLkFhW0heDsU6
zPz+IShKWNePsmUdXAXttJfveNAESRTZ83aQL72PBJfPBPJujOcvsZ1Gi4DndKtHqVk/G6rC8lMk
0XPSXnVvYBfFKfagMRzUErgPSG5UW78Cag0s2mzRpATklFFDEzQM+gFUJx4E8ZP2Bm5cRmAka7xR
edObktB130TWSbcyW6gVLKQ3SQg7MN9x8VeE+d5Xm28MI6zeBscG/IxY1tYJA/8xj5szxM6rN6DX
ujnILe3R6zk7DH0qFtyr4lcm+UoDm20LHCsLQCG4+BGGswvytP+MGBz8RVshnR3Ih0+2Iew9uJNk
IYkK3xPjBYSA9iuhwliCgOpuIe+YLUtRO7MS9Eks1jJn3sDG+kFCBvHaQxaWGpXzULMKj/REvRHp
ABBol8UyNTKQnPEpZz0B0SdPzBzPAh70ujTJV8VqVahwZ0Eh4TT4vnrO3XAPSEp3xVK9ek7pOeNZ
8cSQ5HzAGQZSBXpdOw7OQ9A/5Bm+Be4mzcLmXQHTeTPNZ5VlyHXjFc4e3swZ+J+wgAIb5aY3lg+p
ChVBJgvPhk0890DVXPCiS1buAHNMHVO0HnCNJnS+xsPa3qov4yRhA/t2eFjCguFvPpZjAhA5eDXH
VwSOlt4AVRftgth/vVty1O7ZkJEEHTnEV2444kXEAawyINj6ovsyG57Wn/b0aCbdX+MMCZ6P9LKZ
3RtfhHZtJCXdG34bnQHHdJC7jKNlCCbFioyiBUMbhccxFgiNaJ7bbbxyNNtjembR5BCW4AFMKOrN
9YBh2kgV4FHO6BZA5zU3vceQ2b3v+X/v/W4UislHpk+Rhpt4dGQzF9qE39IMSTsziN0H6Han6z7H
Ai53KRxvB4hisEHI9zEWjHOKdeHo0GGAAkNqCow5IUBc1+5whvxwi+sqVI1aBzJWdBwo/zmgj7CF
eY6a6DlkFUBFIiJPAtpha91UqW0/Yb1jrwuJajr4gosB7tU7Axjai1GF+VzmVvQt+e7khH44YE/A
TR7LjmoQ9k4AmbfyGDGfg3i4GRxyTSRon7IBlwtV0Qa6LrVaBqn3JAqT5WBIhrA0N0wSH7MsCk8k
ydUZv029NUr+tTEDtHTXuOFYKmyFJ77qrjQs8k1I4S6A/yVOTJ5/wK5AHGNL0L2dyRq5ykvr1t1R
aKotKGndEZ43aAM9soOQr5viZFuHMM6CkBty6SUYtXOrwgJxhYvHsOuBlmxGwoiwIQJNc794YJZo
1jaHQ1AK8v4lGkF1Xg96UWv0GUQLcPEGTdB+yu2GLdqMWmvthNZDsnhhMvhya68zPdqNweYYXI7B
SgEib8edOPsyUBfF7U3HFIRORsXTtAvgBZskV1FCzhT/2NGzqmA7PQjUM+C4CpUDPVq1frYbVA6V
rfFQv0EVBwq1cxU05CltjGRVJSqBYwd+dQgvpquBl/lSOskMLpm4Xvm1swfXEg6ZY1Nfw0yDr6DF
3V50V8obtYhDD39SNmrPSFCDTCtSV7OhC9zs7NOkpDd2cZ6QU8789hLzeG66YJYiVZM9dnhWu0YE
1rcadUyS4NmoPPNIR9wxxR9wkSsSrnWzc0W804caHZTnMrBrZyEYRMgWD/HBJBTqwlM7JdWwAB4H
8gfj8DQgSJqDMAIZbZPBq0NFUb93kEB7cixchKGJjNwFSWGAioJnzvLw28B/WEwa3xOQB0lmwCKu
qoCJJbw8kl7wfcKAxHJUmD+kMkaRdHD5N9X+qFQO3bu/jqHpkC7h6V0ezVKSrYivTeCXVyzr8jl8
YdT6fqXXbcsHIq4ah33KOjyWDN2CqD5dmNQVK41A1RsU7SCvpMyffRpbquNaoK5Ww/hz6LhAYmlp
E+XgBEPtdG4YwIJmQSUfOQX+VO+Jv/emUaNFVYJGJlKr4NJVbe2dc0f6eHrizXtCGZIJyn6OKvCn
hlpIPEK75VNdBki5I6BjMNKDRiC/dnErkRmCL17vCILb3koH0MDuoQyXGTvKHvvRVhsscBQ4yBZe
hum9obtRm4g2RFIUmcaoKbSi1JtFIk/WegA6+XDtS+CLmRMG8xDjpp9X9ReNn9Pbkwa01PF71f26
Syh2u3/1uukgQg/S0RLcDyq2D8BqiAk76Gch4dNwF/iWP9dNmym5VBAy2OiHINLBQ5r24IDqUa/+
kVJuPVmFP1z62nlIE6PZZr4A8ztpoToGVoFEth2ewcHfe2llovBSkr3u15spTDfTKIYAksqK+TQA
SchkTcSQzLQQLq+D5ogC5+xuiKr7tCYu7pUC9W9IHeu+acALkWxzgZifT31I2prbNoreJHQ9LX9m
Vt6ZVsiuaCi6RqhrwLoAUW8Hv8iT7tKDul/vtaBWQL4HNJBf5J//PkKHpLYMyWyKLsZoPRdpslU5
0te07mIXJMWOQC56knTU/bH254L2GvDfYLMB9wmgLJK736AvMKw7eLSua8q7F1oP63taEpDzORex
c8zqkp4YqYFqzy34GDF+GIAiezbDIdr4A4iBtPFXeEAy96KW3ibr2/9j7DyW5Fa67fwqN/6xEII3
Cl0NAJTt7upqR57DCYLmEN57PL0+JPizWi1ehSYZyEQChQLS7r3XWvKdNIT/1xFbaPv4p3qhEd53
Yq6eoZqanlh8w9lT3kslfEhiQWKtfonAmIOTWJCYcaUfw0BpPXF2lCzY55zpEfEtGy4z5gqWk4Di
16yYOoAQ9uwxyYqJZSqSwWtbZBa0LIpXCArh/xKyy3C5JffiJ4xYlvaZw9gizmpOnV1jOT/oVag/
GjjDNgbUWX+Iula5/0WASlYixuFenFQzKMBnONYOWAra597pAFdlTgSbGlkYnLrnMn3Csdc8iZK0
69b5HHZ7cU7Kc4hqHROquQxV4Ez/u8WHX+4Gdd2E2Hl4EqD/wlykvRIXPYhUHCRWGsAk3una5zKO
YEGLh9da1gCYG8PnLqi1z9a4EgxmWrILe2o1TddjURy1+ts2pWNal6E4iPvgaSsuNO0xr9X5S802
1Q9yp75beuSvozq5yqVxV//icc1W/gJjcYqLEvTSobZmc5/gBP5iowM5ojFtTpW2z+f7Td0wGVCH
6SE2S5rcuHdAqPplkjhvpQ7rUc8DoBD+KoiVUIrCF6InW249J3Kq0Wlvv2sKkqVb7t/nVMXQkYiB
REgoMGmzOXlTjpBmrZsIUPaldekbSK1WpnGRjKxWf9UAwYlEJfw/fatvNcRFt3uICywJ+p7f95hT
XbtOKt5DBbgAgKH0LCWK8trE7bILpKnYYwBRYIuY6xOhIa0nzprVlF6GIXiLUurK6CO+KtZOnBLV
u6Z6lAcre9xqK3DTaHA1n+XAC6OVlwi9RbezpuxoCftCbQCNVXq53RsrAE9bk3plsx4je7pjQeWJ
XL1SWG9H60lRDTvedAeI/leNtTyt496NC6Rw57iyvTqqYaOXkdobLAIGZrv5Cq3c8mCEhXycR+e1
nzP5QRRZoBUm34gSB6q9xGC8mYGu1MNqMKieUIeZgSpWspw/iA6wzKV0zwrrSbR/UQTjG9ylKn6f
W6f5w0W4RbY+JGo5SF7uAnnqdmqBadb7f10QBUv7fPuV2y//vshKy+HY1gxAQ15UZx0k6Lk1h+os
spqsIjldxK2HO0FHrHligdjOxc6k5fkG6mm7KoJJBEOtVwKvzHcjPdC1Wm04qtOkWhgj4+UiOf9s
OU2f83t7HE4yRrh9qOY8/jqji9lbTP5GrORunTe87N8npnHsLwMDhqihZxAoxaaT7Ht8W9dpmsI9
jU3xFhmvRjPn0VWcmDXjikprfKfMTnwpc/zuwxxf7TaRTo4MIWKssTye1rIWb77i5I43wMDj1Wpb
2me4FfC95WW3D2X4ZP1EC+SHfIWQxGVyZ7GIgMpBK1wjZK/uZ3Kt3bcytL+g1YIBMb7x75Kh6V4H
fOybYYb/uILABx+ChQU3rS8ikRCg3I66Tj1YIRhDdbYnDyR2c5kLA4tKFACRiSuIIi22cz7grebS
hWjmAEaCxHqQFj+amvpFbWtkngO5epNULfFCXW8+lwY7QRa63UOaxZEXdQgzJIS9EfrR05D1Gcl3
G3pPDEc4k4IvM4JB/qgr1SepQk2hbr8HRrBctU6XDzZEGXtC2mzXXvT+IXWsl9QEQNxOVXUoMBH5
RZt6UVjOYCZJ0lyZ9nKM6LkoQ3hqes6D6TUrExmfFDKrNUDcWEqINZS7pn1kbV+FiVXskH/od7Et
pX4taew2gzjZkqhx9pM1BPdzgPa54aDPJcOifhZJRgAxfJ15+RCC+/PlPp9g4jGcTzWmEFdJm/xB
DYvgU6LkB4hWQ5CNDMGBE/miVqhjWRlAO7paifhjqEzlaSjncjurA9hBhSmZWD5wjyZVbNcap9rN
1Uz1LCUvziFk9Wf4pn4d3crEiaRcwdnitKUSSkcME9VFImreLryV3aqII6j1C0ISrXnXq8OXWZtM
TG0xdylr8/88xAvFo9gx0bXLGj0t8qKqOBJl0twB9H0DctwdVCeuzk49DSezq161wFH3t8eP02jy
mhleqq4kCHGS7nR1lfgifOE8roH+2hoKbi7Gj1IxK4I3IsN1jFDyGCy6dcToznVrY+S75ZPWhJKi
KPLTSKgDZl4UBBsZH7aAB4ibjouatH8p663xxOE17ohBOVfKfGnx6BNeWu8aPeohXeuTo5WwrktK
Yj88YynADJhhBfIXaYFi+yLi1YlXLJKtUtCpfJLtWBSL+req7AvN4yShGpYORX5s1zjlWTHy/Che
YMnQ2gGr5AOMPU5fRE3X1w5HRIGqVaHV11l7GOMeH8Fafnv94mOKsu0T3U7fztzKxNEtEd/llv1Q
r49lvnkXmcFRh5YBDQvc+XzgWzVJtAqR74kqmreHzoj8nD08OzWsNNlADCtPfEtuzy7Kwr63f10o
8uLN3GqLow+XfMi+++O365Sh4eGRI2Tnmk6via7Zy060gM5Ss8UbwPX70GpgheqMKduJz4Wxuzjf
PvQtK8puX/SWlaSKgLTbBxdnPl7n2I5fVECm4lAtiauRKxkXa1dC/0HS4KOjPedSu3iigJGo+3Wo
54Q2o8zyOg+YBafybDB2nxvc9zTO9VAkKM/W7/N5DCV030FHKr7P7XW96+bb4fZ2i8bcDU6ws9Tv
s81ifwiZtdckWd+Htv7On7J/KhNXiBPisltWlGER+3UrecQ5LEvjzyF17reeKvqkSPp1IBBHlgDt
iLzoyH+q86cyqCT4LLczH39BnBG33X5hzokNbOrEI9IOK9D6t2/fVHRi8WE/lN2y4ujDZX8q+y9v
dbv9h8six6ox2YSDG69jZCyjOfnrcM0PawsSY+a7MxWb6gxuC07Nec6huFTkt5uIO/2+fCbcAjW3
34XiSB3q5dD22VHcvIYx1F+0nQTd5dafRTcVQ9dtUvhQduvJt3p/KiuVFbkhmqKoeLuNKLtlb7cR
TfqWFUdbj78Vfvip223+9EuDosIYGL5lWgcb8zqbbqPfx0Nx7bvCbSb+WCoqvKslDm+Vorgelm0g
H8UY++63RK2Pd2XlVZyG4Ptt0DDWoLBbNl0HFjG6iDKRFUf/v/XEteKyVM/8JVHb4zas3h59G9bF
8/1fh+J7xGIkF4choU4E8Hy9vQgx1Yi23Sso/2gD4Hc5DGnMYgjLcKh1d2KQEPmcsMU1gPL3EFej
NNJ3b7ehVdzrj8PtOlHfOpqo8qHerY+JE0noSPi3Z3mb5D/04w/XBrmEFUs+bw9vFt/nSi5P6+J9
8SAPgdFuxHGhLtlex9DCMSr2/16svVseRGKBIR7klointsIEVXFtZ+Lc2IuXcRv5RfZDmSreItFr
YnHWRpG8E322EIc24dFHHevXQZr0LzOB7YsnVluoCEnA/dZeL6oHTv86RrCqxq39bg26Pb34ju2g
SL+WmplYgG7fVCxAxeHWmG9fukWWVwp68ygaDWR9mS8txQx56O83Iv7x9ilF4bv8789IPJ/WLNPp
1pi2NvZ7zStuL3721lrFkSgTZ/+UFWV/ulWmtjq0Kb6+7u3Fw4mqXVr+FRINy56h9rfhVqvZ4UEs
4BDFyxYuHWYX+pR/+nV1J0YicYRqxPtsGeX5zsyVn6Gm1ue0xwpJZF59DmDUPAYxloaHobZh34nw
wSjSAmfCUB/fTWmsipndbrOkmBqnMkkXbyxLQK74EVyiD77fXow4EklrEP2vFd2+VR/7BPT+bY6W
CGTeE6l4ERWlyVB8dHvZBwGn5tbrrJwRVXhsgTrByEWsMUIJcWw+160DlHyqD2LMWZqMpUwJgnw3
8MpE6xU92zF6JqPFNNnn9+HfEqx1SHBWudu3reGLKkoLtz80iEzAW6I3/H43Kb54kyJhLQR3hnUS
Tym+zDZUzQjkwppnv4iyOokdFxPL1TTmHxGomhPXffgw2Sjl+MR/iC6eldFOSYaOB3E8eVLPops0
Tn9Me0xEyzLdsVDKscqpqG+W35gx0h3mRtjk1899ez6JuOcdJBdf0UN6I7hD2rVIRixehwzFKZEx
16EJlrlQ2f49OY62M9q5PrPQ03c0gL/Ew7/b1W0L63elW1cTy+1b+x5bu15DJbAs/F6z3d6iYqV4
RrruKLrX9srWvaVo2+ImH8agrX+Lwg+XVBJu26iCHpG9+IzYE5I3YmEaFPtShx0adSx8h4hLMciD
/nLz0e7381Q96YOOHYgoUWD7R2PMn3CcuQpcNnkY3JtJ6uVL92Tm1zJ2rJ341RRKz9Xj6EKXvg8r
9t20IBrL2rmglXINo0K4Tz1KZcv2JNNPetRo2yZ128VuKwvREUU/vy0OPpRpYrcg6myHH86L7H+9
wNiuEc0A9+1eTsvg0MbjHhSZtW2X/svVh6k18G4X7WEbaDVeY/ZX00XG4dZWC1P3iBkaj6IIjzrz
iRhTtkNRKvLiSCRmKFEpRMGC9eO419UF8g30fPTW2N0Gjm0ZLFrv7yW3WprNKW2mEn1arB+/7RCi
mUyJGbo90t6gZrJ3HfA2iopOua1nnEVOjowpmBcNz8mj6ShaJAEwM1AD1YNoIjgoSrYX3U98cTxt
rjrE9lE0vW4ZtgritzOMbn5RNsu2VBRP9uF3/1QW9c7qmo3vu4GZ2asmU94TxfW4DWfNOOzhrryK
xxZ3M9uwPOTdL3OKuKM1tTImpOiLGhXKsrOkBW9+dljgSRbn383w4rm3iXLrPWJW27qT+IeG0sbn
5cVsdL9rpPJ4s3zkg6b6/aIU7rsFsayigFnperE163dN8N2heHg9LUo/7LTedFtY4I5lbjFJEHOw
zxJaoZjjxf63VbGpSXizwyreg7vsTsnwUi+xechafa8VFmtT0ZqsNosA3nRQp3ffgmbVIKlrFbb5
dWcteoT4YWQqFxw/BOPdmp9oWB+baDv2z3kZ+MjTHpcmWpF3/7ZavXuD2xtdJ39xJN6iTKC3204d
+rm/hy29L2e/rGOGvd8rBaKRzoOef2akxxYEw9q6JDIKMz5OBBSgH8koLPag26FY6E16ZOJuWO/x
7nAJKowEdRAj5BcfdRgtfVFbtOAorHm1It9BIr+i3rYljvi9d4POrdc3LPf8fArV7SWJV9NGcedX
hQq9tdjVGxgS5jo9DaDlFk9P1Gmv4sAW3VXLuxdDTwiE2eb+ERMC2hRf3i25ZsLXdmkP+xc259n0
HBzBmHrVlpdhogi2/sNfr6r/2i0NDLliDSqapXjNPNU5gnt/VRRw+sPt/TsKjqRkne9uZdtatlv/
F+SI6mYDKZT6hwGf9y7DznYq8kfRJERrkJx5oVuP3rgAEjqi30I0ECOS+GVzsuJdZMH0+K7XiMMt
KQ03U2vrmK8tBoucs6tRvzlV0BevC1ipkQ+aAhhomjG7Izuvb3t/w8pBU0Yyq7J1kBOfQxypDayM
ENb/Hkm3hxLntkajpPKyE4eiUCTiq4kjDV+2F/xjd7n1VPWljwf8b1SS1G1TZ8d6QbiaVI0EheoB
6lvjv212Vt9Jh9aqetUboaIUb2Zb2YnxSK8JXD+Kw81QKT7+djjZbXg29G9dkI2n214PxQMWYrpZ
ux82gXMXQMq6ZLBoKssL+M98F2azm5k5YXeYlCL5px69Tjg8j/PBWL8j1D4EEYh2Ioat7RNbxOG6
6V2vr+YHsQZc7ajZmhRrskCCt4vD7JMoEole3w2oAZxE9SK6Og6PnK2r4GntkWbXIDaRv8nL1yG6
n5pHFQionxT7odIfh04jskXCrWpZxEa0yuQpJjAXFgthVh914sGh3YxcvaHxmDj6dmy2eldqFLQz
iSZ81GwzfewXTTvBs3oNVyWuOCmWQyDFPwhmM/1CGiTfqWEDDglMwphvtbjaw/IV7lTD6/TmV7aq
cGbBRaR5cWj44PKzc9Lb0VHTNOlgBnEOvBZHRbnY2lNfNRXzZYwDdc2itPM5Vo1mry6xi0hocF3m
10VDK68g7u+aZ4Q7yU5uocaD+22QZm5IYJ6zj4EsvqTzz5a46Ws1VObV6GgrUtb0QLdjmJrt2PnU
AmH1ibqVGeEkd9MDrcOAJjWDQ5VCoJjdfI9O9V3B5qGVIVdRYQGIJVknTsG42Mni8KB+7EzRbum1
oxQ2yZdK/7xokXxA9tf001F6VtIQjjgJ3IzW+kVRaZ/N6O8B5FC7rodRUEIqYHVqImuL4/9nO+YH
6C/Beg/NTw1ZOclLFJa2RFr6BHwuPpRmoVdnSe0v815J1eUs28mnuJ8ANeVIIsHnLrtNUo57U9eT
+0FBuXrV9Ckkk75ampciDN1qZnDsTRsyfyPpDgrSiH6WVBrCxWFxKhbllefRzhNhBWcnwPVI/yuD
AQRmLlJC4SRwQYaDwFrD7wkwokjGjMDkelEHz1zvIG5jidp292MpQCog2Z69OeXXqQKYMzuj9Ra3
9SdD7cCPdkn+2I0TEZLRYl/McS48PTba3W2C37ZRkOCn/gL6weshV7X6qrjA5eaNIS8B5d87df2k
2kpYEVpR5ot5u9cDx8tNbfbM3pkuWaQEXgBdpG+vWVmTr6ATKkJ81JOUowWP6iHurlidd4j8qF6b
AssCutATTVwpe7WAQ3JBtqE+FE7mZnavoJeZ9se8GqCgj6fUD/vU9K2lAWYqxy4KvuHllvRgr85O
kROkxtetdXxm7E9XzNnDHBgKMjxwuQ1S84QQBDi+ZtKQKfNg74491TEit7PNJ6cvkju8K4FLWC6R
1NIAHsFqU2zbT0GnJKA7pgQ6xEs3Em27JbNuohZbXpNMNVDaij91Q4ZwdlcZbm3np9RKEQEILXRR
USghrF6KLnYVdk+L3nRPbdLshgFSOpHTikm5z0ftlFdNep+uSWZBi9/M16UEzqM7E7G44T/EhhRP
y5Iem9KazlOq7P4x4BQloMw+Jeqg3UGIXx8h23enqS49IMERAswGcxCem/1s06BsyDF8PagmV6oX
42I0w8G08vbUjCVBZUx8d+LollRBDFJIS3dmj3bqOE2uDVnlNSDXBbLuN5ZRwsdrv5aIBRHJkF0c
o2y8xoZd11hS56jUcutDQQi00cjDc6QNXljZ0ve0dM42yqMzlB2d3AXfIbhPCUFowMyUc6cfkiQ5
aGUJStfo7b+SNH5RSjQ0pSUcUK1rcepZcA2MSFhAsFzJbldHUImvJPhSURlHNPhwVcHk53VlEeKs
myEgjCvUKk0pPGd96BXF8qXplMDNMsAF0Qh1aa2/6EZTvYKHBZTuAEKt+Ix5b4Y7Kwg0t+r7L0NQ
omaUpV+kJtnJ5lRDwRFjFkj7mL/t3FdJ/1WPyxjGjABlmYC2ZJr43OPCPE01xMI00fKU5mqLTJHz
HOXd49zP3bEH5OeNSBzcg3J7rgec0JLkuAl+/oupyJKb90TFgupdaQEYp7GayJ6BEGyXSpaXmhTH
Go7PBkRu90+n5J7Chg90GuFiSWAfunUd0EIljGthhUgQBHG0ayBwDvEusOIh5ql3SEKmsuZXYeQ6
CZSfSm8BGlobI3GgvatC2usReu+4Sx0+12o/H5y8a1yzJJZFRQs3LSwDpzivTynyN2Lqc6jlUb4z
/C5PO1ShpidMrZNumQ+tHsBU2ALogVM7dlXVmDxDJ/iszR8sLak+RVL3XQHOdheQ199Y/vKsaPDV
/N06YDBrOgnu2VYaiRIHKxWqYbBLCxe3gFtIurETWtCL9m+N6AGkYq9OMCg0rTekOrvAtPL7ccBg
mpcM2Wlpeb0E7FsCEDBkterqsmJcldD87Di6cZba2riiNv5zkJN2b5k6uoapp9WxfmxyrAlJ/GOE
kRl5jPyzWY/N0ZivuW4rex0FEg/3F92UiGcXxJF2rtRF9Tr5mlVV5zEc2vdZr3yLhxk2iD4heC1o
s13ZlMmbuQTsN3D/Y8dQcIgpWnWvmOhXZ4p9IowVm4U2h2cLNNa9rEg1EvIwHSsDcKUFWEuOWUhV
nueVzqbvm8tU1spzMYXNmdDcnykEEaXhTcCvDr0pXZT8a92Y8hvEuvMpysvaNxVpPKQKxkejG8wH
a00KvX9q+vquDCL11DYRqI5UnYnpk79VVWgB41G0XV/gbIe005WbFEc5QXJ3RgsNhCElhG42sVej
ee9lGkStWlk4Hn0ZRK5hfo0M81sZhNk+dQpl5yj2uNeS7riYVekZgx6BxRsngj262rfzyTnlTXVo
G1ZlDSA+dmJHCVr3exargZeo8zUzpw5F7LRHL1xxdnICQwow6+7eoicea8l864a6fjIjCbPQpPoZ
MJudNKLutXTq5xTxVma2mdhJnUg3rUnbHe2gOY+dmR7DQtupWEal0FB3Tqa+lNOw3KmIQrmZMclP
WYifNSjV+6JB4MFYpJEWhuhdVo3R2VJ/QEcsXTojC9g3ynBvpPLELDB8BjYLpje2z4SWo4HwO0ns
amlYelI4O3AmcR9A5ctrEX8KxnlwtTaR93kQavfGjCprO4+5Z6cPctQ612V4qnRicltgDgTXYrVB
dMIfar7QMmn9niVFVswdhPYaGmloC++BXuGzM1CdGiL7xWbtWkoYROMWehlVe8sGBNv7YbRPq+yl
TzyBRCPOTqUmX6TGavyslirXQCmHrxMeY9mbGrrdggCar1TanSFHxo6wHg98P7KfjRUfSrxefVtO
QBOUn6Mz6vus76Uz4lCzr8Q2VKLtOswmau7mzhcCJLxWL/CUoHfv5wP6wXLNiDiVzQmtENBNaHSx
OjqmKIl5mVG+KG0y+zmWWcupvyWKDo0QIBXXqYYHCb2wRgvACpv150yXcUIX2X1TtfYDknc2ylZp
t49auHHQ7SKcUh4r4p52dUiY2xzmD/bUALBu9LE6z6P2ZjTRwJPoE1B/s7osxBifotkihN7I2xdF
MZuXlHWvnKvJoygaWK9Bz438sTg5VOn4HBiQ/EQDTA1OInlha0+YqLjSyOflQVKaZ33qmxdin7Sd
M4esqBxAGqFSpPuyktA0QYainvrgxIjGDxMpv8bjS3f9OMmXNgkI6rdr6Kn4fL6oLMo0xTcnzSEY
FBQaRMlPWic1J9uo8Pp2Ga/caDsIOOok8ruw+TaZBfzak5NfzHqwZHeSQ6QwyuT5XZk4tLJsOWtR
eRY5cRmdHI0mc75HVgvXxTAOB4AO8rMpd9Oz5YtjkRhhC4/uiOnuVlYr5l99GCT3DjFcz3UsT9CP
jm+3CuPQhX7WQMB1KzP7/Q+k0gkeH4iBt2U5OKtO+g9EDOEzgVDhc48q9j4Fj+3fyrSmBrzWErhX
qFlMJFhjH8bAbi/iiqXUlgtrrYPIiaRrR6zKs6rTXu3w2bRtX7WK+Do00HGoppaeVDAuz2WQaQ+9
OT+KnEhaA27bGtTBUWTlIpkv08JDrvVVtQ5fuh7QAgrM1kGUgSboH4EwHFjFrzWoNtcoKYHBLbca
tZI311ZHwWy7BzUIwO59fUTrW5RlhVT7RS4Fu7r/WUm99Qwg1Hp2+mHa2XncIvaO3gwR+RP6OlL0
JKrEOcy8BRO2J3cqMebE3963Bctck0i3Z7Udceagf+aKylsyjiuJeBEcqxDMddlrL6OK3jKLgMGz
1uxk5fFLlRzk0dReUtYzL/LShB5SGP1JVBjZRJ2SRUK8e60vqsCekgYOG95w0k+5qcbPUuUUZ2WG
/iBLm/g5WZNqDS1t9LzEUkVWJHbEDrUmrPKMRaxKkZWBSgPA/SDrpUdAof5aId7i5ZrKirEptFcW
c+POUFAAFWd5Qc5xhdZ7pbNor2Fqlg/lVH0XdZE4mp6DOtrOpeMPmdcyL1GNpLeZ3hdd8jOFsQGA
dBOdm8BqH3FxqS9TEuW7CCBrhvCJl8xV/9IaY/ooWWz415xInHJVzQyqcSsLQl0DwMreI1DRI7PX
pFPLPdjv5LpdhTjSjgF63omTMrK81xqd99ste6cwXeJJlZMoQ9VrPkcru7+4QJQFAwD/CATXVsPG
PVAgU7kT2UmPq6cpAO22PmWBdOZjLsVHtXcSz4Q+79QruvxSdYTEyxobs8ZOlRdMXsrL5NC2Bq17
EkVmbCK0vpj5QVwQTOZwP2jTNxZFyosoyhLnQa/oGCJnq5ZJAJM07EQ2NnlZcj3s6jI51mqjPDh6
Oz7r4wTTR6X+zeQ4PotksROUYYxOWSfMX2WVY3tLqcTXrcZc2vgViLPX8AUcEgsCuqhHolpRgugf
bXgQjCnlLH8DmK194gXYvqQX6UWvDSj+IkU5AMPunqQOlbmyU50vcx2d9GWpfqJcfZ4KKX4YneR7
sHIxOyyz7601MWsrcGtQxY+aht+krsv2pa+Sv+dK4rWF2kIrL6DiqE1fcuLIL4AmX1JXmAiiBhaP
ScnrvSzpjasbuXS0G6+Y1Es9KJDJNbFztF76Pt850hfiFPVH5BYbHLQAzSdTKT+1unOib4Z7K5Bq
14LYYSiUZ8uGoKL73mZIOo2wdEEObWH+iOynYoD8RXe0Cmro0DnKn4uWwOFQ9mdEk1/46/tGMeNr
yfi4pOozAZ6zD/jWYevoTA/GUiu7dDZgClkSz4609MuQjuZ+bBLMDWWB+9WwdqgqK4g4YnPtpki/
08CKak38z9ir8jmsrO92m94tpRPv1GUBQaPW2efQPMi2ytoOsawSK7DnJLX8Sc4saR8lsYXPN08f
u1j6AeIRNpk6hunPIsYy+k7fUD+VwXTV+/pNV/L5tWwzCS3F+ls15fIpXUUg2E+isomK5EmxOijL
oEZjMdqrbpKmybUAMkbMthx8dcZzYJpQPQxZviUKwsG1NMErFleLK5bTmdYUyGPgLoyn5XXU4TW0
EH9NpyK5oLmTsEI0i53SKe3+CMlo/MOC3MOTq9h8LCDJWB3AJsu26oc2R9OndraeU8MIfyh58qkw
bOSlcvi/gJbgedDr6E6pp+BsDU12bPSpukDVXuJBgYaTdWj4ouRG4cUEAP/tWNKbNVTLTwXiGWtV
PiqCDLcz3ASou8/umFTZm13Pur/EUXuESUBxDbYGCLLWbXOGepClWSgjSpJWaApGwXDth7577QKz
e51XiJiZD88il6kFW9JIXu5EdlKValepVb8X2RHxsFMGQsDtu6J/Tc11QgM/ertbXUj7VLWMq6iv
xJaJRK1RwdXHTxl6mu+jMZl2IuuAH71DX4O943o2apj6DWOGu4icSNAZu9j6iAltLaJ+B0YAgnqR
NbsRSB4x7b7IIoWz3IdY8H/dzcr1dQYT58TzGZX1eTEL9UE8ezCaiT/gfN9qzHnDLtyZsVKsP1Uy
X1wyo3gTuW6YQz/S08wN5yB6HFBWeyRoIXXzpCuwOlAmkmQIFF+ZQ0I+GlPyZ9D06BrK4SPiwHDu
w6D6KMlScbZq/fqhXGQjkKjGsMz3Q4eRwBVl4dCxUiGwfS+uH/H9EGPvJLt+qJ3LPNXyoZmwO7aa
RYMWhSJBW84dZDr2rQgDoXMpCaj3uimxthuIs+KEBjD+lGXDX6jSX+SmGthYqaWGBz0yL100v862
vJzelc1glPbsaCEcWKsUamNelDbiEovgBot19/2WZXeCUlE+Rsd1+sEJ1BoeYR01u6/1Gq0thwv2
fJERCeQ/nISSBIG5ucPhIvLilDrP+V0MIknNVfOir8l2K4KLc3dUFesgCnv4+cCnt8M+qbPlAtOt
egathsQpOVGkNuoxHIzlOkXzCYhlDc/OqL8B2Wcd1MtbDjm/A6u+4KmLHP0tNZJ9vZjls6jZKPlu
yaZly8Vz7bfx4my5ikhc1KrKF1ETJXC3WZr5JQ4q461X2TjqvbOdy5ofasDmdHEM+w46oOqtypW9
FU3KUzba5ZsEFrtPk/ZRnIOCFI4ytLMfmqzK93qKu0G3m+cSrd/BcGOVOEXNtIntlNIWNwAO6iy0
/HioXpIFVbs2WrRnYtrZMSTyavqcmyNUFYUH3z/tn6aXsbk7qgN2lXlQQlezETrSqrI+Of3MFKjJ
5hUEknJvTO2DtuKn09kOz+MEd6fIKmWpQitjslgzCPNIEBecIKrxYFa0/YjQ0UMKjdlBmr80SRN/
D1n/efCUtVcHZkEXPH8KCaFVHehAn+wWTsFSSopdpSy9V+QruKUo7irw4rAtwQ2SvNRKb3ynfZzY
VBlvg45NIQQfG2Wp9JkAf3B+aJUuU1/E2JRnN7nYqq2H7oBCZGOr8j+pJD04gdZ8z53kr1rQkM3o
ZrU5cn0YVrUjwljfES95NkI1hnW4TokRUNLHUAu0B6eiYa9FyZqII1tOtANAkMQNQHrBqhS8gOBy
pal1DqhZL69T2V0Hpy6/JvgSQcTkiqtBruRZmdTBpqd096raWP6iWZAWW/VM1KAUY51vPlum85gH
BzNPGyJiSGJEpcAm+WUhSYhuaYUXDflLNgN2KSvkxzO93/eKXe1yxj4vHMbxKBeh5VVmokIcUjb7
ZkK0diyC6K0YUuVoqsD3zXlIEcuoD1nexztTO1XV2LxCLMUc00NaCcXqk8h1TvCpl6buYlpm9jbH
0EKBRgKwvWZTKeo9XZnm0zRjgexCRs8xkz8H6aAdiiXv31TIPHatZhrERo7mSwqlLsaOdcfcEKM+
POWxmr2qUxgfQmvIdmbW7v/1H//9f/3P79P/CP8p4Wadw7L4j6JfY4OKrv3Pf2n6v/6j2opPP/7z
XwareB0kqqUhLmkpsqWu579/fY6LkNrKf8PPDNYiieJjb82fM9k8CyrTepFt3qA6BS6TS4lo7pqf
wqi4X+uo/5u6M0tyHMnW81ba6h0lwOGAA2b36oEEx4hgzOMLLKbEPM/YkdahjelDZHUrM7tutdr0
IrW1sTKCDJIAHO7H//MPUfEcWDPrWlkZ1wETv1dks/79X1+/K2TmQ6Pg2ZC8Pa4kqaNfr8OsEE9g
tM7f3XamxWOnxP+WrZmV7b/8db4eKB4oOrLm5usVjWOvvg78v/105M3XmXgvyok1DwXtzz/+991n
cXrNPpv/WP7qH6/65UV3Rcb///IlF9F7XTTFt/bXV/30vnz6H9/Oe21ff/oB+6qona67z3q6+eT+
b/9+BZdX/p8++bfPr3e5m8rP//ztHei9Xd4tiIr8tz+eWq64Ej8MkOXt/3huORH/+dsm/dvta9q/
fhT1r3/0+dq0//kbKT6/266uDNfW4awJw3F++9vw+fWUq/9uCMs0LdvlwTWV9dvfYB21IQNJ/i6l
pfOEYerU34b9298aBLPLU+bvBjmkhuvqjiGF7v7294P/Y/h+v2p/PpwN8TVgfxzQlhSuYRmSN9Ut
x3F+GdAKD4fJnLmjqETuSKx6w8cQIuIjiyHiRCdaTxa1raPEqR19qOPylPULrzhSxlqHlQcBMWOa
TTeLd9ZKH0GzktTdNYNap+Ggo8GsmlUfw7lLw2Cb23a+U3WINAJPw3Va425dzzGc46g7DrbSNnGE
fRmkmMgowpUdj6sktT6QfiPIQhQ8orpbl6Z7pzn+c25/zLIBkK4b6vJe3S2HYBbGe47ffRTluBRG
eL0lR2epDfySB1r0hyA0md5z81vZneqe2S58+3oOgOZ+HNSBFddcFTQTVwmdaXqr7rpVhCx3Q0x/
2N5kzUw8WTq6axBk+jOl4fX48Pape+eMS9/TzOZtW/Mdh+4o7OR1+VpQjvChM6zDPDt3KXUYrRjM
RagjzNy5E0UCojmzpdDLATZ7+dHN4Yvuz+567hrHMwKwjoTQT5yzNnFIt0VGyVsIchPMGX1512jg
LUz0xLMX267J0VPhW4Z6Y+Wb8SXTxV3Gya/1BnNOa373SS1YfPI713N6D57CXVUGj/aQRas6xecr
z+IXLZLfvn5TudG7VjzjtoTXsak/VYwVXFZuglkcp8ovdl0mD7XWYOnVpaepR9DfhicL7dlWi2sJ
WbXCgrZtN45hs+/wk60d6k8Z2Ut7iaeFhT2agpQVdsbWqsFzm2RJ97JxrK79j8nXzoMmTzbsx65U
8c4Anld1Ju+cuXtip3wQKbHccTzc18ngAC4/EwC3OLFCfjPd4U25fGQXLtL9EGtAJtkyrYiSdMeb
IB309bYVaX1yOHcrJPjQTPZG5Wg7wxwOpibGQ+JDTuyT+QwHSRInykhfFZUoCY2ssxOSmGiFy9pV
TduADPaVAtYF8ApuBmmR9zELOgM0OyfcXPSmfEuXcZ9AWgbcls62KGDYqeQGK1aF9yPYtivxerew
GKy6xTYT+HgtA8U9FrgHIhLJQiu/YXtardIiqDeA8889nXMvcI1ncrDyDea0wiO7tFqxpcWKvAGD
m/JDjef9Ct4wLfTZuMLz6qqdQhKQ4Tmtu9o9rxfXa1xo8e6j/Wa5zrVFlwQTviGBwPCIxzGhC6Qg
EId4HZcfsRbhxqxt3Hwv9PBDGDL3Cjkf2iZ+HskcgHMAak0JpbQkOxjSvxkn9z1TKawcImnNyF3n
irZYmBEpzA0k5npD3pdg38N2go5aYITDhfKfdRxDlXDCW9uAud+UMuDrBDTQMjqZ7mjBfwpoFDfu
SJ/GjY7fQ8h7TGyiQtK9jcKL2oo8rjok/DyFF9yPdzkzES3nJ2NOi73jJPna77OPIYK+SfK6A77e
0AR1g/uhxS6tw4gvAy3Z91a/uE7iXWHBAGLnz565yhhkVrJ1B3p2YVw8s+nLvC5ocA9KhyP8iZre
7rpeLogVCXWbE1YMB8I6KwNz3Fb9rd0X+ED3w2OT+C/K3JVdfBmZabB2NSZdmt9ipebiOU8u3Hh8
IX0aU7Ig8CoYVtHYkt4+bSGeD94wzuk6BFgCR6L+oX6GHQlvYA7pOE33Jtsn/OX7tygoeo8enr1x
4sDYukRA6n15kCDghMqPdJ8rrG5lJKHZluiU2SZIxyRmrvfp3oemxd+5+84Utjdos0MCAQJ9OVbX
cD0VAalq0XZ+6D09Bgh8d61DDxnzVoZybx6ln9/HfTlAumoxgcVtzWq9XrkK27qsP3TBJ46pGLqj
d5nSTW+Zp0ZELXpd+Q1FI0r4TNvKAQOhJJ0PuC/Rt8/4dKzdAkw0VlLlDzgnwwCPaI1hn/Dc5NZL
01o5QOHIBrbscA0qjGnlptF1aYWZh++Juy7dvtuXqQ6NZtHoR5Pm0yVKmSRC5PeCFWqrfRYZEuvX
hK+jiURbCReeRulMgGhuxLTggvtLYXldyhiFlp+ND0qX7HGmdIcdL68THZ1S27gKLaiaDYHSeOzg
CoBcyIzN41BFmNLbzjeFto78C8hwFjjhOnT6cmcxinT9Eln8bVXl7/awH2gmrLS23GuEZ8LEyOmd
R76XDu18kjNbudrFAXd2Ek6Rm1xatJbWlCfdtsmG86DMfQ9+wFlYTjjrDOs6gT4mXFIJho9S3LQD
BolWmOjnDpamwZBMt0XjPsVs1zxMtcNdh+0rhAlxM08DXVqakNT/7HCTQN/qoIpe5+P+lLanSR/u
baMK2FlpW2xIFvpbnK7tVqMYsBpyObP0wcU9zLHWmNiDguIXAP2CXpUOQGkqgZ1zl7y4LrZAtV5/
qwPCEmwWdSuDzNLMdE46rHVFj71LBc1nlzibfkzzre9Uz3XcnLn1mgCeW6vUkIkbxEdJNCcLxwCB
2a63WChtOzq/q+3o1BTJ1ZTFF3oUOCs7C59b5VSYYBQ7azCISAyjQ1NqOBg30Nrsj1Jn//VVJDTS
o9PWrceShPvCN+Dezhh+RXc9nClSy2XlwHmqiQPVh2zZZK+GcYIJgD29bxwNo7rUm8KbNE+GV1Pu
XCZGfbIyNuW9FfUYq5m3qaQl3bgWSb5V42EYe5is7tyiEeThafiShFBI+2oLh8Hdu2W9nQXpR0UY
nvvYFaVCrEvVAx+sC4nubzB26SrWS4wryhthVyXLMXxXEi8PhcjWkHYCryZeoNG2UYS3hd/M6NqD
s8DuH7Fknr3awBi3NkkduambikV4jDycVS5yH/O/YGgGz89d995KKOLwjcicsfHUEGzavj+DTqyt
jaOjw70npxvrB7NoD6U/1ATKhuFWaaLyeoFHo2qk5hVB1q+c7FmAHK/SVtO9sGSzr9d+vp+6CpwF
Jsk4RVsM1tU3jFDsJiRHFrD5arD9JSVCNUt4VOzV+JWuMs3Wz0EK9p1/72gDQLDO/AowgtPiABZc
TaQhb0XnfMQxlynomFWs01hOdwFe5WvDss5IKvmmR75DGi9k6zz2j34e4qQ9Gqcung/caDdd6X+D
D/2oZcXzPCb4uFk3OIXUq7jHXQI+x8dsGdAcWtPDWf8QWfWnE/lnNIObbQdhe2NIPGitDPUoZWzf
gSy0SUzOtZxuBJx0TzM0mrkUGFH25jpAOKkZDbtK9pukhdahoschDSoqDpdJvXRu6iKlec/xY4cn
5QBFznyRafpe63c1YcS+GD6gaSg0h8VAFQSkohu3arKuwjC7izOJBbIdrp2IaxCmaGgCA2KxvCf6
ql2bGTm39CjjdUzSE21EVDVRzYCozc2EQVXZzhewiT/d5KEvzooRQ0db2CsNQouRSGdDf4cUCDWs
47AMvSArgk0u4p7Wa3rK7OohS9Er8OqVGziPHT6S0bPSwGrM1Lmdx/hNOsn54Ku9m56IfL5UrhEd
whfLrk+a0192mTr15IigTEvuobUdUrw4Uq3IyK/p5D73+fKB/035ZNbr7R7rSIDsxndXpMNnx2wx
1Ons/jQaxLMELNVHoyWNLDb6c1ioHbV3dS7SLiH41X410jDDvLH2Oju9hs1Q3/mEse+gB6iVZZdP
7lWuyKkIHLUMnHHiLbRdX+OY2oT2xWjKYeXbJDQl4XMTAAGYEmpX7QqsjPr6zA47jH/EVjM6xxu5
xjh+UmGVkTqkiXPnS3YBYTxhpMi+w22oqrjHYFz0F4M/bPt02ndudpZN7Oe40eK1HMzHItupZa8g
hojujTm9y4BgJeB/vIPYZTkBVj5OoL8ZRL94ZcbNkNohpcbgeIkCYBB1sPFx/MaYjezSTDPvKl9z
do5jY8qLjxnSF3fDTXNfYJtEEhLhBT7klBqWXxZDJZRL8ceAx024VayDg9rWQ4urZUkWbkTiahqG
nugS+ETAn/jNXoIFQjWSEdhYH2IlUbsUV53LaWJ25cBjA2Lel3RLb507YovilVFZPcQS94wq9dPB
pWM1aVDE9Qlz4vDh67XZyOu+zkRfYedu5NtIi95mv37GtOusDKO3IGBbZ5cs4cq/SRu2h19/Ay+Z
68BrM9siGmXCNciu7FWJufdJx9Aqcg39WA3We5nfpLmar2vDP1qJaR4jeLJOH65nLZ3OjFabqF6E
jntR8mZF5EfkE7EDYd8Y23aQ01nXDutw2RL4VdDedLx9r08QVnWZeKmjXaUYm27Skg6n1l3UGT7r
GHamXLz5Hh9/53rI5HnmchF0IgqyVnuVWtYT6Gt5X3ZeZQ+LBps0PUmnC3CSTdUXvFVL6EVHZasH
2jv7hYrgjfTta7/ZOeowL5sqV3z7x3m3J+dhCJccCVwHp1bXD0oyZvoOG6mazG0gfoKc6skrUSEc
Ifyel3mesA/dYQkwniYLS4JwPsRdcTPCSMDh6gLKQZi37rmV1heErKlDTAiIF/h0peSETr1W4lB3
3CeT4attWtU2vZCIxXQwCYkeEvYYrp3s8L0MMK5D8kMcWBgHT/YEdUTZJML4GgABJDY7no/jzIRZ
6s7BjTg5wXTtW+yQ/U3O7suU9iGtYyIIxbgJ0/gNT3Tu3vCGnuSmcN27IIA+IJqPIf4w2sHe4HHP
Ci7EpTWolyJjyLB5azzSeMLWXk3AUWvW7X5d6gydBvx07Q96tq7oAUUzrX2t9eChuqueU00aCrm6
jG9Hp3+dVH29brgWXuiPyXmQSF6pNoUTXlKiYZPDXRGE2l3K7gPY5QSfG7vUIScRKOA7GY7NQ+yc
RAyPtn3Iu1ffqKGMht2V5ZMJwPbAZK3y76xuWbmXGSI2+EkIjBYdkFefSX4BLeJoccnDUnq8+Lod
dME80jXpm2rsg6hYQaMqPkQ5U1M3lnypicOgBDIzqEDLcS3n2uG1MCnetV6uBvjDu2QEPXEyiXGv
E76H2B11eAutlCEe9bhrsIGSp2mGSxkq65DlByypHhFPrJfBuYxLIuPZOQXtVZzs8Z7eLhOiFs+n
AGpQVUTzNvDZZBCHQ6Mb7MjqQZaWt/KD9kLDNmml68kbzBU26cvXQebBNmSZlYB3yl7bZEuRxAwL
YJGvNUyxvLTFVK+zzNWo2IXFEnSoXCYE+jka/XS6hPG675iyuyx9m5TGmkMMmIMtVpgXLDihMyOb
YC4sp6fMgMe6nBvNZKoTkvZCptY6bR3v63LI5Tvn0Z3szNeKjKqvC1E19p0xaGs7CWBOYAFaGIvS
G21dq9TTF2QWZ7zd1wFNC2I2Lz6UWFBvs7Y7jXBd4jSg3ZYdZSI3GFu7VfJKhuR1Go2pJ2wx71Nn
DDyYMmoDf1NfDVJLmcKoVvSkt1e61vSbWZvO1cggtsd63jaudpdNjLVlgvyauMegoiTr30koZ0YY
kQP02+Xyfy0Bo91WLPIWLD2+qam4Ko7TXFGO7qVoYKWawUTmxpAc8YPN14Ue+2QAJJWXyDzYM503
rMvgksttMoY+DKXaWssQyAzrMBoSFVPtKrdQy9Sje6f7/WtZNvdJyTr0AwD8Zx0CAOKfOgSWxNNd
KmXYur5AuMvzP3QI7Fo1ZeDLRVjAqJni/dBlZwrqYeJvLBfcL2/fIwacHAmAj7m7vkDDtPTvlm8G
/x3cMXhaJoHlJpNu+uG0yB5gnFRXVWwdKgYh6XMndiObBc50S71fD9z5ViBPsSluhL/660Ny/+yI
LEcXpitsS7lA2D8ekdRs120t3doumHA2ZNTvIGNW9NYqY1eM3ZOdACYOQh3++nPFn32wsHTlMrno
hjLNnz9Y5HmEMW/PqSSqA1YxU4J1WmBgevAbraWZy7S8zCLlDOVxWfK7Dq3HHL1ZjmLD7z6blA8E
8dhR8xB2GAKK7FMuxU3H3YwbP/SawkPoeKBV8LbUDFPFIoM+6K8PxASu/6cxoQxpWwZ0QbD2Xw7E
jKWuh1NkQW/hxlu++XKPD8l43Wgb24nfyr6+ZMwfqojbVyVMYRV1hz1FAHuUHpLZIeJrNcC6aqy3
+NEvU3zCDNyZYL/LJDcZ77PFmkl+AmE7/IG5aNiXg5KS2XSpYxrTuZ0wYFhO33ItQ27NryP9t9pE
/zcdoJ8aS/9Vv+n/wTaRNH4YEf/UJlqHrx8/9oeWV3/vDwnzd5f/OY5lWTR0hM7I+N4eos8jFc1T
nQ6QK/TlT/5oDvE3koYNrRpXOnS3pfpHc0jRNjKYc2xduODIumP/W92hpdn1w7gFW+VrIRbkTXGO
NiBD/nwDFrPdSai6Rxrl0+gC/vXTRCRAB1B9UTURfGKeiIaH1jE0c2NGdgkkOnf5qJ/FtsQJVdpw
hU4hDHscH/MQ7GY3t6QQk6/tB4qYTd5JZ/eg26Y1m/vY6IzhwcyrUiSM0Faj5hhrLddP0lKGj/El
osXkDnWizr4XkabW66Qok6jmrIJEM9Pll5ahPcZmZ8h7eqwlYpVOFMZLXRMBbK6NSbXTs69yoS41
s6cNvopSS3YnnSxEAImqGabhIRNuP3/LZiyioRcHtYlNZp7I0QMq0fGK7IexwUlVIR+AwqCsXUmw
74dBxw5xZJ0X9FDS1AxZj3JzhFlVWrS17oaummZyePB3jr2wHfT+JWpMNwYflWM+bqdCGfmtljiy
vUNyWSHOMfRoNrfINQhds3xFXUR8tV3rN1E8JOWzVk0dZuZjr7J4WHVSjpKqK9Ly4XEgQweRJPEo
4UDvzIK8DcOrl+ilPLfDDUauZrw+3QtN2f6wk3mY2i9BapTDUxxNKmAfp5fW0UgtpqOVq+l6va8G
MQzbULhDfl6rwq0OypFhb6/TcSrTl8K3U+02KFSlLs1hyiSxmCYNDAGsggHgN6xA0RNuasIt/aY9
1FUW5Xq6orsv3f7SmPp5trNVoOXp2L/oxJTmyRuy/DhHW1tjwJeFt9NsyoTtFxGdZTEw4oqYhu5q
0BMEHDuh2FOOu8mYDGa40BiC+UWwJxzEGc58aftOho7JICgDLRZI9alT4Layi3OdEUKvKQkhXeVz
XYpg1xFn4oTfSpDGurpgKJZZvB7NMO3rIxqdqivWjg1aXq0GthVyW+e1DtSJPksmVFpa3HWrGJpM
hkoOPq1xMge4wAwtP3Qm9DihNdVkUA/GYO/oTObRsCkCcKxylQt7CF87WLW+WgvcZ6aTOXdueJOo
0AjRsJapc6Fj80I4Ve2M/lsxdHl3ZSex29FnGO3iUksgqp6gCs75k0hEOcCb6lCIhuvMaOqgXhs5
9zzm/VEx0OTp4r6vPgIdpoexMeq2A0WLE76iYH9eVZyUGCPNPkYDluTO1hp70ieRkToVciBl4UV9
qAnMpLcQjzOk4i2jMTel5zT0t9l8EFLQtheODbSOa7GI+kdHBA4tnTmvG0Z/C6X16t9fiP5LnsFP
q8xl+ZnftvXnZ3vxWv5/wEgwbKqLf3BW/mmtufif/2OM3osfl5uvv/g7H8H+XQnDRLXoCFNgiUrN
9QcfwTCc3yEh0OyhTmHmX9aVP5YcU/xOPauomgRlIIo9WAJ/5yPI3+EwSOpcnaVKCqX+rSVHZ137
Ycmh2ONzTcpnW1qOy824lFI/lM/REKVh0kJFiuxo7rwpLarLXKtDrwtHZ98KFIaVX7KRNFW1MvU2
u0K/PJ9oxToriAkdWuwoTI62HZCU4kCUC9/CJduHDLbsCqZ0fwR33CVBaJyXdjR5rk5vCDaMcQ7w
UhCsEednk+zVWRJhYo2/i/mIOE+DAkA2KVDqkxbB5lLlcy7yiG0FqcFZVpWb2MqIV2ktDHgTYVz3
vTbs09bCmjYMq7O2isvzBiNucosWuailnc9ZNMGLM8cr3Y1yzx+ZkQQas3iiAaKZSXIdtNO4o4nT
o7wlsBbS47SJBvcsgDp9oUlYXKQEDDdf/4pKE3X9tOszwOm2ssVDm7IWCBG478T/bRQUdVoqUbap
WYqPAHVwulJCIJVOyEqszWd5MxXbAAVcnChw3+Vh6IxDbeIcUsiOzSRb5V3EySfgKW69roymlz4I
DnF1r4Ezf0qnWxeww7ih/ZpSezC+zWlz5Uxa+5q2LEJVPxkPfRQhWbTHwfthlF/9MzPLWmqRH4gs
unJoCDHpWYoC6J8HDqWV1RpDapybcyn0NX076v3KDG97u40JAMIdCPkNKCu2wmda4etv5qg16zTI
uqNrI7jssr6/M8zAuOpjAauBn6RrYN5G8L0HlQv0Qu8dG+mceIYaFk+wbacRJmuPBX+RRVhVbKoo
tj/7ElI2NhLirp0v9ahH9DaU5r1p1/0BF2PSDGUv7uPKISq0sow1mZwDuXg9oQi0g1xnVdpKwVgt
3wdlGgqUkLfIHFV4tsyn9Vfq01cspaEe/t2TaArTZONq23CLhP4rG6g2e0IN8rC6WCCrTTBIr9fJ
ls+6sb0hdXRl1uoqVGQVSRVN3x8I7vjjX6Y5VwhN8VgeCKiYklPcz9F7qOGLLmy3u8R/Tj+6ZoC+
odXTh0H69xiQ07XAfABVaSQu4PmEZy10OXCiur11rHxAhWt5Y6ncFV4XGBIun+aXdb2f06qHHZOc
0qSRn0tGbZ9P5YuKmqOdV2c6go/MsyZFw1INJEuSHHZp93q5LUaoQdHyI7jjzV+fQPXr9EUv0mK3
ajjQugxh2L/QqRIzlaKExvrH9GX4tnWTU4igCfblxYwn+4VAmksjWoqLMG6jcdea/rwdIqXfwIx0
18glAOb9zLj5+p16G5uovUHSu8Z0KEceEzDEhbpQtUFMjxiKKyMxmesmJ3x1Iel8j+Jg9VY4/6AB
Jrqq53S21l0t9Scc/VJmUeQWodTcq0HS2FEYLCwPqO2gIH9FTOXO5K6IKGqjJHvHtoBLasQ3vRnp
Z4Uo5CbF6vpKTxyoXZU9Qiid64OAFON95ct0cYqSfIpgjBLoM5im/lDnpEJZUfSGxgYDWCvIzqnW
9oke9Bd0ZKYDQVefX/lr32PXlim7cPrPQgTToRjKi7++Tsv26cfZwmCD5IBWmqZrGESQub8sM0Yx
GVJDqnAG+FmdTfX0LIc2+6YUeIzWJB/xAFfHcTILFYw9rkTQYl0j3XLL1S8fKZNB+vxoOktjp3jE
fwvAcy0giVwOTWDfomQxvLYp1NaSxWU0Yc+PMDA8o1OCEYUjby3DLA6WvYJd4T9XQeFgmV5R59nl
eAwDzARKmLWO5eMegPHn10PoFMgldWMP1YJfJbhh/otzsuA4P8ygho7czVo4gGpZhvnHz0tvHgEo
p3zWWZR+5J0ZXdgB0BJeXrhyOQVElhYO0rDkBg7scDZjb9RbmE7AUMVc7Jh+Uc4W4WNYN3BUbUBb
N+3Ki3QW5qONbUicf7QU2nt6ewVhBVaAH8WSLuR0gzzMwp7vU9sqty6cpqNRZNVVwZijykzs98l9
VkGVvlk2CfNaEwU7jJrwpNLd4SItuGnMvJjeFgnPWAXZS1naYlPjyHY0rcK91qBKoECyxjeRzfem
pv7F0iN/3iZby4lTDCHCwZC4C3bxv5y4udBsxJ4tTaYivSQDjNWkgYfgUdAbb1NaOWgtNPrZ1Rje
1smCxkRID4wlkWYSpg/7oQh2ON+0N66Sj4Ob5J6JcPU0JRGu8oqYc1KDSTiYYNnNlj0wkZjFXlYJ
NJKRNOXEMee7rJrCbaglwXlNzbGxOqQHKZwtZM5tQThgi8Y20yk06vg8WS5K3znU3kF/b0/tBEGg
MTezRLbSCdv/jgtRSP850VQsCNfPY8u1pOtwq7E0S+vXeTHLZd43+YAw3kHhXLbOcAPn+7woYu1R
DGlxaFsYYGKwIaGNWea5BWtzMnf+e3Q0pZ581GOHALrWoys7COnEGsG4LSGN2wLHw3qxqWbjhU01
5RwU+QAp/b+4O/7kCCguDKZ1V4CHOAtY+UNharLDpZIrSSpHoUgXTW30sa9u2kyIe4iaG+De6ia1
2qMt3faUuqCR8zC9OHDJvLQzJ6+2Gc41O6TrSh/omqf9/MrueHElrfNrBOvpuXJU6c0VvlQde+7M
rJYE+3Ukkvzqfz9Q8zns40qkddj+M/tjbKBrp+8rmmrujcb1Dy6KC29KwnaXKN88hUgFtlZGypFV
YekRtN39X58e8xes1iB7clnwHFcwfSzbgZ9PT+UHthNIMeLPPxjkEwCQmJMZwj9Jx1VPRGXDpOEZ
MI3XlqUNoDJmCdGuQZ2u0/9s21qRXxGRX13ELTC4D6lQsxxvxkvrEsBkX6Sx+SGEfUsg+vSqDcgL
BRjHE1JvhRFqSpyARRqG4XOf1bF8mlU3bfmk7DCWRXZtuJhkCHX+FW6UZyxay09fAUY+Pl+rvz4d
Au72T+PdAlRVjoDFbcPx5j8/nw7NlqnpTk11tDWDeA6W1uCE2C4bNOsGRAYgawI7skMYxoUzEPeq
6uI0z/U3ocjwGPTUXNN8qXcdTHiaxx01GDEmotfWynHKR0BeUjnnSdBZCt9R7SI36LTpvk9JS/vr
QzHY9v16KKgduLwC/jrsjF9mN03HMgFTavyvusG4LqPXQTfn5zGvL00MHZCS1dZtEC0BHHmLv0cF
NSUJsmBdjgP5WLMjygO2q4s+Rl3Y+Dopr8vZKvyLb2kIfVmzf5xjFmzdAKe0BLeYbnwdyA93aBOV
I4mCZb+zfMyoRtOLLfd+QNOFHgnlyD5sL7ri1onKLTD7vlaGV8/QPxFYoNM79cI+htN4rIxoSxgX
DpjlRQzz04RPF8/tbW2Wm3xZR8jaVcZ5K8A1x+608H7LpnshKe7+MjSa10RWl7jZHELRXsSDQzYP
MyoKHShPWOvZz0PZbVDUnVKERvTzt3HuPLUSQkAENpoFuxar0tDHrsc/zyvjAn6YxXJSa+YxaYdt
iQY2ags4b8MxVPdmkq0nyZxh9Hcz3KmizjjZ3BpTGZE/AhhrA0ia6jLt811impukDrwh+XTj59h5
zqCGRh6C5c48S/2DVe6DcVOhJb5VSMHfEW9ltqdnJ582Wl9dplcFBxviigJzyPo2OGQzs9MJ/R1R
RJuwua61y1E+aO7OcHe1+6Zrtz79rW7JNzzGbYaUbE8ZkWCBJ/eNTXfaAzp1CGbyiXtWgbs1HciR
68XWNR65WCG70lFsx1l77LGz1GXs6Yl+KCWf0JyFYtgvKhpbr3ZllG6swryBQnPXW+aFMWW7UqaQ
pg5BovYRyT1DjMMmS94+6jEpUM11g6UF2als9PHai9SdjDCOmmFg4yZQpsMqbZpt2Z8tlDJLvQSa
dhWKfKuypxIZV4oe242764DA8DLGrYWE3VUHKwnhVtmPe8sU+zoB59NBQR1NnLrI3EYJfPG5obib
Vlbx5GLpMR5SOUKpemF5A5ANV5q4goiwWhj/EESb+iERhCC7EACQoKmQN4uGp2ACHp8v0xgWTOef
h1d+EDwEs3kegHCuhmT4lnZstVwbxm9/CBy8LAJ3kzrtWmzwFNFWslB82uzZtU9R0J1NE8MlOPMf
muDRgRVlWsdR3lvlJY09yghxD6/VlK8YSHgROYva9NFN0HhstXWx9U5iCwJqSt/5CdEcmzKSWau1
mzqQbTYmAIm8a+vnZLyHPFwGL4191bd3velBGMEpqGlZma6xOSHp7EhrmDcL3aMGdxMdgRBnAUru
mZ0FrFLUvIC8Z1Uq1zFG4f62i46Kk5myzfGf7eciOJIElxrPrBc1cgX06GusNIZm26JRxsYF/5Oa
uglpibSm5bv4GTRqFS5d6oMJ2azg/ohgOZaJy5vDY7XqVa2XG71uVnbbXBG1vSuHBz3xTwqui/Mp
zHaH9c8+saZtLDT44WzFfHcTo8ENzGiftNaR/3KIndfn+SbsYo/TAH1ll0tsVim6YAMkbbQRJrHN
GvFlaYfmgNsgDXdJL3ctheRAx9Vk+C9GGNg+FVV1zCsMVwxrHSMvHxsoLFA5ycc9aKm+Ub3raYG2
SmoiwWIdfswF1QbB2eXJyY0rOiEHDMBWYd2fN6hcsdHZylbeBiN+cBD+FtSD/sGO6GQ04Hi1armn
xbDvc+yGhnNDIpqxKLU3TgJ6fpmF13W3CUqSeo4FTFyT1NXdXB3+F1XntZw413XdK1KVcjgFJTLG
od19ouqonLWVrv4fqJ/v7fpPKCPbYAPaWnutOcfM+mAFwxifIbzFyVHlrFjPifNtwqFRLB9q/jNF
WWsOaOIJ+XWSIjA0yR11/dlEuMy4YwkZg0dHhbOUI7Z/TrrTDBov5P/6KMEauL0S4QMyygC7kOoy
dOgv+jL8LuZZeqOMVXyWmWIyAD21JZV3YmIRlGGh5cOOS1QeOOWY+2tzy+xo9jtGNsEkgf8GtyBc
Y+1+5PVCAqViTq/OPB3ajC0Y9hvWh1GPDoojpa5sl0dN7vQH3gaAyZF8mNMV/UZlg3nLEjm01oQm
ipO+F5Yubq2FmMixAmWU208IPrPfR1kedLWTH5oOq48mjV/p5Sk0PW+OLAvE8H2zJ3YsSFqD/Gan
+xyolQ8oHcEwFF3/KZvMwhhck+dXVupHYcS77ccae7SOi5QhVn3+Vgz/YA8QhjbVgPN2tGYuMMsp
U5Phy1R16rmsqTWtjPnbbJYv9dyO6HoL5zCr+vipU1VP/WS+z/ZKjuBEsneRy9Pn5GARnlVRH2iK
XmdZmR99H/tLMnTuCoPG35I3NiL/dqNlo+3P6Ky34/VK6DkCs2d6x9qrVmAvBvUQ2ip5wZbw5Lxn
cbZwdiIz3NjG24N0AI5bVeUV6/NvEcNAZoXY6CObLhpcKYR0MPP/pQVsv7jdbMf+3d0e7N+xBbgx
ljE1GPQasFaSyrSzSnKQ/yZcoDkFJf2kBC9bFs60RWBYHcNMtPq2u33rX/hNgosKL/Xz56stRqfu
EdvPKBT2G/s5kgopUFPtakpV0AoZWtbgkXbnkcV5yLoXEzopFhxSniT6peBdnsBLsuuosdl9xN4a
DTADZo9EAM/sOPfj4TqpGhdWpDBk8AqgblWt+Xo9kbalHiT1qwAPmCmXybICISnXEoV2xGzNFoFY
1CBKvmUqjQiGWWNR+Koi+0ar+zo+/roFUYMi2aiUHeMxFk7n0dfrse6ToK2SQBtZMBwcPBDwatib
tf5scncBL2bYt9QC0IZYrmoda5cM7UsZkVNa+yzNL2pHULF+Qux1XtTUH4lIrTN0fFh3JUiSlpQF
/Vi4DIshQq4Xkp5wPZh4HUavTkwYLblfLNOuywWePiNQ9DwoMyWQIj1oGnTw+1XPD3FjfmuM4VRO
KaaX1m3GAQ1cdllX6VC3AIkSCQKjeW/07GbO+g2w5W6G3Ente1scKCoDuQpSddFl7XVcu+8t266u
+4L29ChF60dsrT+M4l1YQ0B1frbgXY02f4eq4JMaLnXa3FNTHGIiWdsiALS5vXlihDjDwjeWBA8A
YJp6rhoIVDsM1Ytl+eryhpmBbPPepVnpGeWEXAvY6qh6CrRERzX2TSNhXwIqaq9Hzn1C6JG/J/mn
k2HaqIYQkmogkyIfG4HjcEWm5TmVfvE7l8lF5pzNZz3AmxOkkYylQwMUqfpJEQfyjPVkONJcPKRF
c7RY0AwiQRe7pZi0MUphpYD/VlNXGE5QVNjFJdkbwJBU5XmVKYe01lNVoiYRDxqrz77e1UXn1ray
AzLriXEMRC2hmT1KleYaKuSLxXZt+eDUeCbjBCryGFil7MMWOxo1a/PnpNj31mx2zB6pN+tA4lwo
sFHJU/aq8AdOMqfQ0KONKTnLApXIeSnLT9ZinxVy5a2EWQ+sczA54LbMpyUpEDPhSfaHTIWh1JkH
StazdJNrvcJMJ3XNQdqNz2oViKFi9ycTdkyNQLPKAT9ZMxl/99VufLLB3cFZPY3624DNpRakeSTq
Plp1v2HPN0nse9nOOrHkRyMf66yjkRF0JWDSdeLVyw9mjsUzCogABo0qB5K6nJ25pdaEjaamJyTT
5xEDnom3Uk2doKa4p0I96N/yNgrNtbkgV921LJSWobyzMzqYZCAxdPaFncLMgnFDztA6z76pvmD+
Pk4NPBUwaa345liQ7ho0s2biO5GFaYcpu958yvVwI93zvaz3tF9vZlQFo95xttfvddK5NJtCSFuX
eORPHskInV5B6GMNq1yzKIMSukBHuz7GUanq+NFWxV8GhiEIcFOsC93TOITSEcvrGL9IMstUj5zz
eY1N5KAuiqOBn6AVpFsu+He1+FEPzdkYvkirfs4mJJml/xyY6auFGZXPmmZQ+NhHRWQkeiwUPWDr
ZR1uoQiWbAFuNr21+gpFANZn/WEysR6z9RGv88+ClApHpCcilu+8QyOUVREZABKgGBhEXzOD4908
JZ310iVeFEw5Lq48DtR85m3tAl3LLymGuHKNvRHesOzQuah+POt8VW1COr6uqosgyqVwpb0up37L
+ktQFKF6rDANvMpU90qlCEgGxdiES7LyOrsHrMKH2XphFOAprfS9dSKCvwuIy9EBFZlvFpz/Ne8j
a/NSgBTyB4FEH0q7WujHGaRN+52501cECcdaIOyO1MMSVVxLjoW57rm8eHO5R3p8wgvDitjjy5bB
XkQ7qfjU+ICUIGd7clcBRnbWcqwn7VYtt2Q1fk/Tq15ld3arO72vHktiHOCjzqYW9Ou91RF1L/IB
mqK/poZryT/kzgyXfj44jLDw+nk0EDxjMIK2xthr965kQ23pH6YV3/JKHMtmgq5iuYYpHgb210U9
ZyBhkzBVmTzoTA78iJFJ1GHSRXihjyFioiAu+QAzILH15lsX+QhuPN71fUH4Z50r/jzVbgcGeJSS
vUmkeFVZngY9FfPHpXUwbMnIpNHZXBx4XoMsH1VdO88ODlyGH7S/v4xj8p7jxkp0ipVIa0LMoGp2
XSg8dPoNZiaFbZm9UQ++6K3+QIFxMyGw1c7D0pCBI3Qp52scQQPneuirwzc5JpqrOZsTNK89f/Gc
3+zu3fkRTS8Z21DFCLrsLVJPdRHYco8xzfRz3GpyCuHFKh/9M9rTQq9crPC6q0Mq20d9KD8Lxfo1
WvFXHXFuL2fHpEt8KMnn5/VvbsXx2WsowGg3zhBaJn9Mol8Uw3pUYjrN/StGjxPZoDEAlRqvForm
cSzYixhh/6pL/aE2DRelb6CvuASn4mGRYgsw9yASsrPt5M3svyrZ6krjclCH+iDLMJiVwU97WOXW
4EXGeDSa4UBwFSJcZDD9fonS25BUH4s6QlqR4Xgwb1DtAMT+cS5f4h52/vy11pyzssKHjYrQUONQ
kQs/gR6XF0WIUsq1tI/irVu5thu5a6vw6p+lS4aeKK7fV928zVN2aoz0MqOSKW0jyKc8HCPQYYp9
zXnqbp2vCpuctEwxn4YUk+6YcPks6JBUakib5goF5MEM+wAe9NFI870ZErSwSWg9wNXCjrtIkUVI
gvb0QUYejd9jJVOwLSmfPAeVT3kxc1wTufQmSdElkZSwWYlSiqvQeBJPo+hNUuwP1dHuzHgew2ze
0hYgnQZ3AKv4mFYevoCXsnQupZaEq4YuuIEjp8ShDXC7kBTQIOyXO9mPgBQV6hC21nKFKfq+ROtL
nq1nDayiNNytTH9DRHEuDGq4QjvoE7uglhOMRpWNDc0xD5MVPwS269Suz7YKt6A726N5xGKAo1UJ
5ah9Bx/9YUc/C4zjACsRZfU3xXTHeQpKeT4V6LJ7az61fAom7ED6aOyVMee6v3zR1ijMoUdHZfW1
yYwvGONfSjl675X60WPoJWwGAja51uwZl1r+ykr54VDVGW3klgQwmwwSnKj/Cl75HoMsVYY6ZKuv
4raHUfMiD8oJ7VZRTd9TxtBrI+59VQcp5lUzaS6KmnlNG8pT5Y6xCGN8KYLxZ4tpHK8gC4F+VFrr
gU6GR+k+Bqu+YtgF3IRdCZCYboZTS/RPFr/YJV6opbh2knPsU+UFz+k+mg3yUJYz47pdIVePuEq+
VYl1NCn1nx9xaPDfCnM8oFX2lMl6iFY/zdpBgs9okgxmOhCniuJuW+apZ1M4z+8yl8ZnynXFI9Al
/LnCRG9aehFqtMdmZIjBVTi9nFbxNSvyU7U7i0w9MO8qxEeDuhl60WMyenyPgAYkOvHpmUsAVXo7
scyo2a6WNNexvna25g9Lc2aGTfqNeiJTnu78UO+Wp/8h+TL26Sfyu1crtgJpwkagL7fGekOVfbJE
eqltgNJacWbEcxkN6yzr2CMdKYyWYJH7vTVLe2HLrqwEo2Z6QDpghsyB9XOuVR/LjjdY5n6EdAOV
7SZi+Z5xGsecpauGwES7xAnj1qjaNXUTFGZ/YF71KmTrFFeGb9jRJZdUL60WPza/1KZ1bJI5cAa2
+F8UHX7D3AZw1C6qXRwLeT1KanPtnPlFsJFlj7fPwBt1ZnZylvmKmLR2siCVKVpXuh/pemIa9yFx
vk1icqU25ryiBCR3psQrbQ4FUwXlCBd0WnzLMEN6OFWx17iEIvlWpsgDd81ZkxzY+0qWcrfwc7Wp
4LIiLkpf3cqcj3Afn/D2A2DWfo0V0RcJigvaFOAwdloEDAt4Ve/IN1Ty70WhsE5Pv8cZv4sMtt4s
QpF7xvxRyPqhKNcbE7OLSEf6cFGDlLwNwW14U1m/4Np/tyzrwUjwjmfEh0v1IF5jGrWwLK7zDOZq
wHKYge0mdgyuWDguw7OTedarycsbfWeV1Nq9fjSN+TSW60NxIIyoyDDi5KyL+SB33+c0OUOK+brA
XzSE+tMa1NDUl3AiIz2v9FAbn/R1KxxTcZowfmXKFwlznV2yiPEPNBpzD4GCJOtZqYbToXGak6Xj
olAb5h3Y0CXyxwSOr6I6Z2AccHT70/xpOMbLbFdf10r6TEV8l6LYo7e6BGgLPNpd80y9NXvNH2HM
boNblKabJhteSzHRsuylCzWQDv9PNdm7iatjqi5CGRfkY9iPiV9rv6XyT6+3AKTlW0HlBmHAN+FP
peyDaHVIVoDJJZjBhSuqCC07wqNnBz1FsCKpp/yl1evvbRIfbAm3vewg7pLdOv3gHDyxQN1V0Ydp
rTyAUQRWbl+Bd7B5vKKTox8p+UpkeFalhHE8h+pMD6niUmRSYqzjOXOU0FC+z210s/LyEg39OZ8o
VhZiYyo29R0NlApQeEkky9MCyl9m6LAqbtKo0RX9XzLz1g1xtnjF7eB2f+uTbHe3m6118++u6JvC
VQqskxY8jP890vZL/3Kat7u540ZNNIbWM/13eiaSlVsKlbWUCoUmk4D6Ga+03TSwU4iDKBGVPvN+
tmPbV1XJgPzvD6a5Th8yjW1a6iPilfyZKtRuiXVCqdix2PORIpxk7jQhYETQT5L7jkuzYvFBRYxz
VObuv5smA3K9+3ufnsGzsPq/70eM6FFFzeF2SHfS5iishp/+9yPbwe2X/3ucfw+x9jO+wb7oyYP8
/6Kwy2lBylxBB9++UVvDF61yUuivmnLcbrJag4rPFXJvPePKtsysLQJq+6pAIonVY8E4BaJli5Pa
YqC2r7a8J2mMm0MRUWo+O2zbW7Y91VKNsA1s9VehRwRIdgUGZ2TZtUuTgdd2e4CK+DzycbZMv+eN
bQC7fVq3/oaWtc0ehaED+Yc3ZzUIY9p+dPtqO9ZuYczRyigM6MO/xKx/P7sdyxBPLH+fZvtO1mcW
W7f8tc95+YeJtyfSn6/10IE2kBb0jiPRGisIYSjgQbO0vlgan9QJL1KHYBowL6K6nP4M7JPKpfWc
cdxLwmB/ANG3bwHblV6m4DqdhCcPM/kNy1u7OD+k5hKhfh5xEty6DLCKmYKl/4PS666pPbsyBNr0
xOVnXyFfrsufIWICuK4HWfSnMhN+DNnDsOgA5UclLlxrzLylMU6MwA4r6V5KV9+YzgbgaRiEpr3C
G4PGaVVPjZycjLq6FJ3sJUMVSNgUtP3YU1Qv5iERjk+KVRiL+Igx3Muel6A8v9anqYnDQuJT6Twv
irIrLPUUZfM1t9o32il/DMmfovo0zogJRFe/IiE4iob3TTR+qhlhFxRZ6g7ouvN0gQNI9hWvR5HW
AYP4U9et55riQS6BO/bOUZe+RqP5oj19v+Ov58uwRibps0QpTgpqBnp0a0uIjurmsg1CE8y6LSiM
f/cy5OXsRH8txBzpa23iCfAVI1WjDCkA3EpkwAvGrCBTnCx9ybYrDhtD2jeUHjkq1qbNYd1gLGy9
X4rU+vnKHqBez0LLiRW03SmmklvsoAVAI5Qs0Iec/DrUVQ7ksrH2G1qZg7UE8ZS4NsZ8dlfgMf2a
EgYuJltCg8gB85ZpzOabh2bNb3K5hpAy3wZ9pFVfkNPA3jZRXjJyOp47x6HQeJF4ybF+5j2gSFUe
HnEidkodedb8LCAZnayMtPTBNccp1GsSdpyCK4YS5LTSiCbguYEJUAHlDFrlVtqvFlG9cDoKOpR5
VfkAlSGLtfun8pSRTWhKX3qyZCqNjhne3Tx5U+yHwh5lrBx30hwvmUe3vGQHusg7uUS8b6v7ZSlY
RcNUeugTlg8NX3H5KzU+zeKPBrdftSnc586NLLfPwcEMjT/KathokG4K4abo3CI87UozUqy3nvyM
JNHqU2tOLhoi12pfapjBsTNBDYLXtsbsm/FJ4GtdsXC2BPdgEtjLIgfm0ZxUVTtYs+m1JTvEXLiV
YXpTdGVKSGQfQVTDvYrar2kFP44ny6LRe0a46rnxfa0ZfjwlqaTTZhHYDnKp5DWH7uG4MS09sX5v
aTdZzL4AWOQgMrTBRo7c+HH2Rg9BSlI3d5hcmgygY2cnEU8RRQV95g5+1ox3hrm4ZKDULekwrjtF
QB4CMiNDUrcS6webN6RoUkBkxIcFglpAMDVGpgSNir6z2DuDtJdYrBV0gBKAHLTGdI+HPR4hNyP0
LQ+yXws8L6u7YH3wimj1mkQwpLzYSe5lgEgKo6Mnh/rHQAZQn9M4d6eIHM94CqoFlJMZ3ZnHedrA
6WNT2Ez8E9kZRWZoS3GQOPQpEWbmyIcHdkhi/KnxoAuMhoQOqNZ0R81xjgn5A7ld7q2hDxzGLNZo
uIugcRWtrnJW8syzstZ34NzOC2aRtnONiU8bMokcdIbEhIJ0BH+CeUxfzh3Llg7Bb1n8KBVY8zz1
yMtGikipH2OwMMqSMQCRSXfW/SFuwpTEPYt4sDXF/dNQh1hANKI/S6fvSkWmcwaOtuI9BdOJ4GG9
rUsZ1kQPEXbjWUyUZyU5O/ni9fSKdYMyivU4o19UFH9E1Dxmho92O4QJ+wkR9ccRxJCtkeiCAIU2
ZlIWx6ZyrrH1qc0JyDKJs6oJo+jDIAukp+PeMNRLUOQSjkJYjbmLJmaeku7baFZqC4aFJbkSS2Xv
6BgFSKoEXJ8P5SFi80IeVMAO+xgvdWA3P8sJu4DmABoCXGV1OzSmovWWicZJecJMS2iiQd8bPkRr
+xC0PDHHRwVXVOPcosx4USymEW3z2psg00Tbn6ZW2y02w2KoNWVA/EgQR61HUHeTph815lzJGbwm
o/fN4hk5eUhI3B74iR+3d33uoPUSnJSWjO5JUHMKAtQmjyYNay5GJv52c6VIKXGjGjZhYuO+Y2ep
0BC0RB9AYvGKROMzYANTgLbGyGeCnrfUsVtZN8E+tI3NvZZmLy0rfWomtA1kd1Tta5tpnrM6tEB1
tgENPnJYj721txaoUSuiewKXSxWiUaG8SMQ3gLk4zEP0J+lJXHnVmnEl9+o5gDJAMGkfBilZ8CcP
Oq90WpBwgROkVC+xFsPv4Qzsls9GpO/zUN01vf6M6+SbNnTHzCLQL7c/Gc/u65IVUWb38dwRY5mn
W6dhm1B2Of+Yrl7rhFkal3RzME4jYqdGua+zdFAqcUnLV4yBFxxZr4kzflVT4xfpp6exNt47QtI2
POC6GudElR+9ZGJUKfepPu87dnfaS64UV11kFDbP1OmZHZ60N5YoaGqF/Mj0NVKMWxfFX2tJesOK
iUpKvPVVdhapFaqp8EER05j2S2txrUHQoAJIyBq6IEBAefm6+kak3qc5PbVY/GgAeTU5vlqa+1E7
e2w53YiGed1xucySwI7Ojc2lG8pSh7kcasBpyeTj82VQCY+S6VdMfJs3P1Uzxs7oxbsXe9UOIwBN
QYUQJ0gemnOycLEYM4Ia9AvL4fO098tEZ3m40wfba4xU4nkJySW5GQwi4zRHnSUdcnU4tqTI9eaF
Xud7p5Ky5FinqlGOE1BfAZ8iS6IT0K9d12QYFiOYut/myDkuNUwJVRxsm+Yi0T2ZZnsd7fCJxjcO
OCrJcyZ9mzTCbDBnFEPi4kp0GWnvRd7vKv0ndoTdiD06bn4K7ND13VI+Sir0ipDb3pN1lEjdp6m8
Keu9RJdIHni8W1a3oMGSgYF8qcc/q35vQym5C/G7ZP/FXnOnQ4gZxJs2Bb0aOgQ2ZDDxPjQJSdNh
+SCojgtm96am+8I4yL/LfXSrP+HYEM7YI3mW984P/bvzhTWF6DfEa1fQ/nu4mbv5DU0ARUbL28ag
/RVwHJjVwfYFs49dQtzjn5HoKPrn4A1NNtFm1nG9m4Z7/oxfFmSlnVYbAlktERSEKF55E/n0mkLc
iiW5Yo2phwet4vZozCVSVBM3OZGwJpMc5HY8kbozlwSk3WIJ3CrYaZQ2qcIhKcR+c9cUabaEHVkU
GGHkcyyE9auvQa6V8XyVrLH9SbQflVekWZO3kKW505VaOs6mPXIyDN4Em+3UTvGldCYM+vQv4d9J
BkVqlVp+RooYIpa8YihhQ3XAKlrv56dxqpoL+A/LfDcsaEFjVbRBFucVq56UfTirCneZntu0JkAK
xyElD9kc3/NlWT0WaOUM7YS9pgzfLHtav5L/3UiLGaqlwp4lWlCpm05NMPBKRh9Kt8t2LK/KPozE
2gWKubZn0pmsPUzQ5ZuaN4d+hXxYzMpbXXf5y6arAb/7th3KlcZdhiriNGJQLZtw8zoh11eAdy5X
Qumk0ru8bjd6khOaYSAVUs5mE9dnfHrLtcvi9aoqCtGTVkQXpdUBonOIqTD72DK9grLRwPrQwH2+
Udu7xX6SvWvOyR8Di2yfPiSZ2tTFRxeH8yDNr9miIM1knpbazFy239xumuw7yVwaUHtYJmKRHV+B
rXqOrKI/b18ZUnc25+LamrkC5ohHRoRCl0ERnWfKzW8pk41XMbRMA+tkcEvqxotO7EX29A9JRj5f
khFjk8qbO4o6OurQRU4TJgRfaurspZGlaA9GvPtiaaQZZjYV3OiU/DQkLxxX8pAyxV3L9XuefMdn
Ln1tZTLK5crRw4zA5HfUDqdiJpCnLJuHrHXRpdNJSynITPlSlgzIp/Q3ahaM43mR7la+qqfuQkfe
1OlUOS/yrBgh24f+lU1WAmR2LX9OdvQA9EgRh+Pd7fXxKHWlds5GevYtxph7rj1ZdvAY/P55l0yv
A3gl/R5Z2T4xhv4Kr6neURXmcEX15TOBa7RXp3Y6WyLJvkjFN6fL1UsFhxddTAEcRxTTPp7g/mKs
zk54mhRFmL9Eizm3JQbMxWvyhCh3enXIFZCng/myrAZgIFm6y0Pf7FRpbE6KlWXXOgJuOvdz6g2T
jHomne8I87U/GuFnOmOYX/CI6XFLnFtpJh0VkPCla/VmFsSG9OeJOIqNVvsFWelSy0hhO0FTqwyt
IUkudtUllxXCS1MWDPxxHpVuJvKb1DlGkA7pdDLMloDdvkt/NM1tZa/HkB+b//YxaU3fmbPiVRcj
Z/nsdLt8qZILDYb4ksuktKYPev615yDcPnd048950uVe3SbfTL0TB82C/7tzpgkxGk20vC54etvJ
GMwr2d2EbDpEo/Y+TcXy+px491opgllvGOjSjjL1Wv+TKGpAK8n6Dokm2lVLqbkrvQN3+2THYZbZ
yKt7VXunRz6V0yPWaq9cn7GB9InnNDI+Ohx+19gBtgvRzvhIICYd5hF7vKO3SrAqms3FumLMrcPL
K4UywhWMjJta0910kultYAK0U5aq2bfZOr5RYd7RGBlXZ5HGNwglwGdrK6YhkI+umc7RKX7kLCBA
q7LqYsXJ9H1WVFyJJdk3WsUUjchOLkDFyFVR17nGxHyCezmUV5H9gl1JAJ+Qp7vZIzAzGuIwI7XK
EBfk8Zsuox2G6mL+0tkt0PlOfnQdl6mSOGlKQzibcjSlNHKV4ijFVXqp5tbx1l7uX9eS/0JFoDFY
BqbV2uhv2DiMC3Y9TDGiv9VxPtxEGaW74RneqpvV7Dko3ui1dkSBEpCLWubp/RXLggADhbHQK2Yn
hVTeiRu3mdwt8i57miK2GzlWGhBaw7JfbIRhWjfSO+F9ypysfoXyzD7csomcLCwGhkVMzYy62W7L
5IILDedmlDUvMUqXGEDsOdue2QK06NayWn8rHUQV6mTgwmmZV0w2n0dtiS8TmVQ7ZSW2UXL6+toP
ZHrZoKfeBgPlR+XI5+1GlytCTRGl+yU0OOhHeDyXbMheyJn4Us9THK5Z33vjcxYqC4Z36YwvUO2p
KDY/B07k3O0GttWs5p+w5PQv0IiJvgK/fgNgNYV24f9dAVRS2vfdCjY3GZP6RLMH7YIACbSus6uS
jsiyhPGqUOKVTUfp20/v1XZouyFSOyxKWT5bRpQfSQL6CQSRapsBLZVmeqwq1kE6JycNHT8UPdDf
p0ViExhpQoCsKsYBVvFcu0xYqErUGU6nlLbHxCR3CM4CdpmsGr4UaYxKqcx+ZQJ6tTC//zVql6oU
7zvdTF7h0swXzTDupiYgPz9vWMjjPSZHKRyQG4YJDPk9gN67LOtoTjObgQC8rQfNqqBccv2qFQlK
wkzJ/FpdACrUSDuoAlfdM9ORbU60mIBSyQXHBM8C5xDSDVr7acVUFl6r1q6W63ajENUX6ga+s2b5
79AsFAxVE3U4FZ9nERb6zdAbEsl7s7wUSEDPPK/p4pFxGMJGSoiOVMrGb0rXiIA5ThtMcb18QyXU
Ih4VugxRDMcjvN9owc/TDUGGosbo5uIiM92/xFNVXLa721dMTySUlmr475DAauJi8oG0jnX0POtC
PotB/+9GIoZ5NydWBY7KWqDY90/966y0y5GwRHK87OrcPG8U0g4DQ7JftkMmzoi/x7ev/jumBgRp
lkeQRFwnqwKEMLsJQlvaCwqlHuG7MbaMprk/SNBGzCJCGNa1LsnD/S0n1fDvjeOwtI81kUf/O7T9
hPU8XvPz23FytfrDVJNmPIJheQX4vMtTY3rZ7oGqQqJTkyI9iSJ92OaPslTbm80OctFqFEzPG65+
BAV3kvL3GLHN7S16RgTiy3fxZdVh0VByNCqItXwqrK+pSkMH9UJ1N8fKvLVO0ezS5zdiMSrQw8vf
Zifp8Arl9kwMDpq8OSlusdWdEeZYYffMqYaWqTz6XJEf07OgtpthPK7PYwBYILSXbZwzmoxpnyGM
Y5u00v80jbY4a/l0SSpFu+u9Yh+QS+JZHpGZx7PqAYwjT0ijdhQweA5WwjRrO5bYRXNunOWyVbC5
0hLZ3mmcxPLyC6+6cHAYxKpE7kIzXzI1+8BJoPutHnnU9/REkL2706zb/V7XP8Z57t+mdYiZSw3E
z9t57jn0Rk5W2kl3Qx6BY0a6+JFmoCxjeXh3Vr0M9Z9qbnShORbqrVusisZ3p8Pqsz8trkFHuwex
pQ9N5S+CvSiKJO3dAcH3f3dTV6/n8mpBCRxKUp02n5tD1q+hxNpfw6ycVr8zhW72ukZYqaDSkuRJ
oWLnUJOxY4p9tgqWeDbSqKntHDm8CnpfMWidUOx8xPrEfklWk2BEh0cFW0aHhc/FU6/TX6yCsEVa
Zj2dTAqGQqvWd7DDKi6+3WRUzk+Ss/ZsDvU/qaHdcn2av6KfXvdOvVKkToIpM/yUY9GI6hLp5A30
InvkpVl/qTXakHZRRaf0eTfvo6Aif+SIGKPbGeugvqvrvWqm9U0dze1OoqsfmlVEL0VJsALDrzps
0e98pEt2KZ6doKgW1jFN5eyB9LHfzRo7ckbXaB/sV0bQVqUtfx/Mie5Lo9gBO7vWT+bK8KCpNVep
JTmOaN0Ie0fJwFmW8xDYQHMtUKd7veOkj7WicZqIlf507UgXu2lepdFW75pkTO9Nl++2/y2v7cug
LupBCOrZbq6aLwNBbsE65a0nEdr1JQfcLVrVzxfarhZsGT7nVa7elPWCBosEaYd5jqWW9bUd7Oq6
fRXHKyMcB4ljNowAGlSB+lPtqpDUPyV0Bmc+oadT0QyK9tQ2lQoKH0my7OQgNp7HOqdpGuiVGI66
DG55DBD5fzc2loK/d5VW4LQpSySsz+82okt3bDJ0fyqVqQ6ajAhsucQjU00RnIc6VX07safTdlWI
a1LL2/9H13k0RQ6s2/YXKUIupdRU5R1QeJgooKHlbcr/+rtUfd47cQd3QnRV0waQUpn723tt1ZzL
5UGh121l+tpk3A9jmO9FACW6NgbmPiXKp7LJ2LrLewboU/wgdvrsBk+3WH1bNMZqlMZwF8CPPqX0
NbMT25v0Be46kcI7dmdmzir6lvZGq/VgjSZb7oymsF4qc6kUH/jM26WTMQZeRRrWakdHtqT27dSU
/X8+0O0VnESTb2ymBloLWhuPnwKXjKshrGoiLx1yvWi9Al0eYe3VK1stea5MPT+ImeJ54cbJXW+J
bUF65jobibrWuh3ftf/rrdlrDm7FFdE7JRT6IbgC0Q6uljuHe3sMs9XtvdsHvvHP5szeSyvsbBMv
h6d0+eBGdX/QU9wmWjFZ4Ehn/VR7+iUrrOEST/gAGwk/KxovHA7Gf29PKZ7xrsNrmKDvwKEPmk2o
Q5UlhsyzvoQRRpBHkKkcimE/622/IVBSPzG5e5SSwRK1zQwnlvWxgfjkD5UdXUbl/mYRTZRMofJ1
Wsb5g2Yt8Qs3iBEH498Zn8oeZm98BS5CqsqIy68KrmRKAGkEua8GL38GlMoJlscsBjWruJqL09EY
bJosiv0/ekPlKizfmgWpJs+8E9a9kklXalGIC81xFS1eWd0LrRcOh80psLn7OvYyrjKdH8WkEhJA
8T230I0JkaJmz/WR6U387i7lv0U9P7MeD5jI9L90qCTv/DmixfSd23sni5L1GFmP/A3OXndywRPJ
wWoYqOI3wi8I14r19eQ41rVvMUbcXrH5oaw4c75uNB1YUsispGp2sbLjVbQwG27v1S65uYKmXiP8
0Jswf4yirn9KumhY6+Mst7eXs1dIbELRldMA5UjmW1WH044Bdo+h3wo/0sy+AobuHp1I1veJsKg4
d2V7Im+hmJIA8rATZPzbN/L2YaJ7Zu3ZtC2kCgH6dgQMAKoQQtMkU5AWxum/rbJnITWZ4+i+CTqN
wjGq9tPtFI2CBF4nKskWpMH8cPtVUlfUxkWw+Ms6fI+c0tm7nK6OZU28qKQw7SKpM8VO/kwV8vQJ
4ixaz63BLbfQdDGuamtZFv2dK3XPv0XCeQjEfl3VWrMpq0enNfQHFSecTnV1vr0ahYHXraN2zeoH
YwMeBX6I1RcPJqFx0jPkv+u5a/ZyAgWMl4oHuQjCs5m2zVnQGJvD4nwQdiQfxsbd2VOlLre3bh/g
kOAVr8AQBUEhzk09v6AuE0GKpvQczWV0DPtB7sekHi6upFct0vUBkTzlSZ3SStoV3iJNUFfGlva+
KZW62jmDAtqEPQLNdJs1oYruShrNNgKE3DXzqLRWsMFfLBtF1fAG87NAGkomx/0dzH6VjMCIjKmK
HkWCN7zK079hv3hXyuFz6E3DN52ie3GoUVkHqufBJgUUuowuRo6/x6Srit3Y9jZ75aHYlYQD//1q
Xt6Llt8NR2Ff/s/PK8uV0mZjT9zEejOa+RHFrbhODcO2sCLqD2E55oBfzSTP55iWNmN+KvPuP7+K
/v97t9/97+eVjhLH0iG5efuUefkL/v1q6pNHmybdvoj+Krfn4a2ber+ZGlT2qinTx8GiwYTDU7vt
Cvsrrm1xugFhmBqIM+PDp8GoGIfjWaJxhI12SdZnf1tyKgtDaRdIC0eXUz2RCZvLprl4AgkUNpH1
cnvpLi/bBVyA3YEtaxqP6z4gN0EF4vSudXyVSYNJbuCJ+R6Kp6aTcGeXoJ7GJiJdjz1gdG0M9W4d
GDX2thvK6vZhRM1ukPbKWMuOxRz/vWmJRIRrN1V4HdElU2daYkAi2wAS2P6T9CjqtGEZt5cGxNPn
LBTka/67T/mo5k0kcws2c9cBghlg/eeyu8vKgcRvN+jPVd3pvl7K4KvBmhsE0RMjm/KlNcjVVrEI
nhqjYd9JJ+S5k6k4Kb3EnsW6+BSNkUkOtO1fzcl5ze61XIQfYM/L4wwLbH17OdR81X3TGncjOcwn
U4gL+nVEwU6c7tspmbe90U+7Km3qD8MEFt4Y08swOQASPVT5MPeqD0rCPQh63cxAyDPWtR4Rcs2E
cx7dcd7OBpUhdts75xmxtPdtWtWOVIBtrRbKj1g+1BCLaANKiQhUyr1kNLJvu8ysoq2dVeoe3jxT
QVEe6s5hYWOlxo5e6SW7fhIb/wTNxqV90ERUtgBZH+1FlIbGn/D/1XiuL4q1mEJOq17KDDzKpt1A
cwxj4puyZ4PNGi2mfLHwWHGXNwcqCje9mnBWr8xWmetyoHwC1kt94sugifv2y6a0o52pNLMm+W7G
5BhQkDkRqTOenZdi6PTd7a3bh/8qy6YVdbT8UIRVsd+u/dhKAYoOLnHwoNVP/Q/QzO6EeNTX1Brz
zu0Tbh9wFk80SqWMCWeo9xYDNgaMFsB9Vjwoa1kOvdzJl6h0vvwSNKt1vr0eQs4VOW7uWXZi7+ne
Xcuun7t0yMwLq5z0EenFJkyteAl92AB63OYpVa9BFNCjFCZG8cCrfyKWiOrbK2jm6jrJvN0OZUxR
zNQjvIC4+6fEgwfItw3lFFu1HIu6CBX+9rsNqNiX2+/+e0lHLXHqsN95C6eJvNXKddvqPl/+9ttb
SqtWdpZU97dXN/rG8lmJCVV0aOYrqOzkLjKYig1hF32kQZ2tGb3anBi87j0f1zBN1MOYmt9ZaArc
wTp1V66mMxpv0wN732I9mZP+atc9iTRvMLiDlt9F+PZdAgUEQodjQif6ezA7nMnAUcMNK+91JB3/
3/sOfwhHH8J1uPn3TaJvK9vcXt/+w3IyXKz96Ai1Tpw/CbX/94m310qnWdSNNbauunO+fRBh8J9f
/fe9xqJAGeLSdsb0hq3Axt/T2GwcqbsK1Gfd5VsjnFZjPJroMYrbZUJiKJlf6a4ZkaZG/PRoSjDQ
k4uFUW50r14672RMrbXWeTOA0MPYsP0O7cjv2gGLhuKwTFcL4D8gUei/W6X9YX/J9LOF/RI0p9JO
ttQG7jAlqc3cGA/ATWPfbohBeaOSK0iad11lXbNKgqSnNdTqQkHesX4DBIj1LNgvgjoWG454eJw8
zbrn0U/ilN07i7CRVV9Eq9RZN02GSrX50iXQ77SqY4hIBVGJfdcLAobX0VXaLDdwnZhQEaHRMeGW
Xo5zM/0iKfPIIHlrBnPJELIiDZgs+gfO96V0xBvOVCc3ZCeKR+FhdQljcRF4CvlxMZ+Jy5bzVkKf
jIMOE6HS5/JFB9/F3Safonw8RwmqRTB4FDbiD45ZaqCleh9B2Rzi1nhZ1pKdHnjrvC3fnBGWU58W
V8HlJyx7laffqggfxrD7Xn6kiWWxiywJh+u4ipgAhv5763A/Dw5axjS7d8mgkf3ozPMkPYasBGBT
InteErzOvfGcFd49MzZiI+nIBtGJvs26f2c9K3xDG69ko8tdbtF/wfy6ts1fK3J+tPK9DKfJz+uO
jGL92AQJeSu1Qt77Gcrup9ayc0VjHP1PJCJk2275l7ZOiJyipQdFPRMm+nCbojz5DVtt3xSmtbYY
cdPGw+waGoZGkk01znHIICvj2A2Yh2fNvNNTCL0dBUG5kz2Ws/UUFBRs14wRHLSruib41Y7xc92Y
b7E3hhvDno69i426XS5uN3ceTEDHdZjlWwumYzJ023jQ72Uy3nuedZ+VClfVUFMBlJ0m0gWYdcha
yFcmcHJqv1Tv/Va2EBhxSJqT+jJc3aW7ifEp4YUutL6lRhaStoXaouCJJcPBh1dJ3wyaiU1gu6/H
8h7J6EtEuCpxV/KYoyk6HLOf0AR3VLfhA/pYh+um3kRJ/14J+WZ6GgqbyE6MkunXk8nBqNqjxsq6
SfIJHxNHtnHxo1WB51ddF64rtICywkMtq11YO+HaDXlQzrpxKvX7mubHjU0hmzfmcERGj3hLnO8i
jPZ+L8or+41zHKDzNW1LWCGlcU41gqJnN2Tk3GHjWrMVbRfvSk9/fF09tEb27InY2EwKugQS20qU
tjyF8wDJyCHd6UBOHgx+aoWJr8qB+ie41ssaO98Y/lZiG2CbXvP0qFDIclY2ZiIwvY7cyxWLB4cW
VT/qMq63VVqyv/dI63qQ9nNC2zhjiL1nCeiDpak0zs7811h+lglgiiGzakMs+k10JKt+TRr3Txar
mG4R72KM/M0Fklox/3h42HBYkEiOoCEoBPVth1fYd5qNlXKknEgymkSYR2M/CcJmdMcbqwmre53f
B7QYrkpXvWkRFVYMXBfMw4CfsQCrvZoN7VdztPcCE0oZ4olymuOEWNY1x250TvR+HsClZOuyDZle
Us1FRaP9IVJWQ9rEvkMZWAQTdeGTMag3RsTR3LUt3Ii6xhc388D1wl2MdsXuF2FyTvudlWgYMZyW
RXVST3XWvrF5+iV4+OhGwQ87350sabqRBOPt0aR5umq8tfNNPuoxbZMXjTRX0/9FvuSMpQkDqwnB
kiRaWyVWG1PDsRSGRH/ThJkyvWWMO9Rn13Tpdqj4oei16TexwRcYzaQU0287V1+TByGEULXoNIxK
RvVJGJdroc9wi9jGASrqrmx+hJsbdOjG18COti2rr+vg6EwBRW9Np15bdtueGV19dS6cTBmdinrK
tlOK1bAvnvs5/Qnp2fI5cLxZqUUDl2f9AoYQq4JA7jiRlvSaPfxs49Ln4xO1QgSJocIM1t5LVe5P
cNE3iZvACAItoLuUwSRET+HdaassGAvKNaOTl2IDhF9hOfAaC/GrjdMbGAP0UoPPkMDtahVJf+6D
+7zoDnPHZjVknN7j59AGWNsITzTVZHdeKT86C6oKw757tpxHy6U0S0Bs8BH+ng0Ka+kZMaC1ZsFK
B00gE/PHMDBlRYTdzUUur5PxJShxLQ0h8/EiIcUR4vAE59V6pkWVlbGQzhv2urP7RzgjppqmfdG8
aCObVlKE2Z4m2T13zkqlTBJHq3qpiykkGpXsDLedaGTwdN8CsywdT2y0iLqxYumr8vZuZ/5IhV9X
sgARUR5XE7wmn+f3qybb+8aQf8OlbrQrcshOwuohtlgGIdH+oc+GvwNCubRZNqMsf2er8crV021N
q7lO+P2MWdfJqHe/JirmqjIG0nZptZIUYa3yDCcf06YjhvrLEAd3Bd7LrMFpapRHzenhvC3VStnw
a2YaLTl0nGmVto3Yb2QF4avAAgTFfuCeJr54BFJElSSHMvVpM5X30854hTxIsw03hj+23beu6HZW
wXRuhuQ+7AgMu7KidRV7QLztaIvy8Wo1d0Yxk2stEP0z59HVou6u6IJiM6HA+mDdyCITmYUARY2M
KzEBC9Bd7Htw62D7ACESAiWes+LOdAiqJ+k4I9t1zz2GiANmrWGm3TXwikulcpLgDTJBFGMuE7P3
xuUJY9Tam6a5VH0gLSWx/pZ2cbLGjskYliLl2NIn8nnRjL0aTERLsXVRyIhanGDEOa/kM2rNehBm
dOdm9Z9oYcIWmof3Tc13yY0Qu3xgmDPvMGRQNJw26g6akmTPe6ePxZ9Bjc1zSCmJnegJkJt92yJa
JLn2B9BVHpYd4tsMUajkYR7XFmdc3eMY1UYJJ4d0a8zVT+El1YPZGg2ZhhJrDUQBVRZrBvIxM2S+
eX2MJRb8lhN1X95oM6mh56qWm7gdhjuz5gq1nIkFt/JOmI7AYLCophn7QOUlRxVYD7nLeiyrbJ9i
9I6tfKsqke0cQQ9cjPsYV2H72OBuIYBVpluiv4E/ltl3xsptCvBJhTPshe3qO2obv1VU/8oJcojJ
qdivPGNhJJH+TCNqkZOIFh/or1zOQLVU5E6nkIdz1A5fHOcIfgcQ4lolXmzZ0pFlZhhk0deHUHuu
E0lNoazZA3Q/lOrR3aVfmiwCuibUx6i0nwbTeFhZxYpqjJPlJvF9f4g9ukT7UXKuadGTh358S2LJ
A8Azp7XVxw+tsv5CU8vc/iP1FlVQzVsvjU18gg1P+QG7ch876O0sEDYkHNcz9wUnm2DKna2SbNQz
fZtX8VNYazsZQqIoKQRYCkpXsU52sO+L+ThhBsdVBIix1O2VUTMFmakum7nWAdbxFeNsX9EowQxx
ln9Ae8nNrNE72ZWYaCs9kBs1Rp8aFQBuUq+h9vuuNvR3ObVVEzVFG03DgMBmo7JNZ1tV/N1QsL8k
f66fR/2YueXDWJFaLurrXJo/Oju0dna/RGX80MJxX5FFIhK9rUZ2wWLiWN1oZyxzi2IcYsoo7AjQ
+ZFBzj5CvliXSY65Jyx6KqB7ufcC+eoOs7Ziu/ZgtWxNZ6f6iSYEbtNrYJOgc0RbKbuj14FNMvLg
S+Ta7A/a3ymeg42u2nvI5+USXGBHGiSU5fZu/2ITQx2S6a1ANgGkDOO4q7+qKOrXQX+xI1FsqWuz
8H7sDA1jshgRw9MQt47OxW2ZTA5MhH7frtHozGraak5wb6uGgQK3lq8tQ06Hbgiy7UDryqtXteNJ
T3OKF0MewbJ/g5ewnUIH5lIK2KoRmQSHgJ+zGF8Hr5gWzseMjGBghnSM3Hfs5C0S9Rn0o7WxM/ql
sqkeSU8Q9DX4t0vFjldYB2eo4HxW8OJ1mq5HFaw6jourOpOv8aZo0SNIRoT4PE4i4p+sOkYSnU11
yegCUO4NNFK3IechlO5tTJvnHFwjMroOBSl5DLwiVSQq+oMocSiXgkWWJZI8ACSo1jIZA5ET73uO
ZfDNlxQPdlqX1paxLuJzqVuUx1n9tkqcEwFXWi5LvmItVslxcUOG5YxOxHK9keEL00TQsimpUllW
+zESfhTa6oQtjeOeyemXZpCNXicuZ2hoxnpXb4PKtsD86PfJHF9m13T3hZvTTDLo26Yj0I2WiR2x
5yTcs+139bo6mAPf21Yg1uFNOA9Y1VG5L85QYpNXrGK5F68n1rUrz2ocurBHAou9aqgQD5n7Dn5f
Ewp20awPcuJKFi3ecS+C2YYz1F01D70OkZDTbslcksMel153ZcXBnqKOsqHOzTDZXeXtHo4FmOYu
+AQAOJri20AhWunt2DzMM3xexwHM75TmBwcUaPgZed6yDra4hDS/62h7s9riS+nzuJlSNv5djnJo
2TTUC48gGiwp5TGBypL6YRTVD32fQ1lRqReNpF9yJjsanq/McQyK1ZfLQkM1H9ux8lvNJOEEiEFb
9mfF0GZrHS6jIZ0vmwVs24f2KR2zlSGadKdT62RVWn1caqEGkz8FUcnhf0RfKdM7P3X1fYyfl322
4yedq6+gheyMnODAYITvIYOcdZtLtFk9fwMR/ez29p3oOAzBoUHnFTsHtdH3UpDCGbXXaawbb1k2
ko0QGPCoKefMsOyKoFdBacdLbIUokrFOpUGc8kh/Zbb4VMey2MBnIWEw415WFs7q8G8yuZcAomvU
ehYHFBvhiH0d5NmKcBpV9SmkvXhWF83K/9L2TEA4Z5OL5vCOE/0eV1azYZtKl7XLmskdSaCBjkX8
2xHr8J6qcntb9vYv3I3D1DBCqKaWWQW3cN/DbOlhIpXc9pu2sUxf6OGw0keGbgjPjG0oBpxFdhWk
KdQoMBC68iejaW0M3XtV2aDc5KEM6SHVKhyGo0tcar4vbPnoFtmZrFoBgBnPkRvBlZKvrPa2w2Qq
UR3jSCqCfMP2LgHWjCC96zzzTQ46HZdzfGaEeEinmkCjsrGEmX9k4FIfB8Uy0k6xS5tYK2ts9MWd
15OuQZjhZsKwToyD4oKlSjQIvl08aQDp4EwPxm+1/HMhqW6/jbOPlJryla5YQjvG9+wdjC/p0kYp
g7/C6D2up+GQOJxL+xacI8f4ryxun4Zm2ikccQxV2aRz1tjZynlVucEeorO5J8ADeiSWpdVpe9N2
SjQIMoLS/azcPF1Rk3xwXVqwzZxIsmfHGF/G9zxCZXLzkilrCz+7qMyLzGKGIyoL2Eb/DbV8PxlW
/nj7kDBP2IU4Dle3l4qTFlkdiZF3opeIzeUul6CEopRQHViQcEuXtHGc+T8e6wn0TCKoBpxYSQnP
L5ydEb5AFh2jPL2v9bw9tH10X0a5t4di91wt5tJU+4PXnaMSzwg0ciYSQbLP5oo+tXb0OARa1Cfn
Xr7WiaaDiKNnydLfKrfS7oqJB26sh2d9Iryn6QTTPahf/STSjTLIZIUeI34jbM7klHUfkm9HO7r7
4VRnkDTvdjEHa1nl/oiqdGCS8pzF+Z8RQapvxyfw5NU+0s2Gnf4Q+UMRP3mosBsPJtU8VDsoJTzL
RjYjCMwftDI9ZVZ9EsokEw9um2ZzVBM3v9fc9k4O83vvyp2TJXe2BwAmachOWpIwYVpgk2H/yzpV
v8dZ+QCIa21nrwYex8tM9N3SrMifcFjy5PGwZDXHTAGTjZldZCNoMNeF5CJ7KrmNiLgCNYZO51qr
BjrjLAt22B39k2x5pFZwGNYpF+aHXyvCKkGxgKbQ6kwXVk725jBETwKCH5E53tdl+Uld2JfWiJOG
PWqrKIb2QY+6GGbDKtwxKwsg+NrWWh9cbCJJT79kX6zaUr7VJuFG0wLzW2IKhb2IFpc/5Vj1T+7o
gtHg8oZ74NYnt5nb7fJFdfSEbamywmCUX3MzCRjYJ98NbR2Y1LMGMukQv4+06DJ7Zi8LftEmq28R
dYs5ydDvwXBnOEudOG3S2qyWFERgpcsUziRRxEzAo8/QMjcsAcckzxdQXUk1tgYTsTNZk0xCIm3V
2kQJI3KHOlDxvkJw9Oz+syeGnFYK55jhfHVB+MXh+ClW3SUtuzs10JtpUTqVFSCmZ6N/k1H22VGA
4FcFGsLQhAdThE99qA6JPf2Z6QBZ14NJ1SDbrCbtzZULk4zyk16GzxZ4SL2g41PwNNGW9ONgPSbp
PQUCEZ2wHJFTrztbJWDl6J4E60nFYhMHBeN+6xvHPWQLtLNNzwguTZGGDPOLqx4MqNcfVU1VN8+Z
FdD1uynehW4XblHLq3UsSXSq1vyp42gLW/HIGAJllDLzcuYgUFvGBiLZ75QgSOgNJ4KQH3SXN8K3
c0cRdLNP2MWfvESsyaWgmdj9daibbzyUR+ykut8Xpbc30f2KQF0MnST5kmWV2PRxbLMM14P3ymhg
S9H9H1WxU4+b+sz1gyYfnrWGuapqjY9oDjLScp4vuVKb7s4w+4OcYxJ8Cd/txhgwCxNA1YcYOC9P
5r4V33o1vddy3A9Whm29ecunYwboEzV5wpMdXgJWFidynoQwX1sdkGunXkMn+Kp+psl6GgNnzXbq
bAfgH7lHuHst+K9uf56j+GFK7GwL+Oe5ljnEakV0oJ7eoa5CESPXCUUBTTdsr/ZsnDu+WbW9qX+D
KLyCdnvoStaDYjke2gwtJI+cseHpRJf3wARsHVU4FZfYTCjs51LMfBtaOW/EcoEkBCXH2nhPOHCv
3c64An1x/SluQJrX1Jsb1ivE8U/7o2mcbTxGuGPZvvlm2X+IGqRaSiLUOLUBzx8P+XbhxXFIJc5e
hN1zPBhvY/rWRT9QL67CTAP/IWnsnQpHaI7e+AIe+VDM6MLEiGh8J3pZTZw6WQ8wwCYcCrX2Veg8
xaJ4+o7wlG0F89ONMQ3neYJLOgkiAehuGAPZHTX2V2U19K+41Womncr9PZ66VLxWpCNxcF44c/Z+
1xR3gab+YmraJlP65ZigArzuUz6oyNu31nivI/jXUuOuDTl7T1KDm1OCW5m6r36Kf1AzBVzD6mf2
cq4ZcmskTfahNX2OLLS7me+xyZl4nH+YEbucIxAiC6ve99Zy/laMb9McymIRZOco/kkpx1prGqRn
O2gY5tigiRzEzAKB16R9GOxioPmVnoP13CLFc9m0hS8yiw1o5sabgG5rwhJDuZ2KATxT/ceo2KlG
rDPR5O2zYf6OtJ7kkoi3KuQUmBd3NYo5zsk/YyWPRoHpFWUAtjVoypKfLhISBMmJ0zLBsvgFbYFW
0x2c3NSjDruXUNXURE25hy7gSbQTHYscub3uXSQwBYEmNirlSQjXEQliZ2v4PfsMLmA3HYK+s3hi
ENX2FLPDTnvT8+gnZ1VYeZb37pY2+3kF4LEk3Bv2sbciG7iCrkT3udxbbXdv9ATd0ctcjmBhtjM2
dW0S3myIG9d/wsVqWqDjkffC3V2yIkeFSbAjOdpyfM9MwABoA/bCmBkqVsGwwmh3SCJESTJ4OfGB
KWanx/65riJrA4mR5ZytXGt6R36wRBQuNLyiIHc7EcUIs9axEMU61qTGVXBbW5ITj4RxVeJZ9l1H
o+rVewTt/N71SQBQgkHIIK6ervfUpPePelcW2y73XgJ7eME2Sp6kGLASRSfLFPexwURAxy/H1qX1
U2GfqbW5GG6wJiVKsn1m6x7grNnl8WOt6c+WRYFglXgfYc8mBbrDZU7yS4yC6LuxuKrUfJKdr5Qq
VjmZ/S2VLeTuqC0oI88GCzl/UlW2gq3Kxdr+QdX+IOhwHSKURiMn6zZpzh+v/MFy9l4gwHEU5r1A
29pqXnaswE70kvKghiCjFwmouny7vPylKfGOJJl3bxGT1vLqwDnnXfdy5ZdskVa9aDiWZ8PeEgj/
np7s0A4wlIp2LYUJ7DNlmIJV02BHuIqxKK0T03gEiOutTAjzQ1scnASMhkezV1HoXxCt4Dy7i1Oc
JcrJEEwDY77GVA6t2OpCkJEgC0XzyyQCLkdq/e3iiBQWqJcInlPbMBOutMnbOEQQ2F8BBaBuM1vh
GUtwQQWbfGqfuKEgkETWNxXWHyZnwVMN8qOYMdtIbUvujIULH51WswjbhFkZPBE30J5c6k/weWwt
dSrj9r1MmDCHY7BqU/Em6u7SjCEPIZJqfjTmFzHYd52BSTmoasAoLqe0oFYv+nhMnPGTydeuV4zj
kMwzEoTeFP/N7BhhK6oGikzyOwZS53AcngcoJmwMFrpSAv9ON78aRAytJfcbu1ASybqv6oLsuJ2c
mGTRGc9WWLYFs4cqeKltly4cUKNGw3S1oVkczbP61K3yiLj2ODUJy0j9AQod7ngfPiwk2pkMHqO+
aZ2M8DZI4HnmMcjVr5a71K6ISzBQBZ7KlS5CWKU5848gQn0tKs6cNZmYCMihY400dKaHbhRfjNBk
411io86oUa9rwBd9vXKj8NuUxQuHG569GjHgqN9hmBtWbu7dJ+CZdnIYvl0UdCdMHsJxrA5u98As
ZV7Ny0hLEDZEMhg25ji8BAKerFMu261MnZoNotavC6WQUzZVXU7Ggsh8hoVnZlgJuNKsuXyc+i2M
Emq2hH0dkFwIvH+ZlM57Xkcbdj/ezaJofd0c/zihMfuew2E5cIpXtmWvKdsYx+NE4BH/xfztDCQo
sTvTfnvJpbOtMZDhpsCUEbkzykvxjSR+l1kvxGbClWRK73PG+9vbzdnM813bleBnzdZdRzXWzhSH
wpx090Ird7Swnp2EHGsx8eNu0wv600/FM8hH1icb8VbMvTx0OcRFXc+xkoR0LiI/N0hRq1LX9lWC
8KkkC0fECNwD6jFAzULzck59hiVh6D55JMe4lBvf5HE6D1h/lN08o7eLvRAKC1/anYOfYB7kNUfO
dNpnztYOccNHOokW6CIMmJxnYPE0JENOMJB4c28yUSsMNGxwezP34RDDYrLAtYAm8EIX2EoKx79X
b7aGrygj0I80m8VnbquOoNza5qKRqr+4eb3lEWRuOZCtFwnJVoyNyrA/zRFeTmmNqNy696gi/ZCI
Lts3XvdimjV3lcl+gDPoL378ZzljQHC6EPZIwlOiDXHQZJJrokWA6d9AVrMdcLhNI8jv5Mqo5sAv
Aurp0EztjuMm5qpx07DBZCMbvVGP5fi6w+bXxvPZwg30KR/uOV05gFCj5KP3ogILQREuE/hP2ZGu
QYW3vPbB4Yc+Z9UbJ18Ke+b+OCTyN5z0wW8pwcgh7/hZWT5N3tlQk0PBCUZm6WX7nixBPPFtHF0Z
fya9NvqsUt0qrdlWtkOxRWYrA3o1xr0d2yBdOrSK8K7v3DNrFQtn2lMaop2MKXtNqhRhpHpjZ9Yd
Mn141wfcYyTK3fTUVIh+IugQ9kjrBoAMm6yDrw1mLY7jrQtJ0jeGdGmhYc8RSyS4ueD847e1dhCe
tzPnQWyycMGydtW1C/JzU+g0dqFiwZPhRIzVoW9TvhAKERnWqhk1zv0tJR1KVeEkm6jrrq1U/GUc
s/D2ZIbVrasZn7BA3N/Rk/YEKhiaTKxhk8B2lOvl44xtcdXb+bPex4chtNBBwanU869dgzhNspc2
T/90sfnRSm42mWkvkUKWndvx0w7Fp2cCbk0GB9rBhHNMlYNviWz/x6Zv2E+0Zp1VJmRy2vfyCb0T
9Z3jNTt6jmSeMautzvGUc/wHKtE+1YdXZCLfrbhvwuw5npvP6UtvBkQ2bZ04O710DWbu6sA236WQ
C/UQxBU2b0lAscbMBm+CEfPGDQnsgQjZDiBAyumKh+jNCM0/5dQ9zzNqZSGy18ZLnlulSM1KnzND
PibHgcf0pLt3c5196BkmJGFkQPZGUORV9UJQgCGAvZNtbu8EbSszk7bOid2dmIaTHVsbgwjMDujl
WbO0/6HrzJYbVbau+0REJJB0t1YvWbbk3nVDVNlV9H2X8PT/AO2z63wn4r8hBJJsNSjJXGvOMb8C
O1dkJ5BjRheScWLANzlXPrGToqAeWC+vuxrQuwtQf/BBx/otJCSdyT9kXgQjabam9Xlpo3JTV/bP
3HQOhlf9qdLiwW0cdddktJu8g86ielVWMfy5xIaiRZu1JLqnCtQBX+aFyTW8bxJyhCgfmc7Ag2qp
y6BapnjHVXkg1Ew2YPK8zKTLO91HGaDTuHpQI78lDGZUWSNYC8GHh6z4LtapuXtg+pk5E2YFmnrX
c0WjnQ22rMVr75vyq9SS78SW3yNIu6jF3WNTam7fB4XnwYmNa6tRo5mDAhp03HckbtCX16d1phB0
2+24TnsSsdsme2dmAscKmSFFzQ7YeErWbT6/YFKcHIXvfPJeIXAwZwknOECZ5V+Ri0RNgUvLce9r
GcIs2UVSr1aVIqwgwKpI3qbO2Nvr6Frin6bbkFcTSUhX9bA28m5T9znxbhNWBw3MNeAYzIp0ZZjq
r/V2vBhdDrHLHH5MSfESkSvyC3NeuCeIjaoNabcMuYS8ArKdcsZBB9yQFHwlBG6esQ0FqyH17otU
vZvCfOiE/VmkYu34xp+koHc5jp2zaoJVhx5mrdu999MHEz3Pm3QIR01+8qrwFZMWpnquD2n4JYxk
YFX/gTT82zApLiDG+Zml47samEM2IZcNVw+ILyiB5QEHy1JW3bVEFIi4AeTu21DpT7bUBOvyEFoj
qy4/KEB16UowWFX6Cj4NPwNKXqvCt8wV+aBvYoQ9J2nNGy0eAtTEPl2htmYYaZPqta8xsuhc5yo6
H734mdfjIZi8ZmOb06NqaRuKkEBgpBwFxLV82xAltrZjpPmExOdwu96mMC23olLdWnhOt8Xb/ZX2
XJE0Sd9TY6UVARiddMClYf+CfGotWv6gH4ur5A3A/DGjg+tROjaYzci9X40Ca8X0USq4VoFB3Zwp
yDdYJ4YH1h1KNxET9esOychq6lEoiOBnlVLsF5X7a9JZzAK5u/YVs9zOOvcK/lbRTj2lJ/pAOEHk
j4lSsp9HcFpsyu1RYjCfaN/tzKi5TtIIJyIKs5FMNDDE2dZqGrVubBZGSQM4j6KeJWJJxg/L+HEk
ldgYZoAKtelVDW54VRrdV6c5/kMtfxQNVXTbcFKmJdNvRpP2TO9q2yhg6pR3I+1Px518zx0+04Am
dB/o5p0MHRaW5VbPESi4wE7GuXvgNbq4HyNmoql7DXNv3JsyZzU8DuXGalPQ5fqww5ZWbyvNTjju
ZvuW6/PG9ZMfvREQBpL51FiDlAXmOD4VyQ7EtoqM6c73HQQp0SVrm++2EgWGbbDTozO+eQpiupLU
2GIJRC7A4tsZ4azXKds9LVpAEeCcBZOwBPX1CvXTVIfvmYne2+xFSFiIuGfxrrAixlQjU0b/MYlp
Pnr3mhbrd17vfbYOELO0V39ad6QYy0ml4UsQJbVK6KMruC1AwVtzrypZsSaQ0VZH6M+5rc8XWnwO
Mfi8vE4KSgTdPastPSwKxE+zbCLAV1K23b0NJcqgUb8pyePZ1kN1jBv5mQL2oBBfn6VMD+Skvmox
rRrD3BL4ORc4wcpZhm6vQj1+LFsA2gbFkAD13G6ClnGHb4sBKdiquQmDzpQOU93iS3Xepc0MWwws
G13b2FMTF9dR0EJFaHmwkta/GnhfELNDJrNzAO1eZa1zHR2hGimvYdkjE40xM+aDKaYyvMdzTfcb
WMVdmHCp5BSadJ83I3LrLhvohDlUHYzSA9WUqpdcF9+FIfyd7hKfAQxt5HrJZ9cVTCInMrxAH5Gg
q8W0sxunJ7iEFUCjMXs7GZySSRTnG9mM1bGWkE+XzbJrl3U55+I9udSR4U2bNL2tOWLndhPnVo1K
vUDG02MgwGaHKrXuR7ZT4OLX9C0W701bIE9s7hHIads4MHCzzoeWDdJxlmzSOtkdsn85x+X83YRz
EE48byICrPfYXlfdjA7FAZ0jPZhvzZTRv7vFDLoy4TRzBVTZseQXmtxuipk2Os4bP/PpfmO8ZJXq
Z9Dt2GjRf24tu+4MTiVGtAVid9AKrjdlBjyQyTM3lw1hEOR7yOIiZ3Zt4po5dXeLloHjk+k791KX
Tevn9e1W5nq9vlkOYrJrEPLOD0p1o+IFjT+y+UdXh/YAi1z9s5EyYlE93JtZqGH0Mb68FMChwytk
maGvHIpiTBA8oJG+JmpehN3zVaWKtCk6IzIrqLY2iB79gSZWbYOkMoaJ4ID5k1ne8HKLqQ4fQhs/
Cs0Ca4AldApSoHDHBNv2EUXr1rbUKZu/3V6+1g2isTBAiTfaK8csShj+iQkWIJC0aQhHhI5/GjQ+
dRGRfPH3m1m+rWXTzN+b3xLpgPiICJ8fy3kQjdLbdLr8ETfo8POT9lsG1CIUH5KtP49IWddZUdGf
Yy1u6t8URH+TXafhNcfo2vJXJq0jxNt18XVVM/U5/p/PRdI+I1V3v3xWt7vpb3PRsjwmgVWr6MXP
kN5aWPDjlptDYgC6rbKhITrR/rod69Hp3O7ulptBZRfHZTNkM/u5shEWLDThyGndhB/Zf05Ty5gc
It6Sd6Nh4Xk7mf73vFpOLj/J/C0Eu3uukX71sZySba+DvC0gvugqjhFchYcAgcNu+UjdhcC7fNjq
35/G7ffx727eZEhVEWHYfK0ZqIDjcqsIJsp2NX1GhBGURKumPt42wvvn1vKJ0U2g3VvTwQ+rdjqm
TJyOo0rQMc2bxNJaJIJMSXJ0May4gRL2VRVd23lDW6FbuRByttLxWTeOkijCKuc6Ca4pvHpjzJdr
VDGNbMq6UUVpRKrJwUrp2Rd6SNb9EI3HNjPNVeeFLWomcC/1sqG+H9KOfvj7eB2d2p3Rxs1hefpy
hxG6xEMQUb9ZnrXcUY5Ru48nEqf1SDdPluldfBF4l8oxaNNSGM5yDpGEhqrGAfpqOln/uDwi9Gvv
Is3uBzLwOULpP8/MOljhQcloPRrpuqTsfLU0N7ja1SA2lITa27FBV8FVc3NiXqrCQOvN7rIhDled
TPgzy7OW52M9ah5HLhLdv4+6PRSPUV5m3UOYRRdXFPYprjp5IdkSYwK2aNbJsbyE87ERH/Qmo+m9
nmQawsZhJs5AWH8uD/n7ODs6QYDUHpc/NEwsjjkBpg2aD/S76hKVlnH7J8sDcOFIUhInFnD4JBkF
+XfCKt2dlgaEpyKYRBcQookXhU+tPbI3qSCv6i61Eusite5YTb55P87PZXy3LhoZAKsMM+5uObZs
uPxaTHEoBPw9po9xej/PB8eo8g+qUn+oRUbX0knGS1luFHWvqwtx00Z+9wDO1rjY9vgcJyI/tW1o
XpZD3UhX0CElaq0h9VgOLXfGKNcPtsFiYDm2bDxzbPiy//uIVrHmC1hSSYN4nL8PzYcGulOp6OHP
D1nuiC2yqFpbvv/978txmEZ3Se0QYvLvq/KYfFGSpi+/PGKcX3zWtvW2szXwQKVTXaAu567lP5bz
pnbh1UqS5/oJA5AbDNZFLxzrIhiRV4U9VkgPOQb+ybrAOFczqZRO2Hxs2XiQIk5zNjjoiL+nV6xZ
6YMtPRpup4HC1F1Sdc5Gm4CUVj3pkMjlX5UdxyeFep6uMOKBzqE/rJiJwvYeLm31LMPpuW6Zr0+O
WmP6+9m0iXap5k1eq3AbGn44l879y3KHKMhbNhxkOxY6WhwNKk3OSvWH5SG3Y7V/qljzX257saZf
ybk4DYY0dsSlh/tSI2gDu/H0gCzgbiqIn5k7XVEx3Ae19ZMr1lvTELHls8yKVYTyvqGdnjxYaDHu
lKZHa68ZiHmvN1Okv8S94d0VFb1YpbuvpeHvG4Cpjc8LZtS4s2r7znZQkjTeecCfNOJ0a1XwXXqw
GqPSidZNYd9VZOw0me9to7T99ofuEOsYxqrIr+86I6nvvCL9Ugkho7h6c0P9tqtUAAI/BLlJ1cvu
SVf3y5/S0829GUREfyDe5hd9Zqi2jhOT9ZI/c87U9CvQyCPlt38a0XBUmHS5uWzs1hXM7wZHWy03
5by/3GOlBWghyM9t8jg1imFjeYCXxv4/j132Sz3VgZryrPrfW34+jccp+yafhLix5c7/eeztnuUZ
btwQHp+JQ6VpUNf/Pvr2Tzso1Khp5r/Nu3lLy9bfLs/7rz++3Ht7YRPgBqeNiSueXxKFTfOuHg25
Hl3/Py97efR//dnbE2OzLdd1GeF9mp/59/Xqf9/77V/+fcdeGNdYdr2vv4f+64397ydlidHdS9LC
0GrzHfx9joIOtsJ8B0hzVM+VZcU7UO5WKdW1KMv+SYuUtw9G37kjjWBm7Eokq/Dc4oMZ6/2TFEN5
7anGzDvLkdip1a50Q/LkI4yU9KoPTtqjS2gYQc5j342nshgu5rjrCOt4U7ZWPyCmJxA4Vs6TTHuK
ELNP9mRN9UgXKBktmqERVVOTZfhYe0iPePxak1P/tNwKcvS7dJ/jE/r2miq7122FqTVPNis8yluA
Z1ho6Cy7crt/9lCRzvHedapjwyqJMtbdwVtNSEl3y7OWjZbl66SRB7eCkGoTf3dvSLoznmMdraRP
7i1+y3eV7pIEY1nUt3P0YKEkUKj31HSogE4se6QnTDQQ0JrkDUa1APjAYwSje5uPOSbn+ZZWBPFh
oF/k09tzPdpL3VNKWNczeE+dyKcZVyg6THlYMLh0jj9Kf/gMM968m7PAFwK5aGk1/glJCFGARu28
Zbmzw71KWl2kCHcazDMt12AFXcf5dE36xPSBsweZ2NpVy72Pgc7CZ1W6D5mRvvmuP/6QMTIg2hvP
HsuCU2oZJZXG0ntA/4BRqdDeKOk612oaq0eejE8lpYjDeoAymzV9GEGGDcivzHeHEWjUZPTkaTmJ
2Hk3Q2110A7u7LfWaMaei5SoOwJkKsonbQK8sjtZyzmQRrTuOQ0pJmJ5f7SYle5LynpAfcLt8ioh
4qwmwyAap5v2mtKo41PyQi3bYOnIhf9SgiqYm3TDOSCY9GiPIljJTP9OrHy8UPNVt02VUJkjMn03
qOYPNKzaRK+unL0jKMHkhGb709gBLsd94WjjrhKKPr7jxOB7mxZ/AkIgDb29R7TUw9+NNu/WQ3PJ
inTVzRizFmAJbpSI1sK8W7dCckZ56gIEk6JC+ZpmgfyD2+kVJkXzQRMUfntetls/IhGhsHdQGpxm
FSoXEzlhtPcG9v27dqRNS3APtnudldjJt03/1Padf7uVyF9xPmj3YTKW5rpCxkbEkV4+WTOFDpn3
a+1r3rWix8JPCEmf1tmQPSulY3OImVv6vmtBrUFQ28dudjQyfzhTgGjw0vlbNAPtAaVQ+c4HBvea
IEVDct0sEwlzDfn3oKXVtTHLL3dMwneoimqNLDp+7HyEdlZJG8ws1VeExoFIAgAroW1s5VBWFM8B
rg4hlUSjoT8gdcwwUUMdZEw673EwWWclE9M2Me8ux8CeHL2yIipjGsYfEdcN2bSfgwfgPmWCt02Y
UTGmhCFVs5qgJExoA8FDl//apPVj4JbuSXrUJjMlIdrOw0gV8QvLJ3FJ7bg891XwRIQAwZCCNtdp
NIGKm6TBPhKM7BxpEkfbHqrTmxYV1yRCjAzt0Qc11H3oUrffO1nm67IyzMe6tQgfCBLYDgYg2tLv
7utYsQqmBbQl1pnYaDO0nt2wCM44dvDcjIfcCz9NP50tPelIM6eSajnWCfOstzAmtsw53WugITa2
MCArvA33nkndSlqucQxcYsHTGXET+r/pu7gPrWSKAiIpZCbkOC38MYr1UmutZ9+q642LFH/L2s65
L8PoC613ccSEB5pFC/lBg0b86SofOSalj6tZo7hlUR/8EANAh8I3KVTa2SksuSoKW/wkwRfnlxa2
114+l5PLaSvTBLGJ0wys7vjWsIxg+tXtQ2wm7TwoMq9t+1c98Ucm/u7XSLoGkaZ6h7iGX69dkCjP
JSs5LL/osTfqPeaz/k7NXE0jg1eQwaMt6NWvx2iewIm+vrozb6DIesqkvY8ead7F+WE9sCp49FLf
OUdaUL4yTHON6ZnEOoE4AILmdebWczM58tn0qz8EFeUy0e+bmWtgWbCy9bLPz9W868y7oYjUCoMF
sUSFHT2AScLUFSXZl5Xvknasf40zGjVEb1fptveJ+vthIddCql5pQGKfNT58SlSCIa3Liz/oV2bx
H0L8u8iKqSFgWbv3vS7ahn2jP3tTYhIXHHQrv1GEj820wFKZEYV6r+A0ZTdCc3gSZLGBMefnrekr
XdQr17JmYqRwop0v1Lfp2hgv64Y+r7TnFFiu2hA5UiLlB5mc7U8uaVW9EbyEle7UxQOQCbV1IgTH
8OvV0D9HLUiXUnjAwNkLG9qfWoD/eeA0iurk+Ta+x8DYDzDWAkCedvtZWeXZkQkU+oT+b573vGvO
/BW/R7S2ywicLVtvIHpioDJ6Gw0xbaDWTs3rNNL/MAlV2zRYHa+B6dxXWFTfyCnDWpXhyF12cfZo
d6groWLF/HKXYbCSQDpTzzjEUeE+kKib7cMxzPBW9Pd40cQnuAyP/yLtxym16AWYjZWgppyslxzP
Az3rudw7ux9s459bWjCqFeY/EKwzQsqFmbSvbdoT8VjSpF8Oklb1Holwl5CuN1hNt9VFyKxXKX0V
Blisw9zJN43ZZS85MmHowPb34JILpAelvkFR0V5K9EooUYzXZU9UHj3kraZ08TpkdXZvW1Qkixnj
0mr4eAYD9/OAFPBxsscVmq/xo61RaiKSLg+RFOFzLBwCWMd4Gyuxk32DDHy5omosWfuC+sRyTDYl
YMFhrK99EnrbeiQTRANTOFTZl97bL4Uc0qMkmmKbC4w0VW1DsLRt87JsIMcQJUKxCdUUx0KFkcEl
q3mZlAlpOntDD+vVGHc45XVy8cI+JTIDY/ZGzS95sAskhikTKfyN+sUMMN1zztjf9giKsg++2uQ1
7QATFLob/upMIlD1KSqejElZR4gveAOXK6ZP34FEN6++Qi/1tss7W3Z1AUO0dTwQpYhKBWvIZzM0
3y2JuyeHvbzTgNReHd2l4IReeRXxU3khC7htB/s5qq3+hX/6bbS1fz9oRC1HSeT2T0MSkYkSuM25
9HCh5aXmvHgGUQ9tlFePhNmi6XW6pzz3hkeDVfmrLpun3hrV4/IFt/7wVOhTfarS6gKyNrp0QcJU
p3fSLz+kMipz/dOwQ/xtXpSfAsEjag0ALWHjIJ86GgkaoxnZeH13CsxU/9U6rN1Dze2RdNj5h1/C
kVdukey1usk/Gq76jmRmkHiZuDqp/iRNP/vgIuLtsirdmjaqsAiJI4F2zaaQDLNRXp4mq9gOmk/w
YtF/9Ta6oLaHc5XnAylpVSAfBPZHajL4EKOqeRpF/sPzKPAhZoAG6RfJAwzjN0of+gvgyvAF9JI2
79h4rx4hGsEHTk+oDdvnvsq7RzQ+MTqEy1DX6e8qvfqYjn4b/Bmm24b7CsV0bcthtixF5XsQCcJF
Mo+O07zbMAsAH9HS86qwwVptBSqs8pJ725mIPUzxed6GnUh6Nr0bWPmlTj53GbMWWXaXzcLPJ/8S
86Vb26A+wUK3tXLOWum5x4lZYoBYHZbFfIxsUK4uXGjPfW3gVUoSDWpSTX4kHvS1O0LCvdO0Z7gs
ziP+V/bMbnxNpZOeHEoLlw7nx1HXp1+UMvHSlDV86vlSt1zvaAZmkARLHChc+Mo6bk5mFbwKkXf3
2TArdOdLk/F/d//eq4Vn5jh/ehWrp2Zy64M+0eEp0dRRTYeut5yGjhI0+mOdcN8ocu5tbSLJLDIe
jJK2VbFc0puw5FJpj8XGlNTAsnqM3/yYdGiYH3HrIAkVTUgdDglEb8XFgzmVBvPXzmBOSt37LinA
Ot3QdaJAcl+7oqdywDil02j7SPqxX6O0FQdz3u0Da0929/SUJ4/ECzmPucUqhPXh+JENyYVLX0lv
VlnP0jDfFWI0HHzBbxT6FYJQsGRNVBdIkqGe1Au1rE3gUDT0CvvRKT8jkcA3Mft3yzLcYxbSNM9U
Xm2U0/ZMfgvtTPl8B+ShvtoxgfdNvg1IcHuIKgcClT01zClYGKJHRbcuAX/qRaCfHUFHXcuD+CVk
mCKQx92CGBUr1RDmRTuE/SYuxcqG8nXVMs675YMtuhCRLKkTKxuL7DooanV2NKJLqDD9QjiAntj5
ocX+739vaJr6VVmVvF/+0qiL91yo4rSMXw3qK2y/qTgniQxw3OOZIlijhU1QDj/QKTMKPyVgHdco
sQF4uTXjely/1GXywkKdCN/50OBQKqssE6/JfKdqyg4eDTbS5d7YdX+SpJBuywCZajITEDOB2GLQ
Ped+gknySprXZjluzYM8JGvvthsE1rugbEDluSNDEsHp8ih3ksWmAJRJWbOttnVkEevcy48AyOp3
NrHs1+cLMMlddW4h18DcvY/szPoquuQrzvTkk441tcOhDtdpPMqDimv0I4GHC73rH1KDj4LO0FaS
O4+rDYC6pzrvV09eaSyd58QN3a9+8DaZ5uRI4UAj+0bc/fY0IBhxa32Q5FASGIaglbIGE+Ih2LW2
FmNl7Ib7Gf4ELYrGdYo2AXRQRdwHvBuQaYAW2ThrILIB60i/fBnejcik8Oa4zaOndWjha+lScSya
c1GC2wj1yiWB1jG2M1EuBUUZJrr+4tnDJxny+nkkEeRlhHiwYs3u74VTbifObWi+uK1sxemZNMp+
E4nGMlzGz36CwSibEvT2lmR5a5nELy0PIYf8gRZngKaxMY5ppcJn3MZMQe3xuuyBHcG/4lLN7Mmq
WQ7JygufpfoTzA9yEzFdmslAEP2f5SlvAXSrrgP/nVerE/LnbWmhKE6Tklwq02aSVfj2TwqodCVm
xp9wXHuj1TYOx3l3rNADubBQkyxPPkOneOnIgQjuAuA0TPD+eEXwgT/kfvI9dZ8lRfKqlgpLajQ1
863OxsMP1Pf2w0p796wqAuUYhf2PpvsVRp3+zlSQhTdfsZdU0a+20x77LG9ffcMU+6rsXobexlFX
5WgWp1Q85lkoVq0y10mbWs8QAiy+EV5OIJTGKiYzVhP5dxe8UxD/Oe3AsWzdoMURBmbhp119xRWL
AIBg+rbkkodDPYneZDistFY/T8zcUQkSa4Pw3zy7Jr0JgnTJL0KWAGstnJEKZJhMRJ5FfZAjWg5g
aIkg2vcZonA4oQ5ROqU6+wWZV21XettUac5DqbnUcgzjtaxtbACSsV5zZs1TVncX3E8IDp2A9i/O
fvoBKJ2Sytgx71UXjbn6RXl9slc5qT2iNOXGD1wmG1bXc3nX9jjfZpLf1Ldir6b+q7RtFtLBZICM
Xv4TeXIb6QekWkStH+5NTjdwUXjllR8SHG3mxQf8k6I3EUo37TZjKOAUtYoHvR1MOsbts9CJXYcC
Zm3dIraPVIYk4rimufZiZlxYsw10esbX2mygkGkwaKzm6bYB+I6p1gAHNMiq3hbxWkbETvRt1D4t
G5WWBEgm7bQL8/RXkGT1U5CkUJfM8jeYqNuN+UiQQCydjMhHTl+MWxaJxV7gJH0vhn3heqy/XPgc
QUlzQq+5pTiniqp9bGqneOyTrIXC5YtfA+9jT1YqoWpxcL+AZwnQgC5mGxOEgy56AB1yJq8vnJP2
KEhpfFQgvWv9MUJeZve+9nCrnralSNdwXNBC9NDIWLeGwxa13I5IqBlsbTbUFVWBR2MIDrevAu/z
uIkC2CNtwtTFzfR7ztv0MDAbgXrI7DfoLtQKxmuT5cXT/M5wXgSDsL/mG4U7Ol9BMlBPg1Souv7F
tsVcf2zlziwd7y00x4No8u9+is2LrrfZrvEgAaVN5q5utEwt4Prj5OVj1aBkWKCdZulBDcusU/iF
uFI9oARE6T/7xW+nTy7ScxVpGqkC5UMX6gk5n11yggLsnaIAl+GSRlP64By71AtPkOPRceTob5Kh
BwiiF2RpqjohZNMfx4v4nVbMCGhXkU9bCX2/nAbjCEwBgVG4QWRD3YPKyLLR4d6g5cbZZebwhOnv
bANTJU/mPHf3gxqfcMu1zbAMAqTGdTBDM42sdncRVKVtSujJGVQf0my03V5ahfxfPhqFKIUuyDVM
LP93O/zBmBV+5xoyrLJBhnXLEInR7dY4grN1l8TFntSjq9K59++LMzOK9wS83oYByIFCrIaImlPS
9M0JxCTreiuKfrn6ydRQ5tUJHNBWRE94cPUneuRrzxqyB9dVL13W9y+hGfUvCdFD8Jeffc+sj0XB
aogQipQZqGk0L7XgyqfbGFSisEMjOf+MaJfrdMSAN8lmFobLY18oogArjAZdkzFUCOS9gduJh9sb
Mzsz3OFudFB7eWpXIXPZpR6CvzjBtFGktruT89SdakhFAngmzy0BPsjtCjs5i2FfO1BRQf5ZeyO1
tPdOYZpi6XIYq5l+3KWAYP7PnUnh/TQn4T4sGNma6ce5QjG8AC7TgSoqiqR7p2/rVQHWCyRSipZz
FCl5BIFxWb7pGARrK5KQplttjKewqIajHrM4VdHwe/nl5CY9pjjOD03geudKxi4EGjdBkNV9tFmh
7Yncwmvua5cONMBnyqCEqzb0LniwjJ3UzEvZhdPanJf5lSDq0/NpAxszQbui6LpA5ZnEQl5Zhi5I
piQaON6x0agYe8rCC5V3U3WgPJ433cxkoGLRDzNOhCNBcg0zhzMWY/lac+R4UkGA8zDBdU5Bfvrp
Uqm66yZU65qbYjxuDe0k23LauJ5RXYBa8hXit4iw5AAkLgqd8dBNfv+9kWxC36DTmJQfsZ8Em1JO
GMc98a3yaNzEyAQO1O8rhris21Miap6W1Xs8hypNRgOBqKOOBtESuRaQ9bsUg8YvI4i2njnIP5xj
R89Oi50NJG9jedl4xncV3DV66v5ksk3kDb6jU+iWcs+MoqAb7dFi5IqnS3SZXtvtbuMPKECCDTKr
e3NI9oxFMv3wbSIRpEqoqvrKp2kv8ONLy6QI6BEXkRsYnEzvua0xTwxzIYH6a4eacjyUc3GEhIx1
XYGBSOoJ8KTBeexE2XUZ7KsouBaNbj0Q2jVbguvsK1a/hRDNzxId+Rou9KpX/gixkJnUoHP+lsTD
gEhq1stvCyBZ+zSkpKTqTtQhvEGHN4OOWW4Y63SIJ/IONYIjCUKXVkQ1YRQhzXX4WI6lb5eRwpnH
smGaMLgjv72FxUxK/RGMi1cp1FeVwv4GCjis/HDcgflnvqMV6XvnvfWZO+3hZUD+NHx1LAxsbW0+
GmeAB7gPteE1syf9HbGRvpZuUD1A2OygWVXnDs0SvhHweTjWqxr4VeCv1GBP2NuKFxtE/J9a/0W9
ztrCMy02CgTumaL62ppTl1Q5ZmezR2M6kFq0bJrR8U5Ufsn0tVYgCqLHxsq+bp9yWBnnZT7QmOhX
hxZABBWgb+bl2qro1Mwi7/X70U5JzwsIHIGLfowMrkHzHLOn735ukMULAUCmLDVx6clTOCa9PNlj
T/W6KKPhGQ6+hVI1q88Z9tI7InTGiyNAAWYEbhdO6ny7oYk4q1SQ0TMfgkVQPvukHOKOAik5oqVC
0QWTV6/7Fe7rgMgdSDcGtpqdyjG5TkNKsGGOQ9jFMN+NrTi2oYLRC6oJq51ixKza3TKqxgGkMMOa
zl7U6OBxHMTfgQlnx52854nAFTTpw7Nme9FuOYtq2alj4gzIIekAP9yuqwUj5VklNCEAS3kPk1Z+
e8zLmSwP4CLzhvJ9Zh0dArSek8J4XrJ/rAKvY+ol19pLr7FJsyZ0Gu9y+4N1RHUkiOqtTjTpOrKp
nlHcMDeWXVOUbWMaOOWPOApObqB3h9yRwZnKlYlKl8kKJrG7xI6bx8611V3b+ZiEyANyHl1vmiiW
vpVdRSLBVNjOGoQHfbR5MuUOjF/MYEgFtDOgJH5Y6lRxHWzBVfUe9gUBNlE0rkGdiE/Wql+xpJda
pJCisPo9uX7jsWiDRJx20VHp1oDYC69dUUUd3jVuxWb/z63w31sTYhMlCvn6/3/sAIoe7xgurZoB
SU0FtIA53IAukoY1mHrzEmpAKRkmovvc5OZOdZlxwMtfbA0pks+IEDF8vP2vvDMQ1/dSO1euSf5I
A4KNuozp68mPNk0OsWJlim78mptp8GE76HlD/IFn8vD8LYXCs49x/YB4jt5p1k0PVgt9PGni9kWG
xSwEAWc1akSdUkDY5rNWapn3LxvAi7RLqI5CY/nyq4JvNiXpx4phP0gN5DC6FRa3DX6XUQpSvWYd
TijSYUNNtd4kZAcRBs2mmsrhYFemW+3C2KqAO8Npz+Y1ZtbBh2rrCdd9VsKDjSiwjAZFIvrAxl3I
WhJIKq4hHWTtMc1yHF1YUd76EfUz1pVgt+zCgELIxPcesXolRMuHGO3QNhbmGP1KAqa/rvZ9iy3A
BFXvncIYKPvjIRwxKp2swfVPpT83/dGoL3wz4ZrFebm1bHyKpISbkxkWVjLaGCZQPHOS4mhgiV3e
4rIZszfaZsVHrE8nZ75umQiaczjGvyQYqTEA5LDNjUGuRW9yBfXTgyC4DG99YJz6ebMcb7J/UuTy
0LS3RBRPFFxp3HIGKRYfnFZLQNsyfffL7kM15H9ZcDSsRKYX3FsWOOMO91oS4EAw4EaEdNEK30Of
U9jFPqdYfK8qdOSJhtUAzBa5C/OFZhksVOi93V6pWRPzRE6gC7EBcW5Xx6fRyrheKqrgdWpA6GKD
u04/NWUpNikYfaC7iXXVsODRX9fewoBwUODdEMjnXbyU/pp2trVRvqEwcEUmtrgJZdr+1vUBkn+I
0JUDWGlgATlLz4rgqoi45AxgUgvrs6A68FfBIbkk8EJ/LEIEA3w2hhKgWaEqs6uSCTKKkWkn2dlx
4mQvmmuF63D8f4ydWW/jWJat/0ohny+rycPp8KKzHzTPkuUpHC+EHeHkPM/89fcjHVnZWWg0LlAQ
REnpcsjk4T57r/WtGIV6TcJb4BjVKq3kg9LF/Y+/P/EonUbFd08GmRYMfDFezs0pIXAfTIrui20x
CfDU5NiW1qTg12CZmSrOEmWeqzd+FWx1rxy+lXgLjl+LZCHir9PKVnX0X6HK+ZG6fv911qVj1y/r
EntWn8THvsiT55Qvih2vYRNdIB+I8Jj6F0yr7aIId16OZcL3DTYfRIUuAjyYm1T2+XXuUSpZoF20
jKFdVO0NNB3rWVhCkbfWS6m8uGyh9yFg9yXovAxSlUabnX6guwevxD6qSK1VaNuv2khNP09xdIrx
W1BZsN6crl+b02Hkqwe1ysxDPOrVWv5IbWjC+lQ+2Y4i7iFxeEWq70eFlwdfKx8ZF+76MNdfnSod
Dj6dRdRTPwgtcY+imgL6yDriKX5DcMwBXQ2SJOkgxRmZEg1qv1npUUxmCS5vYuklSKJUld7GSoP6
7Ob0qSv6Sd5UJ4E+bPZKwSiRTQiQEjGhVYWP6x+k1oHpX3ZRA/wbTHg72rmBIAZXGTb0GGnQp3Kt
dIxoMZ3SKvvKP9MDlkGFeU4+pvpV4Emi3prWkWnu/LUv9/PExr0Rpk9eE/WbulHZAhV6QsRO6q1Q
1/M3qivG+oOq+7veck5mUVGPEAqZT0kpJufWmUXjmFZhBqFZD1z8x/BrdPBdECnaYUPorXieD0vf
FusYjIFbFrm7BOxxSpnL71AWFtu0qtQz3cFfzzjJfz1Lz70OjdJRIua6KqoTrBJvhqngW5weUqeA
MBVPEq2gSE/EmuTXuIieVDWa0Gz1gPvdd7t1N90xseWCjVNJx/36hgo+tLQ19BFAV5SV4fj+Ke08
g91IFpT8nmF0NqYib77dxz699zzH3tsASIkMrXnEAZxNyq2Qy+JuanJLjy2avp2vryj1jZPRdsc2
j78N4aBcY6lUL5G5n8c9qMeaiziObvVTawIX2wBCIib4mbbEq7oiyRLCh5KpMCaS4F0m0aPVbuxc
8z/Mks0/4vHk2PWR/oAjeYt+nGkURbuqG5ccbC/bj2DUaW5F0ZMimK6ZSY3/rbHbbGtrurEnT9vF
mxlYy3raKRRNKneVm+C5nCs+xv1nKBTFtjYFxUUbKs9NXi+xW9LdHUsGTo7FN8190ep944AyArlY
T2cFNllX4EaN1I+JbOV7a88W6kfYpG+ziqPWO/2RaAVpKuevzWDmdDTk3VQ5OdhiHZyyFaQjp/X1
u+NY9Y5aPNyxr0tp/DAAahWCLd2mX2npcp5ak+yY3OZnKYQ8qa3r0aLejriv5CVbbNp/5sUL8mcc
9eaLUA3wRYmBPsuhKw7SoGEZ37RkTT17UvtEp7r3dO4FcXmDKEoPT085u+ZdbSOD+uDFYbWuqTr2
GGMK7IbRdpaKaHRdl/Sxt9QX8V0jcmAZWPHwFo7RvbY9esHhQE0RNWtG784eFUO07QVG3NBhxul0
036AJs9mvk7my2Y+lJLm+mCkG7NPlSu+Tf/adD5SFKhFUEppR05bu3IaecvMjbdf8/FywCzoGVc3
LcRubr13dm9sMDFF6/lQ+oV9qIFwEG/OvaEZfpLfRET2pJtzwhBFtxcY19AV1YOqOm95jFA3KZV3
7gDHrmSoOT0ZRjncCFmIlqNquNMMnHCTadM/P0QrkLi7EB32h1fKZysdtJe+tMSa/D7rGOl5d67T
UWA9hYyu54yqFM12VopQgrNrdukJmNM9UXGHR3ShnxSSAWlqpGQHu/m+r/ypu44KokTzQ9hEicar
o5EZRTbJZmFbPQjRItQQNCvBd9GB5adsQQQnh7o2HuabcJSh1Kn0WmODih0zzbIWiD4XdKVUR7TZ
8dVgxAZ923RWYsoND4hzuaDEhF8/Fv6aKzPdG36JxEvlslXhW1+1ijwytVfr1yGloynUU9Eqcm8a
mU0K4iQ7Rf9BU0htSJUy/KPUC/8y3yfHBGkUZpXXqofKOl9QZgHhscLe8OLZOilDWF39EZhmNF+e
04VaTu2UrwWQ9n9wN0WjbdlO9sv5byB74azSSdI3AgVcEw2YIjKyxDMidvNEQX7VatKae9nr586k
RMa2oL4w0nQ4wxwDcfZ0OLL39TSEV/yzAoKc62ZFptxI59CmSz3t2gXL/rbUG5zeU5+tNvTXQTX8
fTxp/LSyTA5Sb6pVJFgyC1sZr6SxxtdQ5fybL575DaDaMEEHCJKC4cm5VqBFjIZDy4eToe1C+7lW
uGEkCXwRWfLL2p5Bt3/SYBAQd9QaiIa+bDDu28jo9MlikSNWbDBYnhvKYoZjyd4hl3QhtbIgbpuB
AbK/4WY2MGhGOybZQoCxQ2rAu5NKxh15GFJG5Fnz5jmRChm8U261bU4aDsSrvfKiKdl9/g7SzDIf
GwDzoRsW+8FyoYPjcd27quGcPBtlbR1q1b3JaY8E9FS/VaH5SnjCpNNqbDDhFs1kYyjkGVmPVRag
SKZFtewxF1CmxjfMgfquDQZ9p2qlf+n9bN2FjbowfUoknfi97dQPhKaUe6+67lQrbtvBXg1bY0WG
TLguybG+KB6+MUd2+6+KFZ4lJrE4+jk0eo0dHMetrnX+9a8HJ2eiPSjNz79ewmS1KYK2OMkYdOpc
qmUdY0w1hoLqUc6sUhm022D28k7PvPnZkDJJCUO8bJweXVaClGgqyHld85DTkcYwbbRPGu10RxP2
vZJVtA9aWa4UCx9vJ5FPEwB+tk3owtMRGWQEeLSY7ZryDDhvfK9MTNk2qLlDGpVkz6fKq0k87tnF
WrQ0OzvnX9qLFXIKLAs4LY9dQ0GEd117MjpHQhYoiTFT5CJn97vsCXJcfNUvNo1/aFp/fOmshk4L
1pH2ZwxsJ3q5b/Vqp0/TpZTCfwfcOoNnz6FmMjksaPuwkcoHdk08DP96NhojK3+j7sLaQWFka9+o
AMnmISoEbKsehtsQCfS3IbawWaj+R0V3BYWeXOm107xqlvZSw8f7RIy17OOBHFMtRa8tmY3p+KPP
9GjyV0nzcaT59WzZNNZN0ymwRyjbLxFP7YkHr/R2CWfrOa5ZeyZ1XTE9uINukYvSbuelKzKFuhIu
QTmhXyLfKDGMSGdqD3h4nhnuof1C58jsxbi001FAwOUtFiAfyN9ilDMdzm94obMg77db+xGxY/Ov
IRlVb+ZDbeoiT0QPuqThNSknSMa0G4JcFZ+TWnyfj0zWVzbQ6JdS2tcbxRvb61/PlHDqq5ONu8qr
EEJgbrt4psZvGf3Au9f6r0Ndh0uuuwIpHs/oPXMbn54F02tK1/96N2j5p6Vd/vXZ+fX5E/Nn0wBK
ddTbnxWti50px2itObHxqocGPcQYymyXWbdZ2RB2JuLP4aXTwdJrRH9v5sKpIK92ozKNiCM5ThlR
gHKnBqfrDNdGIfDRtoNsP3+0rpqCpnkTcU0RWOiK1j8GQx4dbQH+IlbYDQ1sAJ7bOlNWCV7hCxAP
7nsJXBlfrT7MoKpee50FeNLrD+0UFJ4b0Z4A0YBU4PHRqQFeJq0f3/xyaE+ySInzUe3kpcy0g4Lu
2FTr4p4bYfXCiMqOHeU5DnTvUdIOmV/1WlC8cmieLU2UL3EXjSckL+1iIAv8eTQuHi2ITTZO6myr
te+aZAUlTk5+wHx4rsIgfgZeo2yhOinb+bCvw+f5A7UzSapM2yaTh/98/kFd0Y2I7CcYWys/eonf
zJOlt3Gkj1xQ09yT0ufIUshbeQ8c59aPQf2U+ll16GtklDnw0ne0BQBcPP+bgwVxZyu4Lcn0K15M
n25UiGap7t506PZ7YksZC0+HSlQ/EaVS39O6by4NmZIQL3ndd6sBWkORnAb6q89aQpMM6S6NV+9c
TNPfZhTK/oDrloo4Z+olUGvsmzRodiVAspNhJds4E3w3KPFW8/LYN9SDpUJiooG8iL1dfR9iE8iQ
pkY/WyJChFp/8t1OJIC2frKCnrQhP6uXfaiCqqrpb8SN426cA8JPxiqNV9aPAAnVU5pQqn0dKx6e
B1e9hnnTPytFTiuf6v+m+oPNTkMpT2nkKnv+seaOJADrPIwUY0XvHefaIs7K8ObReJmPcJDh/qpb
+0h+KboRivRO4FWwsqG8V3ap7Tjz5bYbWcFy9o1byjF7W8lW7oVhpJc+g3kVd4r2kur9jwYixx8h
kS5s3j8HNC0LGCR+3PnPndEisi+4+Qj+zsfS7onKSGMSmTPuRaPRqJ/OW68a47qNCuVEFUAt26jl
Q8NyfEpJz1qVul6+J5q274gAeQkwoO3oo8KIhnKBJNVjc89poZEWPAmEAmkiyxE5N9E69t8YzpOM
xeNJDUJGZSY5YhUGEMSM4RM+ximUyvB/wmWFtx5UpJHoz55Jw9MssJSAN+0XRs2EL2CuUaMXa+DE
HJnsV7BHOKQV0K9cRG57krpqtBsE2zYufDdMPf3OmmotzaTHVVjIduayY36tGF6kA9HBz8x4o6ky
vHe9Ou4NvKdEDzNEnl8ri+J7HsTo/FL88C2DFH8NfUNj6MUxnNFJ0jZp9ps0/za7ihpR+3vZKTvF
1/A+lckkBxNTYg5FTAPILVvWeXwsCmu4EESkMJ1yigPYHgx3TfKStyok9LDQNzYk+TcdaFBW5f01
C51JtExxFhXS2M6KYDhwa7A17rNlTdkLNtNdD3B9VqUPiR0pD1YhmhPSkns5QXHmh8Yo8Y7H7qUH
O/XCCXROGQ5/pJIta+DFOTZbwz76pgKKJHWSk5IMRL50mbMQCKOmLFL1rvthhssSdl4RaXeGyNo9
ilAdIerFg+cU36PHuUKlfiaz+hzfx9wbNyKJ9NdUh8ToRlIlIauut3XvM/vAqjlsCYf0NWQ4uTyR
UYwCKEmJTg6DSTG4Ix2xOHEqMQ+pS6U6INZ+pgZBrjjkwyWqqfm8Xto7Ay/FLYwE6EOPW2uXifhA
Vn128XL9m98G7qLVI/tl/g/QH9ov7MTcBSM4udDz3rj6E0XIC5MfOj2spd3q9VVGNT3Wyt+Uo2ed
gDSra+ZmydJynOfGDvsz0c7tU608ltAqn0Mqv0MWpO0p9owHPZflkV8HBwyMpHZVoqpYJXN0N5PR
JdVo91CI90R34V31nnKY6x8DWEdtokwOBDekiPyzlR37BvwNuRWdjjbUVqut5rn3oKQ6F5KkxDBD
MDS2Uxa33oGgROG40vqgeGtyQApuK5JrPN1JvUg75wkyi4ciiCf9Sdx2uLnQVppd/h4Fln4yK/I+
CGL0d21nQd3M7OeIWnqXVaSSzc8CeiC4Gexi2+Jq2/q4Xr4jaMmabumMhg99U/31VqOwWpQI/KgS
5/UNYF4E6Utvbm3m+QdFaAJc2BA9QYTzo4OZ3hMxDtdYiVNUFT3Y5lH9bqMnPhtIJHejY94Jzkx2
Ev3wAhmN9pxZxadXRM2nKZhQmZX+MaaMLwlmzx8i+Iw7m2qkIlJryzWdP6gZimuV9O2fYlxlmW79
7BVkbcIbJAJb9OgRhK0MHvNaBV/6Xn4CicrfiRT0NmLsur1oJvRy66aHQIeLaedJ+t4YUJSngUAW
GhvUmN8ZMg/3xGiJWgNHQxiMM3zzUUlmVac8CRMxpTWML+hrq1NYaQjvpxZCXlI7c6tqzg6kNNK8
TPaCNppLG9vgJujAGS+JnHmWWrejz6ZeVOHIcz6AbMCAFHwUMerVTH2oRaM/pkUTrLH7GbtmGk2J
tr4YLF53Q6IETxLrgdumv8T6mB3m3Xus0KvETBYZFLytjp8oMrsIWwiNzMmdlSDBwAUACyslbBo4
7viieJ1HxmCpvqQeykIle+c7RytsjaST6KjAWw2Pde6Y4V0zp66WeLDGmGVVL91D3NMoKAIKyVTS
Yo3Fkr74xC204m/s47xj5OYvjhqbJ4QB1MPTnDCtCFoOEVOQIuI9F3TZzqVLkjXQh5Wh2qe5I+BA
PKPZWF7yvqzv+ciyZo2iW1GtU9P3Dqsv3QfwEeZAMycf1V2auEhde82ZbqXu1/dVcqkriAHvjmfl
D1quP2aKoz6EXXS3RMXqS2jEJmgCnAyx/an2iXcrZWreXdc944N885KpKi4wcbH9eIsK2gJRZOq3
hjn/ohCISRKkRTj52HbmAWklEHkd2LrTphSOBK7sVDlW8UPTlfq1biTaI/6qz0jqwNxLw/hoYpt2
ZZl+nzuFYCsfNL8ie4OUp6tbuvq2DRL/mMTIrrshrraNO/g3QwDc71uSiQogahsR9skTdQWNSQ8P
5HxIS41fVYcaYwHym3dyQuezfx2q06FRVgmUHcPZNmOtAJp3iYrF5LeeT6aALjHtVQccVq3tv750
TVDvjdmgbGejTjXiW/OIfJy9OyX3ktzLoNBPqV75lONityrR0YrZ4CyZXlRxxTNKyMmQnA6FYoVX
WsPnUs/dX50iKJ5kq4vDvBUz8i46VSS45YQl3JQifOaLVV5IvxGH1iUXrzDxFXkNiZMybj/odmET
GdXysc4r9VKP8cmgCs2XrSCTrLLU9EAbuHz0qKUOooQOqZIsL1BOXwr6BDbEqSCBtR4Nu69jMsIQ
xhBVtcxNYn3CBjm6AOZhbMoU3g6QEv3gcpM1cF8h5cjjtZIpxqPIpXLxCNFygIrOG8Cvh0hhK2gn
b5ZiT4MtNobz/lFmvbtJHJyOYw9HgdCleBNgCwuaGtZY4zg2iiuae5FNoKweBPKNweDODgIo/JOK
UNhc1U5rY3xs137KFJ8VlM6BTRRoFVfW3o/VcjUvIV5GlyH2g/xYTSuK1qqsv2F6R+JJr9ct0DSF
VrOTRuWu5mZ9bzNU60ii3reO3d/sWv+Z+cOysSrzlYmt3IUouDdfnRDuHH7hy6NbjSmKBTTFZAAZ
u1nyHiRPA6f0CiKL+VIYpIWklqPt58OKSQwYv6mzIwLrpfTNdak2x9zsg4NGmX4WLIo9ItR1XnI/
CGqCqIyApUJygqOkVYwMe0aZxoe5/+UMqFeghR7nI23qhkn4xisXlyowReMwlz/zA1DbQ5vn5WU+
IjiuPozsisDQxzV3T0qlUNMzGrWqes0StycTviz2RaUp+7LUHw11GnhO8r0urbi6pPsauVWCUKAA
UDXNZopQgfjMfPjBgrJ2YDKB72w6nB+QZxnEAQKMMwYCgx3BnG++lOJqOIfkf1++LrPO4f/ZstKv
N+dPNAz0bWYjl/nIi9hcDA2JCsHITFYVKda63id2o2NTVDKbbNZI7I5uz5hCFL9OvvkMzLA5MY8d
UxQYf3YvyMLFSEJwR6RicjOT1Fn6tfTuMdkiJzsHPolA9z6/5LVVs2U8xZ9++sT8hqGkKgqnMdvO
r80PqCNuBsZZKLd5DPxT1M4uAYbXF4IJJnCy1Yg3UydKLXEvZIKlR06/g4Jxii2bJD6kJW2mY8Dz
DGgcoxxwt+dUxYoyD9DawTjPve5JYSaGsDya8IRxDBbvpiOA204WEtRX8SooQ/fQ9n7zmnL/aAry
EoJU3mfhf5J2R7dkeMCl1D45pUkZqev1Gqbio90CHKbmRRIInSaDNoPyGjzzIXGtcVdYJZJ52tjQ
KqeHsG1+PauApu0B8mOcdLelKzrk4tyJZ7O0Q2THYTS7l6BKip0kXWRRZF1//pqeTmb5+Zkokrvq
MaUyKQi/XgpiQmZHNmvr2ijEZfqtoOK6t3QmEZm1e1Pzdl0LJ7jMr88PiqIF7ECpYHPNBQgSMIJQ
tcChuS9e/ChT9gwq1Q8l69st4enIDMM+fpufEVeRfD37ek2w8tKoWahpWT2YAV3uimJvg3Mr+IYV
eV/oWrljxKOidWy3ypA2b2PguJMUejilomzPui2bVWRU6sqMCpQL7vhdT3FYzAt6G6KBgd3Nni5+
CHIknJ19SDRXHrrG1M/N9DA/w8STnK18+3XQh8YZPBBBRAESNzG7ZwMjdwjjwGU5d/PKIfpul112
NmVWb2Fzt2vSABnPjJq5ovGXM6/X1ZfBcuyFm9XmMeylckryUqO1QIjEEDcvY9jpez2oWCGmppKf
mvR3dFT2GY1+F1XirrWYbvmV7+Ii+ChbSSMfCw1+Gs/ZG8GVhTl/NRG8O0xPvmz6Vmw9jGPs3buy
2RCHpx07SrViIwbuCpX6zk6AqBCHDVIEPWCh1Tbi4enBYAN9nA+BmXKW9TbMi2le26fRdy80oo3j
FKjWBfZQsLOEFk8/XGVaeGzaptu3THj+ekl3CGWcN8JqYWGwm8o+ZOb6vgvoCM6F3/xaF0kyUgFX
IMYhbwzDUONl+j4J8vDSxkSm0jlSAftZxsE1Mcv3pGkvvgZ08zELF51alT9V6vvmTnP08WTaXkgz
l5mGHXPPSYauOhhZ3F1MSNnlunLraOmZqA+LurvBAIvPCJ1vcoj1s9Eay/9W4DJlDDfjrexJWvMD
B4bKNIOaG7zzs1TqAzYJVDdiehhIrl6ZqjNpv/JJ/ZMUHpsYN7Af8dCKZ2lP7kTTeTRTVX8e819H
2TRSMtS2P1nZTyZXkBds27to3pgCJuKQKuWaDJp9V6ctXJKZR9wA7qOeFd4hShEWpu4EjCxCuUWX
Ui6jshNrNx6xkLRiCkBTA3OjxQpGCivTKPQSPGlGY/06ltQtGzM326XWRPImEzZ8ieI2q56e5m1+
Dd5nt1dppRALNr2WeT01PfBINczQrHPL5Cu9G2OBpdlQvV2kOL+edZ3yKRlQ7JgGVStags6bzzBa
SwkwoHBor16YH/POyN6HxJbcL4PxMZAjfJihaTcKUln6EK16RfCKVKAQqFcNeM+xY92iJEKNidab
ECUrNAkNKlBlN+EG+SB8mzYnDQl5ydGZHubD+WEMKuj4o3sDatudnNpt4UrzjNRMyE253h/dFLsq
L/tq350U10ZUMrMzFEIwooogbbVA05+5FZko/3qoI105B4DRTjXTJsIkoUVO+Ls07wHPI2cG+K2t
vlZey89OI722r4ILaxD3WBWb2Fxy1eTn7oZJUEh9ry1RkFmHWUJTaBQEGrs5g2C/h4p8uvnlqE3Z
rbHLcJrhfSjYlyh2pj3knF/LTEpMhGavPsxvWBMpzyhqe//Xa7013gzpNXQqCXJDYCSWWW+XVx0y
3SIINfeAAqJaRhmRiuTL6a++y4Q5Sronbkb1zUpIs51eLklDxuWDIxxh9UbnbvoKgXcvQAR81CYN
o0GX3o0aykbuk9or1D/RR1WhHuIW6ocooHq4MHKCi0h2t9sia+ShtKZlXk4NStJfHxW9YDW1Bvlu
1B6RurjCLIaVMiEaye96htumweg5Iji8L9gCegYucL2Ibpo9DYL0VAHDQ2Vf4YD9mUVPfl2LTwaM
aDwTv0QdnFtrq6YJDTknPxVs0dYkfHXPTDcnD6EjPsf2DXiK91NoEttKXn1zE3bdMZNMbE7R+KAT
Wrz2DbazPdOVLVeRc3JHS+xqSIwHprP9ATiLsiNMtEekbBXb0CXoga2YZPjRxw92y+7Or4bpbqY9
ML0G8OlX6lupC6baUf3phGRngsjxFwagePR04jOJixfiAOSbGrh0xJgEPwWyFqvUdfwb3TNUEhSv
JxuC3gHDtdjZ7TnNFPeohEgChyE3TvMzynD95BEatJ2f/fVa8PfXvMi0DjQzycHt031LB2tnhlZ/
GXqbOJtRS559JtyIAdzoB/B1BiU9FMgRuIwX9doHm95+IZQ+uxa6dQ3x463QlLVXPWQgrtu4Wbho
nAP9cm8HXkSSIQ0kfvAd/1pgOB5MHPGyqvsDrS4AwzZ1aoe4hfNfxS2E06jOHe+uFpy60BmSr7kf
u55OCZSH3/7xH//1nz/6/+t9ZrcsHthl/iNtkhs9urr6/TdT/+0f+dfL+58cmnAksQlL2zANQRCK
YfD+j/d7AP3599+0/2MCSC6tFh+WYddgAZS4f4DgSXQBMePfdcs4O7Tm/xCCfKBGVD8sSdCGY3r5
k9mxOZE54VN+0dWrpE05DOz0qS19SERmUv1gKLBq+iJe+Y2Xny0G0IRZNXQ5YtW+Zso4wbjr6r0q
sG5WWcEN1sAMRUeqW+rTBg9iT/2eZQKaqud+Iku89UEYMhr2qhHhGZhtiX/+y0IeIt9Dq/3nIYB6
/dgj0fl617QrzJuzYznJOjj0k0Jrlmm1Ach+lHaL+Xv9j799sdX8Rf8g/gS1OK2Kvx/+1zkgDa3K
/qj/c/rP/vWxf/vU9jO7vCef1f/6oacs4X///pG//Vj+33/9dqv3+v1vB4TdBvXw0HyWw/2zauL6
zxNk+uT/75v/+Jx/ytOQf/7+G97ktJ5+mhdk6W+/3ppOKMf5b+ff9ON/vTf9E3//bdu815/Je/z+
7//JJzjD339TpPyn0IgtkLYqARioDmdj9zm/5Yh/Qs1ixMeEyIaVYonf/pFCj/c5S+1/Ss2yCMGB
nO6oqs7vUGXN/Jb+T1ufPm+CtNXYYpu//flv/3VxfP3R/ueLhb7zv10uMG9si9/D5pcDQiSl+ffL
JeqSqNXHNNqSI0HIcI6Mv1DrHeaCu+L8kbhJvFDp5e4S+Cv4QoEJy3hPW+GZDZvc4wa5hF5ztazy
EnwnAT3YM9q8uvGldxlADYwnouQDlvOjnNhk9Dzf4Kd68jXFdoWtO10kUf0Spin64JRJOyvHWnFr
fwWLkiFvC3SEW9ba7vVDZsFyMDq5GikHoheQ0Z9xggVbuBu/MdaJT0ZN1gN3ByVArwJKZplBrSYf
lPkhbgEv28Uk/C0c0uLICnJ9bCnmlv7PkzWY2MAeQ7Cyi6ipEHJrGvPoevxJpbADdWlY6Y+ss75H
gdut0CUKZJiKAqWvdu8y95j/1CGJpkn8qnrVsbCQAYAx2+aCLBjI1h9DYC3Y0S3ZopMHYAx3UEBw
nVQD5Su3T8Omz4pid9V4erZG9lVha1SOkPU/G6vZuzmMUhLldkyVfippZS9ja2RvG5p3sLsLoG5v
Qda+ujRwF3TW7s2g7ptKv9A/Nq9Gyp5YA1c5BsD3/Vb9Awb20aPhvaw79cmgOwKHqI0CQqka+bPR
N8JGfUoaU7dHcnFOVUGYiDXJUV4QqOyQrmmn1OILoErHBoO5euW1tBPI/CpuhQnoPZQ7vzLsPzQR
bmK7XltNH20rJc52DIqiZW5F2qopVBKJ1LesgV9uVYaC+RPBMfHFNJCrFBpWrpVLzenqvSId5gHQ
8xf5ycLBQY5Yf1QY8rkBs38E2xa9zQWEPefZ7wD1Zy6RAIkYzn0sYHBWxbf6qZ1cLZXmfIuhkq58
q33tW++o4PAMA4TbbVIpG3PtITEDQMdoIqz37PrxYBegUbokvwfEJsLjFLq27dKfhlw68AD7Tl9C
6NqO+MJO9PrXbg4HPQycXVeQJaoi9LLD71pMbqnVUtfa/t5322pVOiY1OYY/p9cfmVa00yA+WOJb
vvQpoF3/NoLKq7IV+79riQm7MkzmM+OywEJk6iOpLsBcOgqkC20dczVuGPC7KqIf7OJE/wjS9/qR
pFmDeoN8qkxlexXozs+krLdV6d/dJtzTk9cOOlQx3wjKdaGFb6pLXlfhRni5olsBS+vRtIJTY5Y4
RBq5lRahbq3R72gZpwcjV1AWqI+yXCqiprVS01IPzq1RkkwXEkBakBOTQqHHLXMNpJIsTZAIodUt
rSqHeRC25DPqkbPkPhSf2vAe1GG64EclK68JAmKdyjfXH30oBWz8/ULbCiSGKyMfX5O8XvmcvCuS
YRVd1DvL06YsqPwOiJ4QrlI2WBKq8KHUPHzPBI/hyjWPxKUNS4stKqDJNoafQ084rLyEwY0VQn9F
L8u0oVwQ1YcMP7X7HSiBhWHC+7LBr53OUd2+a2P2WMX93lbTjWsnP+J83Fpmm++EHRzQG/5sY0ak
aOUZymA+k7pHGEjQrEXjvI/wAUiFMoK91uI4x6Lar0VJQ8bTcggwbkibDdQjDcltIGg5UbS7K+zr
zS5M2q1shqvleS+u5VCqcbERxpGDAHI17BhOsy6gu3mDf8dgiecPczAzBuNQRi1d6sLO8Ox5J5zY
7dplnL7VjWEfhHTx45jAg9SJPode/mAdIs3Mw1GZ1qz0MtLIzBvYs5KigJMg6ld9jE4rUpCOGGMK
BIk00tFlketykjUb9YB5HAioHM+e7p/rSo3Opq+1Fz9Q1hqMoIc8yIbFAHd833A/2tHvAATuujrq
z3hRs5yTAd2/tWWiMW7wlFuuRvp2yIN0o0nvsYE8eo6TDGFMb92VSfkcRCOLrpJj4+43gVA4Kxyi
9Ghx/YGKlLQn+o2Mdnd4xcNvZFIOR3TJhhORid4LAsEpnPmbBPSVaks/drJzn4qyXGkOjgOQHZ+p
rV16uKN09Try8fxBYUcTp6/cJ8Ed6ypSzTKOV0PjrixNB57RmIwpesHIzGo2Y26VJ75nIsRJgsRL
BvcowTTREgpEoJHabmnRLs3QJNhQLVEgqJpAp2cyTdJqh91F/IS5yPmkR0bcV/Z96GR+j/xSrNwq
YotQmag4A4PFQBEvrqkGp0QQRzVG8QGg21OQ/+GTq8m6EDJ+IBegV5t6pYa4nbjUldhP133urIGk
bpiUPYwYLxcCHuQ6iKODm3ZbKykOPZnGoP6Mdcccs1DPqRXtdbdOyTgMS256BTGTvs69y4f1w3dU
1AVdFI2QyMR59Mi7N0uRrL1Gf2kGAOxXN0wPvoJDd2jvVQu3l0kcgTg4dVjWbE4E6Mx5hCLEFhV8
aVPCgiL5W0+FfhwgtzD78PvTFDluuphXQiuSLxHr5rpm34uCJFzNMA3H466sZd/xKQLFVRGuuwNt
ydnRLWBAkSoypW41ZMhiL763fvRYoxO5jP+PuTNbcpTZsvQTcQxwcOBWEkJoijkyMm6wHJlncIZH
q9t+sf6kv0/nf46VlVVZ3/SNUiEpFKkBx/fea32rmL4R7iH83ENGttJZOiwxwZ2FAA9Qtu7yUrjx
u1GVj4rj/GLjqjsUeTzitKCD53VBn3Ba11YtOsJKhRq4xuCq4nOzqIG+f3dZnCU7QLu/gXLrYtcz
eg44Zzm7TMN8U3eMT1TqTsFYQ6tPogAinAB1W77PImt9FBbmRpPz105NbNfGlXWxAcIp4qvpTcYB
9Ma3BHHhyU3tFUlwikCtY2Wh7fUqmH6R5KL6azEQjtF1nQqHWJD9x8R741C/nLRR/NDS5jYMwqdx
EwpLZ0GJkv5epfHF6dYxJEh5rymXNi/yZHIX4encxk2dSdiUMggUsYTd7L0IBrs5gOS153X+Vi3w
+HWlTU9Rm8dng7MK67z9TGjQcMGxaD+OKbLPZdrLiYzvqunAhPWccIouTk8coK8cO3gYSvSgcdZ+
smu0znXsiYO7Ghhns5DmqYv2/6Y3pVORnWzFCZb3eisMK91Mi4Yne0mulaV/S5vk2o0TgIo5fy3I
D8bGjv/Yyx5tw5nw9SeXri1Tv7BQMKZQy5ZyCCyacUMqT15uBI2X8D1xd3GC8a9r3nS7e2iEeTRE
wXAsd/zKsxm+frAn6bdNxZ6KlK4DjPxL02oA+drvNTnJjsRRW0jQ6TnMW2rxfhOtHlsj92GW5kOa
uJsss76XBkcNYSbC11exM5VO1FZDakLdQjYaTByaTvcyRv0rndZDvoJxUMaBELdhqwPK1bHmNsx5
6R8RIJtxVPQk56x1/bWoshq7WYuFY9Bf07H+NaHG2gyi7YJRDU95u4xn7PRjQOftfe1kckZPe56H
agjS5NUFREJ5yoVXGzEGqGEsOMSyfPe3G+9Xk9qaImZGPPRvV//6rW7l/2gKwpL/POive/798XWU
8ldMkY7H1f15v/evmxrEin9/4r/den9Ut2ROiM4fJRI+r/Z2kXkJCqX/e22t1r/f9m8PSaGiFJv7
r/z5vftj7s+wmjq7sn/7nfsD70/737p7MuoWDFQGZ9omm+YeZ5OvNevtcE+2uV38ued+GxGY2hpH
YXezQm7u8SJ/HnG/dr9tLCyPDIutR9skJ6KNcHn6/j/+Csy5PW1tqnTlfMRVec8PYUmud2xxpg2S
SoJPoNn9bLsGpp9LvM2g4pqIshGfrmZ+oi9pQnULF7k/waj9M+Qk8uQXhZyRdG8Ovnu4jFfO5fF+
7Z46U0cxedO1gA+jCYNRMBdW5aV7PCtf7n+q7CIMddYI3f32R++ZKPc7CJdA06kNTPjnrjkmeLk5
EJyGuCHbI7slvmWx3K/d7zdXi/vvN95/dujGHEaX0+7twX97ivvPf3ueP/djsZ5DZNeR30rF2Wkk
+ohoXrKkuulorjF5FcDkya2/vQGDayTrtmgcZ7u0OnDm20eKcoj7q9vbfP/5fq2D17rDp46n7/aY
+wWt4JvIPjF25f3jsGrX2AnlUSgvpgJuuru/B/eL9PaJ/Pnx/jY1BAEWCA1AkMCSvb1x94v7fX9+
vP8SjJf/c2+z3s4M95/v99wfmBkLYWTGNZJiF8VJ5BcakeKlGPdMT9NtCV51uSUN4nzzhv4s8/Iy
tdGDZSBONg5Yjc8tMm4dgK/puKQkLAdqyYMeUcrk2t7xxK7i/LpUF07g14RRYlIbz8bYH7qqftRt
81Sl7w5ZeLnuBQ4qqCaJw4ahRPak0xjr0uXg6ZhD3Ag+13AY7G4/WDcboAw6fdqDisGQBJ+OSEjl
sww+dBYqPfN3XP3u13RfWnG42ObOtnl103RtYjdQ5HbzQQZLMu6RTO4d9nPVmPkERJtQ4gperOUX
3UJEySbKBh9OxAS5mwipMcZQo8F5bb9anv2k5g8yYoh8qA8gf85idPZodAMaDLuKcGBpwbXymtNB
ZsNpzvrHYWQjKECm6VbolBkvggqm+oJr8+iM/WkS9gFH5ZEW0qG2XDLNEM0O5iHKjB9zuQBls75O
aQLr75sY5xDf/9kw8ysntIexXKkI5pPqLY5vJ8waC5LS5IN/OMO4OBiLeejqmY3qvB+H/EggFiXB
VSlOJZhFjPxZn7S91tfsA5znaHXfVFk/uSXZUEl7GKkfIauqF/bBl7xcH24vwJrf8eMxXjms5P+B
/wjrcvqVF8aLFOKt84C4pfojoSnwkKjACLYmU/mZ7typEuInXBwQVvGpyEf+rQg5GS83b5Ec4KM4
xuPo7vU6CeehDfSJ7yRjNEf4A80YSJglkhVz3cOZU+KIsPlcaENYaGaAXQ9wSXxgKrqLxHB0hgZl
EYmNa+ZLsNWWkQYmo65lvrYyO6WZebBKBCWwP1pvforM5gpe72i4xXHVKiye/HVrPblf3CEPanYB
lXSOmv0lqZZ9pmEGdFGZlfZ+0J2T6MVLLvuwrpsA2ckG6fqJiueyiDfi0ggQNU9DrD+2+fowZhnh
NZIXa/oDiLrqW5JOQUY0A3lUPmKMyFt3cuaD0fst20bP0w6rFR1Hm2xCt0JqVTCagWMxppfctU+1
87pYywOR1qRMO4HIaTf0qLOL5AscQkdnqRmWIhwt85Rb5rGpuzOUi73rfK00seMYBBFtIf7O5Xrs
JnoBGr5a56Ts/gA+5Lk2nTAf3635u7mIkKH52UmZmIHFThoWn37cxcs2ZhDctv2jXsWsmSkgM3FV
Fac7V4ZD9JZ3ZahPLocBW815AR1Pd08NR8bwyHnAaDvP2YjARapwzeLP2VRX5o5X2gdHnvmrPRfP
VNQbwVgwogvI5mVLHtOT1rtHlJLYQNzdkMWkQup7OPiHpguVBZIcJ7dttFe3G971xj3prYME2jqi
LCZ4wToOwMqJH3wZ4/GwThV7rUNDV0U2rFZVDIq0pigdH4k0vObV9M1JfpPBTjBS/WTU/REBLW/t
gSzBENX3UzKqr23en0wCH41W2zWDyTPo70gz4FDNuID1C4CgbefS1DPq50In2TxZnurM/uKV1VfC
Eyn4o8NQL190lQe0LaEW6dtmqEOcAids7YdCp0M303KEdOgOD1oHSBAihRP9SGb17pbDG3XDAfp9
ACb5WBmAkuwwcZmMTstFOTHuRjtEMZhCjqhiaqwJt1Ehwtxejx4WA5lZrzeFm1myJ13Pc8RbrFdv
DcVBTgfGs1cUfJQaJt8kzXi8zfYig1lRI3cLx1uB074ovUuqDU9jWvn5KDdCZAxa8iuAzIe7e8YT
j5HhvqsoerWgkTtxdajX4QBAnbi26KJy7dWGys50+9KixWRAt1tHmh6DFsIb9tF27MmzvJHi8ssS
beWzoyeHekiOtTY/tomiMWqESUWuQOVeSV88rAXTnKQPyoiGpH0gRcu/IYbbdb5mfM9Sw72OUXpB
U0ryph1MuB9qO71MEyAO3IwQCpAs4sQgrXXvEOZoYxEkwyN5Fu17iia8Z6rOsMrX0fxZZnwgh+Sg
rwBAhHcu5q9apw5T+dRG67Ex3SBSK+cnfX//iov8fUmTh6Lptn0BATv2+UriGxhZZYhoVWCAjGG/
6nC4+BZEwLD0bN3ZPaPQhDxmx1/sOaSRDsereq5TFYpaDyZb7mytD4eXrLAPWVVuddzdNY72Mq78
yK/L4TT1MGGmk247z21iXaScgtobDjnpEE0EetPujwYZ9LMqz0UV7/M8PVrkUGZD9GF71k8rzj9k
4hyjvgr1eSbfl1g5g2B5p3wGD/6W0VHMXWuvu+2lKlDFndrsVbcD8qbhyT65350Op9wDtiVXw9zo
2815BUluDJ+th3YmoJ1mOleL7G0pzIfKe7bxt/aGAdpbPude/USo4ms6xyFpUpQk5s7IrgLR+038
YyVs428dV5W8NW79pQbYAOAG7JZ5ttP1aLvaTV92QfBwS/hFWVb2N1TCtq4c39HLYNKwGsIfMBDU
YSnaJ3bNNxkXQGr6/I8dq/l01+ohbgkqLdKgymkharhK5jBiNxEF9lCfU9v2B+hL0m9BUCHEAlD3
bJCSHQm2mEhXpUgfbOu5I0xiBUPW1Llf5FZAxLQ/mYWfaIj5+jmkHjtIncmCvWstOpcJq/5QnvXo
scjhwOdkBMiwVs2zYE4elwWCghevc38hILUG+0Hr9SOco73buTviIkywWRGWzJlI4UTfeGUXuNCl
+nI+0ZheyoUFeN1OqB6iilOAGVbjcmk669hOzdc+ar9RNRcWCCe2XQwsb6jHfju2tzV88RfOaMBv
YGfGx6SqbpqcUG81HO/kNjtPOUxHgGvh2BA+SsZBMR/IDAqiFNIpW7fIBceMb7AtkF/ji6wstl8x
gZMsdmO9M8zm4K39tqq+w13bZZhYS7rn0rR3AqQZTOjALKed5xKjUqyPJGk7u6Gxn2SvnxxmNLUd
hSjrOBVROEM5jMsgcvpHO8lPmLdCbcG2la3PUqvD1XjP8u4IRCXIx+U1letZujRm6WNK4sJFpp8S
LT92lkcjwA5viTtidfa4r306YLSZr9Fqna3hSzUAqhMx61FOLTEB7hFErxBMSpc70mbMDZKFnTWl
e3IqwhRbuthdtMXiwBQHttrwgM5rT+7oXkuWA1MMPyLzlTF7YErCyDWW7/xlLonr1qIQdeGlaNl8
JyitSY7BXhTYUYUKEKhIzdGfvK318DBbzQeClxc3cuh3Ao9vkMY6kLzGz95UO2VN/kDB03Je7Ka9
Fi1HO8GN5qa+Bt7BYeUw8J65tvHWZTe7AwPzFWNRGx3qD8McQwi0B9NCEi9+083bCR1bYZYQdLig
NYWaHM9nnpBRSnzUYw6VfJdXOafPKQC8CZI4QJ2LF4G4hjoOZqfeTd5E3BozM+IBbwoZWjj+DbG0
2pg8vdUvM49EsGbfjo8Fvfwyb1ElazsbMZHuoptxp/1IbIA9IKwr010OQEkY8F3G0lfwjmhp4NR8
V/Pq38RJWkzY20CqaIVzIpt3RA3yTZJnUuROuMnIbwsUwdr5QOS2ru/11WH3SvLPPO27iXNUXwXE
RwZpDaXGwEH7VmTUKK5xxO1B23oMRkJxbcEevw9Zvmn2RruoIppwPg4IoAelglXofuWSiT4T4sQL
J4BtP2F1Meuvudn4Yha+457wBmGd1f28avzI9sCVbxSyBtbjI53K/cx8zYIyJ/kPJkVzNIBvxy7K
aPzpGCtJLNj3AmqYte5vL7uYLQYP+HX14Vj+SqdyH/UPkQcV2hQBIbANXHb08YdEUy+JkXzUNW3W
Rn9o8f7eoMV1wypO1dhA4G8X4UeKvXo/72dj8Au753Vg7Fugcjv7FupF2ncb1TNHy7TzWFLgkJUc
KWenMWQcEVkubRFY3mXpBkyA1aPB+hxZ64OjZ4HKu0AUzjla+qCwX4lA+h5F6zt63KPedV+a8nG8
lUe6eCnYwI8DfW1vPEb68oAAezvLjj6l9QBe/SFO5aNMtF3VIjzPOICy7FLDQrTnBhdywtLenywh
PnEshOT70T/vDBFENgTjOQs0TwRMnDdzRDS4YhOVyCCfbsuY3NHhP5AkeoEMSE+j2KHOD/DFIidH
mJghlRYpHBOSEav43Fkno6t91aYXGzBbYeA6NgzGAtKvWxX0Xh9QAiWpeVBmFzTWcGj6HAVQB2zG
3K0LavE4DvBpBOhbKFzkM72AA/EVnNVStDCoXJPl1QI6Zxj6fsQxMoIir3pvU06fkSOC3AzGGzmR
qYEpxXVi+a20y7hau6z4dE1ko5yw1tHaDxig0qpFyEhXxhQHq0AKUNX7rKGD2s3+7cMrsaBAxCFI
A7J4gz6FZ3Zu7R01HlNFj1Z7jBsT6ghg+nHwEZjiuKgCg51+NCGuvjd/oHVm26ZnhFhDbONcfo+E
Bg6l+/er94t7WHQlK3fndgJtZJ0DG1nLksff77rHSidapK2+BNXNuVtvt6NV14zm4tQMlskJ7u2P
f+uG/LntP+uipCr51o/8RzTXZOfNsJ68w15nKJd/dqaZh1i1Nn9aKy19+W0es1DailaSsTQhW5o5
6DHYKw1sxl8dNqu/JQTfWzfemFyyGlb6/UnuF/fblU3xLp2q2+m15g92MzNWsq8gojiuux5awFBO
H+AX0Wc6zXqZVCbf4nmBPdWqj6T23HCqC3yPOBqeQO2+l3UEY2dhSyQavf+CEpRtW3ReJ5Sgo5a2
pzqCwF5K1X2k8Pm3RVwh3779mDA8IjzHeG8hAl8g2dgcAB63Z56LsLcoMJ7xsCG2AjlHgdWAPEOr
P+47/YHC2nhYp+ErRhkXy6MBwSZyyUhkD7WfmUJ9OKsMls4NE6rBByea0jeN3DansdeD05u1Xxit
E/ZqDb2G2gLYnXjO+4L9ikx3QzxFoXL1fCsJoDs3mQoJSJxe9KoqHou4+Z4ihIcA6nFQoMMNRGnN
nOKutl3ne7qNeWDQpSjwJhAumsgnoy1fcizQPjT3wZTGPp9n7VUswy9zWvpLYgCHLe0y6Iwo+lo4
EIgAiL5Phatjf8IYPZfKYeKOQDiiXB2MZjeY0Xm0LPapuGgkr5uFD5cDAEZao/mPfHlH0LaNPWZV
wHSQpBxrVGLxeYEY0eMkC4nMpVNQUe/cOqVbVfuRwfD0wXXRIviDgXlV2y/T2YZWHlHjIK4jkzXD
dLNua41Tj8WC4ZlB3FQBntwXnI973dGPnj4wv+R1KzvEk/mYNxWtsiVcuotCkVF02Wltcd7fZDnZ
6lvjAD+w3g+oDyqbqZ9jbW/LVdPiV8ueiJ5hcAxdp5jCsah2heK74Gn7GqymLMbQwG5lekhO+8TX
u0PfmIBve38Z2a4YB2+mXKsqn3zQXbxiTHLEceqTAxrgTeq4/qp3e8VMhWYtrcDlUKo+cH5JqnFm
K9d6eo84vgmlfnTJmKzQLzo3WxTD2zr39hJMadXFu0wvN4mWhjMm1BF2ADlr1jAfRAu13uq7Q254
275iEoz3LmGF3FafbYnlGcHCpxCPNDnsr2WEoZBx8EJv7AgGVOg3+OaWSM7YoAuYYroiGIUkQsM8
NeICqYyP9qgt/sw8NmU4muytkibbvnazvf6aQZFJXjv5yP+Ft6EnZcH7MLtXTogtG5aJJpoG2298
GSpWduMD7gQKFrSLcb0ppLMfFkIhl59MWLeFluxM6xvXjDf20hBvC+06WW8mpFmEXl38xea4OuIA
OjRrf1p0F0fHshM1uaSj1DbmrsmG7YppzSLFdpmHcG4sUBXLkb71bwoqAf/COJvCeyuuk3DPtqUF
efMAfcTHRvvBHon+ys0o1G961BV99DYYDw3nmMFzN073CD95M7jIosrPJp83xcGesIPWHzVv5m2b
n+QpbyrOe82kCrTIpcsJWoDDMGTAjpheoTTrbqRdjL6+Vlg7NxsxGa9MWMVFlh+xCZALCLjlfOrs
VWp1yvueyoCAAgwFI1WoQD5Zpc6ru5hhGXcnd52PrmyfFoJL18Q5qAyJWbKMfk1X1rVC8FUbfSnZ
wImLJ+tXqxYU3IVv47DGGv0Um9NB70+1RUIAcTqkgDDhy0Ov9L5knUHTdT6l83BJ6uXQbU132MnY
23uz2jhTvZFUxkTWSthYh4wtn9x2ySFFI8MMvVyprtMNyQtq/N6Q72cGQ/eOLt8gSZxD2yAUGUea
cknZQQegv6L2iA1v01wd7Rphzl7LayF3KMjSHzLfTi/NvNUm32oONrmi4qSR4B3vxuINT6KbfVX5
r4zjA2uh31RlIGz7oUIXXQEjJMgPgiGtmcnLMZ00O+KvXhf26NlQAOx4E2o6pj0Hrh7tEXLt1WAy
JbE2SfzQzSusavcMvqFhh6E0Iu/TNLi1GgC0kPSiAfdncJLLqwJYYn+1SajtVtYwhElgeE15iU2o
k5Mb6uQ8eGn77ThZ+huReZ+oMZmP9le8GleSjM61RVpwuak4W6ixe4GeuoFli4+tAcdY7cD+kfk2
IZmx+TZnV4h/NybAlrk/4SjGwUmb/eg+F9llhBlb9+rRYhKvnLdmMXe58F5HCYyWxfFntHTeM3bz
/ug4amYJs/VviJ1l75YHUs8Xijz8zgW0h/MtkOmKIdtiJ+AUPzznXLpp+t1r3ImTBg+YDHZPc22d
tFKSAaRsmq3FxUO//sPQ2LpMnkYyRdLFp4hsDkQLTvLh5h74Yx4hW+Q4nWc1L/XMseI20Mknq3BO
5YgYyzHj5lgox/EHpnSU6JFk9x05uAhM/Sq85UVOKWk9Qj57XV8HSMNdxvPEhtZDFC6Z173SLC8u
sa6z7tzzQ4qxAWVbG+e1N+M3Z9WDuzsvGdoXV8oxcAr3R5VihYoHW3uicSt9YHP1AhU/I2vzpcuq
4iXtT/qctM/3W2wdk95suLp/v69Q0j03RfwIYPoY4aI6Lo7yLkDiKQtu1yjUvEsvNQXV0f7GBOo7
eU7ZsIdn39xW/duljmTpBNA8DTI3fcWjTL5l1OXT0b1d3K/FWn4VUOEPo1ZNM2dz9buDjY+6T4qj
xMm9tRoP0ZmofzUVTbhFJ6urFua5uV3cry11RAZRDFHa7mpJ7W8jCoSNwTKHvX5OvQvfCzoLllqO
bHJZytZBlVug2Oxyi3JmMsCwoJ+XZ/IkrTBn8L9F2N+9VlGsONFoAVu77vV+ExvAUGVz90A6c5M1
/esMfpCGQQIk//ajqRnevpw9h/WbHxvAQf9zdfh/Lun+F6H4/5uA/P9Ddbj1X6rDt2jEu//1H/+i
J7/9xl/icEP+A/Qjam6y9yxD6K78pzbc/QeScSk9aVoCK6MhEG3/Uxou/gH7WpieqetYe9GI/5GG
/0OiT7HAh7oYIBzLkf8Tabg0+fN/M1I4pmuiOTYlf8bmz6AT/1dleGY6eN0nc9+ybNBN62JoGk0O
Up6Gm1PCTJ5n61a1WrJB5CVcCGM2kgScXFMhH/IIdfbGIWGt3CI/l3pLgdWSR04Elp1d0tFdk9/w
qVybPic0n3QTeUoxa7JyWvW6JA3ex4NGqG/PHwY/kc19T8ngTBDluw0yVmhRSI/W4beTaM1w7ohY
mU9rYRrKl5mYHTpjrErH1MpyKndrnpbXPB1yWSGzMWrn07QRX1KGruAwyS704ozVzeG5ES6nfeho
GJm+l2Wi1iep00J9XmnRF0f0k/G31tNs4wPnjlaDl8kTokLSdU7eUhO43L5bXBe8NxI9NHYb8huc
knAvRuCbbsisik0SmgnSwOa8iaBF1DrlYtNjeNYLfJPpRunw3U6T6RgMkV0X6c84qejHRE0pSTBo
iZre0KiqXMAkdIvGL/AVc8LLnKyFlMJcCC81e3PQcr+meNEyPoEO6ccJ4s5UPRAPoBRMzFLQ4KnX
5mVcbzFN0RhLxEKRoaNK0FoxGTotKFMjYkGf8GBrVoUw3JgtK4JdWkvRIdEE0H9u0VY237yyLOdj
UqphQTWLduTi5HkbA6QvpVunO3cx7OUriSLFcnadzizOUyv6KRgypdqfFvOSqtgODtUPbneYte1T
KgTItU3V1WwiB2x94pBZUy+fZjR1OWiyrvxZNHIFiEoHaG739pISsb6YsbVsGqLFy11n9e50XdYS
CKXq2PE9Chfaw49ExdYXrVLExjO5qOQ1SxN032XXwnVZl8RNdvmU1TC+1pScWK+LCualHmeKXSv0
NqN0GDB5ImxvJadnt8aeCRucubsykGcnUyyfFrPSos85QgK/d0urfdMb3UrPnYzqdQNZupSckB0z
YptaRw1S8ZrSYh2WnMHcXFdfFomzm06qFVX7zpgi40CSkcpPJCuNM2nZqETFFu4e5Iuw55/BR6yI
pDjF5ZZhugQRPtA4NPv5qYjL+F1UTjfsDa9Hx2hV0TJvwFK4cQgx3kE0srrMPgt7WlBLm7XH5WiJ
muLEhHyJ4DB6oOm9rkf4RMp4dKNCszcITiEGs0ws1Nxar5B4bY0e09emQ1Op/zYWwKl+65joiNta
t71428+TNXFuLjEoLKsAw78MHQqPmZ3QCukMJgXO4BIVh526RRomlA35bhjyXmDanvXlte7dgZg1
HBwEkKadmaybBJOn2jC8zX944KM01C9a26IptUu+A6nbgnMz4Hr5VoxwExE7X/KKfpBa6q1hrMX6
07O0hL7U2C/krKLpd6PDlDTVhAHaI/F2TI2SgCOviiRzT73JjuAVPeG3A52VXaOvi0lpPDTWaWpI
igkjZ0Cj20f99DHK2kHEYrJGbZvEnNnJqUF7ZTcxK18zPY8ABrcY4xePJ65OwA/iIVROZZhbsN0V
ywhgP835KmdPklPczabjN2ZR0OQBbZTQgnen9EfVk7R3y/kmcsVN2WOeDBBSDhoxSc5TJpqJj3t1
GEgOBRP9HftWdLvYFdFhDutcfterQvJVzPEr8fXlIKUKns0RYErv6Ju4LrL5iIQMsaBrgLkgyosE
hlFbiEDLqm7crY5Rv9KVLNzAENXyOyvI9djGZlQ99KXHr8iyLDJ4RiVrbpHWs7YT1k0U3dqymLcg
pQZxSb1JLG+tVncRW3HUvWFB2Jf3XvGQ5r03IkUTBAsAq5+RIelZ+IYSzTitkeO7sDET/Mhx5I77
vCiSgnmVGClKMjs6cUIYCATj613g1yjyFsHn3GRaeiiEKebj2mZ04+D/K8QbK2DXHdZHgtaVrbTy
4Iydo4XZIqLshDDIQaLnWKq8mFMlVmLURDRhHaIKpDTMAFknAKu9+X3q4u7cdzXNpUJ2qub5W6gN
pNlVGqIjNe4WDY4+FbFDye6lDA/WpqfccbM1fp/lPDAeLGrcsSQk5ig+WTXJimZgWzBzNozsgPgf
ElsPtvxMEgxy9tJYbq1ak6Bl3PEUYqxVeWehxCB17djmvGxpatppbArssVPL4Ft1cmPLBQ1pane/
c2aQHzYu3ONkZBmmXquF9qhJApgXA7NKMSPHUdaLvo40A9ijcEawUySoVXNRS6K92wNxiBp8DaCS
KEjZJICV6pe5ORVOi5lorEvYFDn5IBcg+8DWbLRtFXQwEccMRVOLUqAzm6DCyrS3cSFfO/KX3qG4
16AkAMCjB0RGAywrlc5m1BsiQisOggaSYtGrrTSHlvooE99WDO0O5BRXPYCvFg9u17d46FT6jUIt
AqYqfqZN/FGKsggk+Lp9M0gWn2iJvrqImZ8B5rtX/O05s3J7eGoFdQ0f4/rDxtUxoZqtiVspG8XW
emwd8dwlzO3wKqKljvvU/p7CPd0uYhFUF5Fs/dGmKYXUh8Eyve+d1kfUa4pJV2FY2bHSZEqPRDVn
zbgNf7thJirPVDS/E5zVpFoa32us/UdljADIO0XS4TJbkvZXZIVj27Q74U6tu7GdbPQdQcd34ox9
SGJnMbZpOzKNY5MAtmYss9d1MhdILa4OKUzPnjAX81FV47xcCqZgsEpUtu5tJicbVHnk1ImmxUE/
xYrXYpQWxFlsAJtplOrVRLe+Yyc4cFT2ozQIKG7TR+BUrKdFK7qvFTujF9UJOjzLTHYpYNdlB/tn
lv7AINyDPcHhiIqvGx9dXeNDdVCutZmXhX3lmByhFfndLR0/jjpvswrJCSFp5ZtEcryPZAx1rkL9
UOk3NJGrF6+a7JwXJ/LYabWtly9bU2RsRqHRtR2gehNYcJONR9Kh4dCtqaV+r6u3PmZ9s4Zp4xHE
g1uS2J/CNo6Yp+MN6a7AajIMHNgmSoZvvZYS+9bMzqYGw3ka5jVikR+d0YeXNpz1rk050mJEkYxv
Sx0yoNa9dYBkeJcxOKO/o1sRqVggUUwmbyPqTu93dk5cSM465+yczJpPgM+0eQcqSRHr6hh59WtM
0YFsvEEi+o1uCrMGbzfdSDPt0vdl1vB7YQzM6ggXUppHOB4XeNO6ggVl0V+nVTUrSDF9qQgkm+nO
d61JljVS4nhjoHyqN9Nk4XgSogFryQRh+YnSFoWitYhLLlNBwUoyC9tHkKKHbBlUTqClZsFj6DzS
kqek/ZwqoyRKcsQcnRJNZm7ydDY3k8m3g51dnoUwRSgrmrn90CoZY4Gpqh/mFJsXR9jGb5Rlc7FN
V9347PBP3bwN08cSN+plTWzS6J7TkiA+uEK19VOYGpr6phqqEMz2+misE8g4VnqfbWX6qxDt+IsA
Aa3+vfaOjc7Pmrvsosez41rbCV9j/jxmDuZ1OzPq7L1VKxqKbp3q8cdiJaZ+yO1bbINQ5QClhLRD
9zVqs6gPK7SztHhNtTqbvoIhsBUSTu+2YSL/KouBPvprohJCLdNVDlQtnttmDAZJIPo0YBZjSxuI
ybGTdjACmRrNuURMhtMgqtRrmefm92JU60dess8JRtkhy1R1nf9c+0RHlKcMFKLGGs1k+doadJux
lfG+ihlhsaQky6exakA+sBnFfB2qJNv/b+rOKztyJFnTK0IfaPEaAEJTJGUmX3CSmUxorbGju47Z
2HzIqukKgtGMW9VP89Z9qooWLuBubvYLHJDNH3KIk/VKL9OoRhuP//COpweysUo6jhGCFypFK1x3
csMYHrtIKNN1kGrop54wpP8kIZ8y9GWIze8elpZuSBr0Zlm0RI2nH0/YU4Z+4HkFsgiJo27Ka4xu
JjS4Ofht/Qlz7Fn6bmO5pUMH8Ff5s0lctNh8SKEHcWu6n/+Qmdr8l1KAwZvWQBNChGFtWqATxAX1
uRyEYJgSlnG8GaiVY3EDMLD+gzf/jjZ/OtpZbuCzIPMr+0SOIMwqZUT0zgmr28xDpOvtvxvD4pEu
BdhgVXQb+oD115ANT8vb2jfu/7so5vtBBINW84gCOtDfCM1T0N+I7dPnESTp4zzJ7C+AOZQ2JFFe
LAbXlO+rCn3MPZaEGPm6sW3eBNsSLWinvbAm8wZbrAl1DfjulojBtqYsJq1slapAUN/p1uYeoPNG
2QTbahNtPh/SmZVXZZmNrurE4MJ4P2l1laptjkdwweQ5yG28yBakqs9jLGs0bGHoVLJhabppKLK0
HAnkhyE3SCF6BXPqUL2V6DeRxGM3KvxR4vuPG1maF3kxa6qi65piaaZMdWoe78lONqOgkGWAvbUb
PXBv3bd38V6gg7jiIbvyvwF7tNN1cpV9LZ//wSANBady/NBRNl1sDfwccUsaYqeAQo8Q611qDN+H
4HkKD5/HObdgaCtIaIiwbNZywfCtC0xSZLTKm5VFWycJygtHnySem8OTEPPReDKHcSjpXRPNR9/o
YkSyV3faBqW2w6W9J81/6MNinQSigngayIsQnY8ZS2+Ltn8gFQucZpXuyjWCpP/ke1JPJ26xM6Za
LHRqdIyKRHUfb7ALWkf7S8f1xTEt9kGTFkOUEqa3e1dydDtyUhutzE3mBq52+/lekOY/tphA7gVj
vp8UlTLs4utVE3mM8y7+PYFpslWcaas7vbkpDsYGSXKX161wazgXop7Zgu+iLvYHRlEqNVe+5x1k
68nBSGYN60d35kHSBpTR9HK8S5vyzF5BaUSUVWmu+Jri4j5GWAPNeEQ0rXsKZ8iSbQXb34F1VWxM
H9yLY/x4jpiEo20kiRBLRX3+Rk6+AeigjT5pmaOtOifctm+USAUMzK9LZ7LHY2N3j8nMIl6Nd8qt
tPt8gj+el8RGdVk1TZP68PIThxjRqVFXoBfqMbpS2ZPs/KK2O0Emti4t5nz4vt9CyLSgdYbACgop
3ALvB9qqJUwwJf09UFQn7GQtXOMNaMu3latx5RQbSVj1r9GF9TyTX72Pu0g5qFmiKEvc2pXWoBhm
z25I/vGLJD+GL6ZTO4MbHRI3vwG3XAt29iZE17wbLv2Oc+usSUhicAnSkJibGKfrLCP5CKUBwZMc
c8GVBEX5MBlK+gLIpfkp+4AxuR+p/PFUuPp8lT/e70wAojYkEoYOk2xxK/pRNSC8BIA195rkKyrQ
DSXrsewexslv33Iu7Os+ymqEi9VxvEp9I1H2n/+Cj98xv0DREacQqW6qy0+qhlwbi2aO17dGZ1sE
i1v1VnMhyJnbhEuKy9jQFC5mBvt+hmu9FHsxzfGtoiWeGZkBPzBtgG3nw1UVtL+yqJXX1GNxwJIM
8LO0vocLm+3jMYlvkcj+lhSTYuXyg/JwDcoDMFbShHO2M+lDXW4Ms8fJbpwMK15/Pq3nos2fkqTC
T7EUa7GlKB7HAOC5ASy5DOwJBN11aA3wTNvewM3382AfzwoLxxaOY1kx8YswFrPrR3WgN+zfEsLO
FUZbMD+w6MmxAwqilxZZ2i+fxzs7OPJf3iQUlTV1EQ/ioEKxj8HNuh5s4fFQanF2hV1zdWEaP+5O
RqYzf6S/ZI3m4m4LPBNFQDl1SJKzTWnBuuUj7I//YDhzF3E+/bAMWVxllR9FVoNCstJStW1izCJQ
7q9dBDcuJTtnJw4BK8uUEbBS5j7q6UFDlaIwGmRFC3CRhz4QxAfBq8ZfWTpqm8/HNC/B+xOdiTMV
rCTZ87qhzRN7cnVhx9ONphXh4wRiuZrEsgGLGlu+o1lGcVBlBX04/H+LC+fZmQESD84NtTedvb8I
G/hobloFiL0ZgR/9iCYTuGfhfj62M5viXZD5R5yMTcRAt7XyzIljzzHNHwVmDZ8HuDSKxTINgHaH
maORiBFIJ8q3sMx8xbEokV5YpjNfLkMhpeFs+t1cfz8UgJbBZFbokvSp2wZoH6XaLvRfUev6JyP6
K85ii+etoOm8wJwuzNBop9OMwtLN5yHOrgrYAFMSDUMnOXs/lNiDt0c30GnKHOwS+iLFnqfLpevq
7ISdRFkcCH1FO78liiULa3RFNoms2SAUjlX18ns4f+r03f7xrSxkAxf/93+pInhTvGX3TfX21lx9
L/4/0AmcL99/61R+0Alcfa/+z/+E74Ag83/wBxBEE//FxSmTlmomVXCeUv8PCMI/IX1SFMvgkpdU
cxaz/BMIIuv/UnnyU8YQAUOIFAH+DQSRtX9xVLD/ZZP0ANUh4+8AQbRFHicC/5glMdEJ5C1k6upi
c8RaiKdOQ7nTahCzorxqtwGOsXAYVUizew999wrxXTSqX6x22qVwGINQex4aqvaoBUiejxh4e4Tz
7JgQj/SY9ndKE8SiK1UlO7okO1xt7Fi3XlWI1Qo0vRpTsKx+7XPoJSNCJjJeM0pgVzWWgLmJp1Xs
5ApMRV3alXiygOFe5332Fckgt0uqVaxluwgl+YFOO/qAO5q/6yEb4da3uyAeYTL50EkrzHxGBwCm
CykDtYtL6dm8bKe3xZ8TB7ZH1jXA0sskUPChhBUqliha9NjJPwStQMLFB1tJUXsIHHAPu16WnVAz
rk1du0GleSPBbZ/EHzEc5cLXKRcmNho/DgZJuBvAvZ0YUIJUkA5SGQKUVUOhg44TaQ9B1R1KVE4M
61D5xi4h6Qsi2MpAFEdnMhX8QLMfYpT8vVtjOcbfKerprdHHSdopjLGYbksYMzHdr5MP5c8T47SA
urg2PkRYbL+p7ZFg64mQSLci1BzUyVFx/DzG8rX/IcjiJC9lqWpl+oM8vA3Qx+6wNezBpqxlN65k
N3boWLtL7yNZXBy7v6OS1pmizLc1PxXfH+5yKjZ6KVDdrgdjH5a1cjBgPYoJi94pdqTrq8CIj6kS
0eKsQthjpZvns+6uDz3KeCxBsfqj/KQMOtgIjP8GuoHatwA73gijvQnWvkXuJZnZVo3DDQgtoDyN
6wkJluXfrW4qV8Wo/ppiAdf4ZlcjHQZbcJ0NX6OZgifrNlrw6yiLt37/1BtUSMUMmCgsTvrGaQ3Y
wRzdpBThI+sPep0c9IbGUIazc9Cs6JvAJdUdVQ63Q1C4tJyuBpKkuDr2+lcVikQmlesJ4JEBl0FK
82M0ltf0EjfG2LtVL12rAONXRtqhY/SKRLTr16xINtkSF5XejusKuYRVR61OwuAbXmuB2FcNEtVQ
vtD9fE3K1gF9+j1r9wUaFsEM7/KslYrhWDV4LjCxDUCMbZbRa+7MfcdfNo27oZdX2dCugNetqrHC
ZJEFUV5GOmOhLnGgZeg3weILmuBAo/UqFFEKa8qbfFSQf0mOERwVS8nWNIdRRM922dTcY1IR1/rW
MHU3KHooYf628mY10G+B9IhRJfTuYE0LNkCmil6ymWCrNuK/razSSnalEA5FI9IB1Q9kh4ehNR/6
5BGhsK2FjdAkiLtYHK6wVdOrao+PmAskVLaVoZBWKaKiQ5RrHLjmegqegxqahPcqBm8IVtiQ+xny
t6IJ3wIahmaYP3gNoKHRamBAp9CnYpYjR8MykHwXGxEbHBDM50NRpPe19Mx/W0s/Ww+Zn+FbO7x2
6vi9LPQDZ88Bb6wXrRwTBE6jddhh/6dKOyExD43WYLzdobQqA03oFVSMA5gOhnxP+/IogVldWWLk
xFZ/H2fTN/ROfil6c5UIgmzXvXr9+Yf/8QsEoIMCmGZYcz6/VL+NvLQreUtyfKGK1ZaA9YZu14lX
KqIFn0daPB341udIqjm/ukA6/ZatPjkoBa2aQjNvKXJB52UqYRAjAVdX6IAJwd8+lN/HWrwX8qYX
LFj7pRPQTqvqX0F54W13ftr+Gsx8Zp8MBl1ODYmoWY/TsziSUPf7pqgdzIyvn0/axxuUgagadRye
djTo5kk9iTNNxoTWUM8BmYKlDp8mNILjXuQIuJ8m3/HpK38eUJ4rCCcvvD+WSUXL1KCnQqlwEbGJ
xb4MGii2Rb4Sr6Ojf2etrBXW5c/1VaiuIsp3gMw3/tfmCjTWUXLxDt78k9+gadhS0NzRaey/H7VS
qpXPtVc6kifxiNGQ+p+sGymIXPh6Kyw5AG8az4PX0oUPQWu9dd6zzMGUqsGqk60ttEmMHBBLloar
yKPKNXUbtfspRQhwKX/qgv/HttDigfLHhJ382MXNmYZGL6JFWCJgAK2sI6dKLqzJ7zLWhzU5CbGo
+mB/WUgJVR4nTK8p4K1EUDCtP7k9bvO+JW60Xn1AdZ+ECrvfTNt4EBIgACVO2bh+Fh8HsD241F/4
oM9+A2TGc5kPU+hleTMqG1xfAeQ46LTt4/FRmqK9oXxDxeLz7fAx/+EbOImz+JiLQMWKNcpKZ+jv
Q246fbgP5bvPY5yfYkuhG6oiLE5j/v2W0+UIG1yVVVQ3FXe4z47HF+1Zf0A92Y1vm027NZAg+1Zs
LrYDzn1xikR6LPJUsTgm34fuU45gX+Esmds6qo22/k21nXMvb6Ue/PWlDsC5/XoabpFzCYh2CPBi
Sqczm0MJzWJItxcmc97yi/0KcB97UU4RWirSYr9GZSVDJgprhy0JDXulbKHmrnpHetIPJFD25+Hk
RU9x/gLfhVtskHBAiMagDuFA+LILR7uRvuJwJjmJI7ihXT01pR18DzeVO7ngxZ1LC/hxQmkFnySx
i63T6aFmxYjhUU28ngQf/Qll/fkIP34BJMekbNRGRU2hJvt+hyjYceK4PWMo8D9p0+8wZBzDjC/M
47lxnEaZv/eTuyZuvDiqNaIgK4oXxkvkV87n41jW61mp9wNZbHUTalvdyISYu7KoLOxDWqWSKx+M
C22uM9cYkSBAGqIq42BhLhbFQ5tniEcQG7iD2uNEC7i7r+1pW30rbvy9cockxc/8od+pB2Cbb91L
TzPq0saQPp6Q736EtahdwWLRKngQ83DNTbNuXd4YNG0FW7pD/mwtOqkjAH52L8zy2e3y19itxfWZ
T7E1pugSO6ixXSdShr8cKDxkpK27qvweVaTV3uA0+JkbiD3rX1Qj2iSzRKh0AU8gnd1SKgkfbSAR
5MRivbs4Ievl1cZBgHzKLnV59K+SAzeyjdDF1eXD7XxEig2GSapJ3Wh59FBanVDro1YzsxfrWXUg
KFdhQ3gNC2tVXg8dAEtZwNCGR1NooS63GxEIDQfz8Z+sw8lvmWfn5IOKpH5EQYLlb/f6Zl1fl/YD
CgF2ckDxzSF9ungSXhz94qAQps5KspGI1pZG/S10YeZbP+rMt2Yne8G59IQ/v8VpMXJn4vQuK4sx
mtUISFaKSFDdARRbtJ6RCdjb72oHbqwrrhSXD+vC133+HDHm21KyKO8tm25NWk1FGoL6itD1oloB
NOGY7rTvl5v1y17yH0fWSahFele0HZflSCjvSrZVW/nhbfiG16KbrAMHz4I1os821JlvwiZ1gj2q
oPWl6/TsV3TyExZ72pNNpEg95rj7qruVk163G+E6e27AHbXH5lrcXjy4Pl7gHFwnERerqtPTzkRp
RtXZHSiMwC433i7coKDopjfBhebO+T10Em2xa31DFfNwHl/tJg+IgNn5VfN8a9ntWl7nDvLt/s2v
i0O8NKmL265JohSzFobYrYsH3U5u0o2+E3eDXe+SfXYVvF38VOZlep8VvZ/UxWGYT61XcZX/cfnl
1zOgpngObWtj7Rs726SvF46fS/EWiR5SC5kW5sSLdtluYBGRG3Sqg+rkO/VYbPJLh/3Z2446vQ5f
k8bqEnQwqDV0Jp1lnC93SC7NUXJqO93k0Yy8Opa7ZhPfwOa/9Fw8F9ckLVK58mgzLtvUmRaH6IxP
XPW+uZpa9AtRQQ/0Z5my2udTyh/9sIY0dGkCzADNGcCzWEMppZIZtUPljHog2X3Synbc5ZB7zH56
i+PGscTryi8PstVSL2unYyvjD57hc2EhFQpAPFeCQyEKObyKddzjcYFM0qxDjtPLts9TODtF8IJO
+yqF3mnXEIxWBjjxlPJkD0IZw62VhtbjkH5NzJCiqGB35k9uGbsNZUqNwYuE0C5Sry5UHN/FP9Jz
RQ/pNwhv8CJDa5VkwW2AnYQHr0U36++JGe3M8BBMSe6a2RNbeKUnd2l6S835NgtNN6xegXyv5PZN
0Lv9mHObGuHPOMH7wKA6x/2OiUf4TRJGLK+VLzreuUXsigiyNJRocYF5EJX6KRIeO9zutWgvtj8H
2P+5IaG5We8ioXrx8/FG82fXAXhDE45swReYoYhZD1+s9msEAREHDNhMKN+1NxO6LiMfbIy3Zyy5
BRIqbY8oX62vxxG9QARSSlA1pn4tQ+jDmHyFjCtyDRbiYbUjKr+sKrCb4cqaAdiVvFJzaTNB28+K
V6MOkWT5psfGrZ9N6yJDDGzMZ+nidVTqmMdRe63qlQgvihwrgL2mbWtSqaGDxpP3VIwfVSnfTNRp
8hq5UCQmwuyp7aCvTrwmdRwA7zMDRYLKtA3vZyPdpn23Ev0bS5mVrb7kaYE8hRQDzJL2AjYAgTZu
Q/EnKjmrIsXCQvlRtuOqRqyh0SVnhDknjzUbInOtWQ8HGz7AXWu5sa5RP5ML4TpPNbeHK1pIsJWj
wYa+5PaNsqrhhfl6jxZ+fD0NJdpfybGBv2wYWK2PPLUhEqKLF6Eabb1kWnn0reCHlE/btFFvIFGt
RwFeytQeBlHHQ/zQ4twW1LMeToX0CvmHH2zyUNyNwheDzTOE9x2dL1FHOaznhRYVjlnjRG2iQdh6
yAXAcYnWUXJXSLAuxNH7iXYzolfTI53sLdAqRwDWq/viJu/ke4jTm1k1uMjqTVY9yMGNlIi7HvvU
tClWsonI3VgcsiSHtpOCh5CdvtecbmLpqCSg624WO6PByLgKHNREV6P2MkvlVKyX2Fo72dJczNbt
bto02J1WUMbiRMP5I93MBoOVWdg9ErAiLT0Ulo5x8T0VUKIblftyFi2Tk2fMG/ig8+TgFWq6Rr8r
vcImB2W7KOzffE05eOPXREQdSNFec7G89vwMHkP9EBpP/fQc+WwGY42MP8Y1s0g0RJXgpZEfFf1B
RnUz4ZgRM+N5UuZKRYrNEfKqIxLR+N08GvzHGR1A8CAAkLJjjb2XnKkvfZk/D+yXUH2O8vgY5ZYr
6olrojHjQf2Cqul9K8PXIZOdKG3WXfdNifwtsk5IcdFcgWNazLVUsY1/ItB+D+F5E48hGwjduwbp
fO8G3uYxF39gNHITg4mGxHjVo96KWoyt1elrqOk/lQCdt+KQhy3fyBW0kR02NZCy63UMnGnV6ojp
szHl5hac/JXVttf+JLlRCrNoam9V7c0LLCePgrUH5adDJiKK80dIhw+h96WTf+nZ1dgf2vFOT4Nb
1AZdPJJWmE66sO7XnUptAEW4AotJ/a0v9bVgKCsLRRmhzyrczCCgmr6r0BLoRdWZSDsimIgzdkcL
1a9qP60UU9hJBo6OluHvqsRYZciY42vdwR0yihej1XBsu2kT/TCp6R4G3uwEhM148TNprJURXwe6
yGnOsyu0dkr0Uqn0QzOPY3s8mE3lGONx0iNb9bz7CYOmgrfjqi3K6zjSYETCbqVvAiYLPecrC/Q3
Vj++Mu+RnVzcK8mmDF8EAfqbUNmGeZxLnrhZ9PnLZIaI09+J0j0WBCvkRJCpUW0/+6KwCTzjV4O0
yQi7VVACnGbeJgMLzybdt9WLCc+pz9jLUNDtvvGvq2Da43+2miz/Pg6UhwJy3NpoX6TQWIXaW9XH
tKkf07A+9qkPWHfmkkOqTisnDl9TQd5jk9or/d4308ME8S2LYxfGdmuFL8gI2RocvLyvVxZ9SFHL
vnZycm1gf2J4yVEqum1s1bPx+wq7lG8ypmIWpcCiwYKLOfEfE+kur8H4Rb0EVDjB1ETFdKPDMeRH
rxvpxs+D3I5EOGBwz/1VA73c1swelR/dAzOIZ0DSGE9CGKYzA/YNSZ0CV2saFUnmMpQ9vOpgheEt
z+c6fY6EF7+AeCZGFzoyZ1qxMzOH/Jssmz7JslGiCCX2RXVSkQ7jqp4e0ZK3xVs8S9C0tFEOhoy5
AkXgfp7bLNkN5E7vwy5yfh/NIqj28Rx2dHvW/9fgYO50CDeoLPzxhgTOuUMPGylP50Lwj7nq++CL
J4BCRqKJOcELKob6HkSDE78029+Fgrv8/lLKOP+596n4+3CL5J9/tUGjknBRizWuFm/bylr5QnTh
nSovEfsfJnWRLwY1TcsM5VYn8X4YqFFLqWxjq8rRAj9xehqym6x00VbKm7eyehYwVuWb19oYIKmL
N7aHlxGHELlHWs0qZ06Q/NLGJ1+8SvLAyZtq50nPmv6UtU8dAj0a6SNaZ3KzjhBqa54s48VrhEMQ
iNi67iXjplc7t2i+JMUX5IvHKKPj57vTxK2Z5Gjdh3Aiu6pFNEG069E/qkZs2qnfXUejC+RO7/Vi
FXcFEEZ82eLnjPvafCVzCEn0IMG/KmL9VM3lHvyDsdPQX8N83OjZvdiIBV342PEi9dgN1Qq/zR1X
/ROqXhkcbzlzEGjgDN4IxmsE4lM/VFXDwZ/bspY+Dn7siMOtlV6n2BlJabSVlb3ZU1CJ3RJ15z52
O267woEMhguWgFiYmtmBjzwuQnQxsLESlzVws69F/Roq3ktR26FUfjMR6vfK57DdpcNzjNkXLiDI
Nw9OqDzpxlNkHkbprqJmiA+mWqK6/GLm014oZYXrcthitSep5TGDAOuE4S60JtSYYxPbrUmuHD3p
m22aYeqVF/wLY3k0uwdDQzOkMl087E0DZdwghhQtdFzBLtVKx+zccTLtwZiToCy6kqDJi5bn1t1h
Urw7Jd/CHH2t0gQFbCzGykckZlZBRXbUPhkaVU5YrcpGpJsOL7zZNxoSrPJh6D2eK+VRML9bLBzv
Alqis7QiLN0duBK7CicHIwt7SOmkN9saJlXY4+4YxHiuYBRutLblte5I+tf6X/18wGlruEVgxJEj
EAxycod4605mIYvqGPU7ZB4Rz0J1UIK5PxXF0RQQ3DSaV4zNRu9VqmnifH5+/CajfPig4XSDVTZx
jP39z09KbUM4lFJZogJqDqTpK2Vd3/WmHW9hVa8bRDIcrVsLLh2Cdero0EoEl51nX3zin3seImj0
758x11VOfoYQVIUR+Vx32Evu6i/oNtv9Wl239+Fl0spcwf44ZF1VKXDDGlxWuAMvyOrBw6ovO85U
qvxL4Cv7wLFsGYzHOnFnfnz6LXKtnbCtD7WP9MiFwtRcQPj4C/D2hctiqPoSRa3wdFOkEgkL3Rwf
OvEeTXuSU8nN5F1R5IexbezPl/nssU1Vl0YIcPsPFElfk+qQXmgF/J2UK8z7bVhaj3nbX8CcnokD
xBneBOJqCkz3+bY6WcZIra1hqNrKscqHSW5Wrb8xEPT+fDDn7gaKFqYMHQfCnbEsjpuZ1PJs6tmz
VyKVRaqKN4KLtPhm+F+Uhs+sFdMmgVk1gVnxv94PCbWTKrN4MThdFNxg13od+OjrF7x0WizncGXR
5Et5zJk7/V3IxcdgjHUhyqM6JxTSmseOa+R7fVYFgMyl2dWmnO5S+fuFSb0UdLF0VecVuoCJhyND
b60mjEFwzvCrciOkb8inbIVwr1iyi3QQ3q/IvxZUTbqn//JHLFIpryetbEMmGzWgtVqZa2M9k+fG
9aQhAOnETuholzKoj1UwwPEU38A1WIoJeuP9AtdC16YqQESnQp5YMF7qFik98xCYj6MFby/9VbXP
dVAgTUrNJqAbEKJ9j4DS/HjR1fDSzzlzEvJz+HSQcYOCpC32myb2TRqk/BxthS3gGkDhATeTHY+v
yyfhvJEW5xCxLGgBYHM1oALvh474MGbZ0XznXsXX6dbfW7ay8W99e57oi2f8vHifRDMWTT1VxohV
9USEe9zqWNHTmmVtaLOoNLg1QMArrIujC2fFh5jYpwONZpSwjCAMLkaYR1PcjTF1FRkNU8l77ST5
0oLN+2MxLNkCagShWqFNqy8ycEuqAy0wUcfv98WxOfL232Xr5N5zfqAOr61x/3L9m/pwiYlztnkP
p0RU5NkhnvP2/eJBaZ6UXvHmqrG8r3YVdXjEwHHHOeQbTE830xOqtvin2N6PmSd86eVx9hY9CT/P
/MlRjzSGHneqRcVr3R1xwtlIm3onby92rM5cKfMxT3oCc0bnBH4fx6iEqcoEbuvaRSrPTXC6meiG
/jBvvBWuR1fRBvkx99I759wdw1uSgjwcXu7MJXJgktH+qgXyoj5/q5X7Sv9Vx7qjpLf8Vhsx8kr4
1ej3ZXg3lvefH4Iftuzv5+RfkRdPLF0NOqtucz6TmnrvN9388vnf//he/f1NzBwkpCtI+hYHHhhN
sVJMep0BRQDrRwkks6X8oWbSRkKMSkWvRsT4dTbW0ZSfJmpz+VDtsrHfG3J4E6k5YkP6Oq3F589/
2IcdNf8u6AygHE1YCOriQ8KGUddQRSydDMnbFJ+BalSp/GDZjFKaisgy9tLHEc+nz8NKl+IuJjyV
vHJKC1SQROmL6B2D6QfGbrMEo5NWVDtAXM5Q4lT6Th34MW0BiNU/Al34bjQhilmomg8gZAX81KyL
eKAPAJ3FlCyWqihwpPczQKbqUF+nyte0shBVF7Yizk6VlLoGDhl9riJhs7swKR+uoUXkRQ8stQRF
QNodaaiB0tfwGGb1LYr5kTbc5kPi1nJltwiGtMl9jF3lfxl8XrGTs2WEyCJ0CTshwnq0T/AaxkBi
mijmqY0blOUxlZ5k45ufJK6gmReif3wSvR+6trinSmx3vXyedCPK0Dum7xZcq8gvVYBBQgVyPdQz
DWcbDSXsWlGBUgLDEbEMjgFy+29d080Cdfhdlge29LqsswsY2v+wY3m7sBF/t5vfz0/cB2MdJHzB
uPnetUGyRm5qXRWmaxTyymh1xwsTJ5n6tVdJuKrcS50G9zS3Qw2ZaWGiRJGtZd6vRtHc5qCjP1++
Dxnz7/kz8JTkUlI/nNii1DZaqIGiQdxkPSAhVpgPyXSPbNed3GyT/MJs/If1+iveIl1OW2PCDZbd
kiJCLteWXYao05eDUzUt+l26bUmWq8b7SFPtDqCrrwCDTUxExO9779kyfpZFBNL1a1DXWJgkblhe
wHv+PrnepQizwgr6COj1Aucx1MUvNAwFh+yJ122n/eyVyNGp2VM2wnNqcFUBR5MsV8msZQDdGg4n
s1ci6UpqPtb4z5rgAHGVrE0splg/ANorNaKmXv+sh5L+1BZ/8LUeChSWaIlNno3L3LWY74LGXGPq
aSdYnlnN6JReeaiaZBN5KOknqR00qovR0NjcadPEXEFExMkq6DRHEIzbz7fEx+t0ngFLBYoH4I+L
dXGLI4ePtmoIhn2Wbhi/1ysmYZesJjv8Jm+1S4fXmWPzXbTFfKP/qQdBTLTh6+iiJbmPnmfpDfFQ
/+3W/e9xsYCk0ABqZk3l05MqKfu2NUZA3/rvp6jx3L+Um3gz7et1fSRR2KBCRLXr24Xp/JAUvQ+r
LI4oNe0H5B0B3TZf/TvRhRORfoH5AKBG/VF9F4/ZHmfDv389g/KVJG5mHt5Qpt8PdUA0tA2LGbmP
VsusfTQXaOTtpczr3NDgk1IA/o1+W6a1igebSkLu0omMH6H/c0ifM+VvP7CZPkWihEB6p6pgEt4P
par0Rm1MYmRHH7rcLUYeNg2YH8oe1tZLsL+UK3+EXS0CLjbkGIaIRM9Ii2hHJrWmpbIrd5SNnYvp
8ofscY40U70taMwcOYskSvD0tqkMqXTGfeeAteISs6FUUb+jHW8bu2Jz6b48dxsREiAbAuKm9IGf
kgZN1zeFTCt0L/JiVZzIse5C1zqUm+agucoeYNBW3cb3/o1w4ew/u1lOQi8eIa3RyTzsCC2GWMjq
OKwVyjFAEvLz7+1SmMWkmk3peTkywE41PEf6RujHtUer4fMgH+oQ88rx4tfhkCDt/nuaT5KeKfUM
bZprdAqd4em+1mVcDMG3UEz+PND53UgjGNcFCVz0MtGuQcokes7bBvuAjbIdtu0ac+NVcxlueHbi
kOpDDkmX5435/kOj2mJlgUE9EOsOx/ylcxR7Pw27dbLrzEV2gdfbxXbc/C0tL1uOjn/HXKTzij9N
pT/H7G11b+WrdjMc+PBSx9rgA7f1Lsn0nUl3Zpo15QVDEmFOL64AsbD8RhJ5oIbFDytBjttrEXME
GRKiB29in1T/gwfLacTl6d8bZDBBVFPAHqrXKam2WVs+joW6lRK65Zr5nKntLsQJLcYnMTfvMjR8
EnjR+URm0TTBqsZ8r6/vS/GhCy/kOueyMZI+kF4wocCY/i5bnGzjJIlN1NDYxonV4Ukkry0eUEWL
tPvYqVhggssoEnv0NaTgsbg0ppWOAKEhxJvUevHpEOW4XYQ1vpxWbgsA6iNN2uq5cAk7iWTUx40C
/11FvIqzEu3AxS3gi4XB0RECZNQe61L+luqUpJIWyxLtSZSQlcwiGjqJDnCkKKj3KcKNwAPYxHIE
2eV92OhPJuAwccipCd6KqreTAwEV3HA/aMP9JP3Q9PxLPUSONhlbrajcWSje9w5p39g8MuwR9E6E
bR6onbs+ekOI5jvGaDDYaydLixW+zZn+EFk4/ok1bxANtu4vkF2PATx6HRHtKBe+yBgQJKV63yMq
NoaYVgNiUps7MfhlVv0DNJNdo17RFN8lER1R66WVkp86WIsyvTPr9EUSS1yRg7s6x/dWEe1orPC2
Tw+B2jKAJ6mXVip0CYR1vppe/BB28Qo25ErVMAP0gQMogKRNoF8N/kuT+lOLagfs0Qrckz3o0XEY
8K8yxlvdR+YHU4DOE65ksXaDnKYgyqdVi7sRbpZcjCzUqgJMZtHHHF6xsnHr6LnCz2aW0qbrBA0V
RWsMxOFTg6TL/XCVdscUbPFvBfyXTH6iJbsq+2RjFuNaEqSjQK6Cny+eybvYo5/UNW5OUzKUHnT1
YewtV4s1OypN4IW5O8ixayWla0GEl3jgxsmPMkbTtuuwydRXU9+uVPpCTfvmtYWLlQF/y7pS+xb3
23zWM3fGYbo3AtqDvcBDSwVERG9SrlGpwuZOK1UcLSbeHuUWW8wVHheOYjQ2HuAPhTSvjJZ9E3Xf
9mk9logDe/ptyZmS8ayRdOFmtLSvGreBWXO9ofKuDFcmZGfFKnYlBMc8Ho6dN9IIllyho/qXfCnU
p2GEyrwthms8iSnnCA+ekD0r5uROAlbEqMHK3n3O2eDHUCTR3C36xsn6ayk5+tGEsm8JDfvWLFvk
oMstehHBSipxjgxwLYt/yVhBGSHPl/9L3Xksya1d2/Zf1McJeBNx9RpAelPekOwgiiwSG97bT3vd
92NvgEcSq5J5Kq90W1cKNeRqJ4Bt1l5rrjmWKJE0pV9pyl1kDcdE+V5Sl89KXJELZDq5AzGQwrO+
N7X6qFifjWJrDNVTWTsgroeVodxM5dxkIF2nRbMKm8iVinpTN+M2KfyHmbAhl9ZOn25z13gYGvUK
AmiPRUNvyXd9Ja2tOrq1s/SaqgRG9fFNMd07wSOPjMiHlTo9SlW4MaUfdXgrGxTL63CkYZ16vENV
JVh1yXOsvg7Wl8BwcPWCqwSezPH3NMd4RSfdTEa/j6NNn7xWxU3WqYuBVYSnQBmK0Bvs6CGq++th
0hAh7SAJLlJaC8d8iVDPmrh4helj0PjLeWpbU4MLP6on2XieKnyPk3aVAq03ekW4dP96jejWTifv
W6e587ObRDfcVkPE5kxXsr8PVOnHqKlPCjy9qIVeK1byEO3yKVhr8qOhseQimBfat7GUgJY9KUFL
iXna19zscuOoaPdS5iCR8LeFYd21cbK3S+V6yNubbIaB2U9VpFzF9U1QfqujH2n8jBv/oQ6cTTnW
G02+giXkdv5VGIWHoX2splvSlJvU1neTWa5l2M9N8YpYdqWm1U6VPg945VUavs3xtQjv8Nh3C+fZ
CW7HpL8NhbYqIVhrOk/ztZ8+NcV1Zd9G1a2iXXfYg8NuaRGSgwfvtEfMBUIEeHH6IBcwt63jpD1l
QqwikaZkO14QSfBOQ+jGIa/qNY1xDenuUN4JYF9IKOHNVGHhav2wqmz5tdBwE7eRwZnqrgD6LpAX
qim6X1af4Jhy/Dnvqbl0EO9HVeJv3JCMXMXddB8qwSe9qg7B9GBqn8MmX06KWOVhsHIARdXiepBt
tiVsRMZkrxiPgUwrvzjoqbYqsB7IBvVbZsyW0UTkZuU5Y7TA1mWtpS0gwycp0t00qD/5klUuY+Wr
UT+XbbiaHONgG+PanlhJFYIOLNDDZE3arfLM1uR6mzkFMtsaSQbSTqu8Kq1xATXN9ft9Cou7Y8Hm
KIQzO9mIqDlW8rPqkxcaEcuF9z04bX36VlnsVjQaVeZi3u8qdhCpPMjlbWR9MfWvcjeAeA3R4rVu
5O+jmdgI1iF5HUg65OBKFeSv8CIg9JaIYjCbxjP9R6zfdvJaR5RhcKhbKMZgffM/RwWMWtBps2VY
oKLA6LswTdeB36pohzw5GtO+d2pvwFK5HO07BQJZqDmb3mn3jX0PUHI0ul0DQUhXNnF069u2J9kc
Tcpd3H+P1Qcrj71IvFj6FjP5pzatd0aAU0QYbaL8KWR37x3TjbFDx3n8ODRX0wQXMBDARdoVVKNV
ODgcSPIeFMJyxFI4jMk9JhbaHclcgR20xmwzoOZjH0Mqs4oVHwSRgYDCf4De4JXOpwh3G7t+SpLM
bYJq02qA7fUbrXtJ6pipH3rJBOp9lFxs5PjLc4ZGrFrpKZBe1QgiSvLVbL5WnOoze9YmO9WvB5vs
lio2Cs7Dpn/Uy24jl8EqHzZqmXqtfNPF37oa1knxUHTfTb9mw9lH+pcqWQv/OfEfxCCxPr6OxrRQ
g1cjfZby5wDuYog3h4ipoWfZvRFPuypnespPqvlsA7/RWiSpdb0o0eM3c3c0R4J1VyMcV/TiEUDE
58HmbyTTyIZX5xzgNYxErPnRMTpDhME8NvJ4TyWhf191aK+6b3RUX0s2WBglBz3TKJarW2ay5vj9
oskZUJas+wLEwwXFsrFECouEXSYI7tOxe8wNPGkTH4JMewMnV6Zd3Qf1mFAkQKxdiW1fv5S5cjv5
/jNvEZFjMNJXXivjQvJRpUrqSkUiXtVLmoc3iSrv5OTKbrOHelTRgR/8IfVqvRpcoyo3E7V2FMl1
mXwqtVfefdRgQTRhhdi3j00gNu2kfDGsF31iLvQ7x0zYLhoFwc/3utpjf7TKIPO0ubqNs9SL9Nmu
CPFpGSGnNFNX99Xvgf0tdOjy4Bv0qCQt6TrP73yLVE5hrxyMTIf0euzr69b64Qvmr5lvHKTG2H/0
crLUqkNX31vQwKtkOQzqwsxWbbpx8nQhM/VsBVhmeaiLGjSrvxaQo1WckE0cPnUpvGtb4UZAg6xx
XWsBUKn6U2J1d2mxAS5yJ89AK2GwJ7Vog+BFuzayEcMmalCfdVV1DX3TGrIrNeKHkhyFD6xoMD5b
XUocCdIxznwk3pvWdHZaBRBqvCrKl1EitnAWFf/hBI9SUQ59fyOcbiO6GyUsPTmMvwwxZ0J2bES8
ErG8SiQkw42rGnDi0fap/udJxlbHGvd5TFsOBm0NktwA0TcMgR1MBgLh7laS+tWQ3xio1aEA42iD
KUP62QjLlU/thErjUhEpSpttZeDA37CVBKprxqUbKWuVO2LTyrcComtsfok4xaz6C5r+ZRs/KDXi
pDG+IoqNv6l2f5Or47ZPdboFoEzqtJ4Mzb6TKmTpxPLlg5SLo4/Zgq6Ujx3rw0ritTOFy7YG4hOJ
tQHAMhefS/8uhcQIeFKTB48NCYzJLomfIfjs2xzngvIhn+qVhQeNCQjMa9ptWW7zJhM0bFzrKArg
61Q5CNSGzy4tkMguehn8Z3TtgOHRUhq4pfusxRFCPqDTwXDhGb8K1LuYSRez0UqK0lDvXCl+VRNA
YmzaHcz4ILTdDkdfENnHyGDCWLXGAQb2LE9d4IYLFShmkcqPctXvLWVXDBuzfcjN4ziOG5utxg7a
hZJsJ1p1cBsnPe/K0sK2hjsn+KE0g+dXPRZEcOCkWL4Z40cV2WaTPcpqtA91yRNOvuptaELiqMXR
2poQJ1CSMZPbHKFc6a86NtOw2af5TRN8ktvHMJ+DnIjWGmhgHfBw/wYIcmlOvBZU3So7hUnieeYg
HzuNxOmA6i06OGW9bMYBHfqXXNp37W0pbgG7Un26ppMF++YvDrLSwu6oTPKfihaJ4mtkBEhFHrUp
XdFOQBCF4NmGvJtO0sEKR7ev7gzw4LouXeNi+b13HupQ3/vVvoMvEvr9SnaqdZX1GwWa80SIGIqv
cv4wX6lSaqCQZMxM8Trgr8X4GEWbABRJo8fLaSDr328MLNyXPVp4KnULYFhPkrZ2zCs9tlYqyZbu
iVnetK+0YS4trDNL67ZJqIqM8abU7A3OEI/CRhzZTa+hvjFpjS/y5iaURrDmsbWTcRQSduS1xpWT
7otZAY/Ks6rKZYDFlBKaqAODfcyb8C1ckH0IOHUFAGX0PRPjgMI8qMi8hyHfAgA+TAKUXHs1FLdp
QnIkTWUSTi02NlyZ8+wGzshC2MPz1CteKpIlYCh3GC0vbLOdlj7HISH00C2gWrhB8hxkdzOfIsmt
JXytq7Z5zKSIVRl+Bw6RupKSdYtSKrB9p9tEzr2SrhwpHxcOOs3Uwa4nn+YftzSolPggQdyhMiO3
LvSA6yt1maAvLC+LU30dVjLrozGeK4VbZ6nkOy2kE2gcOf1LKWzRlBCx8IIbkT8lQ7UnobEfIEhd
SNlpZ3IVFBkcvCEIQH5T6tSWLk+1Tzm2q2nikLsjfqWSidzCvguieTqLNXhDbnGviTE+lMOT0uaX
fsO5fMmb33Cq3wFYlkxSzNWHhhbegA5UeDgq4eTmJtS8trjBEonlgOydMzTCeI9wClA5Ah/YQhG1
uVgxgDbpXhzTVNQn2wvv6EzVB0/af72jU/Mb3UrtQZP4fRhieX1awMmGK4O2WHIMzxI/Wv1Yt8Fy
QMX28cjncl7vRj5J76eJ0yotWrmFPmpbebC8KnlpsbMLkYs1AyW4hla3WPNki24oKT4a9bbXPsfD
A0k7t1G6XakoXpaAgqZqGtB9kdbxhbzc780RVGUB1XBG/nRbPlVC4ZfKuRFQqTLujUW7JA1HW8+2
X3MFQWmyk1egte4vOiqckxHgr4ulgEFLxm8AhkpE+DFD1fnZkkF6DbsEt13YbkYmFjuFj7/D+Wd8
M9pJ6jeM7VHnij67JnQkm1zarz0g4AX93goRt6u6AOkWnOoXxj27Ot+MeyLToNJEp7nMuLNgE+E6
timLuSNa8eyNfBg3l+p/Z4o8sGd+vdWTUhzlTYwaLN5qJ6GHzzRv9rS+8EyXxjhJa6ujrCtUV/A1
PIgbriHetM+/ze9RdXfVmjvF+sKA514iEj00PjrVVIrEbIFvEsdRRcIssxmQusSyeSVC8bjWfEbZ
f2jvpa328PF48zc5KRPAzVVMvPwxZtaVk282qWS99IH1luc3c4CVZMBHuRISpS8D8fnjwc69zLeD
nXywqKU5IgC3hWCjXQ2QO5XKfPx4iHMldhl5gckywxMJ29/3768F4+i3KaKQ2VCCc3IuNNrbYUfg
2Lr/jbLfuaX9dryTTa8dlb4cCsabtbq0FS+sO+NWWldrZyFdKLPPn/70W2FKo6MnUeaq5jx13kwN
foWmVWE1l56bbbgjc4v3TXV5Cs4/+aNx5s/4Zpy8BOqURoxDSFBhp0Ak8F0HUdO9VOtsfUkQe2ZS
AAcBwaNj1ybjkvt+tE6vZD8StKthN+4Z0v1wUSl/aYSTaVdFeaOqNU1UpLE3nYGur720T1wa4mTV
mqVejmPAQ2j0UuvyfYxq8OOJfXYEFRSCCXaJ1r6TGqIkC13NzAhhevtFsq5KhIAfD3AKkJJnN2RV
/eleRkHut64FtVQi8Kw8g7wj3d+u42ODMoUGc5UK/UXJyNnnwWMZfQMkM+2n9++bSaaNbZja80dp
FvO6CZdC33Rf/UOzHBeNR5lDy1fO68ePeGazA4Jk4StGVyR61pMFFIDRbdQAYX8yURworzWqURGq
p5GGrq5PL7zQc5Xst6PNb+DNE8q6ZEtqzWjwDtZlcQfmcyMHmqdpzx8/1u+2PXy5tyOdzA1fJA6V
HkaCC70VCH70nhSBGbpQWY/y0C9wz+W+qDz6E+Qp0LSRoqyj7FWOivXHP2Ue6WTrePdLTkIPGIDx
KLT5maeJ5uhvI9XA8FLh9+wgsM7mVhTqmafKxGIMR78PkAbP4o5gk2LfIy2tZeclLzNxp9+YVxfV
HeemKzXSf415cqwkamvUbcKY/Q4/sCUu/zuu+It61S40r7iFArH5D97kmwFPzpVOSwFzCAbMpOso
Qg+XPfuXNNaXXuTJepDx1+3xVGU9IBcxj3Z5jOwL0pSzu8rbF3eyCiapDS0QK9VCoW8zGOxFLGH+
G32mR2oRlrI36iXpiKchN5aW3K3+Zy/xZGEM2jAZGJpUCz/50cktiUvMRgzzwkK/9BpPJr0G4tlJ
dUZJM31Bfzj/ElvduhA8nd1OMF7EpYadGj/L99uJbWTA1TGhWEQDje9U3yHwLDI9XJbOReXxubEM
+H6Ggz3n7ED2fixfy6QsTDkKnPtqpe/mC0R59LfkGVbEHB4Q7HW/uRT6nnuNbwc9OaaTQkdDMqHH
aZLOnUiMmHRuROOlbfnnLn+6R/FMBFFsm3PL0/uHowUw1ztnDge8VFraO2rTc3MnDO16WW/TlRRd
JBmefTTOOmSDMEy4sbwfslGGWukn/BDrsVql4fdAViA4X1CX/t4Kw/NwssmWbaHp+83VDNeMKhl8
rg7yl3ppr7ERX+KYt9IHIrjUow0R80cETgCTzT1ZyeXHa+3cnHk7+sn8BO2LCQeF/cWxno5Rfhta
WzHcfTwGSiLe1OnHg+JhAHFRFQ7yk0BLMVL0DAUOM3H74uCqYmfxavJNJCnBq2gULw4UT6vHbWdQ
21dDjxT0WpaQ+ZbRBgnEakqoRYZirm+iEUADLKu1J/fiJmjEurcNL7CNY2sqOz+F9t1Ci8G+ogUk
UFZbJcsOcZhGrsArN3PuBd2zrqLpjetbpifTqE+elua56CaLt118S2+pMzyYmIZQvQGgUtJZrE7T
F2NAFyBeLRubplKKkkOrHDLrvhX0V5cefRj02N+pXFfKptoFOKxOeFt0VMBF4h9n43N73HfOk6M/
0cNOS6uLp/2hbVHY+HRdV/RjDr2rdvbSrqQNYHhX0igQBuVWLqEJDT754q99MuISRLO2kUHKNh/6
PlmpWbmKFHtvTq9O/qJAeXdTZzqObb+pSBHqbbBVwh4Uc7QY0hxJkLWoHKrcs6GynF8KqX9KXD/4
1KeJNgxggslH3E2E2C9ND9cQPMhsr1yWT8NW29CYvaE54bZc24tvFNdu8Zfzpl25nSV10sK8a67S
VbBIlQvz/NwNE1gYCk8Zkw2a6k72qbaRanqXEOv4R3FT7oId5F3X+PFnVuUSafUvRjPmPkiSnrQG
vd86WOW6k046+hfF9df60t9Ce0NysZRhKJaz1/zi4zWmnblmQjzBaZXtn86o0xQZvf2JXcwyT4iU
6zh/bSYa75vGq3wyz/VNqQxehpXWmO9IehZUERSywIP0KMEOGEg35/ajKb7baKoMATkc4rhsP+K3
tESyg96p8Oz8U17tKyZuWQ5f1GJj62vQa5Ny5ZR4tFieEX2P6m8KkhvI2P6F5zuXHnv7fD91oW/i
8jKw4WWPbFRiK9MxSGR8Gz/ma3Mxp3XaVzLo24u3nXlO/DaXSVWxoc3oq9M0SyFjzIPT9pwl6BZU
1pfNs4qL1rBOvgbBZryBI+A2sCI19CHhE0D0j7/pzzPto/FP5qwdlpZWB3zTaKt6HOdr66rtaTml
CYYkHUKMsXDnRN3c82pfKTd27c5u0tiDrzDIkC9s4+dPqjev42QXtyY/S+iSmJM089LGHZKC/UOu
7NWtkhMH/nRaQA7hRUe7WKv1VZSvLipWz90GWVL//CY/f+SbeaAHFYX6lneC6lBLKDm23KmH/GGM
42+FlF0IEtVzMcDb4U5vELaVOto8HKHwzwuvTS3qOIt2FM9cYJD/9c+Ejrppn42F7MarGrON+wiP
kbtLOZdzS9yS5+AHhTWM1pPAX4nr1pY63r+EF/8g3Q2qsQv7cSmUo5BBEjfGQu3tHx9PwrMLzyKz
gFPQTwbyyVYWTq0FcQUbeqMTB/RJm0DfRWO91ZJoBYLOc+p72ch3WRsvNUqzkpUt0gRRhomwhmaz
j3/NuXCFPKtqkpA3sfw4eQWkgvSiqtFGpgUiSylA10ilUgWjlFqrj4f63aCUwIyAbDavViCnnqa4
qiGx7BRrvEXxSfkUbnJ484v80WGWlwcqHkt9Dz/Jv7t4dpx9xjfjnq56GCwlWeZ5yvXL8UXn2lp6
9k3szYlDee67eAlXl+bW2UaIt097srgdpYr7LjLnLK/kGdgpNlHq6Qj78vIuiW/VEIOuUCx647sW
X2mILoNu79tXaXytaflSdz5HY0Ov7aX49FzkaEOsRenvYFJw2qBuD0Ffy5nNnI8jz5RS1y42/8l3
xsMYvCYBwm9EA8MKDeHPJ4tx3xziTXM9x90dG+uwjLfWjtarzeX86dn7DAv5X6POD/5mH6NxGboT
wkfSIfou3kx7E79U1AZs5s36P7FLmGfzm/FOlrEv1bLTW4xnXc+usHQNHQHecZSoh+p4qYnt3K7J
Fc22LPLe/ONk1xwlq1NSi8mEkCmqSaM9mNOlFMWZiikP9GuMk5tLqPqZowUsk2jrr9mIN8NOXaG0
XFwyvDmbDIFBN4MoQStSbnn/qbIe1Lwof4Ye5q5YxUdlbezmcw4a2YXz5tx0J16cPbXpowEU/X6o
pK+UEW9tjtg2ORaxWGeIET+e72cOUF0hlpmTqUSLp0/TwZRBXg83QZ9FHtxPDOPRQpNmKr1Xm7cf
D3bu3ekKAbBGmWpm/J1s2CIrqzGf8x9ZMt1I+uSJwUep3NzReO62zdWIFCNGUd+RX/LH8MKzngng
yLCSZuWVKpReTjIiit3i5hoidFRxssJCEj1jtMSm0UtVa2E2wkut/6CB+N2QJ7u3VeT2qAVdBYSI
zSqhxSLkoSVYs9hAyjOupvhHJuvfokte/2/jRtp8i78GR958r/7f/wUUmTUhWvnXv/+NeOef3EjJ
tP8wDUyNMH2xiUqIiP4JjpRs5Q/AvoTqKsApqhTzxYxMYSP+/jdJ/kPG5Ic6Av1O5OLsGWNLqPjz
v1PsP7B94t4EuwRDkrnH9//81zsY0J84z+B7fvNnhP6W3UeY8O7mMDen0W5qqRiT8Rso+52cpk2L
ZtcY024ZSxIKI1hqbT4ehd5r6r0ayY4TwNqQohTUYVb2r2QilfhbXw1CzdwaQVy608c6iSvXN7JB
vmr12MTMTsK0s13ExTROracIRaITMzQ7PPyM0QrIilVGb76KSdLDwe2IxrCKBb04aK4qxu5Z8nMH
JkYmcJ8SI3/lSomnPJbA70kJi0EJUVKGrl8NaIKjNCqCFf2sYy9jwlwn1isncWg/OVWel8cUGXdc
L3Ilbw06GfLIeer1NEYQ7OD5EL+kWSHGH6mRp/YnhA2mlrlagdQOi47A1OuvtZ1VSeEWUZGXBNN9
HcW3vVYMSXozYM84aE+2GhbysHQUIRWf8iiTxDcRWqnau44kbO7QViL89FHp5Ti6C+DcKcfBLvLc
9PQgrAyU9jXde1d6FPf+va8WMdL2vGvseBvnkk03QR0V0LwWcj8ivjMkWR8fg6TXzOdM6ID5cJUt
k+JHXncNEi+epr0nI4jorxOl7jz6EZ6lwTUNnJOJYCIJTXJOkxCqBuXXdIbxWparDPPhgqREf7D1
eKq+mKEyqyQNPMGjT2MTR+3KKcKMDggz0YzPIaWDNF4IP6+sfVSK0Lma4kKv1+OkdLorSkvPtiMe
iO0PBap0fqf3YW7szXFUreu2sgUyEUk2AuT0SaoOJoWByPcrV0UCji6+yUis38VhqIWrOCvR+tBz
o8HEswtujkIKcBQIhzFyCnbmqgsOjVMLQbKssBV1bYRNgfGf0eb4568DfzCUfVY1vvQZst8IZkcv
DHGIYtrmFpNT2+2xg2UO0zEtYqicdpao6gJAvHpLg+GgunGcsefbTRa2y1BTc2Sx2RCIJ1n4FrL0
VolQzqd+latHduyk2DXgVsetCVwbw3WSqbgCOE6PNNbsgnGHoVAWerUj0EOGWWMYD1LbCWVj6GXr
vIBhrMNnWy2G/jFCIUfaIB6EfdPHVe3HC42kVYOSG/fGGvtuyVe7A4da0B+VIBnkSkFCrCTT3gk0
aVoLuNvBMTHFNB5MrcmzDZPPEJtSxeXxioahLiMhQHqSrKIcC31lSJBS6aBoEq6qctbj7JDQZ/gj
oIzuoOmtEGoOxqR1ay2Mw3w1KKVur6NuDJTDBBctXKetHFm7pq1Lf92gQOmfKPpa5oZlkVR7KdGT
4VtkFBONEr7ctAeUbDLWmljrhqGLDfnkL3ivkXYr5Z3mp26X6JVKldgMIDzqMWL9AxIsuwN2VeVD
BncQi/qVrzpCXVQ2ru00/ElD9V3XSjU9jpmVgi6wBQzcsJschirk3Oyh2uAzohyGvkgwPyEpO2ir
IRh87i6taX6rsqSMPbVqjFszGMdSo8Gm7TGVzGmxRHnEttW/FFo+6ciZUT8nB4OF3qCv9g1rHctl
jfFk32TJFxGWIv/Wh11oHCqtlGgkKe26vZF9qsVbE11pruLWruo0ICP5toanoVf6F2SGtbrL+7SL
bYzh5WLi7TTNXK7AI2Fkt7FNtVhPKj6emiv3WulCBg6c1o01NXMWvUmp9DO1N8V/NXs/M76PvaZH
4tioetT4BzMYcNpf1GKQzfhGN4eqwj47nCqrarHrBHNfeJJSWMVWyKXZr0q8jY07y2l6avVpYwiq
2kJ2xA+1ijkfXM2cOg2nNrOrOBhUS/imV9GQOKXu1E3oy8OyCfNjUVuFfKdErS0fqiI146UZ9myo
kkLbFt2O6ClLg82pVWYNt5+ZcYALu8V2QyOJI+XpirNEggRqlFgmH6ZkqnEeqUzJsq+w8Um1RyMd
KkyrBiW1ryrd1LGENYkvxUPajKZD951ES9QuScLQt4+2bhXVfR+VXV0fs45zpIKX6gR1valCDoaj
FWZtfpNO6dhXS4VIEIG72oxZ+sW3UyFtfKmzxL2dhAbCa0mDsrB3esOqMXGO6jbCxqZynDRR1kGh
zh0hTqaNqHarvjPwhNaT2JJvY4X0mepCeLa0Ra8C09K9fkBres1+zuMhAJ4m6TMbpLCRVRalsxxa
AweSYtCzfDN2VZp+T4YiISg1SqmVaUkh+yXowUvDjE6KrDQLXq5mR9LE28i63sQILmUz1FwS70OW
0D1dcPsJ9Wgj+qDGKSXRBlAOIEiawPSiLunl0RWjHFL0p2com9bRLHV4lFs5txZ8szi2F3Wtlsae
9xZYz0kPxkBypaAokJVnGNwm9hZ3qbr9MuX05guaN0VXcKjUdJWooinMu1jYo7qRLB3kkT9mtvZS
oWedvLJR4v6gJUPbP1RpK0bSNqNOREKUVAbe4Edd8RQaWT8GTEpJUchrCTnWv3Mih90DfvSyuYBd
Ma9cRLOW3EDqFWWbL3JTxPVaHq3JxvNRbceaok2U01xB41dL7xjnentU+tgfk+3YRL2GxXEQJOLb
PEusAj52nlfGcmQP0KHdaOpIwi3xrSx6BXzvWAelLCaZthWT/GyzlGH6RvmS310pl8L5k7wIneAO
JQPUEQheCDd/y+Q3oiemyh0Mo+FDKHl3p6UBs1UV8trxG9AQEe3UkeKsCFu2tlR4hW/WK3J1Ac13
VrfQk0rdFLluLXqFlEkRw3ZIipuhsi4ljt7njX7+UvRzsqkZ2DCgozu5pjpmUyHWh0scBnK9B38c
LCzFTz5LQWIwv2gfvXC5e3+TNG06z/FL1fErnwVglnOSwhC1mhEYRsOyGxRnq3CpLJjGEgU1vU2d
dVpMzVXoF6y1N1eBM+H1yYM6iEfwcMEBDv4k5tvGSSoDUUdXtEEN8KFOlGWbjdVNaSvTjTyowxIa
VvLvPedv482/502qZhoKR7KNRlrQLaTemSO1OdWqOeMdMSaHom6UFR4B8oW81Nmn5P6A0y62tIp8
MmqZowY3hVktGwB6K6IPZdUMBk7wgxhdJYiz5cdv9eRrzk/JHV12qHSoADFPjWnTpBYZN6pyGWmi
uk3DMLPpOnP0a3rspZsSg2PdHXLrYsXwfa7I/HNch4nr4JuDO8/J18QQXK+zJMAhMZ/Iu4khuhtJ
uB8Kp7TXHz/iSdINkyPUzFilzljRnzPnJBuhjlrdZrFfLbWpjenPqLcKXXh41n4fzeFBq1rPmPCs
zihF9nHnmaL7mtu0g02j9Y+uiH/r0n4Mv1V5nf9o/mv+v33Li7EKA9H8vHn++nf/26722EK/+SyL
l+blH/f4q5f0+9//9vAS9i/Z27v9z//D95e64Zqvqn9gMjYLPXBInosc/7zaK4rxB/YMmJDhRkZq
TGeQf9zsVfMPvG+pBvBPZBrqfBv/x8Velf9AdjCbOaMptjH60f+de/1JNktCx4lGA6XGyVrsAsWW
5EFWDsWBrvODfZNu1Bty4Oa+eZRWb97Gmd3t/Tr8NcbJOqCwxcpGCHEwb9sr8eTiCf3547984p3z
60+fbNQWoFJJmvjT2sG68w/dc37IV/LX4Mclrrgi/9WvP1lZoHasZlJr+WA3UnxrF52yxP6xXOdB
ly0coy+CRdg6MM908n5wtAfXsgNrU+Z+vUnogVxULS3h05BAc9XoUORydRBUpaC4kB9ola50M0Ug
HGxt+upDZXZz78SqLjCgK2oQGYEFJcbuimRFEOjskkGUXhPDx4kSaO66abTriETupoq1cKlMY7EK
Y0W7tUNS1HHnq1sRDdGXSPiIZ5PYfxzGEokbunpzup0kJ1pNFZ78ElJ4Ly2BLAdc5lyfDNBWln19
I+VVtGp6MMxORUdR2heR55Ab8eRRBT8T9ZXniybd9v4QrOy8q45p7oMtUuvxMRn6eG8SNINq6eit
G6r8k+DwXPMz6eXN2xp/lRAuCDfidRVp4ApsgV+ICDJtQyoDflYzqEtZsoqDaebghAvbWMn4znj+
VKXLIigNbEsKc2crYbq25HxajPiTLqUg7Pc61tF7PQaxbRgBcMy8UGYbIHPJpjd5lR7rL5GGd4Is
1GRjhXa3xT8nWTYD3ZJR0Q4PeiCPnlNGoaeQA3CbRvJ3TdpDuou4s348hd8ndH/NYNJ6b4/gVgdH
0M7XYf2IHwY5G1db0/NzEfX2Lm3368+fhE5Nm9C3Oy8Q1SKrX3GryzwnuuT9/r5+++uvnxjeKX7b
kVMr2T3UA34U3LKuK73w4uJzonGBsPZZ0/1bIdK/hrJO8o4OV1KRSwhDqS71XiA61SO7VR15PmmT
d3qz+I++h3WS5XZMuzQcyaFDMavUfdh8jXrbWBclzqKmwAGBFIvmJTWax4/Hex8s/Hquedt5E4Jh
leLYTkxHZEJwXbS07wX0Yn76+I//1f5onWzvo1lNBLPBdKhr2HEqEYG+sSs8e8wfQfnQlVjwPEbD
w8ej/dWjnOzzNTlcaRql8SBFhac5X+qgXzr99uM//rOK80s68utFnWz1dNARBCXxeNDcZhHvr9FI
HkaUhMZVfOy2xqp2Qy/dtngG9kt5Sf3clVeDdwW7be3clqt7kMHbcXlfefbVLlmqbru/dL791XOf
nBC23GZtVPPLJvBVWXflwNjySZZ+/ODzpzr33CcbxDDmWTcZM6Ct/jYpDRdTOFzDpxyb6I8HOJF2
/XqzJ3tE3ZJ3rNtiOthYSJIsd4f/z9mXLDeuK9v+yo03ZwT7ZnAnbCWKaizJsl0Thu1yse97fv1b
9DtvHxvbFCJq6ggTApBIJDJXrgVVXw1eCMSLNm2RCKzNf0chfEUfSGmoahhFdnynu+Xb2luaycqN
f9Ee803vqjZo0S205QPwRKs+rh0AEp8ZIBPW5LjAvXHpCmZepmk7Nye+PpRSZLBMgySeCu5yGpXl
smQ/bJZMeA9ZiYrc79HH3I6paDei3zhMPIFLBOqsutpp8q4PO3CqNGXgaFHqP5XIZjpKWg7n+5u5
Yosy4U6CvE9qVI3wA/jYRrb3KCSKl42ic//zy2H7aX6EP/GHLKpRWpjBDwFiLt8TOIbiB/m1TxPe
I8H5Lhut4j10Uoi/hbGOrJITgL7uweYW11pvR2LTOn2LMKuOR95VQgGw2LrqtmE/oJuclWtdrKLY
gCAPp6tzEtmhMCTgAACnQwwRo6Vg0VoQ7kutsFZz1BhGtvd8deGT+7vlIXzUnKHC1wZYHrnkId0j
6a0fUD5NgHf+OT8y4WVGNe1ysBzN3uQOB80uDAlqPIxRb0DPY/1hfmO2LhUktmbH/PdbSVOjtO1m
3BuqE+0kQEn3YE7aJDuwOuQnDkPOr+o7642P8lO7Hy68R4MmrIRDJCNxAzqdMA4xcBEuUuaQdqou
mQyunx6wTf6Yi5SXw4pXlQlvBHYBpVAqrCbkAQMkzMfWlH2oPqFsN7pckk/mfYtYOY8SEbbAIbA+
6oET1LJkc+SzP63fHMB7RYke1z5P+Jtai0UJat6TN3Qe6Mf1lDmIPi39Jiy7/cNpJxMn2tAXaZCr
k5dZ1S9orr28o0Pe3HK6fLMzF4U8G5zV+mipm1w/sTrKg+Y7B5CPYnZvyRvUV3/fX8Q1Ly4Rbkfu
y1ZjfehJNvzLEF97sL9IIKRrd2jkBIEMBOAu/SBSTtramhKOKGcURE3IKXsTMih517+pcXBopoyC
gV2dDOEkqoAV4i7Gqs42GxnMa2f3QIjzT2iRo8RKa76UxFMixwhe816evNADf4o3nJs9qEVjPd/F
Zr7R9vJzdUL/gVUanc472U0yIedgc6f727W2gITzQEKDzVPwLnpRoF6nDI8/FYpymUjBSa19nghX
JBmkJSOo17y0TCudyRB09QX/gtJ5TbGAVcMnvEOu5BBaWIao7dFUrdhY+NElXTEVgP4XFoNGh86q
7gPYlhkBGNPlrWw6AP0bs1G6CGMAnk7/7solARc910hTCuptTwSfLYSPUPSp41mw/mqvRMKBBHma
4pKFMartORuOUxEYKeDX9z++4syXxNbXt01XDH3lp/IA9kbw14HRiRmAtewDcwL/XQAiwAw8OveH
WgtiRcJF1IMmJ0kR8J6/B6HS9i02T9N7Dwh5bgUUX7747B/coUg4BjnrtayeQWHKqQOUpY9Z8WcE
303bnfjmTa6f5XSi7AoBUf7nshcJH5EJPaf6KoZSHWQb0FQKjD6CcsGtdfmYmLkbWjTFLX4JIH6a
FhFYiJ2mxnmHsaJDuxVdyUyvkDh0MwQXjJFdcz1ywJLqBqdkG1xR5d1pJo2JfW1FCU8BaFw65z2G
ll3JW4CioxVv5r1C8RRr2c3Pt+SXx3VU+WHfV/i+Boam63hRNsAKfUCol9tDzkGlRP0rDkkkvEWB
vJg48hiljB5l6D0Xw65n5787Q5/dMV+mAAzUCKZI2HXAX6P4relfBdVO+8TyUalW8vP947OyEWQP
UQKwVoy6PPKoIPaNwRUE1lqu2WUgzemXiptkDDlHmdHaWIRX4GW+SxsOY83CR9QdR9ljeNDx+Ucl
dvppUzAdzSesRLEC4ROCRFaSUfSx/dor23yofWANEuKY+eRL+0x744C36RvWkJB4vL+Onw00Pxwm
gfAR6ClIxnlxQ6A5d4Dm+SSdyQxZh7iJgQSPjjD9kTLWinsluzgjphJQBsdCVuMmE7Zluve5B6W+
xBxoUUsDD0s8jnS2z4w0PUzBWcWrQdhy7ZaVNlU80Ka8mPlPUyb8B5Ki6cAv/kM4+o+l2b1ym+ml
4PX8EFPc4ZrF8N/vER68wjKvYQT1gTOvoy5CZAxa7xQzWctMLKDLr9cUtMzGoF68ULwVAW3wil3q
QD5tC1ncfSTqKRRXQ82AB9xOJ85KRyN7u7+Dn1bx09IRnsOvlYGHsAznTeC/O0Q38O+eSwg25M60
AU/vdraz1/TE7YBwuzF7+VQ40SNgejfNBYvSYWmOGuxgrzigHLzQlkNY2U+S8UdWA7+WFxNGnyMC
n9jhHfYBIsIW4oJ6M5iRoVgyHgFgkdNFRECJ8fHyCHJfu9abHfgzacwDBJ3EP5cgT8Qmba5N2pxi
dbQLA5pCaAYc0BwHtl1dfgaF9BY30rHb3N+KtaicJ70SCOnYYrkqmlRnIL1oaOfyBkZOzor3NDXJ
z1/+w36Trd4gbGfkbMQg6Fy0Mlez+YV7yy7t3FSd2Vxa/sLztG13Ijpx0H+3bx12J50m51dqlTS3
sba/hIvigxqgqwE/AuzJG9b6UJze0hwooVPCpDUf+Pkq+XJlDTz7Hwff2kCZYV4NmhnVa2SUOos2
EJBVmoz9O6Q4h2WDflpTwv2A2XcMxGXjhuxSjjeZuUygim78XThtKbaxkizgCf8TMuCDL5fAL7gV
r8N53g5/Rk/ZyBf2vbgyTmPPt+6SftwfjeiR/K/ZE+4o8JtJrUWMxhuqI7vX82zkOGpngBTw+uDs
Y2LIRzRd67yZoWHxFkCBlNactLaYhEOKNR581jXGhty5tVxbrUWLkj5v3R82ilRSaacmVuXF7lob
RE6iM9sqEgasDt1RqI5m59QE1tFu0H8pbQSb08GFg3NxAuv1K2+i31Jnj9J+3CGrP+poXaJYK9Fm
/M9yf+oyfrFWUYjmNv5/Z5K10G3jdbde7120d3vlNtpkemyJDmC+idXcgDjUxz+F5x/BEe+NVuts
eD3b8lAA5m1kXyywUGwhm0ExvE8D+2nJCKeEjvc6EZdQqbaDTe91VufMm9JKHBYlDt/U9vUhOonP
0FXbh47sqEZk3zfCz/z4TyMToRM/cVUx17gEZluzISvlVnrr4aGtg+fSYfSr6qmmaMiu7KJh19Yc
oAcZIzdLW4ZmN047upVwCE3kDDfz8l9oPMshKMsZkSHquf4qIPfQOlAcMbTjgEg8dUDP7oGwG8Vf
R4XId+p0m24XWgh2LVqosnKOP19bX7a6BNGCGi+TUjJ2w5XRr0iCZmIBlHSvPd9fOAJd919zIl5u
QoZCJTi9OA+IGzs9Vg5ng2LT6h4D6wkpMmd0AHSyObfZ0RzGWrbiExv0ZVpMyDVKwmJICSWuAut3
A93hprPAAoze6gT7A0oi/YNDHawxS0sF7VxltebjaJUgT2m2oX6hTH4lIv18nH/5JSWy79Bgxi/h
jigRWLIDbt4jKCTMUee3jRkYwxYECScIDFF0Y9YGJHylzxcNiMgwIHLVuladuxbqxaXtF2+ZEELI
hFboXotFPsOGLzNjhdLvx2VbIT5iZYfELYyt9GAB929daMd9LQYhmQ7CLpplrsQgiXYolAOX235c
G1m/TSYZzTOXSDknLS3JRQjP/mOp7LKmX6akQCom4kYVa/fOPM9XCSzVvF7/ju3ytUf59FhmZjjr
01a4DFvxrXr6Oxv5xNl8GRaqP2VbLzYCfqLz9Gc2S3i0cPHznFGZHe40kBuDD7SmmMgS1vzgyUi0
oTS2TRugic5jpLNa/4rYUzXQOg/Xvr38/ctc5jnOoxE9VN4MkQieV0EW/zhwtPTZ2tcJV8KilAgp
UAlhBwBZHCDtSvZRKxLt3bbyOmaJwKllYmgt9FgYyAZBTZjfB+elBVS8sM8QIeVu9/d75e3GErHT
OKKFSk5lHJwpVUwJffVQBOGf53xR2lADB5GVkcVIN5RjTBlyLYIim3Sh2JZnbIwxqxuwyNGhO/g3
cIkdE4SjZnetN403u9G21qM/zQYYZrTXBk5nto8hwu37014r17FEJCVEMUD4HUxj+IP2+j0elsJz
fIpzfXbGWi//CG55rg/hg3y+P+DPdxvQhN9NUQPpjRxBCNDj5UvaHFpAHPzfkRZZ9z+/kiX8l85k
mINNPFJhLcf+UpzbZS2bx/Q4mNl2/qO5wSV3ehjRrrDQQSDjBVsdy8dic3/0n08C6BG+T67m0TEw
pCJCx+wlh0YsemTslBbzrrz/wYnx/evVoFXtWMBcZId3wWRqFQYEGpDhn5HdD19fX9kNxJmsJbor
KVHnZ27w314JRAzfx0xztAn1I2aEtfTC2BPnTejrGXIAwY4/Zb8qUUe61RiO7JP/hP4oFdfaLdqi
I3HYoJcJYjlzD2oW/MhoP/4Rbina8Vz1rZTM4UmGLMMufKAVrNYWn3BDRYw+y0nBT0Ul2ILaGOUi
WPss4X6kvkAVrMVnFeWNQ/NUorxDUJ7i3D6TFT+tL+F2AiCdmeHTub1HZ4hTbQWbRy5jG6ML1Mqv
AhCuV2mvHkU9eJRNKJGYJbI8hwrxvdXuC5txGDemFGlXHsTAKX3f7BltnWLVwMAmCxg/mFVosEYK
6jpwypkfgtEcQyuyaXkTgv/8/1/swKF/Hw6E+406AuvgKXpkRXgpzHZoy4DdyuYJgksG0BA6lHRA
Voml2NOqI59pxx+WXCU8UDo1IqNM2NDOhSQaYgme3USRkRzCXo922rnfdQ4YdV74K7OPTowpPtTv
zS78Be0BkHLqoWxDmJp9bt1sXx9Hy9+JNOzEim9UiUhHZlpQSUctLlLUzcIA/Xi48oCu1uWW1sHx
cyCKdprva476XChMI4RTWo4HZmKA3gHq8pVegOfI9uW8OaJNRXpm0d9C8Ymf4f1P6024rRKCgVw3
NAi230VRL0Gs/xaAX/rSunznZO+sb8yDVVBO60opBVSn3yeYsKUazv6M1BUY0NA5ZU5RqTNzo3Pc
A195RXIOtaciiw1hfvwrp68SfmfMhbmALDryVENpoYvNLUp1W8q0POfKSw197d9nNA5o8WrQwYXH
NcSvrWQTI/ppQfrLWOL2PT4vD6PU4XfMtaU9QFfqerJKuCUoRId1HoBfT3QmqzmMO24XXwI8mTkX
ElZOHBjTLnfur9/qYITbScN0mCE8hhCEn65BwN/KTvioFBT1+upShflBGhqHU8ODOEA9JJ3PWRNb
Qd3uQZoL0UCRwpO7dvoIdwQS0krsJgFzLg8QTuubl5IF11g/0u5S7NcP54BEBvNZGyedjzVVmLe+
v8WKYNxfwOXs/vRhwm2MPc/w0CvBywFZ96oCkeJFBc0h7/bxRNmjFbdBEpsmjNYEyojf3k2ZHkKt
Dx2DFrr+uSo3ewDh0QtKuRHX3AUJBZ5bRo79AtaAbPqxeK3c4TF4UKz0VX2eb/2vhOIoVnJW8tLn
8vVNBI6rpsokrJroAOnkpduFkkc1ISyHiwcMxTpiYOiT6uyufEw3EM57ot1AawavEB6jZ6ApxYUY
uj4JotEDtoaEXvBLOUMXzuXfhVeoMPkiHVy6tnuEB+HqaIylZaqDASkhJDJncwQPZIp0x2SXTmS+
KCA9Gi1a/WBtPMJ7aF00Df6E8QQkejT92urQAqTZx3Icf7J2wluIKtNJKYuPtwAcTAfo+OjxZgRQ
WvvLc0r4AXnme0YOF3fEHFTk+cB4RvntaxEPifKNxKIdgsWt9nYBHuz6CLJUNzaBgD30u34HhVlz
OKqb2ApdUC8MYKCgjLxSLJNJwK/UN0ML/CgIU7faMzp0WB1oydl3EknnpM0MzTakPFFD3KDnXSrP
OfKNpR68BIMOXbJpJ1gNNEtblPsm0DQrhmJGR+F0332tPEFlefFrX7ITCvrUS3/AglfQEAPFn7rF
ixCKXmftkO+0B97s972TmTWtdWItzpWJiKSqwRJRgaHJK26zl/wSTEh/pjb4Shz/UkJMcQsFM/mA
buqXzKbMccVqSRa1CVFnAg1jzNHyH5LNstsRYDLjfvhLfyYTTqVK+DFBNxQHT4YqwPAANU5XeII6
u5l4aGHdlJvJrA3JTV9zPBBZR7n+ZT5QJiG/SqQMQ7XEXJJgacW1cMBhk0t6uYPAbLgLKc+TZSI/
HHyZ8Cp5FkCAq8bLHm3WRr/01aSU1NvPuR9Q0H03wLDkZ9GP8CKA8gBEUVu7rxOrHyB4POugytDH
XNHb/vqXpkD4FzHwwbyxeEcw8uL5HjixzW+BeXTU8/0RVl6sJJZ3RlfaIKg5YAj8YOUcSt4QH4NS
L8WXrB0fiYg3UqhkJ2ox4PhYc2P1z8qRd5NzC8GYZDs/hDf/0h5AUlu+FpTTs3KfkPheyLUisczG
y7u0crlclywJ+IcPWkpq7c1AwnZFpp85cKQtjZ/JWXhC6Ugv96wJ16P/vr8lK7ZLNsynUCccRXSZ
e9OgPiVhYUVp/3D/04uX/OFYLJxaX70n2yciW3EBEmqSPvxJL70LnfiecjLWfDOJ0OXQWRiWFcN6
83E8+q/9Fh0M6Ul+HM6BOww654ygdyl0CH7Lb/fns3IYJeKY+2BwYdUEI/Yd+jdBmYQiZ7FtIwNC
S5Sk59oBIc57rHIpKK2wZNA6ekshV085GWvfJU92mCZgmMF3IwE03+Cs0ZInYaTs89pWkADbktVK
DUwtIJiBeP0hv6oPaBb1Pe2hN3wPorQOCLyPUGmnoAXXTgUJuZ1Gvi0ZBuNV0zHiI6iTPoNbx9C4
TO+Sh1Le9sxvNYHs1USBQa5YskjEARwPQWmpxvIB8PEonup9RX9jLlv7wykhYbdgj+Cz0cdkgsN0
i0/FTUA9R5iM+TU50sRc1hwjCbxNa42LpTzlPMhYWNWjslOex23iQi0eRJwQ8gQD/q46psNGRVRZ
UoxuxTmSEFwliOeOZbFq7XbJ4zxyTrrp3hTa59c2hXg7TH4fj+yAsAKizDV4hg1f08W3TqH8+hXH
KBKnXWGERivTCVFLWuhoHtcTifKcXymFyiSotpDmqkoG3BoKs4cc+n5ALyUEpbfhA+i3Ghv6yB5w
WX/nUkhs7dTmSs82uEKWpxWgNpv7znDFo5CoWs2vBlVjfJxBtKq3021igM/MaGmeT+TgD6eChNMW
EJvXhkTB3QFW1cyS0C0Tue01Pyk7AAJc6QFIiWMDfE0BrlUWDQOyHZkhQDdAP9/UXWNB2nhLrW+s
JGAWEouvNxny9+qARiEkGYCtyW3W5Z0EKS7/Wu46D1lv6AdBvMAND/Jm2HQbxoxMDZpuqiG9/N1q
E+8CfxChZrVkORgNETTTQKrhFweE6v2vrxzUT3Dll2dOOcRNBHEGJDZ0wWMO0VbVmZN/vv/xNUMh
ogC5S1NphHK5VwUPEjSQpTYyBY5mKCtOgOSQnRiZqTVmRERZvwM7oVf1VRU3w7zV0r80dMIPDD4y
0/FSZxKiDIqwXps+MTlNaXNt5Yn7Ppl6cHPl+LjCqNakFK8MMAMDiC5yVTXlqN7NGkcJmFZamuTP
B/iXXW4ZxRcKBUsVe2hutdF/X5wVWwMKCuq+9qiXV4QHyDHJp/FP8DK+RscmNupbQ3tMr4RPJCoW
XH9KHHQDKABt9tbdukPgCgfUj0zJKrzYZUzhXQaeJj+zJu35tBaZkABYuYHgjLKkNRY8j7QrXMVG
gLCLUDeCbvgLu2sfWse37lv6WoX3XwhYpdLAbgJXy9m33kbQvm+vlROfo730Nnr+tvDCTQE9ImRQ
aicw4gNHhWCv3Fafhfwvm1vESqNCeAY7qPk2xJ3tUEsp19Xap5eD/eXTvsQVZZpprMfnF194Twua
8a+cXRLlWladrzQNDMJHL1MG3ROIv0P1WUfPKmVDVvz250Z9+elZGYB4ppawIab4OG/5RxYCOI5/
Ep6WuBSJG4B2J0DqxE0M+3fjZVOcXzleDLQn6coBJ4GvjCRXfdwWohfOudEXwaEEzWMMN8jnwR40
3J46U/zs2lwJV5L5EjpZJcy16kYsZtFt2yax2xJMkiDsoqzomi0Q74iOrVqpzRAUJe1jC3rQZny/
v1VrMf1njenLVsklMwhcFHEeewuvwqZFdmi0ml5P97jT/+6eI4GqRSN3StO1SKzLSWlmfmwmfQUu
4OEilM259ltD7tGoQ5nRckH8EMJ8xuJfZtTlqhS2S9pLzrUHKZKNsqs3ijZ+sHVySMMANLdBVulB
Uh9B7O5Add3ORo3ibVcSuhLJwsLnLRsVfA1v+w4ED4TfOGQOQ4O3Akc8pjZjxDfA4x9S9LIm1wSt
cYCmWrTC2Qp4QCKrMloUaFOCHiWEb8EvKPG4sy0aPqCql2Djm9NL4kx7kACjeA+8QH5mHmYIFGOv
451sFxsQM1V6+EHZh58fWCBA/O6/glATwbyMXR8Ar83tfjc/NDYkHp3GpbWhrCABoYbyfYyaExM1
lJAozg7ac95jNY0e+F5knKDPke4qz7clS4TAPSibDJoW0fLxfxuYRBZr+Hxu2Hic4UMi/g/TIkOs
TmAXKHPKmVy5sD8v1S8GnDazJpUlNpE16ovsfvRu7vZUJb0VV/JZgvry9YEvGfA1w0Cl8YlhnvPw
cn+/f14V+fPR9eW7hQAOxCFYss3lvl10zyZdjq/3v72CL5U/S4NfPg7NJ17KQQPnDfFW8s3ssXcF
F8or3jwiZKYMIvy4rzKJAe7GNIZIBrKkvd3bip7o5ZbbZNvY9m0kL7XTf+gGv1HU/0/eZacC5NbN
//6ftZUibow459iMFRPsbwKQc/ai1CF4jSkpk7UqJon31YqgYWFC+DpYwo9cp6OUAbEzM9vUWwBq
dsj5W9AvrDf5DTBZt73VTnKlAoZW7l0SCAwZizYUixCZYD3NDMS64i3fqV6EFvOlmqIZkTNboQWJ
C+2Fpuu5Fm2SeOAiiUM4fZh0ugVBttM4vRdfo11mqabkqODp1NX3yVP+0k5IHPA0schJ5Tifgzse
VTfZ+0h5nZgz9NsM9kk7TZTIYsVOSPxvNFQiz6gweib+JfShzqDu3dFyeSu3JLsM+uVENWnFFyl0
Hr2kVGODnflD3AaP0Otw2lG0Bx9lbl8wJQZN3CCozufa83Ey/u6kfWpTfhncr5tKAj3wUrEdrObc
7bP9R4vVA/XMpt+HlJfXSmRGwoSzNNUi8B/iMmTTHQjFjWZEfaLTLkombykzWVvG5e9fZjKA2nTB
DSzt7ou6a+ICgqN7jAPGZZum4EMIn/0DiyNRwXwBAU9lQYHlW95qnGWQwEr2/ItoAhXnsLFeQ+9N
cYJL6sSPyonZhpo+4YWl0aa5xJn/vvJkdvn7l2kCjAMExjJNaFyg2akyloYa9DEaNOf7860Etdzv
AyjVJw08UnMtuNXH9qAqlEO0kvQDde/3L9ezlKjKiMVjNs2i+4hdAqWti7YoUF5MZnKkBV8/X9sS
CfWdmTnVBB6Ot22sBTKkz8joRCfw9j7dN7af321gUP0+E8n3syBRMABal9CdPT+M+7+DKUskqLeq
eTGKCny65/9I8p9OQf/sSDGen93YQvf6zXakouiZBGoZXpG6KTKVffURVo9/tyTLVf7FLvtZhDJm
i2+zERhE1cPIZjovACihWR1aQe4PsgJAkjTikIda1lYTh1Gqctdmx4IDOJV5j8VHH/g6OTjwhVvy
12zaKOysN8kzZdjl8/8+dJAQ/T65yY+CrBww7HzpTWZXHHgrenAgdCXpwN9b90dZ2x3iZNehzESQ
WwHCtJedLJMsVe28cKClq3/2wRIJrWVyRQnAD8962RRYrZT8hl6KnSvddsTrgLI/K+eCBMlqUcxB
ERpjjGVjhunrEKpQaQB0NzwMPe0FvrJOJEw2j9QMAghwI6WyERngK5mT4tNmsPZx4mR3c5L6XIkZ
5GNuNdpvBtXCUKJd9T/HtUAHf7ejvOqZVlucNzpUndJDV+NOOPQG2lGXbkVkXu5b0or/I1GvDIjh
20zFML3dvYrAii+wdNaj1dJWAlvoBX+fxsLcL3LLs4iHQMMpuExGekxc2VSes9f+iX9WoHkAFb1g
zxmpZnDoyjSDVKfWpdasjHACEVemoNTC8Ek8GFzlRv1+RhtDpZ7LmFIy+jl4lhbO7K/eLAWN8BBG
ywzxcq8OuGWh8IuE6f39WSlGSipx1Js5+M/LT030kNehV2OrFxD3WuoAlcPZbQ3lChYTdAfScvir
73PiWu/mcC4KH5E5P5jgP442HFhS9JTVoY81onbEb+rYlMGV5yQnZnFr0+b+ZFf8jkIYC8SXIEYj
47hqxxAtUo1Hw6atpPOhT/19k5IBFI6xiNg19/hXpE8xq6f2XbAzVi+9/lTto0ekeazIgWqZx9eb
NDJSV3rhvYliJSuhkkJYSdxAQyyWgRZii99yAEmdjoZWWHlIQcbt+9ymZq7CWkIivTfR+hBDQ6Yx
/N/sSWn02Z0nPXgHeV3zNLiDK9OSg2sBGgmBHBWG9aclh9M+Z7cKiHLwe7/LpmD6W+iI7BKb2tm2
TOOHC5WEPPalwM3ViMJ4d2bAPKArzggvmO8r2CPlzbHiyUnkYqdOPTdHreDJVZVtMnT46tBnUXSu
zyqKn11JhkBQ5fsuqRV63GIOFhi8guuFsXoDfJ2B8cjRKvxrSUwSm1h12RR2XcV6yiU4x6UeX4c/
4m18gB7rATntamn64U6Tm+8HM031ycz3NNr6tQUkosVEjGsIjC17pB3S+KWt37X49Fc+gQQlNtwY
p7PYsV7KhfrMogEEmk8xrzM5re91xYGTgEQlVupg4rEzcXUcRYMdr2AohopbDsn3gxw/3J/Hyk1E
ghOZSiyjToVv62VZz6Zrp4gGk14idH4pinl/jBUnQ7KM5nPKjvkCSGdVTW+HWa9KWtfDys8nwYhi
BlIu1q8ERNMl80tWp8FIxziwAyjXXZqUyZwy02jk6ytBCYlMLHxOGVUNrML9zBihr9p9/zog261t
I2npnPsthZJ1f8lWQPz/UmsZGlCIz9Be8/z6PICKCY0XZffKoKwGHgXNy/yt30AlK9dT0eW9iM3t
UAwol/vKfUcCFv0Wmujd1IP6E7GkIYmDogeTVNpBkfhWlfEU01u7IUjYYsQKUTUmmCOz813+T35F
5dNVjMlOD/WGeyiueaJf4kfKiq7tHuEMIg3cbXkP5u3OCDZQ7tsNVglQabAQvIBGKXxFygjkrbUx
6BS7X6mHoRL43bkWnK9yPieAOTae3bFLj4GELkv4JB301JbUZ1AYhzRYxte3eWrfZUb6KzCzRKIc
VSVpZ0UYZk8RhP4gYUft0R98Sjy09oaViKiBiZQqaSXQZbJ4AnAmc+Y2EIUHI1e1DQGeYSipvTU7
JCOIXGVQDQUAsBVCPZCvkBKD5sBpkWO7bxMr3oPEPMY9wyijBILTrHudi20Ry0YvHTvEKim6ju6P
sTIJEueYxJWSBOiKhHLHrh8/ivzIRfvS/7j/9bX7m0Q1Sr7cssEYs97ElYDMNg/JjF8vVVYnRobf
xpYWdQ8+M35Ai+9yf8y1GS1//5InUWtIKXAKLvRCEGxf1Qwouepj2Oppy1Hsd+XuI6GOc9mWI+Qg
8QpHeJXawVbeNCdayW3t9xOOIJ5y6Mks+NyufY8DWRfzTaI5PfN+f3lWOiolkTj1kyxoRdosp+NB
duMX1UEidc9tOTNx+116zPYo0zJgocl+iztaHP+JYvshHP2km/qyKX2ZANORs2DyPobe0cxcf6HJ
09/MW7NJWp11oGfA6k+MARzkb7xu3UG/dCAoipzICJw/gfEOyts9Ml40vN2nM/jpFy1B2ZdfFKoM
3zBKIHjFXDJod8vknRg1CajMteRcQIPVqkbf7JJKMJAPQ4wLHv1MM4uu8uZCMgNN+sWwsWCmkDLW
FYikoQSIKngvJ4oZF9UjJyz5jRYiOFwtuVEG4JjGFmgRkRvAxWP+4uf9g6T0LXhCI9CEJeEu6ZNn
LYs3kSyYQjA5YxdYpd/9yVIl0mttqvSq6RNTioZID7IanaBttmHkSdKFPoiNudT2AiglmGqO9+Us
/wn9SjGqnFcovoIT11aNRKw2qhiobcvDXUBDwZjRAbnVpLhndWWutLdcquVcD8QW1HwJhDehtBSo
tSHEfHyG6BJU2LuxOyvzlJ3KRfGnQgJAhMpRLPVu3/Lj7ExR7qPtBDKNmdWFYNi1ChWixnqujb0R
xZ3W6oKQoDmR4xvM0s+1voRinAA2nIafLnPVZnbWBMiYKHiTTJAPfpaZfDx1VcyPZsJDskhXmJHn
QQQjxsPZTydmo+FTL2BW5XSRDbXnPplZp5gl3oHcVxzokLSpP6Q0qKCTwrPvSL8BN1LCACBwA9iL
mWP43GbmoWStOuXGc5j4oFSKwBsuxHDY45RoihOFTfcEbIvIW3FfhBsIbeaMUQp598HxMZNY5RxE
kj4hH/0kcEV7GaokPI9MIZha2wRGmc3hXopHzuxE7jWc5Q5VsniWUyh4+vJGBjGsoMfhOJ5xZXBv
Yh5nipGpMU5XESbzRdGgo7sri6A7TxA86HRp8CFPzaTIGqGLuzj1gCECNKaJuFuEfASgIwcHutHF
XGAxUzUYsjB2ZiyjkNtXEWsXsi/X2I2MR38N4ltbhPSO0WcMg/A2UF2tGXlTVlN0vWvVqEO0lDGE
bvKtsYC80RCJstWIUvkgJwMP3hUIs2Z2wMYoMEKunuN1KMMGQG/UbPra9QxivLzWdJ/JJyNscrzK
8gJSXKLWTLsK6h02dO/Z0Oj4DAPicZL8Vtmc2wm42xwuSzSrQmuFPnZN5rDVEL/4XSKeWrUrL2mS
zQZU0qWPDpiShzyfeUNcEg1xlokHoeyFJ6FLBdbI2rA7KhFWIogq1pxagd0WAzqkcjltbDHlSjv2
6xQCTr1/zrp6NCAPLW7xY2IjSnF6tVGZbJnrevBXKEVlCX4Q2SUDXFgzI+3Q+bNk5Sxk+vQw9iso
JlfzVmgVkKuxkIeFqfIHdm77I4TMhgc+gt5wFfpgGoVwurEIGntIOstHbegqYCwrNj2PapPfUl8S
txOY3mEjBWPNQjDALsC+WAdj965AW+44MQl4HzgOrXNZpmhPEI9PjNSvql0Nqz5xuVoc0giyaEWi
/F/OvmxHbljJ8lcG9123KZHagO5+0JJbVWbtm1+Eci1aKJGSSK1fPyfdd2bKus7KgQEDdjkrtZCM
YDDixDn2XuTKCHnq8pXkcyaDtObAd8IZhtJGiOIylRxGP2su2NC3QdkwfdFgQkIgu/p109lANlAD
ZL4NVm+cukyidUc3LLSSCYnUJP8xeOQpr+T8WBac8FAbqobLZG0O5ik0S+4LdBqsvY5CKm0eOqjd
Kl4GrmVZm4R6xiqng77WfBR16Gez0iu/Re+OiUxcK9N73lEXXhpd1Ra0KyA728xgupTOa9qXfdi4
SKcW011n602rCFgqeZg0wM3yJKSjOa0EZOUCO/GbwHWL+c4ski5SnT/FhHjpqjIFSPYgxd3psLDH
Npxq8WPGqo7hmEHPrNMNa+0MXMb6E0VOGhKNFJOq9plD5aojZhoehdEx9nb/4ZXDiFOVBVNtCx8C
tE1Y5bKrAyk0/Is21s5QtUHLx09hyxZaUXMdt5N95brlDXG8Ak5yiorMicDwDh1fYJGECkU+hVTp
qxzquJvGmcFaCXm7HWsBMXHmkPHiqszkZarHyzzrH10Tuh4Q/H7OO4jJjEaz4QMQVXnK0E8wNCAK
aOvn1pgSZEpyKOWNIE+uoXRfWgegItVj37tHiotUb1SS0CfuGXurnsBLS524A/nxPCHbVgBO0Ml+
lUk35tUYDOMYevChPCv2eOWLFsLFkMAegrxMDwkhL3KE+G+Z1Js+7e65AWaeAjhE7pgXshEXRqp2
fQMr9sTjcTsunXQFJdExzgYC3XCSILeXQ0+4c5O4hSWGED5cNUgsybZft1RjnXvMuS7GYY6xw11g
XOi6LNpVbtSxVfo7oy83kOyJgf6IvS6/LtpsJ7FiciWOqsE7OwXV45weWjEcphw0mCmJyJjTOM26
TdGiSRRklkGbm0NEibWv6TCC7jlzAqmNMehdRYJEFRw0JUlzqMcEzcA4cIc4Im1LD8gS37yyIK4G
IeZ5DV+MdmknBMBmUylQQNYtMGBqm9ReALrctWraX9J8K6/3D5PPdVS4yary4AUGoLU32EIvQcrP
1xToHubM1w3EGuZAUl4H02g/oofEDptO/ZzmRhx4P6B7p3NqsB7kkHLwe2bcI6kEI+3kxmPeJemK
JsQmkqG0jU6fvCzboOvM6cLmGuAUy0A46013Qsk2yAbtA6Fqs+hYN3v2RxwKakhpBlQWxZqMydbI
s7j3pmY9DqyKiGldCINvwKQ4RS6H1SeKAiWF7DfUmsomynzjwp1cxHOQEF+7jXNjagsC50lUVwJM
A/a8ayAhu+qOrSRJ3z27zfRCCOKpvIf6qhjyfQXGSdmXMZQW8wdKKncH5goQP7dqDlg9cLDH9Td5
yu9mQ/CVizlxA2qyzeygGRCpJLUiHCbrah/EUPWEIg30CPaJXYJls1X61Sodf5UJsC7mdVxaKTir
oRAPWXaO3a6o1IPjyvGhmed1mYyr1CBQUGZGt7aRPQqzhpgh5A1Ac9Ez4BJ6BAFUts01N1GgSy37
TSnQz1Fn7fb9Vg3iKWHuPjfSTTvNeIkeBBa2X2SbzIViI5ZdXNVq1SSJscuF2CIcNdfcM8dDos27
bMgOVDhA48ii2dYsSWIFAHDoGS0sxoWAIIJeq9VxqSxzVxid+25baPfqLKo22My2vfACB/c2q+p6
/qU8XlcofFTtypmgtJXoDL56ilnmPMqEXnnOWIU+cCvcqx8nxwnHmr3Ryn5LB4CZ62wSYWcmA3TW
kcRMvaQIHDe7KbL5nolyNVlFDEEVtbW1QsdO6vdlgNbZwMvhgbEGuUiNdWYrcFlQMsSjpca4dYY0
sqlZxXKoaCSmvIgL00X3yxPgfW/9PO9JPxzavosEr1al36D0wbs3khW7ckoORlJfzKXcm3hZHyrj
EKO+TUykTBAB3tmGn4fZhE1hRlxCWvh6+3OStNmnDouSLJmiKaUaSWVgjsZ8C5o/Y0sSv9winmVb
CpyuKKZmpbqKRKn0mz3CkDTSZvtuj4ASd1ZUFPZKFqkVG8S+nWojlkpPgduK+k56yr6mhYxqh++N
yr9wxnmbMUSrHrpXPRDiCvXQ5R1QhWIIe5zTA6at5oJrBanTAQXrtK8vUBy/prNxz+ZsnZAhnLo6
nlsnTqY+9ia18osmDyxn2IOWm0HUE40OCjKfrX3PDF1ss9a5Z6V1ifEq4Yy6NRd+BIXlqHKrOKf+
am7ApT0NsZbwIAjdEW2MgUkhQKJzFJ59N4WgFMRaie+EJi/Ws8bDYkZvoS8GZ0J6FfTDz7YW7iaH
EGngqoTuXGWiaz1D51YF6qgDor0rJuuwzdUFrfhNawyXvqAacqHuAXzHYSpHrGcTAS1U3hG0g24I
QUES+Nr80Rtq7eZWAMXX3QwR1b5rIi6Q4ZmK4W0aJdqviuZ5lqVeZ5NxbY7uQ0cAi0sHufJ1H0G2
I6o6Goo0DQEEg2Q4REl8I5y1GdMeGohp9j5DzTJ0zBy5YTUf6qz+6Ri4Fs4PVwVxgKI2ixWj3s7j
mgcpZV2UWOjtqFGR5TX7gBT4EI5sMnbGVKzHyn1XrHmseLNrS/uld8uDl0NLI6V14Jl93HOFgFVl
AeuaqwK5pGkGfU2Pk2KpAM7s/Cykntq4A415bj4xNAeVrYF6KU3nleG103oCnG0lR56GOc+u2knk
kXQV3XqZ85NCAx0FVwjSOhaOwNK/Za20EBMxFo1Zds3JfHA9e2865n7Q4IFNhYOXEzpOTChj+ba5
q6HLS422DuqSXVscKvJWEZkau6q0ftT2sDdGvq9ofTP0AiKcJBTTzxaLpdL0Jus/Kgq4ExALlP7Q
+RugizfCfLWTDyPp56C2/b1PjK3VoCtJfHS9dyWM5FG21XtR1lAt5RCrKvKr1DFLYCknNA1lEr6H
ILetrNu+aabI6c3jHmildsRS5ydkMdrD0BhAXtvc8tAd3Be37Li/N9UPbhx1g5u4EWY8E7LODJxf
S3ID8eGdAQy30McvOGbgp+Tglu+c6se8JntvGqOR5u/WrG7yCmdsoD30iHRmO73XAsgcqeMqd65t
7kIrb+RrjsNH4kMKazL1bqBkh5ZJINYqZyN6Eo1JGbm6WeFRw1Gn8ZSzCL3aK0b4FWvoZlTNmgkX
fKKTv8YBb1tKhHYQRasvaMnt9TjpAYAfLFdr2M19EfBiDmZP6bBv27UUj+4ABeX0dphTsS88GCpB
igQzf5UTuc84j1OSrCjaRCGGAvYsD0VCCWI9c5RB0oi1qBEIGQ+IZDfatHlU01uwDgKwZvKYd9O7
mYyItZy4t/MfE4L5IXUP1oguVjqv7fLdxV/CoKFd0hdsbjiQpdUPmnTvVWe/tHP36Pj0EaC+kBrW
vQBeOCrabuckSD3I5gZETkNahyzJrtJiupY6CQynI6GpEXJlGUxCwH80jw72Z0k/W1Y8WJl3R6os
KLSIivqxR+Gw6j9Z+6y6B1VbQMs8Df61XeSxYT9P/Tu3dTC2kM207tsWchAeOks5aujTTQe+r/yh
SLOggS+p6ymcMn81zYDw6u4jm+lbmnv7QbyCY203FXTn9e9oGD6YdRvZU7Z3rfJV+saEjL17ySdx
GAE1RXu19xPyyXKVDhBYxnwNE0ix2IGnVhW5Zho0OP+r9iJ33I3JLGiasZ8p/ZydTdnre8kfcmE9
t9ByyG0kNnC+76GUqD2cxpUf2fg+IbfUvzHwL7u7ak0ewklvHQ1GJZmvcSLACO5casdQu4MUdoc6
ggx8SW68EeSZnSO24zxFaa8p3BGQGWDp6LM0lvNBTrfK2g9onWnR64rBTzMgJvQOSm9hA45I9Wkk
99K6SWoRgW8gSkHhU8gLNbCt7PFsaNFP1b2bs7Ck9bZq3K1SblAML2U2v5oyC5IWUZp9fXy53sfG
WMUTuUPlJepLb9O2n27fgrRUw+RzKx7G/srDyS878jzgcMXK+dKe7T0fkFeDwHHZ+w8AR0ZegQg2
QZaZ/syM4Y1jax5Fgl957wECzJ0qmtDOmSv0M4F3qEUvMTGGoPHFE4rPF7zcM5wbR1PDMoBDqMbI
QdnMQ03Nbcqo6/MbQaudoaDFJUtYI4R4TL6bWxE1pFhl9ov0/bBuRyO05yfCPu1KXCpvuFCtuusm
FbTZCA7L0dgklt5arvvaI+cD17IaB/fQ21jW5RwYOLnVIxTmNPjN2ItZ4kkHiEW7z3n+JlkSE2rf
S7SRN7qOJ2hrQTNsp9rkqerz+7QAVdJoXCaG+WxqHDTbx7F6lW6+t0Denk1OpOlDUmMhJSlWT4ag
O5d3luNf0IEEqtSXaWM9Tvn0A/q5ft2s0C0ca7YzGvlcJFa3ojikpzpBBtHGmrNpEladua5SdNgk
N71mCC9ADhEgKfaIxCIkfJgdTql+xwQfZFG6oTBsI7RMJxa9xjLInP5yhkj7DuneLNBjH7RTG3Vk
AuVGt9PZh9Vhxuw0exRYMAnoVZG90aCNpv3WgfEU3RxlngpnxAklNNsd5Gv6CkPtdkFTohyelFAY
MA9DdVQyymM2lEh+gvFmgv6KmIOyPxwXkWc0kQUpJWuW0TjisYAI9pxrxwLBPmLePptiu/LQaOlR
5CzEyvGScJDDjWHUQOVdZvRQCBlPCfJnXYWgpQukjZickjXn7kakr1AlXrsjj6V97VY18gokJObH
SIu94+frRtQbv/ceNISLh3yMjbaKGAiTbLCdptbeSDD/rQ5Z/1Y4/rUuAVe2X3GGRZZA7G2jRVyb
CZRgEbfnA/CIDYQLjSa0KwepsApdty6cHBydyiFOn5JmDSPZS2uX8fdjGgfwqAF5h43rmege29au
ijyrDM3qWmVXCSxbeVvAHcGECLgbROM5wc40YIHkxdsopgcvBVm163+Str4bCeDhfRcgObUbvfaV
Q4DLx6jmqQZpBw67uiUPOBhVEQqDUBWj1YULCR2cI/IuoiV9npGgH+VVg2nvBtArwZR7JNzx4yAy
5PatTS7bR11pTH72bogchg0F26J5NLqrToCSvU1s8GoWByjv7kcIhodAIq5yv0SHwbtp43RqNo81
MWNdGk6QpkasjWmXshGiDRRhO5fthZFwtenr97yYdhBoiTkVByDvwjzJbyrGIS2CAl0i6B1Yjl6y
Ul16xEeyhduRA2Fy5UHQyXb6vcWdy1oM6Va06OOH6Ka3YSZ5sdncxFyKJ69KjUD2t07mbZnN46Yj
iH3BQjZu+qNmp8RJJ5AqCwtyY7rdK+nIWyLlS4PYPfBscT8OA7u1iA9I23Xf7HrkckGjvXb5djTK
ODlyuKMO0Gysegxd5x5SnVsPQFgjEetUg+AkFSSYBmeFNf1ggrR6RPoOVOCBy02y4r6yntPK9pFQ
6Jhhrfg82/a2t3AgDX3oSYKaIM+9z6ruHH2JqLi/apQ7XE95j4S0m9nlk8eb7DVnBhIp6FeigaVw
2Ei4Ua+8WVsv/gh++dQwnlya0QdBJqIDz80TiaY6AkejhHUOKHGsqslySqXYvv/XPwzLZC56tmy2
qEXjTWdkVAfUcAMS/pyfRuhqHCv5N0MAl3mmkn+sWf3pJstKtITEmA/pxsuxvW/6PWlvcu8cCuL4
oH+49pKEo2EZmUpqmRdIk4AxmFCr3U9WhrpIbsvs2hwkEoQdcCcD0pTQXoAPY82HN4MrM2xMSC2H
39ctT7zjkq2jgZ9CMddEkju/rLIbC35GWcmZytYJ8MWSfKPV1Jkd17WRRxwSZLDdZjuACviZ6MRE
aIJKA0pvpn2LQw9oOHRZvP/dSy1qvZ1KixJgXwAmkfACv39Dg7mY/bCSRJxZG6debVHuFQSJMbc0
wA1A+mTVUGxQfefRS9WSNIcCUz8ecrd0wsSGJ+n7/FyLyIky9i8dlC/11bH1SovP9XTZzZXTBSMv
phhLtL5Lsty46mh7Dsl5HKs/LdCFhRE9c2I7il6mdroTer4H6Orx++k5NXYLuxJCDJPbueRCp7Vz
57ZcXeHoVJhRmjn8pld++pA3PrywP01ootT6XDvXCbZ7e0lkQYwZYiZiohcathboWt7VDtBUUtF3
v+233ZHlDCtVKrGTLdQsuwqCQzx9z6tyVaUCpzu/AhBvQCVvfhwa8kYzUm0KX50hbDjBQ2EvWS+G
DHrtadbQY4rIQCp99kkfqzZ1kZrzJ9QjUV51kS/MiIf/cBDllTjcAodIWn3pUEYe0BY33AxuCWCi
xCgGcKB02xlcv6Jcl3jBiK07Dx3X0C8snyZ+zPC6GILeKWLReeqc7Z9YqEtGjQ7V14IIQ+ydzuk2
jlON6yIfECzmE4trj4xnQCMnHNiSPiMZ0KPncl/u+Uz7YFDWBapA7wbpnr5frCfQQr866r4YnK+R
UG6tyb1MfL3uGn6Yef1RjuV69ufNbIszG8Kp2yxcVjO0QoGz2kX/BostHDsDf0b0QomKearvaFue
E5Q8oRZsL6k1jHnixBnm+bIxx5ANLGTTQ8Wx2H0XJdEXguRol6xN+K2yAr3VeMbqT02UBUfzZSAp
mWxWlkDiuchRzOSVTtB4m9++n6VTF194q3qi1CqRsECXgDr0DQTUmIX0iXdmI/u1Hf7BG/5yKF8e
3nUrDxtyB93yVhrbmbc2IOb5OP5sGo8hkZBOP5ARseLRQbGZuHnxAlROGjsAqCBhg0wbM61m1ejM
DGoP5UOEOGBLLmc7GvvZi7TVji9o1h1WCAHsqwrIgijhgM7XTJLI0V2zne0h3ZVeRi6oFOMKOcB5
nzbCe2FW4wBXD/qhp5w6aZTPvntZGjn7hLg1cgbzZJNbtynk5/dDfWKl/gJAfRkKBJztzKwMQKfW
BXhhB5LTiIM1UCYPBrfOhCWnQJRLwo+8tR2wi+IudqVRkhi9fFrjxKrXw+iqvVNn/JBMWXqJRrAJ
qWtUNdEkIsICErR/51iWJCAU20SvR2e8nFyFMuB0wVW1qav+zOVP+Mdf8Ngvw2g4AMGQMZ0ujWaP
MqE1rjx/jVz695N0CiG45GigrcxmaybjpTMh0dQVyOtTB9KJxL5AJeyyp/SQ5A2AMQmU0hiOnN/f
99TiWLgxVD6ZGO1xvOwH94j78X8AVrxGY9qVPdcryuXT9/c5Ye+/MKpfRk/1CZMj7UeQh6GRlRvB
5O1TIKH+7uoLVyWqaUz9xEJwR28SdZV2u7Y446hOYBx/rfcvD+65rV23DS6dmjsuYgmxMQNs2Rco
eTvzmcc/DvYfnNWvNfHlHmPvejM6vjEJ/AfiAI6j8F+Ny5KaoVUgGseZbLzM1L1WkGR7m9OP7y99
4pmXBAykGkf4NTzzKNGvxu/0dP/9hU8M+JJqwWHdmBYGntnXYUVAjB8jLSJuPRYiePr+FidMecmy
0KHdqUKKDrYGHnO6mszISQIxnrn6iaW+pFnIqiSde8CELpmFhlSUm/qhC7zpjDc/dfXjfHxZK5q3
VT3aldwTNSU/BfaXvVvp9MoeKvZ3PoHQ32+RIe87zUzIvU4ytAlqk62ZHqp1avgvpEAis3bbc8fZ
U35vKbnmdJ0s2wEYRpT1+YE8zMDeoax/Mz7Q4JxwxakxWwYbyJLUgAYV+7lJU4kKWZJHjYme8WKs
83MI8pNvsjglJRYzyyLVxd4u+4CqmzJ/dMcLAyVirp5Tb44aykMqz6Du/2x/bMme0FRGyVhbIYGZ
e/yh11l/mbgs235vIX8eMbZkUCgFgGilaDEryaHsrjVFbutcb/JxPP7d27ElacLkmbqfSjx5IYO2
jVB6VTjps0A7QWfskg6o/jOW+OdzK1uyJwyurQ104QE89WgDUlgE9hQhkZECsQt8nvjLuxzH8ItF
8lxz9OcdZwK6Z0lQYBtFdlAhHY2g9iy31ql3Wdi9DQhtns64S1+GAvCs91GFINzuEhwQw/7j76Z9
Yfl1Q7K6skq8SjaEFl1X7hihsvX9xf/sddmSUqEzs7l3mrLady3IQ+ddi1QyMCLKOteKd+oGCzN3
zSlrK15VcIhI0I17qx2Cke38/szOdMrkFgbONBCr4IrCC+jHDBiEYTxjyyeCZ7akTBDOkNiAM1f7
6QbNiRU0CT+qemUNAfAieRkC/NDKM879z9srWzIniGJQ1BpwK4b4CwnLGHTI/Jo0KCxHfzXPS9oE
UCTUnTBwB1lk5rYq87jjOejgABjGiUuesboTHso7LoIvVjeXPWgMB6PYpyg3Gf7NQN9ld/f9G5yw
tX9jTzDaoZizhu8LILcBt8OhLw24FdAxagBpO9fXdOoVliadAf8+uDN0vKzHtLl0823PzhwnTpiC
tzDkzBSsdfIOlx4zbKhmi7ZuAx0R5cEW1uP3o3QiL8E86/cpAIckJFSKHKxEup2ANgE07dY0BDob
0iwPtayqcEYSbKN8WcQddvm4S/S85tozNmbaD2fe9YRZeguzn4vGAK66Lvd6aIK5+nSnMye+k2a5
MHiVTaXXlFW5rzugldDDCXwUwFhB95Y8KxmMc9if7cP586a41AWzVQ/IlmjK/WzpsHNfDedCe2fc
ywmTX/JTdiVrjVr4fI9oZy3H145eJ8an8l7n0YkypE+/Xw8nlvOSiLIDefOcObiNN4P7HIXMpnjN
hnP2fmJFL6klpxRyUqadl/tWyMA27hUrcQAHQHc+t32cYCVgS2bJvpZ5BlKhct/Z0FZQrzUI3hQN
6A8api/eJkxisAl/P1Yn1uyST5KUOUcauCj3pf/G54OV3P/ddRd2n6A42thjVu4bk73VsAlQV6y+
v/SfMwVsSYIB0IFI3V+j88nieVM8Oqvs5vtLn5rbhQXTojMMWQIsXgwpon4f1TP0oPtBNlY6mMdz
+kun3mBhzhm4VvwWvdL7+a2/N3/Wn8mzP5yZ0BNbxpLRAuya/xodgtExDs6l/Vnv/ejcCeaECS9p
LPxO2cJLsTR94ALuwaQCfDzaAyWSmu0Z8z2xJJc0Fqi99yAzw5LUgO4H0Pt9Ks9qK516/OPEf9ms
RTMbULjFyANAqeQFaP2vfXFRv+ozFBynnv3okr5c35amFFkh0G1gW4EubgZy9/3KPDWtxxt+ubAh
h3HIJ1yYA6/y2N4bt+QKUF+Q/Z0Jik/dYGGwgGgM2KpxA3i12dt2BweSsy3Zzq/n9AxObdNLhorK
RGEVRTT4gk8+h2i2yS+wgOitxWIQ1bS77KPbfD9aJzrO2ZKmIvEV5NOVLPeYBnmgoEG2o0qGXR20
n9M9S6IC8uJP6ZmxO3m7hUHzxjA9epz29HV8E2/8k32qG+M2t0Ntrr03vTdf/u7FlgQW2CQtKMIj
VMsMngSWXaUbp/GbF6WEH9tTY65EhUKCo9HyWbJSx71ou4scbXg7YKIl9Krmc9T3J2xpSW/BHCU1
rU2+bwDsB8T+OX2wAesHFPvcRnjCmuyj//yy6EHppc0pPd5BqSDzWABI/5lxPM7MH87+9sIRKDI4
TDnYn8SbUYaAm0EfvXyy3tyb5Bln8u/vciIQWRJWmMyw++S4U5EMfU5pL6FWlaRk55SG+stbLPyC
30iXkAy3cP0rnlwqDvBge04P/NTzL3xClSl6TOXg+VNQXfg/KjeG/MuZJz+x1y45JyRxK0Arer6f
88uE91Ev21BATGo4R45/avUsNnMLrZ9MVwiap+OJSRyM5i8TR/bC3Fsf9fKClti/swgwZ5ANl+j9
HWO3XaEKPmQB8MTfr6ATuTy2pJwoj419NcdLAP4p5xjgUejYZz+puc7rwGcBeozP3Ok4LH+wiCXx
xNjktuGhJr7HHIz3/XUF2ZY0cK70D3XV/1A/v7/NidBnyT9REZCyo7aJPeAmsdb52mqj8bW6+/7i
JzzSUlZrzBM/yRO8wliukDAGyDvt1kMS5G/1ufDqxKJaMk0wMYxTIvD8hgbo80mfk7Y7YWpL3Sy0
MHBj5t14afIfBAFVozfp8Pj9sJy69tKMRSIZujlRj+wuDZzAuQHA3fOva//Hb4Ti6r//Ez+/oeG5
zdNML37873tZ4c9/Hr/zf3/n92/89z5/a6WSn3r5W799CRf+142jV/362w+x0LkGDP+jnW4/VFfq
XzdIP+TxN/9/P/xfH7+ucj/VH//1jzfZCaQFbj9SMCT8418fHTGC5rF0/B9fr/+vDw+vFb631a9l
/vpvX/h4VRrf9f5po6PX90CRTQiSWxjz4eP4ifNP0NPjzOCAztpkPjse+oQEM/l//YO5/yS+bREX
4ESKJstj7K5kd/yI2v+EIKOPtiqC3gh6JLL9Pw92/T/G+z+TgYH4189fyd8XlIguMXF3h9mEMUJs
y12CIKVdNbP20XQ2S+pD5OwFxGEgGUoHdHalswMfU122Lr1nZOUK9OPWlSqD0kEXY8eePPSdWd1w
17J5jUbiD9UU54rAywe0cKqyGLpTAVm1HOYszQHHL8sn6EUE+LoHBRyzio0rvHpTELPc4R9WKEFP
Dvc3eXGfqF0mizclyu4ub6ppK3PeoBM0S6H3MbFdxeYkTHGRrazV55c5/8NQ/uJk+n/u0sUDEte3
LMc2qYu5Wx6I0F+KGbQbtN/4Y/0iU/dlziaQIztKrbO267ZF2t6gFXCOpPacpzlBHV1NVQP8jIfE
QSqtjYnDPrjB2RbTIm7sstywYS5jdJYDG5IOAO2+JOBuuHEdW90i5LpPa2pfmJ3XFyEaVPO19qef
DYLcrOySrWoyy1kD1CfQwqO6K089E+Y492NT6JVL+N5lk3eRdI4B8GFaZVHVtqHlGjYYHEDJQfpS
7tToQlzC665RQUJHu/DQwGmwebgzCoTQTTmvdOK3N7oruvj78VzkPH6NJ8DzDkzGI8DFL2d+Nqza
1EM7BSBouxoAPwg4r6fIl8a4Apl2EcDJb4sG/IwTOOGB9rifMlFsCtMsw6RwJrRydf/j235zbb+Z
y9FB/j7HJqWEUs9hhB5N5/c4tOGtCRwmyBBow8broQV4Eymmx3qc9WHQxNiLEXSvs3Pb8/pzbrgb
tmU//QBo9El25rli8S8o3++Pw+CbfNcmxKEmWe5BLSD1HYpJCg3dpI5dnWX7yimG1WA2ADVr+QIW
/fma6oqg7Ds4RlCzCvLRo2DbMWnqF8vrQcTBC6ghcXsrbfLiDYP/zAqJ6KKTb0nNkPQb0dnspVUZ
IUyzwFyALrSuZzI2K0Arh1qVF4LyfHVm+v99qD2TelgGrg8CFGuZXRNgA+fNSNAN1dSPzGutqDYn
IGSz9KecSTjSsd+IqkOvQfLKBoNfDJZrrdA9Cm4VeRbG8XuUclyMnsmI61nUsyy4o2MU8OUA4oPI
RUoFHYver1BRy3oztmCj18DBoTffLK79MWXbM0Pwe/QC52+52AJc0zpagI+J/v2mkIcrCjgbGbhS
PBg2hzOhDXgoegZT1FM3YxaZ3mZ5nqB9R/R33dz6q8qi+Sovn8GLU4Fk0ndvGmY+W2aWbDNzPmKZ
AVz4/kkXSj+/ntSCQVgUexNz6bKAKiYzF+AqksFk06cU3alBM5p0b5r9ixJmDmWRGu26zVDTByY5
ahd+cusMOtkVXfcCfpI5FIoNF91sPXkJx+/bJZ/RbQ6LUhXddXUvDwS8Sl7fjXDxatdqn1+N9fiI
hgF1wOGX47BpyqeJgdDm+5dzfoWiX83MhG3ZjmsxG9vkcdP+fR7ywUIjJ4D8aIXh/taw3PWgaXtd
amVc6BxQ3mZy75MKCmnKkOmlZyRpRET9QSZQHh4/Q5Zb3qXCAn06OA6ilOYGGvDqArBc3VyDeDbq
Gprdcel8dOiWv3R7NFVl6F1fVW2/M/Leu+ns1sOZSz4nvhTo4S1+DMmg7vv/Tdh5LUmqq9v6iYgQ
VtJtkkka0ldVV1XfEO0mVjghkHj6M6DW2XutuSPWvCEyu6M7HZJ+N77B6H4udZyAlPnGiV1HxbkH
XGYnqOEHT9UoeDgQ6kCB6gOwQOsXkWBsC5UDUD+cJkLjDeemX5aHjHSf68lVAsezFYs0PWnOTZri
48Em5jiq2n0V0Afz1H2D1icciZtdGqEAb1n2uD6hUFDM6BRKhLCHVk7jiQUTTqYWFt/cydpjp3v/
RRr2yqyaY04UyGXecfedoNc3lhTW3F0zPLFrzrciaY/aDpxD2xR8i52gubaKNFcKwJUHb6mNHkcS
zUbSXVro/gCki7ORU5Ze0hqEF9NPkKfjxY+O58LtL78pnNxHa2LppXWe3B7cC5Q1FogoZRs1mIyF
sjXxjiwIsp0KvOKKeft+xyCSjcbl5tPLBWPRIWclBpccOm7mJAA8LxWQ9yC/b09DbzmAsnsw7x2S
KW6N84EJvSR2RGbFvA5I1HmQgzl+z2/rpZs131kJAhrd1dm24FAWtzX5g6DsVPu/0xLmWc7QPOC+
x2IRQBLVld00bBKHgvMEgorTq5tUKTmCo7eUgBz3kiVwmSLtsC0H708zut2nYgCQ1fOQnhsIsQrS
WHHaVjN+bzxqILIva9U8huJTTly8SmdSEOItG4xvC4h6cto/aiC7Dn4jQQPynW3OOhvDI5neBHU/
PwZvWMoxABuVbe2chpy7Rzo6U0QHg6kZU/3uUU58MCB/UPHbT8uNXjWeuHGrPwA8c3Tmbvz0PEQt
Lh+sTUpkFxdqbM9dbn62jRv8FnW3q0rrsi4E5rP0KdND1jRlLEk1A0DCdoPdsi1ZAyGP5vRmpdSP
HGvyD/BPh4rXF1tHY8qiCRj8ZAs4JKbJHRLBALr9Mp9OZZP4MXR/GJMY0BqE+e9m6Ei+D2rmnCnx
hqj26vLo9Kw/cAZZIYJV7GpLDLf+04669GExUFtsKBDQZ6JBbAXtt5yPxVm1PozNuiTYN2T+SLMe
kwbWMO51hdsXMIH0NHe+2rk8BTSio58t5pzjAEFqOpVnsVxM5paR7ovgnEKoJQfPf1lfmwxBcBbO
2OEeHvK9VUlo3xporZRrZsiq9B+bee1nydIgnF2KUjere6j/8Yj4Mtit/6oGBi8u3CY4TXz4kzts
2iapBS/4CZCKprEIJH5DclgjBtdx6oWJ5b2MGIsS9jTvPR8ci5lqE/ZQ4oI11uQQCubYUWzpQIYO
dydIIF/L0RUvGgJ+D+QItxz9eP0EqVIvXKqoB/3iIiw4JeQBoXf05wuogROoPJMcHoCNrXeuo34V
M802cuzhP4Nj5dJ2c6zAtjvPTg0GiVfyME0rdkw8I3eoSLKNlT1cujQZa/EzbXzvnbfms0vzI/jl
5q4Wls9stSg6ZYDeSJ7tumaeTiybrzwh1RWqPgJ22FBs85wUT7CXolJB/iataT64sO6O+cDVIfmV
Vjo4tnlLb3MAhiLmVmIYeX0vxhEICJtCxTwV+lYamkcTAVVcaxbRdMrOEg5HmNvAMHiZ2tPn+kiK
bPrmm/HDzo8VofOlG1h99UwGXvh6PIKoERyGFFXQjNZ5FMxifAWRow2B4HuDQHp8YvV9Ut+YqHMG
f+/mdhqh6N5Fns+aw0o0apsxifvlQu0Gflw5aSE1CkQ0IkneAF1/J67+mfueBtHC8l4gVd55o8eP
WDZ+nHeYOHUByYMsdzngy/Q0zMI6ITWq96YGRxT8ujJsCw30YZ5VMIus8709tHunbKcjycu/OjG3
Jwj74bmU2/mVNAATQ6jwLK3xG0FgdIR2GQ6CJQaxJNPp0+tQhpqgT/qW0PJnIrGVD/0MtBkYf6Nb
Q62ipnqTtH32Ylt0R7Q+ybIZXwMtg8g/9ZAqxlwkNoDHrvkOqZNW0zVp1L2XAovckdmeegSUJ3fW
ceNke2/NeTLLluc14+KLvjhPSVjmEDXKytvZhS2vDslhYTqWcI0a2IFD9PNZCus6BTiAC7e+EeQM
+9Zyrz4Z+0eGE3ULEhKgYpXhZ8+PDbETMAZ5u+XJCG1sO/lxMkG5G4BUueWCm6g4YUGoO0T/5j4j
cIog2z8UrAYTwmaYHPTr7NTmsooGlpyg9HGfLfKkbZUCK2KKZtorVoVqaBe6UOiDZnleL5Pr67Ae
gFtosirbz/CiP7i8zc6225YhhXx/Zrq4VKRCCbDM+U74/XQ51UUmz+1y8QnocYxqHdkTk08/hf6j
AW2riAQ0yFto2Nw3UbTsINwESJMBNwrvADLyBOB4CiKtEgMZfEohlgYdx274bSrkeMMbpJEcWlDc
svzWW+MB5qkAUzj8J9qx8KNYviKpA3cXoANyzgAGPfeAo6ZuNsddKsonZpd2OZiRL/5k1RsQMFdI
rwrFZA1Ry8Rl8luFesc8vbLFw1z0VRUVdgvzbuP2wOIExbEkzlH7Bs861p/71P+V1b24Dra1mV3l
vcipSbftZPrHbKVvXY0Z/5YL+9kOFKhtYZcHEdTlNqmVJyNDe0ipO40oD9XIAmPssbP8twH1bUgO
hkWVIK0TmqqAbIikw8fLnVBil8WER6LismDNOxZ0FDRKPJOcvHIQNW990tpgX8hltynSh8hd3AeF
+8bKyd5V7VNryOFmQl9Umontmg2MlfJDZ5k6NVM73QEMFyGimHmrWoWhGN3N34TtQGmFTPFmg83y
e4T/+aahJ8Q2CHhTM4dAQtbbZvnobp0+zVLwGL0KxwCDzSfQQVdWcMihZzS1szHfZUUGA2bO5d1x
b2kDZwqUma4QRuO8840AShW24POYhCDNoPDZJVOEbDfBoG8+PGeZWFh/U74vvPmDFd1vRq06cnqO
u2kEr20PcbGHHHTejl0ld32JpWuPoNwAIyB3g8jftFYfoDY92VTXr3I5jWSWoQyDmUhunj3J0hgD
udMGFm1AC3iJc1Qpfq7/nkf8TTGIJAl6DId4lCOthV/C2g399xwSLLfWtQE7g9PticzM2Qulhyey
vGwLGeh3V+ouzix26rqs2I5MwmU+qeRtvUBQD+ciL31I1f9cv/Asd1ww5QL/6Ez9HqYC/1DsWLLL
/8h6Auqh7gKMoOtg1/57PcuBNrFK2IKV0BVcbjyeXpw5Tw5SUHlp8uTqjQFYCawFHsQz+v7fv63V
kPw/Xh7e3CiK2txn1CZgX/xn0pVicGQciqYH4Am41LEM9AZC3Fk38A2iAXxcs/LZOXAHzId0fNMl
hqFmx31fAocziGJ5SEdhNmtchl0o286TB/6CKPURejy+Z5bPQk9O5jS14+8pl+JFSIkUAX26KJME
eBrMV0nWWwgLZitiMJL9pwrX//mGOezTUOD0uWsHlP39I7KWZtyhyYBW6cCApMtBXeMpaLq2wnQc
If3By9BSpQ1L4yLn8kpV1LF91mAQkzf8PFJ7PigWQHU/GmebmQxZMu2ba1LkbP/ff4+/9Z1w93KO
5NfjxENl2rH/PtM2WbrQomTzZo0oZ42TMjQWCksMLNWdAvkydJe71aISk5u1xUP4K/yTJ9H/KQou
78LHt8Z8vAy16VI1+rc1lKkUyYRH503W2zaGs4sRiGrAsfKxYA8Im5G3rIcDpNqw1EBle5u4fXcC
li3MWND9ng2ItiOsUv/p6/l7uWp5Y0GAMpXncpSr1oGAf3tjMzfgJ2IXBbtVVOdBwGgOoJJrOskO
IWn+0tjVLwhakfDVeQmUf+Ed1YAeraBeeiHUbf5h9BBF/L+tX4c4GHegPvNclKa9vyvn06wBTCyx
sasVkm2aBsrTpcbAQ8cM7dYH1v/U2UruU0+Sz4G1vwin44tUQh1rXtURdL2iSVGAI21xGpyqOlmZ
VKCt+Oowa2s7AenzwPCufeEdyPGVrzCQsjYnCf8G+MipVM0MUaGc70HS/MllAASmZi/AXsrbIFJx
W0vgwfcx1c21aDhAG2uE4FveoWODj7TdDq5FVhaHdRmviRYD9w1pKNbynGY/v4pLXzFxzmwwyXOr
f4Dw+Inv9lkNKMvCS2FCrhmzGnwQzNJ5r2XAb2uloZ+H6uGwD7L7qm7PNVj0rdXar+lEzK4aJgSq
S4qnbf9nrw00FD5oOeAl35sWPMOkhllawoAzzLuI2NK7OsulcZBV/ysXHTP3iKDNB/+uAEhaA53F
ez0VYS/BVFE5VD5tQPUvr/5LIiv7M41gQpGaCyTDIo+btBxuI/CLm4CTYzWr5mgKX7zjS/eQf+Ul
GZ7rRyEWPwDD4Jyg7uZ720dOkWe+v81dv43ZwNunOyZ/VQmYu5mfNMca023wJyTdk1QEZf7RD3DY
0CyqPBsMUl18YkCq/TO4MJMtKWZMDbQ8XuE0O80mcel5/wyqzvzwDIjfCE35e6KHBbAs9OvEe7m1
dT08jNi6Gjmxi/L9zk1785GaYtw42oaf0gxDcrXcQ1DKIXRbYnKb1a9GoPThzt0hAzzgRWJ9Owj8
ETGoflctQRAw3DRs6HR2DR8unmSxWwFpTNOnEpa+06HSZycjA3o8vD8Pg/K2WHI6BLob2GcEAADw
iFc0gr5uGxg/RXZfu29LHfzcBVW7IYEGOCrj38smR0Rm/+ItTHrU4MFWoJkEJnrd6dTnGvxs/HhH
Dy4GYKNjGQdmOnp9ca19CdAHij09H2noQrW8BdwUt0rmRtwZbHTwUdAOva7/1RHmvI01kLT/82wQ
XgrYhGxDi3N+l2ZEgjhq+o1JhYUBkl1u7OKwvgixHAKIVjPgRjWPEtMsu6lq/gSWCwoorBtjX7vP
NXOfkPSeMg8WugHKxNt2VlYEgrcXeV7zgztzvc3twtonUETCGJlMRzCu2WZW/nzrBTBgX5vr3LB8
RwlwwVBpxoZlx3GyUuD5AsyFZFOFBQhUOdYn7O/A48LQUTK+++101aXX35OiLsKpcH4L9P1esgqZ
czt46Q55w74ChvlFjAmOWm7/7gr/FYm/d00LXEiTvwcpKCo+0G7GNuSZWKM8jrZC18ruUxhhtvl5
maME5Fzf+6nkEeU9Tkcwkl8Z6AYxrQfTbmxkeXGeBFD6ljBWWWyYZo9+/utO6Ki6zr7NwybDMZvn
w6Z2Sha3y28LiGvvtv65AcT7SCxyGQom7jh1BHoAkws0tcLiSed0X4DfBapoNTyzVI6hFZB0O3vT
A54BzWW9yL5rLinSZbQKK+dIApG/BHUoRDC+aFNQJKiFDu3lJLcEKriubP19rdK/hKL6ghaic7RZ
5CP5DNfMnM1ov6zHcjBgm5g02wejNUbEKsDbWt69mMlr0TUQHy/PanYtEx4Wy5mZjMeiZ3Ckdaj+
xpzk1EKZvV232nlKQA7o7fQ4o053GulURaDaS7Rir8A+G8SqxI56v5enNT0WFJVW4B/Cr906Mw4c
Mtzung0COirp7NcXl4zBwwK/NkDTENuD47ufmyLOl+Cly9iDAGR7CjwoTXo+FIfWdLvAQgMSBmYz
tq0EDEG3vzCS9wuXFPhhNNe24FqYPaJLUDu98urJEcs99X/4QAq9FUMirmamP2ZKs7gnoFCixk4v
oPLTiwsOTuQQiFqM6ZIYwLAk9ntl7wqt4CCRtPD3wTDkAfx2GbqokWwdmbbnrIRvE3hk5lBV2t/2
xMoiS+Zmi/u6eNaAbu6+1ssaqS/VnLxyrXsxgIeI9lL72VLsaXOvAsDLNLzJs3Rf+horoQP3FFSR
dOkPuC/EhjgeQeC+o3598mw3Nqox32sPtRqj1QGEerKzmgxYv7H8AXQd22lZW/uqLb/BRQBC1ZKD
nkuLct+lkJbW6KrGKLnf1iApA0H6kDudc5DgunoOeA5gOZR7D2dsBIope7iqLUCLmn4B4MUfTWoP
IPMi0QaFwQ0TlpCHgxJgNFaiO/OqqMI1w3SB4t1yND8rw6pflgF53290elgrG9LN1JYvJydv1YcD
isSGQs+8HQp3fB/JR9rpq5aZBMhT/GRlZkDKeDXj+FoLPfyAr8JV1b/rFi1A0tX9zlo3CbdDA9zL
a/k5GINgxJY1QIJy79dBGfotQSMMyoLQdVz+ESj3aQ4FPESeTgvyWpvmznwwHfj8y7tS+NyxXcCc
Mq3KqE+t/ozgtokLp8VHnsgv6lXsJN2JxxKJWwOxWMTUqOIxJ2lMxxYGXwp8laBPX8zgg/XCx/mz
LtJXoCTBLBcPD1SAPXoOY8hAU9lSlmGabjwoP89/wmznQLBWHgYHMY6JVnZRtZxjDviPe9FNYJyN
nyCw5e/ElUdD0IisJ9uOLQ9w1gnpRlj6MJYThTee7AbOXvBU+DFjK0Rh1c72Tu2TKgQoFCxdEPU6
Wz7Who5XA+DG8hNsTMYDmZrSgIYK0PPQNwgneIeG0OT9VWFIb3BmnPNoN0aiTVJ7A2+QcKqm5hw4
ornKoBDH3CGpOmI5iNOaEvSZh/oBIuEIMwQBwG8WoOjL7paSBlRNheYmgtVNZuvsBn1LfwNFP8Yv
vJ+muXnPmzQ7T1iYG5DvANUOTPlUCX/XVTl+GgHTCw9F4VeHTh20rPrNJ6iPeYAHvjRt0j26YG9Z
f6U2BA6bGgEpmqV067WuOs2kmQ72kLfbtWRSVN9oUFub0dD2s2rlAmK269MgGXV3QjSospnsXicl
mkB9A2MK7HfHUajsADeLqXI0KllojYlGYxBeVX5ULpuJWt4azFFQqKveLe1VJ+VP+pLl6aWnVvPq
+BLQ+qn7FChAr/032zXpFtCr5kLtjgFSPk5HjJJjcylp6u4xYlwveNjPGUFDhCgt3ww9LffFEtW0
CncWgRHOf0/+APRZJhv+PR1HNoFMwkOXDMkXsH/OfyZejifK3rNBoBzzBuGr73h6SakRYJXSO0Ji
hRrX2Kt5b9nGxAHI9KCiu0fsZCa+SO2rn0Byd99mNcNEAFDasF88PKZMw3OCfpDCs0IjRfpjIPUu
80Jbw9lHjz3sEWrg8mkaBFFqxBAzQfIjSuNs07Ng2K5PK2f8118gobcRiQ/fVDenSEBscQyyxDl7
qrOigQvvRgVC0XxwSnQdRAdsU/XaasoOU5fVr1PHiwO8SiwCJwo4YdCLvVxQ1jU7TWkJiyB0qJDz
dFfT8PHuCHDXJi9pXwKRfc+p+gPS8DLqgQjVq9zu4ZqMLPM90WwNzeV/L7koMGVlwF0clxKXy+cp
GhS3BvCEd7Q+esrQX3yyi1AbIDaBlz7CJoGEkjLvrQNVipaVwRxxTcM1q8PAJj8QuO5tyjm3AerW
sZv35XGt2tT4RHmK/Ru4ofGQBBI4W6rs18ZmbG8l5m5njYsDBDchn4gT9iOqaHUgQHuCX8h6sdxM
XnKQUSeCoVBSoXb1v18Pulg/GOhDIEthB/C77IxZ5OkoDGScIzfffVYER7EMIsAKJXQzGNgNrXzl
WanvXhFav/yegA7oJM2jGX0dOzU8NSwFI4MG8yqHtZSHrhQq/foiRJ/H7eD+Ma2a7yYrfpUTjijl
OdWNcp19tYVQD7+i07ck3vpbIxqg/v3uq0Yww5/imhXq0QimdxNvBeCPqMMmtO9PtNcH3z2PlWd9
lyP1drSCgYpnJlgSdMMr/GL4t9rPP3zN2iMBWT1CSxN1VD7C8L2A4UtQdO+wl6EXqChx3whebgjq
PkdL5NAncYke1dr//A3wFixylnqJAEY5AneVbKUNf4YMNdmLXHrpjQKhPmuI98KLFg4JPS+vTJH9
2ilDRr0N4AAeJsqgi58R5w04AdjwwvXkiFbCT62H8pQBZXSbyUJMr+d9A+oiHI5U+UD1fTao71qj
Y97bXu05fLF2dgfiHB6EEBT7v0ZskXAk+FdsbDhRXwlVNnnuFjOLBKcT3K9uxfIaeTUCci4QT/Hg
Dw+q6R32hMe6KY9fveQSdjAvLQvA8tQY5srsv6reJecg7TFPAfyZRThEjDWhZD9oPsVlSqxDvzxC
k8s6zDJPQtR10zAlgsWjycYIe3Z55T07KLsrd441y5j4o4l8a/BfEM22oS6Brd02vf8wuXbf/aF/
q4bc4Hiz/b1vJS+llVjv8LL4oKX1wjMxfwdfNdZ5mb8lU2mf8hwZdF+SQ4dWy2vjIdWdEWXcEknq
u2X8LZc96BCl/4egvT3WBrxFGx0Na8jZHxsSaQcsVacJ8rvWkr9a/ZZTaHdnGFbsYDijIoiF0bdB
fRFN2yJ7qoKwg1/U4PXP/IghUNSpMbG3s/zU3zm94RvucvsU8KqBU4cHmxAGUHcYmGHrotq5dROe
R2U5Bqj8g00ri67eYV4QJbuqo5tKjS4GiA7rFIYYXcSMNSwgPKgfTs1Ag73v5SOWIdZwBdJy/bMS
PujglvkohcToXzB9gxMXpkP7ScNVrCjviuXBbi2nK9rZh1mgkZS0y2IrzZ3Pvr6jLDHAFCWJrbz4
0ep+eAaklue59p99Wam9LME7VsSCscg8Ayb8ddjKTg441JAkSayxy/ood5xL53n2V0Th6s65Nu4x
xfkRzmXKd4MR2V3NNL0D8oq2AtymwvVp7nr9pm3q8WiXjcJchEEFdRoWGwQ00S0NGqqADAjzoyNy
XJ4dELR2d9OiQFASA6MECu626/80nZo2AeB2DyKHXedb3Y4Mbo0soO2PfY1R2QZMU0gwujhBv9nn
+oA6TgGotsLUZl9+wAolvaCln6PnoVyon4X9bZh2LuBw704GBHwJ6XtfJOwK7zK61Wi8viboh7dt
8bYe7uuFGbS4OwrWCpCG8KMZX7NUqI2VC7SMHA6DMqs6mjWAgzZhCBOAgx0vzfcG9k6fJXxFVIeu
urazbjcArIoaVG6ffZTVtvASItvKtd0OZl7YDR1wHXrO6zD3bQwrWFo+VDU3cORCw3WdxklBipZW
C0i2E04utNa1SYsTBEmbgWt2qhC5bYyXaRQy0vRpm/ceSBLMPsDbw2EYyoGHG6ChidnVhFU7pssJ
tSSdHFg5Vzc7s7a2HN0TMg4Ai4MGS52Btg88GpqDskoA1m7KJ7VsCgZSV24bNP42qW+s65hWNayR
MFZWtJlzRd1sOHsJuL/lYuLDhvkH4vdNP3L52QcBTueA/aUb4HZTn7RxgVEXQDOa4LftuD6OPaqA
2B6aVwy5kU0JDU+bf+AQrrc2crOTrMviw/OdyCvQQyB9Eq8FJg3TJwR0JgkJYSms4TJx76ZRhdCL
QCKioC8KRPfpoOyxS7tn12ixzUjBsCbgqAD4Orj3OB5ggu3u8gL+T0UCIjrkZW9lC5AfPNvAthby
p7RnzHs4gdVFLkpFm2mZx/VK8pdT5d1p0NOJ++V0xak03BiGTjqeBhfLUd+KGl/NkMsGJlC2cxM+
DAKJxt4Cx2hhtlPl5ztNDJrvGFyOvvLzCm07JNVy603c2Y7+xE+gYL6M6wqeEM9sMBCWb3HuwnxA
lMDLLY8wYYMl2A9+nGVDHCBje9cC5jZgs0XwBSkiNHs4bJmCZDgOvt9FmrruHXM8+9ZJwUy2eXDl
84yKUuosRkkfzhJoIyibj7TO3t06ebSFE0gcEf3OBgb0kS/BMPiUJcJn/22cBmvbwQ3xuV5kkm6A
ubTv67OhCzzs+fIDpBG6bew+202mAPmFo4sSmsm3o6/nddHMN+mo780EZ52Jy3ccBrAYcsjA0SLG
gDzy5hvmlazb+qjrEguw+WxCY7WHScuMxMHzXf9lYggLJsHnuF8G4kw1y209WR/NCAcGAXuVZDN7
pbkE4L6XeR6S5dPCk7B5pjz7OuuxjtBkgGHEhrJg27YTw/39/1uF64kcmDS0G5xQaHCu4UGXYKxJ
a/AQKinu0A5iqKi5T27inkvlJA+aJPRudy+qpvkh1UBdAVo3vsJCgKN4nYlThWPrQNICfjC4SU5O
ogRA+fhS6ylY+GyBwcDmzthN8mcAO3BTYDVrY5knbebyaltp9DUsN/gB3JhM8SIDhZGHGS4YnpzZ
wa5tOLlJSqK0z/0H5YP/0A7KsVRzDxmQzY/l2KYRhjU2okmyvc677jBjQOXqAU0iq4LvJgIsvwdU
Kew2Ifjkc/GBFpF8DJr6oR8gIiW09l9c1ZxIwrCLzWOL3Nx8L5au/3rJajcuBoXK1+xmqCelwV46
bjhy2j0mjwCEkvreZXy37ab9ZrNk28H55pbKah+4KnuZloTQh10RTp+Z3zqPs1vHLYgo4HfryCQP
11kefzlmS5ReEeYNeZRyZcfrxWmb/uA6BtLA2ZyUvjYyhfdPOrcYt08GjrRnaXIpByWT/A2zrMPJ
ZwSGS22HbaAcam/X4+82SPSvHrXM4atsvVQ6x4EO5+wvLamKlYavYNBZDKMP/k+FydO4t30vFopt
WkeQx2hXh9R6ArUKpKDN0Sqa/Hi9yML54U+sxW7pCHNqOrjULjHgegO6QH9vHGPBYShg2ElgNHDA
eHe2s6XvHQqFM7S1/O4pWO4c6Nj5O7cMYB86mOts5+a6PmItiXLETaiGgTu3bgbrxQ5QmEPfpNna
dPxRsKy7TAouUKNUn3BXr17g2xAivBmetMT2Av/kW9UHEYUL4gm0ht9fc5awH4TD1RKdYN5F7Eot
5i3cYNHslTCBLB0Y/G76AOaFNXyr9MinXSHT8RW9+yxWDpw0SP0DQgPvYwmtQgURQOiiU7WdCtR/
HAZ7NBihYAev9Yc7EAaPu3a+UUtM+8wVsH4g+MvcgEg/ZkjMkp4i4Z3b8R34NxI2wO6d1qcYeYpT
+P6g/INKZF0p/cRPGRdLk3tOSwtVlrncuh1G3dPRU3FXDe91VpnXEc6Thylz2z31hfsNQo3zQKop
Kqoa8QfI3xht3fQldl3YS/8JpuKtbTj9zkf0kYfcLWJ4bcr1HI0HuJrCChbzJMuxiqeYkVifliqD
FVCHqqKLeNfLFf3kfWmjm5nbV13BP3eexp/JEOQ7gVwvKpyyvre9yCKuPDdcnzLXfck9v710BINf
Bh6Uexvx8OtYpLirRhuOk3Bbjjw3y3ZiGZxxijxGeXdGioniTtt59b5EF2sslAwTIIGfuhLeE9MC
H5bR9Xn9IznDDGjE7OYmV3A4W998709dXNUgV65PG+Z3mMu2dobDTsDLfaTB3oD5pBnuhXTGBFNG
9C4VHFXbXiA3w5xYg2LJxkVD/DUZhuCBwxWGsniWi7l8RQGca7NR1IP1FJ+xMlBNuqV1/oujbY9x
CtygEu7Bp2l2rnBZjKl0gt+FCCDWzv9Y8Jp/BgwNa9HJJG5EfzJuk73AUOQgwQsW2vwxZV+g+rJU
6eBUGIQcYQf2RUjMHYJ9Yd240xnHT43NZmNQ1tqsRyZonf4ZQU391cis5tE/6wIzOst2rXLz0VVd
C8e1zDugpGc+tDftjd/2V0AbX+ElkV4CJOAh0nXrUwR6gCeuGW9Nb3ok8rDikwVS1gYNoUPeZWJX
GZwYA3HyjzTVN/j5lgd7moYQAR0/2xAnhZyX8kfgj+dOwDVCSVXD05ehs+P04RrIoNDXPxB51zcx
4nuVYBK0zAynda+FkAFZqw9tuxoW4zIUK/7n4qKpEbbwl1KDhQMcJT2s3/1sE/HWV2o6a07huOTn
1iOg+E/twovWWeMU4RhOtiifavtzRn1qmwV0OsENNHiFa+qmovaux62VwQUXBp3e3P7lZv0rKQL5
4pTyDp8TjFGObfbIO28E7BUmTgUEbPcu188eHWZY0c3l1woAhr2+y1R1Fw8NHOWm+6Fzx8scBO49
yIT3/0g6j+VIkS0MPxERQJKYLa6sfLfUrQ0hqTV4D4l5+vuV7mYiZqZtFWSe89tHVJsZ+mzHJ6e2
PlncsX9oROu9vT/9/y7N8b+VydbezQurEB0mNJGaYvyihC1FVUayeNAagBOaka2nJH0jzbu82lNf
XtfMdaO27Xt/syvjWm/QPL1I/qysyfRfNtUjZdYtBRnTw3Tj5+0c5/E0okbv7D7EsfaU1d10cLR+
uMieEuAfqKnaVBpuHMpF0INnToWdXBoD9Q0jlDj9kAMOoo1QmBhR9qbbTo63x3jASPGXq/d9N42b
Fbpq6GO7cJyrrj84i1k8a4O61cqoX8ze+nM2tMc0dc27n4N5cxItWJqqPgp7DvAv6defYbUb6Z5L
FvcJ8HGB8skJGLvtWnxeMK9t4WMv8x55FGcStbby8n+kQh/d8mm5nT4r99Gp3W5jpHzB4TkchwX8
eSvqS1o7V8va+jtW9+SJUvvmUSyL36BLA7XQqMq8GRmEg08x6aanuu1wtOTL8FEV+amd4bzzueiC
xlK/t7Kbn8TOja7NqKXtWgSggdZjReNWTVb4XaE88SjMMZZqX+8R8/4hYn25aOuOsSdpnKeGSppE
JuPRbvAnebf/rmyABwik08+P+vlPxVbuiHTh3Lm2ZiTJK9vvaljPk/eQJh5MuwVinVb9/QCvfkCZ
nAY/wv2f+Sm38V8YRYPG356R3kGXLzrzVrsJLfj/0n6D33/IGGubLVoqbxP06HFMOXsX7vWmvzmm
/EtBHYSMUQ73Mp0zfAlDe1ejX4x2xObRD9o6F3gNEtBvXrPA8GY7TrASjTeT39r3cMANT5zSiw0i
sJcBAK2iRrcMa+oazz+S+YzsyWOxFO/JKAYKlm2ivzKRnHrwLsqRAF7kVDEn2vnXZmnFc9Jo7hVf
3+OESPO8Dv1yNxCjH4ICUx2XfDQVWqNirPbwB6Cfuu7hR/uo6YPtL4bVom1kGMZBtt3rSJ+5jer0
zNiDEcKen9iO/stKeJQEEefBNLuvvTSMhzSraMcDmHE6I6MVfINf426Ee39tmD0JbnTwgZQ4CpuK
98Og7+eQ5UC8IHekTPW0Gt6BatMwvlPoRBDgfYOaLKhVeq7lBmYuPxUN9HFRGs/WkoPsZfA7kw33
t2VXEKI4Ibn56Hk05GKdwtupr4dZoRFv0r0I3Tb7gxiy9KwH3bWawENfuQtarVq2rBgE/9EjPFSC
wduc2t04RGa7OMea7T5QspPRrtGu5Hl4bCxuimTxthe1EYnQaVgFpNk1h51G1yhPqAES9WGVZYXZ
IQeRIsQ+2HRzjxutYknLP7IOAhzV+dNAXw1uIMcmDQjOw6TqLWwz8y8jKcKZnQM9Gy6J2hDCu8/u
aaqnMpom7Q98BjoHl3hHvJCnlOpojT0VKbo3hTqru+1pIQRzSg+dxkfLTLkuCg5XTOfEpMdpyYsz
+WFgik31z+iYr/by96ADDgsA4AjhDd2Kxle29MhfTfMoV3l7KPskIoG9hAqZo3lxw17v1kfgJlql
pt9QrX+GtXnP16DWCi2qBB3QbmoAH6qvMfluvPUpyeevVCwUSE1NzzKZU7xn1Od0fLD1pI2TSmtB
gL3mNO03n0GieTEL9DdVZ0RBF2G/ZTSnUTfZls19nRNsUv2ZljWJpxyAJM0LB1l+KQFZcRnv2vZf
qVndxUscMwS0B9IuWWMGfb3Y2vNeOJhCDTw9Td/Qtbu4vT9oNUSiVy0MjiUx1DTYu6Yz3zkZmyC6
IfqbB0iWdaupPUd6fxmpDjrAVSy+0+e/bzj71a6plJthCehvaVxhUyOcQb64KD06D5xXeVR/7TkB
nfOy18RE0POcJxFZN2CEilNGX6gLx4xsiNI8oUta3doLhcieVG4Nh1WnIs39arRhC5Ht2EzdbR5R
9gDgqJwwh/539KH2EwcnsVijpibnzsBSywM0jMUYaoP2Ueh1hC6O7TxxPlqb/izwNqoHehbEmYFr
Gbd/3mjLCNeV4afoGfCngVdlY0Gps4UG3EnLQ5rrN5Gm65zt9bhL7zJMHqqSnW6m1Fl/V0TcHleb
KZZK1AYtRedhImnMxEPqlh/Serlqu2Ecqmr7Toj82SrwRjwUQWpKwE1tx0OQWLjBuYxtaS13zSnV
1sr3tCaLeWxa35JqfiTWkz7Qm2q8xs+nsKs5WUrEv5Z7oV5AHaca6hnQrxccLdXVK5rDpM09oxPM
jInJaN7p3cy9hh5GRplwQgNvSxJBy+6uNJdwmxqE5ttYnvpGcnQirTB67WXruuvi5ae8H89jyvHU
9bIj4qV6nvgLo3blZDD7IfXBI4+aNT/orTefRX1CjwKIjm21wEc/Tjb+BUlZ1L/WSGuwuZUzSK/7
aO/5xBbb2mIDZGrX5T/pZiONKygbNuBMTioBxGgrmt3tsoi0W1964rwwAfZ+pndfrW2jy1wQs5j2
8GjMr4luZAF1wegQteoe0eC7qy83K03+OJNgha4/4eukMHYzqkf6EQ1CWKjFreCTNh9Hzj+vd/fY
cp8bmgZ8enrr47yQ2zlzs0KUjHN/mTsZVLYTbE3Wn+pVYE2r2ciVpaPpL6QPYvyi4fhCGFm8biOS
SJVa1Wmw+zweoDiieXDeUMY7D5LvfEfAssyyvPKNNwe7K/7rVuqyHeKYGXjWmKnMO3kuVtmiV32E
qgQLaXGw6Fjx6RdsL2J2KBwXL1nSAlUZzf1NORHC6M+BJ8cimOZchMg3BBbyT0CfOxqW29jJbDSm
6ZxedEYMLobuSBmt4cuEGbTJxkOz8bru3nOWAdjpy3nL9YFE6rL3AT8fOLP0g8UXZJq74ev78s/E
dMHORh+0tZrfZEpTp1yizGy1htJChH2A0h01wsYUp21e+3ay2tHUfyZO1952H1C8GRtqC+/qW+7W
+3SnVgGFl3z4VVPDi1AdR5zCQa9AuVrYoLDGqOl3DtXjpoL4T1KlfM9w0qC3hjlKkiU/JG6fgvWB
xlIcJkKnm+6riZcgsRqO0jZ2b0072dHWasVVwlK/LaMRVz3IZ1ocB7dxQpVI+OiSktdWhUmNeAkF
jRvUeW7fYXLr0/+0EW1AsjG2pxxIYb+YQyw6+PAsceO62iOr92ioK/7oObfxYBoHbsDZ39CpveTD
9Bd73oMj7D9SpuRLe92D59aETPDgMC+HRkbyhb0+oVb6q0P8+nCBn0KTFCunjK+WLE9ZasunQn0o
DqtwaIeP2qBbsKbqM8OjGHW5+moWE/GRWLlj5xvtYey/8hQ4o/DySLrNc73NhAPj/AWxJsRpRC2U
IHNdc9KV7WF8dRzsM4IEjzV52CuL2t4KTpl+e5JtG/TFQPB5WExTExXWP6EYMJiRkzDbp4shcliu
kkuWi+TWrIiiZU61bzm4ODoT4x51YkMz+/3AGnzErFRROPvKX/timfoadwWrC82DGDj5sljhlmZo
+IpyMwS2o7rT+GvziqIHowcOuyQHEpQJMwdGz1USHELbuE6JZYBpWPqJyOhR67nfthEkJF0nWk2r
PZiK4hNJFmpfLb+uifeBnAfVnr3wCXnDuS/Ha604UMcqRbnyIXOGONd2KNDsv+h2eOPJf4HdryKK
PnFUJxlulEW3HodqCs2cOa3GnodCEDfpNr0vTFiHW6EXuCTXKLIoyqupn0ryR9tVKki6rg+mtG4i
qHjh00jCV5nUxj0KeSRB/a9uTwGFtCZahXw0yuVCqU71q2nGNmZMRSzufiBxirLRDYU+/cvon4kr
thgaKTmJvRdssU6AxE47r51tUeaeXw27MpnE6QMa0W+hZ5rtIKNKNHDHmpzIgnFfuh14Ps2RRb2W
V62BpJwKSGxKi4yq607u5vxTQ/tXX1YVJR0M8TAvkamjmVzc2TwuIIs4D6crFu9kA+RLPPttmrnI
ra1eQteb7xTNp6LqtTepXk2rHUNP6E+I1glD57VHUx13DkNB1jJD4HZ8JVDBxgXZNb7q8XuSTcKe
mqklXsvsj8GFmxfteduYtSws0kzvdCwVz52qJr+SOlQ9xrQu0XgibxXZtV5199p2ykcDaV1bYS1P
OBeZ/bK8xy9htlyZ5OnuZLAccyjT24tgcZvXucUzPnpPVnpz+lbmAZb4/YYJVcny1Tmun+AfXWm5
BjXeIVwlDajjwiyua1jd+oRyUnfp74Y69Vh2qjJaq+Kr0tFgtoZm4E9042XR7RC+y/QLO3uyxJpe
Z5NGVOjjvQHymxIBkF+PZzYmj7lL4frunI+kGSVgBocp+YJMRjp/2GZ4Gsz0tWrs/mRqX1kXaSrs
VWVE+thws65TiGfiOCn11vVDcQAGZ/SqNl4aTNVIDigH7YeXzTOrOMe1kw9c35aXNQSa3R4W1z7b
y22irrzxwgysWQbkScOtXqSs9XxTW1DrPSb6pAutYvq1Uat9MBzjiC1Ci5EYO/7K44AC4jjs63pA
usAbMIgYsq082dNB7vm/SW7OsTecg9UrI8xMhcNm510yqLk69tN0wnE6h1vBUdDuNlEvRtTmHhNS
cVHNuUichNeelCHu4PsROTvohaRl3hQxbahtOFnmBSYB4LPMw1oCRA36HMxNWR1XrD57Mv3TM+9Z
b+0trloTG+ywnETS/yFIACBMYBVwTMcIvO0gdgzgTjGeXc2RoeG5fgEYUaKzQqI/TC+T5DAVjZBB
Lab3ymu05xUOLSc3w3Y+m3qkMMNBxDRRK+XPcmJ3meYgqQd5sKrUCUw5kHtgE6HjgKnl0C9pktiQ
BMnAFmSYYYKt2V+bdaEtV6feXLvYU5GcS5F7VPki15Kg4tNE7oS9RyKxJz9faaN29SSLKjR45taA
MCNRsmp1WPiKBRlZUTO4WWzPSUZ+9Xie27zyXfLDAkJrHlsHmUm/2Ofcs3ZGtLYOW2xoxMGmmUX5
XJ2pqOZkzYgbiagi+aCllH7YwhsOuffNoJUd6tV5BPL3p0pBm7QbMfaUt8eFazyOHMoHFyYdNFiL
OqnOfNw0oztLIOeEXmwUiNWghyStyDCboh31ie8mS0b61I5AqA/xnRAbMIt/nQt2sblo36G8ghUJ
E+BaAZ6YMaiT0kSM3oBKzsTuu1NOxdThKr6VU1nqr0OVH7EUNH7RlCKYbPIHVIfO0a9GRCiIAMsw
p807t9CaL7h/Q2pX3gX1wyGE6IOFYeuAuLRHI4x6A/jedHkfUdCm/fjWYPSMWVRQ2BQAfhjxoxGV
sbZN+dGi3UJNLKoz1bMB1ssI39/6kcmQeD7fGxCykmoI+32yEtK91sW45xvcj2rr0SlQss3kdxpE
HS5O8umM86kjiyeCMZaU47BDotmE8qkodhaVJlFD8a8ueMJlghVEl/GPGikrBAFPY3M+mEtjHgbb
DMnGSYN2X1n2Mc/g49+Afu/GMb309TZFumY1j/127TV8ZqOVsW1OZcqRRgBBqjfiOo1NE4mh+26n
5qnFDMT5AHniNH/R9hWHLt//tpwtfGY2DcL2TczM12aOt7bslEd2eNakuYc56xxXIWegpW9An9mB
MCb2fUfQsFeXsXCsI3Uxzd2k1iy+RXAFVA9ftn3hSL+gP3SP9qxt2FUoWxmMrArGdQDH/ihNo+P8
B5rlgJhATez7fJ/oQqYc+JLuKi705SUxXe+a5dur2OUWDdqToWXvmyOeHMqjASGzMk7GYghs+tmo
9akNfAYmUmsONdNF89VbX6Upl6dOs38j7xMXbVcv+vAntzBcOwiuIDyReAwKCl1LYpc5LOxz0vmX
2SO80lC0b916KwpLciRYEPbb/TprNYn9Oojo1p9nknyJT9azyLMEGFnxNiD2jZh8s0O1srX1yELi
wWIQxIx9JISNDuZswZTL9uuQJbqsP/ECuTwYJl/lXEGDEtCu1fr4iCYOwVdNmZM0y3OSKSfy6nGH
017fiVx/8fiT+0uO0kkhhR6klH72p8rrLUqPbTCO1MTP0/RLJ13gHl/xEbYyR96X/c47JBjSou64
MXSCV9CM9paI5k7EPRk9W9evAbqr5xY0OuqXzx1JbJTV2EnrprmM/Xxc5nl/MAveaI82cxRGz9A/
uN/c0ZeIjn01uDmP1PI7Hzo7crR1ilYDTx1xM6Fu0CFlOOI216J6wMMagpqjFa/FpZo+iq50rsbg
G00yxHuynkYU/QHS9D4CC7jfM90IO/pU7dlEadWMoW536Tm3cgRe++YvRf+3m8dXa6jiraKPnpFr
jt1xeHBSWr37ZDtxplLOns9/EpUZx1YrPyFy0zMYM8nyKTJLtVjI5kwt2uWcv8yOfUZmS8aYp2f+
7hD98HcmSfE8W+pLVsX3XAneGG9mYVhnP6nwrefjL69pZVQheI68Sv+uFvMZmLcJ2eZWdikHjXfx
aSOfjuueIvBDZYEn7Yj/w4nwsSHN9qBfQDJ2q1BnOZe/2wJEqK1ayrpLcP5ioNs032deAWRVel4d
OjufLk6/HTdjTjnpTXmcGu+xoDdmvsFWtqPW2Eyp3SnWSQaYQYASCpQL1uIcMinK0GQmtKx5v9Pr
+ShcKeizBAtPFFATCyh0jz4X4dA57SFZNzp5C4CevpsPg9rbkzmZf5DVzeA/vR4Z4itXuXYU+cvm
lLBFxfqKvO9fZ2X8HIlmyQInyScM57b5TFDSXecg+O/32gi2aUf+uXnb/TZg27kXI1/sjJIloFhc
wCSYoNQCI7lYPtd9vJ9g1vxywY0wUVPuN4hqsZuR0ISt3rer7ThB7vqDMT0lyCMYn91QFlUXAApT
QqVfdKf5MIfqSmOFhYjXuJuV/I8q0RLVQ/lgz70HqOk3GWhck1SJTzwNcB1MHOkM72t97UdUiOyU
amC/zUaAL4elIyv7BjQoiYHepkO6w2jKvLlKh8hX9atrciyki9YdVQK/JmuCo7kS/tpDkd3JGsGH
MVMrpPF+kiWAVzHq3EJwcCAgmwftexPmq8qoIGf/xuWFQ9HtIHgN7Ai+4HdHXnPHDpkgJOYZ4bF+
z5LhmFa8+TVK8/ZUmIB7fa/N56K7AbM+vBDYkDtVV93YPma908+z23wAxtCQ24MWN8ZGfEdzj6Tu
t/R0cWyH4t0ULdkw8/qpZFMH4L+8BeP8St2MfXWLA6WrcUF+TNSsswt6vF+8cTLRnWRvII0mQY1E
o1B/iaoSeP5A4N1/2dY/7tCwVKuWl0RHjTCXFLwQFX1x9F69adVw1DsrCRZNNZFt5bwu+O84JJ/R
WWmBNqcfi75YR7NJcShyv5KmrCnYPR1Au5lIbdSfSvKo47EUsJhb9Z6TsmGSCqE2NhclsPwkBAgW
Ds9i3xiPxdxU0dg3c7SJkbzb7GHW2i8LUT57HFOkK9EI1tu/JdExFtZcoRuU1lvmTMVD7zeQMak5
mAd6rGuApmIJSiyx4SxVPIyrLwalTrVAO4bB8qVy6i3WFvFGcudGZMmycu0Ec8mWy6IDSDIvb4M2
/tWqpvTFLhTGLSDApapfUo3XVBnrXWOcu5GcnV1iBFFUkXPB/xt3YtDwmz65CaqhQeThOnhERgiz
DCVhAiT7MZ0itrBxFNZzNDQNqSt6/qZEftnKSh2lmTPwUQTIGXdDu0uVP7o5fVoOiqQJdvySDPJ+
cmadT21W7PNDCebT37IHhpTl15iDvU0+siJRAWFU2OMSLT+vu/28tIUW15ZD+E6HiaYw9mezzR+H
Wg954Iun0l1eaMHkg9heNzV3dE4TtLLNf3EytFc0pa82DqrVSO7WJrmrh/UlbdEW2X3yAr3B4md+
5Cv4eymZt9VHP2bgU4nRXOc/ytBZ5nGRVlnONjClejS62+o7+VheW9Wj5VRlERIBw/XKtst5vX33
dJbpZiGuM+psuQ7vhreBnY/8wLogyE0ZyT8ivMfLUvBJeTtpLOUAa5DrTXU1qqT8/z/4iP0JyidK
t2Q/zHX61brFbebL/gk86Acrz0akTl6sWa6D1IEZuenhIIfbOgeVucjhuHcj33xZH0rBzo8UkFDY
z0Gg3Rskl7yBEDTRH21Tb4KmNd+L+XsFBPCXVDfuxpmiRVIYpI/Y+HMV6r+8ZuERG6LT5t+W0qhj
LACflWX/KTwW7tLo/UWwPqhKvDeZcMmnS05GD80kmxRUERy225gCy+LQaiOR/3pu8jaRm4dkI8oX
KzuaiC1wLBURstaZ+mL716BMVNAu63ja6KFKgYBTVcRiXkdw4EU/dhWj1I4JV0cV4O8LECIv6WJx
z6Gn0UIs8abLXowo2z2WyIW6fbKicRDfE2yDZ4jPldXS32mCZoCvHmYwUugKxYy/pyfV6UBdiIFY
uUQWgFSB0q9cGIOQvrtKROjNqxDpq6VxqBX9G/mg2J9MhZ9e1b8TbefC1wTb3kwtcesaLPfdfHb0
4nvKkupct80Hm92ru9MnhWSW0AM1Po+e2x8GgOxcN6xArC74pAUwpD42S2Gb4ESX1fp72dAomd+Z
nP7xmRuhUwCHF3nav3domc01SVi2xiHEKXfw1kI+VVYTatke5zNJGnt3gFIitXN004g/6Lt0IC+E
9N48jqshv63bSLRM7b9iRYMzdWecOzPnwI1SsMfhBPr21+0AmaXJXjz3W6RWHjydJUwHDczkbMWO
zYzEUUkHelj21p2g1xGHJHZLSjenmB33PdkmcuKm97xJV8oZQPF2SehYsrJfM94RrJcWbgz/y01D
CBCxJBH5pm04yparQ1Gwu2jWtSwWPtrezMN8zELLBSRRG5uVl1kvu6eqs2usb7Ob5VFatmfwtCrs
a0QcvQI9d+x4TDb7boDcugD1hAqxVmQYBkq58aDrS3dHEhfs2BzeisZCp0JB1o/7ECiDs0Zm1e9c
gZwQl3RGbOHbegX3tjZEBEkMWUl23FniA51511xnttWCjAZPuWgGdrLZsGWctIGnfmy5kLQckMAT
NkAYRG7gLO29IYAKmInWYDKzuxKfTyTUpyk866agq3E8GWWYtoDwdrexCRnZc2+bB5jdJFY9zoWJ
kTHXa4OtfjxYbS2D0ixh/uVbly2E6aHzFgJhM5bJE7wHvon95kS1X5rBagPpVidyrbBEBiT79QGR
gd8zmnhv+ZuwXXiUFJyM2n4xs9ZDimEAqjJ8jAn2bMiC7rNnxd/yP5NOp1jvbgMsLg9iynGiK4ZT
5SLn0BYKRfnQ68ziAiAlwU8M9P0JlvpEgs87LnPp3IKsL7tBqMTSbixfDJ+EhPDbcRrApCm/hJcL
iDUCFpgyfkWXjW3cxBPICEo7O2Vxnt9q5JOtTMrnoa2Oi5zmSBsSJp/OPa0AACzyHqMaYVgcaeVh
rt67naeySMy/qRT12bthgzcYxR42nB1L3yLucgUMKfarztQB9No7EnywRJAHG7oO3e+G24cOOWAh
n/vJbTRqyzuVB9leX9UozQAm3J8HkkPpYmAlrkHawAGztawCl1yXaGv5lRyHzwADieS8k88aXl9v
4I511/vGTpEG6QDlE8qWvNhxkk7rV51U69Gr5y6wWtj80XpDeIFm06FqDvCGpA3R8pLVfRtMEHP1
BE6+2EMTerL5KnCg672rk2KwES+FpnXO+fLdG2uEQqC5Q0ce9mLr+dFlA2qHl59FOuV/yqfZy9+W
mz7Zcp92U2sxwR1QRz15qZU82ZWAya72O7t0r+OqBa0u24sttVsgWP9f5S17gDuZF8rZ60tNok2d
NkDCnvaREnR66AlX8j1swbgigZ5Vvl9kmjzrJtF8BoFl69ZrzP9ODhqUcDlIgwGiS0g+9RgidOcM
r9n6KMf93Svn00Kai8zA0IbURcy8N5bv1J8reQFRQto7i5A+kq6b+7WWgGtiOamRuh82ZmDJnEze
xIDXkryaSZnudU46uAuHp0gOvxDgXAw7tcN9JyaMwEPn2BIRxnPjnreZvpY93XyvaJ+6PrNDrWHU
Tifz3TaxkBfP7qxpMSOOjDnl/EGRgDsLPVzXbo9vEjh3c39zH7cnbFIkMPQCms4bLjsngpgYgo1U
rqc8Lw9q275Z5Sp/t3lq2U40baSxudku2HjtqFdbZA3sIErJMaq5gydcUedNGffe2PVxqZpforfv
hHD3+2Ehcir1lpKSy/FUFxmR6NpWBwwmxA2Be6STeJ6znqSMTpYxyoApkM6lt7LNR2EY2Y2wzngX
eRXWMoncZT1aavnU5xohZte2aJjsByBH5k0wg7BejTCCz96vO0TbXtYiZgxGO0GiymQX4rj/rhr9
fcER9JLcLCJr+Zl5Vf1A8Nn9UH6t1fIIVKGunQ2ERMg9Jqm1wmIDqIP45twSnB330rHAzLM/BbE3
MIZ/FyIxkdiO2MCx2EbIMf+DUJMAHtmDJdfkYE8iJa3G+K0V3l1Z1HeGSDoUnLoWomt+SjH+5EU+
XKwarLTSjVe16IG7EbXSTOp7zsc6RhqicUnwlxr/kjuDIkWgp1bDe1PC9Iyc0bvNI5xXLOke8c0p
79Kxv6ka7V0gWACsnsc2Mvvt1+jqNrsEc0nZsAckXRVQhng1a4kaR41AiRi40lS2ZA3uv5I0I5yX
SEXyZ7NJJ+62A5GkjcWwUuAZFHvxghGeGyhnfU5xEFTfVuM5AUqud61tpzDZjVgSY8VCnP7COYuy
vKosbnzc4rqKcHkNhOQv0pZxijzVzSAaDGfUDzLHMJC4Z4i3uLqJ9zeIjilbnoxWwx+oC4Qjqeec
Rfs8EBHjTIfSQYSG9uLdK5Xmu3tPq2Oph41Cma4L46YELq4FE5Vri1is/1Ul+K85v+jpACHM47z2
A0uVLtKn0tbBHx4qrdgOQHFXHeGLb3haF+YIYuN6fO7cZgP9y3PfSOwzVuYkxjThJ5QlHltDxnhS
7KO1pzTMWFYoah0AQGyRvN3d9lyrq6uz7a+2FrUF8dwO+fzoCRfSZLZaqyNTc8owWx2/ZemFOUPi
oT7JOLwZZKc28jZ8LQycB1xwS0oe/Zaf82oipgYG2VV7FTtnEnnGSy/1VwOYkWTLFIkP06DCO3bF
yfbq2UxGHCGx5+HnHwzw5kG1T+uk6BY0kbMzPnSAUEiAs7s6ybwwZWsnvwEYY32YGgJTtZuJBEC/
963V0Y6aMt4VRWT5ywL4nvKTQb7B9NvaIGyWZWVkyqpWTd2nYI7nVe+eRVofFE5SDrzBu6zt9GgY
FPD2opuwUjt/Gad71CfXvsSzYVcl+QhEFN/1SFv9YVP3WjfLc2pZOLPt6a7D+xY7xaOpPRoyI+1R
B2cTo3sUzE7+3mkpC6OrY3EjDFiu3cav4XrxT85Fqy9ItYYsfcTkK30kGaj8PBIobsY+koL4OlDF
IU0iX2flgRPrTlRvRhRZK9Pp4SeOqykVd1cF9wmC5/V49klBti+OJjSAGI0FiPQ/0Tv20RV16jfS
UQeWJ1SWDlLOGrIf0OXXjy7UaDi6SBKyDsSfo0vJvEuGkj5IUYhD4APp/fwwpsPyggrY9X/83Tfs
6pa3PBULj+E+4qjLkT6jVfuNPIkAWuJdR8xTgIJkyPMpMpnlRYSpquB89tJf7eDeJhf1uRIxZGnu
QWfOfeLeGp/QYJuAbBn3ZX0rvbl9EEIuQK47UkCkr+REIlgvkTXb83pX5m60I5A6DShef48NNru9
s/xVklrRJtgs04x0gwwp728CVNgHdv2ZEuZnbybSzNRU8PM7G7LFZTGMdKC3hcvNUWLLVFnzS3kf
qJkZPNd2PPykDjA35yGBJzLK+CkG/h+mZuiZ3hNvQ5sOaB1NLNcFLSc/35idt+uZ7oBHuS7b9UeS
SlaJFfxEyS1IICjxEGmM17EmLGkC+Ebn+0CYhPWAnX0IE1JZsAptOUpHAz2lMgszMHv59f/4tdqa
rF82I/MNymXSYZrHWYy5DLCUJvSbj98B1KCDI/7x+P78o9kBebJJHIx5eNzhUl5W7zCukM5L0WhH
UrdPOiUkzy0kcEBRBRymhi3Ybpy7n58/V0gEPOG8yhXPYooOSWjVwWHGUUDs0U9yjLORabS0K1nt
BBb9/G2V3BMyTVp+G3PFfLip4jdmTpLCshKR6U9+r64wYhLFgR+Xi5qZtJKU/qnkyDz13bTMEGR6
cJW1ajukGr0WqSuL66KqX8vYLZhYvRGHHUac0sHkx8sjuMBGTHND/4sz8q816vpJroiokIF4v8bm
NNxsdjPh2T/dKDXVLlE5pwkDElHsgDSd39XOhni6vDP0cf0fd2ey3Laybdt/ee2LEygykUCXlUiK
ompZVgdheVuoi0QNfP0doPeLa+uctx23+zoK27JNCgQyV64155gbgfnhWpQKPO00Buu4ZX0c0MMZ
fSn/GjMHpxv93Q6U1ZSzK2UYhTeWVfxYCCDX1WLBw4ADN2KeEjSi0UjqFZEzTRWfUSmiPo3g8btz
lj4MwttNiQXnaFaP1sVE2eT6tuB3TY0qtwwKiD72vFamrN+7gB4xaoXovrBGB5kVH13iMm4Z43Z+
HRMqvny4K6K+ep6gU3GRxvAmLV5pCw83wwLMz+wiQAbb3Y2D+mo6ghNMN1b5uvvJEGms/FQF03SX
aMrseg4x3eTTNXb35r4WFIsXepIVuR1SvRJlbZaHO1EgtmLpca/z+S+iD8vthFsSgy53FxKORwUJ
YBNFfvlil+UmCPryzrbTEq58zobU9gqyTLJY3PGporFjjC0qb28YIZLZZdJty9bBMTpMd7D4GWfg
q7/gYeIeOZUbJTdWlvTWOr8QWdh942vkavXJZrKwjsGPberW/Ea3KT9OkTMSvlI9XwDraopBPmaO
ONeBntm71J0hC9YBx8qup6ZeBwXNm2mKkD82icAYNli0THuTbvjXuhs5PyYdXBpYQAPKxFUMdmyX
ZYCY8cEdU0WsQ+n72U5YAKFDEdVrEfrJURaUxC0L8J3DvHjxQF8uKtKEbVUlMz+gQvKJr+FiS6yJ
LEVWhaKn5AHce9PQ71Hi5hyTF6WgyKdTQ68qWmBdIaQsy1G3w2LWBU0e7QIHt/OgDHtrZhEH7eUj
CaIGw3pKV56/hzeEwe3ZMCJ/Vyx4TKwg1uhWRI2G0a6rAybJ03AshbRWF1YvhZ2/KoaheDCSWu2K
Bl3e//zr0DTfwR2o27pj7MHhOdtnTvQNqfkhxfYej2V9JehCbsfSAgcPDPzMH+xSX19fcNV6cWkU
MQ2bvDjEpnwpo3Z3wXPVAoX9hUg35jnKiHZe1o3ocSzseuVDwbksiBgqQV8U2c5tMqQDFccfYik4
JJcePSsMnsMY/kSplflW5715umy2ZSy+yy7qIXkkw6ldvnQmHiho3NY+aW4ZjZzYpJf1/f9+yb2v
yi7N22ooHwZ6CdRLfEu4AXl2IIUuv5vJHaV4H7pdt+dEML06gVfjtm6RI1TcBHISzoNRNFvd1v1b
0VLjIiZ0bsIyj09oGPhGT0NDIlqj7nlpLSQI3ji9Svva7SP/UKguID09T16zTjGqdQ1OFrVr0ZRY
Ilqy/nsfeM7XWOlTb76OOoh/QLRBx2HRov5JDWpKCU8t+BGaEWYLFwcA6TYvhgFDHCnKV3q8vdK4
avQY7qwUFYBAanhhyLQIBFYWnXXH1d2Cd7Sf5WS9pHnu3NTxy2WhDQI/g6TWvKo6MdesKf7tWAW8
iSK8g6YoH2wwFkMqtuCA2fQHXdwgKruHSW9shBPywy30TsMK3gYsIEccj8G+AOm3vaAT+nC4GxeT
W5JM1WEyVPRcTP7DBIT9PGkrfu5iiy6bSgC6L990Fj+cZEdvR02pPrNwt9JIrj3U5jflmFb03nD1
zw3wZqMHN1oFFopaRWxKm9Xj1ZAM6X1TsRg3go7uxE53SCb58JONlgwQAMJwwatkV0hEoHEHtAhi
3d/GNVZ5w0JvsORuzIV5/XPD117vo2xnWIXRz2h5K6Nj4oq2dj8/HPxSJYdiPut1CmQiKxSubdCQ
TdE9JzQdUbmNxvUY4VhB+9ucQgFLMk5vLuuJERYjNDolcKyAIDSoQlY5D8r+AmifJ38+0Kfg4NAx
YlSpjt/BGdwrVqyTxjS4MtvaO5hmqrfDoKCjYDvfhmU9Ein7calwcvY1jq9wn+yhVbs0s9Lrn/t7
marprvSql15In/4tq1EkMAYi+NBbJ7EeKtJ3zp6diIeE2evsVkSRmGKiLA1tmjXdwfVrpjWtE+Bl
mBS9xyk4cFPW684PsnWMwWTD8Phooqi6bYOSufgCPGeW5N3/fAuICg30Pn21d1RYfZkQBy5iO7Au
TVUdjWTJVEHlenQj8RIYQXZlxcwd0QbAxIMrVKG03/tNnezZYmk8ATPiWi7/iKiVO5JjlpCF8t41
MKLlaYCwhOUfHzFaqjr/LqARtE1XPoW1eYME0KUH5PI7Cvi1gTP+qRg4WxmJwOZWNafELfQtrjfO
DDwOrCXTKx5vOGzLz6RwVXW9wWENu/uOboF1qkp3M9hmfbpwYzpZ/Y30+Ykkc+zEXIkhJPh0QMXM
hJ/xjdR09iqiaSLxvWEkwGO1vUB+UyZCTuuI+z6swBbk8oDM55xkUbW+YGSsPhF3YR+hekXph9b9
A6AITwe/GGR0hWsaTEUtby9vxaLJXl31+NZYVgNjG3UYc2knoT5rzOlrFzG7zRsiS3UgH/3hGdLB
1Zwl0bcwK/t1Kiz6k7Hr71KTeQr8mqsLJrXr43zXpc5d2RG6p5bYAQt/pMaADQw1Wezyfx9ZsM/0
GEBL5uZqVIcLwPiy6suIWlmH6mChRMJLGYPi0TCPwQUCeGwoJy/ntqq37TViCYTjy0kNMVW4bbK4
vFqCIzA/xB8mSL8S/f9uzClp0fg5e1zIKNsX8H4fDOKQDD1+KOUiP9TtuO1dhtH9hTtgJdlhSKEo
ojmLt43wE84llMju4jWGNMBAQ4/vjYmopUjtNaFJROEUAZSTn780cIbQf6k3Vqnli+MRCuMnsdyj
cJAvvRcxd7WLt6JR6akAYcVq1JWrrnCdjbUgMCWGpesg1t9HgffpQpucanQs5tTC/y099Tg1rb+p
6w9yGbGk2hlfKvK/UxC1a1qPA0OcHi0tRr+dl4vkYATBk4Q4dFuz9uglLQY5Kn+1p+9SDqb/M4WK
60OJjhgkxrSeKCl2ExUici0qnSFASXQ5ElSeMg9Ejhhzi8R0GK2HIhB0UlP9XunJYAwPl0OC01zV
bDmXtfKyarJ6VkVnMxK+BqNWrjkIkv5GHDtuORoHl3eVWdE1ot5w01aAsqWClTQYjg/ryt6bVvjR
0zbeZVPOcPWS7DOcEKLkex85z9Xku6e4auOnvD1R0Vevrcipf2o3fgIIon6uO4IbYPmX7WL1iOew
2XmlL9Y8tmpXe01xrIyCx8l1HgU4FN2Si6Wi+juuzJNlMiuPMXLfDoH3genMphHnfhSQCu8at/8y
x6LbQWGkNRCI4Kkk5rOP3KsZIcsaZXR3W7bGfgSjBwCcSSizI5yeWQz3OuRAlkcBUu0OlNxSwBst
cSSXRSU0PXYL2W54dOdzaM8MElnJBsXd3UfTVaEpqiYX07OM6PgWhXvoEcichD++hQTeXSs5e9es
kSkEGGZeGWvsY8V6FuTz8NTYHFK9TLywbCV/xVl3L/LcQxsSHpmsTZuKrv5+qqz67HHbrtKa0dlY
dmpz2e2XITdttul0ec9T+1h4Y3Vn1ZretEVdcEk5cWDfH+bWPFw2M7nYp2th8hiTWmYT07JkkFz+
dNLhV9JievCO/sAFUd42DuuH0hpsPmXPP8psuBeZvddLrJWu7PtmMDABuP0xtvGCe/MJZEm3RX2a
P03BNAOKoILKOP7JBS4C4chhstgDAIG4+GBBZz3ywKCLmjtqdIfcFWn29f3/fCPNArknUY22pI7u
gqWlMGXBB3IxucNw/Z32qrOrh1Jm5JrApJQ4ddcq97wjR8pvPXIbRuOsXYaTElVVBaj9lqoiKryj
G4NdGCx17xTJI364Ft5M6C1mMZYTEtU3RQcrgHp/ooHcE+ltZodobMiU67LgpvORF2kvre7akJGs
zabRrseqcTa4P1/RVoKYxrK9lo7+IBs8OWRoA9m3Qo+TXLS5xKHkSwa5IqvqMCdYI9kfwytJPMBN
VfSUOUwzsCRASq+CCLncuDPLcdobmoi3hdV2G9X57U8ksRT+rotSQtYAwS4H6LSmNQjnByXTErUK
bSda3AocrEFdMVVJyFDS+tlNp4QmHB0Rw0qOXBhoFB1e1ssfTUH3LKHTrGVukc+lOCE3fvym++Iq
y7MvHSPOs9HIt9SlL1glrPuF9Yg2cHiWPYC4sluIopeFhJb1OW/pCpuldJ/SxLyJI7j+bSGhgOdD
fvgvSlg7HEYkmK716AUP0cjM6ezK99mjWbNOkdxpXGRXtq7ZfO7S4Ox7z5bxrOyX2nlpxBMKlVVt
uyuF8144iKqpeWzH2LDekiKzPhbWnpBgB8RKe9UWe6/ddI3Gs/42NfdNd780ev/LtKNC0WqSVBbi
tpS43I3saBEqQZ83fBlDSd9j3mgqrhEfYwx/FPG2/oAyFM/xAWHNnmb3m+kvgtmaDIBmArapvVXk
0OYYCFnSTvNC1iRz0AjzIOL0u6YVj+g2t7iz2HkS+3EY/ffKdrdFCVdoLitjnYbyrqnakw1IhB4+
70Ik+wyvaFj2oPGUzFdMLr+jUHomm5BPd8lD8gp5cFSygHYEet10eIi6duWbbPlJUD9yqIR9xNQY
d3Trl08NjgtwZCn+kZamy7Q1sGojdx6CFFd7RE4RpFTLY7KpHSZYM7kIIre2oYWoHeWm4ZikjHl8
fKSI7ov6D1mq9udwCtuUjmVaDEeF5VrW59jaotaV346JpqtdbgbaXedp+ZJ6d2lDua/FVDG84ouy
Kr646u/fXv4sbEm+NH1kMDU6+Bu6t0cn1EAOjCIj0cExsR5J6dz//FJR3ZYDx57/syRq/x3uffeT
NPspRvzTb/9/SxUXIHb/36HiNNayH79mii9//WekuOG6/6KLo4TrY1lfpP0Ekg4/lkxxEEH+vwRM
KfISXZN+wfJR/x0qDgfvX3zHobPk8FeUSaLOEklNqLgh3X/xd5ExYxBUErKk+79JFf89t9Z1UUQ6
AHBs3+NWUfQKf2cFqwRHsh5Ut49p032JmBZ7FJlmQUvFn3BvxNHSasnHaNtya6Z/yFn6PffEdUlf
8flhhANYlcxe9xOpWCACSrIRA03gI9xIUfDQFQkFUWKN+lPqi/kbFXl5Lcfy4SLzVJHG/m8/aSM7
R6K16g7IbCJ5DuiC3c2WgJfdBK6bU+66yVMpTBuVaUDUFfw0LbpVZeYwFH65Pf5+QH7NpuaD/QXQ
7CqhlFTQmU2ChBZG8/L9XwJoMo8ypvOm8Cjt6KOc4QhglylPmWYBTWeo3v/8ctwsv77c8pPbQFmJ
JTZ918W19fvL+WBufLODqtlGGCfISiSoafCjH1xlIpkqRdns5N4fONSW9e+vylHDlq5FAegr79Nn
y+jGJdc9pZkgFTyKWBXjBz0BjlnWRO4HC3kVLz3E5A6Rc5HsTGso3zpZl8SeTMms/3CruUvs8/9Q
sS+fv+dKjyEvb8hyzOX9/nLRG7dt4dd140Gx6nprgoXic90aBePCoDYytWEGScyvEfb5dZ11nYc8
1IKQBkw9ne5F3LZnb4wc/G8FbVZEtDAhqtAdiq/SRTOCxExVm7Dy+uBdC6x9d7E9zRI5bRXfZYZn
0fAjrddftWrqs02ToMrmFCNpbUudYIuyq0Te5XVJbVXrGYd/NkiceyjQMPFFEb1T/IPCGBG1FKDw
8QOgSUiC1P8rgiucXTkYd1670kafDMw4/5CVYzxzZAD+ToRsl+lboaYHMkIbsk6Yf+6NzIVp0Ld9
aN8mUWYPa2rCiO5qVom3oEhiKpwEw6ImvQLPdMco/VaHVtntYuVJnK5zZqZbx9fBk8uT1+2VXZM8
7iNTF4//qzuY5VM4LHnScVgxPNv5FCU12bOqSC+eCXTOmbqjVVpn9oy8yhfRlWtE2JoArt/+84te
OOm/3DG8qiLOm4dVoI5iDf70qpUo0B1E2j24QE6xdHgdAyxmexzzsOCDCWO0eppsyzw3Vs35UevF
SpH6L3YCKge+YWCt//kt/Ycn2WHtkixfPpI779M7arWOZx9r5EFa1IJtCDdbNzikE47QHB1H5zhX
rCH//KKftwiWD4mHywby5iNN9Zc39cuDM8yRJdKUI1XZxUa+8yTX7Aq7AhmAmRMs3GHIcjRkZ5ky
BrPF939++X/fIxy5RPB5HguZyaz095cnOgobHz77Q28E/THvOVs1FuP/Eb/CHy7v5098WSmlsrjE
kvWZFfPTbmi4IhWTS3iJXS0SX5uQhjMREs3zlLE9HGwHW7FmJ9GnBpDGnuNsESBtWZjsVUmngiNF
VFTbf74A/+n6K6BV6DuXnfJzXJmTS8sbsno+SMdr752p8pkZZOh947hzfvjt0sHE4k+eiE7t4Mc/
v7hYlulfHoLlkriW4vFzTRdXy+doMs0W7QlTzofEmx1/Ay6U2iAdSlSc4GzRTApjKKK1Uw3BR85Y
p1kLtEzYPuFqPmsroH1l0+5DhyS7jnE/rGQGxcrHE17pwPvqjNL7wVQCv3DSWOjgjJIcAkLIewWU
zMhzRmKgQ7ItvEOkCS355uXKi8O+RWEazMdsNg1zRXxZiFmxdPm1pTSEpwB/DU7J2sbZWbgGpou5
t7Mtye+AEQfDTBkATPHiDx7QkUKh8J/72NXNKuro0fzhEfpPN5YSWOy5kNgmpblc5V+eISf11Kjn
rjtgvYq9aydKfX+NKxi/T5EKmsJj4jOp8kfW9MloGJKGfZM1ETPYsX8yCms+BGZvv//zh/t7qOFl
SyQGzwSn4ji8O/FpSyTpq549JnMHgkXp5JrwGHdNv48r780xxwcy+VCXW98aOZR/eOVPEYU/X9rz
fNPxXJv6wPv0VI9RRVstUrhJlCX3Mhf6r37oWz4gE/ElZNC+QLhlT1KeUTgi4lhqO3g9eBeDP5RH
n45clGMEfQrKc9NypOmQmfj7h1NlecnwS+Ww4/XJmrJDV7sP+CDHVWbWNc8WNs+RVnCb+hEa5eqp
SYKzmSJkN7srUwpwR2ZzQHm1bwGBFEvsdpHMpzAEHFFBXV6iUxAK/GFZ8D+tCz/fNjurkLaQlJGf
7ilhG0w9A5vUBQ7ISdqdOFI+ZqjD1+D44lVEdwfbWPYG4iDaqiihyOzZL0SDTgLSj6Mp5wNXHukL
b9y0RTlMGgWO4nnjMd5mdlueoiWWSzL5yIobrLfXTqzeJx/EaOAMCFzE3pc5KTxkvqr4enCHYyKl
eRwaphYFKMcc4hzT5nKVeQg9R4hEGz3RA8ZQjRI/OxVVvg9z+07WEf1CvbCFWHxpKBjXDI1QVdrO
B6gQca4kK4qaERVXkfOiYw852uQ9LnYbyDH3+L8GaHqQKu14vK0c8wulrb4SeFuvbHjciB/UBwEP
d1XnEUcZapw1k31CqXSgjf5Q5dM+socY712DRXyZwqdJT8Sh55W7Zhzeaz84RfX0VdveGqr6V0K+
NqoEPtKM16RZ34QCUWrAqNCJbtHkzmQXLhxU/7bW8h7PxKuyE8Af4R9u3EvZ88vaTIFCRgPPrbLY
q7h7lzvkl1XFdtwoGoRlHVA/OT/sPlQvc9RA5OnA0kTow+L2B1C+ZTkNQ/Umes2ciyLSQ2Kaqf46
rUA6o7LllMiMuG3Occsai4JZtm9RqU37HJVR00BiI5eE4XDuZqsokQggImfyvqdOzwdRDqX57iTu
dIurt53wk/cdbgI3w2mv85wHw5fhyW9y/wvdPVvgkiqiP5Rqn+qipT4Uyvctm6eYDdz8dMKBeVMb
7CHzYXRlt0nQWh1DI8uuEL+BX9fAt/AQxX+oFv7tFMdlsVxWT0wvrmnbn150yLrCjz1Wz9ioUSKO
oPVqwHhIjDMDFXZk3vzzar0sQ79/2oLlkpko0QmUJtanJVPIRFpt7/FDGspadLH9DWG+sGjM3P7D
AfXTxrBcT0zTPsc2heOIJfH3Gyus6WCbLYOXPDZTuYvor3e70C6Z89OVCB4pEwIydNy6XRcosDCQ
C3iQf7i+l8Lm8w+8lN+0dHkT3ufbe0DqYSBCMQ9jZ6bDdiysHpDxZDFE0lZFoWFKkwytOVZ4ml0/
qRGqKFhEbhzh3aaK8B4SywNB7cze+IfM40+nyeUKEbhsASfxeAqF73y6Qo0YRaFd66CBBXOoZheb
1uSZea///KFz9PxPL0VP0GGD8p3lo//9pZLcmBPXtm1m7jbULmNA9Y05Ixvw51TPPS4pRC/FgH4q
d+7jfnZh6RrxtrXhOQ4VjOoM2jDsApIBqsAfCAnlLIoKbLzifuu342yL29lPmXQzDCRQA1/LjJKM
6ld7O8/R/lUUCvWaRArziuOVMJs7w94z4GgPVTrk170pvS+0SZCELnBjiVtsM5Lut7aMwd61vfsO
1KhfdVHdb2OnATxUe4CshhzmDpjJ+c7zScxOzHq+o4z1D6U12rvJ6vv7UAwTKfeldz3ZQ3cck0zf
947zCvQsA8eXaG+PYBRFN4Z9Zp4IaFctDpA1mBuG4IGtKyCMUm972tO4WErjvR5LwNbM4lcGOVWb
gTSi53aGSwg0C+KULgVhyJ0lUL5O5lc7bMPvlg1QSEGXYWWc6pFbUDn3kTMjwstt/CjTpOAeuAXD
gnFSaocuviO+bhieNJoJiFxWWN10DjNSJEcMP7uknxWgO1u9Fbi4n2bGH3DL5mDHATiYMRkRLhJ5
EkRdVTJcEIruvDMaRzCi0TuqG/86NCyEdX40Pgi4LzcdbICgjNjsYnO8zbN8cdkk/oODom0FLwAd
VOBynokDGHB9ky6boCYPJYcls2u8iIelEPljazjTkRzT1yKd+h9qtC1mSX4TrRtCr/WO0Z7vYNa3
/kKord4H5RsAD+SPenCR/xvipSjC9mOItDzz4JgvkYLHZlFv34Q4L6pV1ofdd26JIzZW8dE5ln5p
TH+Ayk8cI6yfeXgpYlk9B45gNzdBWuRa3LkyiPvN1KCkZIoQR8RN4cI9m0D+CT3O3Y8pCMBEpRPI
FBZHgBjFEnonrL9kMyn4a0BdauhaX+uh8LcEM+Et8U2017OpcCjiarUqn5S5DPf/zHwUZKt9a7g6
fcU8OwwITonMGqz2SdnOFK+oPfpNFincrxpSsO5pQ8BTsZjxjE3yI+xRQeWucEkEabq1DrPpeghH
e9NOI0QVVRdoT0Yf6zy5lmul2A4Lem/jCr6L+VT0bZmvUseu+m2relyHKZUzbC9NAO2AI3tYEIeF
nqaDDuov3N8RLn/JiBr4Z9nXJqAyhso2tI7nRITtkecqObhV8dVrUWfbwFakYRN4bAYZnBp1jmv0
QhMfUJ2po9WjgZ8q3ufQlPpLTn1OqGr5LQgqH1QGmjqQMIuR0KrE2u2YODt51j0PxYhjWsYzQseg
auar2LLql4ismFOZ1NJYE+uiJaKo5oTLxvhiaa4VXWfMiulsvzcm/GZbJxC3TJ+CdaSxsLIxY/ir
vONZtUur2sB9+xb4VfLqyaAPVhj2ofnGKpxe/YAAYuBIic7WpdNl28TrU+DRJvRQUg2jdTKjcc8L
OeArNtBNDGmCopr/JiWoOfEy0kxb9447kOyPlBqhyHC92ZOjv3q14ljf2v0mB0NIPzxM7h0IZPtR
DBJfLEMrADPpdecjOWdx8Y+eD8PTtuIJuuzwfQyiaO8QfLPKp7J+q6WZ4BNRpLCXavjWI/HgeJqU
eKWls+vGmuFZzcWHf5Qxm6wpndZ09/xdnzAAzcIK2WSHF66pU66phSkSDLI77Ky5xkAkOxJ8WGKT
cDeI0rqzqiBxme5XICmUa52NTsgAuFnZ7Omm1AzheklZXb0MZvDG5cpvqtHtvhlDN19PGMhhzOtm
64el2nYcP0Eh4rCiszruXIqwb/RAAa3X9decQfKXib7RpqcyrpF9BShcJxA6rG2gZy1noEYAK3Xl
+XO5So10PE2Jyu5aA1YDmgnsQ8AaDsKHQw72Pz5x4+PvYMsCxDl23AVGcXbs4gYx8TGM0EuEWQvA
ORkp3jNIurSB6k0SclGGroGVjpdRhU698F92YYLOs+anWDe1M5JdQWB2wnK/BYvRbkY7TFF9OECN
B2I4QgzBVzR7kQ6THw+XicHbBi3EsAb/l62tDqlUBNH6Ctue3OLHQ7ATz8OZO1IfZIoHSnUjby2K
G28rEkvdkAHKKQJiwVWXzFDSCo45bE13zJ2xnZeyRw+fjbjay/gjs2GD0XvQp4EG6qYJxZ0VI9/v
AedEMy+dR2QbtROIhHxw5jczRzpYsyWf01D7b85ok0Pl1QbXy35pGfyscrdBhsgKTUdhbHZtxycx
tROwoQzIn9HzSpn8Nlf2mzmpDzcyyq2j6r9ctEsA1bH6ghw9QuhN8c+2dfFeK1zCnai+arfHQ880
ZxNYPrGefbjuDf+7DGR6g3aT8SIWCgDmpty1Tg7HxSv3Dbq1JbnhI2cPh9jcfkge8mtHUcbYfoSJ
0iKZ3siiN3bp4M3uPKfB+Fr3XMQye0+GJagZtT/eN2hcFDiY+0BXr+rWa7YGemKeT7cimzW9t00b
zF84Qnx05GvrtXec7RgMxxJAiwy2oHaOQY4ANxBIgDcKH/I5S7OHPGB1DnJBUqefqOsW0yTCI4JC
8PA8uQU7zzSMNnQ0m2vrBAKprp+/RjlUMD22iPFHaFWeFQVkCjBVAoZlrOZpmDYEQT5Iuwcuq78k
ZNaDqORbcZAr4AKevzRzr6cBxtaaypUbjfbvrZHY4VXNIPs4kCfO2WuuoRH1/JjSeO3jCQCzn91D
+3a3E4zWTWRliEGy0oL+ZOebceBRMKuTpcgqiisG8ER4stUgMtWk78GSIoZNQi4zk9F5txJ4d41F
76xO5DdsqRzuO+lcVR0Rck3F5lKYSQRWySdY0OnMXVqZ3xEt8swol4xiXMdW/+HE7I81O+x10cnX
tF+iDK3kh9EWxAxyJLSwfKzL2O7vMc4cwIf16xbUHEwA58mC7vDd1MSSgI7RW5ExBel8wZXNKrDn
prVl/ZpWdTCDVA0TYw+wk7q+XNaFTr1UfS7YMTmeQgbuVxJVzCYkRAUnfeccEj/90phVeNN45ZvL
bOTKjga9i+zxXbgt5Q22kVWaM9yPg9k5dz1JDsQz9LuODWW5EnBtbPm1E0VDdlJTojsZf1QDSwuL
aPRomSGIJkCTbqp3GsT/sR5g5IoBQ7HSwGpKITDAzo95MPNPBn0AZwMOMWsW+Sc4oLguyMyyngbf
8lakn4InMBKKG7u5mm16HrNfghHwGTIlHjRP4Sz3A8QVbXKyH4tulw2CLImYXDYivfxVNATxtWHy
0lYz1dfoWsq1hfThKqw7TGyd8V45sV45bh/eBWne46L3XF7TNh9STrz8v/CaCGJ7rPALQ5tgWFdo
/o+57B/L1Meth2cZGPnI1KUCKl6CK6O2R9Y5sD+VRvU1KVhDOouifx5ZP6WbiW8hc4NjEkdshwsn
O64m/qOwdLgbeKAUB+w3b6z9A0/IIpHE1Rzo/iy6NP2uPRU+1XN0b/rVl5zNeV13HtGiRPPJEo+b
1YEaV7q4U61rIQy2af/OGKxj0T60TeCt62FhBlrwr/NKXQ8j05mRQCt3oGm7CY3G3c4tGTOt4VN0
u6XAyWSgPCqxU4We4T0KlSFO8Wa1J/ITUF5Oyl0HgQckatycGYzzgzZxeOik/wPx4A/0hMHKnRQB
rRC/NqIL6rPbZvoNgCLUISvonC/VOB3rMR+3Xj1/5FUONiGvbPL8El1vE63zdWMUbDF+AUWjGHvr
sTbsYp+OiFuiXIbA3e0OryXs1mSzlHWr0UiINqomf8MQlFZ5XfliVwxODKe3GaDNuTjb1hyXP5y0
ZbDZ8Bo4yrtTSA4Pei7U+bK8yWaEZNrMqM9IywNBNXf8wEW89jLCIlIBGm0ycBLjVt4SNghrh1Q7
wgeD8sRRLN3NUeSBWzfFQcdYROf+PjKQd8Ukl228BsZU2cjvhV89aFqRmJvlF6/S+VkJ4y+ApnfJ
FCsqP3BcUzO84aNpUNcJ1P/TvBJChphK3Eauy3ThSS3xFUMOIobMiHrjmMExtqb5VKO1xfXX3nt2
B1qB1hkwApBKZgE+WOfEeVhino9KtI9kCDynVn6GRcXLqjR5bBrNeabNTKgTfmCdvLjO7sXsQw8v
rS91VV9NhNJ802qQN5kZRtc8PWI7JoHhblRDh7ChWbkiDEOcy3BO933MwLWdWlDXc1WuO+3qK6C7
3tZVfHqidyYQJZl1VdvSuM19STpBR/3Fh11eeV77JQhic1X4s9oZLZXz3FgBheCMTCPLjZNd+tc2
xSG1U8iak1JPhfDh96VndluNwotU6+rGpLV/a3O+xkuaPhWGU9/2QjMHIVKDlF+4khxzKIoo+UZc
HrmwnE3rOW9+ha5WO1Z3jkuxdSrXfc4GWC2NGwwbwErxOkuW4tMPiu6IujTbxGbkUXZBQU1GWGTw
Lrozc+ElVTl4In1ZEzMRRltdV93WL4GcG+jkVmHkI2Z1OMDgrsXNHsg31Jz+eqi4lE08etu+avL7
uSVVoJ0q/gFBh+s2nf11NOq9PaQfeYfLuXZ7QOQDcs+Q9cqxgQ8FFdwpwqMsSjLIDTYN1U1g+8jp
+wST2QiZZo6IHfWmDge30dcHOzOMbegmb8z5MFz73anGdbFRE6VTOsOONEv3LdFJScIt26/n9iwa
oDfXRH9gV9Qeui2hP4yyM1e+9ON16TX3eZdHezBcT1KB92NCdoLC+1cfkuig0/gjnY0FKOHos5nU
OOELUNrKnY/s31jVDYDUYzAPWxSW3RrUUbWSLgAOqotmPXX+gx0m37ugKzZmM5ur2Q+gWl8SeCML
iX+wDYdK7nhVc6tFXeCm1oQxkToX0g6hIZzRtfVBVpcqYr13YQD0LbEKE1Lv3TyMx1hytvNceihO
mcoDuUvEczbttGk7YHMtmoBbrYoT0avtldDFWWmdAb2fKihF1nXXshg6TfMFEPapiOIXVmPvROQi
4uiJAh7gyX01/zdl57EcOZJtwS8KM0RAb1MLJpOyKDawoihojYD6+ueY1XRNWbW93YxN95CZzAQQ
957j3rwQlPFXUkHKzAZepi4BXk4VzvGsuM5VxSW2UbS2Av8hSB1q9+H4BpBa433EjxuLeForkHqn
xUd8NHOA/12hxSEvaCJTLMc56mDJLNPwZXC4XUZj89E3k7uhq6Uhe2h/xy9LQDKs9pEl7usQESR9
ViBSiTkc07gMHlhgGtzzB0mnaOQYWtjWM/4y/ENJcz9yO37RjHyOtT3Z913Px1ATBGFOhdmAYrB3
bj3BU5I+tb6rdmVXOWvkbORu1Zyvk5aiFbcA0V5G2m+clBC5tBnQE9equ02s/PdoonUZzDApeC7E
eqF7uiI2Y4Yhhg9ljZS0+kE8FH7IchxkP1zr5pnHjDuaJp9jgnfS4IrPh+xJ+3iY09r78EJgXrET
vRVG8eG5uCF0YdSbbKTCySW2PFH5Q1mUQyFmqnUxbA7nFBf0qal6vjOthn5flc9ac2fqjBE3UDhG
h6HMjUfTFNU6jKD4KCmabaUpEgYeT6lTFRg33sBdVbI+6JpWr/KgukC5CfeZmrC0hx17o2F+ybpR
XKzexZekGAcROVdrmKqK+yYOAB4Iq7Ubzz1IHN+8yyL1aFnZ7TRZzsacxp9FVLz5HpV+lmTvEiIZ
Gg7zI7ctBZaHEZNNCn3NyZxhGJrWdUnGeiHdtMc6Uu0ljAWnhFRtw8z/aYgWndiUHwJGf7Tq40M/
T+G2sccvehyvXYMTrGy7+75aho9DB5dJJM6DzCexg6Wf750GdF3l0li2exvNbNPeFUTj91lDP9yx
esDDE+RqDYt27JI74Ms+cD/b2M58fh+dKXtNWeGwQqu+1OBC13CAtEx11F91XLxaLnl7w+uvivHl
Khw08+GsP3kLlg+rw7QhMOHv3UTeq0CE3BCprBt1eas7+dlOyy9lIe2CytLz/UteEvZ3OqbEF/PH
Wbex88NHtBLaxTO3kC8mXLRCeagAMeAfOOmgVJAuK9IeWwntmpDutLROouIRtm/kS+rJN69uCBbr
pcREsUmA7sshoxTN8BxCVrlyqwH0kUEDGFuouJ5d5dsmR+lY68G/azorOQkv4m9I5Kc1kmSniwk7
whxUMMhnGpiWvh3ccYYsXDj/2eCqRHTwazhgk4zZpKEg8psn2MuE3Ix+8ZG4E6IzirJgnXg0NPqJ
TPqQPDRRC7SkBlIm0/lGUK//zPxFXNhBybXKsdn1tLogVkKTKHVj3nEFTjaJHB+9gh7iFGWASmLv
A58OQOlS7Es/53hdXZM5/8EuHuiOU1e3nFJuujL+9qcEqpCJhkl2bb1NkqrdC2tO94MuJ/5d4x4J
+q8x4qmCDTZPBjkHazPVI6BzB9r4QqIXRNM2fV5D6LbdJ/xXM725+aEZGj7iiZgP/li7gHgR1ku7
5DGW0fVmnOg3BRrmo128k2UqObghgRtNnoKcgCMqDCXGPwvRIs3nO9AL94PTzxctYusmmvL6yCvl
LVim/I2HDHYqg6uoK5yfg/nqj/G06gtl0ysw38csavY89nqYSQJotSWIeAJO8zaHMrKZvOh1Lrg5
xnUyPkwuyBdGMppeYMpEjpzO0a/76YYw6kR1ZeHV9VYFAowNNebgeEev4AeXn59Ye9S6deMlxw/V
Za6fyaKQbOCdWXk5ejk797kW14Bgnyawf8iCxuHGcoYcpFl3FDSj0ESASlH+/CrkON/ODgtpUj34
bLTzk+eSR/pVyDGEEW4dSudbdzFx55zOVoXBYCDHXns1fbek9T9TPqNwQVXEHbmt9nszdfw17bVm
47Sut8T/7kaqVeu4olRUA61qxopJrXlbRwIMKc8ZkDWBVINiyWbgikn0kuqeiZrtdd7FTcdxPTT8
FGNqFX+CaRofWwat506E1aEomgDBchc9lSGTK06w2WMeByxpYsfYdh4aq9JoCsRGfLAcxylQp7MI
ppiRHZjcB9cmC7jlEK7jZdRVjeo3m5mS2UzfEBuiSenM5Mp90Obxqnf3I4C9Q9iwhdpi6FTfSWqh
f3Fm6wdDLoN/ZqgvpT/+km7c3EZ2+VLLieplr5h2z1UEMdXquGExk9IuuL1RxQ+BX3+zFDTWEcC5
Nb28pfcrTKrdCRKH3k9CfCXgh8cT6LNkP0YA8TwWYJ8hvNXXgW/ZLnSC8HVmUMOoOCQQSvQh6T5i
OieW2y7M1i46qzxqz1WhjLWvy54Pkxu8gP5p3LWJ5+J+tCJxboZZPQR96FOfZud3yGFe7IQes/eO
uCpgGGB4ZTf1T2jx2tvIMbxtVjqIb5lrHYImQCsrAEyEQ91ekRr2b5yhsk1Zj/qksiI4+AnIFyI2
4JVTnZ64yswoTEkphbn4JUl/rkSGHxQ3Z7QPLJODYm4jPQhLnmmGCqIOq3yx60afQWFUxzepbein
AfwV84soPEc8OWMlMbObkVsVPRy1RQJpnnmcXcTJPH8EBJ3vMvz1e4ZQJuIxTHs8kpOMkKXzzHRb
oCJiVlRRJQYPUma7wbfjU9FDXVaBTJ+QwsJXlBbhCSbqby5Fwp+Bbo+5TyZmaBryqzHLyEzU30TB
zK2HfRsKFZAWRGqEnwPnSZZEaMycETkPp19WhUiszxy9rjQP8k4TmhuhKuMwC1ftU6eVhESqGItj
nJ38caGJd41DaY0PrBWT35ABuDwmBuqQ8c6i3xHZsXZmnEZM69eWiQxHzHLcOCGO0HaUEDT9ylxP
KL1v4cyHaFotCO9aOseYLcuPXMPvZPLHXERQmwCtWKY0eRlrG5MEPwnhZj8vaovQHAw+4kuExM7U
j1CJfNMzX+P80y1vvF/cWa0SrEazZFX2VFFkjl/TH7xPnobAatvsubxltky/rr1TqjcOYQ8mDL3F
ePb7OTlLgjuUgDwNdqag+auWp7vAnp8LJrxbkaLlG+fGuen8GiaIAOr+95X0H3IIFmlEz6eeQqjc
XfbV/5U6gVACI6LJjGNWm4R50hoxyapg5A+CyhTW/d9/2u9JsWXTTmCY1LblW4S8fs9kGgh8mBQA
gmzruD/xZSFtEoHfmwPg7YL17h23ZApvtNgGg2NT1zT/VlP4Q7zEtS2LPLCvuFC4S7Xgv17xWJZ8
EWRoHkczNHYDo/3DyGHy1hp9gjMWFOWaruzm7y/8DxkMwiNE98l8+jQ9flv7O73X0VZIrOPomv2l
aFRzTPtI04qfO7YVVePlH1YQAgfDLgDR3pxyOup//x3+9Ob7SvHuk61xbSJG/3zlJbAGu1WSWU6T
8KOBBYLMK0134hyUCHPn29xoWRg4j+yTC0GzlSDptiFnEPzL2/F7n8Bdcth87GgwKNNylPNbWLFh
ORqlmRWd1CScW+CW8XEYsPn68FqDvPylu1QelZ/jY4DYFlQQktvY61Z/f0eWSNU/MinEUSTDSJLI
pHEN+7esYCxSZffUFU9sboJmH05G0Z0jSKMXFuVzCK+2KH+y7Ai/1Izt9l9++p/eBNh/lkFfxlqK
Fb99EsuImHqXuOJIyHDgmNMYC+Y288R7w2MVamYt8n0hBkYkJUhLVlIpIRrIc/hoWcvi+P772/E/
Gajl7SBzSbWG4A9f0n9+PlAjabNxvehkour4MVPbe2UNGLnrGjIKc0ryrO9//4n/+5H8TyDI5APg
LJnkpWv131/GoGlKMwTDdaqymks+NwMODCWf/9iGAcvD4dYEHlAmJ6fiyV6nrEX//hv86TXzSk3J
hUnZjAD++Qu0Fg11K/HEkaYyt+UZuHkH3LheW7bpXBMzKE9//4H/EwDiFbuO5VIS4wvgmr/90bPM
r5VWGo8E3ciZaITmOE4YKLb/5a/5x/fW56mKArfhUqf87SdB/WGAvuQ6qHhb0bbJvOCtNlKGRKFW
VII7bLY7E7bCrz5o6aeHJjwIoIIGuuG/v+Y/vcm8am95l7ny/56vyiUrJgl04+QwWd6JsB4OMP/f
ZMKMkZkE16K//7w/fK8dg6Q7MWiiVO7vf9QmtFosA1F0MsYghJ9gCyNbVb5aHo9YVV8H6ly7GTHU
cxLMcIP//tP/8GqXeL3hsCh3PLiS//xINSapXa+X4Snyil9dZ0NJHNB3ItKxmdcE/5Z4/tNlhJs3
H6Vlk+14v6ev2fTlAWql8OSzQ7imlMYgmBUmJyzbBEGf416uZ0ZfmBD4TwouwpjAic2HNv9/32Fc
l+GN5Um+z3y01G9f55wlbo2xLzwNZTORSk4bhlFtziGNq84rs0N53xfteM8yZgbSzK6IyKkNnedf
/gR/+uxzZyFJy+fAIPj426XM65TNqqgMT66h2fu3Wb4bDXD0EeGTvRa6PAk/6daZxkjazAMFSdmQ
kvv7B2G5dvx2e3GWugtVPb7qBEv/+UHokrKzp7ELT2q02p2fBNEPN+9JQs/Fv9Wb/vSJt13fUD41
PQKMv/0omE+56KoUtHThJHdMc8kEEL9epZXbw+xxdk1rDGcVu9Xd//81etQ+eazx+MP/XsRDZOSV
YA79Yx/l0OyDqrOtE/eYigJErPP0Xx4cTDaFf3itxLMk4iOLLotn/5ZnzRKZR9KJfcQvzqA3tXQz
QH0mjHQ/TaaTjLTWa6MLxj1jAGOjxQQVi0gF5xkQHk7ALEwAHVvXvVsQeJby0Goi54aXYtzMrBjj
DShH6uly70xheBty54Cj5TWPHXqQk8928b4tMp4PZlr0qyBoWX1hRCl/kWvjMbbKdPkFbBDLlpgt
FJ+QYMNe0JWvM1hXqap2NraVt54vyjXSDUeVMC4rDl25RUzIxEqyd7ykf7eyJkArAstv3ExVPDwW
gwwwxwDxoBGTBj85Oae3bU2WkxwiNBRQrYzWyd1jhdjVZRuhVLKiS1wTa2uQ0lySWMsDgdDwxODB
qpGEteChYyfeFCyv93IRbYhW+0jBvexpbq3vJArSc4x1Z00QA3izUCPIRBnNj64fMO6PS1hYMNHZ
ODPA478Wi6KcVmFtEM3sVHqboCmHEmg9ijnwD9oEqS4Iw3ybZmKwc567z9SfiebNjFN8i0l8N9r9
quiBA4l69L5AVFs/psK177k7mz9rwvwXb06d+9a1q20mjGHPIpqkRdSWX8q3KnFIPMM+ZEr0jzoA
txU75fjZGvRTzD7mPFHPTfnLqltxNQikPZW+RxihozQbVXX3yEmEcUzmMc3Iuu++tN0NWRUWhj0M
PKd38BIxYlsXtbBvULLaZ2sy3RsGqVSZxhz8XVJV/jbqwDGb7pDu7DHWJDjNkBlLSUt0Bocbx12G
aVeDlS7CCmpwbt5aZiLYqgSgdYhYYQUpZbHHQz6f2lxbT0TM9IsYq+FcVimimizD7zViPWp7VZND
zHHW+/oJ+VZ4tNyhgS4NdmgDpiJiejQEOyvOk/uwzu2NHtMe0Pfsbaj98aFpdXPbKzytZhEkd75t
S/GYVhU89mZ06ms6NVgXOfhvU/5/Nm6wbJP8xaUZ+85D5Evk0QPsLqIPVkb2C59U5OTc9aipPEuj
Yq7acgVyeQLgHNxHhLFkWd5NxKMBGcYxguW8+KI1xGxgXIwSEYrVXGJrTmJCaNVkj5u0a2zO7DLE
GBXY9XPBbINxM6EVO4jSW/As4Z09uvKth3BFJqGBCmKMPdob2LxrWMsMQQP0TE3BWUYFCcv+IcWb
qN35Z5u3cuO7BJ/kgKR+hhq5ThitsEFuORK64zCUl9qKmagm9os1twazP1y0LrmQts1BOVRAY0nx
MhNR3gH7GMmCQpO689vqgBu+XiUqZiNIDnKTlPZj0EbvZDOY5eVetE/y2dvZVblT0n2sFKTyuiaD
CEEr2IK17G/mQIcHFsrpZp7YA3ozDBjKabzrmWRIx5XPf+9827qNzaTDW9N3+gESv/W2KHDMo5W0
HqPYQjzHPFTT8yjHeFvownwaM0/i6DIihaN+CfSNk0GnXNIs2k65ax/1SGpn7ci8hGBRYqdYEa3E
DhV6Y5Jvpqbpwp0HYbvd9KkTgt3zjUatSxF/IaNuL4k1/WRpoo9GgxBoTnjTgGo1W2It1YWoVUTS
kt9G3hnJVD+StyyGS1nwTMBwi8P418zSuTgIhcvukpilrYxVL0b0N0ecXOjO+UVsrBcDXKKrX0vj
ahsYdkHaRdNPC1r9evLZPXGdY2ncOT4KsdAiiMVGhLUAzcUtuHQIP2ZHuyPMuNFsIV7awzb2U71P
xoYMlgrdTz+q9BPb43Fh/wCntSr7u2v69r5MCJcQ8iv5fTMnWXtNNu/mScIe4754FzWZ/VS6TgVU
PhgfkYfVu85nVZ4xcDphBSYaa5j1z0ZOBSV+qxCb0pIoY0HgImDiCz11Q3asGlczHHPAcANTlo65
yoWw922B2y+cMujKjgNzTDG0XNY4Q0xBKmMnx7YuXCWedK+OCACf5JYu35K0c44DMMpT3zjNyZ75
ZUXZpweCWqDca9U9RZXFMwolEZCmahSfg8RuOcVh/hoklctnmV5jCEpsMK+pmtrnQItbT6tcr5pl
rMKXNCmNldEIH3RT5n8IvJTAr7zIXMc8eO8ZqbpXO8399zyszBNRPAZ+Kd8+jEUGe55aVCfAdmiE
jLp+yFI/u3j0Ki/kEtShCk3zJRHx8EMirpFc9zSb585sScWFBjI4XVnzjyRR87EqbVJcrWw3QaiK
u5n711Pjcc8Zk5g5MHLTUzR643NogZsk6+89t9peDv39mB6SVIx4YWbN8cFuIeSuoJB7N70fxfde
onFiNdn0IAXdAn4DuDqFhMlNAJ1bQlg+VST+N2Adh51tNzx/sg17if1WbBkoJHjug/gUIZk8jK2o
pi1bzGivBrJCqzmfm53CDRAvYPg446iGn6byU5BtbRdfTTmJ+6gFfbbCzDP9RJNXY5Dib4lwTkn5
GrkMmVJ7YNcji7Cl3Bfke0Bn4HXmNKtI2TTNzdzm6AqGPCfRDEAVce9FDmF4g9tLXZsgYt5QsqIP
Jqx1imIun4bBOdJEgFrZwsx2gvLJxDBwTTLlPIPdMQ99UhsvoB4apJNTe4mzrHxAuDYcPLQLD51h
qxdGzzE+xTy49D1fU4bBKIgNzmQy75KbphH2jr768MDWOXwIs+wT2Np8NQnNP3gB16x2Gizy0H36
SH69eZ1mOV3G0Yw2TVrbj4kqWa2UBNpakCcfJXAwLo1xdRyk7g6GnMwj3tVx2gQ44r2DWZvxDqk0
MPvQZdTV+kDG06Zcp0XiXRDQ0pk0o+W7NPhnPWGe0kOISK7s4wtW1eIp1dkv5JDJ2o9L/yDIDm6t
MC02s+e4T5w70VNmboeqOgUBUUWkR4YQwJ3n5nc5O8SlbU9ypp6aO7cAtwUMkdgi9OJvhMzldsSr
crRs3J+d2dl7VXXZz4BHm5XMs2yr+b1XWObIc84sYPBnp7c1gWeSSnYznrx2CPdMUHjAG8jbXCOw
2PtaccOpebbb9sAIzqQtv9PUHQ4soDGJVTawXTYnZ8do5HvpTkwDO1TJxFncOsGu1A2gNvx6J73Z
PLHLNNA8N+JaWZ4XwKUfCCnvS4ig1oaHRefd7Z6E+e2xmMdcZm3Lmi5mj2tp77SgIEk7mS10FO56
sB+6bMhRj2WkIOKaWddgluKhd2R0l4Y5zp+Q3OYgwMF2Vd6S863tGwLv7pqsqPvZEz+/GE3XrfMl
jB32QbCEdckK2WNhHI1cE94tm/RmEI67nnnAuS07Nr8jmzsU0h1B78lym2+4bDym21NR3JFOmD9n
05mf+AA7z96YlWeblfVpJq53m2bag+yn6viNRXlyk6mq/Un/pTzGdlF/pDZXRrb2zqSJrChorIRI
SPpakYx/+KWRUAmnMcsvmQbWdACOOt1wGuAGawUuIXqq69gf61yxxCC7c2mdflk/wJYmkUoaVdG+
eWMvM78qldlrSGTGD0Eha8Od0fysnZGfJWLT2hlG3KMqmxL74GPcvU5iQJPQqy6/2EHnbvlfuIOR
w38Pc8uhyh6Ex8wp0q1DPJyocaKucN/NA59xi4ysbb2JuOOXClPnbWrqiQx6XMd3jG+yR/jd+kry
0d4itDMPDV2CS92yMa217M6eGLmcaQbBz+zuq9tkbuYPU0PwXjVtTVg8E+4+jCiLrGrMa58mTfL7
QlfxhtY2r8FoRjpOOEJQbXdDC+beLItz4tnGBeIL2z7ixgM8NJz3bLXs/gkADck0bzLgglfGXehW
EScTITZphRBLiqq4q7q2fIobU+yDKVVvWcCDXt8iE17yttOWXKxz0YGrbkCWd2unVtZPaqntp2P2
3UtWl5z7MlgJx9at2m02Lkpo3NrE+OxKEbjUXOCFIJjLkH3RJBpDs7D8CcwlbPJvRz7Eh7yq5w0a
uOJmHir3OzOy4YF+gv/gsCXdNW4Wv+R92cNidqgIzlL1JgjkWu+aHqudpHZyL4O6I0SkfK4xxJRg
Ryej3JrMGJ+WUS4XHgi74yrnCu2gp2m6TdpG5c8iRSgKdi/etDiGzk45J/dCh/ZN6Kni3rB0fID4
339EOjTcrXIrCG9WwNc89H3BxQeeICWmrll73Fh+KFX7h6Jx+UCItthbug1ONUCda+QF7KITrbGh
ReGI/1sm+XssFRKzcOqB2oeaTu8qMjAwSEwi82Ggnknyqx6olGgM8ytjkGmOoGDmLp8h4/uF4mBS
WKCm+dNFL31k6U37iDBQy+E0A3G7k3XknTx7DI+RSzwwnOBdrmg5xDcReWe2jEF/pdtdHTu/m15C
I0xfaIgNR2E4lPqUqoL9tOSBFjrBTZcTuEnLHJSVV7Dn1aNztbKcRV8Yq6+U1PnGGVXziRY5P0/M
QZ4ojMAccKJuo6IZ/0yVcf+w82RhE1pXBnGUyc3pS1clXY60IKpDE9v4kGoa78LWl7vKNYctk+Pg
ILOBCtzc5YtPYiQRyt/c/6zi2LGWWUK5przD49XcbOkLFLsGBNDKyCjYt6wTK0WlTuXjp4a/v4ZC
aHLBNVT9HQ9FeLbbQrarFt0ztHKz2HORtc68BviWJl6WeW5pFUXl9DEvlfiGMTMdOJ2f6BfyGRa2
tW2C5sMPumEVwFH6ZBrS7OsiFDg8PdjyeiI/q4DiBstgow3p3rUgEUcO5vth9opzyaZ1V/qF+Sx7
8SH9JrxXaV09FbmR/hCN8p6oIMnPWTKoSeGH7kNeLEnfCM1vHkcvIJLdb06Txp4wfHsOqccQrzYm
RKEcajfSjeZ4rYc85ktfu8TDkDAN2JRfwSUMx6Rzk3fCLfLQ8+T5Qw5+8+62rn4IBVD8OnNyLt42
uf6izLpnS7gFfZxZpt+eKYwb0YuFBCCs91KzSQea5G6odS1NEmHpixWojly8PUpOkEN2tfsxw5HG
E4Ec+BZkA8RenCFZsmVD4MJcQpaIBnn45PI70Wiq1XlWs/VUWKnYIYIZOXgSDLmvg2JJM6KeKgtN
X4Kjygb5lN5qZ5puytEcCOvpuuHireJXIyJTylQ4uMkDzv1BLn8k1H9WpRLW3hypsjZ9/5pJDNuN
w9BhjMo3pMSPRk+bV7X0+3iSBRc1kOiOkUT1ZLkcncpNio9lgzvO3zWa8e2UJHcc77i1pPI9U8Rk
0xCvoqUNImsoVefiPszCz1zbjGmqozs1JJ4b+aC84ToY5rzm0aZazwQoYDDSzbU0SaOItNsGUfSw
FXywCRRSp+vpa1g8kqhhqQxk2cWc/IKnMly8g2PPHPakRj3KSIDskUeph3xLgS08tsm8+4n37vG4
d0Dj4O9G9k57H+cRaLzHrMwTUM5RxEHQ5Zo0w+43vUcarc/EzX5AQJAbaqvBul+iV1wwD0Hivemi
+RUtWNY0TwvuFy0+wKp4wvxwj5Xq2zICEy6qPldNeKjG8b1yyGWnpMFWbpiAvQ7t566xNFBZGgCx
QTcANFO7sz3nM4ipKmai/4RreVstOPu+SylBZGqfJ5JE8Nzibx/SV98hvT1WOILNJEzIQSq+gxq3
4mRWb1DEnnnQ3fglkqneG/y166EgRFhPGOQG1MEvAGbwjvJ4uQ6nP5pywrNWhNNeE2dY15Rg90OU
fKXgh1ekZpwVEJ+OHlpy7UhbrMbMcDaptvG1wenAkoLg2IXjgfylONa5YW3E2H/0bXipAVusdZN6
h7jlWuX2oEoiizIK6oPyxh/9V8LMZB1qwzk2JWKjlUsU56MY0ukAvke+spyqvnEcFB9+XgE3dPia
r9yis0xS4U7/XBLFZAgp0p1TQ25EVq6c+ziI5TVKi3IbDFm5T/CUnj01jEdTZeQXIWmY5zmezSv9
AmDU6OC6fe85zsnT+J4SD1vCSOcFl/ds3NgRCp5VVVB1ZJm4FBB8yhlOUn+hZOTJjLgpYtN6OBcz
MTtaJ3jYp9DtDuSruO/obomKZvqxF3GKHHXMOrTPCHBMlt4Oy/e+Q17lF+I0sxt8R2HYn0dgCa98
8GW+ES7ZGSkTeRzIG0JKqMWhmCgiDlVHthHczdrwu5wMcO089XqcIKH2PvNtb6L/xI0vMWiFd0xp
t9oexnsdQjQpa9N/cLH8rQh0eXhXIx51dWW82V3EDbbv5Y/cC+aMjLayvsKEIFQrBDLCSUdHhIVq
LWcPIxfdAVHQ17Rjec+D0EfcpZeUjmAZuOnRki3HiuBsFhiTdYuppxf0XwrzrY5yCOC57+C6kA9m
5zBsiRZJ8mD9coX33VuJc2PZjJyI+Oo1gpm3xEmCBT7zGtsDYwjUJUuuGndPOezNScqV2TA8qzrr
mWapTXm1eJlGQnZ4ibKjGaRvYz+NuyGW8oLsHZ2jO5irIErkzuI9mrRg6uzNJ8Oqo/2SBlybOXHp
vMivJJ05bnRg+jv3K/KafFcN1rOBoKfJeRwVYOs8wLRDGBx6dz4krX20u5r9X3JQruQFg7FF9MGT
mKc2AhfXqkyKR2DDb67sHmFhXY2Oik4j4ktn+ZehD+9ppE4rs3Tuci560BUAK/v1APuktuEW1WHM
bdigUQ2p8CvN6lfZVkyLYSxzRG2ectW9dRxWvDaKdpOHSNIn4LCJkP9tRcYzorfYqkRXNzsNAP1h
VpnkIa3+piUfrGlaDusoMR7myiQoa2P0aXiqxWa4i9xM7SK+ywiaK5OnEyM1YEo7qXsrSky5HkeL
tyUId6ebmrJb41OLpD1zH1KV2foBhxvmKEAtgu7JyiMgH2adX0Q7g4zOC3jPoGnssu9WnQEZmjtK
15Hhyzi61S7myb4MrzxB36kJr52Yx33mMnxMA06DccL+obUZ8rX0yXgrWs4Tc1eMX7FLSjDyDe+Z
oxsanjk2juxe7G1RdSOs9alEuqbFOfM7+5Gxlbxk00AZL6JeS30eB/wjz1GMSYIk2DHBCnetJfOt
59ftodYTI5IxDlaG3X4Ogf8dOrFcEaLAtsXWdj+r6WQFXOhTM7O5+fJIRKJieoGS6R9zhE5M0px2
k7ukuB1WPZBLIU7l4OX5VE6c9zkQrtw+vx3sPtq0tTjbMVXTqJ13qelcskU8IMoClTq0mn0Q5dXJ
rtVr24nqMBmm3pUR5wbyv1x4Yyb+HfSfnXQG9kODd5ntlipdWfqg2ASrqiRfZLvVI872b0Q175hH
9h0xygdFOWCrc7M6pwU67NQi2ml6Itr1AQ3SYMquitEaO7ThATxbt2YpG55rJz73BDPXCVUyPnLh
TyaI4bOP4X1XeC0B8m5kS0Qi2lixrZ8PoSjeiqExz302kWp1sm9AkuEekpk4DFMoN/T5l0lGj2JM
d9m56eEdh06jUQuRSLat4TENl0DuAL2QtgmFP0y5zzV7nefJJUNpiyrcd12fM+MlIb0EftYZE7Et
ja6e2lSU3DOGctf+4r/JypraWvBeV2F4jgfnaeoa8vARUuoa0egKUr966Celb/yyNd+yXmHVzNAg
qarhwcx2jni3EINBoefQOccb2dfbkEDQ2vOy+uwuIt8uRNIUD0/SFmz++uIaYYNfYbtS3EzlN/HM
el+pydt7vOrj3GThluEg18PO+epb5dy4gwFkwmspEM5m9kTqjiVstCBN3dF/mkP319jW36plugsc
bqASMLZXtqfvqZ0LeBMJ3h0O+A2tk52lYVe0XHg5VZHGkUVkbEQsLsSevQNRdEa0k3xMoL7i91bN
jcaaoEgtbYyuGjdxyBO4qunfZC1rV6eN82O1SOlErFduW6qVnMl2chLxN46jh23QaYZ6fa+2lcTb
PHRc7PMSLY6kH75yTOoT3aBvdVq/JuT0b2WUxbshU89Zwz/J7Qtef0z2u3NYYnlNaW87G7mim87v
7E05xWlsPrwNJm8ZqeLaddt9CmBgZ5aR3vadc+a7MK1lUMjnGSzebqzo21LDhIjVpRFPRfLdSkak
43FsbbWuvdNU8kIZkPPj8+VU1cQflopo6nrmp0kB0dF0q2RHV1l7QI8lV5Bd2nGPdaM62U+jOb33
zkT0OMb3DuanWotmvvIgkeyZmNo3kUFdtK5BG3LE2KYFM1luYeWKcDl42NRgzGOTUI+pU2zMwlIb
Vrn5IfbKL1+7uGA7jMSOszwtOzNT9TDpt//H0Xk1N4qEUfQXUUUOrwKUZcv2OL50OZKhiQ38+j3a
t93a2ZmxBN1fuPdcgHCSvdqSMcWw5r1jUe3aXX9q01Lfa94wXho/QOTv6nhdgLMk/tJj4CUjMdMk
6V88Ihu2Ft2+ItkkrAlm2Xd5ne4H/CQHLBgkmGGzIB2gZIzJHQHkv0sIccPFku2kZab8SS5Z5Asd
dxqof+jw253ml794E8vQQdsV2lWCVF1UMs6LKv8DQ1cfMwsXgRxkHqVJAl1/NTn9DGYGg8Ml6PnG
fEzIf7tTk/0+mua8TW6v0qhAwadrgT1IzBb1x7S4W0Jch30u/Iw4UZNBoN4ku6mgpxkDvwADP6wP
avHH09qX5gV+gP5cVQA5LFI5t5nF7Mi+cXfBMcgbeD/Nt8ZIQH221MBnGmu41lZJfa+75GMLIAZa
m/inUTXfRrvi8umbpiUQpZSk7QrSmx3E+XBFWIpvVj/D9sfyOpqILGFCxtgW4CB26sFdY1vDwj+S
zXmtfV9D20DBJw3Vb2Evj3+c7+X7QlotrNayu/e9vDmgQiFrQZfDrqJHPtC11wfweNZzttj2OyG6
jLjR0e8kzmt0yXPLPk/TiPNIJo6VuuNq8iD4u61WRowbCEYlk2NTuKKI2wo5jxht5sXkf9+zHeZ5
kpM4TBwoUV7wOAcgyHhQeUh0AkQO8G7ZgC7YgPIbdmgzVA23/ZgLZg0q+FychdV42lQHYUD2qSGH
R6XutCGMsoYemambz/rrIaVFjDoH00Vi8SDntVvv7QIffWJMV4aGQEomnGqZ5nf7hTJkZ5fCPjJr
7KKqS6gudRLjhTu1RBTrd1PXMUxeRk4fUy4T4zeDOpn370i33JDZBY+GloKpRmckwQYvz+2cZ/lw
KBl27um10v2Y84JwBwdRim1nn06U/YmRpRzdbnLpNKKoW1JlTyloiUiNXXc3yFsUn2feuqpc/2J0
k4YrbFjOK7uKcPDAnuJC3wXTUj2ubI0jhYUp9gbo5UOxzMdxdZYTrpF2r9KuJfKwzk+L4KzfJKXn
hYbkBuMWn8NEIWFJK9iaUzqhhR9HYCwjcwF9TUo2SIW90VOQEFwRHcMDOQM6gpN5bfO+jHH8kho/
crJdHSQhT7jdgYzZeXDKcSdGgRp0UBxU/CxToQ3gAh3Ts8K9zj+pfs/UNce7vnbPXEnyRZA/enBa
ZyTVbl2vS+l0r11KNq/JeXtXrxPN7tiSU1SM9m5G3/qW90gwhGXUJ1kF09EcsXCZXVl86y6hNi6t
vx7U7TUB2ELxsRD2UAZjexrk4r46jkgeyN7meSh8E8UDUpYPj3CyU0GmWozI9zYrwG8Bk0h19+bq
6q9I96rYM9fi3szBfrAfMB7ogAqaEL/NvqCS1cTQDORhLKRPYjx3toUzT9d2KcY7OnbvRH9Cfu5s
E1tE8rlm3LcMpD5yWA9HGFy0if7oRhUbk9gRlJkbHTDXa4Hb5MALyTKshEt8dm7ozhEL9LGojPW+
s53+z0p197HS8JLQ1WfAyzVTvDiC1JNNP3oO4c54WUsuGXz6THWmTx2s00QhaMj3Ievbo2PO1kfp
IovJkJUfpkZfr7VmlP/ccdWjts/SfWvPQMMMbby3dNy/9oqIjMijDi4cH2N16CZNAyFh1p9VOfGJ
L46EiSo7uVfIVe/g9kx3xlSoexKbk3el9/mLM1YN4T/GegbXVPz2rnbzqbFZrDYBBZ+xaTUNXcQi
fPPctdpwrzPrPAzC0O79OnU2E6/3V9dby73lExSzMSYrfxQ4c+NmTucHCxjYPq1BjSjeHOCyhnup
RmU+En9FQNs0QJDI+oHd7rjetbyTRxLdiL4szAF/IYeVkjZQbVGygVqDSb7XEiADBB2a580EuO3c
ibw+ahR3L/XqiiMEQv1J77XptUFIxYVtmYz8OpJYLNt4aieDldGcEe0CeN59L3WZbn01qcduWhXf
KaKI7TrZ2R7wF07Oqsw+A9Ya51Y6w8mgR9ZmRfGMl4QIGnKWA4kLANab82haEMEsbsRn6pryly9T
7quJhY3JbRGw9SOoEJ1y0p49BP/XJfCGI8dY9YQQBlMv4hO75nhKMboPcEz44rN9Im8r/maY0qea
mVeMUxoP/CDHdtnxGAtiG2xCR1XgPRhTF3wD6K7PfVMCrPCkySGQMjg3M3StRll27/2iN6cgq7Ln
dvGyG14D71JjFw9cURTkXu022CglTZjjOcNjg6XkRNiw9lla5vKVtQ2abw+Rf+1LbvvCJsbcIx9m
kkF+mkzrlsq9os1sHO9XLyp1kZmj77SiNx47rt46EmPGXtQc5vdRb/1Dkbre2Ta79Aqvpjsh3rAg
aGW5TX+g/K/ErcwjhyBGae+2J+2gNDzOfo1gSgiy3Zss+JAcoaAJjeRizS7sms5YP4vCtuIkkXzv
hsifxrxVL0tb9C8gC+W9hVU/YDrn16+Yo8hEHbWBpqZNm1jq83pM+n54M/w22TUe0oZlGb8whaq3
xTUgpKl8SJDWF9aLNQxc1yNKJcHMBgpI2YtTZzg9E7nKzXb6CFN9A2GD06JDZItRMLMjJ53R9xau
oe/0fkousmub7xUxksNwLguAyCTWsqtslSt6ZfwN/agCPOAOFiWbbyrSkoRxYOaa8z5vfD8yLXcO
DWxmEWK88s5ZzebVqeGfusEEWDFx8jilaHsby5m+WWTLZ43q5H0hjn2n5tJ9XNe5iQdVmz/NirCS
EYxRUpma9TmwKu3BRPLy5qLAPc4Dipiw1qDb2p7QrmIy03idEnhnhgUX1LPA4Lqdvg8mCARQMYe9
gef1ksObCIUAZd2xfQQoYrUPEgf7p9bCBxeDpR9XareoNul8SZOcona1CMSlVd6Pnk7cKnM+LnwG
AmM1dCByZ+OwCjvgNOzGU2amyWfVtlMkVa+otiSRhJ70Tzihm21T+8nZ55qIOgyrfDWGVcZ0pPTw
rnSmYwmWZNsTtnch8MwCO9P7wT5Peif29ML9trHvXlvflFfXs7uLZ4vyahW3lDU2QxSEZcnnPkrx
tjYkT+t8g9vKJxRrwxp4wo/QGhCoqbcPfmsvj/rqslUQAyDQ0GXycnX6ojjOZcUGhoPhcUAWyDbI
GtQOwmwKsgC8Wgz6OWWFENz8pY52SftiugxGRUJcORn4y7yyZymjuo8gVQtNVQ/TZuM1HnKVGr/r
xvSN5Vxih794LHZiyeBjJ1TSXSEi+v0GsSWPv91ePU+9zUamrkYdBDu3qpnCTZr/ole2+Yrozj0n
tVudLBIq4HCKevkSmdue+HmDSDGEGzcG4HlemNp/aiYUYm7uBkM4UYfs0q5WJ2FAbcF1OdyNs948
y6WwnlBKkNs2FUgIAlGZ8D8W8C631SfeUv+ukKhJEGclZ9tjumCrDqtqr3ST2xFOzcbRrSCugBof
tF5DRlf6c6w5CmGN1pHlChKogeEHqv/LTvOB9FVfAljV6mMDy7xhP1Hb2DipW/OiCYCLGENDFnmC
qor5D1MGg5UgXdocYS9myjKVxsPtZX2e16K+VA5SGeRqAzSoMsMA32vrSbRmclnRfD65a4fbnCTa
5JtpEXZK3ZL2381WEeIznPJYNRTicGu8bq8ZhXZuYLAz9i/WBrVlUclPgK+3USuQmXlEgO/mdfEb
+H5/yjRdblo1MSJ3kiDi+mjZ8jGiDe3M8MHmLLm27xBq7Lshda+9qW7IBS6HK8JvLM2Eufkbv5jl
VtP76juAePDpJjpbBbNvnL8W/yoyFRsJflgPCSVGoabiD9dy87h6tXXq7WU+y0obd0wBxwcvd3wq
NcYxw53nECngicGI5MKlzaA6J40zqCgZqqHZeuxmC5y0Y/lsYzsYuGGL5ca4X46z15lvpqM7n0LX
ymMK1UyGbbuSX1DXqvoRI/04g2E1vhadKBmXjYhD6dbT6TiA8sGqWpRVHVbTnBqX3tLhDlCCJsu2
6BJi1Hoy3slxLfLsRBqoK84maocfT0nJWaDMHp7dTesW9lUpxmjU/To7mUkd9Ecj41U5KenU9pcw
lwWJl13wQEWF6/TeloydmiSjxZof3dlIa1DvzDMe68AE9cDOHck14uVu3cq8X/4pd5pt8DhA8DYN
Nm74NStb69heMFGFEBk6kC/l6o9RZtMloe/12uRALCSb9Tr3BjDxa1u47CrphDdNxzCZmyDRrGfb
GTAk9kWt7RInmKzL4rUeVJ+kVFbE176oM+9qm9H6JeLfzMtg7wdybS2gOlmXRsBVGkzv1rAkF1QE
CBhYPGB9ofPq6nhC08RsrnJFd8pbb/1QnHs9OdzMWm8SD/RA6aiUOjdS6mKfLJqcyVAw6KW8MQAI
mKxNdZWGS5LVMtA67uguWxTP2Zr3Yd4QvrVnkTuUG0rX1HiWk97Y2yodi3Lvl0UtT+yyHcjuZV1U
Jzw8rCFdhtYrLx/GkZg5ytiHzJaUOtmFCbul62Tun1SAmnXby3xiqwodqtzn0yTFfa98wALwkglI
ZKXbGhuVlkV+RJRq0DXWWi7ijFrPignTIDEdKT5zoswakfaA5RutjQLkm5DlWtbts8544VEgpfR2
lqE61h2UEHd6wAf7py+pZ5CspzMd2ywtKsu4UEYXhJIIJEotkFp1bGgF5geQoZj7y3VlIcWuuNOP
YIRwhFuJWf6iHi3XzQLd1NiyhqyRotU9cxFs5JmF3oI84tBNLQCOmYtOLdMEinoqpzyIy9bBTqAj
4sG8VbPrjmEXM0E2Z8ciOSkvueYG10Eauy6lq2gm8t7Y5mlRvXdJhyBBIBMtwOFkObAZYL5Fjn2h
NTWlNggXLP4WBtxRStuSxs6jFnQBQLaT92YB+nvrQbqyczfRnt9uJmmwO+6ZLAuvqc91osyXUVZ2
EK+51nghVIqK/GJGNz272drT9x3j5+l2h1IcZ0yPOHCbfvlTptbdgNmlIsG8Gj4Kk8NlI8ymtIlb
dZv2QR8R8jPpAwZ6Z6IfsOfDfFu5qtD0lpa2Bu3R4txQKs5grfqNsmiTCe14kkdoU6Vz3YS0plMS
jfBlzZ0349iB6e36MrRs03oVnTmm21IGwcCdMUD8KN3BNWBsSRTljsgZ5Aea0a37gW3qKSjbKt2O
7mzVT2rVFyK/y6IAj6eJ0T2lCGXHyJVCMpanZYa1v7nRxTXYPypYdRTrPYCNraslAKsVVEWxreF+
5Nu0V9ryBhxGuAd/rn0keqbfwJ0qioyFFqiJyXtpiDeveKdFTbeBUkZELpHEbbg60hM/KzYrdNUQ
qfU3vR9LPQ4o+KwjEr253rBLoCsIEGswsW0JXj9Va+YHpH7nQ5fdMIpcyBkeGZH4vPsGGTzsQmnd
MT7YAWK41mAdpxngc/RiZYKB3x5QQLMGBwUQRAPf6qn1eS61tKBEgdkbK/6X9HFYjc44+JZg7IEi
J3O3+Sq0N21t5j8+M7N983JTR/ZrJSWhMxWqSJdt+LRaD2jpZPpKFnrfX1Y3T93YhGeb80elFrIU
TcurU9mvk0c3qfc2X2DDlPq3cJdhCQm/SZu7pbGm9X1wMKFueqvnJ8TN2vSM1kgi4lTXUpbaOYqr
XepOhvq2VtUTFt7T0pKePgQ4Lo7tqtR01vQim9CICHaMugATaOpaVxzJfKIACI2auebXwtf3L5gp
fyAgqQYSIwp4HwyDsPwfwXxx41Ps6R/B1HjPej6g70TPlulxYoul3g39WH+ieXfyo3DTgnm3ZrjV
vmCNZh8NJTV2QAW9bNzy8WobryTQ4GPQiPiJQfI2cH48ybajuPlxQo3AtGkjK7eFlNprbar/Lk1q
lpGaHeWEKerH9jwzSzHYlFoMRr2OYTLCHacCLmNWFpTHrGSqqqskUEeX+X29U6SJ32ceeI9d2ebA
IPoejSZWpZqCu2lQ3mxbS80uYo+bSyYI6sk/BJlwfuTqTkimVDba0LgD429c2cOdoVEwPKa6mdt3
CcvS2Y2NbBjm2cr+Qv9GCgGaIwJoTY4TCa2sJ9l3o8zarJ+r0rAnuKLtqt+xMenUHg1ekN5Chd32
bBUCN0RpeMX4VHWBqz0xSeWA7aAhgDCh8kZWK5r8gXkPYtvBZ5W0QTE7dqE1zHTB9Em4kKye1Oe2
C+bvxK/tEqw6wbVMq5TGv0QWHnc7NJkzD7vAJW/oiK0K5KUz2vBlc/fWsSRr0mTEz8FSgpGIZCqE
CmYU2xb3v3O0LFOVD2XugTKlP26+lROYamPCfNXjnAkWYt6WlX04lfSDPKWz613g+UwgRKxVoIRu
O89HKlsYxcnHlOZvXU8bWb8ULBzBn5ErjBWzIDgJWSZlDMsoXByxMkj4jaqRcUOjmLDiVK4CHekd
YsiIc55cOgJxjBzwvz0RBA6mGTELUl6qIz3hoWlZvmexvxDgfbJzs0B5UwdLcU0NRywPEER5NOtV
n1j4Zt1X19SgPBGZ0yp1iE6tcKqyNonUUIJzuQXv9exWpnqOBablPkKl0oPnBlsr48bJl/lDI6Ut
uYFA2Gre6KHtVh8zSeHfWMAmCbnXkKIByf9LF9d+gf9YqajpfbfCCNq5Phx4a57iQCNjFHuug8+E
0SnHKVtwvTjMaLqnECcj4sVAAyHyUzLC1H7dPsmzL7bAXc4vZUSjHmqtoo1fmI12RFHLPlsvU+uh
g+fF6a2H0skYmQdyZSraoeOFxTes6a9vmjgNsqkXxa4uF+ZsLHdtdjFTo7qvAVYedLZCJKw3MK8G
4c2IIA/5KBoom5Oo/1m+Mt77pBLevkwsCVbxf4mtCrTg1R1HmPqAPm9mLyTpX7m1JClnaT3MF0xF
pOjVKCbLyO2ohHZTpScVX0AtWA7UVG8IFSolTnM/EjK0Sl0Tz/RPnjxkhdDf0K8P5sdC1GoQ0/sX
HqzivtKOmqhZZqAV1Z/KsmY5k2j9P81FqOoJTz31ZGN8qcrxfriS+yffdtGOyCobl42LR+Ewk1xw
XrseoWtNKgQvH1pniRbbNd7Goi9fxjSb58gwbyioBpo3rmXopX9iRSu+cYOW6s+sV7XvSguxWNtM
V7PM65ecrmzbeJwBcUrgl70tRqxFm6F3Zpubt8RssSzcr4vqBFJwI3GiphiIWMJcgzq6nucuCz32
mKiFkUKj1yVlw9uwobT1TTZagP8Dnxr2YAX4fGOep9uiwRbtLqONQiuTcekJ370U3kAjP62Mufjr
1hCBg2BZP5oq4LdznTa5NlNOyFCSJK7FEmccvspclK9Mzf36Hrk1cpM1IOpnoxv2cHRQhq87EMr6
j2UHyctAINpP0yHnOqLRt+6NQbhbPzXBr3mLXHhCbe0lb91h1w6tfnRb0RShoPPsI/pcLdniSxXd
oerWYKeNNuKSuRy16+oQgY0w8Bawmegmimvj/3xpdPyBhmxO5wfczvbYEQWujANT++IIP7b7KUTQ
xLattG3v2/KTfwrnknVOv81bwLPsUrHU3puUAYyyTut8caCx22hQbhvjbnkg7XRDCxYt2ifKbbC2
RGKkL5zc+8Q9V6i60nsHY15Fg1Eq85xO81FfLlPS3IlF7PvCYFORP61Jts14u8yuf3NQ4jnBizvK
XWfogE4H1oHrqYfcDGwicvDuNurHsYsD869t38ptNtNLs93qhi2AufdiKM6ShAhZ3s8Z0o6esBSj
CYPG2rFAeINAZmtIYzN0m24Le6z7bkRdbdj5/kqb1UKSvvtj+VS4wQsxo9vBnw+teussijtCNPxR
u2f7+ZTDyU669WUtiwee+DgrwIKWc4bRroxn4b1OSKY6iYp7BWuIV0ACz+qZ1U7t3p2HpzHVYvg1
YaX9+kHNqkeg/c1DkymptgRoRNhlZ+Clhv7epecqJO7qVBzN1n4cgvkFE/OXRbGMontGBGjEi/tR
o96dmvQ6zJ8FVUueGVAmf4T1HAygugyrOk+64E8awtUrQpmPzH3AgY/PPbNfT7s0Tb3JDPpy1WhQ
r3vuy3XCNuwelqB6rJFVbNRAjs468JWbSLKbKupQ2DAo3LBw2YyJF6K4P9Mz51TQK80bfpd5G3Bl
2dfOJqozJ0u2jBB5gQHPaDm8jWd9NiUCR+DJKuOlWR+s6c0wEGoWQEZUGQasRDyHYVu554zfuUiW
saMi9I59r/mC1ca/wk91yZcgtLWxtrZ4aZhrtdFK/+2emVrpmD5AxIRZ8uT6Nfon3oqZdwJNmhc6
Sm3LZS9s5BGVBjM//+p7H5uNZR2C2+dwk19OrJ+7EfN4XazI5zATIKNS3pOevjkQssjphPuXfcyd
c8xq74Qc5Frb6lEG97Pz0ZjHZv5RmMEtnWXLiriMCAH9gP16aikCjlk/4T7GP4LVi697GQEC3Fi0
w2Yu7gyZX+EeM3jy9rTI43i2uxNmVZF81Pw+PO3PHKjMbP2osbjDJovDb8B3zLeUnIbhYHylXGJ9
QFKIIf+m/LQyULBwC9ds4OttG+wS4Gn/lsKLEJ5Z5oOL4k/rfrXiUxPvlrvrxH2qbyX/3aFmRVKw
3LPTLoOnMkHTi5673JC5oZMowxRBj6WIEKU080mWO7Y+q3Vo2Z5VX6sZ5tpZa6+2u4ev2YrYJEaq
PBn9tclqQgYOmNm4JAzrvgkuCMhc8buiLfPCMWMe+94YO9FvhvylWV4ceV3mF5IgxoIW/453IDA2
nLxuHhvOdnb2WP0R17yW8r4pX9jTdP257kMcZ3H2gee+b1E0hXwHmX1qOe8d+8/3rlnCWh5odsbG
N5NY3i8OcX4pjYc2YG4u4mnBQgNDz2GpzhwTU+BNodNsOfksZw+BjME6UQV9djeaBrd0hu7gGy+O
Lo/rvV3vlocMbU/6YJtofGw7bgPYty1ZHqQjdWD4KAtBAtahr2UfzqWvhh9WpRvNQPKQeQNqhMc0
Yd8ibB1ldXEpZXqULT9pEDjXmlo0aUjp4BcHLUg6IR4B+h1WXcS48O9m58XQPpoVt11yYwiW+8b6
ZgTIKGimV5dvGVNybpfIzvC9LhAfFWZgjqAvORuvaU5JVCbnTvuRHtj47K4vHFwVSWRq7m5i2EYy
Gn8XSMnldgZSndo6sbgiQ4A5xTqD5pL32ZDOrm3rraEnPzKbsLrqEV0nO/f8oHmsPlMXe704pOSe
uoNx8vxvXKCRSNGvCi9mvbilsn1Ukzw7Rr7tG5OIm27XjMZ1MNDzpO5Bz8wXrNi3Wjxk2heNXKrM
flj08ckPJKMu5GssUB5XxIbg9JJkh9MnHsiqrM3lYPAquhNTLBTT6XQeCP9hGIZB9DVjMjfrlKR5
ENkUi1yrW2MYQ0BJoW2PW1JVonX8xvJ8cPXfVv2m3TWrklCW+rTugQlBbhCLweXKrQDo2FpLntkO
rweoHdTV3rZL57R4mPtUoDFpJtNALTZDEHB0wNNXayF56x8teQu0UVskcBTAyFrMoqBQW87jpINF
KZ32I8i0/k+3BlYhMk9W5yLFWnd3tbfK+aRNJYYAB7JchvYpt/XyG8uobA5G0rRpjLWvtwg+85L6
z/UDcrc58oRN/hotBvABvs5KQ/KaTNjapI/AKJiQdHot8Zmm1SL6tDC8VO63aer/Vrxbypi42p2I
p+sps/1tPq6XcuDhTvMp9FggI1hiQtM2n6QZ/MPLva8Vwhi47891oA43Y1DdyjLKSwMSg7bGtzqM
OrkiZyHXw2ptDfRqqGZURXSl1vqCUTIdwjRUoTHjTfLxUBWBBcBRP5eJ3n5rQccxIuyfDqzRpp+z
c2P6j+xQT3nd32du8jL7waOkQg4lvBZMV7jB/B4c6OjTASm0Tcmk4z/Q/iUaROh5eNCQwDuaodFO
6nsF8LDX3beB9DB4yH4ZetZNiTMXGwLYrLBZ7fNsGfTIFiI63eo//Kz4cNBibbIat1xDul6FnJE6
2Tg7/vDVmS5KOggN4zIevYpS1pxcBGTw78LAtPoDqQIAGvDvYTl9HrP0uTTtN4dtMT4RFHo+4Tp4
FopNiQBow9N1ZOL3O/YNTad/QSI/sGkw0lBY1UvmkRJlG45JZlsH98/k+8/bR2K5UaIZT7VFAER9
I1RM9qZb4FgXjAiOiB5ohGV6V2nsPezuPkutTwnGeTC8O0r7fdOa+5E11yaT3VUYw4eeg9rEVNEY
59S19lSuJG+OW7aiiJrH7wR4m6V5sTf6r0AjUGDVOAAemQt8OGZBt4VJm3SR2lO0C8H92GRvvMWh
wpVi5gAnYGcl3hrZPsxUlDprPd8zKwTZBW0asDUX4UdQTrdIKEYuziMaopD8hvC2+BvAXNBu6Ywn
ySzmS5hPposZac6acOFLQNRLW+9GPlFJtrrmjn5vd9/Mv8+o4UOl0h3oj9irlzu3EZ8mcXZLl9ok
NfVhYzq/Bs8lC19JhP2BhQ7qMTJV04O+HFyyBocJ5Quac+sDgSaTrHyNXI86BGNNJ6qYGSeJan8V
mfUSLRyilUfOuNtaPcQjCV/U2SGWvijxhvts6xe37It5m6t/E8a/1ptIqMrAtTF096Nag8t/LYpu
S8Jy2JDmayP4cjVYwf4hASMHI9cSW1b7cTtsgXaHxMAwtwN5/OhPXz22Wswg2gq+tn5LjK1nFiHr
CAgq2wRlCDKOerws7pukhgO4E5rNKQne6tTbpsm+Ikt1poScjCL0K46OfpfW4Bmsd0fswXvDV70y
UQ5vxi3LfRPTBGLxaGeobMuLq+nHBquE1tlXOCyIow7E2+1sNb+t+MWEtt7XhhtReToBJVa1PjVM
l3P16njd3chIANFiiDstdvG4JhMYYR6F1kMohsnx9nMO7zqFh6jTx8Vd/g08CfRbOPv5TSrnXz9D
PiFZkrd652lN1LXGsfEEIjpqY/Jfqvxfaf5UuC4NNoNFhDDoLBBJdR9krTXLM7leiRsB97d8Hy0a
ggD2j1oTxAt2Ljf3b7uZSLUV50MZS+xi6fivk2fAS5fAr6NZPZhQJUb6WiXvTPOQNtknbqTX3EQN
WFoPXtMci1wSz3KYIMEsLa9reilIdB5yGozyjb26179k5Pn43964D3oUjg0BLlBlRHp/g8Jii9/W
mk26OXpcCrt+vSfnnSdIgNbm05DICxFM1NUpnfzjaLxaVNCor2IgE3GhswEsbrzjDdswIpDiTg8H
eNzyjOKfHWuNUyiNquDqWofeuGbDe7LeJTkplAv0iMQRB0bdj50sGShyB6IcJ7ZZpEBF2Aq5NHJ3
iRUjqcf1P0R9IA9CfLXZs8dgsqyOA9xk3/5ULI96j6UCeVhmcXR8stPcGL7SWD64649q3rv1gSBm
3FFhN3JnIPp9zYuzic5ifgIgBlYomvIt+0K93cHYT71TwkRzoBx+qRkkpxyaYds8IlmZjZEZV9QN
MUgRv4mrmiAbjKnQkM59dXKmOCnovRhRnmcoKh6RGVok35R34T/5FmkoXMXD/dofg+LAOi3VTzkK
uuTs4fHI8vsqv9Ydn0b6Y8+vQ/aXv/QqVPiUzCi/CeberP6HZfzgnGjit75roYWEu4wO8aEvHjQ7
ntRLlWDC3xUrAaNf04BHNEYltbl505Owyu6lax6ALvhWd5znzWy/Vnw3y3dtXZhylC3DxZ1I9nkV
z/67Wo9NgrUVBtWF91fXdhrJJMRN6qgynlvzhUwe8NKEuWtLDM0+4N10rmaxWxgdriGQA5DNmfva
mCd0mT6Xjs2pL99LH6G8D5SLhkAcq+zzlheqdztN33vDh1/cVdULQq7NQGh2HqItjNGFzB0eH32J
l/RZyI9c/TJ+0BuSLYrLzAEylRBaGqwuk6vtJOWmlFcSYgzjmGIe6a11ywQ9TIs/gUou283yVy67
OT+Y9otDCZxNBhShhT/vr2bG7BTXujy0ZKW6xWeCjKOv1YYFz4mQKrLjLoaIy+6E94Ba8kZLID2k
Q/OpPo0FATq5dcF5RgvpUXZo99kN/LzDXeoGnz2LrIxg8HHvLB8O3VUzXTQ0Z8twn0mHxEjYPcFj
1cCmwTaa6Sc9e8TpWw4pwuF7z3sox59eDlvdK3YeNeuS3iHbQpi9ZegcIXtgUHAurdc+8PjNroOa
UEONYZBzHSxMe9UlnY9te9H/2ervpmTG8vQeiJiapZ3vAEgN5RoOODc7tgpmp29LrB9zNTxL8BF2
/uYl27Jz0FklcV/CQ3awaNA380lsSIeLRtg53rTGdf1nTHzCNSuRaV9a8mJV/1xv2WnASFRLXFjz
iyB4Zy557CMF8as0Zj0QeYB/GZvTlZ5N++AF8N9JnCyBnxn/cXQey8ljaxR9IlUph6kkJEQyYMD2
P1E5Kuesp+9Fj/pWdV8bAzrnC3uvjcITnh9ek89YXFmQZFxT2FrSU55AWe/i5KWS2DBqhW9qkcM1
xpCp2izRekjK1pvIhOR0E/5SPmiRSIe1/IhU86Yk/7CJ2eis9lY/eH3Msn2ZHBOe/oKONKSsR+3O
O+0qi7o1pTJIJL7Zlepm+UFiYIZZvU/fBOs9LIi8m5Vt96yVUFkB0fzNiA8Zpt6L5+WVSDps8hCq
Op7gVifXhkY0DskLaK56Y3Ii07tE8h5pGKcL4gfxFQEWmBG8qzE5EIJFlMBnq94imm42gLwwVLlY
7GiUsL4DN+QG0acQCE4VYOrZkWLgEGPtYVP0tbHwQulKvCz3Qs+eFLQuBiJkOexfudIbeUdujm8U
Om8/fP/IOpaKr8YnSwp6uEOsl/hZL0CfZqZjluayAXTKMrdNtbOJ9rHFIqcz3xmkN66pP1rbyGjc
IlovgnmRxPVTRZbQrUfDegnja6RA05kXjpsg6Xa43im9/03JezHdye8FyrhSiMvyyZp+lTLBpDPb
2mCS8shiLLxJy7vEGGEFJU/Gx73C4b+SOIvcH438b6v9RRrBT+25XlU/EyxPVeOtgiqdGLEXM6JR
kLgr8VfP9HQNh+dA36DCU4vSaTOR6ccM0VV63AXqmzxOdjcyDsGROiJi71AgN/up+syKt4VJbiG+
CPI2ohbJqpeIUc7TQw5Qw24HAV3UEqRmeK55OJ8WzxCPg1hTiKCf78vBNQvaqQEvAPqncDb9Vn90
M+MShbPUbDYJJsmOYrH/ZrkcKLN5iwzN1iyCraCIIjs3F3K2QrA9rL3E5U6ggFtRcy5UMWWW+eQh
uA1zYgA0JGInrjKQo1e0GzoKpxbJrsYfzLeotZaLwfSUbL9rm6Op46QwxJshfJlFj+SE4sPEYUnu
GZB/ALEX1j2OUJyr5TbDsCJLw1XGzMfGE0TMlBvGB0Kn+8ly7gUmRh+pyq/reHfjN6k9PONzV53U
iQyesSDzm+R9AVuQJdZWmh/WfDUpXbp+ctdsR0vlwqKAciVtK9awTUjTjXOhDUCKbEuDePj2rcNw
mAQIkDF9cELRL4jP1pJx4EDI4cw+jDYSFIddIswak60G6MQAEMJMrFK+avmjUAMLKtgU/TOnQ5sE
HBhse/H1z/znz/YfBSnbMFz7uU7m2kyZb1CCV51wFiVSwvk1WT3sijR7h1Sm22Xf7XujO8qlcYna
6FTL+j1ONJlhRJc6YozJBrnOZS4JwBIST4mZihv4bIFMGHaXKWfsm0gBCdnqOdkwiS+qW+e0Z4Yi
pzYz9tM80GsZ62/cR9tliF6xAn6ghm0YhRjv0dNjguoBKMAaktetA4ibVF/Qit1cMRCVCtXXmJ4l
eruJV+0alYWn44+XWp2zHzs0Y4mL1dHqi4OKdUN9S3TsllLVsORslp30dJatDfYoBVGVgLUO4yOP
49CL8HRxaWP9hvSSMWOxjQSKrCiyXxBknQyA1XypY6vb4sTi64/ae2O07b8qew7lOzJb6smrUvFP
Yoo2SPONBNzts88OF3GXztG5q9OLiKuqgldsg9kiusVkR2TSvHUysg8LXcrI5AfxqsoqX7+kaXJR
U6AgUCCJJhgQAkySP7bZuQWK4BE7FhAJNbmqYp2LnMGybNaXMC3QQBYKWyG9wAGCOzOT84dcocUp
SJmxZcUqgy4eHzFzs41azjD0VrRU2lIxPqh4vNqc83tYm2JTC902iuRb1yH+aBTzXiaYsWbrmkjT
51CWn3mDiC8K05cqyx9JSHXQi91ZazjHQ6XaDWH+VeLDqhbK3krCnskTLMM+7VV6N6v+MFPlT+th
t6XDF3ghvPmJ/Nfk64vWVmTxwHKo8uZbomltBaYWcL64xeUvjelRRTrRurBtKWT5K2Lq5SzxdEdl
6YmribdjfCOc7oT05jdVDXU3zhxOOnylMFZnp5fZHScGOWPNlP7WAFFF7LSoq691Iv6EVXKGhRzU
i7qDjXNC+ecCa/wBAvTyjOFADXKhUG+ZLdcg3CdGeqivEK6JKhq/0fQQWewbkr+B87CCQrepO4h/
AMAB27QG0R/n9a1urC/1uRbOF+YkTEiKZhu3c+YBkHudJaYDIkntwzNNsxuGXc2Ud1qZU2cGRkbi
zeiB8aDZStmfBC2Z/Hha92tRn4xUYc/5VA70SRYgAwALYnZ3Y+VkihXk5rO2W6CPbSQLviNcjbd0
1bx4Mjd1bRBvYwayYD2Q9gW6wBfFYlGR8hWNZAmDJfmkZlK/p2361kUM7wWp+0jieQtz7rROnFq1
9FyZaO96aSIBy7BP0ELrB40w0dqQNzB+/ySUhiOZ5IimgL1mneJIWuQjEE/s0aIWytLyDyxhQHyv
jyT8r0zVc60ON1Qb9PDRfJEqHGMQlpgA6DgQOyyzVkn00cD+Un5ZEJltZi5zHu5bRI4j6NXRVumd
HSGR71kP4A9UZ+SgxGIi2s2fSac+CJO+CWp4b+uu2zXpsCeA8iPs290Y9b5ZyJ7+NCbH63PgH/pk
uf4bVbMmVgNwQAt9xqqx32qaN47tHps+o8X0G+riIZ7QNbFCSwHPWXL9iduUfZMq/jVM1Zw0YsQn
5+j2ND22mJQRjm1CW7LBh72x0qaN7cgfSuoHa+nfNBU+jXK4dgv23r41mzehUzMKV54MJepI9pTe
y1baIQnQjmb2TF9FgeF0enXndTqlpDDzT5grDCFx1Up5A1V2X/RmH6/CvWvWO5vzMzr7yg2X1Z9J
NERaC6Ykqua3vOx4JFZqGs5nzMa/PQ2LbbJvUaI5qCXodSVcYXoIJhAADXq7S5JLkvaIw/owQGXx
jrqIoMxevrIpBeHSnXH7H6ZJvi+y7uk5FFx4tbUR7fV0/Mo6qmugruy+h3s76+5AsQLBGLHxLO4l
VU6eWXxBDL8WElDragYvXyC3RSy3c9WDBabYQh5OcKK1l0ch0HXhp1lB2mp0wEU/8irIaJ7iyoaF
vS+UiRQik4kT42Zjo4/q1UpHwtxzSsxp7m7qE1YbYknhVqgvkjFvFS4aopvpd3B2L6O8OoI1HrtR
ex1kpBftCEIWpUvilKqw7yJkuIU62ooe73FpYUARvtaIr3wjW+fJMmVvCZvaTVMSKNf2HeLHO/kw
74PExTKx8xQ6A5l/Me2GmLFMpm21KHMReRAsilHS5oW4C/RFRxX6s1zUb0P+PJl6dddXywvSeTwA
lq+qPMhhxl9iIM7Iw+gWMo1n82V9tyPKDzn7JNTEX+f6kwy9m2Aau5I0K30OqRWl3mTaxUdYjMpv
sYwf3FPMtZlUsqjpPcWglY+MzVi3XxKzjD4qMVoUwcL+tNLEACXpq9Kni10m1d5s6sVbhW8oUIwc
8JhL7GCYxjEPtrHeBl2Z4sI8hCAq0vki06R3qnEYcBenXL0CQRLQoYJWKLYmMWtS80zTghqSqA6e
JWjNohuXNfGAy0ZLlO+56VIvjBf3OTw0RAa6Kf3rwDw+gc+qDN9osT2hjkPYLjkQkdI6JU150ReL
ktn4Fao70ch2RBGdrOGmNgwPc4GTQISa8+8Q2e9KcynA5AdK4Im5gKb6DzWwmyStP2fsS0qen6jE
faPN7POPiKlO+BfeLDYqZgS6qTGPiaYwXBP1hj1yeifYmWkfkie/V6FzKUN01deniWjwuSkncsgV
as+CEDxYPcxYIhYqNrw2hFdXKdaCuW33bemZTc91uXowQF3ohoxa2KDJN+jSXJofgvEDKc3tLeWc
rsqrIjDk1WUvWnXfGBoHMtyXYUqu0eS7Wi3YCJKJOGCiwndrMehaecE6J3IeATEytLtS/K2VYffK
B8P1izk95BJr90pzMnAMMp1FE+/1escxR7qpECqb2Mzf0skD6QXEcGHMzgWdMjntZlLVmOezuwYi
5hDIXC/nlHMBnmYvmQgoOMfGjjoldo2FvaP8J61/NVAiBuloaRb9cxZPekpq7vBONhB5e/c1BYv5
j0QcoWThWdSHqZnxGcsQzio/RM0T8dinJLOXBEu30+swSHuxpR2WDYbRZICKDCCTBplwd4S/ylBE
80KjPY5032JYnSQ1QVdRUkI2JakN8VtewBtpFAOdZb5+LvmCRDN5WVXEv5H1ACPxlTC4Fod2Dxj3
NU/gGkTdZSQ8sycwzmTvKpan3ozYdSfOkrI87Q31IGDqLYGzpTWZByrpZV+6qbsyd0I+4Fe13Cpi
YqkWAM3nf8X8LxbTTcpmctZ/QsMbBk67OPNrJO9Dh5c7gccQEwoMRKerzG0XMk5VNSAmUZCYiLbr
F6OHEU66pGypPqpqfxg4NfnQqqnwCpK7RsSA3JlBzR/aR9nFiOJTOCMXk1I3GccfEpLQSijsqQ3t
HOUExHWqDxFih+cTzu4FZiuaMDjY1gqXpfSrZAjwwGxKkVHDMpn3ahaPc6miTTRfeE6DyCQjusrC
CyL+59TKqfJzAiXLytNzb02fEUOHML2aqBDYtKD1+uUT1OmLhvyIo+w0JcZdXW51+poVX6H6r8Re
0DNGmhj2xCVyoCk7VCODwUI6ZhnPizR8Unt6tLh7cT7G2WOBqF+wEbenvN6GZbtTdHCIzUtrPpb8
KsMyrYuzOCruEuk0vpkvsWfJ0CPEpr7VKu2isZigrczHo9V+c524RCkjw1MOSfodzW/t0N+GWrxY
pDKHhJHW/b0dk30mnXMLmZpolJ+M+l9gvC5xvDVXjdW8iKpWWHaU6VdASKxIsGQYeebqYe3heKHg
+cSnrE1fIhtIbo0NcVD/CCdgYBxvkTT79FUwNeJralTbTGFWuer0vxlS8B4CrimwRUPPjOUdchjz
kgzJeiJpz7gNIHgGh8umXFAQIha2RhaoxW+5DttxKpm2MHLU58vay/AEvtOJI10lnFrb5HPrI1D+
HY38siAEIIHWxQ0UMfuNI7Im5mnbxxQbiCpGVjCS+GYwokCuagv1X2omASad8ZkajpCEe3LDVAUp
EhMlcP9I5iHDDA5LU1xYsJPRhesHyHWIZ4lLDtK8c8t418efVr8HHMOtxGqKmXc+7cy03MisyNri
YcCwki1pY6jIJ6TUh2LfSJ/sPWNKSjzvI1ohld4i5MufRA5XmwPZYTMNaABK1WmgoRQzMo+avZWO
MgMQk/TBCp8f9JYKMu2wsU+rewqjvrMIuQZM/2Ya/O0jzShLiC0MmVuetruhD93QxISUiLIDfsSr
9Fl1kmw6RguSMVXeCrQ25LDWmuop3euSvaa4w4T8ErPqDz/19iU1L3pXe+n4a5XaQRSZ/ap3tX03
JYSg/gQwhh4XftIGmBoDRAw/JoSfReeN0P/xpCpJ+JDDxcWyFqzWN+ZA3kyj+bCEzLXairgnsisz
yvOqYKSFN+JWjlARqkocd3MBzK5shtNq4qPT+iYIq+cxsLhJJvmp3PzIGhtL43XK/9rp2Mv48jCv
g1Ssv8KlsOOeVUa875XNwJ9NksY3M+IS8OI/GVVKxg1odSMtCmk8JsnTxowOGSmRsIfahisiEHOX
8mSK9nhkEa4CH9YmPyp9vd9kMVrdUtq1ScXJTInyMr+PyNnW7Tpvp+kXUpFdqps82s/1jYaKYXdn
fI2ZK7FhkTzTOLGNNBm9po7WHXr131j6MTK3xWsvdEc2JEd7Uj+75ktQHHhR48gxxDFcO0XkYXnP
gU8LfpfdtPkEK5F94HCzGFlq6qupBChdlwgnhJOGu7Q9tgrD78swedMY6NqXPO9MtlujV0ufvYkK
FauFyXA4f0j5eqpIj60xWFI3lPvExPsZwaP4qBFjsSfDB9HK2IC9vk15pP/0xbXKD+DGRLjDRp3V
s5AeDAEQnhv2TAYl2StpWMbdUgcEMnBDeaLig7SeTI/+RGoBNpyRHYHqyZmRszEXzgMmpl+EQRUC
SwsP85r/q9iu4Tny5emzlk4EBpzm2hVGQu4/rbS9pMVdRfNioFDZkdvY5bCrbjxV7HOZHbY8UXcW
ZG09B5F8ZKIbroRmvyH1LNIX6JsAE5LhRXzmEUhOvXyG+BXqF76HjkADKnzE8kGfv/ClwYphqTJv
MCVsZP2vJ8Eb7g76PbvV/BqiPeOinqBtNLVBWaNT4w8bbkjnbFVu9novBOmabZZ8eskz6RILryKw
3ES/W92bzPEIohrukbxhyA4EoBYqe4DRNRZ/lvKvVT15fqul94ivvGmhBcAhD4Vtr7XnQtuoEEkl
v0JJsV4bGI7Kdpo9Sd4xuRn1zNcS7pGRQZ5y5ba+4iS3Vh7BQ5H/k8jZ4Ljsr4yD5HlP5URr3Umn
hl0Ag+9iKw5+vS90rPGBLhO9MWxmlKjM5eHC11hAdlWLIASzk5PWgcab3R91FlJ8OAZ6S9zb/gIt
HlQDC4bWFZlA5OnFnD14mLG1aWfWxQTqnoz4AC+ytlCWehFoocxZOjzcW6M8LO1RrsCKPC3FLvAp
I36wRtRAvFCNDQPrIHdOvWU41oudYTxMb7161JKPSX41eb6rQIULs7BS/NaBN3KiLYA6Jz4HJ+1v
KAikctOpdq4edekR93/Gp4JuHx+rqYO6/sGJHCM+zG5F5aXKkfmv3bDbUjYMgFkays/YYJTcW4Oj
5aqw98a2orHe8mRyJ7KTtXxzaFIuTAPhqNw0v5J5i9lrtlf86Ul2k/9NopsXX518TStfMw9PEgXH
08gghDnN1pT3Y8qhvUMwjaLb/X9dChSBjRLaeVebD0Z41oYD62XuVc57OG47McKJum+UTflHsY3v
U+n2tUHpCkzcz4HB4fFu/ToJaJCkdh8V6Evng8SwIg8ZZu1a4A4I7paNkH53NUkJvmVuosQvmqvR
n2TAycgtYdtGzvAkZ2P5IJ3cMi91EajT2zJtJPGj0BEvbrBMxE8+EsMcFEuUAly7mD3DnVJcm/Ug
mU7/lLsdOdmzdV8a75V5IfNQEnbNuFnVba7xGxHDHubuwiNdIIiVXoaSDdOm1j2N8VLtLOUR9sYg
eVRDEF+1JCC0EqniKh3jhLrarlijyejxTzSiynJWCIFN2GnZLcQ/VLUjhamjsbzoWcDZmvkmNIEI
3W/ehgMh9X6oEBVEtoWNJxO9vunEg4MIjy06F22roloFlxGEREzBNCG7uN8gulcKhqA+gAqiNgBc
Us8R6bidnk8RvShWN2REnB0ls5M/dGpPe4nTNqvHWGlF1Acvpj2E+ryh9kKU8h6px6UnruVPhClJ
YdPjH1QZxdGP21H/Xion2bqaBrddEM5HEQzZNHhs3x1YlCnvBfhaHAuSL8gZdpKsOPXqvYcfu4Ll
E2PlAPh226/rHuKXo6VB3m87GI0havueRWQmam4uKadUHj71btiGFSkHiXhVxIUAnWLDiPBY9QQF
YXE+TLV5pTJ6Hjn1j1oA6dWlemfEUusDw2Dvb/L2iNF673q6ekua/oZK8CZVxC2jdLUzPTHEYRs/
7RcTxRnuMjMe/XwOvUJZkKhWwYIyxXruKOfUnk3tx6QYS6kyl7SkmzuOVuIZEIbal64xoXjX5DVd
9B47BBYUBXBROv/Ew7kpiJco7Ck5xMLbc8Axm676xBQQ+OGl+Q5SryC8WgszTqi6WWmbwt1S9lLy
rvLJIlpGN4tuogkQ8YuKg9OYS/dg1kdR/VHio9H+qMK9bGjKS5ckWULfo/l3Lr8QRICoXwUbpSd6
kYr3l36HEnc3T07rrBtGou9PbMbkIvkC/qyWdBJeiOwr2ia3ln1p6iB1Fr8Yo/B1AiyvJa8oeMPy
EoM+0F7WR9KzKvbkwoHpOtVo2DzqmxAMEG9YuelRl31jvNIGRz+ipIVqWtn1Rv8oF4eBvo4J6E/c
J18Gsmc0gneTQZHkoCdrjX3LKPIxXvje8eMQV7X/QoO6+0LxyeSADGYeqbw5PMsBAyyGW98FT6+C
qN/TUrCXSHDZ7yOwsdFWQIe0n6MtxZDEcM9XaH/SIEZRsvKxe8MvhwISDAKuBpeCQwNx2QQC+R1P
/TdABvGYviK7A+lCiblciz+UbAbz1QrMEN92Rlk2Hiae1vQm/IRHsXTBwE27ml5QeKWQkVF8HNID
/dHKZd8harHBT0HYS+3oNP8jUMKH8mHyJ4ElDSKJOQq5ced6Pg0ttzBu+q35NX/kD6S1uoP6+rND
bFbaqT/tgB1CJyz/FainYfwxmWhs/bgE+X3gbzY+p/hIehgtC+vnZd3mCcfhtkSYw2aF4IETnrI4
yM/QoeBX94jm39NfuT1gfUjKQKmwxbII9xYs7xbRd24ubwmmj3balsSt9JEINEw+W1zmT1p1nn3r
DKNaplz+wkwyYvm+S6bXo6FliqrQYzGeuc6Dx1684hZAndsAiwF5FySzI79kN93l/bLerK38h2e4
+cOlsK6wHnf9C/JoxEITbtYzBQLCW+m1/BdSpqQbKoeg/Iroqn/iV2QOKniNY/SDMCZmPsQLmV0T
YR3rxTOijUU8g3fDw1vb4YsFp/17PhmctjlYEpuLDUg63amivLW7XndWinFjj4ZDRroCCkeylxtO
hFE7p3tkhxKKO0YLcSBnNmpDLOkIjCaQp0ADDnx5Ow262c2oN2byaBMccfs4v6zDidzn9dF+8Y8I
mVP70GaHkrp+yJPfncFEFJ6MtFv3p24/smp3MvWlYhXlkF4UMQimLK7sJy72qiJ983uvOFlbFteI
g3lABMHG34Y+aK9vej+GOQfWZdNBLJhs4737Mn7ZKrL4fsUX1SCZ594CtY3QhmQaCf36Nm3u4wV6
oFR5DMZg2cfZxuI8vrJrT5YX6zu3PrNrNr5kQEYKm2gCzC+wVB0mR3/c8JRV5YbNb2nsqByafwyg
ra9ccgoG59EOmyojSXt9x/MkRH9N4tXLTvCax/xsF5H+2+p+nv1oPA8aenQn3ha5l3THjp8WBfqJ
/eFiJUgg9lXmR77hj6dEQKDmZMhNb9zR5i25lfviR35vv4gSxB8gf5Mzzguo7pPkxTzsASPkDrMF
PDyWCETtrTqtslPksmtIT7KBP6V7rXhvQEyrC+eW5okCNGGAK/htnRZnW2L+iTKcJO1kKmzMdPaD
PBZdt0HHay4RD+ODaRSH7qmMPYUxE+xka/ipuQ4nBPXEM7TGv1FTGKZ9YRmiuvNx6MJae9Qhm0AG
uMy0bT07pBl5XSkztD4wSrztZyO5sSKsy2NJUtzM1/1b6U5KzWekVKc8zdy28LXwIJiv/A+j+xVb
04ZMCkbwUy0PUGJcvbeoL2nbeLwlGhSXMUAp76TWowMjO+CjBeyIvb7amLX2ZkFr7WvzS53/8vin
RI8iKK+aCjGg+NTIoEp9VToJ/W1VPCisAgvLJy2e+Y+6A1F5hAdAZfM9bBGl4Gjg7ERWR/MwZgyF
i2f91TzUAeBI+YvuEaDVrUSq3Jt/sH5Imsz8rFdcKwTzgPtlopUcv+F5gxYM/bilnaXyTvcm5rwV
9dNC9zRaj7wDLmv2j1p3k5ecv59Gh4jrmykr7NOfRScw4f4eo8+acDnkTLnB/HTKVpy3c4vdC52F
INEr+k9kJRElkQJqfzmxfGq5VfnXKrrCfOYco6MzzmO5U1fwr5CDB3Fb0qiChkOCnpMJ2d7ScT3N
Txh2V7/HUn4gV3CklZG16rUljbaoyPhTEfuC95NYDisqo3yr2OT6vxwMcYTgfQQpu3b81CT1TOmi
zodeFB6dTN06JcdElp1Q3QNtYA3QbaGy0L4X+1Dmiz2uUoAL3p3HFRdtjzkH/MuUQmQ2ebDIEQuR
t3HNDYeekSZ5exSN+THT1d3aC9ema9HacdjgHXGbMEXmLtYD/1/9Q8VPadVUb+zcdfiEdqywY6RI
QdblY6kXQfqs/wCrPKHTWjCOMuzsVTspVbWJUW4ZffOa0tNVgugswBnU0dyaPSkJUDGBVzGtQv8E
U0TE/BOztENj3nLiyvrLsHyp3CVCip4O5pwhotDDxSpiBDPI7hkY9DIjpdhhp6EMVODGVLxrkeKV
cbmVpJ+h5dcKqo76efrpTMqXVKBw6q23KP3QI0roOtnWk34ULNQbfKHqdN1Zk5pvYku4VUl3I8Dn
AU3aibDiYlzhIWNZWglcpSHIiLjHGtZLWP1z3MaIy8tGxDoLiMf8QVbP/PKpTkykY1slmDp40MTO
b4t2F1nNRpNhjGTKvoewLgrI7Hgu215D9rMwait/yJrB88NU1wy9aUgcM2XlTuMOsPUMgEGFE9Tc
oC0ELYEcnKUFFgYLasq47kzB3JlruhOV+a7KcPhC9diHXWAp+VY36q01y+AkpdNcdu4KOJqIXZxl
yGPwPQCWfUdS6MJ8pHjgpq+bxxou3pxJ7JXowxGZsmaRwC8t9F2G8qqT7AUkJTN7+jbr0PXFdzQe
8+wtt1p7Gq5RgQSnzg6w84ByM8UGR842V55OlUo9lahszVAUJokqcFJGs68pEhJ2RQFuoNLxxHH6
otWxFGTw6u1FHh9F2Ls5U2VLnC/jgBexnSnBIPXPHQo6LBsDJAh+qvXyjG+Rkd2b5qOQfzkFvC4y
3Cxmq1qwDH7DLuOYfblThmLL6t0GTvmWoNVRiGrJKvqX5RQtl0a+pJEAKhHZ4KoPPMsSC0ms4ST7
ndBRUN/VFZztk8VkMW2Af2MyGAaNVpk0HZ6WmnwJYu5zxwSSZBcNSncc8iRhElRlSx1329i+hXOx
E6VlXz+9AlrEfHmyZDxZuomXqrwPpfVN5kqQ5Jmf5/90/t5Ok3yFRzUvmbPonoDbacolmOZEvfQi
2p4Sbc/wnJz10qFOSKXTZp1o167+TiTBwme7+kqUaA7gjn8F8xgf66zstdkUGIV6BQjS0Szs1HoP
n0CjGTTBSEzY8gQmWn00YrAR9lYx4AxckYuPP12qXzqF2Np+2HQUjQKs2rDt0F+Ymxj6vW3KnEwD
QdVQf5tdSGNlJsZRSoQg79Sj2ifHMCqOE++38Qij/shejjk30ij+SrYnL32q3gx5eIBXvM8p6dvG
Z54wGapzLjHTfvo0ViIMSt4ydpU6ZkoCkL77trhaq/WmFuFvFU9e3aAQQfS+Q816BpoO86i+SXDz
WmgxBoRDCTVyI6MvXztHlJRNM+inhckvGnOqCFRwGMbo1hFdSj8is/I5RDujfUNraSdabXYtGgNI
oTBQ1lr7WrvR8m3Cmie0X+CMSiPWzVEDlK6yRdRLBvqtK6MaJq3rZVoKXzZAvU8qBIP4EMnUe0T6
uJ1e+KMev04AYhBIPPQiDUgL/sno3dKFEEg+NmFkat0xXwPm/F5a5nY012uLRj43UAljfSU37EVm
79kyX+5IElni6rWUMPkCKBIWQkTiV6Gev/ma7HKJTqsEwNZdhG7qqZSzF0GApMrKxQSGVmELXmK7
xWwgsQE1OTSW+UbU2mZAFhpW/iInjKpljyhYqnGFUsvirBHwA2AXs6YToBK/MQU/w/Iz96E9VBT1
GZkqKt42arn4kWBG1Kr9kHzoA2vS4sPC+KjXx2L+FM3TPH0JxYH8YZ4oaZtjt4EQ7Jf0zqj0trXJ
WINtCiJHR2W5ZY6VF4/6LlXf4F4tMflccoUjhbcapRMtYIQ4HkCVHUcC7TknBem+COIok7gRExMH
O5aEkCvH1N50xgncb7u8arfcfm5Tn7WidvEOuuW0IJ8LMb+j2M7Evc5sJwPYkMnZVzogQq8H9QIA
9flAbCZoirpm+UusuJHWE21vQm6rkyvBkaBeMdvbFTXWDPonXuEMzLjqaupvqcBom7QHBY8ZDK2T
ZnRu3NQnkfcktdDZcyKy8LAtBoqYDpGFZFdyI1wNXvNslZcKyYVmPeUmKYT/2UvEZP8sF8OfDFYP
+4xpKAeb6FAIa9kKPeAXn+82tZQdJdu+kUkrktfNGD9n7TJreq7ejOUSV6q+HFEjbyYWYtmyEH+G
ppLgIZ2ko1jc5QNTVWRtu46ZiN5NAToE6PniLsaGOFWyR1GOiWeh2hu73+f2kIWK21jHxOAEY7FT
6myjq/w1X4S9IlXHvrHesiZ9rNMSzGPvtlL6UjMiH9PpqDP500RoNwMQUuza2ZrfDcn8GhNKc7O/
m7BrZNqICaVmrsR706gvUV1cCdUKDCamejrt8jALyplLK+6dTO41t0Ca0Mm6n4acg2ZD9d2ZAcKT
XdfXbsa6jFcBgdwg6cQlIPcBn3efJjlC8HGbkN4ocr4s5RDELG2xVBxACwDSMs66PH1okF7wiE5H
lhRPwViYhR+6UKMfzvK9PsoseaJiRwYqlVY2PIoUNTYOxwZ+fYv2EMofkvmP6DlUr7vfmirPYqD2
/9JjwYEQb8c4dKJeCmAZwMdkhJeB0EVzoafybn3yK9bqNTe+u47PNANaQOsU9Z8iiv5s+Fkjnt6V
LwgyCnx3i/XR0jE+Q5yXhp17hTIUxnN8655mvxVuDYQd5DweQdR4a6E69Ez/WMXLM+N+ZsfEkvBj
mQPptT8QORVO82c31DYqQT/uycLiHVT7OBDI/nbMsSNgu6C1QTllNRSQ6sl8ihPO6O6cpak/wpDB
mwkhE49hogRFp7tq/ZtJXwUzHQmrCTAHDtKMdBtdBqmKEYGRyxhrO1PnFcYjFQ0DRdPVtVYliCE9
51DyP4tW5Ms/J9a5HvXvVYrre45a67FktXRpUe6ck6pYHGUZZ69Zlu5UkM3oUoWoaLYmpKLNfxyd
x3LjRhRFvwhVDXQjbZkzqUhRG5RGATlnfL0PvPDK9mhEAt0v3Htury61abOT7Gz/7ng22na7dT8l
lDhmFRM8bx19WG8ZxA7whAGBmdUoGtZRZCcBwt5Y79XBrAqb7HA0i89pzgdRQfzfD0V47xwaeCgu
NLRJ6G+N2riauJ/XqTVZuwSy6yXSVPeJ4It1flMxQ48m42w0TIakl2eHLuBasGvXp4VVNO7+0DH/
rY9DjuzRnJ6ywH8PLDLOxsq6Q4zW13w2XCyS3Av0ui7IfKN96wEZIw4HebWecsLjzNiw1joxRS/2
xOng1nVySkZTbnqrmNPXbQckUQCREbHXeC5t8T4V0adhcZ4NTW2+duMwrQg2sw5yIBItrdVOJT41
HY3khmmwxxrFHtk/dFzVrgyZxclK+pifPOsUENd1CQEkEiGDQFL5pMxEw+idhD18R3YpicqYEapO
5N/bzmIVrk0ZnRqjoQ5+F3da3Zg7l3zFRd20Frahslh7etovJSRE7PMQwbJgsLbElKYcqFK3Xu3Y
w2loWi1zuUzgPSqGP9NiUaiBG91WoK2uONE1vHm6DcuVsCIs6e0LBCBkU6lWMbdAgupuK1/vDlrs
c8JqKt4iGSzeAFMnt2qK8bcjtmYemSjl3Vyin5fFVHtbFboDkJLBwzmX1OkqsSvelNyDoFa5b7GH
g75kK76Oy5DPIOpKKpYB41UtHYISTFBBSd1UT7rRTyXiNOzW0nPyizuEYbdRDXcxElzsIiPlEFbi
jpPG09f6NDAN4ts/8HupjUfRxz3jf/ED8PaCLl6aXE3rOAz/1U3MCMgBnkaSw9FvEQSEiIIfcd3x
Awv+R7rm4lF6MoZu35Rk8zWSBy5IdqmwYHi3siP7BifKVIz9CwcA8xE/La88yj1JUB20HNibi1o0
H5jIy4VDoNdaOEVzGnH2stCymAsKg7I7KJCtVbK6Ntx9a6+eFXRV9K2SwP4XRTokDWEVLyPHPFpW
2vtiDPODBBQPg9LQ9lkPbyvpSNrtQJciIevEFn47s1kgluPDbeL6NdNC80jaFGAvbkl+wVFy+g0Y
ZwnfkFutMIdjGyPqNIck/XbSOrmSx+0dEe1jslf1GG2QaiBQJ+Pn4fkmo8cS5umHq/GQmL1TM0IM
cwRzjoFNaMLkEuJ1uKdNqW/akA312HZYk/OYK3pUdNd6zK8qqv5z8DCKTjB736wg8JcOeclHQr+3
2miecdaeWjnIrTPZcyvlp9+hoWEDD+vPPqKHssJuXITShQXi898mwejyNKAboBVbeH4VL5qqyy4j
0MdFH7WPQYYnC0IsJ0qLZoYAyBOALLzvISusFFMAhmhQYW1/a2ubd4dDEZ+Wlv21IzsaUgrw3Dmt
ee7I5t7zBRygcx5j5lBGScalZb8AjIcO7L9ZuPT6CIx1V0CfmBXlBJK+IFX59BPxPRTWiyzs995L
ztXUQvEWib9VjAZ+0iJMn3Ioq1jr+euPaY+wpfbcJWF+1lK68jUmT31lA/RdgGIMlgW6kpWXGQ8v
dHuYC3QAqa83y6JNH9K3PzwYN4mdBxgyzQH52hybAVpi4VUZM2rZ8/V2Tq0tAqvdukGLjLSMrKuR
Bs45c/Cs21n/bItRgyOH/KvTcaI7LdVTH6OLiUl94ocNi1Jn29rK8AG/+I+wgZR5a8XOPMgn2nPl
b1wdVIky4cNRw09LIghmCxI7TUvaa8Jlq02Nq2VdjpF9Ll32UrwpYkm2VLAzmwYalN3dG72rt11A
adGR+3gsw/wLokRNFGEGvx/4M/b35CsySOyqmholVsZTUwu+2kTwJbvEQlXA46zq1JW+wKGWlWgq
7CsctOk4KI07C+jfVnajCWTHxObb579TPzULjuwX3Pzmdurb5DT0DPYnSB475kVEXdOs6Z5ervRx
Mr46O3O5QwfYOoHvMdefgPx4cCFCsm2W5L/rq6lDhxo7ZsY8KrAYXiWl9i8a5T+ZOeOmi9uzN5kv
aTKti9x6TRH930psRjtddJjoTbdfT2aDEHdydqwUnQPKNq5hP9hpOepABZaWGbfpgm2RxmtSeTlR
AE5+Ghv9y9CDNcaMnNmuC/vS775akrEXuQHIw2+y54KZm6R7WFDEdVROBvAks4GcJhDbCLK+903G
eljOeT++7/OAQhxYdlpCn5D0Oyag355LRyP7/KQZ2o9Q1etkMwMqJeEcDFeyjUj9p8DkMPCGAXG4
7zy8GnPiNAQtm0VkRyC2fVLTHOhjZC6iNzJvODWAS+szgoNFK66lYWEpSIAgSD9FTwqxBv/CMZlK
IdPMQM1UIZ2DjsoWRPLNLahrVdreCN1wFpZOAmDjNF81Wv1V0wxvtiv8HTCmdAlnLcI3jZiWLTGi
pBH7dx7haied6BsxuwtcySOZoyiHFSD/I/5hBl8wKVBxRnl1SczZARj08PHMLlygEL/G+Ui8h97c
XJP2H9kUY6XeuguroyYqBo4e+6/ArLFM0tTccg1VoKqb11gCykpHWyxReOLE73xeHwe1Fkp2NP4R
lKZiPhvGPsbXUqjopyXuGxkGcTpaOeU7PEZzXxr/E5ORfomp/gwbzl0zxysAoD3cZU5/JM+Pk67I
kEA7fBddl9K6FeoUsVE+9jYwHWS2byHbfN/SNTqSUrtqoFV4huyZAzxE0VGbnPUknFs0dL9VOLzL
ymbEkbFeDPML5ZRknz09m5b22fNSLmN9+DMC80T43ykDuh1m+i9BJeI1qDWkQwVyI9Wy7ORM+Jd3
mb5NCHSAaUFIpMVwZjnyo/+KwtDooPETpJr5JKPgYAnG9542+wWap6nLef1SnwzMgpQtFUXAvhvy
UcbhalfInvq2YX9uTQ9Z0R4LxM/sQN2nFlM17HWzYuE80PyPI1o0w2ZErYZP02KZFJAr3JF4xUiS
CqR3ThN8erSYCB2E7K5ZREBEjN6EoJW7jeV013XiJymDD36+QBcOn7Mtrb1mGu+WVxcsWlxjrSzt
jsohOasBxbwc7RlYNEmuUMgLaZqGmKHSN7/36XeG5wC7f+j5L65o+dU46UM1uAQ5mvTtZunm72Q/
xjul4nidetN4cOBRPKm6NG9u1I5XM6ahK8VwACEPN9T+02VDZEAJkQbeAosfiEzNr2Vl5KzoebWS
zshSpWlTgK5hQ2PreWfNKZwDLa+9qQUy2171zdKY/YTIMLGlT0GfXSytozKYbXpmV2AQNA4twYLS
Ku5Z4KJCM7NHIBN/oydNtW5t1kkAjpIntw+LI9Fg45JaakkCIQ0HZ7dps6XnSTY31sj312YhO+ya
4rMI4k9huWTVJUaxCnMWrxkpg46oYUUJYZP65IAWi4O5ePU/TOr4UhM/Y81OFXoJ66R0gPAypxpx
R2f2Ngn8TZpfDBuULKKyhofPHu7w6U6WwdOHBLhxc64z5xiO5R6PzbhugvFax/mBOIqFkhG7a46m
MLVOTVO9Wpgoaufdle3XOGlXH/lIN0jkhcPNnMZtYpLlO+Y4Kqboswsnltf5trazy8wF7k3iJKqY
EkuNxbbWIUQZEcyQ4X+izrXPp7eO25+/CMUOymlYSpT96Vhuuij4lEF8gDn46tfXAlNyLTbkNa38
ssZLpS/b5jAgKJhMIn4DNoIgGGpjPQ7M3PXm10EmJ8XTAIwj936IMYNu+NyNCN+Y5UH1gN+91tOf
CIyfawP6qh5Z8RI32TEj3VHZD7hOS0+3bqKjyBh+2eZd+uBvkKy4x2JFfblt03qp2fkRZfXZNc4N
2+PM2WhMznQ/3VLhspy3T3mLU+YdRg+CQzxHK7P5l8ptUWypCi9B+s7mP1L+p2F+t+qrIdQvkZ9A
SZeQ8hnLE7SmxfcIMJrW0p/3w4rotn86MxSPZc+Y2beKbkAm9C3rupPLgdjrWO6K+r0ySQX0xCZm
RWsh/xkQjov25iZHg+YuQRBJXBC9efI2AFZRpbpkEJXyVJ6ofZcp1qYG0zYEuWVpwbrgVeDs22Pr
XQzoIIOe6hSIpShpOwXMIr3dmvoupgvV6N495GvDkZgD/iDikJ19YOwxT88c+atvvoz6a8x7KooK
k7k2/2ooTYpDAfhjii9aidgEPFH4nrc2XVnE1Phf3XqIRtsTrzkzQ0DZclp7ltp6pb6U86TeVFg1
Z8Ytcj8KvNLGIwLJZkLwzt3sw4gDkb8sUaSSEcceAUGU9mtP60rHY7J1upfYPUxSQnz4iV1mlUXA
IwIwbXghCY3fmW6PYihmwgunHivRY2b4Z1jljFoHYYEHNz4oltep99VP79ipjvCcGJYj91PFIyfF
s2J30SX+XpFuRUYIv+GQ8vVcZeJttL7cFG4No+7fQDikT/ZaxHDPtg5NdvXqq90zEIrthcMyMeIz
N5JtKG62d0zankXEaz+egR4jAHrxON8N1+c37/cFB5Cdfk4xv4vpHK0cACaZ4dod4PMqri5aAVAJ
hYvIvgk5X5KEu4hgh6m8OU6C+8f80gqqKSvZuOREDI52ntTNha4w5Q9oKq3z0lCfxiOG/vEf0PVN
kqOlU3/Co19ndNlBDO9mIR4EHwrQ4xSzsEwZToFLtEwuKvb9nvUgFRtFTLyVPIB2++qO+qqIAjo3
//+pJnhf2JvfFBGXXLC1MsDtpbOfZNHZwSZqoo+mKlAtdp+xXS8TW18PYlOFJxOdGiQdXdZbJ+TR
JovCAGthtuinaLLDsD9M48/Qvkv7UEgGsL517ucZCDmIugXPrGIfzfkb1/6mU+2ODQRnD2Jy6xvs
9q1JsYvxPWnWTzq8ElrAEvlFGdTK01PaoRlQD8iHC4wQq75rn8mhMgXgRl4aoq0+DM6lMuLXyNPt
VO7b/uJgItTt30rau0rEqElbJFn4bSqEF7l2YWKwEsxWJ2S7qCsIlWYL1aO2U4fSUUTzQQjW6Y48
DsX8pAu19oN6EenDlpyKPXh4yCLjinzBRceIMEQcoSfaUTX3AD9DP/wNmB2dOnjH4byppYYZnHND
vcXp3lYvPXR/2yclu6qZgprsgvxV3gGcQD9B8AlqBkpCqrKehQlScWqsvGIoGtlPXQPJIz+H9YsN
3qxwbk3RbyGTLnyHwaUGfi5nqoaA1xp/2n6EaIJgSg/fREgY9hSgmfJwX1SL1Hu0vb4MBuaDtJaG
KDexYnJh+we8xaQAAioptD2I5efEbrGAuHtsvIwiSOCQ1jIzP0IjPQttJk1S6dTonupvk5+fsGnS
xIfnVrumhEPF4Rf5v2zudxIqQWzU+8Z+qwCQxVVymvpXUsyIBv9F2KHrXFDZrmSKoSrU4Tfl7mr7
xaDJTPGC9gzomHn65h4UhRed4u7oQcyUR/JlWrUn5z5GEqSuTfrTRw9h3HwERS5Fq3kuO3wzzNWQ
46aYvsADhU+D91uEL6b/M9SEBVarjGZLfeL0dH3UdIzPmfXb47/RQB4kvxKMsiUJIbcoeowGKuw3
aZ4ChtFy5Ek8OA4uEA47e/iziSKcWDas2/zSlicXUhacNPWK3kfGh8LZ6WwjnZdpuPf9a+gh6+Gr
JnDZBbcHmei58T/a5gPj88IvX9q+e5XOJfd+UeyQkrAYRygkNFq0IzjTFExfNqXuJSNacfzXWfxR
dzoCmWrQSbYsAMbytfB+ZnRWgeQtgrwe78txFaMp7juqLAriUnPYM2aXFiddO24L3eQcoegLUAqM
n0X/buhksabPYb0ayBkuox24Yv41CSHWLsv+1SPzyGsNgrWjo6GARXPRH6RD/grfHDYNrdMPjq+t
THfYjeydOcDauRIlmpQnnCZ876frUUe3iuj06Ebon58S71eHFA3ZuBd71ewq562vMCOtynnUghfs
ptk3w9mgyRqKHc+YaEBKYC4aD4LEFTd5U9q3nXwJRDbeusGsycwbW1YTcxXRK5ZMieL+IsRrgoAo
dl6JlF3pOEKMHG0lcx5Rvrj6e5XHuwIKtUg/FDjf+KpTgIw7CsKM2yr0T+GAojo5mqynp2Ybxt+G
vmuH38AG3ZPyJwHU1QP56JCspRHJVyXHSFmEq9ylozaLct+XaL4BjRzNjK1t3OU7N0AdmYdVvir6
GPg0YtfYd/cUuTH+FFhndvsy+Ax7PAFx/3/oRmgSeEyajY9mNWzEShE6HDKgTKLwVmvJmskbhBBK
L9QJaAr1rq/YQiugBKg3wEPSC64GJs58wSj71UEhV4q8z8B2t4WNFLuiXjYhAzkRYXERIhvsfw2y
WVqVg1bgQ6hNyILYYYRz7emzHfOFDp6ZwLdvTU+R02+6RF/7njhqJjKVwNqFYXIQ9DKurW7TGJy7
oUOwjOyA1mVlON/m9CBLg5GKfwAb95qimdL1cWvVYkuS4K5j5bnU0e/mHWayLtyQO8zodFxDMSVh
ibbd2xsiPQo4YU54NAzYAtm0AhW45FACFl0v03wthLlwJotUn2DTT/mTG3yRXMAP/S17cXGqHxut
sMe8QtaRAzHQwZ07HqGsfYC1WRJxy9g5exaYEkK9/oipzpz2bk4uQsTpOkjrrYj0ExbahdHmX0Kw
VTVdAsaQ8Wu9RqRzzMem+uojIIldGO3KFuzO+sfAq10Z5YY269WFd8KUaVUONrReAuv73NsmyiA6
cFqmIOtCufUgZiXpO7UTqSodQ/Rqlw7EHeOoKMq31Cg2XoY3CWmYAQMANwK7CUpOWV97r7zUuXUx
WaUJLicLdTMzsOcmfIk0/tFpMas3vsP1/Fo4zR8R70AaxmeQBgejKNYTF5SX21vTKHeF3w8sfORd
RtaR7KdVKT58PrfRKVciqg5q/CPSjZiPZZE2Ty1viW8avwK9J7BoUICxvoKxswJ0shCI4JD0rFsd
LpJ+aTFz5DkEEuVtLdMCJoN7B/WyKLlqcpZATXgq0HCmLk03PSniK6QzDKriiLOs6F8C9uEq0peG
kmyoE6KWmjVBN8ROex1BgOWqGv1t1Rr3AXGjYDKHQAElM1JYhxqi1R46/l+UlwfLj6jmMOL4/lsy
jxdcbTVTYrmjdnyAy7CzLg6YKxXg0ulIYFD0teRdkINEgt2R7KxFRYiIVVmXCuTlcNFNXtAU3Im1
Cbw/M8YyML3ZWrVBorEJGDukoCRtb3oJ4XDkTbsTiLUc+aw4UDqKrwo6bupVKyt8Hrt2Z9QEAzfp
B65XRsTUSoCDxpr1AKce+HYW8eSCfjvul+tVlxg5NQDonra+QcJNce7ATeTMWM/VfNXXVGzvRC1j
rGMbwlFDpTQw4Kv4/3wPgDUPdOaItYyofeRHEYYgnhDthiZ2kGqfpM0WWN8yLMRdFM46wr1XAq8g
d2iZ9f5GImEn4MbYuXnS8PwjiHBga3pIfEv7IkuQfyPai6DyzqGlTkGTUPsCoULYQu4C2QePBsEo
gA8Jyl1AkVgVMj/mbvJMkNWtG51dHoP40D0GFsVTUjMMDqoxxfhtiIVhEEbgQN+bjBxh0F8c8q03
g9GwH85/koCQwKcyh+THIe4WCYlalFJxDYvWfvYozN1csZbNtj5uYN8hupNWDlmjNZwC9Te0xx5d
/sCuMrma+JnRKTFLhbAe7GTwVmuwsXvcUOG5Ua9x8aJqjCfz+mpXsU510OxV4YfbB7dOfBTZbyDn
hVx7Ti0E1Hl9TnPrOjohgPu1xw0bVf7JGjGJ1sQtJFeDv42TiC1I1DUTQ8x58WX01dpxDmP7Z9j4
N8bPTCEL0+Vz1jF9t5xtTPYNno14pqT540Gq8ZyGGiy0iF9zzizwfyqtftaJMIT6o2p737GwW9gB
EocSbck1q45d8FR4zqpyFacVxWvuaBETXYS68Q8TqweohXWASdJklI+Y4dPQ4vc+959i19yCk9sj
feFKth9GWy1zJlxWIgkTRUvXEF/yQUQQbCodM+lwjOJi3VrVwSrIKo+PVn3wBNk4U/NchjAlmc2I
du9b3KKC+aY1IE2Gz5pX5ZPVj/Qt4JRxVaeDxjuN77pB/6o/eVjisiI6eTkcj9B7eNK76gKDpuOt
hkruHZFt0mZ6hgCBtjLaIM7eDnhBLfomt/aAihyatqVWQR2eoAP1XxxBynn9wfoMNQFfIW9yiOBk
Ct5ahs6Jwl1HlBxpGuuk+LLBAvSU/r59bSkrE08DunXN63vnrTsQ/Oa9h3bssWYZuPVLZJle8sjb
q5Xcaz44ZdObOxsn+uzdjxSgoQ5vUFu6MHSK+qL0awcZt7CROpuvsfFGjB1cw48i1thQ3kcKo7rl
kzJx9yPXp/LKx2U0frkhNvR/1XhwW2PJNg3p9XrMP4f6GsIhsXPSiW9+7SM8Bb+1N5Kz7z2V+o20
N5yCMJkx46BXCJHlTto9cq6e/VxjTah15nWtWhUe4iz7qvNmVl2wwjBO2sqKvBqiuugru3gZoI0D
Cg4Y0gQnw2KZSXdLVpjH37if7riPlgNWRGSXRbMbkF256s/v3mjvOkbHwEgASKHec/7ALHcOSw/q
HvmwUmutiV8f8RLvHcX8U0OMjH9AVb3QaLElQEEqLoaGbXXOPMyQfDCWc/DCAkAnpV3ke+Bt4Vjj
XntvZ8w3iur4WGvfHnldPjKHBYmqfN3fWfFkarc6PrOBXlTDfhI52ljQHXAIGeUvYhOqnAkZmI6P
YZscnonJo0LtVzoUQaCs0jlA3w2tZ3M8AChRswk0Wo5Dt2lJl+9u/ugQ5cfBBOwQzfGyId7Vn+s1
wLyZba2aGhkdy3zXfs8CazVzt6yJHw2mtgs2OUWi7/6DGSydFQLStLqqfi1lu24HGFrLctLqdIHh
1yQcuoi+5j3fnw06iNbf7mZwk5FdgsnAxdmQIfZeuuzWV9E0I6AMCrdzQ7AzIF6Q6rugycLn2gTq
xfIz+NN927ExDvXhT2aHIxw+1JGIL4fI37ahjbBB/pq4R9Nh9tR2L63/lOAAKax/KmJRS0iAxYAs
78TeT76FA41wqEgojlaB5pFQlO5rv96T1oZard1P3OuZGtGgE7BCcYEvFs0Jc52KdxcjFt9EWrRH
ASwpkwc1jxUzdYtJ7opNrMHZWzi4OGtywjmGTcp3xsJ/Xt+tNawYGPaWVT4QrjexkGBdip7bA8Jo
Yf+tUXGE1EUdj7zWfdb5o06iry6utrE6d+bdUQT8hPjc5M00mpU27hKIiQUZu0322wocMtmfgDHp
EoMElOlGibNkEflsA9yVIzY3NWcG6oAAk5U/KBZ8He8lR6VL4YU/Kpjj3plP9MMPDoAxYG/i2mc7
eyNqHdQCThMwvxrP/ahwQNwTB5QQuy1PngXS3Hb6UczWS2cu1Pnl8+dEVoA+wCj5JGlkKAThIPbJ
umFpMGEASu9cfHldH5u6h9wXHP05aXSetcmflqEV4WFcvZzBVPlpYb4Tin4cQeCNagkSFeHVE7Ce
hanudWo+VYXDbudJqtehYqHNkqKPXxvrX4+gr8qDc0FNGnJ2eAobIWinsf+xrF+9eI+aXyrFBFFS
T8xBIYjKc29xwN1WzH3So5V/va2dJFvMIX+xCEmwMH9Jghm9kCq8+rIQhhV4CtiAFOlLB9fQ09wV
iGEvszejhdAf9YYbnM3oO/bBGcw+vfFkV0+p9l2wPfDNbUol3lBj9GvfAiiAOsuWIOPjtcifOs7X
ggKxoRptH6WRHZDtvE7dtdBuhFDcuewXCDyoQjESwd9o+Dsk70Eq0NTM+S4pXj/xEY0eNw5TWvFS
h5/o1RaTstHS/BsIda8YzjkAaIJi7dbsK0ISPjxmX7u2PwP+S1z2BnfhXhRGDwN7t0YdCwQ5m6Z1
GNEmO3BiyI02mcUYGN7csbyNUY/uuEfv1zOml4uItqMYGClSCMxay8h/x2a6xpjrMAkZ02uLEN7N
bqmDjk/BB8BkVlY+7vQE6+wydgLuRNbmif5ZYbslpuEp814LwhgdVpk6fwZyvmpItg65KgjZGGvv
W5MvN900DYahgWkIUVdj/wcajUHwVyDbv76pNho54abP0mFkNoKuvELnju56qRe/vc+Y3v20i3eN
G4Wr/DCok0REqjD8pmrfGw83eSQBpC3Hrpd+25wQvLMHOTXTR2f8Vg6N0vw5EOBAKbhMR+z9+XPF
jV1hAIrIdEpUsa6lx3+Wz1/9OrGNaz4lJ7PxNkXfrWtfLgr5bhrVnZDORTHZW1LAKK5RkRJepo/R
nbUYK4Zhjbx+Y+bDdSKdxqQqsqN3fZhOdvcYxPTtVZixagEd4De2H1X7CUjwaPj/NJ83NjiyE9SK
Z0fDymi+ETcMtGZYV5i/chSa+US4dW6dB/meVGTN5c8+YwjN9fZRWq4VuK2aBYgI1aaGmBlRdxbd
bhj7h+CVMIUDLP7Hd+WahGcEB/9ShlhuUlNvBqvCP0j5Nz/pevNow2alxnw9mFCrfH9paO2q7Ofo
YJMvj9VTp7YFBQS7aDI0eEWgEp/bYldiFEDDcEQBgGgU1QfA2mjCUxT+m9hCpJg6I8e/2Gglywh8
m/mqGDD58+aVJHQU7zY2u4rGrq6zz7DUIGCwr4Lqix6R2qO2MADIbTkPEawcqnbQ4x/Am5BFP24N
LGHQr0akfcDf2mkhOz/LDW6jjGYJGrFt3Q8433XsbSEJ08/B0ISwUlb6blZ5ApZ0KTOiiZE8L2Kn
hovlQualpUrVuMVbALy/XiI7Zhea3TNj2jjqMx1fBL5yImu3uvPJ7HjfsVnJm4vAvJnQ46d8Jqin
NTbK2o79917CPjUC/z5l8btGaLyf6ussp+LUsvU464SS18Z91kMUAKyrg+ZR5T85Vomh6Pd9fbQJ
uqP7QwRFIkABn6nCRxzkkqGtdSRib5fpBshoaz/B3EjTZp/grUgL5zuvI8wnzass5bCJezrsMpi4
BXL3Sa+THapD7M5MDGRT/1+BUNTHHTltycUNvFMk042dwBygKwTfz4K4R63IKoalMXmmfJLDWbac
sHpp4Cmdyl+RGze3xJXSAaSj9S1P1gzJy1Iu2wD8wWBvU4KsELbhLinvo8qPXTcZnNhNtGtFLAnL
yTBP2/hwqw5sMJv5K2LDdWgXhHQEF1+4TJrDnyYdz04+r9FIoNNF/hr26SEsADSlSOhycZH2YCNC
Fn/xVAS7kkWRUUXHIMwRb/se1DHvtcMKyslh4zMK/gRq6pXbVRtfTQfSbgiucM+k+yIpQwNXDz4n
vByPYdPAaq68I9KM79HB6me4ESr1+ifWkIfnkDstI/+HaPOztrhDnRHufFK2yPpo3joWy4HLaBD2
DKKQqX0nNeOWVCQGZp6k+ytWaZAfLUg5q4F4ToxuXDcZaUx5dmMRwDVdaqg+BxxWPfcvbbfaaRrb
Dy8lbykabn7aM1XMkJL0JV2/mTKgxskS6fB9K+0a1VSXkhpwwz2srTI9fC109qu10VybAcI2xPca
VZEiISK2LRRJ6VkpeR9BTBIVOJDWNW6a1t73st332nAYhfgT1fA9hcaVFMtrajlHBRsxYTihe4TP
Vt5H1RI12DpHKbljlGgQ+uvXuBoeYSVfFMI1UM144CqBBDZGQ4N83SvDsxLFqzLJrVe8Xy6JcDz/
2Qw9YGQykrVnWV+JP668zlw7fQEokGhVyRVXDxw0zPjRuwQ0Pn0S/2aSCr4MJ9bXWW5SezWnfmQ6
WrjxTu9IqYlG893V/JLxsLEpsDuj6gPooq0SwpMXpTKOGH4+wijC9ArslfeQLLx8sImf8E4u0EOT
3lhmIzr9zC62ApqB69a71nG+SMsiaVBhZS8PAJddxOjk21bpu86sM9FDCSHQudU614Zi0aRlLuv8
JEXYKDmvTEEPAZNDd2yCnepZk1ewyBStdx+sZJ2HLyUvNZrTCgFX94GU4U0nYFuP3StMtk0hnU0p
YHuEM4GRzACRHmzRP2TGfGumJYB3dGr/YLDVpw9HteeuM78ByBGviv97OIC9kQX5I1SgOZJwpXLx
MbEnRdPCLW0OSDCqulCrpnC/vNnNlzOZhtJZr400OyCVItEH28yIYC8d1TEMUFGxDyblo1iD0oan
hHAjrP2/TFJ5GyUTKuWeA1H85OOAXcel5sFXiY+sy25hzwLRmbucMnN/lZF8B4gVEO5/kLG8J2z5
XJvIfWsmiPCfvrsxHdaT3V4NmK2yvZSNu7UjBxuOAjKa0YsQyVvbICisjuUwYHtlOOkmyy0C1Dz6
L+D7qkQEnMYuJmkYDwMTHYNnA+ev4zIA4RVDmm2sU0lUicTfiAYZtpb3UUwOwCrmfmWggwAYN54L
CEFYb7XtvqdiOhp8n0NAh2PXabl3mXtQ0wJy9NOJaz35NInP1pFnupZ5ajVBcAXBGGGTrpVKfm29
/MOTA9Bggl0UWjRwdlFt8SUFBBSVT2VTfWluuDWq9Aep8H0QtOHcJ19R1W7k1GHFlJ+aIa5DMF8q
aTo3Wv2Zcdy1mLj9RabdnZb0uNbXLr3LBZWb2Z9bFU/uiDJ3ZD630opMwCPrX+a7iH82TS82vuW9
9xOaaHJ1kO29GBAhQXmOv9BU5kEt0Om2kqTS8OlMZOjQ27Hor7g+NqFKmtUoXGPZRKC0u467VCoH
gJVnv6MjJfzZMfOHWeI5qnXL36i4/7YzTP7DaEItyFg1+6GzNxUtdzQALMmMQOAVNPmjw3cnCv+F
on8nb0vBBIqPVWOvDcap/1F0HsuNQ0kQ/CJEwJsrCUPQi6Qoc0FIGgnee3z9JG67G7MyFEy/6qos
qVSwplgl5nnQrg1epYXnEBKxZk4v1QLrz8QLAsJcprNE4G4Igp5OFUJI4zyq9CrIkA9IHYUJGJW2
f9BLVGN45tIKcsYKZW05mmXS2THnY61LdejPSbSj21PZzH2PElgeuyGYnCjGGlFgpQKPaNgKKuAo
lN9CPYG6ZOqbxI0qLSyd8HGQMCHTtw11HuZLjaiNJpFqTiHG/3BiYVxHoIO1hTKxMagpwFG2L9Aj
J4HwZ8oeP7A0bEC8XXNpX3U1XOVBJ2PhaEqASSrPsFEyyTGi7zkqUzIgBm1sYqNPl8GVpAQ9Uupk
67ddFE6rREuSa0ky0JEMIZn3GoIZZNEqgxE7mdP41K2eJ0AYW7n2k6ZpVnikLXSBnUelBgd+4Pmy
Wp7PeVJ/izobO7PA2D2ZRPNFQzBccSI1MZfNrVeHTnJGOoX21SA8JJ0yQBAGnfJZJYX8mEpa6KtC
iX/zTJO/mAbyazQNgyeqHaz9HvtpFkEWaVtOlwqmlyjhQ+qVnhO5jkRRCJ3qygl9WNyOf/GCyFbJ
6+07aiZPWgWMu8QtPiTJeCR6d8jNOrnoRQubRuIhEbcVCgQrImLdwB4DK0VizkKLH4ntXTeIGttg
SXdkApRnsYh/tAAGRJUqKyaXim/BEALQfNRmWhnv71SHW4a/qSTW3edfRSoo2yLLSdZaY+dNhawe
+mDqt6bBPCnHEbu1dhiKT3XBllsoggEdCEPSPNInWSaY9BWJv4JJAfp2mvTuBmei/KpVJTwGhr5i
GSWQw0SZ/F7VcHNrCV1wcVCD+ROHp6RQPzAot17uPbHnARGFhOdJywhGgF6oqY9lKi6CFqOix9KB
MOoraKhtp3YkGzipjnBU5LG+L6Z0pP1WpSKTHqJ4gnjScCItU5MPvc/cKB/esrTmJC8IQGmDQ0Vp
SQuIrqU+WOU5aM+N9d4mkBYElrhrfoa31AKKLTnHUuB18wo8qFABl8gCWQOFKZcnvyBAHzbJR7cC
FqbR7iTzXhMMkdr5o+AjtseV04Qdn6AgGXkl4hHCq3KTVNJWylBH9CW7SPHwFghwwvsk3g8y/Zoh
DRTAHA3OY4Aic8C3/UD8qVFYCigVT3Q2dy+mPLmyVF6CSQGjhPmWXZPut6X4RjaF0SXiSKd0y3HQ
auzMGrJBIc77lB9lMrSjHBT7Vg+/2aXObMvya9gpbN5LApQNM89Y5ARvanW3UBKV5cJdw95c6AKt
ECPMkbIA+bVUTlSpD0sY/DmZX5HZvcBg+acaNsXEMDQGlB9D+1aMfEeo5dro2U+bKjQn0FifxvqR
cgmsCoxqqu4PLY1nTUXHR7aPlfahdImfZvVBKQlAJizXBBGnb5R2Lzn1siO6ihajqJtwwDAuLINx
6hIM2F32q3c5x8NlN02dx6McT3z6otaC09Xjrq+zezGSs4KcUAEDsxY2ntggM8SyHAlra1nGo1PU
bmOR2mBjE7GySVjMgACVNVisqTYM7qKx3NPEBNxRrDV+OCWnEDwTQxSELBoKUIT5vZFPDLsgPp8W
8xHbMGkBFSIsucxBTC9Wy96aNCRsGxE3RhxURGaTkXguNIJe1/2Uf0BRqOVUxAlVbI/0PiIQpMln
0tffSTffh9FawKkXTLgx8vcEJ9BRyCqngbLSGNV6n+siAqHFOdkSAAdTg0PREIKNmurFngfYpzHB
B60RUrZRyyScyoyGixx8drme7OtKgEdeWSw4Q+RX1VDBcAc05tQL2s/QvzUdPxEOKt5I85jZKLs/
fW8KdqOrhg/ynIgHKQMOrsiUYgqmmUfVF5l8mlDgWWg4ZE2rB0pjknhSBnFa8dWPKR5PhtJMW62M
cVVVkQYWo2LvsUrjKHKoPZ+NTlWMpnPU422caZ3bTfptlqjsserANYdGRnLVaVozrgvtZWmtgebm
0CNnhGhlWkBw0sWh7MezedGGaUeP0r5fxH2T5wTyirUgez6YcfY7qf2yNTos4PzPdHRQD8ZGbMfC
6KXGTMcabHwn+rFTGvGkKUyHZdX7iVY5EhVA4BQywBJQ5hvN4HkU0oqMYaw35m9Bn1/aeTpi3Inw
TKDwtcgsbAexNA/R+CHJKYbs5NzwW17rUEvOGlyXKqIHRxl9iXZQttrK2pwnm+wIKmE7aOqrUvP5
GG1V2WIuwcTnANSO8U+dIr0CnnfCPLohcWlo1syHS5xc04b3bDeyJRgzrXUWBnLkV9S5JMIoFGgY
+pKGZ9HYYJ8ZtUcy589e6WBz8UBuJGtPGcNvOtBL2ZLzDFq+Y5L8FlL2QQri3LTSYakZt+I6xzA3
k/Tr5Y4cZTI7ZdNTwZGtZ3CfJoybwbNlda/AmID34kGB0NdF7T++23sd6Xe9RYAjBa6J1q/CWozO
rW0f4a7UrLM80eAjdfyBOkK8m9KQvHkoL/HU+qkoHADLiHtrmn9VRdv1rIlpU6RZoRWdsU28xiAD
NguZ165KrJDBPkccJtj/ay7xvUvlRwrlsNMiH+uoTfQej1nyh1CH09d4RCnNWwIlMBgXTm04fUpT
HzAFRy+yhmFNh+bZ18TKJdC9YaGwpe92g1wS5CmPFjQWDhJ8PNzHYQeUSjd8eRA88Chf1P98pLh9
CYvDKQugPSjTQOoKfuGCZcmQtW9Rbt/KlR1Ys5ujYvEDkLi3ZJU7GRZ7+QpYzxJ+NSqVHiwWAIp/
drgqFkP0rR42m9oNHlGIBrk34kcFT9wVCtxndC5GsB5tuWEM2iHFQu+y8JgWwXBOmMmDTtwXDUaK
uiYYh6MluObLXCPfJfqOGAwCOokqICkB3OLVYoXLCYGYe3Sr1+KrQUdJzkJCh7AwFKk35ALSsaZe
dEPTnNAKf0UmSHR7r+vWRqjomKvNbiLEI2JfDS39vkoe2iL+zqFEgDH96+pfPY4OQ9zfqim7ihNY
I8nE18un5Ir4a8Ul+9BiyyvwvDItYteFmBsB2o2hUf1GVIYOiEdyjT9mrP2SlYSlg0ldmJ0y0y3w
8lakY9SZ57xYPAYRv2ih7ioaLpc2fepJ8Fh0LQC2YJ25hUBU0y6I9VWNxEuGZs1OU7nUuciplmN6
hkQXN+0XBbUrlMIZOQmMWf5RGtizFcAIXG/XrNf29aR+hC0VHAsCZDbHtIiy0S+qL2FuDURzASaL
tS8TBXBuEB2jkhWHmrppwnjM5hQBHN+dsGnV3wJApoansHoIPe5dsAADQU1J/Ryy8V5H870Qphun
XC6KUntotek2qvw0EqrHBLIUI+/mptftZVIcYaiB4Afdq9xrj9ZU9oE6r1lNymIUB539x+Tpp4hw
1VW6dImkGRZ2q1CcfCmbPZESBpOaM8xZeKdbPzNVSn2hRJe8nqrUOglZu69azSYmtY+gtdR5vwe0
dJw4w034Aru1cz6d+aoWlZV0mONXmWN8auwBgMDTrsJi3pR4uobWbtE4hBqVfrJ6HnqT0NoZmxhR
gnxT4NDTBfCxpeSHAWvu2rQ1M7jpdL04c4wXPdMqW8dMMUraUUqYhGfeNXG+7FTuh47iuCkznnIE
wGrBXU7jEZAtm/iQTdaG85q21cP6gzjhlpeuN2jtba2CNcLfJH0jyk7SqN322peEks6H4gQ40KWQ
x7CMrouxvDEqe6xEUC3h8Ka13cvA9k0kqFBAmSnLCSwTpwh06H2PKG4Cyh7jkWssI65HFQAVIp0/
Jkjoo/hDts8NIXbmVshjqtgNVenIErrNdI1xZgXoPAtMoAUEeCOsIGrdsxos+E0IgB0XQ0PbAHr1
ZMa1UxjiL9ISx1byVgR8hX0sw6ab0viXJN9brRcqzXqy4PRp9tHmQuiUafwMEgKtU4Rgi1yMxjSy
oTYU6yaWLbBfwqRTDR05ogfJKsavsSiia06bqpDUvB9mqh3IPeItJYQ6NQv1BtZXbTS7VpycYpk/
cpM1V8uXYCHFzzlmMiHkoD5FiegLmXwbKigH41ziiWXaUQze26WAHSOqhfpGPhvaA4I31ZRhFH3O
QwoVPUdKhk9jK2tJdSXg3xRKEktBgtgSFXSmVKrwImnBtcwWj3DXRSXvswFbYRD3wmOawqkVpmI6
DjG4mRKvXRY3xQ7ok29Z8LfoLVdaDKiCWHWceUAx4vavzNLLe92XiDZsG+jTU0EiURrSS8N150oC
C6KBdLMtZX285yz+l0d4J4K+CL12TIUdOiOuPSP7SYbhBamPmTFFia4VcaDxKNYxaA/dLszAbi3B
wMSYp1QMDppf4fKxS0LmG51rayMr7K6JvNTIxpXJuIGEX6d0P43EEBiNW4bpdaTA3hZR9ZN2O6Zc
hUSPUvm5eBI4vObPrj6FircYAQFrVo/5K231m5pTSMmAP/Zs2FfK7XlGwGSmXEFFPYb0OfmrWcOD
iAngOAbNTxMdwHgR1P3pKbBqa5BcvLO1GxwwgAJXq31RME3RUmebRLw66Tsl6jpON7l9icD6IfhU
um+0ewA4w/xGGVlVXeju4gw6k/TLPqfRBfa4qOyyTpHGO7CiZfFSiRim31PZyaKfQTjhjKgB91Iu
YVbnsHkVsvU/7YTxlRIxTQKP3nA1ERx5A5SVVYy8xtEg75CFEb9LVNmZiBMTllp9Ke8ssnBHiBnm
aFugJQVyI9TCkIEfw5OjRNdEQQBBTSDQrki4ajbzy3wgnZLyPH+lBVKd/RwgK1QSbUdDR5h5NZvC
xh10h0++97USO65TN8cx2iX/+D92tDDN3kJmUd9W1Ss7/3kNxpOZ3WkVVeFuZxwScR+SxjV24zEm
2WFxFtjmfwA7QQpqHI4Eu41syL8MugPtpyBqtPJo6H5GLDXxKCph1xAVH2uvgEDcITmNDQXoD8bL
hJo+65+ePLQeC/JZ72C1x2d4Syqbd9ZOdANld/WiUELBZIohRrOZ5Fhkw+uQ6W6/AiYDct/H1xBI
xPLd0krIKkJ2Mww0sk1xESkifn2jYZ47wtY14CTI002n/C5FI+MI1FqXOf6WVA81uy82yuBE+UQ7
sFPrp6T57J7qXYoukfhCAft4ZWM1verZltucF0yzE/DLx7y2jhEuMzZGubMQcpvgO7gwaXPtfaIF
ALsOakGTA1V9g6uVpcd6OXVXhbAD3Jf6LeWZMfym+p2c9LarSJ0rDX4ftjZ800dff+bFTdIvosFO
O/6Zepxz1SlIePTaRoyDhfHRKSZ7ERDsttrs0OcksTskKxffwFO96eVJ/RmhKGKglnElbGsy0SDg
Zo6EbwVp7Qhw+DZ9Y920hHZ+G0VPrH7mJ2kqXgl5juOPhRQRdKQsu3t0b41FZyzI6I36rz/pvMbK
LU4pjevaL4Yd6xRQKeJg89eDk0uynC2CgjfP5W4U/1rwpMSpJrs1SFvSFOLCGSPduYBpxHxKqTJ4
G3E7NLx9HM71beEKWFft6cd6LwlEcHhWTxiDACKj21r/jAv3yPC73odPBZIIHjQPM61kbfpbgJvl
kxVTDVWVcGJn498n2m+ZnnKFuwy0RgzYS/PndPXEz2me9XQ82zgCAJfd0+869fXf4o2cl5lfkvP6
Zuc5iDuFL0kRHV3vf+0r3HUV97xlF38R3cq8CqhYffDHwoLVdnb1xBLct3sSYmzR7tS5o2WNBi9m
Luf9iMPrKWBTWWyk/iRyOlx42E0MrJagfV2BGshvC68PRhZukQsZLwFqP27d0UkAMY+EI/HiHaIv
6kZ0HfSXTacBc7Y6u9ldQLV4AzcDSola5lawUTGpbKxDF3UX7RX6HJ4atK2tyeofBNtLFNjxsSGw
KR644IX2K472HJObCMz+NjqyPCwdFV8/OOxyX9MWXX/OL9Ow02JqQZyV1t5vWYfnOm31RNswau8i
GuhVrOsczw+4YhhcEjCVTE2weLBYwNpaNnghP62PMHLXJgTAICldxTZMqPYG3h5LxQzxysGbvYK0
c2ew7Nzhilseasm9zVWG3kmKxu1kmxy9LrpztNXpNCpIULyhjyhvwmtX8ivsYYJpBs5ICoKZIY7g
4MGFnDMLwdcT20s7HuX0RZu96mdcYdrHEmYTjuVyL1NWoGMjxU2zyY7D+p3l6kgdaQX7CszRxgRO
vV4ewvigi4TtADd9eJi+Vfrngy2OaC0hHoQvaSMccSvhohwSu/gp5IP6CZ8sTXeZ7kpcPdGWaDk2
xvi7Xuzlna8O5m9a45lO94NeA2yvecWH1mp+aboLpv1vug6zabtAAtlr9c5Sz/iNUA/4jikXy7wO
34z0iIhHvd2pRwDNFaP7W/FOtIpYJD5elTcSr5r6yLCxRlhaPxouasfVodD+onrTQCFw/R1D6NRx
zgHVNB3zxXhwo2jKGbQpvfLYrsdPQ/hX4onteLzw5j4CwstVQmQrGBmXASu/RHOQ1oxr/8d+CJQ6
NhI1+xtlXyIe3wR/EFU8rX8RMNGu49e54sDWkCMgUfaW1zvjgyYwh2rCfK1s3Qy03oknpX5I3MIi
Z6+rUl3NNwW7Lvs4yREj3nnYul4K3NWUyXBZ5SvMGFnS60cvuNBlt3bVlLsOXA1u7wBDJJf+ixjs
dGiHMYegj9b8mPVjPu2FfF9rTpUdZw6LGvYjrukviWSosefzST5Zk5FsIpoECo0iaLZPNZr+P4lE
DEegmKrJ0hUofKvUa4gXlSu9Em8aTW/TrVD8SXKifpPPe6SccxzvYrR9Rf2SeFxqw1VPDnN8Fnhz
dfN3q1BE3z86U0FOWisNHBpzjMBRUlqsDsVp3K/tEXdF+alhtwhbjb0PKdB8I70jNuZP8ZUJQuf2
hKN8Cv9SYliw0bs9F0P1B+6lCk/qPySxAkGQnP5KM9iIhAmYtlCpXlX8UP/oNqpHV432iKy0S5C1
XddBnNdn9iObCnk/t5vb+Gb9CVDT20toucY9OLe04lbH+K1sXchWJYvYq2WeQ2Wj9jhON1wEBDg6
4Cztoeq8on5ZfJjqqerLyyXNbSV7JXkodrcBdswzDfzW5Ir0oLkpFUFWVzgMFFFhYAJ9mTvhN9rW
7BP7KxhiX/vZlZ6SftDZIiSH9Zgl7+Ly2cNSBhHyL15AYGwLAhOzS0nMwuWleXV/Svs9GwdTOxXS
sWwO7QehMBXLGJwC9gwhoPUtaIBOfpbjp2jeMfhH3X5m6O0+5fcl4PWU3mVrX2mciA5JzyV6H2DJ
RM9meLbv/Cxa9WNADRH/8uugro9uoGhsusfG0XiVu5iX0w3pTRRYlnrLa6idiIUi+HesPuRHSbTw
ghuVAcn4IvGifBnBzaAL56LRYCe8Vf0emJ/c+PJxyeykg3dxAgEr/Msyfujf1nC5PFbwnkBEjkky
lPficoJEsVHks7r2BC+3CcB59abGLzmmIBMe/H5ITwoP2I5fIf8qzUtsvjbnGR4NjxqFKYufjZ+6
J6jCDnIGlEOJ4Pgd/NaLvsUMqGrHIjvUnV8JzUZ6muupAn35WBg/rAB5s9AhOSVHUz4a6p7EYVyW
2MLh+u6b4STxcOCgnwL8bC49y/rCRTFGg59NF2O63LvAj2MuGf2jrN8nfT9RGZI4dJ9iVQQDocgP
8kgZb6MBH58EudArptci2jI3wZeoBnv1I8gPk1Vt/AwBCBi2hU0LyMDsRlAZ1H8kt6kFYNnJ24mM
RJPuhq/BOjMxE5HC0z4StF3wIcKbsfGP5rh8LSIBFz0mZGxL6rXUDjJoS4ziaBVh+1N1+S6W9yW2
+HkZ3iOifXLiT+HBWohfob137yXKyHxJ8KT1X2yc0V8b1ikuCeOVzSbtE3mH0ZMsS6zIV6npNhWt
UU/ywszL+D5ZhYAN/zSMb4DdA8esbq+hrYg1z4H0pK1nEMom7gWuOuWfIZ+rCtO/nfE/MqrIR0bw
lnVO+dVGVxVWP2UVxrzPsKdgJEDQflpPw9g2WEZLXtK7+M6FNZC8hZHD20Wm4pjZPR4+u/CbtSaw
I/1sMQwu1t2QHlN1Jg2l/RpkEAlE+TythgUYnHhU/1jMlpwBIYYTGmK1zq2kc3bsci+71YkL75jU
AXteXjRS7BXc4dhmp3tdeGCymMek1XHtTjzLBKRmAYrNH6jWceE7XKm1NXjJ/ZTGC3lkmaRCd5So
nKA/Rz7OdG6sKR5vqZ7EqSnuwJDFcKidpJm5TP5itpUNj2kFBlP4Xgh/i+iC5Ke3l6KV8sG0ICcX
KTmrAb8BJSsIiNNlCn8AjVAe0ErP3rpZwVFn2MeyzhnbSKi9fcjEfQMgm0H5KkZPCu95Kr4adeq0
krRtqwdzoGIc6vkMSzvFwCzN36tIlsTwvIForWWi9IOXqJM3dptKwynqQG2DAvkgeC+J5sxOLNqK
5OaxzVwovNLAtWF2Xd0C4ciQxrLOmz+G5MEDSo2AOs6Y4rhK+k0ZnPLgk15VzDaWYWfteVBAGbE9
ex9543LtwXbSGM1AqdQnQd3PP3IDH+yQCvuJmYPC1dAGAGHeOUQs3XniPYntQburyjbmAxa/ibVS
Jzw3L1O6K4kThRJkHLvKbRH4+IMGL3N6E5GURenYyjajeRjfUFyG8F2UznR3DMqFEoVW4phbfKJT
IV+D18GQj6iv9wR7xWyHD3TTo8U67RsSktxahJKAzxZ22scgThnE+4tI2zeGfSTR1q6Ktwlts2yQ
U5WIwXRmCj9N8U6VqKzBU7p0fy2tgflwqlYs4p319h1Px7lqrpOwM6qHlPfUK1GZNHrjyDapr9y0
+GiiXcPUQm+sJw3dZgRru/qYRwrUhQWERYWpg4d+oRjbmlulNuptUXfHjApDs31oALis5ku2Ft4X
UNnzQ4vhA/d08aIGn0UQXxSp2IWSYlfokyZ09o1u1i9zQk/3fE/VL0Mz7XUJLVYCrpPspHfkyde4
MpYgsyEY+E8LCJ/P6zB507vDKIGvlK4qAcmYyCmY0g4oH5mVhcx/WJBIk55G0/+FwNuy+aJKX/V0
pjDY6DgXLL4w5H7G2GOxzrXOZb8LDWKadOSMsl2JxJ1j8U+IFu6y4CfLe49SdseiYU6u0ls1XyoF
/m5g0ORUYlSUbGSwja686bV6UfvxMYOL3LRJ861nPWvj+YWYK9c8R+2q7zH8NiygxDr/N0SVnxZR
xuFbe0vilBqzKOP0QKmvpOufYqg9wTlxHE2fE2Z6HDeq11ayv8CVGUzs0FHA0xyMUdccM3PN0EdP
tphUMI0EaWdZ/VAE8SqUgdtPXXpQ+0ncKn2JCoLUVlfVj9gvl74HdmOZFESNoyK7LO3kZw+NMUs6
PP5UEbEMKCIakQdGyJfZbHdrT3DAHEmeJd2kWJ8yOToAobsK4+AKmNm1Jocn0nojnooQuV7sDj1X
sfaNJ4YqbggDbKp+xuiUixW3XeoQaap5S8KYqnN3buAD7wsoskRECAFnTbGZENuzPN3Fq7H8qHd7
3l2ARJwA1/IsvkSGHXyHknjsV5MuLASWt8inrV+plCNeKF6RJGRMGBDLdqTdae6+kklzFngMMgwj
uym+ejYrZAe1ayGehfFuDK+68DEKl0zwipQ+mhd297V+icxDNjg9PqiVjbPjsFGVr8t8Lefbkrhx
UtlL+2gDP8WOPoEhz78ofMK0tJcJjNH4CVuuvKWcA0t98EvJgl/PehUTAz1KLFKE9BpzHEtFF9oJ
prT3Fll7orv1kLNm1S6KdihUn/u4ZypefzFvYsukxKD277N1b/pblgy7Qr03yGiTp9SuPh9a86vt
3hbBATkTC/xxD8C8Y9FJTBEswy9hegaCXdQj4P6ORw0/OFYu8cfC5Wv6IiwyXpvtCIzMXYatxX+3
lGNA46qR+Hpt53g9oUO79RdNfXdWmNGGmubP+g/0y616ZwcEPFo/1ZUnjJ76gtESAcaHA/Snn8T9
dNH3400TN5zbP5NkS/O6S7B62pdP2IuZ37nx2/yi3StfOqIjXoFq2f0HcxP3sf5BP8978CgPZBPM
bf2NM9CewVPQXmmnBzCy3+mJ9c4dVs8bhe+eeAAi7pR/eIpsZhasFZfxaShbmQF4i5eo/YtaJ2K4
o20ppzHVLv/QTtB1F0KLW+wSn1A/qbm0bvFJUk85iILkMHzryH6u+ZN8KSeCfdvRLm65TYeCY6zT
IiTBl85RTr0dX6tb9jkeOCe6RAac5B480p1ywCy1758kX4SLieK5r09owa/qv9pWZrIivBSXW3rk
krAx3NrmBlnoOJ+kI6i8LW1F8YYOeYRiT6VcajoU3zEAngf6svlggwNaHkEi/M6/G5u37F24Gv+a
d0o/O1/8hXPM41HbEr73SfzctR0a0lvyQiyOCPW5swELulW1Z/YiqmfsqP2agzs/JoNS8MXYe8iR
NnBEXtULGMnW1V4Y/+hQKUD+w6n7CR/GJ1vQLcH81+hu2m1xodBon/vA4P7CRzy787vsNh43mVue
RL9yoITn1QNxE4k2uNTX8Ti65sZkpNBdaz/+m05o3JBLeS543an8iPHD4zI8jJFD7VjBm3aju+We
Pm+bO7TfVuf6StDiqkPOqLcYK33jQJ2J5jRH4c5Mxp+13KZb6byiJX74tLVVfg3u5juv+WN3Mn+q
8wIYihaSDT13tvWanCU2kOgHm4B9jKOdqJK8CJ+oChqVcLSwvCBSorusmeNjA2PbQXQG3IH3ZOGj
8khDOt1RsXFnRjaxxa3l9q/5bqHw2Sveahu5kdRseaSoVOeUcJ6fC3M1oigjuN2e4xsdPA7D5bP+
0RE/XBS0N1oaf5b3cid6oxN96H/zV7utT6wi2HpVB+EpnEJH/5wurCft+TN24l30A9PXW2xMZy6j
ubSvff2QncpDTVhowweyh7W1N87lLn8Ofmbz8vUYpvhNt7T1eBy3kOaSb+7RM2U4dvKyJDZmbXkX
8oo+hg/JafB2bunT9jEhs11nu/I78YE72b/+RgOmIyOQ1l/L+3QEnsXS8tO0f8yL4mH43K0uNGdx
rBflKbtrJQzuoTuefESOTc0xdUusUfW1W+SbL7j8lncW3/De3pV35R6euUzrG4F4cLrKLqb/cgfN
UnEVWzpwb2Ba3Sfn1G+caaPZmAQwH7mFG90hfO0osXQiO/pj4mK3yCZvL3jhI39kT77RTdybPJg0
N3O16+y1u3rH3Xyq3o1j4SN3nLoP6x8Pc1TE2dhSbu1W/xDg7eY++dU935qP0AGoAUUaAzQntlfT
p57+b20s2MaO5dCoFm8Y3VzEIoJCHrcwxNdzc6lvsRPYTIpM2VgZMUL09vgzXi1n2BkOWJp/5Y6A
1Hv14MJCQ+4301VCpjtmfnomJuRq36CSDsiJu8DHKIUte4PyqTu9E6772V1bb9PduMak/YV4Ddex
RHb7NMmO4PA5sQjF7veefTaba3HXaOK0Q49Zg4I4JMLqSvxlPEY7nePPP0IpCe2lNtczb3omVXZE
nwb/HJxJ5KjFofLL2l1Vq/3w1g4nY3jSLIbCi9gePNA64v10iH9Lj0z2Z3givQsU+cbwbNriBVme
oxb/8CP77g6qbxib5hDs+Gsh656EF+RhDs70X+BEZ7ewHXfZjh9d+5VHV5ZZbBM8xvn1InJ4+SbA
a8TOxOdxZu1xBp7Jh35f3HhXe4JTIUMy7B90P/ApvQg9esN4rYBraXfQh5Y9Sfb2mcoeLwfjndcp
J7YJDAh+L81md9e/9txogoMJSlYddS/uydTTjIFti8cQPXYEikM0WH84aDeuteIQ+hL+Lhffhggs
ifMdQtIfHye0iTByoDXtC2f4FVCLh92ITCxtMw/VePUr2bOd21ONWLaJHHha31zkW15sm+Hb2mYI
2V/lw4T+vJ+e7dXY058YW1hftulNaZ3KbzgEYyLa5rBQ9ZNuOLSXX0jCY9nlkSc/cMzvoEMD9q5P
qwTI24P1sLrtWhtKSMTFi3jryHeFgpANCzh32eFZTl+RlRFGmZW98IuHIoL3e3murtO9/dQpv+Cv
ZDoy/0bYqIg6J9kPjgJxIgzs38WbdEjuI7LxduR+kLn1fQIVHxyx+2FLaN/66/9xaCTtLiPbdjvc
ScjvNi+GljYPj4NvjKWGCL6Pd8irlZ0huVPiZJ62liWcechxyeybl+HMKwP90Jft7pPjEnfqdK+u
FnuLL01iCbaRmSj6rzHbzA4u1OyaP9V9GLo4GxIsmoSEn9H6TW9USuXqHtwox1e0tU1xKak9OI2v
5Rbn3GugbLRzcYku+rV9zU/s3Fgr5q/su7C/TLXH8xSZT7zGRyOzOffdutvkhFuUq8hTPXSbD+wr
fn3EFUwSyBNd/D+aPe/ya8GSeWv5XOIuNGT8pC606mHaVt7kpaItvvUHcpbzOjRtaDRhInjN9r1f
PoYXjrqPntch5aK8+J6S88ab5ra41VG5ROyNXInH5rIbmR23KZfFwnJFplB+U/2z3gCyBNF+xpb1
kt8MUE50q6d2+8JLHsrPBRlw0zF0zNRDb2NElnDLuddDM12OPJ3Rhn4Y1rbCDlxq4LF65r1Sniik
Xl/dCkrDK/ONg6jDI0/wuB/2mmf+wO46riUuZPUe09n8R/4M39YMrfFo3KJvHg6ao9IrtEkPYKnt
7pC54FLw0TDlfsItdJU9xy/ZZOaA0Mfy/Vp5ua1iRd5xISyvSAOQeWAKsjmjZOQR+xQm7ThLxzax
TJ7HB4tpZVsqDopAjoYOPGRj0QS2qQ+iR6jA5U0YecK1eyXzjk8NAwXBBtCCEhv1DZB66S1cRw4e
ZT4J5p1Ei/EpwHe+SXnyUemWv0Ld2Yw2X7/34NS8AP//mtdXZ3Mhx3mALoQnkhkDotmGixBCF5+R
O+14gOT0xKxdt5wb2K4iRgU/tNzgnJQkv/0XvxeLp34D+hF4KCzZd4BkuGI52YZi/M1fxJkvy/o9
PbD/NSiANRx0TIOJHY2++c/Reew2jkRR9IsIMIetEiUqy5Yte0NYaruYc/76OZzNAAN0z9gSWfXC
vefunXYdIECR2RqsusEdrAODayC9HbfqZxLsoPKzRWThFLaI7VYRB9K9Z3WyrU5Mi5vMJS54fEzQ
cVnDp6vuT/nLeZ/fESXCToFEgNGh4OSlIVvOvgBCtAlRCi4TU21eDYXt0ZzM28ZL0ohuJPKaD8rO
MjoQkkzmRktQ6hX5P9dR9+NTf+NufwBVDgtvYBGPx97S3nDp60Stwv207Idc70IE0gH9vJZQWace
D3TFYG30c6/FV6QpkBdTrkmVjC572FUVcyr2V0ZhLZieZ7fAOTIbyXtm1Vg4WKAAGTIGZUkaqyFO
fXbze5d/TcJnl73QyY9EbGZ/SkA1ma+wChXq0dLx0C34qyPC2FL7gEeJRfUQJZewPtXDKRyv+fRg
trNMsm0o/cUGIrM1eFepg4UsuXbJBcWeDUk4i5zy06lxm7OLMAi6JmTNsDcGG21lLF5T0947SARp
/eYzGNYFQoMEToiSujGUrZLszVb6mxUupTO+icGEUaYsUhhlHStEdGqMU/VHkOCCmC4qNVG97Sva
Lbw6zaljIUg4kJvL1ZdMWN7CiYcAT01iMrzCIKL16BwNJ3qNsuXlcvHtaOX3NDGwq5wUvRLKw1Qh
NRvz0T6Qa0+TG1edx6YoZIRKVsBok7xqk0Y+Mj+tHRxVdTcZ6CQQmThScdJqIIpjjE5TbrV/sgX3
yxo0aQP+9AYyaVkPqgtHipc0bKUTgZnaX6Lxp6OkOGVwR9Ny+CfJQBKlEDdB4D/sov7MZOKXpebe
+QSz1gZm0kDNIZ0okCjS7hCRFlqQlhRqKFwNo0KvGJo/VsrKN7d7N0fhtRj0CejT2HDR2agctD5d
t1Bb/CCwfsyKrZg8xu2KLLNsVXbmm0+oBiiTjjsB95jRUJK1uEBGLJl6bTylvp4noAqiT6KFwv6S
8Nlj4ifCtPdkWbpGJrcU7rhtO2LcqqYRxYnPdWz7kTehcx1ym4BK+xrryTNVmYb4sfbdkQ8pRc3V
KMb9BKrIjATDP8NHCGqOA1JJzoAcz9spCcxib5sBaLyuJvw6ZG3lOF5MhJpf2c8Ir69CgMqgdL+6
1n/GSgfNWWaYG0lvAPk9p2YykwKAmXE/AxKj+f3rkFsLlk8CvUcylXAbmWMH37WBYXgCItzIym4w
/go+pjr86wQceS50qZ2RE8z8jbe8SUjNFZxRzTnQuTFzIJwJFy4PVcRmLG4MZi+X0aB/N5VFomq7
PvzWBNlIZbHtnA7S5ldL3lhoPGVCYprB2faDgbAVPAPEr3CiyWDXKeSLJn2nNldhI3kyvJ64dpBF
+pjeS3wC/yKbMQGWiJFNR1yz2Spnjix2MoOvEif8qNrAtGzeS9gnhsXrkbvosIliDyEc0oi1+Rob
I5QXk7aRXX6T3EbWkwgjUfozAWaKgwzMAYOto7G0qmnVRUTuWWKZxFtT/BYJR3gkcQqXb/E4UPKc
0tLejtM+VzYK2+9CRonEzKDYRXgyZHbHwv+sOFJUtigR2xMpZYZl/AAlupf+DKBzANz55Z9mR3wI
E94DNS/domzPVgxFpgy1fImE+VEmEVsR+8zZdqyHcVuN0rEniB7rW3RIpfKsmdKqUZt9VNdLxQje
1AHRKJelIN0sTYPHaKgfqCKRTgyfhdJ+Yx/m6Ka2SOzPpsTBnf0fKsW2gTuAcfc10ckt7kEwgKXd
Z1ik6kwmcxr/9LCPR4iI9s6nJvHBD/qtQVG0z6oTNGE9e58ghjtdstGhf6ImMsW/kZ5Imk8JNKdJ
4PxYdvlj8QK21ktgEzKgPxDadwp1SFtUNsgWids6Kj7vfxcT0EcBGZSnpLyU/ACJ8VYRhInin6YY
gK1uXHBOpQ3CFVbasfQ14CsCh4p9ZmfGfIfspSd9unQzTxfC7URxTJQ3I1gskqS4LIrAWloSec9d
SUQeU7GcDjlStqWFIsXcChP7HuRFIztW+PHoObL2A1zcJi80KD07n+bG1/75qbM3ER3I5lGhEUlY
t00tCcavJMdTzCmQf8w0pIq2LR66pUB/GA8tJzDVeXWSEemFBGgrylfE1dpU3L0pozZnntuKe6HN
1+INLJAUaasy/dZYDVCJpfeuhlZBi8to0OzYuJ7lDi1FSY469XP3ZQRYvpu7zNbAIq+6lXligx3p
NuwSQXeeR7qM7NDTtWmMonl91YCVaKoRKvOlcM9JKJIVzUtZXSXmRxQj0eBsiftf1QSfbJznxWyB
2nTOIMcuTK8rSiYTCcOV5j3GIiJR3EpW+62CDZX6dKkpFBIJDGr2HcNbFnjJkL8rxC36jrqNeoQF
OV+LxroE/7+Xw6eqox+F6SGjMDV4yYBzrejaUzIMRofe/igxg4K8wCx8p9HVWXl1riEwDiLDAAcG
kkXjkF/GLsIr9FQnV0EWJ4mvUANa2JzsBm5Fe4TTupZL2GL2IxnECmMCuAyD925kYBWXE7Zn8stk
bHF6KYEfYKhazDsTv1s3FWmi3bQrLW4clontWxpVl35Eh4ohpBDBt61TPknmp6q3eNYKxBVGeIyp
H7tWxQuHX+pEtB2nkQQ3cJb1C/xl8arpFZb8WQ+FRxWHvKDhwaqMNjeM9vlge0Xcfyiq8wU6wA1T
e1o4KbbpPGWkEiAfy8KPWM+gnWHHBNvNUhKTxzaKfdjLj7InvsGwCEQOtkkxHkByvOnZ+GrD4qkb
2k7JOJthcy9gOu6topNXvdO8VxbONaxsuig/g7h69j7tpGqEG5n6Mgdg0tAtTP13jOphZrJmJEyQ
k0BSg5zVa4N8xILxEdgORBzVBagA+bTvDsogTLu3BjJWETBxjeoQKe6BkDAkMLMlyARuqGiwNV90
QJVGT1eFAOmhFWGaPXVTxtv7NIK/StOPEevdAse8Mxi4XinDYOw3xRdAWqRp5QpwAX3xqucS4czK
eIj8iGSBrUWKUWK/JpBUsvY+JIhFG04rOo4S3Qfex+am8wGKzdh4yDVwdxALTNJF024K+zq1b6Z2
C/3fgBguLjTgmSxbDcz5O+a14H4HgdEfYRZIQIWNDus+T+e9nPO1Aax5seMSIe8jP2LsFZ1L3MDG
Q3bQHrkA+hY1FdxASYtadDrD4OAzBaPldxlVF0uD6H2yT5F+FkycqZjUAW70eWSPNDmfMIl8DSwR
4chzrHw/vOcCMEHqUH8s2xH054WUNaqUVVcgS/Zq/5A5LkkLeChydo1obYf3jEM3Yx2pe+nDTD0w
931xiB04tMuA6396Vua/qfAyQKx09ZuS8SEKCZXh8Q/agibw6Fgs9WOAMWgspXKjG+eYnQD7BNPV
gcnY4Kx4s0zTlfg9hVjZ2r8Quj4aU8Vlaai35B7E67g9+NqBoO+1pe6N/E4UwaLJCRZw9rr0Wem3
eMTkv1Uawov2gGT7+k9liJulhDqifAlMlK9wkzIeHxYusKgcbuNmgp0Wz0BaZ65Wfb4bY6kM+076
xnQ5s5fHTc+HyIE5osU1+i3io4m6sqToYUUXsDrgEC9eJUJNOsqJLiHf0sjUMNUSP11l+VlhdRAf
wmCr0jyl5JsSvoi3G2PNTw24sGLu6rQYbvUVwcUrDGOLvjrVib6kZWKnLA2/fUDp759CgSd5rkgQ
3xBta/IswOUYNmJap+o7Ykyxr/kxKNTp7cChLNDnaTuUhjzT7cibx8ivXkvDqTf2Vr+XjRlPChKZ
qib90HbyX/QN2sS/ogLWAzQ3cMJ2uhccp0eIOuiEnceJcU+d8HSMJ7g9KhNqVBXIIMttPG0B7phb
XFQlPTQj+BS+ErNfPh5+bN2dLkiNYxeRY+shxqa0tFb2X+pln5g6iBZFxQcBIFp3xa1/GqvYRCK3
tupto3zw86ABgi7L6aBSRXzjnbZDl2grLAy2wJqwqP9liF5WdLKmyx9hkGbzMTJ5BZ857WroZfim
8QiR+rSoHNcvlqm0xs1AZN0xITkAj3i9HL/EpT0pr+ps/wPLziL5Hh75dqRrjtgwOxPedjX/ihbS
NPPf4BcBE0FTBzSZiCOmM1iPZpdeNa5ZF9uRs1bc4QH/1lgpFwVmJTOKA5JvRsLjhGT+m533VO06
qp0s+Zakc2qv9HRdtGvDcAlLnRDxk0n/1xNCIH9lsaeqhySnDFxYsjdTqyiXF8NRxce2dNjXEAuc
wppzWZ2L1YSEgHkKQ+NvUrWLL0SDjbQmTRmFkLOY5QPDCiC6Iv2khBOCFy8XRD0JcJEbDlmRbokR
hDfucZrOAFJvdrafKriOqEvX+SOQ1mF8yMSxMTZV7EWZK0mXSj4Tb84wIuZk8l2kWlC/Gna/0DM+
hq+5QmFll+xA9Kn0JDKFI0HXJ8zVaDtzEg5s1/7WjJvGoXiSR9QpBKCCFFw7WxKnKSgjQiVc8y8Q
Lu8JNqwVbU15Cy7GGxHJYkngg6s8ZuH3i/2P/ds9lYO0K1bMkBKc1gzRGSiJR3wO//wrPVf9R7Vv
o8XXya1YkoKZuwy8IXPwVffRov5FuEmnRrwfRkFzp3nNUyNMG4pftPGVZaoh0OUYQV8igeB6tR+c
mLFnsGJ4lpQvZKzfJmroeAXoaFd9lb/cjgbj+2fwQ5Smi6jqGtxTCP1/wTa4lpv6XysvkPTCUr/I
N/8MiBYi7gn1BEO68mvcajsb+d6a+Eb5Gm0zgneX/DTWOt2FlMXYxcSa1si49rvs3v3Ye7LGmIg7
KD0WCAE5VwidIbl6eJrneieOOAwoXW3S8PjPnxQ+tyOLOuemXex7MFML2Qco1xhD6VJstS1/AQVM
OQ9NyWAkKpRilkbMVc/aA8LbB5MV/u/TQdlONwR29mf+Xh3T356ryzUwQjC9hy36av/IItw3a1q8
LQ5j4oOfgoVbBom9XzRrPorv4S5c6agc+6fprKJvvlHlzXmH523mO7gAB15V/1JvqCvCPfF8V6qQ
4Ke50U855rL9HJi/ciRM94St54i5Z61vfYSk2j6+W9ytNO48ADyL+lH3Blo1TBQ4l9eU3AkH6Ip3
tHuhRGPOQJ4G/EGf5eZWJ9HAsy99eDCmJTGIm8SzLv62ZX1VetV7cU6P/O57NgY1Bwc61zNPZwQ5
I19gwuEURY+KqvtM7PkufAYfmGBn6an/xTJHRfntjYfwzApBWgb7elrVL1BikPuPzY/5lBCCcl18
keg0bYsnI2VkXFq1Udzsp3/gLg6QGJfr/Fr9myHNnoPbDNvJZZhNgQsE2OExIeMMSrZ/DP4VG+vU
nO2LFAO8WrINq8cNiaw88szNAQNO1koK3zWqNGZV//pnzMHFUcu8neiKe4BWf9GSbUskto+SzcVO
o8C+WYSAaW2P2SnTVpMxY+FSqGrjSuQ39FhF9p7ODw4jjkUx3pqYNnELoWJFAi4JSuV4gEoT9vZC
Y+oPngwLfqtck25Z4a0JiMLqNGTVruNsEfjGzs3s3KJ69eGGDYUoNzIKhDux14tA5yj2YvueFr+Q
6/xiwDcBVGuDYmeyXYAxqy58QauNyo3R83UnK+LPZ/cakxgWufHKwJ3Unszgt5vVKpBLv8W004Pz
TATuJMR0s27aNeujQcB3hqKU0orxufMud2+acofArqdHP3Hb5KFknBEchsGxhrMNQa7bpeY5xCXQ
cmsO1a1sI8qRlcLQmgnZQm+N9dDKjJpwq7ELYn8z6kiL/6D3ulZZrnBjDzlbqI7SkVFuEV9wywoW
e6pCVFGLkQ6FCGvA5OZLBdXQUbc+oT8g4TxKzq1qo1NLpJ/S3BXtHeRczGw0yxh/MJtocHVodGWS
H6DTWHfiBZglG/aWXK9SrV/lpFX0FerikS5bK/EjKMWy/aUtsxJ3pJurXKPEyr0LG5f4oeGTSAHu
XEG1hpobY86aqXb4tHPEYA9b2Uo1DPS1Oq4rBplzjgHvgPkjG+8ZRmbfbanE64sebZFMJTI3evrW
XrtnbG4pxAd5HbLCYuvWDFD4SDdiESGOfrl3uIzt6pArV2VCasrCbwau4cEzNU7PHBg7cu2QlRdI
cnJag5GjL/P/TSQ/BHq66vlFsYtzVrKYIgWcmGcvrb80SOlGsirCaQ0a3m1s+nAr28oOeU5kcSbo
F5riKSqvYG7bniT9okGEQOZbZSv/NfsuXmO6Ybb3wo8KzJzb2tjRFfqKW38PB/xAEL8xyiHNyFM0
JW5zdd4R2PvMzuaJiashqg5X0q7ayCSyfLC65oUr/6QH8QrZNcObBcHAfqNKTb4dc8VLP7KsomG8
IHrEbMMPHu0CHjumub+84mxz3gYyR+/0KjlH/RX2IqvQaDZqLcSxPiTX1ovuAkceZdyeWgoZWLlr
3HbLiDHUCNQGM76rR1zAEB1QVFgfwyf2k3Qn3TQG4nh97kJdOd8CS+J13pdvC5cqfDjJW2OlX/Ee
dtKCKw2MBb5K1/Tyve6xaMG2sG4NVybY5tRu/EfnotMcgE29iT2rLkSKGRUkzoZZ58veYFoJL9uz
ggIF6YmP/BO9UvwscPuYYjH8oiLA6K+sAPTQZfgLBkZxuJSv6QGRWf1ib5d+6WxGLs1H5ybHObcM
yRojGntBWpq/RiWGQLdlm7C3T82rg+95ste6q8pbVN01rt9Fcq/rDdcGcU811/5P6WK0xyB0ZtbM
urTCjT4uiwu6ml3B5fLBGTfxrF9J1ATjFKFDd801FFAEXlxJXr3NDnAS6ifPg+Xqb+YrPc4GSUhw
LcIN9Un7F+kb55hl6/7BKKBZmFfti3SGG8/9hhM97DBd4XmY1zno97ycucpaPXZuiOJuIdDdwk9f
9Q8490iCXX9v56vkIB2i9/Eo2hVPVr5uhqV/p+S/FqArzs3J34gLrEgayV19smFuLMs3/Rhz/z+L
U4jmeRleWQ/GB8MjQw6DJb7FcwfE4Yu0DyhEG1ZV0rZkM79Q/9iGkz2481eIb67RRWn23ZtMgP2y
PWBGlO7x8f8P4Uuls6b0mD6HXXBu8RiuGy94MYpifa5fk+3ICHxZe1MP8HRZY91gVBJfqD6bu0G8
EDhpSp57pO1BdkC81gpMCm5rs1reBHd8nNFvd01OyRZ9LmMCyGIlr2E3XrXcuDQ6wX+MegJKQwMq
YF7aJ3ua3BhzeISXIRRfJjybvtQPMooE31ZcLR7upX4M/WtdSJtw/sMl20aD/jD0Nyo9h5XHBwle
lS0QkmsgC1Hu2e2HChByzHcqVu4OGkdD6Th0LFA7QaEPFbfXqpOtWh+2SDZ+gZQipp2FjpZvkoCL
dVFdSlooYFnz8tO01wWjR3Qcgdfjp4S2i6fQUhI2Al9mRJAHD120qWTEtoeQB6Nf95Dp0BSljyDf
CuPUJhaeBA5I2qqa0JFVe7NsV9WvEeKsIN10tH4TPgDnTBMZp+uQ7sjgeluNmdjExUdeMfotvKr2
ZInmaA8NSqt3QbuW6zv2+0JdGszn4KJIPE7Fyi4l/PEAmLdx6GEZ6A0m2TdZB9dAJsW5S852QWRJ
dwpKb5AZVHijiUkPBPZSvSOwpuqepavKEmBHBbCe3lHfp8Mun+Fp1xBdFyJGYOb+QLtk7STLBce4
LnxvDn6pBYpiF2k1wAEiXUdWAPS6zGjrjF0B4lxc1EuQFYnvZtMGQ/2GgFGonQ+IEU6yoYikkcLI
x+BBpUByCM88IHHW49nVMs052GzjbedUT1CVF4b4EcoVU0/JsjVNCc3Y6xTwjjswcUBow5Skr55J
dJA0PIHYq7Tyimm/AOfQ9/cYBR1hFLG5CeWtQ7yrHZF1sLVA4G5ah3GQoqEu1WL1X+uMJEU0q9AG
9JsFuhvPGQdsEyChS4hjUmr3vDySn7FskVj7DmudIdXYr4QEuM4rXz14VYpprHxFZT0D3zYEZ6CU
Jr+oXv6ESaOSa1o3r7afimclgdIXknD+JcQOPB0/r3Z9z1sR9U58ydWasIxYv4tqDHddSyy1ZQnw
BWbto5Zl2TtGxW80jjqm9s4ABqULkNMjlbllCFLASt3A6FWk+YOIHN+VBxLAqnwssTXBCJ0jwp1N
QBTDWz2wgAyLSvk3pG1Fnm9LcJ1CgdjKerdRRYkEJsTClcQyEXNWa783zYjhPgclopRhcxnSnPMu
lVrBPLMhEkJRVf1gpb3oF6GFuhqsuLPryhwI/pQHEOYdhDaaRfvlDzwLRqORUxvK48Q2nuO/VSfp
I02VebqVQ3JjCGhhvU7a4BFHXUq+Yl9/NFEl0zOOlr3RCGhbW31in6PSSCEnJRa2cR1EfG3Z32Gd
cMtYeiHvwpQkw8AMGeQVmUIUrG3U1KJJFkf2vmlzZmRGrp4rs0GwBOCYMS3TKu5RmyGTOoTXyHeS
S6IREmIqmpQvBbw7tl61viWqnA1AK7A0DyT59CE8+iFSsjc57Zgc9AzkRIuHtpnRkWrcjLvCCaA4
GeMdUPIQcql1ACrSNH9vh9CiIVPopcaY0QZxB+U+aDSZH6rN8oeaxOBvjbjGJ6/pHWrBbLzlSoHC
XwYZzKA6y16S4JFEXDAE/Afkmbo0GFJdurnuWM9wGJOL6BtcN2MBCVqNYmqSQnaorkcremvMhDar
0Ij3AOIhl9+VIc2mSN3a1lDlnVymSlAKh6Ih0ehP+AfOk7hJOXfLssfh6Lc7UCg2TnXWUB+1KCUG
jwmwPNVuMftO+BzTxDSPY1aH90kQ/5gM8T9f7l9jyfJU6I32RhoU0/kqj1Za3t60oFP3k2+3En7K
okxXpOT0aMsjTossNmeKH6moX5nOem1SSOutogYwwyDxu1IeRrm8HVWlrL2QQIIDZElOqygCm0r7
E48MENQ8Wdu2zVWqawz/gpo9FVxD9SIZhX/N8oJ5XzmV4y3gSV7XckNKaIMT2Z8AI7GvBTjYs1oE
Rf3Jd8dGRgZpvUskICdMj7UNmaX+qraz6BIUjk8iaAL+KRsF8Xrds9TZqMAPZO2aO82miCdUX6Bs
BiLP3uUQemzsQ4jn8a+ArMxJhUYtn7qxDs+VAOZg5b3DxD0m0kM1M9KhR6YOotamY5mPyRyjTWwO
iY4HCS4ypjCHsSB433jfyXzzzmhqz75WsqfiC/LiFZOpG4YUknnLYtZTO0myJWyI69HskC23EsFw
MgfFhUB2cbLkpD/2kaV4KQx8zKWY8PSw7l3JL2v0mLxummH3XmGSC1ebdrfXKqk9EbHXvNu1lqNb
CVVr7zh9i+5+xFMIBwvlC7WqrxKyxuTOAFQDQorkN6B1ml+oDAN1/zEqQJPkQWEAYdFTK1Zskzhm
zn+GjKQnKgV4CrzYV4WMv6Xag4MgI4mRWu+QrBiOGjJKgjiqXc1aHoBulNycJhzeoMfVDpdjywNU
ISAp8pyCoY1mq04RqLuO3HBUe2RXW2qd35oiFyd5QjvjsxleDWzQbtwAitu1YN9h95Iu0nbKrlND
dFfgaHUvMcN+I+JOP2bFoP8Muop807HwVfeTWGfp2D+jauSpzgPfYm5ddcjwNJu6M7emW6dN1dFs
R4iyY4ZGKjZi2qpW2dpNbdvINNCBGGWdnsokB1w+CvgNRTIbzfoUy6oiVckx7QcmTLgpwckAjYy2
aYlUb+rhO4a6TmRCIUMPC3XxleYjY9RBfQRD4q9jgrzWozyiYvE77LtJEJaYhBHOd5oOKaODF9FU
NRw+oQqPo5NBYjZCW1qUjYhxRU8RHCipo0h0gFj46hwlGBcaGsPAueSBVNC2hGl/Kw2Bcq3XOTmb
hKjHPibGjEuCQrBiZNuNvo3ELshDWN8kNoBaLBjXlYl01orOZGdPDroWN8gQUJCMg0h+qybM4w2Q
rX4bmCnMj5wcN6PIg6skm2h6TZLjLN0faHUa2C9cIQL01ZDrnzCNZiyNaTMNaqJiWKtdEB8HM3BQ
1SSsegenMPdUuQVm5zw5U8OwvaxJE+5Ug32IGcNCE53BIjLuVRY61EvtZVTkxIIgX9euE9TNpk5k
XIMpZIC0I+ZxCdsd4oA1sqtcAHCiy5NisDddENEqQ/1FHR1LSGvCykQi6Kul22tYb9sK0BfShhww
AdOYCJ3Vwa8E0rVeCLePu8ItK8i8hAhInFIjcj91YIXqxLyVIsFi1BcT3nMkLCGjttQOjjZE53Xa
a1gDOlEfsq7FMp7XxQECNq/mRBovuea9/JPk/g3+VnzXfEt/Ed7ePIC+BztZgtMfGNTfgpLA9RW0
R6Xc8nc1m6WhYwQ4+BMCEfDwwZdeKDVAuEVMWlWwqHK1hNjaBvcqygyML0Ff7pXKCT5UX/z16KDm
0gx/YpLwp0uH9ZkI+69GN0bJtbSeTt1kgTKS6pPg2DcZkwnxjNow24goCl2FtJlNZNlMiKMKMpcq
d86daCbHq7Tq2zYa50C6qNjqXdAddDPEh9U6LEuYiJjCv4flZDN2sR0SSBvNxsw2pGgLul5RV8pQ
zUpHx+GTzpuxO2hF1P1Ta97VZakkxNgM6EF+EVlFa6ewvqPAKFdt34NOkzuDbprj5aSFk5NvfVhI
OAFj8iibjq2PDC4pCnB0NTQY+gq1FxcdtQcLQhWPYtsW6cGftHqjF7l8yXPYcyz3wsRVHWIoJwGB
N7ETFp7pQPLE0q8U1Y0Clp5qHdg7RmyWTsibgnhTGEm3qwcDE02BpDyP0vY8oEFamAVJkTze/RXY
sHot1aZ1LZFFntX1jDKinlakCqZ7URQpL0Ya9Zi3+hFZOMLONm/IgXXikHyMyF/LuuGsTWjjQP9U
6eA7wEiyyA+2tWHZlyhjIQb9Kt8MQKU3fPfzBiFuvhVzaIFjCGM7hQxKVNvo2eJk0n7SYVaYY84H
P5rmizCq/ENPcvhY2aD/6VGpnYjoSl1UO8l3PTARSnTRHbmgVVepAVrZSdytir5KPaevE3eq++bd
TEZEx8HQLA0wqOicBucoW0rspXod75WCparV9oxtSCWvKb6HaRMIFUox9sxPs8en5xNPt+Tx6N4m
pf8pjR5dCpfRs5hnZqZmKJ5RzW2Ozu8FJs56SgbzwFK1kYpOpiqI1HbqtahIXCpVQDOVBB5Di/Vy
1RuqSfZMObcCKvHT6BqXUS4pYMR6/8zxgQglQqNcxOzz1IgUxiGKpbs8aA7atTr57GJiBmPFlvaD
GmfXCSLgkhSLN4EoZt/IQbDWtFhs49GS9jIRrpt6VGmpy8TUP1snCB5Euw7vCSI1V7Jt6xmEIznh
wvG3vJJwabWCr6obUOE2QzpunWL0f2E6KmezmpfcTtYCEipjz0YWuxmtzmLCXtDtMxZ4zyqD7EBV
61k5qK3Ok1wOA9cKm/wxi7jQg6LTn46IzHM2GbzmAbtx8jzpfLE0Smcnr2pim1IYgFNqI1lFDSZL
E82jCe0VHErNnkcWQcKisaqkW2YA5keKEVvr2mESiI6m3w+tOoK+NWb0pDagpcCv7Bhlsw9KdKmR
EfqeKdUfYzAWx16EA22/NVmwtoNulyUg1IIAfKWs6P0GlrtKimVCGTX22YuizUNbScRdtq1EeyFB
rHe7KgSV3paDfSXRbIRDkf3rskpa99Zk/4uzRLgyaNF9FfSKx8zkzfSl5Ca1xrDtkpw2WOFGv4aN
kz77KG6YlDpoqgoa1pIpbvNbBU2AYNeymcTXefiorAj2Ao3wD2cL8BHZz04+Xdgnj860svhKMTno
PcoyfbbN6GnnEUJZHCISA1YNTcpDS3JrP+Qhq3wK+xFRbwHGyBnxqRbdvBaxlXm011I9sfcwzUtp
lNF7QMvV8ixujCYMcD4r/rsf4YuQdF8ne1ctzpMiqbuhTcVJLxzWVZFcATGSIXoMYtr7k8I8i9BO
MB1R+mnr8mSw/5SHW9Dkw8O0aVNMbcrdvsT51uozUGXUFOZsuvicTJMEnI6odVDYrOIKifVYqCCD
9FUmbWWtbwCvYUyyTWVb6TmhYYoc/Ao/JCksrMEAaVXzx9eu0WxBrSorjfWf1SbMXsoYx7vDELok
zmIZ2AbpqaYuEKJl5UOvpXgbyZNOCLfguiyM6SUp2fhel6xIM60AYm7k0zUz4fbjs246A4GqDEhm
mDrWoWYOtEvx6/EtSVXLK1pHvXBxntTCGP7sOPWPNsxcZuOjjIaXskUbW1b/Q4wwfENtkGwYbhEp
GioY5dGOJzeesRqB/PQ7JIi9APliVJ3IAlGnAJME8tlDHjrjzbRTVpByFpB6A6yja33r6Heh/kiH
PttHvRIcLblTtlFeINOM0jmcgMrAWNkjya09GfVrq7Wqvay1HAINqk8t5zesjLH6socyAtY6S4gN
38ehrAHy5URmbDDCAGHiL9mW+ur6VrxDuTY/ncZwzm0jgPjMku2s7soPiizDrcsOB59jGQ4hRHp+
12w9PMkaIq02EJBKs6Da9FUbbMpYnraOZmCmgc1b5CupK0Aw2VGSP+y+LpAfZdoP5zkDl7JQd2WM
N6RMMFcAl2Cs3ChcuOh/MX/reHaDSf+X0Qgux4SkwGjozV01+rj0suoVi9xetUMJjlA0/VPSCSeN
I2p8jl9oaTUAIb+weaqdic2niTipblg8q8VIfW0le3DVzq8pB8ZdctR279tVhcEFKgZ5X6Rc8i3D
wjGZrMmKpB0SR6QYXpMBQsdMCQXq3bD00ohgKxrnFcWGtmcEYe3IdcDYajskZ9TnzgneUqP71cLq
nzwpPBrktBVV3EPTQzcz5ahCHZamZizctJGXudVuhor70Ur+4+g8lmNFtij6RURgEsiclvdSyUsT
QtJV4yHx5uvf4k160tepCjKP2XttoiTBXK/MPsQz5uyo1NcZzKvRSd/z2Wdhb5IWB4WSMFUkHpxN
O2nOL6Q9UEjU48WrJxA5ursXRvddKpQupbfzQ5yFc+Tcy6yDOjdQW1BGVdt+SAjAGpp067GksZir
iSa4eUTKN2n64hIKsHZadENTETy0cfEb2IhaeRA7d362CbvxLA4zQ0KkMU8ZrGK+wvFiRNMFtAKU
OnEgXGwbYOBwawSfrkElKI/SI209wYtp2zvLr474Fl6CMD62iuGYtt47D9/prI7GbUSqGBrxYUD1
QrFD3ANiCVvuY8O6pnPH1TNceh+pZ8PKYcqIZ0+RS01uSxPEiiuCiBj0j4HOn6ocy+LE6o0Vm2CZ
rHlHnc65t604FGZ1NjLcgn7NaF1B9kQ24e95pbEMgTwhZ+jmjRzvTmSfTT2/psJFU5isA8/9QZ24
p6lZq7l9LpcWTbK18rGTRNOuQ/QrMLAxsdkxR+i+/UiuYQEfGX1RwS66kGB4aHENOFn7kEfdiSbw
2XLqP88NH1OEBWaGhXzMnuw5DHGXBthDBVZc9TVEDe6CBI9RCxTVMh/mZYGm/pxoQeNVxy7rwRo9
Jq2zJ6sRzzLj1Z0NsiqMur2BiknDL0bWazP77mGQOr138kYSkcQr+TyR+QhGssGyYXjt1USRp7z5
6DvsNMnq6F8YV8DUELwBajOimZg/LPe9MX+8gigiJIonKDVGfmnlFtIFzMxDR/p6Px88+ore32Ie
YclF9iV2EYtJQz7+jfW/Gqaaf8+KV4CRhjpLghsINo5CaKNCftWoiQQ6prZyPiOWxWahIKHMq6wF
GkmgppnOe0WObG5+xZKwzE87YQLt3eccstjGNA9tuCW/aOVl3xTQqMQetPVisx5ImEBnWyxVtvlU
EuRB7Ur6nf4twZrGv5X+9mYuiPEh0RgsDF5bbSHagA/8k9psrnrN1jg5zGb+aUMWpYjfdnWA7Fvs
E2R3Id5ext7UJISyrd2ByYBiYTXm/xlxu2VTaobwLFGPM6Y5Kbe7WAESQdbG5WdEanoMs4yt6vBU
Akah+rHeOehXMeG8etQUz6wBANWNLtlC1Y9tDdcaz/wYoiocGETO/t5D1c3AK7GRmg2Lo63qDnFO
DbxsONC4ivAWjWDffoB/77HhbCwQjH2AKmO5z7KFSv0t0W0EBitpIR6S6Ncf8BahfJAPC9piiQJo
h4UbDwufaissvp3ZPhVgQEK2t7IM9naeOnuzq9iAqx0lCYro8MCplHMQMcBs6uJvrsRtisH94Ce6
hnydrtcdY8jDnhy+Y1gLQWJvAoPlJjI7v4tZr8bEivIO+wGWA7K8IoYYKdcQ42ra545rLgARJ0h3
UAFjAwQymGLHCReP7Z5yVRx9e7gpSvhhdja5iQLc76jx8+nDwY41Ssmk2r4Sa/g5W/ZVxfKsTByx
zdwfOzXs2oihwcTvtsOvXFn8G1L3k874cV4Qf9ykCJSYdncI9tcU6M5Wak+cQ7Lh4SbJNzLe0a25
LcgdymfM4OIzakATpZmgIZk5KK3KwA7KRgNM7KwxW2bBfCa3eJkV021H66DFKSsLsNaxd7V9yVXp
2S/CWtShXo+givuxdx1/ZUxBjdDMPXttw/LarW9DRoxg2MtV31Nz5SI/tNJny1zViCkJM1iihzj2
RiBqcQYCRFYz9F7vezKTg6RhKRwM0JF7N8Zwr6eBLRRzo3h0Fq/Qa4WVUA4cr5HvMpiNFMxOuqeg
l9ExLCoI6e09KGG+1e1HP4DCHdPprfCdq6PbU0CqIM0n/H0naBtuD3fLyfRbWsmDCuVjO0VPnWrO
vUvQFDORQwMoOG7ZwZmO82gnxjFR6TaiWadiOLhGdWPWcHF8JFUxSc2kb/plhbRTY8DUQfgTwFQd
IP2YTvKZifwl7J23hGCN1Vi0e8/UB6fFrhSMB0/EF1LbNszWNh7JI6YoPgfKC57T8lEAKZwwHOgU
P5FXZAdSjY9+D+iWOmq93F2V329SZ7r2PepyDEItzw73iUJwmkqQgFxKqg92DvduxsYzWdQsto8m
iTxKxibkJ2cvY4i7udTPEdmI1ADekR3AQfJYrYx+/pFzyaflvJQ2c/GA0G8zdAomsS4zxGBjj2Sk
0PbyRju5/odWB4G1E+7YvexI0nyZO32iMb/PWkLgQ5QsGGl7uDITUMKe7T6PpndJXZwhFpGRWt1I
IN47fXLsEyhYdXlpXIQEOtrnOUA5Kgz6q6OXF8cmJWKngDfTzEvC70IMaAIWXfVrpBjHTqhpqpnh
sba/+ti/UvntGJx9M5NeZ479SwV18JrpNcjCg1KsOJkAbZss+3E4vlyn2qjAOtURuoSARUwDvp26
vgSw69QLcLdr/6RKn10wfGNgIvue79rmF0queaI0SVovtwOxTqdUgN5UTBG51fSDLdGIRoxWZFH+
xhPZgEZfP1to2GiEok0/OQuVszx0WfRhuDhdElOdbBeRH+HdIxFZq0ZSamfmlopwS61yNozhmIUk
Bhc8KSk5b3T837ZBgBI5d0diBKl5LNLa0+pOeA4FkYleAIY2a7Wj5Yc/2YCxCh8ad1lebsow/5cl
840O9TX3uyfdBPivDShlA04IP0bvHDGgyDSJaITGHaLUWunmUU0YXsMBdpAj7jMFvXZLaA0cZI79
4VrTf3NRPGYpCl9SMQ5lUoxgJ+sfu1+2SpNzIkH3JJv61U0CcdU15A/B9m8duUxE6o4hahhEej9w
kvCBTNvU5DtyGCZh7GOQ0HQJfWR9ttV4bWOxKR1kJf5kH6oppiqR8o8Er4zQKw5/FmRIO3BkNDFJ
frX14LZmvx1m95ZGCZ0t+/NxaX1d81MpOFEqhMEculxv5FAOq9DxYTuWZ8vP2P/p4T7mDMzN2Dh1
VYnewwJqFCIslVC1m4S9b41pIBHQ7YPc2KuZA7kq7a0N/YecomvMgILTpwmf6GWsn2HuuDIbftwi
ZZHqw02BZ5SGcc/kSz9kvfeS+OYeSypLh374ZsL3MFoKj1hoRBtaH+7uWLfrwkzesfWurRhyFfHn
U6i2rq9/PF4/L7R3ZLB+JEi7hDk8Sbw/68gZs51mBAT2dGivnsJ/n2CYdlv+tMRn8IJJgx295FWd
x7M0kY+Kavk6J/c6GIu1ecC6FYFyGJLxvU5MY5N78eOYAapKoyvtx6/I4w9LTOm6L9EDV1T6qSCQ
hv/TO8lvbhf/jU2tGAH3v61sHh0XHwKhcHxeQpLxoCloFzi3PTz0AQGuEy5w8ijBLqGipbiGeTDX
z0wOrlMzGKvcZwS0IECLacAdM8931zER+rffnfbaAzMti9/QP2QZmo90ctiuT4dgALQmmHQFIfpE
3d3GkVtcWPFnAW3RMNBsiOrKA/sQptZbmVaQs23jZoWzRaczX8lZLH6MFrEaiQ1H9kUb8G27Ellm
XUsEJ9587m1MmY2rZgB4/T4dzVNrW2cLS6IJKJim+8UxgFYFHOF2jR48LmWPAzj/yY3whw8MNSpK
zlrNF8PIDgE+0sbDMUkpM7np3jQwp+b19MdEauu4807E0uKWXkaxY8K0xxDYhER6p/Q9VVhestn7
R0rpQ1OKYx+Bf/IiKqHMX8zcE46BUgJNoHcGKwKIJI06e2OMrBdrK/nWFi2xYZnyQc2MJtiH4jZI
v4NeA3JrxDPx6WcfPt26psJJx2HvE3vADBm26rRgy+3mzfWRdc6ify2ImKmbhe9fuXgxHIwMjFPX
voffvZf+bo7N/spb729CiRotaaJtUuPQqCGsglTMrCHeuh6C42Zu6nNZNEfBtrDqAgA4qXHObbCZ
rsr/ssB7NJje7lsRfCaIe0h2fgzm9tVYjqJyat/JQD5KRBw8cQ8sGDgKVPyGYRNYh6niO5ESvxjb
4C1ha296xPF5S9ZoClOEvMRyJlInV/cxUqegHj5EW/zUi5e9pXctdHNm+f84Q1SF3jZezMw5xZSq
rmbbbWusP+YtSLMftjHnpmW+UzO3gDsYxaD9mqDexAiY0xL/Zj09cJgtPnwLkrHI7iEH+MrDcGaF
4cVUi5WwQuSj7ddayWc1kmBGUICNMm9uEVVqQ2NtaBGVlgfVtOe6Mt+Twf3NmvhoBDAjp+Q9yyH+
SIMDOrd/TWxTGptlK92bQbIqK+FDOwynIBsPfud94Rzf1qXxpb2mfPBaP0Wh04YfjQWm2YLmukr8
ZaUMa2ok5iLttnlrwVMkWjOxUVND91AeI/WqEDumT+gb2w4XI1a2qFc/Xl//M5SYiMDj3+5VANlp
SVlTIYuDFCDWhusAe2T83kk0xHIW24Zdtp9VL1q5r5Q+UGTaoUGaNcIDytDUkVSwcsgnFKo4y7w7
sy2yVhFxpRACnsrau0lvfshqxItDHv7mqArr0YQQB4YT15WmLED6QNuDI4iN61lhmrXy8NVFHWhK
HIeJ/SEFNXwWLaYai8mVQp89MP9KXGNTJcQSkScQew6bpPop6eDbE+mXt5zgCRZJ/MnWd4g7M0tC
NK9y7XRkz9TyVrr5N3FJX6Xl7xk1/orBB9kov4rEuk1zt50pYmKNHktGN+kCLq313TGqVyd8S6UN
xBTbkrR+4g6y+8Tt1pXPLXlwvjn5RG2NB7NpT6YazhodXwmwMCC62hDOscyru5ctvjHsmALb9Twy
Reirp9iY7gqBT02cAWqSLQks6wS0zIQuqVfNxqaXq3lwIife0ZbumbbxokY329SfbeZeiB7dz3g2
Qy0IlzPOdTO9M1798EecYik9LY0gagyDeLEhujqlwLCSQZ+J/ZtJKGJANE1D56/Dej2PWBKN6p7U
o4NI1Dimdfo9xcFv47ACjmOQE55aJV37NoPNzovy0PcUwVZPS1xojEHVcDYc60rfhyOkV3cczMN6
wJSb15p1rysICzSf0yX/ogwv3Whfs8E8iRhNrgmXLAqPA1U6a42XoMdfXiAMWccYGPqmebQ4M3I7
ep1wPo0mZYlaNu2eyXnpYT0xLZ84kBoXjgUIqFlMdJpt1pE10RaFED8fT/doTdWO4OZ4r2DpF1kK
4xqjj6PTt4QZjulSEY48KMiM8DkOGZGmrR/xMSTRE2uZ5Ji1TrN3Wnk1XRhYlZdVHwn/egcb1EBS
2dnroPhNJoYKPYfHOeGfGVWo7V1MMbrnRErHQqDopvFXlvvHDRGfMgG2v4hJeXfaY6cRBRPOmTGk
MJbP3Him3yNZIjT7U+uLVW3ry+xUWDJRHsHudUOyJ1S5rYVJTxMx9/m/pEiI4tlv8WNnlj77FnVk
m6TfBvE4YuxxgfmwfXwHHG5D3+CSlJ1yT9Vd8dw39GviCWUeI7AOeVU3UXAzHTyKOPl00EbEcQpg
A+tFAFkGIywNuaacmpvpOhn1nkAfVBBcKYp7bRzar64bXsk+OUT0c2k/HD0GEsPkBM+xnx2yefob
qwH3oWTOkrSKsU+JBLRtkbUvunpzeh2lXTNS9t4tGYHN6MMLqpybW4zOrfLZ1idYllmOWyCUJoAn
c2ggBE5ekxo5Zl7Zp6zCwCQtfJyT/9WV7s3x+0M8lZcMU4qU6YVLF759AoolhuESRvO/KFH5moAv
9zaMIPR4B05ky8fbrMC9VyjjEI5QB1s3u9gmUB27yG4zUiqwDvvQZM/LUHFVCoZeTPwaL/sSLQnM
jbROY+Y+cc8/eDFDzAKVwM6olXFKZEbEsIKx2Fr5G8s+fYyE90gqks0OHse70O01IbKHMMp9l86f
EfofDmLMDXZtNxvlYBbLRjXuXMNYK9MD29TWAO+9J11PmyXgXjgKnk1jbZ0Kf7tmfhqN7i1vxbuy
uleFaTdkdbCLkVU2KBvJ1D5T7FEU9pRadS0OkY9s2u8ieNsWCnZIq5jLJ7wFtNF1TcJtl9MXlmSE
afMsVVF9IX3ZWC6OK7Kd13ars0fWJd4ejscxwDzs4wCaVHXnxviiXvscrZAaQD0X/Gpp+PmxUrLH
S8I62iIak7OdlajLfxwW3TiOYrKenPCelSFSR0PLXaQzjRcZDVsvmRh7o1mu2RdQp01PTdoO5yr2
ql1t1++pg68rNSKcOEjeSZ7+q+gxwAWRKVSmGZG6BflOA41zUGliV+OSaRIAjt2IMBlQMmajbIeu
dms2qAE6IM6+/1xV1JxpX7qHqFFvtYdDLVJoRmAmHJ3J3FZ98pc27FiacAAcnN9FxhaB0gebBH5W
bT8nyMPoEaqNrmDICKfnMNQ4hr2JFzhvEj5pZKP3cAj4owmdnP36LlNicJL0ODv9qzQxg1WZ/V23
aCnSYofgEI+tMF791H8vwbp1OXkZsmxfbVcf4YxMG1EPJ1s3S6p6ngE/aYuN5+irr7rHsmNbM3o4
1NOUUryu3ZcxHV6kG5LalHkRXFHrIj1mWb5twoX0Pb3JZ/mVz5x7U8nh3TfyOTa958JI9gbbhjhk
1kF7Su82TIfCl2i0B9S6Yxd8cKBtI+bseDHIJK75SRGttPfMtB6iob95zL6IknIuXWe2hCzl45kW
SAGsaXwSdYvvQtrH2mZsL7gU+GmcW6EwoRcER6ja2fK31kcW0fYVxdO3q8aP0LYhXwfzntB3f+uz
I95YEZXy3F88PD/kYpsMkfSADpRj6DgbvUHZqSHL8+5bc612szf/N8cf5aQeMzAxsTeyUJmZ4Eui
YdG6MBRxXfMwJBwf0didXMYGdcWSs8BsXebyQ8+YopMw+bQoQc0ollzx/Qtd4sHNQGpPDag55c7b
dPF8RdEQPuRuk+59wwTgNkNzzCPpgMMQ5xmms4SITolgPlB27WeOW3DlZBUyhWHDhsKagiTZQ4vg
rCP5o0y9rSo8QBJlnq9LgbQ2yXGuMKWkVA+RzEbWe2aIF6vpXuv/D9qt8G2c4rMMxGtjJWpvxvUx
SWFPBpe5hOXJ6CBUybShtW7+k+DWRaGf+wxDohIOU7TmVjkS9hCq8lWmOFiVb/z5fo9dmESfoNaM
s9npNwnCtBDFyDWMPWqGgCnPWFgBSG7Rsi6zPeTK/AbVsf50hP3X8kWs7CD40iUYP4WNMPZuXZeC
68Z0WLvJu1FaLVIJMGz5Qk8k2G+fevM3kbYvyejzcHBhRYpvfSw//QIzixvhTa6X+3QQPkcq0QJR
xExLsCBw5/AULSniQY7QDhvd1D+7VXiI6uLQqOhLtyxlWPM+DtGIRN8aWBgaAmK2fdEyfM/Zxe1z
A3V7lZaMHP3qtZeFJH8htrbtNByq5aTzkZUWA0RDxHVr7SqUvfbO9A2IVQjRQ9Hs7chfjBOdTTpc
xFSgqOfDxBebpClYmQm2XdM89+1wjTGmuGX+7BQG33P+2jbTQ+H7RP4VGBfjhB09DPNVRiY3rELr
1IqJqHiYUAH8ldH9SDL3oVjoPxIbRg3zr6z6R870sxbQPxwioUI5oOzFi+dPziEtZXifLAEUWLyk
ZCvyXUNHdOeTJMcnpbcKJVZHKyrOfZf7u6rOdrPFn2Q+TiRBGvmPYUzgv9lB22i0N2UGaUbYilgM
OT6liBi7qdxOTkNkWAAkNe2RB9ZdEK9JHf9NZPWGjOyHTx1NVnpIE2AFIK5TFb4mnd+yjEFYp5lg
BPl7Q4hIOxDup/3XiZURnh4hDkuv0KXjPqmTozE2GYeRc+tS826X/IhFZ1NkcPwxgEUizGwxRSEL
YsGbdLqxQcI8FczPNn3rPVnN/yHe5BZOsBlKDeWU4oHy4OCSQ1yEFE+MkR6lNdEl0shJKztFQL89
d8YHZ+8DxDNR6L4z9PhAP5eC5DI2pB6Ta6OcYo3AGwHZgEUeb5kLQggh1s4TdGVSJJtg5BfPTfQz
5zWgULZUIYiLZhi2jWOufcU2pobXYPn1Tunhr8j+NYAXhO3vdF8fKwOUaRs+tgznhaw3suMNniFU
CPVIdY0F1RQUajyuLWoh0irMc8f6KJ7aY+Dgyhvi/sNPs1s3oVIsqDuYb4T7Kpz/q8J+J5Cj93ZI
xCMxokkVfvdWhOO7KrJtYpDhUPWMTHTHGLLKNOcZi0of0THXLAzFf0XNO1sVOLZFA2WytiDo93h7
y67ZFtInPgwPaAc1I+jVtazqL8NaxlCRdbJ9Ksy0vgqbAZxjwi+WghmXVVnQaNzmNMbBbbaNV6F5
nSe5KUYmtzkoAn8ktXlkue5/Vf05DkmC7bJc43MUwDtODpyoobi38bRBDVUPOKS7Kz04FjCqW7Cs
ff9tTaP+p6NS/qLWESSDDsZuQNvHlKXu/rI4Sp6Qu9LYhkEakvvmljBn8ZcAaMtk/5whs9mmQ2C8
NUU5/WQywdxr5kZzyQPD/ErQDJzdcR6PI6faze7j9nW0R+DGc1OtDZ3DE+kdG/OnZeK5EmVPcnNr
lVsrDqBDu1jBlRkERyhJ3BkRptzSZT8kM8AZfdx3jzMWnG1SozHvVPGf6Yp0yzJzwtrbRr9F6eIv
K1EYNl0Onbm1iGeJuvcmB35rjNtY4iRJIgIsC1Kx18JQIOH6GgPVVJaPfUOtEHY1uilob7YB32Rg
1MzwPxzVezwmHy3yuUsia8zYxkRzik+GrSb8DHZ98YEPxGPxzKfdoBLnHouQI3dNOJ27eSaLDs3e
Y1ziU8qWKOcihhpS5tRNtgsJLyQAmzNGwzRMdIv+o2KkJvmNq1wRBOjVrsNDOFQEKxLH03Uuk0yW
+jRu1iIdiLJ4y+fz57pyfjQHy4kunrP82Z2h6Kih/vmpgq1fGiHUT9OI02ndDvN0CwVXKWJqmD4U
QhKuHiMEL1lIl6ZBv4gAjvzbtjORLJifBqd0HlAnTgbj2mpZobQ+lUnNFER3DMQtuWvIvd6nBSN/
kczmpx6pI5h5lLcpt57ixmm3aes/xIP+spHFZ71zVK1/60F19l2EaLv0f3Hu4O4RTL30HB0RUL4E
ObEKIQaJ0Rkey7wvd3QnsD5qkuxirNidzHG4i08XycBkaov1c/5IF/E7SXYpoAQJkdKkWrtpeIvd
8RjEcDc7+zmbg+dZJF8q6SiC20MUZs+xRLxHwHm6s9r+UPcRF3Sx5ZaJ9yYK08i0d/RHF40/rpb6
rZBwRHx5tVNiV3q2jdNQPswIPNHVfuSO/WhaxZ+HAAqjUXUXbUWfVXHey+dqZvSeWPZbkAqkVfat
LkANpTZFwhCzH2i6O7u4+b1UzdGJJRodO3ht0LoRUAWHGnBHrBpA8ZMzbQsKtE0g1N0wjGDva/95
sNip0te9peG47Rv7fegJgomb54IyatU5eJ7NjBM/CcmPi5HMXlxmSFxM7PHnGF9OrKWNLqHXqzRA
RTIUT9wjq4B1jUW6c+2WiE9sVrv28oaVQcIQFqNO0VOCDu7WJ+ur1jlftLgYaaeocY01Cth/oTR/
OErkss21dxERp1EHudbu74ZTg9AxYzZjltk9p24HESpKXg2wIyNCd5P9H31qggnVR2+HiWCTzTyZ
VmyhvyVzKe+68S1NfSbvjQAtb9knPyz9PZ/JIVX9f6QWV5fKb58G4hwZOzYbNF6QFOodTM6DFsQT
YD7bJLAlRWEwG0pAgBk8Uipumar0x9iWm0yLT3OIbuhRKTcK79imWX9DebrGOahYGhOduXRwhYnW
LlT8hVkvNo3DODRM/BteO8TlRhHtzTL5m0JOgqgdwHV1eF5bJ1zLGW5GhgPBnyiJSvRgg2d+ia7+
rxPU2px49bm3gv8mVzzKkAkIPkiMmPNivHdyZ+OaGi4vaIu5Fx+xx5/qFFdX9vjjw3IVt+PGUBbY
D9v6UBZKEs9Gy0w2S+7z1xHb2loc/ln42rktTcpwjDIMUiq6BouiFPDqNsjAeVepd2+TeOeM5ZZp
/OegRwhCFX7owatoKxo9nCj+tz1C8jnD4mAKXHYlMzLDNLxDFRYms5jWfLYCAxVTWXQPdsNbn5mL
HcJqbgkHV8VuYMjndcRjSmbKiipqa9b22iZbxi3bZ9cFfCGJPxI8BR1zFJYwa8tMLzUSK22FP24y
XYpAszmzdknswAD9lNA2WudQBd1fKatk7bA5KBnacnM/ZthOeb9ABaqfFGFLaz7aM4x0srTmIrkK
VKdSfJWUVEkIcEpJQCvuEm4JegUcOCtKYnA/JoyAiMCPhcAlD+FvktUDmrAtZdG2bWEkBN4q8axd
6//XGsQd2r+1Fi8CDVHifbODWQ7d0IMEIE6F9nawEG/lgPkYxojhozW2RzimiGLYAnYB+R3EomGM
4DaAxT3Ckgc+NRWgrt3x0uZAsAQ4B54iXXIcdIRQOe0lrCM2+tUmjpjSYuuMYAswFFPEeTrKulSI
mILh2yejj4pjZVMIRx6QWX5Z2Qff/lRwi+JUd7E6tyj6FAJZu6o3tei3k7bIFRA/g0G5r7hDTWfb
l/VjA5qAp3WX4+VIq3bVJ/natWsAwE/8zOyCNyVGc0RfTffPBq6F6XGRke8qaFlYfFa+NHdRsUHl
Dh0KPCVdAqp39EfmyUuJReq9Y+PtY/nCLox92LTzC5cBzrjN4H63r77LBkO/Vi5afxsxybzBzEax
fDUL/RpN67jmMbWJKgIhw2pdMRKwT3mE/SB8QMy7eFy5DGCawGqmXCvAhqBk1vNLNXxpwrsErvVp
RqXOX4c6d+dkBvmmxnvglu8h1KJw4c5waoWNtwZ7uAuoA1h37oneRmePPRNsRZtZO6k+sckdlkRu
rzS+PX2BOGxwefQBsbmA9ASKsBQ6yIy7MxM2VF8ohiweSgSh5D9BanPXTt4++AYJStWrIHGQnVJJ
lmw484nO6a1oTeib3je38z73b+50nOTZgirnoGz1OmhbMOJYPWFqVmQGJ8OtytNjUs/sNBjCRMfW
+bJmoClzfkzm7txMJqMTdFUfAYsXl+wl/2R0jN43Ct1GOr1kvJ0wQjwsDLY+tVBA5Us93yR0D5+4
7gxuK3IUr7pVtbmu2IWK4VMlb7rouH7WiX61MHr47JRJrfT3M4iN1PyZYETx+C1wIiADIalAqsLB
8MQpY/bL5pIYsr7eN4uVlVwv680SBQTocwgWU5T3EioTaoe2+JeR2McXli3PcACyDN70f731FFFx
OqDPYLGu2UPW3UsQ0eYAxqqNRdwL7JzTr6tgSv4h5Fqh11rN+cASe0FUFHsJ1bwGvWXDL8Kuh3M/
XBejRY3XPXi+eVfavY59d+7H7hzFfzPNQ5PMmzGGiMVlhNONJNzwMUa4Z+BvwE2877On0SOpMGGZ
797CkKeIxg4NA884EjsiS1PZMXLFzQwAzjXvMTxhXuVM/CXgFSZxERCZTbveanQUirbPnvy9HkKI
Z9OT6tSxMbjcm6dQx6RpwViNWXmCE86JfzYy46sY1UHnz9Tr17oFpMOsuoVPEfXsUd+y5J8OLZT8
riA2OKE4c9TbJIF4IQnatx43FchnpKftkRXVaQ6Hj0Hnf3kjtjihgciGVz8Ahjm+TDFRZZieDDRs
SEmu8/B/OmIcaCbxkGAYRYYTYDDvj2JkNeq/MrZWTsMcyhrWUxT91I2zM6L0LxzKi3AARvOR0Aat
0NtdTQ9UO3KXeRwex4Tph1ut0dMzAPnrneFSxe9182fM4pyilBjR7SIbIdbUPIzo6vIoPE+O3Ho1
e8f4X2WgRxvwzjr5LZQEwcQUKqr5kW10HoDm9oxinC75NyfTThCOLPMvq20hjqUbrz2qrD8YkCNc
cxEzQ4ayrTcF66/tvyhhznOkDg4lRpRo0smCrY0BmR+Lf4W5KDY9it7IwQZ710aytZOnCaSYz/S7
HrDjdH+axbZdeDvt/hvdn4zrX3BCuPMjo84nqMc6fMoicz+WVyoSLg721PK1Q7Cd9R9FfsMsNjrE
iW6Kdlcxd+bhv9nO1cvQW0Cs7Y27AbBGtPNqTheI63hmKA7PolzN8r+5fjXLhzT7riO8jqTROfEm
GsHf3nP2DYQE1ZStGcR+j6FUyXxSRRcJtTqGMgh/Q7/MMJ2kYouLDNnxtljL1ml1tSB45zFh5RqJ
cUBirrXvTNZPUoH3grAbIjcGEQF3FxGfXI/4OVaiZsAXdAm8bviSNFZo3w+VzFjfV+wqnKNL8TlT
Xa/xIsCbB3cRUWmrAUog2x8qbxn+kwC6u/Zu0vzTKKzQr/iU6O53En7n8XeRMdKN9cplTl0kwFn2
pboEsIkbd0l2heox9dRYI1qhxn2o8OOiK9EsdhRfdYrtDFxeCMSFTNi2/moDYCdmuhepuls168Io
qX8jkk0mL32wwhc/D9eVO20wf+GKYyFBGV7Ci1jpNj4kEiUZm/QaT/UMGaCEZBPN6slxdn7yw54O
emf+qLW5A4WwlcwxhOpPC2PatD6t8b+IMBgH/zXSXDkeQ1AulXPCBLuZ0XXiHeEo4pXvITiThMYM
bdfkSJR7ax2Y3W5AAyFAJxi4ATRDPit4D0P41kIR14ibit4NW4rFVpRqNXnvPLYfeQ0Ira8PpFYy
XXMCgsa8mL2S5ldr5C6t9z+OzqupdWUNor9IVSNpRuEV23LGxia/qIANyjnr15+l83arDncDRprw
dfdqA0E/m++2O3GBjD9kT8cu3hFj5IJpONkqpF2Uv9YmHH+l8P/VeI8qPgElfuhAhCv1nJkvaYf7
G3CCFj4mlvmQ+f1+zC5ldZyjV5eFLARLkzsQ5RIYqZy8iL83/fjAnDCfuJU89wasagNQG39lbiWr
kUGSHTOig1nq1tYZFE/WArmDCUA+taV7vl5ijXr72ddQB1yTahRB7o523MQ/D21zabKPGvPMXDYn
nTbpMbiXRfySaYOHTRzs3tZhpyOu68VVQk6JmgapYRZlthbtiAuh55peosJ/GhP5XuIEEe5WU6iM
TrZhLYkBJxpfpREVMK368N7AVTCD7J5b2bklyWcz/LJEfHe6a2PQe5yDoyR/hB/w7OP/ITZ2KsV7
50BODoynsqvPsXgezX8mh/CmeqsFaVrn2sTvBNkYj27S8ijb6NpRbqxibatLtVUtoUiuEBGFhMnS
ZqS0Ux9QCMjfYqItWIvlu17w1sTNj99EHpM9ugBS92XAHcwFfwvKBMA+58iAWQmFFiYp7fyxnO8z
JqN+LC4aBWxNpW8yp88ffMZkfR+u9egadG+5/4cZrzWOuaBZLaZGk4hZbzcex/51D/ZhFhdT3uHA
8NoP+6hoNwKXfG9pO+D0nsz0rbSndY/IgdehoJXk1OJQrx3/bYo1T8xir5hiFtXvVH3hwNkkhM0a
YzrUiUC1eG+Du52dluNugKluHqjgpcQQ/6bGCw4vU0r88m10zAKuZzWs15qXbuaiIl3OfVj+IJM8
SKgMZfCDAX6NskTOMsbMyuR9uI09VjHGcJl5ammikurfNP9A0d/LnmYnrB1t+NrQSpJinrSRMiyC
BNGMLtg07PHAExpRc3/A/2/X/Mh0AnVnGwJRvhToONE2sbtLbMGJHdNibwb3GRpazd9uqjjBiZcS
RFUmvlpK/Ui62E8zc0CToaWnO4jfv1kCfrR9FTbgpunTEJd+PDtdsGfoyFcA3s0vUWafh+YJZD0H
tIcafnaX3uaKd9OEfgnF24bWgAM5GpkoDiSP9jpSCUuBTfDL/qJJczaSfagRyEkIfNgjoWH5kOvV
s15EZMxaj1DXqsZ+YYlHOpJJ1NbONRDnhJgnzUjNO6+6r/jLbDT71eJ9EyPSD7Vh2smJP4v6o+GG
ZZSwrtj6qs7rmm8BRI2j0MAoPGSP4rDlP3IUKPs3bjYtowickDAFJqzARzxvApkT/yuEbP43IxsX
5YIkVwVy3sFT4fpk00gNVnYJXrv1NCynDAIPrUU1EQHLsbkxxluFQC9tpsC9RptRZu1ygg5kyYkR
crnxk6uAYKGLaxMsbu0QJ1LoJRa3DVDxqvnmzlqH16q8kqHcVDR6C2hWwit4nUr+YSt/DtQFQxqc
3gaqFJt5MCxPwVE5eBXgKvH1UjtRIaGMoyzhE0/S63l+cdTGvG/xoznChDESL9c2M2N3SGJDjjP0
6Df3Njn0xYbshcpPFq5mTEoglW/cRtbttB1FtjWbJ5QCmX3pfDYhrvaBbysxeEmdDm5crBPiC2XE
q4Yjrja8psVjUnM+avs1tvl9nC01r2gIxpc/cwWRMwrp29jmnlsdZujCM8OVMKffzyZfM9DU6/IL
8uGlOT5yNnmV4usvaQM7UvqChLdzeSTy1GU9LFYdJtgQJyONArrd/6bhUYjC6xGXJ9z1aQJVgPQB
yDbdoQQkGRH/Y5M2geBUqVtZ7Fs6duoIfm8un9osI0pGWxNH7BSIvS/3AofLqDK4RtNV1zrytS02
0PEcTOtkiRsIMjhf7ejuiSB7Bhs2rZWR5q6Vzx/UDwAOz+CxumegQhstwu8sHTZ2e3jkPP1gKjZ4
eqvErgkUcvXzVL3jtEKXfKggpwo1rkOTRDbwgxQcuTAJ9pBGEtT5EFBgn65Xwzh/2lTXThltTagg
fuxeInVO/Jf/AUAtLPS5osBYbozyzZzxI3D29e1jxmTeCPhsx+4x5o6eS2g4l7y8AGoxKLqh1RI3
4cGihsAlnxqT6kFA3WIdXDN05BE8KZD7oAVUb505FEDOTc8M+GlYSi6GuskAONkMLG+UPmBU18vz
jvoLA4PX6NVB9R3MGh/QAf+DAKpTjxnFVTjDiCBAYY8HXjJ1tiwVrolUuIzig5Plpgzd06p5HPNo
aUUZ6sc61ejAStJfCEAfkR/3m2ypjQ4znHcabsgVcAFsEQPjNYwrZGpNltlQLth58dxW6joOYJBK
n0YUF15gg7BjNyHeOWwkLdlWvRVbjLKL1u8cxeh/kOKmMxJFpU3NbWdGByWDfYy7we3oEoVJA3zR
pe5OhNkF0x4vXHTo7G4r3YHjpFy4tHN7GeeJN6kmeerWE5R/C/tlH83HWKVEObKKVkCjzDddpn0y
2NkVignvtFgBJov+sMDmoEnVuLBQ/VthEjErM0JdoFyYphn+PlvulJpxNHR1CI3pS5uYfNmUaHem
/LLJtmKP48jFEC1jwyYQMhI3SUsgq8bBKFixsmQdyq8eQrPe+2sTK3PB3ZZcEOWipXlFqLwYhfs+
jgGaDbab1BQhVvQQuq6G/XdehOxh+nGYUxJUUJM3uMMPA9VX13G+/XBq8RVh0HSWjNeMjy7B2rkK
XCbKmA0eSSVcuOrp3zwMtJ2ntIUFdfNZdRZ0DGJmbkWX5oDRxOkSOs5adzkVkTWocWKgIaczBPJE
NmshtdcKFjziTFTZ5yIUP8ij24ZbrI0DKpcGOJbSG6LoubI0NglCHNScSJ0pDemX0Vf7ENe4aUOH
wC0bOxehQTTMnZeRki886WQy8B0C/wkFZdMah605eFSZPHb9NSKxIEte2CUepPeCxQ77fDtW99HH
lU9UykZD0f6F9GhrVrpjyP7V1gJyJ5gynKLODUyewXiv3TqOCbMwXtsWT6Yz0Apnt+++b3s9vDhM
0QbiI9ZcGIw2bRBmHGOInq69sm8GnP0wU2ct5V7MvDtMX4ha7IcEUoTWc1LEMmuOj1yp1lHdHA31
LGBr4PKkQYGKBRwvERd4EnqcREyEKC5c7mdSFftUhttiKl8V0byULXFcRPVG7gHzEFVjqA4EM+b6
1zT2ZihJGqU+nWEhblhjnS1pWHdkunOnSYmTYLc2gmiXUOrC1ZATy3DqeGmLipmNtdH4aziGvZma
1769tcELNAGXVDLXQj+/qPE4RVejOdfApFPwUgWTSqqKJgsKP6ItEqsHm2FbYTNP8OfoDBrHjGCJ
C4ceP3MM29aCJK0YbvXyq4SGUb3quOJ8q9ng9NlUQ3qeOSym2vfCfXRwmNTDMWYCjsD+YGRg8HEw
Nvmwnah64f5/LOuvQWs3lv9lNSwLBHXhuM0Rh8PYB4680xnD0BzBZQgXRQeJL8TNkKnpc2Z4LOnQ
7JagB8mrvOBdrb2oTqi3ATLaLnOjxdJPGKtpCRGF3H4Y5Oaap/vuDdwSz+4cvqWivWSkhpY3Op/J
Ky4IICff8yTua9E954SmFWpwZg877OpHZ/pXwgDvqz/s8g8WxNq5hPNSUVeKFtyQiE46KEdYXvWS
ZUiMGxpjVlHOS2PsdNz2lWE/le4SWJnLq6y2U/s9RW/VQMK7dR61iGDjxeFRixoL27Y8jd1nEl1C
+NcYMh9i1WzcoOWbjZ5u9bssFsCQ27Ui3mcigACSIXDQrTrlvgbN0ognc5NPmQOl5Qz/apPe57Fo
gP4GwVHKchu05u8QpzgkxSm2o9empFE0JZ6Y+KxtldHN627MtqMhmTFXOpwLDo7FxHGJtZQ52nAA
vXFvS+tc4m4IGWrF4NfdLt3JMf6zYWOykNu31B+vDrS5wG+NVUhUQsNmhMdZnMNKJ51paqwBYiNI
lYfMZUVaoBv1m1nBVgsnyrGXPIV5MlVJTFr7ciGwMBPi6BNFlQB3kR7BRXJyiqItChOn7SQ/JBqC
r4EV9gHSBqTltDsT0VUrKxE9YSlIWFKUsINpq3BHeeiXrdUx8OMnpfYv0IedbFua7pMNACQH5y4y
TFSFb4QZv0tfLjiQT8tYbHyz/ZZC5Fz1uuNTggUlRKFSAmrzWf8M4rk0g9WYSluHofVEimKn8vqz
UhAzzYmvSYNna8RIlPl/ZTAc6k7hvmbNHWj1iYJp14B873LzVWXBpQrJcPrWd2u2pNKKl6Tov8Dm
jfuu9Wm5FdWlKL80hrqFGviTY24kM2rx9jM4K2DFD8YlT2gt0wEkB9PjPGX3AqOPSulvLw3PLsNV
M463gD8+Ica1H3OIFA6A3nLh3+t42nQz3qIEeWFbeqVkz0z1J8NpOqI8TPDTEOdBWuWfRgp9oJHH
eqRCIA6HW8lAChNQcFGW+Rxp0VGHNWQG+bmvymXsh8gGi0IwVi980jqxcW07i+SHtkG0O2hB8dfS
p+A6wVbwose4KBnbM84LfZRxHmVt1eE+R6IDKGln1HZXBCmtiti4k/3OVvdVgv2MkoEKNn8ugbrD
ZK6QlLo2+hAmpOmaFdqNr1XnImqm87hRegqVQA1PVY/ZX7QUGGWxWe01o/OyZEKa7Iq30GR3i2uv
ING6KsQSnlLQcMvlQJ+23QfWNIx/GFi3MMtO1eCSl02+fQ3kfYjHa04oYjXr2T6nEdcvWTbbQKOy
QPPldfIB5/pL+RHdhd48wXWxTWoSi+rS9PrItc2Y+FfxfDYhB/HK0tcEbcmiQ16aNI1boGRKzHMX
t6e8zj4nGe7JzqPDDO8uYqIfNG9pQou6himQXNNBZXGPPuCyNmnb2qbx0w9IyneO+Wcp8xKZ9RVP
gnzjH7jZKWvAkJU3fQTqFRLZZN4KXtjM9JQeBILOfZVscqPPd71ef9MBeU7L7J8RlkcjMM6mPsl1
6urJ1sG5GbfZG/mYQ2vby9Ru2fb7P+xvXmAZH9aoYT2wTkWLUjOWvkdm3yM6t57RXC1HHcdSP441
nGKteMxm9Sd6+6np/UNjVB+OwelXCxsDADzXrGHQ3lg7tk49AJgKDz5ccimy19ppeAAgC8529Cii
6MvMJoak1lqn9kKLrX2fNttUMOmzfWyTKn6fej7BNJc42x0TBGVQ/UOjJjW8qC76tda7+tGuorPb
WVtbGJ+ARTJiSPEnHqTDGJRrTeoL9Pmh9wnYBC9OT6Wmi0m0KuItvp910ye7CLCzW2D6px61qKYP
XFXrzPdfDXOpS3AO1GySpJZMC2IfOSFjLuPX2joMjRMFfHfwkcbKqt11VtJQ07ESAvi94hs80zSJ
3sI5ry8BLcTFvEtd7m+FDnWew4IZJ8fGTQdw8dltbNrHCRK6Zi1Bthwqr9s0XjHimSMXlbEEiz+7
JVdRIhWSaSDopgkqDXTY20AVcddarMilBV4/AM+cTrdpBBvTRceyjO9REZ+nsDnYvb1MdWGuWKg7
9uQ+hqF8AaFA/3mn37Owf+wENHUpN4UMd51tcfooV7obnWtBUdEQCLQQmFgcSaNPZddYi9j6opjR
o1niF6wmHa9CQtRl1h/boTynfpSuiROCWnJNjvyGE62xhlIAYsrpMNvaP61zatAM7XVwbX4MA/4a
4am4j/gciuokI+66xkwTSE9IH/fxvVbDqznQP1FAN15hA/wiN3eGG3i24nZpCe2+pY7Umjbza2JV
7znydRHSgwFg5CmSERYZfd2WKPapYR07t9A3OqsqxDeM8aMTY5GMkx+h6AZR5rAJSnJaicjOWtvh
j0TVwlVAWELmytgAh+M6UL0PeMiYaCPUadNPUNqHiP6FXWRNNfqumXhDuvSicpuIc+sF12q1qZkH
4OBJGHaLL2Cz1BiooH3B3d+v8Izze5DaWesFOtXU0YRV1KTKNO09zGpWoGk+lQ1mU16xhxwW3Yr8
HauKGdZb3oWXqOTcpDNyQNZILqMcr9XI2atQeM0ts9+LOiQ1pu1Y+PaOUz/NPpVzDrIuYKelOIeP
a28lRIQSTI4blRLXrgkheh1EEHaA9lhPNIOb41rHR76yJnWotSTYNHMs1oSelsKZ4Db6dkQ1U8cM
FOnJxJaxwWkJwYd3TVk1dl6X2pa2fQ4jmzO5DZeAy1kcDIAOlLoZdCQrjetYg/z80GbBth2Qw0m1
cJC0OH4FfI8wYBaq+0yDacs1H8SAOB4Vw4sa8EDzHd9VjVKHWWLrCxqtwm6akI8acY6DjEarWMj7
bIaUGy1zKwZG/hVPNieY6Lfmjpg4Jkjk8sw+QHt5BJLQnBuYBMACc76bEeepV7havmAJ3+O5afkF
8zcnRBKLJMXQrjFnW8sfidAGLlyswTIeetG/ymJm5++pYwh69FnO9kMKlk6c/C7bOXpno6tzhfUV
zEaEu5j4ceFcojFfcvRDeQt6bSujAejTPPzTI+NrDkGWZHPMesIHow/jfWThaio7gMXBtmqU8bnE
EvIKaoflfLB5EOXMf6MMIcD2ju07flHCfBkhYyDR4RtUevY3xsBadIhwvFRodYGGPOAOVbdip+AC
XnFMqHuaqAukD8F29KD6jNp0/aN2KbSxM3iQY+28uU77khd27JFFObVFBtRgyt5IIRxnOWx1lT/b
er1NU/85saZnmc+PQV/cevJKEu4sZNsPMHOXSilPC+i71gcEdltzNpUFqtSvyGrazlPQ+Ls2L7xc
hPdJLpyUBG9k7DzWpJwzlzMVfHFvGGuWI/a8inseUYM/6KnaClP/paTd2+/Zmoc52XWWjtNmYK6f
OHvItsdcB5SB+MzmksZeWC06yRJdHgPNJufvMuqj1Hbiw3cTmsn6JWHSmY9YSK+uNvzUYZYzcVAX
UdgYSrk9QgFJfigV5bLK2KHq9KMN8MshmQHAeGZo5ntjB79YcjkxWXdIsv9F7DRkSrJvck3X2Pc/
zIHiQqeJWYTt38apL+BFX8CfcyyTJ8snExvljDaD8pIksEZ65zpONHWBrKeJ0MBzz7NHUgb7gQ6I
coxqBvGGZP3LTGwI5UDwIUC19AX+U0fjlW+akgllsiXfz/kl7vFHZSFqR8oN0JzcHcruXk3huU77
m+4oEl6czJEhVllInw+OvKdKJkdZpNlOplR/Wv10xqub02kq7rAQtpbR74H5X/N5+qny6Z0jM58M
FiJU+MGnxSID1plPK1MPtWPJcsP5VGnDVZAZfofXG9w74MC7emkHcCukkyiaC47TlCt7ow7zGmpz
djL15D5lZvyYR0m9KjqEotaBhhWCZAYTeZm6Tm4sxigsO9z5RsFkR3PZcWaNYCXF3Vu/ES+RyL4U
SSyyxA3X/VL8YnNHIVDtvmgGxnZjvVNKFfeeWmYyfyShy5gOxq5PW2Z/grbPpqz3bum8D6EAUZbi
vYXFurMqrkJMMldNhbbZ6e49bkgkRRhNHpJ0PFXzsCT9Uzyn7ocb2uwzljdK/DNpAxxoXtZmeseR
hZw3w7Sv87Joafo/5lDX0pkgooQurfD1wHeI+hup+WOsDTc/F0dfqkfG9J/BKF441LGyEfzqDBS9
GX6cT478oZyYRE6z+p5bCjigsJ5hgPwjqfta5xxBMoqkhlp/A16CjhJQ+uH4zV+eMhl7AAcZQm1K
5GHq++/QdtSGTarbYXJeD5RS8paOtF5100aDyNUHnc1iiyzGvtA8BDphgcZomaEPJk4RKh/itdaW
sMtkdcqr/Bi5QCAU01JOt3A28kl+ZtzONg2UGmb8MRcYrlVVNZPEsHDS9s706WfUfvLfyerRXOOo
be3iboPA+MFu8x7zm4OAeYGQ8Cih6GmGMezGnK0WML43xIwjQ16hbmJ3Hx2wA/mLPidUtMHVy0r7
0VJcjnF/cYF89v2OJZYmlqh+BoNBMM1g6hNo1457Xmx0Z5E6nzqMACQhIP3QldbS129mLp5KU9JO
MZUbn5M3gmV9tRL6aAbxO08BUwaBQxfqjY7sNwfU7yXW3m4kKsn0kjJ+5+TL8CWep4tty/vQLaUF
mv/LZIzZP/lGq7U+nXbY8BlsEwfIjnSuLAEPUW4QG6z0wIO50p5wUj+NFWLeiFdiw0ya0qs60o5d
y2jDdYiuVgyQvNbAmoVMWG6zeX5OePtSF99DFxMUDKzpwvxKATmDjJXUmJDMDJuTZYr2QWjltIXM
Tf7A9d9iDWZK7uLjaHkefMsi9WGkW4uO2oUzwxa2r5N622vw4md9/nIG+yidmwo5OueR9dmD9147
vC47Ce2Qg9Sy8JVgCQU6H2R3WrqAKwTxwSeYyBGLkRsBZ3Q3wc4SprN2APUHNAV2c0oYbrSBjYUh
KWNS9uLYysp+bsN6xPnFctvjo+EMWgommRnmfMN0V6PAoqINS3FYjbBC/Jsna1FC3Z9cmf5Kw3to
lPJElPC91kWGEbv+Rd8m0Eamv0gws0XBMeNhWIUmE92mI7pvgDIxeb8JjsYrLeBC6qfWR0Id9Qps
6T6EF0rFGR+awhDFa05RRxQoz8DOxMdYrjjEYDHAHbLGEgyBtU7MQ4vLNxXNPysO/wmZLnz6ex3Q
983XerLuvJj5Sh1RqNYslQ39sJl0Ft/EvOszdtqh9P8ZKQdZLV0oaY6/dUYcAWBnSdRpOA6caBGI
JWmRcFj6hBqJnxhHmWQ/bq0Zk5sGdGmkoxD9eoEpLfya0qPPGc9gvlCqjPE2u1Qijeo5noCaGD5v
YQzFDj4ZzNR8F0nzGtbRphyMW96VP3iVDxBi8YqV+WfTiGl5/P7iGsUkpPmFSr45cXd5T7Fo6Oj5
rmyS17GYD27VvgXm+Nt1vNmJcu+A/C/Z0FBzFIVYWep5pfr/4Ygc8ZqqeKYTgvtj6ykU1jFCbSWh
AAnGKTzUyr+GTmZ+Ru7JFBNFHGUFrXtQ63dEjFGj2Yc3/lD+5Oz2qwgl/5Zl4ylK7RyOF8084BR+
QHE/k2/8A3/z3Q2NT8Odua+EBUvapaklLs/uUOzCOPe4jHMNbdVjLmwoE25bnivl109hKM5gsC5Z
WEPzDOo9u9TajGqGZ/zbxIfubYt7d4qiBZD/Exmavykcc29jf0bPEDzxTvPP5do5jRgWrQ6VPx+5
sNMKVre0aeKTW3JJb3Zw7gbjyBiHA7rgd/DpD4fpX+7SwVpwI+6RUaexd3x6qqeupqAxydQJgyyr
v+3eYhAIJJ9Zg0bSSQ1gpUfNyqutqbBzmrr+6tjV05RMjMEpCodRx6Mxo8dRtiR/NOnewKV7bS8P
oDuYi+Mq2y3ZpZnRtpf5yIMuVkZZQBiMEiYiBnw0AFlG1lJopb9Ntfnp9Fii0kpdHE37KLVKZ6hZ
tl6CiPEQxcUXDPkINSPBzEkYNRhu2pi82uH0UJXO3uRQPZPmJeXn3+Ogeo7UvFWi+4qk8TVRBoF6
rJjny594DG+Yf270VbyVeX8Ec0ETdChWTgI8MqZrd5o3LeGyhH82FDh7ZrV1s2hdlRzz055IUN1H
t04ZxBRz4CFq04jqmI/T1vZRHYx+YkpOPNG11aUeiq+2D0GtBdyN5gENDzRVF8+vzmgcfH3EwBIZ
7zN0tsz0N2HmbpNofo395GaHdFvl346G4VjZxzmJLxNjzMGmg6eD1zpa9wDcIyQs2vdsNkf6F9MZ
+6+7bXhD/bL9FB0vokENncZhEnEQowxdUiVbJEJzPNlIi1iSghbB/kcMX8SzOHK2e60hMwoulwDK
gc2DDsyCZvvuXGTTJZ4Mpqjl2xwxFs/YfhDYqyLblWZDOXn36TjxyZ2TW0lNlW+rg4rEpqU3PU3y
Y0cNAQeNfUpJR10ZbwkqbEMxkWAaTBVt8xvNvwkMbZS0J5exbhnTXUbV77QI0klKPxra2bZ0dK/I
ubYZjnXrdDwCBvWXkxZe/Dl4C4tul7FEVxn9wA3h1tI8xD2HfAEfwDGFVxV/evFVgCwtguQ8JPi/
mirmDeRJ3RSFfXZtw4s7/WeaRs/m7ObY3G8rvab706fzhhtsk/51jtwVYcI4axnxv3LTeGhLeUsx
ZRXoE9H85DI48St6fHlAiTVcq6bzLKffFe24aQqLvO6EmVSuqsF4mYpxXWZ9utY6chtL3bjZvlDG
9hZF00WP3JciiM4+Fm+W30eXKm4kX0g1GvyQ+OBE5YYKm7sfukAPFvIGazK1aSkdBmVL6ajq9EtX
T+MuzriPmSNbYgKn1lCe3iN/0SPxqBmoNYJa7TGcvzOK5AyMKGCYMGfWYb3yo+qbNfZxdhlPNCOf
g21Pf3E6/qrQTsF7aWCQYhqwqwijfQYHKYB3fW7REPYmQUSyEql7tF0QAdVYPDFGdr2k78+acj7n
MqtXZH9uTkb62MB36KfF01Tgtw+oEOUwKdk3kVQ0E6pGDSHcDkBnzs38zuPw1UEboK3B42aFP3wi
9Ag4kv6dWMKFFbGH6OCNWbyxYjxj0M3PVHBFa60Gr1AySLPD7sKV4aET5cHF1KcQjzorO8aE0h0/
28NPPpoFnW+gpowO9IUJxZZaDAI5OQ0rsSrXkOixBRPuiGCTP1Rh8A5cmW1VWAbDco2vlCjyMoFV
hC+bKbWAMsGwwad3YoLa7lKy0eoVqRaQewmB7OdlFZ6ZXj4YFvxJOXF4mUwHR9X4YnDWqXWslHN2
4AJwWeZlsU3MbHRtMkKNx5ni0GgQiRC/WhP/V1yBz6ZOSqzjkTFe0vD/4CDWrmVagsqEwY+ByReU
Duu1cU5Grk8185bKpDoqxZSpsZMT4lDHeokq58InSMTdEy9gH51KQz8G88AnTF3zmO8tbh2jNp+M
emlIly/6ZL34lnFMG+wCs4uOOhf1GtsAOpbZb/uEMlkcBQiZqqINzir6ndnWf8RywRfmeBIqwW5o
ePDcTn3VP2YKAkRHLcRcL3EK9K3IMi51a9/DGTHIr+Y9QsZuBPvNvNBjZEKdhHns4znfOJaLxmRk
v/AuVp2FuBhPrwI/R6uFwVrikIlq4Pf4jVBWV7YPtj+aPfB+59lvrjZNv7acvxCldrpTvML57kgV
13tjiJ9bp/0FZ4XnW/iUlONk5XFiB8e2aB1pltq0ovtOR47gZWfekxnA8Gj+DWH44eI0tzK15XxH
9XxSZ2sxuewcdKH7/aExgUsW1nMtUIS6/l23oF3IxngJ5vFkmhFkJHu/NIm1dlc/NDRQ4BTUz01e
O/wYi5/MpAkwqrSLcDqs9kHx4SfmT9CEi2a79BiW9o2Jj79q9GZLCI8LRwLH1ZyvpshvoNu+i4Jf
q2KksrF67DNcIe6uXTy1TZJ5Q27demAIaAR5cAno+DFNlmM7gsBGgkLKiGwdxU/opfn3VKe/msvP
H7vE4MH0EhlcZMQibta5FW6TZtqgwIDSSu6K4YmWYn0dcR8OGSGEv2a5DUm3flfIrVY4HUVW3duG
0yB34CcJgawFHW0YGrTwhAxXMu2quPfIMxwaq3rE53zPJXaUkKspPhakgnlDcRZzk3JbwpDgbIzN
MstyBJ90nQACHDmFr7oaJm5ormxkqLivDk3IKkc6bTeGxcEu5lsp9fdY78+SLxpdZNxKflT8LQvL
RVj1n+Iku4REauZh+JxH6pc6lXPxlJPEJOA+cVf9GFLpiRZ/4VRjOuhQ52ND3sUSCVTNW1dbm7Qh
N05VIs4LAl9mwsHXOEaGia2RaXAYyEeE3VcjKK6mo96phoOIRrf6yBQQy3Tij1so0T/p4B5AA1z1
ICRwV500I32ZY455vnYrcM3aE8LCmB0YOu8sNVz7vL/5qt5BFz2YtM6UASsHnpuxpSpDC7L9NAz7
mIGV2xnsE/QPDsZdyRyzR8cwoT10paQaJTxoIb4JUd8a6B15pn3RDPVRMnQQdAlYwCKRrf1l/0dt
VMkHh5Z72adXfQjuyQBvpJPZtc3zdZgUqwrXYVyI39aFPqsaE/LWYjnVBbxGtgadqRlOZYsGvImq
YGZaeEhaSLh28kGwh4Bm3/I2YSSAkVbEw7bmwclm6xTo9jn0p6tpka1S9l+Quj8dUgdyu3qyevQi
qhkkxpNEctoiE+gKeuMAMBYQo0EfPYohOCECLs3X/7RyfNIxvVI2cpw7foJ5CNYFTrkqGJfqxk2Y
EEygPhEHdwgTtvRPKd9TBj7a3vgE0npbEY3PHQYjvb+dk/EufQSEvin3Q2ufu1yeQTd+xehvLvfs
woyOmtmcktLVlpIbLCXDyQrCnd2DQHXKrZ9oz6bgkQnov41IfwEseRiYNT4kbFIB1xhM+3QLxTGV
6cVGtRogtHnqYcT7z/ie1VYPICElCxJMr2aLtsZwP2Ib8KsIQCybM/Yq50AMMWJikb3ONoq669Kh
gpVfYwnCcrCx/YThDTSqSnY6ggYVB702vyGfHqeCUVQ8oIKNp3IwvSmd3kYh35wxvjLVWYfRcJrq
YSNyMF00KdLXhlMYZJg9RdzcufBhrIXb6tDKBxotoUsA/Ua+qnaZK0T4i1xAnpsiVSA2e0ZB6yKT
0QUiWLlgG6HIxyr6AF1QrCdnqi94LAKanjAumAZ+SAvv+9GGW7AS2LavM6yPEyOKJew1xh94a50f
o8BIPrNu/9KOZyAlG+RcUqt31sEQTx+ORf7L6BwWj9JeoriZ2UDXmFtzM0sWeFUS4bdBr5zyxFEH
4GPWZRC2eAtk6KdL0tg5ztBg11SL2ZsS4AhuKt6CQOlEE/rpbuWo91SUW4qxNlEa7L0TvEBO9jO3
J5cMG/fzxmT0U2sraHurKhlfyV38x9F5NEeKhEH0FxEBRVEU1/ZGvuUvhKSR8K7w/Pp9vYc97EyE
ZqYbyuSX+XLX4BuNCdfbXXevk0eHvu5e2fc29tHFrY92QOxxfM8rRg/9FfqL4UdeG5Igg/NrUwjn
Z2xWQcI8Bt83GAp2oHA1ArG8OrG5umEZC9oPLjRYsuWBWDHzfrFbGl7YDgUCA0ZRKHDExSoY7FVf
IPMF7oYmw/uSPnFlUzJYF69WlJ6J1J1kXhyHEIQy73BvjZy7vHOqps9iBB7VyoeBNyzyX2odnZKG
sd3IeglhlprA3dz9tdmyLUFDMD9jFkEbIqpUF1JdPXyzhh88jrEt+2Tefnr4FvLgFX7lzoby4nvu
C5asTRt0v4sz39SyeIxq8nhLsqVP60IL3eYqlpH4P3h9j/If3TbjX20nh9bpAIlMa8fcYl9ZewuF
EhXV6FXAaZJB+Qpz2HmmUBmT5kqHI30+kKRrtdbpBXoJSh8No3W1dROCdV5wgxdzzcAJq9mU3Qqr
ePGa1juFAxuKZfvpmRj3Lk3n9wyg7cuQU85a1/bV4EJ0kNgCCjKB4W6eb0W13Eq3OacJWIERUyvP
o5teaoU92M3fJHaAc9pmKQ2icXGLL6rfh7Ft8/REXPUYV2Amm9pHjdMOoT3/HpP8NwBEBIJnYgAt
OPATwF6NEy1rMCysS9r0w/cyFDHj+eE8lslxUXI+m0z0Wzyb91zjeVuvH4mK3RSwrnk2cTN+6ar9
Eu3wIyb/Ygzo2bhn1jFHRNiwyKpR/iJzEugaQCY4No1yiluuUxF29v0uf26ivNmLARpVTAHFNROn
w+HCCOXoe5DAje5wXmqthrvACuJn3CDWpx5HdbL74rVxvexdWzhK2Hqrc5xTqbSUApCqUAAQWfRd
O202RVyrU9dVP9RZPQmrxmuivfyYJpN6Yab9C5P7X27nAQDPFMplENKETMtZWxH+JylVnlCCx7Ph
GH6si7KEnE4+iOGP+rTGIUNSjeCAL1e6MNtkihmevH89T6Cna29C1gyB2ONj+K4Smt/hCpzZN+s1
BL0/iOLqjXsEPz2v9E2vl588mf6Siryyrl9Kl2IqlgfsaRPnWV7FvYV171BMvfWxNLF3UEnTUqWV
dbe6acdHEweUIvciWVcGzT4VbI1VNeMti4If6HmExBKfuwiHihk5m4qBXIEhrCTJIGV75qHUbXfv
AmVeFxXXu7gC+1MPU3JLr0uyjxTsIJmdmmpBc2iugDFVOvNXoctfu3a8+6w35iYNxsfRlS72g6z4
0+7IajU5hoGhi3O/GZjJuRFhCeVg51xSnnzPw4KyNNE1ZoEPp2oc3BkjfZIQjpGnquqs+NrYDpmW
VQsrhl+BtAHE1O7o/+oZlQXMSp202WHnFqTCnfaFOYvaUr8I+L8xiMVBUMTENiN5vzRSE8sOjk7o
1NsSguZT2on+6AeUtyHyXpJU0jURgVLg93gjm/ilXcaPPiCM04XCefBsIoISFAjH0aHfpkHbkz+T
/dmkBWAPpy3m2wgo8S6e4zNhahwpsCXAuvfLra5lt8Em++VbXn43+zZQ3NhOX3TgJTxeXUoNnXhr
rvzwfjHzu1lyA1+P5RJMAd6kcKEOkhgSB8hwuXVaXGS5zdV9djGoTgEPUB0D7fbCs9sWAnJ+Tp63
d59h+DLmbCRUt4KSbRUt7VdXphw5ZpSF2Q/dZ72QBoO4uSAwBk9xdx32BPA5bTqijs7CZEdOXOoc
a/bX+I6uSyZxiQb5xwisKRTZAyAAk7qPCWxtTElFrRpbh8AG8HzjjBcbPwldl7rv/oU+bhjIQeU1
Am0I9YvmOeJoeCituN5S6/gNWD2g7KSB9pNx/u39xt/GokhWZJ1nxDoujSpq8HTgm9x3tVvc1rOO
d9ppPfxw1WcEdxZ2vaZiaRlYkuOCI3pghnvVIBIuXpts7SyPLgGkxa0z0YiZWLhlNW0FK77aTaa8
YGXs7kN15X1QIuCVglw8kJL+4IvRhYop1dnJnWKfObjiQl+QwW801pwkhWfeMIVIJoCqQ+Z9djJy
D2m7NO/FUvZ4lc2Hr+QONsd5KHLmXxlvphPcDGPzYbnI/XnETLCySB9nsKCO2qEHsrVxogzQBmnq
UPdWmTLSCqo/f4EaPgItWzF+du5U3T932IsOeZ0e8W9xPSKMDlQMvoiO+qdxwVGMEPWL5/C9bsy7
a+lnrqoXBgZiVaHtYI4HBzXM9IfbmQLYSeJpdK8g4D4yPxA3C2S+BAJff2UamHnZ5IIzaVtOtIYO
oAeh+jU7CcgEacJyd5KfB7aIG29PL6OtyeyamPDJkOvTIHMKE6/HZxzlq6owyY3Eib3iKuh9i9CF
pDO3MAMWOn6gZIktNioGqU7H+GF641O6rV2spIPAZx8UktBQVeAElW3wT1lU74bOdVPUaPLL7DWn
oFtwq2RpclLO/MmyEa7shr8d1DrrvWVPJtBert0pJtxVV2vKjy5MQl4bECBrzbMNfGD+4ALI8Lec
PzqrUttoRlZJkKFOUcz9Q7jceotrU2GOSh2gt6zlBG1jTmistaHYbpdSP6Jp2ruImg2eSMns0rjH
yneLrTWx8aBSKdxgDqfsih6jGCsBBUZkUbR+HZJxObhSHjmD8ZR08x1Wi5qsMrTKul2Y4FVgzNv+
AffTTcLxfI/jvT90Kf5PrSLDUyGtXVhwmqP5grNoOhZAtDkpBXbi7FgzvBuK1sdd1wYayMASyWNZ
hdVNFg1iX029Tw1GjrWgrmfQ3phyjnlCeDe1BU4/i9/wJ58R2xir155gPxlRLzigtE10linGYwEM
KOxXfrXzPUJopioIleCs2A2BF578pVq2kZ0yInbss68DKjyDKSKrE2MdwM3uXHXjb2+8+smj7MfJ
mZixRg1bxxTuztPtvIfjzFdORzhMfhebK+kMno2kb58sj+ChQNjJ/elBkVeB4FMygOsLMGGZLeVd
rl3vt/aK5oj3tVuTWCGolS3FhmsreYhplHiWgvy41HPy5ITLv7pPiRXiFn0ehyV+VHbDxmSuV624
D21WC1zCECCTfcNNi1M/qYrGsjmnB3Rs+YnCWOOPw7ucaPWtmpKOjqj3/lzZ/TgijfdpG8Krocxl
RZMyXE/Ya1xuHM3wNc3PbgBtJS/53zTByUTbldnOOkOxE9kYn7KWdlbVFHJXQ/tapbS8bIlUJC+q
bkEzph6hOid4jWOX8iqgD4Jr3NUYNOfh3spA5MMbpxaDlYRms51dwMJN2C24PKZvbV/BMq8GIn0l
3k5Cox9DY9MBbvneyyA0U+jARhHm0rfSfp1wQgNz1QMNXMLmi5o3boZNR+RBRfj+IZRvVeNWG4Cc
1KsNVX9yxuBD1eHw5dZg27VQ/zxGyZR/eBc70u8z+KYVJ7gX7MkeEDOIm+6UsaVgIL+lBBYJjS6h
1dSTrWaq7R5It1n3XdT8Olfqc+Hp9Mif9dhHySOtkExuJFM/QYz+wjW03ak8PtBI9601ctowAMdI
XQcQYR7zopAbjgYn/0uKaDrKMrx4SLbAihgaSMDzdGLN44WWT+C3wJuORTiR59aAFGr44Th8xd3Q
du+l7UARGwD6lKAreEi+VTIyZeICi5NPwpinQ2ODjftVLxNU1aQZ8Va4mFMnJvlUvRmoEeK6nqXR
yxzoE5LaiCUsrQ+moHGtClgY/ErdTWzwRUlGZZ6IMVSmiVmNsVBgs2HUnfe7OYses8D/CSkmxYew
QC/OQlbSxiGfpfSukmVzQEmvtlzUQZdKatW6IXzytBMihNCEOBm/ZEcbqdoR8/jeOe0Dtaoeip7U
x2mhwSgrSGQ1pAI3xieIl7s1duOJs2ClQ2tbehOwR7c1/odOFqTaIotuQATzzgKee60809F9pF+W
sZGreTJgZcuSVzMqzXs2Qi5n7D2dar65D4FDaWHIysYXRkzou4oTpt1X1aXyYJ1QRImjaYrOgPkk
a1LJYN6E2Crd8Axl9eQxdX9bsGYDcWi5/nj/iLtRUd7ZdywYlHtIsmo5lsiWfZXTFEonHcJz8GyH
XBlzgPdH+LKQDWKaMIHMlqdYJt823eCP00LmWJj+gmEb2lFvo4a5xXM21Jw9xAjLZwxthhxx8um6
Y7hDkGDgdI3pZnUekMcEqJKpOH/1EeKo5xo3szPecgH8dkIG6Am7HlCdq0YwTKRw6ik8FWVekY5S
92me/UiXo40/NYh6aczgqI2MwNUdowpUdc3t2mbrsqCUrUXq+T8wQj6NdnBUzk/IfuYg3XzaUNoA
V5Zl7q4Z2+8mjz+Kfo4e47Kj9cbpb4u0+0k98Vwm8Z9tSmp/oL2FxHfWQdeT9En+OZ26dLn9aBcV
BUZDccfB++o45wtjMHVfYG45ovXyiNlqx6CcgVDRBBQf195JReqHjSfaExfHIsdhbBMGcCPafHrt
UdKDeHkQvnMLeJ/g9AgPo/Je68F/L32wN3MOSHn0b5U/4qbG9rzqZtzZxvdpFLBCWG5hXn5lMQHe
mEFFYhr1KwY5HvlP0kw1UYrNRgLK4Frl5KXi0YryYV/OpYFBZhO09wqKhOzkertl6oLiYupD6HSg
v/OpKk+QGNTRgrp/mJeasl1ryUiuhti5iUpm+xmfeYpMte6sElSHEIScnQltxiHcIOtgOjnV9FFV
6hPN4i8R1Dde8SxCxNb9wMnW664w1xSzA9ua2P5vlaaNdG95ODu8nAlLlKqSZDL5I3vo37OC6CYR
r3EOHvWs7xpFJNdIjGz4O/4FVXv6H4ibONWToqaN0SQQgSFpvzCixOvJdPQvmuGxyvx/fkn9h3Aj
EmJz0zxYtmEeKlBW8tq7WNdqz8R4WMQppjvi0Hae+Ja5yAgvPtBadIhh9a8HWjcw3qf4woXdr+dK
LLtymqZLhCuHMbtM1pjNUTa09Ugxgr3rp7aiHIr3oMqbL2xI1UuylHi58bug2NAUKqIBDqkOmmOC
jbdZQTZOXu2s1/CNLXkiqOx8BRncHE9XbO3an1+GEVPTyqEncROpdnoKyYWsrILJBHdV5ps2OC0p
FcvTdOXoCgUYVSmrP0w5NWTIte4FA4fYemSwNlcG4MYCyEwmA2sJjDemgSGLS2IVWAzjufEeULcf
SW9NOM7Jbgcx7uyS+djKVLb4XfB73aVjS/IHTi5TucaFBigHmfE51KEFVJzuocC1LPgjCHs/c9Tu
vd7zviynnnib2wfTkYNBzWyZ+ahrlxqrXKvxhgRplbCq9OXCPuW1CMc8aPw+eKHSny8Zl1EimThk
Yyz8VNiVw6UxwNK4+WPQNBHfh8zE8BjRMMTEMb+NDZV99hzZF7yhFGVEFuyauSJMOqXWk+qpck6d
oqa8iYllvsQdW8nQ7JgfM8/ofQJs1AmsGfU/t/QvbF2hIBS53HdkB/PfSkD9wRQ2ezQMa1sNAwtL
g50lYB7RYj3DPhjcz0F2KN32LG3/tSs7YIEtflwhF71PbQgEMBv55BKwCa0HD4f7N7dlU2Wb8cph
L6737kJhjzDeBO3Ha44ttQW8plSqpvKmd/twj9Lu7LG73XHFL54Sbu+bsQBCWYTzy+TrBhMgHS28
vRs3zNRhVKI4CX1dbohgE1WqkHI9ELArHah/vqLkZaiuIrmD2acJsNhnejz7pCGoF8BE1vhpxPga
bKcn5C+loOoGNjaNKBQSwWZ2br3WDvd1I+Uz+ijvp5S7xcU5WJFRPZFNWh6TpP+wRPJWWmQtNOkS
dHoWBdQf64FC3WlXSGSFHOlrVQDVZ+gqYDmLnqbYiHCI8NjtxiZeNlHbCNqSSA0RjknBt0d/lqLR
wvUt/4bXn76CGK6jnwbvGomZIQv9K8gj+raFEkwskT+hcpe3NGR+xLeIi22O+pucGQiiSPlvqvVT
KN1LX6c2MlORk1xPrbMXRcgcorNwbgcJnh+/Ps+i+xodT+EjAo7OB9tDFI6/84bgvYm6n7jJ6k0b
TvSgMlN76FVT3bg6uBImZHmOXdUe7MwGY+phSMksp2Mg4gLPshh/D0vW7/umkR5qp2efx84udloU
FAZ75byrrbl5bsljbltUinVZco2se/C7KZa+xJ0BIgUdWfoai4bVF9QyTWNxlnl3pIDEpPiPEvdG
CB90QyyleKyH3gElUyEVqowDMAnN/iN0TPfolaq6VnAE28aFhlFG1cDcPMoPdqX8d2l5pGmEse+r
3GpP+G7Lw5S13bEETUS8b9TrgiMtbgZ8a33iBfcmLjSUx8q/pKnVP/u2LI4hTah7piPR1m2UpkM0
j184QPZ7dmOOKrjmbZwKXd+9zy5sugzXJCyRkHLfqcWjINtqH1YOU10iO4e+Sa4bT4MRAil721Ff
Fqqc2uDF/JZtbO2MAl4yR0iUluDjnq4nVXLd+iE101XK4knjElzczLWcsN+QzBQ0Hm9KE713DUii
zCPxxV9BHlFHwEaUBKPyYiGemFTPZRDpbTIvr4OqHtLcqiHveCEggpbeQeZjJD0EUsBQzlvmiN6m
HKm4qjukwIIA6+zjKZ3zZqOtLsTdCVUeMObTrL2vYcTMRVkeGQZChhCDhsdh0sc56H/sRLfrztX3
puYiMup6AzU4ezWdFTyGPhGgqBsxgOq2ZUEDv9ohWu8t27lyRjGQ8OQzK7Xb5jsfsPWAcUdKctJs
F7F3QGEiiEfQqd/lY2JtO93Gu4J785U3lIBgCZubdhHVRQ3efNfRPuDhq+HCT0zVgtUyudKlrlLU
d5mOgktONQanw0i7n3SicKZQ9L4QgsCr/Uey1vywRwIn1Hh8dtFAdw0ZbMd71mOC3yskN2ZtB6A3
HSOveUHcsYL8GTtozKS0JS9EJy0hTjikdf+y0Cu2d4kiHcJwepbR4gKOXsqLEG0GK4aSoH1lrP8T
Je6BnWTcqrqOzlzXPJAlVnhrCyxlSZB5m6wf7hsSf+ua0cAJL0p2CKdhYQMZKEBMyMmGyM0rp7Or
11YaUnOW3/Pt4xZQFt8YzTHoOhg673MVhtvCBiPsl+DnrRQZ1us4IUSVRQbG4+0NhGJOZzHeTwQQ
Vic0zrZ2pP1ojUyx6ZJIDjodAcixW7i/VMz0r13n/pVa87T2SX+erPSqdyBS66AdNm3mi3XDJ7pz
rZCK4KKgpg4yBIJQ3BV7Efn1PVEkMsEdRlgO1ymBqSYm6urGx5o+g41dsgHyU9+SOM6ZZaj+LMG3
EtCqb7FvhCtLx/ZJqAxml+f4u9Bh123tjn7cFD0qCPznSQ43Urv9b2H58X0xK/3StgW0TKt14Krk
9NPiDIyxbcHMIWNNCXEyRfE2QsLTfLDEG+qBtZCQldoj1cawJdUd1Xdqlxu6NCxuuLdx3TpQXDr3
LA0BsCQLgHaE+eMgXdLp1PXggIvWQ508Y9G9kKJj6gmagMqNPOGrsmyaDI1ebqJatCvpmd9kqv9E
UEc3dNLfztQHXHBNzmsOuvnWBykOkKM/RFl7F0YEjyWz2a3dSqxOc5YwwFr0VshgplvUJujrYKTK
0ec2jP+bQz7BwHeYA24WQMyPNP1ZV9HaKWA82d0p9lKuBr04TV34wlgCwkiW+ph9aDzkc3nEz/4t
JGpD2tnZMYmypzoT6o3LBO7+K73GyKg+dsXgrFoGsBwXg53VArUOqadiPfDD7WL0N0x+arlduZ0Y
pbyhCMV76bftnsgVKTofqV0T6q38a6LNlO1HIF2LcnPLPWex/weXK92xMt9QUvyTFb5zCJYe0CT4
nr/aC395TLmTylsaDuK9M9IPr0z+1YSI51xubOJbS7/P43Q88LnUexf5kaI5rzzwsI7oP8xwwVnp
tR8EzEhbllJcQfPGpYhhUygYE+0MfFtC6fbcZge/qN5bY9htpnoOX92kpzprwAk+2toi193aT6mR
ZBjYxzAgt0X50ATDQ16GvAQszwQsykPjgWCxnPyr69JPCJg5KTwWF4Yz7aYqPWqd6Oh5GWoPt8DQ
VKdkNvLcRMajNQ4eVq7A54P/+PVjz9vXCSoqvT7mNM1NvykQyK93o27TtLhjBuqHbzzygfsq4rVM
r6Dafor1JXWXitO5+1XjCDiKjDiAySHgjnbBeZBRg6OK/GzpxAawBSI+momDlfqNnlfSNlNOYmcu
nbNHP9dmDrV/rsaYKV7U0BMeYJ9N63GA7FJsVcfLZivUao6l0LlrdaOQ4wl9+4cy6p5cFQ44NfMP
NZNwGIe63hDYeoqCUG50ybV1zvPXXLcAoP36e5LVlwHRxvUrefA8A2ghR2H1rjSb9AfiRL/WMYjb
YaJfy8vk7xgkf8KCDshk7z5pQvhcgNyfrAY9dDFE40B2RfsMqDQ4eOh8w2JoxqH9hMKE6Z1z4DOA
qw859nqf4Hdl2AeVJEVxYSLAmCJBqENrkGYnISseXXzNKyp60fkDxP7eD86ZuvrgmV4fqhBbn73U
GADzLryrTEomK4b5YjdNtGvbBJw0lAar5BpTuI8iFkiuIsEy27pvGZ5/IXH2AhzCVlGQjp/ogSPb
+4XqjxsSPWQsNNBv44NibM0eFMVdPY3f5KgAjICYpsCRKVVZdT9N7/GRMsfB/DwciyzfeiJ48ctG
nkJP8mcNyJadxGmvqBSU4dUQdousLg9GXo34beBvwoVvs5zy1xjd8UPPUc1sFkO/T7xuvfTBQ9SJ
gMtULn6yxX0KqIZ65nSh3ygD8ndyQJSf6Sba4lxpWTOp7h798DbVRbsBx0JtRCRfmQuRPxR1sOFa
gC+jzYPnRblvESGPlYxoLndGzDRZkxXnpOOW2gQNTxwzmBvbxX6Z2qyYwu3LG5mN9xRVcGBAV1Ks
0PgrNW5FWCdL3f2WQdccNQOTXZAZIHnK5nbdWp/YKa6YYFgQaJE4bTI4ayHPM+FIYsqhTbFvj1Vo
8JabREfYflK4Xcp76Wn2tkQ73rk2UkVoJ1T2iv4F2tKbTl3QHwE/kxv2sluCcLpR3ZWiC/Fgl5Vz
t6LX43sQ5UPsZYCJKo4EjVTjobA0cboGl7dYQPNSNtEk/sn3kEux7Ke7pQq/6ZJmQsnBgLsGBrhq
YsRtcVReNw3nfS6+fAzVWDxzakXCSMjaZZM50eqSnNo+eYOI+6+yYOQ4tnyiFsh+4txBUJ9KBboD
oNY4WJPdrp2fAqn+FZyo6DFhb5tDce1nboaPekLWjfoEFTaleYoaL8HjrghQGwUbMSM/QvgDM0xq
oW5lhbVlRWZ673X2RSsSL5Nl1Q37tBk3peYUgV8kf2gkvMloGVwQkQZIkf2QGXRs0BnbcRzeTBUf
3Mh74iJD1/ecu+cpIwg3dGW28Ymg3Ku8+fVmDC++qNTasgIG/e5PW3GklzZVHS2DDC/TL3YXCfjg
HvGcnPt8Hvg+scE6WmclMJqlvAnJX+DoKx7ma+9QadUjrq16YDCHwtX4+pxX5mhUnuyQI3bl0Fpb
RoPFDurytIo7oHHiWlOq8/gkkhL8YdJA5MoQFTBfvM19+Q1gZVv4fvjg+fWnmRYMThHazEn7KRWR
CSL0HGC2aKa0PMoaEMDS9MuhDiIAYsFUmgcu+cwyu7SgisIev8cgbm8dCsUxI0vzZSRKOit6+bkY
tN48ws/FTQhrT5D+DViKYNuAlMrzqtto6np4zcr2kJKv2dEFyrmgqIIzF/ThII0xRwdSF211WIbL
0nm3OeFQoFj+9UkVw6nB51jYsfM6yTl8TxhLreeCIEjnmvwwita944pOYWJBBUUd4+YrosSCy+db
zExb+zFNBcZRu48+XMZ6TtQ8u/6VTW5oEYwN2NjJmg1gNy5ZE1LuAfwIFdqmTbdI996micVd7Pbv
blpecnSutcDSfR6biAxcOunDRBpomyVw8BKZ+ueOv9tmEoFDT7AHaZhVB7DFr4U2sWHkWB4CUVTn
WjOFLmP2uqwPP/qeRho3sXF+Z5SnFzlVNHwPjjZ0H9oMHwvy6CuafuT9QMkJRBvjHETafVVL5p0S
nGAEPbw72bYl8oxdvTBHOzvMMznOdenFTfR0lzkcoOMuiA9FLCvsPuSPHcEsspOBu0umlqBX6t67
ZTKeo7nV+wnOKf0v/hcvMKzHEPWyIxc0hO698OMDCvyXO+knTNpPvoj+GYvgXrOIEjkW8I+90Px2
vfjnHTEIUYTfU0/tTJw1zv0ILe1o+9MTF+gf7qvTxp1TPPueu6WgxTo6mKe28dId7CC+S2KWHbTp
9MZS2e/CI7OzRQV0vCz6E8YcPHlZS44dyQkvNN7UEWZ5DK/0rVfCvY+thP4w7nFdlHabSObBfcr4
m/XByZ7aq0sOuRGLjEMuPeLQ3oiho58pAv00QPG4pRmRTTUGm9sYpvFkOqhMSF8cz36UkXzIsPhv
YY94q2oMj5MAmauhbAFZYR4aKdc6MBGk6Vm3N6KRz0s6voWahaodl+SIww7bIeRudtxpXweSZyZ0
OUE1nDqKrt5OQXmhxJ4+EQzE17krypZgfxqvx+Q69791FfqMyeMT1X3XojGitn2EZ99mfFs3HaW+
WEaC0HmWXXhW2XSqasb/XU6XAcJYvmpDjBxjRP7foUsq8DVtg4n2T5bW3VqMzT1mLAdtYt4zzrwZ
EbCoYyT23Y7dxQ0yuR2BJaxLL3kfbHNRWTXf+E0APcZv/4nKIidxNayic6b7ckGS6+rurxqYMM22
AE3A6BhxFhR1hX973c0BRT5hPN2Paty3UzLfVNH8mM7uBwZB1M8Qj4GvgAVmZc+rmwIcjyCOI9t2
jOy9J09VL6lvP8UVhmoWOxiQvX/hicFe4df1PXdhrhgc1NB3cYOAibUJbY78GmCDjdNqjnHG/4Sa
emMhrq+zet5OQ8MFta7HdWhV7qF356NNbnaVeB2aIlbhc1YTCp4mrJg4kK4DQwb6kc3F0bjvDUNO
/pnVmwPV5IofSdZzY/mHzLA8l1AGVtzjafBBpV4xc7sqgPI4ZfIl6wzUuoIjlxHwghJgSpsgR21V
VzNDXn9UkAwQawX3hqR9BO+NTECYLOCBZGyxEJAmJ7/Pr4YgP3V/pOdgmRkMMAnbe+9N+eOQ117n
kmVGu9G+7psnZhrvyl3wTi+5vU698gzonlzQOG+6HKvhUvoCwjvGopA4uKumjHYdtCEVWLeTbL+r
PLhjNoKj1jE3ZhlxF2bTfaW74k5VtInSBsIkjbE1zZGfY1h8VKFzXzugZdxFswhnxckKgYiS+BBb
RvwIVx35TgIwUM+XnudI699JmLsoS/iVCNzTEIMvHdxpX0SyJEXSHDyOJrRzUM/hmR/Xz55Txj2U
wTu/Q+eibTrfTFZJPS4e22APbiw03DVcO3qtbYkbz6KQqRCGkcMyvoIpu6Ub+6PV5KOaienh1Ro1
zJE6GFW/LNCJEAE5CRQxBcuSphFFlaKKu2bbz/pAxQa8XcGS2CbBlsTlg4kxr0OLP9Wx87w0VnOL
NA1FkPozhyeSF/Osffuz7Mk4FtF4nxBn8NQMShhzG1FJOKvQc7AB+Uw48FlMps+5HiZwQ0NV7WOH
Wh8MDw69B5zTanu8r634IxnNq1ERRMgET0A69X913r8p37noaHkGgvZK0vmGvEGxASp3sRZMsYNG
S1yq2TsUjmZyESbu0fL6O5OovRHxV9CXvId+0x3duKOzyhHP0dV/hbETbcgkf4iUlHdY0LV9TuW/
NusjL1vBXEHpiIOGjAhi2P1t3LY/tUneWGe/RsFBfakKpGnY6xktMhLV95DEQNdZ6gmf8AL1KX+y
gxuQfBdlyoP9xm0p3KRN3tNBMtA/nvvVXZpEFp4XajRj5sjHCPn51JBv2hD/org6Y6Lhm27GhO3c
IZfdGtl/2XNywQFLC0XvbzOllm1hImcbkAZaY8Tdau0fdSqTh0ra6uTCfdqTx4HXHzB1LHED05OZ
BXtmBS2G855LjJjfABj/OT2MIqc6zm1k7RfY7wfiRmrtLDEqElKkHK5rPOzQU5j6RIUr1TNE9f7Z
Q4sU4qkXExE3Xewu3SgdfNYoV/dDab2U+G822ej860mPY/XJLz2u4fvAxf8gC4CPyyzfuxihBn/s
/NbF6SuYMBTArFBA9uH/uaQR6jA9hzgfN/xrsQ/GxE6YB7NuZRp1PZ6CdpVXXvUb4TGi1oZB3xLf
ps4sz44ubxv0e57Z7lSr0T1qRsnc1mhzGzu8Gn4/9a8yKQ5zAYspCd3T6Lt0dl3rCq9foZgcfz10
NgSQuN0yy6RmESyumv2L7JpvugXpL4tN/bDUDdpKR6MmxhdGzbZ7Y4tplwzUQU0e3WkjUeiV1caw
OUZP3dS6bz84SB2CLq1/2rw3FNjH0+Pg+Dj8ZOW+iaWnOcv1l1OC832PrTj4YM3EF9iasbwsjpXv
YREw3zINHqCEeoKyI9inUpkDJIKYGeFn2UFFgexfm+YZHY1KOyyJqHOFxF+v+M5q48673NX0yDud
fssAIdy2kIKoAMaMYAn7kStz+zPVPTJelorqU02O2GaT8zMWttk0mSDzW1Onmk9Kvqg4zI7BKOtf
k2FvpUTimVpK+2SQSFZcnpf/ODqP5dZxKIh+EasIgglb5WBLcvbzhuXInAmmr5/D2U+QFQjcvt2n
f9EPMFyMLG4qFgGQIhxs/E0Wuf+c3PLuuO4DvuV9GjfBBJTTqatvCo8X2yWkSgZEKJ4lbYODTdw3
mqbnMCvTs8cW4c5wpP+Avxvoq1ESgitNEWP8CdNPMbKViEoJa78GeZFbWl3tiC/7ynJGhDFW6SiE
XmTiytOt/nUzi/xF0DflcGIS5LYq+59ES++pSBjH+mF0sf1QUVzqeMbxRWYqgQuHzsROSBPZQm2m
dJYvpgCFhlHMTbgFjxDbmkXIDWVqYczFHCLiiiqKquG37i2WcDu3aGnOpgfKDsMPDhAPty0LsIJa
yVTSceOx392Z1P1FJesw2wwbIFQF0Ufb2LBKhfQdN8htxoNk1X+zltLc3pvo5Kyqg597S27OiCBW
5Nq5byYTf2O4lMKb4k+2mC8K2/GxAk0732muWFKslZoN5vaBbMAqr5gGGBVnEp1a6F1DNeOGccZf
6ihz4KoEJHZlBLZKtTGDu8JNw917SqJrWxgMp1E8b+0wG1ec3yVvL2KfgkJGcImkOpkaTvVnA1Jk
KHMS0qhN5zRkp8DzxQAhVqSrSU6s33P1EnpKf05TwW0l5rY3R8tOuI5PUzW/dsT6iR0fC1+h14cK
XXBu/hX0teK2ru9LP39rQtc/BipS/3QomHNsggI3am3x2KH58ggWUfwjW2KNMu0Cdt5NeoQiyNQA
5YeCRqc0SIzIH3CVGDodC9PqkK2Glna/Ngq+W0d3jyNeYUqP6Ppdi3bMDyZcMf2ZgcSECjuVMKO9
Oh/KfaEkQEGNX+ypa6aIy0l9S8HAcbPt8k2leQJD9yCqOdMJMORjsu07aiSLNlX4B7N71bnWBnTJ
volCGKwRuWA2/ZTlhNal9F3QvQ28eLuDISpL596MbXiKuYHcH18zm/ljqCA9NpZ8sSITO3aURgbH
LoUomO/AsVms77j6tqyjG4s0IHatUXOYZO1bHndMuS3SJPiBqmHG0BFpT+B6LZ8SxH+nZVHSuZB5
bbduiH226RcUjjtgpMjArike2ehMz2MTaOyM7ldvqjcCNpggFWMTC0i9kB8GApRsxG22KQB7TXcD
daFBbrbf7Wo4FgXutdqvn2oLnVLzSfCDzNuD6GEwEvMeyEkT1a0lnpPZxu5mDywPQ95rQDeKtF7G
8AzTQHlLGAmaudNRIM82pSWmhj4QHUK+J4YZkf1UU7sJER8QioAJ+PgMt7qqAQYSXYJHH1Q7rbPn
Ju6uAGgmyneJuQbMzpRJcIgSiHroA24Z/iLaTFWGi3QYuELY+Idag20CT64K9heJ1eQYzuKaGT3R
BnxfbUYULm3Lr1I09AF53mPBcxY88LnIXMqek4FvmV22Sw/SspRKvjTT8dqvql+2emITWRyqDe0J
kTX112HIPtMs+8PItNXC5faE9Rszaaxnq1tDOS7waJmSttxqrgmZoW3On1bcJAowrDVDTqgc5oEx
JSrFzFD7Tymjsb1VSY4rUbVYd7c43qYnyCuIuLXM7XsUExqSeMJWb26iaZLy7U7hjMIn3t5mM2/A
yGTm8I7triXsC2wywa2UDJgFC77giZIUDuQ0u8FZsLOJ3Rq+s3Vf8+CqRfRkRtq7CSf+GaV8qcbu
xhDjcPDaDnYdjmirwr1eqQxmrP/Txaw7es/OPkO/xdnTZa+y8Id1ZYj8bE72ckPDBBsug6LdsqzI
kF3WM3zsi1M746viInQECICTq2O6Rr1ESCoC46swe1ICkizdfrTIhhFeLoGzsco8EtIIaT2iIxoF
ajSohR+oKmEj5LG3pQeruboNO0dytclGQzVcERGgojHGeYq3Mn4HNJx9Soseb7yVJhFdXB4+7oNV
nmDwixXuDccj35zIKnu0sgKyQlnbH+zDUurhNH94QGufDGyAZk7Jgx/FhiHMqDL4p6EVrBzW+jvu
awnw6ry8l7wDP9wGxa/XtN6euul5R71S+JtKd/oeAhXexIhbI3PoJmYv7uz92ie/gzRCJTgLK35t
g6u2Mg2z+xg34L+OEMsDok795AyiW9tRzpbXK72CKhPscsNOMF+/+NZM6SGiY7PzaZMHPBy5zUOR
V+3zFKni6rMIxA8xEIdyujJ9DHjEvPEJNldTxssZ1CIo1Knh7KrIwtFUmjltD4HHgVMl3CzqbgYV
rzNhXWe3w5tW0RdsrXILsMLczXW/EQvZM7eUdQJ3QVHxOAPgzx2DvVEDpTtK29NMyGCltcGjKPMj
7GqwG50ew1OlB5tRvgnPPm8i3Dmm12BQ4c6BH7vqivhf2VewWRYYe5gvfPVlkHL1mK2jFGZRoU3v
7NWw3eIBQTmJS72Xwr8XhG+QE5HzZ5EwYRTyZahoTk1Yxsms13iOEYB005ORkvjFY/TRyo3oJIgQ
EpOeIT9LRrXyRx5ynsE1ANDggjbHbTFE1bF2AWDIhdiXC3ugPAabd/P/KOlm/p+Jx3/jlOEDIH2a
+ML0DToF1XEJdVFxXHJJNhZ6I8vSmFTJzI+AVXeUryG3Q4mdypZ+g7hCG+4edDEpzAwDOzmPjSZF
7zjHg4p2dm+m6lvFtnqmDK74KJbFVbFUc3hj+jUV07Pfsj/UxWuSDxlplo63xzGWmGXzXZjIAGgy
ITlY7td5ZIASNvhxeF524zH+3rjtKZmJ+fpThFzc9pjYrfzJ9YvXOa9Imcdht41qre884P9MBfwo
hdPtRRcZa5Vi/WT8il4sS78OIX2lqA3rUYg3buuaw1Gk4SkrCTuwoEzzozACNuaawXrPgJ5dlL+Q
uFr0iqQr/Z1OLcDAWd/cgWgY19rguc0Ps/rIsdzTPsvDYbDyH7sM4clOw0NAlA4/q/4MAqSlfLbV
DThl/EAxcb3px+Q5KeCIsV6CWrhEdQdmnENkD8HerPnT/Xjx5Zcjcrjr9fsQ5sM6initwmAPxBjC
brwULFMn64ZR5mlWHSU1zdzsKWBWq152v2Vh/BQODBvXg88ZxnzXuANxzcqCc+BP1GjpU+5xj/dy
KDDJYH3imkDozfKPOiYu2JiTta6C+W0YHaxy9TOLHQgkdvjXI30DQc8pXR966+IkHZIZWN+tXxvH
UrvGzjKMZz/APzv47C5HueCVLSvezqq6hJ6zQJ5TOiwsehh6HoId/lTHgk48Rv2PS5clkEUyna4i
qxm3TI7mYL0E7K7Y7g2vwZg/Uwvl8LmxGHbS6i+f2/s6QPfy/ewBK0jD0EmJJyW8+76dKHEbmbNs
7HQUjw30B+FM1Z74FLaqDxO+cZLb0XchSgDuQrjg24pXcIHNXvjtQMwKj/igqACsQ4L9VYBoxWnB
VO1RNe8hS+FpJm1aNuKj82KmppEyrvQvDSSufdxuJ2yQMIsD8BzCMS6OXV67hJR/4bvg8SQi+gJo
tknxpz7Vf8YUwBtlyY6hx1IwNqejW6bhsfHCv0z3wNRKDTcU/OdDafRgvQM7YegfhkNXQ7XKZ2Ss
KM6Sc59NySHW6MKASIFpBJWG9gFnct2ZHh+BKNSB4P5JhcG4Akhs8SBufJxf+btTd1Qk1LW1Z90n
0OuJuubNbQ6d4uJ13vfc8BvIe7nwChQycP3np8xTeHXf46C+Ra1l3k1R7nKHqrn72BU+6ZXh9ngN
G918cDsiPO5azg9pBe8jBCpJAJ3lejnUwxafyHSiah47KPMx/bSpujFloq4zrZJNFJIllvBOKerr
rqhLc4OjF0BzQtYhXiy0UaveqilcrJUouoS3w4sbMwA1BBqIGLlv+P3SSxdX/S0ZdHY32PGT7/Fh
ZNhqjr5Z/+uHQrNy9VDtgihbD7HKroUra2zbdNMTtzY/64iGGsu13IfYG/8ZRY//o2YXVXcHzVOG
7SyvGAYcrR38lEPpRZuuNBHWHDUwo/dItdyI530acshk3VAzkEfuTQ0RmSLqZg+mYVivLq3hBxef
wCqPq59hWBizheMde5V/l1RBrKEBP1RE/NNGfTlsp7Zct3hO5xL1OJ2wy2T+2rWbX2yWuD7tBm53
n9V3eYpNWo3AyRDWmnIpU1rmmnHqrTU+kwildcYzU4OwA95kLGHleeNUPFjFlL9acjig6IeAT/r8
ITIs9x8zdbnp62Y6WGRTH+yx/esqLLqqrut9I0MWiVHlgwykhUBzYTVTolRGakdrbqhfjCftyhnd
n6mmeTzmm7eNpfHeeHF8dKX7abPHBArgz0eP7+52xDyxGV31SVfVdxfG9K14qJUebihUturVbRJ5
lzv+sHX0cr9uyYI2oRxOsvPjD9J3WyvssN+rudkMTTXsI9f8yjOgGECZ66NqC+/KxuEMvZS2J88I
9jpAumrdSOA1n7xzlhrGypYM+XIIv3ztYOZ1hncs4g9O7XuHmh/Xnk/MA/hViFMQRliBMI/jIv3q
e/8LBZpdyUR/j2q78uIJhx2R4b8rhK4rq/fuGBs1BDAdBb+RHQ0X12vxrgxDt+F27a5p6+65/vQR
XIGB7pucHUZMuGE3TP6d7AQ/cZfOhRgHGXOqUbhk82gY6TcxLxF8OpJJVVhklS1bgMOcTwBBD5Ji
V4L5Z2mND4XhvClVuunRUK5Y2rQHqW98Ca5qUvsETxKFcLCSpujJzhfmsbHPiuTONqJns5RXkbrl
JqRGboihoQuLZ44ujWvEub3KRyDEMO3HYX5EUkTOx7YZxa8WdSpuUXKw2eQefNyrDpj8JWgAi7yN
0BCmGI6AC6AhUGxD2rx/XAgWFTx1EGMhGrRQj+kcffizdZIL6nhGRqj54WcdTbiF+PFTfoowDNZl
BhUbuq47m9sw6W9OFX+IlKRV1DxzpWMrVowv1FIdxpxFHKYwHsPldqZZVgKLxf1rnxzH3KZl9K50
9/k/ewaXHPmzXidsNUMgphxszJ3Rp57cFkOHRwwTPp2jzEvPrgqqhk9ppjQvflbezVjWN/it0R5x
4q0XS+x3MQYMHFF/dlzWnCEH7AqjCFZD7iz7tq8IKBcYBj+QISnXbifItU5yo3f82tEf3QPCRxAw
V1XVjXuvHzBCSHa97+yC/xo3PeQx97l51v8IYO/LTp4qlf4rmv7ZKvJDytLCgz8HJCh8tYjJpoKh
Ns+9Y24Gx6H3X60qB5VsAgPqhwweRpqMWxfP7oHjl0sEF4CVMCfjJsrgAWP7dXb090QB3YFoW0Jn
2cgzXD+3pif5XMkzgrC/OU0uVo5knQQx+Q+yMzRBomB7u7XNlQPYfM3maY/PRWwmJ663JJWT3RBX
jyTi+IfiLy/NX2joCnY4qPgDZ2601S0sCWfQJAV9PyUJViZE6CbKyDeU5dAY0E3udwg6540n9Bnj
1hV7ZgQY1v1AiTTvfEjIuRx/XJR6O6sqsmmUNHkodCbKoN97hzmz/sX9/O70kFB6nCGGZ/y6uY94
6VZ/ZhUGW4RUOLCa98QQE3ziuHnQTfjXJOGzzj3W5OrNpEt4vbDlZLCcIPzSVjbd0cmAK0NhNdtI
kz0mQh6Z/pkkn1F8E4rIN1PPWJyK4SlPWC7zDj6BRzP4hZh7k4LrZmIG4UbwGoYNqbzmM4wJdhOI
5rUHWEcHbsFrM2rPpq2/q85zVyQf/wxNRMCpk+cx5mS29WLvjKGATfrNEVO6c5wRzidj5waqOB4U
QlcRyhBRhOQew3sB9YYrLZ3ID+U0EkfIsZwI22JtNSwvJ7WfiNMCyG53Olsuzk7Z7uMYQTWobGc7
sWZ6JFsL50Jl7ybhxdAvUWrEvDac5q0U9kXYzs5xm4qwWH8lBnsft8xcMJ7p5nPYYNY8dRJhk9cM
Cso1JuIdZecdPV1vVdcz95jwz7oLFo0nSa6UrMd7ZDnbzPBPwrG4sNYDmjIPuchb7HLVyNbQMq/s
Oy/TbDxqXWwtrmPk03l944sRwBnpAw4znsYfZAz6R3tiyYhRmL2NVvzx2th6BgtA0VmgDkVGwrZo
TlJUl2lAKLXHcy2BnwzFC0m+J1fnm9SwKyCuDR5WyBzWHBzoDNSb0EnbcyuSx6C0sPjVI+c8d2Gh
5zu/KuR6SJu7IJvwMZbE2oboorkPGB7EGW+hQCXh/Fk3MMR8I9gNLYCDPK1usRk/Nsp6YBeIUI3F
KUfvt4fokaaFrYd3c2Xp/ilI/O9cSz6g9IfaxZ+47f7lwBXaSN7IGl1bxeGhQNQ7ivJcgxxZQ3lb
w98qJ1RZrsw4Eoq1L1L6KdTZhG3Bd/TiRBi1syy5kDRejIOsXKbMvPeZbPeUYW8G+Odbj4xbO/tX
l1pLWr62UWA8zYnwObpbvvLld6V9OmcV5qjZZE9tTWcZ2ee8IEUfM4gE8bDP8uTPnQESavXERe3N
db0X051+SarsaPG21jhA5vU8gig0g/Jdlh1utqb5VrbTfs5ezDUO1CJ/TLjPaiEPEnb5ppZsPboq
jC6IqfIoh/4VLNyuz/B0tIKfqmWGV8lczrlWwy1P8ucekd2pCTP0Q7Sksdw7eiDDjWb7C6RFnUPZ
PnpGxspcxscGPXhdeYoq+si78LcBhiybbyukASAZf72JrR7I32Zbt96vSe6EpNJj4vAv2+ObM4Jf
x410wImyL3tzT3Hsl2k4hCayb34bd+M4Q8Dis8sRIteyVA/ajNJD2kXbppZ7g4AVUaaX2Q1e67r5
ikPlUxqYvriDfXFFBU0i0femWdAf2E1n/KZ/MUY5PA4WHLe62lqif5nm9Avq4TUgsbD02iDsSe8M
KOSW1dPADTZ5jRlkcMvEl4zowRSijRSWfuMHSHeDP1was2SGm6Jb1Dk0pfD0pUflI0E6weAfHdNy
vNT09/qFRjcz+0fTZYcTpPpDgNNeMxJ8jNL58xT0XgVH+RwQnXNMvIDZXJ20mVPXxXdqVdvJ29xR
i801cRuZvr+CNzYgP5WYvqgWCLkstoDb25PhYp3rCmLQsRsiUkQsRMaL3RmsxmL1jw8/X5n4n2MM
8J5f3XquDhg5RiqBsU94sBR8y4C55lbvYAro0yPaVFQGR0Nk3Sd9+tIhclL8ADQMcMcDuP+1jGOg
oRZk3OIUNuNnIGlTdFzzNunhHFnyNmqWHlF3AHz+s0ihNIN1uE2c8jIYyTZv+yMXmY0Q2VfI7ZcP
vTBIheMOURYVGuAxuNDSLIW+EB57c6TCpGmfwlFAvx9wTuj6LpnUd1rG3JIkwVv1HksW1HJ68nwK
8KxBHUI/2fMNGa+jMpOD20hjHbZxsAay+TWPi7fPjutdzoexA8HjrBRS+lpkeY7XF3LZ5HW7OtU4
o7gADzM2vKS4N0v/LRD1roUjwRjC5ZdJdANyeyM1b2odzBsbt/IW08Yu7IrXOitfcjqn16kqXnwT
edYpo5NQEI7q5A3LEzaq0IGbgOCV1vNuCkqIOVSf2FOxI6BcbStYdmB0LphFP1unXI8T9aL+ZNzJ
ih9f0vcX4HRoPp7HexdjcRZEDlSm6X2AyA8M4xogMHc9ZuSsrs7AgrN14DvyXOfh2R4dVMhs3pMQ
/iw77BB4r6iA8LOfUKXbfpRvVi42bFSD9YCJbDXRCkXCVyc7rxEv5PZxOBV8np1/lwr7UAEYwjmf
nOy6iO5DRTuaM4EBMXINSIN/3fCAn6CsQsSad16pNh6wXi/mD9A5S5Es129DmG2DKeMccymgL32e
VZnTPvAkpttiKeBuiVJshl6eJUSdlSsF6KDaZ5xcENMEO7LyJxkhkvvtvzSOjoTjztLpgZn7FCt1
GHvxQlFgpUw3BZ2Kmy2mEntyWD2upD/x4Ew/h2h+iSZNtISL0CpZOg8CYZ0DQ5Ai9Z/prj3OrRcd
J+DQ3Ri8z5hjgE/rYIeHAotrRy0EUvMmjfOT34q/tOU4L4JjVxhvWVlLmgqx0aYLPkYnPi8TZPXY
u1dXMWnDRFZu/QjE5qgM9x1/7pm97IOHG2Jd9POLaL0JBlXyLCB8FNxqiW+eUPlwCQiPbVdRbkb8
LrKIPACv/TPYJdLMk3EvhDranVNvRNcjhUfHhL1+PlErESkGsThzcJbX/hnX08WuxK+yrKtdll/d
TGo7IFiY5629Hgz3wGF2Z1fMNfnwPAeBOMz/X+4BOM2V/sSnQNulP2Fh5R+FlktWns7X+lLLpf8F
OytikrmhY+KhzgpS9PlvwJA0JIgzLdnPIkyeet/9B9AGB2wfPg5JdB4i7mZKNy9+2+1QPh9j/Hzb
pmM/hu/1h28M+14gsa6UJ1FkL6ZIWDR43CWtpAGCSAfspGNz788VTGn8MYbEKMT2u1hRqXaY++zO
q+hzVqiOHvNnjxbM5BA8zsDaaXHhROj4wvA+HubE/8Vz+lrJ9C4wnFPL2oILHl4gq2IohBaIKaKL
X6seB/Q0UN0LxgO1uiEwg+mbTZRCHBTiQJX5t8xCtqkpy8KBayn2UZsw5oadIgSV4k4J8ZD701fo
VBeaFX4rtnfMrPEmxuptgWAXgXOPuwnLd5H/wJWoVhMZM7ewnhK/poVZK0pOFmM0EK5ugNvKRe88
9uWdSJw7QRHEXDAiOgmW1rg+VgldwFPTP3HVfhh8cagr7yG0c/hw3CJSIA5DgkE15b9ahiOVpT61
GE0cfTXKO6ZW9Oik/cmDSLan2Y0JcU4+Q1HyEmJ5xs94NG1SqE3o1OsRmvJ6BHaVqqn6bhQDXSSQ
uBEszhh8+vtI0P6Suf2XqNnChguksM4ruVdNinG20Wf2JL9jX7xBviJnUfY+t5XoJFvXA2tkXwCX
+2s7nv68rA3OuWfv7bR9JugPVj6lYAEx3Tixjo3WKJYU4xlcl7ppPDkxDZiROtto2V1hofjSXhDD
CVwZ8/jcie6KEM7Tpk0OtlEC6TS6PxMfUxekO5geB6SJVwDizSoxcOgxw/yLS/NiLTB/saxbksjb
zlJ+tFhQdURsF+tg6LQ3w+heWM5dK9e4097SNUDxYqPbL0itv3VnY2GyewqryeMDbTnwPZjWpqGe
TD8Yd1Q4c7jG9iVgHyuy5k+YOHIVveOroaqvypzMlUWnWqwYd4sku9fJgloHoJ/Hp6EtvnrH99eW
WakjsZIGW1TEkees+bRfsaXsBm3/aj/Pdq4ugx3s1ocsdxvsuWToQsKGzP7o4jG89jXxUTqOgw5y
X83D16se+6h5wT0IzWEISzpKSgeDKhoMO4bNYDt8dXkCUGkw7xF7C7xzsIslvvfdmIl9kCuItVRz
y7w4eYTrlTBIFFBwxMpiwxN0Pbrdj07ddNuxQNqxOIaxBM9tX5sBrh0P5D4kd05q4EDV/6LYcibZ
V11FT2VQXFoqmTsp93I2dxQmNJtUjeAVzG9L8iSPBvMnFWxRvF4Bc9TNnvH02i7AccM70n05sz4h
Pzwk4d5rsZBEIt6OVgebgOTl1sQvuQb1Oaz7mERNPgfhbnAImlj8zqqQQsapSQ5o/S9xm9IzOSa7
3rR2iDDvpXLOZpht2ml4nVPaREvxYIX5i7KmXw7WFzVNX2lqYQ3tbWc/S2jMAiaoDuy7Psq2vvP/
87cotqR0NP5YLDhBz8U1qZ75eXEP6ToyTz4BIX32wgqSck36JoVzYVn/kgLaHeaeC7n0XZYH3O9o
4YrS4i51vH+FmT75lhmd8Ptz6yuiW5bKKzuJh86GDslhte04XFezb+yy0d4HXflhdNxIregvcp37
NLI5Gfv9XOR3Y2qCqCG4AgTA++wz+vjI8omSW5/MHrAvb2iAOlLW8Wj2CheV9dtKTv0xw7ayeAeE
m50s4b0H03AYRHl1sr7iYGV7atLlm+d5d4DKsilrjNQOGdm06Z5V0Fxxg+7hkkn2WClbwhQoToTs
tfbxwd5ErfcpTpcyMW9mB3HI6s46Kj+Ntr45o4OXk+wc1Zx0BGIiHvI7ROc/OrM2fZDcDR3sGM8N
n5pWVCtvNv8FNU3gSyEo6up7hml2Ht33PhHVtee3TWYZKYnhlCs5MW2yZjQqZALx02JvgJbhOR8W
ZmX+gi11gMfein5aShzXsV2lay+trzNKN940jiieVWcvl3sdNV+TdjE/ugLSVF45qAzMcyHYDU6j
cd1b1nOEKGdV0ZYHSLTvXNjX1B04LOlYXng3jN7BZjBJ6RJcAClfZ3KdaYogdBK0+GemDDGZmJCv
5lNmug4GsmbHjARkFw0y8KMvt672rOhnCGN1fz9N/QWbukF/KiOGpXx7SR6+molt7lQPV7XS1oPJ
SvDoBD58S+gdz7Ubn81WfhmjPBv5RJNvAaKimHgYRxVIMi9v2NngI52aO65VCLbRxiXi507zzjHw
0Ulrz4Lva2qiXypVElxePDkSkCc+kflVj6wMmvQ1KavxqBr/CvOEjnT+P6k1HaJ6QpwewkedmpAN
iMBy1aWb122XcmfY60kArSEojXNhBMd4nIkauPQaoejCQI1uZjM++rY6Kp8qsq7MzgE3/XUzE08D
ivcWTcgnTW89phDos3L68IP5GmvrA7/zISfHtKKzMFlPon0aUuPNsBGpbc0nSo0veBuXVGMQBl8m
Kyu85XBTw25pZQXghR9PHxowlFuCupz8BONZPmArrUsKNTNBU8gQfHmJ5dLJuQS2XKJgcwCEr/Gs
f/iU6UYJrXuc+zuoIuW6XAjiZLFGZrOWxUjTtZu+tJ8mqBmbxqCBCFO1j+ETl331xDwMyIK3rh3d
Banuhvuxcl/A1X7gimD2dN9JTn/Zovj155AAK/94zc1dNv9YzCJgUoEaVOqxz8KPOcesoqm6c5ev
chl0zxRQvCiUVrqU6I9qPej2RDg26Qwcqhkr2hjsYNcbHVKi+qt9FnRThNdCMT/6LdJny+ox9NM7
EI0d6WjWKJKPyDK7kehFdwpGeuBbZIa+8FkGV8PJa9kVSplxxje/2G7w5vScXbNmGKq8kQh13Q2g
5WGzD3Qt+Ub9UIycdWMkkg2FFJvarOl8DRKSUU6FWQpv5xYK1jZryldXalRUr94O7vRjtv3bmI/D
qoCzyRWUlmGvgctdmzwMMKuINTYNE6OYQDKQ5V6m45+QEkAGdScxuHJrcr/CieB8MjJD6z7AN+TH
NGpQYLYeK3wks5l9GJF5bANgz/BzpqJ7HXQEprEv9gjT19IxL7bdcSE1p6tje0j+JdqvSzEEEv99
MFiIhyRD0J8ZjfTNriWyRKL56lBBmHTD2xRL8uw9KzzZGR9uwyIRIuMGlWdfW1AIVH4qQLiSu1X0
ERb2qe7NE/Xh27ye7xkPXvoiYrfPiYlRe95bhADwsD4UtQN1vgWVGZL4mjP7rxqtEwGACV1ivmdr
BzTIc1ZJ4b1huMYtE6n3MCzuZ6RdqikwAZneXe034R5a/ofkFjOJPFm7nfkiSpyXgpihj3WSrpvw
BJvlMM7BW1q2KF4UZ3gC9dQ/aaicKz0E4UaqdgOajpxWSqFeUNM70u24hP0QAJt4ojKiG3m4HUpv
33ikTv2Ogtsmc58i7KcsG3k9aLKrGR4PtANUeHTUho+QvXSD2tv25quy628nmfrHIKb5t9LqHsMh
MEi41675j0D7btLjwXeZNTsjOKlawjFmIwPfNMHRgP7VzOeSTg2sTJR4OTOw31hXmwC/3srP0t+i
8h+NrKeoTg/3YSv/vE7t6L060NFwsdnHdDlhZM0udOhLir81XR2FmF9p2ZW80eJHpO2TrfvxzraI
4namUa0ad5LPbVy+dg3vkNP7zBnAFrg81Wsm/Ae3QdRPIec6nv6hjvvfDGeHJL/F/hNbl8n32up4
EkVDCgurdW5QsI+KpiflkW8X2v8Nczb7wUxNKKB8wwneRqO/xRQToZ9i0hjrI4XVT4h70abOxJ30
0zcMudi0p/LDr8UT/zEJ47D9TKjJCC1aJ6iEOA+cGLE73WyH1W7tzTGU+vzNUv2vBMFJUnIEVCoX
EEzhfINGJtmUn7taGKfOwfaBZa7ejiL9MiOmosmCwZCwvcYumB7DCcG8GvBah0PLosnP3po8efes
eHi0yVXuWhUHh7bG6OQV/PSsApU5nCA1WgPdrYs97C5HizhEA2euURVvEPJv4GGuQ5yiMsX1tDet
UDErdv6hme3uw9BYChc1XXhtzXhrZuew5Q1pBdxT0Mnf3NRJ5ccAFmIlQyoYdLuFKG3AEanEvmmB
+kyJOOoBukdJePWC1FnuWsmrNRLN3zViX3QpAroLWRDs8LeAJJ+K+jOygwh3j/mCwi3vwUvUe5s2
0xEA2/zcVcJgLyoJnpe5sA7Z5EhW4TRlHuk/yV9F0qFHzt5XSzINhItzgmEWMN4PwzbCiv0Ojdo6
g86bDp7qmvfKGdqHhs/+keJSTZ+mqJ/sfi72vUNRbTK05MlUckmQr2Cl0TiAu+HJZvV8zfuiouTI
Z6VKupppGkgu309hkOMrsHrl/VWX3CizifY3pdr80DNK8455r4SG9KOv9R9c3u8BpMy+t93oGCRM
kixdjJM1G+U9xWLBtpDdPnCmX6rV8Qsk+k3WklpVZiPawKM3kg2kSSsi0TNUctpB0aJrJ3vR8Dox
ZxckKZvnCnWF/Awwxx483rbxiKWUkF9EzHMr7jZpJt+zdvqPszPZsRvZsuyvPMQ4iTLSaEYyUa8G
t2+9bzUhJJeLfd/z62sxEyhEKAQFsoYKl4LOe0mzY+fsvXaxbzsVrAnM2MN9ZRY42uaiUaycTasb
ma91FHwnbbI5IbggRssWNO0sz0fp0tn1Q19R3bghVrwwzeXFxta99S3oZqby22OicvFAmHm5cZ0G
+jMjmZci9GbaqWQED6TBUNqzU9dlPD8YcQI8LC1eBGCflc60R9NNc4Ajsamm3Re++PN428fyyScD
jJQ7Gq4I+YlClDXtktZAxitNBR8qpgbyNAI4RQvQrosPKNqMZpp+PNfUZht00I/s4zA2WmQVbUTP
eE6G/NKVOn5WGJURi/RUPNK4TTKKmrATJviK7A2GH9u9qM7GBNkMzGOIrZTYB0R2PAoZ/XBOpR+1
GhBUAMeka9n51zFnG07yod1PEyVcmgRMSNsUTq9nHq0pBozQdKfepDVSDYmP2arfmz0Dpbk2UKXo
+QueOiA4fXQDNYBcIVN98yWokNGT80ky2se+I5JoX0JYuOq0w23sPiciUhsH5fJ+8OnB+8bIWC4f
hl0298PKCUIOpbNtUeFrUqvc8lkX8iwws2/LvHlMm+wLxtX5CgbvpcTBtLFmB4i9DcssNUXyLKOx
2o1uG90B5RPboYZtUeIoO6Q0M/dO5IEl9nE92Mr+psBRbx0LnIfsbf87vEFvbwTw9xtmtBUYhxvH
hhDU0FKjHUBTY4QIyY7OR92lxIeH/BGFwQmP8ZvImqdimp8cWTwnler3Rp1VdG/jjpxPTv12rj26
EERyBMn40NSi2oRa3lhOb96YnSAHKTLxwBvEoDVFejRqJzmIhhrQI2kBBzgFYudM7FzZAAURsXSM
/LFGWUOYzNpimkMnRDIvqikrEh/SUxhO4La7hwzZiEueQRag2dZxZCCyZ9tDB5WRXavhP4TlUxAo
aNwmtTAG+e6+keqBTTvZkhKUo8+ubvl9F3MmFcU8PJRlekjBN65lHB+Fn08UQgz2fFDeZxd82rpV
IGi8kt6J1gJJlIme7SDtXm6VaH3+2N9ngLK2mVxQ211KrI3uXumeTtchLuZDVKT9uoz8p7FxCYwV
JIBMi5R+jttlsWFEmFe4/euYWGN2TnfDJtfi3mt5PztiaLeIexYAT2y8juxoVPFmcZlkzbwTwT6F
EzFac/kAL7U+ix7vCbbyR4J5ORPXpr2i9UFcXyYhDzpYiCm4GLZ1LEGa8zait5FEQxSmDHTrUw9k
bO2F7SeU3uJQVEG+rvz4w2z66mB4hgWbzW1vLGmLdWvlhH+r6FEGQNoCn/xU7Rb9l9Qx3jE1qjOc
p+RgMKsiocxCAORGGeDTgcYyYkn+3BkxckzXwKXH4lIXgfNsTtQxGTzvMdHzmnbzEh1bVJc57Eml
jKEnqIpRJ6szuXOUzGPzGKEEfnN0bRJjLzDX5/l0kVCXNiyP6bbwICcP8Ww9Y06xv9Hed94AC/8o
OY8cqMqiI/4FcTR7mBwojavbNiKwCbo5VKPMQhCKyxuLCNLP/j0eOA/tAWM4l54q9ANIUF+hOrUw
AeRVTSSAm0gOnJqHTwfK/8JM0HzSPt46qlcn7HERcKhGm2O+yhxgNRpy/9p5PVOAxJDowQNNcFjv
GMdkjpor80mPuYfnwvTpPE0ktE0bLtamfORYMnw3gU7eu0HKl24BY+BwGwOe6xr95tYtU8BBtl9L
N56YaNfJy9jT2g9F294bRaJP1VzbKKMcnL/x6CsO/IIJY5tLDuGxldYnx5i+W5FtHomZakGfTaTv
NSCp8IkXw0dRQ00qGcXjRGmJgSMh3rnzmhHVkvTqtz5z+b9LEwIEcdqYYI2S2k822UDNCkzOtpcm
WkhqXrMUEARDUPaAWF5bwA8vWcVRWoEouXEj/QP/nLsLS5v4AKE5N7gWJ8SawSc6BxK7qCaCGESX
pvbcDLOhtlUYfXZj+amw3x5D6WKmbPv+3myMKw227j4SdId0zuwKtky2kwnlLBazj3KC6BDmHuMX
j3GQT1jQ2qv68X0uAvnKAwdBUwXzXuDgOtBDCg68RH2wa8VAoDSwlFUEg3rHkLremkOqdrBN/EOZ
BXpngzhBMynpwSZ+Q/t1VG8TCvN3HCPZFUsOp17DK6Cg4F04poMbHdsadqeuo+hQj8RCsMwHCyAc
rPCbm9TGuSd79X5oS4YJsOqgmbCkAPfiakSAhWN5RzNPw321pv3AKP9eGZW+8XmCbhTdyXUHZocv
ejj3ZdefS+WE3xiWI0GrEA2mXTPdzh0XpuWUilPr9CTAzUICvkJitiT70oMtiplVq+g4PrvpnN81
hebwPSmqTxefSasVp+yCLCUAifo4hg1cvykIPrBcRsdBBs8jgc5HTYbvQxMq/sHMsQmpLh+hmAgV
tJzxYgwBlV4/0ttIiyzc8wjQ71KBSanT0C214slctPnDObOr+nax84J0w7DncExw0FDfMuQl4Mly
6nCbODNRWk2dICXwcGL4dqDOJU8ha62hxlMHbWfrQ00+xW7UX7vWutd4OdfzYJUcf7FCmMCHqUKw
MY/CsrfKQlgU2oJxH/1d7M4tho5KOlDkO3J416bM+jNsp2jlU/+jplQts6s8Q5U7YKTxy8nimTJc
fdait85APdlOAkGtn2UpVIVQBJx6WjFWZJzMpriBJA/j30AqfzbJvV93Enq6oGNJKRvbr0w8/Tur
NSM6Pi2eH59mCRG5drJuqKSYnqCQRrbQiUONebnf9Ck+1hVZJNrdcyq1iclCbcAr2pCti/YMemLD
2xYjrFjhP/cuDhs6YYuAMppzMaWo00eMpxXuRgVJFkJSnhx0hW+ATbEw2j1lxLj7DzIQ22KAVo84
NwMyNBfPFWLyEWZdAeR408fNZ23kr40arlHJGjEn5JjkJEMTa5mYJ2LGWTNCp69o389Wf//Hv/7X
//nfH+N/Bp/FXZFOdBz+lXfZXRHlbfPvP9Qf/yr/+78ev//7D+3YjsdM2HWUJbRwLcfl5x9fHyKW
4H//Yf4HD4ga0B3HPOZWcp2WyJgzfRGV0wuMSaj+n11N0R53TOEqT9uuZXr6r1eDtsVArccD7OR0
JlAPTiSCM8gm6do6/v5Syy/+5xv770vZlqe0ZQngqH+9VMQkDn2KzI7sMwjg+gB0HKGL3Sn3R948
zFnzpUG9fdOh0v6H27T/fm1P0LYj7sOxhHCdv167kKQntWmXnmyJAnk1hJH1vWVu/fj7W1w+rb/d
IrpeJuimtXyTf70MWjcrtnK/OWq7CpAQ9DnolpUIpQeVsFfteEKa4JT/8MH+/MTwwXo8Ma6pHUdY
Sv10c9IJaluUpJsUuTc+xQYakoHV84jufPqHz/FXl5LoThwqeC1pR//1BocxkDG+1Phothh11CjT
Y5miUTYTCPS//yzdX1yLe5IeoTQM4U1l/vVaRG4wKeS0D9pJJd8LDIczMvPGfSiqihx0bvs+yFIT
CLTl4tdx/GUbbaoffkGLoYv0Eu1qmzVywKikEpFx0CPFhnq8GtM8uI8KIi9xUsuLS3n1QLNQntVY
1S/4MXDQZNp/qMTYPpjEyD5nFlYiq43tYxLq8RgUMExXMFvsA0jWFoGEkYGmXqoVpzXTnd3O6mYM
fflBB9w5BEOFTGeOM/ZVULwzAyyQT3lbTF/ZaThXgFhhNiXAv/+w0oRZHxIK9zKbWXY7tYvq1ImQ
mAFm87oDZQE9sdLJqDJ8J8/dTZqBJ2CSWCNuNUlawVHtCfUcZXHzwG82fsFZAwq3R6myyU2eoUMl
2+AyBjkKnIFkHsvu9A0c5fEpWRJeGG5F+6HsirNphuBNhjjb50o6p7z3AlLuzS5/KF3ZIvwoc7q3
qpEHDTHrVVgN5Q19If+SNXV9F9HhrXa/fyxM6xfvmEtai+IlEwiLf1ofcwgueGML49j5XflUGnbs
b0vZMCERrr3N6E895r20Nq5fpLcEGBi3uINgOYtqwKCRQAL8/S/0q8fUsxxpKbQePGrLz/+0Xkc1
KVF0VeZjsORzg2a01lGMEYguurn5/aWsX1wLmZFNsJenJIrgn1brNIlpy0orOQUpubNoiZkZGPMD
kJZvgUAbIdkOqZOuZdRcJsxP2xbCnDLIiAa3kPrzsXGcFlEAnS7SbQ+zCf+YY8fdEPdIubwkgWvl
ZpTHNuVB6RMWohCN/f4mfnkPJMDjMbf4zKzl+/3T58VIrJhtXE0nX1v9ba9j62uShdkucPL5H5Zj
U/z9WWFl/H/XksvP/3QtE9xpmMDHPo5TZq4ZdoB9rQY6Ej7Uq14GI3INJ1tnBE4jAQ2rdVgF7vn3
97ssiT/tCZ5NfrKL08TUpin/+jvUvhVK6ZrGofZD55GxCDKvzLsMumHIWjKdMF1WgIm2L6zuvLn8
/uq/2HQ92xWIBzgIaiV+2htAYEaCbnlGG0W3KzR5zX4iDAgaOkO8qrfHrZjJZBl6IsJ+f+Vffc9K
Lhu99KhlvOXnf/rsCV4cfGzz0Yn1ONygLRHvykzbtVnG3T+UTOZyFz9/xn++1k/vReIi3C5dgkEs
rWngzJWpm61t2uV4aequ02tnUoEFm8zwAhy6SZMfXV/nLWpMq3oxPQvvyYTXRqyK0R+6fVvaBbg0
7DrlGio8IbnCi4367f/jEwJvIkyL9Vj9/DbDVHRVanO4suzZOqJMK+9Cw0Ne5aXx6+8vtXwAf/uA
HA3xkAsJ4oj/+mVglJ/Aq5nxyTWs6UlWjB9TiySlwCSJGFhCsf799X755XNjPPMWiQjeT3WCA2JB
NOCpePGs2kEGBez0yvEg/kDy2b///mJ///ap7Wzt2aZgTbTkT4VCRyBiDcV4ApDgp1tR9o8d0umN
ECkywth2TpNl/8Nr9ffP0xNS4dN0tatMqX/ahJJ0TCujCN1jYiTt3eCbsC1DV5VfKZlIciiZxvz+
Hv9ewHqm61G+CipYV/38BSrVIEXAZXu0mf0DOvOYoaxAWE/x//i19QiW5yqgpDUbzU935ocuB2Ub
d3mf8mGa/hQ9WQgCgfgQDf/7e7KWL+avTyWfIlfBgmC5pvr5WniFMwdPdLoEXHWAL/raf9Y+B6tN
VrkGMSZjg+GSCc9uTo30qxMv4Wfu4NWf40hwE6ZBwls2RhcTXZhJ/8lOU4SaWTI1j52bTE9xl0kM
pEFoNLthLnGh9w3ojH/Y0Higf3Ef9NV4s6RtId776QHs0fp2gzCik8kmsBnwgsNsHS2UUBIxjd+R
XaqADpqoNAHbUp9NYb0o1EKxJhNPXrBCfMFzBHG8I50jljQHELxZqzZM7BMQnmIt+PerpumHUxgO
6VmrmnD2ESaQqHp9E8WkqOF+XgIhMNvi+B+3XpQnn8SM0Lqee//kVoF/6CgEN6gnXPpKlX9NafaR
+xcQwF6ZDUoypgmgSIa7HKHXIsRuT1XKsAO8b/gEvz45p37PYX2kBYne3P2U3ciWmUX+lvdz2lXS
TrbwjtMDEVTeYXaCt4Y5A2MVUW7ZI8b97HveimrcvU8sk2BSF/84HSmHaYzXnE36UqeStfgcdnaR
wxCtM0ppMuETsOGwrbyvlMjNXVQowhV8Nz03VH+0jAEkUv5UnA6WsOG0c248P+rWRkj4gaJl8GmF
SuwiG6kXPQ4O0mnS7mIsersJBuQDEbUcEpKIkaSya0xAHQ4OZdrHpq3HJ0JcxU6DFDpYIf2asVRy
R+uC0S2NNeUW04qpI9+QA7qYDHmQHLjJmNtp3VVM2GjZiRUQi2hNiw5UIR0sjoVRdR1NGvpFyIdX
hwlh1d0obybU+xhSighK1hjiOcSdSP1t11AvfEEHU9DVMLBPrmVgTwbdLtN5RFACrzkQ4jh6/Ysx
coOK5INbmnMhyOZ22uLBJH2vdCfK/YFDlKDMKP4LzOw5wc5PEuc2iVvzKHrlM78dFGZRH2FJwkED
8359JeyP1QaN4MaavP7WA1IK20Q/oVXINkVmJIeGpJQDkL/ukYl++KMdaiLGKpv6Mi4kjPXOtB77
KbobcFQ84FSPzyIlfyQqp/OopmRbRe03t/H8U5egqw8T/Gx97Jn7UoHrXGkT2acIMdRUkwV0LgR/
00SNOE7BkKOSF+U6yNF7oyJEaDICMhTUVwfdVg5nOihmK1r59pE2bbULOhltGW/LPTbvbBXpZNo6
WoM9GAYsP4kY30w4URs1uSiolKjeJ85dF1waMLASD/BCVnohBAlhvYS5no4x/tdNMmXIgWKOVQmt
EyroVj07NFzXbSBoh42hBA9JmIZTl9NhVp5xiZas5NEsmxuvHsVxUJ2zL6LCuQoearxC7nzbpcTY
8IwL8J2jvvfTsboxgxbhZWTa6PHaaFOC1Tiy31TnrjSHtV1b07Zi/LLgUZ0dSdnvScEweKQuxQrs
Fp+54cEfFdZN7jqQmY3hAzHscJpl1ZzTir/qStSBRu3m2wlpDwNXp0H15E0stLpJt7FJ/F0+GtEr
VFd9db2u3Dk9yZYBlfg9duTqJjEaos4yVsFxml8jdzC+OjK3DqMsWJfCLHsMo8jhucaZPCtZEnDg
24fYQnZCBpx77a1uukUkZL7pySrfGHGUeFuZLVZ1Q481NN7z0v7exO17hb/sxkjB3BOoVfIZZggO
pkXJSi7JBqp+eGlyIn1dkTv/dI75RQlgKsUxTCpFy8f5qaRqCGVOlKHmY+uBgM6IDV2pUCIy8r03
w7XqfygAkCb8Yrs0HU9RcBD95VDv/rWIq1vbaIrQ0VwRt2mPg2PbLrBiwClQ+ChJzrMXMEMfq3QD
XNfG8BIcQMTkpwXK1tr4LtwskC952TvPHsfIdZxaODVo1H/0szWhtC8PzeTupGUSWDLSa4XWaa5c
w10rRU8OayA0cUPdFFghOSpad6qgq161eL/61j66y4sBRgfT8Zzt54g1BD3Nmv3nZvovV0Xef2Pi
fh7pnLB+JGwyAvB+iQgPfdP8VJNsL40l12m4nXRab8KsvS2W/rlRgHxh/TLkeLBAP9L0RWSRNeRe
ln5+lxnl0XfHDf/103OiW7ekD+FEIP6tFu8sIEg6/VzNn4odaIuPpMwSDFxwDIik0ZlJemiEPj8o
aIhMtv6RpQ0RDiVx8eUK7zy1nTSIPLN0sAxChWDXK/i4gWS8tR1ZgqKjGhutJPg+DSqJCXtBK2/W
HcpRtKrGEcQ335XKHYZsQ3EwQyfjLuVirG7KKXqADVCjqGlCXW3pImHzj8b0VMEpPPtx2WxT2k+b
uEHC2kQzk2Ev6fcOT8hmhgW7j2WerntD5G9joK2XyB8JLjUKeulpmdAK9L9Io4wAG2uOQLp7sIf2
1UHNw/Qz+hxm+VqVIcJPhmKPVSPDF5ccAwTCeQHSVzIoKwJkYkPaljscocDEGMEYrr0PR3yaVZQX
pyroMNwQA7pJsdxu8iCxvsOW7ze1EOoY5Xl6zOY036PFz29jVND8Yl0BqyMDt1/T5tmX5pRfWibb
lyKv3jPkAU+U08UJek26B2s2wMjyozP+V/MUDsPZKo3PibD2fS+mClls4uzipELUM+YgsoaSNC92
yHwLgMvpgTrNfcADXYzXoag+rQgZZAymjIFCaiQnYsSsfWjniM1NyA4Q8GDiIaecfIEGATqLews5
z3oyIDrv06kfd42RRO9iKLjeYH8MFGKItcAm+PQB3vqQFC46RuHOiQClS7os134K3bsycEmnH8J+
JesMn3Y5eWsin811rxxuELX3lZ7EFwt+2M6VJJ3zwNbmbWTmBE/Y4fSkE7t9aXTkP3fSeQ1qYvOm
jj1ajU3zAPSrurToNY4yxVmsS5U84FmqNoEIFyEN5i87j/Q6tfj1ykigZbaT+OugnOZWeEQaqrTE
aFZ6zntga9T2gRUGOx0aEAgdPx8oGjsUZgce+gQ77+wyjxFFJ84crcUZ5w1QNT0ZAwkAE69xAa4G
cFchn9UcA2VzckIngXwQK7MkGTTW4tvurTcDK9chrcLyszTjbFxPHemY2gorKuUw2ZQAa8HC8Mrh
F6mj+TkAzIjyhQfwoYTUS/iMM1/NWs+3jsEOOpXB8OjPCAU6dFP3rRdE+7ARch31LbzDuY23JUOX
Q4Zh9dvISOqrwIwNSTO0h3v8i+OupxvwzZ297LkHnbsFUxnvCO4I7oJEBg+BBcne8pdZUBE0H742
1Fn1nXtpOnO8WMGAUwIV5htcP2OtcmtYdzQ8YPp5DlkIQ3qLqcTelEmkWT/l17mDuEE2ofHsxWF0
kwyBdQPHcDhz9NRIsQJO7H1Uf4+ZF7XrTFb9fS8RzmvgwFfiSBuC5LTzLuJ4PDUJD1XdmcOOggdJ
Z5dmD10DXxNZEVVpDZ14cRqC4MutnFewJ4ZtzuGsTcGInYEyLCX7qZ0/6ziiBKOndbDGAi51Swu7
d93why6sG8HIFeOjGu03OK7w0fqCiEK7bijikzT8gcXzR5iOya3JM7ONxpxIeq2AZ1W644jhBg/j
bGeHIfCMcmtEnegPUPqISENJ+aA16bCGHj4T2nKIuMypXQ9+U+3zIHAutUs0Nsd6jKG+U4/MpCec
sGl5P9VKPbURcmmMaYmPVqvBPCNysTOIR+P1oPDBUT2BRhkC1li654CRtpMlp48lHJ4tVA35NtR9
QQ81IxPQxmC8RnpdntLQcE6iWJzUcYMkYGy1d+9Kqz3ExRJzY+cmaZGJhbNFhlVqQAEV+kDzYNoB
+Y6eM1Ab5iaNTMfetG3W7ogbbzd4o4GbZJN5jSB3oKbtKbAzWr/pKitimPIoj6ejcvJgQ1hCACGT
LFHInUhQbc/YOBTevFyKjS2vMue7it3mEMzLsANtAZsaslLrMit/fme6Z30hTGG4OljYoK7YEQo7
bdlEVtpBd2jgtG4NA1OuESJ7iBIn3DKz9S/KSuQN/eI0g5MRZC0LArrapGw8FFIQMLHNdFGyVQQz
PNRTNV5wvnlrw2Nn5AzGLH9FTA6LazJZb7ozkEYZKap2Wc6Nux6q0jlZkBgPOgaVlURk2KOu8puA
l6YPPsIgTJ4qurRrG6etvfguYeZ2BC8wSc4YbwcPlV3S6etjLIojrnd8kgSXfQazjdW7y+CHjMnD
WEBTC4Mh3C0EEQbs2R4e1/TReM0Xs0ueasu/wCs8ONrrCTvtr3kcn+2mf0pLdQy7vjkbZuHc+Xog
o6DlvUoP3ZS0ByuI7zWZ7gR3Qhvt6/oNtDmw4KaB68asfNVWIK8Vj31gFeQ+k8xtxoAIZHUMlnAk
CgA+jqiBr7A4FcpSbawENhp2AnaOxVY6s7R1wp4xUSWPsp9uqs7AwCdDxkbBKyokPmRzOptABHQ3
bcU0fK3HACcwCrUYVUAfDS9hzxcau+WLipznoTZe4kWOKEbrBkEX2K4RDGuVQVDWNiwncMBb6q0Z
pxphnX5r36JrgIVZf3VT+ejIQG67xjyWMt8R17ExwvCCtaE/gxDnkCORH4sQtbgLd6cqxKxWEB/8
D2PKyw2jqvQmrZXzkpnav6Xvjwimoi2+6jRnWSes9n09btzFRtYTaWcAj7+EKLdRvTkEG1oJsvhe
vcei33O82mdEHU8elPQxvh/SfIfl6dK5Phy/OD64bfMVYuEXJzXOg5DyzvLTcmcV6sI55xw67rQv
reCEIBX6eqdfaiJFYxl8TTHX0EswqxtQinTlY1Uxd8dnOqrqkRg/GHRpUR7oGD9hvd6jpbianYFK
lL22r46OmfEdD/te15sIu8/KxdLK0psybXA4eDuFJnfTuQtrkZO3Nu4lMdmMJgPFt5EdrRxpqDs8
RD0LVhx6K07qixjuto70XjjZVxSP+yqW932VPQKAQyeUPbKKfU8Ruk2sdBT9HJDm7NNBPcUs4FOO
8O/NMrork3FVWmRldXO66P7YWMc1kFT0IqwfoexwhqVs5Wa9cmN/z2TplptHA9teEcl9zwd9MyEU
c1N0un75XabdYwhKBojPpi/9vRtWdzlOnBUyNwx5/bEcotue9KnO4+xWIijXI15Rno57dt+vYhwe
YIJC/KRZtjPlTJoE3dLWIZSys5Elpcm0a6h+h8B2dtQK6QG27DdMURs5W7dsd28q5Z/PUDih845q
PxgKO0hPO2oMj8WgTz2PJXuHfYv06tTmKRTqcYdsFg0QyaijdwmdaKsxFUQFBH2SGsmLmZsJDw7K
S2xsKz/Uz15L0eDp7hFtcbrR+NI2nuIhUBM+jFhoDpp56aHUsp1DGwawvfWnAwBRo1gpspjjyHCl
/t/W+KppThTvBSdzNJ43BCXAuXHN+8EZ9p6PtclhwbYd391U/fCtadt1aA27EEh6X7s3OiXI0Op2
COSwOPr3LZ2RKE4u3ZDD44lAgUVpXS7W6asB3CxJoNi31X5qwo8xib+FrX8L6+MuGzOcOlazDnAK
4TYXgGu7tN95MdBTlmc+HyhAKRlx5DCU7wRLtlAISOBDJFxt2iXsNMZlFU5wRGnRIW5lqbN6Hi2v
dqDnmqfAjL/YcfOcF/G3uHe+xB5HIALYwXooqhTvCiFkY3UGfvfwWKcZp6CZqLvS3bc4FjOIgo7n
QKirxs98Fs3ew72LeilVq2gCuxHa2xwdXpPqJ1mQipzbVHcZRi1j4G2mKWdtQlKRenDYsKcw39ZR
QNhZnR9nH+EqWApvXTUInMCoveTVRFS4yl7jcoFQx9R5RlVxJq37bzJbOKIMJ1d15oBi5Vbctjui
QqTntTRMRXAIBuxLbYnXmAYdwFLaUKvGMljAK/whxnTjY8dFYEj70QFnF4TNXYsZpA6zmxF5opdw
MpnL76bbPQ5S8DdboLgFulhZT7dT30S7RJZXGMPvjWQxpi7+rEBvs9MgVJDgcjGOAlfJqKQHkT2D
az7bJqAw4bn7NM2bbShDazeF1VM0qodShzH+LlBRhV/Miy3sW2XaS+ALBg5CxppmajeNMSDdU/VT
TvOGTTe55JFs13hSDSjb7SFQxiG1i6tN/lwrEZ+Bcb62/D70o7xt1NnQvPLqOMXVnaX8eBv109Ew
eJzSeDp4VXnkriBKQJZpRqIIIraJsQpxQ8z5d8rwNWFo353cPHKsMK6li4KQ2K1yRbLtFYXWt2kx
NwqXL1ejQE4Szox91fD1uMVmmkuPvXm8+JrvgcEAUV4xoEWDfOdVVyGCXQwFWHpqAjckTfALxzFA
dq0H5KgNFRmd+bUWuNIEOct2re/AGsDqqA7JTLBUk7+ySq8wVO/Sxcvq9+NbnAq5CVx3ONGs+uGY
Rg1u2wBnYUUnKaYneuTroNKvsNHb69C05lo5nKNEioW7zcuTtVS2qaenR2gslwCoxloX1QHqHplF
+MT2AhH2ujHok5gNBi/aQR1yv+6lIv2kx2dnL3bjqL9UXfHUiJgiuqyguiByAZcFCrEqkf26LhtZ
TjsZPPWwiWbjOtCgouA8Sjs6F4FxFRSyuCl6Ui4BFSKEB0ZSshRmFTxfp0ex3hWHmZ7TQZi8U4Ng
VF3bw3PnNRz/ahtKKA5y3jgjeqdAeU0bVoTEse9GD3Aw3V29N/SyPEHOzBYfDpD/tTktsNbqJqqX
ODxPrROBLHxIkPct4adJsMeVf3Ac88WFyZBlAiItRmdqestQ0VqYFUMNmz82TrpLgUvxJAcHMpqP
lom/Meye3CKGnDztsH+ico6IBfWI1Ax4l5E+mxl8jmZcm87gbD0mOgeCq05JZp/DMN+5CZ8jtSOp
4Q0sBqO7x5f9SSzpS18sZYGJ2gQ4OvX9hqyuhxBvAPvG6zRyeKKvuhqY5a6p0dVmGMdrb0zPPQVj
3hgPnl10x8aijz9PPZAicDqw6ZA8rumXjhtLf61mdHFEMnnxeD/500svUfGqBIDnNPJSdiPP1rB1
s+ihTYboglo63jD3QOAfBagYHDbeyMsA0SI83OZRe0NsUYmwgZ1d24nYWkWlNilfpj8YP8DyHVE0
YTKyTY6NMWLjGSz3IL+bOhvOec/NOGTQo+a9i/v8jE78lrHRdWrKH3E80KgTN1NBRDgS2a8So87G
EsEnzJhzUwKmzAz3Dtj3joHSSk7l+9T6+yppH4qsVatJuN96NuE+1R+ZBcNhjr44ZEcSwFi+oQxE
JTC3X4LMJg5BsyFT5LQbvEGPZW+s27l+CCiVgBvah0wlX4iC7I4qjGhrAHshNAzSsxvDDcuH4OqQ
CLGZ0/CYw4fC3NyqA0it29hsT1J3N4l2H6EsdNBIInflVHydBP1w/phfKzVC6bA1w9aCVEh75NGa
H+zJep47wmGGiuxHO96aJPaussZ5Jqhl8c32T71OcARb/aOwI/Vi2tmjweJMx2l216WVM7SQl97X
m7lpmhMKc2tdDOPebBiTeKG/rplRYq1u97LxiNEYwy+Fsq8uJTpq000n4T/bjlpYlt7GIldkm+dy
k0u9bboAdE60y0hGATIEnPEJIC3lZQ4ODXiAGl4TR32PZfrd1+2tyOzyXEqs4F0+79oy3PVdtY4E
RYzbjPQYgIOzEZLL01gcy8R4w+n9trf1F5ngGzDTQ4Hjk7Bxca6Eba9mnMqMje4qyXQIHTcO4Qzr
Cb4Y5ioZELQxIpS11a9dLb+6GGicAUhtMUDe6DZNg6V/mOIbVnZ/nU6tBVs4p2+VS044QY2xk1mU
wIMchYfZz4z9kCPIxyjE1AidUuBDliB3yhucoyEYQ0qFN6Cc/i9l57EkKbJt0S/CDHBwh2mG1pFa
TLDMEjhay69/K3rUN7ut2t7oDm51BRUBzhF7r01f5W5C8CQyNAE5dQAcb7cHPJMnwN4bPB2HOiaX
0FfhzcSt7hLZngrH3tQ2LUjagacCoFt44SNuX8at6gmr1UaF834GUj37rK1j098ZXoOLEEBbqygn
7C0HyNFz621dEgNbhjU7txEX3+i/x5W3mWfOACtDGROuUmzzPUSOwAgxrBrOLpW38RwWXqLH97zG
FxVpQ2QkUa6T6NqIo01q5lhAAi+ypd8B9kUFzUA1PihKjDZLrwHmz1oE6CQlMj6PETMUUlgyBVSt
AhdrnKqTJcsj6lRu6WmT0hPoxmH+MS5iZZ0jFIzMkI9p5637+rZtIlJetcU2mxT49pCobz/gIW6y
UzsxX8+IobA6eevfFloAtK67I8/vRjPf9INibZThykgnduIkHgXmOqPLwG2w14b95czBZpaA0nJ4
d5yPU9G+of8uqBKpuRr1VDN5y+NijaqWg9c9ZfW4l+OMl8heoZc4t3aysmlVhiLfkEyy7VuT1FVj
57bwI1qYDpZ5suG5hUWxFI6xbhP7kE8ECruwv2CIHfsenV6Tl9tiAn1M7A5eruXtzWwO3Za7bzGH
6WNBqhHKlXVK9R0bebQllre+JHkyLeqxfiBFiTcJOgYFZ1eFrIS70VjPZCTtupCbPLHvk6o5ZeF0
35rB1UvNzwGAzzrrQiwLVfejd8cteWMLDWjbMCciZpqjqYuHMXY3uP7PlAqgxU1Yt+hZVroUNzZw
fTAAnLBHwOjHb3juZ3iXiS2vQUpDWpnzpYYQ/ljgoR8UKTlQ19eGl64iL9mUbb8JqujZ4X7wAn1l
eXhsnIiFyY1QUx/cdFgbhlrZfXFL5TVf+yq4Y6AFMcGFr0lxWRY4xedgUTbulmHvKpyLcwHGB5Ek
f4MLl4zmuK/eTTxkd6VlYj1SS3giK6g9C88ewW9FjAoZ0AT2hNO/MZ7GeFpRixoLsrnMlSTas3Zr
cbLSIUB1f4NWaWdeeLnT0dBiV057rPVmCBmAmRLWcjzTKIopB9C/MsbIXnOTt21a62OZ9NvG5Dxj
V3LKuuSzbsYfNSDZVRMwHQ9K/K3kXF3dzn+QPZLaiKl8JMmwKK2HwvXXoLgJ4iUtlHTHc+mVT0x0
Sc/roxfGlcWRo47RG3Gyi5ladqB+gc6i6DoN4x5bw6cbpgeUB3CyKw9hsP4ANMj4IcwPyTRhV9IX
8pc2nbBv4WwbzWCMvdawZN65GXP+RcMYrEjJ3FuJ8ZZyYzDzmnfaJCeGTHnQFlcRUqhh7icmYS72
rKXB0Ur35AGjmsFzm431EUOAYH2Xgr2PJQW/mBjkJrbxUVmISceEur+uAwlJatwZPlMYZV5Yt4+U
Zvnacbs1b6ijB6Eex8Yh6EhBTij4ZT8xaEzFOa5RLZQ4KTGfk9tm1BcEF+8ocX/UfeY+O3lVUux5
qC/aMeerzCicZP5QYHcKzAnXZzztPDejvvDWEI1XQ1asw3FwyUDq37QZe9sY6c2yFBigC0kti4i0
vO99wAX6VhCismHbQ9nGiH7JvbZKw/jJ7Mv3Zm5LxrZmssxM8RpAsEldclBmwPqsf7bAcxg/TDi1
jJmQIDa969kqt4kp7vE4zlTpxsvk4CyrWjQJY7OFhAuPoMpXsIhwWg3EQ1UUxoxUXEiJzQZbWY4p
iKo3ati7Rm037wa+56U3Dkuk6xBEk/EV4CVrJjzkuMCxI7qNRUAwcy6VEaXAdHQtZE0zosYTA9pn
XvjtsmpKwg6r/Bec9Wk58wRJFmKIicTWjvxnWbKtrMrgPRSIjRyGXAvbzx56HxlI4xJ9rWtk3HqT
R9Nb2ac7EYVHb1RHhwrmbii+oontvGF8DbN5MZtwN0Gc9Es6rtj2mQyCoHardD409vAFP9PfdTpZ
T7bPCspZ4726RVTZn1Xgi1OQd9bnVA4/EuuWMjPiq6xxB9nFRY3xCzlQxw6MS4S9yZ5ZMoR2Rlc3
V3cqVkwkySmDjL/GvAbuuv0dJcnJZcW01x5Pqxn/8muxcdMZWFb1atljtgzjFL7chNU/SJcJrh30
BGv0rStxo3Cq8IMoW4qbJGGFRBQZYqKbGbD/XSbpR+RWHzI2NoY1PJBq+GjhQUuYxzV2+tyS+oLp
ceUHmlS6OrmGefiYABK7K7Biyjzaa0B/jMExq1vh0xSj2Oiz56LigxjFhwvYgYdJ2nAombYXJnnO
dfMSt7yygXU5MauZrOkfc2vwVk5iTMvGar8abENrLzYaENeVTTRY/okR/Z1xX32oBw6JQcGAAW27
UBKAhh/9cjyQF31ESgocX85Egh6UQrefRzmDaCs9ODOJBCl1Gk78OIYT7D14OsVLGv5IrXA1dOa4
K43osSfsgFc8CaX11Si9k7YD/oXF5Ra0a03zZSQmfYTzRGcu7my7gqvs2fvez4E/tT9Lei6Iveai
M5Mvd+7fHbA8d2XBSyvDqspxGqzbkCjEsIflJvw1IBZctLzq+4HpUobhCNvW/KlaRhDyTaOPXhI5
thm9+clQ05ffsjMb23BnOtkP6eCuKckZWXgOo3Bthx9YayFh5YCLR40NOSpC9qwGkTG+2b0Zbrch
5nNbVu65bfrwAzMEc3JAEobz5BtBt9Q6xlM8NcegRaDXAnJ0YSOlpPYBr8c2LpuQmHfzrWyG5Zhx
wrkZMgDkgHudM3UwQow+sDW+SDkgzz0wTokaXmpor6w1yl0+dY+xri7Cgb2eOeNxzPEJpMrqV4Sz
HKpUL3sCRbIE12ZiHnhdLWfRHUf9WoiYIZwzE8BdGsfGG9/NCEt4Zj/OCDo2wWS9uJN/neV8bqZ8
zxSL16SZ42xJl34YrkfZbWa/2MjGqBZuOK37ypXsRMoHNxgu0FunJUG1wGlQAISivU482guSXpb5
lG6YQB1VHVNLkOcedIQdaXIXMMRI/KFOsi09541gYLFJmKAxELrnwV9VgT7pPiH3WHeL0CnVG3+U
Kse/JE69TmxzXOHQ0dhdCKcPLPkIn6QjZCgoVwXjk86yKBx8QoUV9DINR0SPxrnonXALcvWFtx/+
5ihBkjdf+rb5gVL72pnGm4NyhJjH5H3WxPTE3bVLgss0+MHCHXjxccr/qvLsvczcNXqr64xMZTtB
s0nY9A/0xX0OQzofb2xSd91JgjPlbVww48RX82cdWQ8QKk5hUS6ynDSRbLSpvKcHD1yNMzIfL2Dd
ZzeEm8XFc1Tqt9bRX2pkK4k2UL3MDMWqzqkI4vGXY2Sj+m4/3Crc15y1Y979JPxhn1fmrzG4PamT
+6BMOm7Hv4Q1fGxBH4SbAYW6XfKf1sGCV9+WeZNA/+NtUB7+pmW51m1wjKsQn7b5KW0KciaR5J+X
Ox2VhyiNrpMnqI0E5KVwIDC8Q8Lcsw22dP5TGiY9FhuDtomcRUBCmxmJd8vpOFRrJkwBoFt/eMhJ
okfemsK9SdEIDueEXHBbBF89PCfZNi/0lIfcTZZN1DFac3dhLHcy68hmkAuE6HsfGQ7QqWRTTyV6
IPkIk2HjimxvBuF5gKTVeylJBXQ1QTA9Sy9eigR/SqjFywh0VKmOBcUN3AvlYoKdpTWAStd/4ohc
sZ3dNYk+dYX52dxWkW2iSAvV/U5bzeONSyC8dhfqeAtMYymL/hjOCTb14oNMpj2+EJYDch2Xzo1P
vPTb7lD11mboacow8O1UTLUbNA7zyGilnYY1RjFVi9av3twiB/pls7+uPzWxsrNVLG1jvEelt/VG
1gVNdoRos66ktUVmippBswENwEdYz8DiD7ODgLGJSiak0D8WYzZd6i5fZ8Q4+DlDOO7dPG1PPWJP
hA77sRMPyoeLX7mPWHpZIYP5T021abr4UONFDmDba90f6U9IDk12g265K9iUsL8dtUl2OZuqscvo
a5JNzChgdI3FrINzaepVmM2PYWAvzY6JbVYQOqIi48DqdVmNhDxm1rNAT5yHJdzraG3idW47hwqV
06Fu/CX0ORrnCYxOGiwzg5FEhdTFMJy10s1zR04khuNFXrcddL78kE3h1ZipXiyXoCpew4wEYGoA
GbN1cqTPRQsKKU/GByDHC68KmGT13M35zyxoqVPHQzajPXTlHjYAA68JKmTCgPk2DmxpcBmv73HV
PqPHONLR7YiQ21uSUkb37QJj/0X0mPFVfMyHeef4CYirsP+VO8x5i/zIj7jzM+Podu4GoppaAbUh
3y8mVJTBXxXPO6J9rmOOuiCX2a7LSvJTnOCRaIJ40Zsu4FQCaAcveArjBAZu4txbZr7TRksBOJdn
Yxw3dmL8RsX5wRSXVjtFX5YgjEtbvz1qO0K8brGORobsMEHkZbG2jMZYM9xhQzLN475y1MPswvIV
dn7MaB7kOCzYYm6bWHCXGS40PIen1ND1boQPBcz5Ic2mM3kvqO8UywjrbPTRvUpGvNIM7UvHonfR
L1hXdzHXGWiQfTF4WMcuzm1R4/fr+O2S/keB931uk/dx7rapGZ3ZTCywDjzOEDEoqjeT3TNF1Zex
N5ZmpJe1Zxwxk5N44pyzzAYXErzZqA9Sw1qks/tSVdOxsbN1PYh1WFNta6O7RakTr2arxwxVfNiE
971hcQnlMYKlmvXzjwZQWVcmR4k6lRD04eCWJn1goy5ZCtslHtbsvnjRxds6pS706DdcAAxuzp6a
e+2JDAKouugLC3ckx2NQi5SClO5K7Vl8HGyJ8ZItj8VOvmdeGE3PmaQTMlJ3l8Rsg3slfhQCXlDP
ZxyYGECH716EjoCZ+qtWlPOiRM6wNKLyeXbkWQwANQAMrLQ1LTuzNBdYswnmtY+pF2Gs7YU4AXzZ
yDl4AmCKgtWoj35DV2NjLayT9OIS4odN1MKJG5mLUgZXOtNtZNR7EeWbzvF/NETW+bVxkTJeOgYb
Jx3QU5NaPJXHXBOAQ7raS1BPL0IqSFJ9fyDs/ClU+hxEzWHMkreOuadioMn27t6DB7zIagB68Pke
PTJIEHit0qxmw4rkKA6dX6OSe9OG9Rv6txt0q3hFMgGVuBJKepVB3FWpfKiIi60ohRBW3Hmd8VyM
8a6Jhis/EIjNwf7hNHqjSMcg7cCgDbp1U4WTre0SritxeGGEVs2o4mph0gtuQiMwF9Hs/CJWSSxu
Sb5ako85avt2V7PdbVe8zjZNai+6qUWXbOaHqRmqR+gYazumUR9lT/Tt+OWgTFn2ioChRtkQG7tr
OblLSxmA1oaZ1IaUWsR1uJ8QgtlrZuLDy8TBtnRmkAoDjgwvasDjR0l5p+uhITIOKegMptPoq2uV
M6DzxZ5Ygy/peeYqh5u0lhYpKQPaNsearYttOXudoPxwDRntYw2nF14gclhG5oNHCmecodGqWWPy
2Odo8fWDWVQAOMQxmRkWjuyHEpInWv3ROeIrQ292ptpYdE6SrSNWrEdWPd2qb8wfFSngsddecQC9
zC2ih0JanG44pMkcGOOiotiwxtUIpokkPmR4Daj0yDqz7QcWFuUP2UyvZtbWFpMlUqbJMZdGrtcC
N48tIZdbaXwVKSujrom29tDby7KYCbsgl35sXxwfXkUs023t11yf64IDDk+hUR7VkFSIEnj5o9id
qAFZXkSZZN47EcDauQKm+lCNKz3Fr+QjvJDc+duu7U/MK5yc5X3tcA7aUD3DLnsgs+o+bcdtKdzX
mokwMoRwNc5IqXJjVeXJ2qnT+8Zn0jh3/tIfkg9rcHeia56LKai5eTvvprM+Y5RcoHFdB/70mPl/
NXPtIow0bMJkfPNympGRHbFFdPGNx7IzLIs5RPcw3aK7gdECa6IVCuR6hsiR59EzRibUCO/lTaQb
T+FzWnfc6o1b4ue1aQtzL1xX6I8XUBJ4lffVMycC1ibPpJlPbltEp7xFJvtm+UnsvX0czLlfEOzR
cde1/RI+zZtMipfYS0hM7WfrrlBFtK77Ml7jQ30VBFK3YZmu/AlOzVww8ZtJgGpuuPXmr7AWBqcy
oAkIum2mgnt6FrKFmVsihdzbHed0j7eDMBn9EUzBarDzbVzrrdWkPwUbIljOiTrNKQJogE3LgvJ5
oy2dXdKeVGSU//tGuF8jmaoPyDy2pK9LxsTiseaJ9gYsQ7kb732jSQ7GTGFYk5u2D3v9xG1O5lhD
qiQkFKBt6tRy7N+x/b904/A8e7CBBMYoGhw2akI9jjgGoszvWJlM7M+L7Npm8zW09IlcJRh+osKD
M58z5DuwnfpwEUrBeL99Sp2JP+o9zZ3lAiNrenYGbJgkHJGVD8XkrsizV3LkGXtYzYdwYVoVDYAu
0jsxErmDHph+RvuSMVeD0INZsCQzmT1vmnnsofj+w9QND6mf7N0WsWAZ36JEkwGt4OQ/TS2GCBLJ
Fp2MwP6b7cr2EIaUDjmnunyUdv0IWmlc4b8ljZfVqd02ydIdIg+jClrvLtL3pGlsqkG/JSRVLyQV
Tpzm75wsD30+uSdUgGDKYr2iHXzEkMQM2SFYxvPYFtNMLAp8r+uJReoydEmnAx0ZrX2RTxRpyfyD
rS2JZGiyziR4PwiEp90NN9ewIzIH9heJnJ4nK31VbrYvkNbrciT3xV+YU70JIbItUraJWUfKRSyX
yZj1a4XMPQuKTQSSpdP+8zjkzV5Zw0uu0480G36DbM0JLPT384D8J6YAwIv0Qut1MLxs5zfMEVF4
EuXl7/zcRvnb3Mdlvyp0t9Wxu88dmFQxoMapsdFIyJUojYziB0hXVqhkqW6hvJaOL5okldLyDq6Z
bYrR+iIsqS3vmEw1i7Qk956p+RIgDyIEbZYb+5aEM4NAI3/GetGBtbfC4RBbyZKlHSJcA88XLPv5
oWnn+3EELGsJ7wCuEwiomcFJyAcWypNTrYlyOzuUmO4MbbBpifpOTN5OvaZmjKR5rJwONYezyWJU
0TFsfy+LH+PaerXLfJUP0Bk8eVId5gXDsZGmzY8G1v47nhzWXdQee6YsckEhy6SeYtlH4s+NeTIr
/j1143SgJbGEdwapcTVLAUnyAEWM36zsMZiWhcdavfUgC4uElmZmymL6LX87geIiQxbaXlTKAZuo
igC+pODFN7TM+8EpLYXXfdZCrHNyL3HsLEQzkW/u/o6T7EBMNsi4hvYONtOuCodyUSTNwyRIz26F
ta0S8UuqINobpjmBLPKLxSCCGww/IUkiDgwAjKQ1tp3VnyMFcrIovDvQbmDcYiYGihGYTaWZNMO7
rsofzPYHfm8SIADSPso651CTbBahQ/3qJ4BVOM0gXXqKsU0rCPD2zDfdTk85nQqsvZ+p629gUyCS
00cjkj/HOPkBThJePgluoiavnP3tjZhEBFf/2cftofEJMTBDgrMCa75PWJqbhrWWnXusSZl/Sszk
CK394uVM9GKGdAd+HRuUYLydI8T0ZBpYK0g5eBNleJxc46WFXYIH9KR4NTPkPXJ3RUthFqSAleN5
BNU9OsMjMX6HuOeJsYmhu0PNTtNTvPN9rbCJZksr8eo9cs7l5CXg41wihaV4oSwiLQaueWTs6M31
GrIeo/zM3zFa0EuF3oqJWGA+WS6LVEH/xmQzaLhufgf6WgJiKsT6bfMoHGIdAyfa5rOxN8DYxiMq
+NgeHzy7/cwneepYYSNO2sKtuc6w1sneoO/SKgFwKIsrjRBNUMBPa/m82UpepmbfUro0lK32WxYC
9Vc9KdlWYZGN21JuJUG1Jd/vErCa2rVdlXLaYLYMdHQ0Sd9IeJ1FNiEZRgHORJQf0kp/DaSY75Mp
9ha+DdoyReTOYGuAcJdvWZd8dJm5S/wUOhNKCeKAJ/R9EaO58L3t+Y4Kb8tSCQRWaKxG5S/IlEJ1
lb/ZhvPeacSRWkGSnEPr3ZUtl0J2LVoyiiIrIHg9W8I3XE2W3k6Ns+0w5vdu1YEPZQAJT2Lj1dlz
67S/aJFfW2s8pK37NKT9KgeKBsXAPCBA3EmJnIWtS9zAKRZh9UTUJBl9M3dMaVAAawGos1LyqpzB
WRiUjF4ra1bpuCgoZo8iQqHZdv65jNjMh/0Pr6/4r9hdYWS7G+PIgTau2bvTECy7tibU12JXWUB7
tDuWUlkXLfw0fAlF9ju2igesgfldn5QPzGU3Iih3fhWdxwhzKGmN675FjCNn4FrpRN5LKWgWp+ED
fwlBZdxdrNxCNH70Dzl2rmQCw+rUahMjzMnD6aADFH4jJhynPfH/HTPPWjRjzLoCXDQpqMII7nus
WB5A5go6K8F55U6VBSZQPyDrNegXlUXgpTTkGqGtDf+AIPsU24mnafQbcA8kSb9HfvtlxSq8K4S/
aWe4eHV0NiLOpk46PyTGGASj5adS7tKIRbvHpg5tzegPeLcGUBHuW2PBHpQ1TOqMnQ1It8Xkh+9+
yVi3sCTZ6Mj9VcfbN2Vwjlx7MqNXXkq4lXO45N4ituUDbEmkzQVCitgX77BSvyR5DRxcwtnYqrGO
FjxzfJ60ZEyN5GoQ9T0G72Q5Uvau6xulL+CZ7P3gKXWHo6dIGMzwk7gx0Yo6PgRNwE+HbXckilLX
1bVI9QcBZDEJS7SMQ1adWlQ1d2bZvYEk9lcxSyKbv/euyYrXKvPYEkqSObLu5HtMxwlq20VJ/tmK
aumzZymC6bcbdE/OKB+rFIJhKWdKi/TeCK2r7LpjGshtbJkwj72KOy0mGgSTXYJrAA1l5WA6JV+1
L/tNK9Jl4QBB9YPgpSQVsEsYwCu72iciOSat2I7usHRqtKaNWvYUSk0UojLOfxsOx4Clw23jyKvu
3Z5vfeJdLJa1KvcsEN4QLtTQ5Dp+XyQkhqVRoAx7mQ/mNhLle9s4G2gJfM8pxLpWXGxlbayqz1Yj
J2jhVntM72tLMrgU87XBhVAKAUsJF5yYz7Q969Jwf+u6J/EtTNbMV4gLNvmbFHv76T5G4OcE9WcF
gNUc7EsZzstulmrJvXFxiYYex/Q0S9rntEQknoWXOJDHua3MIw2q2GjPXEyqREU2fviZe6gJhuos
noBEqkNA05Up/cpVvGAqPQLuJZVoBOjK7JOeGvFMQZyalQcXF8MmVqrWOGDM74+6CA5AYzgCUlR+
KdB+bB/hymbEfkBcUbFcR780jeKlNnSHPh3TECunCxhOvVBF8RB4VQZbR3SIAT3qHVrv8zBQQmX2
GPHr2L/noNvP/CpL1burpMluwoGQWrxFLltRaIeDom4Ld8WILRgF61qO1m8wNcuktY7hGJ8ItnsB
0cEB0mJ7GaMkXnOyE9GudE1AmfnpVXJns0SKQuSUznQWs2TgayxBDz+35XwvQgstTQqiF/MHz8Bq
SqFT8pxNTApotiZcCHtRTe/I9pejEe7dwH4wIsWQpa1PLu7AB5uSCelQbm4RyxZ3qplP3P0RbhQd
r0tC/Rir4AaPQB7cOSC4XH/cw2u8tIhj28Q8ysj8bajilyrLX1IQDBUQOABFfudmLWs/uujaBU9A
TWGz6i6/kIfdu0zT2TAe03HE4fxlEEbXFMZKGwZ7CB6NTG9D3En0yAeHEJRloY2dNztwbNolvn0S
ecqz1GycY/+zS7ztOJDTGHbUeIglnmjELqzi7gbWb5C8oiOlw5U4ri+fFc9drskf6IycpsdkFdEC
0l6Uvcl2EPV1R0BnzepGhk+GSD5b3/BWc128pglzLJG9Iw86z0VNfIe5KgyOmYqbouv8r7pMuGHB
zaLzA1tsVJgs6n1pNDuqB8Zg2ZZZ26kPWE2S9R6uZs87g+OCPJxAvo7NRd5HX0GP+LFs0Mwme8QF
kBnmR9hyKyACR4NwK+3Yz0GZH1GekCLPxRtQdlghMhqtHLaHxAWwu4Yox8vACSER6uIYlzpkgFlu
RtPZ50MBDTdbZWV96aoBz3FyL4kO7dXIaqy+rVEjzEvzOh+dZyZe0x3YjAc35eaEynHunYIIxmYx
MnUPUphX3siALHkHNX2ye8Oj12g+HNZCcLvY8aLASpq1m7eP3mi8QalCmRayhk4VK6uwHT66tP0x
FNODExkn7Y0bL2OYSA5rkQjU49ha75LW+GU2CJe44V9gooAyQltfRXw/KHwdVEaCK8Ye7N+108Te
dbql2Idv0jGPZcFsMrLNc2hFB78joK1TnM1djXJNDSWaSJMcALsR73nM6ZDBNIVbWTBbzMH2hiYr
wyYe7ucu7vfpCH7Ki+03P7eeqxZLQ0d0mumcJoGsOsl4U46R8xHmWMXHCkFpcAtGUfOKJeJDTVt8
ppeTK2+QnxqryH/guax/oorgE904gw5sHdCb3/lciiR7SXrMvmld8QKoyRN3EttxgFYRC80J9xFF
YIvdZc8bmklfWUQmkbQJURCcawi4nNSMfwrtGs8xaUhMb3oLzNR/sHJul/GNlcNlOmznbA8CkPXt
MiGHc7I4nEhBpcebYknkL7Vt0g+ZYy4CFN4NROB4QBb61VrmFeyvc+q12T06o0FySVNGg2KVEzL5
jG9Nfi+GaoeSK2MAUbvJS5v65hNBBaHP/rhhfsbf8qM06kBsOgsq1n9whv4Fn/B3zpD7DWbg49at
WgTCO0ImkhRce0G4jjtpfBdtVjUFseAe6PI/f4vWv30quCbTYlEEfE7eMEt/g5LVrtEPnA7pvo7j
+a0btLf1/UzT1kYtXT7I4WRckEbAaTDp+DaqglKCTIhUeQDr+kLEekZ6duLO6lO6dIAES9WCyWtJ
t/zna/0XqpVN+qcPXArfi+1/u1SO6hE3dZ/vgL7g65G4WfxYsHeL5cqO1KeBe/npzx/5T1gcY1dT
wXM3pavM7zymNKibSQLo2wddFm/K0mf5oxPawB4Fa5K0Nt1fKp7b1DC2f/7kf3kIbWXeiKIgWmGU
fSMoBa50e4kLfO+F2fA+g9Rn8st7z7Fn+/7PH2X9C0rLhnkrLAt4hwR++7/3QAEpHucrobNFnaBn
dTLl0XeYxkvBzmpnhSMdSM4QBQSPIOnWCDHiIyQpH7HI+Wf6rG5Y2QyxrxQZ8r/wlv/yRQgbVuAN
iMVWyf/2mFs6KZTXVf6ONGhvhUENafdc51++Nan9n78I+590RG4ux7mlczjS/yc3NhwcluLeuLOr
zPktDMPa13kbPZRMFMNFbnrRh1Nm0TlNgmFvlYn11NREeCxTt4/VXQjp+JEgFJRdsRzDXdwDSUB3
XjkH1QSDXs1JpZ6RdfQoFNKo689/vvx/gTuChpWc2vjCbNcyv/2OdZRPEGhi+LAaSd7W95IbMr6c
ItRqromljVcU3bI3iupSItRG6VZhhmG/mZCy+OeL+ZdzRUgX5q9yfUfyP/97T6HFtaoMyeCuDzok
2RAPzZwVUp9UKzGx2V+0bTXm//+HRkgGUp7rAtqj1v3fD0UxGiFtoYL17cBYh1auz4ZZUv2WaWY8
/Pkf+O2h4bmEOsPTAmQY2rDtfDuN7DoGpS6bHt6t33y5vs6JXTDL9Z8/5dsBdPsU2/JMhDScQzyj
t6fjb8ezlxSzDx+8hVpD3UQr2BQ7m7ZxLZui24/2nC2xUTn7JsYo/ueP/nbc3j6a0wDUsG95bC+d
bw8etZUi08tG5sIg6KVpOu5zr4w3E+mPH8qJis+wNIbnP3/o9/fRX5+qbN5DPIc87963Ty0DrDJe
p4etcof2JSzsvH8zM58Jzm1Td0w85b+ite+fOSDtVxHnGcGOHA9vbcQ8546WWyDRIzWghQyEhDbA
V151UeVd/3yh3wh3f12nx6MmhAtI1LO/3d9hiQAzHWoyMydjfPI8FpL5iLXmDpuNuYrDrLqEzMQX
rCo8fI+pf/l/f74jXHhLjLVcvrBv7weifYghGot+O4oSMQVDp6yAMzPNxwmLJ6pH6Un0d2Iau11V
ZL3DqKrEIvnnq/h2ON++Bd6Njn0DW9ocON9+rWwgjbmUiqgJoTFoeFopHGGsZ1sg+H0m/+Pj/uVL
hw4K/JoMafiW/7g5JLEG0dR3yIfM6sEhAu/Sk7S7NEtlnxPbIWAil6CgvRkTC/P81Z//tf94GAFq
8u/E2GcLsn6+f3xtu5GVgdOBk5aW2I1msXCJ0yMsXOorUVDjD+h3txYvC//jYPuL4fy3YhdIpq9c
lnYcBlCCeQ3+7zkQ4NRvut73t4YTmPWWaLypgJzQxNGV1rUoP0I1GWxwdW3VP1NhN1fDc9VhcAm1
JNlU4cGGHQmswXYHJPVNPRebEQmze/DdqjHv+QP2xoBDwhAczaVAqm3HbvuVToQZLM08EMwehWTo
HqRUqLLLbDCKQrbYdVKQ13YfT6+FT9ipOXU/R8MtEwTXyQgOXFf4JC1PgTtqpFnSH0n7p3BcTA+0
S9GMHtzMf0EOw5lneUB5YJN5/Qpmm2KXoaKefMBGN9MOOy9gQpdxkSP3RcO0LWPynPu3oM+TkuDG
gE6tPSd7AiGENWbeu/EHbumBhcrI3rqMrW0xe/20sma3pr+s+q5cDQow/XLOYuSAWLlqRdKZp76G
nt5X5VX8ifTPfmN2JZ8IAtU/23wGm86qrHOWjZT4WVxHv5Jj3GgsOf2NIqKsyuDRc6FLqRglEooq
3WHomdGXNzWL3DsvVFWxZZuLfnjwqosihzj7P87OYzluJduiX4SIhE9My1fRe15OEJIowXuTCXz9
W9BIKjHI6Bc96ri3GyyYzJPn7L320XGG5mFGtoZdRtpUCcJyshtpweZ70lAfryI4qBALMhvS4eev
9j+7WRBIQaVpYfJxoZ0ur/4f+8w8ijbXU5Odpno07zxXySsAj+3+86v8s6UsV4FH65kgqE3bP1u0
aJQ5uZqUATOkp0setsI6GGGliBFhNOYGlXwghND+Yg/9Z5FarhoErmOym9mWvfzzP35b5Ui+niAV
h9HujOuBvkizxgMtvhlZLr641jmMfflQJYjfAPwdK6J7HngwiWkibiOMT14vHmKLdlCRpwUBgRN5
f52BIMconIfUG8KfcdrXR1er6JD4JkMAf2SM9/kN/+inO6xXwrclh7vf+PQ/fnoe1VXtx5zpSqtN
0Ki25o0OM/sYNfRoP7+U88HDDVibWWVZGR3AYH/f5sIgr0JZJPlpQ5uwNkcbihDotX5b9WYVbnw5
m2iLmIDQ/5MIJ4qqmR4LkwzsVTjjKDgaSVTdNRzGf1QZetaVN5XDjzBVPfkzcdmubUcPdwZrDNVd
d2u6zrxnAECU76SYcPiDdYnz/kX6xviLYCQNgcAPR6QtabFY3dLEXzy8ZXHNB1oLbC70tI8VLQ0+
0HIO86Ow2VIw8mjmzTgQuWPTpHBi9WHjA4LvOlSonm2HJXnfviZQXndMA500C/Wm7qDrPeUsTfr4
+Y394L5KHp9n4x1A8+aeL/00u6usdP2D13QmrnqwbvOOfmr+kwI6+TW4VpTv0dnM0Rfb3fm58Pe7
LAWZlFzbget8trsT4slxokNoUnqGuog0PpHNiHTqCBEc1BCR9RJez5zab33pYy7O7bjChOEYV4HR
oBrxJrK/VpleyBhTPHrxF+e1j+6MBPvlUR4LMsqtv9+4PpETyq6qAKkU5w/CZ1TE7DPbDrPEeJTo
N1IFvzqO/lug8oFL3/Jsdyl6xPlqQp+g8BFyKAA2pbwZ6jTZukTdHvKkri9VA52n0kQ5qsC9tiU7
T1xoY2Uy7l4FSqDZRm9yJWvQJ4ERJ2taUe+fvy4eP/qPSsGncA5YJOVSMHAqOS8Mw3lOnMbt3GNA
jtaTo4V66py2mTdT36EjCkBkiy9WmbPn8PuSPmf05cBg04tb/vkfq0w8u0kv/QwMp5zsE91SyI0y
Z3sfshxrqumtu/SrWuzfa7pCUAeBbmcncb2zd7NVmd/TimLCbrTRqQdxITaeacX0/YK0nFA8IPZf
dSb4yS/eurMilF/795WXB/DHr43QWA4C8spxTDt7Z9GBvSiY4u71WHb3IAfhbDaxv8/moNwyxYk3
nz/fj344ZSD+EpeVnVCXvy+fjcpo+rqxj8Cl8oNr+zBSoFitOhp2b63LVDwBQfvF4n62j/z+zZbl
B57tSF/SG/n7onLOihTAnH2cwXBcGVEY4JPN89ugt+zXz3/fv++vKyyakXSePTZs5+z2tjnRemPb
2UdKMbwC7OtrQnywqywajCQleeXz651VPr9/Gud4fhfneJo+yz//43HONQrbvBgE5SXDJgzx4DM2
KTtM+cWFPnpvuIEWxY+k0Do/T5de5XVJE4ljXCJUjhAN3NXoPlZAG4I720AzRHKsy/pptwcXB/4X
r+0Hv9M0HXS0DmkpvD5nH4xBrGTSU5Id3am2YI7HgSZFGOzBV6XkBy8odQ/7hctjJBfpbFUu08Fn
DeqcY2TDd9xp7mR1sKhDdl1VoCWCIMK4JMkbptL/86O0TOyoTgDWZ1kYzh7l7AwoaNGrNjluuLUO
8+KHNTrFf//7ZaimGJLACGC5Oyt0rKjpXRxI9jGjA7bgQKwGnJkmc+SL3/Pvp8AhXQjasi7wYdM7
K1yZfPSeX1ne0WldYu5g+WIUhGvhBuusNAM68tho8i/Wl48uGvD8XI9djrf07CRAR1rWMyDCoyZ9
9CIHivmYx9IhRdpn+kShDm788/v5uzL8c8uijeEsHUtO1hwKPP+sbxk0xGXw6sangeC1bYejIRnd
7jjZ2Cu7FldBWgzGGvO0hCNDBk81YMGHGvv0+d9x/suXbgpHO242fR26Gme/PFVCzBA0Jei50rlK
NWLsmSzhdQk9d5PXXvfFgnC+qHI9VjjKZbpIRGYEZyudQhdJvWwZ5Emmw49WNz31QOUYT0RfIfb4
/Md90BymI8bRzlvOeb4436THsE8M22iCg4ue5LZyOI40OCz0DAWkwZCfL8dgzBeob7LbtK3cL/6A
8/Vn+bU0q0xmdnTWvWBZNv5YZ30GWZLhTXzKanxqG4eWgnHVJpZjfrHQfTC/5Ep8bTxMIlCEe7bS
1UVnyaIU+XEmhaJbk39HEAX9b+8AoHb4ZhMj2J6wIFnDfYNN6ilo5pmUbz2qYAdA23l062ZGO5u2
Sq4nr8MMWMwp69fnT+Sjx8/r5li0kHke3vnjjyp8ncx4jklrpzfEYxJlKIIWUXY/VO795xezl0Xp
7BtjXXAsykLismg9nN3+gOmWVlZ4kFZK0Gda0CffBwAvo23jxX27z4HKO6sQ84jchIU17l2gDftl
mcZqqjrObLmK70GqAj2MciwJYS+V2ks07NOmF0X16De2+dLBOr5mZggWzDVMVwGyxiVpoBArEVB1
7fdwIBoPuAJZD9AOQkiDNtTKdcRYKcTlGqDMtxsSi794/T6627z6y0piCtoyy+v5x+sHJa81B5vR
ALl4p4Kjz609oO0XCu3/57faWt6v81vN+81MmlAPyezu70tZbZARe9uD+HaHId72pIZmWPvsoVx3
TG9STH1Qm5A3D2gLmW4J+qazsPaQy7EdmXEd3GZOMsJIni2Abk2bQk7wc6FPfumHzuWYuupki3D6
YaXafXYrGzGNr/K62ZVYffrLPsGDt/38V5m//+zzn7W8p3xUTIv5nP/+WRHfLmMXXAj89d13u0Zz
Mnqq+AGBxGRAOUaP5lwDU0vbgO3ewsFv9XpbB229q+upYU4CexNjQu+QlgozF+07NNKNXaQFMRKl
sN6VrPxdMKFxM61kJuq2KBGQVHUNDM+yEsTVKizIhZ+jXRKMHUwoPcTvAx34HyP6jmprIP8VTEU0
XoOusseTX9kmWIZ83E8J6j6shhKjaYM/CAVm7F2MVjddY8tEwWZRnSz2jf4YEPhxUhrSJkpuhfyj
6JKjjKPgKrJK/V8vYvcuUl32TFsvx7SpChtrU9VB9gMz467CzNVEXTTDd/TlxT6e51oia4yz19Yq
HegSEw1TVCoM+bF4ds9KBMoEZZ1nJ7/Hh3qaAxc7W8ewMCkd+xbGUvbWKgcArzCRx7FmiEM+mvjl
M6OxHjRR7uUmz1x4ItCE4pOgh32wgxhUXKLDN3oyxSUZsdFNGSU4WDyzuyEqJD2NDRxJTw7jk3Zi
RSBCh28TBAcW1bH20m+l2TLrJskvzPCwtNHWwcy8a9IOFmERxO18YRUoblYJu1t0nVZAgXXH07OQ
Wd/PqGGLLwqiDzcxpmEMASi+CMg5K70GiAdAjkN1DPApjTvRYHCOfVLNVnZRkXZGamTb7tIAZ9VC
2JsFoM7QvneDVvpvn38QHy0o7GbcZUoGkxiqvz+HWadmXlmBcaBuKNf8YuNQZ70HEswyvn9+qfOm
Iv//LplQwuRk5AONPa84h4HGmJyIhPV7bV/jQKjS1ynC1QIjfQSqMYJM97Szg8+RPgD1bwklAaw9
4r38olY7L+6Xv+TPB3C2t1p0uYluHeShi2mhuTBeH+oIo43PiWVV9R687Hqorz7//R9e1JaWa9PI
5A84u9Wi9X1yo2BOzDNOe0f71Q3qe0AqaPTWqCjGVTbq/otp+gfVIEsdhbDJWi6d8+NaH6aEP/sR
NALgKfuod8jPtvNdWSi1JvIl+H/sTxxBBc0bXibPOXuzceojtKrK6NSU8Ha6sSAJWk1eTbBlkX7x
EH9Lo86XciZoxC86tmfZ58PLqWmiLLCy8EgsR93v0z71Fy8CXsqVb8oUmCaxe8MlA8iSOsAkEHsF
SczCYNpIrJl4we2XAJYCVLs8gU70+eP+6MsK6OYh6aJ4o9v295dlFKgzUt/NmW8NLcbOTsDT9bp+
2vtkDH0V4Pvvc15EExwa0bvR3jg/fISiRlFQoUBGi66qXZt5VXAbg8B3j27b03UGqJp80eP494Xm
mpIjDS8Wr9d5PnE6UAiVpsbQ15PyMZG7DKi7yjcTRqBLRGAFzSSVfaHrW27b3w+dCDsbtZxPV9Bi
Zvv3bZ34uEqzSI0jI87CwXhAl34sJvC6Moselsx6gmsquGj7RtuT+uKd++DqaAiYi0i6cMI6b7N0
eVoVOHpJtbb5t7BTSPVLm12SroI4aW7GOXRfAAmR8eCgNvP+942DkwAnS5u/YWm/nLUGQgYeY2sY
8QmbAJxFCxsqrFW8fnIG8xkiFa04Da9RgCdM1IsBgake9p+/1x+8aX/egvPzJSXxUBjt3B4bXoAn
UBxqW+MEW41Gv+gQ4Xl/fj3n3wfOXuEhokDBxn65/D1/lLxkJWQUbfQpcjdpT3kBnIIyhajgL27u
R7/LRnIk+HWS0dfZi5XTdQXRJCSDn0GvGYwWB7ek8Z8oQkGspBZf3Md/1wcaL8LmoI7YSQbi7Cgz
IEY0ZRw4x5Iji8QOFej3qrOgTUyyM77a8T66i57gzMTo0LTYh/++i4zxpnQIpuiUt5n9WNcDjvYe
ELTzxdP66C4iPSNkErEhy8PZG9rQWY0N5CpHAqcx21miDiZORWH7LrD+gPbj2PY/jgeXuoXYcpY9
FGPLbOnsTrbTnAoZSgpLD4oPbgRE1Yp7uyoHwM5f7HAfVDHL1SSnr2Vkw6Tg7zsJw59oItFWvCd2
9QyG6ftkTQKFNdwseHmE9JlVxaS0cFdm7Tv3fYpbC2YX1Hn80d0Xf06w/Liz9XBpcnnIKQR76+/p
1x+fRxkwPhuC2Dy2GpkjlsAOb+8q7cpmBk3mE0oOF0K9kNDEa1zWqfGfoXJ/F8fo+vkDpaL0IK4k
SmawQxFpUBx7ytniBDdVBcol5lErBG8uwVEkBNzCCxhfu4qm6Tqnbj3YwLYvlBTNiym0E15FRai6
U2J27pZleriVwxTOW07rMEOjFNf0epA2eOOOMoFYHHO4l4aF9x3AbAFHsM/lY+L7c7k2G3LY8Eco
65S4Vfc615X1mAeL4INkH32aCC9dqJVhmF/Yo9ksNKxh7FkFZYBpa7QyRIPatg0sLjgzcSCqNN81
0Ble80TNNaW/jxTNgUZOH5JC/Fn60NkOKCi0PpI8BX+cFAtwbHZkYEVoy+i+cxV4JKsrluQ8xyl/
MslMnbXAX/LegoZBTEIEGw/fGUnCmJyOW+6TCbn1W+D0tM8AUZjT1JJaBEv1GldE8m6pwks2LNPj
u1sF9aF3s+nKKCVMlo4Foj3YmAYeet/Aoa1bsiVXkuFlvac/HVx6cwzrS+tW7z5fdD+orVidXNdi
kuAzf/t9hPnjtcLrM5opdo1jW7Q5kBfqpbzoy63pGWSwuEVCaIVngN/3k6Pv9BmcJ5T9eW/CA2qT
+J5mkP6ilD3fex1vUUyzC6DYcy3vvCHmzF6YRsAWjgEhXjvQEe2lrqkqzcIZVy3ZUFfJVHUr/lbE
/J/fjn8vzZ7LIYlKDtUWfdW/v3kjakYwKdo/1sU83NdTSePIs0KMZZGYAawV+Iw5+8alcx2OMXq5
zy+/LJp/fuPOomZG/oBuiwLPcs96Fo4qJ2LCPCYCc0VDIQj5GnL3uzsZNyhSGUv4rdilcqxPVQjO
4fOLn+9T5xc/W++abrIKjPZMYlU8mSttjFwiRehUbAbNjPCL33q+US2XQ29icoQQdNPPt3sZJQVK
odBlRufnIcYRwyCJpyjmbPv57/rgmdJCsxHAofOwUB/+/UxDJ47KFH3EkXQS6y5ZZGRw/FXSruY2
HdKdj3H9ATpXBtM5qvzof6xjl99pEoXCmWwZjJyv2zLiQ3Ka1D32VsouLOYiF+sC+bi9TjnO3XdC
F/ZpHiJDb7tYW7ef//qPnqrJKU1IdLmc/s8OaoFPoyefgLhhbx2/RRhjJiiCVSvXUVDPwxdVwXIv
z19gl3YtH7BNrO75ahKn5hS5UrusJgu60/XiS9bZBvu3cCA56BeC074SdX50TY9Zvomk4veC8ffz
zdsqCr2aF8ntRntVly4gUiu2oxtVENNR6cZ8nNhkXj+/rx99qj61Gi1TXi2+1b+v2k5DAKaddETI
nc/QbcWad5fCoMyjjUk61iMYlmSjoGCvE87IX9xn1qRlKTq71eCEKAaYOzOi8O2//4C0xXOhTds+
Wq3d7XRnArganQT+e5H+CAZWOMqCAaRt3qNbMsyouCvLYqYp6wI/8WUzY3waUbYnqJn2JOfNj2Tq
ooeNSz+7QPE1Yp9OGCbYPX7exI8JCvTB5A0EqXQwIvPnrE3cK5z5C1sOkVSBCWsPXy/BdyH0Zd6S
j7OiGp2eDTAxQIm80GFWXSkkuOzc7JfuEylVPDMHdoKzTm1CLqggjP4t9Uagqwk92x1wWmMTGuN3
sPbTLVUHzic2d41+2SstCerXGDnXC+a4q36Ust3WUHw0sJegALGOFoe0uCYq6sOgdOKuaTJ1mBWd
yPFWHSSdYBUwwoe7m0T6Al/QkpSJfujQDqiBVu1ipilmC9VMnU94+8vK8F5IViTGojIn9zLWrgxI
ZIGhQzQd5O9V5A/qYS40eQxd244wCq1YXwV9Rnw3yZc59HQpiYSJVXQdjKHRQx6Ku3TfUMtPhPCm
87VpF6SLlSq7xPCngVVEmlTOfAixhRM5kXzDx4wLrJyK0+SNGfEDOuY2xr7bPo2o8kDPor2FOsKi
Svon5eIjyBi5mnJJBLKEB7Iu57T/kcK/A7Kf9AUUpry/Jm/OeyzGIkfgmU3EceNJfDfRUd1ko1t9
853OuSMJKU0uSa20jnTyWUSH0YA/Ugpn7ZlLsmDcVtN6zgGMZLxEC9TB2Dm1Es+mhY4gQSMK/Bv6
5Nbye+6Dhdt7S0Hkb+nOBeHWkTWB3rwioHHxYOD+HUB4riwwBx1eLbLPqdx0gVbKj+HVwCmpXQI7
lB6a1YwL+6VDpYG/lpiyijBlcrbjXOEuhqmnoAfRK4JyvCf2Tf6I58y5hewpiz0YQv+h60uPGNHB
eHUFyTpj2mRY5YcUZ22PT49QIScJyeBhN4sPKqhpPGnhJj9Ydwpr73ZTHFxPOK7BcC/nZmC5Xliu
IkYox0QE5U/eK/tuNEV2AyOLzrWdp/5rVVXQhvtUO692WbQEHXVpRAYRUVV8PaDHj5RCvVi7nVLG
TG1OB2BPYV8+exH8txXmfuiMXSsh8ZEeu6C3Wh/IU5PfJohj75wpDN4ye3R+cCqb4KE2/vCOKhuj
dWwVY74bXDLJA6cj+4BPYzUoxDm8ZO1PC0gD9OysJHxIdU5xynjvXxg8jAchAAUaYZDdpZJk3ZWu
IdNrYVT/kdWCzlh4xl2SejBiu6kyL2WA8qg3idQlLxL2YW2Eu6QLaoIpqMM4EQuFL3upryoTZRI5
wXF1Iwwx36kZd/9m7qdkOvS6ni/ssgN3U/Rhdtd1ZgK21AALOAi32y6WD0y29Le7NVVcStVoRtkL
2pgY/A8K8O6kpZe95ikBACvpINGWPtplewiCU4hOfm3HmEGtpgc+U2vWxlOUMGqRVVQQDJD562wy
4r1MknZrx4VxcPFWsba4ql6V5hztbXAcB6ijxQ+zE8o8hVYa/IywHq8akZExokMruIfI6u+K0S3g
+JG97K7YtMYlilsfi0YaoI/6n0WfWyBNBTlc/QQiQiTky1OdAcbxse0bjah2dSDetEWmxTrWhfE8
W8pe4JqgB4U7XAjtw/Iykwo2IF1gOzTTO6mG5iDrrNnUaNoVPBrPYYULYkMx8WqMjYtWD591BV3b
l9Dh8zjqX9wg8vejPaCfhMt+aMjIZLQ6J5clL+eGYZd7SMuhPcJ6YB7bEbfSrWpyQB6czoiOOATo
/k/jYWY0QxzHGB4E+3O4DsohugBYJRdzvVPsLS+FwdY4dsc4OU+gUg1kxZHpdVfpMb1I/A6MeZeR
Q9I6ZA0N0bz1ZYy2wmCFSyxACYONhh/erFjbboRFHHiSNi5Zo5Um0MLUjH28cp34Yw1JPFQPEiLG
A4Zy+64mmgpsYxgeRWdnh5aYy8u81GQfQr3agd8QDJc9dSVJ1qtWjQYan5ETtjeL1v2WTS0rUpPW
ajEG1JDjovHKiElwElYttqjxSducRfJm5oP/yMB4idYix+JAoLB1XXgL3iJX/Bp7cFnyJv6zxvJu
3BcO5JmCAIHLkjHWdS5mHpM5mmuZJ9WBPdnfGcJVj9EgzFNapd7bOFeBdcNAdvRPRDKW75PuxL4f
mX9Q7InoXtBo3Ldxo4+k3nkH0TbXOIvjtSEssn3wgVsERFnFljgOY8mllQ+T1n2+5qvNt7X2JzbL
NKbUCbs4+Cliaz4p4aZr36/KnWXNzducB4O17pUJpSFsu03D6vnk01kjrsBrPOLW2oYPjf8BDTcy
2IJvWdJbfPamVMeUMewa4on5CowyXQ88G2edqeUISvv5EMk5vp574lVXGFgr8nBjoM2oRrOVnqaM
/S8q423mc8ou29k79IgbX/AIDBs/TqqHnr7582Sxs1Dmh/C+hjYqt33itPt2AHuAlVn9mC3K1jjx
/J917ouNrILkIRaZa63duJt3WVNd4YKgrgjdEp+UrzqLGMEiuKXMNiH/2D1xdV3v7+sJBqwCMgxY
UmSEzCCXStml5vRxII/QWEHQ9u5E3DGMmgXBH6tSAqTFu4QVA71IugGKpn+R8pwfM44JK2mnvzJO
MCszieYnsySKbqUs8u0wF0ZM5Ad/zW5JXPlghs+jaLxxM85Nucfi3KxGUxv7RFHsqFabuPzpUHyf
eC0Plp6d7azbGDosiLAVyFuCxis53iVeFT+ZAxkeDfFuNPyNJyTENQxyBvzEaTAF1yrrvgVZ/V+G
B3/dqNnewvLN3v2s96nS8jk9tfiqT0jCoW+pOF5bs6z642xn/U4h+wwuzG6ensjVoP4jkTBkefUI
U6jwEa4RyBvX0WQvjHg/ldu0QVfQRdikurnjPkSN/6ACqANMdczmhSXKjDdeMoDTaICTrGkzVERT
BLDw9JQSxGXEyJQywRK4KoXh3s9ZaR0mDzXTSpQE+EFjIj+7yLp4Q3vWBS7nFQjpCTrNmyMuY+M0
93W7yXLXYfZviIPuwHHFCzHAJvRk1bvw8scJyyioG3M7iAliHV3t6TjDrbqR6MtPDmm1yJZylDoc
FzYUmTPnbY80ecgaBAoFgTGtBubkWMRJjiTsqLvDZ3Kf95ibZB0+tFN3W4xW8oz+BH003tScvl1S
pnvVjs2OxtuMSWiopp3ptuVtGujHmjSOH6Q42PEhxFEDODp3KGVVDOKLZhnRzko51zU8jC0cibrf
lGkOgCOX0UhGsAvzVzmaJmOapTVs3dYz1iROL3xbnbKbJk+dtrOjQ7ijGNVVZ4NooUNSXDAYAV/W
e9kNaz7bX0U6hi1gm9eG8UjWwX3QRldBawIbCy3IEyqFZmRk7P/JN5BmBwdiLOO06d6zTfblYRH1
VNOGHvNlGRIbAeCMg4xp9tfNNPECa9HfTo79oC1rQ31F3mQfHSSwzlyat7x36T4aCcZe1Paq8jkF
269D7ZLq7Bd3fPd3OnP0Okjsn6aj/vNN4xuZpVjFtO4uh9HhsQDABnPkPJuZCEAx5e09lQ1ZLo4X
YvLoiMcIrbhYl64HWdXARpylMt2bAZyeZih/hdAAgEtBsWmxYl44rfmfbaY/+1CU+zocXw3b+8VB
FppHsITZVMecxerYJDPA4yq+UqnCPuksQ5H+2VX2uEfY8C3PZL5Tyr51xoAcVM8ecghp0Qwawiga
YrS0uWZ9YZGRJewke58HI8IyYtRNQLybqdA/nLR/pDAiIMu+bXqy23SE+XuU0WHs0gtv9v+jICMH
g5Lcpzu9JyHE33glvBqztt0rzRcL5TdJbyZE0usI89uiZqnXWT1de2EObrZ3d8YQX8tGP6Rqpoyx
8gdH5D/cGbwfw7tkI420AWbOqU9kMmbzg9SodEtWAmhH4Ks2awKwKc98qQecCl29V4vkaA54ZI1P
he5qPR8A1rOFZd4rZ9pvc5y+hajCINk2+5lZ460ycrFCvaUOmcqAtDjTVYpLcd3WJbjHvNrylCBx
zjYgyWFBc6HXWAVe9Yx46brUUMNil8picOIHaSbGOjQJBPKUSWoD0teNaEyxQwMFo0lW3qXv5Gwy
joATawYnKcb2wiwtk2Idm3nRVBdR6vzC7XUa0cxe9ElN1RmXsOj6yDllVVB9Z8QXPrhdaqwrj9Qf
emPBVkfFW2mUPzEiUS6PS7gWVqLVmNZbv6CzzkEGKXEKc3kmX+6268pnEwypje8TxusvM1A7cjHA
BIcEwJDw0ng9vDA29NNgyZu+mQd2qQKAFAua6tNxVdjU7SQnG+ui78mntoxHFBxsr6XlXHSFeeo6
dU2K+n+9GfWrHjHNNsSZtA79KXsxVJgR0JwxqvXlk2OHHCrD+DFS0Y/MKb51PsjnqeVSHE3vCne+
VxY0O2v0tm1hWqu5bC6jgUyuvgbgEdrk7MqCtJ8gEgp0peBPXCKtAOVil2ycu6bJCLXT8j5s+pia
p3tJMITue2IDbpoZDDq5r/l1H1VXszm/FeDKV1LZP/0pIQ4mnwhZlfLKKWP/oI36CRovxzdSAfdV
1Tk7mMYJdNkM2KQAxzSF8qWJbJRbtprYYd1XJX21UQAMVobjzITWAKIx49hcA04Dg0fAX5XMNyqD
SzT5FxShG7sL7nqc8rQVsvea9xXuQrp3xgFah8b3UrSkrVlmRxSTCXisMNnqIwBvDP/r8eBz9NiF
Q9nf2F69kAZJFkiNKjpCchzey5ZqSgct8bNAw/OtZyRH3aUp3qYiemsLCtaeKgqV/X4u+moblMlt
WtUIJdv03Zln88WuZLtmvG+vOqOeDjSh9qgwX6oi+c5Rq19IG9vWsI4ZHGsYOpDfZvDFbW/eEbXK
w4viu7qgnI1TD7SX0+V7EOLf0qS/g79lr4Iou09EWbwbWfNeK25pG0dy4+P73rQBO7znp2rp5xGl
SbK5mJ+MZiY0xoBskvNiGhCwjcrhv0T/jUZ4iQMXqmIFIi6Gyn/obHJ6TCrmdREs2PCEc4OXj+Qd
uxh8iVsmvs441USXG03x7PXejWv0t20AoYCsNUi+4a8StDlNMpWYB+Jun6XhX5gFQZ6uyi9aciqM
WF8jDOCCU/gdt/rJL3h77WlIGZfzQRpR8jiB0R47MJEx+PmVL3QPGpJYv3KgchwUYpb6KtRU9MqM
nwfed2zaLKJ2Bw27M06WJNmEYd5DJY3bsnIPs5umO68q0D4Uj1kKZwcJ7I5kvnA1ZdaxBi0gjXGj
xRhQBrtvVZjdMuvYF3W99z39TM7cSavxirUL07C5oUA/Ifs4tSkpNj4Bk1k+rhPcp5MMN46c70fp
H1y3Aaq1SBETRi6E6f7Gu10UqnjObHWViyyg5ZNgSHZuk9j4YfmNee3AeUT2D7S6SeHaRnt0pCfi
B37R0qrWXU7wSOx3l1Y8/xKJ6jaGTck8hTVciuxX0Y1rftyjmTNeRR0S7xG2pRtCLCIIwUv1zziS
QGoOsDX31XGyC4ZqL4NF+ByTyq2dJG90jMm1kXcJ+RN15EJezDiiKsd5q2JfrEUWXZUJALImYt8s
6vuWt4mMWchdCb07n7wDoMsXeULbBWXa0smpdsRMfu9lQgXpTvYmkMNlD4EPbgHlARzvVZqS6QmC
bAPhlWRlViEvyS/jxd1p6eC68ls4RNzxpDtabs9Ro3gtennX5SF8tOZ5Jv9347TV7UTzMjPCi6yJ
byFPX0EHP/lKPtdZ9th0+TX+z9vEHZ+GifiGVqR7b6C5g5D2pUKENZi425v6mWMUnLTKqS6CZH6f
J/eUakvxiUF3s+O7bAh28xiXELFCeGvNM2K2pTlwVCb8yHJwvpsEEE0qJCOgz+8ai7gB2gcCGu7K
koRpiPq+WoKoMWAcach9a3EdrOJY/GQPfvTM7CoeyF0jwmJDIBHbkmU9D0V7YKX73iHShkArh7Wh
rR0Lqlo1TfjmKK9c5RI7DN0RJumG+2415SM+qi3gxKeYcwAZ90xIJQz9kliCvRd3wRrwuqJrBQ61
E+DzyMwcbAiIkWkwl9U3KOzfQlFUF2zH5X8g1S9DUnbxXh4o9CljFGu2D62ok/7TkBjXON/lRQNX
7DmsqP1DSTHgjtF27EafbYiKgbjSNXDN8MLkkMUWEPUXtVU9wS32D6ocA/bI/BKJll5p31ZbJtCn
aOpfM8N6WDDoVTGjWjBiviPsbzu/1/8VY5TsJz+7dMfiMZkU3JS5u63SKd7rSO6M2LvpE6veeDrY
wf1myiB6vWsdOg2BUZPqKV48iiGPv2rv1cFx9vo7WAacjhJzIqjSfu2Nctig5bBWoUwotPwkXyur
4V7Vbb+yMH2ujbwlcM7xtm5Q5BAR9LiDGPjsVJKdsuJlGoP6MvQFiUuD4AghSIP2WcJookWXgpl5
yDF77SYNab9+/ZO+jLVOSrCWtr5oSamuPOvYuURhkx2mb9Oyml5b3zX2NGmb9dwapLMbUXsdi3Cn
fDGveP9sMl6n8nacjbuI9PO3uJVk5yVuTqK5r1Ge2MqwQY1G8U0dVs4Gl0pGjySrHwxlJ7ejDmjq
eQUJc/MoNFFjU41wX5AiVWK0JuC59baRac2PqYPUqMBBs/Umh4ycTlhP9kBUIODmKqD5a+Vruzan
tT8N3+s4K68IgKJdFUwwRPAaOV14H7F8CR0nt3g5yArsJM0Jy1PzVRcNCM5tgvJ8Oe04tN2pvLxi
qyOUeE52nDTIwlXe1nOIQRW8xARvDdsZvcXGFTUnSMjMq4S27Aao6bhP4bvRTnynC0jmkOFCA83C
ZZT5f5ydx3LcSBZFvwgRQCbstlCeVfRG5AZBkRK8S3h8/Rz0qlVSiNETvZqOHqIAJDLfu+8acshM
c6weF0zON4c5XEkxqHUVF9deSH4yjApnZZnB0QzaK9rskeJEv8vqJt1ULfado/HaN8FdWmEtK4Z0
byTRyyiADFwjYICRgLJPlXadAi2uLWW/JVZ1Z4/pTSKIvkZlxza9VEOVfgZ+YcBg0psoQP3p3SiS
F01iHJAl4haF5k0LzLG2auOILu/E+BKvNnd4xQdj4xSddp4Q3uzyCX/UzIy+Jcqd14mcNmk5nXSQ
zBU6DrLOY6ykNfu6NNutrINrBp3HAMvNeh5OKsY4vvHGPbTZZkeiUnrVTgxSVrIMCG0sA8s3O3Lt
8C4EpAkF2ctZT9YQztrgKcZ3J1MPqiA1M1GA2yot1oyO1/jPnVWuPVIo/5xE+1QMPVQP+KhaS+B7
nskbK5y31kSYSIqxqhquHYGpxzwSFAUIK7Xpmh71rQSuBIcJ6jtcxFPfECUntLzPAbXXM0bKeGd0
OMXHJxNEZa0r8kZqfUksk9xsxdEsyPyVaf2gcIeeQjZkZmaHTLNBJUrnGubLjyl3rgmnB5zvrzr4
NcDXU03sVG4y8rG1q3Ao6M0odvDSVWhsCEittq2pl6cZP8TbGq83PnD7retz/VtnYM+fhVLexy1Z
GhhrTsRBx821MhmMIJoZX6i35k2sd/wlq2rPkypy32l1a9VNZrYpIedsdYDXdVTx4pJUylU+RA9O
QluZly0ekmP4AaDE3t5H4063h/s6VdTSiYEVqxe+RPHM7jdr15z6kT9kKsY/lFVHZOedBEcCrpmx
exKcFStlmPbN2A3NU9gtRbLS2nUPEMp7BtiGz4znWUepEGGn4DtAGusgCnBlHllcXUUI5Tz2twO2
npQXpbnVe0t7ndWMOYNRsk5MXF7t2Sb9wMj0o2X2xta15uRbi7T+nGFMeuxilmhhAqDUDqnzUzoa
K6+z8M5ngnEu6YYfRI1DekZZvjEEDeyMk763abraep9JPt0oLJvXoJ/PWdD+TDiLa0dFHBCZvo41
dASJM/NuMw4qzcnCndsn4aYcMN4tezvGfDR9YxTBKDzX6Gm9itgz3YUGDiuLdqp2ct+aGNRhgszm
XRUPcZhmm6BJHY5F7RnnW3Wdl1H82OHf+2B3Kn403T714Vfo2xqn4x0ARUQKRENl0wE6+sLKpx12
RjTXTMM3Zuou3S8u5ti+gsmrTLtNMsv9FvZps+9DK7kfPLDlLi7lrg5Uvw4L5xWjUERdCcgYjmz2
OmwbZ9U0TndtjY7lRxlZ0bBiOMB6Rrajo38EPZKPVFXyWNt6C1LN1BoLxGchcLSd9a7cYkEPahrN
Mtgydr5qANPT1QzHbd2nIVE9RZP0Z1yKnI0B65AAXCl3I0qSFfFpuY+nPZKYSftRU0YdrAx3n8G2
wP5jO7mNcEc4VjZe8rrp3ORMuYkbpOsYsfjHVViewcS7nUZAli21eTv0/b4HrmHGpj0qtHZrJSav
XUGTeG40hHtrDdXjKbHbEpJtQRkzXJVGc4yyxF3Xpr1tNQsmWJ5vYJxtWrPj3Bnw984U2Q25vcub
4too+NM2U10CCDaiKzYZu/N2iOcacZACzYi9ee3q5XGocNLP9H7Jti58XANPeskztWfocC0mIrlE
Xd42Es+ovg/XwptZkoOk/GmZpdgjluLD3K/cyvs+z/26VtbHbEfPqSjHjWP3Z91OTipo81VZziev
HD7jRip4f+PVZJATEEZ6tPYkIqkmDw+cMkTlMlheRSbAWB0tSEt2KmVAcmx50OoSg+cEoFMbGYpM
dnuICFoIqjbbsGPc5bW8UhaEzMkCaG/7LS0B62ZaFk9Frd4YySE1SR6QQTRS95NiWQg9ZlMf78A0
6w8x97exHlqbuA0YCKr2R20wleaxC9f71OuK7NFmrxM4FbXU/95sElFb0UDm95EOZlXVEQFgrdhg
gvwWt9k95cWDZS+uyCRsEmetXcmZ36aTXeZU+eB3gzrR2TnfzAFJIWUzaccGtW2MhbePfmQkYsfU
DqmdHJOhGddhWd0ZTn6btQVBONVjUQH6Bd6+Uck5M5nYRnp93UEMW5lVQeCb/RIE1sbUF+NscmJK
egx/dojuSIv8W2zIT2KpDhrtvZWzxeJVYEGhcM+yAZ1uHO2bYybPQBqHII11JjflLTNHdLdJ/WaM
8BntdOM4w3HW1Xco/OaW8CPkNBoRGpgYrrKGeFmaKagH2JtvqzpzVoGD+zvZ5JuEhY8wbUg3pol/
ULdk4KpGXWVu+TJHZr9xTBqSZT5R5NVtPmg7DOLwJm4I5M6abdKigkWGuuKMvGtD4xnRx4OVJfdw
q27rJP+pjUAygeoYPceg+2l7SlyqNC8ueaFkm+CbXCFvNDkLoqJ478P6UIjCRRtE0xg4alO4RrYh
HO5NKvkOy4c1mZJV0fYF0Z0JSu50EIe6zk99kTGUJXGozEOa0oZYypwoM6Hc0s8HbyTW05QcOGmz
CiGBzpW5duaBY0oO7b7p6Udta3xu2XPCgRgEg3YXG7z61Izz0Yiax8pIHrGV9e1kOIR8gkbtbYl6
NPmPmCrxX2+lMs+0tCXUmmLTj2oGRC9T0rixa87Ld2Ubp1Rmp0nN4hi2ZbwODO9Q9QSYG9FdXAR7
qt0tecP09wyJKoO9ZKLJ9YVd+dOQ3TQJ/4Oq8UcvNGAo8qmyEcNcV9C5lZjngypBWNvM0/J8LHkT
x/FNDv7P7mVvg9Dak3L8nmfZFb0A2EE/7DpVnRejFzKXgjvwo/e67m+K3N3VE0UKzoRAXN+b0Xh3
pvymXjpARqW7Bo+tgKkukzHvaR56FO/i6BbOka31vZpk5DfUPF1b3ASoBRfOESb8bvgSdhqASLdQ
i+RVa7cQmohmkYH2kQXNiycNCitAjTCmvMfg9Bxx38PI7jQr0s3mdtT9tmy/KWh7pdv9TEPG41mn
yuuJLKrNYCEP0Z3RH/AfXnt5fRdZMFUipW1mI92laLEaPMluBeyW01RWN14b5jdOr17q1OGjs6EE
eENHsCs7oebeypl+bLJhZ4TBlQ6JQYTDDz3uy9WcDmcvJfa2wnLczveqKUkNiO27SLQH1EesPi96
FrXaztqAIhLl62bIvSXuw50JzuzfGW+BLQRA2r3xzYvKntZiIqWzZcQkmmB65Buxtqmr3auwo/Se
cijuBDqMsvuoynA7LIu6goRkTcWT13hvRSxq4nsk3iMNQitAXXtLjsG0spvqSbe7n3pTPTek/AaL
N7wsnPOYD89R6Lw4ZQJjg8TCNQ6Ay2wiojvmwfPwaI/lVV1zJGLTejPNIbB+XbyiPoNsbKb3cDJu
RaB/es50jc/SmQiI0EcJ8ayZkLEJC2/9QoPYYg0EWDTBk261vN3WfdB7Sk5RQASaQs/75oGmXmOX
PjKj9xbDs0ersolSrwUAnUKmmMLmihnmte30o7HUCaLkj9oWJEE1+XPsDjvUOw5p11a/68riSq9D
3iUMHWOXEpxuW+WbnVAXNS6EBTJm1AodNeneTI0I5e3WGU2A2Q44GvD75VjizDG9dLXxbtJF4+sM
/yLVaYVj4y3NjXWFiNQHr3mVPR9EiaXoqlJsx6mWFRtNT6J1XRpLWhmgK4cOGWb20TCbgzGD2zRY
PzZl/SnD8NYpmDMqrduPae35o+mR+zSKHwmRWKusX+qBmRgfkyMQZrQDRGce9Traxq3GZidGDOmd
h3gicLOtX02CE1yUeLuoxBJhGqEOBQFTRViaRApMVCD96MTMwSkqpnJ417zymq7vzSi7D6GF3/Dq
RF/uubGvGUiua0RG1CxLgJXT7cy4eMsiiD8kv1E2D/RsJny0pM33uRtd4fcHit2JemcF1tHGCnxF
+iEp7fn4EmeRdS6beceBr3x44oTnqu4MOPOcddZP2+uPdjr5eZj/bA24gVNKUCWl47pO3IOHsN1H
n7MvWuu1izMCISFXZHJ8t5hUbJJI4Q9ZnfmIgMfi6L7FqhznxO5An3QOI/vTneLn0SvbVTDIJRzz
vSVFa50R9gyTktAdBiG0pe26tMe9R0yv2RDVYATNFlv3w4ylSOYQWUmcbkdRzWkOAHOyM+DvPkze
6C6uoBAdNKc4F8k0r8uGyYkNrKJ30+MIAyL2MkKYNbWJbQ9aRjQTodRJYtgxBQbtS5N1VQ/3s86Z
Sy8S74DZt/T1Hxw3ew9Vtp/XgC6hcl5Ckzm0tMezqsxHQuanVWLZ5GAV+X3FDkxMKNyniWEmKlrw
hdykLdKYGAOH6GcROUTyJvrd1PTNnlJqbyL0HUR4nzVyOursHYexnnac9z8Jz9lBJJWbucYQgBPn
ZmLOsqoJ2ghs8YJt0yvnL1GwY7+Tk3wbAwIt4+y+IAeWARVJpUTZrbzefZhlFh+xnuNr4iTVdX1Y
AhBi36DSS9L0PsN9jjNy41bZsx7j2zC1zjthlTviMAbC0yJvjcbtKuHPrFoOuwEpzZpj+rsodYKD
emhEE8MUk8GuP1fzG+P4nEjNiPn0yMA3nvNrZC1gAH3+s4z7YG3wyqGdeYAu7mL6Ku/p0e/BUADc
iLuFGk//ydEDwEqMQze+1MouiEYiSqlZfvREXw+P1dwuk/M1oeCrXB9vBzu+Q3gFQwr9usRfKsx1
eBuKMZimXopKsWkGwXULX2GlA8Kseqv/WVXEYAFLuR36fBGdzaQzCF4rMFEdwb+MiYmjFbzmaJX3
OtmybMDpdQpXEbtA62c5y/ugyO0jfvuk+jDPZHtlciegjfF5ck8RPGLCo0+hxO5ehVfTHL0Jt7PY
jxzQrZpEIWbeT0HgNPgCif5UjzBpAnY6aYQaFLuxWMMXAsMNwJBMb4SL6pLIzjCaHOV9VXkju4gt
gF/IXjeHzTBb0w6N0nTEvDTwsZK58mr9PiYjmTEIJjhdvA8n94VP7miN2VJR2reiaj4QCl3XprHn
6PL2zmitxwpqyDA210lGIEQcspnopYO7BeoOBn3bwjRvEtl17JByr6WsH5UujBSA/M6efCK918rp
eiBA61UEyNDI74ReWC5ZOWMIYjOZO/YknN/GAgygKcEKNNa87KIdqgQwQBKzxKiOxqxvjK57ZNy0
o2Zdh9PiW191N3Hq1MDhmXeOSAS7E/V8V1uh5ut1sIPPf1th35YQebIqc/ujgsq6T+GTr6IhevJm
oiMzAKC4hg8b2Y9FLzdtKqODRMBHsFJzaAuvpO2aPvC0pNty1vh/vjlAnqsk7O4jkxGGgKMxNN2R
Kg7BfGJuaodZlUfes2nwl81TWXcP3eLGGmt7fHtuCsO4UfNAUdR/4vltb9J06QjlWy9DCuBgPLRU
hRza1DndNhs02D+Y7EQdG1NbjLcMF+5IIoKN6uABndq8T35YRfXr0ytci9z2VkU1HcvS+KkMca2g
x6/dIdoZIn3z2uG66BkPsEbqVcnyJioTPUvp7THnh1bOiEaOqN0knhMwFRgYsnXU50Cl6XpQVXdF
dhsFhC0yONfiRsMxe9XLbhdiJbA4A2/tXGAEMme73o3eAz05G0i/UECmsBO9T+WCJ5YDTAvGtbuI
zsmvgNqeUqef/LYWuxYYossN5rJz+B170VNh1oNvey2UtcDZ0UZvdTI6Vy0cZXj5J7jWRCVGOf+m
GKFUqpMXhsN72A9qP+KszQTQNA6T5di+SVpqNzg/C1XdpHp99op031n6MUdXxljdfBWkZ2zHoay2
De4y0HsK0Mqmrm5kXqDqJVWPueImyN27yjLCIxK2h5ST7owC+SfEtwdBKieGOKchQQlcZJVxr435
rTu0z5A+WYGozyFejWx3E1GzUt32kmxwMIDjYAe7qTKugpSnaDdTclXJ6AkeIInqYZ9tesw5mORr
a61y49NY8rEwlC1gB4c/cjPLVyLTTZjHDcuuVUAWg+5u6pmKJszUD6dP0PO0M10XqYXf28DqtoGF
aXGmSFgEQIIgB9UknwpMSKQP/ePWwg8VDGneEGu/a9D0eXVdUlZYNvsmB2shKXmqsNwBEpM8OtSv
6OQYC7Sgl5oOi3CCrc3UPN0ZpN2uYEufWuIMfIJcFgDHG+JN7EZ+13qPsOM9YleNZh3qWbrqbeLE
sbww9ukSSYs//FbBncEN3n0szfhdtCW2Jfxfyr5/wlAGj5bcsZYaiEA8SPNrkZXMVl3zZpDGtY5q
FsaBTlBU/MhS2QbT6BybVlV7uqENT2HwQ3RrcBFwm3T0/KbQOLc7MdyLGurNMI7TDkHfzomoVC1R
dAuv5Clt9PsC422eKqGnZs+EkyGS3zgR1AtNnnClGf1YoxzER+cH8V3E0mo/PExxoOqgRnCZfm5z
SsxKGj8rGDBpNLwOevt9UNkT0i90k3C45lCHdGZ877CyWYXC+4CdFyJcKPZR3249jQdrVNNbn2Ne
HjSFt41dLVolHom8CbzEYx3wWnva3lVgVK+zSZiFiMvP2HIfpTN+YwrD4mOa2HeUztHIVm7p05vE
PbeXMWhfVL2L0mOAVHXhJ2lH7coaidLoZbW3pvq97pMDVP5XM64/Y2kdO688N8Lem2l85YbinsZC
7GYgtOWc3COAof+fqifIGzQ9gXwyYzLRm3zQT0Eb7ULPPRKAuqJLKw+x1O4x5123LYYgkwco6fbl
RzCl3wlqABE3oRb1w9bW9HsXLzBEZIeeMfwqx6sckyVnb3gJrD5t3XRMlaBUfiaN1/pJkWBcSGFr
d0m1jsfke5zmAkdTNz9l6FRWjZkyIZVIl82sZkshgwsbrbxnhAZXQ1NGBrM2Hnd9XV3HAe0k+rat
1xPyhE808c8QAGad/lKDoTBBKvN74hm9KvscAN7moHyQLX9Mc5sbg8bAG8PXuC6PrUdVw/z3MEMV
vcFp9QX0h7xr6rdqTDp/bKFn9J6b+0HfXOldv8N9AWhFjbDWRvtQkBHIQh38wFPrpBDvbWAflebe
eHTnOC87+4lNfDVDWt0JtAy6EVR+YxpkEtb1lSKb2BaQoQ2w+XVSJUec3FuKJghHlrDOBEDRkGNG
tJ2z6b1iwGhG+Vla2pnam+xTEzgYcGNXTEwEOjPk8MAgW20AWkmIQ8mwwkopPtIZDh8iHoddINLw
sfXC3ieZKYFDLu4V2cpDPCoKy2D0iJ/2OC80tzIOdQ9mPLcqPROVN9wqZXipH8XcF9Ld6ThiI+3X
We5sK9vDv0nvA4auqGVYF3r1mSgTlbeRk+mHKfUHLlTOOavz/B4YHpZSHj5kwBB7uhrcCV2hdvj1
hGubodohsLxkp1Q03nskqpzgpLXeGqeomKMJu5TVZHSF2oyl1DehWdPc6x2b+QwlPdFL1FHM4cjG
VKBcIaPOg+Wo4QlcNFr3oZAv+IMnx8wqIWUqqHqREPVrNEf5Yeja/tDEtBK1aFrsEQtrM2Z4+xv9
kMxcpC+hbWK3DSebAHGbNsTy3SJLP5RJxlyYhQw5q6R8n1MM9KdeovZSbbOLrKb+KAP42qvZ6IRJ
mmvAvNeJbtMMOWAsWtNHmpJcZTW8bRosGy0ZAdyVz8cL6zFasDOD9ptRlLOpKV62bTCa53qyvnsF
2TRuBJySFSmEc1w1r+Hug5M19ptrFu129gIyQSejgVC6JEUSRdH6Zh4Cupa9Ne4nQ363vMI8avWQ
X+lD3bKuGoJFB3OxA2dMNZID2BY71Uw9cTP8jEDa5QkowNlUwNwHQElFqY6FEtsa1q/81YeMgczG
5DxcSwRle6CjfJfkcaoDwEoGN3ODrqOp21sXygK1tFdv87gy71NULds0tUKf1rABUu+XaU0Xf9pz
DdlhwOSD0yNia7IYsq1DE34e8JN5P8xNc1WPs7ojMdEFnkNnSOZoeK3NDHLSICI7PYsWCUmWQSoh
m/UKO/P2ekqC+drpRxKX9ezkyNJdWBbUfFE2M3W0gDWFqW5JgBhuzFQb6XeCnJhCZvw0/iENlhbD
ov5nYHUkdiWklvb0rt1os+EedTDRNfqukt2wH79rWQUIkYJumh5CtMLspq0csE3c4t/ovvZWAhO8
KyBNay5jYD1L1A8ttdWTZAi5jbr0wamYQajYnE9zVQcP02LJTjwSX+/fZaR/kOc6SGVt/sHnEmPw
X1WcupIxwaCRd5CIKX8wtadsrIPilA/m69+v9JufBUJkCfriWg6OOWj+F0H2v5T+RHAy5i8L95Cg
q+eZEpT5rQlrSEtkEpbW2xxH9V3naMMnNAmXwWvDZKToE/ehTcOKdnny0q+Mbi5dRJbfJMjqYZUS
oSH1i9svNDo8q+ncgyN08Fec5e6q1ihi+KwNBzbqElJx/v4c/lE8/yqcdVHTOrqNDwNe8f8Ybfzr
OUwzeT1aVHqHhg0q9btxyq6HseI0MdYId7qPuDM4jQMMAp68jhjWvEnb73UfkYSOuz8qI2gC5Uc/
RBbk7sibfoDpdcc8pNu+16zQu4e0VkMKtG3gvdlr5vu/38Hva4ZoMfYhjHYFtd2lDYrDtjFZPCtU
hbL/nuiREQGdzcO3II/Iwv37xX5Xz3Mxc1mjhJqBpV6smsyIh8HDZvvAqLkvj2Xe4BYf2IRigB7M
H0ZqkxhbM6TvV8VcdV9Yqf3pVk34Hzinc69k6fy6ZgM3gRmIeQ6OL2F6TiyHq8QEba4CS05f2E78
4VrCJK4Gxw38tXBv+/VaFYxJMox744CpR0nrOoT34Cwepoxx8IUZ3/LQfl2Cno6VriAowcNjSi4/
5V9LcEhyTeCEZB4M+Aev8zw1DPzCtv7q5V26/zumje2zkJaO/zOmStaFn4VXGCVu5IV9cFI6yl0L
NGKtKNqDfq0SRsO+UYfmM4ToSvmprIXPbCe7HeTgaI9wX20X5ayUjA0C2ByrfBQOU2aMsUBG0rn5
+K9LjR/LCnMNi4gq/dJwp+ZTCezFqMG2g4aJK6SCItG6Q6wGbdszsYP0wehdpHL+Qk6PMdLlG3GA
NtiMiElAsI3p7K9vBEgyHUB5tIOW6sF11E7ukWxjDvqhIeIn9iAb+XWv0k+V1RZzNlR2YkUKGjRl
qP8YhBeTFBjJGsUnCjkb7x0DnYcZdqDLEkI/xxfpvDCOOIHf7aF3bxLXUiideq2BlRI4YbrmDXok
AeTRAN1PR2AFs6M1rnO1YIiNFs3k0pVmwKGbUXz7Zkrf1sdt+pg4opP7TGeks2rLKajBFSuPIHMq
5xZ72gAPIxH14jiHWpvc6aUE6k2kcuh2dKO/1S2h1hJGrdy4uocejxm1+NGWFbQiM/TqV2F0U7FP
oEhGvmxqFNzCSgIGiwIxXpik81bvGqFtEMfICSV0WU3rpqKeOqcQycObOmPAMUML+SGr3DgXVuMs
nM3a+ShVhLajGNvm3CHIjNaktA9gtimJvAxJ87lEa1R2j2pqqTXNya2bVS0duVuETldpHuXOerb6
qTmYXRIfe3rkciOHUdzoRKnCbkvwnPUHxUzfZ6fijQrHmn5qMkA3YFaQKFZ6IMUnvyW/Iv+pojFG
EH7q5j792U7CnDcEINW3E8y1HyPue/AoQAQTfya4sN+A1TXZpqlThrxdJvKXMurVudBMUrBtjJ0X
au2o5xsTqf05LVK4GKV0y2yLnA4RICoTMnMzvcgeNANv0hV59eAq0sWuEpZegZF32iR1tFZy6GE/
GG1RrN2+9446BYrtu23YfNiSvEcgCTl8YXHx2+HsQAxn47UsHaOv33zOC4mjhWV2AfxXg7yjPHOT
U9MOFbWxqrKntm2KL8xKjN+8PLgk9YnERIgsP9252BjNdIrMcVIB1HpkMmtULTpM647BVlAEuDd4
vTVdEXYA7zse4/yHAx/9CVNo+2VAQRCg6h6DKxUTWkkUtbJhkcoAxbSE5PFtdEVw+vuO9ds+zs/F
Zw1jRIeTAxDn113Ddpspd9mjDpyHtnnAgl0Lt2PcgmX8/UJ/MAnXOZi4kPfPwaBfXKkwVZ2K1Ek5
hhG0wN0RN6hxgOctxn/hLFE5iEHHimtGuzN66OA5qEGzDctXffeZQwd6snsPn97C+Cp457JEsIhn
wFrHID6B/RvTpl+fQuHZsdMmlbHvmt5ziEoYUcg2UW56/mTkIeUBWXP5Cm+z8nGWWuD+14eDQbij
Y2LF9YUNNnxZo3SzXdNWBIci0waC0blPNHBs3N1rFEC7f8NhiFZNzLGRrgZSiekLHLd3VzZGrFiO
zLJ4tSCdMws2HR2fjL4L81WRIyj+4qf+4ZNyDWk6lOFYxliXptQmMr8+IJHtqHEA0hiFSAsbY76r
MngIyE+DL9qL31xqnCUgDZcYCg1UefLiyXgFiZTGHIRH+i25bplBnZzZUDfA09+UXXYrxxqZLYds
e4M1xV8dq3/4nJcSh8peCKSBzkX5Vgwd3jWjxNUgVP2xjhLS4LDJ84vCg4xCAO2+tQO5iwomk0nZ
tfhrRfqWSWbhT+ifr2kh07WRMVtiqm972SqP4+Tui09rqet+KcaIKDGx0WHxOGh//qmh/lWMMVSQ
VhEvPtSul7zOoW0/WhHn6so0AudH1ITWLnF0Jn9BpmGFUQWa+cI4JbzC4lochxb9T5iq5Itq9PeV
4khyVDFtog7EXvGiGkWaDC8c9dqhJLV2Pyg92MNnKucuQ+M8519svL+/KK5Gnb/sMdQ/l66RTtDR
/I3YT/QzyR1BR2Bf29jNRrcJsc9iq940lvnz7w/+8ppsG3gk08Z4Lq0FsQa/bhuY/5VhZLDXl5QI
ezsN89swTTJIvcz4PDUXewv5+Rc5pH/Yq1yT2p4ro//mw/j1oosyLsHVqNpPE7gH4/Cug+voMMXd
MnYm9i1RfX1OqEoynFRGiMZ/v+nfbJuWu8arCoM7yn44nhd3jZ3H5MUNY3rG7RL/8bHCmQu22jwt
+rA0p9rMRkD8vHN1pKywB4pJ/+rc+tOjNy3qSURTlq5fbpgmRpphZkIunJrYYKjvOBs1fm/z0Z4p
NJvxaIMq/ld/ueXO8e402Aho5MiR+PXRy3msNMhk6RGHHWqtAofddanjDTIw8/gqKP6ynv/nMS/R
KJQvfD+XZ5LCpdENDSc+1snk4VYgiXcPBs/d2qKFQvr3l3pZBiwXszkEBcbxS6DYRZellCcqAerF
0EVL87WYpuwuZN4tv9pP/3ghcjH0xVccCOBi9SIiMUurFvpeeRMkk7IZp/QVJ3nESD3+/xpM6MTp
1rHhQUIL8cvH+1sf42QH96nVNzqblTqw71aPQ2d574aoRvHFAv/T0rIJvZeLBxw2pRdb/iCSocPQ
hZ9oxIGvMfI4xwIxbRMplHFVNx/KzP0qCf2PF6XycITN+U9kxq9LqxuwxDZBaI59J2R/NdgjLSpl
vHxuCzNDS9ZF4bPjueO3/+PF06jz+onWFvbFdcuimR2jTdNj19ZEPxLtsFZMWr+oMuXlWfDP+iI+
ydU5zU1y5H69vdkZppHtOT5y8xKhROWIxxq/EtQJBenWIJ34dPpZLuwnwLYUPRMUvQcBfQRjV0na
HdhqrYcrkK4J4YJjD82+c4YQFlA1dnQqUxmXOzucxXOWRsZVMWnVu0oEE8gMBiGMfOZp8aar6+7O
oyN2/QjSuGLOR8ZZNllK7apIj29E4XjP8MNhe8xYSD47Fdz/jQidIWAqOoZoYzujNPZ/fwl/ejoO
KkNgRLpneRmtZyMdRLQ6RkevnOKdWCbdCJumDTOK9hSg/tr9/Xp/2lo8iIGu8HS6I3mxg8tAN9CQ
OdFR1m70QbVPfmA1Mv7GD2b0Hv/zxbA6BkhY8oEo4y42TUevzLbI2xyRlBvg22vg9O7b9gRFSqsr
7SuX4X++lH8XQwTRL0lhrDEJAGO5FzcHcQ/eFgD00Rmr4mhBzYDK3Xf6LsPr5BPvK1gCCHEQaZJQ
Yr2hIrOUX2bdYsU6dq3dffFyl+3i19/j6Av+53jAWGx7y474r+IMTw0zTMIhOiJbGWFiYwjsQqAe
VrnhVEh6NC1fwT1l/sm39/dH//uleRQCpJzalRiZS+wsT+Z6RuYRHRH1eT5UJ7n35upqnu4hHTCa
EgnMnDp5+PtVf1/NDtQ05EkUYUuM2kUH3I8MQLIy9w7FUJCC3Sl7Wo8x4jeMdi1oV3rzRf37+3Lm
gobhQKmlIMDf/9cnPNq1ZxqDEZNfllevyZh1P5wya0LUdrH5RZn5+/nFtVjL7tKrQaC5WM1AW65b
IzA+xhxOkrkRERKrvo6a/1g8W4ZDZQN4sbw6k5S2X+/JhHys2V6XHANZOTf4nI5P2uLXbKbVkyui
/+owy+V0cmcFVsXEJEj34hjoFUmUYi7S41jW9ltsK7E8QrmCkR36fFA4MrTYOIZWHv7nNcqVbVbK
UlbB6714eTke2GEL0xtWvx6Y26zt0+4E76hFj69LHbeJrqqyVUmud/0koIdaX/yAP75RsBpKH27f
0C+etBXrOrnkvXZYPOYJq6KPAkgu8U35+2fx+wlPo8ArZQtgTubJixILl64Sv+VCOyi9jNjanWDl
xJOxwdJQ7aNqQB6eMJj4+0X/dHP/2nzsZYf41+bjah48zNzKD8BKDdEtQrPw5HD14L+OwZYFhE6G
L3BZPb/tcnbGfDOqZIiZrKXvOjmrfAUvcFxIbSCT4MNY2f393n4bgy3XNJfvhFe3UIQun+ictlNV
19MBKr+I1ik/bbqta5Nmw7ZagZ5TD2bLnxkAUHjgoeNtytwsYGxh5rrCq1TeT0GHmDxMRrhL+rRw
q4Bn62YreTXJSa/+x9mZLMeNJFv0i2CGMQBsc84kKZKSSEncwCiphHlGYIivfwfqTSWYlmn1urtq
UWXqSAAxeLhfP9eU+1L4E6JwTxo/upxG7keva0LzeP1ZLn0nAm/DdyAt+7a3mIRRTBGe3xydyrCE
jJ/ajtbvGtLX1o2XdmmvpE45O3NgT87d/HxCBIamkSRQ2kHzG+PE/U7bjw5SXvRft/wHP54+TAnB
8UOBkqzf8uAfq1ogyXPksdbSvjhFUez4B3z93LekjxSsW08fn5PStN4jvOtvhDiXBseygiSYwPWF
msj5c9IO5nhh22VIsLsQaGdf35U1IrjBMKI1OKtp23TQcsI6KW8sOXN+hf8+8KkIE4gDVOYk4tTV
F0dEp8UWSXbfO6oydtoV7aYBejTZUIooy2r4nIqcHEHegU9EvRWFv6hCFn8QYNTRpwSd8Uxt6mkW
i2XTvfg5954VWhwTUKpv1/Q7YKzwpYwq7670Ru+QZW1yo7a3PMB5AI/7gAdQCg42q+v83aHjsIPe
aKno94PxKPQcWoSU417WQbI286K7sTN+GI/kJyVE9ikyRfxnXhz/2qQKhbmr6aThqZCts2/TskGC
OIzRl7yl4nKMjRz7tuvr7UMS438fCbMWAhWDjWQxZg3vgpLx6B1zs04+k77BbrVLWnAdnK1RqRRM
Ttg5GxurvztiKLQTpqtuPPhyMc4vmmINbpS4L4kPegYlrUonPvSO0f8UumqU+wiDHHstA+fX9Se+
NBY3L+IjKJEc8YsT3iYOxr0h8Y91Oaq7Oq3teCt4L0c77tStQ/1veLJYA0RIc0KdpUCOahGEU43J
LAlj7ljYZgpI2zNeekFPpWhCcbAwcePGlpU7MdbDk5qlTB5dS1SH4vCAvLC44y+5uf4Clufv/LJ5
zyYEWfrixDJjVEeCO4+M/aNXS/EdubX3mAcF0Ag7xEcwj+ptN5rV9vqgfx908SIIPhHH4MhASLws
yXuRgEw1hd6xM9PCXo2GJIFDU9A3K1HquY1z+Q/t4x0o3qyO73QFG2pLVtm6T+yxeYQKijf1wMX5
Pqx9/TlGvxKv0tISn/0uMd6cKAzfo5QiOrAKQ/8aAdTOd/AY3GhfxDhOPpNeCaxjUzl4H44DZKNv
fjYBgcjDOGvWITMQ376mQnA2hVP0prd9/4BXJ9w7Q6+xPTYic8AF0WreqozeVprdkPsAnzQn8VAl
TexuuFG5wc6O3fqhgwf9OJnCekwy1haJ5imaVpUnq34lIz/RT21VgEWqckd/kmnYfZ4abMfWAlUV
1QpUqPZza1MHOQ39HAvR0kd/faLshlbXsY4/YZba/Ca4KMRGdI3Z31iPl3YFCueIakghe75nLHaF
sDMkzcaafzTY6w7+GKNMx1yLXm+FArk1gqfGN7KHZoqNXR/42jbgfnVDMHLp/JhTq1zQCWuwlljE
ApYR1XCp8+A4RELemeDG/zGbKoIvTQfZunMDbys1h8UkSZTw22pLz9eWku2MzhHqqbLqEn16BPTj
0Dm52a9DfFm+O9pE5iWcehGsdC3qaROb3G4/8F6NG+9xefhi0q2TG/Zd7kjsos5i9QPKSzsbIT3M
l6B/1/pS/ALACxsKZoYO75Ljnwa+wX8zURfeqqVd2Oj4fKQydV9Q1Pv7jf91msCyZc6T4Tl6aezC
dHWKuR9ytso5hUWLl9T1Ff7xWbnYY1iI9IsoBVHM4vBqmtzKzc4/EhSOE94Fbvg99T1EOEldDPW6
CCYbUlFTCmp4Fmin/8fwlCzhTFPCJKFzPrxHBNwWaGKOZhPT2mEQasRU/UiwUEvNMit+InGabUm7
2jdG/rifelwZDe4zFHVNZyl8gxEUYfLm+cfOyBS9G2FEi5ntle390EbC2rU4n9HjEFqIM68/88WR
HdM0uB5T8Vqmr/xR1bzOPjg2tCTeMa/Lfa0q8A+NJbci6O3nzgK3cH3QD0EKc9oilnSIKoVDKvP8
RRvUlmSRt8GRKi79wFHves8qQ4VYRF6+GeziRpln3mrODw5iMMqdhCeUerggn4/XklPQBiLN+eLt
vSVwlPKD2dBAubv+XB+Xy3xdE7R5suvhNb+Yv75ZW8jvobM3RT2+QTsU5Bhyujc7ODov18f68OHY
C1BwGlwTmTPG8q4/GlXbjFXMZSyq0y0tXi9mB95gcmRB23EsHkXXOzcivQ/PR+aC3JvNtm5ZbKuL
LZ3LeG+gQ0lOdtWEj5kOiQuhcdqQirNkLf7rLGE0bj0oDVGqkVFfzJIaqZqB4jo5cfVVD5ySKJYS
SZOb1Sbg3wbvRlT3MdCaB+SmgZkmiWMkqOfTBNqV6HwaJU4teMR38LNoE1BLkbpBT2m9xU2Iy2XU
klRZlePY/4GGMf2M7ST5Yio9o1uiDstH2XAhuvHeP+yL8w+zEOmyK5KSdebv8q9tWLgKU+YyiE9N
VIz70QOC0Hg0R4duncCphnAaxRygYT40f67Pso+KAX/2kdXJz81ngLk4PyO/p1nYyUmdtW712oTZ
r1HRHe0ZI+zsMstfoWEna90eXFAeqr6xLV56bjiiGL+TcLU/pHnavrFa2uTi0zQlv43a7ddTV9Eq
VDuRui+hxgOYxQI+H8B3XH/uC6uLc8jGFlKngofM6vyN57Q1KUJNVtfgiZWhOSO3l7g41KIWe3du
RvBof9xeH/TC8mI8Cu6wtLjLLOtWrVXImp6c+NQpkNsHdMXmS9N2dKUiuKd94PpoHzZFzloylKY+
q83J8i8mFQCdavI6F89ejb0M75LKNtdILZGBXB/owrskQYKDGbkSSgj2YvfVACy2Te3Hp2GotFVq
6u1GavTRcK3ITypPp23tqh/Xx/wbXZ5t+dyCWciWZeJzNY99/gGRFTkZZJGUIqzjf5EkLUCOa3MV
HUP18r4OJNE0CucemmdPw8IqTwIdK+YY7z2QUzbiQZKPUC4i5X2LALjrN7JUyzOQeJTKvzNvpOQa
iO3Of2BN11dsYgF9iDtIWiutAVJMlXTyWNsgAiWdi0reCiYvzTBy+ySROHqRvS+2VMEh61S5h3Vv
brrPsvPHXerT0JG6rn5j7S6fj1jVnbNvcziFqnmZUOyo/nHvnJIT8H+mVwyjsscoo8JqRCsa82Fw
bCzOrn/1C1MapTYdaOzfpL+dRQCn09BJU5+enrKgLl/8pgZY4yhsRm4snUuvkeqbjoTJ8T1K2+ff
TteUqsZ4Sk9YCkBYSxv7k4qCEtqcsG/4xV1aPGSOqGNy+0f7s1il02hqeTaVCUdfE2+90p3wEQcr
MCuCyWqV7mqKwlsetR9WD1I0ZiSlRp+6DJcy8/wBBxnljidlhrGg+00PhvKQZBm8fWxH1yZqkLWl
6cYxK+w3rza/BHUm77hrAoTHWghPpVJP79hdvf31z7t8F/Ov8slS+5hTuojY5yn3r2NQFlU/dHjV
HWxP+6dqIRAESYbtcR25yIIja2u4pfvl+pgf+mQY1CTrOZvmMa2YXeeDFhOJnT7RjAPpBr3bitLo
3fUQTnj3Cjy56L0zO9RYKKUQ7AJ0xbZlTIBP0w0/1QWMpAAttxHR7rq5/suWk/DvD+Nv5IbQ8hEE
nv8wTIFERid5fBq5yHfQN7i5ZhCDP9lx5t1YWB8u8/Ng5H/nSwoyLWzSzgdzxjnDqepwxhN1LR2W
s6PrYKS7Vnh891Fm/VvePYAA28ruRSij/3/4qqMwIANNQMBFxV1s6BFsDE13lXcQo3IeCn9KtrrX
ekCs4Nhdf7PLrWt+WP4i28bpSEPNYnl3VQn1zx+cg2GGAai53sNUNu7zNP/q2Z0d7esKa64be8py
72JAnNyJ6efamcFBef6Gkz5uOn8wvUOrWfFPCq+4AYzQIK8/2qWVjd7Np36Nxg4HqMUVpSf9mhZF
1R3LpgtoBjRx2FkBHKjedAmBcQVTtiWLyG5NmSYNAdEpp/K2DiZdNXYujnzVYQbka9OvQBZB0rol
cbj08kkkk27gTmPRA3f+HuwIg7nRy/2DHtOoTBeCuu97yLwjzl2fyy6/Vdy4tIxQhdH+ZaOi+pDK
VLKYlACHdKS307e3Wl6lJNvIAHk74MMEf9c/wKXPjOUcFyj2Vxv98Pnj6RPI0CEbgoOj7BYc1AR2
ZUXLQZjdmE8XnssibGal6D76sGXFyNUT/EwLVmxg6FC7Hd27S4CVPeLV4t2og12aVBbxKkp9ncz7
Bw0MLolx4HIcI+b6gxal3fvpMHJiQUcuKuc1zOCKCVdq68GO9Vf6mae1BOy8K3paiuTghQ8Git7r
L/rvbe3fESALCi4VyZS5VeyjkBcOjIK072qHAuUbEZ9eqZfQcer7qbA4SZtELxA82QrrgcZP7t0u
xbsvqzjmerJ+8UZUTJk99jXGJxD1XcY+QE/WQWUFHE2fz/hC73rsr7uoKj6XKIT8nYFpzRG9f7mF
dCDv69RvHjRKJvgW1I5U2zwm97gahJekB7ay/q4Fg3FvWMANniAX+Hd6lyScIhMJshsL354X9uJ1
zA2OiC0JJSySB+cTL2i9tvSMKDyNtY3rR2/95WIP4RdzRDKwrasMU4ui9dP9lAcWZmEZzdcdtGIN
KEoW/oGfqH5IPRiz0xyxvlU98KgDbVRlcphaRz1jhYBAfhq8oN/WOWbaXlbFrxO9K6AJKzPAdtEP
6F3ParzVNhViqp8dQdNjZWJbgreoU/SbBBlastMrd/qj+zVk0UDih7vqGgN8TBc3Nd3FTeo/R5mr
eV/csUjeS5mor72GsmMtytu+xBdiDkHYQYGXWgclj8Vrk75yWz9Csx7jpgZQBr5zj23mzszG4Puo
UHhxTyw+X5+7FwYl3cFuxFXf9Og/PP9WSYiDgkHu/lhEZvpIwOE1G09JBcRkbMEA8WmQBMRjlt0S
JF/YfWm/9YmfEZKY3PnPR+Zepvle5rtHsEWT3JGnM3/CXVKUI2CkrhqMz60bG9Xf43QxMymmceLZ
rFeETosIy1Cl6AzqFUet9DsHlySm5kpXsdXvJquf8RzaGBxVlkKlBggbgqAz2ihbR7nV0NUf1a23
LaQxaZ9LW6cdPkEhSTJGtOEJjCjsRZpoMnAlGeZnWJl21I9CRw0Hl0nq7jvD1kyQeWn1q4vy/IlL
mfbbdTWcfeoJPzHQaHl8S0py4TVz4NBhaM4RlbtMFA4tS96ozORUUFzfZYEnZrxfgD9gbx4oqcn9
9QnFRrxc/uS0KKCTujNI2HBnOf+wUKUwKG1TdaxTKwZxlElvI/Hw2g8Jtj+drdofdLtFNDr7Tv2r
at26WRt0q53KOvbfRa+FsBO4FifA06x+3NJGgh2vNUD4X+uanz7QcDTmwGaccoKBoTnftbZof5tZ
0a5baYucuwtPvWo8kb9QEhMQUH1z59Gz362KqQ2/wPMacPCxkW7WbjpBXB60MN0K1kLF7/Wsn2UL
UNUq9PpP5unappxqe0c2BcvHvG9x0c78+pSFofzbD1ztclX8js0Ydnnbjr9KH/s2sNpCrtMQtlZn
dNO3cSrkydbr9hWyvLzLHAN5lAJasym54G2lhQFTnDTiR+xX5quo8OnS82mi61HX13jmwhaH0UpT
YKPH92YG03UEq/USlmFM5iCKv3cd6hiFC9fXBruWe0AxwZOBC5PYug6moWu66CmJG4H2LaKf9OBg
gdAcXGMoCyyPegQ/2Cnc21Hl4u9aD/cW8OonzQBWj2mD1+5cIfp9ZykPjlLS7mim8+5laaf/lFDC
u1G6j94Y6Xcir+mObMp0TcckOEcbNrcEpvIWu3Fwl3UVlB4MgsD4Iv4nqRbyf+Okss3wZgMaWLYY
RfdO0z3LNkj2fUIbDuAi9dYmbXHf1J55X3TK9laFN6hPseYZn9yKpTXPJyxZY++oVzCf9hK4fL4R
QycfwjAK90FRWb+kE8EScqgUbjFITb+UzhDqN7aYD/spkx8pHicfsa+JSuF88vfBUFd2miSnvEeD
sGf5Fc9qxPepTPPEXXlO2TdbWl/FuLmx7j4sO9IswAw4ry2LeGSpRXInYWeRHyYn9lzrFyUR9xuA
VetPDoL+RFYKq3s9dIPqQGulBp2d6x72WnCjfl3/IR82nDndQxqPwJr7BW0Q52+gqugww62nOsYw
nrZtJcQGAvB4bzZl/dkMwunGhvOh8Po3v0S30lwMIYW/vGcgg9YnpPDWMRswmH7PKRpqW5zZiuZT
LyOIxT4FqX9asxugyPoBvJo8ETjpJmNyKGhN2lUJLfe4S+TduB1GF6rLgIkLrcZ5Dme4C/GyqNok
x0skQcueC7vQbhSPP6qf0YpyLs3pb1enS29xFSkGmr36KNCOym/EAXvmx6rz2k9o3cgGmzHq/syh
jc6Ivho6qTqXhQiVqx5uhG7zze/sfOTb0ViKoBTJCW908TNCaltNDk7tqJQVw3nqvE0Je/hx1ACm
lHqE7Xhrzu4Vdnkjhp5nxWLkGQ/CxKEni3adRT4NhAy677LOTpOWWp/oYXE3tS3k0zAgOrk+Qf/W
sc/HIh1JqMMLp3kWhsRihspyiDDwySDD+W29tYYQGg08MR3MrhXrCpdnXyt3Yds732H2O/cgkoSF
yRikOOz0Eui0UUD/4lrrA+PnGI4VdjaQRNeDyouTqvvwraK1qNxECDoyLrcRkrWAQgL4ml795IrC
TYCpBD66c0K92tTwx6ZV04R49AEIN1eGHfm/KB9ZwyOmn9D4TQx1xBo1EtRrYYiBUyLxvA0QPj++
I4iBS84VKAOzqYE8L6AaY5GqvoWRPYCKSyJMluk7E+khze3mZz/05WecK8sftWzq10APx396WBAo
1oYKvwsEJ7fuiJdmOGRiMh2CLzzXRs9fetCoHCsoA6hCElWPiV6Ne2XjoyvSNN5plgfkt82tLb83
gEXdYMoz6i6sGOdWXuLjTCO8Jr1J2zR2G8j4zn8IZje5rZvDdMywYct3uh0bAFZhn1erSPO4qlyf
bbTjfJjalJ8p88+iehK5y43ZNAezmWfU0e5msm6SxpKwxGzAwNc4rZeuDs5RYsXn5Hiz9zjCnvhh
7q+qkmDSABthv51PsfkthdIDJrk3K2CAvge9Nv9F3zGo7mSA3GrSlBFbUNwA0r2HpTHBtwOulxTk
WqDQyx9WwAnkZ8X0gk6meMhz7a+xBGZ1Rp0mKystuz3va7gbSdUeEXVpyCDcX3lTzM44QuxGw613
TS7TzdgM7TFzfck9DkZEmJcGqI7pjwyx+rIMDUNQiL0+5oPT1D2Xhf27NHvrfnDxdVJYZ+8wLo1X
xmzL6M1Iu7YFg7eqDa/Y4jRu7jLLShpAdrgmpIXu0VKVtlsT55odYkbiodxjmvczTz/ShyMt32LT
JkpukhRRWp8lOLOCtX/lLRdrS09/FcKaAMbiwpnLqLmzcgtjC13742pw7FKKLo/CDbRn0ZvGvdXB
pJcNeiXkAurZTwASFxN8rLIxo32pRLzFlwjG+UByKs+T+i6rwnFHk26wiSmYcgM3MaAezT8hbrE7
D6wmcMd8xNFReJ8Nq8ruwInU26qM8LalM4G2VxkS7CrxKIFx4stcYhdgjH78HABiXCPpSv1VYqbg
2vMxvSdVWPO5nBk0R6LgfowcbArT3t1oAPLuCxcT7UZiDZM09JhK/jgYxyg9Rb4+be1SsiVlAZj5
WuF3qHBdq4QBpLPR830mhmGvT9X4Moxd/FmU3XTi1aefp7qKP5m+0e37KRB0JGf2vtby9DVwMrkG
n+djc65hVkXmfIUN17TF5ERnlwPfV8c48ODlwKnMnrOKIMphg4jjYhNNw4byWL/HzE3DN0npT1rH
NaUHb7F2m8p4wisPOnLk2rRCd906DnJ4ypkhtoq19snPzA7DddfLNjnk0nrNpZU8WpJJPqEGiuSo
dHPc5E2ToYrtx/vM9n4ozwKbBzTtSSHi57MM+PuNvsIQrxbVrlBY9MZ6FRY81hABAMTorm5IsK1z
7juHtDdrPDtc/X7AXuNdayCI0x6OMzILOnJw3A24cG8I26dTUnfdS+6ixDVUCMlPw8nVKprxc68Z
xj4CKnes1eR/yq3OmpFlAPw7YUOOC2OsBnDSdtIh38QgeNeEJdMdFGCdc78A9s+aWk+6Fh5gmBoH
rQKd1+a9/B6GkC8plTUAo+vsDSejDuSWX33DmSQ90gVL6kUDnI/wCBKjWzb9Y9fwh2003xurC7Kd
k4KAxgDJddfuDFnzRW1tXAaE45kBWu9CWsT3eqNwTRGuHWBPVQ0iWjfofcFG03p/LBGarTXXzQ5G
U6ljgR/OpvMwNwxkGLxwIx437mQPJLq8Qf8WhJgzTJN0j0Wq21+hvYUHK52sFz8Zf8R6zLVNDU3y
3a1ln68qXWbfI9qRPnOHzu/arqqQSHaw6bGsU9heM3/YMmEAh/6ApwUQlAbvEA7nlkXkZOrdwcL+
HebL+CehX2edmtmwV2Ayt6ArDC54OrcssxruZ4nsK52F7c4xI30LzD7fjOzxm0Hrv9Zo/deqMoCG
lrkJyd3gGo9IethNmLWf8tz8PhjET6oAV5zURnNqCjJyljX0+yABXRWmXMqUxv115Sal/ht/BW2L
IZOLf7Jufeub8XcT9Ml2yguwP72vvQ2U2fdmbtV7f4jS17DU1FGYqfPkeIn31GqmTkCAaVSfNQ4u
bjO5LkR1aEUju4k/4s6tmUD3696xVgo/vZ3X6PJgVZN+bJOmvLfVSH+F1ncbo+mycVN25QB0sWPQ
2MEMeZx5MIV8C+1GvUSZVCerDd5wKrF2g2EXaPZ1JF1Q5Ha2yrBi5qaF7wUglcnSeDSsCtfBILS9
XuveE3FO/0lrAxcKrgwOTdapR5xbsieN/P82BgcHYT5LiogMefY9jdJb8JBLEQn0BYovc0MKis1F
RCJdN3A6NwqO+C3N3jcC200jbdYqhcnpW315JCuLMVnAUcueEa0xKxarJuckvx4iXAoQ5ioyeTD+
yy3gPCJBpJ+MWNGqI5uQM9N/q+YuMcoeU2OjG8ZtbkTGK/5A9o1xl6U2UjTcAmFPIC+Hn0IW+3zg
BKs3fUgd7KszYdwNrQg9dj7UTxv0rdpEljMfsGGyuXyAbITXNJE1iJ+0QJM3Lh4XgjJuijRQC4A/
9FktS1IVgqg69sTRE7GzwVW5fDXbsDg6BUL8G1eND3WRGUc2N9MgLKdxd9nLXipdeXE2xKcWrH6L
lwjytZ2kb/iWGmVxm6LwRXOw6XGtseZi27JZYRjGUOpTUwA7qLQdHsLWqcrZQ/zJard+1/QHr2wC
/BzcGx92cQX/38D0CXGbo35Kbvf8u5YWJKmUs/+ExESs/drJd6Qkw0OC7vPOsTosS//TDJ4HdCzh
IVgH+qbTR3M+YO0WPhiiGO/eIhtnJ8XZVSuKk1dcPlC+924BrovYuPlxfdzFp/w7LgfvTLRAcA1u
4Xxch0bPNjJa/YDleArSn2CzP0Uehl03LugXPqWDOFmYc58XxdN5Cf9LD2AG6aQoAUSnILAwaXAb
84DUvd2FmYB4NMNDVB9mxwq91o2V8WGR8m5hxKDLILEzQ5gWZVQHzHmVOM6EcYBLWUvu4H+Vv/Me
YRg8dBuYPfLZtsRTZspMCPiOuFW3vPCWSeW6rMoZ08JWef7wXd524GKFOsgGcjNx3pxDscAh3tyS
L0xcZpBAhTmXImj9OB+p5QW0YTNOhzSqKPV3vcktsansR2I5bB9iot9tAAIHr2DdfhFIQz+l9bj3
ifRWzEvc5vM0fg4HiMbQsOnHp0fVdg7XJ92FucA8IM/HycGdblk2rtpywCywng7Yi+HS0I3tKbFK
KIVaWamvZlQBn+4ooxgUum4Mvdgm5/mOMJJVZiAGQpywWNgysUIrE8wFhKkjjQZK/W0rAXfVW86N
KS8ufXaa+0lHzZsXTb7nH4OsbQydUyEb82vrN64tuLRz9Usa7OzrmD4RBJlYw7fe53LMvvSd3GJw
e5z0kXivv5c64PwaCxInIBwDiyXCatvb2oOSuHviRtaW1n0OPjvA2Bdu6ZfAnB7j0fnCxkjKN3/w
c3c9qh+qHgGhZ7iTp9uJPwrB8rFo3JNNK6KdfYUusbNGeZ/nAe0t7U+bWJIQURzRNmDxVwafjFTu
TPDloLtnkxA7QopQYyHUVY8KA10TrZg3QZNu5X7sK5pE5NYsxjlLPeSHwHZ/aBJ43vUptIw9/n5I
9C0mrdAmxJIlDQhvTy+X0p8O1mBOq05a/qGeCFxTW7mHEve9lRvZkDTiOtwU6Bd27aRluxIA6X/U
6c2/xJ+PJ92d639sb+dfuSV6c4JiCg6s/sS9xzou9XfcbKy5KaLGw/D6k3+cwXTGo6yasX4+J9Pi
pHCjIu5HpBwHEi7TQxoKcmkFzhaTyt6vj7Qs9vFk80hzzQv9F9rAxfzlFoFbQB+rYwxaanzwMSbL
19LI1Q9Hc+JoRQSc1keYpGl0qmjdxYnQm10xCYmsXywKz1mnGbYSK/ob8+xExRamXTuYmr9xSqPE
Hb63pHnQsJwXeNiFWkoiJZX+FgJAjhsSPTtYbjuo5bnn6RjSON1zMrXK3lia45HD4WJ1izH8cW9C
sEafHCXtmT+0/JpcCdqIW8twwEM9xpu1MbDHkoah3rq8TuIdroIWRheKWJwSSljdSHZdmNdk4xEz
UzNGSEil4Xw2pUPg4QdtDzgSUIfrva5sAcwneBpEWv49wK3qOMnRf2hrTawrR2Zkepr2LTejW0TH
j7vX/Etm2hMQJpuk4/kv0QwMMB1lDIdhqmyUVUKXp6GqrGRzfZr95Qr9K5vMNGMg9ItIUlAAE/Gd
D5TZlupMsx8OzKb9MEHw7eIUF7exfBpynFI1zdzmytmg/Xm03eShruS48ob6kHnGqUA1ggf99H0q
8vcyy/x7KdOf13/hhTfhwBIhfCF5x6pbrAML/aAak3Q4ALlNdqHqe8r6uqb9vj7Mx7ObAgz7BxUY
4t0Px6Ie2rr0Sfwd8mGIDl6nvgBjQuDsx8l2rC3r9N+H41z6C3Bjpi/LTJrW5n4Tx/LoIPO+j6FR
fAGXVPeHydQ0EpTs5f6t2f1x86Ji8K83Of/7f0WBvcRScHCm7OQ5cXCgW1zuZBnlGKJGT1mMv25I
ZLBJwbZuTIW/lhrs5B2Ppm6X+CRns74p9nbbKtz8bioJL/y2metMmEj/Lo0Ei5WX2X0XoTubDk3K
mss5uB/IHng7BPHJf371bNy0fCO7JsC2l43fXlDFTqcN+Qmrr5T13HDAtjI+esUUPYjST79e/9Qf
RF9zFxBDAXGjw5ICn3n+3ruswFbdBnwUlEP3wt+sL4Y7QGluib9/R7HWaTvfGPvHvoya91w13jHz
mOAYUEa/oykw/ogstcl/+/rNXvDFtHf5bbaOys6e/0dJafHbiozmjNqpaN+o6KNdezJNf88tjNg8
kHyYndAs5P806CItaGUW0viQ5zgL9OgXfmWJmLARyjEEWjeh435FMhKE22KKSfTDq8AMru171L5u
FxN5S6fV7ny0+sbaSxG5gUVg64gImOt9YlLqp8rkKDz9OtuhHT7sp3zd4dsNByNSNPFUiJaqbU1a
53HMe8B0Hj7UL2pUkJCFUMWbjc0vtoAWwJgN+l6S+r4KMEIBAtlgj8xD8E/spg12Mory9zCIoRyU
gEWPrV/gUBLFaeniveP1+xyKRLeJh8IsOXSdOF57qh4ET6U3T+405J9FQeP4VlltfUtVu1gL8zdx
uCiZAECRUX244Tt0/IYD+LlTbZGPHSKrPAyxS+3WNQfrRkBz4ftTdGfzJ0BGKb4smeZFFGrKV/HJ
r+nY7gITCrNNKNBlk/+lcKxba2FZ5ufZXIi86Heh3lBgX5xrrGmHGITEse11ncClT1jvlc5uuMY+
DydG3QZ1iD2758uDm6VVjytHngkQ6k1U3/gx9iLcmF/0DECbzz9ubOTQzhdmMLU6OVqKRVjgmLOR
HHVhannHlFbEZuO6sv4EDMkq9nLILVyZs6mm7lFhcLwDZIG2p6jCvAXEJE33J+D73njVul57c5qh
oqLSxxPWWXo36j+N2MUkz6/KZMQDKcAYBPUsnj41zt9G6uMMNXecfNJIKKdbB2K0CxZbJSBmTWkg
3wMQdLBCX4+fMaApqKc3ctI3BHmatgmNPArWdpAazhtcB5nucGmIfjUy1sdNWjg4oBhx1dbUKifn
MUZbFu9sLXaqjW6Wk9z7I42Xm9Fw2vIPHZ+TMd2YY8uwan7P0HQ55GAdQYJYqkoqSxZCK2vtOBU1
qtIw1Df0CMuDUP3XIA+Mg7ITc+cYBbbrYykfmhQtpQr6Wwvr4/eeaa10LPKpaRXx5sXwrwNQx6s4
R0EErL7HaEaPanqHKqt4agbq0hMd4ltJhWptDtqtfXaZIyXJQ0jB5RcsGpqM5TabaV0rCqG0ozm7
LdU6zt45hOdtmQw4E8H9AE7biOP1g8fmcf4V2vHa57ZXmHTo1xHULKHgjpj8hmRCeML0XTPXGgAI
b635pvr/vFdOOEhTs/8DidDz99pC6E97MnQnaRG7VIn4ErjZ8C5wqMXkjHpvFtMVIkoC2etPeOm1
wmKCmkmJmkN2EdEECTp7NXrhKfQ6qr3gZzf0Sml7leKJ2kOvPBSetG681o/bM69zTiURvtGJvpxF
Dq7FLUzF8ITEzAGuMZWKBTZbL7illpeb64+IjubCZ6RDjN0SqBG3ksXb7afEwz9ABceaRr1g53A3
cu8cRzrxU82m9lrh+DUbwkkqmRjk2QJPyI7eZiNkd18LOVkJsVsYgJmhZ6TYpFPW8JVGY3idHL/5
3dPgTekdEttXOdSo3kYOyj/6WDlHS9R2RDEBL4O1W+neyfOz+OuIEUKxAfU8JJuh1KCpD/Q7o0Gx
M879YcK3baNsFTzEvda3m9jK1T91GRn3jlmhrKt7ZKcbW8Vph5dr42JD1kd6cme0ZvLQJub4jtwA
E5vJGK1wK8sK4zpDFJhDyiTyOPVbo7FX5lSIp04K47F2fR7QqbgXVFoRYXzc9DGl9XLCBCGnb/pH
J1VXw3hHs7cGpt2zAunL/cEWUQf4yekCa1+KFxs11MYXEer6zKpIRQU5SYn8J0LJINvQc2N+ZU3V
5YbtWTySR1MYD3A5MYAi6/JHHFYjwzrUovaJSOzkqFm5026jRFZ4WQWko1ZtBH2UiMkLcGnv7e9p
lgyvARGgdx9gXJbv0EhgtdkXRfGaNYNnH5MIm3VOkcB7h86uPXscWN3KaJ0x3hS9MT1nPLSOSyce
QFvkvkZ6yGfR78owcWBCTIAB+EuswWJZNSmeVDudbOMPgdnz9Xn6MZCYe0fp0qQswxtbytiqKSlV
1gCaQ0Rk7iN/cGHlivLkyLbb9k0bfb8+3nJVUO6hOZMTDlah8NFDne85zlQSQ+etf5Aj/kLwEMUp
G6165w7leOPidHEoC3oewYL3f5y9x47cStN1fUUE6M20WL6NWmqpJZ0JIUuT9CZprv5b7Bc//i52
oQg9g3MmEpRFMk1kxI613zegqnLs+S0KEIYMyuNGlWry2Yv4RP58V5P7/+HB6Gqeb7se/a6LiDwC
2IPdOL3NGufkf20Eb3hAFtxscA6ZVj7aHOC8PSFeXyJyZw7l2Ylh2S5PmrjouaMmJ2kX9jZsAU20
qcAiRYWsTe1e0NaIVCTtNRceUKb/s2yO8uWs60b+CAIaRM/lR3StalT1LgV6o8u62qroy6Jd70pV
33hq7q25CLzmfBfPy3o3AdxQRONxF9lCOlegv5FZOSVgzh4KeBDqBp6fWTzGppY9Z/ZoYqQrQ/Yd
JY8DbeOWZvrVSr3skxEiYvNRnhHT0bvdfECM20eQVW2xFYOs/8bYnbfHqKsQp2J7uQlLcvwizQQZ
0DupW5WPq2m2Bwz32ORKgbGq2VtfRZjjZDjCh9Pv3bQrnT+9O0X4CZUKwqTSGMSPsQjdYdvh1aLS
TePR0pp6fcjN1eoTdaMng/7S2an+uaZJL8dYtXXcbS+7KvZ1mGr9A/0p+Z8hdTp7k9ZO9F18SSay
zl2o72k+qrexOUwHehNJCZZmmT9H8/uwDJEeJ6y4xAbVDOpyoWjjT0Q8prUr2nZW/Zh1rWwqomGs
ckwNv04OKfEYoA4sDxn6p2ifB2HY7uK+dM2tgrrV2UxlpubbmGAQ+26yZt5uloq/GBQbxy2NE+mP
vJjfbeHJx8KemidmSEcifQzx9ZUqFo2TMWhrhPVlGMEyeDst7HkDeBMXhumQaGYdBCf2NWVfjpFy
CJNC+cjjv7SYFMIJm9agAlc2FaSyczRIX7tBS8flmCjQIKDpAHonpDUf0kbpiYLd4ZgNUbxCdb36
ePSkEgPO9b/lVimduOL+h8V0lqPN8C19ckNfxLKmOZFEictKt3HjGUJlFZ2wjLhf3yzBv816M0ky
LhZ4ilQ8azFePWcpRP1Dbgf2h6Kbkj8tVtHmxkFo8bFVM0PDrWJANXl7K706OjR1hCUzrGi53Knh
QLgeKA6ktGPTBoP/0CEd8DWllw06U56geBsT6w/ZVXMlbFseh/ODYxlI+ZwrD+nbxfFUNEVtpCjZ
jlkwFHfllMvyg0IAVx2HGBH3btDzbs2N69qYSFRJ8c2Ue2qul1MqahSZtqkpTlViSIugzO0/NnhV
jj76zhQVZi5ktzK3rr1ihqMQbxO5grq7HDMeg8EStSbOiYTJ4adaNdxzzynifa011V+sk5MnU+g9
nvC50329/X2vTGx6X3FJAXxJ0XVZW5ahopVJgjgOY6Nujz1EyFHpRnulbLwtkJiclNXYrjzx8lbF
lyVRRt4QqSy5+eWdQ9Ze2YHvrk+SFryO1QS3eJtYeVOuXG6ufk5y/6AwafjSzUUg4PR6Tpv+1J6y
zKm/5YXWqhuvMhH36Ii1KWB3H2+/zmsDkp0kwtGRORvLUoDbZNSqMag7R3MT1AbvLC/euFOf/pFk
qj+5iWxW+mGvxB/zdKXJmtsxPW2LjXcMZ4k7/iFnjzhgttxurDvKEeZnvJCtCOOhZjI+4gdR5XAy
teB7w3vWV17zlY2Y/YmqNHcKivdLOgB5mU5Rilac+A0B0k09CAjZg6jxRWdHxUrE9W40YuQ5E0LK
ifsqmpHL9VKFwdSOmQyOThlO9zQtTR9la1b7yZ7WOADvJiqx+Jx2ASuisYsvmzJSSlhGk09I+gli
4p0qXRcNZCuqNazpu3kzD0SNnV2AkNVZLsPYNBpSLr1ygh/a/5760oZv2YbRqfQy5aUMdLtZ2V1f
pV0XgRxDgkxBU8IVHEHL4jXWbR4hAq9BOrg0uZhl5Oybxvg90Xa7zaMguw/weniMY/u/IPNextl2
nnpV48ceSZ5wrOfm2kjze0XUKz/t/ctAjIYSDF8F6DEcepcfuK+KBlVzPTCdLGfXeoZyrHs9209R
AhoeAuLKPegdiwv61uzLg56Ck46C4bxDvwleBjgA+jio8alzvByyCtbr3FC9mEoecZaLIbzXym+K
qdSHeFAxIOhy02n9MW9D/ai7g1tuC0oiJPOJflYO4PdTkN+G/QINwfAoyERd/jZbC7QAA1LaYkKz
+E9qkUSvTOpiDWfzzv9ufgk0RczUR7bld3V5rcVHpB7t+DzldXIqnMbejT3OEq3pFLsxmq2fue3v
aHD/2vVW75ea0R2SyNa3jj3S6Y2a2LeVhhlhMS3CIGp9NxvX8mSvELDLaYvXxsxoo+A6+zIsTkuk
onopUJGfiQSiR9hzfAGdVJVXeMauGPT0rgsqkw5HL9ihsccZ3XLTfY9Py/caSQ/mXoX4ktV6ftLy
wj72ZTFtlHjo9vSbQlxhosUb7sXjL7pV1J1N40y179w0XDkorn1Wfj4hlYfgk5V/+Vm5DDdVpfTO
ye2q9LkZqqnZGlo5GYfbB9K74MKYzwTOB/ZlMl/LA6kZJBkgFwAWlRb43X1XjjtcILEXRkhSHPqp
Np4w2gqFX0AjMHa3R7+ykmd/ZZOLMX3t1McunzIJQG/VoQNPtLP1/Fw4nvI8ENAOPt+jBCxklisI
7PeHAykUEMAkMmmCJHq8HDGzo2yk9AUtZAiqU+Lq9mFIymFrZ+k/x6e82jnHoNGFxdtdYtsmVWR6
16Ei1Xp9wspPTfIvVhe0v7tokPfA6/s1nseVj0nMBCduRlxBCVg8HAI8bTBxfURdn3H/7KtelMe5
7pts+Ymu6UPsdb5hbaanWy1LYv3l9ue8MmlNdJYeZXRCDSgFly+3cCEAZXVqnMz5qLLsNP0YkzNb
KS5f+YS06BO0IQOcDVDmP3+zG+ORhf+NlRanrBrsY5xX7dkLdWtjsfa/3H6g99wO0tAokWYjZO6R
RMCXY2luLCJraMzTKDUlQHzltNOhNN2+28VcP8ydOk1TtWlKVzYvsVv/GrpReD6ajTTd9JEJQIPQ
0iLH6kwqOps4p3c0SNr045ghlDjkRi2ikwUr7DkFZfMpU8Ms+8n8VcYPmpnWkqY9iSjJHstE8T0h
et3PbCpQFBNT53sd2+a91pC1PGQFvU4Sjny6zaFfYUWrK/G3sKSZbXv7pVxZtBSYZgk2Xbzm/3Wz
vXn/RFe6SikLAR3Z2WOYSrrNPQTDuFmVJHXLZmUrfFfc5+ShmETTMgJiylvLLb1XI+AxdaOfhoGL
9Yc0cr3xXg5zmsgo7fG7zKeaEKCZxD4BkVhvlTwNTRIhiVY/1kiIYERNUk4HRc+8dK9igPx8+5W8
uyVd/sJl9Q3RwKSoIAxpBVLGn9i75btQrV6UjGrJaNDpEoJv+B+WAcuca7+NjI0+m8upWeWs9K5k
E2tFmBymKq+/qaWinEsjKPb//HjszmBykTABQvYW27SagH1Mczc42Y0+7LUqeDZELV6G2su2bd0K
0AvjmnfAlVWOOg0/HhLeVI6X8A84AGEeRTj8Rqqszr0GuCwaSu9DmoRrRjFXts23Q73r9q3pYWpb
ajFB0JIA7EuKy5z+8fA1zgcxYqERDtTRM5w89hhTWWtdAO+uaJTW5rPImzWILsXTyy+ZZpoqE3Sd
JzB36lFypTmLRhXHKPFedPO127uhv5IdYGN17dro1140NyZnxgfOaILFPKpT5qyq0dFtoVH+YOMJ
ve21IYKKUK2t5Gsveo4iZ0EcFhpL1HKh07tEDBKcEovXigmv69dN1++VVHa+0UNjnIK0piNPwW/y
9hS++pTzrXC+iBJpLMLCQUAtj7AiOJdWYfkWLrqQU9XieWww2FwZ68oxyG2BzCN4A4N8zfxb3myQ
XKMn1rvoTqOwoYwIxDNin+LO4KzwGN8b5cwz581I8wt/MxLpmKBp49I8lUTh6DuUqrtXgzybfLgY
eICTvYnDR8jF5R8rdpt8Cya5y46W1rdYMXk60hwoasUeyasXHDui5eJOTULlEw4a4x8tcCflnn5x
jVJ6HVnjk6KqylMtnDU77/cN9zwI65waBVe6ucJ1+SAC6XcUISo6Fa1XDo8IcvKPQVUD41CADZDI
Vjx7fKrVNMruCYCMF2zm++hetVCEbEXXY0eGDTo9sWSVkDF1Yetmh8EE3nBH+X+6jwy7iHegXpqH
ttCUcduWNG35WamW47euKeUdB1eKxMrOyz+h4WRUINRM7GI7nC1egvi/vOAs9YMpNDLfEdBBcKnX
jei+gCiRbPOwZsoqGDJ9lGVhNw9K6ZT6qSzb8q+TCOsbZ1Gm+jIIps+yceEWER3SdGdaEZYHmcc9
ezc15shJ4YTq+KW0pfafMuYJ1vbcodyNRh8hBJS4U9eKYe+hkrz7ufeIxnvsyAiqLt9931JsJwtD
7U1po33FHQGJjsztA+YCqs9SovTb109Ukuxzp1GmjoYm+qiFDaLFuHRWTvtrmyFJBwhMxN5cfubo
482UVlCpIUTzhlOrTMNGPVO2Tg8Nolm/xtKRHs2k31YxreBqW1Ureccrkc3MZkPooLETI7O4HNvW
clAouI2c7Nhs7iMc7Y/x0NLfDYXPa8Cp3d6TrgwHiYFqrjtztdDdXg7nmKVScyGlJqKn8i+yxvY7
8rngmSJV+OCMabTGdF4OyCcmiGWb54zBWG95pnZU3Ry6+eJzaGLxu021xM0PaAcqFH1j1b3UsP9X
IqPlvvs6JAkkuoNm88bl6VJlnSeaMk7OgzQQyAjXk6B5EtX7aU3ZsNaqcOUBkZuhNlNn23dchy7f
qKlkYUq2DsINh93GlIPjSxr5dmGLgTrO0e5KKLyM++anA+iHsI9kIwHxIjAaiFFsvYRITp2SXKpR
2Ce7ggyWjV51n/Tq9HvEq/Tz7WmzXCHzoLMKALNCThiANpcPKXjbqWun8blDvI8UKAv82ohUelpa
uAOl3pxsWJF/AvruqXpaYuXQufbMQOlxaeB/6IgX0UpWYA2vxEV8NmA3nzTFM/1QEh+hlvjshAai
PrFqtfkuGTk/MzkPXvEMvsPY4PKZp4pGVRTFyVlGiVsdQMwUbgwmmyLtDOWyvsJCDX9AW4pnDUaC
l6DRauGHsB/TOyBD+i9KuI2DJ60VO5uGzGK4yavE/XH7yywPfn7lLK1GnTFr39goLn9llIxZbGXk
lLSI68zGjAstRdk/DOpKhPHuSjS/Dyi3msOpSYvysuyWDIPSm1oqznQktruiT9J9V8JK6TKksvw4
Z2cbiTzSd2JuRwX9zzQb8YAnU+n5ryN8vOnlz8yg2t9+A9cmx+timEHbFiZcl29An8LGmUJsEuK2
ELTt2/F97Q0WFf+mnLTHKLLzARhxTCrt9sBXZ8jM5adqxLlB6uVyZAQkEokcNPE8N8Shdspuhxvu
uScT6ktR2XT/WVh7K014LFAF+6UCclOa2YthYdeGe1W1sc1WwEheZc5f2ZVmZNIsNKYDlk92+dNI
Uht22CSsGK+ZEt+KUjXfS9OWfzByBS/hBFW1alb3Sql5mwidJyN3NTLCJIRIyiw+RZXIdoDsh/Ng
0ssHumyjahulaeg7AdouvJfkORZ98pKVdnavCads6TpKmlnSMKQ/hrA1D1Lr5UfXQtvt66YAsjK4
stwPuHyd3KRRPukZgsTBFcXX0hrp5KgULTsmiMP/Gk6rflZjp99Aq7CoCSTux4x/8k9v0Hyat9bk
28bQ/GgyDJeq2ql+6ogfQ+al4zxT7aB4ro3mJrKN9MkqKsTrzmDivREWW4P9BQxo28QDDVq5egeA
aTroUfijnGrtzlTg548IN/ZTXVUf3N5s76TdFo/GaDdHy8WGzQeAKuLNqOXhM+4JNtKArDwJvSpO
snWKFzHV9bYehuabnY/Jf7Xjlb9w13BgE7jKA6qz8KjSqJFtYOHJbTcJZ29leXJEj+fc94Onb+gB
MbcNaBzfC6b+rFa6tnXdyTr0ZmbDBynL+ynJrMSnLB/tYh0t9AbyjziGpUj/BEpbP6vppOkwSKGk
nkiKSFgeSCLxEuVcr8hDJ8UXdmHlSGCn3Su1rf8Z+8ZstqqROza1b9h4Rt0TQBeVKc5ul1n/lWbV
wVeexukwxanw4VMa+6prjINCI9xHkz6Qj6NbDn4QQDqYmA3mBvESxtVxOYGnq4LPnpp2Wy7I6sMs
RIM04sK22iRVVb94BW3GmwiE0Y9eKeQ3UlbO1spMykJNOfxW7dQF49zVyilIdX0riHLutEkmB2JP
Yxt2ib4LWT5/hZMWwB6yEll+ljxbhR4UvuROuJGJokR+GTrTg4nm4LkYrP6xN2vr0QBe9z03K+1O
E0pFX2Lfg7ZI3PQTeqfwqdGFfZ+XrFFfyTsn9aswdw0gb01+CujiPKpFIBAvFuKMm1ujHHoLiIYP
TbxjF8+n9o48DHPZkaA7kzozTWq2jVr7ODmoP8OxxzmthUe/tSWUdcyT5I6tALQJUEEKYOhOKNHg
k6y1U/+tbpSObiTokcJUk71mR/qu7ZvulLkW3RgVGS3bT4O0bXZdmJR7qxuzvaOl9ufOHIMPSlNP
J5FW7qmT1fSrznV7K5WBgFhvQ5is9qR+CDAU3mXILXW/cO1R3YjaQOFYtSGgosketNrPPVPAl+o7
uLocJVt2IuuuyL3+ISvH4GdBF6IPTijf5bE3PkS8oMPoGPmG9o3Y20+TroBFCUM93MSlntM30Xnt
Pm57cd+YGWesQp79a9OM1UbADppbXeDiU2hwHnEGqyB70stq7gcl7fodt1bvV9bk0YOo2nxvsVkw
XTpxykrLPJpF2D/GeM58jVQeyOws9fsE6KQj9JHuoxe17a8wTxpBZw0OFo5BXwCt+M5sAACihO5Z
zw8n/Cxw6A4flAimIVNm+KtrFamV26fQleNvhkZQ4QfajrvIIv70IoH+B3bzGRxAIrbtqNkH5M1f
Y68z9qasta9Jo68ptK+E2FRQ5gzkjCkh7rg8Xohyh7bOI6yJoFmQda/0Y1oo8bHRjWAl3r12kpEq
I+igwkYVehHg6CUVKXzneD74WqHfZ7b5lKoGYVmQaJ9LYNr/w4AoezjLqEWDVZhf+JvboCe5l1o0
FZw9a8T6Jijp/s4AnVqD1x1QEq5VOd89IDKQWS/JXZhaO0fn5Xhjk7DhjTpUqFh635LU/WSPmvxW
cWb6U05W/fZ8effpGI4eL/SZRPS0LizOaJMUtZtKwzv1cx/PDHYZf3ZJ4z33Wdb+uT3Wu+CUzBf3
TJiNVLHpelp8O0p7RZaP2GF3oDjurdqon8ywlCv1tSujOOTpVQQDxB1EPJcvsM4cJRzTwTvZ5WgU
W7PVy+AwBJH39/bTvG94mcNsJrvFB8MqbjnrAzVymr7Gy1YmJCI63fpVdWH5UoWdd98M2pOjD8VZ
l930IYyTn5oeTXPL05of6rsFz6+Y+z0t2imxpnL0y8fNDFqk+6n3TqQs2k9lTZeeKMqfmtv3UIlj
eVYy6E23H/3KmIBbmDmEdmTll1oQO6KAzgXGO1FbpO8PbPkGPEF/qOg62OkE+tvAxGn29qDvbxwu
SBxWPT2dyABwIbl80tSqEy9UsZmNxVhED5NT2JwxdZpmWwZvnGPaKtWz0qeNAZeNQ8oPB7MyTxn8
MNBscZg/o7Ftdk6t5Hdq0FCgWfmF82J5G/ACRneoGCBZwXwXocJiMcWxFwFldrNz72gSPyHUGAH9
p77e1OncftoTjVjxJm61ZjOg1P7YymAt9ft+QcOvRMDOHklrO0v78i11TS1EkQ32CYlpsmOKcmBn
uvsQjnQ23H7ed2kAUhi00VNweE2sLC+bvZNAYo8V++QlrbkxgadtsKYIB2Isw9qPDcQ7TWoGiu9a
e/SCwFtJ1C1XOiYNpMmYE+jaUetpi61SUqtzzdAIjnhFcZmkYqE6W6Ou1pAv18YBU2Ax4zkHzGXX
QxBHopymITgmVLXFRnC++lNQ0ZB6+30uMTrQrfDppJZGawULmRL65bcLpddqXVNgA+bOsmsULpi0
hgp8/UyJSlyx7FHkFCxS2rhbCWkV2bYJec5sS23FI3J5DM0/ZRb1zCZ7WN0t726eizK9sJB8BmQ+
P9d0Fm1Lb7D3YggxR3NFv7K6l9P2/8azqW/DJySMWOzaHp8NKrfqHBW9dR6LPHAPZioCX0vN6fft
1/yaZFwu01lNSubKJpG1dGCTBsUX8vLpGWEKYfSXyjXau3roop2Jc/Q2jvJf9HpiHgkPlBNRDbdx
Fg+ohlTx1Zyei3oTp75n5fzWaYttMmBCEJ8bxUvWAqtXWM7yp6Ls49zkfGbjW+woI9Y7aTeaeM2j
53r0nPJAhCN2uplm/2GI2h+0ocf0WAaDb2DJemzlmO90NbG4GPAHNHknO9BIziOPAWCvTlazHvP5
8u4X6gjTVNgSNNvPE+lNfNSz8VphZQMqDoJPaARTLtMp98+oT3+OoaIc0e7Fn7RM/g10oXyrTJcu
6yK1aczgxd3+su+x/sxa4hl4/3PDCUW+yx9jpcjQ6zJIz8gGo3RbObCSARUj9t+ofWI8m02hVf5o
BuMXuxIDuYGGK5Zvhp4XfEq7pv+sjJNzP8StjAE92jTpV0IJ/4KZteVGSRv65ukTd/HBLukciwPD
GPB1D7IvGGD3gB1FmP6mtSJ94UqZPIomrX81iW2JTTKwP26CeBox/nCi8OftJ7+6fFCJkARG2EsN
6/LBFc3LolL1uLbCCj62mlPSfDyMu0loyv72UCs7wzKfnnUjFAAtzs6pHnbgB+3Jr7yK0JHt6kS+
TVvZGZanzOvOQFcBBz5KG5pdLx/NDdx6kLrCEkim+N5zQEUkDrl1Yshukwp9JKfkWHdI6oyPHQqO
lTm1eLOwt7E5I503Kz8Id8zFngzNggCj8+qTGDvQnY00o3ob9fkw+V6j011x++1eG44ZjKqF9W6Q
TLx82tQMZRXbOKiFeZx+xc+AIkkhrZeOi+vKky0DqtdHI6fNsUMyn07XxZvNKLmDY80iqj+qdUyy
6GeKknKrSFrVSeVPPnRrA3AqXu2mqaQ/zKb9Wvede4AETZorzpttSQ1u5Q3MO/2bDeX1V1EiRSKH
ggc2/+JUr6Jq0sZID8+eXgj68bFgKU915CEat5om8dNhiOOZAhveO85opId/+wAWWwdpY5dEP7dn
bmKXH2AwB6XolDY7K7m0TlUI8lLTQrjmtFj8m36GcBaa5sxIwIyAwZZVejeSLGWvcI9TnWpbPXLq
/ZjGlKgCiAi3n2qxaF+HAp5FdZWYnUWweKpgqjq3tyzlGJHoAyqZWXtbSUKg3kn8lE/ZmsPKcrx5
1aAGpqUGgRwOhYtpXEVNDjBMI+GsWeRmSTRbOcXUyg6sk+WN48qedG3VUJLBupXggVrEYs4U0h4g
rkjvWMAmIxNE3ckOWuCoUWXtbr/Jq0PxVGiQoXe8C1QEvqhWZcY0TTpDZm2goFhf9Fyh88ZpZLNG
VXiFrC1XA6VZ7hTokLipL54s6fFOzGNajAYjMPOdTMqu3Ddma32lvuO2uHBpMtybhhL+omvb8Y54
RGvTF1w/hdz1Rlg9NbWztZ28c08E5FJilhAPUMAaUCeHnhDPPUd8QOAUQKV7f+iEnHbGWNkD1rBW
/5e20F7bpWZi/sz1wXb3Qy2pZ/7bS31ddMyTVz7mDKC/XHQeiXLdrgfnaJMCfypoTT8OpZBns8qV
lUU3z7y3L/R1KKaJA2rKwBJ3/r5v4hW6HNFsKlI5qnQs7QBTJ3cF9edPxgS4PWgC8WKm3CtvP99y
OcyDAreaIxNN1bguXQ5q0aRBfybwTUR4ydEl1D20seEkZExVfWelyZqk4tqArD8SFHT2IvxdhNPI
4hM3ySaw6QoF901HUvnRq4gFFNlnOzx49ZXX+u4wmR/RpVMbG995dSzzELnFvdssTe+o40qODas7
pjadtI33AlfIUPcJqZRv+JfXkHqS2TZhgAfzwUNRh09nUSfOvks6PcVhwKiAGzgIr1d+4rUv7/H6
Z/cO/lumRlMCZNkIItI8zIwtDpNi1+NL971rLRBGgDoPQpThl9tffv6yy+n2dtDFh5BljsWAS0oA
mhZFvh6wP71W+qk1kmxXuMqPoK+zgxyd2TXJU1ducfNkXoyO2mL2acO2xKUGdznvhO7WhiESAJZa
4Pl9mY8UrotsF5TD2hK+MuPYgIkkOGMsJt5yXSWm15V26ByNDnkbHri978mkOzutA9oJxP0/bvnM
t4vxFo9mJhnLqAvsY8fOpHtpfz9ZSEOxd1xLM1x7splBzfoluCd3efkSncwUNl599hGcj3v2Jjga
KHHMrypK26Mso+rfNwuNy/+Ma7LQIi4jkDqGaw2tWD2mYhx3QiB92uiRB+5ziClLqiIKx5WYa9lf
NMcHGvkGDm0+nvWuibbGFyJXwtDm6tDSPcRfNUhx45qZ7GWoIamw8niDE5Xz1OahLu+00QssTPic
wNnog4H9HooE5ecYWMnL7QV0ZdXiz0iHJKk16C9LsC8tTkMJn8M+ZoYVfhmA89cwMKvpIS8z72FO
Tu31OFLWwv5rHx1dFBoXOo3gCS1OpHoK+QZ6x7BwjR8nEtobPcaHIMa/mExAb29vP+a1lcphhP4W
8xW20MU1Axh2rtptws01y4pHDUYLaR1ZOCPpJtf9eXuw+R9bbAtzOybatjk8e0dIwLopGaH4uMfQ
S2uiFze6bwBRrsh0rrxCRnFxlEHOxmm7iDnhAUAiiSxxDoUctc1U2W2+AePSfeVY6H+ZU5P8uf1c
V0ZE5wWgfo5ywT8tok7qzlQ++9o8DmpQdQct4Na0ATgdARItoqgEOVhO3sqXu/IyMcaaJW0AYSih
zD/qTUBRTzDL2kbJznlEeXvbdi44Bd2ZvFXJzfzCFp+N+W/QAKiiD4H7dDlS1tsi6cw8PBWh7I4d
irBNnyjikOeWuq8dnBaqVDO3DvQvIHua7g9FLlZOlCtPS9RERMF+yCm/bCnKxKiYaAnEyaL0+ge/
xmjfQmpdmaDXPiQ3Az4jLf0sisVh0vSmkhNmRCdNJCOs4al+KElG7ru272CUhGtVsGXmdd7/wEsh
U2HbRTa0ZJRQu1Q7qo2IGUz1SU2kvS2k7n4p47h/8JLH0bpDgrlpgvaD2a31T15Z+q/Ft5l9yr1z
qRvyYGxorT4AucmjlJCkNbcQU8qPE1HB5vYCWfYmzs9Jkzn5ZZ1ZNN8HL6dQ17VUrMEAn9RsUF+0
CoULTnvdsY2G4XuEuzuC16bpil1s2eXPQVeLczMN0X2cFE23rb00eBJINi0Mcuzo90g+twUeG9Cv
7QzEUZtgyJJya5SKRFxQTu2nKIjdfqNRQC3hjU6kz28/0ZWZQnKUCpw952ZYHZcPVBYyElZNOA/W
T37MKgBMVPpF4h3xAIq+A3Vy1f2/Dzl3ooDNYDFSYrgcsq8VL/dCKzr3MoJ3rQndBDMu2qONTfgO
KNKaaHaZEeGj0R85VxvJSejsb5cDVuDkcjuLOnjhY/BEyTH6PmDV6ctI086jNljfe7cf/BI74ZW9
7Ur0yumgenSBzh2ayw2Vm7bdYrGbnCK9d5qzZg+gc4o8DX7TLFniKYRrZ7EzQZEjkKlloZwV+C7J
yje+gnBEVEc+iHsw+zr6ussXkHUdVBg8E88NLSGYaiWuUfuw392S9is5fu5k43yNBdxBONh9oaP9
6GjlSKowEb5hhn/cfHIfrYpc7qYx1TLe0EXU/x5KA/qQaWdCbvD7yu4ssGaPIW392TbEqeazG1cQ
b8yZLIaAJZKPTpT0LbhFRZYPZhJbwyauDSxdHTHMMpYuhjPfuPED+xr2odINNe55OTBdKpPKSzwk
0ttFasZWAo80lBin5Y08WLBU881EZ2ix6yIlrzdjgl0vOWNRVHsOscrAzkHxfoyyS54M4sGVQtpi
Ec3Ce5zmHDY44C20NC4i3DDDK9FJMAiO+0E907gwYQ2KmVlR5M4+VQCq3V5Bi2k1j+epBDropMGs
4z1y+T0H8npGZOMkmYIt2gSFFWGPQJahGwKPKm6Q+KNw5B11mmEnSjd6uT38crd/HZ/TC50MqU8w
wYs4gRtM2PelF57VcqjK2bLBzjZD1lLMlrE6fVL6yNK3QTI7SSluMUbbEkfk+hRNWWCtKP4Xi/v1
t8A3sZBSv/K5FkddF9LvIWj1wp/BrI9NGWQfOk3Yvl1ZjS9zNdo1gD6/1dBpd7dfw+LceR2ZABCk
CpE1Gc/FV5D4ZZDuKKJzJBt5ZvNoBF2KljyUybBGkFmEDa9jIRDiLsryheS2OHfqlGbn0mEsMqLi
yW614kcZ9uEKd+PKPEaZ/f+/y8U8NkdYhCZtNueiM9Mdiw3HYBikdwGMSr9xnS///gJZN3Oplkoi
6frLadzRpV4k6EfP7JPGKW9ob4b3Zx1iVZcrG/G7QuC8ZEjRzzncmeC+7BDUOkt4ic40EUqmHaWw
g8dBHYtt3Upsy6RhbyoW3H0Xhcmu83QknXVVHEQTjxtkrfh+uPnfdqAPNeho6W3bZGVJv/vALhku
VN0UoAjMwEBcvgu2QRHFfRqeA9SRjwVpj2ZDUGH/602VPn2mCMYBrxVyGDbzD3kTbpdVhN6f3vJz
mVBZY71q0b1e5R6W8JbWxYjq0/HBJejID64sppeozo17zcjTr2qdTaChweD3+1xvSbv843RwkSDA
PUZzToxluotXIJEpulNKydx1B/WZHkAsIqsu/tKESrS/PZT+bgd9HQspAg0FV7AvkTMMZhp44mzn
lvaH3Fpw1pKk9ae+JvtCE0CN6JWqVbTBsQ21WgUY7i6gSPhTd5vxZ2ZgjGbLTkS+BXz7qSR/HPoe
eWa4baUeRWSM5fA7lZN87vFGL3xvULs/riGyYK95o/M1Q77p+WrTqzj9GjVWDYrW2WetKcH4QPiO
1mwbrjwx7SYoyt058U6f6OV3dxsZ9eXYibMxZsT/SZoWLVnGBAhoFgh0vyA+6mGrDHXz4iEr/jUB
lv50+7W/2zHRDBh079geuRmKKIv9pcjGBnF+kGAHYkPlK0gLfMQFmOulDUl17ZSao5o31715piMi
opcGhr01azEunxhHGzlR7UjOgAbdnYocL8K68SUq1A9tClovo2a60dnwDlUQNPtE17/2DYRHGRdr
OoTlgy/UGUuaPp2DWT8kCe5KeWq4PuUHPBfdIiq+GX0+/rz9lpe7+P8NNktJ6e8h87N4y2NTR1NX
R+5RDZARQZXvjmmCF4nAGHFbtLa7+x/GI/Gl0ZIFJWN5DkIvQyrVm+4xnb2pMPkkqlNdefYar0FB
YayxqJYzmedDmESPikqylDhoftlvdrAWbJsg1MOtxSmFe8S8Gv9URPVm50tsfDKC0zyVfgh6Pt/0
lcsGH2WGXKNVX/umPDAoOdLDHnvq5c+Ici2jaQvmCaZy6lOdNsU+UfRwblCxnm+/4etDUeZEsEUk
v+zvLFxZB+bYpWcg0k2K9aqX/yKKTXwQCmsc12uzhw74/2+sZSu7DaA3rkN9OtYj3ThsiJN8MBq3
/Oi1+LBtBJXs/8fZeSzHjXTd9okQAW+mAMoXTVEkRXKCUFMSPBImYZ/+Lui/g2ZJIUZ/M0UrWigA
icxj9lnb9f+X21uFtBQoLcp3H59kK3DtiUsZ7RkpjYOub7J95qIGV6g4fFJTu6qG/lKIuUyQ//9L
XdeiCa4Q57LnHRu+xxNZBrOMo82MGXokryaJGPTlR0tnv/gkAPnjK6SHQO8Eqxqi5o/3qKjUuPJ4
oO2puvZ7boFTo3JgQZA10077rNT1x5eI2gnrDpq6nCQfr7bglIVWOFP3WUuvOpwBVH/LTLNlDLsx
tfdhypT7v7/DP3yUsH/RXP8qi6J9+3jFKLaKXFVLnWHnqvJj2wDi7yvxYovtXEY1owgplsaM9YiU
3V7XV7cvJlaXzd9/xh9ufKUcrokJuS7f5sefUQiUfxETk0fSPXsTLwZ2hdja+gwo9GcGQ/T/5Xqr
CxO1J3ak6ym+ReDTa6/OUQw/zHYoEfYkfocbxzcJdPEfN55V85Mw6Q9LmBidfIMEDO3w9S16ixLr
ytwUR1E6zraKO2fjgZD9ipku6RdwOV8TWvrJRf/0XFcoquqi1EYce7V8OWe0FD29szKIx73SeCmY
UqlvtUrXt6PrZp+cYeaa0Pz78F43eVQzv85w/njNRskUm6jJ7qpjhjYq90ejxmPWilL9NFmYOQcz
0f6doZEV+RkDG6+zFfdfOcazJ+lYg/CzeEq/wsONKbWlymT4g2AoLagUhQLX1A8LJN5Rug9zlE8P
NFD0+6xQsJfUSndi2q1hKMVXLKvzx9U3NknfOrl0F03MUvWbZixeETzhVtcMrXdranC1p5phtDDO
4/KUTRZAAWBGq++EcOxTKmum8qyJHCgw7VqeB8Z79/995cM1JYRe27OEeB9XfmN47UwxpDgazQxs
PmqMZMu50fspEqX3saw+a7Otu/Jvb4hvDPwX0nmYIB8vONCEEHNGxyWT/fTqqOWKopxpfrHlOK9T
pjV3S+E4Yd5403/rRLOLkwLTQltr2zAxrxFguIe0NU72GV9d3yhhp3j9g6aNdXxsVBjzDO6wo5aV
i/n03x/yb5WP/7uys3bpqTUD5Px40yjnSxtuLJM6ZWlfnIFwvlHoPQ84RgU19hQbpRgd6lVTPX+z
HSbrEgaXPvkVv58lBNCMTKBSB09GnPfxR8i+HbNhSLwD8Od+AznD8yUN6V0cmcn/8KShBaG5oOHP
Jnd1kIyjU3stMJSjqJ0EMjWSiGfgboPYRWM2diBdh452p1CrTy78++oC/0c5mmRlbZP8JtzVW1rJ
tiyOHtNqF6320qDFWSOcK0U+dZ2ybPDWRj/HFPUnT/f3rY4rr50MpiVof14j0NQRyjrWgfJQzMlr
qkv2WDGijtdq84HqzPLJjf7pZRLKMo+FAJh8Zf37f0Wz3ZwbWpUY+UGxi+UoJwZvWnQcl6i1ok/K
O3+8lMsujoEYncVreARQGVXSw8kPIssxeTLHqVKwOhkLdZ9G6qB+EvL86UH++kiY+ked517dmT4C
BAeHnx7LiWUaWb1OKc7iLJ6XdOvk5svfv80/3R03xm0hnsDt8upyWIxi9yCzHDMIhqS3uZdPZRip
TpfvGhPo8d+vdt3xZw9icgLtO7gRY5XOrQv4X++tZY4Oy/k6P84C1T2GIvUZYaUZaHH1ZgzO4I+z
4ewy1XrWJEBPvIVx7qJwG05m3AWZO7rPf/9FvxRCHzfkVQvJJAfiB3DI14EBFP2E1q6ZHJgEFSUy
fFcxzo5onffZbd2tFnVV46McGk9MtsQPiZPMhy7GHANijxN2urnc1XjySj/Ode2NKeLM2C+CTsFo
Oko4xKX91BTmBN+fwsiFfop+NzZp9h4P5mLtu0HBgQo5q1IccsVY+ucaLk3YGal1Uxl493De17fQ
BTicLVsm56ZcvrmNHudAIBrWYdQh6rL19qDEbbSJ4mTBTrGr9yPD4UvAVqFuEFW0BxQNehQUWZrt
tTqNN4vVl64/MSl/Whqr+Vnk1tiElCyN3J/guhmrdnz2y1wpzgbYu7M6FM3BqpnN9lLP24IoKnF2
KrNKw+2zcV6zZShvnUK6rzPCxJ1n9+1JwWrgq+H0JUlelxg3Y6PTHIMR2PjoANp4oxs9FY2/v9E/
7YG0M2krgJihs3C1z9siRh8ygsyoG0Qbc8T8ZCPT73oB+QVzpmE/pXCFJndqX/9+4T8ec45FS4PP
CO7lb21Opo0NZMvKPjO77laLnWrneYka4utZ3o+R1h9SqbMjx2ayKTwnC6htfFZW+OPd/+s3XMUX
SRLVAtNN5+BpP/WidG6Zp9eh8K4m2ExpbZdyznYc9Z9Eur+NJa5H/KqXAQTCqBzmvR8/bKefBSbP
QD9XA6rz4N3g8J6ELXLyEE13semBfqtK6HjNS7uR6fDZJM/6Vq8/Y+axUDriFmXRIf14/UGKbCgX
OrKN5zQbrwKj6tdubgXmzEC5ocliV/VJffj7K//TZr3ibyDCMNmDuOHjVWPWvCIbi7Kw3TYjKkKs
ojoyOt8TuoVxTqF+soH+6TZXVQv9UYhGDOx+vKDEG7gzPZAaeSG6w8AI+maeBvtVsclSE9vNd1Tb
nU9e7p/OCHr4v/SLqI+vs1QMDQy1bSdQkwOhWtPb3slKcaNqFxn9D+c6uCSK7auQ+Dc951SWLNAi
i/Z5mTZfsTIv3LBUJu/BnJIs+W9HLbdE6xHSIsJ7IFQE4x8fpoFnOlbbS3wAGNI/RCp8AlUpnR+F
o8ePPQC2+pOt6XqH+HVFzj7w4lTSbepFH6+YJp0oWgFuQcPG4NDrmY6wzoz9rlyhvHJI/MU0uqBO
6jFMdSzM49Ho3/++Zq/e5q/fAM579RqgcEOD++NvyIq4bAbKSZw9unpKV7BZVozJTgz1Z1iA3y6l
k8+RaKxbAhyja4G1OYwNlYu+OBg4ft5ZiCchqhW0SGqv3vzHuwIETjXV5bNYPRevy6nzMCnkHaq5
tY2afnYRT6GWmN0278z/WJRy0ZkCGmbFEKbxEK8HUIueJYXo1dwiFVJ8R8jkKbOH/Kdh4IDy97u6
2l/WSxHgUiplnAGfvev9pYNUMo2yNLdxO/RnKPvWtjR7MxBz051Mr3U+MU347YXxLTARslLE9LW/
ePVFTBGiAwbJ423ST8q2sBx4UnPbbXum8LZ/v7Xr3iLxNBPVJEmriwBT89dFRduRiVkxQ7tDu0Eq
lmoPplF/G6v+CcgJiBFqGTtzsU+TKRgEcPZW2m+xo9uS2r3HS4uPqDtCo5fl9MlXev0Q1rCb1ged
ceS3UJXWv/9XjCoGFJpOMi0nnMs1YiAFvkz+VhDMqk9ogdBxfPIk1qf6r7ML8RWCRfIY1LCIAOzr
zNRpB9gqqSt3lSeNjWEsxylX+1A3SmznxPzotcptaSu3STyeew27ZPi3x0FQ5vn7D/l1Z//+IWwI
jNVzvvDdwu/8xZr6152PVlFQsBHkUolbbBTPua2zQmB6hxl8d98rWNDp1d408hdGyMN2UCGYFjd9
6RxyWwYk11qQCO29VPB0msp9nUx7RdCenoonxWyP0lTD2O4u9jR+JtZZj/d//fJfXSsWEU1JGqHo
BK82NU80eOKk5BV6Its+dCNnMTY266sHvSez+7hx+y/uHLVfGWgZL1M8jZ8oKq5Wza9fsGoMSCJw
O2Yf+rhqIvZBOgw1DtiMEZ/NVO0OMtFsaCTws//+ntZ/6vpm+UY5Qdbp19/Kinrdky55HdYHlZa+
xRpezsFUeeIzT7PrYGMtIyJqBbbAMCKB3dVDLaXqCgWxxrFVEy+s3DoN48RTfLmYc5BN7Y9Kaz+r
I/zpMdJoReDGEnTZIj4+Rtjis9nlE0YxZE10HEf3pZh1ZlYQTAE4/fuD/OPFkFrTDmMD4uT4eLHa
G5O6k1VxtFOtrja1pGIJlxliz0gy+Enodv3W6LrR6qPjZbFKVrXIx4uhDakqxRLTIYeZmPtNpsmY
DMDUP7Mc+9O3sKYgqEopjUJ0+Xghe2iXXhv1tWlizLSpo+yLGavmBsuBxk/61t1IW8tDI5la+Fj2
ZyHcdQayrhoUEi43usY4112USu8Sb9bj4jh5cX+SFd4SaRwJWFuOuDX7FGD6oKY4pRBL/v11/mG9
/pqXXSdf6F9fV7+7SEkjRY3FsfaYuPEHdgL6GA1VTaS8TRGOkzYUJ3ux65f/fmEE52SbGrNkhAQf
nziijNQuDKs4MrtdhLlUzLBowIvNuTv7Rde1gSvNz46p31IuHvQK3FjjkF/+9uux8q/dOleGoVuU
hVKya6cH0uE4JFEB/1knF7dJo0eZyotuVuYO6+f0IR0i91wN5v3f7/0qRFn3Pf5VDnNkOAyQXIcM
tJUXNbba8ohWM0vDplDVp4WN75LocGUDx8nkZ1MSf3jPtCKpVqFLZ3lfq5Lcth8BzTAsm+q4SjD/
5foAmqnpaumEseASMaU9N5+ken+6KJ1UwJGrzQp/+vi0PdHNXRwN5dHLMJBdNOH6KAPksU+6OvQU
3Tq4dqfs//5wr/eM9eGutSmig3W67RpzUDBPh729Vh5bxZgHSHgzG+6o1P3j36/zO0VyvRDh5i+h
FzNHV2tp1NQUKKZecqQwlUvYhaezqW8AJeZ1YC4oBHwHr8TuYS4hm1FHLqbzGBWiwcvGmRGyJm4e
eJ6sPgmA/89n+eqwo4r+C6wExgtOycfnXg2pYTVjiYavcFXpF9o0hXGh8LYLZnE2pVUzomQvbQxx
Ma5hSptDHQeFBRm0oAwUup0roq2YIvOnW9JUCdDg8uqo+r8WqhWdrBrmSadqwvEHY9beYtvq73t4
qbuZL37cDG1c70237k+RZedtABjZ/OkNZkRytuSYy7sFDZ0ACUz/bIypcT/2WrR3rVo5YvWlXEjX
zQeXWp/l58KBwdc5Zne0ImoxfZeknb9ohcW4bFOdsDPUgmkCtgeE0PH+meCyPLkogLtgrrm6DzW7
+CGr1NnMleU8Ng3FvzkxjGgjZWRtpWql6k5o7RR0Q2P8MxluRzvZ5c365NTzUZnTbNwkHbUa38wW
9opopOXiT5WT5EGhlMAi+nH2qNVQan11yyibGbRq3e9wGLvM7825LfwOiGTIpKV6WCqAs4ljJ09L
H0WngYAntOdkDAVg7y3j5/SQ8RbILprXul/6Me6+px1U8O3UlPIRaNF8ke1sNeFk0XgOax27AyaP
tO6AqtCm+iiYhw7ZfLIfc9+254TH4IQMvsT3Vd6Wr25veFtd7xWYAci4NsjhGbEkwHsch6LqfXiA
aRN6zpLaO9dR3Myf7AHn5skuyueo6IfDDKlOfXZrPfoiAPwepNCbRyQH7Kdt098bXh29lGMNPISW
9CEzi+GC2tM9zLBmg1HqztFiW70XdWPsgGdPRyWlzBenZVkx9OqanT94Wv1Nr+RUXlKEE+wVfZXL
7Zik7WM/SYHPcxSNua/qolowSmm7LkzaiPcRYZWzKx0Rnd1eKHVIxXXaNIiwLlVXahdoEJJMtxoW
FxlGmRW+U7jl1240unqDo1BabMhZunMVLUa2Y1pOegegKYoRDtkyUk6uIYTGiuXdJWB+9vaE/tqx
48j1jWQccARXp12T5sVbQx31QVn68UymWhwrLa53fHvdd8uYlocEy7mzkWix8EFWTGmA5amqbRTT
ktnOSsfk4iHWImVtVEf6rkuXyNeXwT7EvTZ1dCGdcjOnqXYymsRy7sXc190G0Ka+mVGrZ2daTfIG
2YndHQ1jVPxe4I2UmEsClMMZ9gMr/6uwBg5aW0YQbd06kbdm5WgXD8go/eM2Vm+sthVvcVLrxQNy
fxQrRZuZNHkZ8Xsau9Y7JFYC7r3um+G2nWocs0x467h1QRPO/WKlPSU4TZZhw25iPda621PtUwcL
0if2BsmXCEeSQ1o2KmbmeTL+bJl8DbVJjGaQ1InDgDFQ7C9L2RiP9OAJFFYwd6xlht/X+ZQFWCZl
J6e2esNvxNht267WaKiDGNlIB2ArEgWvDoCOekd4+hYCVHfeJGaysAilDDDgK55g0svFpxxDNqBH
46NCmvDAxt4soVMU2l4x+oGiJBpKn/lnMyiMsmT6RugYfbk2s8KJU116GiKV32jMNxTJ2AUspOEb
XKT0jgv1lT9PCQTVqMnEOYqS9i2O8BAO2PiWp7IhDBFOOVYBqKau3SOZjE+to83MnqsYQvQxSM9L
P1vJwHhDZZ6datIOnjrkN3pjx0eXqtjJM/v6idm9lehoy4Nl5fqhM7ziJZrqepMmZv7FySz3zo4c
9wZEHQOy2qimO6Wvln0SORmjC4q2rQxB5lqDKf/Wl8iRR8V8qXun2sZGvpT+Qi/YQPJhOGevleke
ia19M1QNFE5qVhsbCn1Yy6ka/TQ1zEcCoBxD5kzPMl/GRTL5mZKJk51L2LhRaFgpHvZd6avCAURG
+0tPdvRKiqPmlLkR1FU/7GGMum4owEhqQdSXmDcZg8YYABQz+FNZM+l+tQCp99OeCDU0W7lKINJu
6xDN3E2YlexRr6W3ZeU4R5lU0UvSdxwKvRlzgvVknNQS1dEJpFU0DpDX1A1dRiugABV5gwXdgjVT
S+n1sZkc87QUihVq7hDd9KpW7TRD4fENWDN1TH5cWleWT7HALsORkQPWuLCfJPT1O3UR9gWSkYet
buro/xSG2u9Vp1YCQSvrGWBRxgB+BucuLBsF0hWAW/dxadppV1J12U+aGxOKenEVWBWSgIBEMPkk
DzCx3SIquIoa8MZdAxoKj2tc/jFqGDy7aJN2LI61uYTJzLo25texQ8TVTv6iOMVhtOqbQQ5PGugq
lFHPisYpooujkicXxWPaVp9u3CUONF3cVIP6g2P6jsHGpz4GtFd6u8jpv4/EbAHk+cmvIu8H9thv
s2OfzQpAUdx8Lef6bgb4tVsKOLlmXewhXL6CYQqAa71FTWxscHgygsgzgTK3w2kWjOOPA4d11d2t
/ghpWt3lsfLYGdF5ytRNZnhf2k496TOF4woisWFDeu264WtVeJcutgiHAAWz6HwlkmGfiRti9ttI
GFsP67OutcJlRRBnrDKk5KEziV2sqOdSOI9ZPXynVXdsm4Tw2Tr3BaNlirVpl/qnVzdHo0+DUqT3
pYdgihz5NRJOHQgrv1jI7R1cqmbMAdVm/uJlEz4+zkvjLT+6In9vFKzQx7y9q5lZDeBSwbdhtCl1
4zu+KJSL9YOWzJs5005zjs240kaBwH+Pg3s+LtN40jpSCsXc9kq3SWQJqmbO+iBV5MlQtH3ZJWd7
mDfZiGiuN2/Kpj9EkzOG0nDPCFlDhWmtIOtqZqq68mEo85Och82i9vRHc3rMa7M2s5cdZLBtNTWH
3qOnOTvDQ6cVYSv0jYq8PZCm8qoVAk8Qtv1NaTTH3mpeBvk81gbdvOhLzQhBEGXqvGFy35ctZ7ey
zgTnb4tclVcm3756Dy5Y9/WITzGuKubbu6BSm/eZMaSsj5WdzKuv0qrUM3lm4dexZhDEeC0t1uK5
GzFeBgGu8Vsj4oKAEsANFhPCl6Nxp0Tzro5Rt7pteZvL9Bt9K2/jtkW+mWZjPwPdjgiPJ2m3eI53
LfG8eXGYHQg46I6yyQ4dTtbhnJdPuco/lefHgTDNL+w+BFx9ACaJTXrcPaWgt4xoCajE/6M7GDMP
Tn9JtOKcjMpbag4/B8f+HuNz3qniO8KToJqKmwbuvp9U5nMvog2VnDe1mg+9Ox+bKT0b3Pjk1MjP
TP0W3FscmCK9WRJxotidgOKeUe1hiDUCOE6YnUNCdtM0Udj38d7UpgN0rMei0TbdNB7zRffNsroX
Y/K96vJnBEFHORiveMHczwUmV3377ingp9tha6j1nuZd5iPxCJVMvYyJfrD1AncaZRt71sEZINd5
ygRM3JChq02Bmzk7h2lnpW+3mUsZx3IXfpQgA8zPLQd5U45fomTeuW58mNxup5NTWbIOoPmGHVTy
LFv33wm7Tfc46N2tqyyPcz8eImIO2bqOj8nQ3mYSy+21zIc2ipuq+a7Y2V2lyhfPlce40Z8ahY/T
GpbAquPYJz7brRCgOhZnUyUQquQrUs9jo08/RsvY5kN8irBi0svlNeqzXZvP34eaRABssaeVP+iM
3yum986mHrSt882cmSXHf4ZZQMv4MbvNS+9kzMo5ByUf7ptU7PSsvqXUgu3QMj92hQ6bMNHvdCfZ
znxoWP81D3NOwdozVgkBMGzNrm4NU4RMbt5aCiHV1Nw4qIizJnuou/aoV8ObCywky+1Tw/elMMPv
4/LtO1X7GIl6S7v+1hL9bZmmj2mkHdHOfwWRvjUs5UE65Ra+0HbKZFgYmd8MxaZbyFstL5wA0kZy
3Oiq+Ol00z7CNDeR7LFuUX41dGVHxHs7Rskee8xQm7X73CvCOOsuucxa344GnTauES4JDHsHV6Jm
xployu7qut3gv74x1HFfIqoKBk2e9L54imyeilsfugXNI5Tcc9Lx6M3U0g7QXnKfvfSmmMVdWpAc
xGnPMFE3YwSqLpmv9rQcnSoP0aqcNCke0hKFk8CJNfJiDu/J9IkpH+xGRViiHuo02Yu0eFGT6Kad
lX+IZAjlhvwxGfRAT/qdbnSb2QDozjnMS94p5XSbafpGm9qd1RiBOennbP0yGXsPPCCKy1jdTfMc
uPoKzEdh5c9yONBRv8jI3ChwORJFCwmzhyCSmANY432jWFs3KY+2LM9Lj/VImwZUBdH1LRhNtF35
pc4rLxCeuXdkE4i4O+CGASV3rC5JNf6jzUwv2xoiXIRVPg43zx7AoF6wZNUG5tQUqlp3jlPjgs/V
jlrul8QTo58opuoDHBJ+0mFMp7cGa7CxoXJIaCzTA8HiXp/iezVNdhyKWwYqwkZUd3OUfmFudys9
eYmG+tlTOyzKqm8zCVYWLfvSLc+dFz3lSqX4tRRbXK7frN4bN42r7JQuATYo91oCRl+f++Okuu+e
PeEsBGDSMrLXlvXju5MYgnZBVJxUxSXOjR9WjXs0jcOWYgoASoSOT16f0d6xk5eszPapULdqUd2u
W1rbIkDCoAi9RlirRe7363GRKE6g1tFDpuWcRdrjYhtHBlqNoFFo10WcirSsNiIyDrTQDp3mvGRq
8qVqzEByjPtSBSWKn/Vc6HJr6A0BJa0tJweM3zT128iGbi/TpnDay2DFJ1lyk+p0Mro07KCT5vpw
A89ybyG54zsI9aK5i2ymKure1sJR2gfBBrx4/RFNHCWK/tbQKcsN5vDkZMauXco0GEf5TgJ/qAcs
JJRc3iSx8Rrl+X2TDC9kWimp//B1adA2TTEDXwy9ClHbAaU9LAEZf7LzItC0YadKa1/ZTur3iK3C
aqYyFguGlbJKVjtOpJtW5DcADTbLOBVBpmUbpUyJcEWA6ID6b/dcijyMOvUnE6qbSXqntiFFG1t2
AkO9Y7rh1dXmu640n+HWscfr5rM1und5A1y+dzaiLQ/2jGNhKg9RxmBjYymUfeJwYUfOi/rcp8aX
rlIofqcc15VrhwleCo6o98qiI+JTd/rYfuX5cfFoM0XxSRR1aENvjhgbb9cKPTWijnSL8v42Vocv
hui2qTs9633ibIq8u9HYkUU3bSaLovoCnsJQ7+smP03u8pbUrIZ+cX8MUf202PKNSa2TYs0/VwmU
2qFVK3tsnid18I1cCbGFu89lzueBhw5WOTgPlIWfZv2hkEMw5vmjnUh93yIMHAjnFAwZN5E2UtnO
s43rFV+KaXgx7PkhdxMQjsX01rrqQSjuDQcNNPBkl5Og+ZYBrW42evS3Y+17hGETZQ6/ZsH4CHPv
I8kuSnZ9kqO7mVtjM1s1DCc9Yfbf8ijmGOKSZd50rhBp+6NrxFtPzm+jzG87x3nNc23bacqt0sYv
ddwUPtpMJ8yQX8WT2LRl8ty1kmhPmQ5pZD2bRvLey4TNJd41Bmup6atQFPG+I/6VKtcrBnPDJOVO
Nbv7RO23VdsfB80AaR2Lu4owObSZWyxRFW35UoaglNm3qPZ2XTzcwIJ/i/r0h5d7r7MgfrAX5MZ2
rV4qt3Jha3bbSNqh1nAQOVOCsBErCaYoN2Tnfj5M71hNBXrvfXXWPZgMDLNT1PiGV2q+piTPtSdr
33b0n6DF9uCP9iqpCDYBMDNFpsR+i0zRb0v3sihFHLqZuG9j42Jb2cXRWt+yWux5dbHH+6zblHh5
+JnMH9s0vREMZAWVy1SaS3GV4OUt7ZqvNebvoODvpVrSqdfHvWHgZy7a8TKQQoRMJG76scfcQji3
ch7faxwIOTnw00tUiwpJezcB0qwmbA7L5sYbx+dJlFtbLUK7cndDm5+VWpCn1kbIB78EiWaFgxBf
1Lx+6piEDmCThpi41L5uu4+uXsLHRTevyb055fddlhxI8059uTTHSRpfYY1Fm9nRgGZ74pjPKbJg
gBHgmh7hot1gnnXMyobkV1Rho+B/7ebuoehwg2tU7barRupUmXl0MnMrOvMOfM9jtWSXRI0Jz+z+
tKjmNwSIjxj3POLe6WOK6IQ02wrm9pB3mqr7KOshDqymL/xh0W+BeWV00df/hI6UQQxCTtv6h5wA
GecKe6hEY/kuS1Or1Zsub1GRqWNoSudtXvkzZuKEkZMerHQ4R50ZUr77Vugc6K7RvZkGFUurn/Ym
30w3xw9F6xzFnHLK1PVDg3UK01nbGhdXv5w1LxwX6x7zttDK+AKr1Nj2k6Pcmnbmbd2yenFKrT3a
CccVx+eGPPpGCMJ0kWGl1OKn1VY/FX5fbmaIKC0VMyA7HfyhUjZKJ/a9u+yy6jFP6+d05VbjxuTP
otnQzknoThEOotq80bNWbsw5sQJg7vm31qwPKfNxYhrzrXDFT5mod0pstFub8RFf752zNTShPeZk
N3F9nw9NSXKbMUQwOL5W1HdqUvhTa8Uh53LMYaBxDqEqxnTors7Y85SIDLV/EVa5NTTxVtQ2OSwG
P6Ci5dbOoyL09PFBsXIkraJ5H9xxB6nqoCjyqDB6HcRSYu5j9/jeK21Ic4kXqKcltaCUfyy+G+Pp
HvPWH8zIhYlZ7E2n3xltv5WD++gs+L4anvBbDSZio0RfmiW+yYR6tg1iRdtRzwOqWoGkLgSD+XXS
6oY30YAL6ZsiwGtK0COwVdgM+qYunYgRXHZtmcmbbJ7vGKbcKVj4bBODGRoWx5yRrKbiVShUqFXt
ruyoQGEIERRS/UpyddfHqf3e4GDSW8RqRkliPAm38zVLKRkLgpa1tAz3Lrek6qFhZiuHx9iAZzr2
XrLBJed1RSFFWfWW0WDNW3eAVJ4odEaSQMNACXXHLqJKGXqLSuGculXVylsxuafENol0bJ8A3AJh
7oUz5r9el3ytDGWgaJi99w5na7WQiGBYdigE/+/QkMXKF6Fo7+YgqbFNRTgly6WPk5t4au5QSt4m
nRssFCkKZi5Ud75N50TzrWZ+ibT6rFftzpQGsYu1VbolNGBn7WlasaJmtz97S/5auNZ3K2oHML9z
5DMagr9zaoe6q75SziQAHoK+ccKCj73w8DYiVT5TYP8HFLdDL4mxLkp79qAel1y/ZOk8bGf0mLkV
nxcWFQZOziOVAUIfbX7UWO1ZTrgqXDcH+GRQ5bMqXzC/qSnKo+tUp8H1CPkT863ttROKgudyiGai
+GbB8dA+YXB+kk0Ub+Q6suf2u2yKz6Ue3VOsPutl/7OTjF9ljvmUWtWtLN2jwl4oJ/O7SPFzmZgf
rICW+UY132qou4ASQJx3ir3dEZJWZZrcCFnGvhEvHMDzdDMqyYuuWD8sc/jH6sjMDKHeUDvc9623
mmAnb0vnsl3l2y5RLo1bXTK9HvzJcLepVYdRq7fhoswPuB5R1PHCxhT9wZDiMcv0L5xGZWgjFi6Y
T/FLc7oBH3c2+2kr2iZYaDPZHiXnLBHvmiP0IDad5z7TjqCpzxwJbM+yodcf9aEpXPWtohocQIpO
iJ8JL9JRp/VDR62xyBrigpCrnbZWVwXGku+okaBMZ/1ExvucgGMxs+z/cXQeu5EjWRT9IgL0ZkuT
3smrtCFk6cmgC5qv75O9GKAxM9UlZZIR710b6Xn6SxAvf7aqTDIQrX9KZ2xsUH4SRHzVnpegH0Ye
RFX/s5Mu6HSdq0tJgiaerxldT75VggjK+a1XB2bZuFX28u5ZJyNBcd0zNu0wHiFpZq1+cMqV+K9a
d8O5iH9ojntLWl74URVtlK+UKeqOsA92YvxKhhDCLfRDD6QKYp9+4Lzrg6QTTFMrB6A7spQIolvq
ZaDuaiyqsL4DxOTv76Q+nWeOHk8Xy3nuyMwyCRNEakMnNAFSQbkyJ9QKk1Jte8TRlzRqmQCfnpb5
dpnzWbTIKocyOS7ZtDFEAXkihm8Wv/Pqak95FiPrKN2LOcxMvHPzPKbLHGlW/cCpY/qZ0XzGureD
gYC4zZG8ZJ0gx0kbT4Yp6e0EZ7SssGfqnhK517mdOVYdv7m/JzgLONfbl24ZWKHrJsgbZm5i3B7N
pjkqhg1YM9qPTtXzSIM69LbxwMPxoy/ZUdhDSHYalFOlR2NcnUxTnsq42VOeGdZy2VKnc1sn7Upb
yCvxQCye+oM21Hu3yV7mqnxz7rEPa5u9Y/a66CuIREOeNU2aUe1MFwoKnpeEw6ntWfh55hiBI1fN
whi2lbY/xxervs2c4XkCe6ub7tXh7+1SAQ3YOWc1Hx8T0v2p+iCQKF9/87gg7CCPMlJsEX8C2iuB
qNwLURshaHtkFGrqW3X8UKjtsdda+se83sfr+aS1/3KnnEnxfq9K7jSQC/4eyr4JzseawlY8kW4R
tK3+VNXKdRYww0bKkdN235VcibP3FuT5tbZG+VIwla5G6Zdrr8EdwXfCvG74M4lvj2uz8XLnN17p
e3VjUWJuhwU0gWoN9b0f8nCWE3i2Mz2nsf6sCIXaOb08ubJ/zJXsvFB8WBbT0YoZURttTvyUbiah
Dgcyl66u2/6jLz7Ae/KYjuVzujohzXWPHveD1ngHr7BOta4dx1RGtl7stbHUNrbGGuClB1mpL4sJ
IpmLCjBfMz/bHOeUmU97UUJ95fJ/Trn5BMuHJbLI7TKz93JSdoIekMDObMPnS/t/GKB20FiixFze
YFm2QmZU/KHDdaaYea+0t/rsHEuP/7YwnJsx9GRiu1SvTVP1Kux8rwNM24qzc7LpIVnzx0F4e8Mr
jnrnHeYO+tqyrhk17KTw/dEO/1o54tg05kVUy7UaZ5B5K3R4VSc0O9a6ohpIphCqcGdneGnK5k1N
klAY8gQuE2RdvZv18a+1J/avdX7L1ckjfMV6TmKVvbYx/aS1cp/4zaM6zjA8/UvCdaOYSxJa+GUo
Jk50OF2HhZNJmSg7iC8Sjd5itUPgsq7gMtUu6SRSATFuUzHDZ0jvYSIsqtEN0vuahPmCgdxnnssD
s1anQFcVaHKFlTerGODTXa10x840L9oIg5CZfBhz/6EmPePL8K8C1Mah6lEhbFwSSrkdj1+6Izg8
j6Ny6XjWdPOncMlntsra3FA7ddS6dZu4DJexXlM4WXPUOSg2PAM+NZUPaTqcaU/wzaa9pgb4sRSW
LwrlW/UIO8vS5KD0yotQxA842MWM+2AindkXYDyy07m1df1a8NrmYt03/QoWggds0TTfTVqfYicG
0narLsMLtCs17Elq+pUAHaia67IwNnfGz6ACIta92KcELTIsb3M6JdCwuM+aEu8GvkdHNV/iGa53
bqzHKre3smasz6zIyb0X2Xh/o5F/lfBTbVzttJVUQ08lPhGecE/m+rep1xc1TtSA2prnctZGH6PX
VzEyN2rrh7RoIAFBmxtzk6bquclkVDn6RWmztyZLH1Yv3UiJoBnDUu2rdfnh9vlft66vJBFMfglm
3cRIUnDUuHW1u0va8NHv7m9G1jG3q7+IPfC0tqqfLQtNklIPSRh4qbJ6W40pasMezWZKiQO27gM3
mQhyj/pSBGN7ryHclvnvhjRHDUg99NVBTTCNN0ske0GuqQ3X0osXTV+Orp0cKRXZUGtGyYudKSH4
34fRS7p9SaeCernKQWzieyeYHPq9Mpuer5byZ5jt09zoauDRopGtJpWi2ZUUFLnJBYyZpYEheSEA
+ZWSRCgZFyF6F8nZ2Kyzduj0xA0oFTshMYvuLrapNqIVGNIidoknaDlqIj2suUIpR7mdzFeElQ+t
yv6zdDu7Vn1NOrslqb46Re4qXY9yk2Juy/vucoPxqnXQ4jigZJ53RcJ3yczxGxr3dVI+hasBK3Go
8qEdoYhx4kNK+s6CD98iu6DujVOB+oA7wEEm4+Le8BhZebH02fxDBfiQZPVO9ACHkuVnqMrnLm4u
6qRscs+Dvu7q0PXyM+z6GYkgl5gCGeWcqjR9RaazkcMSKrH1pnbTuWUKIkwl7AvCCxuwsYn2ya73
HZq2umbYdh5dvuidTJIr0HkQO1Xn0zGvu0/e/G9Nyq9+yXgGi2BMkm0vyjrgw1V93c3/2bwChWbv
K0N55tLzx7Xaal0Z1d56i51lwxW1QcSym2rtJqFZWot+eh3Vw8gl6dK5rZShkeQbe043Ru8Eip4H
GEcDKju+raYL82xCfJB9paV7GNf5c6h+REHfrqeYr2peBybwEetI9irLBr6kvHiMODHgi1iLkGLa
owXqlcTraTHiszFNod515E+NUQPBK416k2b6pieudUUCIMzmdW1klClT6Jky8rJGBF0TD9jZjUe7
c3Z9hdZs0heumdi3GoYmo6YDhRgs6LjpFHteQC6yEbUpFK4z5kd7wvFBsa83MN6u4AZrrp2xlkek
RQYO4Q2WIvbDUu91pFt2pj7Fyfw3KBXHYRH0Of2jy3stkjNyf80vhRlNi3aZVv2xydazY0E3aKq+
VfVkSyHjZnLS46Q6FwNeOoK1pO1Y2ZaD90ZYT4DcKOCceOiLL1K7L+AAcT9FyDieCkc7xelvPelH
nVZ2X2c91QflYVSWy8JiCCf2YakvwBHzbTI4abreOlJnvIvXAyHeVbB6zX4exK2HbGWtg5uZ3hkk
M65AltOxHf5BPbQbBCw9SkPnotP6N0JMJG7xN4/uR5nV8aFu8o0yeHfIj3hSI7AW8+xV9q0w+8fW
UM66TQd0N9S3Mh4uSd78tgVAyCK3JXkVuYMlwRPyO11VP/XGq9O6G+wvBzSOCI3+NQt+B+ptDWm9
K5ZDKPrdCLvMme9Z47PTm98A9UBp814u7iFbssfEZrxRFBaskbOJTrrhtVHwdjUuuIYqnKBVGYM7
ZXjS3eZlUuP3zE7OZNBsUlPcZtd7WieFTMhkJ13KZTVj00+Q5DQfU1Nz7tPkhbjPmwEkrhviZOnT
88gg3oox0ER3NfBN52gy/Y5xa7SXK7rJw1rnfkJF+h3vUdvuKVabCAglC3XrXxvXN9Pq9otuBMvg
hkXTvxTr8KLqxeMq3ABz9gHgFypEPC0Eztp58gJvsuB0HP8NtohqzFaL0DMoj5ie4XTXJ+IJlozj
TS0eOAQjZYJ6ng2dN1/RhK+sfUhqUjDE3ptWl83WTDnDljXRT0PdhQgsD2nX+sTvWF+oBG0VkClT
osrtQeHSxT03scuwOTF5xLk1HR2jvevS2I2KtOKLBUSG4wNaW44LeOJSMmgAbrp9/9W7zs+ieEcG
1SjV6FNpCG3iMkpPjiCBUyqfxWrtp8a1d0zkn+NoXUjr2jm4Sbp+rMJ0XJYtURY8EqDFurDOMmHF
rbz6cTW8XTUVj0MZB8JBY6b2xSFvq11nZgHw6daJB7oyF0HgjV6HuFUeiXG8qbW2XZTm5Eyj3y7g
YradEXFcP5VUqdnCeiQJ7yTj8QLEve3c1nhA/oTExmrgDTzOA1HnaDQ8t/UHeo9hu499p29qivvG
VfFb22B8po6ykuEk60dnoYSHu6wTw66xiyd6rwO9nUMrG25JLUs/h3+rK7uLVGOKporTnjptIl2I
R9oSzYcOlpBq71hZlnjQ3dV8lkXp7UtUalvVhezgE13zkFihmv5AhdsPqoafDR0XKzRSlP/NHK5Z
EuREQ2SKdyhLP80VkbkfOw6vXLsMX57W/SpIXJNKbOycMPei5GYw442kpAWM5uym837Q4Skmc5vw
olbfiqnsCy3fdB0qC0N/68x2CVWzfdeSHl6DUaiHPNCz5NqXNfXhqa/0KOH61wHQrfbit0UOIadI
5HD/DoP0VyFuCjKl1NNvulX58dBCOwDX2COcrfDX3t4ambYnsyW4D8q9GB/GgVNLG1MmVeNmtzSi
Jh94Q4KOvLy4S7YLTS9IiS6eQjD1iKohBc/Uymovx/Q5t7YsPnBbFU+UUuCRn+ooEU2okpfUwz2O
5lfWmsCL+ak1iiuLTUSHySmrrL2OPThwlFvRcr20Rl+G5aLS/yqLR8ehOLKzmsMs2RjbWrsUd8Fa
4bKFOTDQgYnA3C906zbM67W3vL0qFV+d1g2/wOg3Xr0Rjt36QkcP6x6RZP2wNNwW5AajUm6I3qY+
kS/SugPPws33MSE6XoXEpirOUOCUgBs1GzDbqC5yYpOVZ0XXIpfdgFCCI/Jk7uFG/VBcyRPA4L4W
g++N9ntlwCMmWnrVCzOUk7gk3rJJiv62unRQVmkTTPQP0eUTLA1srT6zq7K/Guy+M9IYWTCoLUYk
XMVDNT3ugUXmX459Ftehrsy/LpFOH2S9xxjsakXyU8WK+QeWWf227lB8khA0ny2HYlfE0kvxPqV1
t/jJEju/PbGRO9OOqXQtYSq7Dzm6/DPG4VYN6loTl4pB8ezkjSPDlXr68titSLZ8R1HWgyaFftBK
qt03ksi+ZptN7gxJaAKSrXiFXskqoLzX+3W9T2O5xZW9zTJ9Z8bxr/Beyy4LBZg6fdR7Z4JGs5KB
rZn2xWEZLvbKCNKN5hxUKR/CLP9A6X/sZnzO5juh2Q1HpqRzMbSvKrpexKbAN+mAvWu5kutPbgRh
/l2G8NzWAAIdbJctndO5x4tdkfXfppd+HretLXH0Z5FjKMGyeo8asK5mDrw4VO9g1xr9JQEpWlZo
wKYLvFb9cgB+/Fx3tkXFDZYPVy3t0FR603E0x1fOdkCddocMu0YlpzdBN3XnRFW+oDz6IL4Xw9kI
OrxiO3IYLwoMtMo63aG/UoAPxGpGkL8ecH71qS3qv9aj3QwmQLpThc25+O5mecvV8jtNtCpKRxr8
cmhQK/nzIHeHZvSnOglWHGDcLhGyWb5NcxNXa9gKhYKSmDBuDnJ3BeLup1Mn+2u7sgLRMunjMwxA
lTeIIcMWYhrVJ0y7wfq0bBVUJSzTz0myXjrNeLPGbNdU3hG7UqTV4lPLuo+l7qKyKy+8QT8dAlqY
Y8ONEGj7rlNs4yV+KGflJRm6w5Jy8mTL0EXTml+mTPgjFE/buZ+zom/sLNvbBeuaoz2TZvJqmAlT
SfLIb7VTsjFIKcqkey/ozXozrUVg5cN3Wa+RstinCXCba5qLrbyhiCQFRJLPLVoMBZpf4RJ369gf
vbylPoqmS6++eJbYYh/YDrnyNAvulz5PjlPDaE3QEKfhVi7IENQxSBb+igoAf2yvyH1Dbrj8kky8
wCU7ddrIUCfNXp8k9b3AbBbzhG3Z56VWf43EZdiG6K67L0JaL5XCIcwLsGht2MKuw3mGk1u9LCyt
hez3di9M3yFoDUfIvjSQApKZ4JsQyEajvbQDpoDMJXZbN7tjvvZqmBaSxT82L8hEN+XI8aOwoJWJ
d8jR+dCF5rflGNgq2p8q/uC3eq3nCr0HrOS9uNN1nsuBoO7YuC1ElhUOet0WEWAJTN3GaQZ6gwQD
z8NpRKbgrd6Da8T/Ckx4WdJFsZ0F0o5/Ma03gDVYK9turxbleaXOwBNompaHxXRRDSoB8Tr7ZPKO
bjVGiH0hTkAdXA7natGPxWqEFa9EgBrEPa0NgH7jPEyiO9pddcoMcmwmVIll92Xm5Ysr8gVWo6+j
PvFQmtypq6zemGsVmuQBZbBEPpan7TIjT0mTh352P9Wq3iJiCjRjeuD+2Ex9G0qkHQq7Cqc9qqp5
qvxFXmMQAOmee6W+Seli9nN4ed2dGNxILzUbCEV7c0tO9jhXomVdI5vtFh/bC2M9BXLV2elumK2e
RZMnPBf1G1P8XS6F8KnhahuYZAmpmzZCWCicRunbAH06DgeotKsnxXOiEttjp32gzVCElEC3E/fe
SErdkHIHSbfaCDNnf/WusfLe2M62iTOkN+2ONTMLMdxtiLh5ntDErAPEVuKpU8kenUOZtYTw7x0F
GX63lFt1Kq4DX3SWqLvKboO4Bw1SBPeuze0NCsR/pBtoqXawZvcj87QHY1RClIyHcUQsGI9R3pO8
uurZG8aTjcjlDsFROI/JzWyMaNKtr7ZFee2hHhwUxtuh3Qm4hAzJ4Gz8c3WE7lXCv2HW8xAG4SLp
nffvOWOdMQMaxlduk21bdpwSKpE/2V5Yy6ab3G0LKsMtHM44TxJ1fnG0CS5a9F/QWltT9pyt7ds6
kVmTwHNZzAtSLoGX5HQR9ft6jg9Ll4etVN4p6nsCgto6mH9ir9x6zJB0ABG1yp+jESNlYkSbjzRs
bHbpXWpXMQZ7sj3B0iCUHb+rDqndmC+3xc0oZSvCxGyeS3Y/X3bmMZ86dDC0orRNoHbdFdv/4zqT
0Etmo5xdjcNWmBDMKkjjczcaH5Y2kyMJD0I2UaT2FVLh7Fmz2kuLgQH5Jg1SVOGtfNHJxRPKLV+s
vxnRWCCUekYKtVzahT2963lrJrveqyRZN8Lcysw51r32Qw3eEBR3gexdSRrLZFtS6AqwwTyEjquE
w4Fz1f1yyCOVWhWRK2/Ef0dFWx+6vN9n/G8wtudS7S5jqm4GzfLBF37yzNhyjQYDThp1yXdThorO
8UTnTwscbe2WR290b3p8F98y+8jhMJlD7xuGfFpk8s/JJUSkvQefO2gMI8IdP2pyPOFLFDAs3Xtr
LfNWpw01wTFw9HjM8KCVYvzUTZu/CAOWpfAyJwMKwIk3eh7NsGp4LoBEvwp0P8GUlPAAeZH5TcNA
4LZ8Tvc9ZJzc50yr94ke72zgXH7qZxieL2mDqzu95JbSGKIR5HeYyJXCeK6ARwNL6d4zNz3WxnzL
R6Cmks7jXj+NQp5wWbB5WClIoLDPs3DjQC/x+9Wa8twNxb/R8uBgkmOvgwwAZz9md/+H1j24PZVl
1vgQj+M9D4sXJEZhkSZx1GYUVNcEWc4zOJCJNHLjdKO6S++SviFVjmaPMHJF2tT3SAxbvU03/Zw8
GRNB+6Wkhlc0tJJJw1y2sbC2BKceUM4gxydEC/J6ScvJ75eR3uvWPKYmcu927iGjOeWZEQ9e58nA
6htWSSQehG7+rLn650yPtodKA+0ev4fzbJX6E/PPKTGLv8JbL+R1kwJbRV4v2bbNv7zhFeeUuMYo
BjKS6YIBzVunLSJqkcyZsj7qejdsJFFfvdf93nOX/bocuCwSK/Fdow4QE4YJPxr/H3qp7ylJ7lCf
5Fy/LIXtAeg50QC4yt3V25EyD/ep/qHWp6uFrkg0dgKHNh3MxC63QneOXroAQLpnOOJAqRRGUL7b
ihI17l1JH8pQHKYBSfE6DJs2j48ddwyc0EW/9/ZhmWSTmvGR1Ru9iC9arH4UiVmHiKm2cz++ztIF
6/Q+SFmIpt44yDJjpFzRg7Rkj9Oh/QMKAlVIFYCs7UujrXPQZc3OFhoKe+rT7ksb53XtYXlzMBze
qa9svae+etvUEe+LUb06ZBwxyeuPOTNuKYoXc8pDiSeET3JfV4a/uutTPVpmKOxK3RQ5xInXhI4O
t9OYCoqnJVAImsLo0m1JtLx/6waqZJxHEjZ78p5ynfCWNgVmTKsvgzscmVWUsSUVLlnKjvadVtMZ
8/4mt/NHyb9FhaQe12Gj6N3zpOW/Q9rRgdWe42K5OnF/tVPyOGzrgWEQhl/nptVsxuIkGovxh5Ka
v3rItv1UXOolf5zae3CyI94cyLJSA1DDyR/qfNYcXecUemZEIT1MyzNmlU3dT5tFS3DwNLyuVFV9
dXZzVrPqAaYyHJbiwUhKvq3mQFDrFiYUBE49rrnzVrhWDPqOmNZMjvcNKF6Ma4eCv+3Uf7qX8SRN
/xxpvtjcDu46nRthfWqd8hwD2amD+xcj/rqtJhxrmXxj2t+vIIyl7C5zym+mrq2vupQuzMThh8li
meAdgsusfvJkdyKNd9pXVD9FiLZ0P2vGl2lqm4gUmg2GXfyWDcp0E0FfX/0m/DjRMA2Hpk63SiyO
dm9fClc5Kchy8paub+6MvZ40/9rFg7Vei51l6g8ycSakCZCXK4UuqNzk58CPqd69c3bVHLU2pdhA
uH9VKXcwI5+9Ot9St/pUSAZnzyxoIi3mZm/kjHv30E4o5jSqViqB5GC+JzwG/qA4djiyuqZlujHV
5A9312kuyt8mH2OqYYyXWsMjo8Bw5ap2mxJMbjX2XKONDZ/egnddoIy01i8W1pfabJ5StdFDpZ9u
saH8LIv5Wo4zk1BhbQeYyWXp/+ipV5EemG/CyKISLMjuGmyDHdblun2Oa3Twy/BU9az4OHge0XMP
0ZoWBY4qc46IRHIourC/ZSWvtWe8E4Cn7tQC9ijt1nezGi9tPG2nvHlrKgUHefGFB4UvTxnyTaNW
v27tPRe40Tiss5Bsg3NsdNtVrQ6x1RHMqL2Msvweewe9QLyv5Cg3a25FErnOkya4k3q0OXA57aZz
Pbmv5tmNxEzeH3iFpdd1lM0M2HHXLD5G68PkukrY5TXwidMiNMlc3A+NedDN4TFLjVCbZgeXkBZ1
ccnx1f2t07RtpaOj48YVjQR+kQoI3HoQKbIZh4OBBZwwLztO+QmoSrA7a2eWjq+2Rmgt3dPqJG+9
m5PvVXAQd6Pc6o3cKMLjeMWMqHc1/8ppl3HPgz2+kpLdbuuOVQ9V3Y4/M+/cOFu2NmYldo/ij0rh
2kehgegEsaaYB9LExPDe98lRxdoK8d0d8pG+2cTC2reeB0TmsQ6f16SAWwsa3xIqyNTUnxxR1qI2
lwq2Y+rkmymYM0eM7VSr1YcpLs7aLLfc/kVYIbkhqyBK6vY3v6t+nGnjdFlUCUOw4nBdc6w5LsyC
TYA5Upi+OCLffLca91Kk+Y9qLTTSLs6hojks1BOvPSJ6jTKVlS3FJJDRCQXapnGf2/pRq6a3pRpu
+mBsc0La6JcO66K82NXCOzGD/JVPTjUHZQI2TkE7TYkDqgSm1xzCw0166DiNCVUY904F5V6xQFx9
Pr2ZOhnElXGihDkyIaCA4DY66kvYXndfpOmjk+hik6tr/4TWQsclSo1yx8nT8Mzzvo/haBontSl2
rMn9prYbJkF7QNuGWI3o+OFc5EB+g5PP4f0fap2Fj7B+WgUNuPP8WKK78TOn/cG5frBNJ5JKumv1
3GIINnadhqIgS+UBtZu3yWbpq3J6Ue32weEpJv0e5lPNku/ccMNFTXfm/WAD9PjwQP70QX9OUpJp
MfTWO8yGk2/lY41gt/h0l/TmEqYPmIXMdSS9NPamx0YoV3MB7lFWm2PPOzqqaBANThEljykNsOul
dMwziBUlYViaTfWaJNrRVUEsPEz+mVjbINFJORWpyb7WM+K09sWbJ39my5qL9NrgIOgKOGIk8eZY
U0ABy5HVL3Wp+ITI7TK122rlfMTI8dYPEGKW5Rwdfb6D2rtWwe1idZd+jDeq2fGVyC0VfLfadjGr
IBUK0oRsimLFX2Po1wzhAA938WqvEEHrZL2ZRF+HeAduzcIMqGvYGiqr+Mo9Wr8Me7QDI2WCpeNu
02pzaAxshzJ76bUGg6+tPklb3L85VFUEVi+y2+YtSLVsB0hyk/AHJ/l07GZPAcJOrvC+RToyHeHw
Is+L9jbabOebsYyPZNclYVkkryyM19oRp2yFx9NS5SSt8g/SoQzmFUenwK4guWTxuzuTm4Zua94d
ovWOiMugcuUj/afDwSjgCzmZNtyfW6FlT2LoUZiaprpHncG7qzbpBlOAApQDxx6n+q6I+SUY2Xj0
UlsEdm2d+Cz3VqdtrWJ4dod5iKiC9V3CxYS+sBbpJzQsP6bavxsL+LcucOkUvfpulDE/J4ctzThR
XGXPC1qLYEF9U5ja1rHYZD3N2VTwo6tkPzfMDxs5Z6b2D7akLE9WBILB+sjkDuhNA8XNQ/fdCCTT
cbxuZg3FbKImwqchePARd03UEbhRJ8dz3VKWUpIWEQ54Szl5Z9RTpFSG+OnrW96IX1NwZ2Wwf0Gd
JnaQUGm8nQYmTduU/+iHVf0BKmbUHMTCnsLR0F0r3pIm4TIH8XyXpvNUE6XLXvS+DkwEZOcX+nhL
7s5ZaocuuEjHUKXUXCuKLUL7s2Bxw0oK15f3r3XtYhGi3SyeX43R2RRg7w4RpazE5T8nVa4KpUkS
PZytzydrzr7HOjsNy7KL8bUiuj8vaYXs37UOiXr/PJxqi29q3ehJ9VHm/VatlFMDo7FNGQXQ58kX
FdF30FI65Vsy/7JybdfWWGTT5T2fZTh6UkZ9rrY0RuavyzCfaxUVo1nMJOdUdzWe80nD1k+cNKjJ
xuXXmo03Rr+PRF8IV5myMzWLuyzXnuQ9eG9uph+4rhGf3/ynzgYeMvOldZimJ/xKwITi3GKswUF3
XGSKu0HBaut0eL7UjkWluj+w8XTpdRnFUnsbZHEeVLFNekmUMtUs+aLmiFKVGP0Ia0ssTD0gIhGp
TrtprQVBlPxUUf1VcEMWl3fU1vEt13lCMq3DPOooUDwTUh4KPF5KYTyT/v+e6+oWDHk789Np5V1G
l4o4YPbA+rFqr6lB84aOiRI+aWtO5Qn2COoyVdg77tqprG6vqEoAMebtampXaeWnvlK7sEfRCe5/
1GL9UfXYVMdeYwpp7INXF8+TOTJiLeJx7dNtFjuXtZq2tFd+rp2wUQZBGFnLGgyF+4DViE68GaDK
SY5pm29tzfiY9dqJPAshEjJptKcAFCSPP7jiN22Q1pCQ8c9IcTd3KIJZea3cCzprBegofj2zrkK1
UR9jTNVBMZpcUA0CkR7C17vLViS3eRczado9yLk5AuPeex7xKGojWiq38HZAP4dl8p6Xun7TbejJ
uAgd4goWlWsmFzUshwqh04n3juk41fSD1Sv+rJo3eyVTwAPgLnnzpPa1mNVx9YgkMY0Po7d3jan9
LE71OmfqXxsTfVDLS5/nJ6Va32t3vPF8PSlcHVabn1RvAhFSohUvQ+GNt77nsl2V9DKP2nc7WXyn
/U7TIbPr+F9qQbxr6nrrENv49AL9JRlnAds6G8YRiRvCaBWCetzBAByynvPQI8/a69DRrQJWpoh6
Yo0kpm9iWb1Q6bRvQybnGIZ2nr5Gjnu9KYk3bl4ct7opmcE71zfQZd7TOChE1omrTWcG2yGgFKik
tY7vcVkzGFS0xmMw8JxbYv96TXWVnthpIyjUyqdvMP6ldIf67iTfGl27dewpVYwJeq4/smQ461iw
cWr2iC0hr3rgGJIlrSCpsNR2w0fu1BENYc9xRpei6M5gNsn9DDyLeHkyWuO59ZrWT/L2pizLEzP6
TGFHy5edERmR4jE1bXGjPOJWl9OXC9momvk1jrUNURAQ0g5WpXIdymBCP12M8MRdfzIG58qzckqE
tk10Ozv+x9l5NLmNpGn4v+x5EYFMAAngsBe6IllWJVetC0KmBe89fv0+qDmsCDLI0E7PdMzERCsJ
IPPLz7zG8Tq0BsK+3ZVD+jnlNrDj4s6Q9RbwwHqy420TlL+8qeKLe/1HZTbkLn71KwUWazjdYyc7
eH5MIh1RHIceIHrRPSkwY9ueuEQiTOMAoJcohockqDfKY6ekDo2MQIFBcr9ptGe1Sr4aZolM5gD3
3mRUHOBC56svQlT0rBL3sdN9ufIxJQgaSDsIOHxv2nifWAU9XwmYOmHMJeNnp+UG8Md+7eOX0qfh
A3yLNWIcgCagjoTAMTDO+d5p+THvMIGtyexLvENd0fxoC3pEECqRaPCbu9QPnm2nfs4JBmrMf/sQ
qthhDZRT0T+otvtk8PNRuKcNCA+0Me4dZP+riC6Vr2LIoOUeTjt0RkTtgvJjRRHAn/CABzCcRPnN
aqxdYPiP8KK3+LSC+IS/4ESzLEUCB6upSGSj7Ec9tze4lgBPBfshRvbCd9/cPvw6pNpz4k1beH+H
0QgZoDPz8cYnwFRvzD3vdbs/NkhLtzMqyCeel+3WZ+SXJIBb9YEBcmQcksD8WYpsp7fmHU3HF4uh
n14Jd2318wuI402NAUgs+k3UBfs48mDrWc+V4HIfaxS6XdsH9WrutMB6jZP2K4y9r7DED4Epig3M
/ifoR3uR2ptSIfLGlDyWsNQds/tSW966K9m/aUJf1F2xh9/0Uvu3RQsjqIMt+3JaBXYH1cqmskIZ
rvRgFqf6qyzgeRQD7fqRbTOifkYPmgRuYzd0XfVc3LlpcWDhf9whgXtRjo8z2K/Uu33k/ors8bet
h8zV/MfaFOhnwaG1p/tB6m9Dah7D1AGQZOw9tHSaHLhuMNxHEdVcEeO21lvfleC7TfxyOwsQWtAd
cBc9OVbRyqMLUUymQK5iMBNgi0Fj1w7YM6fn52vNQ2cgqEUaNznpk86v9pkDm134nFuKGKURx931
2HfbdwhgrY/4NLdrW+YfxkxS5lKwVnWH3n+/MaoAmdf2a+zZZGbOaxcbdxrDIIEc1tQ1IMhzIk76
a2T4iHT1XTLYL6GfHcappz7W0l9IDFhfOdHBF2+Cdy6Hzw5J68qvE7Fu1PBSlmxVmxmNg+qzoDr0
I+arYcHRI6Vm52YdyAT9jaIQ9QP9aWYhIFNy8CsdjKLcWC4ccBXAUtd7Imi8UaX7T5skn6LRZ0zF
vaaXMW/eq1dkh095+GYOxT4SYmO1Htyd6SXTprsBa5mxGw/uTDSGYw+coYGynbVfQ2FSWJvrKvtb
cw3k+5Ap1DGcYc6LoO6sP/rz+2uIvdT//Jf475A6MVG6idsFeK51YdBcp08vPmYVweC6gt9SnhDn
J1RvbUvZADmochfyhGiZV0L2trZPe/BRVHgJ0JksvhdC81+7BFOzlL/fUOeb/9A/VXbeF3WkNPBc
M0yEo0+fj9erITFGc1RJIIe6UBFibSPlRFJXh9x2gr3bd/2HLkI56/rjLjVO/7MyQp+ofKLhvpRM
9kN/kmbv2HtjkoFG9mAyKKq8uPpk5THEhF7PrN/wLaDFKAejTioyrK3urv8IMasInT3/bD1rGGg4
43pw+vy+9GWUMHI4KstUhBYhKVtLtyE/6hihmGm3FSoA0aqHw11Lu2ZVG6a+64TX3JBuvvj5/++X
iIXmq+MNYyv7XOBjDcFjCvNg0+hx0+78nMY7riAzzTf+S/nc94+AmL3AzUoqY+n54JVJhyl5BAne
GUIy57wJIWspC4QH2bRb3HjGS7ttVuq1BOrriDstpIETev+9aQrYGpCmDiD20k9hljhAEsAlDUWI
EEtnDeuMf/aWUPDFpdGUtVy2GlJgy6WZFcU4R3t3omy0fmZyQuXMR7jte0SMXUg8A8jHCT0GylFm
Kn/vGiZ0naONEKipK9OZP/+fgcSzjErknn9gv7WPMo6Yy6QuwboOg6zYmnGj1NYeUeLTEb00//qY
C13wwnU2usO/FuKguppghOLigo22n6s9lR/ty8HOsxd8ttqXRk7eWzx0Fs0KSuob+rLnO5vFLYOH
n0XizeVXj2isORUqdHu6zsChJHKL5uOQmQOT8dynF0bEcb4iBKfJW8d7Dl+nx5ulFU/tGgY68O7i
rcM9mvxUhOa+rFsM27PIRGve5kDRWvGi4EPq6EgfpqF4xjgKEnTuqpr+ZjZ9CZu0/delM45KY2y/
AOVDtz4DLnI9AC21dy0h9NkjymHEQ4K0fDdB4rbFxEnbO0E4M1eKYTi0eeze9Q5s/FbF9g0vrKWB
Bf5NQud1OPNthuOCXMSZyvGCFAC/s8eYQjwEwXyHdzG16kSvZ6qhX+QjcITe8MAWzsVMPBXVr+tP
fX4Y599gSwpNm+bo0os78/QoHRL01Uu7nJotcELte4N27Xelarm2M/i1Lva6wc63OlHeOAvyPOYL
HUqxSUQ3CH1LeWsEMWGnxDI5BK1dPIXsgxJVC2YjqyFJAtRUKKXMPXDh1njgNfj9WsvpEa4QNrDi
O2nWzo+B8RB1wfgPwzT1XNZVON31k4HSrlYELXI4RWUn23DKYw8cauwIiBy6vBFNz8+VqZCQR5Qc
HAZnenF3qUrKZObYHFOncV5D4c96H1mtwZ7LmujFsT16mXRMvRuXxvnX4560pcVRtnQDle7TUEZO
WpVTggFiM/X1FqG26cMojeleZUl97xgmSLKY/o02YDx1fd+c5wys7CikySmLgY4tjrMx2EjNpYN/
gJaKWPGEdg7KmtU2RPv9UdN6RClDk5vEpnRERkjdODvn0QQul6G7iHVj34NF3umD410QybiI/ePY
2PHLBMjrsbUZ4+bucEsA8dI7BqFpC3yYdKLDQjM5BBBmdrkG8Nxp0Q5GUpiRa44wUhPSSRsC2lgO
IdxzdXEjZp7vKh4SwUUTD13cM9zFVZG6ZhBOmZcerMKlyaN3aud6dA6mcEADB5dX7KluucleWBN7
YCXItl1Sg3dXiz8uxyIyws6ZvPGQZ7ra98DadiaSvfd5q7vPTcGxSoU0vl7fTBe+pkQtyLIlz4qR
9eJrZnTZfGfw7H2Qooc7S87RmQffwaQSIUxYAdeXm0/F6VVk/7mcWJyaTlOiCgzlwfWpqB4RwK7h
fKS3DHvE/H2W69hS2gojx/nGX+hmGllF0z4xxoOT10n0he7jTDurJ+BE2yCdBN2RCroVewDD0KZk
7IgcLA23hEH2Ux0jugRIFo7s5vrjX3rbeGpgLY+rAbty8fi0+n2qQRem3yz0tElSQya7rppApo9K
Y4p9fbkL15yN9JOOQRROBorwuDiraRYbpJHZsbO5YXJM/RCXcqFdZo3xMnTqGxqtb26d02AogmoX
Sz278cTzEy0/BALGOl8dRWJu+dNfMBioUspRGQcNonK7qWtKv/WIamB+48S+/0mLlQzikmULgqIO
ufp0JTudcuEgBnNA+lrFm0RhPrgSfTKz6StpgtaOFfqlOhoE/coOkGVcOYpuFoBxS95lARyhitSf
MXnm0p8IJ4TCtVJHrtQDGm2i5pDELzHDJIEyDLS6LUgJBFcEzInn1gWNv2qtENkYpSCebq9/yAuB
EEcIR2LxSOEgl2VRT9feo/Wpw/1F+UGXLRpqvSbXHkQCCDEJ2LzcRPHBlbeU+y8EJYPPZ5P5URqe
7VgEqY0wj0f7EAphzvWxINxG6hCravgK5t7+UAdCO/z141pCsWXwf8VRaGmCVdqpY7Xkgwd0qCEN
4rWM0hgWo5s8q+RdoTNpA2sy3vfdIG/kReepKLnh/y29DPwxYhh6MUbxsdBExwywE/QKBwyhV8gg
t1DCR4rFG8f08poWhYFhSZyyFsmojMsQbkqCCoAG6Ayl1p9x32hv2qTXm0zAE7r+di/kD8jNk/nN
QYEXPMfOP+6Z0hsslx4vTcwYVZdjqMS0sYxwMDaoMlhi5+llU62NGgzoHZEJEZi6au3f13/EhX3l
MPkmwFpY8ihzERdGttSEp1uMpAui8V3QwvNIvGA7ZMGALCutLDOkY3190QvhlxeMozGNJV0nUJw+
uZZ1CicBBImhOZRPwuqr147W4BZOV3djqQtxD28N05X4lXB6lpF3AN2g62k9HhIzSQBTN02NUphE
+PxG3LvwTJTTc1FpcDyJgKfPNNAwMiITlVu05FM2bF39pnUxftWMrH/769c3F+4WKZ7lGghany5V
Dug1heBtDo6ZupBJXAgYSZFOHwyZ2t//H2uRCtmmIACw3ulaVRxGWZSX4RFdM++paNDRj7pO2+YO
eM7rS104DzaFIAmXS0vEUYtcweq7uveAPhyBAG2t2jvaoe7e62CJ7qdqV5BD6BVMdVHc8n+5ENVp
ciLu7dJVdc3lwiS1SuWYIxzJfL3Hune6A5OsaldNKHJiFdeuJjl+8SzzVvF3fvhYTTmzxQ+1i7Tn
//+PCKBro6s3qL4dh9YawZv5Y3ZHwwhPimGqtF8d2DRzpWQ23Yg8F9d1eFShaEVgJHW6LvDDYOxg
nhzMMjPX02TKjam57sZKMdxIp7p7tWInuNF4uZAY8LSORF9qrpdQVj1dVQElx66q9A5wtMtvGpqZ
oLZpXaPuJsGNCQshsVWfeGR76AhheopOYdats3oAGl6NbfZvUqf5N4UyI3P9Jvwa9qX5lcFe/tAr
PQVIHswcYA/SKRmliEKYHWCprB9an4XBRhV5sPWTVrtRh823wmm+48KolYKSl/+ASz19rExBJ7X1
Cvqm8A0GY5N8rYoxe/YMWLa6vBVnzgOaizWsUOQCajYWnH/OH3smb5Gf9DFEQla8gaOvN5X2ODZ9
davmu7iOwAES61SBMeUijUtbfACKUeexXImLQVvF+wE1sxub4vzM8zRqdvmVc8tp2RJLpZu24WS3
h17oCsULA6y1Ob3pjgZyJKEBXDKjBRoT59jK5LY1Njfu/LOwzQXE7UtLUJdiviJOX2dYeLqF1Kx5
qArE8la115LTTEp97XslX68HuLOd8r6WMueaw5q9GU/XKpscPHqnzIPG92q3nWtpyf1gIYHICFXV
43MJsuVwfc2zF8ykCLETi6TfJI1b3u9TH4J+wnVmD4dYffdiy4C60Y2UVU1gA5gfqwMiZlAmS1ky
CyeJ9P/2DfMLgJZYhBkKkLNgg4ZQ5NglHMK8FtWn3AmHddGP4RNV7bi//rBncY2lbNrqAFjmS3gZ
T7ETxnOkSLVDpFfF3kUrAt80emWTxrzEstrpQM0R/6VRI8MKU3DuaReQnVOpnH7VAr6n22i5f0x7
kSPMo/0MZRN/9hEwuRG2xXyxn4QalprjNVNAfTa9XyzlqYrqWWEvkyeAPUXiRTANZb1OykJiYAJv
s3EmFy+RAiaa13coDARi55otUK8kFesWqPWN33R2fvhJFjGdmgQXQhQmT5++D5BlMEw3gKVjxK8m
1EUg4cb4pvz8r43YebuSzgwqiY5tkUCeLhXENdLi4RDTC0J7cD2xjVd9lI0bJxzLuynskYOaimFX
N+Abrm+s94bA4s3ThLIUhRf9L5Y/XdswBpdd57vwrFREfc5EZq5xN5lJUmBmGDIwmOvYbZhK10LU
26nChgp0H8LoKG1/yPXY28kWNbfrP+zC66eHyS+bD5fAq/T0d+UNmtk2hNzjALUJxFQ0aT+RRLKw
NCv/vb7U+/tdvgNFLJlLFYssdxEqNc+ptCQPkDF1YB0TalDgSVtvFIjbZPqTjj5mT5d5cL7IMHC/
wWEecJJCyAYRpMHNq1UcZhWUP62vjjnyDs4KXxo8KxGHneLdxDAo/CLiwPish9r4o8xSGm9hF0oE
wu1MAv8OgfbCem9/eCqLxdoKHJVvrj/khQjicNkRr0ydZomz+M6udMtMi5HYKNrhze7Rq4yqMbwD
+uXdlUET39d1pu6ur6nm9unpi6XexMOHBiu3Ief69COGhsgsR1NYvWoGsu8t6L0MbJ1skq3ykCxc
yTFwENwbNY89VVWYnDjWOD6aaTHz1TL43UM7dR8MD4gPsABr+BIJy/YANPYTRNnKse4j1EGbtY0h
aV0FtrkJ0FlD53HA42sXwp8Bs9k2wWEYkQ0LEugPKwyNa9BlEMLwhA+NHHMFI+9MClLX/6HhIYxI
mAGbvtOwbX9wjSA84OgT+pSzcHS+ZVmCu0Gfp8GeYb7+pMyKBjkpkqN2HpL8L6Nhauku7aQqZvkD
tCwsiUZW5/eQY9pIH1YeONNkzUYxnpvY8Ly1F/vBnedbgoY62K90L8dUfNVGg9mZa0zNBthXjpY3
hmQ3wtx8jv78RDPyYm7g0YRmNg9C4fQTeX6BSXAEiM23E9QY9UyC7WkQkNYE8AgEIWhFX98Vy534
nxVBI7AP6cUtO6e+qnDBzPTkqM3oMJmb47bPyvKjFTmgqpxOPSa59rfZ0Lwo9RdGL8ymwUHI08dU
zqDLJMKRSHcwEoopqtHNhfNdV+z/68936Y26gFmwWNdxjl8WlllbVGj1xenR5J7e62XSH5GqrQF0
JljmtNpwI4Qv89n3R6PBAcCDUSNWHaePhl+XALiGpyoJSPIdySvxwfLzbHv9qeYbeLlPSM8tKjr6
vHy801Vso0+CssBDdayG/AOWFd7aUZGk3VmK70PqO5t0VNlda4FXu77yWXLw/oCuPvscU6qLpR9w
llX+5A9Remz8IHtop5FhaYhchekPUOh1NEziqtMf9QLUfK+n4102AWoGkzqgDdr6MdWv662v/6hl
9vmf30RujwovTV99EdlSv3GJQWF6jB1PoGoBmWMQzNuFlW/hDxMD+h02AZhq/r6+8KW3YdPppi6D
F2Hry5q+DFM6mk7IgY2gm+aqSfZyGFI8PMdv5Yh57uQgX5pq/YAvYgs7LcoUaABD0146qcc7Icvk
xhe68DLos7HXXQod/j2fiD8qt8byGg15hORY6W39IWjE8OL6WvfZi7DNa4pvmqt3a+inNZJjXKrX
X8j8phcbk/EdqIP3QYyhLxY3E/DhYWTHx2QUzkPWdNMOBLt1J2Gj3XhOeSF02cxWOGVsmTktOX3Q
qsNbtAl7dlTp2XAk1KDdixD7EczbTHtnJta0iy3sONJeBWCq9TKVn63CB50oUa8/1OOEnzNU2Dtu
jnINWmyokKGpB4apcS73rht1eNqkUb6jmdOszcApfoh0wNcqtJIYHczS3uVTXX8WQ6seUhTJqxvP
eGGi45rS1ZkGMNkhDs7v4I+PWYnUGbSG1g2ck7b9jNFs+ahNskaQrXfCHPBxCoIsL+mhr2WP5E6R
CSYdmoDT/fc3BeuTls2DYKgHi0/rTEYW03vAm05rmvue//WVbmAD82TQP+tDjoohIKMb4fssI+Zo
M6tksPc+JaXcOn0BqrUts0cV8NgNYJyVBj9H+Krbds2EsZxEx4lcImpWsV8UO81Cw3bUw+4XxDso
pRacah2u5Ari6q3JwYUQzJsw6KuRSlHcL+6wtHbjrmmM8BhbTf+c4CGyjtoAUH2J5oPpm1ALU5wT
0kg3b3yIs00xvxNHMOi0mcc7tNRP38lglKKtLDc+tvYYI8wZ9zup9b9tyfy2s0JkJ1pCTV83wX1a
wdoLb7Sizg85qE26UOhEMaZnK5yun/SGFmQG5mqqhpP7rfGcov7Zi9hDWiwYP/5tROEdA8V1+QsU
j1osJkZ8PhDddmZpGdBUXQLdRPMRqMOr78v1pc4DCkvhCA41z+TqXmZfUVJO+Wj5zqFMUAtXnmm9
wDoxdlnhVd/zomx2ja2N2+uLXtjhBsRTrg6dqp70fHGuNAMu3TDaLo4CEe6doS7XZjTkpEUoW9QM
En5WRV1+xjNAHsm3k3VXYDXko7f1NJWmj8RRR5FeDbdwi+dvAzU0BgxgP4AAAyU7/cphPA2Y6Ok2
H1VM6ImV+Z0uLew4Yhl3Hwsb4X6w7ICgr7+P883FstTdcwnIxEgtNreGBM1oknYf8Bu2N2MfqNeu
rOtd2+BNfH2p85uSpaAc0ucAOCCXRzjMok5gJuEcXAs1vWaWY4aVYe4mr6qfQINEx8pJYxgjTrmZ
wMHdiG0XnpQkau7Mk7dgxbp4wY2lcumUPgayjV0+BVWBn2bdF9kTFnnoh1x/1vO81KT6A74EKZV4
ZS2agpOWy6RC1fygVW51gCAlXhz69uWNZc6jIgAeqghKWlJEYcrTTTMUecPwhtbRNKpZO7t0km9V
0Dq/DVUrbxfSsfzOBFB+t6IewbbrzziflNPkY0YP2QYrw8B3l5NOUdV2b6gev+gam768Q5RIxOEe
1JuHbpB9A4l2IQwTei2ajaDBCIXGfID+uJvd0i0LuxA8awonWY+dAnYyBrJulQdHs4uZccRo4A1G
CklqSL8iw3brTl4+MYg+Z0a3inkPMx0wTn9Cbnpa1wnEVc3OQ6gny5pHzQr9z3K0uqOboj5//Q0v
t+z7etw9JCOEBrr2p+t5NXqB0ZQgbdAV0wP/LQNU0Y/7MkiNG0std9K8lBKStqfFTJC2+elSnQgG
M3RRyQ7HWdW877oB56oqfQYA50MPrXADmPG1WDBV2+tPuTwr89IOJQ6XwAwQX4YghuM47ljUxGUe
NF9gfjM2yhmY5zfWuQDE5xnpNs6JhE2wXSQ3Xa05to0hz3FCcXGd5Wa4swZpf0bzLJzZr82uNgt9
7TBZXtexqL/1WHs8G47v3F9/4vdZ7p9HZ35km9BAfwjaIJavp2+7HachKEdkaJAuASKk+TGQqTh1
cESwgBdiwzgznAfVIjtedwWFRe5nuf0STNyls3jAiA6aZ+jtRjmtZaxDy2vRtEFR/ycaMPUHj+EH
vtY5sIdVZ3qzgKow8Bp3RYbTs2aao1iVWAsfzFaPMJ3xhw8BarDIktQYoq2Dxvd+iGz0aVjZU/bm
9XLCzkVrBqTD6sqE+t7hTxi2NJdWqZEhGWuE6lMM7XcW9IogEaUI/I5rNG5d/c6fRoA0g+PBCsbe
zq3X9oSe/FFPzM5HPYZZ8Dow6hRtVCCROLUOTfZjDJNPKHzYPzxt8PGUU0kybGF4+Q9UfdlH2mYS
ZnqfaWqtJRrCRyUwknzD4CUxsEYu9WYNFtz6RJQK7mRstCns3G588GBBzFL2TnqUTGl/JJMNtba2
Oy39OIyzwQcdevWIrIbjbfMgRGEXGnf3YLOBZ0vTHPhSASNe7ezQasZnNKFfMQc6mKhRNjduzGVO
8H4yjPnGJP8EtrgIeV2PFqYdNwD6Y/2pC1AoMVLPfogZR+ziuAUnhG3UjSvlLM6+RwKKjhmzyCz5
DMaRmA4+8cLZW1oa/RhlHzzACZx9MVW8tjsXAEllW7jz1M4+cO0G+7sgvhGNLoUEtG4JCLRsSbkX
gVaV09BVOdq4DA6aj60vNNQ3O6hJ/5+HBbACO0mHMyGXg7QWWL9VjC001jx58v2g4dSZZvZm5Ep9
a8eyZmtkZfehRGVU7Q2v2OqpfSMxufTG4SgB1gGKQUK8zExkPuRejEDZsVKp/cPyUgw2PSh9muXd
0xhvfpcYZ+FHKtGIcKyseahMMJab6zHpwt0GUB9dTOgr9FjMReJvNkK2rfTSY1bF8l+jjqYvGDpT
1elY9dUIzjY3vvGFze2CVKCTQ7twJr+dxsA5+Y9Nht37ccBpdqV8V30JZYBQmA5fCP5oovly3Y2u
H9944Rcf1eCNA0whO1uW1qHUwd2hp3mcJiPC2sicBtxxlIG4hAk1nyTmVup71rjiUPF2Z4IKqCww
KYu3Kwc1Bp4/wpXvMe6p7Ma7m1ol1kEUInTeSUAbcTXgNI7kGj5W4w6+MN6Jzfi7HkW+8XA6/9sB
5/svAv9HowUAh724gvzG0qfOM6ODgxCOWudxZ5evHcLlX/OulepG9naeyYBqmods8AgMlzHF6cfu
cSOC4GkgeIHg9F1b68gCz8LhNYi9Gxv5wnFiLb4so/95srjssbuVnVaT6bl7fpFebHodl0UookmP
HDLX1GpMQuut4Xp7BS2NvS0NjQkZzhRPw1sZx/wST+95lxyZ3JgKa24QLh67cBERQb8ADFJNm/jN
oVWo76x8QtfPDIJIIAwrkTfVhla+0glr0x3Y+ylfjagCT3+968l8mDkIgBmYjy9piMpgcOcFRXRA
5asAJKw+I6bkbmzHHNdddxNpcn7I+BNJJ9GahbzK8GHxxZ2pysOotlHfLOM7ZzBmxbvuaxlhllIk
k9j/bfgCOwPYChgvrStIBafLVQXeCHqag4gY7fCnw3uejrXyCSwJqF6UY7XMv4W+vrCp/1zTmW+x
PyqSdvLbrk4Db9+2qfZNm8zgX0bViD5Pidbdaly8Fxene2l+QoghNL9I1d8bG3+sprRQOemAow/9
Xgl3ckS0rMiayVy1LuygFWZXw4uovWDC3yBS5RMmjb71hb7Z4IH0wVfuEfkK8yXtpfDWsFsyiIqm
h9B9URbNo8ccVCAyNCmJ1rrZNlj8legIN55oi4NNCx176NyObzCSz+sOZTNIIP4wIYWtuQiMeWaO
PawsZ9/pWTbuoewh2OoqeLsrGo/xoUr4+au47VW/zvHJvsWZnE/g4q2C/6OmnFt8XL6L9XvXaB24
ucmBNLs+BrKUm25EUdVOshABWDwuarfNX65v1vfEbbHqH0/tLjFDyAxUUritux8sPUPVLomwxQ1G
/AbtIqbh7VoTEnFD6Bhf6kErX8BIcCNKiXfhXYdP7G88QuKXQtGR2oSm8LN91qfQ9yUOvWLvm31x
I6iewwTAphkQsRhC8aUI4ad7PWvDOJ/Ad+673jcbZIfRH1JVLNC7ZwCDUBfw1Ve9SirnPswRk0b9
aWzhQTK7tbf4Vbv9eujGHUgsHQEeOnPfjDbL+3WQ4hnF7dvpGMBlLTpXSJ7o6l52ka8h6moAqYKq
baljPmGUvR7TqP0ES2765AS1K28k3Jd2o0W5DZ0T5McZlxOdVVDkLqifIA/SBj80A3ehtLQqnwfM
oOL5fv85NCv5E/1X61b3fdkgAxpPe51ZJnhZytRlRmR7VpE4ox8eDbtAADk3vOnFdMoGSZnAUsW9
VlXAzKw+wnc6iyyMKN1pjIcbn/pSVPvzVyzurAxJe1f6ANg5/niDGvX4REsOkeZEBTeupLPXjQYB
IBeIu4DUSbUXh0+MNalHQc+ztAV+pT6oJoXTaDyixxu1Y8sEsTE2HuX4jfN3di9DyeILO/BDiT1q
mY7EJtk8qClKwDDT75IeoccB3f/1QHa8CSw3mf2vxJtBvwenDNSkTa8P/nav8RuYNs09cBp4Z7C2
tkEY0mrxZq0GgcbhACHBWzkFiLu7Gttk2ML0qVcUvPE/vUQf4Ebpc3Y/GxYRjzc/T3FRhVh85qkp
wTPGfXBsJG5RyDR5NpYPyA7GXhnsx8bT/jrtZkXIwCZDYwD1CEaehhBPNzPwR7V/hCg3PfhGqO1c
u8V+BsMGlNk7BoE3PvM7zfYkzrIkTAwwtZRVNrO00yVNa4zotFPemao3MFCO5WZoQnNrpMjaQc2t
PpaqJcQLXAAsEYafTW+ykexziuAun6bmaUisfoNhE8rNyMZte2aDG13v4ucBw6HHBuvle8cxJpxF
puybG3Jq8K8HQBYjq8+cepbYjMu1U2DMOtjurjRUdF/FiLCGtWk/BHmGtninQ4pjXLrrGwvcFEwr
jCGrfEd1ZIMuQyB7Y9p5fXQlkq2edAKKpRQzP1T+uLx9P0ZUtXRdbrAeAaKys45o0Zs/oqLCC4ex
yh2FIyUl2Ltt4SLDlFFcr5uqMneDnKXIeiBZHwMZRU+Bnrh30SSK3RRKDRmpKa1f9E51iP3YCEGN
Y3CYktEu7qrcEhutjJ0VwAgsFuToPyB43TwENTI6ZYVuJtpY+S4Nivihi/VsXfaj4B8W3TEJst+5
5v+Lj029t4v+X2jp+f1Ad+gYVqn+gJ8eeuF6i2O1jhRTVzDmQ+MmWAGcrzcawzK8Y5NgPZamti0H
uoW+h/6XNhTZIWjSCU+RuEf6tGv2tjkAc0LuaRv5LTZqCY4w0aj6J8p9c9WP+BxbOr0NfHnK41iI
AV4xPYEP0TCFT3T/6o1DKbFNYiLGxkybEA0tZHdXejeg3G+Nrc7bdFBgxvNZrQe7hQiXJGH5GJPW
oH5ui72eDyGuEp0ytuQZzZOtYYfpTyme6KIa+7uOcpHmim9ZKFkp885O3WBTyQl5c33QeemdS49s
0p03G13B9VQ0LW7cqb/1hI6CMPCGaagl6aBI1rhu03nrbedGqLoQK+i7o14yj25AHi8uf0SXQq8u
bOcwdBN8IlQbxdznyyBWOpE2vQUpCq03rqE5eT49usy+Zw0B8g1ITO/wuj/TXVMDLNayrS3ZwE8b
VfQrzYLkn+sh4sINBKR4Rk/QfYaOvIhJdp0UNvRCdfDZuI8oUWv3lIgRsvDk9ahRC0STRl+QouQt
jdUbAer8vRL6oewKWsHMFJYlmW5XWYnXdktJJtNnYm6HNVJLi3+H8Xr7nIVmXt8YJl9akkuXBo8C
k+cuUYmOb0QFomTJkf649YRWRv4wMGYdNmbRWv+o0Mfm+forfhcVWnxJKjJqf2PukVJ+ngbhgpZ/
Xjegpwa/SzFnnEo7YKtikbMJo7jixHDS7uO6iasDSlDiW23LVmyauhvvjd50ARI2XfEchClnros4
AFvbJYiu66DXmUpo7b+t79XpuuK+HdZ+OMY/WjzDn2KRcMpRy7QPBro3yAXoLLLhx+YPQapMXIY9
5d3Yt+e9fUNxs6M9wZxqxostDgswz5zKFwic7RloJ5b05qt93ATqkxND6dj1ZhlPh7oskWBLM19+
y0N81mEom06D6VcIWygO6vaVOf8YYZxbeA6iEa2JYFtXILRQB16BOpvTVz9VZHWfNOyQ2g1hq+kx
efOt3/aAnXWl2d5GVYmGAwi+ngp0fonAdB+jH5nyrb/GWVo9BI6ZPIQqV7+VF8c/mirSEH510kk/
YjsvfoWWgwdTZssKe6bW/TizBv0VWhrEubA3ixK1NBUJ9HJtJ9pi+IuWR5PQrVxN9K6/62PshusE
xTmstfHTfcUiG3iIP+rG7Btb0vrQIztFancse5TNrQFb5bzyxn+CMKZPhsnYMOxVrAluMm32VvL7
MYW4pWAPrcYyk93O14zk6AkRoZLmJxUe6mkzrIcGobTHUvfUr6jvsTFCaLj/Yk2l/rtwGR3ufT1X
1gEMh/UNnwEcUIooQO+hyDL1yyixP8FjdvRA23RGhGk6nZPX68finEQPf0K4c5qPJzGV5xwA/whw
dAsSTwQpvu4uSsJHUWhO/xDGEeWf3RSPzC4esBOBqYuL8Ay54XhNBCMPi4J1OYBJX01cBv0N+Ytz
5RJ+Fk23GYJAkNCXOTni3dqIlwA2fVOm5QxGlNl/5iDFH73ecr41AowX8s5jaW2bhvkSXr0TGBGk
hdJNFbpesO/KynxiapE+hgBOUZCjKl2LqKQl4upD6q7IToZppeXV8IptqHkUOcqIu+uv9yywz1WF
Iuyg4KGjCSBP3643OaEXAuc4jKVyP3ZYla5K1OHgUohmeqX8I9kWWCeu/5ezM1mOU9u26BcRQV10
gSxI1ZLlqkPIPjY1GzY1X/8GbrxnpRTK8LuNE9cdkcBmF2vNOWZliDr6+NrvVCC3Iw3rCnJbVrBz
xZDGZoCwDTWOBAe0m7yTbYB8s72KvQ6+pUZ16qYwCHADrKLuUhJmTjTNkgvz7ttz3KsfcS5B6EU3
2MsgypMVx+6DQF2/o4Dg7JZ5uegGcv/0h19N8iwomJ8w8GFhoWV1dpSb9Y2MDx73NNF53NEUXw6e
TvjXFDtd5NBXCxUnXw8Cst0vxSWxu9fGb/ky06AT1RqZq5S+MRFmWFQ5O6tC8x71fKBV2NnUuDCp
F3ok6H7eSiG7O7gLZK+pdnmja0n2BKi3fKrSwjx6XTztUqtYT/UWA5aXroYya1muKo+8twyODNLY
5XteQLlzxvh2k0xTQRlOJgjZcJCbAyXLN8l5bwRyGQHuV635bRWaEmpS6sC/gYxrACk5SCxxJKtu
PBa2p4TG2rYPwzBnDZ2bZdujM0Pvxsph3k6k0vqOUzXPgmZXkGyU1ERPMUDChlN+uRJkldsyq89b
q1YfgIdpjcUhf2mcE51dAJ+EAwIlMLc8ZWN61melfsa5Ufyw2METSe6MyymrbbjTkCbqPfNoMYVE
F6tkxxA7k/HpPjljZ/CQu0m7TZWieZ7ixoPyTwZKD5INpPi0RElct8+KyLUbml9c0UtElDUSkSdf
1MpmtiRkU41/JyBcSV8kv75anPjRaN12T0cROk6ludqjMxrr78ld2nCCIHRj0tr2ZW5Bx1QwOcLo
xkcU5nb1hHq3fRpUnURhQ5tfloncVADiw+cp76cfBCJnbFTMZi+IqTwZLUMjtoueSiB6Szsruqgs
8imc6rnkWEZyGmcO8dSD6w0cPHKz39TxeDCrTD2sRW1UJGBZ2b3T6PNObvM6KiHHH4wiuWZbPu+1
sXYPVm+mpyJjBSbOusCFBQEzswAEU8aLXCoxUWxX1SmdEc+zE75WphKCsgXc1IwtLxgrlQAmbal/
NLKTX6ueZ96KtQwcs+AtVy1R51bfBEbjOn6TVRUwVoj4hN4Ujx677A3QlTZHu69/DYYOpLiKN64u
vzNb4mzn1VNzz36ojfBruz/pEZIeuxKYNwRWM0wcq83xWZnyJUSP4j2UjkcutyYcm8wXt90VaTwR
y2O2J7trZn9S2vHWZRu003r5sqAkOgq5rcoyz6NBEiOOs68mEGVNIrOc1VAbismnAlnf8RmOBxdW
ki9VlRAB1ihmfre+K6FM3smYRh5tfjilfBHibpwtg+D3BYmFbZIZUMbkW2TxuFO9zkJOqm/xuhv+
NVPU/tc4tnlQJNP6WYF3HcDE70g+teajQCB4Elr60rkdJThlONgpKgprJjNan3Rl72jUzIzEVG8R
Cf9Mc/dzWoj6sCT4WMqmG/b0krcmy+xwKt8CCLArZidz47WKGqJ9UavJT8IB4QxTEAmHuO53tjp9
b6y6e0xKcLl+YUolKKyWkIIeyadJEq2vWKu+E62S+MWEpZX4WoM0UmY6+F7hupJhSRliR9YIqXtJ
8wLefsxIVSXvpzOnnmTCdLjO8c8wA9XlUfR6n9N4zZ7zTqB3Gtop6BWDhIR8iW+9PJ9+2BB5ZwKi
XGWnjH0Xjtoy7dlb1QcXaVJYyxSSbJHbhFjJ7H5WaMD57FY5oyadEapL5+7NvvtFXSG/Nymp+lRD
h7BujC/A27Qfa13Ed2mVAXdRVO3KdreUpjF3ME91M9Fu5dfJdGFkD0ZMuWwxfPg+UCQVzbqxG0In
9MToAyzA1WHysjaKjdH0a4JGApyOzQ7R5/wYI226W7WsOCQt2CCdbW3t1wUxgN1YdCB1Zu1x0Mbp
VE+xBP8KANcTAnVojLkMbzmpWBYwxzrWmTEIWggJWM0CrWsfnGqJyU2heayo6SNcWHavpAv3j0Sc
W+R1ueI/Nx+NR7TO/FJyMSMwZnnQKoq5azFrnUpj+wy12HW+J9NEJmU6eNdJjxNpKEzCr3CaHWuN
YotYakKX2kHbWfX0LOou1nyhZune6cm4t9NVP6p1PpyqDPwPWp58jzY+Cw1Sq49jN/Rht8bm1Tww
SMw17U6o22jseLG5Q12/7pWpm3zV6LNjVerGsRnAzCvFop7ItRM3iyFKEr81AnCJnI1kP8bhSh7O
0ai0iX/OP/ict3fEsFpn2R0anEc+3Bc4iAaRHFa5iLDZElfdslSfzEkhckM0a5g5S/dY0xbxZWvo
+9it8qPdzE6Qr5Z8QgLfhDoMlyDLkpyIm3wSoas0ixE0TNVHo8eRtnrGuG+ViZqWyByUQsJArJMJ
JSTGbLp121nzZ8Wzd26zbGFalrpzOKCH1ZjWxKJoNV8Uz61Lc3wBGvB1CFu/rbUhpSsF926QeCgC
XIX93ll6+TzmuU27iAwHzNc19H+P4JxFeuEoTPXboi3aVzl6Faki05PWj/U15PvPDPHsfk2K/pNr
dFmkNgQU29hm7qVWC1oWa0kaGILvluZakGaz+0BPTr3OAFQ/mpXWfe1rDahfnS0njX5JDMJm8o6j
hTJ+B3Q6D+tJJaAjrecwUeKCpZWZahCdcxK2UX8t51z/ij65wNlmxCTUOoDM7zNSer/YmZlAJZZL
OE2s6EVTJaGcZbkjrUAeqhz9rF8NcwzynNw4ExBXiEJ0jlxt/JSaaXuTicXc9Q2jx2WRvZrXeiSM
jESd0WYrWiTc2lzPxnFiE3ussBTzhjZIZkvH/MrtV/0/c9bq06CO9T5e2vmApcr8Qgq5uUdWke7z
gVaASSZjRPgwqYLeRLpUU0yzr86b63xoc3YMbeq5IbDFAtyTQ1old/TgdWrxzOZQu1dymVytSWz5
9pDU+9JLPF9xlzpglR92Xqlou9JeGzIdFTeChddHaadO915qs0uZyH+dV5e85LXV/d6B6EifwXlM
sVruCQJUjl0RL0dX76pjpYNgVyfb2vSMDd1+5pnOroy7aU4g+lWNcj8ZRMCP3SiopdVo6ozB8FWA
L1GV2SaR8S75Z4lFEAdqOVzoIzFBRCtSEsaBUiilfl30+vyl2aLo5FBVyLJS/VbObH+a0fZCgUjg
yV4sfpoXi/sWNPPOdYf2kM09cKCerZ2hr196feJUhFAJFeAs7F2+VGqQ5FV/Z05mskPRqNAKsxaI
8ZoX2nOmn9a2sUMXmDt0g6I8MAf0X2VjkqHRNpYP4r7fe6jsHuK2IsWhFc3TSA4Qiq1ZpRZtsqyA
8QrakeKlXqtL6JR0usxCjM8cUrSrqk0zEPxJQr04aaa7HPTjfprXZue4Nfpbq9EWv9rQ6KMsjK/j
2KWHPC8F4kSs7FfVFI/7qV5TDrdkh660yQnDzIiqjentWaW57kZBfV1oRveos924KUrdvZ+aKb1i
IhCBwTewExOMsa4loa/0xuSF3GI2WDrcmhuzhRDumN2zMC0OUotXxRSm13WfTuQeNk1pHSupZafU
UsbIabJx9hfdHQjworEdZMbKhLMO+qfRdZI7xvR4ID2zuZ7NkcHhLO4JaaW2q9VUI4O0IQqCyMt8
54o0+UL+J5VpelqHtIcGmfe1ca2pPeGRc63uSj0Ve87uja9yDmULNBTAIHJu38MieOCxLDcZ1LQ7
ayAB1ElwI6xrp3I8rr1vTKjxGnqzSk4AaRrRJHS5kw2gzcXFiVCyqu40vZyI4GPTkVKQPiDUs4+a
srqPSkXFix0YJGfaO8+Fvp0dkpIxCJb/ujV1Qs6mmXnLXFY3ghdDFpNlU9NFNsAsx2O8y6jr8kl3
wydNz7w0MD0ixVpHdliA+xWpCOAqOr/K0TVk+SKUaSKrqLcOWr+FESukC29w17C3PJuujljCQavs
p9ka09MUw99xCN3bF00zH/u4/owUCGCeSdvYLaucvf8CliRR40Ox5lS/aocAmrHqCM3sh5NrWfnO
HlOV0A/jumWJuoOF6h7jyhlebEPE4QQEYx+nMSEQa1wzrRGPEayy745Lu6U9Fd0vArXtgzugwBJJ
au0qYae7iSkjdBS+MmMa+5dpFtmp2mYyrxfrJxZo/VOrpOOXqWKFL8dhujdlotxhuZaEq6ucBpEv
3PcreF/bLs2DLRrnRumX6jkZSa1abMkarleUHJo4JyDEbh5wb9msjkQ/LYW62enEXVuLXoSiy9Oo
KgzjXhS5tstIFKJhPpASBuqKVkcyXjV504Rax1lRGHX9k+OTF6xLKp6kRg5eim6UKBPKNF5G9pCH
JeowEVAi/ZXkUijo6teiaM316NRedUhTcpdWjwAeqxguwZ/e1iA2xCeibtwQaDu8reP9V40L/biZ
i+0TzG0rOajEUaCBmpRbXOkQ/f656rJdDNiLCkh/a6C/vtgg3LlsarbzuB7SlXxLNnWVN5g3xOSo
EVWY7I5d20p02kJ0Rw5cJxwmr3/5+Ge8KbBTCKGChocHNYRLMe31rzDSxLFWD8OuI1l3ekeWt/pq
qTcjFbBji7jgwm2/94j/vt7ZXWujOQ5koqQR5yP1ZUz65Hdizi+yiI1LlW1++XmJx9FglfypbKFC
en1na8pusCVi4kSIIe0fqAPXm2ftfgTxzuSuDkdQLYQfpsrPf3+k9J9UzEMeHWvjbBR1ldXMGoTv
U8Z28aUpUivdqSO1Pz+35+qxn6VxQa74VhWEgox6xR/u8VbXen2radm3PQuAe8ysbRclnBSKvDnD
Kcrs3nqWU78dYhOyqnf/fKvgZlDMbc0vRMnb2/7rg/HQfnr5rKCNbxznIWlHcSOKzPkiB8kilJqX
hKnbozt7p4BEQAL8+R8V09fX4+Dbaw2bzFPn9fnRFPYhZr+KrGg3SyEO7iKtGzPuzKilpHdh5L7z
peCBwM295V8gPT67V5Ml3iupYiDZ0wSHz37SaXd39k9rJU+EE+SlGeK9t/rHsQT2DifzG1TZUOhr
OTBDGjrQsILd/ANb3+7OsOKvZcU6PRB0dUHi8s7nySZ+m5DAT3LAPpNZ1GtcTLbTVicwaOOpQMz2
SWWXFlaz2V16oG9r3tix4N05lkqLj2/l9ctcvAXGSdZ0kY3VLqCOM+/ToWTTaHX1AZgLqmL6Pfuu
zZdPHw/b9+5y45huJlVe6PldYnpvGiIgvSNSenIOVk3+IjNrvSZDc/n+8aXeKa5zl9wnjiFuUTtX
7FG3qqgAzcnJEcQhzfT6/zOagQ2x06QPsdINO5ghWHTr0Xkgd7g4TBQVLtTWt97M+WeDeoYOKj0c
7vpsKnSQd64yhy2oEEU4+lNGEXDvLmKRF4bPn5nm1ZXwolvoPVUgMjpt27N3mkLU4JyT2VG7cGyR
16HVsawUTauGHXWIK3QjRA4VRPRN44UWyh9R+vm10e7iCaBrC9DDeD2e8tYhhkqXhMDNjfzSJ1m/
HBOYb49ybK0fJIdoDrlg2ih3PWSAPiCHUeZ7yd9a9rEgqo10RlGH3kRa26g8xClNv3FLAJM5x5dK
oTuQsqHaEbxtIrZTWVzoKjotGT5z3F+xqJn+GifOdQmekyNv37PLx1DpxSFwR3bz/KUJ2aCwM5Vw
AzllNxqRevhz4t4mAbzo2pJqQk6Mp+uAk8G1PmkNBwNblJStmu63ObnkEYIuygaSiKylCmJgbYT9
dUKvSuprOmrlWSAC6DVv1cD0KN5TpsUi6uzG/q7ZVnXrUmelRY3doA2wsckumJec9EIMmE4TFqTD
PfdqYtBK1NU2O1Ie8XpfWaBIBfWU1MTYum2mh42UJeUNNycbcfFSHsI0Epf68cfzZgZkNNm8UHdD
oANCOpuN5KC6eZmWalTqRVH7xghrrFhcREB1Kx6mvOsPAqnF479eFXYKdskNpIrGUT3rdOZiViqM
Z1NU605O5Tvd8tOQVtzPpiXtHcidddw5sxCXQCVvVpg/t8uIBK7GzTpny/iSx5lVofGPhD3kEt8c
+t6wU0tOn7k3U6cUBFVc0vW9e1Gs1PRP8RPBUHv91YjSMDsKzEMECsXdzcbQvJiNkX/eKiPHke3w
08dP982sz02yzdokfJuL6Zx1ODQt9cO0SU5dpZUN2VhJPZ4qRxEvaGfLOPDiTE1D1gb3k53T0r2w
ir8zQ0Hwh19HcQ8pJ2/69f06/bwYwBzp/HniQWs4H4YDx86FptOkG3tFiespAAmsAANTiieFeuHq
z44iH1RRXRJWv5mYMXb+/WPOBniJjAGGVp6e2rhpry3cakeTJJY9maf593mG6rSgsaUMTbWrNiXS
rraQgW4RzJesMotSgmb3NRHJF57SmwXSYJvF6s9OCxgtO9nXD6k2acPVPdxlKi+UqS1q83GILFrM
tLFMRVzoQL/9ztnd2IwHnQuqSDxfX27RbNTaSZWeHB7/QXOan/MQl74CgZ307QVKEA6FC8vFO7cI
swvcNMJay7TPz3qmUKlexHjRm02PkhuyvW0lsbmapSefPh7ybz8xZ2PtQFYDfmPC0np9e1plUWPq
siWyzDj9bzG0MSibRZySPndv4eldentvPzEa3vAOkeBg/+Zcd3a9Nd7WHlOJTHB2oYdwNIIGU0a4
6nVyu0k+zqdWUHJZ/l2uBXwEWzYbZKgs3nmOjLHCys2cto5cOmppgMIyKfaluijrzuBw/zspsLru
/vXpbjMJAxYcIIat87ul+2SmilBkxOdS7JlbjV3iNP1RxgYFLDWrL3wbb9/mtreA04ofjynkXDoQ
D4MgvRnpgN40xik1dIJd8sVFFDnN+VNRNtbF5AadF/Z6Z/PHw+9tsVsbAHL7SX8ds2yKyhXSLyWa
MitH6oRkt+jU27YQbmikdvuIG7F4IeKUBh163lult9JPI9WVg+JI99Kkte2jzn4Nb5gjCb+FHfT5
+mi4A9T7WS+ARQykKixKvogDJ166nqo0s4w4V827M7MGpWqsW8onZ2ipJcYLFcQpLTBUrIXMqUea
en9BDvT2o978VBqnUQr72AS3B/nXg1JIzbRg1ilHracXgfo4tr5ltU53i01+cwm18+ZqmskQYKVm
3QS/6p1tOBH8cXKgTBbNaovSrbA5nNJYIIY35DdcwuK9+aq5GvFUOE+ZmTcbwOt7W9RYePpiOMfV
Wopf1rzIh7Vo0BnrVSs6yoF693UaSKD3mWyaS8CFt/ovPLZoW+EdIAGlu3U2iSUtlsQazvNRm4ap
CBTNEE8IwrTbvCvb74U65/8ZglgnPPm9THbFkpFij7ottX0IMW667/qGjsvH3/7b1Xz7VcilIO6y
oHO2ef1QPFmnMkXcdBx72qgA753y20QPmdyyxc2eB2NQbASb2jQGjTfNP0q9klAmqbv+lCTBXnCH
aW/Wc34OPoWN9oYAGZHs65/Dj8SN4rrlCQK3E3WDq99YopuJrqBI3eS562e0drYeSg4HF9MaZyXP
n7uUQrnlktVUW08gyYMLT+m9n4W9FHP4djyiXvP6Z1np2FRV3eZRlivTEMaLxJrUedOqPE5tWcW3
/dq4NO0WZ6kfnTlu3PvO0srpcUHIjgN0UIsnawZWFZQdh8k9J6ZmfPj4R75T2qGwguWTfcA2zs/G
F9+1Nzn6nEeKQLiNwYrKr61x5DLrY0W146ZCB0b7REm+l6K6sIa82YBsw+j/Ln6eLSXSlLaxTRW9
8bL4uazqaseMnD1NXe7sVZ2GZiXEcum1bGrtVxMpV2WaYntlUryhCPL6tdhLbqaFYrpHXbjeo9Rl
owUcYolygWAsvzN3eg8EQg6/8lLmD7NBinUHx/bj5/7OJOZSJYX7oyMD5v+8/hEy7Z3ZBStydFal
Oqql0KEzzu2+yrxLkYvvDUMdfgi1dVAib1ZOJ88qLcUQckpKQCIb1KJbUHwog3Xhnt6drMBQOAYf
IsFs52JVacSlMmjIg9q8Jb50TWir5x5hOVpnQiXORITeMwvLSXWDTHYNDg07vevqSov6cRwujK53
Z6lNNc+pbjtxnEO8sBmhTZID9ZcxMR+WvB53idDRvShOhe4FObsuhm9lmgo2hqu7i7PWCbPK+P3x
q/4TGnY+4CjXYtmDnMXDOVseR4ptUjRGdaIDCX1SmBUCw7Lp3QoaXtzjclraJQ/JTBq/19WQZkRg
afFNpZhdhTeyXaygJUDqdyPa+mYZB1uGCqL/NhSp1lCFKKkRJkNO2x33ggiLXLdvm6QzX/iiyKvX
MYv83szwjxys3Qtz73uDi8LPBgDnpcOXej2O4zjDM2zSyKhppL70qjdXodcV1j/DmfloTU6vFEjY
XVOVOLuOlpUrUpH4CGPaCnrTEjfEl6OuWpB7WGav+OnQX0r5e2ftf3XRswMSIDIQjknDgS+pq89l
Jk3cO5kb6FhqwRcqQ1Ajudw1cjIuHM22z/98yPzFkDp/rEwYqZJB/Ik8o4RXU6M99/yBqLb60Grq
jCfA3tR7Hw/UN3MSilyNxg1kJ8JpjfPvxUqR6rR960XjrFj7sddUoiZjsGuARC7hCt/cINeiScSG
lu3Npgd+/T49JaOEJBX21ooqcNW11U5PtgDwIRtv7Bk06Mf39uZVcj0DYiEVLYgD7B9fXy9zaIDl
BQQee9AOojaMXUO6Z5CVlAkbbWx3RtKyTyGE7uPrvvdM6RBpWHc4J73ZrBIFmZcNh/0jFfEam3yM
IF9b7WcAH8Y/78I9g54FHnXyfSmvn93iWDst2VwyOdnLZPquln+GCDN8QRw5f/r4pt57eQBRIK1h
S4UScfYxbrPTmrIIHBe26TdIkspQAcl6qzUgW5HAXXIAv9kn8PK2SgXvD3LDmyTIBXNGXtQzZ7+Z
6VssSRJ4SmvcEhke73NVGykFG5eOGW92Rlx0i3vDVsYEh+zx9YhJ3bUzUfgVUYcdyDfwEh7KtANg
XlfrvQaXZqcaCvYiqX1zvMR4/PgRby/r1QSA2ZnpjnIdGzOW0jPLGQ0KxcWcwpqxFNO3tYoRaaOD
R1jw8XXeuUuKrSb7Ao0OFIvT67vs9UKbdKvMTqVVXOciXYFdmvYesJp+3QlrvKr02fnUxAiApONk
F67+zldJRRDqycaqMHCUnF09L2ZaB1kaWS210l91IbXpEQn4iKMxztcWwWNZJgcnz83f2dS09oWv
873rbxMeCwrjik/09fWrWtZumrRVRMkzO5ASNC1Ufue8vYkdr0gjVEX1sG+l1mXXlFguhU+9MzlA
/me/xLpPIcU823xX5Z/8BhpE1PAJWU77LnnRrbw9GEZa/Pz4Rb93qxwguUusRMy4Z0e2yh4zIeYi
j6RqLc3eobjoHezS1T/TBmy6IzovNJescetzW0Kc3398+XfG2eYYQuIBF5rUu7NbHTU64jqpTBFP
nGBPJsoyyMkU3CmKl93TxW13KYyYKKWbFqyzd4lg+vaMiIcdqBAjnDP8dhp7/arjBAm3dFrkRYRq
cVrOOn+mNnHluZUVaLVuBUZef+pkNRyzoih8kxO57y4KUUT99k+DxDqSWi+tS+9MpZvtnAgpjmC4
H89mmUktkl6TlhI1Ni20Rbbq59Zsp10bD8VuTU393xeJP+hGes2MezoCrx+DUS5Kizs8idp6QqSk
VZRO3Lq7ZbQ7Fy71zqxNuQpwF5sJjnnu2YjDCL2aBjRFguZRiJbSyvaxYUybEBMddSyzsLlcX34z
zPmWKUb+L7DqbBHEzqQ0pg50LicOJ/EHOzauPKNDz7rCSqrRm10NVeqGfAt5+PEQv3Bp92yEOXk7
ZMK006hNVoH8RZ8CnTicg1ZrhFh5FItKI0X6OJEc+vGVqQHy2l4tF9ttM8A96lQWIS1ntz2oS72I
WaeU35byaka2ciDW1/S9vJ02U85AlsY42T6E6DRgIoDNYpMzK5QcDatXLSGIeLFDAuX8TJ0WNaeJ
0AGcGL95EuqVZQjNz5xiPqUJUnfZUeDOqEP6PUas3do3xKQrfXNSc8vwm9VrD7gs/yttZyaSrbd9
hwiRsONUv6vtPiegfElPtt7gvzIWgS9gaNLbFoHzLibD46GHLrnXsKoDBqj45VU91pZfKnhY8tKK
Tb9CJB0uhmKGcaF8g4VCSiyMrqCIRfJUqaN90DNmsJG6S1BAzKQ8nVZBPnUTP1PYn80EZTDW0eLK
aCr9Ps8Aii4oFHMLuWqWluWD2XtALHu9uc15h8c8SZ0T2jD10JLC7teyW6EBiDRstam6WoHdfNab
+ovQHbn30sUNSdDUAoi/6zGXOLYWk/SJoLST7FuG9vFaGx0ScBD3Hkd9qB8B/445LjA13qM0TwNl
VMr7NqfeN1cSHGZCTnygO0qzJ7SgubYmA/+Dg5kHU5D7oo6rhY/HVq6I1Kh8IocGTo2pvltFW/mN
S9fcHPs40Id0OY4UOu4lMLOvRqI4I67RzW9lqpmxw0NdB12TihNWpxhbjmed4nL59fFYfbPmMVKp
EUA0pZq9AV1fT0ArVpPc6LdZYZLNTTuuRFDr/TBee3PbXbLOv/dZEEZEE4juFsjssymo5DRjLL2h
RAvIK0T6Tol7xyhQzN4rcIFuOSR3adCZcM4CRndaXtdWgmjr41t+MxFyyy68RPCN0AP4z+tbtiAV
rr3aK4joq745jK6gv60VJtnphd2KH8qo6ws5k4gxL6y678hgtlY61Zitekwhcnsbf1XmU3aMlaak
2SlO9DJIYYMdl9KcfGsYB4T0bRqSYSj3SzqiEmUPEoJ2Ty9s8t6+BH4DplFOCzDJsAy//g0ekAuI
sjQu8maEG7Ckjj3v4oQvxK8sYfX7VkuL/FCaufPDxS7Rf5pTRVoXChXvPAreAj0r4G9MkW+4vsOi
QH/baKGeafRiVwvCi22qrb8L2SdDQJJCE2VVZ6TBaDNCfC+xBY67dbEv7MTefgF0wJmtN54xndBz
rK+OrSWxktw9qri3U791EuW3ZUrp8JmO+Gk+HnzvXY3vjRAKsg49giNfP32VCDJsB2USLZ23gily
+rtxsJwwnuZLMsG34xyA5Qao0EggYEt/NtjqFUuNHIaUkLDaQoZtZNG8Du4TjN9vTMDVvWtefK3v
Da6NGkEH0oQkeN560vQW14DGOUnxhu5htmrPT+p2DvLUe+Qwae6aqU2CpXacJ71wLzWH3u4q8W7T
5wBrTpo8ubzbz/vr+yrz2Z0WaPVHDgddHdm9XfySMaEFfkpLNDnk6jIiHI8ppd8z17iIvqG5LKaL
AWlI7fR5nujPGnFrfpW9nl9iD74z6Pl9vAyKv3RNueTr36cs5KGYGE0irSjmCPqaRmyeitcUNAVG
Ph2kKQtf4K5V+5ynWUsIdbL8P8b7Vl5ECrepDc7J3dj61tziLZG+JPWrmsNdmJejtnfd8RLf8e0W
bJtqqGJtANUt0/f17Tpmji0JpcRxWYrqqZ8nE3MXs25A2G33vDpGf8otJ2X2sS8tNe99Z39f+mzw
k+xUEybU9RFE/343aJN5xDA3U1ey3Qsb63cvRZ4u6IDt6HhOQzRSMUiVOh2hrO7YXGVxsWCcFGrr
7HD2xdOlRWRbn15vLmk+IsD4w+E1Xf1skK8NNO/Sgo9lE7v3tU5J7JG4gB0/mUt53/WKegfk0rSf
vAYw+CH20kbBYz8nLzJv2x72wwgisqxlWwVLPwMj+vcpjlMlOuwNpIK66fVbHzsJh0wS/anrLcQr
yU+1o2yV5Ry0smnHzx9fjjH75oEACqMSTdwKpVLtHNhKLZHqvUcUxTgIOzRIxsXG+5t/RDg1D3JC
1jXQSwtFpj7FCRrFvtf8tVvZL2vaD/70NYDCA0eC3aL1nA+Ug16t32wNP7P04habTU/xZbka8sTG
8u8i2nIioeHMgwwA9Cre5Zo8Noqdh5XElZV1EuDjtIul+uSW0DSwyVeIIpenqpmOOLpqwCzZlT6M
Ee28T92sRTZYAa8cdsuU3acFwlCSaPey8567uLmaWus45/lBJgvaTTkfsBS2vpHMV5PXRDDmfya5
6fnrkhz1obpeRfV7BWCWzuljNYvnthmWW/7GAydDjpdVw09YP6+r/eC6NVoqQu4TTUt9ORqnofbu
KWY2RxpF6AtHDQv3ovpIxQqq/MV15bS/9Mx95jSFU6XKIIVkHkkDesNpBcpMxZdGK17bORrOHwQb
QTnHn92O1MO2j1bNfGyt9tgp9uDPTuIdzNk+Kp6C67yZnwxcBMfJmZfMR2daB2VF0njZtfEnqVS3
MnGvvILjhqfmz3lBghPoNg4A8V6drZ2S1SfUnhEe7yuvUqPUHGrCu9g4qGX3SJLkHrLBVdNrd3O6
pWDa6qcZZYg2653fy+Wroq57cFKhO1YHusC3g6Pu5bDce6KJLJhifqcV+762ibIdDquTlZxOtMi0
F88f164l4Kn9Iu1un2Vm7Oups5Mc5YsmaU6J4gZkB3AmSoyrsdDnwC4V9TpJjR9qMnKqaezbKa/2
Flt91I5WoLBGRTB4/HYB5tClz71oiqNniKiYk2vdy4+1Xl2V5nIzC0P33Sl/iVn4fBRVP9dCizuf
2TbK0qH2AaDfJtByhGfX6EAQbJInYI12OCn1bWNjL5T2S9uXNxn2f32coTJIkGej7fjOmvYHaSXH
coLy0ds4Syt5NQo4bov+eSyQyY7SDqYxPnWcoIkB3VtV8YLRWH7WZ1Qn5IleT40bsEnYmzjsotxL
viDNuIoz8zGP84ZnNrDFM7+OlvIfoO2Dlnxu4/WxrnEXpPGD2WLKqkoNv/JSdtFQmlTj0n08mbuk
H/OobbxbxVRr39FFFtbOfEcibACN9D91tXmp7hoMhhOaZBrOyYC1PU2xN29H70S/luUwhu7i4Q7v
9lsQMr62UNpSgOnTVD9dl9Do+ySsF2h26UIC3dpgnRl1kAzObk3Qb4/l/3B2ZsuV6ky3fSIiAIGA
W1i9+95VN0Q1Lvq+5+nPoL5zUcYOr9j/3reO0gIJKZU5c8wjPTtzWNw1Uhz5w41w+tsgmvdqWv5J
ZosmYbqwk6F6w9v5oPbd41wbV+gbt3Iuf5Bje7Cj+SXWxRNNbd8NE2F8HN8ns3wgO/dTp9NbhvJC
NOprnGCcl4fUiVtwCS2dFvDmVKW6k0E8uu0odkXVb41E3Zot3p+97pV00s9a+jMDsrzBxeNNnatd
ijfpVvUzCmjmRV4Ut4gfQSZWP4pGXI61TqdzBz0CJyG60LkO9PEr7ZLaHuqPduGP803lqN8rvSFc
zevbKVFu+gg2cRM0m0X8405N8l0T3RMe769Dn3yr+jrfAPrxBrATTWLdDZAZCFo3vV/A+pseacUP
N0ZW0yxrPzmDfiVjkcGpDW+NWl7IiWbAyo4fZTQrrl+oUHjgbMsFYUePFtQqcqbQrWpXpXE1VTJr
Q16Prj7n6IeJ79GN/jJDjK/DRttWmnGrpBb97vk+VjBHY4MZUuOX1hSXJkantMRmb8AhELTVp3IY
mQPshNXoBt3Ij7kPHlStusi0DnijUV1Ac72NFPsUkluxdZLFeV8dWkv/pbYAt0yJZSuV3rLFWiy1
Jtfo1ItEK3DwzO8pe90KP9pPg8Lds981CR/xnI8n2jfd1M+f+mE+SLusN73F5a+Vw42qzHssy1/U
CZ25YoQB/f3+RaBFOxkOP4Iiu0FCf+XL5hYG7B1FLg8nvEOna5eJKq4QWPxqHWtPRH7wU8dra2tb
mONDFzmbMZJeoML/0AfL00T1HROeS7DAoM6Zqo4GRmugJ7FJVKrV87GY1OeMztCbEV/jMUbAP/oP
ocL7SPvHcXJ+5U2zTfTqGz2X35x0uuFWd6fi3JQ5RB/FfIX19VPd6XsjjCYXEEnhjWLQtwnkTGh6
+UbpfU9N85dcFnRw4V/igNlwldRk+Y/7aAKUkCpvRdAFdF8Hd0U177gCeVoEeKdWdeRFHUY4pj0c
w7jecBXZirYGQhnHv9sAXGgAW8c2crfs2x6EQXyNN+4hlPJC881DV3eneuiB9RZeEQVH28930sy3
oo8uOmg/is7eGoiQ3uf+mXybq5qY+dUBZgBJF3lgaTS3j/Rs2/byoSj0B/btPcZlB7RiJ98flCMs
s00QOxejCu3NNumnTrpT3PvNHoHLhVD8LUfgL2Cez76afrNbURIIwDNSSuVHWGXPRQm0ZWrvG6d4
Skv5nIXiqjWH3ZSylU+muMB+0ARvwF7cAK4pB/o7hkrZdbVyQvR0z6XpGhbFKz1jN5MxjkitxLeh
EYU7LI6IbQYpxerTrd9UGwd5067t4r1vD0AlOAQC/9XurIuss24W8lsQcJ0LuhszH7cjcb3rO8LF
sdbcp6b1rKN2hRhTbvyKDGUl9kgGNorsLRfVruoSGdJ2m5uXss9ONalLv0e3aWXzXlOXjGZ7ool3
m9j6UYtL6A6VW7CEYyP7tXBomxDLah8DeZfy0M1ssiPjxFwU1Y0V1N8dSzm2A2ANQRsx/UVqptPE
2wybyIkNsk7hD3JrF3DmTDeaE4WPxdggqToGinLpKONFUaJEq9J5k8MWOnC3MTBUMq/qVMuPOnhf
8usP6pReWG3nhgarFpU4LB7/dYLJqxvBW6bWgzdZtReN6nXHvmUo/nWeYs4UiI3O/QB6O8r6QTO8
vtIfu6b4jVmMBxTvIaHF2p8Kj1LDFdeXi0qzH7WaLnDYXF1QeTpOw54sRe3afnAyjOi3r+jHLkNM
LbRj50PA6ux512blZWRHDx3BW2xh5k18UBc9ve0LN0KNq8lzHPh1Rn/mMqQtV9j3t5OF2ss+iw0N
VVptlV7ylYoX65PiAh+etpuItn4SAZIA/LKlaWrYJqMPIqiQXDl9M1HL70ZuJDpY2yaOSODiJ3rG
uOmTWzc/CaYcpTb658W62SEA2KZjJZQe1ar9RR7J34IfBngb2wtxNsMupZ2tjeKE+YXsav0wY0X2
cuaS8slb4ba9KHIl1UVzlfaJB3UiuRQCDdXbfjfit7kh/xG9Dr5fuo3V9Nuvx/vsmcn5UNlbnMwx
yFpdwvRGwUKYctZxCMtoPNjSzguoXF1K4J37jrUZs9R+bTOTZH1HNVq7l6UVWk8OCtfg3I9Z5ny1
JqhxovMg47EIkldrosOte5Gs+wcdB6lo0yeK/paNCvwUiijchsKyGOnz143umsxnGHs9ipAbVZAi
u+wQcclDPEo7dIEF28OZROTH2zulMGpvLNlFOm8tWbR/Uka4cWZDTev3Mc2muvDI2FGlYBPnfDIo
4vz5el7OjbZ6E1Vt0R2AddcR9jKFVWFMd7bCJqPmkTiz7D+m/5DJO0v3IahK8pqrzH5FEt+mx1M5
2rMitqNiKdelGZbHuey7XZGOL2OWydevH++TMW0cqHDApcSIRGSVmvCrQBuLVgHFL2N7a9Y+kUjc
iK0GhMhr4VbBl8qk938ZFDEPJQwAuWvZqpJqeM/3g3+sGiILft6wLeNodDXZwD4zw3TnB3V75u1+
THSiq18cHC1aPJDcrD5oLa/BStlBfML8ByYdjlhcpdEqBn1p/VJ66bt5So3JBzhwyBePuK+f+dPh
ERahVkBaxCy/X7Vhnk1RXpb+0SyFflUTR78N3P22AJTMG9/IlNcGqwF0FDiQcBWz/DO99h9zUHzF
OBwiF2NzQW34fnw7K3LU+Tx+6RutvaPg6QeXQW1gCPH1g35MIUqUTchBDBXRPWWq9wMt1mljNjQp
qRytRi0OesyylMQTrfwuEW1vzUBUO1FM2fHrgT97Qo72JWjDC1T7qyL9Z1/AlWYYk3TyD7ROB4R6
TVTOT6CHx3OdJJ9NJcIik54vi5z5+nRqKqOlJASEfhosrgpIM+b5qsl6IzhkVuBfmF0bh9uIgjBe
fXO0s7VpPDObn1mbUIsQ9KFbSLDp63n/lqNAJXJQ2hg+YQFBL2skpcrGDnN846JxLE6EWCES/aKq
96EaIdWFtleEtKsXE7fcGn8AaIld51Yz3V0nG0ew36QkmgbdGzhwbwjnwfz29QR92GvAEPzDvDVX
vxn0D5dUMH2n0kIMoqjTWBLbV9bj2FT6ddeK7l6fSU+e+fI+HXbpHkcqxDtbF3C4PE3IKMrxiLfp
dZ3Dg0syo9pO7Kh4P2rpoQ0IEb9+1A9rkUdFfoowhXE1+l7eT08qLHCCDq1zYRFXTwgl6RDNKVsO
Zw5q88NaXA20PPw/i14LAGOB3vWPMXyv7qoxNEhhcQbP+KIckvRnmijUv0lCKBhSWh3OAopWdXI/
RRhTAqKDOdVYfs6uYM9XkkzJzzwcCEFNWBGViwvNPG/8WSfeHmQ7RFsl7cj8D2EPbi5t5aRsAtNK
TlhDZgMIodgBZ9Yhc6PlF3mEX00ZYVsGWhIL8dIYSF9ZdPJ3uDhdBkNJJtDqI/OWO/hfz3N1fmgH
WQlPpXUg8IzEmeutXDCr7kCx/zLIlOBPqiXda1qG+U03tZFFq76j40YQ68Ojr06O7slk4tqnOFpf
7KT0aYVAtlXe+3Fe3wRaIXMSDiPJYBQ8ZbKtYlm82OrY/oE/GLZPXy+ED+HDMj+E1ou/Ig0sa6gK
2sjYb+EmHPsMzknVkdOJ5zrYYNt1zrrqs6VgQaVA3kmRHJul90vBn/ISwJMC5KrWrT9VACIJ8jlW
BVGsfRuZod3UGD8TaJJu5GDx8PWDfrbiCR8IGRepKX0Z70c3o2LMrCQAaO1YtbZVKebkBz2Nc23/
9UAfA2WxqOAWTgNbHx3nq4hMGbNZyX3TP0YjibnE78tNbgf6NdrewDWd9s0GInWsrXzagAhwboo2
OGt58uHOxG8A40K3PZ3gvPFVqKbmbYc/UDMd44qssT+VLqVjmkVbvPd6LPeurCa4d1pZc18ld2Pg
w2c36ZlX/snaQokIiGkJpJj41bdvw0xu9G42j7EOaC2dTZNcaqsfxqRxns+89OWlvrsQ8MAUh9CA
4NpE2+DqgdsAAYyo2xkLbGUSJ2Ps8lMwh923QY37b8NY+/eWBXRROqm8mfWhujfELF96dY5uAX0O
v2yKWD/P/KjPZsGhOQzsIndXVBrv11wgLbh22gzmX8XmJYo60bsjqJnfFZcPL+zrCqYFlJvc1n8a
FhKgoZYqHE8lOpz5JZ+s/kUeiSqBSJr76jJV/2zDQo9xgEkq8xgpsf4gFMRPeZZ8A1dmfTczHU4b
BaADfZ6BF9tIIqO6exscgWuK0YrnUDPrPbtY/1/NJ5k0Z/ESgQhBULQWELY4S2mlZnRH3fHR5Xam
cRWkIO36hFzr12/gs7WIzRONCBINJtez9y9AsaDkVxXVH6Ms+00axtSRCjIjvc4O/fVQ/4vk1ouR
9e4IKWH9QE15P5geVlZppJE4OkBbQEbPUagvNEz8HZa/f4O2FKRuUI60qItpopIQinZysPrRelpO
+mqsDuE0mH+EyOEtxWlMNQyEUD97CCzLI6oE5UjJJ7qKLLiWntM6JOt1Y7Ju2tbkbOnnEWikIq3W
9lIdionnD4H9huLMf1Prqv8VkSkqNhPquhdFy1Pgyq1iXkHYsujf7BqqZwqgol0dZfkp6wxFX5Sk
9bgtCX8E8PFB3jSAl5+cMlRvU1UtzZ2acP7uwkRknMs9nU2e76sQX4B3axSozB1p61OGciNpixto
McUuqLpbO82nLWxrNX8d0wxIHmWClv5yx/J/25jVX+VlO97NjZzeyjFrfmRJ1y0cVif9rTeaQ6pV
qYxu56tW9iQdNhsciUPjN6eaZXi+FZDyG0h4R1ssotXnOrNrg6CqDV6sZpKGp42OCPbszBUYFBWv
Oq8M/bDzGiWh0Th0BuapmHure8hR56nX5IEnuvAljEc80CvrWz6Oo/JakAwiMS+LGT1eJes9dIlq
2yQKxUz8jBQxwH8HloDFDy2B7aMoNQWmvRlpYpNVdfZQR2qkut3iZ3JZpVObUe4XMnazNCEKNGrd
LmD56SJx26xJt6Vd9PtUa6bwQpHI2zdaP9IzkUqs1DZZO5G6DO10SbvS3tTtIm3kwgE92Fd33WC1
l+Qbq/miEVX4QxqdBrA+Ei+DmIOzquy/4o/Vt8AFQBjIw9AFcud6/y1YSYy/mV+hfxZOLg6tIYrL
OW1m8pphoJmgFRUke4Yi5IM1YAvm+h28UU8ZZ6XGjlaNrznQw4taoe7iTmGMoVLtLJDoBiuX4YAP
RnYd1VF6qWdDH7s1pHXaDoVk4gYnaSSl8qKIcQzh7rEz5hr+hU7R5JZOK6A7Io1sEme57GdikbH8
0+eD80MJZgtjgVntHylWm1hrzlX2oBYOrY7F1Nk+Joa9Izd+Pbd/fNuscX5KopZCSDjnC9vbTqTb
GRP28kMlqmnXCbRoeWxU5WZGRQW4FAXcSDyq+j/ywVpKZNKEVg+wm0qIzVN7cxqUFwXQyzfaw1HU
JLnEqSasSW5hTjZNx8SYEM3OOSX3XWlnGumJqOvYZ6ja2hiEpAEbA02DvAezITU+wnUUbrWIx7dl
ERcPaqBqNzRFYeKUzEbJUcTR5BVGENkHJUmUZh+VoE6BVdrRLVWM7JtljcOfDrud1NOp2T/ItOze
LBEEEU8+wN0NreA2ANb5VqMJ7KmWY93lcSzn9PJ1GBDUNGGTJ56tOXHr2cm+JygwCnbCBo1STuZM
h7+kIW3w4dkQhKqh9Z1yTvEQy6F/FUY/fB8jEk+uqmjgmQTZ98Cbi0KzvFFr7uM+fsytlqpma2Xi
BVsSakfj0BSumhhD61KNpStAGJUGl93hgfoZ3SjyFbLGrkKHyCmb0r0CtskDEpOzf7BUXDtQcJ7Q
xalVerZWfAjIL3a2zK9NqZbhpg9S7rZJr1kt1SYYUiCuawe2myJCdBk9pRHXGcNK3SYwQ7jRsoMt
qXQbPEozzvdzLfI3wpa09Xxqk09mE6ffhyxPXrkvWqdQzaDr49Fe0vk+6Ivdo0yx1eDoXAQTnW57
cYA4C0uEXnnKmEPaJ9sBvIzA/AcRRgwok+grCp0NwWidUmGP6y2HH3nqCLXyuezZR80c5x4xGGaO
fPBkWJZg5J9go0lzkllRbx1zNu+ACnMwbVJDptuZCfCaoKYcM9n23oiT9hKySYvX9dIZXmiaV47+
TwD79b5F+Xz39cH8SRAEUREpoUEgwP+rK0Dn5AVKmBifSXaYEdJzZ3+buBL6Zy7XS1i32vLgj3K7
NhGhEnuvxjFHS/aEqN3RT+3xKp9jAxcrgQq+1MJD2vYRpUezKc+M+sn1ChkgV7m/JEca21ZvHfjT
rMaTfZwyBPm22eKabuvDLpigk1F+vrWbvHD71Br36RgG/4cIE/0feTW67oEhaKsAvJrYHIcuMI8w
9psGFWAqR4/MDuRemOX1TOjg6+pb1oz2gXtL/MsBMTmwAs1yulNsMWrPWJpK1CFGw5GH3A6k/dfz
v4oBSa2qlC+oIJkaiR5a4t6/oXDsyfFxqp7qTIoLO0QNr9iy/Vln7Hv/eSjkqijqDJ3yjLquWRWm
IvTGiZSj0xOBOH3aeVZqNk964se7r4darbblqSQLzUEAjC5SrK96TloP/ihZ1XWX3+XjxBGa1MJ2
wbME16hwYhReqh+cGXW12v6OunT+QCNCf//hQuGMQmRO3dvHuOMuUQ2+ucUN0by1fBXFlUYZvhLD
vLPYRjFKUc51i6/7Yf43PqgDgvmFNGWswgrMCJK+Whr7JIoXe49PWH/UAFhgW1+Ku57Wg9grrTro
t6FRdTpmPEl3YxuZ8TIVahLhiWZheyMDNTz4xD0xacWor92GHCBl+RKZ9hGCsyw3SpgD4ft6yj5Z
iHDh+Fah2GJ3u46JSpoCRhqq8pMoHTvd1BiX7EskMemuk4F1rm3pkwXCloC9IN6CywpZbqn/bMeF
bP0g8ycIM1CHcBRLlQTfJfKc7UYaeYAFBPjpPw2g5IevH3OdCVkmiZ4I6nAU3aSur7OMNBn2GUXh
8FT3EiUfB76HOjTZV3QqHejWG3ATrlvCXm3yml4Jt/roqGc2/XX5+MOPWG1MYCxGLaI37ejgZ+6V
TSN+xBZWGxEayp2R+cXGDLvJq0bnbSqHarMEPZQLe+fMF7Nc+v45Ff73O0gv8zpIuVn66lRU6h75
dMupGEDF38EGbB8tExMjegXgGC/Oo1+//U8WGWtIpVAHBoVb2eq5UczlRpEBpRAVNzgMQOAUexG9
AiiAcowPtl8Ptzpcl8fjWq2blB0ofTLy+1VWjhCoiOCcQxNS8XYFtp1oz3vfTs58PH9Zp6sXabOe
taUaSCVyXYiebCvSAF05h6BMs/skMmjoqEhhhL6fP3YoU41kIqgjRLu2ql6A/tStnd5y7pVD8DhN
cIMgjOGP3svq+PVLWN7p+qeRglpM5+hCoTz//iU4gUITClBPOgQVriu4++ZvSSh1JIBFeJ9qkms8
vIkfoASqczKJT+bboc6ykG9w2NTXDGdnIqlsIpY5IQc2r2j+kpPLqTwH21brzJ+ZbLHD5cxry0OC
clh150gLXpw+zm5Cw6YWHpcCr5M+FIS3im8QluPBdo6Z9NmvXEhXNq3K5Aad1b7tFIMSpkNLH2PA
0vQrR16j4kw2JOzOLZRPh2I9avSHcUKts0saYgWIrqU8Aq+yT3i99XszjhRvmLEJ/nreP9vp6ORf
aD8quUyxbvSOtBovQzkDkbMG7dhQ5kX87ExbYEf6Zqb76Yo8YbdpuNy4YW5lW8C45yq4nz2vvbDm
F2T4gqJ4v/gAgCJ863T/IDGNeCnw0AhfUpnYD3Vh+dr910/8cTDk8XztxNMW73jddxLJsutS7B9o
aw6yJwpz+aaFecUVHaejM1/838Ds/WelEUIBLKFCAaxtrfZowDfgvCP6Y0f01t8MHBWaC8pqdDjN
gAbjpjwF9SaOo5xGuLoOEQJ1WNptqOso1gb3nzy4oTvBLjdlGbAvFaGZR3d9i2P4tkpV52UIq7rd
mDT22CDWlBA7niwMSq7G5oSn24Xa0F9yMCNbbQ7Ypdv4hHXDMGKxZmG/0HWGf66Pe3VqW7T18GKp
hEv2bpOKxfvZTJyhR2uNL2hhqcqmsxc3nLbkKw2qG+xw3SDG5/rrOV2dUB+GXOb8n0CBu6+V0Jmb
4jM1txiFycJ88Tsa9q50rHuGQyNbmIxfj/nZY1KKZ7skcgVOo6/GJHAkLR0iTzdFJ3B2C5o31caF
dR+pCXpzdVB663WuED/+/HrkT2BWnB4AUnXUDrDE16uqpoElH/reP6J39HGZ7WIVxWIQtjUkRRNy
7M04+vpz0rXBc9RMurOzuwz2vy0SSgix36M2qieQwtuvf9gn0wCPEgLQgnFAQ7Q6RHDO7BuSlZB8
KZihb02LbeCAgSqMrPth6+2ZAGl1cP+ddY4qQlFiafp1VztyYdG0Lp2C7s089YEnKOa+wvv33ESv
Noz/P4zDmc2RvTRpvp9oLMOj1i6s+ljqRTq4mYwRzTa4Se5TFMLn3KY/WVbv5nb1DqPWIhtSB1BP
nNQ/clo22zFKcZYzZ//Gr1EhBPRXbb6euE8eEZweuUUiIGI8ZxUCITqMtLLu/EOiY/q5ieDMFfti
dIJfFgWN6sxof6sI/+yKyxuFfkvQTjnVosC03u/zkj/p5XhUha9kp5Qo3t6qajPYBzpbSkoLTlcM
2yYgvL4YhVMyp22V9tKdaJmWzxX97cVW79D93NlYS9EymyIBxoCxsIKN8C1t2n/9gj6bFTIE5IFh
39DAt7qJ4Gs3Trpog6NpWWXmdXNmmG5QqRQTaHEP8WEOM22TlJEoz7ysz76pxdidhb7gCNdWvIMm
MjWrg+Qkg0G9Mqam2c/pTME7IKWuyt70vn7SdZC6TA7qP8ntDigcEr/VXoqtoW8oNjaVXU8LixAB
rQE4a0G/pfYqpmCLgx+eRjVO15i/114KQWTDB+8WmlrcahGOcy1yTJe0sHVmFj754NlUiKBVNj6o
NKtvgzNHYPmqxaew9vFPzYU+3Blqm51Fmy6SsfUCJQ8IkZBvArXJ8kP+OU8qAtWyGsFpmwa6Szca
J5OGhbAdXswkzPWLLokDDcvThP5NE4MjXE5jYT71nOnnvGM+fea/+jKp0apqrn4KrpKT6uTxeBQ2
lt+uYxXd5NIHM2u7ryf+sz3A/Geg1TZntEET1kpanLpmJMamc7d5wqZitmBXqBgvfj3a36za6hWT
0LLIMWGEsTQBv3/FyUgGAfOwBUmtzCfyzgPuYUngKiMmdGqxaCRxW9oElfbaDAIyY0B6qBv7RzYA
a5crE9ngbHHy8iP/As2f4vnN4nNY5+eywstu9OGXIitkJUC7IsP3/pcuiTJrEX4ctaIMXC0sUk/x
4VVIhEgHoJjTtrboX7dBGHEIK+q5D3IJJN6PTysnd0Y0T2yYZObfjw86MxJZ3yrHJlPDxzxQSleZ
1eo5rabx14wpLiWTmK47n06VgUoKvYLRuDMHK6aamU5PX0/cx52Q7I+FyhFNI+7q68t5piRhkgkd
cmVOR0eul8p2UrPYHavkdSQ7SXWr/T+o1rkeqOSBeBHwHD+c9IGJzCrghpiVOiDSrBo2ouzkH3pu
m4WUGbjjVGL/0+IXWhp41+GIHZ35PtY3JTZGYgzSILBB0MZAYHs/D30NFMvU4+REkSuELQ4gIYLv
e2jNudybvRV6ek1JQgV2c0erTneqOl+eCXQ/fqQ4X6Cdp40cjLu6Nucy0qavhiEMT33SZ1e6TP39
iDf8ydKrc/indfrp7/P+O9Zqt21MJfFTfwZd7BTV/SCC6DrV4+4Xdexgn8koSuhbFVidNgUacVfk
FFY2TT2F1xnavHNAsk+CXlY6dIoFnG9RPlp9BkbVGPNk1Cmdn37iFqmT3eIYVm6qyaeCqE+jcuMg
Cr1ps9RqITwrWLHXHUUpXDJvA1tH3P/1l7DM9+q7/Hcu1gSXKrXqsBStc+wQHzeX04yqaZPZcYuZ
ZYYPrRfltn9XlYDL6Pztjfv/PjwKWZzaKE9TGVjFbHqn0N9UWdZxtrIrNkiH6VFlvG/ZRzzmVbme
fGrWZx76YziyzAJHInshF9t1pOjEpZE3Bax78oHs22WGw5FbdNK4FYkvi4s4HzFj+fpJP44JnsYC
ny00pPtyDQLsi9REjmJMx7bt7Lu0D6yd1rDAQgczugrrnquvx/t45PKMpB4Jgcj0fDhyVWdaDF5R
SzR2L3+PEBnQ9Yb1udvSZ98y8TZbyuK1B5zk/X6iZPhdZmo+HmfVKqxLM6Ubix1b6cXWTmgqOnOO
fNy4IXCBIF8ujWjI12QAUTVmFzX2fIx6ttrrBhy75WXNXF8lYQzBu4p9eW+1ZnImm/tx9nib/zzm
atvUI1rJjDwCb2oDa3WTKYkuBiGH67zslEMVGuc26s+mjzOZKwYgeMCRq4hJjL5d+WxPp1oaw68O
tJfldXXt1Nuvl8nHF8rVZRmFJf73xb6fv8bxnbl16vSExCfyrNooThEBMZSu8WfT5Y0XmX56ptXi
szXDxrzUgRedvL26Odn2LFrQ58WRiFQj66PhKgXq8zrETW333x+P3AJevlRG+QiWn/JPDBxlbTQ7
XRWdcOigT65QMYFymyaj0Q+Utv5zcGY0G1MT0j729cgfHlJw3+E/8CHEF6hR34+sYGcbh1piH53G
QapcQT9KROQ/SjuJ/+v7ZKiFU/KX2wwQf/UNxtw/dW4UaFJouwIS23PbFq2+b+zxnPvkh+XCUEu8
i6ABxSpFh/dPNfC5ZV2dp6cESzsc4PECrjb4XjiVWyqwjwhuk+Bmnlu93Xz9Pj9GLmikqRovpWO6
Rohj3w8dpiX1+7KdjlBwQFH0k+DCDMMBFxZnV82+daUMUDRCM4EhK8LxKeMwf/r6R3zy+OT2lyss
90FLXR9XZmcUMU+enWRGY/emcgJD9fTSGv+oZhlzWEIi4ljHFvyspHh5s+8OarLa/w69/LR/VrKB
VaxJIa2AWB0+43DW3xvcL/Z0kBvXokdPMUytDQjQFFeEcqVrqf05f8GP0csiUydPRYaFKtqHvsty
mlRefs4ZRnFroy5hLERiscPfz9rNaf1TYyF8x4HP2kzFEOydJrcX+wXzIjXFcCbp/8kHtgTSAK7/
mj/8jfz+eSECYwERLOy5sRnCa9QM8Q8Jf2xnO+T8//O0L4/LlYFKP00iqw2LC1vfBIieabVrnEsC
w/ux0cdNMY9/CpC2WzkO+vevh/xw4LBjgZpGW7Acqigm3k+33uAujIm1g4aVVjhv7FLzlg4JZrmS
35WR5NGZ/cr6K0JerbDF84XLwSKZ4Eh/P2RiBhUNt519FKV6wn/+d5GgPR5RVWXNI0EowIPxyR+n
58DRjzl8P9cJ02NeVrlX9PbPKqDjfBb+uNNCx/TKqPmrldPuzTyE6jCopZtmdrfsvpEre7jgXTxc
d6r/vczHwu3yJVYJFWVjhEg2ZkNx3CHQTe7MpYo9tlA3BpKBCBXNTSfmZKMKmreH7iId9XunKfYi
a05TT/cSRM1vLcK3iZQjspfs3um42pWNcsA7IdmEQVxf5OT24eMiDaty+w6v5py+fBxvYOg0kv7+
GRTyiCvd99mwub+P8jTo6BPSrEXPZ8utMpXBfmgwMR8Mz1bpMy7QOo72xJ8ol4VUrkX30Lb2Xu8t
3O5xf/e4cl83eb7NAxglKuhlWFZtFGwj0CnukOdvTlW+lU17Q8v3hVSIClUTnRglEj8I9oGt/DZA
HHkBPTWVg92ULHyur8nJyZLwKSvLG4FNuKN1T32Rtx7NuF7mlM9YZyeuTJ0TkJ2jFtp3s4NHRTBm
5PYBiVC2e+vt6oiJy86W4XFuzJqfqz6Y9nRPaPfQwhKsVcNzRt2zFXMDVJ6MWXqL7fXWDpWjVoXC
HY30qYFysjiq8+quK3W6SpsESXS6Ve1wmyvigbRM5JqYi4vYuBJ5O7kxmAbXCPXHoFEvuiE/zWn2
qlgBlpH5W5bmFzk2ZjPMZhBJA21I4iTS9DaP1QTx/LhHzo1Ho5r8atp6l3bxbRYqUJ3mKyH8H5DK
XvCs8oRfvyotTpWivjJG66GUeeepYfgTSfhOG4IDxQ7yUa38PajdBQLIH0jj0m2eBQe8224zgZef
07YwVpQXPw0RAkp8No3geaDw4Nk1wBbp39aK+GH19sYK1KsKdavbj/i4xzjKeVGizS53ny1EtmNs
FdeDxLPYjjW368er5RABZAv2IsVgwcJt0kj2dFM/h9iM1VP6TFrgJDH4aQN/C8zR64zguhnMQwYW
RUVQkKTmo63YVzUeG4Yx3RdlAzJjSl1r6nfO2Hk0cIOu0q8UhaCuT8ct5tC7qZU7mbXHDIcMmuRf
K5lvY8XBk7baZIMPNWvezXN4iLPmTqTWdd05V6ySQx5E+1bqJ3IIG0CjV/wbDxG5Bpf45+AX/bVS
iF9hOj9pSrfwWLYq4r4uHG8qQUohqradyD117F7HrtpGeXgM9cjLSrQDXXbhd8pPvIdyFznYdVx2
VxrLyDWRU8ZttDGVjuLIeG1m2qnsxNZBX+VqSv/ddMIddpqbVjS3Uzp5ljNsh6E8DFJ4UF5ea6N+
nILuUgsR4cKL4Y4/SnS2Dh+KpZywJr9rMDFVeC0w2vaJXW+tqXlKC4WyZv7c2+m9FtFCQv2p64V0
w9S8GyDjTpBHRGFeWLG5ZZXQrkEyt9LHBfhwEc3pwYjMJ+xJ9021TIe0t4rf7sdWv67K8Gn249u2
HPaxD3ZjlB4Z0fuZOjyJ61+GMkaeo/vftCn21Ko6FPn8AiQGAkVcwQApDB+4UW+gHvUnqpJo6cbo
OiCId6tC3xiWHLZ6vHhFCROWyyA8zQo3aaopW12EuhfX3c0wzN8ymf0cO3k1lt2PtuhPoREjXG4A
+HAI7jjXD3ZkehFVDc3MtlmSHGpb3do8Ymj1u1SU/4+z82qSE+m26C8iAm9eMeXa+5ZeiNG0hPeQ
kPz6u9DLna7uUIe+tzGaoQqozJPn7L32fW9PM1ZdF1XpnCLRz2/GXn/SFhEqfbKzXAWfX3loVfdX
kuRBUw17UVOigV1z/amlLFZ761LPk39FW+PLE+LJzDAcurHk12Fjv14R/LrT0bGT66oXMKlIcbXa
68zT73j2lwyF5wAxzOqLFvF5aeskbK7fW2HeVSZxm2Zl3M6Z7vjY275noFqyskMQvQ6R1WqnRsNw
CDT9IBNX5WysBiIbIneDOY7m1QxbOdGAqPfzZcn0SLPkqU3SK3Xzjoi2vCi1HmGx0xwNl4ZZk2ez
7ynpwdSG3eDIHMhcehRWeeQphqT5HbtVHm3uVYjW/FZFX+xj6WhCr1xOeq6f0rG5MNLhERP6q5vA
KBvTMbAS+1KAx+qMZAdABwFFFU3OjJ83CdN2Ppoj+Xxxc2dsuDowKxAwTgRwRHXdM9Htv/N4H4pU
IWWTg0hj8grnMWuMckIOXoax514gj/2uVzrAotL5EacCk1qp/nKV8lJo1U9rLTUfneFO2qyhEBRm
S7wuZIj4Q6/gwqSPVhrVpSxYzqWGXXMVR9HP13Fr3RSdvMjc1fFp9pVBMa1vmrv0p8lCb4VwG+IS
HR7aTHFbCH8YrVMtc0yjSXOq1hhukv0DBNs/DExDSyQHdFY9LM30QEsXL0/W+eZqyMiZZowcYlV3
gyof88bdAy26hE/xTLcpYF14bGW3+Q5od09ZemEWLbu46K+A9D7HroFBREyHwal/qSUjCXC54Oi0
eAzn0rmNpbjpMlxDomt5zYfLRP1ltOXbXKs/jBaTCNaKoLMHADoW42HzMC6Yehwr0uZ12DA51yOp
xLBv4MPk6/J9mgzufiNvLbXNoQPK0CuqKNM2N5hpEmCdpN9Sw3gqZIoxlV2oFSpVjHKAHxQtNhC1
mdVdXav7VRnudGc+cWB46Mp09oXN1LFebqHiWj4OjlC6yrXutuyS5s8RM0xd1bcSzxHfMho7+9cq
hgu5ZbYNxe0s7KMqOTqNdVQkT4OwbtwyO5qlC8gYz0W+1hCvod7Bkd7pcb/HsHxvZHIHOOzanddw
4TejjMajQuJbYJjpVVWNTHiHG+B1N50iX/IF8F1c7IuyeO4BFy5lfhub7i53JG/hBLrIjOgwffOK
8cDEeD842rVSTdeOtK+sfrouen03kQzrp2n5C9HiWzGLx76Sl5gwbtppDYg2NgNDS64bnNTO0Dik
gZsgaOJHhxZrNYooL5rLuWzDqopvhIEnYVZy7uXKj29BbLIctV5eg0OjDBoPdc5+7n3L9PZ72VdX
jWXfA7+5ibvqVYXu7lcyuXOH4lAo6ZO+jHt12qTU5AOKfH5Bny3JW3Wfpgbalue99KO8aFJcDXGG
cAYv5OTbU/2wTsZNqk2vWafvvDjWw35ifcUHsV8nIHjauNHh8DAx2A6apI68QQRd1QQ2O3RVUCNy
4FQKdS9ItPYX2tZimqmRCZdtqyLMW2VHumNQ2eqbnstfrr7yFqTlveeNQNhG4Nj6OF/qGuG3aeb+
5PBN4dDsQEdem9N6cuFvOLV6kVoti7DS/+vlGQlunnqj6MkpEaDUZfrSjDwUOgVYwrpfYiweZ4CY
GGqCulkCWcaqX5k1c39dPJhLe9207hFr6HOtKacxH/YVz3erZRMt5bV1oLkXf5+jyplNx3OIMXX7
q7Oh99Bx3HFzAFKKShQG4Lali30nE+svHVHLFNVEQX3Rj/mkVUEiIQZEOjKWwRz67JoxdpeRBHON
pmgSz35ed/2xVBsCxCCyEXoNBV+2U0y7YDVOqxnzpo5p+tfuTj4E83ZiJDmt8569P85pRup4eW/r
R3d0STnf2OByj5fRWE6ittXqi87s9r97f3q0OIvjvEaOToP2N9P1P8dxpVKNXq2lDUdVOA/LzKYj
IHVGdj7adyQCzmgg7Gxv1mm+XxgDf3FENz87MBMZAmqM8Qp3/WzAOdZLl0C5MJl2546o/WX1cGKy
EVW3A/iANEBWxuHNwN6jY0A13C4kFVF2UaPU9lubGDAPG1I6XjVV2ENkMBOtw1LPcAFOo+gtMl9J
aw84soNyr+RMtPacO+7qI3cDdmCu06z4mtVNy6NpdNgIMZ0lO7pRXRY0tWut/hBr7CULWIN67xST
CSV6hKxPLB44dn+JFY9VayiFiwmvqmvrbZixBdock3S/qdEc+lWjiO64imzUdn27bkTBXPVelWxt
HrWYoc0JaaptYbcS5VfpVx8GRWR7bckCaMWwFtGVeP86yW4yXcFQC9S/0wbOwtLStnVylVl2ByxR
kYFCSchYcZCHP7dCtk7p2ZtF74uNnq4jbbfzxp+S6m1SF7px7Igzmn1tKpZHq67F/s+X+eQFpreD
EgvlF+qvc12zBhN2NRaTyziqbPfVoFohkC9xL8y+TvYDLlDj1VQqI4/UNKmWcFMP/vzrz4BfH8kh
6hx0zOe4JZ2SZs5S0zlm/TLcDtIoH7KxwN4Wl9bq+raTuMdq0RDm9VBvmaUPxcufP8HHrhrCLYjM
tLq410yr3z/mfm1QHA5xilWYeYAZ4xjLFVuJBs/ov7jhn7QTNyE5ijQAai5az7OGU5WTht65ItmY
4RUBNvY3dS1kJIt4OFWDBh6yWuJwGTAkDmszRhlEZ6zaWh2yfvylZQgvyCbd5e02kQ3RejvrbBs9
7tCsBAOT1JlNfI2AxJG5L2sZ9180Lj+uVFwJvdjWP2dIda5SN6bCW4Zp7I5qa0AfXRZDuypnimuj
7I3Athm6/PmZfrIfIYnZZFeYXlgez3+72pJ0q876dzLjPA/TQWymj5RJyGrUMKWI4gqAqCg3KxLi
m3WkbTCVwE3//Ck+ebO4u1sOEz1oIr/POprZWvfwoG2m/rUOh5uOVx1UjEBHX3b5VyORj2vGprHy
tmASBvbswe9fY+oJdU55tY4OwAUwnTrHm93o1slXAoNPvhUmLAKR9N8kQPfsWw2aO1HqmdmJUHj1
dsYMf5DGMl25Mna/2OI+eW8Q5vGTJG6ELLPzDCJzirO1Glz9YCm4F21Eby+m6Ox9bWXT3bSazhdl
zCfX21rB3DwWQ0Y92z3+z47uLQohRU6zHBJzXh8nZ0pfe73ewuet7h9MPdMXBcvHBRgOxfZioJ5n
bHbOrNLUdXHmDExrt6xL6MGHDXQHUmbf2E5InWnual2tIgVafpjE41dP8rcE6v0+g0SJgZ3BGvCb
iPH++zrz4OQQPKhQgeNsIpBOo8XdkIEYxVNmuafM1unM8Eksa4d6uRr3Hr7/Yz2PBcrlFSs7g2Gn
veyVuMy/GEB/8p4xfrbtbQvemJdna2Uer1pcghQ4JWosSKZ12jwJYNmqgVcPxRcr1Mcn4SH4hxuw
vWZUU9u//8+T77RMlVWhK4e27NrFn1RrCWVNg7tel+5RnXJCETSokthMqu/0J9S/9FKwGEPi2koN
5BnMeM7VyrDZELyXvXvITaHdlJZln0j0kHccSJwvbuwnuxB6DDS86IZJxYNO9P7LGmxRbtqoFdgx
U/edeEoZg+c0hLLk2bSL3rc3RJbBsMKvXc6KneqJK4Gk+NX1GvOrb/6xzMKxR/3KL48JEMP/958m
Xgmkik0jPXWjuVyk5CkDnqB8dy1khbpIb2SxqkFR639f33EbDI0tCVkNL9rZC8Z5cOhxbqXI3rN5
n06OjAjrax6GzlAOLvIVGCbpj1YQQPHnfeGjiBIVNT4WFJRoi5jSn60zyKdBjvVrcsxJPNMjjdyy
OpD8FwsuC2lclFjbqEJGOdYHZZzXOegSPSl28yTn72kMQmLnyQq8PtEkiC1Hwb/1+9ZczQ1ezH+a
NPg3IAGIMv1iSre9G++XDATgv213jN35CmcffXKLuAXrkTCZSNZrBRL7Va3C0qEhVOzMsZch5bHy
xQ37uBSggdkQiibX3tJo378iuSeJfCnN5Kjgojk0UoHlVjtKlE7r+r9cCrE4v0DARepv1MB/FoJE
mF0Ooqc8bUa2vdlr2Z2uai/l3Ol/S23lJeD1Qw9oWWiizyfra8aelvddfGiR+BPVWa7mAHNHGD8d
JYu/Wuu353L23Hhe22FR3czy54fV1KTuHEThHhy7cazAzbyi3emTVVdf3MDfMo+zK6G4xZG5FbhI
v84KkWquAIvEZnycm7nDksiRDrCFonlV2A8KBJ+478zAyT2DLd1tmtfFzV18Y13mRo2a4+vql4LS
Wx87sEAtGzAwoXHZIj6J+ylpC6ZZfmznwb21ARygIR2q+G7Ua/eGqMTy5LhxvIYcDU0z/PPv9sM9
RJzEgYyWisdD+0AMRcpYS2lZ+cma5jaJYHu0ZiSnVPw1z4EL2dxCjPa89h+cu0ls54jniPD0iNIF
+21/S/TaC6CT0E2dJW2revhKpP+h9tmuybGEUDXqrQ+ngalOtNqzOzrs9HKs12SBzZ5yJmH0iKyt
3U9GwYjw72/of695dsJe4NpXIzPrU7qhSkNTo6ZjdFiK7ovC7sP2zpejWqVXQzGOBPdsqZ+myZOo
koqTWyt65iNCRb3jSAApMtlC/PDuL6wJuzw3XLy9jJv+/EU/vT6/PJYK1s4PoV5yrStP78lxKE1D
3oDXHAPcQJK2xdY+HlsrEPGWKWWWQJ00bbn98+U/rJ/b1///y1tn6yfnyWVYVGC6nieTKsR+lt/H
0+DS548XhOh/vtqHLeL3zTZRm6NWoX4/e6qw6dw1byp+iSTUdJk5B/Gii6NeIYqQS81wTjhfMXY/
/YZItGCTo0eknn2/QywxLqixsbITMV2bkRiucUc3di5fnBIX0Bff8OPxcvuKv5091Cv8Rs/WOEPL
2HOBqB4JMjH6cF7t4YfMIRefGHWSpmKOzHyPTlYM9aVNXFEcNvVgDdHsVtlXtIWP5Rx5jLAI6ULy
kLeG4PvvbqSyNGoNQWOj1XnUzkKL4Jamh8LTlP2SNdXeWTeTQ1uh+dBjNyNavZlPNUyzHd6R6uHP
j//jo9jKSo7fwB90eORnH6fJUVSrysRmbXZAGKXbXqoZ8VM5prIv9prPLrXNd+gp0Homi/H9Ny8z
XA2jWGPSKaCX+THEUSVAezPeNlkxvf35e338DbOdWeAUNqM9Hauziw1GZxcF4KXTQPbhg+pm8e1S
Tu2NVCkkGdM4kPH5lR/jtbeTwOmY8P4PX5cOt4bBi2LIsM8+wZQsntTwVx84jjhHDPM8zsVQQJM3
4out7uNvGNMSelUX8woi0nN7+aQnFTG6hCDmutW1/mSnfXqxelZ/bIzFG/0ijcVzV2mj+sWFt+/w
rnqgqIRm5xDszWv0wZ4Ll0fo5WKRt5eP1tuY5u3jIgZe5KRyLARU0lqGAHrcYjLn6c30i3PgxyPx
5tbaVpHNs0VT8GypRAyG2mbFUpnx4oqgMQghCQCmxTeJQy8lkKgBXqysMxjhpCJ7VDvEruHYmJA2
Y6ElakQuYQX3wuoSa/fnN/CzD8eNwfe/zVqIut0KlP8Up1PZoFtp6O4omp66uzRfPO0pNR/XhMm3
NxtLGtApNUjnXenRhA7JszPj9hTKsubNkpp9Sl5GQB3zFwviduF3T42TG6R+GBBb3eydfzAvSxsM
8451rBejcyMsTeYPbdLavydXczbGCIEzH5k/0Ir3N8CpkRUgREdiDDv6LtaUdvQNvSzu6AXhXcRq
Im61ehz+2kvMmRzMBUcPWqWkvW/F039ufJuawhjBix+xSD6lUofPxlKT7iaa1r/+/JA/uZUaFCc6
6Vh7N9Ht+0tJ2TJGx8VxzPXKvS1zrXhQVqkf/nyVDysnHUkkli6+Ap4W2Pb3V3GcQZGToO1uGWY5
RmXbKwTH1WVOGt60RUn9+XIfiksuh64TXyo+hq1t+P5yqyDQTyyacxTSBUORE35DXJnXAyaciMt6
SPqGsuzP1/zkK5ogI3CcUoawip19RcvuUwD0jOeSlcS4RtWm4wySAXqfkUZ/vtTHLRiqEhPXzd4K
dIju5/vvx5YHukrpbUIacUf6FLMGqYRV6hDs3bklQUDJWB2y2NCQakkvO2n2JPVARb49Q2kbkTYt
c1yY/8MtwH1DO1Zl0fiwFc80qoRuZ/ZxNHMiWcXaXkBaSCPI990Xe9PHkohbABaDWYKqgyQ5x7HV
OTd7LQz7iOzROGhlTTzaKq9tNqgrHf50gBxhRfAhNd+Yew1Vp/yKg/th7+AjMJI1NuYwql7jbHXQ
c4YQhFfYx76s3oZcdZhppj/Acea5j+tT3XVu2odxnNtfHOU/eb3ZksFe2xhN6RmcbRoqT1fmVu4d
5y43gnbt25+NNtsedjdrJNrClbs/v3CffFNiOwwDu5OJqe5cCe6SUQbilHVQmpO9hlIk8U9PIgT0
ET2I747aNKYfZ3RlfctRuuqL7+t8qIUMACwcZ2geQ3rSz+HGJkHvCtpk+1iPdUn8mjfbD+gWcxms
qD0F6b8j27SZKlis48qzD7rax36idGrhZyB5tUjRBgwpbTo+wJDRdmmNfmhp1fWbUyptAY211/d9
5+kP1Zp19+Xi0J8cDMUC117ClF1aCPiD23a46rUKqteWa2pOasLb5SzI1Lh0cq/YhXgbPKIHYfDQ
SPNXACtHZVXIVosllVPimM2u9IQ1ouhJ2jVE1lV5N1rCQXugbyNDu0nyYueWS/U4pxWcXqctTxze
pyayhFHeqONY16EGVsKB7Qq1BapRoRZBUbiDdemsi/E2x5tAdm0yfGJZnBigINhKT1VeFsFESUUy
UGb4GpqkAHPmfCsJ04jyxu52Mm/t2yIhElIZVbnvCM08ya6uX6g79X3WKOZr5S7WDlFpGahiJEZl
QHbj1/hGxqAG0kyoomL99dTCsviZ4UuhdwriWn+/2C39Nkf18MhCuWne4sywoz7eMph00Iuipa1p
VqBiRA/3ukr6r6AXn/zYqEzx07KkYSz8XST9Zy92u8ol8pdFzRvaJVpdZN8KIuC7kS7aEzEJ8xe9
g89WNhBj0IAwM+IAOY9Xqux4nBZcQkd2juxQxsTDummpPVg61FB3NNNbuqLKjlm9FiBNM0PUs1/B
zihtto3/fY2F3dB0DQItdcYF5zBJr57U2QNyeSCJCOB1vYw+j/0ACTqc3OZCt4brVlVo2SPG8e3F
ukjQSFTOFM7VEFEGHIdB7lQFVar3rcyZPMME9RWAEUY8i+ulHcPEIGIVEcBTwhxAK14Rh0DLROBJ
Dp6wCXaBZPDqmPOuWSd/iqdfLQ7joFca9ZhX6n1RWNdZI6JxeHOX4WgM2t2AY6Ftq0tiaCil+yid
3X+tXv1uIYoJulqVu7me+Fn264OpVm3ocgKLQFBftLKafPQ7Pya1yaJF7R/NpIySwboDcLWvqvKX
koK+ljXt86REbtyn8jItvFMp6ztEYFCxtfFKTmZIOPSJmKhLK8OIUNqnuFUvvWZ4XUfnrqREN3W0
9J1bBYrK79Mi1BztFg3KJK5zEmTb+iKxODwTT3gPIseIVh2x6cLGzqRgXZs7aRTfN7nj2DSIXxGT
WtVxzGVYW68QsQ9p1nckb7QBOc4vkKCIFFHvsni6rdG2Fx1J7iRtILjXnp1hmKIsnq9tdwhEnz8l
VfvNIO6j0KEnetWhXGincjYY/Sw3I4Y4CLyyMJepcbBS84V1ugisxlAoTdeIwT5S/D49eQO5wQYZ
fgVCM/zMLbw8ca8a5tYfce4FzIagZ/fe1bXnXqeqE5ZGdqepity7dboGpemFNtrdU2eiyhBy3ZUu
sm6ILTEfZn4elvR1UiycBBjLJ022R13YDcS/DlZ0Y863RT9+p3NLYONyiyT7QaKWrZs1PspcwTwC
mtLPtQy0cR8xb9GjvksPDWSmfEWDUZRUiDXKYbtNTnqdEvxXE1GMcXslPbPcjr6SqDPCqbSWyGgS
DiLmxc9Oob+qin2ZlQ3Ggb4NCktFAIpJS5+/xW7zNOawvkE/ruCCmeuFti1Obu+dbD57UHZlB8LU
DkTqtdyzOKoLaUdZs+5s2T+VRnJPGm8WZvHAwCarKh8tWOHH9SoR0UjSK8flGl81Eer0rX1tKTVI
6f2LNQ+7eWn2dmaK+9nskl1DDuw2yvl3JjmWq2CqjVnyeMF+u27Iy+5UPTAMeY2k9lab4xPNhfKx
ctd/Egea8pgTgG6B6Q/VRI88Y1mCSaLWjsdkRlCMYHetlWCIlcjpDekvoE8wXTDv9VJI4W1/l66p
F1WORkL4OCqwwkFlEGj7OlU0JtWJhBnDEth917gK6auoF8Si29faisKcY7IeupMaJrKodjho1oPV
jii/TeKjE+KAEVduhwoLyF+mK+3BUwnglH0/Br0jf6iNIEpt4uUH7n+rVdlrY2o3qTueLK3aXDqp
X+j8A3jYebk+Zwan7BG5NOD9ZysnNQbrwwD7XixBrTh3mikxBDIkjxZw5j9VN3myrC4LMSi1G4ry
wYTLRooA+FhsVd3yq8zSOxfcqh7TSiBD9N9W149mx9F45uAZua1BJHk5HtO61bH1EFacGqXre3b2
aJbk/3bIlvZFq94iMG8PzqyKQGuH9XoAgR4wTN5NjXZXNfmRsvEXtMhr26MMBTX+1q9G2FTpHcKj
y6QglTghcH3OLDNAr0ni9youpEC93YFtNoj4LYpRIQ87C+Iqv2xkcwXREdZsZ09+I4zrzC5VHxO6
6YvRxUGmcufqoSXXdvgX1kfCKD9/GSznddsk48F49Ei9PSIMCQTpB4nbnJJUxwXDxX2dnSDVwPu3
/WAHRkL+NLNugtpzUiFq9g6igKfIKhr3yrbag4gZShChmg/YjeNKbF2G3Zg6F2WV/luOkphE62h0
ogin3nwbHbGf1Xk/S2AngN+wLrhTurGxM6SKzY8hztk04n1pl1j4c0Ile2TAY5LfdThBoGZf1XIJ
25hQiL67devuR667h4EjP/6n1B8wdZi23AlnVcImFj9ikT96uXjo47U70exOg0IQdWQow+Pi9gnG
l6yFzc5CZDo1tzq9aAvlrozBB9nrd21WsTdBCfLHNb5Yl+Qfp2tPdZ4Mp9oxX2o65yEgqyZAdVnv
yjhvfK2GZFNjqTqYrXWL3TvMu+IyS7wXzEsBXu+QrvJx4eUAyZj9Q6eLcGCtu00zGRl98+Aa8sB2
cEDCeos668VSlFtzlDjuk1dv0L8JR3tsNmcfjYNLch6ukrW+HxsN66tV7koLg36r36qDeJmmIRrR
pnOwH4ngttNLr10Mn2OqGTZC3+n6vMdB7vojhsBIl2q2W5z6PquGXV86b6kZ40EgOF03i8HH73m/
DN6ym8S8d4vuwnZHRtQ9mfCz6QZar/1Ypfo8mfq1rmKLVmW9hLlrvzJIelQaOIlC42e+YuPAhjcO
vgnrxW8XNQ69XsPvSS+Q7APEd+WYpa9WPZMWTApFYGzeRoy2jd9URR54aev4OTamYLWNBMPUQtZv
RcxmSs2vC6wjJDqXjWRsW4CfLrpF7Kq6Sr/pFachK3fjExnupHHi9VnmTMNtuNK0s7VH3ELt3hVI
LfuZTG63NtydmbMo1oLIhkV338oaRp+iECCF83inohAPVzs7EG9iYdjC/1R2w4iUopW4DEfSqz1S
dgOvdUmhHt2tJ+XiP2ufNdeGxGWYj3ozPOt9YvhALUe/83hZjL56yYiA14f27jcymdfxJh8KYqEB
ABLEMjALzFaGt7XjAu5JWhzoGB9TF967bY4a8b78La7Ui1FVLo1WfREAj/yUEO1mnqzQKDkr1jN/
zi6OhWNed511q+n5a7dFna3KBZjLmyEZrxO1vQaJdGO37cYHwcGq6Y9TMsgwtUU0mOYPWzo7lvK9
XSWKX2Y6K5Awpwv4CTcQnnd6OkMxssp0XyKwJ8hkH099F/bl8GxX8RvVjRYlqvVPZzT3Vt5fOm7+
MinltZjbG8zU3+xYRxCq/ezb+FRk5c+NAkE+BOHiiX2wq2rfJtiDSveqgGsfKB7y0KLvv7Ee/TQ6
EiQMTz6XJm+Uq00iGOvxVHScU1dNe175UHW6YFAbKyrPmD9kWFvjtJ2/J2b3Q6YZj3R1d+A19kmx
/JwUMw90LV92xhpj4HEqjrfdqXDde+jRF7EmftZeTSgwfqpr3Z6JoTGnb6k78RKQzBrhBrxKpi6F
jYvUOq42e5G569LWYvGxOVsKm82IlLbWRklHsSxmdrJyqQmIwNWxakYVSR3ZpJGt41GtrX9oIL11
3Xw/1tPiG31ih3WmPQnOkuH2wvoueVf+IBOimRfeA01hKa8HEQ4CAV3X4CSmpPwWT+hrNKO9nFM8
j5Z5T5/iulP6bdFwvhNvMwX0INRDUs7HFoJt1FY5Bzq0MaTXMbElkDqT0LVM60hP7N7pZiO0+zjB
V5YfULYdc2/m1e0ks06Fk6gj4zliKar3SdnYgaXE/wLp5ibF0g3I+37GMnxrV+mRhXzXacP1sGi/
iEt3fG9m4mCzBFyljvaGStc7tNnU+ZUujV0rDTe0Vk7YpYP9oGjQMSUz99aaCF4Z4jmch2THkyCr
uyufLacWviEF0ew4233Gd1iJ4Jz4haFcM6H93ljuy5hYD0qCjTW2pr3T6UjBWDjHuNeOnSFf4kX0
14SQNKHbr9QFXnPVpfwhICxbVfRY52QvAC1gDVVGAssb4Y9989IQ5BrEwp52eCOrgI1M3NiaUBDA
ltrG//kJJGTYGcR37JWMwG67zkMKUmioDqAwBo0vhkNGuVV7e+7e4I+boadqgJiV6fQqWoxOTZlX
fmbPT3Xpkn7irEkgKX6GQv1l18pdT2hCkIgm3ZP/dCgWu8fFhQ6XBtZhXsonuxQ/u8nECT646q6K
Me+YZLd1FSowu6mP/Vg2JDWBXSCnhTRD3mjDzO6SCRN7adEVJxReRcVRgyQmDIrHzVGgyeb0Fdoe
s23FHNxrw5ZVNMjciRYq1Etrmd3S5/ARvxDcqN3SFDcxvafJSS5ucnBV0hQhInXfjXZW9UuF3ccj
Jx1gKzZSPZzgrKJ60n+uhfOGcKzYZRV2gzEujGvP7JWXRGkhIs+Teqdl8/xam/28L/NC36OyWqPc
3d7jUXf2hj0s0ZRLcRF7VVL4eqVpV8u8ZByoNFfUtJBScdN71hQRME9GvTstbpiSe/ctHfWuC/Ju
Iqx9UQzLz7NyvCLYyT2orRB32CuM5maxFwryUteZUQh9uFGtJtlPWvLT4v+Br3lcn6rayW5sRaQP
loX4JeEU/t3IFc6CaFqEX3LwDrBmFoHZFvneqO35oLvjuGuUOLvNprR5XjKr3suxkHtQVjo3PLHv
+wz0klFLF7JAXp1MN1YDo9LsU19DozH7xNsRPEVyjTk+WggiqOPjNhI6NFPm4OkvQx/La7uaxKNW
J2Phw+8qDu3SDTfSk3PU41q/ULMFXo9hKMuVhuiUiEUKRTF6rwRt5dHQFsupVRs9oqr1ruPM8uiZ
NfGjNcQYDVOkNEQeKXWkA8M96MSvR7qKchl4p3qQlaIFA2B5uo04RQwnsSKZ2lbUj5O2L1I5RdPA
mqk4Whap0vvH5AR7dKQ3MdHoyakGuoZSru18xN7NgYOwTfSoyE9D6lqc81bjfh0YcpZDg72+Gbud
lVWC371hh4OpWH45ee5ebc1szxJuPEuvG3YTlfQtVDd5rBP8wtlCHESJbig0WexOWqe3Yd+UTsh5
rXlJV92k1rHlHfqT5i4tMj7MatOBwE9oHBW6rLeOkw6B3YnxYspcYzc2anY5LYl59OZ22L6qfbtq
vdsFowqjbKlpMazjZqmhXOa8k0/dNxJ3zB3j6/wqc0W5j7stgmjVWMhZKOKocZc0KgxRBIPRuiEa
opryKq+n01JTvNT0ZL55cV4AS63Mo5Ibyo4x0fA8o6b/no3digfWtpaowru+K2YYr1One34a5yf4
bqG1KJoPfIiCqUOPZVDeV2a4KuvlqsiHfKyOs+eyjhfzDeXBD1fvnprCfiEkj3q+vObKL/a8/uos
7OnY8QEQuM/K2v0qFfeianOskwonEVKFXxC4Py21hTuomu+Zlj/XrjcGxpA8mbO9A/h+x8GiZ2ec
95vlXu9Jkxv4QYWqW/+yiQ53MmMHevsnfu3HhpS2Nc9PWt/eJnZ2ZQzTv71sornsbuXghQ7upx1w
ONUfwXuE7dIaGP2bJ31FXAEXx1X022KosK9S+iWVF8U0bUMitXcOpWiAbPY7Gc+hOosyrFrtkrPM
jUjqb6WWXndFd7Rn5Sbjp6WO1WYRX1o/ESlLEG8r0BNf75aLZTUPTi5RxGFR6FZHDzPbfVJWvfP7
RjvGsX2SdvVoj3CbM074YlmOUxNf4N8ZKWWyQ2Z0Px2VowjqEZ9O+B5zBPO31fqn/z/Kzqu5bS3t
0n+l69yjBzlMfd0XzBQpKouyblC2LG9s5Jx+/Tzg8XRblMucqa7mISnJJEFgh/dd61luehhGb4Ea
0Z0JKy3oSfU4vIwKoIkbeAOZ9pruv4qua3PqOWU/Dyk+L/TGe/Yi9ZrG3YvjgwSyuv4YJ05PkF53
b/YRuZgVDS4j2RSyes9Es6absS87S1uyWqRc03VX2uA8tknw7FAS9wm0A8PZL4kbv1b1bk+S3lJW
1VcNVzaR6yz9waUEM+HY7+7Y7YysW0iNzQQJ7Qk1B+iafqRBg8hWaEifSrf+7iXGtmn6axqaK/LG
bgM2gzOnDay5qfEZUzd2OTLOtIORb3aGG13NsD0XZvqIHWyY+WEDPHoK30KgPM5T04k2Wem+QpkD
+NaHq6jCCNwUbG6VVWtRlcqzW+jLcuYMZCF1mXKNVqmZheTIB4VzVRrmldJaG+bgY6JT/XA0mBhC
wDsEBdCwtzAFNiQdfS9zCcVIP0lorTjtEmjkJoEcS5jUAk7itVEXV7rIgVorKjY6bZdzZbBY77DW
sCvACPhCk2WZqt3KNeSx7NRHUQZfoDywXhiTdYcUKUBFO1MMWKCoWhAPZ6A2ghQmh0cpPdEXjlGz
pWNDW8t0r/Q2/aQ4Y9cZLb3GuhtZFTQZeAsmkCopJkCIxFMskznqHwYdvX2h9nVTkuee1OMCryye
QNt5Q9T94HvVo6PYoNfdpd1pR91pvqu9etUoxZwExsOoWWzexL3bx6sW2M4sQBnN++0erLB7D+OB
gMpA2YEfSReEoKWryjapLMNEoC/zKsRwS5zeTg3NPYDLZdvEt4bqX1e5+qQwlISxdtf7WHU799oK
sq+FGq5drF/L2ho0hixI9zYUhYUyzUnCTY5TtWTwyg2oVxPXtULPJn8rI3dF0sLN4DvfNL9ckgeI
v10br11W+Gusa94ij0EQj613kyfpK/YtznGCenHol7doi0cgnG1BASfa1xNLDBH8nUJ6JTW365pA
GAb3ogVxEd/lXpcu2xIPpq1232E8iznOkFtdRiWGvCTYVB0bM0q4V6HDIj0bvtGDeMHZ1SzMpktm
BBdVczLyiBZnpDgUqYg3yB5vss47up7ylWXrsk+UI0nJx9gnEcgT/cKWLNhryolp4V7rxBXOCs16
n8wEFNYh/dpx+ZoH5bYzMGWMZertAs7FObU+k6rw4M0jxWE4NBqbJamGyb6t1EXuglBoImOViaSg
+lTcqyYfFNx8Z+Q7PyBETFF/RBSMZ1bt7PUy/5F2pHa21ROJ76vcI0/D63aBGrCvr78qNeNkkN3G
sipn9GGUqXK3pO5/I5VgWOaj3NNyw4OOOZv05VUrBfpL7YeOoXHmDlAwY3mjp8RX+P4bTAbcsMN4
S07edYtZGx7/ykWfuhJsqxJ6uyxOv3piXOA+mdWRh/0lB+BBpXuAUKL0x6hOdugrGZJhnGdwJgoC
PUMzv6FXxnKrgMcNccihNemZCz3XNwTWb0rpLQ3b5peNne6zDelw/Vmjdk//clYJ6jamsm1za5uM
2Mj0bGUZNcAO67sVYOgv0oECfrLGwLjoqXI35aEWzW2YaHtdtO9BOrwHarZINDdZdJpYAczYpIYo
ohmZrQ1D9atiySWyj7fA6rr1qFtXjR6ECzFa9yp9iwomzIyGBRgGm9ToxKJKbD9mlsHW0B/3cD6u
gTWsHd5z6VQM6pZ8QXTJZlylI4I+6gct2nVlRLuEvV/IZgQ2006a+YQD6PRFMsYUxGFKeWZyrWRe
QGko20dxMtMgaEyO8WrlQ+naxMGIFBzJ6rbt3b0dj4BK3HwZjdENFJHN6DNKhKZ+JFlrNqqsTnIo
ynFTPEBTvtYG/5mS+4rd6jcRllfEdXiMu/G7WclDxGaKeXpBFWbpKdpeNirD4kg1JhQwlCwK0P6z
r4FYECbtKUToSf+thSpDZpfCWqPmIBnr0DRuTOnfqE659ywwQb2t3TeclmlUk8FyBBG1N+WkfFU3
jvWglsqTSmLnKIarQY+WJvulMaNpFRC/3mbOMS0KKjxxeAN0inNmShY1QGe0m5C1n1c0y5Fgjl6A
c+2al8amLql29wDglwmO6h7HtOY45A2q5otZ8NfAnRalePIZtFS7eKwG9V46RTgrArFWpz1gq6yw
S24A6mxhlt8z29778fDF8vwtVcRV27Phl+FTbebrPrA3eLVnACvWWqmT8smOsI0vKAxOiqDzbifs
fA1/JKkvEKQ/NpmdyiGYXtX8bdQYxToZnXxVj4Mz000qIVg5yye7r+wVEsIA70nIlkudSmh+Gyxs
1fseWvTBElcB4xXB9PD18hKu9HfvkB44rW42pGgWz9MQTBlWWu0H0RYVpHxQSuj65RCOi2KgTpeJ
3FhEVk8ZX6tZLYyBukjM+KFncbJoKFzMI4Hqm4z4cFX3JTWskCzqP4tEPos0UChbqM0xTqLKsc9U
KZGqpxCIM3+byDxZjUUUL/V+7BYaXu55BdVn4TTAJTHYZyulHS8pgj4L2TywmfTLNbjP0LfP1DiV
2+B5dEdvKyNoFbRqXeUh7sMwvyC++qzz+vg6Z2dKi48rS0rL33iyKjaekDWEpJQ1hOew772gqPrN
MXUYj9EBAFGfpIAfT0shi5RJlGPa0Re6duOQQmClRtcY5ln6jgmRylGTH/Wxxlin1tr2z1+pPh20
D5cFnEL8aioODUirWDU+vn5dK7ktDU/ZNrbPBKC6yXCsQoHVpR5xhsyYV6DTdNWYJGgvop4tuZdb
r4kmtAcoDLDP9XwoYZTYdXtLWbx6onsvGbALorpnqGEY/fBK1M4ySvr6hY9WT9OAG9D+U1tj3mSQ
4y4c09+dKMinwLNbkx3dnb7gXwQdlZKPVulmysYYHPBCClpucsOaBhTLhaP3m1MFCTieBHyW6Hud
M5le1XTNSA6s3CpDOgbbrMwh+1Xg/3PG5VJ9HvjejgR+C3FVq7LZ5jGz4EpE4LXmNab8O+hNRbgA
Q1G6B1PkwrsKmWSTja/XUE8U0iXWUW2T7RNZtenNvTC2OjZbeem8GG4+L5s4Zq2dIYff/PmjfY7/
IM1oontrKLYnzP+Z2pGgbjrEsi+QoAXlxg6UeCFS42vLUmhOzfYHUMEjJ1Z5hZdzWCr9BOPq24bF
h2C+zliEzVPUwVuAlXp14Qv+jYLGm/j3FJEZDz4raBQTEpUfutFVn0Xm1aip/jYPPLnvaN/O9VYr
iKNGOAaZrzNuqERRLHFgi/z5EP3my8cqgEbZNcH7O+fjkTK2SYmRN77qRe/uXGZLtC5qvLLVXrn9
80s5nzVKqGoR1xI84LroAadh5JdTWuPFAqtBFzNAvqGgomj0JJWiEOPcLyOAcc4g3+rST5OZrvfO
nW01TjOnyjpVb9l1/cD3DYRIki9hr0qQa+Wi74MCtgw7kg6uSgDfzlPs79iJzS+9atTasmyMwZtV
Ve5/j+NSYVGPt0ejiTCOLHeVAAChj4bImytjPNzrpIUcmLTyb2VQijedGOT3Aua+v9TU1Cm4/mQP
QjTMURnouMVee3903xw/GY9+VJJvDgk170EZRqxKaM2wxGfIvI/QfJZgOBvjyK42+eGUba6u+nCg
h4KfVQ8WFfuNeiboDtNeNVIKP0LoMbsrtQaL6hFj5Fa0alw1vqWgegQj7a5azx0PUseN+QWyEdRN
g5D3pZUCHJo7o1fe2dg9kgWtEgaxKocMWrJShzpZY+jfsT1Ea+OXmUWvedIRZE4xiQLwXV1K/fnd
ZQiAYQrkw9vJxHs257pdxuAcqOMWuzoozlE8Varerkrpz3xlNo75M9t2RgoB+VC1urvMfiqNpFyn
BgVIIy3DeQTD8PnPp+M0KX2YNDBj2tBydHwyk+37TFJeUfaujM7uCImsm5vSLNV11ZT2YzEkdPvN
foP2rd8kTn6JCH5yy356ZROLDr47iCcnhNEv14EXURgsdQ/EiCMpKZK/s6LlBTLOyJNbk6IDwsa8
BW8nlTxZREGWPNdEcNyOdW7/sKaF0QphjGR5NHSXdH2fxoPpqODi0hgVbMg1+sdrNLLi3DRzpKCW
JenZQJBe9ZZT3ip1o19YiX2a4aaX4sDjiINmQAzSx5cq1VjzldyPrpQyQZ6sJDjkOMOpDV8Y4373
TaOyV9EE838gq2cvNObSlBXWO9Tu8jp3a0Cr2Rg+q3psPcRYQH7UXd6Ws6DX+guT6+8OJ7tXbLEq
ZRZuz16aUl+htiVpsywKnxxb6z007XZIP9p03v98Qv/uePIK9uRkJgH23PHWVnpnpU3KLJJk40vY
sKxgiV0ghPjz63xa7fG9eQxb+D7Q1SE3/fiZzKAlkNTtxOTqE/OsV3r25rJBkVQ09PMag+FVIPXJ
A7Z4RdUv/vzyn2YRSkpI6TGBcIrqkHPOXr6FaCa1gk5ql7Q7vXSHJZONcm12jr+wETdeOE1/+3rk
Z+CWMKfogLMrwiplpxbIp1DhEAbi5R2mgbIFGdwGlfESoW66sGr53QsidbZhUBFY4Jzzt71OLYPe
6ZH9OOoQLaskSPyNkyHVWNQ9HOuFP9oXYQK/OXk8HWOXhe/FccCvfDyqGX29XughO1tCPO+CydEE
oK5R8vmfv73PlAe+PsAWnDycQ3iHpivml8FP6WO3d/hMV5lBficrzSZ8BzhrHoRuxOgG3GpXqX5G
CSJXg0PrNPEDmhySWhu7uUvFVPzPYlpSnjk0j6WqdRItuGnOEi+xXrSautSF0/3z7DXBKDxXhceB
CQ+I3sd3TLWwsmSuB1eKRWzh0g86bx+nUhk3kQyCdN6ym6RTrg8IUZO64L2lYTE8pGhh0UE5KAtn
UMqUrRtaekOik2d0eBP0LrpwYXwea1y2s5M9kbBStmFnJ2oThNL2G3fYSnJD84Xq1cmzGEBcsecK
QShf+CKn6+zjLMZhQXDNZejCWDqfKdQ0rdSaJM5tzi7lzjRqAljy7r7QsWWJqDPWgi7aRqF3O6+E
5tA5DS7lrv3uE0ML4fJmJ88Ae/bNuKkVpwED0DaIu/Bh1JGae1qu3LpxfAk+8HnQw0ZtTpUXeF2U
Dabr55fT1na0wEZbGU9Oz+GFb1neolbzZ1RKGcwLgmcs5ByzKrTTFx+KzLc/H+3ffFL8Wv+JTTsx
+395eaf0WzgFCShOssNWTSyzjVO39TIleWL755f6NPwg5OSzAnF0ADoACvv4ST0yKHO71aqt6McI
NpljPYI4go4+eI67RJ+mXnCXfvpsJstYSCZsClghonw9e8GMhbuoIdo1nEQQTLskMpeK2Skx5aux
uTQCna0G2OcwNRKxilHI0CYH2MeX010j7hsrbjdCirRAM9J52UILHQQf7FrVH35dps0KJkcVIjgf
gGj/+fh+tsWdfd6zs1ZYoknIECZFojciGqJ1BJ0aXIaKgpE8nBmbBxNXFolK3011VIyZBAT1LS5b
SlUNDkV37ut94l4YmM++dg4L+UKskICVOhye89VYlOk0HcfA3IwipmVWUpl6sgzRjFTttGkZXrbJ
lz8fiVPW1YchhCPBagXPFjUxPJBnKwnyuMeg7LNh2/V9+xzbCTP4BIARi8oyxoR2f6Q1CylR+y20
OCZXoq4FHQkvY4/E2iZRdmacNgdUIdaX2Mp12BxS2QWV6yUztcxxXsnBp8dEtLmv0WSPk2QZpon7
HblDXYN2koI4gyKkEicHc/iW2qxtQMGya1waOZFj0JnHQSK8xFl7++dPf7KjnX96AoahQUw0L/Yh
H0/EzMpYBPiKu5Wjrc8LKYJ5N1Q5Nhp1aQxBhs42T9Z1ayGd19JiQXvMXQ0iSx8vvJHpAjt/I0Qw
YYk0bA0T7dnEgd/DC4xmTLfQiGNjGSDtw3AALXrv56LZ+CKQ8bpXLdRkQ0FdbRnYUss2WE1wvURi
9NKVbigxRHM8EJfcmmfnJRsknf2ZTnXChkv1aZeg92xWx1YZt2rVN1fwCNFd64q9iismll5H2Pfn
o/FpeGD3w46EnQlraHgN00Twy0hrpkmrK4NvbRDh48nN7HwrcHrMq4FmC8mVIWyb2lhVtKMuvfT5
yMBOkK0QWEaDEj87I/3stdMMvKkbhM6GVDMad6I3M8wrZcu2OBeIXShCVkW7sJ2M8FQaHW2LdN7T
Vn3rofiR5QHUUXQBbXU2Op/GBQLWuDhhD1DePZv44EHGQ4I4f6OMtfrVEhHOCZK0VkMS2hcmgmnk
/eU8/PulOAUNNNZsL85LnkPQ97UWlMZm9Oxk1Xt05HRN2CsmufsAhciqCvv+gkP382sixTwRp6bh
D5vsx6/bKqAR0zIZNqFe5HsXOeFjqtj6Y5jS5HO6pnzwUVv+f1bd+KSTV4/8KOY9lsDnkDXDSZPY
ylhBVowL70Mfe0eplPExGWR9gWv3+fv7+FJn35+dCuJrmkDddLE7rkoGnUMbaPYm94JeXLh2zq7V
08ei7UDoNh+JM/jsYCa1A6nWLMYNWU+ENfa2UR1d3E6rxsrGL30Z+5csv795RUqnKoGqng0D5Nyx
P1pWjk7FHDf0W6Z8ni5b+06j3LGEa4n5mVTPfx4ePr8g+XgTLWzKTAUQe7Z6oHtJT73Wm42tRox7
bd7pqxGa19PUCDCXErtccuElp6v+w2UBw4XeClBig7mSoszHUzQnLNhBg+5s8s6Sj22TyUMQWMFt
mQCdm4mhFAeT9sc6Gp3s2WpHDIynz/y/3vr/Ld4R36ANAbTz7//h8VtGo4OZpj57+O+b/D19qMv3
9/r6a/4/05/+51c//uG/r+VbmVXZj/r8tz78Ef/+z9dffK2/fniwTGtZD3fNezncv1dNXJ9egHc6
/eb/6w//8X76Vx6H/P1ff71lTQpk7/5dyCz96+ePtt//9Rd9xV++/unf//nDw9eEv9um37P0vZJf
P/3N+9eq5s9N7Z8A/9jKYv2FkKlz8XXv008865+0GKlOwBBV9Ymw9dc/0qysg3/9Zf3TZp3Ld+pN
owCWcf6ogqbMjxRN/ScLAirj/Fv49dnF/fV/P/yHr+m/X9s/0iaB2wO94/R2Ppw6FPL4HwxHmgsA
LaxPCYthapiEPVjxTlRN8aRaSjJXtUg8n+5lZkHDfXrudE9A7x/dAGmZrT+hzK92TunS2Z8e0j4h
3WJkmx0M7l5HI1etWvZcS1WgZg+DQl8bflzdSL2rbpq+jq4SQz7oFGMOiozMA3t18+BlHTamxAWi
2Y7xmuEom/nDqO4bqlrsLrJ+6aQePtTpBhcXSN1DozXuVTA45YqNdPmEGP9NEN3jZhivqAJ96eVg
z3TLIfitCoZ7vGaPp+dVgWw2bOlWRcy5T6aRzSIJaKvq+4c2Kou7rgruC6c1joMzhttGane67rcz
K8+HF2mWBqnksr+ePC/LDpNtf8c7SYKFIR/NMd+IsVN24fRh+67rabMrxaZz0kPpaNle6ZTmOS0f
KL+bx5Jojj3+X1AWqNjT1kzKWWINcbDoXGL77EjzrugyHsi/IiZjFKiH46xaazTgFomuzY0yQDSi
JlOcWuTvC9jFBwfrzqFNMW4W2G1mOL4xKhaecaRpyQoxbSitTx/NFMj4Y12lyEL3q0DjfVdNN607
HK3RTOe1Q87Udaw6r47TMFBgjttXqVYsEA7LbzIklGlI6eLL+tZQOjKtRnyXwH+Cb2op1/i+jWNu
ZcW6Le3XTno5VoGVKMrgoQnV5rqRWYfsVYaT868lgcJo69vRKPqN7jveRk/ziU0IP143Kiu6ULU7
M4afTv2poTk1hpkZ6G9+HDVds5RwODn1UZCSLA61qPLtnmx77pFCwPdtdxAYhfHsam70RCKGsbbH
rtqUpSRi9fRtd5gT9rmpLtzBsznjuJdX9c97fz83/RSdMM99/D02ly5xGVG6TDCZINDV9acwz6N9
VLUXVCEnkMZ/J4ipXE8hFEg7lQlmQoQFHz8qM49pg6VqdxRrnW3iDCtXbwgIAV3vzQ0qZq1MEGmS
C/YCa32VR67xaIVqtyfdWzk0lovW2gv3Y9R4NzINPSJ7nPGKtvBDIa2fT0mR3XLdczGGbXo90DyY
6aIcXnBqdAslQ+ZEuNst7CE5mRhIK3Kibl90Ub7EEDVZrpxbt3APnekPLwpHGXxi+mNwiVixU3lh
Q3PCrX48IBYMEAuCvzfRR86DZVmdJD4DX7/DzEJv3ythqlORfvOdftunPao+z32t+u616HLjqXbD
TVTH94MWVnehVWpXTu7Ro9PKOwOm9hZfyyoyPXGd07n65SZJQ1LMkLksB9uxi4l8IaZuPWK3rqL7
PVr9rQJK99bVW3Vdj4iQTs8NTTHuylS1AEzn+hPnZWs8ne5uRFpmlF2zYN/WTnVzGlNFQ0Wvksbu
NLj6OeJjZKXjVWc5e7vS7e/qWD3oiRoeERp3SykusZfcaYl4djihV7EDgMoKxua8QOP7sGsCDFNX
7emKBuPnL4xBS7BmZ9VGmUYeLTReZKxkt2OBotuNSsNe02CMN4PSuYtqdPOV78b5Q6Bpyk0QZatA
DPlDON2kDf4P1z4qtpfvcyO6ysrSdNnYhMoiSBtvETFy3mEjv4ppwl4LpWmuKgcNtzmN1fy+P/bq
MUqlWDV6f+VKp7wr2TQv5JdcUaJ1mXv9iwyq+16m/h2xH9+R9kQrpgNr3aW9v6+byP77XjndM3Vs
whZyB8IY2WwGcTS8lJbC98t8vkl9c5zFMOzBeSH29vp436hxfW/Wjjg4vdwVrS+uu36iRxtaO49C
Nzs6aW0vibEr18n0sDCzYWZrlbj24zrFH0kLAynWQi1TA8oEHL3pkT494ish6E949jI18NbHRU++
WqO52CGmwfWXxc3P9cOH9cKJUPPxm2aHOMlo2HawMTknOPZ4izoFV92OX8q2DITjPUqiJWYjb9UZ
6A4JCizjdngtvQ6qyJge0fctRdqit+nqN2S2+wSz8oFGmvVQCVKtPHSuK8Vlvh86jdTKac4sdDLZ
kkEPZ1mGB2ZJiQj8jF0vMorHr6jxbxifIcsMaoaeObzPVf8B4IIgrIubCMH7tV/GLuEM01/XtZ6t
vU4Sc9SG0XyM0vS2n25EZO3MDqXBEo1DSHN9qObGUCZvORJkxZMQ5QMTQdJ0oaPKEliaCYopRsyH
Qf5VsN+/KrPW3/kk8+xMoW+HuDI3BYkn29KNmcfVtJOQLrLgQYbpLcCQbp321rca9/RSurU/Vywl
xUfFDvNaS+PV6eqnyHnb2Ga/7yWSBDUPdr2p8BmbYUBhDtYCB+I8w4b09xSku2N1FadGdw0qR9kB
kcR+ZwCww4CBgF8BikMKc4zX7J4+cTEXRXpAtN8+OoEX7Oif9QuZG/4xy5nsCNR7LVXEtkInl1If
0AKnTppe+V6Wz0jpqe9PNyhujblnTfrblLWDka/Jc1zTW1lWqZrfRXI4TDSe5zHxhp0d6MEc1I44
agqicYEraAkaJrgPvfxrNvarwDSGV2zXJTxAORsSX32ug3RF+x0w2OksVki9Wp7OjLR0reXo9fkX
kebmhlH8OHrCeBpD37p0sp/JUVybXg6Vbqg5/MfyWMt/nDYRkAykhYFrUgybdXGY4fBX6xysUKFO
2mhOJnxtwd6qU/MgO+wMNK9GFqq9eYi7KDro2nWA/e5WxPGR2AzjaOCH3VR2FjIKx9UBvVy1dCp6
Rsy23kM6wmHiJPS/jQHmTDCEPzL1noaitUOOuiANnS95OnFPN6ralSuzqJ8Faaczp/e6tyS/DSKf
iFJD75FqIwDoY0R3ulV6N229ccswv8mR39ycnhFeLzdJl0GMyZ1bRDaHLu6GF6GSKSZJ7LlxoDls
sAyqc9myW9f9LlwH0/V5WtgqYWbuwYntwsGLX7KOIYuJ6ue93LUwlNTjrRapxmoUdXVl4EiG0A8b
xfdufMgIN0bUmzemnsJZqxdhg4/Pq+u7GsrwnSuy58HutSs7K7RZVoqWWCQS2nDea/EafqBzbasY
mbOyGpaUbqPxuUrK/KZNE3+fynCPwbm8i5Cr4xY25X4gH5Hc0eABcLx54ySWmCn+TuW6K2D+P3ko
0w9jOzyfHiWkFftOVy2itGqex6zaQbkPvvUKkJOQseEg2wZq+2jtYYhEexuS4l4JNLgap8dWXTx6
hMNOvk2tIOqUVnequwW2v8ehKMyNOmAHKdhkfME18q0xteDOVhV5K2qSbzFIBQtB3XkKgg1WVlG3
+1xXol2FHHk94dzv6fTmc3gRYh0QUwkfD2tl3/K1K9oPpfeJslO7R59GPxr+LEXVplaoj9LV2NXV
V7NiPcZecNw5Wp/fW2b/bip++dVkx8llH2s3xijeCBC5Vmuv3fciJdZy6qb7OiG4qCX3ELjEBCEz
uT39TlOtIS9VXwrpk80osyenNLsrGXES+2brziBTMxhemIqmrfMviw6kBSrtaOqgFuhMjZrSeS20
rbW8qeseW0Thr9WhjtcqSPRrlqzRz3sJ4Bu/UkZ2YlF6axo9YXLdeH96dCpZxuWYLhSTBJawwIR4
WoyRxIUVxuvtXQj/xzuN0KP2lR6AtRD6MNxHoMsJPNLKFyju30L+1e9qpM+9CvAPwgZv0Yuq+N54
zQ9Dq62j5kffGBbvonRo74xIMEpw/u5aVY47n/DAFR7N/o6cApUhJrdfLBE8x/R8WDRmWGR0XwWT
YNPVx12m7QYcqA911N5HYze8RmaXLISiaTt0gOqDGuCbZtDGb+CSu5fn8ZGJIVtICDArC5nJ3Wnx
c3ouz/QfmK3VHVmZh4AQ1IfTREWSqTLLDcFWNo2CYImf0cDrRFTj6Z7Crunve/997u97AmNhkdc9
RPBmWEWtN7ym4RvuArysY59tTk9XutiPbCDsKwEDiO1vjH9BUQEGcG9QjJ/3Ts+BjsLzLxt66dYt
HrToocLs9lhCDsDrV4jd6WFFbsNK1ma21DzCIGrRPqdyiGadlonX0z2ls5Uvv9yL+menJrGRcew0
pZzW0HUBfEJ1UufvaSZ2swula9y6n87XCYGvswgEUYo+fzqff+kbsCEua8cV3cpDbLRJtHLV2774
MrLZWpZGj5qLbLmdqPOnKRptl0yLWjXDIWonpIWWjVLtukKvdvV0D5NyOedIOohjeeimJuYhQIIL
tcGiO2+r5FsSyfIlf0ymXR1Y+mKttom/llakXKce9DOOkPalK+1NEQPpKHzh38mhg4DgVRLMuZ4v
yYG9F1Grb0e/Ma4CK/l57/RcPz0XTs+JHguGgQt6YReFPGRuYS1KhrfjkNTHzor8V8Up9jA+/egt
T62JaiO66x5lAMtbPVw0o5283Z/9GCwfDIgMnFmZ5xarareCjCDFgW8K31w+do/ghEbgMUX5rWD1
EdSSzRTui8ax1lj5zK92CFHJRXR1D2aqXVXwkTdN1iw1UDb3SiQb0sGDanV6eLrJNW9dhcPV3+NV
RAbJ3kKR/iSJVunHfBESZol2KmyvoF14C9P59nd9JGIPt8wqM3/0w1eE48FOkQEsmvCNdOXuXZra
e5NGWOJ6m6sYUfgtNnRrLUpmoU6v1E2lqMws0wU9TrYH22vzu7SG02VVxve4MZ0b13R/UE9jo1HF
cEIAJUjZuWRFtO120DXG3c5oQYdX3NPBIuoWsAE3q60H21NeVBHJb2oSt7NglN4trsR2Y08T1Nh7
18IbqctNN0acVzcuYo2r6fnTo9PzWb5NRxYgDmxuGFWYDHda1T+KaaBkTVTfKAquyzgMN07bWdh8
eZ9qwFwmoRAsFSseN+S33dV+YRx1M0+2hpuqcCF46Aqa1W2RrnGb4sAt8o7NRCMpzTceK/LpXYVe
1S1rpSGPunaSw2AF/RZou6WBF5kW62B+FvkQqY8lSAxkwMTId53PEpYw3/3pJs69cuIl2BdXiNMK
8NftEOFTKPcADzsqnpBPiTT51A72kijYCJts1pwp8qYvvadTSfQ/j6xUNZ5ULqsrXfYUC8N62Tmx
uS1QKD0O2S3Fl4BNk91en34TakSAaVrt5q2XcLyVVv/uZOSfgr67CcwEdhLbITeaus6VMy08i+QR
0ObGmMotIbUCeHKnUuSUe894XS4CYSv3p3tQMX/ecxPtTqDU33SDtWYpcGdH8k3aoroT042aIvJX
FOcQOjkMMs8iQjlPXz0x1Ad9WnEXdv5aAeg5MIfop0dW1TurlC9voTjDuCxV4T3Ttn809cT53nfe
LjYtfzmmcb6yDVDbkN+o4wZqfMeEmm+wSicLLbEZEAwfG59d5OahHiDikK8VbGLHNw7p6LpQtTrO
LVO0+vL0flu3m8AJT25VZjvWOca8Hpz+xVLabk5DRN9BmcC6V2mNv8oCOMOnm6of9WfVqVZJU+9K
dHQsUxJz5YAfvnY7V/x9EylEa6RuZS5TO++v496lGste3UQVch2C08HTGL1ByUnW2MNw0zdVvTUa
vdJv0CUR1injYzQUwROcH3Odp+NUBs6Dpd7gbp+lhuWv/Zx6qGniSnNiWKuG2YabVpLA3BeyJN7c
VA+Yd8tHugLryKvCh6o1+fxhqxwiO6xu6r6ZSursQHMM1hRLVgqjzhUsMzbNp3t+H63YuO8EW42V
wT5yHXRd8UVHte6H6fhkGGq6z1WrnXPIii9lpCwtiYWzjinFt6IHwjYVlA1MLD9PLcjLvAUWPN1D
EKuw+9vm1U1RVwWZxCDTKN3GzjJ/U8fdLYNDtgWt4a/SIU4OqGm8lXDgmZkOh+DPq0Ia8B9VZzDG
NUytUBzR8BBugNvo4zQ7ViB2DXZBa72RcouQOUR2mgYrrxXe7nTj9u5IRPh/HptslqVTf4W2+e3/
8HUeS44jSbd+IphBiy21JpOpcwMriYDWAfH0/wewpmtmrt3ZsAEyu5JJAhHux48ow8h4VWI3uaQT
wC1s56q5ZvEZuyb+HoH9PdOH4J7hhXtCUtovzdrML1hVU9+6JVUYwuRV07bgCoQKPrdq+TzXaaXh
sjDwkeVkFJ2m0JirNa3Q2rQwG0QidEHsPEFNWXoTOhWoJb4T6TYc0mTApcy00XOimfUCxNiZ/WYa
Rb7Tp/uOuqZd6dMpdoxgQ3aNe0ftX2OFjdmwC65UEM7XXB0ZBMaW/2ugLuA9qlqtP1Waw+6nV9+s
hpRMM0I1bdmt2FkkqNsZPtNYmDEM8FEKmDCCuJkMiXaT58oOR5VOMc1d5TuYO3TafW7D/zmb3810
xhRUu7MbGa//vPbnjRuoPCNWvt6i71DI/86H0MGYVozQROrm3ncDeibX9C9CgoSNOtaIILWixUxo
Kk+b1lOa/YwFmIVufyBCOkg/tX+2wnyzjUwiynWslY47OzCSYf8s0TokkCW+8X9+dNQviyFK/I2t
sEvCv0xOgdL/zi3ffbKH4NSLIV4WngXyMj2kuLBghCWzLaYneIGoqXmycQDE50E4Z9KNrH1u4z5Z
5nX95JQOXjNz16N7mKnaSVcfAL1pEI1WPKd6zn01Ixutj6NX2niLYrrwEG8GR4G8iEyA7jxjz44R
XVzDJZtFr7s9LNzypVXwEpzQBGuo86MwmhZH1OrjgWQp6VNdpt1JgTAbQVoXS3b7zxLm+m1Q/Gzd
0q7sRZqGb04i2GWTYfP4H4NwULfuvPqNirLv6fa8aRkMiu+P7YQtqAEVa+S2l87wqjnZSzFxDfsI
8WiClh0KmGPLI8lTIHqovIY/X5G7RXFX92a8gJOC0c703wxLkdpOPFA+aBRDHXRi6Q2ev5V9Da1i
Qtx0+/3xi60OaFcVsVxi7cp+VQf2s50V0SHpqYOqvF3VldZRtTndxhHZbyXDv3E1pK72Z0qj522/
GIakv8WF8tZOdYdwfaZMoQSaD5RqK+okWTvSH7YBd+IK/ynrecAA8kmJylWU8/2oiSSV3rQma6fx
wMoVXFBmCWPRlP6bUgblPkvMGMwu2M5vkJ5VLiuzH3d0FdbzCOS3VxGx6yoOK2mZYd35rwe2t5cs
wKFKF3m1l646HIm3ZaDpifAlI4V9oQxa++T0LGOrTn7mVY6kznHLgzU5n+JzIwhAy+2NKBTKHqtP
3/MWDC+3LXzWav3TnOo6Qq3pAQ2CsSw7YDoLei6WEoALkTR41QxazUDW/IAecm+ky66N6mMexM0V
blX9eHAteaQQlAv6yfLolULdqI2rXTJcmHB9dKA3Cy/4NaPTSa45K6zf9K1XKtm7Yvj22vKhqv3F
EtVk/MnAozyydVbL3g8b5gJdyAc+1qc2lfIFxz407/4k2J9OncJydli8DcvGKqb+x8QabSpZyq/H
R+T21AKlmqKI78KTnVsKusLceCnJwcCaOHd3GEX4zT5vAwbG78a0OKGUfvbaLlgXQVcwF2VbA9XX
CKlZzut/RTk23w4avK5FFfb2ej7FjlFsC30Eak80x6g3fVFF66iBlIqVnfGa60imgoJsA3zuXqoq
QotG3Np23md6lFcLtO/tkX7TXTYp8QdYL4lzgTnXyea7VI3g3DbF8fGHDYNxneezoD5LYWnZ40wg
lofrNb7lbblFH20eanzV7K1hMp+da6z5wZ2qrSbV1IN8lIfQ4+bSLHr2k374SUyBt7CNxluL3Enq
T+QSCdaDojrlkbVpQ9XfOk6JX1zhA1PiBoUhEqOADZqu9VwDCqfXtySi/kpiLnuY8Pk+RDt5waDA
5D5vuzfZ+L9LtwvPxGlhRyyZgcyfcx6GG5J3nZcAG61jIYZlXzOHxBi42YFXqx+Jh3J+GivYVfPL
nq/fOOcSrwIW92TCGthJnytLvyaBMK925Mmj0zJbTGJqQ4keFbtYA3UZLp1Kob7jWFO9WeZVOA0i
qQn19pXsTavKVzPsajxr6JkB/94lFLMnFm4wcjbMpSc4xxolDZf2qNo7FXRyK0GnXkNsAWB6qy9R
XVlMueW7WtafHePBUz6NZIDEf8TxmO+Fbm7xidFfncKBTqHgOdTxFutWZrdGFfYxLIIvCf+FuQoP
pTZO6mGLf4wFepGkWBl1hrCe9TIsngfrsVThEOwui7xt104jxNlwqhiCbmyd66EXOGGxjDNl41JS
gvrUp0+NXqdnkVMa1dO2U9phesZ6GLvuqgoWSWJYeO0zOOiCfPjyYvxbAKDeO5rWDSkzxSrWQnHG
zjV4PICefjfbrD40eiTYM5t+97epdrHb7GMcLStbXbZTLWFlTnGNcOgtplICG9D6SQ9d3G7my052
6bBo3XKFI8bwYSpEoOVkKqxo7al0ELztRiWusWGl0sHiJSNfwA8vTag9x7GTvuSSmzx1zeGAFpZ8
BFTlWIkVp9QJnYVJWME7Bln2Jh6sYhMZDk7CNMTwWwGZgwSr8ekI16Z0hQlpefAhO6wQbDqboq8w
oBBKfjIUnCtjjDVBMN40s+5WSRrbpzjFja5KSg/pHR+1HWFT4whc0uc9tSgAdbW2XOatFE9qVebr
v0dqZWhw0aaebZz8nJzYfommjzidPuL5IfCqD0z6q3OrDrsWUckPVxtRzdvttyKJ9GM+9Lh2RWlI
epzRXKIUb2s/LPtLnWEhJNihNeF3t3DC+cx28DZ2jh0Vam66yYBZYogj3U1jbPzcD5W3cQbuqE7T
bqLpPcwzy2I9335+amyVkQrNUQyJX49qXhCMcwuOuvEOS7Lc0mSJTSd0vBvpEQ54JuSEy9HsDXVr
PAXipxdU5Yvdfs5N5HwSVl/WqP7M4RGdZmi281r7BPqytZNSPz+qvVH7zf1fLCLM3/FthwtT0sc8
Vt5ydP0lMdPhei6vvEYpmbtoP0pQih/leO0Q5j9mIqIfLEwQp6mgptXFkQAO6nasGPF9oi5z5LAh
aLhfzaet7J3dY6XC3QibPCwyUyc+zwUEstCGpKE3o8zbS22tutw1lmaflDgtVjawevk+f2JDa7BH
CdLcpBE597TJH897Gd7GWth/6Bpw6fz5AWwtO93OXvNcWNeyyr4PaHUXvpPXtzaQXyrakTdUSFhT
1yputGobH8Ju3/cOjnO+49xRyFt4qSX9j0HB148F4YUUG+z+rbC7UgoSLZMO7ped5AsRjevOTfMX
NW7Vm5HHbzMhCJ0FBZZtvvpUcZvKpvqpJgZE6KXtrplOcbPGsTtUQtLLmWtCnMDXUr8Xg76y9D45
zwyljFhsKtrWxEAsmMClqCWLlJg/M1F2XRhE70INtS18RgczOBg2bVEd8NiPFuT/NcfH7GbsCDbN
+2pllZiXLCvHX1ZD4+/bPpbHvu5BRsqA9JPaaY9K0LDONHozvcK5OSjnIG3fPcbVR1YYHFuna3u+
/AM9RKrCUO3QT38BorL+aEw/Mr9aBEl7YxVdK2n1WgCo3RpGPq9F/173WfFuN1pyGfIYQ0oh0mto
Wb/a1Em2dmqPm1IYw4fjBp++yLybYCj/FKfZ80wZYw/6758yB/y1opExc2/i1EV75lzHf47yTv3z
3N+jQGA7z5r25+dyPy7OhuBLMYxs6xR9fZBxLXACo+8p0rJ8tzT53sLtWahsGme3bNqDYtd4HDR1
9qFIND7bTCmeNPIWCZLI31WXi7GX9I798INn2/PMJ6us4T3oHHtnDjkFMOnizCpAjDfdtJ6HCTVO
Tb7Adj6dV3UZVNpCLV4Zq2AaEBcV60r6Mt8Rpd+EpAmRmeEVhXlkvowqbsI+A6vFtb0oplu+DDDX
0qEDFMDAeNQkTz2jvcfR/JyYnhun5+ajyA02pM8gLG1MGqM+DuD6ksM3nzZ6eWDyj89uj6t2NIGK
YnrAEZnggAQDSSw/6qNmioPf9xaj89SF0SUrbscR76jSg7CWsDo91uiBQYPvCPmcprZ8hq7GyNwm
RkO08hlnLntb9jjTzy8yrUHKpwzGsuyormBaRz/tEU4KPuuFOTikaun6palle5QtAZRVjlkayZva
tjVJ9jEqtb6l5Cps/WwwuZAH8xBnsbI1/T65wqAK1par1y+EzGFomXgLZmbhk+F0+hEVqrGSVhh+
V5IPM/HCTzu7dhPrAjbLsAlGnT8xtsyJGOQd7UR9U0257nAAO/xlMelCaqu+1aodViPLvFTHqV0n
YjuMjScFg/4qc7vzUEljw3KO8NIsjdMog4UITftbmffLbmrIK9ici7ZUza0KxY78vToi5qvpVvNq
Pz+0VnHtEh8oaWg2j761KDqs0uddMVeltkAn+OWy2R2SaZj32CgYkqxGM1zNdYXAyH+dO2O1ajWb
xjeaziMByJ677FFqqIrvejjw+y2X2UTHLRNn5c50w/JAoMC4CIIAv/Uorz5Eh/tRQKjxawybKinb
YGVofXrs3EG8d3A1zdAqP9E6NLsxIoAZN5iArPWE0Yth2XJPLNwtaRCP44BpPVejf1cVGB2V9m0e
nQNllIsQB4fd33F6Ylbpojf07Gr0jHdjs8aQzbIQN8zb1Zhh/syviVdRklhHbYKXGuClrnAQRgX9
lbvqzhY4fFhaXmxhqnUbK3ajNUZTycGCc4XRqPMBH9ggPMZ0GEK74jVLzSe/4dsZM9RXW4gplzzC
3JMS901j1d74el7Dn3KVK5U525PCBVyeKcoKtkw88vG1X89c0NFUPAyro+SsD259nTzrUIRZuDkF
FrXYqMCGUdP4yp0Z3tm6Xp2uKD9BPbR1LRlYKAVJDTP/oBXDVhNe9VLYRGvgsgN/sktf5nqhg8F+
nc4aSw8Ode2pa2vo+dKqJvjmh7Dz3E7/3ZKqxH1o4x0em6S2Dv5PVJ+fTaK3n3yEEG5I27p1Khfg
tAwkwia92CNnp0c3h7WtKb/LzEJhR5rD5E1afCoh7ebglOIU65HzqqTFGowo3LfMBjaapNtLKzn5
RBsByVpGdFTwMT8psHg3iSHytQtbb0vjc5JFOHw5kFpXSVzrh9CA4sB1hpBRY8vO8yb7CGLy7IUh
23cpv9dTInjcOerJHtvkpFPPYsPN1KM0rbOWU4BUxmBulFBp97Ww6b/wsV8kfWec6rTf0eiv8sDb
B1aj4yb67wckr578Lg5XijJ1k1ranLHoQ1MUROQtW+GXza84puDJd58Mx0uRZcxtSrnV8dxY+6Fd
Hwqdv88oFFKB7GRHaZH8SD3qZ0z49IsIxDpiw8H5DG/GoFPb7Tgdiem5+Wh+Dt9JUliUgptWetrK
r6aVanAOzkRctKxziY9cZRTNra2T6h4n+U3UmjzDPUkX83aDGOOielF3wtB8vKXWOyHgkiluYD27
Zedj5Jp3X9Kwr66XOMGiLBfoy+Hu0Xg+G23tr9wEXygvqdKNjPx0XU2FfkdUxwXkFAjB2vQtC/vQ
asmxqgy5JF2MMRYjCpaEKthE0rh7RhqeZsiBb9zDut5yXzobGrqvh8zOCHZcJi4hJ0J2/9YZ1bmS
b2wTurFRJZsS174fJuq4Qcv9X1Zrfjat7b2JwvmFW+hAekFPrNoEH2pZGl1LDbQO3s/806HMvvd2
2795I7wB7pv2bLr13VScHBqBB0MydcZ9mPfjcr6NGngx+8qGbmcU8sWi0Xpm1IaBn1Wnd5pf+0BY
WA6ZSw++dOvdMF67QI8/IRfGO2cQOnw9WmaeLrBq+ixx1YYmNPTL0CcFxP4Zok28JImenAxowoqw
cUBnUnk1Ug+GYqUkn55SXLoibs91MTarTlV/y1DrII6RRjoG4NMsNu2uR49Jg8bROB8FYbV9YBfT
4GQh2kZNlsxmfpP7Ex5zK8jvjrSV/Qyc+mONsyNcwIMTi2yHbQnAZZB7G9PLxkfr6TZ6scW3KlzO
Zao2lEiM5w1HIAjb0SzArAddg9JettQbi1qPaLFZ1p69sAOMBnHPvZobMS5+zZPiGnOiXV+JYKVP
qgjGwbVbaSfTr6xdXrp3mIn9WeiMjQQB28vJ4p3xedoe56Nct5tdQxhWMxF+VbHDbMl/0ePSHZbm
lOfRZ1UsrMUfeCeJGmgUiFdLfTD3UsWvv+78cJOqnbeIiJi4dY3ABDoMnVWMEuh7iJ1PomjfcV2T
bJlGd/LqPsc5Kid8YX5BdbggzRKBbKthxjxApkQluy7CxidOgLY2ypjpYSt50JlOnanYoBbUu4D7
5TdCyP866BNC+jzFP5nomRdNqvSY15T6OnXteAVVneFmyrZyRh2wRYa21PRsPDesutdqetB87E2r
iEQ2080IjwjG7dxzIPTooHJaBDhOBXyCSexz4MI+s5Lq2Ptl8flQUUC6JmcKN7/HN2VEZn2cT+mV
tYPWqURYTM/hV2wuZgSLpKzmWJpCwOylJHxSB3h+QfQ1Xx6FBYFg4ZJ6gDUSW74hFzJymeWPcO4X
TsiXnlryHpkuuNRoGZf5wZ/ULXXRukea/k2gRv3KqEdz6QzNnzJFctEcHreqETcGlqzRcsZW/qIs
lt9XC98kihU/63Ftd6YC/Aj2gbKtO4Z2U4DHTeAH5V5feM5JWfeK7z0TKBC8xFzHkz8quN8gxEuY
2/l2nNCT+VUG2OE1iZWTgz7gGoiaMb1GXkM9ZrvcHkOYsgXE4zzPP4YsehNBrlzCMh6WaZZ8wF3w
nsm4GPeDUOJNSh/5ZWnkmWERtc1xNsLiQdqHEhx28RcRKpl3rwgFbxYu/KclRP+OhIYCPg9G/Mh5
KKJKLc6gpebHeXlzs+EAxy75AhMx2aoElhJNep2vFOxOrDWRZjhDTq3mrJJxguhUSks/dbbbbSmV
4R+IWNs9SLmFYlx0hV/iT6O2UO83oUzbzXz/yrxWFxC9nKWrtMOqbxqwlKrPIORVxVej+5tUD9zV
49ty7I5/xZNgHZ4O3Fzjq/4+ducwL53Lo6AqBOYa84AWFgtiKA+1QVG1+8gRBLXR87iZnq371ieb
Wh/E2/S8HOulnivOexG6GZoB4pNLQpPn11pGwkuKwnBrsVjwwaYb34r7c2bH9iqtO1pBPI5tozN/
Y4ey8IUe/RwS7L4N3vJLVRMe9XjXYNU4jzCGpKy0nrUBbptFEMjGK+KccbPyErqUFaQLN1sloQAy
extCbli8aqXSngpmDks/t7CUD7w79uOvkw/n96yr//ugzI85ziII2J1fmWUtzDJiSF1RlmGvrP/E
UO87zFHjQ7cirFC0oXkmha9cGx6pOJmv7LKU1BoU/fYZ8UCyJcXbhn5m/jkKpufC6dX//rm083Zs
lq8RldfGdyL/VhA7Bz2+E68ketjc77X6mavFp1BL42fqaGtM2kOYc/XR8hPyEjozOEWpIjcW/Ktd
7+k0fSU9pwONa0d1Ye0Ec6lb5zMJtTvoRhlxQkEftb+owr/KipzioIj6LbWyf+2q7AOiPuCj3vX7
cWjJ05pOo1K2S1INlqCT/b02GAn7ZR/9CK1k2WBJ90tRio/pxEAbcW46L30pfcaitVXYOz0iXRXh
YLojHMBdCkJ6RaDp33QFEETUCI5E/ATx3PoscwInoS5U9ya2i01CV1MEL6XWvrZuM34jF0pZIIwU
14EN/eJ4bYWBEWF5tT9cJznp0klTZq30/Q/FSaYkA1Ex4ofi2/GlS7M/ij+sbQABVOQBllFFKzk4
lM692SzwHPcR4Lnl04NaKIP0WZ1oWEwFvHMRasf5DJC1uVMGnpNSOUJd7eIlAOurlG58QsYV3fOW
1i/AUBlpJXOJQPz2GY5DJA7j5YMMZEUr3a2VT8OwyjXzm+Zo+PlLYoYMVr1SXTiFJr5nmvaqtkn1
4rRRuZfZ4K+AdC5lJwuad7b3Ksz0ozuNaedTQ9ZLpyZpbuZESdX/w5WKan0i+efeeojLDRLM6VOZ
hm3zCzG4JLPS5KMfZXdR6s6eqN/uivbOeFebflgG4BxHTe4Lv/NerCnPxWld5TQPzzE/Srhv7iAV
xTGaVnfZGt26No1wM58mbosC0xKwuOzsXFEf3CC8jUcboeQyQEXwbnRjvrYz+ilUbuFgVKcoJ157
JbEQ2FsDwd7kwR61RjXWmBqAx3CHHueHxKnsxxFff44ZYqquFd83iN+QhnYsZf2vQxiKZNxA5+il
nx1SDPrPDjvaWoS+8jKImneX+PlPjRBrvZU/O1Jq3pw2uA+OGD9TG4/1koyLO9qXfgPhGZGZm0ro
IqVczxoR8ku0o1PoDMwn8KI1XR2PiVbu5wsGJHvZxIlyna8ckQ3KtsBGNEKgzzQVfkSIA8VRzw1O
pzFf6JBz22eEIAVAitQxDSJMPK3qrnXXMAKNL5K1upDPrjGUz9hLCXqn4p4fbIc0A6lPKULTc56V
BtdKJqRm12styPJ7EQj1XnvBev7N1XRWeMpq/jZRGqabKlXdpafIp7lPN3pRbcuOJMvMpuIgm1o9
E0jFpDrRc/gJtLWZHRUfSsD0WunCKR3cs9ZEdX8ZCh7hJFsgKeI2b7X0Tprh8Kn3TLMIodH2uiQF
1M0xXwfWNif8KvbsaxP0+5m+MT+oCn6xaRGE2wZHhT8zzBGaiwQs3FdoilhB4QHGUtXXQxr7d8v2
yqXVNkS0huXXoHfBL1QeCyYJw1cPRrDWqvbKQmY8QGPLsPNVoRsNsdRATlKzFLox+JT+wKRXFPlT
xpdyGiJQgZkA8M8pDZS/S1rsnit8c09CZt2qxOjjNfe7M3EsC6UX0cssi5vOyLmKXtwk2z/2tixx
PiVI5T4PSVFu3B7W5EgN5BKThAgT0kEydbUuthVHUY2/2mnQZsWRfZYpo/cOKkDODrAOZ/qEk/ub
JKfRSIwh3Mw/Oz/wZey7KiouVgWomMEpAYl0+1ttaXsTsBFiG2exlQ23urarVSrskkzK8lJNq7ia
2sNFlN2t0EanXnZZtMldm/TWwPthEglLVvJUblctABfe9M6qjx/vev7dSJKbqREjCTSuuvNjTQ0S
Q7uReZ4uYSDXdFz8mkCHNAZ9JV/BiQifA3j0Kfub9yVNQZIB47eZ3eM1ZXsq+1PiQBr6R6Yd9idF
p6bC6MC5xDB12qnclY2aHqVjt0THURnqgZF9MuADxGS7giSxk05dno2C+pavLSIrvEJvMOjpLQFQ
voWCHGiszapVTQu7mG8OoAUAS73/c8o0Ut8XHcGQMZ18RE0Gcu1NGB1/DEFdys0Z4du3NVw4z0V7
4BHgoLtKsYE3bj6Hqhqec1v7AA529o/Ppht15VGHMcITBxroYZHlprwpUUfgxz9HJH1Mah29Xw+k
qXt+4eOfypYDFf4CO0klBiNH0ZSU6MNAER9SNzvE89820UfTmcsLkJyEE1YKm6ZAzTdl14zbzPFj
vKEbbVWqbfoVNJIbGSwNhQgyEVc69zH1SypUNSWas37GgNg/ulSdS1MODdB4eUpS9EB+4ADeu8pH
0hk/sGcVmpXe5rdYGEyQk84jWyWOFlnY+bsOX5RjpmvNfpiOFJMdJcA2j1y2f70w/8ggm2ZPBSWO
3XT099UJ1nz8A4+fa8c3jaQWcIIAwaVB6E4fCQyhAfWWVshXEXWSpo5+td1ZyG3INcqZBecFBrvT
zNsc7A2yh+AeqHn3/AfY7Bk5e87N6sf28m9bKE8pxV2v4uZXGJTUMXX3YRJ+wcDHgxKWQhhSiGra
pEn+WJ8zd7SeVGNc1qLczHd92OXBXvOSaC1l3u2MWEarWQCRSPX5odBJG7CPDkVsP6EuZnuzEjn+
1Dyzw0mq+YO9NkP+HuO8dM0nPE0yPHm3mujbLNBCWW8OgXP2NbgosWEZ6y51Se0xw+K9M7nWQ/Da
szWdggTQVqTjuo6ccWu3KlLyCbKThkxedbd9a0aI8GJ0f6B8G87SqE/zN8swt9q08AiXlS5pNecn
cddba7XWnePp+vTAo7nt0/A8BbF5fpj+CtL+yB2e/qr95hjzpT34aHBcV5UjTOzlu+K9rMo3iXP4
zQT+eSvTp/l99wUSCVmlEEWC+/zFuWmgXrvRf2KKq69spoOHqLCyFR613rkZQCZFiAWj5cUOFouQ
mCacOOFWo1BLj0okimfFBBkkRIUM2DghYS2AhZWdYyzWVriXyP38m9UIiBozwSvqy/7NGKie4+gO
yvpL7aDI2xNmjCQ2WlKbRefAzdqXstP22lhoT9zuLz388cPo5nRQ0+5flCI8uB1FxrzOhIn91EmF
Sd+8smsYmnEHd/renvhm8FHLbST5q5791tPfkSzaZxfy12JmqqctbMZKhGvPjNVdAJvhObf633PV
OZWYeNv0r3Bo5JZQRjY6X4d8Pe28gsy/41hDMGbcoq2ssCdpzlWrJ2ES2DshPfOZzf7V6qN+dnyJ
5bFDuIZlUSjGbvxdxZPjt5sweYZbtvDQ0VeR717MMq1h5Hn1CndKBW8iNbwYHfNm0VvpD9vdFJVe
fydip3n8QE9kMM07g+f/9wcqst8avTf3//VDiraJk6T5//8r//qB+X3URhqcG1ccabejUwdSvEDU
rHz2pt5BKRET3VsltL6F7Tk9H6HmW6dGZuyjAi+MFsXP/PNOxHSmJnZuy1C4WfY56fEDDj5PPTrh
+YoMw7H+s/HlDFw6aG+0jlOf2Oek7kziupEw9qULWeIUOxW+34OtHc0wpOxGaX4CmJ2/dsXCJEvB
WfpxOqpMzCy3RcvSp9c4gQBWTV4XvV5dROYYrzI3Ab0NeRq0wH8Udxi/DNusIK5svszSxBu2VdN8
G0LfmXJgQjgqxA/pdi8/VRcnp1YgujMIJcM6SixQp6zikmIqHPovo1WMI+r1YjlYbJKlRmb04IY+
3TC80MxKvXepWueitKqfWuu8q0nkvXqNVm+gGQKTcDNe45DJaWzBt+mTMDyUPVresnWzu+VZ3Sbr
nfgkICoehV/XWz4M64bb3anKsCefL+ey4rN3yHIWcud7zWkuCR49n2NzPztZfVKbAC8Us3kz2r44
lFFOXnLn1ZdmpMmaR0pGafhPdC/BEb5WvG6nWaTrLILSMnejqZGUmDn9uTX4h2Kvpd0Pw2gF1T6F
y58Iwuk4otUP/hzRcVP958uwontXRmi8AorvODe6Y4ceUjfrn7qEguuVefY2Eig7DsWX2uWAuDCu
5Vk99pGSr5MJdxkYRpa1ciLsxr3ND7XnYlNB/eCimLum2ngI+oyYmh50bi74HWxb6Inc7yrOBnRY
06s2zYJiwcNvxnPpxcbjWhmBURU81N9DlL2DwmVCg1QfQjdNrmYvXTT/bfEtbfrVbM/gU/AtHDMi
bQwV1YaIn2WK/nUdWDBr4ZTwlySKzHEuHQgXLWPQ64m11WAduJ9PLaaB5D8Y4zbti+cmjNMfeKEG
hKqmzWpwA/rvaggPRMRVj4XQtovwMLbGn1PLKaFXTRrNUFW+KVEcP2GyXh+UoWJ+lVM6twagP1wy
G0Jsfp63jpHwzENEDOJyXrnzmhlpbIWPXyA8/YfL+O48d11I5j/zcWUz53pqU187m8OQwZWCz1eo
Mc64ZojMKxutfUGThdshkj61B5l9vCkfskncg4zOd5eaCnkM//M0yQEY8RhZB4UIv7IAwoOCc+Sf
o9w7swvJJyac5LUHvrxaXqTtOqtAeZzpALUTLmbCIIhKRdxivcAh0hs/vFGv73O9jeDWXnKnQRZG
K2BIZ/2/ZQvmf5rMoWXVcFXAYHFy94Mv+d8G5Nim5BpGKf2mSzWCgn0yH9IUQfhQdygJ7N+uMpEr
GKWjvP+ujZnKQEbBQJvsEqag6xkHx+hv1+Ohi0YIkldSl79HbgJ/EdvZUwXn9JlqNn1yPdr1qX81
FOK02si+GKGKtjwS8Wbm3SCM1G+5OfQ3Paz0m8P2AjHx6KMXIg09hbdGqu/CmQU8zkQpTbh3/d5C
qtq0ek4Itshuzs/CtJXr4zhh5Py/P6/Z5/Cv7orPa0oOMvCh8Eysq5B5/KfIw2lrD1ZwpW9VG6W7
qRfvceHX3+O2fRxMz6hd2yy7Eg7cP69XYf3eV3a/iBzGnAuYEKQbZ2l/HudVgmhhZxWR4bhAt/Kr
QVf1Q2qUZpFav+I9+FZ18Aru2tC/zNdubFfB0rRqc/u//zpjdgz/++fh16PhxuVNuQOTNRd+q//5
57Ul4QZQG4yDkmsmarYsW5nDq1MXEZxZCQNHI/t6UntWk1uTmSQX3fCSoxiM7GvAmDcKxQDXm2+5
GOvoCToZRerdcu4O2LnF363sKEg0VmBvfNFi7TwO5m/aNljMvkEcaWDD7LYMr15TQPgfnrm2a203
WSl/sAtFmy7PCPCp4resdvP1PG5zDThRLKbj2hsmLw2hI3G2ERgpE6Dc90RjRHZzHssU243W/9Fz
EHm+Nx8E8bYl9vdTixttGVrUCkVLQB4oJeUu029JHBXeIoxWTAIIO0Y2IF2riZe7xcCpWhPVrm2r
vs7BSdFIzwQ9KsgV1ZL7wodZk6xWT6RrD36c1soXKcpLo6LHGGyoDbWblMwGiZWePrLY1DcpnQ9w
yeSFNLFQdIxMrrUGT2jimfdGD13KcP6PsPNabhvbtugPXVQhh1cSzKREUZJl6wWldkDOGV9/x97s
0z72qWq/oAFKVksksMNac45prWU1Q29x3I3D0p80AWSZgwI1g9F3RyyMFE1LnTBzNs7KOup057k0
CfMLj41mNrtJG5ibXGD8vhSZL4HDyjL1CCZW2ePIszClXlE6OqmtBmHnoTd2BxuD0rUDlmRbefKW
gPmJxYKvFgqCWSMeljbMFJLWh3LEO5hW1e0Il5RGJKrOZ1hQGhI+tveBrahHLIEaXdCluSIYTf2W
vHja2+23bmEtG2oAfMZw1wCCTkgI33mNUj2PcJXWXLhV7bwhOuzFV/75lqy3SF2sCBzL5QeIYLS4
jktl8Pvw0d7hZuhr5ANWT91H06L2cCLrrSK77TnuRmel4UZ5GIMhvS6I3Vf9bBbUsxhIrLpR9xOg
n3v3P2cttQfQlq7vcsQgBZIcAg6xCugXudnb27vipnWJYR0T/95fskLqi5kbPEh5mwbF4+yC8tGc
pnyQ3es8jNdQK4ZNG4Tf57i5SnkkpfzqoMUgU0i5NN6IbnS4XdttTRrmffSUQyib95ZswyU7SKRa
GdvLKu4KbxVUWP2GwCLllPnt7vwjTSp/LPFYDrURPasxJd5EKRBOoqglceboaYp1s9QsvClqA+7O
yNYNXIODdOY6GmEyHcSHOnKo+tel4iO5d96nglTPgcp20t/kOFAMkbJ2msVeWWb+TWO51vrkB2X+
XV3L3owyGtj9rYXDaoPq0noO9DFHpl2eagz+2xlSP8ksIPy8oOz3iQiAtcqoPo/BXO/pw9bnSMPY
6MSkkAqrZmgnwcqp7WbbSTun4fXefgQ/u55Vip19wxw9ErHHNEZDft400RBeat0WUTTldL5vz6H0
MeBGi7afemXGr4UmREDzBiEwRm83ozflfYq+B1Bj98lESG0nJIlj5+jbGlnkWpa27HF6z6x6OUaU
JpA+B94L4dk/YvxhhxaF9CaZ2G7VFD72lGg7ojJLnAmhZ6yTmQ16Iaqog7YM69ojM7Qqyu9yD6Kg
rr2Iq0oP0bXOg7GL4xRiDi6DqE9fzHZQPtmYEkYlpOoeoRWSv65W0ftMZs2+qCV9mJb7AQsOVU0t
11nGM6d6/xyyCeVpbZhn/A7MWGZSXNShGqm7oeEaF+5Q2MfhXv7cYW7/qlv4JhW28XxyuwPmkvKh
ChxqTA3vMbqUr66HL7Of0Fj8+6xlSWDer7OWqUKrFDkqloiL+g1w0LHba5emYuEc03Xso5HW37Ks
S6GKhVKorrPU+ByQ9LrRhDiiNFJn1btNfpqUhP6zbDHpcRERMMo6YirpewyZdkk9Lf1o8vJOaNMM
HG2pSVtKzIOmXbOubHEd/JTKy7OuLz4BJNvTf6Xi6XnZtLXERG+Ig+oZ9EWMOd9oroJCaEj6C63z
iH5Fd5JNqxlMjFCCj5timLZwkDxSaCM4C9QHPi0sXkE/U4logFwnJVwxhmVIy2NPWaeNVTDMcayd
jSJi6AYeoFt6vc6hXt7pSUM+kPKZN+PBa6P+0Q2GY6kRXauWg377eRZm3s5tHFxelRec0mAJiANl
ZmbbxXVBWVz+bUCnJcxKMoGI/xTYbdKT5SVNgeIqq7ZzjEbbqnH2J7oHlDN2du1ImBlyuZiU6ihd
tdVDsnB3ya5L6MYdEgIAUmzC8+c638ifl7q0OV3VO8j/Y1CayREO9SfpDsY4d8RSC7HHy2Lfdstl
z9DgQQHFB9QBNT3LOW62l2W3hEW0KfrGBYCyJA/yC6mWVYUvl5loYvuVfLH0ZmMvvVJxik0vVFpt
U4RW8LC03BASWEiXYaEFku0nUjr8ZEyUnaz9qHwEfiQuo5b43iwxoGLoxivZyuPaVAvrUC919VS2
6TUMS/vKfk6lKXuZRPVWrloGcTbVerKOGoWM0MX6+wu0HJIgcSBKCEcS9sWuSN9bM4JeYlRwS4Uf
iZfJzDNW7VCx/cLRsTersXjK8pl7tVGGr162GnJ7ZSv98FgHwLrWMcKR3kluiFIqqKRJ+5jjTSTw
qFc2kpQaIMO2R7U4SGSqPLQWjOY7DyseyoOcYGpn1rcdvgJfTW5qoQxnOG7tbYm4gTFNfa2jvr0Z
TapvYC1a6yyZvE02wNAxBUBgTAfKjiEZrFpjnQLTq45SuePks4dzURl3faRO17mp5ysKjXZXd1hZ
6AC18zwdVc+a/IaM1kQAiVxlxrgKNfxZ7e3QN2GuvmHhpbwA23qtdgvqAqVIHwh5G1oVDBR0ZqWv
o3WLYfdsVbr5SQ+wizrjX5An0ouZ9MSfS4UIm86Fsu6Yr3C96wc57yqq1R/uy4sI7IZYE9HKWzuk
crxDsH+KOpAXyVRZTwgbDIwLBiQYEsbd1DZfrFw53/XpI4HWixHt7j/p7o5FZsJzLIYtuciTC79G
V3t/0PViT7oHdd48OHUu4T9wDYb2cP81NZ0mmy6n2xa57qoZ82bbiqluGgbLxxVa3cU+4eAw93oh
34Hfoq4UgjitZt5IINWS5PbWEZcMwOQvtN4FIT4xzpgUfWnSKvRIdJjrTambJnJ2ZKJl61Zfylmt
qPkH37HAzmLlzeu6l6+dIa+pAJg2bd3ZWEEp3BMbVq6rups3cgVEj67b6J3LfvwoFadBA1+QqSta
h6yV/CxU1G/IDalfS8ncADHAH6blJN9E0ACvMZl1vqQiWMLjJX0BOliTddp0ywpp/bv8H9VitA/L
DiN2XKEqTl+kyleq64o0flGoHuST2hJEjKxQLtGKirqIFDeGrruHyD9dpBJdix6D1tDPsalv7i5B
lq3FrScd3kXuAXXS3SVFhb8pcxHbWwqbiBpuGW9B/ygXmkkSM19MfOgHOezMdKe3LDmqY4bvcadZ
Y7MGQcCgi2NqWqWEfq7uvwkwS4QxU8BGvcrzozvMJeRUW2OpOGgXugPJGmfKUxDVMPWstnmCkOdd
Rq3ejmry0ntFfJFPrw4tZAescy1HPPlLOIWREHbs7WuErk+51o8+ajgVE1s2nDKn6Fdm16vboany
fRwF3FbZMG50NJebrvXGc6v35hmqKTHnE/G1kKYMDvoLNRvvL2zdLyUt9OfCSsLjEobBoXTVY2gj
K9KNPlyzh0gPmTZE5wyzyprmmPGmTcu0mUbGjFabPu6NnCbjxkFj8PPQB0m/x4bykIP3PBRz8qqz
yvtrCqGtCiaIA1tk1Sqm7uNfCHetmDRdOX8ObPI2rtRXkeW+qwzV8f+WY9p1TMYM/sAyV9VTbaU/
pG+HJhy7ucqdr+n43TMr5S89chk8kew+drQiBS01aULx9GSAeqvmdIdUww9VVq5hA7cFrFdKLR+f
N4OOlN2Tb+b5SaP5RTJipjVi9O3KZ7lA8YyQh6nprFPJFtQlV/6ldktr71g856grP7Uwe8yIKnJF
lkyqOfpRLk2c8+gN7pk1xXQkyus4U2dYeW62LTNLu4CGs3cNoFRMe6CP1FfaDRhGwJutC218U9hO
7lx7QikyTg31KGs/YtD0G/CiPvoVpKO18WZHZXnSUdmvMRralIJhF/Qx7bo5qPkteKrW1B+a3YKY
0TfFw6kulGGXqC2OnekOK4bU5A81Ls36FYAlqhoWDwEpwDIrjVSoX6saUYYIBKaLexxa4MDQkWnE
hEn+VbhomJXbY19gOW8qo93RLDL2qlkOz3VTgYJVD3v0792Li23r5MWfuP26xzZInk1KG1au3oJK
01+yYNK3qkIKiG5GyWMVAJp0y/EjQ11Rp+O3BLn3alpqY9/3hkJxPHnJsMhc5A3Uiq0jEpC/ysIN
z2qxdNvBTIat3POUyEo3oETyE1YBvHNsttMpWNugifAgF4avJCqqoXJuCQvVQwgsXFq1RpVz8V7k
rXVfpDWKX9qoXOv7jcb+bdsh0FnLRZpD6tAazIy+visVJ0FAS9rMewkrtBAsd9z7GbgCfqohFEQ8
SwPxo1t7csKt5N603vyDThecWlnSZVXardu4aPGnLNEFVQp1gd6zt6EFnDBMG2e7dAJLJRgmOilO
Uq5YDH3tu9SVfcRXWzNqkg9Trddu0mIBEmdjXNtf+lR39kvmqufZzrT7wVD6yK8CViluZo67bkZM
KffmRvp8d5wJZiQ4rHjjAuV/Mrsw3mRBC+XAcAZ/miAbrSIU0DumuQSzQzZsq7aEbiagGm3FckrO
wwg0gEmmr4bS5a/N5LuR39sup2L+jIhr9QiHK7vkbQo6tr6ZyrArygtLNL8aUw2FErXDYxVWD4QQ
u1+SohjXheW0T4TONmzNA+1YL8ll4SnTumHoVstoNmd5KF2Byij1d3lvUFrvL/PAG9q49ibuneAR
CCIgObHa+Pc9libDx3/ZY5m6bZBuqJkip5In6ddnyBgjs52gnh4Vdx4P7ELMU0Ys+SR05bE7gfSu
cV1KusKioLJ2jfDvS9bDyhGccrFS+pWTdC2DMeUqLvImbF/zTzqVnwsbYdEumddsij47JkCBpgN1
CPDW3SLkq29GWl5dJ1efdKPJn/syOijplL5odXmEEW7uDW+wHlTKtz6Z8uOr2lK9aYpg/OqNHp5q
O35GsIj6B2wtd04SnEoTyfpS9RNEnIiSXdFqz4Y4m5SC6Gebdkk92p8qQXBhBXVs2SZ8gYUpZPBw
AsxePYv8hYNXkLnTmQQDiEOgBm9zoHSrRvBY0nkJr/T1M6Szj2Ncsh3WELA1stogtdZer23ZHyUY
kEdYGYF7zPAhnExR8KCYgLBYnEFZOuoGmKq8hPPyBbn+RR9RdBdhgEt/QNuKcJxPQsr8JZM3DZpq
ZbE1Su082/xk+EuxchiLPzhynmD/jvd/Kf/R/Z+PAT9ODxa65nhNt1jzjqhzm8tkQgNOXfZmgdYv
/p0HbAEdWpVZvtB6J4rJCMdnx0vZGrZzdrY0N/tsZ2ud0fa0TMg15xAX1JB31iUvOvXWmOULcG3z
SziBZ69i9F9lWKk7J56mtdx5ysNC7OK2t0wadmI3Kg/oEvq1Kt1jTYr8ToqKZm/WtqaQuVOAs7aN
juNT9tam0QJ9rekPUlbZ2gO55QBCR21ML3FOERdYY3qhM1ECZNnWU5W+ogn+LvE9RePA+6r6PzxT
xq+9F6YlEJQgGUXZgl0oYqFfHymKeyBGAUkd6yE/y8oElBRla2p5zxqKR6S3K5idevj3ZZimfqRl
69HonFPpuRS1lAHm3H8ua+aX0NYpcuU6blOncy5gJpyLPINp7VxQPk2XwcIDwsuLNfzoXeA59pKl
t8gMjDPgjicJHZIHc9Ipe0Zo5uWlUiXKH6IQtN9Yqi6dN+YOOaCYvA2Aj399D4LQZAFBZ5X0jThY
z1r10SOJfA6zwDt0hJFsRmag92V6XsLS3Gpdku1TGzGPXoMdqIaQnA3qO06ae58CBozjQvuQfnCv
fUlEZ2GOM8q1ARCO2eovrlMLwTwQ8HSaPB+sMC3AfCn38xQ8KEh294ptBCc9j5TTaPVL7M9C8G30
6Ur2scihzq4z0aCyXC8P8QDxZ8IduRuV5koeq/OQzWI0XvDX4YiId/dFulEhLrdJJNvo1WTurRE9
SRp+L9xMe3Or1mJtBFVEydqtpMJoVqnucBK4CF3w+tDKf0JnQBsgRqtV17V2vS99kwTp9RA2hl/B
3zimrXLxRN+DtikZcikdYiwiCQBtsjIcXaFWaBGY1kxW+kkLiic9S8pzBEmRJnmZ+23Rlo8WlvZD
a/XJvpzc+GnO8/c7MUoHtbTSlv6zLPmV2tLu3RgbtLyk51/THe75CLPora80n/5q95pltnlh5FhP
SzJeIANvOinlE4cRgMHxbl39W5DFGkssaoqWCbU7sFp8z4ck39V12d1aVe+fpvpBG/GXNYnS0oFP
lz2KxRUgJecqVblMlPZBxdC2Ygqw9/8+B8roq/+eAsmc9oBK4GFXHdPWtN+eV21oHeKngZLbwVie
EULEL5MZs4bv2usdq3fnJpaT5pxw8kcXTxwyq8+hOhvnIgvrzSxboz2tCiows+rfCVR5VM3oAzrV
b0tro+U4aeTtNaUG3wKBaktTDgpJV0/Mi9hkhoY1mLw35GUnLiNWS2tVsZqNWruGH7E+uMmzUMvj
m1yJaVp0rSAN3DsArjalV6zVLFazGQ/qMAbbBu4fS/aqPSMDxZRrl/x/Ustjh4nZHjTSNxp13nPm
VGKHlWs7ZxT7fuQZfmdSC4gE8kqK4OyCmIS5nf+UUmn9zr4U+ZiuQQtW1ylgIgL9dcywLS+HnRAV
R5wc0Wow80+jXpo/TP0IcxynJSVAaCV6+kGoCe+yG9QvruPk2H1pyQZWoe1LklG9uPYRErp+L3S6
eUjjolkqNC+Jlz/aAaoSsbt3p/S9yPJoL7f5pqZkB7uyyXDV2cQf5thcdVqPaBqZ2j7sh3Lr6Nb0
Ll4P1NBYIcgx9ljz0MIhtwrYT1/6NPohi/j/XClB6qxtPCzHZlzc0zKgTJDTlDwMdbcF2TX8If77
f1u9IrDLMzyHNq9GBvlvCzo9j1007VTamsnLXgD+reK+QuSVaPUFrZ7+PnXg87W+Tp9L5CDMibT7
2CSzIJhcZ3MnknVDK25N6iRCYosD0qgwcwVCdBuJdnyb0jzRVZEpZJZH5JjNuYss7D5ISHDMiRuu
QEJTpOGLAhDnqzwpu5eB6u8tdC1wQKWWXA09svZm2uh7KfY17P7zkCBilzvIaDaNP0zNMjP3vx91
zMK6SdYhSRP81/49V6THgE9pjc5WibahqLrPxdjhCZkWNdqyr5kxhovros2RcPXqdCBTZzzbffep
I9LulMbcAHIKD2OzO0FqA4wrZnQaaP39UnN3mmpr74ggcNiRuM0IVnXnqRchJUhyPqze26aJ2bwF
Y6HslCSoQcSN8V5TQnRMiosWYmLbTwUj4akVMgvXCoereQWmgKPctsLgOxb2G/6S4nNeZr2fRI7x
ALrOOiQNnZ8eUM2ATPtJGfIcX2qifGR6TaVmDL6n/MOoCuBWzhryDOVZFl/cprLPtYtV2M6gABod
t8US5c3OK9s/fAK6Lp7iXz8CcoMAgELBZ9vBxuPXpzyptKLsGiU8zya/XpaMlDwd5HPprI54A4k7
gHgFKRMlmOJWEg0VbjzhrIN91R1rU/0ur2RGC8Gx2NcqldoEn4Kp2ge3TFGnsCA5JpiHaaMHPoJe
HL1eCvUeEUJglh+VcgHZypDSz8ZZQWn7Ad/XWJlkf78M2Ac3DH7KGdjwWtUqY1PVevyl87KtjPRZ
PMVZIQ6fAJH2zjE0WLqhm2RM1GYkbKXV3rF2hjgT88cmJmLR1h3izbuabw6mWFk13ajtI4PsDLdS
DxI7q4yhuwUOw7pHyEcXmGe5UUdEkJOIijj6iaK7vrrzuFEVs7uO8jXvZratjN58herzIcMakkUn
XCbICPfVlW1tJbW5qcgUOAVsNLLY8m54RIaN5sTZOupHAqZtuAjSQqJY3QQtynyCx7CV3Q3D0Hdo
pUwInWyD88hkRVehmevR3BvVzVEhiHgEWWxc4YM6aEYMpUx6XefEcffSd3s3uiojCn8nSoTeFQRG
Oj0MLWNj1rJTl/lidTEbuxB2GPagGoG3sD7L4njj9ocJD50Io0l33LoYM+Ze3yVwqm82jfRVB1Jl
9XdEAgGtO2Py3J1L3eVQs/G+kg0JYFNol5bF06/udBoxmoEQjhY45XxD6t4Sjdr3akiDaY051fT7
2LtlfFKnnzZQL6LBtbRet680NfQXh/JakA9bx+QGs2zjYBZl+uG1bYo0w2E5Yxf7GM73Bnmeuc8i
q3uu0LevelO48kXmiMDZwsKp1pOqEAlDf2+HSXM5aOGiPBhFU/v9EF9t3JhrtjQr1p3zw89RuJgx
3LdNoV5U1rJ4geP+8eeZ6zY3D5FpW1CnGxy1vaVj0B+GvjG3qLtXo91s+rlwd3qeGm+hEQKSSefH
utGGV6i4kEWzF6sxj1Ikp7QMyxoNvo0GM6vKi22hBtmx5Sl/xTldgS8tkHebAwRZyxPb7AT7V2Rt
gzYrL/IwKKq9aexGxxL5n9fkmdn09QlI8UFTlPKSuGC4uiKzYVa67FH+fbEnUhB/H37oJwq4tmWx
z/h9kVG5drsgrvRONACKTSpoKigbjaORq8NKtirla05HVIBzaLM+vT/NElfZoejep6qZreTDXVkW
dQpyQo8OfNkTIZfaOWsM9TxZr27l6vdXqs753Adtf5QrvxoGRLh0xUM3ZspmnrD5ubQnDlWsdjR8
WQTLZfFctSMwv5BmSG4We6TK1EL/MBZ7on/+21DMGoGoT4MaKm/Gb0MxyDqrrwyHksnkPc3FYPuq
WyEwMoEVas7ix7XWvQa5YjJakpcoX5/0yvaJuWYdXxbO2pO5EBacAzWzCJeFZbH1onx5nzDM0eSs
PjsN45gTQlKX0jo3tqbHZHbirVZRoiGIPdnK18Jci7epm69tx2lfC4admaLMsxvk3k1Qxdu+qt6o
O9inRWUBkxBcfKuWzjb3aV52J0W4lqNFh+jUKceiyYuLngAOndwfEokjyy1NApmGLkayKwqLAk5s
Jw/WHK8BWkVX+ZI8mF1ZbQDmCpMT3yYP8luyWDskyVKe5Utqpa4M0HIXBLYj3iJnek9TV1t1SZc+
9mWmPgKlQjQ78pKQ0AY4TNMyL97U1pq3XUhRuLEopovGrDyYYsZI9BzHwqQeQENkB67eU8N0VIDS
3wlhMM8BIxjgiVR1V9VoEPRTN8pFgTj07w+KLkNef707LE0lnFsT1GuNZfmvE/UQI+lo5rQ+h0Fh
riWKjI7kD8sqXcAb2McKYACbwmvenJpOVQKMY4Ug1nzDVIP610AZF5fts8syEbc7ZyNAf2rOqp/a
Q/MMuv3v139+x88z8A+VDfdJPnYlCtdzmQIbhRTKCrUfn5p/zszF/Pu10Ko+KiNZ2J/TZ1+60Tje
p0m1K78shGjusoXOmevY1S4RZ1b9IjvddvYE1DD4omes6YTrLMnaY7V4+TsyRlpLCRIwgY6YogC9
tgO0gSIkTAmDdKk73gPUmnvniQ5B4Ftjn77l3VwdAntgkJEYJxR4mo/dp9wBWzQuC9zYXRm4+qXU
U1TYqgJZN7gpLJ56nEJUHFOjqk9NsGzHqpg2LWXBL/2cbkarLB9mla7/DChnZ/ZefBdMLhCedhn0
nHV3B1lbc7RpmvS512Pk5XPurNp0flPGanqsLXeBkVl/ljAi7Fb9JhxGBehKqfmaHHfDJTf3ea5t
M4oMN7kWyGgRBonYZaqKsq7hc2qR59z0xQyeynkA448Zx3YX1k8SLezmOksjsW6w9KjfgCNUtmVc
GrdSV6nrBfaVN6DZSLWEPCtbjY8McZhc99oJZptQRdTVjvp5EiOizuTkV6JuIA905D9SxhfibLp+
44HU3vEbE01q4EBiHTc/WDYO+KbnT0YBkPEc0hEkC8wp/YD4BwUJ8kz+JE8v9u691yrJ3vRIQF+U
rN5IEMLCX++702RtmTeKY4RsbC0nTGEQhoKiIrqpModGz9QcoslOjlDro5UFy/hJ5wlBQV65ay2t
S6COLR9VF6trRNlfYFOr7CoTbIQgOl+WYVieKCtgNu/xb5JFIcEjrKqqi6pkfO51mPiRan1krfYq
BSk2hoG1gUb6YDtK9SWGt7aVngcFFejzb2fEf68MbVJJhjWuUhnY8wEcW734UBagwAny6pWrxagi
RXEjdefGX1zHXAeaxbqIMLV5vzj6J8MIbmlXWq9OlTU7ESq+ryPezCmk6Lx8KSK8+hKeRi5LspqZ
0fcL5oxjQmzYMI/tJaZO6TndVzkkVrrzCSn8cLvHshWYqfa2s5KBH95U5Ke0qgF0FOUpjIuLFtBX
6K38VQ+J1vSaDMALHgvx67OEJWBB/OY1hTUEVnR6AEZpZ3lI/jmzx22Z2sr5/lctlk0Amjig31h2
hlN9t3Ovofmp2usZQPy0UpWuvNxPw4osFJspIEJ940e6GvaHzLmS59H4Q9phvhMuCqPUL3oaHZC9
/50HZCdPSg1PQJosojy29lCDEhZR5jXJK/f27wP3/0r/6YuaLkOljQWAstZvUvbOqdqUoq+1K9Es
8sGByAop2lMUWeKv4eaeR1gUiW9O6XJpW7O/BHRV1jMRVQmGnU4xLlKOEnXlN3OO5v29MoKdjQV0
4Q7noqbApYQs/+VZAW37RgENrJo4K1SMSjJpymmohsV6Ya3zZbDxOSTfIz2ffJX23ZOBFLXTKrhl
1pgfGtD9n3O7OoHZD26Z6SjXEm3VElXx53YOvV2MfH9D9Sf+HI/wfDNBovv3N879dWeKB4BiCVny
hk3tyWY/9lsdsFNm4HFaCgpFbq6KyCDxhvfvVWODmXjIk1jw9a8kFz5Twckfka94T0RfQTHLo7We
qf2ms8bxEgmlgzwjs5KGkTolx6n/PKtmQwGEv8oN8eAr9S5PFAohCw11J0yXrdpln9E3lodcCMOU
Ngd3pY8XMaNICQwFcmPDzQcUWxaTR9DJROi0z3KkUBMePLONHvER24dk6CfKKGV9C8lcYb4yl68t
itAC8ygdYXBNblUiphGCs2GxHyvTQyZjIqNZikA/EeHioWmK1h1j1ouNDeelduqvfdToa0L4UChb
c8BjRpdop1ShclcJVCY6LTVhsB7KGHk05vQDzvECxTROLFtsauNM0zeBjTCo0Jzu6NTIpmTsljKx
XUlwzkWCTAF2pP2DxcP9dbUrPl7dYt9vWoajuYQX/1Ze1AZNZQ7FGQB5uz7nxTwhY3Om+xkG7uY4
WyY0m/+8VOkFncaEZmgahg1LYBA18v1iwfEjQ+FBNfGbrIZZPTG86B5pM4viGJjD4dCYw4dtlvh4
YddeUF54s3PpxEG+uoBl3+m4llejaAbiw/Hs9N4TlA1DC2NUXCEmhk16nGEsqmt5mlelhg000HxD
1c/ZMhkf1EbhHC7etyAlD2TOsvklcmJj64rEitorlAcvY7ruFcV+j0NzA1Pb+0bT+puj1w7xLsni
I16yTxM36q4tshu6WfuUikNDbY7kjsrEPxHhhnLSbN6TWqStZFdOWv3dxpvur6ndNarU9qOooN2U
oxt9jgOcsh2ivucIocZGwyX+GJeducM32pyYhmnszKW3+/cH2RYr058rV/lJO3hdHBPtsEucprgT
vn7c4iIUkfX/l+ReSC2yiXea3iPeFKUhi7LOyhRL8VyzZ3xgIpiq1BoUjYnDalXkGSxkjypWNG3K
zqiuVfsi60w1OtvDHWZhUiqlkL60j8jS+BsQcQeKc4ItHmxpgKqvdKN9SRnvUuNHInyFJiSWR680
Rp/c+PZTFlckyYXA8VU9XM/Sa2iH4ZEp/B/NmaxIJ6P9uUB2uyU+u/frHkPd6EJ48PpxfiBXotJX
papelLzgti3n9KLa+BRZpoBG0Ds8mZDuV5oK3Qurndevs6IZTvnyNS5G74eWjtdZN/KPEmfDKobN
+Am/QEw+XzU+mej5t0bSDhejgdjhpF38h4aL879PouGghPc8wxRJ4r8PtOjtFVSYxF+UiGz8Wqyl
y4T036R3PhIB3ZIH+TrxBsr0yXWBQnVAVPoJW+0EMg3aHLIkdL34ewmXkc8l1K11DXnozQsJeAtV
Qoo0J5zfxet0AB5iL02PTtRoDzW5qA9OqqsPeV0SxZGGDUEffEG+Jr9qFZN+yeYbqFn14KjVSxsK
TpdJ1MQI+u/B0ScBCCqP1qgHN2KEvxWaG/1lIA9cQcvUnvpEexmLmTR2hB9SNy1VO/IwwkILKkd/
AQbr7fBMuVtpALO002j2qT82k7uTnS/TsRRIjUqwlZeJac0HdQZwDLT5IB2wVQ/xqVaS4qFu9eqh
SVvUOX04/+GhkmKqXx8qmjOG6hoOTiQxiv76UDUldBmdov0Ogmf60Atvidew1AJDPa3uz0eiIv0u
DPPuDGq86ivOKKnSlGDNOq8MiAawfY0uJS/RNC/MV+MxMClEKogFfWyT1snRSl3WgJ+wXnXwe6vV
qLJOmIAPvaUePhO1YGvFG1C9Vd30PiJqe7RGjZjMCqlKHCNS9sinWaUFHU95KQ8ggFZDmQ9XJ8+6
dQmXf/MTTMw+N7zsSnc8uV0aP0jU7qLV3J3IH7eK1We3kRlZBFbou3Bystemaz8Bd0b9ojv5Yx0v
hJAtPYsHbu832VPFXNzeg65k5FVtqFcs0fT4/gnASvD5r4su63dF69lXGwmS7A1JaQOeuPe4KPP9
WM6etsUJv26BCt/S2v5gSVE8yMJcZRgfHlYxQOvWZ/UvlB7mh9eMSAuIgsCeAgXMIy3k30dYQ7Tv
f70ZTMvBw0MdzcJa+PsIq4eaoltqke2M5SEjiO59GQDReUkzPiQyOzdT0bR73lJelRK2iTmZ1cVU
sugEpdnY5uVUP7cefJbFbo2NgXzBx+1FCkiuFldVMXDwkrutl4KK2cakbQcFa5utQhDq3/wUSsTb
SsWs1Gp2fO5c9nAmgltfdq07B31Iw2r2KNFYc5ecYu/Lv78HtGp+eRPQeeiOQQ3R81A6UEn83WOL
D2fycjcjmNYx4uNUDtuonh/CeHwK5yT+apFJKvDcQNFJ9+hAuwFf8g55pVrArfvgWsLdDqe+WKER
XlDKcFbG6nw/i/55TX51osz7X98HdOUrqzBAVh4B6JNu1etGEAooRIEXsIryMiqqS78qaFc9FltM
ysqnDLLxxVDSeiUvh9Jb9raGU1le9pSygCPH37omgYGV6/orrbDWjxK9uTsmBnk5ALXQUD4B/Q/w
pIHOUOuk2OESm67ykLbI6mBo0nwxBN6b4uIjoDvvcRBndcvuNiVJdCu/4NGPWxWerh2AcIc+bLlw
bwgMnWuOIf2skh2uuIQh+4UZvZyo1LTAvdzmHDhZe5ZnrjhrkOJQYohH5Tkqp6MuWPMKPQbxsI0d
DC/P7rGWi2lWU4heWap88SGhpKRRCFQ197RLHIqNQjTCpqk3xJX9P2HntRw30mXdJ0IEbAK4LW/p
RYq8QVAtCd4kPPD0s5Clr9nT8/8zF0LAlGiKqETmOXuvHUZd/9yHTftItWKV6EiakOwORGAa1Aia
EDj38vXkAi2nU1yubxJgwwMRWkg7w+Qm0nM0W/g8BrfauD4f9b6IzG2TN8G2k9ywaiZ1a3j62Z9z
sQ/lEfQzDAZKWbfy+VfRvI2sPQDlkjAR6uhJTZu0GD39GBFVt+8I/9qGy9iYmbqDkyesTsMyclJ4
eNLzDlE0g+1o+msRoZ/RAN+++qhEVSEoi0V5KISmbTut8la5HPTtSNf+gXCd5JwM3oum0Zjbkpmx
AnST3etejJSlls1GKWx4FAXnL60NAWrzGYpp6JT26lYSAlEPh7XMXtted+CAO3TRCDsFdOQP6LON
alMuwaAmT5qtujp3Fe3pKT7eku1JSjMv3MIPYiDfdB4/I7cat13qtYR3NdaTG9S/0yZDsd+yHh2b
4FGKofleMsHb4CV27yi0mUdTG/D4Ts33JmuynYqsseqGaQ/B5zu3Sce9HyEabkpi0pzWL+40X0/f
7Hwr3d56w1QyEmqr5eupjK1rZqXzxrYS+Q6Lm8A4hPOgj+zNvMg7RRQ3N42nOtQN3DUUiVagxclY
aYf6tS8p6wykJI6iCQ/a5Oa7qKEOBsJa32SRi38vbN9q1MGw3eZ6nxnT8N1uKEot3eSu0+fNIGP9
PMEzaEYr3djk11C1G/Do3R7L05DnFzOy6Oz1+cx7YQREQfY+8MHiNfUrCo7MHv+obcsAz1SjGc/x
0NAPYFA4qKmWWc7PU+YhM1dJSzczCtX+8ISEtwD+052+xJL0ggDmJMi8VLpUMKbGpqmbcSuiOjpm
hdGtvi5g3CbEFCX7PeXl1SCj9N7TcaU1MzDNeEryjdtV3olEj+HNINEj7Uwf/gRzpcDzk0c7zU56
L8xvk1MLeikp5VO9wfBrdOLntnJ65yeVTYNhcC2W7rZXo1yOqHicb2U8UI1tH8hLPRBnUoxDvIEq
YX3gpCdAgyYh+LVLmjS7zrQPJoams4vk/O5mQc36etjpSLduymgeRfOZCRS2HRrI6bXUZmI9xk6c
XXKcD6FrifMABebga1vVKvPdaT+iwnlUGuNgGveAGImVd8Ahg5SL1qBtEHZXm389IbPOtck9rfut
aWT6e8NQRd133Diy6UgvT5EPFK3v0t4DMqpqqW2UV/eR5AarGKaycGhfcDzfNLB1arMqavSr34g/
+o9ooEBF0axc2RF4FrwnK1XHxdLgnS0Hh0vumcF92NTeSlrlVa2x8OpRxNbN14YAQTNRQC1Ej/cT
GJi8auBFUTmpl46hVYMoj73yGXk4oA5EaWtHBYFEDf4us4s+br1nu/0+CD5ipfas1Zb2KulK6+ZQ
P4eVNz+zmqcilIZvPivdq+x8BLh65z+LgRKHnnnYX8qRjFKTz5frXss67OdVWTTRuVZxZkgF3jJD
/unZpWXIB2HSvDV9BGvD2o+MsWWJBz4J/QbVAqDU6KaM7mci89sOKqpd6weg983sQQGfY6yBelJn
NI3wRNwK8V3Q47Pv3GV1kDKTMcw32sxyj5w1P2hFmACcs0c0WCIA2+NHhJlN5SXDyrnNwUjA4jcX
dDnJkLa1uOJosalmG/1yOlFLiSnzTaQqZnYdYLZfJ1R2Z6HZ4oaTVkzpkq7a2fDmS6djlGN1aKzQ
gslbQSPKjU0fmPqvsn7MKpfPGOW3LKQg7GAQfZ7z6Wm52d5LEhoo+wfxkybbGRE9vgZfnxLKRW+m
SYC1UpPIOtdWWWtXF3W4fNjBwPfrvrfqe5RWJYCCtn5XewZc0NueOjeYpOYk+gfPtP6xnw3U0MIF
9LD83iz3f7ugzVcyC+ujSKRHmgUUT5oM1XvfcvfnFssxk9X13Z9qcu6yMsoQ0BhmBl/Hc++7oXio
oErffI0VFc2rNSCUsBoHMyAka0xbBWW8fjAehpSewjA6BTVPbdqoin5vBuaDQ1O2noKT7YQ/sT45
z6FuDNuk1NxtM7v2M2gYGozK7SMT5rJxh6jl5shEVxWTjexh/F5k5EYy/RVm+eLeD+aNJhEgqc6S
E5nEUeW9fvGEaxxjPWV6G5pQU6p6RvX5H1xs6BY7RB4nZRCX5SGMoT3SwgVnRu4XlVUMrFMEjmmq
7XdVVJ/nREI9a/bTbCFjCJ1prX5mchDQYobcoa57TIJq3oDSzkHbR/J+dCo86ioidZzzjyhwX80l
a3LMtPy2aYj6Yeru82h70CmCX8Zymi4ZSrithtf8TSuaB0lY6iitnIj22L7rMpJBjJDpgg2DpKyF
f/GHYdvHk81HPqTwiZ0LqOOLI3t5uHWkwJ87pPvMP4KJYEyHAsJtg7QlvahznjWSDuEXIOjl/FcQ
4OVT4yySbVoqqm5ZdtbDkPvb/+/XqGNSPidnupPokG74qrC3L7VbPml2MX0rmuRzSnPzc9kJddNY
Y7y0jqoW1pQb1wz9B4lSZ6uF1XgctDNxxSQhTOyUZvPoKg9a6hAMAaqFtlw9BO8V78+NsNxiG7SL
6Hc7eT9MTQ4ns0bv7y/TZz2MtJ2HrnStDrPc8/k1uYBQU67SZcJt5TWViWAkMiT3r2pmqY/kpjD4
4E60rU81McTekx9DD2C7QkanwjI2HTSAg504xGQ6gXMH0P97EwzywSihSHUZoT1JZb2ZAU+kRZQB
mUqeUXDDOIvmXU+nDRBaN53V3temkIW5Cbro9/++9KKL8z+WXp7l2Ja+QAHozOn/6k232LMdU/f7
082yPhCOh2onMXZgyPID+kOyzlUcLhwnIkyW+Tmc1hPzgPDU2Ha9sSaiDu26fRWG1Z7Juj/fzIFM
3C5a4RfntnDf1N9UvYtRySk672+BE04Esxb5KqQocyRi5K9uiSEYF/fyrCzMmCQbMxNXGKBkAsTx
fdlo41br6/giqaAQ5CfoHul35oDpUwXUoGUg+Fnr9XPfeAI9X61vS4HmB29V9vpn79fNULWs354J
X/hwomZ8ET6fcHy0xyaRzmucpUsKCZntFZH2XUkV0NCvc2z91he1ebUcjRwpfXGaQSTRqRqczcgg
CQrPHs5KZ5PokFRY8Pq7upUAf13feOoD7Slp3HDdklC8UfbYpqjGcj8GJX6/kKg2OkIMB4i2F7uK
8qzYwOhOdS+ewH+lRwc/2TaZLGfnhTVqsUzX187AAs0yhvECVPwxblHFiELOxzmi74i1xT96sunh
yVTDlmRepMoF5Elv/GTSKzcGHoONbKoDXI361C9PPl9Mxt5ZmqGd5+RgkElY9/KgYgGBNRA3DZ+5
Qd67KV5oOc/3MxKDKzTkD3D/JkxyfQFEEBLpviPok/9HBc35n3et4zgU0RzbdmhFILz57yU0WbdR
iw9cnvOIgsdsDshWcsPMQQS7xUqJ/iBtohgpa+ASCdMHOs5yNoxvIuBRVP/lWbL9vWAcWDBvbsoD
On0PhG3DjUMbs2qxfv7Vo5vo7HBDPNQy2erKfvrmndT8LYxCUkpxmIJTdLdZZZYX0u94iodTtIsC
cHt6R0HU5w6uy8dYF9Xqj8Vu8Ig4LLUxPSp1hT0XkuiiaQvpwNtAcInANDj6Wxyhl6Cj+242JdnH
bfJqhfC8Gy9179umexTIOHZ5NNhPqOTuZAU2DVilvDkvZLkbo76j/dc0TEFMeQAUGWzThtp1DNLs
SqTTsOkbhrsKle/BFLAAzZEYG1X/NbTgmoiSZqKyHlLqPioajyuHmpbr8MMxCZ2/SQ1br7jLRP/7
to7BXKdMWyl5ELcE0iAo0sOf/C2ySFaW14YbPNX+B0qWrbtkCS0YtWhXBJV3/qpx1rF4ZICJ4CbB
mQ4jeMORrPQHtZcse2VQfZehFh0TvTmqfhFzb5pGrgN0C0Ih96yBajc2tiMg1WhLMP1vhmMW3IPj
QvZdqGltNmO5041ke1toQCudUNUsgAcpiTKNU2dNq8fFgKtzgfFwpaLZUh0f0jgF40YVOGtbc7ad
FcOTKAWSqsU7W4mJ35OC4i3SeA6oyqj2yGDoxUHTApKwojSGlDIa1dobAiJyQv4gIFnHi7T4OSdd
9NeEZAvVpc8TtPpZFn14QTzuXLkkLyb5bxeo1/7mja+LjMJLbwgE6Exz3By1197rXmIrmC6FMq0F
FTqqm/8e1YVYKVObJMxsSxQwTZYio5Vo9oevP3AcYpeoA7NfZws7SCxrtlHTJX9d6vPLKYO21tr3
WgEG2xqutB6HtZS+szFqSeeoMptNOgXE4AyTfopy889eQy9tBzP/Nh+scNQeRyRnK4UBHirar35u
H5WmQA1Joo/eA+bpuPK6h3qo87M3Y4RU74M6HKNhP08hwFGicWOnjTaONQRnWOK0mfvhBW7uc4jD
/RBp9IseRaG/90ADDnGqb6myhc/QK6qnOnsrAu85XpzEfRWFKxOC5nMDDL8xgtPoB81Dv6T4zDEl
yFt/O9AmKPoYx5TX04pA5izT9OKnUlbbPRCP1pMxiyAX+rQR8yNG6as3mq9p0+xSzW2/dc/ZMsSO
ofBoMw2gVJZDJ++/UxYd7zwXYgrCQ/1YhUn52mMyV17geuz+KN6SMjJJ8u47pCcLSM53BFCowQC8
uASpYf+C0kBiuKtUVwHt7ltmuTDii+rOqY0ZiGPesZJMGdbu+XXSXQbPduPMuXXpfJve8xgf1ABY
Ebx0AsbAYIbsm0krAiHuXSbxoN0EHDJthVTHfHTKFv1qUsuDy+2+A4LsActByK+zLtxWlqM9DS51
3aIZ6xctAZasDQTksSiu1y3m4k0koGcq1ka/HLbSMbAXkzC82LgCrJvgn2xk+E60C+rB2MdFha9k
ogsXGfV0USwWp3LuIq2pNrW5YJrnKdXXuUWdCkIiK1kGyGsaxURJS5C0PkTNByPDpeMuSuw+6C8w
PgHR0iLG3PqhdrQy+Cj03no0KLQTzwAZStAEJXFnPA2u8HgLs0RDbJNAH1qKKnGB3bPQMfUi0CUS
Ek3gt7mk3+a26YryQEIiG2swrqidvy+xqHKy5gXLYwdQmUDvCK33EUZi+FYa4LH4VRaHQ3YKiKJB
qW0RtLhgnYpe7pzKR0UDmEXZ6POxFeepRhL20GredXIBUEULuIPnYoX9ZEw26l5p6pL6XOJdFpNu
Ekl9E7rNdLGg89z1RmSsk1be92ES7RG/Q3oajDsUZZb8kaATv1OQryoZnIes3KFlsVd6LvK9Ao+B
E4msVdsztpmABxE9OU9SLYe6KTR3ILod0jw9f1UHDUFHC+pszLEgCtkEe2f2wfoBVd9Q4QqvamP7
59st6GRMTss+WKvYQDXMwgnFFoz2b+vV47falHT6Ev9ebeyq8A4ejs9/nEvcJrveKthaX7zyUSRT
go7uVl/eKPVu5Spf/euKgk2AWDHPYZlfNU1jtdoV/p+9WH+Yk1CwutWGKzoetFXBzsl4x0D4ps/h
YkazQz+56cLblgQHddg5frHJZsfYGeSP3cue7Diqu8FS3VV7VsRtwvQLaEjZfIv63n6aeSDjFd6k
RhkV69mhmtaOY0+9BrnXeg7qU6D1PSl3vBZo9LCrhbk0gQgRVqQkL3qsDOE9N2Luz1/nI8qCX+cl
iqgNn04aCfX4LMgJ3wWapDe8zInt5dCf0nTRsuDkokC7bYfHAMXfvmiN8iP5pb6VCVN6b6TOuEfA
u5wlUxWhZa9ZlywmNDJlAXCysab/Hysd+18rHWbX9Mp9XSDkouPGYudfc8bRaVstjVAZ5JPY33Ai
k9YvVUp93mpTQr2+i4FWJAK2IR6skOqixXyGQgKCnjAbH31r/JXodkzIkBEehJD6SyytF8x/K0i4
5GhjQO3dZtypiYiakqD8TljkxR+AQ8iOXFQt6qJLNxSWFe3nuVsCFyIaJ71XQZdaVDuS+KMVg8hw
VpLGZCDNkMSWeUtOyV9lH7oMAE62STsiTTw1ouO4q7aYNYpNXZXuQy0Cl5jTVSW4adQZMc7uAzl6
LD0L//R1Kon1tykX4zosGMhIXxAVVNZaXOzavCCcPQEjO+L5IS8kmMPr10aj+3az7qJhR8Q3INIb
s/K+ZtBz8anqrvnjNqmSTvSeL862yJ7/bDoTv/o8CgLJBJ7PvInStRKWzwOFopWlD8+JYFE8MyEA
kFGFa6uOzU3rRBSiaoHitku/R1nwa6pr7XMa4xU9Aob+cf6NO3cfLjsTZzTS1e7yyZ3wtJj5g8NK
LW+M6k4FXhC/KnGMLiIsXXT3TBRSgouG9ELgnnUq9GH1dcqZWVdZwnqk8V2v88Dt7mrTiO4KATdT
yQeCO3tGs2f43UW5wcku9+4npLa6E+GEs2lRHzDNMfQZn6HiR3dzGh/EUu1R62PXl/XlttgO8Ylv
64SwbMOBqEJGUSmyHDWAab0h0O3X//uHA0nPf+9De7jsfRuNOjgGnX/Wvx0MFt2CcGC5cSXHdEcl
KcHBEMMXQxNw6peNOvzaqHMeXS7k0ICXwonH8SpBoHQyihDdaWeJf560u7A8ocIJkVwtu/94vTpW
G1k6950zTDv1db7Oz65VQMcDO0i8Md9BXZnr5j/f8fbFik4klG7zlWly18LagH2+bNo4IqCktYps
pY6hYcnbSXUIetQ6uATAMHkuTvE0F/Ck/rM3Rpi2Tdni6/37nHrJYCd8969X/+s//+tQvU6d+/oy
IV7IfYP8YtCEPGly+rMZHSy7hWkjcMaQfBodJz/Nfe2mxDuzm0vKGatMkyQ6qd1/vKCFyb7Xg2Tf
MQfkvVpe5OgpoxuUDd5B4w1KxTEX5oV2Sb0OIu8XtwPzi952NkxNrdw92nV27yypKVrS32cJHN42
qn5NHmX1ypn2eeUSk/DieLQXi/g+R7uwalAbra0wvuhp/wspwyEufJsoZ++Sy25ri+DctF6+m0qN
+huNFaSAA8FDDcXVdHoJQBOsdZdE7ZaEjtEt6B/Z215ix9QR9stiJqeGh3c6lUQ8zvE7GUybtARd
wcQgq2bm0Qu+Fjf5usqN5zJr3/xIw6vLiLo10Z1YYXQZNeluvBI3Zlknl8aYYHP9iMKYjHEz32ak
Chdt8YHEv1ol2WOYUikdZv9kJt5j4/ePOExYgo/4dBeF0Bh+kCcVbxcak6/36Sroe2OFieslL4zH
QJxtWAGbqQ4QPR79N+FgPosCeW3K/hj4EMS8dR07r2i/f7k+QcPuxXX5XMSt+TI0NDS76KX2zBbS
E3DpfkgoHRoX0rXHJYP6nBhrIoV/2agpLT9yNn1OVnT2aC7uVZJMneHS5YCSy/qUtvZzE010AkOG
stn5JeT0RHwSmL7wwU6TrasTU+TihiO6Zi/RVKxtGy6Zbq78ALcbb6vGAhIlwTqJBGuQZjgOmYUf
mea4JsNVY/dPNnrEVTkDjGNuRrUolpci1Nd+TSIcVq1D4vI0DOqPtiS4Qc/nvdOxhKsNuW7n4ADi
LVohOO83toHqW2rupfeB9tf+A59LnTvTNVAf0RrEzLlphh4ZeWtQtEnuzE+3AFYiy4cO9UsajtZq
zLIfdpCIjQMBMiclml4NcbkdtuOoXact/R19kH/NeDh4xD8FSfwMq2VLAeQRxPRIUf0l8FFqV8a9
XX+aqX9IU7JBK9IaW/GK6f6zKOSxswd3nfl2sZpN49UtdfKj+oaEzeqVfvaPfp5R6VjjOgid51y8
xAMLABoS6xrvu9WTaMvnGvZoY60jq8NE1eTjOknjY9wzwXfjX/nw4nBbU3x+F41pbuUUPtfO+JQU
PDek+Q404EFrvXUx6O8AeuAwtaZH4h+8waCfXmFWy5XezACGCJUlJ3jdly4iV99+LwurWPe5tZkA
MGWWOOX+VGxkFd/hZMa82L6XMZnqnT5cEn5E6AgrIHW/Cq3+aY9+h9Riaub15FfDoUCM4FYhqcVE
DFYnNMzlyQvngzZq035oMnmqba86TZQ24Yv8fez38DLKvtupsUlt1Nioxie193VBjZfq0Co9Im8J
j16Vy5CoxkU0JgyJahxUJ9VGjYUGRhUYccsr/7GbIKUJct06xMKfJkyjZV+g92QT+YPgVs7ICHLQ
btPuzvmfyyNH7anX/Pvw75fcri6Hai+/fYUW/qDXBvlG/fhfv0hB9iVPyWVcVpvbc+HrJNMgmJrq
EoUtfgv1vny9VB22dh+vcuSbWzROvAfW8t2JIclvzwq193VOHbr8CKwt/36Nunz7318v7wrnh82y
d1s1ndmcxfKYHhxBe1/tqocwrU0Cm2OWFINpmwenRjujHmnRHCOlRX0fBAz/wM6JbcEzuDyto37K
W8ZEvpw6Dtv0LVqwnCMUzZXdYPZFKWk/GnrVs1akbGMG9rRRBce0LDEEKddXLTR0x8YRjfB8rWi+
3nWh2678PGakm0KGv7qtDvXMmM5MYIRb1cyH0J76dVgRHRLIwXjypycWBrQZlzNFlFuMJlnKAo1z
Qn7oXlnfObGP0yKer2o6qqa1sdkTaQ1be5svU8TJpeaAMOJI7OXUrDzHE3stAqmNXGYmgyqE/ERS
3cmyS9K1F+5A3KIPp5Enj2LB2Oc9PVIW0s/CIU59XlJAVCMB42vcjt8ypy2+kR0dPSfgrbmVv5Wh
wWIBkwprgiygfWIH55rV7m2jzvmkf23i5e2SMPUNDV3uzQuuKnmhaGy67jTpXQvHQXGQFZ2rfNFo
ZY4enPzOoj5dxaiyPBI/ZYS+Z0ysjDiQ5Dca44byBDEdPB78E9rUZsu7lH7ydHSRAvzQ3KTZePM4
UdPxu/tqnlakFMQrq0j9l7xr9DtMEc/qSNfy+HmgwKSObhuKUbiV/EfdJWrTSxPE1I24JPa97kzO
S+Z7JMs0qLLaRnNe2pCUrjkgUa5fDqlcWAe6mw4EYQ6BPmBU6lD12kQFeD2pGhbt2UcnTHZ23+b9
OsZNSR3LflJfTXj1O7o956q+1RyJn3UUUU+ZokfYl/xxq2U5UCybUoux9jlZiPGu/wjHxvlcdubM
dT7HsfkgY1t8zuywqB7fIWquEoA0VHNicS+JU7ij3AXuZAEQ2zZFZ3WhWS7YHQSUUju1wqV6VwRi
q8x13WJdVBA1at/nycIUUCYPQwyZKK6i/MGcjVel5O0nQpomXcOHRDetm8f+XknNXG+cEXSxxsc0
Yj+oc71ZuadYBK/qqMvR6Rth+VLK/s4wYu2R6Yb7ZI3tifJ08RTL5oAShyZzH5mnfiTp7lbw5ZRb
eNNhiJhBjITqQm8b38B1Sfxb83BfZA20Fzcqjy5P+FNSkGGYpQkFI1LrAtOe4aQQwJOJwn/Ol1vV
liSL8bu9+P5MEl8bGYKgLf5qAZM2whRkrjOaZBE/iYh3oYckQx36vRPdDR3+VILKrlEAj1kaSMZu
AfRdZbzZTdesmsDX9kObeQ9lkRMLl/b152zFzEdLO3zsXEe/0B0KiHLnQmXE57yjdObaRXHAmwpF
GlhslGBSN7UuPE+Jpa80iuYvxLlwv+csz4bGeSla13iZUJlwpcn9Apte2a0db7w3mJLetanoXipM
BetBc9OjmPP+xU+6gFbN6G2mUUaH3CzIp3cqqtYZGDe1CXw/PnoWD+jlPBK5aF0W4tHpI3EdfZfM
gaWCUwYyWTEToq491+IqEOCtCQ3Q726CqtFr7m5exRlkLMAvn4X3OO78tEh3I2PzVW1gWLzXrvT3
DXTS2yl1vkkwfUDdy7HBel27oqzmbpnv1atp0eb1ov/QEZkcqKlrJlav1rjGw1uYELButxKQv9c9
o2uO1oMv9Gs/9vNT4/gvWmOJ94xU3A3ohvCkR9H01gGGYfh039GetXvuR3RqYftUEnazcsa2eiZO
sqfWV/RHEOz26dbMCBFjHm56LTt0+s0AkZ/CMzYco5DXrz1L7/55zskG8FwtcrM9GmDa+FURnvO2
nzaKm03w4LUV6Xyvx0RVtymK+TTAoV7WXb6yzUzb/IsU8cWMKG3qM1aOAqgmD2ejwNw3OrdTtVfP
mncK3d2H4MeHWFjMKMFYe2ZXvOD16bd1G9jXFD72kaevfpg9S7sDv+JsJtYa5WDPRyoo/YtXwwFt
0lTbqUMao+nRQ8O5LjqDuysFNnDTz/jBNN3eVyfxaOpm4rFqhLyTvffn/Y5yOle5HkzX3IrNpyBq
mLvyd0iENMjS0dZijpzLhJTiXMZg2FCYBc+2BtAeCQZ2Q7+ot/PoIZ/UPUiS8XhV+sJ5BMcvQpMw
7S7uYY9lz+YU5ztaIPH3oh7kChu1vBP9FL62rHEqyJnfrbiRZ9SXFE+6Sj5p2vxJvNyTUiL6gUlb
fJbf594ENNeytEkbZvFJ4xm73i/+skUz7OtFqaD66+owdsrf6pTazFQlD7d2bNLQe+AHJQ9NnLQy
y0gA5sCa2uHi0IJUl/yYoTHyvWmvFwLRtTD/qjxCWsoloX1IN5Wey+fBijj4RRIOrbcg8y/JEuNo
YIJFSSVf7LQVrCzLqyfK8snKhS1/eF5XHcOpuxPCtn770GVpT4x/aay0VhMdG9aB5Y9WGxY+HRkL
8fALIRh1bFl2L5ODK8cpbPc8zdy4IemaKFWlc3LylFSLpDrK/JW0DJFeuyEifV7JzDMD8nBkszZK
lvhbDAEpIuJ229f9yzC51bsXa9ZWN3CnuUMFgQ9LkJ9U8m0ch0PjJKxxI/MniIj0wStl9VB7Dx4Y
tOstGHc2NYGl3dG7X2mQBi/hHIPsyzsQPJw9h531o2vmFmQf9nZdxtq6ZpJ0UrLYeo5Obj/vU6Dx
J1Rczb2q4o/WHN8nBvq5Mdu6Dml1ken2L5M3m5uGYIp9ZMX9S5yO1PPnFsTbcnWoG3trxiFzJ+hJ
aw366mdboy1etFCCljFpl6P+kiCFoLcqGrqSU3ofkhRMs9zbiSUStM+6lkgaURzt5dBP8k8EyeN9
mnb6XST898SMTrYV1ddQhKiRFk/mcgq7XH2NOtT3MM0tsbc0f1pbVAguXzTeqKG8g+D+k4bCbhwe
RISDeRbCekAkaj+YQ/FutOAXvs5LrGcbatQ+BqVFmB8UzqNCFGlhfAxtc353ZU+5X4+I+AthAyY9
/bMp04MfU/mbEqf7nWn5VrE9rJHPFcoKZ6MOM57Spg0sTh2pTd7NKNCSadpOQ03dd4lAoJ5h7seW
4oW6r6eByk8uhHPheV2+LTLtSa+zFzMsCLeUeCyyvCPWBM0McYz5xKc5qnehS3EjccmUMymVO2Zl
ILusihcw3P0aYq13aJZs5NoY04NmLdL6sd3Vhpa/EYKJ8KQU+pPex8OpLPV+i689e9Vq7ajUGc48
hxdjtIabwDY3rQtkCOL7GgdeIrY8H/g+iU2jMSONzIOJSZwZQn5ib17Ofe2FQwN35e/XUeKg/Jgc
/vWCUgxI0McCVLhtEAxJh9fU8/83V7TUPig26+e4p04ldctndU4uFYSTmbexKvtDPE6fBJPHV9UA
SEDpbGU/QpJf+gGjRfVXEIZ4dJLBvlcbxptPHWXXP04ZFO7u4a9by4vckedtiKhiD/glX/dGkx8M
SwOLQ+f/KREnkWjhMfI1f92EVn1ykUYcJq027wTmqq3AVvcsIfGs42AQ7xiLXqQf6r99dDA+QBY6
C4994tcPpWZc1fLl7yPlqaYN4u5Cm0KCadIMAKFXrgPXRTCRGNOOP+cSfG7ERP9BIFxWRWqlVI3m
n1eoc+oVRcP6XMvqtSuK9KjWDJUeXvC/hw9qzWBaqGvGqkXsuKw4UswzcCfc+aCuZtiXdpKeBDrC
rNlDEdR9ip8z0c1iGi5hrRtM8Azttalqsa9su9qqwxyn50ZUTXbUq9a7OhWIK/pDBxp8xTv66WjL
n6G7lME0X3UfqGra+/6HXXvrUsQeSyEe1nqKpQ8SXvnk5zllZo3OExMc47kbFsFtE8Q//SY+2FNc
7pyAqQCJXRVRZpP1xCdN26ZdCn1ncM3jhKz4kFAxuuNcue1Q3G61OPGR2xTa1U3lfR1283EyerPf
+zC6N3HkoU9errbZbxqoJb/ChBjTK4B5BLSssqKkB5PFknpf5493xexj3oyhFXutjI8M/7u5r6Yz
3Zc/G8sKCVUuEmsE0efcx6CqzqEfefgyhstNiaEOi7S9zNa06WVorImaEOvGj2i0260JYlftatmd
viI9rI7bC/I4TIZWzMNRbZjslNdmzgb8Co6+jnsMvpGt3SueE6UtY+vMabRVjCerBTAhaiYx9Vzb
j32BbG0Jsg9zy36cFryR8YlvdtOWqXtWMRVKINMS+LAjkfFJY459r6Stup085Y2Y7mfKhnd2GrwO
uvaoriv1wcir/eXVCXldcuicF6FdG1vTX21tnu9YmGZMzGYUD3bvbFnkvHWlXR6sxdc0ixw/sWH2
xilTs02zLe6zrNkqL+oCQHkqR3DMblfTeFk+pLjYUThk7VOXBT8JS3Ovtcgq4pFH8Nuq7a5L6/Wm
P4m1EA48GFkEw4TcBXwmk2SbudpBBr7+aMDkfO4SlIOLoTIGn38ahfYezuY3Dbn6opbBoMgNSCjp
Tv0s6ieAZrTKs6oFmmZYZ7dsf5l+oG0hYNW3jm9eTX8Oo/oj1aviUS/s6TFszur/q42UA4Y6p5Hp
1sv9jVlRytuF5YjvimS/lZJnK6E2gWD4rprye+mELXnWV52HFBJrnHzZaJAu4A6PmiO3tMUNavAu
sQ7LKeLmjZcG8/aK2iZWTUTqq6rUtX09NJQH08rBe4ZwZpt5zRNd/3xLOk5+cZzJu3YweuAp1fJT
FsWaHLDkp0cTdNURgXMI89gkY5wVOYJMSl4mUd7VkuMu6umBxuxNf/ClREAX2m8LT1KXlf9F2Hkt
R6qkW/iJMgJvbovyRl5qdd8QbfHe8/TnI9HZ2rNnYuamAqhSt0QBmfn/a32rvedJk/z6lw0KAul6
ZMicPejT/igmLiSt0sVRNtBZXQlPrUAQx2kfXclx/GMtN6x86RRXu1hWi19huV/lsVZ3pruybgjH
K8S9SkztTiporUElT4ayx8U3m8f1UJ/kp1W2vfY7U6JWlvVtD2tfMy4hqKF3g5FpUY60ISxyFvzg
Yph/7vtwiWCMwp4FQJQT1It8OaOn1A1m8ZJj1KQ0JsyjlYQ96XSR5a1xxLPpRrgzIXXH1J0RRKVg
O20j+mFkroc9OPiqa1OwW69g1NfH0vQxuyyIAYUwmJPcJfcN2o/GymCJjpszGEd2W1ur1e/zmKNC
jdWTR8MpLtIWrqqVi5CqhmVox8TjFvGFlitFvEXuUjsTGgyp6lDIpdtDOv0ZSQZNQhLPSTZvXcu1
7mxSXyX6Wx4i2pUBNBxjLzaRJSa2pVy6NmqfxnL64QhzWPeSoi32GS6wrcyMMQjlOmvlXG5AD9LB
Ter+LH0kPgvrSziWT9OSbvJR5BwrpvdqbIlL5UBElLKPv5x91AYeCschxifqj2sCkjqq5IfmbrGt
GtHhHWPFAWPja4r76T7P3PENNoDLY+E4oencyOE/7KrfcPbzi9zr0yy+x4u4F0+9087fAcJr23QK
AezXcfzUk9q+kW8UTdJu9LIHtWMQbWfEbb2Ter9PnbLcdWedBSqr8r1ug93qzPo4WPjP8oZogcW6
Mwml2Gou2VdRX6d3TTdsOCk0Eiy6JUZvfGx9HhtKEILtZCFVscMnrF/zHg5xQJBAm1xgZxaHpg3E
A319m058Np9LhSwPwDde0RF+pdmxv4uBCp8Ik4wew9Q4ohkCWA5W88EqZpKQiz7mttWmb1mhPRdQ
AZBtG+lWVuAsOU9TMhI+ezMnndWorobiq+9REtnMjbPixtIC0maJ2RPFYrLP3Ig4lB6Uem5G/W+g
MYzEKH9MvdnOs29e0IR8vHzuVnbXnxk5xDRsdNQ7hjFV39Uk/ik3nD7420blpi8J1SK17aJ7X9u0
iwoQKDjCiZlU1bXio3cuUjYqAPuhT5STpZnZab33TfAeeM0VpOB1MexgFJR3rR3cpFeeNhLqm6y+
l+or/JACfczwlmooRCQrqxwCd1cLrVsHgXzZDdEy7a30Bukv/arq9d1I5eT31AbHKZv9b44lFhpO
sDUNxX4IBDDPRDPzkxYU/X0nnGgbNWnEgjzJd4HQ8820lFDllgiM8StLUuAAy1ZuoVFZakgewtno
iIwYu6bZIl5ZxPpWV2peMQ8VYV8Qq8ljqoPhye0na2cS3fQahWW5SXpNvQpDSW61z/JRcbOnTiXO
3uvdwN8UpMSdgKOGz2EDXsqs5+dOqe8pViowskxoAAbctR2ZMOIx0Dz5yaRbLkhNvc+iUj+t9p71
9szgq4YdXjkZi0J8r3EZIWO7c+zA5GTOpLRuf83iNMA4uuxnrWh3qWBpNQb5x9tlYL+YutGf9IWt
IhV6qLv7ubwXKUz0SPj2KSEui2ah9SuoTBYy80ylkmgty+LmkmDtuRpcnKwsmiRZ2yGxdj8s7Fr8
YV4WMRpp2oxs0l7kvamvcYcaLJhdZr9DO/8CWW7cE4AXnsSgYqGbGQTbhlt1rtxpZ4pu3MmhMF5k
3zIuVDVNyiMN6tDONDZonOLvuk+FNRjb4F4hfuaMuOobsyjNa5QwvRsmx9//p60i1f7+bvE9NDqx
8bU2ncA7D9E5pCcrgaEFbIFiO8543bLUvpOLQnqYrwrRUPdpVHO3RlhKIpXe5dyl2n0bOdGJQnhz
ZLxWH4qg++HU2lNgRwnUUUJn5FaOmM4raXHf5r69Sb7wYEecvmyaV76wLADIY5qgBRX9rJamD4Di
BlgCCDs963n4xMhPZ9dqDnNYzydDC9IH6gCd11TMStpZJHiifcpIwuuXSpIhWtSP6eh+FPCOcriT
QqGaheDRaUuT+eZUP5ZG1d9WOW+qYSwazegP/+N4kB5GR1PLo1Lq6mlYqAFGZGWeUTcKrFAemBt5
UEH3MPnDOWuV/Cb/97qekLvrgWAORI0r7Uqgz61FL4jfSr6EaXvg6dedKtGKa1s51hHpG5CWOK3e
rVu6YCeM+JkIoeSaMEbcqHU0RzMomk2KhPukkMV2EFFtPVcK6tp+6HMUmVl97HDlIXmN/Suz3v4N
ifZG6Sid+RnAMABbieCnEURnGNQM65k2xLYv9RcnCqxfM2hoFoL5D1M1Ji9Lw9TLqRQRQM84mRd6
RUoXW9gA6y9Dz/NSxPoSetcDxl7GWZefvesR6jumyBkvm8a8rYosriaHVJys3aYNUG3YPgRNuurX
wRrrvY/0dK9OpDZKQX/VhhYmE/1Jz+l0jFUT7oQm7HeCV8+WKOtfaqj/dKIqeEW5bO+dKhGnzorI
A7W10uuA/v20cSmWk7HXdXXe0S8aNuSatO9ya9DqfdJO+Z2c6phJBOuaShGYvSS7thagIpt/Ev1W
Cll0kZEXGNkvSjI/KZ0t9pGRdm+VYt2XuitOJgnQe8NEvD45Id2axVVgLbthFZ/SGsGFcJTWo/pW
f+3Q3S+9hnrMILnA1D3Kw6r5Hw8P3QPoQ/8xV4qXPq2jp0TZtNSnQGUrGgoCi6KShUlsnEX46PYg
RmwVzkJlduKtVg2xy5hSHuQu2M7Y6zsQ/2aQY0R0w4fOt5mY+Jn1K0WBkSAO+27g0vSoRSf3vVO1
57yBjxLbjvLy+VkNfy6DdfHdTUkpVqjVXkYCkp9z02/21JW0LUFcOf1Gmj5uFlbY/6A3uJhBd+jS
cN62QBdktFQ4xeNdZF7mv9gE1doZmSEs1Hl/95EZoyEkVMMQ2DXABZ5+Vb0bM/gHFD4X7bI7sWoc
bLe8CENQpO0QF7qD01+CiTGzQodzlgNxDVWByw+9xRjEzF0hkCVm9VQIx331jRAgaz3Yx1QLSvpp
tD9HcwTXPo/wyye1e6C0AfLajJ/WmSzK6FMXVxTbl2Mm8C9q6CBJw3GJmELGRSx6TA0ogZzxNQzL
KwWJ8bkcUAX1toIuvk3Dr2mulduOBd7ZDQvr3YbWZqbnvGMJpGTa8ISK2ROWYInhstBVodI/zktD
19DIs3Pn2b42S8u2jxMNrUxHGGgR/5HnVr7IU226fHRSkFmKFFOD7rjfKl0TTB+08wRY7fy3UWtB
C8RgETYmvIMjva/+heJye2DajrRn2Y2W7nCkOX/kXjAaXj0a412T6cG2Vi17t971lV5VZy1rvoFL
mbdThiaqWjS11aKp9T17NI0Hc1HTypfWMl9L24oun4cyYB2JieZdV5JfNc/1JSArn0HONzildu0Y
sFyKIJS6mUnInLrcCWXq0CXSl772stQRFqLyrukIxmRAH9N5uMlFYuP4waZMRX+TKmumex/vfn5O
foQormH9iHwjsNwCY2tl30GmmrYOTMO9nLvg/E8ec4QQcq8o53z/YQS1YxgK5pexaFu66UXlzVNc
/4nq7GEqaXnHZcHS3K6VLy3Of29WR+t5GlNzG+Zl8+Dk8YyKFHpOStDD0Qmz7GMYG1sF99tSYtmW
9nRrTKs/j3aGIMCquittQBWFjga3hIfEayYmWFDkCbSKmT3XPhbrhaaTmmP+rCWTJxqTyeXA7L3N
W/IJQ1vbSTYodWbdW+fBw+w/GlUSrNBQYGrW2a0KsjOXf8km1Grd9VXRPnd14rl/HZL/kvzE588H
Yc7jFfYlyeh4qOnwk76jV69xkRFdJo9p0HEOuOABnphq+MSc+7VaiEIVLfzd0BLRIVK3ZImGcmsc
tibkx+9YWfKN7y6uAJ/UINJ2g2NR2/ozxkLEPlZi/Sz7+tIYQfg+YkHHxBmnF2IODr3lDAdLww43
T+QjAVLLfhJLTACyK97DgD5IBDdjb4EibE8MT91mdfItBr7A7xzcGPrXYhibx8YazvI3q5oYnnST
+OdCU9svkWDyvfzGLhoQOpRxf0yFnTXbdLNWFOIzAq3+OdCV+rFvjUe/NfQvCPaSkzqAoA25GDaG
hVpgLXN0ZEmnjEZH+RUHy27UG4eCmszOXArBbUHbOgnds9yTL0TlQRwqRbFflzAIsfsNyVDlF9uc
tgaNHIgJMwN0RSUAEM9vmXagJ6FOH9r5rQzhdDH16YcsZf7HoqZ8xwztO7W2PU760mzmFteXF9wa
TPxa4yAPfT4LWNxsrU4tcV/yeFBaP/GqGQOyP8TOIQpU5US6mX9XcWlvA70Z3jHnnrLxj6EP4k2v
xv5sFMnsyd1KZOW+MxxtL3eZsJXQMivziJa7gT1rY4vysekv31sIcGhjqjG8qbyjcpiUL9hxRoDm
GkQnrVZvdg2z1kUBpJDZXi8+GjDM2jEZ3Nbzp9C/BvbwJuHCiQFss0kC6xhKTXq07Bt6ScqDE0yb
fJqgaaf1mt3wGeCQ+cPfjhuauOlmFCLwQqJR4Cs9Zo7x9qnQoKuQ/r+Aoz1QRehvUtghPxFVDhRC
m85J5ZJoiTW1gSOvkzniClW9Wo1yjnpXfxCkWjy0HaQGOO5/UnvsvIJooVckph2hqeHHljzWxs0J
fWiJOLKiLjSiBJj5+86WQUE9aAhz6k1HfSH/p90kEJp+anCoZPpEZ+v3NgiYr6gEZ08kNjQlLde9
2MBijcoLZd/CybBKsD/RYNYXYKjmWzO5G2PvaiDCEJFkKeJIK1ozpHQHElugmVu3n0OCN5gm8qyY
QGsosCejibS+qJjP8ph8afysvvOxkwij3us5FfBUtZiNJkzy7vw2BkShjw9hkE+eE4TjWZ+Mn9NM
fGNL4MKZrqe+C1TWW9jEYnKJNpEIxYGh0+T5Addgk830YuV+1w7ZHn6ufihZONxlSePj6kWa1xcB
WM5l9/ONyKRqxhfxEx/KBAGI/PpPDmPZoUTWmJGlcIzkdL9Y3CL12JWXUtW9YDG+DHrQXQecXXLP
bRkG07iDJbiMeEHln4zIpZ0qr0MgVZSDMZaINg+9UaLFP5eYcsvpcupeGuZTuRsiNG9F5p9rxBVk
MzZXWVheq8sDcYwRtq5NgALNc5Mq+kH745ondv5GSY/MvBiUh2mSa7lafdqwP9YIERl7VKp9uttW
x6wlBS+F3by+NFmSLgG4cHakh6SBx9iEUf80LJiP/7RVVGTJiGhUjzRTyww0jqsc2ip/pVCx1Lmj
EO3MQ+A6aHnYiHUIcrBHH5oxoPEbWPZpMkiYhIr5JdQ6pBbLnp0r8OJmqibL3mhrv92un6A3VsYV
s7ji+Q4dzsm2vzV2XT7BIoXBQdsCPT/1lnWNXmW2v1dllqpbCvtcq9oaqkqO6wmT9PicoBXf60Vj
H201cb5AKvRAdVIxW46ry/FBucGSMO7kCe91q9mW0D+2sp4fWszePjoflVXBQuAkVob/ox6F9XGe
5dkFIKXvcqVuibUa/wTQh++H2IxPjsbcXg7IOl/XulvFlr/DuKIdVKpwu2Ly04McYuRuOhISZpIu
5pWx378bQ08hq2biki8J6Whmr2B57IemR85U0Xv53nf6L5Oh68lsdP0sck6O/AFTXVbx0WvW5GSS
1Ol+cKvqlFAzfAUOcV/3zvzddju67aUb35W0Xe8da4b4Y9LijgCF3eVDchsyS/+1bAijWjem5chg
RLdcKY1fExvkVpk0RZOvYae2norF82JK7UES3lCK2o+z1RUv8TRsaVDCofN9m7xyMhX05VNallEJ
Lel1yB+KwrFlfttnEL7G/tDxtZ6s1AhPrWOUt0ptSTfv+/LRytp0O1Dfe+1zlo5IYPxvBb7diWD3
Py2rkxKFEao/YLCljVDLcOdLDHf3oVNAH+VZ3/8AbXzvxprzOorUPxiwLw4pqndTmZtX01TuibYq
HrVeyV4TfLE9BZ0vQR0Fd5aT5OtuH9/9d0fTP91+FqpbYiAUw1Asw7AUybD+G7m4qwR8eGvqT5hb
rLuVoVU7Bz3TwwcDfbMGQGlKDuuCPUIKCB03fpf9KBilyhaFMI3owQ281aAKYMGhFVTwDMyCMb50
2D6h9bdoTPcm+s8NRcSfqhmXq3U+oBJ0jXl0yyGzxlF5nib3xaRFjNN2wb+bnVrshvKlSeL5SUIE
mAYveicw8XFLmE5eR+iIQQeNqd7skswqvpRYT72cCJBztOyqQ/qEVMh5sMbKev7vJ1CV0M1PMqlj
kfhHOVZhGHQ0GzTnPzJt6liljJ4iYR6bFvXDJmOu/vPT5l6O+CJ6+hloPOLUOYkweVmjGwuCSYZi
sJ/NaBZQ2QknU1uVnKO6V++B1oJ0WNpMg145uxE0FJOm4C0b1Irsb/NHEamEdcpGjTzmRs4PxuM/
K7moKitR7/Ip0z0/LiiYZgdZaZIvctwZTX/TFKr9hKro3Rht9Q7xDYavsK03QVGPNxGaL7oQ01G6
9dNW0MgPHZD4ORVINSztQ6tlZDn5fYd6Vnks7NT+RTf/TuQiew/VLKRInbhb0SRg0hYdQ5YY8041
03anGWr55Nr7XBqFqcq7PVNHwmXeXFGmxzlrjLPW6VsJZZVWyqns8o/Eus46uq3NqfR98cOyUd4k
C7fBwrxT4R7f9U7at5tPD6Vux+hj5RUY+pF1gFbGdUiOG4rlv17CodpxaqOdVS6hjHMlvuujaqGT
WvyaxF1c0zFYwQ0oUFj9E2s8eA1MoA21GrN/worqPuT9j8B2MDeVNUINP2FUbJ1zX4jsLqkadx8C
u9hE5DdcIIef6oXtSFJrc0Ylz2N72a0FkgTSPllpI3J5bBzqnCFt6qs5x6/rHbHeaI0aQHLsYbqr
OPXlTEG+SMcmw84laJpnzTJn4stwdMr3xuXzoB/cjTrAoYmU8G9vEjRyYRoUX+VHzc51/od78t+S
sBwb/6SCZ1IzYNf+G0OJ/CTIT6PSnlxBNd2yS1pYkjTcE11+RoHa3jGHPkiRzOjO7mOZLk8ea36d
j3o7hwdW8fFLQNuV3jWlAn9qPDwz82MHSnjPE9k4dUQwHWmLpg92qQZbP6iad0zSr1mOcFCJXzt/
hgfvn+R9I1ubcssa5t3kasN2SLTwCAu1/Oonj1Ve/Y9TYGuYp//lYeGoiqurdNJ5kKiwpHj/b4/b
QI8RFTI5PpXqcHN7XKuYjsZzXekA2srCfIMRghyorsO9vbwLQRfjtdL1J/muMoLcMWuEy5GGE9g1
jfRkTto3iYex9PCo1an7lYIt+SAdPY1xVl3v02TtVLnlpaOgE7XMM9PK+rgvgkiUO3qdX5JZZZnL
HH/Zafq++bFs6KXJOSbFOMN8fyZTFfx0ONuez8X73TRB9qrUbslqAy2x4GL0fqLDUGtkugH7P5JY
o6tq+GgUcBlBzmVfMje2idGapnDhT5JFw9C774Mq3ckwhsSNiIfEwt1QN3hh9gBTvjbFwUib9jRX
/qukJMgXZZHdyy2TwvN/f7brxr99W5T0NKjxlqLzV2n/gH7ZFJeY/SbBmYXo0osNb50vjG9KFoVe
p2fZsxKWwZ4FinvVOYMIs03/oOQHkFJgYOdg3gtDxRD+V3xQ2jW/M18cVtSN2uEQHBQdWkrVflvL
MAIYBhk3zq9ohlBMCm/nUJ1u+3hbgeCeNnULdwW58pGV37DNAZz/j7w6FWL9v/3ZwPKxVPIXqyq5
2v+4SBPbqLhPWZbHYx+dI2TDT6Qu7yxENfhR6nJf6CAt5Ys2ps1mzV7xKdTvhi6fzrOexdu4i6b3
nHhdj8m5RjJIDbLGhFiSWln9tRhLrLBJ9MOiGQil2O6vfqclD5yIW11Agnx36BOSPHIZ5g0ie4Ix
Rp8Ei422rM/kC794cdB0/5cksihkuANjz+5HQY2GhPjkuAbljXIWUc6tZRyZXiNzGZEct4b/GyPB
Se2t+ZvuY9frkTs8FCp3H4SAh3ZOYm9QBanoXeH3e7mPOcEgXrChCDfkRQgFhf5018ZluHUSIZBd
Tntzafw0pH5seHRHV7kLAiY4zKIZt4grybKrDWx/SXkqR398UecwuM21koBFpP1vMX325tY3r7k/
x6d12HJ83IGK2kXfQ7/cyByjHDm0FxP+tKa4csvPq5Y7s8dij/Z2RO+AokrquCmYEYZDWgf0czQv
EuLDc8gHsVLHJ7JxGKxCpb3ZQnmMp5K1OfCYf3m3Lpha5xYmU4GUmVbXdNaFBW03VssLaXpagrZR
VXcZAtnTjGT8oGOJfKoot2/KqtXe1j8knsdvzLczRni1uwaJmh2LxIAsWzdLQWO42OFcX2RAibSV
yRd5vKBJ+HnIz5vrOsVJnUU5qE/we3Q78lyZHdXmPrkqqAUPzmz/qcvUf4nUaWLlZsznxI7du14f
b+vUFN/FIXZd5Dz24oZlcy8vXU1Mz2gKnNM63EvNBtnOHxe7ogaewvP6icIILr5l6mMa92iXxp8d
c8GNMi39h7IpzhjnAnpDavdIF6MDkahXnswrlG8oahKe9coYHwhVt69uNUwHnQkbV7tG201SWnra
fcwqlb0sUMWd5ewNkTH1ltyXJAseIsM81PFobdeLITN1GpYWMStqj+I/Gn3afYY5mPfC9lo3eFln
LEu3pZq3QZJRHC8avBwD0i6X7Ne6PI64e1apfuvAem9Y3RzlxZxF7rTFoHjpEyoBIGP1I4RGbCu2
Thatj3AzgFw2vjapv++tiaYZtb0vaJhOHeq+n6FiHIK+vpUMQ79cnSk8d2IPCnmjCyrASlJMO6Wc
cI9lxruknNUos86UAb7JPcLg0XdW4MYKvUZlUrXpIaEk94bh4jGg8glSK5svSpe4pylk0mwKkTxO
kblXFzyNVDb6OZMfxf1d4sRZf1mUJEwne/7vcbTar11ewVcR9TVotGh81ZRRIf6D4ov8FSIFGW2n
Mo/Rklp4dPuxCi40Q/mG3jFGyfQJBitiBfo5PVDn+BCUEr/RbrNorLdSStrOfQbz2m6xOVo10XMB
61l7xk/YAzHzqfeuSNu2fqP5Wb9Zg2XddebvsoCUkzrKVb5AHv7Y0kGHXWPi3lxKYzF//zYeMI3j
G0XfV2UlSElY1LiQGU0A9Wmwf56WvXogMk/uKZPY9kavvapuocj3Bp4FXhSF/gE6HB6m5UWTJZCE
LM4LoiHWj5veyjFxkOxyzAMIwml+aLTYvEyu8c36S7WszhXe5G5bZHH7MovZ8HDqNy8FwRzevGyN
yzH5blCWfxJ0CPf9pFXPtVVi+bC0V59G2rM2VZ4ZDJ4QvfMgn14dWVRbRSG2gXqjvqnk0z6YbN1b
FwNgSwiTzaP3zJqoYwxK2mECS6qDjLaFvGZe4B7f5KwoV5vuthAmP30wYuhRD1WoOun7RidwMk+f
zyJlSqsLQOy/PZ6eDCvP8d0SBJC6AfUyW803nYtXPtaa9TSuZ1CezGlpjdp8V/Oah8alVZ3knd/U
fXxZR9fWTXCwyRWCy40Z+fFjayr6s2ImB3nYhi62SWKfhQpyhCuSEoihM0aMCUz9Ttb57VT5LcPW
3HK+xWmc3tQSMWIzFPq2k921Sv+SGiilRs7zdWi16gvVFPl01Ekh3gy+7ntNZIVr5pDVopfPeoRe
LhH1jHAWWG+wdDsfQQHIe8oxjdb8QD/H6A0C5aUeYB8NtdAvQVWPGITJJXDMZH6MbUBdG1h/D40b
CdITgm5vgli+Q2pH1kCu3Gdjxg1GMPklCE0QBmiMHgrsLLt52SInc1i35DGSLT7eHcnchqqu6JAE
/v/Dcgtqq+NFOV4QcmU8wgzC93ZE8hbFLCUkGY+wNQ+ulL1f4TyZa4n7utzJR4B8GOgI6+97FY18
d1S0irLe8oSZl5cwg/5tMYmnSKsei45kjM8tVEHqMS766WBXI2th5eJUE33L5QdVrREfc/I0zKqj
hEQ2Ic8rjSyKrY/AybM0C7ZcFv2WwsTIJgixEL9QmEJ3xZhnHZoJJfhcs44fUPBtC1I/WhFs5bPv
83cMGEOHiiJfZ/XiGJWtdT8Etot7wJ2/1uO4TpIqMohc61ZFSKZpQYl7ZHD3vutjBLSEtZdlG2wZ
BWjFktnBkqUkX8a4A65sT80NkdYw6+l77Gg6vRBI1I2vdIdkntEAL4QyycBsEc+fkExDluaQ6hNT
Jiduxawmt6AuxY41snafCFWACgVMHkd/A2uSDo4SuTnQAYzuumEqnxlwLlZZTu/LCnpvLCOskujP
raWLYgeD803hNj+XMWGd68W3KtH6BbkiHwPyhWjGc6CN5XV9MqBJdCxzeAQMRnoHiZCcaRB6Ao1h
Xorv8gRHzpDsbdEsVTAAm+YPzSi0SzlicbJKvqGxzJSL0k/f5bcnPSY1mUTbiTuWcb1rb9Dcf8q/
c9AQXxlzFOybvFIP628oUGnd5P/kZBioKic+h0OUbIhzHuEp2/Y1M85CToOcJjywKCy3EdSBdwbp
TdiOLqoLnWLvoogisp0Ryqq/9rW6A7OeYzu03L3RDtNbGsSLH9s6pkOg4sKx60d/oVVVtNiIkdDv
csV8lwDPjBh4KprRudJ0FbumtpGDS1y06nPNXrMMNbTx1eeCeMgQL/ApcTMMDzPo8ilGwx82PvG0
OcABZHU8jyJlF2jGky7rjxGq6X01RhgDrFY8c+fvcjJhX8qsQiBdoMNpfNGc1iuxsm6x4gIknaJv
UDu8gjHhG/PTjPACdb4IvYFRnLjaplxenG5SWE0tu0GqfHGI5d7oPvOYEYCpvw/GhAjJMps8cokB
ipAsIOsIZHh41TTqP8MSamFPoBxQhhgZa0tBw0Etd5hbQPBRnk27pDddr87BCbZiTkkBredjWYYY
LUj28Mxlii5h0SnrK8cxbpJ9aRXEo2h2e+2XIcRaeplMqQAP+QbTeCp39Y6OVLBzhjpCpBWq+0IE
iJtty6h3iLxM41iJ8gdlKfPqGjwMsJRO7zTKy61Dbte5UVAklkCY134RCz40aLp/SzJas4FuIObK
lQdpkwByGpwzI9hXHTPzSEdNVC2qPdluZuZ4N8lTRW5Ougkyl7Kv7qNoa3tjAb2ZKm3DNJi8sQnI
CUIGIPa1Yo8srZQvmcA4VGDx3sorhHaChq9n/oaGrvN8rXaP7WSP75ifWWK784vO1egFbZR5zpil
B7DH9s0g9WLdGqJOAZMZUG0GUoNFXS7EqILear15g/DJYtrVp1sVbtYSaUpF/KELI5SXQ2Eg4566
e1fUj+u7fh93ZydsSGjAuKRcJbky7pgz05cAU/8XezzU+/7AL/rwn5jk8mMOTt9NOivBrlVnYkZq
+Zr4GNcDR1cude61E7jGumGWQ/wBH5FvmqXrX8apovG5fHbqq2yPFJyckkmf7pwa0OxfLTZrZlAM
gwVEqWrwsuQ+5fGTT//x1hbVc9UK8yI7iFIgicP22Qom6yLorzwkxVHJSuM0FRYl9IW9EEb+vkSJ
+CaPG6Gde2VlfquQ/pynVEwvdqbdasV8qltEUp/XsbTxtDT3i4wwQoIZk/sp6vvTVBlINZw5e3Qw
IDHJHdrvgOi9GdakdUb0/BBOE8AM+9eYpNXfII4B4NDNKLB39/NeFuskTfKzgGfFxryR73ZEp2FC
a0LrvcA7N2ozSlIdHzYARecZX3fvZvSHsXhdFB1doJ/7SC6X5a5QufTCxKp+FMY0PtSDcpR35cSs
kOSRAMeJXdXldhwBz2/++VbWD+VWHlTqmeGyJP6wt+3iJpo03uAx01/RKGJYqHN/RYymiXkyEJjc
GVXOs65ZqnTLTdjL/u1c0U6NJqgUIYHycTn0Vyu1jRYm1InQsIzE4cm+ZcJ8FHVcPkYsakdMia+0
2Z/X4jBCj3Qfj+jjQYpFnhSKyXhgufX5xucxUJtPHebPUxi5Nhqq7jwTLHi20x4/WrP8f+aSLUqo
O5briZDXuG23n6hNKrPKNaiSs5SHpn6PZ5rF6FWP23tw+gdJQZfPDD+gGmQbHTN+6XWcQvvQj3ZF
aEsDHt40tSOaWvU4L2ovIhgVog4T9WkaBLax2FTP8phmVOGd4sZX+aYZZe4lmcyfmmFjfyRL8jRN
xZKGWHPLwIPZyV3HruMz0l1scsu7GmGV9xSr72H4qsxN6YNmA2tN6Eh/eh1BYrw43OVL7f/W6VM+
hMsRZzCpnUeA5AnIjD1VUOYknkLZb81eoUS3Ps9LH5aqMFMEUDBvfUshIkONaYItqyF0wsZW8U3Q
s8tuUjr9YzHGm48zNDcP632RZTgmjDn43rpKtcbvGYP9DSLBS01bBrmrn/nVGwZvMj805b0hA2/9
yT5s3Z3UvjkVnRjS17u16St3Gc67g4lC/DLHXQD+p7+EUyBuUaK0dL61/GqN05usWyL9GPYkwHRY
eP+6+NXwrZ7mehtWKLPkeFABoL9FeX0vLF+/Ahu6X69leVnLF0GJ2anFu6rq/VH+jKpV82Weuj+K
ABmgTd0CsSDgudtaiRGfSt8MD1g3qzdSyx4KgiI3H2NfaltkuQKpDQJE/aMivmY2yJ4VUktEJP6W
YUbiprYl1rklAOoKurx5rHOjfoxIVX9Mr3JbHi2zPn+cztPyiVxvd76eRlc/c1gCB/qrpdLBKRpY
ZoJm5Vs0pi9U4qxfZH5c41qZXw0FmXzJJK1XbP+IDV//0lb62vVPlCLYk/IKg0o+XcjOsbzP/DW5
VYWi9Oo2ODSj39wZRZZ4Up0WuRGJWx1BA33NF7jMFHInc3bRDJZLXmOhS+KWzfzkothNd3CxfO3l
SL8M/qWZwVVvYOeuPq5ei+KzFeAQRxNZi+FLOQcZvHgXFe8yO/DJdop8GGX9HG//8YiVD9uw6aJr
3qRb1cdVWBpTsRuX6IKuudRjNH9J6jG5WoVz51vt4ypO6aE3792BTlLek1rts0TZhIOIWPszCi9n
F1AQvDE5o8mbXpwdZ3z8P8LObLltpMu6T5QRGBLTLWdSJCVRsiT7BuFBxjzPePpeSLrL1V//0f8N
C6BklQYgcfKcvdeukSyf71+AFhs1beC90jOWl7I1PyWGU9D6WbJHsG49j+a7upRG+q+4Eyq54b+5
X8llN3kQEhQDvuKDIO/lMwyqtULWq5fOmnkgqzJF5FZ7UNeoqoTIMic4hpidtZEwdLg3kNlw5yeU
ZfH/h7drWP8zm5b58TJAtgydbRu5lqbxH932wLNgZAzSPM5p7P1Ibr0ovjVT115HgszB/I2o2x0E
APak7TNsCf4q6IutSal/CSiJl+KQGSxavDamIVXR46prFtLcng6Fx2ULHCU7akF5MRgXPqm36AWW
O92qyPHyppMY4P30PfZuNPHeD3NhPyxfFVJWcHYS6NRW0RFjS+FFu9z4Ytu9vss1xJWG1tH1aMnA
HAARIydxsVm37saqQgt5l1Nu04wSunaYS+FXbPU0WDslORyoteYnMkW+9xXTUj0yieMa0l/CtZeU
ggAu6jxlMIjkQeu6+DcPFQ7s8UBX2t3yj1GtQxffCyzja9VeCgv5VeQoZtT+1iQuz3GZTCTlmLxY
zHcIXAKrYJOBvIJnBk2zxnq2UMuFX9DakbnNbUbKu5FBvpVOgD2wTPod3Ewd8ARhhkVM+CTSwlUB
5PvOB8AVWj5N6GlFPQlyA7JXFchFnO6tA2axROWE2yphohCbSb9Cs2ie6FDKl7bFGFhM06c7Jd/U
NzyI0tkJNOIYaJxvk49gHs/aSu2MTfraez9OanpeQAZybMhCuhEBdtq2dgx3aykzglNivHKS3X06
kGrf0U85e9fOWUML2W2hOWYb5ajMGDSsc3UljbVn39yQoM9CLy6lqD/sxdhUTY3HhglCtrucOkwn
9xV2nJX6qGJbST/fJoZIz0bss/QJfVyrHiiKZWy7IQL8Rg5f7Y6nBDvMQGPD4jnbotfkPUtB3xPz
+anizgoq52fNivZEQpA0UEu6yjQ86jHMH6zU/4kZaQEWiKtuOXy11MrNk7vAVAqYGMu3iQBSq4/4
iIZ3Jx4EAaCQY1qQvPt+BnFQuPxhRd22N4g/4cpYxk5ANwCPJZpzMhLC6OhupNBpgu5bGk+7jAb2
WdeQYpUq2U5oAuW92z4qq3Y5kIBDgmCMLggYu9c22t3vkOi2TpRev1VFFmRRHlfUaIjoIJQk0G6U
QwHy9x7XX3WwG5HvBEa91yRsmxWNdOPJnad83ZCmUoKd+RYAedt1caof6RfMaCO9dcxYgla+Ob/W
tUG+uVlF13maq6O0C+6yavJ3FDOfFiFiZ5uAtLWeFw8RKLqXwKtA1xWy+pq73qoYRK+DISQS5T4N
Kmt3hf5tFViG88XLp1vAWnhNkiE5dLVzhMjgXIPBIYbBQU+pHj/qZaIT1NQP//fgVff+15zc0z2L
tdCUhuZ69xHlv+bkrjHHyUQO8PG+4pWG/cLsH/p/oA9fvSZEYJ1O/tWGeHP/UdiOM8/SRULamXke
Nb18Lo1kvhRjfo77Ito3bWAgNB0Mdo/QIfq6sldKPCAq/QWeYPSuEYq0nbVphaYYIShIah0xfxo9
DI1JoZaZoG/cUq7wPoo9eDmwr4HQT8TNTB/sGzs8K6s6FfEzUff09wn6vCJts3ez33+NYJ1tgiVV
rrVMtt1J9KVbpHBJqvEIp5I719NDbdnDq5a+w7DWH102K+ydk+qr4VXdxqGjcLIqg6DUBdV/Z/6k
9S2whoiKwnHP8ag5e3UU/nNUUB6v88S8qf6VanY3MaC7pCSUrdKNq9JaDA6mmYkb0HK7X0ztyUQh
TRmXLpk7G1PQzwD3JreJ93tSJaBX1z4lgtsQ8m4Ol1CphfChmRnzbC2xyruPk3pxPmseHiLtU1se
HITGmTtNgAnrBFmXYe3fjwSGR0I0LHtrGuV7SXr6qV/OQsH7sgMKruPdUv5p9T+kLx2Q2opUKhjG
nepBGVm5qH+21QK8zByRX+PaeLgvGFZWpqc0FPnJ16h2AMVszCVMaCDp9uomwQ+Pb+4Jd166qew0
v/hckfpDEAAyDjvP+xLXVb4Oayy0o+G4P3QEafQdnOAYeUa0dRX7Xq2msczMiykoubh8o59T/NNY
cnmHav7N5NE6joiy173hIShCALGiRZk+379FPEo6LfKc33yVVP1OPYiJjB2ZAr/BtYJsI4FL9vlU
rie62wcRF9Mj3ZXt3w4R8Vx0nxL3IamRUtAtinPjezk2yd26NeAvSc1UwoZGErRkghCdwM+vYzoI
yAimtv9XmJpqXBQG8/ew6fWToVbekdAe+gUkzP3ftzuf/b/vd9dEHqRRBVma7VjO/9TFNH3R9WMe
+ce7zjYpSErxo5khR5+1p4Lx0042TryCZGTugyxLnsgNhPchpw8NpN1Om7m71WmWatdBtsnVK8gS
9v7RPg1OXG4DDLas8+OPTJbAkZQrlFbEHqBszl1UEC1MduZm6NrwbHPxqzqoh74z2n12SXiaPs+m
WI/6aL3IzsNr02ybAOCNnVX9sdfgkLR9WD/bzU2d6GwjVyYjy1NjDqSpm2F7aqVrbXvKjk3iWozL
RomvOzA6TM7IJniSIRcMR8gaSt9d9L0Ndoc6GJdTshE+Ju7cKVAupEmxViy1O1Ut2aS4B5njLHpL
Hufs+pcY68QE7w09c2mrQowySH1/CNMgoz4KjV0BA3KdSKVYb+R3V5MfXLrGYVh84Xrh7PF5Tree
3pJuzvPR0Ad8ux3NGhTtAFgC2vrhML/RdLBvvgg/VDi2evH/ycoWht9s7+kjxRBLbF3xsHYFfgFc
lNibSLVDNNlORyXHmpGcr7wgsvY0/XO2Gf5v8kvzJxrg0aors+xI9yl7sqOy3pLJo6/ZFhaX3hmg
JxrpZRYt6dViqrsNiJAA0ElUEj7aI3+oo6o/G8bHIhFDhNeKFck8GsLdvkyIfl5yDWXY+cT+Js/q
7O+LbfY11i2zKh7duXiIOx0qkKmDy2qlfLUWrE06uBfdJqh0tmbzZujiZKXCfG8MDCYWoBZqvhWR
AcnBsGoPS6nhPeZVnD265mmyZfx4D07u47Fap1CNvMRPn8101l8ASOwVBw4TXLArZ8PZGG5Po3pi
Z4DySVabpiTcTUQOl2Get7t78z/QJdgcoppANhS69ii4OpAeOv1Lm2oM7gfM1XRncTXInVJn5gJJ
GFTVTZ7Lc1zJ/AmIffZqoWiwYGLcLyzXzVA4NWV7NfLqG71+VnU538/UjEh9LJVfdPOcC++1FwQa
27HxAMjH/Qg8k4hbRwtXdCz0a6TTDllmNLlXuwcHujplWndVe4XJ02Dvjb25Vac+IZn3U+IEP7K4
s27ChUjhFM4X/izNAWgYqnY8EB+DTRRZeVXUN9/qPmlhJV9iPPw7lJkCp4701l6/DDA6EW2kS/Qy
mafcIy3947QJ9qoRYMsdOlZi2KZpOCg2jHppzbpmdAUxbK7JX+xGaGn3hnEcGuk930g1fJyl65O5
WcM6Qt9q7bSh/x6YEIJCh8a/tGjL2jxy7srNCjw0MTSPSryZ9q6/0SwGiyat0G1WRt1DxtL7SOX1
ZeriJxwt9Q9dIP8qRv+zyZtXal/33U/7p6kQBE86dXZqe7tYwRFhdtMQMaPWOs2emqe7zoyJ7BRw
V+gWNHMcwNUPpmpOGoz7dB6rOwkUtU518Zb3CrJZyR2hn6oxggDx71SXv58s8KbuPX3/9/P/foJl
F2i8FlPd2G1E5iz4ZK96bLPEITLAfSsWyx80TiqvPHQOdBv7dVs43sn0LFpCuPRkLABvuYvhw7T6
UxsHYtuGlTgbZHGsRoZ9a+TtE3n3qX9JA9iGKmYkjfKDMZMWk5SY5Yu2+QjIQP2cEAl1iOh+WlFE
3rzPFo3w6n6vFp9oLH/RhswOhDc6kM8+De0HitHklx/CO0rNsHmZkgb8z7h4JZv4a9a8Yzmdvpl1
q+/qoEgPHVRGqy+7P3ZVDYltptGrVL//NqZB3/vpeCil8dOpSXH9+4CqYlA4GluVmNi4RyMp4iMx
980h1ir9CVTKtG67nGeTKcONuezzCX1+thlpHJsiAw2MA3w6M1SkJVhZzJH6Fa6i5nGsCIZI7PM4
1iZO+DTmNpIW7bSivFLqgTdgsqeihi2nEpc75LVmDFzKd/UFIEQz95uyxjhmhv2eGsn2/gd1pwHI
oY+5AZ/tg9d2VC+GoGGZR729pyIqTyE1++beXkrdcO0M0jizP0HXGsartDPjl1x6t0Az/U2k59qz
OsoxXj1POOtE2hkI5WZYavXCVtN6KGv38yzLyWWwyvr+1X+PBDrQwiqm9R2UFC5GE+CPARU5Tvy+
987EPOjI4egAak06nExH/xWkQ762vWp64dqpPz2LaW48pfX1/rgaAtq75LkWxwxh8yZc2Cl0OpaH
B8y0ILOb3ZyJQ53P44qyQHtpS3/cja5XPKCbDy8CssXWWwaQVRrREgsvvS2Lm8Wk9pbO5kMU2sMX
kXey2Q3MSFgjcT1Vnvnu8Lc8x2bmrQy7ku/tZG5q26n/jOsIPfGO5VD/qDUZnmWA3wb/lbvNZum9
BqmZrfw8LQ9GzzhlZn+xcUzg7apXVzEDnkucWEJm5euQZu9keLc/SP95J5Ku+S7Ng6mL3wlX68tU
IVOwkVDtWy//MtdM1qtqwr5XJtmRcWN+1bWo31DZRh9taW8nOx8gmQoaH1G4FLzRx5TrgvQioi3M
5VSfnWMnOsKn5+wVfT7D4NEiPbBz9yUEoI/Qg2YwFUZ3CtGbPeOX+G3heCbAgIUKl/RjV9JXNkdm
x7howCZE9XioShqCtDDATau/SGo6m6xx5daLJY4fp06IotRzk14OSNdMQ7wyajEWOLstX+K5f5Vl
N77bwN1bTFRqPwT5jArHRcU3L9HD9/AmD8v8mqHrxpls/Qu6kBEbF4bwMjQBptotISrLTSmnnGmy
1ffsTfTtHHi/s1KHn+RFxUGEUFIjCfrdTSMUstHsbFC+OiegtKxFuowv9WQUbyO/Zebd6zt51xxr
fYWWrH8C3zUcomLwD6LrnEe41B6IEumvo8LIqIEQ/BiF9lHpdXuwtarbETsgDoGOUtzUumlflJmP
ipm2qzqNPbZx8NjML65F0spc7hpUaLt0Nsz3Wi7ykUyKSyeJrY1L74RK6Kc2Te5zGRuYsWwEWCDM
p2+4Op7saiYp3ExqWkx9Ry7ZsOQdaj7rAAlQ45eItAH2POVXgAjTXtT+vDN9vNhOTA9aofQmLaZx
A1T/cG+yLKi/5tCnfnFTbxRJYR+caHRXYrZJjssbqtwFNsd6lD+5wobw2AJQjPLOWlWZr51bAH8n
9B14MBYVeZ1U5S2CD6zOBNka92/SZjSv6nlb0/pdZlVigz3UeqmjgWHRNO6mupDrSScnG3VeenIK
FBKWa7hnkizsvZu2zgZxU/qdVXgV9TS+5mgUj2WNaNODK/hqgETZ6tWQ0zzn0p5d6oEMP04QREQ2
L0dh0vw5ipmNoBZgIlkWkCNKMd3xPG2afQ16k5zE0Tyw/yO/Lwv8lxHeEu2t2XtR7wUj4L97CoRG
v32NuZCvFHS4+IOhwDo6FD3YlxjkU5Ry1Izlhlj76LpkCiLn/SZq9FmzLItj7OBCg0D52Cy2PXux
6EnPGbchcHse9RZT0CiriZrpImNbBL54wzazHuFt05iqmluXa0e+Q/FmaxPS7iY1Vn0bNTujQfI7
gV5bs/qnT1M1JQ/skQfqE3f4SiTo1lye+f/xGdLkB4OsHmp99i1KnVU1RfqPth+sdRjpzkW9oJmG
irJ8wLYs5K9ehqQ+pUdqF/qp68rh2SzcdpUW3blXmyRZgMmL4AhQsyc+xKLxjnpjGI+AgbHRioYo
Vl4rtPfqKlPXGz9GsQ2G5jCgvj5EVdIcB20smXJPKfqsyf9Im/qxq+LvI9CMF504BL5Oqb+WXTdt
9XnOLw2L4KmDt7of/LdUXJVcpm/Lp7DSXR7Y/oXO8SWdRPJKe4tVk4195KU0DDLngRiWiu+T3HTw
ZgJ0t7OujCWs0/CMlK+/rFimmMedZo3h1oODf1BxaKkY3jLHmZ56/tR0sm1jG3VZuw1qy3zKm6bd
RstRsLynjtR7QU1KAToY8B7oJv+ilby5T47qPVXYhNXAX47EvEMYFTy4q6l/8qCaEt+CegPdsPal
i+qPBFrzr65MnwZLSlqNrfGgxPugu6ElsxsiGSHdNKYVn0bp3pY+5xt1db5DX6GdEOnqjxZNlDWr
k/Mzf207SHaZ688YNnFZt9ncQtV2FkgLqMAgfg9Tz//i6Dwu4CiA3mQYl+jEKfnEAa3bUHN2uL1g
innM6M/6YzsixHQD7HL+8uLEOR+L8TWv8bO7OyeJSGgo/Rv7Xve5zrwrEh4MXPHMigMKHIkASkt7
6PSvXqLdEqY9t2DIbJpFLOhlH+iMKNiO9U5Xo5bHg+Yner8RtSneLuq11vXiyUwZXGtJ8N4MnURr
gc6/ZOC5HzyZHdwUxwybzt+6TyhwXVi/yfjYpcs7y4cSF+Nj681LMBHPzNCmQKj8QX+qhIFMXXfD
H1k+PmfixRwcIhAAW9w6b3pI7CZGH5SmIKJnEtlzEX3M3Zzhy3XJ6pYDxkDNwH0SgqWa8ZO/IvYH
gZIV5oPwCT01dBJXNQHzJIrOLrGAzyDlvsxj8MKmC1HYEpPQUHPCAOTo70vdufkx7eVFRtmflODI
1bI3utCPDu3Vz0b6sCXD+jvN82Ydl4+O4ydbo8iiM8V7cQEk5Ww0qetPZVGesKA7B02M4yqiuwct
xg8PUPOjldOH4lscI10r9fhXv4j20a/ntxge7MGh0NvPmdNfRcmmiVjjD1Fk6V0CYtm2TWD9/IoG
ApPvP1Yes0VMP+Mf3OMbn69CC2EELzpsmrf3F3eMWTUJ1NlMTXfLZsN/zBgRPADVp+mydHbD1NW5
WKv8OgxUbFQ2goBNaT+37IxkZDGgW3ZGwCmcA/e19RJl/YE8932UJM2b7lvyGLcdLailxq2gnPx9
n6TbzyG1XzU7Qzg3Kx0LmActjcsLfpTPfLTKfZb5ct8ZzsfftEo3Ik2s8Kp32lsbI9WT9zzLyqNO
7bHF6TysHdoou3+Fgrdm/4kOeFi1Dk1TId/+MigUiGIsf9KR6h5ro5B3NAX5idXKMcn3sLu2OyrN
Q+MnkmGhXxCNsBCwoTfUxTjd1HA3tjC7qw8COeg2QeDBZVcW40CDiFIRrLJyloll6cTQQO1DG7vZ
E4+g5EIs7k4NvZxU+EfQ1G/KFWMv03SMQuElcbZ/fTLqbVvLfupJEezvyTbZEmUE/8DfV/qM0NhM
dtg5M1REjly1Vlxt/4W/nJCVQxe55w0hi/13/BD5esWDvlBgX4KErsiU07J2ZOrdKMTMPaBKsjLS
HvAEFZOxtWhEroXW+N9qW+wNQh4+I6+6JiBk9n5Knaa6+YGDrI3d27xTLj/K9Uc7dcVhFHpxsEY9
O/ZZNzwONibpCuf/c6h5xH8inVAvZKIXO+mY3XpG1H5/D609MVTCKZLtPIlfYVi9If8wWUzdGZQm
G2Z1ipUGDG047fIxFOdx6aWnTYe4UXQ+BghT8n8N9FeUnt6PMTfvB/1/HywfCi32Iallf/t/f14Y
lf5Xva3R9cdXOkFQ62oG/k3ZvcuqI2s9T5ozwXveuel8BBZ2ln/oHQzEkJtKMmJ57FsxknEXF6dM
k/1Hmh7S5a7TvcQ9ZBlWRWFv0MAU73HWl5u2IQ6g7cryfUiyr6XwsMv0GkpLZJP7Qb4ZWWK+R2Tv
nJU5Q53GlHWroNMorYltBYjXP9j6S7ac/PEfe+l+yINkxJvixDe8D6SvQ+gH2AD1tEGCu7x0BjQQ
svN4pi/7U4Iq3Ic85FppI4dyC4oA9hqIt8r1WspD7zL/ko37pOaniNiNHZPtJwovGH/s+B4QxAbX
do46CrRB3kTUo8DCZLN2mCdUwQinZtHTj+XARlhbgjgS8EYeLgc1FB972W7AhuRnr6uKY7uMTRst
semGUZy1qHzBdwxnUgnhx4bBa7Rs42rH/W0mrbtDAJ1vdHIe0fY0/abtO2fVWYV2yqcwgCkyB0h2
vOyGorygsnukO+Ft/+MobAP//l6sjmh5bkod5BM3G7lCXI6ybwQxpuT3qVMoEMhF82925ZXf+V9Q
VNPtaWz5GNmJw7PNPuRdaq7zkMQJlcww1B1mlMH1LiqZwUQ61dHIfs27l2KhAVpLHPU8phZjo3YH
Qew2MI/aBOVwiSf2lUC/UWVag4s0003FQxvKk2+PgqC8JUheBnuNSNCzMnKYRTsBIfLi7ZzUxbHw
XBKBlCT273lsNTBxyInZ6/NL20fVk/obhbpW7u9b24bgE9fvT4FtDZ/LAejVUR0g3PfPlcGAVFkj
6yznmfWPU3KePdoBkIDV+8yXjswSmot6liU+g7bUMt2N0n5lU5RuEaulm15oJJPFTffpQwhnRWp+
ZnGElFgrnWdCaHDjMlg7miVTvCEnpXFKtGA/9Lq2S8EOzZpmfiPa4PdQZn8OotzkSqxBbqNECAvm
Oqr5a+efg9X6b308z+c2yJGCLD1hr/HNVZ2jB3XTYCOnTl5bxLHmSh2SFRV42q70K8rQFOBTDUPu
LKt2YpIuZL+JRRlsc4TlJ2o7BsPLNjf959Sf0v556vx7ZjmQ8/khnzWCAhemQtaB0W27uT4K0HxK
Q4eUsXlRZyG4tST3WOFU0jXGoPzFL8mDQ1+OxaA0q2NJd38rI+QiS/6ct7yoIwIJuWpIdRiOd8SL
6/W/Ges+z64boaPIuD8NYHgBEVpz9jOyK6QoSRQ8OTljON3RMzXJXw990/C0NXNIjMvEUIBdWdWW
rx/LSUzryfDcC5yK+eqh/V9ri9zBIFmwz0rqEtIFgXDyHaVhvoE9hK8K7NH9G1Qf8IpnqyIEQQnO
1RyRgAN9bZNjvyXOZQk6Ne2Hpg6n7rOOQVQHor86muHsZSL1h78vs9Wa1Qr9yEC7Ha+HEjGz3foj
Z1anuiHjg++l1yXJhEF1jgbNGJo7OjJYjoy2+5KX7DzvvzIbMy5B18La0oMnznQBpiqmhWf25TpS
dPK0Nl/yPLG2GYpqLvWkfs3N7qVbsN1LyAUDFt28+sxhr8I2cnITMIG0fQWSx0p+2KKLbzMUhzMQ
VZT/mAf2zO6GjbY8IWUZP8CFASm0nCkNYmsGzikLbWRMTNanEGHgY2UEM23s2H6w0H5t9bjNVjS5
vWZXftwvHD0VYBWX1T6GfbGtKy3c/tUoNroO/Q/GyVYNI2p6DK2o5bEdk/6hM9r+oVle1JF6D5wR
70UuvecgO1RO+9jVvjypmcW4TCpmL+RKIaHwoAYX/AapFqVRrbuZXyZVTYffje9Gd8v2wgNnr2p0
EJcl+lN/ulfwf+t2VctDbUsesrF5MHz7aNLGvNwfMoYV75FRIJbPf2ql/wuMs8OKpr/fl7F2bu0f
JowB2Pvez26w4aV3kflK92HatsmcHlAVHL3ZZwfT2bh1tHxLrkX96tt2Chxv9vYBYItXqzY/1J3C
yPe7JGVriZPSzl21VFNCM9eR0nbXWnyoaYw9htEg97Eu863n+y8e8x7shGW3Hz0fmCLAsRfdiwOQ
yV3yjc3DDuA86czciW0WuKvGqsanUqNb5/mxuRWlScQyn6FN86/cSdIbvyZvg+68Oxlh1Hwxp/FE
2KwJUKQxNpBlfURzYBJWUTC8lCRVHjKp5R8gC1fKDoy+dQG2BcdOG/QdMSbezXSiFC6/NTz+aWoz
pl6xATmo7ypMMp0Gajuda6Ny1qo5PuCDFoVXHiNS1eK4PrR12HytggnFEtOJk13RJo+ZJWOQSMZK
/IB3/dk3afg2gRTbNrUEcUCsCF30NjqqvXk8Gj77b20i2nty4Z1GrEMy0euN1LRqX1V+RRBL0Dwb
HTqgKqvKnTkU+ZoELvOdlLsKprzFxjWZelgnG6iMO2XZXHxALy73LnA26w3r34j3tilfebR+b4TX
Pqed9mEtVX1jpT8E0cGo7lxvnZT0P8rM+14sCJA4avcdioj3wUUegZXvBdrWeJxLx1zNXmofTErc
e4XeoCU/WxC/LMP3j7iawr2M62Hfw8NaKQNsVbVyrePvUv9bxX8k0ZIbQ9eSfSWH+jXq7GsvDRDf
AI9CkRJIuVhUykLfs1tNr8SeRPDC2oRyCdNTOjXJRZ1O+PUeuiqq1zwhSHPwNaKS0E+uZ28sv4ZG
Ee/bwDQ2OLD9tdKv2On5TxEeJvXF0gvvsQLc/ZhHRbU3c588AzmgeTZTUAPaAgEk1ZHRVGVWWwf9
KFNvc4fz0XrhUds8mzWNycViBZ0yON2/8ii1flME3rc4co3vy0HTtfcDbbDiD5LQEK7BklzEO3OX
ZbflTMXGxHWy0oowfPJ5dK+aqgkOzbJ8qHJWvVd3fbmLIeSqPzTRPj4pauHanYS/v+8RaIk7QBBf
bYicV31ZT9UmxNeb+pCMebUaIaE/pnDVu0/pVfy5FFakEH0N81h4K1vPn4M5KI7R4llgtOJc2sWp
oI70Qibb2HX1dVvVDak/uvknDMLqdtXC8511QCiYg/QNjuvkpt4bEtIb7KQzCAuboif6LrfM7O11
pbK9INagDpQwH0GrbhEOdo+DF6K5dKP+flQvR4kveWC2vXwb6/GaMbH+wtLWHaZyiokJT9iEqu0V
84LvBLMgW+/Kd9sqnYvf5SQ0LXrTbJzEnk5LBSvJSE7+JAAOWLmLXM9ZqVBS9NzySR3Fs7iFOfYs
dWbOsjg4Y2ZUPzTMQzubGQV70psa8seyfICwnG81ITAMLRQYAcn5ySpacal1FC+2jkmRmtNbpxQg
e8e2mlub5kTESWvxYlA1VPnwM+8lO9VaJ1+eSm9dpd24yQcf+0PKw4N/3z2oWEufWRIayWQR55dU
b+93FyOMAwkWHfShemGldjbT1BZrT3uNZ0xmcYiR9Q7gCMsZsmfNtGhpRsZJYWzDNM6f1FGRdfnT
6LaHeIjnlRIkMNYAolDKdO2qZLm+S/SLWnNSZhatF+lnoiuOqkmgegOtE6FRsPQjzqd533Qp5dRy
zUgprZMei5/OEhngCkAkVv2L8l6QvhgT0yUIhw8WRa+pMxxy7d450LO0XibL9Ff3H5RWCsOVfN4b
WuaeRT+DYig6YCEOJh72XkX7SobiYiAbP2pD+zNsumdR1tKsVybDEmTJ7D39zCx3LklxdKNZWzH8
kuaj011WprdBMMXxrWQkZ48Xk3jFw5/bnKSJFWCu6uJ6QFvzpQuY2PbWcyPkO3Ye79mSHuommtd3
UECTi5wQpOrdSwZtbaPm3apJcCNjbv9I0qdY+ifKH984enDu0VvHLVVzncLxuDebiLu6TnVoHZVX
lQCY+jhivSW986Oi2fdUJgKRKeTMQmv6CytvwN5l0bVwa61ydo8XJXCxW9NHVM6DNojzaV+mRbZW
dAXDYlaEmkmnX+yyV8Ty9KiOMApNR0OTzir3qt+97I0v2pQYF3ZHvxmWRuf776upXmk69YeYmcvz
5JM+wtTO+rV1m/b3/femFV/nxekhs57tgDbQxqAl4zn2sLWllx1U1hG7kQyIdk9Vugyi0J/CnF9y
UrWOBQy46Ub9aS2K3LWOn/UMKHo5WnQ5wzy56zsLtfHEmsSu30mllRfoATXu+4huZUcwC6vOuzc6
ziap426TZBHYcolymd9pC9S2Gh+J49yGUFau94mhnSPWZEN0DoNQZ95e6eeiF+NDXP6IfeuW+2aP
65XdrwiK7itNjqXnSchex2yRvrhVead7TqUfDfUJzci+VKEpGfflfbwEnWQdN1VxgArfnNVRUE7N
OVzem5f3gmD6748mnr++T1wwPhLKu/xMXoJntY8ZlRJ6CDZblofONIzrwMhym5aVw3NKBmu/EQTf
muOrzKEsGt5rC9P7JWWBX7eC4WkHItHMAtYfdQ+EwXjW1UXUyQKfeWKzb/Bd8+pqk78PiTMgWi2X
Vwu4yJme5brD1I9dOW1YUtTe4ZRD8zhHk1mfy3+Oit7Qjp0/7PPyptiaBGCPr4F+axb9UzO26kR9
xO0HUqfmojqIPM/2MIoNntDkkWBgbR7DIhiQKi4jGksOybOdinwfTtW4lZVG2EBPuAUsbHOP0bR/
i7SqX4cOxC310dYb81UZzM1lzvPuLZY4RNLQffLb2kJKSO6OxcR/HQvKBZHio4Gz/FsLIuuNK5ar
TWAT1luDvV7fz1ttyDwMXt1rnk72WeNZvpPpzjVaxHgckIAiCBS2tiTbeAwJW++gU2LdBoM2rdNW
j+qsGbSBNGEggGP246+QRPgMLqI6/JEuTaayTFCgaEZJxzJ6b2B4vQeJJze2bkXX2i8xOKUDGWa1
Dx6jb24JcAX0x6b7A/zHuh4H/zNMvP1oIF1YpH8ZXFV3NWfV2TT7dAfy+lfhWzhigppszKUPOSbs
voRZmdsyhqIly+yX+pfj8s8no/l+169EU4Emr1yS1gRJYpvApvwTs0nCz/LitmF4mSocmPbox6e+
jownw9J3tKEYyLnZ/GgPobyKyv5CvTCdVLoQkG6z7v2rWi+jrLI3pHXhd8l8MPUZv1sw8/JFYSzT
hqY28Kd1l4CtKsZRbLyBTUKAv/jV78gXchgbriCuoeJsNpMYkyfbJwDKNcg3S+oEK2ulI/+RmROQ
Us1yYaBvv1/w9wtb3ybETV8nFvlVzI4oubhJBkAqb8dLi+ibzXYcfZHdjDcVcdMvFBIEq/8XYee1
LCfSddsnIgKXkNyW99tL2rohZFp473n6f5ClPmrpO9F9UwG1JcVWFSQr15pzzCC4DFrlboilmokp
zxjQLM+bJtEeq6jtn7x2AO7WhsXyuChhBgbtRhEzqsl9yLI6eVXvp8v7kOn7Yx4Y7jb1opnKn4QX
ZMv2q1UWLw0hffDlAvwXxPO2RrZVk9DIL5ihFsZ9LprleP7Vpvq+CSq4cS54CLtzk+cfJP7c868X
wI//PFU/mAorWYkMnWTug1VU/pimh62JkniCyFD/7Lo7A/4K4jXo9SEbPEy5F60j1JE8GQsaoSaX
9LLC35f5Uaz7AbGoWlzVMju8uGLueRRiR7HsJtwRz0IjY7n3F+nkAYFZvgpNMEpEtixJ67iCIdLg
R3HM/qoWj1+n6qfoVH/+1JzyFE19yHwX4G1EYu/Hzi+zW13iczP8PviIPS059iW0efXTnty6rUYA
tUoW0orOOLRVp8S2gY1BguSu0MOPHbTiIgrRPBhl8WO2EMx0MYwzGtjxWvU7frU5BA+LldWQSCIr
EhhpAkFfMDP9qTOWTTntNXWGz/4OrFdntPMOHoMLI+4uSnPO7xMeqzrDyUFoxtn0+vQeIW4L+quB
Nr6o9xm14ccpdPdsgjekh5VXT+z+HxTAN2rG6QSpXl8rgG/cMOSP3WZjtw5apxxb7z2tZ+IXni2/
vXEHMdsIum7TG36wTz0P1yTeL5S+DfolVhISM+tHaRs4zVNbW8laq512O0xEa6pqKrFIDq8q0szv
IArR8QAp85cQdfxxdAOxCiqIn9nU5ceCZiq3OcixcvIvrG/hi7EQbm0rf7aJZDlJFOIndUSQFsEz
0wNqGQbNi5gGkKy98lkBbwY4soe2JGo55T/2ajvVOV9uw7GV702Rxo+lmUlUVAERBEV+LsOsXXex
W18sI3MAAcniY1SNchfhXNupKYdW9Nk6yHqmmGZuHPI4avYyBISWIDdYGYymFZzjBelxzxStYsRt
82RR1Uwno/bI7tbnCyn9s7N0vdWpeiGEc+V+SOiNC3GF8vnzLhH4a3ZgFQrMyc6XotR0avbSPnkF
DxatHYnRUk8mP5HpLQczdk7yirCmEOViRnFMMuKVRPmTI+xviv9jNX20qiMCoogy+NQMVfaNjf4X
odGju1/qP0uYmoahv+xrFMvUdqv8AI2oXyWd+Pbv3oX/j3PBs6FE6qbpwdUQ+h/4XxRWGn07eitN
/hJpUbH/NSKOwAriDokfVWsdIAVZH2iH175e04RhQ6vmBmqC8McsgZD4mUyeBYpUh5La0vYZrw1N
eEjr4ke5mFzuVs/l/bvubIwvNcObU6kyQ8h4PjcjhVxPM/42EPFJ3PlrUXN1YZUeTyoNnBmq3JYu
i3MHnvoVD/N0ErHHvtCK+te2rR61UZxmXEnXypzHE9usvdphyNySjF2VAT2PCBEcUR2u1TOgsRkb
lD1xXV0D5chjca/NCBkSnsy3fGp3biPBs4wjU2nEvrc7aaXyZ3T4PiVjJQqi0AX9JKc26ic36If9
v39jtv6n2cTTec82XMvQHRCpf2I99bqAQ+sQ5azRI9mjN8Qc4cf22Sc3ixyMiuyjfJ7xmhEvGlQ6
YrzZM47KvUcgXHCsJ6KPMudUNcZTNZTWm91H6S0pu6/qrM/t5KbJ4Wse+68oHIv3Rj/OPcgiGjXH
pKqnb0XnfmzioXwMUG2cI6o6hvzkiiIQjzD/1KswNSXGVXQXczV+0YjS2kRtoJ+qhQhdj/S3NXOH
AEqScJeM5LrV09bt4+eJNOqLbg13r39juGxVmwb3rDTKB3I4EJ6jj2mkKY5K9Na2YFawUVZrv7Tc
BX1Ag2P2F8EAUJt4yF/jXovWJg5Ootji/NVIRIKHyWqfeo3o7bove6pVVMsJdoirwIO+QnDV3LKW
QCmjmCl0v/jwVZ8VBkOPcdiQtPS8qI4YnKL7USgtnm3foMqWL+ilyfnGE/uSaaO5q+suOpfSiw9g
Xo1LL3znlBvmi5FV+SMYFOs6g45bkAZXX+mP7bwguWtgEKYeazWsx7MdhmgWcXvnw+hfYtOpL0xV
lkZpQzCSTbBZZIjsUam7shFEbWKPCT2lMFojFFk2LGFxpX5gGVs4kZlIPKD/FoMHEdRMQhNz12mz
9pS33s619PFoIibeRr0LyMXMGK50fcfAxbH88+D4CZtbPgUN7vo1Nwd9fz/SF+FgbqJX9+IiOXiV
V+8z2yPFsU2ma53Jzx7JoFd9Tptx5aCDvd7PvTY/Q6ndqLfUi3n/I+gbAI2S4MsUs47G/Vj14ynO
ph/LQOtM4rv+5JAer76WvOjErlgyI4NhCDdBaJkvhc4uZZTi673TA/aRLXTTYSkZycooyDxJO1v7
yy/jD6Gs7Pc5AS+aJEF4dBheXGej/eAi8f2ulSinCAyKVmaxKjFxR6tmCLeA9Pu/fJOHviTAE+EU
xgAv7j/Wmlatc51Gf1LJz1MSR2cRNxHzFo5McnWbyHeBgyCyUbBDBUCUhRtghlhSFKvS6/dm6ryL
yJkPIXgXIOlEK+6pQWlc5wIRTG9XwXosxmxxz0UkyBkCItEMgqFncTzgJwNqsfRv1andO/2mz+eA
GDP73a48esydnFaDNXlHXc+GrY2IdjsWBDtEXXxVHTP1Yua+sS31yGP8nb0pn+LUnsp6TL8Suu75
Vnxmrx2+lFOL4M3ryKBUS6XZ6J/d1LE2pGmKs+7STi7z7F1Yest0gx73VLc2bM/u0AmrRtsVfVMj
08al5Qq97aZrVfHYBMl6gvXMGiPIu5sCCt0S7VPvVm++49c7Ec/yRFgllDk5GNyoTGQYdF1HPSv3
42DOyK1iD3d70JyUAylrumMBv+VlqCm5TK8OOxImiiOy2BilbU2iKtWu4Tz0BJ0dFGFMvWRa+F5H
uI6HpH+kAEF13LaI/ZejoIOp2mmtS1pP+2w71vCgWIW+JB+k0HtsTsjpM9x0e3rx3ilMR/AidiJJ
mynC15IYFr5PxG33dpuWjPWloRuel1P6NapZ8Wgvi4e+QDVhzMmzAeOLaB8kKqrkbgduf3U6DOQE
3ffmwUQMsdr+0TFYzLAz0wQ6beugwck00HI82GOZXoi3PubQoxHpIfwCjjdfborFabhO8DNWi/jK
eaOmC05B8WK0U3VV15bLqH3V2SkSvyzfOnC/z2xP/lL5YnrTaFj31a59apaPMjURsgBKCrhoAcx6
t8SvmEbA7Shx7+2JWrNWzUzSlmyGz7ZcN3VefIejFayzsUP5m2b2IWbtuddHVkv+LEVJCAgHhQZf
C9axZdSiXlAN0pfpmOEQizqsuiLVH9q4TR4Y8WH2UFOrCXHskvIdLitnyVzuFATVe6B37THU5Fdl
rVV7cVX1d55BExrA5y72S+Jtg9zbxxmjV82O8KtptBrgGSf/YSs1dOs3kLULWUPqQndtXKXSthyx
/PwfLnKXgcg0dGG1D5FgbvvFtTlauXOxM+ezevzFtY+vJzcQDP1MpNT1lT+Y00Epa7pp4suT87Az
aUZVMqXlrUt7OAhn/ikQaWpNrAPBBH6kNbuZo5CeXJHPaMI5mpf3AmRYsOGmDLpx7d4G9nzV8tlZ
sqgfqpRgWFU5WdU30YSfRr8q3zXbJ9Ua3UISQVfgcYixIAYZtOx1EDX+3Tbn1sDX2FbjWi9IH6Nh
Wr5bFsI+RFLTBvVqSYqjsG50Hmis0qh+opq5YYULjZXAVrDRmOozJ/OuEuLOakbqtEJ/N+1Kt5K3
fHmZ8ivc/i9xVe3cqikvaVzp53u3bYw6cVQpNlkXYzEAn7fTG2bWwkiNtZIOVOa0uW/bwS7C4vXB
h1pxzvODMVfMVJY4MhJzl7NZAkwnTNJdJUq6GQ62cUOptTFC+RI30/Qa8OTdVDVFox/X7mnOFg+F
TQyXORfRRqHNlBgZsXq2/feaEV/u/15KtqvTTjZN3ICuIX+/lGKTZgX4F4jjadgRZGoG4JhdPsF+
Kp/VCyC0HxqtlCV4JFq1mg7OhEChKMhBAbIbvsbCtchmN1ZBEJ6CswtC4KZK+d7W0q1a682mb3dN
236Zq7C8JSmpschDLwo2y/AOApZGvhJNULm6B9miK+oBlGDzsF1Jrr3Et9uhpGaLN9PLra18rWol
5aFVRyZEhDX8EDgG8HyKiuCbYAiA/i9H8dRZ71B6dvZY9/cQtdGYkBPW0ad4kWOEXmtfq0YezXyo
7wtZ1pakekvEGHlKm3GGxbqjG/FJrXKkXhCpMTBBW94yBt3a5Shk4QNbw3XIQ6YVhvMo3TRa52aQ
36iko41vAYBUzTqLJupl9G25gsoILXhJp6wtsmd9t3pVZ+pFp+2rVeNLkDrNKs8Mf68xcNzk7JNf
8oFG/H0QZOEwY5HsF5mWd40y392Av08+VsX4iaVLAq7X/C32jQevc+Un2rTZppjG4mGSsjn2JvIO
bci/RrLOrkFb6nt1pIq4oThEdCMpp0DoylB/1WdLPrqIs3lYN7siwnE9wty7WTNU+MhKliYRYUR+
ruNrDexup07xYB1wjl6xpLlfG8Kq46pILv9+LVuLl/6fGRSeKWwd4pBu6WT+sG/9/VIewgWJVU7F
CevSYxxOiP6EYRI11Jm0Maz4oZgxSboEFK/CTDSHZrERqhdraRUNaYAVIehj6DPdTVsmTuplcLrx
6pRdu7e62jnWgw0/xXC0XUzM1snJ7OdCG+cbc6Ytxm9G1SFRdsfuTqsESvCISGfYh7OmYdVGG/jr
9N5mn5HH/fsnYerLXfvbR4HLz/Rs+pGmi3rA+WPzXpuD1bmJz665LGMGSdMZ+cD02YhKZ9OXJZ4D
p3Mfqzx9DUZ/l2lldVaPyBrz9+becbDS1L32ZbMZphaxmsP2lxFv+lrMaz3KMd7G+vCojhIjpMb3
WRsNO4hAo/JQN+u0BZeD/SsMIu+KWYoRi543L+6EWAWaAwtmKIjR7EJBzxLtyyWxph2S2OpQ8EjY
Iv2V4CwKwiCmef54z/suFx6+b/ItgqaTUdLdxDL2UAM1dSS19Dk3ED/Yfv/Yev5msgHtKXzRctbK
Rn9WRrHljCnoXsZiP8qBjt2iBUDYyGOzJxHa9em+2iRTTmFxq1KzIJAyWWWk1t4Sjb5rjN3vcjda
STY6e2WznRChaEZgH8boRkZK+Q46bI0LDEjQMlDhY7J3y97EzLSCCLbyu/rFevj51+XM5Imwug+U
nAjELVNYufe8PDoGTug9MovDiRRK8guciqhUwxw3lAnxQf0r6jRBtoyUNZo/FFgad4ORUZG6zRns
wYhGvjanchUm7B1W2FmyQ6MbNzUoRkjF8gwcmz4xCnOQ5XJH1gxVgSAgAn8OzOMmMadjNtrGh9FO
7iRpUdLGWYqz+9hvjGcAbtMYfkwDiLuRHn6NYkY91TyktziqLKxFhrubwQs+jhmE2RAb99d48D81
zSReSvr9a4RKvfbCk3vVd1iPtTZI9sHiT62A7lqAuHa+Y+mgKEkK0UgGOGh1EZKYpznMcy35XhZr
fXSPbVP6f8VpQ9cIu5Q/kgZLqVQC1+g+Ga7MTv4QnFVJann6IpcbPuRw+VMkvueiBi+U+Dm5ABn0
2hwa0pFJzvSpIBzXITSZjqT1qDrDLWkFthvbz8ve8y1IjY1lWhFszrI7AEUYLoEN9105dcvC+zQR
R/c868lwoeK017obTJ91U/uU02d87IwvqikdNeCxJweJoWpUQzlDDJN1NYU3pfp2wiWh/kHd1L+X
Thj/R0yK/L22lBir3SU6jf4AozVSv/6oLXUN6pKlIQczBp+7N2mzTcsEaaMAvjiHwnObezernoJL
GznwapaFJQkDvJB+9iKW9+v/937G+7oVR0eauvodjOxVGEktDxaOku3AugTvnBkDM9H0BQ/ul4aD
dT97cldAuZIsG9K8cFMfetsjdCOds+e+Z9Mnpil+H5A6rQKLTYM1LtpVzhoz+fl+6pbWk7B9PBxR
/qEfDXkcWsEmfTnNPS0j5IsQ7/7vbNGK3uUB3QuQ0uU9VBMWm9C0vBkUnKXeQovoCQ9HJNFHh9Iv
ps2EiXuj9CB3FYiqSnGYal61JzXV/TrkxjL2nr9LItV/P8CHdH/H4MC1Gnc1yUiD0cJ/NQ/a4qLZ
bQ37T/8vNB/dwN8eD+wfJA9KsGyW5+i0eL0lH+gf+wc7CoKinev4QPAyqyITswv7iVXktu7VorN7
NZYXdaTeG2nvs++jwUFTUPPFe4946Kaagg36+rqo4nNKM2toAudljok/lSTHsyiiy6oQB569kXzK
gXHv5mdgjSRHaW4lhsOgAEvNUdzhJ1gRYrMtmuDvIwhn57Duoz2BQNtgZKrfszfcumS40zlpCBSX
9pnk4Jmay2XexTZ9WMZT6qhJg3mVyIwEer/blm0m9prTFB/J66CB1fm0n8a8/FiRTOu0YfbWF644
4ztBntTK9eTL4JbbZQiMg/HTnLb9wbYMRr4ye9P7XnxdDgYG1IfZL3HrlMNDM3f9M/zJ8jEu528E
K2oXwKOMnCCnHZxUQP5YhiGe/qmYhug9hlt0aIwlrJluiz/p9gvbPaZRJqhCWparPhby9c5p9OLs
3Ghuvh/qoVk7Y2md68F9U9JAMVliJQxsHmoqwyBjNRWR+dGf7SNe7PEtNOOKbF4z2KI5kKt/rzb+
53IiUMm1SP0SuDMtbIhy2WP843IaJoewAgyqp2IMw4ekdLodedEeX5PbrhfFanItLO2t9TSUhAi0
7wzRsKRDEted/jgl1EeMGHblkHWPnVXUa8Aa4Te//pYholnrrSEPUxbh8Zy94pTX3mejbqdH6BTT
I/JHA1lYlSvfNKtIe4mLLP8Y9IwlELAbR7z216TrcTEAIsDrJ+mDO/X3uCg2nlGWp2hsi6dGVlT6
VaAdwtoY9jHS8NGhH+GXbJWLyXrBFVA/j2C9b+5odXjIcX0nUxJtyjwYjr1nQxdlkrYf9Slcp1n6
0W7LfEdg1g/WLsEdwDWowyU8GLJq1qWUziqbNB7Ci7xwmqbyOqfdA4O3Yzk7+pucRH7CLQkPMYCM
uLxP0I+oNfsbRe6y122/4wa9NVbrvUiXjxLpOgkhiWXCK6HMXw0lTjfLYEK4WCYTWu1fZU0VEOra
O62FDFEuAWZS65t1kEbzua2xX5OOJ69RCRPpriYSIXlOdwSG1AmjLcI2o0r71qqGXmX236Ebj//x
DBJ/rE9w8djN647QLWow1qc/qFlBDaUHDnd3stixty+xZvQveiPFGSBygbK7x0pWiy1om44gmMUQ
qc5JHaHVaCFlte4GcXdrxoN8SJpkVxuNPJM1QoegD5qN7+dfwyIsXvNx/DzBLfwLHQK6Jn385prE
ffRLalY7JVtuacSwetm/DJkRAFREN82UHQxG9pliFWGhWABqOp3l0UqeoQRrb07fbJTUwm+TggIa
DguOtyrdq9ZcPYE86RONC5N7cagt76BGMCHRj2hVqG7UaYoi6KH6+O/3qvrkfm0MyD4zHYll1TA8
1+QDtv54ugtKE89GOna6d+GSWpjrCjn2x4CMXK9YjKmMyBEwdZ/ve8uEMMOgRKQl48lZzF4/j+xS
PJE6+bFUAtIqtRKKUWQrmvgh+zo9idBEIGCzFIVQcrbL/VQ4fRuyKdd/HuEKXwehnmxCvXCSazeS
uoJ3LtrCotI/i9FftcskNA0LlNiVrB7aPnXPhl2vW1bdleYgoF/PxYw3GijKKCyoHrZ1US+hHdoX
3wxcWgUe+ZYxkNlgWDb0TvqaOfm4jMZBQo+TfoUWc1Wyn1onVCSLUh76tGwMRgjnMcDqxMS6XM0S
IGE9uclTOQ/yYJp5eIDC2x4KzK8MCpHgqJeyT38IW/bHQWsKxKFZeVBc3rF1ffrQ+odaK4JLmJLi
WDIF3+kBTI2iTRhPiFY7u0n5Qafnvs28xvqQJdphEHmFRYvax3GZ0Iiaq0YYJeQr0/AvXV2HG+gT
3pd/v1IM88/ttDCY/UohHd2h92f8OQDuNdl3U+vE+6yP2STSg+uJTGaAmZTT3g/T4VNum9GaqZeP
UK9mjO+hJSgr8lmRkq6Wp9+LTfthVfSJ912Up24pyvE0hSsBy/shtsW3UYMeNyEi/FKCjlX34RCN
z8Bgi09d47Wog0BYw5V5COLpK1sbBuO5+BgCB3ntBJgKIQWqf1vCXSGIuPCdeS0EGkZ/kUYYzCRx
GcI7RcjpPWgRc0NQ6GJYFdwmexKOw00WlvmVzONbIq0KybaBuy+xwL8sxXkcBg9FJLZTI/PrtDRp
aNWhg+NRelKnYTOiG0OEtVWnow4HbyaoexXkjIrvXXcthD46DBX1XPRXTsTcS29hea7m4pCGrE7U
+vq28jAv7drQIEE6Y5BsWovqF1LXzjH95KCQpHWXilXttS6RJnK4Mv04Up/UL1rsfcn1lHHq3wc5
8eYal/yOgbFNcv3CwaujdNw2ffKSMEi760TmbHgEkVO9GclsHsgvZOoatfMnUsg2RhYkaCQm0NeI
YrdzF0UnvF/em+mjSV6qmMGkZPSE98xG3rv4InAQa8CwQkzbvPV0U6hj9BZz7wzY2Qq+AYKAOsTl
+1Q6OUCpuoiOTUa+0b9fuO6fvQ/Bc8N1dF04MKlNqdpE/6hG2rpuLA3h336EHHpQqoUpdaPNoIfu
Tp1C7RAHBxXau1eZ3bHpKnvdsl97qAv0Dl1nejv4sN+tugq3yisSlYUJ9/+QeTrlR0PwnUpjbKaM
zLsJMQM6e7BnEMCgkrCnnb1+WzVp9cmdnWDfOeGVgGFxZdoObclvzCc4Yt4GuZT5VESLImBJ1tPh
FMXjX6T8OJ/vG2pzzp1XF95KXXrjp86uSd3r2gtDj+HVGO1mM1rDeHSixMbEPN50Jw6vWgEnyZrQ
HDI6/zQQwbWLHbfdh7TqmAeH+UHp+ey+pOrN9X2pk5uGnm+rmlFoPkaIsJwq2cqUgw8eiCciCVQ+
NW32pBSk6kUC+9iBs4xIdEBVSlio9h/f5P9sRfkmTdN0TWJl+Xg894+HVR2Ols5Er/ipgSkk9by1
PFdQ/2mnosvqdcHNcg3Ksd8HydBeC2wKP48KMMnF26+f/zpSfzIYxbMlU5NtYblJtFC+Gx11Z9kB
W/MZBV86GYq1AhCkvvHJ0Jpugx6HIVwQnY3Fe1ja8O1JNR5vBlqCa1EQ/4JDaqX3QoeSSbSMZQbh
xSjj4kJqlORS0oZDklnZBnffeFWtYiOQcn+XbQorwRi96OVpO5DckSYfsBijeG6NL2MOA4X0VXlN
DVsyneXhI3O/fswBKq5N7qLrJKtP0eI9SpIYvehcpQcVwvFTQTzTv1M/hsyD7tEMHjSaMZvBZKKp
lSGKMlEaT2ng5+cBnem2EVH01WYXW+Oi1mwIfSxfx7xo80//fr8qBOqvkkQ6OAUVIt5GvsK87M9i
L8tSH9OLPgPjYw8MailaKR9YEHXPje2SnKUsGfOIC0bHhl21MTh0QlCeHY/JvlNq4Alj7SjMmWGQ
InkDvqBrEbX40wIXeJQMnuGxM/vnabqs4mqxZlz95pZFfLsv7DBd+n54qmrdfQgt94fJTOuZnv5r
7jTilAc9WVhyWoNK50y68/GPI+po/Zhn3gJErzG8Lh2hpkJ5Zzi5tc+S7KbKOkKSI24b/C9spsQL
xjXroOMzXBXnynXyB1/0zenfP2EIsb/t95eP2PWQvgibi8MlLvDPdjDi+zJsYnfvhW5ww6QOGT0K
5AelsOrTUmyqPpFr9mJQ9lEO6WBEOjYK6do0O4PR4Agpw9IWw0wWPwQqPBILhXZoXE2+zoW2iJTR
7zB+OeZDuIPlU65Vs8AOfXM/Dam7KWQnppXAU4UDxYx0cWD2GKxscAc7Bhg5ZWhHmGNQVgdzcdlo
LGu3oKmZake04dipsxnA48LnxicLsdjcmUFpbDudwIaeacYmXTy48fKijn69NNKpGKaX+nZwBn/j
BRT4JvUsMxVm75d/HGZoKblVCc5DAPRElyTZBkLf3kNe3cleu4tjBmAtfGVKlLEkhc8dbO/CxDJZ
yYLJ3QBg/KnpGDqpVcLO/b9QqIvnuB8btppEcSbwylb3PsjUYFrsR7BhuB7trSKNqlMt5jQ2Grj8
MqgOaq7aoWhfJ13nbZWkxxdlQozCkvzDaCgFnpHOD76TPqu+TNo400Pp5c+B22NxJC8Q1KFXn2vH
rPkNSNP2CShOapP+1Wh3V6Min8NloEoCd+Q9RvmUMPxizpeOwAYDYK1//DBbaoBff2sIAp5Es/OU
jvUHajSfxI8wPlPw1iSxxsQQJb17/ueRyDfzPGT01NT/IZ1Lg3sWExO/jn5hIce5UZuFtcWkTvAX
CAz+bNw74qIBntibFbBgu22CFxpZH7x7eJhegb7j9yqH+IuYoOXTyLMvypBY45p5uH+RRUdxMobT
iJonbfZFJEdSDZtmD8nk51Ghp8dQ5Md+tIi5DOLxOoD73VvL0bi8B/f4MpFPsVOXYy5BTMxjNSJO
nLhkjOqGF0BfFEcl3jJsqjDKfo42Gz3wzprtLkyVxboZSwH9LqBpFYjXqZ/1Zyhv8c4ahxyrmZWg
cpT1xs9Kd5/Rzt5fcA0Mn9kPmVuLmLRfyR+x63xmTIXPz4sQ/tGlbYr5g7k4+2PLnHeeFA9ZaXZP
uiUOaopZ/HYWM1Z4qhP3IGJkJ3Tm3pi9NufIlzpBXjyXmh5OjvZZAgw4ZNA5wnXMBmGlzqfK/EIx
n7EL9ndaV9g/dABO4cDUJJVxcVadKR5bCE6qYT4ym2q39y+tZpOwprw0Ls3yUo9RtcvrBvXMclqw
4uy5Dg02FPNbL+wY32ccX8LwR2ciAVDLSS2YdtzTVvSw33g1vCqFxvLjELxNRU4a3sWjer/FjcWi
oQ07NVRnNL7JGNjfQaZBx7x38PIWz35t7iNNxlcCMNZI4DvzQRS9uBbmOlg8L/HkezsHFcpPqwUC
Z3Ro3bjuaImum8pNXsx5hpQIF+++EeAKGk9TC7xk0tLgpFQuWSRWUTn0h8F2ubzBvcNe0oIXfUwQ
K2Yy3qkPbvTc17uiVOsZwGkBjLVcb6qrRvwW8tL8oWghLNNZ0ne/1PwjsQF4FLNd4zjThdq/Wqmr
4T67sKOZTU/38CvjrNIDue1rE7S735V7FxrcSn1ISoNAvfeANra59IMXEFlfkTu3UMhjncyrJq+D
XWo0P5XJfFoXOKndamC9pLEqPqueJltCHgaD/9757/e2ZsgHflTPSgJz4LBgBz5KyYqjE8nHvK2n
dYVi6y2oRm0VW/4Ee/glWMD8qHTHq07O9Caye7Fp4tKAur/7xZ1VEunESP+j3Sl+V0wwIDFcF0gv
nmRGqwwglubVP/YXTNcDH42ddvKYh28HEDgNhfS35cDyzfuBiOvso92VXyQJJRBv+hsl13zsgtJe
20aYXkRO2bZwNau8rI9xCP2cjthF2kwanSU6ayqZIXWO99dd/1WTZyv0vgY/hoVn8ii7EwjgQnT1
ixpdaky+WLnrl9rNMFaxB1u15fRhMOPxa/33QaL1H8JKhxsX04lRcR7Bon5oknmXukNzUW+pl565
4UPF+/BJmwtK1eA/qnsh9T+qEs/gw3RthGQuRQnHv3+QKA/9NGa+dY7r8SfZn8S4C/CNlRo2sYCz
bw3SCuBkJ0roE/4c7UarNgCieCZgGuB7LBEkreW7OhIOm+NcewpRYqMM1Y5g7/0ndAn+Uz5jFCGu
kGSM5T31EtgsniSqnGomXjwIHOIrgOhsq6wYPxBle3HicWu0bfmgnqfuFL/Oy1mpudW6sF1vZagS
QpixpLNMkvlSS8jWii40/IclX09lBrJwv98hJ0kp9Kdswsbh5K546j2jO0RlWe1zcjfJB4/PBPJV
t3kskTcFXgLYr+VnpPWY2LB+CRKccLJXMS7pO68fONPG0EX4pHRgYeDFG3fBHeVHJaoeZyYniAHe
ZumdqjZJj+lc0YJbxnZSL780wsif25YRBxqcN6WEyNskucG5X7eOtk5CVm20z9q6VQqnxAw2tTpa
fmpl7ldZhCAQefv+B5Y/atsNoq7Yqh7YOe8MI+u+1G5Tr/M0B8NCmPPebYcju4rusQJBrz7h3s/y
VQE+BVxkdsNh331fDmayAvea7uT7uS/4njH57ZUqlIfMgyRZEuihZH4G1L/Tpm7r5D/ME/mB9D0m
0a9ZHK4YQioY+31LADwjQGETw7mAj8fEOgu6+0aPmD/MxRJElJF6vDFi62zr818YpppNViQ/xjE8
uoP2LTdpFaRQPkfhfp67Kie0qZMY9r0tj+ptWmZf5gjztNA3mlniLa/NDyawFtqfDBXZQYgFVqR9
Cwyj2eVLanTmhN+7uF2VFdIZo5+8E7eutqoXrZUV7Zia7+1m5F+EVDsNZrSvC1SMzJzrrV0n/O+J
3+z9bu+i/dsWrdNB19VPAz21VT9mycYF8dHuSsek91KlbwPTgiivTockQCxOW1o08VnnIlujCsi3
0iWrl/6BUe1bsIFlEOyYu4iF+EPVOLzxUNU3SVfnF6AYXAceVG9J9HeVokpgBUIEMl2WaPBV0jTB
M4Yd+OqkxUbzdJqy8tnPs2A3zM2lqaiBx6Awj0IcDVl7F5dGLRV0bNO9QA4rUXV3ST6etCx/dRwT
JEgAldke6PBFFSddv3XifNzAcV0ZWWKsSDs94gn4VAm9Ym2dLyWcISIQDjD/v892RJC2/tk2HjEN
JisTmncPYDpzG/wQ07BfRC5d7nGlx117kD6RRPUiwXXnFyab5MuG5K/1hn1EIY6zNoAKS/pOx+ZH
nKa8gk3hmFcj177Dunx0+Hcm8M8PDB6vaeac3ZgIXUBjl6rnfm5z0tsGLefzw5lCS+fsaZG5Nmqy
cln89xhExGqJDoDmhHFx9JK1HBEMaty3POKvk4OHYjC3s5c9NfkPnZmIz9gw6s33eUqc7ViDDAnz
V8/ObZyjVnNg702KV1vMB2SjFyY5H/+Pr/NajlTbsugXEYE3r0B6pbytF0KlqsLbzcZ9fQ9Q3T6n
uyP6xrmKVKZUkkhg77XWnGNuGrWtBbE1I3rsSUanHLWGYPCtLyLy+bbsxq+0m7373FWLfeMuKnFZ
6vCUVeN5TBVA/jLvd7RZyVvJEE7Vs2ccnaF/mTVAJ0lUNw/92L961XhbaFN8/kfhudD+vIiF8aDK
fD1Z7/EjnIEDSjQQlbfVUFZhv4AQLlpg9pCIjR8lQ069WAg66LFwvuUaU5yC6wxz60BSasRbNnG4
yrnlysd2xv/n4Qm1D9F8EakA8hH8/i2Y/yCyXzNZ0GuhSx0XYcW9wlXv0/RHwywGBybwyRsBHC9p
fjNPGMHhmtWdah+Fe4zhC6NM8Ut1P00YE1O/iCGK2myWror3ZEZ+kb6P0g3aWPqmOvk6ordi5+YA
0xdMiA5n3pnGbNmdNUSpOPxhUig4q19hNNI9VN/w2/2suPHcufnj5vOUstKCFhVD0DXKo4eP9RJJ
60aLcJ2xUwqUzC4uWrW6EYwbozirE+XCghryUk3VGIxm+TuWlheSlZLcacANK+2HMWKCaoQ/ZiTp
6ggkUGHR20iYu6PuGd66uIeqokePA8rWxGVyHmNpPOfDh2thQZNu9NyJqNwpqvU2ayoC8pokqWKg
75u310IqALJc58LVp57SBJxO52lcEkvNIqEaWhh31jECp3SRGkknC7eRuRHFabLBzVVrKtQycaYn
wLWTrr7as3mn0yR5QLDmy/yrJgZbaXcejTHHnMkKwjXnF12Z7CUI3rk7xTmTb6xbn7n31ke1ClSw
/2IogfR7KLz7rfZpE+KNXdbhfAhGmWKn0UVzdBu1xRs1HW07T27UyHnfsDDwwXDeuKUegHK2Me4N
1XHJPbZvWPx32ahXj2XdAMRYhOoPJbG3toy9vWvgPagtMjkEwpi9VTvGrUFKyx63+Erl4rntVQxD
dagbYLquo5E9MxW5UTw2Rp5dtbfOppdndsL0XqTIW1MxvkHGwWVIePomq/7+ViZG8qhpreeCIGZl
oM0AqSLeecKjW9gCmFhWO6vZzJ1PYnm0Smvx12CsqmQ2BzoepR27KBWOKjh9u0uNt14o894rXXOf
rlYt3jJjvwWSz1KLoQ9by75b+zmkIyTQhzNMQBsrxQaQS/vIOlhTipgl7b8ltTXkNnoufFrnxK0b
1Iq7zYZnjpgvu5pMdb2i97w5Xv7/Jpim/e8mGM11xh0MPT3btQyMKv9zu6mzC7ZVzrJLb2Hy2coH
1+3tMKftF5B+mPyVf297d9ydR8Ht/rXr1Q8sF+SiePOyH5kSX0dvDAsQQ0+D2j9Vi6McLcsmgpMb
6VW6I8aKMck+LGGFMhuq16nRrltDszXqX1ryuG1eknE0Ag/QMcIA1buAYM39tAS6ScZP9FTqBI80
je6dJuFZRyeX52ya2VHGaj2Taqs89xMXER3Ez8RqYnq3s0uMuLrsHRpHYQk7hvsSbaxGVN5xqyc4
lecwdryvcYHdYRTD8jSpWhrWghVuLENI5O2b4tCvHEsnvybSNN6W+pS0rXNbpIOAL0DixTr9Ltos
C/LB5fgM1UM+OerewoMdjqsNYUSEhxb4Ktrp8K2GRYmPvHGZD3FVHXTS+q5bx6IrWvoFkumfUeMU
YlXZe0SThAAbWuQtXX+VcQ9pZHAFqUWpvMxp4obVyniBMt04+K8LlY1UxlYWwBO88uRmEy+6Ms7v
HPmCSkPcfqspQUn1VwQQ1d00p5cNUuAC3HssreHULzZY9laUkBcm87Eo6t238uH/P/0MV19FVf/u
cyPdYYhhqLZuUPmo7v86/0Q/zb2USnwSNmQ6DRPrM8I/dy+7lkiBwvCeU0d4J9BDcFTWV5G1z9e4
jD63F5Hu2w+tzL+/c/sCwaK/IETYWxoyru2ppW4IuLAN/Dr8g45X0RE3hXfeXiToAyEIjP/D9uo/
P317tW8072QO8L6laxXHZZRekDT5+Fg4x3nSqqftQwdEKhwIvNlvn0JRoxUSN8dCTervr9ClmweN
7vz9rkafl5u8i97/+TfGoSjAynTlBUVO/USfISMOpWYRWH/MhNcMhGl160j7KdXb/LrNLUwFVXWr
AlyqMECjAmnMJ81e7JC5vLkbSkWjb+U5lzGp9KOxPqJG145MidyLiq75aA7Zye41nJYMIQraFsI+
JNLSArlazxKpKzh13eaodSoU2lbVCWpW6XGhoidVDE4T6lewH63mPQxDJk9y1YV7/G6+nWaEZq6f
okQIBlEr7+b4aTnR+OlmwgjjyjERUXTzuW6d1zaKxeVfSERdgPG9i9cMRR1Gvr8JXRLdObZ2pYUl
I+k3oYxsqRCpoKUM5VDPP1PYDEFBYKFfR4nBNh4uMVc1JVZXkaKLzx+nV+PVh03WXfYCmxlphDez
p+/KMoZjWnhnyfL9Qx1kFTiM5YmrGTxs7Q7cdeAUu8E9u06KBBlQUxqKKLHRuorXyh7JmlUJPYqr
6N+PlGH8P8/96+vWhp6ACjX3VfWSlnzpSJvtW1tg2+lF2CIPa5PguyLGikuPasTFYdHEpMGeX7nz
WbtuQiu6GZqw8HIq18yRJ5DWvsqA7WEZk+FKbFH7PbbTG7q8hW2/1wh+w+2u2xfuSVFH3tRqbk/f
DUOgVeyerTJoNKu9qQ1ug0aM4wLNsarEnxkaIarGdC8zXftmyW4zZPoI7xzf6PLtgV+CmS7/Sbiy
/65mx3hWMEe3PeeDjuh/apRTRdOfvWn3qyYwQL8j8MRaURPRjsgM6+6fR3ED+71v1eG8xUtaUkF6
rs7GuXUqwn8I4KJlod7Uoi32+OAbcnH+85yTiL0o1U8xCOOwqI73QUwSA0nap5nnnXo0lLffIYox
2rxaQllw6/nSpfN82R7980HtnOmkuP33V/zzvB1wgZBS1SV62AtLrBFgyXX7gDZBDcnZjkPXgn3X
e01oiQZUzhpImAwJbXBCyg+b7BJNhFK9sW9o7vq6/spLu37zZJacwBlNYTsDS6ftiweggBNstWAQ
p2xuP5C6QdYwp+i8CLd/y/Xq+/mmJkF5skrsozZC/ugNBZR43j4pprfYAmJI9+1eyQbxkCmg3Oq0
LIN/LkNjiJlArs/lVL5HBUIKWiY8IEwoUDKMrThsV/jUdh/fA4sMwoYP/CE/iNQuXh0vfVi0pvhA
YLVqUCzEelyOC9r6+w1XKpPeve0WJmtYwL+fwqxCGo6HNmKzrikRikEZ0935PudB6gwUFrP2qFT2
n8WY05/5TJbSHGXKQ4GK91ImELJwwvyNGs+U5dgOrWSUSIADBt9wwHHzDK1L3GtR9Ia5G8sEz4VA
Dw8bqr/B33owMsXaD+vhbXSaBxV++EkA7MoVtgbZGm1mM2tXuucEp8YjiUos9PnIXwKlg8tGPW2z
vjqBtLZdBls/p5jstxzhdG0xQiKufp3be9GtM7T2eevaW6ay7+vGuValaPaMUJIwN9O/f8pM6ar0
3dlLyuWHAtczXKzeCy2N2cNY2IihaKfttz5hbDYydPPWOZkehFQSwv6sD5LU/n6gJH8fbC+R0x7q
Gslb45c5wDNH3YK9Z/2Qy9whs6HR/agraa8Mdsam2AH9JyRbPkMf4r1VOT2+63wk1IEYxKxMANIm
LhAXiqW+S88tXcO+td3bTTgygyU644hgzjk4lJh1v+8MbEaLg/Nx85YQpQMoapuAmWl9v1H3Kq9y
AGLQYO+mjhmxpcdgA45di8uhYi50+o56rGPbPU0DCUZqGbSdda85Zf73/jhoNIC1VgFyzvXta0T7
nrIuS59YLMUNEXAfnqaveQTrqxYmhJ1R2mb7UzE1tnk0Hh/trnCR3IOb+wf8EUkM5iMzqXByps9m
DXvUrc4j5DHXLza8me/P/vt5b6TuJKCARkGnUx9yxFSY63v2LN1h+xQfQkbpXli3IHXsHYPp4iCX
nZDg6nMGk7d1AUCPlBs+rWuW8yq3w+3V0l0y4ouQgNVWftj+tkmvivtpSXbRFDPuWnrzNOhS+LYV
178dsWtX5ta4ZBl8KVu8VJXxXmSdcUpFysCGMsY2l+I0ELboNytI0741JFXn9rjqaxMvO0QqWq0k
9wKL6nZ1p2gBQ7kzae6/zKpITlv/1PZYUyZwSJeMjqY643OP1/86Z58yMOLXWykh0HQQYwOgx1Ii
uqg/WEgudtuARq6ftpkHmXpABZoN7t32FdtT2/SGxOG/32CncrkRo2YPj1WPSgRYgOJbUdvdEku/
gHtavsPhiHwywxVKvNvugW2pJmcqLhrsir48l7XKpitvrt0mRNMNXT1uW4dWN7prHN0PMYUF6E+F
wYNuO6fG65ubaAakU9SADgozQffQMNxzCqbNouY+3A42O1Prpc8odpcEB0BTGDFZIbGHSKU5lUk7
7XW3Wwe6gy+0Rvlh5Yy9Wno1528h4ffwo4rMN1F3J1Mb24fNvrV+Zky4RQujtU6dVWdX2yV+0uot
cnDZ7+/+Sn09rdujOoEzkNm7YY0cd5PJfqI9/Y7xNf05WB2BUbbi3MdaNZ5INUJv0xa00FTvrcUx
WTuF88upy3tN9bxbJ+r+AN9u99rS4fGry+Z5cuPXnnfuZzPThZJNJ+8ZEMsQjndz6Il040Akt1uK
RbJiSft1UtYsFr+TJU7bP48xwo+dTP3JSHtg69zm94PjvSUkdBxS+H3BuNqP8gwIeiXMEZ5LgnJH
1Cz1qZn7NjiBX2pcBILc89gvUbqTnSU+IzlDJ11a/QmfPToiyES+1QD53G552jaiULMmD8eJiE9X
0XVSp0z705Gkoaw6h+15RiTJuUpSh4UZPpuZY5L1vNJ+YKgpoTYLtnXT8/anbR827GpKzTcorXZJ
TKQtRBsqN2mhI9tWM+MBpVLE7pm4m6mb7zH1SMxlbo3ct0+8szW1LxWEXhrKpVjOuVLqTAWS/HEQ
kxFavZY9uuI/ecDmQngLm/Ikz+o7tVoJOyzZ+CX7g0nUgv+9KTdT7WRs3RUo5k85LiFYxGmPImLT
H7gYFDvTTp62Qnnu6YvVs9OflUnjJqKQ5KL01pPS9UPYGnl22MKJk7lRLkmjH6OuZ8gBslnJwB0U
ivJDaJoSCKuOWGrT+6UlHmuqvPjCxdaf4kb9+4iiHdELUJkDMQY/t9O68orito0mH1oIobapl991
DrniYBBKX2prAnJDVXHN4j7GZwltMW2U21rl7YtzUe1rhDrETvyPR4hYYPpgHV6nrBc7Wom339TL
2IPB1egas1x8M6j/syvctTv4Ha/bCafqpLHIsVT2uT54L6ShhbWOjDpOxz/rg9pMpj9xTmXP/040
Pbtda80aHVRRfMfxSSO+dfUC+HQi5cmUghhpq20w9EfinogqpgawSj3qinqiM4f4vteCpiHJKJ0R
g0cgY+71ziq4G7jzHuOY+6Lr2qvo2NnT9wWl4YBVCwdVWx7sSj5vAy+W1gQqykhnNTYZuRAOga3b
bX0D4OCipfNtmvV/P4C7mW+ztidANKvO2/NIXf6+CFGRbA/tEyjJYdvBmo3R35hi6JD2tLebGtno
J2pw3RgfZU7uamd38Tlfz0gp5vwAuVkG20agX9xrjNUx+Gd2/T3AhpMM3kxiHsnFJ1YC4wXSRn07
6/KTIilHnosCCLpKu56gFQxzcnb1r8GrKh9yj3tdOqRoukNPdfMoAnMn07pz6JwsQtvjODNfqCaC
TWxAVaie2sZ41A35tY3Htw9Jp9JlLBR/m9/D3u79b0SX2SkqVliK7aioxzu9sPWLklhct2RjBZLx
bdAsYKIdkr+PQ2QkN10BU9bTFYH9s7hN/3tOXzYw+sYKB4utKmWg6ZLsRbVTL0yky51ezq/fHoCY
W5/WPW26f0vqGnFSjKG8ssYa3GRyJ/UnQjvF7Vg22r1c4GTPXnzdztaybd2DyISym0zMkrGVZjf4
dn7RC2YczEAiZGzUMPx5n7RRv7RWTpBgHKkPWWH/i/m0yXkitCvh9zGI4uEs2aOF281h+9DQj1eI
8TjUtgui6pv3nr+WkWfdqNrATYOkDhrFbHgHGPx+o0aQlBrjRi9NJ4DEzTiMnnRLjvRxqiSrFhta
Gqf2nZn/9GQ/+5DjSbHzHsmXqB/pKB4ZKO36qn5KNe+mr+eHyWn0oGOyGBCV+Dg5XWAPtRd2ZXsh
wYBTI5anUatThoH2vDNG1iQ5MScbb0zFU8ImVRiFA1VjrukXfYTQShoedAMzRIXa+pmn277tenst
4jfGt10Hes/lbUbyqe9otk8GfOa5v1t0D54m0PS9mlBX5fpxhjm1171cD3o5g5Yc8qOc3AkfciRv
ppyf65aIUtzlSZ21UEtapjZLvBKBzGMxSovyS3lDBfKQw+YOh4kcK3tsbB9U4q/aUq29nGXYJh55
TDnx6h3BBnFq0IOZoZdXPaVTMgMY63FOlz0alJEw+MY5j6YxnazOxqAAbblD1xyonsG6MZZ+j2Q6
SNqZqS5UF5+L+blcQLTGtfhZS2ZH+Q+p/0AcXDVZvtcrPN2mc4PVj+gpWEd+7A6Or5k650hEcJDm
/JhswtdK9W09XipXvV8lHqpWdabuottisTHbQSCoQ0Ef4+REfKuJatDqiqupEuhdWDMaVbXZeTXy
/q7/ajX8IYa8QTn/ZVes4ItbsG0m7G2iE0re4znR0x9uZ98KgTaAM0AbyxvLUMpzlisIhpbxk7aZ
T0YmCszSIavAAodezPrEShXjgZude7oBX2NfvdWpc98Ka/FdlipDK/Rdrncj9P5hRO+v3nudci4A
O1+bYT7FNEnYPDMDWghCGCiU8Xs7Z7Upf1sNl/poGKFmmz8BwD+lzNhDTWorie1ZWUpwh+76Sxn2
PoksIA0TfgezSJ+qRiPuRXslby/Gu5G2HOg2LJv6PrN0iHW0l1nLsoU46ykjcIONZjV5ZDtHc+8D
FdEY+GhRoLjdU5Fjxpfc0kRK3URsBANjQoqkwvwkSa9rxl8ETNMfNfOlGlCbup3hBJMLUjmt1+hw
qgs4zsmHpZjmDQkSkM8cH8466Jsk4trV0i9y545dXk6I3NJyV2gJSRniydUFXCSAmvAk2rduXD7K
coQw0dEfiAx8EikQGIb9HaFZLOWpKn8YBSPAhBbBkJLmZHTDnWaxEej79LGCbXp1STOMlDWbAyWy
nbYzM/0H4k2+ogHuxJISFTJ2Kf4/7X1KzRuifn6zkxkOnRM/mPbAH+LQ+9KN5Es0LaM01yBVuy6X
cGyEPDOWvqju3ODb7M9ypvmog/9OlgKqmaN4gW7fMM3lkM/Kb60lYYc90L3VQwVObXnrenT4sG+B
4nGMkA5p6xfj8qvv1V99y1tNthfxYGI5xatScLVNT2N/P9tk1ZdRou5ribtBzV+5Md8RNjIHTkqr
o4SHxWA/KOvoh1cKccoKEkIL4js5l8lP6vMKnqmaUoogDBjZauG3fcvoXoRxDwIrsQ5Z0905TvGg
aPqHYi8R5WD6KnO20HUi8VMRdLuHH8fMfDZeHAiklzzNDrZ02XIJpQsT0tRwjL3E6ZIfJxs8ho5Q
QSPGfema16qhNlFiRIFK/KtMxoxCFlAfMpPSpHdkXjEqqvtIr95nu74zpZIFNtfGYEApTnKMsjoC
IEQvh6YX+Y0Rv/eRs1vwXgVLW0OiHSy/RMKH4ZHqCjzcpa5MFsMJtJSV8ns4UwdiMb3zCIIvUDqG
nZLfInYnB+V5NLXlxXXBn7a/DVyTBy0lqSRPBHTCmoCteGUViPsksT45sqhJ6tdlIW/LsgPHHMud
CnI7sPsnbIxPvJfybCeRiTSJ4aw9lJ+9pnOcmNn39NaL5GHkB8hJe2Aeoz0g2j5he553ok8+qkYd
/Uk1PkwGVQEpNe99zHy9IfggUCALhiIvmEAN6rXtoHIjvYFss+gIRCTI1wbKACq12q9cuggKyZ2h
khIDPGNbO6SpdVxUBlK1u5+1hVHv0NJRsJdL3skYKez4lJvXbsyYL0Xaq4HilYCzcQ7J4AAsOyt7
FQPNvk3kwGRSpnd5lVzAnqHPIGrGxCt1XBiVm5G+m2NmloWCSaE0Jk6/7s+S5Q9QCR8QJWHy6/0c
QFxo2fbVFvIBGOwx02b6o7X9HlnOQAv2UwOfvmtGWYdJnzKpIfO+GpVnPdPf1SbBYb8A09TQP3od
qo8scp61hcT70Y0zNgTjWQ7sxmeK8IEo2huH4+ZDl/lIomY3W2rMfsxadYA0ouqoeYIXF7mzvk/p
HfpNTtyGh1bdHovfkx4/VuqaT9wS91iog4ZUk8Dv1l4ATRjtYz6iks1BGFGvcAPi3cJur/SaGrp9
XVxxC52oX4GxikYPhznR/Z5ACdtaHgkEvR9VYu6Zkb1KpSrPt7RUv+rKuIduNF8b3j9G1Z+VoXHu
mM1O4PFH4/2ajvje5hl7ICKNnb0QTBHTRIQv9RHr6qVrZbGzLWrlCUMHB+DGTUKmI06QVdRyo6Wy
CE7NXgWjpGotEUfgzjiW3F+5iDyR3bg113sT5cK32jgJ4WB8VGSnhmUu1rui+2zn0YOjrqktNcMg
g0IQ5WsZiPg+l8zB8kyDT06DLHKLaDdQrGFfiAPWkyPbJ+cYp90D1yD2cjlFAfuXP45In2QaVehj
K9QWC7oIL9WmAJ35PVw5AkfqPUYH7WxPIAEbfOJOAUzHRB+26+KG6xQ7GNKyIiyArpNG4mF2MaHa
ZfpyLZvyo5RwGSy6TKVwH6weKsxHHJUdmlk2ievIP+3HXT6gXh/Z8bhU8hlkNEPpCIiQWs1AOWf/
Mb4bI7N7i8zZaz6Je5JH3dDT5SvNqyFcALv4sorRIwkiFTydrX08oCubO9cI6bmfczwGjOViJGv2
6O1oB+bkGKTFXl/bTeOg7Nyowsfv4KD2mpIAk4WBZVvV+zHqk1BvSpNQi5GVQCt+9rTkmHKQzWwr
9Y+YA6wpzbOZKkCBegthwrrFiaLyoJoWpaSRGLsc/1IEMQR/o/GeCufLLDn1DXSOzwAwxWzvHCXJ
uXMhetMb9gKN8Sct0UmIDvpQQkeSSOsoJOX7XNCpZC9OX97qeedrDmELzsUfjehBzeQFkxJ33laM
JzgiOQxks0rFaRibfdNBZ7WJ2bibTLil6wFvTOs9MRX0LA17Nb1KGU3NMzkfy+vUihtCTlcYN1f7
oNs/Bjc+K3TdSVZMf1PWYBJeGlLKPI6cJ82nurCevWSFnP2cSMcIKlvJQtS1927Zg/IVAF6Z5137
umJl7oswxeINcsWASzqAKO1iBVClkG8Du/FCR8+lAcgIHPd3xXpYVCksHx1PxmQCQmj7ku1RAm9I
0emi5LDCYvMEKRpiCfOmnNLLn3I3o1nfhr1kodUavee2W7WBWrIlLpznzlRGNvuY9bvDdmGKzEgD
aH9tOLXJfYrm6w0VXZU5LxLfCV242jrWw3W9Wgb+vH7AFCnAAirxS1zW79lMQi1va6bjZtQjkqkS
zGCMGgKPCIGD1ieQB5l6WDrbhcVEbzdYc6hG7S3lAzYr8iHSmnppJmQBakhOeoKbMaHSC/GLBoZ7
kcYvS6mxacQJ4SupeWFDteqnqtuY1F4oMyVbGpRL+wYOMmCXW4piqCaq0A4jI6/RIOfUlfkSeAx+
ws7hFh/78+hchGkLnvSU23hKftleeVUMh6lcqj4oaMn6TmmuSin3izqP/oLfO2QC/1M6aop2krM0
mn9h5TuhuGTkCxLUgiRuIDdkrvdUFY8sBbMPJ3HvGWl9Hhimg+USWCOLJ/Trl3ggRrhzMKjM3vha
0Luo6720j7LRfkYxKBSFpvreTU0Hg+qzLhY9hOtAFJTa0M9Q76WthZNg49DvrNR5sRFiBcTXhQhH
vIMON9nHeRZy/+JsXC9k1R1/zWN5bDSqtLEfkLim+o2Dp4foSgZE5UKI2sNsHZwpL34IIzk7JCP5
OXuenekB9hnjW0g86v3QMSfHg6Mzi911NkK+GIHrKaeP9WjX8Q6FpZ8vFFZLxWojBkXz9RmEC2Xg
Vx8ZYQP8+jJS881EeRIJwM9eGGcQS/0G5+MJFLEdmApjw3nsysBG8rOCXBeKkv4iE+VtZrrp5wZt
P0PtRvbOmDvLsjbWZpJzNkRd7u00+bBHWlC2p997MdgYjOfNrtfOpWPWftlUUNHj6MUzgdtX/Tsu
0kBvmvpQWulLVLRKMIAnIDE3/mE37iNCgjagGTeFU1M2e+CuN71KvwwC67WxwROPChvfpHKyvVcx
+ewj7v9gmvYK5IAkh07dxJyj6jGfs2jXGyNYz8QAmuQaPROLhFiwigSHPKIMLyt5VAmRoVpsox3+
S7+iy8r7CFpxyC0ZaJGn+/lkUJZy88IQwWa1b99FQoJZ6ozMhRlnHYdquq/TCE72PEzvTvuLGymL
bMkNS1CZOS6+jcl2x5vRJqgxHlraVgmz3AEh+jh13M7d8bmX/T1eblCui/OhMewuBnfXF+p9nigk
Umu/umVgru71gDfisvDVkosiKwlV6OXjXGUQz22WT4mcSUOdn2op1pDk1Z1qZD1Gw2DYlaFZ9vJs
QVn2oyHv6Y+BPMln8do3OV4a6sO8DDzcETvYgigcKWtZqagtHe+p1erpBG4YhHbpfk05xndjSvoH
ktAJQlc+phgpg2nWbHL7+FRiNNSueToPpPKmk7906KAFZ11BreHneC/luo6Xc/ThpOtJqyIXV5E4
lVVFY9sm8o77xcIyGBJokB3gBjGBhMM11DbqcyV/WO0fhpWvTm2NsJIM45DKzsJWBt8QRhuiVpRg
TqR3ogdDHK2p/dFK69xI+TnJmLEpZS9a/HZB2K3t1a6ygyxOOCZI/U8m3W7fTTJnlSX4ndf9qebo
S4sctqqaeQ8FBo1p1tyMrc3Admidnec5ORxMxTzAq9jFArF3E+PJkJ74o1kXCkz3lET9Gz7Ox05J
8GaZEOL5Pe1kwlfftrqv1RaBpWX3lROcja9BTSB1WHsDs++exfanYJg2dHXAqZ/sUBAatIv/VGJ0
QrbxMSzk9svTtZ2T2A+xZCVay2ALZ9nOltpbmdKPs2JiLCEo3Niz+rKMDm4i98GOnZytYcQWuFSe
u0K+TGlN5qQ+v+ut4JKwxK2j1Cgx8cTTp10eKhRkg8W2rrHyPw1N1ovtRD6RxKQ9dao4yyhF60Ng
086bPVLOmGQgYVBuda2YfNeef8z6WB5q+MOObtxUyHv2Exg9HNLqTiHQ8oAc9zJNzUOhJOYKS3ke
Jqg2Lme6bylTwfiVcWG8Kv9T6zfYznMhX1Mv80IXy1jQI9Z3FSNCf2xXYWZQQqNb4XiM6tMgWmPv
NFPm6xky3PG8/uvWZLX7xTpzu89pQpXcUoeJuBSPFVhhbC9YbK1+H0+DsSNHEsvInyljY1qOQ+/L
2c0ZpLNjzZPO22fsrFs5/a5R1gdQTqqzSCA1G4nTnewl4WZEtxsaJZtI9EZmOIuCHUq9EuLjhZIG
Ol6eWc1eLBgylsykayinF0XPv1KapvmQ9YHWN8aR1QJVyU1U0oHMZHymDHJ2aNXTwJvizwIFXqDL
jtMZq0irJH7kjXdcKR2rZ5MEqaU99yn1TqUcbE286GBrsdtzEZmK+ZLM4N/KTH2ssuVnMiywtkrw
Y1nPrVqfYnBW9GMgjmHzV3j/lcJXHAtpc6Iku1mhDeZRdTqq/WkS2ci0pj07I0QdSOisPJ4NdpqI
rZE2LmXIlzc0lj95oKqtzkX8Sivd876a3OwpwB/o7zDFjrUDwSfTsbMLAS0WpPNoE2K0JJyQfAXd
KyAsGkteOdITYDqBr4WV2cdsQPlOLjnMsrOq1RdG2QvbES6MaDRuYPVMl1JryciOAfGqyNXjyKn9
mfY7ILKwyTKihOE9k169+OZsn8reevfKhaiTWN01nnHXWrTGpi4LF8TZ9N4I2NCn5BENwKU23Duj
HG06h96n7cgn4bT3BcxNJWJIR0gisTEj6ngCKA4JLJvdUKtfUsfxS7MWW1vDUVaq5MekOGjnF7rC
S43ybYS2Dw4obBV5XGpyhwonUXbaMDw5zPT8vpVGCL7TRvlkE04lcI722ftozyXlCO5zGFyfmZDd
A2HkZgf4aq7joKJRR9dEx0/iMhOwkZGTj3NC+yeCwCbEGJpfE45tc2dUVAMuTd0b+u/7yO3Qr3U4
kJTce1iMBVvdGKW+l1PHQ7xB8xtOE0urkeY+fZWvwW0GfI0vWbrslGrVpAlym+IqfSnnBvAg0adt
x6YL3k+1i0DmhU4Q5TG0Y5t3J/XSZ00DnJxOtDLU6YE5OjsMzLdsCOTL0BgMKuJ4RGNo4TDLc1DD
DiSnlUlSUnKv8qSFtdMr9eVAHTymVf8CAP6gNS2S90F3aEGKu3rqfsK5IK2ztT0falkTOCzhmpOY
IF+LH4NQPtXJexEF3gd9bLH3pk2EBKqL+AuyX7NipRfSRI7tlL1bOVr3Wik+SAc7WIud3MbkYYda
c5vqg4sFO4EgM3S0ucbzgCt7j7O3CgydmnVgTh9o7EwJ7spCve2xWs0ee2vtvwg7s+W2kabbPhEi
gCoUhlvOFEmJmi3dIGS3jXme8fRnAezTg/+I/m4YBGXZJgkUsjL3Xtt8bOyEO4aKq13ah59J5X2U
dkPeNBuHkBBNO3obY6NfhTHF0jgFGFda/6HLyvPAJ6Jx4W7pqWRrl2pHYAnAEEmuQw+vpw5f3YqT
2lHsJdMaywXtFOKkzV3lt+XGcLSf6ZReg6IXx1Cy9gkVHx1vop/s+gGXfW3uipkqBAOOgiu3fuKl
LA5V2H9TJBpBF9ZnTW12CELWHBQnv1LHXmE/WrmYxXuj0e4iMqlpRv5UA9ro2qsevGEsT0YMiLzX
nJhG2F6LYOui+GtXg2OPEKNWtcJj0sd1Ch82nt3S1BLiPa7gBYEcszYM99bkohcHWaJ5xRIgRovq
oeWtNjpvDBhplci32iUeM3beMAGwaTTwwtkZM/5YISVyvW+EynyUfFgYYMgr9oPXOCGaUw/MCHS7
oQ5VY1z7abjPBosbWqeMfVL+1MMZCVEeVNtoTx5w+n1m1tsp9mi3oZSHH72VSTPcUQV8+CPxY6mP
/MJpCiRDfIfZRK+r0EAIQG3KauuL/+7JyoeDgBuxCVztxG0CzcPoYqELj43wP4nVZfflOr/0wjpU
aDqzVvzRDM5BxP5dgljWHIf+bkKAac30Aycyo50wzsFIbUoAUM2HhKaiT35UwuXkx4O7wrJHqycZ
N3bMvArjLURRgX2raX+2mwLfy76zlbd3cmMumKxznuXwY/ovHUnXxh2TU5t5Hx4OjvUEHmIzZebV
NJCGBmaOcQlDTVEzkKKx8T2wBA7w2mGnV5i72Bm8yxSTAK/MBk2yFjLRJRhRou0sfLwTEdQw6ACr
Drz0atK9i3L8d27HwUBCaAZ1I8NgivhlWmNPNyh5croc3vRUxnQx2rq1doNFlS4UminLjfG1cS+r
qs68Vpb3w2EMiiSko33CTtaoh2JVW0F5LJjKoR5kOtJLvHYmdROFZvDD6dMOGqqvscrVyLTM8SsO
CkJgeVt9QTgAAg74Zq905AU9tH2o9+0eoadC6YngmJRfYxWiWaMWP4eR+2p3GG56PvaWMIIDsiMm
sdgmut7LdsUpS+hot4gSIYd6LynDKMjvnLPsffcB96u25ixuWy9Hr9p81x1I5bSIPmasGOWmfwih
yK7zmsVy8uKrjV6LDJ2G3VFH9W1vpVVUXHK23HqlAQk8zHZR1LKXnApGhMFrY1Gk+Im+56Sdr0nX
3YZh94gOFT/RmMqNNUbfCirLED3EXWcY+ynPG/jy8SmOhtOIIEbHzMm2XLbYxvQ8fraiXTrEz5Wp
W2uN26A1YZcp/OZslYN5nPoe/yh6bNr9NFenOFuVfYlrQrzhAcGaiat7gnwdyZ9myh2vGA9dM0Cc
xo2yAsOCLsoAiIMkzRSklyO6f8oKhAcAgh5Ge0bbxFBt6Z6vCR8hwMR21qrOQMCo0dt4yrLJCzFo
K8jyJDGorFDhry2Db0c27Ds6+rBD3dcHAk4YqgyIHEXflXcS2Vc4sqqL3DmYTvk2GuPP4h33lXfo
ZMQmKxaY4ko3Q6qeZRcf4M9U6fa2mUtCPTsb2KRWk5/AChWIpiZFu4wAxyc27juC6Latq1AlADjZ
NTCLC+hJdOEBKehcfc4Pu7lXFcSFyCm/zEH8QBayy3EkrIai2DtDah0S4THBHdTWslOw+L61F5b3
YtTjwWt0k9RKJn1xSXo8Pgso+ObK6LxjpYtPzWXr7zhnopwgPKDAW+uleo3Tajqxz/sxgBotwgQq
7dg3x9pMN1HMf519I59MYo7bwPoFaeVH1LLCmYLyPk61e1nSUs1U9lk2PtsKtMe7sGiPU3sPzMSL
kQbr/o4WOJueh6HVBZbLwVm5jXrX/PFXWzK0goqpb0arO5su5YwqemNVRkgw0+K1cr1gQ2vls8wZ
lKKHpkmq4gkLxZemxLM1x4JEwH/4JpG1uPVzxYVE5SColGSSbob2p3J2Cekfr3hT1k0e+wfXHt/N
EpVl03FGyoF2hUH/swtcd+NrqMu6yHyNEaQElfjGjOErr8qKxom2RehgArSdVu7YFvOG5VIl2atV
o8F2e3OLhhp5aviZZ+GPGeRHSdOskavi/23p/w8D/GVhXTMol5sgfewz9i69JoOdQSKJzGGRtwX6
MJg0J4+e1DqNGNJUzh5Je7pPLX3fWWRkehVDc1pVzO5ZhkwGdo0012VG89F1k3hLuYlxm4vCzLnq
Iou35xIjpKQ4dQ3NY5GwGDfMrUNa+DQ2q2JW+JP9Ek4PrsRADGnhFPbaNgVjQWhh8EfNlHjlRvMS
D0vanWilEmcvtzriHAmh7TQw7PAFk53IwFKcFO06JSGnybselIT60mLrK+1h6dHN+qZVnE6Gw0mD
8tDmbk7BE2cbX4gfWmeAk2+d13yeYaCtS1alKKMD211sZdLfk3/C4I4cqaF3P0jDwIwu0vLqgMPd
5PM9JyyItZPal7DzLyDAvzLzS8b0N0WvI1uPq2dgpxuNkHfu//CFdB28EIOcVcP4Z99a1bPn6uWx
1PQt5PbuUPmntkjiIxoh2pxapejgOzm/5v0RxgNzgtq/VPo9aL0WpKc9S2c7vh8+CGW1NUb05qXR
SfEMtZZLy9tirP7yuCK3Y2w+TVGBx38uxwTOxKB2Xuzpe14635lWWxeXsDaSuLFmtE9WJFM4gOMV
Hj8DeqIvdehbsntIQENZREFzfq6i1BFsF2W+ZoMJNNcR494MsfkK3bt3iloRNaL9jKcm2UUqv6Px
/Fg2doSiQn/TW+1nMU9Ky7hX3JVpcnsp0xuUBPaGUKBzhdIdCqyk3WUi3hqqTyFld85ts3wu7/G5
q1NlW+lKGbW1tRr6Kqrx1TUyPQndPsg+HC98zBAd/prt8vQ81D3DZbLZahYkgKJ4xv20/07MzcYM
cuMYDPIY01q9YM71b8H0rsPFJMuIoQiZTgZNYe7weERhPo7ON+EPJVpLdmqKwUYbocyuZvR3XsXD
Lisba4vYOXky6maDXCi/RzaKk3uU5Ta1tewe5/yprZP2gAmzfmp99HiuRsl4O9ST5qlI0UT3ZHWz
Amj6IS8gQtSFLs5/P3O85MPSCYXrZntW1pFTRu/oXqejPEtPUUz4bladjFqMF7B1cNtJRVrb9rgb
MgfPSzNfLoJg0XHIIsQEpX9e4n4dEa8tBagsRQu2rwqmtCWOFaohIS6ahpIxXIjCg5AHc4z0S4rq
sIUxfMkcGJgMzKADSwCeC8ozth5oikn0RTYjjLhpsn0JCLyagY29hTbSFk6266RZHRNWuY0t3IEz
Puwf2LcTwGIiBFsAz8sPhIX3L8YzcB3SER28V73YsQLTo5AnIEsGN7P8OyROWBeAc9q2Nyr5ME7I
e2+uRSZv4gTqjZPaEXjGwvAFvO/tiDYXb3D+zYiBjRY54aH14G96pGbs7FnQsYCNkvr1z8831Mg4
bgwunzz8uUB6MLHdjhYR+qJJ97rkLSynippTpT+ySIJ+SNVnEWhvt7+mJ/ziK5XTVhjG9L2ICEiU
3KKeyd+KcLs4RMe3dXZCSLgd4fsm7JoYPcI0EAWlFiwrcy/b+oLjVn2T6EYWknVs412tg94+VyKV
D6ii2fPCK9uWkY8w2/D/qNzCfswGM2JBhyG+pLPPr7exvNaj/o5R04WS1clX1fWEdcFRuzEwZUUN
3Mv4I8Oc/qCZyXwL9sUDV27EfX4aDyru4ln7Hp+nAqobc1OOU69gp7nEtXeqOze07e67eqyuttew
p3fDO6+jdxk6Rb5l8yJfkcCnEKZADhIi7A/ic8mDmMzBWHtBr9ZtGeXrhRnou2m6Lboq22m5Zj5P
pp6yXxXvhdV/1IskXx9SZtRuMJ38UpultOjFpeBvsmvzLtON6Aw3CuJIrLTtTeFfue50nagkwili
XiOZ6glpJ68VAl3k2KF+kVEa33ELDDex54C7xbGSsoUx8I47fPTlrplDmSY7zraMUa0Dc8XxWxNF
+yDNtzUxkHRFKwK18f3WmwgAyd6aKC20XAG61aS8o3mqXxDrBttpLNSbI6ip0nE8y9B0GUyjlScV
oPOiazQWjoPmSpt7/dwKYc2OR8KFNgucimbNSdfd5iTi3t3HWT5fwYN2zRVXulaj/mQo5290BlU0
oTNG3bp+qEbkYYM/Vzp+H6y7Ei0WRXBB4DIeCtnZ2aZ3B2eNdti/VwEpAChe6o0Cwbli8uJtiqIA
5pkHXywW+b0trGHPhgNtwgyCVpBBezsAXvMXFjod5c+sg8060m/aOKFdPbZN+KYJifMKL9NdUSXW
znCn7iXXIcqSCNq+3ABpTR9U+xJNIdMuId/xfAWQgr1qH86HqOnJyh7seB8DVmGjjsXfJ+xIhHp0
nZy8XhslcrpgJjcbAEV2RY2u6LbGyb+OUc3wjnUAWsUUb5fly7CIQLRsTFdFXZXn20ffV+5wEjnj
thnNHWkFuxRG+Jc2BpCgQ8h3FsR63DjZwe/rX8uKYseInG2XqwwP9JxLp+c7k3xR2toIWy5N37V3
fd3BQBypRozWPCgDlK01tc2L1711ODMebh/FGPJXdi3zHvg4d9gEeBbZ7rpy/OawgG0rFpOHwqRT
JHs0O7fXkrjc8L909/nAzCOt3eoBzZbc2nlJH32ggFls4Ogf1qzx46fUv9ns+Juo11e5aqI/XPOP
xTxkBdMPkhXLt9gdsy30jIRhE0OZRbgtB/UBgau7Xy7vFqSsEikQJXgE6xvLyvLC6Kgp1pHlCtWc
7HGoi+QppYi+2mX+1bhvtS+N6wKKh6a2QZoIyGpZ9Ps+HB/pq/cp+UPgjHNh4V9sUBlUBqCHILDW
tBwxsyd3ELNnEUkz3mLsmsyx7gprurKWo/8LNEc7NkTHrHDaTEfXtxHvFGH3zHl3WE4xZ7YB5jms
o+Uw0dFijR777p3m+N/dxJi+ZFU8gz+sX9A3KGyiSm2X18P7CKz5V4QxYaslRAblI8MaEmuqo5q3
9q7pyzunH2tmgIae0Cfqz1YyZlfK1j8fkMRZq1b2PT0GY89dC62NAaBiWQvZ3bVPuvMB+0A9J/5Y
HDt/TChhXzJYjV8OHYlN1njDufdJSmoohA6L33UxM1WIdtG/DasoMILdQgjUEEnYSBe3N3uF0xgS
eXtU3Wt0lgOAqjQguh/CJxO1HIlGQ9BlPWZVGdNGUsn3PHAZhHftYx+2chWRf7Uu0EadGw/IDMa/
VdS1w/vttqBCbmMgzyJ6LUW9r1LMFkOgHhZgH+1bkn+77ocZWDjS5qzxYmTHgaKqFQ8uUpdtbTrG
Y4dN3ZhzVZb0HI/4BwqDzL6rO2bPA/3+YqiaJ32GtbZudG4ibt/L0cAeENZkhUXrZSJz2I2BhI8B
Gv4Wkfc9RAjj0npkX9Hjwmc6RftCQgDRmdPt68lMD6GmxW/zby5/YPnNzEUKFjQAL4YhfOps7bIY
TzXCso9RyjBTK135XqHR2XT4LjRcd5tmyWxc6K6iRXoZhsU8t2/Ne0OE6G2p2Q5TIC7t7KmSMfsc
O5z1jWPVXfC7w1gZXesNYtWhMpJzztrxhOeyeiIY6LwsiHaV2Me+0tKNQztgW7b834MK+SAzNO+e
9V17htBwUEUxsh+t+oOll902nwOoCSgB81JV/sUhmq+fGUplw3w+adPqPOfzvSQjUcEZJ+6O4Kj0
JeMTOIWMACLT+WTASA7nTMEoYBDlE0DAG5JNp6qbe6Lm5IKAHdv82+hfdDiXHxnRFPxf+3ILEKT8
MHT9IysTmNs0e+61zL1bnEXAf15FV+lvQ6skFCtyGpX3FZQF4r85uW7JsMtBD1SarHYoiwpQlUm7
EVlevLum/ZXS/ftVvmWm6n4pmb0IZt3vKfv6jS7d/pKz9z4pPQW1ipB4e3P53Yq3MbCuvqaH9xW9
0lmOPr14ESHBre1131NFVk4d4Dkbk2IbiqD6QTjMToeQrGYoOVY3czc1xQQzhjtVN1jtKrA0/cKM
JWe+D/lAiqDdSkQCu8UzrObDUis1+tv0vlA6+HcuHQx8InCbXFLmgWMTWRGbigG6G9nmwSqM83Ib
MWl613F1O1heyWIairf3IWw2Bwt4xJwT/vzcizZ/k1N1pRl38Pj6Q5T7wwmvbIL37pzPRL/JmUHB
XeuGO1ILqD6kToIdnasL46bhmyBDkWFckVyqguhcGn8fXmR9Dn/Zvu0xjg8yC3R0AGw6//4BrsS4
Zs5dtMOPEiMxqpF5de4BMLF78YPtUDsPt1VXJsSoqXyKACJb5sZiW/VeNsF73JjezwrvlBrQ3END
UPSWy4KvEYymSRDfW+sat7iw5XUo0dD/8NEw5VHPVRcx1fNpvy0r61JbWiaEL2a6xFx9jayWa1N4
4ZUETONoEK+4z72EaKR2VuBNqvX3shhPFlivF9dmkt3ruX50E7N7dBvrVyvnFBYLWwEKpqy/5a1V
nabunMljdlcOwbNTmHgVxrbHlEtPi85hp2O4XsiJbkoA339jWNwZsvJvCIutpDXnA0is4tjA/w0B
qowi19qiTI90PdlCwgKsaY+H4YOPW3+X/fXMofV6e63hQnLNqXoNqAhcP/Je9SDIHhjgoGUMVPo4
+qlFEmaKLqt3vNPETmprTgMRU1ZsE1M2v4ha0jiO9FxC3RmuWldedaaSp5vPsUWMu9XN0tzQf2pX
OrlI05vRX4c5tKJbHpJ4ouBFrzXHWiyvx+MoL1bgfjr8y892bsQ7s9NxYOdeDuRZOrvIyNInTN5P
eRy+mcr1yBSy0/XyjClEtu6Jt700SC7JeTgQkJm+LA9hjUrTr+wKDhavCU+3yNBOt7nHxGKJtQl0
6V+WZyIw3kpsn5dOb99jvVf3ndmJV4ZK7z2KbHTLgDVSixXRmOwayhoWSlM1j1Xvpi9NzxDMqt9z
TCUwImtMwvODl4TmveXovGM7fmlb8e3Gg7LxJKNVwYF9S6+upsQ7/PfpYTgzCf0f54ftGgZBA7bU
XZztLFa/MUlrLCph2WqCFm6XovnTY+YyLTueVeIGzb1JtEfGzjnfpk0eQCOkt9WEQ3qVWQ0ZKwXR
1PkZ0soWfGNYuqRnNGV8ttE9MIb6M0m2HdrxnuKqP1rOqO2FXeePDdrhtY2EGwHw0FJ2+fVDM1vS
GzZIDL6LdJuNAoMmBUzvuWwewNgRg7ZVCeQ5cu6v8cy9rjz8z07a1wSwEzs5tqLeKZCDNNCVf7QB
Cz46YdUefJWSyhHkj8DKxY/cj/9+AhCq2tXQuhFQu9EdSA9Kgs5Qb1HRDDsbiRIeqly9WWlsr30f
b+UoQusNMjCSnZGZAHIyiBKNoe7YNzY7skfSV8LU/sDFCGSwLvEVoHvFNGp33HnQ9pukYeLJIPdn
NrXr8wammb3vzeyCF/NhKeVXZef5oUnLn8YQmbsudfN0E9ga9oA+ht1WWee/H4AGhBTDjYaA/18/
aIwR2C3taSnIHs0d9r/cSfqL0Fxv34/UUJmD+MGa9Oa9lM7bssB6wbiWIZthv7eBDJn9Ss4BbRES
jHkepj8naf0BFnaAEqTEN/T4m2r2lsPtY4WpUdznXKRHpAQWPHSC6OsAr1oVFZRNU41EnSnIQmZD
2AwaYz687eJqU2zSbLIeaq/9CZaW9Jz41VAkf7UB04WyaT6IbjZvu6jljufN+6nMRNVgj4a2w32v
r6pxiI+G7kRPeZXHTzZt0KKoouvyUqtcmgyqBkHlFcYX0LDhrbPaX1ZiJL8Sa53ilv7Vt+HnxA30
AIVY3shpi7UzxoaLjW08UisfsgUITpOrpyvvMJgIiqPy62BbJRHsyvlrxH1i7IXMuWHOhwg7yv8B
FRbG/4EKC2EJ2yWPxCS/0vw96mCYRF8hZgjpyGEeeAxpZHP30fNL28zwPjyZwDXgkdjOQ5sO6OUK
LfyjUFu/be0/usBB11yWqCPJqTkuewYFReOghuiQV/KGTsBwVT3qhkyJQ9KvZVJfZOC/MEyx70VC
2IfhVoBXosDBNDkpLsCyTNe+nLxr2IRrf/aLFk5Rrm9LDJYkrCzooc5pUcVUmXp8ZnzLLNuD0BcH
Ftbfoag/zGVBGmXIrK1EkPK3kZgQJ4xAQdpuVa3otWAWcnTySOoi3jblsWpit94x3lCnJo+sU5sj
aprmSHXlMR4L+6Q+4Vp981VE+SGntj41XgVH8dMw8bE7jXi1GzFcUrLliASozdNg0sBfPkvU0CRv
QZTbLfyM5cH5vH30/J3gzyHZEw0YfkOKmezxdtaHIg4tBHjR/cTMEKniQDODQUpqjWih8wIki21C
V25bV2uOBFefWyNButVaPl3ndIBmQfgRikPI4C2wSFQXJjTboNgsFKTlwZl5SMYg/V23mObNLt/E
fVUgodRasmoct9iW6XAnW+e5uRH75s44JkM6W2WAgCgZPM7SBZFgikTbLf+IFZ+Wv9nGIw2vMdyX
vHwVWvWzMpRxwlvJDUoq5nHSyo7pXN8kg34xNZscCeymn0WckufHGn1/izE3Y0bNjKzaNSxhhNJL
n6ug3UOrvCdzPAQGuv07x2IcS49qy/0z4EKFA3DUKvH2iJQZzQ+og9r53rDcIJbXkrJpj7h3Pukh
eYSmGOaDZxvVnRqnFzkf6QwWHpZnk1D1NlaMJpZDz9PQwSnIhxsRoKz7+6NHO9PsQ1xrt4RgLrhr
GykLgi4INwA55LE0od/fItGkFWHlQUhLgCaNMb32sQPYTbFfoLH0odMjSRovUb7NY5mdZT/q5xH7
1Rmrm3H2iTsnIrK0TkMgKkZ+fnylY2bcpx0KZoPd593tssBk9lyY7arWBaI7bTr+d12gfisLUG9T
KkqqA8fVHRiSv5UFNsuNkevVvF+RpzhgmEP/RLwuzxzNrO+n1o7o6hnqpSkVU/ZE4x5oBNZL0gQj
k/9w3BjzYRk12WnsKXH1vLWgBwfiIWnSy/KrdjTA5FrYYLd5Tj740V5HttzTOvxWtiPTzoLkoPlh
uW8xqkr2PbfCdUF3DdW0fC2QWJ2ozb1179v6B4FlBNZO8MWivjKulQa9zQ0K4yMJ/QrFVyD+bFp7
Ttm994iv8wVmYWN+kmVYP8s8G/9HFW79jkI0yXISpu1Y0rBs4sl/CwxlLWoL33KHHeGd43bh4Bco
bFdG3GZ7TLpq5zdIQ2OswOPklleBpu3NQv4Q1/6bUo14HArrxGei3vKebktbOxjy5kMBS+Dgp5Ox
YfR8zGuXQrTX6aKAvMt8415y4nzYo92vo0SvHjtCghALMl2pPM87lrQt6eWmcF0nCLjm9xEv5IOV
iuuS3P7XER0ehiv//2dsuD8632+uaVQbB2usqu2CjyM2u1zFRvoL50h/GtJsIOdPWmcBRvMYZAEl
gSHKi+9W6c4rbYT2g+4gvoisN1Mr85WIreG7Srs7ml/j+X+c0fNG5x+FrsVXAJVBmJZgF2TYCy31
HykGXp9ZbZdO4y7J3Z9/E9ycrPqT5TYKueN6OISZxS6bMQn8wPHgxHr3BL4RS6KWRn+kBmZ80mc+
6Z13+F2s5pJ1oX5OygAFicFIfcqx6XdahFp4YIqFBM/yT/2EWh3A/DnOoIpay6Z/nleZsfc20ny/
r+cjW9lvU26RuJ67Cdt65pFAddYmmoSAWSUkKgu2U8SwuoyNp3J+EKIrN3Fk6js/cSbkcCFsHtVi
XDR18FxMv0dtrHDj9c36vz9QTtzfPlGl69LWbds2BLMjw/ntpG7BY1uI19Suyh/o8U/vTCTnkp4Y
14yiZT/ChdxHI/A1qfn1sW6L4l263kfgDPIhNwL5ljKDcFA/KKtx8H3prMdzUZ/q/t5rkvqtU5Z5
/Pv1oNF2Y1sdA1w6z50DTN4XMga5kPX4/4bkWKvnsbWK5zbtuhdJY34VZqo/w5bsXuIerUfJWHpP
E53ZGTqXS5ikMdeg7V1zuibMOxmg+HR9D640jQ06v2RfIUTDAc2Ojp5bcxXsBvj68xnVVhwDipOX
jtV6jGtBecW/qpktqgmQ9cfboUXpRRwAgant8GQz/maaBGCpMo9BqfJTjztw481nhlE61e3BmQ/T
kkD0qGnca4ByFGqiWz0NxXB2y/KudsbAWDX4c2iOz4jzSXEuejBMxcwChLHNrrMYoxXkZRBEDemG
GfXW2pImguNBxOFZqhNSf+6cKTJODVYjnqL5O4MNXYTCuyQh8t15Zzvjo4mHq48pLsNyPkuXn/91
BOrK2VpE0e9ri5nhaPkovgtGCl7VI5czxvCh7oV4UNUcFOba1HEO3e6+zmL2H739qgG9XtZnS8Xe
brYU7Jd1fAjCTdf637RuLB5oD9J28RtkYkjaP1wPy15Qi/J+JEzyEDsGTdOivspQlR9s/+Ida110
WP5sSEc7VKP/VNH80WCJ3HnpZKPy5kQb0uSEfid9Zdf+VE+EAtAAiD/q/o3+/fiZu74gZaePD9qk
Ly/ToAmPri65xTvo8kvTpg1IQPc3o8tR+ydSv48ksZqeY+xTUXTv/33N2b/fRwDTCdOQwqDidwz1
e0BgWzQYWWls79LMcjZVBYxtfh8IDxFJ9YgC0KeZ7+UAxWZ+PYvUn69nyKq37GK7vWWBQHOEL2/1
Wspif45k8E7G2dy8mn/ammEFI6m+o7M0fRucfr+gf7jE5ApTJg+w0E9WG7HXgtH4AwILCGZuOIMH
pNNsy8+y9es1bFe5T9wh24SKwNku724gcugvF/mvo8HDOnGL+8lGss8yDxaDpmX50/LMN6HChENo
zNbx/Mmfn4UNQ6zEtYfNbUQ8BRi7xKiOS2svJNmAvQRTyaGWB4gO5ZWdCZ2kDASMXXcvy0NaDRtP
d/XHbn6JlhdQtjoEIy+osv/7m3P+nfDsWLRXpHRMnEcsHYLjf/fhkrRq0Ft4LoLcxNkW+K8ofvKf
FVFbq9Krsb0nFUuLqbG3H23rkuuGscmVM3zDpnfvzn/WaupLOiAKCIpu3IRhFtzbNvghkraQHUr0
0rNwRDIGv0YoPZd7nNXh3B/9CuTq3MPyY5Xu/+RqhV0ONqfvxDFSEZ9TnPBj0GS5UxpXHz93V8wA
i6o8itaGEjhvJP5+MIzKhEPlDGvTLpOHvEqJ4QbptOp6IyExTxmIRSs/OJk1vza/xhyY2ld20Gjs
sXrAO/ITeSHzXKMx95PRiq1BJ/XdLbGi5xFYhLFI3BUqJvnuzMAenVrv37+Zlam597hmthMjkz0K
vRhBk0xQZMhN7qbsOgLkTTRzqtXCNBRlPxxTI+7IH0jip+W1oE9HBIjI6JTVm/+rvyb+z/bcVAxG
2Jm7QpcoNn7rv/YwCYkzc8C8LdvZoS3Ds0b0hu2Y9sUIGDZrsWHugnHUaIJUzLjn7XJgEAu0NCnA
E8A0xbHHAL/YLmPX0g3/PFzmriOJLH822oizQuhp2uNq6SJhDIICrfFN2kOI6iITq2VganUIYRg3
60X+lSU4RAmkFAyINedcYJfZhER+PKXD3L1K/BhORq+/4Nx40amev0+WNyt48+EBps1IXtgWuYt4
ze2+2mcugBmwmB8aFpBTO4e9YQXEZ1F44XowccS62izaWwDHQgHzjZz02s79RH/wux2cV3aGPTcy
QGiLGa16ZP5Z3qVx88v3BXl2OgwLhb+m4i6yjo05BGc+7MZwPHep9Xk7wnz/LIPxrZ1TQJM+yPfm
lHKJpyQNjW1goszgMIqM/FCp1FsvPxV6RUZVlkSrooc8aFiN9dD40oYgNiR7XATeodYJc6bN350z
O4CKNnd1WrcB3Dx6VPPzYYHMravScTbEoj3rQ/rtash3wB/FnQVbTs1pVw5Tugsd8Tmrftobi7zL
MPKn3vCH13lqsdyAGMdgXZAOnipN/I8tnvn7ZIAmM0AKi6LS0Fmc1Fze/aMgZlahh5Et+1MAEDLP
PCzAo/PuVLtlUKjbXY2rloGbzfdPEQHyGCAorcT6bLsddojYoJYxZY4G1Imf2VNQl9Z58uwvcsr5
WQ67PHfQOFcKCEk/tfC1ZlVNhruDCiCiozvLQppSYIlugQfdAr96J0XEGmmbMq9rOucE54w14XKl
qR101/MZMmrNSsyRtENkY4UZjedUUin6dQ1p8vW/V275+xXsuAapyq6hg53VTdv8LUs09b3WynB3
HMmw+nCBeUC5DqFcoN9CnzKh1aR4FVrM50Oc5Qahq3GgUXhn6L6FY97ytgXQrGmPjxcwCZkFiDNJ
W43yX5pguzOfDd0YO3fzUaENq0VWpjnDd00E5sG0seSyo+TSnDlYSZmFz//9BpU533v+uTWaVyfX
sHhzKPfwHPx2JsAahuVDpDpdEptvVlkUxcsZqSdZu3WgN2/9MeuuNQU/8tAaDlKQ37sSnWgadMUe
XGmBl9+G0mGEwWUIZ6NLFVjxOlExiklYRoAizDY7LcedSuV6UT/gtzUQ3NIaTGLl7kwFaMdAUvBc
0kJdTymK/LQt3rtZQbk8KOt7kfTho6rRX8uIOWntlMB5ZGweB0QIGKZeRsVty8197aciLrDJ5Nno
IDIWpKvcwVFEHjRfptJu8lUcuc4rMZ2kWwdzSjuOuBoMqB3IH9DM6ldrFJ8ZMbt35jyuX0b4RWhW
B8V02fVc3HTA+h3bkndR5hABRekDRK0ZvqKM5tbcv3aTjhaGBt7Y9zoGTPPE3FRznpPRJyeKNwTZ
ZhEQ7RZTQdMd2Sx/ZDI0PAIFpuZlShyNBLwbmO2tDiJLVwv5mkKCt1x5xLLSveeN/hNCRvfN6yxx
LWb9Y496dWwqcbZi+u52O5h0oOxwu/RTllZKkb6NngquizTL0UGdTorZBCLxtVdULFFVXDPy7S7R
EqfOro5N6n2WhhkuEGDxvWF+WGzvvnPdqPX/Y+zMliJH0m39Km11rz7umnVsd1/EPBFAMHMjg0yQ
5Jrn4enPp8jq3VW1zXYfszIKMslMICTXP6z1LRsDSqjJGq0lwPGyap4YTw3H//5lXaXIzmKB7BVZ
dkDQSGhZ9kZ447C2+mx/na9fR7wZ6AqmO6i5Wd3lPlIjZqDXAHjDqrcak4JVFpsEf1Npb/vPcTCI
/pL4+8ZifPglNGQiST5jvwMFat8pHG9DRbiTMmMMcC5Pf1cbMXuCfAPC0U0Y0zqdaaQdMQLChLG6
QlSvYNW8/8x921lKbCgHt0lon7rRhRNmOXjg0JKQTjPnyikCfdKEPKRQN80bXXLDGJFYmaXVYV7w
woeprtekKD6lTfIoeZGe3FIvbpNMPUK7Y1uVKO+zy10DNOK8HOJpupQ8nrqVYPbcblSCq6SJnU+j
yoanbHTzGdQaHVIl2+01RLdsa3ypUWnhT3AAR1nLIW7zSxq32uwNMT770Fp6+igOSsMPqI0gAMdW
K/YKmPvvc2ZLlDdSlN6n9DbTVJeHZlaLzn+fKQPQgEG3d3uyJ4xxNn+ksY3Xxp6KPYCZ3nXoeEKT
+TZKA7SilvfpgrHcX7MmWB3etiG+KzdGFuz4xhlbAWHHpdi4dW4fUc1Xe41e+jrqvk5eiQj0FoKF
CRTU+NxSvB/6xiF6I8s0wLL2Q1LZ8C4ZzJBV5SQLR2tDoj+9dmdOhdznmrtGyddCFf/Xp2mczAtL
zzvYCcq467zgRJGKhbULv3JQboSA96A1kKEPNT38oDvup5dn7k2Z6GRUOmwIirg5ZfaEB6If7+Qs
OYonzdmRcwYWvhqST7ilqBDsNdeLQmfWAuj0CYtuzTrddxXmfZmpH4Wrqceqc/hIG9fXEVw7xxS0
QbrU9LE6Oi00RlySnCEhMNvxqthUqvpC1qjmbjNghccz0Y/OHUdBEDMCRPZUbvJySPe98neVrzNX
IPbR2BajRay7yuNTrfFVOxIXyrWQQ28C9G3kOu6KJN9dv46kR3WSkqO3yWw4MmPtMb1nwE5gOyXA
yC0pDJxegHSc519/Vin/Y7KRrtXzkshlaXko2/ItLrzmpkbbDdoLeA0S/X02f3EoIWF0KqtBm1N/
anm7D7CxPEOe/dcvXz+hN3Za7uDX+vXRUD4UNRwvlZ6vz8vrGyCd6bLyCYElFmbrouPdcQ24C6cO
iG42mjUSvDlp0F4nLbNFruWLCN7+rfzgfMJaHmKm6Rqa96vcezBgQudOnm1B5/Rq2SLaXPdJLg+q
ipw1y7biAqmZiZfXoYgN5OYq6gjSUmxjJ91fk0TzcMaUJg6UZ+N2kn3zUSnrXY5N96hraFdNG0Oe
C9XP7RrKUxOSeN0pa0PCQLW+FkgGEDGUvHP2dzztZOuyGhkThMJ6Ql0aThZzMvbl4fOgSg17NbLq
RKXHyCXQqveRYAaqqe5K0ib3ahj6bRZWzeoanBWEP3/tm7WyXDRjNp5GjVbeDljblaIatqZkajsK
3V4HkPd3Y9BxAhdts88tM1xewdBXHHRCpBcLP60Oq5PVmPkR39BD4A+bsgua45X0TxRJsRKqM5G3
58aN7GFWdreOau29r8WYKJx6OCIeeW5FJhcJNIR38CARlUIw7v6dnGfXnX/69TP4tfuw7bYCz6KR
A+4X5jEw4/KECwCAtoPLkbHEdyv1+HBtgSwLC10PN42mWm6LOZbj+sY0IOhcf+26QHLa6JwUVXq8
/lxpaLm95oUhNf+4751UoVJqSzY3lvlgj1q1r6j1IPBg0rT16M1UISk6VfU9v2NIaheGJvA6ExyP
bH9drrBJrcVUOKsWvyGxVkRnbXP1hMZCQ5/IE0QC+yQLa9qlXiyeQVJv3SiwfwIH+BgVqStD6GU5
knwmE5mwSZNRYfFwfS8rg9c8FRfO9elomhLhhOHm71qIF05/LCY4r3h0iwVkuS0a827n5nZzkCwP
tr+WbqNZnhwrJL3ND9NDZ7jkAuQwO+3Ol0cN/QhGSmOZN471pNVGe9ORsrhwJszXv1aunelmx7ri
C/8PI2bzfyQPC9ehe0ZQLCxXSv0vycNtASTE4CA6DNnwMo7BnI1smCbTzHSTUEsucVDZuEh10kFm
1MAsE/0V1lGKj8i519XgbETMOEwD7MsSTQ0+BkcoSQQUBTfxXK1e30NSbq2J/IzIPKEBxg6QvZVC
nXW2iF+2pXZ1i/KoF/3jJAOFORZtuRfS1cfe8H79KGzffym2rTDbOV4V/lKhyXzj9PjT/veSXZru
X0p2eMS6zVCJvRLdAtv/vzRvgeDkB0p9kKMl93FnjJdxjsqaSwtkbv3OsrI5bArVBBvCZ9VY9a6M
GTXP3TlxO29BXL8NYx58zu8ERZMiW4DKew3IzBrCKLWUYjSFe0x6TRvS6XDg5L05ENRX4kVN6+PQ
xO4ttQ7+2XAiPqkUztbI4LEI4AAXyzeKXSnFtGvaYWAQz249kdk6mHOfIh07VDb0/SLn3yIIQi9e
ihbxeccO7UTxn7+EFuM+FkmPpBxxIBEOPXmW95xrX9dH4ORad3lcDPCnzOBBhTU4pHmPV1svUN56
jC69sa/qEWlSz4g4EGX0ynoNuFpRnCwbaDUMx/bcDupdT+MBXH7pIodLGS9AiNyWZd5cZO/WF2/4
oEyw9jn6P4IKj/QsICtz/ZgLA8Vmq11ioEthJMUrmKxmJzgwvfFJSWpkPo3sVEVNB/m/JUcmkBf0
F8OqFVi/yE33WZzOsqvJxdrEZGW6myOYAqGNr+GANM7K5CXXy+DZKdz7qwMB3bdQyZfyJ9JVLDs5
cw6Gs9wc0E4HNF/P5dIDDHXLE4j98/VNncHxU3b9u2z0akSoRIiWKqeY0QxL3Wmj9XbVLneem+/8
sIE9OEzZdiZZLe2yQRH6b8mGKD/xVFr76xGpzbYzn7lGkI/xmZiuP77XT12yHIlt5N6k8R/nN0gI
xK/p6v/5Mfzf4Cu/+9Wr1v/8Lz7+kRdjhdaw+cuH/3zMU/77r/nP/Pfn/PlP/PMm+lExgvhu/tfP
2n7l54/0q/7rJ/3pb+Zf//2rW300H3/6YJ2xQx3v269qvHzVbdJcvwq+j/kz/39/829f17/lcSy+
/vHbj7zNmvlvAzCW/fb7b+1//uM3ZhJ/ODjmv//335y/gX/8RjjMz7b6qP/HH/n6qJt//Ka5xt+Z
RjsIQ4WDcIjsz9/+1n/9+i3v74YlGEIaQjIhciVHc5ZXTcg/6vzdlI4tOZaZZzvCYCBS5+31t/S/
ey4HtmejGDAMyzN/+9c3/6cX8d8v6t+yNgWXljX1P377y1yCR7MuHYdTTrfIDbVZN/75kDNdo03C
2LY3XjJvyeO1WUa0XsTbDtt68MjZ9HZ1Ea0V4XwdOiTfr46dh4gohT/h3TZC3RdtfNvKiDEbxH0K
o9Hrbghx9EqcVoJ5E6Y7V90hY1zT+L20ffdmVcUFNcvCT+bRh/+OkPPN9IZ1GlefxIRuZw3i1Gab
Wsd7lIEOabdxAaLLIf8qTe49ZH2pIZH4fFXDzR9evd9/QH/8gbh/HtTwA8HkgUrTck3TRkfg/WVQ
Q1xirzdmh6p2BBkaVk5ymjoLty58mUDoPwko6NHfmpexEQEcDQwmwsLKHbf1WVOIj67DFSsm93Do
8tswq54HfdTeyLd6Swh2XvI3AiLXmvA+aumWRpQH1AzUFaOQt44/JIxLA7hOZlldEOAGYdIfjDA/
GfLbSEfaQynvEvAURx0o2Ii49TCM3iNOLv9ABw4pJY/0i3mAAhqGiM59JtHLqTYUa1a+cjzoFrKY
HiAAebeHpCvXhSrwpVug2EbTx53TwBMMuowIbygEi6a15QXaIpNDpXnImYR3Y2R4yQrIO3wtpzqJ
26URNN6hFMZ08OdM16rE4cuz/uwMdrf34cAtGHuVG7sAVd0mQUrNPn2EUe2edBs4eDWP24O4k7dd
N/20Bu2dkkR+ABR4DV69DJWZVp5gpVf/aUD7Zw3O9dVm3YYOh0tf6ogX/nz5U1kb9H9ULKSZsciK
38kbCzGvMFUtRApGTaYrJlAA7fX8zUUGyDwrffda9GVJX1y8HFMKSuLlJPrg6GXaQ5o4YIxaANg1
IVRYdxHCV9MX+U/MaSO3OcsuWtCKeQ9uL8y1TD3EZgGq7kVgXyKGhNt23ubXerMuYKXinLM1Yo9x
G9dRiiC8IgBE5BY51jJbkDA2/oclmv7nquf6E3EsKTl+rv+bT54/jqxDhiad8KIQ+kjA3dkH9Qp+
TbDV6F40F6LH4EXelkaCIIRa2mxBzB+GcKJzueiBmTjJNqfnqzU0g3ExFotmgAPTWXr9QniOPLWm
PMMSfiLkyl/jYPf2vfvDHYV/gKx3GOyq+A91nG7NB/YfZq98S6wFEVthO/GQUhjuX864DG+iSYaK
sUnh5BRG/NCgsQLyXd5Cep62ZFJ3RznlGiz0+d2UvFMu12FYD5FvHlPlJocQphpH95zfMwTr3mLe
F2Ya0EE4yRtdjnuwP7yODdq3nm0hYAuCDpx1lHv3pqbnuyQQrIMY31vZrUPyWo+qYxFC5dwaTndR
/ncgFEOkJHkUAGg8Mn1ohudtMkSjGpUJhXeuP+nGiFO+Dg4qefLHMlwOMkK/MohDUUQMqXq6oiog
ztyoSgLLVc2OR38NJvdT2M4DkOoQJ1duLxI1PISqf6oiVKla5D92dEGptWhk/epnJll048mNfM6J
5FE5zg1Oimjtq+Gp/posDXpdqa8ixzIXVWMsCf2alkwes13UfxommcVZcOKnBx8GKcYSk/tnAARg
WTsawDAulEF0n2Gdb1yCNpZ5ZlF0Qan30Tq1oY9ozZQ7t4l8oooY3GrmhyiD9dCRtCCN5I2ZuVqW
dhEtmyHLQSoU6s5Ri1ENrwT66p8QI6OFFhuf6HK+u9z5sH1vHQp2Y+V0Swk+HapWw5ULmiGuy1uT
JoZgllWWYwFI9ZFRQR/oTA2GaGnELhoOumpmCYKhzPBYdD7+vaR+L5QPzIyEFEhp9kYr9GhlNp/I
WFBoulOzqLrcWNQgEVkTurLBu1FFD2zGcKz5s1KpIixRZ6MviobaFcIuMWKBeypF7W/cMAHEGQZL
ferSBXjP/khUxtGcxEdTAy2ADHaIM2ncTQSqb+AqEgQ93otAgoWw9YPf9KtOD+9Lv58YsGmvJE5f
YDUjgzXMOVtza5paehltAJG+uE3DezHUNWO97MyY/w4xPLmCZCbwfZbJfmyNGxc3GTDZNb9Ky44p
DwknDIqY60MEAYdT87MhKnnrinI9KAFfHJ/xsrA152jBJd60nYuIYZrHaU2jVp3NnhTF0wKrz7hR
kXpSTfIzM2YbX0Cj5Tflt58GG8LbmVHvc1J+LdEbtDKvRVGAP3Wigw2xrMbPQwuCNbOeGyJ8k11l
IXYakboLxQRuCpDnsNhzlpnn26uQjt4DvguvLUAV621bL/4cQd9Xhl+vpsb7gMF6r3vWEUN3tEln
aGySnYpmXJs5jh4/y8UuIyy1BBZYlWm2nEJxH0f6wMRxg54op7MiosyaD0or+ZFFWbWoEarzK4oZ
7EyHrKtxHckeRzdxa4sybp0tsmGggvlJSyYIgpDrba++06E1SKQ1aAzNh87Ja4BQItkjDwCLTpBd
X9AV6XmwEX0FSLb2jmMh6Q6rQxDvUtlEx1FP8bsmpQkF1PwZDXjCyla+dkQdwglMl0mgXpysuiO2
yF2EOjKumFXiqgqrO7t/IlzIXTbj7P0Y7+PceSrIpCQL7xxOiNycapZ5Jx9DHx6S0qu4qwVxFzWJ
EuS/VNkYrKtOtrvI03w2UykITUu70Xxz38ZVsRXxjIANghtcVeYGcA0z1b7iqtHLjePOFNoheDN9
9RAb0XugazrpczHeqqbY5ZN4anSlAf83gKTbaOpb2LrpuDTdPlzgcrh3jJqsbyfNb6JRoG0gf4E4
OAE3zvAPxYQfkaiIdCMwFG90Kq1Fl7nJyjVqsfNiYGWujxvHCW5K24dNixpooSXm+5hsbbN50Vu+
dNAKP0MyCSwdnG8vgnfZDyxHRb9trYG4EkfSqqoUzokAAVHApqS6o4Yj02DMfCx4wjliMjhAjIIt
zILPHbJmkRU2FCAtg/nt9hlZtcxKonstdH7+clWnzdpbeUEN4qRjqQuuDMhy6qGm4YXGGXZgAQp2
A+Q3VYe48SN7b5A9s+qqAvR3o749t9rGVk7UOmFDbdtQYk7iIR6aO611py02ZmIoO1DlZk5ODVgy
xpwk3umenHHq1Yov/Rkz1muIBAd3XdlvK+F8ACnGHuZ9TgMWFpZTHcSp0MW23UG4TurHZOAmRHPy
3pMe4szDg0I/xsIHSN9dgoytlrQl92pVOshl2TqaPaXQpAiCmDaE7hg3Wvye5Q2+RurXNVIkdkcD
P1M9n5YlqQc+rjGyN/aWML+1djh4Ak4UWjV/jgKahPcB7m7hp80NSo3PGCnOgmJk30V8hs5BG1gF
nMI+tjYUoyur7d6qaI3wFh1BGN6zaNxB79ligegB1BtPg33qDW6+3EQqGnRVt2kK49M0kseOLX2q
9d+GUz8qOz91loZ3FshAYiNTrcwBJh/gyVaHQa7/jOjmWb0FJ5tMtioY10zZvqvoWPYjBh4inHqd
HbEbsjGB/2A0LS901Oxwi+/piQAePEFgAdDfaQ9J03Eo2t1PlebqvptRbKmHwgNififFk5eWPk4A
HRNo/j0kOnyEiPw3ZbPxwn+0NBAAmXacLmQB438eBJZ2/NPKEnQs6QPEMsMpof6oR5kCR9BxvLZG
aEK+2GmO/eJ/exOI87GBPDq5TNo9kX0LhrdjTihOw6eubaKqtDw8DUmhLV2dfaCTK8z3cXOouJ8W
RhRcNMTMqybb2I5NXWaHy5rogbUvtiWNEsvYyoIJVN0QakzK+tvQ6Ok6hV+yrAQk6oy4gFJXPQja
4tvO1AdtONFbLkN1OCp6QTJYSR4Jx4EgjSW71C6qeocvwRl/YC4oNI8YtHKhdaAIU+gn7pS/1HH3
EKc54Uajf+OI8KWsMkq+F0/hhudBmC/6ApJ4PlJBNDvDyPt1ZHU8gXUeAzp8T8uZw7WEp1aB3b5E
cnxmQoMFMiIRzGM0bGJCaFLR3eHqO4gRjDQ+7X5peoAfzNp+b1w+cjut2ohoehQjkQIBnYCYgpdB
A8Dcmd6x0UecUOVBE2dRVR6VIpPQjPOyVaUBZhCwLVq5Za46pC4kz9rTl4qjaKPKdgeEkHDVCi4Y
/hy2rgBhWxYSNLcfWqSSpaPLxzKugGTWAZpfcg9xNi2KSjwJhDs8ctuXkGiXPEBCh00NVWry0sLI
1IMS0JYRXNAfVYtxHLjUiZuDKyqz9oYsFKyPHsVN4+XjgqZqTzz1Dqz5p+dYd1455Vtw2sgEdOeG
1IAHbPlw9zLJFV7ORl7HWnUOR0vl8lQptWI3v2CDmzFN179rW+wlVrt1n6La9Ksfhlu5O9X0XH/D
sLEEyy4f0XwbTxBqIFr2BLLpAhh1vZ9k5SxNORobN8acLwmWQgmGH9uMHqdUw72nX2rFPLSpja0y
jVVfwDitSCvapQFdoa3flFGUUNGxtQumNTdd3PlrLS65Fq1p7oOYy2ryiGubvqP0KcWadzeoN1MN
yLAr8P2BRvhMdZCu2G9mz0b2XhDb5LtL4L4dlssZzwYE2hIZAVbo5w0TPiMEZ14G7dHvtVOqdS+i
51YnshN4ujM8xI1/9KdwFeIEjWR5iKDxaHn9k3bpCYP+iPYPvQKu42JbVulLHIbUn6Tl5APiZ4eH
nV4idqj1mz43sRZ2tbeUBrN2E2DMoh2a8yyi0UESMsYG0pZG1deycoFYTpHDBJr6QG6wpX11tbUj
LZfnYZ+GvPhAuqq6urNqDUOgfJ9CdZA4lII+e23JfFvodkn3TwCALF9jM/52R1pvxBKnhropqnn4
NX705XvFc0Lbx93eL7BO/kxnpKNdrDWj5fmbuDfK2blZ+Jqp+sDeiIw0J90A1PoRQ/J2NAgnNvkL
XgXBImgRlljmtI3VrmjZ2DagDJCruB+GM54UtAgG1/fMuB5y9R4khkI2Mz6oUR7M7pya0Tv70PfJ
a7cENf+0Q/leN/5rRJpJjtMLovIiQfQ21OZH4mRfA99iWiLQZOKyRoof7zxhH1BlDBDPomXbBRb+
BlDTtU+qeJlY93jaBVNesF2hDuyVdeAS4NVxdAPARykh4hiBWAWnCNcDfQtX/0bArMBtU92lab2X
1CokNsjPJMNIm7jPVGs4bcNgOxaE7vQ9f7jxp88hztcSwpgPEW7Z8VRGhK+fYYakiw4ewfU86WmB
YSauKmjZCxdsD2sEIOpheopCdthNyMvfIWryoBQufAY7pqKjkuiaAqMwgWQ69Uprom/avw/WIDXn
VnwqZY83x3POjpltGFWGy3SM74gqDVdJrSguFShOmipCOp9yjV2CTpWp6+OjlRKlBhTvO3eGZ8Js
X+i7T50sebRLcTEahjAwhzbsJR4xhT2gZNm6BGXQDfUHlbNenXLIUG47rE0LEmZdlUy/lAQTQ81f
ArMBDYglt61G8EmBu9LszzQiJgOt9Sti2HsvyLr1qpvIuiCOflW04Uo1MHJF/3H9oXd43pVGeG0X
E2netCvLbQaWCfYPYpGf27FrF1PNN0ZntuKwOCqnZXepc3hKOznkdrHJ9eR5QPy7SDXrTPgR0gJ3
7kKi+1R1j41MiU9L9L3bmA+hq0dr1g4EulE7pAV3QZqaT1HNcz4wzmmLUNnRD0AeK5o8g+8iVY+T
bd95enzr69qTcLjpMnSefqA2/kgQZ91lt0UPMNyTz6Q2k8TlIUY35Roa9a4uFSye8ZYh9messQYe
p4vDbjMwkSHzEuAYO6Zp029auFeLoKbTKG8a+RCPiI4IS/uENbibFORNW9CxoW1N2H9n9+5EcWMN
5I/F8X324IClZ8nP6JMFF/CCw/zvIShfgXy+9FnwWYXRrgis9RBo+TKhyQPl9N3pKluNAPwoT9qX
UbeTXV+QbVFmP+vK4IwpyH6IAdZ5NNOpG9PL/Qx6ZI8koOy7IusOnLSnFGR/l6Co4LH0kFsSdZ6d
3qdT89yWMyRLx3oj7QfdsT6lWa+i6QdrPLAiDZhjZ4y+tcldt1OrFtGQ/1Bx+Kb306Pqh3yXkgUn
1LRsU2eHUewpVvpyyJBfSPepH41zQhqeMZAK74bfRIttXZbceUi0Fqo6JO0pFY0Jl3l49YcnxCPg
o7XkHqctNU8jNk66ECmCh7o5DZCa4h6Co3SBxiBj04vvsHXoZNr+xAT7jQc+glyFSrnLcMxlfkPJ
1mztkUAzKC/EWnTdSTejdd5zzYR1FS/C2P/q4Hovmr58aFR/r1L9wRgi9m71oK91awNU5NNG5kwu
mX4KIx61pVPfQxJ1FiMtixvEUJWNT5KlDn2NiNnsniWEUd8VHPsZlqOX6z8NhfeQ4GFdtMZ48FT/
Fldg1kPqgeGzy2Bj5zACVNDd5dK2VsSTPzcuq/SSGrdNutcGDDjxb916auqdqsdTY7Auy8NxN4xJ
tTLIXQ6S9NSDw1+2vbkUgfPlkmOwBIh1H7ptvSK8IadufVWOeKsa99Po3K1Zg0Htu40+9t/My0FC
My1hQIIIIgnaVd8Y5zEtkPkkGTrxlNsQPe+99zbmERwGvST2tWLsDe2RqahhLcbOxmkMt3S0WBk7
+SlQFAYFapSY09lIEF9J4vhWIrjPK3lvrhOXmZHPZgsaM3MVNTobm2hmGF0jrTUmLysIb3xIo21L
2KHfoi7uSQEoMBARXjNsqgjNNI3cBuTYfnSNTWdG7oqUkC6XATXHeHYbeEZKjHdzICz2yTVKnJcq
Kk62P3yYBaJ63TWfEgzrZayjTMqJIINHXbWClE3vNqMwquMx2Af9Ox43e2cK/Zn8NfKCHW3j5QA6
SxtXGtp4Gg2o+brDxskwo+eo5gquGhjubRLPkRPE7zWTCUXBBAXPSh6UcyZPlgi3YnDN+9axySmZ
nKPn5GwerFZ77hNJqzE5DxyHxqYK8vZx8uVdLMcPt4GuHAVtc0ldbPnDNwaI8CHFtMhNeZeQWs6m
FfxBXYfhroPVuugGqV5y0xyZ+HoAzlvAh8XIt+vHJFkwqWl3RuuhFHWNuceK6D2TVvs5ZfMsIA+Z
xgnm5gT1wh7EeavF9OMU/NQhJS6mUpQl6Yeh2GZuWT4WeaZBHSUuFW/7sjFK7YPnLlQNfJHEic0c
O3OPuS04OjVV8lDcIJ9RpyTycBOQwHTqXPXgrvyEbVNqWR78c/wJ+WRZJ2VTdDhFekZB1H+RrEQq
jCKIjVinpXKbcdcHUh3Gql1HNtnxSGSIRRONuDBhcDcDZ9kxjBLv1AF0XpsI/p9cWFCkbUTGiUSa
fh3elortTS97jxavn+7LDnNn6rXljoR75COaCSJhFv/6PG+08ddnysrq7+R0CVjG75lTaZvJ19pn
dFa3HC3pD+GiSMfmdCBLixENaX/boMwvcSiSo/DRSJalLZfE3hcnE4HzoWZWzqgluZHzm+t7YVmR
cFg6Ni0fq7ugOPeuYPBa++F0NiXAemEgrK7Ti5G36TkmUff2+sYxu5SWvD16VQ3yTUNhb6e9vBTN
VB3rWn1HQa5fYkN7IwApO3VDx7k2KWJPjYiLivMR+4l8uH50fTNa4a3XBd9gBNEi8JPkPmnLI5MF
lm2CFIQymN/UxUMVuPFOII54zMb4Q++LYmNJPOjYFSEpOYl/n0DH3znxfGnzvUBiyB+YQbKuEqFa
e8DUb9wxRxmQecEaKCBpi03PuSBcwoGTkT/Sq0nZ9IDcPYRs31Zx26NZdYsle6ruEAcXW9vm+gOZ
CP0ZZIdYw2qAyBpQpFHNgYTpCRnQzAhmrp7eaS4d0iS0C0QpYn5S3cMFnCevOI9/RiC/NyaWHKIv
uIzqEiWGdBaRP9WXUquMo1PpwEDIu4UGf8OzUdzizFsYgFHPXUjGuKPDynBHwq8mx8jXdtKQdUM6
yEEy5Ib+7x6tsPf2sWdRXoXJlokULqmsDM+EfztuA2myZvxaIArMcqj1yLNYTAzyokUD+AyX0J81
4Gz2CByZjdb4hwajr3T6epvknM1hySB6sOo7rk1/lTjO2pQhINOwdc/WtPNy8YppwT7YgWkdWrRE
XExA/AzkzifaandXleMerWBwZKfvbgereJQzrpWqY2F59XDW0bguggAfUeLo2rmzxqPKjWzXw5vc
KR3hFD6w3eR60xmjyXfbgY+psW9uHFCn225ijnbVtxLe9R3yii0i/LhbhqeUeKoct4YXnYhPjY5D
jHrVaBjNl82ZIJjynGRQ7ZwA2m9KnVzMjufAurvecuUwtKTnYptiiGavbJ6UB06pvQaHbx2xxlgY
aXKh/C+3YdlORycsm1XUq4qrLgQp4JXb0YVtCxPHOwTZwBys14qNRgDZDTBinlsiPQZVi+xb998Y
Zh28iJ600HpnPWaOtvLroqHnFd3Zy5tntwq1x7pHo+sG+RGQxnMDtWxvDpNzZ/Ak2RsuT30MvGBT
xKeXtG/TLIYZHD9dySkbl2wUtEMNto+rhBm4mzOH9Oc3gNHHY0g7Q7RZyBQ21XZjRA7v9Q1+vh8Q
vZ1JZIfQMNS9V3ALSC7gK1ikt0G/DehtktjmuTVYB4ImzXLolgC63tJ+arYM0NXg6Wz4tVtVMaaV
kXOyUE+daqW3S991w52q2JJ0Ruxs+7qQd6FQt+lQnbkrONRRGd/oHr6sIkU0qGyO3IGZy1TAGvIi
o73j6kDKnUIetU2bjl5N8W1t9Ke+S3ukANI8ovpM4MF6S/RC0cYampOWsnUVElWZbo73EZ5BYZ57
PY2+wROYdbaPY02uadcIuLSCQ+ln/sGruhU5tsPWlhJK51Tx9KfS9JVvr8ueoAxdL+SWfQ39ImKu
ndZIlKLlj4Kh0cY0+o5c3chG6Ws+EHgd4Wi8iLLTtvT5+zrRblg83MY5geqar9ahKuoVIfXTJt+z
wLW3Xq6gqtZuNtupjYPJv9cmbEBNLreNMyMWzEjflLUXXXIexuZocAsa8mS4EGWivOgXHTsFugeI
hrFN+nAhCdDVyvaAurkDX7N3AsY7TmVxUtXRpumT4DjZ8o77rmI71eqbITSSm6ImQYB5xTbslI7G
tL7zLRRmQuvNleoRtfnxfTslh0PD5b/qlXxOxj7FnMABEzgPtmHcVg3QfyTEJWwvOsYQYH4KLVdv
GCaZLKD499W+LG86XHI992afxkxk2uKQau1WJfHBIIJjbQjWyFAw76cMln3hrVXtpJS6ZJl14tiL
FmdQhxkkyOnfDEbDpfWV6AyrQxfxbpCcdNQaJxrlZwiKyaLKO8Zuum2c4ilhxWv2xWVI03dkrau4
Cr2vulKPpgq8F68SJKj4A0tvAiQ2STtUu6B2lz0k9e2k2+GlTBgVq6ABQdQB7SxNtevMvjrVBajJ
2pBLqJ/6wm4HaPQt088ySFYyaeL/R96ZLTeObEv2i3A6AjNeSXAWSc3TC0wpZWIeAkBg+vq7WLeO
2Rna+gf6pazKLJUqUWRgh2/35fveKE2cynb5NiYEKzq/o30y8mGNxAJYdG7/npp5laK+1XUePVfF
hAu4CQKIAKgmLSmQsw2miY3QTjMOs80L0vdlgdgKcM2wZX6KZfWnwcy/ShtXhI4at50emt/8uG8L
QdHXsbcfG94pK+aD5ezYEdIpupFsAnMnYfXfe1aCvmiNE1L0QikjCk1F1sOf6L6lBtHep3E6HAI6
PFccs+NDzw66l4r12USYaYTWT83ccnZpWVr8+UicoWLOdSk9xWHL1gX4ddBv+oX4gqGNMUxV92h5
gbkS/qBDlgq02WReHLpIjsyw/je+4N95QUYuob9+xcf5UJqxs4M2PWzmKTrNCc81WNP04eEVP3pR
cCi4ZqC3GQ9uOWx9D7uJGsYth3cUaj2DNm5cxAIrePGn8ToE/a5tPb2nuysKE5ORFNzdLu5nda2T
KKMAi4aOdhp2VuZPGzGMFKLndnqYZ7RqqYOvJuk3wrQYpyy/X0cF+2hdyJU3WT+Sha6DurnPm2UX
eOW3K6ptW0wHsdRPvtt9QciqI65ECaiomcNGL9PeM7lSdw2PIJgh4zbhFEYXjMstWBAmC7CZW0Xe
9USUaFrHzFd8iHCTy9inWqjLHrzW5+AdGJDsqXqkk3dYt8nQ75FC+QiK0Gy70A7GN7OvkXntlKad
xDqTnU1C1P+PEV2aPAjjFhj3ihfjwZ2s/K4JDH/tN62DvpzSNIkQ0LMMURJG4mQFHG04p9xoBx5d
HLXdUgak47OewGxkJNap/tzJIUiw89KqSrPazi7x9ToAgFXc1AfSA39ohaz2SNifpmd2pwS++wr/
AJN9q55cm1Y4j8oRGuI0TrnX3OkODvPMKqHue01ezWLEuiHcWPJPYnzBWXkpwZL7HpiQvJRbTuTm
sSJ6vAZUH619pc3HUszboTCTXToZflh1AbyIfH7ykuxgJ7m469BMDrc5ePyBnnTEAn2bstdxM1c3
yP2JKuAobEukBvtW9+raeIiS7Dojx61UUHcXa/Eptxv75ZKlUeglQPMjv3KPXlrvY70o/rZ9o6rv
yUZwFeJqIxT7Q8OL41LsVvjV0R1ojZhd/8+gUvYFmXVUlKF6TXzPiomQvJP2AOTkfW1CHxU1rNnh
ttEVdnxMyun1T1/cAHa26dA2DLsOAHPKq8UfkwErZDPnGGq6df5Rk6xnb6LrPuIxw3ZpmQu0EPId
BD3KBP8hbkcPAsgeizoNdE4CMLhIH7qaHWfX6ALcwKTW5Ggo+qqcz0ylH7THwoCnfPrO8qpXQ/TY
d9CjEW8AG3L/zIU42KzWtgIDcNSBY9ej96c1UxbxwrmMCxdlxIII5buPf3MODQcmUC+06QgIvfRe
+MjWA2KEFVUvMWXmuAlTjtUCbVCqZ5R1pHKz/OkYaLIeA+M4dw9eJG4KNNpVb5l0vWUBhmXL2XgD
S6jaZDjO3OYxiYY99F4HIQeJI/BvGl/M9kAk9cG/FWdgxmbuz9wNGSsg2fbAnrjGgvEyJ3xy/WDb
10YoSW57tG1RLsplGwfBwCc6vO1/c2X2oSpCcCMxSWUceNn0WeZnK20/moiG18SCHaishs4tnV1d
a9fm0Sca5lsqelLo3pOUAKFK+ptL3O0rpgOP3GsL9YXiVclQICc9AivRz9NkYQ+Z1IcDu2WVRcV2
1NgiCUB2VO3R+TnpAL4TuyS2rARQ4MjSSoaVSjbJS9T3QNUn/wSFZdjqsvnx8VQi5vXQJS3zvfV7
nmjTs6oIGsuS/i7lpGEQEY1IUhLfC9YIBGTSRUOZHaHh3+wRIBgnx9gx1LUkFuPmrm14kzpynM+u
6RN3rMYHN/owRDKe635NvJEDYsCZVcqOejG+o1AH3mBsRojReu5NiTJ4itXxz+THT0bac9/uCXnr
iNp5uOaJV3yAez1gDqzYRiY/4PapoqnsfroO9g9o6oexZ9OT5/6bit5Myl1ZVSpnI43oYSbby6qQ
VVuWeOu+De48FvvrbmarY4sJkqi8Z7cJd6TADCri5gDc9KkeBpvSdn4hRVWbYS4JLxi+/NAAIHkD
2x95Hbc00rEEYRj8I0CtMH0crNhjeOoy7GzaLG4WWnDaAYVnPDVCl8wr4B0qezG3cX5SXpNaFM+D
BqN1sGTFAaGRY+c4OAtmADSJxIgfLTFhQcnJO1XqpGPrPm0yYlJejF6S3dZ3t6JTFCYe8EO+nHiD
HDJLTwc4IQehfIN2uP2SdhCY2Gs6racu63huWdm4w2OAnInSHoWDn/C80oyBII45nvSvosPGmXY4
MlT2wRbDX1tu/4LdFpW/VAdv0e8AOJ49H+iEYX0LBECD692Ni33GpPk7tSJmHppqbVQ/dli3sJyH
Z9CpLlbwWARlwUkk3mta4PzMgoHc9v2myxSe3NZG0hcWpDYoFTk+LrI4ndGNzAn2wa2YiJPFPFbx
8Ogu9nZs5ve5o38j896JtHxTb5Oi8sg/SEifI2GwjTcXVBrfQ1p+IPNgwrQxsnD0CoXzyhQraVje
ORXdkUjwrVvZ7kgNaXaWVXPJc/ahHe2ReZKhi1jO/nZ9vpP28tKN9cR4KVC76ToGfvLVuJm4Ko8U
f+vT8qtzutTlEmHSaMofvxHBA73OzYqPI35mxCAsmtEOWv23FoznrhcYW9MUGPY6kqm843680QT0
DhLMt2uElLqe72CmDfSD8rDIBFzVHpLROcmN6wAL9zCnmul2oMgywOospew3BuYbgHh9e441klcS
PHD8W/u/OCMOMUanaFFCDXyllo2bLhUGr1HXcN5O2bVp+9+1JM8JgzA38bOQR96IhlsFzPtvObvt
uid6GaYflhlNz2zQI+5XO79Kg3CZVRc2ghJxvyMRHbCYPFajoGdJqieuOOm9rsz3jvDowRoUbqA0
965LkD+2Tq2uRXqkYyNdi9KtN0nUuateOJjAmp4OgnahUTp4mz0h7xoT3vpogoYMaHgAZKvI2/qE
xGV5zHrrV5qwI4uNlswaG+fjoAHYN5Wxpl31HSrSssWC/ZSaoJ6odlm2rHJH3z823Hgdf5jfcHOt
E7Pe/b+t/PK/rPy2JW0uvoLnIGgY8R/mbree3IKRijmsHqAfTCfD5NcAznbZ5Hghy2Cm9tm6jQYG
qxc9id2YT3s6GyktynJ/Q7St3s7B/I7aL+8ki1D6UYeVhJnxvym8v+MrPPbnuK7+I03zH//5/2m4
Bi/2//lnfuW/wjVc0KrfX/8ereEL/o7WeP9wufQwgQnTF9KRFlGNv6M10vmH5ZJqCcz/Tdz8M1Zj
/gMWC6eNQIIj72jyFX/Harx/yIB3CYwOnyyA7ZEE+Of/1r/9+v7vsZrbO+tfaB+3UE/AndCWt78t
MP3/MNGXFBnkmILO7fTEDg2TxXtkX//llfj7W/5rUMUS1n9EN//ru1j/btVfIDSkuYAsEFhqHQwL
xVqxQ6Y0i1M8wWRbt3IQ5rblTvzk+4aL3yWjogzHGhth7OZTlf1Vvmrgj4G5WPltxfNqnK85XskQ
MIRzgiXbEhoxsXsF2RC8JE02kf4vTTZQAPrdqDWvZYt9MXWprZltEwhrSi1fXDfmeegTujJmkDF4
qR2KDC2QXKp3iouMSD6yy7ejdSNagw5P/PXUqhT2vnCW5E5naf8UK5Jz/tygLGWzADfR5c2r6Rrt
xbRpYcYwisGj8LiSAs6b658hb5w/AiwIZL7Y7MyttGprWbPQ52NewEfA8SfASJbFcIQOTGrTG7NX
W5fWhzfFHG1a5ldPJs1XlPj1tIqZCVjq+YkzbrLMHY6J61AQKCKKYd0y27SOOxUrwtfxIxGaRdOd
WFjp2uVHOykTNEZbFMmrYczDpZ1KqmzsBcNo3RXFt9UZxbmCYMsjgCnv0lPu8VFlvoFTL3LvSAB7
XxrF8OYkvVFK5tpGn8qWi+mRCihyqiFvueBdYIv2XTpMwtYQeARVq+UIAD8+RY1H0TGMKba+ae5P
qHeEpf26zl5h32iars1FHKgncX9PXcXllvgYvwpXbXoznVYGw/GXbIEvjJ5mtK/Kmw0vrtqvJLDb
j0kzX4i29h9NRUu7U2YAV2PC3RAOq+yTFUFwN/cyILWu1S8sKtCN6qQs3BVZHhRa/JJ3jTSmU+fM
3bM/2k5YuBiqCUEa65Y8Po9dw3/LEuWcXWsRdxXsnI0cUfkKEpRrV9rpLssmboSFcZ1r0wLLcQON
cFBc3MRoKO9zmwcVt9O+66vxM1fEpISV3RYGCK7EnHFIz43G3Wa7YTnY7qahCo9ksjP+lJNstynF
ABQGONZ2icvfpSNTHrxGvaEpaLgmVgv/AKfwlgwYup7OP9A3jza4mXiqxu1AV8J6gjfzM1RLse/r
odxaeBTQagMjrCPIfj11bDhUcpcOTjuJQC3NvDmmwUOR5KKY/cYwvlwJXpg4s3vSYSmINaaC1Di1
+Ti9NhGYtWFqDCZLxzR3ru76vZlQX05Wt8KODFtlhw+V9W8fWf6dLdu84eY2zi52iMzDZGQN88FM
JpY7OnLwzlr6oQIsgMkzaV4Td5xYX094lGTdbJMIGy/GBusiTDc9GJXhsZ61xbWDFf2VDj0H0Kio
X89KMK2A5GiqlD3Nfrwxy/aq7TGI1rplkRiXFR7jXEnr4GQjfiHszsYmTzz4RaZT8aoIsyoPXHTn
C3mH5IGOqUFw55XldmxLe22UST+FXglrZBMo6d47yok4hAaSwhVu1w3VB/XvrkOzXbEyzgzYSZTI
DmUh75vSL/pV4CLXbwyDC5tMm1nzkR3p6euy7k3TxHi0jQWhQbIwICuirkSt7Pj2Ctgzdzaje4eD
RjGaoE2Ms6N7wUjQ02zcL+8mG2aE0qg4AqxdTl294BdS7i0HYHbR0WqdbGPBCbgyAhuIvkAlJpef
oPZpuGMb0Z2AiljbtFLByc1b623gacaFs51DapgK3P4QKW1Aclvc0wMiPYUustE4aks5HOpyznZo
KVhjMnQHL52XreFGAldAHT3YRgA8jo/FKrH7+SqRnp/zxu5PyquNu5xj6Xaj8rb6dnbC7kuSAzWz
5jmxymQfNI1YL53TPtgmi0w+Mf5y1lSpnqsK8dbzMky2Zj7+MoKFKIbNAOyCQ8UAlCj7kbei+0L1
chf6zVgel2Ryz8lAJnpd83Qk6OLGLlYYkUR3Si3BVU+z88Qj3DrFLMJ6fqZheJzlYu6HDLt/FU32
0Uk8ZGQgMmygpXXzXTXz14TUxEXBz0yw1SZgFukUNymfD+BJYPT8VQVjsHHI2rzXaYbzMcqNnBhm
okNhpPUJw1vLRbxiv61yDBKBKtO7OjOKR6p5bhuvvDBWjbfcslttMHc4PjxjWRvGSD6PV5qrHtQY
+l8h62L4ssz4MNV+/Nkov8BWM1OZtEp0MH8YntVfW4Bou2EwvJ1juXxOLVkRWGg9Md0VfWYcU+GV
xwRbV7QiYjVSOSmwS1PPkrUb31E0PVMH1WBpzodf2dgsG4Kl9RcEsuTT4nr3PYxu/2kqjk9kwZE6
1soCgU4K+tDkkXcqC2u4ssztoYwGHuEz0VZf6N8StVC5GO5VFs93RdJgeWmBfbOoGMwxjGQ0vzA+
kWAXunoyZFyFAYllysJYW3Vcne21F4GL643FPJS6xbOpkuxk51PUrUfQ1Xfm4BUkUOyBBsGZxnkJ
PPCajtB3ZxaiZw776SXOvInIvz92x1h1BB5xAtMNWFoOBRDl+Fcqs39kc5b117iOqwfUEQWT049e
6iALyhWxh/Y5snLiahwj7GiDRW4B3c577jiIhJkt8h1mw2xN+AV++UAv1A6ZTNyZZkaD5W3jMzL3
/J6IMDxJo/QuqqS8d6WXkUIe7KK/MiPL73zXV1dJCjKEtCn3gmd62Gc4obl03YowkR9rKC0YX71y
b/gsAfzEHEKPwB4X47EP7cnHi9ZTndt17GxHJDgyh7mkhbQUGAOHjuUDjlbW9pQcWI8NOWF7g+s+
iACGTjOPVo6qfG3mNhniSeqHWdFhyb1X0pqrMuswT363a0ignxNj5pmlu2GD1RANRREQOnHU8mfa
XJzFzNa+o2BvowLXWVcJD6qkcsdDtOQG7tKW5iwFihszc+FgRyzcS1T7Ym01CHIm3vawHrrqSpbM
Cy36MY6SRkRSl6r8GMrYfSh4lu9KeoJWcVRaO7xmycmfgwb1xlr4Yi2LI2LOEFKZhi8oE5WzwxFR
vxaYFY9LI1kumZVj0F+gNLavtoegtarG0X71Jf+mgqinEmu6iYsg34KjD9jsy+t8/2DhStv1Q+k/
ZZnyjn3gcGM3vBHuVjB6+6qT6qGnw/BSFF1xpIND1SHCFHEEx8i+UUGSjQdeY5/rIOHliPOdNdxI
dF0/rzOHS3iAJfBAnJxzXcTB0cKgdcqyQb4XNt1iLWG0kIVoMK/piOTtxypvujAKQip0E+pVItwP
rqkCxKocIWwEPDYKRu/RDfK3BLrexilhzhd+vVxNUF0InlJcrcBNQ9ce1MMYUA83KKM6eqV9EyLj
4cVSytx2VLABvPPEk/Bn+1yw5nkfjIhFsKrlcjEoQSBdSZFq6zt6PYjAfBfjkpzBHfc1HmNl/ArK
xAydiGGTJTjz+4rKuXhD7bm+a338tGag6WEtfVyppTHP5SZY9Lhd5ByzPolIv6St74X1YpFMZeyj
JQLETpg7cmHj7cTuJ59Vl7ynkSFWzknn/zYzmFzwq0mExG1OaLY1PiKmlG3LPgxCSDI8In+iRllN
Z+wUJrmwN2AfszGqmL39+Y4lD1t4dzQIp9XOnYcux2qEABLumdzzaXs2iyPT6IKu09yAGTW+vWBM
xnurVtYxSntI5kVS4pzoNcWWitHOFumXU6csHrHsTyhhyj0PaTykYZIE889STGkaFmlP4gTZisZg
HvAH0obNmRry+aNqIQZnA0HhoqSnzZLBcCcAY96PfpoJXpm6/bLUROSiMJZVYSDDBzEycxHRdb00
LILNXDi4iyGH8M0bFjpZSaSFtDkbACqQHE3i122N9LduLH61HRmfwR2Qgq1WI9kJlTWh3yWYq+sY
qFcrpmnTeYtvrUyPkIgcaYVMzOkhoE+yIAvIChzvdAnMrbRWDQ2diJ/qW3CzmEfjSu761gvlurvE
7qJN4if9C60w4rgIof7w7hV6P1vYO1bY91orbNlmyLWlyvip95h1IvAH0HTajlsechf+OsUGHgXb
2WDsp6adQXShQ5680rYJdHFyNG2XG7RK76Uy0/Gnymwa3ipZD+8irQx7JRhJr67vDx3Xqp7uiiAh
foA5EsF99qsfT3d5sE+GLgEOlnf9ixtB0/bTaXrWPJ/uG6pYKZGN3DcjucWouZHaO6x6KZpk5G0t
2VrFmv4QeSqTJX5EMAu+WoDztEaye1De5H2zADSbtedVt0d/3Dx4sZFdKq4C57LMI9Ymvo7vWncY
aahyh0sRO2wi0qAD2a7V7yCANrPQMrDWTf6nnNW8ho8+bdylUSE7yurRqIjm5wRaQ1fQC27MFQvW
fCbvY5CufWs7SvWcAMZnJx3gqcHyVQawP8na5qFNA/MHaPl2AxFkZo9pX6bU+rCaMWPC8FKLh3Cb
jr9B9+i9dBut4WCJSh+lzAjvNeT2VzzkGQXFPFi0e0rnXbGHxVRFevC754L4YBaedRJDWx46lu8x
T5MaaysH9ftYRO1dSWvO9wBX4py70twSKhnvgnkQj8qyqmqdo8O+mqMIzjnXakZK0UBV8Mtzczte
1n3hOAQMCG5cOwhTBwjuvbvKKuXx4piEYdpWT09dYLBL6Fhbfo+KuKBHVooQBEc4vjcgFmub7oe9
7bVDd166GxDOQL/98Mg/XHqFBL7q5owlA5QrPo9+8FgrYYRpQDxuNPCcdbkBX7dX6bdRW85rCyVg
Z44D7rFi5K+YytbcQbqD7tMzSQIHoPCoSikWqxHWh0CRJkhG58Mza+fCTFjjdm2bkTiNHmhd1IUm
3ykUHC478bw9jqLiF5w4OoZ118y/ALJwDtsLk9OqwalAtMKk7ZcOYv9mnxrz/q1kyZjvRJQEGrWz
IduWTctAsNRupL+fjLRp11mbVHBESkrYoT1iI12KxP/ylAOe07f/xAVp42oiWznYxVZbGeHaG1Kv
g2oB4dX7rpDqiZnwZoQ+mGGiSL9GV7yPTvUbRtJ+MZbPqSY65FqbvlfXeBn/GCL6YJMOSaLfKVnd
MZtAF6jPPS4PpHzupXNUrGwzfhyjv4zEIVyunVMxXrHMfmtHLmQFONf9DPYfG7EI8X8wG9M9R3hv
+bHdYVknPmkn3RXc4qT35UxJG3rucHYnfWwi97koQYtFum1WbebhmDJvGQPuOnfpzUBlDWK3zDgF
7ZGlaBqRhbC4d7JNohtrHsVvYj8pe4biTWpyu3ZBzXjOhot0ieuvlgXHBDPDZ2XwUxO5JPfsL39S
myuOPbDwzXEyWstyiAKTwy2awiR2tk0url5Sv+CECMc4WJt2RMFUddSTYpEw7JxmOhT4lTw090Rz
ILvBY8wEGuWIOnqw1qmekm1iTxfdT3eNh5W6NwvcXe4UXKZGHCPdI2xwx3kG5UKufVSfLL0wzzfQ
62oAi/BP6wtnP0/gbmifiH3nN9u4/zUbdnLwfBrf+QxW5w4i2cpEJFzNLVw4U6oKhWmxSfyQbWt6
D3MB63Byb/4L3eFcq6F6nrx4xLiForaWuJJXjcpUOLgSG8QtDmtiDMaTWlC77jrqlHKhobQ1MOh+
8J7ygQdmnzaMAv3k7s2KJCQ0kfNMCcimn7OO0X3qkBWX5JjdgpW539YEgOvlwm/3j1nk7ZFpatz2
qQBuFBEUG6h42yIa4K0Ommfb9X5pbuXAG3tS+HMbE/1unzptsP9QLPZspcNBdRyPlGwRpSmfkbKm
FbCCaEX8g3Zy3/yRmXgjBoKdLaaSRAUwHxRNk7c3V3ngVLVCgccYYx7Vd5PIvntA35RKWe9W2n34
ZfBZz+UJZruFbKL8VcnCh/5H4BczO881wJ13X1pc31pcN0Q+nxj5FZHWxcHGKpzznPlUeifYpLmg
u3gXymBrJeoSFOk7k4RY9yY72jGFsukFLpgGTCibvJoClAqt9/gdmnVXkPcbYutBtg03lyT+kErd
W7KH8c86iUx3QFsaxQk71zCKbeuQgSgoJXo1pdAnpqZynZQejVoYzfbZZNxzrWOPrwmtp777mbsg
T2vb1WcjSfpDMdKCscRTHc5q+chB3QwKUH9dr1PmzW2izJeoItFnVIVY12XzNKrq3utYzdrB4+wQ
QeEj/RAt3t6gxDjRuHYq7lqVlW6LklWw1c8vQ28+DmXybmftIQ2mH/rYsbOU9dssCDJ21Beu0iz7
M9Y8OHW6v33tMg63qm92dK5NH2p2HHr9bVWwOXKIyuaesTIUPkk4r285TDTGtlvPU/3s1v25jTA/
GUX8WPUc7TFMStawLdVNTpa/Fhndw0m2nemP2nOXJn4RrOoGwcpmFmvS8rGd0z2Yv3PWAyiLsLlN
2EjabMNMeC3ICMV5s59JHwy2XaCY8Y4UGZAo36veSLdwVtXDHazEsGh+eQk55wGbvE7sU3uj5bEb
bcwZcdPr36JmwVbreDvi3Cx93aaUj67uaQZxDhYm2HmiNNgA97TJiMr2qT4uCostF9OBMo2bQ/DV
djqmwTIgQOCQzqWfiWdbVj2kkaBPQu4r/2dJPIg6NLNrbtBroY1P5siz4wcFy3yPPZvuX+OFnK2D
hLXCwE4ZUTu/Amt4oyPuGasXV0RuhzegfR4aJoetbuWfvONpMjuXWmMiznE7QnrfKDP9lc/BhhDz
ThmWsan85kf6bSgt/4UV82+pls+mGQI+v8aFfkheZP009QEIgf5uSZOP2sGoZytrS6XCbgo0+KJW
IEPgSgI2Edb2GBbcoBequFaOgWNFm8NbQBc8tWbROQiGjTYmhH6Y1VbxVaBpdrdeWoOmjk6r6+3e
Asbxi5jL1kvx/AH9XKEVfM20Kvt+/95Z+Apd44WSDoLdcS2RsJixKV4o+Av6F95bHXUdjVjV04wt
nXi/bBjnWiT7oR/X1dT9kr37Ghl4St3Ivu9svgA+j7utLevi9NW9tnnWiw3unw8b/C55jSdwwOyC
EsxGcdjb8BUMuTYTzpNhQzkQi2HUZxL6ZshK+mrX+e0AyH4PU2QfpU7uHbLvkRmZfPCzbmd7Ka+I
e+lb4+RAFh5be5fIAAMsew3RbKZAXRyzOi1TesTGgil9uD1FnqrRIfkzYUAbHkqEhYQaXj422Z1c
vOcJk8O4pIRuKXFKxcFtzA+nJWSTQu5tmmyzeMW8JVq28hkcoEecavyKlIlt8CSHU5yGPi0cVCaS
IH9oSeUulzF+SIs/9gilLmp2JVbBmuhbxR9vWzKSdHG9NOPoUYGEWTQnfOoBLItuLVetHJq/gnWw
TtdxWV/z3qdF0l17rDUyLvWnprzvyBgGc4Tz6FBNciMlWyX7SUU4mMvniSSV7t7TmRYWsfO89uzf
AprcSTkH8vYi3ekwEqfoSWK1jd5Slb3vvQtuz+e6HrecMoQ1aDCZ0JjNl8kBPu0Xz2hG3M/gSPHA
jHoA+TzbGObXmWU+uK79DVISdhT4ynkHJGlt3/KN0nzMzOl1CoK9lqDZpcXWpb/0lbsmcwGmj8pv
ZZ4m5AuOSkLixrDWRvpNf1GICLJpyf3FRFUjva45L2NbETo1V7Wewgme/pLcpwpjJTGJIOft7c9X
w3N2PIpvrKEVJMR3wvwU6bUnVYlXTTdLmWVr0fGe8Kd9qZnQuFPOG2t8tKz2yc0TWHbFGnH5wc+c
FcUl60yJOyOfI66O9oawCPUsknQF+74p745drPlrsEQznMOk8Q+QFmo0vSr0xifyvDxBUPUIuvJd
F2xeQ96+LWUQdkHEPUW9UcrxOcXOW0/lpJPnGAeGq4fGmZQ2TCKvOU0ev4xJAFvHRZw+JZjny30P
NAoi0jpP7oVJeOdLZxEvzofumLjeCoQQqemO0Y/0vMelpAGcTE0McKXlUKAnJuc1jHvjYPYKUDks
9Aj+XHpQcKZUHTwbqfMLhPBbz8WaPiMYEyBZ2bh1L/Eon7TlX+YpeZlNFhxcPqTS6XrIxQmEVmiC
Jo96+VwzuWNdu2PA3jQTBCAeMYAZi1WKZ4yF2IOJY5XHbthb7kO8cFA4U0jrG+CR6NybxrVd/gyg
B5NWPWSx2k0LxdnNzGHnniJrRufyy7siwq/ql9XD4BT3TbVAY5IIKpzQpbwQYTncJgU1s0vIYeGN
C6Okk74Os+SnZfPXyx9x4ykHVbvplNxWSOf8kGxBC38fg/Yo+QVTthitilQd7Ha8PXwYZnRFjIib
+pxvZ8ukNt57E133a5Tq3NwYOV7bPi2Co7iZ9NrBnrghhY8GyIKEJM3GTjpWWNa2ZoCOS4G9c4FA
PT9DU6KX8y1YDgsZKrw6lEPLde6CSGlCy9eh9CjewIG48N+Tw+2uRLZL9dstcZ/mGWiHyyDYgHc/
I6H4JY/fVJID5qbzjT/ot/yjYFU1py/4HPDUf/ZV8pxTiz3hv4ut7D4f3LVZF7+IJXFf/wuuzHKH
d1I2sjUgubcpjegjbZK7JZjhhNUXVs477Cy3KM7W5Z7WieBVmPrmUdzK7p4P3T63DS7sxHy1+6h8
Xoslu6vidKPBjt6LifY9yLv3hZte66UFF9N339aIQcjpWFKnnYGAbgDMYWh/5gazEUl6nwmhOGrq
X3PcoCTGjFisKSr+YVyTPvrpPfk8GjosOd65++ar0ndfMwe5c+TbgUx6kKU8OZ15ILbDvs7mIQnL
RBSvJWUht9iuNqnWbtDtDOdYl9VZ6vEp7syNcIfvqFYPsfAQ1hkrxsl5Ji30w4YRP2vngoRTqYse
mG071/3SM9lMN/MvAZryzjaaAPIu64Fski9Gjs2Wa7H74ZoSc4PrlIesgn/HLyoFPo9va9UbQ/Ct
AGaEmelefIroYDWBxCwW9yliHGdcs7m0Lr+6KLc2OWLaaoLPBaUpWBXckpvbcnA0it3QpU/4F37A
kHOQJcdgHP/IheB8PgYU3oxL6DTfteyuTkMVcDW/2n79uiwFr1gFiKN99L0oTP3ppeAO7HPA0Na0
GhQTe2lgKsbxOE39u2H/8nP2RxRyGI26kawJzxVcLYbhbRKvgctxQzBqSpc/nc+ZEy17h1SiBn5I
XGA7UzK76mKmP24NDOQ9AVabyOIaaRGYlnFg2uAqHSzZG863MAPOrL1Pk0O7MB21MhHR864NXeya
wiO+MFJaCIt/32bTkbPnLBlI7cvsG6HD2UWqIkxNVj/Y1Endp9pYO9ZTAJ2T8m8yi/3+L6V/CtBI
YCoF9l7w5P4fzs6st22ki7Z/6BLgUMXhVRQ1y5bl2S9EHMec55m//i7lPtxECWL0BzTy0I0ORbJY
wzl7r63KFE1nsGszy22MbF1rKgVzsdcZo5avHINpZrfW30o0xk7T3ER2sqyLcZkpsSeJo+imdBnW
uws1oaTzgPGFcs0D+l2UuOZBHd+LkVRHKDk98ZURUAmf/VA+fc/Gl4SivWOsqYfQsPiOZXihl+2y
w5iWo7OotXNBOGhmsKOlALYcrR+N335P48dcHMqY6deSXquQlJ6cLPNjUL/p5UkXEOsZlH32iKHO
0YJlQxLfWO1Q02dYCeJhck1Hui34KcpOlcpoUil5hrgz+ycTcb/fU3keMVQXBpXx9zR8LnhKZIW1
Q7RRhb4GQb1ISX3SinfRj1DAn3skMOhy+XbQAxn3Zeop4P5jByYr+HEdApFFKEN56It2PchxUSSP
GYLGGu056uxCshv0CMnxlLrxlGz2tHDaNjYGISTJPZLTRQ/yiOoK2Q8loC3INfHrLFFUiEdRVhuT
6aKOLNdhiM2ofXIkn+T3ur6sN5fKU8jm20KkQjeex/1mBudQO2byIEPoYWBJExq0U627aarcCWPm
UHFucQHF3borY6QFNdgLq/Hy9m5gD80ewM1K61ZlqVIvUk7TIBO6X2BZZQdtblSbE225nVTUwQYL
grnC0L5o87dLv3eo2GXkDxBo0FMiceXM7h/UYGPHO2t+aNJHdWZEH62s2VjqDfSOCO05x5WJLyBH
QEgmNvSeQNvn9bF3VoVyU6T7rJ7+n7sluW2rUws0AgOKuIXnwRSlcqZwMJE7HS8/+14rNxL3aRnd
RCbmvLnAKlviDbeXMUmQef3oz4/SeLbng+q/h014QPGAjkUsQJFCJqmWWnw5yr444Te2kMuW7IOa
+HSAd2V1DKsLciVk/yL3Jdi+0WAX8MOyWtCiqpvRk2mteRWWx97/lAKdwZCAYUxcK48WKuimqiKf
rvbwuLp9dNc5M4ZBTqoiPk6BAE/DynKZSuaTGen0eG4r8UFVDzVViXfq1unejaJbGUbm+YOz7BJ1
AQdn5/CELQPEKPyCDLKYAA7sJJsCxnxlI+zveq+AVGtX041+cSckOoEG7bg10U3nEaHj6oNDgW0U
Bs5eUoWUNw1QXpgmJxlA8SRlr0NbTxCwbnxEoeqZzQs+sn54nfSabUG6xfuIUgvLfdo8Y/Jd5TMH
QyfyKg6/LTGqZQ+HknSACAQyshxXi5TLnmeBpInmgerNEepmCG4+5rbKtO/kxV8kLY+6AlXdO7Qg
bkNDVtSf1dwcBj6Ath83dAeWc070tgJjjTA+A0Zt2kdeaAmOfwQ/Tsa5VtHyoAI0czh/irIZMJgM
GFIQ4d5wnlnaSrjF+b01rfJtEOfEZqHKvjsYCi6KJytl1NR+fQd2+B1j521ikPGrswRhKaUMla1i
q39KB4u2sfmUhr66oJtMwV+7yXMGXhlgMY6wJJlhQysNQyZ0mwqh5aqJaBHQ4aZwkKDElmeNfUwu
60NSw31NJHKZWKxVNmMGhd1c17+ppuSwiHd64ohNKyurmGvn2UMwV9qlvyz99LbV2ttJ8DfVWAQQ
2qsoPzC0tc6xsjn9Vnn/3YrLB1LGv5dWsKVIhSBRLTcXSD7TzGLOBFC3eXbNND4AOTsOanRsgwBT
b4oqLhajFzXZC+qvx37KNJyvBODpbk4MiT6TE9QPG4WTZ+fDHo3FCtTektYxnQr2M3keAZiizaDI
/NNJigMr1TYgvSCluNIDSDqZWkn4XM4JEY8pyLnAeVFZKQieqdtT11esEV34mZPKegTUi7QrwJsx
Z08Kh0oXyfRNPOCVgEkH5WOYNVcZBSjNKniwyFwu07BldqA8omuW59dRgVG0fsrIXakzigrYYjO3
z7QdiZLsrQx0JVRCLRdF413sZ/eUrgG4RtlLlhlUkToWTJv2Iz7Nu0G74C+QQkJaST2dPDA3bmiJ
S1NUq1rk6a7htLeYumqHdLPzDKc4QbWihCcmLH3+hwJMm05dp7t66Y8bsPg4OUzGT+j0xjagaEnj
I7MeNCdOt8nQvMtuJjLSEZ9RPWETu6TziEE+j7jT48m/SevwFE7da6w2lyIWCAMsF9jFiRgjkeNc
OnySFbKL96xU+nOe7Z2AgMc6+tAmFsyMFs0mxuvCxDlBY7eC4gkvM3g0U7YoLmodA0xRaB7N1Ffy
4DZQCzatibIH3Hucg56dw9dYlNFjpfv4cjW9cw5GbtBmUu3ymFUte1C8/93ZQdty0/usUaadhNvK
QB4gqN6VTb+i6PneETyzBm34SshQ54ZDfsp09BTDQOyalG9j2Jxp7OyNWNae73fbRqOg0aC2GwtM
KbY5rGiXPqTFSO2U853fRcC9yocuI626lcmqz/U9DLqNJCwxL8nswHBDtBfPPcarzeYrkMPByPSV
43crmarLNqVu30C8AVW/AtLtdsXw1gYNk+XQEQ1pLjWAJPAd7HeOeaeg698NwzwRA7btQVp2UbnT
UK91BdE1aZc1i8gaN1pneEM4PliCnpE0ENka6xEHVFd32znFYmfU+a7M2kPZUwBEFblQk4mMkyZb
ksP2Mcfpm9QNrwFm2GQ/Ia0KvW/rIvp6o0W+Szk4WbBV3VQPvLbBz8hLrUT1icUGT+FwMi3/hmIV
HRRD2Sq9cRtOwqNx+b0SMH2F/95gqMoJGbcSY4N55hxMzlYz1NsuR5aYc4jR5pgisbGDpYQbIzY4
FRdeAf5BhN2awtgqppKljq/kl23MS6CYHd5AbqT9p39riopPY96HTYbnjQ0aoCJsJXdO80NxXiSs
fVyVBQcMvJaFv8aa6llJ9VG2+S2bC68NrY2ZVkdjVFd8+h70/c86HG+HwHiDkrDvdXkbKs2rlqna
up3UpR8J5WRENmT5WGcFsw5Y8zt6D91L0Rf3el5tq8D4Fji4YxQNDnRiDuWeQphtEclQByMC2Way
6RcCPqapKS3VhZ5JySPPwzBcQlpyNuqsWStEl92qnpK0ODgNdq/QUvPHlu2XN/pI3NYEPDifyHE0
wqHoTOFgt8lUEeGIE1ktLQXmf8jejQWBbXM4CAxnREfR//eBOC1AdhH7Ysu48WrhTFt0G9pjnYBK
55gZ2OupAJSbp336mPpIVtW8VjFh63G3bIFZHtkJ2gcnrcwLUYWWUo9BHtuPzCNEc9qk3SgdPSD4
YBGNpDKBKNL0cB5iI5hTqFJacKoA0q0ASzSeDnac037T3qp0H3UP5UX4g2N1cjPHev5Z6fAeFuio
tFu2ThYLKI6WRHUuNNc2ULaYd6FL5hcCcCvEOjNoN1hGQ9cs7+K9HcIrB2wO36oV1stFOHxBE0Xj
TWtKJV2Usd0fg5b3iTCvo9IJe9TFSljfU+qetqrKZsfscLSgZc/gzLF/bUTWYIAVQtzlaas+O8Co
Dwr6pyWMcmNHvg5tbrsGbZKgJ9zJkd7vhBn3siJk90YvxvUwBConIR3zzCKo6JMiH6yWhHCO7yYC
75M149ueqqQsXRUl4LeiYi8L7ythKxcizhphfVI67BswrkatU5cHD2Ic085ozjleIgqCpv+REYFz
ytXYRFCTFblY24PU/IUsFEhPm7jP2HMpsi/OWL37hyjWjX1d5DW0AWdCCuoM5UYDCEo4GV9N0ujp
WTW2+cTxBD4M8tM4ftSSmcaQmKddOnaU8ZUmXw11T4n0kre2iIQT3Kk1iPW8zad1Rlj5irbWUC0H
s3c+8LkXO4z23VK5QNBnfsez1o8UmTJ14DNm3kR5MKHHyqsfwtenfYmFYAObq6aOb6X2yTDYONRp
Sx4EQpnxaILORx4XaK5mA8CB0pU/pLzDJWhM5TZB0r9vKawdivyicbGsYJPBw4e44XcLP0DwFfba
fB9qMW5llHe7omynlVo1hr9gF6qsp8Ho2PUN4rs9dCjDZqcnVarJngWfAuhmGc2Y8IZl3RX6XVsB
KCUN2NrXUFZXYOKayAuMAVamTK2BSOmSgHuEmCJcyYyN/ASlFEplMVufEtCAG6dq/yOLBuN9wqTc
uwUoOrbJIp+8imxNU1EJro+wP8e+r7+1YpKQlEuJMim9tGIre9h1wzivbaUdn9RiwgavjDpn7QEr
Oergc4mAB/0cA3oRomh6aHMFYIahmHunSawnGqFH35/gjpNatghDdToMFamntWVqR0EL9sxjFVRG
FAo5ooAyH6eRDWpSBXkAm+cHAr9yKzqauXPum/sm7MnQLOpq0/utfFKiSDuXHKOhkIOYfhVGgzSk
S8R9menPrY5kmBgO2Z4MZ4SRFmOqTTXy3qVB0DZyiSA9072hAZIPAQVsi9YtNMbqg3Vs8Cz0GAYF
VBzzLoI9H0UHFGpmt0Bx1qIFrUvoWOJ1HYQbtO0Qi9zMUcmEqbv5k+hby8OlT7kEYc8h7nLA41lc
WHdGhuIHWhExC3Wvb/BIqD+6Km8fOhydrm2QVgPeuzqHKt2tfhhIXQOVfoZroC3hwSL7mU01eg20
qSf2ffZBTyKkbM5sCaMP3ZnnXcmRLOibpZqtMRPOZzoBrHHEuIKurAkFu9hSIxr+fei7haoj/qMB
sNGU4jVKiS0gqayVz4NuQTrwA+cNi5dkZ29gsTVRb99OQ9gepGLmR8WgrRrR+kKj33Y3WqvRFLTR
1ayKkWZgSJlH7fsOMWpuWgcIIPzl3ZhRsKJuS9W1B6OW8lTk7Mq6ZQ+pYRFwEcslr+Pgl+eoHZVb
LQw40kzUAVeALtuOR6R2uzxqECl29vgAeE1+NnVZEO+mF6fet4MUcZpAJ6FMWohpqslBHvpmSMJp
h09tWcdR8gRestrRubEILKrHp0JrIfhxtCLjkECge61Lp+3QGzXE/8qmRt9PqA2abKbJkdicqe2o
eiswrqyJ7MheqIkm7OeysU9pBVnkoxlovhmUVvcYVKr1BAAgem6R9bJYVhxCYKBYngZeJcAi7cse
iRi8JR9MeNgtDcRaD4lhAZtO6mmnh3q54YVCCjMV/SyqyfIUBoZrDZTTxzxJPINt97koiZzwGxyy
mE9DVHU6GmiQWn1kUNuzgdDEHNye61CPtxZKYfZaIVCxXr8ghCiom1hPbkMtrL4Iebn225GsjbHP
hm1kSyGkduWE01qiDU213o3dbOwIDpQr7Ac1ZDCQTl/Y7q5Nd1wKuQUj0mZfawvzylQatZg87Njc
De68CjYJZiyXdWjZL+el8OIleBC6wm79Lpa9y/qwPCjesJK7wEXtEqw61ykO1WZ6tr54ApewsN8s
hz9/lzCY5AxNNW3zKreqh1lB9vTld/HAF6B3luMek9La8JTXry5m/p6oY6NKhWZIqJkUUlqWsK6e
t4+7BQiawro4+PeVMOrvicEX6wsCwKLsll3J5bhigsxA8LfpJ7AZlJV2aaRQGbNs00tajpdGKqjv
keMIAbgHW6NCe3D8YaJqi2atjsmjINaMWlsrPkxp7PR5RAFRts9TX6+6fNzE5PLRUlVxNPfm2jD8
l0r0WPBrJCnGExwXuR4VcS6ErDy03iqTXfojm8fvHJ7158RsxZb4UHAPKlayGaCMEuTvdUX91B6V
ndGk667OPTlgk1SUGTtY82yCXXJTzT8i7I/edJVM9AZ6T0MbZuFMfJU2DLRTiE3SayQcJvbTbyp9
r3+Pwr89f6FqFGoNQVDZdZp8ptYZvETE87rdbaq+Ku/4jWLZ9bV4KRFAfTHo9b8NLqEDULU1RxOm
fjXo/ZroHbUP9xEamD2OKSKpdBmuyRZDegabk2ZQhvau69uD0xntg9qEoHcrM6K+k3dLphcEmXWl
3QW5zB6CmuilsWbxAQEtPnBv52sVmxktApGsBJm4X8R8/fz+f/XjXsYr9BbVEdyD7jhX45XCD2Jm
sMho5SqvmBWaA1QTMEbUwus1DoxhAKd6iHM6Rc3sF2CPLYxg2P/YDHWt+qkQBeP993doaZYmNX6V
0K+/IVOfbMdIwAWCEX40pTqNbjxWCgimduRoX4ri6d8XFH+ZISzDskwLe7IQ9pUp2Z/HUjaV3I1G
dEdk9ruETen++xJ/mYftXy9xGUffv52jPCB7UPs/Ug40jgu5w3a1Ff2RXeaizsUXF9H+NvpRrxDK
yldvGvrV25SkpaG/NnfZJxWDU7IfHrM1OKmlWOU3wUO1RY60q57/fWfaJSTsegj9etHL0/3l1kj4
9vvaMHewewr6+MkbDcq3rCq2eR33rgiie3uAUYkTEs9G8Pjvq//1uf5yx5f//svF2dZrUayYOwVo
c5efp/RRr7+4wcv6cH1/NlOsoWmSx3q9hApdVUZ6vzupPSXVOWk6und3rQa4gy7if78bW7eAi1xm
MPVnJuUvd6NXfs9WwdpNwYPtfxCWkdH3+/cl/vrFs0ThwFd1yUd2NUYmKL2jKK2dfheexBNhaEvH
NdYOgl43WUbL+H8Yk450DENn9DnEHl5dLx+MQOv8cK/dm2/2+rITUNx8H8buBVO2HJa5l69hl9E5
/OJGf8/r+7kU/3bhq3GJRUlrCJPCSr1IbNe/89fCBTO1jtb5BgAYLS2i6BbqsnYpPX5x138ZM46p
W2y6VNXWMGT+PiwFpxlFM+I9JYJchU2ZKAdIkfMBb5rAfVNPxjsobf/071v+cx5jAtOlo9mSUWSL
q3ksxeUUcCjcS6cYToqDKSsYbfX93xf587FaDjMzMzwrB4irqy/OCJtaA1i7Y3HqV2aDy7AjQ4SQ
hEJJNqnZNATa5RrComlI7v596T+3croUeD8NQmEv26zrsTSMbUsQibbXaZV7sjHnLdkUM+FRQfKs
563+io2hKzlEOZesELOC/drk5aoc2PwOee7cf/F7/ph9fv4eW6eEzy5aXH+vIVGRbMvaPcowDrOU
wTBqLyPPcQlzAEy5ogsc98vuff7iRf/xDrguJz8YXSakD17378PL5sjv+LGx70d49AVFImh5WXCU
KmGKtT2Z5bKq+2wz0Pf46hVcxtBvs6FuAiUXNjOioxrOBS3y64Sb1Y6iDaV+AAgegMhKpHU3YD7Z
VTQV9orVDicVgd+KzatKRAplESdqkMmj+dn8++Hrf6w7l4dABjnrqm5Ix7xAbn6ZLAvcTD8ny3ap
IRtervzZbZjNfBr1LwE91AXIjGOyKnfzD2qKy39f/W9v3pHUox2ma52x/vvFYyvrMpuRWGTADYDJ
qynOy8d/X0P/81nLn/MHDWyLB369uQwlsff6qO4dDl5YBUeLlccUGCod36M71m661Kq2MKY4UNEc
WNgDUODM8INlXyrlGkBUDfQ6sNxSa/S7OJHjHmdesapCtp5VoRuPTTgiQy5xnH/1afz1t0vTYJHR
dMnm6vcHpKUm3WXwclMNpq53ZHxXIBC6Tyw99VidcteaTaBgZHSsqpYMnj6lHTIozfzFQ/zLpyJV
09Co6Jqq/sfyo2slpE0ol5QVgSoFksOA3ink3bDt3bcB9FWoD1G2EVlm7v79/ow/tmO6ZJakJCo0
m0OJfjVClZJEQoMCIsrpfINf/WWGjHh0qgRyZSVuhMMhnIYb/fvGpHnB5jZRSwrck/0Z4gtcDKnB
YTocrXVpZtiTjIg6d7sFK/roGEAxGoXQRaPPsUzmIf0W8exTCo4pOiA+Md6C9lIGEXQJmxA8m/QV
ki9oeC70OUcUJWjvWhUOa8qeq3/f+c9j1u+zxOXOOQWDH7ogf67ePukOjRL1co+5GA24HTZeKNTu
jkdkrUKr99fUrDJsBBG/v06VZd825YB63NI3Uz2bXndpcKJPRnDm19aNRqLWdgq7/7wr//mC/v/P
vAyeX6YQmWtqZPbWHsraQZDvTbZH+Vg59hePQ/5ltvjtcVwNhCEzUr+Txt5SOlTW0c2A1XPN+oqh
YOak7USfxLxdfFX68xQSbzaXGXGz9beq6iCDS8IEpI8Jd1Sf0TK8U1h81yHsKXZ97iMNV7HePLEN
fogQ1dC/QfUN3AMRpCAL1+4/rD4yl6pjfCPppgHyeTFk6kzRtr/VL61oZwxvxjRcd7qzd/g76AEF
n0oJWSCfn80uWzmYUBdtkb/ghTuhKjlEDpUFCmIkqPmDO5W4DO15ZvQm4iUsMICA+mm+ONn/uXHl
ZTmkd0nOhGzGr6dcvQgpclHcDvOc0kqc5pdExQmtdxmgoZv7Q1MT1OvYgauRYuKZUz6u9DlBrqdm
IJuVJDb/+yLw2y+6fP+/DJ+ZkOwkNqy9SXmwxtmfkCpuKq///pb+MnYsDuYczTkKX2b63y+iF9U8
5pqzbxIIL6h0JNrqyflilvwZXn31wVpMkhprKUkR8udS9MutdFSSbYdiuXFLldd4uQTpoPGXDVUM
mHv+Ol9l69KLx8zrTZahyk33iKZkTz7lwnxBa4EE4BCuEnd0e09ftsdybX+xp/7LTP7bT9R/fxCZ
389KaDiUKiDUDeNzqqJSNPWlQ9cFx+QaX/jhvz969Cwm1n5LZRG++my7mtDHsU8OTtus9RHGsjC3
LVDrf1/lz1M75zA4IBY0Il0TbG9/v7EchFLeX9gmvd3s0QAay9Jo29vQkcUKSTv6xswx700yd3bt
AKI/aFRQ6BmNl3HokW8LkhVBp6bLTp0dinzlV5/eH6cZ9nycJxwOFZRHKGP8/gOjVh2jIEkOmh4e
whTldJdtMIB7qqLsNUXd/vt5/Dngf7/a1aSsz20V67N2GEvB5djp79Qx9J/4yJQvRtSfpYvLjdkO
AQGXndwfB6aKLiRvhgW4aY2NZVTpq1IG0RtKeQ1BKr3zb0obpoDO4/Fm7ofykcQ1To3/w/0ywnT2
8lxMvRplbd6nYjCMA+Upm6TwOGZSn+pNrvfK5r9fyWAo2xwabO2P8ZyjT4ksAXceOZWd7oGjDsZX
JYy/jRX+diqhHBEtcX03pT0khmry9nR8f/i3Z1B1IJ6cgyO6FAtSY2/iLrC++FL/sjhw/uLwC1OQ
G+TM/fsQNZoQIcM4HnD1rjWOYLiZ1kDV1uNNyfG++OJB/mV/Y6qs6KZN74bF6PqLQGYv/CFgyfGq
pzdoJ+gDGvdy8Ku94ATEfSVWl7KC/8WA/dunQc1GvRAamZauq9sB0OKcXuQBGwe5XXNrIfvMOhyU
ob7+91D56x1aFLQtQtX4848jZoxqRfYaH6CPiEzR1Oyt0Y3gCExYB9VLZO0hzPRxS9AU0mMWlINp
JvYWz+l8smoREP2rC3cqaCYPJSKwvpJ2smgBhs5ffD9/VD10k7YTb4G3b/15DiTLpujmMjxGEuYF
tNFzOQYv/34a1l8evCY4yghTo/6gXpekc0G0Btqmgx2E5HTpghwC1C2Lki0c6nKy1pys9ld+1N/2
cPCnDLPLOHQnP+2PRBSj93Wa+1wAzhhj4k/oDgwr3erGxVzq75cwMLcTYbFOodgtc6c95VW3NuBw
kbBdrYiw2uWj8YxrEjt9yfQ/0g7XwOEFgj/MJn33xbwjiPk9DJsT0rdNEeMTMWztgQcGNGzGMhkW
6cLSuk0e9ifaeA9VqNyUOcm1ELU4xzs+9TAMTIu51Rc6aj8PuMq+7aEGYYawNjrZgtZojj869q7e
JLR3OlnkhFz822HQfYzjMHudhWWw0Abo9+m8tHQ9IMQ8OGZWfRZ2DAKMdPFagcDBXtijf/XVNptv
/Pc9DCoNUKU2/RiwUtflL2OWgU1/90gIEssTpnHd3AYEJP57LPx9KPz/q1xtQ6y+FXNpWwdxyVhF
gso7hVf5YAIq+mJS++pKV/sC0x71JpHBES7NdzQANcRNv/QQPjn//ZY4qbEe0AwCyWpeTZ5t4huw
LcMjeLhFi8NECe7a6L9v300ylXXWH/NSN7k+DDPFWNoAwtOeKd1F+qlVTC9u53WQIbWyxS5wQohy
3WOks7EY9JMZGLfdjHPjP78+SVlCcn5Qodleb3QTaTPei/A41qbyZqgT5k7fju7E6OMx/B8uZVvS
5Kb55/oQTEGyIBevOA4RUVzTsMniALXTV9ulyyHjatRzLlIhyekOSMTremwZ8S9B9GE6SA4qqOhL
+o2fyjUCxP/hflgLBBOhzn7letEbLN1vGgm7F/86gvvWI/YKXWz8/d+PjezKv2wiqDKqtspnbDFg
rrZEkuTjTG/CY+WDw+uxEie+dFP0yn5QHRTtuyNSN28enNk+DJTGdBOBf/m9MZubWZiLuUjvuw5r
Sxib90Ft0YSeS2fdwvvY2lCqFmmIIiyegMWJn06FKTUhEGAQc6wfE/h0rTB6V1PbnQqwSqZhtSqq
ettKzfMLyETgS4YZSRHRdtu4Qf4UkiyU15uw2Fglhg7nWDifdbIJlNsIJ4JJrC5hhPayqnakGVpy
5SvBLaX6/aD05OMeSRcJbA9Olt8jr4xeVEw1sIFA3tAOWhiAg/2TEqKwlyS80P13Z1JDCG2Tr2qC
9xKA/kJKjNL2Iq12dbV2Smy+y+5H+GNAjxzuQmVTmesMgr85eqAGwWeV86NJOHa9gtC6sOxtOSPG
W6q+q1zYL9bRVqH4Oi+GQxLnWsB/QjdXg6Nc4uiz402heGNXHS+kuVh+KNNNN3QcTl2TSqRFBLUd
/ciKexVLiYI55DHAhCx4vMawbp7G+WlqP5ye9ONKWQv/qWXFCbJzCvolSN6V8XuGjI0tsGtFr7qy
lYTSht9i7G0+SIjWfGHN41bD8GziepG3Q76QFrIGLDa3yoGDq+jcrLsNv7Ugene5QXEH9sx6bvdG
6DkKm7Od8xyrZ1siGePdeQZpxpjVQbuweOFBKRfOYC+wxmBgmcpjiP1KzjAfTwXBFRYGrWgDFs4l
4JNKHbm+q0j1kOpmygsU3cnB0OqMS80IFhZ8a/s1nEkdR6cHb79bqAQUCRJsStwqxkExDsUbYWp+
HMCnaBexZblzj1tmHcTfJM7cUNvmmC+SZmnWmwmL/wZT91IMABjLz7nx1GqFF3E5RM+4ZepEhZu4
EVV4yvWnLrwd+y3FSUgH3+p4X7aq2+UpjAQkOca9JEtn0AuqbcZSy9hoDPUxKxQ37MXKQNKq2+PW
cG6bC8Daadelnnu69cKccmO0Lzl5NLqJIztyLcVYQPNcQHBydZvEi9reYsBHPX3vDEcbfXSmvVb6
rqtXAmn7gM0PH8JTPG8VmKxxCb9NyZfEY2P+IJjQCojfaXiliU3UAbC3rpPeJdVd6+eXIJluB9Mn
Iwcjf7Yh6xHLJUbDOxkcxhxn5nbQzk0JvO6ACjWaUOtNyiIRJ1U8xRdIHJYfuGy4vrC8FcE+RkE4
BquWRk0emkRTluAqGYVRRUxjj8smQY6KzlA/kXmpu/AcF6UOEyayArfKOjeHDBB2AGXzuDt1KjrY
GA9KRzxWhsBO5+PDI3UTp88jHMdRT2+GKcK8cBiDrdId62gdqcFO659TcYJgtnSqx2T6tBJIebTT
yurTLl8D5RhCY1V0PHX3fZe6UR0gVlvZci0jiNrFNsQ3WL855U3vHJpMuqF/T+ZGM8LHSBakmmCY
ySGEYyjtn8kDnxNc8qcioRxcfwARCiUmtmQZjru+f+3s174ixf27Cs043A3cgUnGkIq6cBvjc1G1
zVwfh/YM9ALl8xqS9zziPXye649QLploh3ytzavS+jRsXk70MYT3lfLDD5664UENLukergp/JL+f
um2pvjti6/j7VNnIAfNfd2xwLiiP2aNde5lcmtUhpf8tCd+aOUmuS4T8PXxIZIu4K22vYF+cvkcB
VHAc9AScnWbrPE+r2vksnaOZ73HVkDB924rWq5Tn0fwoU+nCZd34wX0SCWgvh6m803CXoZF2k2Hn
VPeIMzLrBAKGm5HSi5Kt85yl5HAHRvgRR3KpYNDJ5MQwgKjcxgOCn6eIoAvM7hMBXsDCPIv/MYmC
dcFgKTGs0XNfKk5C34XwvxZ7rNJ5umBVI2pxMEqvidAvmz8KCKsBg1VbtriCnfLUwj+dy5taW+f5
pr9gTpWNAhhj4DEMN1V548QH074PA8+A8IEyDGxKRhww/tPL/5m+IUIjZI9iUXXTR0hk2++jFW9m
GR5way8wnnhk+6206raMxl0D7cBoHiSTStEpN9YoFyieaPE+xSHzl294SBO2bagcMJeQfFMbEoRg
sXJgV0urYeWBFYMJWOUUgTeW7DEL011VakuDrNERpye6tUXPEqSeRclxGRth/d0a31Ik883JHKMt
04Lj3CcJid9nCMsDzly//2QiKaxj1yXIsc9z0JKRcoOTcMfCgfH9IOxtoJ0i0yOfysfxYAKrWGn4
h5UX3+IlPmIqi8ZDXryK2A2MpVk+YFmIsyWhKPU62ypiM2bQlJYzvuQTHJE6h8axjsSJEKeJbnb4
HN9n1d00rnDskstxI9qX9mywQFnLqHkQ8hCRmhqr5UI6nzFcoO+EIZHa7SLJpjraL/ofZnfiBBeG
HNp569/K+plO3aSv7QpSp8agQW16iPqNUmGTB+Zb8KG6Vks//QeIN5alXabexcWjOd6K8saqwcjd
Yg1AgoJOFTMC0L1FpN5p02q0mgVq7IE5qoGVHmUYTh50jSF/50C2CvpvII566PuBtUhFtVTzfebf
yPpOrU6C2T41171Ys38onRtSUSvzXlrnpDj7xHmJLH3pi11WzNtUndZBGD8gjAHFBNM0YWMAtsmM
H0NyeBvhFjAyfEgE2P/NADJoey+jTYWPyzdNQvq+gVsjGGVnQ/hIky1zcEsQmzEg8eUQqvyADsgC
86A3biBuG9T0TDwO6CTwMHs/uzPMo2adweNHl2i2O+b6MXgFRoO9M6j2RCGAmoa5e8SU5s0tIVDY
OPdJ8CAZnH55sEsCA07l9EAWZf9jgNSan5SSLJSyoAf0UrNUs1N3/y9p59kbN5bu+a9yse85YA7A
7osthgpSKUuW/Yaw1TYzWczh0++P6sG2xKprTvfFYNwYTFtH5/CEJ/wDLMRoBNvsBukd5BN47doj
1WcTj7pCgjU+QFeK8LVKAXxDGuxi656zjY2NcjdWeElCjp62cXs7PSuF75YhKjMhEkAJ3TfpTk69
APmn09GqTpjcvY66ayJzVJUeaimpcDcUV6cT9mkFokAd+G8Iv6QTdgo/I5q0XYbamF/yhEabWNrP
OoQJDukgNDuJaGtWvx+/11hE9a4subkwtwQ5wLuB2kWcmlzsdILusvGhhz6OU9ep2kuEzBMdxRjh
jUS+z05o/7SguL6V1cFCDL5Mv6XKLeiMjZ9dJ6d7H20hq3rDIc7pS4To8/sTwpXZ3qyuIrCjOXAi
kZvgpT59aVCdKW+a1rVObpEQAG+pG1RfUZPA1fEuQJwi2kLEwmkz1q718tDXuwLb3WHLjcD7TNxr
4xSmNj87MLwl5+FO8d0MonJpIjTmYuaKPg9wHs32h/tKuVMo0yhT6rYlICNEyYP4MZUfS3zmW0+n
VW/tm1O30WFUckxMxAmnV9yeT+O3WnrJEq9AzdySR8TjJLBJNq6KdcQxBo8rYfGu8UvrR1YVgEvf
X4sNB3zork9kIgZFFYJ4rlwZrQDryUh7JJYoeKA6+tOqrkbBC1Ro8uiQ5Y9GgkKBcaiQK4hfCGnN
2MNJDYUiXz4Q2wzNVn3wJ2eqYZo9o5Caq5u5lDS6cemi+V+VT5bsBs9Ntq3HxyS1jZLkYj9MD9Ah
gT+MeJExcUcvrmFyi5BqRTee3IZT2LixgWHasXhMoAPOCRS6WQT8+0oESE90AWt72497XyJuxd51
14CmwF3C0DYmYQV2qRUvXPh0Eg7YRuKlpHWPunQgRUCI1M3f9Pl1QVPQf0r7G4xXUCmPtUMU3+nx
DbaeRM5lj92g6io7qzw20pegv8XeTuL0RdkBiD/ySpRUgSFBpHgL4j+0SIIB8lTG/RNsLPpP2lXc
ISJBoewpKIbvhgk3Q20mRH47W2bxNO3KerCIl0PzsUSJfZPWkFz6q946tP6vaXyre07XLwyVHZmn
XgQuMaEWOELpEuFqT+adGtCq7o2NBO8mdkpwYtM3yf/SSjfIlga1PQmH5OQ21Y1iurVyV6lP/fSQ
iY4F+zoECxTexv6Nmh7wyzJbr8y3Fc7bKuoFwxY7Ur/9UYoHLAPlHp9nV8bXt3lOhZe6RqiMRnRV
f4mRf7HuRJjosLaDO7ixnAqMNsLeyxv8r5E02ff1gy7cBRGRyxZZEWFCYr1OsbzbB/FDlX9D+2pL
53iqHlG4tgJnqO7N8Go+KcVdb3oxqXWd7ItoZ9aoXTyMyVVW3w71KyGRpjkIpMy/g9e1LtTBsLOV
p4TQLX8AvacQWg8RfFnaGhuNewoNnwrpi1l/u7PngPw1wCZOukmhImrIqaGJOl0hWfRqZZ3hdmir
uxl6ZQf5FCILJssFudup2yWySjqra1s0Q38YldXYfV+lV9SOGBMa2Eo5aG4mLaon5EC6AlwfgoC+
rBnmBV2JqU+PiO+lD5ZBTcgIBwreehpYXy0r6J/ROLBeTRiUa2jdC3Vrhga/JGlQJsRlp0TO1WQc
p+SImjey2sGQXoV956+YIV2AzOk6TQo6XBqQSIxxPjdGkA7Hh3I0ruV7ym6etEM4wPYfFTtz1lGP
lxaTCh9tH5ly4hkoKjdF3QJ+f2wlSyDxGpFnmXoh9AopSu4B4SEqNnRa8709CahW/b5qdKFYShsA
DB4V+pnqsphn5iMnnZrRUTpRV6zavL9CX1LZq4oa//3+5KeRFgXgKDfkvk/jo6SXApYeptl+F0Fe
AvXDgGStOfzeY15uUJy8QOfPRVNTXMwrKAMj6VPmhfqTZjQQuONDfzLsFuaRnrz1nBRkoT0LFrAl
1J5fteQsFc9oOvPsCcQGsurR1vojbTevN/qdQrpI9UoeeqoJD6OFDU+KVj72h5OKi4BCejMiXlyj
sckrisYSWorCI/pHCVItE76bQktgHb4Fqk7aMmrHzC+uuw7K2Cl7CcJRRv+tfxBOxVFJK2+K9etU
iEtwTGy8uRBqHMNZN6vubGicD7SXthEvvDWYeMvddyiwRteZAacbxcfiOs9ax5i4BDL+dQIbc+Qa
xIJKEPFREZDiuO/z7+p016uqZ+U/+7Y9BGhSJ92w0SHNlBOFIQ1bxbZUfkpJfGtR4VHy6VoISOkS
aMgr9wlu7pduFHC/EBMkPK+XHwy96rb0dXTs0AuMq4xQLhJ3odzYQXGDhQuML6ehwCMeK+HAN7cj
ixQbqrCsIEEfPfb0aYDbbMXkj7S/61/yV9+CAfdsgbFoquMkPA8n6OvaruRjm8B9fuXY38BeHr5X
fCE1+VIbWMbEidMKd/7wHCbfrf6m0G/wWNkIiFqM/Qg9H2dapBcslXJ7jMjGNqlfBFAFfu0Fsa3h
VKtU/l3XVRsjEvCj7vaUsdyOmClp38Qo2AgnVF6Twg3M/NmgI4K2lgBHtvGk5H5QbpWQh9LpG/zH
3HZLOYMWmdm7SsFb+DQV7ikCFO0kWw3/83u93aXJbsS+fHAsckojtPFYchMSvxlWQkpZJS9V/gO8
EU7TenkUQ9Hu38L2rm/Ri/DwE54QsIqpTN77qMVqG9R5+NOQPCTl+Q1GnhXJNe99HXmWrXZU42e5
uxKEVxPth/4mjFwUmjOKodrsYVygECzPVgR2LnpFrWyxPCANp3aL+qhbSfcFGp/R3kgPU4LGOPFy
c12qd8J0pFZa63stuSKNwbY3zg/5SPGZ4K/bDJ3jI6cViy54vPS7Rc0wekOgc2yQ+rpSIzx0PI1w
wL82832Lqnp5qxlfsDyuSar0A49iWd/hIy+Kro/qD8VahFipdTzJRIVX0mCH6aOBa07hjPWhaHBi
2EmnxwrMjnY7Qk1EcFB3C3SQAiTJt4hgaIZXQsfT0ebF2OWgJnAEKRDHG/VbgGNOYuf9L6o/ebNv
xaNWH/QQHIoNk3iobchqg/Xky6/IPYzJ3sT8BmsyvfLQkRKNV7/yrC/UTMfptiq8JHDygejqNiox
BELZulc2FJALy4ZtzF+VCJv7R3yHM3Jwc0JlBAsNmLCR4oXBG7w+CKSQLgENnkRwvii+f5XilITv
1HXoMxd3bcOWGIrHtEqrjRBOGMgqtbkvNG2Hm8lrO5VUwfxjnZ526JdQ3f81GqA+0TnsTuhkJr7g
QVK7riW8pYObUDmkeXPdWHZulBtfUveVhlNwMmcg+myRQWTKdk9fRDP3/PYGXZwkfXy3DUgEt0bI
ZRrvMAdwuCprQ3KF9mtRpJ6F9VpK1Fju4JaX7Q+fuDrhRE4U9eu7jvZCdazS60C8PYl3o3Y1DDfq
+CBhbox5qeYFim0hzoakXH6bBVeWRnK874UfyglOIIh3axflT8iV+cGXrLzqpT1i1AD1supX3z3A
QOf2yDukx+I9TvC+eKOqJEHChgtaLp+EihQGLKovxtjFkTD7V4l1FHIUi6tk09JSaSbsnaZv2fAl
lJ7CkCPnjd01cY1rdqD+ZQSneWxAd9g++ZI+4jWjfcPWx8rvdPO5xyShaF9D7anl5m/7xtYi1OeR
hRRBEWFRewPUpaCFMVxbp+dKfczi27i8nuQObfBbVXjNuGCa7HtFdR+GJbTyyo2QjGubLwPqfe3e
zAnKv8jZY5w8t+M3oxoOo0mddNw0p12Wf0HaVQxu4ZGhDemnjkryq0+Yn4KTl138eyzppoXOaCGL
cGzwn5ediTtFwRPPjvNrJKcFmN5xtium6zjy0IvEaKek1933O2RBEfRGIjMXyKlvJl5LckbZRr1d
ukHWAt/5nAoufhiosnUkhvVwBV2KHhTp+1fURSkcvcVJ7qbIyY5kXn54E6KHnqbWBhIJPhWJg9Yn
t6mCzxaida2oeyhxJt1BR+KsHgTEwaqtBGO8N+m3q/tT9NhB9i6QVCwMaBD543AMKnkjFk7cktNK
Xicg84BSgYAcOpBiau4RBHOU1erkIewcxJDw1oNzzzluvs5l6dimBV2NHoYflIN5y4FyBD40/dY1
hJ90uErR05BpY94jUs7jq2Hg0Ewz7gWzBgQVAHl37T7z3VPq1RIYErf+UZ1+VjF8eHTtflSZG0s0
NtQHGLBGvkvGeznahcmDEFCZcaLxUA6HvkTuX6WgV29oVlTga6RtoqOJtAWiOgqHGrlS9ZrqQBc+
Cpjeb8XmesTQxcCVfoecDqrDfH1pM/KIvWn9vjQfouBGNG5lvaGOcCgFJOUFBF+rbVBQ0fihSrG0
EqVeamyCiTZRvpxJo5LyORovcZBvNZFNFivcKWX4AwkttMO7CqLoyL4BKb4y4oX2sP5xxDkL+QDs
VGZ5T4q+2BvNUuuBHD0GuJG48aid3ACty29/PwwHMWQQ+ijyzDD7PNxQi3qMKjQNRESbSOmn7kdO
ueL3g0gXEg1j5h7RIAY2d4aYTK1cHku6qvWBigFt3OQm2Fle6uB3aoPPnJN4iklvc5aD1PVKiHch
b2NwS5vhmjMVZtGcVpJc8cM2P2qYPlTWFYLYKwNc+GQfB9Bm4suHTxbADQDZXxxrbfQkTBVK6YpY
d1dK7Z+Amb9lrnyM3qqiLn41/3v+a28FsJ0oCJt3i9+//tft6Wf+2FQ/fzbH76flv/npL2Le/O/x
Z9PiT/8DCcmoGe/bn9X48LNu0z8HwTd4/jf/0//zv36+/5Sn8fTz//yvN7RjmvmnBVGRf3RD5pv9
9+bJ/7cKfqbR98W//6d3siT9y7IMBTyZauoaECVO8L+tk81/gfczVIs0GtabpMxCAv+2T1aMf8Gg
1hVIOiSgIEpJCuqibUK4vea/ZtA2sF6TcwHOVP079smL7AL8M/hQy9BA0cgiaJ0lpiRWkIWbivKP
eN8hq7QtjriKXKNJ/xge1ihO0ueNbiiwVnDpwAwAyKEK5m2+zD7sQxlLSjxy8N8RdiagytMtMrrB
djiU+25LwxrRpe2Hz3D3Z1b7X3mb3SFO0My85/n6+yvZPR9xPvcfRgxMIVfihhEbp3dJjdzhSicg
3fdevKuOKGGVV78fcW2Ki7Pc4E2E6gEDht1V1HyN9GjlLJ99sMUiqovDLEVdllcRyay2wdvQK+3Q
053R073TVlspTKx9sGUNZAgp90H8wypoW+1bkPg/8K8yjM1p17jhjvI8jou1Xa+hUtc+m7qoiJyM
plCSeY69LXkzyTY2N+pXRMr38k64qwE2/LNVheuKHxfUriUe00QHo2gCDL5wIXOlDTe/EyHpITvi
1dqmvLhFEPNQkfTgdC8xt7hKpScjxgTWku/q7KtOx/f3e/DS8kkipTF8VyGJwTb4vOvDCiURHx2J
9y0yK5TQGcNlHN4+CoRu9CitsEfnn7c4ZR/He0fFfzhlVDrFHtmoefGCnbKjlgxcGbXV3cq8Ppfk
3k8zFTkZtg5UVdiLi/sDGEeDfjvzqpzwTv4O6LzY0jTb9A72ytEGOwAnP2YrJ/rian4cdXGHgMrs
QoadN2PvqlBCYb3R1mRULJOOgaesnboLlxY+ujqbEEfTWfzm8+fL9WDoq5zdfzK3p/3J63biH/kX
FBKvgYe4wt3avSx/rjCxrjKAP+5m2eKhYfcvYqwSSVOAuxUWKBBz2m80krLNtO1r93SXe6QdD+aj
+WruhH1rsPSYh2ML82fkQATAc3zppp6/3ac9NP8OMiRkdLhM80wyw/JFo+Cm5+Lc1y943nvYqDwK
LkorTneYbODvW4Ck5BBrsz/bVDLSqZYG/JA/wVYuDotoDklWJTShpmo/9veUOeT0uLJx5/tqMTne
aTaRiAywAcn58xdtlLEcfAx3/72FUif72exqh+amlx+LLyujXficJhQC04AzAQFryZQVI3NUfAtE
TXqd3iHufEe1yS6fmi2VpZV788LimfiOwvOCS8LFuTiRVE1Us41YvBDluljhOa+OmhKsjLLgDrxv
0E/DLI5gnflmYc3IQnXb7EdEwl1ALtiiO5JNJ/7nuFN3wldlDyL2bx9+mXr7hwkudkco4tzQhYxc
u5M3H/+cF1d7SPaSWz+inbxyda+sp7l43H0DC9xy3ox4bNqhecxG4FBYj6zskPnHLPbjx1ktyS1F
lSmTUXB/SrTWEOTfqnJ7JUwihrq3ID88PWquxshyOl9Z+ZTnxxyoNIcNwhA9t7OuStgNaXsS2ZtN
Idq4g26KGeKHz532RyeXa/Ocz9XneTKaCe8VKhwki6U0iT6cJuw4kQMTD7gn2eltdSu4zcbY5g8Y
Oj2rDyvrev75GA8dBY3Ynch+ye8T+04toTTO+7Tb59gB2MMP8Wv1RdmGu+xW6O0ajfWvprsy7Of8
bj4eOtQhfW77WYqkLak1QtT76H0hgth59YsnbIDoNBv9Ltp29nxzdtsssbO1W+YsjFkMOv9SHx79
dDxpWhcz11kuASmwLcF8CPzObp3RkZHpgueBgN3KJ33P95ef9ONcFzfOSYtQXp6xQ39+0vwRfJWc
zBfqASXomS4KxGBT3IpX4BiTR4zp7TkuEPYj5Zq1l1o+31/Eb2jQkEOhDrYM5RqliYrKZOGNR8lD
wHEn76Vt7yDZ7QZOvF35zBfOzqfRFrdgoGUnJcdGY6Po28q4DsZnUcSCHWSScpe2O3x6brsQL0NW
JAuvS+P7gPVCad5qjReL3cpBXvSB3zedKvFuIs9HPegsGGuCbqgLibmLB/a6Fx0wetyMXr0PbPFK
WYkwL2w2BjOpzUBrnbmAnzcbPjZgLnQL31fppkdhAcGSlY114eh+GmGxncNc7bmWWFyKaQnmGD42
FbL8tyNYEn3U/GBW0EAXz6KcNMNG3qrQHQ2vG0fxFCeGBm0+SdtiT0/BNuihr90OFyY2qybAxZ7J
hYR6n5cuzbNeQ4wVKwJoPtgrKOPRB5j2+715YWt+GmSxenkKj2SE0Ea9G6Ot9rogJ5SqFtDxgyF/
+f1Y5wE5iwgcAOIclRFk5ub458PNU8dRnYeGBhDL/TMgDx2TGCfd4FG1E5y1vXd5vHnfQfGR5xTx
83iD1J6wIZrHwyvJUTFHfpJ2tF7mhEow7TjYNFtj7Wq5uKIfBl0cdhyF8zZ5H9T178H6j9+NnbQp
jvo+3/mPxlY4FF+7Y3Krr9GqLtxpmvph4EXEE4yiYpbIrBOrYg9zXW/hVfBiClusJVbLJcr80xbX
+aw8xKkQOQ9ncoFpHA7gNhVqMvcoAaJ6NCdYsYd6xtfTnbJDfxyvce9N2pmOeDsnlpKbeRwSRAEU
W97ATLKl/fTa7qy95pQeoaGjuyv77cLzqiGNxN2DPhU82cV+w9yibMYEUxpsV0p3tEc3uaLs4lS7
5CjfvT93iODe1mux56UtAHNyxhIhrnb2rEeI+oPEYAkqp6vATlV71S7twkYuviTzbTbDodgL8hbj
kO3KlC9dGjDHAR0gzGRSeP+85eMpUpIaGSiwn5vs+/AEbSiAjIxy9mQXT1iaulg68qFWrpEL1zxC
Y38NO+/NDydbRYRGDEqkPVENQOM4twdQiP/DqSmfx9DMSFT6E1OjMx+9YK+BObTdoC/s5jvpl1Z5
o5M5p+NamrkQZXh/Lz/NbZ77h7lVCrrowsi4+euMiLbb7SyAYTYOaFfZC2zsSixHgWS6bddenYsb
6cOyLp6AqhIELcB27r0+0x+jK+2L5VId2sqg8rYEiM9gVzQnBAbirKz2vJrL880dTbVGUShYL0ma
U+aPYqhm89D+veTVG2nj372pG+UXDoOrdPaLV/WH4ZRF/lT7tZEL8wbyn+f3NXNDJ3ruv9aOccBk
CzOmlajhvBrLW4Q4Hqk99wLNm8VtaU04+jWiD5qV0pc4HaJ73dG26e6UXkXeWqNIunQs4WRCtJ6f
vTMtBMTqMtjZ3ETIH93FX3Nv1kDu33xvskdHcatju1Oefv8FLx3JD0Oe1fYkCeKjzMJpWQZyvsYb
crVeeV6wQCzjr2m9L/KHo1FguSKXE0dD2KEP7wYHf1dfcyLs9YLF2nQWN8wgi4Vgznd5nH0T5Z+i
ugaPvHTWPs5lcb3kdaWjvsIAf6pD00r8pnk1RfoE+tIGYDO5wfjFfBC833+nC3sDSTBLR82I2iHy
gYuBC8pLoRWyE8f7ySsfpJ1aeEbhhL/Ka9WLXXyymtt0u3ZjX0gDPg87L/iHb4eM7yi1hoWJlTfz
XT1/Tw7Gu0TCOwNC1x6m87f483CLq2xsTAQZI2aZX4M+SjcTl3f+CFLCUW/xl3udL+/wfq3yfH7u
5uQO/dRZvYJC6eKU621tGCdUtYCaPE/NTRs96P7aa39ek/k0xvKgNZYVI97AGP3htBefkdK6zW+I
Z/f/4BZBoZliL/hPxNTADXz+ZEgHS1OERRUj+dvmLjuEDj4Mj7PIJF51jrxrv6grUeWlBTRmgUno
pPN/Fws4yVlcZvMuUTMUAfoX64Sbefjz90fg/GybWNv8/0GWbe5T1w6WLphg3eOHsYEl//X3P//S
3vv485frJnXJXMEGeJgdKgAtWRdu07j1klyzfz/SynJpi1sqLaUR6ypGGmc2tvgQNhgChSthweXl
AndAdkgJfFm8wMJIDbWI5YrHqyK+G9Xn30/iwtsIatXSFSDp3ElnSONKkk+qCYT6PZNo9lDGeK0y
KqdAJvcrY12YzKexFismFzqOvMR2G3E7Qqa3mztpw+O4e4M2ilec7KBeGaw8/he+0qcxFzeuJABJ
QKEYHXOqLli+bkzzRyE+rMxs/imfI6jPq7i4YJWT7kvDAA4cmiu1PW0XudlWd4Ce0cs7Hdd6eZcu
9E+zmmf94ULv40EtfZlZpdfWa+6kt92O8uWDYnfPwSr0ZXWPzGfuw2i5hukZwqeMti9vqkeAmlTw
oBffZbf/5O34NLP56f4wVmc0VHmk+Xu52CRDi7En9oiOFST98+qmv408bS/s17rZl7YJ4CWKLxr6
tmfdNVVKuhEEBlqQ/jEXeSihj2W5tbIZ5QvvB03Rv4ZZrORQakk64FnEaas4Bobjj674vSZjpF8Z
bLXQNgCCb8L74V4Bl3rdPJy2a+G+PB+z5WalRasbFnEIuePiiux8CqURhjSb0xvxN+bfM4bKMVxw
ri+Cb5tPs0C37MyxOBx/zf5PpLIvXQVzbDzL41+ohusyciydwO8gB09j/GysvWUXT8jHARYrPWnl
aOnzJDFsBssCstsJPbjzm9bagg/ztKd/cAV8HHCxcWvSq6GdP63xKFLffQn5qPQPX5EgmNyYtVxD
sczP8dln/LCEy+KTlGU84qjDqlvNg1KHr8rcgF0Lqy6ka6SEImpgkHvQP1u2D/U21MVEZpzeNrfJ
g2xbP2YA0gz0wPY4dNf256V5kYmqGoVQsBfLJ69McJLsUEfcpPG3KvwmGru2v8d2a6MR1HE0Tbr8
K9/uQtAAru+vIRdLqYZGjK8ZU4T79qba1S2Wa3rLodD349v0q/xjtsly05/j2ut0eXFVdVYiBEZ2
VjPHssuKRW2aF3dwZMpqvW5jKG9bWxTyh01/tZoLXLiCiCM00G50aCCyLB5EVETDzm8ZcU6GtStE
VzbJPt79B0iQC4/ip5EWj2LXxTU+eYw0g6Aqf9N+K+zMxtfNwTRa3pzs1a16nqPS5pAB02gk3pSd
56314fEozAT7Q22cV3O0g6ty6xM0a1vdiw+rY114MT6OtQxk4xwCfCQwlroF/vQMlWMbPya0V2bI
iXkVHwCKrr1Sl7YLgyJ6SKVxBhMvLpm4UUTLCN+3y1xVV5zom2C/+bcEGXa/bqJ08Qt+GG5xLvJG
sU4QCKKN8jgbOs1FX/2rci9s5U18SO1/kvSQG1O+RWGe+S2bBqmp9KbWsaYNBlIzeSjdDIIzUVee
8UPWhMTPRnyinuyuXACXDoVOt0KlsCmd64PpIY9FGb5/zIFq+pxrze1g+Wp121zaopAVVXYoelo0
Kj5vUbmx8hQdW7QDHycHAvaO4OZ6xrDF39aaSgvA9FzNNDnhf421eAO1JgvxImNWyYvxqr5YP0LP
f+qwh6AF23HFTN+NcpM8qg/ht7XH6VLM+Gns5U49ZVM1Ydq5MY/mAdmPQ7JVtrhuX6FRtXZ9X9qm
H+e52KZl7MdZnTLWcNs5qDDJYEhDR36a5jYzugmrPgCrs1tcNAEeuXknpX9ebfldS//lrXWqm/+g
x3QerVlkfrS08JtQkVlYLGQZW51QdUH4/kJM3Ywb2EEEhR1IR+sfLaZFFQUXM1jDlEyXcNJQ8LWh
OfnzeH827gK32xguLuZ7xvPG7crRO/94n8eb5//hzoar1Z2gSYcEajNXuX6/s5UjohkeGuTOKiTi
0np+nN/8+3wYb5Cyoj8VzG9+lWbAyZyD+t78SoSH1YLf+XH/PLvFGygUddRPJqPlmPYCExRc7SZC
K9TR7PXI/jyo/jzY4m4ZtKEsZ0O2TSR/xd5z4ydfVz7WxRFoPEJzpRRMHeXz4uU+F5pgMZ32cIRM
yNf6OV8m+QuKJSjfroWCF947i1F0PFboJmOjvNj8rakULbkKWQgfCz0o4cdsJNTZg4vJyj+MdhkR
QCfK+JjUnx03K2wqRF9BqWBL/NBgYARna2P+gQe00/LGn/ahu/rsXdiSn8Zc3F9kpCVG3LR38uvR
5U0/WK71PPt3ibt+o/3x+2944RMqCqWkWS5ZR2hxuf8V3DqxGmWC+C9ZPRp3q0jKC0f60xDzr/Dh
iIVGGilAWYP32iUJ/A7xud14p9MkLhA93Kwu4NqAi41fRDCyy5EB55jWSghTQBw/vt+RFPJ/pLaw
Vgi+9Mk+ruLiabU6Y2hKjE8Zsf4+X8ml07hzYXbmHq0dA3ltfotj0I+tnIQqo3WvI+aa5bc5lQ3B
UiAS40xXCEOiELQhk3bijfzDMNzCjQ+luFnty16cNhZzszwnlJdljX0s1DEVCmCkjZN8l91ZWAKO
ZP4iueJOurNWpHAvblXDgPJC6+ncBMHScBQPEmoQ5qlB8CV2207yfn8aLnRkcCkjT8an7P2fixtN
aZBFLxJ0G/sD8sjjJrrBrMyLjulV+YZs44ySO9lrzd55P35O3T8Nuswd6rAEYCngVgVndYuFlm2K
ORI+tfOPJoe7g4pTJULpi3NR+c0gZhYLGP1Ce84WNvURqpxt3M+FkPcuzPplNu/FT3PD9k0D/z//
gxbXEqduxmKBITdagLeED1vF0+H83z+YDoQlO73JEYK6RUVv1XvtbEkZT0cTfIargulcorfT0VeF
/DQh+oRNSLg7yV/NNWefy0PgLge4hrrVMjsJaI6IWi0hzGUd5dODljym3Vpn8qwSMU9DZd1msJ51
BmOhd5uyrsN8wIxNtIsO6W1I08c4+o+90+/hTqAFYK+xXc7JBfOwfDXKPGDQzvD16qkVdH2i+O5/
Q0VpA+8lekBsDOxD6vmOdoNxrBtedS6WsduTDWzSXtmpF+f91y9gzAnahydDUZNB1jrmXbvNdQ7i
rtoJN4KtHKP9n2aB8VHYIVOwMuyFTwpqiGyT+wVa3fKTVmqXZ0lt/OrkFycC1kQs6P3cyrfl8Di4
zX+QOVw4Hch7AHbWgRaeJ/CClQqNlOi/jOrQFE8F+usg8xFQlDcrNlTvpYDFOWQkOocye9U6AyYV
Y1ThIav/6u3OEXbowQFmQRGDvsR0X+5nVNaw/Q9imbNMWpsN0v4advEwFn5Td02o/VK30S65t1xt
Oz9Kp224QteY7+XfTW/xJPpNg8JRpP2CErmvnw3G6ffro0iXhpnLAoSe3CpgZD7vS/E0TB24yV+1
K3ml9sTevFa8diu4p3wjuASilCXAdo1frPBehvK2/Qcb9OP484P84VwEQ2e1o6ryFf+djIGSJv4V
tqUX7ihJbsPrtTbdeZOCT/hxzDka+TBmmCmtLsbGL/GgeLkjfeFPL3omDA6LPbA2b3AzR9JuyM72
42FsNmvVmLNnn/Etmt8iClbYDS5LJHjWA+aW1V+Z+C1vv7fp/e/X9NIR/PjjFzt0kkKrrTiCKXBb
X9pHwaH+WkX9tvOLv/3+vs+Ex4KACT7t8nrJA4AQcj2xe8In4XXmpUw/Zv9z4V6xy8fpGK2Dqy7d
aJbBf+BLYZe1DO9jaQxkP5w37J/I5WjbuM0u2eskE6aLEMhq+eVsPXVSidmGA26WOdPUPm+XtCwy
qS6mX4Ak56Z72qI/2PUACI5KthIQvkPDPp36eaz5jcKRl6bEEuXZIB8tQw3/JW7psVBZ2hqe8uPY
ecFDfjdXDoqtZdeoDRENY1O2FezWQ6PC7o6a3V+ru+RRePr9ZjrPUBe/0eKATlY9BUGl/1SPgxfs
Wn4H5QYmsyu8d5lWS3pn1+uskE/qPdOz6VW+P+QfzmYWWa1WNerPzitu5vtcgclAh267dvGcncH3
ceCBz0gNvunieoXaWKZFPf2cytt69vmSnlfW7XwiqODN7FoR7ts52KSxGnwurObnfH+nt9G2uA53
AIO91QrMWcqio9jARCDazZi89w/4YcXS+nQKBc38A3HE3fg8oxvosMLEnukma6smny+brBh4HtMx
4099efp8vdYT9dT/YR51Ql+Exne5VxyBRG9R+Xwojup+rrtSJYyd/Ka8DQ/SHeotK8EUI3HkPh8T
2TQBOrK82oWWHVIPfpUlBI9pd6peWiWyTsPDlBWy2OmbBPfaOLRnP4fgNQtGPa52+lB1pe5USeJn
GaU/zDKRjErGOJWrnyPTbdQMpVEh8sU7iQUdBxQwyjTQt4YRiBIwm3aMevmbNlhll38Nq9QKE2r3
yM2hZNEMXRjsay1Mhmvs3FBDkoq41OGiaLWpvIxWFiGXT9ybqQbq7ZOFIGo2mqGB4nJflECMTSx+
O3GjFnKJwJoeaVRMHFlpyuiHnJZhjU6W4XftV7luBtjvWagogYMbZo2skVrK+ZWeCQXYxSSuWvix
A8JOobIJToICaDtQY0mDzcfrH33FkkdIRNSDYwFp6rBSJhmFm2ky6itaeOjlgjDlyovsGuKapTmT
ZgWWuknbNM61YyCrcVrZZoQyj7DpB0Uab6dehYVlR3ENqwSBq1NaS5tK0Bvxjzg3d5KWx6dd2CM/
8RL6oRFuOz1MIpSHWn8y9yNWVGG7STH6kTXPCMYkSDaKFRiCd5pScbrH2qWQb4YurxQL4b8upL0W
B5L2NPIN1J3aJn31aLaDr99W+iThCoQjazJEbqoJqoZ8U6OqQWonsdwiATTmsai/iLTuhr1ajBUw
CCXuBcUTqjKYFX+totsqzWShAZqUpXmihhS2ml65StkP2aHVRmTjw9YSWgTukAJMM/TLfT3+w6jM
ULob60EzH0b+glRuxDwpx1slHxOD8MKw8tuuCxLppc2NeJI3VnM6IR1Y6QEO4tE4ZtNuSpu6aTeR
cbIyzJbauG6BUYhSRgFCF4Nk36DGj0+hIST4u6JAO+JV7AW6FqDvo6MNFr5laYtSYhQiwX4r9qcu
vpmKSpCR9/YlPEhlX2mEhzHip+3DTBPkX0paf6tF9tzE7Kj6v/h8QkV3g0HsETtO/Sgsr7Lez0TN
0eRYEOoNdtiBcsCxtcfhNWwyFK6Al3RXJpY73XNJGVV18iyYS2R5HkxwH6069U+ol5eC2XnmCQXD
X2aNhWm3NTEwUdBTqlhufm+pbck+DdT7Manro/uubjvfyce6QXq4xDL1Syj6afqYGkUA+iHWzUnf
dJOe07tWErz8XiV1StvaqaogHi0MKZAPdU6hUb12ZZx0xUbUM1Hn/awLNbtuTT3lCegjXHyoYTdV
tE9GUdZvcD+Ip4ICBvu9Rke9z40/2rKRTjN0cMghp8Oj8mvXDPW6ecy1ujAOeuJXuXb7/6j7suXG
kWTLX2mrd9TFvly73WaDjYtIak1JzBcYpZSAiMC+A38z3zI/Niekqk4S5AiZd15mzNq6q1oSnbF5
eLgfP6eAgqBKbmMo9YhXLAJ7jGCPZkmH/iFlsgYWuAqEcOEupKZSbkhelfE6p0S3QAGop/qugTQV
9bUitsL3lEKDK8XupaaxknVKxfeSYDF2HSmVEiotvWmkkYPGS+iY2RZkgGgE1q8xBSGzYOL8BL6p
tn33qEQihFnryAh0rx9Tq3WgzhxA3UpTQwui2lQkVesqUpmlg1sZOFqiHahqH0F9lOIT/LQHAIyT
ZItDoYEnLDQK6mVqG9Le0Sg8MkFZk0gtmk/9wZSHAWxqkVnmWd9gZzZkqMCfJygNfsWuxQiiAyjS
jaFSbWrkWfQfoB/ishVi0Gu72rTK6loruigEeXcl9OlWZTLI5mgmNhHo3etEkH1V7sDPmSvCyO4z
UMyA+yGScpKvSVgRad3gkAW3YthZ9JGKYZVekxLdYbusqIzcAKEYmgVirDloX78FtOVavJKRgsXZ
EIwi9QHjJxr0aAjBqZkJDs5eXZxNh6vZQ2MPrFLKJPqISNGa0sDAdwPy2mt1DZWRN97MQ5za4+zW
trQQfSikoJFoLpd84QY/MT3JxY9kVKFACaqdDKp30QiljrkUz1kyFzJl6BeCgLtsSSqAGKfxsjD0
ipD37AcKQhvZKe54rRKdwDbY6/P1PD3veYZzYo+P+CgAGrQS3YWwpy7yxBF38Ur2um9QS1xbDkr5
UBhSHTbfnHSW0JlYnbwKRKNslFihGGWw0A8iODjRRMk7k4QFwH36UvfR3L2YS2SdZz24WWQdEexx
Xg59Eo6neaEqhRz9KDx90dgC6GMxXLIW98kzhyzmV7yVRlzOBX7npXZuF51noE8CozS6EE8nedQD
NaQs/MHf6eajvkZTi68Fm8btPbSGfeQ7lWIZPM0/vy6clRPLkxGXSdPLhQDYEgJOZSl4CroAfwEF
diGkPDEz2bUFaWQpjcMfnBVK9TilC8gdFrxre35IfG+chq8KBP0McMlBfdY8i6JB9Bag/daE4Be0
01pEOOhZteB2v/Yyl6zoeJfL4JRDRcOcjIgxUKogUf1aFAM4P0K5sasCklVpY7X271viZFqIxVFW
RLrxdHP0Uk/g5oxXNbhJUZYVlQ0p7782ceEdqojHNqanPCIpKgrGK28IFT3IyY9IFFkHtgI0aGFp
Dop9MxbP3/2nFicnvC8EPTc041X/zmsL6iOigG6pomXPAX1vdgN9FS9zwbLfg+tgrvx27qVhG+Un
aGMjWY1C7emMDonUN6Q2XukKfKiqnV8bu/ZJ20Ff04+9Fp16Lth7Z8Z7fgIArsKtJGpQ0oUHnxxx
gVl5TUj7mm7ajYqXHX9Ito9g2LTnT8D5oT61xb/Lkc+uWQ/J4bB9/UjB+Sao0KrV/CP/ghUJxTUV
j2MQUaHL5NRKacJv9KYGK+GyWvDGXSC75hmhLkwc112EU1QB7joDDWRaa6VWKL+WzxBJgGIGKgrQ
Mcg9XHjR8hcQMxc2JvKD/JLlNzlSYafDIoQ1EG6VcBQgEwKttchF10zzypukIVnjaWYGjxz65s5a
fr1FLs0nsly8hd9CgnKKjjCLUcg7q8Wu5Dnidtlg1eT5u+bC5kca499mptXDWCjDXmi6V/O71F+R
pXFFfckA2xXSb3gBQsjjKdjNYqwueMsTo9O9EncCtPo6IMbNBYjjmQcW6esMWFXOkESeNd3+hZ1z
niRSJPhNCcRFqE6ZU7ijGWijqlQ9NugnM4zhgRsTHZSz1/fFKT0yNIn6LETr+ih2eBwCZyIkqAOF
HnpFjC16NluMLFroL7NQwDmjk30aGERtUaHFlEp++YMhDET74XOJ1GG9MHe/AOe8dBCPpvMj8X/k
VRptFEdp6BEqWDZv4QcWkKwQLSA8mR3cxbPwc0anicqgQ3aMaHy/FI/qo3yrL7jF4CbY8A3TLsZF
DdQAFGpmIZbnOxUZRVS74dbgBABYPz3+tO31sRHLg1r6QXYwyd2ozDTKnS8ct4DtiPKEfs7WoRUk
juqxPCTCI0HuSzMj92tHcs7pqKPxjwuuItur4I6bRAxSXRVg/IwP4PaPH0C7fk/WpguVzQUBMB0i
48Sfq8Cej4lbhOIEEpcQeJuyIvVlRqpcYIcQRefsgQ65PTMk/pVPgzoYgBwunzQVtbTJskSNhJco
YQcxQoRCltUWZBH3EJFZK2gwYddzRaQLEfmpvcmRLlpQXAmUHQoPUjyOfMu3fH7N35DcKFlAJAsV
3vn2hQuR2KnhybGGRmyvJwo78IA8CHlJGee6Ljf8/dHcRGvRePh6as83PHYhhJyRL+ECvdPAJFTR
8gjU36GX9BvwVIZD6XVi6f22ERN9ChperpxvYsp3WDeoEQTIhCnlimtIJOWeDTPVnfOXqiHyGhKi
frQmIas9nTlQFXVlJu3VRQ9oNCjfAeHHq191KdxyafceB002s1W6s60PszhowEvzMOjssFkJTRMk
Pfatr/iGT/16iXLytvU4Wyu0cZdzpevz3qSJQf6FjvywiEh9aNNqb1xLYD/IFhpeUpKD7DTQHXPn
+swPG8A2KTjTCEkQlEyPHVMiA3nDmM/phtetG7/b/ELMdXa6J2Ymp61KNcAmq3jPnx/RPvHaZekV
GwlU3CIoJGajkbPAYGJuslOqhA2ZBnN0JTyD1Ayx+OhUIE+cvcbOzhYM6QBqYHcglgQ39OlSmSFK
cARaBJXXu/wCM3vMYW0rt7zLA1HkPcQCmtmn1YUd+SFqj9MGmtuzKt+YhLUJSodXrffJC2os2JTR
NWC2S7P3eQQkLucghpf25InJyYuDZZnSSzV9DQ/aMwiLF4ZXgkjJkzwZ6zd7Ai6sH6wpwNzAl6CV
ZbJ+QSWlUZ2S1wiRco7EUAVyjMBW598eF/blsSGLf5Gjo5amZZNkMUEYAh5m2a2Iw59uUH1269GJ
MnQ5z8aSZ5kveJGjsXFW8GOTymDg9YGxKbbo8LAVbEDg0f4gK3agJxjYQBQuhrlz/kE9cHK/wiy6
SgAu4swSZ8DltGuqIgqDF37QU9DRtutuI9vEFea89KXNeWxoctTLaMxBcGe9iAtzIT7G4PlkTrgy
7W4D9wxs2Fw589LWREYP28QCO6uCA3E6oeC2q3okVV7khfTMxcxMd1xAs2fN8VmzBXa+OpNpPDE2
GV1v6LEop9wY0s7YKoGfrHgL7Py4LszjiaXJGUDvWIYGVeUlU/EeLe+GfPX1jX2OXQJCADx8gAqg
GQ5owkkQCZkraNYQ+aVDEnTwIqeBD1PQTcW7t7n7qsDMGi15MDm3ZBe8JhJavG9FRTiCBt/TFQuU
LIwkQXzRQAQb3Blkraoz8K9LkweUp8G5+nGxTSsEA7XyQKtGTB6ox5TK7tlvp5gQUoGAA8UH4ALP
2bVKQxzHxOperPsGCLrkTrILR96TlYKAdeBdADMBFtcYmO48GATnOG4a9INOfaJooK48xt1L/wwJ
JNCp90/SFadVD274ghGQ56F2jwIImN5DJ10PS+ogy70zHgpvrnvrHHD+Mfh/f5ep26zHQc6SouNb
Z9M4vR+sX3TsH3IHWRYvcPOrxi0AfMMpjO11j3zzrBfl52xyDo9nY+pFAyWsNSHrXvTv1NGhmAxH
SjzTBbjHju8i/1W7Bch3/QutXRduDLQ94c41EC+dp/ksCv1pUhUv/OFKlrGbOcMeOlt3H/AUV7z7
+pCe72N04gP3asF7Y+2n1FTqUOWWMrIXCdpUlvmkhfdff/75awTlM3TPQN0CGHrljI2qAMljwHrj
UPujPyJtE3r6KlyotrBAf/9q9nI4d58SlCCR50bGz9CAPD09+ZHWAv8RmQdzO/oquFbNDd3xQImz
Ac6M7DSbASSPhjQsEMsAhIGtBrHZqSmtisZgrOpnDnBFaIbj2S95JA3BJH+O5u/UoX3YUvEUB2cw
nq/oMZ44tDrQBK2T+2fWIkcqXNGwhajRze8PCNSFChqdwOWngYvtdEB9GcgN9KefrXsdHZPSVb9U
7RG6G4ihr2apKy/M3okxvjGPAiNK86RUYYw8livoTl0jBnuG1JLHrmNnNlzn3/znYf6cvuORTZaq
NqnE1ER8pqvsTgFIr1NvrK22Tr3uSnhoHFmbAz/PjW6C8VTroaMDE5+Va30NMpY1uKfu+URG6/kX
1uSInY9uEp+gSc3SGEZn3PMOv2IrOLUtbDkAMFr/wttnbmyTCKUBqqktU/GZocyoYGymK193oDNG
59E8Hcvcyk2DlEwWhAATyY01C7KG4sZm8BUwurPrX5jKmbFNdVMqGlSNgKkkj1xTgV5zuuJkYy1A
kbaePQIzY5se6qzPa7mHsfBQghv505i2ADYeb9Z5AakJt+Rf24S37iNAx80ydfV9IWdWnEjPCTTq
HD6b0I7DdDo04RByN/5uucsIBKszXuXiKH+anXZW1ENRt9QUn9WF8Bw8FmBgUH/EdraqwRJoC6t6
rqfiNIz5e5iohYNmC+G6MtmekFYupR725GQhq/cU8MCN1EMPs6rsplfmWsQuzyoCXVmSLIRI0wsH
GFktDTs8DGwGHckFf25B3R1gRScrMa+1kyC1mM4zhZ5edJ/D5K8gRGwoxSDtduo/67EgAJepSAzw
HA71lcZvEVVLXrRmpj+zhqdRwrmxibNGTxVAHKL63AwgUx7xloQWe7jAxjFt2YUqHq7X2ffkpX1z
PMCJz85MSnvSq88hZMNBMFM5wB2CCvU6sIU17x75b23UY4MTn23qWUQEVX0eFia7b13R422V4k3d
fus9fqfPBbkXJlVHYclAHhjbBq2+pytoZpWW6jXZl23TrjhjnKg33XJm5U6TAR8rx5kJ8BRSUMLC
W+LUCGNVFkG8ZG/cq9vwwAMVvlkAArAMR3/mtXmKUuTchXshXEEREnpmeEdA9WNafFGjtk3rRHse
jWWPdvBQOLTFjOTfBGnzObJjG9yVHwUQQtwztW60Z/AroWcZSUxlNbQrc5OsSnv8zh/MfWdDTcVs
fOU3iwnnxienT+qiEgqH2nPu8kftBzVwsOK8dRDArp1hKc4S9Vy4mUC4okPiHL0pylketVdjUvV9
tB8CD9pTSKXWy+a14p38v9L4fr6Ahsg5/3hGGk2A05R+MEhmI7Jir5tPueKqxoGEc/fC+YBgAvxb
H3QnSK1Mzjdl6L8Z6xKJYbYDHTzUYcAEBCUGb/z+C4f73F2eWpsc7mSAllbUcGvcgUF+6gqxrdOt
En8uZXt+/xhQoASjIfSJAG2YZmxJFBLVqjF19SaTNga7y5PBVqFHJdZzm+LCKiGjjk4lUFqCN3ma
YOnaaKBR3O3NbBH0N3nvGdFMpXGS++IbHa10RyYmnn8cwjYPWYd5C5cJMOE+LwMKicfJMUBJPdpf
+6tLI4IcGegPuGwEtvnpoWa10Qa9DnPsiWV3OmpKdO6Vc36v4EXKiXZU/t9nhJNU76WStmi5AlNL
CGaA0AvfuD4Y4mW00Wlz5niC9/TpAXNoUNB5LwuSRRNPEbfmYALWtY+tawbBUEjZ5oAnXdd5aRdo
bClNJzZl7+tZvLRqeMEpOLm8B+tsY+SwqJZBs69dHVrqyKZbyJDSXWC3aLmcvTgvLNqJtckeiWqa
sRiC0zrkeQ3EQCgXuCj07IENzjKb05aXTods0deD/LhEJjOLJAlaalAMh9LDtBdLF2JxUOt2j34M
eHzQtd0AF4jIC0iijewl62SBGGylOMGVZTqWjqT37MgveBVQevNvAFZFFJUnz/KSgccGLwZ8BeuV
J2stp4WszCoDv1+7/3q4lyYZqFIuAct1kT4egUfXnSbFWQFtzL2Gc0dfMwbnMocwmzMxWUfJqpJU
qrv9QFcBBWo0WYXWrDIl/5Dpqh2Pg3+Jo3EMVRflENv8cCgtVoz6HMIjaDbd8RdrvJj1KRfexwY4
XH5O3cT3Z22ml3HKTSp+VWJ/sAXAnLz+zlK0rgVeYrlfL9asyUlsJ4tGbfYFVusvjh+Rt2I1fs+W
A3gtu2Wd+v+XFifPnsYsQiuouo8CKFkm/YpDZJFnN1eSo8CilM7UYS4uJBpLAXRBUgpCK6cLWQIA
3XQwqNC7MECh1TJnJvHSdgSbAhpwuWwSWslODUTMiKCr1u+F4Qpcd05f3JVoep6ZNv4tp9vx2Mhk
b4Qt+kvEcNhLFiQsygf0sDxlTnvF+ckGBRwunzD/4E4W53urL83gse3JJkmNrs7B/LavED+6zaOG
fj1ObCleB/coyUAf6ndJAz+uc0goIrmMJCIYTc4Qggpow+p02AffzAX3kUgu9+soAkdhAExi+5Y6
geUWc66aT+LZJP+0OgUMagpBy1ky7E11cIVineegRwSyaEzmwodJ/+Pn+ED7BgkooGTPsVepqKX9
KMg4BdIzl6URvAxN1iCKImvlrvPRu+HE31uvtDnYwUJOuHmPbrO50s2l8R5/i8nRSBOCNKos7+tn
igro0lhS8A8pOxUFFF67KTYjqtpzcedFn3NsdRo70RFpn06Gz+k8rufav/CwxgTPSuYTX5oLbC7t
3iNzOg98jhy5YMqkgpQ17r4PBSBHgWqdMy54Hb39njv021yBam6A00cJAaNhwnRMK4jaRI95bb4O
tyVCUXUZ9bYGmM5MiHHJAx0PkT9hjoaYp+qoNxgikW6Fzo+CJ6rMuO2PR/70aBybmISHJbBIGbCK
e1ESFrle3xPgxkf6xIpNVpTuMOZumPXg51igNc7O0G1pvYfdTkvA3NgMvhx/Bw2FHQ+Fl5ZOUIE/
xVzn9WLMr1TrJpZUl4QbMeyXpPcr+gjZLYNtFfk2avfiyHzB0LzOkGdmbQKj+vsQgtoZSqa4H6bg
eKFutYzWMnIOJaLBagRHFK/RxzYopclDjIrvMLv7+eY+n8efNid+nMVtm4+YRxAMLMEKBXQdKsuz
VcEJNcVfQwPwH6kN/kSZbkFJb8uxGWQ8HthOPcjvzSL01JvWEf3GD29LgI6EBeQYUNti2qyMxqz1
yX7sEqNH57O8DztXXec+OnwaH92eCXrwHLydt9kKpL1bxaabESmdMLXTbmZtLx76o/FPtqsghVWO
auK+Y7Kt1QcSzQQVF5fx6PO5/aMTNyRNpUkNZw8cvg/KnSr7VhV6eU48EQ9pSXHM4W0mArh4yI9M
TsKMNpILPcOk1q+cYpbnb8mWeJwlA+80jg0lrnz3tc25WZxuVtR4JRmjlMCgm+toI65mlulCcgyR
GTBj0GkGVBJPwdN5LEhKdUHjzpnrGyHGVq6jF92WHA0gUKSn0TSV43FoufJcwuDS2I4tT1aQqToN
wkzB4begu2IsPwCUK2iwAB9HkUWdLdTzTX968jFCUIuBblkDkmsa0mioaZSNZX5ce2gjQZWeLYKl
6KfesJx9zZ9vFpNTKwB7DcfM1dlP57VvUAZgY/IdQr+xr+uo+VLXuGudHLyaTuJraxmFojmOj/Mp
hVGoynwoZIDRZbKYSatAqbnOvhcGmqPLpabff70dL1yspwYmayb1Y4ku7ux7mdlNDOp4dFJBPw5e
LUal7VfA3hNwNPejFoiiEaFBORntc/rkBEhZ3aRqOe4BqfKRkl7TH5/NHPBni2LDRfuS6/YX6GnO
1+/U7iTkRue9wrRu3I/R3VARO1Deyujh69k8f1HAxIe0NuAU6CGcrNagqOHQM3GfGZ1Hi9yp42bT
jYqHgtyNbtK7KoKQ4dcmL9y4pzYnC5g2Wq5kkbjXAIq5Hrx4r0BGRX9INmAx28Y7AcnHpT7jxC7s
GksSwXZnAgGh4QBO5hJZakstQxFvCX0RLLhF9YFs0EeMRFrozxXaLqwc2IRQL1FMUD+eZXusMi2H
tpX2bb1OC9D+Gz4zZ1aOz9KpJ7FAbAMsO2iEAB4RJ4c7a5kQomV6Lyf3UoCj1sgz68R39ZkBZAKB
4oC6kaJOdn1K64izgew7iM0U7W2gL2i4BYmJ+/vbASiYn3YmK4MdGEMTSN4rEmj8rBKXGu/xfh1C
N343P9cHWk7e11bPr27M3pHRyaMnM2ohMnCpZexJIjcRCZxARu+BsFML/E+yloGn/7D4H6/9f4Zv
2c3nzFX/+i/8+2uWDyVoY+rJv/5rS17LrMre6//if/bvXzv9o39d52/pfV2+vdXbQz79zZM/xOf/
Zd891IeTf/HSGlQQt81bOdy9QbWn/jCCb8p/81d/+I+3j095GPK3f/7xmjUp2KLu3kKSpX/89aPV
j3/+gYk8mnz++X/9cHdI8HerKj78w4lKUtXJoTr7w7dDVeMzRO1PnrsHnaOIbj2DwzO7t79/guQw
GpuRAsdPeZN6mpV19M8/BEn8UwXaHHgtTkIMhVf8VZU1f/8MADGwBlgqGgzxvjb/+HsKThbr5+L9
I22Sm4ykdfXPP3B/nR4HVK35Kx3VJQunAYST/OdHwZ4UaHpHmCwtC0N5NercqxRlIVfA46R01Qib
Mriu2tAnWrwViuYWtQgcltapqkOYGUvz3ZTR3BumrhoMizJuF0EauIjmXFmoOlsv3uMUEg9mbjft
AdyjWmSL42EEa+04Rq7Q9cA/vPTZqu/eClI6oCvyWZ26pYpqDYgumAFd0UMms2Vh3oiltlbD7WiO
Li1xOxmVY6ivegYCVfGHYCD3rGq7SMrcMqFuIBo2FXh6I7WbXWf0Dh2vWr24KleQAn+PRhEEGPEy
YZ2fD/nStNiyivJdBb37ULwVF63iSuGNRb6J6aOBBHosPsXsmi1rxlYFfRX3Vjp+Qy/MUo+sq87C
m656sGjgtCjKR73m0iSGwEV3HaLPNBLalU51NzdtPNXuhq74Ts12RfJs2yQ6AjRdTbyqthxBPxTD
NhweVEMA8U7kNeGiysxlUfSLcESulFoOPWgLQRdvW1V2DDb6iQBm3Aoynd3omd2T2Dzn5rBQknzb
gaqnRapVU/bgE3VrxJplS9yxYJ7argJhSXTT0ZLUyUvFFtTUHUANAUgollC1C/xzR9BAvc2QiRKb
fmGBnCkB+UxaPOpWvoiFGALLbBPE+lNQS7YeJNumqiHRIIyLvj0oQgjdWW3HtP4+r5knh+U3KBHY
UqHsoEa/GOJ+XZH6OlUMO9XbQ0eV+zElO4NZe1UfHEU+BPGLIpIdroO30JRfKwauvnwobnJ6jfh2
l9co3DS2MVpOog0OSSq3MtGIYTaRo0fkKc/7FenfZckDABrSafCFFdhE+to3IvSsUtCx69Qd68qr
ksTPYhNkS4bdFVupIHZkWSuDrcaweNKTzmsUza0Eay0BwDJC7k/pHdaYTib6Azu06XuBGEOos0Wq
7JWcuW0uLWQWuzm4SmQB7EpkIaVeZer3gPf6Q+uDFsOJou52MMimyh5bpm1A7vyQhijXREa6SrR2
+yiqgROHHtjBBnpNY6dVk72hxS+Awm+XapU8GNA1s9EGf5/IApr7VfFgADxohxL4lgTws7NOQ3Ua
kU4YWg9QqxXUHUtZj7kgzCFEgLzNeJMQ/D9ZJQIKrtXLWMkeWln8vJZ+65J4yBL8Z+r3T+6LX7tH
Fm8Z98DV9KP+H7xC4Ez/42/vfHaB/I80zOLD8cWBX/+8NmT1T+gsIevOy1qoznOK7b+uDelPFDHh
+fGeRLVZ430Qf18b6p+gaQLqVsSzCD2cYEQ4ujbMP9HfhpsECCkAcoEp+J1rA5LfJ9cGUoqcKQAl
P3TzwyWgZ/T02hDCWhDFuH3BIyPKFlnTVNBXbyEZUb0PgdUIbqR2pKje4qbok+yZxAmS9yQOifBe
52Ka9LYyJpocugPRMpK4ZY9rKkYiXFaACAilIU5X1ahUNSiejEADxUgX028ERExgtHKtGkxMxbI3
KksbPKtogAN5CzNpVMGFruiFHNikrIQYpDaUoMzMzBY1bMiDhNa9ivMcyE4Nq3FoUwJIleIwQgbh
ezeGOvI4HVWN5kruRaM46GKC24QUQ10uh9GUwzXUW1OojIRiEIx70PgKOpxaJ9BYcoReHJW9GrZW
fhunSkXXRC5yjBG6gEDg5GpVqouhLEoczbbC5dfjVu79huW4PW2SqOJY2JUmI561BTPKUEZNpE7b
6aPA8ha/ILR96ljZkMbLUDV6pJx6EL5dVb0xoOeuUfMHvRZiZalkhhQuSjnprcDu5bYA0z+1lDi5
zog4CO0aTOhdYTkRRdAi2kkoS/EhTYagaOxSBx8EyMILVGS2taxkZvNKuraqt7IqD5Vm460vNuDN
C0c1WygZ2LpAPi+PtYn7qBzU26CQZHonpGI7PgeGUYdLcMsJgk2rmlnLQRXoe8gApdkKCSjXcKGo
WlVtspDKJuqAhEiokivMhBBXMWgSurPCmERrWhHcZWWCxXmmiTjKmzARIe1pVBksp5TVUD4e1NZs
lsIQa9BsGKqo90d5NPvrpFdZ5fR6HdV+r+X1AFa6vlE8TDJYA1WhGZ7BKGp9N/LceO5J2WZubpng
GgyrDFrAFQpEsg2WuQaaKwrJATbSela6WSc09TKsqgJ04IYpgHRPgviGU1gWCxwZPKmDHYVQTfP6
zgjUhzRVIuQLWawCEJAR07jqEF6WtmBQZInlSGj61QDOZtEHY0cOrYvEIO9SWjcCVkWKkBTL0kJw
xcYaW7fq4yz0qczS3B66gGfewzxFM0iWqQ8gI5UbpwZECvxHoxpkjjaW8POdobRPg6xFSHCP/Ug2
TUMUzREKRewWfaPzayxI1LcuAS+IrZYCwqcqo+y9tLrIQulUG78rdc8yVy7bQVqgu3rM/SyX1SzJ
bSUMDIoz13V5B8xBVyuBn4J3Ew1wgtiavhlA0xEIDN0aHCmB9p/DTCPSO7T2ErG9FkoWDI7RRiko
ELBNwocsLBgw4lUs6qs2yBNhjXUbjUXNwAH4IEe4njunVDRBWIRpJgi7jkVNao+tYgmjDZJHNoC8
DTihTEf8EkZWj4kkSnJVxdQM9JXWiakm72gpkdCLwM73kmGdigTckXB/SwvMhQBXDiZhHqVDIa4o
TuXgpnWWiWC0HxQUtpQuLgqQEVpc58hKc+SFmzHoQxy8Lh62QWR12jNTmQgQOkSRW7toaG816EIM
ErJuBTFWF7SP6tiWFaq1q0LL09THASgt2S7SkUTLLiYyeOvUohBruy9I3xa2BG6YwY8LrewgGh0b
RF+Hg8hMPGqHYMhcXYsNCan+LIihH6mR0XjpwPgIBb221nJS+PrAFLOylUSMNQDUEX4zt29bU1iC
RLOjDAr3ORPeS4G0ioFJHjBTTi9WreKMZl7Rb3oKn35o+lIAtrYaGPMZyzNzowBRqaZ2EdEgeQcv
nNYndpeFWfMqNkWkIjdhdpn1SPooHL2uAP8rImXwNeZ2h4CFvBfgrxtyx2Il9NJLPadOg9ywtTAG
xRTWqZQy6waMISXixBIH80eKZ02wr8vcAsUYvFph42h1uUsMxgPOTsuN/Dvp9Uxeyil6yx81ViJk
60DKHKALM47L7B7+j0GeThQzdJn3dIyt3G9ZpUEla0jFIlmDXFKvd1SiwXif4OZubwWqV53q8byM
+hJZmaLvMtCnRml5ZaVpa0VuHOUdiq1VJedSsDOiQEi3YkAN5NdCQe8TJy7VpsGwczFQBq9oq/T3
spboItOBCUDRF7x+EjSkpxhQnVZdKKjytSZ0qf4eSWplLK0wG60ZPrvTrA23A8EcRCtoxJGhUzVN
Q9Xq0HfgN9wxcMrK8MpaPYM0nQCNzi1MMhtWHOm9QcIdirmh6Ra7YrT1t+qbuQdhrQeCFmgS0O/6
S1nZQexzuY5faLrgQc3P1NHnd4BoO6SrIUaE4GeSm4Kyp0kTLduF70i1uTj1A3RtntoXcdUi80zX
6W10Zb4qHkGvezcLZzmbY4P3A4EtEKlvoBqnIdeYxtCZjtItBXPeWnEp6nn1le42LvuBJlgUE+Yq
rxMEG8Z7alGaVJfjZigEQ0i26qIGvX62tbzcCx84I0L0jT0dxb5/ZSaOMxETDD83BiggCKdB24fU
31kzZyZnjWAmzbbyONfu+rNtmkIwvnCRjeCg+swfrua4Ak+zgZ9WDWxci6vk8Q650zgWnMitmMvZ
NgUUggwPGdhSm3qXRTNoBL4zTnYOrwIBn4eoHnhbYCJOzdDAalWwfG4V6wAOV1epSqj1zCFRL6wX
z5xqEl4BMmoV0x1S1woVGc236aZc0WfUzxy2Qc7BIc/pLOxuuhtVZE75EcDBvySRpcRpYTQBZwgN
nKJvnSbWfitRi7oOt2CB6B2spDAyrbholhkNg6mvIrG8YUxCrgTJi5KuQbK7+nrvXRqLiZ47nnUG
Q5mKd9NxDgxdKYI5MlDHZjJCJMsY7Sw0ZzzkRC3wczjow0aajetinEGt+xQy7sAUriQ1AL90zDNi
Ld4EAnjQiIiXQHptGMkmicntUPS7uJ8TkZ9uQT6d2H2GcVlHaZRb6Ash5qF6HN8oVcXuE2DyakfT
cOV9PZ9nG/HTFudeuqin1Hdq38aWvvpbz1YB6ZOrApSpLxnSLIuvzU2apjG1UEOFggt4FUEPjgfL
BAGapGkMGK/ppx3CFxBvd3FEqKeyRLeuhFCJ2RVOZY43UIieZpW6gMmVqeQYISut2zRtRqV3NSlt
C0cLWkGBwDA1a7/SEmXYtFZRNe+ijPebrMX9cgCRRGfYoiyIw7ItCmVZqFUfgjcyKTW6YypqvuCm
Hkawk9sCkbrmTg1zUbsqkKaVX74e+YQiitc+DRRj8OwHzzuofz7KQ0fZWyvlHfi17JfP0KRzJLt9
qW1t8UEvDz5Xy9XcD4O/lcj5tSzN/3fZfh1e4f+crLlO/tf/PK0O8N//zNZo1p8fFxYKVvCGcCP4
yWe2hnPy/5WdkfU/0WEEVXuuW8ELaChJ/pXTl/Q/QWwHXiVZ0kHfAaae38nNTMq6uMxQUgBfDVSd
cSrgZyZXGtIlOSF9jRsmOrQsciULCAekeYc4cjIjdhsFfO9G60ZGsmbqaybel8jPl9qTIWyb9k1A
ZAWixs+Nc1IlOrneT90P/1a8RIlqA+YHB3VaZ6CQ1x76OKYuMil+2Q/PeFy9jAaI9TpZWksh4IiU
xo8yTdttU5qePgQ/hBj54UhYqqMBT0k0ZcZPXfpOCItBsAaGWZyiSZW4iGQ9Flp8J3UY7bJOXB3e
qWLK3Nj55/y8/T/GDrePawyIT0gInd/LHV7ShMZuvNLAlr4MPd7SOkJMddikaEaeY96Y3DVnBqeB
W1uNAsQCYdBAF3mzGMEIHK6KFbRmZinjJmXvT1ucmxFRgARF6mloo0jpCNL2LnY5OxKnuFF8bWmu
uM5vvOaA1l9odsCBOpvQY5uTGi70VhgYdmBTXPetzbuEo2v6roNWJ/Xq7X9H0orvX+ROfw5zcqqy
roGcxgCTn9pPXBWtBw35PIvW/ybtupbkRpLkDx3MIBLqFbJka7Z6gTXZJLTW+PrzLN7sVGXhOjmz
szYPwzVjVApEhvBwZ2k3flsC6QiwNHDeV+wJuakmra7NmYORpbgGxBA9BGtc7GLw89MUewqsPmzH
QCRCZMdGpQGwxA4DeHT6m0+xcDlf8fuAFfgSDPKefhP7uooheOZNaA0Azwv2CDzlWw3T2BlwRP+U
OQJrN0EYAe07A84Q3oKJk+tYjGMwyoPsYBefUEtUOywAUFgE++aZ/15LOK4vEThdMC0M2SJgGa7I
7EA8DwFn1CicaDu6klOAVt/Str0n2aJTPxa2eseVobl2ODCJMiniPLBwXHFaC5oaiV1l5PhWZnfa
Bs9BDY5RKqeVPXQPXWoNxz9QY7sEw9ADvLRKN+IsSEDDT55aouc4wNFVVLcLLCmwlEN5b2x1V/T0
Henc5mG60WNMYvAgCUyMcm2eOdO+qpEnQOjldH+AGHFLzdZvQEEH9qEeSAgncHnJpHyZ1v1lU0cP
BBEv9b2XSzbGrhYLBRtNR+aC1AEjorSRgZBBsRFX2EKD2BFvwXuPyV/kzidn/NR+0tpRYVFSHc5d
w7t/6bAwwonkHWQbFD92xcI0LYsZG1o8OSA/Fm2gY+kvQNf1fTwM37Ij9wG4OnJqDzdMUg3KOM7i
n8K8NuQ8C0ZnJlKte+FYdfrdFKH+dpdWUYbW7ThXwjdFa6rqUKRl1Xl1nUrv5WBK3bHHlL2579Va
1d00iHvR6rW5LaHIoTaTrXdQR8bwTpo3x6WWp4jzKl9WWXB2zG9nrms0D3mhlSim07NTNpArhG6Z
DN2yr8/k6vOHGeAxkPcDyCTiqlxekbknoTbUqOXXqIlGqJsqgshZCZMHnZaCxF+hOb96Ega4tBHP
+aRi0+gxvKbRL2BoLCA0rDTIrLYD4Zdy18xu2twqRLWimofWYsBh1+aZnazDMazbGFce/ASz195Q
1rTGLfbRTfZQfvKR2fQNvIhz8LFp4MVBLAC6sStyiyEmFQDz4eLUWWvFZKfKYLoLIq/ORbuPeAIh
KweIdib4SCm3EQ2uLjd3Koc8TMoY0yySWN6FqpgcE3QpuNNJV04b09GqhPwS/6gYc2SCjTkJW9K1
8+hUuJEBFC17v/9ZQkEXWAenWjBqHrlcbkSeUSbcSEfo3aC3OTqUart8kF1QL7hUOGyx+23pDcc/
IHu4euhPC8UUON5EE3MczBdRhHJUycGCdsy2uJO/JWCsVfxoMz/+QQR37RDppv7H1knj7+xNirWC
VGji4ssAV2j3NKZwiKY9gtYSLcg/IPTi2WMui1yU4CkwYK+D63MQW0AW8AfaUOCbPPBp3Bjo9+nL
w2gCeOOA7MLcI4uH1iJVrKI6WvDmzf/H/xjeQwUtRlcNhduduJV2wk4qdAt6oeI/pQ6lLvTcPDvr
JevSEM9TvGC1wykmBx+RDt44SvYX2uVj8Q2y01+70zVnc2GT2eEFelHhQm3SKIPmAeH7sKn23WlK
XUF2x3tTV7zNhUF65GdXaBKHQgrm0x7/VrsIXWBtTLfbSbrVOvEdBYNnvvC5cOc8r2/T5f4yiaOq
LlFJFJim8+toeLrpsfVAfu91vulInOrk2iuChYKHT8ac9QoBPtRnA7VKoeWx0TAwmHnqQ+Malug0
dsGdb7kO1/BaAUAC3DCQxSKGbC63tQuzYgACCOvC89svfv8tuQ22vznVQtFZMEj+kzfDveLKL2wy
D5VSq1NpNLA5GWTbdpUVlMT75/cTVQcUIADJRdGMfe8bMk6jGBuo9IWu0tuLszwVj6bboh5y6EGS
+s/lj+hneG6SZV3KA/Tl9EnDVmr64kKuza6MwkIjcqs00btJvHmCrLzwrkb6IZ6elTG5aWqvNaSb
unodBM49Ovlv5nm++DnMFwrcIwmnHDvQOaM7ETsIn2TFE7O9kD504U2J6yRZyz480vSyNjd9ewyV
ByDodYwxK26kW9Iv2QHeE6CA6Q8eIPq+fPX7mA9aqkcAcHr8PnEX7NIdlSLBWCGf9e76bb08FuaG
m2Im5kMBO/UvwC+12ja9ZaM56RZJ0Ucug0UNin78btqKv7rYfuaSl2CV7cYGZlu3RoKbgYp+Albh
5QdYKBa7skqn+wm5QnoTuTz4dEns1kLfHG0HTB6jBMksGWQbBnBPyuzoaWVHMuBUTf/QjJG9aNMW
IohuoHcPUryBtJUVRgeRFA+E8GgH5BW3ib7e37+C2QECUAVa7vKMR39wypvlMCMTq8BVD61MO/vE
d19DNhHzwgQkPnJsCdV+IPulcPgEMatu7vy30Ety9noksxwIZoIdodNZxejP75RWhXLiApbS3kWZ
+we+lXcMTCi5AGI8Jio2QDsW2+F2OdHtTLb0i0po8Zn01tzq+RqZIHJsu45AqXZ2RsismsW9AjTV
116VmfU+BToXR8q05UfgLZagl2YnRYaRRQvEutPXIFNd+BpLhZBkEbxky4yjvFvICynfqtAA4vq5
aLzMAP/DkHpAy1lVhc8B05qCVFnxlG16cXErkRsy8PafiXDLAhiGOcCGLLfa/ZhZNEyhwkA96jGg
cPqDuPMSJ3m1PyyXYSc3c2/SK08JSlVoqOd+j4ILv2zIOWu24qHrZUAwdD87wPt641y4dbX5+qxZ
KunTc3Z2ndg2aaa3SSJRJzJ5khcj0EGpZDrqsiuObnCX7SkpPTzno1zcB/l9K4CAhRcorLoQNEqg
d3tqcejMla6yuO7iZab7GdzL2aP6agYfkrATERZpb4MFGbDntnprD4qOvNAP9A2tivJ5u9eCMgxX
IWMCsA9yFWyXBXM2A8hvkX2etNaegQCknMitMzqQ/gXWmrf5a1f33B7zoQlpYAIcC3uksrXGwnpP
N7dU7PIwUQ2THW+v127UuUXmY1HDpCtzajEEx2BWvqK+xfEepz7E5bOEvB2VAgpyBqqG7R102TgE
hTyOjhZVuFaVBJBm2rW2KpeuYMZOZuje3JDXqNeeGy0fnK9vNN0z1rwkn5pyAEuDrvjyDZD0uqsq
YwBgryztJe7csRjelRpQ/RSU6Q6Rgq2uNfdfG72OPsB8hdITZQSUNXC2XBrN6wkiv90I0Jv+vQMM
wOiJ1/X/kIiCOh4InQPYgkoMihbgaLo0I5sxgZryCJwo2jLEVjeYJn2j8//gUfVm0eLdlus+EL4F
ApIYU5Ux9qyycI15jut+zlA9oAaLtxod/xyqa53VO4I/3ja19QcP6soJXhild/jsFdfbKYryAkaz
balZ8c3sAgDuBBD/tmOUStLP6nk+UI3RflNzvkh5zfZZXYilIVhKgYiiOoF11xJ3eWz3H/2Nvil3
JSivopsU3XhxAVcbElKX6hupsT1A0wu01C/Lh+wkOx4M4rrxe1moYmVPlWhOwWOBmlEMDCPOHEQW
CKODO8Pp8LwB0uzPh9LJb/8AGUcvLfMlndfINDa+HJapmw3sBdVioVoe9NiDV4rD497sq9o+s0z2
zGO1yoE3paUcbZe9TY/CS+LQwiZ88dN4G+wbX3B415uhfTh9TxcrZOJFkpnQ7tZglfiA8z4EQOBJ
goO6CoRgBjd9OglYPWauolnzY8qVpFjxGhfmmcixSBMDgiIwXzSDt8ybuGshHv79a9fEXSTjNLIe
4yWEWsFM1LPszzYO8zN9aA172qqomYmCRfXH5v5V87R9zN3llVf1otaq0W/u7HvOa13NqwU/AOxn
Pr1H4i3lsqFUs4Fdcdw/7yIxD1ybzUFbNnAe4aJBszSG2LdsGUvvBRNv6Pg6tb1YF1sJqLJciQoT
38epp7HvNlSBmE8ttRIeXdphHhcFlRRdoLe0dhdPfRVdKnamORiR9Gi8AM0iH+ozEGH3ivvYKffR
t97++g7xjlBnsvi4aZqEiPSmHrKndLPsfxBLLsF3AWoiflLNccIss6MWQ8c+HGGtQyWueYK6ue4F
lRcC+zjhAYAyxfIB2sHOx8TikdtCpt/DF25PZ1yRApQXhjFgvXW7Q24pWygzuTm4bwInPECD+R5K
tBu+M+B5ep1xRpESBFIjn1Y9utVbBcq05hYihMvGdIcdRUOPsTvcR27o8HwEXdL1kv8u3DPHW2gF
QroaH00TF07U/oA+CucGrbu6vy0wb4lWDmoST7AQFPUhzBIrTkx3iirv64vKWwhzdmnXj7OcoiOA
sQ8nzG7MXnK/tvD/fAp/r4Q5Jj0NS00NYYL4xVP1RhMESg9eoGfk/8EjzNs45o2QdIxVEAUb95vw
EOoRmLyyIg+hCWpaw3v2Pm947+KqTcplDwgVFEbYEDof5KUoA7QYI8hzV3XjTuouqGROrLV6VmdW
mEtnVH0/qgD8OE0FL2IkwMK8fX1W6+uAjjRm9SlolXn5QNE9dGEMC4v2Qx9uJozjlNPPr22s+ioA
mf+ywTxuFTC3Yjpirwp1iHexmroNppxR87/NxUB1lKh+UEQQrH9tdXXvCPgCQPSiobVHV372pLZp
h9bXYOKEWuAt5vuuTp3/zgJ778rGiOMEDXtMmbzMQ/bexF3FcQor9Tq8bGfLYA6IhKlIMs0YT4WU
5G3BPJC3gCIyPkSxHVaW+kH23Iiat3fMiZlaFXXiDKOCZEmZN4bgcQpd0NG75WAVkFW3+8fuG8/s
ulXgrSgzMiTOGQeYVQArVXE4YcYuxZhAY/UYbfz6yFavO/nbBP0JZ5cing1M8fU4sj54jPPEyroG
I3c8HDjPCnP1KkML9NDAQmKQ/yY5ZqUOVaJzlrIaxZ0thbl9atkW0gwxbLBJCE4uiVa1HGUBAgVp
xrmDvOUwV1Aw5zZR6ZSnpmOyN87sNBjB2dD/q8/p77NhLl1pRIhpFGB34kL9zBVyHMZ++/Xx8/aM
iXwD0Dbj9GGiRs0/6I6zmR4xnXys4+6/s2QwI0RBlMjN0mHPpEzeDlF+PynFsO+0nuwykjx/vSxm
huj/krS/7wJbW8EMaJq3Fe7CvDP8/sH8nuQ2+i33wRbVAODjW49SjuYVX+mavkBXYdGZZfr/n31Q
WqZ1Sy9gnZBJ82M0v6dN5JnIlaCdiTz8n4rr0fIO3OF/LglFk5/bm+IuAFcEVqq2O0FMcNtfSPvI
2c41R6SZIJeSUM9BT5i58GOcGHFHv1/a0m/aewkIVMQwMUJrvfDrbiODdI07WXQN3sPaQM+EVjcB
y43KFlZkgQhL1yFZmnfNgdjJ63CgrNHKZr7Jbs2XaW9glgSxwMOSWTUI0qBvSR5ST/mIufXmFVTD
5W9hzpW0yUwydI6RkCaf4gkTk1malT8lG3kjbHkdirUdP186c6zh0DS1qcBcnpabqGr3LVl4slj0
72CvKoXWEswwgtyfhfkkgd7oQXxKWmZ3+KRM3JQZsLpRXDjPI+81W99CwF7xamEGADxIl1c1CQqJ
QNIF8bww3qdjIG7HeUKFLs1r0OpEP0w19IVZ2PdjcLO01X1TL5tSqEvLMLq7r2+0slanAnXZf34L
c5xBqtUCcNejY4Lk1Z77gzTvF+A/FZTT6cXuUM0RQJPaAygjW4krfy8f61sztIUdxCPAGNa1HrBt
6nN7K3LpU1djnPNfx5x+10lKu2SAC6rWDIAC1OxCoL5iEOgPN6kzb8Y9775dTwrQb+1sQ5hAQNDJ
LA7UJG1joKgF1lZKVyzs+OjAtUcHdwAzLviXoiIv74EWpWGTGjI+pck4pt1nY1a2Lh2rSvK+PuWV
dxpjCHRYFkrisMW8bvMyVfUgwNAslKYzjOS7oSc3cmfwuPpXvlYYIiadaDGouM/lihazKoRZxG2S
zWkrlsH3GKRZ9teLuaqrS4ahUw5DcIVD5QCw3ksjag6WpUSsAUg4VNs0pOVtR3qvnXxr+sYm2elO
4/GglVffLGuUnuXZczZJYp6QsIFwMCBHv+V2qz0tqIhO6ghbrowj3alzn8TaY3ZSN1KhNqUqPl3D
+ZnsaGe2tJs9WExcmr3KzvSTf/3ZK8maZUItzJFIi6Bgb4vk0GKSJBX8ru+sKudpMV2VAlhLzJ2c
QB+QgVAhRqVItKmiKHhAbmonvSsBUVs4bk6mTHXMfiJ3wFcGGVlAudBrujy/dJxAv7OMxAbBQCFL
zlQHY3Ao4jYoDkkEAct7NfCQXWSdKwgOmKsssYgtXYnj8i1Z6iQ+gIMHRP9NPmi6Ny5pXoJZSxya
GtT4Y9OXNgbQ+nSXYg4Sk9NRC+mRXa3mmg5mWzXFUEUyKVNsg4ykmx7rPDHUp5roSbBr00QfXyKl
0s27IarAIaelUqV8m+KkTYpth7An8JQwTG8rMwb3Spd1anRYQjV4WYKmCJ8TQOyBkin0kDxKBEwV
m4CQFsXMQI5MV4wWs/fIuAgoYWvt8mIEchtHTqO3OsjCJqj1BODMClR9yqxAAD3cr6yEPLgNMtFK
tKdwUlU7y0aibJMRHBxunuhyC7c/yJGTDKFKWV+0odt0Sp+gRJ0Frd+CxMVHDaStXaQ7mvSCmjLY
PjPAkh8mMNmCaa6NXxopMFWrNuoWD4kBzI1VCu0y7vGnMQI4SRea6V6Oy/qbOqQlqJDqSRk3ptlM
0VEbSQy1sDBpN7LYj9/TpUsR0U5pb94GRZ4TlwRTAeKBeCxGz4z7YtcFk4qIVxHityotJHQLoknO
LT1V1QOZjOamCpT4fS7DZV+mJXmOlTraRmoXbjN9qUQvXIRlN8dS7SqCXLwskJYG70BekMnqQH/x
WECaftygH79AaCUIMewLyGmV38FpkMkfFrNQ75QFfGTvcYG/xdaEWs+OEMjIF79oFsiCjckwD895
EQ5SZ2ca+Pp/iFkVGZ+j2mefSz8UyWSFWp+NR52kSR3b2FVJvVXVOMFIQpOKan7X4GJKdquoTbaZ
xzypLRPcMIq1zMWi3w5RKQ4bQ5YpfG2YkyZzjCxYevAvtbOhb3AzIqm2RCHvC1sCCUm5hzJRZNrl
bFbGqzILovSgZ2bzM+0T8kQm1fhQ+67vIfwCNVNLl6fbYZxyHXiqcsBIRx2qiY/ibFZsCpwc5ZPr
h6T7lSxFrdxLpC5hp0ES+Q1w2TQPPUGTc8CfhYIYEYR6Qrl/JEOh54bV9EWDWWW5TFPheeyVJPRj
qECB9MmUMIRsN9JiZs4iqRj4n9tiWaxh0sPOCiqwvdzKURYnNhhjh84txEUbDo1ZIxvBDKYEckMT
1FU9CLhQspm7xeuaIjCtThAU3e0kQ0jspliiwgs7jClUVqKp9eyYYaOmVtaGQeDGaa8W1iC0avts
dGQApLLWm+gRre1C28S9qSfHCXXirTaBZOZVz0lXRJZmYEWeQRJdtOZu1uZvZtpn4WOKsdnwmySg
LW6ZbSJUnjSMw7gBkZYahOAknILvg1EbymIJZq+Lt2EYCvq2ScO+e1VzucLAIeiE8tRWe5BDJ25T
hwPokqYZThcCgpVgSq01z+aE6oOuQzQcm5ipZgUpGiPqxvEQ9oMmh/WuVuRaznunL7IsBEIJFGYg
WsqrivhSEFQgyfsfsqhmjDBSA2ghBlVQHRkofZZCkpSWUCfLURKE5hsnCGBhRPT5wPgdqHfphDvY
1y79ObICTDrkExIdP35QN7kv+eXTHxWR2UT2tyUMDtGpWBn80JeWhiSMIEcN6kfjGN5A8dEPnGIv
HEWHqi/yqsdXAJDTs4gpRywNWm1XwlwVjjmQtSJ2Bm84UKnHEFEN2fBHYldf+jNDTJzbdwJpFJ0a
UtpK20RZEn3XZXy7FgpISXmIWrx67tendgWOw+pQcMe50Wyd/sflXmZFkoMPC69P1kFDApforaqa
H32YbGJ99nC5nDpenmoFyABj/KFo3abKw31SLq6YIPhpDZTwtcFXRnQNktJTh2EH+JpLBGXfD/W2
LuLtUMnHr3/12pngV2tIvIFOAZ0PcwPkTh3TmQ6On6SarHgX+qOnuClXT/sq3zmdPsZNgP3BaA2m
wi/3p1HbUO3xPAAOSXbNXWtHGDkZdjT5Eh0C+V3ufVu73ZoOsgQN7L6oMDDBdAgO4AZwJhqGza7x
DJWyTXkwAcejYr/c0J3NtOn66MpAsi5DSY9lX6q1ABFmhqBP9slOdqlOBSQN7uigADA433lapmsn
B3sqMPtgBoYcFLOfs6xPqgCNSpxcfVN4w0byATU88oGlDBuTLmJl+Ac7CUIbzF/pzB0pc/yhGmoR
VhbcD7Il/poB+NmNvrTJv4XH/KCAw0e2ihvpGRS5e3EP8lVOYnRCNDI5w8VvYIL3aNLkspbwG2IR
kV2d1LdJFDhprTzVkIgZ0mEzN/jKzO6WxAjHyrQ6xGkHBIOmZ24gjeomrVLVahvjoaoqsBEHyqZt
48PSl2/9pH4nQfOUFuSIqN1XA2OP9BwMIlF/FymKJ7XjUxar730UQ3NOVj6XOSYW6budGSt3Rdbe
yRE0SEBSmc3Ftk6Vu6FVOTtwBcikLuX8S2V2IAmzDmOMSYSsycCwhv4deJ89ZRnvrHSboW/gzA6g
E+9mYiU/eY3gtZTmwjp726ogRkAGPzF50PqzW4h2CPZ4p0OnW9xzRR/YXJtZq8YUkisl0ZLEhDUQ
3A7QjGwh+pD6066zjFvRweA793G6zqEwBQcOepQQ0DW7am2C6jDvlCnA1wt0oCjX1hBqACnX1tf+
duVlAp2YjBdXkpBkXBURKlCEtjnMKCKG/aXvgzDY2YxB0ZanCsIWvzBuRykoRPxLEZese4A+B0hU
OwQRv68LHMT+x2Lnd53PxWhdez6TIAPUZYwsnYh5Lj07MM9mJiE+g38YXYwsoWYxJgDnFhbxAI7d
yw9fb+LKZYRB+CUVJCw042Uc0lyD32jKFwEibkginySM1SsPqj9uhyMfdrji/uiQJPCVYFdB31uk
z8xZeaSL9W5U1Azqxl550xxQm3Z6vzxGP0JXO2GA1Q+MFGFsofomI5jhPizXd4a+mrJKhYg1TDMx
6X0I3sBQmovQUW6pmrRmt8fIyyGXByTwTWRlwH38iwoGbFICF7wtGJtmR0jqLmzMqatDPC7Tod5F
DlorOxlqbvJm3PCc++p5nltj4rWWTJWm9rD2VylUQtX/x+xpnrhRt//i8oABBixKkDC9puZC70PI
VURW9u+IR38J7lQMhiUPnZ/85HoyehUv3y0TVUMds2EQfEF/l4lBUmUqhghVDlu9lTzZDp4pp0bt
ky2w65lVWZoH2oLOArcr77249qE4OhmUaipYilCGpV/t2bUl0yJ1yQRW8dFevMExdqmbPRpbOhXa
f6YOX+nwOtzC3DvUOjDpi/9dfZUhycCBn1EVindjRz12cEch+tD+e+DjX+l7w+6rokDLRsdYOGh2
mH0dUlEQpxbEu5SuUNnj0UbzjW9mpSCLRcHbIBGDhCOYLy93cY6gh9sBB20nB3z8t8MdVU8l1uw1
bovR7AoKAvzAdeWLB5+DBDQAMOMgBGcWB/YFAk5e1bTnHS7NDpoBdn+Ewi94hFS/+5i3dBaU+xWu
vBgn/XFonWNwDO2iy6VCIciE3Siwk228aQAlTG3hCE23Y+Zz/QsNVtjjo1rnf9livvhCGeu0oLbq
X4YK/HK83w4G0EuDNdnaqxTZlXXINsU9QLcvnO//Orv+LbP+l2lmc9O4zZALwnS2BVWxnT3GPm3c
prf6v/A0KgGNEL4I5LxIry83tEIaDF4SExLFrxSh/fuZomOOeKb4z8Tq8f1t7ZQvnH3vkxlmYoMe
Ky5Ns9XszEmP5lHwQcnEB5+vvPjnKzs1ms5sZa0xgZ0Ptka72C5OjhKRVW2mX3T8JnX6vc4RqVtp
UeDQFAQY+AZxPdkBB9IUugBdAxMvvnEf+JBP3QdbCjtHf45WELjec2U36dQG8jgTfZgrviBZyVCl
EzPkxTBXecFd+1qAcQrzmg6PtnfFlSFvxDeH5dEYm7kmg9LlGUpu0O/wwLyKBi29IvyO3HUCDjZZ
8JJCIRLsZ2gEMnZkqRfriUBAgyIGozeaMnYWSBiQfneYSAwdHunK9amdLAK5gEYgXiK2uBCbXd1n
s2TaNDDE4KWH9A18hQsiCTo7z1WBpZ/uhVdh7DEpkm5C0ijPRTjrbe9WT5Jj7jNPcEFo7WJww1ZS
MEtxqwxX3wJjlNnWZIbTnBIsMtkOjgjqDjpaahwm2/SLXb9Xthz/dfXMXtpjcyOkvgUmu7FIOmRY
3+BuIpbo3OrmNH/xj6hsEWJTYybowPCkg7CQLRDK4K/CjCfuzBg1ViRhThjU+CIvnl/bQkz54c0B
8ISy5l06ypwUZCDtACsmxHcgQhk+QSt1jqFlMtS2Ump7CRomQ0Y2EDJ2q0zHCDGXt+8qXsJSz38E
c3mmOprA7DmaNh3XlZz6vrZRkQ8+l5veiTb1Y0q4AJCrhjzdXnSt8XkgNKRB6eXCyykVei3qTUQx
qKegAeLCfSPsVX5WfGquqzcXxnSIP1GaLEO+olszxhb64VNOfejoxigddHCgR4xPKTc0KFRteR9+
0iB4zq3slXNrr/ypCX4UIDpRY1ZO9K2XK5WKUidauei/g4vHyKOhjOQO3/7Ad7MnCcETeFIDPMJg
l0YrnXnhwdAy1RUY8ZH6gpxksPAYejR6qjEa1W6libKQ2Zz1rdjErhoIRdG/RwTM2ISGiKjEWqo7
5ib+mJ+pqKmAqbTgVnhf3D8SdORZpEHk2RtcFFOVyl2kO9UPjIgOoIF9ofGT0gLRgfGWNAEbIwRp
ef6OTWiomoyInAa+AExrONVLs2g0K1rYwGww6PZszHuzhESDVtkgYLsNJB7c+OrVgj3QNAO0ooFR
9LpAnReJpGOYRnOoBrWE5En6rpc4TDp8K1sS8CvQ9OA4pKuUnzXK+AJtUaQFNCUa2ALjD8kbnlTR
MgN7QWPIp2quFWjkctFqK7f4lnxEm3/VnMGbiZoDLV4Dz309sNo1mV6Aq1pDDt5tM4QgqQ3BKA3H
S4VWxYZ3hamzOX89WXv04Tm7UFOZyIWJ3i6QePQhyxysOCRWjB4miHYIZknNewzxY/HCk4RqSOf8
028IC4YPxrQ3uhHaVa4MPI1Sow6jnb5bEyKXyCGHfQuN16gEsNIdMEfBDfTYmIGu+two8xllpaAM
A7JoTDBNkK83gFOgCs9C6ULWzstclDtEtxFA5uR9vdyr+buTZQ3uHzA5SuROX8Wz/UZAS6ogOZ1v
tSW/mtia3fKBuIkDbsoflJoSssEHobHyN+0lfuR9yFz71MGc2VdT4AcmEBVSlMrwUZEIYI+PYbAG
YyM5VNN39IzXdN5XypuA3nYefYAB9U8IXtm3gW4E0E6QNoVXQcDNPP8GdkiHaJGOAFjxaozUNhgP
tyU72M8breDcsiv/xRhjPu1UxXBBq8KYat7XEE6djzkIwRfF0+SKF6qxcQ1dGMIaaEiApRkhPuMr
IZeUQDcRX9TvsWx8w4h/oXJoEy8HXze3LsrWDag9tGigGYbsywCH7eWJlqIpyLWEtXU/Gs/wRXcm
Fqbs6ccLiMENELShLW8Am+A9f2uu48ywydTrswrEkUSE4XK+zWbZzacbg4Q2kQTbaEC1AV/ZxeaG
8wGxkfDv5ULaGKV7VNjY9MLoA/T41Vh34ll1pRLiB9ps9YFoq+3iBD3I1wIIhMQHGRNlQ+WZwY9+
vJklzMX3qSt1kR0Ktwngnp2iQpcqtsQZ47zDz69/5VVxk/2VzIUrzKovJzHRASouMLo3HikhNJ0M
kz46PnME/dtYJ4479589Ya5AbBZBn/fYEzp72vrmg/h8ap4QEMJ1u0AClBpcwtK32KtAnzbw3pC1
G39mnk1Ogj6AIFgF8+K9vBsOykawtc/oGa0UDMCaXI7dK/Q4s7lsbVxAibNPZdg7TcEh5zO92lf2
4b3qgkr0PT3Ob/Ij/d4av/DLTXHMPTH26u/8NgHvnNmB/Kqc6lJRcM7ZVkTq4JY+cYJHyW6QmDV8
oPXqJ0cx82jvACTC0plPWZsNSoqVKwF5LjUAxvS9XMeeqUWHQtHs0DQ2BoE6jl7c60Puyxim61Mg
YsIbeQIcbZgfA+DppUL1yoEHO197VKkw/F8/jnlapFYZ46JFkGjKn9UCyGDhazOvJkT/kqurfmaE
CblLrA6OHEZSRNvPuO33UOiJnEhEPzTaIMzXP/6Ay/LaKvQREfrSrjgCU5V5tQewY0/dFGjgLYPi
YBT4xG79CVGK7hfRPaV24rdjrrcTNgFggAYjhJfA1nnp1+uiMOSUxigtSWwy9naWoGEQPn3tqdas
ALIJWQOU1enqLq30mKVJg4auTNPdgaR2lGEcX8nc/8oM+1boVSg1BTy6gwYFtBTzPZVXG2KN8zpc
FZ8AOscP/c9yTGbTsloZ6nmCnc7rQFNfgKJSuaFRLEU14zvh7N51okLr9RoSeUyUAuHEPvbo+qpi
R8M5ml7L7rLNIhCTULJpydY2xgtfledU9bz8AqhJ9F6htkBon/fyxMwyFfJJ0KnJ5RVvX9hasmaB
c9vGH7kYhwetmtig8kUp7nhv/v+z4L+tM/mCEZJgyEssmKbZxM7h8RDfHNpDgyIpJoZc7nAJXc9X
62W+vSDoo06lW5wDB7+lBczxrfcmN/2U+fMZbJ+A3p/zzaWO4Cw8nnuhjTDCoOHdrm9AULiHeLM9
bsXNv1sWYFE6WMMxAMW6cmGskmHo8eG1bnQHZcZNaqcnZByf2eQ6+sWizkwxi8pno0mhGaI5Kp3K
kWpoJRt6ussr7V4HrFprY46U2xV7wWkbzywyXjqoAzNDQYFmscndb6A/8th7DOehh00PL9rDYXvQ
LZbevnY0J5zk1XUBMJ4Yp9kntgOqV0kRySMWm2ZWDy6kwpJ30oGysafHaTO+g0DB1o/BAdRwqH4l
yC8r/6Pfip55L/gJhN3+seLBaTPQBwaPNRWGMhkXWwF7bS4t0KTETx96n7bVCW5Vc/MvOMSoLagE
AbWFqtu1VMech52IOQso5lHMzlYCZVl8nHY0q6Qs+C2nUrzqDgwJCEK0MQCBYzuyZYDJoqiHM/pN
iwH+A4pzR/lgAqdLZ3c/0YrmFsOvMx4s8swok73XBMTAEvUI06v6iu6JHbvTdxSHwM+r7sQD5pwj
DAz+i6IBNCclAugJELpEk5mMtWmB9I+gbolSCchV0Z4VGh8D9+EOfwJevIBsUH6LdjzsAv06mQsN
gKGGOjx00iAixPh7PZ2ECVhkzdFz5V4wwgOQ4LzvdcXHQrEMgxcIraFSdBo2OXN7YBVM815r6LWR
POOZzojRfpSKjIG7jSund2GLOT1pUSo032FL9I37EHCILb4JL+ms+S496L7gVztIO3pcqvyVSOfC
LnN89ZJ2oQa1UXyGKDhkrvgTePXcx4ygJzvVZE0/1Qn8kNwX8zo7wqae7S2TCiZqXeZ52VK7kkdf
zP5Iu+wK6IHCHyHf3spZQuYOAoEIp2iMwLibvjQbvZoiDcghqtYDGopjeuovdEcuCOw6GadyFxrw
UWgzoOTB+Hk1rEH2WsGWcYRiMmJiYwu1J9wcsv+DEv/KzYEkIAWSAxUKYkYmEhhLEo+VFGooGc1u
HIJH1riDkh+lBaPMnok/+fTmxC9fPykrF+fCLPN86loxVzHESRG7QiGnHG6Kwbgl3Wh/bWYtdr2w
w2wmKbBogLJpaKX5i5O6c6I5wqkiWXp9rvwBfeya/76wyXyMaH8t6ZyfbA5AK7RWabhjolg0lCQA
YsWZBFViPthl9eKcHSX7MarDosUJ7KbPIvAY9CRTaAMQr7r/g3LvyicBbXmoDtGWNK2TXEZ1la7W
dTDj4qgWonTgWMNdsRE9BQTAPM7AtVPEzD4wPBKQZhBiZFYWV53YYfBEBQPybCNXtDP9SKsCyBTd
bNpm79yPcMXBoLkG5hf0UmkrlVldDRUJUQdYEQ7G/NE/1EiHyRNF2Pd3YFbilpBXV0hpCSSIuNKh
FWaF+qgbkfy/7H3Jdty6luWvvOU5bxJswVr53oBddOqsxrI94ZJlmWALdiAI/lN9Rf1Ybcr35ZUY
UQ7frGkOtULSCZBoDs7ZTYGNlH7VwWG2Xljo3rbhDKed6eX8PfjUHIXlyF/xVhto31usFRzx+qi6
Sj5JUPSrgH2z/PKqjbkWJLdnz6gT14B3IVd7aAHlrYGaLZYfazeO8Pw2qYNKU37i3Yt58kvUqkf0
geQ5P5kTew0wtUt7GOA9YKVWgSum9yBy1rjsoPXQwH1nHvd2mvm/3mpObKQ4GlCathdPTVyX368H
kLeYKzii5MC7gwEX9M0Ud+weG92ZSEfNbiSk70KtNhhedZ1GVbXs2RDIgtyfGzh+c8Xj35goJzaV
d7FWE7OwaJfZLWJlyns2vX4r8vmgqX7fDeTW8MbQSfRbysi1UdQbWk53mVvJcwM+tRrfPtvVbBV9
peA+/jrgdKvPPoECuBtpVgwZslu2F75p/DcODgcNaDDHYa22sILfv87ZG9PO8HBYZD+meAp/cvz7
HAdxfbtogp7bcU5kpO/iLe/hTbZYD4nlGX0B0UF2z7OvI0B8v56fp1bB2wEtz/hNgKYfoHMKJYew
lNIvszoCsTPQoBP36zCnlsHbMKuD3c4HVFMrhGmM8ZM349gtyGOtssgy0/jXoU6ug7exVkvOamG7
QwXekeTP4N624ssEaXzpbmb7zrO6MLWg6ZffNcXzmcDLy1hdH969rNUCNFAy1kY42YOBNccuCuXW
LtvNwU/N7HPtxWV7OgrmoHMHHgJkGdaIPd6OA++HDKsdsuF1nW7tUkZStZeyFRGrMxOOFMTwvW7+
fGaYJ5YdFKbBncQlG+If642zqAdWq76wkTyNYc42HexMYr7xABmw642YYS92VrD7xKN9G3PtwdNb
GnjXoFtDQsEELWC/bG9OSJLI3di/oZpzotmAO/ZfY7RX61zmwuKJjXhL/muGfFOjnJPEfNfGTeCF
HjsnLHdiHaJRaQAICb8vyLGvTqOSZ+agoN8T1vIKnHhwFmMwFc8sjWVDXM0ZBAGwBFbt8MJcH0bF
BLyUPiKI094U8PTzvcz4mggYYtL6Tvc+wkjl+5nJcmIDcxdDZRyAUM9G2/T9/pI1iaXVmmGjamF/
NiKgu2+zdLs4b5Go29g5DOJ9++9a0eIkXORxkH+ikQCixSookZLIus7ssNe6HanacNInGXRaogW/
Ht6J0S2JGYhjwNbhGriaJlC/gWG0ldqh0T9PqeEr89xQTs3EdyGWlfFmgwaEEEz8miHEpgIYETXg
LfXnCCaeQMb/XVG21wf3ZjyrB9erDq/Qw3gqAbNC74fqoEcwJmcOg3NPbfn8zZBKV6u02sSQNA5d
CrDUyX8nNXj31FZngC5yIW0TA3lt0wbmo4eLKyqBeHCRBtRhMN38/82E1d5vmsJIjApjGslVZ8K0
gNHw1xFOzATU/kBcR9cFd5AjuLvL2s42mG5hTNDFhXSiDWZqOEZQY9gP1nm0wzJ53+8W7+KtAe9Q
BcirAUKRSF1DY29FC2TF6bDjGlBPOiuSczwpXsmBi8sm1IaOBI2MBDsjqfpldN3ODPOYw8YpgBj4
98WHl22cTTPuzjzR47vHYvoOH2JshydqKqgl6UPRIWbS5zvLqHYd/HvIzp7tB+zHviNAj8xMw9em
s4nkqYeL7oeJSwHS9iP8u90VeWbwenm4FzCyjstF2r67GKJlWzzbATn1cN9GW604xJobNJOWh0uL
rUMAeFvsKyX8quIE9tKgFZyXk17uAO/nD+pi2IMxY/WFwLhag03dNlIVuhlSVP9G2/Vh2AtS1lep
f8vTc0nJ8fmJd+iBrbhoA2CRrHZi2oDParHJRFKySAKpCWSXIvCX1kO5hSrJeRGEE+vRxTwFkG7p
fkAAbrXkc5OOEPwyTHQHx7D8UgHVC+5SH+pxqQMGdC4HOoEnex9vdedqvbadIVRtAgDBqji/ydBd
saMJhtWLjhUqEYjsGZu8DguQXsvtAqM8/1aPVNFB4H037NWtKyto2+YEX2OBhKSHwgtNurdaPzM+
w/Es23cHczPCzJuH9X4sNqa69yCNpC5/Q7n7eFrjEmYZrwg/AAbWyQU0gCbHq00zrEpg++rQff4p
YzsGmR0tUIHzPi7LS30/qd+HXK0kvcjTtF1eAjRqAjpX/jgn28bWN253FsB4vEcssUDBQ8NnabSv
53RFXeGZGN5y1TRDeFubj2Y4b2EcYIGaU9zUkRaa0jejZtOBKwdzUyrOpIwn+ovvv8Qq/zDy3kg5
KJCocS9t98Xqsw3lCA3QEY+4iu1A3zq3yxKAVe2Z/fl4B3kfe5WOkBqiVaq1lkUto3lxwVQy0irf
vqoWl8Ewj+Sj+92FUIF2nqJ7enL99fRXb9qbBaK5rwOnG+vTssKyIIOu12aZWSW8R85d6Y4kCJal
9faFr3ZMtFPhwgs9bcCiG9C+mji/xpEb5NcLzsHdoEwF1f3uCibr0Vn1/dMT+6/hrnYzrYHedApm
0+uy5ldQu9rO6PexON0sygcacA+oiv9tO87XIcOrCO4umORHbY18TtKm6hB2jBsgDpZrJISJFue4
GtDg8yDs4ysQHvGbeKtheoy7eblM5wHtNziWRwW/IOIFSwpW7tEUGX4Vy0f+aFxS4BzZOZHDE8UJ
3O+W/AYqhLihrGvW4yTwT/PUeq2Paz48A6HKV+1MIM7PdTNPHVDvYq12atJIfa6otiwfAYWW3ieH
RY6z2i0oi3OVqhO1ago8Bxga9iJSYK834xI6XUi7HSuUCaQct6PQ7NbnxMnTrSw6+diaTh7VlXYY
DAbHehBvBQQjAqfMHAc4JZduUXKoz6Tl5FUT+d2GbYAsAiclEwQrHby81SaaDW6WL4p5oaZTvgVS
3YmHkTpbArGq76A+y9s6NadnZyZeG4u04znkzjoBOTIoi2V+6Up2yBTLNtAHtK9ca/HXSjL3oLPG
29vmgL0Iu8RDaXF1CXVWGxMoL92dZqf9PSkHDbyqynBhCUmrm7pKrC9u16ePpWyd2yZppsy323qM
tMlhCDxM9HYE1Ddq5ZxfczVXn1zmmUFuNvSj8pR7N3DFcW9XRfciIVIHCJLZFFdlUrU7c2qhwuIQ
8twL09xLmoK6wdAAhlI9NLu2pILDUqAcLm+yhHm3VUkTDplCt9r0o+ohdmZQdZM7arzXsoHEzsDm
C7Oj9iWEx4uNyHifArxuQLeMorT7AMkv7z5JW6AdndlGWokMPhq9Ib9Q3ew+cHOsvsC3uYyATR+h
fqib5YYTSQ9O1vMrLpSO6JY+3WjEbaNBmPQLbfTyJc1zcZsUmhcnpSU36HxOUQ5ZwKg3O21njbZ9
Bb/g9G4kar6aRwtY6Ibmt5IV3m1W5CIAp7x6oNDOu5/SXANCm873GUoFOxuT8ZnKcZHyowwTUPVX
o6gYTFxaXdQ+GxKw6aeuvU50PT/kRAJj5iVp/llMqXuvNQmUhkqzuCqAUNvR3nUuTM+YbgY0gcvQ
bKHGq7hT3pKZugFPe3XTdJx9NzOXho00+q1EEheK3GgvPc76rQuxxiu9IF2UuwqKmXKw6srPh8K6
cMxMuwEkUbtrO0rqoOiN7NIqm3aP9BdugQZlu6rX2aZVWbHr0z7ZGoTnl2neDXeeGgDGsTNIrfmp
VfQ7VZUkXEQ4rqiTJlFvVSQk2Tx+lpU5wJo2TXYMYk67pGyrfdN608fJxfOe2A0GGsHTVrA7vOau
26TVVN2lDFI/OU+bMdAMR1eRM4xuWwCO0tYignygg6aD1tTPUmc1XOjaVoc5eC0tttf5lLJrmqdy
jlWC6o2fe/xvI1ex5sFmsl0bAk6YwKtM2chsSIVVqI22JQRMXEChum/dQcRQhIABH9Li3+iIHN0l
VzFXm22qeZXqW8Rc0uJkT7bObojY1jjvo3BUC11FWpUKp3pSAzwvfkYqv/OvdDcF1C++gzp0eY5k
f5SCQWtLR4YN5zvAjY9MBcGfshqDTeAAZCQeChK5IvVpSQGRzQK3KTdnUr6je9wSD7xCkHYW8a01
pCKF4lSR1SPw9U0wd+EcEt/+tih9PeclpC5yeNymMHw5d3odJXtL2MX8zjI9XB5fD7c3JSksLEHs
BMPslRGQ/HOVnLORP8qvVhFW6SQo45ooLETIiwcKaoIDDcXEgjfiOXes4xTjNRLKX4syGwWz+H15
TQCZC41HtQDlwXtCC54HDe5kTsyv//5jA+sUQCmUdnH6HQGm8tlNp6EbaajP6WfSwGQ6Vx/PzIjj
6Q5ED8pdBuBSkHpZ34Jgs1vPTksXxkX/ZG+nrYhVDLI5WJ/nb7fH0x3J2SIGBMUAeIWspSFrZSir
hUoR9MtY9iAI+9Y5vXk1OtN0Mc+OjEYnYWfKocd5GjBLSLzBa0WdHGttdc1BkXrWDdnQ0C6DRR56
yfataxH2O8P/jVvG8v7fZ0Rgmhs22t4uOjhH8wOk6JYnOl5aL79Wfu0BC1upSIN7puigQft9MMyL
io7Rufvs8RpDXKAmAJ5A2Qtw7ffzUjNKRqycYrI4ZuDkt/BKOPckj3ePJcTSlAIG1DsibXSFQdJR
2DRMvtajjxHpD9MWvfdPHJsxjMVuyKX+eK66dmrOoAoE4OCi8gh+3ftxuW2WVg6faCiIs2mtdgMZ
O58ObYDdLaa8iX69IE6OEWvbdBZ5niM5i76aSAUZLRq2NodDVGlCTqYaIarWTUn861DHOT1mJjwr
FmKwAcrTGhDZjuWULwRhgM5MAOrMbbKDLOymvFowrnVwFr97vEku8VBfWpRBjkvcnVmWvaPJZa0D
bo+iCqRrNL/YO5iNkAJTIaBZRZzenUMOLq/oaEn8FXdd6iawe666ctmcUYr9t0SIsT0r2HFqL3sz
vvVlREmqeuVgfGxHN148bW3osS+I4YXwfBZacyqaC8wJ9FywKtDbeT8xyajX88icnzx9K5AbKGfs
3Ijv6LZ+Oas6v/y39TN0ce3DPQhKakcVbc9SsCiyNRyh0Su+DTodr4a18aLPCZ2hM3joU7sJFjhq
Y2hCo4i/GhzXeWdrowsKlH5Vm09jf1ZD6Tijw0GKuwlKMsgLgCZ///jS2uQNpGPoQiy8EZtktxh7
VDflWbmfUyv6TSBz+SJvkg8HLUSzGAvs//VwMKR5b+hc+QUf73+9nE/GWdICFEwBJl0L4aAWnxij
ndIwbX5MNVQbgJmZxnPT7mQUPDLs4qDkgnrwfjS5W5OOdB4ogybzB3lVNsByVWd0dU/tuXgp/w6y
XrB6qtBqrRM3dGvnUasgUt17z0oZcd+D8cC2v35wp+ba22irjMoqHLPPJaLxFvW/0cJdhoS/DnFi
QJCTNHEuQ0sSLb5VXcrIet2pWUfDgus1VJBwqGzcRsx+36vko0x7ufGcMQ1+HfXEwIA1QD4DVT6s
2zWouIIcvF6U2CEKInBcoqlsX/86wqnkBnoDOPPBUQHKbu2t1Ddk0EcXR0j9PD0jHwX9vgiaEiBN
QCnO5vEnH+ObaMuA3yylijW0yXD/R42mDyUprnKnj+ZMv2IjD/v83DQ8EqVGvoYTCzusBWaac6T5
MkObPh2szMOtb46tTXnjRCICFucwx3NYhznsYumXbNODvVh9L6P2Zvh4vvR2YsXhW0AZ0MByQyV1
teIgCeM6sutAeGciZiyPPK2Iif346zd5VDnFUEE9QU902RWPNlwhUfsDwg/2nrT1FVyxoTwPRtwW
dou+Th91g5+ZnCeHtYj3AJ8JWO2a8CdQqoVSv0ZDlquLQkseEgN33XQ6k+ScWgMQByLIOIC9OYK6
z8qyG560Xlia6qMhvO/TnFlnEtNTMcAUQtK9GNwc4URMMZpOMhEalonht7A7pM4ZXsmpif82wpIL
vJn4rMsVGaCbE1apMfuVNt3WnROTztmQFpUlhfr+mTG9IsxWB74BSsIiWY372dHcZ/3UcBQicGzd
zXF2IFsFliJUAZpvz0Okh+Nl8fxb8kOnhgoB4YWsi4sh1JbeD7WvHKrEPMOkHA2vRe6zvjcezBg+
MGi/IrQBVjK0CfZns7d1dopWowEhEfgnLEJPR4k+3HM5SgTQPRpjVLliAt4ABFS2i/zZDLFYCDxB
95ycqWCvV8Eq6Do5kN1ombmGoAIwUxRNQ+bmodLPLO51AvwzyoJjAlQZbfvVM6XmNOcNT5cEONmI
zbjtIjTYzlMx1zkV4izkXXQ/0P4AsX61P5Okd/VW6tAv2C8QhASgnIX9YBz+rEz8x/P0v9IXfvNz
Hvb/+k/8/MwhO5elbFj9+K/L7LnjPf8x/OfyZ//1a+//6F/XzUt9N3QvL8PlU7P+zXd/iP//Z/zw
aXh690NUD9mgPoqXTt2+9KIcXoPgmy6/+bsf/uPl9b/cq+blnx+euaiH5b9BRb/+8OdHu+///LB0
Df/j7b//87Orpwp/5vOhF0/10/ovXp764Z8fDO8PKDqD04N9CMBhkNA//EO+LJ8Q74/X8t6i9AFi
mm4gn655N7B/fkD5/Q/0n8nSPAHdAjJq+Kzn4vUzw/kDLP2FPW9AXQ6tH+/Dv7/bu5f010v7Ry2q
G57VQ//PD+aqBYqmmI0FvRQHTACBgGxdTRBJh1Tvhqrx2axSI1Bp080o+KGi+5C0eY+SAUzCuOP5
nt1TcQNqb5aFdqspEnKS5mgRY6/XLytlcLqrWgEbU11URXIQrHHdeyPNWPKZOLKd95kgU79tWjgl
XXBb0u+KAlL4mEjNTyZqPVlOqpAVwdyCA0+AFkeQDaX5yemI3l2y1qn6oDHHHMov1ON7HV0ge0Nl
xhr4KTmGcUgGN8We0JVJF9vVLNrYMxMz9S1WTCZowZ4nwryFQ3dQezYUVlJSmaNPZuEkvqUX2oNI
G8fdjWRKsZO3bffFk716IW7Jvkw2h+HfIFoqA88d9Ppz38zSuMp1MUGQcUKRKVoI82pTF6hNBE1b
FyquZjV2gWhy4BawOCXu1KaALRQnte5GEzenLqDWDLtmPW/JXZ+Kie+km3Mn4kU3dn7HkcH6Tu2Z
967GmvHR6Fu6lYJLMG7QAVAxegz6jz7Jh0eXyN72qeoSIxzMgXpbuITr9KUbIDD4lJWVXV+4tpTj
0wyTcn1PR89gLx2De5AK8lHz8CWHQpPiW08KBrPMXqboMVRwrHYyvwUCZdyxZoKqX8JJAgePpbHa
xWlVT+xj2bu1+GKivWA3yjK+ePU4Q/x61ghu3I1OGrhtpsW8zWpIJ10nU9ID8m7W9tx/ynVjfk46
G+8i0YRZ+c7QFDSAYEP2qWW92ubu4Np+StWElhmf2z6g8PcSIbyH6tJ3azUYl5WXzRoeRt7HbEqG
e1WOZennZqm+4uP6x2S46rlIWZ9thyyXVZTPvdNfp/AXg2zOVKN9A9Z1cTOiL2QHGoHzqz8NhiWD
ySWt8ku+1CGhz5F8KUvc6x7beijaKKOzW1yhoweBnsLkBo2JztQD0QdPBrYUzRjpVut0L7mnMbB6
Jto0n2q0MpG8ia5IVFAJg+OJwjZzCL1a8iwmGkmrbT2XFd9L0Q1wmRo7D3Sk0sjpPhvsNk51fQjt
afqGzt1MvzeknOuLcuzL4jqT3K53NGeVDdmUEfX7pFLu6C6CQHMLSaE0xxxP5spMf1Rt1tmXZECm
HVoQbC12wHzDI4xZtfYw6UmCnladDE8m7I8+ZzI1tcDINStpAsiUOOL70MoEeAmSeSCX121m3ZBh
asetBUer6dBKu4dGRAmZxkCT85h1ga70ZNh0jpXrcTOo0ok1sxvZdeMWvL8vGazHAjZ1k3Y79XnX
bMHTQjfNL2pPG8JkcpQbQSifNLvJ4UP21Wpwju5UAffaAG9SWKFA++vrNDW0990KnlxAZsESaOda
82zcDERzPOqjF5boN6gf6vUhS/C19k6jjc2XdqwS4ypzsSh9PgsbBejU6LuIFlmB3lKTVeoz3JTc
nvjc0HA8BQKUae1A4ckyHoyMcWM/mQ30EWusnz1eBjy2ykFSPeTUgNFYQ9NhTwQUaohfsF6fma9Q
V0xhXNapPsSBkDQbQ59tqIxXFZCfPK8LuSfoQ6Nrx/pC+ZZXQTpO723a3mm60SZwopqNO5kniXcz
Yw9BfbkkKkNPUyvm5zzVSyv2Cs/WNqPh5vllVlQmJDkzWQLSKrASgkxHMMgJFEW6req25Zd8bJIy
Ethv0E6TJQeSfGTa/OSJzHLk3rAJXG+iesSiaS+aKuNQJJh6t00JFHqqVCv1u6pn6IBGGm0m6E5g
f05tL8VJ0o/0k9Ey5R4mp8TupQSaph+T2SEvVoXiZ9D2WqaFmZg6JF+JIrD1zNmcBmzue+YTzIEi
nuFA9gPnnXu7WKbd43CzYA2Xl6INWmZVUG4cQf70Qd5P9UuWyl4Lezczv3pMWThZstw27wazSO+t
rm0eBrP3VDCVWjceSr1x4Kfqsgbyug5md1wALgE9xrLjNEiG3KJbuHgoEkubMziPG8qDFBFOyJlE
M7KLeSMVrYwNG/PMO2RICJ54UY+DTxpm/lkB/J+U64OBNOkXKddL/X/+97sUbfn9nwmX+QekKBaK
ONgW0P15VTL4mXDpyKmgwohsByJOYJNSD3/0Z8ZFjD8WmvdrJgRZTvQV/ivhcv6APyVSMQpRGugV
oVr0d/KtdYEfnq5QWMJFykAuAFW75Yu/vTaaFUz0GujUdqHe+el26T0tjVYQpEL4XsRni8Sr/H+J
hwsUUlBoasEK5rVa9Oaair0DVopofeY7FEm246HYaZty/xvteKSkb6vRR4GWz98E4m2as6XHqn9c
BNQX1KQGNZTxx+JuAx+M8M0L/zOPfZu3rr3Sj8Kt0laXt5o9YJfXiN9dNFZQbI0X7kEknsVuoMds
eP495ar1Jfwo8HJ9fDNO6M3gpdoQab9kSIAgwGKG5FCDHQVoxscxELCG3sFd+3AOF3Bq5rx7k6uC
ZcukOdfm8iahhp997jda1EVGTLLPMEn6DcsU+/Vu+KbegKHiyFmg5Es72EO/7f1QmUB+AjdFH2L1
Ji4IyI9swPbMvNWq1Cd2obQYmml17OX6rHypZ3B5VtKQQQlwhvzEoCzgIc9yxI9CmmoD2Vvtyhon
s99AWAFa2K0SZu3rJW3SgE/wg/XtqlefMuZZDwTGynuJIuLlZNbIjwl+q7uiEw551FYkPFRJlpt7
qji903pLXgMSnF7jBqEDNynTuUTJk7bGAeAih/kiw/1nW4mqvy2kNVv+1AtXwWyz7eDl2NtqB35E
pXzguPI6YB7NL0drVMNtzwbxPOBLT4ccnpJXuQfbnA5XnU1WSL4BYIuH+SDsJqx4Jm2f20LBrKs2
YC3j6PluEIAcuFSR+7wW2T6vzaz3hzRXEWCJ06atQMUJRtvs7djO9QYd4ty40SouJhiQJRT87EY9
TtyZD5YnGmg/9nroIIswTUkOc7PAgu28erGpkjHTqiYqu6G4r5yS3M1AK0AYsSB6CpxbB8PwbhrL
vchQTRxSMt5xIceNPg7epa7ZYteAS7mFbqn9gzAdFs3wm7xEyllcNjKxAV4SKm7UqIeTBmxRPs0i
aImAgyTD7WTLXe7u5Gw1N5PbV7cLy+NyzsfpOikL9wFHIjnoTuXupmyi0TxSCzo2uvTbbHL26Tjz
fVKNbKcSjT0Ri4mg8XSO1LGEEmAGj9VQuB2YKUrlH62m1xJcMrh86jWFjCbnlir8rIT6WiRq23lE
edH+YebWDItPKlIAbOe8bDd4PBaPGsPAXM3Rv20v4LKLjK7iYBoK7KC30LS0bjHYXMR947bfiNRa
Eoy4H38T9ohr21SqAkBwG4bCIMeMaR1Y6UxRZZ5bdlNbSM+DqiHW4PdmL+FHr+XliwNUY4E8oZrN
EJp3EirETBZpQPqsNQJTg8NB7E2J+9VM8vI+1Qe2yQZBduglGuVhZlZrXiu4HGDayL5uwCREirWH
UjYbtzBaaD/qHKlz1brFx9mw+yqsFygdbpsCKsuVpsXjTJt9LpirQt0tdTOarLrY1BAb/YHnPRkb
kxdkxwHaPBRG27pfisYwixcmCKxVG711pwfuproVF/AsbvzBAJo2ED2XVuTpmbcjmeEhM1Nu/6XF
TXHXVCMUTApj3FiNa9axrk3W/TjKLvUzNoxZgB6fM/vJMOa7XhcQIEhHnVzrky4Aa3NKFUC92D0M
zdB+rnXRHjzlQH6oaUAjcxjJmsAxB+wYztx6e+lNPaBROqPfhKOZgYYcAAJUjg5/ZK8tuBuwepjd
xzzT608WzGA+Ia8WAVVD2Dd54zfO8GgOfRvgDlTe5FRUT3Zd6UVgyDaLVCuzi2kchisJe28Spzzl
YcsKN4LFaPtpAOyQA5bHu291lU2FX0vVXaG748adk7i+LRW7MFuI2HWNDShcrWvji06EduVMpvtp
hCDKPpVN+dQkA7uwaJkHYztPQdXDhaeVbN5rVtpHzuh2YUKTOjQoLw7uwLJA4naxhahRxtBQrFBW
aCsgja3KvYR2hzy4k3K3aYrftsra2uMKZG0HjRdxCa3CXTOUNKb5KC4bt+uuNGBJD6pwzQvpuSg/
GBC4lV0Nb8QaltTwssL2i38FhK5RlgDDj21+NQ8M8kaTmPmFOSdZDPdodUlTF7aXouGh3UvnRau8
OZQd756tDsbMEy7+G6zP5cs2kJAfvOlTJ3TwUq0EhN8sr8uosXQ4QHdePe11B8s7DYDhQd0FXD8H
t/6EqysYRHaXttvwHYC4PHQ6qW3bRm8ec6FpER1kEk26W9wXCrDRsrG0cEznOhIot17qiqPvr41w
xe0rNJiTDtBsYmUhpnea4mps5buSZNRX3ZBfCgOpvYCzz9aeRB62CbW2wGGze8CUyw2xS3MD/3X4
frQOi0bDyg5pOsP0hLt1qONiF2nK1u+kknJfDwY4BW2XfCu9BvbNc/2icjy73BIsUtLztknfobBU
Vd5F11f2RtV9HroJGoRmVzgXAqYVEyYrLbeaYl1Y4651S4vEfMksl+8FB7y0sIfkBhpp1WOe286l
4Wret7mgAPFZpHk2iqKLMkFx0pYT2G/wqo6xmUEwBgisHS5pTgSn9elphPVdXMliDg1nMHdWp08X
Q94WX2d0+Z4G24TirqUy+4nb4xBbJUN5R4egeJW47II2QtxXYwoaVFLV4ZhLHvTD5PhZJ6vv3syc
bxNr2kPal3wzGU0SDUhZP4Jtzy65yt0XDiVKaB95moL0aSnjiRZlCIQRrnRGNn62aQlnnpnpoQd8
WsxMmV66grgHKBe1F62ZjH5qkOECelhZA+6KwOmegsaJpKkk7LrOtBo6sWK6zjlzLhh6D4PP8Z3D
HKdK6zMDQF9G08SFQrzGNr2YWRoVyHSw4FwMrYS3eRagxqmnd60msm43Zz2jvsboxHwcHEl6cBID
+OhhMit0JLGTSSco6jnZ1bQzkuue25nho4cjme+WvWpjyfruG1ywq8kntDBAikiYBoAvdthHvUst
M6a1h8nP4J+bhw23Z/2Txw0+htwmY7GtaI952bsTJKkr3hAzqqjdMmjdDxm2a1HyYkKZCkWKGLj7
4ps2jTDhhlSB8yCrFmK6gZZKx3quQLvzAiKnSV2MeSGMMG1TR+wyQqvx2aCpMu+g0V0ehIn1YyJx
aiLcyfVrbbDtCVXyDH56qd5G6OvzGxiDS3gYDrLaUYeNz5ozz9e4nslL8Kvmi7z0po0aZHsB2BbE
BbRx2GdW5/lGAamyxshuzKlv7t0pN4IUPvfR7BiDb2ppe2VoqD+DAGn6ypLJppD1+N32xuHJ6LOh
8BVXzsYdpi5Wxth85DO14jmz4aZqkSICbyEPrTRB+6wZcbr2BNICPWnj3igdfxzsLBhQZgkNvR03
0pocoEOAcWh7NR46uHvFvTb0qNvW6aao8xapMU3bG1rWymeCVUFnMhLkda22RsIwrTLmfmqsEtsU
OnffcXj1B6HNBoRpxqq9LEq8GgvYsmhoIC6edZYTqLZs5yvoa4PmhSxt+3pt+p+KwYdXHsr/u2Rw
9SQ68a5FQ3FT/lkyIA5aKigH2DD7dK13PZrlE+AacVUHDhauBrhz/btHo/8BvJwDiLYDNUoD8jQL
CqD/s0mDD2EnBuo+kCW4QUGGjPydqoH7/haPLgh0HPCfCBzUDRNd2FW3cIEXccnq5Gb4bJUhH00f
hNAYf7DhJd1DIT5GeSqbujsyo6pQQHKVfXKr5DBNd6Qa0ZXWonHSArfOI/T2Q15J+BCYlw0D5sUo
Apy98cy1nU74hvaxpEYo63Q/kWTHyyTOqHFFOvO2eCAoW4+T8rnFrocsjWE6boCoRphE6d6K1f+l
7ruSKzeybadyJ5AdABL2F8Dxh94UyR8Ei1UFj/Rwc7qjeBN7C1T3E3lYrdP6eBH3KiT9SMUkgMyd
2yxTPEAQJWmX0GBoPKs6RknwTWIGEOb9sWHtS2Z1t3ZuX7cUGl4aKMeBri0OEWiOGb2rdyGKyvJN
TPMtiC5vhugc/ev2OkoxNDt4xn0aQ/nHXP1vHYp71uLv02HkpyHmfzbc3Pxky1xQnf6o5bf5fwPR
/xlzTYre078/McAem+7H//nvj4dm+RP/bLNZ6LOhJwZpEwuUc/AI/zXXxMQT0Re9N8DTIZ8IbPCf
Z8b5B2aBcGAF/Ak8Bhg6YB//68i4/4C3EcaTII0BtWR5kCD9O3PNd3Dzn80LpJEAwgHHDgkUIHWA
pT1pEFXSlMSi/HECfucmWsx8h9LNrsbMBjwOUtqUxBXU5p+yqJ82YTAxzCu6NoUuNUTmetNfob1h
J21oVTJWTta9BYMuXjzKA/Saa0NXngDsOeKc3uQkZ6sZhKYdDhkGeuOQ71pGWrS9+/po8yw4hNXM
50TgVvvWDzXIh8t1XZg2RKVhzSHa+3k/3VIti+3sivo2qqR8w788MM97tYJZr3cY+rEOkoaBmDWO
CglEE7b8wfMXyhWzo7JBI+HNKu3YROWGD26KVKs65BnjN/XcyG1Udd4FWgvZ69iqLhFylo8OBppI
1JqOmrioLWeTO6YTSSCBeShF0G+jmWR3LIrauMy0iFUv633dAIzkFJlOTT8BOxc5fWRhMifsi54L
C70x+GcA5B5a45yCXzDgz7EBfCmuo6NtkeBbCJgsKpBuJjHqGr9JtSnzt2YO2Kpt8wDSfk7v0100
W9aR8mL85stSbfKokQ99oBH9MqCU1FzZrx6d1KNu5nBr6dK6CVHgAAQJHtuKGdfZWH4G9l5uIf0e
JLpNiTVq+yWb5nCVTd2El0L9IUxG5nRZ7DfGvIZo2Rw6EHOc2IE8xoWsSjIAPmTsRGVRNSfMBorT
aX3fxGXvoqHiztkTsbt6R0Noq3QR1qYe0QnGQt1B2ia7yYPArKBHR9MINMV1IaAhMJXW/FKGijyU
JdHbGXlvP5uD7xn2S4VghTHt5GuL6e6R42nX05SNqfAUXdGJ+gcuJr3DeMpcddqitxGF6E4/58WG
BBEDwsNX+kYTytN6INnBwuQTeXThgk+Bc9Gm9iiiu85lxcqtyvxF2EEZJLSlEP3jhQv/bqpx8DEb
L+ZdNlQSUD5GN2NmzRfguggWw8uJ3AxAQEHkdizMo0AvgK4dqRDzM48CTqtohTJ26mm5rZGaIb2B
nkJcEDFvcNf0Iq5lyHXclVnVweSL1v4aCIPisRags8GchwQHgh7ONy0D+YOjxwaLtZoNiQiU94IR
KgOmpZkFmp+SjE/+LK1122TuVR8o1+wiVmVb0taYYMqmFLFs3WAf2gw6FaLu5YXb59Paw6RegFtZ
T5sW47KDpnl+g8S1SMZO6kechWuIUi2FbufK68iWwb1d5uy+D3jw5JZaXfpFC93UCgXsVObeig4j
uZPYWRecWvwan2Y+eD211q7kzXPosvL7ILP5XoNJ+ZYPJUw8hGU/adBD10XX0dSfDWgNbWfdhmUf
foucfHopAsaOED7iN8iCQXbDpG1jj2MjUqJZ1CQUZczDGGkok4EvhiCjqw3pKusSyBSx9wvX++Wx
wN6SkYtXv+T2zsmUtbIBgL1Xg7Bfe6Pna4SU/sKdg37NOm5iL7P7NW3BSuVGqkcz291L5Gf48WIg
NV4n4zs0h4u153XT96EJyhsY/4km1mSEN4ZryufSmtRNlmfFVV70YLJOmMjciKAl256IETTTQl2y
sOhWbOT2VSG1E1MLmTQLTbi3XZe+QNI4SFRTgLSL3hMEJ2CxBc7jDEpzMXb7EPCTh7nn4V4aQVHq
ACysfNs5YqSn9j3MoNLAiczWAWUyWRTGDr6FOhGysOPViAkyGsBlk2FnDq7/NCvPv2tL19mhV1PA
sjEaXXsVtejS7HIo8yLeGMGjBA2bTGz6HIPwdVfQAH25RX35noHG1G9CPbMrbdt138acyMys8Qqh
dalHlJ3xXIUoz/qar4oA021Kin/iY/9WLvO/Dl9lIQ3494nITjWv/7VlQ/Pa/fiYjNjLH/sjG0Hu
5/8DeGAYiQApaL0jI/8Y+v3xXwCvAusaOEKAqv5MR5DCLO6GQGE5MLmAD/2CAf9nOoJh4YI/x190
MY8GTPXvwaywyofp2FIlLDBU1MfBQuoBXerzKMUYtOos4H9um4biDnoJa/je750kUvNNMPQ3jfvd
l9EW2Bp7Vk+21hiIhDHcZjf5KguHB08eRkQb2wEV1MJheLLcow6mVRFZq94qjybqrsZAXoT1uJ6k
XEk+7hgwLf+/ysd/myz/D8yDIWf8V/vv+Wf78/Owefn//9h4nvuPRRkcpuYOvq8NM+J/pcGujd0F
xOoyiIYAxTv341/D5j8LRcydbdSW2IM2QJohdf5OzvtFTHhhjqEOxm8E4QWw0k9GsBBeiEQZ+SP8
ULObDBaa1xH0FNbFOtsO6bzynM15Hu8yA/wzzYYYHgzuMGLG+MyCZHJ0KpjsCOOgq9GPCavG2FSP
wn3k3fcP7/s3w94vplj2sg4qcDitYjQPwOzn05M7elTzCPL7hOaPBWo/88R4DK2ZQTgZBFJ9V4ZL
T9sReMVrSAOoqkiNpToYw9lt+CQcSxZJ5gD9FRtACP1tUNXhdHSJdr2tbANJVyCEDC8drzCgj2dm
vGpX+8UwPwfBGIbxIFTDE+YbRHRkz5EAcTQoSmcdmTmbzzzv6XAbMAOA6TBxddE+iGD3sYCHP8yY
mW5HPXUBPNWScCOf1Ere0+2ihgN4nUjh6Zbq/0CD8xRtDXz3AgRFtQSkKmheJ9tn7gCDa0dfJ62n
/bhyZjeP60hk6PvDBmMXZBWb/wgoqHV/Dz89JaugQAuB60axBkIz9u6pOksw9dVMK8ePm+MidtSs
9TZbV4/+Wm6yxLr86320BNkPe/XLYifYi7I0WcMZFgtHuGNu+6pP/3qBU3AAVkAbCLXmwl4D+uT0
wzVTz4uhgmawWvF3y/p82kP/HXKmBLqODzZ8EZxt84BeTnyOFHtyEJelsSbOPhzXUe6e2nhNuPr8
CLsag3m9og7bUmqlmXDXf/2Iv1sG5s7You94mdPzjuFWyO06x4hk2oniaYgg8jje/PUav3uN9sdF
Tj7UgGQzqhkWKY5enuoiXQwYmlSSA7T7Y/uXE2ff6a8ij/8Dl5nPrTaQXvAeP659cvYiKeZqcrF2
bckmLnPlJd3oMIyq64vKhqdqNWx4Od2XjOzbUd2defST5RdHtOXegLk8zj66kcv7/3D0m9waLL8J
TOJu3t0GV+iqr+HGuz7Htlze4YfD8L4Qtgt6m6jDF8e9zwtNrqxEOVCTWOZB95csgmSOdyemy0rb
m7H5u3K7y3PB0hLkFSyGMH7yXG5U517ZcZ30uCw6jDrsboj5oMNyMyy/5O7Me/xNMEPnB88HlhbQ
K+gmfXqPpZ/TfjTIo+hVfxx30TcMchK4JqXdYYQWLgjAN/zBfj6zKq7705eKxgBUBQC3AvH+lNUR
BVMryNDqZGF1YCi2wtxnC8+5eH74D+jGy1b8/AnhAxX4EKpDJYfkd3kHH/YKZmfKhJYrk+rYp4tC
qYcxUZqli+V6BC9yJ4bwyhVsKsF0PhfpTmIpts/ntU/eL1DBtAZuSCbz23I4vW35Ivbwn4KmFw6L
vhUA9uTnbouvHxWLIoWG9RzEf5Gzf35gwP5nWekAsiuQ2gA4JtHrRfe7vPHTeQ/+PwVJvlid49f+
Jv34vOzJe6ZFY2lrwrJqiuUufy0vp5U8ooxN20sfvujAjcJLbVwBEaG9uNw5627Fwdanz/X6nADI
b3KDz7/MyYv3K8ZZBURAMq7ZJYkXWVq9JSsXHhVo7K8XAcbzwo9fgwV4JriiIeoVICn5sq9rjBmI
AlnBTAzDSe7a5mHoB85id5xaYItZ3js8Hgc5OzuqJq3OnKzfbDd8dJRwKNjApD69dgBFK3JpOD6v
/+a63zzvzM//3Wv9tMDJlROYYS5CBwsMSf0K7+SkvKkf0K/K0kX50Ur1DX+ZvtHrMwHj5DpdjtGn
ZZcj/uEI88aEgEFjWXfD72vwL8LYJ3HnQZCP3S+2g56btmEcPJ8TYPjNUfq4sLvcQx8WzmwSIXPH
wqO8CIRO5urJdR/QZz4XKL5eaHhCJLPROx/5iwc6KTIiHBcLWXu6bvf1JrhQOzR4U/dMdnfCZEKJ
sLxLAHUXohsE8U61M7ijMmAnlnd5A+zNul7VIh6DWCLXugNAHa6VeTJ18fiA/rLau5fnDOOWk3cS
jpE/o5xDOMYlfiqQIKijIjSRsH6pdozpGM2mxMt8VPV+TMdzVPJ3+OWX9VB0ImeHLgNowp8/ocAF
5PMOkWDSPM1mJ5Wwfe675y63YmmuM+rH+ZglglTrvqoAOngQxTNH85qS2zPb+MvxRBKP/saSy+Mz
fEkm5qrwAiAq58S/gYxdMkAEhsNnTSEowUTujaQYef/tJTF4hdQxVsXOQlj4/PQa5A4IHitAEXc4
rjCtLRKM9q+ji+p2uQbO80K/lNfgab6r6ODmwVjry+Ve21UQlW3UJm3za/TcNS1fsoBd9AHwpZbY
lFaxNS4aopW5HzFOmQe64cB1ZlV7LmqchuP33wSyEtFSsoFDenIhVejQi0xYbZJJeL4PMqknN2YN
xT/TMW8g4pI9VHJOZ2Ras6tWpe2CpCt2fq7SupWbCf3QnJmNFeozx/10Iyy/GfDycMlAlF7MFT5/
lcJjeQt4dJsAeBF3NmLn3K3/+sufZj2nSyy/wofI5TM+toRiCQ4moFOgU6auIz2mYybi3s+TucCN
LP/Z+vr3leppwDxd9iT3cKgxM4IcLD6B4IScUmL9bEekW4sdJJp5FrCHcMao1zCuPpeqf7mclrUB
KECBB0YDIGYnl1Pbcx5wd8bOkzQmVbRizL5xoI3Ym6eAy9iyOEZ2w56PDJjMYU2NTB24x5kJhLs8
hKxqcO74/W4LfvyVTi6urLaIyhxsweiu/eUCBE+/30+X49ZN1dF+lJfs3okXw4RzydiXqOcgvqDN
iy7vkolAOuzz58exzMPC7XXixSJE/3Ql4bEIeENiiYslBcLRX9/8+Ost95sPgMLFp2jmOajtYZD5
eVHMpdB4miORZBfkyXmshtgjSTteVOsI6kw25rOPY5REj+e9dL/u9miR8YQe1Hsz8VRCZjaMga3m
MyQIcAPdoFqCkdz5ZU4bMRaUdz6u845A+XCqOt3RLjdYZ/GYWWRyAZiGEvEiGlJenSX2L2Hg49X1
vhq6PuDngAHvAB3z6Qw3sKzze8A5k2JXXnrrct/HOib4fovM1XmRuXd1mtP1EI8WYk+EkvBUrF6z
DCi4wOdIQv6wWTawrFrEtM+yNE6TgOXJPq7kfH6yknYEqFmP41pycCXRQ5EqiMXDRzpZXPIADINQ
wnn/yN9tExwIoCZQBgIpdBJ3HaC0C+ABl2WzTbfOdmYtdnpz9vG+xnf8/A/rnATfsIkGXPQOT6Z9
9JTfFtC4yvdlYmDg+q7z+R9Uuacp8sKUgmuchb6kD/786V6ZNA1nNda43o/+ZoSRY/VUvUuDm3Ro
sWEwf43PZcdfD/yyqIfZj2XjEgNe5fNnDP0xgA0NFl3sTNqVBQEWd1FjLdYCov8QYBmu3nOM/uKs
JvnX50X6imAPRBnW/iJd0k7wn3EUyRFrgif72KXlChf9cdEnnNLq4B6GwzlR8PdU8dP5QLfy45on
u9YbIffbSKwJqMlTeVm+ui/OBZgBTy7abuRSoul9K1fWuouS+qlYnWOpfX1kaITjcGLUBmkxwPA+
v23fnl2Q+/0wzgl5qH1zsCf3za3NOZnaJax8fkys46A5g+Y2kHSnzbW+MpHTwUYiXhzth8tFd86/
Ujt9MWzP3VPvP+vLWhT6S0t2jvnPSYgLqlwrHdph3K/91XyFRtuY6mvC4hZS78B253G3ZUdvD07R
rbr39phArCUETf6+xxCaXxCfgJRKiOIdL/kkNiBJblyuvTCGnkPcDjeu+2sOzrza337BD2ucxIXW
AsKY9FgjAqzV5rFoHtpzvdEvsefkOU52ic66quHLGqXbxYMRqQSl+MxF/7s1YGAK/T4IcmAznqwR
DtBKyNCDQgO/aa3VIs2y5BaF0nFdHwu1ttI6Jbtzu+WLhOzyjT6ue5JglLPbDwppQJyLZGGFksTa
mTL+o5I5G2Lw9T+fhPdRSLTAUtH9xfSOnuxOi2NgnXs1MM9QL3pjoMYijE6clldVd8uL2zCSh2IK
N5Ob9TsQs7dBSQ6m9O7YTG+hT4G6ImJ+0rntos/WgNZnf9dtvQ+HqU0gPl7EILLdCBSjQa7jEvj/
OHP1IQIlJqkN1IL6rLqywa8GARykFys1pj2oSty0qnxplITfAqhxAONHl1RlzxPgr6kj8q0PbZIy
mjAR8KfrwJowHecWMObAyaQV6X5mqs9XbhY8iJBDdLwDXtXrOoBpJpC4HXXT+Vl2wZl/J0oC6FIU
KVWt/TxoLsFSKvSV4qYEz80wJ4oZWvz3uYYI2aojxEN1qeFCN4HxDV3rYIaScOisHVDpe7yMMcf9
4IQDXNLDMDv6sim+R2FH79o8gxLqOEarvh/5vvE7tnfcuVr5Vke2wwQtOCj+glzOrGxLJ6t/qzpl
XxJXqKvS9MMVsRpn40MTHfqqdev9pIXLDAhlk+fHiOohqAJWlnju5F8F9aNtLHNba6iz9KHmt7Vn
wc19ssC66o4cDMtKVtAW0VqnfkWzu8Kvm8ss0GAdNf3gH6OsvaqQBbbezB4FFOPBs2Si+zbJ1noT
QFtMIKQUrnnKChWNe9Dta63QryrBsYGaOiNhgBAA3KINpTI/d9BrJ60tf5TQFSlNbENfwIMFQ9P2
gsSawROWYXd4ZeWvTQNSwwXUzj1+jApR07vOFFnzImbm4t0qFhXXYdfJPo7YyJAGs7kq0WSmPdg8
tfL3bd2GaMvOpMS93QTFVCeZgUP5Sw7+RLESGtyx53wWEgWRi0FQagekBvXalqXZZUBdy3EVIrvx
oOHuWUo/zoM3Fqn0Cr6wHKfZ3MvMs9oqzeES6kLavKpVNR6GDOQrkYb+YA1H0wOjB6ZO50EgtgDx
4CegjeDMQIu3gDI+tJVBCBG8me0NVB/8/NvY8alZMxGY7nKoOo3PDI4HSucEzY/M4ftQeD7/5WTY
6HmiR0jMu5s2LIVKFyePfC2pI5zWpEBDTpOPtzPZlTuBYBcEbAYT0JnnjPe/iG24gD1tYGv/2h4g
dAOp744XxQMZstYXGzRxdNSngKyapn1sBKuDPoaMmiLfh7JhIU+G5RVuKx9WtL+o7kOC+ZhqIvTW
QJv1V6QP5c8icqrDOEE/asd0I9sLUVkDcI+uL+nWkM5Fg3PCKasR6dqmunaglsMxq8/6/pFR2b6B
aRKKxKXwg4wdy8gn2GmPw6Nna8rvsRXQfyFmFiJlRVSOa1KL3Ekz2npZWjeVYqvGI85dBbtfns5N
RupVD0EMRJ08DPYGxWPMAjWlJWh+SS4gjjxp+1X1lnMLeRC5kdhiRz6H3Z5TCQ4R9l2SFYMNNKf5
FlQuSexhVikoUVlcBKW7hYwFZIk42m+E+OpGqQCIRKUviwnKQ1KRJpHcwOkVrogJLmieCkOLnxN0
PJLlPo0jA7uIolbzfkRCGge+RNcM5zpx8OEByJPgffUDTC60G607HTaA4MG7bY1jeD9FTXfA13au
TQ8XCICYYQLeWBbAQ0OzhUSdSlTlRik+G+bCtRqTLKgPlRXWMyabZebGbj3WiL2lD2srB3o2DWmc
763tI0GCykcaFEXNYs+b+F5L10sKtJ0SxTQscmROkw7zgrgFD3vDHJmBkekF0YYR/Jcg6txDbtdd
KmrUya7orRgYDQm2YrDPbB+qQdnBphJacm2/Z0VP0rx2HwUpLwAF3RN4jJu5BBWs77EXApxqP8mn
t8CDrwpYMjXvf9CKroM6A+ijhAYf28Fbb9OaaiV4vw+Ylza4SUT5alccF1r5MnaMgF7k3LWZ2UCm
JZFy3oBHmsoFvA1kK6CqzgHUT/9YAjidzPAlYYNOQKiOST7fB9qqEtPKbyrjGJVChj2pID2dj0wk
lV3t2qlfoW1xp5QNRiv0RiD5AQzONDRkx+YZPbj++9yZOAuneOGhVWNwjx5NQlxr20/lLuzpnCJw
ok4cnXvNXrPAThxOY7zeg8YRUl4LvnGXPzAZ7vvwZ1D3A1RvekhfB+LGh40wnB38ISbQnMUkBjpK
YQE5HbQ0oJ5HQTCuCQh21DfACTvZUXdthAgCJjIvy0v6DurEbC3W/gD/P9wmadV3cDZTgYTsFd0J
8NoJpNMSJhuT+IPPtn5gyKFgRYYw0L1Cn+ueNmaD6A8PkU42YM7xu8mA3TRNa0sP5XWdD9WmdD2G
sN3cQYimiEVR3ZO2q58IqHErBAusMszdtXYpOUx+EV3MtIiSAcI7G9kg6EKbpj1kXnhbUf8JlSrI
3E6bgKq10T6wdAKKQzO/pr39s4JeblwywJiBaAXa3p2yhPvNQ8MMpvf1tAfk9DvUo0p8ebBOSS+u
OzFclqx/M8qyVj4w1AlUhKKkKu1ncOpgGsLuSY6QG6hw5zELBShAT3R8tr3ununQip0On5q04tbX
3apg0a3ynJuqkIk9Q9nJmn0YsTbESWdVGKgIuffSFGC9VS1IOJjrJbNTsWvL9UrYiMBBxMk0iQGx
D248a4I+99xdKhllydwylRplN7c1Q48XZs/1GgJTVUxo0eOD5r9ErYqUuXWzCu0W/ACRQ4FMAcNd
5xT4dx8ZWM5vcULvQt4BhC3rRBE/CQzuZZ+0kD8YHHhq5vd2VXx3Ookkxdogm/TihrR7qMpvQ8O3
qm4vAtDRCZKcBNYmdRLljK7K3H/z7O7BVgJuPF1uJ97oobEEvfarWkXOepgstfVzcpTF+IAUAvCK
Fu/Xd1qY2Y1KXNOq2oPHeD912cYx4EBbFiTI8vya5tZLqfs3bZrVFM6IfuOugc6DqfhGRyrBT1gx
V73OSNC8iCFXoInq+l9alLuhcDEjgTJQ2PU4oxKKSSo/mH6EMlGQv9lk6hKOInh2yoeqtt6MRgwg
hViNvn/VNfSGu/y5m+wL6JMdRkteAQQv48ZHMymwQHua4MPnDHezMvdZSK4ob64Dv3rMqumblIhw
lQ4LsJH9l9GXqetzZPt+lK1xKT7Txto0DMnt6ENig9hIhKqOJZJBYKEWzR1E5i5Gbu2kBn69KrZZ
VNcx6TAJn0qR1HO9NaxRR5a7iBGQPdqJEIQJ8GKeDQ2e/C5Y5MLmy6Lpfzamvs7GCSIQfHjKgTID
7wpSbRJX3bqe2ms3s48QWbsOXXroOvYKdwa0t9ngHas5eoIVdUJNe+l2AkqSMOhJizJ4KOV0rS2E
OxVMGMO35SrKEYBGqxiT0fXnLdx80A5zBr4aO0evuW3B76mkz1U1QbSX5NcWIReDxiYVUQdNuQ4e
SegdNldtMaBIUapNrMoZ12FUWwDjwfQGymj5CkIX927E7xFJwvXQDZDh8Ae7jZFYDlkSOTzMcCSn
asvAMtmQXueXTUEx/MCmT7WEJIELng607UpUFB7/1oiBxZNF/LQwDC10P1bd97ZoJqT9S6VTuvto
kg8TNMq9qj8qmzzWcNaFEBglq4HZgL/n3vdsQGmB5tIPaA/0STTSaasVg1IirLCGAQMCODrtiyLi
z2bA+A4AlijmyK02cigTsiiu9IZNDzwKGzCTkTdAIY6nnQdT9UKLg8UITKyyiW0JdAS3WWO/hXa/
s7TzAJ76Xdjz6TgqgPcckn2DMc/zOM6QTSPf/Ha81aK78HMTJHAPC+K6pBtIBx0dT/8sgypB1gfh
EZW/glDT4CyBw8uXQRIFYSYuLftYT+rF1XBRbRjRMaocXJKRBCGXdgr8+QZFAMt3rmp+GZADYsX5
r8AJt5lf1InwOuQygNZnvfvUaN/buJVYOU11FfBoAk8jaBOPoTcaEA1hB1gv55XYQPIkS8rJfubK
Vwdl2SKdu+ilmstyA/T2VVgLB95HUia+210Ew3wz93O0CoU+VlXwQ/gQPdT2Q9T0V1WQ7Rx7OshW
/6QNRkS5ZlZcK36V9dnWd8MVpeW1lnRPdfA9GvwrS7R9zGlzC3XLOoHnU7UruMm8uI2ELpMINS24
7f0Qg5vNn/JyeiEAi6yioN+Tsclji9ivFkTMdsroLcIqjTvSTGuIMJikrMdtLvVhmPM99u9d42S3
VBUbr+mKFCZSdx4uM+x69zIi6pJEo1xBSHa+IQXgAb1Hng0U+mJSNvNGjTa91ZFs99rv0L4vAXkC
GSh2O3YhxgmghhayM7nTbpom31ZZBG4WkgQagk+G4ugHeBtr2aIu6sKoXDFAlV9FCUU6q4eKyWzs
Gc2P0qzGoUXQCeEh3k/jA+lbGPa1/m2D6ciV6jDohtIGLiPOwb4hr0K4r4tyzOQFD6avLxzl8EPd
j0MMiF2ZOpOX2HzeIaXcgaN3aIR8qGzpbqgFJcAS/nGj8OG0QYFpcdSi5mZNse13fspdvVZtuSvL
MHrsagtRfojcfg0YL8ySIa6VmMAjKauG/sF3RzhEQ1Alw9TbGu7KUnmXo2WBkxKOEMF1O3UYjY2s
i4pAYXgWcAxV3ekb9CLqLWx8ozeedeD0NGIE7pa3ao37gqyddkq8Sr157tinTudESedlD6UHvHAL
JYnONNu2QNWREQjztKT3Y9cnr7WM9nZb0jSwq0R2w0VGjY6F0jh5kB5sjfoltFw1JbgtPaziRg0w
rKWSCGyeGNTCG6vtdgbg0TGX8yFq9b01i301unGpsZ2hn5hC+f0RDaxbylC5i5+BM61xYUN4ESqK
yBdteuibPqXItVrYtRPL53HXFeBHFeII0hssktbV1K4X308pr3Iq7zjYiRm0mEDPGSw3cSeCdDuA
SMPO91djUIBj86jh76gsVLwMj4LmEsQt/XrEUDT4aUMnM2URYGG5dYBm3rNtY4vBqaBiDxKWl6Y8
ZjW4a7ZBym14PAOdzaBG4YxTUkIMppBQ+wmmC0iv3Haz3AuWJ30IGAcm8La55IO8HvmcWs6P3hMr
ZgMCB7Vjx/AbkHq8bm+EtSpos1Ldr4LvuR/tNM2ORSW2bTRceA0wTRY0QtryoLz8VUqyGXFBtt6j
Hu1bW4Pw4zAr6aANcUSDjsqYT5A1CWB8c+j8fExMX6EaKq1s5WiogVvQLIoz4Acep4iTLXSX2E4R
wAFoQPDHqukxHINrzG6v+OLSDJnaA27n8r6tIRPjuVWfjGCgpvaALTk60CTKIII80giMq/46DIa9
yl0LLyl7LLtmBttwiNul49CTaT8qre4tpPIbyybfo8I9QGlRxMT1nuw2u82caRX0EJ5DzoSUvrkx
EwTUaJWbhLIqOHTNpC+ECabENuzZCHMo+mDrEhhky1BvF4JLHDrOFIesu88llCP8XHhIqR1wHSnb
lgoUzdq9FoImi7xr0ll8WmWE52vS6KcptyZgw6pUowddGQ9lVUZdJJvgotLOndeZhb4gZD+BSbKd
+9EOx+uRNOMl2idSr7LMqmBN5hAVIR8IobNWo2/m4dqYRuTO9mu4+CLatb6FmB/ccXWKcAx2KUpv
INOoB1khFaw8sYsy3CD2xVReqWgbFEEioBgpB/9ypBgKNPaxsDA9p5d2KXaoSXA8tv0A1+4WMuRV
Xsd1NV74NNi2UwFJ/nDYTMq59jsEWDPY6QiB0blcvHm7/cBhgx2CpyumJHCLKh2ahbU7Q8yL57dM
4mfV3dFyxH5gMiaNe10jfkZI81qrWrkOAwpf2uGqygIEoOGGeTDeHfimNmpdleznxOCq2j9608+6
fAGh/iEfVVKLW66uVQuPQs/6XoAwCIvG7TBMgCQVD70tL3ElxhHAIn6wJuTeZytl8m0DqaSp+TWo
TRD9FP4rhkEoS+AfOk5XbbdtqnA1/l/SzmtZbmQ7069you9xBt5M6OgCZbc39LxBkJub8N7jbeY1
5lYvNl+ypdO7UIhCd48iFFIHu7kqE2lWrvWbyLlGBcYlw6IkHGzy/rZMDdca8mkzcV6wDQM37SQw
T9qjjtemy1X2I++pZWP0rhzRTbkphvsh+crC3iqRkDrp6aSpr+PgoOvjfG3kA5K+cByGfdIXe6WB
r8HmAVQqH2qYH24RHePR4JcfgOslmyhPr71igK1o37GLtmr1PCFII6kpuDmJ19y+VHy3VeotJpkH
fuKkv6DMJtXl9RDI99TywDwPOyoO/JUmxqDfSqn6XpLd6cknvPZuMUnbJCxvucx3YQLsnB9kD2Q/
MBLN+JPhvaBYdeyLFJ0bhc3kQ0qNHAcN1mAjkRFFSkCRPIqvVelLBwbKTt7b3LWB1z6pSrvjtrnp
6vIwTuFjKMVHJfK3WdVSJJHdxHiPvtou7n+Uafg+pJAXjgDauLVAdR0ypZw2dhBzaN2G/q4dxx1i
fiQI3L0xB6fSPviJsaOeuC3t2657RuNEng5Wie5qQK4vvUrWz2xyePTdZcVVZ2O0M/nQHd/7hUQO
7h2aWtpTwuewKrmyGxjJfNtsuupDKg5eq28Qn3PrIX+njc2eUpMLeZqHtokuHz73cXlvxWTcBRrQ
lbQZPBvKe3IXpmRl3CcF3p+xKn+M2hd4+hsNtdwBQ2BKw7pHExIrTIVfn9T9DmYe39Ta47aB00ax
VVL85vtHO+buAf+T1zdZNWwi6aeepIdwugq5C8iquLHU54BMJauTg87bEQFyyCyUwYfvIxlaEwMc
cegmoxNWm7Kb4+eVjuEN9L0NZarjxKM45q/R/M4NFckdptSnnDiVrgXt3aBk5DnNPc6kVzxcXS++
SRCOvU/xpHw0Qqs6IK1okzV3yXZqevOqTAb4frKNOHrcmvIP3aPXfbTMcXikapr4B837ofrRdy4+
E/5+XfnfOzKXQ2En5Yo/zHnnB0UT3KJgFWEwps69SxqtDSjL0UXz60e5gVSRGysArTlER1Ao0Dal
n0yjDKrInAXjQ4gdoqEXTbRquBGOkkrjOhuqjcBnrmH27Lq9v13r2c8AWvOoxgwOWSSdVPQRUdXy
h+e/Fnm4xRfPtWp5pUm4OIN0dWlWG7To7Rn0iTJTHqHsZbty/lNhO2qhsrnchlyMABwHIQyAnWdw
60lVy9IPWpt98kmipSQK1pcjzBuOv8+WBewHQJMMrnvWFE4SC0HpvKYafyfMw/o7/fFl2si3zWGN
mDSHFp2FEqN9Ay3qrELD3RNkc0ZV6xjvhk89ZckNb+ur4UNIJvfl8tgWF8Kboc16uF1H5mVIle2i
bsVzOtlVtfEJ4c4bKcufLof6xTx80+X/NTZBbBHGWIKxM+ujAjVwyszhS0VXMhq040aHCqHupn12
6x8lgD/Bduw35o9xb+41wEC7VSjVrPP+++zKbDkwBhAurNns+qNKEYsswUWpHhvcepNwKmqQPquj
8G/Ff7rf5+pujYewuERZnpBcNBwq9Nn6kS3AclQ+SHbUn332Ia8Pl2d2BmgSw1Le0LDm+HRqQ4ki
CwqY8VBdaUf7yr8ab/8EXmth+k7izD4gsD7Wi0kc+FaqKyBb2GXZOwmuULNTNtoH20O+eBXReRYW
2hV6UswdAG74ejMUY5VZciKPiXA1kEYU/8P4WPbJY1Xo9iu6Es33VntEZlb/kahOdC/XanWoay8R
unquV0jjsSpieRvm1K3+4rwb+PICK1bw+6FdMT/csJJTc8VqcZtGMFo7YjAL3nDdl+Zsj4owQpXn
l2s0CO7TM8FvOtnn2YldBb3a3oj33ZgeMrRDLMe7vjwiYaTyFvWjQqeDTgYlEm9eKJJzWrTvq33T
Y2Lkel/Db7iU2k+Oq4NvlHYUpbzt+KXcOjvrKXzkxU05aw+84yl4Xd2oYiWdHBW/WH1AShy2jA5f
+nTIVEeDxioKE+nvYRveUEpJN+EmvTL3ybDKBj0/dGfRZutas8oetRyikS5thGcTcrq7l/wq32aH
8nh5hmdYYDHBQukJFTKMhkBYzi7EwFL4clnE67CwPhi5LVEfkg6eL3+sqSnncncdj87KOp3hLH/F
JHsBqGPjPqfPUYFIRLdZFUB4KCYdi/Ew6A8hGaiQxCWbG3LnJVArY+VePl+1UA64+IXVM3jc+a5N
Iin2Bk3Cei6OthWgwKm7l3hhqpayMryz45Uppb9vCYEKE/jH7A4DNU/fpbApNFbf/OmT0T1d/mRL
6+MkgBjqm0s5MOs+1BoCSEf7EB/96xi1dksg2P/EcXd+2p2OZrbbE8+xhgzfTzoW743pp+TsMmSj
Vka0sM1PRjQDyZeIMal1TRB0a/ZqtuWZBVk4AF6zaTbQEXEQ+auwrd9X4ZvPNFv5lOlxuYHvQNl/
q1/Ld8JqsbM2ziE5FqS5l0e4tM04wai+Iq6Gp9QsmJfXfZp6AaVEq38MEv1Bm/ZtYCBOpQPTprad
ysnr5ZCLyxD3Aw2VLnHPz5ahVEIXAhVuuF7vPNH1OCYUJy6HWNzIb0LMFmKS5BBn8LFFBTqBhlb5
vNOm4R1I43EjNc7BQMzscsQ5kef3r/Ym5Gw5UmZF/yyjdkQ9lCaDm9//rt/f7KjpZ7uYIzL4ezGh
62KyxX1vzvKlSSoQ2u1/X53tBvn3A69XaSe/a7VNcKQsFPMgarKVA2t5m/NM4dORG+JWebrN41xD
Wwrqlstgd3R2N/41BM1rz4U1dlyDES9P7Jtos0sH5YPQ1keieXfl/fAu2kLS2XnvaP9uKNdt209r
bz5VrPnZpQrh74/xzYDLLdC9PBFdaYHo1Z/43138lTv9cbj6Ff1o3XtHioeuvBWuF7E7vLQ3resD
tK2u163ezw86cOrkdUgPgmI+4zWoKGnVDbhj10ev2t+jCRj1d6ljRijfQ4cwVy7eOeWRlazBNYdd
CbhF+V336O0pLpkNfl4St/xAo+4q3Q1Hu78G0kFm0e3QQYcRPRzkI35qQXSAPLsD27aymc6P3dOf
MNu/Fe0vh+YBac0LdGDvgLMWh6Cc7eutdEgR+dusnrrnpxIhhSQMkk2o3Myh1TbiRiNHLwU7rN02
4/RQCZh68k6QSIbpilGX939Z6eb3uX4TdbbU0qCpMDAjamBQGqX6aJdXmD6tHPJLY0ODBaUEjnkI
17Mo0qi1RVugvyKERDa6SjVQrs2VIOc3CcB0bJoA3FPBOJMpcehgZZ3ZkrDRMqlMdZN1mFZUn2L/
c5E+Z/aaG+t53nQSb16aSdCzz9uYJlg7AcrzsNk45N5DMX5bWYvLk/fvcRmz8wensRD1ceKgpn+t
b7qH9Emgt+FIvtc41r371aW4NrLZ56pqRw90k4iGq1b09fcTVtI3yL3svHBbb5P7Gr6K7xaD6+/X
gq/Fnl0pktV3TlfwFVvVbl1JrVMcpX1Qk0VZ7LU47Fa2+mI83bAMNG40Xm6z2ZUcxZ9ilXeUbCJo
mHVX2MIWGyTZfxSoMa4EWzpJEYQVAHVKiDion15cpS236oTvmjulxlWB22JZH5rp/eUFo4rPc3p9
sDBRZePhggiROS+Gpj6a0K3P4WW47Q6HFHnXH/JX2kx757O+C3fQOw/FTrqz4Pjh1tGiFbhfQ+Mv
Tusfv+EXd+1NJq4rOdB/kzOcvr58K6QxK+QwR/8AhCd/F6WpfnN51EtTy31h887nDIDmdDq1hTaU
VBBYs3FYQQ/+VlDflroVv/i1IGLUb0aVlHqatPRyXaXOb+X4NW482okvl0eykN5ocLER/bNgHdPt
mw2l1S0fDz6iABQ4TsavO394EtdeXpLF+dN2JaBY4/MFAxcXhjOUc0oYs4BeG1R9pXE8W1ko9xsL
84to13uyD6BmAAW2xW4gkJHi1vtuY4Sjlm4ytg36VrjAfdeUdC0FWFo90I4584QrLK/v03lOcWFy
lKg2wYxFj3qovaBfe6eVBuhff62QsvBNkVWwcDwnHG/SWd4MCmFS7WTkAXKo8L46pGCX9I0v0wGl
kQ2BABjmtj4IKyxwrfVe4YLpDn57lL0DXjm0pF7Sd2vl5YUz/+RHzZ59XeioqIQCEsMMCDxitjWA
VFz+6ufjRioDWqXocJOkzWsNlR5MEXgo5Kjaa7vO4FF9McOVtoxyficTxEaDUpCPrLOuAiZU4Vjh
ZkXLaTtuIGrcJvUuu9J38FO2Yb2z3yU3eutaB/VP6LssjvCP4M7smdCN4qAA40+fnGSxvcdK5Tu8
gv3leUTOcL57oJ/hQo1YLSUUUtbTxapo0VhOChplYZ5s6h45Jm+Cwo2oZQzrgcYjaq3v46J5LFJj
48SKW1SUPNEXCgAT8FnDKr/q1O+hld5a+gdgVXrRuqXhHB0DyFSOpUZY72vT3JtTdEfL+z6RfYyC
iv6b0ydXVlOvPK/Egj89DUxkaFFCslGQpZI5Gw/QhToA40onCMMix69v5epKBzeRkuA06rvLs6ee
r3Toy0LZkdcjfM25vsgkBcbA/UsfxZweZDt96JQ+Bd2R39AXeIByMz0lg4o2MLSJnd4a+0DWbhAs
wYTUGJjvyAHRVWdf4tr7UWb6YzBYV/7gv1OAn4OswqsFCzTtWI55+BiYzuvln7/86zVLt4R8xtnT
yDZR2jVtlliAPLWEP0dTtysX28J1wAzxRbAqYa+eFa/VYVKx3MpoGvDaVbbCDLC6affiHUIXeEVv
5vzkJRiXKN8Dizwqn6eLGXM5QDUa/UbTf8KB9EZRr8b2gFHP0+WJU5Y259tAYmbfXKUW0ud+Te3g
V0k+e7BuxMv2xXzwryCA7RF7St3py/9nTPGb3sQcZANegxhcvVP26BKJoNI9AGH6ItYh3/rRfp3E
fj5QcZtzNjg6/Qd13srKwjbSUgAVriJ/CvPb1H6RlQ9/eWCU60gohUSihWvHbMvag1wKwVCajzvB
x60e2w84ionieLObdpG5tfI/IUBwflAQlSK1qmM+ynkxizq06gDtivswAivatB81nKVG9VbJXgd5
TVNqaRYpHRsw5XlAnrU7GtwFgwGKI0iFHFyO4/beN7NZy1rXoswWJdfhAN+SKGZrYJJT3MtJ9MFo
lJXFf77J0JVFsIE1AWUbTvzpOkxTnIimkvSmrm47rdk4GHE5dnptGZ9XFoa44k7P8pNI80qZFE4G
mohEAjJ1DBCbD9v8A71zLD4H/SiX1oNZ2t/iMv3ehsEKe3ru7Ult4fQsEdPwZruNkZ7Uk8d2iwEN
AbrdWMqtaZSurD5VQ/gYmc9Odq0ElduyclMJvPXYryQgi+czkqWmBTgEY5vZEvXqoMiGCdHpTlXg
V4EKWiNX/yIVn04xo3wTQqQHb0YZ8pQxOkCH7rAHX2TuinJb3wMGujX2gMnlb323BTsc7sAP0XRE
DkBvb6rr+n33ZF0HqDr5EEjvmidQ1PrNWj97+e548+Nmx3lrRpORyvw40T7AJs6xhLrLbuSXKCNC
fmsb6Bw6IL75m4CzHYTZRZ2YYsKbbVxSiAbjdIW948HalwcdVT9n126T5z50HWurbSIcXteqp3NZ
lN+X3ZufIDb5mw9SWn1TSA1j1g/lPcDZfXwQajb6unnt+XFxOtjZAvfH0ISpy2BJZAM6ktbeuEEt
EuGQ5B6nDaHisX6fLCxpJNcpxZJpCpDCbHidlJfFYMFcULtvlAyF1cjKy2Ch4o2j9JsQs3GpgaQU
NjaQzOC4SzJE57pjgn0oTScSTxY1rVdls/rhFqZTGFlDSaAXJKvzzRqM8F3Kkh0CwuqqT3Y4t2Vb
7ShUZjCNvMY1xf7+J7SXFvL3k7CzDQyTGwbvBHZMYE0UmsoYa8QAeRCAPFhf1qqU52c/Z5EohXKX
idts9tzU+7pNlVwFx6N7Gw9Ef0bntSwR0BnWPuNyKF60KrQcygizzV/laEE3vi3mExZAyAv3Z7CB
xITDctrxstxp1zhWIiq3dgosLFHG+Efg2SGQO3ENu5YPqdXDN6uOQavy1Niu3G0Ly+UkymwjZIkU
NDYK0azSwD4WKHr7+QHUOudbs0v8p9SOXDNnF1ar6K/FAYJho7srMEHzJx9iSKFZpcwsSO4budN3
EJVXvt7i6DQhcSIyLOpap6dYnlSd7yDE4uZmujctAJtV4fbFsF+ZxfMMwbQYiGYRRAgnzxZJaMO8
t31J5OHNrXEcjph7vBd9rdW7SNy1s4vyJNJsVcDnrTRZ8sRdlL0v9pgN7+L3FJb/VmueeoaFsBIu
BQamXLOlUTX1kCm9TYGq/jyV8LPSd56/8ppY+EAnMWaHpCc5YH1GANZy+ZJNd7VUuTbUpcufR3zl
2ZydBJmdFk7SjOnYMBCnUe5ii4OpfJ2yK7kxjkV634b8v4a++f+LOas9wbzrfY4NJk//Ad1pO/I6
qwP0IfFHCgasrypXrbvd5aDn0E2qUCp+1CDHTNbiXIwX2YNxqhGvcZPoa5XIG1PtNqWQpyqnI7yk
nQM/u+DBr+jvgkRameaFVJW6J9VWlco5fLN5dOy7ajnVIp4VG4Zn7aej+UsiN3zEsdL9E9ptYlud
flhq1TbXHDJKoGKc2bbLgakFudo7rnyY9jYuylvx/oXy4hwAE2/G7+bKw36hFIctEAgtgX+TjbP2
mN+M1qhIE6ZsVzBCZHNbZtle28bX6UZ5tl9iLdv11nNuPTftLUYMG3+7Joi1kFec/IR5x6ywKSz3
NT+h3skbtfroF56r76ZjjNrklLiKFMFGvEuu16qp51sVnRNNpiGCviKLa/YKGEUBSgCGXVNG/tix
H+qElnEUwHtZWcXq+WdFgwuUGo4llM7myFm7dfqpQTXKzdLSVD8YlodubNeliuupmv9JC4HEm8NU
fRmbwW92Pvd2dGNafh1ue0etsGCj979WoVxoqFPK06hRURzAufPX3nuTEQ+IgWBxkHhukWymvYwh
Ra679Qfnu5CPx1cBmgEPgmjnbOVn+354vDwpCyW+0/Bi0t6Ez53J7PUw9Vh5cnbA0xmpNcxcuG72
QhMKOVUUb+D1vxc4rZh/hjRfXiEddlyFK57Xo09/ymzbAWWYABwxE+FHRB4waXLLb/LH7r3IcGls
1nsTWuC7cZvs1rOihUMGmB2XEmaRCBufyXBl8jTC2YQWLdQoBXox2nbHztVdeY8D9pW0crWfp3/C
fgTQhs7aB7k/yyC6SK7GskK3o7HbVBh3hcPX0tTjIxo4EloNpbaWs5zfVkJN3TDoXFFBPLPq0cFV
mboEUyixQ7h7yCvgYNihsaNniFQ6wcaCDBz+vLy8lja3hmmtSc+PltF8c4fc9EnTVdj6+c+m5LiW
8r7ItJWNfZ7wWTiL/BFktoTleoplrSTIBJMONSjkj1ciLAB6RQi6tawODSLN7HONka0k+QAP0L5T
r7vb8Ma56SBzA9qettlW/N//AS3L2+HO3tN+S/drJ+XiOLkGwaCABeW0Pt2qidz3KFvEorwGTiP9
Ukwrpa/Fr4VZKipAiCICVzsNgIFFK4Gshe2YyO/9Wv6Y5N01r4WVovn52mcS34SZ5ZpOoyW5hsU4
rqGGD881+hqG5oSIV/qZpG2NO3N+qpxGE4N+c8BBnEo8r8sBYNfaPTJy2NQjctCVPqrpSC251C53
bWF//BsLX9RfTVBS53gXryG5mBLGWNtcZs51k7467dfLMRbSMoZm407FIUKHZv48yCg72/jEOi7C
Mo8piFqMlEP39/xgDfqxvAXwiDEBIoOSmOsUqjXW676EdIyQBa7eIdsPd7t8zWNX17f2FjTPVb5H
KFR343cRx+bR+5wczZs43qyVm89L24jsQIBheIDR6JHOvqg+qXEahI6rpdIujj6XSMtMUrRV4oE2
n7PSg14o09mi028jL0754ywbNHsr8EfBh07o+Fuf8Lmn/tBvsVXcj8e1h9j5HieYRZuATa6iUDob
W8tVnGcJ19DkJanbweV2k8SLd5dXzlwqlDLcyVU7D8OQjC7xuPWtd97g9tcRxEpkIMlwPysdrrSo
MYe7GOXnadoUbvMxuodonE04kP3S3M1W60tL436bBc3awWob9QXqbB4CGeGmb156e9pfHvNSBHzV
cUi3QPCfqfdHsmfojufxGQNkypVbuV2r6Zyfa9ywwr6R15IhaAmn63JsYEYNv7SpkEDwa+dgOveW
81SY3dpdvhZJ/PmbMw1lvhQRmBCZApTghPkCG9NVBkgJ9fbyrJ1fCTjBc7kavE7Y93MARpSPnTw6
Ed8F6bYu+5lkyA8ZxuFylPMdTfuIixVYFAZRYM1PxyOllQ9JmC2WIVewCyfkRkxtQFCyz+lahRH1
sXal+bAwMJ6TFPtkkwzsTKI2zAtTDmvSIVvLoQzbyEjcZbbS3OlGW2wuD2+u7Sy2G+6IvGQUYCzn
/E0lyYxeljSY55t+l6BcH2yRsYlJG6yNvG/tY3BMjpQdw/3as24Bb8bBRWQhusp5OU8apMoxM0dH
OlAUUBH7QTWwIR3DCWsr8tzyWiiFI0c1DnseG/FR7wBqS1sNr/K/MwtUOmnGC9sOyKazr+wPkY6i
jvgpyl7gZ4OtaWwG7WoYt+q7/Io37nGUYbHvx/xvHOKiyvrv2OJ0eLNjlCwp+hC7Ftf0dgYOZDyz
vC1Ov+Me7ygUm45ruuVL64tkG9ArBznw7Nmz1kmrCNFQAir9TzvVQEdLbqx9W1lYIrU9rVTwdd9E
maW+Sq5Z3tQTJblqruTXgBfasKF8/UM0N/KVvG2hSgGJW5hB8EACATbP5vOKUaUWTuI1MsWAT7V9
eQ2rhuJ1eCwP6QajvGBT18docnGIOK653SzAEk7jz0eLkppWeSJ+ugskLFhoXEGnS3tXHvYTSo87
pAX/RC99KQU4Gfhs5eZDV7ZKOILpvxYjDfHafih2+VXCig26Y7rWbVm4q0CU4NIq8+Ywz0qkidf7
shV1nltaoJLMeuNna83npSP3bYjZFZIWQ+gZKSHSn+NG3XQ/2tf0YG36LR3fx/IWbWOs3NZFyhdH
pisG4wIxc0YCL7MCimCCBoc2Ne/GKP+W1+rKK+Y84WeVUCYE4AqGDLua061u15MVoXSDA56U21iV
O6hLlAg2FGh3d7GFdYAZPSpl8zcuFNMSRVKL6uHZ4ymx87jsoL64Rh7dZ1WkuqWUvI6B/ePynl86
WAgDA0MBcnSWZVSFPZk16ppuljsfPFWo0obom64hEBfXPCOhhSKuybNemKRHqlObFkfLrY3XUbzz
r4sdDvXssD9hubC0Lpg0od2wRGMp9WlKnBrtvMH8rqBCiVG1IJBimhpfZ8qTvBdGN2sP6qWphMtJ
xgFLV8hTnK4UOfO9wuN/0OPwn0Lf/xyYxi4Mov3lL7Z4bpIROjjcijLnWVsx9Ec85kyOj6fa3pgA
Lsri1cZH71gfJE5NeGFZae+R+wPXh53Mekl7caSW8LHhSy7A1Hxj0NG489x8Qq1ESR3UtIrgpq7W
jKKWNp8Nw5wqKz1NBn06pVo1Zpkps78DO77KnOex3MeU7aQS0SvERi3p4+W5XVo3QPZNHEJA4ZGg
nsZrCyF7oiYijdPum9a/TR1/DSpz3oWjUifT5tNAkVKpnZ3+leIViN5Sd0mnLtxCkvGFLXO2t6Is
2Rad/m1IquRJxZDgRx8a9WPQIV93eZgLpzWbkEcL4Hn8NecrCBfYYZJ9EjeKd4LeUVbHuGicLZB3
irVh8MXq5ePlkAszixgIjrCcpAuluyQau8YMKHmNbfR9jONnDtCVEAuLhRcu3krwIBjZHFMwBUrQ
YGVhuwkPFzpaucxGgEn9GKUd6tC5FNwoaQNw1wwKXVmZ0qXxibaqznt7oXgSlvRbJZmOZ+joSEFO
zYM2hGtLR2R5s/yM2gzXAR8PAst8O5i4aOVeTwM3QdugeifowQm1g+RY3a0dZgsNHFB+b2KJ2X6T
4qLEbfRe96tZbOxRO8+/ju2D81zs+q2ANu+Q5Eji3RqcYOFkgTxmI0eCWRVYytmG9zUcDyJZCFBX
3Y091HfGgK6S7EVrU7m0WFTs3kGrw8Lnmj0dXqAYURaq9KdKks+kcLtH61PGjCL1RNaSfom7jY2H
d3Kn3xvby1thcYxvQs9yJSdHEbYFywe3AO+E2kLCv5B4KBU1OtF/IxSofORVyOupO52O0knVRJ50
Wo8dsp5YWqhhFt+gOonQbReXxpp9+NIm4IGCKhF0JE6W2Q0Yl2M8hpDlXcMctkK5bLI+Xx6QmJv5
DuDYhFgF/JVhzdZHjmFByAOcucsAJ42G52yTJlU3duw1rmo3Kw+9pQEhWIVuJIBCCq+zARVpqE+x
Sa/Y0pUBUcDYC168SvbHv356YJ8C8Zb3nUzfaDasUfXLzh8c0menefByZ5f6ycqqW2pJncSYbejS
9IyycYghnlu8eJCW24fGo7CDosZ70Jt7o726/LUW7pmTkLPpC7EzxfeKjCiWbqc4u8/D6jqpEEBN
5K0R/rgcbKn1STS6XzLON4iUzLZ0rZTG2ISkmO11c5vulE/WcxSgT7NDJG4bHM0jmEgNx/Xog3aV
P6y90BdWpkUXhe+ngLA5K2j3DoRUTGl5J+C1kAEHrSP1fYhSWzDqf2NVUvIQhzNFzrOKtWqEhpRS
mkSLV8cwrUie9Ux5f3k2lw4pBH5EOQBY99n7Y1Qrc+gSg8qxDoy3i/tdGSu1a+EJejnQwryBUPhV
ByCdPBOFaAynmhL87dBWa6RNVgcIvDS1DXi+uVeL+K9PHcw39RdEgMrgHItRDQNi6QoHoi5F14aR
bW2MGC8PaGmjGRQ1qNEB98AWaXbodorlF1rEizHTKYFF4EWfmubghP7GiRD4jO6s4PskOzeeufN0
fM/hdq4cJwuXG3oXgt7HyXVumKUMIcUAUdDlSpE3TVMiHaSj4RmM/XWoaV+Ltr7WvXC/MvCFNUM/
mG+IiBcv8jmbKO8TM7eQCKSn4x/78NgFrlRvpu/+AeXhbfcVvswo/QkC6kLnCnfvN4HV02vO7mMp
xzmCIiM9lfKr6KkIwqv56W8JX4lYOLCRYwrE3uxMq4YyistgQhrtNj9qbnFF/VX5Lu3g3u61nS9v
A20vrSKdF6dWBTwk6n9CMuh0hLKeW0WQjfhaltb3cSwfwih7Uur06+VPuLAZqRDxrKQksEAJkiOP
5EtjcJbh6/dtJZWPjvQZ86rmuXKS4OVytKUTm+tOwCoNsmZEJ05HhXNXYGcx4XAfGT7E9+ZTkoCX
EI/1coPwnLHR7qynAW1OYau5jgdeuN5pi4GcMCkhnXeo+9xoZD+oJLeI/bsxix/VrFzBYokhzBKW
kxDiJ7xJo3W/ifyRiWRPeAft2B2rHX59h7VG39KH04SEFeuSZ/Kc2q5XmCm3FrdPJ/kPUSEhPQr5
W6vgVslr55vYTfMhgUYXz0fcZM+SosEOvKhFSgrt0tvOVLZ5/BSb33JcXccvCn5lYRq52qjtO/kg
Rfla9KVv9ib6XIUMimlEa5/on1Fm3WFFdcg3DRaFW+lOAUZkdce/8SZBDvnf451bzQ1d7kl2H2L3
Zfs3mRHdO179xU7VlYtwaWA6rGwsUEUldZ4DlniVmZmCXUoVfsAQhDv3+8p2W/pwbyPMMsBYzYzJ
Lohg32kvolokauzk0uM23a57Yi6Mh8oNz3DAJSj3zFsWY65KRiEZnjtqONm3XzrdX5mxpfPjJMTs
3Pfgh1ZqQiVMpLS1dufFP7T+3kBod2tepVf5o9feZPmuCo9Ggh3Isbv7W7Wwk98wu+3tgnw08fgN
nWxszRjhXv9bj1vJ5W83NzgVPT/CUAqm+SberSLVfnOODNXkBZHDbAqdIJNu1zCNbqpIu+hlOjb5
dbfpduo2fVCmz2P/ceBNmbRbv/+4qiCw/Fn/+CGzRQQKBQnHjh+C+HT2UKLtvMH5pny+PN6l8sPJ
eGdXA9yQOpVbphU/BUgp5V0W7tUvDYpAoqQ5ImxMA2wN3LOUSJDEw0xWZaEQcHaMJsjnoEaEK4W6
MfEEzw/2thu52RvqxWvnylIDintWpb8vxPjQPz39pqSIZTTY1N6jdBgQh86N2O3aJNlT5skPfRw7
V1GsWTeShvNggEvithsyf48nkbLv6+Slz1L1dSqkfpPGZreSKS9kHOj3CHEmC87zGcChNWJrMk20
bnrjc9mATouknbFKQF+4t4jy63RFRvSs/eDbmRLoKT04WXnf2c+DwtKWq31mfLm8nhbjoFUKtVr0
i+eH6+TzmDF7nBjKJLaOXppjw8aIPoIQl56nAtnwy/GW+h08AgUQGd25c607TJdiPUnoQIQBflqS
t63b7N3QZ89akCg73xsfslZ+QeZc2aApILz31A+e77iXf8bSR4QVAQeJ0qTg1J6uME9P9anzqZ+3
Uux/YsXXmAPJ9OPkQl45jBdDgTdHS4AE5AyC2mOM4GtGJ4DHnYsh1gYhr04f95cHtHT6OH9Emes8
QOiO5KwkSqz4lezWVh4inDWYTbUycwsLhjsYELnOorHP9mbljTH6mJA8nDrIbvWxemrjCtu8WN6V
ZbOiNbMUTAFcxy3J4X5WppN8u9ayGFTFoLXTtksq+dqh5fc86U7duo1eJSsfa2EaEZTliNNgJDtn
rOTCiiUkkVvRN72XlGqbWeX28odaurAgM9k2bHhAOPq8Gl/oRarrBaj/fmOQbPjmdnwd3pUcqLEQ
QlagBtPWx4t4awNHbz+t4kPExTtLU09+wCw50Cu57e2aH6A82IfssaT/B+D8XXol3hLjzV8Xt4Th
x7ejKac5UAJmh7kRSHaAQREXVmT7t5FReJsWH0BcmDXzdoyK+qizSq/iRB12l6d66ayxhRAxhAdO
0DNlijqgGNZnjFQ6TvvhStBStYN1EJzU9Qfw4lql7mQZeMDQDpsdKUEqmYqkc2k1lr0LzNexizcx
VYaKtuPlcYmU5uwDAmwFiQqGmGbA6eFl4Z6r5dJIZpXn1kH25XtHKe78vGiQ7MktHMTWlJbFNzqJ
SNMWdJoDItoAcjdHLEva5KRpPFguXuDyNtJcLZnMXVTL1ucYLtS+81PtAXO+CtvRsVzrkZ+doL+i
IwGLDPtCWc+PpkQNnNbCGjzK9r2Ev0hZFdlesXLn6vLUnveQRSygaojzIv5hzGUJwmiIY5SXLFf/
ihnYmEKGJUk/4FqzMa6rn86H4thudRog/Xd5Df6+OM4/Ys+FCnCOSDonJ3apSfTmaZphZwemqVPH
NR+Cs8Uqhkk/DqKCJpQBZsl5aA+8pKTeAgegHuswulLV5EdZqIhLrdXXz1arCGXTKmALaqRL4s/f
JOj+1EdyWTOqOGZGZXX6KmG06trGcF836VPU1z9WvqE4wM5WK00dKjLijpqX25qgTgIHWiJiMfJG
2wMD2Aw3FoR/bRc9rRUYFrfGm2Cz01TVQ1Zhy9ZItI8hullUH3djkG40O3exy0DXQnajcFp57Z8V
MsWkvok6+34WD0hpkIjam2ic6PJVYTRXfYsAutH8iAv9A25Lu8vTurQ6HcG1V5GXo8U0O8fHCIlA
q5wsVzObm8gLPzej/Fr2+soNvBhGQAC4IKnazJdLO9m+LnOwAD6Lt0MRvkcUfxer4V/NLJhATpR/
h5m91vzUKXxpZDTonexRevyBz+OPdMCeNsff+/LMLe0Alj8NA4uM4uwaMrnwzRirV7dRKoD0IUrS
XvyIp/oeg6XbSlnlTZ8/EhHO5aT+hdVAtX2e3hYI42exw/LQueCth+4W2/Rt8wnlvI/TTg8AwK6+
2c73wWlIceK82eaRMxnaZBLST1z7UJk7GG4dyFs/dAEOVjuk3DfVa2ftEBS4zrdys66Mfz7PaJ6S
0ZNl0O06w+CaVk3VhbqqK93UCK1piDEn8l5h+8eHYaMJ9MFxDLY0E7fFYa3NdR6ck9sBcscWsfSz
F0XY+JmBV7HlpoXWPfhygRXd6Fl7oDP+t641kn2NXd9KMnm+WUzwVKKIBPSBZFL8+ZtJd3JkbfJe
0Bi4EG9RTMSLUw6SGyzeqt9D/a+X4X/7r/nj7+dn/Z//wT+/5AUu7n7QzP7xP+/Clyqv85/Nf4j/
7N//2ul/9J8PxWv2rqleX5u7b8X83zz5D/n7/zv+9lvz7eQfdlkTNhjgvVbj82vdJs2vIPxS8W/+
2T/8x+uvv+X9WLz+67eXvM0a8bdhZZ399t9/dPXjX7/p+pvtLP76//6z+28p/9nza/Ff//d7Er58
+8f2Nc1fqv/6P434hx+vyT82eebn87/q9Vvd/Os3Tfkna4AmocCkg490+DT9q/gTRf0nKuGibMqT
m86FaJRkedUE//rN+CcZsrB7oamOAggQvd/+Ueet+CNJ0f5J71bmXcKFRifVUH/7nyk5+Xh/fMx/
ZG36mIc0BRnjL1nyPy5Jw7RENVxojEC4+/XaOV06GC12XCH4dKt6INHlhljvpT8hJ5fx7RSVknRt
SV34EjRDmb/otJCz6zxMnf9H3XcsR45kW34ReqAcYgsRikERlEluYBRJwKHhcP3170R19ZtKVlqx
ZzmLNuvq6kyIcLjfe+4Rr4bUUuxkjBhDpFXKdo2RFht5g7tmbqwWj8A6pKJhmGuYA8/HhIfheE3c
esVfS6tUvSBQkLWvmlPPz3RLVuezcZyOIZuwV648GuYj83jVbdPUGe/O8VwZ8XmHMK4hmSaJ6LXa
id2bag2mZN9NMnF01htguJjGrl6IOm3BmHHaDvBkn9HY+B4P4EEIeTGkNj5Xy42OFzE+CYQWw3oE
kaqwPeEScyT1s+s6yWCCEnYLQi9muSZDnUOqF7V95rpIZV4zhywB6NdqqaNlBDrhinouFy1cmBp6
oxUaUcmYj9E+a9eaA0QeEfRSvwpNhgUR7kuEARWUP4PyTcbTuAt/Nsofk5tR6Q4Ww6kH4xmEC7ZR
H5lMxiP87EG71kpdSTE3+oNMkoJ8BMh9rG8b6qbjUc0TG8Pcd6Cf2kwInQ4/SCSDKTe+O9t3uWAT
oSUX3ZC8xNLl87t2EovsbW8ZwqrkSC+ZHsNJc3vdESrTY1djV3mSqm0gjhp8PNtHY+Bi+V7RKibv
6zpVGGHSaHLWCwv3M36qhBKyRjabmJB92WJUZ8t0GjzvObbcQswCCwcWP1rSpOuxHhEM/oMyCN1g
kATpSQr4wrtJ0c2oRmF4jwyho/QbI44zcqsRCZggnXDOaooKOXNFR80OZcIUXIS9FXZH1OylP1Tl
NI2fhXOAVgXpuQic34Y26SbE1cfJinRc07hYWaJl8yZWXheXZxuEeOeJIHG2C6/T6mQUhLQXtdfP
/oUXWaR0F6lIg6FMupSjOAisNrtqZKrfNlbg+QuZYpb80M2yJtcODakH05xlmaZ93YwBBDYWoZnd
i4YQeT3YoV/kJ0vdNv4x4KtcL+YAuZTg0q9nDTPkUswux2alIX70uqbn7HnYti6l58dWnJZ0EAh8
tLBdCbMesnp4UFQu3rAb6q0jiWSHGNgoeeG8TzR4rgmSYgo9It2lhFI0cZ54o/r4xoHpfH03JcC+
xrwRa1eF+SRdC6tXHZfROICjFMIdR0okhl8To3pyUQ/1h+86w3CxjN3a7jWS6Egx+pSE+3RA6H1Z
JVgDPE98O4IV53JooK89pvl0kj7V7YMbVEgHm+aKTceFijq68eopqiW+Z59Xh6ZXVB+isEJ7i6zA
IQnKHtO7tMBa4+OREp6OJTW1l6o8qFenQlig6cY7Q6sOSZypP8DuIWuXBZm4qmeBO219eGDG20a6
VcPzaXAJvXZXv1K7eSQCU4HeWXUe8rjvPgW3kVuSwW9rD3kVCYvfVngWgMvX4uOENl/N6Kxl7jlO
kOwT264cLGJvHqIua/DFiimfhR/P74OPyMgy7qMkgKVrKEV8wW01d7c6hbA4yMO6mYd7i/xw9Aar
Z5Y1xBYEdzLkIvIm2vBqMeq1FYYFKncmbN5Q7FYjFk6WKGLZVWrXfkXUkeJzsGYVh93zG1sqJj67
eVq6FycYnbZB0GpPu2lLFaIRH9APxfQ4rWMKEWvvkZqsRbQG1n1aVqjVwbDjE9yq8YNHuC4s8EE2
QeCnN/jRWxN4k5V4lLmGQMLIZgon7Ak0ipsMmVLRCvacGby4zSo7DKorBhG5FdSo562C7by6ZbAP
TpBIaeFBU89DCzP/GastzT1Zuawuakg+zCMA/aidMkrNrJtM9PPYoYysppD0O09BfIOkx3rgGqly
fsrYI9qRRD6PLkvXQ+obAftF1nthshUsNq2be+68RA5uUWgYt2gsCLfOlhYZv4doNi5mQ3rkzVOI
/062jjuv6c8BKAcp1kp2yQ1M1zkShK2aqxONhjMtmStXx89Dx91lh+S7uTvVTSziE5IhQGgRSWX8
kuiK7uA33KCr9s2MDmaq/fYhwbA7OXFP4kgpsMNbxNcslMFOjGoOG7Gokp7TFyJhgYP9QaXN7ZpO
URSiaMRN9Rn6isrZCU8uxs81dxxRjIlFKnbjOotL8mZhCEovTOj4CBrmFLa18UGBNJeIfZWEs0bg
eNtwZz0kQkfeBV18nOawluaSapybAh6xAl7X3WeqnKZGRGYQ6O5dLzFYG74K2vkwLjN1kWG+MnWA
gTnKDnzMcKrfxkTOUa7jGjvlBq6XFJ8QRJphvUOCXaKv4Qs8Rt3GWylL8x4HCd82mOjhfGKGeFMJ
ZToGOVlKqYeA+REFFdsi5Nxlr8bhyj/WcCxpLsEEH9Q1jzvp3LgT8tkttIvDRNvM9GNr7IX23XXe
wrTeFQF8EJwKPFzbd4AahIwTAcbRrBLxjt8Nftr9JAh/h71cPcJnuG6D5RXeUhh+ZaEanARpZThF
BQTzKc7IckWar/tuUqmaD+7T1hf48ETVTTm8GFL8U+roDobgiRMMOMDwp5bmkhEfqAXuLmn9/aSb
OrqcKdXD3Yh1qiE6dhbL80ymhS4xLDUPqHvmDwZHZGDBC45jLPjFTfNqCetcOw161ZmQLh3ySK0T
vXIBhPVezmDIbnBKM7q4LwwePqCzYpBXnVjbKrY1Ml3jndvXsoPLhjuy4IH4FkOPHLElIQB8BrQ/
cwkEZzDg6ZuufcPqYgtKkFlY9WImNiMqmQSsvYykBnW1pfAQygeKnf/VYkuqcgOZTJyHEQ3UD60j
69BMdE43jdki+2HaL2Zx2Qs+Jd3siR+t3tM0YQJTZ4i6o4tAPKsKkys5IwVpzbXy5L5h7jw+TTVR
sUb1I00HvmIjvGQ/VAwJ64Me+Dk9kyfTXkOWkMSZ57dIoG513PaICavCSt4R13o+VEkJ3MkuyDzW
5MJtnC6+YAoC4rxu2nOVNpKluZlnNWJTbBu6pCc9MDJexY6fOFcIoZ7tDQ5uFi+5CkehbipQHNwL
PupgRl2jGDZCM2g63tXpHHQFCNyD2GEPEvi+l2BgyyWRQ6/f18lp27s/epH/p67s/7d+62x59H/+
07v8rd/CQTyx1/WvXdX5D/y7qwrDf0Gsj+YeRMWzADxF6/bvrioM/uWD/wx7dbRQmJj6aJ3+7Koc
D70YrP2BT8CAHWsBYNn/dlX+v0JQU/G/woIW/xbI9n/u7L/oqr7gLgD+0c2dJw5oyUFvxHTx16Yq
8WsYh2HqCdwlOYA9tYHzNrqYbC1UISBjpBvwIP7ydv68h792cl+GHP+5Jsot+BCfu80vGIATpi1x
FlxzLfnxTIDgO++kET2FON58+EabGka/Isd/Xg7dJ6YqXhKEX0k/2BDdtLO4HGMH4je5RVmWpuJI
IPtDakiRdsOu6ucDvLSyxFlPMtIwkJAnd7hN5z2OkhJxbgfPpgUEVMdoutLJieo497nOI7LCJrEx
WZq2mW92bfrS8B+Ls+xEf0Ao4D6E4h8nU87Fw7qYw9CEhVydN+K3N926lOCKl1N4kYoPnr4QhWAC
0efav67Stli49wNB3Tup4ebd+ZeiEa8o4U+kUpcLcBpmO9DtuDwi6mrrKq9cY+eB9cFry/w7Nqiy
SS8dzOPBHcN/PpHhV0yIRnBIWy6JQhbsPTPilokBMTjLttFw+wUFLGXXg2A5mVjpVm6GvnUF+xQw
Ue6SDlnXKrfY4RTSDjs0DgTn6JpGVw2UbHnvpcicALsC2dYhXU8xSw89sqcnlV7q6XlykzrrKbir
MzrjfrxuPH+LYEH05Kz0mCxd5G1io8/4cB3VXa603JpWlj0b4WMQrcegO/H5k3rNDMN+BGKPyEtf
Y3ERBE3J41ZnepWnzmmKJU7e0NFuSActrnntw9slhdCa39YVamU0wW3XbHwtEHg+FKOGEo1Cudhi
IXrxbpyDPKrvwWTIhYSw0chihakqmQ6sbvI5HTPpyTepCBI6B5wu0NHD5s571JVzG2KkBfZze/I7
PuT1oHMn7B8HinzNjjToVgZUK2ybiN6DqslsWJjcVGH8IXhKj7Q997c0M3S9Bx8EclQCc3O2G+H5
3FG97erm0w1pvkyXc3hTRfERKyj3anVSFd+Nxr+3Ji29FhaN+q32F7D3nF3YusgdDPax1XnKlutp
gjeLHi51jAS0fgbfbih7vVuHj8GJUYYhH21Gagl7hedjRkYkz9rmNu07hFeTGlqGaO8EPyJ4dBp6
lGEAatJb4GNRjdWlaZ9Ni+Jam7CgxruawJ1N0lK2KAvSPuva5xQUpj6CP0uX2KLl1etMm5chHPec
GDTvr8ZHTTxVcJERy6dMEAYpgh1xcSB6P62L8VWyw/exj6Zq22JRKki/HOu8DD3yvQa25a7ORxQh
3KZ7VMwwU0BnmyKxojH3YYN1loJMOVZ4XgFHxuAuDdBApmanm3Vfu+hNXXFBhJOpTu5Sp97Okhdj
BRl5AO9lZ+sZOLIPIHl0TTE7IreeymdrizTmO9dMMGaxhY3lYdBuXodttggFbjpwbIuQN+ej92jm
1x+tS0sgQCWD11C4dLcV/p9Tjy9r7q/ZYB8ndzxJ4WeuetIjva2qeN94U94q+9gOqN9M1WQhsCci
ZYkCE5kLFVzBujI04i7wITl3Imw272H0oNm0M86aARTIZniacDjyWA8ZXpDbBAsydV14e4MWMYsm
Y+NnVb84qs7rKICdR7rVqASRR5TF7MMufEPD4BJfSO77QwNrerlppmDXtOOzl9gTesIhw8ZbditG
E3O08ZgjS8shnWjC+qqS9IWF/maeutt1XDeJ018GbbehjveDGv8atSHCRVGAI5sKqYSLG17BQGk/
YJPGG2vLJmwufNdkLWmH3NTNPfqaUho+wD/JL5uK56hVy5CMWdsiGKmmL3Z0C+XRnDgT6jMHwR7E
5IO6sgt4kmv6o5f6yXGSV2nhbtb6hWB2x7Q6NdP6Ljt9O6/yAF8/0HiaV+ecXqGjR/h8XXLdFraT
uDBDyxctgUT1l5aAsxAo/t5p+rLAc6WSSZ567HKGKSW8bnP0l/nSvC6dyaP4dmze0UtjZXTovfaN
/xQIkGw9WCQ1IehFqBEjf6N0ulvqHi0ZLUxXPQUOXMq1lyuLX97OJY51XL8L+gLDp0s9TAtOH/3i
efWWCo1/8OWeg7Fb6fQ5mOzVCvxlaYLct/JkfIqvzMMhNLavykXrXfeaQO2I+QeARVv/7LsVefXf
ENJ/HQCej2FAuJg2gCIHSxeYRfxaaXC8cxVx9CsVzk6v6/DGXj18lQYud+hMig4Kvm8KDdRWaFBM
PY1nlPzPSwK5Owe8wEPmKwlA9tihFmHP4ZpIYwQVvd/oiy5/X47Jhm6q2++IKt9d7/zv/zLcgP7P
Q/gvrpfIIEuTKzf+xkrgDx7hPz3Rl5fIhrEV0YorNPsKrsnjHQR67+ElLwKwRepDWIiNOO6Hbf8k
38Ji2ie7EXOjMddX0VN3950xI5SHv33DGNeB/HiW6H8ZseK0nm0tDVx5+vfJDmXa/oBHHpqpn/3M
y2W2pUoUpHAQ6YuXqEO6DqykMMS84qnJRh4+Tt7Z4f49QgcmPYB6OsSW8Tn6aT6DrIhVktZRaUcU
Fu0jF2I71kGBBZDDTWnnLOMxketFFD6FjiyC6savYJEI0W4i+Ea3SQ40r3DmIENrD2S6BirpfiDh
tajEmvOuvh4Q6Cq5zgiqlxRx5lPdZJNPsxFWx+5r4Nw13WWtn014a4O3SSQ56OLR/BAoldnoZUrX
J21U3iEMImg9QHm6hHFC3sZgDc1PsdG5bJ6MIgXvm4OvljuINjPgllk1+sVihywdb2bf2zjhj4EB
NA9E0bVgOMSfKb3m5s51vNyguJTUQ8XVFwihz1E4AwVGgXgIcRfoKrI6wBZrustOwoBzRcylM+YQ
xt8D3tmkWpecPGq6B86y6cM4M/5Vg9Il9nnhum1Ri2VTEe9yTXWJvQJINXKXqrzt+5IR+oNwLcB2
onsUKEAJKLas/nFt9O5cAgR0vfDUgnCoIHMCtSHiM1ofMOAqTbzUAAGXHaCxPGbjS4Q/Wtt+3wao
X7z+yD19Ow28yax/CBZ7wTtUnsOHN2C1xAo1oKjt0eDgas0lbR5w6F2PbLyUAfJlBOYVvUG20q2c
UCVG0KYG7SEYYduHOj1GNeLFzjaVfhH6bwpvHPhH0Q3TIdJXPQwB/G7dapzjnkD4bTUiFG3MrIUP
Oflw591EqzymTj4bBB5EkHbptuRKba2pC3d5hitsvkAWSGUMpyZoqd3nKXwkE+4rVQWwwyxlbsEN
GilggxCOlyGzm9kjW+J29+sEXLJhxRS+TKAedUC+3BZ5gupn5NkdlUMBSBKNAeBHoI0G0FsPpCQB
mTRBIS/XdMckKacUkhoPusuQb9kabvyeHyn7GSUyR3mdrd3ymCAJvE3WjVEQTkqEnrVZg/AqJ3rk
6WMyP3N8QlX/qQBp1XbJquqmCvo//rSNw2yo6oLEaEkQxB07PyrLridEZLgPHBR8gJB4EQdLkKiG
ugN6142q4tsBxGYtfqb15eKMWTDi305LHhokkmOS3FK5h5iu6IO7YHj0ULzb8IXOpPQ8s42VKDsG
7QeWu7YkN/pi8vCTcXhJy3azhE80viYKAKKOMSAhP5VTnxReUI1UmXlFN8CXIiRVuYxLnmoY4xF/
UztyB25uOTtICepQGEZ3kinEd63ZOoFvn1SHACU5q+ddFQ1nCtyOmbvQ9AWrsJdED9IhW+tsYTaY
12n0MK6A75L5oo7UkVSIVAiQ8i5ZAZwSKax2u/IrzNMLv1WPEed5r19099GlyYZ7fEZuRnCI2sdq
hHqwcbcz2RNeFdHobDWSRLogyQbMe6q03g7zeBzZUixtWsxMFIt5YWlTqHm4TLvxo2EYaHonjIcy
R0CR6qtMpWrrTDJfmQZydNFhLcJVo0xGyFwiF57G7a7u30Jgcq6l+L3EUU9Am7m4ImoqBneLOPRs
bEAca+lGoIZGnteGgsGV9dVcBs2SKXvbUkhZ+IvXx88VNliKjRVIZjnbVyO8OzHaosPCkX16D0fk
J40vOBHRFrPevAe65Si5gcZgLwPUNxh8fIgZ/Yld/aeevDtoY+HzPqCZYcq5ouOuSZzcge58dJ+q
tSqU623q5UOkC+Ygt3ztwEKJ7v12PKat2cI3O+f1gAnMBCi0yTE9vQktfmVn2LsYAFTiTTgqI4iw
pc4TfEyvlkV+9K6Lon3NvDXMkHO+n11RfFN9/O5sBF0crFykIYMQ/MXoq0IL4iiynPOgq9Pyaouh
pIi2x6GAth9pWWc7l29JLb8yyf4oeSBmDDApPxN3IG78tQShTSNwLzMBtgIe2Uvf5U6O9MdDgMgI
hN0tT//8kL+peH653BcumePrEUnEeEZbMZyBaQZrs/03l/jVKuPPRwIJBpVjcPZb+fJIYwj35zrE
IwW1zTAow+lCSgwP8sYdD3H0qCXkT+18m6bPhLkl7c60GV3KdNgyjJc9Kjex2FPzuUKO0MX3Cv1Y
Qu/TdNP10z4Kx0ewbp8aa3Ym0FlIWOkM88GfvRySJKAw8X4eKrBiEvQOc5/5kwtQwWTeIvbnDRy3
/Q376o+V8aXKA9Px/z7xl7eqIUzHiARvVfFjY5u9F8nSq0UpITxGjYa9fDrDAs5mlNVJdlE5Qh2F
MhiJ2/Bj6ptyFkCc0Zau63I1TPO272gxzd/89l+Yp3//YYBS/rXchfYmpizCbfb79Wq4oFfnEru9
Q8O9Jwf498F9A2Hr/40n92+XHWSmZ0p/CvzuSxmcst5iK8GsGvtv4Z6D1k/t3dkw6axO1pchCIzb
b1bh3wvds0vS/17xC1kswvw1xGInAMTQSY9u7tb9Nwv9N/sFLgE3TRfNCnR2X17nPJM2AZOCZK37
ExMYzFLjfLBv//wcXyTtf/5ooLefQ4a90P8bKXLxNa8dfE1xjHXllU0fYkApq120HhhgsBXnpQYr
SxkQbYL+QTeYMgM6/Ofb+N0P6CPkwofqGmKJv0HALaYQDgYY4MscjZwy8a3q44ui8I8HBSEByn1Y
5Z1NSr8g23OkwAZhwCi9u+qEzfdQfY7XQ450IqB4n/igC/DCy+YFo8Mq58///Hzeb37MX67+ha05
EZiTdhXcvjFrWQ205WGpd/2TeMeXfNBluPuezv8bLB+5NnBgxhbgnnMxvmyUkXU7oX3Ez/ZH573J
xVZfIIQ+Dw4BDHAGyDO+cyP0/g6tg1yPPCTktUA8/DdTr2pOZoTiQS6AH+BoBGwe0wMw5pKivwkx
KxTRR48coRbuiM1Hah4dWxdMvgDNyOfG/eb7+d07/4Mf9mczeh7C/HU/WqUJImS64aDwsnEfg5oE
yiZiIjEuRDWahUPuZ02ZPn936P7mLfxy3S/vnQnPrZMUEMqCWX8s7owWRUtC1JTmu5PhN9/NL5f6
cjJUki3DqvCIa1nfogZkBfnh5wPmKME90Mg9Anoehnzd6IMiyH7JYdB84ZH/4qf/zfr+5Ua+bFaB
jObAxWQcjf+TBTU27fdN8/HPH9EXM+p/71U+zNugpQIP9m+ekN0EPLk/b7pL+7R2Dc6+kyHPbIVQ
vTG7sF4OxKF5Su11atmjJuaIvfVTdUkBhlfZes5DMgY/oLXPWQXJvr8eJ45TnKHXTXt7p2u6S9to
8893/bvP8JzddVbvYOb3N30vj8N6nXiHZRjoS0BQpamGvHNfRLAWg/PiO2FJxikfQb333ek6ogQZ
KkAQiMq+uZP0N4fWX+/kyybE5RqxBFyojFO6H6TaDBA1IQQ9C0R4aodp41Yz6nGBjOx0eAAXuBxH
Dix/3IRLf5hbGqIZf1WAOCLjFIo8fHN/50Xytc5B1pOPuaMPX6avH6wYDBQdK94UvG/sxs/hEfvz
fIrzJLclzwFdfXPs/G6LQMgFRAEoTkK41X45FCi32M9AUMb3c45cpWULh/p3nXt/aJG7zfht6Nhv
l0N69iE8ywJhhvZld+i9KpjFguaop1lzT6HVpw/2dumRN9ju2lN7uZTxNx8ODFP+9mbPYQ1g5MJb
Dj6HX3G5vomqwfZxkJmzcAWMVshG258r7LrbpC1BytnDEX2jY7XF8DDTrtoTh93MatkkAIdB0cm1
i9jLeYSBR1Whap53njknyocFD8Z9EC8b8FpOGo7pEnOzBkOMFAAAdVQ5MXX07J3v/BwwP/T1Aurt
Y4pRgJzdnelC9NbAW+opW/0on1iV+wjbns/B1Rx7dHPHok8mn8CTs5LtIP0rBN5dVE2HgFqMAPwD
7rxwOBhSCH5Z27WY3B7fFTLfI8w2lNyBrJSZtbtM1Jsc25yED9bt84lAVz9G5erCO7Bnr2fgzsEZ
EVY/x6q9lH3fFT44RRWGHJ3st07jQJamtqrhWeJjqtfEeIIpi8aH0Xt36cNE/Vy1ay653QbC5Kp6
dNWDFxW+JpjRgTgYXg3ijXpH3RxTheMRwXb0KgI9ToGyIvoNjIeKTrd5R5NynM0N0SvADpkPw501
VUnx7ADSYAJ6S1G5jNGRRXgyYFN+7O6gndsk9V2AQ6C3UzHPoohxN1HQ3DTJO6un63BoLm3bvkyQ
OCxwcpsxRhLKFCYhZxIlu1YJu4DZ1ds446DyMfagAkOycMzZ7DZ5Y+2mB0lORy+rnPJgjaDD6EF9
GSfM46qrJMQGhvTHq3ZdN+AZZaBZZmryMZMbu73H6yuQPPOlH3dVg7R4zPqTexY2JwvqCzK0YGME
ZI6tJcwdC27RnXK3sGdgSU+lNwI8BqkToQcHCS6j8fbEvJvz38eG8wDhCZtp3lciQ5JGOU/TZmAC
PgII8VxubX3rVCsAIJOHME9wFAbDIxK4O8x557VERkTepB+tjk5DI89zkx/NAsxIJiWkdBdw0d3O
TvpYU1ZUNdLLTAQeHYiAMGlwYgsRKJRSTD1T3V+2Q791Vw4zPkR5RLZgQLDBFj2uBr0aRECu1fsh
crYqvNDuW9IOhTvOcBVqr7r0plZvfLEFj95l7ZeJB3Csfa6htqbdhRM18CdewT3Sm8Fbd6AbYC46
XlKdFJBBZGLcJeLWjOA6gjLQthlf9vX0JnEPNrT5AAHpoCVg7Fve3abG5mbEStZvqUMvh/A01y7u
U+SQFRcUC24J6UVPph1on5d8uesq5zMWU1mTJwtQnLmIm+InKCpzpxGYAZ/x8wd3frXk1qdXNAXP
eX7wXZmlZgFweSBAfELMrxcOVu3sF3UILum96tM7GQPZjaetpu5OtJdqmjeKXbX2xlUn2NxsQwXc
XukD9259/7maX+vkboHrfhzcKq8COAhOY/gwxRIzWpbz6lIOl+cfxGBsoNl4FfG1hINHObA+Z8lj
WPUY4D7gbyyS5kfnSIxR653laKwx2VbTzcJfpvMRKPHjNpgWKyI3tYYjLc7iULyDc3tapN4Hc31t
hqd5Wj9hclR6+sxzcEuPYLArp71Hdla+1zVoEiPo+7HKpLmTHSu1vtHDvQ6u/eBzRaIyIiwy2Jbm
SVDDE0KDAcZzdPp5NTAgpPARWHWx0hq00XjfjjfEe6MCvxtWUzjVhcE2EQhZMHtXz8gWMnsCeC0U
Luoi5240j0qcY7yvwE7NZvae1vzIJYbLEeLqjMxcDIYdr9u4DS7mg4pNG7rhYXuNiIUs0uzn0JLb
SIEEMac5rG03fXQPruUOMtY8GOxGkW5PQ5M7twyX9dl0mOqpbDyolMkKHCYqyCiu6/px9apyoqZ0
xij3Wx8c1hUd5qQ27XTOdAQt1hIFCrGTQzpbrHP9TkZTZyCRFxoo9znmeqy6TW+Tp7Qim/PjTAQj
bCKzavU3GH9hfIEMMOn1944y13KqgVi3t+6K9BG/2vc2yCqAxBKoqZoObTC8eFpfQ2Och857gBIo
XtJtGLNt4AG+WR2QUX5g1H0BfuAW91jGzvwjnCCOIPGVmOkpdRHIQJ5Sg8l9LKCFAFTeAAhNFlFo
Z0+dLVm8GyMQKulOd8rDWZiMxUKuY7NzqHjk4VTyCccsf6yuHV1jenvkrX/hRgfq2v3QIqYGuO7N
Cmouj/l27OZ7XTEEUYu3BEzWLJ7UruvCyyCdDitZNotznMVLTWwBImpukZW06OSP8fwA/6SkO62z
dwmJ+k1SnWCJnlP3kUDVdg5iHKkHKGssnfm9WeHkTq7SMdx50iuD8+EXgONsgw0nN976sBAcsibZ
VPGzdPpjg67NB0kkFW+6fYwN3VgfSwNCY6RgN/gRZLhkk/jhoqCr3G1iktwfLmbMx9v1qHvETCxD
pj26s/2N2122ROPQAchNzEbVbRGTkx3eO8x8tC+KYLhD0h98qe4Nu+tg2And2G4NGojTgWPru2bA
eDOlO8e5qSubefNNPJsLoPqZbSEqB/FHUb7v3LSAVTlwcL8w1esI6sksEeptZgSK4CI9xpTte6fu
+vVjxpLy3HY7Cq/keCJGzHbEGGseRA4B3zHVXkk6tpkMZq78pRIwWHdloWqW0eFegsYAd8wBSB3D
WRgtZyI1mD6QowSqLnl/AastdKINBgaQ0Zi9zJZFXYNvvKPEwzt96PurBi7S0KtvluaKNP6FITpL
knXJHHwOaUdLMUv4fI6bFOQWMYHBJt9oi2RWr91b0J7O5t0YZJXgHl1iYnbs1Ax+dZdVwYYu/8Pe
mSzJjWRZ9ldaeo8UzMPWBths5hPdndxAnAxSMShGhWL6p/qK+rE6xsjqimCIZHRuWzoXlIjMdKc7
YFC8d9+95/lrjM1O6W1HtvWEw3cCT+RhGBXM9TddDDubM64Yo5MdfZ24PPjcIf4xe8pCttA3zCSv
fjhttPHi5HPs948Lr4qoW3mYtPBnUADgqmWlUwMbEPe6SC+9vGqA5mqGhFNPT3iZV/7QHq3xhPsP
hZIV0UXygMOfEEn7SSX2sZPZxhuydaD3hdKbspBbMGnryMW8y7jRTVxsOdfe2IVBsm2wJFnOt/ae
r8lumktVZ7ep/uE2uzk8COdjKY/ayS5dSdgKOUKZO3aWFfXJjPa9/WwYVzdlqoXJhfEI5UHLWW3h
i/UPg8nhL28RuSgJmwDf+Lp3Hp2Jl/jyYUUFFVEdF8VBsDHAd/Ra4pBso/zspztpVNsZKTZ5WBqT
pJD+7Oefnek0Vno3qD1NJwGyLiafVvo3xnTmaJ8MtNqO6iUb51PXm3HDZLyeqLukPmYJEVRT8Jyw
Rc49BO1jaNMedearQ76rqFjDVFwLZze776H/JbEvFJnfF2rqZn6phmMTldehVOeKOXpYnzr8zV7R
35ZMXwvPvgmGoGrGnZXXsIt3pf2Zd/SqTrl97YTPpd8tYbpvRg+dmWi4M/L6+bo44W3sD6ztk+NT
b3u4H88F189cGKZZ5k73h9AAtq7XbYUhbdgl6tJRKmNdZgP5XjQ9j0F67nAw2wdbslsKI3x0DNqn
JD8a99pGXIV/IvP00tvXwKLQmbbVQEivPvntzbDeWBQRv+uguXY8Gpgbt4o5smkupzqxcP7X+7C7
RDLrKIHCrU6zx5xLXjjjcwpcYJVkB2BUvPyvrX/okosRVhc/k1vBJmXWklkY3eQ1x35dChyQ4bid
p2FTh+9VNF+NttyHnsSMKLZ/0wr/VdihYbuvLiPfCK371y7RrMeFleaOs+pjvVWv9vb3HZvVa7C7
p3//LyZFf1Wt7qqdh7biw8b5ixC8mL5uElDIqyluDvM12yb4cPvV52WN4ZXhVLEZ9/rvFIm/dvy0
3lA38f+Q4frLMs0pGjpvwna/Eh/0os3D8EDziETX01tss2ZFyvlvWv6/ClUYjWHRQuJjlQO/7Z9F
waipUjfUJDfb6dbal8j5kk1/A4a0/rwH4K5TIfUQUAEx4GMw/nUckTUgIzIpHLbAJMcqHvbT0dix
oj3W+7/5mPzVRPXnv+l+U//gMJoniYey5G+qf3QHdNYv4lRw45jyfRFnnz039qr/zsR23v9zKPVv
+fb/30xTU8b94S78xd5/+ZD/+R9/NPf//P//093/DyCugRmxeYEsOzIM4s7v7n7jHpq+r0eBPGGx
05LdXv/H3m97/zD5D6Nh/y7VByFf9U97v2X+w3LvnyOmIiBiWfn877j7f983/z8K2/2Tz092H0AT
mb5vnvvl8xIiLApdqNhVk+ntdW1Nxrb0cpk8tEEWiackakrzKfDTRW1Ho/Tr39i4JqoDS6mmlHde
YweXwRu9jiJf29OXrMqr6HGMvEpsApYKbGfXDvU+a4MiOnZDkY+xLxYwMCOoTevkLHXavBeOkaqb
BUKM6Ew/NZGS65DcdfFbOE4+JVbf+xlsmkWEXRHXOCyyN69oBwosqURyEgtJoadEo3N8tupuMTdV
lBd0J3mqxI4U+OtYWNOuVwnCJQRfoti4BqawnotrPo5y/hF4NuuE8I6O1bifHDt38vUC9cDajuwE
WjJKJGNyY9k0vTj10WipL1CljWW3mED53uGkDkKsMnKF86VudUkKx25Kx/pcK6Nu353SrSNsX3Ro
n2bfFMO1dEtdnHVSSZJhs+sInPMUkLukcXMHE8IYLBQ1wk7z10XihN4HzJmdr2VjF+6+9ISuPtJC
R/NZ19CKXuuxrexTkbJO5EuQ1xbtZci1bldW4he0um0kynldEWjLsGmBbrC+oy3o0lzNnYq6q5xK
k31cQyMdm/LZokLsd84SOC0nibKWwtnDX8ubBV9YXtzdEFNmf2PHDz4u6G/CaA9La/XmbXHcYkxx
7hp5z0zFSTsEwG6oq2Gn2EVQ1/yXfV87SA9BU630YidBFzuDRpMP9FCZ23wptYBSX6ixfxkmXZhX
mIq5TZXbqRDqpxb2nK+UGWXyajpzHVVxCDWxi6Pxbqj1Mm1Fg7WGyy3m5bzUHh9kWIBumtgrKtDa
Xnult9QPZmvn3sHtiXwwDPGz5aUEluZ8nfo2GhV+oWJCssiitOoeHFY0VTejFkv+lnSBUz22TpRb
R/LBMjxYU81PTdEeTMWzZ49D84RhvwvikUgdtdMSRaNzMTMz9c5+k0f4fZQ9zsOtQw+drkE46Wab
kMkffhTCdoyzNqmGvGKdGI7OWKsZ1DqbFaxEw2fkgckxNVxLo3rCqvXFuw5FZ4mHVKe+JAWhZ+xv
grhqliZWiM+FTOR4G+yqrAJe3mGeOibd59Cl5jODFVuZ02EmJ4cFNvHzGTdDM4uvgGz85ENYtSDg
UOcw8vZ+7S+HMV98XGzIE2z86kMEmiDqtEtKes6nj9AdWoIubmHWyGBaE2UNu84dHzOr5AOyGclB
t+tZCfpW+s26q/ll5oZk9GyEwXdphLKPuzZLy2erNCTJFH9xUvObDJc62klEWPlDBGEbvTeW38of
QxaaBn20KHS8eLMsL76QdvFgeMSabYRKmAxfw7btPTqeTugbAMEg/KTzQTovLsmZ6V7LO121ifKw
MS5TWts4BYyaD0s4Db48W8kwmr/d06WEsWWNo+Mo7azJNn7CEXQpML4zsjUlsPeimSxj5ySGybk3
l012qka/kQc9DJZGuyxbrBmwAEgHbrw6E7uq9NV+Waq8GdaGMbvqqVoM3Kp23xnzW6isLLzhw8rl
W8smkfA5V26DKtr6pTGfOe9M5BdgQrrE7V9aw5M16rm5BqVJRrbIQXheZngM0a33A919OKLyjZMx
N5VVboK+dI2LbaglOMMqMKZ94vEsPpSu58qHLlUl9Tgkq0Y8pkoPwW8ja32ST2GKuXBnM8wMY8BX
tr8vchmS56hdyeJ7+puR38oaiysPyFwetNMMhAZyo5pGuiSnFu+eOXbVzsvHfNpbxI3nh0C2U34y
MthX15KxfPHFWlSAeAsvoFa3Ia90hqaqc3Wogi43Nq1d2N5t8oliotmP2tup+63XoxTHxXFAnKwH
lYfOxaWj9I4Sjk9/kouac9JNThPcwNgIsW+Git1dq15YBvPQJcv+uS33/9dE/5uH/1/VRA8f//kf
6rv6X6uPvFZ/qo3uX/d7bRQQbwxAfgHgC6BHUoP8d23kEG5kCRibszh+2CLlUbP/N0/G+cfP2CNf
SL1CTIBy/Z+lkWf+g9EcrBkLNhvLLUlS/hvBx5/2j/+pjAII9czHMC6w7tjk2/3qgyG2oiYOPdSH
wcEkZlbhypLmk6FZ89BG8kIMPyJU5RKIKBY0vzrvt5yP6YHEhEe06/tQglAQAFfOvLaYsLA3au2b
w05ULPgVUqdUMk2CWc0ImVrErLsZbrJJdlY+dIeRV/ZO8XLaqE4+WK19sKwEB7euT1VKfkN7AyzN
OifvzpFDKfLdN1T24JrWdBGyjpOacG+RZPMxn8L+3DlttPI787TIpN4FIis2S293L77HkMtHpsk9
GRynHJl8zLx0j59uFTUmevh9LQhmqr9rZ+9z1F+uLhQhYEIgQ537AP/PfYrpzmHrhB3pDtE8yDvc
usISgyTWWk+NXk+w4lZZ2zITIpzj9vm77Wm9mRWL6EyJuU3lzkdkyYtdQ8AOqr/jbP4ETv7l56Ou
8Im70xSa93b8j32U29ZlN86Ac6I3r+3SY+qJG0Ft96QncewpgVdhlBl7L+/xcbTwzgoYdTtejc86
bM5AOtVGiSE5MnOrT967kXWPjSvsswzltBLaPBdR+z5n7P7pg/v9znS0a5rii0+0CPSsf/v5CSgH
Kph2qWLdo6MtdvPZxBYzBQ1M474tj4t+AKoSi0Yu+2lMl9gI2vk0dNa+d7A5qtIerhSzFHElgwte
Z8+en1oELBF72aDzyDDIZAST/XCH3riioo/oMM4lIaVwK0ckPqnIPkTD3krsYkNgnxsWFEvsjfBN
fn5AKlbbrf9wVDz8fpX/mP8N/jyc/vno3aFysKKBOGMBu7fsf7j4FbMTBkEwcrFIIf8mz00RkuoT
1kNNLP00YKpYMW6M9pa5xEHCQlfRzi9lHrw6XumifpbNVuWMfQY/z3ae21VrCw7MgU0tb1Gw+BsC
ZVY8L4e0XqbrGOLxWDmhGOIK6urWUeOqwD66pV0hcwrGauMv/W8isJZdrRdrXYcjM8wsC0i6Fruy
TzCaptUD228PfjZ3hyir6mvvRvMhSQjIzbpgKitr5vouAMB5ZESjOkKaHRnMHbXT93TK8ksNd/FS
LOKzq1sfv3b/TUSV2jXJIi7V/Q9foMe77ZTtZOWMfDXWNcI1hwhD7x7PC7TwsrS2UgafUn+J9n40
2bvEQ2DWloBVX5nZ39wobshfHuO7f9ny2Y4O+p/s1p/v1Oi4g7T6ysEyn46xSN11oOo89vr8AaJr
R/bVeXCH4S0S9dWcLUiLI4VykIeXkJ2F27m8b1RXnYoh38yx23+1qS6a2m+uyTSpVWOT/K2XjsFU
3qRbYTj9idtMuFRJybmkykPD6YRhx+jwjpOUKay63anINN6l2Z4oMZxT5NAVBF7SHMIsx5NfRPqU
FMZL6KqKf1BHf2Qa2LZkDoxIdvvsbg3SxGGdpcJJjgS7LYqp24T1S2bae+pi55AmWyqj+cSgaluV
lMbgWmo0yS25/GpX1sW1Dop3Ojq9CU3d7RcP6cwNfxgNmc9GWNbByqZplZR+FtfYBWazCzduMHyt
MSytumRhMXGItlwlJPOanOm9+83xmOSZ3chICg7XNprFY1Lb4Tk3mWuwCgsfD/p7FCpSlniURT3J
TTQwrLC8HsvGSPY3E9gsSv+e51V9SEhVGWtlKzK4muRkIPvpYSkufMin2OvEPjQGgk2981TXzleR
Gi9Fyv8ifOONrW1BzN+AHj6XEjU+zTdsr2rJd1U5AnnbrNKp+JwxkAFT4ceRchk7GBkO/tpi3iT4
OyuG+0cvsT8XbKVft9n0vaUX3QSG5MFNUPbzZfPzx4xaIzwX5Wd6xXE39+F3syGACxRnh0DZHu12
wYY0SOZL1jsZEmvV2W26LpnuOV676r3RvMxpFxwd7a0XQxPvHZ99ZdxSJ9vrIYRy4YtY7qKq0p9x
uLLmh2SElASjnVKexkYLDoyowUPur82+qdZ91Efr1EUKaE3jpe49Z1ePvozl4DsbkQ3mdeb8In1i
HsbAOqJkzFuivO0ql2m2CUJwQ6SIfpNanoeetEfY1vuid87kQlp8j8U7uNKrOyxo0azzM4mo5sOB
osd+1h4KiYqCdO2F1Uc+Ow+hlMSdWMXSz3fHu2+zBiPZ264Kbs3wYum0j1WavC/+8M1NbAa66Lms
L9tNkyc2zXCQveVve0BzbVCtGifUKz067MpailPC+sL9nPQPOiKtI1xrq42Z3r9pq1P2o6yt5jBE
0SsW7NiVYbGfKvlNu9FbgTdFRDh+POdYzR85ONl1EoUvhkJocLAN/+vXxS9G3oAlbPadGclOPRyH
LhvZ/nwIVYQpg6Ae0nWScpxE/DJOg10YNEa/TXu0BK/jyNW5Pe2jckWKdtjbZb3Egs8quKJzPumv
DCo+lqy+2kaYrDPm5SS57b8BtFp3J9cfi4r7D4oOGMJOvG9a+7WomByj5hUKYcJ8RERoYfdVxotl
c3zKehFrXeXj2YVfqIwKvEY51lviYP/6Yv18d/7yM7A8CG+b6wIIgR3654vV+CKbqLQEfCWZnbwu
XA/E3I9NAOBXqyg6VH30oslBE7kDBdDNI+dJACiiCoqDbnyKkJYIV5JZR0Dej7Jq1CnFtRClgA77
bM2rakcxOZwKjZ+JBbh2PEGfOklHfPEiNV1zCtUNBbdFxLsEkiEi9m8I1zsSAPaOTSsOWVfaTwFZ
UThmMSTgcbssut9ibY12sBuZksmALcHnSfffMWLo+F9font38cttoipl1EKxzGFu/2qTNi1f2IZm
xVjatYd+KoZTk7i7OprVqbS89BrUj0lRfKoG2tjT79VDywGz8RpR3KqQjZF1ZnhbljB6JwNU9aqH
yLMZOlevfhZ1s18te8sRtyoh7CpKJqPIUtGuriJGHmlqHKv7Hz//iZuodl5SXMzSM4/z/Y+hH81j
My20FIOZbczBIWGWT7chW4wjgiFunUDdHCrKlR22PcsvNoVL7M6n75V8xo4e+6LYCYAbYcqi3SiG
m884z3N0+rz0zVqjxOz+9SW17rr0LxfVotqn3PcZKKE339vAP9Z03RiEVWZ0XIzF/4oLYVotXRkv
I/pLULMqowJVgJCMRmDEvQasIP2yY7Fo8dbqfOLRDsx1W16C8bgs+ANbZtlbEFVnq2jCXYgWPSVy
P+XDK0gZc80GtQ/M1sRHw5fEWwdWFn1yUy9cBSWxtUmG6boPnpYwqtbFPA4rNcpx621SCb4kNJrg
0BXjrVjgR/ja+/A7m6JrEDAqUT2bwGJ2Se5kVQ/5cR4JvjpSdDGvZuK/noWZAJO7wcjQ3+UTQW9R
FLDpWiADo89OPFXse9MFV1fyXtHkF4HbvbrCv01ldhxK591p8nVjy61t1Nj98o+mqNwTvpI4TFh2
nPwkEhvdt3TQDpDTFgdbZ61xeaKV2cykcwgkC3dg69+FzxrALyWt/cymxN0svKMoRjLGI69JslRc
c1TuY8k0KjCNUxipH8rXAAx1pvmZFXNa8iYKxiXetRxBUo7cHs8jBuICJLbbId0hVr4DOaCFqCBs
4XL3QgDhkBXzDUZbyaIkervubudEKFsitdCXDnrbVZgM0cPKsimvNaYbLKnWvgAIuNXFe7+EADHU
N+YjoM5xxx7rfjxNyaufA0dtXMK7gji3a65Le/Z3nYyGnWZ5dlnXn/khA1ydtnGLvimv2pPNMR8C
yq20EB4/AbcvyQje+i3v/yAojv4F01G+jpTnbZkErAYVPBq+x+Qxcx5lpIkCyzw6OqlxIBvsP2Sv
xux80UK6e8OdLqkzfRk9ZfEu7a8cjE/chq8ctHINsHu7APB4CDq4DFJWJelYf50IGG/T0N4peS4p
BBJYj24ov4L2SOJm4jouZUJYOIk+YEfuOBx3ApMW1REC2MINqd2yuURzf5EGCEC7xCDbzeYpKwkJ
D6W4Ldo74IC6WypreZ4W/9kMm5ca+uQbJIs3CHKYgjyk+DkULy2yWi0rvc3KoV2bRodxwF7ytSzD
i8GIgWNQedga12G04OnST2Uu/bgAcEyWtvTXzrlNp+RSymtrbJn8fB+iQFCuZNHWHcIvPfrDamla
ohY5QexyPkjAejREvdqI5pVVxjxWMn/r+8nZktxI1xWPx3rpjAADj3tyogU/2KwuwkhjXlrdKtEu
32y0HORVAra2/9AsZviEeN3gfLUxsBjhkwjt60Irt7Gz35w2kSews+1W2EKsKRC7nBXCM71vOvvD
phJy54gQpsXQTrGZEeAlr+pbpEIdy3qwc78bV1EhUYCG1oz1CDazIXKMe+yO6clfQAIBea1SVqwh
nhQ8hWvfxfrQWBuVWzahfSPZloncjmXzwzRQC6Jlsfko9s2jLwO2a3vNoVVtGkf28NJQIskyeMeB
/EISNzqpkDBsadOXtvZxAR4Ve4YoN26YHaFIPqc5lbBsTsa4NLETjfh1w3qjXY7Jbvk6LCFbtalf
gS7Ix7T8ks4TRMkO48jCJoZcBHiwJYt6Kxe0Fw6QXKiPVkrwNvTapRjfLWMGiAHZ7pjqGnuStTKL
O95ppMFzeQWtPdm3uJpMGIvKIbdUY5ct22Y62WXWb6zKrtZkGafYKEYXYFF9nW1MfnLCcDjSIKa2
fmVVx7Y0savMMrlo1PpkFj21N145lD7Wm5Tw8hI/U5vKdQKyaUgTXV7t3esU8+IiSI5Nmjja2rDb
fD93WAB9zSOvhrgoVbSmoc8oKMKbEbBRiKKbS43La2MMZOe5q7hp/UeOpGKjMPGwue/Ei4Ivw+yy
Qa42V9xzeR+MAT0CTLhllyQPjViOQwQoMqOtqoxIAWAolrXBtiLq1Z62KDqFZnPxIv1lCkd+WxU9
+wukxFREr9YMw3UQ3fmFrmy+8qYKVHobeAetbG1726xm81o2icelH7nGEw0NiKV9NBkXf2m8uLDN
891dJbh+W8aeyBp5SA8SGsdJeS9lln+D28Ix77GgsRPGNgwyWpA+dA4hFuqeGcw6koKEN27uY7YU
P3ymjqTzYQ3jWi1343GMWlJEljvvndagMyihxuaoCks54J7pS2unVQl+ogMkMpQ7p9cnocx3XvYb
T+UudtLp2WoJ1ltWgAEIFpgJNsnzNDbWbmQde5jSEaQ9XXzzXNhEYUTEezUHi7ov/PrVbOkEG0pO
6w0qY7WSLZ12N3z0zGAA5HYIP6A2wXPXFuWhdTUFZofcKGObBjEb0UG10Yht0g8GPYH5zYAbEpfa
f8GtgSbGKoWroWMnqWomyZ7edAWi2VgxJmCi/NkqOXyj0WbMHX0aoQjzsuI8JMc0n4OG56buJOl6
QVh77OqFe2XnG7UL8uCUVHO27twlOCyDPAapcfONQFHdLuo4dH64bz3Is2Ewn3obABOG0scAEraV
8de0Y3JIpwEcV4VVO0/nrVbpQiqx+VISP8VSph5GQ+Y7HdqfO6QUUcgrc2PgQTP6XCFmuUoXK9s4
XXgZQr9lZ2AK18NM3qNv0xB+5wDQK2+YvwfhD0Y4MLMihF4GlmubIXS8ZPDt7KJC1lqw+yXlt0Dy
EpZZPKWgkEj7MLIeALVKB39Y3/lfk2HKsAyWIWb10IWa61T7vIO9IZLiA+7DtyFp+wtWBHzU3UPk
w6822+ru9a0OSLrOmQihxri5Qxz4DhzZ3Bp+X+6NtB82rJPlM8esbLFnd8uJe4oAdXKy3neOJWCZ
ra67sU7vFPSQSSmXaLIt4zHs5nM7udvBGH62F8w9k/w1NF8nLRnFdpx1TsfEyoe/lTO6PtUo0ic/
n7h203nOirir+n7vqDvmqlYul8UcnyfkPV4ZGcCOOkOV54CueiRToDVxHRDcqFDRMXw0Z6BleBVV
xY7b0GkQTYl+GKoa9u08q70/sOoomJ/bLunuDethoTiPNdNbXslDsE7t6WKp8pIjAjymToshII9w
f69DrR6WpfxqpWpvL0ptM2Wk6B6Eq6v6QTttuJ7ypuZJPIYWWe/IlzBpW/M1nWMq00iY5HXaIFiP
hFzVHTaY2hZAd8+PszsLB740VOagp2BlHdJ9prupS2mhzIlXB3kIiCwREyyhP3I7744uu6e8yeQr
lrelJqXjLzYPWngDskvbWIc2HjuId+mCziXDG2PwhU0OPDkQgze1Utk67xhcj2NzHDJ/n8sZQkaL
69oIo1evS/dWtiRnjpviNLXsl77/G36Z5Aw9tlwVuJ22xEGGk3KnbFMZjb0mstaF23oquaYsFRbe
ND7xKvlq+Z0FvgdIYyqbjHSMMyPhdV+mMchPtR4YbCs1Hx1GIxTvzTlXimtiCPPo3V0SBFo2GHKs
l8hRUIvLbkEG3hSmgGbr5wIlKnBJX2ybALQM/rb3tJfehUQJkHxWO84y7o3pCwT44cUX4rGYHkXg
PFsKdziz5Di/A3rTVnkPLnxE4iMrUrPBejDKaWf3uBIZVn32i/nAno4mzjIMMpblvpgAP/BVLhx+
8sPx034v7iMVuvss55VSCxiBgTM9aah38VDU3mM1R2svoyIbx6TaMWygsZlaA3bjfdvOli+wGbx3
IPFo96fq2jbwyTAJOoeI6fY2hZEE/C0nAIHYl6khPyRmD+jQHtWtnlA5eY9+d/NrFxr+RZhUUL2c
1KUUc0ys4s2MchtPe0jCxK8ewkDjGIes+fNH8Gbvta9SHyRmFjOTCTey2brWmN6Kio/M5GDw7Gd3
30fo4Nqt3bWlX4WemYTU2Wmc3XiyrB9GVH+KKqIAVuVQA0CpPnuFImNc2vJrGaQFUMQSR3bi+jHL
FPCbd+rCe1lsc8+BtttP/s1IEZHn7D7ZUU/g6uxrNSZPUMXLvZ0uw/73bwj9W6wmBV9S3zWCKihj
rdtoj8zWnfzBtHet0z72od0dar97KZbBXJWiDU6CAfk64Krvfs4NZn1pMDZc86bcqDQdDkLOza6V
hnOY8xoIIzBs6CPfsI98ePJ7q+YvVaL0PoqKfdEl4phUkXnuDQ5ewbt9tsRN8UFj8WNBfq6GflLB
/Dv9/KPAUMubIGvjmTHixeuNT7Lxg01ayZc2nY1LFVTGpaS7Xlm5WcRtWM3XVN6lSHIFq2lqxNoT
VvWU6uYtmcvqZE3MNvm1jZ005q9ePVYkEHLrASzxlveRs0kattGzIEQ/JD1+3D5JcDlVbnfVMIxJ
z+HlqXLOmoBSa4deyXTMuS81kFAU3ak/UMa1L3bP9hvLurkRLbfJ1kmrq5xPUwNFyZiRnt2632Yp
rZuFSfaUkqWQwgCzBrv+s+0/VUX6UrAWfFtlvKQ6D71/ZgCmI0INLFqXi6F2nJQ/zGU+9zZeDQ27
9TYGVKAaVczmLa98asslG3eqqM994euXTgybxVfZyWgbfVLIeqLusg2EN0wZududOsG+Cweo/bYS
RrFjM4X1iukNMKRTT8cix2BRZEpfbdm9RmxNeJCqVa/TQljIKd/uv0RlG9PDAMmpH7rgZRmW7AAw
66m9zwek12CK8BZey4FHYsAPbUzT/bkdEE9I1UC9QsVblTmRLMV2gb0wy++m8zqmwXQWa24BGYGl
jbY/NXbY8IwHALGuQt9qNoQaOVn7ktXD/TV3AQUWGSj/qE+huBhBAu2qon+RpPbCcqFLSuQuGJZg
s1jJvincEXHBa9CLg20QNmTSIOhvlb3pRv3Ec4bTv07hSIi5ie5pBIYX1R0xBl62WFoefOfSOeF0
rEFP9Y1JsLEejzR71YV2tslcjtXILrYNxOqXWaXfO9+Mzq5UwdooQx4gBz97U0XjQQftJfCM6KFy
TbXGeKzinAoFuJx5yUNiaJEIddwHrb6kkU0/rQfK3L6nShyNtxYQ8SFPJMM5hOW5z8sb2y/lLeHw
QqxKYvog91jWCEODS3oabpSKSdelzrAWOruy5u/HmJKJ9HsdbsYk/ZHaqb8fEvtqyYgjHNzsWgS9
XntVS5PWDdNmKN3mPBIJ2fBkHJascT45Pen9uSXWs/D9axmZ7xH9Qe7B6nSHrH6KAoJTgWMjo9lW
GRtpsGddS7JrulI8zzmHH+G9lem680dfWfSAxBa5IeXVSdGCij6tXtFV9SbJw/eOUdWhSWHXgJfG
cZW3eMVct9ubSx43/TK9yQ6kcT/62QYrUQkOFzhpNChapGEiqFPPX1QTXqDsTC/OQC/iaZc9qnl4
aBIC9sq2G15FR7ezjRezxWdZzOZnEwskedbiaGKI3BMEpvMW4yOeiVcmWLgwubwc5sFXIwPV79cZ
Rkl0vTKg+Gi6PoPm1n8mYAfiwOEJb8yS7xKQGZ6x8sUDh/y6g9258ubqU+Dm/QH7LcKjYBpn2h3G
JRWdk3qoT4v5qSFPCqZ9ppmz3kphPhX8AlFqOYiCsLgyLzhkeU0AeoqidRDIeuNabmzUVXMoJygD
AdsyloLJYYeknt3xnzWl9P19DFdgV00p/NW0PZq9Pv78xPdRQlzMn5t1ZXv3ocDw5ibVcC4gOdx9
HkimRliurIAJa1cGedz9F3Vn0iQpkmXr//LWTQmgjIu3McNGN/N53iDh7hGAMioz/Pr+iMyujPSO
juiq1XsiJSWVUlWOGaYoV+895zsjfa5kgtg/FRzv+sHetLQAWqwxuwE9yHbQ8U22ZYWlvFT9ZZup
q0F5w4Wy1LtnrJqYtGlz5i2ou3W9//4QjpODEK42450287HGeYsCA1hO6j4Py/dw9EI/zEd9rm8b
h39ma+uvSat86yb/IQJ6zE5uZstfOMVGptGAXZqfatgTnoDfl0EVJ8aZ/MdTPAS6i3ccdK++Grvy
vXc5RXVFstiukRUOya5c+jaetAMrx8iWzlT6tqGv2Wmyld21N2Y5sH1P3DbNLkjtzlsg2YzPnB5r
LpOmk5elwFNF1F1GbZj8MW4cPca0UW3u6H6VF2IkDiQuxmkb5uOxMPHe51VT7a2Griwt6myXgxq8
UOFwYQrkBIA1+J+Gngro+VggFKO9QaOIxmPX7ibnW1HG1sFGWLcKzbg+WS6/TlU8V51uXDV+fNOX
eKAmpzlo6JMP0ah5QdfRK1EjzsvcPmtG5Z7BRbzQiQt5tSPoWKsKY23ZxdEZSVxDXkun1mge13JZ
fbP7XDiiJj4iUhuB59zENFGU4aUz8QS1ZbMpaDpdDHth5BNoBk5K0zI/HYZXWHB4fbTiMsmLejsL
B9e0i99YmGMwCubCie2Pt9SW4A6McDrl0Zk3Mufb2WTIUZh4lvX5LOexZ06eAQ9UvbVF2EtdZd1o
Ij0x7a/3pMUku240uo3tTfPO0hladnQ+av9W6nyARJDv7pTGMSXjnGFAH5EKmsgj0TTndrDMnRuL
D1oM7iFs2+NUcw6ek4KWTObgTeYlUVg0F4R2pvFE+B4ZhxSt2qtaZtp41B8Rv3YwuGqKpxF7XFdl
YDZTe4Ehw68AD/o8t7qPghcIeW/H9O5xw6zifProSoRYyNxXqWXil+6zDoMdm0eYASAYKv/darv5
QuBv87AoVb323hYOKoL2YUKbfktWzAMSJXXpS10DnYCnd5IWh6Ma4YypgAVzyFpPmaTpYsviplVI
y6SHWqdmw9VCZ9vHo4kWJX5oEjTSTY80opuMZyudd76n0kMID/CiKkdoNb56oNxwIkArJa2YjT2+
iGYqz8getws4A/l0uQOsfp1X1FjDQBaOPVnDVmhpev7+b5Gu5wG9RYMZumThSOcChcAzunUCPw60
3EjGTK8Mf+62tYluaJjCZ/Sd3drBekjbzX6faV+sygEBdGdSRDDVJEMis/HiaYoZFfUhWgeKGc/k
kGm+Wt1wnLpmPmuxuEtC0lonXMzY6Ij4RjzKeXVe20I0G18rHfrAnP9d1goPBtIbs5y2ZNaceUPe
pewTrJkOAfYgpktbV1+sRk7BTKoGvQrjIg8RnSJQ3Ic6x1G7WqxxBJlehL077uzFPRY5XGFOLEJc
WrkpkOh+50XaYT0/h6l5U4fuuQLEcqG3TnvthvVXq27il5p0EfKnan+PMujdjgS8yFG+mXp5kOgl
NvHc+pcpMokMcCNU9ZdUyx45k3qrMPUtzmTgn/PiWHn+RZI6deAji8Y1iFAEqmOzHXIQtHS6m2ch
2NstoT2hWL+fstTCczxOJwPQG1TG8oCKzri/GwghCsKxOYg6kms5akVQzEtBnPTHmu7pOW85T3bZ
Pidbbl33DnzT8FtYy/xhNuePrEwsut20KTyPMXTkbedmIPrAxPeb9qzLTdEioUGtKTbTEPfHglj2
IyClkd/UF4Hhf0y+h9CDSghz+CjPkWVW+8FQ92rGcO9ZDmvHHp6MMne3uTXiwJZx0Cc5WHYtvJuQ
Ip6FQVO9HGv7zrK1YRujSgyUYrtKnbs5JpoViu028rDlJ9z34IJbVmAHr7otBnIMJYd0itO9l/IO
rMdmTzjSeBzj5qEuQgyopTdfzAJ0CPWC49XdTk1VdDGUUHZQtm0Lk6HtMi7bqESYqwrxJNZ/b+Ks
OT51OCGzfnqMmnFjeJS+cfvYwTUAFUN70MUOPqS3SQJUpLayYj3Tjlt5e+lirPXI7F3DrS8qSgVl
8B5xBmSZbXFb0ckKesLMGCmSf2ONWHPpub0C2GfK1nBoswTtGHfEKu+pdxp/a6Owr8KKasZ1L6bQ
fitYHOvlw0iKOz+zePuCTo0ovgAL+Xe5CO/q1glSWlZihDXrdeCGlpjAPHOvxpmANeSl47qL/Wpv
djPwqyScVqrUHyYrqe9M0V12aA7tpcptztiJq3XqVDUCUTfdh+TtbCx2R6RVCKckPP6MaJxtHkMd
rMPu0AE14QwXXkZ1q4H9ith8ovRotPN7lYPLKFoajE0cXfYJ7Z5YN67rqHnFx9KCRb/QU/dLm9jP
RXxQ4JoIn0BM0Kp+OitHv0zrjsEFAXKHZnontHAJWigfrCVIQBX9jT9E0SHz+kvCM4Mlc3qbFMIL
fHyrM8bo1lyOJ/1jzT0hQeFiHhDl1KN7l9fhs9OYHh/LZ64+JO+Yo+7wXmDFTr1i2ybkfbnzNQF2
DGc7ka1EKaixaBuNDVQYW+e9TAc53hInWAbUvRAdBvZFyBzuDf1bkBPiWlO8C6gm8dPSOic5olpX
UemtmdFSg3DonUw6MXzB0KN7o3n3DVROt8PeGl3EqN7+g/9QDpxilizv4gWR4LXVxITrEcO4Lo3d
ADS+59H1m8smT87N7c4TA1qn6booxmMcxeEqO46nTMPEYXKknvvpi5kaTyj4H60sDiqvO7W5edDn
b1bc7FJN3os5vYdbP6z/Q7fokKrc4WgduQzy6BlXlUNQQnkcMnkvGRSamX3ZhXPxh9bwX5LS35c5
//qcv/q33Nb/nQNx97VcolCbz39q+TT/zID9fyPKdVGn/M/RQj9Eua6/spzLL99qolyLLz9q7pc/
8Yfk3nT/QfyNbXlksjqui9/vvyT3hkVqkDCR3eJEJHjXQ5/xp+SerCFOQ0j1LdTQYCd19FV/Su6x
MJq2Y+i6wR8DJuX/S1lDlvt3HplrehwqTBdDoq07xP58Njl7rS5HwgDR2vgyCazBKznyu6hsQa3S
dpg3eVXjydMF5rmdYqyRglVWc1mRedDX+q7pqf4PlaeBBbIbM4uR7xBgBLbClgAlkDrAm5BROt2O
wqjDwJ3MIqKsyVPvg/515r8lI0PuU1Z6TXy0kgEQQVdnunug/qSDwcRjiC7jnHndVZs7SzZx2KbU
X7Cu3CMi0eYbKZHOlpFZeaB5NeeBB7Qz2fq26pNvBoPCkaaw11cfrZxAzrGfViS8pIl0S3R5Tt7c
eX2aAJjQRSR3jItatc2yMfL3E4av6lJ2jfKvSKuxkxzSbNZpXyqLic1y8HaHTd+7pIitHWl0aJ4b
LwRiqRJJNsQSg7rRGX72d4ychITk4pipB6e8LMQ1Z6wkPjP09RmMI6YtXBRFRHhy/DDd6t1oq6n8
QBEf68c0bu2MzdgdxmKT032JbgXOLiC0M16x8ySknWy1mrigixDIz3QbVch86eoPbLsdIzf3waj6
np6wjiQZvWljZV9nWRvJ8xTqebrrYWIwE2Pg2KzMQVHXx1E5z1d65yWQfITWq23vE4azH0phxpe0
Wxr/viVLr9w0oe3B3kkKTV/NfdXV9II0yMMOt4Vgoq7til0raiH5tHUlXvF3jB67N4qMdT35slqP
Xhcm57CQvMM84lWZM6LxSAXcJKvoz2pUnDaItNTLjddE43RhMArD1+YZ2AEFQxMIomURegE9Yc1m
DoRqjVm89OJtV/tuf+BxyhhZ9gpkTtpGgwfqrfPuR2pqJmJaxifxk0mYVFnwtgklEgD+h0yg7DGH
uelXmPoYE1bf80ZjVdiofxvyMSgpGytfcbQyzq4/29V94oUEo1gVUnMnUVw0mhr4UEVYU02Ebtu+
6wjN8Lk1NjoGs0y8fs+Qzqb0m42GzHHQJYgRdaHGCxfh7DI0GIh2hT2rSIqpU/jikxQjU/tqquCa
FSp8t5uY/7KzBGAorTHoL2HNHANCPMx+JeoccFhNot8bXoQEJgXmPjgQpQkLuG2H6Jj69bM560ti
L30pUm7GQnsdcNqdI3MO36SyY9idXbTziqoPPK0VgWjgWeSR28OW0D1Of22jRcWGdIXwJgaH2lzb
s1t8JNjpyF0Oh+KSidocB/Ng0dKWqaW+DpnuvZIdG5eXQ1wineoZxTPDVqULHaIVTfckkZKLDYiG
gTY9naGkXVs1cS+0phBjvPdJ59LEVGhWsLpFH13F5ARdbe9w8IaAFfaYYcv07Jta3kEjce3uGLWc
8zboboFw+y7/xZ7tN0QinQtLbnMWd7bxndFOGanJ5sVreoJRKoKbn2DXX0mVooVJbReOlyhrsTam
KEtPboP/7aAgWdSH2p542+sV6VPbyJ1zeO8yRDvDOpAaCCcCgDegpopwF45d4t+Tnk26vCcHbyRE
0BTxVcJ+26JaGer+nEtBsmNoZIL6xaysIRicgqhNhMGDgh2Soj+e45pSJqchwLNLWC8oj9DtkOV3
BQzQlIDnEXl/RdthQARWrAwEMeFTGHO/2TMyifAORZTG8YWW7K4jpJIJolXpiKeqZGln2G5ow4ur
ZHbIq0re2tKuy2vfRj10jnPK8ogW0pQgiGnC3CeVK0nj+iGi/rNwLdq6uB5KN1d7wlv9/kRgu2dc
ZEwPAbJ0ViP22cBMNhiMGjqbrRrXfZ20bMTUgu92rU3xAC/IKC3r6Dhh1lfM6JvO3Sm/ZAykDY6F
mpiHiQlvhM3wPhxagFS9hlEJGD/5D9AAfLED3+86by0/gLezGZvYVx6Gx/pIsJFv3eRGodK3ya5E
+9HkLLT2EgWL7Mh70CS7OeKRMpxvEewN+aNjmDl99UjTjXtLx9PoF1kxbT0cPuFrZbLP3uDSblt0
Bn0YbYaOw+FGUzbTdCLcbP2DQYHd7ADhAMpS/JDzkYZTWu2rsYniB6fReU2tvLBx0W00lK5bu0d7
uiihcvnSKzMPoegMg3aoB9ljcmV/j2GKKVo7AT10gnJbpi9fkDDE5rEkJ4nSf9Yr52wTSYLrzchy
LYidsv42T+4U7+YwWpLOAWa4T4VjyXwbYh3tAq0jTOFk+q2D91hNVoTRup+tPePlLL/PqVrEqexb
Q+4XrW+270ZvWubWNcdxqULPe9FomEdb21Q6D1Q9cVhoacpdommP2yvTHzqepjEaX3CKFAkIsJr0
rxSaNxtOm5K7itU+04xtmwqGYF6pReW9hcVGXjilDTynJZuX6crcGAWu6UFvh31cDrqPbs0NMZKb
LTsxgzwGzxcY3izUhRxYRODVDVPSMo8R12i5hU43dZF5isgqwtM06ilhK14e04PqObBDmtElLDQs
rUzRY9Tcu4733EcT1xEQu8Rk7GZgxCa+RnXON/xS4RXh3MxDwjjR7v3JidW29PIx29K1MMMLmYtp
Ga6XGKi7LrJvXIalYuN6PHbHitYAp3LLSxMaLT4SP2gMKWxwqw+XBpdfUr2MdimNV6/U526Xczhx
kfgWNQKvUlXV9GbhtUHk26O0lltZJxG4L7wh+RWtXiXpCDlj9lGSHzys60LNBq+RrmTJJa7Mbyw/
xTWA7CZkkljJyc7JTMoSN15ZEb2JJ1HXmAuMZkYTF6epBmYQcGZxyLK4is4mYdTypWz1/K7pVTge
lVngiKzDYv6mWXaS8BCBWn8ropBBo3JLjsqFp8iks3m/k3o2WFY+sMGNifOqh4LXCHK/cZjuo0wN
6oXvpRxcMs08bBQq3vEC43jZnlJPuj0zEplX9ALmuZwJMRF+YjszYWM0LR5mx8iMjbTSuL/1qahI
ep5qWz8jqB1Ify8cwFv09c1yYzqTDs8/5E/QKyD9J9l6Kd3w6g9jwL90vvrfHZ7+fwtndbFh/M8n
qE2dtPXXv52Xlv/Dn/gW8Q8O4pyGTNvTbYc41f86LwnnH7DjhQM5yGQiKn4IZzW8f9AKs9joBD4d
0C7YG/88L8F8EZy+DEzKLphhG7zwv2BR9k3+0o9OBRN0jOPAFtJ9Xccu/ZmPPOZF3jc1oLMMVABR
l6J5bkI3fhyKSt9mOvCyKZIqiNke17PDi4/I4YrpXWgN1YOXxsZb1hvqS9cKmmx0pK8LR8Vv0q/k
VQrGJJgKLMB5EQ8XdkHL341Efw3fSt4xySvOQH3NW3Pp9S3E1da9L8sc9ffSQdOtUN+gX4XFS1Vr
0mOCG6vuBRUqVIEKAdxgaPXiTqzOYGXOQ5c6iMN0QtdSIoSGSUWbsSV6qkynDQw1+6Hwhm5VTmTC
J6URFE6FxHzwlhF5xuUSGxNAnkJL9elG+aN/W2OUPMw8bZe1kZknMc6XqZGj1+x80sFnGwKuMG49
vZg2kA6sXQINZh0nuXv0x2mJKqljmGf4hWbb11ArOzCFJ4EswnZrBv0AXvQBeWI32IjRKHe2SVs8
mnEjTratw5Uf4kV8MxNvBYUNqLxK7p0aRERJAKaPzhjQIgNyy2PrAIeiVr5oydgtBuIHWtvaz21B
NAb6nMtJd4B95urNcqvhnikKMmQzdvFpGPVTVRMLhlyIBB0Pzcs0kiPVVy0TElVGG7dLvtWefBIi
ee1I3RpayIO+g4BeNZACjZlqiXhXCw5tEdJNUt02pyHM+wEr6kyU3EEfmFcT7vnage7EST6vW5vU
lLp+sxsnkFk37dNoFHfZOOe4COzx0hcJXf0uup8RRu/c0CMyhaN5vJsKb2fFEqwjvHZ7ImuSmqlY
VxretbIglMvRqwMDDwN4rH2PRhQVG6OrdWX4tx2eiwDO4pMw69eB3itTwJd5LMIXWyNqY/ALH+Cl
XlKSG+9NxGSeG5vv6zZ9d1VfBsJN5drwkrvInuQ5U9IIhFT6wamRxstmFiKQvG6J5OTMEfAmxRLH
jHEH70jsUKy4BHZRbI/uovmSbrPWeiJ7axx5t3FlqXOsV/phhB60jikLto3pDs8kLWRPmXRa0twW
gJ4/KrJKW2pGmSCeMawKvqtaoNI52ZOtJkAhquQtG7IzzWnnrmx0fApt3F/FqXtvsj0R3NW+cM/j
wIkj2rLQdA4gVPq96KGhhinSUZzi2CrrI+lMESTrrjxOGtrXskeV1ltGSaDZlBtMj+PFSELg/JQ7
Z9GIlwIhsQW9Y+WaZX9CBr5LzBQzg78Ey0Xim0TGi6cDWV1v8bKDweBvtKTUv/EmU3uXBA+qxyL3
113V4HyPOViuOAGpcZUgs147jvBwSmvJi27k/hW7lXZWnHu2xBH526Tyigu6Qt7GGuA5Nl5mb2um
sRdhUpuH0KjFRZ61+nXoy/Cjmjp1agvPMgkrdc0T3jCUVmE531coQzaAGvx9VmZyzyE4ecWSBuo5
F3b1Ff0GT3gMcdAlsAxBqOyx5+L2BfzU4mNjNp9peE59CZkA+bGptfgnGF9BCE21O+45as6oF33F
9qbH/KJR7KlNk3Z9ukZy398bRdliN8mY2QdT6cXduh9reaL77Dxp9Rzu6Z/kN4QKtciKneij1SZ/
qf/cXc9GvhsNnwFpqYEIbRomgKLNK3g1OFaJlKdyTQz9YHS07Bkpom8ROrpXM16JPoZWW5rNI52l
FC1yaKFpjgH0Kn6MOxjAw0eJiIWjboJG3IW5cuhdP3ore7yuelT3j/5AcbmeHFk/gK1C7JW16aG2
WnmLw6an9eR/VSpxXAzL7XBIK7jNbchJ2+8Y/3Sxy6ZcTG+DxpJk3FUld00xD8y9R74iXojWyPvr
QjVyOyPHPqXGRHcMsGrQ+Lke1KU2XllNTUprOXebLo/tK1sAZsee5G9iZbPzaFl5LBTKCVszvJtk
Zi+h0tZvEaC0N6FCZ42/yjmwjXFSNNNm36vMpOkton1t8KemCag2k4sUCoOJGc+yPXwxi5qpLHlB
6bTN2HdnYEQ6sU6yl/JgtpG76SxXO04Gq48qUIYqCKk47a1ZtPE2Qud2WXiFfU+3hWdsYFrZdciw
m3K2b/QuiTb60OPPT0d0UVCmDsJnJ0ljR4NhiVLA8FKseY3Jb07Zd3IlUriwUM4lv110SYeLrZ3z
38ac8netqonrKmyEn5NVaF/xmFZ7Pe/1k5gTZEyCgQCZdYRyg8rFgqHXjyHNLfJ1+66+VmPPz4P4
6kGWtAeC0JYTzMysfWvHaXyfWuvNYXj+LbRqJKy8rs99NGJgMxFNXE5YUJAbmOKidtsqkL3X7CNZ
ZufIwwY/dyjNEtxLwA5EtneVHXhWeEOi+llVF7bEtJPKiTQFPcueUV1UmPSUvy3LQj8loVHdEf/A
qtdixuhI4jjiRaZ/pLUm6eBM+jkD5AvNBwPLru+RxGk+wp2i1F9irZv32oRMVessxMyaod1Ko0ck
bUaJ8XXwRxJwa5m6ZAUX9uWkwuJbF+n+wbNQlQE4wgLoRE9g3uMt6gtqJZ5LnKz8n7GXJl1vM41N
ZH0lMSgMfOBWXJuDgSxdZuZ8zNohL1cIhLt5jdOKJRZHJAAaeprT0Mu9GmmQ9B77fszyXQRKYDer
0AzYrU4ekjAUhsy8DZvwpCK3rWCATxZ4oHMhKEsCsgBvBmLqMbx6Q3lgK6KDgz5gl9HsDTCuVUDG
nXpb9SNI3ZJjzQqxKVsiMkAtBI4h02Nu+hN1W5FAHphiCzVqNOhbWknxE4BavWBA5drPfqTEYeBe
YUPvRkIK87Dwch4Lu77SvNZ8tgYxkhjUecaDn4X5ozLbZkeR6V5QUgDr6lgpl6rVmLRbjXfINWs4
zSMDqQwyBvc5aXdS47kTeV/iFDPjO46zkPvGuE4Zmc0pu1gu1wVpMV8QFVZQzdoa6boVQduOhpHm
Ku6+0FhVUPIusTtqxr5JEvo23oB/Iqpdzbg3ewoXRMyO+qDcw/AktIqtyUkTzJApgSUp1FZ9VCY9
qA7lj4lFmQzUkOIt91zgb9h3zKzcI7gGU+v6hnbQ2iR/duBQkQDgudq1m2fOa6GS6YmBn8IVUKSl
9OhNCn/LqSy3T5bW1da2Z5EAwGAcx6Ju+hf0pOUBr9S4tB3li6Ea/UmLVf0NEVB2xvjFq9h0FSiF
oq3Mu6rBDM1M1amAcJENzyRCS45aaZTlpjKGCX5DldFJd4UBIINuWXePoaX+5hhD/TzLgV1viBau
hfTPedxE16wTJ7xloeXGnsqjWF5H4slHxhr0yMYeewq1V5sF8SwbI72LXJIGiNgeM+piXZ1sLZV0
fghYyOq8vYhsRCboEPshUPWcvjhQFG94TaOZE5qDmrS3xphoNxAFbJn+0F5pOPzydS6ikAapFUms
J342Psaepy6pohBFFxzo9xKIXoRankEKZ2w2sVXat+INMwNgchqVEKth0D0A4FbhIuNV2cZqeN8t
AeDqNJlTSp8j18XOT3NMTA6nviMjCvt2VB3XtAhOQLwUx9WHgLx2zYhDeBSzhbkfY+idsEY6RkhE
lLZVZzJArdrhSecJcU48rfq9h0z8JjIAYa9EqjcVG4Sc63NRGXGxDfGRv9YdeaTHDn2G+KIzseJ9
BqSoIEDCq2JXu2JEnXw0jnzr2xqbJYwSXC4s/K713SsiTzjUxMRzB16zTMY74Wc1hGs3xUie2ya8
tt64d336YVE/evqOmHX73OkOufIV3fZk1aH1w1ap0uES/hu1LHHbJh3fqVFHlWfwbFRUyWMRFdYj
2uHiKilH3on5aIcnkPSLOhGBMb4P6t40Gpqjb6hu73QOcgLZQEOpW4lZRVNogbNkuLbE5B3DONTW
eT95t2VBYCpAOtIdTNXA00g8APWW1hwIZE2+hraTM0sQqdxn0po3tUBYhkS0TsqniBT1oCJJgkmA
xvFI7yIPaU5dnzqXbapO8NaD/j47znhSqZ6cVDJb3+KioP2adW7AOzPlERSoapQajxyTmNNDoCyw
roLdedW1xLrVO5sw4tEXdMK6nDrIwnwk23z4okmptoWV528e6hxaxiKTl9g3EeqHVX7IeFIINClM
70BhiKgcEmixyziFAEodKORTj8iU3B04gWjaYYrj4mLuO/OjkWo42n1M62xIyyeLH2U7Z+Z47Pu4
JkpktqmlgeWgTiXZdDIIj1B25Z5ykOV7OS0irdgl54S6WHvF1hA/9J5EfyGgIT3R1UbuhynzGGI0
2UfC7u2VllkRzl7YopfQNatXH6+RJOfEtC+V16Wv7Uz8tSa0AXT7aMt9x0Tk3JlCHFDNpl+GMTN2
Ba+Rc6pn0SXP6kQnzHGqNymMYkd8m8GEqvDSx4KxTY+aLsJ4yfBP7o3WHG/d2HaBPiJbJcvHimnv
s6RApqts0jeVpfmr2M2T09Dl2YHwBcJ4ELYGtJarXesD+tFEif1tSFnXBc7Y9Wg7EtFwPm6dMIn3
qjH1K9Fo5j36HDjdKYCD2rcrNLZRmKyY8OrE2ejTLhnK7qmfcJJMnhFfTQneHZDy/RdOTcQuzALB
D3knAfRS/5WzWXgdTRHV8mCl1Co5RqJZM9q16/GqITWWh6hs/SfMkf19Sy5IYPLxgA+RSaXiXN1x
2FgMIg7dhzBvCNJEsiTurKH3oOKjUMZ8m/vIKZW6dDHn3SkOobt+HPsnLRuGvWRQDU+gbJxrkEV0
t3OjrBj+tXb5bog4JpSipqy/tEq3OuCI6+pjM6ZleIVPIe5IPNJ8zT91Y+XpVwauZ7nJ06FG+pfZ
udJwRDu49sjhdWLnNrGaOV4njtNhx6niyEIlnA7ZrjHTEURNp3WwHbHFAUqVgNHdFeBS29xpaRib
B5lpZXcAYJJV24bxnX8NLon0L4Gv48q0PLdkvBGS+M63BqlNjSicfT5bdX7BNFCG54nRmf87ssQn
rgQtMFOnSQt0yXdtwiI/wV/SjHKF3jIhvTu8IkQRqxUJOQ/WIT3pWyw+a6Dx/eF30PC/09iJ6v10
1UXI8AOhzON4YkywPVay7yn9FE6JpjVff2hEMjIihr74kYP286/m4F3wLVzw3xl1P1xEul3sDYIs
MgOUN8kAWbkR1W+u8fMv8tc1Pt0+kKPzVC8qJgnIF1MRyIVffwlj+Qt/fLfDx//9P3/cKgxvS2ap
STfU/5QxNysof8CY+YFu7PfmUV0Sp3KkPGSlh/fGznnHB+I8LVPJwL//9bV/9uX+ujRcub//SnbR
m7WWsjYYJk3oIoHh2pny/7VYye/fEAkMjWCGd46wP/NiQq3r/TbhG05HV6znQARqrXbarRV4VxR3
1gmPwtn+d65q2JbtMNqC+/8d9PPD6ugHibITP/AqPrVBe8i2YRCe/Et7k5+GAMvRjrPZn0MCVE/R
1/InK9L4yR01frzoJ4pLgzCn45wLJXINLXidctrcz2/+xudrrmAtBNXO8l5+/Sv+5DH42zU/LdHU
dZquqZYvmp1Ib1gZpr5Gk/2b+/m7q3xephUGBxVxlaQ9YYe3nRfOwr+BL/3sGqZj2QZoQ8swPi8U
A1AlZTzrsRgYL9cMtdaThHrZSEdufn3T/P/+1BlIuZYJhAdC9Tvd9IfVgeswlEM8Wis8uGh7wwca
k/RDnC+TwoY7+TY5IwlM6Pji19f92QL58bqfbqOXU2dQInAb0VRsukR2yLwjsn9+fZllnX3aVAzT
N3nqdN4siMX+/mRn8aykW7H/pn4WpNCbcwfhuFDJJq2pKX59sU+hkH884D9e7dOq99OIei6allXv
7Qiy3+B9wwPbrkhC3pgrG2H9m3ttXP/6st+Xw+cvCfdC8CtajjCc5Tf+4TfE+GnNUcySnHZtILa4
qM6KfyjX+U4FmCeC/tG7Gjc0otfVOrzVPpz6N4DHn/2aP3wC99MGCgoMxJG3PO5LJIdeIW8nVPXf
ub3M0qBLugbZJp74+/dEhcYhP+OxIHZtMwewNaujRiDzjtjRtf0t27dnX7v1fvOEfMbGLe9w9s2/
Lrt8+R9ubzUbDG5jLus96BMhp2sO5/swAE72jVNevXeG9fTiksLpbMn0ikvCHH9ze3/yajSIMGN8
t6gdTfPTumJWDukts62Vxi/LMTuaQMYDHhfSItjR/c3VfvpjWswfbYcv/V3h+eP3VTq6LXO5zTrW
lpzBVJaWu18v2Z9tcOSb/PMSn7ZqsqRUXC4v3AH+CqqdlawJGyl+t2B+900+bTJ6BPnCQSpDunHz
qG9EwMvvIG6XlFbjLDfV+Xfh7j9fK9YyanV0EJ72pyXauVFGmDEPQhugOlNrDmw17YSt2iU77YHT
CGlL823Ls5gHc7wnZ+7f+vH++gCfFit0S7eTPh+gM28MoEuczX5zhZ8vxr+u8GlL7VIrGisSY1e2
NWFsR+ulM8yxAEhbSbNHJTNuJs2h8/HrJfOznZzYkX/e2U/PgJMUoZHnLBkHPJPlHyfrJLPXsP3t
4/7zRfPXhT6tzTKv1Eh9uvyEZFedzs1arRHbX7m7Mqi//nsrxtYBCCId0Cl9/7672B2uNLdljbbv
w7f4A+pKgDL0IQ6D6Fht3B0S37N4MC/0vfti/KZiWsQH/+31KBbQJMw9gUTh85tjHp0pabi4fjRI
sH3s8/V8AjTjXtDIYV64c495EN+kQXcIr/QgD6a3B/u4CDSJgkf3ogW/2+p+evf/+kT+pzdJ3kia
ZzOfiAgEmB8m9IztrxfST/eeH67w6YZboITthJ7xSqkLT+P5FOeUtMhfX+RnpxkDreCinTfg4+mf
rkLeDIkEM6toOW4iMv5P0t6rV25j+d7+RASYwy3JSTtJW8GSdUNIsswwzJn89P+nt3/v8QyH7/DY
58ICDAGq6WZ1dXXVqrU6tH2DT1n6s7B3TcT1UfmkBL5pPbRIo0H26t//Aav7CE6R60JDo1pw5l8G
8ZZmW1TKvNeqbnghBXoAU3DfwuqBvLCwOCfhpMGKLV4zgrZQgcpqZJQXSTVIlv+8b2n1i11YWoRx
Qy+kFlwFR7/5Ae4wSAu3t5/u2xB6ALdH4cLI4ijQXKEvX+N4za5DlAfZNBomO/unhn6Z5KcbQXT1
4P1t7U0I7CKnCOhkl0gec6P3H1VDpvkIVC2CrhzJnp0uFF/T6bCxwo0PpixcMlJneA1KbDKVNHeu
eYiPQqttkg5hcARX7Rf+dGQKSfs9/rJhWlx7NxnqxXLF5l8sdyjT/zvV+kHb04lK3vXHnpcgvAE7
2J7Kz83xvsUN91fED7ow2ESDPvPa5muO8n6Kn/LS3LCgbG2n+AkXJmjTQ1o7YKL2lb3pwc//w8lP
jtdwsJFs9CEyImWExFzbiC1ba1tcwBWk/4EmDJc6pHkAaGiN3N+9tQOnA1Ai44RenXfF9dLmqejN
XLxjUhRVEzggnKPab9Exr+0fk0LoZ8iyrnP/XRvp5ZbAlfE0m8uw+elAJrsPyjCm8SCX4DbO9VYG
sXrEdRUGJKp/NkiTxcb1jTEPikocGTzZoxtN6/PgeOEnZZe/Spulv7UjfmlNrP/CP8JGo5fVIY6q
1cYpsVFZT8+Dn9bmh0JiPtfsm69Kff7wL77cxRIXm2qZdnu2Tb5cTa8J/q24+qnmyUgr2a4e7pta
/35/76ZY/8X6tLmVJMmZCSeVvde7bgeaHyp8nn/zz//N0iI0x2GbtDVFXbfW/gyhMO1m25sp8ExO
6d+3tHqode3tEa0yXbbMxhKnH+IypRwinph578nf+/e1jBbDLtzRhSYbC82Tlh7oI22F57UYqYvi
NBI3+OcyFysHxtQKg682PQSH7JiQBpa75CVwmTP2aPd595eqroWRC3vLTMuwJdjPTew1Ow2FGVfI
P5p/MMrxHO6MR3QDvNGb/P4FfmM/3M9/dMfmR/Fxa9mrXvT3qp3FpZTYTlejM4AX9RmcHcbH0U5Q
B68P01j9m7PBWCOFIB3dAXVx/Gu0b4W6IU8jNK0ZnymS7w5sFfe3dT3IXFhZHPu8lc42AxNUnH5T
9tYenl0X+OZXWFT5iFvZsrIaZAxTTEMKaVJ1cTQY7I2HOBAPaeqs3YN5MB/y36fPiS+9mD4Kw9oD
0IqH+Vf7a+uGfYvPyzudEsH/Z1pbZOpxUDG1IfxnekXm8di9imfS2YMX8cO0Rxt3X1DkZXR7I+ys
Ftku7S48pm9mQW1A5VAseZ733ev4SOt0l3+AFoaRSqE4+24rnX5Lju6tVr2OdqAdpU4esVrysB99
HtYPysu013YwsG1lFqsn0wKua4Ikh8BusUK4yGKjTnBUW4LtylYlZ5fOurwD5A3ssNXs8ztDQryS
CZr8ZNsFsyZDUzDmUSAiD5t+c4yB++5yy+43qrarpxV5WsOEWEM8Wq93wZ47wN8iMaAX5LVxftKC
L7Od+GOwVQIXF9Vyvw3FgCZLU3XFWUZDYx4D1QkGsGpV96mX0FivOnuvaI29N5tshmBc398/uSu7
LhjnBXzUova+7JOAldSMeeYLx+23pPgZQ+h738DK5l0ZWEQGqW3bPpsIdSqcPXK4N53ioXa63TmT
NpayZWmRBdSp5nR2x1IU51CjYJ9WaKGbEBTb8caa1ho9Kq9LjVcu30m1Fx6B9CUFRDQk3LgsdlGX
7GHUArjTvlowYpZBAHutEbxnnPhFpSA9KOAxk3zXNyHSfUDB7u/witOgUcvvoG8i5icW0VAy6B7H
bafDtvjqROqxb5legnAsNRIIuoytta9s86W55Q2qGyg1OAXm1EP9VH0vP9XvWKN96j1eAJnX/FHs
o1162Ar6K456ZXax5akphOE6zMrj9GDq+jfmALYUm9YSoSsji3jndDAdFch1Ur8Ij9Nz99mmp4Fs
kS+SgtYzf5w/NmhFWW724x9/Qy4NWTGZTaIutXx71EpvjCjcUQ+D4ASMmzdmre9I5kGTw0MAMvK+
uZWnDuY0pPt46jCms9hMZQJlJRuYi1A0UT+H8ssc//a/mVhs5SQDcYlFKEMsId+VY5btmgks7lhG
2e6+KVVcuouwyXLQO2QYyQTrv7iUo7wrZyRuhEuiyfwsP2j73I9foSOBWq4+KJbb7McdE5fhEwS+
8cfuWGxcESveaSpcDRbM2Dzs3tKGi2eBGY5DPdvi+5WGtYMgRjtBVdNtZAGrnw1sFc0ulVre8ugZ
I+OIMH0BgGTuEjGH869BtSWP59ZGWr5yxk1FtJvEmBbq9oukUZeTQK1kzkFjG25eMZ+pI27DrLHl
T8b07v7nW0vnrqyJX3OxecmcTsxpYQ247C79pHrSl35+LF77o+4iHguP50znghnxYi8/RhtLXd1T
y0JnE4SCpS1JNbqmUGC4aKCHTQx136RS9bk1eyiicqnY+Hxr6RTuSWqDIpNlONrihoq0QkmA95GL
R4b6oJaT/qjYqFfDRzf7EnSax6IPgr11zurnkp4YmKO+9+XImTeSLXElLA8MFMG2DZLfUE1LvMou
dlwK0mmi+cdbuSzbnRTkO8dyfD2O350j53tVw4M9hapgLt/KcN66djemFchUZMOgQrtMppgxiJ1G
NqiyhPOfKJEhvJkO/lnp3udzSCG+M6kSDPXvhmIx359Hj7StX+NJh6RDV37XU3Q1kBZ23FguYvKJ
4CWOiu4BcGbpqia8oEUcDS6UD88x1PZ5BD96VcbNTgmqeqt4unLxmvRJAUAbGtWHpQYq/Qsb/U1q
OTW5sQMq7Jnms9e6possSPWkea0n+YE3eObLvzgxF5aXhVS1kQk34/9ZBkeu+MVrDK31wXThgvEY
ut5HL6iQ+PkzIXfDuLgcbr/gf5a9rKiqjTr2uDhvPaoFzLcf2mP/QCvaU4/mh/u2VneYahn3Oeg1
Y3ktGnYi5zWEUtCAlVDsSy56qT7MvpDQvjRm+y9uRVjKGRXVkde0l7diwLUsoT9BbS41TmU3Ppbp
8E22s38RcfB/CEJ1oR+uL/I1mBoYb4Gq23XURNoDYlagNq2bd7UT6BuOsnrOxVuC/6jvLBuzuEkB
hyIBR36oXs4P9XHYA8F/3nwVrwVR9cKOuB4v4kkFi/EYA2Z0pUfEgPfMC+6DT+dfOjiM8/tiH/vR
Z+103zXevv2NG17YXNxRVQL7yCjW1uxkD4Xwrvayb1DcxoeWSrQcPSUPjInfN7rqjxc2FzeVkyG3
k5bYnIPxKTb0X6YK6Bu0f+LUz43ablwY69tqmijtOlBLLetykqGGZZRSbBiC9BQ62ntNmqCfhYjz
/rLWLyZDVhRToJPk5RNi1uyojtWKoHxqTwETp1SIO1/xmtKtP29h89ZyJdIXpIPRrlXomV87S5Rz
MgK0KBidJLFliPcPIOnVlnuspTCXVhbuYYRq5kxJDcRr1+1Urz8pn84P1S/tBfEcyOVOVAoOreRC
+nZ/L1e/2cXqFi5yzkonlBRWV42qXyTTwyzzeDDL/X0zW5soPPXixE1Tb6iJiRlL+q4LXRfYBe9b
WFsI71tkqC0wZHQPri106TjyGCFMQcNIa7DTXxkuOpUN6Id/YUhF7Zx5VOwpi6UwqA3v/0CQLxO4
/ORjp/4WMYR038jafmkXRhZ1+zywZnUggUcN7nfw5mrxfwx8/7/gzzV/uzSw2K7BCkkvDRECmSiM
VE7OVPXHiBEUFN+qrZRZZfOXwe/C2tuL6OLzp7Y29mTutFnc3p92DSh/9+wx2w9cI4FZc3d/99bq
u8Ci6I3BCGUIDrxrZ8j6dmQ2mNccglEvqLgC0pj2jIK6or7bbXyr1QfBpbXFGYLnv01nBg6wlkxf
VJSzAsMNj4wS+bE3fC3hoJTfw3LVly+iwhxvVpjXveXv5S5cUnOM2GpMfkDeBZCPKPFHSOS/bOzp
lpGFS2rQZOWmgRHRSp2f4KE3nrRjcZC8YS8ddMCa+82C7rrf/L2whZdOSmyNUobN5KQXj6Lf73j8
T76L/5ie6sNWn2N1iaLMAFkhUqHLe4UMyErKnGdxEFVQCaPt4vaBsnEYVo0AAQW1pwlWkeVjZugT
I+gxUijS4azN+yg9bHwq8U/cHDf6pzTHaJVay0ciqUYACBsTZeGGHyA3P8afKbu79ld5j17aYTOh
Wv1OFwbF31+cb7SHlJzZcjpyoV+f8n323FLuz56KU/F++zO9JRLL9dEbRiuOcU7oL8UWX5jTIFWC
NpV6pvoteLZfZx+B6Ff79+CpfSw+m37nA9j5U/OgEnmM3wk6643yyWp8cWSHYpQK7yUcl9c/ABWY
gNoY8WzcBwcZlmX6jgwQK7wq2l/OafPsre3vpb1FhNGymMoGPPucvWFnUC0aj8ETjc99sZfebyU8
K1eDBREo/QPoAXXIH64XF9aMY55nrgY4yN+hcv+Ujd1jPIV/RFPjbXjqymGwVBt0AQwPwOiXncUs
DWDdyznggzf6kEV45firP5Y76VDss+aL45fPW5fDSqJgIdeIEhZHEFzpIli2UhNUSsyzyTDR622/
IUC5Zyp3o2SxtrBLK4tomTEClyVnrEwNlL+9hqTKkFvhBrxr7eq5WswiQJZG79TqX63w3reQOXOd
L3rocTSqZ8jEfHQvIhd1m9fJetjubG4sclnItJuos7OcRQ598IuCf+jngL//1U4yMGXwqhBjR9fu
GFjmDN8FRuDW2A2oI9f11nled4m/TSzCVxTAiFiK+Qo4RqHHs09aDHTcVHYb3r5lZ3GyRoYB4cfA
29/G2zr/jHIPLJmHxlf3LfeN1zODw+TPy1aKsnakSYnJWana3w41TUERa7nJAsfq1eqFdsfPRv2A
XvHGeV5bIHUyElcKy8x0LM6WbiF/YM6RQSV7Rg45dw31leG7/f19XLXiAHyCYJEW5zL6tnGfamrP
aioUi0r189SW7qDkG1bWXuzcoH+bEZt6ccvI5zDWWlG+lh/EHENCoZe5NrorxSk9mtWu/LyVf6x9
pkuLi+3rx3AIBoqHbpvXH8yoZPpZO6C46o6GvZGFbJlaxKfKaVojhFXDlZKmY8J/mt/bVYjKkWQ3
yExvwTrWAAFXm7kIVBqjiZKRiqVxg+W/q5+Nx8S3/eIpPKGa5Gnn3XTcSh9XwpNogzPS4phMXC4L
ZKDvMrNuWtaYpb6tIMfY//PLhP6JRmxyQOncwlWKpiocZu6p6tSfK4S7FKb0rOHrfX+/XQdGxKgC
yRx54xJqMKYz48MSRI1dWn3qUvtIjrpxkQjPus6ork0sIiAD1UgGVbXh1rG0i6TXsO52hXWigON3
SLXeX8/t+cWYJUNbDtO4rb2py18cLMhREqhkYqbW5Nm3EmTZoYJ2+t0/twKVH/gMUBo2JH3Xx1cK
kGKatAZy+/IPa3oKYQ2AMu++jZVMVFPI/3Qd92IKcDnt1KahbOkTuRJ81HtFjIpCqMDI8mv1jfGj
k7Pr6ORlYGxo5JktUcqjx771K1b6+8IrHOphzOugvrf4elM1cKtIpIdioKWGEwNodPwQFh7ykKDh
em0fb77NVpzyyubiLiMy9VYP8ynSjPL8MpeB+SEJoe65v8ErfqkCXLAEOp+x8GWob0YwDdCAk+lb
M1Uj3ThNmXRMbevLqI8vZ9SfNr7oim9S+GAGUdDW346vOU12NrqG/CmPilNoJl9bi2LF5qC7cL6r
82Yy5ytq92BqKVgt20oAGMUkGbsXncrTZLrM8e+kF+Ds2r56CHfoSZG6waExvEMUFa6NrZbMTfhf
2F94TJ3qHboTeMyMEJy4qKG/8VpRPIA06f4nvB23WthaeApqkrSGG2wZHbLgVYv4759TwpMteUU2
/hDGr8iF7RT463qIaWCV2LWAqULdpHNW7+aEmf8zVOhmjtpfunEN3t5L4se9tcNoUBv2W4J9EYv0
LB2KRrQWUbh90Rk0eVK9CJx4+Mt+Mg6Tz/wpALmN0LS6+xdGF6Epi23jjIoaLan0Y1givgRRrpP+
nO16Y+9X3cwU/SFyJdVaNlTsQHLiDkG7N4AI8h8H0VBRj1u34M0pFZtIW5YJGhVliWXdZEB4ZdAs
oiB0VZ6cfMzm76P5LVHP+znU9vfd6eaAYgupCzHzqCg0pBbeNNSQGTVA8lyrQ/1Xzvc9tcQu3ppj
3TIjwt+FX0ww9YZJL8zIjM/FiCa9z+Vv/9tSxG+4sKGPSp62oU1WDslqXKhQQzeeMaf+fTO3iSxb
RqGE7bI0G7dbpJWQv/dNRxfRnX9235vXwgv81jVeFYZx60Pob7W6bm4GgU2AUQdokmbbN936MUL6
ugM06AKlG75B363+ZkXTz/uLWjViMS9ugacV5brrvVPlCv2REM/uynx44HkYPspVd964fla8AMCB
Dser5Wg6UirXVmqIp9Nzx84NydFANEr7zUw2IpBItBc3gSMOj3icYWF5w9l1m8VKIRLjEipKU3pg
sALlCb/kDmKc8mFIzof7W3cbfcS54doBBEANTVtsXaZHVSnHDXVUhUJqd96HRg+iQfPHZKOfe/uR
wHAbIA3gVtYZs1hsn9IjaKborK0WTYYu+go30sZi1kyAE4c7mZetYSyhIYlsxEVcUnmMrQmivfzA
sN9GxBH7cf2FcLILE+InXBxTpRgaOTUxMcaGp3ffdYmJawhPKpi94PS+/3FuMX0UmS+tLYKCAx0+
szhYGx5QNss/icwAMsFPyZfzU/UUuOcSgpVwvzWSfOvp12aF01wscoTbuJiE2TPJlo3KjjKp3tne
KkTcfi4SK5u+GXcS6CVrsboORbxuDEpWd85HJMfr6KG2rS2+jFsrHCe8DggBLN/UO64XU6alU2qw
mTIapfkQJ5GSZxuRYSVxMHiS2TLlXwvC8CVpRddrxjntmR4rEJWJINhDqsurJB6asUKhIN0PRe7r
MporMI7tdSl5Zw9/DHRNbAcqOGiS7/vN7ZL5OTymgEVzqkFIXy85n2G2ssyYHpT8BF7ZV+x0yzNv
YIvmtYnFtwuHOi8rIO+uLgFjwk0maTo2KkqfZ+s3uOwOipNA39Y+291v/9viFs5Z1mAz4RDFa8oQ
IZsIWdatWeDbMMziiPUGY/dcKktwVF/amjUOEUHRlvbwAXta4DxDPsiDeGL+E5SrtjUieHvkhEmb
DqXJw022F9ExGYuuDsV+xvLz1MBqGLyL6u/3d251WQ4BQ8R5W102Xsf8rFgObAAgQDptl4XlT4S9
H822cKXwOQmgCXO6fiNe3iadhs0zVIBAREpoLO6XmtdO3I+VaC1Xbghx3DCW78JSkCPbzxQPTzEk
1vKobJh9Q5Fdx2lh19CFrhlo9iUBRy5ZYwyVPZ9QM15mYHX9FEL0+6FsP7ZAviteUnmuCjmYjTtI
uN+NYd1gtWBfiDaLs0e/PGicOqN8DDu2kI9Bvw8Gd7/WkNuJLKXfyOpvAcQwjIAv+4/BxUmcx9BG
bYjYw1TYtE+dg9IdBH0F8utP5xMkkqntjX+aX9MP2R/arn6D9d33qxXfvfoFixM5z01T1RG/AACa
N6gfO/OjOWxNv9222RbrXHgS5OVIZDFEQnUFyQOfds2DsxOoAdXPD1ttr1tUkbBmkk2Ks2LcQGvb
pAnj3iiI6N1nyfqZ6ucHyqLeqNnuDHFzrpTo3/4hDy/B3G580VsPokJFoUo1DLpu2jIlU+D2N1Jk
4Nw4lfNdwLPmZI7m+CFDFWGfhFm0Ue7TbuOCmEQDwE8BHRi4vNxZWbAO9qhOokrPvlK3QpLUfJB1
X9f94iH6mMN56HKzjUdpp5/QsZGIjG7wPv4GgHuPeraLcBZzI+mrCh8jTH2NNxcUmahVhPtE+zhZ
G1u08nlM4piYN3jDPC4z/izW5DhA64FwMrUQMjtO7uVJK/9sFUnGKRLVdchb4F+PkF7Rvg+J6mxc
sisvqevEQru+ZassYlplJrHQDyOM9VBSIzYMzKPymyd4lafG3545vfUNbIp3NY5JsrGsY6ahneBw
AIPH6b2dJKjZgyZuTTdU/3G2fmVoOSvIrpc8I3UNHdXogxK276s+38Ag34YNYcLk8U6+Ltq+1/tX
FpNmlYQ1d9Zj+Z0NSucwWXr60UAxfnc/Qt0mRNfuIk7ARUKrnyHDzAbcxWgtpOdD2GU3oHO3gi3I
tcj0rBkDhjQa0sprE/lom0lemAZhWNkrn/LS1T/rD7qX7+0TZGJed8r8PnUZ/icGRw8Tc5eHrSmy
28uW30AeQSZhmRDELa6Cem71qh05yEFhtoeiJgGtugmuCilUqZ/FSCnLnEkpD2h/qEp0vL/Lt86J
efJfBN91Xl/L16tRtw1aG0xdaIyundBCR3fKBJGphErnd6U0/vMTyDAJ6QzbbRGklx4kd0pbR5B3
cwKb771zQsrxCPHePq/esFX/osfNR6YiDFyY6MwU3cJlG57ngnHcpASACBoKcTJr3WKdvHVWyhgK
9RKdqjAtnsWDhWshia2ZVFDW6pOsae/ybtoI+WuxC0wTdwuvFpPZ50UfHax4izyxSKIf2id1NwOl
avzgOO1VP9kFnnK67xm3jsmSVB5IzMeKISPx9xfnD+XwupMUkiKrJAHSC2Wm69xoh1HS93quPsjn
86k8t0/JNJ43rgpxeV3nY5jGQxTGRSBMXJYIoatoYzXPSUADxm6bs5IfZ9RWiDLdcBjHujhMVbQF
pF1drwNIAf0oRruWjpnonZVBHy6qXtUe8uEdHvwhNnk5SGeAu716fm+n8a8izr7c3+jb7g/ivwTn
/1hefFjKiCPcSOy0/ozggDcc4te/xjrsr4KVIPe2ZhtXahTXFhfuGlhJTcMVi8Fnp3PLU7mPfA1i
GnSmiHaCDCEBrlz8iH9sLPU2bRGGSZWoXxHwlnmSFTZqTWMGHw6zg5HALs+4RfIlt5HvhmCJp0UX
qUyADT9mtEFhiK8ehonmgcSctKuZ47MTSIBAo2z06rH7GtX2e6rU9cbFsFIbEC8fg44gfzDiuvgi
kHsw/qrhC7m0V4ZDejL2tHY+9+px6HY0WSe4jKfjhBzVsOH6a4Hk0vLiyxixjKBWj2V77DwtQmUo
/3r/G6w8Pq4Xt7j1pv7cN5WMCbjXs0NwAO13sLyodesdVNy70m25+ko39GQ39rvjFvvHSgpxtbeL
x5ZilmUw6fhe3zUlD52sQo2wkvZN7Gzs5crzg5U6QiRXQGYYcL8OYd3ZGSW5Em7+rOzx8T3KHqCI
kZ3w/4tDtRa1Lqwtn+pdrsShXWCt/Wq5AtKoPJb78RMlFdJLq0aBlYFC9ei836IyWPMZkgcm3CzB
Bmwv3nLQVjZxalMjCIH+g9ZDxn4j7VuLjZcWFq+NAHmFssl4xyXMa4g2VLePjtneOt13zS0zi5QP
DvQOkbA3MwLz+le3axt++vbSWN4vl8tZ+MWYnseurbBT7ea9ukv3sQQcsyXzQkkb1sgCLjLjfT8A
49m3W8D9lXYqoIm/P9fyoinMSI/CDuvNQ7cLj80haTz4a60Xnaaxvk8zN3mI4Jgd/XZffbE+3d/j
rcUvEZtKq5XB27dUPnaRJ2J/cEI+a/xQfmnd2ROpbvksnWQoyjY+78oL8Hrli+CGonDTzyEr1w/6
n8PBPimH4qR55uM2on4tylxu8iLIpXHkNOi5cfSr35Tzn2l6kPOtW0L83DtutCzZznVIhzHGRus3
gsxO0I9azz0O1B8kfwsMdQsVJU24XNLipWAW2tmImrfdi4+pP//I/cQ/H4xDeMoKT1DjOg/ZHojv
VPjm5/tec/tMELYprSpvSJy3csRFMtglatiWPbnnqNbWrm26Yo/aye+FgTZfY1pn/7651QuYUSA6
xVRTmBBbJO0OEhJpIGMv/q1G7qPyhspTfCAWu96ThNAU5LJwZu42N3k1ll4YXtz8ee6oLUrvuCjK
Ycbe+CqwBGIMBI7uXDkkH5Td9Lj1Blx1VnpstiEKWPqSRlJC71nojvN66GeXFtmukz5PCIPe39Q1
Kw6fkP4U1Fc3kJWRi79DRZrUYlAOXSH5OpqiibPVZlhxFZpDsKzqvCnBMokdvnCVhhnqXBq5jawR
mbzYGHh0KdLwdO6l4LmOM3UDy79qD5AgpSWogG/eKdM4GWnRs6zJ1N9XleyH1XhAk8etonDj8bpm
CmEYNJd4EsE9vHAOe2ZyXYNozu2r+iFBaUk/n7QK9eP+1/1PtZImU52lDk6GzCCtsdhDSJtpVyoJ
ys4NI4thLh3pZESunRgH4s0zkm4NM+fGZk9sZYEOJUWaKA5VRQD2199O6rIpn5yOvtsTUyAneXfe
Rfv80bAY9hr29teE50jXeFtsJCueSRFGAeLAgnGbxb4GumO3nYXZHn0Vx0FSsfkUJe/v7+nKyaYO
wPgzC+QQLN+zcjVJUQ0K1K1V+bdOGpDVUokt942spZygpzWQGlAc8XBYZErlOKZyBwreNV9n5pIJ
VVRbmycxNrZN47v2uXAP1AUFDw9PyOvPlSRNU1utqbmFmn2FgN8lfO+LVPbGcpNxTXz6xWVHkUx3
GCixBcphsbBusuWs67EFQ81rcGjc1Hdemn3P7DP6OJsM26sbqcFNyWPI5M9l1bSXujY5d4PmWnHp
PPVIDDyEUoEmI5Oh3Q8z1Gia8Ig/anIgvw72FH2IYAKGQ1ZFNLgSUlEbX3ZtA5hN5d0KUpji52Kz
exTbJMDkonQcH0ewPqCfBQvpcJo+6j9S75932oGsUCNTeYmDkloiUx34qxojZsNTB01ASZmaPZRE
5o/7y1o7eholFlOlRsWtsEiFy3gKMoRTNdfQZ/trZdb2AyGAB3o4VMXGFt6eQJvSF0gcgHoCTrK8
1HvbSZJMxdYwmbsMhgxfAi218Va5fYZhhfIYLWBCGO2R60OhFlo9maLEL+t5H8J970TPjN8O30el
q186qoX7xp7OG1bX9pHARZbEVBmV/oV3WJJT9WlAkV8L51e5bx4mNaWcbJx//+ffi6IEr1kuV7Bg
Iie9uF3NyWmnDroTd2rRk8yUsvbbrj0/TWa9USdYWxE6wLyeoY4gLC9WZFdwoKh5A5/JnAOL/xmD
8T7LW6W+LSsixF2sZyRyzejOccyR5Y4TrgA521nS1jj2qhkm1Cg8gVkBMHptBl32IorLltaInqMc
nrjT9N5ENuCffxzQB/+xsri2Z81qB81hy5hofmJi56eW6i8pyob/wowJe6moTqlkCdeLsYvUsiqC
gst8pZfb+pECwGkItyQI1m4XKs2IKAFtY/ho8Rq3US1soLPmuGrB+7YIPMnuv6MW/HQuu8P9Fa2a
cii6gnSA3u4Gi2PShTYdTCHT9qXS0Ac9m2HrKcHwNDTj7r6xtccFrVNQs9T5V5q11JNHJKi4oxGk
q8/MXDfqLtf6EqADKoHunIQlikP6+KxRZ3yCPTnyk676Pueh/rlEfMJBnqQJWpd2Q+jLo6ptxJI3
b7y+a8mgqUGbgFkgrZAXhzwcwtSWmbl/a5v3p+mzoPw0eZwnj+pRUPzc35DbbFMk7DrCJ8ygGnQI
r/0p0euZCXRiCggdr+1NN3FsP9ZVKlaMdqgfDO3LfYPrC7ywuIgtoRLKStlgUX6oM++vXsb4MDBq
Ye7z14huxoZBsWM3OyoGcGlaUmdfJn9djYBlGskahDGtHx67g3mSTw0Q/XS3/VK/DTbs59/GlmxJ
kjVltlbizcXQ/l5nJpRTrfZyVnp/Y1W3x4bViANDV5niwDKqATid26Dk0vlL/wvdpTMptJsdqODa
Hpy0XrRrHo1hMztbNwxDDDPLonMp/v4iagdjnWUoQWv0sYPnTGpe63F6Eefabdrg4/1V3tqiaQ6V
hcDpiVOx8BUJiSNtpKHo1mfrD0asvmnd9HOIiz9H8Hn3Td1+OIzwChdgK16Sy+R9DKV5zA0+XDcM
3+I5+FxVXeDOjrI1UnGbo5AEcYWjJMgr4abBlddyGVXTyJoUhS7ri1p86OunJi8A4G8keKumaLjY
3OUalHOLBC9JlHjOppAxn1h6L7XD7/Twfppy+GIS1/ZR0Rru/U1cM4iCkipSIebrl98rtuBX6xSJ
o6ZlflrwWI4USg7wNGmP5ibwZq15RlGD7r2Ax8Hmq127opTU57YEJs0ZmP7MTNcq3MZL9rbf7tr0
oQblEm+yeq/5CUdOEYQJaCnqi/icFVoxSRlLjHIbmbOJVqGxz4Z2d38nb81Q1BDvOwGEhYxZ7PTF
KVPTSTlnaIWj4Fm/tJAN874LyJAkFIvvWxIRfhkemczmnpcFDMFeXPVabJidZHCeban9EWeIY/TD
FkRqbTWCcZT6E3Uurt/r1SgDkpxBw+HKnHAGC6P9QkcaXSpomzaO8a0HEn8JjAwxQHp4w5OXB2St
mi6OcRh5SXyIjZe4r7x0zpB33qgqrNoShSdR7WLeS6z64htVY9ANiiJifRt+7pz6oTaUyEfj+5AN
KFPFTj1srG4FtcLyIDmBJ1MFLrycp+fJWCCS3GuUnZV95DlfphQddXfa2a/I1/vRXtpZ3vmAusmu
iP2YSxYx84P5L5xTjMzCDioC83JkSHcaqdYRRHX10jnaTcGIc+hn87BRZF/1GnHORHVPUD5c7y+d
iqGSKxEpw17xJnmsn8x6Zt6uzMdP9w+BiITLQ6DDhcuL563qsHDQOm60WE0mTRANQ4ESnOITU/2H
rSbXqsdcmFkEj6pq8tA+c59lkSzv1MRmsHSyUuApIzVLXf2IqPLW2Vu1KXAwDsUbHe+53sW8zmKY
gMl4Y0gHj8CZEy+Iw8o912bPDJvduKNSfLi/nWsx5TKJXWznOYU4jviIg1RTuydwFd6oDurG9M0K
lIHylw7yklkBqLGXBYyqmHrpbPLVBIYrQzh+P9KkJ1cWbFFoKnyMdrK7Nee/4pWXRo1FJWM+Sz2I
P7wyHjM363smcd7Z+sbSVvzxyshiA6WSBkk8sLI6QzfZfojkEbns9GSG9Y9Zqw5U4F9gxtywuoLC
vtrQ5exFIlVBMtmsLT1VLx293p+zx/WzzTm0tYkLpxycMc9sHUOAyn8GKKn78i/wwUJkYMZRAaH8
N2Rft+kkyyO9c2jyAJ2/KeOdqZQECnEr6Gu4jqTio4HyuKcNaonSbPrz/iFYd09ob0Hu89S8Gd2L
VGfQqdTgKX/mTyjd+QZUTlrt9bKnWvCG0GzepwfK+frWyVjdXnp2dEbEtbt8U9tB1SZ6T5yZsjGE
zLRNTnU9xyckxLf6IitHnbPHODTIZ0pfyz11zv0wxwFHPY6Hl9RIf6u1YmMj1w4Dh1yHlgTkKTp6
1xFMbZyRyJmJ6qtomf+30ABVnNzFJUCi9bcdsdSL+7yNgxm+BOwIZsp417eu/MsGiGYcm95XKzfZ
x57g++za5zZFQwy+I5r3rrkRPNe8VNAgqlQUQZQvoxrtBVg/lbPmJmHH8F3iJ8rk0yva4dDehouu
fb0LW8tgNkWDqZ8bbAmJmkR9OTsoeNo+3cj9HHvVcCi03Tb9wEo7m2rD30s0FuHtjNQHbUHM9ntt
L0GxlH3Oad7t6sfRy7h59Wxfy16AqN+XTPyATRCcMLD81Jc/YHERq0qpTVnND+CJ4vcnEeoYs/GG
0zbiZG2LYcvggcJNxf27eIQVUauBxy55E4XG89zVfhiG/sZnXFuOA5+ZKK1zDy4fr0E6n+3wTFXw
r+U0h/6ICioYZvW4RRe3FlqYeRU5KB0D+jPXhySIoqAxKhHUAvO5ieeXQpMfgYluHILV4ClExMQs
Evf78inpjOo50jKRY3Lo4fM/Az/YlT9KMtvxUNu+eRyO+Vc58bYqrCvdJ5TqSerp84jO5DKtn5w8
i3NRyU1TEu2C7AmAB7SkkjaevyRt037j0oD82qosv2Fu1h3r5Ne5DYOPKkypGx3ulYLl9a9ZlFuM
QrYbBeCOmz8JXFn8IIZXk516AkfpkxvsKtltCl/7tOFSK9+ZXUcZnTFMRiQdkVZeBEOnMGnS8ESF
tW7aqaOfDG4MtQXcx0+123wsHa96J23Sca4cFkH6SUWSUZrbRltocSZtGeHl3vhDyyt/iO3D/YWt
RFcBPlchcRS17eV91YSzok5Db7hlPEpfGslSfkoDUE5Jm/WTEtVbXAQrK8IIryQODafm7fte7GNV
x13XNBOcogn0Ms1Ym49ZU5kbmduqFfDaCnMEjDMsT8vEcIYlMXXmRm1Tf6pmvT6eu2g43t+7lWKx
wAFRlhZDibzKrn0iTyNpNKMRaEI8Fl6ooFqQBL321DaV7apOVB8ZHqQDElhbJLRrXw0MsADYU1y9
UX2erXoIOlUivHXDz0jps72SMDykzYCf7EnaOHQrvi+e2dTwwSsbFJCu12mNTaynKK/Sw0s8nUKC
ZGf71N6wslYJvzIjPuqFa2TIk9ZSi5nxZ+8D69oL5He9k54ndID/i0tvxUmu7IllX9iTUZupgw57
ffAQ/1ae9B1MlPvQOibfUcp908DbamSvpG5/lamZy6VksaxADk36/0g7rx27jaZdXxEB5nBKrjxR
I4008gkhWTJzzrz6/bSM/XmGQyxC+m3DMGDYtTqwu7rqDWhH+4Hpct22z3gJZKjYTfVOLvv0PvRN
+xmFmWw3Bq12kodmKzld2Tb0tylSiFSKluliIdEIcjDhozRtW2PqKqX1gq1Z6caN/z00lA2Sxtqu
AT5DvY/+8/sbS1WyLur5NN0qHRW3GuJno5ieMzP5+/pXuLaMwBuob2EGQf1lcQPT1JbmElC8m/FC
fK40vzj3vpQcrkdZHQ1lA6EyIciNy29dL2ur11g5U8mNPXUX7a7T6W/HzqRsZKFrA+KeFNxtnHWo
97zdl1ZqtKXs5IYLlOvRGfqPVN7P10ezlk4Akvkvhtgpr/e+04eBnSHDFt72f+t3SezlZyFJbN3b
/mH6qhzVQ3mRzlumCGsbUPBnaCtQx4Vs9TZsCXWltIqKcwtyw66rq6Np5Jrr6M3nINR21we5tmTC
JsyinSdT8F/MY+c79qirIMcaP0Y4tIq/2Ln5HfLMxkZfHRQXNE9oxyTcIjWw5wZpEOEgbgw3NPMu
mknNRY48vwk3lm1tRKTMoBDgHL7vlYTjGJc6Dhl8sUW6t6LssZOYR0drNqZubUg81CmDAe7hkllM
naT6WVX4EA4npfonsPSXvKl82Jr6Piq39uLaoOhoqex3heLpkmAy2EGf2iPadnWPbJRmdLSenWcT
hK/7+/uBTNamkwBe8V2Z1hzisqKLbbhqkzu7TJt7zynm4iYri60b89cLY/GgonbK9Im/cTYt9kTq
lGUe+8O/dEptVxzn8CAPrj9CL5kOBhbfEy5xpqfC6m/dbJNgvHbRQE3FSpkeBp39xQJmQddMQ0z8
wet3+ueSSUW/AI8810Rm2ROGccVObzxUhjLbjRIv+gMHS5onr3/D4ozBcxjDpYjfIDx6zM+CxGAc
pUvzsC1bv7ZfX4daTLdfhUUlieH2ySdZqh81+O2WnYJvLDdyvpUmG6MSml0CvIXOzKLemYC8myux
staDdBi8fx1XomclcFO4UNq+rdxuI+bq6F6FXNw9TR4XeW0Ssp0LzeWpXuzAZSu3yHAUZ8kY/rr+
nayVPd8McVENqNK81lqDePG5eOp4PItaQPG4XfdcuelIXwGocaKBRFh++vakTkmM+LhbTlL7MGZ5
dqtljv/7hxluVxQ6f+FH3uFQ5zqe29omWVYCrTn5eTXvHD0s9pUvt6c6QQDm+vytLBdC4zTcqAkA
e13CNY1BLow2JV7h1JNrY5roVmZ2h/7/bSGRQVyPtnJ8guVVFOyobShPy+ZT2eM8H0FSd1HhM29j
Se8PXdMaJzVD5+F6qBW6DnBFUMkU4QAMUQ94e30n6GOnABOE2R8k8VvlpJq3Eg5AmFCF9+U3oaMQ
odvthXfG1+gfpduIvzZURCXY1nhNwWZbZA8o+WYWVR124/w4l+ZehqcJwP4PJvR1FLFpX6VGmT5p
XTATpa9fyrFx5zJ2/eHH9alc2/mvg4ihvgpSV0NbA8wkZ6gQnSj3YBY2dv3WZC1O3wFUVkHGCsWB
hnyQ3hft186YN4KsXDNk3bR8EcASpbbFhuiRasoQaGOuIHx7vZlID35dp9+wntXvysnvPb1K49tM
aeV9UPdbIuRrY0QuALofd6zKR/d2Fq2+NIdCRny3UrOHWcuOEHE8W9vKUNY+aOEayAgNG+GhxWKV
ySjGo7BYlHysvTE4HoYDB6OJv1zfFavjoUlP4UIj6Vpu8NxWUkCtTKdUlR+bmtd2KpVenKNyfj2Q
8qsCskhQHAEmhwIAiYOH39upa2snb4vOoGo2DlPsSQVn4w6MhazsgridPCea1POkFMF9FarSx6Zt
ZS/IrO4mrsfw3m4tGdddmftndAqgC2jwKeoe7Oz4o25H+xHkuPpiT75UuKExlA+xreIhWTTmyS7l
9CVySiqYXGl4TJu6NO6TeFKe1FmxY7eoquxbpScq/fwstfZKV3WXMomCezuWlP3YjtI+UBB/N7PJ
/uKbjfXTjkftrlKyyPKkSEsfkT+MSHKGhI5aGM/jZzsxk87VitF/jGs1P2UYFr+khkwdyh9t/3Eq
+3kvITCaulkazg06Z7mu7fXYjJ7AZScHrUjjy1AW0V2rhtLTOJbO2Ujj1lXSzjqWfpzzwkjS9kdh
5/knTsmodQd5RFWPGpH9qLey881JO+Ucq3qTu108BM+YjFh3SjNzCTGK22qMopspMAr+bYXuEWLc
0UXF8+ws+Z39j1+Zszt1U/HdT8PpEncDhpwWR37ZaapXmCyfUcnSLu+c/EZP5OYmrHNIlKU/ZF7Z
OCREsK32ZmF/1KYBw7YOQxUUO/sXCTLKZ9kcEOtRaTd2haAaUKTIqp2St5tcwbVNTk2T/BvMHAX6
xc6z+3gso4jnrTZ3+m1syfPPzulTLwjacSNxWgsFhIeSh8DavCu3zLmZOlNPKL1sbnI9vG0ta6/2
6sfrX9OvA2D5MZELwkzAA/e9OHs7TbUyp8DHgtQtpn15zvbxYSz34UeRO6Gls0tP/R5nBERv3MgT
zNL2qNKVf06+FxtjXjusXv+WRfLGRo6iueK38ES8o3q8T8MvXfCjHLeUu1YDIYjJ2cJfvLHfniDU
b5WoEO+2MMMFNCws6SaY5eGMwDEigs7wz8Yki8P83SS/irfIgknrTcQriTcgbNwCPH6wL+XD6Jpn
6blEfuAD3nIIhu1EEzmOIQyrx+YSH7dMa9dKJ6IK+r9xLyYY6bVelTR+h0BZhJ52w6c/frHP9b7f
Rz8CWhBBTqPZ3RILWEsZaJwJt1NlhRkG6A9xqJrHf9VIl1oIemnSRub/PgSFbMp1NOcpddHseLuk
cTRwnCkIZ2KVjmJ34Q769+urKB5ibxcRVLtGF0sQh/A/WTzUzCRG2rklgip96ZK/uQwQjI5cHZl3
X92C+qz0VUU0TKMEfpy7e3Fxhwoqp6o8cMmJVzBa2EO3q0aUjdSf/tnCcii8keDVdm6a7KyvW0jr
96cP0ZHuY7jgkt+ZvShJ6Fv5xFj91IXCSNfoRx9uCS+uj/FVlMV2lH3LGlClEfp5AO32wV6aXTU/
DP2dcMNVPPPg3Kl4K6XHCtnnaKto/x4k4PB44ySnm8PrY/mEi8aoKYqQlIXnRxR7mSqHX+LMDi59
pc1PjTpY50BRw6M81erHDEl6zfP9YKuuuPIqhzKBWTZsJ4HttRf7Kk/wNtNzS9Dpg5OWu+rP/Gt6
cDhz0/t+dk3JCx42u+bvs9+3Qe23n0tUGsqc9QS1Pva3zncldIen6S48aPe289nxkHHB+SkOPmaS
Zw37aJsGv7bDQDqgDymUaKl9v/0BeZr0vNL4ASHeMVw6/tcIpyTRCVX29sO0E02MLczeSgeWUb8K
uhi1rlZNNVYEFRsO1YSPWbdL9ZMewwwfPSHJHiiJGzxsfU7v75u3cRd5QwVEYsxg57iNU1THcLSg
5EaVBuvHqr6Evlyn7vWzau005JGJioiouL5jOWby1Ep9TcDZ9mHGnNRwC7+6FUEM+dUrMA3DGPlP
Ey2RxshpQwWoboRf/2+jWOwRIx2HtLKI4egB9bDEVWE0Xg+xujKvJmqxI7Iow2VNTFSYd3eOMZ3L
8qyY+EYqafLbtRU2watQi00QKW2akYRhvqlnz7MjXyLlpp4ai00h/1EoEOeUOiDKLWFWeqhOWQiE
xS38/k4zv/ERuvbkoC4+7q7P3wrEQozqv1Bin7zaB0lrqoDACSXqiXQOykN/6r3inP1Qnrep0mu7
TliQCPyYjEbt4pYvtaFuzJY55GXwMAfh42QFh+sj2gqxuJSqydRmOyREUyr7Kqovc1Tt/yAEq8II
sK2Bavp2znCU9ftxoEiZm9H8qaRBcbbTmNTzepiVdI9ulYqogkXLAKmaxdpMdaD5wTyI405DIKdX
vekbreljcBGW78NOey6j0zYmbAV9h+GlIsx4UJ3nDbP4bpVRLebJ6SmtjAfRmzO+F8dwZ+2tdJ/d
WsfW2XUv1Zk+/FH5Ed4aX5MtzuPqyLnUqd8I9WN5WfZw7CS1CqFvHt6O4NKyffHM+zu6iPaBuGGa
FnUcfJV+bMz42q2GAOP/X9nlw8JPm2DQGlZWvvTnoPTku+ooOCzpfX0f34x38il4qDbymLWYaCEA
52CgGvjNxW6SfdOxc8oBluEEd13XIZKVJ/qeNlSz0S5c+zboDQHjR9cCSYvFxtWrwqzTnNar6iSW
azbSg50OG/iXlf4TNpT/BdEXj7NilgraejCOxtSTPpp3/uRN2X74B4FcHMb1XVZ9SKyTWMXyaO02
FnBjhEt6S92kgGViRshxNn6pUcmCLu2F3+zUK3N8aFovOmzB1NbuIDId4YHJ2fYO8ZMilRXnFc1e
MDAvWRE/zFgearJE5HH+gyvVFm9AnJUgEixzXj9j+SSJl5gSVOaxjJ3wDMBY3fgO1rYkDwiQknwK
XNCLfaJmkZokBe/MsUrGs9N2ya4op+48j80WLGU1FA0t8IWUUaFTv939eVGl6SxRJ6n1uDulc9l/
acokv4lyO9+olayGIqeBxCLgB0sIyhgN4RyLUokiB0h+jebXOKuSfW1ZW8TC1UggNeguATZArunt
oEC7ZaY6BHzSFPQOnUGhzXX6Mjm0Y1X8Qa4IyMDA1w6xEypAi8Vy7NDJ5ZzHZBy0xjkLDWsvZ9u2
BStjUmSAWCBNedFC83g7psYHSqaZLJQQEcdop28+UYw2Ttmx2smHuP7Z9Ej6IUyzUVTSxGQt3u0U
eZhKLgQ6kcvbth7CSOrmDJBNkPS3UuSoFx2FaM1GFn/EXdQNC7OK3GzSoR1WofxglI10KlDz/K7m
EZqDchmUvIKh5OpOjGG6NTQv2VwBmwytyiuCxn7U4i546Iwk/CTPdX5SI5wOpaZSdnOUmbZgx9FO
k+Yh8MYxkXsv6PXoXBba5HXM9Zad78qB8nrEy1uoz/xoVGymmjLv4E6YNO9UO/im1ONjM1qDd/3M
FPtjOb/UxGmeYQMtcJFvF7bQA3uaJz6LCuDHt7qy1R2IrByZxNTJjnEiA2y1aHe1Zm5dDL2XNhED
78trKLkIMyraeytUusLI+jQYyXH7Q3CCplr8rG96r7ktDkHi1UdEIo/Xh7x2R4FFA4vBKcBl/27M
VhMpw9yJNrP0MO/M6K66R3mdzRxRmgmivYPPN6W0T8lhy+Rr7RErcHA6CR3dxHdclNIGbWtov4qJ
wx7d8914mx8SviLj2JxrL/2wnXavZflvYi6eSVFpRVIZMd7pkn76l+hvfsSYDzDIcNq6DzejLU4k
RY3kUAmIBhcxfAy9ygsPrZsPEP0N7t/NS3/taPpvRt/J1I2jo9NEIh68+117lv7W98XRoSJgHY0L
UkyHbYU6VczY8qshW7OFzT1AAmtxb6WaUWhjT9YmjsPolH1w7st98kn5btzTDbnE3zOSHQlp6PI0
owFA3rFT0e/yPQTlRjLnTZT4SuaD4Mx/P2ixxH7oz7QK+UHCGVaI9CX2HuxZfaMd0ZL12mdH381b
DesV4Cy1Wr5Z/HuAJlLxeXt45KkaFkNKwly3k/a9iOfgLjGj4BjnSXLf1AX1RyW3QoozmBm9VK1U
PwxlV/40aagdcPuYPttAPjaegGLuF2uDIzmNHrpHojGyWBur55meJsAdJtPsPDWTnqEmipOex6Ac
nftWazaeamsRcTcDnsOtD81/cYbKUmCFUkrEciqCOyUvpw+Wn2ZerbbFPiFH4A7J9eTz9WNsZclB
hIo6LycJz7VFVM034z400FRPdCbdLTQNLVFb3vKZXVvkN3EWLxR5iNpZlonTH6J5LxxShOZWQ+28
cAW1f/vAWrkB+bDo7YM0Ry1NEyN/VZVoCidXx16ghdPKOEh9cbCj9KYo6889vji769O4cnwgNY5G
goJAPQoX4se8ChaT6krRZBtITFjfLMmv3KZuPsVdFG/skrX1Qo0B3UIqLqS6i30pSVUWB2FrujWS
Pq5vjfd2apx+fzAgVFSMLgw6NsskV476zjcQLHP1xPiWNdGDpJffwnqLEL5W9abWLagUdPwQLFik
g+hJWok9lCZIQtO+HyQKpJDwZPtpxI3poscQ8vAu6uhPRabtVfkoe3VhFiczd4LetdRJuYyzrh9n
pEo2HtRrHyNPUFDZICcgSSyunyLxE/rhiFDE2IV5uUWTZ26iF6Mx7+KwgueNSd/Gyq5sIeQUNGFa
BDfyHaQhDXVJKY0IG0W/Hc/NiHg9kurgsCaprIc/CUaxQPA8hUPU4rPvWyVs04ZSamzd1bKwavlr
MLbeZWuXOAWg/6IsPvpBUwCTpUQR1rpCQtG+nT3bNRCzyb3NK1z83xZH9ptoIkV89Q2qUZqaVkk0
/dieh7vC6930s83pUiO8L326/o2sHWhvoi2Ol9hvbXvIiTYegqfqqfGwCv4klJ3Mg/Jz+zRb3R2v
pnLxrSCaOBbaQLigvc3r8uuEgbZm5RtF47WyHV0wLmGuUrhyS0QUNmHhrMSEuQELYD2oAGkwRI53
SDudBQuRAe712wgbFfUUH3//EAUASNUQTBf8juU73h/NPJ4SgqfdyxT+8HHhzIxo46myOpGvgiyy
jUL4R+YiSNmYN5ge/2WG6Io07db7feWgfjOYxQliKX7HY5M4vf8cqjTTqIVe34LXR0Lr++1+7/VW
8WuZCAWmFl3e7Lr4JZCnjSjrG/1/E0ZJ520YE35b0Aijh86L7mvadIjvP/oHJNfP6T5Aynb/fxvW
4tBoxzTGLIJ4WcEFp/BQ7jAXiH8/72F5oGUDhPjFdn87qrrMwywysE6g+XtwJt1w08LaAreu3CJw
64iDoD8coiW7tso7rF/nmiDTPZD2kzJM7IPMDaVwB8brcH3iVlcKfVUuLATZAO8vDkC0k+t6xAQI
xnv2pJ24Qtud/0lDx9w89HeIJ9Ubt+TaDgRAqcMTEPYuy7JRo2cSlqEOcKtYP+am8yUMilOv/j6u
EHUtLipa5Mgk0iZ/u1bov9c1rByUeO3movjGYzm0z72vb8BH1uYPmAWULyHoRWl7MX9t0ElZYVVC
BR5U8OMYuulDdBzRH6m+6jfhhy3v8c2AiztEyaoxLx0Cpufx1v6m/hQGZtazdUT2vT5ud9xXzqQ3
A1xMZK1FTiir7Meaja/kAYJeWw2nlS1hCNoqtBFsOoGcvl0rW8KDKg3ouvDeSL+EduW8GP6sx3jC
zPPx+oZfHQ4MM4CgQu1wWdXT0qmc847pk6XG07KTASvwDyKAffnVpYOIv8i2VbWejcARk+XTsbJU
PzkZaW/9/mdk8Oj+X5TFlZSXXaw04m7Pwlg9d1Qiz5jMZW4QycXG7bd2wRNL1JMxKKMSu9gCetR2
ul6xPuWL9OA8hI/pGRjEV2FtbO/qfaO64X36OfnUnPmn/eaOX3mUvQm/eCfNXYC4ACwwN/lcYnaF
JC3JhYlbRjziedDuRXKYHKJNT+UVwwreMq/GvVjJAnzFGOkErjXtpo2GBxs+Nf/FU5MrhwoJ0HYK
H+MmkTxfmtxiDDZ20gr54O0PWCxyNNtjoTv8APmDepfVKErugntoCDg/hDu0h8an7m/TOqN2tE8O
zm6T0iUOr0V2zGOO3pJwf+BZvDjcYkgd0Wh3QA+CXXuLpY3rn9vA9T+m/+BzsZ9OVbYx5LXPUxU2
baBXATctj1NlspI6Vlrk/KfIS3myNlO/v/59rtSdYXX/F2JxgLZh1yiDRIj+8K+bzXAQCJ6tlGR1
8V7HWXw1Sp5abaARJz5rhwh4OdjC+8rjsPbi+/6LRZ1Q3kmV244uHPZgU9d1dSopYtCeEXt4OZWj
npR6apBB6lEy7wtd73ep1psb5+nag5zX539hFtPpZ3Ru9OwXWGDc+ZfqotXH8GBRA9UP2c5IjjTM
d9dXcO2+gGuErxNC/mjILO4LTe1t354QPkWxtkF6AKvzcAyaUx/4v09sEkQPRDoF4MJ+V+pqpxGp
YAmBv3monVtrcL52thyBR1UUN7ejeGNka0edplgqSHGU5t89pQJDkXwjIxubhupkz53naEj6TeyZ
6cP1OVyNBLEISRqhGrO8pbqmsKMpZWBlJj8o0otk4v2WdDtf3TR2FsuxPEU0oWLJF43S/LIsGsWm
X8ZA9slYWCiq8gxnL3iD0aHZuBVXdyNtTviuFEUY2uKjM2uyMV8DzN/sp73yqTkWnvNkAT/33e4h
++g8biIi185I4FIo+whRindyk45dljp6cP+qNateg2kcIowO+1/dYa4s32wdLOLWWU7nq4DLLt3g
tHWqDwTU9O9zYjx39s8em1Jq5RdT/3Z9l6xmm3hL0AKl8f9egHFSC/q/PskMAq4HHY8j8aiv9wrt
jfDSudGX6/F+1ZDeDe5VvMVpYulzqFoZaQ0iCo1FR0H1kn1SucWFUsnt/GFSaPr+W53x95yZUE5u
tpZ07Xh5PebFHkokJdL9gN+Q+pd2vkWwwMv8La7aWp1LuHb8b2YXWY3cBYIwwsz+i6mP9v5OeUrO
+kE+Obvx8fq8imm7Nq2LTKbyLXlsxDK2WbyrzXI3NhsPobVJExk8mFHY+u+UByxz7hM7FiZGhRPu
Qqu9NIZ0ivtNlea17W8ipEP7gcPk3bVm1XELWVE8WBX5s1GrXxw9f7JS5+8mif6pmuR4feZW14nS
FphYUN/CAoWpfVUhdDJoXEMMqXC4WH9Hp4rmGl/D5Gp4umxjelY/OPRDMBkCeUdFbbFScF6HtoML
8asnHYzARU7iNMnOObqIF6sg5p/s99chF1lmAuig0fkD1fDY9MD2NJ6cW39VU7xxOq9lXmDARGdF
oPyWtTpJqWuUa0GMSOo4vMSmWdxQO9QuWdKE+3oelWPoo8o46TkYvy7d0vdeu/IA9dFpQZwAjN/i
i5sd2klKQfghrg9FSWGy/epMpTc7WySstUhojSgoFeH8/Q7aEEghjC+fnKjo7M6lHn8sLYBvoz8e
qinceJ6tfXk2ZFCetALKsNQ9CBtnIGeAjmB3auYpUeScM6WvEWaf/qB6CCiU71sGGigUvt9+C5SA
fccYLGC0SVyfVK2rDziJ5fezU2+ej2tHFhc5ZHJenOI6fxtLFfJjmgScT74091K5q3511oedTYN7
h4PnMT1uAgjW7nKKYSrnMrpgkI7exsxKFc6rDKJO8K24y8lVMi8CIiGqK+Xd7wvpof/OsgmKrehh
Ly4ayRwR7UtoYmugP+9HP86epzym5jb5yRYxaOXbE9x8jmaTkb2jLaOcnGWtDNomip2St0gS7jIl
2aeRtosz+aMPZ9JNnOxbHzobX/3KxwBWgfIYHx6w8uWkTvWQT00RUSxVytaNMucHmK4ZWIY07krV
31pEdeWCQFyBNpyAjL3vEDqlHI+V0MBB8TTzhvCleqKULsgGOrlEePg7OlvH+DTc5vv+2/QpPBW9
l3xNn7IfwzmnW3jcKmCsfKA8U0ieoB4LtNziSKc82fdqZwtTQdu1ApWJlhByl4toq2CwOtVon4Cn
snmxqIsTLqkG00w7IGtzDmCySP2/HCX+Xjrt12ZqtrAHq8PCI1m4nQFuXDK3efPVRZzzgfoZUC04
Ucm+VIrs0JAFHK5fwitngbCZEG1BsgvKuovvMjEMqckqcKHs4EcLY89TbAzRhvHK2sYhrRCcLoSG
KHW9jQIeRJJ6hCyAF/BqSGW0R8JzMRgISStD5zZbNn9ro+IuhMqEyeV7Pvo0o5lnFTKVfqv1AIu5
5vj5+ryt7Qc6YxZdOdry78iAytzMRiyugU5NDo1iTjSH/Rc7bZ6q3Dr+QSz0HbD5UKmDL7vDSS61
eZdQ7jBy6WNvhV8sdShcSwoilBw1f6NOtDoymuww3zjT3qUSPvjWWHgz4NURX4wg+2qX04/aqBGS
rdKNA2xto1MGFKwA9AdJct/ui6o34lkeidW2wf3k2+fUqj8adfN8fQJFmrXI0XmKA0gUCApqrYtj
Im3mDBEThTBl/SMbM87KvN8VGC6OAYCqachKN5eLL9ejrsECAdUih01ni17JcnQd4s22mfjk04Ub
3U+fxQNd2ssfo+NwMC5QWT7+iUUOK/cqpvgyXuXUZdii8xg4FPzTAcV2TX4yjfCzo8XS/vro1rYJ
xD0qKSg+QGpZfNJ9b1d61ghFEDW4zKq+z9LWlex0NwzTRht87Wt+HUr8lFdjGiNVbiqRRYdq1rtR
L92U+ab313oQQTq1+crspZhc3XUl9QaDmuKkuJL+l4GU//UZW9vsQEnQu9E19uASUVZIahnMUQCG
0uj7nRTo2GKVPUgWqIEb3/BqKCH1KpwOScsX3xWLYzSNz3eldfFdHaMT1hkPyNtvHOtrYWjQoZUI
Bh9Y3iKpK8YBIy/+Jcd6eATfxf2hfe793zdRwadIGItReLLpmC1GYyaj0itRip69MT5ISXjr1OEW
OGZlO/9SXAbIhbwRt9TbPSaF2pCDJaeNHunZyZSrUnZ1KW8ib0qM8VRLyfz9+nZYiwjPFkVeQxMY
/0XGb4ZSq00yXjdONZyzZvpR+M4Z6rrtNXm0UaRYWSj2G9Q2sUhCLOPt6ApwG0ofYx1sWnP4IKNo
LcD2ylkpBnnjsloNBcQPjBjp/jumWdQXU6OlXFYox6LTSRUpVj+Winq4PnsrnyvpPaKjpPdUB5e2
kHOTTkFRNrQCkUtxJ82+WHY1//4XK55iQi0eZv+7ykugZuiL/wKnBPcq9vGqfTGsz78/EJqmQsIc
Z4t3ckB2LQV+3zGQrJ++ZrPz0uTqVj65NlnASYGzkcC+x7JaclCrhcCMGEXvGlqKyEa6MVWrIRBH
4A8sgHiZv91hcVQnmS5yFLPufyZG/qQo9QbVba2AY9mvYojf8OoekHI91cNYxPgwq651mE+Jpxyn
Q3nfnQUL7A+aIahLg+wUog/vwbj9GFeAk4iH0C7mb/N0Jw/SBzKMjS0g0o9FekIfBF4kfwpXqsXZ
o47prErC2EtTxo9G3DzFJUNz0u/2PHxqjGmLzreyVrwZqYQh/gEgZlnJl2Sj+tevHA1S64edTvV9
remdvc+0SfkyRUK3Z45H82QCHtmlKOG6ZtxkMxRfKTirU9CN0HLq9C/VMoP99c9h5figQsDvwuaM
73uJ0XGa3mzGiLkoHPsIdfMuD4rZHap84+pa46PagogLV1qQRpaTTurZ5u1M3XZCzYOnsvo5zL3u
DrrIrXHUI1f6Z/ihVO42oXHl3CcbFKg6i2TgXXsI/fV4UjuoDQhUwRzLqGjxRFFxZu1KepZplZ6u
T+lau5ScxiSZh85IYXexvxyrj9okJWKM9Uabu87NPNxH+8ybn+hKQYkJT83DpO7bxMUVIj9uJj4r
G/zND1Dffrjp4MNJzvkBSVc91EqUnJowljw5EAZbeantG7n9ETvJy4T/Fm8BBEbLrH6Je4eNGOoq
zYj07zSOz10AdCXxiy81mhiRrMZuM5jhvlPD3E37tN51U4ilh27n6JM6+r0y9Z8jJ9+lrfZN7rrn
eAr2HGDfEm2+15LgywgczTVKwmCZJiFup178Pv7Kk/xba8u7PC1u5KZ4crr0nFuG1+k4SQWV+req
pJ/1XFaO+ZxGmHnojht0PMfaRHnWMr4cddQ/i+zBzZXwoZu3RILffSXYyQldEpzKaKC+o1h2ZYaH
gsWrvfH7Fzkan/RieNDi7HJ957xbN8IIs3UTPDh9MWtRvo7UIjArdHrJ66M0Rv4+lk96UNjn2Wjq
zE21TAUHnmxRUNZGx6mLxCZgaFS9Fvu1VXUUGwXqdS4bz5/SHSBEr5V/m5PH6MQRgD0r0FqIW293
pTF2fWj7PM+mRHWd4TI6jauQtKABvpGOr70EqUIga2NjpAgLYhEqKIsxLH0+gMmbD2mzC3/o+3iH
hl281+6cY3/vmN7wJZO34r5bQI5QxFdBH6JZ+l413Y+MclJFaVIwiAQxLTzMgdsYrJqXAP72XSHl
M8lem3v6lrP9u2X8FRxiqWjv08RdpASFE5llAYbeldG0oq7h9mXoSuPL9T26epDzJbBTOc05URe7
RW3DSq91yHfaQ+i7ys46RZfgTgcqmJyHXXvf/jWcqv2WcNfaKf466uJIS4xYSZ2UqNWoPDiJjFDS
x1gltWqsjet6dRoFeA/tdk2Yyb3dpnU1jG2U8mzM5+os6dmnTq3OsWFsZFdrSQFJCP0j6hVC5vlt
mGlq4zQXTQFMNOxvSmROXgRR9+n6aq0Nhso871+FxJov4W2U2s6dLJYR40YGkouoVuSzLkfJRZrS
bHc91OqAUPMU1VrK40toXRhUXRoHhDKMxq3RsWrSYSPE2iaA4A4fRdhmwLR9O5p2QtUwkaHuO1PD
vZTTTSnin6GmfEiK8PkPhmNRARTEXjgpi5nrQqH6aDCcKvyQdj99qvD/pwBLt6ok5YE4CJ30VL+t
m9FFANO7HmFl8anyAYgG1cu1ssw7zS4ydHUGfqAn7hSqD3XQntREPV6PslLsQ4UGlBtkfdJce7Eo
k9heqQVXyDb8A/kQALGv0pTsyja9i+L0yK7cqE+JqX+dv6tg6njq2hqKySKdFON+9S4xdRS1O0xt
XUf6kBX9eS6QYs+f52Jy5UE9hPHPptzCsr9DUIqgGL6CmOd1As1tcexhKyuVJkKyv9DRwY1op5Un
Af0J9/bG+JYzugy1POs0rq4yIFTnyB6qgZ6hJZd0gHiiVZeu7p/mYAtJuNwqy5CLRSS9kMtI4lVs
mIErk1mV/ZNSbiUa7zLjZRhxhrxaubqq8jYqGNl06YZdgw1VekBFYPpLOZloxABHiwM3ecw+qeSL
oBK2LeJ/FYGXm+f1Oi42zyzHfR/2/ARhBSVIvtK+9/JDdqd/tX9E+k4+48nzDW0Vwof71KsP8o2z
A3z/wVJc+cnfpy/6PY+JTS+ytV39+oeJw+/V3EylVau9eG1L6XiaNfVUTTbwvBDY1VQ8RIXvOcH4
NNfTxqG6FXeRK42JpaDERlzxWgEcfBoOyl4/bSnPLa+H5dIvclsd13h/DgnTkKWbfuJuGjr9aitc
W9rFkR0qjc8eFiEu/WHY4zCmIIQgbL4AG3vmKX4KWNTcU36z2ieGRmUM9VhchN/7otQhxpRFSA9A
SnrAy1Jn7hPkPt3YCcL99cP2XU3mVyxuPtGcIjlZ9qacSugnih7H4I275AlZJ0/y0ptmh1rhzg/c
363JEI8ayS9WiBDBXDLiYr1KHEcsGzLWf2dF8NJIWUWlNj5vDGx5t/8KRCcA+oSBrNIyH2LmsNct
afDFt9GT7A2zK5Dh+i58CgO4VpfnkpXbeimvHUiUAP8XdekHQZesivWEqEJjVIrc5BtapgEpO3zG
BA1IA53sGXhz+U0IPUw3W9O7ctS/ib+4VZoq7u04J778l+Q/53l/tOrWq8sbu5l3udNu3NWrk0zB
EEU84Qm47N/3sgluyBr5QpzYiwpo7+NX23+O7PiwsZziwlh8ixTYUBbmxgfavGwBoko90q5iYCBQ
9rLp5ojisYncSZjh1nd/uJQU3GkoCMGld4Vduu6VXCliA52D00A+lbvWl5DOn3EM0E2U3PZSnfVT
L5ducpCSXRW6znkLsrH2fYrO5/9+xeIUH2Jwz5HMDKdn46B3O6XxBNPfOoan7jG9DF+0duP8/gWF
WE7165CLA1xWhnosfAZe7alvmUf/qO2sm/nkH/tzCnfwEO5a7E3ip+bHpYBcgudh6o77DsfDLZXP
d5bu4it+/VsWpzywtPT/cfZlW5LqSrK/ctZ+5zTz0KtPPyAIiDHnyuGFlSOIQSAhIeDrr0Wd07d3
Re3V2fc+7VU7M4MAJLm7ublZZ8znBbak/AfIKtUQe08+xmuKBDhyXMTzlxEQevAP0U0Rm/f+PtDx
dxzRv0rWfvkaF5GgKAZbyGY9rwWa25//3MsgXNHY3H+rXvtXe/hP9+xcNJb6gUtQp3GxeePvxq/W
jvvT+NNfkuXLUwcfvNQiHjHj7yfafqN0Xjzvn8pPf0oafFXJYWhxbSj/wPoVAe+sE+Nl9gE69d+P
YX/3YJ2L1BTFbLQOFa7nZu01S+Z8SM2NBdUq6MN8ExG+e6wXKWkzBkFln08QyeAuPwYQoPKhuLNM
X5GMbqYWhtDz9K0ywG/Q0eUTvUxRRdt7PMBl3WxJWZnQ/dmkeSb1a5UjI9xZcyyO36opnRfk/7CH
L6XBxGRYxc/3SL9qOx4hEWLH5f6KZwUOD/vJwSjKxvryvuyE/m+i/G/DBpd3fXFsKVH5I+3xXvuv
6t7FFP95nh+XDh2ytvE5bfp+MX13zxfnliwxMuyczy03O6sMNhnm7/4/LIv/eWvgPJ+1/vCfi3Xk
D80qWgu3xkZcYOWwuv+u3/cX1ROOm/++xMWa6Zem4WV9ptXMd6ou07l8qlaT/M8h1T6fI7+sEQQV
RDYo2qKV5P/WyOBTELiDhoaMSKwNZsqQYCYzBr9QvPzU3Ao3zabbtiteV7P5PsD+lsBfXP7iaO8q
UYdGhMsH8rFijEyT/C5p+KtLYL4LU1ZoZoNefVGbRaP011a35zucEwvm3cU2Ok37hsAJY2PvLU2+
oyH8vt1xV3++5MXCXxpXyHX6eUmFCQ0f85jFc5mtBPrbsEMqoNTxXZD8PUe4uObFwh+aUY8+xzX9
Y/MKaZWfVSiRsSlyH++wIN/Gw+8e7MW7MzxaWJ6Fd6eJX5HKjsOdwtECB3idYMmczKTZfHemnZ/c
5XL985O9iMEGhwIt+kiQt3HqOGgceJvASYPX8Mv77i3+5aXAIwJj/OwOeNlb9MCAX/oJ6WwfNXnD
4R4TlN4SUzptvPI76eLfcxy8PjQVAqiWQeP3t7nrLqCWLQzcGDtUmSZIb1OR+JlNAPhfnXOtUiTO
qafIsezE2MKeJ/9Ow/T38/rX73A5OeVCPK2twp/Llm39Lyc5j6Itw08PuyFjL9+b9P3VEkJXHkYV
kY3Bh8vSQUH51o5aPGMY9SVu+8zQvfx5wP3b+/zv5Wd//c+1Mf7nf+Df79A6FRRCTRf//M+r4ZPd
SfH5KY+vw3+c//T//uqvf/ifR/ou+rH/kpe/9csf4fP/df3kVb7+8o8UUJNcbtSnWG4/R9XKnxfA
Nz3/5v/2h3/7/Pkp98vw+Y8/3nvF5PnTStqzP/71o+3HP/7wsMP/7c8f/6+fnV47/Bl5fev/9uNT
fHxe/s3n6yj/8Ydh23+HwATMos/2VWCtuNi++vOfP/L+flb5AhvbxjgDmuvYGqwXsvrHH1bw959s
QahhnGccoA37x9/GXv38kfv3EEKkdoQhJ/C8wLb547++3S+v6b9f29+Y6q57yuT4jz+Q6/6y1SFX
A9AfnKAzYwxiBL/h8m11FpC3zdduYXlTVw3YCgbsBGb9oWgU+0udOVGZq1LuhGkvsVoY6JI3o/li
M8gUQeRtqdZ0GXA4LT+MCXPE3dvgSBJyuCU9VdM+tJ4j+B2NZp/VUPO3+Avrb9zxrS0iIkG04++t
yROpoUXU/2iW7TQtxPBUNs63AsV8x8F13SPu7AaHc9IySJP14oGNIFHWy552dryqdjNZ0C5S9sZj
HmmDMR5WjEYpY4OhY0gOBvG6hMB1QkKXB2s0iK9ArQajuucD5g5g9uSbCUxRmG4yw0z54G206Ha0
qHIPkoJW9bz2Pfw7H2qz2nrltTVWmyHQmQf9nSKMYj50WRBsqzXYmh563GNI8GU/BjkmHD4dpOLh
tpzy1ZpT2mFgEIyiEh6oq/NWFyB+Tex9Hq/t+caBSOQE71or+ChHKA9TI3aFlfXgIbTro9eEELx6
Vz3bwMgjLoxrsIRjF7ZVzXCsQUlhUxvFIeX5gGGOWmZPMvyQa7Rf1qMzX4Obly59sYE0b2yigK4L
Fcvive/sxMeQkwuhau2zBNbAiVfZWYDuxriucQtTQcNLW/XYU0p8h2/piLdsVhlvBzL3DWjpUeJq
j8cr1MHL28F8tdb3YMBtlxADGKftNEAzIJo2wWyeVFU+qZ4Dtq2Q/zgMKrRfdPUTexCbeQ63MCAk
K+zkOkhlWj5pXIyCGeVtgW56uyz7fjGeW8PZuD7dKgqr8palFSZPwyBbh61U9b7uoo1mCupge2Pg
qcPs2IQABqVeIlDbrpUA/eCKOtcTkvWgLdKZrcQcos00uIQG4WYcOuIZn3X4KOBwWK5fdeRlvDfJ
NKxvPutyGjUkrMpdZ+4VllqrPiJakmGVSdd6WVO8lVgGoRVD1mNmMq5KI1vw5m1MD1UtTUbZWbHV
iCi2YWuBtXDX2XrN5epAxVczIqMhWWiUgocda+qnZUBJ46PqL8ZU0eAalr1X2pyfyonueM3JuPSp
Yaq9YrsxAOWiha6RhTpyUNteRLvZn6HX+8Un6w4qdAe5aha7jG+YOeZiNA++89lBXD7qHssQKrBe
FK9Tha2HVvRqJT6vE13WL4YJFyuz7TZQEnj0g3ZK4WKWa8MmcNlMtFjtjT/411U416Qf3QdjGQnW
xJuaxjt7URvHvLapyJWK9iEHSlcg4i6Q5zQQjzz6xHuejOayNXqd1nXxsqKgisGm4MSnPjAGs7hn
zfheD+Lb3tCv+f/5/EO7HQ1xODJgjv83+q+wvXWFlc57fXB3NG929V1wWq7nn1pv3dXwoL6dnL4Q
T/2vS55N33C0wxHvIrtSbbeG1F7fZRLEyyuGge6QL8OpGFoMcZn6SYE8BC25GKoiWbmRG+8+1xAX
KR6/F3INzkX/f2d6v32XS2Yt3FJFo7v1nRlTwjCZ0Y3vov7hYKJ5Bm/YoOK6sa5a5hMPFpZze8MV
jcPuTnovVvEwYRCUubdrgboaug6NbDeDxdIWKHNYPnUyk8FHB8xO6iieTLYRkBEo25ZwehqtKuEh
JQIdhX4CvlJj5qm7p9P9xI0URJkYJFxMZzWxUY7bQeNJ8V0VNLFj783ZShpxj0Z/Ei39limaOANN
wDJIuhAyb+MVNOITDUi4ixpAhzUEamvksPJHV5ys/qFXd9X8Ys03bfiwChWL7vVPOcC/ouyfoyqg
9V8Lvp9hFVOXQNQwUoMI/xvTAmaEHYger8rZsWaN4Wf4UBtvfvs5jxYxK026kSW9N5PObBPfVuiH
LrHvHMfyjrGRRAaio+aJAtPE4O1uANNNG84R+GnaeB+mXR5qYcIAaF/qICkC93qeghvPbTIf7yT0
13hw2ZYqBN0ihK78Y00PhixOEoecHxSJtp8nmx/Ry3no2r3FdmuJr9CL2OrNXHnjwcMwUFs1aCi2
nx4cINU4bMFazxV8kGEwkEHGGZNsI2xGYOAFL20nmuMpPExVZuELtcVx1l9edRU4n2EXblb3y2yv
S5xowuyucTikZjFmJURHQ0iqdvqr6Dlh4HbbUCgP1Q/hoZUo9+MKrz47sQSP4d6YdhaQUMdJJK1S
gIT5DJw9HGfEjR+tiTFo2yZybDchK9NhCXNfwZ3xzDLpIhIhIhY4N/0lo5Of8OW28eftXE4HzzVu
IMW58YUiFch0YdCRURy64LWFgnqDyGF06YLmrQxRx7YrMaJ209dfo9SbqNVx5VRZ4DwE1a3Dbkr7
DppL+RrcGLSLIa0RD+iLyqFOQvnSwMHEDRhhWJzujA7FUkLP48BpBWoaHjSUKYbr0rtuAP9JD/Ky
okrspoB55nYMjB9LMSSwySQ277bO8jU0T0FZEom1wax4CE8uCzEDVxIzAj9pbk79OGxcZDNy1Nul
n2ONDSi1RQxDwlz+s0Cl485h4oqrhu2EdS/WIvWmISsk3mKUlJ7IDfjvWENFvBZ4RQPsncO9ckbz
tfuxFmVqSWCjM81sEyYJ+wnGqXaTQrUg1aI4giqbUP/RtBSeGBzspxdRXaF63pYmEiZja5ovCwuz
0rwbYXq6zmUq6iaJXBPeB3aqVpWMNZYGdsditrG00Mwx5riy7LjGdANvROb4Rm67MvNsiJ5172ug
N/X8JfULG6qtGW1rF7Ii/L0PQ1LjGG1lOkmZ9vMQm+AgqZlnXm+kLFSkWW3SNbCINJE2QbUaNoJ1
eSz1M6h1cRsEMVfvcgLjrXsU4s3lgOsV8kwQ0WCyix3yaODdOHI7eWssqia3ZiOm7dvYBwTTGLGs
DgHuDU+FYLQ3BlEByRtEugPIRa068SEcY3T3BpfEYgZyD4B3A54aiLUSy5eXK+ngeVMPxJjcrQpf
4ZgS6/5u8WFk7yKTg+UjDoxnWVWpGYhYjdD2R8O78H/wEWr+OE6CztkMQ15FS7yCMV9EMOdw9oHz
sgYfyih2mIJKbBcnAMp7ZrEsMGqUwGo+8HXAO4g+4fF+07redVvD2c4bNuu8bCsjunb9HM9wWKtd
XYMNCKeTabpxF0W6jibaQlrEVWLqkQxFmwT9kzW+CUNnVbcthUwsGpJZvsKOJePDeAiHo13h+NE0
q7FQz+5P1C7T0ggSY1k2cuWbTuu0aGyAu6gS6FYb99o+hXyntYhHnP165qeqv8PgCnKnKRcwlHX7
NvcgSYYSiIzT8wJzRaaCnNfQ/htGrCD70MHrxq/Ke9fTyOUjgsor7kdFFISlpHMIKrhcGTITkUIY
ux/9x9oBwRUdCWXWCdPXJvui0V65GFizEE5KjKXgU7wCRPjqxodbw2SGScOuwOMiFANueprySr1O
xkwUXU+dOcH2FtbGtZsEFerKs2wwxnM7L53Du6GEiro7xavlJhOQdOnbWPKIayy3giUZ/C5mNXRp
lZUoU8WYvUhQb25txN3V/+pNnRj99Xh+lMeZnRhjsWhlrqollrQg1KhIaKPR47wO/XOzQNYk3IYI
yLCQ3sG7PXbRCKtASIychxlH4+wKMMyh+X6eZOI8ETXMa/lniz2oJpCHAxbPkUy5hi6g8Yb5QbLC
ijcEogO9ZBIxTrStiYuIPF4x65G7HHsZNoFVmzTVnTudD+G0Kt4Gb4hDFF0h1lA0jOgf4Li1PIJU
cNNUj7wO4gGb05hqIqsOFRAKOOMosYea8bUvgqQqX1CV55hKAQv5vmpeR89OiyC6deqXkRdxGEFD
kDtpVKlsMO+YMyCpp2ltXfWFgBRWez6rs1rojePu3Qi7GEHaQFqslsc5uG/NjW98mLxP3aolVlQk
dV/EozNgUantAAI0XABiA3VuOcZe/Wihdzgo/BR1UlPcsvG6Gnzil+vW0Sf4uCLdQYet+rCdKkaL
hI91ChwMgBjyb/8QujOxkc9YBmrWAJVUtPdEkzXqWTQlgV1F4tArsy7SaNV5396J4l0XNA5w+Hht
nwiriIvi2gEHXGAqrHiz1NeIE7T0BWoBHzsdLq5jnYwL7hp33wSYhhMqwwDeGIPMEHN56y734N5g
OO7kD3jX2O0+Y4k/6aQxIO8eoFEWNonnh9uas1O0fro9zpIoTCk8qYPM8IaUVsWGI3xUtb9b3AFM
EpYZzo/ZhV6vg//di7QLr8L1aV01WcoWS+Xgof606ipZGvCaOKS0/bvaXHdF4xGr0All0aEJ3xr7
sQl4vISvC7yqylMwP4HhTbxqgs0T1PlR/BWWxL4+2chbyhoHcf+EQaI9XxAYw3fRcKKQpBZ0RbGB
8xKOKgVD6wQavjpcE4ngvDKZYrY+BnM5Zt7HvEaZbMONJaAHHWzcKEPG0zMcLqh2RRCR2sVR7/op
gHdEgTmexRx7MqcUFo18PzhXqMnnsc/74mVwVaqLKBuQIRhmF8OnmbQKl1LYoDz3sSYcSKYb1kvk
64S5WweePUP17NZiV6LiWgeBolnGkBWP7WDrcSOOhq+o2xZDLlT90I33i/U1YmxiLjkpnTuGY5yD
yd/yjwkytYVx5QZT4rg7bUrCdZP3cucAJ9GLi1K7RQzpiN8bu7LncWQaxLBL0mNUchzorrOrLXP0
YaV94uFBT6LcwpE4Grzd0L4JtcSgbGWV/OHxnjghT3xsbWpc9bpE2vKoYJegvZ4otuYUkuETxlhQ
r4NfGxv9lQ6ePR1mkXo/C63JCEhDcdMhC5ONi+W6NaBS3xhXwrm1qxL8d5AlvUO5XC/WWzQrEjKE
kqFLMDSUwK28lgOZxpVomKNPAt043ic1dTMdji9jhJNL8XQGh56XJqreQ9haRCkrFzq6pVygbq6n
W3SkrgokoThKMsP3gAp0mQEkghkfKDWxx+XzqsNkXo5GZMaBN+7K7paFmDzYd76/q4uOuPLRXE/L
wAhsBQhHVFnnIYHMUNKs75b4cKaC9DYCLwAvv4KqUBN7pQNn45cIp1/bD4n25tgY6liLhphOiSWM
XAH7dDaPCnG+tB8ZSq2mZZjEqo+zBKoxS5TsIT63Bvozx0PkHxerSdr+TnNMdMPuZV38Y++/GUVA
MFaA8h/xze3OGMQO2hnEcU6dUyU++tStRFwMWzxovtFdj+wRQHnDcsjYgBgobs+e7J0NvZKuy10D
eUE4Yy9+9cWMFfLeeIdO3FD6HkaU1Fg5HRCBwBwPI0A7w/7BjNuuLjLDFhtuqV1XsRtqchLqmlS0
SUZUKkEJocsSUQgHRQPWj1H7eQTg0XuyOie27DEVGFoP1oEsaIia7Uu13hphD3zl0WvfYbxxEM6N
qXe9PJkIaJguzZzzCHjlbMK6Jq4LWfnwvQcBAv4ewPL8FxNsIldgGgH8C2m++DXbuhWyBmWm7qxz
18Gmb/obbl7PHdbIR4l7snovbSboJgUFMSf7ZCwvnnbADKWJVRZxxaHqpVSsvfei3xp23kLJe5mm
ratu6+VLRwVpXQSq9okZQ1zjxsK1PKj20zZvRw0pTObEjf1aIO1j3RybtI1X6ecm5Crb6U3P77X7
YSBHNII0HGlawSC3LjZ2vZuWKVfNF+hTsb/WKKlAX7exwVA0Vnw3dberhfcLUrtfjNsqElCGeAom
FlP/JnQOnn0XlfezhYiIvLPkmFUAOEY1XIN6BP36xDW/NvvuOsL9MYXSfvETg72hYoDD/Zy4WpOe
Ak4VMh27T6sMiKvWXKsfBUMeOIMa54mkcJo4am9N5kOSqSPBKLKoLw6F9Y7Jrw3aRIgiYaq6G+V/
aJzcDaIjQ0zxosc6slFPvITD1RgK7G/gFtTN+Tzk0wqxUjdIDd5sMKuEwhJONO2EdASALRKFwoSg
wtXaAH5BXgwXCTN4gQlkMOSFYptSKbB5eQyzhxyjTAgKxwJ5mFpx6oqqOq28jKs2iEsTjvPTnEbD
ejACls7962ycFNqu6wjiMU7gUUC9y/oKznNB/EGzz2ZYkwktvok/KUQSoYZ0QKDrXh3FEg94GBBg
OgBVt5ukCQISLfeyeQlWZGuLfYD8N469DrydFXAqkCM8Yau7G4SJQvCoPBNYToD6ckpqVOqsjFLF
GtSzSL5L3JLAqotoqmRDDOdad3mAIoJykMxKFF30q2mqB+l+DVgBjQzgA+YR+J87eEpcgpI5YtlM
d2V4lMh3hX+iK4FpzmYVr3aHB2IiPK3XnrxRiIfiDOCoEDPIyOymIp3ak0SF0Y4vhXqKnMcZsVJ3
N3Sy0w6oISjoia3yBnNbvX7tIj9r8MLoQxMCPx4tIOe3LWtjF7CJOC+Xh7keEUCh+W9ovCZEETVv
DJT+cKjA3gcUad4tKHUCaSQKJZuBHewBqey6AiI9zcaxK+JPX960HqLJznyjT00G9hsN48qjO7lE
MQSwoOLwDAneWAKqRiEQY7QhNSQc0yA0Mrjo3nlXBVITB4OZoEpiMuTd9XarQK7v39T2wQIyoNyC
MPGCfSTLT+a9M58nsyiyUkM3vmOpVSm8yZm0CG+Rn1s676C/zlFod2qM/Uhuhh5rpyp2Uf/g8OsA
Rd1Q4M2JT0fCkA5n7uxP15gsuRp8aPSOYCi+UBOLVVJELORsQPoj5AP+uC0bFD3+62gDjEOS5pQq
QcMogbhdopnxzSjpr8Sg32GxCw5SpWrFwJN4bcO3tr0qViePkDob0tsszRGac5tvgLjfr3fuo2Fi
DSY6oI9cUmBtWspl5cPbWd1QTkQOZ9a6A+4TiOsb5JDQLCbIG/jOxgb7dij6177r+W4hoYpRq7PC
dwjdlgtOxAiylWkN4m0F5AK7ZMv8Ru3wL5p3uAB8ks8TNZDvcS7YCKYvPFjAq7fzyJp3gNFYgjGO
zEmbu+8YAb/D5JgTQcGEwX6kyOa5K/pnhrtH0VHvxv6t6x8X81Tqe0jY/bOHjD7wX/ciL6bTfj4u
TIVAbflMOvVxmV+vMazrgKPcftNwazhLtJ47GdszFO4+VfmZplYmZmZ8s0T+4h1Bvhw6SxFmkyDY
enFRpU1rQVb8hjSKMAvTDZP65go/XcB+xdghRHSWCcYKxEK8pEc7s+BsrEfc15S4kHOrwTQIaxQb
excyomZSpZSBWo+OyP+j4ubPRwrmN+yAzvIPZ2+FXx9pY/lcWf74Bm1F5KLAfZvv5jXRsv6thYAm
hokJNQDd4HBcMjgcFogCBmNv0aTjUayxQ72jXvVXh1lhwqb5tdQh8peguI7c6rUe6INfywOsxNJq
BnWsHrcag7vHZpE/mI2g0FguoGL3XS25DK7n8FxeRBIIicjCZnlwcDKjqUJQm5Iuiq7sdtz60km7
FfCD0RA/epf8RXlPupq2DRQBz+1o6ovNWC3ASysBfjaikHEvfZx4GK+q1znT7IPjrJX1kkwadj+G
s1O9lfmjlRX8thyBOpZIRXEfNkUn2fK3UkNLm4r9CvxLNEES1a/Uuin7du/I8qpFoWi4n0o9a+Xn
LqAbx1m3MEW9XRmW9WqpTdjIt7ng29Ivt57P9x3Q8akG8RiAjm3toqV6hKP7AQj2lrvr+9DrvSFD
iMB26N4FVO4XtyRG5e97DJ+5QDNo06TB8Agbg43u/SBmwGUAvV75aBDaYtyGstsaU5fJIkz8EKMz
OO3XITq5wNhsk6NNWhLlva9Vd/T1mJcOWKge1ip3DiZgOWqpl6nYMH2gyKRHlOcTEA4hKtL1867R
NfrazwKZsxlMsYUk1J75trIBQ6CbdFNU3qaGWuPEA2Ag7GjZMBprjYSV9H6KomsI78STdd+uKJxH
fYjW5lyczhrxE6D80shs6r3DQgMcpD4J0MQ0i8Pq52GLdgeq/265mwMjtt07qJ3n0+LHlZKZDYcU
gz3qsUssFKJF1+RrOcdj9SapkcFH9b5sHkqBgp69q/kJxrh7a+mzXjRTCqXyK2gVBhu9BGjg6ls+
okKL5poSbtUQcw7pnM3DlskvxuHrtyxH7HMUHGJTDF0cGh/w0EGvBFkVJjeN0iFhE4BfrI0vw3mo
CnbbAjurzOGgJ0gJ2PJOaeeGOi7RgGPQoiXQsbvGuNwGIPOuKE1E+GoPHOy2cMYtPPYybyo3VVET
eGPEroriQR54c1XYH8i2C74PVpyXDVJzSAo2BwiUBRbIBsuVDnfj/F4VBSlbh/SwBoxQ040TqszK
+eE5WIbmlI0jEAcb+WJYoFFbudVJLhkDkl+77SZCZ90N3mS9bjl6Ba1EqtKjWAIWQfWrLD4RlJLK
gF5AJE7+0iUmDwWpa0xTqxq1CtX9AHChS9a6v6lQ8M14cb6LURXoGNhpW0x3MFQCmbaiP+BLe/Bl
sFHzs2yOvrGj3jvG1FEZn2yE9LFVSVMauS+Qr3CNLTRfG1ZAiuhYLTcQckaS+9jXD1EDmI4GmR+1
pHN/+AWkuKfHIQh2qvHTzqDHtYCpxJnZV043ZSHyyPjBOxO1Snhwy+hQVwUc0ef62m2NtFpfkXHf
W/6EVLkUVcw6497o6HMbAqgaufmofSB+vUWdGz65BmBaLoEGN9vAqh+18G8EFDYd8Cv8dXh2an/L
eH/k3D10qgLkNH2GTf1MG5Nh8xt2wm1LpO5AwcY3cJRDFjCRZ3UKG7l7u+ZQVia2B7wpkDf/cwb1
F3HfBVPOtMDBxYDw5RDy7FA0sev1rV/AFpnmBFJ+iF3WN6H/Qi3zZ5yCdMJZsAbzPIjDF3HKMKhW
kfAATBqJA8kUFLVk9mZAMmBJnAr6UDZ7tuAFR8cxtLeROreBVmw/PDTDB4EFJVjDEmhixHPXHwvg
FkJBm6x5D0CrUM2tEsBcv0sv/+LhgLllQc8LOnLA/i6SIrw6VHWLfqPePnT2VZcx9o2qxMXI488H
g0+GlSFcfSAnejmL04yiEuZov51nBNATPGvBmqm3N9Mure/QQSYyR/26HTGlEaWQa06LPj6T3esX
+7a8U1s7Z2TMq913orGQ2vk97COnDZEzQa7vd8KvGVRQypzH96UKN241YYuLJ0+7txg0e7QwBslK
a6foc9S7e1/zVHbiaNbNXduLrRXO6Yw+Q4+IBWDSpB9NCMCJwqCrQWeqeyuHO7iV3w1diTxwGKfY
7prH3gD0X1t97HX6OXAmcJ/6iiyBSnvULkb4wMohseFWwFDtycHfR6z9gOnA80hzYfXJtIRH3Z56
eHN59ERt5Pu2v1sBfIKUdZyHJ95ZHJC1d+eLqxbUql6/mdSBmded398H0b1r83y10ZgfMqN/CpeH
cEQPqXeJAtBExQdDt07MaP6068lg1h0PcFTyon8F5eXkBwOpXJE1DWJRjwZlT6H+jK5F3aNJJgnz
ZwAqt6ZN98IBworjbF3Kq6AYMAgUJGUBEj9bAE92WalevFBlgf/FfZY7Bj86iM+TpYGnvtnq2g1r
4rfTVYQ+ZkVtgi4F8VB1TojVwxIki5yvexxm/VgcrJkd5EJvdfhZsruqQNNrPkMW1oekIYrRwU+6
2QRb6LGp9+Vs3Qo7TFv0hYSfrhzTI/S29TBxyurYWtFtKIKDD0LVIs89SCMbOutIFVCDFr1wga71
OQNAs4G+DNNX1wIZH0+TX2+c6KYrdS7oc4AYWYkh07IlqsGrsjz0mwG6MYnnV6HZ/GmeJ1DrfIlY
5gTTp2ybw1ysidFVoJEAlQgeqq4B0wBAu4t+8PNQPtPowfLoEcrR8WBFJyZBMLBAd5hW1H3NsmfI
VyqE3aYNcZQ7R1AMbgCQ54sLglQETacQrYNoRp3vYAYBKOOOQ+MJAO3GFOtTgx6ZAKY8w5AW4aN7
i1iVScv9aBaR9iWusVjRS2RYVyHtd3SeAbLpHTS6UGm3+0nfRN6TGb2IhoLgLeEzqY0Dj3DocWQm
+r5lH61Y4sUUu7AVj2ugEtvAuIU17ucSVt22L0kH/5bGME6uQDi2jq531fExa8GbicABGFh5o5WR
9hoe9QEHhpTXeER9VKZm8+qjYRn2+8Hvyeygh9rLI4D8XPQzHNHUvqnRdvHM22ruUlegM2iKdO0x
rlr4z13wMVN0DqDYrvGqR0s+sVkQXggi/RG+Mq4gYefeR+W7HvWrG7ZoAaCLKOjRPfdoi2Y7Gn4a
mUtuTeCJWB4U90D7Q88BD2ODsLTBNOKN5bXPOkCjNVyScPgy/w9n59XjtpZl4V9EgDm8iqSoWFLl
cr0QlcycM3/9fHRPT9ty4Wpm0A8XaBimSZHn7LP2Wt/mbRtK4ZOrtjULz5qKCfBQuDHZysn5nwKr
u0sDaztaP2lB/ow+Jp2v2vREyuF2EleKys8fxjgWHxIJV9DITBVS7SHOHMQZ2gfq6MnFfJapWtKw
Ww+iui5FniUeEjOi9cQYa9PqHRpo7khHKY0xjDG/cBnA1LT3Nb2FuqENqJSOiH8ixQ04qKotGC/g
nTbElM6C4EjW+KxNwV07VUtp2lMY4wgJmYAyVnedsmVavFPI81YvcSlk5yqRYS0K6zSniwFa3RnU
YZdn0pUdR/rOEYZewT7MaQ5k4EXmZmaKR9/U00e8Tc+ZO27aVecMB1yUq+vG9Is4xbK9AT+EkQ3i
AoQRrcQ/z6eRrnX8b/oY17G/Ul1aQPa4Cx6WVFrs5ldH9vwZW/q1m8Kl0nR94YJAVrm4nC9ns9qP
LfemrZVNAlt2mbl0TStZtv2L8/7i+F7M1Jj8/hoMlNVC7TeR9KHm57ykQg1r2+jSVd+BhboWX/ru
58J+ZsFvpgghOXtRgyjMth+q2HwXd4tkQk34b/dg9iPc6Xf/XA3+/fyWEUSg98yFIMQj/PPnypIa
Y45mvvfr+ld0qVsLXrbuNv98FbDTfz1BrsMIDwpCET7m5U1FaS+qsWyx/Wrour1sOpEy3qJkv0gJ
q0wJ+NhHzZiwoJvyI+OWmBJBZOQ45JsouM+ix77qV2qjZHY+DO9ha60ijeiydoj6c67+rJMbUbjX
iseWP2a12kYd461YS5sS5mOTb2sZtzRT64fgs8dTZ1equVemd1MREG2ezfFNVI5JXN4y7tyxWsUe
mWCq0FRqu62EyGyQO4x/qnq/yivstHiER8Ez0oegPBv+vku+gipZNdqNokk29qkYK3DGLPF+opif
Tk34LJMGwXlp1S+JYuysuTiMcXLqY1JO5ZtePk1BtdLM4FCaKBvtyapvc9pcsiBydr4fwzuhi51q
mG9K0DSIHQ5AqHWjlU6dcpyhT4xoULfbAv13kOI39qSNGg22qZyVaHiWEmuNQ2Qv+4HmxFnqjNKh
x4o4wUeIMqrQkXFo+KbVSbMHcenSxps0MzyNfmHNuQzNdRspsS0XdESKlVy85XN25MVdFyRQZHwn
VgAeUdC2crBOkleNgXVTm+IbNN06TE+Awg9ZHO5qahFaOTRlSFJKh9qnmKnpnZQ3mk/jJImUbRyY
h2bMHUnJ11pDJyAxN5LAOIHxFITbJuntqc42YhiTIqc51uPDFIZTwrGanXWfz8ahCGJvrDBvxPNG
CzHcjqcy69pVYWrPRKAeMWIfo4RutnU2y3oHK+LVx+pA2/lgZOJIcZq2wP0NW18KClT7VMUCZ6og
wxR91zc9DWZc9XZSymurfWwbyTWa7quf3g2pc2bldkzuK/PcNwc/C9mWhW6liozYq5FJQvGQi1gr
imAdyIIdQHYZcGXiRKIZeBarl0xITlQnD70ZHs2FYFwYpB7iBwwNWrATe7wq+AHj+ItRduiLNUzW
Zh126n0u7hbNROfFjPRTPwrJKgqFrSo2tLTZHZfheg36wSkUseHNT0rob4tJ3Gu0nJlbhztGxHip
bctW3ptW9liK3UNQGe9qZrlikG4l7iDytZux0txoSPZpdwKqsZ39yRsMwTbb80R/bX6R+SdiYNvo
9N6Z9bKKMSDjaFsxecaLRWkzqnGzEjL5hC//MTbxJwnpo2m2gAfnp4FSeAeG6cwoiV3VZucw7baY
5XKKmOlomSEMhu4eiW4toxZNqXgU5+BJ6HrUw1qzGW22i5YMQocgWGNNCodzTVMlqumad6Nxx6ke
Tm5w00Yi9uLkJonEh4r0S5wzTov+zhiCK7KS/RjVuO2FrLT92tz7VnuOK8MhQ3I/StH/Y3OWVCD8
HDYJ7jDv4M8FuEzEvhwT4X3aIeK8LiN50tXghPv89npo9LvF/vdrEU/6XfJnbCB3lgrsLMGm8dr9
sA438e7aZvntBvb7ZS42MKHKtaE2/XfmZGy728DtV9262CLGc0tX45uLjvDn1ozW+tvzWzae3zL3
dfTfz8+6l9aD1+8/wGg89F7gXKOT/N1WUDm0MxrA4GyMZn4haKRTVOlNXlH1kg3N7uTm4Z/3yIvw
66/K6Y8LLGXcb3cyGZKc+xkXoKlgplgASRSz3T37m4l8hR2v8LJYjnVla74IL/73ZclLi3RpkCUu
exmm2E6DaZUftVNuFdkpl5ivjaoFFBY0R+pej5p/VyMuOO5/X9K4YDRw5GmK0Cy507azl1mZAvSu
Go8eOd9sHd1f47pcu0fj4rcz09xIcFt/NG5PLU7LhsbaKfDggsywIEoPAfH/NNvh11MlFL40UBjE
o/0Vnq6mhs6UhSg7VXAuA1yIscfoKe+f3xmQwn+//oRd/id5Yl3cWchQmtiqmw9GyTtKdqqzVxrC
qGT7eL4nPxRkGAkitBkD74dJuis2t7lQY0Hx+lBcRxjqs5JNqd1OkuiwtzqBddZiDK0cFaS3rnzL
BYA/ouDl4iHgkGlgYxTjB6367JKHtDwp0vMiPOR+5A5659aN5MztzrSqEyMENtnMt6I2OCpf8oDu
kFYdIpEYWXSeY5y3pEWKHO2ziW1fFB0ppp1t8N86+dDomeNPw3SUPOnx6PZ6tRZG8cineazn0Y17
Kh65vSnDgyIfhllcURyssrY+Sov9Bx+sn68NZdhWCfUm95dr8k41CmzJ6MEE5aRSdKfoWUeoD/vK
VgJs3/PkNsWDJleuWbyHlb6K1HRLxbolUbPSxMEuU4zK+rBRsLPK2U5TM3dgl5nAw+rJm4BbIwrf
+za05zi306B1lbjEQKZ7OR6RlAchWQISOK39/g0Df4eaFOqGnaTCRhn0rZzFZzQ48pjYOEstXfk9
6Q/skovvveHcIT+J9LREco6hflTLDbUGwD+30CY8Ko3d9gd9vAnEYi3m5lYKsZcUIFYKVBzOoHHE
D6JRzk2EgsKbGh4MrVunN89yYng47CXxqAc/zea25ZmN7VKR1vwTsJ9M4p2g5Zu0qjYi7Z8l4CAF
p1jZRsmXPnj0fjk8vycj6zuNkkq+x+y2amnKycVWRc9o2ImbQ67e+PLPONtn/B2ZfjQgoorJUVR/
hiVItyFaBQ3mJgQfVbofU0xxzcHIS8fsHlXlbZq/Rr/E+clr53UCwct8LVr7fKQv13h9+9oyBQ3/
OX+8J1IhumGgYLP9GVP358pjMuxnLAFCG3p6MNmJ/DXmdxggS4BWglKtesQLX0Y/Su9a7Uep4Z0d
Z5cpJhwyCEy25D2z2kkxdotpdRZiRt4E/bGK6y/ZuJfp/unVYFdxuVL4t4eYokmxyLoDXtw1xHCT
5Z9m85w2Jy1N+JfXTmRt0vGlMpmgm3m8/ashj5wgb44MxdhO5EwD/D86jxBGsSenOHTM52j+ilQY
1dMxEa0rS8k3vXr1j5XkYvuJ8nKIxmz8MI/5wfckJ1+H5gqflo1HhpTvW+IEjvIQXgGvXuT3/7VQ
QvSEoPZruMXlAdRIOBEIXLZxrQ9cscGmxBS9nt6g9aK0rOQTLUeKIkYd2NoTnqDgJaXdd2UTtL45
nuq//SsuqUEZEdFaG4qfpsoYv5HOp5wN66S8l6LSIelx1waaK3QaLtrw3M460c/ITesAOU7b9k3j
jSrHgky8q5TWs5gszdgEW0cLJ3VJo+hEj3Qi7jkf5MT8GijDxSl0CpX/9jS45Bojn0ZT2h8iG1uQ
Y1bSOoh6RGB08ronkBGuTUyi8VzuLfEuqpXPyhxWXa0/VklnDyw/Zipux153JTF0okJ2ZNl/Sgn4
lOKtj9+vFs4taRqRdyvQIbw3P7IpW9Mf9oq45/tBJIzkJzz7uAOFx0k+R0L9bErv4lCtgHHfDqFP
hJCtUqzXcXIcpn2DVUua9KcgHo+ymd31hZ3KIY1ww7ppNS10LAZ2op8ikit9eeLBmCQwrF0Z9ftO
q1eT/lETCW3a3g1BfNtZX//siR3+8wb5XS1KBFQDc01LR9Qv7RJ5lhiJ3FYfqhds8M+CfU8WgNwq
/t8Uvn93j/iEfrvYxSdkBMlYYU76WHiHKAZ2fN8/+4dxgfbIq9ob9vrdfL5yg4t4d1H//nHNC3FP
6QdJq7nBwZZ3Mzc4bqS7nqyrYsv7YF1cKWu+8Sf9eYtLlfxbkRpVTdiVXfVLbztJm8jTPMkVrwpu
3/9ujK0y0fYUKu6LM0Qnt4VSCgO3JdrL8GPlHXLXirb9Nt5VV27qm8oeLvl/rnVxhChjU+rlgiUo
QlzJfrTVFYvc1Zu5ENnUsigFK8a+uxVOy+AOf9042AldFK6rQ1d/9Q//eiH+czeXszRTsx/72F+e
HIOVbZamvXkmUtKKKxOo62KOw7gYM04KcOQVVK76t3GIt+O3a19UoyDAm2aQjC8zmF2167d+5x9D
fQHJEp8QmnKVYRNVJCIvU7yNM4mIQXcYFPpPI22ctrW1uD/JxS0u3g4XQxU9hcovEP6qTKYn2WiP
FX3y2Ui9utzWnNKh9hMkolR1EqwroSA8dnFd2/ySa2tqbb2qdmJg3Q6UPrUsXNk19G+/Peax/oJ6
YAm8OLsnYVc1YzB+ZIJmx+aEmINy2C85vXPV1CS/UvoiG0aF2WER4FEIbKnaRHRsaJs6ebVLde5a
bJ3WQufVPoY4Xg/JT5Wwh9zcVQneeoIVFd01S7vT8eJKyGxKVrA/vAhJtTZN8iflOW44NWmPI+JV
2k/OFL+KxgMs61VZp7Yx0e6sn2tCvRLjnCKd43E10c6hwmOBANvQhqo9YiKL0Fqkr1yI7VwUXGPc
ijKGIGUnJLItdT/+edn6dr/97cldKBEZ9lZDG8cPgTEnCdRfM7AH464v30L5S0bj/Oerff8B/na5
i9WkybRaaPgA/+XXY/K9Y92ULpDWtbW9tpp8d9hkFOp/3oqL5aQaSkWMOfotDtVxm7gM3SD7bNOG
g3urPi+gD/uf7+8bXeePK16sL7Ei0VGKpw9D8FcDSY4hBoTkc1DDEiOKwwoUL2m/a8j0K1e1Lk7x
VSckqllObK3LEX4Z6ye58ubaVPpvF+f/PM3LAy7TjiujUcYPqzr2WLQxaFx5OeRvj9C/XeFi11Ya
SZZ6K/g5qyHp8n0AFCXtZYxwhNRiThgiDfd6VO5as8RKSDq3iBodQ6FKyv+rT9PnBL6p0RctkTb9
LFTKvRnSW87VB2E5zvSQEiQFqE51niAe/PMv/51o9PtPb11s/3KGolony4/wS9LbAFBx/O18u7zb
+aPJD3KtVv7+B9GZ4qfQM2JOyZ8VgJnOXc5QgY/YIvz9BSfkysv8y0P91wbG1JV/X+CixGjUtBiT
eeL7wQK9zjb4AFbclCM8xT8yONJ4ZDyGqAZgIEe3OuMrpP9LKAHCxLW+1XdKFY+XmdQi01vpX19s
aHXNTqqp068yBHHAjl4T+8PwyHUtLLErRzD9my6ZRrkDRsQQJa54+WyHfm6TWC6+8vkmGvuVqfTe
wj4Sen1n0Y7I4ucymg9RE28T+bOG54Mb0wNX4dU6p8quc0XcHUXrHwNZxL0xeoIpHMluuVYcu4TY
FgLP3UwYpLZUO8jFtzwTPbNP9x2tDE22HrtRd+Kp2IwSFgeplTnIsIeZ6VrvXyva4ZX2Y+wEuxJp
oqQ+UVSkBc4WKm074MWJeizqJyH0UVk+E/GlDt/S6HNq2k2SxIeQvScaiCewCQrDeAxyZSSLT/Mp
FUM7R6HSkIgYygd6pCbIRRJFV9eRHL93zU3WRpuxGnci4wmDedcW4TrLIEhmrcPB9TPuxI3JWasQ
srU0+6ItwucRO/1kxgkRH9x8Qbxwsu2qUm4UE0C3kmznYB9P0a3ZPzEnoQtLL6JBJYQkyZAHm3Zx
JHwIhKYqiyMSsS6jTjZhXh6mUvyQQAl3OhrW7JmQSpqwvxOT7IauF6EZKFpeK0i2r3ucfVazTx7S
4HFuiiaGoDLww1oF0xEwyEavVsxrDtq0nCMH2IbIlo9RwVWFahOSkwrH3TQhE43Zum0fi4Y1Cga2
HvDX5oYd6vKWsmGDywX+CK3P/mAN6SGSbzROqQ0JS3pjqzCcNhplQT1sBuBBE7aPTjXsIDTtrvTa
bFda1brPZFo9j6L+UIroI5hJW5S0WOVYSkxIG7fdSDtWgsrt/0BNdYOShtTsVGCqCOuReESzNrvU
JsIkds9iJoDoUJkDvplaw44HT5mj26YuwJanmzkUQc9E+GHBNjR4tfEGzl4XtY6Pv6UYoj2T/Bw5
6OnOVriNwWY0zbpNQPlNULOSfaRpn4EhHvjrU3/Y9+ZHXPCyKvDD4nSt+nRn1TemwK0UBVyY6DU4
V/3mTp4flQ4LKQjitFxmufFHY0q3GUjIfuyRIsXD2ENKjpzKkrdzGNzPA2UV0l/bAI1IvaJipApa
aAQRSj/LFod1qd6XRCObvN71ybBusXz0ePakIVvgAYcwVd2QPVLgxB6Vr234rog/hMJrw9yNwxwo
Rn8fVzhwxYOFJtikXiCkNjrPqWReGUGqjtZrohcHsS22/cii107bSJZv9B8QfurYsjk20xU36P3S
//N9JK2HWTkOxbtEEWhgvgnb50K6twqEOmEjgPwQ2KuRifvGy4WxXhHDd/NcclAN7xLcWSoEsUxo
beYDrke/dhIlPYQhHH1L2A4ybQGaiNK/8GENfeRkGlxBZaxSariUwd4gYr+1RqcQrTWzkY6Vlq5b
XXkw/WOXAarw9XGNxuxQldso3gyCDWvAKWQFRUF66uuxXDGVwp118rSJnNxZDYq1MH1q9V1dAIih
uSmyaozz1uqXJHP8qAh0mQprv3AXxgKLHvLjML5pSbyeGW81lOE6KOHRZcFdUrY0GqrhJ0Ua8ri4
hwS0JwTh4NXaNIbplq21TwoIDe3o+sNLl0zrqO0ZqBY+YXUFWsQikqCiy8ZNlzHESsqcBr6LjGu5
ZPYAoik9chC3m544pCX0rjjTMw/LQ6B+CNmyKHQkmEH6lpbb4GgqBO0OfMXKV3D78eWFmGVpWiMK
4RWC/qNh8kIobdOHrvjS+wT23A/K+WXqzmpMXkR4oXLhmu1Rmp6SpTcqPcUhcLG8P4XlZ5XKIOaA
wXH4KMlNx4AirSj5AJbjGNWzWL5PjG4KFpXzNWc9MIV4N8EZNlnFkGA9QWr4LQ9y/iD03oAds4ul
hyEx3lMcFFZV/ZwpiHp/n3J2Lni5su7B0nQnT7Lt3NyX/WND7Hug65Iq5z6SN73wHFoPMeYElYfa
GzADgp9qKUJ4EzfVHG4UYDjW2LhRfVJU4D1i5IlkAGcNYbeIHQMlfjLvDAAk9aRCMMVfpZwMYvbW
iNnC9+ZedWolxUXyM+teBQFT0OBZwKH6mzjKHM14KKufpnU3N8IuhAqiW1gYEeda35382xLrazKu
fQmpFyhNFAROVp5k6fPfX8z0mUnPEQK8D/SGSHhExEJiPIJm5puilhwh9WZaGEMd21m+qVQUzbIg
Ba49T/XzUBhnP1woBsqhwRsy4Ioh4DAc1Tpzq+ETms2pWoaRGV5MuKFbqEgBdk3s4m28fCKN4cqR
3rjMhQExcSPTXhEGGApTI6wbKQDxpaT3oqxuLGInYzStC/GIt+K2zzFFpLDQZXTKBMhTVb6BlLvx
J7AMJk9lxold4/hLRU/F9ZEbEGQoe81upK3zQiNvyb7A7tqYRe6SaHbTnqeq+btekTYSy4EilYQG
DNeY1trwEGSvqKHOaIFbDJWtlvbqKppnFZbd6NGHihwzqD4lDaNzkHtqLa+F7DPu38u6uAV7sGl6
3CfpeyRS8yzJ/kJ4jnjIfjmCnjknmByVUn8c++xK7fld9In6a5ktuETIMEVdVLd6aNSaHCs/83L0
6hqwUEWQVNRhLMEukzAO1foWesA6N/1nIsML8eq2XvJLVYqT917CfqSVjdcNmY+VBLwN+mcmhYRV
jcjVRm0zicmazqEt4SPLrPnQ+6lbC6W3+ORbsDO9mn5QiPJGpfI2MDvHpG00GKpTFS3UqgGMQeiF
TTPZvkZZIt4UQm8ryLRZlN4MveK2XepquGzm8kEiBhnG3R6I9ZcF1WLUxacu60g5sU2NKoM+vxYb
TR6IjgbLJZ1zSCz+naHmkAWMlZK/6tAgGxU6kpS5gSJ5XZmDZMLRXxtepx+a9sPQkncIjcRYMsLG
04402CqlVyTUZ70OXaauOBn4A4gpJZgONgh/NtnFoaBNWbMrJoZHNhrJ405U1nJR05L8GFGnlCo4
CkO8Fot+M0g/hfhB1KHIiV7ZK3ZKown2pwPWe5UlOtCFVzqAtlV0ztQFW0mpsf10P6K6f9WW7W98
qtVD2/ubbnoozFOggbAP7kLD8xtj1/NsQWZuy4qaLO0+ctTzyL+bR8lTMqodPvAmYAFqFFfQOyfD
p1z2d5FQ3aolMATIYmbZYRi2ZFg5/Gyl7E3J+xz4REqMrazQNdGTla41biEl7kDVbKyjTYWLZ21g
LpbHeB342MPqxZztJ3bQ+d5kJU6hqOs4qu6MKVpbAamkRU8jf1TxXeYm1WeCjGi2gB480AdSSic9
H3aNDu3KeCsnkKJxc5AwysimfMqVaJ+DzsPe6nT1hy6/iekht8a9CKhDjvPHtP8Uw8k1h5cATkUz
fJQDS+BCNh+doACiXsEyFAgS9a8T6KMKc2fKGuwbqe2z4TQd0fHYgb6K1HfTkLqO+BJEGtLiLhss
pyRs0kw7H5pKIymvkyEcumo8TkNwExigT/y2PKlpu7LmH0bdrBOR0ZqdehuBB4lVE6vTbd34p3Kk
+2IFtsyjmlQJvhzGrqwsYaPQY8Zcayb53s8bt7LC+2k+V0OwyfxsZRRulei7UYzxtOVrob7pa267
B83Obi7Dh1CYsZkjdM1Tu+YzdzW4V8oc7GrgiGGH0ZCVpwmSW3mgWgWGWAJ9XWhkBe0bg9re8IXH
bFlsl/Uvw19gHIfwU5LiHQ0fK513gkygYOJnNoRi3QYqKA/QBqK8rggwKZGdM2oroFYde6q06Uu1
dFxkwb3fjptIfRN7GiTDU0YgxdQ6rMX3Ri04FR3H0vhIgrNpEB+X3Sg1SmeMh9tumM6pbNi5Vd2b
ovCSAV2IxM804JuRXqXgjg4sPkNc88KtkJk8JP5BsnzqjPKoxTBGVDYpWaMSZ6GycKLgeN2Yfuwt
q1WgZEBSaEunWuv6vcG4V2NbFMEG0J4n0fBuR7rvcE7Tmkxn17wK81lv9XWNx09U4EsG5srI76JO
4CSrXjlDf9Og4AjNUd1QcZhgP76Q+sbeKoysL74alx76IrarW1pkI/BvQHhXvbrL3/anVsF5XcQS
vCRyNeWXfvBbO8ScZl0fkvGLr1zr7AX6mXlsajZ0HWMfr+tNodj6R+N78VXn7jfaBNdehkkaMp+w
eZmwWqbuFKUpfi0DCPpPeSGNLgp/dJ4egA5Ep6sumr/bW8CeREDVpiSR7br0kedNn0HLX1pNE+Ou
SJ4gEXDHiKm2eYo34+P07rv/rG9djFlY2sM68xUklYvSZ/zLNzwEkyIU4Yg7KbiT7tuD/MhH6FY3
CTrXuF+i5OVT/RZ1bvm/8Mt984jRaOhAYcbWVVm/5LqWYt41frtwXRe39xakq6258GKWLgr4v801
j9k3TXguiJtdYnyZ+Xd23QdQg2to/GB0kAzZz/Gf8MlUv6amievgpaJweiE2ajf/5xbYn2XPhc6V
trM6lvP4oRk/2/wrHK/O4v1LZMX+TS6AN4cM2fIG/akaKs1kSr48flSucSpuZAyIipPtCk9w/XV8
o1JyEne+imv4ezW4uOyFljiCYM5D2fxZMr8Qf7u5HTpemdGlW381QPd3l2G5mLmMHNZEpoJcqndB
NVXaQBB3Ef71itk/4o/SNbHuVSdUhmvDrf76Gi+udtF8UqQm1SrT/zm0gROYp7QJnLG74s745ldT
RVY2rBGqTCrworGQZ31ekS37GCkrsQtlCtHqbTJ+/PNH/vdntlg4/3OZy/kJU6zFxCvQTZYnp6lM
/RifxftlPtX0gHs5f7zWMPn7O+OKmE4wPDIZnrznxY2BPs3CQah+Nu7kJhRjS+ry10rG+MnRDez0
1cyutmlohF5uF39e9tKHWEegAXSVqJGK1EucQdg1RUSSaKb0aZpqozXYE4fWLuqSdNISbZMbp9a+
ll6miFMiJqkkBgg1kIOCoPa0jtHvsS8dOwB0SUDhj5UuS0DPANGtiNS2wztV3tocVbsfK7vGUU+0
wc5A4xqMdUGSA+J4Mw5ku7Ufi0Y6FC9KcWw00JDWmkiMR56AFqusbQRrPjHd/QsrjC0Qz+5R0hTm
hioJ6nuFCjXrRMF7x4IGWWboX4C05j7POK4Lj774o/XBGwr5Zsxih98EcGERefqs/GAM6X2eJC9j
j5TkRx9a3t1Uhnar+8NtRgLCkMO1XIYejKD7SDQgGmQ7X5VcncRdUUPCLxLmfKRGCriJOTyGx7Bz
AOntDx941sofgOMCGVNJ4ZU+AEwkS86fmjrTwmEoZesJ2avYB7t5OtTRm0/2BlSSQvvYWBthf5DH
wmXGrW11C9NWwKhj7Xwc89ag24VIRgN9dSjYA9GZlO7UDwE8f/1YUxzPaCxpf6tshbRY42hgCN6R
pGCgJ89mU9iAcbvqc0rPkfwA93GUiZvIT0vuJYwfi+JYt+ZG5YRQZNp+nsEZVnvBehqLbDP0n7PZ
u5Yuo1sgYeChrLKzOb1rebpLMe0tpCsdtxuspk1R1q+kBk+WRoO87jbdiMFczlZBJtxUC+UOPGtn
69Je64ZVQJ0+olGVZ5FXZECm6VLOQKRTJvqK+OdLTTqocA+jdGsEjyaGPEXDeUfCM34stcybhPtc
gj+AStgvmYkxWfnx10AdOaTyvtEztLmtFt2O4U1GkVbcxaCYSHp4kQXJrHwrBVgV6nCoYcM144M0
wyrLj0NfrpUJTyQWgZqUnmiGN4H0Y8k3BuWxU34kZPST4MvPn6uB8HjPqQQRVVaRlwDS4z16mWXw
AGXg5Mon7GTXDJB/0peMMRetqHpyJ0ITsohiJHTXabmo/nyeR0Q8Jr0GcvwaET3RlcaZx/dwYtxa
W5Pgo2SPe4Iar6PyqCevQUn/Iuk2s/mYkDsmyu4oDbajAoQizkKh2kvgy3I/vR3H/qEMISaq9N/V
8iPVZk6LDMrJaRYa8VoFaTElAEx8OB6mN0808J8j83mSWy8BDqKEDBUcX1WCC36PjVfLV1ovY7wc
GAgDKhI6huZ7ifZFze5ijLIJVvBlhcJ5kDad+dgi4VMwGuOnjHVUkxAS8Lvp/BxzK9tlByikSTGf
CTM9n8kKf2Rpe9J05u+Scwol5OkyOHeV4Q412ibwkIGFxRDAFPW7ETB7SACHN8XVkvqgdu1Dm73q
4bQjFcAytheC0ZnkL1WjhJKe40m9t8CaI0y4FUPKpR5PNnpe2beuyf+lDM9DH2+ajrGg7YOBU6Fo
ngcGv1mdwOH32IuBI4BZNKb3Fv7dmFUgbV9C7WFSzl1e2jHAmMx/EoOnUTgndYW4F28qCzs98D8I
K8BjsLpXNazF3HiVa6gneLYJAiJzx3at8x4G+1m4I7+2morXZOhXilg6UUeQBzE7RIrVtB9TeCeD
bowqc0Gs8Jy0fWVW+8L35bUhF4+y1h/Y5pZECad3gm6aCeKFxwHY1sjDG4VEjSYwXQRHrjRa2yFA
CkE2KlIYwRqkdqpOMWzXwtSvatB5egVrVgMzd6wZvp5xdC9j7TYfo5e+x6KXZqcsEncFOWI5wvbd
Mw+CjUZm6IZYzKRoU6/qQKWR/ko09ShwsJyE21LDFiSMPyy5PffasZOPxXRvye+53xPmJRTMh1EZ
mVNwyBvU1PX5kP0aw2TynOJe9Qt5jVw7wKtfUJ0xh8goUW4TxbxTe6jhZcNnUnJu7QIvhucGXdHI
EuyB4XmuCXAK1SrgOcd3kcZpe6RvxdpT59UmV7Hu5YDGdemoJ3CFS98jQ1y1JufQejvLg5cpyr5M
QjuIha0+xiAn3pnDuU8nuCHq2yyER9UvNkKhr8f6ZjEAWwC5DUg+BmztfJmDVZvM8GBXQj9uI+Vo
0MwjxB+UPZG6Qzm+Jd1RyDVadQDEzWRNs8NJFS+NtnUE2Z1u30SpHrJbyEQOS3U/B8oqL5n8Yb1b
0rrBTt1WezGAG6bPztDBXm/pP9YEVfJ7DR++CPtdqD7K8k5XJJsBDj7fRxODLZrF9yC8KcJTWt/A
Og5GYmBACwbjYwiqtRxtMx7gFJznodh2VrGcyYmLjBoUNkZ/GnSP8PWT/d4WbfNaaiSaw/xZrFho
G/7Js2o6Pin+ahbAf9Z0d3rK5Ia6g7aiFj6G6AmJMbtC/ljpsx2M/lYspVWS/Bd7Z7IdN5Js2195
q+bIhb4Z1BtEAIieZLARJU2wKJFC3/f4+rehzLpFgizGzTt6g1uzLCnTAw6Hu7mZnX3OxpHSEPqu
Tcxi9CWQBmq87y3yi7myM5BWBvlIHEEuMxzTbZMbW79WXatPAcXcJV6EqUBwLUGtZzc5hTN/Twju
wvgUjt62ltOryBu2vq9c5/gbd411Mkr/z+7Jv0ymbv68qS9crRb/+H//o3UVmLN/2119aoU1j/df
f/X/D5MrnS6W/2xy9S38gQzktcHV/Pf/NLhSlT9USv2mQRMCnQ90efzL30qV/jBQQM98OhPbMWO+
xP3L3kr+gz9BZI6YWPvt+PtveyvxDwS/EO1IVJA3kDXz79hbyYuOFwNgzczH07mVq7Mv4bIzlF/W
K9mArnCCSbIpBbOj8q+qlssWGT4USSo/SkYvgiPPRFSCMendrKYSASTdx4y4aIhR0SahiMRv2nwJ
J9HcRkUPf3KczXmSGOcaaVK06NB5vqzsZSPHR0u29NtRUFnLqtwUMJMNHd+MxqTsMZo57RpZDjVB
U5PhVrDC9CQ0IlDYQZPbnRpJXrjFk6bdSAZNRvSyqDHhKtJebFjsJA1TMJkR9bGagnsd0TTUihKO
25XiPZANLVaDqc/OfX1F8FuiFG3koqRgkHQbyhiK209hNQMXKvBbgNV9KaPcELCbdgnSA/wBquYU
pACJh8rKzl2oJDeyzx/Ec5g4euwYNFqM667X6I4uOkifVqb8pGM1PSYSwpE26KBmV6YKR8RTK+2k
TWq4k6Lz0OLwV1Ji36Kvkh1Ly6XTEDXD0yB5+cMYRPQgKQK53EKe0Bt2bXMV5XloB0If2kldd6dR
GYDYx73n0sHNka41rZsRZABqtTxhH5WRf1eYgTEcuLLNojR8lcZqwE2wKVobT43obNbp3K4wBe5o
EN/F2agfKUAIP9pCg/NRwjS7L9W5nom9zHCuaAh/kXUuKx0Z68M0ohiNsro8F7no40IQ0cOumIEM
P6sUkOBM/VheSU0Cci7yPVos8kABU2/phNa9acAJ0kKox4Q3njtM8JTESakcKp66ADdPEX8hEirJ
8Of0YmBUUhOqCWLC9aeegkaz01yrHgNNw/YJ9k5y33lSETgVOj1sB1jr4THxfIRVeZgKwr6a8u66
pAEC/TBAjHCQKHTjxAjbok9U17Ty7KZUhOhQhdBDiJQVDMdaJU/Icrdy5zZMU/Q1VRP+tcZQpNtW
D7mT4Fp8LipLPMsG4bQk5tphyMRuzY2yRahSRNdTJE0vXVFOJxkAH1r9tHwy4kD6URfW8JCZVfFL
kUqgUuXwguZMXGMzNwdU1XDTeEbwBc1M/TWupRCoX0BZc2zUWrudBH2yjtTMenwyRNncarKv9lgA
6fTEyNPU9Y4/GGW07aw+Mx11zCk9CGo0UP2AJ8DhJnPZ1HI1RaYVwR+CvJzitkWFO2AhtWkzfo2y
SQ8cbDMSicM6pOOWboDkdrQscaaFtBYnb51NzVZkUfqbFHE2cbjcgQ2RW8NqnhIlU66Scuhf8sEa
/Sulncrzq833r1PotbuQMme//p1GNtjkYC0iEgTDwDtlo3ybHYs15PlySARPw5MOVu9cb8H4XpfG
ISRhZmvXws/qGH5h4wocczO3w9Hmv2mza/IFvf1zwI6YYqDqYqm2Fm8//3GL7Mz7H7foZ62KrqhM
nx+nnlqnBWC+nrvxOoJHB5HBfydr97Y7+K8RkbuSeAKAwVb/djrSNBp41aQv4BmoZ7pZbFIWJ/Fb
9aiI6/Irhtqu4hSn+IdOY+2Pzx/3bcrrX2OrlBCMOeG1bKhUTQFAmsDTWnVwNDPruZyau9CEEdVU
F5Kubxto3w+1SE4qdRm2ekU7+G9xitttlQ0MoM2lhs1FXvKvcUilz+pyDszfq+9VkSLphIn1yyP1
+8k13HJjrQsHv5b/lo/0xdEILF4rRDS+MdOMGM24nvklY44XKoCKK90tHpKzsfv8dX346eCaiXjM
MhSIrItJ1MawrtAizZM41ySLVfsQudI2sH/O8Nx43bv0imJHicRzjbrV1WxjF9/JWzLpDrvGtlmj
Xr0oS/+9RJdf9OuftVjCXm8FaURjwAqw805f1yeP3/IiXAXx2rqVtumJBeVgorRuTrQf3ZAK+pFO
9vOFFfbRh/T6V8yL/dWbN5IciMMsOLDMTdvWW7jJBekfPAcMqXNJuH7+MuSP9rHX4y32sX4cwkCO
B3llF1/lTWeTY7tXtsI6eQxsjDuugd3byqzjwwWPprvPR1803v+5zi0CQlmxMBFDz/72aTWB9SHq
c9YTeDL2vzOSNz/Nei9STGtsEbbW84Uh39b/fg9pKKJoiLgdUyNSFnnkNjWtyChLuJZkrutVvi/H
TftCq/oWEYdKqUF1qw3XeA+mjXNh7A92qtdjq4v++xpBU6XkjA3XHM/2yoZetWVprXuCC1fZq+50
GrcXBZsfDUswNusbdM0Sl1VATTLDkEY41hTX3d24mWuB4ilyBQdi4w2iN3tGPCMxYjpsXE/WD3RG
7cpv2HevP5+Bjyb/9S9ZfPri5EH8yvklk29pW830vXWrFrSBjmnqYMcpYm/BXPwPBlVgGGnz9Qh+
49tFZqpTpSWGJgOYzVehSIojFXeBtg8LcdVI+v3no7277fyODObAAPK4pQAEfztcn+e11rfsI6E3
cTUH598IpMAypOZDQVjYJHQzBtwWmvG6jEZXVW9LP9t5+j29RXo8fL3wez6Yc8h4YDAMyaBJalk4
GTxI3ynyCLZbDdTsFUnw796u+6H2K+84g8qjPT0pKa439qX687xlLrZU1P0qDCXdpC1UW6z3DBmI
KJQ66x3UvdrfK2RHw0a+8H4vjbJ4v1lXREqiMIo/m/ElnjeS6ui7czOqyu3nk6nMC/T9E6FR42kg
mC3DvkEhVlVa1tKsS6qvEttn26rXwzbha+KIftCupseWbyteY52AwMZbYcRBxJVsChus9nV0ijTO
NOv+os7zg9jE0FRJlllzGEkvpW1mjkeNCTNhZZ6QxdD17R+kbfaYRFvpHO/m/TS220fuLy4v+t5/
/Hxmfqu+382Mhlc2TBLKGMry+PQp8CgWBwm+kmv/EHwbwUZvuxvlkNIus4pPwppKEriQZFtskBPY
4qG+5saBOdtWP1xGlnw0HeTJCaLY6SGkLlaFGMlBbuBGsBJlXD80MX0uRmE9SfmXZmrdMepvrayl
NKZc2uTfVgx/HzBUlMl0WKoo6vIy29EMlRolAoyD2hGuB7vdTGzwLSVzYGaASy6FUx+syDfDLWJ9
mbcu6y3D9ckXoZRJN+ju56/2g++LTBC6XuC6c1po8WYDDVh5L+nqKq6xR8X30Itp5ZXFSxMnv/+2
3oyzCH1Kc9CDrmacGsO3BDCojj1kVkqrlPYsEsZ6890K5YMQYiLGDi7Q2PT5gy5qzL9fnUWRmUoB
zyqKy/2qS8qRtcQvyPruukNw2ZHOnlrdjUDgpRX9pG25VyagZ6IH80SgYIZ0lNRtAqLTqgxHqM3N
hd/00exT7pYAQdLU8s49Q7LaJAkFbs5z01CzS50d7ZMxdIXByZzQpkaJQ97fP6Y5LSyy1iJtPGj5
F0fYIE5dMY+pwt00S4jmLi7VHpqf2ezq8wf88PlkzgbCE9T+y+MyS/NM52sBPUzJIFdE/KaM68yQ
LyziD05By6BvQEJbNbe1LLaDqI7VVA9kptHo6WcjEPBLB8AEDoYgqpP0wpn0URSAsbSlmdiPaAy8
iAK6KBSRDI3qqt0Tdeh7mjtvJOxiVsrGyXfVPtgfLknf3u8EkqxpKpEObA4WyuKttYoqy+EIOiax
tgFKYEmJ7L/7rhiBJK6EvH9WUC8msTCNJs6SgVIClWqlhwFl4cpTXzIh+fBBXg0zbxSv7kDqoA++
EDBMYPZ7Fd5KFv78/EE+HIHNzOQAMDRS3G9HoJMTEGHaS6jRqQjjP0jV638yV9xqRE3irvEOcyo3
0qg1aotDMyY+pF+vjHy6U+Ty0kJ7f2GkIQaBAFl+AOVkzd8+ShZHrTfqjFM7gy3ZuGfSv0QNfRWe
LUfbIDS3I9x1vDU0q80lJe6iW2veMd+MvtwxxdaHDGowurbqHcOtX3DWWxkbmrW+X9JafvBJvR1r
sfrkFAgUcOx5LHDhW+VAj0h359lkBX8CtXRTN+9uLo36fntiUM1Q6BEziGSVxUeV1NCh6wrRpIdf
ae97btENayHyL6yWD+7hjGNJBqEKe9S7wDIVIqHNwZ+uxnP3Vd9ILtSpdU1BYOURPijaJnssHOE8
Huvnah30u3p7iX/24bukTCOy6dMALWvzR/Pqs6MM4JGEpZw4y8PFk+8Iv+/h9U21ubRVfbBomdHf
WmT8eN5/HL0q5KHBrPrxHpOsb6WEvCdXN54f7nAmcdVwevj8i/8gJ0oI82rIRXQx4GU6qFaMY54t
ridb4pNf4QC3gqvuBGf/4lX3g4XDeITDkqIo1NEWB4Bej0UeezxiYcU7JpwgWIeyJl4glSzabX9/
gYo551C4bpJSW4b9XV9lsLPZ9UvE1xjTOzQ2jTa27zr9Mc78+YeoNPbpQZFWw41xr92Yf/VU/29N
9h+0hL5aZvZT8/R/XrImbMarp/Tln/845VmDYL56al4XZn//S39WZgVd/kNSVck04FCC2eZo/ldp
dv4jdm2qBwjydQK7+Ybyr9qs/ocpoymfSYRYO/yOVuq8bYJ//kPS/9ANVWVdET5IEovr79RmwUbz
Uf/72sZ/Q6TuJdMHz+nBN7+8rYidWGTIVQebBmeamFo6CCO6yCiHxsZzEKi2hKKxtqJdCbtFMMlT
yOadgr4XMEl31yCuiJQU0yZwZ+yiXA0aXGoj5dEP4If7AN0lOmdCOT3qZbLt6Uo1h+R7ntAEM00b
6jxo4bOHLsYuqcAXqJLWkUFfcYtazhISSFyadaCQY8emiXRUP6eWsa9G88r3Jep8E9xmrrpQq0IA
+wn9DGNz3Yl0zQT+Q04nRyjgguqjiGr68Kqhn0xJD+iiBxGXDu9bkx2srsGrFJDlSOefH+A0PCrb
ocengYZBI3wZc2/Twfgqm/ZkSSAYVQyxdP+2F7AkpQUkoXGR9KYjYxNr1Ng29zQdUmYD1YKWo4Tz
3NMcJhrCOg4wWC1MN4jvJjTXddht8gD7XSkWr8bUesn85KzT6qhKubnWw+HQIWLJBHHTodUTEb20
IBCtLIR2ke8ircTyCackgovnQhlfCo0KMqnjs9VUu7SPoM5U6lnPpwdhRNiQjptp4kaV9N6VFM9P
GbYrMccyqJFA/OBH7gG0JSf3XGjm9tUncfPnWnpdKlscbX8uMeIgxBZEWvxvEaH07E4hvUiDHT5x
buNZ4KJ/1Mj4F4+oggzsHl0o6W63pvMaLadrfLuUh1oSln6vcpkwjzu5ifBimbbx6fET5IGfMLh1
Sf5vRX/mtv/GkkZ1bctY269Yw4SBdvBS/3UX+N/t8R860dB/bllx/LBo8tc74/z3/9wYFXY4UrHs
biB6iZJNIoT+pW7++Q9Z/UO3NNWgjYXIgPCZHfivbVGR2Pu4e4j8S/Trc138r5YVWfrD+p084M91
jaZ+4+9si3NQ9+9NkY16zu4RiXFf5CL1blPECgyvZ0X3kV8C5ByULQSEfYFsWtaKtWXVm1fT8sEX
MgdW74ZD+8R9RCVc0BeBLY3tZlBNpBHaQj4EcrSZtV6fDyG93ef/eiRr5tqa9M6T33gb3OkIjzvP
AtoEk3CHP08i2/ovbx9uw9X1sHpRVyab7s9qtecBdxfGnn//4vlMrsC81jk/yNt5O3bgF+04ZJ6/
NopvQX2deAow1OLg+Q8lYkK1Wsf1ORFoQaZT8sLQc4b5zdBsPzgkkTthfILrxWNjm4s5lMDQQnbd
NdicKXs0nVdSp26HzjvKibYx9e+JPJ0/H3gZ/fEmkQSBwYOuxgt9N92lp/dmL8e0laYmvoWB4ngC
1K9WbpULr3YZS89D0WDF1d/kOyKkeDu7YaeZnAQMVRe0k0eKcpQwCw7F4Vz4yQPYGOu2TuH0fv6A
H4xKhQNbLJOUgwRv6e2oIq3/Rh5GsE0mHyuyXpJ/xDTZO94Q7/oYjYG1V+HM//x81HdfiokoF58S
bgwUNN69zlIysY0e/WgtqlOeoQOV8p9SXPrqhWzRfBl4u2zo5OVCJpMC03iD8wbx6io0oQUY2jKL
1o3pzUBjZ5Bx6hGzAw7FFyby/SNptOBpugiag2LRu5USBapRlPLc7sORHD4Fwa+/O2fzANZcElDA
+i7TQrFs0JWGGH4dycUmS5A3plVaO58P8n69MwgKOIoPMxZ/OWGtaIaJOGNPpkS3YPrmzSrRwTsY
8qheWO/vNmfablR1PsW5NZHXX7wbycOnbGrHCMFIizzGnfBrkC0MGSFu0O37+XN99HawxqFDErAy
gf1i6zKwEJO0Iick9rU7PvZb4Mp/e63xPHxHc4ikUAJfPI/QS20h0k0I0LoXTo0i1PG2x+HhCSXc
kLhQcurbzx/qg5eFhooFIRtzMnSZxksFSfFrH4OyCTc7DatTJacfmiD482HebxGzvJZ0+dx8qlvL
Y62h57ipQxzNoRpaOo4WrUQEqgtgfqzcR1FFwzPOiliymSothp8P/sEqoZGSDCxLkivOMq2sG76a
4BPOM453Qnwv6F8Rl5xH5eHzYd5vFFgmqdQ36QCjmWBZXJWsqbPiARW4bBQSbduRUuR7Ia+7n7Uh
kUrxozgILyyYd0c5kTT5V4lYiC2fDMDbzSktalkc2xpPUz21RzF/kkyLwkA/PknrOj+nflJvdSOq
L8zoB6sG+2KLJSPC2bCWG5WRiLXXRQA1ki5xSgkZWwjcQTa9CxmNDz45tne+bZOno363+B6GsKgn
USzjdQwuy181qde7aW56Fz6C5TA6gQj/fdyaNIvL7zIoiSQBBHjKAilGX7j2Wwx6LbmoL8Q+y/Wx
HGX+Fa8Pkjj3lDSjhYgeZdkOFN/ApHXSD3KnlE6CqO/C2li+pOV485+/Gs/nQq506JHWHvIJ6TCV
X+Ty7vMl/+EQCh8VpX3K4MvrXNEWathaDDFWV6NVrVIzXFkAoD4fZbnIeRCSHHPqg4oc3vGLRS7H
cRtHmQgKTvP7I1Fc76SFj3Y2jWHQpr2Mn0Ci7rpJwfogaP3w/Pn4H7w48jb0Cc0fmvLuKYdklLLa
HIF71AGN277g0rsOLi1L01Vk5RegkMut8vfTEgWwXVoiGJvFmje1HoFyBimqn6oBIhji2vUgZ8Fj
1ra9U3jDgFe3npyKaBy/f/6gH7xOlWI1mzS3HbqDFiuGygS3DbVnoukC/hHIAAyLIYPhmLbt0+dD
ffDJvRlqnvNXizPCrELWYzbLKZe/6qPl4rlxYXF+OJGvnmYxkSIK06CfCIZ73zKPYYGrX9615xqv
cBBoqyJTn3EIFi6EJB8+2O/7J/EPsfBi1CmMG1rZKI3KHjWlITANZK6jdWGRvPskOGNAm0lcKeYn
/G0s8mr66LFuOiGSKzgfSQ5mL39EDYRroWpu/Sy4LqL4vmsDYFbahU3st5r7dThMBEyNiTyhRReR
QVZ78eLKGnJ+gHsbccpD3xmHccgf8kF+SZLynkl+QBNtN5hopFby+Pmaebc8F0MvlqepeJXY1l21
zq1HywCsmf0MMf74fJB3fYjLB1ysTIyPY2wE8AiMs2o9eaErSNkGCsGTpWORnrN/j6m0UQvVtvRw
L9TeLoglTnctxpDG8y9Auefl8m660eqYODPivreM2PWezt+m4UUrnXksg25fd+O+CrOjEsb7VrzU
P/3RFM+fvjmngsl7LKa4rH2jVUberqkXx7D0NyUkQArBlyZ5eRefJ3kGnyBVEk06PhfdYJYiqF4X
8ipR57702nATxZgLICk3J5zKpb5RgA6ZMn7l6N64U37+jj+aVEx3kNdQK6ESvjhQ4tDo275B6DwF
mdre+1at5i6p63K6aUjxeLeJSmumOyRdod1+PvS77YELJIAyNgbyH2yzi0uEPoHYyRssa7TBPEpy
+ktV0x+fD/Fu35uHYPPWDNIA5M4WT5cDysvlQcRzuoPVhwOgOMawChu7rqQvvhCeG2/8u5veYkj5
7aaQosf3NCHEZDalf3CKy/2UXoo13p3CizEWMzeYasA9fZrHaL73uXZu9eBQ0iS5ws7j0vNQZl1+
eNwqFYINUkUgfbXll8DjmEGCDmtV6SWCmFKeJLsMxZHiuQrQ6XoQf/P7RCYYGts0UXModAH3E7kP
iQ1E2F3rqm4UDXs+qYSE1fk68PBB1+PpVisROJXqvkxwBQOM7z/nCqqpkK9vW6WScdI9xbA70YDm
mUWlo8IrWDWqHh8UswWejIVIKoz6KtfHp0wtAP8Od/FsAihK3/TO3BTqszfdp5rsjNA9RzU7JTS8
hSr3/QJr7kI+x/1REDaV9UOvS2fw2xVa9wPGg44qA/SKoEIUACq0wgaKgnVk6xiVtZmira88lDKs
3zTedFrpBEZ+qLt6m1UQtNQ7qcu2vVftVbx8NQnRJcTDZAeTai2J2T5TpHNQgTBTBdfEUISmylMs
GDZqUVtH5tOGuZvT/rOm/JWvg6A/qKV+lZvB1jO+tNl0HLX82I/1uqCCo4/g+hMtFVcGDtkrDfvR
vFPqNYmoe69Jtwh/oLmRRolwaceliV6vjT9R3Km7q6zeyla417z7Rv8ZYs/SQyEVBEPf5QBgrEH7
qZGvUIfwnJpQmDXcP1V5q00cNn5VHY0g3ighlEc9uovD5lHS8c7ERkvVa7Bk3xSZ5rAwdIwmX6ls
n0Y/m1+VsCyUjS52gBfD2ZVmrYve3gMuNwBMUIpfkSA4qLW4RWUwcK303CvUbHV1jXCcG3m2KqcH
L2j2pdyuSzOyPWk8SS2Goz2oz92MIEG4DPekCR2Vb9B6CDR8vW/7epWisipPlr5vle3slBUBqZAg
yxUcbyuljTdjdAXwUC6fApowzd4JxiN63nDcUE2ra3SJWylyW0F1arW0K8AJVb7x0gzvBs1p/Mcs
fB4STJWgdyKdttFvrlopuh9Tca9iwyhmmFcY8SZA5DSFj0LcPRqQVIsS0kXu22YarE0LP9E1BuFJ
tLHQVVAKUncDVI/6fsY4Rui+xIGe7eOk3sPXPRQ62NL6ay6eB02ymVdJ/dV79EdYBUYVe5W1YOL2
dExab6dEwUPaeOtBO02wrq1tU9x6AUxi/axBNtWqGwNz6um6LZG8Rfg5h9Y68IPRDrsCH6iTomt7
WRd2ivwQDb8mlH1RAmFA+jHhBI/N+Sht5KCxyymfIW+Fdhd3Xzs4crpjWDi3hw9RZ7hqfFLlh0l9
yGnXGIZ7avIAcAkudANdvjON9zMUNhBjqPSn1N/1XC2s6rFuCe46cyV77V7yu2vJoDut0eud6eMv
GGW7LnUBSK/ScZeE32b6sjjtsg45HX3cNyHYq8rDWuIQmD8M+a5XngQJPzv8huBGmpl6oJxB3qC2
HvPWZXzZXA/mtRQp0BWOetvZAVl4jX8Sj0GhuS1vxuRUga2g7bTUjdpNGrmReg8uQ7tPqIAGT51m
a9Ypba4Gec/FRYE4UQ4k5VLUtEcV0q7QvYh9W67KGT4oWd5PuhoRRY4vGVRdmva/zOaojYjUP1H7
yU1a+JgQSzWz7m5GQmsHSW2G5RYq0kZpRvxKJ0fhgx6q9mqMmk2t6JA0ajuZ4ufOTKhE8+WGoESG
bkRwnOobWMvbNta+tJMKwNTbawFKE3PwzpaQX6dJeS0nfHG5qJ/R3rplYF11noCVU4id1/yD9UDf
lI2x77ORBlD1GAf6g96CZxERvo8ytW7a1azB38D8WXm54FZd9aQWYPUSbc+GsoM+uYqk762sOX46
7OrM2kb1Ve6J1zimJua0VyJX5s3n0z5sr1VzLQx4At6T2PEthfV9X0m3humamK8EW4MK5ozBRrYq
dm5iPRQgd/uDB2E9cbWnWHMrgCWhA9ogC7aZd5ZTtmlYks1PifJmEx+K7JTFDudEqJ3N6gvkGAHk
+1MeuWP6UAsweUA7EfXqMcrKPfHZKuCsSlIgBVt1WJc1PZRXU39gqZlAGnCZNw4VyBw0mENG6zM9
WQLICOrOvtK4pvlND5Mfvt/caX135XcvDT+jIILu/BHnlPIsjf1J9tJNb43XSpMX62ryV1ovW1Al
NFfAVJcsYfi1SGu3S8S7RsU1RQ/JQIFkLGfuB5aAD218lJvRUSP05ekMgj3l/Vcl/hLH3zzpXKsn
fXgu8k2sb6xu24Sbbt7sbrrJCdkcBTp++4dhZJGX6wwHYY8zsTcfa20L/clKnlMyELi+CPFza53V
7qcXDBw09xB2BssJ/UMcfg+lQ5LBagh7/Ay/+eZXBT6lvGohRcYznHP6FWCYaf7S482kOpxoaJ0b
l8ayzH+k3LCKg1txclXlSqjvCroVNEg2mpsXK89cJ/0vipGentt5Vd5Y/mMxiO6MU62nL710pVrw
9mT/wO3WjiPzmOXwQ5B/4xTW3WfZQOu5xpLvjPhHgvVd3Wd2FWrgRRTyKjKQaAobZUk1PAodqfuC
pYbdhvU3Wh20mXPZGifDTHaDQLRefqPB3ZF6RILxWY7GrSFW87rN+3KT5NdKvovhdFt0YUDirxs6
rvI7jR4RkVQGNd8HrxC+yJp/1Q/SLRAj0XoSJcjRJ6jzgCi1rYTyPy8eSpOSJF6C8PyvrT7Y12X0
QG/OTSRbh8hKd+N4bhr2cRzfRt7Kg2U0V1VubIpRulNFAwdj6Xuf0gPSTM5Y0TtR6bthMthp9bVZ
PqXyVjG5rHtX2Xg3qNbaUK5LLALUMAVMvregAPfk/ROf9zeadpo8dzBOwJKwrhSckk+1/y0Rt4YA
9tctPLcUSjtFsJeld6qA6qCHjVd+r6crqXjolZOePXlpR9PMZIcywsretEWBfSTKryop3OodnX/a
D0OcnF6wePGhQyjUpF89qCiAaCgQb5LyOJluJNz13jeLxMaIEXI7VHaeQ+bFUG4U1et0AvrWDT5E
I2k3gmvRRwC/0uAKIF6CtLfzmk1oUjZ9cIq9whY7jMSV+jpPhm3sc+AUxTYKevZzaz3G8SZUcxpK
tTugiq4wYWhBQcSe/WcJirzvlQ5LXkhL28SsqE+lXSvqdj/HKsxYTohQq/tGxqh0rzaiHfdPSo9f
VxgeRk/bBCXE0oINYpQcSQV7PMZ3ykS023ZOhTw8HbJv+gRuHDjokSzubaB+Mcs7YZIAlcWu1Ee2
2IZg/f3byuw3va6+tMFXwK15cZhoHRoF69ikKjxc+SR4/aYNxJ3f/sxDfad5J4GmIiwpwK7V36P8
7PfGYxIcEIrfJZT52nE+BBqnrpBPS2vCCXTqX5UggfUO/gbKxQrW/XmoTUcyQvaVh6Cb3FyoH0Yf
KLKITUf/MmFVayb1qsHkQ36C+hAY5W1g+k5IOApA+UAOeJ+IV2pxP6PQlDYA1OdDyremlp4cZSWX
me1ZkMvVpPuO5fa08jvpduyfuqrdtepR9ByF0w6zdrwfNW5iYjwNxDRcKCaBXyYXFu2q3uiQmtHv
255TXdMnz63qGRut5havuSG8RYZ/R+2pc/Owyk5a7IsrWAnlqvcS67oz0nwvxdiGp41xyCLlIOah
7EyW1TtTrIHq1UBX4VDg6YQVViXfiZN4MqNGt9UgtMNRdUI9TTfcGly58r8UIxgNM8GuMfsSMxlG
IF7nRrfLYDulsXBTN8mVIsmNk1u6+cUMrX4bU2aW6ccSc1r35eMgsUAM4ZplyIfYyHtjME8dEOcI
F3tgSDcl5PzKjI4VzGU/u/fbZ6tQqc1ANI/dJvzS1/tsOEWDzCXHDSFDNdMu5Xgs1BOokqMATXjI
KBdF+UEdzFVcYAElBfcmps5kpGHV3wythzepjhPXw5QD1xuBLmR0pBUG97n8Vkqyu6p+0rSXvNh6
SXf0B98Rsy2uAzQ5GBB9U8h3LSikh6FN7CLGtzyt13rT22LN2WHemAKIH1ZZEYnUBYt1M3L9sHCB
ZT2N1lbRO44cbouF/NXPIcX7wzod5Xs+2cc0qdwgEkHGWdbZsrLrBFpaSVhi+fmPKugcPZ+d3od1
5W3aKFnlHj38uDFUZn7disKq4OQV9O84grt1dBqlbt3F3nok4S/Epl21R7P/nqIEysE95cKNApXQ
sApkbV8idtGuIyMGPk2HMyfOREbuB6F1l4t7r2iOqa5vMaq301LfS9lxjDn2rocYW4TqRknR30bx
tYZ1gkAqTqh+Vn11sOp2F4YkdBvfCXLuLoG/wxoBeHq8Ae/BdYbUta7fCV2YrYuodI0u2bdhXD0N
k/BDsiT8nXRAg1i6pWq5mY0ZBjqM2cydFHy07OVuMkw3ns470dPpvsrGXz4YMfUBKkUeH2TzxgL8
L3JGatoR6DPBz3NBHCsTirEiTH0mImn0sVl7q3Bytoo4rtzCOI0+d4hwMx/zo3+XJbe5ingdOFWs
rKK2Wqn0JrJPgh3MYeIm17r/VZW/Tj12OTedf5apa0d0CU6t/9NLYK0S/qV+4CTgl2iWCarToBEr
cxkuk40BIDHLdj4dkQp+csmWDBwyQKx2TOBqLY0MmEJr/YlWPPoGr+JqN+iuWJ65i6npFkWVDv+x
npudHmFEb0pACliKY8sn0Yu4yuqjJu3k5B4oYGftJAJUpVyPBHlau+u8zmmkLZR4nI+GJ2ghkjOl
8PFZ0k4syNAav3JryAVba/aduqnNtFqJRb0us9NoPA+srBXw9NnzIACeZzJN+DtMa8zvVopeMN0q
zjXaupoRYENn68E+aG8iwYEb1uncyri2Zvz/iagDFFq3xsGjyZC9zuztCeXD+IDq2AmC59BclxKV
vivP+zoJzxK+hePKDDYAwPvkqkqtVZo/4Qi6qpFCh89CvjbCK4WrqTA94stXc/+kw7UeDnEW7qxg
b1Y3onfVAOSqMRFRu9umfRQIginUHMQkPdCIdfv/KDuP5ciNaNt+ESISHpgWgPJVLNoiOUHQwtuE
//q7Sm/y1FchxQ31QKHuFgggkXnMPnulmJGVuL+TsZZUeDqcC5qX0RJ7Bbu1ELSDkvwoxeNIMSZ3
533Wbdv+AzhWjatjqHi69tQK9k/gFUy1yvB9tpRt0yKvYb7npreN5e18NKkD4Gk3rwWzHzk2z/iZ
dTh/oaKnkLIsuEcA4UiU2RO2dSpVzPaVfQLjdGme5F9KWrxJGfZ67B1vyT6g5eA1KakIQQ5KsT+U
ayxcVikZkktmbqgctn6EMcN4n86Xke9kdA6TRY1+CrqeeIjox59jYndzPxUa6gzi+XRkjk8/i7Y6
lAPRaPVQOalYTVIQFFIVyMhKn0dXcNX2aRGNH5pzYOKeqhjKqtGfarE3K+HhSgzNpwtso/P1qPQT
B+FxY6zzsVnlyXGKWg8MQKTBG2dVpz2nsSTR0dUAbZ1R3bXuPtLrk6Z+ZeFJb/AcrwmMQD4NWR6v
rKHf1ZMRZGX4VSvd7+Squ2opdorALbFvTTbHtwmAJeSZg9GXgWpp7NwWIyjJWUEqJET//ww0VQSl
lnUDPqGEKjFz2A3iI0NIHMpz3xb7obl22r2rw+eKol1O4TlNfozoJFt5IVzjFudgWvDBzKLHtoIE
ZjWHIo8ob+X4at6+FtOTDvSeKc0mz2wVMrnQ6b1eJf533TbBihD+eu9Y6bGDW8ZNJ0tQJLK3V4VY
MGkpOmpjY0gbn+K3+dm7xF6BNlswaiSJ2n1uzfqbWaOpRaucLA7YnCF8Uh3c49NIg5YdOs37qFFI
U/iP63H4GDXchbq2wNK1XCaDDaKJxENdKiYQwLnqATIMDbSpcFHe27IrWm/MbucS91xe5igZOb2n
RIHxPrIac30QO6nHkKOcFO+nqFSQDeeN0a5hQGBDbdIvsEEHUaylYbmyWzWvtjLRqERabfpuuuly
cDLbZvBBTHj4iajZ6qqVPyvJZJU7GRv1YzFZ1YXqbHXzw4RfI0H9YF1kag8imut9P0pIQAN6jKBq
5LhRorYJml6bXwwtm6lmafqzLHrtaXTU/qso7PKnd0O1f0xGthMvjNQZ7x8wSZ8OWtl9G9cxDlBM
qPuR0uYfatknN7JWT1zTmAy9ih5eg1rRauoS3iu8DaJVf5gyNdAb3qJPc65x2Sna5s2yE7lZJHXH
cVYKhB9d+WoNgzhLk3uKSigcIQMqj+3AHGdiUmptq8yhBtCaKuU980ag0s3uvjITnBEUhVkjGx+d
t5QiKuA3jeJjlxTl2XRl61LxA9sDApujy2LqeVzBp8GyHmN/8roSqhU2L+NX2eLNtRp7ndFZ8G9U
xod8rF6SwYByIuaxwWYybfu9cMKEiC3X7/O5ac7NXEyXQteqdwfDcek7NxJFl7v6T2HqLkXUDovC
0yAXM13Xy5iy9MsMu8NJ4xhF6TD1AcwZIiMtUidmrdNyOM+Vw8Zmd5360GSqfupVu8adCPyljxB8
Cep2zu4tYqd9bynKSlX07E4w88CnPy+YkIwqTDA5wgKwOUUXRZPvUacKUD1j8+HIMD7GbWpT568q
l3oBvLEX2Sw4hyQm4NhhcsRmoYZFmdVgay5G0T+F9pQHo2jbd/s2RpuOOTvGmDnTQy3Lvw7BuD0r
dWZ8TyYMNRdSxUkvYYAg9KkMtsx+m8LfU82KbgsqBLvMC8q2iP8AhEDZPTel1iSbtDEIHhscP7SN
ocUk+n2HeR7o8HopwZPlauyHSdoz42BGQ4h93tAz6dzGdr1rUBv5c2FjeTos7e2aduoCQgjron4r
1KGSj+agFOU+woh6n2l1xU4ygi6rMkHlTyR6CiunNmVOCktCNlkcEyTsxdHu7eFr6Sf4QENemgoe
d844rAfdQPsfp9bJyarkVWSYpqblXELgcQuKEroRCFEQGVrpoLDPoqHzzJ4k2sxCC7g5+fiLMzbN
xplrZlJLTj64Nio7p9qWEteNsml2mONVhBt1buDKIAcB7EeEVLFcFsl9nxTNN+yL4rENFf2URCkV
GJMqCCugZLJ7wHZasNqvzTBTdkuhJFF3iib9EXM0e8vIYLJ4sUuxXMXwYz3rGQ2IKUr00HPGaPlt
EVM0njbb6rrFuPOumCJT+kBfbDoCbV5/aZlVJGupkhp3A+Zxsn2w7HJ4VjvrVesBXaEkaEk8yvYY
5jW4CgOgi4R6lU5Tv44qtUZDHWuB5fTZ3YhrnnXq3UI65JEFWUy/0KTzrJzmhhtFNclPR2APRYx5
++aLBDtftz1TvaBNpk/RUaWdOh1D6Q5J1H23aBBSUiy/NUkV3YqTfjOVkJ+botTmo6lU6RPxGd2B
Zik5+lO1qWNf9io1StMaX51RDPqNeyZfBO8esPFAAbHpls5jjJ8QIxsam41myQmnEDqfl0G0b3mb
IxKZRRevKb/QRIhnc9tYneK1WAx6iWbPrG9yrdotp9gTZgqdqZFNvR8RHIJHc9Oz3STlfTSVnIlt
N6jPup7jf405+4OVz1DT4hCf1jjOWwFArYje6dNN17iKU6Ln+FZk6yflLkPTsdFsJX5onIz0tE3r
S+nMwk/rcv5EjNHQv17EZcCsDuapBX4Wro3zrrRu8qGGer+uMMZjz1WV+X3Uh4qialOlpOxjJtx9
P4WgkUKtK4NFRoXf6VZJVRCJj9bh68rBFiolDypyTqLGfZXOeL3k66yo2p8yUdpup6W8Ob8tbUy7
024pB1pvvf6gzU1LGdSaHgvDCB/NBXu/FlyEp8FgIjAq4DXPdRO9lDZ1p7rpGaJKI3b5wtVezSyp
bjaycHTd3HhIx1uAbkRaC/CuqMaxCRxCbe3QKAao7KFhAphrT+ZrZCb5DVWX2AxXOgyR+z2+FB3+
w5YAA4mABHp6ZRXWWTOzvDnodYxDtNMOM8PLZm82+ySOF0qxXasnZ4lwvboUsx1i9ZsNRth88NTt
MugGlCpUpYc591MN08Kz28ah2M1FaLZ3qiHrcOegHqs92Hpdc7Ix9cLXKUpupuN6lHakDPDpSjxv
mmKxslXZ6OidOqUcBuqiDlbXPRENjtm0FLNtiFaR4fAkr9sYCGdUWzcLcxTQCCTMebHf57jSPwYp
9tlMnqUuHx3eKxZjmX7TV23hOVE0fQ5GPDDopNrZl2xy9UWvtP6SS1e+okuyT6nQNOjqxWWy3H7X
xiobcMZW8hKqrrxMXfzT2YOJi7Wz0VuOqyKJQZqEDK5nnWFsMzvUz05htO+R3qQBmRJDbXQmN/MN
b8gpdlVbgie7rNkwhNVuUrc8S506B3Wa57Qbf5cUX8JwZKkSauk2rRTLfhWiXCfSPLYG5md9t9Ya
qp/WWH9USj0Fuhjx955JObAbLDkxnU1G4l/QJ09mcbYUgrhCa4kILW1jzn251jmBYB+E08YVVM5m
6IV705DPY7h4rrSCWRo/FZaadI66vS2VFkfJcaWZBG/Y2tjUyRupwgPU1vnyVjZsYy6OyYD4MJcG
nXfsjOfJVGjHpt4gE7BrOh2P6q4s6iBsl1ULl64BcFa5w8OEr7LUn9B8b4r+2BGia2O9xX5ya2fJ
PaAGr8ujtcVpeDM+DZP2EsVbqfYwQn/7xLkXjRr08xNe4a+IYiloMbKNp6g9FBuTro32svT9QVP1
TWaIDze9m3uxsemgVrTn60oPaOx9y2nr6FSZcaSyZ+VhDDPolsMWDefK6IiK9EOcFIDcsTsfQVml
G1FPe+b7HpO43Y/EY3aDM7fSMS39NYvojnGLdbVg3dZjtdjPm3HQt4kqfTMdKZmSsiFyJ3vGnHKx
9pZ267YTfyjmm2U5Qdb1r06Y+XUPZCJSt1Z9pfc01fAy6+QrktSX7YjnmsC6Be8VTsk5BP4qtc6P
eHMxw9SL8CMATohOrCkORnvvFv3eqhpy3XAvbDfInFMZnp2wX6szIYet0xt2nUc2qq1yg/LVKaU7
/FUjWsdu0Kp8u+NwsrXsqiH/zJJvHV+2nIqaLAOZ6J962QYqbR2Hy7rpmqbQ8yCvk9Xci+HIFotw
i47+mAVpRvDqKE/5hLdu93zDf+GJutLzU+yaN+fVN3ySmQgVa6fW7yN6jZaGda1dH/u+9HT8sQfM
SWPdxINcBZKVoE2ug96loW1AF4qviwS0wTS7AfqksEEPXyPYsaJcTlQ7Nn0mvFBgkFs+LvQM61vZ
axZBifqJzmEXu9ihlRjZ9huz1Y/JsnaLhza+G0q/Ey/Y+3qZeCJS9cv+UpEgGwx2L3zgObMPgxnY
uMRb46meO1hxDIF2GXXZjzYnsZpPWRWtI3PyEEF6hXXtIIkYeg458mtmKlY0ZLGMoDIR3nG+YUbr
z+OTibdAuJwMhRJh8pgmfEXZAtxt9GKz3UDA3PYJUYk6rmscWmeFBu/i4EZcas41kcm1Mm1fQDHI
5eIJ9ZrY1365VjhR5fdLOeJ93L8vqulhqPCmj2PLxx3/aomx6kJ6XVRwpjkh7w3i7s21AZcSFs1Q
mnfD8DE4ma8veSD6Ux12uJBodz2LSNWM0zIxXlb5QGiVWfCZyctQCn8xKi/hT2TjJe7fhuxF0Rj9
H099vseRV9V/p6ijyRkGbneM6uY+Jk/BrHel6QkbgupTXcnGQwoeBRUPLW0UMO58XehPYiS1qsPH
8eYUiPiZaNSrCug3zkCQklO3fc5GBT7csaJFTg+MLbWyXwddXFT8hBq98e25eqlKucmNHjAHLXpG
qk0mYq929CiL8y0VlHzwUqFTSoerN8CLXO3pOIm92nUvaSVXRPEn6YaPU5d+Zpb2YyWMKekT7GH4
xox2kNnpNyNpfxFITS63n7lK1iq/5ZQJJLyE4IanmK0Tix6je7Dz91jZ5tWv3v1UssHnHrKP9nab
e15OSvvo2q/I9UJ3J8a95hyH4jC7xyyTmwhBat8b6xLSTSQu4/LYpVd4b99JDGMyvtmPzDKIzUNv
BhVMmPpK1dZoTkPf3EQgQ3RMSBnn6qQ7b9I8t1kb6Ilf21SJ4V7q8X1H1ZHdTo2iU4/sPMt/NUk4
M4GnZRqhhuqClGenZHeMbm6Ip7fa8DmPOxcU9GCNa5uo08pdArGtPu4t8qMqogx1HQuSBsajPnsC
4NBiMvwmd4KpUEZK4Oq/MTLEuFJ9ep8ntdmPFXUtwOmmQvBA+Xu4QXo0dp7krhv2os03Dgz4hhxn
CXcdu5Jonsspu6NEHBrPyWw/Yci8ruNPwVLRou3gLNRZLbRNG90KvQKZl+iot7pu7zfTW2qctNHd
jdA7LOli6iJpShEepfhkVvp3l1qeagWDYMN1s71u1mvVulsAjbjRoZiTHWqbO3tpPkh8iNBKIjY2
7Ejz7IhsOi8p5HG6Umi0x7U+LXt8R/cl8aExGjRE6fraTNJTFlvbxvylme0+1yt/6dNAQ72SJC41
pN8mv2QqyB75zNBewKl+TCzjV3FhsAAwtPTNIq6YEr1gyb5TdOxMFFheBDepA+He6gJFifDd1Ndm
3+9dJz+bc+e3/Gg1TW8MqP3otoct/MgaCFUQB2z/1CkM45qr7UNOzCJ1KgASV0ubLhstmDy293mT
7aIY+ReBqK7XgY4yeSkrwsvi1CjLT0b5PG3ZT4tXqT8g+wy08AcjVN9lGTNi6Fud+qEVt/aYcggL
e1NO56V9DG0cEno6DmRHRUx5y3paOuMeDddLZnykHF4yCfRcoOFTfQzJ/UwhRDSIVkb5shQfA9RK
lSh66KmMdo2fpOKouAbARYMOEoP+o0bKYoJh12Ia/kkymbzc4UmfkczVzr2lwiZWc0uiNMuAfBhn
w3SDnLjSCCFPS30b5ZgtNNm2KB9F/9EnKAoS+uSYAZSQ3MHqYPi9pqZ+GJb4mgp13ajRxtHibe08
pG2xDRc2tgnTVbXbLyaTW5QYPLODEDXF+0IUNO1iHN8/hx7Vynaw6UEvM4WMZ4uzGZpiqyFPBprU
cEVu0rKUzdBzUBJrictSW0QbP1h0gZL5iAzSkouQ9A7k4qcC9nxSnXVIVcyTHGX+OJvjIZHduh0R
2fHEwy7fSPy7SuXgiOdhfJlL85DOebRRWvDiEV8e0/wZuYrQ5/t2WDhc5T4fcDMuyHF7eFy2Wuxj
W3nOE20v4kxemHywVmSYZC1t0vpLk3YUo0lvqSY0wSxaLN6NzwQMF1DRBZ9+PnfnVu3e2ECSduWl
2jTTeoz9/rE/wM3C3Bq4k3qxOabifXcvs5Obkk0EkbGNiA/ko7rWlVV6pKvpiTRwYKeMrPMAzIyi
8M3uRbVWESHfQtpz1W+IYudDah/zZ9oSGbDuq+08a7/hmzX74irQhF2NduW8SGuVAfOoObD8Zg1k
RVvNAV/9eD/5KMqeud96r+Ag3/lYM1HRxXS8O/UdVvEr7LtuHuuDRNkw3MfGNhw8OleEusMZ8+kj
WKt1EcBw9hM2eRzYtxpuZtkx/CqaXf4E/4ggv0f2tdbZ8i/Lq7nrvGFPztTwJ9EmNC8iwWPfZyh5
W1UesPRxK890DAjOjiCNBQpBr7xXXuUjUQ2aqmy1rJ2XQjsU06o5MHbfbIe70thF6Zm6WIpTLPKD
bq+lGKinIGzTz7Rdmc82WKV1fIg5F/Vfu3hkLTFFRqk3QnUojtFTfUn20W1Q4cHel/v+c8R1EmEI
IZmWHqnUznQY2cvWJd6tPG4byyz5UfpkZrvSj69EcXwS8QbzwybortiLRM8sE9pdt0NxAv+206gI
ShVQET3Utv11p4/K/GnDR3t+V91HKV/d5VRyiRtIfK25uz7xgdE3NF7bLfwCciQbGgV9LsufzL0M
f6BL32Rea4IDhLwLbcb+ZbJ8ikumXNEko7NSczrqFNmQTNIHjHfC8CidTWhpli1dBDGtu/GY9khC
q3Xjc3WHWtFaEgi6TyWFXDsQlDug264KmGkNE4Weml1o/9vxCskmuldTOxCz2yldRj6BTXRog/BJ
QSwZhCQfDwV3gtOKx8zv8GQ+6IcF1s6nHnMCsNevomfz1wZ2QXfVU/B/lStrk/jDejrS40k81/5L
aPYY45LEW6ifSlTsS3d7J/DBPKhdGdMIfDvoWtDP7KdyOzw2nPfFty2Pze1s9how0BObyPZGf67v
ShoHPJ4sArF0tqq7BN0f6l/ss/1kwjsS/ednaG9oxo/TRhKJph6VE1HTrtkSpR9wbZFk0USv0QNC
HDEE04O51ZdLq/pDskHiG13BaUSJ1z+am3o/7RF5E6FI1jqCTszuOaz5pSdr8WI94y31yoKZDn/R
AT31OjkEvkd6EhYHOA4xZM/1Y4e8vNulX7EALohdDJkO7sxPSuRjG5B/Cxx4kNGo963z0eqALYIo
86pPinDzj5qs9beieK3enEdk/+J+THnYJ3045aOXQD4tN92NAedpBfY7qwUioTzkaZByn3g8/sQX
tnmwYCNADgTpZzm/O8/R4lnw2091FyyRz9/kLywxYiNfXs07V1/pd1pgbhjVOLKPEHJTaFAAPgQs
JBBDJO6QpvBaMdegzbgLzTpY2WMoPy10O7iVcr1EWVOZXlkdJyWguNWtmfadKrcdAlLGAykF+N/C
PRvN2hr9MDzqKIvUJxxuhHiLo00ug4Z9kO5nDqnJxzHd7TxI88lE5K1VK/0yD+tYXRkv3AzK5wZN
BNPGrKvmQgVSyrV2st9IHJCXA/ZwPtszQdjDvOwjaosEqKU3IdfSz3ZxydEAsyJDKzDh0BTxF4kv
84f9uIP3l+cUsH7N5d2d37vqbDpnF8pT9xZbaOuLjyraAMU+LMjH5tWwBUc1/tC21/l1N53GD2R+
3HUd5Pvlc+kYC/VoayhbIVbZm3IvDtmleJH3CSqvn/DCPtTtWxbXvL9VLMRKuya5N3Cg8rdgGoJt
96gXSyJ3Bk44FD7B6VABQb/cyu3oPtb1vZiCZFgT22CM+6gy+jKuHERnJ+0Ak3zgP0IAsHlFHk0Q
dqUXBTTWVjvob2DF6WlvLXsX04aj7dL7AxLX6a4rfsXaoCD30O1hO7L4h2W3pE9dTcHqYUwD7lH5
qE58G2+a9eweDNsf2SHYoqWHDnScA6CX9jF6pBapfNvYRXnzftGPCC3aYi32bFfDfZfeD2KlMAGX
oy3FXeD2Nmld04nb2yHH72mhnmrB4NoZyXW8WwBzQHVNfGMmJ1/pZ3nEh9Py610WgCOS++guiYj2
VvJzuc4fmdj1J2f0rO9CBcq9m4qfmgeosSLJ3l1WaNhfa/aPISs9UT0LjvxqCOYhUF1fr/ado3kj
Oou0/40pOW1zcWLoN0Xi8aTs2rXui7297T0G79N0E47fSEp0PNhBoHUbc9NumGk9um+o+sg0h+8a
PYL2ZJzkTr5G3+FHhtrvqLzT0mfgdWW8pwE5S616yosAVO+u2ARnBbDbAUETUyFf49fo7k1tlz2l
e40/65VBdNVfONj76dwR3AoPsQdcnndX2TfETl90deVb6TtE1j5V1QOP83WgxuzRxmI+JACOl22j
a/JgAwGuLxa1szt+A4/cW2J5SG562FW87OY+IFSYtmiQhtdlMwdNsVu+rHP7nbzLo3JBu0ktm9Pi
6HK0puO62cYXztV79LhnMlL96j4UL+LZenXPaeHx/+efZMVZ/Kq9URIbxB3x2Bzecih0IebaDS+O
/oDhXTMEtk5a9UQiorkvhTgM3XOJhNMd3gdzb2b3YJjS8pxmqDrsx56sHYwLyfkKU3bFOZdj7Vuv
WGI15gZt/7RsRuy9NT+jKFZeSBSaqPdLIwGPhEA/29BjvJ+SIy1gvCe8KmZQ404lwI36o20dFndb
6e+3svEQH8yYp8ZQDAnLTz8Owh87Ppaov6sK6viW+ytvOjqbgYY44gACagJvogy/HQ3SW6LPEXI2
46KL4VXE5g6/yAM23OzzxATgqhAUVNuoedbZs2VpnRPlR8VwfnFYSaa+Dl1rPbrhlUbbSl7Lm1IE
oa61NhHPDRndUydgsPU34n9oUEKpQtezZkggzhS0nMZxIN3L3B7s8TEhy4C/4266aFpxCrWfN2Hk
QgrCYjQ2I44S7bMynZmFofPTIokY+EYPGkPNA3NFu9Lcx9WlvCaCExyd+G9EhUAAwhyv5BbZsEIS
SIgdhxuUfnq5nlgAmh16TbNSxnRf9ghMu51s9mFJW45jNrxrq7vIOaeoJ/t9JoOl++tlhr72WH9n
LJ8piMsNUh/Syh437oKEAB/+uPbZW5YoGEifoQ/m0hc3eVn2oCMqJ3NUnzvue/AU4Ag9VYcVwCnj
QdfZt4L2tb3v+j0HUK87AaOz3o3LWDAtFV6y3LnTeFCkOYYvPuUrKdzcvg7aHfHNOF/q5tIjnaZq
Id9NzEzVg/U8IBjWTrWDzuPo/sy6J69oPOmh10hr31r6xIa+zhS2Z+vYUHqs7fjglG9jn+9U2a6y
XP9sEH3pNCLUD7bWPgFT+auzx1PBvo0ulA+GcgZDCjCNqtK1+jD6YBx3S7mvEKs5KALrAjFU0p4M
IJODQp7zvJBLdcVzwuvI6pZkmLGmaX0T2JheV781yB6s+4y8GNTsm+UG8w9fvQLQwIUhojb+8s6R
5bAdOruUEwkGwApjwV3MrINc9e4z1C+32XBo6eRoA0qtmFMUNi4kAjcPuAUj/5H6DmiyS/O8ItmE
bJZQl2iBFzZp702Tb8iD0f01uxSDWF3pzjpULnmyadSN22Apuhrd12rZ3LrGMGnnZzJ8il0CteZ1
KWlv+kqteIVRbhpWdceEUNP7kc3Kpuis9PQMHIqgzaNd5d5EwdQswMmlVQiQuL6b9OSQVSMzQVRx
az3vfLO0ab7or4ggD+2gKoyD9fVhjhN1HROpLHEWHxWnd19NJUXCz9xVLmjfdeE+c3UKRlwE4VBi
uASSNOcZLkMr2dvOfNDQsw+TVA627LuU86+xP1tQlKgAko+sS7u1C8czjhl6g+bq3Iddk5jbLkfR
6zPQQFmwcVSKmPAYWOSWif9VM3XLmxyi8G1KNTTnEVpJ1n14PwxJvqlac9whDOpewyKu93mo5ZcR
8fh3XDvaul+q5LlYBpKOYRzu1XrMN7h5oOgU5rI3Z8QleWKVp8UKp52qi/s0olyWmWn9aiRZeBQZ
HSBk3DZdTmyxpvlgFWoJTFSyCRQmlgs4nKjzndkUlDbGXtGPilnQsu/ayNyEOD49xSMVBjdm9kni
8EFCEY0zIVgm9SApkYcEEz0LNBcGsabC4KG0yoGesopiUHNy1nQyJPO9FnGeLMONQgfi7amxlfwV
Q/3Ij5IUpWhqlX31DNGP7lRMKd9iyKcb4+W7z2zlKNAk7SwmWnxFrRQEutgy5qtSIidD4YmzXPNb
TA4GmGlZIkHN6pKJhkY0+24UxjY1i+I02Yxl0OpIu2qr9hBKuRvMb1eWvbxlCYXkdBn1QwWsNERd
F9VbFNp8UjPoYVIe9tNKpdenYYeJiFTmm8UJVRKbcbj21s14zGEtUBIjGkmpSlpmSwUjpNSa2DTL
bjC321KPy9FP5NT7oLbJ5OrYDpwuZ+6hz8kMZTn/RCNzkWB7raNMag3Eqir32hQzbpmqXbipdSos
XVjcBFmospK8c5Cpz+JBjiaRUWI4DbtO27q3hEOhjKmr9UyYllj99CrRMnR3kaY3YAy1IutJU2pp
I5vXYUEjx/HGgRQwtnR5rQbVeFYVE7nbUNkTLaokavy8DVHMNrW1sbKiuRW2jfbbaZkrVEJj/KzU
UmErmHJG+gdZnfvB7I4Zo10vepc6ZO46bWu45+g7tW6pj0pSk6T21cD3WNtO5PpalBekx4bGtMVs
WCTdcegqH/k0u/K91qYiu0B5tEpab3MrDlFV9O4uLM3ePUytjf41dnvVerGo4ysPjTBLHKxdyogv
Oo+duLGJAStqzVy7+6Zx++TLnidKP5idDhpRcR7ODXYLJY3b0MkVQTxc1s5QsFOoDNkVsaXm6wWZ
XHxMXYdzIy6c22qvUl3E32HfMBqwhH3Wv9F3o5++4kdzb7FrbKTMEKG0Uq4l9iYOe1IrzPMcYitK
o4cy6D53y6HaGnCrqxdXuU3sFmG2mO8LBx4HaVYNy0bPG078OFJRCTGO1Vd5c3LKZSSMVQdkIKy3
LDfMcKZ8sEwaoX2F06Ho3sZEN/TyK2eRqypdHfpXjrouO3vUJncNBM20mCxSR2ltjDzDlXWyp/kJ
XECLYaeKU1CUlz4TVwkD0uulyeftv0/V/+kZYN+sm3Gwgk7AVouP+99H3IeiUdDQ3PKg8TpViGJR
tIWoGMrlyTUu/36tP909bteicwqy5AbRw4f779fSpqZzDURXzJ5JwMuzZJdvyvcsM58WdSj8mEFP
RLkFWyCJ3b9f+0+Dgr+ubf7FMcSBTMB7/ZsxS2w6OhO2cwskPCcN6aLsrCiG/A//kj+H+W9XMTF0
QuWA+Od/Pc2oUzhgQaJ6vZayzUVRsCBpryK32iXx9F8GQv90T+bN1gK3BxeNxh+OCLWuizIccZvo
0ai5pMN9Yf3HY/unG7KE6cJ3wHMB88W/P7bBKEoc1HhsAJ0N5zCQNufsDfb0XzwO9fbD/v+OILdH
h+oUQoZjmPzrHwYsda4ZhYYQk1BaBIYNZFmjiCOqTWTYxtocxh3h38q2LXmfcYymcg7+fYX8w62a
ZAAYaOBOb5CO/P1W0wmQrpN3LVm4oD29MAYQRJJEgPrVv1/pH74DExOSGy7YNrCb+eOhCjudIxw9
W294vQ0KLNVbkx9MsUHAtnbMnaVW//e3CECHm2NFYMH6560lLbI4Eaqtl8sYaDkC5yviW+Y0tRLw
+6D8l9fTPyxMDPGwlbXo/RhsL39/lAhYk2FZWDWcVYyWi55MNtn++0P852vA4tGwptNM8cfrMkMm
YyZEyJ5tkThXKA5Q+jAk/e9X+dM4hlUJTQ5bIDzhUP3+6R3eM42GvQRPTsFjgWHlRPuNudy/X+Sv
r+iPtc9V2BB1DGrw5P3DnqYTrXDq9NaDcZndzePXMDavDZoGdRx2jpv7CymYIhkiRFOOkgI1RCxp
No6bsONQAVqbFin68GwOib6yu3//8f7hw+CjxF8Q5xVIIs4f20yMiBFBOIzVsFWLLQK1yR/mutyV
NfpOpRqa/3iz6p8eJTdnEk21bPpkeJTybv++fPBHpSfY8H2wa6MmpgxR0LhX6cbONMOZc7Ra5S79
H/bObLduZMu2v3JR7zTIYLADCvWwN3envrUkvxC2JLPvmyD5T/UV98fuoJ150trOYx1X4QL1UEDC
SEOWKG6SwRVrzTmmY+DsZgjx65P9+baSOhUjYW5ygWlbR7fVPEdysh06AuSK30inv84z8c75/XxP
cQhpWeTYLJlHxytdo0rylibuKZNiueqvWi5dodx3TmR5xt7eU7wXhC1413nks1jLi/8HlBaFxlxN
FetpjWJGuLcUZiddXvp9Mq7thhmIfG9ZM8zjQ1JBmNJYmE4WaCdv+ZV+OKSrbJR7Du/33mBL4kXm
3jHrV2eO9z16tNqyntuy3ZOevSmV46Pjekx7D7cqBs1fX8SfihpJngnsT516AzDm8Sec4jxtRmTo
jMcnhIxPwGFXMq3QlWMlnN+5nD+t5svBLNYGeL3E2JpHd6uVBRWOH8xK0A6vulP2tT7K3odu9/vn
tCypC23UM8muevvhFrY3pDZyh7WuihTSBcZeJ5huKku760D0Y3Gd/V8f8efnkDP78ZDi6JCF6eYA
YLDIxYjLyq/0xoYMM3iqVl11S5lH++IeCOk7V+/4uEBN5UKTAr1Iscj6fnQflfNsT0KW0LrYa1Yl
lm17YfpX+DfPCwQCJZ362dvq0R9P5m9h7O/KnP/+ffkeQD5TE4dR9x///uZvu9dyCcdoj//Rm+9p
/+Pbl8PXcsnUePOXzbd8jev+tZluXts++/7z//iX/+oX/0jpuJsqUjqey77olp9GMkLxI47e0A3d
Jsjqhyv/U8TH2eeqiz5nf/9t31n2rv5hyfokWpUCgrVkeQd8Z9k73gfP5DKBdqbEgNfK4/Eny17/
ABKMMARhw7KGMMlj2n6P+DD1DxalGqsfXzCWNep3WPZQmN+sPHT4qAF5DbtHi1wLqBl5fa3thAH2
zGyBvYxuelKgCSkqpVbVGD2ptl9pCS3kyXgy0B7Td77pc3VWj9WhQ/2mx8lzQKGyJpL+yTDC0zYf
nxrNjdeu+BTLW3PocZz016jDaVAZ+dcAC60mpsdoVnedQb+bjS7yMzSCsgP2ErYxsUZmBPkkhCaB
+7hJoq3XeRd4rejmggzKqoIeuFOgRZ3a7RgNzUna2GdzhQnCoDk5Z189fuOwjM+CYfqEuG5fyWiG
uHUnWttbmxCi1wQP7O2OPmUy3BTNcBMazWPU2s9jJ58mPcamFZ1OvLZXsRAPyTDv+0bHJ+N+Wbay
zNYIpg5GZ6f3ziVmdb+t2U1X0e1Y81u0Lk30gY5G7jDec5qbMjPuwhC5IBC919ZUN9VUn7QEM56o
MOYFPRa9n9ZzuJ28ZdNO0P0qLJivicjeTvVwoRtRtXJzImHjOHyJYyS6dYXsUtPmVTrPmh/U2kpA
eyryOT+xMoxXg91duzNTn9QmKCU1DnZq7jTdie5TD1VA7D01gaU2AaKCzGkuilh3N3WRpr5wU6a8
09TtS7vbhxPuwVHv7pwZVwghzYszMyzNXe3M7S7u4/GM+Md4X7fpTh+Y9k1eP1zOeMheRhcFcmI+
R2PtQtaSJuI8Zx2Oprb3goAm0KDWWaVfsWthtinwkq1wLq/dqS42yfLZlIGo9zJ1sV12qf01SsvN
kEzed5bib61a5/FzU7bl1+54TXqzcP392vY/cNladij/PHVjh6zr9fP/2Tz3n7uyid8uXcu3fl+0
DOODJD2IMoi3iEumBoXY90XL+sDLCZgg5GX2WTQDWE/+XLQ+8OYRbEOBoUM55Y3+j0VL4+exngGI
9nSd2o2N4m+tWm9LTWqGJUQWKvqCGeYv5tHiFUaNY2fDy4Q+vtiF5Q7Lar0zb4a16E4shDar4lPs
v7fPPgrT+n5UOiCUaBQr8tuH8qZIc+cwTqsX81KnDX8jSPZ1TsONt5GXydb1l1RyoDz340asylvn
8MNluvpeff6Yk8Ol+KEm/fnYyzL+Q4EIriSowvplCV9rdynRwSzc+/adekwsZclfle/PRzn6XJ12
spu5elnii+N9dsfA+hzJVbgJ/GG9RKEZayY1+3LLWNtnRPVu8tu7H/FR/dINGYmmLe1Zrz2Z6364
Rv5P2eI5/X1l1LdTSzzQiFh9lttF0l6n2L/dLg+xoXubKMT2qexYe4z75lUiMzBK3cRMflc1ynnn
s3rvgixf/+GCsK0E/N+8sDPggnT75YK8n4T39uX8x/WgECG2BtI0wTZvDzLgJk9gEyTmWVBAa+hf
alesAAD++t4y/vay/3CYo2p1KEJboxecHLqDRBFBPPUSxWzdL9HU70UmHtF0LToCRJ7iAma7Q+1P
8fP2nGQTj5Brn9VabVDFHeqT8jxeN5thM2+Mc95m753c8VpxfLyjJ0e6UVxVzjPmJOB3s08w5D4+
sS6Qa+Cs+FwSgPfuKb7dzXGKbJ1o37CvoVfl/hRpE2JEtLSWzzNgdLKf99oaO/LX8EX36Ya8uy4Z
b3fFfxxuiZRnWyx18jXefqKdqLspk89O7Ud33I1r8zS59dbiUjy2d+XBXIv975/hsjdmk8+CDqyX
zfjbQ0JWA6Ytn8XOe3a24Qla4PPex1Tqg7A4f/cS2m+voUNSrmeTssFW0eYFIsTRPYM3HEYXtDlV
jhOCrhiLZtHp6qzsKnkbAxq61jVjSk3Aom0xnDqdVafXGq2Qa9sSORaYuZl0QA+pUA0vBuozBGlT
UynEMnqYnJmzNWWMvegTpcmE85QN44LEHGGOaFoqXmTfqOu2bdU+i6GGgSeQqE6cojgfm0g8OAoH
FfCZzrtj81wzvG+1z12twrMAxicg2HF8juZ0PO8q2GQY+15NvfF8qG5k4HWqs7AWDYwxhGYh5i4l
b7asLn20HB4F4+S4/S2vVfU4VF14mcy68cmV4Yiwy66Mr0mnTfsxNrOzSsr5th5rJko2PhVITJg5
QgAhzPvjYGNLLIghzCVgYuGA0HlkMRl6aD0jFd4evGMH1KZMi+dIRfWnbMzd05AQDSy4Tklgu5cF
i1rKC6l/hzTWpS9jTCYnmNi7YdvkVX6XWFl4l1YiNH2z1frzJqGUrVQLlKaFxKK3pVo5kzP7mQGI
K0tSEGFJIYwbbelxs1TLZN5Y9oAiwCtI3IM6NysLX3VXpif2EMCxCWLzsZibJqa9HU97M/VKcIwA
czPE6c/zTMpLO2Docwqow9iVy5deD8Wm7rriUNpFwhCf9iBbm3KtrDS/nmakH6kzWaf1zIy6jR1r
pQcF+hYiZX2g589DYVJ8C3QgZRX3Z6mRf2mhNfhQZs8KE5dq3WRnacNjN5ZEHhV89PEALjSKtf5T
MGkRWsQpxCBZoni3hg48DHMxPUVJPDOhPzQpidNlxsR/1ur6PK7tCCd6pJ87FUP5dEG2e90UXulp
XTz3AbdWQxW+ifJ6utQUXlOiZ3UDvakbRju8RshYB2gTG4UzK17TSYfPWQ+ld+lg4yUhPVtFHZDI
tcTHm8Bfidr3An9+Gkksj6u9LIPwBRa369HbsSps0amGYC1syAluVM5wreF4nu3scxVXWxev1Iwi
tkW129rvhBb8tFp8OzjNK3vJrdS9o4NPEZPLAfRerCcWnC4Dkibj1/NfvzTfLrqc0beDLK16mp4M
AI+WpMRLWxll4XqmPMlptki9WE/l468PspQ7f9Vj3w5i0zdw4WO4RAkdY8kbGoZxZ7krx0sbRJFZ
8lHCejlJjUA/K2073CpXRzug58p558hLpffzkR1Ht1nlaSQfVYJEB9RhCSLBiObLpAeUW5Ip72gX
Xa72wxz85vCPD9NZSgGXu4VRy3EXH7gYIg2gBEb5pGmXmX2dmefFe2OPv7kpl1bKMu7jxnApP96+
tHTmNkaBCFgn2A7b5zZfP1u7ZB9dB5tfX7af7w3H5kR03SB6zSZT7+2BDKvPWx3JrV5S03SnskIj
Nb4XK2H9fJuzxSIQZBlM0Uc6jlqJw7bGN40MGicf3Dcn4ZUUtUENvlG3pxfG5lW9Mquq2BopvYiu
DeWA5q5sH5qW2xo0qI3PyoZYIba1WvyroZE0nwvb1UBMsfXyTV7F8LHTPPrKpBuVKwhB52rSTQeV
TWA85rWJDDK1agTpM45CoMRfsLIWu6mftFOzs8aN5WB1jtHgPOl2330pqiRpzlUxRPa+lB5GlVKG
9h2qBvw5Iy+7c149w6nRZPKudjzQEdLtmsexc4diCXKBGdeSJwUWNnN7e2PmV5as99jxBjfQDlVl
FuqiKr3way1a/b3Z3FHpujyO7GoJfjEZGNOwOy60sixNnTIfSUkct2Tirs0v3oW3nteghHflbbF2
f692/XZAnnuXvElWU26lo0UmSqVKoOmtG3/wxRoOw348Zca/sleT726bc+2ddKWf1xu28MsEydAZ
gBjHz+FQjtUInoI+DPC0ZMsbynfTG+JDrL5b9eG4/fVz8vMd7DL14AlhIkQEmHf0QA4IVCqzR5wE
PViWd8X0zhr98+nw82mDLylBS+vh6OMr4Itz97BpFfz8rt0MKOxt59XARSvvmvm9MfhPUxyYk/pS
gC+pQC7ndHS8MJLeUFuCcUZzFp5SLqz1A/LvtbVONuH7df/bbRt3B3egQfOMdyytEFIJ3i4zddGS
TwTbUZ24O2S5O5iaK/MEvfv6H82P/w+dssvqtbjtmtfX7vxzddxT+x/YMFs+tn/eMNt0cVn93//8
/GOLf/mO730y6XxY9j+OR0IYAgFeYX/2yUxB5Kzj0PRiE8gsdBnk/9EnMyTptsyiuHDsZVhOeCz+
bO5/YDxF299z+MIiqfit/G521EdvcUFiC5EVZFRxQ6IpOHoRJdlE+xbeAkNv0Xp3XjixVVx1ilb4
bVTpCtPMSOmLRqUG2aTBG1SJqDcQkYzuyQxNWsJ61ri8LLMw8JDvC1cr7keNOGd8SCOEF3YXtb3q
zULXL2WaoagxtXw0Lhokr7gbUqrVSzWIOjmHEod5e9BqET5M2ME1oiegLRNqHQL7wrrX9KKlI62E
aJ14R95iMDanVg1ETl46hSFHXM+JxdShdCap3ybeYEZ32IKLZGZsAawtWpBjgFwlllyt0/vrwWmj
DHX4oEWJd4FEVGuqW5PMS9m+FLrwAAnhLOrdttq4ZcBk+YL2qUeiQhBk5fQYzrrTbnO7NqtT1dRt
uXeipai1zGxgGNLZKumuYNrCLentpmz2mmxkfhVpguwO5NnZgOVzHJOE/ZIRgoL1Z2+uuk8eLzoC
VyBie/Hei7Q039cTMop9k1hCbWTYjM62D61AazAOlOGwylxHDzeVaLFeBEms7fSYtBzYdUOUbycp
qhdn6Bx9r4dhoT8wqHUk5o8hbx9UVSXYm+xx9i5tfUzGQ1S2lnuSY9nObod+diJYQDHq6CFwC7Fh
X/QN2ahaCst1Y2gRwA2SThQIQQYH2lVkmQPkeK1J9HwnolhZ2xhMVLVNM63sD0FS6sarxrquPnXK
mEF0ul1Juvi6nu3IvjHBeYlNWnY2cGetG4PpYobChQ9LQQKy+YjGASC2xU03XACBhuGKISGiC6ms
CR+w3uDUv8iYPrX7lN51+io0CPprc/aG4BLIUnCVs1n85MwAxuwRGeIZ6miLk2zk4D3JgQ9i3Xoz
P7CXEUWFrPMWe0sVAePt0xDndpqij/THzCqe6lGHMQkddcq3WRsb2Wb0otxm4zrYzkpatQEdwcry
6hDJWMJnApTU9Js+UoKdoJ0YU3WwGqelg1poXPKmsq3grC9HD0MMsrMBHHIeROVDWWYANws46wNY
2Sp51arO0A4jV5zNaS7nbE/OWya2YNrn5MXthsG96o0G7FPXdFqAGCLoBFbTJIwv3Kyuw68TAzJ3
N4tKMUeawkCy969E717KzkBpv4qDGEN32BgmxDgIAgSsdMNUj59IGlWo2cEXOtYOVCmOgRijPLCR
AbEvjz0Ui9I14tYnsy0ch7UdaV4ESCbMcYolU4zf2B7iSOgrwxk95csgzTpMrZ6bO+s8boJi30xW
XN5R2xqVn6tOtLuKe3S6wO/hSLx5iKlDHFxpNfsqpSnt52amMr8m9Q77YFtJnFWQewMQz2XftOet
TjbHjjkTs7+Y9cZde1C++YYgDIe9rEko+xxngIIeizZogAWzPA/Xrl2KBHdxOCwWUo9Yg11nAUL+
xGl19mebqWN+khBXEJUrvS+gA0HMGqd5g9R15sQCy37OUuD3emkGz55Z4UQH5biwstOS+qkdsogo
k27BsWU9dN4EmiM+AX0aFw6yKOK1NXhRisO7ggjjzNM8nEVRJIyLnvAwGx+i5sC5mTLkpVK0zf2A
yLzbzq2cUcLaJtYXV6/HdhszmTA3rhviQIhm5rPMHyeCrUcDiQhGn2z6GI8RoWGqcGcIL1C1tANc
sjrHUJTpd4PrGRZErqYMdpMnm+rcymSXXlaNiCnMp3SuSTuGg7guptqbdsJmvrltCdox1kaN7c4t
+oB5ZCPm/G7SmiYklbPJ9EuvI4XgshpSglW6uWmHk2aaw+Bmph3kQuvyjOAgx3KSZ4uiSZ15tizD
j6pC57DWkqgIdui9tZdoiic8ipGgO3XiKmvZ2oQ2U1TiDLSvxRx246MVVtW0Z4sZkkEzTUL3GReM
4z7pJ4ig7RhEeMUys+7gxAYWbgwMzElVH2RJj2kjupRZsqVHZnc6ZfMUn3Zd8jjCmdsYgKrObVKM
rV1uw6V9Tp2mI0rAm2vgBCEwsZVZp2mym6wBC8XK82ZvAex0bNt3Zau3ya3WlmPtnDkSjMhVVsB2
3KPTQg6EhrBCunaXy14Fn2jvuxA+7FLjgV05MkxwSdAyHPzALnAzR5UR3iu7KJoVj2jyWWQj/8v7
hsdjJW146D4Qn7YE29x6/XasjLS4LlLNiDZh1xDpkpRV+FkHTg6Z3WxjeSjNSo1bIs7Ud8Xy/xaM
/4a47VcV41n85ZXJ6o8F47fv+F4xas4H1BzMLB0dpReKxaUw/D5a1Zi6WpTx1iI8+dbuoc78o2Z0
P1iWQaqudJZUVY+6/x81o/xAh82jy0WnSNCPkr8zWSVC9U3J6DKzYLQqiKdHXGItcu+3mwrZg/ot
OyS8gSyGbezGvc2a7Ux7T0uoR4I6xpreCZ00mro1sR+bdvpxyIS7s0t72Gfp6Hwlr6rGk6W1iCzF
8IIUuLrxIpHcU38mVybE7X1WlBF9crrLh6CfdVgNo60OLk/vPinc/OMYExSxMFWvh6wfT6hOc5LG
YgpI1x12pjPpVyp0Awxnensx6Zl50Ka5/No2iA5E2XVPSFGMa94vOIlyl5CIddIFzrlXz8ltVerR
ZgSWTxDurOobhWHAJ7NePHhaMb9Otjcf4qSRWw1XwiaiKb8ryrrZy2zEHyukhu+9twLAPo15kusL
WMrVxaPWG95BhKSSVciGwTxUKrjshYnZPQx6Zj+6AakNSib05bDG621BtQUDmiaHUkFKtmpdbEul
Z2f0NsTHppfNqTITcXCLAh6Y0QbXTjimJ12Mm3QWY/m5d7z5lupjOh8ou7DYuvoVipfkNAYz7Fud
ogeVKGzZkn7rpnObsKag1NUlH3Nzl3SO+WInijyadEh5WdvYXD1zcGDXuPM1dBdxMqRVjBm2ajG/
jSIcN6j0623qlvEX9gVq76YSe6zMDXw4UhBa4TkAUvSRfJOgSwO/rEN7B860weGfaJdkLrSHHF/I
xtW16jxzxHA+8lq5TqeFz5EO+Jddp9rrsyKfOG+wArg0+W9dr+Y+0bUOfY8en9ra1LKHcELY7lo8
nXaBOfmk38lDYIlujx5d3c6qoPM2WN5WBGG3J6mNYqeMAAJpOabzpbXyHBlVtzdmogEkkFEMDp1A
QhRCD33SQOCuR4WCTzKxvBgSQz/N3LR5yKlzz7DUDVdBOEWnSdmJZxMVSwamPm53QlbhRhGKcj6w
yO5y8EanRHMFX6bYcIlDNsgEJPJvWqJJauxsYSurr07D2NVL2I4RQ0KQ0gh/I6ugTAjsuaRJed0J
TZSYG3mJHRrjsTgVZE7s2kqZ29wr9NvCa0Y/jLL2Y9c2Ojq/fFbgELQ89Tvb0m7aHIGS3zC2uDGg
OJ2bWj08AzkWt22Lj5l0iHbHtlT7hMDYIljCm8uHqtLj+6gAh0y11x/MyhJL/IdxUVGzHOogy89c
4v3I0EuMXTrG0X3vjPq58CbzHPhxvu20GfxaFs2bUTNvbXsqdinDjUPuMZVn5xesKIoAfHjRuBMl
RRrrSikODMx0nx0UOeLzTcUo7VQfo2Id1RI7tNNA2R2d4JzKAc673mDeRbPhw/ULtq4mEciiKaI0
n8D2mBQ8cDOr3Zjgg9PTMv1o8zI9YStSQNrEDz6ZxA6NZe36mi2ctVfmzZ0+GeZGgY6/NlOzp+7C
qWvDFkVqbJnBAYMTwPrOQ0MduewTNKM5a42ggqbW5EBStKiHseZ00yEPS7TnHS66Mk+0HcsuFL2k
yKpNYvfZRwux7cGxLcjmBHqUV1RsOOUZzMDPifGS4Tpo7ywST4AsNkP/YhZ8JE5FcJ0nYkEmophg
+ihNAAUJlO6dxXlTPsaT5yKYmCfvtM/yemvlhjxUkVYTT8LQTW6cMsrIifAs/KFFO5Uvkdap4MA0
mxluwLwNbJjWXDSJGO8Ho3I8JIDAQkGi1repNUdn6WAlcm+5FQFRJarkHEb2uvNKJuxWnKoLRTOA
MaKFb5UkEpB7RYV7uQn6/chOdRcbBOUUIN6BQDeCCnOa76w5F2RGOWofJIN3HzhsEWqPe3SllCZP
s8wMfEWM5hUT2WjdjHbvtw7ZC21AHdiqjImdkRcPE/VvibJW9HudYSaW2qr3ScWO/AnyPEyr+UJE
IrzvatPYyyUZqrcRP9rGlF1NVguTosBsHKpUbdx6iA9CGdzoulc8oIYq2q2jV4lJNzHRAB25RSSx
p5aQRWer2DiZq98CwYfbpKZ0G47Kw2LXOpvQ0cSNtPJwk+P33du2FlzakN78JFbmGVZK2DjoCl+L
kGgcLIUQL9wAEo+ub812SZHzmlxu7KBs7ote659K/Iz3MbmjqzhbktScyQAXpMy2iLchQNzHCuby
rgOT/oknKwPbO8/XqDYbglVErJRfQ/TeWRk5uoVS/YA3mE3giRt16cvMO4xcjcAG/J/rZra15x5f
+BAnWrww/YmKjDH8XnVNVS6xnvZXCNjlfZMWKZd0tE+dgNgoS1jgqmepVdsopOuzAICZ6lR1fdPV
efpEmpDH9LHpkjWt2xnOTomBcvBiJqDc6dWDcogEotmjfwmEV26jHCxfEtRYW4kI3zSwvbckwM/b
SmYN0zdhVpe8pfVrW2PMh5+xOxPg1a/yWbcJS4hq6zJmf/2pqvDgJ0VnPSTZzN0/9s2TW2YK/FVj
k/VCwghdCrKS1lqtTJI/CWAwRxfLVIRSwA9C9t8ucPJEGuBTSAjz5vnEY2v7UuF0fEBy3SV+VeF6
oZmSx095NiDm7HUQgXJkz4MsxPsU6yJh09LXN6DLgWdE8OsE1qw7C+/mqzcUgkwgIZ8GgTVYDK59
jbIBZ3Ei05j9gz36qpKEqMaauZlnMz9TgwdBxjCagxk5iptM9dd925FkKFsgWmIebKhOoawulHRo
tGtqRhA1NI4O98KERk+DC+Rb018bfTaelvMwTn6D/xlstxdMX2Z7tG5apy3vAruejfU8I81k89Wo
XezNobnzRBh97jq375/7suwpBygayCsyLLVrSzwwTNex4m6ioCaiYmb6sKr7tENpSySUaybThmW/
ephGKziU9UgEkQHrDAKpwRzeMr92pYvVo4tA2pXmwHa0pYx8MjkZLJ8BT3Jct9Gl7rIKRA0BINS2
oNmbOGZt0EgWjLdAO91dwcb8Y5MO+Ya248T2LMoQICtdD3Zd5hgPbWPmN+PgkI4ix4rtblIkmBEn
zQf9jrijqiVaZoN3Nps71kfhTkBuFOVkVMIpZc6QP3ZNHDy2IkPkUzWZD1LOOutc2VxakSxuJSvj
eZt44RafPVBHliG/n+0QPCHsjxXyL/fEHFTwOkd5AOgzHA84lBN9NaEPeyUnBQi3VyhmeRm5IA8x
840XxJuCj0HNww2VRN+c544dxE9FYCZhxw5StNWhpI8y8vrRUIxUdVTCnYmjgwrL8UwnUvPM4em+
GMIC6tw03tfopz+i0KqHbV5Iq4MNjrGXh4UV8oqIY17ooMY1iAhm3aTpxzKrEuCjOPQBoCbBwe5i
rPiaE8LtbNPI+USWsPOoAgs0aTdEBGABpIiBfZtDxR7Xm8g+o0FBAcW+JxztVZTI6mNVRdOSRzT2
wPtTfJMUCOJyovae14mlhXJlyEKJLYZblNVDQ3b2HITVNjPb9IxYmRTAslZAuMoDXQYEHWcD0pGh
2NDDlymdq0EHC1YO5II5eUCB7MbpZ9sdGkakhi78Mm9JNdFaHudVYA41mJpoUE/OqBKCP/tkIWDS
uOuG01A12wadA/ZlPQmqfZXDtl4rtwwfNDevr4zcBhzpJo6OMS2uy/Gk4X17TvnRaodMR8oKc02G
l7bWhfy6LXqSqMIbuC5Ns96UZu1u2oAXwUokM/k6uRrTd6Z+R6pL9nzINBBVeXCM0Rw6x2M/FxB4
VcINSxswEqdiPdy163nffAGT85jt1VVPAOi53Jbb6ct1cPOernbZUf4lNfh+dKYTzOgwNtB3Oxpj
WbxCoorps3AvGvvVyF7n6emHDfjV95/1o3j2pz0tE0b0KMu8DBOQdTwGIZ8jo9YiG4CgtZiLEbbv
HOBo8vftHCQiEEzSnAMZ60fnEKTMOwxoUdGhQdGY+MMKJN4uWFF/bkhZWP3u+TgeJ4StECesJY71
BREQSt5QlPYdQJZDqBXv/Py3c9PlbBZHpeehYbQ9HL1HY6PWTtyAvAA4KASNmyeDuA/BOIznAZW1
Rc7Tr8/mSJfx/XCLIkN4Bu09uhxvWw6xJkLZLGmG59WB8KNTRs2+tiNGxH/vgztSuv50qGPHWWRM
rH0cqv7KjtqPT6ALEXu69nYlxcTK8d85MxpDR7e2s4iQ/jyzpWvzo0iYvd6UW0bhO7fTugYjxUTY
hRC65VnqVyR8/HePt/w+P4iSrSJppdcT3uobW7nO/GEvDqzFSMU9v9z/l04OiRCdWWkwm3l7sD5t
ZrPWCj/8OPhs+jN/POXeINYKoeBqkKv31OlHOtc/L95fBzxS8hq9isQcIous1tlB37ARgGHia94a
lKkvzoaPww7Gifne7bk8u2/Xp+Ui/nXYI5VCYYEkVg5AqZMQ9Arb8y2F2aH12TmEj9n1vyBZ/rvn
78cjLl//8TIuGSQuCKvs4H6Nawg0UJ238WtwtpyoFMDWqnsmjN3n6ZBu3/2Y/+6m9biii+7ERcR3
dF1rxieSnBo/OYxn5HnvaPdt6gOO9K1avbf2H0lqlmvq4gjB+8ao3FwGfG9PNSwnNdQol1G3H7Ir
Wo3XPCK4DYZN/tLtoo373fGDVwcT4L/0Knh7vKN7SMsUyWV27RvZp5gNK27X379dWDARzfEqcx2c
MEe3i5qGyGrFBMMUhJ5f+NaX4En6EAP89pKK9D0p9jcN4JvbEyqIJRcTPMMB1z0W0TgDIeXFhOvk
k37CtOwi3XPj3A4P6knC91xbO+XDAIMj8CXYuDfZp/ecKX/3CwjISKg8BXJBetNHlzBPBurneSN3
wc7ctht9bW0zn+Q3Vh1jrWBUJStzRwj6qhhX8XPqF+Xn94zv327Kt58Cn/UCR/Gw+NLwOVppFe1q
SO0E5R1CBj4rIKH1LvKhhK1AufvhifS7TXJTb7WD8Im686d9Syr4J/D9618viz9VM8tF/+EXOVqC
B7odKnDqbeaClCZTpHBP8+TdhX55JR6fruR5wQG1rEzu0SuzSDJLTm2zpWRfL0aksWGA+qUF/u1H
l90eSfLZvCE3M1Zba7xrCNLZ/Po0f36Tcp7LIoGwhNEglqi3V71XlpnLrtlC9avXi/rI2dBi0rfs
vHb66R93+f9Ok/5tMdD9c/nR7nP+5e0safn3f4ySDPMDDz3qYzxpi4zO5Mn7c5Rkf1h0SYvCiLUB
9Q8l8Z/yI5MvwRlAzGh4kDlM7uA/5Ef8QHw5PEEWalJbX0RL3/zbfy2tWLP/6VKLGvToLkUWBfdG
uOS2U3Z77tHijsq9s5squ251804BRls1ikhorxbReinDNsIgzge40JPeNIcUqXgzTGqdmpBKmRd/
Sdr0YdTFhe6yqw+t7l5I3rqDdpIGMLkGB5qkRhPYpRUTWeF5KDBHEYk5rCx2fkRNQZay4gBNQh5/
qW2AbXIqMDh0JenvWnybJ/VLJ5DoeCFShYb9DyiJL6ORfUnRPVlSfbZl90IqIonDqt/XVhIU1SVt
Q1weOSQz8Ai1mxPsYchTpOD6LiYR4y61IQCPlmd86c3Je4hk1l8iqmFRTNPiwY7GgO60plXXWpV4
h0pB2As6075UAVjNOiOPnnYg4SqSzR4DiQAVTFLM88rwBllxUtNMvJ1TscVoLJxwRPgRvTLHDlMl
5juGX+VRvEk9JyR03DMXeRIaJ3fqPofKCm6NhEgspB9ZDG9TS7qQ5ollPZZ2an0xvIrfMtahBJsj
/erarIkDGSAsjiO+gTxL7/vGLM8adts7h7jCSzBeCAhqHASgFOFxfXSmeol0qUwQpSDSDNw1NPFg
O0UXMdvxaxso1204K7A2xJCSGiRnN/3cFfzS0Apmm7gXdEGnkaeh5QpZZWlLjODf2nA4tcdy9Cfc
VoSeEVpHZsxc7w0SuU5kPTnnseiCgzeC5rR1oj49doH+MMn7xAiiA1NM90kJ+lC8GZbwRtvMybBp
gaVFDaB3Z0gUbZKik2QWt8zuKqW5W9Vq6qmypvqqxR3u2+zgAdprw2Eo+aMOLQGfknDvIFQQZ9NB
av+PvTNJjhvLuvReco4w9M2gJg44vKWzp1OcwChRQt/3b1u1hNpYfZDizxQ9lGJG1TRnaRYpwgE8
vObec75zHkMKh7NujV5imN21o2oR/geY7L0ssn1h5ECJWzmqdjZZ2xtAag1Ae0GiEK0C3lMEgDar
erFTW5FeJRmBmklujG4ftelBmEnyqQYSd65aKLK9kaSUgxKe6lxm5OoZxnkMVOlsKPEAVbAXzlqq
zHJHAyO8mWxTPasig5kNAKO+GXO9Ps9Jbd0HWRR8yrXZ+EQWLfI6IzGHnUPplNJybdGRyAUSvFWm
A+L0smGcvll2Y500hhNcc/4NZ91Enz7ZA6aL5W6I3y4dYzhRjhTb2ZQF0G+1viGPTIMUW0HSl7u2
p2KNIYiNJuPRyqOQXNrUWs1jEpwo8kZAB4pB/5JOvVN4Y5tKT2SmTf5QKuTrFpZyROaHx6jOp7up
1bp7ZqL2U6QN0tpoKsifiTU/2nTCDmTVo1BrquJG1nL1uq/agNyjyYIDmrBsZfpLgx/perBlwpDb
uIv3YwNi1baCJNCP6B51XxmDLf5LS9kLNSvcUCbfoVCCelv1vbKj8M4euaFDTkKk4gdzLp6hK51m
aAAMpxBHO8K48CuRjs+6nD2NkX0wIGKXtcLkF/CVUwg/yGDSZ2OillUU0UaNh71amtk+d6h3RqS7
3mtVykO368RN26rcTIEz+kpJZ7OcNflLG6jpNcQx+dRPBkZ8u6L7Ig2cFrL8c6iEXyMSM/GoZAZX
6dlcDwp64TGjMxHgayKH7LaXycnNCrk61mhjMBQg9PFbs5tvNF3NVhkhOW1MWmnVtYnXWEO8zuJZ
cadsafiGlvUtapuAiTD50Ez0i2WE/S1bS93U8QD+pbjSUd8j4fq2pVC8snyxTd2MOKCV7hMU+fEh
+nJvxar17nJLNemn0xcfCqlgobhtPDhfzfN8p30RR9Od6nXikYK4NvZIdGwCi9oVzaDNRxv6jy5/
sWjOklbqJnc7DY5XgVu2MOVqERPubuitXUVqTgXa7adNxX9wKrq85YtTUQOSMpqU+VazroNh4WOE
H20Xl7/w84b18goX28WATkIxcFeLtZw5SncRV7o8T5yx6ZudPEZbYjX8j3apy6v63VUvDtJRPHek
n4pbAluREBBZ4PzY7f93X/oPVeZh/vuN6V3/Wry9/ixy+v4PfuxMYdRwDsUazPHEpji0HAl/bExV
+w+Oq9i/KTSjVcK38M99KYwICgE6UAkFU4OC9ogv48+NqaT+wSYSaZKNMolitWGqf2dnqpr8gJ8G
BpxJC7AOoC20VpxdHfXiGy9p9c2dY90nRSneuh6mijJG6T4pHwS43UdV5cNrHTM7RaZd3hZitq9G
xSACl+6hOyQQTKwIbUXYa+0pDWQyW5tcPspxWD4gPATMb4nxxhpz4gBGSrS189AWbxIi8EdlDCN3
itrwNsh6AZ9aNiBUSySDaUM4+3NsNFesuoR3augL9uwgkMYTMwXhItPbndVaRr+jB2sQ3tXIfirC
/JzaNaZeSAEVUt3CMl4M0Y7oWOYRHmRmdazkSFjPalPah6Q2GtwwrU00cqF3t3ra0ecq1Kk3wfUm
kwL6vrATaKa12ASSjJlVZyPkzeBNIdiBsFyNZgn/N1fU4WucW4nmd3LfPwFmJMHNSaD5w5yBw51o
0tsYdgEmYJgxfRPU5PwQAGAS477sQTUgvwalA32FwPYZ5U7oyUPjO3Tey5UxWFPLUku6VWCJdGdm
dXzbJBSK3bInrD6w1fZL3ZTWrldHa2NnQvoMt3l+xgkE4ytUra9NWhL9gUZ1JtO1boi94Y8SvE0n
3dfTUmd7PdH3zWdH5NtlLyi2Y23I3QmDwBDsxzwROKwzsj3e0ILD0EKggbJmtlsicvI6OpJv7SAh
o4OzJFq1pQkQ3Frqu2FsHSbcdde03IIt3PSqPkLCJkxRbyPlCFbbJFanL/ciysxPWlSya7XkOfpk
Rs1irGiCq1rLyjtbKuMtDt9yTwi8Qo54D0vJLtgCRQhMnpKMN4yGo09jNyktew9xOuQPx+rdUIoo
3rRSTuSBVDjeOKroD6LY3lEqUh8UeepvpqyMPvWmkd3lyIZvM1nTroATlnes8PFBCVQ2p1VDS5kQ
8uYq7kya2YhOCaioSkJotrig2oVQb2comuTmNcy43irP0DeA8Y4wDtbkDGFuVW/D3DAPskSeMUoi
7YnqYn0oisA4RcoovYSNVrzgtk4OUoe7gbAhWPtrrCOM26GfbuQ80gk9VCI/j1Vn1VhE+D0QYagF
6zG1dM5YjnMjd+2kesjG+QOoo9HAqJ2Bgj7SxX1eORXFH0Q3tpsnikGuCF6IhfooOvaknD/6NWb9
EESzOili001TKnaDoXIqELOedO4UyOpZKYqOjp1UzJxh5Q4jXpaN6PUzx0JYzYe4UYwYa6lZZI8B
LACfME0Z6tywRJApErrLVTXgmWl6WLB2RwpzE7dYXCop20WziSu6GxO/lNPAH7MmRWRYxIRVYsJc
B2EQ+FkfzY8k0Fm+Q5KkX/GzF9DV6MODHq4SWRc33Vgrr7RHrYeMhu4aOV65b2iRvuDsiXZopJzd
qCTRdkyIo0hVRzpl8yj5VUXkplXZuldjnXk0AnUkA2yastrrW6veFLJprGCIVbddIxVHWw3nFyse
7HMPCurOEL3tdTrRgm0cRH4lFco9Mv+ZeJ8K2oEyiy/fl5r/rrr/WDBs/37R3bx+/j//+x2kbvn/
/1hzcZVhtGek67AU6dxRAP2x5CIdXqzwC2URNCAagn+uuOofGksfDA8Kt1SsNaTD/1xwtT8cHaQ/
vkJcaBSC9L9VCmJRfU8mXdrKKJRppIBOgl1HRej9rrqYWYztFBVqXchvgTyJehNG6MGQ4OpTsWkU
hwUq5AgOqyM2v4Z8cMaqNDXCRzqqDpZn4wiCljESiaGHkFr7ei7PFmfOwu2NLk43TInOdJLFkF4P
YONbrFcgLa5Czs7XfEVSQTSwbLde0+c2KUZxFp6k0irPDirf3HXM0Ej3whr4h0pKRLpnN0ZHSJBS
njMJln7NB0xMTzkY32K8cparZcvfsZogHXyWceYAJZaUNwJjOdLmHVc1M8l+Ci3qFtI4Mut0iDJO
xNGP1SZILKxRIVTP/k6v4Bj4vamJc5NGEylaeXekK558zasgh5CP9eeEBJffF2G6OzWjmYNm6gaV
bW3f879LnEBf6zC3HkPqCsQhyjriGAh03ExXTMZDoFcD5TfNEuekVZvncJIJsxaNtqtkw/jmpBVZ
45E6PcVtUr61cmOjeOly89XRe4jsdWopb/JgyM0GEvgUwTnXTaxPymAjZGPDoO3gI487jAat4jv4
um7nXA0Jc+tKwPoFNAEylnisJ6DY4yKxm9VroVgK2WAg6b9kg12eC5VDHhw6wpqFVJL9YM9NdicX
MurhDsc6ZQVLpu1lSdb4mo95HG7mvMC/NpdjeGJ1KkI8ymX6EJq8I4MdDbaU2ekQgljoyyq9YkQ1
Vl+eOeEHL+Dv80+DhBqrojQRoabr5a0adNPT2HaMrEaerjNjaDpPLTOZBBld+2KgAl0SRmbzzSRj
GMFRSXgYuboM4ETrU5B6co1JrAxDKgZGQqC0qOfcK+NCe27GPr9SMbKHFOSMUUfx1jaqL1nQiQyk
VGdVia2TyOzpSXYS6zRXAS+K+JhoTfjHuOuRtNcrq8vYHlFOCr5qUmqad3qoOY+53FqPgTpVso/d
U9JWxSxoxuqhsEbXCiPJdAVKbmhlmRW9GoKISU+kxL/kkmp841BZIWdmO7QaZq2ZCfczsXdJSs+g
zSQzuxp18JmrIKxZ1tuiLJ86vbUQObXdtsiyfE9tiGBUKwEembTZp2Iqag3KSJ8/U3o0cMQJwR+P
wrE9yr3orjO+6yencKqbUY9RRAdZ1n4bm6klabFn7Ml1ULwYCV+n1Bjhl7IZgq9O0Wm7WEKrjroT
YmPT9VSLa/IIHrHDMdI5UmASVWdBjoWd1s6NFY/lU9onLUc/q503Vl5RTsn7RCPqVq7ab0HGb2kc
mXHOhIQONxwdCl5yqhzLkv8Od4CpoS218WtaYE+Ds8QiDqoivDHKNDzZIa8Ivo58TvV0utbU6dlp
R76iFECQmzg6MitIEKcKbbgBUjedZ0+F7IK3qZiXX5yGKvFHpdYenb4TG3jyqOMmQ4vsVZHoxPq1
6ogSOyYgd+w750mrpJQGOKfaycuNYXlyU8uvR3e7Uwq98mUQi2c8yRgGk8FU3hSj6q7tmjFVJGAf
1pPWyGdQvKRUddJI6lBuInFtZyg3HUY0LYnyyk2ntP1WCkpzGMhQMfpqZhACoWcOUiBjAF6Ly+1Z
CUY4thWxUETrqHl3jb64urFUIzyMk46Lb8YjujUFjxhSzZDso5ZciXWc5MoRULv82YkV9RYBJgiw
mL8fVILPFLBmSBRplPO0GadgLeOUhn/YT0i4rTKWtxPtKPTIk0LjSQpbBrsFFBS3oNXaYg0RNOz5
2PtARYQwi5sJOwdiX9N+0mpYFbgpl0EczfnMCqEqCBh0EJ3oyaR2QZ9SXrXYxcx73Vwk9FknleQ+
67OBiN2agS/1/ZvOlvfbnNcUc42kCbfyKOynjvL1t0JPpK+U3Bv0yuPcFHsmdDF7jj7SHKt5oIQW
ywVLBadE40FJywz2GftZSGhBb3wjgp6htFSsG81AVFgid9RWBHxwY5M1tPvUnPCs9iUJwHYfGacq
TrSDVMpERmlkCCF2p1MvVeNebWq8oalTz0QSzbnzTWh9ddXmeXwVa7V2NDMcbG3SmXu9SonxpaaP
Xr/bZDRPE5S/lPmqRyWOU7e1qvGgI9286mbT9JxRmgjSG8CDoiAiO0yNQaMiriI1uF0wVgR7GXo6
UiJFhXeYgiHbYO7QV7EQmT+J2Tz19Sh7GErhoGvYs+3cIa+mpca/OFqjz3FMFObQYmRVi5qgbcPJ
DrlIZTeYiB2niePM6zBy8nWv9cZpTNlMi9kwX6jXiuesm5N1jiTHlUoT/6M2kWESlBOV5W480LSM
121UlvdN2yk3rWGFnoK99qiFcX2XxP28U0LKozLd5C1VZ9ktw6UATSl1EZYTHXNVhYSXTTrqjFEe
MSPMtgrAIs7Vvakl7NGlAH/BHMhe3Y3tA9LR8mBpcJkSW03RFZfGvrH0dKfYQn7FCCH5pS3RLagR
TA+vFWmMaObTq85KimMYWOX1wNF1qxjN6DlNgbxFBNI6JRlnxa4h2oQoNP0+ic+VbdF3lbJ6YyYh
GemGNK0pqaYeSubqLqszvm3YPWT7lrNXh/bSJpkVT8ph70L2tTazqUV+TIF4p3bj6PdFYG5kpyFH
tnNochktdvNyfgE01fpNzLnVlXQbPW+HfnJXNDKmBTPGi1iSxY1emdyziQk1YC6+MoF8eA4Qt82E
DPupLcLgumyJESu7OP7UyxSsa44am6SRwf+mdX4rcgSR9McER7ks3HZsWR77KKlf45qizMqul5Si
pq07tw7BX8W9ku/kNMxpoBHaZxaauY9QATPLNgE9osKkcs/tNVFb3ZRF+VJ1pNbFozy8YsTHBpFK
+ZoihOnawlY2sSZHe/Z987GIl31JMtRHMpWyV3w+xo6GW+SR/TKsR4ctQiLq6CDlJIbCqaVJI2ys
9/QO7nCqyjusmeZOMpxxHc6ob5kHTdxVottweIvXpsUuIJAQErW9ne+ySNWvVU7DgzvleraFjt7t
4lAlhXUICCtoKmfX5En4YDVL5YgEpLU1L+GCUqVtzVlGkirzGn2RMc+QvkOwuRakyT1K/uReKJRS
wjLTPLIGtVtTDvKtStVqT/eIUN6uzbfo2itm1MzYRm1NNGbHtvLe6mO6GFWMDUCtLXRXgVS86npk
XlVq228DpzWeJ1QKr6VTA+MULBgI/vs57VhujbAksDRa/PyRcyz5bA7y4PAl52n0qePk+ZIk7UQb
sBLDYxKKlDiKqU2uoSmI9SyhsMFZS0ILcLTum1PNxXNEHtraNFp+TqGY1S5UWmtbNRK7Ey7a+CKY
Chefg03wpJVtFNuGK69bKJhsYZ4ptOFXSfLyWATq4BpTHa2HGm1/FXbGrkFeRswzKuK4DEov0qv4
xqkC5YwdRWztKqPz2hsSGdJ6cuqh579ohpXtqzyJb9jkID4WpbnFE8NuUrFyc+kkqXuDBdPDyWts
hqFXbmm8ya/sbLqvI0JSvhLNxhhd264+ZZlX1KOziu2iOTqV8ak1y5bmGEqVWq3DdaaxiKndlPg6
PqVTKcb7ieSLgPfpBySgH3jx5ZW6kAXhp36Ncr4KZTbHqxz8YD70qrxuKXMc9aUTHOIx2lld6DyY
owK8cOTuz4C1Uah/hxumC+ewldNxq/WwD3GZKG9pr5Dqq/Uk2ibfMYmzlitr9Qc8ceEozoxdJC8d
W8ScyIC8h7aIfk6ka+sHhzHkm7stMjZPt0qNJvvQKnUNt5Fmqn5bdNAcE7Mej0wwPBDDmoyV5ix4
OrxSoOrGKbP3jcilbdMM2kaf+EGERlVIpieRDaVXW0GV8F3acsyaEDM1lJVGiifnmV1a5K1EBleJ
m7PX6rNOS0z1p4az0qrWJHh9FjZS89CaZnclWhO/IHuf8AHUhrwrSZhaO/SOHxoyzU7F3Ie3eZVp
FH7xoB3zOZeuajZCoFCmsNhVRWDH685MCcDBEtOjZ8hKKqfRpIc3ihPr66K06tqzrDrfYyCHsUaZ
aa3aVZSu2oFF1KtJXih8ijX6eBAE731RVWU52CoY7oaicmHStTWAUa0ebspaMwpvzgYgXAPVx5Wk
mWTVLwgF0x7LxqOxnF/pethfzWlJw9EenVtb6pGnxZD6SJcP7rpc0mCwSLl0Bt0qPXWN3h5bLOjX
1qBqW81i6kWaoTr7toZhiVb9JdCz6KjJVfEYEA+F3mEU28RKKQqT9daG9rFaJNEsk29syfAyqNrB
Se0no83gi807J+M5DBJBzpkZ21cVN8G5hklcS5qXNtGjbcS04CZyMzIKzPxgFATSdqPxJU7m+153
HlmwkZsG5clqwEvUNXnljUICK+tim99/dzFpQrqzAyq2OXywyUL5Z5igAQEqNORH68+FKqFXLbrH
JJh0V1s2mY06oXqOUvIDhe0mGaa7btL3FDa3UhQi7khQeGvDVZng2Yu0c2hhGojHcM/C62wpHSO7
izEvBzXF7EZw8kpR+0Zsrz3sTvUG7o/wxzwnXrG/tRTy3NShWqkqToNMEFCXJ82nSZ/f+r5z+2G4
UeziDQvrvWiKL3WUYmFK29CdSRsT80thZKdezmnB9rexwqQ90StfOWQjGWm1a6dPUxrcIhu8kvvk
LrOx+5jFNkNtX1pf7HJE8pLubcM49oXYIQq97yrjViHqXh+k+0prt7MWeVlWfSvSxnCVhGW3xY23
rHWhiyTRE9ihN0NgoNlQR0g+2W6Mom1bOC9KQ8L6rBUH2RzmFZPnIWtJSofiYVE9IsO1ekBG8bg0
KSjE1neD1vmUc66kPuIPLoHdoz+13U1t40vsxKMe0ruWnNu2wYqmXHPuWdmCrJTAEERs66U7Nyhr
6sgbwIZC2NRdaY79osl86p8jpE2J/4Qu00k624WpfzPk1TkI2a1F4msxyxEpeOa1GkjbKTLWsyCW
Mp5YT4zPtZa8hmH4kEf91RAlG3OoN7X+kKOMYS9PK9i4kwpNc3t7GnwrVe7T+T4iOqFq74p83vRQ
qdW6eMsymbQBPlEdUouRopqTljMhuaZ4primG6g9JvLhs2QiI0g/a0nyAo1VrJO03Klp9c1Wymal
FbofSfbdVA+PY/KlGZsvFIhWQfmiQinqbuQhc9UhcUUXk5lLxHpCVRylTUpE6hCRmQiiqXAQDpFF
xCFhJgWSJCDDiKjqJmdFpEReJ29GzM4O4xsjzITFik0eqUR73U6voeJsnXTyURj5Equphv6jmas1
tnJOlOY9JIn7MSJMqSyeOW+7qXHW1JPTQySxUt9sBTgma6BfFuxEV/g2pxR7PGdqmiA+KLYKbqCu
Q+k85Y9aRym/A508L8PVdCMp36Rd72FlYVsg+bkR+ZF975B9ZzbJFpqgm1a3ApEA0W77PoT0aKbb
WIcZWAnfwFQdKgpy/1h+dMyW8DCCFnVrG0TaJptDz6pPjipvS8GPUndzS6rCHL2YqePKEjkNLGJy
H1dkGVNwnJtbjPJbAA9E0qMvVTQswvaVg6moVBRXDq/nQvNrtF8du7uASpgUBjcdHm7RjLz0/Ip5
3bOM7iboZlcyEYp1wxln/yE0pTV+0uc5jT1HqDBdZDSk3ySp3EJh8Ipkwx8n0oIYB+CJongD4OgJ
O9pII9Gt4xlkyK3U6ufBwNAgELsQDkeKUanxyvsw5hOKue2w6Ddz1jSUJPPc43fGgTs5Dj5oAcgU
p3iYOK+lFXd7Ftf8RlOy4EUWlDMwUhG1dR4xluZY7BYrPhpU4iOXlgr9G3HfAuT1cDvNbLDzc5eW
IfNrrm+7StwTyaG1KzRbaXaC3sBBTkRO+pxjLXvB+LYEbbZbJe+GFdFk6p7sz+eGBpIbKEEP5TRH
XFpq2RrcEAMrJ8Z1Toi0xtZcuhoCsF0Y5rHmFcPy8Wf9CI+oRrrPeFCSdNoEemC8xlWiEkYP9e1E
gU7knhRPs7LC6jKVS3hkOLIMzKyz61aqA7FuU6Ue+eI0u4Ay3ynxqzngGXUTGDf5MkLKh7gs1eYr
GAvpLiuoIs+eolLvuZcNznM458yRjlFPv+s5ZTcbPFRCZt2ah+FJYso41VpaOKtCA28lXLYUw/Bo
pACEb8Zsso7ZWDEmA5ltopypSf30UwPhF8qPRU3yL4UEZXkbdIjmEDSnIgnVL7U1fWLIlVgQDxal
9tWYGcoJRZy9GSBGzO7vr/VeA/LXa1003QdKEi1DfSUbmekPtLvXtNRVzyTadNM5QZx+IMX/5b1B
WjF0eek82Bea8NxpIRPYzmoocrepjfschm2jaz9AN/9W5rpoSP7yBMEiIHhAgYsr631jA9qsbkmV
g+atvOOToPIKbo86BUS2VUdNRinbD664PKeLK6rcEkhL2dBUdLrvr5gQU53GER34sP9sJB2AEzXP
P3h2v7oGxBkTtQaTmHV5VzzQvAInsuoDYhQCCdhZL93/fjj84sGpP1/iYjjYkR3PkwO7II4o742b
DhBZKH3ubLRucJGqx99f7sI+9H34AQNlnFNDZdhbFxIklR29OYKqWjI05nFt0FBvNt0WXK7HzHno
VH8Wnkmox+6DC7/Xr32/MPVFAD7AHBDrXxpqDKWekzQCW7YONhZxAKI6N2tcGXviS1Zj+vzB5ZZh
fTE83l3uUszlTAQ7hcvlFJ+dqq/3V1j418kh2jvxB3aaCxvAj3uz6PzKbA6xC17OH6iU9arAFzVv
qp12TLzIK7YwF1ZLlMNH1ooLl+WPi2F0gYRL6Ur/S66ChLdCNuhjJUfZpbwubRYrVren3wU2Y5v+
/SAHhgli+KU/CgxXRgDx/kuzzQ4/OuLrhOx1X/NVWoPbYKGsNv7s9dfR+kNjxy/myHdXvPgoojmw
Qno3K+lAc4nserryXuJNK4c3WHKYfhq9+Z7Iig+mZnW5k8tB8/OdLnPpT6JHPQy1SZ+W63ZemN/r
LllZ7JfWN7socY9njHaH1EdvcVtpD8DH7v8D8+J74eOfb/enh30xbgOYCTkY0hUSHV94w40v7s0N
FcC1QoBGyBF6B9Htfrj9D97zL6aid0/9YmqgxSgNwZ+X1t3xDqULnUmX3VfpEhay5n0vLqrOwgT3
kUZRWf747x798uN+evSK+efFOSms5zWNnSg96q5xjPfDSsZnGJp3GnVoj6bx+oOp4qO3frGSmJ3V
E6EuVkjSjJW5l6+g9C+Pmg2jP++qzYfD+1dT4U/DTF9UAj/da5wr8D34oJbpIj3UbuTJO3pY/x/T
xb8G1CKJ+Pli1kjBFN7n/9ydA5E5JyPZpb3o20wXH97dLz9eE4ki7GekFoRcvbsg+ehxPy7zU+Z2
3oSifZt5CLK4Q8XV47X6oO3/o4ibX77Gn667PPWfnmob1VXI1nvV7xc3GKerzLe9YCuYF2Ww4R/P
Ur94jQa6AOJmbPSd2mX+lgiNyczL5VPV9ymPdWKgLjcprj6emn4167+72MX3QR64I/Uwdv8cpMtr
TH8MUmczbf7fBimbK4PGja6Z6Ncu5sJEaXSB+Gk1uoo/npZB82OQNntpJ/m//wTf77NgeIPZs9jH
EcT8fZN68QXmqt4WdmatZGVu7jOJ4w+JMdYHW5/lB/9rhvlxEdRlhJaxlzPZBL0fHyQeQ5d3rFUy
zK6IOFwhUpRo7f3+Vj64inXxbfc2aNiCq8gUsqTkOpnyVZN//v013s+V3+9Ep0jGqNNUlcd2MRaM
HurSnNMVQE1givQmpPiyUmuUgnKRwfWM9affX/A7EeDi2RGtriyviNQ5+3KDkxoxsCA9WEVHDBpr
zQvTQ4EhjDJggDDApbNYusaddksHzesIr22vYy+XVzkrJMXhLYEFXejSklBc6286078/DYPEJ1m2
4UGwsbx4r6layK2dSKuBvUnhR36C7epovJCj4WbrcSuKvz9YcWijwoZgiXTschyVsprpvW5Taj1I
cnjMpfmDvOyLbcj3OzJBXOrosnXAFt8dhT/NZJKAYoUYiDrwhoTs2XJr4yCfzI3h127pBm/atEaZ
WC56azf5NgFuWeF8JsPro7n8F4P53Q9ZptyffoiZpgo9bntV0u/p5GrZ9jjdh1b79wvGX2/3YrcX
pGXgTIm9gp44r4zn6vhjuzNszSOKV5phN/198fjRvV2chP562eXmf745CbXRRNxK+lQ/NTu4FP6w
rTe08NlkWt+622LzZ4TXfxWb/1B0Xuq/l2wev7YYSn/2SXz/Bz80m6rzB2HmBMRo1CeURYf5P6JN
1fpDXmJGZJX/gpNN4yJF2XTR//qHhIfCwGi/YGJlrN98/T/JNuU/+DZhxbNsmWBcmCAvHLu/c/CS
+/1u5SB2RGV9kvlzy3RrctX3I6UWQZ2O4BaX9oT1qOaJbbtR4Nh+bwfNWqDyJXMGPOhWnTCFgqIk
8Kqp5j1Zy90hKkqb+nJZ2uRg1yYpVnoh3dpdXFzjoKgPYWpkm0pTaeW2c2CuikjJH6W+FIjUI5Kr
WE2qI4rqKHeVsg6eJ9jV9B9I4VSQHUA9y7ASnwfdAa2SVk23kZNmCldSEQGJaqyJvjzm3DVIuWxX
NuaInwrIZn7M+d9vakUvYAKA+03pHNWbk1DdoLfGMTBC/MN5S9HXLUQV+X2d4BuNTE0diBFWdYrY
Sr1FI1h+ntIOAIieZTfSlPeZb42qQCgq2C90kvY8mnTVVjQYp4NTYt7SsqI5keQZncwEPJgDE9SD
JF4NKztWdOCrZtf5NVMrUKk+eeISnZem1XhEUBMcUMdi9e/qgbZsQq1fBx84hpRlIJTXbtUl9s6o
EsBlTKGN19h1BXhWsylu2n2oH4wwDh46aPP7MEuUZwUx5VEXaUERuW5OIZJitxL0m20cgU9ZMHY7
7CvJDtszrfCRVIhmBNY+dRkF+Dlo9o4ytreZJYZ7207KR7VBAhPnMoF51vRqK6SyovEQn/VUTu9o
ZlqbstCSY4gg6ioLbOKcBxwQT1JhGmunsfWvOcd+T43wFVaqnVAGiuNdrACz0WQ2RIrajaepiZN1
0of1XnYikg86NW5ftWmUPod0zoBOqom1Hg199GmS9wckuc3RGrNxYxQK+mDT0Q7E9+C2VZvpLIy8
26A3ctjmTbNN2nEyHrhe/rXQrPAN1SBCmwqGPJLDFmcKnHepALge2JTNI6NL1xSAVR89s3Nfm23q
DVo63+hd2O8zJdA2pRpEG9DyNso0nv9bK2XplZG34SaU489OWxigC+OicZ0RbgP0r5F+JnkTWGyi
x5z+27lGPHLEkCJ5om7rT3ItheeRcywkX21UvWmcZHT2Q/JZyyQ6/R2JyY2YsufGUeRnqxjatZ1l
bPfUMBwfBtPWXZXxf53IhC9bkZEQslzTTNL5nOLAjm4kYsQ8JzMACzaStalLWfK0qOrPbDarNRpS
ujw6teJYLZ2dpuT1Xh8quMHjmHhmHM6f01m0uzLJ5Z2wNPBUbVy6jablz+GQO8ckdhRfbWLjaFMw
9wsD33yw5BsUc9G8ptaQojPUZ3wGcndVKhlRNkFQuuiUyLOLWuEThDX7aVL0vioL8ZqLQbotpmnC
mBMaW9H2vY/SjHLonGpek6r9upvi+BiSA7fqG3rVYd5ixCjkaGvNQfLggHu9saZOcq2eI5tGTNYp
6mvnKmsy61rG20wQpDmlfjU5Nkh1Ih+gxKl+Mybmug27BtkcDMvcHDExji2h4GqtzutJnc3juGxM
l9G0IW1FvoUPD3K6mZIN0dnlJyDJ+Z7UQOUpG+TxIKthulOtwFqpSisdEpTTLeBYvdpocPbX5CTN
/5e981iSG0nW9ascO/scgxaLuwGQqjSLRbmBUUKLhAae/n5RZA+zUJjETM/29GraOE3PCITwcP/F
bSSjvs2H7veVSk17A3qGnFdr3aauo/uSHPh2Mqt6W6aZ6dBI0u7lcmNuS1qxH9VCHryuB6ILpaW8
AigTiJXSvEM6prmzU7Z0l+TW8RTH3Tbir7oOhwYpfcT/6SUW1iEHBPdU17G+ZVa0XSfl04cUUNkj
G55MEylmJJEF1b0ENGD5rSJsJ5vxUQ9L+36TlGjl4vAG8720Xb9tYJnGWXJQRpDDg6Kkd8DtEpTE
g/Q6TyesxoF1v7GzVvnRFHXE41IbrLdo/6HAOtTTu77OcLEp+jra6nmNG4euNrCupGD8kNYGSKQw
tz5VdiB/gZ4m3fiaEt2akRIetciCGg5he+tvpt7FEqPda4Zk7vqNGj+V2ilG/NSklwfSjfZ6p+Y4
LpQb4xo9vvGB+3tErjuwPxvTWN+kqpYB/ZaHBN6caNS1RfRUREm9i1tNeWtFIerQY614SjuGI54C
euEMyaAdNsZoJeATSzqE1lhYO8xtoi9yOshbKrfpXsOeFOtihHEh66ihCjRtoqkr2WnisSGse6ml
a0JbaHDiU9YclaloD2B9mm2etTQcJ5UKzjQWNbWkCuvPzh4P9Jaa27pRrcPJDNptpmfTtssm4Aq8
8ndGM2mubzcxRvNa6EvAb4duD7rb/5DROTpUaqu4pegOWmO6wTNACd6oYR5D/4lsOh05+unJGEFz
CJP+WwObcevHIWe4LPfXrVDWkPJSvmrH0m7ow54G/CwbdNdz4Hpcj6DyvAlZDX8bSE270zIgC5Ue
CqhwAOlaLZq9bvTRTWhG4BGVMan2bVdqh7GtA8mFChccNR/oqPOcqP1fzvq/MHAu5axuUTdf/uf7
j/+5/VL9jNIXyav4L38lr3ByaRjy8hQKdzIeWIKv+4tytLH+AUlXKAjaeMjLGFj+SV9l6R8maS2P
VroFCruL/+o3y1fDGgHBGF735Jq6eNT+J8nra2kxSsq6omHEBuGYXTsr6gZ2VSY1MB8gKZMrxPe6
63aX3qk81MFMvgtWraYZ24t0GTUzoaFJnkx7TuOSnXfmqk4fsqgY3bILm/7p1GsaIqKKsYmtp5Z0
3eZyt1BJNgo7sSEo4tCEh5+lxfa3KcQlSjmmCkDkCBGXWm+R17BTK6yULf61ICIdBdStUt4obbf5
BlQNbXJ/LKbg2ofzWx17aHfVbdBYdulhgTIqn5vqVI2YEQnsJsoiKTYlUgYJy0l7oKVObgfTEes8
yfBMOVG7Xdfj8gT+NsycKZA6rA8qKmQCMAXyDAYDvKFNr51OT5KvDv5jHddVsjW6uBJYUVDCPMkV
49Q6NVPkw51JkT9v9TrQsTAKDb276adYR3rNsBLJk/qNcdrbkapRNckgAJDYJ2UI0twqrZ9tFaJT
4eQ+xI9rUtXM2hnKAIaBC7E3SbCwxznWnQS8N6iCtLjLs6kY3FbOJ9yB+7BOP2h1PUpk7HaDdqoU
INLrUk+yTz8Gu0NFH0RZY0EO8/EFDNoogKkg9b5xqDiUCnQ3qnhzZUUoD+3LBh/Pu40Wj09aXsdl
6vbdZio+h3YIfbiV4qE+5Lix1lzwE7dVIKNUvaODFU6PdilVGzfXOpWjVe6YBgccAGZIqZbWqMJF
G2C4NVItkWuFilnvowkGag6tE3D7sYWwutmGrRXFN5tNFOqfgoEjOVKNHgUjDcMdOBjpbRvgE7RD
Z1xFQaHkkbez86Ehr8JBGWABePdkG/mlah813F79Q9ZViuHKyFWPDitn8xHWR3XXtkP4s4epJHmp
vbEwz6hKBHrl3vbf0iNQ9G3aIbICLGiS630rdTXq7GVvmOQOrFnHiHAPgjvg6x+DUfHBs8sosTg2
1x+N8LIAAZTglvxka1G6cdqxnhCRtwtD2WGqDF3XSAwAQnLZR+VBh5GiH8oT+oQAUCp/AO1speQw
xZCZ9/lp1LVt0nWJ7xYnI6uuc3jCmhdD27f3NgahGwfKcKHvcrKf8jZFo0Z1UDWFhhsEsNaBgBUg
lALkggCaoFHlTJklx1zuVQrg8GQm9pUVgNg4TFleeBV3vO/C3gpR8jSHqoNCoMo1IkGTlF3Tha/S
Q1X2bXTIwSyHCPdLaXsXmoMmvZmsoOwOSlJs0pvMwjPdSxS/pqLcyzxVcekuoRAWQzA9GnLMcwIy
cW7Dbuc0eBhLVOe3VomJ9mFMrd7nUWvycMrlfrCv5KRtsT5KpdhAHETNWcZ8jBS3rQjYV4cgnu4a
+imu2MC4Ul6N6djkt7a4WGmdphlIBYjIPOvYH49RMPn2x6wyu13ux+n7E3Yspy0v1whQH4lvgxdK
30V3slVMvpvahfQNMfWhBOpegueG+wuSrIE4/77SUVx2QIHBwrHA3J7Q4rEK6qWd0dXxTQhqW3pT
QuTuXKkZbIXHoNFcR5Ge+9Da9E0ce0DMIetXJZDeQ5bIvbpVwF1Kx9MEtuYAByhBNx1HWIH0t+Tw
AGgfoDDV0ETe1Tp0fPiFNYxRFbiN4uB9kvkPGwWNaeTIU6QeIJ/pKOBDtJA9ci0OIHmYqg+l7W+6
fcNu+aSZQxYe2oJkyCmAmEukeEMO3B7lritpA2oG1F8YDE5NtRrppwkxcK+EBIGRezag0MVW3sgQ
GpIMndLRbNR3I/ruSBDGp1TemaYZVm+jut3YTlqnsuEoVh0bx1qTMGORIU3KaJIraXSDC0aee/ib
lNFbZZg26ZVmVU3TO3Xmx/UuAWYMcA8045cCIMi7FvGuyLVDJUkxpYYrgvCBn4/bsm0CGntALvz7
SfF5z1pFVzS7NAja7/0m9aedhFK7ydLiPt+PGh2CY5ADeXWtXKoYT1SZaDacYo2vKmdlj64EQHPk
1mKSTwh2I6Tx1orf45AY3GUUtuSHqk8FTtVu7e66x4Jv2iqnNL3TJNDSNxxp3VOJn07uFJLFYRXY
vIw8TuaW5gRw7wColvBW0dpeyvdWu5HMW+NkK9W1bXF9ejKi74E3gOWHqZrIlvqppzjTekGOKJtT
1/7Y7dArRpFJ97N8Q79DBskLac9AvwBboisQYXEm1K4mUGV23SXHlvdrcKW0yCon3A7qFxNP9neb
ATsfxyrtIfWY4xbdVWykJ9fsu7A6jlVU/QgbrWBKUdXLt/UYq/3uVCa+ehg4e7kJEAQHuy6dYjJa
VrW63ZQBQl/FScLWLSOPl26HqN7EXoR6AYbsPdfBjf1stFQiBJK6thwAyf2/7BZPle//739Rj7mU
3V7/yF8qKj7//3/ltJr8D8iesOhhKeKmagox1V8prQohXpZofYAmIz+1BBDmd0FWp1SLlA3ZHoKK
EOWF2MxfujUayS7SyEjaWDK1RIGP+Q/qsaLa+qcXhQU0So6irItEI7x8Zd5flnKw3T52cs5QgrDp
KDXWITSV8BblrePZnDz8+kvPJdNf9j9+h0JIAEUeMTpp1iJQYsmM666KHaM1DgNmlim0njKJ3/93
YWb1Zdj8ap/BE3U0CfF0KGE8W/cny9pdDjNTuH89nNlbgBIAVWwRx//MKxVoVOdNXvlQI0HVHE7e
6cb66B+6re4i5PH1P+y3vI4+61oGrQVDUkRvvOhOaAIDfEB7GHVeqHNb6Vq5zt01RM8cmfVrsZx9
QfFWOWvy6HE8aTUFACdx+i14OmBECMN6BRHzfXF9eYJfPnx+j5CmLPvA5N/mXdKQyx0Syinm5LZO
uzE3gruuLvTDRq6t45TIAzxg5X3f+4Pnc+OtRF9arML8jh4FajLIVbwcKnJDFuT6PHbsGlVOqKdy
Wh6RIVlpcL/s1T8PEslbtj8PWhTilNliRS+DxNgHS0/60CJ8Fz4YVf/p8kQufbYXQWYrNbXGcjwp
BKnpdDrKNriCguvJPwMX4eT1VbLw4V6Emy1NxccTQbUJN3zDQOwaDy4FY6Hr5LO5xT9ydLivd9UX
ecsydf4NrT3xZWYn2ovws0WaNMNIDkd4LFO/DDcKEnvBFseYAsy2ozjjYdr8qur8S7iu6KnNQ2K/
DXbFNIDMvFosXbwBNB4UEIZc/038UD+Ot+aHVN2qH4a3xV47Nlttl38uyaC95FOG0RNmN169smJl
AYZ4OXABnoHNIEvUUOjivVyyKoylcaTZza+Q3O5Y75N9drPZQ5K/XVlQr6dYhwv2DHzlCtLnSF6k
OPESPcGJqWlY0EiXD5n7TdexlXIQwt6ty9e/XlIvA86a2rS34nEjAgot7pzWcrW1r7JVcKZYmS9n
kDC6MMURDhX2syz52fkWqn0KoJ8w40RRM8bCb3TC0w9ZE4pMyP9S9Lg8k69PmZcBxcI6C6gXRmsa
RUS6jyV2vNk4Yf1dLr5cDjKrWolD5mUU8TnPovRhY8TCJBKY8rilq3GgA3I0cV/JdjBztutwp+Vh
oc+sgYqWkAN6GTAo7Q1PTgKiMe1ski9jEXu19fnysFaC2LPlvik6TelMgjTFx2yzr2TsrIOVnS2U
jF6tCLiJ+KKYqsE5PYPfwfDuu/p5paPvACRYcYK7cVs95LvYs/AUwFE0fK98pAeRf173Fnl9O/Bi
PIs+Wx6RMmiy2jPEKP5Za48hTZrLc7hwZryMMFsaNp0ZCPnPS2PzUWysdpc8lNikrOYOr0+nl5Fm
W9jCqE+lNUqJ4MbfCw8IeX86Bm65io1fOivOJ02sm7PVPra+ZAUSgf46K2D17ppVTdU5hvB5V53H
mV3dOcpCSDoSp97a96DwEZGF4/dxchUPkXzvP8X0voo3u8XlCTHrTn7+VO0X5Se9fWlruNG2+1od
8CPHIwUqls2MrkNsl87786HObvSNr4ZkYoQuVeQQHL3yIEB7Puu/KO7NK8XBhny/sjLX1v7sDPET
X9EUsV7kb+MJ2DTVuTfB1nSjY3qXPuoDMdeSavHF5sf/2TDnJ4pcxU1mq4TsejqQnddw7pfQdZv3
l8e2kC+82Av27FSJbYNCo/iUlVmNO8PYyI6mFF957O+gApZuhi1hm35A7gONerDM2Lyf7O5Rwpzc
OdWA5lFKcmivvlXt8A6J5vcoZX2IUvnG99VdT6vu8u9dW+r27BwKLEp00NL4vR7m6dsEj6PyuruC
AHKo9rYXfLgcb+Fp9XJ+ZqdSktQtpSbi1Vt1F8P3fkcG51Dd+5hOTvQgFp54WCU7VAk8a1+Z28s/
YHHt4bgi6SAYsDGbbbVxyIFQiXP3FE0eLOYgi1ciLE0p7mEKJmXQTnDEmg3RN5UGmI4fOtIVcGo3
CI+IZ3utRxdD4vxAL34Nmb8wKEZjykQFDolS7ctzUe1yep0WVfGTlDtlhvbaw+VZW3hniPn6E2G2
TOAV2y0qHOQZt9KVdUUCevut+SlaY+t7debw9ZzUvAg2m0DcDzHEjgn2awLzewxjsSgJr8eDelwZ
2ML5h7wvC0GW4Aq9avuV1UmO8xFaNZk1oMrdaY9Qp7P5TCEbVOw6Pv15gc1OIqBJwP0lmA2veWVm
1/Ud4gkhG27E/AalgMyLn2RYIzfywfLin9oRhYljez8hHV4jH3bL9thKXgyaBhOw1btn4WQUniyA
CrHdEH7NL9eOjIVvZgwQT/EVv0NL5nSlXkdXG16RWo2Rk5iFnD7f9aoh2OLM2zptXSZeJwd7GXiD
PE4m9QTW9sEBi16c461j504uD6ptca8Uh9WLZyFRYax/Qs42P0CUk5IlhET2SaEorkAFL/077l9U
xlXTa1UdpDZeD2lj3+S4CF9ebIvb9Cz87K4147IDcyY4vmD4sv5Wb8eV43wpAqUGmXRWNLO12c3a
yABe6ohmsWntBwRvdalfO91WQuiz3DzBEqtMhGk0vHBPnG9S4GafEYNyW6ySYvbM/drlvRiSJj/s
VU0HODA7D4AN1DVCHqwUhAUSC6W2zRobYenQxjGAHWDwslHwMnu5Gv1RsjIotELY0Wl0AEhb8yCO
bXMvae//vWrKzArr1zmHSwHvetgCPO5n4yq0OCqkFv9147O8k72mPLS6d9pHV83b4IqKCjeG+sM4
wJY3Czf+PPzI3d9I639Z31g8a3lDct5qBtSSOUgfpUaaPdWEY8cx/F7uhkPHd+y+NPv1J48Af8yT
MPFe/SvWnPLh9zVsdfIaCpudp9p7pEIV+Zhsw53pFjc+CN0Dnl9d5vU3J6Ds65ALsb/nZ+/5D5jd
k3GiqpwBCtvD94+n3Hf0Fhf36aaOADEhKP6fb3fb1IThElCBV8Qg2SwCreVx7pwGC2U7RM2gLl8O
sTigsxCzM9SuUWHQanGGys0eLUQEjBT0E7An11zIkSuX5dJVcT6g2fFZKegTTCb7cKM/4kLiDgnW
SKKnQAHl8rgWV4oly5jE0VnBYePlbuxDXcMciEjioacerKMwwUyv1i6EGYHk9w7kr7ck2dQlDs6X
cUJJ7jQ8ocWKlNz2LvUy4C6lh3IE2uRS4hWGa7uD28PVkQO3+VFRXhHyX0flen1/LA4aBrEMe5iq
8ZxINgZTqPtCilzbF3c1z2i8O+7WHUOWakZgrf7EmS0aOCr1BLIqdMiwUnw/QV9SeDPvpAfpWwzi
cZdfrZeOF6ot+DhgfG9JoLXAvb+c6b5LjK5PcAYyVdSG0lPzraVn7SSn/KsejAj8JPp9Va9SZkRe
OtvxL8LOjvVNOSArHw6o5vDcUJqdekj2SMRsEXGpXKhXHy6v26U8GXI7lhT0A6kXz9+ZfSsX9uiT
+4vb0dy1+4n6aeOMO3WrfVgb3cK9KJj0UKxUG3rHnN7WVeFUI5FB7pqCr0p0Vz+VK2bPC2vyRQjx
52cVl8ovEViNfidpouwsNuL6mhSfYf6ZILBAa4GvL7/SFQFupkY64lGOZWdQGt6OlYTmqbpyIM+Y
TM/b3VRk+k4Km12HFvNyNNEUJFMv7MlFyilhTtTfKeFb+VrctfIWkZq88wyQBKv8sIVzmsDUGHlD
aSQws5NTTcvQolWL0F9hP8mwABEyHfN0i7eZh9fGSo62tC4UnPTQEtHw9Zt3Y3OUeaqxZ5hVXuE7
hInOqVtTcliLMTtEhkqe2hjQ2jPtVfbi3aAWrvA7kjzeM4NrtA9DfP03MkHm8c/IZvNoG2BnSDCg
QsToJ9ZoLSHac3kLL3+qPyFmSXpX8BUB9GMox2Hf5Lor6UL1yoKQKXlh/uW/izbbX8YJMc6kZUBR
cF/DZOxLB43ItDsK+sDlUHPlAFFlPJ+854Lx2V5uB9ShS51Y3Q7/RFqFCLJJUuea7rjTcR5PNtdR
90ALbUIgbHBOa02slSXznIqexaeI1Rry8LxkBi9FRdebDo2TIrHsNnQTXYM7dS2/XUhZXoxZ3A9n
MdOTf0JWiZhtV32s+0B26gaFYVW7M6ypWsnGlmeYZF4Bc6HbkjZL6FMzQTIViWxn2CX0EvJPveXh
4r0XPtfSLv2S3/VPcNKa21XRmKVzmlzpn5HF3J+Ns1VUEJ7IsnHP6R/bLadb4Aqlyj0QzKr26v1m
W2279+qEEQCdDdQ51goJizOtWHgtUUkABjJbyR2Cilrmc1OkyPTrVp/uuzHF8k+QTsxgdTEvLiZY
xbTwcXkDAvdywAATg00iLqbeKj+MxGg7TDI3jQdHFkJ5pHtZRGLvq5LTd2XgKJp0hX7Rg4z1J0ri
V5f31uLgz37N7NDQU3ODHwO/pg2rz9kg/bRO8lv7pN7hGLO/HGpx4DRUUHQSqPd5rc9Mkt5qUxKp
LDDcqq+doKt3l0MsZjHoe5GtKegN4MD1cnLxcTIa2C/inszusu1A66j1VCyZJZrb7dq5JPbg/PI/
jzabPM1XRimnD8zabY7NPc6rIU5vtNw3e+3a7B3jcWV4Iqt/FRAiLZxYg00673ErBYwgHVF6qCi2
nl9Z0wlVQgTdTYwLGuuEjnrcfwFoV6ceNrSJ6SVNUn7VAnCsKFzFw7uV3yOOhfnvwecEqSfgXxYs
h5fT3aUn1fYHXiFgwr3mqb8rTtQhLU/kWiO6T+tKLkvZ+HnE2QeOgkr3GS8HVQtLzEXearexHCz2
3uYfzHeDxYsH/5Hb7q7bR7s1NMPSZjkPPvvekSxT82hJ9sK8vVZiRLFN48kqthbCqJdndimtPI80
O5N8lOx8GSoX+rGyY8qbm1qhm5dFK/tlOQwFFCxISDLnR99YR3FCEZVXZHGfYX1UaO9HeU2ebjF5
RZPjryjz6xs/2rExFAYjktfUR/PzWhRORG1Y/5E1bgWGvgX0s3aFLpWI0G/4E3j+SNaSeuyU5+VJ
f1x0eDuqRPZeA/68X73JVibz+Ww6u8l0yBrSxmeYIkuJP074FwxOfj997RxRCFe3kvy4jkJZPPKE
Pg1ZuuDRz3ENCR5gwmThVz4rgEVVR0lT32cPysEEj7t2gS0O80+8+UNxY0eVXInikKFfy0bgJBpS
vvq7y+t/cafp5AUm7ClqmrOdlplY5SY1O600vw7m7QTTYawRD47XwAZLbT1TPYs022lGFisdaufs
aWiLnrRtb+UPKJumHzC/3XwZXDp7zomHI9ImvIYDTFMc+Xh5sEsXI4Al2hhgUF/r5pVh3sXUpWnx
YlRjd4gtr9a+Fw9qALUSFpCa+apgq9WljhMTaxOyJF2w7n44YJvTueFjf5QwJE3qv5NRUpP+Z8RZ
XkfTSjFbevROjdmO12T4VDjlrkxc3xMFd4RmrhGlnwyncaOd/v3yjIpb4NW9dBZcrOGzrbjJmyFT
K4KbcfU+GzUPIWEz075h1+JU09PlYIsb4izY7BKEBnJSSC55CZXvU8A4SXCAiupdDrK4Ic6CzO49
ieqvnkZiQ5z6J0Vqdr02HdVQCCNrK+I0a+OZ7T1jwjioEn2+E7qYQ657rFlPsK0vj2ipcWGer5DZ
zpsaMOCdxUEiBByH73bjiIa6vodEjWvHIdqt3QcrA5uLskFK7toadAwqwfU1ze1TjA2HLq98qbUo
s0una2ANayEpaHGylOG6iiNIzX0enkLgYEVXrm20pZUhSjMAMZASogb1cq1Xk6xhCwVcb/im5Hvt
fdcgaOh7aBh8sSe0wcmIiod0C7dnbT6XcrHzyGImzncZTi/D2BJZ33w5xR/DGGGqJsEDgq4roBwZ
1fKVJSOWxHxf03HljOSoRE9mFjFBdxqKFBFH7JXDT8iRoNKw/QW9gIvPlXdv7idXdZE79ro1fISY
yUvRZxtdMbCcpRBM9E27zQ2UvhV/bYSLc3o2wtk+N8I8STFPAF33PrqbvOhaPSAGnjgdZuDJTQ4H
yK2ulGva6Y/DGlRibXyzjR+XE+wfYasQHiGmPwnSgEhd6sJBiMxt9uu46KW9cv49Z0cAjOARH1Jm
VB0/qOWVigVKW/+d6s1ZkHnCMkh0Kw2dIJWnXflX5iFKkLrTqGygZPZ4uo846Q6XF+rKuOZYqnST
YooUsk799p2mP1Ulum3GStaw1A2BvgNFxsDGDDCC8nL7+ZusyVTxGkGwzfWvqFQIOcSO/d6CgRN4
Hc9aO2yWBgZSh0c8KmyvQeVFFLctqsMi2fTf+G+oFO0QNvG9k9d7ihdgaMYqWYNpLrWb0Xr6E3V2
xDXFEI++qL+lx/TBei+9Q5kuMtwHTEf2jatdbx5yF2UG31G34VXq4hlWr+zLpa1BPYF/6IlqujE7
1CtTM4a2Y9y5H+y66ZOirV6HS2fbeYjZ56Ry21ll9Ps6NAavxmYAcyMveSeeSoonHYJv/YfSFDqX
R+16raO4dI2chxcZ5NlhrmIChPGGyIN9GK7YDOXjDSZE3jR8urw3lmuNFqU2lWTUhkTzMlKPLzbS
TTzhpSvcj6Co9+9xaBE1VZNnS0jZ733QuawlSAnVegVBDGR+igOT+Gf42SmHVshweq54CZlq3oY4
iouqzeTqVxLdUmvy1l6Gi1/2LKL487OptYtB8WPR1ZjwxpusXdMhs2XeY7kO0+wq6GKcUFc7Rkvf
87yCMFuxOpY8ZilSYMwDtlp0O96Z6CXSRBSTXH3pj3nmhNr1vwHMXdor55FnCxkjmVE6ycwsHOuj
/zPu98k2259E7zI9ajfQpg5rJdzFNXUec7Z67TGZhkDk4N2uuRmNXVHslfcZsrSi0IAzHtru/rvw
OodXsHomLj42zopgs9MpNnE37RtmugIcUjySkqDxlmxF3Vobd5gfXA376rb9Gr5bxQCKqZyv5fNh
z/Khk61Oajww7J5KGA1xD9n3zhkocaTbltPRu7x1F9cUZFHyTEAhsD1fLmRFj7McfQWeVZLhnhQD
hvm4tzawp4qV7u3SPYPUyj8jzdbQyfBDbUQUCAmP+IB+z3Rjp0iPjX3Ybi+PSV4b1GzpTBYKZaVY
OtYtGpFu+lbfpbvNVr3dvBPCwpVT3VqmYz+thF06hs5HOFs1yQa1MjjSoijW3ZgYKyFbuxNdag5A
ug/gpv6NWtECjJAn159pna2XOvWxbMwJqpC9jjZoabvq3SB7sCEWNVOO2SAKSHbSvOnTlVfl8hY9
iy2+w9kp2IxmPDYZry8BaGga168GN3ybkIiZ+/6oYazSP7QPcn/oT9t1qsfigrIMUeiEDqeqs1M/
U3C+60U5ouw3pVOdLNnJ29Tc+vXa+098uPmeRGYYqUvUf9CnnK2njLOoQx+DtEy4AtmJo/VrifrS
YBCjgcUEGgZM7mwfFr3URMZACFQlboSIvPQjvw+20a3mSN8M6lj7ZJc0zuUVK2SOXg/sLOpsT3ZB
rQZ+TFLbY5O5y5/GuxMNhuKnukMdxs2PbeSiMOIbXvZ+wkzYlWGAmK7/1mpd1AV7aAu2i5Glp6Hq
lhz0yilDCkEnHYUTR3Yx07qPr1YvhsWvcfajZ19DTf/60c0u+1LcafyucCd9GlzZrbmM1gEhi/XY
848z29hYKNZGnog36lXwqGwjeK24/d2JPrXtrclqL+HATOj4sPkNBWj2KySm3G+iVrxJe3dzj47w
hnI66rpI60zXxjE6Sh+lb/Ln9of5QVzBPWCRutrGb1bZl0vzbCLiioSqiZLcHI1ZD36Ddh6jNj63
2+4Gpievxw2bG6My38ngHq1dRouVWxPFWETTFdjY0uwwa0+5itwRIRuv3fpXA68tlP2zN/Wb5iG4
0u8Gd9hO6Hw2W+NaOdjHtbW1+Cw5/wGzE63fBL/rAZsDuiLbdq9eYxFdvDEbZ/qABSPsJ9XVbljX
13hPbVzj7u9A0dG8+TMHs1z6JMSwgueCCDtvjyVrtBWTHr/PebFruRNerT1tF7s55yFnJylSMYg/
ZUx7va3fK6627X/Yd6DCj/pPxQFE7QU7feXAWzrvzkPOEuh4NKvT6SQWl8zYwt5J6kOrHS+fb4sr
GHVxy0AWA1+D2UkR1qh1jWJcU2bu6mHjZeFKUrP4Yuf+/WeI2dGQx2asK+Jo+JWuPScbX+07kyc7
RfLP49fN98tjWo042yP5NJaIMT1/rBKFxi9gOtwO24sEEsENL5E364ix5Y/1Z5CzXaFtxpPflISM
AvkYTU9DpV8ZmbxyG61FmS38lkTQr8RUAgd1/ekqwyFV1v4GOOL8e82WetV2DVpOBDH8B0YCDcXR
6qNyMtyVzyTW1jxnAHlCGwqmkqZosws9pNerSr8WxuBV39t34Y67cpvftQ+lOx60NQzc4uydxZtd
5RIqFlL4K970kYNT2U43acuVIfA+BUaHk6N+qf4WZ9M8H+dsjxWJsUEJlwnVnUl1o4N8newhiV6N
VACRJPm7l8TZSGdbbpONG4mSprgk8mNxEFYXeP4U7kAb70PxJvQankv53XhjHaziuA7jWiIzvxjy
bAeWjalniZjqIexukFZ1ilret2qwNbTHbNLfl7p6FOaQpzUtmMVv/KeSbM++cZUHkknlk/PMOMr5
bTe8a+Wvf2fdnsWYfU+7yX/XObvd4PFu8k63oVcihHA65lf9h7X37tqQZh8zmmSpQm2auZTuLKty
MvXBN95cHtNajNn3alHSxXSaGKGNwGRlxG8jta2R3votTPUvCSxLZYPzsvTsnFQDVdFrwV89BSd3
bO03mmJcNSjMDvHP6LS/PCrxl706YAwBIBZ4iFf0qjwaWwgdoq1Q2W8Cg/T3pOxS4SZOAdm7HGsR
dgH26q9gc6LVicJWnA2MTMP9CJdJWBCpAyfoptn/HSA5yHwhcIJxySuCVdqbct+JtLP30UiUbwqq
0ZdHI9bUq5k7izBbc7bvT/Ikjqx6U/TTPrMapPP9pgj+c9UdNtJZoNnCyzQ5Qe6eQJZfYvT7U/LX
hrK4tM8izFacMZbaCFoNxrzeJjsJk/oK/2EwTNHKClibs9nlXMnNSddxTXXArTwmWnJf62s8m+XM
5mwws7u5MMI+pyAPaAJTGMMt9uqjTCmFUrngvEFVHrD3mlYWw/JpfhZ1lomGXYrmk1jayXvBJW4+
aCB7lJtst7awl9Psf0aCdMu6PCuXSLXyezk0nvUGx0i0fZG22mU8oMMvCHA/USRaf70uLhHcf3Fp
MqH4zvscgWkkelnz5Trr3Uk5xlrhbMaVs2ix8W+eBZndTIquD5OuMIniNo4yRz1stjjHCntDHAeu
/MxZ6yAtHn9nEWf3lBTXYzqJS1jVqoNaFDs/gLbrb3ab0+Pl42KxnHg+uPl50Qxa2z3P4M5HnqVz
k/edN34Rz2EDC1gvmnb5I6qf79SVR9Lyjjgb5OwAsRGGN1vRTNX2SurwSkLH8W1zEFhMABXRJ5Ap
q9jpfxFU12yL7BU+6GxDnOJcR7ecmc1SB6s7bjLDCd2YAir9DvNNjtXFjXJoD5dnefGAwanjd9Rn
M6uzzVEqva3UYgVpWJuaxfcwbtz/LsIsIy9TVDMT8Rlt39pmwt6l+XY5gjigXl0sZ2OY7QJ/KiuT
m4uLpVKr+8nKrvt4OJRlfGVjR1Bbcr6T6n6lCru8v/9M3Gwj6JUvI3JLUC4bNzU/9ajJx7AmLg9t
bVWos00gdOXk1uT7CL4sMoSuWhwF0RoUpDv9sKj2vVkrB62NbLb66Vzm8UYk+kN7cirrs4X+d7gG
9foXR9ef+ZtdoRCgBoXCq9hjGNw3D/AuUTccdzG2fcgGrbMPl++Bs2Uyu0sDNSwQZWFcbDBaWz+l
ykkekamkuAaODqApOHpXWVUcWNths+t10yR5YIpcYepkZ6rvsuzdyhpZ+2CzkyM2O6l4vmrqn+iE
j9sMLwgHg3Pfq3cp9TLf6enyYy5nrd7iS4OjeE4lRsjzv6LMBwMcu0IonElXZSOevnxFy9Pusydo
q48VGi5rq3MxIhwXdCrRbXxFVq9PnJ6xeIzlCp2P6Coek+3KfIrzYn6ecAD/FWJOEQwM/EZVcfyL
W5X2nGvEe1FEEIpqduzZ31firQzJnJ2QAZZBeKr+jid70VZG5p6CvtAfUa79RwOs7IfLMcVavzTE
+ZFZTnKK6D2FXqB89G/6D36AeKTvg+zJ1N6ppHFlVtcGOTsvlTRJhZwbWz1unVYLHC1b0y1cCyH+
/OwuEzrlgS02uLS39rKHbCFieNWHCETCtGULlLfWWvlnbamIrXkWsp/UqJCfOzn11HzsQwvL5eFT
nUVvFL13AfVdhZAqSjiYG0V/jLBG3XVW3KzMrSLCzD8nBGBLQtlE4BdnP6MONT/TB0Zu3eofY/Ae
j8mh2OY34U2Hq6zZuSo8gfIgv0GE+iqsKKVPljvepAAXVmW21n7L7GAH+tYB8eG3RE3kacbbhoS0
R/v+8gJeizI7zAdVKGlZEIay4I2UvC/ansLC18sxltbT+azOTm4/zJqpMMGf+oONKWdZFgCT2/1/
F2R2eGttErUaqpTkEZ9C/60afr/89y9etGejmIP2uiBP/RBPvOdSefeEGNUbFOXczZv0ANl5bz5d
jrfyYeaAvZMyoAgvMx4jvSrU6lM0fUO09PFykKVXCEotQt1G4SKYs7dwRsnzSsgkZNhR2qqTbj5W
oxBPG/7OMjsLND9SCtxPjJhAHYVr3/d3bVG1Th+tVnrE8fdqB58Fmu3gXNciwxTYY3qdG+BUSCi6
iWs1nF2jd/r+b/C/Fj/UWcTZPjViRZ/SnojxMToEj9pWMHHbnewau4GXf0kNee3xuLihNFr66GzJ
SPnMLrq0MfMwFiEj1JZ75a002LvLC2N5tUMAQV4LwUnt+aQ8O5BLf1PgWkh5Tqh5PPeoEwzKhXxH
4A4/0r291okS+/PVh4NCSL+BZARPo5c3QFrGoZlMIAgqD+tFzE6+F5/rd5WPU6QjZLyKY/0gOcpX
VimPkr9Zl7fPfsBsiWKLGfeJz6SKF0IQODWdS+ACEv9DuKXbbnYTPamuf/3/SfuO7cpxZNtf6dVz
9qUDzV23e0BzrLyUMjnhUioleu9Afv3bUBlREN9BVfawSikFAQQiAmH2Bopj6lfnooBstUy//ABO
deUsCYaAZUQZMDH4JoF1gz7WztEOyTFJHVGxeDVzZIOfSVPRjQB+as70y9Kgpxo7YgDDHBkeRYbM
EUOkEPU7r96QhSDO/k9DDP5ENmZrVCCouIB1zvPH0/q6FoehiQgERsDtA7YVt3edTrKCDFjLUD7p
tHQGGYGmfB3WtSNRUQi2mlFZSuOu/GBKmWSyACk7MxWvADefjwYtvH6qtx6t6S/o+/2Lby+2VV9u
yWKd3JlJXTGoafJ+S8KbCqjhrWNvGOpTh3L3QPC+RItBDOADQJ56ZBQOWKweJQgVMOuABCBAaD7f
0jkuQWwjw47HmgT4mZ2U3YL9UeAsVs0bsB4BvGbAx/FtFCCXpKldYpHy8K3BkNYYPJ3WFpEA7vzU
qZfqjimkHaaXqTRvLEmk8+xPfDmoxRr4gyo6OQgnqEjbGJ0TtzpYkFAWtuNrXb49vZrVM1mI4q5X
MMyW3sgQVQ1Vo7jw5y24rsYJTi8Dm0ronha3ZqcQIMtoKEOfF3vdfdYBQx6qGG7jt/FO5QztS7fZ
keEsAg0WNOj+aXErZ/VJGre6qDbNIuwBdFZEF4Nu7rIpFrgekQQucqTqDOQXBvQXxw26RpQmdZD9
SEQeVaQRnJigCcwh0XFMo5uhI/YxvJkH5KFYT5J8BcbxWHfpX8KKW9cPEAcBnxsIYHwbSWdAy6cW
tlHBACkxtj19tEVYtOsm0bZUzPUCswnJtM9KASjAIFRAcQx6MQxCye7c7crv6P1FKPRoby3LIc9z
BqsoLhCsmv6FZJWTbMdBbSM0dyb61Ef5dmj8HnyrsglwjkYEErceFy2kcWGKpo5NXrLQK78ffXNT
IrwEBe1ecVmNR/olQAfwjCsGMUCniPZNTmvARzHFEwbMwGKkA2RJboFmY58B6CZxxzF6sCPjMpMa
wMc3MPlES783EqKUju5P38IV5WW9najUYuoFk/ncso2oo5HMwIJU2/Rr0rgo3QH7BBCLidC+sDoS
ZzrBsQMsLuSl3segPx9oCCS7YqpwoLM5urV2meXDpgebtw0QoTA5hkPtyJjViEQd3uuGTVdhu4D+
CwfHaVLaFFWVTxDMBhTA88NiIh1+NdqNBSg4RMOKazlpCwHvn/K4TW1bdGHMMc4WMAf33V3qtyC8
QMOcO70Awn66kzv4b6Aqnj5K4TKZPVyE9jQZKxsci1jmBLQ6tkjtXLn5LS2XnYvesavWdbFIZp0W
0rQ2BN81xabaBbLg1VujPgjWs2IAPm0j092FhF6uKIj6oJuaEytb46D72g8JlORba18RTO/md/JZ
+pIdsJ3Cmig7oi+6SoBWA6QKGZBQ3PWMQr3safeuMtTrbxRwRlie6aqPrHAoH5VEEBqt3sMPeXyZ
KdQoIAEZxHxQ6vnOSu1wO9RSc552dX8oe1kWVGfW7DrqaH8uUOPsuky7sUrZ8f3RIKgA2Sq4Z+hk
CkBs1IfA2gyGq7ZCfLK1ZtZPornrWFeSVgUD9DQ5s3fGluHjag/2xbxFNwL6WXFpwM7Bxk8Rd+zs
syb0JEFksLrbmK/DQxs4dzo/F6YDpXMcFNiaIH5NNeJMzZNcXNFKFPCueGjEUx9yuBinbSRQ+DHw
QUMlr+DyfLXq4K1IctFhrmqrKaM1GZBaYIvitDUFFFFdsvVgwuIGw8pPrGaTIkMuq+iuEzdernlL
UPP+KZCvANjEaOIhgEA2iMS6sdCL9cBwyuDGNuDbvjltClZtzUIcp6xpTkESwIBH4j72Ro1xyN+e
lrCulAsRnFI22dyBeBDB4nwr5Zd1sjeUrbbRQPGVuuHennyQNao9gOd8Nmfxkt6xuEAM9MRO6ovd
WXwGO+mFzZtAhmVpbP5UDWe/T+8LLXRG46GYe8zLoDes/zFQXWB7RLvL+Y0cIJKkGRD36/bgTCjT
dqpgMHr1vi1WxfkKapAe8JVQl4qOTiwnrgEqUw1llEDEirOGn/xJMzmnMQLFyFDZyKe+DQ5q6mW3
9bfIY5Dp4MDEZHlxwcjatH3xLTsIvcbqfV+sk3tBFVMwEJNCidRrY9vtsxdl1x0bf3bzq+ECc7W/
xvcFjqHFq43TmM6WQklibL9/ZJcahFBIGwCh+p4NKacit7yqLguBnLr0RWgl44BFsurfsJ/3A6hG
fds1HOqPP+fXvzCVvRo5LkRy+mNb1LI6hlA4bMb7CER4Vwksjnzbe6CqfYh/Km/2OcvJohvrqdn+
ty9VXqWkqCJ2B5UyabFtZ+05JVLzK3cQryvQXRJkRvhnVq1KNpUSbKqmgmNJpYADbAWh/np8uJDB
mbh0AjckGF7YwTGuRqBb+t2x8uVNCcoyEYDcSkILavmxIE4t21Azup5hGQ9zUTyMbWGAVDcI3Sg3
dWfKq+hBr0vwsMdGLUQBY3/7ixFdyOY0tGqGvoTGAJ70Tbu0trpfIs/bAcgTkB2AsD20orz96r1f
COT0cyRjnjcaNGQwf2T6t5HcRL/QTvNpPzklnCXA9Fk51tSZP6zxfJjPK1FDmbpqphfL4MxXa6Sg
AJnfTcngNXdp4w75N0V31deccQ/dUFjRbBfnGw2lAh2gTteJ7VqbiDjafbrpkArbnfbKqx9kyzYS
DyB6/QJgaSlgnQ5D5g2Ll1qigKz8WSXoSulf/zs5XJxWZwigxhlyihQc7w0AAtRgk2CQrajd05LW
4+7FkrhQDfjNQPRTscdkHFEoS3XqpEEfbYOwvg1a+YIm0kbP5S24Flx9LncRMXYamm+i0rhpRvIy
2vEFckGijj52979cGRv4Z2y8Tf8ySjpWGsi0IzwHjHMDjIbkGOxthFmuhPHuEfPkp3dhzTjAyAEN
DYUo4Jxzm6AktUWGAtLkedrmdfegKgP19RJIBVp43WgpsmYxJjdPS12NWhdi+W5x0LfaFWEPZPW8
85o9Y2GT0OQqnSsAMYk3onH9tffrUhwXtQKpvZEoe78qSOFkculR9Fkn9bgJe8WbGkGMpa6KQ0EP
VT2wUiJf8zl07AOMe5QqMlj6ufYS3TV7+sgGdtWD/GZe6gdyOW+SK4ZLKD1bvVPcW5qL4bZ6P4O6
o/olfjh0a3x8DnendANQ/X2NM9a3CkYWQd29M8+B8Y7BXLRabYknONy1sETRbTaYioDoy3iqoVI5
Afw7PCjY6BSvPCRotWJhEEADVadyM1f0ultrmMMSP0RyfqbtesXWIxxw+9betxeRW1xGl+jvgoK9
tHfVIb9sj6Lwa80kYnYL09gAngULC3d1UlQ0GsIK7igfoxB0lis/ZzYmUN2e3k+BHD4hoVNrkCsG
0t9p2k1X4hEEFPEwoq4lzwLNXVNcFSPFGiiODCyNU9ycDqNUKszKN8YNZue3cmjspLTYJ6T3zaas
fyHWUsH8A/xyYHZC6OeLYkRmlaMGj/nZFj5MIijlCDZvRRfRfAcsaUhBUe/dEC1ecXZljEZQ4b1a
9qZjRaGHCo7AkYhEcLqXRFNppQUWMWuaY1V3gSxC6l6bev60Cm6fhmH+PZ8oHdXDfKeB8sq8ID/m
H/oVm0UAL3Tv5E/9ZewFfvMi8v3Kilp8Es80dLGJXUk62nVYYeexLsPY159uLHBvo9FQc5MjY97T
nPRHtD2t+KKN5bSxr+2w1gEKAmiMyWvj3g16IXY0s/yct/20NM42BgVaJUbWOPVbA2Xsp6/6TwZH
KO/mzju9nrWIA8JMBFGI3nC9tM/7GKMBghg10DCCbyZwRxs06GNyO8bQeHoVXbBkH/g6b4VdD0w7
vq7xQyynoFRq9T4K8drQt/pbojnlvKVkZ6RXFtCqPe1Q+LN6nCoFjNSiwfH1I/wQzSlu2KsTtRjA
VFY96XLlhIqou25VgmoBFAMuDiPcnBUOJMyzaBIOkAQoKkqPiSkyUqvb9yGB70obx6mcUpaAVtrC
NaS3bP4ezYNA10VCuAiFVHMClncIaaLWq8ihAhOnDbQmgQauqvtiLdzD05D0Oqpb7Ba4nZozexMe
gAg7vjDCF0RdgpZT0Zo4dW/t3BgMdvgk/V5Gd5RYTgRQJsGS2Cd/0e7FkjjtNvIhxNjG+w0efQUI
amHomj7KdYiXQ3CReQJ5oi3kVLoL2DQFi26IBMjnYpNvjbsZQHibDuA9IoC2tUAZ3TYECDaofqAF
jjuwbNJKOQ8hDXwQ92x2miE9xHfS+V/D11g9soU47sjCULUrVIKwOFm7CZPwUVHSizqUXgSbuPLs
+LQs7tAGIwelU/p+aPSdli+Pb5MNK3nM/hRs5Dv7AP+CrK599l9vKXeA4wTmm4hhtTZoOA7LIyvQ
RV72QJqNPaHWkRwMwUVYtVGLXeX8Z1Y0oCgwgUOkSPnNQPu7boz3p3dUtKGcr5S7EcUV1p0FGqFB
Q0erDlDWkZhjtgstINAeJnnWbPCEEeNJSwpV1NC+egs/lqhxehogx1Q2TE8Zri/Q/C4BZeUatyoy
WsmrKMmzlj9bqg8PgKPFRj8HLORiDaEDsqzoHcwcxU2fkkO/EyHQrl4KdO/hgQGgG6BZfXbb1qy3
StTgsRpRTI7oVQQC0NlsvakdRQ/jVU1hmPxozAJMIr+wwURdiTJXXVuPVfmSGyIPsCoARVTW2Qre
F75cBKL6PmwJ/EzJIKOUHyEV9SGv1dzR6vwhgnNlUl8WU8FSCmgzPWMlxcSjP9gD0NyqHkX93fuV
NOMnkZz2daWsqBnjMG689CJ5UnbRre1Oj8VF6CbX9pXwhbt620yQuVjI0eDhwpmQNFG7dgIoASKq
kHqpscnuKqxwb24UJOC1i+BWMY8z6uFgl8rORdmM/88Of4jn7Eli2l0i5SzJuSGPcuSaj/WFgW22
9oCdytzE2OjC2bC1Jzb2+EModwt0uSXl8G42jd2o7vVtDKTFwMsTzwRFUeiVZwoSCuIpqtXbZ6GD
FhD2YMLme6vabs6shvnbtqiuerN/HGL5oib53WkDunox0KsL/HGkCtAa8/mSByNoBkkDz2dlt8P4
Fsg/T//99f1bCOAOTZmMIlYYczGDIJ3PuqvpW/9KdzbI3GZfvjNqoCiJNEW0KO7Mxk6V9JRlfkgO
bCj1W2Rr7ullrWGR2chw/blv3AOqT0s5BNg+exuWUPb0rOkPyLGhV1d3aOOYlRsOaFzsXPRX475s
utwzHtGk5ophV1Y1ZfEp3FOARBhfHFhSsZDlI1GfQwOAHpRsBCteDQA/xPC5S6XMsyJnMZJ13pve
0G+7M7t0zA3ecn7tZRfoTy6yQ7iPFU/9CaY+tzqMR0MVOHzBYglnZUGdLkUDAhlHnZ7m+A756jT/
BXSK5dkSzqw2MgYGSg0rTUAlVI6l11qqQH/WXfliN7mIs6ibvp4YVft0SGPX3LAosH9kBBz0XDyC
ILgQhP18kcmwSg3TOOyWt9N8ISlAi7BEObTVZA2gskHMAqZLTeNTTuEYjXIjvTsj2dU2aKnZzcfm
QbsYikP7yPr/Cz/dAO1ymx8H+ERRtmg1zbD8AG6RMo0jrVGwyKJHeVFywArbuvP7y2HaVMB6ulI9
DNNdGf7pm7GGAWNj0omgsU+BQeDzG5Jh57XOGMPt29EHvNSu2bE2LXDBi2l+mOnin31wCja4xQCB
iPzh55MMwIIFaFHIGjaDlwCGDuIMz7qcIj/s/PGFFaETH1w48oPwCcgMyRfZOFjTApcbcGg4XxFF
cljiDcjuBSPgnl9A9oCJaQCQg3jBn/fzbpIcBkzTwrhrb7IHvALB9V8/5MU3cO6k1XRUIZk71s8r
9KWfYYryOtl0x+kqPytVINh2bg5OalH/j1Aut++Klku6IrHKDfoApR3D+qnd/DU4Y+iaw8UEUDtZ
CPW8dm3ZTfpjwzknUyBFHOQTyyQMtZfPEBgIrPqqe16K4JxHZVR9DIQS9DhHrpr51tbczLuSbueH
EOQS6VVeObP/SyP3MBJ/roxP7qdG0uLhhFAO3ckDQN/GLgWQqzHOwrbqNYcB5hUZeqEAnIw3S0FB
s1ghE8t0jn4JbOzG0e9ZBKd9Ty7Gs+Em7sEJJLora/O+IJD9EMsZoyrO+oq0YGyXD/GN7pbX6bVy
N3c+iOt+wwqdXby6M0B29m7+OLsyenNiL443o/wXoG5W3c3yc7irSzsDDmfA57AeehXoOkqLh+rg
1ntjVwBncnvaJIo2nbulDVX7ZpYhDin83Txdh9r9mInsLvsjX8zRYou5K9kETTVNLEKuxug4Bsjq
UXUjj6BJlX8B5Gn58Fa5i6iUZqArBOoqxYWDUWBXjYlzesvW7voy48VdxBJdlW2fwrDXhX41F9ku
bUXGUyCCv3RUCQMi9RCRVu15Z5n7zrZEcChrJ79YBt/VO4e5Xks1DkXSin1e0H0tpWdTpIvsFouP
vhz+woBwcSAtc1WPUPvEtZbd4irHQKV+y4BgG8zFZufC1Mta9Ls0WFxMOJHACJoSdhLPmGvdpzt1
bzhoxT6IZ3BFNpnPhqRzwFpsIWsE0nSMRKFfb02/eZu3oNu0HNVLN1Et5HFZD+AWW8qZLHRf/M77
wWpCQJQx73pMK7RuCgq15DY971KXUQpS35o3dfUXjObqhX6n/dbA+63xgFwW0oXg0YDu2KkSOuFc
ILbQQgD7NuVBS+bX0xduNccMcHSwjP8mjjvSLqr0vGfktEqIp2mOZrRMdpKHyq+eFV9FVWgeBXd8
7XIsJXJBv5kGk2UxCsoe3bRAQXXsCDwugwgvjhm+r3fjY2HcQZIpCaeImZK+Df2hIjt7OpPGcdtR
4s+poHFnzags18TWvHhaZLFt9MRCktfqAm+Wn2kiyqytSkBHkAqKREyk8+hww2hFiUQgIS0SwAmg
M2eu/NO6IBLBWRN9VuNKUXHjEgwedV3pa4kgF7569ARwOLoqgw+YR4nCGOWgmayFc0jBDdjMXhQb
gNoVjeCsLgSY/zIKrepXCvtal+KwiMBHglYmN02njZm316f3aj2WWMjgnGFdDwlReshgpndG5Smn
MAy1x4g4OsMVleHXQ6mFPM4zKhR4Qhi1Zk8e6g37etu7dGMDhlx3U7+30EJKD9EO0/QpqyRvTN9w
GJZAdy6KagSbq7Mm4YWqD8E0ZSNBVKMpN4z0QJdTT7C36yLQFQIABrZk7jblXRYQZcbeMpJhtr44
OphANgFw7+znXlc7UegSYYV+VTsNUEnrmKlgNZnPK1OLJitqCWIZQoGO8LCD1QV3JSuQYiLvh/gh
u36qQNHHfQah35d+41IdwikD3Nd7LSPDfGO0Sy1/hj4B4HLw+t6zH/LvvwH5h+5AHRtaFu7Hoxo/
9a07lG5aCeuOqx5o8VGcS6CZpMnZoKJuLwW3oQngJdRAbtIe0BCTQkSxElPcL3Z6IY3bdZ0UQ5aY
UOxs3+1b9MWlewMAVqKwT7QopnMLtQV79mB1A3Y6k8EyhWTsfTBivj6RMUObDo+nNXhVgRdr4hTY
6G2rjVhjSSeFG0u9GcLSPS1h/Sm+EMHWu1jPXOQJAgSZKavMIBgxnXo0pBuWeZ1dYMtfT7UPJxQk
YlO0GgV+PDn4mdmYVmPblrAArNw3nyUR8q2IVlzzodyGmOg0t/Xd0DpR5QaqV/jlbY+WAyG352oh
ZPma4wxRlWoFwkN8BovU6tlpY1AT0F1H0BSFasS1BrYZXzSEsB4vfSz+PQ222PeeJolR2FBXtK6e
mSg5AbvL8jqfthuW2BZPXQjXyV3HVqORKg2Q2HiTP940nQsocc+6tTBIYzDtxTiLMNJfi56QJkAX
Oop5KIhwz8q2oBGKB9hcZGZv2pugdkq3dLXz4MoEu1ZzAaI2A8COIdD6BIq9dneWkjnHWsjJBCuD
5RJn9Ads7B4lRMcGtxaDR+sxDb4RubQ1w78UyftWrQYpEpvIsCegSWOQ9tJUA5dUcikIfVejhoUk
g9NZ2li9nlHc2ndidE97wDxyCtifdg8QUNTw/NObuWb0luK+RHSh0ZY9LLmZxgc5Ri3GeC2SazMV
tI6uYd3YS0Gcjk4GTXrAC/92aOExPcRbDO372bXoqEQr4rwFhjsYhirCDkm/mWTTbfXRpfoTKX+l
Vs6UH9MOmK/EM+Kzfc07uZhsC2rYybVb5Gj0tXenD2f1Yi9FcCY8mfUxpMm7CVcw4kiO78SazH4H
znAjPyTiB/z65fpYFXetS3gluxqxqkY9k2fXuFdgvEAKPvuD5aovkzdsf63uwigu0NNA0I3Lv2jH
smuonCLqb3IZvF/9gCogaUSVj7U4AmxfQNOydFRxeQgFS55iC/MTcDXFUQbvomVWu958AzczqB9S
pyb3qtF4giP8ajlMojEkQ2RW0QCjcfsZZaStGxudN/oW2CbEdpQzZcdSimHgyC/agQ1PBxdCZAN2
nT7HTJ/FcjZSB9iJXloQOxGHAnjE+w1BqxlBucjY1QOBHVlJxnwWyFnIWJ+tYGDrTPbpRX/BBo0Z
cYh2QLcsCv8RiK4q0d4KFsk/NCw1sJScyQzO4xsGBZKizaePGcjJX6gfrzj2T0vkR/8AFmHTmIkb
D9JlfcOWCAIzX3lTEPyL0SkEmsODYZhVjyokE5cZN1S+kabcmQqRhREJ4aylmZttWTEhLJF1yYhQ
apc+pAeGzGyfd8/kmxhXc8Wsfd5IZoMWEVJi1Z1tM+XsvOA60kH6Um8tT9smF0EPGBdG+vL3Wx3Q
GqXrIMa0wONky9w1zDFtXOZs8H5qf0jICqb20+mL/tVuQgADLFUACwjuZbbRizXJMbXymVEZmuVd
DDiYXgSwJhLA+QIrJtUUs1GFOjiLynQbk1FAbbR6Lss1cJuUyuXcY9ANsQdmvK7jCxa5Fg+A8Iju
1Rfg0gHLWohQv6aAS5mcoZLGihQRSylp5j6bbjJSullkulX4YkjhlipXFEqv2UeL3tZ95fbTBQW6
HOiCBYGX6Dt4+xXPMrrRsfYQkyBdWvlZ+UZoJjBZ64doq5ap66iz8SXwMgrrNq3hgtpecuo4d4ru
+2k9fG/55S2/DdKgP0SwT1goYlXndd8xCnAWHauWZ5lee4EJulfyUJ4D6WqfnzEOuvHWAhpL7yjP
8eO0KwXh3vpufnwEdxvUuqvjOsJH0OR7CNhufSp8q9meXurXSI9duQ8h3I2Yo6kuNQmxK0XXVyQ7
UbpLMLMQaYLuVZEc7lrEYWOPGjjFHMwqeVpuOyXobWP5VZr/fqYD70YwkYIFG424gHn6fHbjROIx
1JCC0Ifuzoqy67GArdLK1FO06inMwh/ZlPuNbPUCvXzPq3JaA8mAkgNvogyiO26N6HVJtUxFpDls
WLIycucd8QOvvK4Bp4Pwr3Var3vQdsZrdsk8O9lqrnmPKNTH4R41cCibXl25MOh+IUq7rVyaT9/G
mQh5AgFTHGL/C9CAVIij8l7wpFyVAMpEMK2BrFLnB82AdE00hJ44YZCbpBpcUCCqWyrsK/kdRn8i
qOI1QCqCdPbz2cpBTcY5xSpaX7q0cAVB/H2fX+T+/MN4qr30ziqd/CehKHBPwvbMtQUuhXNbqMLM
zioTXkxkFyXFHilagfdYufKgWvxYH2dAAVnWJDEIOIDfV++QoN1bQ+s1nbb725cekJQYSZYB24Uo
gbMsVprbejvhivSZtaGy7vay4tr6E03v/ztBnHUx1bptjYqlAw3A7nZ30fxSAUVPaUXUAyvmBStC
bheMVSpahrgQbIgpUBYKbFwDRKXAbpyxrDdhqu5orAqu+aoOLkQxNVn4hqClXR+oWNPYgQoplKYj
MPIZ6JGVAVpJ9duk30aJeXN6J5lmf9H8hVTuyCKplpuIFVukJLhDJ815EAwp8o62H8n2QWZjAacF
rgUyuGDAr0MZDCEZ/57MFGUYdNZXUfrJfvTjnV6hXcd2G789G+9SGdSzonzY6tYuRLK3ymJr7WoY
DB1cC84Qn9H+2FtPwMvwcgnA9OZDE+QCi7X23vq0RE5rKkvJiDlDnrTrUQMJj+NFfZ3csjF5+lb+
bG+LV1GzzqoRYSDlwO0BQjQ/xFHK6WwXYBNypM7e5JlxFkTWr9zuhQhuVXRKaFKxg4PPdaW5PoSy
7ViTAegKQT123R4vRHF3gbRqKQdMFLlkXWr5of4GBmuPAeTMWzY0q5/FL5VreyKmzVVDuRDMXYcO
iQlgR0CwljzrIC6Qyi0dBsEVEAnhrJduN+lcvncWjYUrJ6ArJe3GoAJ4NpEUzqelU5kFlLVLVf1h
Ildjc9emfzP4MgEmjblsDRP0cC9IDn2+V8qc93WmN4y7LfuhRo3iokzzVgDM3rXqUoT6wav4uzQd
CT1AmQBkg3/FUXCyaAYt0Raq9tIZNL47IAZtBNHxqhT0/yJxjqnzL+ZJHssmj1RU6alWy25J8/4y
jK3+b5bS2VrA2qagIE8IiulcMNnFtRq0Y5w4pjme93Puhc2Frcn+aVvLey9eCmf39DoPLLmAlKCM
dzYCNKlTPV2JvCK8PS2JBRBLN8JL4mwDwLPw9O4gqVUlR0FjrZKehaa0C5BUzqixs6qt8vO0SF6/
eZGcjQCQc93RFiLlqnUMs3HU6jEd708LWdOG5TlxGm5rU27UFYQkce5qBFX7WDQFu3pICvBUETch
w8oHTSiCaZ0WQUQYnXedfUCHjWNbhTcq2d804O87tpDE2Z1EGvJYyyEpqIwtTc1Dp8yhM7TkOVWo
4Km7ejoLWZz1ySuztwomK8vJXk+y77ZEHtHzLNDw1fPRsXOqil7cL/yHed5rFVoOE6DDmKnfzEr8
LSGzfH1aC9CXvqbfJghLDeCYIkPF6XdslTHR1Qh6oCbS5KqTkh8qg2Q3VSUnD3rZ1HdNEiZv0ixJ
3+U2Di7RZd4lLtEDGvrRaBQ/FX2MHht7crNc8umclq922haK1+QjimNxYKJdCxkekJI10QS8QtJG
3WtHEjCOFNjNHrwjGokxlpODCBF9e1lkhxrms9tEzhywkQZD74RlIfWVk0xNgjC1ntXsSSnngWyS
IBif28KaVYcWsSq5pmLP5g1punm+nMuyyh/DdEzIc5jYMUi1ClNqRjcv4/ZHZstW6E7qGLeeFRDi
F5neT85c0VB356af6GZq9Hhy2goFSTeeKEWjtxFNlynIuO/tNkRqqABZkXGceylMHLtKdMysVzO5
qFuGwD5KVuhMA8W0UWWo6XmQ4OlAW3u292pgjDHGihWzh6y5r7y4AXinO6ppF+9n0D2lPq0Aur2R
jXkE2aaJqM5X87ADRQWepc2xzdPyzgwj87WhTZ+4eZgbkjMZUo0ad6DBE2xpZka9Gxd1ToMQNOhV
KCFpXYaK1d3ooKdL7NCtkwbwjntaji2wvJA9AjGv06QSjXJ3Ck0cJ+hsAwMtr2nQSpfAl0xhaqWc
Khfj1PYAAdMw2nQJIp4aEH8zpc3O7iXAYVYt3mNXgTK2tPKmXG/176y1JrtHzr4PwiPtq5CAHsyK
GoI9pklD/UCxs6Z1Ai2s5r1kz8Fl049zvLW0Ntb3spRi9rSQQuXnMHSKBjy1eCx3QIlIi2ud5Fa/
6Qu0AHisaGp7nZlNQemEcgMso6ys1DezjTLfyIhebuXKzjGHYpRRcW4itYLCSGOpFqaz6DxO9DGt
hzxXfUWyG7sGEAWt5ytJtgakBWXTnK+HVM+l8NxIqKX+tMq2LeAZwLipdE469pnuGaoCbPQDyI6H
u0kFp8pZVI3xTzxCaiQ0eolIbt5W7bVmBmO+mZsy088jqVCMc0QmdQb0FFOaNrJCYT9j/UUCyTzg
RYGiBgrl5DkLZiTMo5bafgkIWeNoSXZn+WY5ScNZYEkTcRPam/rGNBIdIH6SlQIjBWgVo2PFWmYi
rTnG6a6yk4h4ml62ptPOSpnc4gVaYuQdXTX1TotTc9jocq+nfge4pmnXSXWAs06DoXWNatQaB1QD
5ninV/M07GaJttHPOdTG7nXWpXT20AehF6mrkDzrtyVadLVDWJhocpE7fRycIegyZYNIwbLcxsCs
g4PYYugvDDrP01ltpgZx8kqagdFQVZN0bLNxVO+GSW+LXVQFs5swTvPd2KJl0w0sWmgwAlMROzCc
dXwh5Y1ZOXWlyPU+DQKaulUtZbmrBoEOp9cFsoTZ9DKa+vvRHjEdW2RdPd2mTU5mxe+LzjZ7r00b
ufHN3LDg/2209rmqGSOdU/rhUEod3UiJZtU6ce0yaoY7ZWiUaHLI1IQt4Mutob9KLBqZXhdktuko
SlOVm1qzJHlvQL/pMZuGUAZVaTzCAGzzSakSoFXWU9UF+9PGftUfWwqSJeDZQYGX81yRBQwwMEZC
n4BwOp2pKESSJNuQVhMEMF+agN798UISczqLZ6mZw20grYcI5tDHbjPdMiaheYd5nIP8aL0ohY9L
Pl6KizyrXnMhmEsHlYqEuirzZnKbIkG76aZvp/dwXQAm7gnmjsF4wH6+WBktVdpTG7Zejh8H9JyB
0sg9LWE1vrA+JLCfLyRY6tCmmg4Jg/FDt46kfS3yl9Mi1hXhQwQXLmlK08yFBRFtC9izFgOBzb2Z
n+Wm4BXFp2De1QA8wIAtxdMGcCiflwIPChKKHnLmHG21NsrCCRC1htRLbAXJZmNzelmrOweKDkCf
YS7b+DIZqqlRlFJc6SKVN0VdbqNi8EZZFbyjPosx0bsLQD6DAEkOcAJIoXHXSA3NsgrS/ieNDAW9
yBKzJV2iZIGbzFE++qcXxdV/mTjG30FshJw6SI54MMQgkuIpL5QfhBaBoj5SJaFwUtlglQ/V3JvJ
dYoGUXJjB90o7aO2NEBPiP9VXA+aMU0eCaeBBNuGlq00OhX8g/07OP3/vND/DV/Lq99eQ+1//g//
/VJWgLkOo477z/+cxy9N2ZZv3f+xX/vzn33+pf9cVq/Fbde8vnbnzxX/Lz/9Iv7+7/K95+75038g
lR9303X/2kw3r22fde9C8KXsX/7VH/7j9f2v3E3V67//+VLClrO/FsZl8c/ff7T/+e9/sh4zTUZI
/D9LGb//g4vnHL97F8OY/eOyifEHn7PVX359brt//1NRzX8hn6CwXD+oHwwTt2F8/e0n+r9AsgHC
NchCH72B+1iUTRf9+5+S9S8kImCukVQ0QbFisvc0WqPef2b/S8e9QkoMQ61A4WHJ/T8+89OhfRzi
P4o+vyrjomvZ93y2bWDQMg0T/TAE0IAGuDD4TBs1g0Lvqjo7hl0+HpB0I9sEWejCjKWbgnSuAlf1
YFpV6HS1PLlBDn+NNMJeGcDcrNdXc/JM2sGtpiS+HCPJ9saxep3DFoMytVEcMYaA1Hx/0DKCXKW9
MdMkP0oWQtAoUK+CzDyrzDE8Fl10W5cJdfO4BXjK0E1HeQRnTmVcTkHyA0+NGhGqq1TVRiZZfuhN
pHXbYRid3g5VXyqLg9HvG3AM7quyj/4fc9+xZDlyLPtFoCGhsYU8qrTqrg2sugSAVEgACfn1z9Hk
u+w+1Zzi2N1cM9pwMVaTBykjPDzc07pw0BoTQhe2AGZPOmk/oO0NNPk6x1uxR4U+iPnqJcvkNYe+
7IrYRMCYBFJFzTivF71B7jTCi9rk/NYYEGIP1dIlrtNCRV8WUVtNRjYNphPpoe52xhJcm0WPxKfd
KpC0fhzq9YMAxM+BwR1nJ1TRXM7yoFi3JAwzE7kQmIXn1ROsvl8MzOR+XLo9QmfEIVU2OGDLes6C
5kRNXoLFaKFPrtmrkoAiTKu4cRfnqizM5sK0ZJ1humLgeujwH6tT25soiPBqjazRAum1ZkfH9nY9
1EOSeW3KpA2Bj6NzuM0bcHb3KvCPDB5ZEbK19sLh44MBecVsJmZcmO5T2xci1UFx70PFPKXj91/O
zb825K8bEMoZeA/+jbX83IA4byhImMQBa+mcWYM0g61joNTRKJDlDWxtd2pcW7SUdH3W8HE9LGuT
GqaCc7HN56MbtI+GHp3crsMHFGanndWBP9CiadTs2ibtHe0mQALKW38sX4me7uHUayOr6cykmYuk
Glc3CQLzZhzkR628PlI0gB0LbD8iJXCrl7UZrU1XPRlX/ewlKx3J/UL0srdElXMdGEkp05AY5t3C
9W7hYo/tbt6YhvfA8fDkxtyopKJKJeEqrJzSBlpOA01RRbK/VdK3ktBeEyiX0zSwmiLx19aKgcuE
eb16U9RoWu3kXIgcexP921Wpk0mqKfGNZxiox71Fsf9oSONw4CIPrIHdrF0LxTktd1zTC8O01r30
8M1eYT9tWdmxLbgZa6WqtAvQBe8jo8WTmmju7bi/GHFQNuYupCg5LcS4tk0dD8ZgxaAD0sTzhniB
8FAEpzgf1ZxqgBvxBP8Nx+SZt9hmjDb/11k2bGd6nrwq5/IElVtwSpk1JrKYHSSOhB2Nyn3savN2
NWfrZg2HHG7mYieoVEfmekO2uJaI7HmCLD96+u9LXtexJEh9/EosezaN675pPta+sHbd4ExXxsi9
mHh95pN2ubb5CPFex82QHb3PXRVe8L49csrXYyntOkL7Wg/YQJmnavsHnDHeG2tlWT+NF2A/9Sd/
XMzbwYP4V8dGrBCp4lD6M4xHIGEQmRMHPj8jkSrXpd533H0u7PqCdMN8DLz1zuywexhKa4e1M3ZB
OPmx54hmDyTZi01lOTv0FcCIY+gSDF/8YOuKSHXi36xpiMPVqJOpIsZNV81GIumpEyUkLrxtx8rG
igcqxIlknZUYy2I9IkOx07E1p5TTU4C/PpQe9p436xMNQTRvRvzNangZ+jnova08lpheEySbmjQd
xCV4N2DKzYtCN9rc3GwSEYk2/Suv7IJ0JJbKVANzCzvc+G3wnUgdirYlOrfx5Id05/RBkUkSnAxj
tK+mtU1Xalkpl8XDou36NJUOS9xWONCsJ2MWrLiKXB9qK5UhVqRkSCI7CYlhhhpB6YRoK6ydMTLC
Vt6JEb55VBb1qeCwtGDcnJNCO9aB+EI8IlnKWrdFe1E/bFaoVZn2i2kcSBA8+zbRqewNNMj0U5t6
s4H3gbVQfrGbRHf+mFsIsE+hEiD9DO6pLEszUSUOfrDUIaATL9P48TuX6DVfujA4Ta5z6JDiRWy1
9IngpMZo06Hoh6FwtO2Ab3lDA/ygCJxb7Ck74wZaMKFNbuZliTwE4NLdAC8LDTwCTcqzlQrpodN9
LoAgemJHVUuOfPtHWK1ZM1nexbDATpx1wVXrO+IobftB+nI8uQVZY5d3qRZVc6w9SY8mFKo9Gku3
725cFmS2L7s9pvu1ZbDzRV3L341MLUkV4ILhBhxO5YBsH5YbPGW0aPa13TvxiDxtLFi5Cxxco6Pr
AsZYXRAfespyGDnvAuDeDtQtcl3NH+AsXTrrPCWkBEGr0cD6lCaxXPV05ZI2DcX2ooFaux9Bz0x5
YJJksMoxo0QdgBjMsaGxNDVsaFPMMI5xOLyocLxgq1rTecIsBKYxXVrurS9R/m6dJzeg/KKouMic
ofzRw+03qnp5InIcEB/YL4sn9KV9GwySnQqjzXy7xEHu+z1KpGWKMJ7tJb1X9KndiFBFqN0bfzU0
DM00PFdXII3MZ3e4bpZjUPuZ13g89nvxrKTd72uzvdGg4xwDSROoretu7Z+441wLn67JSnqejoiu
26paHrgFyfveWS7MsdoabRCHDEF3H9bMPEixyBi6uWj0QdU27jt6Ufj2c+HYVyOF6JkfTN9M67Fl
bu6R1YyNSlixZcn9bFljSstQJhUzYNRMV9yNFZ6I1ZqxM7gdkVF6ETru+xwS8hpV9vICNnwS0E0C
sMJISbF2x2oMJJ7GMR+1xZPRXYsIIfAds8oQRuC+mVWMpLixiwM1v2sxl7HhsjYpaiGOLcNbUDdG
D/TCSyttB6kHP7FoChcobA1ekXSNjZaslbwNVgsGPLDmZOjXIVOs9NKiqUQ0dcsYd3bQwzgKUnL6
xJp5vwzQYwKUghdiQPiIesdgl+zCmPzbqZ7M41Chx26hVRCFtLgaeMYoNrZyQddjRGdGP+STg5YI
jTVODES/UcuFk5a1lnkpBzSs+bArUNKNYD5txVi77whgwEZAOIvfMSXOaD3hQVwPTEwssnyEkoYQ
NRoJLQtX3PeAD95Be/Y9GING2vniMHaBH0mn++YFE7jHrM3kuiy4xmleVJ5O5MRZDG/7uJmW6WJW
c1Ljotv7ynhYGGAx6XkwDNPNVUEbfgF7+yCisnJSoybpKBmL7eJS9tPOltaUeBXLAMqd+sBo934B
FNyqrfUQjqWTgPk9RJSq4bjS1oB4L+I8VugmNnkPkewi7PO+nFkym7o+osVDReEgZjwWZXEobbRH
DdVgHIthHnITQGbsEsBDDVmKfG4hjN4So4k14NFINO14As/V3M2DdQTC6Wxy3AgzbchXS/j23NpL
1FgTItzOvpxwG0T2UjgXvY/oxd2uJG9susSrw9uG0GVnWddha7HU1b2FK8u5U27XJ+2YS0SbSVMh
7iFF5lXVVSuWC7VYDwVvInNAWdl+lyG74QNJa+LdmUt74fbCjPvFT5h2Wbw4sBivDEhnQOQ38sxp
yFVXp3NXkLgf9BEKzsvBqWXiSotGauRjhgfo5FENSRUBLL8YLuZxCK5clPhaQq6havVmrA6wXtxZ
tucdVnsYkBcWHGg9gawN0LY9Q/ujAkqZrKV1JwsXfV9egeND9M5iIB3XvHiT0p1yMcDErCDyZPEI
wh8M1bEbo34BBou2osp/I5O10xWNCVtPwP/bGNjyNz01e1MwEg0BXlAqQb0ohzHdaHqTt0JdtobP
FhDnqBDyXjM5H8pgnA/WEh6AiNi4B9YwUqwOT467n8rG2netEjBf6U8Q9C2zWajbal0Ook+FHQ9W
FFiImqsVvKBi7paTM8u4HsNI2mOfS7VEaJYoUTSp5MmWBtpC6YNvLUh6BKQ32rLMkJVdOqTN8YSE
vsr4omRKJEcDgtfTI6/HmJenPZXtYdbhHZLOB2ItNFap0fpRN1cswUWyPanLoTHIEMsFd4hPdA7M
NoEGrIqBa3dp2zio+0xWnTsqPNgoImBO7NxCdFDC6qAG6IHMCrPQtCg+asBP3KvexMRlZpgEV5kw
XoULaL7a1S0KCqT39rKzHgtLwcbLTMaugPq2Ei9GbadoIE8tOQSoZrUynVz/mUHWV1itE3uT8TrN
1Z437GMp3D6xzfXdpPYxhMFAiUpKW0kXMezo4IJMJoZ/Ab44bmDnK1LhGRMXSRTgTwAFNio1yKA+
NeSvptvxzm3HY0npHQ12fusmEBEyI1fxU9cNz2yEQ9rS4irry7sKUWHpmNk8ch3LLQjoNbppA5CI
FhHAzNBGH1NdIReekR6VCs/Jz6zvb4FH943A/87xoN9wpP8OX8rfmw2V6c//U/8HoSXiApv+z7DS
xQuW4v216X9FlH7+zT/RJIP8AzbcHpjIjoWEGewdAEP/hJMM4v8DviLoNQJuBKwJohz/gyfZ7j9C
2EOgqgwpuCAMHKTg/4KTLPMfPjbPloBvdS6QX/4emvR7Lg+ptRC0VmxG1Bsgh/IT1vwFxp5MdJCV
tvlj68VFcrajLPauSb6mOgdK8xVJ7Ix7h3xzGw6CnMB9cdsCvfodam7phJ5kd/1h5Wvm/nRGd5Li
u442yW2RlcGX/tRQpj3/QjjzwlARw4JRD721Mxx4dQ1Uf5byhfElXI6sK6zqghd2g1eDNYizH0NI
MajERepcFPZeeWLmyzcHbtDDHoRSODJzmyrjdXNM0/d0sg38pVAhM8K9dkWJUrmwpY+X1kM1uX0q
LdZw20naASDtdKSNYc49aNKTJI1xy+zOATGppRBNUdGodEdE5g1ybcesY7LqroZO1v19J1T7qIJ5
rr83pKf6rgk5wldAzGPx3IatSw6OW/lLvOC2skCm8Bj8m5smQN8M8+xm34TKcOOWtMWCICyc5qyx
SX+qvR6XxjI6sLQugRiiU3407H2oGXUhSYdwFB4DfAZKpSashhdAUkBM22R16Gh0dqzrJbrhzFA8
mV7Vm1usWDx3wdq9yMArX6iYhhaIx8wvHNMQbWJ2fPreTrAsiifV2gcHtck+cXvZZhzUrTJyHSlR
bqDuRKI+WOc10mMhDyjxrSnjVb1jpJHFgY2K+lnoLMzYVdJUMho83l6yZQzqXIyIcwHshdVBrt4w
A1srlzW3vEWWabfo4tBpr35YCJG3tphMJI2ha2DouW9QxVZwFUNpGVhcDligKa9q37NoGSljmYHa
SA2hJAs/BqH8nb9w3iPRHefO2YQAtFk90Zp3XWStc5XKitkidpygJMhUpAfjRwk0ZEghAu2oxO6D
UMZdRW14CNmOeeuAJFE/FrSQY6pgzILAduxFv2+8Sty0leVzEBEYyKKBM/Rvq7TFHWKi4N3zYRyS
cO5Bk7EchgX1cB3QHwNZjfvRWKpXgfL0q9SiLNIZhXCdeMIkdUwVtnE0miYQhGkixmGYMSmQWp0G
cqgLqi46lHkZsGNp8NC546MWkK8TVt0bibYFGj+LpqnQYbPMBgEXw+UVusMEUNQ3y++YuB6IX4bX
YlpnPO9WMxoFniYj6KFuokkBsK0STOw8u1qcpG9JV5wQucImJoTqFU3LribybSgU+e4gy2nvxCQm
UiRe2MPYKlKBMCBO1dYuXrl+FNYW2RZeavqr1QD8s0v3aiY6tLNFMi0/ihKIfFKzQspT18+FjeRC
+z66a+xag9Hc6zCy666Ez2PDSjqB32/37ck2wIPAVmoX/xqisC54M5Chc2HlJc3gWkNaG5tHSOqi
3a+tSX1XN/DCemqWXhvRugwDVHwaINW32OYugjhSEMzRVEmK0k9rFFcOmbW7A9GGycve8VpxNdua
uvcmgvpYyKDDmanNFckEiC3XocusNTe6wXvSvYvfsXRmrXcmbgPn2LprCcfd0pxfhwEyTTu6KETW
wyDW75NjI5OEUW4tvlcb5gOsfOD9LjQQsp58BXvCaDHnggAQVTqzfLa+dXoOER3alhzdp25hE5oe
QC2oE2GzEdowQQ/YHAuu1R7WA166qonjJIRKa40FWkXInhrTVoDfCHhCSOeG2YuENpBIRrZhTFVq
gPcxJ1Mnij5DiAQijCupRw9S48XI6iCANnrT0GHIDFGH07EFbFWlhRH2bmYoNop4gnVUEzvFVOxK
fxmR2aLfBiwfZQQCblGcB3yMihV8H/SmgDkQccnBEiqQ2UeWParh29pIRuut3D9O6NyfwbOpgSRb
xhvrHNlE3jI3blKMWhsruOmSXfFlKS6JcBz0Hwdscx0aQl/i/3o0AfAj/F6nyF6RQ9hrMOxkLaGT
6FdeNGIrggsExctBXa7e/FAU8nIo/Tul6yk1CnKjbCHTUpn2JeDrOrZWcguZmVMFEnIE2Z57Oc5F
bi4WIK4ygMXHRGg+A6E0Vn0KBlXduQTWc734YYb+x9oBm9NN0zySEI3u8KBuEk8ukIZUntlkfe9D
AWIMTyEO6q3RtQ8+mVIIdO8AhmbrInLG3cM8u1e+OzwoQ6KZwvFYTIl3mrD9o3asmijcHtFAXda2
DRNK0YEcFeqsGaANKdoC9pCQEtdrk4ua4+99+2Ve9HcQl76Nw5JWFSDTGg+CZmZ4tRhlc+t4hoqK
ycQRK8r3oJDXg0LdZm5+4ARBpBQbcrZ6NB6FQu15XSx7x+nhpLfp94eKHfAgNLEiIu85WQ5ocOM/
SKuLSwjKrndsYiQJvOlxcOm10eJ9CnXYZQbD4sxhC2zE1m4qHFMcgY1CiwRIQQqV1kc64PEfQN0h
w6UavL1ZizX2QzxawwKU2Cj87j1EQ10MHhbJTb9FT12rbSMJ7IV96yeTH0Zffi+Kvmxz+KyrA/g9
Qdw0KFxBuvggwm58a1ZqnLTTWseasC14Z72zRzNWvQ8AAgAHgi7CwRuUuT0rK24crG1Rx9jb4kWX
gBTw7GlgAEhfwYYP2bzfXrjYrRvQxHqt4mkJhRXBaiqM1oCjh0kD7niWYIDF0MAFxR3sm7RwC0AI
RTUdDVmup4VDLNXh8qHf6CGyrcHipihldVU5o+wEUblKUD+CfYqTGB0AW4ggNhHtZPANBPbhUEl1
G7qVYcawP4fYx1iUD7QpsY+Q0LhO5rVSG3sZatmn1GYFxyL0EpZCaJONzTa8tdn8QxPe8eNYL97k
RnJsu0s5+VVigzV0sKrAP5gVr54GOyz31AzbAH89FWMKPkgf+17DLl1V8tSCy8utW9IHayrgnOQa
yTwEN5r0qZyBd7n+BZLHXWXet96Utcw+jLwXEaoWfhSW6+3gh3jSBoboBanp0vvNd2udyufOZ/dr
F3RR6JZ72EDJ3erwKVaKAApqGnyKRwDceyLnBs5/NfEp8wJ3TTxcUUmgqyA1AwrMl37nM24lGThN
3JlleKodmRWQbmoml6aj6btdRFzexqPsEcrVCzpV3JXGgSKnodcyXbQyY2kPHrjcY3dpaPPGW0l7
dFTJQrgVwuwCRdpR7TurM9GbKOoB+uLBDqyr9mMypR0HCw9RvZSBiHlQLmbsNB7C2tXxD6Tq9wNt
bjn4hm+obrXx2qjqIhjtb2vJ1iWCHYX/jWI3x6g260gYwWOzjDTlbl2mNTX6fY+k20S0HM0ID965
J4WTo5ACkGucupwazYVUxcnrIZjV8YsaqTIuhv52AEejK8eTxH0f1dp9qgMP0Ktd2omeaiejChgJ
pXV57RNDvoLvCLR85F1OjMmKy35wdms/7Cmz/XhpQpGKmlWxJmZ5dAu/yVuEpHv4u72Ny8Cf8aN2
ePJ+LJ2/PYZaFFGlsZ5B26GEXrdH6GLrSPY4+91ofbiGB4vRchKRAyzisAosDRvb7VtjVE4yLuzc
7hCkTKPisUmYC37jClsmUCpjZ7aCPAxoj89aoK+tn3CBMqQPSib1oofEdxRN0QU/x1BKmlHiM3vg
JU08NXhCHYZUowjUq9IQn/KkrE9ii1wAvkEs1APe00AA8mDhPkj0au4Irb28CUxxXXuaPdqk9SH3
gJMShTV/kZ5gSWMEDTBg0uQKErA0apkud3ZhlVlVK/U0Vmq8XhsLwlcz5QaQHN77D6INxivcGuq6
habgZVMW/iX243RyED72SQOro0viyhDl1L6LzXoaMhBxzAcDIFVe687IlVAWimoayJ5heF3moEQR
+5uBa9gR6DSjQhjXcD3IhL8ZjM39mIxyeQz6CaduQkNm2RnfKhLc0KUfQecMwtgxNha2b6ELVc13
YcOPspvuK3AaUgdxwK7amKvfevRHNREZDA2ybc1jR/Vlf1AOJYBl+WgPl7NVdC91waekryqIqZXu
3EamWVhx49B5QuLHu+odTBGmr/26ZTfhaAHnVa5eXuWq0KrZuK6KLUDZTkK9VYKZ2QPdrMBGWgCv
NnoBXhXWb7QC2nWYeqMtT0pZSAvAUCYOtmiIwSS8cxEQdMqwSIfmiZJXD0bVVTGrK4OlRjnRHtlH
qVFEK4kMnqDy5wqUnyp3euj7IKjx9qvZwt1cYqWtPQeV0lozJhx7kslYIPI8TATS1ScsNOrBANsZ
PQ3FYLpHUMUX6wACA5+w1/mC5yBCbkD0izNXs9ZR0/bGfDJau+YzpK+bpYLEHbIoh0d9FVpl5HXO
pvZttjpkuwpOa+5uxZDOTrmDFEeQLWwHuskwd3NjFrQUMESNDgQ4IXYQGhARc7g/vo1kbGcOXZaS
9juD00beWqDlPrdQk2XJUGrqv5b+6EieW1yB8B53nTmW74iwTeMD+YLbicgyxTpfIHIQ/VG4KEJC
9krZ0w8YBs+XK2RUUcavnZbFglvgGAPRKcBegP2038R0AnnsrmtLJAvAeUS1R5zczBcdYm7/zrIq
o/iBiAdAZuCpAR0Hs2RG0hqLQS5as5/c1AD5xTFj2q3Kuu8XPba7RjqVcQP6gqCnCWKjIkVM3PeP
FXqLhImJnuEsJeiAMn4BXt4ShSRsZtQQEe+DysN8/jGPAwNxHddqOP0wrUq231rfLd9Gk0jnK37b
n2CUn84/aEGAMat5htwMQ2n48E16wZWYI2BX2bwDCpnOj+Pt1zJpG//zF4YJYLHQdk3iQUgXmBSY
ib/DRKCQdNStnBe6L3dkx/IpQ/3y75rbAo3ahoFTqQ0jVuy18+Zap/ALi9b+i31VX46nHgpleuc/
L9macrB3vlLTOqMI/hzOIQGQBfzTCYAK/v5VNRlM5Ov1DyjMwbgdmsCog0HrB+XZtLsBvf3tFyTy
D0SdM7Wwn+N5gNnQLQJSIozFz2axWHg9o4ANbG+BuR3NOB6PZEy9bPMJdr8a7fcOlc+jnbFIZ82s
pQ26H8NhSDdor4nDuG8j47K47yCoV8Yylc/8AY/C/ovv/J3pCegS5o3WJrIVOjClss/1Pu2lmxT0
6d8tWBRbKc2ks2+mG2u/ZGCHI0Fwk6nNnTDpviCyfprg84HPCLpmZUpnUOSdQnpyAkXpGtvnwj84
u6UH7S76qov4z+O5aNcD2xFVovN2xyKA3QmYqO/9odpv9oHBfoab+5Jsmk1fQbV/nNRfxjr7NkND
ylTb5N3xvvmoZZqsj9FRGX2xdMCxfzvoP2fwl1HOwFlX4wnvffJOrlAWFGvEk/Ig4vXSGqLwxv+Y
7mRO/sWDRR3iPzAo//hpHjgmaH60wfE8Oxc2C6AhHJJ3/85ZIjxWBYf8ZZWVD/6D8cyuwQnp5khC
s+KvP/YPw2KswIaBAmBwdJ7/fvzdUFtz21vv5nqx9vey++EvN389grX98l/vTfQ4QhgE7cPIcTYT
tbMhUIdd3VmUHw5YbzBmjfw6ag7dNYNYhx/X9+FhvFWR4lGzb++dk7Mzj18JDZM//ATc2ngfLNzd
loPyxG+8eKsoubd69oeDIiwpqyv4newYgA3qxpMDQtf8FjZTzti2pb799ef/4XygiBGE7tYSDP+c
887+VpnBghP5uhUzIGqWWwCTYhS/0y6v3hmJ/3q4z3t3I7BvbUQWXGs+ObnQaZ1oOS+vHgWRjD5X
y1f32lcDnB3B2a0GE1XRVzMfuyQ4VFDfKg9waYvASYMPz38hHv9pRDy6eA690MPkAWM4WzzX8Ftn
UeWHImHkwY26+ErO4vMSnY1wtkMFLNkK2S3vxg7peUZgu2PdoX0qERB4/cpAmHw6ca4J6zc8gejP
hKXS+eeADhfMZdC+gdd5Z4GeBY89moEpXe9RVK8u7U3q+sr9atn+NGpAcKlBuYpAs+NsEhlrFxrK
8sO9SqzDpl5mxK/F3QA1bZHsZPzVq/DVcNua/lLBCwbgzQJrNtLnRj8O4YFDK+avd/rvDSJ4YDGP
v37R2aKBbA20LjDenRlcaXtST0VrJQNvDoEHMThJvhCLOa+NfxrvbOMjKV+qqik/ELh8wB4NSljb
PUaOIgfptEti79u0Vy9F1GRl5ibORZF+pQj3+SY9++SzhwlNdJ5BMavm5ixmZxJux/XNDwdksNxI
x7jZhx9tholWh+6hO3yt73emQPF5zs96szrkTO3Eyo8t3oY+c3e9PKOKddU/sLxN1g+0nLd2Ml5U
Bx6H9/+75d6i8192lJ4qNGGW5cc6TRGSDR4O0VrvzfUDqccXO+tTTHy2tZwzRdulQda4LTU/0ft/
nhUExBnF2aT/hafhV8t6rtI407ZdAHB+AEEoL3mf9LfqynscrzYvo02Z2H3BDu9VZNzMj+i1Tstk
+OKLt8n77Yn+fWOdCzeaZgs1THzwFjOKA8vtPDz8FxZffz6yAaSXoRaGDOrsyEJws3YXRAJ92rzQ
MTaDBPYfRwamIJSQrcyqkMQlzjHcd38/z/nnmv577LPj60N7xiZ8G1ufQHnURlwlm0oxknj3xVsT
aJp/8RSf2a78/9Py7yHPjiuRVEsbpwXU1esNnLYjkTZ5mPqxOLX7INMP9qO5G3ZtBk/JL9f0c9Dz
c1H/PfzZYR2FRlIfmq+bmQNoqlH/4KfkQHcq9/6WbsfnDz07m8sMellByw+93Kn6e40AT33lskG2
M/d5i/7P1/z897+c/xE4SNjg7lsO3X7zBFrz6QQ6yJfWu//hNP57oLNAvDDHWrc4jfQE4vbeLaIp
lxk8iK7LfXkNnlhqPV0SGOFuAqr98SsZQvLFGfkZq/zynehyXNwJR5E9uokbBfkmb0oT67q+ARca
HkHDvff0tRbUJw7M2fE4p9wQ4NhqC9J/3uxpFYPGeNyiOnQsn+QNvB2/OBzbcfu0nJYLvlngw/Tw
vBFyLkbf9HEcHXBlfXY7ohRdMPRVyx9//Wz8IRAJt1SOoGkOYjw/o7FfplPMfWca1PmwJF5J9w71
3rh2X/56jD98S+gixwFJCAkOWu5+f5qmVpRdL5wP5e/m+RHdI9FA/eTmrwf5/CHoyELEg55R+GqY
nwI4f2iBlVof0FmYzelO2Si5ztXurwf5QyT8+yhncVtn8QGSov77lqzYSFa6J3aC8wDsPXn8JTjz
KStzt8FCZCoekCf/PBIOS7cKK9f62KxJQiuyd+NuyPwDegS/Nl3+Q9iN/vqAYIlCxwwAPf2+SFJY
0ziO1jOu41d12pz7eqTXdQ6A1HZh7+BkX2vw/+EuCTfoxweRDT7r6P39fdBQOf1sOvZz9628tDMn
pXddkYSX/7Quhaz1pQ8+R+zGm0MgSjAXQZP+7QX9/RecPQKOaOd1xC/YpFVReoVFYZCA3wDHVpk3
X+yez+cAoieb+LvtgYr0KfcEoUv4gtEXWd1O1XthvRl8RfNa8UUk/oeHDeN4mFDApODRn0OIDC0a
EvWcF7430+WhysK4hcLpHm1NaAv64p76dOxge2pDtzFwgMdCS+ds/ky0WdVotHxpiiGl3Rg1lB+E
9PO/XqbPG2UbBp7TAESB+H5S2YVaGGqZegCQPQEV5YkybwvIYP3YAiO0S8INJdH5borCNwUDVjf+
8tn543f+8gPODj5lFsr83fBCmgu+dzOe6Sf7NnxpvhEX2v0uFK7/C0OOT2Hn/2PvvHYsR5I0/SqL
vWeBWgCLvSB5RGiROm+IzIhIaq359Pt5VPV2HJ6YZOfcLbCYni4UsqvsOF2Zm/2CUeuIisk8hNEu
s1cHp1UmSxUv/Q9hHEFLcbjSn53HgY4mhhVe9iv28gsZY19J98HFATuZHf/33/38VBC/gB1iUZ6h
NLWWtRjDNjWLYfyh32SRD+5oucbq+y7wiysaZeYdcHa2zGW/sVFWGhckTKuwq1WVJ1XeqoTtMs82
fZ0iym15WXsWzMVHTBXrm/hevDUk3/jvDBjWN6eugXCvtq73UYpLomnQWWhO5iGiZOzF23FE6STz
pJtlV+7lL+jkLFvahe+tL3oMOBkgZo6twKr+EKZdVUSZRVyRjEYeBE/qf8JXRzjyCWPHzc6GWLIn
KQanEPckSYZAMpNpnB6+WQyrV1+sH8OeYt+uuCs/DVfG47hXvMYtPyRIE335/Wo6D2gLkVdkZmDD
U2RZXTFNajlDqRRP/fgo4YwtFRuvtPNvSCNPccC3oiaLJbV6OqAYGmpeq+1TCx8dgK2P3owrpfnu
96M4zwHM0zCrqVIlFXMLqX0y7mauDLLPvX5h3tk488jHTTF1MQmnk3QaTHzTN/mZs9AgrpvmKf0c
XeuH4drZC9uH6ovyqB3qCzr496kf+tO3Px0jLRmxAdC/NtmM8uo1yANfr0a9oCgbHLq7ZB/41W74
ZZIDWBfyxuvovJxgoYegyjbbDd0mc70ueqWcq44P2n0tgClc94cAA7b0Gpmr+qL04/1msU8shJOP
SkCdmNT1Sa3U9bkaAhHQzXJ+yX8NvuhVvr50GyxUO07xrRvybNXTyFN1Mjnd5i+QIVczSKM/movs
V9ZezFnqynq6sezP3yarCKs1YpdqCNpPfQFFi8Px/JL4qD959XX1KPKm7PCnbxNVlpkok9se3VhO
kNU+7mU7z2o1+YVs3KWZP0/9c93jfS5taMGcVdNe4yB5KaPQgYCnufpytZZrTqW0LxDzdwhs7RCJ
Sr2WwY10fnzjdt7Pfu4D7AA8YHgbO2CdfL8GpyVio4BNw2ltL4EgRQnot3lJ22thDZ7sbYAiV6I7
CZv9T+87EQwvQG49+A7IhKxGOiltYw81wn1f68/j5/wY74YvcuW2+3Ef3ne3xSWo8QPUyY0xrvfB
Ouxq4dQ1IhzZjAjSNeaSHroEuWf68lfRtm9/Os8b0dYb4TUa29swLN3Gq361bGYo7sC7u5ey2bfO
bUWVAhyjUDeW7U/a9/Ki2EWX0Ubi+G5MU+MJTXuEG2d1x6Hz2MRZ3L9MKd30HGWTrdLOVoBVptKh
NiZLaveSt8lP2H7A41Rr88Y5D8KxISvkBoArzh2HRg0Mil5lv4CoXUh3KrIY++QuuJZuMMsOPfW4
7fq8fqrwkkYcE0tMsDLwXNVV5hkXU49kXP+ShT8s+Rq1EteRjxBof78k1hf231HEKQLAAlaV+PM3
l1uU11Ict8OLTZEjlj+mtbob+q2rbCvI6ipT6iZPl6l/kS/Do5E/2CY3KCj0i94PXNvYTYfM/LLt
8rkVdbXwJK1TG6cYXsCO7a1Q8qOgOIboC/z+A57l569fkMafLKuwpc7UjaW2iaoknjgig+4xrG4D
6sXBhbWzbrLsMk0/oUJCOXzrAji7sddhV990diQb4uJEGQSI+wLm1OsPoipefpxbfy5ocm6GfPeD
vhnp6oMiSOpMljG+iGw1NMAcIKZBIeSgY1jRXmiTC6rsGEYbH3gr6mp7J5ADc20YXrrpg65eDfaH
btxan+Jsf5uMrL/laqtlhSJljTm+mDfWh+CAkqMHRf276cp71RceHL9fMRsD0latm0ItUoDZ40ve
dG5jX4YhpNlgY0jvxeDWhuKOUrUJbuJ0WxcyiWVkEQM97CX46ADBtqaNIsd7MchASFAFG/fsaWzb
cFYKUrjEgZZz149XVfjx91/qvSPQEk2YV2TE2Yssmq3SMgAoBdYHwzjO9XdAnW4wP/4+ynvjeBtF
HP1vjkBAjaGCuM/LMJDROBe6eqt3W42WsxeLkAun8MTry7Spv64hFohQlXkyW89wuvzyUTvmbFV5
r3micL3VKjv7bKtYIud4MyBZ69HhH6znSb2GdumNXes7ueSNVb6xkjdHtUqaTCXQY30Soxp39WOx
Tw/CxEbf1x+2R3V+4q2GtZonWUGALNGsZ+GFp/jaVfzi6HfVVbcD044M2rd6K/k9y81WAcXCefMd
VV4oQ8voBO5w+ChGB4TEby/qu//gPBe//uQMWgVbnecoDetVzwIxXMTr+ZRYClNlcr9Jh+HmPwh3
llu/hjOAWWCsBrp5deTV6KVYJuHkS9WrXYX/E5eHdFBp9v1+e50PDDgHkCpo1+RNrP3Tr9hNdhkW
NiWBPPZC9Vbb0lXb+vevVrsyO4sMZ+kpHdqrdKr3C6zY349A3DCnU3M6gtUqX7Ixi+q4e0qau1Kj
wWXfT8Ue200PqTY/0r7+PtrWeMSfv1l1Bej+Tkm7pwbukzw5ezP9+PsA4ppeD0corlP/NgwE8VZT
H0ZNO7b18pSB35t0+VJ2hmM2IRTVLxOGcfbWNnpvQJqt4dFErQsJldU2cvIJuaVSfkKXzm305hrR
Li/SZrxq5p0DbIAnOwzq2W2oqVrduA8WMBpF4zvZVipx1u5WIbS//SmrTdY5cT3WDf1mCSiKFvry
eBkiDO/W3fdk/r7Ac0nAjJTYBi3GhzLN/BhaaZF/bDM0rxBAmT62veYuggHmfP79rLxzvJ3+tnV2
pU+xKfXyUx+hUu+iY2V8oRMChfhroPjQEz8VnxBH+X3Qd6YG/xyYQcDwMEhbA2NVE4FsWP5PTnDj
WIs3Bs3u9wHe2TrouvJsAkamI8ewWmv2AGulk8anJK1MHyUAX6q7b42h3kXxcikZ5WWfzh9+H/Ks
cs0kv41prPIrpdHSuqsnCmczNYtsHxU4FHXxNZJjfgwkvr2Qj5AndzUk2MAZ99If+bcIcCyGu7SN
2WMGB+v6qk9kE6JNoTxZg+LGvAy/CAznxhjFd1vt4ZMYq0NPV5eqgBb+FP6wD6IZA+nvg/3ifEn2
pj953WcH66kPSLnkH8arrR7a+QdGR5VuMq525DIYraxWamGivhX11lPn1591r9ojPtR6cGe5rhSv
BmBp/rQfN9sCYkgnQ15FFUvtzbmYy0GyzKmIOvmiMxpedkfddQ7FLvu0laKfb0YRDLoXpXnqQfR/
ToPZiZUoqWyyhv6ue1XGwQKJI+5HCQr7t3+aW38kE/OfacD8v6YxrOhM1H8tBHMd/4x/nIjAiP/9
3yIwqvEXwGwqExRvAdXyuP6XBozzl+agwQlFg8cN+bTBn/wjKaxpf5Ft2DL9V94/bMb/qwCjCEFh
QVgh9fn7T/9IAcY4PTyRd4WiScWEX8Dv4FpbrRFZt7PE7qAQL1AIQ1zXKzOI5A+Vo0m4z3gyLgKO
uVedvCs1eHW6UyvFeEAgNCu0r0puIi7pN3GsNo1rdn2FUrWeaeZP7JCz+sIpkmDcT6mNIIYHE1dW
KhfN1REZvijJc+j5odRWVulmMLvsJzrordT5ejoNyg3EYLhpOH3Bn0a+a4YzZvj1oiEenCzpXSrB
10OJLDPR90dNICss/reFsBswG7h2WlIqd9WYK+noKlXYFDt0cOzv6aKAjG9tBB2NLDblHzYyq61+
FUpZSQFRH9pY8SoYasoB64lsrN12NFMOokhBEjCHuJ0KpdheL3F82Q92FyJgrzdaD4XMWRYdFdZM
7jT9M/LYdveAdILm3IbCdM5wFWo38JSHxDKDL8Y4IR/r9XadondXWnppqDuTB89o7UY5LKTvUqLW
szCDTM3Q2KVm0qCJMuEIlVCa6YxIUR6WsdJj6ZKHbW8W+zpTUVRG1MDplw+hWXe0WmHg5+WLOqTG
8GS0YzrfKjWmWQ492L6Yl73aR478uUnHxdb2E4uueSngzPZgP4uwmZ4Gx0ZTdclqTdZ3MIhRLWPq
rBTJLtUCeiy7SqkWKLuM2CFJX3iyz85Xw4hqKK3zNLbLPaIhs/11GfUcabepVSZLR1ixysIR05Wu
D+/QlOnbx7ZL5vRnYE21cy0FamddF2bca89hFLYwabWlSyBmtZE0Lbs2BaeO9r4yxJqEsl/fK6Zn
RgP2y9dBqjndrzqyguxTZqhyuFzWg3B32TtyladwR5sKkc19Q0IXPcaK1Omz18gJdDoXoRfDQWXX
QcKxaS1kKTC4qaLwmxRLaPe6SY5Wz1NmI6zxEg1GYn4bS1NtsS8f0iX+m8xaR56mF0adfJPUOLbg
os9KoaKooUxTkaHusOjRtRXl3azDepy16JLRZNN11U1DFF6MkjqNk2vrxpgkLkf7lBl4GGj9rJgu
wnyRSgU/NtBDeYhiQynCbwsaBHpaInRhaRpSM/lcyhk6clHqzMl9aWLPYQZuGo1N25qsQauQB6Ta
KnZDWLj5rLXWHzbiEHFCnMrCls1C6EmQlVbJcueUmoHmBcBlP7gJlx2ogwPClmTHyBQ9Q1q/2moJ
r5Li15CC6kaSRllCA4q2uuvMTk3sLMQhZSd7IpnIPmRC5MYj1Y0yN7tFhPWIGp7nHM3vwzf8Z9ix
b878+79v8bfa2KtCgvgNHNU2Su/ir/DRVr/BzJ3JKWGLuKKSMEM+oePfufC4rxNEWjdLcKv7/V/x
mFZajwz69c/fJBNyJSHXwvd31YN5QFmD1pah7Ga8Qy6i2+iquonCP6qWvUY0/u68mOD8KAWdfuWk
c4rW1GMTRZXB6+vrUX2e2ufff0bxlf6dIr3GII+3DeBqtu6cERd7PWxKFVEehOxum+xBR5Uye/h9
iFW5+zUGWmG0JEgB2UTr6mWyIOrYdCWmqp+MkOxI3qH5eFgeAeEgomxdJlSBx00K32m++3dU1M/o
UNMVtx1rddf2UCmW0kDvMoHAl16K6plzmW93AU+TTBEHlA+pHwOj5X5WN0UKKgr7MdLdZgIXphgf
u1j5ieHAXSDUbtOg3yNN46pF8CHoF3S9DVLsvv3++29M8rKaRmGEARlNU2Hzng22GIu6mjArQIUy
3NmQJaZadeUQEfbSVe3IN0fn259GJNflQWG+Vlp5cJ8uTvzebCQPUiLm2GTXtxaqO4OOSoJ9HK0Y
LZJ09/uA5yuVgDZvIwqvHJfrJ0Qjo6OgNZlOL36fa1+R+mFkf/a6FZMJY5DdBn6LvuMZ2EVK0xRP
YyazlChPDsleKbZCvAJnT7ccnhKCmMwBysdbQwuMFHekpBkZyKWxd75EvgNk82f/uRLEl4Nx031W
kASU471zv4VqeOfQpCWvU8pX+JLn231BMaYuwKy6/WXwEB9jtN5u8Fn1RPPYhrm7ZXj4bkDonwa7
0FJokouF++bUDBae+FB3NW6K4IAwyAHf8NafQGSFdxNqNdqfXwsEehNwVT5omb0gzgioH7qLbD9c
TdqFdYPY/KH4JF3r1eH3q/K92QQCC/6Wm12Fy7eKh14sWvuNis2W4xqK233VL6t98mHJ8bRwpc8x
1OhedcdrPD3o6Y0PWy626ycFK1ZAU0Fm6TKbcX3MOUgOWWjva+Q8ERrHj1OwVRxZRdBEJVY8a5lE
mhGKs6plwryUZuSEey7aicfDfX6UEFAEy1ReYwL7A6mHcVf+3Pis4nR+s0kICs0dXxiZxzSon/Vt
21VWUwQtw8ob1/ggEDL5rthHsPj7b9MDtzxU0+kwH7cq+OeDBU0NlM9Evg0JzXVWMQ9KIQHd0lw1
fJisbybF242Rre4LMTLhTQNAhUkzzz5nujRqPUk6a4K8RQwrvmyOqLZdYK58ubU61nfvWTQx3jf7
D8Eos5RBMLrFU3Ot+M4XzWfTU5cwnwJX+dz8NzKls5irzGyQq6nHXYB3pC+UTuOdPNKYQPaXQya4
Ne436zyn3StaiatPuqrRxoUxlcH4+kntg/Fh2aPef6/gM54JBrZx2dwCxtzMCFcX0j9RecdzjgqG
xGrn58IyLJhVFUHA0jWyQ6ylKKccN5aL2F2rjWCLhUIVghz/DPXWV0k2OYWi8DFHxB7yXfog7Wp/
3pt786dIsX8f7531T64J6IfXhCqqWafrJUxxUciwpncT87Me3JT5RjL47r8fXyeBGAQy5ayyMnNo
OqQ6ZQXtusTtnPu2uvj9AFY4+tfFAJhURsLfAr7H2Xw6AqMaJZ6yFFLlywCekVDHqK6Uy+woH62t
WO8svJNYYq+/2V1wdMt4RCOQNwGve0/d6bWLhOFteGj3i1fd2scYjX6QbhtjfOcrEpeDn6MZ6Nm6
jjR2hgnWGhT36Cn77mN/MO/nbzplXH3feZUHDKzaOrbeDSlUgmDgy+d6B1IaVEldtYqL/WXjpjwY
gGBKOwPyXZe52i+Q3ZebkM93tpjIqymVQSE47wXM1lRi/VMqruHOHkZY/vIlo4x7ozy01ypctZDU
M3RL678z2Ddx1/0AnWnN1Zm4AV4lX7N7xZeZ2C/NlfIgRV77sXmQEDHfiipWy2qrvx2tsVq5kj5m
ai0RVT60xZV+qe+iu+qIkrC8L/10vwklfzeeiTIPZmqkoeu9XhelhRNMLlaRfYBLCSoajsAxf8X0
bSoEiF9/OjpKr5AScLEijz/bl3KeLCgAodWbN3sIgDveKX4T7Iad+h+M7Wy1vqpyCKtoDgQcB1Zn
c2WqTdp0rey28vco+4Ca8sYOPNv55PCAaYEH06aSoQed7vx0jlo7L7vW7fbFxeIPdx3qjooXPGvf
MTHI3OFHfRf7bevJ0X4j9Hps4HOoJAtoMiVu4NerIzrvSx3lEQyKBJ3NLg/65MN2uA2O9TUGFSb8
TagIm3rir5/s7fwRlpcub0yIHuRl6zLTsgxWKS9ICYpMPnhQP9ufrS/pcTkm3uyJ18t0tDzrMF+n
fuE9oZWDDchj+Wwem0/Z5Z9qMfDOJedWZLAIpN3gmtcJoox1XV5aQDeFUhdcGj1AuGAeN0ow66rP
32EUA80jDE7hS60WEq6j6ajSX3/N1or7Fghb7tnXguAxfMo2FSZWlKl/hvXveOuTp6uN2Ajq13ji
RmlhydrDrr9NSRIdXmqHDlEp+Yjwa3ZAxiPez8et22V96LKuETplimmW8JTSV8cQyI9+RLWcIqeq
u1mH80+WHu0437rE1ik+cXiGmlzTDJssarWOh0Vv5lBomQ57TQjiX6U36MhIkKREqijQ00IYzKKj
sHVtn+8gymkQTiknCKjYeu2gO4lQvRUxQqpRGnJdXd24HSJrFBN9gd+Ta6RXN473d4LaROVd4dD/
Adl8emKoOGpXA3K7bqPcT+UXSdq8P96LgNsFgHQKJFB3VxNXF/iON7EDkPNX/8u8VFw0LgHq8Az9
ZH4tfaHAsn1piVk6PRZwxkTWDaIw71CKCqfDqhVcoGIZ6evxsv8leFe2vzResyvc6Ajv5H75tnH8
rU9els3bgNaqV09/Y9binFFS2mp/TB/T78ihP6MyE18L/aEcxyY3e9EQjP+yEXljqNbq+xbRYs/8
PyrfUHqEylt80yb4KYi3qHy0HzdNo88CcsRzvaCQD/YS9P3qIVUtVoG08MKS2TfX9mV6SY3dIuUa
dvN1focpWef/6RCJyLmKZBYA8nPhLHHlqJOEc7tg1gpGW0TXAsI8PKnLei9dyI8bAdc5CNYbNEMN
/CnggDHU1T1qLHFCP0jK2YomT+EjFZsjOaXl/2e0nrMzZxVuVY4qEhXt+4pwS9EGENphoqoLqdzw
VBoZeqCbmeTW+FbbI+1wuSlFQOvOccEgHJZjd8RgcIdJ2ebtcfbaVwVejjI03BfRsV5vxqKM8bGY
NczBMt+I/Sbc9SBawiPtyoN5UXMUiNDb8o5nJw9xaTzhoq7Qcqf6dnoIDJ0cjIlWswcrlDnLB3xJ
N9bJ+VYgAt0e6oii67S+lKqKSn/YjLmLfeHD38eMfFH7YscLrPxmtioWwsmxJkb0Jp6Y1zcvOznt
5DjpiDde2t6wX/byLmPH42eAPDUMpuhR81KfDO9q6wV+nnKsQotP8Sa0VU36bDsoMYvmGs5ovk23
m4oN3kOueSXdb12HW0MVk/smnlJJYAhG4qVNCilAcwdsNSq8uLL8lzMfklD5M3gft70YoUOdHRAZ
Rb61REKezvMyJETsfDHC1ot7P96h3aU/KbvqsCT+JiPzLKmBE0kqw2tAtBDOiu5OmQiJWjqDeuUF
rWtCDhOUTHwBn2IU9b2/j5tNUND59jc0zdEdKrQsprPmkKpFkDKHhSKUW113FwKCZF4I/RH9ensX
vrNyeFZRiKaZRwmcNtDpTJpTaOm6JF4fe9Pyrf1ylLiJ7TtS8dDD/G6TUnJ2F4v6ypuAq+NUj40W
s50+c3PlTjcbsKGoHy93NhLqG/v//OA+jbQ6R/Hz0WqtItKwL28l68j0kWng+pkem1+FK4RW4RPu
R14jG5HPp1C8IsVjD81TRrvajqlB5pZqfFTMDmhdpjs63aKAKlyUosndUgQ7q1+JYG/jrbbjbNKk
CQziifpwe6scmytsLPfSpXzcgh2+c1+cxlqd28G4ZE6jiwXzFKIdUvFRh+OAsvwebX/6srKb3bTz
VpJxvhdFVFEKsAFVIXZxukxrK9ekampBJ2Ax+gOf0QjIpeTBHsZTvKRQzAvnKrmxPm7M5Hur9W3c
1ZneS3SjqoW4eADYD0I5JPPLA3l4dUyvtQNi4Xsgs4ctNuO729KkyG6QJQsV1NXajeakt3JMNuhE
4zEkulJwwY/TpfPgHETR/48LO2L9vAnorFLkXILq3ikEVES7XczrcBXs08YXSggws7cmVGyB08vy
NN5qQvHVmvTKIl69m71hcI2j84iU+g61TiwGUczdzIzfOQ74nIDoULdACGnNSu2XELPlADekYR8c
mu5C+Kk1LTLIaLHyBHDu0SLWDog+XySHjVUk9t9qsCeh16vIVCtjKJ2Uy2vZR9/oad6MwKM8hTsk
uTSvioP6uBHyfMPY6C/wWKYhRdXcWX1fzapRuwexJR4efnxUXBT7DxVoF3mfHWPfudjkA71zCp2G
XI1yyQ0NkNWScnENNN+4oi+ro3UQj+PNKu/58jmNtTphS9HAzAaGtzxVFxIVFum2c1k6T/SH/xMJ
OfHbT2eQeFSVAaSRC5xVstKo1KWomsTnDI/6J1GIVJ9GREORrfuyeX+8O7o30cSp9Ca9ArPWKE1N
NCES0nw00C0QwOferz82NDC34p1nc2JwQFxJrqgmn11Xgzq1WEYzuAbHacXg9DkqUVZfpxU1bOhQ
1pcwSxCkkTCc3Vin735YCqMIL/OcA8S/GqqRlMsi4Rjc7iY/Qf6Yx5wQXW8okyJqt1VReXdbvAm3
WqMBUv82vlQ895ujPB0146uxBcESR/N6qWi0wVQUUN5pQ4cZFLxu7P5eKhpPt3H/Wta42Phy4kQ+
i8PWRo4JxsOZpFaOB4ZAXqZucS2eieLSFyQ19V8tq/+PGv+fNtP/X4PG78ssLl7a+Mf/2GOP+PTS
/niLIBf/7L9cRDX9LzpqTDpvaLqUos79LxdRQ/kL+IzBH/DGRXmP1fIPhFyy/kKpgB7wq+ybyV+4
sf6xEZVU6y8E2lAn0mh7wM4n4fnf/+tEQ71d/f0J8PF02cMSwVgEq1JU6aHHiS7A6S7DSDFfzLrH
Tj0bbWSWws5V07q8rRx8PLCFSSmJZ8mHcFE/YX4S3Oq1Pt2bSjjtAOFSRU7B9qaW/b0ddCl233xU
vuEclsXbH/e6xf+9kIXyIZ8HoB9iSHRgSXhOfxyHjzOacy/fyInN+m0K7VOGyzyQMBpozlR9A3Jt
fWiWNL7VQyRKLan6llhhiN9NnFJRw9vktrrC3bD4oAwzVdk5Ma9La1Z7L41mDcfmxT4kVYkhW1Tc
Yw6y7/ssvTHt8jpxMOy11Kn5jHv8lV4o2vc5vM7qKfpQlsZwCOcg8Ywx+4o1k3Fs5/rzYun9TWhG
iLQaxmX0GrvXturpr52R1TdBKQGMIEIQOui81f22TBX2UNCLbhR91PwQOL8/yFn32GSScdG9zkKW
6p/AIFuXjEHxFOOmBbH+E2NoqqlOP1wsLde81uOcPRszumHOThGfdsBCOzLLnSLmP0ob2Zf0BLuC
tt/hnnj3+7l9ZxygjEAGsPRF/VxdLTyqvA6e6op6E+sIiMa6HH1oO9svgvxHrwAD9HNq3J5ctvJF
kWvNYbKXwp8ww77ogzy4gtWVusmE8/FiDIXbyZjcj5L9MUv78DaUn5SgKL/U2cfOnPILq1W6C6PP
DlopKze/H8hrI/V0QgDAiX4O1SQHOsbq2boE3WDh67LcJIOjX8uxcyHZ0jMwrucaluFXu0Xqbwro
OQfDGOyz8q62Bu3L4szVrq2U8hg1FXuuKyrXbh371pyVz5B/XA33mth9tFrVfF7q8QokeYjdq917
iia1jykONnmGh/lUyz+nGiDcUKeSFyjyiF+ffV3N5fMU1NW3Bb9qV+9n44NVVi+tVlwk+PHcOtni
BXN6OcRR7ScLxnJlEj8k+YLdfDmal0VZtZ6E66OrDXZ0VGy8mty5s0vv959v1QkUe5x+Mb0hnVKf
0NoRB9SbjIYOtclDapZvRgfYfJD7nWnnn4Ju1q5amaSjnvw5GfNPuozxWaJfTPISXZVOPR1xtAvx
7jqWeR5dwWPxGkWd/GawpdukM7GOhNG4C0ozvp2XIvGCutxj85A9GgOGW7FuI4meVe1d6CztnR3W
3zYGdvpAfB0YpytIOiGmyZZdpWoT5mYRjq/yTfvZHhuqpeEY7uRUy+40cYaO440lL8nnxVncWAs9
3FDyJzxOVVf5+ffcq2EGhwVB00/LPLgtCOAbeY7LHe6yuzH+4ZgRVi2zqVz1nWrucYONAOqO8/PG
OE6zCUMkgDSAKFcgMCLcb0RW82aCciW0pahw4gdMaTA4xKLYnnpMPVMOiSQL3GGWkQKEp75vJt2T
pR8DuceFhJ+Un0FDcvCo8/veWg5I+ueunLUtEgfLcNU6cIQG7cMf/1w+N4AjblU0C8Henf5cq8Il
aoya+GGQ8Ikb8J/dtUOLUuGyaO7rECRFHw6wKWTPHOboy+uNJulxcMSEd75cnMbw+2oobx0HIRMr
tO9Ns7oZzNbvu8W8zSM12ShhvtYo3h4hwjIcuhh9eBqJIjU8/c0N9r2VIufhQxtboAwKrbobm6HY
y0NQHop5So+1rKBNjd1yZqsebdbqG741DqCECwqVXHppUF+VAZTwXow6MKbMI3/I9ks0qJ/45Fc4
qR2c+xEPiR9V2na7SqkXINb9rz7GqVoem12QGQAosnH+GmbLp9/PyqpqAeoSIhxFBE3sCJipa4RD
ly8xCmVNd/s6A0lphTvsedOdPoTZRVOG+17SMHMcZZQO4qXCYXP6XptBvKsLe7zpi8rYyC1W1Sqx
rEXnlDSLojEk0jVwOoi6nPZUVMNy4lTR57LATi6cP4p2+sU0viy6kjyH6XRXznV8W+rzdJ82Se9W
gz5iEhuZfphVOynp5I0T8XWFnqwG4Nx0XjgzuB3pKpNOvt1wi2EFUJPU5CHHehqzvBnPbL3rTT91
wJLLStI+yJ1aH4CN3MvZoO8KMy135di9iJ/7+rujYrgr42clCJr7Re4lf8HIe5c38beq1MxnG/fP
10Po9YYwoJp6edukh4hEzI3kf2UA5lc4S8YhbTT5mtr7F4WfszMT+xqHxVBz5aYKjr9fJ/ppKYZZ
AaHLDhD5Mq9OFsrp2O0SUoy+aM59CRU+85raL55iOhWWr9pe92yMt3a3tycys92ML4flGh9ry5W/
J6U738afHB7FgTcjJyF7WnIZYc42+MKRtcaAzS/mXR/i9I0f667nqII7Ye8BPwSlLxwZEb2cvCz1
rWGX4dey9ZY2zw5SMTZe0VBJmVTKaqdjy1Mbf9HZcO6pNEUDZjCuJPkpbMVmV6q6i/Wb0XmReeS/
1cprNE/Pd0GwCx/pFyk3vEzVZwZXWC5WxTD75N5FwMCwcBnc4Q9QVH6Ves6Xerwwk0OPTqvql5S0
FG8A1Oa4tX2IlEPYHrvRj4M7Gw2Cyzm9hs7RdfvugbAo6k1ele76yu9S8UXmjdl9bTGfrmw2m4mo
mDCH4629/gL5EjWgtux7srOPjhnuZ8AZ82UgPWKWiNm6n+jmzlyOvXxs+sOY07o95gWpHxbkew0D
aiA1P6vlPusuu/BHcz0st/30Lfuch5mPHcWxLewLEqn75dWqtTnm19UvmeQy5Z5xG8HD8PLEG2S/
yDHHpv5vJH7R5kcrzLxxdFwEH3YJ8bKDpLtGfJhhBNa9ay3HtLscUItQDrhOFuAyy/m72oIVIgvJ
NhJKYOHr1EHsAmBRokonEG7rlFK18fGsF9O5V5tHqwg9pdd3ZnEbNNez8yVULitpH8YXCzSn5EDb
fh58yb7JkyM+h5ED2Jzl4WnxobE/R8MOama5Q37AwJEQLVG/N6/G4iAF2F/ft8rXrN5p9h5++ZJ6
Ck++zk9ST04OEqX04FdYfQkflcgvF9ewHspfNXa52DxOmBf6zfiAv6/6A9Jjgikps9PuDf1Rn7k+
Mcz0nBH9kLsEe/eSf0+4H6JdmV5YvZebrvRUwWxscQf29NpTwK8vu9i+graJ6YUgO+ZeN3iDjnO7
V9zHOFBMA8r3rrT4/M7CvGiXB0TwenZ++BNv5Um4orokzHiR8R+z2BHEerLIo8NdiI8up4f9aay8
bnT1xW0bGKHe9NwprlnzVa6nym8Ncsc9nqFF6pnVnn9LjbF45c6f5s8akK2HMXMt+5jafsryzL15
8qePEKAVhPG+lq3bBDjbiy+B8cxkX4w2Ls67EUe98gChEH20brC9fqKV7jKu2faHZ7vGPdkdsaHC
LBJqAj8/dOUXWu4OxgLgpbBWu4wpPCu7GJEu01sAAFd+7uxQJ85c+UGrv7JGm4+Ux4wCF0sPfcyi
9Vq8ZO07TUE6ZG9HntRhZOnON3xC6St+iZ/T2pu7R87MDoeY+xjTO/sDHFn+XhKbJUkPKRAcyqaf
xFTRZYACVg043nrGV/C6DdOVuSqmvL1Xof9ceeg5VsElJsWMoly8mq5IzUnsMpMYDBsWi8YjaFsc
KlQxao8fxT9bJhdGd1gyvFn3LU7RvYf2yKLvFvxdJ+ORAwwVkgpXN4y684+88qTH4Fn6qf9gDpLn
LvdgM8Y/8BIIieG4/J1ue9OAb6lXBG6N23d6z4oaPtpwOiegUqwyd8rFsmJxsdAwpeY/+eRDxLRj
ACqBiRWxay47NbuwApe/rXFeUbx5xv2z8jS0Fzhfk+VaqcAJeubkpYNvc2XYriZ5lnEwAj9PryT9
IrMh/SoHbtZE5W46FtPeKDwLFrOSfkVVZXqguzmjVvW9LrwuYvxexxxJbkWSxz+O6v2476GNhV5S
oMbCcqPDRb50XeTe+Cv5yImJNLau3mHwl/+IvsGJVb+MuByXtN395JP8M0l2VniwpEP73fhK86ae
vRoV6dFbMHoM9vPsGurndvghqeZOtfyJL/G65qfrYThIJTpD/tL6EftO9fnYUu9KoMBKXk1eyXZq
/BRTdWy9u10X3eaWR1oCUJOXjLpr7McGiaLIDUAa/Ii+ikl8hmbd1rfVfNUClMEJLfdrY4/7dU93
p78klY3MHY9MPGDEWmNPD/wEXrvYXLscQo3PvOEyXsW+suy7Z6fxmcL5//B1HruNc8G2fiICzGHK
rGzZsuX2hHC3u5lz5tPfj/+ZXJzBAYQOtkSRO9SuWmtVVelSFWBLvLZ1WH/LctJnt0g8EugFSlZ2
7b2kn0XVkbmpkZWtuOgBKuGnG1xr9CbFMaIL6wb/okaETqahvu/guHxOBnIlZd+eReXUhcesLpGr
mb46eQKAeK28SbUbUwBkdU2OlvwyaF9URaCYj0AiuTD+MzVnwpFV7UZyBqrw5p5B220mVpn8XHNX
Cir0GJ+1oFX9KRvf6u7dsHwUL8gURZtUMKI5T5peZo4bQTixuFKdlrbtEefTTQd4fyWkgM1K1YXx
IL5If7l67xb/rMYxCyyFk9NHsPQ2JOaKU490vfc0CtKQdIVw50P9rL6bzo5iT5fchCbghmtNAmJj
cBc7Vjl5944BEl3QS7c/z5/bkZo50NYwqqmtfi5H/W2qrrL4T5ncpgz6T7hWfbST72b1UrLU1NfC
cMWCeMTXBoN5CzIoWnJ4tstCvbR/a3drWbETTe+9lowXze5Hp0MwOdpmYhMyyrHbkwSHZN5yM8oP
4MTIdiv/905aGcDmGDT1DZLNxVzWf+ke+jsRbRO3FMEHPtJR+Kbb1rV9JN/lRF7w8I1wgoHh2cZm
zys3LsJfhH5NaGFzf5nRocucfraFb4Gki4/kye/wB6hADQyFHZDdpfcF7Avm7TFDunAkaXYuuxvQ
zmiLb4Z4LOjzzrKZaRPvLItHqBa1n4pK3ueJGkrAb4V0mORLVbnt5DS9LUL0IRzpbU28oSAzP2cZ
lOAkswh+Z7BlM83HcW7nKOh7N3+pI4rqCL/A5Y7da8HM29Jb/dRZW1TB11yjtdPEHili9TfpbJp+
m5NNiJ2TWo6nAjv+GdF6TXAVPERgPzpbdy/Gdk+piZbblnKvo927mZSA+VJNX1uOpuUDAOf9oWto
BOl1ZJgqd7k/FMUhz30BrAaa3QrEHmmoR6iyCF40HzvDH6R3pb+yvjpg1ewhVZcxOkfKUTRPzXBY
a08rLw1tGgSFtuKFPS6HXDnxs9pUnGlzswETZ1rnYXCyP+ICPnIysx8s7EJv59YWU4dm5uI/UF/M
Vu60F4WmvJNbW15Ct6PSloAYUidTvETmjHDyGlzs1NWHOTlq26tcn+XaL7Ogzrxa9erlbalOVUkW
FEtUxIFpXU30xMFNs6CUTnryp66drTqmFNVeXaM8tBkFTh3UPgZpFca30QQjmaGFO1K8IPGV1Z1q
Aq6zYnBA+N3qsbek7WDUL1IeTlWgy1SJSDzwdQsfXpXtgiIZ7FqSQcTa5hVRYloK1v049LTeb0U/
szzmKAL7a52WA4riZJu3fSXUBMrpcWOTOjBtDuucOicNLK7oJ3hmsqPlBzU/l4k3iIcEhYtuK+Jt
Ls4dVZpMb+Jsmb3snr+NgqMop6ZxVtnTmv3Ds8gKcUvRHSxPWAPAbnq8d4VH8zo6gOsm5TwdBaFV
8ZBmz5TY506c+fLvGXIXKhkN6w5vuuSfsKZk16BQiav3vI1+9XzKYc2Q1E277VSxaci3+XV84s6b
xS0Wd+j9ePDm1TfWV1U/o4uNKt/qnEJyDg11CXNn29yUEgCxXw2OKfs13QQz0N3dXzJzLyHg7YKB
OMbygcdqHi605N+aFlicsY29oWJO+MZkP94550dylhk4/ZW1E0+umIYyUyLb03m+RNkpb5gPxtIR
S042Hs6nOEg5X6TyTvIq31eMNks12TN8PmiTaadrUHXPrQZ4xoN0xb/rNSL6UPxId1bQpdGtKFWj
Mf8O2YzZ5prGOZp+ZfPkVuZd0gKZkcWriCJXzj40+R0VpPpptM72Ff9qvku8kParyJy2c5XFq56t
5G/apZywo1hRiUNJoBG5PWdYVGcaXVNwtNZuH9VqY88S/B3J1SrXEr2lCps2GBeHY57jrl+cOneT
xNdEJ89gXT1VAveq3hUlyHpHF0Jz3m98VByp/gBSIGKYJ29iMNPAmAgSBI8UoO6O/rXcS/9QJcjO
nupMqUI62dO43l4O0+Tj6Ub/lkf7zufFF810Etz2B5+IZZvzx3ofBeBdGn+8KFA+YsBdlz/r4Ilu
WzqYYjq9cxSIisM/MM+C4cjxq3apP7vEn6lvM6I1slzD8FPxtApBqxFC+ZwKVPzJaZOi4S66Qsey
OPBt3KUYu1EbzrFrECOJHk+/Gb78IFTW8HEEr7GczHJkGo+OjoqfxB1gwDdb/MwMG4W6UHsVORzl
oTF43DSmob2jlZQl8yMzxKKy4NX/jLECQE3MwMXm9ZQ+oj8c84MUgu/GnEpK/xFLz1V+USyHJiQ2
O61RcWj81fJj87K/jJucO6bIQNvj+FSkg/Yef8oJa5Y14U5fe5Wi1q62IFJDkD2z8ebI1euwxJTP
XqndqBgAluwri0PBI17a3+a1RqX1sDqo78gujc0b/qZYZVMLCpr/ATltbmTYpfg7zm5lcdfUq5rf
euMo1ee1whyz9ssk8UpWflyHPVyN4C1SoG7+/CYax6R5bVuPwt6W7ggVtsYV2KvqyzaFpuhYOPXK
YBfNt6Y+hbgKjUR140R7JhX1QGM8qAac8gXizoh+WrbC9hp3T719KzQWx7MUX/XqktBVoeZWVt2w
E7b1Sq73Nj2j5LaaD7oHFhelq+xR+DUWt0n7xSfMaXbS/DYPTzl+V5bLKv0uQNE6BFxr/6b2T9Vg
aS5/K5qvd1zRUmZ7yAZ7lgc71pHTArYk5e/919x3Js92yZEzS++D6tTSAe8XUFPcQhFiI7mA6jTd
O9pV4ijEhXho5MbVTib4yfDe4AlaOQHrq0Iv7fJWWqVdJW8ZBT/66BdjrihXSTwN9V0ob2r+Ni2n
tTjW8b3kcDZlDqnyzVzDOXLk7Fbp13rQncZ4SaQwAxQWXADhIveV6JW5G+mba9JJ7DF3YT8GKX45
AUwdmpmzYLcT5a2aPTpAVyZglAsGZoA9ikG73iTpb6O/I+e3l+LXmD5j8V3sr1V66ssDkX62BCAh
BP6l7EVqUGuXYjrwj7Tx/m+IUIbrBij7XzCSbpFXROeOvTfSf/UB/z9GQleGJZmllUfcXhbcgOqq
DL+m5L2zLst8KuRzE11GDjVaEGr+ThwTXpYeUYQiPKLsp2VrG45EMKWGWXzQG09eblIXrtEzEV/m
6Vs0HVU/EZNs6lmg59HiQojOM8uWI9Ot04ORcJJsrZMrRyUOJs0blHO/hcXomJo/pe6EhkwMZ/HQ
S5ctf0/KyMnUc2lcOZ6yG8HcIHub4hLdqJGXzW9581KhNaOb3OSqyqOglHlquLHxWcvBTOuhGWmx
11MHbbJVgf7g+yf5AL+K5aDowx6Uge8TPIUGI8oRasbOKw9ywx6Mi07LFu5T84ABVsvrFFeWK/yA
c0SO3V4K6BrHfteH+zMSOKffQoz0XtzsqXS+zO1GvElWXKsex8Iz4zd9PogyrZ+O8RJyuxCCc+wb
sssIC/qhiL2ypNgXJsDBLPBzKDnuWTtnxTdDiRND81bTwwXsdR+8RqF5pP5LlQIqXvACkCi1oJ6B
X1xpcKzRmbWrrPhK6jIrNWX7BQbMxtlrtwBnb2mPmuWDo3SiP9BvGHihWIJJ9hOiddnXI8c66/8Y
liLzGd9MdpOX/StzKr8G8Rxy+1Lml4U3NAcOP6W/jJCHB7HaR1mdAYV8BoVv1/Jb9axWt8EBSz3J
dLJrjN+Re6bh0TVjwOjhAss+IE3SernpxfnuK1ibqzXhtrxwo9Lm1o2fL86gByIH/PJrGE9j58xy
QAytTEFHVCG72egY1tGKUT/mFKGyfvf1aZaPvRTkqE0lzSus0JoCfQuy6RprTzF7UeSDaJwJLZmi
SXay1gU/UzVfswJmHLfYSoJhCi7JeFz6e0I/n94t+yORCWLDGrMJoCSfWsZCBG9xMZVV8lJGH8N2
bhQ7i69Jd+ib60VEUzQZx3wMiNq28UrH1mIC5HNxxFST+T9qwmml7SjL80+FCp5oXbHj5VvZ/PY6
dJeEbGfpGskX7t40z2L2keMR7SFLcS/r79iEerjIS1DHf6XiMuhkg1/YM1x+jP0BqXT2EY2Hujkr
gisyOGbI9WvTa4RTEnFQHhP1wPvZ4aV8SIqzpXlNfk/mv0PU+FH+J88/CiVcpTfO7Di/1ss9XoN5
vif5Q9KPMxYrHp0++60KH/vATX9YGf38a8DYL6fNIodpSQHqSwJX3LSjLJ6E7roM10aFVT/ztYCT
ylMbcDGeGU6OYhzV6SBa71pN321PMF91Kdx3BAii9WeTrktxlpVgK+8qyJlScJDd9fEipPfGetm0
k7Lequ1myUEm3+b6UprHwTwle1/5q2WcyinYxINluGP3yxADhlUD91rN97h9GNGLTlVEK7H15MVS
gOiGQMnu6firnB7acOWLWDjW+pqZv3SRVXnKxMMkHdv5WJUXcw75oSYfdJKCJZArd9rCRA0k+R1m
ZZIP3FXWAd+HWnQa1FsinJg7WXnq1muUXtMMKf2lGa8slkbyCJMm64TbPGyvs3pdRV+dQTsTf1hf
jfxiLkdmIW7OTf5gvEf5ICVnhmpjm8wh/Nq03Rplx99FlqFw7JeTIJw18y2qQWfZ98Ull/0mc3TF
s8qUaDxsx7DTTwBvU2oETfuUlav1Gmd/IuXJtFPKqiw+ivk6Sa/ycmm1Ry4e5MLL1ZuQnQug2iV7
jMqT0WlryiBMh5SGVOVlXD66L3EIythTqr/mGDAKa3sYpVM9P5rizhIQ1LDrgn1Fqod4dLvyztjV
m19MPlByYYL8vEbNg9Cmsk5GjjzluG2HdDoy+mUH9XMlouhlKh4ey/hbATfM34JZOq0cPVQ5005i
SY9WzxypwBhWvwcZF+ny37SdRO11ye+Zdohx/mR/qi7l8ot3jfAg4HnAMpqjAoZrP/J6rdabsR3U
4cirEw9qFxo68TO1GMVrPwVcVykhQaiFfbIMf6LYSufzNUzjON0ZHYVefFnQKTforFJkJT42kdCq
+lXUnc39FuzexlPwcKOfsjqLC0CiekBAgwsOZ4O/8ZJmH03b2dPEjiK9rF+O8uDGIsJZ9FuW9L6m
H2xrVdprLkXiqcFXN7y++Fb7XyZ+RtseIvm6SpDkJDC/7ns/A7m+SNMH0dSWX+L6bJT3qQn3XT66
C3KtylUit8e5L3Hq3fKLuMdoPc4AmPWcJmrQX/QWITCmmOpgm2RLU+5jtPu/TXQQ85euCQndagAP
UMbxOrBoOU/qk3wDijNIoB5dotNO2KF7IOxICqEaAFP0d3APqUE7QdlRkHEfQ2HMeGQ73F8TQX3B
bMDYwSTMr3Q1f5GJ5SnUB36nsqIdiryt17l0UwAX9PCTHX1ov2V6a8CV28Kt/6f+iz6qn55QRfUK
xG8HhSiVCqULYZEDDg53yscn2S1UR4PwSwFf7VL3IWyKkfjEy0EfcoefJ0jKSgBwhzfw5IkINO6o
tFXAb5Y9TrCpAQS1ZQCxzd6/hTXOgdG4PJj53f0QTMerwxBrmH4apYPBLzwL6LXD+cgWGO8y+tf2
JIAtEnGClJ1Tk5Kmsd2TNFEcZNSqqZd3XMCX5zD/6mSPSSvjQ/teEcamPugJWqnSdE1Qf05YNaS+
9mCFkngtr8VI61G3BSqonLRxcvGIkzAprjZ4u0fW78NdU3gK33ohiEr9eLF7dNuZt6yweTZ2kCeR
hiNod/8x1AchcjP4QtIP+smm/JG7/21h2fSLyODm8yVt/EFwjdwxaJkFEExtLum3PmN7jGNtvOjy
fwiBHihamFZY/k+mEXaEqaqsoNF4OhuPRpAh82xgB0ZqzfcRXfNTQowhuvpfmEZolInC1hTBTG0A
DdKG1tmhZCS3aAxgiHQfbt0FXR+TDAVlOiDsUuySoAZ5A1TeSyE4u+J3c7C7HOoxUTy4kWT05sqV
U4fB5HMA71Pv4iixX/mJ9Tl+iwBjG5m7jjm6BRBa48+KzyhKssfYRFh9Uuuh2fAZRpsrKkALzGzv
RgTPBawuepaTxRsse169OQGPhCMSvFwOWOa8j69dTVweW9dPDApMEY+rQTnE19be72ZydMtRu4Qo
nXieqKw8loPPGgWzUXi4fqdq1ModoUG1A3ekNftIMJb4ywIvkNXchTorGwdChEVfv+okJCpuVIQ4
nyxY9rlILEXOPqzh4EiJl5P9Ye0ToyxnWL9B87bBq3p3XvBLPfZgmYb8lkFHbgbNSE2l2PCxAzFo
Li1LrauQeKsc8EGteM9oHqraVDgmnKIGGQxhAbfwxUQnargYe1o9yPWYueUI4sAkesBQ7KKcrrY0
IxYdBIGWaGcjqoGdv4bpM7SbEblj7kp4T7CFLcGbxytfQpnjh+/5Gtl3a1DmQbsH6RC/jvRkeXKh
6qf9jj6IcA8KurQdaXIZX6wgr+4JBTXP3naAA6qb16TZDSOeX71cIB9pSoDPFRkvJoXXi4DZZ3vG
mouSEYKkqGyK2kOlQCfCyUhgyeE2BEbr1pHXlvuUq9AtlhPX9Oh2KpQXlcO98ScgzfrTAPwvn/JM
HOKjcOLJKbGsMjvGSz6fCSfgZCkXtEA8CjfGtiDAIKX2vy1Udw4DhL3SseCZ328BElYjOhSi2wCh
xIdhgGe5rrhm+Q1PvE3CLXLrNeh3bxz1AB4sII4I0eBX+O0GtXzt/VlbXFi8+iAxfdgeTT8m1UGf
7pwx/JdJ40CiWK0OeUTGmbPheYKAZkHDcNQHHaamU0HZPAEpDUMNuafXjqZf5L8su+lNfheXu1nt
m7m+o4GQSF6jJJJkqznedvTAuKRky0eocQ9cxVjPfRKWZAxBOGKfegbUkbVnlAV6vb9tlzcAKFAA
HITvv6gS6UgcH1QVvs3pm3ss+U11gMqC98d44awoxj3TL4veOf14i4Qwq8NoIfKkonLZ2gYE1tZ4
HfdX47kdy/TciydGSM9wmTjmgDXP1ZxST9pVQN06BDVw1yCmJFECB39tuD0glPmFSyCI7tnW1OqH
jgE2m1XXHD3Yz5Jq/nDzWDAx0NNzsx22NZQrXyFSrHwSwuxiCyVUD7UHGKxT2xKrlXHu4gqY5z73
QOLG2WExYh6Ba1lRwuSOP//jMI1TaOGZCI7JkQOjyRdXzma5eGTrbPc9XQ+Xhk6xn3oRuzi9aR5w
OMC5IaGpmQdFOM3vmGY9P7HlmMmYApvIYjkQN9fIwAXxz98XNYimuxiHheXzNtwA9W+T+VZ9kIZT
mwfpfKC5OUFji7OTBq2CwQRGdBX8jexzlRHzBpvl75+rXIFDiGpGtZcadiO6xC2KGghKGCm2Zjr6
Jx/lkgbTQO9epDMA8Lgwuxdz75RQihxGBqcEqTxKx8WkcKzHjbLICy1YJE/KnHQGs3f5B//FTdfd
JnJKlb1D7qRL/WWCQ3Yid8PnarBlJFlyyA9ZoWVxnQuvkWEVWQauCNVMxmPqydvLaB4sCY9rtkXE
9fGlqF+iiK44R7G/ibCm4u8ORdKC62cehOzRYBul4tMaXkblrcgfdJZgtUKWFp9zerUGX24PLIBV
l72kuLTZ1ZIoxLd8/A/N3iTUlguWyU9wv7JzX/qpjjPgSKlTT84GExe7BWeQULLKRRw941GkN1aZ
GMPtTIgv6tmtpvZ7ET2Gl8dd41A2PL078kzLzt0yEBDkOUmlszsnLnzqJAYxvZLVP9k+ydbfbNyJ
hB9leFHAlw1vWl6z9GEhoMmb90T7yox7P9/b5KdONS8rL7Lw2omvVvSLxxjHG0YCrBcwPRODqvzL
GIvjQeHPZZ9uVQj4yphpAXyQmdcT14o1KF31bVPes+2DBTGjVepu4nRImmMheXjCrLAog2xHygYo
AlbsmBKV8J1BDdfKX4IGpACPdj2KzTFbj6nxZaH/I9rVwqYIBtoY9d/rcMiK0V/aK1VZnFKSAWkQ
pkFaTUuJ4CRAD7XBZ0EMMXRjKJFF+Hv4DQVuAMjTzIyz0uK8d9MJ2YE7ty7BHE8it64cHdX+CJ6y
3aPwIGDsqeq4hRDr402aD+Nw0gGAcm+nmGRnwGJkgUR9OtWFhio0Wy/OsXBrmmuD+92FTH3UHxcN
aYE/VmcBiA4VGSoCKVzaUzvgHDJyV5jMtjuIBETziTdn4JQQGRHU5QlzAUNfNr4w+hiI0uTkOmkz
BzIU/tlcfa7MfuU22fNMO1s2zwKMEUJhaJhlpXOPl/QnjaWNV8Y/lBB7XHRBixeO0EnzZMFDzYRz
NHOcZifDctLljYfO5EAFt3vb4KJMZ+t8qfMTAILiyCKthWPZwo9k+/fiXurjwdp+0dmx0E/7s+P/
yHeITLM677vgD8jYBCOaB1JzbOqDauAhHlmZFZHlf+sbeg0LPQuv8XyADO2nSzuFGz3NjNdGDszm
JiZe1B/AHFrExdn7ML+rgGlidUu70FxfFgoaLYHRn7Bb2DvWaQXwXIHO7/YHy7ORKTMesAWDGLB3
jfVr5x+3sM193Qim5ME6KNsL8bmpfUCMsD6G7DBwWqrpO9sMQQEDhyfZgoHHLtYPNRaXZgj6Txgs
bq4kQsDBIxswJa47EuFuVCfIj83gC4u7fU39bjWGyec8byXCAZeNiZ1jS1f5RcMN6Y4qInpiPI62
2FlAyBYn7byFzrT2sFyHJMxIPt4IZqAXEG2EiXyesq95dVTxVQDzFMHvXgz9mlTuLGxOAYMttLaq
/hZIrNDeNdkv8ErpFZgA0gvSI+tZodDDt3L1YdOF+iUVX3JJcmO5vHfDq27dRCOc5GNuhkTmJmKs
OOKZdsxAI/RN8NXrzjXwjyicU573ph0t2PWlEQPIuZa6Jc05Ln9nRWKn7SUr3hp0LeLanccZP6nX
X8T634rMoqGqo3Qfsy/oaXQLHLtIKDjJK9qK69dU+WsUb6keJO3Zig9gHJJ0UWJ/gUyQQnKqgI2M
sO0/DTN/tuVXLSbuaIVr5rfV5wg0KJ5H4d4R8+h3RAZD8VtQryKdk6vLkhzSCGoWNcR5wx2xgm3z
SHpRP6LuC2ZRJratIgp0odVM1ke9hgOI2XBWEa5DP6/FI5dFO8cTjmF5SIEl74q8iUG6oOqoxO8a
F906z7M/R56EvCc/oVFQ6h0MXjqymqjyXV6huPMew3KSLb/UwlENaUESm/dmPTbjLSaQ6WO8fROQ
WkRsGQqm1zbUL+WbheVbHki+GO12NdzGeBNE+Gzpz7wrXxrRng1aGcuf2fhVloUbW4c+fR/Psgmd
jQMhQ6ip84skfKjDm7LrNJTfmnJEdy9zD/FR1I/j9BJNL8nkzuaXUHBovnO3ktH5bYnbgxGD6JcS
pBoI7jL9RajPDSFjixefWogrJwC3/LGAkHK0blgSoR+JZFEYFJUn92Dtat3eIyXyBhCrseSHepDC
Fe1pA3pbA9PTP4lgfE0sV+FvE73B8E7JKIBdqAW5u5QNHAQdQb5LxI/ztrglWp0VwrekKUOZ4d0o
YDDoqtUccXL8mNLPIon93rg0S1ibEK6rSTtQ3FdIRjKn7RE+PjGk156IQNlw9kcwB322p/eGwRU1
Tg/eJcOf5DRn2wc8FzfP1IsgL4CNwHSWNXMqNLotlbREdAum9K6uZO2D2K7wHyZ/ZwnokfxZY+jb
msT6gkpmYkfEuW//2kNDQla1UyX7Grma+DfmMIcRzqtCH7Y86f08fUx1ZW+jaYcyurqRQnqUz6t4
4MmiqQoeA37Csn0KaCzklBikAveit7WWnLoe0blluuNCYfa0CqIVrnPunQJyYEGVWWNeNoHYq6Yk
9kZlHqjrFd9ZXyk43K4E4qYdDZ2/sMpk6pRt0ucCr28RpvTwrf0CC/+1ANVEC+VLmcE3iwiUzbL/
zIp4gHwLYpMKf/D39P6wG1BAjWwoxDlLhG8QVc5CWfoE4jOffnLxkZAv9Vpr1ELE59atpzXCSCOM
mcmcROYIJxjDQzQpJxIg17h+T/nr2v8M1mrLXQo6iaihYwuPlt2DQAj8vbRIsoJ0Pcv5TZevLfJl
ZArrg65A6lfJVu5o0zN0UP4UQEifk/pc26deH+XqZUJ8JCj7fej9WbUem3HNzZ9GucLMNNoOuQvt
Y5UeixBkaEDF7C4TWBiMmlJ/s0UEVAPK/GjZGf1tVh41nuGUfg99WMks+TVG/rlhdwZy5DZbqh4a
IiBd+6J3jd0jSGxQtCXfMkPRSvdBPg/Zt1lQUqT7lrZntT3j+Ttq/QYLtPg9rrJMA4NevDfTo8T/
20dL4dqGvI+sZhHrLudKvS7CDzc8SOdE0RFTkonUn7foa9OQIvTfGYq09SlkH0XhKRr4lYQDQuaJ
zmlA8NSbcOMg3zN4i3m2pB9V3wtXxkcslbciyUqSbxTyJVXj5fG8yo91/G5QTgFR0IHOUH6a6ltY
7r3ylQ6wM8qjzA/WH+i40jT3//IJLaETS4ZnjCgh7/+25bPcHo2EvnL9EbZzUr6PfWLPEN/0EGZG
DdMfU7jucDWv3fw04syhdBg75s7mWHb3Lf0m8U1Nf1SSFzSEmqrwtGBkzeSx5oqrdEfGVpXhpu4i
ZiuBhUj3PixL+9DUn7b6yyqUlfu4fIt9uj8JdO9e9LCdMLrz3cQDN7f7fwNhfA0Ak7XyJ+L6Rn0d
h2Mj31MlIccF0uiGAHTQXmJGz1S/lunOAPYrGFh+G9Z73IbR9iO3R7MP5yIKquVrIX9SMd7EfLJz
PMtnpdwL/TroTyu5SSK7Wb8P+ZO8O6E4yovfDGeaM3V4uuS52NO8vzkTH/xyyY9ECfTNo474I9Ke
CEYl7V4bLP/t3rKLkd+akYlj8SMAshMHZWwT7accdrZzRZiKaCVLEWunTvW3EhuYeSIbugBkt7o7
QmiXw71t7+tynIYnrJbe3EWydtYH5Vv2NU0tdVZ4gcfor8tZHn+q9CeO9gPiUetf5H7aOsj+gHxo
+Ir5kkgFDcIDN7K/PEE1/OTJ1UyCYjrH3SNBDS4SElYF2upzKz4y42Pqv2TzqxQe9OdDJ9ru08sg
WzMwJuEtesXmmxGumm9FqBzGptKuUoftGp4q5msAla0rVKf8yBR/rJnxA5ZSJ92ZFbSq+WfaPTtk
4gbn54wIuwPqhbSX/H0fNOci/0lQsKzIeiMtsZvqqbD+qbosrV99h+a65bTCPEsofuaYSkGesTxS
TSEv/P7fuCR/9xvf15WGOd7yzV6RsrNA9O687zp+YYB7l+UDAcyMamX/8P72EWdhOu7XmIdrVr0y
2Ey7XNwGREIpjmn5uwS+5fZjNGOgpxS9sFfjvn+W6UZdky8/63reR8DiI6X1Nbbh2jxE/Q+LUbcA
5v/Gpt0PzpTjw3odCjNiZNSJVRh1J4QW2Y5e+Ut1HqknhyEsd8FAbZyW7tDNh3j92eQTb4j2EM+3
JBTEPkkdcOxcRIhD+HZjCVoyqS/KfI/mj5gKLWvQTG4O3Kh8JLhaZI6syJ1W3GeHL1XWwOT0igHD
dwmteZ3Hj6J+laYL+bWcjfHsm/Q8KeDBPRF/Gad9803R5b8lZajSW57c2gFF/nxchMOISiU9Nctx
VU/d+pJKEAVvU/zaSo8xPaCSW18K5Z8kneXuJPcnI3sRjHPGMMDyL2deEnwReqCnYGhnLj7STCk1
71ZE+souFCmlXxr91KsDQ7cIfq4jqnLAllWorvWZy0fUB2r1Z+5O1u4qAXAb0CIHLp+zj4UZ/wXP
CwzxODb7lyKSYcjb7CZwy6PPr1DBCFCb/YvMytfkqzbdyzlQ0JshGV0PHKD8uiWA3jN2T/F25pXl
H/L8YRhetR6r/qscd9FcsA2uWe1ZPiWtrBuPEW/WKxVKSw38bQfEi+YAJY/eBNkHGhHexqBqwg9f
U81hR39bMRDrQ4eXGB+N6cCv4tKyI+2irmeFumbzYT/8o8Qfu1Om/KCZiaHThyOalTr+f5yd2W7c
SLauX+Wg79ngEAySwNk3mcxRKSkly7LsG0KWbc7zzKffH129u2RKR7n7VAEFVKmsIIMRK1as9Q9P
VX7LkuMl22A7ehT/T+wxv8R64ZS01473ixOkIHI6vx6tSl173slhtebHJHz0y09FdsHQdGGLMhtg
4gqm4xgCVVNgx7ig2Dt2qUKQt5L7viqBNIwpJ3eWKFdakpyMtMzOQxN7ZP86RdK+ba+qInks+rG6
09RgZ8Rd5A5or1wrERYqY+HTM1VCrmDFr9+0zo/xSW+IpRZ0dhqZaLuhv4J/54K+aVXJgKiGqdwV
EwxPErpeAWAJWjzsIKZP9wmaGatMq9Q9VM5q3YZDeh64NKYBMhaqUlFQyUDkJFUWX9C91GdtiNfA
KWSnUZ2bhSMsZH3hmPHzV8CpNBmtuGlS466D63s1mpN6NZXajwH5AsggDRdYa6SsHPUgQCPs5tw6
E9Wdarfnml95bZbA8atcVa+SJjE/+b33taNi12F6DGkq6zZw1uD15oEJrDXnV2r2sLswuzPb/PUr
2AZ/wexG7W22DljqlWuKHvuTpZhEUU/97vUkXn2JbHmHLGEv2+G6DQHPRk2nfjdTQQVUT/ObOgF9
mDnOcPYrny/fk7hmdtMeIdeF3PsBrymjkm/VMbLuLzzwQmDFQRYC52nNEAgc4Fu21DdoaqO1jclI
b38LrASTqoLgVioAu7hQYjfdrBq4uSevAsER9b537SXG3TCWvxrpiRcbFBo1uAMcXm/7+8n+I/Ge
B/Qx8vT/zn/mJS/GKvSD5rd6zN//tvuZ3zynP+sP/6f/p3XsH78ZYZp/PZ373Dz/8S+brAk5Zduf
1Xj/s26Tv57C/5nP/+f/9of/5+fv3/IwFj//6x8veZs182/zwzx7Lc+DnsyrTzj//n/9ufk1/+sf
188/nv3n+uW5evOH/hL1MdV/sq8xgcMIQBrIl7DB/9L0EVi/wkDlIxOlUFabpRL+R9JH0/45L1ik
FGYxG4nY/j/+lvQx/ylVqQlVQ20XCQDzP1H0WWwQ7BAsqRIwUQ+SUqhL3W4/NxUjdXwAagdgc/sY
w2ll97+QB9WcBQxzHgllLpVXFZaJysVCuaPWS9VEzcpaJ93A9VhEajGZQGDTUKaATo2Em5SvVeiu
uEXUOyNtX19kyk3v6b69swffhLYQ9MIHhJwYxrcqk9azsJXmpzLUEfK4YTPAR8w6P9vFiGrBTsh8
6yqpvYZWdJU23pZbdU9doKlCdZ3o7dR87rIhGDKusqPXD6syLrqBTlozzteRLoXKT8OgqGM4dUkw
iYlc3NFEmq6MIO6RGy6ySKU0h99nDFKoCjmndWRpaq7N/dAMqwRxCRU6EVIA/Meoy0x00NCYaQjw
vpk2NCADGz59TF1m6mAZ2VFWElc7oY9OB54CCJ2+8qiohsdyGpIB6HcT02Qy017APgq82AHGGAq1
7ahQlf4gf05haTfcI4OixOZmSnvL3AxFNVIqbWQDqqDSspEeJWWm4npolco+OqmdB0d0Tgz1MEW6
N651vTCcF8Vsm7ynsppH1THo8Oygf9Yn8TdkAWKIsIHtQSeOcogI3ohgDRHcEHdNnjsHRGHkzrTb
8REJIUgnSU4LoW91joSAhDqmyiWabhPpOvdOLxj8ayNOeir6DqU1q6mOXlmjXJ04enGTlxZ4MK5g
tFaCNvoy9o364FeduZa+Z++wSKVCHXWqR6lc879jIxRyr6IEq2QqhWF/TPhwnayyb1mi9wgK9tSP
agRsvop8tHXwJYbtnTK9mVBTLNQnA+nzG6uvyPmzMs2OXT/oWG2ENjlfjS3ON62kpaYmU3+voAF3
3Rkx4uipY241bi1bDyEfHYBOrcIbUUzAaijTeWDuq4k+rGKb9rOm4VO7tvrAPJSm6L5rMofwpUXa
Ixjm4abtCvFIFaUHdpPZo7/qTRF/qfJ5w+RjpamubviwqusSY1hEPpzqa1LmneWG2NZ+rue4vTIg
MoZA9BtQn1VLJ1yjJWHKqDwqqaHfJUMMsmbQPMhHettPN9gCB/T66/ZTVJJQj6lFXbAdy/iYd5rh
dqmtncYC09/VFI3OweicVGeHahnIbxmdp8DUr20ZAZXKQfiy3UyQQH4IBFmzgBTpLbX5JgdfNprl
N89SNDcezcKGJF9XmzTLhhHI34i6EIVouU/9Ytoz1zwDmuJca3FGXiNCVFyjRal8s7OJy2YSKs6N
ZwchHYURBS6oRH34OU3qCVJUVxhf41Dtj1KZCwfM9zlLC253YzMqVx7Rx9nbhhmjvRja0ddGw0yZ
8qHefzNlUB/tCmcX1x7LztspqSzvEQAbGvq1bRlTwuj9azUXAfokg3frW2lCMbJ2FNC8cSNpttXm
9JO6jDRccp8O2HzMhl2NUYS+gG4rbXZuxqBf531rXYnRariYV4EfP49I/lIACwtj6+cl9Q/HRNO0
yC0PIEMZUsK22vIqtRI5g0YE1GW1ajyYYFKL4XW1lVDAwwTRg2Pm3adCgpYx0xCMUZYLAJNB+KgP
g3mWdkPnoh298DoMKpSOdK+VkKNKHWkHXLlfrKaBtFi0HlWdaIjHk2Zp1OdzLd5FUp2AiE7ODpE4
sI+Bku9H34ruJ2UwfsSeD7a5kTnkW8dsN8IDyBeZXG9lUCjfJ9MBpuYBucuNLPoZ9GGycdQO8Kyp
BTdmEo9Hy/CBItsF9ESvnqD+RtYeZXnKdInSVltu/NlN0gEnbial4FYe6iHSXpoG0KuzsEVbK70D
w0fNFW/n417mmkbTgD2G0piGXsBtyZhcVeRcv0JEhei2aQPFAyrwbSZTxEp87UeQWAI8q1HvjHDs
f1XcN64dtdIPnrTCK49Y/TnBmuWmLPgRw07drWP7lNX0kpps0UxXPuvlyi60FyMFrKH403C0fPRR
oHu2YmslaUkjhTtXhwzybRBl4zYN2nTjB5N+Z5WQre0kto5y0Kunzg4VaE4e7YkRrnavQQUxQ0fZ
G3lkfFIDIV9CUVBtS5oUZJ3uN9FKxvS9CgWspgyibq9WSk9tNDLAsQ1K+KR3qb9Ncyr3wqeKx6UD
L1Vd97aRD20WL7j4Towi+2wlkXo2qY48eL2F8aF0/M/dCHhehHzHrAZFO6kztQDlty1bEjShV6fa
F3PMYXJNKWIUQx3n27g18MELlPaICz21zmBG/cflbDUzwusrAqOGQ09Dm0sZvHu2NLQ3b1R+5SUX
SitAQUooPh1QsxVul+hwcmSAhWc6VtU9M29flb5DiU5WKbfoxMQ/Qgxlio7FmDxxMjSbqOjBAjm2
Z7rN5LenLsmE64jAOfiasF2vM5VVrBXh7WDK7qQmNoaPTqV/IhfIt61qhZQN6AZEw6isdTIAOgp6
f2ryOAd52aAyWBZhSc860/edY0J9kMCadDuovwWjHX8PsaxeKYjNcpmEz17nBiSolIDSTLWOllmO
uO1I52jssXfHoje7t3NQtulA/1oCMrnyvRHjCE8aW8UA5hQQZ25T1cyvDO4z9GcBENn2TMgY7QQM
l/cclwLIRqTeJEUDDNG0va3WzXTjooIJE5njk+xt8VCrBdYXna5u/RGBwIY0a6cqgBatLAK8GtOi
kDmaC3pSqNA+quE8qpO+aQQKE30RVRAuzYjqYa/unSTSvg1aZn83MjM9dwKmsjX15qZiHq5FM0DH
MIzqRai6draqoXP9KuofEVgGSyxRkmvEkJy51wNb5iBaqR69Wr8NbhtJ1ZJzgh3e0pgC1FWCNrN0
Dw7CAB3NcgxAM3q4LYcau+XSyp/JQqNNn4Dc4NoJ2zOnnyIa2Z3zNJ9+Og1tmkhRu+1gDuQ0iZ1s
C0PAyURr3U1ka/4oROrMcI8yPIa67HelmhknlLZsbaM7Y3PSu6Jyg3jQzqQccLqnFjdUMkcQwRxw
LHapoknEDq+O6K2Z3+Nebe9Up9ROUZMF6C4IvwBHnciXESf4T7qajespHIInXaEJz3HVbxTHQDQB
Cv9ZnWqCSziqlb8yOBTX4dSWsIwM+8VW64mzfYBSNcr2SlWbuVsRg8fznfrO7qjXhnHWbrR+gOMm
Q1SzbG7kTmFp2zbHravpAYBzomtPdhaX17mmUUSSk3LqJwPq5hi36bfIrM1y3Sdjfa8pKWLJdtwF
7d4rS7080x4atR3eJ+D5Ykzi3SLXghx0mx/5O2FoOkRBGn8qyg+lQRVM5N43RAYjakuKt/c9w/ge
pNP0bYohLxbaAIIvRs/rscDR/ioco8BFmss8k3Jl4MTtbGcJiv2NplaAsgqQ/J5J3W5swfYkJj0A
Z8qybBP0YGJ1Lxj3deAbsJ46iGph2n/RSIEoXgywHm0J9MEvwIQ3SNw0tUpvXFTRvk+B7IxlJD7H
I/VnK/FBLZV9TOEe5mWo0hPralDKfUnZK8kd/G+Nzrwf9VHyPhTELTvkEhOE8ZkDp11LyyvxVAbV
mkpkNuswh4lUq91VM7bhj5JdKNFodFOv6Ddqg4CKHxnVVkStuSojDaGxWgPxVQ/efZOO2t5XTQhT
ZWNspOlDZpRleluHvrVRza7aBPlguaKEdKCkVApWpeyCK+FQPHQSvd62CeaYoIbbdE8MsjeoQ2iH
NE21g52YGaHAz7pDnhTWLq60Yd8NDe0Euw8BqhR5S1jQSzAYrZ3sJyLcLqnU4hodpfab41Rg+oQB
EKiaNP2F7mu5rcOh/erXeXiVmclw5UngUmapTvdFYjWApMAFVQaiQ5kpweAonfcrijzjU2d0FHrV
yKQD0dHS/pwOXuFmk5keulxLblSrK3ZKksJZ9gcIjdUQuSgMxttxmnSqZ3nN7NfFwdAa/zailofc
jj5p66QFOeg4Oj3zpE2BZoIfqJVGpeYZtocsi6YH/NKJmyZ5Mc03aQ3bqKT/EPuxdvCCqNyZyQR6
WxHNTrc6GLRWC8+sD2OYpZE4Tnbuf0n73t7YTj6lh5Qy5ZEZ5ayJlChJ7rU8jCEzV07wpZcBIjwj
xjiwBowM+viYT1/iGBwmBSCQiigWfhkn/WtfBtoVRymmD6WDQIjT1u0Zjz6OhlIFdCLM8UdINnVr
M3kwKzlxV5VZKZ8DNaNTxK6Dga2kTEJiSQGTHL+cb1ZdCzC5QfdY6vS/BnQltxnFhp0Z2dY3C5nS
qyzz6/Kg/76lmtqIIFyaJd88UaQNRLVkwKbB0QrMB5uU1sKMWixMde/1CMcMrRP+5FAovhgWLVgk
82VMT9qwvjhNoyMjEdDFLRGb/+WFNh+G4wRLzZK7WMCn2MQdeNuid5IvJWgUuNGVYUODDUU4g4vr
CqGPCaDLoDqQt8wArlHuy10ZEoGtUAfhkOlA2XpR0I9MxjE8OuVEyy9P7OnGK2PfnYzSR6LGEZG3
FmEvDuFghS+JMWquLuH5luNsluaMMeBhsvVkH8xpUuZM4ZeE4HbsSyB0ph2Q7TV5VHwNTC/a255j
nLUglPsMk+XtkNDuUuw2vMprbsCdX9W/0kiobhzIxO0UO3+RQxeeHJpQNMmbCQKHUrEkNGPuxycR
qJM8QG3A9M0rhAltCvAintvTYHqNUffHVdxYdrEu9NhB762o7opmsM5l1ejjnfRLGgKhLJBlLev+
Vmss9nlhAu+vWTrHrONOaOoaxYaW2j6w7siJb+IclkoT1iLbIiVtApmrbdgNXdFwkSuSsr7qNIRQ
FRPS9VAoCBp67bAJpKBPkoMkbKTjoQKEYhBoCtX1pm7ODYV/6rzKe5ra0RKoxUhY7fmkflIcVdkT
3Lh3lgnVGdtm5dTaCFROjFeiKOxbi9wdzI2VNasoCcez7U+QITAGrHccAPTQU0mjRbXjwdimTtDA
odNZXUenCM1zx3Z/JEXvnxQntx4qiRhH2Jn2S5UgLePrqFLXZIi7qAT71LdcE8UYWhSqTX1fOlZy
9rXRueucyQLWGUGiMuI23g2Wbx1YyoKrJ3opZg0I3a9bSU8deJrGrYQmHTdhwIwEmsZK+vPYxyj6
5rKLUJ0VonoW0+RvuM+B2ZU1K1tI7cYSEqVCUNXCIYwafrwVWTdCvzXpfJpdOAMuchM9qMR7kGaa
7SPqL/eZidxGopWAV0bpTNee3Qc/vFBop8aD55p33X0VzgphMK2AUo/7YYTaUFo0VOOJsFTnVDmS
HHoKTUknT323d8CoZ43y4JsjIKQJ6LLWywYjuHoAt1XQKvU7uGvkyf6GZAYDF62Uq0DQXYlrM9nV
9QA8PXeEa5m18jyaAgZs6SNlQhUUegC1pvaQ6kF1NLUGqDLVjpxinSB3d3VaLHgzyx5rRqR5h82U
TfaeUy8D8U/l/aA2hW0fLcVJ9nEx6HeRj6T4WlXzTux6DiiEIKince0WItkZrfCOluhi7A+oPIJP
iibtc9Ka2rNTKWhMdM5onUaqQCctriX45aKxMLzJ9A64cdeh4NT5UCjyie6KGzeOyX9InAeujN6d
V1jD51DpEdHSIyAVehPr3HGQj/SFAwo/sqzxaUzDEfpNaEWxm0QR6mtaZw2nNmq0sz56yZNiDHzZ
Xk0CHETKNC/3eppN0y2gtfGzk/tokQnuP98RQmwfxlSdgBDrffPIOStQNDNkcj9G5vCotyONYCc3
UagYxURGHBaxNp01UXJD6UYT5uwgi+TYREF069RD/dAYvceakCWaoJFIum8Bsr7ntEY92lBk9WIE
UMQtRY8OtoasYm/5ZIJR5e+7NEquNYuHXhFglPZgFoFAVmOkkDC2NbipNrFeyOjjvVIN8UnL/ejL
pLDXVkok+x/tJLXHSA08mt1jGD6oLSF5SJOpWTd2DnLLygNKH2EnTzEFcATpcvXEbSw21jKS8EB0
mVKxRl43R40w0ccnhfXQXHs14qvg4sza3vdWb6qcBqPN9yg94POFnwfQicoGuRilcyStetVocsS0
bTvonvLYMJxHq1FYy7ajIEuot2mX7FTu5tF9LfCZ+TS0chRfkI8kAUE2bswJwYUfcR6NYdrZ13EQ
lDe9H6pinwxlNwBM9hHNjqtUgK7iXZUXq2hVMNY1NQr/KyiTUrMo0nHNoAI0IFB8q4oUtrBnDK1x
JzrV9u7SlkPk01TWqnbyVG7RbuBXkNKiwMY+LPZmQpevmE16jrCraUDZDdySc52lCbff03FUczSr
9tAM9Whsfk7KrgOZoXDnOIMVA0me60UAG23qQ36tHdU6p4RuAIh5iNJ4ombgZZxqkaNn9tHvbS84
THE8M1m8uNe+FEpMIj2lhveE4muZPjRdDZXb8ZvU/5J0XACA5lRyX5c6YbwZJDV4FmctHsO+YRHr
sWohrtZWHTXQzgyC3ZxEw3pLSlSpKOdpqCZSVGm+cBsewmMW2ZXB0w4+v0iNMcsG4BbkZvzJNww0
LdocPXjkqWLFOuqVoWYH1g64ulGI8iFUYzgIuShltWs1TQNVLr0uufayrJm+lxkVo6+d08zfyDdB
16WuiqsIuOSoqlFTbT2guj2/OTjZFAlg5QzcFG+NwqBGqheViixKadNQ2Xh6HwLQCzWyDlDI5qSp
n5zGS7P7kqqOv8VUrHl61Xk6/9XWfG2AsGzYzt7WGurygk6OlCjfLhq2MiFBMYMOidproBtH9TOk
NTDk0RkJxsYFyb31j4RXmA7r/MErbq0ZcrYyuAqtL7rPLRqZb55l0dceMycJ4ohnQUBwq4X3+ho5
ultEQ3c+2hK9m5+jTXGdX9CM/dMgCdOHxQzMLe1XLWs6cEVKTu6tp0SsBvZnp16a5IXm8JshFk4E
PXfZYuoZAhi/O/tbFW5yoOKwM7azh1mAQRsyUemOipoLLhyD7EPqBndosWCCd8mGRrv0wouumoj0
vLVCprne1I/c71AK2c8mxgWfGHLtOtoo7iWXyPc/rcBSXdCEFOrcU3w1yW2IR2TQMAMiGEiPQdMj
JnrRi26havuvef73KNrcT3w1ighS0MXzp5ytxhGbMvfRbfi52KdPsPPc3EWiSt97N012QVB7CR95
M/BiF6VZY5ftxMDmJ/VIJfGxxTjV/D59Ca/7rbOr7ptH3cV/74hm1iXV5wtTqy12TehQj9NLxjZU
dGuRt6Tmj8jy+eNAcWmUxS6x8tkVzmMUH4FRq/vh1C8VjIGPB3nbWZ6D0d/fb7FPLL+zSSAYhGrv
TpbYooUUOG2vuKo4LjBsXVPx3DZO4H487m89n1eYjzffb7ElWk5vR58jDxoX1+Ov6oDczSbcWDfA
m5sNicW2WatX4ubjYY3507wdFsAJVp9zr3uhVl0oo2fYOe/buPVjsIOgdJp96eP9uLG2iYuazY4s
+X7aCBdGyQHB4x3CjHiMyY3xkrvlIXfHyy6LM9bpo6eaf/5qF9E/poMV81Szo2N3wBXLhRh0F7nw
/07dRj2JfX9CzG4n7j+ej/cD09/TsQgSuTf6oqk5MymOr+0Y8QZxaaPOy/SDd7MXEYI73aSNDUNE
BzD1yEpvKVavoDKfszsgOhfjnnZhMpeAqMAIAQkBJCAkoUB4Y27p5vsbzDZcyudrRAiOBv8k099d
dP57Pxr+ezrtRWAQ5cjBZvAdIyQa8TirDt0tDpJre5YhoOp3g3oAujoXA9LSiuFfu+nvgRexIiR1
hobBJNfwN1fNQ41z7ezKjTo1bWiOtEuWRcb7gePvEReBgzs2gSXhVf3n4qDuYBydMel01bW9QUX8
5LG1rNXsK+254ZoOoHKH0MN1xCZHm8hadxvEMN36DEcDtbp4q69w3b0xLkS399eCpVlA5GzL1sRi
u3tNTtFyXgviLnhAimOkYBmuratwk669rfeJbslNBKQefhVi8pcXxLvh5tX4i40dc48rgoDx540t
H2foTrKa1vVD6sbbev/xZtbeTXpejbbYzUU76K3garfWdxJe71nfYAiP/u9V+7U8ZTfmOtg4/ar6
dtlX/N048vfI5mKTgyai9tbznh11dkh7nedc+JS/vaPexJFXQywO/KEzs54uGVN5RO4Lbvc6+h0m
hx/xBhLmSq7qh26n43ZJkYeLzTHbIGLBcvx4kt89lS3AXoCdZlP6xWNgRVV22hwxlYKi9TV4VDN8
/HiI928IDsYZEiQWWLTFGBLQoVE5mFiYq4paGQV78kV5UG9RLPoK4H5XnpTdHMpComdP3fhB7uPt
/9ebvnqKRTAbaeNQeeUpphw61vioo2NhKD8vvOu7IfPVKIvINQFJtcuRUSDhbpWKyGV+sY+wuTYO
+7S8RobajR+MXXFfoWO00q61Z/G9eazu80/W4eNneTcnAc8puZ4AGxDmIlrIvJa52uVE0V9TuJql
ypED3Pg8Ca3pcO1/nVIXcaANyP3dhaHnT7pc3a+HXgSKyKQQqCXz0Bsqq/t4QzPrITyIbbpVL6Wv
v9fPR4Mt4oRaqmA0CgZDGClcI4C2ZrY3kUvB+ZN91g/xIbrXXfWLvO8foo1zvvQAS7HH38fVq7eV
i3DhqY1p2DUPMHvHTi6x6haZQTc8Wg/9enCz8+wmi9hgteJatrU21SZ+ICXbZ7tyrx7xxbmVFxLD
JcL7X48kwfRqupx9E/9MwQYlUAzwdH9Fao+q08+/TlDtqG/Rr94hRpqtL52i74VNgPA2xjgqfZQl
jhi8H92KhnnQB1Sf7euqK7YXFtalIeb99yq19MtBRn31e6rD535T/IBqy4IOD6T2cwi5bPn+Xmbw
+qUWu8hLpCY1CwK5aO9Bb1J9pNhZ3Gco6CN0N4u5UW+8kGW+l/O9HnOxfZwO1GVqMGabTUiVfpIK
2qafLe06ah7h7Xw8p5emdLF9dAARtjav3laIF5AKB22cLrAj3jtlSFh0APGg+jHM/POr1Z3dJGHE
+2T25woq3nSt1BdOmfcC7+sh5rd8tTBKvynzKmCI0VLhVVKvRarUazY2fNOP50uft/Mi3og5A6OA
ac5Vr8XeynU9lQXQy7V6REbFjT41n0gEScDwzHA26ck/G+uSqzrnTPnd+nrpIHsvrptgugV8E1XT
8cj+81WtcaA/5g9zcI1vrHBV3c4iYGt5Go6osO6Nz9k3RJFp3eUXTODeWSlwGmzMjh0JM+N32v5q
jhO9M8Y4I1mw5VUx/hjVHx/P7O9Kw2JmIWLMmYgpcI5dvlk6OhBPchyk5sLWeJ2vCZodwuV4nDe7
eg+U5dK3nFfeYkQpTFtg9MRcqs5id6s5fVLhk/erO7EzX5A6PGWu+R2lLQhKLsRRuJOr0UVgbA+h
7EVui7tkd7GgNuceb56CxMiWJjNrzqD814vXL8BCOc4crcXW3olNyYvnLyMS9FvdRePHvTDP76xg
yQT/z3jW4sDKrcwx+5gspUE510BRvhy+Q5+C92GYHF1Gbpy0MT98POo7QYBBMRjWTfq4jrGYaqnU
xdQVvGRo3I3BT2dqVzHojY8HeScMWEKFf0PXQRoQDP6cyWxUvbZMUdqJJxUB9PskQ4wMF60gvrAX
3qxVOBJ8KgxB+Qdn3u/by6vNEFElBBaFoCE4rCdYjYdpj3AbxPrt74vJha2x3HrL0RYnggbYzmkc
RvPr7UjLN6mVCzO3/DzzCJaNAyL0D9XS1EVU05s0acDloP/mA+7PBkCVOoq524+/z/ujOCp7joxU
WIuTwMy0MQSXhWMWWstIe+v+1YAOxMeDvPttCFL/HmWezVffRppjJkdrmiiLwXHONmIzUKDuNvD/
sbQINhcrJfOyer2B/5q8vwdcTJ7IBqw8E15r7nhQ1UQnZHz28w1yPTs8nHYGGRgKq7Bwb+PtxdGX
4WM5+rwpXr3u0CYd0IH5dYGtrOxjdesdjGug8sMGRc7tpTTvTXlmOd5ik/Ug5Nuw4G0rtznB3LyK
74DhrbEEmZ0VLqdg7wxIYHTmE48bM38vVk3VRhm8+ZDV/8z0IszXrv2jvzPvNJI+EGbrYhdcsLh7
u1AlTS1OWB10uGYuo1VNcz+JK2dEfdU4c5W6s0L5s7GDC/v6zWGO+yv7DTImG4J+3dIrO6+6tOz8
blhXVuKEt7XEGfubTAYTOkWmDOgShXbWBq5mJlZyJTwdOX0U2CLzOXZ+JGDz5VMTaT9TGTvTjcbP
9f98Imyp6bqhzca6dPr+XFxOWno+2NwB7TIl35V6gZVMYaV31oTu4Mf7dhm8f88Ft1VD48JKjrEY
yhJ081NwTKilXA/qKTcxLxqQA0KP4T8fyFJtbknQ0IQqFxsG3kpim0WB7CtqhyOmRA22Q4FVnKC2
uh8P9c46cqRlGbYhZyresmQ3qUYygB8acLLO9qkSrZvSc61k2nw8zDshz9KFappCOjo54ZJ0Ggxd
UYItRIn6qTog2LG27qddfsAOhIte8Pnj0d6eRgzGvVLqFokg9tF/rgnVr1TZR1jDgDqGSnGoInlh
2t7ZF38MsSzBtXhwFgrMVSIqCsIAnDeQd47pZ2jo+2mtreMnBCt3lzKjNyvQ5DLn4HGscna8TQfB
XjWi8PC8ClqE/hU4DWOzDiXVExC2H8/h2zdcjLU40osoFBGNzo4omj5jhoyS4IpCINUDF7C+6xun
4VFsATdeWCpvViTjcnFQZ0tzYCbLlWIA1xkSAUO/9dH0vE8SlAUurA/9zXloapY+V9MNqOYkfYuA
rVRS2orJGPjoPCEPS9HPuaIvta6fuk1107qIrR6GPaZra2U33MxnImp5FJFxFttfOh/fFIjk4mnm
5fzqfNRk39j6OKLFtkYudmXgkHkj6M4FrnCVO7GyT/SuVxA/XIgW/WqfXMhH3myXxfjzF3k1PiCw
yGpiZmNKvtXj0RmfP15KbyqsyxdcxLOs7cZGnWbRhUNcr9JN+zmj6oTyyE481j/lA83rU0TBvNrB
T/uBBKqYbdguzfObotPyMRZ5QaNXOXRnHmNguwbretcdMHxP10gwud6Lfqquza/l/uN3vzjoYhtZ
ZtbyXPO7n9IbhJax8XCHFboZR33cFuCqttUuu7aKC9v30jddhEBORSDl85RPiBkg0yPRXbH1C1Hw
na36ehstC4sYnYOwchgkLn512Cdl+tcBYfgLMzhvxj+S1z+X5/LYbTpYHPa8PFFYvE83JI8vCHwD
IYlWsXupqzPPy0eD6X/uBcUvW/yz2Yu4DRyybbPvt7jf7C8VSS4NswhAaaMMcTAHIORuj9m228cH
5A6Pl2rs730g0jaBLZJNPF1emoYmaGE/ash/T+nGSMlXlGEjbWf38Sd651iyqOSSJBrg/9GU+HPS
Klg5ZZOLbm2nqNi09hY0JFLcQNoS5cKSe4NEmTcxDBmNkfS5NLL4QGUjgylt+UCNW5wgkEXXxmpc
48NMTlF9j9fKt+AG+eZNR9S+dDS9t6lej734apnpT7Aj57FTcovZjPBS5vcGu7R8vfkRXsXitpNQ
XgaGmGv14R7tJo8yj3INRZbV7rjj1aWc4m1qtpjRRfj3UQAojHl/ddt2M7tJb/KddPGjfeBCeLnR
dWkSF4eBJ+M+aUreMMHiE3YOvL0LIi1vOrPLSVwE+ngA+FhFv99I/zVTCF68XwgO0qP36W+Vp+FZ
vCDydrkD/e5R/nqFLKJ9iEjFYBjDfJR7d8hGue0G9Ta6iu4MxPAPKDxv/QN2eqf+hPXBxS7ixY+5
2Iq91vZFTyHr9/rhCtzfl9fKpt1iiBoggn0xI33na1KU4apiOdSaiTJ/rte4GSPiTo83LoptlMua
+NKt6009m69JKVtKda68UlReXLu8OMyKvEsBD7n2znjQj+RGd9/VX96x3eXX1qYMEbBehT/0E/Jc
bn2pkPbOG3JlEdzHHO4uclkS6q1cNZhSVLzv0hvsSV2kcs5iVZ7Kw18dnYsov3cOvD9GXMSAxDOy
eBwYcXiqTvqm3GE7ujF2w8ZYp+5lcMk7h4QDWsNAOcVQ5ybIn58QEafBGScf3e78p6K+pAqcD/mf
3tLnbJ46pDNfKlTumn+O4SfA5WHKk3o53mzpVDkRWmgXBnnvS/03aW+2G7eSdG1fEQHOwylZk2TJ
siTPJ4TtbXOeZ17996Qbf+8qFv/ia3ejDxptQFGZjIyMjFix1pmRZdk4Z/oLbAovlq6YvhgB0/Jm
or+/fdWJH7rIDxzHgTWJG0hcq4vQEha5ozMF2HsNgyC18zooMsVbtDnkEr3R+OBPT+PwfNum+JuX
NnkP6SoWaW7gg4vNaxLq8lmfoXQst2DbaZSXTLxN1b6bPwaZ4t22thLDLsz9biefXUFJZ0K14qTc
5l+jFzwwoqglufDx0rUu7uHipz8fTW8obYkLaas4ev0ROWw2/9GZqlXV5XFLqjFyojThiRt+KIoA
+pR0d3uB1/5+aUH8grP1aXkRyWOHhcZAvChAMYEXvM6IxZ+bMWRHx10MagXLyGjpReozZsNXU19k
6W7qj/5mO+EKcWUatCvOjCwu00EpBj+3UJ5F7gOyIpDOu/mg87TJjtGzvYOeYFc3bvA5edpKG65z
Puo4imjRmAKYs+wy9rMR2D2jbh6jlFD33ScRHEmx7uWSevjjjdToytCX1SkcXVVXjUozlSFRSRbq
3qvQQaGxV5Z/3F8Ag0JGyVVD3V9lwP7SK7pgmDJmHVsvSKc7hcxHK0XNrdlwvuv4gRmTg2wp3JfK
8iyHhjFV9cBUTwpH0QyvoGzKe915mYtfvgE4D1b+oTI3XHHlESqsWjpVUpgE9GXbqS/STnWkAU1w
7yB7qA4eKg/Qlic9gsa/D+8Rmd8wuXLILiwuEqHEKCt1SqhOqWbvFtFPbfgWdJ9uO8aa918YWQTG
qbeicYrg5W320ct8ANt8bJ/ucPw7/dV5hrZM5MzBk/1y2+6K61MV101Z46nD2OHiDmDGjWkap4dI
dLTiY9XCLkHbqnlqWyM6pqkibaFl1OsLgKahQv2Z5cKBtkiyTN+fHe5PRCIO88E4pKA8YUMGrlST
z83vbq9uJQBfGFuElMCv1I7BotbTnY/OrLsZEjO3Laz4xoWFxf7JYQkn1oAFCDgV9MlN5aeiGh9u
G1l5SVFwPtu0hQcyv1mHRYoVBh098N3k/wz+lp+E+iIFWm0v3Y3Rxt6teAZeQcXZoGXC8V7YBAw6
D4oeUKrotMGdFXBtcTN/6XrUtyfmxjau6uvGkwFnxpm9xQFgGt4yZqYKvPFHD6sSNeiUZwYdPZjr
yBWjwxaWbG2BqqEQjMGVEDEXL+A0Dbteg1kNcqlqPyXZsTObQyb5e0nfwj6sBS2Sfpo7BC5aa0uv
13IpsCdI3Tnd/jHbK28Q1QLNTJF2p3jFP+isMiighofbfnPtnLSZHUO1SLUoDC8bXu0c6+FsANca
cyykL+X0tbPajeh4fcZM3ksaPcPf0I5l/VkNx8JJk5Bh1aJ6sSbmVXP1j5NG05Z1x3agGZAVKjOX
9xl9EQ0yGwjAjCCGsyJHas9l7jFE18J3HpvaVxCG9Lf6PNe7Z2mkPLpJ+8Wi/bFwyMTqk06NEeXy
GWdjEB2KBx8ZoXb/px/pwsxyDiqEbUZORqtAX8BnkJdRq/kDJfSNr/T7z1wm3piBXEzmzlSAUCwC
1ZQXg5xErCYr4L1J611ZwvqGTnuCZCnatJEO33NZ7Mx6Pt5e4Er0wjSlNOBTigLSaGGaAVq9bjNW
COejCXE3LEY7xudfmNfR6JtJ9zBdRJvlg9XPd2Z1Eb/KJOMJV2K1rSBEKoqXLGAYMh//FHBnGper
W7pJCAQ5krETxfBHFe2+aR6Zqth4ul+fMrA2vCGoGpgKvL1itWeJfhrGZTw7Q+El/UvXyG4tVX8e
gEmqTFUBc0ZGd4XnCSITRRUtpvS4U8i+EayA/NyDy/qY7+VPaFNvuOTaks7tLT6QPMEwg4AJEnnd
pxxt523g/4oLOIYDKSk0LBR2lhg3swqTWrLVnGuzVt30TgYkAt3QF7gtJ5KBR/M97CuHeQ9G92f9
M/uSHeB+2Y3vbOQKt3b3+rb5HSV1Hr1Ul9XlIYiAqydmDH3d4DlP2Ut3lN6adzPyUG9ad+QOhy+M
+igKIJ82Tt8SgIZ/ivD8X8OLbY4k1fRTZcrRQURX1GCOX1Zegz7bT3NyimL9c9L138s8fU60aCPZ
W3l+Y5sUXdfhuVW1Zbmr7iCfrXLoIsSQ8IBMSEbjA8JFtznCuTGeIiZZpV+DirgRyL9iVz4On7ba
E6sbbwhIBR1SmYbA5cnRIRKrStgpvKoanqU8eh90zg6FnuMQKcOGS68kMZZDG8myVJ5fOhivS2Pw
p+mSlDGzKt+jRSq51pvwFQFgBnecX+3X7XrXSmKBQeDlFLs0Frm8GougmDJVx6D5CJOENz1mX8Md
Q2OP417x8n3tlY9biISVkjQ2IZ8EIkSZ9GoSUp+0tMpbdhQ43iF727yN3jSeciqOCdnouB+e5m/V
0/ak0NppPje7cOQ+luwQ+CZ/OGqhzZHmd1pefQp929j4iiuB6WJ9C4/RfD+1ighDfWT+SOwUtYPX
jUO5sZblaGOc133V25hIH+CQeWjfO5/QqUR29SQ92sCOXPjLkAbabBuLl/8iCyCTkaFHJsIDS1hk
UlIyVkMKVTb+GZ2k75DUeCL4NO/i5+50e43ic9wyJXb57MZKZARDtQxTnQ8rP4OTwAEN6xnI2f2c
vsuleP8X9sDIUPXQQIov0zVNH4FiSA06nlnX3zt+VkKg2EcHpVFmt6k1A9VH61s3OM0G4n4twAhs
h6MAc6KSujjzfic6oFqJX8LQ247zwYeAFF48tA23cu21PaWoI7qgRFQi+2JP4a9RSgcxa8UHSGxW
7hx+6hnucqTdqMW7QJ832k9rfnpucHHmQMNJvt5gsGyid2GI9FmB8HLYf7/97VZDyrmdxZEbjEr1
oYDlyMGO96IzDoq0JkM+b+NfaFWOe1H8CH/a+/EHqf9t2+tLtCyeuaL+uBzfKYzI7JUB02qD0PLo
R4CBkky/m6Ng60WxGq2BOFJpFHfy1YNMqrNU0WJsDV4Pt0QDK5LboJl7B7XobnqAiRQpMOgXN47G
9RIZmRKpI+WyldH1QnFm6OoCzJqvEjRJMrrMxZjs/nQjxWAWmyhzDdFIW1QdCWhdktZ+5tXxS0Dn
QsjaZcqH/82IenkCynJu/E7GCHThXttR7I4yL0OS5baZ6yvgci2LOGkGkgnpP2ZkNLGkJryHtnMj
Pq68yLDhCK9nfosh44UNp49yX60hyFH6NnqIIEc+ZLEF6LRRumfdGGl1SmFzMlKUDZmp+AfpNP/u
9jLXHENTHMsQYFOkVBafbEzJVo2cZTq83ykEftU6AKCVspEHbplZfDQj7iOpjcVuQuiFel8LRKir
5Y1vtmrFNmQ0TUhL5OV+Wig9NJ2iZt7Utjtes2aAOE64iZYUMfbyXqNyf2Zmca8ZnV9X5YQZZPpM
aDx/QR7rIXRo/qO89CftaH82nxDshSV08LYaSltLFP9+dqdqfgFzXobtsXzsNBgKP8XGRmqytjze
mTgkPkF1bOESaVE1oaF3DLlPcF7f9bDTZ/rPzn6ES/a2862UvKnqnJlauAXxNh+0CFPTUX+Wnnih
75vHnBj8xvHqvXWE29xLGOB8QqFoy/bKTpIIwaFEK4ZRpGWwksayQgihyTzb8uzn5ltDn2mW3ehn
gvZ45Ao2cqaQIkha4j8PkxeWF6u2YqOKEqUlavno6MILa2nSMbHSjfCyEsEuzCyii6HLVRNFwkz+
wx7fWMOXP/96FwYW5yBBfGUOxA6KkiYNBO17Ntyha75rHorsMD/G9wKhgeyP9Z4W7xa2Tdta3+Io
zFM6pXLJ+iybF7U8mW7WSUfYBN9OcvVq60hd6z2kt8ERatqdYoVvi0DzEv0xnADRFLJLW9yrHd3T
WmpRXXc3ReY7lI/AfDk7v0x5muZvdASFuhww4HykUPjiJHe+7RwiuM+V2PIayFmhdN4IYysHkH01
daad6LRed9UqkJ0SI0KeISX6vaQrwX2pSNZhmD8N6Ze2mLRvt7+kyK0WAQ2DXEQUO2EnWDbUQikM
xm7iQ4Y0LHdZok74THLyfR/8ro84dYmogRTb2V5Kdft42/j6OfzX+CLBhFhTq9QC47X2kCifVfOl
Mp5um1j1FIZLVMpbsmIuq0AIsIyjWlIFp2T8Fv1TN3DijcO2uorfzVByOgdszWVc7jSzzAy5yLzZ
/g6RC/S1Xx2GSm6vQ2zF1XcSgzI8NASqXDjOWfCvR2gUZDFFmFrdQzp97BoqDOFwtMOH16HbSotX
clXmT8/MLb6M7ittRPFGVGy6j5Ibfp4+RHuJwEznv3wpv8pvAoplt5e46oq4Pn1BXqlXCCxHT+3R
kNMMMhC4iyTbjWek/gbda9XwbYM2CfrB6Mv0Gy84VcTcy60FBgN1A61/ywTcswgmdHj9MqnwQkG2
Mu8U15LdItkp/i4zUJN7I2STxGTqDJUz6uM74x/YkcPkWGzD7lZKSJe/RTw3zz5zI8HdhaYwUO6d
qOjwEnpKHtGz2cEPDWZf3/rQ1/Hm0t7CrUrDQmiJl4mXz8prhAikA4xkCibPKfOTDY3i7U+8Motx
aW/hV5mS2QAfsPefXqbipk/UY3UDIKqru+h1MP87I2Sd320VnK9PKZZBKwBWgHD3iqhBL+1ctkNO
aZF+ilr9Xm5Mr0K88vYCt6wsvp/UKmqKlBK8l+GjSo44pie9/3nbxgo0kiCggVdhXm7l7aBJCrAi
g4Pi+8g0GuRxHnpKo/mQSnUvmNbhGNAqn5GPUO6fhylvHixAc49x1VkfprQqN+oE1zFW/B7gQWDv
VCBJi6xxDBUncfyE27hOkz3Qr/AuLOatQeBVK8wHEsfp2l6hZ2B7seEY5akCu7s8ulYcNs9IQkl3
t3d3y4z497MT2DdjMKozBOIkp69DofApu3kr1F1XjUQYR7eHBzkX/dVclzbEQYtojTfCLOsOQ39w
gugBrUbqcb2+8Xmurw7k6ah/04KmwnENROsCM6sUGqjyrDyl8uTFvNR3Sh5FbpM6nwP4Zvd9M/h/
fGNhVgFLT1WA0b+lVwyJ0xRWJ8ymb6pOv4+0R9VChg1lhETfdZ2y8eFWjh72aOWrokB9hd1PzEyz
pd6iT9z1/U5S7fJhauHkTp1A+3LbR9Y+H46u8IAQo7LLoh99auQ6YGf2Osgx/fFugNa/k7tXrS43
Lqe1gMlM6L+mFgGlMbOili1MNXuHG/C9um+OzCM4FgzBrrU3iZk2wg26GzM4utF2XN3RM9uLy8Fm
DD4KBmzL4V2SwybSMumf7W7v5dp5o/TGk4T+PlDJxVPFlrQwClqMBOFjUXxTxo1v9f+zg/8aWBzo
IS80SMt/7+DAsFSyZzKsb7zk2O6lY/Naoy/1DIcHdElbI1OrSwOtBmhShmljCZFDVkGO8kRNvVlR
PAcS+QTalNu7t1JHEhVvkhYxa0if07kMV+rsSIbNe8hDeYUoX5xaA6JAyZrfZEn+BvKcwG2hZ271
+SUoQaFumF9bIl8OvgnYl3lIL1xkzDu0BPtauGcJCmk3jJ7oBBlH8JTdXbKb7f1w+ournHrVv0YX
SUTT2gnFNYyG0qMTGa5Pw6veQr2upWKKTsINkz+VCvprlzub+LYWOIj4MGQHR7X0WX6kcFoF9yhL
HbVvuM1Q3m89bFeGgigJivkjmtaU9ZYFmCE3tDwbS7GfUCFSCfmivckeJ4YwToz2uWDZTqOxKz/I
p/w+OGxVmFbAGpfmRap8dvmZklGBAsS8+YyQOrp/PHWfJG8+yofkC1l/+8bZZRtRZu16Ol/yYp/T
IgBV5hSpl/1KlXdBGqDb8KSXxUHJm/2fEpdCbwDdjeAsEWR4vHcvF1ikhV0UfsYCQ/Oxb82XTJE+
3z4TK1Hz3MRyoNoeWwMNMtYzDZlbaN3OUIKd728V0K6IDRdLMRZZV1eOVezUeQpiw3KHb9Xs6d5w
THcUWt+FT8ongNM02CllQGh4UB8EcWnGm+rxL07jxXoXPiM3UNpbMeuVIe/v9d41hi++vFWTXwvj
mEH2UED2rh/AyLoC10v5coLpTd6nu/m7H/M2a+9RTWH4vn2sf7bB/dYduBLgLswuYo0Rtwh9dClX
fYoEoQInq9IdbjvM2qm7sLFwSr/qCaIJNgSJnxjnDZ4tBtZozqqH9kgpwfqyVQJdd9L/7ubvUaWz
g57wfujDnt2EDXt0QY0d4fK5z/zx+fbaVu0QQcWBI2dfxjMhqGl0QZJ6vZajcPiCBKY7+dbGLbhq
BZgLnRT6XFfToVGEVltmSlCDOYSsKupit2jGk0Z6u7u9njV3QDUdTBEi5ygmLYIVQt0EbQdLWe8c
o3S6Nyrz120TK2NiDknsvzbEbzj7NqY+pQE014lnfoXlhtl5WoXxTkfN6kPxGBzbUsxCvKX7Jaa2
/Jda2iyQr+0nOynYBSFNIZu+/AXxPE5t1Uc4vZWf8nJGvSd5mGpnI/Kvbqa46BC7Bna2TB7o2EAw
2NjgYCGOysa3znh3eyvF71xUdmh8klXy/GHgbnmF5108Skntw5hjQ7aVlAfDqe7kgtKZZlafugxZ
04ihEj9NNuocKw+EC8OLT1hVBhLXA4bh/EOiD2py4xFCFxd9kv3tJa7v4b9LFJ/yzFmkthmpX2Op
mz7I/ilM/vmLv2+aqg0Encf9EkBl6a3ZGLnD0VLvKc6B36w3cshVZ8PJCIEyEK0lrMFKuhLpQCzA
uNUjzFUGz224sYrVEEua/F8jizCuKqbU2ylGakaDtUN+qKG6RrACTaY9dA2Jmz6OGxD6TZuLU5TW
VBslCfd2Xq3P4+vMALR/0p9sN3oH7+7Oudt6Aa/ekWerXNIYQFo9QsGPxWqv32vQuPjxzsnc8jtz
864GylBt3fwRACkib7fdZK0mRQn8vxu8bKlVTYm+TYwf/oeaVQyxZ4y0Fnc54wlbnFGrTm8BeAPf
iVroErVR2lKqUCjF2BDeyZn8qxEQx9srWnXLMxuLhzcvG5tuHWIGxSgrJwPRpwdDMhSUXAdtIwFY
Xw75HOh2HlJLpH4eJaVWhUI3QY5RErqztjlwxL20jIQ8ZgAamAzeUAC9DBOIFjWtbPJ56h0Vmeik
nCSvAiiYvJ92dDo3xyvWdo/SCFNoNLJ4nS7ehZoN5ByxM0I7kKFSJ0FVayTONo712sadW1mc6iJs
WmmSsVJkjEdVKOfCaXXbDVZNUMIyRIWTwuPiwpfRDC/lGmnnIXdekZF616fG/n8zIX7CWQjvEkRi
zUiB8SFCdnd8a22NXa3dRgYDhypfYoXVIkSKck66mbAAFaTpfNbROJ1ziM+rcSsMCD9a+pmga7SA
F9JNWY7VQOFYBWk7JdCBBCepQYPknQPHkuhe9M3XLUTj2sehhspYDfCOa8Dt3AVaP6sNyNMC5Xre
rE238W3WMohzC4so4IxOo09NK9YjDk17mmBRkU9b7/7VnM9UmaZUuQMde3nNVlR9mz6tcTN6UMYh
341vhL5I8/iCAAUg/AKjzpd0DxXX1iauFTrgLme2V2OqnZ8gzvKZ/0mmFgIrxPbvb6Z4BvfDh3IP
6yDztkW5G75vlb9X2ouAUMU6KXaYDq+6S5NFVcpdaTBGJh5z9fvkJBpB7UloHCTvtL39nS7b7vYp
U0UwWLrmmU1HQOXPlgnooklrBZuCNGmCJR4iiffBKSSv/hrv2jftXbbvCYsiJcj35RHFgwZix/lj
Ubp55ioB5IdbG7EWJi3uTRX0NkXQZVjmQhlqreU3aU3ypkDJGKVvf94cQFuL/udmFk/0RguNeuow
Iy5nqd4Jmk7KWAhykvyUXoQo38Zui/i+2GweMIBUFW40ndHSy81WlaqtEUfjvmH4zG5CV28PfaJQ
dvmW/TlRNFenIVNmhfcBatCrVoMWtUnZmglx4CA0AKpj98J0/9vfDG9e62oTfPDFoTyqmRvs6set
E3T1FYEVMDxDBJKB0RH6LhfbBU1tRn4DWWyWvA4hZZfO9Foz/tO3NGZEmRewP62jq6soQWCuK+2Q
Qlk47hJHuosry9OmbuPTXQVVzNAehZWPQhmAhsWnS7VKbpnNoa4EJWQv8Vaq5Q0T1yGHlyXz21wQ
kGhAhLJIDxjgHpMIaUFwZqo31soO5eR7CKLd2qKEY8xH1DcRl3zUte+G9C2NpH08bhFGXqesix+x
yB5Kx0effOJHyPftw38e2dZbRMDuq6dgt0VNt+IjHHKT9Iv6hHJVp4/9KGqGDHltvWrunLH5HMD6
a5fjljDX1V3PomB44Q6G1OAajJIPpj7LI6lxFcsPRn+fZrrn14VbIjZ8O6CuWaKApMiomlB5Wfb3
UtQnFccnpUTu9odm5p9xR8iygvaVK+butq0Vn1Sp/NFOpINpO0ufpMWSO0iysioDRdZayg5+Nzcb
C7q+ldg7piSp+OtC/G6JhZrRrWSchnRSUKHvtEOPqkiUHC24MV3zx7xXRjJlGf7+DcNrvkHFn/+K
BOCK5z7SJ4tCC3ajCqJfCc1Q6iGBUe7/YhPFiabaIvrBi4Pt+INf+BZmQibPkIl2Wwrst02sroRq
AYmfABYvu1G0uws1CYLUq8xur0jxW0DG7+tc23CHdTMgraCQob6z5C2omiBvMpnXfOlo9wXSvqkl
70Y0A2+vZtXrYJP9/8wsAoTqREMDjp8HfFKephm5E1ndMLF2iHjDUvmgdU0/efEuKwaoR+YME9CQ
nJSJnMM07/ouo4Pn/I+m1Mtbyq6NTqpUzlDk56HtMhUYdAdr8g3/viqayPbCzMjkjULYVR4gjhQf
yBDDv/TSFj6Xd46RRVQPvXgih1Iz2d4r0bibe+vTPMgPTZptoM1XNhRcrxh1pjwLimxh0JZbxa8K
9BXLGM2qNlCfQ0REzKn+NlfSFtXKyuo0GJTEfCXUc1c6LBEvq8zUMdaFw/ySlWl8n9da9BXIQeFV
jmy67QwRy22vXDEKMI/tZBBId0xZeO1ZHmvlkj6bHWesV7pjVeevg0NM7GeGnTL9AaHo/s8dhwFK
2AsMaArJUxc+Gle2HbUhq0y0AocpnvsexIE8vcvVYcPUytqE6Ci1UzZV1HYu1xaY0zQ2ToxKlz4+
6VazR+XqrtIbJInjO3Xe4mC8hv6xfWApTdBEikYBWvyes700rFKHYw8klX6MofNC/AUKxmFfvTii
RNgfLE9/Qk35sw24c9/TZzI/bY82XnfyFr9iEWe0wY7bQQI/1ezt47zLdxovMJhjv+JFoD3+KQ/R
AK0+mrf7YpdJO5N39Y8hv5PeJa9bL9G11OxiSxafQAvBj9kRW1KDQFQZ1kccBFC+6Hrn++j1j0t5
l2tfzkKGcRyFpvgCStS5I4XYPni9fV5Wovj5gpZjLsj5jqPksLuOHHr1MLmdc7pt4fcJuHjtLBax
CK1gpYs4sjExeNVH5yQqzNmp+RB8paADKuM4f+wgSSx2MKzdZ5/i+60Rr5WgxzvaENQO8I1dybmE
CnpJk6IBiHDqfxRLSl1DQzKTbOrO7qutyuiaNdIgQWXCY+cqXemoJTZSBRBPKpvKLXPn4ywpz10F
Z1aRQiZxe3PXQoIKNAipEYaNr/SIdT8NjK70U69UP/ZyvG/7cVeNn6zEPCjxnzak+I60l6ljE8+N
q9nmQdcSy4+xZWb9tyGiT9nq9V/Eb4zwmfgGfLIleGzs22aoc2GkeMfYnJsx6jslP8g939TR1nNg
JVO6MCa+5VmAi6vGKvuJkm9s3/mo8fbTY/THVVixa0z+CRIwOr3LO77ro9HIR4B3k/IcOG/MQdlw
gdVFnBlY3Hh+kBgtwGFuvKw/UO4z9r2DloBZwEp029m2LIl/P9uuwdGmQEEgwjPzGaFv3Q3TU7El
zbIWkM73a/FNSkeqLS3jm6hT6bXh+6b+i4h3bmBxq1V+r8rTxCrURHWbaHKzaNrd3qjVGHD2SRZX
1gj8sm0F2FLqjmqc7dWucOV08rjXN9KdLUuL+yiv7CLVkOQgdH8am+e0ZCpLfbayaMPOWpzRDMiS
aOBDTrZMPepIyuJqMIB7oepatYk7hsUuh0w0He8iBmFu79+ao1H7+E97namb5SfqIe23a0CJRkaW
mha7WfhCV/6PZhafSTNqTa47zKRiHtF850utq8obGNWttSy+EEpQNtO/GPFRkchTNHGVd0n8p3M8
BJmzDVvmCVHS9EOuYkTyxwe59d9kwBJufxPxO5e3+LmJRZ7LdE2pqBIeACta4vqa9Dmy4i9OHvzw
0+YhyHL/4ChQFSnVp9uG11z83PAifXDMVMlD4XoOxdLef2674qTaQFWTrVGldUuiTilS3iu2grpI
g2Eu2cVG6o9BNO7rTHtAmGJOtxrCW5bEv59F0iAvqmJoWFM76Q+t1SNH+5qmGsIbf1E9wTP+XdPi
KKmzadel+GyWvtf0yJOKd51c/NVBol0BkF089bTL5WQofCp5QRQKnLDwZDOLoHMZNDX0oMds7L+I
rozb0UCjgQrobeGJulZaDDPzmcJUzlwcb++nP6APmNxErTZsXUNOxck6M7bwPlWKhq7ohbEH/Vn7
AfuTl6G/jQKnGoMwF521X/rBPKXPwycNoZb9bedfuw3PzS921jSkiClgdtbSfk3tYxT+TXQ6W56w
f+aITpA5o5Tz90FlMljUl7+qIgu8LlI3XgFbC1nkDmoT03YXSP15iHdVkO/s/O72Vq1eUVBVwCEJ
JvlqaiQoa3sIUizkyBe2cf6TO8R2Oz89KG3+I6ibr7ftrQb2f+0tkaxZBjtdp2MPqKlbgRlhXBPe
2g0r6/v231UtcaxOGaKoJvZNyxk9UzVP98uNjbsGxvz28X9tLHzcGZUp5NYnGsFuNj/Md+WrgaTZ
XujilK6y99+A7ASmtdUZ2lrbwrmZnc0grMUuAXlndI075VtOsWpCvPtg+6XpvuzeVrKW2FUoAq1c
v/Mj3uylfrjtB+smeK7w96l0LWF00uyrhp8IE1LkKdU/fbBFULh6W8BGzmweZfcrQI86Gk1uNLyJ
xvHTEN0ncer29du4+HZ7ISLdWd7w3HwkefA8X3P8a0MYNllJa6scjOkQZxKgCyecpW9IYE1PjapX
H+IyCmsmpXw/3LhCVgMts3jcH3COwue6yJOksE8yo2AcZPCCt/1D9dG8j7/YH5WT/8Wh6xwJFjSz
d+X3+pvtItPvG2q5dvoLoqEHE9rVnM2ghbRQYtYuJi990AzFPeKFAPs1r3va5iZbix2GoBSmYggz
0vIKY5yWS7iagJCafTy7U1XFrSdljQMMKK8Ua+PhttbMQ0NFUErgP3SCF9G3j4nqttYJDLVy0OEv
rH7SufGcY4UapLd1rldXd2Ztkd1Yod9aZok1lSuz/VXHj2Xy/bavrn+wMxuLvAZgi9wUBjb6g38U
TW1/p71EBCzBllx93xpWWjsb5xu4eCr0GROIxdhzNqTkrmPWrJGGO6t6G5vVztQ+BPLW4NfWHi6O
g9nmQOl1DNZkUbb9pjcZH6g2bv/VyA8CmLEW0aOkIXB5/RdGPBhG+Nsv0vf67BXtIVXc5JmaJiLO
NEeZnuvTffW6rdK+7pOMuzLPjgwGVaVL23LWF7E1ClzAQ/cRWTaYTaZD8V7bl962tbXthFxedNWB
RDrLstJQzYOEShEHYGjeln58yLrhfVCFu9tuuRapz80sPL9JktrKVCK15tTv1cQ/5bH61ajLtx08
SbdNra0IciI6y3QUBZbkcvuCmTnmvCNiRcytDam+G2fLnbLP/5uV5YIypbeHGit1a+yC4Xvn6Puu
2yK4Xu002A66lIJR+Hp8pZrjaFJCpslMCtLQkRZ9NRzr1BS8mNLkf5YNyJNtuS6eA1lQbuvG0NZu
YSq5tq+bzvxm+FrporWbfA7npMp2VRGUw1GfSRNdOnt9cao6Bc2aunCCu8amYnKYM6ncg992tjTZ
Vr4MbN2UjxX61dez9FqYFkMkMbAyax8Tmar29H1urf3tD7MSkAQluAwqTiBIl9io1CmU0BoxYuTl
SQ5pEWRTJ7kqj2JGlmEvlu7kKDreNrqS6gD3490l1G+VK1rwrjVySfbBhFjVc5f9sMatOaZrpJ8Y
+z5r3y3edkmdzKmqBCKs13dZv9OY6vPdAMXioyCQqt4Pu+EQIZTIwK3J/7/Lchc9hdvLXPuA5z9i
kQ/DTFDg9SzTifV9rHww5MyDIGHDiiLWssg5Lta6CL6wPYyZ3bBWuU1w5qJ5KqAiqqziU1Lre059
5xU2hFZmG72zKv0H6op/4aqgGplE5+1Og31Z1lNzY9DqholGVI2fo2D8kNTDk6zkh9sbeg3254Vx
ZmdJ5B0Midb7NXasJ/Ne97J9fAh3vJ4fBLFfBLXw1gTXatPp3OLCkZRxbitl+D0qOtleW7h1BYyv
2Y+74sU6ZffBc/nGfBg+OyFkEGjc1N72j1i9Xs9/xMKRrK6z7CzkRwjZlhg6UxXVtRyFnehovlrH
4aE6/B+0wVZOKW85oEcAWQRhzCI1GlueEE0Rc4Yc+rVZ4zZeBX/qD7MDQGr9Enpkf5HxAWhUwB7x
bgDqt7iMemssgyQBqMFUx/1kQO1rx/da7G/4kbhtFifGEHzN0JJR0rqaLzPN0XayntvID8la9tMY
QiikKa383bQamkW5P5pbupQru8nUDfM9Bnm6dsVfJKd11kcaT6GkbtCmKdOvZVFulG9FqrNYFzYs
MTMHmwHPgsu7XA21pB36CZyLqYTerNNeMbUkPxlTexyz5s4eEteYird6XG8Nyq5sKeV8cTipt1M3
WZwTwNuGEfBK9pg2Q6rvn5lp7iZvoKT9i2bbhaXFYVDipIsnMSvgd5EXaIcmgqp9tN3boUZs1XIr
ofKAzx/GIobgF1mlU0t6muesZw67z3U5HyWfF0Jlvs5mcYqM7P1tcytXBVMwkAtQioRFcTnJUdaU
o2YJmF/S+DsTmvYh1N1p3urxrTjhhZnF86PI5zpvQm6k3LG+9en0rlBADd9eyjVZggkxJBcBEQPI
1VUBbSrkKknEoE2Uzd9DNTuNc/lPDGlCEEpHrSsPYa+/ySTzn2lUNg722jYCDqbTowNNukLVMvin
1r7FVwO8ixrTNzvpYOz9sLHAtV2kDSuIiKlTXxEb9kGjQ5SFFUgRDFfovlb2Xvo23jNI7DH9zZYG
h62xs5UDxgAGwUOERtEEvjzbGdpyY4u8gjdp9eAGQ8gkSzJ9Gfv4s1I0mzftiv+jm6qBK4PmE+7S
xXluS7MHXMwpk05z6hVvBFNW6DnfESwwmHU7Gc/ESe1j8Zo+bt25q9tLr+E3uPZaL8lgiALREQZp
WmNAY950zcp8vv0JV/0EkKsslCLhKFhsZh73Bcx/gK0mpz7QRXGb9kudScc/t8IlhhATOE2wFYtw
TGFBCobaYOaStwF9wcme3Jgc9H+zsjjTZiGZfTBjxSoKl2a3m5JOz+GPP7dCQYvrS0Xs/ErW0oyr
1h8rYK1yEHry9D4AcRfCjn3bypqT0zbjAuOJzf9YeF1YWOBbhNdpMEQ2QeOm8D8WXUmA//OAy7yc
QOiCCL6GU8RJH4zNyHFqkiwS0oxjvAsb3f+sWbO+AXi59jYFHhWYJgXjiE7mcXl0LSkba8cemYlJ
GZ7TkUvRczewth491+dGwD8F/xSwPua1Fps3mpKWmylmGjF1Nmkw826179dMkAvSoFM0iNGWE0VT
rmV+H2Kia6Ndm/+TGhufZc2Ahv6QyJIoIC+PzDz3dEFQW/Tk7DQFKsIyW7Nm1y5GVVbA3FFHswV8
//Jj8NDuYsUSu5T97Bnb1ZqfhV67/ZYwx+/pissMAkOAs4UuJYWp5fhsA1tbEkY9GNnP07Sv77Rd
5YUH/S5q9sO7/BNDiLvwJJ9Gfae+3D5FKzXwS9NiD866cVY6h2GbY7raO68YnwkMXhQgylkcYTrY
GY+zlyd3VIn/jw8WFQO31r6IfDUXpNKk/ID2c4ksATNfaEoFrjoerKO6k08UIW8vedVvBG6Ni5EC
5LKKVUp17uRSRbqWDjuuNRoOW2+T6xuRTRXTR+RnfNLljGpfFVWFSDnJNcxggfOJdhcyoLZXSWBa
u41MfqUujd9ARUe0BW94NeJJEjUaaVuQqaEbBVs/5BRP2kv8UfFgAP7wf2BrFkFo+ckYi2Y8kf4F
8X3xyQJ5bBKzYnn6UZb2NUMZ4c7cKfeScYAierfdK1k7iDoaGWKIFSDgcp5ryu1Jh5aCLMqZ3AiB
7zE7ldPbydzYypXoS1kaz6DrZYuYf3kYprCwYyXIBPjfcdXgZ0s5GqzjhgOqq8sREHUhsHf9dJXq
2FHDluW0u37Xv5ePM839fXIPB3v81J+C43gfvcvQ2dNPyr4+UnycXNk17tVd8vr/ODuPJbmxJGu/
Slvt0QMtxqZnAYRMLZhJsjYwFgW01nj6/wOruysCgT/QnEULWpLpuMqvX/fj56xt1aXTMMGdUASi
RQnQ9WzIWlCmvs+3KGYN5+hoh0WyclMvnYap0js9M6F4mrvRWu5SSeet7ojZ19q7zdK3vkR6LLrT
GnXF1ELWhyQo1GdARQnVLsCpgxgOstAHUx+r6Eh3YEWrfbafqnkIGn1uHuFbWJvBpU1zYnKeaCpS
qsCRjsnRGjd19qmqqo0Pefl1r7WQuptGxuxRweMszPdmpLiemsJVThvDQ+kVnm11AdD43tuHXr5V
pHwXdwNiyk30LMah02VrmOZFPzOJhEJaSVriAnJjJbmplBbHvtgm71rFPVWRIfWOqbQX9voh3fv7
62NWlzYn/kWEbZHdcwG7gUvF6Nt28mzR8MkV8g9+o2W2J5N+dY3xXrMe0y67E4YSskCUjrTnWn5r
FWoSrUZ7sLITPY19Ldj50DgS/4v+KHi4H2XuHUbhtaLMKtxl4jfXt7ZhGexU8S4Pkm0ndo5Utgfy
S6mtynejiOBg3Np+4zsttLhFJd6a8kvS+jsrUOxEbm6sQFoJBBdjgimbQFgw9ZTMswpeIJqD4DLb
g6N81Uu7eEkfVYbyUX8dPln3Exs/fcnRo/9W/3raREIZE4FHmdzTJQ2QPI5DP0hMu1tBqqe1DoxD
DrQOK35wob0PO0RuBIcT4GmOlKB27CpVxhAVg4S7YL5mY7b1kVJt8pfWkJ2qHiALtQ5+2W6KpGXH
x4h2h5tyDB2rXEvjLPoOet9/Mn9xfc/batooHihw0SItPiNMHtjxZ+mj9TA+tz/K9/yl3w+H5OP1
Db4YfZ2anIKjk+iL9tTMN1IunPDOzJ2+cdQf7RFVvB3d77lT3vZ030ulLeyDr+FNc1hr25OXbvJT
+zPv7ypKAk4c+52j74WBZm1SLpv6UH1i8T9He+/O2La3Jbyc0j2SP28NGDS0GQ7Xp2HpPjz9iskN
nM6Cm2S8haZZUJEzGj53hbXLIJ1WpLVH47IPO1njyZmfmKLkp4oZ2i6ONNy6aXszDJqjhfSnl9md
4n33VNkePQREfANk2svYHCo3XznZS/fF6WhnEXcODDNKBT5BJk/uG98FlV6m1R6xxfsC+h+gF2Qm
L1mcuqR1Q6+ZGv5Jj5Rp4VTmUxPspRz2urxH0Ywd9hbL33N/DTu0NEDSeRTZJ72EC+xQpKZBaUEA
41gwOKAqmob3gvv1+pZZ3LmnRmazKOa5q/sFRupdU9pJ4XQ/IDE3ds294Hj74Kg+unfldtzqt4oT
wpzxUMOrsF5vWRvrLGIcc55OySS/HNMqWlQmb/UAPr1oe324i2YAKk00A8ijzEUTgiT0OzUIOZR1
alfWo9Af4uTLdRuX5V1JIm3Iy2jS9lXnCRWzFzoz9wkwoP3fGTn3bBrbCgwNhag7kK7YnbWGFF46
+NBtE05AIAlcbhr2yWnkLZyAGndDx2gLJ+zlbRYMd4P46q/2QS8eh1NTs/2Cd4l4t2AK2uavE91G
DQ2vnR0zpKzbz9dnciFsIV1IwALUhKzoPFRDSVCnMj61jw/dXS91r4NoHK+bWJg5giLgC1MzNGCu
2b7zkqKPZYGTXRW0tAFp9O1INz8hEi7ajW6sgccX9h+t/rSwaIRj9J7OFiruhLY2UpJtuaZ8qgr9
oW+630ezWtsQSyEBhuhXl6i2QSc2u5BicxRGJSfbqjxGuq0+dxBwIsKW2ogsvSilHb6gC7v6CFo1
O7uB4lGOvSLFbPupvAu/yfA6Co6+UfbpF1SED/pt8rjWZ7k4pcgfwCsJHeeFuIaS6b7feqQhyqza
DAVQVw1me1NfeTcsbZSJf4JgiliOtMT5EWtSGsoVkx6dwhw2QvycWvF+9F/HQN5c35FL4yFFBu51
yiheMIikg+rWRUowJ8TCQWrT3WB8I+hbGc7SOYb08C8zsxR2Mshy5k4xY3jUb7p9sv/aO+lDiCDh
2rtuKQKfaD9BupB2ICqcpf+6MpPyZlohldcENG3W0U93wIFuarvatO8J/5XtaYWWN/7W2gi76/O5
FI7KiNHxH2hNJ7DE+cq1clcVWez/+ZQdN6gTTo2/gRN9oCnR307tAWuB2FTLmCV2zkzOnGRXynoA
emCaXA/AQn3odv6h3K9pkS5tFR406GBMLgwVxPORaVWlmrHLTSMV0gfgza9+GFc2OeQP16dwae9z
Z5K/hfmI7vXZDGZ4RGmssVPW6kvTJ69AprduxlNS6n4ZGjfhiDFhoWIGwHB2zEZ0PgQ4AKisjMl7
aiS3mSR9DfV4BT25OHMnZmZ+ynfDWIsVzATmp8z/Xg9fhrW+rsU9YExMsxZe+EKWRYHyJEXrZ7qT
eXIZRV3YTWxAfB7lH30juy9SNCOEtH/DB/wf1gtiCotHoQjLx5wqIpU6QeiQonUi0ZV2geC/mnEy
8uJQM1s1ujUCsqXJNOiYRl99wn/P0aCSmtW1ZRISDIlri96PkteuPLxf34MLgBwJ/YufGrHUR4mt
zjd7SbeLZyl66Mh761H+UX4w/pRmvskUx33UHPkQf29u14jjF8f2l9V5p4jWSWZUaFjVtHjXWfIu
zoMDFc4VJzXtt5nDUMAhgJ+H4WNq1D4fXNiJlefrKDWofneTqcqNlq1YWBiIQhmPlJdGmHMR+ape
aypp3IYOerFviTK8ZkAMkzJdOViXroK0Grlf0I3U3i6qvKZXaq4QcwMjNQqUoiUUHp2qaSFN1Xvr
aBi57/3yqxeTiJMDDiDYvqgutWJude0kOCoKIujdwo0PQx09ECoIvxdt040rV+fiEE/szXINhaa2
6jgyxCGHxYLCud23wbijyFhtg1j7dZIShocPYMmQT7hAxWTyqDYSlIJOlFv9e1d7qi03sbuLrJGO
n8xfe9ovDm8iG6dTGKKZeURMIsUy4S1Gg0nx9R+9qNX3heZI/bCBNsBqnOvHetEapFR4qqnQM9/4
ohsYTSyDlIQ4x3oPINoC522kHmTqsZvcZ6W+5q0WLbI99WmjYnYWjQh1O/CsABYap7mtJtbBFZQI
CKcpbjq5XWMCvzx2dKZMEikkAnnDX1RvO93wRy1MndsmVN6hXn/fXJ/Ay9fmmYE5+aMglPQwoYji
5C4oswaRxU0D5O2LEff1JlQGOCHBe/xACSQsVtZuIQlEURqCQsi9OHvAZM69lhtZDdTTTGXn+DQb
bMR37Tak3BqjDmbHoy0e1tgXL0cLAgjwID6SMObioVsMXdEj5Jagvt4fVZhtBP+bEL2pRnbThtVR
S9YwdgutDgyNPgsDPDilwXkJMpNSs5bQEHak8Ulyny3jsQp720yDrSh+T6vRGd2D0b3E+IJSXmMs
vNw9GCdTQfUT/3ZB/xinmuWqBcMt+t/l7NV0VXqBV3ilFuLjcyMzfxZGPK6CDCPGa3nn/ogO3X22
D+7bGwGgOBob5T0pxOubdmnnnA1sdt8NhZmGjdyCfP+h/lCd8jV5Gx96p2mpjrdvwmatB2h6xp/f
r+djnMV7idXUpCuxFwCLaxXHElRnTPJdmqaosawkgBbeVufWpmU9TcdofZxFHdZ0IHFVkjqWAik1
DCKN+lqJUNTh5Ayth+fK3SX69+tzexlKTMYtCpHsVwBQs4xG0ZHOKA2EVtVauLESyYnpCLxuYvlQ
nNiYPR7DQA8bVcOGed9tjV2x9/bKvtv8n5EN5yOauZlM9ZU+HLGGZOeX/jXcCI46waFpMLlZz0Qu
ZETPzM0JGZDIy814wJz22Lz3O5jr9h404uHRf8LB7eKfGHCEONRNcKSm0N0Nx/h57Wl3eUvxEVC+
4l8NIEzzJ1eS02col3xElQW2NXxqPdE2rC1Myyv3x+J2OTE0fcjJXkUMKldyE13OoU9sM34K9F+n
BVJliCeNqecf+PcFKEcncVJL3BLeGH4egf8EgezkUrVtdesIDfmKOsHCFTGVOMmGAjXnTprt/7LS
PV/te+KlQHuukhuyyluvH6hqJpuKbGybDfvrx2HBS9PKAwIGyjyDwvxsfwqJUAVqmrNhYtOWXdiX
+5e4PV43ssClRpj0k9AAFlvC+JnLTPSy04cc4Vrh0O/MvUyqBCIzY0ML5c7byp+lvXaTVjYq0A4N
ZTc9nG7/SWPEwn4Bumfw3iOrKF3oopVSF6GiQonAk4ZdLzSbUTpcH+nC1peRjmQ2qVZfpgAsrU0V
z+Pqqcv4ZhS/JlW61RTX6dtVjbnFwQAmxpUBs7xoSoCgIiwt+KNBFZvP2ZfoAMjBIRcMgNmhnXcT
rDa3LFQqeYSdmJw+6eS8cZ+PuZpj0jrIN+1d/JTeuXswB4/tH9qLeIyO7ZfiKb/JHtfFJRae0Oe2
Z/eSiht12xLb4V16pGiGbMxt9l3YNjv5U3en79rfJy0ta+VJuHTZA6lCmoxIkeaWeUGkSSspHy2U
qtVneK3krXSwthrc+VPDr3sb7Nzt9Q20tKrgZSdtnAl5Pw9L4ZnlhZpxHj2BzIwTQRYl7QAc6sXK
PbiwUyeUMfUJelMp+Mzmkw6vZgwCHp15F3UvheyrBzAN8m1WhLrddPqv82sRqkNWMLVIqEBHZi4A
gLblBj38WtEwGoeulscdYqvdSli/4ECn1x/FTiDBFti08x3atVo+xLwpnCzXbluFVfLEQx5WtjLu
x6q1xzUhy+kXngdn4Fp5bpLtBoFMnefcoB51HkzxvDg9V+hsPY4+uP34mbzmWsvc5cYACIxPQfMC
VokLClUr7iuj0RG+FStJbIF9iN4nwTW9l+v7b2k8ZHN4s1OAYUizF6abhF03JrxppSoHsR91BvQH
mal+r3uvXimCLw/pL1uz4L2VFS9WQ4ZUaa6ebdA+z76RQ7PEFae8aGdqV+YNy8N5jhxMXK/Lhnrg
VkWhud4kUYgUNNdqsb0+d5dHiiVSaI5FLH1h8+Xq0Hb1OE6dk+M2HYQe+azUuh3crjuOnu+vmFsc
1om56XNOvDE50qA0U4YF6k56alJBeAlcLVtrr1jcESdmZjs87YnYSxEzbaMLdKN1/k0aDtGuSIu1
asviiIhFSL2JEzB9tvmkgYZpw+A1l6V1bmzaVhBHG5q5YiXMWrZjwKZPbx1Jt9mQvKjNrSRhoYau
Gj/Vnln6dhICH9tc3xDT75k7B9Ii/7YzeauTFYp7se28iqnLkhvZC2wtyvfJyJiqtAOBoZgrj7fF
ceFdZZWwm9LKzMcWWlhqQc78dazYPa0w/S5SVuvAi6OCk4+2LWKPC4gUqfQg7lRu4q6FuA79CNHO
qetvpUrZ64YX251ehL9cWuFoQZ0PyZKJVvzczZZ1X7bS9Ggby8HfKgnBqhoLnu1B8bxyMS7s96kP
jYjKpN/jAticNVo3ZhMzra4PByus76OuuO18+nivb44FO4ShJg37bPXLtDkaoUmY1R1cLF5n7CXB
aGy/hs68d5sf1y0txE5TxPuXqWnfnOzDMpSoywoTqcfGevRiqHCDQ7EnSLVBd0A5T2kleZLtfL8K
F11wiSaxhQlVBODiC9gvZ7kMVaOGpChL90bR+3asJB+V3tyOYZzbmdW8Fn7/2HrP5VDsK+ifBDN9
i9T2W9pnDxN5zKZwV66dhf1rkhBjSxKkX4JoDWRBrCSGAKRNH+M83gTBV55ctqK2ThOtgMkXElSa
ObUW0mMDWcYFDAQlrDhDyofW4XuztPOn5AYNFBRgpQKZF8Rr/gPOEekyCMImQ4PZgqLnRRDkx0Og
6WUAq8UY7k3N21hixZNfrB9rszyYSQmPQrWxBHEzKfuF8qMfSLtK7Zy277aexm43jGOh54hUC9VK
fLGAezf5MhWOCt5hUEnMfNQA361O1xm96SqJkAG+hVi0Lbm/93rttqiVnWAS3Hf9fVmUW6sOnr2g
uuEV9MGyvoqpdTC9b3kVAl+oAsJUf2cUxQdXRWzAopQWdZsmyTa8sQW79fMVJ7RwjqbWCgIW4rAp
vpzdGymgQU1vAdzEga1807wtmeNxo0NZJjiCeiu80SbzAED/UVu5sFYtz24SIZBL0wqw7P6evXsQ
ASbUX7fAHsoHcVdvh018E7yuJaxnHopxgkiZcAfAHuBE/vk2OnEbihQIpVLCHTso40NEKh8l17A/
liE7+bqHml1ckyU4igmg2RhQB8zbceBPTDpE8mQnVq2N3xXbXi1XUsWzQ4EJHnHWdBA58jyZZ/uu
H/SxLJN+cCo5uwUv9bHxkq2a9F8yOX13R/IrpbbGZD/zfj9twswP9p8kPIHGLLkixxB7emk+OJHU
PcRVP9q5yCuSEixyVqqerczi5XpNdqZK1ASmvtBjqVs1UMxC7Z2wLWwzYxZ9wOpQ9PzaYgH/4gBp
CDqAW6INYBaluZ2fpBIMto6v0KOFBsCdpLQrqzUfytyGfH5jQTpntn2BDegJbmV6wMMm+CC11tol
PN94P+2wRBO3jEJmaHaig0wRGnWQSqdMjFsPeXO03ldWZb7xJhO4YsCNMr//onjdQpKjqvFYOkUQ
35eGdNQMYS9kQ7VN0novlUQZyDesGF0a16nR2fyNpj/QNYtRyKBeAi08KHH/cn0bzCsFCE+cD2x2
oiRkHpNixIYZScdiqN8NxXsWW3ETpRAt0NceVzvFus2G8VkOotfr1tcGOP38xDe1bpVlsjXNanRQ
zcEpgzVy2UULFtqpk2IT6Llpi55YCMLSB2I2lDQ9BGno+CDO9pJbVmv92JMTOHkk/JzGKScKbQqI
F3Rzzu3AhFrEcZ+XDur0dubfu0V9k9fqsdaBoavDpimrjdStNUAuHTD87FSXp7OGwOTcqgr5aoTk
cum0AXzq6Seu021irlUgl+bw1Mrs2nI1qRnqDiu1KN7EUG3ZLWwL/4e9fmpk5mUHVRtSycdIWDWH
PG6/GlGyEsYtnOGJMNHSaTMmmp2XAYoglMtE1AroNrIn1fSOfVOXe7/LxF0mK89yT/ejQkn++h6f
51unraGStqDeT9p8Cj3OF8mAOE5ptBhWFHoE9fhGH+zctWXdtnaV0x++wgH4NZGe/NGOPjev/s0a
FHBhk9DcOQn34OpxkrNN4idKXIeSWTrqaNJS324y/8FLysP1Yc5vSUZJMZxLj0ILmZN5J+nQxYlQ
ZnT85K32EKT1TWN4D52pQFlu5PfXbS0cNiBEk9wbbB9EGrO7K8/ETJHhNHGQOFGdwi3tOvF2dMFv
lda4j/TkQdCFt7Ju1yKcpamcWj2xCg6X9Nr5UkZ1CkKsCABwyl5jg8p6b/sysLMk/nx9hEuzOfUA
A97njr7AVZbj4A1tYOEY1eQm8LL3vB4+UI/bl6n66ddNWawb+ALAaxedsqDKSG64cumQx9v0TGoV
CAdTfDWE43VD0z47d5FTRkiatslERjtPiqtqLxlxXjWORw9fXPmHVP5S68rRE7ytFK21rlzOoEl3
MRAb0tU8o+ZkH75G/r0y4sYZM50nYSgVN0WX1agiKv5GE5R4f310l1vjzN68dxRqp3FQ64iuxORu
CB9Gee8H366bmL8f8CTnNmbbD9ktQSp9bGy0x+ClfFI2MYU3w4FTwHIm4LS3WYPxX/p+TIL8oKzI
7rjY8dJopaWOwrEDc9ZtHHYHz/S2K8OaHOBsY4Ae5nlNyhpXOQ+wvaDzDC8LGjhsyT/F0p6mxV3a
oKPap7eN3G8CD8lAngO4kvBeNPLnMhLew6xamd/FsU7MLThLQt85HZMQKoIgCmHjhHCqWKNv02i9
uT7WxV1yYmJ2lZaeO7qQjtDDqref5cT8Qw7yQzLSM3DdzqWHZNlO7Ew/Pwl7enXsSHwxpfTghYMK
MBGNrfax0rtNFH0Gy9NGazTBS7NHumLiYkDjg9T5ucmw4/pLJaF2pOh3hB0OhlWtHLEVC8pMZVhv
MiOQao+9WBr+JtGMx3Y0W+f6zF0GCbQk/DUMZXbGyj5uCqPCiNLXW9P1Nz7E/IYc3zfi791wTIJw
ZfsvLRUULgq3JjJ+F4R7TRk07pBYtdNXEu+90S7Sj3Xwse5Mh0I3nJyIYtb6SvZsntH66UpOrc42
YqUIWhXHbk1QAqdz4FjImO7aQ+sYexpzvmWN/cvC9X/apEkGojiRPOYcpaC1fdW4OiPNwK3aQ0jz
QxuPuGVt7Z5ecv4kmf9lyZjtFNeP+qgVoEGIRuVjH2mH2LNuuGtvs6Y7Xt8vSyf61NRsv2SQCVKJ
YFBBKttF+Rbpuq31axDc5fU6GZF8frqkPBpN1DhqsOfkHrxbSF2ACWj3xZ1pK1uQ5/drnv//Y3Ji
yyHVwsN6HjemmTK0AiPzpL06bEW4J9uPkKx9Mht03vZTF+Y6P8jiHYdi4ETRqC0RhEDTqA0oIDnq
79Zjv+k/FM/hpj+Yd/TGfYmePKd/Cx7X6vULoQkn8C+j0346cZeDNmi1MS1ibVnvkhw4vtE8uIXs
oq/t3cRyufv1TYOnnJhwwSNccMmFrukbddXUTtNlb8Dit6nZQjJqJN+u21k6B5aE6Bp0ZzQwzoMg
LeoTvxPqGsYzTbBrLdokXZXaddh9aitz5Xm15J4nyViIUCAfuWgb68WiUWlVwJE1r7V/L4Qr6dO1
3z9zWRacZ1IPvNiphi9G9jCsZfmXTjIU/gBdpy6xC8Bbo6ODxB6onVH6qnfA7cjOhvGarunyKP6y
MttqnTWaWVphxc+HbaLhM9gG11d9aTefDmR2cGUkwNVw5Ne2VZ0mu6bxQxHXJKCCkKeK/+xLtf/Z
1AZljXZ+bWyzFfLFXrXkgbFZVfkWyOZzWNbdSmQzx/L8vEV4XwJs0KbO9HmUZpp+WKddztkZbGnX
H6PfIbfKbWNwYGTCE1qhPX67PqFzPuALm7OBSRLCFZKMzXqj3oi0sQ7gIPfZc+ZYTuC4r96Ta3ff
6u/13n2cmK7WwMPzYtCfH4ALhh0NsqELCYZEh5DYz9n77S55iL/WqhNt3WP9E4maHiZKHO1L0Trk
3K3NWsy66ERorJpYf2iwmt8DGXWlAHV1bHfIbAbPpaVsszK3BWUt9lq8cigp/dvUbJ5lsa31lHSF
433pN8BxhnvY0zbevWoLz/Voe1+Fza+WR6Y31anJWdiKQFiRk7xAQEOrHYprpfh7Sth1fQMtr99f
A1NnAcmot67gogTm6Pftpnp3TSfJ92GzFQs7ua+BElumMyIAo+wF0+n38kF/uf4FK4s4T/dL/qBH
QsQHFHH0R1NGhSOVYW0nugUBz9Bou+vm5nSw04alV3PqzTA1Wl3mubagi8cur7hRKynTbJDotAx1
KR4p/5a0ZeBUY+FtlGHMd7nr676thvlaoW/Bn8vk+8jXTPhlsgDnlzqCx0aSeoCJw+J5rHs7JSsr
/3F9nAseDxtQzqLIrhDRzlwtbRlSV9KgBDEFL5L0zVXX8qJLo6DsQOaOvOVlnWZQBTiI6aRxjHqq
Ouj6Y51acHK3jbT59bFY6GhRdmZAF4Rb/RC20CS1NbkZ09vLcZ7eFFG+hu1bmjFgLeAVcWU6+dDz
VSnzfhR8AFwwEUl2Lwm24K5464WtLp9akM8tiGls1ulkwQrCD55LtUmW5CcKHbXtK2si7IvLczKc
WXLXlwevVBXu2rQ0NuKggsXwbE769vrazPsdfp4ncjAwRVBvx2FN33ESoaI/EtVJwtXa7sgfG7sR
0epiA4cehOz/QdpnoSxkTjmff9ubJvnEXjQOla622OtiaABjIPMZMkoQpvd5a/cilLbj7y5AkDyG
sateUzdY3CQn1mfHqpACYIUa1hv986h8MKMP16dzcdVgX2Eep3zT3DWYuTTmhQelXE+b104O3jm+
VP2NuFxZtwVDqLoTEWvAx2AFnW2PLM2EsZZSCKK7ZIAFVnnrpOI+kcov1we0MGHgGVBoItOpXLZp
JVkfQ16PXwBpfJMU+aMxrhVzF/IU8BfQVEsdfKoYz3ZglIuDkI2YsOqPafuul+9CTeE4/Vp67YbM
vx25ycrsLYwKk5NYCKEeONaZr+jMIQqEEJNkT+7Vwdjr3lrIsbBAqgIqAskyamgXIEIzqqMgUT3y
whkKhoXliH6DGM5aJXfZDB2m8KFMUMLZPtAUMxbbSqDeIzbJXUs9fB8UufkIf1Ww+eWtQIgoTbUe
gB8XwL6UhistpLIK39ofufyhz1eu9sWhnPz+mXuNhyjW9WkfQFJI1FRGPvJqmQgBdfzp+kgWHDlN
JhClcLVS557ni6qyMyAFpCqXm7J7pEnomMdxvUv16EdcWL8eIKm04k46Dew3kpjnDk8dLG/U06kE
2O6T9C6lTGgY4saVVk7q0vSd2JknMT3TzbUUFmrHg9/x0HTqq+720FlI0eH67F0+lOgoIcOAmBCg
lWls5yMShSw1R7crAP64myE2eBdl4uCkXgURQyJ/yeK02QJ7Nx7MRryzvPBZ9fNDBxPSxnSbFSjI
xVHmQyiYEdmTIKAONPPoblEOJPkrxFKMorlX8uaP2i/V/fUhX2wYXAXh/EQvCZP8BXTGGzujKXkb
OpbccNn35mEQdcgey33QrEL5L/zhT2PAxOnRgWtrvmESTSnrUYdStomtfSn3t7LRwgIXDj/6Qnuy
cjIIfaDyZPRi2b4+zos9BIM5urwwa3DKybXPJjNUWrHRlTh1AiG3+87jKfbBWCV/m37LWVnGmFr+
DQhEaLOia2b6ipMQYNRHzeoqGseDBLWbZnwAIvoHWodbP8pzAIfhsJK3uNwjGFRxjjIZJBr2Zk4y
011VTAqX5ogWSkiAXsBapWzlWCzMHUYAAfA+AQ4y50sPxYymkgojY2dGtpT292mtfara8uP1NVoa
DGAkrpWJxeBClCJ1gW2YvUGnkyTv6zD8QwmV1183QZmHqrtI8QyS4/MFSkwtr3wPAHxeJZTZc+s1
zYV45Tq5PFOTCpkBbhvoHtw7MyNVEo9K6fMWF5JR2jZJcyO35VtsxS9xI61AMxfWBmJhYneqIMAz
5kfK1P3Eq+FthQe+ui0E2gej0LflOv1lO9PC0NbOsYVre/44NQXcXyYgtNfEKgx14nY0Pqsmba6/
uj4KiMvJP5BRZPZmV0qXGGbtaQp0ElJqi721RRZl5TK+3GVkg5AX+NmsOOEuz7dA1lTxIKfwu/q5
+Gb0kB4Y7doT5xLAAnh0esRD/Ew14OItH9EvWAkmDDRlL37uuuSo+dV3VcPzScn70Ia3EdSb4Sh9
VIex3Map92RIIaRh3s7SeltTirsxKR7DNA6e5TD9AhBrZY9ezAIaCzQqT+sJP88F9kSWhqhNhjp0
ErKAaX03eGvSjBe+EAtUeycQDalHZuJ8npvR0GoRcm0nVYJkrwj0OTX1Rgylm15SAphO+18OTLkl
p7mm8jJ1Z8zPghCGut7lRUhJwjsElQuRaeesSufM6fKAQgFX4zRMvdHaZRtIkhtNNHpB6Jhv+V15
NyD3Em/a2/wWzoDg6B+Sx/jN+Hb9XFwc8+k8SLB5AeGhEjgHJLVRXo2yFQZOb7l20Kq23hQbkXPy
08x/fe3/2/uePf15VVX/+z/8+WuWD2Xg+fXsj/97H3yFdC/7Uf/P9M/+/dfO/9H/Pubf09e6/P69
vv+Sz//m2T/k9//T/uZL/eXsD9u0DurhufleDi/fqyaufxrhS6e/+Z/+8G/ff/6WD0P+/R+/fc2a
tJ5+G+qw6W///NHx2z9+m2bsv05//T9/9vAl4Z/tgjT+kn4LCEz//G3/+iffv1T1P35TpL/TxUEK
gYUHjA0L+G9/675PP5Gsv3MnkbajnZS9zt/67W9pVtY+FsW/o5oG8SBxOJkuWGh/+1uVNdOPNOvv
tKVw/0wbFUdBRe9fn3a2Rn+t2d/SJnnKwIBV2DzfHPTsyJQauQDo6wYtZ+qzFHDYyFKPGoy/nXpO
joVmPqna2AMqENDr0YaPtZSbm1JVHUFEUVpQGhvWmXxXeKCYg4ZGbVftqU8KAItOJvGfX3r6ZfK5
D5i+DBcO7T0OgHc2f575gD6O/LIX/K0rhjda3fXPHMnHRHhSq6rc0O2k3fZKuINq4L3RrOx3Sad5
GzHjo8AgRN8SbhQh2UEfcx/nHhrRsfsDZ+3eZ4oR2U1Piq8rC2svNpW5Saoy38lKeScaXgietO1X
imkz0dRpNHwQOgH4TdCQcEqej4Ybvc9oPfS2LLZ1w/XV2MJYDLsAmRrHSEbtNs1qcwva7ZMH5siR
/R4ptEgZ7wR4J6Oq9B9LQfIfuzB8GrfFxOkFBn/Lgz3ficzQbSQE4W2VtNuVZZjel3+FpX9+OFzI
tFfTGCMD7T3/cFGq3D6B+3jr5Yax8foAHkXPeqr1Onz0QIJvFKH7Bqg4dHIVQZB6U0iyrYcpgL1E
UGk5aZO3SjZfkOY7mtH4KCS+vm+ERna8chK26uXUW6mMzp5ifDNZVZzrhFWcOletKcg6CaVjUYuN
QIgM2nWiDSpiX5PaDLZGZ3VO0ISm4zWuZDcuqUOSwOkrvj+y26G6NQX94T/ZytN1dTaHdLjyKITe
kz5DNHPnh4yVK3XWeDPmop11bnMYmvAuhOzHUU3KEqlbVbYb1ujHBABi0y7ZI1SnHAcx7+8gshnt
OBRNmjCElypLvHvBq/cBlN/HdJTvLLdKtmY5+p9XVn7xq6fXLN3zhIfzWWx7uRFr4KWbcRSD7ajH
6jazdF7SfZ1tvLwcj6FESF9G3UNVeftOr/K7KFZfOjMpNsPQh3ZTd2g7eMpbod9UfqtveZCkTtpA
hWh290EV1yu7VZlm8mymaRfgMQo/pmbw4JhTuejwU7SlmAVbMxdupEpt7lrXpO4rvIlaPn5UDDIn
euU/jdUEgSwL1wdpFwuvSQA2x5WSTZ617m05/VdqKV+RHTb3Ql4bj5LqZc+6Vb64tVu+W2pdbAQ3
B9fc7BNRaXetX30Vwlx/64a7VDXHjSn0xaFru8QOrVw+6iYpO7OB1KXwR3+Lt05hFIdSvI+GeCUQ
nmWvpzM7BTFkcSgHkaGcp7+CHMELuFbCbel2CSIAw10XACFJpRL6B6tS7E5MrH2vFBpda1Vve7rw
bJhB8DBkUCRd30az1PY/P4a3HzUOnjWgos8PoxkANYyyMNrS6t0//fTbmqelT1ZSbsPOd2/VNOnv
G40eTl89hn4G1mVyDyufMb1mT3cGxA/TW5fYjr4p3gjTRXjiE5AFLQIWUdy6eifTPtrW29GKpM0A
YWck5N5W99NvXR7It6ORvfFm+fTzKwq11eAM1db6gX6e+dn3gHvAH3DtQkU9D3EzURzkXKzFbQAd
Ht2/Fv8vMewRqksQmruenMQm0IrYMSfaOpAtA/jIxn9FwcVuEym8zdr+j4A79FCi3HKUi4JRqYF/
TCyi5IE+0SIXs2MeBBtLSf8wzUbdKK3Wv2S64e51kYylKYT9yjQbk2udD0uenByxO3QS88ortAFC
QYEC9p2huukbva9scS9lRfyO/ivyWHK0iYY8yYDfCRtAa+3Ri4z+KYJo06ubrdsIFsysTW9Hmavd
NkMgoUYjF+NtrCtPgpU+pMn/Y+zLluzEtWC/iAgQg8Qr455qHlz2i8Ju2wIBYhIg8fU39z734bj6
xvGN6K62y22bDWINuXJljqI5dX3z5vVqSLFC611NWPs3tH5bPoSYlXSR3ZqDM4Vh2gvlPK+Mpm6M
Hf+qq/ej4y7xQ+8smITu4g76EAweoJUopj3076FWgQDBep2EMhbJ6izTxRm931Kv7o92nMVFOVBc
V5vbYOwUnST0EKjXxw8jFDIfaAWrId5gb331lpQR1BKuUEvB0CmeQzocxBBu53kPvnqqxjCnlv4b
bWAAFZmfXlv3+HDqa93Cjk1w3ha9pRAnpxyX1UVd6WijE66nviAezOdEF/5thHvjFvz308OUEEUn
eq5rhxsgcvz5kvCwMr7pxyYP6FCXXGJmuOyVAUe9agvs5V+w/2qP/ijzyAx+4XXrAbqzrwO1j+06
Nc8Yn8pnx6vDYvV/qnavSxvE/Ow565JAn9CU7ZBjg+Yq9lDjs4QoHaNVf6si57umJsqmdpHZgIXg
xLKelq6c/mG12s/NLp+pVCrrO3d/Czh5DKX78r8jxCc782ugQol+NbVHcECx5n7K0v6AeQ+CNj78
vFSJjvl2ooE6umvXvUy4umRRYfM+sa1wO1jhcirCw9b7LwaKBaclhhyCrfiW8G2J7xmcN1MCCktC
u/lCBJP3eoyn8i+X/PltQw+OLgGLJtCGgbv8ZzxCcDXaxQQkI+7UXCLS9fdVbb6Thi0HHZscoylI
DxP3h2N0nIRMOtkwRWsCLWT90lH3QTizTR2CnZykbatvvRR3oKTspwAbkY9fRaftxeWtzvogbl7j
hn8j3jg8uyL4S5a49df/ffIIgGRsYEA5GUVmCBm7P0/ehOVIMrebyisLTSuXiSBjKhgy3UXbP+G0
2sM4yNPtWHq2vsxyvA/gv/fWDTioyxTAj0DBJty620M4eVkP+s6lswIuyRsrY38yB8d/MnwcvrYa
nnJxIHArrgGybd2LV0mvnIaRHv8/Mg/7nHlQ+qP/xlwA3Ayk5c8vVQdxINPtAHLRAbqFsLHKnXWo
isgdomPfr7+ixiSWOs071qhsaSXBu3KO6N5cUJ3FoOK7IGPG0n3YDPtC7M4eIkPOre2ai8t2EFOJ
42Fbpf0gtu2K2Mbk5HoNSXFRe0KdtTn4EhPtpOZtDTV7Ze+7vd3PKvDL63pn4m99UHIi9kcDUU3W
PUrfHEXP2oPTxsjLdEsbmKIcEZhk6fi/2nmFTtCyhGdqAGUA0JgfWvSIiSauLbqZwvdo47qknsaN
XocSpJQoa4doy+XczIkXzk/6+vfsgHMTgptx9rB03zpuA9UmFAmrcCBq2mDfohPBb2edzmCZ9Zj6
fvgTivat5mWLo3+p+zZvcJ9KSGuEl4j3cHRm5kyjrS6VlfjIfRyj5uh3cwmg2faXOutfEQPbvFeo
COxC4I4oN6+903/VFApJOtBVFWf43waQq6F41e8qlHkHAo63O+R+1N3zIOL+6LPtHNvQP2pYVl7g
mn7W8LPpEuifL1nUKVbCy9Iv0anWFxzgw9CE9tAY+ZdVrhuf/r/fs+thxLsG6SVsjeG/n6qxcXQX
EXBX5PEqReJ7kMNstHfgFiMA07ApCzenvwxwrbRWn253kvIaVItdPwC7qEsJq6lyD7w8Aq/oWcOK
523qg4uczbcFJBaoEowGbx0jT32lEjJUKndXZ0hdaOAkYtjH31fFJxKnFe7ZeVrCb/87JvrXHPX5
E2JFE/blmE6B9/4JNxjdftldoaHzD30kF4+B6szrRvVI1h9uQxKJiu4+HimEHONpzVs5jFk7Z23f
6wP1QL1QYLIfOwMCHB0szW6p/1prJxuEH5YdcwWKGPK4awuzT2D1WeNiaffWKrCaPIWdm3Xoel/j
tWseYJXJsAPi7IfQNqrc5tHAYM1xy7XTr//7k38yfbsmsBt6ed3Sw7/QXPjzOPYNQ/kaSSTnllaF
4ciutYwrOC3MY6bj+rHyZpJyaKXk7kkNcf9k9fSgyFIjIM0XX1YdLNs6ns97GJ5xvfFpDbAZj0Yd
RkEYkSWdjnNIZ7B82oA7SJ/x1GM7yyzpVcLHLn6YhX1lHXnRTP+wC8Vqm9N6SVMF84HpU9N7Tg5J
g66IUPekbhRVx4HzAD2SBAnv+t62SJplXwd55+i/mfd+gtZxh9AEAHhFVw93gyvx6s87RNaNBLPf
hFmDkuuR7F6fYOZ9hNEuLGNX9R5dW5EdhocIHQzdoNgX9xCP7kfFBz/B3oH9BlfrZAE11SOdKVzC
99TTHfsL+PXvPhYXCqIMniQmnQyq3H9eqKda60K3MszCdu1wUjWayX0Lpgscdw8bjo7LnEO16OZD
gWZY9LH5sms+lKJSMOgJHlS02JLptvo6VvGBOt78Oknu3dWrDpPo+v2AVE6q10aeUaEUqmrGzARz
eKlN9N2RUZzjy1uzjN1lo8CKa6PDYrKuQZ18LX4Ma16gtndSI3Gvy97Rg2rq6G9Vwb9SJ4ATZDdY
GgC8vt6IP2+DgtjPWIPwl8Ejwj8yugGBGNYjvvmBPfOrtCca+Hn2NIqFlWU9lQD0Yno/MprBJ8M9
Osy8e/UATtriyYMO3RR2NeElbKvEGVTiswVbwco+VcNfN5s+kVCvhw0e8thywU4pAH+8kX9evGDz
YKGDSLNBWXZ0qng4KtEemxAQWhcE9gOYkcraqp5OeFpfPRtGj/hkCfwiaBK7dWuSXvaY7MRVV3TL
Mn2YjabNLar9JXL86z5fkxiEm0DsAYXliin/kcgcA0vwenSbPJxPRHYbFDA+NJux5C5tmzPRb5dW
RXWyL+v+MkADt5qPwmoqkpnSnJv2NZr2DxnU/FnDmA00L5CyK+vcQeoAiTn+tbJNQEgHXwJ+6I0H
7BbjU9Z3r/vQZVvr64urhuEwBZzdj2p2kOTlkig83zKeRW5ZuGSdmKcSqnSXqkNJQ6bogimLPhkU
VGwa5V9ULG9jyT8SCcBnvE6gOKAPBZ/i0zxxHOKw83fGM79W0IyBYGHu1rfRiXcIN8bPnX6/danV
SlmBBhsGpjh/zT4yPNW7rd0eNsArGZvUXgQbRlZ4V7pjNFSPWkKD83qkx2UFEOrND12lfqEDDf+2
ePavJ4uaOrrykvBRCMqUT2/QtprQN6hNIWdkBBrwyvUzUoEQLfXkJeATe4cg4Cq9IeAYmg7Hnftt
7stIH3g9ggS+/J3E+S9M+eq5DEgUrJGQIkl/ejOamg2maVkAmaqYXXi/j8+Y6L7cqvuRpdcm7Sit
mVChR+NbTy3cR4cWgGgg2+/VHK/l7TeyhbBimkCLrFt0JPTatju7DZOhgzADNHoI8Or13RcTu1y7
vgvpK3bxLRuTmWxNUdea5JZD4VINaJ8QID82CgfF0dvCsxDykXP5zMU4H7o6ZBexTyxbF4Z2fXDe
oFmY8KjZsxoKzWLn/1BfzyClkPnMW+8X8+V82EEFSsmyDvnVHejSXkcs//vN/bQqcQ0yBHMllJ9X
NrSHcemfb+4G3SoIyWwk083VlS0U+kGadk8hIoVFRh5PTxIy6PmKO/c+yODSxGt4iEi7JC63A+6D
VkcxN7asYIoAmVGwtv1mzgjocucbSkuXQ+BUf9OL+zdEiSMAPSusEcOh9TpU//O6xaDlGC5jlDVA
oZ4NoeXqNnUJesWVjhBMJ1SQUW53eKharI8eBuJ+RDCYPMV+1/3lJv4/LyYMfBcmfiBcUvqpKHap
XKQzeRG8UmebrBMG/LaTHs5WuCQ7RA7u62vl5K+6Ba7F6AE0rjhfYTF1hOrs31yf/xV4rm0FoIjb
xADH8jORQRCnE0vPcNgUJ3DKbduyH81jj2I5W8P4zYxrnArCnNz3Z3YImc597q6HW1nq0DYLhaee
u13JwrHcZkOrmkT25EujTHQmymS22R/lwOWhhbDTnSRzhEqW/o2F+Wm5EOIs1w+CwSJqUWhHo5T5
8yFrH6KA09jG2a2PaLCRW2hZf/d3912Pbl26gcq21Z8eSKvIXY99POFW4xu68aKjEdTuRue9og7A
dGia/QU7+Ve1jIvDVeEKMRG/juM/wT0R1racag1xl6+BWPC11L2MzvAubg7W75/mcZofqi0obAX3
T+Y5r/EeIOgHesgghBkfl3n52ajqlZmlPjNuERgM3zN6RWEGM+ZtPFd3aqfBxVRbWe/BkK5iEoWO
Lb3T7NpCSxg9XOPa7C3jSQgnpxO8yjhGWkULmm/QjdHLHBI/sRoW9QtwzJGM9dMWcacUUD2/gwBd
fPJinNfA1H/JHeiYPvdS13sEhMnHJBY8ZFQyfz7AvmnnZnKvIc8GURFx5Kdls/Vx9EVXZTM2xI/O
2PWXkTL1ny+qj17cqWdFHSt2arQ84WCF5e1n4vqt2482AYIW7CtPezPeS7OtL6s7D+eA7+sJBYDr
yfmpjvr7YBvjc7gs+nGZhy9U1/Z0+9ZtlOCs0bcVUlQZ5jNg4zTYAl6Qxx/X61i3ClpTBnZ0VGII
ElzSOPAZNQGFYxXcqG8Pd3JCiMAEdipvP/UizsGF41GpXWC2InKfNYuafCF6PesGqLMct6SefTTP
3ZzjULVYra7cyxYYkQLSkvd1XI/JtKNSCjBXOLDBN+d++6bmbeCpbJZ7hg2Z1x19vzcyr/xPTvYn
ytEjD/bseNaeGdCS/3uhjLOzCLpvThzM5WYIsvi+q9SpQ3JUCy2JN4nkP89iI31/nCq7nYYAHcC0
+ndcuiFWSuAxXjfBvUOszGZomiRVo6Yk7Bz/cTWDzkG21K9+vxdxCyFmtM72EG26fhtnvh0GM+nn
ysNKMN+Hp104/V3Y2g+B0u9VhzHMEtrKO2xeP8NQh4oS9JOfoN3bb6sH9Zv/XFoTeH3uO0hK1bzN
xybA6AvylvLBFVCvhBLqs0+DHw6GQhBTSjEf7151g4w2Y2qaeaH2R+il1l/CUL+MThe+xGP4Dtgr
D3pbv0PmjGdkANuf60pkAnM/bPjCfHuunq0JYL48c/fZMB5lwzovGAK/1IFbvTj7bp47mtFAn1cI
l570NMKiTYr6AiyEFo4O/C8U07oump/prqvMb7awEHUFKcpYYMgw8gzCe+IOfgo1lle7scA0A1tJ
GyKX63FVUGrczFmd6sn2flEZi4mjsyuGigBRYIrUXBjTxAC5ohWQgptNkdc9uKtQD2Idsrbd4jql
c4DZRw2NgiVO1toDEXSbH3TUbuUt5Fxr1zzALT7fvoybU95ejsWupATNtMplbMppEt1dRd+0hlM7
XcE7mCrSJLd0Pwbb01XH/YglHp6LERq1xo/OtR3rgvrbO1PD1y1uz25s9VOr1P2NNgHL7zTyXH0i
ozedq7HtU69uhJPw5c1rV5NuXHqXeUHwDiok1cDbzMUFVwPxOIdpIXsfuBbpJgOnuBXRtz+V3YpU
AfGSXPtrfWwImXIaKSehAfq7NRriUmrTFJ5X8M4xaW80rJyI8g5oQQUo5Ntw8s1OH6vJkVhpFHEu
aB+AmExRjvFNQvy2kz+9cT9EZv9Yr3PQ2MtZOPdPVdRHB+uMEok0aAp/JzTpvNqcQYWi0GabqyKo
Jj9RgZNbCwld4VXk3un9vaivP9rgpwh/BhCt2oqIBIo49C5wlqFcry98Zav+Xsw1P7HGuWwKuoYc
w84cINY/RlXmrtvvbriL57jYWrxWbgPM227ok3IHJ/F5TPNa1L+7yKuzxbD6WBNXLEeh1H7f4Zzf
92Kypw7Vax4DCM3dHVwCL8ziGBZ2QTStxwqKgAgfCAe84x8RAm9igWPkTqTCU8yx7mHovL62W1Mn
w46mzNYP+9QGD771v9FtHk7zjlitfOB5teIZdNiGr3a7s71s7yvtoeFbL6QZ+3sHkhN1y+61hnTC
Zqcn8KbV8TaLmGbNMiXZmht/n5LbcBByvuI0dyF/MtgwxLNVSC+GmWTUW5i2TTnE6/6Ts54kpjbB
s1PJ0tZDnc8huKtCDAHgbEAbhrPxMEDpuIiq9RVVLNZkdn6+fYF6bZNAM2gqA1av6To02AiHkhWw
dduV3m6QU9GVgu9QRea1J6NKr1zTLG6+tWCt/gK09iugfE3QTK8HBPDpMuu4hOYWT27Rw7S8v4P4
HYQibqiNi3BX7ku5+bv/CLLPkNzev4GuNGEDegyITwJo2pHvzyMDVWWfo5fNredL39WHW3CZu8hP
KMVMHGYGQ74atSEwAMrowcnPHMeBrCnBEB+YLOSZ3WKr9+qI9l0YCgRNte3R+N38ZWmOlY0TOU/1
D8a7Optm9QjeA38MfcBLrojteSaRzqN+XHOIolPIhNhyqWM4GuF6nHh1YCwvIowTBNYIe/7LGd5u
4Hpfu2thxhoo2m1YuwaqnODPezfpKUqsWbwcuxD5EnVj7osesycPfzfqPPW4tw47wE833aK+SdpN
gxRwvS189Yrb2BObXFNBwLa/3aLWD3439eSlwpft3b7TwvqRc76dnzriK8CebXoYIpLX7NXsKH4j
NT77woYvOnDSwYPcFt4zf7sC3/EijpgWHWRf8cs2Nk12+3Nmxovad7C6QX5My4zxK2lJumKtfhbK
P6HW3aBOU7mHIK6aJPLgBz/WIkjJVAGk4PulhfCcA5rJaRL1ydAVE+oI5yOCc1lghxPREALiwiIi
t0U9LUmM0kS3Y4LeF9Pmk4qOmy+gi3vE/FCPd8P0igF1OljsmRs0ttFDFXn5WP3c1yph62tl/ql+
oJKGxc2El2EqnDHLMH8EkSGZGFzI2a/oyVdfEaPAioDdDzQJGoZJpnFRH0wkq91dJwEEilgXZHQU
P5EcqwfsngGSbaPXiKzw+YY+euEQ7yJai0QkwRj3Q/FjHuXXhu3fG4wrNiWKYWTQekRsEQTyo8o7
VTwzcy53mHGMjQ/16qHaH62Z70Fs3vKVaygSB4BSQ8WH4xZzWnYDcnhElcyhD+2cIJm7LfR+x0gH
ef5odLUWKpYfwdzejzVvyslO2KfGdlc4C8yMIT+ZGGaru2BFGT01QNBWvutyBnGtDfcH1NSPbY1h
GhX2i4I0WWni0oKZjgYe9QFvUN3Zd+NVl7BCkT/owuB6ZATcHjtKFnwCrOWBm9f4c967zlZqI913
Q7o3Z/bedbsW0NtKmnAEoBBhKyZ2yrC2BlAY0iCeOlZVkaDuzVD3RbtHZwn2kK2rRwRkmG1oDBG8
NjcNFvA87HoFGugGMMGqc/NhXr0rxnbHZvo7jNbL5g5HfO+3O2LEDHMeT07HgUxP4Gy+dTPZM1vX
jyI0T1CIGJMoBAw66BVAsf057gLZCRaaBZlI4tFqPDlxd+9jXrwP9uLvKq/X0X1tNNYQwKMcEtHr
7sHf/C0RbcwyrkOVRjW4fjFSn4PmEk1OAfDrRfb8tZf07XZQQE1cQbaSQJ20yzPEL3aKIw4op+Kp
YGN7qASoIfLRYf1Bqr6Yen7ew99xuL3Ghj5N4ke48HPrjQVy6QOvyQMZdWY6m+9rMrCAYNbuJGMA
4w306S4IMWDGdNi7IrN5wGOHTYZbdE0IxTYMN5NN4bb45GccL16KEOVl3RT/aOr9xw7l7N4uz5tL
3iiR4HdN4avrjfnCl2MDsf67rXb782zsQbZ9ImY/h7M1+sqPUMc6Mb0VeTiy6MnRi1NinVamq4Q+
rgeydLkST9TpNNVfnMbNo3CAkjkkHaTrY3L6EEcPQf9bUcwb1I+oCU/14oArV30zY4segwR3kPnO
6DLkqBwPNVkPwfjLDg048E8BxgNOcIGh0aPcVozxf2t73mJg5G3pK3WGN7uHBenmOfKR6JneSjMH
AP6R8pZlkOCStElHBnoMazfd9/Fu4dI5WMK+YKwV5hPGD1Xcwuws1GDXXjup1pwxIdvTZe9/xhgq
MdBc/PVdvM0cKO+9AOAOc2/i9zjobqohUu6toBYvdcYlAgTqcryeSRB/6KaL3wUMpWKnM28d8NCz
GGMP0E+3fSXc2mQT1kVJESbOuOpHv5pf5dDor81K97x2MLWOWnh9qQmoFagjl2ZC/lzGcDoNu10K
NLNPZgZbD0pfB9LR95AqXEcAHYigXMAo4SFP1xAvq5gSDtbG9DG6KgvRkPtOk0wcHg0myrcYEXLN
2q0Y0855sQs+LuxfPS/b5BfQGSAyq0mcg38kCym2hwUTtJkhMZFKvaLw1EdOB2w1jlMGZkkKcSAF
nsWsSlM7RwlM/sjnsEmwqyfx/rCT2/M15XNQJ1dLiFAfzLQ/aZhwpwSmVScHN09FcE3l/X1cQcdo
Ddufdgsf3FYDEB9xyzdThPTA+zoTVh0AZhSqg1fBKHDXIUc6oiDSP4EFFeGOQfqiMrpuYEMv18Kv
YP6rN3x1t+5bJd+AK7fP9Qg8Dhyo1QVpkdIHVgc/V2zEr+Ny+CGVk4W1+s65LgRMcGDTMQVPtWfL
uY3ct9jd5sx4Ue7F35sO7GwoDqtOpFC5StCIJiEKgSQUdjqtg3t2fLGXoyt/jQta7v0w9OGrakZ+
t1S8xacGK2Qma1JBpVtOLzgwUcZwkCmoXDYqDFglR6V7ePzsRp4EUyoPanVpI4ykJQmmJ833g7vs
OGziuhqOTbxCszcPjBNvQLjpaVJF4DmQYTnqtWaXsMfpCFHTgkOwr2m8+FsZTXABaLsREvykeXBY
99TK7oceGlL0PaxKWr93nvx+umAIXZ2XPJQXOkLb2VkxPK7u5oU8y5WhLlCvcokSSaGQUewBdkDg
FR71VeID/a6avsARyDTOoIMYNwgXRnoC2y97irYAsugnBso6ZSZTcVtIqR3U0BtNRq/Fvmd/1XFh
WAzq/UUeiFFrUVcdHg3Seue4RSgJJrcK9S9ObQ7imjQQJd/n57Wv32LaPoGPqkrw3mzRev58iLEn
nvY1ac6gKqfzUAffPHAictzZK4eakeT6fXX95LQSd3XM0wa9zSxq+67MOh0dLn7NETFYyWqGTEBQ
sNiW/U6ECNdIQM9TlROn+eL+XrffHnuqEduF+dFKkbpWpkvoJSFWLlu+YFqBP/fOxfjx1TaIrhVL
x+69W/7psekNEiXH6xlW7QkddOLPI9DwBjWgTCZF5VmHcCITMUnUvI5weHH7vIL6TUL5JM+mWfKA
t8077SERJYCP8LvWdfFE1wBegmxOd0u/bwqONxEwATliDAovPvdu53cyjs7+AppOPz9sEyAhXx3W
qG8vSvpPoakwNR9EsYIR7Tnl9bKY8b9UFrDXFx82YhibD5DcBLT2hFKgVABAz65F1b9hvF50/gzC
NVoZ5btOuhrzM5qaHy5b0VhoczAEJSSbGyD3MAKkI17HER/9XmIuDEw3mNx0AO0iFmGCHhb16phU
MbgNT9auqa4Q9tY3TV9G+S7VT9l9+FVAUREQyFqbbXmUTvU+7jpMLej8p33Y1i/rJu/UoMpFc3M/
RpK8NAMIcXjnXY3qCzm/wXYDuWMyWtBuDiicsXj1Zaz0Y+BcZtKe1W7AsBTfphm4po6rt5omAu19
0kQwN+zr7hw1YMhXCv4UlHZgbe77YZ6RIK6DKbfujrbNSKdpAe5NssHFAZRBiNuA4Oba3DinBhVK
l29bNuBRmiyCTQlAPf9cIw3hOkCdH20yggolnkYiML7fMM6kTeZWXkGIyFoK4oOyYxETNeRwrpre
olr2aNkW+tOJ/hnwVv5mvf+KrhCdMfmyDgF8pc9BgKYzReLcwF61pwhzagnaagfsAlew/qJ1EXU5
VxgmnIz/GHXH2DlS70X7MYg4L277G9K8qYOpHEoXoBEycbazcgpE1402+TaUnrmX08fGH2HSlgXI
XGQ/CFI6/AR6pl3e/P5VdFk9vm9d3jqFNXm9ZVRkHvIGLN3aqkscdGAKfrhi/sdfbbpCepVPv2gE
risyj/dg2YcFqKjC72RLQJI1Ycma3NfHjZ4X8SHOO/DTOJ/bfIpKpEGIK4GrxjK8gXT6AmAiYGnd
n4cePNaXDSG3TSLc7thzHvaoyqir8zhG8Hd92CCZAIybpVg60bw2vdiLBRkyv+oVd0yxjyHEtnA9
QKSWdlHeQzg5b4MUJkplQzWeV4+OCyqQs/AQHGeon3leaSMGtDAOsl525D3Q+0/lNuieQ0wTd9FB
NmMueOz0v1p9vX9tB1MS1hx11cZH1DrgSNtgezDoVMpxTOPWycFxhoI4SLCGxY8zoKgouhi8UGsS
KyftgE7u5Me4TrLQgwaPfQqKagvrS4d9mpNZw7D0TRU87GYGr6QBMrksLxMPwCqvY3oXg41cQjsT
DToCDgQKef/MA+w1BQG8aMzAztjgGlPHDnf+4h1dgjK5FecIuIGGzolaeG4Xt1T9iq1aguz0YSLY
5IK1EQD38XNvXYq9DqEY4iV8gJTN9DqAyMPbL2BpJ7jiHLhw2qLbmbqM+sduveMddpOsKpZ+ycnq
JvjtkDCcDk0wHHrJi7FqzyhWWoSXWT6B92SSapzcgwZ/6ESXx94cWhkmsbnI/jg+uyGOKWLCXNIF
3lPADySdsKk1ovfeS4L3RYfgvQdviOtMgtwOtokn0WZ742VygfFhJSsP/Xou3KVFwz6gfTct804q
wIpJMyzoBlQRwbKeyzHHs0/cvbmb4vmo/B0MRbCORkAPcE8afdUDJED+Egd4URc+9mz8qs+GWZ22
NbyrqTls5KXnvKyWoLTcgSsD2lhZZQuy9vU+Yx6R9w3JwhXnD/BUjBS/XJ9JPGQgQqUgUQALFmdl
eE57jNWxp1OnhIEood66LQnJswftb+xZJG7c5qvv5QphXvMODb8qybRl3EeXYLBOteB8QjNMOTvE
W0lqdrzE7KJ7tJLbkilPJjP4nUY9AbPNIWx8MYnfg09FdGansRyH4IRMlQsoI4CYCcD6Dv/U3bfa
vvQE+0YVZJHVnm2LC0TipQNbrJtRVoKmiFHTAtr9uqUhFWBYBinbrgJ0oAQsC6YUHlgYXUGq+oKi
AeDhkA0esIYDn79FEjkazRG4p3hL55IpNwu3d9TuyERBOcjm0i0PZmnFqanV9NRdv8yKftH8jEUm
UjRcnasJQO2ilhH5RGcDJLA97zugjlitiDy1845ZzkFwud85scSWPLcpALcm3TZ+csPmPLd+6iiI
Jg1VOtAuV/g1LDOlLXYnWhkn0TQA43YBPAgcQnqM5+0AJa4sgpkN2d28i3/OqtgxCdpXkakKEO4W
pwxtnaEs21GIVZym0EIvFpyRSnz169cGpPipClLsaCSd2pNQdVmPFu7/sHVevW0DXRr+RQTYyy1F
9WrHNTdEnDjsZWbYf/0+0reLLBZ7EcKSJTsWyZlz3nZstreuR9KM67CY9TW+57WI7XXfXdP0U9XP
TpCt6dyJQ5qiyn25q+NJTQBDJmjALNHIOUwU/2JRytwb14G3dxM73YwMOHYyzY90zTnVlkSvmS7F
eq7kOeU/eb5v9RXl86Y3zN/ayDMaN87Kmgp73RGzuRaeFoSzW3UXga39aLYlayePyn4xYBkGX10a
Z3S2AiQtnNGD8+tGAvXcAFrAC/Xhs7AgT3OjrSPl9OY+kXKPBFaeqyLzonEpE7owto/Js87unCTf
sFO3Gcd4YZTzMY57Jw7FROhn04huN9ec237wfmRNceGu37Zia2U4hGS/iv36Mlj6qZbpwQc761V2
aoAoJyRvMD4gzgMTRCXNTDMFKqqESSfldS13m9delVCv7ggLYyp5nIQ9X/q5/8C0YbwMwQuGzDiU
+g/57vT1VSu6o1zsi8fYzlj7MwbpxrKqLcqLLWzuUevjUE9/WxndHrrWpfHXVtGuaz1YWUhR6tHA
xOJeUIeeQPtZb37I3F3XPYFN1GVgVDA411n8SfIU/eCzlhR7UVPZj094TCjdWVKn+EAXs564AuLh
CSyG3mBfaeuKYetczGDhyA9/6cWWnpVydGAkWT9t+2Uxwz7ZaWLKriqO30SPZNOimVkHkwpCgacX
51d5EHb74Xu52ttDhb61QtFiKoda2p+fsr75qnpNR9iQNFd3MOpr5YnmmttVsiYLoYgez7WNjbFA
+svKmeo9lgf7oOIuu7RwZAn06XHqeqlT0qlbQOAgxb0tb6qBnZUYQNjaynfU+QkqxKB9VqLvd6g1
KQX++ML393GrjHWQ8j5NKXcncvkzhTC4DpALb2ZzKyfPfeWXVkfVlrfG525zB5VdA2/RCUwjx6KJ
7TPXMMKN5UIiTxsRalTf+gbDVzmLKLHN8tWfmUquFa8JUMNxYV7xvXFO1kPVZRtlev3aWowNGQ36
x9T4r0m6y1J3n6Tm5wBkf45t1QDrIKeMx1JsG/PoO6lkgJrSnsuqqTdGgr6QyazdIQ0IA4LGdY+1
X/4lAmU+tqY3HR9fISEytr2u3dybkaGKluz9tjDLsB/EFBH7RIOENaD31qVTOCCnjg18ee31vD3b
wN8MKJiOtdcufASmTWvkgJaJrYuwot7Q1Ymi+VXnNSV45tDo3Q/akm5jox8IgLSo1YqyPqV6X5+A
YGnIXWszN6NcG52RIj53i1XSqe5J97RbZ5XGu2Z3/b7Xdi282XOvSS2KCzdb28tScDFW6Hz7IMOl
kP9KUUNBbA4Mt6zByJMq0YGFpNra7iltsZRrHS4FeBb63omxkV7AIEdkcFNbg1QRnl+1/sqO1Vq0
Y7fTp/aWbxww1TRFrSXM5YPA6FLr+Ivly0ifeiZ1fG8l/XJtRd2cliLAHmZMZz8F2hiz99aontw+
a0I3xRqjLNpR4aew9kp3V9zPZTj3iPRbg+qxdzEjCUCTLAeryq3iwFbT4FeEELIzv3hfSnEbunAe
Pseu+07bpbikeRJEok3mc9mnejiCRp38O7Qzufaby3YcAdOcE8M7uuP8KwMeompsug1S3OLgmuIP
XoD4kGhlHfrZBOA3F1Bf+Ub2pgX6YcXdAT0EJvZ0o7LSXRON8HfMY3c9zOWx0VxSTH2zwVtsgBJl
cXV4fPXvYGWeZOnI+41LJZPFnrgCJQ6OjABVNo6R1xf0YpmFLNwLnrgP8hU9QRz13vRl6gUTXgq7
2thDTYik3dM+LHa51VypvScmnbvW7RwZLDtfQhiB0F1Tg75HGUhyp3v0vEVhlWruW+nvaBDVixHr
b2BF5loOk8V5DozL0JvbUsfuvzCY8OYtZnfBVhYygzO/zfIrSX0Wvt4bdskcPzclWnom1kOolHp7
eHzlGjmiXwZmhw/BiHCtPKomRlVqNvNCa5x/5WgFOzUb/uuokwi2x5K7QcmxdRC046q22wZTAnOC
fJuw459NuR9zggTeWs2heAoirSSHV0QKyIhZret8MqOmE5uFO2Ojyrx/aqbMYs/20j1bY/LRwgXY
/iR/sh7Om7MhknHvlel+Cbr2ySs+IDBWVkyUlFEHG0sK9ww2uZD5cKz460/uMMQoDN1mPdhBSf/W
d5uiJN0FlVESEva6rKXpt1siZY9IUYYDBvRvb0zGFduL3PRCYzXh8/QbLYCgZwyLXxRvhlT2ca69
i0fwz1MVM1s8Zd2i527idxBkFJLtWwCkcCzYb0Rfhv7oIrB4rsqgeqlk34Rgq8G2JM82NJT7Zec+
fFJZ0W00yz4jKnNwsuPEENKNbyL8SJbrmJh3iO91NIyfyY68dw8wVV9VglMK/Ojuh7ld3kSTbMaK
cYmZ8VQRC3ghf8Q8jw08W1oH8i0z2mf8u0+mPTE4p1PLjkQ8BFEWMpyppQkp1QjunbkCYMabfwSj
YV7udWeWVAfO4S2Ps/KTpXXbxwMoZHCfHdukdBXzzqeS2AwlCl2wOL1sL40g8pxonX49BAzUWwBo
AQLvT/LbnX0wWNdOObtWlr/nIb2UkH2mJJnm8ebHQekoJFQ9UArZyEa60/C7ltVb3XHTgg4xRmlt
pMmH3aifracx1y5/qVj6Y6sK7R5pwdqm0Bo8ZKqLX657q/bWba/FIbZYxA6DeJ8T/3Uq8SA6oyg3
7OJEsHlBE5nImlboO0vi9K00hbhbA1DqYYbVKMKDeUkrMa7yMvmeyzhSCft4G/8wqQYbs9zKXiTb
wb2OsGq8lba+M9PDlCffmpA7C5eAiVMmTPJmtZQPkX277eH+zTl0HPxeiwb459bkKzC8nulihWXA
XgLepYYeI52wRtLDgyTSeuAjx4PiC85tv4wbFbR+qBe/UYVdK2norxYFR6vQtMaNfMqoxyVzKwyp
b1sNA4fbMkbUmwhjnabfTIWkn9JBoYWzjv0SkRHWOjvPOMG1tqbvX8V1s2qTfOV0MmH2HqKRonlC
2O2s6J6aUAPnLZmMF7ZefppqxHb5uMGdH7fam94oGK5qUJSKzEAvAoh4uwUkyfHURIYNwtFUxpuV
V+09l/gwW95mHKCMyupSBd6trTPzhS0HUraPYSUzeXIdxC1D3rDYqPoDnsyAG4fuQ921aclGjRyT
DgBF1a7wh/jaDv3nRBduldbfqq7sp0Bf1tNg9ZGcmJngrcVcaRupJfabFIwvlLAmGqeRBDGu4V1j
6muDU5AYH/GssyX9tuEHXOujD9QO5eVaWXbIeNnItW9e8YJRIUrLs26964AbCX4XDyI8Vx6oOYS4
hrXIdNKDA3kh4+y7azgveqm94T2qjp2eJ5fiKRbAj9l4VyJ0P/vqK5sWhObcn26cHvOrm6kc8ih2
bywE16D0y9ekHg756Kcrs2ZQSQHzc7Bzr9kGQjvNS+BuMtteQBwXBehk0kWQ4bGvMLOHGDeTd+xJ
AUvV4uyFpHluHPRYsm3r/ajlGvk/xQ3I2hu+a7V8AvGQi2jzxnQzQ2/agDqxT9tlcV/ot0o8124V
Ve3XXM2RVlmbJOfcm3yjBiV7c2OiqLLfHh9GWjhhrj/PThAp79EJLrWN5OKnSgDxMxwqMYanCa6i
TPunAWKqQAbnsAuEpo3e7zltS7AZjcK41bI73chKRfpOzaQPoe0bR63N4obROOq5DnsmQoMheNxI
bvlu0FR27lrIC3l4NFG/lG/tBt9d1QsudRQ6pb0ntLAk8kn3bjKfgnO19Ww2nSBNil+Sa8pPpuds
Sqszoi8EIE3QRQVzl38lsb8fCPJ9xajX75fCoAzqvKhqUu2n4fdhZ6OXSJ0ClyIqhpS4eLqRFPtl
NeirAkQnKSA6b3Hx7m/H4VkTWz85xIET1Q4XunuFORjmN1l6L3YeW5GscHoJR/9bsL7mVmmHYoyk
k3wi8NuL5G+N9E36/UrkAMbGFxesNv9ZYKqJkBsrGDqw3iHDZ8imWcl408StHZnBZKygzro9sgDU
iUnnbbtq0laLK9SzFr+UtaqfTEDfs9a1sKp5vsmOBJTM3FAxfhv9R6dnr4NVl0BkA7NzlkF92Ysd
Md8XtmEiAfCWoEIIB9zd+9412kNHdtJ9kOf0Ocz+d4r4+NZ2ghkFBRTW4/ksxcQ+wl1vRPlDG8V5
uBOhZHKQAaSPnx2amW0ueoQE94fc/AdUoz1DXF3rJK2ZkNT784TLe2GvWPCNNjjNRTLfqnjAgedD
ScQBiUJaYT0V6fR09/Yx2A7vKebaJ4c4ybDX8uEnFIda5f0MDiwvMiggOVoo/Tf65FCyvwHN2+hF
O5iXZrLYWBCIu+WmMBhKs5lcFTpWusqJJ9BxK+OEXPnJy8xsXiDiYH7z51cvj1eLzwLMP2nQBXL5
TPduHe8/Ogo8UxGnZFXrJ8c7GxDF7VCvjBGOJn9HfLDS/WotgpFan+agHddOQ2XYIChEnhWcJIyc
Bl1s0IIMHdCEN9DmkeoSRJOcNlaKfE9EDRic8+eerWP38GYdSGM7k1wDAANJlgAKaWkGFndrkr+W
NWGh+HlH4Hufgd4IUQ3o6BGVHkASLuKVNy6r7Ht255VRaavmDsv0kBNluRGZHi3ONa2TlVi4O7Qe
9OfceV8ItSIxJ4c6HiKPFx0lJYbM2FM/WCVz4wK3HyrtzQH38im3VB2zs5qhhG3o5Q+rBBAAclCd
CWz9t+EuycVH1/zqAw2SisFO48lQOTpMP1TuFYHSZrZJ2mSXiXs+SWiH1kIYa/ph5v5nC6y8IDS4
nVRMkumCALXbWvTtqF254vKoZ5G/841sE5EDMUdHGimLGI3xBQVLDX9fMFCQBiCcjScCbxG0fYLs
Qlk3gG17boRVgYPNmrI7CB/aIosm59me2rC33x2XtIe95nGdFtUuSNCVJD8894V5TuGog4iIH3yS
oeBnGa3EeNSuFgWF43PVs2rqMYkZ9k/05pzCHj9DS27HuvGjO3E6F4eBa9voD0ZjrVwECKMgckJ/
tq3NPedp4I8s8gBmVK0aSjkyjePOxec54gIGSVHwJMGflD9dm4Bc7vcTRN34y7V/WslvcsqnLMqm
176DZtUufrm3UHiqR5nw16O35ucol4AfC0mqvKGYD932l6gPjl9uDBRHFKOhpi+RSUEt/a9cZ5I9
ESJF+0eqMkKSETbIDzTju2X8mQu9O6WvDINaaYsbEs1OconGp4mdXvBLcNqrdEJ2gs8++IrdD99v
V1hYAeStjVTrxVJM5+SKz0aUZN/S+FtMUBhOFQ1lQyVurnVwH4qcbR7bK0KKN3TfQw7JaWlMuedk
3TcNUGcJYeZw8Vg1hUYaBf7z7I6gmRB4DQpdMeaA8BAqFeqrTVHnzJj08So6dXCp9U69mgZ6kt4j
McPLYv8zbt9gaS3E8M9OXKHMFgPNkPltLsGeaY7jCy6D8WXJSAQX4x4d/PRqLqa1rkAZtgZG1vd4
Mn7GXIa3rLfli285697JvzAqJjdNxMNBTpCLvdufpW3vhiXX9izGly4Nime9KGzoWnXUxVQ856LS
n4IgQtQstp2LixemH+FmSm8GXuB52xED4jNiwuwZweLeTBJ0fWUt1sJe0ud2MfWLpqdbI2vS58dh
oAJzOziMpFD62VVZezRdrYEanYIXQzJFbGRT/qYApsZ0469yHMoV9x5VqD71OwPgZ+dMpn9LfbPl
1HXjl0p4xeCKTTbuZNMYB6e2/i4dQXweY+wgyxzcAqPdnnWyBiIT7kRmmfMqsumaF3P8p3Pz69hz
ocLSl9tk1N3zv0Orx8iM0w3ZFeI/Tz+e+fcCO2G9xmQ7rf59g70dtQvAOIiwZZ/H+2GZyl0ytsvh
8VSu+owr5/6Nqc7Adc3i4/GyHjsSmP7veJSMhJ4S/Wx5zjizEvkf0yzqXTaay/nxDbEI/Uyg4ZdI
Y7GSxlghfev3yCvjj6aY9C2Z73JjOKn20TLhXLXW72xKiqPhgHUFfgzoZIxIm6Sbf2ru6ESNV3gr
B/4Gt/fQfi5hXnGbmXrGot0pcZjT4S//hU9HaN57fR2m76qNv5MhbfENZ/auvGrzstyMWv21PdV9
dsOyRexAVEBtZp8mu/8o5bPd21+M2ovX0zyKzeRrfLwzOLspniorfh5tpLXgaeqQa4AUQ6baa+EC
e7qasa1d4MsiNuxfylXELjCoY0hBnJc8aHY6Hu8tksDxwwzGyKmbg2pQV+RDC/HSqiuqcm8rtAUe
B4WJHhTiV67b61RPqRAnZZ0LDYeSWRi3OolnuObAAUrtdmmjvpkRODwTDmKtFMkru0TlywlFxHJK
ExD1UE1Dsmt3vjk+a1UF7O+jA6hNJ0yE2xzGwgQ5s4KsPQy4RbbEFe6Me45w3xbww2Jb1pL+ilfm
i7fGwpPuprHMwntE3mFhKuzF9dayIpfBjkrHOtv9oO2MNra3Xav88+OAZQpEwxRqNSLZfcBBj4MW
Z6Az/nICK8VKFTuKNVcyezDuyFwz77ARnq6OYOuirsKCTED0/yBLjzczHto+Yuk/LUHJWv34WWXJ
Lxo8o4X44XVNuiD7rHONGcCaC4hgexukYT6rRjZh8oVtKM6eUNUNVTEXW9OblL3a0W6k8eQZzABl
YubB64Zbg08iUlVnrOF2mkhr0SwY/p9J8tmZQ2ys7DTfz93wt3YhxmXnnTUneypyr9yQmdOtswmb
tK/dN/ul/pvcHz2eSrrnoNuCGVrPJmbxFzdvvxuo5JMiCnk1VmLaYYzJIrxj9a7MUutFlg126i7H
uXJ/6BZobKUHxft4mHFdXufAOLatg3GoJfwpBVH94ctNKn32+FG+ddjsj6YD+O9nS/U5G4JYoSZI
D4bfHR2l5DUnLm+lt+NFq1EpzvSbnVehPMzwSFez955Ui4YxJSwHwOu5V+jMJmaCJDw7LLp3tgaz
g1q0q5tb59l6Nkf7OTUGf9Uh3n7tgwaxhD8OHypn9k/a98svt0FkXNcjG1LynftuhOcRwKkprbNn
K2a29Hc3lHS7Ye8P5kXdHz2+iyUPYcTQc+UFY43OGYNu9L/e9/jy8WYu7Jstxnr/eOrf4fGzNM/S
DgiZN//vWwcjqNaJatvVv1/8eKE052ublOm26ZKt79k/mwJlLubn1FuPmgKZgYzCMU66Kh8exP0o
rneJ13VR9kWydh0ejxqvv+tbTG0HB2Ecc6d9StLAvdn1KfMW56mJjXLntMACqSWtZ7f3oebFnO/6
znmuse7/HALs4YKVLJRWSiXbLNXTYIxn3am/lzIILqkIOmRc3P4Eufyhk1QHowRRcpZOkTJXWJs2
+KlsbT70/dmd0jRcEsuF0kehwUKPBleUv6VNUe/o5tYzl0t/D0kzOoC31lDaJih6SUgYqAVTSSLj
DmoAco6Eh9oIn5IOFWlhrSw9/u3mxV0V0ImTElnF1OB2WEuseodeA31xZqZcOUA9G78nr8tNrA+0
lNomTb0TGt3fhOrEWywiPu657tWMMdZag5OsAipDK+4jRFjm3je67pilst2ZUpzjQsprdk840he5
hI0kD2WWQPzT5Fwnhl6fG1PuYmRh26RFFZYlCrG6iWqnbT46luiNF5BE5bXbBeb007fQMVrErO+J
IY1bOZxwGtgnW9VkXbc1qhJ7YrPJ1CWRVUAtkd/yhru5H5Dnt01i0WgkkmLHqc4x6btNE2eIFu+K
hLHLo1R1VHAe2lY2MIa3JenEelOsvMynr1Mdxa/0f1sT+hDHBfyG1j4gpApK6A5DeWjgs+BYLohG
60lD1dF8za4mACW1cR2PqtnVpbcfBpqMuhSIUpMfAmVEyC7116ytF4S+9aZmFmyITCxkknWYVsR1
eIu1zbU52QlHGAcl+YFmPJzSXi8vDq4E0XGyOikpj61smxmL2iuyO4ayM6LeygUuS8QJGAPnk2Lk
cZhrMaEM94fuFAMD3L/qvI6C/99jrLp6NP4wq3yJUn1x1ro9vI4BciQqLbVRC1odbch/ic5cmPU1
yNAmnC/KzTpg1HGGwqTVzu2MXVKOo301e3sdeAr4EHfeNLv100SLfTEUxFH7NATpdLWAp8gc0Y46
NvWQos0cMtxmxD/k5UtNpByyIKxWeVqMZ6NYvqZOH7bNAF04uRJnIEV0SHZXiZRv2pSaU9x0Tf5q
IfP3tvEXSbQ4FW3QnU0chL2fzgcRF/2pArjYo0zDKlu/mLbDBzNBeakS28HYFzS1TX9dAmtrq0o/
5aP+Ie77pWelF0zm4VDLn3HL/jVp6A7GwW6ONT0x6cMgFNm1tNMf+hCUuzFL4GbrfDe5gvyiRV5J
FdM8/h4JMcB/l8badvCsuOMPO1mbbtI8t7Gp1pQCGjLPflfGorjKCQrOYrHaFHp8S2yislJN0TL7
mF6EUgsSbm8+5S47fgglssuY4nMJlmw3KAuxcdy9ZVSj4RygOnDZ4sKEbrqE+WInkEd/ooeQpbOr
nAFEaRTVGvmyRrs6dlIdPxnGZ6yExn2ct3WxLmLyL6UBOOtOmJ4m7CgSFN3rvL9uXOln5PEN7LtR
9N9w6BVMEdHt2rpOTHDAhdHbbWr/qca8PMCebNKC/GMCyxh6jJDLL40snEuVRWbSiFVHN8SUF1xw
scN+VN1FJGCpWX+qZ/c5FpYfFhSI9z61QVOWrpwBX85UNwzg7bDNLyiPe2GY22kgtgalVbCujQK9
EV1JAjijGwQsBffAOyEc+uYl2+DZICW7TvYIfM6lR3JPWfU5GmWS4TLFQFQR9O/DOK4NwSqeej8q
YkSnmGUd5+O++zUNs35Ws/VMxVu/l2howqZS4vJ4WBsfXuMPF5VXBq2TtS4bda6moHtKs9k5Fy4i
rcV6GZrReRulC/KSNdo2qM0DLBtoHM7MKCPU0cQpuVJB8omACG+1P39YeQD2ahheZA6ccT0dN6b3
6reLE6ayPAu/54Y2J5ILpY2xBCyjQyTXjlzMes4ARMrgU5UQQNqRJ3jncIHoM+Wu/LRgH6mqW+U0
DNWa/Ld6pMGGaLXXI1BBlaarDjiNaFh/79ALRmY3ASNa/RZDD87L1H0pEq8CdBi/5qR+dfqW8Ir6
15BL6HTA2RAN4arMpEK2TX6aXiRcO2n8x6rKZmff2ejS/0EGn4q8Zd87/RylyLrRv8cgKg09cn2Z
Mr8/TkPwlARq02u/GANqnOrWMVcLyXBhTdTyXLsGRtjp6irLvdWWt/ZzDFa5DQoyjAAvU2eYEQvD
ZKiw7vSLgQupAS318qJdkQq3x7p/HTOj3I4y/WG4y1eWGohhA8Lf0C3luTnvuJ93XaamPTq2Z0P+
ITqqJEoWmEJI4LDKpkcf79GuU2qSHIH/sRFGqObeJ94T6oKguwWMbzLWCsTiakj/HZO8f2BHmQ5K
W161IEGGi+m4x1LP4JsBL+t8MUSFB5OJgkh9yNwal2Jvaj/taraiHqxDbz7dOvCOhBK9mBLQYLbB
izJBmlDT9n9ts15uFnHGJYkwRiHHQ1F17caWcARk7cW7oS8oLLyFeyewzuaceU9azoKqxcemEsse
HMC7Fbnwb62Y/vqZiPfZ/dHj+QUzcIVcQg7i5AV5iTSbhbnsACO7/L8P7f0rF3fbgKcEpDhvRhZV
nRDv+X7I0+S/D4/nHg9d8mv3plFCRE/VQeW6t5pHY14xXO5Fy4x+PZnlr6At/SeL9iRw3fLaaSgq
LDXvmdnbR/7QDsfCINScxg9YfTR2ouBkxO6U7biz9dy9FKleHs0K8SjECl9WMTnkDuQnUvm7KyQj
WCJ2kIQ7JVBEOsLoOqmozk1v44Ey+ZBrlt+DmyTP9UQSRzX0zVF6IGVqzCeqDk2dm85Q58dXvrjv
rR2Xom91HxgP8nfW/R3xK3itc/AcZANNNAonfzO4a2zuJwvy97vi/08REH8N+G666bj43nyscpIq
5+Bg1nZ8mMpBIbe9P4/hePnPK/RglAedkcuPHQaVfXF1jXAxEGKByJbXf083gbiVjq8O/+d54k8c
YD0SLh7vnievJGLdQR7Tm+/2XbSZy3dcj3eaE3Ts8bSLYXkbEy20KWPDXRkagYN0fPrhcQi0FJdG
rOsgsJxTgILH8fF0oWosAaIAU1zi9PLvUC1FDnbHnlQFQa2HA1kgeohwqdjLZfzxeGHsVJw6VTOo
QBqnpZesuvcP3i/75FgJLXo89TjkjiBPskAhhrnFDn3XV7uWjTYFOc8nFMBTQF+gtdumJuvJQQqC
8tR+rfJWO/Uu+3FNdNOHOxbxaraW5DiDU310X7h08dAGkJXJ/BLHmnqj+lQbQ4u/zGIYjwhhGoae
GfO7b3sTNFDgkmrJw8WFLsAZ611iAkfeRuxCcz0jQx6t8+wjSP3PqzDLoa2C42n7m28yCYGgzwUx
PeHORosRyxpnXECC8HviJtHX3Ic0ay7U0hyX23xJjFccqBTmFNU2HUJCXXUtcuq7AE33p0JHsmJ0
I36jwXNeU5ehOffnF3CebRCQslzgH/s0mm5dQNi8eM27jtvq5Gfyfx+6jqSELHXQc+QEGT++a8z6
/7yEKMkyqiwTMp5miVaZNz9+jGzqq91hcehQR/ad7QF5FP7Nih0s2V4zRgX15amqpy2OZKTicZ1u
Gas7P433Qwz+h5K+2Ayus6Bi75ynYMQ34rnqyXXg83Uj2I96/Rz4d3fRMvRh003Nmul9YOXAbZFT
zAzTtuzhd6LeM9HHv5i6fh3G8toLcmUWLUYmWap4Xb0rVzbHuYn1YzIbyEh9vX0CCAEvdlBs5BNG
A+K4vcvjQBMjt76GY8nvZ07w/fDvuw2qZn3JR2zk//OG/3zVp0OUxixi/75BNvNwCcrIIyD7mWUg
fV668tnRvPHU3x+BdshbVypgex49XpXr7Nodsiggl+HdLpAtlUP/w4mnBsQGc4VrkNId9EGBS6Et
ohwHY4QyUezToN88BESPA9CXwhc6TSut9fQ9vPZq9DYMXOiuluO8+qLJz05G9eTlQ4/CgoyEJXBO
/NXVejLMbuuW1K++vMv8QSG0YSDNeDDLnWsj4RaScQ052iGy90U0eDA/S+BzeY+5A6lej5tRLlXY
jSibyiyHwg6Gt0U37xpGgs+9KB2L7mSW3LqISb3zkN8m7ZvGUt+i0ihXQTF+lZ31U4I3bDSmRzDG
xCT7KajdY4DkxMm5BrqZfpQpIkFd+IdRYYUUiJf8icmiDukI50QluzIp/YNdcJe1ev2UU5ihwqRg
h1A9oF1/6jQiJRp34g6R050M67Fg22x0hSmSo7xHrNodl0M1gmb49M8hyQLZAVfvp5US20JDv/WJ
C8bMBq7adt+w/MXOzq5FMWDboEVfC99ropSTu/J1RVgnoNwpCd6T0dV3KfWEe29JwE9+EUubkGBh
JVFapSYXjbM2rdh4HlLoil4UfzKVDC8+lFHuphIzP4Y5fe7Mk4037FhjiTJTf94185fw8n2sB/KQ
Dz+EZTVH18QC1hke5XNZrPpcbXy9Qiyl/O2gVLtpWh9oLcj1g5FXPzx64jUnfNzRv42G83YPAaYz
Hqpx5TfN3ylVUPmLAYkiunedVjfzg7sSW3cI4ZzINmwJ5M+t2j4Q87Vi8It/JBoTcKMmNmKc7PJo
JCgMemLL2YDu7AMiloPHvj9O4uApx9/OPatmMqbdtpagZEP1zOIgtknD7q4ZvfPa2GrfJ+KLEJom
LFtyuWKqX/gkjWLNLH53lstU3hIbvDsibCvyH4VrmgdzzFCAsUL+F2HnsRw5sm3Zf+lxw8wBONSg
J6F1BEWSyZzAkimgtXAAX98LYJu9vnWf3TehsapYJCICcPdzzt5rI6zDhDaOOBqaKdj5MQsF+T3p
qne8HcQJfmpAjJqxoBfMJvZKAnwuUqaGbnQYU2RYremfR9vuDwTA1Byjhu9oNxJm4abYlbrCf5iM
B/pe5Qp6GcLoaiw2HAepvTcDOign3peQSq6FkIArsIDEdDRG9I47a6Tr5IvGucN9ho5CItpW6C6e
VQ5wa/RB1q0J8cd0UHK2OOfqB4GPiFaxs+8swFi4ZLlMnC7yNiqmUWjzVi0o/52v8tPEyVzADt+W
844WO3Tj8py8kLbrtigSqzXXUh1MlV4o8dJ13wttR5zMboigejWcTegSJSZMrLBhR7KMPEeX6j9B
k7dANlTfpm7ESWVMkrcVxezY0vp0rpmdi0czJp91qop116APyZGr8qztkyEFb5ziOaMSOoRAZK+2
bQdbmmPWhiaHcXMSajPLYbSh4UbTSoscocRT+7zjXGOiH9RiuCE0stAPtqlLrmw73hom4rEzaSwI
nneg/DpMykcoGzaoHemCPyAn5uvaaIt9F7rU76P+UtpMlikvfNqP8RwCgAg/gYg4SBMskNCulp0M
F6+nFIgU7mOUlw8NmicKXz1bdTorD1If2EFMnNFuPA1F80tW3kfRTqQ5fMt0xPEWDpCVDSNCeq9h
ifsvSTz3Gufte5FDh3HCKLuSdvpTRcZ32STF3sA4cZ1YXHVqpGdHzV6lBsVaXucUeWnqnemWZMdY
pJfKasB8iWDPzrhqOAN/ALP9gdvoGyVsdJXzl4KzNvxEd61b9NJMA6TLRNOiLkcLUxSGJng5OyML
2yMk0GxrJSfYMAz28wB7huI3AkI/yBSLbiGC7C4hD4iWFCgvcG5BoswNWcu/rUr8iWMvYLYXrS0v
edesqni4CrZHGA43Y3ofCGzkpoSDRAf/mZg6LJgl6dMJlb0L4tZBfH1oKtpgTaEVqFunB9PYXzqM
IJpC4hKN4B5GgfeknIJHOALu7eyGK+8a+hF+ox3D7HNwLm2oV7fAbvAXwxTy1EevV0hMNbRchFJ4
dR7DZ0aOXRcx9od3xxhbZNXBrChDTFUEDU5HH7msZxq7cMr0Q9a6P6xptE/leMj1YqBanMf5tHSl
BZsynklCRfWauAkyeRShDbIwJc5Tj2imm/UleoJeEo4LnydeBaHRc2i4XwVMmYNIik1lM/MLmHut
atmQVKXKKxE+A6VLa65bD1twHtYKyzKt55l5EaUc2f2aQWWW5Scc/d6pNDkIC20/0Ey9+Qy/JU/8
rcRDpeeXofKN42ghCMmDMN5oShpnu/8VZmZ5rUSjr5GeJhvJZrbBvmSs3NC5hgHK7tYPjQOA+xB5
fLUFJi03rsjffbtG+jyOH51q6MiE+F57QDw4pEp0+2DenC5BiZBGv9Ez9TvJ0ZsNIimZxI/ZVlCd
0qSKhxlPEK6ssd2XjU1Omhv+bQ2jRf9bFzhOcAWHGjy9xG1W0Rj9zYLY3ZXB8IPKoDnOPW+lp+bG
tjvGU6n2VGCN2nctjqe+9/p1ANRp0+jRU2uJHxKDH+Kx8jXFHn5RKt+jU/kVieEnvIy9ViD0BZNo
bGr87Cisj+noqH3Y9yVFN90KIMHwNYpjk9IT1VGfb/NQt/bNVJj0/HNSonJ0feXAa/LQrDJ21H5q
WmgetMi23kvhvJRWjJel0ABn9Hp7JJ1y2vfzbLtF2bTLyHm+66aDvblxOAyO+nho2ukNrOtDRxrc
B7LdDiphnW/bmUFJqkGJqoMONON+mrqbtsyNXR9vorDcDhiYnqq2ebGVUscDFTbABkX+RaqDCnP4
vNkR9kCjki3SBiH6X1WK/D+gi03x9Lrum0CenbSB2adv4d45N0tzf7vZJFdlC0yxqpS2ToT75ldo
AKJSc+izpBtFk+W5zwn6KsKPZFT9bcANTXtuWuMq0c+c7twderSNrUlaVUb9KjADwVYZcS2ODz2L
652jMrzb2CTd4d3L42qTJTrjJ9AhDuOfVW1MP1UQjCu/eZ9iZHF2kkC5KHjfeuvHiENpB8K4Xktl
4PVPDIA+ytxOYfc8MaZjwGZ367GZB7LKNFeWV/2NMRmtdLv8UxYsA6JFXlz/NE0m58jdm50BV5u2
HrdhLNuLVsT9yrRLRHJR6BzNetfoJuBwO7wxXfxEkjhtW06CZtKFFz92j8agcdDLXKxcGgfB5YsM
nPThBeJPaRDAU9c0bMvyrdCGP7A2tLUs4mHnNsbegHXM+kFHvDM0VKVFdPAtlmUzixhmxD12Bust
Ug0vhgMY6uJiNwV/IrvtroOpcQgVXKGV8Jkiad2naHWNrNfOKRMVqEfkJ0ws3ulvqfx9Ueoco8L8
p+yNn5xCom2MQZ3RWK7OfcFspos+LDX195oKAwptsJOabM5eF12A++qI4zhR9YEib6O4qXEId0lt
9a+0OJkUB+POsUZ/m0PEeBOphe646f4acZdsMnnN66q/ahpqe+oFgNkanr4pumJanzaoqGIsCkD6
kYps9DRzUaNYv2K2B/pjMHxc3juzou2jD/ZhMkpoNHEOQ6w9Bh4oRqSg40YEwLi1CvmnVuA7zGve
kYCSHJftxm8w8XiV/lx7obFlIH9QVeBvZ19ubcba1XfY3oGgMcdicGVHn16mTwzkOSQ6Fg1goJrY
pBrKBJb4leNWL+wFcBQJ5mJgXrzoviSVIiaRICmY6/PIF9RSaFQpRQUTVRfIXA7Wpil0zJ6NrzM7
7A8UjAwPMvqxxKQhQ+BQ26iROBTbey+Nvt0V2pRC+DKPYYexAuEPQNzw04/UtLHbak4NVJjV2rF9
VoZHJuPY770MGjHK1O5aeRmacaBhTt4y35+/MNb8YRuptVcxd+pMn2D5Fi9JgTQ8nFisEjBxheZW
/GTDWtvUCa4D+vvJkBnr2oK9h9kD3+zM/yYWwNuXTunuLROvXuc8E7UpXhYwWtPPvLjEYnIrg3wX
co7a20pHfzfS9ZZh8tsmb2LveOpYBEx801nVXCipn+BaP4+pOW4WzKIBrX7TV8rcSVTliWmvew9H
XSDt6JrlWH/GXoccgdK781S8seNBuzspO2RSmulbUP0a9MF6CQDc49YBXgdcES6Tydkd24C9yjPT
3kTCc5+ClEZIP/NYdercfesg6zNUczfIyUr7cC9nyrGdM6QZrDC71ykwV6Ajd3awjLZiHj4g9P+A
1nfvedtPitp8Fp0thEunFcXGxLxyJ/jlT1t7PZtv81IFac6z0DQvy09Z4TTs0BeR54fpt/Y0yskk
AXw8lJy7tPi+YN9GV7stlELbNE468whkm1p9Xd70JcHDMxoEfDM40asKDcISsTJ5SLM678p3twOR
7kVwXPzSf2KNVcx6gm2emiiYHO1cJ0kEuYCBT1Uy07XL6tY2gX2l+QziAQ7Ckp+wJN/QqllLDUZE
ZfnFujLKag1aDfVJhyB8PoHauFMtXh0h1yblMekz15pwOtVU8qyV0T1Q1nRqqDy7MsX6ZMbxlWq1
OPpYJWLZxTqkdyfdVoMmDqp0CCbUfbwmUWN9BQqZ0rrIWmMcBXd6VUT+m16U02VCrbQn5Pa9jtvx
FJEsswsSCYe9bIcvRqXyIm+PvZBOHLvuZfnOD3F/1HaZPQ2tsw0Mp3/lx5ebyCeiDdccp7jlS8dC
kRfxqppj1IzGfU5yYuw8ug+rqaeYhcUfcwOHDVNJp9z4pNN2rUaUEGeWJx2zEYMaW7xgBsFupofk
OGYUnxmd+PPU6idHoDqdcJ0ep9oD+oRtymU1xbLzXHmmeJPTeBxwRbYzdjPSuLSACQFR30xw5yQ2
SIXjTrSoQDID3XOLcBcBdjhC/M1j767FHUTHZAZsOaO+GyTW+soLMoys7CrRQA5MIJBSB/GvL56n
Yb7VcwTm8iVKPB0p7NgeBRoicgiwkUgZb4LA1djeOXa7ffSBI/uumRqyNZ7B6/xPQxcHCKKZ7Y7x
CGAUOWM11NZLM7qvHtzpW8M5ERendS4xDzFkLjddR6sEc+xAgTiiftIwd8gMSowgTO+Bin/DnYB8
Y469jCf+d8uMo88yIgOitHa6j1Im02Ln6xMPo9CjECIMRrBPeHGS34LSF59DkLKEINRbTyoEJyG9
v/+VqqkR/ReNOhPStEHkWenwHscw6HcT8Y10ZIpsA0jNPbiYRd448dAmHUzOJ3lp5uhb43GviXza
R6V67RpxIlOH6zZRbg5KBLuY2e2VYqA+RKI6tk33XjJx/QNKbe17qyWZwQ8Da80n7F4RUY1bQwyc
g4nxe/pC5Pctvdc5Imv5IsxxWGUOjevBg22UiujGmZXD9Rg8s5NAb/Unkw3TS49f168F6ZuQzxWj
Ec6WCLQ8ooct+K+bsMUki0aAT7EhPDQL4/QwEHMpI3R56K3THWyFepurkWWk1lDU1e3Bzif/SQFr
yvAgW5On/2TdYCgwmeN+cq0/XWtq32jqAwGa3y+ozClNY+5hw3jxosJ5SqD9h2lwNEy4DJjJKuTd
+Nm9UG7NKEVoxMz+xlz/Me/gxzYAjUVu3N3UDMznvmZxfC3/VJ7EXc5t/Fjebqfom8PyuOMVZug4
t3IsdvKS+dDWNxg7I41w6PdneOlQj5au+23yXvyxCze6chsybIEifUWS0fHyNm2jOfuvvc1HwFKs
cWU/qK7DAwreCYeqdLZJbshdYuGkKRlsUVvb1UHjPx+QHQMugWW17kpUzclk7b0UX+RK1+LfWJ6J
TvFoR1CKT8hpazell9A10z5DVfyaATk+jnOuDohccF1CbHrMTWjys4eYQyuXyNRlB/gKyVsWaWxY
5km55Y60S+O2pHZ4NT62wTGsNaGqBDpW/sGsW22jRU2/mbBF371G/8Nfh7bK+yBo8gBc8IfA3kxj
ob8CdqCbXJv9U1IUp0Dp7wSJqyetQxRS6OrnoMLwlNFZaJ33L0iynM9WU5R7V9WO1hlDrocHGHmC
QWdnB9zYedQtIvZYy9BUagwmPVsjOhFDvLLlgU3mM0Fc/T6N9LGxbvj1LKQCwzqv3rWBgJPssm8F
k5J2BuFPuFkZqXN0xv1M/otpFZzkqqi4JPE0/nI1bdWNRow8+TMAg3bPOzR+3RA4F78ZUFd3MyfM
by6JQ/ygNAMUmfCg4NxCu0LjWLn8ofibUcAL4X8bxS7CPXIoQobNZEVszK4Znpa1E18QU4Y4Bi1o
ahh5JsaxcxxXPm/JRhS3mzyytktU0xABhApza/d1rxkdrutMyh/2TGYuOxPaTdbiQ2mZgU7WiEFM
89RhyI0fXaTiLcwLQhey7oSnjkNGgJNLTKY8hSb6j3I08eNpdJbiKPrNG22+C6lTnpGpq0PUKen5
HDXD6g5C5JjpEwnWPmVyhTkxN3zjKc8DPANGXTz1h1ykNWf/bNqSioXSoJMrc2rpMZhWjhFRaAe/
p1IulIa0ZY79Ky2gVk3DczFI0W+UCR7E6es1IobhZrvVuen36WC0dzIO4nUVRS7oak5KGX6Z5d1a
lkIaooSaSiPeePPK4OsZFgTb6k7JMJOO42xbzlwK+io9+tbJ+BWYwFrVZmEX87Fz1xleiJp3CG+t
a0Ae6/HPLm9bgqts65gH0vzKuyuovrvA3OZxox+cZaWq9XZXMbHeVQbeHHdmyvalAwfZCsgPcL2D
IDWHA/rn2JJgSxjHx/JXdcPy9lJPacLPiSaIfrurURlkvfHUlrpeH7MumXb16P4KWvlqdm73bPc8
BpEfMuNF7MxpfGjueFNnaEZ9M/rxaJS5vZeDlXyODSLHKE/wp6pS3wZdWj7GHMFRJDrr1vX+hwZT
83OAS4yWQai9zs2wUvWQ7QDeA5eZH56BkgljAF7SuArWYaHS56ScI0VQaeVWUz81PRNAPbOfXX0E
qjl3hol835RuHlw69L03aOSfmvC6YwmgjCY32bNdCdmEPFjCuAkzTEh+poPG0dvs2bQVh8WN4czW
HPIPH8tbw4gSBRYJt/U8iSduuDuQvJqcg4SjUBxI7ZAZcYGdgQOXRylw1qziGlbQU4emuefgr4GA
cbHEicy2hitmhk0H13FtxWZ1zHSQp3UMxz6d82kn3L34LqBlpiRJrZIMhYskNfwYGJAy+jzFHTsn
UFa68xNQpPPSWiwKRh7O80oQ7Hajs7BAizlVRWhjkKgkKrzSY5wNu3f0cglkBenYEiSpGntauW4V
XdoMt56hZ2/W2Aw/lxWA4VV5HnD8bruKJ2OUZb8RPQLo1mD5b+KBbCaMOHj87PRWZmHPkZq1K1U1
8nGT5FNASqzJBoo9M/0YerQVNiIFDOop7uM8zy5RG00wNkaUrIF6lLOJL8edttHdkl/haVCbVEUi
VYIfKSzq4Rr/bVlM7eTDqcfu5kW5s84TKzuA28cgzba68rAOP0urunoIAgjg1W8S/dc6x9ez4xL1
A33r1VipbehQ1i7veB3KAms/3vcyUMkFLYa9m3LBqXRS9pXeJoY9gebQpT+zLeu6PBb1+JuuTbAu
9L7eT8Nv6MBoGXvSBiwQP7WreVvfQXfFdL7CKJVj5Q8adgtfWwnUnd/bWon9MEQ9nk7S5gWMLoQG
3FDqeSKP6VlgOtsVvTE8vt6tvB9CRK08EWbVYZUBEoBQ6KuEBRxL7lyLjFY/0PofOBNAOyllfoCh
EJwTV3IUmuPKBQvtpuHovl32Y/xT/BKcleLQIWfl0aO2tJBltz9DQZM2nI/jwmoxuTYawtHSxmI5
dKth5NZsU+slqix0V6PFtevoqOc1D+B3LW5R6/fXukJT7sECWCIJJklpPZUlYCugIiswP0xeKBak
UdzpkHmb2sNUqvETW1NXIXjpmdIl/EtQOuG9aNVBttoTmNeY6VcPnyRC/IJriLYqgNtSy+QL2fA9
pqOaYJww69ZLwdmH8d0Nu+YSNBUyPQRZx6VILRoT8WoQvajxvtzruYtrV6kS7k883OmSOuelRAVK
jRTMNi7enMjIk6ZvaBLXJFgA5leOxoY4O8W0Oc6Gaajcai3mBA8vzb1Q4aYdnFeTx+hZ9pF1xQzw
XAu9O/amfqFXW647BHenCQIc+kWtOXdW8FYF+ba0RizeeScvrmF9FM7AHTEfoUzCijBm62doDfW5
ydd5g+MskHQjQYxQ+YgQ3mk/nPLGfVjAVNaS8MM1dj4+rV67gF6MrrD9aCQg/kcvZ2F2MfCQRrUu
b4jhe1SiiXYkvEWOnXUJ06rafHUIGII5YNBucau/RWMGFLFPm1vOfPda+3Ny3Af9lIItzdPu4SQx
U5jTm9GjXUfBAWLX7hCbVUGLjfQR1Bj2XVwJQWpsehfGAgov/6xQqKImT+dPNtYolnnF5Do82kK5
W2wzEiGW2o5gO6w61R6pIflYXNtbR4PVvC9L+9S2bwOhVlOc6PcBod8603GVllNxbC3LfC47OFO2
z7FnooVzEoH2yy3E+xSJ8NNyGfnmHaAe1DWvaAOqFvmNDQv7LqrqG4XVcJFZX+19wh2g+tEmGmMg
Lrro1dFo5GpscGGPGcTOrwOuVkQfGs/oe1650ypKGvtKDxR06Fh+VCJVt6nuCCFsQuTz5jenB/Tf
jln4wKjobI2U3lg3OcGjOmeXZftQLqScr8U/sSd/b86jObdt0uvyXdPhMu1xZB78sJcPrS7eO2FE
3xs0pM6g7olEvkkOH/xCgPlctMbfJW+0GCw6f/DrFdX+jp/YWRwYZ61tdMZfeKA3VBw6ODvnIdTC
M9UPAQ+oXHr9OEx19EwtEL8R3ubFlXhzMvsQgX0zXZvQV4PuakAS1HpM9OGirBF5wxAM6Nfa18bV
IbWo6gVDCnMEvKbQLAL1RgsGi3OtjrEPcGa5T4wAG3s7bOwqyQlTSAGB9wSdJknwaymlZFR/RvnH
8pfQLukvuWRJVN1LGE+GxxI3xFd01nuaS/om0hm8JxoDhzyADCbnmFLaZsNXA4HJLhAObrZVVnIc
1vvqb6UziguMNr6NUbmUPRQerg6BzxlgPbL+vfRIl7ZpovU7fZj656+FOSS13MRZvNxcGnzSFMW+
qnDwo+81g6PecnpA1JS9Yp2WHHAV1ejoTcaaI0lwzbtvzNZWgfKpbVP9R9iCPreG8rc9P4YJIqY9
yQQmO20XvsDAWA1l7V84YQHh6tmyw+o4WLjyssp6TwNfextdDhYhnybag8S7OxxF4ccZwa8pfjOI
4fk9tSwhok3yZ3dMKEunMDksi6MgofF9NMl0LYb0qSRi/gng2FNTqOZ7XDFmxwIW7HSsFt8jd0BI
pokInJSibkRENu/h6JKvMSCscSnQ5i8FgJMRzcZxKQOFQX5RmpvqqoUjKCevenPxgizbzBTDu5ay
q7VVUhBD8BX34UrxXgGMy2K/3XpphH5sTIud1TAUooDcLqEXaVtbp2JoXoxg8T8IHY8Xhru+rM7/
9aXMSCwQDLrOKEHvqFIM+hRhciG5TN8nds7iPAKcBSK6cX0Gl8vGWI9EUnMarw+Z6RnrjFneH+K7
AJaNNbjxZgLwH8JOdBmrX0QhIwbLYb2PPT4yfDDqZIi5vmpQ1RZexESfHhflkyzWzhSjiqAz7Zxh
g3l7s21PfRhpkCjJeCMNHAqLyBlblZgTIlEm+1zSgygKDv/+3FaNlVXQnuoeqWsb+97jt9mo6FaG
XbYP2lvFXdQdlzcE0Y98gkym9egQaTKz3pjtc1zX11pN0x1YN2DeFN94hErqxDRTvrLv+BvPRHLc
eRZ9lTkebC597Kk9BHICxyLG5mBDM6EhglWkCOzh0CgsH2Xat+ducsPNbOfEVDtAns7JS0AX91kX
Wrfubdqk3GvJty49eUt8EVZOoD2xA0WolJhtIM8GvTYdy0KVXzu8liOFbe0Gp6ih/1lupsaGABf3
PH+W6OunvI9/pZSoG5MmHAuC+Z74IVwj3lp21k1sivD7CGwqNMfvrGeH0KrjdZAI68UMptcUDMGJ
9l39gobUPy03X2aDtarK9C0xLAO6Olo9XfOsfR0js0Ip3Bnit52kB5gQGBqH69wq/JpI4JmF81gE
4bGppb7xe07CUTK1NyIun1yzSI560Dvs8W5wlS74G0C3ngU2rScBdG1jsgC8YTarLG6yq/SR9EC+
uUaqCI7Lx1BrCL6tQb8wQWMu7ZqcDmqSbimV15Eu/b1Qmb9eItrKiAMaLYRX+FDOHgdEuLbJJWZK
gqVFOuIg8IWEIaHrzcScKirEU2Dn9m9h17fOBJXS0oDbcO5cU6kZj4TwwmNRcMiNqXODIdFeS4b0
q3xAXAE79ZqU7qMye1qMES2wpZcK4zDMH7IZwu2Y97+BWM0YzZYYphBHFDIqhdyaaLYs7Z9UQdUO
/C9BZiaMb37qxzteJGkk8+9wxVqZhG37vfmNGuR3ktFFRgI/gdvg7hSRRmfX64LLUs99dRaqHwWJ
bs+1JCtotrFrmXFemq4mB+C5+ekoa/b65H9pbHao0E3vOiryA5abbDkVLaujJkkiVgbareXfJU5F
xyW1n6bKeR/mTr4kJ/noJtglQQDvKAbeGEa7vImmc6MNBx6jhhK+/KMRuUTPZELMTMSPBB7he0dR
iptyPCHdO2PAzR820TEPnc1++XuTC5I3imW18XOhHrawIqRJBBoANheroiOFx47H6DnKy4dthJgK
M49Pq5lVuaLZCDtqt8HYF3vUF2pFaMR3pPK4mUb2+eWJtirrWplkh2nTTdc7+7fvZ0+Yrzs2feJ5
S/tcOr35Xkz5MxZgWLfK6ZmRgAOLkxYde5xXR2uMP5O2yI46PJlb66NxYvc44jsFbSvofhAvuAms
9q+gI/fs4jZcNYmpk1BDJ2r5CJe/ZfVEFvhUF5fQEf1l+U7auOq+Op42em7sMs09tUf0WQbt3yrX
X2Gr+NeCox3rEiOH5ScsJHhJCjfDDaj8I/LfEF3hFI3aaa/16NGBlke3gAd3TwIAiql5QbPT5OeE
DmuJk5qIX6iahOw+JMLfHXRLc6YHNaSRN4flkjMGQAdln4SMpt3X4xnMHPwa/mqZ9cl6Wd5RNJUE
6QbVOV3iqJFgyktU/Kmd0P0QeIh3JUJ5g0gZ0ELJTsVGfOqz4SVrhjfJkXIpY/J0nG69hrK83gVd
RQ0qBvMS9sVEGcP3mcG8NHlPwTJfEQV9KhPN6dcxpfRKeJtepB654Hmx2/x7YiBltyPqRi2GTbgc
XzH1ehwJnH7Xpi+mRjhFNWO8licupxzGF0+bfqyfegYC51GOvyJM2w9sTM4jS6fo2Egd7nEy/CxF
egW1wlxBJ06DW1Wnw8kXCyf5regG6l5vZfS28W1yxeNrt5eucTFhyfQUu7cml/WTzZ2yNlyiNJam
uUzRjis2yihzzx2HHDo3sD0Ib7Xv/zkmWP5bDDSFgGmhinHoDJmG8Y8YaK8pxmb0GXAbg+lAEiog
B1BRXIKoex7N8ZAwS94s1WeOCGeDDty4emiIVZ2ArWqvJZP7I9k9zpr+vHPwLFvbU3CnJNJY8SvT
+9+B8AO6ChqnOJihJ0UO+ApepLtvLDt66YSzDyzoQdTI5iauHaoPTTK20EhrIhej2rIYfeSj+Zs+
P8soOOd6hjWAKQlHeTCKCuu5/beSiPYdtfrP7445x5j+S9K3bejCdVwhLMthdvmPMOIxA+sN4p8Q
5Zihqe3St0CXWl2WlVA0CLIaR6CBbLviYWWrmH5C2ZPmlxQInHnjCjWAJvW15FQ0+qn0c+usxZXJ
qzPBHNgKOSwk9IgQ3gDhBFrV9mSUCIaX0cHkJPlWqwRA8b4JmWO1+j4EGwcgGdQZrvetdJzn//yK
/5tseuahlk4rR5geHMZ/vGIbJKObDbP6S1G59POoiqDKv//v6bLzI2ax8UcAAUT28UhfPVpTvpcf
dit2tDfFcZrYlOeFCNhH6orL0LeKrL15OPWfL9UU//bhmNIxDWEZNv1uof8jRBih3xR0QFk3Uq/+
NkNlnqgCUwCGHGo73b6oeFaLaEz/TGX1MLejastU9HtWZS+25cubwT2jCynO8PY3xJ2wTNvAtYc4
edMmINRIOPQzrD0MLVDsLa0XEKYpppoEKlCkxZfIl8VxeTis2PifEtoNYf/bCzR4IOfn06PZyv3H
f//1k70taP7P/9L/t0bHmkB7W5AQsmqpVJ+tmJyzpIU5hjpArmORTD/i1PyeTP30jKzwq4Vv89jg
dgyj28DsxpmVAJo151lUU8IZ3RvvVHs5T+EiVtCZPdgeRkQrF+a3mDeUdOn6ZJc2kXDdRNrqkJdM
S7PZBseDmYxT+qaiztuDAluG3OgIP7GFj8eeeegafCjJKJSbqxL/zEomqjoGYLVeh5Lf59P7DCjF
btSiKACWsVejoyBdmpW27+Kd8lKCAWISohGfZICv2P+qXV569aUJmx9Ecjk4fES2G33SQOUwRa9L
cyXJTQ73Hly3MjP8ozvHE7oo2Txb/TZabfigX4cGwJDuHsUbvRCZEY+QV8WeyE6qL4ZXBDCrS+va
jwn2e846CA8q2htVcjVBbt00Rje7oSOSAd8AjmGH5Ui1u7FEWVi32KyYnxP/2Jf7MiwVaKZQzKyE
a5ug5iurDr/ErFbQHN/Zdfz7pcmTp+SqZmDKBtmJi59oxAfJW9WzwrkBmSRNZJylUb4btf4lDTAr
e07wYxms57zMr28rt8cxPZcsAfyYVRjjTs10B/EJsUW2038wc4TVWyfewYNpdczr6fPrmGFZsgK0
mzaggRBEqhKznUW02cWQnnewIjDVEfX5K6RTa5NSdIjkRz7Sf/CSwIAyw4DKGMAhTjY5VF0zRnuz
UjsEwjn+IJPAoB4x+zIoBS/TrDorij67enrTHXFfzp62CvHEe1Nz79D0wWVmSkNk3MaUUfk+RD4G
LrZ4bod3XQcy1EAyQnY26HQ4u+y1syZxj7rpW9GE9JMiQz+HLeZol2ktmRMt4UD18OYCEWAc1Ncn
y8QyOHY8/BO4VoR0M9Az+2OrYnhu4zY5RxBDNqn/LBWJrCCJtzXS+uVYnmKyJHLIN9cqAXZiYxlY
64PxTbUk6URmpy65NN6Xo1HjM/ULgO9QdXqX5bu2b/8q6bA2/udl0HL+m1WCeglP55zFLf+5gzPw
S114iPrGRHvFc0/v0SxJfx17i4m5DVUn4AE2tFA7L/9xTtkSiXI/PKs+jIJhhm49f+WSNmjND1Zm
eaeRY9Sy+Af2+AsQLs5rSzWHsmQdEUnVvi73bvBNypYJQW/L85DYLiBNglI6gakzH51kh3bMP4ZM
Ei6u6aCXsBDqbEycITusjyhsGh/yUzzIzykbiW4IyNYDzH9w/eGlswd37bWj+MgJjsKDarwFHLBs
mGHnoO6JgWvhvpsG+Zet9HGw+8Yl7epxWzo0K/7zW6zPh6B/PQaY0kVmottcmwVG7V8XYmscGeoK
UvWWqYKhuuiWZyXQPc2grREVG90yzCNQP9LcnfxZCISajh0//efLWD7Jf7sMm5rHsqWpm/Y/LqPq
aKq6E5ZGyFccGeSbsAZJHZ3GL9rwEtbQNGhb6hw/QAbGaJm2Q87BoSzoj4jOPOke6IvIIwgR5bYH
84HcyZ4kZNZPGjCZrX5BX4v2/8NVz9vwP66aqQsnKPoz6Cr1+f79/3axAZJLHCUx+owax5KvkPJC
bC03yFEhqWREQvSEeq/0mIeYrYBsv0n7rjOhuA6R84dMRvKZ48S5hBoeDcOiLdjYLLGtDc/PczSq
sDA4RSo4QEMc3/+Hi//3T94g397zdMczbMmL+NeLR4NjOrQc5CaR48b6v9Sdx3LlSJqlX6Us98h2
AA44MNZVi6sVeSkuRXADIxkMaK3x9POBGdUdkZWdObUYs5lNmkVSXQXHL875Tgl/kkXZ21Tb2bFI
aNAYHWR3KUECe89qIMyxgV5X+NyDWf6XwLxAAcWuaohm8Zq/c9Ik3E1xpW0sfLI0PeICOv/1zx+0
/gd1g9Slgc8JFark0vr5QWdyCBTOCLny2NGOaBnvJi3fIZZ6DJmAEKEEaaKYoJI60kY6bX+ThRhm
YsOySCsiltHMxeEwP93w+i8e2vynf/wwwMYUiqrGQfHCp+HzMPvhwwBI2jbH0a/WRu9zfwNdlQUY
lOfE5Fnj6rINV7gCv8qKPEQS1hkIdzkBWmARc5z6h1paXxjqEFVlNtoaJuLjXzxA5w8eIGUv2j7p
0hcZ7s+vnQbtyGuqgGZxdMelKHsOMDhyLF003Bwt0ozBtC7AJsoDSUXxOUSd44Nj1y5lA47SG4sX
DuOXsW43KXruq9jAl/dvPkZhG1z/ks+k6wqTev3nx9h0nshbHeX0Z6VnJs9ZLfujgxIDZqnVP9+N
TuCQg2qbt2nsGdxJXfPQR4wIkYiQF56m0AedWL8OPaIlCygp104kT3/+KOX8Sv34Vgtb2LpJX2pI
9J+6nF/pH97qUBgJu+KW/LuyNGiCmHgnjLjtaowhR/TQ6zSyH1j2mCAm8fB//qcX8vWzuSrGfNxX
c1w0kNBsWchY8oIiYEoU2dNUsU+e18XHadSNfZkMS3PQ5bmnEF5/nsw+Y+cVqErIPxJPZudUECok
3qzM1qpdENXHOMI7pdXedjZHr2KRGySxH0h9qkHLM537nK1JV1xlKtOuQnRfds9DnfKRjNeku1R9
4N44BFHjpQnD9Z+/eJ9t1s8vnmHyFnO5cMv51xcPw1EkNaYeK79iKWKk+TVXZtu6WMps3Tnh3scH
zByQskt7zms6bJdjdktHCuFXcw+OqWkbcyRo6i8e2B+dLa7B1EbNXYmpfncPkrlQQeMZJBykJmvI
co6YxivF9CecjlkYs6OcT0PSAtR9mXlHKzSuJrdcgcN03vxmgDEWaOmmnR3CHZ7ov3jhPj/7P79w
pk0hKTlfFPi8z6bxh0/dmOdZy7yfW/XconzOxXG1+txtEv2Eyvoede0Sn8NwoXg+fG7zXQSy13iH
Fp81jWcn917milPViWCFIqzf8B4Zl65P1w5c92cl/IMI7A6RuNWePpcGTuRE14Fe+ddSEjFdk8cZ
B+6GUM7qNqhBQXiugVSTzKwj8TikH6Ju1vXE+4snr/71bsWTx1PKmaBLptq/O7yyJENqUlvf6xSk
Q91ah1YS0H8PUPwhd3BQ+cEmD9yclTaCJd8ERFXpvtgKq3ig02qbBTAgAH/zpBlhh7PBLIuzSBfI
DDGerS3d+xIYaO3zMepOTqmRgvvZ3Vv4ZD870k2czlHaU/OGysDYpfpw/7kMkwhjwYd0UJezEsNB
P36B0n7MvTmfKR9zOq7iSzS7APQINwRw9GgzpzZc40E7fyqWcm73iyrxnol+xi9T+ED9BUGQaU9w
HMtwsQIxIq/FOLylnTyLWTnsNYDyN2NQckLK2GGGj0hvcMtwaTu2OBlZ4zwGBWZT3TxZEEUPk1/h
qZHOxLUHh9rou8PnNfQf78P/8j9gQiejn2f1P/6Tf7/nBSxc8ih+989/XIXvRDzn35r/nH/sv77t
5x/6x/Yjv35NP+o//aYLWMc8/f23/PRr+evfH93qtXn96R/rrAmb8bb9qMa7j7pNms+HwPOYv/P/
9It/+/j8LZex+Pj7L+95y4Kd3+aHefbL9y/tvzKxsBg+/sePv//7F+fn+Pdf8Pi9/u3qdcyJxvmX
H/t4rZu//yKtX01qMOUKxVxGcg798rf+4/tXcG1TpduuCT7EnmclWV41wd9/0XTjV1s3BJAOhoDc
2hUPo87b375m/kppSgawq3RKagZmv/zzAf70Rv73G/u3rE1vYMw2zGBM66d7HpMaw+bUMV2bFHom
Up+V2Q+nj640qpSApEl3DlIun6wMsftQKjy38a7p4N8V7ngHVuMxkiQceXj8YTtS6RCgZnzBopcu
Fga6QQ1uITA6WLSmP25HE/BlN25pfg5BylCCSQ7G0QdXlxhs4/QbfoNbBJAnWUdM/4tb9N2h3b7/
8G58f7I/PbmfS6P5yTm2zmvo8h8XCMHvbuiNl+hO5PXOosVE2YkbIRkCivQUhNGtB2LcZ9k/AdGo
Vxl5Gn31MvrTfaCVlzQuDij0H7Resf33kLgnWyn1U01UpXdDC71yOJT1OCKN8941cBQD6J/zA7IN
Nh4axuRsFvVN3eaHscHLoOqFyr+Fuf0XN7efK5bvT1DR+riW0in7507mh3evJCfDn9zJWegD+XJG
iBVaMTxpr0aGBllISGGS3wwsQf+ioDN+nmT+9ocZPJg6/ip0C/Z8rv/wh72ObUI9YAHSzcfcr7Z6
kx2rGg3R0K9MYB9JtgwliMZ83DgYBUNkEYJcolQLtgHFvAHnCPXp0mmve4nZqbz/83fe/sPH5zAP
psflEf6+/x1cmMYTXrUFTNG1VQ/PZTZuUzHP8q9ojk+DMo+DPcBCwLAVoi1U1pWq462ovhqdvh07
f50Ttxm1z4npI+tLtm1u73uzfY6b8tnyAcygp/M05OPCg0WEk9Hci0hi4DQv5ehew/p3J51ZTtF8
MdosXo3tcCgD7UnvomMdRVujJmQDCkdVy0NHUz4Y/VqdJjVsBMt2887UEWSzqd5QtL4aYfpUpek5
go2B53jToJ2UWo+sKzmL8Mufv3jysyT675Lkt3eXEk7n1OJQ4Fj4+d0lsIAKJO5doKTlNUII4rC5
7gN10GI0ynp+bOQbBvBbrQsfDDd7jwLvxR3ls993Z51kxry4pCJ4sIjotqb9JNQKVe2piY23BvOH
0YTLyrMQZ/qbCip9XOtbIlGdRO68AoNwABFfFOQWWJtmRCdhj0c5oO9punVjBxehwyPSoEhwF618
qDDThdrmNYrBzOvpkZlHPaDsSRn+GBoiu8i1Fn0yXew82mcJR5fQaMgwfeVvbo8aS1fsNLqrvszX
Aj1hHRXXDKgOqBjuYz6qXqNtUZD4ameL4kQgxa0g+Cr1v2izHqg2rmOvuCEQZHGn5/ZXq0L14E6r
gYC3OsJnJBXp5/q16Nt9mXd7t7UhK7Kps5CS59sZfGJH3d6msots/a3pATBCd5iRlypjwYaNv6C8
79sz4L9dACq9fFZVd6yDfJNHwVWn48xmy1vD3DYReiloPY0VscvJT4C1yVxGneFLcu3yzQbxy8pn
C2gn5YGEusUgytWggDSG7o7QtqMTjufIQOGTTAe/zRlm6fuPCQKBGVXXoYy2PYg82cTM9sv2Sgud
V6P0XoEYQwFpVHirBcZpMNKnFuILGyiBoh3ZcH4YQBRovX7KSwfPsUb2ULyFL0NQWXXwoDaicdlp
Xn5mJPJQQit0E3Yw7SFFSJ5G5Q6X99on/OAjZWcVCWszNWqPB/kxsudAFbXzkjuJp2uBI+didPkN
3uh7ZnRbDCL3yo7XgYlWrMMo21ni1lNzwjgxSXhqVGfvA84fRWqIrbsX1gVPlf7gF/IW/tnWnxxU
ssFXu7W24NQ2pulAEktPrN1hO0h1AVBJijUEA6SJqD2/aqp8nojLnQznMs6nLphVNYGZrZ9azEnS
a69YHL7URnGTj+nJHfxryBXERe+j52LNcn9fUi7Ss6FmOUb4VSnwJTMarnhS/E45to2qzO8JLmB0
RmtsX0ceVrIpPel4pwgc0hvnIqvwrfGy+3JyNqqytnE2PiIiApzQY9ZuUQDn6VrTBqTIOO0m8diw
lczL9E1TYmGQTuQk5X1MPrnfBm+GhPgeaDtiXy50uW+RRzlq4gZsorcZx1caWUmtPsfsXArCCkxL
WyOeva3KoiRRGPYvIQqtXZHmwzmMqXVZgIlOnfy+cszr3vcOCKAeute+5fOYISrK4FMObMFacoW0
scRogjXI/WaX5Udq5DRo/SMpwsQS+oyKU+6rzgAeB7GLFt/1RL9pbzOXdd6PD0NyapP+qg6AFlTl
fZ3Kx+rDtpW2QDCjL5jKOtfSbZ6c0AVR3sBLQKQF4K6bCC8jH+E5D4OvQU51k3nxQ2RV7Ual3Q5r
/rG3nItvht9Y4cWr3IXN5qmdkPkN9Ix1FeqMWJOXPEhOM60nxeMVW/sqy+/NNmKbZIhHMg0utBpb
kcDqUMWeBbKzUnIkF2QuJSR1FlIpoEtEEjoxJmscxG9eZbEOM/ETldnKs/GBB4lzVI5LfFjpkIOL
EWdJCBFjGKiuSm5F1JaY21miBfpaOMl9VVe7CNrDojbkrSHUdY7PyRL2RhT2ZWAZ1RTWm1Z3e3D4
e61RS2OC08aa5UAq1sEYOGEcB1UuStY6emQti1az3+UYnRiMkap8N+FigLuzCUS8zL0OaU1xn8in
eo4im6qrodCOfZ6shLIPnsRwFzaPUk93lt/tDT18ws5+7uaZgYQGEkvWQoPzNGbeNxmWK5IsbytX
v2J2sI6uBh0sr1/ieoQ4nL6iXaNc1c76mF+U6a4JdDxqJnvHEcRX74TXlRkT9+Cu087YCCsio6Hk
GBu3YRDeirBbDsmXog52A0O6yhAHtx+hdEd3oYULnwAe20pujc496pKXVscTW+snKw2uitDZdV4M
83PrJbg/XBIUCjQs3nBhcsjmG1IU94E/v0N/TqD/5QZtU9baVLjSdH5X2KZF1EcZ2HkioKEo1Y8I
1hCznTNzxHk3KyMApKGcb22fdGNEkM26b26leOu1i5zn6z79DH3P/4UG8Y97v586yv+x0/x/skOk
bfufO8Sr1+S1DX/uDfmB33pD0/rV1R2L/suaBX3IF/7ZG5r0f1ReBknEumOziWFm9c/e0P3VtB2T
il9Jvkfqgpr/v3pD9SsDdMul61HI6RVroX+jN9R/LqJhhVlMbKUwSTgRwArV7z5lBVwQD/M697oR
lCXDRj831pityxetz6sv5dAr0iTYm51ykTtvTikUuZcJvIq/GBPpvBI/TGY/H4mhM9x2kHgwfnZ/
90jCcKxt4KAZy0zLPNksppNFM3n93Qiz+2uSZvEdNDCQ0DqAstukzet73LsmBXs2hcs077r7NCjL
/Q/v5R/0l0BCf/e41Pwy017M+cku5fLcXf/QBqVeFHFMT8MCCLOKltJV6XSSFtoENvTpkwWTpSIe
ooFshg1oE08eAnqnr25ReqSIZAxx1Ks635QKbEpnE3YUxg2mRd23wdEZal9INA2+QNaZWAigF2Ne
4Lq13HydG4i6Wl83QUV0nMdAp9tl4GvsEiMnb86jCKyb0BH6VQ99bYMWyULmNPn3ZqJ5m4BkHcAK
oDceGs8a7vtYg2tojqiu+1C1eCTBAhcSRV6C1gFKtQTlbUnkEzzXMdfItqvlEq8Y/txCz/airrFR
IVBd+U0K79Yu1Q4go4lRqMfBxPI0LGcIizql4fx/q8ZMNoEXgkzGOamoQ4EqvfThiIKvNTxxR8Qm
rD/4g/rSKDRiUDC2T8+t3yWHLMdeIN14OHaGnpHUgmK1glO5lHFonxJLx7hRW8OLKOfcBa6SW2D9
6lSMLYiWQCQrL5mCUwfoM9lXyJQ3kKvCmWWnnrK6w01FJBsoq0m4B6uvsvvZeUVJ3rvJVwGBYSvt
yLjJrUovbswBXxPJcX5eZxgYck1flKpHWiiIgiYoL8mtNoiJ3gxq89xVU1IsTHMMrXcqRFcAJBah
i04/o5aWe9cbRPAiosyGQOmwjabVsGuZnVEopuUXLr+KiHC3KmfdnltMHlyVOOuTVQuLMD4yBykR
wSqjbIifsUcVXZtT2tG4RQMZ5diAcA01wEvGxWAjo3ryBXLIJQy0yVzXUQfw1gKUQDKbXfmwO3q7
r/1zk2p1tWz4XOPrQu4Qbdg3KJLlwFndoYz0ZxiBZWnXMsCRt7R83GPLYhhqBpu1+VXqGdQtp2+K
LwHK2NXoFOLZzsL8QeRq1BYKSewmHeLqmxV4lH+1rRMvZRUJqR6E5ETcaDutoIrMnANOZiAWrjEg
po5MnerVSpX5zaiUPCQ9jv0FYxp3lZVGfIUys/nquT6hlk2XeWqpAN49m2ZMxZiYxB9bwtABcvgZ
yhUxjO1a1GaLVwK9NPwL5c/YBnYGoBTdlY43caubaffV56JDnokMYAdamcuOcfBwiMSoQ+TsomI8
DJaIPwJRuw852st+bQ96um2mQaQtHpqm0rmW+p62X431pC2ctMvCM2F53aZWTY3tVkoU212vLNJo
UJV+DT3T3kIejNCRDP7DlNgIilMt/qaZXpfOrhOxVnntHoSNactXAWaP1iivUwiHq6moLToVGNpZ
rmosMujlE9dK9oONKw9eBsnLJgTCdkHgqrGHe+ie6lwWt7LuqJqFWZ0N5cs9fubwtot0bd9I3omp
puteAh0vr1BojTs375qnxApnUzjckW0wWw9sGQOvTvUI2XKLWtwNonYf5Qa5vk5DlIVrFMUhEKR8
GB0u+ZVpDyOrXBltBnwnfJC1CQJKZOfOIeOUve9DM3sPM6P6OpSZ/xb5AuXzkPlQ9/wJJ5DjOKQD
WmhdHZbcYYEtEW9itZK5yVHHFsNbO6GNCdq3iCzJyjRYSVtOb3GkASEZ0/qliNKK4E+HqUE4zvC7
bpLRl7hCNZTEiQtG2veL/eBM4sGrDQC5RiZ2tQQQK/rSfPH5lTQxrtk46xCORnlOSRmImNMzIQid
tHhPkWI9K+aNE/BDQNQEHozGnRZ2GCZUjvaZ5RhKJhqeOD43SpBLbfkwtBaZP/aAVQc19CzDU7S2
guPwppaluq5KNE57d1QY7YLR9MtDGycFXE8mMywFk9iAQmUWB9eiIUwn0d0YqvU+SGLFWIuIbVyG
dj/RqccaGYeghWh8ieNYDRBmm2vSbZpd4dfosYDhfU3NzNtXsorPlrSKG7fSyL3DyrebwhEBWWGM
0Y3qR+R8Xlebj0PTyK2jW9U257ULSFMOiWpvivgShhUpS0XpfSQw6bjMuf87a24AXrqCb2YRRuuk
/aOoLOrVXi+wTYVDmT6P7mx1GRy21VCK9MfY5c+EARk8sYWbcPRHZ2llXsgBnYXfggFeM2BR7yDL
aji7yguvQ1/T1+3kTWeYUz0xH03JK6w0w36HzAd8XusNOKiD6d7UYaU9EcCtZWvAN8VAYzb1QIBN
ySczLT0cGm7uYYwsiGnoNmwwo55bYaWwnqPOhLtKqraJKjOD55i5KavbjHXsoqI492/zUDeJ4SF8
AhgS8rY9V3BGgAi2TMaJdlKEK6hapF/SCIkDWT/tld/Eza1TDs6wG4063WAs4CyJdSbqpBu1j15N
HUdW5AB8rsxrCfIsBs7VFiaJk6HkxqQ1Vk1cYaw/fmIiiKJvvpnc5tjAC/8Ne6QNb8/lomoSW0x3
o2BGI6VVH53Gi/E49zZ56ybpyG7WcTcLigIVYpSoqcB0AmZvEde169KPqoITvODPr4DBZExUc0jp
fp9O+WJCU7nWrUhOW4dm9KahZHh0q9F+GDCjp4xTkKbTskIXWYPpSKolf7FZ11owa2XRCVYBM7QM
wxAzuZQOfEj70VvmiT65e1p/MiZDTDGEShGCgMhBv9R5t+7MvkWqiREto5q9b3oWHMCB4InrtT+v
0yhGzklto44eXYIQkOz1fDAcN4GgQ6H0pg9Rcd/LJN4WQ+gT/QnAgfTALJPb0mpLQmNG7140Vklt
arXeKSGR8cm06dSWEO4rvDU+iEatd/NLWjcBwTplWoGXHP2NI4mMVZGTvVh9nr6VYzK9mBReO93Q
0vs6bMmSMosm2KCv708JpvSZk+yuRgCCD1hO3a0SBaDSjJ6buV5PDckUpnjxjbj5INAm2bdjzJWO
BW3YJSXmIFTInbFEqBztDYNEZl0PsF1NobIByA/uQ+q46tpsoujQDl4EzJ1RtY+QegVGSG4T1G1E
eCd2tOjLlHpRCxWSecrNo+VHwa2lCu8BG4Dz1R21/D7WE4lbKPbvXZXrGKlqrj4gJM1KE63c6voc
OmqXVbpJcpNxZ2JXyMUBPZzRNmoPGvxM/9CkLEpBSwG9cXH7PcrKJgsl10IGRbrTrdpQ2DvfN6y9
qxrnKqN9wieaAk17Y3nrXiMYNNaD0nsmIMFArFSvq+e+7syDV/RMlyanvS9ohjiFMhNmXOCI7m7I
VHkN5UhBiBnz6dVXtnYMh0Jnz9oxN9M8fziGHenbuQXR3yVoJlmmJbe+hc0Wbec6DiObDla6rsoB
/2fQWleTGNW6HgysIRAo1ZGcWUDZaa4RAmAEKQEjSDWuq4EsPTrHcZsPLJy4qMsz7YZ/5QqPi8oi
Fn1pkVxBYpfy9qksFPCsRqwFqVULb5TGu9UJyYEZOde+Iv/U7EzxMEqbMK6KwpIzr/Hsm0YT1YpJ
bHb2UAdtjTIpImBpMr2lVtSuTKF1zOwc67rIUhKiHU6wO2mlFVyXqAg+zLatb3LNSjeeqIpz0QBk
9OmFjgAG1Zcon+yNNWEZSC3H3LOtDi6Jz6xaum1xpRV1fW3Lsbjk6D/3kRPIm9YOZq9G7jD/o6rK
ub2V7b2T9/nGh867Iw1ysNay1UqDUVmFlsPJA3KNHMQ6sszjlWmEbr3UPae5yrDbX9KEgospyECm
bTXZwyM3l2InGic6ap3RZ3hikvYyFZM8Nq0dP2EWIh7TGy2IEKK+rhSuHxDeBehFxyyJjTG8AENy
pPFEQWuLgctagyniRcaxYLUxdzWwXCevHT60rm7f26Se05c6sBOqnKpnxzfRL3tRFu8BsMLIsWR6
NbWGvq78OF7zUTAe26ZxdxWcvVPFkfnkjV1LfotufwWOAcmZAojU95Ek2d4GcjADXbDi5VjMSZ+G
fqUHxBI5xiYKxhgo9hRj3SiDW406kyg0xAZrJWaKJJz8HSb76RWqnwSNiYcMjnrYvndTleyyyrGP
qOqL5yLwpid/hKTbDVaz7pDILBrW3tdxYUdHQ3GGK+Dn/m9bxn9rqnQuPrL7pvr4aK5ei/8PJAOz
/O5/ngctwo8kr6q2DlFI/iZBmHUG8w99nwkZvypGQa5SBg4KrBRMOn7TCxjmr7pCJ+NybinFTIav
fJ8JWTZf0pUpGAdRk7uzLeP7SMjSfzUsG2o6YLFZYYOg4d+YCM0Kg58mHgycFGodC/WBq/NFds4/
TzxKFxAeYlhiEyCpkJmWJ/dBkaorcjLOjnIBJ/US1aiYuF1oGcgd430K2ST2CndERFJBYxQ60V8u
VYleGST0cS2EwYtHoiNy66HZFEy9neFeqxx1tHpt5zjafeM1N8mIjthx71CRdky5R2+RsmHxpvA4
1hxZdMr0c5b21jJcACTxZrT6ARoA90StgXDsKcSHeb4Ug7qvIVKtS5K7Vn1BLZ0TtEBD3TPAMbmV
RcJbImBDOU8IgYYfeqH0+slwo4CAHI5WXT3mqEUXfdqUlFlZQz1H+RELeTb9l4wYUa+hgEpU97W8
nWRQLesaz5QRGrvcirb46Lxts7LAcumK+L6U0mGkWy2t6GGs6ps+e+ttWlFpgmKxcAhYZM8FPYA+
gcMHDOW6yd2DiVpsWXdDtGx7qu+2pmtIE5qq4QCZbwMT+LGx7RB8sMneTa0bIbd+IIrFwGpn6faQ
NQVZ9jIaD36ul8tueo8JvY9c5yP0CN/pSuY7gagW3UpvaBRCz9/3Rf40vyNJwkA+U+OiG3A6Qjk+
VD7Z7r7qX6RzxLIn1loHb2769izmOHbhNyzOukUN8bvN+2+o/vEstdU5RyPBIQMtx7gh7KHf2CWA
XLhDDBSxAXnltgzYI2UJC4uyGI6PadfUwHQ6ohJmobDSLtPArbOkwjUaUOOWTuQU6WHK7iGTF3dD
7h0DRUisFFO3dOrhkqXTLgptAun4RgYv5mWooAeb9SlIxzUn6WtA87OTVXkg/U1fkJl6dAlpZaZR
0KRFGjMf3guipsN1MTBy8Je961kH34QHDZb4yvPqG/xC16aG9Xg4c6Ri/iDMejWEFU7+3sdGGEbv
hefwhpLh6IXTm+b453QU46rtLaD1VICFZUMxCG5QJkbLpsQn75d9scoskOYD1mOPifIJMJm/NPRm
yyV3KBX76DbNgRC4aGkTCSLK5PbWg3gmgP7RwZ68DkKuuySwvphEVUNKqEkuE2oxaQlEjeJVF7CB
qui91fdEY3wdKh9EhfQfKidmJ0+GkB4gqXBC1u/d5JxCl9uhA7IWTD0+F6gndEhRQK4c9CSdKSgf
p6m9xeYCEU6l2EVJfyjGR91CPFSF1JET2YKLALy65KpPDG9a17mg7w6sCUJA+F5a1Lwgp+tFFwtj
o432+9jFztF1J+Nov4CFkKeu7YdD1mZrTycSl6FTuDAmzd3kzBTmvvws8kMe0dWaxhxGFpirVLBJ
AgDd2GF+UxFNtZYdbOA805dmg3l/0rNb4OT12iqo3fFR5ksMMyOgfutW9vQ7jMUXAQTwTTmaFzGb
nVH6W2vfdu4xwte2CZ1lJs6U7tGGFkEruk6Lb3Hte2R66KchYnNqxGAEJvlkuUqsqROOGnaSYw4n
dZzG/gL24mFscG0R7/JGSWIdHCtemyg4V7HRP39m4YjJs9A7mKTwOTJa6kGvHRs4cVSdPZPNqDmV
PUk3YwQ0qcHwFMNKWhUtVaZwa1DefoigQ7vFgZwfJrQTZ2aLG1IMEadAN3EinxS9mAfkqkEsm+mb
VeqgH0BMk+cRrDIvajcl4NccJp2VlxEKjThaaoBSVkFBC1208VM5f3SzsARrpr0yPZkW2ZQdMU0s
bKdvTx4zM2LsbOIspnYXpf1a2Em1Ka2A3Pio2YZ6dQnkphZ2B5k/PeXtLVlIIDuWjQk8BvjIR49O
btklgI4Kq0Gt6VYUaoG30fkOVobFNdWQ2uW+c6xHq1jZaLMJnsKqMxXms+MCCyEi3NtuWNT4Rz9K
L8LUy41eHZTLyZ1YVknUFGvPKXhnECQwc09PfVRxABKA7YRcb72/h+EDPNDBR8hifm8CZVxYIL9A
V7X10kxQQRnVSwirZUnu7biVTvs05cPTiMB73VoCcD+xRy3MzwECIJe0a1Kc+Qn6l+pJ9AWvgVtu
yshnSpNBRso5YYFLg6+2Q+SixIY6AW0FU1iYZQVw4Tc0w+kywBV/jXXgrg81wjVYynIIT06KRxAv
nvlWKOz1uBgcaN8lj0HTAMgDMdyrFq27lOeypUFgC/kVam5n4mJ0eKuV1qZXqee+kvAC8zWn7fRE
RhpfxNEgjeKMnARIYRk/ljUEBN+VwRFM1QwcgAo2pu3KeusMOE8e10Y2dePRBQC/BOVaROat3mXP
iSJGO2rdY+1Wztpygc4UHECQjetlC0Ny7aXxlcG8fmtZ+U2rimaXs/auI2fcuJrOCTiO64EVwFu6
naKkeYvdCor3kBA3k6X3qV7n24j1eAlTkFsvK+sKteMCDthE++Cfim5mzL1ofACOvU58hJmk59Ir
LaZUYsemgvAdt7uVnp/etG4NpDwBbGMRxcUC/73H87TUNecDc7a31JP2YGJCQ/DS7mgS1LYygi9e
BcvPKIZb7m+ArswGxHbb8MEUrQZMIWZfi73exz3Knh+chVfWh0nnLqxjea9rLmBaxhUIof2g9x9F
FCQgS1VzmUrzrp+fkCW8dOv7FaGweY1EzNJxBVjlQtjBc9TWKySfG7AY/aJEVwx6Ovg2ecy9eyK0
Df3UhdyTVeb668LKDy4GcSJ8PMAxkXNgZTlHTenDuo7TaFWZGORKwwObmo6bBKPL0cOiCqY+9zdZ
AI7CN75y3n2pPCFBa+QV2i8A5AYJS6qxVzSduxKoYl7lcl+WZXFU/njQix5lYET+k5mjGBUN4Kha
Rjj1/PpZ7zmj8xCdatqlhJNld2B5caOaEzFoxN/oYSJvnAG0izsxcvP9yFy5nWEsWVjy7XWRrEnI
aJAmIcR2WxMkBbFYPDJ/WYTXfWcyxLIBoFiaOHu47cl4IeFQs0k61aCMxchgHdmmbEIBLrY38RT7
O+wdK72jsEvnL7fS+DbQVjKVBe5H3pYms2EvZ+KhNKwBQB5cN88sYbVqAQnkmkuvNtrUDYA3h1LY
qzI5JPTr6G3HSwf5ZkO7h38iYOjezmlUxrdUN1HYTOW4keI2G1z4z07Kgoup3Qoz7GtrDnTELN42
bFHaBZPvbq0QGWJ0B0dQ99OuS3skEVEbcR6Ze+CmSRumZ4ozsPdx7S1FtJvg0pwGVnXFVNUnkirW
pTWFXCDRlTDR2XRJGNz0NsFFJVB2BrI17nNn46RxcJgYhWyHCrBrW5LWWQaqXYo26dBajmurHLlB
ds177ZMCkaB5CQWRSuAuwiVK+WhRqFkGheaQby2WCekhcGRHhs3FZeQ+jw6LVKcs3pgZxeBQDZtx
Yu5mz3eYZJDfGCjd9HF28iv77OZsirr4uvaKt76VyTqpVnb72seK6Iug2msmeWqDsvaem7K1jJ6d
6IrULA/wNiMzHdIu9tx85YYcrLW5SoCFc0sIVgmHXlN5e43c00U7vE7egJIlJGrKUABiXZ7A/ybp
vJYbR7Ig+kWIgDevhKOVoSj7gpDU3fBAwRXM1+/h7MNGbOyOptUSiLp1M/OkmeBu67YvGpTlablB
WUkCUKpZ6E7WM8JpiGmri93NZFWc36sR73swmIppTlohta6su9ZoyCzzKKbJDqn7ANUkMoqb7vWR
I8FnqTZhYaOasvbpw3yULJRryEaj2wedHD/6Af0RDJoOucTxvZY+cIRDits9nM2D2GOwOUAEkj4R
Yy+aM9u7ALSS9+LBQdAQlnZPDfv4J21g2WbX63jvQCBX4TbHpcVUBrNs3WUpcyjonB3QY/2SQyyl
xq+IxsUNDVew/C9H6W/Ufp1rLz0omVUg1dFhTEkCJ7Ku75wNuBdM40fC0QZsvDx0tt7xNZ2GMHbI
c9CTRYzvzq7eEsRwcuGrBkFalb2Rv8l89ZM6e9jc5YxIANAHcYKM78jCvCh3XrNF1A4NtAqxxoPq
+tUnBbkSyn59quvg5ipUV+gC5jCPWuM421m6KzVaWv1rOdtxqdGxijlvwyk2qqHmCEWkGJo1UEZB
gTEYrR0Q2pfcat+TtERK9O5L7qn8KSieWi0eINXGSwVKNjTQQ9ICiOGU9q94DJsodWfoGjRO7Dru
BQE5/i7gOlYKemzlvtD1x8YsYQwMK9Ofq52woIXd1gEq3TzCpUQ4R7QTHxsicjNutt51Ecvt7Hvq
IReYPI510yn70WJPupSAykZ3vNWtimQEygjzwZ75KxgyYqCVzka2vllcOgJzg1Ro2t7DsmTPwvYg
OQ1wZaUiH3Iq4XIP+yZ3erai3a2gzODU1EdrSQn9t7lPZyS0HoM7cJoRolarmrgaTmUzQGvdAlen
dmy8VxkansUt1q33WmLHdglZa6rzV2pM+Y0PrT/rzh+6w7B9tDKQ2orVtCo/HTkGyd2oL9ePMWlT
PNaXtRGRopdnjBq8OLeb6SVvbrHSNJ6NV5focFbTs9Cz7F1tQ3D04jGjmsJDH05tWIaN1b0PqQFN
wFFiVvbxMGkV/YBtEoI8K0QZWbTPOuX0kmOUITs2w7iYMs836gLPi8v9CxAynFxqttGbKbzyQpez
ELniWLkoX5KACM0IMOArgwJM2sETl0obfZiZrys8y6kbrgsiqGZioDTfam98Iz3BOmKG5MvAeGgn
snEdcSBcBuw+odbhjm2/xwIGQtUsNli4g4leBFGcFaysOVK05VVsK4D6VucHKut32y2vvHY+ZghO
lOvhmJXvDjcM/nZ4gFXpHFu3/uUjxIVLDFwY0GHvAz1FyvzTbTGTGx15VGFIw77TSxYOeSsuoK48
cMm46IYJwjChffzuTmMT6RbhAUNffVYGKISLStmlAvsU0jjRgSXjYoKo7RPOYjTcXI+c280El83y
HTTOkgwXVmC7QpP1Q5LTLpJU5oc65aCx2+GP5nYmJDaWQAOYzLnps4h6d31vlvKFF0tsSSwvyJL4
UzfreRBjGQ9YMHwPsA/9ke2Ns0A+/NVr+VAig8I5DcqqoObPhU05p8tZm9gRFzdCcWOYt7iPML1A
Spf8NYnNxGNBYAvVAhC6awUilT1fbz6rHq2n4O+Dcar/OCZeQS3PqcIEyaMYNEzPI1Nv0gRj3T23
3dAcofQ+w3FqQrUun425fqJLtQ31kZ/AzMlSUGke4o9Nw07wEqOxJW+qfUoerZnBBsOsdnf4pj5F
6dX3kjECBFY17Sbd+ytsSuM2tuj+shRpuPZSO3ryDy0d7gPp4L0FwjMszMsgOQE3I/9KaGnia1LA
BM2lnLbdAi6Hx6e4UTVP42HK5QnKkaYVD4mlvwL/I8RQeq/boMcwyNEHS+KzGnP0JKKSlY1vb7xT
1MLx0KOLS5EsQVXfiQyp1kbmvOLLPo0FXBIUHYgjSnNLG+2flF2UsDQ3KUBkkDz13Omhan7y6ajD
zeyOM/9HWZuw73ogRi3842j4dlbgDKSTolQbbSpYcQfA75aaDd3bebvzLJHK/UwzJMsf5HURkHwI
s3XRISxjkEnAVHvocJUuuU9AdLQkxRGJGZks+3mnHcwMfFlv8D4yK5fNGAYl0RxaVfQBEDerxejb
U3PeIvnMRDb14VpQMjYaIw/nBp0ia86rcoAckRzwV+yWXgbpXd2ETD8EutvuW4OLeG6+JbU4Yuks
9045vA+jh81jpiQCKgaZhxRyVe2hpReswCgAtvw1vedJVDI3XKOpZgGehybclCxT3GcusBkhT1Yo
5jz2kd2mT26etw9wK06AXKrHWemfKzGGq63Zlw2syg4nbnWil/mg6mLDoMa1p0R+mS8GdC8fPWRP
Be8RbHoP2DLt/XyzsCXwPZ2mxeNRrmU8Tp7qL5Rm+daGgr3l/c9UDlu0UNrNEax/OwkMNQs61VBs
NMjOUNIJcT3IsTRC0ZsUAg4JLW3If3f1Wh7rlWxCAQiCKIzjb1XSXljYgnXUMrD+W1ORZpi/nS55
kg0VvwPLXVbC9biTMmcoZzZBa/nOukaeq/GExD0G+psQNTENe3mcJ9g+0MZqHgd5b9jVuaasbnKs
HKKWtbzoVvZR6zyilq5gpE1qXzPrJ41jke8TxwG76ajQ+eFPtN14BvuScuJ6u272HkZ/Gpg1T4Qs
04urXqZla0/N6r2xUYbgI1m+VbS98cPNsBFrl9ZWB565PrA4B3eGI3ISqXQSg2erTWrA8i058mOy
HzW+y21KdWz+aRfJLedq3czfvJG9o7dusKTVCQZw1YQbp0QANo/BcXC5fhC+RwXmNZzqXtQXEHMa
ODlGVQz7PoFKU6V2DjpycyKyotCWLH6ldjkwN/M4PQhAd7DtuKrw6YgXV/tuZX1O+XZQbfsXvhhG
qZlyw5hxY1SmRVengmqX90aMjXP7Uob6Qe3rlw6/PvX0FVvUPiM3M6nARk0qjyVbYE86u66O+9Ly
InXrbPZJ3RSyOj45jhgeUM0AGLyqqoMS4SinVir5Pq9zmrENfd/UtPOS9gy0HC05wZFAbwE+jbRO
w638Xv9DfOVCD/JuLX2cLhaYYkFWzd1Om5bCwKuHi4o1kYsqgfHi7qhYnWlm+dr70vAEXUAjlCD9
aCja+pQsWrAa7CHtZDnCuwf7semcYtzafJv8oZcn7o7uzDdXGxEn2uUARXl6Sqih89fR8oemfYJy
QjuWNAWOFLhFRDL1Np/iSUeKdKsUKxCC627IUT9AfT3ri/qMH96c5oPCrrBoFmJ19AkFG2iSGm/f
kSTBH2+Ybxg74mo2/ikMO3WyzRfL1L90x6ZZagucBFN7f7+0yo7ffteSg3MqeVz75UdZumthorqQ
AGEoJa4a96ZyXceUobPXyCOz84kG/aNpiilYAW4BKwAmWhesQvocs17SgyPSmxtGKe+gGk+pvjBi
GPqhMeGeZQsbtn71fOCB26XSzD2RfDI/oPbCpbjprq4enjBVyD3XrEfCT9eqTk+yonirNuSDxqXX
F8L5qIX8N7C9xfxVdQHLdA4xtgMmQOSDQV+f3ygVXgdaIgMQ3qzO8PzvNZGlwWYS44Nznx37Bsox
sQ5I5yzVlbJABK+GV/wCiz9zv+1r49LP0zVH3Y300qJ8NQGL7GAg6s3VvN/06H0uqSDX9fd+KZ97
KgwTQ9hHt2q/XGNmHMMMBBGxhRbl3SEWSb43gHTTxa6c7dRigzR3vJ83kNVNHzPKSV59o7m3AKYH
GdMFcIprj0hjgXUINQ9ZSAzdnrfc34qGFWkec9yUQP+Tgp5LJjd85RSqlHi7XMv9YAnFBZByQjiv
TpzP6ojcRQAo02Kv4687BN242oR0esOfjN+SEOCBP8dsDDRk79hXCBwmuFK2+16zt8y031Ng95WC
YztJRxxtBhrORI9SRqfaM/NcZD2KuLbbnPuIYPqreNKrfH4QOsmuBuhn5AnKXvWC5aZyL8YVXZlF
ouEgRNS6NNl4KtNcHNLZwzwMrs/U8C15458JeDAX3oQeAOqfc+n6rgWboJDpd04kcyGTlOPQum/U
HBM3jl6yCYHJySzDHQWc8r9l+1Nov3STOO7XsH4yL5X1g52+dyOVFoXLFq6hEXBogW1B1C/jsnp3
yvy7TyhfolqjYG7lErvoBdFAdXtvUhSDHGBqb/V/KEvWd1btKUFrpUDYHfu19fh8q5UdgrIa2dZq
gr86H+nW4H01GEbU17D0pVrGgN9lOp5SfB2wM7+dQeJKa76Q3SffmfQPezOK6O84648T5sZL4Rmo
F/fcz6JkNlsxamr7Xnxq+TY/e+WHwAPhK1rKTkhUy17PcWKlCmWPLcWeQqP03NZ/NvoJ6JBIjbju
q5ix/ktb1D7KZ4eLx/LHHRmaa9vAeAQTHjG0l9wO7oQZMii7es7u3CMRTqv+zhPHidU7Izbl4rP4
Zs0D8816TnXtl9UdPwfza52KdyiINIUsyw7i3EFb+PZkoh1tiG30lZdB2rZEAOvNB0bmvkwdXZ1O
/tLodQFQr0uPkPY730uVBxboaC9p+qpXQE9Vc0NAyf51md3EFhUyoMc7vkFKqjMyY7HTjX/bfrga
QLrpOXkt5Ei1yLAKdEeCQSRuj0ZXX4l+TbxX0n/sx2+MxvSRNkgzrsmbbZPefoDuyxkgLvwdnxUG
ZIygRlQ3Dltq+mjJbJbRkHv9abQRvtj4Ui/Y/KbIjW0pzgvt60erYvUHxZNd16MUFgt8ypLogNJ8
Rq79TIsAByglECMFtjWrhUmdX0H9ORfdtJuQWz+jntr2F4lPhx1iQgf51nH/tH6qapOIOWI9VSUy
blPzWvOU5ToCK29nbPx21fC5GyDSkh9d2QaGc+1Wt4YdKwkw+zrqHig0Vhp6Nue+wirlxA8l6O91
fAqbi5OD26xq1tVvQV6Yi+mFGA2Bfd49m2b3PWHnf070dEZU42rW22AInUq9VM6tccAL0czeH8et
eSwVF/p81l7kxLBNsnnnhdokyTGBGUjYidS07jVfLFvOWlvH5qgRh55DGHbnOX+z+QlOXC3sZoyq
TMRJVv9kWNvRZA/ZwpoQ0QjW7gBNsUlCp/ioqreaLXGnX7PJOKMZBK1xNVkK2+hwCqVwXc2eQWR4
9+a7h2a30nJYrA5C5VuZ/gwGnyMG3vtJKFBiNVT6mpaC/jFpPmf7q1VKqHVQIh0S2mn5svBLlQZV
tD27ZQ7S/ZbpR4WYZm3MvjqXfqcUekSIumAfznpUWxMkL+RyzGwKTdgPjtQiWXRPsCBWPmkbx5kV
cEZ/Nq79D/Nluyud+P6/aWjrM2vFoX0emvwwVmMwqd0lW4YHx4PwxCYHHsOGivF3VDkBK/p9iSbM
Em8eWTZ8iD1aA9LvjtpJXLfqM0DwnTLo9zkEZ9aT3VixKHl9munvuv7rDNK86b+h+apYaBUejo20
jVv5AVxFhYiuwtDM72Ygkjx0LnAMKV/4Ej8svQqGFcOgmbIqe9NYT2OnCJfyiDvinpkoFn2nCCPM
XFwkTeU7rG/KxiUEkhG1J5vq3HGcpq+ABSeCwO40zMpffTqKOhwy98Dz+rSsKUULeezB8ab0+2EQ
XA8VVpFsJNOQmgOMtZetfzeRKyEtN968GxFfuv9HWECBrruyQbHp/k3dQrBir+vybc14xotgLSqu
G/YRSSnC//iGHFdwm0U+QedJsz6ixDtYyzIiExC1qQr/a7llevmuWenAQq1e2bcQ4aF6HR+GtyVP
q/psNGJXG/ssNcZYdMCf7kL0wPvFm59Hlj3m8NmjZGQZqQrjkewVF0BwibgCGUB4o1XsALXITB8S
nd8dFwDtlTD5XdE5lrqI++e1eWZv/2SIh1LBt4BeKbqTJ2+GzkNMa5He7hvj05rFbm4+XNK+ThFO
wGkqijLUbosn+zr3iq8yjWCFIyeQxZag4Sq/kFN7KpE0uETsPJaOCnQNVWvCdmKhCyOkbVqMeb9U
GLPJ7CLT+sZnvJskgrCjvkxgQnS2hDCjNeKa2oeKA1YzWPzPwTATq6eeR2okaGl7NMmg5cUr0keY
z9RaYJuwa6ojx393qcBmw51aw04d5CsDMEokvw7DH3prb3vliaQ1l8yOBmEwWddcZr8TFxK+6DZP
yy5XyhNQ9xOek0z/1Oh0LlEy3LDVrlziZiJXkM/9DBIsLP5n+krHU51cajM1CRTbxg1H3U3tyh57
JP2/24BHelv0i+AZoe3EO+D9q4JyaGjK6DzcvpNcn1mASX7u5NPKsjoX9pw/mHTUHrpCxpv8qZNA
t76S9Hur8fKyJNgmgWHygNOYtQqGBBGrqrYTWnUCsSrQ4OnXZePNt7t08DUoxmFiQlGwNCscNPMr
Xxb0LbX8gKI0UsDLjG3doz94wdmxZO6zQp+ESDGKG3a7hCKhSbXyEiLybWir0z8aMR5nFuhR2nEd
x80ZiM4tjh1vkwlLTdamp+G1WuSfstoOC53pDU+6RzmB0f1OUuN1w7Oy65WUg0l/bXrtlNeDgKOp
02A2E2fhdcshwwFhbAutyWuEd/5bEUiyhsVycKP6EPrMbu4+qkTGSQ23umwOta3A/Z9MnNsWG9X6
VJNLyosnA4BEr5Xw+F+rd3ezrjjLTdxm8uzBPvMmKszobduZNrc3BbFiR9SMQx1aOW8S2js9z0/z
zQgQTHaDYzyj5hEkNPyFvZBNPXImlUO+UC7gpPgNKAbB8XRR6lPP2Dur96ZP80fQJoq3feeUGo8S
SbVERJTsHmntCGwx/wwsiheYbis1TEO//JVHhNg3Csbe7HqI2eS1uxkbwoItgMmgzn6kx6g75VaM
GMNV06S5HO9vmE2vi0sOrE33+DDYIltEvJYaXLl2RnlvmDDv+pB3QSi4+5+Y8OjxmfS4ciBg/Ieq
IULv4IUR71TiBc66HAQlcotePTOXP2hcHizxY4J3GVbnuxN83pba5Kc4M8FlG/uo5nOsC0xjdWC7
2sOQFsB8iqjuVstvp4lLotccMmN8pTQ62iweLT7o5jpEamH8UevvNm+/9c3+Ue/3Uaoy8m0MKxdK
qGytATOt+kEHsRk5NkWzaUsFhXK2OIMNLzk5GZ+ILpnOUy61C/YJdO+RWLcgcd4o7kvXaZcum8ZT
1ePHaKunvFyp+SXAkTsDb0q473JS6ZTU3uu+H05VRmdJZ4WkIKsJ+IIlIZSoQwPKQis/SOL4ja0/
1lWlvTWC7U920z24R7JiXsRDTxx/Q6SrPMnvnouYQnkSsZ6By4DEdyFxTVVsDiKvt8Ks5Sybm+sw
HWqq3tbFv/Mm3M1HbKUk8HlhA6iU260AorFz7OFqKsabQX3CsZvz8dw04lIZ0MGLLll2SsLHpC+s
IjA9syXIw8NBLDTnrVqda/Y3g1k+AoWnGmI94HpH+TehHVE+UWMJ48/u5ndanwJoY3GSF8/G+kMv
KIK7QhTL2Rm8KmaHsIdTz1FFIf2y2Ieu/6BtKL+q/aUit5cqpDvJg27+ZCOtUZNW71cYSrYZ6eO7
s+0HCfZ26fC8FbGLzSidLqv8LCb6EhjAKkeNdAuZmdILST/mInFzMUF8rYyGvQnwotCXq6FuaAsk
xbC10fXlT+4Sz6x+uUQmjJ5BXgv7PNUFqkS67tdK9xDo1XC2cT0D9v2dUCSqHmg6dpDq2InJ220F
I+EwfIPFfasSsvQ0G/crc6sypuK4IIOH5po+NCRy7GY5poP0vSa9VVt5UVoc4IZTuXDlyl8NQ2Zo
dCrPig1rtxs+RbLaNJ5bDzaft2PvUDSid9ZCk7cX1JN2nqviwXWMp7W3rt5Q3dJki/tVvzg4gJp2
Q/ge85OedHY8FV+43I9sPz91Jm06f0BExqZK4pVny+X3q46A4LebwFmfDVWcVU86XBQMWJf75TN5
KNufdjgDW9baMcI0wC6Ns+ejypj1ZXJc76WqtIDNy3ht0ck4zDfNeTHH14KgA6CLQGHUG2Zvn+S3
/m6Ma/6pU/JYpltI52RQ2vcGJi6v2hq07O6oCArJ0PrEpeJVNKHdvahKf/HQ90bNfKWEe7fm9aVk
W+aLmfRw+7vkQ8iGM/Lcp1bizHcf8wYDR8FufvoRCAlMGdFGN6i2IXaOVPfNHyOPXJVebeWJfsZY
tcaIJCfSF2sOAr4Fty8hEfJePVUJ8673Zzbkem6jCfZxLlcOzrdtq0N1jMlb8Gunl3GKdfFyr7fv
Szz7eNfU1KL4CY/XFJtKGjvGfVFu4IajTIuhos+IevUV/w76IPF6yZxLvUx2omGJAgtr3JTA3lhD
9PtyphmChwTx0+/xGXD3ciKSr1gtw34KO1yAOKjmHIWDEb13Xmlt6BCW7sMXvuVmMPaNWh4KpyRK
Bqu96J+ErB5T+8KmH/0Bdrza73E/h9lmxylypagO0nReJB2YuDJDG7mWXsmmzmpkESUeu898RRfE
HtrZf+tci1ayHmODYrapFRfncjuinIVVWVKcx0vFXRhOQWIfifP8rZTlOCyPzMdsqZqzmXoE1TIv
KCjYIiG57u6YjrtCLMS18pZomimRKjScwUUIhJ/7r/ZSThCz7FR2gQseOmtGa5dn/WORsaTNf2kT
DwXojQE6u0F/2fYE86XYmdZltNdwaGCZ21VYl57fAUXBPBY77Rze19Jle8pcLyqlDPpm3A/zeOn6
99VC9ZH4arPuvujMjtpWhnPS773CInJi5Sule9OpAIm8E6SySb9SE9ni3+Xg/FOVjAyieKhAvySG
cuamATeIHjcA7xUmhHu7LXoZzcUK3rgqcV49hDTymzqwHo1v87vWMR0ZbvtEZnGnujhJKJYRgxZ4
eCwLer2mFJxV88Tme8+Hy9W0M9zlwGjmf4RCEvaR7i5xCvVM2JyPG4metSmQ66ivHe4JdtXt/8JN
+RXldqX9OQ83DalaOCgee4KN/zIxnAuE3IgawbfEpIRe6T+2TnmEX/Kxae0BuwJVEiwMlMI6zgus
GHPonjNJXU6GxM6jn0obzUcO1wHvTZjmr7bk0pY6Ci/k9Z431o7KBIpJV7Ha5gDrANgQHBPegmEY
yTOhf8krX9Ieb6RXv3vyy6s+nAwtGK9J6bH8m8+8raMVi2Lncq4PJMoRccr+oyycsEOe1LO3Yc0C
DMAXPGh3K5mjPE3oDns9ox8Wutd3uk4aPuzxUrNpTob+VKfDrXLZK6h0LwZj92tMcFmGmbER4k4x
DER7WVCTMv6htoY3Xm5OrBSL53Jz/2Tjm7UJk9C8ct3K2lecb6GeuxbXpIZytf7B1M8TT9GEPStB
73SxZuhvOs1htiu+tFIJS7PbU01Arr5AiftdHOO1qsvYAgcQuXNBAd3fOc8U3vojA6b24KQESIeI
wCVSHewriV0Woe/Ccj3FM+PtNXJCq7YQ/3HI1qU/K9W+kJn2eMRgzHUBRWgCG1QV6zKq1vwRHQhB
GK+jO6fnLVmdfe6tT4parjvGp/SkaDypIymhFBhvqvIKW+a9K6FmDclr7ynAxPk3mw3XMzUjE4ap
ZlLsOm55RSBr6jfetx80rDD3JBob01l5IqxIKwMuLBLAPiMRm5IM9M94appN33UgMLLUAr8qxIUr
xgFe8LUzMxwNw0IbeL2vXfVTMUyuzdpvNXLgJ4RBs7z/UO/7k2qJDEs7udnwCO98C5eHvJkPhP9e
lmndk3CKjU5EEHyjYdPxOOUnbM+7jhI6B48Nfin6ebr3uQNyNU5qoDig0hdxm7bmAJ8h0A3tt6fJ
whmNV/7D5DNRLAiTA7ExQNM7Dig7O03H3NLaLd5Lp/vRZ1mdsMReR08NXcF4k2QHV82/Ns+1oPFY
N2bms739cW0aIlylfyTT86iVCcxAy3ji1xrbBbD7TZ43DKBRiYKhrl3Kl44cxwaa0ry06iPK+Umz
GrqrvXOfiU+ZbSv2FXFiZXKj8pDlqAO1QSOIYj8KIU8NHuPWvK9fBSoFypxHO8jUH2YFS8cyes/b
TPRmNq95+YMfICichbVlWv7ZbfpItyHez3aCqZdFTNkP2IJxag0G8CzerpYlK+zhysmWkLvr9qxb
Xlzkf0rRhy1SQa++0XcYyFH3HZ1fPxdGEMW6aYeTKV5atb9uYn5YkJhNLs6jl1xtWAXYQkkRBUs6
ReAGAjNf9uBS/A4WSNUlV4NhbCEBq/Q/mKSkvHl27W/2HPW6y+3iHg+1vgl+4rDANLiOPhgMkkHv
BhugmoWwoQB3ZF8g5MWYzgWdooadBl6W7hwjP7VKdhxMPpB8yREPxcBombzKVH3w0jkeOD5K/ew6
iHh+qSS7jubLAVFXGMuBeebJWI3zaPK89uoIzIWVHhulog+nWsRuwh/q5I+kcn2l7eORAq9+Nm7C
gCdnmtcMJ3m2qIc8e4Whlfu8DUbnmDOJCBVHAoGnpPnXjRYd5ciG9zHSNq8N+6pQo2A3B/NGj2k6
UqKyNtbe1H62hGTKOrOLs9zhWDS8rbIoTU07agzrpOjZTVZgFNsMibKRRDMxnYMyg+SXtmtQPKtu
+VkwF8isfdHn8UOb8rNmgxIU01Y9bysxiCW5rsgtlCdRguHd0lKB4c9aYcUym5lqmL4kCwalAunF
XPu3Fck3LBD2E+XUT7/qqESJ/MBwFHkoB1qmxG3iRjaYg6nhfLKHoM6HeOpJNeH+3bbx26EMaYez
8cinmiVPLvbcpU9AFCOsaGPQuempYaPnpPpxNa3klCwrJRxi/PBGO8qxGQ61FbNTGOORf0T2zB2j
Ec3etHxUE5CRkSZzs2ywky/MbZrrHYRqJyxp66OyvG73lenw6xFw8bgJ2W5xTiqsf6I81bV17bzs
KIfqmr1lMj95ybtYWu5nJFxSwlYLpetcfWeu1LP+O3rYF4hmHUilil0ze+FEblPo/Hema9JVmzXt
5oRHyoN2g2EySEQolvXCmNlhrMaMhu7nRM2kKEHquK88I2XyZGpMBwLPVki/QzhRfAsShtUUOAm/
tfTDqGlxkzf3AEXOXm5LQ8/pXpzsvgsr8UPKP/NKaxmMnBOcoSNgGB5gqjjoQv5Z3fQX9lhgKDUO
TU68UbfhFmI/wT/L5IjzD5x9bSw0wmYXr0VQci2T5S0vd5c+DJmjbyQvtMJbvqFNgYmDpyyzD03H
objZcHhthEvQO7G2iJLbcjkdssp+YKbDU2b72G19qtT3dZ3flyE8hkrjG6CpDN2cQkdLl9ARXaAT
TQkNg9se4m8wbePRGm1qDUX36uTLa+lij8i3kAkh456KGz4ZKMJWaYAKE3O7JRgrHXuBooYF0Das
H94fr7IgfCW+FipjZMLlqwbVVGTQ42ZfsCcCa1L4q1L9YINX8aNFBjw+Z6JmyS1AmY4DSrSb/elx
AqK2fTZtS9/eRJ9tij0742OyMox7j5TVsu8SLMqYUwT92obtXQGg7506XtIXgOZ1efQq7zKYBJwY
JxN9fF4ttmcGoJu6eBW2/rCWt8GZX5KRZT9wSq1l1JeJL2cRrSPAKWTgtctfxfzaO4GwlwOk1afZ
SiOvKd5cBQADCK69qQznvtIep0V7pD06HoA3If12kcv7yEl/LPOStRqX1L+FS+tq1ceL/hcMx4qD
23ZR1U2kk/lVwSbQIzvNlfRtkxsrRgJu9jZFlbmSsxRiPQWji/7d8l4P1uPNNW6F0b+Wev2Z1N5Z
R5uh6uBSmti4pw6ZIuvK0C2mh24F5ZAkb2l1tWfn4JTUzq1EAIbkT1tgdXAoGJrQx4zyhds/hpzi
NisUKrQ57QuKJCWB5hLXXY/XSb1ogx2XBIXkc6a4R+gdf3fuI4FRfGCr/a6wHpr7ljJrrA2ltM6K
A1nEWdvHQYWoyT2stdqbaorjOuT7pbNebK2k2wanZnYH1nfdhqHb3o+jw96ia9O7k4ZKLgJ0pmac
CnehvE37cekkJTKCmYhKqGjU8sCq62CzzDMg61Naa0SnaigaLChUvXxA339nZ3q2B+sbpMTdAx+O
o3oFMR/OGStUbty8cPbaWKGl2gNmlSoNajY+nKkh1vCIq+4lTXqOThxlhvObaVwvl6Z8UZMkrvTl
QLpobzHrDMq3k/M08WLigX+cneE42ax4Z6QKPhpaA43V48GvbnmXMvYnWWhwnUi5mS2WjLTBYdX7
WWXrT9nH+gaFtumyXxY3h8GoLoz///qEO0Ce1dauui9lx+Q2aO2z7EYfTsA/WWzARY3rinkQU0Ys
dOW2MFpMhRKrkFISpz3py+bX2qeREhjq3PxQaM0xLUym8xRsp+5qmDS7HxzB3xg1IqtH3LOIAyg5
l11FGlc2J3ovjinszqGat91Udi9LyWFGXcSunJu/6VR+0Ir+13Tbf+7Sf5oJscVhcIhg8CofUqqf
kUGGa5ZBYRsRuHJih3XK9p64h04m6b46rzXa3FnMZu17bSnHHESpK/k9se6tG4tLgA6vuFD2CnmC
gIL7WLFzDA4DnxrX0x7GdP63JvaPgZQ0UBcSw8l4UfBf9COLlzI5m47+kZjQnbJ8/czL9rwiAM55
f/wfR+fVG7mxBtFfRKCZydcJnKzRSBqlF0KrwJyabKZf70MDxjWubeyuZsgO9VWdKonHERjmg8fH
Du90NqnDY7sh5L0e2GFShLfYXo/+W1GNRzJ+ZHS5/OYzV9hMnMCd4HbTXZJjRnyj04S5F90GfMam
ifsEW0sUubxXiNKMEyoijNNLzokP+EPYs/dEP4bLdLg6SlaHIfmakUBbjSM6nrxoJYpcbCqvq1eG
NH9cB1ndFgU1Ds++XovNYC4QGJZYDrGyhfJQR2d0gVdkwTVlXkjwEdExY93TqGBqVTCI9qsx8b35
+yKCbJDne4FoUtXazYWVSfvFrsmnLeOjp8wt7vg3nrMKSt5EzAxYRx6VQcWsTVodV2mXlt2qeZJZ
dtO16Q1ug6w7GHPNJR3TQ+J+k6481lb4VFtxDrGGkVLFbh1pzzhg9nNFhCyOe0qW7QabvNy5ofHR
xDxTKAx7m3YWLITZSi/sE8QQu6q/Sa08kFvDrZLXX9yrnitfVduOEqLKsdu19MNvKaN9Woe3Wf20
2As2Q+nrHKxRrnwAUA7JLr/0723SXyaoOWNfgTl3gNp0SfiDl3itq/nDBdzbIqvZNaMfXOM3ssmS
rHdIzscysXCZ5oVQ0zmZvF8X2YKcJsZZJ/RPbvlachpu/HHX2ICxCq95bZ0UBS9dG969Fh8qNpdJ
GC8nj3LkVvvWN94Nx8arzuhWoye0s8dbPNhXAvLHzMcGM5VrqRi0WSgWUQchyJvuoVqArYyRCb3M
VnUfbWx1rRFTEZfYWHAb4jtzyGBqBP3MyYecuvveMLigoAADaPL/avrTTd/Ql7DpN49+Ux/YrL6M
1A3iLOcQSpVQUtLBg6ZdYIKsoa8lJ6lrmNXUnYTZU+2i15j5dPRa7x6Z91BLr/7sFqsCn3PHlNCu
/nk1MzDsn4Uxc7fQAxcth5P0EIzN2c+HZ0uPN71X7WCo4MAYNoVs1orRXmmELwl3DaLFz17aXYi0
E1FpeQ1MvFi0bkWdFuLhwu6ri/NsRg8yx+uoJRyOCFubt8TgaGbVKMIh1PRqHVnY88nXgjbKjqWT
msRKsk+hfSZI141d7BLzi9neaRyGjYfugfnomPukUIGE6568ORLbk+lel2OYJVYNTnHfnd8QlqVE
4J7B28Z8ilMBNQeHtfAQf22xzVnZKJJ7qGPmdJ5q/yU0ZMamyyylfUn4ZltBv3ntPLsev0IynQvj
tZmfyUOsBWNECbJcatpLZPBD29YP88sV37kXEKUlelgA/Osnphs5hmwjiKW1FlDeiJkQjOuwlueC
yTctSzWrUqPAn7v6s2a+16bxUrGyYYrZNORfABaZBJ3SQzwv8igGvUIFdL5+dD6fdKmeSIdTNVNs
wlSLlk4Imr+J/HQPeZmjyKQMJpn7zL6FMj3VN6Hq7UCeO0Z5phJmTeVDtrbBZ6+Tl3xID7rB3b6a
Xoh2/utKOJMYd9Mxuc56d6uiI3suSn3xKFB7HKvHoTBuI9vD/uOjouOLA4I1+PGhIZAYYjWw55Zn
ycU7r1YiyIri1SY8wugPqSe8aOQT2oSutJSMttUeh8p/6vVbOz9atgFL0TwZ+Ki0i/J/8kJby9Hn
eCYDd0EUwLOxMFeYEoMvcEVz8hiMyp2jNwSK3S9pmGwYt6SWd9sU72pGIaZAedcAdQRPOi3mVKtW
6J/DGYLAkfNJtslTd5+O+QtAujOsqScVHvWlcth4sjvK0ekEkItFPCZSb+ChNPievTlQhXoYJa4H
+0EznQMAkm/GzEHRIbFzJLcwjljA+ZOmf2xqrkMzhIsajoP87TpU45RBRlFP59SsA2uZoebRSwnd
3BzIc3MpN0d6x3XktfVEizNDuq9KOHBv8D67NOt4+jN8rWyFhvnlcYDWGXS2yftc6GtVo/eqMfIX
I/EXBkidm9p66PoHbLnxOk8dFFNyFpO2aWgBSTlbUUB0TifqvfJqsyTLQKSeJ+GInWXHXPSsBMks
epqVe8lHCnMm7UO3GMrL4RSG+ovGFdSPHpK5OGQlabzpW0nrnaqk84hDLo08BuiZ/drQ6GzkEowG
MxHSfTu2nb3yMMY74al0jlF9r9kqVCgXBNGmchlyG+ap77t1B1ANU/heThgop8G/m13CatucoP0S
jjW3xD32jhYkAjtIOKVBhFHFKM4ya/4aS3vzTaYwGQeVaDgCUtwrrl5ZVCygOYgm1JeyWK87D8k+
C7uN7k+gZuNPq5gea/QLjZcmNoortbC7qtUOmV8zP+sPMdTwkSdpVYMBQ090bgZiZhihraYVQlUz
g2hNNK3bWl4eImLgkRmFt4sMYz+SWOGuS4qdWtsBY0OeOLehv5U6YY+s9RFI87NkYTRbIvI5CSPs
sNbAY1hOj7GWf5GmfJ+nGHDA8qOhFU3lAk10rE9HFcSZdwX0vhHMJYftlInsVOvo4VF5aTXt7FnR
Sjc/ZPTuN5xl0uLLNxYKhDpRI7mhXW7XIFGzRs3/Ske/Tq0fjDR0MTyo9HM49EGB3JnDnk8c70cK
MrEk2mA/evotaWeM9C2yilR7+r4Cw80pLk51kgWN/8Aj0rMQtMzozU9TE+Y6rHERpPE+FD3jIvps
08ZOthlj9eiZW0Mgc865Vfgoem0fc3XNIvj7se4953Gx01LgOr3Htr7gQrQJlapFS3orxvTWhSTm
cRsRbgBqS37tG82T4uwFl8Pkd1mAC6u4eNpuAd9qsXWp6VEhfnLEX7r3FhxmrniEm8fQ+8W3hgCe
bwjtcKj0VhOHK69bJYoAm7VhvNoxy5vEnz7h6g+Ts+wsXgafe3+0F/qbZ40EbfBP0UyBz0z1mKPy
dRgzjc8WQ2b0OCKzN1gHVtI3X9OG7sjmZMvXmF96rs5p/l2EdzfdM974XVDEZVY9C869STIfoqLc
pWNxFfNjOrXHrI9/NM1cYzhdD6p7jyx5JOFpTDhiytIGSyI4kywGw1K8ggR5zCr/IctSSpLru9dM
64ZNcEG2aZHxGU1yyzt/VibtgslH1B5Hcp4hW1xJcpgYTpza62J6cTkqFehHqPj9jjEJR8AeZJwX
9JW2fkrIu+NzWyNwbP2eIhGa25MCjFnESKFtjxOuaa8vD4nOy8S4K4S1Waidr6grsH/E0p8QPbny
b0Q6tSndTQnT2/ox8+YblQKPgspLp9pH4Z+vFNusizbN3kvHE3UN6ZdLZ4bktUJziZwIqxZRiVTn
13u2+g9t0taRbPcNK4ysPs1cAP550uPm7oAjtWv7qmUE+bJ9Clw4arA/6jlvqGX7XO58oNEh1RSD
eGgTgZW52JaCtcvK3eGRXg/yzHFx7N1ywzTr3HrW1i37jZBE2JIHPkRADniO/E8GGA+AJUV2idiS
tSUSzJvhZM8aBqHBAgxaoWCZPVgqGLKps0+Hl2UVTNwVDYng/7X05uY/bPCEKMYZpPdfUVEPzai3
L/4aY8QfUAOuzl7M+tFNSbT+Jcw7DXPErXKqyqeOq3cq/nnOHtTBOraeO7vc6T5EcKLYInlxwluK
wZzdaQ23fOPE98FCF5qunLlp3+tkQ0EOuxC2WEMiD+BlNGWRBfkgOB3F5F76sv2HufAjUg7/pfR2
RuI8s9+su1trMz9PUnLzeT29pWX/ZziGuyK2ojbgT3IqYvp8b+bf3LyiDLAb745R4GtlztZ1n0af
2vdh9B6gFux6Im1ndyA8OCjabqvq1qjKWflR8y4BaG8iu/Be+2b60ZtoxGZMSixM/I2jk2UDbXPw
7Gum7PCZRIYih8FnawjrY87n3xTQTKx1/IIap7GWlBLKY7yTpYGtwy2rbcnL63h0RYsJbHFp6M5h
RCBDUOm/BSHzlTOJdu9WT/CE6scif2HaPgWMKDHMNlLsjfp/TOrdZnGdwn8DCyDUisr9Rpuu5k/Z
77Xm18ioLTgM2K8L/25gUpxKrsNhEVgkq3Xki9CHpyv+cuNdTWWAWiYFF6Zy7fgH6YANywKoI3b9
NbPw94xVFmYv50geyHbrgtKZAwxUjIQ7rJmVhbGRjz1yTpH9TjrRS/dGComjuTrwJUJEyOo28DRr
pnaYbOoMjV3NgIBFCHwoMJR13OFxqgLCvByUbnJAHby2XOwb+xdPsZUyuicW7vR3nKI+PlcQE0Y2
r2c8Eta9JODnwPAtAStFkCCGbevgP5e/KfaQhJZ0wqNr2/+TmgoasAcZnrmiZpS1kOx/4S1vFoaZ
s7di3nIRSJczLj44iTN7udFGLMfYfEb/Nx0uRnzvQJbXybGOfzr5qDXexvL+jcM27Z8z1GAyJUck
o9THBKgDBfBC/mwvoTw1IZh2JofV/FQrE4OCQIA5RcPBY/0t5JH0ymZoLykhGzVR5PGg5se4/230
k//bT1x49SNvylpLD1X9XtQSC1ZyLpnkVRTOdfKhR/sJFbz3QBgTMOWeVRSkUROUPe8WUiR3dXjd
/SoUbwDxVm79IclyatOmyM8+x24KSYIO3Z52yA1iy3rxEuhMqh2uutVCRkffwDouVwLN34ge8vBB
1f7G1z9AHgCFWUW88UzKyBjSzLu2uLQYKZ6get19/f/kIGbQXIctrNrpBacGbwmU752mx9tlrqpu
69LiTaBzQOrsKoLz+pNjf0attxmsnQ97DDA3j0jPpPzKRQJMXk1zwkKvv2XPFmnEBt5rxwFkTo8A
jsgmzOz561SlB41dmuEhxW8opD0zcmg5zBjxddn4/I5iJuzNR1MQrZlIb7cQ2wV1BgadTy4fTVa9
O0uAN3zxR8RfhLSI82havVXGiP38MzdJN3BMlPGNPoBStGe35Q7XsFZq67j/6PiULTYpg0Wq5u+0
1TNhvUU2SdcK0pe7UqI9eJiJaInH5ofm4nUPPQ7ywv7CKRAKdoiGU+cASSwh5UvAI4MBMTQ7A0U/
GYLE2YWcIhtr31K/E+KB4ZIIeo2IncPDcOuGewiYQMJRK+qfslKHnJjBYH/K5IjvZT/QHxPNLZBn
zCYYR/HDQECJIJQkQcn0c3lgrI3nIBVXe8WIiVjtOrG/XD612kg39fQlJD/U/FTCUQVnIFu1V9a9
Z08eU56Z/g+bJk4TLLgMmZgDlSxXKSNSoL3YLiMU+hhxOwPHAgJxAlHUHd0e5CJz/HnEWAUnH9es
Z3O9ZiVJeIcb4gy0xXB6A6bXfxuI0jG4ch93G0DiKi5fpL4818RK7ZJDiJ6JdV9i/2Naw3tN7ZMF
NriMQQoNUcaA3YsRrwz1r9McgCDQyAcDwbDazOiXNcOdWtHDZDzb8LwYRwQc7xK59cOaHEoTlhCS
MFsWyrRAOhHVKTO5qXy5KJEIrmGMxcCKRxWk3cLamApz16QZkSh+UKYEGy0/UAag7ZooerSSciMH
4W9GJJ84KsstfuzhDZYlgc/2u8przu1aU2+qzAb/rcRr+BzWpmK0kYrXKGtx/aX5i+KadbLd/tnE
jTyAHFxgKqmDcukw4cU1iznAlgMH1rcMgvwAkiiyU4QjRGf83P2sAfY76+m17C1M+e7O5ItVzOC4
8yEV1evJG7dQqw4zAysWE6yQ/SnOb3X/rggyhsaDWf2QjFtFFxXCY56PIs7goLSHEBXHxBvGVrel
i2Re6cQGhV28mTpkkMKNs/P//2My6M3GXj9ZXOB0puS+Sf5YVNZfVg10XDo4hCMhY8iG9OgOUU/h
JyOkKISAZA/+k3BsTveJ/PG58q1U2W5G3ehvy/GM8cAujXpK5jrIGVoDrcTwMbxmVRKYTfzomhmn
cmD5Dj6L2iLoSPiOBLMytzzG6kLRABNLqVmfKfQqmXDicaGbEweJKlraZBky5GHncMk9dS7S2eNU
MzASkhewQ910J9ICAqyUu0QTmonFoi2m9VDZgA174o5z+RbP4fvQTeeqMH4GHt9XjewmFLloR5Vy
ctLq+jHNWuvNbShGtrTsDB2J0wCVy3KTYvAh8w+WcEFaTnOO1fmoFLEgQXKr3bRYtXiHfXM6ZRYF
XSYrchVfurl5prfpseFcblt8d+qsCyBtOElF7L0Dv9GJ6ejrWSvUOrTt5z9GWw9w1WWZXcoi8mA7
tv+m8OQ042c39UGTh7fYVJfS5rtscoaNLtNCz//FudOtIsx2VWaeGzN2FszJlVKYVwKjt4aLncXS
MNDC5eqXnhNDxw9lo5+3OAFGHNhkSQTkt1gMH2Pf/jPsFKtst54ooLOIehCMxq7AJIaHNSqGk9Hb
zxDWoT5+tZgqm4Z/3LPxoxS22q+01K3njj2SFe9IvJfsGOzTqMa/RfqlVXDjnxLKA+grzIXDRhYd
9PqldP8pHIaNVx1y0QdTeSDnYEbPDaEGEn8b6ifACxrrtrjQFQ8eiqNDhBGrYkiEbbPe1Ga68vmB
Gju7JWzSJKcgXtxztEV/QtATzKdiLIkdBqMdZ7yKRX4xvXvl+9Ci/nfq1dR+R+ttjvhDAUByxHuH
HTMtLS43P7zlxyo2sauVu9eCu82U6bDmQzDbyb2YZDClAxXZP9D8t0XHWWXK0mA598dBGLXQlu1D
w25XAow3QSasqsEMrNz+SpMnU+cOyv4Y4YA0ahwMGfK4yub9yLY6TIRql85QCCXN1B1zIbaST3Ye
3Z3KmabNwv5I3PGpHOs9tZ0JJ73wu+rKY6b6l9S1V428MNDc9HiXai99rYyT3qCCck+wErEZmTk2
mPmajyn8kFX50YtxTTH1swwh1XgM+Qj3oBJtyltBWp7G07WfJesZIbS2nKee6zgzUxi0lJ5Ci6MB
ldpG4yr11ySV7+C017lDJySLtwsWo/nnF9GmMsprUzlHODbrKuPGyYFVQ/YyE1LEdAFKABjCd3Ew
R2SFMSEMLqJ7H0TJIdb6K5VzKxx0IuRyYVgPEjHLYixvkfD0ogenZenSh22ZkapVGxlpryGTD6Op
9xUX4hgAle+4Gxc/hdKQFrjuCdQ7nNIUa5Lqii+JdbPLdjfrzJzUJucvLb4OfgJbN1ClxqMC7rYl
09d2HKj0j57EXNUOZDt2dofYBFKzZW837P6zt6Z1uoNPwbZNs7jvQvDlXmKEJIWx75aO9ZrxBZRc
Y225AJMY+Wr+WpsnrL39LhPpxeQSzjVJi5xNUchtL9tXjvi+FvORnAqj5bHqjsv8Pe0ZQhrIz33P
SSEPSSe0YGXIwcw/0/TLNPOYiRDnx0Xo/T75+4uppV12fr+9wyDYxgUD9so8F1hJa+sUawY0XR42
bCTUcGzj6MdWw3YqUcagUk3pnfV/1XrRBaf4R5c+D/DFIdtLsh+PIXcWxxgfFeoAvPsbvNetFhO7
c0LC6ZzXp4qhK44Mye6oQg1vCNNSI/tYbE9K6AfHDbejVp9BoUOQz1AJbzWEx4q1bJD6AQvtxptB
PYmvMpv4fTHpCm1+SXqWg3k4guZ71zkKpRqeCZNxpnAD+Oy70teIlLdPI4Q59pSGHnnkJmSSlgGX
GaPZidPikhbxvxGKgNNzt4mbmwcmo5+A9Zi3imAAGYXDDgDhxh/Vd1zK5+VopWM4WcehOjTkb3xN
4Q6nOALX/cYwnONI+L8EBaCBRMeu20XegcWF5wZgIj0BDPh4//sTDJ1LyztcwiJ041NlYw6CjFLR
AFU0NpVO/po7plTyT8MwmHbtKTP055a7wBReovLqQXIdRf5Vz2Vg/Yzx1Wq7gzeqh7KEdUg8iSDp
wBsHV4OZDb4wYzoIW3uy+vHEnO3cEq7I2waiGBUOYdpx8qbIftizadE0ZV07wYVWASAdn80ZPELW
e78xl9hEvTm2ZK3MAthQd3IU+wSjRNcGNJ3SUNRyG/7RrBreE5NL7en/yhOT4rH6ng7TfvimAGTn
EgAihntwDJ+Pmuqg1gET6coP5aPFzExrXkex97mTFFZziqkannUKL+UtpQgynapLY/ora/l+4CJb
3tH2XkOOlaM+X90lKbPMdHg9PPQtpial1l01b9jk3ntc7az5N5+KoGda4cRAGNLiN1Xli8nDr5Fu
4MXjqH4QAkoK3ugYxE02tbtJzHio1VHvMGh12jdM1UeASp0WP2sZgTBrOOoKDw0YTL1P9r2FqbbP
H6hP2esMoylR3RIAuVTolE6FK5epd8rn0wRmrL3EAwAiu9/1lkEcjEiQlWPLp8e1fCwUmmGbB0SQ
mHPBRzjqbALmbzQseAla1hGMtHCbpXcyhJ7p7rMaQhEZFTeMX/zB37V989DX355EyYp59bkeNPB2
+uxgoH9FnGjN7qmrmyvwZm6jauu0wyrTdfqxpiu1Te/9fJUI9ZXxK9U9ix14NdniQ2BN3Rlxfeys
Dm5cjUdhxCDLfo2fV2T1vuRektXRT1Rysubw4xeUB8wPbiF+bRkAvt7lyYw77NXuLYDlOJb/YdAA
IBQ+zrkC9xz+pNBPaBgsi38J0zfiyTF+xD4przF80hMK/b6LinXa4LsPuEiVZKCT+nXQb8ClAKwy
rsF9ZEQf7rRcuKKt80/Lup0C+iPwlUW52tkJv7f+yZHvs+GMTvCRgA/0cLKPJVJngR6Kjs3Mj63o
oZoRfbVphXOvsDrE7c+M8lKr+DQqcqWp+yZcSJrTuwx/21LfdFycw27vt//oDNpp9MdPQjxxStUZ
NMHhPrjOG0atQFaM+X08xBx7q+xcydvs5k+a8zx42pfmPOaj2jK4X0UKY4z7l5X2GVLNinRl3URf
JTZZQ1F+W2vAhAFra8NqYpEK5z+DbX7MD/aIdwdoD8ftXWP9TbFG6lQ7OMToCuNuVi8AK6H40YeL
PWxuGdaCdoRJhL2wOvTcQ+Gu4T5Pg2U835ME8ZuHJebm6PrWZDGL8S7TvRh4lMEQDPyKDWj0xfBU
ROnadjEWMYDQ6iAcGClMxOuc57Zkd/Mezdy+Lbmlkh7bhJn7CBJCVG1gJ80eDMxx/A1rQJUK8EYy
tpuISIKy5UZgo1sxjIQ7YwVYuQ5ZJJD6hu8EUMZSwgTL2c9wFoIohyi4T/uLsA7yzqBF4wCa7/sb
f9JwFqfxYSQV7KaPSX7DCI79VGts5JjXML6mPSC8H4HiFgVotoP/EvfXed4N2TmJybtt3E+/WmBc
HxXGPCWZexrNVpOsdEfohQeTlcb5M0Y/sJivWxD8W3Ysbzr3ulo7IJb7lmfrGifLsN5/dkoEqTE7
M72cZHpqLH8Hfu/ktehJ9g92AB4e/Pc+xwOKUXo6cqzWufFOcT7uea/iHe0CCDTt1er/Sk3g2rhY
7Gkwsbh7mPdYj/vVIK9UKnRRe3LZ0JuRqOywNrRrF9cBjbcP3int7g4Qj8y4R+iaU+Ee8Oq7xRHg
4iYtdEZHJ8nIsWAk6j10/O6jHL+FWVCOHhvttRo/iwjOmUalNTaJcqOBKnMUpUfdkJ76SRrHJFYp
3w+3lBI7HvQuTu0uhoQpt7cCB0s/Td1rxJ+EbC3yPGSoSW16pCE4Qfg4srQw9vpQvrg+3mFBVdmc
UVozR6244arbhDM9wAaRm62d1v42ynSAhZZnMZJFH2l1aFcZKfGNh6UA/8pa88ut3+LgLnKbvD9s
rAnw1l3UOzKvHQBwVoTWcw3ay6MH5YAfG6G0sWRrVrKJo+arw3nH5L14N/RwDlpqh/QsCcLY/GMm
9EXnVXopoVKz4EdHAR79HEJSZHjnc2sEuI674ZgA+Dp14NOwiNf1JaZGhx6KNmeswzXXDPvozbZ6
WIBwiXb//9/WBTmW+DXO0OXfkg3Y6+lkPtHdULzga3c42beYZ76pvoFR1qfTFfSTc8o6C0+0VvL+
2Ohg9lLZ4XblLeOeciAXIzwa4Wvn6mXQuLpuToPSnjErO5W+mbvZ21WTj4JRevYJCfgnsSbocab3
qdPSwPFq8LaCpqBTW8dAEDOa7RraKOCL6SkslMb+N8hcnDpGSye/Un8loMygVaLYKD3FPDoPpDyh
NZH+8se9rLlFTMbc7oeJWd7o9/aeYtVHf5waflMbRqkXhUFvg+RXDY4UA3ejv0AB+r5ucN1KyjDb
tCbpULsoL6Z2zJXS+AH7mzTHKijanrJvAI/xos0JD7Rq3k3GMcpLZy/B0WWF5pxcsguTgpxcufap
wCbLY9g+NmVcEfYlP8l5FPRMMlyBDnvHTqJ+h4KmQc82rF0RR8k5Th7sYdZPlXpNPKc+g2A0VIJr
xjQV+VZ0Mr0Eiu3qCbpDOGN9U01zKKM9NDnSQISNAqtsP/2kB6/KhuvQ9r6xokSuPYcHWzCLfJzV
jQ/OPgm5HunUO8w8wBA6IeobHsIzrqc8L+2LLf7gm7CIVfUHNvMZB4z22ALf5AgYMdlThrefXbYh
wkGXmdDOrAWZHn6PooaD2XGXjOvhGFsZS3ldfSZYrS5SC/f6LItD5FS/w4Qij18bYlCYnNpROzr0
maHmN9U2NaxtCXt1y1UVWY2aq11X9Ee2tucOIo4WwsyIBaOzuM/iE4M9mDdgcHwzfFVTRZozU9xr
KQxeKTX5uKJ2tCuF+45avr6yTg3lRkFM6o1JvI0Lqwg5GYwYIcD1jXO22AqhGsQyP8RkZIh9DRdy
0gSeuDM0B5mjg1nlIrcnhA0Hl2BH7gsiIkzip2qcV2CdhJhCoi/XiFnl3jXA7xTuR7dQvL0lwmjN
zYutNQtKpzd3Y9PePZMwW1rUV+h+jA2qUcA5Lq2zXd5b6NiH3sG4icC4q3LktQr8YlOB0YusS67E
tK9tFCSzhxQLB57eBHZRGi5YqwqL+asGIHWeORU5CkjECOAUmmnA7A0c6hSPqHY6NtAEL3mDKzO0
QvnmcKDZ0wi8GZYgbKK47GVFspR6MLqNxurByBcTDEuyiFUcuIOhrn3c9ldsxd+WTLPDDJojKo1L
IeG4FP2UEKXC5ZWwZXn548zDsMKn5a+pygINn8AV9Cvv2zZY0bNYX26OEUelgjKdwoVWDXyIkayz
rA75i1TFK9g2JpvE5pu4GwPPGMjfuzHlHdrwZsSpA7M9E4GvXupENA9mnPxamZXsBNlSXK2au2kV
/bJUAOMUqoAAqMTdTwRX7hnhQ98d5o2hVaRNqa31NYZo5iJZdP5r0kpna1jqp8l75tG9oExnj/m1
WJsZ1fEC61hZkN8HVZYEI60fnJ18Xt9CaVuRaz80NiAXGGQJgVUkOOsxpLSTAAgbQmSbTO/dUB1x
ISDjh9AhG4vUt0qPGlCuM0L6RioGOH4J5NDqjLsVO6Qy/GFc2WL80RMTYlxSOri5y/vMJYwG1wGq
Ed9VGcmdNl/0guvaUGPVg9JECpveH1NRzqpq6KT/M+1L1ZzqePzyWlpsLcH1RJrYV4slHDpXw8+g
ourCrLm6pPrfGI3eMdRHZ1fP7qM+ZtnRdUDZaio9a7JBB9LN7QQ8fJXMsHx7BnCcjElxq2k4QIM8
TYhe5wYzQog7JGzFc4z0ffDpgJY1AfcaUM/K+kd4iapWnnEqmn8yTf/WKv1oRuCFvdapDzMz6gyv
EPW9z1g/7Aw+eewSBnK06QlTmXXzm88pMvboeFTGQTBdRSN3NhXrzio15JYk1gD1UYbbZgmvRyNb
kyp2utk5wO7Eke9MbH1R5hsPnZ2qzIewbnCts7lsXcbnhsndJS4UNVfwmBMKTVdQzywuArI/xg7s
iwLTmpvOfhDlFNr6lkaiHHCMmWUVPQlju06yYRU71XF5yB9mG2yXhrCFK60l/ffUaGa013C0uTVw
/ypj8c21M27QD8+tkZZzfz1HdX5BiuzXpn9NKO090WfJQHJqGgILtHtIAStBe3NG61iUlUfcymUv
iLodmGauApra+tMQgpwram610iMgoqBsugbX8Apvk++K7pD7eAW7z652rYtV0VPT4lgL3fqh8YyU
tDIHM/anasMAqkCPj6JtrtXasQiTD1vvSfrSqkiSY4mLVQZ8PEY5cuw+4677y23q4OPSAghctntB
+yVOO9vYglzPDHBkrd8eiwiXth61ydbnvm+VcRwI0/mtI/ctlcaWfx2vWfO9XShwveWFToqT8Swp
0o9cesNp7rwnDHg28TV4o47ng1i3eZdU75BDxAHoN/zzjvElzdNsniQZrdB2Vk02gquAxkFOhbS8
57Xc/+LmB0HpluULQGmM7L0qiK5lWm3BXHBrNEUSrjEE0u8J9taSqZEFFsk4Gx57VXe7ODNe2jqz
KR7cWSBuMMLCyxZIQswYH/HlX0Bbm/cwYvI62ACQVWv9g0mlH6qWdPk4R/5lXmzYA5cHu6equQ7N
k41LJ+X3ONc4T9YW/z11LVO3n9g3sSUXr0AJi6CB+UsiLbqKBvLjnM18NfRl9kb7T/jae5T2HGsg
ADpVI+maQIeUzRg0JvmNtMMUiW4BZFp5QPITqMLcmdve7p6YOhx0CrGIMPnHOAXAbybQvrjug57l
6rhpCmeArzxqgfTsBd5mngWeECat3QpqDDdpVz/wEWI+6xiTu0kCJLKgtdAZKYp2Mp4eYL8EAK2r
jn6ySvIkW/CzRaDnV9nU1l16MNkqAKuJoVHNyvHnPROfsT2OH0j3Gq0CG1FhP5N53xy7EreEZRiv
hAKeG86V1zlLjjZ3hwfA+A9MfvqAo9odtzxNbgY+rKrlT1RPbjA7uAEAcwPNc9z/qDuzJbmRJMv+
Sks/N3Jghn1Euh5893CPfY8XSDBIYt93fP0cMLOqPJw+4VNdTyOVUpJJBqlYzAxmqlfPrZhaJjWA
6rLVsv1o0E4xgF+dW6opOIvGGqpohXysO2pvMFXf++G5rXvzsg6tesHePS/k97RP1MsBEYMwKF8a
qncJPaLaGRC5hFkgt85MoB8cDII+uLRsio9G7OyEqry6Pao9DpnkEsXUkOA8Dk0ypQg76IpDdEea
h8SmWuwt04WLCC8O2LpzkXvqtlU4t6BDbpYy5kvURdqu7+vomkrrvFDc1xyyOnqc5WjC0usmZ8rW
UdA5B6jl4LA5rUO2Ale8G2tsUbgH3mvXucneGW5xJvTQkUzGKBaZpoQDeRg5cqGXNZ2zit9uAzte
6CCx0HntaRaA4yPaVxrgt0MQa6vKHb6nqmKsrWDX4nKV6hRyalubNYZJWT1tfmKvQk9LQJapReeb
mkh2ggblL68POIQs9gnMVXon3W4eaeVbZ+scMDIX0Jn3Ju3hkW/nuuIwvjEH1q6uAYmGgy00rTRA
fF7DL5UtDa5dlSuXJVVDjFJ7GNfmNi4HVixEvao93psic64THFfBJVp8wAdAvDXJfIAlWD6xa/HS
EhETXCsEvvE2aexJGxG8+o2nXVsInHLFB9hWimFD7xqEEq17ymuaMgMduEw66Rxt0W/tEPBuisf1
hprE91oloY9ABEw1Np+LiOYe4Vd3VACBJgGK3HS8aHrwk8qq95bbrLSAy8V84FJvZLMeGyNE7esg
oQnzYaMkrqCtU6NgYrDnYyhjvqZq67QJV7m8R+2OggQN7Cwqom8IxanQKw4Wc4lzXRrRvV8iU9VY
ZBa+iQ1rW6ogA3sIgNIqm7XtGN+lUZLG9FP47YWzT+vAwr8uWhQ9rui9id0D2cydp9X5a4AmL3KK
kkNAnCECcG6kotALv+0VmhzqGhzMiCdTX6IoJBO7CJjPsySdyFWR/xOXI9glISKl0YLZ29ON23XV
2kJ3V2j6Vd5XT6qn4O6T+7emjjYx8nQKzmh2a6zSn21I+zUc2M6jnsIhCF8LUfW0W/kdfr00YWG7
va8a9CvSrLZiNH+WENwW3khXO4mdhee0LV6WHFX6vpn1TiGXnGeQcYa7bqhh7/jZFVBIF8jCOhoM
mlzo2aTT/QPvLgeWYbZjnGir/1LxLMDjp/WWvrgTirXPaU+kdW5R0mC0sMYaXUxwoZdNt8K6udpk
yMsqKO0Lb0BICW+mXqBD7ufx6Gz+K4tDCVRHHxdwDoJF5bCpyC0g1gaYchP9LR2ptYVaOgpeU+Uu
dxGmZEGFAaF8cFyz2/wyMP2XTFpRx/HPsTvrR/+/P7J8gBDu13+7DD7KrMp+1sc/NQX6x49Vf/v1
296PbPFev3/6jyWjqB5umx/lcPejauL67z6m00/+v/7mX56rD0P+47//8yNr0nr62zxA4Id2rMKU
X5m4XmKdEtTv6WcP119/6E8TV0X/g0ZNTVJjtPD+seg2+buLqyKsP1TTMixHmo6uOuKfLq7S+kMT
uqPh+2o7qtBM6z//o8ooRv73fwr9D0uq/LKU1i9fWPmvuLhCwsCkFRmCl6WT26zN3ySELXCENfjX
6Wr4/Y/3O9b4imD/lZo4vanYApihThICx3SnXNbagKRcqyq7/QkZAObnoEdUa1SyP9SwRttEAeBJ
jqTAuAGwNIXR+ZLWSr/AIiNqsDKNrCq1nyqyQa913aCST/WQL33v9GWyVu3BclZuIZr6e1Z2Nprk
PMsKtul11lh3TqcKso2CMvtMMQTwZEnyLbgShZZNHSmC+kkJ+66+VSOhFMuixVDkYyjzxLzBSbxl
mW2aRa+AINt3WWzmt23r9+T1U4r6mJmPdYe4me/luwB36n1rTNO9S7F4RnyZNSrgxWBw2f1tFQeT
O8paUvPVe90O6WND3lA23p2SQm6jmZTUt8Z5SzFKnsc1vyoNiqW2BQ1ZvuWNDMt2byijkhorPbAz
4wULZ5Q4N6OgGT5/GUw7yTG66329lPvU7yUs2kRF09Be4ZSqgFefG5ECIxyhDFUoi0Q5yIpM59Ax
sFbYD1pasC+uaaKEiIYEs2EWdjsI2lkMMQWAt26hMBJdQ87TaEunh/+Qea3/U61Cx6uWOl3U9Ucj
DaN+0BtsDpRZNyIJNj/UzBcie3IM1W9D2HB1AhausCzsVREc6RKOWlEBk8xbPN4us3TM8z1ORlhG
tKp9yyGVNqW6M+jIaTS0CnJIs+9FpL8WGc2XnAJezbIIX5TCQq1qxUO8E9NRzxEJNbumrfRN0lXN
QjpZuaM+4O3hy6MBpZ9vZkQ5UiYH1xON7jY0FFHxgSIs2rWeb26ZT7QvcbQh2Y4rzLPSKpT/9MY2
n0200ds81BFNunnaGmAKkGqOXuw+V76ZvNY8awS7deHd5kpAJ2rmxs1VkLM9UliRKEel2Wvm5tkP
UvLNo0vCUkeByl+LspI2CzCbKbUEFfmxMeOHW0DuqUz9jadOiB54hf2e5+TKeQg/dZUgyXoJLJx1
ZjSQomFg0Su4bYNNzZCSLpgUOk56EwqVdhXSUlRj7IjTSeXSfz3T0Cyt2FLFxtwJAnmnulglgjh0
I5QPbcSFutGuKWW0CWi6aVHTVYGYYRDAIPZkelWVdbOlKSS40erEgvka9cZVbtRhcRnksbzMk1wH
U+xKKOq5j1NoBS0Bc9jIkAst5GRsea41gak1EkdUGyC0qyW6rKDOOhOGSVFvok7X7y12qCScS7tR
dqxHwZxcrP7UJH25GpsQPGgakUc1cn3Ya30KOMKOLP0Z4gbwPsnG7yJNGkDWgDvdRdvn1o+oRCXl
RkpzSz63eCgjzGaCSkX9QP/8N8qDOnWisVW3Toq9zbbyTNVc0mzvR/NBj1GEOh1qKEW2HcZeipmD
d5AF+jDFZRO3cmUhf6i5BDFXp9G+hISw7XUT9aPUsoTmgTBEdoUUxy7ebbPWtW3kCpXMt14Z4weF
/5G2WZRxqnYhR7UTl6OF6Oq9jpFUVrOQzMyHEbjxsi85z0q8m1Z+RoZ8GarwUHhuIWfWllahNqNE
UzaY0anzqusV86cb5J1y3WUIxlaCnH+4l4GqPQy4cDuAVBB8rcy4Fc4GIK6mvOYNvovPCrZn0B+h
FybbvudAvA+oO8jnjtA0HPSgQxo4DlX/E8RwktGmEfU/Lfqb+4Wg50huRxpxSayC33NXbD/c6skM
huDF9+A0zUf6gmmaK8ccwo1t9JPrU40YECeXNkT8TEl/ZrCOP1soVgs08Elpb5HnkrwQnk95caga
+zvqGppHa7XhSA+ZmANnEKj9N27JGRdJb2LFZ7ETf2Mx7+SCnyZj4aGI+G4FTPY5qtRBpyApupcx
0+w7G5x4RgaZQ2iwwiIocxYW1hz3AEXkd+AB6X2rqvkPB+4b1PVSq/Fbxfb7CXtUK0DvkJr0r9Bu
LRdAdJr41eopLFGu0iKGGBUtEpeyggwCVC80n3o2K/SkWgZNSUXSj/gKJ6L2O1Q/IOKRXpCUQf02
UP02upoMiGoqfD8dR0U4BHiUw9jYFLVYRbqTk+sKsh5WioqX+JwWAvGOAVSCJo5JUi6avKrNSyet
LAgtoh1MTga+4W807NnR5Gn0DHieJtDpWJnR3GYAEs0Z0KmSNlEPa7ucFpkqgnMmM1MJ6f4Lu3gT
VJFvXBzsgm7+3D/8R9okNxhM1dNGQTveVjgmOSNbhTwphdCPtxVNnKV9Z8oHLB7XXXWXb7VFtsbT
Cy3u2l6pG3/9dUD9czzBJskRhmlI0zDYaunG522MHJn07lC9eEmN+wimefHy6wDHd/QrgqYbhmoI
YVmOfRQBXEtbKOnwol4Em+oS13t/ZS7GOfp0mm2jOci4+b8Z0fx8T0j/WZFyjO0W3dIk0rjUFuOG
TO3cQI3nreQmPPMUnRNPUTPYuJG7MEhCTZvFg80gDlo+n6PxRaOLPLCAGL8mmZzsocco0+ZaUbvY
5cQkLkKK+M61U5EZ2565a3a9hxvSX89Zd0zTtvg/k0f9+Rr0ITMAjWgv7H+WfvHgoDZGAL1UOrJI
QPlsjrgptKS6hhgnoo3SOHuPLYTnLAaFDvR8LdsflCxev74seWqAHV7WdNkHj6YoI5Z9W75okbWK
Yveb5ehXEk+ikXp6V0dXZgZIvqGHJriKg5Z6aznSkhzhrEp9AcUL+kunVheGZhUsfRqwaHlFtxdg
UUDqeratemP29SWfumJDNR2HirAtaFj+fMUjZBIyD/pLr0z+fIgxzfHfjMBR6fCZGLKz6m7UXzpt
WAqsWNhyfX0L0wg/OJz8GguHtzCtMgcPnRR7p5ua/uIhHq59+qyi+6m72MRd8OtAJ5+VUHVN2KZw
TH2aGAeB3LFW4yo1QF9imLd0+xgaHUL0cfF1mN/vxzJNKdF6YvsqdXE0tj2X3K7lipc6QmVbWJ6Y
lTmVUdfg3jialWce3+9TyTJtlUs2HEhOhnH0+Ay0+zXbtRfcqnYYhy4lKbMG3d6I9LAPHkfnXMDf
HyMBWfgt+qA4u/5aQw8eI1+8Xpe18jJI9BAsIuCDx+jMp0VOo+rzoPgcZLqIgyD2kMTwFzGRmLFj
3rAJw3bgA5zt4gNT7JtUWaIWWcTL6J426T0m9GcX5nN3efQlUM3W7BrLfaFLjvTd04Ab4tfDRBwd
yhn3lumo7FYN3pttOEcvblC7okWb9FJTX5zppYMovE1YgW0resDwFQ43+Lil6bmvsvQKOJVVexWp
9tOZyzh1o44UUyqCjznHos9POnECxRgC7aUzw3WAST2k7QIJNbO9zTv6D0cRrkys6KlKdd97HQiL
NdJwTHVWg0Pt2xecMJXV1xd18ppsjRQL33qG9tEUUjv44JFmvQwipmMhNR68Xt5/HeLELLVUqZN9
kUJOqZHPtx1Yml7Yqfnit4IisdPdcmredDXlXoZedOZdT4PlaDR/CnY0mtHvdI2MzRdHIYVhx/uh
NR4CSGNf39KJp/YpytGQ5XOvFSZR/BAfrNErX3ixZ0Kcu5HpqR5MSwUdeVwEJghfWIkQshYiql87
YW++vhNxKg60FFVjk6fpbC0/x9FsKJ0wo1+QYdKZdoOm8EZ9pIl1SenozQITYSzPb4zEiUXHOox6
dHd2GfiDGU1RqYA/pCt86Gbo5q9AJyyaM0Pi1PT/FOxojKPeSFMeJ8HEijJAt3a37bxd4vBar6sz
z3P6u47H3+GNHe1rMNLq3JRYJPJQq3/0AwWc8dVBno9O/OtXd2oQHoY6+sj6mgmagFDeVNWgDzp3
f34d4NTQkBZJVp3KicYJ5PPQQBflYz8dviI/vEkm9C5tRYBrV19HOXUbDD0Ssw5f8N+WBy1sLdID
yotU8xUsL5iAwbkBcOpG2ACzGWSdYzdyNADUpiJ/lQL0jRnk8C0eFZpzlokzkw8kVbbqIoEWtTKH
xdd39ntYWDtI0tAQSoN/O1r4jC4f3aB1XodAlM9FPMbXddjYsOY8hzrX17HE9DI+DzyCkRvX2Z86
ZGCO5rEtlMiSnffmGnSj1cNdnhRXMdqlujHpN0jIjfo3HoijWjzjtLL0KthliXaT5BXpCg3gLluo
QKgfhZWuRuXMSBK/v2SuztFMw+K4J8TxUBrRBmGXF7wVIe3QfnHBZu6Ozv8bF2/dmdcBQKZ6kpWs
OYi3zaYG1t/R1xzQIRqfmaFC/f1JCccyTE0aZPos82gjz1d4yDMZvsGX26TX0CvndHOvMPxbn3kl
J94/gRwVxSD/o5Hz8/wZ/CGjSyR609fUHHHmBjN96V0ELD1YKZXvxhyrxrl7ZiCcCEpehc2i7Tjs
d9SjcZCh2yG1VL+lMNnLZhegoQNieubOfnuduq2Zpq6zh1E54E71lMOPU5cmVVq0ybt1L1ZNvNU2
/U6ZtxfqCtkLgnVO7+du6/fvFCGnRYhcAfk09XjzROnAKAs1f6cD/6W9B7AyD+Y0Aq/bpTbn+H7p
Lv/aGv1L5bf/a23tsLT2t+v8R3pflz9+1Jfv+f8XVTg+S//rsMr3V/Xu6j2heneZje+0fxTNj8+l
O/7Qn1U4XaUK50hGtrBZbBjdfy/CaeofbPIcVRWkGjj+mfwOPvJTpU0R6h/6lMNiXJJY0nSNv++v
KpwizT8Q1grMCxyNqaKzDfn75d38ucpRv+SZU778678P02XT7uGfayEzm8qgdIQuGTPMg+Och6DF
1zA6BYKbO6L0IdVeCWCeMXoc/cxq8nkm/B6KezqcCVJKtn4KoUJ20DPakZAm9eO5+fZ5V/FnFI1T
jMaxkwLYce4B7hIGBrlFO0k43JsxuQGTgqIJTFn2twr6QHzU71k2aT91dnGWLFCN0SimRzjTYbQH
Z5wWYrD57fvBuDjxoE/dvUYGj48r5VP9t3M+ikIlcCly2XGN+be8jszu3Cr6eav493v/RwxjWs4P
NsJVg8Z1DIhBh9F8XGDMvsJ3ZOWs8U1faTf/1g39Ku8eBNNtjFJiB7B3EmADWdH8m0G9/DrG0Qfo
73dkmyrTQfAyj74L2QDpwQHTPusnPB/deh79p8okn6bzCZQ8vRWrGh8x5fvXgU+/rX/ElUdP0vFi
VPeCuFJTHuljuwH/eGakfv76/HZrxxlPwxR4dg+EsGA/pLQkRRhO5BTSvr6To6/B73GmQXPwnkqJ
O16dESd6Gpb4aeFKHC1xAoT8QmVu4c3LtcCzK7jGF+BM6GlGHy8umiCdyweQPeXxri6yoWAiHuLt
rXBs6RfVrIL2NRMbdyGuWogxdKBvxRwvc/A94QyQ5ZkLOPmMDy5ges0H947TYxaRDaCyfJvuzXW/
z6+p5IHUVm+6lXWBDeH12a3MuZuerukgZt2WnNdTYlbLfjFcuRf+vFr799P2qZ7hIIVG8M5feqTu
8Tk9s6M52jz+9bIPbnha7g+CdwLlpx8RXF2D/XjCaPcHpItwpczFutpK9I8r99xDPjlXDmIe7XDi
dDS8CCEikh+x8nbJkkrlPFiDWVkXq3ztXZ+7y19T46txdfQlodsmqaKAu/S3yRMKjzy/lsvoll66
ebuJlu5i2jiKYq5OXkFzbYkb0sJanBlbn/fGfz1qzTGkrZtM1uMta63IAZWqyeAexLMQCh377XbE
i32eaeOKEgYbL915Ri226A3z8uvoJ5+5wTdOaqbKGeZoYx6lvOQo13gCXrJJvWJu9ee2kedCHK8b
voEq1CeESJDMiY3WiM3XN3HqU815WZLiM9inHp/DUEX2SQyxBjDRu4WQTdR70761m81In/rXoU4t
BIatqrpJ0n7aiX2eF62QddukhDLoOA7r+xrsl9mf+SIeFer+HBIHUZyjr0aiYB3uxETR1xBp5XLc
OPP4p7WmSfUiWSGGOzfdP2drfw94NAwcp1RCNyJgvQAN9IQv2tzbs9VfDt/OrmufT82/xzoaD0Na
tagiiQU7aXI+W1oz9al4k8twBZxiBaUmD+bpE5gFkBLzYHXuZs+8wuPMNOt4Pzgl8YX2Y8yVuZXe
T1X7f32cmKpKqUS3JrHb0VqWZ7bwVbtm8VZuAu9nUV/UILS/jnFqYh3GOFq94HyjpXXAmRQ59rDm
I0LRMxFOTazDCEejnW7IsbZMIpTlpOLauWLdJsWC8yIMhvX/4G6mxBfHFFNztKMnZuYW7oN1xZhP
rjrzsbWcMzdz6oTCCekfAY4eF+wQZFQxr0TJ1UfY/D7rRL4b43apdv7j1zczCR9/27EcBjt6cq20
3cjLCWY+0ilJzYqUCzZ5y+mj4q1dgAzI8TfZ1l6ll9qN9/x1+JMj45+3qh+tHyOYBhtFNFOsgBaM
TNv/NwMcrRfmGEijngKEgHalMzVbn3lb525Bfl5o6QsS9gDkZIZzyrSge7T5f/2QTq6yB+9I1z6H
yMxclr1BiJisFBvKN//a3Vtv2V5b5ms8aMXr1wHPjAl9uuWDPVVh+VmS0KQN8g7RPKjQqTth7LGx
qLBqVWoaZuW5ezy12JmkB0hTSlVybvwcUxQDdiI2MVGxXACduh+/5aT9H8rluCQD2y3jubI3r76+
0aP65p9L/GHUo91jJODDDwVRwy1m13NsD+uZs8JlDToEvZ/KjoaGZtUvi5Xcqf4Mpxv7Fi8h6J4w
J89cy6lP2+G1HK0rkFwaaCxcy7SrtJ+aH346sy/YXBY87wVp/C1ptLlccbT19u0lbZGYxp37vp76
5k2fAvIj6KTN43pcqnuydOgqxbprDmVhjW9dORdYOjxQZcahsMEidI4f3NLZotyidzpLN3V35ipO
j4V/XsTR+IuobnpRz0WEdLeW/Xc66RFAhmce+LkoRyOOrAXm5WKK0uND4+aLFs851zwzl04uDwhC
DBpaSPfqRwtQFKiVPrREUdgn2PhtV2dWuNO38c8A8vPEwaXKC1XBsBFNMevV1ch5c9TPCAGmsXd8
/jAP7uJoBUI4N2ZFRBC7/Ai1R72/ZicCZf+ySJ0zoc49sKOXb6hkOpIpVJP12x4QgNWc2+ife2RH
b17RKyoIBu+k6x7D7KXB8zc+pwj6pS/56pEdLS2dgLTRh9yHks6SKxMa2wz70KmW+Wt7vOyei3u5
wgbp7CQ+9wSPFhI013pdTUPOqgXOckirmzPr5qkHSEluSuVKtAHH2prYwCtrsLi3PAOCp6CkpRkL
e9wzQ+Hk4f4wztFOqGj7YPCmD1E3V+cAcObWN3cRzc1Z9EBRZk1f9b95Y0e7Ia9pYj10CWhCNRkT
bWUjGAeUfWaBO5miOrix42xbGws03DQdzLz3hiq3+oQJu1wG7LlaWtkviwdvHp1N1JyaxIdBj5ai
Rih1hd8AW32J+Y6VLS0zXhcV/QZ416I0XH79QTs1DA/DHS1MYR6U4AoJF0SU7IYrGv3OPcZTGQmU
T+ieSQloxrFO1KYpuLPTaQnfuut01W/EutjW6/MygZP3chDoaDLHuIbF1OvYnYA+0nVJG9+5z9GJ
t+MAwVF1soeC5MrRrI19P3CNAUxZ5r20ZjJT5X1Jm2hBJTqof379ak7M30+xjuaVYTY6vRJTrORZ
pu96/mCBBv46hpieydEC+CnI0VwiwS17pSAIvI9VthxXOvur+JrO7jntpthXz8Olt/gfrO0HUTX1
6ERhxl5HBxJRLRz1anucJXwWW8gBX9/diQHxKczRXBIj9BMtJ0wvb6zoJSef+3WAr5+eph7NHk96
bqJZBADLRId5DEXIWJp2iWWIXH8d6uvRQNH28w7CHvoRWT2hyvJWxUZ+oO31rLz01EHTsafWO2tK
R/1Wo6VugRlPCkzFvqStdOGswJmAEgU9ugYa/45D3xzdLpWBYRO/Kfuvb/HEieZT8Ol1HpxohEdv
G90lvC7tKfHuhcG2Qly7tOZWlw2GNF9HO/lATWHQi0gRFLnC52itp+cminJ3huBvnqGZbP0Xpdl+
HeT0/DqIcjRCWiPKQK8RJd37kPTwXb5hj+Eupkw/zegC54Gn8qK4P39K+PV5+m1qo16xLGgl+GUf
jRjPdvXQEYATaYUAwOiuiyUipry8FItomVB4h/aikfzvwFa895zfoNYsvr59ScX4aIGZGjYdB3Wv
4Lho/NaHYAQYx7dWBzU3Bj/+3pu24kDpL+zuPs4qlzVUsxTHWQ52ITSann0a5VZhEXnu2mkRG83L
GLQCFL40N+eGWw0SIE3ijTP623CnprMEx9lSGpqY0+SYAghWLHN8UAGPvShJVnEOHnIf/heTR1vW
QzB5W4iqg8tYWGEFD0X4jWsWOP2YegAoz87bUlu0phHKdwrjjbhQtbE27mDGJ6O9KLoyoQPaEPmQ
fbg6fDe2IUq1rsyu6/CA81I6E+NQcW7ozAq6fOYEqLBW7WhqtAZKuq6WVpVI3koNgRM82DBcKG7q
aOvOgD6A2zzNY13f346KeCkUsppOZlwLTW/Xg3CB9aFN2ztpZ87bJPqOwQg+xgnwn6xohhUQDFr4
R3Cjom9f6hhpvVdiRlWCGSlQ5aYSG1qj3YJHfYyBQXDA3HIouimD6to34H0ZYfdGy+4iKDF8hRqg
ldluaLCez8K161q3KnDeSIPSZdCdyUAe9OfSeQzakOOn2CdRPfeUFutXvB4i571B75wq6Vriy9IN
qGXh8Rn3UfjNLJRbel0phj/5VrwYDLHosEWgBwDXv76ll4c3NxvpjyvlQ5oDVjLrbUf7dlMly6Ap
8NmDkUD/K9skQGd55GwGbeHl0I6EDoXk3XVuC+fOxgpR8gCVJ+H2WGOuNONKqAiqwBMIHOh2MJY1
DDKYk8UtnedF99GOgFiQmFXb0XrA6kUHCZj2a+g1egniYN03UDfhnkFZGH7CJ6dvcnK9r6j+LvD8
pgt9mGMZRjYwAjh6GZePZeTjvQBlOSIvMDHbxZMbcW63HiN9Y8o9ALN5pe87+10PbsaKJifjwu13
QBUx6BDWnm5LqpA4aWHfoW8AzyG6rTYjLG3XvStCYCXeq2q42LmpM7e8GICdAqkK7Z3rXOYmHARx
XTf5ShkhzuHbEQ1QrHZ4UxqkBjA7nNE/r6jXWedvowqU812own0BcV+6za539zZUAxWfWbN9cfuf
Zs6ZEnIWzLNiU/ubxN42GRkQmfED+JntG+tb0lwqtEFqPuxKbdVX37CwWQZZsxz6K9NNl6WJV3Kw
o58wVW5spcAi8iP3d5RzXHGJz69VXahUQ/RNF689PjYxtsGUEuCIV1vcJat+pchd2vA78qZM9pl7
B80vCW+G9g3roVBfV3Qq0kom/e9d+OaNGG7c99jvlHM8LjENf7JLGpXzgcH0DhSaMg9pwXFcGtWD
RfKkjCcUCQXRR5Fts3ZbMYkG3CU8WvRcN5/5I84ZaDMSPEbxBGxZUxFHb3AiilQLvsWtpkULpvXc
aEmNYc00Whqd4lW1H4J1kM6d/FEGyBPieZV+692liWV4TzYJ4pRf3XtIhDVAZGi+cKOXLDdXVvWG
hZ9q4CNh06kAxQIOWHSjyisdlDncSZ68i/2k387HfG3Jx56W0miA3LRLQbwKV8xMA4BGemGzDBo3
PbhpM6JjvL3raBDKsX2sYKPrwbtMb5v2qtSf43pVVZh4swEEnFBAJcfxGKipCyIUiG0XXGfxdSy/
h+M1CBJ9Al5J3hBsqPpKUVZMGKw7R/VnD9fMa75ZbMerb1jSKP6jUj7Ifp+Eq07daMY+91G6rMG1
CeDpVrGR4McDbKT2fvaAshlL9Ml9hT5ChyZV7Hm1tz7dmd3crtc01VvZKkwnr3qsWx/YG2XhlYmZ
SAihw7z1a+2uxNMEN/uEdbsBi3sVQtN3BE5Y6qpxdQ309xX4/UB/Nos7lpV4JMFUrov6W09/kJt8
Q07yIzeXFoWdEbQnihIH8xTBUpLkOGp6bzQg4r42XnhwOZXkxvTCdU4Zqqy+xeZ3I8N2ZZRLK0yg
Sm4m86NAvmmYnWnqI27w9D3BOU30eeoXK1FdWiXMgPBJxfvFBQpH7yfcWU9c5tD2OvcS8uE61Sb2
Je5zZc4VZfMCLuFAX3AF6S2IknlpYghm7rv+MmfJg7O1SEEDTrD7qtgOdrLQ+x5TyivFwWTNmsc+
yYd4vIbBdeWpV/hG3CdYp8ygJN6kGG144U7x7EXC8+qiEDCOnJPIWuoim/vmCwWQ2xLGszIMAMEc
lilrciI27rrxSeMjqdfxCt7WFYCQuUuncNS/APCbT+4wE0GXTmG7fy5HlgMZP43KXdg/p7DPoJks
TetKuu+6hsl8Jl8c73vlbsOifsbJuo+9WwOsT+lfQh6cqeKmwQwhMUk8xK+TlQNAgebZDkt3w+rS
L/XewW9A6YD+VoZCYlgpqgHUsKY/aZ3BqR53o52tAC6c6fCDGuW+SxJcNNVbM8P1pmw/mrq9zCRN
vHUN+trs4ValxYUZFRftKO4jtbuyXfu6bItHpZYruy1g93hvUMy+1w7rVN8GeAwVsA5jZeQ9C2tu
Kx0f2Ti/otVlxx9U5k5bvmvduPY779r004vQVc1FobPS99kFKYAWn3i7w0tKA3+dTV+6YfSWKQYX
VIzDPR7qiEWdne5UE7RuTd/9rMFToa2yZeGW7/S8sjGA7Nprz6PML4QW7lvlotXSdTFeS7GLcPsT
Nc/FijcufbQpBAbMI73vkartQjNn8zBiy1rtq+CqhtLnhlf0DM+i4r1KJWZOr6l8rAEnKqu4wO4I
6yl7g7xnLtuLzKpnaok1s4UpAWawP3INwEWC1dXcMW5G7Tn9ocCZ10Hepj8kdo/mUw61KfjmWNz2
U98YM72Y1+ayyuZq+j62kA5XPsT7obHx6Fkoxq3+YuGyEcZwAow7bI/44GGREmkXWfdY3SrBrZLf
i+Aaax75kb4Bfwyw7pxaoo1HPixjsnbMnW+tnGGdAAV9GhIMikBPb/tgIa2bGO9VXn3JIzTmbnon
jBsf7PA9Lhdu9JZaOx0yAUKwfpfb12FzkZnzaKOvAadPvnpywfBrm5VE8pJnCJtc5iYMpAtzqUXr
CKDwi0xn9LpVIEHruWHfe8WlS7b7KXBnmAMCjPXAMXJCDsJNksEcXI5aMBPwK8yIjGU5y/V8ya5a
GMtU3hnx42hyZPPnsLsSsmK+uHX1734zM/GbWTD/cDUp+3spLoYeOwVQ4ZD84mFO265p/qBjuqvm
hXj189vUegc2UXj5LOxe8/Kx65NFnX7LGefunZ5sw2oZKtiwdKzYfOPGJuBjSp8Ea6Ls6lfYtisl
2NjU2iBSYCBZzvjVmicp5GOorzCXTPm7XewGLllBcuxZXGzk3zsXrN0+KshWUlod3kNsQMBDW9U9
rQttg3GloE1/FQz3cnxzGsDKu7h6KWp1nlo/Mh/nNGwqG2qIZjKwJuG3ATWrCJnL2PNYHsx5rEcV
j8oz5k1Du6uwum9upX7RYeAGHQOL22DBZpitXxWue9rUBd4zM2fnGqvu0nxrK+xlsVeCUQd/MVt2
T2a2pDUS+AnnAlrQIYzUtI0we2ZYbjCSNV6fsbCcZKbYciYTC/j0CBHiwYaW79lYw4ZkW/xmmRl3
dqKyuussqOzNGtCm31R2ynxSffT9Cbsb+mhJs21Va+0pl0DyN1DqwRyVa10sQ2fXj+v+ecAy3b/K
yVSO+0hfVBDZK/oqs2qJtRpI0AUvQccRsdXmvn1TK9/t8ILzaYQ34TDz1+ZOLze4nYTdIuFM1nMq
WoDwxV0yvNPe/Hs9vqnHhQV6Hk+i/AnvteK7On7QnSEwe9LmnDj9YqZ3q/iRLWfKPCc7XELNW6nW
siBVgr9Lz6p2M+Kb5l6iucPWiD1k1t9ayc88xT71tsuvE2cTAYnlR9i3gVlUnmLSRCjI2pWPYzUF
NqDmrITuwqVn2J5jNweETx2vPOY8zj1LDMJK7UlVrpKOouBcSV/qyTdHzpWEqbgWbwKloTaL7rOf
rk/NrslW+njVvOLFgrWi626GcdWaO3PfGncMagevr3QDqlH+9P4PZ+fVGzeUrdk/dAkwh9diqKSc
LOuFsBWYc+avv4uewbREFVToeekG2m7vOocn7fQtBDGRTJv31vNwlaB88o72tG64ZuKqpiOV121z
GUh7qpe1i1xygbho8gN0wRqRxF+o+IEFhzqvw31pDkq0heg1UHVIP1r2R1s4Iv5VAdOuQ8XCUZ3s
lnUYlRc1UvXpLgCDZ1yq0lFW9r11MUwXae4A6ADYFAEPoutCvGGjDNXdiMA3YG/4uh9h+0yvsImQ
orFl2rlvKJe51EMXDRFffCjiX2jKD9kVSndRZA93OZDx7op2SvoQOHJeQti092lzhX5xXB4gZzTa
ZrJ+q+q2k68hq8wpqvcoFSvYm6/Eo3FBzh03quHWETeQz5FafpAEJxqhKW/4m1X5ULXbZmGTz5ec
jvWbMhyLOyO5lAsv+hXrdlAc6KSci5v+toShnR8RqjOSRcwZJI01HapjFv+SudkeUISVaIqXnVr0
mgB8446WmeCyeZ8+umIvCfuec712p+Yh6YjVXobqJtEOzXihoucm3yOLbqABF73zj8uHSuXIBs/u
xFuL1AIULnY8kUrVVfxdIu64aEkya/O16u9E8Ua68osLpAWTvZk/G7oHFcCUrwxkfi+WSy2Y7CZ5
iHtkLmvdbss/erVNuQeJN806G1zcSM1HBpmjHa9n6zo1LpqPpdAHsq2obJBKNdHzoSC2JMPsNgie
xdKxrvf6Qm9jJncJayzzeA4MECkBWAipW8HfhueJGP1suDMbos6yDSXLW7QMN9kf0MVKtw0GB0RX
qLMbYphc+n4uXuTxAOc3AA5a2DluMs7NW4w8KqWh7VFWHR9omFNAurzpxYtWhVhN7HZjyI4E9Et4
kHmVp46QPJrCexfu5+GjaB+77lXtrjlnpZdGRrh3uq5LKDS4jK0tGneAIqcSlsPW1F6Q52/6P714
larvau3VAWvTnh8DTtMiclqNPAykvr95i0A2JwydKptAfKv4t3QCrjoOtjveNe9pfNHMTnNAWBBK
wdWCI2mvlfTOTA9Cd62gNlkgNQj5FNd/Z/g7JYrtwP/VNd5U3bX1JVyvZHqQAnCX05NePmrDe9Q8
Jt3vPnwQhtku4mOaXSInU+lO3DxEwa9Y2FrpS2wilkXLYPEg9W5S3RucoMVCqH5r0PN/Q2W3yO5Q
tEPxvoVwM/AG6KzMXiR8q21HBAXE/SYDSSneWGyMZjOa77TaNv5VlfOy2aEbBOZD2wqFq7KAzdDV
EI1OXhtQnnr1K0cbTN7VHDGd+aorTzMdS9l8FBJnsrxI23a6wxKWrL8loMzwuhYvClfUcKjdUUZ0
4UmckZG6krNHhctYui8iZvW3jhcEqShpjiIFTtnsCAbVRkfYjS0gXsNTYLtMt3GPUgxvNIIbkwwP
+D63kG2RN1VvR0HsTBP6oPpBC9oNT2C+ZhXs4wKgMMpd7xo5Sb0+JuXRml2f3m79Qiuf+qvYxIe6
zlBo0I1bEzd1ImoQlfu6RqOK6icEhNVL67lCw/5Pllz5WyIdbXGXcbwzEfDa9DsVFPGw67vbGQc3
ufRVzzLQ5yTzFIQ2d2002zHsDFwOF6c74ZZ/wznowLzne6l25vuY6+QvEonahZ+56NfEKhBUWzd3
eMxKvAPF2M1ObXHyc8eBOcrdeTiWwStkmg0cpbhdbgCt5Phr9qiZK281/yCSjXCzVc0FjYiavYSK
OE4Fukv9hQ5qRqZAGBiaA00QR1S7UtOLroO1xCLepMLD8uLOXjr93e9AQ3pjdZX/GZpD0TykPN+G
Ea1dCAhOhKK0cUXjL5JSS0kIYbKR20ohGkffrLQt2p3RsW+CTfSnCh6a9DIbbwhHFTDse1hdCBYA
VQjlX9Z003SRV8CpnwN0ovR9Ubvc55Q2d/NW1Y9C+xwmd1rsLZGrKOFisxS3V/caRWlm/jcdb1Ru
sCVgqr7FgY/yPpGTiuIcZIPlLftFBmMZvQ2Ti4i80u7QNV5k0jQuulfUnVUYu3CXZSd/GZ9mhC7k
DcCSRPMIXqm78FdFyTqWeCKHSHMJv9LBifodMyeOsLzRHq1ar2ZG9cqGH1YkzhygoHarltfCDQ+h
mtLQxFVwi+pDlKOE9hLcZ8isN/2uIqwn7BP5aPa2hvI7iXrlocud4GUy5b3eXnaEQpXyKQq34AZy
60IlWJlCJBvpTQarckALxBaqvXnUaHiBH4/8cfoSSPemgsh4cF353KhEiBrhUkESdfavNMCRU4eg
606o0Rq8m6xtnN7olhOjYr4IoQs5N1xwSJr7JQ68FH4BrHD0GkrrtuxRw4cemi9jQhSQgA8PIk32
xic/cMZwV85u9Np36CFBEJVvG7Blupf5e4Wlhea67MXzAfIM1DiCXxQX8uYlVKcd0Q2SOjdToQw6
/oKw2fTgT1A1/KPeqHjnmQexpRe3c7hv0mNB5BXQqa0vWrW7aYFJE7Lc6APyTlRE2QoaFYROw21H
TL9KrmBx1vLVnD8TBLX6t1lEgfwJDrWMxCEMp2jZlwwoApqsX0WNM9W2nNm+9DTgVRGsmzLEQt8E
S6Jd5Qkg1TAfM3B/suLOqFohLIpLYW5mYqUcQvX0WyOIR3SeY+aj7V/ieRdWNx2OJdvO/6D4MNLc
9l3LXS4WgQe16pr5dnFvw6uBB98DkjfAi4BJMA+qGxqx4/PearqNyEXaZQ8SITCzO+JQSQuDhuYZ
eTf8YvmMpddV+YWp4TE993BvAzxzTjLcvssCrkm1HV7qHmauA5ZPv5MQ4buOzVfBf4hEuEpsv+Sj
QMb+1SqvOZu6ZJtWDgeqVl/25VEYnDF5yhoXqcZecNV7NXYb4PKpQ3YgqG8lfK1hnyGpgjd4SyWI
mNqcXpXlTYVT1XuVNWi4UAsnBIh5oAV8BQ8nNKduRHvTx7tJek3gSWWlgYsAC2iRbw9VhO0SG1Fo
3NF80ycg5wlvlvG1jPfe4BsGwdNYyCzfDIhRSLRLyh86MGBKyeNRBvUHyMWbhdZFCvNKise/qCXD
BBtvBv53U5wzp4qqP8GS8qnRE92pjXawEuMvOZzB7lrmVkPHGChc/xiZkNllVB08rYAW3SMmJKIr
ls3QW5NZ2kcJKptTXMd3RZDiFfRiSShXE9FRBPMgZtfRJEyHvI35f1mkT/IOFyUVVPFQ10N4OWtx
cN34Kq4ZYAUEwuUpypu9IjZIdDexP3iaFicHdSj2mtgTqg/u6fMzr5K038lBdtO2JTQLWtuPqkjE
3kd1jgNdeNDyCrBvb8dqIaANKbpaMQFOqLwEAINkWVe1NhkbtTAfDfaL0YeHMYvuBUPepxksGYXr
QCaa32SsyzoRLwUhp9iP0DwSf7sU/XAvS+KHDOGJi2zWr2ne/N0p6mPcNIdcQSKisG67mSBlMvPu
jYd9qJtH8Lbv6J3ymkhqzcvCEeEKg+K7VhFeu6D/iISK4yqICNFb4sGaRP7cb7PdONavnVWnXmYN
JKmt4NpouuaXYVXps1rp+YUU4lEOfW56tJTFd03GRVTHPl7XMOm7mL/4GAqsCj0ahmulRSkaTHLV
PZiRKi33BOlDJ5vgV8BBQOf3tRiEaMFEzINxyBTkWp/opij6u3GE+2BLxO05mGSfXzuhkifd50k3
+tvRSoPuWAhiKT1SYpaiNpeqVV3cJPWEf+IPyRTQtmL2f0kRdFz6sCiwGI7JoTZ8MJ5pmiwygbWQ
WbYYJ+rfHs1h/BSp4bKyBEn7WyCu1x0DsYgiL2tCIqu9oZUkSSDeX7RRnz5HWQfLB42lfNr3moWI
pAJXWue60xLxo0bOg3xKPQf4SyJ44kOjywuxgJxkQeVR0Q3XQzCimq0myzmao/+KxquUANStg74r
SYWAR99GFvPEmwtiAbcCUoeHpTk1PQ5BPauZ2011TWCyA+epj/asiMXiq/vlIN8oaNwOTyGiG3hb
hjUu2tfpCKnLQDxf3iXG5N+ZVShHf2mmG1NydgNCIy3p2nATW6QzKUgeO7WkOD5HNMYOASePbmop
xfIMQYazG7mkyoQgS1iKVOERkx2VrCK4kc6ZtDd8KwfYlAlmgj8lKJkW/pbKKB/vhkiG2BIYqp9C
+hFKJHnd3G/qt6IGybMFHEZgNY/aAd3QuG9eUauGcVvnavTeS3H/0fQRGUJqe8BIJvoo5rhafVTE
e8VCuTretIKJtrzdKm3fvElzqPR7v5V85c2QEw0x7bEUdK8UwzLeBp0leO2oIJEo9Ogi2oOsAqJE
jgeid6TVRuSpoxCXR6XQ1GaTAjDX9rUugamFq3PdR7QgeYbZUtWoD7zCxIHyas9E0DCE7x5ZBBQm
VnTuSXQxonZXLCS6KmCCiFMjTeCkEBsozsj6Mdwi4TvlR6ud5fhBG9Fi8+oslrnW0HyPPD2K/ZcM
PInhVJPmv5hiJ71Vg8bNn0W5PHopdBrLLSU6+Ldj6MflTmnFSr7O88Y8KC339zgVsl1kY7Rw3Kz4
6EcITrhylQ6kArK2BYkr9AbvPD+SO7fUfZ+ikWHgAR+P6lQCI5J9h2B69FzlSvC3RFF53FiiD+mt
D1IdKnVuttWfspRJFJgiOG47DlrKZMWe/3atfs7TWwt51PQVvWCe17Mac6aHhiT8KXKOagIMgnjX
IO6p2mkNbmaXRSkC7xlcAwR0gyEicZNV1a9mQn75mOsjEVV9bMZpWzCgxi1YgMVNp+RzzNR2Ccjf
ucuoWEjp56mklvAtmufkLsxUwgXpfASXNgi1t5ajBSmBljoWoPOEaP68+p3SABxqIFnshkL0QyKs
yPySbDX6ZzGsM3jNaewf9LFAezep65lcZ6hlDKgu6CEhcdfuE72vL8dwkq7IcA2qUxdK2YGDmAns
ahlaw9sipupgC+x7qp2slmZgw300Kdt6tojjSRwgyk2qNnGwM+RmnB1tUqMHTcigrkhVT1RZ6Oq8
4tZRNdhTjajFti9mtWBzbJWTIzfZkvIureg5FchhE1yn9PxBFvoSQpOUHOQCsoEC8GveJSOVGE/1
XAH46popJaNvtNND3kuOniTCrRX70wvQw/mKMqrWRzDYoss9G1Hq3BpBEoq2NqIA7UxqL7UezJ+h
26m52sm3eoMI7q1WmCNIKR0B+yo7qPOkCb+DehLHjybgNrhuE8Uv0QCecvZTkukaTBBKOv6OCoCr
Czr9EDeFCzS3ErzujmdsodZmRa2bit7yQANeMeo3VhZW2Y4Wpah70ejX1+50GDmIFGZwQtyIvdM/
G0HXRCgrNwlkADBcBSt3BlWqdUiyOqkexw9yj2AvYTWNrlpZbXkjzKWVcVmnfoFHnY1Ad1xRtkYq
IoG9LNWkhf/etpNV7HIdaWRApAXMgzofCVN0PhwnW45HkhGdWA6UgfYR6ruVolnTJm3bbHQFSU4n
F/ysRbxJ8Q1lp5gDQVdJmOOc8JulSIjPVuK4C1pfMYmGZ8MtPIAmAeIQBZE7FsZceJR/SCXVyBnH
IiCjiLKGeKLINu+GLJiOJtp5JvGwbKnTmAIKJN8A+Watsqkm/h4hiw4lTQKzcjUJF3SrL4uYRuvo
jWkNWtSB46B/qw3ekbs8ttDLpfAv96f3wSetNdjGZCT5LXKXozh7mRBB/UUJmPvpQlamSHuth5Rw
dJ7JKAUuUt5xUJGkCc3md65VPSquEhVAw0sIXOAtSHRxvo3ntifzk4xxCaWlrQ0HFFLb2tZQROKT
GivxeBv4EWGvpDKV2CvymlR4Zcid9ZvEpMTCCChgijdFAaXeY22hzwxpA6WhJmgAjEpdpkwepAYd
ZLzRN8OzHuXWL7EbCdFZYmJpLqLb9FQLQ1rm94OJ1LOTiAkVTQoFKEUejZMNUgX1UiRZEtpG+AUA
YAxJFG0rQHjNlgYlRdO3MsEkdZpR/oU+JcqbbBjnlAxE6gPikqZ+sgVVQwN0auF87odw6Jut6iN6
SaymisHQ50rTHtGJmvK7tlLQgU6VIjA3ccy+v8hNsDmuj+D6DDmNj2MXE3BjZ9bTGOnAoidZR9GW
ELoUFZnzIWxQ4naFMewoGbVmki59mI39BdWxqOObU2gsRG9hXKSM2rEmpFYR9pkjqriuK6GIq91g
FpVwjyKoatpmPpgmhQ2I95K+by2pw1HX64PsD6x8iiwNewJMQVIqzoXHzgx7xiD2Vvc3b4Qi8GbQ
X4cyCGuy7uKM2HUsU9/ht/HyAODMu47qWgk+GqnzB95CBoXBDmC9fAAd3EHKk5PQKJyoCZvQtbLq
CYYMg7oQ8lFYqDJaCrXTi4sUUWRnqiZ2IrFyMy3FO0PkAC+PNPIu+OC5HCBqIQoRXEdyAD5I6gEx
3epxKfqPRTuaJtnhQZdYNoHY3ndtPip3DYSQ0hURBCEflwAjKo/wBMrswUTmCXEci5fmXaKmg/lL
BkR7G5eaADDYV2seDpMUX84hgMzX0qpglcD+AwtOyxSkYrbxXWnKtDhvppIXVeAFRa0ZbteWAI26
UVDwGBEs7p14lnN1b7LLmkMQoDCxZy2jKT4JmmpReR6YUUpsYfLTPVzqEegtNwGE+DL2petSTFrh
ujPGXtqXqiKUm3KQ1LsyMMu3CcdsosJA/Yjl4X6eYs0Oo5bSb5nQB68vL+3QF97RUCUl8CqDwNh1
cdE9WGkxSJTARFX7ESY8KL1i6jsS4Ylf6W6HUjbeZjgKSK1yzCQ72oBnGG0THiW8FzFqnSKoWTua
AmzLpTcAqmNharW+yyaJuHCnR22Oq2coN5Og5PXRQBpl2o5zyZtJGNnPR4A9unEhmS1sl3owYH2B
CcDrtnjwKvtOTEinWpY5ovQqGzVRLIlfi6B3rqKeFPOmJhan1q+DUcbknJuYWrSo0eR6L3adgSfD
Lq0dQAfQiJKg0X6DpFblrTwImvkiZ2mpUAA3JTmx4bZJ4WcVvmg5tdmMJW8CKc0PvKOsaGdlsc6d
litxUrlTFiXhZkzSSfuLC8DQBa2jYGZmD+KfJ0maTyPR2FTVp12nZiOvWL8VonZbalNnpXZSzTIx
/nkO69cybeLsZaT0pr5rgnLugk2FoFf7kOhSRUwaR0EXnrteaPt7hJ/4Z+ykHoQefpReElpESLwj
5inqub5H3p9ih7AaVIoPe4vIYhxbxXw9CbLYeUUK6tQpoinu76amjIt7llxZbcUCIvWDWBjxiHfh
h3LpNFo38dLWzYbqD1kccXz+p+RV5idLUmE5zyeX0U4LVLgyL2qRv7o1BXWSb/+HK96va6IQIJDT
yiIFr7NdsyFDOLNXM4hAUVTqiKhxtApnKmH/Vdt+rsZFMRRECeJ1nLDQS9cqjdGgdEOS0vzcP5tQ
npAcCdylVTCSN9GD7CQeUZKfi29Pm0SpCelEUTb0tbZPOk707S5NWsBmJQ/qKVBE2/dmG4mRWxIW
7+caE9f19v/G+B+Da6EfzlMclRKDlJQGiWFXvXCuX2HdTPLPBDKA6KIZkqWuFRNQpmsUfakHjNHc
bbcqzXyEpvN0AcLHkXBPy1MnEPlSpSu5zgOCjLlc/+60LJm9n6d3XfuPugXyaaj66pqFgJK2qlZv
KYlJM7Ac8OQySAnT76pdNMknU4Gaq50VrVnP7T9zyH/Luqqhn2atqrmnUmSbL+Yoz1ziD4g32BTn
b3ti1xjcTg7xd+9co8ZJq2i7G4jEachULEX0n0ryIcIloNsKrBKjHqSjr7/9PIvfusf+jeuThWWa
P1loeD9qg1iqm1Fzo6z8CzeM5ruQwq4gNpw5yzhT4w54YngVyM3F3Ch7Rdi3FBQPZ1Uml5L/b3v0
P4trLZTRpXNjDSGLa5G0L14o1t9oW+uAhMRWv/t53OteB9axJRoq6lGI9KOWsuq7iQsRUA2nJRro
26IsD52UXllhvoVjvh8q/yBDg/7Z4rp16f9Y5B7TqcQXDWXVujSUYyzwSkY7Km0di7KUSbycKQ5T
nvS5OrM3Th09DO8/xla9S5TCK+IoYYxU0YW/lUdaDnwqGTqnokqTJJZnOD8Pb71S18NbTeisUp9L
iIrinbIHukbZ5/Df9sppdFICPKAxxlw+mbSawShGid+KYqqFG8PYQzPNLriu6zP9lOvvtFhBu8dU
UV+nbWF9UQyjMnYA/xBqmaUXf/oTic+hnOAu0lBJuvrnWVs3wayNrXafXEg8Xy2MoSJ9ERG6Dgh5
DuSFfzbzTTBtbWc1dS2UkImLm4ysLNiNTHW4SKxm0PaodsekIkT9DtG9bdgO51biuRGuV2IJC8Ug
TbAJG1e4Jlpvx84iO0VtjXkv2YFNPvhaPCem8k2zgAHLFoqpi7yvqSNZ/vVY8/Oyrjo0y+mrW5pi
oXSJm3lHeXEIVXOrOkg2LPvAf+ht0ZMdXd0vpWf7c7ti+X6fT7T1z1h9X8VIwlhMQAdPBXDHOTf9
N9Foxa2aJ5IT+JKxPfOhT0w3MocmmRMeHSZqtl/HLeIbakLKuBtXedZD+rY2hlfx7kg39Ek2mhvr
Hi8eimt+NrzeNcs1IkMQMEVgAovA6Fe7BKOimr9BYY8JMDH1H8S+fjfQa23zfaM8/mzsW2fwP2v0
VamG+Y8RtxolUsqaXzciiM0L09W3ERoMtAW/wWTywl1ti8fz7Vzr821tcvnzT/ekoJpDGESY9JvR
rolFyqV05nF10oRJixZqx8s3XG3SyVJLLY1nFXkZqoZmHf5uV9z/PHXre+/fdf/p1bSaOVWbVYC3
rcpzPi95dafWYZAzL+nJ6fPgG21/yO8yzToztPU++Gf20ytjNbS+1WLFXN4xdFVT+nlTtb8t+H25
eaaFUVk/If4ZYsOzGHlzM41fP1NTRr7VdTzTggxITXYlE4a4zI7Gvb+lj+ZQP1CWRCbUIca9Fy7b
yi6bTUbYyQ7/TA5xZl9yRjewiRedbbqVT8w9EAVLEsFtLNqHq9+WpHi+oOiVTfahvJqH6UX/MJ4b
d3Jld3oPX6UdCTd3/KAgMr2j2ry8IgrjUiWMGGO5hZV9ZsuujwqmyhC54NhFAFm+iVq18zSGbU8Z
NwTBv74ZO92A15ip6hm5gG+Xz9rQ6goA+4babIKhFkZplMSHAmh4nCv3ZlgfM93akfel+qmy0MqX
zHPWT+yqL8NcnUzBkkUs6EPeTIcFz9FsKQgK3tF52yyaORRvAeN6+HmT/WySSOHXRejjJZE4wmQt
30Tar0Y4x7n5ftrKOD2GhdavghDN+pSfItBzAh4DUpkEFilM6GnODKl3KCQE3+ir+Xk831eKjNQq
x7qK+6whZfF1PHMQSrFJR+ZmDMRdkCQ7mHwbjdD4f2+GzQFpxCTaQxf0VzNZXeMxkmSlsGZrZA3g
u79iGDo/Gznh8CwxAAimKHKIAJRWg8GhDDtL7rXNXNNRRbHB705vFnz9VsjmHCyNnDoSnU9WL/+K
Botgf/o6F9FNGcUfhTX++fnnfD8Yv/6aVX9y26oJFCc6LEbKIBMoahRneHJPfwe9Xz+b+tYLrfNG
/Tzy1dk/RppeE8Vjfik921Jjay+SnMqOUm2n2Md/RKe2A88881W/bwZZ18m50n0sw/5ZC2JWiZB3
lQZ/Em54QAtJ/WDI5jmlgRPTSHEJbz0oYRovvtVHpR+ZZGvLhkgS7Sj3xqYTqP0fw2thOqfyc8oU
KGjJxAoR4PVLRx11S6k16i0LFQ5iDkyreG37Cym6+flzfd/jPKd0UZEJc3CXfdsNbe5rQB1VktDl
oW8JWfmSTGa0o5o+4sE8w1Q8t0KWafr8XF3M0TAOT07ia8nrF0irkV8PegWb6vMkPJXmU5xTXyVc
jIprkkOfwgDnq/CU4ffPg/2+SBSe68RyJBhDCx3s69aP9UmFbamqG8UnH0tHXL6RNWE8Mz75xJz+
exYsITnUUNZr0RBatWisSd04UG2v8j1aB3TgBjvNq6l42Zh7ZasdzGcy1d2FZk97MJM3SONvgV04
b2fiActptpprVCTAoSloBPEfq91Yx+IwzDK/ZSwbyohyGhc7qmJJpRf2MFFTPnTxbjAqOj4D/b/V
4+NDs7BgAUg680DI5et8N0AZwxIY7Saha1No//jt/c8f9JuSxT8Lqigj8CwqFPYud8qn9/LYamVG
n5y61ByjE0ADthzalAnbiy4oDWKVUz1XtSN6CkLP5x9b/4IB6+nlPPh/9pdt/Mn+ECl5IieMUOlI
ftkkBfK94S3K53kIL8+WX60tpfRu5Fj7andm8CfWGQcRojt84AV1t7rJWmni6AhT3hwkF+tNtEuB
M7ZHc9iOx+SS9ghHsukFuBeEHX1KPxv/fllzt0nwK1jpAAHW9xuJ0EENYk3eKBOiK9dG92iekxn+
fgRy7FHNh6/C+FhAq7lNm9JIKA3Y5CpVuhZLWD/ITX1o1fjMbX3SEsIV8qL5s3DcvlpquzisJBFL
yazZsVXuqUJCMOOl0pUz0skn3gXAbYiYEbdetIXE1YKVDb/s62Bm3u5Fe3So5YqdEMloWrAQDgDJ
cV4w6cSnQqlZRndYwm0movV1dBX7cux7LnoxoNdTEnYRfnN6zq08MYdfrMhfrZgDz2y9xAr1E78N
cfIqmpp6PXUskmH/9dr7Ymp1pqEzMmZmgCltsmi5rDea/EcWsu3PVr6fnBSysat4Rltsr3VQHDkS
NROsTKaR7zDlh1C8gBS910a8t/haKS+n+r+fwsUiNz4qKqaGP/N1Cgl+y0k2pzJ3MbLUunFZG/FW
ne+olziz4L+pxuhEpXnYQ5HHSTiBjJKTNO54hBK5DR9SugWe/Ufrut03dmFL3Y3pLFqfk0D58oY0
0lW7PRfJ+X4Vf/kBxsp5SXNNX1JyFDjMyjZFG15EuOTnD7jiiWncOV9trOZTzo1JTJdBNm5PXa23
KGKTKzK2pKfds6Jh3/1uY4kIwExiZxMUXB1XNYHeSJfo6kuyD72+4eywk/yRGlBHoiaI9Om54X3f
ccsXNPHwzQUlZa1OLdDjjUmhE2XKiJhQk7Zr0IAQBx420TFH0iNaHnVXup6/G9qtkdIp3EUPBjoE
PSWbnSWd2S/fsgFMN8c1SUikgAgurQMP1BD1TTtTCqhuFc9KbBONFs+yl/CCTnU+OgVn5f9PTYEC
3oEwLKebsT64WTs9SnBLk61R/J0JNQVd/Tb3VCOShz+zmr4fo3xVSgUMsgI8Hv89BT5f9VbfTIlG
uab/qB4QzRJsAp6ufC1cmpvg97gFElVtzt7x56yuohpGLgidZGBV3o4OKdedhtIAvtR0o22XuLb6
K6YF92xS+fvEwrA2Vb4nNXPf31WNlg5lE2BW3eoHq9+ItJvQTHvd7xbgILWwQPnojxQvzn/T7+fu
V9PLT/s0z2lumnkwoBanbtu9tNP3S7S1PAsAPLFcTRElWDLMOgyib4KF6CFKkSQta2cb7HiZx45l
69eYsu38LGPs1KA+G1sNCoULNSdK9n8HdYy2rauDAz93qp54Dy+DYplaxP6Qb14deRBHgibssTPZ
s5dfyB/l7+J2IXYjWO602476nn1rU7qCfKz78wY5PcT/mF49ABoSWdmAiNa/+UwO0XbwEMvxjP3P
Zr5fHF9HuLr8Ox1ti1zFjIliT18ck+YczffEG+2rieUnfFqBZZ0M9BZgovcUL7SnR973+j8UJSha
r78c/srnntMnLuSvNpdz4JNNuhtSpZuwWbmS198k9OxN++WAoWbflp30KiXjkNyPj+S4mpvs/pz8
9slpVchWQyaUFH0d6xvLIYvieRkznReTdJOMHz9/t+8HGQP8ZGA1qanRSGOyDHBshNt6zHd1i1wM
df0/mzn98T7ZWU2knivhEOvYSZ5GhzbDbXBYlFznJQdoqx49t2fcsHMzt9racVLTI/hvYApveFLf
tEaeGdNyk3/1Mr/O3eqmr/JsaGaFMS1HlXgZ3QKzRpeCEDMvN7h6sSv89umRbezB2BA0/dn8yY39
aUZXV5BeBBSq+VjvppwGgfAiy59kXLKC1khJuVVaVuvLzyZPzKkJvVvV9aWi6XsZFZXTihSO88Yy
LiMkPWR6ZH62cGI5frGw+mrJCE2Cukza95Kgd1LK9L06Vs1jLg/6mSDF8k+tvh7eKyEYEpbEvdb+
l4SSnmgIzbwJVPoBzcjOqsuWpoJeOndtn5q2z5ZWR3Baz0OsxS2twOVbotxb5plg4YmMKI7Qp6Gs
D9+BJ5IZYqB2hPtglztACcR97GV25QwO3W4j0NSNfmb9n55AjiW+CSfTOs6hTTAlFYUJ9Ks3OSWu
g8Zip7xLUXlmUZxY6aaOUy6SqVIZ5ursWMobaAhaNJZGnTZn5XEU/VuDHlOaqrVHuesJ34Wtow/Z
w8+rUVm+zLc1IhmmAXMBSt/a9RN9taOIvWTBIyFIe40F9mN67Pf5foHrkEjkJqBy6pJAgTc4ypN5
lHfCVr3Oj+ETDsZC1rozHPF47jg9cfKYBoQpWSXwzW5czUg6R5OOmPi8GeJE2Im5Wd5nyIS9Tlqb
X4chxaUosuSz/fN0nPrgaLWKZJ0WcuU6ThsQUKOsM+SusPT21pKE6mpuhv6yNEV6ngeTLt2fDX73
3bAC6VLFl2KVres4+hYceSAiNxppFmIa9L1a6AgZdFboHnXGV7RleD9bPDWxuG243iLOCwivr/d9
oItjGIis6SyeqEyfQ+PYjmJ71eSq+BEq6nBRy+SL/z+MkpFihBbxhfUl32cKuVG9mzdSjyoVYoi1
euwQ91Fp/EwIf/1s7eRpYX4ytxxXn940aIwJYl9gbpGMnx3dHuV/eDQEIJZwbPySPoaX5w6LUwe7
ycyaCogHi7Lyr0bpVtQqie4pZA8GtPwqYxMMXb9Ve3QCfh7fyVX6ydLy55+G186aPJQylhYlqFIe
3ZmcXpe+pMPtz4b+vdrXpwMQV4rfOP6sbxq/UaRpZZdyOpiX1VO0q9zkCuRySJDbcpdcgnCwiGlE
tkJnFBNLC/+ZhXPqYvn8A1ZfsqZiPtKX4ylGMy4wd9Ggn5nME5F0ApSfxrj6bqoysP8yTBj3iHEo
z8kd+mTQvxFiVB30k932Fo/Xrc9Gok4u08+WV98RjFno/5vdpUiCcluvP8q/280GhRxcNMGhK/Lc
k+rUIv1scvWgC5O5K4SSwaYoCggIybVajrr428/r5uzIVi83q1SCOa0wMwA2+F/2zmRJbiTJtr9S
kntkYx5aunrh8DlmksFpA4kkg5jnGf/0vuL92DuIzC66wyGOYvb2lVQuUiIjFGamZqamevVe2HLs
8AhmRdg0trlyVsE+O2Z3i4D0uUt0FAKguEddgBL7+bYIE5qfonFshZx/qclqu0b5MTfib7TlbR3o
jiMzhrV0iaR97gi3xoI7e16hrjgJTdwacHg7umjmCRs3fW784ElLPgaxfOOCjPeX9G4vsH86SeFT
g5M9kSXDENc9BpttDorAs/WjbtrWNw0gnLfO1/Vn58H6UekkUNvPwlP8nfLCIh527gw6/YjJrlH8
oa/Cjo/wem2vV97a6w+Qd+XGQt1idlFPZneyRxoXREU7DpZU6m2yjXf1qGC6+Jaae70xqRRGyKEC
f5/mL5oh8MsoebODYjm4ZeDZoU2Dy0550Z4dGPLsX21n+HMdf5qUz/3Vr4vM6QVYIi0V8sd+H4Ty
wuk5vw9PRjXxTamLK1MpGdV4ESrepvjQPCo31OpWERzJEAdBQgv4agkWujibExel5xRO0vHeGJHu
YmpH76137o4uu212H9x4G5jC8nR9/dCR513l53xOXNKtNb8ICoyqux5yKssu36mbBlrBVw36Asqy
ULSlq+oeusfx7TpeV5Hd77I7/Ua+FZ7yD93Xf6NQOw714go9WYKJA8tl71gkiMevyu/HAvibD1cf
s3vlI8wBSLwsoaHnt+bPeZic8dTigi408Kta+JQYd7LR3IZ1swn8YmHG5zKZZ5tmcszXPU3M7ejB
zp1+DG/8o7WRD8qT/LlYVXZ0Ryr1+hJLS0s8OeJNvU2ViMYuhAqdr9As78L9cACVC8PeBjLWW+Uu
vZV+CEcYoNy19f269VnjFGs1SSXTSer2fL8C8IDEJcZ406TeNlE0eU+z4Qe3Hd75TfFHa9EJVpYP
uVctnIHyuE0vfGh8HoD7JDUxxa14SkfiEfgWhyAcFHb24D1AArmHNgGOovizdy+uw7WwpjMIwqc9
AKgH7QOcfUsJpxmkIzfPyXdM1ntAXUGWDb5D3cH7iY4VhZ4tVBA7b2HEc4+UU0OTdYb1Qa5DEUOD
10I94w7vuhpMUCghVDSIwl7Ol8RB5o/Kn2PTJ3VBVMlrLx7nuPmcvlTfozX0EXax0b5KR+0Y3ITb
6E5cwm6OJ/yVdb14i5lyUvsyNgve2qNyvbvRD+VW2EWbdq8crrvv/G49GeHkvhnkVDYJgcaKjksu
iDA3tdUDzLDt2llpz/5ijDBvEYmQsdgLQs6YXD/6EDutH2ERcqv12KWQ2+ldDFZ/FOvNnpdyBjN1
VyJ53l7UsunMg2zmfIc2oeLrRhYNdEVI2+xR2cP/JT4MR31LmqJfOv1mTnZLJNDUKD9Sf532CvZB
CfYPwhp2Zbd2jhA7jAeRYHdoI7YfYmgvj7+sOk7MQKZcpDURhApUUZMzKKulMqzGfEGzDd9Jqz86
pOQ69CA3GrUV2h7s6z4z81w4MzdxGY126CROyIdkcfFkue2+dl4HYUnrVprZB2dmJuumgib2kB3g
QVtLq9iBVlRHByS968ytKN573RfD+BwhpSBhOrSWlCZn7sux+kC3O0erdZHlc7wyolcar5HQMUlQ
WdLywtYlICswZl6fz/mRjt0rlCQ0iZL9uYdmaSgZySgvI+9I7mykvbGJbyEJJhr5dRmsN2f5aWwK
dSilgOuZw3PFVnGYOLIFQQngXtO+XB/W7E44MTTxSllufQNsM8d1GWyQhoATamGzzTriiYWJIw5N
YbRliAUImuD/aOF3vhnc9/+7YUzcsHXVPoGmqV+1sI3rEnTgC0fwXD6F3p3xEmcsl7hEy49SxY0Y
hv9DRsHD3cCGG4W3vfCo/9D28Y72f0InYx3xnoP7ubcD+SimSItHx3p/fbBvObfJ5XP2LZPLvO9U
T9PGKTWAgsnrDDretdqumy08bUcDBGmQPajadlSBHj9s+JGixYKKld38qD66tLGjFAHR6X30UjeE
e+E2sZeyP/Or/nO6JrtFb3q3L8YF8XKEUUgyldQ/aVVe2JXz7vsvM+rk6ofaK0Tcj5nIYfv30ler
f7k+17MGDEJGCuPkJt5ij5OEnScb4JJjf4DmhcZjP/Y/eV26EEzMnmInNibvjJHiL8hCbPRSewvV
2KaS4jcm38pcSlovmZo8MIwUBjKzxJSgxZ90nVa8ONy55g+naL/97yZu4qNBnfeRKWMJSrm71A/v
q24pqB3/xMU2OJm3iY9BUd/rdY6JlrKwKpabCtogLSy3DSSKuQxXm7Sw8+ZexyAiLRlqFC4eunDP
LwEzMipIw3BrDdGIVQfWJLaTG/lBX2lHKJ6ejMd6wcPnotszkxPvAKzcqTzVeuIGmf6WbbSlXXql
P0T3MjAXca08e5vFLMCcn5yOc+InSWU1vjgapZngI0A4J9wDFaZmR8L4qY5tOjYhF1DseBGrMZfU
PRvvxHGaKqoLqxnHq26KQ7Jt9v4trDb3oy5edp99BBVPwBQ8F4s9BuNhMfWn00FP/IlHnB9LEZZD
P/5Kqxz81wGMcZRfN2kZbQureIXH+7OgU1Ub/kb9asRV6hoMdirorMkNppS+BTUhxt2ysGvKvP6A
2pPwICxVBmZD7VNL45F3cqQZEmQ9pg8LnIYmj1cnt8UABN69FSHzbdEEh98bGvRGGtaxZCxtoLl7
4dT4ZAMNOYpjsYlxJ1yJ2lb9kb9DB2uffJK/ye4ueZE28Ov8jU4foH4nkzvZQ96QtL01btvOH1mK
nxpoga8fd3MPJgsL8DZYmqWxjuezanaob/guJnS5/Sqk1VYp44MuQp8fUW6t1DUEMscsNHeBH76P
AsYIT5YNocOvN1AwVg20oUV/w3hOnX9IYhYtDG+Qpw+u9iXxm8MgBs9/Z7B0TpBRIerGXc9tsE9E
sVYZLKTNm+62OYyQdN6/FPSNj/J+6aCfd9kTe5MzQR/kkt4f7AWH+iXbwqMNOGf4CPfxYrv4TC/a
GyzUUqHf4OE7revGCtxEloGt8W1Yv0ufmoeQxnyAfry2pY/SXfQ1e146cGfPW4M2xr+MThy0E70B
JAZGuzBFkSFa58mD4/5htkuQ1HGmLs64E0OTlYM7ywkKl4AJFs6jDErT8dv1kB0D+UMsJ7bWL3BW
zD6bQNn+a2STpbNCs6C1C4OCkXwo4NHtoZe3pOOAjIoW7Qo4tKz6JZd6qJmtvVU+LLjqXAB3an+y
HeJC9CN5XM7ugYCcWp3/hKToI1GxHeyDTbJbQsXNX9g/RzzlivGCis6j4M2BnB0qJ8/u00qwq9WX
hO5pc5vcLTbWzO8PE5JWOkRo49Ymh0+mCmYEnVP/BvZKj2P9Yyx8qvvlzpC5TCIthirWyKaOGaLz
vW9Asdcgrwnv8g5yea7ncpsfRkvh3zpSTyzJ55byQrJcOHdQHrtDHEHZ1rvwGREh23hyH9PHv1fV
PRva5A4WcpoM+3Hl1F27Ue3g85gTQlBjld2PkVaIDq78bsE/ZzfkySAnt3Frqr4YZNj0+5VRr7JD
tnU35vfq2B2d286GvHAz0oD0HKr60jE+e+qc2J64jSRWWh6PSynyGvzueaSolb2zbr949/pnCNJ5
vG6q+3C7mO0bJ/LiFDoxPDnuGK5TlT6Gq/HlaicIJdLv29HRpNnNa/nJ212f5fFUu2Zvcur1lVpZ
3jjQGmhAbXxKYlicjHhVQO8ZN0uIt3EHXLM2OfIST5EAPWEtOMTv4o1z+Favo3ewyayXHgdLzjM5
3EDLeFqUYKks3qlRBVU6alFGvgnUftdC1N464eH6TM6fbiZIKyjWxh6SyfZPpNQKIo0ATkR2Qt2g
p3nLCbeRaVdB4gOf8VfaR+jkvrRLeOdZ01AK0P0LMJKOu8kqRuGQNBCUIJKxRkAUJTmerhtuMJoW
c5XGGTJxVQppgrW/Pua5WVZ56/H6p3ua7q7zcwh4n4RKALz7ZsG9iVyGkmjrzvLuO1AnPpIcurPQ
gTtuvKkHGRA80YIr06wzhfaZQhh1QaMRX1VJgjpZTB19FeQ1HZO1bJjr6+ObuyLhdYFZilz4ZQ9Z
7DaSlcE2uxpkAYEN17nxQoRqrhuZDZBNBeovMrW0/UxBVo5cRr7us3riEdFSlDbgxXkDWWs/6oPz
abl+OzeJILpo9dFUhfbJybIhjVEbmYxAgJk7G3UgzIlQbvSXiF3mDlF2wngTQmtGPHzuHY1XygKq
m+x2C8V09UNjfujDEsbihUhqbjigDBVaxSQQctMHRilEqqtbkNdmCdLomhkf4ix7r/RLwf3leCjE
iHQS8pqh63Ra+QF+l0EDi53A0dFRq7MPTuI2j53Sqi9GmmwX3OLysMQcPAzU2UXwG1PcZu84dCw6
aJLCfm6DU9sp99YTiYW1t/l1vgdMQR9GuYC2Oxg2zldKcpVQggsUU5647yMFaUPhj+vDudxKlkw2
Esyxqcr43eRGLVOtcboBxV2vGA5ePxyrolk4jWbWBxM4Nmyhug5q6nwUMg0XetPAQODIZJxdA4Jq
EQmgUoflGmLqyP71Eelj4ZymasA106MoQLgjNmMk2v28Ppit/giXZrVwNlxez29NgLRsaxajmm6h
IoyrpIb0B/6lP8TmKYyQ69HNtdg8D8nfWKCxHw9n02W8YTJ7NaS0lp7DYqKoP6z+R94tOdlMipDB
nFiYBHSZXPRSnGBhfD8m/poeUqSROetKqN1EtOWszXID3ExUfm514nipJtVZMrKzUPl6SuV9XGc3
oyZRVMElFDpHMQFCVLxHZvC6eywOd3TXk2xSaMSVw5MArU0an0xl65jrchfuxlgObT4Em7RXmEgW
MwKXp+H5eCexgKxUdakEf81yT1OJDE7oT7NAo5SP6OZCRLyM/Jp11ZPVHWOFk+EmWa8hvIKsZOrG
t03ToJobo23Zb1J0DZRMX2ANm3k+M86R8FFXFfpjp9uvEAzPhT8GFcc3PDQcheYqhBzYAmjQi4sN
eTPZj3N78vn49GHojNytOzj5bPUoj6qlg34szO23sTbuQja/8tLbzIBRdikH8pY8P496zm1P9mYZ
+mZo6diG/Xrbmjdo8DWk17+LCNkhTLVBhGUsaI3dpFa074A20wqOGmfJ1WuXlJkMerSXvmrewU9W
YLKf1cgshc5gBUYHLxDuMh8L/SC99WNKm8F89PWXf8PsONhrkzHZ0Als5vBuMxkjwlhCSj60/Q17
CxI4eM4NILmLiO2ZNML5Akz2clJkmVOZDDU6+HskyNwNYJNDvu1el1kL564xwBdjhlIyZFqxzx0t
UKVKlouUxQ5lfx2iK1WvLLOUd1VeR7dugw7Qwkk1uu5kRhWItQgGJShQLrZS7sNUJMXIpxbbkXQv
IY3ofUKKYdfslp15buNija3Ls0Hh/9MDqpUH2NFQsglM97VxzSc/KGwpUVBsNNHtRW6zycLvLpH3
WhYybR0K4ocehcDrg545JmnO1Hgr0SN0CVpIU4hgtC4AECWg4J4VnrjOYkhn0PCpFuZ3zhQNUEB3
VFjMxSnSTam1vlTQaqOPPjXRU4mfdcl7BvCzlOCeOYLhXPlpaHIEl4S/puNgSIPcxShduzTr2wY1
3lJrbdlIFoKTmWenNTb5EHuL/HMZEEtNW/aNS5vaV8taoRdZPIY3w158dN5T4EdoJfzOi+movru+
dHMHj0Ikqb31UcHENDkOs6hOsjTwCVVIsgsrOIrCR287Ji7BfL32xnE5nzCzKRUwUbDzEP+rF6Te
zRDSICcL7aoRmgc5hKA5NNEB1/rnrOzUhUB2JlYeBwdT+tgohh+enwBJ6gujehnxayJCuIhsZVC2
/t/wSt6bNC4BDJcv4r1CkfIikdBX0hLtg1LHR6VRVmW8AHqc831MjHSVuknz2+QwS3zJjKCbaFdZ
VazkhpaeFjlYPXq67hILZqaooIEaU+QXDKYOEbgXV4XY2Tky59etjPtnek6eDMaYvJs7P4MS1cdK
V3wOy49Cqd5bfgV0553rf2oX0zpzPqcrnE9kHgzcYTJ3SDc6blpr7Urw4BkshFWHHmETpTsuhwVn
mPM4inQ0Q/GeoUlwYkqLy0gpCoJGxzSh6EE/UbHW1ydvbolOTEyT/6hI6a0uYsISUKEN73hsrCDp
2V63sjCQaRKuRfisNiqCA88EJS5lu1oTlgL7y2q4pZyOZLxOTyJdlxdoVDSMBPWunVo3XwcxeaDB
cJeV+tYMOXf1qvxmtNmhytIF43M+cWp7cvQNtV7UFvokEAseQxxdUAq7IKRPlGZhJmdPdwsusrd8
Jl2Vk3u6yJMir2BOhqJFi2xpq9rxXroR7JZE8Tf9W/khf3C31oe/s34/jU6uML3QEiGICbSczkKm
eA9PzMLhOhfIk8uDiYpG0bf763z56lbrYgNpxpX4VK2Vz9FjiVbXqvAgh1yZ38PbbkOHro7giWQv
UsHMuOeZ7Ynr1NAIDV0y2kbIJule0n4J+Dm3bGcmJh4iQ7JVNCkmRjRmt0bMeZQRsGznfffDBOv2
BCrz/a+3Z1hnRsdxn2wJqfYESY/HmA5NIk+lYFO+00tE2sSFu392AjkMScrCI3aRRpJ9B2FAkxAH
zcF1q98Cf1045Ocn8MTEuAVPxoJMLXAFDRPVGtaXR//G+zYii5J9u+3X8Tfptb35O08pYtGfw5rs
tVCDA7v0QpIU2mdE8V4qt3jtBPmuH9KbXgeHQv3HQwlAKe+7NNml+nMrFwh/C5tf3n58B/Q9Os/q
yxRaIBhF3KeMXbK+WcSnUfPluoHxIplcoWcGJo4iVEPW6P1oAP0r+JBXYQPUO/YPqViulQqx2+qH
qS5Vg+a8BiWuEaIKldgFS7ETVlFY1SjTtR6sgIhBO7/ehMqTxqBwp8C5PKZrJzdo5pWh2WRQFKcO
GgUtlQPKae4fg5Z4Cw56MRgske3WeK6p9IO/tYyd+GeNHiCVrQqd6TpGJVHO0Pp2zA/X1+kybQZ/
AslNXisQB0CiNzlGDIvMs26mwFhC9X2gCbac/2hEObN1tLC7Vtm0fUutgke+p6wXbI9/+8xJsE3F
hSQuZFKiPo1GpMxI0CxFprxVt+pR3VD2XRf9uv1mropVcnS36afrFi8CO2BlwNbgqVZG+OLUoOgi
C+YGubbyghdf+2oId7n32rvGKI64ys2FYPViD2DD1CADIySmIWiap1bVAoKgNIRaDhG6re+2Kpxj
5TrRnefaNY5Jg/xk72e0BmlAhK+P9LLbDIQmFGTQdBmwy10Um4YBJb84600YgttHCc2ubvBQ1K33
ceQehUZmuLQy6sbGCKtdAkcNvH9rxXlXGenOyNAeL4u1XzWb2L2RnCXXvnjAvn0ceW6awkay9InT
Cb2puWXcmavcU7yjmGUIfAiIJ+dq4WzNzm12km7UC2feRUglI4EBC91YM4AiY7r4oRIMrqqFZA+r
9LssOkfU6I6di2htF1m5fX3+L6Lg0RgvZd3USH5c1KqyQskaqiTGqqilZKuWooM0aKjsY+RQF7bw
zGSOHCvMpaKQTLhA5JqxG8KEgehp7nXekSJpv/HVKPJWVtbUlV3r9E7RUqqaS8giebp/aZhT0XFB
OUGm93hquQkQaM7gUYSpOBisZyvMrPRA3TZ/Z0HLBXGyJQwIOsRxkyFjGYNwKju0SGxfF8LM1gYt
haoeURRxIaSVLyL3UawbPvPxPJMvqWmBz45Kc7Gyaiz4VFWh2Wux9MHxgs72M19EtbKEQYCqRK4C
7aWt5QFwxLENaPPK0mPiWWspN/SdFxpfG1+wvcj9bITh2m2GbiFKvXTK8y+dxMGVbgW+NvClpfwh
iFQECjXeF2jhVLq/MCvzprjvqTJxAE4rc1rro7cQYMqVhW7TBcNOc5AMGGVjey1fqNVenn0sAS1e
Y0KA+Htaq1WjPhYgCIbsXfaJr72IGkHfH5XcUVeJ0GwDTwR40gm7tE0XpvTSNHywFKN1jUOCO23y
eqfCWnpyBzhDir2HVvdQgdPy20TWto0YfMrT/KbPiwdQHO+vb/nLBwd5KhpjYN5Buky54DKtdU3G
w3ptleQBOfn6q6Qr77S2u4+cYm3Wol0E1k1dUqk0vidm+aGhQE8nSo4Oa/dYczBJxkLx5HLJR75a
KFA4hsgYTlGqyC5GokmnM8w8Xxv6ghQVDko3skFTLNw3F8HKKC80PiJpYaTLd3q4Dh2puqQtUF0N
P2XCZz/5fH1yL//+yNlKxKXQwDwWfs+DdUXxwkZxYmD/jiJxmuVKXR8kKfgbt8S5ofHMO4m6BlAn
jtTzRCQs99ZW3d/XXfssp1qwUTpx4Uq6vCUwhnYgiwRomnU6N9aGfdQkqKKuYkmLbgZJdx4rGHp2
RqIuMQxcJlMR2ESzgJiAWhr58MkM1l5h9X4LX1FwaD9K9OtCt/HsrL9ptLNqYzFlqf/y8l5CkIQM
P7xg+kjPNbnkC63J0PbN5JWgq3ZeZd5K7bx0RYbzoAowKKhOt8QZMZ6WZwHl27kPFzSpRsRKphFX
rMeJn9ZEXJlv3WtZ85iBhgDIn91qif7qIekXl8US2O1yk3GEg4ySIPrivTodZ+ObOuhlzlWjz9qV
WuUbNSnWngsLdDbIBy8PoaP23gWhuslU1JujONmohAJNktiNyFOosfQHQa0WYt1L3zI0CIWJqxW2
DQt+7lu97xTdqMCNalAASkIUtmnsZFtJdsqFs/7yJc20j0qNCDuBEiNDcG7KrBW3R5RZWa05dDFz
VNbdPoQww/0uepvKFlfZ6yJp6+z4ToyOy3KyUXO/5+qKMOp8lT7LR3c/pj98W7RWwb1kQ1sprBef
75cBz/lAJ3OqDVHqdzI2q7WxEj+SA3E3IeRy6ras/o3K65xnje0FSJtCm3ORmTO0DtGP0bPEUn6n
uklu5wlC92bcKXaf6f32+hl72eE5ruOJvUkw0vZujggH9sqN9whgvRu2aWY73V7xN9FW2MC+uAnc
VZdurHCtwdEz2NKwSZ6WyzAzp9X4KbQfsKFGbNTEpSTflLLKR6VhZI2oRuaRkbDBXDUv9WP+GD0J
i3KAlzfMucWJP+lNLFdthEUxo1mb0yovfj1AODcxcZ8oKF2hijEhCVvznkLvISMxshmppQDpab1d
/Rg2+dY7LsKN5z3p53ROVtaXs7oociyPnFaesyuqp9Gub0tH5YeibDPlWNn9KnleugSWZnVyw8mq
1jeyw4msxkipUzohYbK+7rZzJuADhP1fHK/QaZXQKbM2EMaDoPYbb5V4XbjyJLHYXLdyWc5mc5ya
GT/j5LyJ8lBU0nEzgvp/QivtqK+7Y7sehZmAOC2MafSE6UU2sg0Sy9AMB/Ll3JhHorUcBqbNrWnX
ajWkMe+ywVtpzq0+aAvdt3Mn6amxycjEvNHUsMdY2ryE/WPov45CX9en78IBScGTYSLhMxIlX6Qj
jDrS0KGkPtjyKr6vgtD55midctAgwD66g+GYCwYvBvVmkJNTRfOSiu5kBl2elUqfYNA0mr0Jyj0o
I1v85bfGxMpk6iQvtuIyw4q6Kw4j6kvZjZQyi5fd+LVn/jCxMzkOY1Hr/RwKzxFS568U+gVDmzzq
Ud66NhT69hKGb/zua/Ymh2GttiEKzNiTzOpGQPYydxcpSC6CtXFMMuEsiYMRxjkZEwGj2zQeNtyP
9SZ958W2tB4R0cJHLbP77+mtuJb3ji19LxaDh1nnGCkzQECqSCFMTiWqu72VQsi0MhVhePYtL75x
1ToLbCWLXM++7vqzc2lIdCMSjI0qaOd72a2dvul9FddP/BXqqx7wvOsWLjuGmUp0+eDl4JUHY/LE
2XVoBpIA0SrurFXQrPKXAU2S5ib6Q022Okq+wMtvshBaKeWL83Ld9tzGJrlJt+WoHHKhk5MkYdeK
OjnivlZl/6BVhWsLplGU2zAmO7qCbtRPf31GeWeSGFdB9KByNFm+2oGbJ5TZ061auGtZi9SdhSzX
4frIZpyE5BbhB1jZMa6fPJhKMRGG0IeuQ8yEIzCld7o/HAYreb5uZsY9VHIkI4sx3I8XaOZhkH2h
85FyA6fx0rTxA2+NJXL+ma2GDU5tcCCgDKb+jgYH65fyOklKPattVwrildI2sFhmQC59OMqBNxRm
2jxISQZm9voI5yaSt+dI/MM/Fxw19Of4neBG7SrN6bAYquJDOVQov2phsJSGuMzBICTDi2fkQSYD
eKG+6buR54LRbujLpY17WKubsbm6+MS1BlWN9QM6ybVz3y2l22eGSPeDRBEF+PZlDb2xoGAsIA5c
+U26EfN80xmarTRLUPSLsIDRybQegn4nGLkIddJE6hU5x4wp0SQL648n/BHIygrr62FJ5HB2Lk+t
TS43cqQN6VCsNdviVrbDff0UH6W9sKk/S6grSHfJU/zw11X3H9+6/3Rf08c/L5nyv/+Lf/+WZn3h
u141+df/vvO/FWmZ/qj+a/y1f/1n57/03w/Za/K+Kl5fq7uXbPpfnv0if/8v++uX6uXsXzZJ5Vf9
U/1a9O9eyzqq3ozwpeN/+e/+8B+vb3/lQ5+9/vO3b2mdVONfc/00+e2vHx2+//M3aYxB/uP07//1
w/uXmN+7/7//x30tLn7h9aWs+F3td2iMuSUpOLL2cDT89o/2dfyJ+DupFXSMoJCHv24MsjinkrSo
vH/+Jiu/a8hFcsOO54oGAd9v/yjTevyRJP3OnUE6iAuYcAyp7t/+58vO1ujnmv0jqePH1E+qcvzD
5xvAUCg/UD0kl8UVR81yCmUji9n7bp5uHDeSG5pmhhSSSnFAzI/2ylzflrUjGnslMd36ox9rRfQ+
0nNv5A7F2RtzQyeH0rA1DREFOdkZAtVY9WIiUpFHVaRj68aFMWgbSwwD60C6qYBf3jQ6o9hqViFD
rqLHQXZblq0cbPsh643bGiF3VTtaSaZ4D7mmNeJrklPpSbZi5gVJvpN637d2qjSIxbYKnA5WRq1r
i88dbStAQ6rOqT3JjnoInBqwWUPpkbqV/HqAUiwrIghrm7oM3+cFir9bQ6/7SlzrVZEV7cGUPPl9
rNQNd7JvmmV3UAqDFn67842WLH8ca5IHyVqMhEKKBmIbRv5+cPVSeSm03MgGRmU50t4KS118CA05
KZ40yjn+Ws/6Rltr6IB8a5U61Hf9UFnKbRmJQrwZHKKNVcnV+ZJb2pDAUV5kR23wuuYQFX711KW9
J63UlKIUCEdwZ3Yf+6hOiZKfVhClNYZz1Oog+aFCSPwQlZbnrXSl5UUchzXNuUXYqZ9p/vMJNVpj
+GIFofi+cMIeTV4X8CHQ16q6cTXTk+gHAG62KoQ4CuxGMEp/69KN+T0tXCm200zMfyi1W6a3aSmH
w0sbWg6KlKZjxiAwnIoC3rHv8pIIVxd79VnN+zDYBo0IzLWlu5Q/YYhC+k1x5UTYRG3eOraFyIL0
Ue7jooG2r3W68A/RKjQJ/lRHNjL0HsW+q7Ibr0wtqIelFkpB44NZh2F7a5SW6yPYXMHEqj/JZpxa
+ZY5Ver0hyzVFFMPnmHVcbAxXAkQ4jpzU1HatXRpZodUpzPRuvM0vaxvVDGvOmPjFElnSrtODK1I
3llZFcryF99VrHC4R8ItpQ5Qlb2ZfgoypiV4H3VxCtBFLgOoHO9BCVYKgvY5gep3U+p14QN8fklR
vqhB6pb5yk2iwqJ6qzZ64X/uu7AW1yJaQhGEKcUYle01aOsbfyshppYbm1xp6MuBmUvT2+pRCEVZ
cB6CfsjFiGaGzBi+B3Wg1yA2KAgZZiPZypAgk637RTvcqNTP1HKjEsuGjzmdHkJrSxXv1zvDdSvt
aIS6Ut2JTGi1sYaorj4IkZ65le2DQgw2puk6xabtwqHJt3DNO9EutoqmNezWH1ovDvGbzEuaXeZG
HRgAN3XAGKHAmrffm1bs/cc2NLvqc5aknrJ1yywQbnKPNbnBvI9fBj0SFelBD+ui/MJ0eSjwZUHD
H1F6w9fXZZ91qe03Vq7e06pDGrpKBCV46FM5i+/kXsrdO1erYh9SXQqeR7YasARXd1p3jeMlxSap
JZHIKBQGatq2FQml/CzneQEHsefwznA3Q2UEELylDVfbQx2UTb2V6kRvD4oR5CqtwW4u6d982Q/i
bVh3JQFJ7urSqu2SLOtvJVNqpVWiqUiFizQvFV9Jqbbm3VBrrvRQKkIRoBoh8A1D6afBQ+5ITb0C
bhll+7hr0x+GCrqd2mripnasGM09EV/V0Y9seb11lxkoM7o2T2U5/1z4vqB+8bo6GnbRkIUokTSd
C2V0mbbq5u0W+/8XOhc6t+CVC93nPvd5Tv0ZHfwZAvAbf93o6u86SCKZBhC8g6wIMfufN7rMD7jl
kQPE095eOP+60CXldxptdVCppPUNolx+6a8LXf0d0VeU5+nDHRFKJOJ/5UKfXOd8FSZIrvN948ty
igpKXScrnSFaB8EI/miaCOXnKGkTMIWGhgrPybz8FU6chg8z1uiBGbG2VGtp7508X1Gwz+O4SNcA
af6Qk9R6Kn232EiCswSaPH+sjpNN/yaVb+ab/13o77qpj7aqmayhJ1C3mWr5u0YVpHXTRtm60Yql
h8+knQh7Y2xF8VVCR5bC5RSl3Oeua/WOy/Hjm8+cG9xAXKa2b2TWXVPk6QEQjnIsg4A8IojsTe/L
+j0Y8SVc3ERc+88PUUYHAYUEVkOd5HOoNuvegCBq6/XCoR+cYJPW0acY+d5dICpQmcUJnWQ57Ii1
GuySzHiOY/175rrotobJoxcV+UrIhxjumnzYGa1X7lOhjIGBKu57r3GrQ+x19xnRBQVtHzlgrRts
32NGRa+5DxVrqZx5/hL6a0DA1tBSpioMPG6SVCHNkHh6sC4N1GzjsDU2oZSFBCtZYawl2njvNDeV
F5ocJmC5v6waECCwQ2mnmIqHSohmNr0TrqNIVbZJk1hHQxGLm8oN04eOd+lK6UKy92Xs7YIqDA+t
7+fvfnGv4FKYHpNXQJlIep8PvGr9VoyGcN2hjbprYlV5dPO+3vZdmW5+3RIiRjRzICekgXg8tySC
i/NpKlpnngzvXC92HZWfrH72rLhdXzc1Jmx+phv/nFceLiR0yIOQDpwURqwg8Fq5CtaFBSRUrGOQ
fwBLwrUhhvDrhXkfryw5l0mBDzDpFkTkSz1O51mY//kCjmFdHtXnpxm0SvWcOO2A+ChRcJDc3D/S
XxB8vT7Mi3OOteOt9S8jkwd1bTkpjcIh+l/yd62WqlXVND+yaFHDd9aOArCOfAvSHtPOuy5oB1Ij
wdqUM+sw6MWPoZe0Fdve2v2NAZ0YmjpjVJYRouZr8KKQvIZu6q7MzKU3t8zFJZmx2RU6sTVJ+iV+
GEsCtpCwzm7UugtvFKEC6P53RjTSt6PqeNmSJVslmaogXIvIWa5kGU/Pee+uexRzFyzN+jz+PsKk
aDSbFihUiJ1Sme3VV/JNlkpAAbJVZ3xWRMfWy+Mg7BK4Vq4P7uL6G/2Prn/AJgpEJFM+EIF9Vkfo
wMNumD56UhTacptuxSoL7oQa7rPr1uYWzCR/NNJTjx1Hk01dh63mtgzQFwdE2kuZ4JbA9fCrRjg3
QDcR8JBZhJPr/JDKiloRBwM1+JHLPPbL4XNfKfX760YmYNrxdMAKzGKIKpJfl6c4qpSnm1BoAbzC
I1lTaUv71Nzkne2sKxGeMVIdR3EvB7bQbJ4WtUEud/NofBR0U9/gdOPPTwqPRdCJrsoQU1rsDWEj
Cq9GGC9AOC6vU5yQEgxITv75f+x9yXakPLrtu9w5tUCindJG43CT7j1h2c5MJBAgEP3T343/s245
wj6OU2d8B1U5yKxSAGo+fbvDAx+PkXaWHF3gH4OO3gI3h8ACa0/XJ/i58CYNoJd8/vmVfp2K64Ao
w5AbuEoQTh4KN9M+bYo8cBakrBi4BEG6bkM1i25M9PNIKH5PTxcw0+C5s75CDIrd/fjhrILRqkRf
ZGiNyt7j8QqYe1I3626JiT5E7Dl1V2y8yhV3duVZyl9opR/KtOpHtEeq8tfoVg2kcu1imJtizOhW
0+vuvuPMFvE0ifrG6HrvQuR0eew7p+tCk0zDA+spC+1W3utIzHxpGvTZ58G7KgbtvtKqwZ/H/rFJ
uw1rxjtDgzc1a2jq44J3Q3s2XMNxhF4hwSyoObkpFgiVnGypA0eUzs4oiJ5YiMILS00T8KkRt447
P9mjafqO2RhGIGWVx1PZMhqo1CZlmHqIPxvF8NJAbrCpBOkPxpIvF64UYwQSuhdoHKZOc2EIgdug
IBvcMyYaFumILh3cVnJ/yMpbt2ljHDlvfTcr5c90rAKT1A/QeaeRDgTjlzc0sgjdKd9ptL4aOu74
lIzlL7vW5XQ5L6Pivurh4eBkzI5rd9Qv9Woo9QBQnMsTVXqTERqKpxEI7AgGgTdczD3n2mWwYijT
eOnGS2IWEa/mkLT0ptSqa88DLEoE8pnTckusOkbjKrKHxruCrXTMWHVnErvzSVe6+wwoTKw5OocF
I2CCCfbJYT2R+pA28gJZatUFeIw2gLQKjP1sDMxKHUzWi2iR9fTCHEnjrhd3DiueaGv/RgPvF+ml
G5nSAKUugw8DeARRPTjDLRdQN/hUNNU7FNviqnKaZrceOmWQWuUS1jVdYqOFg6CHP03SP7laX82R
O+QSrG0KM0i0C/2hyCMDTa24GSQoYzQdsWyY0aDdxcuodDoatbhm+FNmEH8a0PQD9TmULrkWqOOh
SSeXg0b6ePLc7pJM9ktBHC/gNNXu3KKed70gxtVCOU1Gav5BpiM6DKzuQ6p741XDHZpI4e3Bm4Vr
pWPdqiolAZ+NC0sTN3aa79D5vOYjuJFuZiBt3Rru27KwfU30h0Vjl51TDD7g+E2p8jrmWmkFzggj
ysJ+NFN6J4Rr+AhyTjKy3Fd5+oae1BXKWu1yHKu1IQId7q9WL/fCRB9HKuXhOsqHqC/5A7PJ69Cg
nZp5mYRtsJv7VKs59ixZR3ykPOEVN7dCGpgN010q5S/bbrwtOiKuz3P0TZZ2KxxYMMwsnfyyUnpg
Y2n4g/SwWOv6cdbtHXq1iChOd6uHf2jg9kj0qo4MYf21ivZNVp4LFtRcxyotn3hfbsH2jVWj6rh2
RFiNMhaDMuOepkOIbeLGhSzEl3OWX07zYCRofsH/YG08marcEOqCGpS5XoQrDQj8ud77A1e33NDc
K8fwynDKKGmjmrRvbLD/Nq5pX6EfgBhFV3YRc+Ef7PRa7DRFHyjHwNVTR3y57AvhS1sjgZtnf1LL
y/zRg6+J0yUmLe+GurnnsxVP6dj6cCasfNohxtPJvMfFY1nQt6MZ9uaSATksi8AtyKWTjhggdfuw
MMscMkdyjYoG6JrpHLqqfJBN5yU9Cs7R0eNhcCy/T/MtGg6/JkHiSSy1v2j9e5nZf5ypcwLEk+Mz
uvxa9TDSqyyr9MdmnrdL7j4u3UDQmmIvrlwQbdhlDxq37pecXA22nSM7F03ZCQ1g2JsVJZgKhhvo
0NnUIxzyppRn4cyy9DZDCG4Ah7JDy+YplI4x+LRq+8tRM/6SYbCv1eCM0VhoT3IcjcjSJL92GlkF
Sz1PST+7UAjNho3tbp2Cli4egAaOO8j2e+ikcGtYfcueFtIgiDbnbzwzwDfJWogjsnyP17bXtLaL
msWMhYcy1pnNN2qx985t96LzVKKNlnGwFlhTLF1PosnFNoFwCsNnc13Ba7DRN4tnjcD9ZGNDsTeK
5mXEfhVXQJY/0oUe8WEGJOJoiu8qt8pevYbLp2Xs5EOVu6icBemuJkOBCN5PNKNBxpaxDIouAw+d
arpigdWZzWEy8vzVdpm7acau+tt7tfprwKXsVmoN2w5SqLDImvJuNOd656DBARvA1EBbg2uZz/Qe
H9uwiDrYvZvHZqUzMIvYXHWboivGv2YxlkvQLxMyiccmrzUozxz26gIofLA0WxRQIlVLLLQ+oztW
QAIX6qaWpoeKjZ4MJCKqurCpO7ahRf7McHV9Aj2Bs0TXLD6sKQVdxnw4p07YfHNznEqY76t+KXy0
l9psN491Lm7pktvQfcplJBFN3XwO+hnw9K5KQSXbiLRCLIBvjrOAPa7JStuIWdEWhq9NldUFVYaZ
H6t51hjEcU2t0wsL0yR9zrNO4wGZcCkKvNohxYPV6wyRCcvosW3RmZUVe/VIMIUtbTQOeUvsMYCx
HXcvNbEGctGle7fKFTPRswGCb0bS6ooDHFABtGY984t8lEaCbU7eVXah+tAp9RS3dAO7gjkXWiBV
U6pdO07ShiWm26AOQLPkLU3deg49yEpZmDluCvoQKax6w6mEmdOiG7UT6MwonMBFzEu+Bz8Anata
ZSlYrv3imXExK47xkWLshK0auzrqclZZlxTljwiXIbXhWjYti/YIqlIjpF80Rk+CNnOqfis8yrRD
CvDCfmksKmFzqtxpijK9qm4mxE+wp5SOcGeZjcx9IrpSJBwkQmK3bKhJsx+7WTjXGZG1E0KC2VaR
mAt9ehUja/VHWc7GGEmVd8Z1xis33TRF0SHhXVE0/Xy7H4v+vfaysg86bCmwSMlLt8I6AOiaR4q7
DbJMGlKV2OYm9Lp0lZUehJ1m/9vDLj349rTGLHgNmeTt4MHgbEula9Zg45neLX4TkBKcCFitaevp
eSgmWfGt0A1kjbhV56KuA2457rqJUwRCwFHJjO2KjhektIbyqu90Ri7rulNTMDGFXnxAs2aZQks4
+bppUE//2w9s9W5t2+wXFpaHDd5EWStcn02kxTlGqs7xWWEMxrWOP5Yd1dLhKoPUV2AvHK36YA7w
Lg4oxFp54MLVjq//PKv8tCrTbGtVKQzoUCVkhj9Rkncx02ZwswYCQzU7a91K+Tjf0jYYWmiJEgVP
nw5Gq2bfHohyeoluqpjaYr6jzeL2EDXQoRxeF4DWvuO0Ru5nmWa+Zt6Y57Fc8b9xrrHJmaRsfvey
7tLI8fgCPnVbAjjMajszIr7iiTivAC2qD5jRXRFH4FvW8wKIDugqfsBzp7ep8q0PoLKvDEgqUVza
V00HJNPpxKTv8sWaO2gedRQjRdbWwKXtCQiszVab2mLFRg0qTcxTN2VbcMN032CAYsMsJ8brANf+
1J+6oXNDzhwrO7iNY06JsnrYeAJZBCSLzoGOzqCdD8UfCAOb+lXL3HEuoMLjmrPHNWhqb1DBNfRV
pZpb8I0HvAjoL1nUjF+Cs8vqXzJhG7QPc4dqzhRAbNwbcuf+gy23/TijQEG8uPnS8bxoEkRNaWCB
2J2OX+CX/yDVvdWtwK5bAZsSaycWkDbA6yF96U1T0UgfK8/c1H3tOrAJ8MRgumDmfADj7QdKPtWd
wa6Gf+Dz5QNLh/1JOv+lROZlAN4OHGCVpWyoRDWjBhCffqDyzMOss6ISeyMAe5hlAL2fc9zqFKIy
PNEi/sbSMm09lHuTot5CLWP+7ifsHrusGIAsOlrvukHb292UVKrp9F2Kd9sEgG0XZyM+mATNB6tA
fDAMYATJjQelg0OVdJrZD39RO1fwXrKgdmuQDNQ0zjN1Lf1J0SozEscGscDPl8HOn0zKxj4xs1w6
ERmFxzcyh/3c2rE2G3rVWZwYe6FZ0r5mKTDabbsglTtM9WqmIeEDFVEDG8T2ohIOCASG6sgSenmb
L4Gm28x7zJcKZfC8iIFFta7zPraw5aFO1d26DYtyWXAncaZWUfiLIsNnay908vYkxdzBDQEchyw0
qy6rgnnMPeL36Miam5705juFG9v4Ok7e1MWp48xVbCDMzQr60cgfhQnicKKmbMJ9VtQ549CqO0t1
NebdmO3VmDvp82wqUQeVNulyJyob1r5FlYPn2Rs2u5gRoUCA67gN2RcezPiDjCLvOeotYZCw52WX
PUHyoWHf9jQWW06eyUBlgzdsSg8ST5gxA9DxzUwSleB2ZCM0TyNw3sgkFx6uLLpcPCg1mtKBLNYR
Nzl2jCJI8RkudVQfAgBCawoFeQHU2j0LNW81A/adtGuZDHnKmFCBzcBUQHqTMnXYDBhziW3b6Tj+
opR0THDbm6tHfFBuYuJNjkABN9qLJv80IKugkihFnTWxBCLCw7JpsBGBJrGpy8Gy35zOy/9wjbL6
acyHPhHA3WBT0nlpjKZjdWA2Egp+7lOcgkXAZdCwdVEZOehmATY66beDWeFMAG+DfJttUFY0iRvi
NIhAZSCbc4TiL705dOXQDSFQhoPe+MUUimP7qNHy99sJvRAyps8cSewfz/P/cd//Ay7op0+7EsWO
iFy3f+Z39keIP+oz9PvxP/oH+rXsf0EktToyAwuAtYON5tg/0K+Jv8HHANULjFAdunG0xf6Ly6XR
f4H2hTu3t9K8PBeiwf+H/WqG/q9Vig1O0GoKB6LZf8TmosezA2YraEl7ANcMHHOg458GNWJycFwL
SxkY+qNplFdVWi5xObE7o/Re4O3kHIB13utLCYeIvLFD1nsvOmw6/blqLpwpQ+RDTba9Nu5dQW90
tzQvK5UecEYHhvzlzA4OHA23RkHLF+4ie7up0UfTbxdTezGm/rHI2UY65RUj+P/MUUS3szzTnD5Z
bRasvsHIhoc6UhwIVp550oCckQEieq3CbbYvok7Pr3EObWYk8GBT3wP33JqGBz898xny2rAh56Bh
etwAXcdHvxWiT/RawJqGTv24KZkv7Urv4BmuXHBMm9L6trKKba3Vl4WXbXFV23VjHiPH68LkXlDT
fEdNGYHamsjaem4E2Xs9XnhmBKxUd1km90RsWYWtqixe84q9tDb3fNmrQ+rMf4HTRPMM81KveYIf
TNyk02XWMLho6zSy2fzSDB6skf5+mvff4PofD/FvXG99SHjBgZSA7DjsbWA1HD8k73AjGaYBOEPb
bFCCvk4NUk2VLdMQ9LHsiTGk9CgwDLJpCRegpgu0Zf1wV9t6uED1Ao4dQnYCMN43ZJptkMkkZo07
+OUiI8VMXLIsHTa3MoDTbxU49SWn89PotEkjHRjx3sjmSfDfpDtnYLH+8JMHg+eBuXo1ozH3JSKn
QDXLjQoPJsb8IGfv3gaXoHCtsKZdQIQeNpl3QcVwpk2/4mmnw1KsS5AkMOoXJrUNtiBIG10R2Plu
sB4ILrrQ8ceNew+T6hAWD2fOJOvESGH9gN6nAen695+wh7rKMt1uMWDbWyF6qO8V6RPqvnWrb0o5
bEmBfPQJHgpGZm3M/jCUjQORYnYDx5Em6lLQKkojRDUWphb3S90LCXaFhrMN2m6/C/AffYVAqq7v
YvQaQgdZOBagSugQ0WmTUTkX97qXZX5L++tlfsprFMMe0OhmvG40J7BK0K4mPZ6JxtFwNBNrsF5F
3qM35l1Jo050DkihUbhH2WGqnXPT+7qGj9/OCfjkeJOCGwDeziQuyPBMerG1ZxNyxXMqunUz+uG7
U3L8GdBuSAtzxkB6+QZuQugt0m9tduZrn27768cGPoK1SqFGwH8fj4IKqe5yE6hgaqClhX4cmDg/
bwgfAuzTBwFJGCUOjC8tCCuOh5izuh65ix6iihByPIBnB6UwArLhrIy7ZO3uzsvQT6WkH3MY6A+w
MwqffXiuHI/ZpuBLeAXGXA2k0ypZQhXMawA44jpGEHYjDq0wwiXOnDDHqNPH3gcgDdp3YK72Sss6
HnYBrQr3OrxNjgqOl/Q5cxFMulKNSw+hT2c0fKfyRDwlDjMIcPAf2CNAbHQ8HKxXPI7rIQ/WOG4r
ruIyIVsBb9861rbNmXSOE0B0fbjj0U6A/6UdAPPXGM2YHl2oKVpHRuNwY9uXvE0PtnOvIVirMX+3
wvQHYA+55RxK09qjW7hpyp773DaCpdX2Fas2P8+xr2vl+KednDkeGrIz7fHTNAnvSWifDBl59a+f
B/m68j8PglCF47edDZ3WAPLA21Y4vG2G5k/mW+QFLiNnMPszHxYk35OhCuAa8MjjSCZDFdKpFD6h
lXNP7QVN79/O9DJneydtQpeh8TzC4J6L+OeHPfsTTrYfM9XbbiHr04pizxb93gSI14EGz7WtBh6G
Vz9IdgOoZO5Gv5Vn3vU3pRpeNhBc9GdRNkPpe/wG0OO0GF0w/GrKbe1zmPR1/hzTCEFJZybPqXPQ
PxP701gnj5q5tVC4UPPAPRjvxWX5i0Rp469mGfRA0WYPVlt/ctGhm/zH3OibcwaLX3eN42c92YMb
sK3tAmJPuNxnOb52Gy3ohVUuuXcGEJjF2dTGb5cLGCHgBNpwxzot0YYUHX9nwYBgd++s2pfXTcBg
gkgTPWabfmtv/gfW4F9OGqwYy4CwH3EXcFE9Lb5lpZyKmJwH3lgkVTm92Z15LSr51GUGC0aa38/A
BSbu3fYu2kuQT8Icx0ZDrNDGg5Dn6JGnBhaoeOEzgNMBAk0XlLdTNsLIDDKhRQKD6Vr8gqeM8F0x
hXQUMdjpO62tN7YLNQBsZhmX+6oqE1Xrm1JWES+gzS6HM7v5h73B0TkJLiyIvuDC4UCmMC07nvKq
HG0OGjkLHL0D6142sKwyQhuOaUCggyGlG7WYUUql35VlyHkVt/ovjWCzFdZm0LRgdr0AwADqe0A7
Q7sbRJvA/H2bTuOV6DkARXDZ9XN8sC+zFz8btxpcrXAddb7kRM1uYcyZxViwwNPGHJ5z20+1kGT3
tPqPNwXEzKw8PWx9Jq7M9GRTaDTLbhTY/8Ew9ZcLF0k3a0E7NNeW9+y17HpyYGKR14mlzGu9POcG
8JEnePyBYKYDL0FqI28Qzjon10feMKDmzaj5emvtOw6WIqKYIZ3gN0ixDdCLvKylFXOlg9RcD77e
1THq6MBoSACjxQh3+KBLtfuGumFFX4V4VhP1Z1yQR8/0C7FKGvQGIgVYE7YbZWXX0LOHdq8dVNWH
aOP6pXjK9ZfUuTeQ4ia8R5K/c2MK0NIK3AbnRJsMlusjqDUeaOR099oKkxdJnjmbZroaa/OOTQfN
GXwFNFTM+LdwtjnHl/26zmGJtSrwXajPYMd28pHaLNV5rfcasjZn9DKXEGAd+oH7YiYgXQjQRK57
UocIBtg7yI8CEzUqKuuiBxHlzBG2LpjT7/X5l5zs62j5k77s8UvGAAt7gJc8mM/hmiMyRY7td8l/
fpJggn4e8WQJe9NAMqUw4lqQIQVH2fA/8qUZ2A+gBCB6odqYV2ihPuT7vt2hy1vE57p8X8u09Tes
ExUEPJgwnaryFmDelUg7DUq5HIUoYiYMQLSFJkLPwokGA//8ykjv0T6/zEsTCqMxEaqMaGPelvof
5qQxmtq+csvE1s5lrn25QnsErSrscXS1OUWj6XiLgxNcNeiDp/ldpm2Xpb/MHfCMcgQmwJRSl+MH
94l0/9WWPJKXftYafKncMKwH1tl6q115gyd1MjyFswFHLNgNUCgymvtlN0NKBjpQduay/uVk9RAf
hgaPB4W67nyxg1NwbwWxCSOx+ZaPY2hCC1jQ8cwoX69UGAZ8dhi1w3UO4Z0nOxFYKlltth6UfLDW
BTcjfU2XG2d4Qs4bSAZ5HaSqey08NwLTaF+OyxXtxFNb6udssL6uMJyb+BWwAliPrNP7TjEbk5qw
3j+uWcOFCZVDkMftptiyzaghOPScR8qqkDlZ08cjnlxCINhYeNMZqIz9IcQXhK2ZL6+GvemTdy0h
Po+7xI51/HnOHuObl3489MklA0idmQEE5oGZ8A26mp3fJ/Dr3wxBsxWRnYb0zOslX7dSjGivfgcg
qH31M2GWO5dSW4vgybuDSjdSdFd5DBbRc6ipPJj7NtBMGbeFE5o1gL3lVyP/zOq+5wDtq57tSl6g
UWJkAbNNyPBhZAPqj+hFYk4L1nd2//OW+3X6rz/Ywc0XSgWwgE9eEYidmpTlwlGK9FvNEqENN0ie
8nM7+zezALfedeYh0gDnzMlVrHEcVnMoeWFsaAUC5dggywB4IbxlwabY5uSNF1XsDNPeUv21J6bL
jg+vKW8Sx/KeKq+9NF0BMoLp//z83xSV640FjhxIQkZD/7TIhbm9LvOpRim/pehOpT7ojIDc8sD0
s7slcl5B5uAhRev7zFz5urNiYHRxbDiboBt0KqfSONWHxq6QXKTeMJnCwlLgZroJRKdQ50wbXoPa
UHtnPgT9Zlh8a3QfsBeBY26vM/hTr3CWkoHtCV0tAgAxJdE9n+nFZBfhPPVhpQ/hnDcbi8GJAf6f
KSOh8EAJGEU4cRXbs3tj0SsbgCDxHmoTNAXSIcrtDkR4C5mmtpOMOdJ4HSfqs/QxB3SdESNOrXGD
SJ+tYGlo0/mqpVlQ5r+mVbZc1SFCYfn49+fveu4xT/ZbAjlKMZh4TAGcztgUyYh7Unu2fvhui1m1
fPAE+eBIn/o1OoACzLb1GC5mI0K7Ef0M80sggsUdrM2D8W16/vm5vpuvGBDAoI5iDfftkwNZB9lG
IXQI96819wwDcmQ/Lxu5QRHvy117L5JzF69vNrWjIU9qpHpqS0gNMaTtooXfauB3nluG5Jtz6WiM
k2npWINseg9jTE8wzSgu54c+GfYaNuzucQjWKKEqagPwarep4RvBfNHfVkkanHm55570ZNYAi5YK
PCAWdOEYQQ+BiXPw1mZCjZeboWXuM/AVzox6IvtDm241fv30Sddi6NOS5FiO4Hjj2dek8qz1ya7f
NJhOOLPQ0+j2fDc8NgIdjfmiBCE9hBM4vKuKuHnDYRJq5/pI3xwJCExeOw24rwFeXpfWp59jAq43
PK6tL4G+d1skbT9Dmf5u++sCWl1Q32Rytkr4WvDhHfx70NM8mmJxJ10JDMou7GS5UDdQxl+CDTn4
OAUDK1j+QPMOIOXcwB9Ng+Mrx/HAJ5efxm7nadSwUZS2FYyAQkSvEluQoFZeYA23IoP4p9q33S20
ZyDeI7y6fGMQimu1u/Uy96B7UecS8Mkfm8pL1PzmLhFDHqBu1n6ZIZ3Iw1e0nE3dgPkBQYBWtl44
aGnInOGxaJQWEQVuJEuK6ZaW2E2Z+jXTd3POfGPUfaGPcY6S0Huw0FeQywsIvL6R/7bQo5a5mVDj
jpTbUb8YWxcUnN64BSs8KGzbh6xsV5tiQ6CjF7w+rDr7foSdw3TnLs6vM0tnfU+n7xHXAxgxIYx3
9f49njVuVqihNT/2JT3If8sYJ9hFsx1uzpeUZN3jvo6FPARMGJB9rJMFM3rpPEI8jDMMUYfaYx8t
oX4/bcC3lXEer9dFq8UmAWUW/cNDcLYP3t3ZjfibigZuBWAAQBqOyv7joP20TKDIBBsIsZcfe4UV
q0BWPi9gNNqxwGxD4rfJuIEemwa68z8JQTwzvnlSUWnw/jA0ue6YuoFrK1zD6uWeuIhxcsmGWcVv
i2yBXfvMpD5VfTDZaWykBMYOcwgFA+ZmeTM6dVgU5ePPc+HcLztZUpKY/dhryFg3LUg3iHlRpza8
4lD708IOAbRw2Py1Z7oY3x34K4bjQHwInxz95MaounGAewzmxFxu6pY9gansS2Sd2oa9Y+5d4xqh
M9LNz0/6teeOrRv9v5WMgf0SqtTjWd+A2DzVhK7Hf5roYN6/mNs1qrG/a4NZBd4Zp/Bvyw3MLG8l
IOkQVZ8cxVgQKZn6tfv6T8wqOof+2meHDiTI3mVSn4OQvjsMPg94ci4rxx6HCURDkPswov7AApDi
0wAgw9/1UC7ePwJAzr3Wj2volxUOQyT4oYMCAv+/4/eqVZVN0wXvdYbOA8TZDdihSdlCPmNMFxah
e6lGRFHOcDKCegsOG7TRocvU4gniLISyZX6KtAqdTiGf0EYCYxgMmN2id/DieiYGjer6crCuJudh
ctGQtG8cMz/kqk8sgz920j3IXOxEJ67U6GzBU4xSfQaJdQ7rBbHc5h7N5m1dLglP4dE2L6Xfdgba
BnyPIIJQQDwsSJlkGnxGuHo2dfU+1m5s87+qf7Y7e4NlGsI3JQTD8cLO1O8a1ONKmwNt5LFaPJ93
dJ+zFtnAXL9pTeNPl8P1CfB7m4KKx5H9UVZ+yfSbWoPUUX+HiC9oDTNs0RoiXr3J13sjlGzmYtyV
pP7VgXVo5mbotMsmtdCEUFeyJNeLqz2V4Aaw3o1Y9oAkkF9Q1MdEW7YD8JTUcDaLvLbVEhYkP3Bw
4G3AHYVAmiQkTu3wLvCvJgtvRaoL0S4hkt6vSuu3N1jRAiKpzqygcKqgmUhUI65hIVlYGW+TkeTT
qq56moYRDjzt6+iRq3nR3sysuJQueqfCnoPSg3gFpPSoIRqMo7RruwYUzMvHAvk6+nLQZsgBC7Ij
WQ13yqI7DGoO+5XFWKqItggQwDYMkmFkFfVr2k/hYGagBILH0mpWkk1mssBaTzeEf2ZT+FrLQJq5
eliAeQLE5lSHKr1+JMzFnWAMRvhjHFYtKgNTAifTFLi+kPss0DdwWjpXv35drMcDrxvzpyNJITQj
hWwIi7V9yLqrfrn1+jPb7FeYb9WdgoyIgAYwEUDLOh5j0S0o4SlK5DZ7pfqtXT2QVStY4mt7F/DD
CzU3h0bUjNr8zIX5m6sPhsZd3TXXfCBCT6pzuGZY+Gp4PORSRVbMfo9JfivBF0ekKuKGSdhOYBoF
5+rzbzbd43FPyg2GGMOuhfQhgI4oKTbWYweV4q2NCgO4xh8NlsbnZtC6vR1vfysLAtEoeMe4rJ92
hGXap9LIPmqLIZy2xkbu59iO2U0a/TxXv5mqSGCB9y4oEGi1Oie1vq2GopYER/U4a9iB7hpAeES7
mp2bn8f5WhLggcB4REgcbhQIpz2eNat0k/QNxjFsBFRLOPBCMLF4iJKyptArxhumn3Ps/P7R/j3k
yWJg4JbRQqIgINBN1eWl4qjZYerqWmeWxPrbv3ysT892+g4XMK4W2MUB9+1CD01UJ+WRgUMyN+ww
n9SZ6+I3ixwkZJByELSB3tGpI0EF7W09FHiVM1h2bvZ3SC0ffn5nJsY3kx7HPuBfCBnAN4JV0fEX
o4UJ7mODEzjnvpsYobxa3YynQNq4CMNgKDw36b8+1/GAJ5UGG1KvaxeCi5i5S9mlchLenqtm1s3p
+FMdj7H+hk8bpGFNNdwl8VCYp0D6ho0ArU1UV4sF/WgaIxh6Jyb4yqPdavMpcbVzbrXfNRjgLWKt
bFI0QU+NEADHKoP0gLCX5S9pDhxckZ8X2vffDSAewFbqwF/qpPhuBlbnoCABJH9Bne0Bw2JhD45C
BJgxGGC6fjZ5/rumN1yRoHSm4DV/xZPLymyFI/BQ9k113URDuIRoDO4dcwsDdvjXrzf4NfRhCZYI
tmnqDikM+CEJLrs/P7z17etFatxKXgPC4ZzMIYiYtSzLJhbUwNBRLbiZFmjp+6AO3vBHpnUCJd+m
I13Yro3e2dkUVN6V/d9ussIFvk8FSyO4ZoZwctwO9F2RLVXZVuuVT5q7gSLaz7qA3t3XZ+1aaI2v
lke3c3EHf18MigQV7W5JgVWCTMnqG694slTnl6RBkXEJBzwcy3BaZsN2kQSRciyqcivqYRlgOLDc
d6p2n8ohUnWD3kO3a1G4/vx6vjm7VzAc/rerxTUC1k6mvzZ10BrY8DAYzD9zBU9mer2k87ZBcGED
EVU61lfSq27aGWJg3m9/Hv2bb4PBLeR1u+h1YX4erz1Iu20u4ZkQ2MUtG9FOAyL+8wj/zfP9e4iT
z28X7qKIxPMpczfVIG1L62Lqi2ChXQgNXcSq8QUOrL4wxVZCJn5mePJ1d4ExB4GBsgNMGdzM4yds
TKcqYc74z2VQ+f2hDpCrdkPiOl49vf83oyE4EK4ctql/yaPWTZ5rrt2toxkxjBT3zb0WvNNdu/uP
ndjXDiU4N6vZDtQLa0L58ZNBKp7y0WpY4NbKt8fnvOdBbbVnTrZvCzyUdrj0gbENtsZJldDB6kIY
8F9H4cyXwNu4yVo6NzVWlD8EeYWQGvsxC73fP7/KrzMT8ppPw55UCsXcDUjfKnkg0aLIjD9gh5+b
md8UIxiCYuMla6fglIhSZSw1Z5i4fvA+p7vm0g6qW/c5D7UAYlcSp3sF7pTmG2cW3TfcAlRAOAZc
kJTAwHFPXqldYxdQLaoFrcvjSk4bzTGCSZMx9LdBpZZ7i8OiAoyW/0vaeS1Hrl1b9osQAW9eYdKR
SZP0fEGwikV47/H1PcDuaJHJDGboXj1IR9I5tRPANmvPNU023YRlTdYkOTk0KslBepqHHJF85yBC
OiRK/ySbypkq4yeRj4OQCKjPxjjdsM/m8ZcDWdfVcspwYHGmapWF8Z2RowqNE/TxfYUtg6DdIffc
ck2mQlV1W1uM5Md8q/big1CJN4UcPaTWlaonjpXNWMAHXiw9/z47OD5+rOtlfqADAt9ZHB+P1vXY
BRHq/mV+TPJGkFq3Cyy7GJK3DK4MovPd6FccM3spzd/btt22HXLz9q6aCXtWBVsVP6Jy3Foz9DAD
8aGZY9Cbeh3mxZnFTaLHZWXmgdOONJ8AhR7zvbn0J3NdJdllPCiOYaxLbW+VxCxY1YWZy84Uw0sJ
s+vUjK9Zt5e9VDhN1+9KLVtHkrbLtWuq0jWZjh2s5uw1HHUvzjO6/Quh+qGFnV5XutOEyUrX+lXp
C9dND7yQILmNrepSE8MHq8xvCUKogI2NKvwjyzkitLzcVgr2GP3fqEvv1Owe7b0zW8Y6Cec1Mm6W
am7jpbsu4BCz70KlGXeVMdilABwOzBFHOl1wxPvJLdpvmzQSNy+2FEZrQY2wlatQBWPuM1FDbWU9
P8RRuRaUCcp+affFsBLi0fPn2QNCWQmS/Cpa6a4cR7ce1m14Mwflbi7GR0yaXVO971swlNTHmpnG
49C7vcZVEWFKjQMirqteDt0K1fJWEXaaGTzm7G4S/4TmXxWCti2UW8kCEeoe2m4XZakti9U+mHH9
iIedFOFam2ICW97HaBan6E6dxI2CKZ4uBZsOXWuAyCAX6q2FLcok+05v3fWtfxuYb2Kn2gMUhHZ8
jvp6P7YHTb5ph7+haT7WyuWQw49LX2al9rCX7mxMhp00o1iEpCLoGxzHNqUV7vmfdLhztpbozixN
dmuJV4leruPyTkLuNQW1o6UPsu5BwrPNUHXSrrc7ipjRup5E05VS3CIbw17yfsTkClGS+Yae3EZ5
7vQRaYT+HR7g+zZAtTtw19WHy1J583vFDsvSUaULqzWdcGg/32Kr3Jj6bZ+zkWTbrnwTYFuLrFYx
9VdJcekjhchxjcEXMFFyTPH1LXJgJ0ueg7pB6vtgFQ9KaUtIR3mVkx0q/zTWhZmUN2pGlyuOQjeN
5edCXumttJPhOxm4W5ekB/iG5datcNkFdOzZsQrhddDfIvxL8mC4CAR/nQ5Q+iYfLjTEsu5CGJtt
xeLtMkdLmEhJ6BKuA2xuOo3+HhaspBrPgfpJVPNdMVirOQluLViZXXVr1cIan1VQ/VcE1Csyk5Bf
kNY7WPagRU4yhR+ZWVwHcXKggjpo7bwn6uBpTPJXhdhe3+8kp5F6JzR0N0MdK9IosqpuVSrtGtfB
3dy8tZAwjEm7LlrByavHJr03SZpooocszLxhUUMMS9vIIWLRNbSWq632sHzvz581IgkBeCt0wwZ9
dDUTIYOf70WxXvtzgAYr2A9BcSVPutcb4boEEE2YQuWYXfRGsDXbvcERMYofo48uQR8OZVVvY7qO
cttv8X10sLixU6NyhjwABNx3fbbCM8Su5/pKliJYHaMTaCQeBARXLT5DU+b0c78i6mnV4t7QKLD4
Yt0z1T9D3biyyLE+1NteVu1yeEnX2B/AihzBcjtjhxXzayzR8wMtHcrHsNXxpiOqb4JqnTxkEw7z
Vu5lcr7LA+HCbIcNBgkegcVeSurIlNwH86Wcv+CUfTlLsROI6UOg4VBi5rdaf1Daax+zgQa/BBle
VkEoy6xin6XQsjOpp7BYrpWoQfU0uJGSr2TjI4eyGRai26DzhssFkCHiano3sbVBjb4sVXWXVIoz
EpNUc51Mu2qdmdE+V0mQNuRdqL8ITJgssXYBf2Ao7pqytMM++jdLMq8s2lbBfUCvWTGu2bhRyzGr
5mskx7hBRC99Yt5ge3AZTaGL1QSW8pI7mH+llsWYtBeNGNqz5TuY1dqZXx2knN61kV7SLXFF/n8f
UraiZViMj6RN6zeYyHPJlimK3xWz/TMMOvq/t6GlwVvdSnXvLSq+Fox74pvJDet30vDuwjJAaDYt
aWRR/KL20nbWslXfSmsTkz3LaFirC8ju73qLu/UoGKvY/2hNhIMhLbKBDCYBi7Ded/O0WU9i5/Xt
rlN4MqHZ88BuM05bS4O1oaWe1QR2WkheJvwpMA7za+ktw2bEjnPVHeYlkPwxm2pmAIK1afSyauFd
3Ru+5QTB5JR9cjXWqJcmJrZOOygM7wdhmRjzZijFvVL7uH4UrlkOl3gluAYBa12DdTI0kcSnV3vO
4+5Et+h7tXOEFEWQGRWgfcroeOOv8TyD2jrQu1iDOSjOeXbr6epvifKixiJi4lNC/KW8motcwEwD
aAovDY6Qg9LcQ98R5J0ephdZNL6UzX3V7niptt+8jctlQjcu9PGqlskBgM+eJwG01FQ/Awd+Ksi+
AzG8iS8/7OgmWkxNEqsLONfkT5DnHbG8bOHRa2WF9/lB5ZgYZVzF6s6Gt+yWHRE4xn60HnpmhDbq
q0j7G8rPvYwnMh5xYYsPiI+ZmX8zFYe4Lm2ruzKK0J6sA756/BmkpCOe6GUEMcISOjCtLaGhYjJd
JYRcirnIOMxOWB8MXyf9YXT99q2JmQQhajD6HYX2GomvTYjZ8oUeGPyitQ52Y8m3lSHZvGFb5lRO
hZu4u56yVxlB2e9V6JGp8UISWd4YyLeOMzYxnkuR+uVTZhZ56E1JIy6M+8tu7NdhZT3OWXLZTn+s
uDqY/nBPvIADu+DcTfPE/ejb0Ef176RyfYELHjr5dJcVBe5bXCe68bk1biP1QyAzC9mv08c1x1ru
mlVGBHfNiz77Dk7+ENr+4kKYE2lAfH8HsTErsTkANLWFeCHFwo05lFvdugmVjRZZKxQV9lQP2H4Z
IKO94Grw2dMWyUw8nLnQfb7uHxP4y085uldV5lwQBsznkBDS5VzemoRIoaE4RPhq9bBk0G5vOrVZ
qyoRq2l12yrNHo09suoaCwvKSnkVT5q3RP36YXtpxfStpvZSnQ+/T5yT6DSppLSj4ItpytEP7TBq
GgOfPafNX0TrWfVrW8zR83LE0chzfx/ss7X147UsfgQQ1CSggqOr9Czgrpb2vJbWJTJXxYRoNXmN
rZh25bSbJllxE8X28lC4UFvONTNOAJFE3NAZErnNI7A85nKaE7SlsWH0MjxMWJRZgXKDa5Rbleg5
VFqV01NUzpg8bYvwoaIvSuIFxexMZzB2EmlwclH0ahV3q/BKGpL7DP8TbnFXUbMPg3MhWMsWd/yq
JPzB0V0AnsIY/j6ZkzkKrVZcgFpBhDAi2IImuniwn9s4lj/nxzigWgtVRYYVc3ToACP6g1hOfJLu
acSDZs6RquTTrjCGlwEnwUhst3hC223VXiu4DNuqLJLPKZ+ZGqfW7gJLY3MHXQZk+vvjKlGZaVnO
t0m7bSHpdiKfhY9OPulCwyTfjh7l8T29a9jDaxX4b1yFzRZKzroZCAaypY/JrR2ag8HqLFnu3JhH
j9XJYaTlMYjzYjq85HUTyQLJ2YN9ZPcP3H/OgZwnkCQyClB+cwiIOlGC399jyfN3cbUM2KteClHB
KoGXBafCE+n3xbys1eOJQ+bFohTDgINm9veRsD0pR4ALAFv/JvVnOx80u24upDLbUkqOwTnr8BNK
ASjiCOrYVpFJGMcoI0b22eQL4KeLUgD9N2eqPXmYyN4mlS1dceXaQu64qh1d8sxzWr4TLVcZGQj4
HE0vSzumY48lPg46Xq2OuB5XyRWoRuRhNuSmVzf9heH03rDC5WctboT77Fo709rWT+zSLCv8t/kJ
vIDjhm8tmLVE0Rk4GK3aSnwhZ919TIgMRiC4SV9kGWQOsawgi4S3gjHsyja/sgr9yfL/NRPRrCP3
PYIy4/ShV/StoM/4oqpO18AKmnYRNkpCSBG/EEgUnChyjO/cPv2nVK2TKQG5Ei23I2Oly9YuDoOL
TB33TTo6YkLwcWBCjG9K7qLphxEJh5BcqLqBcycOXpXhE9Xf0F0t2xczDx/SYnoSeh071K6Atjnx
t3V44wqia0Enj7kaZMWeYCi7Kf1tNj5kkH3lxr/Op8JtuUCM6ePvk/gUeLcgn2x//DuL5mi9mMmM
YZ4uw3kJMgzWovWU7Ayhgpsm2kaaEpDd2qaHqQXGF9OtVppuA3GLviAQBo6YSDm0MKZVjbFzWRE3
MLjiGHudIq0S842g+JVZcJ20xHUqmn99uDtFJTmDYZ7ZPk9h4/Ae8A0QP8lfx84BjZkKdZDlrMYe
jl+c+6goFnIfPJqo2RGia+tZva01wxu5URlz5Uli4g16ZpNj4BGddP/7iz3OHVwKUhwoKMUguBAP
eowsG8PcZWJFjijyCbz/Imw85elSj2/6YN4KmWQrNWnkFPVio13p4vA0xYrrczGNZdDBQbgbovwM
nHyi+WnizcVvWUh5P/WeRVTpQdSmAtfx9L6wZpS12YNiUB2n5gWisutZvsefD6qtdSXE5kWl0N1m
33HOvJulGP+6dfKZIOctOmUgfzq9R5MuJfQLRz7Qzj58gNhtF6ZKDXRrWrOLA3NROwPVSaAfhOBj
Hs5x6Y/3bQan/Ulp8UmU+ZH1mgS5XJvzYmYpvavy6ODfZmfDnTa/+ZN6ja/Vf1lhHo+3vIwvN5OR
VAkF9wOgXavZZhDVq+wtjQDrgf7YBs6cSsuBevRqvz3d0astJAEpbM9oRnzwQwS38ZkBfuwYx89z
dKT7ZW62rcQIQaKw1WnxYZisZxHNC2jBTahbd1rWe6ZSPpeWuArGm7hovJpDIZ7tGXPISVKv/PBJ
6kQC9eqV3EbrPMCdoH/Txr+DeDuBo/t65jZV51oK5os18YVzh6HufZmdy684LheOH+booq3Xuk43
hYdRpMvYPEzD7Vz8A7n5fcKfHAUTVg2jLJn76dElw4Jj2GPVyihg1lxebd18gMLnlvL17wOdnNtf
Bjq6XwSwOUcLbg3ARAoZ/74qg23WS7YZDcA/8Nz9M+fHUuT8mG5fBjwqgswWd2Ee2re7nNaBXzqK
Vno9btsW6Fgsd5C7cYUvzmWAnHpOClmUovR30ekffTYc8vsxbXUUPfW1IYiXIvTXSnq0ME/Kc4t+
jbn5/cX+6J0vE4U9A3hhiR1Bw/h9FSeCX2RFqUKLwMar0ot1Vbyrizm2GW4K6zHSwWWLj9iasBmu
/54Z/NRb/jr40RZCnl0+BALUXXUdq468G1KbCEWHZLPrzCm9dQWsu1Wcbun/lutztd+PY+Pz2RdD
RwgKEISO3TUUvMblWpN9XFHiA7VOZU9V/ay2j2UUe+3Yu6Gi7WqxVmwiU2+nMnyJovYCz9QzKuFT
r4EEMqLVoHVRDx5NNn0ufF+uYp/2An4SVbAKahXe7rQZkp6Aifi2xvLcSpLV76//xOplVAhlyytY
HMu+f/q0b+PEb1QLAEL24n50dfFG7wHl5ORMFWMuH/LbcgJI+pQ8WtS6TLSjjSLvy7bR4KfYvZ7t
+yzew5B5lmLlXxD3yFo6UIE6MN+xk7PpW1zPnX9XjAR8ZAjfHYsmLMbQ5V5O32YVpAl3fkVqlLUf
h0vbUqN/XmSvI+YKhTzSCAL1Y0/qS+21XYLTpswVDPlKUpZujZThPjevhwIr9umhSPpdNsf468eX
MxWWbQ7ceIx0Ap0xRC+dMwcUH+ez3G4J60jkeT+oEUltWr6xst5RUtGpfIFKd/Aay9i0HQhYXb/6
cud1JXBZzO4x+15uyW4gWa5RPmKxts/q+h0T2kMiP2pRZJeEOw7WvJnqAkwfo8G6r3atAdRP6pyU
WBfQFDYZWk1LGNcR1kL+FK4sZAe/z4cfXlygKKosow5XP//1ifJ8OdFrHc0nYmHuFJAUWpqxc/Bg
6oCnpINcD/4/PR+ZmvdqRQZDCjFV4uzvmtSeoKH//lOOQZLjX3K03xP04rfQXJAkl//SBDfBxaXa
PLPH/9z7jp73aN1BgcWlkBa0HWNdJPwJPMvRr/VVuw935wwnTo+lEO+Oiw++Hj8uuXPfhATcGPYC
GAxXkCrX6qdNUv1w1lhiWbjfVxvf8ctYR9uq2iW1ZNLrx9xiXskOMTFehqoycox1umkfwjNE2JMf
68twR/uImaJnjjOGU9N8k2Y0NN/F4pzN1Q/TnWVKcBGCmQp/Eu308ccSzXJKQCwIoxU8rSP6VfWL
PxlRHZtJ1zysdWwxbjytBu9flqyu3YwC+OoHE/4Cy55FUC/BMVEe07DQbMZaz4q+6bDut9pmHwCJ
hbnpdNY5H8LjO/7nDyelEyoO0A1n7PdtVlPMJkbiyg/vaG2Yf8cUTDSQ19HQ7tVzR4l8ajRwBAzL
Yaxg4HT8MUR1MNuejzFHbe2pY7se8GHPpoc+U1bjHOywdKVNhvEi3Ec/zy8mAiAM+X5o0vVYL32E
ewneY4k5dohFaYWxdCY9xuMAXvkaWZkttcom17vdLPX/rcppeVPQcJBPQDr7iVmbcURTGzqd3XjJ
7JTvi7GX7ibbboUGllN6bXq/bzM/TkAGhI8LeZXzCS3u0bFEFSlMUzMbpBq+WQoWN4zdqTDVKXd+
H+kzw/N4TX4d6mhHs8JhlCzMdZH2GJdGKq5qQBo1ek/jVxERH366qsKlIc72g4DiOOZDEdCc6gK5
3KmtxjdGKNxUGUEGwLRh+OqrynZQSyegfy0amTN3k0eIh+BrF1JxE5vNRSoZXoBNa5DmF3OlOstf
V/khLP5UI0aOKnbiUOML8BiYp2UX/8WV4GmerTexIWemeTnzAn7sSSokUChwCjd1HaTv+yropkFX
244M8aK/hGDALehcfOypbejrGz7aIHqjJXBe5w2P4Vs23pqQQIrn3x/iBxqzzNAvY5gLmvjlhMwb
S68yjTHibYcoBKuoi6WZq9r52+hx8qPLPidDOf1YS2NjcQn6YYU8Z2OaYy9q2KV00xU0RlP8FN7P
PNeP2/Xnc/1nkGWhfHkuJW2HplMYBGfXVWE5mReuxH6Lla0Nw2j2YssbNkZ3Zvn9QH7/7+v8z7BH
628SslFJE9bf+Lf9C14SPCHr8qIdCBxEKsRrvaeughuoFQ/T5tzi/0FC/Bxd1ZBVwn7mAnB09QHh
UpQp+3xoc914IFnZG10rh1WRPMxXICjb6F5xipXiwIjYG9vfX/qpd84NBIdx4En1h/1T0IjDWAWI
hIfq0pogrU/qmU3n1NT5OsLRV82NtklFlderDRZ+eeTci9k6t7L/9nLO5DHYucHfFuOmY+kBSeeB
qcjLolDlTVIr91GVk2Xs49cnOvI83CfG/e+v7vO+8H03pb4Bb6AMWDyej4GHuCtkPw0nvIgD7uM9
TFI7MsXUVVoLiKZ+y4XssYmVh8igF6lqIMz1mNNptcTLRH6X83HTZDMUM1z6eiCa0W/hXqYbSGmD
Y/TVtWk8RiHKKPMuI7MM/+RsLenWPjHiZ71+job4ZhKqC4mYnqWRW2bCgymH615QPdM3zrUolq3x
6GEBNbmpQcT+PKu+L061sqxUT7AF0u70tSHbyiZeQR+rnQafjBUqTAwiFtcRYaseYCI4lXeBGMn9
/ZX/aLJiaE0tTF0Bz52/PK6/5Dkv58Dg1CgD1Y7U22LE5DPEL0GtV2GceiFUv3i+kSF3NhPcxeSQ
0l0MotIdknyt1rhU54Yji//0vr7mxY1wyS11dOTRcBc49vefe2Kn/vZzj42HZgzj60WRxo62TEKn
fhEf5o3gdav8rbssD92d2jjnlvSn4/aPT0U0LaUEFyP+4/unUtRkbpqWl0QwIf39eC0NzVOrFm6Q
u4musaUF67G7KbV+rQrXJBrZJoqPTnOC9IE4ooWqpEsD7FisC8dHOac50T8P018ZexlTSZ2ZWHDK
utwiI3OR5E7/fn9tJ6psdj380BTqY66Bx+2GWDcnCII8gNGNe0Woba58YvkPER10z/2EvjgWD9F4
VxvvejatTBPXax3/pCj1EojayGxXBglFUYEUJqYFS2aR2l9l8A0Holcn6KW//+CT3/nrDz6qq6BL
Y74dKSo140gjNvKCB5/dGmW85MDWc6aL5kk+syJPDPq9mFm29i/HJUVSHZtmAZvXkVbLoO3GvGlW
eD+u4p3vFJvgbBnw87T4PuSy138ZslbawW8whrQTXXRaDVLUuULjB9UI7OlbiXZ0XFjFHM5qSIkW
bheW2rjxNzC07cRtzujxzj3L0SqJhChQhIiBZJrYE1kttd6d264+iQXHS5FL6SeaoXN1PDrdK+KW
TCkWYeSgIpHG56L6kOTQ1sh3Negvm69VAx6Plefc4ayiRQQwTcqLwn3HDEa4MpbtZ/9yyLOFadpD
yNqNVKdCE2814SV/8BqnAseatY2k3BQLvRNe2BBWO8ytt3IrbhKpWHVTdUtQm7hS/Mmb8/wSLqu4
8cP6oU1bTyu5c+rVsIU8ummraNNBfi3r7iEOCtcwBteI79VmiTCKuAmphAkNuacH6I45yhNLoyMp
XQ5jtBWaxef/HecAr/ef6sW2vR5QNDI38aNOkpsgKVD5Nvsm1Gt76Hvuc+GVn8WO1OhAOcMVRqA2
hHoruhRF169EryPpcBzhooJnDU2+0gKCr/nDuv6fL25EpSQGG/J9cqkPrAH/2vD/iel9YN208OoC
/aItSreq/0rdQpG/J9jCVpZeLDAZnTpP8K1VIe6T4LXVQLggRsvFv6L8M3SQ9MLCEeanOL6oy01U
Yrug3ZnlPs8fh9TfV7rmKt0WozyXbFEiQDRHI+q5Icku6GGNNs+hDG6n3czh2lczbsFeC3EMg3el
yVY17ReoySup050M0M0qRVcrljAxf6VCDBTx3Q1MWqs0xrP8Tu4/2vitGma77GNHgQZONFsBGbhR
Z8cQL4TolfgTRdAdX+cByYXVESt9cvO1K0GTbal+7ZF6ZMYeSsVqmH3OhKfFEjaDH6Kiklim4hgX
u7qtL1Sk2P7wXszXIpwOXbqp5r+BTy4cpkMlp2ph3KeEJRn8Za+y+75mquTlEojx5LuBSBpRk7rN
QmgtXsTpIEFjNLEK0xfXBsimWeWRROgQeWon/b8oeWm7ZyX8GFVhq/QcR8zyObnWhotCMWwDi7aO
OdSSdCiEiFhg3JrSxoRnPnD/zJonWta20F/3vBxpOFcZf+rPvy9eFeqaoVH2kFHyo5fZm30FZ3hE
QSoNRCHn8ZUQ9asc50WqCK250eZUv48IXIRnV+OCVO4k07yqzTLz9LG/E6P2xpfNmz6W9q1VvQuh
9iiM4UUr6p6ldcTLKsg48J5K7K4cKkdvCbvuSx22g4hlTkBRfVDF+U3aJmlE9a+g/8ka0mzLwSYh
Vl6ZOkpWISi2CBRWhoaTppCtZ8DgNHg1+t0oPZgJvlWR4sn1tINnMaL36ssbHATaPLop8xLx9iix
iDovUkyHUMQ1rWPPj7ucC3v0Dx/J3B4UgfpTRkFhOjnuIxp/Zm4+5FSyWHaMzcOcPITJnxngO0oC
mFwZ/TG+enDV6fDwUa4o7XO30ElCppyBNwi3KtVXmd8WaUCvxRLBu1NqBUVqsfbF2yF6g+Zjz0Z3
OQr0uZJpPXSF12sN6LWGfQhlMvw+yCT2qOG2JO9q4AdtTBZTWptYro1e1BsyFr3SILMzJgYnfq+Q
xYfFR4evYWbuFVynAV69wTxQSesNMhJtZyhE4QaXijniSH3d4KNuELPXKuWm9a2LVsJLaYQw3Sv7
uheepS7Y4So4YkIetky/knWuFBQbhcCqjLdqRxaylJETtIuljVHNbm68iKnmjeK9kcCYHdnL6TrU
9bVsGvtUbV2ft9wV8Sae0GSE+0QtnCRD626xx5Vw5UzFKfFvDmTT8QEOsxax08AbykqSFlP5rlNQ
fSp4s5fTWtG5PdKwSav4nbDqddUrF60hunEcuiZE+KCe7RotCbcbV0QfpBOHHavJLeKaUdPv52Zm
fyUP1kierZTC1YhWMzbrid7akfQs4mOiAt+JROURsQiclHucFcQ5KHZfE9DCZzbyR4UgSKKlw4L/
RpJkNif3Oa5MhWg68mB6hh65sXmH2wTbVm0veaNDQIgR9iokUt/68lNjFAeZnN48RKjld57cxkTI
Kg70DzczJuwyr2SM0VqMoQt9TzSJq+e6p0eXk/aRkoNCr6WJPmrxvkhku23nFXmchL1Mrt+spfRi
GNdatq/lj0AX13Imb/1+K4WH0uT3hoQ5luHamg5aF3lqXjndYncT1k7afAAuZ61JHh5qOmxEJc4p
tX6WEokm3qOU3qjj0+y/56I3tdfwIlmDAlP/xQ8Oiw9aZlyGIoGH2ZWK+fjsI4eklathoFZfNyCf
iKHi6l0pnjL9MZ8PPIsFkjbBE29b1U7jW2F4UHB9mylcyCdmjyxt2UfHcSPVTzUb+NBhAG92XtnO
Tk/rWI5kovR6zxcMNw0xiiR+dOQfbslxj8urXu2cXsMFGDaWuijQUpjqCNXSAKfNpCGK2VyNVbpK
fTbdFg0DH0sfRBzgsgtkz2xGdx3pKM3wElXAUflLToVuAPjW9T+FnxMm18jd0bxFK032Sq7JrZId
BhFh2gFiFJTY2eF6STWxrq0n3zAheBP4QxaPmN3Weetm6jog5CrmuBVNWzBfSmZuNFwPKmm7/hId
/qcGebfMq6q+1v1Hudrm879KvTTDC6XL3MykiadAesgOk/FUUn2pEo68FDv5mLkaeYCZejcpfAz9
jzje6/V7IBWuZexMc92VnWsaGJsFiVv2z3UiUw8gyar+SsRJBeIV6h+9f555zSJnLymhTm9EGykh
AVIPLtQOJ/XyARGi07QIu3QTJ2ncEHJS6QU31KV1HwUvtSZI6LcypyDASNXXrfhiwH00pHCtqB+5
9aIFnVcQcoQaDN92DLcyfzPNySaKZqR/dDSJPpTwVdPAjYMq32RNu2oV4qtj0VGmxyIGKMTEWjMt
Gp7tey+MFoIDf8W5A0O80v9Mo3IQs+xN7jpKuw4zhRa+9EDbrU7YjMc0uSHfk/2JmLdyTg6BEF+y
952jti/w6NGRi00Lp62IwYiCMfD3C4aU5UqUVdTLS8Jhs+7JmFiMH881p07V/pzFAMCMBXPkqPan
O6HMVddTulU6lW2wnY1zbYSfsJdKl/I/QxxdCZGz0D8uGULdd9izJV6xVg7Jw1/VlhzRxcSLzINz
19BjGulyd/o65hH4HFeSOCk1Y4bbdtusQ5fkbqy1z7+/E5jpt5H0Iwg6FORKVipGat3pQ/by62Qd
fmix83fxgivcfl86MWimRfHzP3lI5AQ6/Xt69T/AgWwyS6ykG4CoNly1jbgr/fFWCojhlfN1axCK
rSOIjvxVUVhnrownr9xfxz76qIIu1XMlMXY635U9mps6dNtiWhUYxUHKcwwVDe0cXOohRP+8Zucc
HwU67+pIyayI3u+ww8/GERjYAoQBk0DcOGaOGGo1DGFW8ya4K6nRtg57aHctVXR6BsM9eStfCPxU
wcBvmLt8X5exXs+TMTFUfsnetvFpN2hryaOnufn9mX7SYZjDX0c6esWSnBrBLDNSYz3rojfOKHTb
y9rYGwSehti9lcJH1b5pQ+nI+gXF/5nx5RM70Nfxj9aQGGRxWtD/A8pRnina8OPO9vGHuMq9vDrv
APv7aMc+mloncxtcPiEhV7alPsSD6vT9nzA49wU/LVCPd9Yvz3WMRJjRPBtVxUjybXyf3wur+rLa
YPrtRJvM47LrcDs33b/TCtEZKd106bPn+ApG1mpAsOg0xpl1fGp//Pp7lu/wBUoKy9xqVYP3TEA9
FqH3taw5EMvPjPJD9bhsiV+HOer4yRXeh5HJY6vr7q1bQ+VCITE70Yu8yf97s7bP0VSCi8icwd/8
uJUbmxHpDRGjGdcEegDJQejeC06LKafipa/m4ffJeqJ5tKDgNDNxfWHUY80RHAI6dvC0eDq1vNrP
8Iy8wNNdba1kduWKq45uHdRYx1yFnvUinDnk1FPn6Nfxj8C6xjAqopP5iFlqkfP2b0YhrksPVDIo
vK9DaHtzWjqmUrsaCr5qerSMtzT526QfVrJGluRRe4ud73YiIc0ZwEHlO3l3mLg05lQoPaBzHoVP
TcXq8EeuLF2xL3v6KMnoTH5uk+Hctrd6o9hjYXhGLKwnwdh04GkpUrwZFEilRCH++sx+eO65j7bD
oMBAL9PADrGrj4OXUT2HKJ9cHV8+7NEuyIVAnDDYZXUou6RrNo3+R2unM5SZ03stXPqFa4XR2nE7
vJcQfJg5o3DzNYAaP1K32gseGPJ4gWOBc96u6wQDaZmx/xlyebNflr1uin5QWSDIS4+3wTiov5gx
KUq96PpcHsbpj/SfoZZ3/GWoOEombJJ5OkyrnVIrKQzOUCaXz3y8p2L4BBkNzAc76OMRkiRmvrH8
cus6gmXfZjgac7Ogg+eUcr/+fbWfqo2/kheO5sQwp5oeV8uk+6yN2w1mOavztd3ph/oPR+LoAJSV
IBbbZVJUxaMImDML+5r7dVX2tgbY8fsznZyCXx7qc4f78pGEoYrzgAxgLtv7cqu4wU46BIy0NK5s
+RlQaA3c9fugpxbX1zGPQPlh6mazUhmzlMjjCi4KPNEtafX7ICdPnq+jyN+nXx2OCJEhNdv9qneD
jbHKbv175dbHCa/gjn1OxHVyKv7/ryYfnXO9LodT5PNMinAbTKUr4yISm/gm6P/LttNni/bLFxNH
ecryZSTrLr6fL4f1uDEau9hrXrUlsHvJSTC22vuZt3nqavP1bR4ttXASelOel8W8Tg6YxWzHHWYo
+/NOkNLJWvfrUEeHmi63/48klPqvmvjUlP+HsfNablzJ0vWrnOh79MAlTMR0X5AACXqKMiXpBqEq
qeC9x9ucZzkvdj5w9/Q2s2P2XBSKAEgBTCYyV671G7EXOXlGrAFUXEZU60Mxto361PrEEega+6Qv
kGZZ9/WbpAabqej3BfIutv0RRY9K/mxaPyJJp9SM7XNN3lGmlF8NgEpbhBjPeq4ggWV5IzR+7JEc
O5ycBAijHGublPrtGF3MOUe3ZSZvVjyW2reCrE6rP2pq4drBo/Cf5egpmsgZSR/JGK+oiLoL+yeV
WjeTH8AoAg3QXIX6klRcleJo6m/aVKzGZFPU+OC9S1L0rUwGdDm0dYYPiz0jndJWV0VUN8DAu75M
ySEMJ6P8JGG9G/J5PUWtu9RcYht6EZUEpGg2VD9OcWesSiNw9TL9RJSRdBHiVSvfJrORKFLh+GOz
HZTq2iXBFwqim64A/4gWXmCBgSy0t0T7NqMkImjNaH4uqseJ0ktNfWTS1D26tF5eFodsqr7+onct
z+J/H8h/fXr+MJ+XcmP641J0XMif7RNGKtva1fYY0h3S7V+VOP8ExPC7Eucf3Qp6s6sUe+YJwhsB
LAXqEFQCz/ZFXTer2SMJhxRGsrU/UB0ZWE5nu9YzFHyIC4eyoPs/f/U/mySFouhQ43EhA/X4+1Gq
tFotUnruRZradZdQZOr+Ikj802nr1yv8EQNhWjjG6IIr6NsaPw/Ud/9XKZ0/jYV/803EH0Z1LZhU
RIC5zoJtjq+as5iUVg+R6zvCFdvJyd3ypG+WUnL+l1L1f9GM4g+DvUrJDQk3Lp4gtZ74hSMQEvyf
f6k/nZd/045/GOHLWmp1dZkpu+YY1vLKCFQ8Ax+D7idgyv/5Un8+Ky/kSvtP+Tho+WVNgrnQqv3R
O9Ze88poQ/FR2Urbeq+3OErksfMX1/zTZ/A31/xDExrgoJWx4JqLpKSBL1w8O4QFa4MYR+DF9xfd
8k9AJjyFv7neH9oz820RIM6+hFPpEyTWt+C7sRXIuq3vWpZQflxId8fWrRx91znYgG+yS376K9n0
P48TfnMfS9f6zXzaZVFQl8vYYzz429xZJHMNR8FaV3Ojx38lPv/jd96GzT//k/0fRTnVURC2f9j9
5yn6UWMM+7P9z+Vj/37b7z/0z0v5lT+29ddXe/oo//jO332Qv/+v6zsf7cfvdgD7Ru300H3V0+0L
ceP2fpHgq1je+b89+X++7n/laSq//vG3H0WXt8tfC6Ii/9u/Tu0+//G3O2HpP3779/918vyR8bnH
7vP//d+fdfTj47996Oujaf/xN836+6ILi629gUkiTCT63/C1nFGMvyN6g98LtmUs7JdcaF7UbfiP
v0mq+ncFLhEa1eTFQG8vKbgGK4TlnG78HSyiLViYy3fYmvq3/7q76y9zzy8/DK3xr/3felLi6vFH
QaUFZohKpQwhT8byBX7e73uKHjXCEj3lpEgZu70fD1ucO/3Hlh60mez6scCH4FIErTgKOEbSeNGt
MH8ah7o4oG3aOUWlTu8dx42hGj3MPOSVLHXKdZZH3EUT4/2+N4Sx76Gj0lIPTiWvKpOvDkTVdmgy
db9I7U9KT7U6mOEhpvrQ7vI6kx9bywj2yJ5okJuW01UAVl8XCEoq5ltfSDjNZT5wVt/GOiznbXKd
a88SQnmS1FkHCK1PkS6Hj2mjhc7YF8VW0YPoMUdd4lLZgxvU/msrDWl/ToqpXgV26O8APwVPSdD6
ANxCCYFMS3rsVD1xVR1LogLYKZWwpPqwRhNPHjBirGaMOTRuchCLS2cLyo8zoYmRTvl1pph3tdIs
PqZp5sX5PO3r/lumJeMBl6bh0I/mcIjIe+99leJUJ5JjEQzJMReoh9oosLNQ0soELbC0OAg/WDWN
JJ7qsP1WtVJ4nsUknuKoxkYwUM1dLdXGk9WOCKj32QksX/acz8k6k2T/ZtV5/jxI89HHU+Zc169N
VTcXUI7NRZ4E63LaaNPbXeoonUCNqhmGmzmVrhBEU3We6msz6tGvLQRSgVMJpCJVmvyazcarwWpr
31UFBtCR+mGPU7WY6laHwQjKcoWvTXUIw0C4htI/hrJ+yrrRf7xvcF66qGWJOJcZaHtdb/p11KdX
aaj1m9+10WVo8F2aP0ORAiYZ6mg/zVW5TvnKbh3okee3PdjU0LfeuvQxs/vMJdEru32QCDx/GclW
qJkMW03SzBNV+osUUzY0o9Z2/FKKPIRXx5eykJ+xvLk1vdsNU3+rdSN8TDr8C/XwhLVpf57LDGSJ
0cSvjRxt0hKYTBao1UukTPbGHGXdTZbdTOP6i8j9mgufUN0k8ajSfHsCFXPfmJnpSbkeS16pDNED
mpcNrWBsuePpWxc02UENNKJ5rfsY0kjdhkWVH+6bqZwhs2RhfpBrFUDMrHYk/lUdwEcKdECRenIq
A5itbuih8v663yz72pDUezF0j3M71tf7ZqwEuqlDckbZqr6mvRs0qXGqJcPyWmW4Tb46HOR/b0LR
DgfEpcfD/dX9xK/HupIyoGR9dX0W7dIh9CJ/9g/JsikrktuTac0b4TcavotGs01jVDjiXEQbPcz0
ay0pw2rwpeTU59EHGhT+KU5Vm+pv8YD2gXTNlo1Ix+xa+/v7ETwQ/WvcKNJ10sZdk1EQZxhfdH2T
6tg02rMS6uO2mo3yeD9031RyiwTs8g56Ybo15/pttuIJ74TJBuaSWOmqC8Zx0UbkGRQloIuNLIXv
0RQkjFtD7KiDitlro2dnkCwZpsHxv16JNAjdcVSgSzbAeFb309byng71FRSKgTLcj6Wtr+EhMlMe
1zX00mPhoy84gquKJSk1HLBK2kmvoIeCddDz4UGgLc6vNlfoLpa6Q/IuK+BXxVSF/uvs+O+zGNdb
ewjPn0Y5Teckl+yTGu2GyH5IJevVFgbwrSkszlnpg2It8eQ8Z6bUA0CQc1c2a3bH+WmOLPPQxsWx
UtLwXBlmhZoomHLFxJlEhBZ+NtOhn0PlrSgX5Ns0BE+0lrKJhW0AEJwA6ESAoSvlfYCXAJhjtgg+
IIavpXSstkbRN17bJtgcCZAgilLZ1qqLrexa4WkRVrFxtqIwcGbTj53Q19CuM/06PqDWQ6EbpTRl
C7Npa9uxi9F6/xTVon9CKWwXSGVyvR8q1VxaBZoe7sGZRHBZaX9grdGpg/B+knrc0GW7UZ377q8n
rKRSvMLvz/5ohId4jKODkpkY2v7mZVbMylqgugkfsGwucViou84yv1l+ajtRqmhnpWvPRtHm10TO
umdNAA2fElCL+qSgQgiSjWYVrjQXzVve286Qzf53WZaytaI17QUdFBzm4No5bVO2H3hTFpOrWFEJ
QEVRpmNoTlf02NkdWlXxalUmoRbKszNJusmM0/v7tm/NHDtr3d/rVQqy6f5SkbSbORiNVyKlcTJg
HpzIJEX7QkHDs8Ak0rkfM6JRPRW+3ruMmtH6l2PLm5N86gFfMCnFA8yWVQmOmqAWpApF2/KEd0dx
bIB060zbFy0uNgzv7a2X0/aGKay8aY06d9owhX3fS+HPYcjTw/1sY6OXOoHldICOvpsK2Dc57ufb
CGqN+VQ83Q8piUwXjZJtWhVQ6JaZSywzl16Z+UbTsGm9H7O6rmVO78yNMBus67pZfhxsMW0NO8l2
SJ9mD7oE98Fv5lOSDPJJMav0Qc9gx4dpW+zuu/dNNmJb3qnVtL3vRnO2D9tMPvZZ/VKOqXjNlLzf
RCWiiffdOchP2aQkj2B+kKkN0nOm65+qYqWvgc4kkeelspHCPn2NkyxcNWrYXqKuGZ7kPvrluJJV
wb7KE5Jsy6fsvh4w59TbA7hcSDt5JJ2bOgFRWVYvk6/F9DKpQeilj14hS4abIe3Grd3a0Wur9G+z
anZXDVGkRyWRPFmA1AvKzHIwRa+cUs7Uc5so6d6QwgJOa2vdrEFSVtB5+s9O3WP83e0Di4wNyFr7
3KnyLplKxh5lmPEsD1Rpew+rpjayz4Amd6NWhI+iMhQnCIRwIlH6TqoX2iELiuwqW9T5Rm2hoKdG
eghsJlFuudtNweg/GQugUY/lD0OWy7VZTMW5HnXrTKIdVdHlRFJ2T3YAjz7M5fmsEQa5TR+F2xp4
2VNdzFcEPN5FLmsIdBSSiyVKs1HIXT5nSS+5Q143m3tc+OuuuoSJ9zffzyKIJ26ME5u8koo10kri
qlvEq5Vpo2rq18FNJpezwkaz/9TpqVmdev2EsbFq6qUTiME/xK0W3Dq0shFxVsqPKe1ICbRivkh+
re3UPD4mfZBC3p/Fq+Qb105pk58j0iKhEaXfGw0pzwjDyVsdDtUWgdhmnzdenRn+fjBEu0MZedir
SBrstU4Zd8GctQcDyUgPaeThqA6lvjUqez7NVo44dZmKs6qZ6QY/N5BP0hIAqdHF90FpRfksPsoh
vs0jUGyliq1dA27YibuheYhEl25GOVZP4xDI3pRMqIQHYnGwztVtQcQby1ax10LRH9AgmDbCyqIb
ETxammTZq6bZt1mrvciqTBhZZa+pbqy1RkNlQtenV5niHPLZI+rkmJi/ZrOJsrKlPxdduo6ytgRL
2Yo3q3wRsZ99yMgluG2zq/NKewDeCiKuxkVUnTPXzIbgvSoCyZmysT6aWZycI2QhHUYtfeWrxewV
xjwcOj/XwXpX7YlgEaSVBjizSoJveYZgdtbN37GOpmv6XfEMAztZmVIg4X4FNFyt3vuhwFrjc47l
/pE/1D+WFrRVuw0n7747KbV6CDOSlePylohiZWqpmTOYxrwJ7Z3RcYFE7WJHE6l5SqxaHK00/ZnI
IlkpedM/0CN6N9EK85LodFKEl8qznZXNtjNT84geTO/lQ9YfctUXm8gfi3VZmxclrrvzfTMvr+SE
x4mOSEnAmN41uS+/ehk1a02pYB0OkRvNUf3JMPg1SbH0LWj7aR11cXODi+67rKSmk9k3yc7qGXuw
b+ng7QTSjsffPIgOCfze70zktePZHYs5uxUlQl1ypNnPdgDr3DT74B1js9dMtjtkl+H+i76IVqMz
ihgbNaiXG8OXlc9I0r6lRlfuGo3Rgdkadqk9oe8ugvigDUW88dO4fLEV+aVJjPGz8cNTD236NamH
zM1MNGJhPSQnXJUEAsdy9pYPw67Wq/GzUuPvYuya5172EUqcm36vphq+M33VO+mM5G6s98X7MDCi
xLlmn4q6Hx6aSHwWY1ggbQtLieEKTffeGB6VWntIJLt471VDdmRUVPaM3PJzEwze/XiFKYsb2sMn
1AnhxK3vPw9mti9iLfkQdokOnRXZDH1KdUuV4POX4w1aLBHGJ2dMC8NLOkDHjqc0/VBl6WsazPA2
mLkXNhprPz9+BzCpvrQYNBymEj31HEsGIECtvG2LunLvZ3OfVYwuMRTdzzao5K4sQ1IP991QFk++
0kiX+x4g8FUrm+FDqtTHnlyIR2ClwUJoM7ppZu5TwewTGkLazXFo7ekV6a4Sqn6AMNV4slypx86P
lG2lCuVUiA4ZLBSSzs1LM2PHkMp5dBg68myrvqorNPpzivB9XNzIZMi7sKL2VjV+e+xCUP6TarIe
8Tt5M04UMuop+DE05vCp+clOqGP1Vtia7hR5np380W6Pk29mbtLL+aukxKfJboVTm1Z6HFEpgSTZ
sEYIWhVIdIsbpBanPNSXwW78dx3yCXoiAZL3cwaovNS+7ud1OyXaN6boZoRYqXaTutaRWYXdIHeH
MAfaLRWKuZHNXnkAjYaHkiH8V8Fq2scsJljVxywsGOnrOfpmJPP8Gmqyug57UT+EahFuG7/qDlHf
qIeCH3StlsG3WhL1eRyseGsE6XDKEiReWrlVjroUNB60TPNQxHK4k0YMN+26wRMcINY+KhiAQ11D
fU5Hz8AqEttL+jI46lNWeE0d96tMm5t1kbTpI5o/+hb0pP7L7v1YM6kOzKfmGmcifbRAO22IuJim
P3JhY4Zg5vO5s4crHKz8CQXL7EmZMFVhPXTtgEc8abONADHAagRRLnntV9shMJTDKPXqvkXxzZPm
Xpy7hrG7ltXpkaRPujYQfXlTRP+W0BJfGZaXtlmghVP2laPUvvGZZ9n3IK+U16hBx7FosuwR4YTe
rWZGxkQfzG1e9NJWHlkTi7IQi7BD5clTH53nPvYRUc9Iaw54MYjSPkcAFF3VDMvGsVheDyvkdVLX
tDOgrkmmbeeSMQ0LdJthP/yejpp0iedweFJsAPrLYepGYu+PGsJnzNro7PXvyKC9iUavb1KsWcdp
IHBv9TB5b24lQg57vbG3iuo38TaM1N5jnfdgj5aNrIzRwXLU5606zyHIE5r1eN8EenodjDrZ8+OG
nlK31Uruk/7SaqK7qMsrQ/VDiFd4Od2P/XqC8TTdWIv3xR9OVLVduVWLLZ+sSagd6NDJBzm75dTX
4COqWEkvu/cNJa+LkTKkFkWQ31SbrFko1G0jCkb05VCiEFEN5YFfnPmhqcZbmqvjLWYJCxDBl/b3
Y7nUdudM0nb3vS6KppumMon10ly69w/cNwUYbmnQF81R/oaE6KmPRNQBuIN/BJcl1fZxjmb/l01e
xVPtoLgnue1QZ4emEV6SpgXFOtkE4tOvSJS2uzSPvyA3LWpRvrWXBlSPxxYVdK6A3HsKMrnkSdA7
aJm9VafbJpiOZhx5/WJrImwsCFrM4+bnxqzWcbxOw0skH0KQpH7xjsa3re/7HJHJ58jvPKSrqUzM
W02J1rrhBgH8Nz5mt5+dCJ28fJQ+jCFYS7o4lDURu1yxNMWcSzxE8biW1Pc0baFl36xjY+TrsvkJ
2Lkj8hbWuI7CF1lCSlDqV0Y+uIn5ElhkABat9u5lxMKosH4O1teYBB6i37t8vNjcuGW4sLhQNqYU
OinXdjViVyMfep8KGOh05Zs6kqKgPG+Woyu1L+aUrlP5Y7kdzX+d1XJjGKnbpB/a/FZmn/eoZcyd
MWTFD0moSBlh9pq21TsKXLjK1QmF3c5ey8Wp6Q+tSNzORMnJ/Kirjre/21bhjtCM5eYtMLGNaT7C
2oRFsUhmesWAV7nxppi6E7RvQYv5Le3ct4lDWw/cqK8sP0W9nvm6EpmQqxGia5n6HtcKkTcm6O/4
tgpF7UA5lvwdCIzruWHl1DDkkayRkQmub4Z2xR64ZApSlW85GlQzhin8UJ2FX4L1k1AHg5uvTLtV
KfJ2A2GXIE+U/5ii70alrPToe5ZV27rwnVh+ToRJKfmq8cMIVPBC1s7pePOhwtA30uF9wEOqiyVK
7NO6xTNSNRMn89/lCAuapQOQteq0q5T/0Fg7YmoEoiyhzSYYRZX9CZqskLY5f3SeoYZU+ZclazaC
Hjj6zMBSUqgJlTsUwTYIX/AhxqSAJozxf1DzJ11R3YRijo2YYltqq9l/NWxlneesxLNDIiboC6ve
X0zTcxAD/K2kQra1XyWNp8fHvvox15uOFpxQHMN7ysmwQPhUW2f8HsOdm/i513izwHvTS9D7m1R2
jHIDHC5YjQu3RsxDvEKY6afxGPlIWLiJtNIAzBU4EzlqjM7tiqQoLsSNruxtXIhmNXjpyvpETidq
Hf1ziqFX7jYhkZhdvmjqDuABSDtkxKp6h24ZlIvOxqSoXydo2zf7OtuG+mYu3AjNgyeK10PvCWsz
9W7NyhK6B4l5shzVXvqGoluSvcTppQvWs+41X5LQmSIQlzuQX9RKVvCbxnwxOs+sSZCu5slRQizj
D6zLKvVRN446gBZmzm6D7kBdbed81yRnbHkgprcVs9AWPrIseaPGWtBLxhJCkoOYgtGdrO40GPZK
BeywModFEM349FH+81zoMYCZoVp1B9tywY1roydLDnlkLYWdt65CV502UrKXq4em3uFy0PsudAsa
QlQbK7vEggUe2UE3nrBM+mYrTxWSV8VVU/b9T2r4Xb3jkchI/CKtQ5Chu11xqaS9Ku394gKxaOw/
ygYvnOoBP3FZvwXVqZqvc4WAfYwHNmTPV4yU6GyaeGgnfsJgZTSXTndy662CWKQ72rlHv381iYnc
f/Qk+b7jP82YS7fKsxlilrIdY9yJ9yW2RcYndZFW241ALZt1nJ4EgYNmofDjGeMeUvcU7C2Szjp8
FseOLo30U9YedenWQggNcMMxOnmVbJMT/jOldIjKj7akAUkUAGSxN22ypqKDeZLjm9daWQUxqYEV
xlqwvIRxsb8bEBLIsiXu0pPrLUO+Ia3mamtBEpa8lDWrffATPPeGI48VgVIDMBhZL6VaRSQ7RkZN
MlYkZrE+eNYWmnHFPEIwUVuruNmOGI+q6ATgXyTfOqaeFux9sejbAdpZPEUuesGCamWEexsOkNh2
1IuGnaE/GpjfCPmmN++djNzBliRW21/D/txgkZdgwKZ/KMNPo7vkpcdi2U+2VrDrtINtXKBGt0ic
Rc7cFA7WE3P+wCqPEb8vvXC81gIpgDg9kMNxqjFXya/50CRiElDyFB5q7m0TN7g4HBv7OcMODN3i
gYLC2Ug2k+GJ9z7eSznoWMdO3aWigOIS6zaMXEt4TaRBPFyo4+EHz+5Mbltb2fG+anEu27BqYDww
ypUICMC9uHAwaGp8T82PMpngfmNhkA7Eu9ikYbkySWe31L8l3lytKh5oinXjHl+fIEC5yTPiH/Ej
M8p3XEgB/SKMTg+Cjbxsse7SPdGsu3HVjYwVspMljl5+zNMRcaftiNdc4EWDh8Gc/tZWj/Dhx8nh
vhWUBbl7xYWtZDvTuOVu44aC3WGCm2oRfrWSDn/NalD/W8l2vEqtyWvK2jOV4KZoU7BmuZSZRCr9
JIsT86I4mQP3Yzm4Pu21ICjcKum3Pi59a1Ja+3QC7cRA6ejZpq1AGuKDvYZwrDhkKRGbMJBJDF50
+Sw3xdKn7F1dsa7FvHCnxxQyINGSr8mNw0xG2Ymo2a2QqZhn7ZCbPNRj9NhUVYiYeb5Gxt4/pE35
3Q6wQDQlKKyYS3ljM8LsSo1LhYLCQY97chGaCfzIFOmW9CILkIL+Mf4IsOUyWSoTRIB2NvTDOD61
vcD5zI9WMGGLPbT4JGhMZ5mPonk8aGKCcVvzGOK1JmCeti+C6TTNADFI8aZX2iu101XUUP4gkIcz
vrY/iiCK99bsF3uRWC5TAdMuYNbvpVRdkJl4L+bgtEyoRqGRWyBC66Zs0ffGjFbkV6lq6v19Q37t
+5hZL0XK7w3HOz2E5MMFi8pWMPPEQ3mG1QPwspvx/al+jEmCXcYl1eSPuQgxeySUSofj1E6SUzPJ
zr2KtdZTqC8PHd7PEVhuhh2lt7clT5fU6DCx7yYWe2pkK3A+Oh5k2ozP9rilZRT/1V/yrZB2mcXw
pmKuzop+q1E9CsKdpiLqT0DVR4DOks4INpWtvQq5m/a6ZX4fi700PyjhUyuviQiKcQMmAV8AqhuE
Gmhpa+bKvvVe4CKy8hHNOKvN2TYwj1Z0kNvmO0MxAiC6zPdBMN3qqRK0HxopQMDWjuobGOMtBoaK
Lz5nMqvSbiLxBppYMgM3kD5LOL8qNbfc2miWtBL8s9MQ6zrEGwZsg/sX9a1aMixF4nUpbDKIqmf9
yt+W59DLA3tfQy+UxF5WCh7Q7ksNlcM8ZIdYKw8YoHlz7gVGcOLMBGnStOLjoKrEcrzFf7q/rKb0
SBr+2K9yJjLkoTS52VXGfO2VZ62MFrejt8io31L+7zvj0k2vegHt/LMW1ZPWBx+VwVOMo5oUPanj
kD70Uhbsionege+I3YsfdYWZREpFXwkZYnO+Mnq8EeOHL/OApOmDmGZc2nx3omHsHDG6hYCskn2y
5E/oiaZrUePea7FwGKbLpKFmIGqLFdw1ySivJMLO1kNG44pQh41utRBojX1DmA+rYhUODRElfqOk
jAfsUJkmdXwZN3HbGDvGvSEcX3AUGF/aDp7vUHe4hw39vvafiga5jarqsHsKSmUvOt6tq/l3JZfU
FQtsrODW1APcpNgm0llL6ELx4n12Ju8oJcdgYJRuvEK+WPClqdvYlB+eAgOFHXVb2js+RiUfei+r
IZI1TfU1B8Nblde0ivJkj5jSJQPGQ5DtF3c/3ZXVeAc65GBGuZOTTBfNNh7PwniJuoxa3mMju4q/
kZNpZcQ/a+VbWGMSSV+Y4YLL25hgvdUco/5Z4VOG/+1kIULWjW/TMO39ctpMkbHlkS9O4WOxZj23
woGP7u6gTexHjGArg+hseg0Lry28XvOYV8x8Jw8IGuwxC15V8mskHEXzJBq3u6oYJfF0ofEwOdan
Zbp2tTUVlAJdXheDZ8IhxM3NnInoL5K1ifEYQSJr0yCYUDrCSw2TGHJKHGueIN2mX4NY+/nGUg5W
76rG2kKXhLuEacwAgztB/COt3ASRk84JCKj48WGQK2epPofahcq7tCY2BqDadY6vHiriwMRtEUxS
NiOo1X6XMxaNL4SzI9Q34eQUC8OVQXIqiOsNX8TaRMFOQQBinlb4skqlWyQuPYLPBV/M/pytZXy+
MCdHl2gfPfBNTc3jObCUTWpBJ/6mKocJx48SJ+x1Xnjos0fFmtZQcj5qr5sY8QvX18/N4E2Dp0te
I90a3YkRZCLaay8mIRAuOiJ5GCTPNh9swrqmOMr9yYS+bUGH3LTWZk5fQ98huaRAQMXK0HAHdFa0
LSAQa97aYpc3pGEcIbZ9tY2CvU4LNGu+7yxw4thYMXloL+h32JsuUM5z64EW+ZwP48G86VdKEsuP
tJVTKsQDr8d4PA4twh9gW1JXmSp52+vJvlzkrpG6TPPQJSf0oAt+qh4IHBnTcAV5choPVK+1/OdZ
Lk/jEks/5cUnujU7KOwk8THFGMlA5UU18sXQWipJMq1bQ8MZLQCD1PaKo9rWqVWsDZXPxCOgFjWP
9Xff+kisraLswXioGPpml3rCMpOa6IX4vejWDOGTtGGl4xOfJfFRljZducnSlzZ+s+MLIathrKPq
ODffYpx0yRNXSyb9nGXmWstOknGSk5dWb1mzQp6ej9a0L/LvwAq76Cs0TznKCcOuTS5x/NbLIFXj
DaGoRmqiWvnLcqV5XlovNlmfB/m27h6j+alTd5mq7A0V3fnqFgFgyEpUUs3zSEO29V6tbln7jPMR
tlqOKTlzwNNvv/c+oqLVzW6/Bc2VKdlFKEj/6iLiQJ0e/lVjT66QRIy2o7ENtHjdFpgHy1+S9CTV
sRdap1lyJP+hST8NCTGD+SkjlYBcSbjrsJFAoUnOiD6Dda/+kMN4F87GqpuJBVVP4XEtNVfzH3za
1Fdf1eltfJyamaxhuiVStjd2T4nsoOGEUmtOrN5K+z3kWyf5XgJqnzHrf69QjsBKTadBGl5SMetl
p5D3Qf7DXNpt10GtyK45Xc2fn1S+gS5HTqZeItJBePf+8reABThdDMbiISFYoNcz0esI57E0qd+q
wkVTRs68wWbF+iObdjKhdpzeuD0pe+ZWeD2xAOmx5VrgLgjQAEkFUJ/T/QaHgnyeb1iQlKW8XqgB
7pS6Aa6wPc+MwVLPReWo6SSe/UOcbLRmqw2vtYp2+LQeAntVmtvKeAMAtXhTheZW8leVysCJtlq9
p2zMbJ55s6yslPLVGnd242jUHlXq9yhEdgoJlV7Jz9RixWYih2aGmrkxiXRac5rcgGbAg7a0Ojxy
8LdMYsbDuuvXVjSkGzRE3xQjBNNrCWbrTtvkb6CYEIBrxIyXcrYm1qhdJZIqOoilOVbd2btGbUgv
uVMI1j9B88m00H6AUeNvjOLL+v9MnVdzo9qahn8RVeRwKyEQytGyfUO1Ezlnfv087KqpmYvjbvf2
sWUEa33rjaNymCKmulaNx2OJL9mi2otnPyo3c5pf8cPU51wQP+RycKd8Y1FgUCm6p/XCOTOT5pp7
sxMs0RTiJQcxHnr1LsOprYQW4ksg+XDoa/XVmwk+hO4nSqEAc3UawZ1h7xqZ8cwvVwPGf7aD7ivW
/mrPnEjWnpO3Ti9+rDgD4eicJhp2xRRspiS8km++Kof6DQsN86wigSJB7eTDrakBpYLEJJkBLwYt
gynwqBC4ISv0oOBA5H/Ln//7eaHsQmAR9bH8Q2NB0kWsOSphJQvkTg9mwYlTHv2DoGOUacRzj6Zq
Ewd7n6epUEwgF7LAV01HEJQldqdwsE5qLZwGZoUxMxzBN1wc/u8lXVjBrDjLf1u+psrlfZduK0qZ
/gvZKdUDQ1NLyV7GDbS1VoISAlA0HpnfyRY6JLmR5dONTwlzZlFdZLI+VLKpEqodqVhOgaNuIQdG
FJ70DZP1dGgzh3eK1BSnJ4UkycDegysMLiz5+8DMokpH0xRXFX9VkmdVXRT/qcFGpStue2vltf5z
Sa+vH3FwaqrLwIWdmHzmTdUdlJaj8InwEj/dhSmV8Ks4K9cJv7Mqu714CvmMMSm0tlF14msC4STo
t2mjOJVwb4VzQYNpdfbJ2K9WTeAoAWXCXMScTXiJMLmEoiOPdqLuMJQP0tl4VzO7Sz2gphtfxNID
tcNpMaovoXagQF0s91bzyHlaqSlOD2bgiMquC6r1ZK3b5koFpdVcW7acOsCl6ns9pzXxJSNgLIYv
WTipIwEaN+I7RcnLqfFKPequ/fY7Gb6k1hubq9j80Mur919ydVJGYkt6qBqHbwNdUUiMo75HA0Zr
snvIl7lfTdnOlD7DftfVv7m1nfi2vDJeqOTJulMApwtPiSbkbNcUm2QvhhwiLJfuqDdhipVNlYnU
Pkf0jQ/dNsxMzyxolmlMoDqyrttz0wbWOjd1Gm2FRDv1iFPkGY57KJJk30vZm2A10yGuWahVOdgh
0mnXZmpQGT0xI6nmra6jjGyYBLoQWZoUas/U6tsfVYjOiJzp5VSSydP0bTRZ46ksg9nVqWKgOpqy
KCk7B1NlenHY7EJlJNYOvyswK6BeTSLP2H/EScFdF1+SMCaMJW8cXw76R6UOrhBY21z0tTXJlmYX
nrDTJvaktwIMBUeIVCpubb+01ueuhfZgU8Yy7X8j5wjJmmKkyLp5EKEuO037blAlmhD6dpNnN82U
yk1FZq4zNym1fQMbYz3oHyoZUmoyNm+Rlem7qDSfYk80X2DV1XsTpb9sz1v6pqcjJTtsy5E4OgZj
JnIV+rvivaaX3R0MguWV71owKaJy09FvcUeVQ/qhJtYKMhlAq/GlTY4GpR/vVYNslnKJ+xAoD7Ew
d7XM1Jxylt01DTCmHIkG+KzKvIv88k5Tyt8YM1Q1HeFIJbGjJWyZWJbCrfaj4op2g3ArY2+hEjup
6VQcuQf2JMIbPwlhueeUYMJBLc4NKpfRoOXYZHMTepooki79C4dAc4uZDd/IqVa2uCXo2a6caY6I
Cu1jRBPweW00EHDjk4U15ykVeqic1mTVMfFnBG9HlDsCtqOQmwARQ51tKCj/+fqMaEBktyOsz1y1
sgUxEUjiZ4VQrqwaybZECjyV4b+9LSIpDQQf+sGYOogbnslITi+iykIvIh9TLUfVdWZaXPDE45K0
l7t0im8TzgRJOqyZd823uYo8Nbmj82Up3tKlYUN0H6wKeCFvXtTMXtXuSzbhS3UyKbesRHEx3MJY
B+uLNSLsBhCmymsV8xjN/5Kut3a+EdjtVOW7CAr60ASGuUcvqCkxP1JjpwrbozAZvj2lMft5Sj9w
4pP5h+5yLwlt5CXICSeRb/TfB6XtD62oia6aDDN8vbIZy+Qs173kzkj7yJDShG1XBhxm5XXqZ2Cj
oXZqoqncTv5EVbY1ZuuqTVpUewYhSKH8LOsNJg1MUAIitpVVtuP+vw9991Kp4XSDpjjKvSLthbz7
/x+MIWjgwYp0Uy+A1f99kKMW1PS/z//fX8OZatzFTviFqGxDffjo0e7CcVOu2ScaddP3C9iVKhyn
dXbM8ktW85+ZMuU6bKUtPQWE1w3lsZVLxQva9iElZAfEAQls1tB8tBRDr7t8WhoFhMwJMqv8mJP5
TFecegnTkMb0YK2YJB7li5eyrm3DxLgpFmSJgzJP6aR4tGm5QpxmHE1kv1gJ6Rw7ErnNBzHIh0Md
s+OJvUEztRJ9oCFCOeRDE/S9f/FbSJhitrzKArXwWQnMDyEr1H0nNrg+g5VkSvnHiHfE4xOo4k0U
VD3YgDi+5w0E4UwUbXiPKgLi0oUVF2NfIrMWlSGZkoGlZfc0S/J91yxx3IVucFKonEDW9FuLmADv
KNFSpTku+XG0q4+CGtg+NLaRyLsorTjSZ2UIQK3u9EzRyEbrDjOKWQAW6aQOdb+XK+k2RPqzikGs
RDjzXNbsuavyjRDL721LPWOSWq0TCeV7IZnzjjTphhYgITq1dJPZ0qyu9aCY3HECshFHACdzsHDd
qSSblvqC5aiGV3XFtE/zdGO2cXiC+DtUIocxA3FzkpXlXqikD4yHHb2MSM+7AiWr2hbdpvUzWhk7
ILjq1FN3VVYMJI3ByVA71DPqlQwJIIDIZDrDqM9bJ63zRYle2RkqYk4tWQxh0N9x0ol2SqGGPct6
TiK0jUUmw0SqfAuSJjpNASVnNETI+JyCGiPp0B8qXldZgW3G6swKQkuG8MVK1G3ysr9FUcB5Uhu2
4pz/gGlKO5WMtes4mZ3bdOLnnEkHnDDRvrfkz87qq20rgkYVPXGi7RQLdhSWN6NLlSu8qnTy1QkE
YITrUOqjUmWhQ/VbaWfR9F2OOiT+WKm7IZ6+qzYcr7XVjNcISalHyitET6uO1yLLNiUt9YA6gArD
WHDi0sljKqVmU57rIHQQpJpXJGLmNW6oU+iA2DjssFl3jaNGZeSmZV2vM8vybV0jLy6KimqvKPOb
8BXPXWtbier4ivJj8SpC8zIRc6Fo4PY+ViLOiRTV5P+MZQuU6bQ0YLJy6xFreHuCP41qvGzpGQyg
XWLTFkTELtopTx8KsYYaq0+YXaeA1FkiQ+dDNRxRIq1EHQ4139Y605cKbVBP7pLSZRHQb2vMAREF
0ij39mV0Rge/Mio49i53qiUOJLultItmFsW0AUlByrap3sOJ9XLbNOlGrbypPAro2QY262Ynygva
pzoRUy/hiraCxLi+1fl24tZQIYbRamHpGWRb5YY276H2PkEfqSZRdfQ2C5zJwjMXFBhD4roB5gFk
pkAwnbzXc82p4v0Qih6raD4dCNXE+k1G+jGWeSUEwl/qVv9nJlm2LaoID8/w6BPZcpSiXs1sWkb5
mkwqNUSiK99LeWtxXsjHzzzeaeKTRa0Xd715koEskjtK+rVQfGcGoshAXvFz1oJ5Cjm+a7sxf6sN
fELJXzS8Io4g/DEym3SRuBmCTUR2dvRMk5fZbPrYEyIv0L9i6drFh6h1ZZmEYRIAreNIGUhgPuOu
WyMRUjP0Cwhti4c45OTxkmgPn2bIjz5+ZSVinVdkuiDKJPuwsEIql9K1qI5jcq+tkwGlnTQavHhH
p0qjtptRyong8zLGciJeCF40nZ4KmFpGbDUw7UMc/iPGn/MXwAk/LlmnXOqm4Nx4gtM27Qxnakd8
KVRmJyEeqPcyM8bg31pgSAtAE/KwcCbJaTlqdRBHdgqRxM0z2uU+w1pPRA6rj7bkDUZv/qHg/1AN
Vx8IU/YJo0CBt68l4oKTeivpbBhTsaj7ZtfQ2nMwwARmuatM9NSIiCo2SmdAtQ52GXlT+mGKQA1b
xMecsC6N4AaxCycHsNZBRNPrvRa7owim1Wo13Ta3joy/KdmDCMXTH8bpdZof06goSLv0+oLQU/V9
jHcQPmsFycdQcVdno6sYyHcWON/qfv3GdKu82RjyU+F7poPTL9aetvYaE2W+fKInftUQYykqEK7u
kv4eDMg+ypc4Fhx1Ygz9XOKi2lXhJYXW41lb7sUqYnKsVK4E73d4noD/2E6lNoeqvAfmNu5S0K5z
Kh4z/9yYpFrLv36HSsEkyXa0I/HShDdqPODSpZC0ZmQOJjmdNF6Yri9/M8+TsYvjYlWnwiHsTkFn
l1qNNPWYcjCmH9k1AsZUPPJzcyMn+FiVohPxVomkAozDTuVeQRSZGJuFEoc2wSSmRsUe5L8HLtFp
mMM6ZRsgIjJIDYp7VqFoO07bMQ3AWnjPpT9d/CModQciGeK3GYC1aw1tSC4z94A9Ra8pQGlAobxY
lFw2JDEEvJJNJGrDWgwhGsqjsVSRme7yRQgDAvlXonG1r74G6LOgJKUOX+QiSxkX3IA47h/SggNg
HV4WWidjAE4Gd1TLEN1qD0TitJCtMksjWFOicmt019xA+kaR8aFrdv3s8agmyg/U3DqWJjfU9EOb
/1j5d1QBCEu/QlrbknVB/0K+71rXn0IVOWL4tHJlYzJqKquyAVfX1wW/UxSSr0kTdD59Sp28tqTr
qL1j/PRauNOZxPKUkWg5MC9y023dHOJAZ08oyXkK4GZxkao7K1qWYdLLJQ0hYYI+5TOhFVfz941y
UpRz0n7EkNJasTGk8ksZCYni06A7Nh05RwfCSm1JI+2iTF3CtA2UQWqdAXbiK1QJrVU+RekgWDhz
EieUw2OEFZ3rPgf+ZmyVVSjWjh4fLIJeUW5UYg5LsSzTgDxywPRURtxMMlm7b2PO4lY/eLWSoYFG
GoBMtzh9SbMnj6G9cCjFqfJC/5RLcB/x2q/f4+BoGs8eRqwhlw4wsd4sLyU+os1WomtEe1vpFv01
6z0WoFg7+pxVqTsyr/K4m6w39BRzfde0Y6W+0K2ILXpyhafNKwbPIj62Iic5HiOkAFTsXczCqZNH
zedRss/bvVLuQmyhql3Ot7y+R78wBHNsnvqWLURyZHHfcJVQxQkDV2hf+D+Bf0s6DHtbM7yEwwQS
fmyifdLauX6t2R/gP0OEWbu6dGVO0Cst+ZuzfYfmwHAsxS0QjM0xEeSwsGvd2jXTabKOTb2tKrLQ
XZ2swWWe5O7Yp1hArF3V7AzhEEu7RPqlJVwegW9+Q/8VkcpVnEHdZf84NBtU5138HMufkzm9FP8U
jk+t/taUD9JoGadafV93lEwV5H/7xyA5RM1738M4vuUafsUtdzwoBEjxASlQkN2q/ip3DSDHJeof
YbnJZSiA7phrx0jaS7zp/U/SZmtzfCdDG5K0R82UG9fY33MB+E194VvqySeuPlEX5SxwyzIfoETA
AMmQu7LYli3cLSTkIrDp3sIF3N9zheHfe+Vsdo8x3436o7NuQv8tyqdBuUTlMVadXGT+LJElHWXR
0dRjjwCnqkDCGGAWbmkx3K0htQJzMynMRL0z0KgYq2cl+EjTdxkfsYmbDqWEkHnJsBOtm5JDP2LR
czkZGtm2JlhoSFjTrmHm4lRRqJ7TS94jrzO8ofIaCiKL4pzJh0ndAH9ziEqAFnz5r+p4XdtCfvPV
m1bg/XnmzADNoZkRrPQAd55YnLvqeNDyvd7spP45VoQEq6R2JUDj8M3+S4LfrT2/BjyS//r8txlf
6CLCFhjfa4nFl8TlbomLk6CKTB3PMdm1ORyluk7MiZ10i9Z0Mp7D8JJV5jcAra+KlA6dmY0EudTO
cS82O3N01OX3A3nT7XxiInj45jmXrn1zyOrtXLxlAqK/nZg4memahqshrMN8t4qQUeWXqdlpJ4UV
vsaQnEN5blMRrcRF4gLqdmc80W5J5E7HO10C6PoquckEp9zgoRk/q/ycWUdTOoT+xVABAjeNfBij
V8VOEMWHyfBGdHqkA9lWiekLXxkbnLYnyDiJPyGSOv1L8TekX0vmnWsdT2d1OpXzNrZOYf8vwzsA
Fir/seiMDW/RLTXsnKBtuXyIvA/+Jau8KvtItX1Tsj2ui86rolOH+kaJ32vCkGQNd8LNqPdit+0C
u0DqFZ7ZoNPoHCtnqd4jH5iGnX9AWUXF4CpNjhG0nbZTxq9w+EQzi5aU72op79N4slDWBBtl3GjG
SdSfFnIfw+OCifJPE31yFRABBoLDb61n50j47Mpj1rriuRZdaowm/Ykyd0Y5KegfnfUj8VSoiwYJ
4K2JTkmAZjw6+fpmbk6ZfK9J9OzkFzGugbQfojdQ+1WV3fgnSb9amyxOgbPPtX6NjDdhgbk40PmX
mWLe5J6wsbK9MJhq89GPzJVOr2Fjer58SDg8VcrarK5ysBmscy0/ODhylT6VfK9pqxzuT6bsakvq
djEjrWkOvrVTolfa3NBcNeGzN9ZTca2Tv3A89+FZmr5G+pcGEsnq/g2b41onswh5VIITsa7vKA71
gvL5NzV2zZyJsfDG5DGm16z5lIcHXKqiAumSLl89U+XJ2t6Mj2Y4JjCxtXgr6mc+/lbBnUUeArFC
pa/dc/lrqJ+lmkEIVdqG8HN0NJy0+VniomV3Nd9+IOErSF2oPvXuqNatg6dsVRE9pURnE0I4ZCM8
maAUfrwEJHritMvVZ2KZ65quAPCRDjaaKRL5awqL3NJDtkFbuAht/YInWkJN9sjZXsZzYZ55n8v5
mMZbYdwwe4zxPUmB6VcWfEblqNZuyaaewxdTTQmpb/wTJYTJ1gbZTCkcuI1pmiyZZYbcidqPQlt3
1IBMHKC5Fyi6yp+LUjX5Y8mK+XnvAuJZPzxQUcCMJeK1nS5jfuKgUMbbhPFD3VtjvsrK64zw0jw1
2Udg/mPjYWE0zFfB6MZ2hP4Vcarc38f0V7EuLCWI4+CNAVXakPMtzRTiW8frbCpvFt0JDKB/zcPn
spwYbgBnbF348Wz5nXorWFqkt7Z2jB7FZXFhfCElO+UmvAzxp56uQ3IGZZXNWvlLELqHG+48VlVV
gnyRrn7zrvIfQ80x0eqUyTaWGNYWiuI4swiWjwQle+QBAyLdMyCWuQP9TcA5zNNzp4ypfv4EoIhz
r4i+e1QJ2a1t9kO8L60PS9oYINLjVRh/UBbMw2+Q7NPaFQn94uy89G5wA2ytXLKdIUY+qPj45Mue
MVlkFVSz0VqPbE0y+6WVmk+DPNEquJUyXLgfnos6+sr5wThdAD0J81hJkWNQhjmIhNtNMYsNvcEZ
NqHS3NM6u+c3EFtlZ4WNkyE0ojTIjZpPIwtfsYCO0JQC14d8wQbwLtETCr7zbzGYSVZ6bDPYRR6v
BKmsGRrr2TTxulk8tQpSzlu9TMMZXRVIS/WUVm6k3qCWQA4Ie0Ron3+9ZqzmGrk1PRG1tQRagVeV
lX81COtedUKxk9RIhDEtGx7pyE36D7WNI7vdaUD4SWPP4ocUeQN3fLMrmo0phuvK8A5xc6vnI1I2
DsSq8awpWpzYyKWPXnqwyIuBLRVvFNVMhe8KnM93ZJqVGQWrd8j2uuYASonMiuh8PDBgLaKHgjVv
f1EyhxIKjEWIMnC+jfZG94v01mUwALDMkel1H2mx7dqzfqGNADEKRmQCJmPzitRm4IxNzt9JsKp2
n6aLJpkI+KHzILH7NqNS6Fop3xPWBtwZtHYSgrJd6rGgVCurc8L81LwXVHrptn4f+juZQmtqdYz8
uw7PChL8RtwXw1ojw4XoOjM/lNNtru4KLmaG6ga5TX4gK8Wmo2KVGlfAcj4y40dI5qJjAqv5kqo7
fdzL+M8ndXoU2otGQKtoHLL23MWnstmX2E7V6GLQtTDdynI3IUDldvU5wZVPZLyCsDcsnAOTTssl
7+CBzG2UqRAFuVSzJ+Y9HQFGzDdVONAUyJEbJXrDOYY3V3qwdyHaNuIdB9dyvSjMKttAZql9qSH5
/J5S743MA7ir4pOmwhp86v0DKbIs36d0XiTkybibFS/FUjW66oelIvz96VX0ihj6QVfq4dBjvoVU
m04GK+Z87FkKBYXDtYO7QI3gZtxR3qaYjyOHuQGK2jId3+5fSld+xOn8FA2EgH0ujDinMRVPDISI
7VC5FReoOJXKhILihcLH8n8G/2flMacTM9LIfTW8chGGa48aPU7/JmtnjWcmq6F1WfUoD1wArDj/
zekobBegprj0CcEOh6G+WvnflIIfftYLYwlT8ZDq734+twIKdydNGdboJ76mI9jPwShPUrVWRKRJ
EJIX3fimYcH6w3vOv+Ff7OcNS005GriQkOI4PjGNjZdkTpihizqLgYsDWRPYwO8DM778kIcX6lG/
QnHhgNQlwz2Udkb4qIDB5VfPDJAcTU6zEnmGoNE/PAuWr218ZKpk3hBxNDAHD8mP2LfcopWxRmya
0wf0TCU3Z2ZZDMbat9q8+w3ig7s0fWbxUxgQf1VHq6CpCgg93KwW24RI4ewAtnGdmVe0PccVrqA+
nnoatjhnfyxSV1yy61LjmDE636OkkEvKcQEP9i7NT7lfsegcmv7VQVzl8XbEIzBhEjw30p9oummO
7Lr2BP5V/sjEi9X/C+bXOD5L7bHIjZObRPdN683WJvnWNa8NvUjbmrFDfA6ihjzaFmxl0bau0LR7
WnWgaqKiSHuyiRxpOUkjLfS9ovUS340urbiN5lfmP0HdY/VDTg5Wd1MtVy4/yIIKZVc3tqlwaQe7
Li8GI49/LCn6yvZsO4xxknHH1oNJR9ewxMEjOmJ2CFhg0W7I5QqDpqTbwnib5BdD5Vi6GXWtYwkN
CQ28pqKF6p0gugDDq91xVF12DkM9Cg3nLlwiHiLRKXqDBG03iTb+5H60TdCGrKcwZvExjGfm67Rf
9SQFVL4NQj0e84QDZcBek9ticzTKGykPnJVzSDT0qszduRg4pUpMOSFK9dytyjcjlDn6+cgFTTxn
uK1YrP2StQkU9ZF0V3mScA4Yb4aWrTdIP9byTGqV9tMpiPBXZm13dXn3TWBhMLDA6u3MKraGPmwY
gpT4JVvQm8graALw8oxj00krdj6dMNTSrFEIBopj6S56bur5OsQWIddXIlfHhz0kHEKaOipU6O7y
RCxSofgUf7JaW0Mh11dTaDlgP8lN/PMF1QUPWX4U4ru2jk5F29OtciQRgheQZGtDW0UeAFkoPSrw
aZPCjgzbbRB9MtXBfvft6kENJWWNAm8fuBTbqMXrFovGZgYxg39ShpD7q8x/KDM38aCz6LIU4anw
e9CLTZC45ZtgINJQCB6gFNKYt9RmuR25N4hhHDbvBmqXUxkPMnuPnRbf9D+vYIlWArIp4TewEpsw
rk2VK+sFDGusc4fHoTyJ9bEe6LvFZlpeZh9b2CkmJNK6MA8NpluLxxFNa0AFFe5ZGdB4Ijws0G8V
OM4EG6cP01piw5TNxtEVHcEmgwkPWpoQgcWf/jg6Ef1yvcjYijykYtnlug+6sG5YPvB07CqBq08A
uYhHp0G9ynxWvlUdmuwL/uY1hl7EUSfLWJSiM4LvgovjyDxfsfCuSYFDM5ib929df62m9xmra6lu
Yu3dKL+TRQ/yqsDxpiS3w+krT46V8a+r3sX0liA2Bf7jBnQLpT3WAWe0u549J1KiyFEfDn4iePi5
9jnrBDsBIkgLKL4GmTOqL19kexSNDdqkVSLte/WYTjLl2xOuJyQAk0TbaUSzoLqRuR3ApMhGT82H
dUpbdGMhey2jo+qWSL5WIO6R+mPWWz0TN1lGdjVDSq4+0AiUMOKhm2MWSEu3rPD37tvqUkX/NBYF
nClM/UzTLXXN1Z012kdwGSJ3z3i7NhVqRnd5xDlIIZkz7BjbG4bKyUbkESpuBKKUCJRrvSfo4Jo4
dNKo2kZxfCoAZw3tI8AjtibvaLU22LcQz2/Rm0Hs1lv+viTpOCXTSWgAp9Sb1sKgFbSb6KPPXj3a
D6Ji3WmMNxAy65ACIQCLXt/Lg37X6U2sADo78A9wcKBTaqyGmjs49Vd9ezCSbV6dxnQ76twgT716
cND2cGSxXpbVBeoBawzgCK1D5WLJyRiRzG8huw+Li8ywthKoR6kZm0mMnbQlfAMljY6/GYmPMXyZ
mWAX7cOYFTjwzFOrBr2YD+u7Fe1IetXmhIa933TW55yYtqQTcQStxFFowiWoFV/96B+Nwne6DEah
QnZc1dhQR8xOKV8uxvRgtdy2k/WjGvq9bwbm/qDxxgirZNFjqSOXpOujZxiOONzoKGzCT02V7QxN
q4ymqfC/ZbjyUrv6aropJZpM0W+l0B8Soq9eOmY8a8QleFmJMN3ci/nDoEaoQDWRo8bSLI9vrPQK
fY1i5fWKCICPT1UN/w14RGZLc3QZHyJasuWlzQn5KPdGn22dmdEkZHnwKfp8p9iEesCXAkM7RvRh
SeueyZaxLV1IRpSMxbqmf8ivBpTMnJEExV4cEo0l2FLvrwTVPzJuKQPvTac6FfNb7ims/5kQ7KEb
BJOjPtJtdFGpIe2bVtxNqsB6Tdpu8ZaCdHcc1OqstcP6WxRL7B3kAxYnKcAuacbradC2nUn+X4NO
ESFDhJZ6iRNXyHwds4ipkCFBeZbNZIewl2LxbtJsZsSXvvvuDNSQHAUmA2mewq7D/G5Vpr1SNflX
F9s9KyS3+Xdbch1Ll8muSbRHLUybtlVIEJE9VWaV8jmwjki7F6St6Slga96BkmpZc5pWot1vLy14
/HhqRCohGByb5ZHE6jNwYgJvzn9JjFgZ45fZNOtK9C9WV4KyNajJPzWSuLSu5HC8WC2s7oAACy20
0cPoEHKN2bFXN4eAJRn5u8KKVJv3xak1pLG9sKpRuFTDmnfiyuZ14bUW9UehHRIwko8bP/mY0G00
zRVvx5YSrVmB7Q/xsynpB2lixwkas7IR1QvBeR4OVCyuoUlXRgpMCu+qYV02+1fct27+Rxz+OtNH
uzdYMiLs+F2E+1S4Cgsnrv0amkKu2y0uRhUCsEcIRmdPeqthIMUuPAwQJjIcJhwVpJfPpi/XZ1O6
l3t2sKgweZtq7vidrGAoRA9QKPplbAq3QdXr+59xQHggvs7ECCETLkKDp2rYxeRM2lYcS+sWEWxO
F7ltDCjTtUzn5MZL8+l71vl1/faoT6cUEXE6kC8y6C74OKEPqKpFt4IaUMBMi+StbBEgS+HRQHBC
Uj5Z2sfESle9jNoPsaJsqfBGnylzfZhYaxStGWsZw8JK04aNxUycsZH40papfMwTr6fLZpGJB5Qd
rsvMSreDqNM8YylfxFraC6214DyohP75oK7xwI6KBTeI/3UxSz4ZGQE4zHV5K6rF2gUyWr/T7o5h
YC+ID6V9gu6xLhpYb8y8Oag/YUNcJqdeZnRxp8iIKBMTMSUNGhbCkt5Gg/rblKz2SlujJSavBP8b
MFZoCyauj/gfZUZcmnpINqmwqYWXwvQSszGo0FEkl0GCG/VBowaKPUQ514qx+sWKZIsa4XuaNF1Q
swmkja1zoADSA1D/rhiY8/YNWePSo7lSm0fH3tp/Dca3MZ87lK8DAuos3JvBl8h2mKavrD7GWsGZ
UYhRcdX31IBCCARq5eaXKNtgc1AVMtV+wlH2d2uV3dFiHgkpm9WhsCAwj2qOH24uvhI6zNcCUmUS
g7RzleNJx/OQVyh2NUIijK/lTA5GZWUQ4p2rDSzsHKjQB7AvZ7uh4wUxVUZE6pjjPeneESNSEt8A
96DjrnETfzaDYFe8Is7HzH8qQzlqJLoVT4X6JWoEV6qkWXG5LXpTZVNwRuJm/MVG487x7NuohWhk
qYngjGwNi2lNpBu5Y6z4keHyLTJsBfFATk2hc6IEM+R0IsKrJTgtqYtDiUuJfGm34jDciEnzLBO1
Z5xSxo3f3iWejGaHKUZePSoIYyG5RAbgUZdVm82yxRhKmSdaaPAxK8cshVJXKt25Le052amd/M9U
ycPKBGKm6tx8TBmHl03P/SzNyVFDw2mBcMaMnlSSrgzs65GlYiPJvrPhxPj7lXGqkr7m/sPMrrkO
AiYehO6gi4gOUrF7tQGuwCrq6s0ITNMXFiCKlizM2/SYM93wpprS+DrRdn3QW9d8mh4ksu4zSTr4
gyCvtQHFQ/GyEjpwlU+eO5O6y6mSN0qkPKJM/splY4GbefR9oXZHDHHIllZl3P+Ll8QnozNWvcg5
K57GD7J/VlJLgBYZAXoLW0art34OGE7U8ddCQRY2vy2Tj6HBVMmmveRUzrW65Vw6YVTg5JGEBiCI
bqzFiUfI731rpZAegAwowpsFMAcMFDi1HOLu1P+Ho/NYchzJguAXwQxI6CsVqDWLrLrA2CWgtcbX
j2MOs2u71tNdTQKZT0R4FN88ndrKq2p/UVnl3QsN7ciMVrMRaglZX1c9kBH7c4hR2IS/rr6WjZ5n
7yMszr10xJqtG0dhnMZmH3jxj2TJr6w8mDxq2vRMmjLOKoCY367Xr6E/6Lgn5HU+DRTj8Tvs20NS
DDcKhLjBTAeel2adaWm9GLUFuiir+4ikT5wFiz4Yj3ZALqybr6oWcSrTcv3dx2diFRklxse0ZyTY
i5lZVuxrrt0wfuhqsC9l1CpCSx4WIodVr8ovJRDZwatSNAjISN5gpFS1W/bBnw4StixWGWYNrnhs
mQ9r2MGknZPNe5ArEGKFQfp1ENUveYLyCqzm3dAI5AdkqHZuv4ZYC64gjtDyyowH9HF4htyVXS9/
9qNicIh15oIg6o2IviKPQNfM7WsuQrqbtgw4MgjxnkcRXtRcG9gY9q9Bp29lYxOU5U/VBx8VZVeT
vUICHxtyHBXBY+f9ec0tHzZKR0Lz0a++mVgS8LmIC0qeKs+22hgectRVTmMaHqZtewOzFfWBXD0z
T6G2DnN2aUa4bHQIQZEpfw6at05iYwfJdZu55I5i6LSap6ccA+mUFz8uU9aqLS61sulKbzykqvUk
KbdGfKoj6eqQQVeAwXK9SLBwEmfQ0FJbFpdTJclPX4WpPARNsYWbPy81NmwNWEJ+MmuGvXVcJPFV
ykkmBRg5IvF343lVMgRzFyoePLM4S/qngWnDrb25gVcAlinNp4S/0LGVtWieKUdVMumVi0kx086I
lYrRdf7VMcNxok7j8NbUThBcgXZ1TAqgwjuFFrwtA+95b0l4EH06x1Z6Jn2xVmtmkfhKG9rb+KSq
TOzGZl3RaCRa/fB7eMVgqRpr0cb0x0q/MmywMsl9kKRvK6RpV6aSPkxCnwZbeqYAvHDnMQsPi6su
R2+v85dS1ppOENqHWBGnVq5u6AsXGbQfj0TWYSkHJZtiZtkFNBHPCQf0k8W5bbcmLQ2yUZYL+lzU
/6pwk/11SnRuWoxZw1AEC7VYyRrAzSqpfgk2rfoPiMNu6+jqRXdvEb9TqOIyhSMSGLOMD6PpdvF0
bM3r5toQcOJf8OQPz8zv/42DDZJBmlveXvWeRuV08pEXf04vzUyI6kCTTiocrXC4pNG3ZO4Dnww9
b1OUTtXsPGMdF2fZPgT8CbLjR9uiWVvBN/GkeLqvvbqTSbC0dhpzz2OJq6wTrDKyn8Q3/w3GT0mf
YVIIQzpgttTg6JwsYPG3MmKU96g8WSPBmVxpnvrbUeiA3FOCbaxZN3sQj0jzvtWWi4rb8FaBgOT8
CVjK+K65UCrvrYW1BmnMf8s+EcaKpX27DKt8fz8IgtSDTRC9erb84jRAQ+6p17bzMfrOY3gpqzK7
tphdTwM9juUuNHxzyC8sOlqGuNGriC6I6CV/rStc3XVya8wEe7XUvFOeBbpZFlJ6wxerm/xRRvOi
o3aCWNzhTr/HEmcuDHYQG/WnHyj7WHPqcW+Myy46m3Bhgpfurzk0/Xhrqdehf8HA2Y/SLnEZ9/4G
NsEu4Ky38D5xLMqYFgd2kVs7IlT+GvYMv55WDHjrx2/PrvvhC9AOiBz0l+XK9zFyknbX2evSP7Dh
ZuMNpW8VCMTJHQdM0ZrIV12m4o0yD7zxVFbSDprd+MZN1s9Ex4zNH/TTIPo1izbgTEQHQN5EimKt
8JDAk3lh82RlHrtLdsJRvwGtnev04fIhyo/smK7URcxRu9Ti2VxBxHrlrfwrF92Vv3XGi2oA/wAC
MffjndatInWZobjPzzl9pvdheifDeJfGKs//JOkswgfZcvzSraz+sAlQwwP7wP7tnXOXH/zR5Rx2
91h1EulEjSSCvdET7bGNemQT/Iyrppv8u1ocHmHEnfqgNOak3cE9KyAPmxALCp9xkumdrUQ4lVID
F58thvTD9wCyHQydPYxT9qieLRZ2aIA7ZwQdIB6l/1sZjhQ50PZqPCajyqywghxsKO/Yx0aV+wMK
obusnNNmT68LnIF1JGKcXAVV8SF8x4v3CSuuqQ33d6S7j/nOL8+Bcqxl5lxrKZ8HKEW9K39nTzv6
xVOVXk0zK22kRjVJaYxCB/eB/MNmcW4zGRnh60UT5YchcZCdQvdpdTcdoV60LqM1Ch1ZvwbmP1bv
WnqyoycbOUm5VHiMAGOJ4VizoRW/NaIRluxwp9DENJ2j507IOk7fshmR0m3LyzRB0NXjMIw3OQOw
z0Y5+CSXeh4B5clRcaM544rHoNlcVPlp4BJL0Yt3nIRavI3EAWOuKu8tCTb1QfuQxLW1Dr73UQ1v
fPHsOpdGbi9UpHT2YSyvfO2C8Rsbry7AywJ+NdGAmiho3fgSjf6yKs1rJ5198Sc8BitqmDwtbVEw
vzPtYA/QT56BCb9bnrqG38/Fw2vIC3dwp/iShwb9pVgx1jeNnWkyfzqSDN2Rp8b+JXHyAMBRNyAA
oZ9KmOTNAPqp8YbxmJohA53K0WwWDcYtLOIEfcEjGCDzFlKySPWuZf+dzWoZkZpjChjALCjmHpM2
qrhDSLbDqg7UA3Gp7JHqr8wNGEmcGbr2I3QMvqaQW0CPjpr26Af4k9d2dPxyH1lr23jxepn2Lgiz
rzLRf/RAYT7ADKurA/SG8ZEJXWohk7t32WukB2BwVfhHl7fSA1lgFj928WON0S4K0mtuGh9agaVA
aapLKHHxoxdKhWZSO4h1a72KMFkzM2S9hs4pZfEXsEQa1VsOdcS8+GwZC3unyXy3a6/fD8Ut7+7a
QO5NUAEnQweHa3U4tP4mV3eDj0OkO+bBtnEvoYyYASHiv3jad+AzyBlblgPYpmj00cHYrIvFftl0
MaJq/0sKWvpQ8HYYGbd6kf/r4imvPAlI67JSfAmp99SFq85LPfwnGd0+KGx/LunBZ5giIlJsDrA6
emV5wta526uJ2RB86QXLTpQVyEu67HTaXcdomaucYbarFozD/6CTEG6jMU/0eND3zCkG49rLm5bg
u2wX4cCcfukS0aWS/KHUiqxNhKKf4RH7eMRfqaThzu3km2813Gf4cGedlh+RV2mzMcPQkFHmmBXY
H0Whgwu9UpmHProedve81hZHVE03n6fZsQH54M+1LzNYsCVou7vEpgfpSI7019bO07a9mI/iiheo
KEHiLXScm9YCawX8IC9fYfJvlM0wQvJc8hfUm0MW0x9ts2xj0P5o9PvM6NYkiBcQk6M1IyEdOWyn
7q1q3UIbfFjqQw22OX8rEj8KJBALfkgKPpbturwM2w8bEMIqypXFXAVTPioBwtiKLQ94Gwx/ay/Z
98IZgiVjN1HvElzw/qU3sVbwoXGddruhfrGHQx3iR/I+qdw7gREMa9g0yhHZpKGHDnwmd6vZp2wZ
J7NiWNRQnsgpxRSaRGRLxtlsvyIdCC7CMVaiWQYibKFqO65Zt8aOHV9c7Gn9gBB6pahI33tHF5tZ
TsZKfMTFJf0zkyN/O6iTWo2+EPzgeozaBbfHC1hAyuohPAOcxuW3UOPbbNxVmPSnZiHVqHMzncOV
aBbEO1rPyeyntzF7JzZAA2Pmi23nnnr3KfylTLwY0t52QLVer7lRjYrjEb8qlWdx0NpLjGQdMVuN
VNajL0K4NoPs4JjmSn55KaL3aoY5hHlq/zDZm0xt40yv/5psvlIpGdvVBsFddujCZgStrbBjz5Ae
HebWKfCXuPWa4EM9xDkcSHWTM4yi9YJmauPTO/ftB4vnIZp74g0gbVmQYlF84boQ/Y0V+G/sMson
fuSzYzyf6d/e+Kq8W1vejPJXiE/ZWA3TtzxwXEjybgh/surkpwe2Jpyz06dk5ScmGPJmtEr4K9+u
9KWdORDvadl99fVCBzklxnPUsJ9d9fjNffUpIYGu17l7Lrq7/+cD/KIvbk5Rs4mHR4ZmJ653lE+K
LjmGNfyZy17AIV0pDCz4E9KVTt5KOG4i48+eBimfpHyIOF50TbgCGqopsJAAxXtrYb/K8mBEOxsv
tPjhqotaMH6u3d8ClogJcxLFgfmihL+mcVSgSDCKkqBnsP/IH3HzJyf/0N6j+Jhp9i+Vw8xEtdXl
q9gjxKUf58m32X7m9stV/rzywH0n6Qksai4UKWGD1XPTd220T0WEwK5Ob2GJ6FDLPwnRWSPP4e4X
/W7gfZE8bW1oyEMsWAC1i1Q85JFQlDt2skmFjwASzfTqtynhvj3ibOkNtwntVTEsBXbyIWVL0ZFu
s2Qw0PocQ80V+WnZI44YFno8rVNnjODvnYGH/Z+BOQknsHZvuvPIHVjuVn6+KUzmiUcJO1HmX0vU
FuN6lJbiM2/ZISLSd5lOhaD8VRNSKH9gUS8qQB4aIvXgnSABL7v3vBU5K81xgWLYzNgYU/2Y3Z5h
eqj+NDZpG3tVQwSg3eJyVRj+vgG4qvSBv8IS/HD1aMNE7sOI3wmSAvXAaEediaJjT3VNLWdRdoeu
fhXwe1uoE5a0UJvO5zVCwsi2Cx0YU5yFTuySbsyViAOP5h56VMpg3q7/zFDZSEypUpzz9Rgjc91F
YbeUmBJX9l9CRUdEkdwCP0bTNGmuMJaoIcgJP6APqAwWUqOtrr3ibuoAlIPRXjHFdfVsMY/YeFpe
PwKBCjib7ALZL22SZaaOHOnlVR7qfJ0kcjIrG+p84QSZVn0MdvzNdGpZNv+S3vqd3DqzhGTApgOc
FdYX1i1I/kn28EIkGW/a28iYl9U/WVPmCAYV9a30Urp0KcUNuFquDKxPzhAFqqt5PJn56HCb3DrQ
2S06ZYE6ShH9ZGCd0wRkBK1LNkoew2xBzsXYLBKSpdQOx0yKuQf76LbQ/CWK/0ak3FIp2BUdFqIa
WqsaD/TMUAHPDf7wClSmiMrI+LmoyVNnJpsUYDVFJUHQM72vmm0JHyKouSa351K4xW1RMH8j6Xcu
4Ko3OEEYgGF4FBbPe/NwbItLq8xescmssmE6JFsaZ67MxAHq7z+DTiG3268UuUZJY76nPsE7pkgH
JcJP7UcsRc1uWCWa+VKq6ognrTGHArKIgZAWRzpjIRbagzWrQqK5ajSfZjZNdLEcw9RFOZaAzKlA
OFkGl3qp7yzD/5NiuNdNXbOU9Esn0+2PQqslysn2sx7oCawajEo+G9SqmRc2a8Mxlt7YNB9uhnpW
btUIzQ5AYZuZgsCcAaHHhGVaKDwOsv8h5fIrRpZIrFTb2beBTNRgOkCkZBboIpxLNE3wEWSjWaSg
tnwj91lXU5/4e2TexgJnkBQjrpawOlUe8/dcsp0kb2kCYf6o7AiKuubPbsS9DLPWsbXJGFmi6/CL
rN9FICpcdyD1I2twzhLJFNA0zwozvzHyvoxVb87rgd1PkZCABg/X5vacdOeiy+d6NTykNL8osaas
Y+X/cUBN2ZCH8oWHWZdN8BfeiITUsraejeyKpI/frg4LZl1wlfuc5i5mPKoWGBb8In6U1ovlLmW6
yJ+ZkiuraGQpWoO9iqL0l0c1xQYSEYY7/QdxU2xdIeSzVuTAYeiUhRcBsivUP+M2AJdJfztW1eIo
RTKn7aDFlObGrejVi9pea3EwCxsZhLUVHpEK0wDPSgeaOW6cRqcWSqi9m15FclNc86vGOiKNGrAu
pF4R20BBavBXYpWpBHycbhnCA0ZUj+0sIQwLcInulw0wMtd6uEIIpx9G7orpf8aRETiVrkzY7XBf
wP13JGUrK+U/UORjDAfwoBVf6CWbEd/Av8IQswESnHwGCdPjqD3Xfz3hIFhybC07uPwIhfarm6/6
HbdvQxUzy5eWEVrDtvrjt8jL74iOVez1AbkN0uoCf3eBk4MtLHNagst0mtIanZawjF1RiqUR7dv2
n8r2Uw8pqzL24/fEZiVBLdMWDC5wZOwCF5YplxRTSHwlGWQdtgfLodpkdgusVSzGltl+qq1pnoBW
1wtMbtMh1M+CYeBd+ecT1xbJZyu/84clLFQ45u1xU/kMYrhjx9mIEchYaHSglbFmyFQgWZe1a0M1
1cVgs5oamyu7peyoq5tC2cH27GjgpRLpHO7SHIHuX1zDkbqknQkLOeJ2tWimzlHHIk7aCOmvh8mp
+T/QbvmT2bFnjDhZxwm0LaoODsuK2TfeUrRpIkdQoSCTXzHvEst6+Kob9glpUtmONCLJkWT2YqaZ
7VJCTkKV/zFMqhnJm8q2EtCI+FFZgnzzkbL39DFTmcoWwQBlWZOTTcXvAPAWTSVeDs3jCxk3Og/Y
5KyIoq+m9OYWz3rMl5Iho4thAxUYegP9W4oXlPth+Y2AcfrYAvFbmHgzGWssbQ9mFHRlXV8hS/Qy
Vroy3x/I4Dxfda2/0MN1q2GtU1hoZ3effbFG3RioNVZmThkZ44Wx68cDTqFQOWjqXuufFU+czesi
ggfIxJlv36ii0OXoyt1MEcysWrEu2o0aL8dx4+s71Aqk7oZcMXuXYOnmT6/4kEB2qbM4+ygybI1E
D+9QXmbtrSs2anTrTPiA50K7dt0OJRcSRhPvhH/GjlyrXwoVmcQ/FdMVySTY5CcWaCOrXWzC3m6Y
GhiXRLlZuDlwrhIeNusw449Jgeblbbuo3/8p5X7ID8I6GendlZF5OgrievmShP9wYOT9iVM1MPam
WHejNx8wfjVAgfkNjTWE0UHsMwNRIexb28mCSco9gy+ifMn9bZInyncEy1b16Y5wC2DGIOal9868
W4HLIY5vbn7gZSy+Z0P6SIJjYv9RMJnyJTCuyzb9c723mfylLjRa6tKL32lztf3po0Pon0Lt1dYP
HGW4kwpOSOy1QprWo5AGey6Xe9dOHpZvYWzc/uhp14L9O4CAGWx09F+N4BPGatJhWwBgrJ4iyVF5
UQv7PQxHVb5zdy9bTBgluUuJ/ZtIDisRW3uhcVUwIft0cvtQOJF7EOVXpz/d4KyKNw+5333w/5ju
bvJtT6xZg1+3too1U6xR2eIKz5sVrGTcc0I9Crx5v2FmnHg+DMtFUNSauz79nZjdCP2Ri9XVNcFg
1Dyq/M4cOmkvnJOaf/TyiyH/0qARjVMifEQNqbLVetvGV5a/k9yjW8QddRD6OQEW3CCPiAZWReZF
sEn4BOSOSNliXYy5jp9RN+8wu5+4Ctmtqy4ZOuui3pbeiyXMJkhPKhrVZJ+k76G72KR9y5jkTTK5
J320QjQoM+PIdoKSC3cXlIym9qOZ04ifWKLh2p6OxzQG31CZM59m1lMxeGVP37r3xhY8DkuJWQiI
Ea+/l40zT3uShijnexVDSbNQAQ95N6F3s5CkcHVjik2OhJZpccNyCQLQABR+m3QbHXRLdhoruv5t
rS4r6RkcLWR/PgSSE2pJPdsk2V4Ld4Y4sqWyl0WxCMBtV9sVsKltjZ7X22Ym179TlIzVnDK85/kT
z0xg7QpvU8F2qCGvbsbyInhVVU53p7c2sITqeK90Ozc9303IpzFqTORc3kEOH6p38MtdbSJIPkCc
qK2LzH7T9w6G+l1IK8nc4n3KgzVDxiVZxA1QpH3WY+1Y6yMP73YgvhyqNoqNwZk0KzaDnmVesN84
KaSScua3KFmz/SqxIZ1M5f4udC8goRIyQ41Dmlx8WBzJUbYxniw6QhGjo76skdV9n/0AbKO5C+mh
+icN1P+ScM0+Id/lqAuGnUceVLlJ0hc14w4U26tVPkG9x88egX62zbp7yc402GFwFCq8xKWvvyiC
MUFFjdMoex6tyOX6OfIzY7O2wqNr7aHHte0CVM8G35iRXs32Dyo7bULEd4HeCC5ksFSNQ7JNzYNq
3bt4ieFHuGtUd2zJ9GydGE9v2HQMguC5qnvDWnSExgO2E0u5XSOXJQELEWUTOIzneDCZLakOZ1AS
sjVzwhBb2QoNChgIOG0omdx0j9dVqDdcbJ1G1bcOlgjrxNwYio2CuK1psc+j75wsiTwmeNNKDSM7
nosdo2RFxWDRnaOtD15GHbkdLhO2pPG2U+ReY4tzTGrr0LNdg1pMBckIXGXQArwoPWm+u+0JZ/Aa
oFfGWHzmXoKSJE5eXW8D8jQ3lgTXBvoFRoaRpXgM4CT46YFS6Qh/yy2+yZiFXBuPyyC+L7D1narg
0XqHmryIktkMqEvPytfmFO0DSSVdZGW8nLYcfiW/3dRE/o98KUhoHaVyStqr+YYizf4qRfvbeyN4
4EhipJmU7bavrLtBi5wIVB+ZB82i4N/q7X8Nnk2kyFQcuuIEd+aKCvclVon20mog9M85sbpjo8xC
KTVWvdCnEyAATtY5MPC8Bb3ohj5Eqv9kRoFafVoVbPPqE23goXc/YwtFafi2O+xCfTfAtYr8afrj
rwXyWtsks6zL6xvy/bbcq80HmZ+ut23zbdAtdVlNZxnr/sQqy3U+UmalF8kfjJ2SrtEfYj7Al2R1
rb0KLZsxRcjDho9sUxZrVCFau1bslYJK2ph3j0E7ov/uMr13fBucLTbgYrSUjQlXX9WcMWvHi5CT
7KpVItrqAl6e+5NJ3QfwQg7Tg2hiB1OZrnSHfOTfqXHZtBGYYesfSaYOUkDUHIp0s7HLLZC82S7F
pwcGP3ZqGiuSmHroiTLoIHvT6b82nBoPSa3G3HPAGMtKtc6OkdjjH8+Hdau8vZKxMNTSjwyjr6rU
1w7zquEOs7pUD27p1PFO5BuGdkQSoyKFKI8CjKcgz36C8sXARJ1wsjXGofsQXw3Dt5iEblCqA8ms
uFR591hQu8PTHnEU93x1jtXuPAxvMXGnKtGM3QwvTyatZClM5g0o5XmAr1K2PiJvS+YgjzgzQhZX
RfdpI/pmOWJD17Nd5SxpkvE1Kv+qOkCy9DKS/oLKoSvYCAIl9j7S+hLVhAKcNWh/KpbRnUoUD4zB
eNswNtVQs0iMdXWYW8PGTpwG0fu0J4xWbVOubJvSDDyfooMXdznasOwXmCE6fLMhduxkeKLI7YIH
EjQsmmm6iXVH9z9V9jadtUwjHzH1ORg8J0ZEFTNqAUKVshnizJHoD8en8LAergt5rXGbw14ilQOZ
uMU+B09xPdPxBwTNOzT54QF8kyeXBdGzF8lV6ptrTNtZdIJ2Fn1XvhQ02KD8iJ95R6gGaewZ1pnA
XbG2Hvgwg3RPWbMKJ5dlQnovU+L+r+kPUULyBdXF2W+WVfVhNjmnGDDRjS/YdW3MkedWSq42NJfM
xiGJN7y1PtmTsUBNh2tYQevZ9PW5kH5KVki5scn9Xdsyx3EG72WYzE6B9AmLXifzmN01Lg5ZDflD
VjcbAzIY1i212imc3EmkMlX+14af/fCbeg8YqaQZkuJJC6YQ8vqTI5UbRpRf/apFrShBjDa4Gqby
i11TudOx+bZsqbc+HsScyehMty55sUzBj3T+NikfbrcpmZHCus2NAEbzUKW7AoqpiKJV+UShpC6N
csncleVCZbg7e8wvtrIFxduV7Ig+uRhc78NP193E/E/ilaugB8H0X5+mLApepbBloctCwlgUsWNl
N5spOpLNRNn41UVBWJPGX0LTACsieUTT7h3KqtkXUsfP5pvzblC/ajQGDRGh6SW0znr4G2s712Zm
u87JAUP9yRK1S1jDWQnnpdIiNHDNbldFpCCZFSRFNORxMjk/bSzR2L+VG9ydGXvxRZdeJS/F548s
0KzR/eKf1ZNdJ10Gug/ICbJbM6raJiAwZf2HJSN9q7zsuwNwesLW7f4z5XzKGJeR+0YbScYeaxBG
jm6y8KhpBh1EO42g4Vn1tmdFo+vGS4pTWDNiXQa0lHqW8GSyPU4YZ7v98IXjbD7OtfDLLP8Zxpob
NXHXlDShCt7lIIMlkq9ikglcvIIT/Yb21XTRwzgMSdD8QOTaBerEmtTspfE2ZTDjCICfqXXITKhE
rxSti87Osl2M5TYi4SVBzHewxq96TOdN/gOn1cMO4yIJxNSp1I49GNxxTM62TfWPjWCX/6JJSiMb
HVh8qm2ssMj42ayFkGBK8yl6sFF9Ic0z29v1hs1kfJhTM+neKy1+UFUg8ZfKfRxeLIp+xd3hyECD
TlMO542wqaU17gr5JgFPRYQ38wwDwshn4M4ga81r9JExP1ot7Rvvm98jAt0w2GjAkrfkvohjUX17
FgREyD0r8kiVUV6kKt9C8KXjD1tbEVrJdB6E+WLoMFuRMuPGqBxzyEIhTe7DImBwghXVwz+ZI74y
dQ6Ueh7x98MtagTMMcu5ylhIjj8KFENd8Gr44E3vyFRpjumM5T4s43TZ1bClVCwIUQWLihwuptOB
9zPBelQKIMEKKrOOdHiixWFGB2IR2xEZT2CdeWsg2TlnzXdMXGTs8rEkOMC0gEk1Bn4GlrPQ17VN
EUtOT1Hv4YmVGlYnFDi08GCsc17qBvIngJ5VMoEjS3Tx0CYk/Rrm7Vx9mWaxrdTY8bw/EivdmSrZ
E89rnMvcZTY9h0yzg/SaRjPCnpLbkBc8bdV4xn40gvmA3kyZjOfAyANKQ51dK+Fu5FfZjARfVvNv
kPRVws+boOYu2VhlHOk9Y6YSS0FSlVRsFR2yzgtuLKCFz9vxKEYEjwHPJWl5MvYyYACVkvGh6khP
PW/XEeNI/CXT3XQheO9UGO3WDTmrA2ZyQS7vAgZDMEy4SKgKqQ56y9QP2C0jVIG8dJuV56XkKyo/
cWx5KM095K9g+lTSVnpCoBA7y4tcA575kTJ28/5fHQSfeon/ykovhjfQuQHQrYXEnJ6izlOPpNbJ
w1JA/2SFnKwVy+fdJUwv1IxNaBIhNKSfWbkpI1IjoeOoqrlOW76LVl5mOcKIHOZGNfjfocxz7HFz
9U32k4bdrjVqtpr1MSp5vmnAxmIAP2TtAyV6yEMGlE/7A3l3FSBRS3FJVSYO5AqsZuIkJk5amDYr
EH48mHN3/DBbBaOrfMR1Nqv25bK0criaLedo8iR+FSggNERkqvsW0HUNNhjecQwdf+Qfv4RlkkBh
H3614FduqqWfnLSlnDN0FC3fpMxDPmL6IDaqa/m2toW86+tHwNttld1iqE4dw71qFzJTieJ/ZfeL
AkrqeR3UFStYN94Y24y5XJT/Eiw9H7gNmp44SjY7Nf/4+MUkrCm1ydPTI8koP1C4ZiBPh9p+CUTk
tNZNQB04uFv2mqPBMoFCTITD0c9A4qVYDyMsoBSCprSUyW9gHtYpPb31rqOYkNHHDBv4Il6AY9y/
60io4EaO4b2MMPVPQxL0cvK056WdyF7VeGnGt4zMoozfuvUz2Bo12DTeukvNq4HnqkokrQcpNYP3
N5AlCVrHuozYvRMcDp7lb3SYCC4om5bVv+Bf0PiaouAVoWuVIn9d5dIxrMm+JcZHl7Ao8jndXFP5
1E0SdNSTAWjLsHtGX0BQ335LIFkxfFlhNoNzjfqRXBc8+314AmA1U0NGC4dBrrDfWEv891sT9oBM
HVYw6jDDdHoHl5PwfygOfqYsVaa6URYuik7Hp2NCLIGI0MN+RaZgQe9tH3lO9GmZrGUqKzL22mgL
e6Imars1tp3/0zRfpbHMimvvY2Oe4VyuG0gPqroo/fKYxT9+fCoQOw/NafA5o01zVuDHSfBXaVaz
A9xL3ILCOifYK/jjjODbd61FH79aQHQB0PN2LcNokqmPOMY8vZ0bhcvO2JymxBzQt+SrRsLVuBHe
HazeJSsod+tzdUQqKk62Xybjy0S7DgQSIved66M9V9V3iG6i5LB1fRBTxqwofxKqbw0FcsjPbk+p
XCm3UY5eP9OH9SHTLn346UrQzqb9KZkskQeqnFw+hYSPRDyp7MFnxUI5KwaJEN53iWmmrc7ZcJax
hnY0B17bI2R71Cy8B48kMRF9qKhiWzlfZGYw8wSVFwkCXr32bf3lY3bQhga2gHXz8/pM9PGeQFBH
oa8ZmSziOqFE3lZhvJjMswl2phStWEp0YgHbAxT9YmKLqASv+KANNNz8FULFYdXpCuaxe96wim3Y
Vn59q4pMuqmLY31cxMAoiG9rMWW41l8pgrmJCVVJMIOgIqh+yUEVR1Xo6G30BUGPHYmBKmSjvv0J
CjLpTGuuy99tRFSFyDa+1ztDpi1OdfbKqvpOaS9FiDm5YDuaH2CLBeARIW00zDzBAO4eRBRubx1s
p1kJAqO43DqWo8NkWYOc8mTOK6m4NiDywblKPyPa5bbGqQwdKTd2zN1tr13kIH+YsZHcJbdPezDX
JjM0imMzmHtI6fTSKZScTztinM3jAQZTRGeZ86WjzofXw92m1+8w4UTR3RXnb+zXcwX/B9FIYf/o
vVc8KXS/akNm1oDOa+pZ2JLkUseHOmL23WY8E2CvEvujs/HK/HP9n8zDr/+REDWpQwqdzNzhb+kT
8wiNo0oHwrDLRcKtXrXY5KLhAvF+ruJOnbIwcMGxLfntkYKA0ycn55M1etPoiwIOEAQeEtOdjncU
LJBC+RFH46qzE0pnxpu8psYT+UY48mRvIYZC2jT8XYbv1K5xYDAFRZCQ/f4/w+G3jYtvmULTHQhM
626d8isFBMt8xzG/0AZlQLgi9g+SBphUgWplflARkhXx3+30dv1H1HktN64kW/SLEAFvXkmAnhSN
RJkXBOVgC95//Sxo5t6OmOjpPi2pSRCoqszce21D38wdVf6ORLaTk2E69j/mQbY0PjkBNUHcuhVy
MCn9YRsqldtQHSZ5J7KXFKokrCEIRagteMNpOHkGua0qpa8zfsiGuZtGQMkccYhPLhg3GbjPND56
yew2BlOc3JmVyZy0mDXp0iOeiSjHRJWYdb+G5V6kL4H9ZTMsqcsY0O5HMT9JTJCtoF/b5Uz77Aey
bQzGLheZZryascOgkBtgH9rDm9K5GWeNvpQwFT+VjG0D9piCRpLW+W4LjdvvR5qUML3Lk528MIOH
/4nak4GT2IYEoOTPE25tjIo4oTfkjAYcuTTtqUOwho5A5QxUov/hMQ3rV6tAj2IxFyGCBW0Y7fMG
ldlMPjZsRjQA0ROa9CUzAuUnnE++SOZln8ZSCJiA025cbAabBJqCQ2Ty6sSvjJPSXjAkI4GLJrH9
qo1H3D9Vjanr0Zr0LKqvGQhHkajh+2dYMrGPm4+0NrzaxwhYf3fhWxt0a6klfmDKvADJnK3eUZ9K
lcYp8pfuSlS+aaSEoOgRCjJBad3MKZACa7J+HqUL5JWAE4wIiNek6DAXivzpwBpUA/KliQsCfYiJ
HAUEqhO7IHaLiqlgudbxeMjW2TF/+vAS0XZTCY4TAXmdOzu4KIQmT4ODgJYLpXEqLvcMR4DXEQ0A
6NU3VmzftbyTtT0xwisb/7w9PeL2NSxKPmXGQ0QNBhjebx0CCE5TZvFCu6G17oV5aSm3BReXvnUU
PiJpp9IKkris81gyccCn0kNal/7nqN8r8VqQxtA5mCFm22ZV41PuVhzvoRNAWiRz3qYxJ81TDLo+
MYYjC/wY2ZkpZ+OgeB9VpInxVn6zWQj9jvMVoZnWinynZwjk4xy95DzTKslMjPhd76bo8/KcaRNI
BZifSYESNfyxIjSAJYQ7AC4BCqsKexxlsI3PJslXFkyYTuyRHaJLKGTjkeI9bhAsBg15iHPS5E6V
8AFSWzTth20xOHXcDOGmlOylumXUapMsQIjLK8GKg4EUZqJk5Gyo7TtiUFSU90zaq8la6qs6YOQD
BhABGxoLQADPNa/eYCgO/hMqXfGrVm9KyUGGxitZAS42/kXLzaDAR4zWrQZD1HFJYeaqAIlgh5+B
vJxepXGjam5C1lB3E7PqRv1OGb7r6o+tQ+mRePiLpGmQOPJV5MZNw6YZj2g9loPkM3TlRvGf/OiR
WuNaHW/iOydKIfIfGNhKlDrzk50IZKrZ+8TqYhmjK8qLLtNaofVkR+OpQlk7Yirp5419uJHnTb1T
LmjWM3+Py7vEKAP+CZrTsdlJWNMrnCkj59y5Agt97PBkonk1I6CKkjixt/10SpGdar8+V6igYykV
9waC+jzoNbVv1s+gtdxU47RsAwv4CymI121jPCtm/INu1W6BRCTqkxm0ym60vzhdvlpp5aBav+S9
ysDqo/Vfau7egfWq5HQTFUPH6dzYTCPeD+xoEDtBeMRhdwuK/ppLKR2BgpscGw9WZyYv+XDT6oOJ
STJZ4oJYpICD6GcybAcEI6uyN0k6JZp5D6hzDCIoLEh5qszR2qrXqn7WB7Iu83yjFvaTLn1NqDK6
vY66n0G0kdEzkgRbo03tmsMP7VTzrvXcoxWO2hRhnhP5n5nMuckisn45pNVbD5wl3un6oRE+ZS80
OhiFjEhmq2ry6nMxBD36kmNWUVTrLsxQxHbZXjZzYDll8z4gs1aNIFrrFpxZUws7Ly26jxZZM4wb
3b5kzINHynr2ikdeH4eJ/QDTlsw24lmR78UZk1hobA5j1l8ZoZTSo9HxP3LBSpI1q6w2sdCG6FhX
oYqXkfiWIgyYdo4GLARCDZACz3iFucGYfto+TkGMEnbwnsUTDzHHtbykf4F+li4ivUMte+QQvVF8
SUO3sGdHU9EvJ6ng2O8NMtpMK0xf8tE5kccjAe3A3hYizZsMcEZNLy36nB79FH+3CiY0XXDYnQk0
tljp8o8yHk1SmhA+R3BYBRKvRZDMMhc5i1xVbeEmZMZL20wIyyoGlyqu4+rS+zSmBjErpcFjo1BJ
7F8zIEA15r7unuSwJjVkWMcFKmm/0hmugu5vJHtThF/hsLZg7OZySK4kIUaAbHrp3a7Fr0WSol48
jfqLIpM/WhPSUPZfcBtobcObsaGhKJPhyeQP8KhA6ghoUneAysJGZqOMUhYTcmyURr+hn5D96SWe
lx3VPDDAYcxIMh59xMxKr0xeFLXF2Nmaqx6sA4csZSUUYNs9HcaF2gcHMZuUzOmuvvbNzSITwlfP
CKSr4jPV6dvSBRgH1L1qxnTQnBA6ag5VQtsnu6xpPX3S15qqgBcICegQpkJwCsqV1oIYXkjMMJH4
++EnoRkbk0cR/RXsH6U39mHLxqml9ioZkjfbhqY2jvssoSZmVLRXa6ylNUkF+ir204P+OcYBjVdt
E49As4FDtD4Z1oIrp7bDwoqwNmViV1I/mfhHgdszPtGXGSepISWlU7W+BqKbeFmUEoWCIq6aB2um
z1hShO0HyZtqTiB1FfSruq7OWEF3He5CHIuE8WGahf0LUR1NYrsyZZy6pdMzVGJVHmc8ZNfccuLd
WfQT7daPxovaO29UghVUfI3dLvErzyRNhtkPAX9yeuvihB7YZ9BK56xOXnVtuuYBUvZWXUWM4623
oAlORe+ER91QqEO8pmCxU8u2P47Qo6ApcNjVSPIbQ4TOZLxp+FTGt4oWht8e/fzFpz7JArePz8j3
Mnq+jvMufhS+hbe1TwXU+y651jG1g9IsMknZSOMnuooM7nyvPbIRB5AhgfAo/HeQC5hHmy9GYBx9
et40HvV9XYRiBawCJ3eFJamVpaM+SjopxeriVD9bxZ7FTj8gZCNDJAXcqmeuKTMX/farDcx3Ezeg
uiiAIyOvGCiWRBtDuWnuO4F4MDfXZXCwgl+IBxD6nhMwBmQfRt/VuOubdFWmBpwbQcuZpYWYiqcB
L4I8nMfILcXKNBlTegqwNMs/RT4/Tj5DwAiFa6JMV/hBPYH0mmP8tHFGIIRoMecaFxwU8zkj3RZd
wGp/T6dkA0GQe/agc0KW+q1eIg9HK1S4pebF/sGpXzgJZ9ZJ66DJWa8WUXQTSgpsJOp86kMgTHBu
3NwVk8bj5zgQjwmpIuYpynEkt9V2aq8FBAKOtXb8MbH7KexBMP6yU9lbT10OIKXKGo5JRQ9swUII
ZAqOVR0nWcx9v+AdlbU8nlA8AnNvdhZFdRWtWtDzBDs4W2mOHIgMtzcFDVkMEFmaC7pqtGdTM14n
7xLZkBNpPkoIjV3KtthyOUBSBvEN7U7DhV/jljWFcvQtpuS5SQDySF9IzjcmnprIRJOcVki3mOuU
DHPMVd1WnC2dDbal9PyaDO1m0AnE8g1KvAwLcbRJaLO2It74pnWlDxdQLGUMAgQBhL62D/3iGgg0
FPUnEitVP7RFWC47TsTQbzYx+3sS8hhpir2Tuozg9Pqj6uE+M/LpsORpc6/gLRkqho3ErSdU3vEg
bJczVs+imJqc6qIOtVJVT7dgSnda9tqG0YOkml0D76FZohNjf4uIAbby2VCrHXhjhykqd20arDOM
cxJqvl4aP5KyuAEuzdIC/yPGBlsNjqZJUwKFwZiigI78/jvMUFBmJrwjZVVIySMS6QER9lZmBY+1
HaLDZHRcS7XRb3PApo1Cu9RCjupY3UA1ihDHEZdoIqSqsxCn+SUhRECr5tUzcIGRJIgVYq+3KEaa
92QyAd7JjKr6rwlX0cHyOUKSVBW5dUebCXI28CXiva0hIC4YgUhccEU60HOSJZgOltXgVgENTNOx
dPIjaSOmioPzLsOgqBgNiSsYLAqDfehNZNGrn0pPFWqNlhCwwIlqVqwhcbswOMT5bSSDCucFFqlM
3AppIMWiOQ7BSMigefTHkGwZcyfPEofmO4ooKBsFY2VMJCkZ2YHt/7bwEZkZQOtQBQ4I2Lp6v7FA
4XQkTOW5vNGyG9nntFte0FqeFSaowBXI1FPJ6+LsVHghely5MQ6JiN+i2jiY3KyGfgmafGUiyiDt
ibknezyS1nQxxNZG1hQSklDcGg/ZUr479KJoGzSO+IWMwUI5tvb0NGTT0oDgjunRguNuKmgNqpK2
CGiWmICZKhqH22By4o+lc4cVnlA6+Hnq75TcSkJMYjc6alf6V1JBiJJenaWPjCApzGe0R6wE26Dj
HJU8Vbe1T8NLtT/GSj3hiUYoJhufJqONErE643MuYbfxHTRJ4xf1cV/DVodc5LzPQlI0RQEObbrc
6VPgpWmNvycH7kydw8MGuzM4JgkmwINdbVTaaOnKREqCqJFp1mF8i2EXYXizqF2/g86jL15RyuFm
Ao0jtjbDuthFgDT1dxUklrTXJWqfL3JIEeZJeuraxtW0rG4VTeInN6ctvmz6u7/xKyEH9KRplaEl
CGiLVf6TiL5MqDLjVQw7Jd8x9gH/pejH3qd6whqi0nTyx7e/5KwX8OuVvZr/M8HY7HgqAWh1flhY
mXiy/GKP4vpzmuxff7LSZc6q6RmeZsNorgdgC/ZA8ANCNoMhxpfVyu1uMKZXp+EmCPrx1xifit+y
eI4I/OWYh2Zp6TNYrfCC8FzHEx7PvS1RHLshISnjJ0IRaq/Auaat4Sl4/8F3TiPpc8tJ34+UISFZ
vuoWfBaMDzxxG4XkA+kNIpecHehT2tGdyBEHAWJrg/1p3kXrPIfs25QFxM+yV7bkkYM3LDZ+O9dh
EuDWYQDPN0VHe3yzUsk6Q4QEq0RzxsQ3ofu2utR6iRCyiru6ydQSflV0I4Qhexoa/iGkG8B6V3Uu
v2jKNCz1gRlsOjuhDJpYYfRc+ujDXWuKnoh9B7LNjtdTnRdbc572x/ciAjyjBwSy+051qeKk3ekx
JwqjL7ZWTLe6tbj/uwdjvL02PqGIX2dj+zWo4IaaVJwsVC+ENcxqSZ4ANHfYUgGaINsxztZwIGUF
nQx3QN9tKu5pxVgPxY47jv9NtKn1rRA4EK5EXep67dI+bNDCOwtdf43D8iJ640o95Aa7KcI00vOB
2JfZ2xhAA8BeFK0wtPTGSRGYg13ZZv7syv0mjKlHhp/elGBjK95IrnP5cJRPEXK46I96uJv0DetA
LeHFxsG5UvWTleKYmmeg8QnjqBZGZ1mwePd5fEKerFDh9mq80YRHtxb1qEw8KAsybg5iMcSyaOhT
hEuA1Ozs1Z4MXtX/TmnMoSQVtNAGRpn60Shem+FAc7oNdFhDCCcWJt6ttIc/su3UB+nJgrN9L31H
/UVjQdrmLe4OqGVl+QHPW+GMZ6iPTn0ZOzyn7IRELk6f+Hxohr7xM6zkWIMZz19mPW1rIzYx4G0u
BdZxY8ldjhVmZNobPUGO4V8hxDqiJpa2uYQ4/jijVqYrgQ90u+R3GJ6lv+E4lvsbgmrSVxR3Osso
fNuvORahWw4ydhvRo2Pw8ffpefPbObchwJw+NgbjoGMQeoZzqoc9+oM5c3SpkyyMAdmG5XRCalmv
ZNYrC5wR4EvajhGQa/iILVWsB7oXVyeVduJcGTpSdyBftGoeX4r8haydKQf6FgGVgw9NFpR7Sc4z
upPsc90TB7Oq8HuHazEPa895sEcOn1QXk6Qb1SVmJhr2HMnoyMfJRvaP2rQ1yVmjxsFiSzdtGK6a
umVOD/weQtL4zpuXSJWo6pPgKoXWM3BTw9jZ0VnnodRY31BF5XjScJeuM6hw0RrbfFi8EgfhOMFF
tZVvp/iOxISJoEZ6h408sYFMB/s43dDfjoOLbBMlfp8ZtE1xggjuw4QdPwoViPuxr7ajf6zSG7cf
uxrJTIQxEEEyrgxMH6Nn44QYN5BIp3hXSIcETv+4CRyEfBw9DvNMYfDqdMkVboUIkNI4dzZaY0l8
75dUKZvMZAAe5Gyv6nDWBpv+McmMrapTwPHMsZmkJi7kgPzve4VzSDE6TO0cj9BvyeWpJX3AGA3k
O86CfrdrzNSJPucalzcl666TVN8qVZztelzFUIhtqCk8LVs9fNPGep2VLT7n7F2Wqi3DTI3mlFCz
S6YOzSYbMQFUavGlFsFHTwSKpD05srPGGyXlztyDrdYjaIUutd9go5z1lljaVKYrKUdzthiKDiiD
dIeusdOc4QPua6FtQ/qcfZq4A6cg4Q9bWR03utS9ZdIOchIgC6SpsvrWFfIzQ+xbpOCXpR6BKms0
PC/ERNtvZoPFVAu9yWeGuW5Gv0dmUSG3Kft22TQKcWeHPDXXUKtoahMpTrbgpR9fbACS474Xt7Bh
gA3n5tUGYxlHPg62NeKWyaFhn9oUpZyuRHqrmYLKmJGW0IdNDISCkhxSBhAoVXlMkPNH26Qpfs5g
UKipcJuZZpBxdlBZb+8ZPZSEsMIcQ5CEW7nq3npYNwlF1Dzqm++GQf42VIu0JXpLy1budPqlDvYq
HgmnaTxZt15TU6VAaZlCq6q0y3m4KD6O9TIV7Phwp+qEz/ynqcL3sstuDVr1FhBDGj9i/9PGRZot
scY00wMfrNfQ7MyjS61+xMmDquCCDQs5Tb4aMscL2qTHmC27dcjwkpi3GJhHPe6N9rVC/o7AJemu
WrsOdTJl8hYXdvSCTNSl/K60nxEDR4PgOr/Qj611YnmgHaljDgpQW0kcGTVwLgbpezM/Xj6ovrmR
e/87CvrNmLffQpN+wOo8hA9S9BzWjLBLaIU1SFeVPOqBbaV454oI+SkBdW0AvzvGE3TMcVNIWw5w
gxLuLbo9Zknuh3b1mfw5TpEuHYmSPiaL1tD1pR8pG90hAspHe/jhr+Gn8BO4RWj72kPiJfw4QqwJ
FKgxJkl7ubJeUmSD2P1WBj6uFhBogqnfJLsaihIdeDzDDG0ZRqcdVCqNusfGxVPg0gsSjG0K5C/m
t9w3liRMSEmeLENvUWW4ZQZ8ZbSJmNFq38vHARmJhToCwXnWn7DITmSm+evAGZl60+rRWuWZrODd
R4t2EEzCdwXoQA8j0BWNfLLvWWyTD4tiv0btb5x41hex0p70KbUWvq9/Jo3DiSB3e7z+rYEUL0Fj
PB9V38LIU1pY4Gh4kwpzTr8pU4vaEk435Xo4frc+VzrM2JxGvGMNMv1JdTy5xE+VqlTVkiSteotH
O6ICo4GVIWYfAnLqBlodEqiYIB63oUXdZyV0DkES0PDUBtpLdI9Gi8Y1kS+g39nWW9O/zfuSho1a
rZG9oulAVU6xigglCbdTqjrwqzm++rWEy14Ca5WtxhJUUAF6qSGR82McX9rit8qJZ5lWPjWGOSc0
wZXQFWldCOzhUrdzaMryKK5xR7r5MNPir/CviGuO11BvnmUN6LzFtvOpS8YhLLjtfeuQpQMjGOUa
VI+xudc8Z1LXszoNEfr9mHWPo2YKoz61fJRbBz+YJyk59+SPJSv4ORtPr9ltkmifxSjUNbKOPTWE
8x9YbjeSG4imzHIIpszehmZfTYfK2OTj1gwgXpXvRN1hggG3avzOGpkGkm4FVCMCMRhoO4VGq4bX
SEcwV1KtLgtFeiJq2lOrU8QmIYp9lRPF0BQru8qX6q+JHWIKUQfkvUQcFwZ3MLZw2h34lTZOa+Bc
DOdQlsIRIPcchGm+L1R9OcwyTI3K5bfun5SM0DQZCSuLYmg5S7V8ZFa3VUP0uT4WnPphUKSExk+P
3itW9WOIJIFVQkfTMq0kLQQaR9VadszLRDG+ZtVIC8SVpmAFE4M1qb46gAF67Fg2o2PM+xO9OB8g
eyWmp8xmgJ/1EGTKp8LUdmHkw/r80X9bDZ2g/kPL4UuX7hMiXMKl3LYmOIOeQbOJUHn5Q3qSudEN
f/KalliHaZdMKrUctGr1JTWAkkbVRfeNzs1VZGR8m13gqId1SoLrVo0/6+7S+lcrueBvbjnBWr6E
yF4ljOlmNTepPzfORzwZC7wZguNcT3XXAPQr4qtpZJuGj9IszvKQLlYaLawC8sjgbM15ZpzlXJtf
nbwJ3Rpdp7zYubKSjPaURJHuEgHu2aqOpC+gfB7zl6oRfHigraGWC9S3OY100tPONLKR5rPD8Qn1
xWfXUBTqXqGzvYwJNrv+GDFAVFOZ/nZdnwWRAHrXhy8ZFABHoszO6wBdk4UesNSJHhuH36kWro1a
stJBRIULg1RaykBE06aBKBrC9U19cRgO57iRlfAQjLTlyk35wSnqQwqTq6jvTjmdy1FdJpgYqDkm
vDlN+A7B/NgRoCEFHbCZbg1C+MLm/x2E3IKh2OYTsetZYCBvTLZKZ+8H0a9i5ik5Ss1cuk5MvaeQ
2z3HqlPg1tBaZmbdpQ6PqWY96f4Mi+OcVKsrU5LRlbBBWPI9AB4396Njsoli3qc0mXuBvWy8jp3r
577lMVjrrHIGODoftTEeh6Ee3C4nY1MGwN8T7Z5zPlUaovUsfF4EE0FqKZgV66Hg0P0iFV7+Y3Ow
dkCahPVNyLGMkjSoVq3UX0lHZGOXn4QFfsxa1EbtZj2HK9amq8QUk/MUEVTbTEGwGrBcy7kBxQfz
WFtra4J6L1MQIwvg4eJi9upHRKuH8wYULlpGiDGphym7WyR4I2Fn+ULobHXZV071j+hznq3WB9UG
OmdlEZSotdlPx4ZSBaf/CXDPQfMpkcN8revUzRn8vk4/6aZNJwYY5Yh6gaHPAWcO+yfPet6vA+j0
SLzWWg0JIteYPgBJRjSkBzTDIyzoJQmeq75S3/tp4jCQRR5kryWL+QCKUs+2dfGneV8XifWV1fWr
PgP1nCnd1F3XunhZ19MQrw1yEH1irEa8NoEJukBFJyToLuv6yVfqDbUBOuws+lQUXqyhHZwsfLdT
wh96cBrklOJohta5KFHeFVAaKwTLPt+Pxx0PmIouKaG1xNk62ynyrkYiGJKIqgDGcdqHxGC5y6Sf
uttnjla7+vdYG2R4dCunVmCrGSxiamYeelRsLaJ7Ut3phC1I4BHBpezIc6cZwKyWmXqCCAk/IGVM
nBN+HhJTqdJNg7NLciXgIBbLZ2e0NzVlfcohz9S6ExWPr0Q1DhBxSUJ548sM62lMOFb/ZjdAK5rQ
PGnNs1n0TDZgKijBlTxnxFF2Pm3KzLgEveNpReDJAT2svOSI7aTjR07QSZsALKSDmcxianG2Ukre
gr+X7OctPXGO2myr284ahi1p6msGla/dJK0UimsudF0N91p7Va3x1uvMjmr+5mLpb+CysF3PID0W
Zoy/rA2R+ZlmmOYEuvvI8Xdy4xyDJkGYRPEc7PSQUf4nT0Qb028YugnjCGDEdxPIEzIbCqghewpD
k4/Zoi9cteAvAiKtJ1n7HaWMHiO2665dDb581gxTRxBi3AnRnoDE0wAv7IvZKSzNJqqcZvqG0+sq
1uRxUmEKwsIWD1gbh3eJ45u2ylMobRsBHsVnkoMLpMvqR4XI2Gdk0Ym31C5fs5Z4pFwL7wTvUJcD
6ozFU97DtRkEIwSJk3hp8MP2vAaGF0bE05EkbjmQduW3vyYPflLr+5hkDgIOryHH1Zp0iXxon+vJ
PGpsl51PfzO6kR0GgqB1FY02qYg9nDhcT6rfHIgpEwJl5csyoifgWtFqMCWcltaVMy6rcxzQqdB+
w5JRnawApRnU4qUaeFodbVWNibuKUcOTwBAW4tLAnM2gAHV/6jN/1zAtl/n4WeRihZRpgQNqDhiJ
SWETFc4gySR9Jd4PeQLsvD3BnuCAs2zoKmXQ73ISYFeOb7FgJ7sU54rZ7EwH5SVV4l41DDQzwI3M
4jSy1Rgh/fm2AvKZjWczbj5FFHkyqbFOpDwQSliJoBOEGUgkswyPyQOCVyv/mv+nocQcbecDyUN+
aDl+VTEWIODvEGqA6CYbPRG7oW+YSfskANgnGtfgNJPvFFByndSf8Yg8O+BQK3CLGuNqztSchqOc
wbj0my3R0bYC+D5XdqCdv0iIRmmuTF7akUmlslItJ05MWHjmJGjTpg8PdbM3Kh02PFSP377VvT6X
3NaO1mWTrns4GQVpWEMjTrrTkmv2OjmYUApI9XbErHjq81uVMaFvEf5n+Q1UynFSvcCWvQoUS81w
oSdRPdLZ+VQDqPhVC6BKzBb3gJ4b0BJSkHC4SwBVeysntCZaZxx68xj7Fmqrac983OOsxyQyW9K5
FJzS+42joPKx0npCP0lahX13AOwUqYlimaGptOnMjyAWHnbjgr5LoKRrnXEok/xNjuKg6KTVFBob
YZDgRqhGFr8zhpgVvGGGK7AYZgw2IUREnGbToe2k0m1Mdb9CBO+uAohfTbhQaphNWR1lu94w+Mxq
5ogilVaNnkBkGkBhisD2/v4uVGzKhr/f/v3i/ETMi3ej2VDOpyr4WnuENqAqIttB9IRylVm3cJxA
80hlRq4zv/v3R6ssryoz5V5hYpLMX/D3Kv6+FMl8ipZ+6+dmvpti54kh8Liq5pekV02+S1KbLND5
j0BxiULQBa8rP5LpwBz17yfkCYFtI1xdhMcAdrs6/d8vQaMcNEUhhq3oZ0O7ZPIXskpfRmUu8/e9
f6/j75d/L0tYAQbf3HFJ6mk71MmSPH5ykD/LEwL90aa6+O91+Pd9A2YPgouDvYhsvLmklyaYTN0u
8p+KhgYtAwhpJMhF6kfij3VJW8kxcaU98pli/jyaIXOH8DXKGXvNT4thTzkQ3vvUgLpohM10tESn
PtFdUrXhNP88TlxcofmXVGI+kaJMiZNqYm0kALTSI2vDuA1vjROdQ4N4wmr27ThVAOtCOUS6z9Yk
GRt1vsQ+ksOsUeNtHHPC6KX29He9/35JNJoPCaACzCpUL8b8WiY7KnaYOLEjJr9jPOBxCY1O9SZZ
fdf//yMAxWu7gbOodi0TeeTFVbH7+86/T9puEHON4UetVYzFomGXlORbZ+QKp5K2/XdlRJiaXqsZ
r32epIr39+FmCjBloQEhzN24Vzvyv6thV5qC0MwWr6htR9y8fz/j75esI1RTcVi7/v5IYI89Ihzg
4v/9Ynaw/GPb6Bd67Jt86gKIzRANnOydR59NNb1Yq979/U7MbwXTvlKmoRcU5sTOyrbl4Nq3aWkp
FLv/fWpsk6n5QDwQflw+X2x36Wj/932hrPrfv/z3z+dTi2vPqVZFJP/fyzZsi7ZWwiH470nqs+og
/Ilw7nYOBg3CrezkNyRRYhdp5BKIgnXr74cN+j5My42ODqMpBUw65CwnuRcXahq06uZV5lImMkvb
v/cvRTdcEs9F3Cq0tFgqOlhAImCWz5OHUvQuj+qKwBRXxnLMKnCzc4ArZQcuKkrohlg+ejjM2Hqj
nBJH4zfEWG+yqnD/PV1aTKAY4JIzk7ZU4Wyhu8bVVqbLqHlDAYAkMONV1tG9ipsnuccfYfT+6KZE
vq/9pwk5jVib0goUAO12O/Cw+AMIJNhsslyrwrnBzG6FRsRWXDBv5Rv5rnngMQsnXndOkKN0qNyS
0HiOtrPGam03S6p40ISk5XFCNBgOkgRO3pgOJgCNLJENrmYtsUCHiJ+I1A1JDnCJ2KvxiVI11e/5
l/bRLWVaGIITx9KAZOWpEYhDMnRtaWwRjMT3LkD7R1XZjV73G955X7N6jRkL+E8q8xTR5DJldFsx
CZgJixLZNoSZAKIjVkQsUcPR0IJJYrDNu/N/Y/viSEUlYiLYpZeNHACYz1J8j1j06TfQmfgGSoaJ
3MBqCPtraVGALMiXCE16x3CDlsODVKpDNrhq42k8ukjJM498BzkktccrQBw4rHsEhbgwzBAA4eum
pcCCcYACMS05u1ePAMcbZ5FkiwyA1w91L56WCteod7nWQbSQqHrBNZDZxhSXo9eSln7FARG1Lrlc
lUfVn6DshKfsxnnjDncfABeyTrQD8z+HaZp/x/od7qQA9LQLCAt8bx6cpI1xkUH2wuWxRKUXfTu/
SNCax+wpECucgNSjgJI4nJMQyyAvWkIFrx5cOohOkuVKv/0zZx+UGPU37iFfcrsPB6cAxirA0tC3
giWJOggKnR96jaV1JMtkHh+TtsiDT1fFNRDG/uCD1Mj/+wjedORKu7JwCbdFr3XpPpTjcGIYGe/7
7fDooXZu0AWjrVZXsHUZVDxn9+xB6VmHLm/A/6oe9lf+zBfwQrOr8RuTu0Bw3HwV1FkutqhgB4ll
cA6v02/+zJ9yPAMO7oFl+uBD5U7gfqgevG1mMd1d2SEi4CrpX8aH+jVUi+mXsPlSnb+Nr5nuxSk6
c8M1dNRBOc7/DWiEDVJqWtrtklMsU9/iylfz8ngdfBW/ws0bHhxg+OsQjB99/Yl578L5zehWNR58
fDxgD76DcQIzdeZbD2JVivbAz5bmORmvDErKI7uiDCSwK0Ya+3BII11EZz4c3ikfPy+eD33kVZFl
ujzZX3xz8myiKUoX+hvynu6h/fJ/+hv/QPBNRSTmv+VmCb6j7+be8z654ANKcCSzDHLw+G+rhpHu
mZs06RZcLmv0+A3NXhSwmNZAE1KVGmiq5seU3ll6V9P5TrbgJ7HsfOAg8BUYlNRaS9YeFophZ3zM
haWzsG/pXbvwFcVvdMCuUb+ldxObBTpjz3yyb9F2/DJvPPEsKWDc54vO+0Uof0CHqT7boPmvgsEW
zUxc0CjT95EEcG5ZMa/FAMuVfWdHiH8T9PbZTj7Hn7BIMPm/WFf7rDP7QcoFM5axnmTgUILzwJ9p
5Dok4aHzyvH+avCmst7+lX0KVrzge0tGIF3WFlAwcGxjJJECCYxHHRj5N629TvRG3+RZG1K3QCro
PIeL87Au/hPgFj4lftv95gf5i3XIuBAh/Ba0/TMpdOhenK/KY7aBV/lK6NGF94pzhOMacI0fTB4G
Z2b0jbObhJ4fmsVFmS65NNQJxpH9ZAv/nokKr5N7cEH4DEJK9GeL8TkDiflD9c8ffNa5btlPKw0E
Lz0QBj21aw0sjoglFhofcLl0ShLkltwEkM64uby41Y5abP2EzZCcVEgzdp6clCqi992HfCi8wKpP
XpOaTqBo+m+n9Xt38ri/qJ65wdoWejJjC08R+ImoDJaUD6iRoQzBUp69ZmQVsKLDGMKklj2hMiZ8
ppZm/DeIl+kafsKDsenSO25aePPcN+MKvIqPYaFc8mBqsOnHyir4rscGikSNdU9La/x2/6HqzJYT
54Jl/USK0DzcgsRgsJkMpn2jsLHRPM96+v0t/+dE7H3jdmMQIC3VqsrKypzts9dAj+a2jY7E7m5r
Pe17fyPOM5a3RyZoi/T63by3BFDrGfywB7DGRDR5xme5dv2H8hQioG5y1B8gB8fyjRsINqIg6DYr
ERSTbcnvX9xrMFlRccGIc8kpZq+qagaZsAIQmxabiMXFjm/OZxTCp1pqJxk4pvHoguNuxz2CxiVg
xzV13OqhXvKbcerZ1rbzKbzNp/iW3pItWTjLxj/oj+Cdw8Y35mrSJ2QWpGhAURFhhY6Ljmb3mkyg
iJFcv0S416wvyI5u2o6JvQUaFQH2STyfJZK4yA6AbxkQauRNm3uZciSU4JDxWXSMS1/qKz2gCZKr
5EKwtiB50mpYWiOhu6d8IJEb8eMGa0ewcy0hH854Ep1MBOOYwqVLdFNubBVMPBYiwKH4Hbr6Kvs3
HHxgVb7+wf9oDvNVueIBAFKeL7oDpL6G3REZQ9yIehp1RPX6K2f0XsRZ8z7fMJhFuo0YyheCb7qD
0du9s2X0AVSI1CmYQGea3W3P/AGhyx/tJr0ot+bd4HUqmvj52XwMhkegRCrunLxzVoWk342bJ9sa
cEw9Qpn6ECeZIEfay24Tfo3TQn3YCJAdWg+ZKnZn9BNY/GRBl/wpMQPDsODDhP+NYxE9hUPt6M02
hJq4dnxbGCcVj74z4XlO4cbWC9QI+r56Q0dmZeUlrTdKtFG3j1rWlcyWzLjy2PgBqjOkpaJtvs2a
Mq215Xipad2AzTaa9HhV0T7Zdia+OXAnITL0QYfLsbFRGn1e2yHS94Zh6V5roZWiGPau4N3ZEc1y
RdWDDsZrt7Hg6RZLPN5gWQNzICKR0JMcF221wEz8xd4MWxUeaL/ur0x2jUsGFPrExUjFRiybuVN1
GT2QcO2bL0wEIH475uJLTqs3Wm/k7/q3BnvoIz2BYEYwIb/Z8FUmrr2xoISkP8Vg2GKGc0MwPvW/
4xWlh/QkI+eHhRCl+fzbXHivclyYZMakFMmyv3KM9mp+O+YSHVQWIlp/6JQYvyQg1aU/zb+4yNW9
237Ov5m98KOV/x3c20+skMyPjEUdf+ofsBm/IzITgHfYMPJi+AguHH/40I71lZPUB8v2lzlJLNqQ
0YC/iBY+p4RPUb5K/3wcTmaXGaYCyXYozb/oQ7WcehvCMcxi5v4YKEChRHxAuAr1b/jJ+AKZEM+g
3zXwBXQQbOYhYcJB5kLlm8uylBH9+52wNeYil2j2OR/Q70kYobLJuKnC2oRsvAC87e/yCzDdJyxo
7leyL+bP2Wj4GzcrVrfMWfxz3nvqXagJzDC+15Dz5GXygZRtzqnFLvO3wNbvQ3rXmFKM3fiXtpR/
Br8W0CWGDsMCOwmsJ5l4YgXGOmImvCa9KsoKwZNfngJTqmCCqvTs4O8przMdpV+VCT5kqXlLI3Zp
RXRMAElL+aP95VrX1xF8hkb5N4utNSm5F9wIJoJhjMUOXozQyLRumIBJ3MjYBuZaG7bMjXM2WU2V
tEzQe5/26eBxVVRau8mOqWoh7MypS5YxbeDS7YBaP/GKAItNMeFbCIsgBJAYKu+ZbEfddOEgAk+1
ah2QYNe+5Pdo3sU1ruoLeN4RegGka6bIgcnEYnNFBIrP5HfJT3RM3xJCBjaaDEKRvpFX5emGBHpG
Y4GUdDs780+QfjplReBQoQfGicGYzhDozJSPtMXi+jJgyedQlVFIMRZHAk/6ZCDFshzuE/klIDzc
E0OYrkqfWOyqnp1qvw2Mk+wBCks4hb3G7sPnC3O36hjxXTHeStqr2ltbWw7WpujWMOQJDDHMqo4B
IFdsTDc+YXasv6h7SP9IjMl8+UWjyHmSVPRPeWJjF38g85yB55xyNXeUkOHwzGobsfyV8ewpJyLx
HHJIgCDqsTtpHh+aXxnwCb+Y+cH0E2VU8la+V7hEM43iPOvW7FwgeROULgAgXfyEr4R3G8UNJpFI
KEPMLJ9E2KB2SQjKifPmsquR5+RCLsmVH5G6YMdD+cHCBJqjwx0S2rX72vdEaen6vbFJawlD0YQR
BEbLHvKhg0V4CW9Y7dbkuZyCv92Sn46+4gDwLU8ldQ3l6nSgUugEj1bkZtBK4GsAdIA+1jASIc24
QPRs13xOLpn0SVqXYnEtZpDIR/kFeR7GZCYxBEXWOSAzYoidmT+iYusIkwBKJPgCC45DHYwRI7sH
OZ5cueqleJCjRgq2lqStdN3VeIHAg/7Df9C4BgsVeW7DvcmAFIv1J/7O9nYlw8I6BI7Jrs6wBi7p
D5PM0cefgpSC7pBWHqsxNLZKwuAYWmYwYaJjp0GjjQur30cjzb+YMBjXyMpFFm8CX2fRK1A8832f
WBi/y85n2/Q/lS49M7NUXXuQdpU1ya5hjSZSNmgyaL6y1mcGBJO6lzaJoa6qHpy3C7KtUgF7tSGk
zs4sWJ0dCaNC68+DRP2Q8xiaWvweR/QeJIthNcMISHgTIvWgkAlU1og3MSMyata9jVLZe1qsf/cR
1AuZMVaD7l6pB6shpLNWGAgYxZKzVCIo90PZQZ7F6HHuHCg79kUKbdjJtY7T6Cy8d+BmRSlDRdVM
Jlr7uOBNFYskndFor1rgniSf0Ylc8KE/8hZPOgZuiYOpo+6khDdoY9rDxgzWoHQQLiT4g0N2gzf3
0YIvbi3/A9EnPDkQeF742Co2Jasl9/XalSXtFP3pJsxIz8jooNOrQ2XCIPkNSa/gL1J5t7Gzh01+
dgZcGWSwcWw4yNHrT22Ek+VDfaKprRwMpAT1xoBEgCecl5qzQ+PfH2ABwnYKOc/hTCJjAjtbg/Ue
KGKEqpp3bSw0cjM8I0cjvcNtRqMhxxxvQcpFPNOe/AvKJQe7+i3EMpCsc9yF1ObFrmjvAp1pNjrz
KZOH8wY2JM68GRCM7NYQ6bUngTMJ12SSPTqa3DxIpyLJPO72o6IzA1vfRgtetfngIQovAjK1X+gq
k2fqqKh51ElMOg8IPVJGxJtEiGVhctuBwiIama+GzoNGdDRQ3bXqR04MGbQoX0/SRrNDPpFPDsrA
GkN7ofTSoz0+axVUmAliU2lmrhQo04e6TbK5QxLaMLzIREyvm+jr9mO3YQJzESUkZGOgPxW7pWeA
fouUqPmORcelwmzSb1ARSFtY0vBsY0u5d/pMGQXZz3WCGUVpWCqZDwCeDiC/EAMrVR+2jcOsuFRn
7+l8eKsZV6dGXVH9Aw6Y4w6DHnAZLgGIkai+7WUgkma2H8b3gAtMYJwnrXawC6IUuBsFLmpeBhoj
bKhozQcvaBJodv+ijEBYhY57uxUh5QXIkwdfWULqFCNuWTdy69Yq13yCTG4kNiOiNoRwhuUWPdrY
26yNLSh33MDyuAuKfyqs8o5r0lYIvclzx5zJjNBnJK3DMMD6Ivzpa+bczcp5y47cbHmxLoK3mRYU
oyfwfL4UprATho13lX/QzB3VFDuC7b/4xoO4Cv+WzQP3LGLyINnexPzuVE2EP9O4zvDUmJurvDQJ
yZDs7lCp9UfTOA2GwRaytR46/6JzSEXGJBMlg4Yf8CF5n+Kr33jAFg6QmkHTzGPFNhR08V6tt9CR
R3MXkKKNxH6sVpmrCl6RrfZLLl7zIelmAUHofawVDMKBA0X4pvhOp+WsbtXitbdWKEvW3Qo526o9
WHQQSIViFyp1awzjqzFOQAEeG7+PexjjRM5LD0NEYl5pPXc0s9u02EN3upqmce4G6LJlCk4XMBNH
/RmMBGojQNbebhJq3IRaEKsHHRMYLUzwVJMR+NAtDSnZiP10oPVtGDp75pcc+C9GyQBIVJZus+eQ
gFfSiTWDOzTZQX1rb9yX5Zf1ot/h6bCJ06sD0YFePA8uu179ZHYFkDBE8QUy1gvoIs7e+j/pPKav
0dVk1kUr5mg7SNF7XQ6rUZIMrxyLYGX2CG+knHJGKpEnAAny6ZqZEcOLFem5mbXRepCta+9j5q2b
zK4PXf8VVWoAX7K+5mm6N5ns7QzmieZx+NKtY2yqgBotI73IOe0QZwDDwqeCARZ9C8UV24M/2/GO
m6TE54M40kue3XiU8SwrAGGAJyVjBVEGkRRjELoiNyEQDw9wJIBr7dOge70yVbwQlxlz3OMZKekG
xdTW3oVyDZA2bGoJlKWRmbbL5WlrZOOqqhlrqcgOiJ7KVjcQqld0e93nw6+lmAf8OIPJgR6CYvqS
tXorlbpgedj4gmP00YFp27XloZcFWAkIf8e97EWxoQczv4f+t9JxxfQj9x+AmS5darnbGEJEuQEb
NRkunBHUpP4az5Mio1VJRtQpcKMqGxpyUyXmttAlT6LvQu1yS81ryFQtFD/Eb2vNo+sRnmyh0ogz
j4FmeAi1EDtmVCFydcCZvqaL7bB/oDMXn0bTMDZ+zS0UoiCjw353YTe7lWL3i3OtyvlOCnBRypMz
6ACjDyIlhmRK559sZUnkRJud4MEjpG6Kjjqj2z9hVal38wEJB0yW6PbWswff4jf1DuoEvNnfSDXB
WW4yI0f/H+KnDOfeEA9/KUA1gPfsVARLrjqpLCkuP6mBg58K4v4NOSYKetAn/V7szQvZtnTigfEJ
KwNAnzmYhfIUGx7ymaR7fxmsba955oMM1r8UqkiZ+eA/FVYEHIyPTbIeDtfwjeSWDF20UtCf5h1D
jw4Kn5PbDJAJ/AdnJaCh/tbt51u8cV4AAswVPSkwB3IsPkb8Nd1TYwXCIBoj9AXZpxnC8pzkhWYA
xX/xHvwj9wZ3x4MUMTHwaPJRtjrSbVDeSCSpHuebfZPDITPDg3xQGjScW54D3kQFkeyDrdOupN95
DVaYPsmrPwizYEfgqVwn3prPLIC6k38BcGXw92F9OldE1KSv0dkxCCVr9PUg0oMroXO3KLNF8Zh+
gCWlX/zEnuPZ39tHdiBhrUNtqW2MM3pJ2C8x0ybZAors9RkxQIyYb5xz0tMX3hXUGIY87HjGvQhN
Ipsn/HDhoB6q4w62VmCexYl3kNHwSD/4KXznjJXQZTKwXN4Jhv3fbc5ROWcgMqyx/klKwlVV73+1
SuKzWDghLB0iAWuT36VPWix0uUDXqA1kuLoZY16urYh6gkPQ6eLMkedz07NYQzYvSLsdDAuQt+lO
to+KMq3tTDs5+nBMKTQN6OCwtt/rb7SLjAQwdtP7uwFqkLQw3uoPBtuyCnuLBd1P1CAkqmKQDU6p
hBSo2L5jaBnE+e/mlWdouwYHoX6loETC5CC0fYpviRYerE+aMuK/CbndwW/JxUF/l+NHesiu0jkz
XMbLDWg6aNOBb5dAreLZIZP8iadXNbPbKcktN5gZjldEetc9dJqDouR36K4//G659gjEBG1TopPG
RDS8qUMfxNa2nIJDzvgnvvNsB8h6LdJcoqnGNLJqdvsck84g4/NyxKWNZlEfbH0/RrqsAp2BN4Sv
7BCap7Z80QztOqiAzAN01G1Ebr22S3itUwlgV9jboQFRcCn+ONXg98htfSAmhGOME2yi90QVd4P0
CdzmILpfvoqwjqQ20tzg4NNSNr8luGv+kb4lwGojFJA7+TbLHntLs7IQ8dvltMJlWdoMvcoN2cJR
TORl+9Zt+6/xq6IhTvm1R70F+ziHneUNLizhxXpSOtPxoQamLyZaLz9BCzPVo/NDG5E/Gk+5W5PP
ij6as+YZ1bsze/X5vzSO24zaUn/I7EYnwgZr6Snfuf/Mbqk8zXvw09KfIZqpzUagD9EC0S9AS2yW
on+EExv4UQRHuowVdwAPQDkWmxkHJJb4F+c1v7GVc7fwx8HG12zJfQacwDmjtKHqXDCEcERb8dzF
zcPUKH/M8Gfsc58Zd9kjVTCe5Vfwr36L36p3oJd351TtecvcSwCdQUfJGgb3jSF2+k40PPE3f+oP
Qlo8e/SSVvUSqH0JoiletgK2WxIxsJgnRFkvzH8u5ZUv2nL6Xb+nKB+u6jeDXgXOFX9NL3xnFuGZ
Rsk2eSc0nrQXg4ibs9yWXPO/Pm/bsfkkUfM+KQTZdlNPtr2z+uHVdKSS3n7zSnSPDI8OQx9vYSIS
WcLBpQZPNLRPmD1ddHf/QKsrzYWsDfGaFodfI0WFKhdNCvAyWtLx2Upf5vDVoawgJOASkHs9Mh00
xqxFpoHyLSa397oVg6jnYD2+zC/+ZXrAsAbKeBCAuAL/lTHqnfkS9+rvOI3TXfpULw4Odo1H+KFN
RkhioxlIgVky4Le2yzUmxHUB0Jdb2oBCHGa6+2TLFFpky5wHJA7FAkNLlHhHNi3Q63lJozGD0v/X
22a1ACiV2WVk9JF9kovPK/DYAKSit/sHbdEfp03BC4X5DJJJLPR62Z+ByLgN6S/mZ54qPVV7Q/u0
c77RfUCXhZkPOTH/0QJIIIzHK2nY6NlrgJAM4KqAPj3lFyhOhtFHrKMOR5BsWA0Npe3eTw6Mbgw7
8MTuO6Ue2vD2cNzOFqNzV6h+GikMSrrjYv4laCB0W0A8CZbVpUJnCEGAD/W7BAoE/7pa8cL4Z5+r
7/T1Z9jgsf5h1twpyMss9DeHJOYXSWlmjeMrWeTg6f0xaD/i5ppMv46JDOIbsr4htBJsLKOl0Bhp
bw6J0fiGdkZdECt+zF1KeI0QIACLZf5nY6VwF5FmBg86xNaq4ZfwzVERmlfxqMyXAd1HyE+LnNLJ
pv+ZZKiEWTuWkAWQBQgvv1on8oZu3Knti9qtabg0ynGsjklwpBHTfjaM8Cpnvn/hMtLvWi/+w7w7
L5pnAaTHq9Lfz9NJVs4JF5Qee4wxMIAzkyZIWgUYuy50iflSmh64rzYdkPwCobs+9fDwYppFehKR
sCFApUd+1yUkqWjcALCPoO79leoQlY5IJeIs+DD/dXUgiwJIUA4K1WDZZZqAp4HWcz2A8NVvxSS8
uIOzUo2DWWyc4ZVLiC9P8gDmCRjLePfvrCLzXn7FtN8NY1XynfvFP1Ku7F3l25EUsfoJqSxTShSC
KL9wU0ILHRG8XaKyQnhhQ55Dhsy4O8SqB7thgJC9XNzrsBAUEOwt6hskEsRCnszNpeoCR2AvYasH
UeR2AWXkr/TluOnI1wgM7BgQVvxxRY14Ml6BekgBWt8DVaQ9TZMO/xaUop+zoMouSRWqOzXDf5gk
jBYsdoYB6EO0kfWjzvQ/mzPAP3PaLORiySZf0+JAoAy5vGVo9/le45pQANA30tQXA9VGXIWU5fTI
fB3O9HSZIi41wuffcxRRkqPBQ+Khbqwf5wcZILhk0nvSLkbWJQzSb9R8Qdp5QIaZvAFWBe5CBYik
DVUdZaUrHhh/0K/m2EWeBLJrFOGD4Dr9pvEpItlA0YBaDN90RJjWJqFyiq/EOHQlXHX5XoOb0koI
QPfFmiBdoQsxu4jrhJ/tL5g87RDWwmS9VKoHYo8aSv6ZPMDiBxYJZ4AvbkNrWog2CxJkWALwLvz8
ZYWQNU0XBFuO0YOVimRF++bc5i/nCQcifRtv4PD97DGdihMaqmw3GtLQ9q0nwZnEv/3CP4jGqbJW
GRz1KPTAlVkec+ZRyjcuGRupACkf9S0ZMkvGb9cUf8wZ+xUaBV4z7OyLfyALDlkMFy47KR1Ic+kz
Awe0gKbjkq2CKjjnPrQgZv0Eyr4c9qjst2CrSCMjesK4B57oM8aRIL3Q8xFrx8UxBvAk8DBiGZE/
qjZXLQ2ZZ/LI0scnBQvVNxlws4KLQiJBBAbrYROC5OE/AIUogbg9KPBY/uxK0NKbbg1H5e97B41L
bkDPvsdXAJMTkzdgvIV5aFS0Vm2PPhc2Lq/oS3MRjMTrpOUMhxrmpuFyTSJaR69NJLnyqH6aiIfH
TnipUblmvluGcLQEOG5p47QuvrpSC9SzYyIxoNWCkyWzPrOrAHIgdVDQuWC8wR37bZx4xt+fMLqm
maiQ88LTwYtcoaEjelsSPYtfYnGO5N/B2hrbCdklZCCwWKWyAB6ls4T0A7P4nctQRUtGq+7SZD2r
jCy6GaOuOoKE+052U8cTTT+2HRDiRkZDc2ngufM2e+GOzaZgkogeMhqoyLgHS+R/tZG2mmuv5vnK
xk1rUvFzN9DOOrJt5SLekGQREXPZQ4JXGiGmer35T/eRRVjQHIK1Pzes2jV3J4mgDFqrL9mmIZVh
Xolib/VOM8Zi/AXVNOwCJi7Mht4R8BspnyI4ATSTaDqju5a9swVTj9A+oesS/dA4YosOfpxTeOaF
FEqs/PZGbUPCwapmv75T01EdC7KCKkg9JHMRQ6dirHlLSseMCQkBG0v/hFJAEEzjLZEOZJBODDcD
eQYVODUdavfdXabBYtHHWJKhVIzbo56FhEjG6NaSeXcKvuEfufwLLG2jpiJJdToUmUHVLEnJS6Gr
HhgJB+KeotUi/TrlGs/i+LtM3c7AWy8O6a3kX3xWvkH0rpzEB3wgW2RvREYBDKIvSWc535z6BjWz
bIEXA3svZ5FTOwIVQqSjjUYLrAIy9Ui44rOo92/Vnho8W3FemY4kg+EWIVlpOJWU3o3bphsUIwkO
GiNos0jOIKbx5N4Gi10azhKCAxckylcJ+SbjbArdcdgFC6YGeHI8uRAX+AhoTbE+0GkvmHM6t1/R
T3ou3pv3BOGgJ9sRF41UNlpU/1gT0yV6CHi3XPItQlBBDOvKBd+0VTb83vwdy+7XU+Pa+r5hNtuB
N0HZNqPIpjLsg3wr2pFZvMpk8LQldzAbLVLC3KDVsOJ069/1b5t48DVs1SOTiNEBaZaDCpi10r/N
YjuYazikxNbSZsQMdpxoOhOcaY3m4UtlHDJVtEnrZGfoF6U7MBeKA+FrlJ2I1eJJ6o7ON7PvTrHK
kxuCsNyNgerlcNhbfNXwCvQ0hSx6XRjIRCBhd4+d/FoXe8nyrNaFJsvax9FGiCwvEnmRQfUDNC7c
DNcbUuQGq+SFdux21g/dOGS1paPzY74ZRy1faseq9PLr8CH9hNf0l2hAEBg+TGDPYclOx/+K7+DS
7Ow37R+dZ44XX7ud9O78QDQmH1P9pXk2OCyd9eojvFpI0EDBQviNKbJX/uUIELQKykZKkGoRf3ay
OFl0nOVdWq7YrNiZSJxGk8HFLdExHNkbvAJVpBH6k0irivYDl496XnfmOonFRQHTExeLy5Qe5mjD
wjFuw558mdnTYAl9gHY/MYlkzP6oPyEtEIQbW7SnR8Iv9hzYRyso9S6CB4OR0Ct+hcZvCJ7J2PwS
FofGDM7lP7IBF5cDIJyPXqcCIAB68IlYLa+T7QWhnGQMjgIbq434547NltCHwhTx0G4XJORa4g2l
y0Z95XgwEepfU7tydqxjcJA/OC4JMueG5r0UbOLP5CI8v0mtUQH/5uRZRxgAH2haSsf2tdvl4pyG
o+BwDN/5tVCWRHtMFT6q74ReB5OS71AN0PgiOeSqwyOh/64tTIu+k+AQZB/JhRdxYC6wDl/oO+Jp
LKQBmwskU10SkRQldAcsqhhFPmJqGyU+OjG9ipVu0AtCsAhCQebm15I+wyfzobRi0TWinQfcMC4n
xCBUt5lXrbzpnDWjaMEMPO1Bw6U752OHp/0j8QYg0kU4hrVFRxyeZoFYISOnD/tO2UR/Dk1qMWxg
Th860sgwk1LkNbS18dLtBeZIgHryKfxpRSSWmRqiw07R/UTBk3hHU2yk6RWsSVxLEbrAM2ECjzqK
Uev/OvSEcYx90vwtrBHhE21yOJwC7hR4Xg4xglwVTIvHyVvIcOmRkOrmN/XhnMob4Ol7+lXs/9BI
0tjiHdsPFHOlFaUFqF90nJ9kwJAJ/mQ+nE80G6dPaL1M5iQLz78nPwKYOKIqDCSXu5nGfshgDeVB
469D9CCU5kb8qvy1CnUZDQgIgWD6qDbih0JlCH4ebgcoyLcRmmoLGwD8HKd7oZnukQ+O1Cr83rn6
rjzhX+ALnk5I2aMSAF3KFvI969dgY8bbiJSaSUSAAgRxaVggq/E7v2oo8VOZ8DxTErdilr8q5Uqt
RJKpIHmYuNy3REnMr7i/YBhb6ipOj6x86B/xuLEST0vWcuUZRMZflN/tZglvhyWSf9bcYKQO5NWl
yJAoM20sPOEmwRrhs/8mBBnbm5nuo8QZlwMcU25sUm7uQEIGSkHJevytYa9w72GWhi9JKO5yPinM
pTBdiy9brbg5bUozojqsZr7q1f8W+kytKM+onUMa53gSU5mZOMgvuyO6e2QSJsC1s4SLwk5J1sCy
auCYszYBZoJT6ghCOw+KC/dWqmsI2jAV6a6RJCRHMCLRQNSe9FR+yDz0O0AQGmaAqjSp4YEAoZgP
QAASTgosUgoK/4FXwpPnLyxEy4WgycFpGDIXKujQQgLNX8TUvaIl6Tz9O0kMd4nYEAXSwGa5jX6o
grM1BHzuh/+gdIFUQ7Z7kIcYJ3AjDh+40DMqF2DPrNxkr5wYCgC6Skl0qe301RDtndEjry4cau4l
HQ3y80tIR4CDITIthhjgdZMa/LUZctFCIOXhHfxLO2HY6/GOAPHQ9fiwvCYWuC8iFGBryQulN/0A
H3gfqenZA6onBDTSK/puJOXAyCRovJ46nQQG9CgqDwhBCIVPUBHaFqf2CeRCb5uzAW6SHUF1wCGh
4Jy1F2CbM84sTBhwwjk0J5EqF35/buGhtzQauLZLkpMcIRTABWXLhWzNFY7x8I388hAFb2COSeQh
t0Pb3HSYElkX8O1A0jIUycQl593M0HWeE8RSCqQGJg8NVp4hUiKu5LGT32D0QuRkUVTIVdKSUBmg
gofj0aiBIE/3WOCR+qP8GnGSeMfJ8UE7u/+Smy2JqEjDqMBR/b6zdoIflheXEyCL4/GlabHybaEH
sS4KGRFOUbKzrLgaNipz1F8RxonEYwBh1JUBOkVQ5BewEYq5d9ZFwnDC35oD9iC5s56U/nawZp1D
P6b3DN2jPIO8Sk++nv0A7iK62Q/5XhjnEQDlQYeEcQ8iJmh/Cd6JFSFf/s6yBicTZd2DTi50HbHO
FZdeNaU+7ZXpzrQ7hV77xAwOhEAVHQiQUVougIuUlUCPfG2K0GjL01BH+mD8JWRhPlN6puTJyYqC
kKyXuPwhXZ3X8KaKdWURqGBIIPFGK+6dWIIZaKcJsg9YRUsCr2UIvfiATBWlZzjmEhw3yrHBwlZe
/VcV/b9kD/8P4WzmdQj9X3wx1hyfhi0CCKPYM2XJdzjNb3SghehsJRJ4YAqR4N+4I6DmvPBfPhgv
BSzSSCY8uP8ccM/+wdLlSDkkYr4vfGRIJHTlQKs4KLJb8NZqknT6cD9i8IRjVvive+aDthPVdXVn
wIZqgrPLaeTzcAGAS3hQfnAf85eao4mGCPgIV4PHQE047wKIP6G/CtfpQtnBp+M1CjKFBKXD9IAl
+weidPf6qUIhzta8Na8En0m/xDsRtohSf5EBgpTxKVSfP0FtL+kXLOg9rTz+yAnja/A7lQ7Hbi0X
QwIxmJHt4xv7IE0mxiVu8mO4g31zJkY6/bWo0fpbgNhdAAAVHVlfdCH/gNkjjTHjEzoWlT2tH14E
NABES2OIj8NH7Nnq6bws+Ab39Mu/RMcEjBp4iRPEUmMmAlFacUadRUxzI3ShG/Apyxsx0znxigP7
OYvqNj854EBGMK34hVfwqckTsO45sWkj+HmzL8NKfvCB1EP3AJzgjXkmkxXRO0fUH4VYqZwnRrnE
ZxMcfIbnFhDZaGGKS8e2wLVpkLgVbcM5rvFUZhes4fdLniiaItHkYEcXlfIvyTD5IKloiFLFNYIV
eRuISBTI50h6JUKKBhyYGAHhS0UtiWGi4Cf+q9fYAkRs4sqCPRMhILvvC6x1XPYyTC7KwqNWg6tt
cPPuq3fgm/FGSPPxglwWP2QDQEvR3fqiaJIIS8ge6BAP0E0TNV6BM5dPDNAfolvMfU3LgcFo+quG
x55IkTfCig/f2hs7IAUaxWF49h8U1Cx27njO+7rZp2/oSXQj1oeGIBqWk4HdbkoJKn2U6MCYI+Qo
OZ2yY+UwDGPULTrf46m1uIFsXoEYUIJ2cOAaMBQW+kzI07o4JRkhSQvK/NVMMT9X0SIdtaZ/i/Cb
4HL31D4dHeLZV/01Sj1wi77zoImXdWBus3TSX0yzdxCPsKtDggAAgtud/j7LOLO1HOulC52QE1r9
hkpj7vvGFpPvtCYNHdN61ac5hVgVjRVIeKsE3Vlc5xi/8xnsBlpsjZdawV8x77BExZxM2BUH/qmr
HXvXF/BBbSdpvlKpWTt2KN0yY1iXLUVeNA79pUEB8gA1bFuqNkZcqcJdokWvCihw4Ufgd0WPOigq
D7/lPN+VWK/+BUrD8JkUcLZV1FgUDU+Dvx8MqMsb1WL4xqSH48QZtseZql6ZWKUc1pFQK6NYuxZl
8f/+y/xpv6ubEPS1mCBfB7H8Kpl6/wGSGE2mjcnxGLyicMbMY8LCC2QZx/sGxV47dBwqf0tiRJv/
TihXnpB1LZfw5tDMFo+V4ofTkIiWdqyt/h77+9HKVeLaVZP8r8fmDK2rOYGU9veyv+fVWQWkDrdW
qVMZ6k9oXJokFshU/60wnV0vdWPajnU1YRnQGhfNjCwQi/CrVnow6rQaDpkvD4e/35wx/8elkpnq
+D+Pd6X54vRZiw+mxcx6Ht+6Dr4sylTseaEZ3eoODDfHe3ajiL820QBx1pBrlJksAW52zIRaWvhW
6D6eFlK9/vvfiNniaPvSVY3goM/IIqAybUF+TavPUo/8f0PUMUhoaPYLrDqsWYd2haKP/2+UlGYV
1JD4/p6GMNkQ1YAgWWhtnKAyPfAiIAk/8JdGWyV7fDGueUWfYDKqcusoDAEGhToSBwr90ulA8FOc
G5/WkLwhIxDd8gqquKUy3S0uiuE70vHvR9RmOgOW8Co7vPz6wWouRh4GF/L9v/+Yct5eytJhJ3LI
YbWWOeqmsPQdIv/pbgjQA+ySEr0NCe8iTEFOBsImm8pSqmtQ6bemSKe3RvwvQlmaAU1b2f/9cY5l
omSNRNJsjvqmzYJoa2EygGepbO/SeuzXuWwnhwqRAM/qdfNcp0DCUaP4t6hL2ZMihFKTSD1ajjme
85Q109rMzhR+aTIahnECpNMfqoKiGqnVTGtXtvnw0CCOW3FfoY8yIRZZadUH0DGIOaIydDuh48xV
6Zza2GZQ1nL6Q1cl1ooAVLwamtluQOGynWZWDEcrVrX1pTHZzwlsXqkC9/CHwTq1TmKdBnQZdaMs
N33OLV/VVn8rIsfVos765/S1tbJsdVr//TfHfQrB6fQl6zBmc2a1OXfJBC6RqvHL338TJ3TW3dT/
FGH9EaSI1suaxuRFIcGbTEflPQ1RJJeCgYFRH9vkhPWi5DIRJDuoTP2/y/ik8oGbZ2Bp/m4O9GmN
AMDZN/lfVHdItrYl5Omkqd8s8SMzMWybbUCw3FLZYsRj5gBYufj7S5ZqOz2s4y/MTta9UU7ImDQ1
pFJt3Pe9Fu/T0Wtb1FczZYZ20OcnNbUxmyqzCmRX/BoN4aEuQQ1RV8NFuCpPYdj/FkaYfFoOrBAj
1SREzdF9QVKgwCVDvdKSxpeoqrDKhT3xikCDsS3q+Jh2CDbBvi6Rti6nN4SoArTLfLgmkZMja4Yn
R1VgzBl0UX0Jo8CA4l1ORLbI71DOksNzkfVMZQxO+Q2X+UuNlPaoahRIUzqRUVY1vEk8eY+2c8rq
Ajkr8WPUYmPr2xTmTdyDfyI28PdDHVEQkMUPu2Hxcc9CjTZXE9SKN6T68nUURv2rL2kyrWfLRok0
ulhJ4G+n1JaZXazjnS2QpNyRX9Fo8l+yFB+aAqIxg2c5xFYI3GRYwXz1GRtHtMxUx9Dr+yg6jLh/
y5Um//pm+zDxliUlAjuj2bWO0Chy5bhF28QJaAL3ucLqNMjtAx2K3djOa6mALDzEo4ove3lPdK0E
am/smz1iil44k3rMWNupiU9s1qHkpUUTpLhGlRlIccINQ1fqbtBlGRJ8DbI/Zc3O12E1hZW+Mbtm
XisBcTC3cMXlQhbfSqLj7IDHB1/+kkchQmChv9H8OTz8/YiV6B93PFzYzpROWUOy2PuZ+TN8lNM4
/vQN9SRmgtNpKqzfNuzQMJdVa6s7Rvuq6xY0iHo0L7IlgUWPibL+H5bOa8dxZOnWL3QI0JtbSXTy
ruwNUa7pvefTn4/zb2BGqK7uKhkmMyNWLMNOWx+q9YEfP3ST/GbWVfhSWaaFzyP+im00Ck88Tc8G
o0OESWzKVhQ7lSJmr41VqfuokQ7NXPy0g5Cck2JeiRzSPFEsULaEC0NtsRpvbJCyl9adYldaOH7k
WX2bFImevEOgA50XsBWh6KLp44nsRdGRy2jcL4McnjsreYiFFD7bNnNnXUG3Z4DVUC1or3Nc+pA+
4TdEjA3lpQPVFxKoxrqBc2s+lq6licIeF7PmyF5QOpXWCXeqIECfOCGbeUg/krnqCXbF8zhLSGpS
i3i8NgHtXyc0wpM4C82bo5zQX1EVnhV+4FkbPqSJzzkcZe5LViqhcKs+4bSYGioMCzJAvojawRCg
ARU5N1VXFflZh/EPjU0ad+2jKdXpHCUdmZzrgzgq81m3xEchF5NvVZ85RNs8sfwsr5R3jVR1rx11
C4IFt1dUS4xNWLp3Pk94yUM/uBq2h0rYU3YbgYkFiJjftGn4HUtkbjHjEc9ccihUoUEeYLo8/nso
cbM3RTG5zWP+mUbIA1tBYpnNYYyz6ALZXhn2/33rv4dpkTDmycmSaudRP/73kC3sfbGE0e5/f4zC
xnJyUmmJw0mJNwuql0xqi2soRv97UKIeiJcEOq8pmgBDZG2xHwE3+WVpUGDAyQXxJ93W1cOuYNaW
MVSiE1KUVjz1vd6dlN7MdrHIbE9NZNlVsUlD96dH+PQG//sK7jkVbxh75miGp6le2f6WYjlC10MJ
03v8HJQsNW1J0Ze70VowTQ3tIi+5eM/rqvf7aQQWXP8SZ0B1p0+DsG2xRjnI8mLSua5fLutuVPYJ
LLhKlXahKurn0VBTv51qxdMb/SZl8HrawjCh+c3RgDcg4ZDSEA7XbEGMNoehuNeUihF+AJEKp1Sq
R27dNJAOIhrmN2kAY+rl4MUYUhKWRmgRS9gQUCgBaw9GOfpxUKWHedYnYHMjh17HkJHDY8IwU0OJ
hgBiCZV3NvIiL/u3KZGFw9JneFSr9TmcCy8ZA+VUDsyN0xohgCLP6qldyv89pK2YU1iRKhlHS3ES
OsCNVhmwhw5oBwQaiViTa69RYD7NS6AdKIZwUugp8JehfbEsM/kToIn2CKLBdMxNptLVlm1cHqc0
Nm6TWidOrMQdBHD9ovRR9UjTlqDMKkyvY02qlFyp2ESq8yi5pFcgigQV06lZkTo1pcNxpJ4W9qMZ
DkfZnETMYVU8sAPWtq+mtCJLWFkwXXTBxV7PPIep7FEmfY9hDo5EIve4+X/1EtTpOBmYMkzWHd/Y
bbUgmQM4i8SYUPHuMuvRj2xgOhtkKHA4iP1kzI9dQ+aLJcOSrnoP88OCgYd+V0CmAqcBayrJysbH
Z9v3siuIqcah68qC/KiUAlXtkwuCXcEI+iMrzBU3g4I4s1mafwP+NXA2FiBfaqci07+ScPiuepVZ
nDR9LxXDOxNclHpUwrzzjHIHvW+hI/Xtserl7i4XAo2n8SD1+gYgW/rIgLTbKw7UXe3m4V8+so9e
YvOlan+i9ifB/GF6Q2vSpy+JdCOMNZNe4vweDjc5flU4XjPl0jR3Mz9axpMKoILOQ0+BbGmFRhVo
Cy7173+CRJC/L1SBwIbyQJwvJcLqipJnDtBl2LvUtOB0DCpBaPLjWuFSra6k5PbI91cCmbLCcPy2
jsGAb+F9De3lXfhnuSBq5Xscr78aT+T2KCp4S9OHb6M1bwhg2s9nBxAGyGz+5SLqF7VffWCsl54A
ZewisdzD3wwtm7DHwkQD3mey4/HT/KXAZnFK23d+mJ0h733zl39Dx0iHPd1xZsBuISc85df8me5U
sFcQ5eqgJMhKtkQc9eaFl1MA6LVHS76gwUMnBM9faPCLX6nL45XnxvYMiEQXmVJVtzKxrS/QclzT
QwGH0z8QRl4wFm7xEXYRRveybsfIaTCRyLbzL34MaNlYUYzWTsJ2ug97nlL4gzSLBV+yrQ4j/El9
a917gjVI1t6o2rZlvIUcTYTj74zvwEJMcnCxG688E2wREx41X/EU+JShDPbKP/063cfQo7jkBF2Y
gcYrnXTh88/u5g8GiK52mjzrHobb5k3+mO7lH34CkEohgKweODs+z4mwaLfE2oFSkReKOxqCBBy+
sCUsvHgrwF4BnYEJeS9dMH3c2TaQfcM9L+s53eZfPPCpsJXTALhkJjsD1UsBYg5Da8Zya4O1/Rr5
q+yme/XF7GvRSWnezZlTvpOjGCzKtrAOenTH1Jk3X3PxeT+DxyowUFNoDnDfKJ8H+SKjFmetwW8A
IbMeUvDWoMXATgt8pHNRY/I74e5SbQus+cQjAIaNHKsQycmMW6heIZ7Dg4IemOwgcnMabAkVKBI/
+9fjpwnjB8v2J9cmMXYwwVj1fWzPucOQIEix/iNz06/qH325DntgSGKWSBAOw72R2XhPSTUtkGMR
MA2RhScgjpxt4XVYqEReRAE16xbDsRZQs/GH2etLh1zUPnsNtCvMa/h7d8o7UqbwnIR3XJEjQLRD
zY5I+qBsghamJ9RaVnfOcEUs/LS7BIXDfcANR4qp/NiQ15DqW/11JuhxU/4ZqjvJX5N6WXeyyWWp
aZJdwQJgGz5OsNbqLbct+oDmDJeBW2D6Zu0TRWAqaMt3BGLADseejvxu1nCOL0m+mklZd4TFwIRz
9aJlJwGyi2hHzUHEEwDpzmvziwsjC4RY7x7suSXrAaRwT1JHWL5gLFFVrlS9Wcp7pPpJbfMPWFj8
e415XmkQ/7LFFJVrwe1ed3h5nGf08gn6Hqt6K7tLH8PQQeeA90vJlzqvinlxfzYISavtET4Z473k
oGgIiDby5KkkQjBH2Mj/hpg4hc0EQQqqlnGqhG3I1F6yl2ofi+8SP/8tMZEbHT19xZZ8o+tXXLjS
/pIxreM2DZ6afhHkb/jyWPBS2wn4BOIcA2aOLDh6UyFwiPYMvyC54NcdT8yofF6NOOBlvBwLE7J+
eYoe6Qu5vwqoVohz86GVx43UbmWO0P4Qx3uDRVcY+0E/Sd89aDTe/XL0K5ZfVXaDKMpvrWUgpzdm
QVzXTT8/W9EeFFs2bfzpGxKx9E9HtI5j9jMrB0KZ9Qj4jbtVwwj01r2V4VZMdpl6IZ5CrjEXMViU
4kM/LiS9D388Baq0ssTF76XTPrno1QTJ44YVZcrly+4VUR7FV5jfA9ER0huVY1k5GKoaB+UI7S+L
zkOCKeKp6f8NksJb+SjTb2P468svq3lwTVSFWA0yR31sF+sMoxgukcIAAK4MYyCm0ATYtUcBqpVB
DYQSzdoEr8Jb/8JHSWww8eZ42OCBsUX/SwSwXGIcZXxk6S3L3nVMEdQN5mZNd0vNd636oO+rq2vA
mJIIikP5Wc/7oXnAuEQ7QVw1uc9pds7jP1TZqsfdO5ReR5Uz36P5uzGevYZDwHMhUFS/AiaZAROU
Y6SS3ejrNeaRGN6+YTc/JswnThPpQJyWPe6Rq2RcEo6VdejSE4u+hqkwQySzzUsQ3UGJmSYlXwYC
wU/OEp2okpMq4PL7Zqi+sexk8JLK16S7Mv8VujtBiUwJevmaSh8zZuw7Vx9OM/yL419h/lF7vJFd
HIstygwylyOn4oDDmIGIpNUrGabQrmOAhH/8dYkcwzqst1OwskIkh7tTSreSgG+XTUbawoiSyyB5
JQD36Vt7WwaHgg9e9DV5CxNkLtvgyS9OX0YYrBkGmsqD1K1CvE3ix1D9oHjXDV+QPgLrNA0vVXfP
Us8ctmwTJA/3ZCoa/1ruZcw/P5PL5GXfZPSwT9RY+MAnSzbFG3eQYDxFjasdcX9+9ThNBDtEIAWz
+9E3mOtoZy4f7zYnfOceUVqq10b26sEuo99sxEMru2krYrVtJqq/8UeDDXS3TIfKUIdDYhpHjpdW
cUbQeZ6/Lo94oBCsy51rDmh25IcirMRshzA/4U2S7QYomapHx72KORCxstUhQRpzlxkardZpkHC2
CLwdi9TM4crifMrRvqdoZI2HcBiwK+iRtWzTM5sjn3pQbNNwLz8kGv4N9gtihUSSejQRbL3dk1IY
Z/QRui/q0GaOgKwhQrdpP0/7cfDxFK6pLCcSZO3pm8S+SD91qje/EEyAwEebjwnRanBpOnuGHUcB
g0Me7G9tY5lYODBrbhdyDpLhKsc3a/qnSHYLq4cbs43fkyHZadprJp+TgegkW6R+FkaGJYARHEWc
6LQFlZPrZz5FM0S0uO9Hgtzcsv3sRy8mipG90tqV0IFQA8rvs7KPsf4cLk4YmMCwr1p/VeNmWyKv
1HlZ8vI0os4PJ48wFQhhuCoE16I7RuUPV5sikaSkTf3ikHmbElo/sF3q47bEHkcW3lIScgsMO4aj
AdEws7wy9NeWR1RXq0QOC2IkJqhCOspgMteqC/TZ4C1VYCJ2iJCQrEx7I+ckINo2FLyQiX/KqYLV
Dr4b74L40gy5W+F6I1RuDt2oSN8b+RaiQc/gulrFhkHFibk2Di/5i6w95PKB6GmDvBuDgX+q8Cfr
VxmFIq1n/152dzN9BNW8Ud5VBvohhJcpvxTCyUjvYhaSC451XyXuTIjIMfYHAtpvIzxE86HEhFJl
wFXKgr0Ady0Mk0pIH4X6Lf4Bn/Sf7S2Bp/uYT8t3/pL/RQ9EYJzT6kcz72S/OVi2vus8BD4bDLfs
+Tz5hjOe633ybh1gOrww1QpU+lsKz43yhhGYxu1NFUGMKmzFxDHetO/xj0uhvXVodk+Lt7wll0TY
mX8D3ktUnL7mDP5CH448A3dev2LUBLMr3UwYkQ/OpLnpaGeyHT2mt4lMZdpOsg7btcxH7mtKB0Px
OBZ1wTMp/9Rdfiqor0xb5zQ3HRYpX5NTEqY2dRd+vFF/Fgef0pc6R1Oxg9kV0PY4SnGwGVFXbTJY
8pNLmgU3nGUTgkVRSJ6zxRY476gAVfRIia2n9N/JR6W7AnFjwjbCCGE4B/Ih4U3LtgBTjo0Lfn52
LuM9XtpjxT6xPtbpld3YgiVPLBfCHskxBbcePAIOcEqOHJbIQkZ0uwogoU3jTEa1C0iB9xndO85b
VIj0edDGxdpbDIdtktwqgbVC6RNQ/iIHesFjg0kBInJUBdhMSY0DexdtKXRXla5ePOEBlrc21ahA
RAk+R4QGSntRJbrZ1YM9vsdQXQzE3oziACMa+YLr+4f4AIHETIwRdf8Of3cmyIb4EgbjJ7qIiOsO
WRC0Df4UDEYNcb4vUFGNJy4h5y5/Rb2U9Bg0bMMMIHKtejGPGKhxoEfyNNGmxcxhi5ibL1lEFCGI
F6U3wktIIGy55OYxMi4RfnlMkjl1zMLVkNWyk1YfuMRpRCKYu4zQRHxnfvmNxmF8yT/p6FjU0zfd
N7HcJhOCBHulrfBqRhsmnTl2/OGOvgwwHPsGvoNdDmJuzA/AN+kb2taD2odMCnZB9B8fBNYQvGYY
RJ2G4GlHr7X2hRamABuqca5BHnoSuq3KVovthGZiXJssnpm2iTZRu4Pl8YkQAa9rO5GYuqP8hTVs
TA7al7I4JjSRfyHBpbojhIdAOJsdaSsEdCCLQOu6/qdatnakqjGRHEEUxR8qhPy/3naizrm5DfQr
BSLVUg+aqe0GLNR3HEZETIpYF4KGjlvWdgnkFVN7IX3fxQRbFg5+6jXLWyAGeNsl7MBI5hGu7NkY
2EDBaHi8N9KWEFh82CmkhZKCykYcSkhJLdwxt+ZeswKUC9uQWkHZmL/Fdy0d9A9NcznPjG+2HG4O
65sTnTNugUaB4ORL/2I7aK7Bv5kBFgZvNJC9a+DvgVN6eTDHXQZxCMkaKxiRJIyPlXW56Z7VdfFH
BnyOdWg/l8TpU8wlthyncMC/smJr8usqMLc19SA94Mw9QCwFOXJzAppqO83sdvK5ChTBGvBCiAJp
12F6sNoybMkWFKmqHsI3pxHgFx1SMG0nYtUoL5MQEQHUP9AH7uQddXXyLp40AXXxjiRVztJ0PA4X
Jd4Jb4DQmrgbMeJUcbmEAbQpfpHsd6C5prdO0ojwEbcomaly0c9nygbPgRGBa+mGyZafjjm+h12B
FG7lB9rlJzeJnNr1S/1HZ8roS2FvI7YIgUwJ9Wsbcp5CRDAZRtqReauwm6tdNh46EMwTO9S7zaMX
/plEN2tus+xEVCMtGwtYohNprsyG9Mf3BAzHk8MiUYZvq3JXAUeSTktFWLkBgdPF3iKLUaTzXPch
5nFsQlqxlmZIhSaWXsAMqfXnbg9JVu1dNXPkaAcvEEQEepsYfPWmz90Go+YpBATGrf5NUOyguAXW
F2J1uDQYY2IvhYISX2EAJoQHa5/deBhlsIVxgIuTg3ttJxyVZM/O2JCOMcGAdAvhuApwUge7BVl0
ctDHxC5hfYMistyRlPSYNCD72LCNYhbXax+izJk20Fb4kryHWKMRZJquNz/Tc2SkWMwIwVsh71eZ
9w8vEvA6QHCzQkmutviJvJ+tC9nKKs+7+n9Q2Ti088F4wHrdaI9UubyLEBabdcGnNMX8m/g16Uba
Xjo7oAUYJ5Pbtu6xOLrsIAxFqYcaaFdC2FK2YGOwgJR0r4ZfdeawZUEEUgIbtlqReiWmy9SAfD5A
m7MdE3GcY823mS90m7WyKVMnTmyu33gFKkJNRnnNfkQlrH5gVPorcnRAj+YSB1AWQSVZPh/qR/jH
jsV3YUlQZHNa1qE3qutmwjYCb/mbXY5eRGjIn7dNONhoLGH/3+LP5FH/9X/j6Cnf9YlYhOZCmcJ9
f+uEJ5/XwTgMF+OgHXPKFFsAXCJGjnrtMD3Hu3RUSXHdtvfU2BZO9TC+C4fALm/ykLADx5h+mdoU
XdJb/MmmlznKG+nep+RSn7BO5yT3h7fool9XD1YGxn8ANzDc+Ljip56au16+JYQBks7hWpcyx1LP
VdO9KLlmup+4KobXwMlsgGM2wkUHLaSz/xdPdAeUlM7S4c7+HdckK9odzGhYeHhtFaSd4Tm+UoKV
iKSY7SjCeLY7Fz1Rk10Nfdshkf9ES5cj48NSREIiAnB/7Rrf1A6a+RLhdYQDNuIQpLo2kfOCsjUg
PWUAR4XqRtwYKexj1Ma7Rf/slK9gOHFPpzQZgGVrBLuH0r/+yz+p7ti4enYGwFFYjss2G1xBpnLc
ihDbNVuAPt67E2Iv4ilh3OHmjFUo0h7egup2ht2oO4WJh4UOy5akQ4A4CxdBil6KnXKVXYwUKmQ4
Rs4C9sBp8sEQB/JJTqEK88LYxdBf/5HQQzy31Owho4grwXVk0rhVEJeEBFk/2LSYvGcC3mCrD5nK
ARkcSvEgth/Ez2BSpirQ2T0BT8llM+seFmxkQUL1AxXDGRyoZzU2g6EGAvATONkbkFMAw5M9myOS
LIfBAUFZD/912RLHa4spZA302JuKs3ctlEkNwOl8PataFmt5K2+whl7K+wRZT7C16TCFHEOXyfSr
CJR1o/yIMyPd7cztmVNrbPRPVEnND00JiR+qsQ3/Ne/BKcIwEfM9SJQ0TiaGMb4523R9KfR4RKco
m2AwIrnnJoVqhvsGQHl1X6wf4461DydyR2IIBy7hXxQOwNp/gc/9Rk+qf9DD8l/3zZlMeYTy04LG
0W3q28jZ98ipcsCttzxN2R3bf7GM/9EGDUMt71X9gA1MJewNDlCkCrTKLF8WR4BiZ8PiaPz6nN6T
63Bs/OI6XLsHdTvYAp9Zi04JlOyDntoExgUL+Gi+VxX7uf+Y0bBYq/z9/ww/uBzMj4E9sRRP/imf
WM0qn8aL8Kr+UoBV3+Wf9s10650jkvwhwBcx3I6fEtC0dWgodUXbXLiHNhy62Hy8UU33Gkgy5l4n
RgAK1hfUUHiAEGXQQrECMvOiB/Ef5/Kn/mGrnN/jp+FCAoZRyHCiPQ6v/2ffAntP25dPY4+U9Dm9
hh/Lq7jrttU+LE/GHxHDEIAUO8OP6Fd6hR0M9Rm++mKnz+5V/2HOxNnEPgwNlUo4gTB9WW46QB83
2ZNSJ3TjE13sYoConOUP6r3sG8BD/+08CWwTm0oJzM/hQ4tfeNCv3Xf0oGVa60AEP56melbJtsQ0
k/BhWAXbmR1Dd1sE6tOmf5Gq3bqNPuQ/7Wi+yv9VSXi1lcxTdJrKHXtWAs+e1HtIwww1rM3Ia/zv
7v4fjgmVHgYTKo59EpPqQ9W4IZPuqByzj+aKfQqAWvGrRS5VE0YqFNrsHyOibjo8UM5qB3I90CxR
I/RnmqWYOo4iETkYguBvrkTLkYA0iGvDxQRtYSTyQidHS0ehzz7Nm+WdaO2DHoC3olNM4cpK+Oaw
UwY0f1tqsS+Nkd0Ar3KrEuIrXKxmV1ypmOZX3muEDgxQDt8MmoFtfucPxBULkV2fyRlUOJfxbYxJ
zdsEDYYrW/FfDSGU6RS+XAv+Y1tQwwYPfdFfoQEkCF6PyA7BQ+cUH7x7Eb5qtel+57P60rcvI3js
Kt5Y68H1LpNto7Yt1WNMzObav4h/a0kLogLVCuwLRQqgFzhhcITHxAqOatic6xtUCginG/mPejOm
WKe6rHYMldiaaHICTls+mPq/huc7u/Qv1WUBv2i26SE8FNfuidkWpFRMdCABYxuobwI6H8utniK6
/+Y04w29vGWkDVkrnrHgut3ZS+5Eyo46WIXuH26qa8YgaaPsUo8ZqOWYr9ITUDv5CV7pxq/LU32B
Kymw5v6Mby7SrG/ZMsc/vlTETRv6VXjsQ5+1GFHionUxj3Co6tTVgh3bUEsjp/oqpEx0ebwT0H4M
+LGffVB4J+/NB0utuY7TLsMdGgnCcXgu/nzKPZI8X9V/FeIR2H+I1lM/LHYV01WowO98A/Mqzl3m
DewmyDA3puRyPOrASk7mz+GJo6vwtR82UA1JxDtoPdss+BVbK6c6Jxxf1PDTf8ov4Se8L07/KlxY
HBLuZP5wTK75mR2weMr/xtf+q8HpB9ULH9o/GS4CEPP6sa/z+f1MRgFEEN7GU0bWwpzqF2SMVpPY
PsZ53nzOPvRXuhgZv1PR6X658olCI9pdzS9MM1kOfBTma1OhByOYa124ay+AmCXfmvv5q7kOfvUx
L+zk9QvoZQKWj7idy4BvsFP+aKdkHVNq3KNe8r2Oh3913HP+WiAYrgSDz8al88ZIjJgsztV1Z8EJ
BegGORRuy6AybObAHWgH30CLWbogwv2NEwOWKYl0Ej0TApwP8bV4Wu/x/b/xB2A4JSGkcAjne+mH
APKQGy+wG/a7b+0JAUYH4MM4dMQHHDugXf1WI+fbtIoXcai+Id9Dj6eD/g4OjwoJ4ZhFgw9q27UO
4nQ7o8o0FGqDVR2e0pokNtZAa+YleCORbHiY2tVgo7wUEPoxRSSBLN9gwMEPIeGU+dXt4ZcnH+NT
ImS/yWQ59S2A0gdR+TXEpaHbAsp9MGEf169NdFE/i0xSJndrOiFmWTc7Sk/omVyN/lx9NB+cpf0L
CE7+B8qbtAf2dWaMZILHg113uxIMAlWasTrE18MTxOybKZpoHk18h3Gy4JKREZz56oRbo52Cx0BD
/1JxaX8dya7RIK3uCejKp2NiHLX4kOt76DB4Huvo4hObWipn6iwe0hzl4gEqRrtcMq4IZb5AsKDL
BhYtB3iZiuUZnVfFu7C0c4AgFTo96/0gThA8XAxCxXjPS1n3+ruFbSH2YK03tARQ73uQ1dWE3dW1
Q9eQgnNV4pdgOaUpHu5bHVCjvZvYJWW8BQxkmBduYLDnqApTh+9Q6cU4ISgMz3dDZ0uQ/SGLFLdy
ceWJvhvp045mWmfYOezMLxbXGIPt2DXRs6mn6QQB+5nxMoouOccdlQKamwaDj4Mk7fqcZcyHTBbM
liIqrPEPAvlab9oGR3e2CQMnBscKXZnqheDJzg/4tfflCSbCjl3T0C872hTO4AV6xZh/KUgfB5qc
ZEuh91nf2/C2KCyG1Rt4W4t4ejhh9sbnUbgrNN/ZBQ4LmFyMNoM7imsOOpIAxeQVxINLHa7O0bu1
BOkDO0YAmM0aeXXIoKKUeiuurGpnLKLq1+F8kKzGZdIn6R+t7kER3cnZ5BYdeWkjSiUg2ZT/k6o7
lOmvgWoyx6cCjg75ZtZpkJpLFIz7pjhFafi3WPFZJ/GPyN59w7zArJGi888RQRNHMaTqaZgHW86Z
oqnLa5PgOMP/uEzGhYGs8q838NNAJMGHZGoPtRLQL2aHfHFFLtVor38dg0NNjQGt9asQnvzM0nKY
ISqy1PO6bQTxNu0/m9ikCE5eWhwAMf11SEoL0fdU+Kz0Fgb/oifqxm5lTdAWrpJOCdKOu6iMvj0e
xUY9qNl9jn4kpLAD5YXB7Rwy21NIrCbKfVZSQu4pdFtAhZgNW9BOFsd9PdUrp0P0jRkcWJPYkKzh
31AODTYmvcgGt69F+WrRXmWq9WxzFXWbcq5MNiqaeV1uX5mODgSh9h2UiLSLUTKg3sEuQCnnawRR
ll6uAXlKYntcEowjMV5JgKLRqIeKtB0EGsKmpdo3m2xwqgqIL9X3Y9bemsxymhj0oS4mYEPF1emk
AnIo64Dc4OwnGpLA71IEQmhBAzoPUZCdqsVwNuL172eywWllx6A513l66yGdY+KD3PEi6PhzjW0b
PC0x3etTelXmotpJliNRNX6FcEDBXvfApjQ4EaFkRjQ5kyqx04czafNVb5em4MsN/gd6s7pvV2j+
66x7zlidJ3F/ncsjHECnmLFGk7LLnKAeJatnViGfAd820l2XRbdUdNYN4sCNLPw16lcceVEAkerU
cQ70yltHzB4ZzeI9xAqCUwdRF65BGiuWFAf5AL5QZ3cjOJjDxyJ+S8kzkx7jqTL3QfkFG66HLZcI
h3Z+T9lpsvJPVSG376zm2JJHdVVRoEo+mxztMVUJLR7GHcySEc4C1OHZXHhDDiHdhwEyw/xGWQjA
gq7i0A4nPb7G1CgcL4qXrjYGNsAzogU59gKgVhBWsGlY1GdT9CgB6VyJODVoeDOqKnAmQOmFCbMf
dXioHMP5WQuvDWPWlkbDb3Nyx1wRbrPozSBG4qkxfR078nHXw/yR9zpo8mw9YuEamfh4DuzJ8Kax
1C6vHQh7gIqMHREyF/Z4C5LHnoh5UwqgbCBcAqKETsOEZFdmP/L0VPKbso7uKrTEurvolxwhcM3A
lchOm0RO0oSPDNRH9ifNz4tvgQQS8xYZ+5nLYNAXERLM5LcdocEAB7p58Ko1wKMRbfqpld5xPp62
ieCGDTOuR2H52G6TOZ6ErjWfV1r5ZMdoGGfocAyWnEo8hBGuhsZlgTfEx2PdLPE+pMcxT6iFOyb4
wng2igjAU0ZQk15iqZ13mix8ZI3mmaB2zmQxKvOykD2BwENfV55J51HciuKlyGmCOl9Rj2VOxNsm
QkUe2RS7aelya4awEb3l2V0V8TjhWpTZ5JTTKYnzDZ9YuToOKpx5pIO+IiIR3Ea9xzlvUkzS705H
fs+0i+/80er2SfPMmieQbNox8YGH8tTz/WJ5o+KKC+lRd3n0te4woCCXD8xspdJfMKHDyqHd1XeJ
2lLCouzeL15vE/Asdds4J7Xl0qY33JEG5dHTwBs1DQz1vt4aL8RjEkreM0ubEkycrH5PxakBKy3c
x0rZ+YwHIXhn6YVy2+TJmeU3rsKy6w9KdMwVV5F3zmC5ceoPIaMiiGP7VD8oZE2HJ616qulD197N
9kgVwdFOemzNwpOXU5/uB+si7lmO6C5koAxcj+IvQTkSxKj1biDvK+FUZthUewLROq1TWf4cnOvM
K2UWiWeCKzRONjsSGamm24yHJD5m0s7MPc1w24TsESeUaBCg/1JU1eBLohn/TO9Ihrg3RfklRU2m
7LndxvocWV5NdBUnAaUOpkryscFcWHq22JtLNyM+FoYXQVp3wEpChU4y0BmHpD11DazeXpfCc2rO
dwEmRvcYWPUMLiEkmTvUbbukZ934RflhGH4oP3OiEFoyGbfERJeS7nf1TQv28ozl8y0qmf9um0Z4
KyTrtbzNpq3AgMMGU7FFAquw5qPPBkaEfrj4po41nRen+8q6QM4fD735qKRj2TtWwfDAC9d5xGW1
aUvmu6zOT3GOccGUJBiV+FyY30Go3XIClgfXwpyMwTnjCDCiXa0w8PEhG6STN6ETHZBpTh47OfzP
NmM095w4LiyIMEzzHJ1NEeU3eHTmwTBYhH0r+hb0KMJcWyINMpxKP5Se/HecO8x/RJTK7bEKwA5P
EG4FGfwy2IeJL5FJDs0T4tyei8f32f9tjBpYR8bAUdSWPxbRlK4O6ypNomVXAH1TgFZQGGeg8Q1Y
X2w4uv4Y+geb+tK47LSGvodusHKrRs+Yj51+CvU30bhCBR7RRGj+Unk8TswxaJ0JQF6CFwZ7C74W
pmc0vlWfhunNSj/bV3G5DMIpVvaSeE6Me5zvReGc6HYjOhHmt/pZGM5SvdfQpVAAYhVO6/kTH1Tb
cLjZ485JInfdY5DC1OeZkUR5CPRDIezr+jUUPSt+KUM2H2ylRou8aeyE8OwLT13yIlDtL9OjmB5x
9TshOy2l2j6pxV/V7Yu1Kg6jbTIdZvGkmL4oXHNIsyhTSREgsOFAoONsnYfWhqdUdS6RmhF8QVk5
9ZGjKj7kpcgJsBdXLvWIHUtd03hK4nI1xP6kJcqt3kvGKcaTitgw6uh8vBCsU6hINyD0e137YOtm
4GrlkNmnPzJnrf9OCPAyDmjQmiU7KYXfsWGxL0IGK+1a8oI9MvJtqeM3w086CChmEIk485t4ZxBs
xTS/ZkRMigmzCOyUH4XwIXXQzTyW36xQstzyGQvao2C5yUCelkucpITViRm85eJJYlSd7kcEsnRg
vfZO0HW5+MbwZgH0WTVDU7tcTmqyL2VPiA7Bny7NXmQKJxMHzORezQcxOvExBgxmrYcgH5XxTZgh
ebivqrinFllam7W4NDdJ+9UYRPhmhp3pMbUQ1bjsyYZ5J3hTjOG9H9lkKhU0FX4KMlunLVwZC4YC
j0xjAdFvOFj3xCNbhCxodtLZIL5sqvJ/ZxG/e+n3bM2QndLZI421rsG/qP5eGMa1xpsUQMixpZjz
AssyF4AjYCrJppnwQor8UzN8k8a/QsGwgbJDH0sfTKtnhPxDlH3+HH1kL2Vy0XK2jbYt4SUEKSnS
1fYTSKylsVtcmCEKc3b4hPBE8eFPbSq+J4ICiDYRc3P6+l75/xyd127j1haGn4gAe7mVxCZSXa43
hNuwSez96fMxOEFwMkg8Hovce62/OgoSFFyZUHPtZSQj4RmW7VcGuEkGPYjcGmSvwT7atUUpGxmJ
72QFG9mpyU6G+P3UzyYMGbltEGu008NNXOsi3unCb6UDjNZulL3OI10maBPS/RJEMuZtXqzicZ8Y
LsbD1B8F41PDl2mccPCA+7fYl3L5NOgkOflP9TLiUTNXGiW+jmSAxG4MvVfeLX5Qgq9nl2zwarxD
b/TCo3d4b4lW6yidhUAXtYdbxculSAhdHTBcaIPw0fnmvoRlUvbwwTNCKk14kfq3/tIAyYI1L49T
1r+tC00mANShN5CDnmz/vzm+PSpvAn+Zll/GpSJyMM0xzBU6jaR3/CXSI1TWGJerpoZmFcTqng+i
TN/Z6OcH3sIDuCg707quVRp5Rw4BnhD3cPZDBGrVQPGiKm+iFZNb6EVTMfi73BwiKdAcstwZ/dYy
/MbwJs4W02BRXQvvjrMOIUeKMezDZJ3gfJRTZm2KiX6g66BcU+ttGF25drDgRnwUnK0fWRZqUmiA
tCmhjovILuIUFoSudH2vk0LzUL704posZGGWMNfKW03EDNQHyjaIYTQ13HKRyZj6jva13T6bUGvd
GJ05XOF1iV+FzFEaxlynt1619L6Uti4fq/61jbyH6qq9j9xhqF2WH2lwxGSvVyiFPXh1nIbgoLHi
dthdwGy/qg+QkeZGyzqtszluA+SBr9AJ2je8fanvIMGHe///S28gN+rcDLULpAunpZERCKh7D+B3
if2JMVAlaSb67i0CQqW9mpLE2iMi6sX8r9wP8hYcgp15Ns9sIcAiM2wnSctnEGSkInwcBU4GcD70
8Q25Tyu0QRnCwMupHpJDop1BaLT2g4NmoGrXdIXx1gO/wXuOcvT1jMdPMyb4Ely2VT9KpOoJrWCq
Eax6MwJJdZ7NXvKzByrBay9/WOp1AcUlOWAcXrTnhzLBDP/jl3gSACkZawBFxvJoSpcHCVLww9Jl
gjWwwLT7qMAykBwe89vD8nlvUBLKZVBxCBUESAnKq0X2MiNZ56B4WAcfkfBBEirAswiOhhiFuza3
Ai4OeR8jlgd7PKnJnvoATTs8yFNlKm0DvHX5eEEVNU57kwLB5/tz8tkxgLQKcVcm3mjYsh4Ww2ux
MgNYusawGUNVPibGvbPOiuFQmaj/UvvBuO0K6NOjezldCKj9ztaAo8oeelaiNe8ihrLGDqKChgdW
xs62V0SftJaod59tRSrcC03CVupjcy+0fQZwULn9gNX3+6FRPOzlNKQjhmCbhaQrT6r+rih/us5i
+ZUQNiGQa3AAlNJmXFMv7ZPNYtchSbXsRvUm88KBJyo3sXrRjRChLl7VZ86P9FrOFGbbSbVPsrsg
Eh/joWTWmZymvRh5Q+Kg0l9YG8mPBy4A2NO5Wx0+v6foD9FezfxpemPQnLuQ74F9UJoYLw6zzI5z
ZC0Qpf24+Gl8GJ9gNDZtnBai3yJ28c7gOOL93MkKK8YpG/2Oo1fUDpG1a8mgK3agplTflLNJ4Dup
rCPVYQiZ5BpNZSD3odV6cLxtHybrXWzDZesSOj7nSQVJ4zWN17IPM64BwygstXtVvpjVeaBTY6Bk
ZwWjk8jVmoPZfZs18Gy7+MqUIHf0H1MAlHVu6kMvrbeueSnle8uXaveG4U7CJYOTNUyYLC09LnBC
Sn1pIVTHp9fWTm+8aeMxtQJO0x7vnvCSDmFfHxk8WPTU6CjmGGbDgWTLdJsxyNF6IXnO1O+fgt1S
OzwGjwh9tYuvswRWaZLFHwCVGeIBY3J9+ckL87WTIXGlR7r/FEkBVSBa2Z8RF4jHaXgXyA5b4ISR
Jsy1M5i/bR3CzCDRlUjrmkPFIHCL9o3giSg6eq20U8xVWF7RMYyyY1U2Gph5uDwnl/8TZ+eKxsD2
No0c2xwpVn631FMf31JkaskvStVxOEzP92GEKmBNpx4UPY/RuHPq6Zqz7lON11kncEPEA0N1ySLG
O85mWM1CXnaGei37rxF7gGIPgmvKhIh7S3oc1U/duIiFP0lBEXvkGs4s0TpnMTuhjTwu/aun2RUt
lte8+5a/ItntCF7vw2f3Mz88SThBCaEGKMdVJ2SYztidHgoDzV6PPN2C3C1f6J9Cp+iA2yoRywap
ne6kItLi5HDbh6fFbvs/wpEltoYehy1ICBtUlEvxwoDTpYEcfxjqDiMMUYfHvHlLGDO0s6KHq5Yg
KxE3I6TkXRPXpJnunBtLiNFCWsiyQfGuHxNMD8bBisMmCZb2MLSXKuO1fG46SEQtvTIOsr7juRC5
+pKPHHtwNAAtJ38D1B94h6wE88PN6lNMq0f3rWn0SsfrZslA9ojcRdjps5vNv/34oeV3iQ9phUeE
gE1leVzmeK8hCwLsL8JZDKwnWPk5jrxpOhURXRu7onFqeFWJVjIg+l2jH4Z6v8q/KhcaMU8POllK
HMzL/LZYL1prJ2SF2QXvzvNfl77I+c1ANhyNn0QnFGOwig3B2aMwFqtQXoNcVLJzWn2ze5heg0oG
lZBgpyQWIVNS+ZcBj9xnbV9aIT/0pnhe0Ggr+0iwDfHY51xQfFok/3JfTKtXIacYHKIucxGq848c
biucQHGd5vHFBU6bvf7YwyaWyaEs7B5tAvFfIET/azBxb0d8qbpmdqqRtHv9dJTyfxJ8WmcFaYL+
MA0060Mv4U/S3E6Asw1oG+she3H0auQXQ3ophVXTVCyfWVdy8ETQABobhYH+IpR1T+l+C+Nidqck
d+RpV+hrxRwkdfQ/fjWHRn0zELs94dqUx79ohMBMwyQ9ifFeHz8mGmTEW1Z7ayPf8puS5Uc4CSY0
spDFEIE9g8v4B3ICe6kw9+LT1IMqrElAXSTs/UQajf8DIt6Tfs8Rql/0+/5FJqZspxpURXlYhXVi
jWRzJmywFUmWJe4nlWQ2KmjuBx4QkObneM3YkyT9K0Zf2KZ7SPw+d7uG+Tboy7CRYCBhABIDtB5E
F2F1iiAu55Mmif1gVAcDd2eHxKZABCbZcGXbSr1lM27vvYUNC3Nae6q7YweY9ORO8y3DLZ+2xqNI
mpG1Ha+gf+l0iK0Q20E72sgbnw8fgqRtnScNJrO9RKyCO3EtTBMvWs0jTmhyRZQfl7+Cb/27RDIW
EUpXcvFEz29mwcK86s1vAuHGUgZIsQxuyjD3DB9UPTV/UfvKfGv0SIneQYcSNayqU1kGXbc/CDjd
GZ2cMvXbJnwUYU0yXevlPfHMmFaM96pp9uW87oJxd28t0B7kkAR4ah3+11P08FqLNoD3RLwhgJWE
FzPGdhJqaMJrevKO6uCLmftQfVEJMB08hFOXv+jR0SDprQ+BqOb4bpjeoiDKDWa6cWVPn7Ad3ed2
Ly2HsfZwWfJEM8DiiWMMskp487AibkdjwT3Uy16y0E16ZuJppE7qb72y0iTAbx3vToL7G/MzGUg4
zxCi7VPzpsrelOKa9eZyX78N0bXlD2tagdV7FF+YQDszicSXweBM8WIPAULTQSTsOtOLRK82URCD
l5wlzLLNclQJbIgA/n8G5oK0D3UkiIszzDSluXnswE4B6oNn8qKgDEUmVyc+WlPwl1rylzVy0I2i
Y8nm8qDLzkY5DEKwjK+jeqyNEP9jUfiG4kvpiV9BYQ/7JOluhoiLxzT/GiIG/kNvbQV4YpRCfjxj
qfYYZpoY9HOFfqeRCWdfInvOvIylWt5zSeQ1NjqgOuKgnLbkWXG65wU5aTnY+eTqRShmAWaTpDi0
nxF4fOuysENJRrOflrvRdHrxu81otgolI4xNJ00csOKGkH0u/N5NYVWnXTfSnuwjjlXiAALQQAkB
tYmL1FcMb168hxwms9O0gIvus3FEYs7ACyIsl84yB6N6EUExB4R4E/aXQBEO0wo7uBHNcevPyytY
00gnontxo5VOt5aR28V0KQoyO0CoLyr0DR9fvSh+thO0Twxd0A9U4fTR6/MTxp1XC7OalbhMZZnF
0MaOyE0MbXqqqSg2L6P+aWUuhY5jf6TBhkxmohk7sTgUBbW5vNNiH8I/9Y+Vq50f+2Jxlt5FdwWn
NO/NblctV6EJFKKH9f4gFZ40hSqi3R4XywaPHXWfttG7qL3i5cQ9Ele/ChtOPb4MyZcuX6L6lXbH
SeOc2A9xwKiU6o7UvyNaq6ujrDmIrpM44KcDwJOkPPNhRaEVqU5PANnTOL+kXPcESyvIUJ30YSMK
iXB68e0IGwdmFH400w+t9pZVXjp+mORwR9QSFJ6YsqIFUhOKJMjNn/l0E2qH1YD9QiPZIGELuFgr
13nCuKdw/mOxI2213pUpm7InVJ6a3KryfWy+CPOo2IU7x4nUizn5YP8wMjzFYKXSEmh56CwmxIFd
oc8Q3bxHo9ffC4CNoSAxUz73JlJKQ0O+mkyUQqRy/BU34+BV4z3PIvwFM9sC3ZlDYR5SgioXm+Ml
WxxWKjYpfd4+/8lK/qLkJ0vznUm+5pzNxKSkrjCsC/Tjt3/dNT85Hz+lKgQyG2HfHxX1uCMZOlK4
NTNOzBqs45nLvDKj9KIOeLdKAzHQXEj/HqaPmoTKnDo7jBagjINGx1K3SObBqtAomjhfQWZnoEy7
nHcKofzxrrSOXX3oSq6KXSQeRjoRlxuzHwqWAa1KHDTxkSQhgSdLd0BFtfhY9B5ff058dPA9qOzo
jIqDRkLvnFpxeZgQ5bBe5A9P7cIxuvXVsbHcDmAd/egrBq5UcXB0pFY4a8fMYsS4ygMKXpeeAjzV
6DXHMUDjnMthpQXwud4w44I4LjISivQ8ZXcxo57kH5ZJU15/44oiV75vASfuz0P/nZX7uCB5Bab1
lfrQTLA+LqogxeRsdXnRBlIrv6CH8Q4UyW434aMmD4e6XHodKzfDuPCiINtJhH6fjdtHxmq1rxXf
VHn36Q4AfELZr4mISdE+KE+TmXQsQ8n8wVUBy68AG0wLcoRQnGGq3qeGAx403XIs9JcCCMoOs1ZB
DUCm/Sv7UEWcoP1J5BUaU0C4S03LD8wuPRJrjj3OTCL6t716EJVTzpvbBEZ/eC67x7QVjX3xYBHn
naBHuvwFcjbarToDFLjoUR6PO643Jje2T7gNy0D7Aem71xePz5zLt1JCABS0fFZ7iRDOs+yRqoxh
lwk726HaJdGcxoQSPBifk+kYqQuDLar4lkIeNyA5VXXKhk9zL7S7nLcCYQXoH80EMf/CnvkRcEjh
jwfpsGEHQoy3ThjINywdta4jqquOZVUJUwSyHnKqv8ReFXMnLoYNAaJPP73pdMa3akZhobIpUttl
sNgpPF1ZfVFb6+PR10w/yHZFurRtQJg29ZfeM0b3ki5EPnHhgrh1TNcumL6EqJW7OETqlWHNwSe4
qofs6IjOaPw3FBZixVhGhwcqtRBq/dS/lgmy7sIIBfSYCc4A4STsVQpm8fgQ+zq/dxkn4X7Rzw+Q
K1oglrr2K4qw2JSZDG3JdDBS6MQZgMSuSOCm+UW1ln/FT+go1ge+VyJT/QYQRhF+ehoNCC9FOPoL
jjbhJa7wQet7kUWOrPVVN6i1h7n/1qWDWqFDRH5flvZEjOuya7ItmcVyjE6l9zHs4FTDy0mKkYMS
EK3nFF8fD3QEoCIe45MqH7qJ3vHYeUxnvCwCgtnHpZfekZVO37h6CHnFs0j9wYNdObY8qfnpKQoC
GZg93Oh6QdnFacpOq40rBcUme8EFykMuCbtnG/IrnwcCCes9phJcdmvpoIhnIUKedkkfHkFW6UJf
MDAu+yd6SNzuHYpeOjTDVPKeiDxR9yGs/9EfO60mmmP3tHZmsUtkZIYHhRM2X+ls6C18s/o/BD8C
XeNUWlb2gpFKCqiS0feFFFj3kSxshbBs3n51IeOLlkSveoaGDL1Agm8A6digHBC8bILNZiA5VgTL
KzKgz0EpT+xYElE35AQzuv6y61J9tAEpK2eMIuEi0iBlkwdv1jah4YTg699klzYvJL/P6CSgUdTm
LHaOiF8BYgnYiniO2OkfNjthnmMGTEjU8bIaw6urPA7dHJb08ZFh3wZI8WjdBGzAv9f6jAnQUSZy
KixssjsoIVcMP2/5q73w0mulN8DX57CjEHi0i1NAvGHki0UX2iErnEw5M5Wa6V+ln0zFaTqfIRhr
XPnaJpgGYVC24wSByVkIk0nsCD0DfrmcxI4w0de5QAJwBAZNqCTsUK376dNu3gkotSqGB/VfNCuk
iaFIBQ0x7yYdwGbIYoU+GyCQ91+JbWRh5Bfyn2BlAOvSGj8lqhqie1cvNl4Ius9WhIspbAODhbEL
em1QbTRgubmdALAzqv1CDdm8dLbmm0m9KrYMeacTGPz+oB+ScIMiA7xZoV1FC3vtYj1envOO8xkU
h6xC1vIG2W+OhZKkLX/E0E9iu7Q13sw/7ksdUQXmQPKiWd90XMRb5UGQN3I5HnhaefdZFvT6vmPv
J2yiJwcT1T5JSeo1LR9nsH8CFHZIUfPlhPMDKYe5bdiXkm3dOjW0MA80ywssP8komBC2ig6/Jm3h
DM+oUUnJyxdPfwYV3kqCXh67Nt+zazZxMF7Lyc+WUEdSQM6G7Cik7qJ/F/Bv02MAm+WzCyzMuNzd
iN+eEH5uLfsqG57BuHyC0RyaO9NeJpxkKo8sy28WR6yO1kyZqm1wuhmeLrkwNXAUorlDzgrNruu7
BxkhRwb4GI8fonvRzriXJydNH5cxlpxu9WtGG8ZuFLdi6yQf3J6mSCOuN8RHQGbbxOehcycxWvgo
QQqomsIXE6dbXYUIeE6kvSIFdQ1ADiRmisNfnEtlehien7uuA092EiB39GvYw3mX4RqF3cS8lzlL
6ecAT3iMmfiN2eFaEgwXHUAEkIkJBxHT+1LzvRMnjeja3crtTZEDI0fHSuViA2ePMluO9F3FBBgR
IuZrucNnxrNBcnHJlUt5wiEFXiFtESVgQ3RPsBAc19rcmoiNkpb/lHSfHbABA3gx82Q7Jvs0gKvo
l6KXiHS8OigVscYXxVaihqbaoQUsb485O4o2UD3qRZP6QzIB0gcOvb0xOCkpKqnNBMk65OocqERX
o5Wg2ZxSqNwrun0swI2uvz1FSy77Xhq/6/Vro4ZPquM6x+SmgyMwsDV74P/miz6pP11T+4/0M5no
vwvJCYBzHwl4IOARp9fsWMtZo39SD0hTRZxBnS+0xgPNHBQqN8hTA+YBg2agQSmj0/+MRhwrmUXu
yr3n3QYtzA+NctyNEo4pYc6wXwhkVOPixIJE2pSonVFGgjrxI2vHHfLgXLJXqJL0cQ1rN6nweRRz
uYJ7WRlQZ239tuX4t+Z09d18H/fyV9Zzf4FSuDoJ4Cga6EkTnCnlT7udybwV0QBvUKRyx6tPt6Y6
Q2Tp2lEko6u+VIWzQMgyuJzIwERwk+7Pils98Q5f6+6bHZiRcV4h7x9eKaBsZEzjA7Mnynz6KI4m
UZnDH19SRfBa3TOV030bc85PXfygOgvFtyjafdoFYzJvpYWFTZ3ywiHEciJj7PHDOP5EpYcKk89A
wueheMUNCCp7gma73G68D8lz1d86MVYZsuOmcBE8IjSvZGB+QfkCzIEiEYTSmzYS5sl3oJf4eHAY
DT/ATDJLfL+BTNP/IGUSzYdGa25WgFlUfS2P60NJ1ztertXVSm/qZngjHMZ7eiyUTvyl3CZYRiYO
6rcwJQ9Orh+YzuTUmQnUYSYEwRKogmCq27JYTiSXYQdYdgqW4XZbe9PZEpHmblBnw+41DiGWgRjr
1CS1sTvjj2VD55zdyeJefAYRWk7D73mysYTh6sE9Q5D4gbiFoPwWPO3GPyLLxdix8D1jxVsVfd1v
9gEPwc+I9w8LE1Sp0vir7+omfUBhTy+xtLkRSA2WyF9UdEjYWQm2QG0L+Bup6OpLBRGg3uU77Baw
1EvQbvvPkV1409yY09Kgu/evmNx+ai9j1uCkXQvq2PXVAbcpVvncqY/FGQDjQfwDXFkYXbTYHm19
j8jDEY6RxHyyyd3UVT6JREJYW30Ts4TWzWDc2FD2GWItcIqf+aqQmfGzGsOQJX8sksMYA5JLqgb3
bN5dc24N9gvTjQ7PVxXHAy4q1GEepXCyHVUO6Mih8HoQl4/5IzmNLya/SUDaFE0SF/lQELu0LW3r
ZPxYN5Q+6b/ENc6pA9kR/V+8RzmfbDoMJZuFpvRN+boDP0cOAZbKLsy2RLHDO4klh/YPmQg7+6R6
KA0rJ/faLzCQfr+cc1T6hFR9mPOuNbABbCW/H2iBk54+7nAvxYheX3nu1NcO4YiXX7IT0e8Zax9d
0RjpN9Ubhc2Rz8RDTMITMcvkz19ImXZ8hG/qGcGoZae2FaD+QdnZ283OKhywA0LmEVVh6UcvYcv/
AMWHfl/s6gOpQ4hfjeBxzl+BvKMDTTuYHDYMJo12ULzqF4Y3Jleo2gxn+cXhDbAZHbz8EJ05bp3K
iW31TPjvOSWleDP+JT/iCw4BJonv/g/rEvbJNVcS0+AFf42TerJNv6GNZ2v8KLMNkGTYBKUrea07
HoBfvrMT3W0+zciH8qXnV+qDciU304lONPOcUz91gbHc4cbD/av91PMGUv1+qb8jcavxSv7fIqWd
p9N8fX4T6I7bDRE/qMG7aSOPY/n4i94eXkc/kvKRvPA28ZPhPyw9DIjae3dW6ULlmxUPaQBKEu4q
H/nerg/kN8EXQuuuH/tg5H/5bfaiI1M/i9GSkvpyw0B34kPzKj++5kfJoYxtn14I8nOUXX+MgwUn
IBqLa/ZRHxv/IJx4F6MLwoTz9L8jqT7Wx/bIW9LzHws3iHnkddFn9BK9vIq6hZlnHZOj/JJ7fEKk
u9R/WCt4ABdGXm5xzUbzELE2k5ji8Groa3zZHexkkrdZ6yYj8WhEzYEn+VjI8O2bxM1K2/Er/mKd
Lef1x0S2LWMuxWclz4vksIOatTsI7JxcOM+Ua41MCs2C+NmbXIlYF6JXJQ45sLLnCanT54wiHCM5
sQslJl5ngGupiPLEewQnifWe+ADgPqZ5fi2GuBhtfFLCGyotdIZagGzqeSluiFSQdKtnEziJR6kk
yHCmyucVAAlD0dTaU+Pj3pgym/ZC4yN+w1AByzpK+y65QgsbFAJwRdPKIYcoVHEYhtxxBVFB5cZZ
3rFyItl4Zd1nd12sfUIakbHR7mTbYKs35VdrRhlfxAuZFMZql3kq4ciQqYPYG0mDlIsW0Px7UNTR
yZsntXkCLs6pwvqgZG+ttCVqGT9ATrgG3alXghY9K8gD5EZ24fcIPzbRP3yxKG3RFh3QxXpYAj1C
Szy87cF8lF/F18dveR2/uEsP8+X5BrNA0dq43vWbx5+GazteXT5rhRoUHtgqcRkOlbpaeejCx13c
d+9jd42Dlliva3JPQv1aHHKEdq1QEjkAkGem93JUnp4sjbeu79+VvNTtJIWeTGvhVsW0eKUcth/d
jQg0zrfmngcoozjSph0EOueYqHgm8kx0qgsa4qBjxPOVn+XXMuzErcLxuMoE1g706A4LzulFng0i
uPq643jufhiTgSraPY0TJxxGZFkY3889x8OrEJ0Ql2UWtodNh5vNNj8wpLqI5K7Tu0TPOH6zFMh4
a5269+hznm1sIGvsCeK6hQ3Wf9yrsMDkj7N23vXfSHI+539T2AOpb7CKVCdM+5tFog2VItwd6DRi
seQF/pcrlYa8uNoLSO//SM17q73uPQlrTSYJxiRMZvigZAsqXd7wXn4Fq494y3rVfkWHdo8PAnem
V97UkCwsf66jHZbIo/w3+JJDe9H3+FYcxDd03T+xamLg5jF66sstBREh/JAe6RHbxrxMwDMpH3I0
kashScT8iureamg8SB4/Q5WQgKNjOCz1PD5GdQ2l1uY0gL6YT+FQ6a3kxKn4BkqVSy9d/VmbH21J
HyQnwDaTaGe20aKOvDCsXfwepKqg83b5QIF6Cm07NXZKY+pPYW0wC2UzYCzxKHttxTSOWY0fGx02
wjgiRfdG8kIiOkSbkqLjP/WcswS8Y/8xd5DbOfLDhC63LbQLz6sYjHh8tLV7mFBl0wZAG2h+JL2w
CIEXidWVxKBijlCJlwvQa0xQZQ84sfmZVEde5054rwE5y7KwvEwKCGIiQ9XiKpFa66vB54HDV1F2
ViWj1mB9KBMFGxWy1Uga95WmvTEFjeUZU9TAw2FsGbfUmRtyO0z7uj9jjKM8scNY/CuuWWjbiyqT
+ZQ0xfeM4IxJbl708cjYRpwEXp8z5ktERAR/0+50MZ6fsB/NfBOVe6zei8Gd+GMv2MNEr1whROZr
+0lTrA2kgztLxxqWhbEeSBUuWe3KDxo3y4olVK9pTi7lDd1JFbsCviB2Imu6TcsRWCgqz+1yYMnS
SEzRtkPGT8otOTbpOyLgmgd8vfjBAGC6q8jLmSOfb9a4HwqHDgqk8UN+7EZb1FmZNu1pIQyn3LaW
M6PZWK48JdWOJXCgTpTjizP/ByNNpIQVYjxWfTXMn6GQ+Bi7h9RDUghipBihCp7UH6A+BYyhoAJa
4bTYK2vuDTsiVHOtjbWjrfVbv5VvCeVk6i6OdgQgQNPqLSznKdZYDAcfsK/nsRA4Ljg3ZE+UPZkY
ul5ljj2xAumEGmgHgsBwxe0fVFmTUr/qPHYUVZ5V+SW27qL1YTI5zfs8RSGyIXp3A2KaDB+K8qZk
xx4zalGGrKhQuIzvluAtuNK049wH1nSIxFCiqmtl6gnLclrVe+lPMcU1I1b5C2pNoqNmUD1CZvUQ
vJUwRxUOUMP/AQ5B5gt2No5l/6mdIbP+9a1ft4dC3Q8P/6EgEHfpjKvvrYn58GQpH1l9FvRgKtyJ
JLunXZAdmB9yzHHUoZMdCPH3QxxAhkvvLcWLxyMI6mzc+MnmGTlo4TJcuLSS30a5QfgSEim/aNk5
NS/1AO3gafn3NNyNFFDy3HdHkxE4/qVbw+jvtMXAjrNn56pHxvWQByL8PrV9TK4sRDO1z2EtH4Un
tKSncBAf419En+uyvFPjnQkeSDCWNZ0UIUyre1uccqJH2iuVNmt9N9hzTMjX/6bO7AyPyOOJjXSD
272q9hExgrzHTjwRHRYQldWVwSSca9Ji6BX0wVMX9AsQdIQMgfrRFo+j9a07AOcaB/X0xGpn/rUx
vtxXuTwIpAShb3u65OAaBbkHbk6zihRqIhj0bqTRhsipfVp47YwIz2m1gFVfk4mlaJlcqMkJ42NL
aUm+nlj4/DnGWNKY6cpt7dTViY+Hxr7BCJDKdiYV8oG+OOriNEdzWMvQZq4Ah0C4XXNI/qSzmB+y
9NgXr33qm92LTvYZj2u558dN0445hZF+ebw8BhsNj3mssSytNW2E6651f9QrPJ0IeMmeDsIHb804
vHbFF5tDQ8QZmVNr3eqmO8CdHwlUqHGsTwE17f/yakOfUaUTcINolZYlHpq8OlVfpukTHGS+j/7z
RrLMceYk5sR61w+lTVrghuVuQ1LDkQ65RP8/SBqg8Xe+TS8tm2q5M+h62FbuxOlKbnLsDIxvLK68
u4qNhc0A1CWmbbSNnAhju0IrkyMF3ayNTguyqzk/PFu9dFR6ZtqZQizSPHAZb9v7jIoIEQnQKnd8
MW5qT9tNfLKcvQyGV4Rze4XNlcEXzS+huwSuy2dRSAAJrTHbLaPy+zjotSDYUkmgpiIeO05j6vRa
G1DggVVBuU7N+1JdejSqAtskmzoVhoQcoQxZvAIMQftJ5Qt2n5qNawP0BzDUsMsiEcacR201adRb
6ErEPEyOgE9rIEKyHd4bqpHkrRwxFvJagkKNqx6dURd4+IE4VHWeKi4l9Dc2sVvP9PCsj5blotkG
fWTuFij65SUnz9MldVQtySzbq2TDAJI3LkY8yNenhyhi/kfiIMIGJAuGdJZmrEqrZ8/8WvMGTgt7
GfJEh8g9lQl+z8UayBqp6k5JVFG0WgaAHHaMfRnQHio3JkZiuT1pjYrVGISfMYEH++iiyNg/mWia
n3nYAWwLHthDpDoQVshp+Tt/DqZnZvb2S3/u1D0M49G4De/80aG8CgIyKdJF44zKNjR+lQ9kYwTG
bqjoHtWt9JJc8lt2UHz6ZlFnc7yzR7HoYoXd4EIvxotYISg6cbq3BnU5R5btZnITYh6IbyFb5jxK
NpyFioI0Cmqk2NZOOiv/m9tZvyrwSeTlm/g9pSJMDXRzEyEoYjcCeflEfzT6y4v8nd9k3iK3PlGK
KXDC0Zq6loGq39yCh+lYnh9X4R+PWe3nrPNY9XgsOo8Xnq+wIEibHKtEl7Slb9iSHVqYjRI0ilzI
3RTf5re8QF+/7bmQ3hjIuUC8HHrrWr5phEYDzJZ7/rQrj0em3QCZuHrujRFF3Z9CKzfbKd9cuV7j
nowkkwzDaAsgq/4/3iPS5KYUsoDfRPhoRhvVebEn3J+lqNvcsk/WAsEnqFn97v7WFuJP3Is2VsYb
l7zyOlymLyb7mYLQf3R/Xgk9lcwdr3OJT5iIITAAfi9wJRQkTtsFQkw+EGGqdoGNmbDHfDcODt96
8cnXv3R/lBNxCPGnTN8iYokoWkD1Wvvp4rF+jgacejjDVDN5ZHipwVL4W/Ve/Gg38VL8MGMCva3r
7T+8goDeTCrtXvMTt4XpW79yMvpJv8YVZC/8qEbMB6TrWTvhlxcMIZBEl+0WpSwHCQMsOnP2d9ag
9eEiJIKcA7RS0c4wCGYELebT8fSaEF87Y5zhV1hifp9BEo6X/FX6yfCpX3iw0bBrGqIHOzaIIdlY
m+oOYqYT8Uy0D/MXMkAokA0PPPmfWYUI8ZfpkrmVbwgCmmUZ9ntH5DLdylQwry3KwwHjDmlC37Xp
MFgxrYFWQRRw/IrYuzhaf2sgPO4ak4BchhryBu8m5niWUzd904iCQyx6kitA+iPeaqW3JZ4rihT5
ZlA2/YifTXzl1eTHaB7iV/m4nPkqNj4se/Yfx8c1uXYAhbNT7aiHRMJNbxEdA+RlEfa4zZsdKWe4
Sh7XYl/8WagBNtqLmuyMhB3+yO1ZaWtYZsKNiOaToCa2lR+gTB3t20q72TPXHpmUjduYVFhuou/1
OSJakzkU/QjG1wR52l7pTlJ2nCZXOI+3LCDYiMS18r0XHBzuxj8qVBtiOv94FXnQSmE7HTgznnOA
SYKbIanP2P4tmUJYLyX6g+pInhie234MpuSPcb31oN+VFNmpPRpODrYnYJo4cASq1Y+8Zsn9x9h5
LceOpVf6VSrO9aAFbAAbgELVF0yPNExLd4OghfceTz9fHrVmVK0JaSI6qruahzzJTGDjN2t96wFf
HkMA/TOoTtOy8HG0KEcW33dNNLhh/Mk8ictVZrBqwd5zar0tIwGvWbK/EsTREWpmr0qLiTKmayhL
S4RbDtvGDJzojLBiZPbOT5CvaPvg6jzYzzmbRSQITbJK8mxOwg+hb7TLEzEtFY5MJEEbE/ABchOe
vAkcLRjFW4WJDBFf8RcJSGQbE/7BJWwwBknXo1h31lMImJ17Ck5Xu4z1Tdp+azWFM+PSFYkrHQt0
j79rpXHxqPPylQb/M2Dix4PNeGAmLbNN2T9VMeXBTNpLH/WrsWmIpeYYg+LaLbjDE0KkwJ28MmmQ
KLNCHLmIYXZe7vIVfrbPc0vQXSwE2ON+UxnPdfAqvdkP8k4DC4qzpPz07Gs+nW1vO8LKj1YGSqV2
mUvXl+5YE2+3taJtme4NuY/zDXMGPvZB8J5u8mbmdcvE33gttr8HcrxLyG5PgI/RUyqRS86Vlc0B
IcBuh2cLLRWhFKsSZguqBl2GdgAmxDzHKUQkZcmdSnDBjjKVQtSJH7Kn/HW6Tb/fDLYuQNlGcCrK
/RE1wFrgaR1AqGB2jdSFnf49jj1WKPeQL++Euoucxf0aBR6OfAhAYwdtZDZZB+ubgD2ajTh3rXaN
drukLk/Pjn7wiuphnnHJJ/uCprZ57EkOiLeejXtybUFdQcRdLHwdsdmS/g91Ce0z9AXkwwODqBOW
parEZsgMYI7AXaCroxABfyLnDoOB5oFKnpHQFw48lgO1tQy9LeZUrpZwQgK7TlbB6AYoXwe3IbWa
Vg8kxT2Gcm5AO4sXnr5uurWjIP/ZRN0e168Wfto8cryUXTKe4wUfH+MBO58H+RIvbmmsuEh4wPCD
WNX0HQvLB86HvlkRdMs+KvcXNtsHWk9oE8Bg8jWzbhZOU4Xha8Mqg/MTLguVZSuA7CAwepbKHKyf
Nq2SaeU5Sys/CxRP3CBQNBQmT/PBWbTQgeMDnR2aL/ReBoh2CPDKluuc914dkFGAnDmRGinQnkbb
An9BjvwcKdxjpayIMsyxCGhzCr8uvCn+WavoSPjJtLjgVmjj8Wts0OzkBq4JV6cRbQ8WXSLKcLid
VFYQ/tMV83NW7NyA9/oDCPbvdoz6R7IWgpMgaFNW7G4TDnresWgVdktu9mpPKaKNbl24dNY0vQlK
mHjL+y8Z6wUBJvqTCZlc7lP5WIwnsNQkndf2Q18wOdg1QBzzdW3SI+1C+5p0sLp3PpXNvaZYhNxi
tMpTtivCY24veeKWOLBA2ylc8/lejGsmZl3AssdtAFlkt5SojXAbIeTw3Ynoh2Zec4TY19i5RoJL
9ZS39OfPpcIJv1WhAnqQV5rtaLmKPCoj0Qgz0n5E7sbJvsJxyZLAAjx7TGk9Q8Bed5Y0JN05b6Jz
5DEemPMoOWTjVQfb2EU/paJ+edwCjY86pmUcN6hcDbwR3JeMz5xTDyBixAAnln32IuTe8KH+2Ttz
OKmwEAIe5gtVnU+IFD9jzO+LKWT6aUftSeRIN22DFFq5iLhLkjWaJlb1BvN+JpIA9rW1/D2TQkbQ
9/NsXOKzRXdgIN8YF46/GLMtG1FPc5Vox/iFMmlcjvkWE1DSujqWIcrgehExy5HrClh+TfQDIins
DuS/r7i6ECfx9rN9FtiTrXXEZD7lHYCux6R6Bx5nChYBCeboNuh77Dlugzj/wQLSZlsnRnwyQyzB
1D1oIXqLi6MS4LcgplMJFwL0D0ZQAD/+Iv/RMf9BFmJ7aty/V73bA6l6FmzdrGz5lZMbQ6OWsamp
t5l5lAa6lJmFjz/hqNroNqkIzHcquuLDkO99Yj6qcGsz9dbyPWlezSufsZHsLYAnixxGYLQo/DWF
FVNoPqgiYgyzYr0JkZXSZa6/WhsWMMG+fGYDum5uHA4p69xFd1NpMIeBmckDNTjrB5Qj/QANesJH
lqPiHGqMfE1hNKtp8t/0ynezFcNCIhD5CxHrUzV5h36dPl5StF2sLTlbphkVOtPS8iqW9rI7GNvh
NiAn4oy7BT69p79p2ZOR0UJDwnhMBK91uKw/eFw5xKKMO2WOlMK5+uk+wawJ5WPeyWOKEIgN4hv8
DnqI5+bNQKb9QNRtu2AEBkf3s2GhwKz+bYAX5PIqHPkAeGpJ6wFCuVgLuHHcVaA5lvgMAZSqHfrL
pUE7wg8wyIFgiPuAo3zF48wGYHs3v/DMyRv3vjpQjiMXB4I1tCf2NNcSt8QHW80t3PMqzjhAEsep
WfYVW9oHfks6gqj83UsQFsPblhyoGooQI+Lc+U6yeQXeKl7r1bJhJtIjZbx57cLhg+GNI1Kqde8h
qjHcvEyheqO+zEectZVxmFA/e4gvnG9JDNdDOpbuNBlbs8u38Ap2ta98elGDvqNemJq19PLuCwFu
sTFk+BZGztNXqHMsPAqDHMhb2z057Z4qAF8+sUrsbW2AIDCpcxbc4eNEsAFGm07blpANrLssjS4v
DXFXUdARMk9khitIsQFLk695lgkTGeT7FH2VExKwlUUnZl4qw58NwzWLKVkPBsdJPKsOIzW8uhLi
YFWEoB+JdiJFidcMkJy6UiOThAS5iZ0HB/JSwjLgE0pvDlL9EiH/zrfor8CGM+6iJgge7oMaBHjG
3Gk3qBFV7R0WSeeBfWyOSrvRmVykDyM9rr7hF8a4oHWbjL1GQHnKlIN4KOSqK5jtSFDZMcSzXGGy
sgzlJjYZPO1NGF/oCBTu6HsbQeF3F4FiJL3jBjaGvSR5uV+3lquOX16+Ln38+afE2QmwPfWqYo8a
rrvQ5WgMoDxVLivXninzYw+uBdccb9dwz41gkEPWCo5CIEhrEZAX0rhNflCLq80YP3saHVertjga
cn+N/bSEVbybvit92bIJFcrcCvdhf58dV8N1UsUO+giBtPDoKQuodRZFeKjDa19e7O4phMWOQirJ
d8y+RLppjGMP+VSRO/QaSvhZGiRGMTnd6QBs8WOp5zq5JtlHiFSOUeqG0rpggY6KxjmVzXMDyqM/
dkQnTG5RzUzWl94h9m4qQ1bMEZj7P/Nq0bfPtgjPsd3vtap5HhQYiJXPiJrmMcBLHvHmfyVqEcwZ
vgE5ISpCX6ek2yjaFhcXx5oC0XXWsh4a5qkHvM5cEGI+rOoLT13S/ibnHKTvAzAMrOE0bw3Zd7xc
QmpIVZl2qoHTdZOWa3V6YsfTDfsA6hN6nnRr3APrGNKyybMe4kv4QpUkgoU0F5wkcY3w4468h2bA
yOUxikw6O4DRU2aCzLr4cfokSctK1EsxDT1w+fRVCZHCloa91h3QMWaCA55WsM6e/TSgavQqDgRd
oToM0I7lFZkDBi2NYqAQqVg8ci2lL4W9wwUXFYwcOU2H5Vi+qHJkk75Onui9PlF5ju3R8d1hVR3C
r1xB6LLo6KZgFW4tFDQmlTXii4rwE7eCTanGxkOEeG4ovtrhUoKSRAtLEFqycJAg4EkFzl77i7tF
ipgEaxuka9UkM+XVQfh+D7GzpnHewJBhXY6CjgestsQTgsQXpXBGshMlgLJGlEXGjLhG8TN2Qgp8
oNwyfTSRhrLZWk/DrTSe1ELhpl9boI+6c4bAIS7u3FZXYdyM1Ax1UvNkgmLJwvkE/Ju73Jfn0HvM
yyvh3Jbm5vEuCfc2EA3y4Kt8RdCXw7aPRz9qXozYCq+UubKysoZFMREitxFXEa5C76ykm5IHeP9p
1PeQd1zXdK7d12CdQupTk2yg6VyZbyX96+De+Qr+g9zFG/n7LajnDqNSHcYfTXdyz54ozkO0j1mX
7erdkCJTWsfihzmOCZDVA0e/HbAXcAOyxE525vgwQszlhYUrAOVcVVmLMJC4PqIUq0UhD2N/bODh
JFsTwdUi+bH1hY9clYY/Vt6AA4bPEQNSGNAp2Hl2pRQh0aIsiWOiO2jDY9AcCPFwqq2pPxo5kiN9
vHaNetH0Xq7KkHts1EhUCacn2bIlbFzHTh9L+MIUj/C4mSGQ9oZmGU1atc7gi75G+xPDH8ZOd0Je
fGBKM13YVoViZkk2nYvagVOPZA0P3zpNHwv7ubnDeFZt5SYOiLuFGs41B2IWSZAMi+gXXB6tYwIr
4oHNTQ0lQyLdfNBPpttvxsuImixZ+d6yeau//C9Yxz2Yu4CBxg4no9cytGWrwGTmLQFiYa8d7Lv5
SoFhRRrInB3Vygc0g+RI3hh6FUyrQxZA+zK6dh0H5Xvju6xUQ8pXVv4f3Gokt7FsoeHEapztQn3N
g1DrTiEXUkvH9zCgFERv7ADWnmUF+WIHDiIkWVS4DB1DZuzMlgrKsLme7zFkZaj/PpmmcgJZ90Ae
hm1LuiUJy+GrrBY+Bh/kk3C7MPySaa0fosFla4oDnul7ip0S7kZzcSBxyZXgaTChsjtJPDRSW4XN
9DQaRCf0cEsE2cUxVn3fLACUOOiv+gbonLDp7+SUPIyiZ1uVQDe3q+ymlZTzmtrAXkN0zxyTYe5+
mBaskBjc5K/ONLMxQAzzaFyb5S4vaKfJoMF+sVWdlazXvO/jpUEv6BCctBqT3btfPpq4qsZtiYsv
Qei6ILwlZBBeHJ1s1bMjRYrEMw9pG0/BAEMfs5FXPX5JmkMvLo2k0rmHL7TGnLuMO0Myui/oefYN
0CCuaZNYccS9uEtO00dtL4jWSffxcOKMwdtN3A24ypod43S/EdCoacY2tAEEMOZyY0FZPtOLe75i
g/8O1gf0TVSOsWuj6bAxVTFGxvE946hxB4Qx1trMj77Y2eR0q+iN2XnP+DayFbLsSHxkphMz4E71
UQ+uae3GBFJB93kc0hVxjgorG8mZttLEpqDSnvaeDYvM7XB3mCj6F7m4J8BwPps3BZkX73MGlpOO
8r6KU/S1joLUYvQJO9eyI0SEBiYaHcu2Nku1Yzktg/LArhPYEOjOaBPGLPYvebpsvyykfDj1Osrp
uYbc1ts3MPi8g34PF994w9YOAGZgBJlx6lo0odHOq6kc96rnkvFoqm4O9QIgVLcveZpkGBEOxAcR
pwYLqbDcycQgzyc3d8gZaF/JOlU/A/hSNcx/t7AYHDIoWAqWRekyw0PPYoiLB10IwhNtXRXbAkjs
tGQblx4dJMdM8uu1zpOM65lrRNOXeWy+yobGowvBYnfenURrO66v4dEePDtc1AE/crgFJWvYB+zh
PdPLkWz1tTmuujcNEiUp58mCZMUF/nH2wywqeLpT4IGqpCaC9KiMq4bMRrQ4yDxgFYWoQ2dMW4kK
gupeOyA2wSVx5IkxgSfeciOnRzsxtVXpsxiJOiyGnVIfMl9FZmWBF5ru0FBD8z+dEvxs4OFcM+mQ
pMA9XfGWRkWfz9rK43OH8DjV6o+Vj8socRAKdvJHj5XMrQYDpRhulZzw62VVHBpRPEPHxBdRmxgJ
KXjCZqyB2tbfRd9NbNAAXcfdqCxD0UBkqreVYBTqMfNh7+tKk4SMpxxxruSYQn7eYC9A2sxvLDS8
Jtx5udzp0BbYm3HtyQmvdqEuHEL5RpQQhcH1BZs/L5keKZPa7HsMl1ONu6BJlZjmW9sF6dQfw9HG
JNdsnY7U5ET9tslaggQWhmeqpojEZmE+xfoxzd+q5sa6ycbsds0JQTCDfVZ9tuLJ6Nk3lvvS21vj
gtwP4j3JKIVBYsprrF8UB0Q2o2x1a5HEUs81RpUc5s1ZoSMSxasqz31/ybE9Uv317aZ3zkXxxH0i
JFfnKt4Z/lloDPzuxokWkw5O9egjCsEOc4uNistnb8izzFiQee9Gzp5yE+hXA6ZcrTPUXPf2zTG3
w7QhharJIJc+kaYrWiATW4MhxWAp4ZYFCU1IQINR9i9RsbLJUfkpIjLPZx5VnaNd9XrX4cDKvnIg
fj7uZs9ZMH9mgDGrfBM5nXA5OhE6fQ9EV4W2/9EUjsN395gEPOPdKFiNeCkkeRt8Iw1mz8w+raD5
tXSufipqJn8f9LwkYMGrEf5Xr8BbHPW7a5RmNCSMQsZ8exRECPmok2IH1bRQ4ZAQvaAohc2SmO5T
BFtrestT6PqoEUkxZuoh32BojtVaWFTR8eSY87G/DMQsEIzshAXTFPlh+hxCRYIkJXDIfRTY/D9q
50bFMh069VogoFC9n5AiX+u/RLQI0o0ePPfRUXWeNFJca7LKgiMfcFKfFedoVrhEDkV14XQnSCwP
3BqQD/rGtmzvyHV6XFnSd7i2xQO121bI9ny2dfarQukDfkf0y6i06RpMQsIcUvlCgYJj20F/abjm
Kf++nUzh71VhBCl36wTrUQsyy0HNbwysm5GC9BQhZulPlQAJrZLSKGFxsWwqmmOKaWh4qwBlcPZ3
WDHAF730GH55C0MfUlJ/qqNVrB/C4DPwjjYPFi3/KhXMHAdFX/JsDoOv0Dzo6Gn7nD9+bas3EnIL
9UPcw150duEKUE1UENL+6KjfR6zWywydcaZeS1ZUafPKEKMsrma5FD0f4dRA0lvE5jHTbyq3bRj8
YKXK7bR6YEMf5tlzoDXturLZBgYBW3AF8Io3PnumsvfrAepq/fg6/TTlUxEhJeI0LbA8mOK1hA2r
gTtSPnEasOD0CIqotoq8jhaT/jnANgm+MVBvqSaPQxVztu7r1348dMVhKr5pinTuAegITGZYdAfp
qu1XTcFjcBlF1767llOHW+InyUgnibZZtRVIA5363UkPGaQBY99TFFQpqe/Wg8c2Ekt1QSI0h2m0
b0xXC6/iGGfnQm/WLT/3HhnfTR+AKB3ZPpjau2wfdbg1FgKHl0C8O2Id925W71ooftUWskKAUoqd
Rattbb4/KQeyRxrWMaD6kumhsF5TxESgOA1g9D0Li5sXhzdyGAclvEgyZc1rGp8Hba+ll1owen4P
vVuMvKzxXzJ2fSDBmmvA54A0ZXrLDj5iwGhNZvZ0iK8FpuOev9DYoT66Q7VTDDzVRnO19sbtwPsm
oCpDzRn9d/hRVnuudHcIL6g6ioL41Vl2YPUm7VsHcQm1cVpQPDBHXd5hTs45jT+otxDsUrk0nJxR
fEnyz9gLA1DBiWtlPVFoCnhhnTuZVS8rZ65HgI62dgyyy6TtU39LI51Cf9PZjST3kRz7n9ETs4b7
0au3inlsqbI4SAflohXbBOX2wKINgSk+x2IfoJmWxd4Ib0ZPEfKgma5J1BeSen2dZBs7/CDY1Eh3
xLGbd6btZpjR7yTpSnyF/T6pnzPzMcMbb7IHr7cqYOwJ7M/LqKGmaQXr/rYDBeBBqSP3Qv8pkLW3
wBn5iIR+Vr59f4G3Wt0+SBCAkX21+LD73vV70Jwjohmeo9lrGr1JkNgxk2U2P7uINr17HvWzyJZm
uTWRuZlH0WJkjlZK+GiLi5lhqyuXdfo6jJuGqqdpb7r9nLTvUl3GIZTpG0+5sC43GukPhcfEqKvO
qb3Kk/5uyC1QgWqBOrMhZ5bewhFUPGpgE7WB9iIcWdFmTLfqDDyInWmXQHfOsQYSTlX4hETmuEqI
4qxTS1Svr1o1cIhluMVEs/FxYVGe4rkM1ealkcve31K963Bz00scvif6aRjeRbKLMYdZ9M09XFOQ
MKk40ilq41s+wkxemm+cW1X+2YYs+aEKQywzdmqxaayjlHulMhminniWoLMI1k51i1E4aRw7nnqO
qluHscBIrlUA8GyuJ2vf2CUU4zu/ZkGJGCKbcy0wAayKWSWubAFz/dNQTmNwrD5Ka+mzBAKQzzZv
RRJibs5BkjQSyt2LNiFWNzRMys/O+KGVl7gCw9V/mtZr3KOAWTIjbJ11JvZhczW8+5Qhj86Nv5/k
tgA0p64k6zXW9DwtiycLBKGZPhveJu22erlrIdgX333yNk4Hq3yKa7C8H1nmWtOKostKGG6AWIB2
A6Pwp2U53SbMxNA20A+3LHzkusUbGCwJjrSsQ8Qu3R6OnHAEsCH71X/8dNdyT8ecO4js0fKw1Cz8
WcTLyNFHUDjShZEVvmvQliPqFq4wFiQuet4ayj9pr/HdFEub7JVvpngk1dAGRi+Phf6OotHJXG59
K/sOoPB5xyZFLLEuwzcP9kwS8b9206r03OAjLohJFCpFUR0uDGUvKuov8sCD9676rC3qK+ulS+dp
tQ+NneldPOOrSX8srPLRs2rfInS6FfX1nbW38RlUE8OVumYmwQucPBDnWIQZQyioNtodvwOzJ6Xe
5RhHE4wE5YRUmZl8n4p1lTty2Uq4nEoXosAUu9+Xcp+yeUuoZnwEvlZ1pGcJ1P0wtA+JicBDemcw
+0mxZTxc01EorkaQHYMyieZFqYgS9l5ZYE/Vrc/3vbdqSuDpKEVIQKLAITcEbsa0i+NHZZ6lH5px
UdMT8tKIpyfpIw4fMozsnx5eTXBi0mzXJXTLo9wNgkPITaJTV4OfNz94hITl/tmpGfq0Ae28LTzq
JIDmbPVGF62qsNf1jqcvokybGt6sfMClPy35m32xsYtXgU+P/IaFE9/dP2svf9SGmwSvWNcrfXit
phWr1dq81cqVsXlOVcspUc218dFUMBkEHQvqk4pxV//2jRlf7LWDihwvm/PLlP5WhSEM4LZjFA//
BGX+ouwhhB2rnvgw/JBQPJmkVEQDckr87pGH/CmZYEy95DAc82O6EfULZ92DM60t52AhGvIRxGuH
qVxyGcv+4pufHT6y3iYmczbIedi7hn7M9UPAGhS1W9SC21bhvs2M8p43qmDpVI5J8kyMoI2MxTv6
QOwia97laGBdxKaZcmxDJAPwP3S3T5eRtqZBdN55kZVUgGhsEY+qNqDw4OF+gpvRq2y7Yx1ZbvzI
VrsBH4H5GVEw87r+kAcHIKNOhOf4jAGwiJ+6ggeweUgw14VTxxD5tWgfx/tKiKVSs0lVYkihR24y
H5kb6FZ81gsutaQClz1Ts6tRLuRwNLwTNVKmvwj2YvLQAYr44bPhDU2E2+mniJHg9zS+ThW3WUul
me0Fnjq8P4Hrx2w0dylnGXEosflWxMfSRh8C+oOqO3SHyY0mpr+nUf3sSDxYjyXxmugW7wM04awT
a9ac0mk3orQnzwiHfTMzCI2izeW1xgV+XZhKOy58BjgdhiSSpabF0LHCeEjKs0gpIZ+qshU4NV6Y
u2gIQPkQ+nf63EB/Zf/HdNNmmlbO+JUUc8l359Z5xFTxUhtATVYTQUwheQiLB5i7YUMUGAtxYCO/
/viXv//b5/Cv/nd+zJPRz7M/sjZlbpI19Z+/DPHrj+Lf/+/N15+/TGkKy3B0Q1qGoRqaYel8/fP9
HGY+f1r7X7bV2PpQjUS2xcvCBhcwG3/wnNjIphJScAgaBNm3hEkSZ5jlNdBt1Qjs9oGhv0ZSsoFM
4cgOagrWhvlYE+OQvRTjqv4N6lDDxw7ZuzrTM9iR/8MrF+ZfXrmt2bqq2gLCuWpIxxCW/Osr93qz
jy2PfX8clCV4vXtkuNmeHPPOSOkU1g4IS7zAhyXXmTtPgecmJk1/UcmmyPXK++gdnUVDP9H1V46C
FMlic6U2Z4tfsI2qxy62rWMjDZR5cOfntu47q7rzHv/7T0BYf/09eNsl3YZmmLqmmpaU9j/9HjbR
J0VKZlIV4OhWC4heoYEORgRpd+wtTER+jZxAJLlxKpn2q1V/bPW03jvCUg6l7TnUecVHGQ/KIbCX
JiuIXSLDS2Tbo+vUPoWqrpa4TboezYeztrVeuVgy8w7amLENCBrrf/hoTOe//krCcXShC8uUli6N
v/5KPUMlL5cOkGuJ3KbV5blKZYcw2Ai3vpeoz6pvrHp9aC9lTbBY5rfTwQ7qUzFWyXfYl8AJLISg
aXwI1Ad90IzH//uPLE6g9IbRrbSSi0waZ/f7H1OryV1wzmrYj8lgdI8eHKZ53fQ+FQb5dmVeMB60
kLl3HYDQPg0x/tRDvc6LmvDNtDlWKspwA2fbfMpbeBBNhIPPYtVmKmPyVFhcP52BtInZGfVoW2wj
/S5z15gdJ4E/kDbDv1pZrjLIS1ynS1jGpCDcU9wwv/8tMQk9+33x/Mtf7t/69/38mfPbh37Q/NO/
/v2ap/zn3+7f83/+zF+/4+/78LPK6/yn+W//1Oo7P7yn3/U//6G//GT+9n+8uvl78/6Xf1lkDTOy
U/tdjefvuk2a/ziH7n/y//eLf3z//inXsfj+8xcJi1lz/2k+3fOvf3zpfm4JTf1Pd9n95//ji/df
4M9fl+/s239P/st3fL/XzZ+/FE37m26YjqlqQkrDcgyuX+gAv79k/c00DF3Y0nZMy6Rq+fVHlldN
wGEo/yYdzeELmmUbv+/TOm9/f0X8TdcMQzjC5r+F6vz6j9/8Hyfwv39k/+8TmUvor3eP6lAUG7qU
jm0bljS0+9f/05GsRaappm0IxySE3ZSY1IoNf3PPaEawfhuTkeW7E40AOkHr4hJitJSnd3B1EftX
KcxCnQ06aT1zQxladkqlriGKU9XyJ3JqwlBLW7/IqoqX41h2m7pkdBU2RInV9pdSEQdfDw2rKUFG
ShmgG5maCBuESmWm93V4TCNGSbFfkL3WafqAmhJRnl0a4K9LNUOzwMzW/2zlncA4+VRQTaHfKS5K
+G20CIJEabPuk6anXLtSCZ/jkOesjtt+7vmd3DWCpLtuFPAEEx+TniASQhsH42Z6Njl9CnuwNmqs
rZSgnHMNqnOfe/Fjy4tcaszeZkMfOXtVhgrYmNJcmk7W7T1B4VkMPSK0wCufraADYtchiMtMs9sM
aXpXuBrqhobVXyst+UxT2Q7wYmuH/aKItSe9nMKVVejqmxPb+qYJsQxK4Qeu0sX1Xk/SaDdpuP6d
1JYL3RnYkQej8qhYk49BOdEy19epFNMmteeDNjizIhcDemO7wrnZjeRTBg6AZLsbca/rxrBQCx8g
WVkMNHIlzIcmRBYyhPV5NBTjElStuWbcDCgmjhrx6puKfVa0QrwkmTKswzAjpaRLeDsb2uc0he4w
CnhVY2LC8fP88XOy0QDSJpRbJRdoZO1KxSVTFzl5CbZFS9hgYi/rwr77jQufwYbaOgfVRn1mBFmJ
/aWFPkKLqzwOSl4eOsMpd05be8si9PJPKwrG69gI8UbpqN5KVc+PRVZFeIg8O1qWTWev+6GLeMNU
mBymXftbWeZ5ira9ZxWU5nLcpqUov40SMmgzeMXKUdBrsO5NGKTIRsKg4uapaswejVyYHOId64xH
xW6tY2UPzPRiQ/WQqNU+1kOPpcMOTzL79rAdFnpk+p98uqwk29JxO43dbmczFsntJCHfpsWDX/bR
d9SPCMWKMIXI18SYJ5vUUF1P1oxFsrjrH6RDAko+BN6uNRACNxJ9+sCzemET57VXJuIAfD3S134z
oe62ahWSlRbuTbsh4ilkGTpadrMndcY7VcNUEbssiDKY1IAslI7NoZflb1ha+2MkS/U5tAI2P5HX
7n0NGGwXqWSAJKQjdGp/R0NOvrmJApCcTZRWhyTomk3jiQBJWDzUX1FbpMXMznToD12anwNuzafY
iQsi3tTU8Zfcz4jdunISpJnXpRCsNDrJeCqv6arbLHy34tL4CAUjvKXTFz3mqDptFVrG0dprvP43
r60jxrRJFUIVN3qdIr8soLRnZvattDYtvZ9MBDlPffGR1h6IkT5HoGVa0M9MMUCS6WLmz07l95iE
we7EPBJD5BgWBhw+HDrMrJ4ikoeyUd7yUdjbRKggYSK1yp4mWTdHP0rp9VPD8hCTjcCjZWp7F36s
4bAqNho29SkD0DTxo71vEJGkxXpGLqClthH6RlVd6tLpjuMEI64YmgiRYV+ri6rBxBqMYX7seUNe
7KKW6uOoW1Axw6Q7VLXAvmPUOfPTWIkA2iUG0IBSy5nt5kqQSHwVQ0k4T51322ZyuhPof6gLcVrp
YlmYZfYdGn7lykwOP1mNYkMmSrXixjIhjjgMkK02S2hTAp8f5cQGWZQcpT0Dk3S61Nxwt9rR43pe
lz7CEtZE5DcnjPMNBXFmMVgjngmzY60zTP60VYwUCoCtmzjUy6mwoSH7GY15bsQogHMRPSZRWm9D
U5avll0kc820w5XjaWhV/RLtV92U/U+WCOXD5NFxC2LOeqUu9Z2XFOVtyiKGnOzd9JPdFuI2+miM
cDPcIasiRNGm9ZZ37Cu1ejH9pD5W0RTuWrsxX6pYx06maGPk9kGevXrNVJ+4yoa3XgRIQNSu7C6y
GDQ3rfBUTik5Mi1l5UcqWA3zs0sWHCkxaGrcYVXX6l55mjSlYgc5OP2lQO3yyhulcVqMU/WlKVnM
A5UOPyjuAjqQVfNiCJLHXGZi68iR9CHLazeG5aPwsu0M/qJPQyaYjGKEgWw4JYm1bSx86EqUASSN
DY7lsBpMvOBqYF4nY+rfAYAan23PlkkPElzFhemQmlcS5TLZWLgjYNDvZSyiU1K3DnlUdZjtYtW6
Z93WIWEWfTAKdtzq0D3qSaM4D9owknxsebjk4rbrb3WZhDTrHfXALPQn8IpBQ755EvdskuN6UAIs
zc1dWhrVBoBwHw/v5Mh4rUgZXKasZI3faxbW9CKNcJ9OuYl8xFAP2sR+XStS6yftQ8tYOE6RL+po
mk5JT1eFiz/GSSa62hQsgWomTxEbIBSeseZcmijSzkn9v6k7s+a4kTNr/xVfzlygA0gsibytlSwu
VcVV0g2ClEjs+45fPw8kez6qxCC/tq9mPKF2uO3OwpbL+57znImvwkuEiac+s7zZZln7WC9TDZWN
WZAZ22hxcBcLI1rVoac9u1FNqaMfIxI5m6FKX/nCgLIbJnaLkb08wjjSEfdKBFSmez3KcZ0UfX2j
BzNLX9iVjYqmjfWnxLCwCrayGg9+FXbXbVQiQHQ9a8CobiPo9nVyfKjWx/RfivrQyZHilelA19ML
gXygHC05r91FeBOKoDF3Y2yZvNMVa+B3d4wd6yzNfYNMmGKsiQcwvFEf2mVl6qo48zVfarDuDAtb
k9mbeb+bEGnfVlnePtpZK/bsfDn/+3Z0Fth+dDsw5W34ftWDCmm0VYWNgZdz6lnnhmh58xDXUVeO
AqswyOMkZv/FHtKkx25hYdE7lLdljMSgpaXbWPmcTEje4yKP2qnBqTOBX5zSqRPoKJ1+2CajF714
UTkDJc2EwkObWREAzqiThK6GTuWupC8HsUoq11EIjFvO/NWIbi1tR++rPuj9pmhMheDd92Fdhpm6
Gg1fF8D5Q2TrcSlVjvw5KvGKdPrFwFuNGGtCTxSaWXafuSnOjianQBTn6WXsGO3XMorG1dDBv09q
3SdbYfIK2FTZVO0b3yNGtzV5/Mzj42tvC5hStZup18RUhFJGbJj52hTF0a6TX2UMj9O3g+xs0Prs
xhtrTIYqG3R6Fkb5HHqKzChLtrftUARbs/M9MjkjIycRMjRxNOgun8LKbPIck3CM+mBRV47BOTLQ
YP9PgZFduJFpSAJyyzwGRjVO+kM09eyO3EFH6tdVnm3Bzoza264sClozrak9akE1ooyoKg+1n+66
6abs2vE8jxNaP4buhsF5bvjx/ZiLYC9Dl0ACmRA6U8ix9Te1yY4WyIQ5wL6vByrQHtUcMoLqRhAA
ohtajmlrCiDUyiDld8ae4FNyHfHo6TN63pdFlq4dOQ6QabUqtM9DZ0AlY9pB55JX1QQgqgPBdiHS
ZIF+yk12fangmUedpT0qv8en3abzeqy7kSuW4RjSftWJAmqWxJSRYEjnvbhNLBbIpdW2joLGFEh8
/CLLH0ajQ60foL3AyViFZbNhL2VgsjFjcCAFTHz0OEkAhttTFdisYOr1FtVJ1POlw5e5yyTTHyoj
IRAkhD6R7G48WKRNjH4PWYYJkUSW2iRBvSjYwUyeJFxKjmM7APEAqn/hphEAIHPoXzyWYgddGimQ
w1jIcmO30iUCL/VpMJi8VzhNDU8DLtlmRoF9zPdI/nNwlNMWJ4DcETCsJ09/Hlstg1bWsVFcScDb
4SrTvErdxbrHwrWPm8ClaSCLY6Hxw3pTUFgfsNZKMx3PmNqNszHjvBRKamlDyLaqEGEJuU9591Oj
AkpXPqG146j7sJLq2of3bKo4wFaaZIpWdqzJ8yAhzmAw50heM9OzfSfgVvi+mC4nilwglmyLZI4m
bPkvGOGESckYJSYJvmdIrkPNe0sMtcUHqtUW6d3R0Mlw5dgaXc02YgO/KpJW4mYwBCGNo4fqueBx
ZQ9+ZwuLTk0eDmfIJtJbRzNb9yzSJfa7eqgmmmdsL8eMMGMj0/ksjJ5NbtWa5d7r+8CFR1BRSvVs
4mL6RVy5iRNfW2MWIElJdBmae39CPydYd0koMJ+7jjY9+0JUaYlVfa0b0mBbvTTgpz11QcXeLsop
5+u+Ta570tbfKsdGcGO7mKVHzv9bOeWgYqeI2+Gl0B/7LrtxrJYcrCzT83n6LF+aUNUoFXUHl7bT
XZs9cEY1SrWrYj2gMTya0ZXj422MO889dDkNtT7vEb9lkWU9d35obU0T5LhAwPGUBZN/Y6WOcREN
BtSAMmQvFeYQVKSfWlvKlHMfPCIbINE9OPHswQ5F6Iv7tAeRojiE3NPy1eDjtXZCO3F0sx/K71hr
hYFW3a7UbCungrmoyx5AxMjzQlqQkTrlZtmLsCwsD1Psy3vkbiG+MNUmF29KLO+Ukv8oWyjDEMqx
HYeyiuH+rNe+KVvEmjD7zLQOHViHOTg6ALjFJpeW8UQ4YEHS7cfjzfXd/1e5dnWlqLU4FGpMNsA6
9dPfyyQ619zklnN0Uurw7nheDZLgoVJt2xGV2cdjzQXL07EcV7pSmDplWsv4faya0mAztvpxcE0H
858NgbyMlfvJHTTeG0YK7qCrG7apu3Nd9c0tNOouTnRbPwLThDwe3lBRWQabkj7hCshWfamv0FZt
P740Y64vn16bFMrQTUVpy7JPyk11ZdheVxnHcQceUgddAooOc+rKWgyvAa7elVoTq7TmIJJffjr4
ew/x7eAnxW+hAsuxaRvjDv9C3ae/mi7CK8wKe+hRl+5ZsIvA9y+Cq3/nmk1hm0o5Qv3xrjpmn0g2
20cgxTlMrmVxGZ6VW8ooVyB8Fyzz58ZTtZvus2W0/Hjody/YtJW0lem4hjrptwxBYHTtJI6jhAtb
vqp85w4Y5iL7sxr8e0/1zTgnJXhAaDqHOSy0hmRpjtJnbSBuzyteP76cd9/YN8OcfIQ+c2GV9OIo
O9qZba5hrjbs6JPH9e4glkON07VdU6iTN7QxJtVnvnlMu+fUeVb+y8fXMP/GPz6AN//4k3cwduzW
MohGLaS5S+qSAdwHd5C/SvW/VerfdtqM3zttv+Yr2iE25WOpKCaezCFjX4RVmXJyuDI21no4I8l4
k5+zh1pgAP5kvvpZI/7jmt4MNv+YNzOJDIpSTZl5pNp7luwJHaZ64Mxb2YVaokFZ2ktrw8HFvMeo
cffx7Xz3DX8z9MkbrrEXrL3CPE4TVZ12TXhvFHlrGtuffEnG/A/66BpPXvGcGrTsuaEjUZ+ATrON
t2IHVa/blbOJN0QT3PxnF3byrmsTpRInNo9tdvDhx1AOJDMNKRdk/Y8Hev/KWAWUkrph2vrJSEXK
lxBo5rFZUVT3zyDdL8V5cjFuWACOMAlW/+F48yN987aEKUunyXh4Lb+7x3kqROj3dZ71m2/B+rPh
3v2c31zdyees1zIcNGXiAxrgNsL46T/5oI13X8E3I5x80Zy/gyTzrWP4kJxDCV/XW6Ih13I5fulX
+gqd0hLv7WeL97vft9RNqgY0jtzTTno/laqxJuuYUoct0QopbL1kHHhJdxUNwM3RaLryu5Zgw5bp
nYE8/+OnOG8O/vgc3ox/8jmILBuSWFnH2K0PgY86JvE3gdXigSUaEHGVDR2yp9Xz8ajv3uo3o568
qr1DTTfmqgtfbqI4PdNyYufBEmh9c//xSPNrcXJ9tmCH4nAGstikn8yf7RhTEUydo6g8/ZG+Q4Zd
v8DBTrOE6reFn0nvsc99POj8808HNRnMNgRCCQo7v38ZjlNGntXKo+kRA9MCVVxPWkI1RqBM+Xik
d7Zh9tuRTh6fnjlukkuHJoCWPLum2YUc1OM5kkE3XqzQy75WATzc1KdY+PHI7zxC25S2Tn1bIkY4
vbFgt4vOrNyjKibwPKlfg3MW9xbJcm6PbPHvD8a23dEdR7LLdU6eYheavjXa6hiXJt7H74FNH1/t
bOf642Heu5soD9je0d4VzummdjIVRZdMHfWOaIIUWh0keBq+zsqR4jHzx7ugJ0Hi4zGF884UYJvz
pk7phouo42RmoxpVD0PiHgM4vYmqNzUxZykWPOHicpmmbeGJbSHoVZQ4ZngQZDmoi25w77RkRNcH
otvz9yPaB+ZF/1KNDxV2zT4H3g2NU40/KsO80B0bxpcJqTdfZvlLATfJUuGuz+x1DX1RQ9zuqy9h
8jXXvqvqoUgbcI/jTgKscw2AnTD8qXvBjoJg2eF/L2rSzci2IQ1KdCioC+vOacIvAaQtBYowHZ68
jtgWG2VsopZO25+pAZNcENyPFZRq/JvNwA6WR4BKHlAe0nZdJ4aZaNggIYsOj2YU/CBCApii4dBS
BksfZ+j5J8MnQAodbgpaz43THiFi9kgpBx9D/ign77yMvln+F8+OnmAkrIfCvyKCAacS5XGb9Fwa
6Qg2cLQM5Jf01Afs6sGgvpUGyWWHmrqs3edcDeQRNkjPrDkfRhAokGBEaI1bK7pPuhExZ38wYvBI
hrPR6X1pbQn7DY2aL/cydRaFRnkpk9CP5MHXvaXt8fhSnGK598Ojt5KRkWtrBqQw8HeDIvc7WsfV
DznGPDkR33hxTrUBVwwxSnqHWckrr9pe7QXncX+4K8WrxAs7poyM6b2x7TMB28e4quTXPODyKLrm
AIbkJphIHNaxnVeXsnsyg1dl3AIKLmu6pGQRQfYNJjCLwVe3+M5BkpBnHrheHEqTVApgwEicIEfQ
oZlI05kQy7nHNBvhOVk3NBEXXW7v09zaNZjM1YStKGq/JbmBK9qBwuBj9zMadF1wOHygQvoXzTvX
s+KyNQFFFrjVjZq9ZZHdiOqrzKfr0Pe2voG7soe6C06D3F3XmIXkzpKH8MWEASLormWSTgnv07mw
yqvUeLYAM/uUp5w6OtbDrRs/tdS7hEt4CKrTyrZWVIOWFdQjS4cf0VCSYlktsHHNLieDtSfAxWZS
Ky3bS0GRtaZ5m7sP9E7XQQuWJqzPgrn9o1HlyQwkQMNADckBa4mDLmsP9N4wPRBq4SAZp6EtbXlO
GwAvMgydrgDLPIa6vxxNkECxCdwMoW++CcKoge5ACAzK18TJP6l0vLfyMTMrodu2K5VzUhaIAg2T
IjmZmc6Avd21922cEA9TlQmK7NgJynUTBs6/sfS9GVWiuHm7KQwMan5F5x29SD3J0rjUmuGYTMxN
H8+a752LbIoeNjKxedY8nTSjJC+1yvdvmtVMsU7X5VW4/U46y1p//LTc8O6dfDPWycbQ6w0rH0bt
GL+CsJnP/Kj6n4czEP93zFPJNczKG7pn+/KTzeF724i313jyBJ0usWgc+jetBgQqOlOAs1D8HT+5
k5+M4p48sbGrKhqk/o2+E0vQTNbCgOiym+8nQN1VSDrZbvz8nr63fXhzbe7Jim5r2hRSJKaEM64p
ml/4u/geKybGCyBsm2hHRs+6/uR+Gu9eqmm7s1bLRK51MqhEtBSYOmFl5+kNHK+Df+Vt6OJuwAds
wTFeJVefFW4+HXJe/N8ckgrPLSdcqDfyNsZr1uLZ3jAprpJNc2bsEoDszLHLz09L797eN1d6sgP1
0gADYjRjDn20uQ7YyHCEwxWOtOpFkd9+/A59NtrJLlSIccyG3r8Ze+KzNIOCAcfPKP7mJ+iAPh7q
vVOuzRZNuDolHcOZVXhvbyj4iLIWQ3CDz3oD2PACUcQZUPKFtsUxDvvys/H+fGeYYwxpzZMoqtvT
d6ap8ybp/PZmTgJB3MwGW27mMgx9EHBYq+LGuYg37vrjq3xvxuEaBRplUzl/DGomyD9MoBeRyIMN
zcPz2OwOXTAcsqz80int28fDiXe3oMp2XCq6puWe3tSgmZI60d0j6XbmEt5wdY72ejtde3fZM21R
/ZBckEW5xKu5DDcqWuNgP342zc4vyemhyaIJ5AjpstU/LWO7VqPcvnaPiRHrXysp8zsfIeD4ycLx
ySjqZLazmzJ2c9s9trPhGrApkGH0Nt4nN/T9UeYi8Vy7Q6D9+0vqybn75qkj1aZ7KzA35Sw9+viZ
zdrVk/v1+4t5MrNovkN/x2hukumgG8hf4JYZ135/Gxfag17hmcUk1ypv9cmwf74qPBuXfgZrj6Wr
06OYKTLHT8b4jqTWc5LOHnsyHxbOAnQzjuX1Z5/fycxi6PQ1XMWfuqNzuacn6XRUozFChAka4yob
wptY01eiAVJok4j5yZXNs/+bF3AeSxqUCrg4PgM8Dr8/NNTl3hj55m3Elc2vP7umjballbwuzz4Z
6uT9+DkUil92ZYYUhnv6fgT+lMi0s26tLU7rNXkRK+twuXUX0JSPVAw+ubLPRjvZv0i77eq4tW6V
fPbZg6svH1/NSQnp18UYDq+FYSiXDsXv922YRrQeArsWVeNsX51hIV9Hu/qTe/buRbwZZf77bxbS
zhkjoevWrZFkxzYw7p0JtNjHF/KHOWR+A8SbMea14M0YbeAayYjxrPlSnA8b/wyohFgaqxi0SYyD
fkX0837knSBL2jrrbmKmRIgf+2zpfbLqnCw6f9zS+bN480NE2ERFxQ+Zz6pxdtmQCI4r6uOrPV1J
fw0iqB7pFHFs3vnfB7G1piwsx7yt1zjfrWO7hcV4D0wVG/khXYUr3Oz/2YjmyeSLpDELfNvktR/X
sr6aR+wP2cKAP3E1jxg//hsDUgl3pEHj1/op2X97Hym7IGYX6paj+rRJb8T9APbnMd5W63HlBOwY
PlvETvd7P2/qmxHtk0ts3KqvTImCjVgfe+/suluyX1YUkTfUQSKojnN2zMdXKebv93TiejvmybbW
nKymlrq6VbfVuXrkVmLL5PC9cO7oTa61pbiV2wnW+FVxRbN0qS8Jj7nrwIk9Aqte9c9/s1T/z3sg
bcvULbZo7smEoFpXz7rUu80jurCwKc8iWz1/fM3vvrzoIKSYp2rTFifXHOqjHruGd2ug2S2bB4dO
vt1g+HW2I0xBgpUo+nyPEwsqBUGEHVww3PKf/Ib3pqS3v0H8/gENQUmeB78BVeeOdKrqUC6JLiJz
rV+NdxBDP225vLMa0nk22J+5uu380QZWkZjKOFO3NKFRn0DFq55DedNA0vp5ZX/LIPT/5/7ZFy8Z
WKmXl+bqqfg/YAGydR7S/1od/7AA3YUvVfX0jx8v/8iefoQv//gvH19S9fTfbz1BP/8RvzxBpv0X
7jvaC/iChHDtuaX0yxJkWn+puTiB6EPQtkff8r+OINP4i/oy9V5hmC4zk8vn/E9LEH/LRQ/NFzPL
wWzbkn/LE3TSz+V4TenHcFCEsAeV+h/b+qTrW03YMRxZoz2PwsuyMq/9In/OC4I8A0HInhceQtO5
b7GHFybcCfKIgLIlVnxhmIWzmHT9qywwCWsOdBJzeEFRBSoKqQXsLWfCHO2BRX5CQ/hN84DmWCHK
43ZMCqIzMwC/dX2JVyZa+K5cUqx7Am4qxFl0q6J9zSzM5GNBFtt47trJl/CiUWzWW9vdle5h38A1
lvJKsPAGlwNq3G2JgBRKGOFIVJ0JXiAOAdh8tFgAKR2jNdAKSsgD2R7WqmgPKj4CRwrzGy+6CItN
mVOFXcVz0VguUG3E15XaKOs8uU1uUWSvkr3nv5b3pn5TXtk6sZtL/kRcuEimSyJXNvaj5q2I00u/
EeFXoMXFaLi4I2CZmmAJzD58CYyb7LZyF3dlcp1rD4L0GdudFr6/pF5k5ktyR0QB6m6rV+52ipa1
Nmw9H7cuMxPUptV5MlxWikJye8w1gnM3ZSsvZrxeBucGBwQhg6usmSPblu2X8bv2Tfs2ftd//lX/
+df5z+Cpef31Z/Akvjev4vu//tW9Rk/21t5a37tX67u9RV/ZawIrynjdMWmNG7UlbEaAGUDwhxia
fJvWXCBuKID5XUf1RqdYKvKveBEmOkpUN78kT8S4dy2Wmbt+FdwM+nncrLGasKLn0FvWMx8eizjn
ZG8fp0vD3vTBCoeNk++rcjlMe4d0VYFCYyGNLX+iEE3zPQA4CZAAF7YD/YI/IHkGxBb2q6/Uhzro
FDBPxuW0A5I5/zUGegR8sAUS9o1I3P2iWvPfc59w02TjQn7bgn2MyDRw9zZ8smBcA8RHdgz7ziGx
JlmNB64z8JZltozpnRPwt7DuoI4QjrlR9SENL2S2AzKQYbFiCxi08H4plTsJ1ZXvfr2HQkOfvd34
W/7nefAwDDeD+c3OdgeYI5H2hVfVx2TPYrY0fNYKWGB6xC8cSRDQfFDGkowd1Bz44+IVEtPQuqgg
yZkDHPAzswOKAP1uVQLR5oJzeyNJ4LsagJRobrxYEnZmkyXvXRWX5A0OG2uXN5fu8Zs9VQuSF5AC
qH3V7AIMXDkfNbz1u1o71B2AgQm/PRHL+gElRP8a3IXXV6sNRY6d+zoniufadf90RVMmJNcjhmiD
qXvahMGxqFcdLRHypUmIrsEkmJcVBZE7bU9wHf9EMa4BxNcjEZrAdrxdIsg/e/XCRzdAvT+CtriE
V9w8DZq3rokKsnRzi/8Qxwn8PZHCpcNDBgqsoiMsJ+1MBRcJWlMjfPbdll7Jroou4+YSA/ACsLIC
GOaRe8lvU826OOhPyCzwqJBHie6TXtNr7FoLf1ymybCWuIFuJqdZBkW70hFPukwwMJd3Ecl72Y8w
vyD0Ajs/bM5QW+TY+g1eqWXj/thvfHI/ZjkzgcznVPDgPGJIkt9iErYD+aJ67RHXdWKfJQUc5wsa
oZL8V9e/C4xHy6XPZm4zGDTZQ6Y/6Mm66IisdJ8EhYEafDUwJzHt+uTCFHCx3XXrkEmyaZODPtKx
XloFcdmX7ZV8hKcTGAtSHY9KnxNiKdhqP/9Ntm+v2PvN/zH/2a8/sTnw75mrpnlCo9H36/9t8lxe
8qtwICj7nImRjOJHlEbMUzGKnwl1vUtdfeEeSgsSBPCZZ157M1xpw/OMVcnqa5v+5CgeNX3tW6uw
5ZsqCTsjww416SLRn41sIv3oRlY4/nyIg0Qt8StIeKsjWje2XPQ98V/IDcQmKNi63SN56Nc9wIBR
LqKpDZmsnS81mQek5jjFDXcVDFUGEBq08owUy57hgzMyTkD8KGLpzqknlQJruEiIPCZRqviS9M4m
WWWbuJPoXIFlPDmX0TPQpRKWJ62jIL92/AeYGFgbEfifuQRDyMUUbKbrAgSEtaSnNIgvGfTqZkqX
gAaXHp2fEIZ6CuHbRY49xuLQgBpPdRAn5VNlqHW2Q54CC/TRsqHbWmqtGnsj5ERwmQcntXhFX0zD
kykWp1XU5oDj+lUs7j0jfmY1/xollloMGjh1l+xX8hyqVj+kTQXeCXeJBZlxOuq5uXL9DtonDP+W
yBHLOK8zZ61BX0kcnVxdl9DsZJXOZOf+tfehpTzGGgRqxyCAWgfxpQ7IrdN1YMBkmnwmijE8hnZG
Gp2r1kMIsJXeH82AursQap8Ot4Y/LBCwAAqCfZOVBPtJSHUFNHTIhxtiWFpt+GYb3XUcGZeDneyB
GD2kifNDZGDBrX2QPf39Xer/tf0ne76P9p+3v/afly/5fDN+mdp/Odf5n/3Lh67/JaSg+u1KtBcu
osB/bTrp9f4F3gLxgtAdl6rxrG7+pw9d/aX4P5AXrrA4QUj+zj83nc5f7ETB0rN95WBqspf9O5tO
w7Dm492b46iudH4YPRY6Zshw/4CDSNk2+COTbWZN4dfKjcQPpchyjCzMLqxqHebZJJVn+qCSzSzr
WilpFl/80rYuPYl9rA1wLhRW9zzWtX4+tRNhQ/HMvY8ikK9RXZ1VsmditqbzyhDbRqvJt5+CS0xs
h6mw6KcmFRD7sk/WxFYKhA3kI3eJn62SBK+JMDvkusxVKzsgt8wMu2cgicQwpHhJkzJ9NHJln4Fn
fkJn96yZHlFfKaErem5TDGrnTCyQD+kQgC3z7Pu2RwdhuPXRj8Kj3goQqp3l4i9kq6nZ+PpK5lxO
bme6x7pkWGxR6Ys+hLV3S03uPPc8e43rRzx2uu5t8fVE5HuIidQxTenpeiqF9oAvjR2jTAH8m23E
LglDBALdsBphQ0NBxd6A56dBUXAmA58FyrUL9YT9jMm2pnN+bceyag8Yk6zXKY9BOxvpuCv1gE13
qoJrO4BrOtpNA5xIhauxGZuvus6+pZlc8hLc2GvDNfp9BBFG0MxpM6InnWoU36VlpBFp3nEXPJW1
Csytj/Nmm0WDWZLxlehUyGSd343OYOOVaKbnMuxYnDGhj5AGEPnvcntIbkBLlaSoKPpUgBjoM3ha
fgc3A/ur8q3iGuMYx5E+7PDKuRq4/2aWQ/hTk+yCSAXE/QiNrJ/eHON17hMQ0bRwqrMwGNin257C
sion8iuBC4H5q1OvW4ehUfyg3tuVmzFjVW1FWqyb2k9uHBOD2yI1OrZ1LPrnliLdt4xJA7V9hR22
TMWjTC3zti9idS4IHf6qdMAmi0prjJsokfZDH5bTlYa0jICCMkc7A3daxal84dtp1lbZzZkIPN7S
8glPLnXy6Kyh1m60Wg+u8gRZXJl3AP1Tl4B2tlCxnXuPWQDPt840gMFUj++AYMxkYRen8WhA6h6T
nsCpAnqQKkeoV5o93ae2NW2r0u13kRbaG90Y202LlAoEv9SIq/EmFwRz8j2UA/X7yISfMrl6OG9/
evMZX0H30uSKvVOtFT+Msqvg0lccoEKXZIqxwA7PPlhC/LESAeqqaHU8ujKDq1d6PkEmEjjN4Kby
oi1B4uVOnh4SHQJiF8O5TVIxUh8Ky301uenWose+1T27PNYwHL6TVNmuyk7XtkZZm6hJtGkEtk1U
R5IUwCw7Y7r1AoPXdfSJZQvJkqoq3T8r+Ok/goSkB2yo1YXnFf0lJVCTiqMv9g7uoEdrJCNQhtJe
YRbBhpc0VoRYg5wqJxpckFVujz5EjvK1aLPyJTUszNyB124ctwWATxlzBUTXf8Zo5a9lyS6kq9Dk
D06nfmAE6Ql1qmIyO5ps3BqVqC4iS/nHOLdB5fdzSHoUC0Q9kbQJtq1GNsh2tzWddrjpovCuy6Kv
sYyx6YmEQIbYXQvZwQpTJBv5DpbyOs8qjjSRMC/KqeruopH4p6DwqAghv8iFibAnMkCx5RkmodEp
wwGogREex9D9YZXBJDlstc5xsvLcvJqCXgOjHSkYA1GZ8ES6gdcA+RLZDKkut74SMfHDsU5yziTD
HR5CdQAVMTznpl6ugpIjd8/cziEiq8gJszpr2Baotm5JHGW7qKbuNdBjfYezdgTVmFs4JZvM3Pkt
NLtgRDCTJo3+mKWNdXSzvoLnnAnnjO0JRWFtgD+ui3KXu8UI4VfrD1oJFyrPIPIsGqdna+sYxDuj
JoCqPoTDtbLriDluKuUX3WWiqxNDPJdZG12YilCizDTDTRgOOK0y/IJBkSME80zv3Oy7dICKRm5F
oFnOOUmsxh7xPYFdOcvAM+K89tBPwucrjgyxxmbc7E18gasGMco6RKSHmav0D0j5QdvKXCGHs4sg
3fGejGDzOlXcTWluXFuGEXBqydysXgm3VDOyy4l2pZNaN12RZRLBWYIL3Q4I5cm8yb+u3Moh29NM
7GOD0BX7pJkhWmrdoPLXVVX03bpzp4GAROgOB4iF+rMfK21mjIQXWVQkT7P/Ga82i/IKhU6sLTi4
NxdhCATPb8i2EkkWXIYRDBRiGyNsi15VnxdJ9NqG5kSsKWD31Nh1KdZvqjYZwcBpM547+rDv6v45
wCHZz4Hh4W2ul7u0Ix/FhZ7nA2Sc6KENVy3xslFeXNiTc+WBT8pyArZh28cITUR5M7VUpDHVLwoz
fHE4Pox1syz74KECTu01ARa1r31KDvrYrDROuihckXGxfQ7GBLe7YT458dBAdX30SSXx+oGgMXIg
sgikuK8u6hoBTUjJxo5NHj7pWqydbtGRpVVdNqQrSK0g26VcCWWCzmx2WT8HCmDDdsTCzvlZxjeP
jLECxltkQ76u8l1ri12KBi/mYdvJo0faZUotZ2RTMhmgcVsSWwHlJ4DpIqK/DeiBkJYBegdA6+qN
mAPOMOVWQXweT/cxmfAlxreKfX3Hoaz3X3rFm+fWy17L1oXmXirRLFOOguyLViLDwkvGagYivArv
oyqHnGGaP5gqzhMv3mghwWEx4TycWlM/2tL2B+fXI2YjosSgPwAHYGxfsZpy+LhzpwagabQzjOJ7
19i3XVAeAT3QIwjRVFhPLYz2us4Rfg5LhKP7OmIXFz2bYrwIK/YJ4yHs2WsY+nkdqIUlvykm3FQD
YVySEuSAqQsIGwEWcF7qOOu1epQbqVjJJiwzEBiICGj3TpUY+E1Zq0EIRra8dNv2VRs9SPzOTvrD
UvL8YVowH9jPVdlccz0ku9TnrcPbn9XhMvcz6NrdwlbVa2vKkqo/26pV3OohtspcnXVeWD5DnglX
oSiatSqL6EoVqfiexfAiU/ZRa6Ot0gOgFepJeug5lx2Fke0AAlk/K6RYenLamDUuZIKA0oSSZ0fQ
W4LJO+qJ2IObWAV30mwv+CTXOdEaLXgXU2KdL2FQzIG42ajY1OKO9YVxK6hCFZ5Gp5FHrWsJwt8R
Wu6NX1frTMuOA2/mWFEEc/ynSj4VVg3JMfZXesbaIEhrrrTbeY4wiplBMq4CuPQ972EGHjJ3roOi
XjsdCRgBBtm0vG/ThrRkXujQeeja+sFtkBuXqct5NCfnh4i/rC6tFS5tgtPKjda8ZLAh+4ADKh+T
7oXLHrSASNUO2s+iKV5xD5yLmGAweezJNCsJ3qrcxxLWfIlA1beAwEZsDtqC0rLcONqdL0filFw+
M3fBXE7aDl59wlijVG6aDkq0VSwnqztU/lAttSL/obkHHLDrttevSsu8sYJ0A5kfHfbSr2b+7Y8Q
tXNosDxeGvm1R4aV0SJIIPbMJiEz5EF13k1Zz5/ljWtXK90gKZI71HjlJuuNnQDjt2rD6qLioaFO
2Q9DCJ+wVrewlnaYDLs8eTT6YpUqctmb+LK1DdzxRKzq8ToV3plTW/edO/IhequgAnKPWyLyQWX0
C98kbULCp24IvncxzpfDczyRa6VGSheEtrjdVeWkR19w4DErcAiPQUyshjksOWTtRe/DwQcCpFmH
xn/oOKm35m1sXCXm7UgwVqA3695IjrHJFdpfNRMpeNHeecjDQRyCI+XanehLn/Vb3db4wQPXU63N
lORTR9vElljiXiOwnYKJpWG/vwuUtSTfDIwHnEkRn5VV8qjnNREfRASzwDMjHDoyRilrLLQwuQ0d
rqaK/oe98+qN3Frb7F/5MPc8YA63JKuKVcqhFfqG6CTmzGL69bMo+5yWqBpx2udqgIFhGLbaernJ
nd60HvqZDHwzYXhQZk6uXoIHSi/NUdp2ceMKNOuPuf9EBvqhsGB2hsW5YYY/e2gAdoEMzXQk3kMe
BYkgna55WWhakF21umlFaUZEFdrPyM8ggvcEm5ueomaFqCFVPNBLBvS+KwL1DdH6Uir2ZqZ+BfJU
n6kTFbfH2pBcbQhbbzCT2O3LcNjCeH4Kg6NMDEu7hUUfOMXMWR4nxGDSBi3NSQIMBWGDVdFb15Pc
aCM6w9bd1CMXSukZGmQwaIw09R2/mAPVQ2xc9RzKFxHJGEr4K7rYJGqp40TYA4vSdnEWllC/a/Os
66v2IJo+OqUh/GGdkHqgcnGO8GdQJ5aV7SBVu2Ossu0gdxinMiVZpAPv5Eoihyk1yJ21zHsczgw3
OvpaWtIlLSBea4wXitm122mQUQXvY3kXH7NtYVZeXh5hi/m120jdvdQn9yKliIE0/jCpi99SmUQ4
PRXtKEkdKUUFLqStX/VMMTi0OAKgiVDoETxNo7c4Fp2jdCuAiqYF1zaIgjPbUW3pQh2YZ32tFOLc
wiTcyeIYeqYh3NZa2joAIA5JXnu9EoxPlkqlmTuqUXgb1Zq+lyffQi6hK+4IKiIp2MEm0piPpAvY
hnINrFccIGTXDdSx66HPCSfx2ClokjrXfgUCAVPZRM9BFvMXSRkfjUT/1lnVN9qWXtIp0Q5s0b8o
GOK1HXt9cLuK5dbXVPKl+KNaixcsBpxtzEuA71p3y6bbI2GkXI2UqJfZdKkOyC5rU0GxU94DVSh3
U6oHNk0prmRoVAmZ+UU7UVaeIJnY91zO1JimiFwhK2Fyz8h8lEPAIUzJl6A2LgkkaE5baPetXJ/7
ufKAg4lbC5OepbQViI0YEFcUbeTiRgNKSctlPyArg8ga0n85AkF5faGO+LGobPrBcOGzdNqSXJb4
ffAlgu+oqQbPRYdwoZlD9oKOrUzdfSloqSeX/Y9kHA6CT4Kl7vBkkGUn0EQTJMy3o0lGy1BIlRDX
wI8UNKeZnYQ6jAlQS2QO4zPJ7x9o30U2j0iqMIua0wQh/Bi64x5yid23DMx68guzJSTKAaD1QKL6
CdUM8htHSlG1oHFiE1aE2g2Uo0a1fqvkQo80HWKEs4BS2IXnqXUc3Ia4KhJVxl6bhotSTnZimt3L
k7EXlGS0iwlZI3IGevfSl9VZGoE+lgfrSyaT6euAv7FPfcPNdWRi/lp4QyhlC8jifhKmc2nUUxzj
44NRF545JE+SqO+H+oj8TNECdB6PyJFVTiLwmENCT4WsEKUHHFsjOa+dA+G5pQn9Qqkea8sH8PI0
xpPmFF151whF5fZgkixFIfoee1VcitCPRbTkVDbtRkF0qUW5G4ofoYQy3x2PMAmROu5Ueg/6dhJJ
tQa0A1bFz8hMr9NY/DJO1TeNGWJblvlNyePHEkobB2gnE/8VEOKoH4PyuKtbJFLl4lyVkUGZwhuf
FFYQPKvcNo8D6VoSs4VkQCQcuQ5AazaOD5mfBRdDbWwMLos5WGGAQqQG/VRRDlMXG1ty2PoN5MLp
LlRTXEvk8TxtBhTFJbLSo0W+J/ABQoIUeYoDjnwutkcTjraoRYiASmHdzFcFVc1R7YoHNDnzRM4O
WakLO0h61g8l06DVGpnEgoxa1bx5E0G9/ivw+K6FelFMRTzS0lQCnPThwXwgK/++TEMvpC6HpOTN
Fbxwf5yu8NL+F9X7+25T3iIQEyBoWdrynzaTLcwuCtYI92VIX8SeGiJsI2XwpVJLqLhB6z/S7Bh/
OZYN/OC6H9ZqkBZVIh/GO7+PN8Vj+Jct8JnYS6JU3CXNEVSO1ek72kknLwJh267UwSzKYP6yp8sK
wWOq6gkmv7dnTkEXCEXiabJw3maSM4xr5bSnviAwGEBsJv/gY763QCgKghhy0YWo3+pVf6iN46/E
ilY+2JqV+b2+eW+q0R2PVZB7anam6WDfrDORWOHnk/HUt9EIAUFpFUWKnRfvyidePhUW0o06ioK+
Nd4L3CANYSq9qRzX2h1OGzMIU5Nbpm1yUYUcE6PEU0q83uGe7abIxZPUQVz3tiFZ79uFhM5DZiNU
j3zsdP1PBvrb9lyz9uZlxpYa5b2aeBF6yylhr7KPEeghgiS4nxs6+dWYe/8e5KKKkQQZ0nkGsw/y
Dxi1sN1ZbQRvLDL/0UZCz+u/TcmL2r568IWs5lZc/miR18xc2g+85CI9S2flty3utTd6qYNU6ecj
XPmMy/VVpeDqJiXxJkLxZN+tiAvZsdwodb0yYVZepUyp1Ntvpg1R0sWIH2eV9nWAsezANQa82ZjK
yog+tDewNdIebdJjy9ZM7el7Q2GZqGqA0Lgv38dcMyZNfbSQ9R5NlPqmeGX/P7U9vTW22IdrNL2K
vEo9rUQJVgtQ31BIrH7+iU6+uTcDmn/+ZraHgUQ/cZh6iUk5SQWVrJuhikNe/Jd2FluUxpmS43h4
Eop6IXpZRXVhdPvPx/KRJzR/HTYiwFbUx36o8J+MWoH2lxJ/tdvzyS3vBsmxNh2tWZ1u13aOJidS
zJ8bPfmR3thcTD2yZcTgx9QbtP67JEd3lqiv7O5rFhZzrp7Co2FISN60Cr72XilePh/ByVX6ZgSL
aZZNbThIvDUhTM4iQGsBq7WV0DZJ/snO+sbQYq5FekOCoOMi31ipI0btdVeGySbGrbUH6R8tHvhV
VPKauqRbiyOEJIda1BmAhh5VaQL3lxNCyn/+4nR4JRS2Us0rvVb6vlk7vSwVflcWXiIiXo+4UaZY
L0IU7KPafPjc0qlVSneRIsIRMOjnWrw5SuFlUeL2JyflpUbc0BmrTHcqo1z5QiftKAaDgo1FJn5x
JBXccqt2LIjlCdp53aZIVLd4tseGssfPR3RqUuu/LVmLE8lMNBWMRgHbHE1Yqb60hnalhP7kWFTg
Za/Mqw+dTGMRBZpMq/g4WHBXQg0yZFNsqxKxo38wFEMi12/IBiD7xUsbQ1oDOOE8ncAfjqdxPwbV
nxKh2NgMc+6FpsDWNJeXLzDWUiW0JeUD5jlhwISyMcRpPx/Gqff11sZiIyPSmTInSm9oo52eiDfT
qB0MI3T/OyuLzSypiIEcjdIjEmJQnYA3lQbIr2j50+d2Tm1qb0ez2NSEOIjK/kjxV9A8tkV9qwjd
WZEd71TiyP/AEkXUc1cu+8CyA1GlhlmpiwpJ+em7kQ+PhgKnMUbOy59vrZ/bOvmNftvSFquGfSjv
hbryorF8MVuuOD4lVJWY1Ctf6dTqBP8nKdTXIMmwHNPUjgSdwMjWVXcbTeMvsy/Xej9WTCyH0jT4
D6OReYlCMR8M1hxwetivrJtT7+vNOLSl01KA31Sz3JvIeQG5/KoE3V445j8//yprQ1msnET3q2JA
35i9pSbuQirIoI7ucxtrI1msm0hSutrUMo9ihGeKpM5zof1BMcH2cysnR0IhPw1xc5vk0u9q8rIa
5KDgeqtfGH6x16Xq8LmFk+Og/5K6BcOSPoQ0tLyoqEkpPPquPSRzqLmXyfBYZbqy/hcdBODn2DIp
DTNU3FXgO8tGxfQYDMeM0sh8uBwQKyu9nOLD7KKk1gISQS8AmEHuUi4bu8fJqwwoLdx7pqq5MYkK
GsPK9/vI6Fo8z8KtVMvQ1IQu99BnQGrADsSvZr4TTA+ePyLP27nPaiSThNQDArkrxl+bTd8Xtr1/
GYsjimCbP2TMUHFqsptBbWDORFV0p/rKr7GNUQBuQPbY5YCwgCtGCf1zhupXlY3qYke7QkOmCeau
MlEPnw8FON1myr5XUttVNkfTiGhjEiaF0/Zye3tUYgLflR8rmwpgtmMEQXzfdVr+pcZFNTd1lhqb
6EhBe4WISnJJlgrVavJPhrgzULZQ7CJTmoMM13tl7s2v+N1bkCRN5QAlhAHog47J976OkgydTsGA
F6rkDgdChfwryrX1JlMFXvvg7wjrup/P94+4D4wCGka6Cxqt8uF4mHw9yWJT9LSE2/WY3naUGsc6
RcqBum20zvHzwLEsqqdpzoh9xUEsYuXrS/Mutxy3plNCiXyYrnwgnqZmI8SWRPeKuZ+se7NH9HaU
3Q4x4wEhDSRtDaEmmaFuqnGtaf3Dcp9Hbyi05kszI+q1b/XNFTnPfU0cfYnOkNE403Kzp74hsR4D
Xcq+fP6iPxz4r5ZY50C2AKtYiw1SmUi+adUsqEjdT3+VFIEDaN3p1pyY11v9h7dpzQAx2Hcyf7+f
RabaaH2hEk5G7cvu9tHBcqJzYxdTgr5KU/i4i82jghZh6uyXIuN6bwzO22RNIS27W+MJJb/6Hn26
8ueM0zScDpXH/ZBvAidxg3Wk5nyX+DjO36YXp9pUioaSGooXgaGjW6DckHE9NEFwD3bInca9kksS
ehAUQGih9/m3nBfiwjRujokjz3zl/J5n1ZtZk1Is0E1E7AeKUDbw3J8rJO+I+imzyIL/JSA0uPnc
4sfQgQRoDzyABoaY4MHS86nGxqeNXvFMqrJCjfRQQZj7/oj6YyzeKe0VKZKxfMgrZFa7n8K0j6Rp
ZZmemMA6qD968sS5J2+5O/mBRcmeqXgT1aC0D5jRda6dmemfLxOqrNkFRIqwRbh6719tPZQjhaSa
pyGotTetzLgchSZ+jAsdtY1OHNqVG9iyxff1HAaDgHyhBYqEPvX3BpWkH4sqK1gu/o6OuKq+rIHF
XedbkywgSDC3ukWT+S68U0g3XdTyJcXP6RYxe3ty+j0n+JloQoxdwzN8xEBzHr99rvlzvJljuSJO
eVuRfnbRa2z21UP5pDwBf7FxSehDNr6gWt2q96q33vb8cQtZ2F4cRJoQTi0VIq/hbdM4m5dzxHJG
3zbrHO1L5K71Nc8v+d2Cmg0qRO8NA1YfGPb3g+3KtkUWs/DiWnj2DXN0y5A0Xy33ysoFcs3Q4pbj
NyOF8B1ul5wgidwfb3t65UbVX/t8p+0QS0JJUuY0X8wqdLwkCoxLr4ize3UUHxpzomKuWNmHTlhh
jbAo6YKlG3wZQ8o11LYmvfL89rve7xvje9c/f77vnLhw66RURIUQLIfJcn+XfFywAAtaBsFUj63y
IFMItBajPDUOdDQUVYYDBFFg8bZ8KysNwIdejWR2IDXgNv1dleqbz8eyZmWxouIAPTBTr72whjA2
+TeWYT5mRvnn7jbAfU2TAZQqpEYXY8nrjqLhuvF8v213IUIviT1AP3H8MTiWaFCl1coN7sO+PKNi
AFIpXCogTnz0hUNVLNOWfFDtxHl1E2bUrpTqdan3X/7BCzSxwIlHb/Zyb87ETpug73iDjuI37YW6
JyMW8QtpP+FPPxWnnUlsbD7rtBnl8n4/MOMsVfVS9yjGL7ZjJzwLxxrxB6tbiSd+3OkWhhb7gWBS
3qe2uifuzJ2xLXY56jg3uk1D3Kb3qFEVV2Llp85xCKjiHA8lvEg3+vuRBYrsC3TPsbVSwnubnB13
8TZxGhc6m2/HduSuoe4+TA8J7A5ryoQXYc1co/cGpcxPrTD3PUXtnsujdC7XKn1+LRWyuhjefD5B
1mwtrmQh5fyTdPS9NP5aT3dG+1LLVMG0a3yVDwuZIRHOBtjA1MdVX3iL/JdBGFXLa7JfUdraIzrr
WhDan4/l1NUWK0gMsqa46C0veVHbHqu4870AXr8znLc/q5vUFTagzSOayl3lQBuA19Lq6Awrm+6p
SfLO9GKnkiWrkqQaRGdF0/G0l86SHfly5MbRajsg6uVS+PpzZbgnvp0FFQ03iFQBrJ7FxDzqQxgf
Fb4d8ito1l8SyrmIDsiHHI5Quo1Dca0+pr9MZ8XsPCXenfwSDXcSDXLkLAlNL92iqddrwjBEcm4Q
Jeng4W6zC9+rH3xbbT3RWwUVznPjM3vzgffmWhWFvhoN2Ese4vvwJ1XqihdvxWdhlsJzImtnHPKN
tafyJnTky7yy//imM49X0xUiPlD2wHy9t59WCeV1crmH+WuXdPam071prqFCP5zaGFGIK6F9hXfy
IbakCaAh6rTdN1QJhw264cEKAfXEvikD4OAcIOcze36LU27A79Onrt4bd/qOwm5PcNIzhPecWZdE
cNfEM1bNLRZEAwCbRp56P++a9MeTXrKTrwCJXWqednW/WUNifdxhYLuK+NA6cuIWDs/7ryQHx7Ee
hmLvqw2alX5Mb5CtiMPzhOzl2gqYPZrljOQ4QH5EYx3gg7y3VRnDaDS0ag8/YFluxy/Bwd+i+Qbe
dkeZGbPw8xV3am68Nbd4laqkdRJKDXvDytNzCi7ppBBa/+FzIx83E97fmzEtNpO8ANkcMSbj2JQg
zKvvstZcDVSL0Z1uPX5u69S3MiRF0bg3EvJYljxkhV/ETd7sBzV3+vHaF74Fo79yGJwaD+cngkOi
jMO/LBThmtJVOCn7o0hPvJ7bR1geRnio1D9OcrFy3xpanKCVZoWceM1el++HGlxySpOluuLynjjZ
MCLDrYLbRSxh6fKKFMaObdXuuy1Mp43uICxMstbJdv62cUeXKvhD+nVdaudjiHke3Bu7i6kXVVy/
57foX1SXwmNy06D5+qX2fmTnk7AZ9+kNAvHcHTafz4/Xj7NcYODCYWbhJ0lM8PcLTBQ6nczqsIdN
cglB3HyZzutnarbsxFHv/HuYIdvyloJr/yk+Ez3zMvr++QN8nKAaEQ0usRZxm/nO8t5+NORy0MT9
frDE49fqKImoo6rWlZ/7fx48wRI7MsepAiITyNG7w80nsG0lU7/3qSHOkjGhP6K/opf1WSrqtUl0
YlS4hdKs08MBzXX2vS0ZmUsNqD9HZexoNkR/RyvdYJNxl0XUQ3Uoe3e1/edv8uMypLuOFjyKDEA5
oSfw3ubocxxV+bDXsqNqp77/wxz771rfXA8CXQGf2zo5PkozVJk4FKHNxfhyf2iGqhz27ai4bR1v
9Trchkq2/dzK6RH9trJY750q9VoeDXvYvobLaj+YwlhuusyEiV+EK0fNySHx9tjGiLJ/uHvk8pDW
xTTsO524LKz6TtPPRW16+HxIJ63MJRozIos6jfnnb25YE7LuOVi4/UQnjxz/CvPaFuJ0ZSgn9jDi
r6bEBZ3LB8HChZU0UkJkABUWdfRNKuzmsjgQ6b5NH5ttjjtwUM/rr/mFeSmsfLCPxyfBT03V8aUM
Q/2wmEv0HDPtaO5Dsb61Jkr6BaTN/3zqYcPkPOMNEmhdLOOirXGiJnOvCCpKjZKSt7D2ae549hN9
/Gsd/38g3f+irYB6B4t1+wmV7ph9/5+Lb2NR/8/4Pxe/IHq8ZYP8/g1/AUI07V+KTMMG93ZSRjiF
7D9/Qen4Ccg5rNF/zMWH5fUfPIis/0smt8ZOMhdgzGft33SQ+QfKvH0SVZ+l53T1T+ggHGesq9/H
HDsUB5yGHdx8kWVnzDP3zbprVa3WpjbQXOWurPcFffW0trlmDZmBG+xhIkMKWTuFK0VR7QwXO2TF
RqdlV612Se3ogaPe9BugVOepG7q0YCFe4tQbFIy3+nNfOE0HYIx6Z5pft/1mcoF+bE23BYUz2Mf8
6NCsQZ9B5MXPx8qZoJU50Yb8OdoPc3MAPV+zkCGQnciDiApPZ0tbost1novHJroJYFRshLs229bh
JtQ32SXM/BqSFowM1yhs9SG7UbYhPF/5oSEjeZZpNnQGnqa8813dLa/ETerCA7mdnyyvNhQQnx1f
EBWInXQvbuKnaTu5gmlHG9+lhYhRbgWH5lrLpSXjS76nMw2ekZfpgt3j1pub/mbWIryh6BiaVyE5
qe4UgnM0bfSbh51a2GZ3AI0H3j48dLe9S1tStBtlu9+XTngTfafye0shqR/mTnaJkjMCGnvgEaG1
beJLwwdW9+s4Nxyh0oG7PWzHzdzucplu/b1MLqLcjrTuncnPvJdY5z/kLsol2wH/RztLfuWlPX6R
D9FZucch2gFNam6nR94M5pAZCDatN17Qrj1TUoOL4tCodmNt4m17ZuqOCXzXeERxo3Fau93UZ7TI
dj1Y3n4XHKSA8JBdn4ubKXHm3yPug6+ZchYG57AznJjcB04K7ybFPaZt2E/GXaZJNty9rHeOwzaj
BQvhgeJ6lOjxssMWqle1QysVSQ9PuE1f8m/tWfoSM3vmxKQRO7kXHMzz+fIwpO7x2QT7QiX9sAnO
o6/aZbjNHPhO9rDRnO67vD/+QDy3SbZHlzaXb4houRAFIbXILoimh9KmnPJOuBi+lQ+oD3yb1edG
7afpXwTJeXINB+Mp94SbVrnRmQGjo++D/QiI+kmK90H0TbbslubU0EEGPH5BIdf/qd8dn6Mv0QZ2
wWOTOhE9w+douDjV+awwwEQ40vd6dITClfdVsDMlN/APwgOAYbOy8ytCRkBt9t0cvKF19JIuVKQJ
jJ3sjj+0S/VKyuzsHGQY6Nxpk+yQzXrqBXvaBabXTrZE6+bP+BYo4be5bfr5+CPjj9Bg7oaXzb11
ASrPkb2McEmWumgFscQd6aESDsrtaNnZfX1m3HDPtau96hk7dZ+FnnqN4jEqTDYYyBCuQhU73fil
Ss8bupu7cwJrZbBNEI1GFn7cRrTR6/zRfRZt5FkDmkeLr9TrGoq9A58GiYXs+4Dc8F1+q/Wub5tb
xHg1V32ibi5wupvEtZ4p3gDYUFelCxeo2WqH1tEfife7/Wa40r1oS32DcD5si0sFDMqzCNOyIGNM
y3PoUr2h/Ch/0BWt0ofXb+T8Kd3gnexSWsfLfZ5s6px3OQ0bXb8Io0OpIxIqXyholaKUKtE7EB+s
Q7ZtHivDrn9UZ3xnT/4qxk5C4PWMLqVN9ah6gpuIYNTsqbcrCkNs67wJbTrInNEZaBd1emeWQ9FH
pw02ZnPGqNx0E3D57XX3eEZjZ+qE18VZs+k37X19rrgyotrdpn7KfIeOugHeAdobfO6fWJZKOB2u
8FygjVEc8tyhl/B5upPMh/AiepjvMy/5E03nx/Ixsq7L8VqOveNmfGgJPaq3MnhAAIWD8UUdL0x5
P3eN9mfpJtyMKAUivwwfyFYEm36k6Y4u6Tcn5PVfJ8q7rq/5+vHxoMFtJLGFoIC6OGjMKVbaYQL0
AFNkJ9iSe9zBQmaxKjAwi7mjf9qQI91V4UpN7iIu+nrEgeid5RssEh4kjN4fcWYhSHFbdaob79Gp
cpJNtYPYYwsXpg0iaGdcr6Xx/nIOF4N9Z3Ix2AaFbfIuR9Xttsq2vs6vpB9FdD9sy8xBkki+0G/D
/ZHL+kZ+cSVhKysXUmwrtroLrwGLtuegsF0imyNyLOGwUzgLY98evyFPUlzO3z13lOvSyR19Q6+8
M0d7ix39jNWt37utubNCepfZZSI3/AJh+tBvOBHp+FRyJpeTnPmjfURB9LzcBgeQBaynuR1J2XYc
0Vmx47FgLKZuj0aWtvV3LA1Xi53ohpPn+K3/dTRdYpDxHmLUOIfWHkJauR3txxxjG7wjSM2r8Rnc
RepCBCQDXKWOMR83Ptxtne7kg3g1ZXbHZ7hi0m3Nc/iDFgvrpvw+PVYgY8XvwIw2tPOcha7lpC9Q
OovOC+StPD8KB/DPWN3H15k3vJ5s9F7cVajVgIvKbSgdt9Wu723FdziYbqb7mItJe02BlGsgCyxu
wxcR/OBwHhdudnRN17yrz9gAD9Otyk/lzCm99DI6ny6L1z2T+ojvUELG7Juan0M3TPFXLce4MBAL
yO2EIwR0qd3ACQV7ss82MRvA9/aQ7cQ92ICd8XV8rmtaAXYdCsUbdTN55j292kgjVfv4jHCQlx4o
Rj+HAuvSftuhnYLI2CwS+hCj9TVt2tEe3doZPYHSKlu+na8Pxl32CJkiMl2rc4rvZnohu6IH5vBO
uEHjjdIC5nu785nhFWcD/3t9YdI0K573HKCDI4CdlTbxpt4AzOX2BHgdWc3zzB3PwrNwE3+Z/8/S
SXfNneCaDncbJ4GfZCc2hzV5L/qrn6398RrkJ39614mb416li3s+Nr1hcgro8f5mZKOnxfis/ELq
YU4QmLFTfyHj6F+DKHLLS26PLdt9vNFJdSJmQuWdwYQW7qMr2Y2J7CA5vkOA4aAfjl67Da70Tco+
rOxhUbDTVwTd/QZI1LM23Q8DlRX+3bTJXGGvPtHpsYsAwFzr+2wvuuqZ4I673nfaZ4Pog7SVL+N9
/kP7u5Xqjzyj//cgiAQY/s/uzl2RfUujb299HCru/s0/1KR/sf+JOJ7kXF/dlX+7N6r4L/otSDuR
tXj1bn67NxLM7bmCGV1clbJF3OL/ODiC9C+dcBdJHSKnMsFt84+g269xut9b8azCjq9PSpgKESrZ
9WXaT+6kWu9aCLbdE4QB8wXPwvC4MLOKm22QwRvaUCnbfllLBvBC3px3f9uF+GiSsCGA+BpffONY
6cRNyBphV2wHcXK7jCsm53FfJ1nDvrOm4Pr6+z6MU8YgCnPqRwmTQu15mdPrOMeXAqYz3gqaTBmp
KmHjbwE3+3Z7a3LvjOwksuNbddsiHrSWqZpPts8eY5EaV4KszqKBx7Ai0dGzc41KhjeT78RNYv4N
HywQt6feldKFDzIZemx29TiKoR1AkwaDYKch0FXKd0shcIZAs41RWqmYWZRV/f0xf9tcCmUoUZQX
k4TNdr57hrtkgmjjlnT8f1MfKpRI0Bt0BuPJmJx0dLk1rj2A/PmglUVcMa3MyTwG89f9YV2Zh+OO
K3+PBxB68lng6refv+LTi+bNeOfHeTN5ISGp1B4x3gbWkxOf6zdsul7nNdv4QUG7Y9PehJs1ka1F
vu7jW15c1AxwYE3+l9X0vryeHXP9Z+NSw35NPYcnPX8+ypNT9c0gF5c0mgFzg7JFSPaVigAqHQ5g
EqH4wcf/7wwtoo5hUI5yq8yzp30KjMc01/+RATZflWwB+fBF6E8ucqkNCmZHYzAli1s5XMswndzN
kEf4t4XFsj7W7VET5wWgRV+M8gDszR7N61is/tlE/21okfbIsrgD/sJQWndCysBW3OBAmOGgHJKn
dVm++bGXewkya3PkiyJCdpP381yBERVmIWIGqcQFJ3s0rNmHfZLbAfpK5frKmi9y2iA5FhrfKOVZ
ngqa2ExxogGGRETonAuj+sX4rjXu8Wau1ui37bd6sqtnatjlxIkPaytMmdfth/GS4yHESfk+acn3
4y1zbdJo6IN6SXXK7AwJZ/Jh3Ji75tC640beNC8DYbdk036PnKObX47XAxd4fWvdwAe9kbflQYQ/
t/t8fZxc+NTl/OexFp9hbI18aqgKA5dPxAqE5bY+6380REq4XwouaKM1F00+sfhhV3A2v3YxfEgK
+b1e1VrUy+xw2eVR9MQDVLbHOean/0Izo75vXiOZr6qChHyMfDc90MWi4/GvPst71/h133v3LIuN
yIjlpqXRmsVl6zvhKb5GIeA8/JlwoS9sbVvfTWdA+e32pXtortPL7kVBntYeKkdxkqdytzZLFg7z
6/NQz2OK1JtQwMnt7P0sSbJIaqsGLKC8w7t7aS5zV/L8/TwjiOuS+fTWbg2LJO8Hk0uZ2igtBDCG
IzNAQrxnLp+ery2xYSPHa9wUe6J0hEx750/jEh8tL07WOIPHWku8/LZyhy2oKMJuyKYJmQ3UGDcN
l6wg2uO1u+RqbeKfmIRvX7SxWI5T10vAYBm1WebHTSSBjoy0diX9OZ8uizX/zshicSlHNaRdhQGq
ElFj/aJXX7JkZV87ORCSGzQlk1qDW/5+xtS+JI1Zx0CkKHXbnBtmcvv5HrFmYXEA5WquWEGLhULu
zsROPDPUlRKXRU/T3zPhzSAW074MqVwqj5hotyjXENePXZbdfbEv3PDr6iKbX/uHzwIASaEThsJf
cT5x31yxUtHwBVNgK9bsHpWMQSQxorv9NvrZ/KSmgUoR9/M3eHqNvbG4+EhDZ9WIdDG+eE9qBIJz
BzmvcJIdxZBbZQPSrfzqdzb1x5tV22ujXXw+MzWgaTfYFjy0qA/EVwnjiFfpNw3nnwvsZmWsa/YW
37JPilRIY+zNW1hmusYc6XLLB8t0OOhdJNZXLJ7Yw0mg/edzvqqDvvmcUSHEMFsxKPbTxTF9EKwz
iMi25o+EztYulIs89t9TFS9P5Pii8nJZZoDWWNnUBdZ6J6BdS9tU2RyS0+fkGUkJ8Uc7OaFuQ2Lt
iPOvjfX0SnljfrFv+YUYVnqPef2G2Ls7edDSbeWlRk7v/6IAaN6BP6yUN9YWG9g4aVYmz9ZmbhLV
VLvOw70lskPv325l3pzcLN/YmrehN5+Rfsej0s6fcZjiW5qs7Rh3pwJca7GxmclLgKJyqYouspu2
KMeXkC3AsO4NYLL06TkrT3NyFlO5ouKlqFAyFrNYHvq0imSepttW36IzComdhIQQHfKgT+3AXauP
UE5c8625VOZvgx9mcZRbsS5hUN3ppoPQgxLZwo/MQ7VBTm3xQLb0PN0nt5ln3PUbZFmvy3sioP5h
vi2RNnRqEk/7/gp1FeqODeRMYPCgyLJbdYhPXKTfPeni2A6tph9E7fVJQ982wIbTQnjv13Z0JiFE
o7vaDRjnEEyjI0fz5WFlvZ+6s/IApOGR8MBNNBY7mtr1TWO9zsqDilI7s8QxrzUavOpv8AI3qy75
6bnw295iLgSDH0xwjec4Frs3DlJ1AVRxDhZPDmUrTnrxZyyDf28y/7FoLrAMUd0nmTBg0TpWdgBS
XC7WXuL80B+X9m8Ti6845qDw49lE61pXyaV5Y3nmjfgwv8xsnuq1PV5pyEYQwW53R+/z5XXySvH7
C5qLXQzoyShPcFFt7Yjo07GNN+jzrVyMTkWO3k6TZfIpL3o5b+YRNptpS1/tbZG50NL1l4a9Otqh
0Qf2U47sQbeVzT8cI2qctIhTSkj91vv9LPR7YL7zQaH5SH8md521UtN9csN8Y2BxjdGsozj2r8sA
JLMvX0za6ArZSov7qXjUXCHzn2Esri5RGBtxMd8v4/P8XLhKr7UtyFK2Q9VOZLr+iW2uHwYn58cb
o4sVjkqJXmXz0Hw4sQJVbzKJ/c+n4Ok72Rsbi1Wdt3nRRvn8fQIK+QhP+3BZwWhTGk+2HgbuJdND
yzfNdb06/08uvt+2l6ySUqwzvh221V3g5dvO67fNfs4ErYzxfcv13/vIGzuLRY5EQjNkNXYIgiG/
gEvbha7QC64v3YFJ2egqdaAxuhTxWp/WyUPijeXFCs/QE4rzedqQRv2pXYU/85/xT3qLtur+B42w
qLW0ENRu2936rWVl8iwjS3o00SKQYbpWf6GtUokr6+7k7zdJkhDKQSNqrhB7e1EJw6Kry2SO5KiQ
reXHXl0xcPKAo7VWtIBNKRLIsfcWGosG/siaX95F9TIrsMduQgMx6foDWb1VmsepAQEbm8NAsNTB
Orw3J4+jUiDTwVEQTKgbXunat8/n4YqBZYgh1+XMbGZnW5XjQwofgqzQ2nl20gYaAUDGwLNRzPx+
EGZjlpU1DyI9Ly7pcJndnM1x25z7NjBph8K6lSviohH9r8VFMG8u+zwl9q5qbVCDKJ5P0NeqONVB
YdJ8iS4TL6/d6DbyqNOn+so5bi0NtrnTDi73R9k+usn99CDb2TZ31ty9U4fC24eaX9ObW7QcFlIC
tZnIep3QyEHnA6j8Us1Xds9TOS+Lpj6dchLICh9SQbI5wQ+bvcq5lNx4kmpPPQznIYUHwoY1R0/a
y/RCcR155tJxUv76fEqd2kFlizs+f6t87sUSibpGyPXXJbLDL7loPW33v0k7r+RIkiTbbmWk/6Of
czIyPR9BEeBIIOmPC5I559x389byNvaOIWsmAxY+8KqaFmmprkYm1I2pqalevVfdGVdLwe5cVM6p
EOrBJKnpcH09nauJtj5XJCZUS7vwbQaLAnCqlJskXvDVc/uXhgeXii69i2c45dhLMsUVDjNVvU+d
6z/FcXZ8e87mBnNiQn5iNJ3uDbp4Yig0hIeRSscxtBA6aBFHWVgedW59Tm1JE+f3WetFBfuw38TP
AtMyZDf5IUS3V6ACh5vmg/6c3JpgDEz0OL6+PdDZux1uQ7p14Y+nnU4KWoKy6DRjejmaSI/87LYc
SRIgZBW9R4GlQzr5cbkAO3f2YKaBkof9CDmCtCf9PgzpRBJVLe+j4T/p0NKX3UKqbHabnNiQznc9
rvTURZZpTWz5uVec69SIF9ZudulOTEj3W0PWQ88sJs+OGyRGHTdoIJ6flI9JgcjLFEQK/1/T7vKm
DvamVw8L1x8cApyqV28TykEgEUAhAFEAPCY9f7wYFSK41fGs8CZPh8Ea/SncpEWk2YCL/InAbJpq
IJOmMx5Nr+vqjzBNqzCap30Gf0xbVRZvJ1QDn+Nei4+p3QUAruyqGDcr1+9Ivfk+BGv12rBa964J
FTBQSr6akv3o9iB4/aAF3pkXauwezCSAAH6zMuqVD8SZsD5CSihoqbZvtTD00Wdy/VjTB8Qbg9oo
UBFe0e25FQwaKK10RxNZrR5A8+QgTKFx5sp6m2vR1KCpXPWZWu6DniYgSDqqaVDNTVk3TjRszU5D
dGmTErpZ/UZfaXpvb2DvGflHoxoRr27k1+xK3Qg/maGsrMA2/0OrjRY8UUdw666jxnAaFGZbmMDC
y76rETCZSrSxkNxJLdqP1iDsV021yaMKCq61L8g2kCQMQhcQg+eMkLqsW80LeOjTyJezCn1pDh64
Xz30lRHh10wrCdNRcQto5utXV1wKY3zhd0hQvFMRANCmLSIEk3ZlFXrh3Nm8J9qvVVyF1m6Ar1qt
1raTWsWtE02j/dWLp1I5lkOatO/SMYxNKLP9JleQmyumdN/24q3YrtDy4DgbbgSSL4NtuPlS+lGv
HNvc0AR/g63GFc3zpdD3qYryLsmt3rwoaUKhnQxGEWh/Kg+AvZ6niBOzocrqox50qOtGthVG38Mx
MlX6ty00s8oQ/7Lt6ibJd6OPhrKbTJX2M4UG0PhcdIh0fO57a9J3yeiYzWZSWheYau0o/XslsGAO
0AcrNx/adiiN69op6/GG5jYQ7cg4TrR89VUqpMybOEYglvz+EBz9bPDMi7FXivJDPyIcSC3MV9CE
W/t54KFURqvyM9qO9s/GXa2qdTPQ53id5TAr3ka6sRpu/dhMjT0Cj25576TxMF42vVcbIOKzIraP
HBAnm9ajbfoDEEfHKJO9rk6pdWuvupX3MJr62AODX0VI8sVZniXJ2o1RQ7xa1QEx2MZwC60mO2Dl
brdf6Qg+fNUjo0cCJvR6R6dNoe+6J6NIFe0paOwxfyD0bPJDZDv6oaAXNUb5J4Y5dZgmz9t5XTJY
zZ4qTKzdloXm+Efd9KIQfSXDKT7R/xqEN3kZhE96O7r3vdM7G4e+zvjgtT0vDdQ1uC5vc3vwh8uq
r6aLEv0caLSHQh+R/qgDZKe3ulXWGQKOLjsRQmc0FwHadS66PJRX0nQfphbQyXqqJ3VjRK0NnntU
Df8OsXGg2VpkK/7ecMa0Sdat6Q6tf2WkYzlRRUgCxMgLFbrGz1bWh36EpgQapYQKLtvzIaoMdfVD
WZWwi6yDNom/5GYEb6gKeWnwrXGHyPsyqoiiRkCDw75wr/W4q5X6oPa4q/ihnRIe+shK2YmJgiPs
clXxOLqNHrq3+AworMjX9KHSMsurBshTYWpBrQE9bezSeGpsIpzp2NCYVT21RW6sxkcIJg2gmKGO
37JQAwmMO5JOhtGg5+KPUXHpZeMwktyGU/d7nMKz15J1zYM4206Ci7GgZXCy6qfWsBv1BsoKjQtW
Gx3O+MHLXKVCRE1rK+NxqovVKkHPCelpMF+dFWp5c1eGkeZ5N0FWpmTXmEA7aBeusdnMxel1LL0I
EmR6yu4lw/XNCzbVsT5UH0FjUdBU7gTQM9l575YSd0shgBR4KM5/Xc+p6RAz7gL+oS9xIs2+D2G5
gI1Eg5rujNkrANllrUQGtgI5AARLFGwhRkBCHCBnSG662L4dUM1GHScGpXyMbjZaTBKUxxWN/Hb2
w13qP5+ta5wOSQQlJ++WtHC6LM1FvHhZHAVSfLgAU/whYkACs/8Xh0N8AQsJzpQ3PCR4UhAVtBV4
p9glEI76DWRJY5guvI/OxyNMmC49Z4ouaoxSENWOpHd8yxZLBJLA3qsXxVV4dNbjNb5hEfp3jhuQ
zEl73XEKM9WFOdHOgEA7uSwk2Q6QfwWbBok5AMXZj8Vi1FmSR7Iq7fbErmstrrGaXfcfwmznORv0
jR7Sh+YrGkrHotzsGtpH8DMxg156m50fA2Gefjxe4MT69Mi+3jNKka2KvnLEHGfX/juEdw7O1rtQ
Pk27cr8c3i/ak7aNMiKppZXY61Hc43nf34g8qCegrBldPcViqeXMm7wM0EIpDpDUea3RsuyUaI35
jd3imnsB7TUw89NCvH12uF+sAMfRBB3VWakLGvDezzJOQ2EOKHql3F0Pb5+381T8axPyyzMdc0IE
ceDKn+PPZHWjALNPt91R8JDUW4PmRgRes0OlQ5ZT0Vzxtw484Lw/hvhCaHriXapcN8soxH7bJIhv
XfbBwotzbg4htiYfotLVeaYv06NyVxchLxbUGG+torr0uqVEvDbzKDo1IfngbvT1xo0wgRzjUfQy
eNcgkXbRBfxC+8Xk1tKAJH+sjokTt76QNAMjMTkX/u1wbx2aJ/cTnYtB9NKKYW/i64HmAY/e0XfR
tCk7arUb5Woxjb0wdPk9SJottbVAfMxdcD8d/cvkSlzgKld4uF+6ws+yJOzVk3mWcYIqr0a1SDHW
heGx8r7G0Xe9vkZOYOHYnSMJJENi1CebsvPNxPE9T6TI2w/wVhbTvvr+C9GMure9jZxt9q5/ev4T
dQHhmOUHtil4hkigQZUlj7GvvSbt0Zzlumg/WAdqy/sC3E1/cD63+z6k6cX+UDwI3NfbjmB2V53Y
lYacuVqj9h52NbXlIXaftV/eNrA0MOlKsAq/KPwMwi9/eNbrzwUMmOZK35TIzlXaAnHgS6L/rVkU
oz1ZwLwtIivzMWYcVt+6+wGF4nerbm2gzAuYzV4PFxY9TqLflddziWIesRlage+1aT+U++L90jk5
S9yIDUXy54VMSj+LOepSPOrE7Aa19VFBBqNy9sl0DRXI1vZJjoTImv91APSLUUE3iV1ohSVH4Srp
SjNbjJZWdXRa5ZZEZrV+e1XPtw0VVKhC+P1CKUmuuBiNZyt9bIJAs4LbQRkvqvDT2xZm7vbXJqQA
yrfDsE6FieSaXhVoxuKdv7O2KvK68CGLnqe/fie9tigFT+3E7rE9GmD8RqNppPYV+yEZJmW/MLLZ
yYMRBdgzFJewtr7epZAlEgQnOkHauI/qo0uvKt473bib6MPKIlYSDbVLGI25yMVWbXEZ2pDOyOFv
2dRhE7T4tlVRrPOKDg0dgUTv68LYxLfLJ/DUjLRq4SoquqDBjK2unXQ37trb9gAf3T5C1hXJ1324
uGyzkb1NhgLiCGOm8qDbRteB6xQ3Y7uDkQ54G3Lf2+7DdPMnrJ2vHhz2J9YkHxMpnZbbCtbqnSZE
SunzFCWlYcN9C9zniWjpsNgJMOdFT41Kj5cydlE4qDHabFFlJfXzdSC2tq/yGxoYL5F4rxSwg8mP
6uZvxfSnpqUVFbr04Bpexgv7hUbDsDBJbHEUp9CHSPHtLTTnM9FYUeijgw3krMCjt54fJi72yJDR
Qdrx6ozvl0FT56B33OSpHfnma1s7Lx3s8OA82Cj/7tx2w41BO5M3bIEHT1wWiHDStPvO+zRlB5ve
1g/Gp/w+u1zmYj9fYOiH8Qcv71MV7p/XPmE1dFVAnzgPYP8TQqdra0CiPp4eMu1YeBdvz/D5DsaW
A/G6BWE3ImqSn4NzqoFBTfg5ElUXURHDMGF53cI6zjrwUzNSeGzQOOXnJmZotE+flV18pV65O1oZ
qAeIvtTt0m27NC7p4jOiwQUdIOYwSQ+wG20sJ1y498Rmf+3eTqcOsrzXy9T1KwGhEFNHUjtrIWiB
LyS6GlR/afaWLEkbwvGrQM+FJS/ZmTr17Pg2vAgfaF+0drm6Hffi/BU8cZdm8SV2f2uM0sFQV8rU
jSEXr+hnR9s5t9ZBzmmEN+JDva6NNQ3f7wXtJqjaPYw1iMd+XPqI83qhoCyGKZBsAnRBhE6vJ5o0
fEyqlzvSvGuO9jeEEYxdeLnafHNv1I0VcEUK39MuLO/cKSTnKu5lwZ4vX5KREZLzLbBaaXCrjJ8D
MtXde3rVezvav30Iz+9jMcDfpiS3qqVRqQ/oNq+RCKeIZG1Uf69n7/93RqSTnsCZZxc6RqLofWbf
oGo+mY9vm5g7dOBiCATpg0TnVH+9UGpW9HVsYsJu1fRLFgX1PlRSbQk6KH6NvClhdURrgLo+xKzS
2fZaN0gppIjMUnGkPtDfioYEGxKYiq1Ij9LiOZhdoN8W5QxJ1euVVwuLCa9oZ/UjnaAYKBdmb+6U
Q4VF67eL3OjZs6/IUjcBE8YCoc6umukGZmsqHenG8Zcet+clXBHdEiFR11Eo40ozGGYOZHW1MAVS
uT6kB/WwOhSwLSyF0edpfnF2hcIG7epCqFPadW01rrTMZuaUw7TP7rtHuC+itXtrb5w7hczn1G79
u0WrszvkxKp03ahdGpZcr2KH5M+xs60faFtyqeaFa3XTfncaqGiW1AMWhypNaqSWLacCo/1Gq0As
au8FyOmb8eg+VM/jIxQ3x3op7TR74n4P1JJco5aWtUDB8ag8EpDZ4RqaDXgs2m3y7H/X8YyrRXGJ
WZMnLxbx85N3dWq6/eQrHHJa2tdh+m1lDpu33cjsQTixIAW4cNWrQyncCIfkeTCP9kq5txC6HpOl
zKe4vs48yYklyfHWXU1Rc8KSaF9Xae/0ISS3bxTeJj1kGv+7YUlHgQJ6GegGxjLCkbAYEEb+aIX9
jr79hQmcvzFPxiXt/8rPLZIqmKqMXQ7J2H1/M1zAH0V/BLTcpAWnn/om3WaHRY31WU9pIf+E7hYe
Wo5dp6iwPU3oaIcqrQftVaMcrG4p/zm/BX8bkaISJUw8VwsxkvTjpuedB+Ha22s1U7LBb52MQ3iY
k11ujX2Zo/4sDnN1DWNVTBNRtrOvUKbneYeMd+5eLN8zszsfKBtKqS6MiIL38NTqqCZEAC9ny/DW
Qfy86r9bzbjRkoUrdG6VwMZClEpDi3WWAACk0lqJo+GVFdTZKOlvFF/z4B0cl3j/55bKNSyy7hCk
GoYlneWBfFGnh1hCD2XrZXcpVYy3l0qbc/anJqRD3DjdqDVkoNfOTXGsL/Q7M9mLsywoknx4iO/0
ZO0dk0c4tfqN0Bmy9tVN/zXNt29/yNJQpfPd9WjXVCXfESZ9tl4hK9iBk1oY7fzK/Z5P6WT3fm7n
cFCT0ANBag0XQzyhHfXX4fecXPisYdLUWZgzbRJlatNRBTW0biB6hLsfTnrRxQQB2y4/Xop+Nn+Z
ln5u958alXZ/unLazAORsaYUBE3cVr2u2jUKBgfownZuucmfhOHlNM78wv0erLRH1VXb51mAXYR9
1z1US16xcE+LpZfvmdORSVu0XemtZXn0JkWTDlVh3cXJwdT7JwviG8Xq1Ks8QkJi//Z+lIQAgUBL
iyhtSFUvxkKPGJcVr0VRyju6EzRaJpoMaFEuxZRLqyftzLaknQYMHmMMuU7tTyvB4Ce6hauPqw9A
jtEgrG6FJIt5vzBO4e7PZpfhCn0zcHtykrvo/K5LA2bXeBB8nsl2+hoeBHNj+llZvMVnDyAUAJZC
MEc9UdosWhLVcepztXq2eqUqfrU2evU6MyAQWhjWrF87sSRtGrBCgdoEWHJulM20NWm+D+g0qHbB
RQjlx9KlOpujgXwKuDiTCLRTyjKEal1bUcUC1rQ8oxdyPX4QvUThwXzQ7AtL2/6NTiKxQ09MipU9
uWWdDpDjKExSgY7WWdA8JGm34JZncxinRqSrfNXWeWQLv6xcrtpDAKX6c8X03XTb4gmoAAS2BgLb
+0k5huPVL3XFpTzm4txKrk0Nmq5OxUCDY/0hfwccFKo8MBjP9O9BNrW4lrMu7WRipV0aTKPaV7/W
kp4ijTuPgQqujOQ5n/Z/v2RC74sDvgxIxBlTuQ0KaYhS9usK7rpavbWcp7dPxOygTgxIB6KonaHX
REaGSws+Q1gWndJ3Fo7dkhHJafoBalxujBG4L/KdboY5/yv/8fZI5lyzkH/TbCGH4pypbBhTbI6V
sBIHxvS9K6N7Z+q2IGLzq6F3phuvgFOw661DN3bHwFLir2Pc1ruFrxC7QHKcr75CzMXJ8VPrxI3R
+RU17pEkbLLRfgqaaXEgRh4O6T4SyKRFvMfcSxm7SNNBgUeDilzgVnONJ2TBaWgvAXw+w2Y03va0
0u7s2xKm2yqEviX7sdR88z9MOj5bSEeYipz1SPyI6DPBrHEon90r7wih64YGnHy/nD2cO/GUbmHp
03mlAjaT9pG7KqYWkNuvp2XTXLQTocxqAwJj3+UHwvtqmZ9m5sZ4ZVO6gjtTr3NDhBkCZ+YDNlQ2
2AR82G+1FzY/5WKplDi/lifjlLIeeZUB61m92HTvwMWT5dkOFyUR2/ChcuCS/jN1oSWrct6jjEcz
q4TVaus9lLeQmq8A2kCbK8ZqKnfdYbzwNsPCs+l/MOsYJvAMjq9crfXqRMv0lB0U/yzgqRKyXvEl
8ocb61GDLfYY7VBrWkgbLBqVTmljarmuCaPRUf/mfjMyWNqjvb2DlPsnnQirSzHYpcMy4waFkhhi
JARVDm/E164hXfmllQqjMLgfXHfX1P5CeLpkQbr7+7q00ByhV6Z0sgszu1cVb/u2f5uJSF+NQbr4
oyiPE1M8YlY0CnTBbbsadqN7kakLUJP5FTqZLGmFzFEtoSDAkCDiiN9Fn8vLCGxJCboEFtlt2YIB
WwwpZucP0AVXrikacqQrPkIFE7wZR8B9JPUHV9ctJTVU7Xfm4YVIvcZz6wuh9pJN6Qa29Aj/GWJT
T0GfB+amXj29vWYzuCuh6QPq19ZQHkQN5/XGW6XGqHeiNS06Kh8EjYpBDOpfxjfFjs7Me/+zs6eq
frMYMc1tFg40ag+iKe0sceW3vZdEUy9enqrO49O/6g/1D4jqN8Ft+VTeadfdYVnxe25CYd/mP7Z4
rsm9xGqqVeGvOKAEMVerdM8sbM45C6BLhBChYOF5uadO7vg8qWukpmm4sibvGqntC21c0pudvetI
lik0hdF0eqaZqruNFbYhSNj0Q8gLbFfDI27BqK9oL/5/uawwO6jfBuWKIC9b2t6Ewc77qmeIukR/
Z9ZocHMd1SRJ9rJLT2bNCfLBbzMMREm6mQzkILRhwf/9D7P224Z8W6+sDreBDaSAUbvgEtkEgEea
ndfSLSuoqpd8xly8R/+PqxvICWlnQusuTQKw7GIR6PJGGZ7M7r1jPS8c4CUjko9YNbadxWLq7HY9
BDuuK8Natw/TFU1FW3tcJ86n4Crd+vtFWcPZXXEyPCnkIpQ1slQA3uuf6p6cLY+9fbcudrmATBa3
003wsHRNzrr+0ymVFrEdtX7lVMLmji48JD/idZWt9Y/IDR2yZ79fG18RnguX+9vF9SjH7qeGJT9Z
q3lmhWItjYfyub4FXB+t22gdkBTP4PkJ6TlCF6Ob1u1dsKuVdQ6BzHC/zOm/sNyuVIFSo0Ch3MZ3
JMOjVV57w/34d5LIcAcg/g2TqkGsKV3kq8Ipm2aFD1uV/iYjldUuuv/5vfPbhPj5yYFXjcRJCl9M
5wEtnaBY/8ofO48JCli3+i5+/KvakS/5uVfDkm5wqCrycgyw2eTa97Hpj11WHd4+jfOr83tY0mEM
PG3V+zYz17wodddPdKJ9ibR097aZuXLJq6FIR69wolU7iekbL0f0wuB3g0VkP1zY4tLuDvk9MMbL
pcOnzZ+B36OTDt+KAk0KihrA8gMV127bHIcnnj0F8i00v5Yb9RoFBG6i8VNF04kr5IR0Zzu9X04h
L06AdBwrN4MTx+NT9MeOl4CGvpDKu6DeJ8+2oPMvQBcvlrnF+M58AHKBlPGB356p/a5i20iHkTK+
9QWMKs/o7sn8BFftQVS7N/rD1MMRrX+gsfWOTv6Fd8ns1joxLp2YOA0mNaGhYo3CyLHVEZEa4p2J
etXbW2vODCIlvNaFRIkpxy+J4rROqrCz4PXbWMaDon0PrSUj0vIJzIUKghluEmpuJCTkYFpzpyKh
GdXkPVkcy1tEouEGqa4MWjiUJweJhMW1e/1WP7concyi8qKq8C2FXLnz4NfoeE2UWKA/QKJnKxBx
S5f/S1bl924RFoXIsEPmmkIUiHDpSdcV1RSUPTTFyP6+qFJnyH+AxXe26lbIMTVrCyj6xnsKj+gU
3fN4B0tTHJZOrRT3nH+H9PDL69ZNQsRn1/6z7d0VEApHW3c3XU6wP0C9D7hy+1e2kDAoggL4ejRw
XBo9f699u1JXTZRPtgPXl476WLipVqiQ6UuAMQl7/GIHKXVoh/gvFBPyVq18qxpypbW4Q/Q9qmHs
18/mbtqQUxYvQLdYOBovsKPXK0q2HrVQAbaiwvpC83FyaQV17jWKgXaZAc2K0ITpUMay9tHlIgTv
9Sl8GRpeRsB4dCiVzm7gKW0dK1Bq+PW+CfEbcllbFm0TpYf02n0QTe54uOC9oixdLK9d/LlhycuM
kVEAYUJFvcfBD1cNTWnNhf6gKzcKpyT7iz0wv+xxZaC+AepV6Ha83ivxVGR9MGCv7RF1i24ahvv2
bpzbJibdreCugDWfv5ZqO1ciPfaKP0AnyPWhU+YfBJ2u8nVp5aTqx8uALK5mxKXgW4F1Rdr8hqo1
lPqVgupH9N33EY8TlJTubWKvhQZc8EH9CdOGaEy2txNca80ipfj5gQdnxu4xBKBZMEBJd6MdlzHg
wxYtxBftQtHgMFyEh1ZIQxyCyyWczbkzt5AUBdHNs00RslZiM58ciyqDHECvcXTOjZDm+8VA2e6T
WwJ0tuky2ZTYhK/OIQY5FGiY8g9CVMng1JRJNXD9r42uWauwlXjxkj6wWKbXJnRSImD2WEWBDJFC
YOr+TjzR5g3F0bRVck0ILEF70CjuNtA5G2mZlutgpWy8ZjhECMi9vWnPLw8LpRpDg7tL01GMkaGd
jZ50gzuWJe8cOnCEKGQ88GAtN/F7BTE/+531KBzdmK3DR2/XDVCXLLJnyRuJRgsYRfkQh4ua16sp
xXu+YoSdpZv0S39SvwlJqfTAk8d+v7pZHRKA+MpSZkNiEROtDq8tSlvX1KxKsbIw4c70HlDPM36C
x3e/xe+Ae3dbNdiGE8Sq5lWJuGfyUTnGR7ppwuAAB30TX1TvumcS4ItwVIm/SXwWS4BkM9NAAUmX
s7MBnDdaVKOIRql2y4psO25RGtqOxjb+YWyBOVYc6fjOvbcQU1vYC1IdBetAOQ3BRQcWmzKf0Cg6
PV+joAMxmowt+AEcOFBsHxVIkXNcDlrE/J5sew0PCQoFGjMOFiKxcm9ZGtXUMUtD44YTeqdCCsJ4
EeV6e3sLr/6WGcnrm2larsxO53lQON4uNymFrRwDEKdrHKukSRZuNfk0nQ1Lei4NWbRKsohtlSC9
edWg6Ub6B798yB59FDapv5XXQUjonlxwyd2UH1fHxVWUAtCzb5AOkxkX8cqumdp6R/oJLdKDC7Zg
xE2Kms2fyFiI+PJskhH3oAAHOyPRxOtto8dw+eOzQetvbfq8gS9dpgAuE7Rg641/g2rp03QLPGVc
cxFeeMhR6etSKKu9vdZSyoZqo9hTJ98hhRSZGTUAAl6+Q0j4lQePw73NrszDuC33+qY5uNt4CRwm
taOeW5UOTRFXA4IKGojcC3R0j92j+8m4NL/B70LF1X7XfRTSsf7ngQez8YgA3gUgZf8T0ICFvSff
jn8Mn3vKNhD9Apf9ehkGn3h4atjr3Z6WjuRC5zJGAhX9X2ToPgmBUe82/Pr2nM+PHmEqdMwRlTkj
JAyTKgbLz5zXaKoYtG+6ty0CwtMRsM4L90a/FbF/vBcRXX3Z7oQy33LG4PWD+WUR6CQjRU2O37Rg
bXg9diPNR7NEX3rdtCr59izM7/IcyT+7u9f1PLpskxGmdqP59vbwxdpKOx+z8M7hO3WK/dKUT/B2
Id/EUTMLN7zu8s64cvKu3Bue3j2+bUqOLsXyvrIl3ViBUVcdyQjhMYPvBkQtPOsEEfCf42qZn9D/
HtkLV9xJqNWYLnxdMTfyUF/UqA2bWbcz7C8TKdfScNaRWy8ktM5iAGl8hvSKrX36ZTsiFcYXWdB8
JHt0GnZxfQy9tbIV8MDF3KDYFfLyCc09+oAIHHVL3jVNWMPewiB5OEOLAZVSukGFGZWZ9m68CBZG
OHMX0Y7325rkJse2M7ygY4AZIt+hpxPNRZc9ulKJswDZm9uWp5YkRwjflVbGLePSstUVyL1PtkW+
WOutpbK5uM7emkDJ960cWG27CkMqXOb9c4buqMAiTeiltdti18E5KQClSzN5FiaJvXI6QOla7xCR
KTIPu/Uu8u4El7PIcvQoSif7zuNlDjvfBfqZCGlW6wdtmRpDehi8HMbTD5Du+Tai6Aevi7jygieV
ZhQ6Jh78XUFiadyP1066j/eLiIyl7Sp5Gzus67JHV4ntOmxtiGwBfo53iNxupuFP9INoSxtW8jhh
HMLj5eNxQmcTr5BoLtqNWsPbt56e4ls3QR9dwEBFTaJl1NvK3ZjUJqYbbdwHz8OOcH4x5SOVkX95
+pOZl0mNvdgccq9kEhokTcUVi/CtUF9HWXtLce3CPurrbBPcLD4+xfF8Y6/bkn+KjZjetInjKwTr
UarHA9f78nrYiQzJMlnWrL8/HajknJzJXxUhGBF01ofdZIK9LY5VeMjUj6b9QdebzWDoBytZ7Vb1
+yoYL96+bmZPNh14qD2AFT/DiXt6BJNfhHVlutO8H2ZprmMP3ENkbtJEXb9tbO40GdSZ6czQUOCS
E5jeWA+ltZq0dbT6koVQpWdLuZk5j8h7A8k7qjMopEpbmc/vUsMnTIH/+yGLurs+rz9OYfTh7YHM
vGogHcM36VA64aOkExoaLbItBiFYGP+ctO9DBtdlTQ9x/zP21C955X1grpec8NwxJX0ADB3NFJHF
Y+OeXNVtrYYm9KhiY4a3frat2kvlw680HjRB+sZe7dInKESXcWlz62aSMnBeUMWA715bNnq/mVz4
T9d2VcIZGW+bzlrIjyyZED8/GVzXpomZxkTXVpw8r1TtXUw7y9uLNnubnA5DmkDakeLJtl8m0Et3
6j6MjilvfNIQwR6UiPsIqTb4M3PcibdwuP+rJYOX2+T0A6TrzGlCI2lUPsA4TBTWIZmCvXyr5Wvv
k78ReIEli3On+9SgdH0lahCOWs3CAYVwyJirt7W5ujHq6QhF6CHJFy/sOed5alA6GF2l90VYYbD7
RJ4l/iBEjYS+nlNdqEhnLzczzl5epop8kUp3uegnfr1x2lbrYfhk4wjoVlvSQKl8GZpdUt5VNVya
1xqQKtJMxjY9quTWdmr3lYMSNhcdeZ4aIUxI2WhK+Ztzf/Jh0qGBFFWLetiX19VUH/IQkMtgJjvF
KW86W3tvDksU/bNrfWJPOkHulMIdrOL6oJQ/DDVKAGniURHCo2cqSodJ/f3t8yTWUr4o8UTwY9KD
Rjgi+dq+jJOozFnrJi4efSu/DgJSSk2kXfSmfUgGiEzcvN29bXTOwf9SnqYaZEJf/Xq5Oy9ujS6n
DhwEXbgfW7gaHH+894zq698xBGUJb15FIz/82lDgZxF4/54ovtUffDU/unZ3GLLu+LaZWafu/DYj
uYSwnqCwnRjPqD2kI0/nvloHUCEP6bu3Dc1NnIC8miReRXVLKiNEZhGtRhNDqY/ml3GjwnpcTIsV
rTk/fmpGip6suFl15YAZcRzVLenlL0G8cdBzEkDKfN8uE0cumZQ8gN1HsRqOYmR1tjUU733TK4u9
PHPrdDou6TQXDVX6Dn5K8RJ5MjbV3cSLGSknAQfXd5G/geGFF9CSA59L9oj+TjI9VAjP+/iqKatC
2MuFXe/Q3Bs/EusAzJ5GPkj2la2ioTG4aHR2sCdGJVdC73YJGeOLUXUPK3Pq7yvtFhbtcOdsSTFu
HZ9nwTEa0eheqnfNBv6nI5YO3kgbKlzsGBct3cX9eKskV8k3If9nHtJ79Xkgbf8+f9Socx3+xhE5
GbZ0Flde09cGPB7rPE8u1CDa5nV9gKx/oZdwdr+emJEuZSsib9xkbCXfhHXKWO1NYynQXtw20j3c
eF25Gkomsd/kz027Ebn39Ka4Ug/WOoJMEi3MJW6pWQdzMizJM9cWpaxqxGRQ+TdaPXHrANjLl7K/
s3tTI8DHJ4s+EGn2ILxX7aHDTJa2X2rHXJt99ggB1bpzx83b+2F2oU5MSZPYW3GYhHQsraN+tV8B
i3K1P5iB/s+34d/9H/n9r+uy/s//4N+/5cVYhX7QSP/6nzfhtyqv85/Nf4i/9t9/7PVf+s+74kf2
2FQ/fjQ3z4X8J1/9RX7/H/a3z83zq3/ZZU3YjA/tj2p896Nuk+bFCF8q/uSf/eG//Xj5LU9j8eNf
//iWt1kjfpsf5tk//vjR8fu//gGu/WS2xe//44e3zyl/77H9/v/+7/lf+PFcN//6h+7806HTHNp0
G8ACuUBcev9D/ERT/+moDjRXJmVCivuijIqGQhPwI+2fxH/UNskd8JpFp+gf/1bnrfiR+09ucWIF
ixK2itY7csT/NfBXS/R7yf4ta9N7grKm/tc/zuoP/H5Ia4BKkxGeaSLxp6S2YO23/rjjkm14CR/K
buCKq9blY3LIF2VmNbn2ItuUXLJupZNn1NgUXhGF2/Lg33C54iAFY51gUiT9XsPFFT5Z+/HC1QnE
1icL9Mc8vBq3fPTkb5A9szZmGpIEFnF9ymVHNi496DeE1Lvw6B+mTXJLI9Z+SYfvLGH8yyywftAr
0CrIcWaVO1aXOJgNjslRoNOjuwbow/RTtHr+5eY28rYvy/vf9uRIyVtVehcXhQXttnfZXIsE0Hh/
b63VjXqTQivy8P3teRWO8TSOlu1JIRO0/YGLwoFAHTXwAMYH/WDstYsl/3yWaHqxA3CMaNMCcyQz
xSVNH6RGiZ16ByZelH2blHmk3WrTgsxdxKvNGyRTQcmIig1kIq9D6DHKbKSKMRgd62e0XTbZXXch
+rtSoDPLNXX5PfIyPsMSzoHmVVdWJTLVzG0KzQOrfqnfZeyU+KL+El8SLe3AG1Vr7dE9ZLvxq3O7
JIgkXxQvlk2E5ZGx0s+1KD21jhHYLBG6TECsJONVNPQLzLvy7YoJ4WvE8GAZhezw9Vz6gOMGr0w5
BGplQiMeHSN6QtCtKS7e3o1LhqRLb5rCJGk9xgLByG095O+U1H2y6vIvBkG/xgMIAXApzIUyORts
iNZU0UG29tzHVTRtfXSe3x6IDK4T55gp+21CCud8fVUbTViJ/Z7eFvgqUfKxL43lkzXjnKEqRafG
1clrnsF4LViRzb7HUr9RNu2tIJmuLtIj9E0XwUKebGaTgzoD30rrMbBI2RlORW3DFJxATZ4Edy7U
QKFzCJz7zHtUnXKXFAsVJrGtJN90ak72hfBcZOmqxdzox9s8+ETkuo9T3kBJjK5J85fUt148L9ag
gRAgT5rIpE0exSVM+R0OY0zCbWy9G6YlDO1ZYCw2xakJaXt7dtkaacqAomN4MRrrYK9kG63ZmgAn
RPWxbdZteehWC3fn3Kk6NSu7wqyyE8JZLhHdXyea6PSgBAns8u09P3OVnIwO3YbXXqKuBi1Na0bn
q/qxHhWARPmmGr9ZMNt65XAZ+Q9ut+Aw5qfUFsSOiuNounyUuyJA26uEX6nfOA8jLOcRbdIisSlE
GIWY9xLyZW6UiG4hqEkdATU/KQ7JnJAexojj5ufetZ0GX7NG/5lV+t6PjJu+DLfZQHNSveSC544e
IF0d6Al8SPjg15Pbm7AudZFwwXm0ra1i72rXrm/s6wae2VzZNdpCD5s651dOLUpBXx0NTRzaRCIi
6Bue6kODki1x3sNybnrmCgOj/3tw0py6TYL2l4cpP5oUhLt6Ok6wvrA/Z32yrkBJBEwIQMVLmHuS
5g/yenT8ApZ040BKksq/KCKvLqu//BoV5/zUkPZ6sVZQZ8S8JBDBrSH87D6PICi62F4aj1hz2T+e
mpH2hKeqqd47XGP5/yftSnsct5XtLxKgffmq1Uu7273NdPcXoWemRwu179Kvf4eeh8SmBTPJRW6S
CwSYMqlisVh16hyIYGuQoRn2yaGzxTfVFzftXuQESIYq60+EBPBYNkQ6Yns1XJun1mR0BQ64/Dj5
YAUyPxpfekjuDZ88lq8NoCJAEOZbcNlArqi3td0fVB+vQrQWzs5+BjszpheS1g01PqNsgJ+rP0xV
axNeQfuqEnT6hlSoF8kjhY0y18GCpN9qaCIu9Wnq6ZkGZierLpQtKfQGvfAcMjT1nGysxFADLcVo
ogQJwk1uLpB8aGQ04TI5OmSdpTlqNrUvUGRXHuN8nr/+fdTFtDO4MExMDmDM5dLXpjhqeoUm8OKO
1llMgEiB4feM7W0zq/txboe9RDJcnYBt/kkzUjSqaLPDqXxtP5za4gT05S9Qa8tTu+NSh7M49FM6
pVqyCfQV/pZ05plSNOVY5hVWmeOvaqu9FcfCxbQQZVz0fpp2v0VFGZMvfvohbLmgN3pe2YN2bp05
z1o5EqUxsPYWNPR03EUcnRP7B0BniTuMzu29XguH5+aYcx1XmoHBNOrgg77po6OUN/5tC2tHSMUV
psKx0UFmE7kBAlmaSXOdUB+9OUuDURqeplx6um1mfSHwTHTHaAmEOUOiDqlIpae+OdcPEM8Lbaub
W85uMXSVf8KSJlqWhacJeAJFxjfMYpSFgS6GXlQL1Sl+DrdUvamzjUDxQCeU7vgv9bUtPLfK+IRh
xVMJ7UNoTi75zgzNTdV1tlrXvNWt+d65HcYZ0klbmnShn+qg7+bDtO/98GF2qeqXteWF1rUPBlwB
iBM0GVB9lgttifJ+ERHg7CnMVFs1hR91KXGy+rWSCtAJEspleCiDuYD5Xu08xTOpkMrMuzBYthT8
PgBXM0EQjrgjf4BkbQch3EvpinXYZZ19rote1jIsSn/stlaHwSoAVmkh4FcTGEdefnjV6D9dHH+b
Y18taiFXeTng4pADcwdcRofACKEDKQh9LNk1/fiJ3ov5s3DMDjUva1t7M9HhMVwIaMfieF9eByRR
SZLSME0PQ9vakHTEEGvlmVvDWZwZfGFdkD9bR96U3JrnKIpq0KIprgl2wqQIpdGYoXJqF3r7LICG
rWsSnuOs5sD0kgMWBKQy7EFfllkzTu9BOeiBoOheql+UcxdsXrQ+BoRUkLv1kWrwcaEFq8nwmWnm
tAtJLpkJRE3xcqNlsmG/zC71odKdN3PMic6r68SgoY6ZVVCUs+UWoTIEqZixl5nQfM159WuJ4rch
1o6YbpfsWpBntygqHsJn7WEDpqm/rDKJhFIVojgWOJadO/+uEls/TA+zEwYnERTRptOlZRQYOzqP
THxe+2v92JyZZ/KLEZNRQkazusY1g/6e7AfiJI/dA0XHWI/TN2tyZcxkOWrwbd7wQLprwVyVREpx
glrWFcCc5I1QCSl2PDYgfzYhn+zfjPH9P9yGfxthA8OwSCSdGwQGQpJnMxowHjuJi/0fjMj4iDiD
0P9iz+EwdRoZTWzjWIR22SmuJrfubRPS6m6d2aCx4OwdhTaIAdFa+g4Iii30EsMAXBkuBisP1of5
MEG5Ld7xSk+rtzweVRaKTxhZvapBGg2YgIcE9yDtRWMoLyhaJ+vsaqMFJ5awB3lTOMu72XI2dH21
Ovo+YLMCqE9lHLNUMkNQZOyouAt3hW/8APlijvlueiCgIO5MpYNpNd55WIunqLdCxI1OlSPcXe4x
GkBWGQo0qdFMz2gjEIbyIGlrV8W5CaZEOVVRV4AIRLeHqrITw3SG+UOssSANpRs133K8hrciJhk0
4lmKCwJzQk2Vh/ANyQd5BW+NLfrSDpI4/Em3tUB6/mZhcidFMBcxV2FSioDcHXHlAxGl1Htripxc
fRp4H23dV84eY8zJyFISAu8JgyCWC9onTBvvpacUszkoNAC67Mw/wvueW1ZcPY9nVhlfGTA3StQB
55FWgJc7vbYHUA/5oF3zFui22gVKHJbLfRWt3Ynnu8v4T6QDSNAqp1RjcNPKXvbFd7CHeUsNbDRv
kbw1Mt6TjnofzTTJj7ShsqPR6h9I3YdPYO4GH/5tV6U/nH3unWXBV+jvJTczi172cluhjD4mxCmz
GC34JgMYZbDE+dv/ZpDJiAULOo6zip1c5vo+68g+AnuoYw36h5qB3OG2sbVzeL46JpUp67oKweGC
B4WS7uZi2sQx56jTiHhr/5hjtxRDEZsivlW6jTYKJu5HP/4HdPeM7tb/P/z+fq0YzGlb4kaDxDzs
DD+rLRUnFt4oGwS0z/U7S3SibfQiD5hkhQSeszxIkNgF14kvQhKPl/2uvmnON5U5gpHc9GJKy9DC
ptqSTY1GqniUnxHZcBeCVf7X7W/ItcecvSGK6iqDkJttPKTHBAPEuRN/p3qtsqv++E+nD9A9MFZj
bBg1Mbb6rJfp1PYzHDQySrssPqv4EQSCHMdcSwHBnQdQO4awAbRiH4aTiAdpHabIe7cYjO7u+k/t
p75rjtJed7VAmMFZCVbuypZRdpk3PHbCtYI3siaUNUHnAnCPyHxDrcREQCnRYy9EvY3k6oeQJa3T
LmVhF4nw0bTtVqyMb0XYv3VKupX0hNOXXP8JSDOwx+DGuSKSUeIMglnYIvC4qI65lO+g6NkXheQI
FQZOmtkeBhmQU8GVhmEDogn3tlutldnw5sDTEfwVqCyz7/88zvHLolCzl4cZ46Vgr2i20d7Y09Ky
9qQ9ju9a0IZ2/j4cKBlsyXm9rgRewGtlDc8QPO/Q0rxMekqxGccBzHyAVVXhDg5uBpmaNJskWsBB
PRo8Er2V/ODCHvPkaU2pGLspNuwq0SpbMOO7goTHpUKQmJZXXcbdGUXN5+1NXomO0AMDuzawyxQV
xC5SESKjJToINMjHJE7oFYGRnXS2TJKgzQZf1oqHThKD21ZXov6FVfqrznL2UlGacUEXGckewkO3
NTHl/x8sUA3SEzvQVYJORDleUFU0bCJvi+ytzHm4whXvQPyBdBcwHRiXYIOQVAmqNteyYUsjtKHx
jlKSfFtXkq1rDecg0G/A3GAXpphQYJTTPIhlYtpNbPi6oDlZRWzR/FFJlTtnL7c3biW1MQ0Q1FFi
Bo0KuV1+mqK1qrrTKtOu29Jpc8wrIPxoEq+2t7p90JoHJQX47K9iS5gqkWZaMJPDA91SNZxac1UD
SK5OqDj7t3KwoAAA8l/obmLsla1gdCBRmbSEYOqjt3wLwuGm0OzqoXRVhTgpUpqu5tYvGI4T2iJA
vQtj2TCnoeDMfDMkwU24GCmOLFExjkSChNS7slDspBBfY6n01CFyBAJm0Y6nw7uyXEjIgKhbxPOQ
3iCXXzBrqmEaUwWeueheh5e5nWViUOgLuOxAUQzyVtEe2oFzpNcgTrS2jjtTQiEfkIVLs7oppwX+
WISvXnDHPH224uYxrL/EatrKBrGHMjwoavW51JLfZD9VUGr+W881cFUDCkldCsA1JtEbwSQyyUuN
RK9VnEqLoY9WV1u9TDj4I+l6gzH/BQA61cCmFxRzRKo8VPK2Pz01ym/qDlKS8738Oh4gzgkIvAmK
ypf2OB0UKhnv/fs1Uj8Ggxyl2GUf4hHpWilrEW3MpAxM5Z4oR0vgzqVfh2eQooADCFN9lAma5QCa
ST6GI32L97sF3DQU3FgWTvE9swdv3Iqb0bAF//bCVi57aOqJkgkhPzqWwdokbZQMKYU2orBhOvh3
YjmYT3cp7alqV7UzfEPHBjO3D6JPR6yNkcvJs7JsDGwBSYHDg/jHOlBVF1U30rxSRCkJHPdlPHJc
dM11YAJQLwQGGXAv5pCQsZSavDm5zuipaFiC8qbcz9COR8M8CpBTzfET+vOYo/DG/VJw3pLrK/zL
PPuWXERhahYdSaVRoGHTQpaBO3bKM8G8HtHdU4kOPlfUFZtAzd6JLv2Pi5AvAw3llhJBUY6HVlk5
RvUra3LeZ1pbhISyJUpdkKdCCn5pQtYFQwgH7BPtW8j4S7KBmdgoQfX5B0UgHW+7//Wta2ByD9SX
uKWA62XHgZMlTKeFNiz02doaZulkc7HJ8oQTPq5v3UszzNapddKrAobi7MyaH5NW/h32o1uZ5T4U
Rd4mXmctsAUYKLpcYEoB1dflHsatAa62jD5Ck3ivaamjSFYwKndxK9hRHLu3N5AenMsc6dIakzzP
+tBHKX2rZGPp5roKdJnlVJnuZTGGZIanpKrtVOw5Vtf2EzKYWKaoA9nLXrVCHsWpCFCFjUk8m2Se
roOxNDpi8prj82vhEbRRGAGQETcQQhiPbFo6+9QYYLbZCaBnPoZVZPeTO4B/ZhPtKMTMELcNsBbS
g2A6QNP9wZv9+7SN0sL9/TPowTlL3PVUKhtzQPxvMVAJQIojWosjW5jJAjnX7S+6treajPzFxKtE
wX10acosY30pKwnl0moRHLOX9G2GAtRjFsnyLp3b+um2vRV/hQY2gKSWiSOP+vqlvTkdCpL22OE8
/Z6BQsgwc5sUT31WOUrBS0lXFncKLFQEWsOpZz5nGqaCMi54682GeFQ7aR+X2Qv60/s8iza317WS
regg1gQOHPEM/O/MuuQqNposwnRQJituNwOZmByXSXUr0ju58bsVX2/bW1saHsvoW0HHQb6mm69J
VEMBG287TdskZe71Yr8RwbZnzbwKwUrOScee8EihAujXPdh2mZsmDEH/OP1cfNkrHhqgf8yfJz1Q
bnpwHaPpEA7SY5nOzVxVZNBHL+PaQjmiEma7Ne/E8buOiajbu7dmBPezCn4BTO9c7Z6QKLUwNwpw
7YboKGJmy9W7zNNRWGlfYTDgzAoTLdN0sdqxUzU7fDUewCmS2TFKleDlMTz9GUdAcVJb/ZEd8u+3
V7fSkrg0zDijWY15XKkwLD3Qrku9S7xlP+znEVp+UKp1SxS3n3losevb/MLoKbaeBS0jXyDoV8No
0UM17WsiPCwn56OxUE6jzS3M4sFAl7gCwLhp+aQonK3j2WCvbl2M0iaDDTMD2iaKQe31OCQG5565
DoKXW8XEJXmRO2WgjtELKPuVgaImjjFuMFZuhi+3feG0K5dX9qUt5i6Z5VzMOlSBbDDUaplDsWzq
a/ZgHqvv4Fct9sWGZvrlc+mr+/l7XdhZwAvD17Hx8ifQTT/zDBGIVVK1OG06eS7Db3OyNeY7wPsc
efSJxqmnriBWL63RyHlmTVI6K8wnWKMD4Tja3Uu+Eb28dqy38T7xSicJht0C6ffymPzCG0/6TN74
Mi0rZd3Ln0F94OxnFEotR3lF9/0OI2QOraZazuzr2GYerzov0Jw4Sc9s5VJVhU0PW62n7prtB0gS
iU0O6nFwrKD0q9fYk7/zrJ6KK7c8i4kyGJmwrGHGRlOSXtUBITl04FoQvJrH5CCgmL/r3dEVfqfe
vNFc8hke5EP7PUNr5LaLrwaek0QbUkSUWJkUhqoCZRmSR3tJCsAfRDtXeSw/K4khviYGoQBEBQ76
SpR4iTRcV3SH07vlbfam7XzIYnsCOAU1egnj8ZOj+rkvVHaPXtMEFgxn3PPSwpXBh8tfwbh21wAk
Aapf+p0HF8zM0Bt6BakRBGBmt38e7v/TDN+lScaNMV2cjUh36GmSfAUU3pJhg5ULjFhNoB15N9e6
T53tM3NlSuYUF2pL93k73eVINcpd9t4fln3yqqGa51LQFwb1X4en1As9SAmkQRZ0tT3zD9Vq1Dr7
KYx76+UgR9qMn9K5g7tQx341BchY2fKxAhGc7sc76xgBb/qePPB6iyvXECilUPaiCYoqs++QNExC
yO7gaBnKXS9sirm3BTQyb58bnhHmZiBEDc1EkbHXyq9O94j1NejPt02sRaaLhTChX4Wuz6BHWEh2
V8m29TZtyWPsGvcWRG+QDj2FdroX9+UPg3PtrdywF3aZkyLPSpNUdAPNCdo6+OcmLO5qHWNQvDDI
20XmgJQ6afShwi62XeLk9WcBabWp4YxhrIS4i+Uwx6KNQozW0xuUyODQjnFJ82jZeBYYb09n0Rya
BBa6DDWE5KXUv267wloIPV+DyYyKIXS1Vmhio9TH9Lj4+it49pBj+RheBK6qmp30M73vPsftH9q7
mfPwvH4wUZa2v44UW/uRG2FoauqJoOa0C8UT9EdFfq97Tjtz1R0A36Is/Qbm4Zh9VOJ2JvoiQhZE
fWrCRzGHqk3l395Kjo3TzNPZda9afTsV2E+70VJbIw9t+VItj7dtrPrD3+s4pTdnNka5VaOqwTrQ
Nz7IcRQkqcLJglfeldgiVIhUlPkxyso298RijCYLajQAUABR+IcWjWBsEFmD7PJpe1YAFHjsIZiC
Qw/9yqtpz1rMEiWvYY/WG6nqd5ja5tHC3S0EuR+mDg+ZvRaFzg0yx5ZIYiVjYEizaz1yDSX0Iv2o
tpprZZFXKgYPK00fJ0xChrIV6A4BytYsjLtdppyJTqxYgM6pPZLvMuk8QSYBGrOoeb4ICXpDXf+K
P88vJfDe6tUWwDwunIOaYH+CoVCGUiAZwJvDuD+oAHo9nOGaU/VSbekMdLgxK0A4yiOA9+5tH111
oDNrLLq2a7vcnBpYawENB1oiBU2s/GwEshtK/0SFeG2Dz+0xGyx0BA9cevDExqcoJ5D5O9VvXGQU
Y/8PEEY8e/S/nx3Cuqi72OjoQW+29HjgCd/bylPryj4Kk3xA9tqhB/kJaPMxN4GPx9xlgpULYZbj
0CtyZIuAwPQtJyFYCV1orClARGM4GcNr9L+frUiyhgisAiglFcno4jH/zVisGuV4lRdbVsI9SpqY
acEEEppA7EzEYPSmUJgwRNlcgXWF2G9NMBUx2K0LxvSHNLK112L3D6LM1aGnAtnAEmGVGFi4GoAS
MkWs0JfCs+gZyEwXc7p5DgQj1RoGW/7py0HuTpvc6fMfcFIo7AFkrDMhJyd1LHVolgNPhaaX3cUY
l6N4W8mZX4jf73nt4OugyhhkTnxuaK0+gOv6FFSVO/n0IJmc9k71wUefORnvy17l5RcGIeVz6UIg
7iRTjqGU07PTelvu1AlSmF7qm24LIaxlsaunISg+jC/+x739bS02wpa6MBcR3qDAG+iBNXwtyC6F
cXbLcbZlXbH/bXyjS8WIGwAcFB3F5iyhKoctEA40vokOGJEp3NGjE24U8ddvONbWXAftWDxxIRGF
4M2cfhL3szCmEQbBIkiaKZDQnSJbfiEQb8FrpwqgwPD5P5pkvBXTH2C5imGycVvNp1JNlOBOtuz0
vqCiEnzB87UveL5Ixl1JqNeamcCilDnxEQjmDrptP6Nd8WNwJsoq7lf5jtLuRL7ucVZ7Fc7xOdHy
xpeELA6FFlx6bpHoFRqTiQ7P1YP4vXmnA4sJzLYDWMV5ZZGrUAtraLEAWQlTcCP6uc9CrVgCNK2k
KDBWanOHpPQ+Tirc/TxR7msEJ2OHXipndgozNeNJgpOqj6XmW5HX3OmOZOdB/N36kJ/H1JaojKLk
obY4BHzaU946mSulstRRTmZqP2m3UozHhN7t1dri1BVXA935fjJPyrTX82qIsZ/FHaqKqlcGxMmg
uiJToDNuf9580nW1h9lY5jyaRhy29YKFSQ+LX7Y2JE88SoKfx1SjEZ4auVzqq7Xger5I5kBW+phl
I91Mem0qd03iKpthg+EN0F893r2HoFH6nX2hf8DrHlzd11gsSh2AVGkYFAUogPGiBAOvmgqEOk1B
nDAkkBvuZyhrt/KTJKacwHOV6MAa8GJAUIHw37iatJGVKTKrBiAmMH3tphTol7F7v33aeSYYd5FS
gLSqESa6KHsGmKqxJyETOTfE2q6hQgT8GbA0gEkxZ9ysVLCQCDCSp8tOGuLf1pJ9w1RBbmtFNfFu
3pXYCbwbnmzIaoDFZK2RPCyNEd8O1xEtaZe7odzmmpt/DeA5mrx5K1dubtqz5KBNzT0OK2u9sM7E
mVhXYtQnYJ2ylkmoGKR+XO8GOqVIEVOKE36Pu49B+yekqCtXIzQwTWjMgwJDvPJOFR3IRlwk+Muh
2UoulaCho+YgdP4FSnaX926UVmIahsAkGEQCAC1T5ruGYVuWOfrop9FTM94t2aO+pURmkre89oUd
Q5HXn0OXB3y7flHh8+HZRvNX3JJXgF6ZmEbRtDL9xOUniO+gLi49Gph4w5T2nvtJV7f1zBoTbSYj
tqAsBGsdRqfit9Q37lW33hZecch2mcOV+6YX7MXrFKuT8AkxTgjQ7RVZfzuHqpAjBNnhx5TY2a/5
UDyXr8lBPqKAvytM8Cl2GNLugvhx7DDkzzmtq7tLFUbQSoAYHdrpl0FOUqa5zojwB/A0DA6F/FF5
ifxX/c5PVlcODMKbAlJLcFupV/wZetqapA3BSCO2P4VxFxcvoxD7gNVvbke6NWc9t0PTnrMEoB+T
hPQL7JTxIxF+lcoxVTj1z+vIQxnbgPWlKDHgBpnMqSrkuesBeAD6p4JQoKw/oK2JdbWBYeGJI/Y8
gMC1p+DQoYZhoqUEVAybC+dyIy9h0lv2qOQPJAw/J1V2wmrajE2ynWrBboYfDXDFt3fy+ovBKvAI
oJFD+eRqCBzBPAoNBVazsDpoBkToVeuplY2tOg4/bpu6/miqgoFhqueF6R78ffnRwF8tWqlgWLZE
Ptrix5RDYzPntc2u70AYwWALHd0HSJoFxXSzXEx9r1k2WFNtaGfZJOLVvK49AyYMVBAtKF0CtcWs
YwpJKNadCRNSbjeJ5g9auKmmciM3sxNFv5q8dGvyBSCSHSmWDSIKN8P/l82ndlSDevkqBsJBGa5E
b/wmcJ5DHMACFp4F95eAZMcaRNQRRM1g9oatAV5IOjysgE9aA3oZVwZvjOa63yxfGmViadZaKiBA
MAqtvJ+GXwbzMd9GDkocfLpu+sS+jKOXtpjjOGa5pPYTbKmBPkMIMNqZd8XnAJYw3gjo6rLwZVFV
o+pz2NRLP511tW9JWxk22HG8YVlcAuGuqsSX7FNHztOgAFCjrk1bzSNnkTPOt7yGT2BboT1I/0eB
0yyELAzBItIBZXlKiIHAQ8s1qL9QSsod4x5vN0fbzXeGapO34ZC4mZPeke///qTiTgL7IlXLubo0
GhNJl9J3hh0tntxALdUC2S7HhrQSeSh1JSxQ2BUy8cttDjvoAUHTDnAyv14czc/8bkPrjpvkC/Dl
kzxJTOxStLkvjpUYcW6Zldou83aA8BKwjvk3M1juClf6QQDSEBxKPCdEeFj9+4ltWv3/e7EaEzNC
S8wBvMFiG/QBDB90KS3oYXDhA5E1HYgvbCFPz7n715eJ+RikOzDP+nEfFtMihJNhixCDkyEioRg8
2PtKSMey/jbBRIC8wiiWFsFEhsdTGbeAAsrOxANw8qwwnoLXW2co2QwUgJIGYqPiNn5HePduO/3K
a5t+o78Ww6LJ0j6vgRvCYlpPe1veqNgo+HQe9Z/xhg6CclsJnGWx90gzJYNYjbCnPKeRpwfJhjYT
6tSLXsLNDFdEnu/zrK45BXr8wMIC6Ihjx+xlriXxXBsLTt1iuAR5aU/eb+/jddcVzoaHIQCwVE0J
faHLgy0phaoSqBBR4qVHsBM99U4HNIP52R/yLyV1pGDIXfFN9nO3Olj8KeK1AH7xA2jkOcsO50xM
9cGEv1ApxPY+31FGZsmp0Q/iHmx6cJl76cIWc1mYEBGblAa2Ztgy/PYVlKd2fK94VVDzIubqtzvb
WOa0ham6iB3dWErAQLmm+68QUoEolb7BHnTblJfbn3ItrbhYHeMt0AIxI03B6rKtUtqqU7jpc7Nv
3ygJPApQj8PhHyhzXD/RgHZSMVeAvyFnySbCtWgJGRJvejFIvuX7C5RfC4iHb2WwIGHY7fYa104h
nVbERUtHPtlpcKuw4rCzBEy36XjgE8sp5fvG4vKrUT9g/QRGIC6mqxp9il36ZK5EgpktGFWsZ3vx
yUZ+BQAzfpNrG5kMokz0UqtO2ARiAaFBHofGiuNQyDEFVGMEBf+8NK6CQyO3ph51krS+m+duq9Wf
t3dx7TaHCUw/6Zp+OvmXJvoYairKPJon3zQAYv2VYcILfXXFqRu0vwoveliO2Z3JeaZdYy/pRJcu
AQRP+WuuJnqEUJTAgT2bpwe9hCnIbQ8tR9mzJIfEp5LJAJ3eGRWbj9xtt9DBeq4ei3+PIcfPOPkr
CKRon5G54OvBEMo5xSS3GN6rYul30ptl8rxoxVcxvwcYAUah8LZhb/SmHxS9IBbWOneOFOW2kEub
UeVRdK0cwAszTJxJk06PMc+Eb1k5pPGLrezRqzANvR5oXnBNQJnS5fjPmoueBIDwLJKvpajyMSlU
uYdN4Azv6m+nOhB06op7ZSeD0eYfCOauvCgwWUThlXS2FJPRlx7blVWZzAU2U8XN2x/07ezLuHIR
tzn4nLXE4sISs59hibF/I4el6P6kF7ULt38KeZRDjk8ZuZJYo9lr0ReqiFkANn5KHZiqyz7Hk75H
8u6qM+CWIFHVyCNq3FJl1wtmUTzO91vxGZhD3QLTIQbeTUyIyRtDEIwpteyiNnwkneAgtMRAKiF5
PH5VMtno9b4XpW2VPBsRqLOj1lFl3uN/pdqlmug9odAF7RLwezDVrlkpI7GJsNx4q+9ov6TbFdAL
oSNT/H2mlx8T0lGrgWgVhm9QYWNvjqg1UUckLfb5RNZH+Wckrwt4bYqVQ38SaJMtEXf/1SjaEIMJ
fEGzDdlvsRH6tzaa9jnYRm9/wJXzR4fKEb5FKMhc8RADUwDGammExmcGvXNDdnqp4vnImmNCuAJv
WigiKKiJXp44cO4q9ThNqHA54+/qbgDiKrLrxzKoNm0JRbgd1BTdCOQ533lp2toe4hPhnreoJCtb
zBPmNrXKZrYAksa7GQKKVSy5ucWjyr42g/ko7J2G3jmtcjHp0tikBkj3LAvjIqNnCoI75aMjZCon
WF7nEjBDR+FRfUKpnm1cjXkFxjaoyNh6uqvKg1bUjjRDNKyeA6LnL7cdY+VMwRql2wCPLy42tjGA
HUu1vkbZzpKPGUiwBv1L6sLH1ghfpSEBAWALeGjmKa3lYH7+VRly//YvoOHx8pxRtk/0k0EIZMlY
16XbpEunC/GAQ9118d2iGa5QWaMTKfpRlObHbky3Sj9wYvbal0Q7wsSwG+DtVzUgZYw1gKBCxM3q
06rRum8L6NPXnEO39iFxl+umJlkg4mHDlUKaOBYX+Mtk6Y9tmW8B9goqMTyMQ+2mhBuk5ZWdpH0A
esjxIdlmQLSEeit0+JS0m0Z7SrEbvUoBhSK233lkpmufDSq+Cj3tp9H7y8+Wl2GezUDn2eAA8cw8
fI2UY66adtLft9FnFJbebTe5jmBob5zZo4s/e/W1ra73mNfCJ7PKfZGBzGgIOQdvJcu9tMHcL9jZ
uu/RHEWyOZPN8EdzTvDklxkC4g9JaLcvtNKavnJxOdfZyqVluvqz1UldncVdDIdMkvRHIWDWRtHu
tLqx5Smzk/xdIFAx7Cs7JxwxluugfWmYnpRzw0rfLIC1wfCIFgQOXjnvIHxgD6Hm3P6Aq6dBw1mT
QdiMy4hJyMayEIRhhneWBk7a3MWuPgvePBeOsCT+2P++bW71iJ+ZY7KyBMWrEKUQtCO62EvQITMr
0DV2HCsryR/dv79XxUSvqBZqUc1OZ27pwJ0Pas/7JYCrjKVt7aAkyGWJWzkIuOIAqaDT1WgIME+R
bJSVqBZhwRw0J7KigzF1vOce/TOYmIzYiD8e1x3F3TJeAa7weIln2KC5T/NQBhTSDO3hfcqdtTpd
zrdsUQ8980BQIoKxqIOtwSdPukPLAct98gqRmfyu/LAAGz1mNq1IZMADNCDfgRgL2H0/hGdtWxyW
58jnVVZXSlz4omfLZ1xViyCAFdb4SY2fz6BMyfBEEksn2hlP+au5lY90MyrLyTaxl32FDo9UZcV3
L+wzvhtnYb0o1H5PtnNoubH8IGY8TpFrThPAANGKwCtCoWIc7HOTzFJ0CjrI12SQ0poqmCohyme6
4sPoU87BHANJuBilmsY8TjQ4TRCynx2TdRAyhNoUZTy6/OxVp4f5SEhoqx+912zHg6IFmoSaV0cw
F0VMjzLjYrTY1yG6Bl36g/HeBICDaJ8NKOuFTUTVSTa3Y8YKQAqPi79/FNs6SEMhkaYMP4pOei64
QRMg+fE7Rjfe6JsiCO+VLcfkSlhEMxMESCKdBcRr43IfRrkG23odYR+CZhs2dnWn+fMh9YE4+1WC
JrGjrRIYHiOby4a8dsxBtYZhCcCzkdgyfm7mtdWEbQzw/i6/B8RuYz1R4RcQ131XeG2vtbB1bovx
6aESlBaUiNjaXbnRAyUB4M3MwCwPvA0QfQDZOyYAKeW29AVXO2aBvCHP2mficzEi1BLjecgzRYNC
0vFaYXdcba2+KJOSfuQBvyHQMbcBwq8Q3Pbyz8oTjxTbjAKMamevAqe7fBoguDJOma5opRCUW8zn
7hIthNB3hVQCZCBdgkgGRnKP7H5Yie1nbu7ovwDqLuz8QEMuHcJM3j/BsArqr6BGiTR/4Dr9StoI
ZD7inUjh8/CFSw9UzHzCbuEn0Xp6dgRt+U490gZF+xyh/3jb31fc/cIYk8ZNZFLFVIaxWvieaRC0
m2InjsEcPTQYe+XRua1EcrQedTq/Ylr44iyFXGyOcyxZMKfYvaM95DFCnWATLxTsHmpDxBl2mofa
c7oHdbT+g7e3104P3R/oGVjgZgMZJvu2mVMxNmIZXJdT9ClGv43636cflI4E3+2UUV29uYdJsgyI
CoTQMw0bv4GoANWliIGtNIBcB8Eht8OEhyFzftDQRamCloOBBTbRBLr0F9WsSYdH2xuAVr3+EtdD
DdbvqE5TsbkzizwyviIRb2VwuRdLWzUfajdCbMCbxHI2DvkY6XLq1XluSrED4dx8qLdhpSidfK/g
iVvI/pip7aAEZWz0pRc1oSKR53TCLFLl9kJSjLgMwhTatc5kKhmI8aKpNfUfURinM6buy7loO39E
xCXGRs6WOHFKS0jVz1AMo9EGPhzQlyCP00TxcLf2oJsztLmsUxf0HaH2ukQTriVbIKmxIzo4XDOv
C2e5cQVCSY/dCQJyEeTgq8gQD0I26b1vjVOvNY5pkAn6x1mFHN5OSZdPjV2C5CTZ5G1Kqt8KEHil
2/dVH1uQpgRrJ+h986rNHUyW6FXvAEgXirhqjLAqfudiY1bvQpdABGrCrJX1Y67xMx9aI+mUfScR
sQd4STejegvZxBmlFtKNpljbmlyYymeeTUrZu22vD5ivbhRzWmabQIECMnpaXZLUa9qpSSBFRCYL
rF8ttvklWwRZm9wqTBpLd6zFTIYSsomj1L8kQqRMmBzGtnY2ASK9f8GxmhdtIzWmJnx01qBox2JU
SvKTJEuu7yHfXUUp/hR1kLdRlShd7UMQpo3v4k5VcsUZgC4xodTSF2n4oRmgWPAnZZkm6P5m6mg+
xbUQFq+FZGXkdWzVpEydOZUKIRAGccn3ZqYUCJQmaj/9HsRlk+ahCquEd30FBOQ3rZEH7OnYwlpm
m72ZhY+5keooTo6GNN3XU6Mi0yxJqLrESFWq2GC2xY5AYKgPihjVAyebEindy6Ogmx9qW5HKN5oK
2mVO2hIxLN1CAVIdTK9FDTckcaS2W2NJ9YepaTo3EsRQ+a4v/Yi2hRYVAugb61huzA1GsTPlQGZi
LaU9RG3TbeM6zrLIiUb0+p/JAuyaiv9iZMlBaYaiBy1WMjZFAM7NCn5fhhLk0ULx/9j7st3IkSzL
X0nU0wwwzKFxJ9DVwHBz+r5o1wsh10IaVzMaFyP/aB7mK/rH5nhkZmXIIyrV9dDAPAwgJKRUyOnO
xezeezYUUNtaqzNo14HU1hsIly4zmxncuREk76GW0s+tNNF8oo18XEzCLBVPykK34sQu61bzc4Ox
7qVNW1YqekByXD9fMxK3jPALjW9K1tLhYmYsp1F4mWEzcnYx6puLZZ0r6cUBvKRZCwM8TiZG/bFR
U8BEs9IM1KoeTcJEt1TaepQq4hbszGizWyvNM5Sma13A6xqa+842ig9NN1JbQ2TQIOUjb3nOz4M1
a+pxHDmocUVmV4bpI0FhBJgn8lol24wSo4BcpuaVsRSjJZyFoht6+tA5pZhX3DIVBauJ2o9+pdQK
AtYIdD4+G4YJlkal0hGe+06izhp8gWbYG4KwoTRajuuQaHXziHFGabw3XKeqjhER/LPwKZOkYk+i
dzv1xMaZJpDR4CFTXqkjaBrpJaZKLVRuozLc5jnmnnxW9PpGK1pdC7OpTcBZ6yAjK5+53phWdZl2
Kd22lXlZ3tuiF7A7k6VjdqCtG9MUd32fTaepbq2iDOpS4riePog6K9fcLpyu91yY2leHwe6GIvHF
ZCtz7+W2rNPt4M4cpGJSjDRGKJNihWmda8q5KWY6wridZKbwoHTQyAo3np0dRjbQfFPBNr74QLiS
KLvQqso4wdOlBY2Yhdg3Osv0te4MIJvoXTW2XqdqafM0zIPQe7/v+1L0XuLkM8vg18qV+Xcix//P
m/8brDa+K6Z+yJvfvry+NL/8t9P/Cv/79yn13/7qt9B5kMl+tVQUcrAYhbsxLK/+CJ2//MYE18uy
L50eaP040neh86AwoySFhNJ1kNj1j9B55NHDTRGccRSHloU+7V8Lnb/Utn/WvsqFAw78Bgf5XDCk
hXQYd/mwtlFvJ+6uaPQ7qW/HlHbeeEjMUBuTh36IxnVXbwpXf/ruLB1+O8D3oe/65wL3z+NeFSpq
ZohOE82wHqZo7lcluVHHZldjJpo5cDbT/L3ZtS9JyQIrtQJhy9huVooa9saJd3GJf6CWjm/N76oK
m4eyDt2JweF0P5bMGw0ntl14uRZPfeEXdbrujdmb5Pmv3zu0AP/kpF31ZrbbD1WeZsO6AD1Yfc/N
c0mfCYLoMIvM6ydTRpy91uTDlrvhlVhxlgbzeFDzyXPlzp0Oo9v6drlTnugZP1UTjGzmeNY2RNts
O2XFqxu7uCtcJBtUkaavBpT/4HaKNJSr5pl/FMYU5BRAW4Muu97WzwLOKB4iQQMetYsJtu1mwAIR
9hg1z4HimZsZVpvpJUgLEmYFrmQFvFYU7wwaHnqdBErZTb7RJr8Dbpc8gM/u28Bjy1tt3MkszlEE
kieL7cryrparSg1t/a7gszeq4Vg+uCDXF1hXHNieTmZQ9r4Y9iqLHARp6PDSXj0LkMVXBaofumeZ
x0+K7tsiBpe0a/AFe3Q1SpJdN7lBIS/BJlw/FtOel0GT+LYVl+0tDjjUXteSgAjLZ0mUtyuDb8Zq
Z3T3HIUBwgJQ7bDYymJixHI48H7vpCvCF+qw1Ic3q0GgHvqKIa6aqMDXxDxzOmWwv3VzvwHBM1aN
kJ2zoL8T+sIsTtm8NbelGUGBZYSlG5igEPtp47FQMr+7V4ytJQawAQKj3btthC+yarKAAOHiElOZ
p9HC1gwPthfjVX3tUTjlfm0jyMyR2CIVj1gBXg03DDlJGxIoBB2hy3ltkr1zNrLyqV4InFhhLRXQ
0G/oo9S6iLvkYbQwdUt3IkHFcCtgdDWT2itGHiQG8nZw2ZUthWFPs66w5Uz0xYIY76KtLM0A5ykL
JUAcmMDAW90OsjLWbaQPBPr9jP+4oZaDGTaZSzrd9xMcc4udZa06916AKAqIfggFUsch1rhzY20F
+R8yadXQDazEV41Fca7pFxSTq6n/n8vD1eBRWqTKwPPu18pNeUhWfEXibK/vzK2+qndyV6/qLTlU
XyBPV1O3P492NVLNZYtxa4Gj1Zv+nu/ag7xpnrObdGGG+a7dVU/TTR22W2f3JY/787zjzyNeYQra
ZJfzmDn9muwvoVPWPVISF9m+2FobZ2+uyp26sWLtwdl9ySsD7vpPVq2r8caACGYiidmv9T3nPuYb
mPMgP5A8uDu6kkDty1sJLHgAN3dakSWPLYQOFzEegVUb9Sv8v6gN9KVYoZh91aNh0x66PYvouj5Q
6ptlVIo4S7YdMDUCg9pgRopPwIlnjJFW+KkGmzJfqX0KDdfk253PqzDTAky4Gjgybl2YaZ1J7Y9H
CtI+3IN68LUC0L7zkITIzbH9QfU3uyY62mIhIW6flmbnm49soy1SVO9y0w1HtfVVHrFuYVoxEat0
547rRGxK9JFwbAey8THVgYKPfV/AFfpDVv6lIGs868NqMOqAjLU6qlu1gKDOc174ie/cNXKxYQMF
Fx5MQDV08NvuApkjjLZ/bFNvOkyKl0SV4lHT73FI2Gsre/QOxINKHe5oATMXBqS/xDewlJSB3SHw
NXK0Ba9WPX93sfo27MN9LMRryZ46/V6rP1LYztqxk8fyVduOa+WpUHwTZlxGkC8qa8XSuFe99l09
51t9ST8E1LBl0L6m5/kJ1OohD6TiVWd5UI/3lGPRWsvi+YKYVUGr+4oV4xv4FrWJl5QxJHb4hnUh
bgjxAQP5+ZXuppDGaczvdX50jcs+oiMfyXMROT2tUdXDpPOkntRjucxu9cc+LMCWzfBIltsm7v0W
D1EXvLW+FlgRWAV7ZFGiRsdsMYvcDtMIf8C9oqGV9TBY66A9L5HUXcfmtg1nMB3hOnpENQ9T1VD3
eFjsGg7SJUgLkYzcvfqRHdagPoIESQNcKG/E4XMoVMtHHrr7/h7Gm7jCJMh1TDHHLTa9pR0mEfWc
FT4iW4Kh4k8CN3+AnTvz2MO0J7v0WRSLzj2m4FpO9wLPQXpbZyluzcZTLX+qz+q7u+YnBh03bgKO
ryI08kU7B62IHdc3QtyeZgjbbAA/H2pU1yG9K9cWuhxnWDr1ors1AZBkewIWYnNnou+fA7yAVfv9
6JGTOt04ZaQf1QPabqc+mU6kn9Slcmzhk2Qe+SM5Tntno0CkV4UwXgg5ZkkwIoELyuzdWn4aNycF
xGlzczmZio/MvtUzwlDxr3OYLtVBHUErvbV95j1BsRn1t1YE5RvM+nj0JP1XGTrRtCnechj7PXUv
9FDukpv+cWh9iY+UetahWHHAPng1NLyreYU9K8jQwnvGS6EvYNKZ137GAzhWCTCtzqTD+FgNYVVt
YNwAAzA2GSE2fpX7BuwYNbiAwDHJk9iDaVgbqOY80ByiOhrWeNqMtxzzmUfVhan62rFGH5WiT+oZ
7tPIdxI3bGslwQDOBR7ZQFk0GzyJ86LaVFnI4MdXbMxQ2aVHqtw3z3bUbdB4SzjzVsH4MXKgQ8sJ
N762VYaF0JEE41M9km6kOaEJbcCzEaaxsdKjHNWStSQP5EGPjbBbwh0OcTWQnUf9bl72O76zVtW9
sp4P43F4hdeVbGMBayMOewNoj7wMdzKybwdYDuTQyh4hfYSNnwKPqGzBnSBFCJLqtz3mqwF1N06x
7rk3Yi4kj6Yet2I9dwdN92bV5wB/OtjDlYE2H5JpJ6dwXkgSjnLFHuobpImtu40oVg2718gTs89u
8WwpD/ZjOhdPQrVj3nkJRZOvNoDJ0+lDyb06D/O78ljK7lbU5dmum7BL/cbxNPWyUo5xvpW5hwIV
xoeWAyzYKwcPcUHZm/I43A4H92EoGZQHnD83mtjYbmQxDYM4rcKHwYUvPP5evTtP9kk7qIdpX83S
61HvlV7y2r2kT91pOKaPfDyUY7dQrSHUJPclCzKCmlALe87jsvMT+pyWC7MmFxwCGHuX+Q29M9pl
VizLGiSmxmtPNYQj3Y3z3r2BVI+qmbZ+MWz6Xbc3nqwbFDn99Ggo1tKGeFBIbUlaaO2wRoD/P71Q
uh+GRTosXS0u08g4NW95sh7qGPZx7Ma5VzHfEG8TWSqP1X33aMDkK1AGmDxBo4/i1nJ896z1AaJB
GpwfPOJN5aO9ZsP9jBznOqIMIB3OIapPlgT2IDcMpXBqpVtXvMFP3SwQZxawMazgOagvsztWDmHD
Da97MAJ7a8I4ZwL/DLkmlx2G04XlnioS1cla7w6I/WD6vsfYTQ3bNapnpBFbGyMu9vwmiZLMy+7N
zO/boER+WO/XE5zXgqHyOoZSL4RDMMt9iUI0DY1hrYIRWYWjEcrhbq5wh0G79oTdDR8t2RiBe0xe
0zcITcwWL8vqw1Q9wUDXy/qonHxlWg5GZE6ocQNUmWO6UHXfIJ6OBUL3qvcKTYbAkOc0u0ezW9vC
xzqHa5p/DJh9HrRNd5xw77E4a190fV0mm8o4u4aXoAE0l8JZobcj7R1ta59VHQYrcdFhBgiSUJAj
Fa0JTLLW87UszyTLPQv8Rjg4eLXlZ8V9JYVnyTea3GLbtFHAdJGyn+6xNh4xVhJ46pW13u9MZNIe
jZCeihdzzx715rl8HJjXPNCbZq/fJXMKvsJ9XnnNEq5CJ/IMw1WwDn12B4EfDxl0omYGnxGJxyyu
ixCBQmbqW7U3icBwY2fs/Eb3knoMJvLQ5zUyAImnQhisLuGINC/msDi0EGYib/icNkftxnTDagBi
gPZkrG/7mwyvhjHYA9mqt/ygYTOb/XkK0XUAqEFzKY/jqw6FHlgpoJrScCiXM0UQdR/hhixem9Dc
5L1vPNi3TiQOpYlI0waqcrQJGBvfdM+AKqgaKdrCZWvbuG3Zmho+JmY2/MaDQsR5jPTls1EBe0NS
iLPub+pj+a40kFHhDk+di2IM3zRn+pFv5BMkZLXhWXcZRHLJDv5Siu5JE+Tp2M29+Y0/uKjJUn9i
l8JG02IIfktQ1rF9ZwD31RMuswOxher/Dzo5PG+SYljTJAdOgMVI7fXYcnIEAlq+cZchxwlD9ncr
D9zeJ+ouF1vFyrxk1aJdEuJek4GJKifC6M/PhjpEQqmqjgvWKp6hPBH+0pdlOPbVtjSmEO20Sx7H
tg1l8xso9F8wINu9DLT+aP7t8tKvDZtaCvfVf//8o/jt5/S9uQykPv0Q1h3tpmP/3k6ndwG/yH//
N7zQ7//yP/vLX96/vcrtxN7//rfXpq+7y6ultKm/H3Jpl6HO//z+9X//u91Lhb+7bdLmh3/++0zs
V9BCNbjog4Knggx+gXvHd9H9/W+K+isxwP+DMdlFvE8Ag/9jKEbIr7ARRLQHgZoDVPyLektAdJb9
/W/Wr+TiGoExGuLDVOuCf/3xvn4fRuGU/XYefjKculYzgeoP4SDMCiGsB/sXOOzn4ZipJ6XpwDsM
sTjevDHXzvIiU5z/M8qby0v9OX+zfzjUZU72HdMGcp9hmnGoi92Fu07hHnbhsXS7fPUVIffLT3XV
B2aKMmrFt0NdKFHVYqLoBWBV1sFcl5VfRU587jZ//GBXnS6Ew6JLi9STMHwSCM1EN4Qh1Zdg7rfo
iusTCKoE4shU275QRz+fQO7YrWPnH6o2mzDry1o1nGzeBSATUDDwFViFVVTO2ymDDh4wetOQuJaq
6dM2FfNuRqyab7Vp5tOkMkN9FEqoKI27GXDlsO4bKMds1nRvxOZNUNDMvteTrA/oYBaxaw99wB1j
8K2yYXAtUJ09xvtY//jQKlE6TUmoiCaJLA4Pk84ldiQNaa1zoKmR4hItGDsIxYWTwatCEB5NgrjI
2x3KtZkmc4SnJA94OhahSs0hNkCbjWYgaMdB0duIOtxa1LOrv9NJIR/lWA9vvDaSBfxKsfMC1AgM
JeW7oZ8hj0uUOXRkrvmtYrBblGz0ULnzu2XVINMTo1upbLZWczfyjSKKaZHoOmS6QE+3WqJl61F2
WuEBNa6W+EajOMkl3eupykOjaOUq7U1TXqwa1L3GW5WFUJdMT0gTYvNRw1xWvzMqSfsDr9W8CRzS
ld12JmUt/T4VbvWSC9booTm41BCekhLrjuVu++HqJUBAeKx3GCqWTSHDVm+btIQuvKzGsEamiR7q
rEdj7tSG3SyZSQYIH8xUsf1+lkr9iDOHxtjtmga0Q6bQaWHlSv3QJxliR3XVbPtQT4ChejIT7VmB
jSaPjIRrH0aOsbeH05/So9IrU5qELp1adwqKWmYL0RPebxA77Y5Bm/Bk2ICkpOqHibI68Q1u97cl
MQvUUv1MMcHlFV3MfFJB3tKaahBvJL2QEMqsdPZIELogiEMRTS5aTDOzmWVEPLVN6iWY3AQD3c55
nZRHxejER4qxa5TSHvaXhqgbZJ5cRt1W5X6YPeUrPSPoE5KUKV5jAQz0TQCIW20kcKnltabf5ak5
3VuZQaSXWUV92yhTgxVoKOm9pfHU8XNM6EdUuq15cAq4gKL5yYuLE0eb7dx6hByY1aZ5U0ll2Bc9
aZplqWmwcQJshqlNro53/WBaaw7067HjCQrnuTVjqyEyEjoGPpxzPewms7i3VbSPrO/tNZtL8l7n
/XhuqjK5Y0AI1+VA0YvrBaIGZ42Xi75OO8DWOg/B4WYU2B3qyZlkCvekU2vrOdeyO8rR+Xi2PRbC
G11Tyz2B63YGvAmLhhorPzorYJUeoEmlAsUWJYaf00o+AQHXA3jdl0/VKNuTJWgSNLPTtN6k8YkE
Ka1BjKW1KcPSUtSFa7Appm5iAJDrYZ01QiPz1ColKqeczBBVGYqzGzkz4hEKDwybuETTTu0RTAgT
BfSop85a1cC88VS3YneqkrHH1snVYwss924iCsY5OaHihgMRoh7NMFdKZwUAejqpndfDtWBTw3sD
ZQvS3t7grcLGoFTHovGUoZ/isWzsfVq51tNEXOWh0lLjsbRKW/WaIqU7IMYY45pGH0IkYkDmWTTL
aZq0BbjA9J5NpXKjjTZkFUaSze+CapgJKIUSquA/p6GadBMPMnVEvW+LRMI0IW1UiTC9Dr6Mipbd
qGxgrxICl9cc1NWoweY9BExo7YvsyHioYKDneqC6tlsgsDIYB9oEzK6rQ2k1xhHM8mbdgIwS16Qs
fZqq6nFWnNwXTCTx2GvZYuREYkRlyHVbmWKdUJmd7clK15rO2rNZcqR61ErZf9iVORwAaY9rmgtz
N7ISMxQbLbvUqnTXOjMi4sypey+6hB9TpzWCfpiSSGTZ+DajRFj0vBCLHmrgRUFa7cYadHepiZFG
XI5z7tlEELT8jAJboM6NyJrsYW7s/lSlE0wIsyTRV1nXtzd9q/JHRa+MZ8DkNJSIjlmJAfJXdTCS
1UQ1bd1I19mCPuAGVVkVMau04VRB4bGddIk5Ye2+GniQ/cZWOolTXsll7iStio5OlL7RDnroKlqF
6JcJ5qhhB/1o483mYN22Kr6bctcO9NbQdzSrm1s9NwCWu0PGtzlteiwS3H2dELk1exVV1AYVetmt
ZxcqWVHrwxgYhU0zb2jzYlHhAMGYSdwfqkMf0tqpB89OoEUz8IgAi3H0ET+XFdrramPAYyNMZJ1s
wbSDvSVPAINL1CNLs0Ab6qp54Ztz17KFAqXdujOBttcaxiMmqepwdHOkA7Gh61+STBQaqEAuf6wd
UBfh76a/mG2nAenTzIl54EjLo1KZ7d04w8pfdNm8qicOMk4K2epDO2ZWDN8WAeeLqj8ag4pUlqzu
4WNqlTtJ1HmR8EwNaKNTf0rtN1MQJVYH1X1qnRY4VsFIDgxGwUgK9/28gQ91FjFblien7cTSzVIN
U2ym1+j2K6BWee1U+L2anYSaZL6BR3kFZzrrTqRtur7wijE2diTaGROQvleBTbM2QPV/H+mILpqk
g7VpCBZ2j/eSlmGqClweBqaIiIsxa/GO5t5IfQ5g9Z6LmcZuC+aQNxBLvGW0cpVYSTOw4b8V8/8F
Hc2evYNi1b6/d9sX9rmR+X+0r0Fl/M/7mpuXumt+uW2q//jfv0y/HNr/+D/1K2Xvn1sdvMJvrY79
KxilcDyErB5qQhUuM3+0OhZ+A6NQEK1hgIEsrEu9/jv8T361oY9FgwTOFngDsOH5R6eDBkklOpwk
Lh0SXKsQU2L/S73OZ147vKHgVorSGVIzHBHytisMrEe5Ylf2UxeA5Ta/qZOnowz1qlUHP0hFu6UH
Nfjaw+GKr/j7UQk2VAMCs0uj9blqL4DyEWk9sbmPEyC/lulgtDNgUvDeiNuyOKOuW2VGCYKi5Rfy
3Bd1JOreT/R213YMkxXhqWRvpyclf9FtbEzAhAY95lr3DFoe9IaDx00oPXII5RAwooxBPwKdx1M2
dXKRGbcDfzEmGVWq4Q8zxhBJFelufawtfWn2yy49yvS9rzB4Nr5SMvwgTwHjy4U3tg1yuYqAymtJ
WDe6SjK3GKahwSiHozNRn8uTmesBUwDQVECmQCMsO4yz3JXeYOjF7PC7O/YnHe414/fbWwBZFHcg
7r8f5IyWhmVi0MATomWQokYt4XCcYSw6uFtXfiUruAJzoS26fODvjnYF6tbaXCo2adHjkmjCoBLW
uOuLR7eB7MpQQ2CVL/ZomorzV2kQPznVF100smHBrwGx+1rtV6EVaansvWHIwoJ1J2SXwQqYBlU6
HLpqZQ3Cq8Hhhkg6z17d7IPIr1IttWu6sftNmv3nW7jqg8eh0lER9ZgljGG/qpcTuhx/3EL/viAB
XSUBD4awhXZ7k6872CaU8fxOb76yo/jxguNEXDTNeCPIDrKunnKitK7bst4j6IFbWN3MI2ryVQ5A
UGEvf31v4RU/zzRwvT8f7Op6t31WzhzMEKnIm1xksVqrO+yaa7M08Cg+jom5FTVIK5UMEzTBVgbU
xGC+Je90PgdkelAvJu7wqav63GsccOwqSIj122wAuXcKwWMLW8gUxHB2FLqprQwcOivkyAnqkjyo
mmxpN08jOMlJt0tsyB8ZDTS+1jBTgSe7nrxYYEaQ7lgnwGA600dhuCpGxIlXZMFbZVG1IJXWuo/p
Y6DOA0pasPAJD+zSXEiWBbMOcyKCVCh0WKUO8KlY6YRERqGDSSVjq5B3KJGBdxWoxRAbZTMM5nRf
0+qYAPUqQO3lNuYF7q2NdarFQNfN3VAx3kT/PkFXo9XayQWq4Kqg5BfyUNvZkmNVm1FgEVOJBwW+
N61cTj2G7Gl3LNngTe6BZghQ0p8RERsX7dpF1Ly0XgzQTXnCPIOoi6JCizQVgQu2LBtgo16eu+R1
KgC+zlA2K0De0RI6irtDOKhXJO65JBWgfbEZXAczfntH9DHg3A5T7TmVsCdWrEck4/iTwvypOEua
+ipm24VDcHGB0GCMjGLXm5IXnBeAzk00aQ9QqQfTDO1fTpcI/r6HmjhIe+q7tIpIoy0pKjkOaszQ
Mj9T84OawV6/57HCyNYgw3butY2B+XXbNFGWfKSs8W1yaGi5li6Olc7BWIKxwKsMLS3SFGY11prx
nc4BPLl1Dfx2x5+4huw/17eTJ2JgdK2ibM6U55k1kUQ6d5umgYrmsLLlmljMNxrzRCYYG5TZfZmn
kXBAFgeGLEDtFo2CUmsI3HFG+B7dkkq/nYdmUTlIQ+vMCFHEHhzs/BS8J5iqBC4DjTRF9jZ9JKKM
4CAeGPTOVYygpgAhetUf7QEwmoFLdiPSFTa4BqjKXDxmUvN5J/zGgACLu9si44sa/68SWYjO00zd
qFCAceOOBraGUbZ+MwB5K4fXSrf3GpMr0mCur8MJDZpgUAsDWyaROw3bLEPbzvQIngdR3WGqAFpD
J6olJRil9wAgQevSXBrIIvNn4JIVyaOy3VnkwxX3U+WuMp3tYX52kvLWcqtAuvgbMIOldaicJceJ
LoALKxZdKirzk6JbJ1CUsSRd0XHAhc4Opl2tGqOKHafw+jrOnLWC2LV23juMeKw6DRMmPGbvqVoR
sL4DhDxsBGImPHO073s93wlw/hN4uRaDjIGvgHCCVTXpoqnut0qdLFkxLlpWPw5589Sb+R0FYqOb
gMbMl4So+0Sr7uY5x4Bg9vmIaWW25SVB8zB7guYRog3jqSpWKYZcivmYlsZewU02ttXLkMs9H6vA
KWsPUomNZbb3htvF0oZroMqCWU0D4VRezrMFq+YbavGVyHRQ3toIQijs9zTMdczOtNLX+C7vzR1S
Ne4GRWI123QldgQygI73mmIp4UyJWpfFU/MOq5tAqCsLy9wIaKZx4W1E14WbADciHjQ2nlBUv0kN
f+yBMckd5MzeaKHcSPaYd/l2jv5LbPL2BWrEUMOtlYDX/9iS5EBFsnEdOECZlsd0upAqRjZdEep6
sW1g/WxI6O+GNJ5MFvZVHs75V64OP9jNYwuBlwN2bUgR4Y5xrYJTM4zbasygLqGDGkgNI6biiPzj
m2FtovkJZdgE7V0u4xo3K+Tu8Zc5CZfB+3dzZWxi8F6AOSyqNNyqKCA+V6j5LMayYGcRKnt5i336
loPb46egJU0xWv6/3jN/3J4h6bEuZrCwJoDY8YpYamRzo+rjq8yxC2IcWN9yYGFpA5XlKPy/PpT2
1bGuGLhyyPPaHl9BJJ1CgPdwwdPBpbmcZBHqEYvI+pLO0OEUQ6WzqZbgA1qRvQCXcPvV9P4akric
ZLjVgeCMnl6HPe3V50blNujj8KaVhu+IQ52qkU0HTxvyDWfz0oLPBa2Ak3JziYycr07Ej2WKZmKV
0y9mMqjGr0OxRYV1o7eeL7dYuk6e5wjEJKCMNIS+uW0Ca9MHbJec4fEGLWb7CBD6TX0cNygh0ujL
GvlyO13dbp/ezBUOZCUmN2bz9zfDQdWlixExotr6K2+bK7LjpRr//LHRqn6POImqtGdqPmOUtUPv
AxnKhTQFWnDYRzlQ4x1M5lYZ1iuv3X4lbtW+OuVXxTDslmErZj53AYhWWM2bdT95oPLBx7ZF/GGY
bOwdh53fpTWYIqjp15DqH7rFtPxaM/eT3uDzebgqic3KrtPJwnnQI+GDpPON9eOh+otKy++/jvX8
6WcH4nmRmV7sn68Y9+VIC8tMnpOtG1wcSUlg9ahKQc++OAbnsQsC1YF9mZ71g9rycrkBjOKyX+ym
saB9vtzEhjqkQeAeqHSXeEt2wwp/idrGCWCdbB9/X9LWQvVkHupgf/71cvPT02xDzw5bF7hj/WDZ
NFpdYtsNju8shs0lKgx6pKjewYcr+Dol5OdHM+G3B9ch9LU/eG0mpeSkef7NbAUjWwtEzItkvQ7B
oBgf/mUPtW9nF34MsCzHFOcH482skepo/LaG0Liw/T/yicQhWRvn2v9KKH25WtfLxMX/4Y/jXbVW
fExbopjPubnhA6YnFS7a+YsL9tUhrtbkom6N2bae2wDAKBJQ7gGzgG5o3eS7aQPqzXH0rK/Y3l8d
8mpLIkrfqQ0eRSCMR36PmS3WPygwTZBjUsyf2PHrBVf7cX//3KRefcyZlY7lND0qDJjtvQgRIdt4
Me6QUxm8ajfJjQ2TiQKMR5AmY0TPsucktMQX2z756XAATTmQXLgNQIfz+eHkgg55iglTv+rDEVxw
EluKB27YwnkEqxiEW884/fXl/dkRLR01FfwSVZiIXH1ssxYc6WHY5YzbUexb+YWu56cvf1ElqUBm
ILG+WuQqnluEGyOUOf+XvfPYjlvLtuy/VB9vwJtuABEIR0bQU+xgUKQE4MB782mvWz9WE/dm5aNC
HGLealcjRxrl1Qm4Y/Zea64Wg0TllV8VMpTPnhuLNdyfBaspX24ZzLYTSZIOyBVvIitcdd1rrhM8
mBTbTMWlz44b5cGqw1QycYBJv6rekSP52SdoA8VCb0CG3iVWlDYZGSHWtyka3KkbKRKEe9EC45ql
damiaa5HP8lbqOUgixRMGLOySvV41Tmsa+qTiL8n+U5P3uwyW5cckqUEaSuqcnOklyGczRC8OFXr
5irnwgLUejKvlbpfD5bwzEb+IcmG39TJjp2kW+lYadL5GDrvtkUSE2KHLCMJStzi0vGE+Z4oZLbg
LaECNvUDB8dw3wrlVKL2TFQSxiykUel57LZ9hu49E3u1N/2wUg5B5DzRmXQDQ9uVgrosP1RzAKvo
yk51rnObPVBde4LDvtAyP7WnnV62N4ZQ1yVdJ4F0sOWaUwUv4xC91NIuH417+pU7e6Y3i6hXl/tn
PXdcoJ30T3Zstb0ZT1ETEqV31fDjZn5Sl1Ot6u6n+b1EJRm1gxcTl9BnFM2s2MvZpyWNuous/CoT
40oh54tzjpYTZzo3FFMp7k2DJ8eIAfO9SYe2R/rn3A25Rsc+3xjdozyfMkyTwqzX3dT6mt2sRl4Z
bJ7bQdk7yNSDAjGqeMJxpJoZ6t3SnZPOrfrXUoXujVcbQxhuIOu2mRGggazoq8CNObDp9UrWsyNR
ZNvOqlDZs5FxbqbyOosnLAEHU5lXXfUG//o2Hk4JpolUZnSBSpA6BeUT6gADmYb13qHznUoPtimt
7bBfVyait0C9obPpmt24joS6K0vOo7Ci0NqW/XMePw46mBJT2itdvQ7QL1OfJR751RpBQJeLc7lt
ViRPrZw831lGAoQpvSL4/Dzq2Y2d3hll7hZj77e22Ayi95T4PHGK18zIE9FRN5PNjAmKpve5z8a9
KfXP8yy5avqmoKFrVdmzh+eihOPQim002NumQ2/oSKuquR0iyxNh5xnZfRD32zi9FqmDJDU4xvW4
qtEiIl1ZBdJZEdBBbdV1nNMisZTN8LzwCMRrpF/hM1812jcNp9RQ3vP2rmODF79pvLwd+W3duuic
nTHBa1b3WUxf1unOc/5CFIY/T+apsOpNVRkHDSuMhDfFir+3iBOLkdKTbqKMKndZLrna/IOmtmti
1HPQFvaICZvhbVJSn+qQGwy2N0kMKydY34AIp9+imIJRfOxb0HXWfZnGPmoZ1xQ/c+NM7pXXDpYX
5zWFoXoVDKe8il+ZjteA9bx0ynfteB8RkYzKyUvKhzpT1sK+KTj4CshLSoha08DUTolr3UlgbxNt
ZVrBbdJkK2IqaY5M901L7zq6aQVWsLTepMELTXCNF75tw5Vj8XCox7Xk1mf1ASXASg0dP0yfwVd5
Y820XSZeI7RNpeJFlq+lYqRcaqORR2dKHau3r0qj2cRRh54YY0VSXrdBuImK97SfQZAGnoOwVpn1
jYYa1u6Z8czCkyo0YEtvGDmNptw6ersN8/GBsoQ71vl15fTPCiDomTYO7LrdXFHbbZMXqb/OxFPX
DpswhUXGv5sjd0DHjI2p28yNjbC1VWFgS5xmFyHPlZSUvkMHq7Cmdd9L26gaXhFvMRW/GrF5jmTE
IXFDADBuDZATK+Hc9JXmsSwf67I6aLF9TPNt4XxPTGvfZPJW4s2BxUPryVihPHMtq8NUaN8T+XWo
HBD/GONPWSbuplE7NpWKGLndxxKiZG041k27H1CEYened3p8jFmPBJVcuHwrC8l9quKzqrJNzUQ3
l+GhCGQf0t1VXBXnYlSuayZYO31rxtBPQesJW1416SLZcUqvldu9k/KNd8K+I3XMm6w25htAAh2r
3RXrilchmpjGYgNS4iWVjVNqGO/BxPo0OC79p9cSkrlDPHLqIOZBTwDamDLpSqNsmhnGsTM014if
slzzdaW5nS1kT6xmjqRhnVBXwkBKgcQKa0+Ka0BI/Ys+P/e2WDnttYyGy4I+IAoVoER0z+bHRzGz
x+PvKwFykOJtrAvk6TCbZcxR2YQOb9o7RvGeSM6+Koe3oHMqj/rMKTQCDBxOh49V717yXugrW0ND
FYqwRFMd72ZtetPm4HagTllT8Wqb2ySvonU9aGQEFj/75c8T9dRSfoQtpKL8w6bp8DlkEVyPlv5T
MHfhqjcxc3YNn1Vv3aix9C0lIiMsnpf3a45pOrDWOVF3q9bpLgvt58Zs+Sk55s5evpa5lLKly1Gp
7+p4VIYHvUv8nrZjGSurHI3ZUMPVM0kXirDase3Ua2hlWepm012BRU5JkQriglAndaVr9THKwaYs
VVmTugtFXCV9LDLgvk3tQsddATagPFSuoUq48mhuIiF2SfKiNRAqkE8bpe7ZE9V6tP1M9vKrNVQn
J9yrLEZ53NyEtbmetHQtpMYd23zbjymukLjheuptT7dRFeMmqecbRwPBMmHjHSKkJPI6DPRrgcyu
LRzApLbbYOjJrHllY/6DLAGbY60xMyX1U49vJcc7igNltpDNG8weDS9zt4pQYlTFt3J5V8VDN54E
mvTuahwelMFepULGaKvtQmHQQBGUR+2VHekkMXXrPCTAS8cOVnyvlXMsKorTt0EFFz96kByMs5R5
85G9BGy6ONyaobO2eEmr8a4J5H2bpNtGEV49fM+b71q/69AvJdNRo+pqT/PezF4CsK4Z7ojRSTxZ
zddRWGOfyNmE3RntgJzDXqvh4Odi/KYX6rMZ10cRyLjuhrVRN7taGn1STjA+sqHp2mMVdI+93GOk
MPA9nlJlh2hwlTc1nZjMnep0bXTbPLuONXYVFSWXsNjWJmixFG8kLYXYvOFY70tqs26NaqXlODa6
s9G1XmIozAEhy1GyT7H0KQr9c/zA89Ru5p4qnkV249Ac46y6GZrqfQ7yrYBkWZIVoov7uj6zTVtZ
M4cNAoMHg2ZK6NkOXDNzi71YkV7LnlcJ7Ithv+YBJml2cu30HM9PrfRVheDT0x8ZjY5pGYryG5K1
j9U0ZkO9pHtLK+uAZ/LaWlv+UonCXkiW6Fd7+L/OCL+doj+MeFGG6jK9Bl/PiIE/PiubCNjYfL+c
/HhLKfrR+1jla1yW/j89e1GKgelGYYKy9m9nL/ZZqaZK3wBE8cC+WeU/PtqpQOs4k5hQ+aGDXRwm
xyKr6655MUsEaekPU9/9+dd/Ur+idawZmi1rizB/eYwflOqdMYh6avnr8Z9NoLva3B8GvBjRF4fi
T14HxqHmv4jw6QBcXEaWmy18nheZ7HMFs3n1lBtfZeh8cu6m1fZhjIsXIEE6Pc7ji36l+9k1DByX
rfVxwOe+RLyDFHT/fOu+HO/i3g2tU89ifBG77NB60hvLrmcOq3al+dpPaa9uv3rTPpFc/HqBF3Ui
CFhMmiPl5GEd7CPX/AlHaAPoY1c868+TF5BI/CWF7JOj+a+DXtQWJLUkpmt86fbas7FpMKPKO+fm
P8vU+ewTxp2h2UtWCgy3S7x4WeZOPY1UkuNr63neLTVcAn3OLMl37BUmvHDyU+B+RQr4vbzBFf7P
qH+RBD98A7OjFpbdv4wq3ac6Xtd9+dWb8unb/2GEi7ZTCnteVcaXnPP2eXyzfc3Dz7WlYMOhSCUW
aUkvMN6/eD1/r6n8elnLn3+4rDRtlniul0WiQnYP9b5+ZbyocD7Duy/rwZ+PZYE0JPLcYP36dSyl
U0pZkl/6TXYt4cheCn3DGcKkN31Znf2s9g2KjxYekZIywRMXN3O2Oqtz9Bd5n3d7tNbxYd6annlX
HYMtfsaud8u9fkw2IAl2JuaUr77Cz94WAI5LxgZBJZxdfr1Ux5y1MjVf7AiCaP/W5M9fPLYv/n5n
wdR8eGx5lJVDHryI4+ROa4SmXiBWPX7oGYN4vZfO/6JW/H/J5/8CZPbh3v9Gebr/3/+d/5h/VXjy
D/xfwNN/GSg1wS8SgSlrqsqC9beZzfovWrkOuV8kb7IcLwvyvwSeGn+0/EMosvinLH2pTv/LyqbJ
/7UoRRcxpkOdlrLwP5J3Xrwj/Jyl2cRACE0d5beQnMBBeBWqWFKHvXSqbmHrAAKST5o/gtfIwDv9
Qwb9bwNeziXUTSpFZ8BK3RfQNuTiSmnfE5SYlnpQ+/mLCfNivvx7OPaM4JLhbdJC//UbaE01jEwJ
l/EMfg3Bl/McyeGZsI5p9eGJfyKZ/GSgJRgaza2J7PY3bGhviDQw55QNIvb9DOyeBvCBSfnPo1xs
spbL0ZF3oKkjIYdJ+eKTlq1acqDKgU0g+dbCAKyiU1GVsxJI3p9HumyA/D3U0htcZKAWHNZf71yE
Q8awIobqN9G9fG2mXgmSA8jxNnqy0M7dJetoo1w3Xnds/SW9CefMVzPkXzPwh5343z+CehZJVSiZ
OdD/+iNmaKVKMAINwKAMTMGbqB//nbR2gyrsYTqRSv0o0pXceljXWZHawv1ShbC8kn/6Ecs39GEe
lWKS65SWHzHsFwTK4ENrwXbkO/vpLva+6hl++og/XPLFXnDqsb1Ey2jQGF0jfw6kK017dlDh/vkB
f/bC8ln8+9ZefBmyMKBjyoyTmFg8kDrZxX1hfJWS8Mn8gor7f0a5WM5zkyZTpjBKrpluP1CaEl9Q
qpe/4U9P56I56MRzq7bmMgI9gG666ounGdbH1O8b/OB/vmdfXc3Fit01NUbxmrGMynYTJAHq/A8z
py/fePPiCx8C1WpnMmtWknIe5dQdhYGu7k5uylUpvUQUX7qvgHW/vXFIqdgnszyhMYJAeHFVwMRx
4IAFXcWobfHnIPgCK/I0t29/vnu/vXG/jmNdXBozmgkHl4RmGJMrXd+3VuB2yf3/wyCmwaLK7EjM
+sVrnQEWnfWOQfSRKGgJWmrXAgEovvh6Lg8zGnvGJZTp3+NcvNiBhJEuKxkHzsaaAt02f4oeqaqT
xAb17KsO+DLP/fKSX4x28ZJPXWo4fcJoqq88L6NhFr1eGPeGm3jx6atF+lJ49dfVGQjCyRqw2bFc
8qKrwJhmp0A/kMeyr6ZIkKEeeZHTv9oS/0X08VptlAe5Vf22UTgTy/nwRT3hy99w8VpqhUlXr5vQ
MNC1vRlaLfBzhRSecDTRO8MsGaX4m6VM28zoNvkcPcvU3P75y/ThNuiXb+yEm9M0+QmlyDDPQdqD
QJ6q2z+P8vtSy9NFs0F5C56nRS7wrwtM0hRIHY3lbh/b+w4w9xas/zUto/EQ39TI/ifP3nBKSHbD
cWH2NU/ipvkKcvfb3HbxI5ZV8MMql02B3AcjP2I+6f7o6VQ9OC8Em4L8cCCJ/0Hw7bLz/e2t/njd
y59/GLLnM50bjSEthPbX2fXMTd7PXrYurhzkZoo77Kx9dsRnt6lXypW1Rz++/VIx8Nm09PFXLDfm
w68w4yVPZeZX1J6+73eBn22XYoEO/goi1SN6vv9AiLS8vJcf9MdBL1Z5IORhgfGFacqv1vbNtA4P
5YkWPkyycVsegK89aq/JRgM29KXmS//9UfM+6apt/qVcRfz16xUXsi2mWqHTp+C16WGsGsrSl+tU
r6XTATV6q1Z87UN2O2X93kTJbuA87ZzZTex6b2CGHB0ZU3Trh9rOBJGn24Gnmj8k69GgtRmG1U2E
NbFrMq8fIkgyoZct0eUWmDFoCI3dbrSKWbM1PXuGpz4zoVSrOkEVoNyZWsL7gAC9DTwJ9XvlfJUv
q1w+cc7a5hLljlMOyj+pW79efzUPgpmLNVb1ey/42bjpZiSPeHah7G244+T2flVTvrzly5CmtawY
CN04BV584mVmhkmRs2Efk04ch6EL93qJKuUfblDA+xuayYy9DKFwvPz1ynQrEfSvOV3pg9yf2MET
r2pM2f7PE9bl/SPxEGENZ0/i4BHzXCZLGlEWRkHFaiSiGNABHTKaIZnZfjEvLrHoF58JijmoFVzV
olJEAHyx7o14VOl0GG/EY1JLI64gz+61uFTm676UwyeCF1N562RpetsPCZbgQZ7RVyxmr9iv8HEP
yCkibb4xotk6WWXS95u8KgoVKURaaRt1jpLbQKnw3drYC+Dw5RU81lZvF8rBWLexq45NTMfK6OMD
ar7sVGrdgmuld1xrB8fOhsnX65x+zTC3knQgPY4glklWZrdvAtHRZeqIzHIUJTliI9ZPGibnnVUH
0nZOS5hhQReJbZjgv/KrPOZejmWTnDPZmQ9pRm/dFFMPbGkM70ypeRWWEm2qrFU8bZpjzFmkzsKX
N1bxCK41TufeDUCRrE1o5atg1JFBqIO+MhLzDdZ79BzAcZ9WwEviZMWnAaitasohPJV9qG0bUOUB
HAJO03TnxjS22werqyPDr4uyMjzZ6FD6O6MkhZu2bB3bHUCyiS2ICy2FVBGmZ6UIa5pxTpTtnUbN
6ES2pp57/N9Kyav7ZspAIBt26E/6XD/JpdTjaCTkod1kQWmcRtqC+qrJbVFviqSV4ivkhvSPiyYu
LbwPlvatannX6F8hblFmuuRxEtxo7dj85Dk1t6pqhC19ByeHn1APiRdoenmjz7p8BGf/blUKTrs2
ISUJFMTKtkdln3OH1tVsIyiOB7Qq9XUzFzx3PuiNUARkz95pTiQp0IJUlndD0TAFBt/mofIDp7yX
YmPBZnL6VcPppFUjauHByr3aCCFYNUa81tXxtphgvKymfAzRZIUp4MKZbqaZm7nsSuQXbYTRV8gS
mkDnEIMPtS3q/MUYc7HrB0NaiVbdk91A+06tGrcB5MKZ13Fte96pwMFayG0xZpsC5K7R6z9ICZpX
EsjQxpF7T0YPsKpLHDrYzAV5Gi0KkXwoN1rbXgXtKB0YF5Exlh6NiI0wgRHXxARutKZbNPaN3BNL
IdLxCfJGfdtZuMnbxQNkqnG4D9MAx2wIPdSQ3xLNedXblllbtqpVpJQ7u4wPvdVs7C445XrnL3wK
8DK7ZApvl0EzSd2nCMDGtKiY8xVpI3Q78Vq1t3Yij7ZqlKgvs2nbGWEdVsqpCwA/j9FVE8UnJiZ3
tdKcroxZCE+rcwRmkZ4QQGWqzxU6qy7o10GXvxRzsJEdQS+n7s5yVxE1Cj5cFMdpsfRoQXHO2niv
jtZOgaqA7xpITIAP1Kw5FYmruo+u5mTmiQnu/Kio6s7ENOnasTy5SdF875zcdnPA+0Nt3dXZyO/I
BIqAfML0Zw93Sj+aW0vp7tIyDdwUTRrkyQrcaEY/Ppi6MwbwmtXRmtfE9vrlNPlNGPim1j+aYe47
0qw+DQ0ClhEH0zEVukmAY/wQiPmFwtaWUm+3K9Wu8as5OZUEN7k61O44st3ISJ4KzoyF3t+KcfIW
3mMZOndpMh67MPAIU/CMIrgaldFTpJRAJaQBotPfZYkwM9zRWt6TGQ6I2tCN78o87oBAnBu51teq
Jg2rQktrtyrxc+Zzv49TllWm1tsoV/gPM5DRXr7LsHflQbue83T2HFV64j3F3RuPpyjGbFi32Ykr
elYJConV8lyXLMel5c+tRfMeWoEbZcK+HuvKWYeT+jhr6sYEFHTVSSrF+VCpgd1F4U6pWsmvTPCr
mfnUm/jN9Cjf6jkmcbgp1S1NetCHRVSsS214xnSMo3FMUR9ENsjHoKzWTWAEB6mJVyrLGwklESJn
pvh1ptm7rhq3lTHe9ZnkJsl7gdJ6iYShye64pjYRAwUrrmPmVJLZ2g6c19aBVbxIRu8XZvEyRtVW
mZNby7K3aRY+22WyrtrZtwG87Gwl2aMDPoAe0qHXo/RLZ2AyQyvv9QIBcBlOaDFr9ig2r76EJT5y
oFMZ1ivsElSB/aqo8ekl+byJCxutFvhanTSqcH4CKYJxJwyjk5aw5YtmYm8yysGbOZVrzKby/ZzA
VRZVWe7lTOMhkWFB9cFZy2biJ61zJccY6YJGxmWnb8vAOkx2/tqYJEBRCn2fRLGVCn2nB9nB6JXn
prLxxyTSIZvCR+T9fmDHR70ar8tYZ1ZPnZOdSM9QelgPrSXNfLq2suSQjzg7TPm5UJxoIxn5Jqn4
0FXi1VF7AWNBP2OcMgdqBilEx1wK0DNJ8P3sTAP5MnJYmqIsX/66WxS4R7MKz5Vl+XocybcxSSgd
Wrn+Nc+K8CbllsDwswgUuhJDgUPOSYDXRA2i4NKBVV9nFJCcvGf5CJ0J0JJB4KWQOw9z5/cuTaD2
Zqr8GEZDqK1bmbiqPWEu9aPdtwFK3i5UTnB+Yt9Cz0IQoAPiPp+ANDfptIGRxG5Y5IobiWa4nvJ2
8tW8CailErIZ+UFd8+LJPf7gQqSgR5LY10lecjGaIqmr9QIpqjJXIFnL8ZsiJUhmQPogOIJ+9KqJ
JIIaBuBJt/6SCykF9T3MkVlpddeZ1ogHoFOKp8tptrbaQd5lKrZLNk1PitwFFX7lGnR8PQBlzUhK
lom4EYc4xI48Vtp7R/Qn+W+hqcRrU1QwaMgBfSEuV3oCcpGSvad11cNE6PBWyhZS/JhZ6nXcVSEN
0QBgijUSWZqHEuZtjH1Ic2Iqq4gqJREmhGPaui/N4aLs0QIvr2zqzU04+XWYJOs+yGpX1G1wcpym
e09aUb8Dr83Bqk5zfRszk9wrTmP6utmOAbjVLqaXrpd5iEBQZW8oQysD22lNGerrdo4lDwBM4g4q
e4UaoAZSa/stjyi0DWiUbAtntKJY752BnduKQXSmg3LUJmsXSs11P5G9WJrzbZE4Z3vmSZWl9ZbF
pl8W6gD51NnHs6yj17FR1wrru5pC+klT9FuFwEZQ15tRa+6tFj5OJylgiseKEPHO1O/DOdR3lSQF
a6tyQFObNjwhBG0DBHiQiHf2ZKc+rrl79hDcmuw9gEgRQvPNu6Q4Qo+ottHUBttyzJV3OZWLG8lU
rklLuol125fzeQfkyI/bYN3hzc7KcpM3eJR1OoRVvyulET1Xj2o2mn92CvNfOHS+Xg6xm2GC3zSj
3PlmWys3DWiozThZ8ppVI99HKMXWFiQO3MUSAtW8OSjgf3ayISZGiUrPstT7ObNeJdNCqQ0Zi3Pj
OK5sjmNgmnrDcwxQcdbcPSoT8yLbYb9Tw2e9HvioimyAzjz/wBx5cnTiKrLhlhMQKrgA7h75zKVi
gcRN4sLNZvGEGm7tJPkLISvlqm7UU4xjFFmNQVzmCBnH6hNQQPJ0ChUr2CEzrNmJAA7SwngXDDk7
I+tKSDg6MpFKrhQ1N1BFq5XVg/uywghXNdc3tcM2jXJKzsOmQZDIUntK8nQTaqk/lYjDLO7QXEN3
g/HaBR2vuzCvnMAGme34TJ6PqV6+hUH5Iwn1F0if+6qTTopW957ZCQRtSdD42RCc1aJ4jRxIbjG3
N5A43zVMzN4wpebaSnOc/AXAW+JaCCbLYaeREWqt+EpA0CtjTyBUYV8puPHdNEO5W0TlVRrECNF6
uMAtWORUZHh/FYzwpT9AFJk1e907kNi4gMUBjyF7Eq3rBDJkP9XKH5jEAj8wxkOgFmsHNpUF90AP
4LSpbU3+oT4RQ0hCLF2MqgPIkg/5jZkEwWtoGEzvdnvGKMwqm1LoCEnaaNXUJkQpBC89jeNCAHa6
zBUttn34+8PodRg96V4v/C+echAxy1WT9D2p0nM5Wj4o5rmu9k7b7iqtcdG6banpuJjsD+ZQ7Yd6
/pkjn1uZSevXQm+2XTKA5MIOgQcMbAPAqutxJMiOHhSazPHWik0ik5Tpp2ZPKO3nZlEQ72yK8XGn
pC4BVcWL0jXSQSyhYlGmzGt1GJCIBvPOGqCxyZ0Rg8fCcDBmzTtISWuTdQ2ZzeqMbjTheDY30/M0
d/hAxt7CcRfEDYptI+qnyFUyYfWvadia8oF5T8w++1QTKH+tweialvmpYUOFS59gMVeLiI3wWC/l
7+xci2+j3UJ6a/qB+lUgFBSTjTluWMWVkls+GFs5aKarOTLaYyZqNtawoNbhOMK7GaDRr3jCZkJV
rrdZbtUkIyqlNCv0mG3vbFuQF67Zl+K1QhPvp0MZ+LqcBz2aabv70Vhl9TjLGWwcMaXBqwY/SLid
IpXZSgrMVLhxJ4BlRF1o7yQ9kDCtR5CtFw2/U5qmX1SGs6vlIL2z5IW2M1MeipvevAZ4ZLuxoSMu
U6NhclYqML4bss5xqEpZzHanbYUcujoXHq8zeSrP46gAlGnngcwaGzp4GlWasUobbXi0JTs6ZJD+
TsLS0+eUHviVbtfBsvbmG6fAB9MYufSjyCo5X9VD1luuoZIsaEVa4el2FeYgme321pZHpJJkfoEJ
lNr6YVI1KJil2qovVmizmoxx3w2e2erjqxzFUs1KWGB+0ZuifEC7KZ5CMQbHqbCwNyjluZAqciCM
iVNu0zzYVqwfyIscrwgzyqnYpWO6kzicYqKROLkoudNIIAmmFmx0Lb+DvyQdNY56prJmVPedPGL8
j1J6Bl0TXcdJwnfmjLIXaolyqA2SbOwJfKRaaQ7STovEgjxKHuoB7HkW5pMX8vqt4yJKT4VgCuhq
jhVmBoCB3LGOxBvNTLbMNuQ8KmZAzSEpomM/9DlJ6L26oetO4kIPZxWV61D9VEk/LPeSHqYQVIr+
aPbhoB8srgVfRxxKt1Sgk0c7DjinT7Ge4N8onNxayZganqzeyW+TYoAVj4/A5IRvcsjYUBBgUo7k
NJiwMMnaSzOPIEAVQuDYGQ4m+5lIL6KrsGKlcc1iKFUP1kjjDvVERvUQvOsaW4KgSXtQG0Vz1Yk4
eDAGkoyEMyXyJjOb6rU27OnQ9NG4Ni3BliWX5/Zd5bhzDzwofSzbOMaJzml5OxS24gehOfCpds54
bEi8vGp6PfbKdmIu5DCkLMkFDgr4ZpjcsExoXDqDfO0EEuydFCJbi1sA/3PWARqH21IdY0txQGJP
ONs6vURZ3Q7JQR+KeCtpqnZlhInSbFgJeD8L/geKuVb4XQ8sacu51ghAbQzJkWfMLnRs2mulnIt1
JacA6iu7vUcTGpwqayrvCz7Ut67qBwB9inTWVdHtgXHMbgFXz8uNgppvHA9+zyy0d6wuenbMmG54
YACsj9l5HmvCNE9TMyWkCWlNfUwMxzqga5VP/diShKdEJTTRwhHhOij16SkFGEo9rpGIb4lr6Bsj
8VBBEgH8B3vZ4XkqLeMlmYV9LOpQ5kHr8PoHuGd3I9syFdRhDwurQKuwDYViuUU3PJbwAsFoNu2P
ghfu0JW6XkGImOSr2Gmhwc6w39+EOtsHfSQP0jVGq3thSqgeOz7iU53rpcx+sMIoEGglRk8pbpot
22TZUwf+qNU0NiZ5Zp8bZxheikaXd6FJT4oJTvFoOzLTprEov815Md5LINTeEqcot2NSCmxOqEUQ
xU/29NyHgf2j1JKeg4KS3ndNNzy0ZTqekiyI2bnU+MI9U5+M/BAEHJUzu+pMKjgc7I1SVPeR0IHk
UgAVB8PQ9fZocMh7zNiZPMd2N6SrsCJSZRSobUwmNj7vwezOrdlZvm2l+AEIRov8groNk5yRgHgs
W4hMtV08O5nKNtExgnPNBtri5AhhzZQssY4tEeyMWo72aiGjUnfy8qYb8/4qCRT926xZ0a0hpflD
kTR4L6egmB2WPNsGtY/fQJCExz48ZocNyggzg6gm6OypogbNtdRRI3JGiC1gt/V2TaYrhNFAI/x0
GibgSzrIi+sci5G66uWhXsspWF1qdCMA9wavEJzQlrQA+g4/DaMa3rKe8z8F6lHONl3vtCl6f4P1
M67yfl7Ns07QZCi0+6BQZrBNiUGfDfefjCBeDyVm3I54WvD8koWvr1Ur876cgdcyW5kAiuKkyn2d
qC0ekkOUrLpSu4KlUNREzwKDkq3wrIU8ojtJ0QWFkhyyG4lKIUb4o1nWmXpK6krNSVxg2Y9az6oq
wra0UolZuOxyGOaKOl6lKncpuGxyy9I2tyx4xUoVp7tBE0r488/FfeWyK7e0Kj52Ry462/wMLU0W
ycaoIPnJaY3Ikg9Q+GxuSj8g3WL7Vbt5qeJ/bIZdjnhR5S+Lhqq7tmgeZL4LDejVuMT1jtlZJ7wM
NT7/ar0/X+ZlD2MZ82ND5qIHJvAN1XEATaulZpgO2U3uZBtOpLd/HuZSW7EMQ1/XVGXD5kR7SXXQ
ixyYj2CYejmFtxFFMXA5GBiD5EfMXvPPo10KybW/hzNkg56lSSP54tmNeU3M7chwup+eI8piPtQ+
yyW2ZwufucVpvBL7r1g4n/W22Ff+e9CLx4fhxyoli0GR2HJaPeQgr/98XZ89rI8jXDTshDQSm7qg
z8wkfCiDgzLHRIWM7p9HuVQSXdy8v+TCHxrBWod3S1UYpQvT7bLIxI4NhoQAHHlJcNr+ebQvrumy
VVcE8TQ39v8h7byWI9eSLPsrZfWOGmgx1t0PAEJRJZlMeV9gKaG1xj/NV8yPzTq8XVMMRBhRVf1y
zfKSDI+j/Phx37431mznkadXI91J1UZNf8vEao9Ldtzk4YgJXMzzOI2Pc0IOqW3np//ZUFZ1/EU1
RziSsfPS4Nx+oO3NJ2B/28gFHuTP5bF1cOGaDJxTjPbV8lA9beNceAmhhVC8g0LLk5FdSHb0hG+s
zQW658UWhS7OkGVBAr6qo2rtMlN6hHRS8KKonuktbuQXt/Je20mnLfe37sb489S+srZapyRQO4c+
Ul71u/xhvLFQQP7dnCBG9gOkpqz0uT4177ObLWDjy4Ze+13LMug20kjPwfB6PqNj2Gs8BXikw/Ti
hsfmXb4LEQ5DcuAL1R3nftp9u6m87FdCIkwo5W0s6LWL5rX5NVSLQHJaSHAKVRdUIzVATeFBOZB2
2yU7yVdOb9u76qboSwLUpANnXXPKDnNu1hQOcSJV+6g6J6gRNrboloXVOhJ1qTG9geAKnP6LBlNX
F/x6ewzXN+arQayO2lANZtqKyxnKSR8lg/QQ7U1f7EsDrTxvqzPpqgdxVBt8B2lG0AvnO2RqIB4z
QmALPSoTikNPEiGlIW2szFVAhvXKzGon0ApXWI1AR9h/1N/S22xf+NE+9hZkEwX8SKnd4rBJqXV1
tV4ZXd2V+jABHzCFA74fd/Bh9G56TPaSB9fGu/ZEvrc4bOl6bk3n6qYcp7qrbDGdbSU0BeFvS41v
YZ3+OxfZq5GtrsvONgNeQ2I6TWtnjHQEVcecLvtFLg/zlG6d46v35j/MWSuUXAAtho3CCQfrjwpa
id+yp3vzx/Kelvp3sQepY0TY63YH6bS1hhtLaK3cNOMMUTVnCa1U3ikkBYNqiw9vy8TqTBPaB2Uv
TDgt9elwbzXNxmptWVgdaUTqrUYVYl5q2kCFYj30uXrYcBviM9ae3gZ3RM+k4fDf1Y4oNTmUNJIV
uI0JwkR48+Lf5cHyrIO2M6ff2yj2q0f6lcV1p0JG5S8ZRfvA3y1OydfpCG3rjucotDiI3KMB6m85
rKsOEvYdVVFlSPuUNTYpgnOnMHgTYhflAUa6yO+lXes7hwyExNMmXZ7Y3Jcz+w97K9fl6OBAkgZ7
IirRblNo+fR9dlN4W3v9amz/emQrf9XGc2d1xcvIBFdb5GkputwsIkkcr/rDTi2/+7jVgXE16npt
deWylB4YUF1jVVzR1J1DaB/nvbJDVWQbJXf17fna2mqfjpYc5HP+MkahUd56QHzzAwCoQwmD7tdt
i1cOH1RRAmIGBYoNC935BddSMXGCBK34xjHdxEb9mxz824fvmgnH0MHjwR4Bpno1pjDOuxIvkrgK
DdhHvS466G8gDPofWTFWTlhL5LKZA0hqEODxDVKZUrLl6I2rIwFWD+MJzFbGOgJvs7YYBiBzrpov
ITIfxTh8LouGFGXqjCdyBvoJtAblbttCV33o8/oryBNRdZmgd5lK6WAlyDq2y6g8Qjpo5mju1cZj
rSho3VI2hY9WmyG3cL4KZGRP+uZd0tgQI0tF0gT3aj/2qFDHAfJVs1Ymnt0XysloJViXEAuaHiJ9
pIxShfBfN43yTrORxPGaluSMhAaUO9ddc4oNFT7JsjcyPIMNYXGqGcM+dmIgbMj8DKhxls2TE9sI
nI9BvJfHBARyqPEcbHrEE4PYzrP9LKGE6cDB/0VNjeDYVHJ7ens916HCGsm5unc6JM1KOaHSV8AX
FMOo/TzEGzDOa74SljdwJehMoJG2vhWiNsgjGeYwfCVisu+1Y3qAe/8gHQTH59ZrQ2zzlaN8bWx9
IVhWRHfRjLHsFB5T9CPKO2XXHOqNN++VhItN9krRbHrwBNr2/EAbwdhWtcpp60s0HcusanyhqTkZ
/R/z0Gve26t0zSnbKlBqepxU+N7Wj4rKNjQLVFWC0vYODkuhhdx6w3EmbYZOX+PC3AxTy+5tq1fO
4ZnR1d6Y1XpRUhWjY7nLU6jM+i1ZgmsWgN7aggqQXJK1umuyMkkpmuBNVBUCr4QCzalVa3tjrV7W
/HxPQK+rCqgyCiiINq7it9kcpRBy+ARpHtsNqRAmiK7n41cdYjej45ZL9o2lQjStbXjLKxfNueXV
FKpDBoVgQU1Tf1L2pmeOp3BnkU/QdpPuxj+guP1XQzBUjuA5JenIXWNyE6yugagsqiYZeqLke/Sf
aeGhiX6HsrmnwRkt+VtMoOtzsDK37iNbrCU1jBFzifFzsn5X7SfwI7X9x9s7cX2oX6wIThY4RfAf
azIONOEWJYmxoh9QV8R/AIQ4yZt8FevtiBmeKg4Nr8wgHYurfTLOk513GqoPdXZSiJSpzm5c0pfu
9tzCej8oyMtFMxbicnaVofON6MYsP789W1vDWPmmXs7SdlAxYhq3aZv5SrfJDyG+5+sT9TJTBDQa
9zPNfGv6hGCxisHuMJHcmTe0YBwAt7ifm2+iRXcr1r42Z3QBaAr3h0GX58pJ6FofOPZIb7Wh/x76
6gAzHFRRG5fU5Q6j2V10VdNnQGFo7SLGodRCOBgBLmrFHSUbJC16sDN0zthoBhZyfjs70n3cZNaG
c7pcLGFYpBod2v/NNTsDjIAJygmIYpvS7wEF1Hjj8y9n7+zz1+wMjZEks1L1OXIYiU9TiKcut4CV
NjKZL3Hf+YbADL39FgUIEo1r1h9LRk64aUBzgIspixOsKAPA7Tb2E1TYwF59Qw6U0h/3ze8KAsA7
Y64py/UV4PZ0XnQvHCMoAVRIEO3UdnZ2Gwk6u0Y7xLnq7KXG/iPreXB5aW8aRzSYgtFNpfa3bM0P
Xdv+4Mt5YFeBzbTQwsH/itB9WI1eFs7AU6HX82JwAn61FMUuFQp/Y6uWX+zJdn7qs9kJSQquHhlY
OIBah4RG0HxQlUhHGr4NPauu6n2Y9jDnacpwJ3cDoD7qlgedtduYyYssLf6NnlLN4rHAk+Gi68UE
VRA6IRVBES3Fx/C9vIPEBkdu04whmoe89jnaKcVGiHHtAIAJNnVA5ap9QVnt9IWtDpOT0QQBL2HQ
LUZ8qsMZYCdUNFCZxZJJP4EKpc9H4nHghVK0NBuH8CJSZOwKLUW0J/IVYItYOWAppH9p1i1EdXai
NbDYSwk8Ea0vWu5hB9wKcDbtrdzxAguxNQh7Yq6bDwgE36cnqChpfoTsdGOGL4IBMTqDE07DlGzA
Q766mufIoorfoA7T7kaIUhDcMA4OmQoRnxKwGrRM3L19EwjXuDqVry2uX2s5mAUHaV0Of/teTn42
8nBaOIZaAutu2OzfNnZtfKqmUMewDPq2LnzAUOisbsIWavxlP+8KHy6zPX2lKNZHt9X9VpZz055w
ra8qNSoURV0eY0/MZ+T1h3BnU1VodvVpOPS3W/ZECmI1mWfDE572lblM7mCIyF9OyPtpsXdOoe1J
SMJIDBCWJlK6WN6e0CuuGwomEGOmwrFEMuHcYDdnkHVnAjs5pV7WS35X1Uenf/8/srImk8qNpky6
oYPro/5qD081vKP1RkCyMRBtdawnHXyBLUCgoSYDVoXfb9RO+vz8bwwESTsiRJtjtmYxr3Krb5FP
hWmi/tUaj8Pw3Qw2LtMrlzWkKP8wsdpxoI4X2+gwYc3TIdH0o7akW0+GK2eWERAKiMwi5DurcIfG
ttDs60ZU6dBDAVU3HiIYa4/SDirEHbJGoGvqn9VN+Q4++K083LUB6ppMDGRBC0Qn5PmW61GQNVoU
pAVwyitg1xw3dtu1643SmEKfpRicc5Hc0ZJlcGAbJnIMFw+ZcD9/im+G2+w2zKnEjD5csbXbH7ce
KhePQLwvaTEIjXgqO/Cmr05TVtVDCbcphk9k/Nz4Rj9ZB0KCTTH4a34JVASSxboqiAMFqdNrRzEb
Sa6DmkTxmVtM+HluMZmlI6Gp7+XjMNxvJm2vnbDXJle+CfwngC9hMjmNO3lHWgD4ozd4KqxiSeqr
frKDnfzfOA2ogsJNoVi8ltaPgHKcY2XqyoTsA7k45S5Pv759oq/sRpICHGZAHxyE9bMvyVCsqtIp
cWVSbyHtVdUWq4tY9JVPP7OwWqoUkKLdibxKdmpOf39Y/utEiKIUcmZntT5yXcEONzCS8UamNJIe
hzt0sIy9YNiQ/gg/GDc6KcFN6reL0vva7qpssOhZq85iBntkvp6LU7WH19SrNbey3PKHSAsEruoK
LpF6Vx+LX1ssQxd5/fUXWHkzLaQ3DzZc8sXPf5I9RL72XiT2acU7vL1bttZyVUKgm1xRswpTYfkp
nCxo0z/lw2d7fl5k+YX9WxoC/22T17zZ2bqunIoVdRmdLCJFRgA50B5Hx8gPfbeQdTn0foqWgknC
yW0OW6HrlaNBblzWVfQ0TVNZZ86aCjgU6hIpbWojtPpf+zF0N8Ymgt/V2UB2whLhqlCYWD+JAyUk
w93AwTV6euOKVJLjgTh+N/uUuDb5qK5ce2fWxLd5FV2B755SOq9J+pcPVhb97jML2qMHyf4UqfbG
TrlIWvHYJOeoIgYL58zFmzuO9Cpa5KRwITK4nwLl0QT/J2nFp3BZtp5zF7P4Yss0AeWh1IEeyfm4
rAYEchaiytf4NL76me+UxKhwfuwQlPqubEm4XV4+K3urU9DzcFvGP+2JjGMGsWXxnVYbT4da0njU
Tm/vkotlw5wjNNMo01BRW1/nck7fi20xlU4Gx7W+WPusk78lTnwzy8Yx09qPb9u79GgrgyuPVi5d
rLUGBjsfQQjmM3A+dZ+XxKN5lHccVx3a7R/s3A3RnjzBEpB9VJLd21/i4vCJ72A4UORR+kUfW1ut
aZcHFHJ4VnUIlEoA4stvbxu4uoqCMwRlZgg7L0J/S5LpIY6jAl0g9UaI4ikAw9RH4TiF9NFW/HBl
QERkCqbAoeFTVgOifylom4zm1lJF7gSVh2XeOHKXT20aZHQiMB1ElGMTHZ3PWaRRVh7oLXETfVdx
DwnBMbq3WkBFNDbtti6Dq/YMuJVtUTHRyK2d21OL2CjrFPGiYW+j+YxLFgJn4SPnDtLhrRzlBQ4B
4VoeHv8wJ2b4lfuiaUUx4xBzzRfE5ArVl3fpTpSUIxORG7eH7bjzkJHzNzbKFfdyZnc1rSnUZFZd
/H2Yml+TUZhu8tN4ElRKW/tkc1ZXp8+cYtSGA8h3OoicBWH5dOyOBRBJ+JWP86b+5hr1sJ7VlfMc
E3uU5JjRoXz4QcNUfNL30/0/wcW+NY8rt9maat9HCwOjjkcAjczPs/Eg4udil2xHRRehymq3rMIG
1QohnqgYl34Aqu3pv02vPoiJLD7Vp/xrLN3PX6LjYpPsazxpG70iNv/Z1Y7oFmJfEN1Ahgd79fqZ
lzuxJNkLrWV3EwiPoXiqD6ZvHOS7Vr6Tj9s6Z5evr5XF1fVuFHJWyiG5JxEo9Q/1obqdEZZMN6PA
K3c7WRrKX0AvSQKsqTztPp8h6WBo0/jsBIdRQyPZPJX217cP3pUVVHFijoUR6PnWwVEKr3496Dru
hZoirWfTcTLRyi2n4JMs0Z82NzdV59DRncnT1pm/tnqvba/mEpHmpY0zo3gp8QU3SDF7zi76NOw0
L98joLBx2127jM7GunKldVnLkHYxVqFUAKvHc+Bbu+BZ8einQkZS3ciACJe13pzcEg68+wgxwAp4
7kqlYnKkBmobRCHG8FMGIn/nJBKEHqLt7O1VvKir42C0F4JbXTGQfr14whb9UlQ1B7Fy3gU7QUhn
ehbMOofaV9QPwmdvE9RfuWw16G65aIUyHTWt8/G16LZVpYyrCTVjuR/pAiLHs2gbQ7syi9QQSBzC
vqbzOl9ZSeu4neICK3X4tGRfguZEE6T79vRdHckrG6vboA/lGoplbDioXDXozXx4+/OvXTcMAnJq
CiFwKsnrrWAHC+SRxCXGO6FbvotvUq+7gVkf4Oy+OJgbc3bdHp6Rm5yAnYN9vjS0/qZWpDMgZInD
h+DQH4To5Aw9KlHDNsDiihNBdMXUBC6MRVqDCOVB7UOaNMU10J36g31KT9GRWsDp7Wm8uhVemVkt
k6ZISjvmE3l/IQA4lm6Y/REnGw7xmoc/G8zqrs6LRS0SlcEI4E3zTkwcGJ+b5n4rtLsya2TDaQSi
Sitg9qvLqwPz0GYxzU3yzXKX7Ydjfieij+T+7Vm75vZA05kWTRqkKSH1Xm2GeEoip8POeFMwJPpG
j85O/QlzDU+34l7dOk2XuRJF5t4iPwnSB/kUczWDaVOardm/DAwV16fc+0F7sZcc5aOxsSOubXRu
KEoLJJpt+yIZGhhxWUBE9OerVAggLEBKM1ckRNNNmlfxvVcOXeD4RCjOW+kijdegcuVoQPzdwkFW
KlQBJTxK0rM8dCcb9YO3l+3y/ufKUAXhvahE4WDPV21woiyRauStrBi2y+zWWkLfXD533bu37bzc
8OejosGDYZGDEeT6621oBblWRQaMNTV5et2DhelU3Haf0yf7tDz1mtscaSCffaEwHD7DJxsruy2g
x2X6Cc+BqJIQOqWv5+IoRIU5wjwHYUi9G3ynP8THhT1qHPIPyUPx/kUt3ROc6f/60M/Mrk6GlTZa
aWmYFW9wDeFy47Hxo0cHAe3wIPjaUy+9a75B80aIEPtb+t3KpQc4H/bqWpDhNIA/CfsCDpTdLZTh
XgokymfkpHdhexq+USY5TI9M/X58env0l94U45SoZR57sOqsnXZJL70FlheCqPIhSG8N8wMCYRsX
6xVXcG5k5bIXeAOsMEwp8EAUO4KuUQ7jnQpl6Pbb/4ovgPIenCetFVD+y2sECn3pvTpLcc1LWYjz
RPul3w+eyKREN3HraVuX+rUJ1A1wUMRA3OzrZEMWZI6d2KEYW3w0Ppf3kFqiMOyaLl3vbkqp0zN3
W4LDVyI9RvnKqohlXj3QNQRRdSjDxJ6BZ22n3SJtOsCJh96SCPNkZBXJc75/e69cuUMwylWFsoEO
rGydplW6sqt12KGwGkMG407PJcrjArOJrhQipcVhs84lNv/KL52ZXL1kk0pT+ikyIAT5Yh+sfUgd
qPYn1hMGTVIC/6Y9m+vYItq8OA+SJs1JUJgV24dL0lM+w/5W++aL62s+Bg/W1v4R3mU1QNrWgYdo
psELdr1f4UTRsjm3Su5/WkxorHahZvLyk+ozodutHtccvWFC+qIoYFSF8tj5zpmrASZhA2Vc411z
cj5nz913/auk7NA5rv3el6mtVR97SHIst3kSpRTtJ6oZb2+kK2eG9wl1NhlyX+RdVt+hJPGCXptW
udrwa5R/5cneaLdakC5vTt4Jr2ysTog1ynXNHQ7M/nej8uTybONOIUR4eyTiU9arBw05VLtgG7ie
V0HOYBSNMad0QCRRj+5pfczs/OfbJtaqXBrezIA6mE8XxRFy/OcrhrRxXfPeg3krduvfQpRIo+1T
2lmtWxbAieR9fxL8y9nHQPbetn1loUyKC/Rf0I9vXEQFilWECwgCJKDh34Q8C0a8L1a+4Va2jIgT
8sqXmbPWQcuAV0nUXnuYG7P5PjiS/FlJpHT/9niu3A6i+KoK4SAeyCzauS0roFa/IF+LBysonAup
LAdJgMXrHv6dOqnIV7LJxY1EaWZ9tjPOuxTPWBv2sOR4hb9MCMHyGh92hreYXrErDoZ9tx3TXIYU
wrCucLbAT4NOOB8m0bhhFEBh3OC+ObWH7lbormxrcV2dzhcAP5B3wv314z/smqY0HOzAXMScwsLu
sCHNL8I5S5tFtStpaYZFP4RBGoVnzLpSQev/KOdlLVbP+YIAKmQG0bPpdztINrz5qExQDv4TD9vr
w3xld+VL4Cot205hmAuyFeLtNBwR03wSpcN/guX+8oHBKOnFQOVFAC/WPmWa9MKaFTqA2l1rU14X
ogI5gajA2k8eQqJA0lyRSN2iW78Sp51bXl22XZkGeSosN0TC4nSENxnt+6q/zV5yfU7RyeB1Qy3x
At9Es0RXBw3P9w54HRxYxV4cDHkv/daPob+V6r/004ZMPEioy9GnK3u1ggGZCSONBng9g/loqq1v
6OHjhm+5vHGgLAEUyYBUB8jW2o/FbTFaIxDTdue8q9t9HkOBQC8Gaf7gx1R7kO/8cwlwsSznl9C5
4ZVTK7rhRdaFZeOmjqvmSwYrZhDChDsTio51cJvNG+mEK/NJpxAigEB7wSGtkVUDvsUy1Khy2S1f
Kr38WGT/qtQSOcwzE6vpBAlgNtOMCVv7AmqsqjTX0T9vrNm1cSCTZQmQHUjh9bN3isPOLA2zpDIZ
PoTHfEeh/SVfKpDJ8B4XMBSji77bMCu++3rFuBjozIAilTztyj9nUatOlYrLTEjFdM+ieihi2uo9
/Fl+fdywdnnBIkXxytrqWNu5LKVpjzWhBmwIAkmSjyHJx2bXfBpRDAGePd8GG4O8ahV2cRpQyAvb
a1adduydClL00gXu/rFARLwJ8h3SCJsNlpdzqTqikYZUDICENa7UHsNayXoUx+X+bk47FzJf8EAb
g7ny9EFWE8QvTzwyciDhzm/UEjkuuVGYQ/Vp2St3MAl7qQe/8rfQqzz6Av7lwAtzeCpRMRctcqsN
QoRSNXKHLymlz9b009Z+q9HXjW0hvvJqE2rgFpk7ogTwfWIBX8VdUiX6h0SQUNxp+/qGfgqvc223
fOw2kVvXbhb0k4n1STOwRmt/4bSTUqUON7d9b970h/weOMM9xUGfLtMNlPi1pTqztXIcVLLgC7Nf
ogR6JnfZj2QPuTeP1PKr/Xn7armyz8/Mrbxvry5hHZsEeR08ahOqTknpC2Xvt1frSlDAFld1nqUI
+qFXcr5YQVnAkatLJf4dlJT0MNfvOzPxgv53DXrkbVtX7hMS0TJXs2gbk9d7fYE3v1/6ECJb9Wdm
qq4RP5n0+A6dNwQP+byxXlfm78zaarlqzW7iOsaaXizfgd9Qemx8TduqIF3x9NRBYEumj9DmKK92
O0j+VlMKvXQFiaVSHlWr2ziz1zY5DzXuPc4uOjnrjogq0Qc7hMqOkKY4wamLjwjuDJLQ3WbV4Fr4
9NrWuhciiCMTQRNsWc9o2h8peP8MTyNKas3B8bd6Ba4F3mfWVt6vg0Ov70ysyTfKvtort1L6BHPs
TqCwFPQj76Mn+2GrA+Pair2aTjRbz/wTZNSaTQcyLjdB6xcSfW0r4L229V5bWB0qiacEfpaosLU+
p6GKLhpEh2m61SZ5JVuHMC1OjzSzTjVk/Rwj16E2xchIGrQ4Z8NtIAgsPUjdY1S1SdeJ1Nk29YWY
n5V/P7O6uvZbBGkmVVgdb7o7ay9y6f0+eQjpnKUvbfe2z7i+IV+NcVWpsLIiHFsyhG7+SYAwFHf5
HB+CZ0ARfvy8VTS7Yo0OaKHxayPzS2F9tXJyAztu1cF38CdhSeaP48n2BcKl3EPDuqnzdgndwR6N
Tg51VPzi+k2m5nU3m3pZAvzl/Qfdl3nq99U/kTO43JLnhlaLRvk7RUiJ20TOnlPnU5neacX7f3mp
hA3SVaQHZPki/Talxtw3GYMZvfLTcAd/2Y1K3eOFLyRhexzetnf5LsIcFW9LqMqzVKtYJi362Cmt
rHTrnl7IvpfnhxKJtJ2e9OXRmktnww9f+o1ze6spBOgL70WJvWy4adLac3ju/RsjoqGalkb0ny9y
/rkd6GamsftqA0GWgqaE2DpIlePF3QZ65OpYXlkSP38Vo41D38LwiiXIZF16Fndy3W2dXHFWzv0E
80V10SZXJEgtVs59hoenNsxCbIcJoF/mD0eT/mcIcw/NYbzdYpS7UuazdPE8dkQejkrfaj9U0WwM
mkJhWLz8Cab9dDd9dx6kT6IWXVFihyneo3f57TXbNLvaFq0952EtlQKESicSHEf0Dlhu8V19B9GF
Z93QE/vcdH74ecPupRsG1E7AAdmFaMhe58gMWXK0oCUcFXijnBQZuhXtvvdNmmf6o/Jzw5wYxmo1
z8yJ0/hqx+Tk4/LJwtzyA87juXXbA47RRYblof7BMYew50EUMuvKX0Y3+LZh/sqG1Sll8BIDtaZd
8AXagm85svFfcyOmeWd9bzp3cKEBNt3o2L6Loa9COnnDqtgyF4PmGe+QeKG5fg3HzfqgNWdkalwr
cqc9odcTodfPUXOFGuWAEiicHJ+PxuO84UqveGtcGle7yUYGT7O6hvLZLO06x9UU7Zc++1HrP0Np
65l25Xie2Vi5gAVyYyPtsNH48cPkDx8yP/Id0L/OQUHscqscfmVIaGXTFUib0pXW97bQjSBIAE6T
RnP7AbYhWOW1cKs3+sqoMODAtkBExDNj5QSgoy8pA2EGzUDjh3lT7AO/utUqr47dZZdBTyp9eHuT
XBuYYenEe1xF4JRWAQoS8aXqhAqo8Oa7DANSHjOsrfrC5Ua0eTXLQsxeB4m3rgY3ka4OahDmrnwI
UT1fTjCW8Kj2BXig8QQgKgXRb52kLcOXXsam095iH/Ked6jNnh/7NAtHbYrJowrwVfcMhhJKxsVD
Cs6Xj1t0QVfCL6wBE1GB2wqohpjrV04m1exAGaBCp74ggj1NdnNyB6YLx8Q+jtwtyJdYmvPjDZMC
tUqokAWGeh3tpZ2lB2adF26a59ZveE3ak1WPy8FQpPE5QrcDHs9Ue4g1o7gJe5TK3t45V+L3c/ur
I0jXRCcjaAwyECHEXf6+e8x8tG59g6vEXz6ZR5o0Nl7F14dMtgR+H8pv64RJILVyOQQ87f8E03XH
cR8du83uziv7lZn9hxmxrV4tpKoNM8zomGly8BJVeBsY+b1d0tcz1Yiilc9vz+RVc1RK0U3nIkR1
6NxcMkhqKM1UYXsYphTpwxQqflvfmNVTPuve27YuzzuLJvKBhJwQ7ax7eVLJkAs6jwtEX+w9vV+P
RRHszOxfpZCjyHZmZnXfaovW9VmIGcN517dU77Xvb4/j8kIn4yhqeKSeafdde8pYG1t7WlgixKwO
A5I0qQzbvml2fpwbd4mS3Uxq82fY+b9+TP87/FU+/nm22v/6D/79o6xmRJKibvXP/7qPfzRlW/7u
/kP82f//tfM/+q931a/iuWt+/eruv1Xr3zz7Qz7/v+3737pvZ//YFV3czU/9L3TmfrV91r0Y4ZuK
3/xnf/iXXy+f8mGufv3nX3+UfdGJTwuB/v31v390+vmff0W8+NX0i8//7x8+fMv5u7v/+3++fyvK
i7/49a3t/vOvmvm3l/ht/PXyL+NvAm9tA/zhBtMIeP76F0RTuohf1P/Gg4fqL9pYND7Rff7Xv7Rl
//Ij7W8w5BCjIBFP/Rmo21//PtqzdfnHOv2l6PPHEnRzy9cHDnjuHMER097O01RgoynIrPnozLBV
BtXJFNhJFypOqlX6Q6TRQCkVUvK70kMdPUJT2WmS4SBz2qAdRGLgLhytB1SCj0UZBd4QZzLUgwOh
RSRVB4dmzJFHzUTAWM47CMo7X0btEsI+KgVKaO37svqOMpzhGUs/I6m1/ICNkCSUESKKpukEXWoS
3SekMt3eMiegC6Xkp3oT+XOimd/mxT7MYXWrp9KnOK/vjCG8m3v8aM1vzdYuTdUjX/IWHQoIpbJj
bqOha1fGTdeUwWMAgP9mRBbShQ5x/moEUve1L+L5Xm3q3s/HsnLbrKh3TavZvKPTn/ISOO+sjOZr
t9Eyiv2h8XFASDSlMwx1TNOcdPpsYym/Qdeg2vNQSL+qWk2grlTK8Cw5meQvaI36FiRy7iJp0ak2
CVSUpV1cIo3y1CQmnixCJ4mnz8exibrDFARPebI4d5bThChzJkHmlcoceioNf5408wAy60EGNy99
1cr6hNLj3RghNJxFCWiBRk/2kB6rd60iQbJs518jZI9u2rpGVStQnyXdoQ4tD78jaZxOfagarkQB
w8uDev6xpPoNeawnflTve3h97q2xgO+0idJ9mvAtK9mKnnKnd9gmM62OVheDzkUWjuMZhl9UJNU8
9KNqV44M4xDmyffEYOLQxG1vOymoHodIyg+RILiO62zwCrnpju1IzwhnIXgw4gbuEp3OxQQVyK4K
jd0w5lxf0YwaU1HR5DujUNU0yH0aQTw8JxnzZ1uj6ZdLoZ1UPR28eambk2S0g9vNFfL2dY5Gn2nk
NOg7H2tpLBAwQ8jQTsvQWxT0upMZffQm7pA9zELtvjca1S0KVkyd5vauV4Lha2iqn524BgXfxvrH
oB6bhyFVrKc2t5edNuuUGwM1i3+VsVHtqGkBIEQGUKlMOhcn+6ukLfBCR+G9LL5gjpmjmBt5SL/r
Ui7f2raKyLTGPhsWo9urXey4Qdb/FBJAMJJMkp+3hn0zZyjNDVo+eZXWoNbVtdp9qDSaV8wJlBHJ
8l0ZFqHNmUSHrtKCk5UlxSdFDnpPq/PvbVLwppLQ8EyC4GvsyPmxd4b2dmmbEFGX8H08xhoisXZ+
CBVnhsezsP4IR7aevEQoNk7MUG4lLJ2TgMDM1Y+JUX8rquxXVcIFFYXtgjw3GuFDqxtugdSXPwdy
/02vKuNW6lJ1ryphtFuMovYKpQUB2MdeWOuQUeioxtgzo5TexV2ouOHQPBRSfevk1q+gt+8CnYs/
UbP3ejnftLaxLxLz1nEmv5b0O+g6Wu5PB7hDDDlWnY6ID4Z2CJ0WIkCmdYdykuLOOhraQVeWnjwQ
zTf9YHh2oD4gWhq4adb8hiAsQfK1zt+poWW6E4ox7pCkGirIgXwTGxzXYukSNIlkLtVemr24CJV9
1ncNAlNh65fVwP8L6cKNBzP25STs/Fap7H0SRjYeUiiIoRW5a8MCHmHQP37VG/iKTDtWIMLcyujp
3g36z01UpUwdHVTjOLtWg3Rxa02Pap3TQ8lZcnup/p3ZSBV21XepNnp3qaW7Sq3vwUb0SK51zr4K
EX5K5fgJhzXscvrYvakZb5C8/aFX+eSGbQyzK4GUm0ctT4wo/h13TuvbZj0d5FB7Nq0F4Z1F8YbG
UH1nqL5KGcKlpXGK5fjriASwm+BPW2m4KzLoBcoldPuipUMkkO7ywLjvquA9nKctgq9onYaTfY9k
0q2tR34pR59aY1b3oJze53WfHw1EgVB2h3DWakZPbZonLZF+AXL8ms7t96SLFm/K01NYyjdSw8NS
GpZPQQc3Vxb80Ro82KXW/oiWJ3GvOb4b9eVjkuWGl4blexZk8MKwBuIQaKE395qF+Lii7xU1+lKo
yZ006a0/TBIApCCCwyCXnrK5hxtqyHIIcONbBEc/SIoS7ptueF5qWkhYkmMZQLheW4+jXR7HRHrM
AlQg1eomV6cfdm987Yz4PSRwjbggjlorsRqF+RCE4UOW24hKl76RMIdylrwPpPIPM857wLcoEre5
dp8nWuQqbUnyA73aO6ttHsMotP3WsR5DiYTX0N3ApAxdUTr+QUv678nWnnU1+lbR9g6xL3y6YRt8
LBsu3qW17sLakm/7TJofrXY03uuonPmJFPqNoXmlA024nZ2Gwd4bHBW03FEitSJn3JthjStMJGtn
d8l7TsQt5di9Wk63WpA9pPZy00zkSyrHDN0iU99rkU7LedWGh2wYnB2KqgE07oZXZ2GC/BPydOh5
oYw79AQTUuN2VQJbhFF+QL6LO6Ouv/d6fbvE8nddqfxmsRGmz59rU/WXKuCOjG0vU7WTrcUclKnc
t/n0hfmvdknMfFYBWumRmn2oKqD3VufX5Xzo5sUdjeFUO/lHQ+ZYZe37SGmzw6CAu9bsZ9vRvKWw
7tJl8cMZwow+8LvM9J1m2uWmegwtSPYy+Z09QqMO3vQeYfB3CXq5u0kx/NFQj3o1NTfQ3e5jQiq3
ipp9oSiHzEk/AvPEh5T1cxBlB1nJPi4TyTVrTA5Vm1juEsNYO9j2QavinwDCH9Is8NWheZxKZCTz
6D63EY1rI2NCcnuw3Z474WC0XYrIYDueENo7pbbxFW6FD/0iI9+XKF8rFObdIIx82a6fMgvAhr4c
Wmm86yLpfaXxIMzMn8uiIplmWn7Rarrbip64iMBHTXu/aRG3HIp7uZLvHW0+OEP3/9j7jiXJcSXb
XxmbPa9Rg9xShkitqza0kgQFKECC6uvfQVbf6UhGWPL2vO30ohdd1uUBEHAA7ke8QiRpn6ewLmkV
F1YlYvkF2zHTNzIgfl0YvJWqnflNlbteOzv7TojEq2sOLTccYXqvRL1TX1uJHi6C3vUDbFpxBX8h
VvWYWnzn4u7VAq6QCyWu4BfuDbbb7tSJ3GuGOXvqwA9apsQ0g3BDOQe6DrMSS9mRwkQiz25oYzSh
OSv3yNy+a71ZBtxTXMtHXcArC/0AeXp/1l8TxfGB3Q6Ejad4aj9ag7B8W61vFfT2GYHZs+ko0tc7
mrtbuEP6pQvltqI8sNqB/TeLXNg5EMxRYb40+gJndDuayUtajA+ZCYvnjvoJBWXS1uPRfBwXJUA3
5hE/eNelD3OT7WHZcKOL18R1jwrT7gqu7hQqYFecDHcmT4Kag3UJUe65g5q4+iUdflEbxuRwbucK
hcEvSz2jsb7qaRdT6B4vw4tKeAygjN86mPwRZVncWJrxxc4fxhaG18yNLTZ7AG5HkHSF6XIXMEvz
LfVbAfVtu8bGo/QL45oHMS/fHL5Qqh80DqVtF7fixDNH6CilZdhAdahKrWBIv7eqE9Fmn1K+n+pf
vVZ4BtoL8A8OJ4g9m7iMC1Y8NQUkKRgLLBVH0YSLIrK+SpMjGY0nTFlVPGglBGn0G9cav9Qm7OKX
hxm20BPOx9HSwk4HUnnoPKPIAhywgeUouwTdrClzY5NOu9R2fQWJJbVTv9cNGBzYAaxfg2KwI30x
Ixis40HBdyNkNEcY7yYt9YmSH8ryF0UWTnHkKsUbCkbAQ3QttGmWnwD+7U3rF2wXfZh6I1HDOTHV
YxTgPVye71sk49nU4Zo590FD24Pp4OqklE9kzn/qJTK5reuBrTR3/ewo4aQXAOTXxXPFgdU1DNR7
5hjGLrGutv4Ef2WquGE+0NekyL/Ww+gx1XzS0vGmSW9LoDQNsgRNOXiujVuW87wUbZCCgpLjPw88
expMVAUnd2+0vQ+4vq8o42tLMSk01cJ2It+W3I26NouHto/RNHlbSH9wZqBZinJfCrLDRccfNcWn
2YKjmBw7fCy7oG+0af1Ec5/gXepNBlShYREu8+yg+0qdPo8Zj5yyv0u1Zfb7nhGvM6Ckij96BavG
n4dlZ3XpLpmXCE6gPpxmoxxHStmqv/U8+zay6lAp9k2aLgfhYHF1yZIFpdu8FtWEKnhLfIheWrhh
O9epOke6Qnw0no5TD0u1pn2DqkqsWcw59IO7F5MO09n+WqfLA+PkoAwEQvOFAddAWF8siQ4d8vRW
VNKoEMa8U1rDU9MpIkrg36zbSh2ADXrgHMZEIv+pVg7UwWgSW41xPZrU7wocP12p+gk/MvdZJbWv
O/1j16nHVEkoxlr+SJoSb04YxxbkRYeQfolaESQv0njEeiu0dFczcpxnkDGgJJKMV8JlkGFpmddg
c8Fi9TjnOfPnmh6VKQ1ms/fE9IgHrF/DNtEtZXrFtYy3RwJFiW4i0dTmOzom16qBS0r7PLIuIB3K
w/xIhRE6Awy8bYf7evW1sbC5C9y0K7IjXRVw98YwWASu2qvI+JWhLCDmaRTXE/VLC8JPnreNN6Mi
BSwNhZy6/nPJYO2p6495p9m7wlgC26l8Xb1KcDl0cNcv8XNrDUyl9teizjLlVUN5n0A0dhnuVYH8
Ykk1T+h8uXkIIBmIAE1oDMrrYOynrnleVH40awt3z+Sl6pJruD/CgVV0cDVNPMN+rJhth3afOtBd
hff2oLahaiZeN7gRHc2Y0zFQBBZMd52m9oFCIsMv7e6mrt2ADXDvHCpc+eZA9BClKjoMJoMpd4On
JM5c/aCUSkT0r7MqYqVsvSX/VeCVOzpXxCm9frjD6PyM4h1DeaAsA8wkmiJ0LFx0zINVJNe06CLN
eqtgtA1z3AwWXjRB/WJWH4cijWZtCPFsbzx7UJ/pWMJQ17YA7umMuDZ/zNV3aAOHAH4EGkSr0iKL
URaPp9mIlUzsR5BDaaLCrPaGL8PRgV3Rks3P1lhe98ao+xopnrJmhgl5aYMxX3NcqWpO8VqkWdiX
JT4L0OFeNjVNwFLx1hV4nXAyv7Zc8Fs7HYoIwopzMJXsN594pNmooNTL71Qdd+M47ayWfAPD5mtC
XRUz1wQFaadwbPrkWtRZ8yRU3ACcGhb0GnwtgwZzgJzBJ28s8udqnvGc0QoWNlDF85TeDlillbGN
1OxzxneLJnzLhHgobrsUXW9JfGHGE8DPZpQZSLALb5zXxCn5nkz2c4FC/REEl/uqHGmAG9N1M6m/
TRXJ3jWyg1shjUMceeQE8EOiijDprBb+6hVoXwnVfxbdlACF1pGd0+EoTFX63MP716P9aKAYUkO/
QfAZT98Wi5uVVsAFjIN7bvzkBa7RbjmiL2Kl6kZzfg34QukNBTcCjqFNJDJvXZplKK61Ywpoq2zt
VkEdC2kAJ7mG807fbHKu8Jrv0VCrh+UKqobneE2uW2lCpxpXgj1umkF6qHYoPIGQu80EWNWc30Nh
SGD7yeGh8fKxTj/kKNKRVsDDT2fhODX+4L1O5hNvnrs0DU4KrH+VNE9LmLJ5ctLcOYu1KqDjxVDT
CgBe0CYhiq5em/CV+TzChRIpeA0nw1m1HUo9ochbCIFMJcBvhsT7PY1QZgSnQvFFRKEiqN1Lkl+2
5y/5UQWAqNmSpF43zc4GugIgqG5PnLzGr5jBPSIRZELhZdBeQZ4ZXI4tAPF7K2U9rbJ5hDI0iKJn
XM2hTvXEnBHtnVfo1xgwrqHv3og1yIVNzP3y6zbqbNW3eh8kQDEoebsgNJ7J7HUEpvYNlpWvoshZ
AVxclkhqxVvPbmz1F2D4HnWmjU7PVsxVE0tNqmYAAkf3y70Vge20s2KJg9zUMl91lN7HBrQ+pLGQ
ekEikb/jpFlGtKZELRt3bw00IB0OyJhPwPhyoAym33bkHHEN8rcIoheDApwjfTDgNL6GjyyOYwqa
OFBOmDQvYQ90KlH7232+Q947qB9WiwTFSqFeqN8BQaGvNmGh132jgAvh94Gk/2Ncz0poB2MkMUDW
f0DTPtv1CAgcHYAi4FWhq7ECHbFJyYEOqmx/PMyAHUExyq+vyU3vGQcjLG7/A+fCsz6JjGgYEKUA
1xZUytXX61FmdkwZ8d/4n8bx4KeGrvUc4NNBJSXemFSZVj5OKhpAkA+3wfzTINi5SjtjDzVqELUh
cQ/ehXHb7FH+84fvadwFEvUpsPWlm9vW1tfPsreNuKAwW1Bzkup0q7nVYDeppVw38DEVIAJ4yu/n
4rWelIOOiudyqzyCAYJjO+y/L8h6RvE6S7Z40wUaCVDNjzoXz0bhVRPD9eRR/tZ/rvWGLfTxV652
bVGkhdHnqFs5z30gxWkAFOo9dgXXsoiGWwjOsxyBaH8EVuCYgxWw+vozRT2NdzZqDQcjklyzJiSH
flOc5jztfoyzNqhInFxnKV4I/gyrUfHN9ot78tB7xd7xlpchhvAvaHujvymBcr6fMD5kXCBqwEdG
w/tjbjJ4mtZ4AkC5Y/bcH9IEDh1jYEB+029jICG/bu5tQYW0s9wkB4sFZsI3Cj39dYsdHlkJ3Nap
6f9B4RYh6h8Q7APVIvVbcJKLwA3MrXvQpZEC4wU5b8iwnLsyLqTQ+3G0LX9OqmvHubWKeovJd2lc
4FngRipVZc7Qxe7iLBNaiwgR27EairgXN8vRvOsCJWZRYh/sVzfYsiG/tEKh8gIhV5wtSBmrXavW
+iJBE5ZfM1wRqIgSgQp7N3idqfgVucvULqxQfNtIUudpUd6NQN6FggWItWvSAp4ULckqjHU8MAB4
ABOH+sAV6K0x8tYtsErBRsCLk/t3wDPmAtXMCrUDyx8i8uaWfvcbqifYkJmvATY+IjWyQD1uhr2U
jE/Gaa2md8gxzLHGOPvAeGOOzwH/igSYvHiDuQ0kscb9FMq7GEQltub4cmxoHeDWLjOynJKTi8Os
kdLtGWKbsQGdSetV3EjmORTiH4YQgF74YwdiR6+Mn5/P9Vpe9j3HQg4Jbgu6AZzdmsnD6KTXSoUG
iiVlbaIyQmFFqswSZD+/y7z6mfnlUWDOucdurfxu8wy8uLxOfsEqy3eAbeVZVmF5IR9KaSYUJxTf
xKmLxH+k4ZY5w8UEfDrkVSJcyrbQx7mWy0vO9YIXNSCwNEjz+McEffAS7WCIJaR4bm9hGi+ubBCm
wPbHVz4Duvdwk7E7UiBtwKkn1h9QqXiXhkW3tgn7/v2mvy01rV9MiCdhV+8Kd4Trkm0j7BCxGxgQ
HCqov0BsAFY/tW/e8RAX1hcIzPmOj8Z3Hcq8DHvy+80tJrfQ+r4DN7//Gf/qjGXQx0lEXVp+Rt4P
9DTsPfhqSrW5ZlsZZkXJ+LO23/VDYKUG5MtqU1HqOPCvRL7UOXyFlh8UNaR68TI78yq08dvlqrEk
NOXH53vq0kd2AOAh0IhWwfeWX+NkLwuAFBXDwUE7WQ+OuF3al4ZuLaRLF7jTGKuhpVK6orFxiZDb
Vm6aFvZ6R9xbYPBtQzyCQ4bdr6MmNlDz8z8f3/kzFYc6Fi8uyxrUYfAa+DhArrVzDcCAPNSlmyx6
+KESajGEjaFRuIlbvbRmIGcMvQNcV1FIWaXlZepQC54c872ogdJvLIsaUOJ8vydtjGwr1ioXlT2q
b6i7We/3cUnNX9B0CaSWOHRu5q1z7lLmOx3ZKhFhAamAU2BkwE7Bebjzu1/TUaY+Nx5iKHlvPU8v
pYHTeKuF6SisVbsO8aSfa1MiuasPn0/ghRsKpMJMCOxBkxaFodXK0Ny8R7+mNPwpkqoiRWy8v7M3
z4wLOxtxsP6gpGBpIFR+XIF6btlKOdboRMXFgxTbENF4JVUh/iH/T6YQ2PA58KbRcOU6q5HwqnCr
3AHuZpTNTI0Lw6MsXTy7dPXo87k7rxXKWJCfgNiTlII1V1natgQburI3fMxfEjfvNSdgUqSlyX9w
47iQpRANJVg8oqHot0ZM9yo1UFDPMTJsYgZRFslXfwbBO5RcCBoW8G7eZHlfWIEfgq5WYMJFly8A
Yvt2+sSqq4H/r77XyahWC2OEApHRvo8KwBcFCoFVr+2UTvE2vtWlhW4ARgSyv1wY6xxPeGHCgkaT
PZldK/nVhIG2A+LrtGsDq1IgvGSGjn4FTJs3w6arxIsHomuQ69rMxrLwsjpT3+HLktfiQIppNeQS
EBCnqmWZOyY/YIWDIrPzpKPpBtmGVBJH04DG424z7qU9KGHT/467KgipQBm0lTIAYgaFivlG1knH
aHqpb7ew/RdKT5DpQ+kJiQVyBGeVIDPJ7ZTiZYs8ya+k93yhvdFISsFUoVq9bZdG32tLqzn9EHF1
Dozo5wBsTeQ5MNZHTelZoO1b6CU7cbPXYTdUwzkvQ4VAuVbVQQ26vbPblstdE9Jk9vnwM1YHRD3o
M7G7Eq4WIItn4fBdC3LANnxZH/rrKQK41n7zmiaH99nwV9t0KkricPm6Ne+lh0cepF8zWFhrfrkr
77dOpUs1gg+jXC3gWi2Tzuww2fIYzL9IjZVhB1u7l+a31H+oYnJlbL3fL44QgtR41RJUCdaSIPDu
6GotxdWQXuG1h1ceDQbiaTHdmccyXrbCXdijkov873BrzzmYEpnoY8tw7T0sUPK97pv+kEdAWgfz
cqM9NL+TN7wKQEDbSFQX7hgfIq9uT7AUHZymxae08dTQgqz10522k1wch+yXkEXauJUbtwa72jzd
jE4n0M7SoBTCIdgxkZQ4QnMhqvfu9RTKhtS2Hop24Ur8YaSrzdKTaUGvGWFhbRX9+6OaAXDbdZyA
+A2cQdTHUMT4D14aW0NebRhSu3phdLrMF+YB9hvSPAi6np7XCXCm1aCISl/4W/o575X9s316sqxW
O8diSJp4Blh+fpXgHF+iP6ZTUs87MO8W1JGLazxpId8DGbniZ70HTjKortHm3lhlW3O/Ogs4K2jV
yB+CS6V0qWHNQ79nkFaFg1ISSsp9Cs5X0IbUhZbdphnJ1vSvrp1uobfaPGP6peoo0Xxo6EGrJh4L
NLOGdwvZ4atSPyibFbm1Mu+fDH3yBVZ3NodQRa9lbawJgJS5srDw4FkbLJD2SL8O3/NXBYWEL9p1
EaFFYjRb837hvfJhza/e0zNv3GQEmQTrroJwrrFzH/5jqUK5bT9ZbKa8D5w8ayHAYo0p3qRYaKov
hUirR6l57tyiGxNtFWk2vui6QVFA3i7pZwRT2vtpgftup3qDulNdJ/p86V64kZ7OoLlKVhVfYDrm
IpCrtkAJdgDC0uDzEJcPOHRbQO5WpUDPKjPlZGoTVe4OKd+sADiD+tqys5/SKxsETB14O+hDbR7i
F0d2EnWVk+xRQBUFBRB8r2T2gUPx7AOUlQPgnHjQXsGRLtp8l11cjycxVwlp5DX4EhykH/WQgLA7
7EzQyiEBg7SzdW2Qf9V6OaK4It9KkASDns7H5agJptMSIpb+CFTaqKmxQ7tbStu3jY936QA9ibM+
utsats9q+77sZd8TwE/Tg4ON1+5bjCuNli8bAS/NIXRvUZJ1pRHuerVQVHZEPyKgLO0kB20n1X7p
DRBhh03dt0tr5DTWao00w2Q1XY9YBYeNgdRzrG6lCoyqvXsZsGA8bl299Aulbukj9j/jW62RLuND
w1EkQ85KYmCn5MMThAJe485nPgJ/fpt4PbT1dE8/Vr/cQOBAHyLrTn/odurxryX7fzzG/9Y/5zE+
fauWb1X27ZTI+P6//CEymuq/gO1BDw3qb5DCQl3iv//rD6lRd/8lZb/QpNBhhQJNA/zJX6RGRf2X
C40DqXMAyj7Wr2Uhsf9FawRv4l/QKUH/yIIiD16O6Er/A14jlFQ+ZAC0rmHghucn6heaaZ9XMKoJ
fIPRBq7XqfmS75W2tMsIBKS22w1s5OarTbIeKrqsEaZX9bbbB+ZQkxeFgPMRuBCch9FOaZnTzyWd
Sh6lfKpAKFQnobyaDOg33FbabAwAc+2zR3cgDGC5tkibnTvVi30382FBlW5ozT6JKrdNrN8J2BqD
31oqazrPLjgxj27CyfeFuEp9pVakBbpFpFnLUZxYeilzM3Egb+UTXg/ntGbTTTvwZAZc0qxccBFZ
Yr5WiqvPvj1qfRMLzvtXvBsbUB+g8AUOX6Wj7ErN7AYUgILty6pXUx+VpvxZsRZQqNDqKNHld0oW
m12HuvekQRvJc1I1eWyNpJa+DWn3amk9yGP2kMBTjUPNy7ebSXEijWo9SubZpIFQb80weoLSJisZ
f8kZMx4cax4f85olXyanLMuYaxlwwiq37mnFReKjD8KYl6VtrUaGnU4c3MhRgK83leDPwNbwm2hN
86cz28odsLdUePlQj43XwzEsKm0KUK0upspnluSrzv3EYsIW5ms2KC1F5dSBkVbO0RiWDkRO2pb7
ekznY1d1QIonJn9Km0WLZnNxJ09obvZNLbXuASCjvH2s3a7/3rZVMXiL7cDWd6rhY2fX0/QCliW9
yVpl+cHAk7nKRt7s1HlskRA5aBIeXMrLr+i0K8yfKpBNI5IKo/AFV8QdKRQJ/wVzEaA4qFOZII/Z
5vcycdUbo7KaxJvmCjfUjCfZbatmze+RuMAxulRXYdwHLB1sNMjYzd7U5QPz3LSY7wx1Ng/TmBe1
X9kTeXMaO/8GZqpyy0dC34yipMxTWmIAkNlM40HDMO/IRFPhD4o6HMwRW8Qb9KzaV3bfHEU7FrCz
K0ELAyVjrO6SIa/8FkZiYS5cLaoIHUBV05bBo/bkPrR0zvcVa+Y9ARgYCt9qEzNN0L2qjukXa7E1
P3E6I1LGxonFsNAbWyHjoakXN14sFzoQCqpxB20eQRDL8rT6MUOPYojR86zeDF2A0gIRUCjKd6WT
zQGA78roU7gh2YfGEQpOiZbzK9ZO2TOsVYxQt1GONQBY/+poyqD4vMh0Grt6mn4X+dT0vi6yioA8
VnQ7U3HoYUmSegL1Q2uibpjS7FpnxoiHkSIMKxBwFaF7AkWDV50sJo+XJUelNxtp/VPVUJQNMooW
RGQMQ/qYGUTB8bhk2DYen/qqPHA1VboDcUDf8bS+QLN4Bg/HDQ3cTTIPdLbSfZlN8GafVK2q8BDl
6dQe4KiSLrf51E1jMEKZYwK3rywgEQWoNNiPjWNcLdC3I1+GbNHV3TyAgxbNeapmYabbUx5kS+Wi
Wzu6LYCubV50cVkViR3ig6qAgs0oC+YB6FumG/DZmh8UKK0svtMPw/BELVOYcdmJorlxSIo3q5sw
3bmjc6tAgSd3BBZU3hrD+H2gBYVDebc4LwO1KxZyLbV/OuAVNN9ItcDfdWDLAkyQxiZ4IShZ2dpe
P2pz46lVRgFGg+6RFTiGmqaeZZdqunc7RvRoFrhXgRzAKA2wEkHZsjJTV8JhYq7zNOpc27uZSt2g
7fnoxppKe9LvnJxnQr/JQGHlcH6Zh1SFEJWpZSQcW2B4kRHmMovEklUiylQBEb3CmSgajk2Z4DFc
crK8gHql0dlDrnUYuImTqeSxI2pLHybk7Wog89ekQvquQj70hV3skrEaluIFnr188UWDNOKxsoeh
FVgl3GiLOnIqcCDuZn2ptWdd6yo7Gpo+/057MKjQcLTsMXu0E60y4iEzM9xrytIWP1uIpOj7tBhq
8aWijmi+qXOtOI+ELMzak3xKqiAZB62NBmVaaGQpdQ64VTOCl9s6g7kDwtLlgc1Gq+eeo2hciUuR
NdMOvC2zetBokYJyzVyY14AnRsI0zUTxIEAcaq55jxL3izZ3dQINZXt0/KZNSnVvVTOoL9hTmQIv
IRh6AG2yoEsOuQ79tyPcavEABZwzEMBTy0BeSAnkk5C/2fM8Zm0XzrXdiEOVVHr7ZC9LU0eLksNj
zFQHZX4e5kaMEcerC2xMlydQy1tAAbp1c56CvwDCL0g5ztiplqflrQruU6WqGbCwXIg8KBd3dr1h
YEa3a41lgoEKPOkX9TmxkzTfQ6aElEctAU+k9uDQuuDQMq2WgzBadRbDVul17nzpKKR8jyraIKjO
81SUz/XQT9pRb1OQquFiQGy261nOtXsnVwkKR6ObL68TB7XS8bLBcMo7x850vQnaJRkt6k9lVmHP
CFrWI7xeTEax8pxpygTxWFc4PVI5Us/wNiEhUyVoetOpbqqUWXZQUA3mlzBSBLFLQ6ZS9zPHFJmz
VeVvZg9CAaqFjdYfVFXYjoespRogXwzo41cUqelQDOWi34m8qmrw2Zhwb3A3IWlkTDwlO8qpnTwI
lrD6SbTMmKK2a9IbpqpJfgU2j/x8AxtwOucNnDfQO5gT68gX7maBSToYvI6EON2vfBxmsMaWumRX
sC5Yph+4KtQiTniPRASWast82DOZmS8Uqs2hoxQUG3ypp8KjhcVBEwN5hTgHKIAZdSCMwQVJxGBj
/0shtSQ9tHz8xoQelDhIjNZXK4MtcQKr6jLI8aqYD3YOpP9hltjbXW8rnOyKMndJpA/MBEzGENT6
ymFuaoJx2lXKlcMmM925WL6YPDC9jJsqawHxHESbgCJSkxnpwR2B+VDS1AKrFrtD/ZotiaNPAWdM
HsOGm3WexcRk3xddqpRYMLUoDtkyjfeM0bwMbC3Ri11NIZqFDVkWlac7I+gT3EiIscvQRZx97phs
DgvQqaZ3uuzsFRDVIJ4QUFEItBwrJWD1iFacmyP3+0aZuvO+62e33k1tnfxy9WnTPWwFfMclWl7g
paUXvGxwi15rg8xjI3IrA8Kpg22BEeACVvK4sO96K4bFjZH76KMlX0DwDeBmcFWGFCzTfcpjFUSQ
0gm3UIofH6RnP+fddO+kyAQpxVoh2oSsCn4mt0xPcVrv8wf2x9LSXyHwMoFDhIT6vhdVT0Jwq64J
+EpYikmxM/W3rr/lLvxvUan754HQI4LgigqjBtuQD/2TQMo897J9DG00oeG8hdgWIzvdSULKvn8e
6WMt5M+QTiPhRXYaycjnxG2hZQTWLjp+vRE7+XNeZeHnUVYiV3+FwfMOjy54EZ4ZMuB95DTNUAjI
Mg5B+8BR/4PC+Zus6Ofh+L2Kt7q5l1YD1iceeFCJR2d8VTiD6uTstG4mvCbHw6BAtUw7bozpbOpg
UY+OItCiUJzCuFbVCK13rNFC6oDoM/QQQS1dvPaQ3WfXwvVsM2zvQIu9Rkfo8fO4l8I6Jgo8FrBQ
2IGrteFWOLDIQkC8BClUs6+Xsg8Ka8sgYdU5xRfD6E7DrBZGbUDCYFIQ5g/CpAzK2+Eoq1fd1RCn
j1sCemdbC5Annch/YOqokTWmoIQxyViLBaVhzQwhSbQTYvaJ9gYK8P7z+ftYRJIDg3WbBpITOPuY
vXX1T6nVfFa6EXB53YiWygoWt4jALAWaDGR7Wm5s5RXk6U88VDQMWH5BMAyEt487rK9nW2SEYyK7
kN0YO6gUSQu3ya9utG8sErvPh7cZb/XhsJutplwQjwpfQgQpoKAKMq5nHfQgi7bS7qp5dj6+1U6r
etbkORTAPHGw0eLOjlVEo/RZ3Stf0yvAyYCIrK7z5/Y4bTQoz7Y4PuTpxK4qkEkLickpwUB5UnhA
03mOsyVWf2EXfIyx2uPFoojCEYjRmGZkO7mnsmthDt6sBKp6b3exov2ajCVMemM3JO4+MzdW68or
9nx65cY5OQpcC2zMjGF6jQUqISD1G+ijq1IK6WF0rpMJYhZuoCiZ9/kyOs8yAD6CO4N/S0LSupQM
tSc8qsy685j+xapxabbeDL7FrTorw+ELngZZfcHZzeaqq1DvSuHBtyR85xDIQ/AmhV6Aad2KtI50
2kWfj+zSskHqBJQSGpqmegZbTs0OrxmMrOlR/2u/GtPz5wEuT93fAVYb0IZwTQb9ZqgNoR7uPtlu
4aX9xtq/kMSQyFwbxhoEhrtrHCWOo7QsE7Dv0wpKATleqDnMSSpstQlVOvr6j0f0IZr8jidrUFnq
ubE11nlkZq8dB2V/Qbm/Le4/DyP7Ln/3Zd6XOpIz9JvB+4CQ6vpAhTJsOZtKifInQw9cx+NTy9oG
RGzrYCl4tGp2W8Z9MhyrsY4/D31hUUBPFQ4iYMCCb7I+flqadVBGw10dgOeAQI8nI1uexWchcB3R
8GrEZkKF2173JYfG5igMa7iRZEYWwla4jzRID4WfD+RsYayirBZfD+MVasPrzjNNqKRgB0Rq2/gO
5GqUTvwaxLjxzc62sIwniUEGqDpAA8rNcLI0gIQhDVHwCDCbkRxH6CbuUuC+AlqaJCKUQDVLZcQf
VZVsfLIVNP19uciAug1tWu38ytB3bgoQmc7hG2FF1is7DI9Z6Ibjj2S/7IybaVd/ZfHgw6OguEv9
6oAaihmbQDts4dnOvqxctCc/RP756RyYonYtrqEwP/8Wy2OXb/gnX/77YV1sw1QQ95bVDWIa9UGx
XaR/lFY9Zvywza1LylaE1aqxadfO0C+DE0bxkJFnBu2Xz5flpVsJhCxB7NahUWiceU1n42QWjY0x
8ERMgWGLa1OZdktWBk7iyvvrPUjF1/D6TjyRk2NaSL305dvnv+LCJRNilmj5OJpkJL3TO04+lDaL
qS/RlEV5loXV8uL00AqEFl7pbgjsnu1CrIjTQKuEmSWc1oMNlXIl/9rBSJcMv0uwI20H1bPfn49p
K5RMqidjSq02Iyixcciq/a57XA+U2xJiJn3x2qtvn4c62+sfR/VOCDoJRVqzUjsDozIKCPXYKGET
tLGhJ9eggjPqcd1ucBUuLUuLoLqAgiO6g+sDwaqlIpuJgO3wwPRfivH6+YAunNTwjQC4AjEsAxoL
H+fOlpJkTTlycMh3rL9t0299vrny5f13daohiIEMaYO3g9PtYxA3n3s2QqrQE0Mw36DJeAVhstiF
+o8BzZYcxg6OepyAQp8hMwTtuY1n6sU5PAm/uj9acCYwNFuge+Z2nq7/rsmm+cHlafx7hKtpdKmF
MiBBCPZigw91T17TewgL+elT/6KF4ANBAW0TRLw1rtUWo8o8qZWJoNT52VZfumTr7n8pAPIEWCMo
HeG0WX23gtOqV0q5h8vhPmFtnNT2xvq+NHGnIVbfpu9pMaho43oJfVPVo57e9NXDP13iqCHhZFZl
veDcgl1zIfoqLGA0Mpf5or3Knc7XoRfz/xdlNZCiysqhMRAlB6h7hgZcOqCDo33/PMoK1CxPfDkY
WB3BDRa64utbWqLqQzGSHPN1nT+V++JFMkWkVx76Mdb9ENIdVCl3xsYT7DzDfowqF8pJ2pvQS0VT
Tw7OAa2zskOdMr8pj7oCYTYIpn0+yPMk+zHaatlRs2+AJcMYx6SEuKEN6Sh2DU2drr3Nc9Wr1Hxj
eOfrXMIgoCht4HiGTsNq9/Y0VdGOFa3XiFdjelj04X+xOPDhUPqDGsN51VTpXBc0BwSwzHZv4p2i
DBlK1MnGxJ1vJhRzIHwN4yHARM4ozsukDbmaoo4DwRLoqnbkZ9eXj+1oR//4A+HlCEYBrpymDe+h
j8uh6gq7HEe0NVvt2rKTsJ+ncKG3yax51KQ7B3JunweUm+fjAYIe57sEEIjbJpHYnNP1Z/ERil09
bhHm6LCwL/L2oeZlG+ulOsUFnOfYxkzKv/CTgGu4pibSqu1bjDBPX6z2sS9vHR1Wr1BkahXg8SAd
mXfWxiDPVyEsgkD7cuH3ICn/q2U/AAZgoVkJ5/jimRhfe3j3fj6L5yVoggh4L4N1Iz291nW/Lsc1
oFPwPO7hC6SHbZz9UvcSYsiiNHB8sv/HJeiPAdfwv0bpCUxKZSt7bgK3F35qbzwMzpf8hyGt2wSj
m6UOdL4aSPQqRoOCsMBDTDTl3Ia1A+L9xhRe/Ebg2bpgC8HveL0QDZ4YGXUxg7ky3XQ2OVAr30jx
59kPI/o7xHrpNVNDaWIiBLRLv2njElQQUd1BTP3/sXceS3JjSZd+lbF/jzZosZgNgBAZqQUzSW5g
SQWtNZ7+/8Bq685AhAWKNdvZ1KJIhuMqv37dj5/z2ev9q7KDV7Oov6/sjHPTiCIl/I2mwQmzFqGE
1WotIKeWvWebjyptI276tbu2Nh2N+/SyTe9/pz3w9FYhvf7B6OJUS1rch9lsNI10OHfgFpXCTeKD
vxrua7NckVQ+8/76aI5X5LETqfLRhwKX8xXFpeFarXQl6sWT18bbJhbsgpdxnlmfRyF96Uu9tPUo
BWyTpSu+8+xMUy6UKcrAgKHNO+zDVZrpJeXqmq8Iq59V94DybNrJK7v03BZSP9hYeJICZJVOvE1C
MVYQCADYYbN/dBg+4buOG8ix24kObt3aXd5G5+ySzVSpXgB+pD54PDY9Rc2glhKkRmVAarF4L+jo
tkGPIOWQ8zf1a5h9/nOLnENSmFwK5DIXszkqnRf7ml7YbdiBu3mWocuj9r3Xs/YwdaNrQUB62eK5
bWTROEu9F9w0xclFsFBpU16icwSoajNuou/xV9M16JIY3YlutlWSozNnBPkr6stgP01SLAtr8CRW
0zBwRiqwxfGXVDch7/+pBL+kUFvZmWd8G9sRHgvIFejKXEZBniYo6tDheIDmJL98Wffegjoeni7P
35qVeQ992P+eSuesN2KlgxOpYWCqVa0t0blJ0yFbMeZq06kacinJZafXFddOV8f5xtLBndgAomoP
AuJKg9EVYYno0fT82HoxhDjKX5rSyqPd2MtjTZDhj58aM8yhShp86QdJGygQIWdWs0OlwPe70SYI
fVeu/9MYZ0bji8y+iLrtCfvZFEqZIQkoEJdT4ZrGHTi5/VSEzrjGsHDGkCzTSIy+FPJSvMuPVyCt
esS2ffA9wqQ7AxBd4HD7qe53MrT6lxf7NIyC0JdUk0ZAQ/xmLtJ2UZDKMESiHV4Z0EAD0UjCdg+7
8munjluBSk7btI/jOK6YPVMxAtJsUmSnpRecwjIl28lGKEgJnMbqTvhcQH4DaSxCUut8VOfmkmkk
KYfIPLyRi7kcfEOGIxxDfmd6W02N4JKYdLq1Iq/Zd9YouZcn9PT2gNFNJEBUTAJvQBjHa6eBP1Ol
UkAGqU7sMPisyrrdByv5kjODmltKYRic7RjLK2qwxiQfTT2zw3ToYMFWIKeeQtUxJ9Q4tchfGdM5
c0hHz8knicr3MgXVoY8ixiPmRrUcd0Es1c9czrELqbb4lk+NtHLQTj0QGAw0fQzeemgaLrNRct8n
GqJcGX4uf52k/gGu8GDFxqkHwgZTp1NgpzR1si+GKBqBIGY2zz5p38a17Na6CJ7c8q3QFrkT3wtP
qZ8v745zIwOTRC2CutjpO7ZE5kfxSgXVDaF4AVH81MniSrFjzcTCfcsDUOG+w0SsRQc10m80I16h
fT3d4wa1DGKjmb2QLb648rK0M4NcopDNi8+pvOK6VmPQZ5/+dK6MmX6FahSugo6LhWuqZbMYTIlM
YOdpz+oYhzaPyWxla5/OlgY8BepHLu+ZcGYRiMWpGfEWMdGvTMV9NoVbYVxZj3m+jx+qM60YcSSq
yb+xOMcOQVHzbNIK1N3jXtl0EgsDB+FwNTT5N6+aUBSYlLtRGq8uT96ZI8v7h8sKZg9IHJa4twwy
/gKy1QLYn3Yb52968Kk1nwRtLTFzuhWobEkG62DgYk9qvA1VpUSSsFOE/aZM7mop25TDrz8dDDth
rrjCJQn1yjLu6SHDs4qRnWD10S1wp0c/HO+gnf9ag568bEo5nThiOJSsrDnEOvU9Xmc0Y2m2iDQl
iWzeUlSWyKiNVuflV6FQNp7bpoon8+7oaGoAfd3D2BnnEf8grwpg7EoxDvsgDrvXurUM4XWq5WC8
rqx8Ejekzo1qIwwwy9hNYAiyWw65OUD5rI/DdhTDprsXoYetoR1WUCuCG0iIHUOMSumu65IKKohK
gHVVktv255BZgn+HF6MTuxQSfRu0zYDeBI5ncrQcoK+tSEUIsw9A12LlrXa6q4FXk4/Dd3KxnpLm
FQM8fhO9L94AzaaAMJ2jj/JNFUcHXaRaRRuRbmemvpohOd1wXEIgPkiuyuzuZYVaa3pLy7pxlvlU
ttqNBx3+p+KNCqpLBeYh/hxxLTlris2nlwWYLzLsJoeYUvLSS5Sdn0dDn9C4IopunlSu16VXmuzx
hspUl86LP/VKv19KM2QCCptZ+fDYZyCDYzaIaNFaENONKdOvs1L7O9nlGKBNDck8fkuHkefYQFFP
XmrGKJ6VrblT3S58boqbCED65dP0u1h55PxmOyhQQoQJOwQAs2M7legNNdggKFg/Bw/ye/U8XcNs
ErnSrkPqOnebWwAA4zfrSt9ctnx2gB8Mz37/wyMmBiUf+BOGpWhEX7G5rXrR1ep4IwvpiquVZX7r
0iAXd0g+6Gjn9NhSH3W4Dbf1rXhb/pQHxAR+M/2Nn61dtFf3I/pLtug5KdoA9t/glZwn8/Q7SFyo
NJzQNbxYVGlK0HTTKQ56X+F29Pf1Lt1lb9m+2dRX/udwtR365Cj+Xtz/2pvn5cMcD3HedwF4GCAF
3C+hS1+Y03lr7eUnnmZhZbGFUnUE7Y5wlR2Ku6EQbV25LUHezIdjzijkf4yfnu1RixSJb2YxycWo
mgbw9BDw88JEs9tgXk9Wu6lFy5lifX95k56dwA+mFkMTaD+zEF7h5TuBTQme6Xdy8vjl/83I4iQg
Ni9OymwkHL8Y4js5RAdEwWUbpxBEJk2X6HudX3My6ZDjrdDWeVMHLUaSq5lAKN2g2IcMAKRNtrxf
JzBas7ckGR7o3jJ9Cf9llC4iGnBxpLfig/hMmVLY6Xt/K61g2c4t1YcBWouzJZKV9cuMAerVr8qU
diZdZDTErfj91XEtNp8a+VYZmIyL5vHA+YtmxXq3bukuBaftu+rTysLNP7j0GR/HtdiCXUweDe54
9Pmcv9r/g211XWzKK+TCtvnKs/W0Nnq8TazFXmx6dG2qAWszU0S8yW+LF+s62lqbwQme0LWa2Wf9
baesbM/5Z08HaXDPgeAST/JmyqSORh3Nu8W7SjXLHtM/fvWjqE5dT6dhWwRspi/WrR2DxM8T9B/F
qHdS820q+m1Mz9DKas27bDGQIzOL1YrCOJc9DzNCiLaeTZMKejSxnF3rtSLQVdpZj0rfCXZJ+soZ
IlnaDH0F+KygP3ClrHPmgiV1NwNUqYXRZbNYykkLsyknRrFLnJYOIt1Xn/h7dtOlK6M+7eGZJ/eD
qcX9WkppIHo9pmBJf/RNx0S9VbYh+t7kjuCgiwu9gurW8KUpr9PjBMXt+JJuIXhd+ZBz2xfkvz7z
4UA8dBIGVmGsBC1ABVv9Gsm2t8PNPfSNK92hghW85lczkSFqryikxsbKFj4XSfEIQstbpXsb8wsP
q9J0nmSkYVClsfXaHrayEzimDof9sFdd/0o6qP7Od/6iV7+87c4cH0wDiKOLhLqaOW+FD/e8OjSp
WFbMv54VV4EEf+dQrU3tWRsAakFaU4UHMHxsI1Z71JdmGcjxUF1lbvx12Hs30etfhU8F2YdV7vYz
Hp2XnjQjaueamrWYUKOMra7zOjr3Rh8eq9tE+ewFL5dn7twhgSiXMF6GhccyFodEaTxFrqwmtmGs
dyotdJX+q69vAkVciSTOTd9HQ4sjEhjxqGR9y2Aq7UqOpMkeJSQ3L4/m3Ix9NLLYByatvJklM5rQ
j66NaPqkatZW7bXnf2BGItM+N+7NScfjrdDUSal6Qh3brSUQsyvBo26O4BKDWl0Z0NnlIXkBlpqH
nbh8nfCcJzvcYkmBZTXv9mLzonc/jNXCwWm2Gw+mfTC02AeCp4Y9fQqxLXPvaft4NxyEXWSH7lqj
y8w/cnJDwOM6QzEsyCSXqVNJytSxjnmphgiJJneGGhkjCnLWtI/MzrgpMlot72US4iMs/kNxA5vt
TF7QWtVtKtMgel0JvXdDr7T+pRg76znw5ZwXjRKmt02aW6bbdFK+rXIdtcUgT7Ovk2qJj7WnjWj4
ZKHn3015J0EKanphz/8xk5yaTarsGxXRa0fx6xRKA6UeyCUHsgQQoBbljToJzZvpU4OAt6SlvRQZ
9fhRDhAidKwyr8DLaL6ROlUZi99pluaZ5dGAoSPpF9HzbY7+pNKAamKyT5p8ICmZDZNTRVH91Oi6
d5sx2MgV9DC+lhB5j8iMGHlOSJxS+hijOu3sVmyIwv98KyO6olJXAdIhLr2aBfcJaGMoAkKTrmMR
Ptr91PSPQdoIK4/Qcw4AwhhcGXWjU5Gcvq8Uq9OwVMmF+KNSwkG8agY5VVdSv6cIFbayScRIR8cM
llqemSbyfMFquAOHrbczm239KfzU2NJB36rX8je0sdaFUs75HZMkLanm35nUBSwAiZSGS8OIIWfp
ERWxouxgwqKCyGs/fb+8YGdP6twrrKlkuBX4fI6dT0Fvsu7Bqg7QTN6mqvTQtcZt7kWHrM2fJT99
M414V+jhNbWrtSDy3BqCcEP+ghgVVraF4xPCSCRNSHQndd1Drsc7Gv5X8j5nTHDZ0T1ikRuet+Xx
8LgOo1YUuGaNlrMX6EjRmf/gKsfG7+rGnEpd6mmEUw83AWQSPCmCF7l3G/CPhGlX+U1VOsIOMq51
fYkzWwRDIFUoS4Cd+h09fQhRmiwtaZdkXKim1+/dg3It3IH71jb0zDvpF+lT9Nhex2+XN8vZyeT5
TqEKlTGydceTCWMGtCgiA20V67EsPKh78sfLJuYlXwT85BwlsL2ktWHLXaxXhmqboYzIwplWmjra
mAh2r8CBIATKddb65s4spqfLJs9NJdeHTgsC75kTzaYhlOKojWE0oAb9jqM/AHiFESKDuuGyobNj
w4ZB/VchPagspk8ga2xOI+GEUUNlM2U07k7Wu5AnT1KTtRupHlfeLGeHRukNdQyFd+Cy6FxayBQr
CbMJwsdRs+kmsjRYkbqVYOzMHUzR/r9mFnGSXMOEM+pEliEa25PWwXjg5aVbAYV0IUiKt5fn8dyz
hEYRhcX6Db1c+qxp7skpW4I/H92YX6T+UBN7nc/c96R3DZjv6MBzutveXiMmPTefHw3LxysoipM+
Nh2GDQ/eIb8xI7czw/tADlZm9NxJ+2hosVUsvyrrqcJQoAlbuUckc6r13L08j6e9WuB4PlqZv+KD
EwHEJIfAHWK7cuM7c4Se0HIV278bXNWxTDv5kbg+knD5jY/EgLrpXek9dyF+/Rv+7PyAgTCqvxsn
lzhQrdKkYkr5lKkDIzWliLrWSnPdtBqBipy/VWr1I5YjGH4mM99kmWLr8Kl0cTNtpDz0KWVnK7ts
fg4tPZFO9uTfX7QEinb1oMtFxhdFV+GecO63xKC8X6PYPOcUiGMIYAlmZvHN4zWQtVKIEpWzA02d
nUfNrlPu09Z0cl2hYrZy25+d5Q/GzGNjftyofSNiTIYer6Iym/NEu7ypzh4RSiyULc0Z8DL/+Yc9
VeJl/XKYnxgjium1mwTeZorGlcU5Z8XgAcMrdqYsXAI02jAfIEIq8DgTUr+TjZqzM+vWXh7L7LeW
W+CjlcV0CQgGV1aLlV4tSnitBODyQTrqj70SBLciHmgllDhvkEe6huYk4eYi8DNjo8mlKicgCvKr
UatvFJ8USytsjHZc6XI5a2quhRnUXmfKheN1gnAIvfOedRLHuNw0EiK7Xp3H+laacuq/lDObNe85
T9fxdCqSCJgX8Ak9k7zXjk0CD40qlLy520FHVuxxXRi3RTvAe1Vtkkw+pMFabPZ7GCc2LQQA542C
hcUwvT7vUJdNiJOeu9BOYA2HEqS6Gy06UDfWW3qrwU+avvi1a2VANbcpIGeuyE/h85ok2HL0SGxK
0AXNUpsAcE62rJqgiq6kM0iziGx9cFvr0MmDneoCRJUHq14rHC+PyNLeYvPK6GenQUeyMJ5kV6lh
wPwiGH+aUFgaWSxpHsdjD0ywsD3Le5LHaC+p/SFssrsy0lciw5X5Mxdno1FLKaLLBJSmpT+YprDv
K2lXJ962r8staL/nqddX3n5LdwnZijWffxwzASlJuuMNW5RxIahKzJboyy0w0e9oH3657GJOV4lH
F4xwvCu5aE4oeHhx0i+dacAKgvFejpqWDWF80+Dgu2zndCgYmBHC5HNp1FrGnvUoNgXZ3NTOQUlU
XKqmNfyh85r9yEcT8yd88Pxh249prckpKG60BKt+r5K0bnz5UFjx58ujOYkAl7YWK5NVpS62cIn9
BkWk7xaCWfnBP0AKGr7QMQD9NvRwf6PivPSaS7vzn38Yo6elTQSYG1a4imgp3Bf36c676a4pylqO
9ghV38H0bRkpzt3KiM8vIPwLVBv577LWDZvr4Mctszsz/5RPmRvdJ6Kt3DYb6Lh3yS351lXG8TnK
/Og8/xrtf20uwl0zHAwISrFZuSNU2e2OcHevbai5OJEtXBk/Lo/x7OQiuQxM/69mluPJDeVG07J5
A5kNrPuTtlUV71PvK/sqW2OWWEZd88goWgE1EWfRXHFxLYhWmKSBAOgJ4erswfDTW+oBzjglP8Io
g6K07S338uDOHHR67OeCAq0spyzgkMFKuZlWcOcaUNkWFZeAmmSPaaDXm8uWzkwjIBcQ24ZCTgfX
dTyNKBkl0OthKR2gX9U1O9YDN8hQKhr7lUH9bi5f7BBw4aR6QclSyFimPjorGbvYBAs2V1O7q+o+
B4IRbbVtvJm5xMRnUq07GLcALQV2f13uLw/1zKH4aH4ZL+UNsPjMwLzvJ9MmyFvF7c06XLl5zi0d
BQ1AhTNBFU/34wmVWk/PVdEnxytaP6xigHg/Sm4gMl2jCTm3cmSQ5jZJEvSnapJ5LRmVCS9nHrZb
vdb34szV3JbBqxlra0D4k9I7Z0AFDjyjNGcp2N+ZwQ++TBkaE5ZDrAl7/eAh4XII3Gqf7dMrilCS
Lb4hbHN5uRbCCRQSFyYXW7OApqCGhWIuvg9uf1eXdpfZs/JTfZNDzEZTumqL12uR15nDfjTQhRuL
swD0vchAjZAbSVCml0EVr9UpeLWS3sn6yViJrU9yxn+NEy1hGhoojy+fJ1LYDmKp/h7ntNUPKSVL
RH3d3p02sj2Lhq3l3ZV5DMuDCKHBfywuoj218z3WGIviQficvlPBcPxN+Cl7tjbWrbXJd+2teRW8
Jq/KwbPlWQ4UhZPgRbGh+XCpb3wKfsrQYK+4orMn58NXLcJDvR61vlT4qqZ4tIrPlVJs+yZfcQJn
lxeIOUBF2itOSOqMKfRzvcFI0FMpDpWNTqGjj76M/VsVryErzo4IwANzPUONl/lkX0nayRJMyg5q
ABF06Zjxp8iq/slBMXkHzoKclB+Wxe+0hxE5Cn4vp7adyk14gCd9AxxzO7rZpqElwa3f1jbRmbGB
bdPn2iDsQSclaUGRm0rUJ6wEumNMltOpmu2bzcqlccZpU24Ab4YOI3hWcXEcS6H3PTjG8HKJ+cWY
4m95mH667GjOjARA8wzUZxT0xC7eCl5dV2EJM7VdaGSrgl9CRQFseLls5FwQOqssM2M0L9GnurgX
BMvPa6+V5zMX7ivT1nMUg9RNch/umk3zXt0lG6O/6q/X1mnV8DzDHzz31CYZXPcY/g0Jhiw9+2wA
wlQDSNfpj81RMoGd3la7B+8p/7Yy6tmTLDyNQV0KRi7oCYiKFmc6rBCHyiopIS+mbY1v6aF9Un2H
jpLxIDihI27Rv8mdIriCQj4gU/rnu4dOTvCKVBmJFJd5Cw8CzLyhSmD3uYaSiNhnhIvT6+VBntmi
HHAokKGH4a2+fPjFzB7wqYYbo9Zs6Ikc4CArR3yepuU0fjQxxwIf1tAv9TyoLVqmfiPDDjBkbWdR
2rV3w7mTQCaO5D/6vtBhzc7zg5nSiMDQdCgQWKlROpUabeqA2mWRripongleaB8GPwphABJLy5Da
y8QkagMG1B+qmxnI571IT4PndA6KG6j7Zj+DT8Ftv8Zzc24eOeW4LJnyHoWO4wFCdRbmgVIldlxc
z/4Ysjen0KH2D67DHIrwMNxoQ/3jz/fHB6PGwr/U/ZDVvlpS5q4/SdGjp+Qrb+lzG3DGNEChZiEj
uMTfmyk/GQosmxqN1xyHh15IxZUdeObeBOQ/u2KQJzPG6njmaojN61zMOci19+DVX2XL5yh1TjdB
4pL8g/cPT5+5CVvikj7JCxew5ZetAScoqAvZDVLrJU/KYmum48PltTlBpxN8gT4w6EYEgMC2WOwI
iPBlLi4hRqtwulH25kPyjVK6euVxB+xJpTrhVX1TbpHw+6QgK/ijPxg3wcoFdOYw8MibOwDmTyDu
PZ7bwfIsSZUYrZUE/r1GRz9iHIIuh3Y5BNl7UMvGGlvcueCariRo/3ij0OewLJ0ixhLGYQyvpf5I
b3H0I3Cq+fJDGzJGK3G8MYar2BWugt3l+T471A9mF9d5lntIzOSYRW0DYtA9vKhOr/3y/7ST8Pey
zm3uUCYoKPQulnXsRTUXPR8UvEgXTteIrRMEbbgSTJ7xl5QtNPSQsMPhWFhBVoH+HpPR9IL4YDX6
QZ2kG1+Rni9P2jkzkJ3ADgBI7pT2pBcHVfUMjQom6pq2aoY/g6QxbJLuKwjkM46EzDcsYCQYKSos
XyKTnypBN1exUvkAr76tG2tV7VMLvIvn5nx4NOmUXfaVpgGSY2IYAVaZXhrlEdzU5ak685jCAPcw
p4hg+LQ+PyBoIJphbHdbkBWOf1AHexYg1W4tkO9SvPG3a3t6IQM5P1SxSdUAhjs06ukqPD6/cudH
epIxKDgbvs9+/immzkRu9i65r976bXFXfYXJJb83r1v/er2J+wT9uvyARWxZFX3VNwUfoN33m3A/
XVEUyj+ZD6S7t9aufel26X14bz6tcSSenubjgc+r/SFemDqzlooUuyFdd5H5Ey4lF3EHp5VXEbCn
98+xqfmMfDAVy7TUqvMQ9UdzJzv9LuNF9c16Cr4NjnZoX4rH8D7/JryMKw7r9Owd252n4IPdpslQ
JEBdx+711Mnyz3UoOuK0gjs6k105tjKP/oMV2NwgTauwUlf2QFxuA8T71n7pv8ufo2vAOd/WSl2n
r4K5DQWXNXPXcQ6XkXHoZ4mlxpS6uNIl6va92wm30w24iE21SV9E7anKr0eXZqxVbcoTH7AwvTgu
ojCmfqZR2avk3B1U07aE18te4GTRZN6kKjBwsIVnoEckhuXcpFOJTN/gmv291webYPrTRB9GaL3m
YWNQFz3JnNa03Ca9Qs9aEiD9pqCUMarRCwpGa8H/ySnDEA8M6j3kFSnCLrZ+HeVhCE1FZBvFpD23
ci8rtJbLwmcjibxfWt2vCQecmz6CPRFmNHhpcNbHu5GOczSnGgVJNMTpJJgGA2j100hbCSlPmGh4
D5Pd/usGJW2xjClp2M31YcJOprxmFEWEtNkUFRLyVeHqlXDftjTImpH+EvveIawg+cxFxFIu75WT
ou/yKxbbURp9RaBLl+lVnsoIwbF7+bfuebkz3Wx0QuOK50/b28JPFeJnXnkJ6uuNE2zW8l+n98hi
PpZu3AuFvtL5EqFB09kKPmXJdtzoTrnT3Wa6kgqnTGaexP6z+tmnd+xvdI6dOZtHS7Lw6MIUi14q
8gnjY+P6+2wL6bTwuUPGek4DBj+tG1VbyX+e222zHCjt8TNnuLYYtVR6QaLpnKMs8Zwy/WVMlHHG
lVU+N66PRhbjCiUpFysPIxCQ0yCJIra4dmrOmmAQUBDRhQTn6PGp6Q3Jg3Knj2yzD/RNKhg+6Hy/
WLkqzjkDi5w/Bx5sJSm/YyueCJg8TcbI9gphZxjbqfZsRXlFAOmfzNgHQ4tjAbhj1AprYMYMxTb8
RwHU/OWTd+4OmpkrZuAPXUMwBh6PJS4FzY8aZkxDnQx1+rfkRq1saauTELKJ3NxSn7bDBnnt3Vpi
6CQvhVWuP0Az3BHzk/bYdCKZAsEEUuimVVU4uVob93gBYUsSWjhYCoIMNBH3+06r/rRPZM6HiaRp
TWoXM3J1EVFMuRblEk2FdutHJRnTYJuHHGpDqZ9W5ncexFHWCEt0OQCematRJ+wTgY6kqSGgeDGr
o7wKduLmt4Ij7fwX45bg8Ie2GZleGQ1Tu70e1pLfp6H4XCwCmUvjKwoUJ6+j3AQC3FVlRP3G202d
MytCy/fJq3c/bYBi7rXIzt8uD/n0DB6ZXJb42tzX0rzBpOlDDFH88NuVp9g5AzMDKpkJJJ2InY73
DT1usg+lMC5aDIZuW9TdiACiV4hrFHjnDNEVg+YJrRGkjBfHL03bECIhn12iJC9FLwV2PgLEuDxd
Z27gGSDwXysL34tQA0RKAlZKmjs0f7LzJnWmptvk2nc4Um1N+dV4v/yktbOADo1pu2J/9laLHXpk
f56FD3EverwRGYF5lM60zX4kvxW26SxAXIGoY7OW9Ti9ao6HuwhsMqXTrDZnJKF2Pel7LTt4a8wf
ayYWp7vvY9kofEwY9W66Mr5G6ebynJ3bGIpKOWT2XNSYF0vWDsZoeTEliljIXxMLgjUui5//wAbI
H1B33MsnASACrTQ+wNpiU8G6TulDGiv5nwzjg4nFPOU+BGNJC64BaYRdBxWMrSCRurK/zy0G1Dj/
GcfiWSUmSZx6EeMYq3Iv1b0T94LbrpUUz60IhSkyANzHRLELK62leFUHCZ9dDxCpxWZn2Y2lrCQq
z/hyErzaTBZLZRZnfnxSFCuQYg1WLhvqy1u5EL+OUDEZEiQCOopUNDM2prJJ9XR3eSecphZw4hrE
+grNhjOgYeHwIs+akHHF7qxHrwob3aTvPuRujt51ZaPe967oynuj2xQ//12N+P/i7P/DSn5YBve9
ef8/P+EAQvH7Pf35f//nk/+e/Xg/kmaf/8Ff0uyK9i+OPgEmDyaFp9i8Iv+RZqeVdhZzFHm08XTj
TP1bml39l4zPAF8w59wIsmW8xn+E2f8FvxddcZY2t+DBnyn9iTA7W2Ph0+GF5cgR1tHSxwt8ScXb
E5zWsk5mxvA1Y18PtZU44tgGPVVwVbzVNUeGUKeUWvFe8yUfhTiwK1IthYAsdOVRDdryXg/b9FEe
kvQJKr/gC0mC9gGxdPnFa0vzqutlfyOMDcLGQoo8maSHIeDOVn5SzTjYCHFsHSTkgUNHKhXshiCl
X2fMrwllXts+tkRLzhhP0yHOCnVXKEn+lGuSdxsaLdu8VXvyd5KB8DM0Ob3qDNJoCNugqdKr1Ghp
aYgqKX4L0JFvyDCoU3kDsKpI880EhY4YPE6SmsBwxUuxmagkGN1Qvkxd3lFTCLyikCUnT5pyfG6o
aRfX3aj63qMkpZK5VeNqcqOhSu4nzwJDlw8FimFqn216P1G20F90o+0LnfakRFJzpxjWCDOkZeYP
YiWPsdMIkvgumkLkFvIU+ZuGPPgWpd3qcWyLQ0QH1Y4rY/oyePG4R2w0cAshGfamGAvQ22bxppeH
5ktfo/9s9y0QZFuaGuG9GqrxRyPDFe2Q3xDeuqTPHbTFGidPC8G2QijAtCq8nztub/OyqQ+DaEG+
oIy1ScZO8ozaaYLGgpcZKW3C0AG9YicphMnENXP/2J6ql5YbRFah2Zol5K7oS9b3LtOQ/I3bWcw3
94nUbT+y2n1HN5QPuX6TSFthioZvGcnPq1gLCqeWe8JME8I5t/L11NvkPuX4GZIf7RK4PHhCm3Vh
Xdc5aZVdrJid96WVvfi7lBblJlbjHiH5bJKm51BOIOO1NXkwbpIxSQ/IUvf2lMAbSPdjJ8462290
1pownAZdcqXHjdRsjbGvtjXFsb1SdrIj9k30aAxSqb76FMIjR+x68kOeLyuvo5zF934KlLugnxfK
zTSbkFpKlfimMqSUGmVexZJdDYUcOICStMz1TZUqUU8aunIrDjSoOWHgB2ABmm56oQw/j7S2QP2a
JDMCOZp2cF+qg9uVUgPtQw2J31Sgzh7FDWw3EeJmkmDGcGH0av8FGeUcWdQhTUSnByPzo6AvS6NJ
WSCrq5pB8UWsVehdm3oKv8Zpm6SzgK4vuWlGWdymgzm/G0pJ2oVNheAt0K3YiUoxf1XHXHR5C+TX
YWiNtmyArW8A9UvSMN/MxgDG2J+gi8uVsKCTNDK/0aZsONlU9i+JnKHN3QuQWFg+hNt23ffmXSXL
IbVjS0D8ekiCkmmKp/pXVhf1Y9iqyT5TovibVGTSwxDwpbtkEMIfZt30vHasLAg3Xa13L1nRyU+S
qpDxcItsCqZiY2WgaRqno1inAOVGhNT7Msa+BaFwWiaaYMu9PrVXfuiLPFyjADmnqFcMN7aG0Lez
Kgvu9HCSkKbU4O69VabR2xUxOvBK0XVOWbeCo8mt3FG9SRs7GIDrZEVgmnvdi+MWJft6/NxY5VTd
G1lblFuSj+Xk+BI6AVPbabdDGxvpTkPqfRto4oRzS6bafCI0SLJdH47hoY/j7HsbSA3fE1oowu+K
fqL0pddDdQgzCWnysAqEnTr6yY8Wuj7X7wWV/GjYN85Up8mjwPK/trmSfkWXuNp78ObdmZzZfd37
/Q36yY0L5zeHfKz6K2hVlMAJTTkLNmoTpNs4aqDUEpVyQ8eI+Oz5fYSstTJAiJnWtfQuChwZeisl
R6CZ8kUW33yCsiBHGEN4jvQ3ujN+DFUx0YQb+S8WrcyuVyb64DSVEb2kVejdjUI83gfWpNtjIVu/
NCWJr9ugRI2ttdpr2l+mJ46yJG+agnjfjUWdRHc6JFMAhFcPJKeaW5lm9VRYhELBe7Xg0NqEg959
j9SguZYMP4vdojQsygyeRWpK79qHVGBb94Kp7hFoK26ULFC/96Uf3bShj/R12iTJJk9bNmMwZO1X
SYxTaSM2YbaBJnTaTf7EKS9DcyptMVRgGY+Dsfolss5PkVTUX9shL/eqJHazOLGoP4R4p29TDdQ4
N8fpEIS66Kqp4L9xlQx7IwyM96kJXJNFshshypwqVfvXQtDb7rqRaRH1xGD8WVlVcrBgjM22UEKL
dhFozV2ajeZTJw45WrBlV8XovAtm70hFkMY7qWnGX6FOwrXG88VB+wbfhD92Tl1ZsUr3RtanT2Jg
hKQNirh/j3MxfhiGILovjfLVzGTVNtgjD75eS1uri4zXduri51AzOrcdLLjDPLXOnsm2dHudXmhW
jftbbqtwM8mKf4ACyX8lxyYdfCWNvk1pkb/5ZsqEyVQtnLhQvatIt0BvKJFiT2M4XCtBZgXUEXIS
bzGE+AWMDRuvndJdqiUVdAtW4MTdmG2TjuYdrU0iqLuHduPr9KtXupY7WRKhiQEuctegcO/KvqVv
QGaamxYuejekQwmib0v/pEvjtIlxsK7ZzHtG9fpN05iDU0gFOHS9Uq+VUaxt0Ywld4RBd2vVRevK
rYUertyP+9zPpv9l7zuaK8fRLf/KRO+RQ28iZmZBd52ufNoN4ypTImhAAgQNyF8/h8qsLolS6Ha9
3Yt4q25FpQQShPnMMRFUL5tjIXK6k7NBrkan0OKci59lSeqQNEOVZISVsTJoEZY97/da7ujfjMYl
t/BaA2NVFZP2o51pdw0bcrlNCxdnt+E2uYst4Vg3aZ+ld3pnWFsH2/y+U0OZnipNGw9pV3rlIyi4
wxAw3NJzkI56DyKXv7iRU6P+MXJP+ya7hm7pRNIbkAm6GwGZzhDhmkoq4N6vOqrLxOt5eo1FOT3R
ZqrSxVZEGXkEE/PqNOF8CGkHZQvGXO0LN+p5S0GSvJzm3LyYDVpfWRIeZ7N/P5Ib0668ky+8Qe04
3GfMpC208VHp4JjhHDVq+EaWo1JBr1eLd7vLfnJY3icTekDfe0i7bKSy8PAQwU1caQ2xA0/ZOqxo
6ehxYQskS3DGQ8Zc+9YFhc3VImrRN0eT61pCJHzcPfxhXO45op1YTSbJEkNaNMMHLMpDSrn7hbed
/ovVqX2JuE8/2AjNPksYS4fZmLuHGdizG8dq3cjMSwqfsEKQK1Mf+FM7gD0GwlDlBEjrpP47w/2f
HOlfYB59lCMhU8of8tdJ0vIbv5Mkw/60iB0AeAis0lL3R07+O0nS9U+QZkYqtGS0qDkvCrd/kiSi
O58g2byYIqAsjNK3garxX1mS4eG/+Ytb9/I/HuRV/0mWhMbG6ywJ6AR0JtHLW4Tyl0L0qozDS4Ur
NMMRihptplhQp3pLjjonfR0rzybVUaVjWiRNCYHqo+psll/4etX74ViOvQp9s1Llrs3B5E9Uj9bx
IQODjxwqv4eYM9wKYYYqu7taIt7WY5dlpNLufOqYVPe2Dcub1IkM6hWVuZ8NbPMiWaJQd9xbAyUz
fFuqRiUdoZxux8ntilg3p97d6u7MH5DZiXTTGT50p3RqebgZWJPNsZ02UKkbnZGDYURd5m/gBZk7
SU0QUv+ktap/DWlnq6BltC5ucp0YdzAEEymOoEyr7xAmtyKGoo2pgtK1IXug53j6vcmY08ZAG7ML
QGSa6oAanm9GlapEvnML4mkUJIvOKiDaIYS5cWyWgm+VT2SIPL/zEMULXps7VKTtX2VWMVyzZo5o
nTfTOBxwCmQQYiRAWAe1bXJMOizLvzmj4X4XvoeANDDqScgkF277i0pqdXElzM760laji9Qnqwv8
f6qVRmy0lhiSvG86VW15lvcaXJCwoiYuH2tiTU4EJGeaZrArTDFdQccgqL5v8ppunMKERY5G0inQ
Rq017/uJjQwphCvYNm1Rlb7EL/XDZylxVm+ZO3ljXBS60BOVVSN9muTgiRiAc4iMFl5RWElD8o7t
NVMpd4TbtJ5NP0Xtdoil8xlln5MSSEfuRNdr1k+z8M1fQ+fu6qF7IFoBmSCeZnS2IfXcT67bgWCe
1l5TxkDNT/bVsu3k1uNdOUTCNqgeZFqr8ahJtdyfIzHomX9D/LGGOgZnhv95EKgkbWTf9sWepZ0P
N0MDZbnBc0ZAkfsJWUQbWRNxsq1o3YZGmBRcXTNkqBCd9yC03SmX1P6ejyXLIysXIHoVJnfTx250
VP/F0KkwAZyzi/GSzlTXfiCm1ySFSoAvNaiYcTCO7/FKZN71AxLFCYl8QfKLSgKjfJrY7CEN5jnl
+qOLgEdu7F5J684Tld/dUI2Nxq1mZJMeE7OSbYG2eDM66Izzrmg1YMDY2Ce+XxNgfbhv1gxOqW4O
yRV9EKV8nPXKQzasYQPCPI23ZqG+TprTevtZhzhtE/oDqO/37jT7KBqkaTt+S1nXtTEwzFlrR45E
8F6FI2TZJlyjJkIo8NZy7cIzkYQeWuidNFhjbil2NWlGL+6E05Ybl9fltmkzuIy3cJ4j6CNkXQZ4
FwqZtxZFxYIHriY8eqN4l/ex1tLW3EK7wnMOzqwhBZ7KpieBNF38PYRIjlH+MLLU1rYqm6w0ShH5
oJ2TWaQrAtY41G6BtRvzcm+nBqyYG8NppQjhpTqqvSqhtbi3KyerD81QO+RCOND/2jvE8uSBdaly
v5PO7oDTklOq3455UxWJrgtWJCYpxzbmCpYP2xnSs+PBI10+R7nQS54Qq9Pnva1w8D7iYBtzFcwO
tBE2qLvNbWQSag3RrHW6dz8Xo3RjeNr1MO/UOtfbmgopV1gD6Dw+piXcja6GSar0gqGqRpHgjxVc
4kpAJlTU1pBjpOFAJxMotqLoRTLWyGGBHkYtorw1BvDnW1jieg6TUY/AKUtcb8i+qUmBBcJKJsU1
414DSVbaenhRJNxzstTu4PBY2YMLQTJd40ffpbMWQgeCOGHKdEQjRU0qM+C401Bhdvo0DVs50C4k
jA9jrLp6YZ3NXW7sILLSGT9YXdVj3FbzCL80Kmd5qJxydqAiyB0FuNQEeMxFin87Bk5ZNt9qiGca
+9Yaef/Zl6p/NDJEe2GecS5Ct9Wht0RQj4P9HwRkyv5KlqSnnzNYpNXbWaSauPczx2d6OE+Vlz71
LOu6xEOKJAKVmbl/hnCtr5q4i9oGkHeQWdcgR/wOmpt5ldlXDU7gfX09xuPe2dNQkTDd/XSCWYTT
TwLYAti9ZXhOSU5fda5+j434zoZeKvTw1zJ8tSpqlFJZ/sxlrL4vuKlsJ3f6538OyljGgroKAPkA
gYKksqZjk8mccUOlKMk9q9CCLlnVz9wNLanj8m46nOMBrJoNbwZcOh4v2nK0LglCXQxY7LpdnXg7
c0O359VM3ptEUIdQgENjAY7iaxCaLb1h6uWfcRowCstwTOZYQcr3XCtoDXj+/U4vxlo1VA2mwatN
Q5ZYX3h7MwKVsIj8uHsAQxmc0+mQGdDWPQfpWbWG3gy6ivJcUfO8NTCo6YsL4g0BdsH2Rdh7/btZ
+r/qnl0jCOjk//3XGjv4ZozVx+qalBSgFv5eHd7eCbOb8si3c2iG/RXyza8fj7c05l60bP8Mh2UP
BTaona61rFM5MvS5EFM56qrkGwEt13l4cNSXj4d5/3tBJ81DKwNdrzWpofBq0HooGFltpO3H2E5A
Yo/UwdnJpI/YNUv40T7TY1tLHD2/GzooiMbRwYBQ2qrZNYH77OYdTmkRqySTUIrnF+rCT+RnWOnB
0SpELBqqjR4OsXcn77sQbgqf240890mXtbie4xfPsWakDQZFR2/hDHrHDsOrQxk6wYL54mEdnhNa
WYMA8NbwqQH5G9EC3LvApn+926s5g9ifAJ4W9TO4ahYJpAJyMHG0pNhqW3FWq/ftpng93nKsvzhd
NOXy3FjGI1tvo18IcE+z43zr3KGZGU9budX5mT7wO4vp9ZCrD1un6CtQ1GZxoEE/d9dcukmzsXb8
aYzsEIHMBmi+8OMFvGa7P08rcjyQKywDOlVrML1fGJSXFskgBdnu6LcaAUy0DL4M7d4aO/0GqVdc
baEYaxuH8es5iNO7L41uICply5KGi9nreTZrARERF7nGkDwj+XYUvr111MVTZAQ89C5BJqDkLOfu
3fX0ctzVSSt9Jqu8xLj0Yk74tb71IiuqT4t6+Xkw8VqS8vc0m1i3KLGgLbrmYLTDmLZoN2bPvMqO
giCeh2w37YyH/ty2fHv0OSbMI/4aao0uqsqpt5SLoaoL4CD3VghczIy9Cf7MLXJ36LOr43/whquG
6voN7dV3rKq2GPoWw8p4jPWo3+hfh62Imh06ejfV8exN+d544AX9Bji95aPPgDRxHxH6orK/kSG/
IimExFFy2DQJSs3+93PhxjtxwDPUGHwkSF685UkL2CQpvogWaOwuR92zHlTsI66bAbfth8Q12sAy
N8hGE3XuzH/vm+KGgaLpommKI/D1JvEN5rpyQHYolJcQVSW122zqfkfNMfr4QHh3P74canVRl4I6
6MdgqC5CT+aaxRLiF1B1DMYIxN+LYj9uz2qyv/MtITIKFREAU9233NQ5hwHJiKL3s4aCuFzuUAbe
bbZbQkfy/Vy88947PouaAtMJjWAQ0l9PJx8lyj9Tt7zjEOlRFbFHJxIR2XhJCb3ArTpzZa/xKcvm
gKsA1B19QG8gWLQasKxqeJQVMH7MZ2fjZmST0v4R0lm7bBDfkO6gbcTormbWEELC5SShDIW8kO9d
vTmxcvjFPOmHmeiPbKrPQHXXAMg3z7b64CO6rBClx2RYx6kN4B6NVmCSxX5oiMj/4d8U2+KGnBl0
BXn6PSamAcTaZ/mYFU6oRQPRR48D5EzHCtikhRSdC0ON4ZnFvFzSr0MUZxFBdcClhSjcG9ND1pJ6
ojL7fUgAnZjyxKkfaJqgX/9Z3Ta7aivIvRwT5myMIfHPBvTvvejLB1hFEWbPB+owPAAeO678e4k2
HWfnpAPfxioucDNoBJrA0OIqXQUOjtEzza6tJ236XnjfmH2Orvb2+Hn199c6ZbRklj0I62lIvI26
ELdsv0B0UcLsYciLMCxyd9nVuRP+7bdbSuBIKbFaEBqsQ/gcyuW1MRhPLj3ZGlyruxG1tivD+1Gn
Txqvzy2Vt19qGQ7QI8hRLWDgZQ5exHuKzk1LfPPJRPWrbtO9UuTC1UVkCpSN0PM1q9iCxzIgHM6y
V+A+SuCSoXwzBGo/ObNu35tw6OU8ey4vGczqvIAAEcSVUuNJGU8DKrWiQYdazmGZ08uK5HEJLLQG
JnhXOVFtGHAy83ZNQSM55RsCl/a8P5NOvXOAYXaQAgOQDv/nN4TFiQNxAD7+U/3NusluEVNEz9ct
/Sq/Nd906K+0ofZAfqEYfmYmlrD+9Q5eZEQhGYdYDV5+6wpGD28qk9v6E+r9QQtAVOYWkal9b1Aa
Iz4P6uLQFsdJXXr9twFFbJs9Nnw3mUeDHmzyD0HxWIivH2a1m5nhsb6lxlNefU1LNxQ2eHDDuc32
zmbGG/vA+4OBamFXv16IgNTCTpDpT4soWnawHss9iq4xDGij/lcRt5/d3cdT/M7Cx/EIxTDYXqNO
tb6b3KJgVpa3T7S4be2jxdERPEPYXVMolnlbhMmwqfA6SJJXudske1Bqx/wJykQ74wsUVFN4npQR
oCmL6rwZznNAvNj24nFrnCu/vbOVMPZicggj8bdbic9cymmmGNvbALmtWJjaCQ0B9Xpw4/KCykR9
QavlPHnjnYt1eeu/R15drNoAs4hM0acFkzpHMmyNMN9DRnDjJOgSN1ckOpckv/euEIeBl+NitoOI
6vXSYX1akKz1H2dSBbVGIpgDonet7Rh6Fh8vmuVGWW1LiKUvZooIa6AKsLpxVM01ifj7V8+7rU4h
sDB+zlB31fYOojhlfJded+aAfidTdV8Ouc5rBtJVlFb+L+MHgHgbPxEbgH4WDjELO4gIifv6Es2s
MIuM4/mZfbNJIMWx6KYApA0hWyyk1zPr93U56oX/YGQAGFhb1HSDKT1HO39bKkYADIQnNgokAxel
jNejmLllzMwqT+qnswF0b280qBLzLY+dOxsngJFUcfujvHIBeT93wL99wddDr9JhdC11RJ3lKeWQ
MSNBHdGrRgU0WjS+JphuBAqzeu6Kf5uEr154dc95FmH6mJYn+C8lxmd079BPC90NPHYVPuS57bGm
LroQcnk1v6sd2ZWuSYVbnmTswU9rADIwYLfzPaxOtWMRNaEVNWjuNcF8KqYofThfJH+zbVYPsDrb
2zwXlSdLYFzaL/MsrjU8xGBsa+HsXAG0jw2kXNp9+3ivvrlQVoMup8bLyEZK6AjDB8AwbvrpHt2S
f3xHrwZYHe+d6ahMy6rTADeR+d5E0bUJ0dgyDzRCPzbWIsgP+xCSwnr6cS6Xe1sNxeDLVQn9FeyY
N2I5YwdggKiXJTRE6qL+pRthu5N7YOAg71lF9Z2c9ovQeb+zH40SNJRA/LLgbXvWSfPtAfX6SdYC
KXCPg01NX5yKXbZ1YpffSESst37CjtWhFDdYWl5g4iq3N7CziM4vrrdp7eoBVseHp/dZMzfL8k43
lndIvyyCefqtvm8vPQvAxLC5Sy/PJe/vHRwv5t9dHRwQqMxMKA+cipLE6Mccc+NRVvLc8fTmZlu9
2uqgqLzO6Fy/ONnBGGcH7fP0KI5+KKLSCHoA95MmmrZWn5yNP9/bOy/fbnViDFh0zyey606QjzBi
CTTEx7vzbWi9erXVmTDRyddUVZ7AbfPhvNNvMhIXBqDxUXff3MA7uAtgw2nNOIY92M+60cfjn/t+
q9Mh18XgwA/spEuIDA8ouQoaGOm5k/7s5lidEUBBVDAkKU4QHXPvJhQI5U0VLa00CedI9tnYjYnY
8UtvW93418btx+/4NgBdzfEqcO/MlkAoujwtrcnpC0Codh2oGt3XfXmTb6ZEi1r+gKCsvJPnYt9l
/b+KlFZDryOHxgO6KC9P9pWegCuR4Ua3IrYrtsDw59G5ev6Zr7nO1AFpL0aNlieegbmq1+HE2730
5Jk1e26U1UGjddJmM9ZMR60gcy/VwGI6fP/4my0L4oN585Z5fXlrNb20a3wycGVCC1R/B7DkSQc5
rkGZ0D+3Ps/sc291vjAGIasam9BO50jzJrAQ9DPx67k5W50kWtFBhlIvTnnzS4fLR/5VVeeW2vKQ
H03Z8ggvp4x4LDdx0YMiArVUHSpZVuDdLZfOf9LTePeF0H1cjMTA+FvnjaKXbBp5cZp5cdQYsMTN
Rd0Znz9eBW+KQMvuQX6B0sPiiLYWfiYjXwDp+UmbVLjoJUFCbm/kxXfHJBdDkR4B5oo/HvHdlQDQ
4yI3DR3MNZUQSQBEx3CJGsIAEdMLXfPu4wEWFtvbz7SgJBbRejQyV0ehpze9lyNOcKDDWG4ncp3P
0JbfmXYeUH/DDbh+1wmJRQRQC2sgonLRkdgsv4IpjnMqPJ/cvPvKLx5odTpygA5gUVWcUJEKR1MG
lG8+fuV343zYZ/77lVeHoDuhp9GXsKKK0k2ag2PfbatgDrULoJCBho4+Hu7do+Pv0daHoNcOoAWT
4sRkF1g9rE6dLnRHLxIUaXFz+niwt8iGZYkCzQQUL2AAaMi/3nUwGBEaMGm4W0wEnicZijCNeJz3
G/XFgY79ub77u1/rxXirgzG3RTUBGHqCZX0EV5JgQKj38Su9u7NfjLAs4BfniEYzAkxmfqosbW/W
lz2ArnY5nblD3n8NIIzxjJC5XFcQoDvulEVKT624r9wfef7wX3mHf//5dbUATBHJRp+eBMLDtIZH
hGMEUIE48xLvz9Tfo6y+fc3qQgPK5CSLOuHGLdHsWLXnFti7yxkI6T8zZa8/OBG+PeNV6G7+Jr4I
J9AvSoBnXPTHhlg5gRyCRf8axKYztbP3gm6IDaNqpi09q3XRozNTx+xZjg6U7cTScRMTzKkA5FLo
UputkfzTL7bU3w2IaaKRAaTcei651TqT0//IXQ3X72ehfIi1nWvEvX0l9E+h84u/jxoLCkqvl3Y2
6/7MjOGHjPt4iUKn2IzmbR4WX4bYgMwv3/xbee9/2A//wvX44hu/YYjHcjyBOJa/4ogvv/KHI258
goAviN7ARupQKllSx9/0B1P7BJw3lgIEy9CP0RZbpb/oDyBNgNUIpTG0U8EDR2zwgv7gfkI/F8Vs
UGpwHsMI4J/QH9DWf31Tw8AT1zPQFHgYBDraMz3ixUFoZoNpcJUSmGa7fSAMJeH9ikK3GxiNWe8I
YB2BkBO8CAfWG5BzATc81OHpGPRETx/STvhPml0MG5uMBcNZ6oOkNc7lbmSzxD83oHtug6lrD0Dp
9nP3ABLxFDqcgkTUe8aFzEr0gVO/C52280Mg87PraZB36EEY4QSzBmcHAdrG/wLdKF7eF8xIf7W5
rmSYW13V3AHFnxsXwEXTo11BVkqDlNEUslETl1kNK16Vtx042bNXwH69sOurAXxPMOxIxjR2NIBL
zn81ptc0+zbPaB2axCdQ/bMobMSCcfBTmKh0o35sqC4uOgdmYpFWmrn5Hb31IttAhmaAXjlykToG
RcmDZYdlj8e5cHtow3FzTCPTnhuyxa4U/aWRzxKVPznW134rx1tmOUWS9l520S6WH0SkKbTw0TTW
BlQKR43IrTs1/b6e56RRFY+AY7wmTevvLEFbK+hdqNG1BrtTSrNvRuGC9GaS3ex0pw4Ushj+pvMm
yyua+KTjSY4fb6D6WicUXFtIfvgl8vGCITGIusnSQMqeaKt/9dAmZJ8tr9MKCT4GpvSSAGULAbrn
vfKPjo0r/ljfde3jY3c88f+z/OrPhk/LZHf/7/WP8vfP2WOzbMNXP8TPog03/WM73T7KvsKv4g/9
+Zf/6X/8I/1wP3FIP/xs+rpb/hqEqOvXuxtb6H+//PuvJCN+nNiaDeXgF/4cB+YnRMM4D6CEviiU
2Nj0fyQjjEVMAg1AyN4v+OIlO/vrOPA+LYKmi84MxGYWG0AEr3+xoXTvEwqCUMBabMogfwgRq78e
7fp33oRZ+z0Vf35+CWGFGPvqOICqCQA4OHaQh6BJvC7wdXwiPbEgPNtWgyW31DTzKoFkxAzXQZ16
NhgrrkM0lCAHmKuEvd6BdRx5tW6keyBFM7H3Gbp7OrDqrpFBupxljF52zEFfqm7L1Puc+6n3LOgw
5+wp95nNLyxT+s22ZcU0bYexSPmmbXID6DFXVPLQcYPpER9Ml4L7RDO5lV5TpbG38IdmiLtaCwV1
NC2iooz7WnuoB40WiZbiofOgheg+u5NVLf0HEPgb/HGnZagfAp5RH6HWmqMVAF74V9WbxhBN8B0G
LlFazZC0fcpAQBxab7wZbQaj3rYfJ+/K1SuVR9wDZSHgcBel8MAD92kybyAnBl3aIHVyjBE18BU3
2aartREBDM6asgTl0iyGm2H24WnXZ4rsoLrXNce0G2UbFa1T+rFpZDMLs3ZUUFa18UBfYcZaGREI
+nB98Ts9mhXvN/ClFV3oqaFoLngF2ugONKUpBc7EaKw45Ya50LbGCm3rHGioI+ejz352VNZV7EDA
0v1C5YCvS73c8Y42CvTWofYVPMspIMdVAkaqBBW80MDWDxpVgJxQsXmGaELdwMGAT94cgrbUoxg9
VZW5dRs91yJoAtciVE6reyO8yvtxjGrqat8nT6YyajKduTs5FVp241DudUGpD027rygYEt9F2xC6
SZt0BHEZxj5zbLmt6J7GzONQE0nb3o70tGDzZdZ345fRzAc7nPW+hKGYnjrsZ5ov53PDtEGGleEV
+jXaTTWoKnR0yq0PeoYZujjyrPvJ4B6Pu3ZhcKhxBBNK51bdXUJmp5fH1teyLGQl8R9hMj6NQVFP
DFSTsuJu0LSVy3egp5UqZkApq53XF00dSkyeJUPfqTsWgY3Hm6PDpdvtS2pXRlhkyl8MDUdDFXFR
ce/QOACBMkQBt00/Uh1UMWATYggaVHmYOnWKsqhWq36n2xA3iDtoDiFwQ6DBRTCyQbWAe8/ACmBf
kg5yCCnkqOJBMFMl3IV63ufahSrGtUt0l8WTX6lpJ82qwlpNx2qOqqGajesCtqJqD6/5GmQRB5fI
CUYD8DYk0rDNTT62yr0nRlfclqi6mTu/7RwVGC3z/FA6jnAjXD4T9NkLRBlj6GSCtw+iNEYk9W6l
9+JymPPaHo7gn7Ua3GlZPge01FUXmKk3eTH1x8GcNhodenFtt3jMaLThER+XvCkbWHz5uYJfRKcr
rOy5pM78FRh7U4FEXlTdA4X6AyTRcjBlQq8iXMYQyqqsyKIWDCp70mPiVYdHwzPrxbxXmDJ5paes
gDDEkJnSC0u0QueD1TjNGNreRGQwy7IZjl6mE+B17aIjkT5KELLGDj+ADz5ByFx3lCG3Exz/ICjR
2MYjRB5SLej5WGUbHXxwiItAcWKgR1y8PazfWENICB0G5OqZp6X1j4pb0EUPilIb+MaWVj/Ewhsb
ROy61B5YT1EAbHIFr8mSEP2X1lFQUd2e1+yqdIupjPUSWp0h5IlA4gKmrcrFFHC9K7oIKjHqwdMa
p79XVT1UkcVNvwBalvJB23q+za6sUasCqReusU8hjlPEU4tS5IGN7Xwzu860HxrhbyefQaEDynD4
xDpFU4cWWlAUEPYLKl36WTz21PVxjEvJlzDRmkSU+vgjt2KoW3hmwl9ShvpozFifTpG5UWZTdV+O
1NQC0RizSiDtMtRVYFLDlsmMzfB9KPqlFwsWRhGamVu7kU14o21xwtk+9FeKMgXEwe7zW+pn02MJ
Hc46MLUCBFDgMzzzJxW8gV0Ay9UcdijIN9eWO1voDcnS02SoaA4tnnyE0MyxB9/duy6p1ZZBZWVt
H6QTmUloTKPeRPArnICesycIRaisKfNftGxpeUVbd7x2C13RcGQF+wKki/pRQXfHOuhZb/uH1tMG
66B0puYLwl113wjmqATxgDnvptHtqo03ARUWKqgOGJGC/W5zkLgj71o2mykEDljJo5QQRzrgoHrp
XoBeCSvnzqFmVCrDGjc+gVsc6PMo3ER2B1AyDgGPh8Sdpx9ZWYmrFkE/0CcaT+edBVlyEilIlTpB
qfCZAngyecNOG0zeHkAURekIrNI8iw0OoSnQlLkAG1Or4FSIJ4fmoYdg9kTg0NBezt6YWtdkkpoE
Xdo02QxHb8Cn9o4BIQD41SmHLX60rD/2hi+dXU6kB3Dt2LTeER+obfekE/r4rbMd8ghhlErf8QIU
3XAGkFBdMEdbgmcydAXIig4WqshnUka65nd5kOPKuXZpI+1wHGsZC+6gRG/ZTd4+SDUbVmyUzA54
7fEjh9lwd9kUYz7C27w3nXuscjVt09QTXZT2TQ/KGrKQCbeFPVkxEfg0xzEzJxGasvLnwGv6ztgy
0+7aI7EnuHlMOBCmYFES8qCNqOfWTojZB3AN5EsDUhcTUFxoHICG65XtlEZUTaW+tXtEXonWF7YN
bSgDqIfKkBU4JaU76JBWEEa6dZpSr75UJYROtqS0JAIvyxf2duihgLCxIIPEvxh17SD6QnHVfOim
VJqHErU5FsOrOhUhqLgt+v0mBByyYKp9w41qBJtpDa2dIsbeLnEsw3QMZQ7fgvBpVSPAuoVyiyq8
O6cuoBKEREGYNsSOs67JumQSWTaBAox4AQaaoXAl6S/KapCP8JBNySUUOFWxhSQDZjKdKjrmgSEQ
xToBqVg93HGalSRqC07nr2mr2VCTcSoKgYu20WYVYSkx0CChuM7Nq2IaejAEcf9xb9ND1EvtdCE8
uB80Vt44t/ozpXswMBGxeqZ6m5pyZJDDRtD6nD3TwYF9aH+lrdnKhKWkgXMHghLyAHkzE6DRhVLe
NyXo5VXOKeI0v2/dg5w9Sbdi8Kr0ugSrFz7DEqwkUMNNc/pqe+UovzHL6liCRiY39vNMcJa4+ahw
x0EHLRmt5RZquVLj/ZTPkApRPZfibsrHoXmimTmK2ISwZ7/75+nTMf/ZNrJ56l7nSs9B/9+J1H+/
JAuJyQdJVs4eTg/94+u8DL/y7zQL1ohLTQOWpKi3LUWPP2kW5ChA3NRwU0At3oLNy99plm5/QisE
JnGGBRimC5T+32mWYXxaOjPI2KCnZ8FDzvwnaRbAnas0y10QbAsxH9rDGkBsq3aE8Gpv8ocRuOKm
9JD0pNhFhQjqhZIho0xrqHfdpyP0mzIHCm2nZpQCBV5oaYlYJyTHmTj7Si8uRtNjECSfzUbewOwS
SnyuQ6duM01lLTZQhtNdOLYZNdOessaWPBk45M+AQ6dlHzPIMbWRmLypjBCtKW3HO2Jf44bV05+2
38H1KS26zLkmLbE4TjgKmQzVGqJPUt9TKCySBiIvvKNGvufZUIkoB3kfphDphKs0z9AYuuho3XbR
TNKZHOES4E8bAdmA9mBQMe6covcg8MxrAaa+B4nnrTawXNvkiN0pjrzShdEhG0kaDGnptxt74LaF
6zUV7Y5QQu1vPhmRaQ0MAssxxwHS7IUitRbjOXRQvirI82hQNTPyz33ZUXdLyxnSRaztMO1gTezt
vOzwFXyYkSq7PDRE3/cD9CuEZkgVCmQev/yO2rfCMglQx60ytJ2H0IVdQ71kVFeQOrKHjVFOqkiy
YaTFgQyTQIRIZlnzG5xuWnrgohvyyFS+PUI6YeDDDrIQthYBBK2AgXAFuDWWhnMcxjIQyADdJvXr
LBEo8GqQq1E94deqyI0gVXqkO1T2kfCF3ya8tbr0AemHHxAw9CGqxQ9QCkNMapkdQs1Uq8o0h9ii
S9srNbg+tEFMXOL3Nr4WP4gyNSYVS7sf+D0r3VyB8z9Deao3U2XvTIHrIRbPSTMYHdR7wAeH4bom
DEiRBs1zmm1ZfG4P/5+961iSHFeSv/Js7xwjCcrDHh5lisqSLetCazFNTYKgxt/st+yPrbNGdBam
mLTO267t9GHMqrtAEkAEAhEe7tPL9XsELVROXaMjEHp28gYP97OGtXOYFXKq4nzNytgfmNEO+xHH
HGjWGtOioYXMHMX5B6Dufs4mQm+keCbKc0nGKR29LuJ68k5qECN7pCvz5FbBtTtFKENsNPA7aapS
3F1ltY4DkCeNXcgBxSgkT2/1Vv1QQly2/mQsaYsJ5wBSGEgKSuD1MyCPojhyyyN1CSBJu9NevHRj
RA3KkEqioFERfI1w5fzFrQ8cF953w4u7x2kB11/2RtM5cpQDwJzkUnasXg4K4+XQGCgxv6NtgRTY
iC8Hy6iVeXusrAgaxnILDd7TPA/pdMgyoA32KuUp3aOR124OXVOOEMYkkDdvQX+kIW722qJs+484
VMrR0ak00M9EG+14H4PZ0zzqNuDr90MOmOMAtsiKqZ8L2jLrKzZM90Nr607zptzo0I9MLTLt5z6l
UDXR5iSHArcxm35W4bLidcgLIcA3cjZiaFwlpEcwKfHRLSdQNj4ihlDozcznkoVT1IE4RC7wa6GW
osE8dym4dDDxkwnKL/DMdPMxlUgL0t+qU+x70CP0KSrBVlyHhRnH7HuMQBupnqlKKuIzU48/aVWE
7KXWImqR6s56D56qZvBsLS1HsK9Ejx3nJfdMxFM3YOBJ04Mxa8vthuWxPO1bmerUdmjXDBxMVCUb
Bycvm1y/seoZRDh6FlXxQ60UvLrJFIAJcAWrsx58V10KMJsMXdIPJkvHxNOMFEQVC7VeXbsEQQ0I
6E1D7/p9S83O3hkpIuYfIDFp6cNoK1LmVpBubj5IKUUy15kAhahCdEUhYh8YaYnTahzXJ6us0u6P
Gt0v5VH/jwYCJspb64HAU//9v/+r+tf334t/PfXsVTiw/OKf4YD+G/ii0NYBuWvUOpaSyV/hAPkN
3YY4iyEVgSogNvbf4YCiIlIwiC2jlAbwpW5guD+TrvgldNuDBwSFGWRK8edXggE86VUwACA7XgE5
SpTWl1oRakL4+7MSTKVYRk1Bm1Mn/Txmrg7f2zigvbFAaQliTKlajpRhyl2lXjhLq1KBPguYECcC
kl5bip86MleQZgbPLgBfONrs0tXHvP4wslYiUHZLaRUwfWHBnBJczL0UPqVw1VqO59FlXStraG9C
jqO87VLIWnw2+4igKoMDB7k/F0RWFfg4JWmwpTmsotHo+51kSGVEnRFwY6sHjQl8c73DBWuePR38
UMOuyHtmeKWtAb1O9IpLB6tgnf4Ym1HZ3DVtRlFeAWGikTqTZXMpYE2KtE4s0UFBUiNLWpBTVRpE
6eaW49+C/touBgcnpSmDH9BkRRZOekdqB0JjsewBYtObYWXUVvYNDebVsFflAW3WA24//pjkqRmU
lZVoX0pSN73PwH3Z7kEcWDATaYMcKRodfXSkAMJBn0GHCIo4NDTYzQAZJlarNRqSGE8BnKKp8UnR
Fbz2NKeNV7YzK+At2wkk9qCuon2DC5gefY/zpIrwihSwHklvh8GjyRAbO6kp7e5GYmBjOaUx7v97
Q64n26djPWmPWQuHdYObGyBgrBqofFfq5jQixSizL7h3sDiIxiwzn7TRZHAp/YDgihhtaQbgD06U
cKhSZXajlLDebZgKV6PEFsvvwGXE6GmgdaXsMhBXU7BuRuxdNpqgj80gKpAfpsrihacQGQyTOvJx
T+NgmJVbghgkc+3e0kHD2rbyiBZDZUwC6ONMVWC0vZF5MnybEoB8Xe0CXW3ZezAqosIHWQObnUAM
M0zIF6hDdWfwmQ9Q1KE9UPesR9WsSGEVUDQY+Je+qtrJiRTJvJd6K0eQM+Qd2IbQG+dqTWtmgYac
+RhYhKLCoMaojHwb2hoy9mBl9fBwlOy9ItIzWfMRv6X0h5aqCg+7Np7yjzPRYrB+9ZUChniIEk7t
E6iIqjTg85yC6SAuJwO0UTQ25VONC2n8e6Qv6dI2bpo29XQ6LqNzHiHwleMJ7K6OpI5Jo7tGbqX6
c4rv6UonsQj4diNumvcgUbblOkQWCHFzAxSN/mzQIgUzW6YruYmM+Vy1XYAMkTTlAZKDlvHV6CUO
CjKjTM08iGiaj3hMH8nIBxXlXEv2ezlmDcCVrdKahhf3EeIZbWrmSsVAhHTqbQ7ybZyoM4iegLUq
S0tJ3NKqZTXzZeQf9NuqQScdRcBSG9qhTHpTQWoMmXBz14CN0fC5BUJqkCU2I5XmfZrLFgd5tEQ1
sNwnAywv9qNupkh/U64QFDJA0Dy8i4Y8UT/PWaVX93pXZPVnU6H2Z5pX6l2cz4tQgqydIMD6wBLu
y/pM52Oh4uQMAYOskfTSOQKXuVGJo7/w6IPAy3Ys1B2dyLQ1D5ceXBVGmG0q2WntkWoeZC8fUFfd
Vx1BAgL5TUl14PPyh6jUotovirhqMG9tDggJpwo4iCyEsyBbyOLxWCNlTt3MRuzlZmDABhmu0rDP
GQhyJ7cGIduzmZg9RxVDGpMj43ovwy/bCYCAWcbzwgcLdAWeN9UuEXxp2i7pJtgFiK9s4nNJp/FO
inPIkeEcoaANaZkS1DMf2aHmSER6ulpnFJn5WUV5ttS4VoB9dzYQVmldA1XhRsmsR4P2YJGV2TyZ
t5FisWlHeTepX6RY1/kuQ78mKHpQwD4hN16CmniYxuYDT5D1DDgvtNGxFVRnwgoSJtNJR7XaDCEO
WAwU0j6DDBy/2oMTWQddHvX7wkbhZB6rKf8+V7hG+cYwVSge9FqLc6TVpugerHuRciy5bcOMVcSa
z9Bwz8HCsNBtvo8xO9QfTVogfVLHVmaGLEXx5veuNRLrti+1Rr8FIxv9CheQFftBNyMd+EAiV3vC
h7r0O5AmA6E9ozIYZrGmFH6EDWfui9iGGkoLoTzpswa2Lag41rRiASQy4insEwtJOdRG2G2NRS/c
GX5/dNXWAtYPJe3acps6R9qmrvQuOhg2tUCTh1vD6IHLkUhOqWMneri+JNmpAJEpTl6cXLg5QSKT
38m5ZU4OjtMi8uqB08ckQpSH9CKi4xvQzFmdr+UYHxzdafQjA2dPg3IQyZVgGK0YhN8ZA/rRaAkQ
FV2ZgjBNS8fFa9YNkuS9iUhVbvjwBUI9o+4UeW0PTgItyxwXdRVTgNiF02CqM5a7HIV6cI/JYMdx
qYn7lmuBWMwGmH5I8iC1WumHpUplf2eSGrTXpAFdb8YqCxgMBDsWCG1xiRu/mlVngmxYm90hYfL8
fZRbS/JBTUat53GuTOtQaJMFDuKKt18jXke5F+PRaCOnVjKgLbqlXyKIoug3UWslHymi8941oi6L
j7iUxegEj4hlh6D6hI31NnAlzmAC6rpvjG5ob3u1jPpg1ks0GccSkRpAX+O+vOlmg4JeH1BZLUz6
eshvyzYeEEeja609kjazp0+FPanVj5ZrRnkYNGnsQI3TVDJWD/fuwOIjN1FEUbXpZJPSaPzIqhUd
PrK2NFQnepX4atxn020/aAZaFuuOfeak530wjfILTUE1t5BBR5ImbFHCAki1pOrk81xVDYBUVY0F
UP+S6hClWZ3tOIBYYCtU00TzeS0XzK9Im8R+3Rpl7SLvnoGgUJPk+DBrLXqGaqKmqB6rqD75ma3m
k2fE4L8OZivJuyPIAAuwLEogF/QlMP2DLUHHbgsz8N6iBmKnyADxqhuJ//+5xG7ef//P/wCa4dIV
Ajmbf737MqbF+e3h5Xf+vD1oQFgAAY6MoolE3hlmg5DfFBTOQemFljuydDT+fXtAvlDGfyAdAnsU
+FvOCGxV8N6i9RFYDrCB4ExVzV+5PQiMLaYKWTFkJAHzAwMeRhSR1uA7ylWLz8RZfLfyFUaHQN7h
SJb9iChaAXFWJTYzY1eB1gCEC/VYmxauhrEbDdvVpbSJA6ixc/3x1/fT/7asM65iuIIBoGMBsKsA
VLMQMqxfPv/9df49Pd81b/7+H7toAZb+mYI2fwNBEq6PIElS0SsuI/f7J9JHkf/YULalYaMpEBn6
+85p/4aMnWVCSgZap38ACQVczyWcj9AshF0D/6mgIR4XT7Dt6KJ62hTr0SjR7hmnPDV8bSiMBiUN
FsuEOxPoNRUXBfGK7pMWgDRGZnYgDbRUUjcvKbMeW1AEFZA7ZEgismeUJxjiNxCNgnYbvb/DHHsV
x8352//9LaXLF53Pv6vuv/+LdelrkaGXX/pj34Ax+zcwXYPxBI3o2pK8+GsfAbbxz7/6CzJmyL8B
yAVR+QVECkGsBef1F2TMgm6Rvpx/gD1D5BPY1F9xQK8rGdIitgUvhke9TloYsTogb6F1IaT+HIgh
OItaeaxsNd4uhZCf/T4/h19yJmc5kXxqzIE0Uh8W8eOgI/Gt3aYNNBKsuwlMCvOguWeW+wbyTWAv
+/kgIfmCaomMqngMYW4k3FX5Wc0/dNBWaYcntbFcooNvw7ilzehdfh6W7c3vwpFx/l0AuygAS2R9
iMLoLTIz/tSaO71o9yVNPl5+xNrUCSBzRG0oQ1jFECIBE9rTUTdTb4Jdj2i+UWrN1UEefPlJrxNY
P+cOsOfzj+GtWsZKNbVhpbFdwQavGKuNoVc+QmxRMkibRw0Z2zCfNWCM7OcYyA0F+QadKT96oNMm
vfgl+du/v2Lxx+dfAXXJMa045sui9zGKL7NxN6p/VGrXgZVvL7e89D2cbeMkLrVUBpQyjO2njH+V
418imfr5zsv2Ohu3AP+0rC7jysVTHYMfgviy/UstMj/HFiw7mhEJWTPGTqajLD1OUJkiG10XK05D
Fqy6LoDMUQ0MXRBE+o/Qi4i3iJxW9uILzv1sRjgfIbylmm1okNlrSXyCxkZ4eZuvvbVos/PE+wQX
q7DmFVjSn2kJPAcgDNeNLphrMwHeq5bVFNqzfFC5ecykfo/ayAbnztq8CDYaxfaYNimGz6I96Mpj
epXVANL8egfmiGGgPzRgZ2sAOH4Y1HAEZ9Q1U6KJwnVSmRWgGa8xJaisjPs8fR8VV00HeKdevzag
mdJY2piOXrJ9rSk8M/9++aXfnmjoAb4eOW5w6EYJXlof7uvsfZp/ujzu2ycGFMWEcaccxAAUJ6E0
PMlFSGjnDLXfl1d5KM1ePufMbqhVoFVTw4SwAr20yAmkkIe6/OZv2w0Q7K+Htpq0iCgwmGFh700Q
go7Ek5IP140t2GRVZ0anFEh4JdZdXT6NI6BwzZVbW7DI1oTCZynjvef2q55/qqM7tbvKAQJI8npK
0mIkKvTuJoQ1Xyna3Gj5Eenvjfle2Skim9xso/ZhpAhlcu1di4isNx77+VvONs6FlQ1uCeckrk6m
HU2YFmWuXI7MJUFh+vJqvn3a4/r1elpwy8gVJcYmlEF9hjLd8xxL0FTlbm3rH2wq3UJ2rt6I+NZm
afn52YZvUR4mhYrPsKwnOb8FXpRMwMA8Xv6SlT0vqsNKut7ztMAaxANxkENC9oGiiP9rTZl/nc1/
tG+cvTzXpilNDLx8lr43aCBLD/Nw3dYU6QFqZZgA237Z9Y8U8FbWOWx8uDwra1tHsFZoqlWQ6IS1
Ntoio0lAoVKpT5fHXptxwVohnKP2aIaeworfqu2d1Ydatbs89MrlAHCx13sFFwEK9W+Yq9WgXwOs
uegpm94lle7Uyix5NM0cSGc8zoAey22eb1jDyheJVJcE4iMVpK/g8aM7Kr+PQVZabmzPlc2/QNzO
N79UAcXcAZYcTqMCvZAfgwoUmIZ00HDdcSKmo+Q0QcYD7TFhpdMQ8kHeuEV0svbqgt3KqN2qdYTU
cx6funpvQmy09mXly+WlXpvz5ednhkWB64gGFD5Cg0KU89NADqa9Mecrm99cfn42tN5HUhIZcAlZ
ho4cEzB+j9XjVqy0NrpwyE5GJfdSi2lRzQoMLyPKstdFptrSu3r+4oWVl6Y6aH1YK+PNQLRd3dSB
MW1dvZdI8Z9XfKAwXg8PQENEeYY3j7rUg1zmhB6aYf4qdV8ydFcl1Veonl5pUYIdD4k+DpDTwqMg
U0eDOnvm1sZNbGX+xUyarDcTr6E7G9Z6ICVBvnUkro0rWKqmJBxSONg1unSS+vfTFmHl2rjCUQsu
Wk6g5wfnkjya2YHEG8fq2riCefYMoqAyMKDhACYKsPy50yBvDL1im4Zgm0xPas501oSKBqFXlE4k
3UnNjWBv7b2Xn59ZZwYqxHlagj1oo6F4XDdp/8DyQf50lV9ZWkHPh6eo+Eiyge1BKzRk+FYU9MOV
by6YZzsglswTzDjUib2uN0512weX33ptUgTTlNS6MWZARMOyCIfZV7cYo1Z8+NInfz4bUQH0pTmo
Q2hntaN0RzX9KgMEEG+c1yvDL92158ODND5h0+Jp+2ppBP9Itfds8ouy8y5Py8pGXPpwz8dHcbND
M07XhKRH7RSa3e1ce1HNrxxeME0b8Er0ZmF2OgX8T9m3NnuOh/vLr742NcvPz7b5kCqA6eZkgIzu
Fy3+XvBTH90l18alL3j3s+FB+oSGmmWbQ8QNMB006oDn58PlV1/ZjIu25PmrVzLkBbses25CZTZk
FaDfXTsmG85l5RTSBQONo+xPPzvksjMt7InS79OUO5l0I0myS/OjtpnXWPsSwWJRFqR1D8aEcDQo
4HejD86djc9Y25qCxaIDyQJvQYwcVf/Y1Tuafey2WIDWhhaMtkMjl2HQsgkpdO2Bh3B0INrQ5OJc
Xt6V4UWSHHu0Rj6izSqEkl4QR8QD0btvR9HGrXVl42uCzUrJqGZ2ng4h4SBxCxRyyqJbkm3VKdbe
XrBZCAwDlw9EI/r55gCKtg66Rw5GSv3rJkcw2zmyJRKpSRsO5ecmRZvtk5WE1w29fNGZyc7gfKxi
BRNjzrdTvcu1R8jvXje0YLFocpQh/Fk3YaPjujfMo46GzYE9QoNSfr7uEYLZWjmlBf70YTooz2g8
cbW4epgtZWPe13aNYKk2472mQ94Z+fXEKcC3DOSXku8TcyNqXNs2grnOCjBJQ4nxB/nWKm8Mdoq3
0jRrQwvmSu1klOJkaIBOKX3J4uj0rHdQlA2umviFtuZ82+jozWNZjeGh/ngTxenvViHvIqJ9vDz8
ioskgrkm7TgPEqFNqGWoVKkymo6+XjeyYKkpU2kKmV9YavvNUIDPV8cND7aM8MZFZoGbnE8J6Q0I
RKInOqy7NGiy7zVwhhm9r5rbbsui1qZFMFarVNPSMlqcHHMuh0D7jl5tVY+XZ2Zlx7zg0888Adcg
ysWmqQ9lC6ILppnFLng+IOvbt1sh/NoUCeaaGUMBroKxD+0KZ2qn7KtJ9xgZn0Y1DU0DAmuXP0Ug
pv87QUbU12sxGlqrR2bNQu05fiTBIi6YOOkp3jc3QBwTV3ZomLcbh+7aqghWbMvo4NOlGRMHIKBD
0RCLPmnD2/iUtWURDNlu2iEhBmWh/DB4mgsR+l0BUsH0RnGhZ+tWYeZv6SSsfIjIgpag/70cihZN
PBM/jRloepXB0jfWZG1wwaTVqK7lNk4Qv0XxkaX8BHHbjQVYmSJAqV5ZXlnUdanSgoWpehpbpOn3
9rhxu1o5AUStlDbJAMeIoy4kLbTk9Q8z8iBqf0Bt7vLyrs2KYNHg8yHoO6Y0TDrqQC/KbdMtf7T2
6ssjz+y5Nbja9RGjYVQeTfCpyLpjkZsYR/F1ry4Ys9TbcS2PDUV/5uDIceQB3rkx9NqrC+ZbmTEa
WielDiew8KFlzO2t93N/BNvDlTtGMNlyaJiGplfIZda/0xlCRYblTN0W4fXaogoma2ZorUevA/oP
9W8RuQd84aoZfyH9P1tRbdSsQm0wrtw+ltJjHW1swjV3KfYhp6aeQmMOA49u72f3xJt2iwpD601+
7CbQKvk1KvW//fILQ/jZFxR2Y3UZxNfDQnoeuiOfT7Gx8RErTuAF63Y2dArcEwfIHLfy7NkEL52R
PHL6/rqJF6w0Ni2J5+i+DTuQH1RNcpBUM7g89NprC1bKgZtCrYiDjop+VqsvrHsssj/7AldhJ2tj
CxZaUkrlNI3RBt6h8xJEEmibPnB52DCilW3+QoV7NuOQvQf3R4lXRyndLfISuH7juuvaC9z1bGhl
ILxq0W4Wts23Nn6KkCeKpAPbtNAVB/NS6TkbPwPHRKroGL9QPzTFMUmYn6MFzWxs/6plFYFLPfhj
wEeF3QjtcL+EhFMGMh21MzZ2zcrUi2AlXR6qjrYF3r8MuOF1W1oTL4b4RhArIpXQuMIT1nFsmQcT
Yj6LrgSBRmHsxKEdMp+7ir/EHFt6JSs7dEFJnp9RMlr30HuHdWjqDxRkJXX9edwqsgu0xX87m4Xk
4dXgvTxqqYZJan0lMNwsoEjtRFBbHHzFl3clhJE2ZfiWg+OteRPMOJoVqLtI0F9eFCn0G2UH0prJ
LW6NAD/aql+srbpgz80ELpoC5GMhuMzsJiD6/eXNujaucNzqY8oUJmPcGEUpTi1f1fmGHawNLRy0
dd4j3QhuhnAqbojxQJA3uvzOAuH2z9UVDllK0fOvdDKC1TC5p0EZ5pjw9B5NQy5aEzdc3Erpl/wD
35TIRQ22rC7M9umuhLwKP6AlaxcHW7T8b1+JiAhyypqItBMxcU83IeWSzAcd1IQZB8WbaoR5jcbW
y/O1XMz/uUGJiHhi0iiDoQkfUt0spOuLhLwUduHW1eEF8PvW+IIlg6BH06taWSYK43v5s+TaLSII
7hpBfhe5xSf0MW5sqre9BhGxUE0+w9aqiaEzzALf1QF0Il42vbs8UW8fDSBAeu01pLSPrcla9lVn
oinLAmfSDZ+e4+Tz5fHXXl4wYuhpmWqlYXwSnaQZ3Wrlc7ZV118bWzDkqs6nYuoxdm0cqylz2uYU
43+XX3zF4ogt2DJNDHQogVYktJ9Gf1HNro49IkQC1fVtiZ+3HQZg6a+nn1QaGqwLjq6qFNzCGXXJ
Jk5ZaJb5y2Wg7+z12BWoYHQ9xweAojBcrKA7IiOwh8v4Rer6n48Qbrk6CB4YNSoWUtQR+lI5QjBq
d3n+V2ZGREflxixRvZhZKNl3Eiogg3fduILlRmNVgZYGs4LStZk9xOUGxlLQIvs5F8suPQuy1Iyz
uVKGDuBtxwqRhewdEphB4S2a9haEA9RAKX2bOYt2gL2Xgsvfs2LAL9y2Z4/N7cLOrGUHgZ0DLGP3
qoF8jHLfb8GB1tZBMGApyQxl0vFZI9/b1GfFxvquxCtoJns9X7AFFQQy6KVg3vSS6TEh2+wYTnof
u2ie3E13lydozZD/wT9f4qI0jFjxqnZmt9u3oX3Lw9YrHvGgcMtLr82TYMm6oqKgXuApoMtxYzAr
5HwrP7BmySI2qqzsflIbrAH6Vj3VTdz4QI/1nvjzrtlYjpXXFzFSvRqzKMoMZGZsOGkWuZaRbkQV
K25aREeRuMlRjsLMUO0bKLfN6KaOr4LvkYX95NzmJGaSuCziBuDP2hmTJ0POXZZfObhg0ISAozcd
ZBpK2fvGvLGmp7LfCEEX//hG+CCioxT0BEidAudGjO8GuIE1qdqVEXs/oINWmnO05Gz1TKytq2C+
U90POQM1KhJiIWlCdLdfZ1UiTopZRFKzDhFQsk9vzYDvoBt9ym51N4fatu5tPGWxnrcmSjiEmVkP
IGPCU6JTtyc7dhwD7leHwi02NudKQCpSf+tpz0YFbe2hiWR2XOz06Fgkd33zMLZPG9+wOLQ3vkEE
S+Up+qJBlcZC/o3uwZGWPUku86cfiCR6R/LMjbla2VPG8vOzg4BCj6Gl4GUJoWNcKLdKeqMa9zYq
eWahOnO94SfW3LYhZJ+JqsbZkIBtrAvYjeaD6MMd3B6Bbwwxqu3AaMVpLERE519TVDlJNAX7FhwE
d/rY3JQ6khbq1rKvDS/YNu8iKarHDMkc41M3IiOqnAbrw+UFXxt7McWzhbD7vAIVuoKx5+eMP1r0
QbsymhaBVSpuTdocwY6ZYR/MPnFltb9JTLq1uGuvLpzJ1CgNUEIbi1HbO/POOvQntOjfJz+4K0G8
NfeKsNzIea04JkOwbFkGtfcwq7iTGbscF5ri4+XZX4mHRLTVyJhSziASDmf1nQkxYYByGNQgtK0w
b2V8EW4FFsbebHPsf/WBf1qCCfNR3vcB+OVC8BD5Fc7kJLyu4E9E7FVMp1RKDDws5+/Y+I01jyCG
vzxPK0utC3YcgZVQtzgMDC2tPriUTlYvQck12qgkrSzv0sF7bgTSIpmSZMixS6CGSpUbvbxyYMFy
NWiaVKrBmzCtW8cYc5A2DVde+UTQFWk75JA5pjvZLyEpskO7PMS6+sYRgiEbJ87azAgnMpPb1hwX
usa+C2wNzLwbxivI0P19ARHlpNTEmpMkRkCthR3otfdd5aB5uDxE9xZ0KSVkchjiXd3NcIcFV//i
sEFw9PhrSpU/Hy8YdJGB6zHrsOJgpnbjbj4kEgjoJ77xeWv7VYivGZPAHsbg+koQ5nhGNH+ZwWcd
2HaibyzMyhNETNaQZZrVxPActn3Sm4/19JEN7y4b20o6SsRj8bgYmGZibrI9Capg2PXBko7aUpBb
O5Q1wZizwgBnaG9i/BRpbHqfHyS3OBrOCMCpnwexp+wvf8jaVUQT7BpTtACH8SX8G64ifhta7/TQ
PHTYWVuBzIqH1QQLt6sqscGKCivU/CwLqu6eG8es2cBQrV0HtcUuz45nmQ6gISoxfPdp9Lu9gsCV
h/TDoqW5rcC4tuCCkUtN14GfFgdpth/26YHtTHiRq/MumnhOk75Xoa8CW5Nu5HGH+/7l5V0zAcGG
VXT/S1OJ1845FIvLTxPYd4tp4+hccXyaYMEy8MOQ08MVE/pSzmg1rvyXtNJq6W9ly/wDn0WhZpfJ
WNO0MR7TxHRpxsBAB61NO/UvT83K24sYrWwulARJRjjQXAOK29gzm20caWtGRQTznTslzTJZ78JF
BVvFuRMfop0cVH4VbqWJVlZWhGtVZZdXWYrXn/MdTz7P8q2RX7euRLDXqkR1MWmtLizS6t6AZpdk
0w2XvDbpgq2WtZES6BPhrEQlq016h2PbXF7PZW7fuJURwULnwoIGkYXdmMcPfZY5xAz08YuufyzS
6yJcEZUV0ZFJCvTDQi23gS5I1HmREtpITqzNjGCpepoadl4hDJKtMqhVy42g0nB5Zta2imCnaKKt
2kaBMck09XIzaDRwys0bk7IyuAi6MkelVWooTYRt96im95J0o1rvrnrvhX3q3LHzPhtz0MTBQrXv
oAJ0NC11OPBvl0dfmXARdWX0xE71ES/O5Y+GPngA7ATXjSwcqRK6Q4hUoGgIZb2oP5X61lm9nAZv
bHFVMExaaK1iLlHBkmFV3QqV7cTTT3JQB2lAtp6y7Li3niLYqE1MXEYZngIZIpTCpp32Pb8ZPQLn
VW815a15SJEtWK1MaU50PKTzZDfdZV4Zmr6JK2kaJNe5sYXX7Hz7aN1UTqzDMiB4pkmQ5OHl5V3b
8YKlUoVZVWdAnSCNT3y+MTvusOhPTcFfPfhUwVahUYtLowVU2kAgElMdkrF34vmYbUFwV15exGBB
nAUS7RZeXptcojBXm2+Ubsuk1gYXDLavetJohQWsp5R+g36WVzbGk1lc6SJF9BWon1PLlivkb8n0
xS4j4lIl3VI7Xnt3wWhBnQ1eWOgDoXn/yPNPaRTGzcfLG2bF04gkU1XdqOlU4Dyd5f2Q7lN7w8+s
Rb4veLizyLfo1IEbKDiG+lOF+n4RGPfVMflQ741g3in0Okf5ckc5ewqXxiLCyYqULfR0kuM0bUVJ
y8n8hqN5+ayzgXWpAAVsvczLgQd6oOwijz8umRdcbAHR4Z8vT//qNAkGO9Bs5L2FaZoPSoC+2dC4
6fzZ6wANjNza33jK2gYSLHdoQBSSyXA3QxCFhst3IN52axfarQ8vkd/vOA82PNDKZUREZ5UKaFoy
MPAiMRDvQC4VjoEWlMHm7XOx1zcWRoRnxXUfI7DB+MWNeRdjX4H4GZz/ut+/ZBkoEFSqAyZVrzlu
tZKsYDiJiNxqoxkqhPPLN2kHDtTWtMvdzh98LVgwMaAH3tjOK+skYrYU2kBerYWhq/WxB7q1c+Mr
S6siYqvvSDuPEmJyaa78DGUgcKRunMprby0cyvJsAQlBsYdV/SjTgCrvmvmqLh4ick4V6ZyDhj2m
oQE1lEF/Nuvv3RbydPGeb+0k4QxWwZ8ttRwu22SfLPkTZV+JsrOSjUrwimOVBcOWm3JqW63DHWj8
0mqRU8lbfeBrxX9ZsOYmR4m2hZgpTGz2E7d+TgJ0C7Wn2jVhBVpQPbBTAinoY/nRvN+KWN5eZHBM
vo5YeFHLGWTMkCiRDoQmLo8+kH4j3fb2XKkiUMvorKbX8w7gEfKQkJ1lbKzB2ysMRlDxnW0WgYqe
hmn3KJnPcvOpyvdZxa+yVrCGvh7eNLJEKglyeEV8tMjtxNF/vnEsryTZVBGHVacmUK7LGiOn4yHz
78aTa+0HF6l/lz2PnbMFJXjbn6oiJivCvU5vux74a+07m36POuoqReemxQ1a1F1e9v7lM2iZ839a
mypSVRV8Bt331LMwhzT17HS92X/JGEltR2sgGutoEp9qjypz3G48cWVXiXQ73SC1ozEQILbqGdT3
92m9BfhbswXBc6S6PcWDgYWH6kcnfar1nUafLk/T2tCi2xiAX9NlrPtof0Tjq1s0qbPpk9YGFxzH
1EPzWVWgJNTrgarfy93BHh4uv/fLzeWN9RUBYJnWjfNYxn3Y+BLOZe0AbHPAdpAoQrnevl2QwRB8
crNn+6A67BTdXlcKUEXSLFDpzkPS4MGFHSb6CfTr3RaTx8rBr4q4sFgrpwHtxkvzBvlW3iJFfAfR
hifujjfZDkFGYFy5VwVXMqWWiSgDyz5Htw19N2xFY6tfsGyF8zi20/rUGF++YPDSY/44hrjNQrrC
ye9Lb96Z+2s/QYgCckYgvs6wDr3t82xfko3D4c1NaxliAw0v1GFui8Ha0xISbmB/iaBqp6rdxvBv
nhEYXjgj1AiplmysAYtJ+7u+U/xxtN9BoCtAn+w15wQeISwuZNr1ppzl7JBp5ATRDFeBVGij0mvC
LwwvLHGbQKOVvAB7LNmFlpZHi9wD7nxja65NkLCudAS9KuQHQWQTRfuyeKLsicgKWBwKaChddh5r
jxDSo/E8V01cKtlhpMZt8hGyI46e9G5W1BtT9OZRgCkSHLacJ0RSKtXeFxrkeZt5rqGUkjPv8uuv
7VDBZ5v/w9mVLDeOK9svYgQHgMOWlGSLHspV5Zq0YXRXVxMECHAev/4d3XgLN2yIEVzaiySUyEwA
OZwDIraCN7V15gWgI2vQlPC5fl2oOt2Wb1KPFrYlmGCKXmEHOFjY4nKkh6qvr71nJLE3oVGu97h3
8RtY/Nr9rmm9sIMz8DRy/2lRM3GxCTYaSIugPLLqxZV2Eo7ZxoYbNKY/4mo15/4qVJGqqgBSDRoB
R//QWVuDvQaF6e81e8brndkuYluwPvbZb1Uf3Gz9Ygk3ub0jH15mrsQF/42qEyc5ODOw4yz7ZEW/
+NrjFvN5Zmkl+41PmFR0/f+bwO3MTZ2VdmWdFytL7B6sUQ2oLmS3YVMm8ZpXWw4lfWg31lnObuI0
VtJgXDwM8+NtBZnEax5NczBUD6yzzpOtDvYcxr3THYd+C1LGJF7z58UHZzLgdqwzmkoS1+WHdSKH
ZbP8ZhKvOTSQFMtqRfX5XATgOZmCR98q0dWmNh61JvPU/DkEh+ysppWn0p6TMQsPluz6GESgpyKf
NyrPH0c8qj/XWIDXEKMOSwveHuqw+1UE7r+399Yk+vqSeGOZA977fRGFeWrZ7d9TMYM+1WutXZEB
6Pr/FW7xApzuNna2LzsQ1riHociSLNiyS9PaNcdldZOFNbh20a8CcjHwG/+ql62WDpPsqzW90UtG
hxEUoiNsvuCPflOCQGzXSxP8KNdPvhEdDSsjvcKyQWb8nc6AS/LD5nly2cbt/WODp/rjTDghIM7B
qJ6ytrgrWPgbuC8J4Kw26nAmzWjuChyWHBRooXW2h/aA2vmh9cddcQyc0//VTJGzssmB2Jr2IHG5
ctqzpm9eR0/mxS/Qzs72RkL4Y5+l+uwMs4nVtWWAiNP8mUGERqvndnkN8t+7fEp/PTk1yk0gqYjO
wor+8Zr8r6Lceh8ZlK+/j/zRkus4QvmVipKh7k8q/39mI2NByCRac1Y7Hxlg8oOr2XTVKcvtX3Wr
ttJcBpsMNVe1ACNeWB3H9EFXHquJxEFfPPS9vc9wdBjhpWr9foq68Oxa9mnOwPM3IuUe7Yxj+qSM
nfUuz+YyT1lvY/YQ7T59fg7GrVhjUo52vnK0K/tBk1nnbETJgAB1Rcz3zIoO+8xRc1g/8hcmM8JS
0VBkgaJmKu5o27tbN2aT4WheO8pKVX1VizTowufGZn+FOG73nSA6onBBJteZXJ+lQVEna9GdQEWN
CXd3QzUf5stCsEL9N+AMRMqKRpVIJ8nPVjuffGuOmUJBhUXfSpXac78Rcgx7rE/JBCJyuBc2ISjc
p6TCu06sETjzlo0LpiGi6ZMyTud2dCF4V3fKPxccHHIObposB3VzuexC04a2NCfOxdw59tjCkCqr
uA8mAZLDiRWHap34PkcOrup7czbmFpARnQqRmbApsXNyyHuKWfStBkHTLlxN+I34IANIOijIcfSC
fY9KlnrjZaI77yOB5sdh645AXoQjNDQrDzNay5LGsTcOFdPSNS8ua4cXLZgKzx1rYraU95hwTNY6
v7sdJEziNSf2qiqfQGCMU71gd4FVPrseHK0aj7fFG2KEPizTgHHRmgYanqshePbRzhfXRbdPM/qU
zOD2WZYLLH2w13gU62EaHaCa1Ps0o0/HVAOZHSFw5IKi6zhFGQpjbtxMu7BjQ6pPxawVL9Uawakq
dErlzHmw1n6fM+mTMF2f9VkpiXWua3mPtM+ncRz+2KP94/aeGkxGxxl2AtQA7BXiM2q/VE5wGnz7
FWDDG7HZJF7zVd4y0YlgYakEKEsguhOf8rOyt+qcBovUB2IqCpJa1fjhOZKA6fDLFBSlO1euuWpd
lEXgz1N47jFr0+c1KJpRl6RbAGEmxWiuOjtNRy1VR2dk7g621ZxAJAzAnWnDVU3itQet663uAMqK
6By23uNa+QkJrMeuDDbcyXBS6VMwUQGaV9A1R2ebdw/tgAGzIH+QThuDvHpD/4at1WdfQHHd2GEI
BV2f5KIFiC+xN5RjEh389wBpG8endcCj8+g2OGKbYz80G4oxidZOV+43rtVQEZ0nfzmAxva4lDtd
SYcbdknD6qqHzsdRHRkIbvuifJbM3ZV1p/rwSz4IQEkXbXRWV+y3aIhB24ZX4YGvP29HGpPNaAfr
JGQ3ACMoQk4WM2t3PjjV+/zU0H3pFX38ZVZlK0OCTY0yfspzdNsuI9/5dqCat3bCrksw9UZnNjl/
e5lzVLn9Z+m2QLBNqtG8dS1be5oceOtIvxTiBdR48bA8ZltHiMEo9cmWwC6p4wls7TQMSTmNZ9DX
n25vqkm0lnnqnCLLikDl6VBMd51oz3XQHfaJ1ry0bLy8LlqRp3Lsuvbc0A7tPqvfWWSfr76bZVGl
D34WqEVIcQA5/Z2g7YZoQ/jVZ1jkwDB13XUIXmB9Z2V1wCPl0IHb57ZqTOKvu/HmBizqagksvJXP
4zJ0nwVj1oUJm35TE+++3/7EVcvviw+UaN5aNc1UrSDNTZuoucs6lOun6ovyM4xWzIc2FPvyUPok
C9I3HsOttUhtmn1pfMuO1Sq3cnQm49S8FiTUnusUIUvdBn3DbXQKNu81JtGax85IDrGVwGPdiiy/
Fv86FYIUV7fRjGzYYH2gxStY3oYBVp75dgL2iqSv8pOKtoYfDPFGH2ZRnUNoFlosVaxI+Uqfx8l9
6MP6sS7pvjNWn2kZG0DqynFpzjzM1a956d0Li6Jsz/hD+D/i6rcOYPW4VPbeOJ+HNlqf+6pwjiUp
5cbaTdq//v+Ne+U0WvOO4KQKItDNR8W9XyNvMe6iVsTiNe8lGEwAsFBRpLV0T5W/JA4oFq182QjJ
ptVrnhvwHg3nktVpqcaTcqcnmpM7G2+T24HBYPn6WEvfkzmTIcTPw5J4eFuyxj7cFm1aueavGe1C
tyogOrOGg1X1iQysE4go90VNT/fZgXuTaznRucJ0G8LnvRfYADjfWr1BMfpoiy1nloe2U6VyWook
W1GtVZX/bZdq9OEW5KE5o25Rp60V2XEuLSv2h+jgimHjxDKt/noOvLH5VbYsDFaKG73VJY1tnUd/
3ojxhm19hyrMJ58j/1eljdelEhxHy8KPtbNF9mkSf/3/m5WHQBVGUhqqGaz8jl9RD0X9e7WHr7c1
b1LM9f9vxJcd6hdOjdUH4Rcnd2KWWYfbkg1RWB9qGclqLW5kVylbnYNPp1i5vUgWO8CjLf/39jcM
uVF9qoVRiRdDxao0rL6PzgvzvnX+Y5GlrrzUxRby6seNCqDe/q+K2FKDjWcAyyrtyKlazuDk+OZZ
65O1yhSX5lhOddowuS/26zMvkWKWKxsUZhbwu5xL3MSf7LbLNjbFsN36xEvJh1E6Pbbbxa0kVlyQ
49T1W1tukq5dl5EuztBrWVbp2ldezEEhn3iDY20EOJN0zYeJqNXCW16nde2eiBvcLVRupPANtqo3
TDndrNYsKKq0CPvTOKC8X67fGyI+zcT/ddtUDX6sN01NnIpFWRbcoe2xrQDlV9XfTbaLpDKk+vRL
c8WgEv5cpUT298sQnHrQgi/NvNNutFM3b2cXdGCI/lTROxSHP3X2rp5prFzLRJF1GfyiW6u0C+p4
Ksu4Yrhsiju1BaRoCBL/m7p7E+KYM7p5gc6WdM2/MPcFrexx3X1pZepM57zZF0d1EGJ7pODsk1BQ
3722aHXlTvV623A+ng4Mqd4oNRfAZLc7CaiLcgHRpvgs3Fev/4pW5mTGuB1fZFpl5ckWn2X/5/Y3
Df6gt0tRUdk+KvIiXS1ynh2V5Iv83Po0mYJwn0XpLVNgfgzmMENU9dQYq3l9Va3z7fbqDYFCb5aS
rpNNdZhVKfqoztzJv2fc2ni5mBSjncau00c09MMKttP3h7kBDGKxZnbqWfyXLF1/V8MO1UnVWxWW
3Sq7Ki275tTnPOGj/yla/Lugazd+iUlJmkd3qHaIgfcoBFXZI/ejp0ztfH/ZmkcHy5IVk69gllCI
lN+5zM6uwgUpEMfbO2w4kvVZl4YHQx9McAmP8WSJnAeJd4Zo7US18ghq97hTT2O/lW02qUq7WSvk
HrIwbKtU9exYBtER4AgbB8/Vbt7nId5RrldZ7hbEwy6A3iEp0FcmFg8zCVsUYh+b6zvW9YEu1rp4
sKOwKxJEwXgIP/XTX0v58/Y+mJavHckZr60FxJMijSyRDio/5DV7zK197R7v+NfdkEXOmtM6Hdvs
TmX9S8T5rnfeOwp2VvRzVA2wUVssURwF03IamnZfK8k7BvbG40MvRyycgqgJd4sD5iBO5T5muPAd
C3snh6ZZbYJHqt8fu+haKg4Og7PFk2LaVc1/PUmpU/WTSrvqxQt/keW52TKYj12J6N1TazN1ZYWx
5ZTJ4cBzZA9Huet6+I6HXRbZjENrVWkVkpgO7WnJt4oHBoXozVJts4ZoXY1YapfBswr8JGvsX1Wz
NUNvUMq7hik1ktyrF5VC7QdmixPftBSTaM1BqwbkK2WHrRzlq+83p2raaSR6t1QW9f5klX6dhlyE
ccOm7zW4hGN3CbeQOq5r/CA26g1TLeOL1/pEpZH3xal/iZzFIv9Cgt8z/70rfOk9U6HngN7PmVU6
NBjDyJCmHZvTCpSK2+JNP0A7YgUT+eRjWCKVIi0LGWf5P6N6sOivjmzMG358tSU6ynDgBqCOx0hp
WjivI0l664EFr2z5VHgHAFdsnFEmG9LevwMajFTb47AlnvhWehWLu1z+uK0ik2dpRytFA8+8Blf7
nNhjjwkVv7CTdl2Ou8S/652aazYMCzaYTOLozfKhtMnB4luET4YN1humnKjqvaZEej+svZNnybsJ
jXGCOWm4Fj98zxcbO2DQkt45ZS1TBRxDFwG55vGU8ziSLA7Jvtcv0XumCnepZ69GUJ69f/LlVTnf
ymWI3U1CDdPyr/9/8wCjAAkBfjiWb9VPpf8017/9fNermuhQw4q47jAvEE3JF6G+uMtztYVibLg7
6Z1SMpprMLH7WPX01SOPqvnRqy5ud8YeHWHYtwkNwhxKV96j7XwVV5LU822rNziszsJeAnYkYwGi
gqUu2RompNuqh5p2UnPXvHC4rK2iSZumfgj86TRZ7gsJmtfbCzeI17ukcosEkjVZnQID8+gAotsR
8jy4W/Sohh3Vu6RCUk9hSesizRvwc4IJWDD/tW7EwbXyw+1fYFC93ik14K3eK9tHm0E/33k0/9aK
6uW2aNPqr/9/40XLYPsrhitxdVK/JvFQNTRugNpRfbst3rRyzUmziQuX212RBqSI/PsZf1SPUacw
Dnz7A6bNvX74zfqjYqzCEq+nc7naBUCCXDfOVvKvJad85xe089by0OuVNY5Mac2fffaHz/bZa/eV
W4nv/nf9DEhw02hD/15B4sYqk3DaqxrthJ0ksiGFB7da3eDeqoujs4DYkm5VoT8mvgmJjhrcuMFE
JccJznp6aKr6FFQ/LYHh957FeTvhU/6jxc6y3iKhM+y13kAVOhGVAXdlWlfs1GLOiGXDoaFbVL6G
lBjRu6eUFxRz31QyDeVLC0SuiBxFPRyblT1EY/WkeBD7IgCc8Hysy2XDtw0OqGMKs6Kiaz8MMg1k
+IcQXFnaO98FNL/nbRV7DE6o4wq345QF6zW+joQdpBddXD/fKmOYZGsOHg31ApZW6CwHw1sxzf8E
q7PvFNabqxg4ZtucYdqVYGRwiEAy6K0HysVpV+TQ+dzRsSzIDF6gcwlrmlz73kKFU9GtThyTsWqO
nYe8UCiJZ+fJXQ51F5ybpruTfN1YvUnvmnNbq9cT4tYyFXkczF+mrauPSa52Fi8iAuCorxqMtF4n
Z21MkrjOstUfapCuN1WJbB6jRmDVylkuJauKA5XrFj69wZPeAQbTeZgZ+klSCxn5HsOmgFMaAPW6
71mn4wWHlZeBrYY3abRyDPKEw2Fcxmd7Hv19B43eWmWXIgwdgfxLpaY7XjqHleSfo6jdOOk/1L3v
60U69LmDBr1v7V+5/zpY030ri428skmyVqArlNWxOl/tX2WYNfHi2b+QR9niqDUJv76S3hzwyl6i
sBYOMiMhT6IgPMmSH29HgA8NBhq5/v+N6KnMJ+rNs/2LRU8Y5kDXeKIUhvc3XqGmlWuhsV/LoWiq
BdNkfYBpjuHBJlvc6qaVXz/5ZuXlTMDEDKT7+6nuC3bM3SjHLEfroclkQG9JXrZfPDU0u1otoSjt
CpSTcAIV88QvOe8PfDgGNbDJaBE7WwglJlVpwXKRUdgya+SXGRMGON2TXuxi0sHatUAJLpRgmmUr
Ligjx1yJO9wgUjwc72/bkGnlWrxkUjVZ5YngXiw8GUn34He7ODH8d1AG1A7cDnQe4lLxlKijG4lE
AZz89ro/PJ4gXPNZF4WsEOFMXCLw/LEpboqDBbCt28IN5qlX4bqMZXnn1/xS9CX6btIy+LySn3Oz
lVowKF0vxfWey3yuerD4On5sS3WvvK1JJpNeNKdlGUHrfF3av1qPYwq3PLpWnzh8ubutGdPKr/9/
47gU8/gSfY/Bvb9WR7vkh57/c1uyaeGaj3qsl7jxF+WlU890vGvlEs904+j4sDAGY9Hcc/XscR7z
AfuZTbGogqRcVOyPTTw4X2vnbp5eMeCX3P4dJg1p/jqwZrTcDobZNWgIU39nfDjclvxhXg2/QnPV
kM2MYswguC+dFVgFKl5oeN+54tG2xFEMcmOLP96Id5AFGKpR4PfrxcW9cjn0p84FWL715fZvMAnX
3HaKnM5iJYSL/Adu8rHrHjGutqGgj1X/DrRgDO2F4hIiLj1Xcc0BsFkEG7tqWrd21A5eyD3BXHFh
7Fl5l6I4lO6+GwLVMeayrl+d0h/AJ0p/8zFK5rHbueqrot54a4lydhd2VFwIE4eoIMeADsd+84lg
0rfmsjaz1sJqInFBJjaWjXWgw1a7rEm05rFslV5f9YRf/Po5D+ZT7Rc7zVvzz9UJ3Sn3AnFpei8e
KH30o299sAXr//HJ8Q6foLWbUAQld88g4DrWQGYaaHQIi+pRgZhglwvpZbfGozZmXsryggb0k+O7
AH8u2Mmaun0uqtfd7NbJcyFg6pYzPJIFFNI8mmNvqTdmdgyupIO5BWoJKwzx4kLT8SeeOS91UIB8
bYsSx2A57ypw3ejX1f+CQPi3w4qXuQ03ykqmhV///8abhrHIhzUiuHKsgK/0QRhO5FM/77vRUL3s
NgyjrVqwBtyXtDpQx78Pa3ALl/5GB+XHpwfVYRhx85r7WlriUvd3c/TJG0+hmxTLc7gL3MunetVN
DMPQAMIN1z3UwoS7JKU9bsQx055qPlvlGV1YxMpLUzrHtfATpjYaHkxa0c7UkueCtLwg56jnJ9e5
LBVJhfc7mP5ehy2GbYPd6OU22QZoNsmIf29N1sFvQac2s8MyLxt1DUPI0cttbVN1dchrcaHFN3d8
cvwaF6eDwzbuTgbd61W2viYqtFdRXohlvc4hZTFarzdCzccpWP8dLoHH3DKcwOmMgkx39EgSDX9I
8Xcz/xi9T77zaItP3N3CQDD9EM1962sFwnHr8pIJcaC4dPjBVubGtMPXT76JDFURLRiexBYARsMS
iYeclreFem2SrR2yVdFkhQSM0UUWayKl84Nm3+em3BfT9Hpbjfm6qq57/97xrKfAWh9y13leMR63
66zSa25LNPddMQlxUfVTUP4smqeRb8Qzk140z136QYqRRgAyzR+68XPAz7RR8e1lG1xKr7iJjGI6
k2HZjD/iCinkl1mcrS3cMUPM0QtuFtpkijGz+GVYzlV3yjGBRS69l5b8++3lG1Sjl9tW6lGKd4F7
XgEVeCeL5ueQ58NDvnTRhoJMX7gq7o3B1wNAnnrM3F4y9zXvP4XBtzX7d9/ir598I3ocW0yNUFpe
RMmSQfanoC1iYk8b1z9DFPA1V82rQFneMPn3U8unpyXg5CXLVb8h3bS1mrOGY8CzQA3ysgbn3P25
std5+scl/4YoudxWj2n97n/VQwNA7I5KuWfuMZl4ZRSlADjaai00Gb5+0NIq443n0/tyzsJ4jLoH
a6pfAQl6yoGPt+8XaI4702gYcopc2SCDeOooUHvUhmjD8vUCmxf1riOClV9k9kyXLmb9I52+5Ft9
RQar1+treUUK366w8nX64XRf/d6JreXnLq3oZbQsbFsg97bykk1rnAXsoKKdzqqXz0Tec595WHbU
/Vz4d9dFq1K4RZVgUrnmrsEStFPUWuIBhF1A73cpJn/sk6ycjaufSeeav6LPtWW9l4kH0vZ3Hvmr
aVwQg7GNOGbwV72GRvyo6cmKZ+bkjXFJ7z3xE1NfcaNO+fh938ZqDuvOCzAQll5enNE/DgLYyX2+
kbs16UbzVgXlK8fn/GKvn5oa+aDwvLpbYMAm1WhuKjPwDBEM51wc64KLW+y7oF71gVby3dk6pwyf
0KtptbCtdVg6eZEr0nFrlniNiNeCY87lx6i+3Na/QUl6VQ0dhn23lpO8hEt3FNNjiYogI83xtnTT
T7j+/81plckATE8jAn4I+/fkz6Cqkm5B0niujyPIXm9/xXRP1ktrheAh5ci9XqQnE6rWM1iUoKkz
2NjjKi8PHv7tBT+Gequ70eDWOpZBli9BQZSNUBfczTJpx/zQziCb2pJvOMZ0Qs7FzSq3Enn50LLh
YKs5aYdqI2KYRGtncF6sY7jKUV5adOBGrZvweivYmWxJ8+XKsWxrFCV8YlRJv64AWO8PWdlvGJNJ
6Zo/T/1QRkDgLh/CtUud17wdjj4dwIa+r+5AdTbOoSkxsZEH/A+Y1j93rZd2w1aJzaAaHbzAQn2w
A9atvMwsjIGRfB8C/i1iW3B/BtXo4AVVBhbg3pv5xWVuHDhJw34vgYinYVeXlE916AIHlGQBWhvh
YSg8VPPnOsuRHdlVYH6HXODZwlodijOgXKpDF4C2qHH2XXl0Ik6ac7B5MOidt68Z6+PF/u7ToxzG
DfkGb9JxC4JqZT7ufrjR2uLQDMNXQTcbeE2yNU+dJzA9lBHO9nAZqph0K4/Xat+YDHZUc1Z/QY1Z
WYJf+jD6vnY44Ot1a/rQZO2ap84ZoLyUEupSyH+D9dB4v7Nh37tWByywVLNkYIAXD90CCu+wjSf6
W7n7akhUxytQ3TU1KlfxoIpvHVgVg3hev+ReD2wjsmEx11LOuwEFn+qoBR3hc8RCqS5jlwLscPJ+
TP1TZaX+8OyVG4e6wXJ0Ys6248uq5sl6FWjEzH125O5Wet0k+hqB3pzo7QCQ5EY4zUMtu7t8aL9k
fCu+G6xG5+a0m5GVUdiIh4z8dLvv9nyqvDm+fUUwBEj3+nPeLBv47ovnqkld1vCvsEiUVcURblWh
Xe78gOas3rhicsMa7C+V+1kuP3nxw5mO/sg3xH/MtASzcf/7A4pgHLJeQT4DDdj4VAz1T5ROj7Lo
/2Q2wwQN4Jr89eyLCViL7MwKnoTr1p3BtDOaP1e2R1TRRcBHmL9GIS6joorXke+7kejgBdyv3FKh
R/myCjuOJkykgPji9rYbrFVvipptQRV4ZO0vefMimzqJ8i1uBZNkrVLbkKKZaxv7MYU/62l8Qufo
ngEgn+pUL93Qj7VyRut17e4j+VMifxSyWFY/B2+rT8/gDXpnVGPjgta6nf2lDlPXto95VOKBIe+8
aOfLUQcuIIVLkQqYcQKEz/niJn743cdF3MmBXbPv1qCDF9jreMUAnesHq5gp0mBiObHC3nI4g8nr
PVGcLH1g+/gBYsJUiyhj3v9l23/fNkuT/jVntjqAt0Vri+ta28cDOzvkKWs+Z/3X2+JNtqm7K/dH
YDVh7VNn4VEy3431rgFwGKf27M3JMtnCw7M3iCTmpcHPtTPG6IAFVb6W5WRRdVHLgyyeSXQXbpEc
GvZSb4aKOE6t8Rr8ZSESKpzEcdfYsbZyMIYTXW+HCsF5MzEP8WscG5CTuKfe945LgUkLru5YXpyk
627U4ww7q3dG1WoFVbjCpyryWdYjpM8bpQiT5Kvu3hyQEWnbQtLxajN/AtDUNtV6d9saTdq/fvGN
ZM9x1GSjo+jC+mMZnpg62ltohYb0wjvezZwIWwGD9qHl3SeispMzBvc0EP+yqjsCwXdfIknvj8pp
Sa3Mg2kO5ZR0QAgom/o05cNGIDNEAx2XIB/xE0oX7joGvxv+MsoHr/0n3+prNiVH9L4oMjS5U9WB
uszteagenaiLbfZ9Yd8c+cLYP3Q++Fu0gB//knfABC3G3wYK7MKLWr9mKz+Q7JPK/5Bu3yv0HTKB
Jfuoz3vJL6R4mqwiFugA6LYQ+T/2AKJzuuCtn5e0mXH3b6apRnJcgrVHCQAm7rqMvAMmaHJxpZf0
1KWRIIzx3KMqyOfbPvbxbIv/DpmA2CC4CWWE3MjTdKSnIgVB6ZhMB/C235Fd5Lz4iObJSJO3JWoI
MNTFTySw69fuz+31fxwj3mETLMANqH3grzxwYp0aWyaWPX+2ePdyW7xpa7XztuyXhgaVqC4rq07M
6h8xkHi4Ldpk8tpZG5Z2S6YRM5Olk8fEfwnDJxJ9ImJjY03itfN2agQbiOXyP0EpxxqtvFUW3Lcj
k+x7Rpa1f3FG2dsbu2BQE9F+ywz8yDpyFD1bfeXHJATmEcFVZZ/569m1Knd5vmCW7KyK9nPIsiIB
UOW+NwTR82sMzBxL6Fv03JYLmOezKZlYuNWBaLBOPbvmdjwDlxejgCKeD81kn4SfxVW3NetjEK93
rPWyHkYGhIvLJO9d50eLzuEtSCaTaO2VImc/CCwuq8tQ/ZZ5HDVlLPbl9oneqBaFYGPyhlBdQtEh
JXierM/F/BUcMqLfyPUY7FHvVavn3qEBJkAvYf1XPc9JHhTH215r0sv1/2/uJIEfZXkR1tUlKk8t
RuJn5z7zX2/L/vhSQvRGNeRc+3zhqroE9HeTzbGvXtf1frEepnwLKN+kGC3ZsIYlAeEHqx9yNT1P
mbonc7fvyfwOHcJyW+EMtCsuohrPfiQO3lDtAb30SajHl0nao3La6pJ7r31GYsJiJfcl74lOqDPw
gAlCsG7U/BL0+P8URfPt9o4a1K13qHWRbRFWFvVDQ1+77C9nq0fHJFfzTgKQ6q5GcH8Iy6/98K0h
G3d5g3XrPWmhT0DT60DuWFym4AXAP7GMTvt0cT2o3nhOJKyitwhkD95dlaV0awbBtGbNI4ewX6tG
Rc6ZNeh7jSYg3baOHX0rimIL1yPCEt9nXt/BPvhDDboEVYo/zF5PTj4mUpV3AnTbcwEKcfUwMYSx
deOl9vGjkOhAEGzhoHLN8uoC9kFffS2HP6v6xw/vy/JunH/e3gvD5UDvTsMbXxI8Bq/+9ItHv67Y
Dc5dNWcbB7YhkOndaXIZQxJw2JC1vAxR0jv9QUR57Ib3UV9uPA5NLqDdbzwMJKz1uFaXhQCAzWbj
Cw2jrRu96VasN6r1FeVjNk/Vg+W0DWXJSIXEYEjt9m5+wKtd9ElQhtarU/nzuZ54fVJLV1hfcZP2
7ZQPxP5r107p5bNxdLzM7y12GZFpW7PPClAswnmZtig2DN7jaV5ZWiBhWRuvuki/QhuCdZDTFLfr
1rCzwRL0ljzeVXMOQs3q0nQngkzeeq6mNh7KV7Ezf070prwGSFySKoeC+yX/o9A97mVDHUd9lbTV
Vp+Awdh02qDAGZzV8kZyXovCj71wbO8ZCFs20tiGPdBZg1g3ljV+FwEDOGDMQ+t5Wrs7zued4q8/
6k3gxahd5XU+kDUpqTEVp/g3mHKdSAy0bfi76QdotwpVrLxWtosvzJ06t6Qi907NyhMagdfjbT8w
7YD+EIto1/FVygfu91ORAJUdfQ0+7zBKdfsDpt+gXTFAkx5EZYCYRZZPDhoD1vKrtYUbbZKtxSoU
E1ZPgo7uPIPqcXR4PAPACV2jG0s36EbvzsMosW9nvg/rtFiT1F5dHSNlLTula3eNIA9JG0LnKDs2
GG2wj1a9xUr0v7LBBwer3pznzh1ZKFPiT1BFB9qrzzX6P5ylTKcyuheBe/bK8Yi6/rPFMBkJnhXw
HT6WnvMtIN65HR8XZxfHiE/0Xr4AsQKTr8y/X0uFpsyeOLHHiwh9lEi33LYww6GrUw7RyRuy0C8R
qNzy9xAuz9HKnuZojMO9900dGWMU3PJpltH7wRnrU9cKcR9Y7t+312+wYr2nj/HB5g0Y7O8ZJeiM
EkuZeCRbTtRvNyaYTBpy/xupKg+k14MHP1mz/L4uVxD6TYnbDCkGeHb15ROde8jDRLmFDgP/fuyH
e/A9JcvqfcrzdmOPTa6oefoiqT/9H2dX1ts2z6x/kQCuWm4l2bITJ2mSNk17I3SlqH2npF9/xi9w
gHysaQK+TQDSGs5CzjzzjPBnfmTNesda/zDj+vm6+A1L66A+t6kWkY4bP8qew5hD1NbRwJTlgWVa
XDPyuZepmAZ4YDnrn80RUTDYeDINWqOzY0yM+OW0Ne5RFThRhRdSMdxXXbm/LhXT8tr9hTYomKGT
xj3UKPgsJu9u4OOD6PzbEgk6XK8v0rSSedHdU1yld7U3BTKkc2qr2Jp+/fk4PoTmpa3nNt0mSOBk
D0F9aJvHkn29LhjDM0IfObTB7EpSzUvzPXWBxAaHc/mcw9A6dyfEGg2LxSeY9Eaz2HP85TkLmu89
h7dzUOahGLo2vP4JF90BgOM1Y3LIkq8OXlmSyy8MP7AKAKbLFi4wRPSmDXSTmrppmFZPsYS0CGZF
NAAi3lqPRWj2YVrsYps/dFFIFNIX/3vK2TCSslxnlrTOFrloenCHm+pYsPT53v1BgUYSYLcHvM6p
LJc/BXCRwYDze79RP3towmVNFV8XlOkLNCsDenagEZhAUKKsjk6w7sqbJrPDB5wt48MHYDaSgcwT
S9xZArucEzmTH7c8u8U9wPLnD/qwfDahARd1wZKCDXdLtSU50Ctgr7PI5aL9wvLaxRei7EwKp2TJ
OqbxAnOTVrqjleXpZxK6ZltFtU4VbyuWABdNrMSfZbChOC76BvjZ+l136KoV+iSd01RUHmg72vue
ulfAGQs9B5EPvXAVkKjdpjqaEUOFss5TDgeMGsB/ShTXcrKYr0H6eured/7ffLPSP4y4i5Tyv0Pj
juVwDfLXk/cjkVBfLQvnlIt5OJKqng9zYOuoMS2uGW6Zd31e+uATRi+AB7c4M/Bl0nLJMZyv/qj3
Si+FcTibc8JjucuyhKzvSwlIIJgxNWXhhl+vH+3Fxz11dYgsQ3CBFX2dPaT4yau2b82Uyxi4Xd/6
qur2vPNsGDyTsM5//2DFc08WQcTsnKqgdcIlWNFOCj7eqEaaEQPwGTKpAqUn4F9VuzUfYLBFvsYF
9SxZVdPP1w15RNx1yZqeOF+fc15GRKKX245As2S3U8tIVCYecJDxfe3UT0MJnh/mAqvI7X33iSvb
xFGTtWmGrPy+dDtZwSHMqgKKFJVH5US+ELe1UV4adtAxtD1y+3ysW/EARGoi5NtfBMnQcPZs4wlM
62txWOa4R6OoxQNpqLOXwMYQ0sbhOxioZXssG0xCx8+uytnKdpnEQ1NvRVi6NMwAwiM4P4gu22eZ
DRFg+hQtIKNighRxB/uojSY+ruOpaJ4Is+BKTKuf//7B3uBSBwzcay4elhJ/BQDz3g9wVJU2DhLT
8po594zyoQVyuBNycz/cgH8gQSP94zNimztl2kEzaQaMjTMEHfFQKAzZnN9usLyziVjupaZD1uxZ
ZXKWGbCtP7QjP3Rdd+eU/rFch2OfBj9QY2svNLgNfRAYMCpvqJ8blnSeihlwPiBS3+bydOAsdYDi
ckIdHLAjPwHd1z7NaMK39fN1r3TWwn/SOvRfRsHzONWOgqGN2xjlMIpthB5pd5dCh9j1DQznizVL
xq3q0koBD2pQjSJidUFCGMVwyFpbdcEQQXUorQ+5fxj4zZyTnBlcR7cdE/5zrfz7Dqj6UKH2w5bu
rn+L4Zh1SG0dkK3nkJ895TCJmvvdAXur5ZhN53AW3wc75l1V+DnjzgnofvcTde8xW6JcNvu6s2XG
TSeh2XLaK9ZRBbg8r4ZxO4R2CiaNdfPOw+NNgFrQJs2YMYyqIM1KWeK4kNTfVuXGrhrfR2FNcZo+
QjPoyfNTLjFnSd2k3zbmpSECctawzvK/18/YdBBamG7gaRCQ80EELVzB+kjVJ0r8cLRRLpt0SIvN
bBuyfBTUOVE5LHDLloCFEvQmlnH6D99glaN0cma4Tjpr+prN5Klq5tsMWQfY5lzm6RZApAGGmxzE
knHg1GuXmKSBzZQNstdBtrPy5mVdkHNq+FIBvZt/8JYNktglT2Qnb8kTgYjOm3+0tKBZhmABf7GK
8lEIL+qwl1zXHcPZIs2IFzkPzBUYcjdbe7fm6L4P3m5bWbPdEYYWdwOHH81c543ghsUjg5nR1xc3
2JSOsKWF6jLhuB5ACbLXKe1/NJ4IB9Vaeh1MUtFMtmuFJFDmFw/eWr9QOv2eS/xy/ZebFEYz1gHV
TtXmYKzKHyKW90dZjjEUB16Dwfl7fQuTcDR7HXNWymGCXy/91zT/JOgQzumfW9b+h2YwX2VfiRR8
gUsyHudt99xvo3zES37TNGrKAy36tlLkXrBC+oAUWbAP5jR4gKQXkLtf/4DLR/sP26DTeMMsYLbw
CYvTJIY3ORc/b1tZs1IY/Td1VQ7ZMjzSIF6qcnzKMuLGt62uGWpDt0ZNA5iTU3J816eyPDqshnf3
9eUvglBA6pq1QmeGt6pa0qTqZYTYHIpxn3ppApDOY7EtYSB/SYQsLwDTGWgxV6Rz2eUbbLYtwJ8z
ze+t11jwLaalyf+6ShiPqVbXqcQDVG/vcyD5ptVoOYHLZsX1cV9DuZaMD5DmhjJbUnovs5y/tsNw
uH4Aph+uGW251OsMrEuQNaPD85nGfR/U1saqyxdOgKr8r1RGh4rVl4IkHJW/V0xif1Cxr9DnDtiJ
CSZJioil1mOQks5DKLcx7auR9adz8dxdPivpw0TM55uEpGM7UxBJ42WMQkeYL/8WXPRd6NKtsix/
GZhDYfilJqctU3IVbn9i2RivlEfQnLcXziMmX4AR+RlBk/ysIAECSQlGLbHmckDg+mSwGuAZNQyu
JslaFuLHDPeTe2iZZyHwIv9GlNrKHQb90uGfKwPqWaoa7z4b1jWBlBfQIsPlRVjigml5zaTTYQl6
D8C496vvuI/LFEC3FM/o6/VzN8lIs+oqZXxxFp8mzipe5fDmFf7OK8eTEDbxXG5HgaPX4jIn9ap8
h8wnoC8Fwu45kvPLPN5XzReyATE4pJdd52ed/r7+QSZxadYeuN3SNXnHTkvZ7CuYRyuHzuIBL+cP
uI4KzdugpGpy2KlFJ5i1mxRURYGMeugU35Zmf/33GxyKzl4I5EST55SwSeH090CezoHCZK2n93b+
ArUuWjOLNzHtc/7IDzfflkEWKt0UO7GRxYp895d153RzzAGVx/o66uqbhkLTfzgN83LIi9bDMBtr
cbxQ0r4NmbCBMwzR1dOCt6/WDdMFsVOjvnt9ddjYtvMrGgEVL1xCHlfyJZDD7vrRGGxFnyLm56jt
24ny0wakj15eR02dx117Bw2X8fUdDMqrY0jdhYiAT5DTKeS466a+izD11hsX10y99LjH4UnOT75T
PE/9MEGKFjiMrv9ykzppRg7UOLLceo/DLKg1GlkTVaP/O9u2EPygEOhhq3l0fSeTjDQDb/FU1Muw
stPWyzKsh2WN6jNH0vXVDd+hA0gZdvxUAabvhFUTV+6eZt9aF+1H/k7F01TZCrMGVdLxlcBEMAJn
XU6TNh3DoCH7tl7CvqmOLQCYrn+J4bqg4ysxDMTFTKQkYdMWyv4Lz4NoJT+uL244BB1YCWMA5TBK
H0yhz3fyPJtryufPt62tmfRWNTDdAIGZMVKpiBIxJqJ3XIv6mMRy/qIPfi+jfKkhENFEVX9L9Qb1
qVCsv2775fR/16YTnxq/BvMN2BJjrwz9ZbTUokwKoxmvatZqHh2HJDAXdz/WQMmmyicuMIxqnSyR
xxSoXc2GW38rmmmCQ3Xwb4pey7ELfT9Os18F4NGa5bXOy2jwb+qjg9Fhmh33adq2xA1Isg3j66jU
AQA7n1v5TPhNPT9A8andzdU0Zn7pgAUsLWSbm6b55pceDpel+3v9vE23Wp0AsXJn5i5KuCfGVDws
Pyp83yE/Akr/sC9l2DXfivUtU89Bams9NxiejrxMWw7l/sLlpxJmk0Rev8kdL+sbQ4SOphxYsxBZ
BPw05SyqYbZVtzGL3Zl+uGbVRTrPTPULTTyWQath3fyZXQAxXD8I0+KaUZey2dDEoKTWCzrfO5tb
v8DIg96yusH2dABlw50GzwECl1H/hvG5RQZzLIIi7LDFmZrW12x7SSsYde1RmswIZkwO4ahi6Ezp
isLy+03S0ex6hcb1bigw/P5AxQGddtJGa2FaWbPhdqmZUhIkAxMh95KujxmeLd7I4Kd1jJfbLmVQ
igEepGMTkzn9jOQGnIvzbTLXsV2ohbza1hHQmK0BbnAVZhW8RKHzO3Vvg49xHeM1AQuK8MfAu59W
J3gimUPqkGcpfrtJ53UKRCik9WvrgewhW7Ifx2k/OrYKpkEhdXCXxwrW9Q7Yaj5uMP7Uc2Ivz94d
zz0I10YRblAdHeFVCL+SDYIDCNiUTMDSMxfKou8m1aH/G4YrUbGpLSGFDfxIT4MPprrV9Btd3G+3
SV6zVxd1iGwd5ErGNuyDJQIHHN+2smap6YycdPI4CAUQh7j0jrz0drctrZlqs6llKgAPmKz5Aypk
whU6XF/ZIG4dzlXX1dblGE6y6rwQ+1U4QbuQwJ5leYOi6HAucabWhmsJTYjM3pEzDiElzo1ra4/g
Eft9MY0NTUBLdkG6wCRhG9jA9LPPtvXhnlnWwA0jeli66t4E9GVB+8htSqLDtwa3JG6DapqUc/C5
rgroqUU3kb1RrrMbbmmRCs8BrwuU93HlTIeB2aKoSSCaVUKzrr9uDaSmO2CeiVWHuhhj31Js+48D
6l/oAtfJDdtCTv04Ls6pDZjc1sNMg7YW4eJPzvIl7+WMhzhbKwcdgEFmLX66a7/gci/X0q0epyCY
qhjoFhyBIr+tljQLyzaDVqIcMEZDf1tynmrW7fujlClMrv/jKUrdCGYzASslmmja3ub4dKrEEiaG
zZ0v5d+tKPL1jXsrIXHdtln9prDkt6F0/uFM9NDC58Hj2d81ANYduS7qSyUADSkcIn5f9ykGZdE5
E4FOshnVUHh/e1Rnex+qAw+pN9oSOabVNbPn+dql3Om9vwAXgRTCWPHdNA7rbU6FaJZPEA5GFSwA
heugFerTkoJ27YB0Wd40/YVynTYR53jyoQgJG7gDAJfrUh2GOpvj20R/FtoHx9XmftrCbJkG+n4H
Ku+CYupfm8JJ99eX/48Q7oKlEs0PMFJKZ1pIC2Nu/R9cvrSLirq5CTHQCGccjSEMgf7sAm1LM75D
hjIMHB4HAyc7LuCe6dlYOU06oAVxr+3OGHMGPqIFmjroFI9rbAM4G5KSOgKMNDCpK1AApAoL+XVt
m4ikK2TyxL4Fark0+AnzqXadtZHW9CVaZFckq3AFbcYiLGECAq+W2AP2uuunZYjtOp3iKidaSghf
InT6Q469kOdJ771dX/xsEBc0QUeDQTV6SoPZgcWhnO6xJ1rJEKCEgBK+vr5BMDoYrOsRBrRICutz
tEUOzBHYXC++vvbZVVz67ZqRlwNKi81LIfj68xTK5YtcUDL07wLYBbyUWnYxfcH5WD7Y4rqUNXbY
eRcgp/rCAHJAsW2mi0FJdTZFihrIOXYl1Ln74M4vAclAd577XANzegqZH/yHW/nyTFtpJu/IGfpB
R/BR8P5B4QIjLoIeR3z6XbE0BChauGQPakwt/td0NJplA436QGq3FFmY1nhXNVXoZ8Xecz/labUn
S2eJ5qZ02X9JoQ+Hs2HES0rG/MEpZVIyJ+oDoOImC3Dv7nxQtBpa/cKFTfd171vM0TdonWbqm+jT
DAGt0oOfDw8yX3YNzn43rgtAXxY1Sn4W0tb/Yfo8nZ6xHDqOkJRDFlLkhr3n7HP6ye9ZOBROCH37
+wbjaIF6La5toMTLnLcwt+/83R9EOo4DwikUjLJwbp7bftlTfw0n59Hr3H0FVKWsBoYAfg8RNYK5
CwOnoconyxXSoDY63gwpptzFZyuUdgbsvo2oorEM+nHXD/O6hCOBah9pJmXRUoNn1ZFnctgkdyoP
tnO3+Z2g9C4VHK7zgaX4bfoczXUswBg0eCqF9bOyv/MzqMgMIiH+sqsAfznliwVBZ9rn7Lo+HJkD
Y8RyH7uwD5D0P5bLEnPgh1aB/92BiiL3ba7QtI/mQ4psWeoGU9hnXecHDrXQdpUPXYoeFuWFAgXJ
TY5dp36EAaFr41Qz7NPzNvve5g2MxS6d7HHFRRm7Q+E+EoZSSxXW9FXak6B1/Hacu/NXib7aAWXI
+dJ1CFz/rl4AbprJz9e/yhBIdErIcgKak747KzfBFU8UzCnde21tSYhcDuT/sECuAQQMIIvewGzH
863UCQ4z6ePM4TCNAwqy17/hchT5hwtSqpTV3SR78OsNFM2A48ivViDIB+aBmcT91u2y7dnxbdST
pu3OR/ZBsRklSKRlA3PanGbsYYSAcCSvQ4axgHThIkVb4sgvSi/rw3lt1u2uU0MKwCKl+nqwBJnL
58Z02AwBdo6umFRwWgMfqv/QRn5QG3csum5aXfMRiI2cFG6dnmDsNko2OpU/+7K1ESIZVg+0K5KE
PsieSRAgRVHexKNrkcllz/kP82UAdlhMqQO4RacuJmD+cr5lzbZFW9Pa4qwh+P1DfDkj0GhnZegF
ufP3YPHiIejiWThFuGbyZzbIezRkOx/VCcyh6ePrCm4SmObigL8QEFcTRi/9pmgsOvcN+01mWdwk
Ne1W1OekXzaPopcK0zLkHKgl2fBpaRqLdZp+vObJSNcCY1qA0AvQSiyhnxNge6w3S7C8fO9hgXbv
IeMMQWvL0UvQw7NpbKe48eQdmfIqCgp/iyBFCPyq6KaZcpTpoD4MhDU12YAtvSFDR6OcdMDpPNV+
8Pn6QZvUS4fycbC7DrhZ0MvSB2PYOp2KFpED2qPNH9MBw/Vx+xvAcNoE03YO8WZrPzMcko7yYy0Q
WyI1p6c6E99gSCcwVtPVluC7GAUCos+7hbYnAoITU+LlX8bpcfV/pCLhcAe+LrSLCgzLawoGTUit
4zl0hBzAPXJP3IER75+uL2365Zp6yaksYMR7OiaOsy8hgZ31WcTFM0zGvsU4AqIjxwIaQA4oxWOS
Bce+PuQ3uVhYV7svUx+6OtxS9ckqYfDEMDV52BHHRtB+ubwNy2shsAcymrqaQeSxX3wVuA0R/d20
d4t4mLMDIUf3i+UadFEvYSMtVIgpD84dJWPifoG3UmsDJV3OCsO6Z136EMPTrU7bjW5jMu/boxsV
d+5x2MsHFvoh26ND8En+vEmDdGhYtXkLFtX5A9w9a09deujKE4zwsui+ST5aZAj6AJdCzX3So8e8
vm/F8frPNtiUzic4CmjSBTqxMakqGA4Jfrvu3zbXYlUXnTYIXzPYPEgnqdZsSM7zkpcjTIfo/e9T
t3VeHY8KCiQDeL4mre9pleZ9HY7pxomyYDWNR6/ZtCcWH6BiILL5F+rD7DPdz0/0UCTOl3VK2L7c
OXFmuUYZpKhjxry6EHTz+ZgQ9OCr58kZIaHx6/oJXU6XBkRHiqnCHUgJQ2CT/Oi88ncW4bDcVwk5
die6qz6LCP5j+Q6Dlv2DGCvbIuNSTsDb8oL916y4zfvpYDFoa8kwycD7iZUBgVaVR95gm9ds+s2a
hfdUQY9emk1QMY2Y/1SsLxa5E3AR/yT4QO7nDT+4jrXCBLoKwXXgpzO/epf0B3FUMY36yIltJNaG
wONqdj2kMmt8aG5PCne+U2PzdUI07lNyBFiFxXWYlPP8fR++o53LquwK2GKTX2p22PKv4qYpCSAi
zcAXBhnubmBdgkiC5s91m1S2ZpP/iiWXxK+Z78KXnvuFD57Jj/p42uG4jtUu/ct2Yicfpvd0v+7p
Dt2nUXWPQhhQdPJ4iOJ8p+79yKICBgem48eWEVpul8Udk/d3N+mP2Wd52A7Bbrurwx2Ks0ewvUju
bRllgybrWDKcFdTNgWUzmeYvuD3UY2HRANPCWhTvehiKDNOW+oTA0zX2iATaVeXbwBaX77IB0TFj
43kI5FY6Y7LeoYhFQ+I9qj3ekcN0uH4Opt+vmXhOZlZMM6hCNhw9cuCZZV1TiNBZ9zgwiNCqCMZE
RXjvhGXMoi4Su2AHOIBo+oQOnWUngw3qALIyS9cBWmLgGlJ/Q1vStr+yxZLmM36EZt8LYTWrKBuT
+rTuhrDeN5ETyWjdd0cS9pGIG8tHmI5Bs3ZUoK2B+YRjEhQ5Atw7qsY54c1qhfKbNtBMvqyWsYJb
BJzzcj8Fd9JGW29YV0eSwQigEcCSIP1M8WOe4f0ibOPBTUv7/+tcJwQzAdKzaTVNEYshiPPcVkM0
6IyOHkNNszldNbWJy19L+fncqKFsbCcmpdGxY1uWQuTpyFnz1d/60xCdlaaLuyZUMYqLvTo4++vG
i896eMGR61gyBXQkm2TwKkSJn9AYePE/uXD95lGxLyMeX9/FdA7nv38IcktaDF0PdNXJmcK29RYY
oGY7YtM5aCF6mgfsQR/3lFDx4i6xwG9Ta7Gos5ZcEo1mupJBvyyr4O4yOwu/72k/HNdN/nXmLA05
rtZYta0Xrxurb7vu6yMFR8WGchJll/j9idB7VX9bbOUMwwnoJe80qFw3d4su8Yb3jB3d4fmmk9UZ
T0rfc7JhoF2ixBJTYBiogOb1+tKGy5de2x6atPCXBX5y166hVE9A7tBlL1vlWeKuSXM0hwm94qNo
CjCyYvoxtV88aG91bnsv65NVhkEqPx2CPulm/lKQ+dPYArnyTWLR4XyCNJUYA5B4MH+VCohUjo48
Uvf1+uoGoehoPp4LL5sx6pKRvLH8Z9A8jtXLbUtr9xzgMaEUYNpd4oAdob+FE4/TbVqoE7M5AQzg
aD14GVH8Ny1/TMjity4XPAOiY/kQcXzkp7Bw/z7t/DscdpH3CO3zMZQWDm1iu8qapK75R1WRaZ7O
ouHVPp/e2LYvbSMJTEkiqjlIovIqpTN8QnlKE37wj1vihzSC116cWlTS9PM1R9mqpeaLD1sAgdBP
eAwfV387zEC9d11xDI5Ax+WVriQkgGJF4juvUMAJ1263DDs+764vbwqBOixvTL2sbFcoVOdH9NeD
p6S3K2CXPY/guWK9ZJo88LmO9SEGqoFLJRrYZWpl3OUEUuS2UphB/joaj8KkFe5I1CY0vaPNnQqe
ttpSzDHIXideq7cUuxK4iBJA+A3z8wbDQ7tDQ20zYky//LztB6GIZvBT3J2zQNzf8cK9S/Nmv6nC
EsFNy5///mH5ofNysgKlc0LyVznu+/rNV/vrWmMSjGaylWp4n2V9n7QjUk8+ZEh3uKT5PdB39681
X1vLAZjURjNfhSu/xC1IqOCvbDhmnmVdg2h0cFeFGzWKCqJrQb+V5EtRNmEx3gSuDoiO7HKo6kVb
5GBJ+RCpRUQp+3Fd7AZx6Kxe66qAK/0cnwRrQwKrL9lNTUrwozVloU3td1nr9InY3O2QBiT/1vcZ
YFhu++WawsiF9UMJ9+CEr3un2S22u7XhlqrTeEnReQ3MNO2SCX9blgEmZ5Xh0Kp4nqDHKoc5Q64l
/XiO0xeuw/+5zw/GNJN2dMkC+WKvyXd1moeoBBwjc5uDZGzXl0reKCntYqbEmE5jO8IdxHmA8VGi
t9xtTM+q/1IkH77A30bAnaVwBOVJ/hCHIdnSaEuaU3fCO3SAOXiJjT/UoKY6OGumKsuLamkTAN+E
bSDiwNo3bFr6rAcfPgLetDA6twDpFO2naXwqbYQDBoem46uWskMoANR10k/1Lm+dn6kgKBp6oDjv
29GiQ6Yfr/n70S2Z7Hv48a2fRaiq44LYXjgG9dT5vFTpDKraRJds5E2RJ7LtqKoBuQojAyzPM9MO
mgVPkmUZ0FGCpQFRNzsu2UvgPVP1JVffrrsI0xFovp4AY8w6D1mXSN4CCeyRq9O09aFXWrBgBp+v
Y6fwLAQVmRwSF+r0gBNkUySLGobtZd6Nnl8fnav63k0pSUHxgUZCLl00Lb+uC8ckfS391Ii0CYBM
ok1yBkC/8rg0X+e5Cvmwr9lN8sGBdkWTLKg8Vzpwj8InLu6F892xhfHLosc6t9fq8qHPJWkTXs6A
j/rhozFa8XiTx8T6pFwEvZgtPNvaJBXirudLBNRqu+tiv2yxWEcJldVIZhWcl24/QXIF24htLh8n
DrRouzWItk4AV7NKfh1ZtE2PKvjbFd9HeVvAxTqxV08bICHGYK4VIDZGgJ/BoBuLvE2nqRmq03dA
M9KAUPzmk8MfmPyibEHKtDT5X/cesHzKy7Oae/3DCPSfxSG1Te88q/G/ARzrNF4QrRs88vMN5Alo
S5P5Xh69O3sdwFAKxToKyPNyLJEH648x3g/hEG3xAPn6JUSvQdLs8+9ib3swG95sWIcAwQEoaFiH
vYYdvJd3+T74MbyjPYnXex6nlsumcRct1kJLZhNAyvi8C5R2d01SREM8vpEQhfYi439X7gvnoqN+
OB49JDHsUr+7z+KgEgkltJf0kxPh5y1qw6j73Ud1Uny9btGGaxDWQYsUgFI1GUB2+NV78t69vdxl
sYxY7DzAHY5G5GCrWBuUWWf4mpoF7lvniFn7hyr4k/dRtr5f/wrT0lowdrELU1jo2iVZBwQAMi6m
qeYOwHMXvL67TbAIS27JtJFm6/3Eig6aYODFURxkkeDirpP7275Bs/X6TObhndWL4WdC7vP6z7S9
XF/6v+v/JaXSLtG4n8jQdvC+g4mLMGGbhq4/7QrvExK/ESE7RbpwhTaSCebLBIyHq/c0bD+v720I
GfrgV4LHjkHZDo6moVHjl2FALKgRw8o6TsuTQFTln+++Afo5Qwf2ZLl4Gc74H5xWlfqzdOFp0yup
wgZ76Mjz5mc6tzZuT9N56FitymUDILTgpw+7FarlHaQkwvaexfOO7oq9+zjbAAX/VQsunLwO1hq3
kqB5Ba1S0bYvDs4v9ACNtPDagSLSI/mEfrF3QIp9bsGloIP7Qu75p5vOXUdzzWoJSpyCSZ67JkS6
3HVlajFCo/g0cyclHbxsAvFNd2onDzAD8ZPKwzF0Q0C63cPAaHd320do5g79LbLo2g1clvOUdjiU
VnJ1k/Jq1i5k362pWwwJxoHYtSztHuEv9HD9dxuCu47mQiNk0Ip2JYde+CEBkrhxK+K6wFGz5Ps+
f1D+ZzewgYlNm2l38bLr1EwdBcV+/Cbq44a6qFjzSEBO1mnzsJR322rrpj3H2gvqrKO3FpRPMm97
cghYFXtDGzqTc8hqQACM/kslZAIMY8frMjSckI7lytNyo2sBn9V0RdxMy4PX2N6OpqXP1+APr3Z/
W4DocpjIofa9pFvxya1tJVzDYejwrZQwoH71ZnJwZB7Vzhy39X4eH5lfxH5dJ1u5q5Ft7qxpr7MD
/fAZ6TorZyhhr3PLFQzJVs7rChPVt9ZNPPJez99m2xAc07FrBn+mhOqcDASG2Ho3QY4S/fYK+VKm
j4v3de1ufN7oCC8mg9Jv24EclqB65gDwCVu2/rmuTgboDXY1i2cCKiNqbcmhS1U4TguApea9XBbo
omXR5Enoe33H6RAF1k5Ok5ppUT91RQUUGWAswCUyx9vUN9G82TB3hiebzggG5VLXkRjhQ5PnJwWK
EGabOHSBus+rhoeLY4NjG8KxDuzibh1kne+uh03wL1Wh6FG4Q52kMG/3pgIt1sFcAtJQDoV5RwdR
1K+kyh/5aht+Z5CSzgDWsKKdXGBuBMWFGep/iKqbytkFY4Dn9D6YXJ88A9kxad875g+ejRfRJDIt
sUaFR+rKh10JCn4NiMmo24Aso6yVsASYy8kprI9ZbdqZVdPcrAcyVI58KmounUMLQ+C818FZMfoB
o3Naaov3Z4W94PX1im5X9ArYBZfu6Bb+fl2qEHUvbs13Tb1EIiiiAvc7kjpRltPjZh1caDg7vdzb
tFtbwrjC7gjMd9DGEoRMZQfcjyF2944rLJgwg5HqJC7Qm7vhxpdAJsmz6R4aZILHYJaVZXWDJvxT
7+VruUqJm6MSD8J/4/WOVZb4aPD+OolLNfkUd1IAc3+A9nRJgTK9CoGPAtoP8lhQdZTFN5FZhq2Z
rnx62Rco6mvib0F3PKcT3Kjcd+MTNC0BACrfBXk8pRG2XFxN73y9Aly43raibgWZAcjwjsb5nn2i
D8F3BDVgyHztrscDw8noc7imeQkCiYv2KMfRfWzSZrtTPtz7aQ7cENe3MKiWDpkkmVz/j7PraI5b
Z7a/iFUgSDBsyYmURpJly/a9G5blQBIMYE6//p356i104cGgijuVFk1Mo7sBdDgnmyvinCy88n86
BijV95QjZofb5Eu343rwUfT0mHNC/svYL7lXXApAB2pMV7V66bzElKBtxaOLFjHgjdunvhrb6ZVl
bYax8m3rl87HzjG9GgBKzonlfveTYkwZdz2m40FQ3Fn+IlbN53Spza44V+670/gn04l3DeDTeJXv
jLp+7jJzd/93KAKV3DPprVlcI1FdnDPPt8IZRfrvrlFbT35GAd0OtPhdSaZE44kKu5Wx+FoDHUeZ
J6pz55DfzVjSA2P8vJR0E0m4b8q9lBbvVp6t0Bvt3S+u37/41wf4WGiUpTAruZuyzs2in2hbnfup
xIDwUKVhNmGg5v5WqLRz/f/HK7HXTI05x/zcW/nZG4vnOakO3KOamKsSf/1RH8SjrX/y7CHLz2ND
96DsOJmoDbV8ExgSVC85tEDhAFOtTX4mLSggETCQive9jYYj+bMwpm7ifoW1982h8fm+nTiQy6b9
fc2r9lVy5jpewJre8vwcr0mUmt5h4okmzqm0Lj1wOXAu3NbO8/NA2kPRWm/NkgSpXWjyWArxcg/f
ANyOufKKHAYvjsbqPo71Gva9zuBV4q/x6YPNDL7Z1h0pr+bohqIvjvk8H2ZULTfp3boGpQ/iF8dc
jbpjCXJkMdrxndgPR+5uQkN1bSJZJE4rnhSCLpEfV+esA4Y4aYe3DSuHbMkg65jxGiO7duS2g3ki
S5x+WrJ43ZLOhXTJHtfUHMx8KBYQIucPq+W8sQwgWqMO++/mrkK8ZJOi6rmZtLUTZaSL3Phctrjf
c1Oz+JvO5GLg9b+bmlFALDJwnCK77fPTAEapz7OxlprHw+21g6Pkv9LniRPi0tSJmpntcQXap0O5
xyCVxiJvvk2weMkiTcvK1rXMlyhO/dAAY3E91T+rRhwJa9stcR7fuH77g9WPRur2qVHZUduB6bTn
IaAun1yiGyRU6f+quQ/iq8x1/GmG8aBG9xqz5mvf6RD5VcqXjpC4MYB0lMUs6kxv17nuy2AsL4VV
bXp7QjOSx+a+1RvE4E40jgYwI/uTiQlhj7eazVUtX3La0jaybmpLFmX29Glds2Cc+9c52wR0i9VL
XkszP7Fqr14im61PAPOLJkdXlletXPLYzEi6Ik4gWozJGahje7uJj8u0CQnQteQaqEdFkY5Os0QV
zUNhDY+Ov2kiCqIlf62zNHOrfrCjZARWp5Hsi8U/97EO7EJh7HLFcylG0DEVCYtw4ah3RU7joB29
RpPcUahdrm/GQ1FaiePb0ZqPS4D81A8znvYgcdZcDlSrv373g6tiKtQcMie2o5lUezpYz53hbbkY
QO+Sq/bz4LljCcUYs7NfmzGshuWwNrEmhqlWLnnq0FWTMS3JGrHGFmhMs7i1nHhKFl1/l0r1kq86
PgZmpsSikc+r41TwIHOKfT3oBqNU4iVfHYlT4P0J8U6Rv/F4CHGeH5rZ15yBKvGSv5pXcp9ucOyI
GvNrPJCgyeaTCfL1+7cPhXi5epmXNE5L14VdpiJKFhE45XwchK7wp9hcuYgZU2BmxktsRpRa/3Rz
/n10Hd2lTLV06YCN0S3MSePZEe+nb4NlBHVZFAGe/hrNq9YuHa7ENoCJSW0crjN/yrLqBcFtm7fK
Vck0pzWQVOBSS1F7B8ty52O8Zt/vb6lq3df/fwgFlp/UpdtCLzEhyYHFNsDIrEk3V6GSLrlrxRnc
aIY9Nv4S5e58qPhGT5KRJTq7bFB7zFjkGmMegNMbOHTE8EJv0d3JVCYj+WpGZhLHMY5tr52QuisP
pk3OQ5NrIqVKN5KvLmU6TfPqLbjULHkbGAmlp8V1B7YtVMplRz8vMtMCy3NUmvW3vkKLBAapV41w
hW7+KjROVm6VZsUigak5G/Qgc77u49rZ5k0yUATIL+oe6HssahfOX/hgracu7jaBnbiWXG+04/U6
EdXSyB2hHtObvScD4Dzb3NW5quyDR6VLltuuAdXUU/+5pcW/NWPHTc4qQ0ZUYBiYmehIlLbGrlsB
ULT+uS/5Gqb+qlZAJZKj1rjTCXtCjOls+8Vw0hCQi69mg8qF8Pb3P6Gwd7mWiEQ4sKhicb3U1Ccj
9a+gufW/22RLrtqVsTOCyMyOHG6fhEEeeMs2mqLkpsZAmskwoHOnLJ4sEJ6SpNW8KRUakauEa+ex
GmkZFoGFxP7uF3b9LzD/tq37rwIh76yqiBvYSt49r6bz28x0yJ+qdUtn6ZRX62JWHW4Zdefsi5aQ
w0CTH/e3UhFZZLSHxnfKdehyFjXd/IZmuDxIs7gNBOGJxhBVX7j+/4ODul5brXODL1xzV0Vq7/ue
HzffBOQKhtWX5kKS3I6Ew5t90VjdYejiLQlJ15KBHvgyehZw3JaonLoHt6j8k2v6l6birsZsVMqR
7r+9GbsOoFFIZLTpAemln63rPFo++Arub6/KdiRPFW3Cy7Vo7SjLGuMZtEfeJ5D46VptFGFMrl+0
wgT5gkXciLEsmLoqMJs+GLxINLNm/Qr9yHWLsS/M3gG3RGSmww7I4hMgpsrQo7oKjEI/cqkCGHeA
Is4WGtGYhGuT7BN0Qd1X/dU9b8R4uUiRzrxfhnKlEXffC/O98r+N1idqnaxWc6NRaF8uU8R8GGZ7
xtqnloYd/5aJ/WhjQAnF7/u/QKUcyXNFQlwB2kQEHi4+CZDUB31a6vAwVKu/fvRDWEgn0ouUjG5E
iOcErOLhNAGad2XeS838jb9AOmfN0VpRpR3caB7Ht7lZXynaWbcph/53/RSsriD6qmlkdSA+Wftd
SzZemGzJaRvck+IqxoXJdovmxQRZxm/BkkzXcKLaVumIXdZ1HjprdaO+GdZj087PPkhcNeWna8Ln
htXLlQqLupMhRsuNpoG5Zxwq1a7OQKDcFp4IWi9/ryba7SvTTjX3P0WEkAEIkjQtPYsgzboCem4O
0jQWv9sCqO2LmSyabyg0JhcwJveadvIqC4n65d8GfwTwDd0PUAm/OsgHR2gxscsBFmpHaWE4X+YC
z6tsXPqvm8xU7lBZGty0yw6bbVdAlMxiH6QAM/pgtkm//qYPa3eox52S4M1G8jbZjXmenLy+0A1t
KEKE3JlCUFxM4wLSR7s4UIxRsBVotz/B1ru/v3yV7Ug+XA3cyNbrZZNZ6EkU/gMXNHTLYaN4yY9n
kk6jSSF+FeUpKWhY9dnB3IZHAjpByY9TwWZ7bXA2ziJ1C9AYxqW1Z+68dGFhW62OWOW2kqicrc/6
zGUjGVlUrck7yfOL1RkIejqOo9vmT31pD7KuqA2jXJxoHQ3vGe2VQx1ikhQpo/t7fFu+JTfRlI3p
+uvUk6iKATbTto8L7bc9KGQYBd6azK1SiAZh3LGl5NEgw27bqqU7fzkMDY19BAWrqPpjnU/k3Upr
c2M2R6Y0MnM7XbtsZRFvJ+fcMLd7BjEM2Q2j4WtCw22zsej1/x9CQ4YhukKQjkWmXz7V8fzStXO0
Vo5G9yrxUuRhHlDZOzoh8oz1qyX6fV4YzxjYO9zXvyL0yKRGnJpz1/UQT+P4qZ2mi73On+ck3pUo
+Nz/hMowJcMHWj8aQQrsQSkABd/0ZoEmLF93+1T9ACn2UL82VtxpkdKp+GtRZn4IT3h3MOQYNB7/
ue0nSBGob8rGJt5gRU6aGCuGbDKvC6YSg9UaN7h9m6ByD2nK46nPR9+PCAMnpmMdiP/dmpZDCrLk
rG92dWdveulR+RkZZ8TPPM92I16N5SXlw6dlMtzITdimD1gyOpVX1jNxyeBEiwvyGt/exZOx81zd
K1vx2pDhOWbcthLDSkmUTBS9lavN/+lz1/y9lFMRTtSYfhG/LbbtuwzXEfsoxs11cs3/TDhtJtyy
fw9uan3ZZFYyZkdsJSNB6wJyQBnHNPuwOk9LD4Sg+9IVkUOG7TDqDJEOLYnRcoUz776AgvKcrTr4
TIVX/2+G8kPYE2CIAyIb9qEas/XV7Yfls2mkuhuRau3Wf4OqZZjtWM/CjBxvfXSaIViT/tSkmrSe
SroUkYBLMyUpWOajSbQhJ48NxvGWjXlamV0JOCxDtg61FZFhTMXJXlogM2HCpbI2HThUztUYyPui
Myp3o4X5dZgl87gbGtvfzWCr0jxubiuIMklB9TCOvOsNJzJ56QdWjs46ZFQc3Ou4DrtK9Qkpbtdx
hwdBEuMTrsXBReZcHBOUXm7bbIxDUsyeG7quFaC0o8QkIDF950YS1tnn+76lsH4ZxmRwDGCkz8KJ
0mScHxY3sb6RuNbxv93WjSWzSYm2LQvOLSeyqumMToZgTNMXMpqbdhdpq/86V4/admWsjRXxOLPD
eJizA3NpH/ZGqZuDU5zKMkkUXt5dxrgN/ThJH3Zi/iczqyysMF4SmDnZ1LUMDpCrAj8EIW4we+ad
a0XFUGShkbgiRM8E0TiaapOv//8gnfoukC6BYx4tZXYCWfi+I+L7fftR6UeKb0RUgEpwiBeRrnvy
qu4rI9XJaTBy3OhqpCojknzYtheQgLSdA90M48FP+gw8p7O9c61Ux2xxe44L+pecuBOdWYmceVE+
i/fcrb/OGT106/jkV+MelB0Ptmd+5iseg7WOAlX1syS3HixriDGiBMhBTNmkJXn3ZrTP+v4WpBOX
yt1+Uz4s5UxNL+pp84Tq+wmPqscaDXRb9p3K7X6cz6xB9iN+Ed17Nz0Llu76+k8O8qVt8iXXrove
nxoLd+0ZddpdTVtxoGPlXck1P9lZpmMtvm2+VG75q+ymGNMWjW2kRLLFSjskBsco8fyo8jexc2Mn
JN9eO+rkceHAfn3/z9JRdIwaNQgRMCB2X1e3LYnKMChpx8AjZaP1Mk/c/rEm7m9ejM0ut5ZNI9P4
CZJ7DAkwc3B4ghOtdZJj0rfkKGijo625HZ6ojCoi7M5p4hgFIT8pnpe+igPPcDdhvrlUbqHrqjbJ
/BUHXF+Uw2FJ8BxZhlpjpYrXjtxEN/ge2PfqzEG3EsbvDR72uDjC8/Z2DGCXazNKZr5u2mS5oc7K
aid3hga9wVO+j3sS1qvYOxiSvi9esQdyR51poCHKyQ0U5WkHSDnuN0eH+OX+vnSFhcooIW3VAAIl
wyaMjPU7dKZ8icGZe6TJ2zb511/14YBLSTf4RgPlCBvZa1TkSzsPs2xbUYJ60iF3RaszGwtRYsjc
P2VSfHey+Ou2lUuHG/D7vLrF3kZI6+zxhvWc7ki1LGoqvUt+W42ewZG2cCLWE+C+eMmv3GteROGZ
wf3lq8xGOsQ8FpdmwzjC5cKcoCpQ6vOT5dcm4XI3HWoCS4++Zj/is7UDNc0RA9W7baKvDv3BYBzP
XXOzLCGa+F9bgiFHQ2yr/v/F2URZN4zJkvqR7RVlKNw8CYaVa471a7P+39Wav3iaHALuXgGat0h0
9bes7h5GUWVBbib/+O4YULHuGhfocv623rq/+JsyjID1whN+hMLc1yQz0NIYa2OzwjxlzibKedGC
39WJpty09oXlkHBYkmrvZe22oiV1JdddgeEqUjwTnrvKXdj3NbEN68joapte0Ce+mYL9FQjn3ef7
dnXzF9nuX/fI2iMWG/rqMpnHbP7u/kjyLZOTkCx5WrzMuQDxcHUZZ0Akvy6xxhNu3oBsR74nov7v
j6C/qy5uD1ogk9P3xrZ56JjZGgBNcFNyGZ+RHM7r4knk3C4vNi+PIBE95pSdhn7W/Irbenfk8RCa
xu3qd2V1mZEB8b1zPaxBTzRZFpWKrv//ECwM4KCgLaOuLgadwnR9mmIRNvYr15UOVIu//v+DfD7F
zcJzU1xi5A3ob7//1bEtL2So3f6vaMz4+AnzF3HJ85ObfXE80KN9um/qVxF/RSKIljyLtkOD3BmB
QdbTeSinc6JzopuZUUiWzkTftc0paQrou1lCNN5by2WxOzQaHOZRoxfVlkoHI3P6pvLBZ3xx3Gnf
lt8H57Ef3zrj7b5uVL9ActYhmXCVisfqwhDWmh3vOwzR71ITnA+n+1+4eQ7Yzl/XWj9xywIN4aBq
AQ/zRIMhXp7Khe/6+InXy86ai13p6oKE4vfI91ynMcyeEqirzw9J/cK7hxTQnG/urHlNKjxAvtwO
166nulqqizDJS7kkZ9HnzxQgQ/eVpTBV+XJLyjmLwZIkLsJ5EPOTqQPMUMmVHZfx1a9K2z0aftTW
EfE0m6uSe/3/h4BgDoYgADUXF9NfjzFdPiVrsVG05LUWsn3AQVvFZTZTYKz+Y2wCboNBSk6bNche
2bXjHqs8faCdeM46HRanSh2Ss3qGnZUNgTfZXhziNf0AEoLdNsuQHDUWU4JpnEZcskXs+3w6dFw3
rKEIMfLt1cyafEGJtrqkTg4g7ZOzpsBu2jNDE8IUWpGHQeq29gRpEAHqFVQVFt1Tf9hyq7cdGcnO
rq1pQrKtuiyjeC8a/13Yulk8hafL0HVlR4G1WOKgLrK30ttX9c860Xi5SrTsjW03e4zw6rImP3j+
yTMOK9XMm92GD4FGJI9s2toUc0JQZzybBwowUiPs/mFH51Afi1CHvqT6AZJvcmGthp8gTE3Zt+Vf
gblonmueDSpjlLyzMF0uiA3dIBWyM9sjXuNA7P9FfY2CVPIlF7XG3KsQwMWljtfQbfaelwYd44Eb
v25yVFdy1BI5onWZcU1FS4WTheNLDuJ0HQmk4niTJ0FQYMlL3ElxOTVG5PiPtHok42dC/5jGn/vL
V+hHHgfpTUy1rk0mLmB6OLb+Gwa9j3X33utmu29zwNiOPBCyII1QUGOtLu1u3q07M5gf+sg/Ahnu
qEsC3obrwTeuP+7DscToXBbeCCeof46H+Fgf+G4MOiuwg+uHjN0mlEl8R3LkZMiNtc9ws7Syt957
sn7f3wPl+iUndkSZE1Cwl5fCD7o2qM5AFd55O1A2F0tQnslOT+SqcGV5XISLyiq6EuZKm3e6RjMD
VHrx5f7vUNmS5Mu0mhPh1NgGi7R7jHOMzc+snQI6vNyXr1q75MulA8LmarJKvGH5b9+vdxZnP+pF
V+pSiZc8ubONqrJdWCoo4wJzmIKhbYI01/Wfq0K1PDSSesWyOMCNvzQl6H68o3sQx/YhBe0dsKMB
ur27ryXFLsjjI/U0ljZhRXnp0+pliI231B6n0Odp6FSbeppsRwaac/x4tsaUIS4J79s4o5XeXDEX
4HxzTd04w9X2b7zi5GmSuem5l199TbD+fQSFLyed7gak2Gm5F2hxiVjqFE6w4vVmdselX0JOD9v0
Lznzshgxz2N4QZt6GH4J2+4loV/n/HhfvGrt0lm8jCguLjZiRT/y19kwAmPxT2LcBCSCnZV82KJO
XPjjXF4M/lhTcBzMYeVrjkqVZUr+OwFSs7JSZIqqFCAl/vKSr9NXozFPqBZojF9lNbIPp3xFvteq
LihIXJzeevbjP/f1rpAsj48Uw9Jwf+D1Je7dEFXAcMo1bRQqyVIGyqIimaoRO7qQCwYaPaHRhcJS
5KmR2BuKLh9xeWDWK+evyNOFla7KqlrzdYs/nLhI+tG1byF7iV8s8J6kmmSias3X/3+Q6zpFCmA/
yF2RuTd2M//s6RITKtHXn/JBtOf1yJIxgYsI3WXJr6T5slQ6gBaVOiSnJIINQw7HvCzMmF9MUbvf
RZrqICsUfmNLPukYCSuGNqkuXvk7c178/lCKf7Li+33DVp1L8owIrq/9PGYQT4/AbQWZ9v8YX7/T
gzgUx/Zw/ysq7UuOySuKpxsqGxd/fMitLxYSioMOGVihH3lQhCEK0nrCq7DOutBNBsA0481cv7hc
84hQLF4eDKEDiL8sltYXIMzsbYsFeVvsp3TTTIjtyDMh1KU5RqSRRliJexxBl93mP+9rXWGXMpSp
yIw8W2NE8yr54Taf7ULD4KaSK7lpW9o2cV0X57/NwtmwHmm8Cf4FypDctGSmzbMBOW3H5WHah8SP
fKHDqLzNPwHpkqNmq2UUQCirLs3eBBD6ucRFewzmT/xr8XXaXRE3ddcwxdNNBiw12hXRt4OKWnA1
Dd/M+EjI1wSUSmQT6zZ+i3ScmhNgtpelQsZiotc62Oos+XFJh1ZzLqmeJfJUCIpgGRqmcQWbzQAn
6fP19cYP3s6d91d00vygQye9TUNiO/JkRWxNRp9e7WlAe3YwiuBaOnyajnzn75NH8Zi1u3wMzJAG
oA4Ida9rVeSTpy78pGUZF155Aab0nh3MU3JxHvkfcRaH6ghE8/tOqIgeMo9lZ2PspfMb3PvZeOpW
cTbR3rwAE+u+eEX0kwcwPDhjFufYpSxfQ7t/7DG6ZtM/VNeAoVq+5OtTl67EuOYgqio+5lkJeM/x
K7E25t2o5O+Ac+jWzuxwMAyIqQs52V1/brQJMtXqJYcHeiWAS6Ycyl/KoFm+F8QImn7TTDTsVjqZ
jQbl+qSHdK96MIpjsql7AXIl117Lgpb1MJUXAaa90XND5i2as0wRumXW7NQjfPFpV106gTaUdrW/
Gcjn3zdFhbLlwYSxm1xGelRjZvJHFCBi6IOs2naBkKcShjxt557gzUYAlU1DgCa3b74tuvLUG8zX
+JJCOfI0AmDR/z8JTIll7pc2n0KvTzbeEuVhhLToEqtxUIN3uvEBaOIRK9/vK161bslHqd8lOekc
nMelkQdT7bGAuUyzqyrh1/9/uDg3M8VEpokAUzT/jP2AJuYs2LZsyTkpyws+XX1/xuFin4mhO7mu
/ncjefC/gP9hyR4D5bwTTyhxICv+P/IsvusO/+PoOg08XDRvcZVmJDcdkLfrJrsuL6Xpz0ArWM3A
NyxNtkt1OsmUoXUiSlYseC73u2nvHopdeqBn80gP5SHZiW2WI7fZg6xnnTPfhKbafZIche61pVCN
3GCfTnWy8BR38qFsxmDKDDs0GP25yW7k9vo14yl1BlgkCntH288fGmvYFmbktvrGKR136YCIX4GK
tPLXXbGw52HVLFx1pZLb6QuCvrSpQ47xuqfWLtsXJLDPfQCo9F1+MKdg1VnP1YduuACRvJYXDYZ4
Y3ypPXhHul9P/YPp78Zw2oGo7oSMIPtyfzMUF10ZNLdrUjKlc4u72yQu1DTIbqJTULmFE/ju8GMt
nd39D93uhbcdGULXxoBD0tV4QwK4pg0aoO7sCmbHe5u33a4g/cVxbO81GemvdMxo0M+ZxkkUVyy5
eapZUDFdMzzQqio7zgQs9kvxc/D+LV1dv67i5JSbqHoXXUIkE0i7Td6pBy8L8+YQk9ebAhWTe6lw
SSm84noLYv2Uh3wwgIRbV9tuK0xuoeq6yuknDgsw66LYLWWRhGW/LenP5AaqZhniPvex6XNcBFka
2dbeTD/dt6jb+8rkJnurEvPgz7jaFstL2b9PmFDry12hax65HQOZ3F+fGBnKRRwX/3kChJs3XPJW
1+N0216Y3D6VVB3uERQrF+KpG9BZjEy/xs1UoqVDuc4pXUVWQnT1lJUBTZ+sTdDmNpP7p4RnTcRk
EF2O2YOIjZ3F5rfGNzUtJKqVS8dx7XWAmVkQuzER9altqkfO0kuazZpbhUq8lMJKrBk9y2tfXhL2
kHg7NH/5a3jfEBWi5aaphIx9bdgQ3dExaNCT1f8x123LllukymIc57RBenlwS7ZnfflnRl4icOf5
7f7iFYcak5ukaDqYDDzdSAZ/Gr+3Z2vXhN65+Qm2nJdr6VLXMqhwJ7lZCuWlal7Q1nTpTYpXYhdW
QgdOe021/31YMnkMoI7HMkcVFp5aT7+qlh7qyTmY7vhvPdkot7/klqmJxLdPSyaj7BI3BpVUYxQX
twFKLfCV/MkPrancL9MDWO7397dEEdjkuYBlrtfYADPHsbSX40rWvd1aYbagWX3R9Wvd7vNjcluV
5bJszSc8UevRIUfAPrx2KWOAY5zEY27lX2ozHjEu05ahaVr/3P9ZKguQHByUAqKfKSqoKGuEhePt
MHy60QMl505JLSzgoiDqgUKjXYqHtf3JbB06jGLhcsvV2DgCmP3wkKHt7cjD9PIBgFX/btKK3G9V
tokzD1D0xSydArDEMcPFCzDo26RfDfnDU8qnNkCFSuxz44fVeia2xhEUJir3W805minyHt68ogst
KZDf+xQL9AFrjnaVxq+R9sOyXbf1p7TGsrn3FieRoQMUUERqud+qIF1T+ia4hwRiqGO8tskcOLqM
rkq4dPQOa8NtdLZd0/Ve4LpZaCbrnjY6eCiVyq+v5Q86weE74p7O1oeR18GU+t/dxIsGYoflzO2N
5iK5qJujTMoT3HmGcdg3pXfBdVGTh1AtX3JR6pitP1p0fRCOeBhNVO7H8bya3gu4jT7fN3bFBsj9
VnNL8xpn/PpQemRnlMb3qjAfMt/R2LzCKOVmK3v205XX1vrgpf6xFCSq440RRm6zogmzWtgiTrDe
D7wS+DurrmiiWvV1Pz6YzdzTebSYvT60MfvWmGBXLTm66O5rXCVc8tOiyktWC3N9wMn0pcwmP0BS
b9N4nM1k1N3Z84XTNXj22GPsn9OEGye79HS3WdXSZW81rXaKfYSY1aDfhyX+nGkXrrJDyVP9pKxo
xqf1oa/Lr1yIz2PmvpWzLpeqWrnkpAAE7HK+QulNazqBYLYTFHGqSTCr1i65ad6IdKoogblk1TFZ
hpA440/P0xEBKtYud1HZ9YTnuI+1Y4r4oSbi67KU29xT7pya+8prhxw+ZFL7DcwBD/ay8YksN0yt
Dk1SD6iClyK+NEkONI6vm/xHbpPyMIzuktlGm1QRpfGLozueFbsot0jF7jwVNMMD00iMfVsMQTw2
oUiX3f1lK26PMkZSwqlbtDnDJA1LTgXvwkUA7tXCjDIaBns+HfOhDhxbc3KofozkqbGgrM2uFbix
ZcFgm0Hs8AAQnvd/i0q65KzpstigWkGyuV1e+hjgf8jAV5t66RmTPDVFy8TU+aio5OQMvgwtmaJq
zbKTlsIfMg8PnqVzwyJ1d6xLotodNApXdP0yuVuqr1u7HoHIcxkX+lIUY0jEn3FKA86G56nh+4S9
Ls55Zd9sf1vYkeF3W+IzSjzkiVbvOS+DxH7F5+5vsOLiITdSlaisICeCNH+y0J0D0EVrYYeqMY8V
1c1MqD4hnbHpbFRj3C1wt7lydnPbrGGZix++UX+jI6s15S3FrtvX/384ye1s8Qezwq677qm1zq27
82KN+hVh2b7+/4Noc7F9FCzxCGnXp9k+agEeVIqRXLcCFQIezLgST6UNsGbgPMWYQtibmWb+QKUS
yXmbmLHELlh5oeXR6Z8H5535v++bjUq05LtILVLuOFDJOj2M/r8z3qyxp3kJq2RL/jsOdlo7BR6U
rse7A4hXyX4qvWWfAT9tf3/5qrSO3FYlRl5WmYNviD/0T3IyT0bYTEF+Nvfls3fIDpuQyGwmd1ct
XWylMcF3avqLrEFM0oBsotWBbOn1as9kEp2A+RTdqbDOvNov1bZso9xblawO6DcrtM3N/sXiz80C
JpDyx33dK7xJhtoVpSkEWulhOgNneKrl7xhBzw7bhEuuWjomyGJHLNye3oosDvJUR1yisEq5u6oc
DGtClgPvV9AKhyuvzk2d/gLat8ZZVWqRnNVeGhCSdkhlJp1xdIvU3GVloZtUUQmX3HUiFUPNHAmJ
JgP973HRVUKvpnYjtyh3UXWissvFgFISRLC0jQry1lcvOXlqzG0z7Exun+JgQl+djqO8Q17s+q2k
fxyuu7kqytBMbpICXm/vTSBgvxinGeEXlUQjTM71jzjg+yrchKVlM7lJasmp6c4uphZc19uPxD0v
8fhaAZ5wk83LTVKLGc8NhjVxA0SlO/482y/b5F494cOxh9SbNQPnEPPUXbtvUjsYONfEl5v26Juy
3psGEBDdRMSZzZ95/NLnmrh+8+oNuVJIHAqPE0zFg0mduHtqXgjuw06ONv85PVq5E7ilEfCE7jYo
CF+TLjYlok2Tt0ZzrnqAA/L2s9XEb9tES7onbGC9YHFztpoE4JL2IfN0EKhXEX/5LFZ93ZMP2wry
0YlkPfjf24kOYR4P/AeQJpsgX9dWk2q6WXLAJ6SLjYmxFp+ItD3XZRJ6sR9wkTxMfnyM+ybMSmcP
EkRNwL/twviWFDeZF08zEvbiPLCgPg9HEZah8dUOBEbLyEnXxXkz0OErUgBtDWN1WD+356nvcTXG
QNAxOS9WFyRZobFdlU9I154rScVoxGAY6AGmGFvjJ1rpul0Vov/qXfMGAk92xbmw0oC1RWCNmkWr
1C+3rtFaoH/AgOhu2cfH6pDs+6AFUdPX5oxWnoOvacq+3UXrm3L32gIE6LTwPGxzVD+yQ3e0gJvy
6rxUp3FvoXc2eeZRd2p3xYVsOZDxRdm7ee4bHsa9zw4jYV+1u7LTvCduvyAhWvJu0JWCuXeC6PSM
kuIj38W7+OQfp8/G/3F2JU1y6sz2FxEBYpDYAjVAD+5u27dtbwj7DsyjQAh+/Tvl9y366paKiNrW
QqJSylRKefKcaA+Yq1tyxcuXUvDCsTFF4T9L/rKbYGki7O+E+kP0gD6FZawS4zqn7MxP1ck+WYf9
Fk6taRR3br0GE0zYT/mjiACWPblv7BMqrWER7eXkOtMovtz1HPg5knbxyM8lf7b2WKKuY3iwrIoH
12lDwD7ljLHfOsHaOw9TnZ1LsQX5YASj4UbM3oKq+4u6cucc1QRaFeEGzOg4QqgPgbYSoT8/tKl9
ZCYJCjcDWu8vdKiGt88jzbL/B/Jmrh6uA9MYe2b9wP00zAv7rWjsMEU/eGa+d00b9mSvaUS3C1QQ
HKA2hNsGlkgcV0DJOqj7BtXjEtmH9dzvSR7o/pPi4KS2nHQysFzDMp3YNh0a0zjMvhcOJcML2p/V
bMemfZdKkG+p6DhwrdQDxKW6mNBoo0eQqt5emd9B/Mp5roLheuq02VJnfWy+0mCLxBQWB/9QhN3j
GjXRHNlhE7WnMhjDLHKjnUkvW/rapMoJ74jeE11tjDEjLKj6v1f3lRVTkE1mMBn8cZGfiXMus+zb
7fl0+1yJClNrrxDxSMcYOrUHw3gqra9pT6N1e/GyF7ILTdec8ioWzmKN78xA3MWSjGeaG49Oie5l
xk6L+XnNdt/ctNtbCRR4QZyWHHRx8ZpYRysaTvn0e3tbhxyUhMFtm13/M6aKizNYY+cTw/bOszYw
RnQCbVtYlTwaB/4wjXuKANejqakC5OQ0tZZf+WOMPr4IdYCYmkV8+x/ohlay+bSbeJFyrHrFvZNY
+2eWOTteoxta8X1nmujMHOxf2+p+SDR6163c+errYQVPs//Or/su5/PS9zx2QI/ttf90w/rU0+pg
ke+kfUV7AppMrJ3063eW+18/NFWsXOFkdYlaA5yfZ81aBD2qmezgojvL/1K0hktZkOW8K99cq5f1
6zp0xvgtE17d/LGNVdu9yjWt0zlo/AKdNiGnXWF92orFJZ8FpD0yHCN26thO4KyNAY14GzzupHwu
y7wp8OCdkuzNLA2rjdD73DvVztbVrY4SXdwU9wOw005xy7OH1BlQQdlLWC+rcM1gSiRxC18YjfCm
eMvXA+rKoWEjTEKJ/b4tq+QWtbQ8aDrjy4lAMG6mw+Jnd25ZJWj0dWNtFnrJYqCqogyXq2a6S/TX
N1WIXs6aycsqd4q7tTj0qXksfLKTOGiWUkXoWQTK2ZZB8dUeKiTgOES1Orpta81SqtA8pBuzYTpY
yjVdIkB0ow6IeWDzd3Ir3fBKiCC8b1ndX3ZKlj9svD62LMf72d57os4wl2k/JNIuGopImXZzvObL
qXaWk2XvAa4vX3hlj6s4PM4bO2saa47FsLxPnRmg7fRxFs3XZsx33px0xlE8dIEGpLUZ+HozXQ45
4bGb4SSb650Yqhte8VLLAqp4q7c5TmuWBRCiflqljJauI/dFGKb4qYc0L+Obg8UlRoS3qBh9gIfb
21Jz7jLFT8s5LSG6YE9xVeThSsQxn1FVG71j3tOQWtlOGVJjIhV2l05gBiocOsfjCvpZD8f6KB58
w9vxW80e+g/wzgLJWe4WInbH4Ql8wFFjVbGURVgzed8aqIRnVsq512eViK2uBBvCfGqNu0TSfVMF
4FXW2i7UykXMRB0IY/uzt0VIzPr19hJrfJde1uSD765Fb3pQtxWxD/bWzU8fXW+vuqxb1suUH4bO
qXR5WvlzLAsWO9UUeO76Co2wnaCm2ZwqM+9cdMRxK+wao3PGh35BhSHz6U9RTl2UuyIN0z7d4xzS
WUlx4mGsGkgFlwhDBv3mmu0atnzboyfU2UlxYOxIZtnbPMdQ7j2t0NaG+FuYmv7p9grrtr/ixPUC
9px8uywDH0iIFAqq0qjfQVDgvPn1ThDVTKIi8rKMoKLk53OMZAeFZbxxFO2LhGzmmN7Fk+KbKipv
WdiaFlY9x8gRHy3JwsYfXtbaOdw2k2aJVWSeTVEHqyyCVXBRH7DFSqOqrO8SeMXHX+z2wRfazWsq
thoIcVuXFI37vRvbvduRZv+odGcjANGbGJ05BinWJyrIA8g1E8+ZXm4bRje84sajI52eppfoPDsH
00CbpiEPXn9nFqsyndmrD15/Doio2aLvYWnHLazHugSB3nYXWTuMr3ivsTi216ATMZb0QtQOrNtU
lf/cZx3FeetZLA0Izee4daoTZ+zMbRyVxl3CB/h0xXmhUOc0LeAgsWWXR7KVr1WO0rvV7zwMa9ZW
RektviNHn6ZzXPTI3ObiqRM0mu3sj7uMoyL1Fos0aGlBSgIQBEOTkjdVVdkEzlCVxAtA1Q4iz50T
WPdPlAu2Y+Sl744rkMa5ERsmSRqXH9Emcrj9TzTxTcXvjXZb+O4A+mhnWs9OlgebzV/G8Q/h5Mfb
M2heUkwVyufNVslktU2xxAOo2KzHNJVvTcq+TZsRLGYJ65VHyzFDNwc3JgoTt+fVxD0V4ucOVI4Q
NMLVo9nA2CfeLLS33h76+lOXqeqz8XEi9cIlhl6zqF1e1qoOJqsIc0uGlUMDseydz7rVVzycTwxk
axVyYLtw/xip/wT8VGx4e2+EutVXnNzsKzN1Z+TBZpm/cNF82uY1JO46BK7YI9TRrYPi6SjJbe1q
rJcrYPdgy/4BemrR7XXQWEdF+eHaCqKKDSGW8ebgQEOQLvZTllU7BS3Nl6uQPuGmdW0M2EG+mT/m
+faUL95OfNINrXj1lOPZpqDYQZ23HKxuO5b9nlyqbujLWn84kftpzs0KShsxSNCfu3T2I1rIvZds
zYZREXxgHOB1PhYLXhDTk1V5ZWRxkbjj8t64/vvtVb3Y4MrVWIXy2bM3t0CViXipm2+TPfz06jdm
oryeG08t2fNh3d5Rbsdyy9HcIhfcD8j64uVmvI3dyUXTyO0/oRtecVync6bZBUklnDU7j5s8pOZ8
8ncvT5oHTJUzDSkdbSHDernAWid7fPLz73PTBA33gV2TB95/av27MGy+6SgO3PqUuzirRZzP+WEo
i8fG+aeq79Iw9U0V5WeysjLK1RHAxpkPMhMBQAmPPqc766DZTCq4L0WTIBq9sJnkAn5n4T+QXJx7
3z9Pzvi695ijWWwV5cdAgL1A1UDEYE1PMrkcy6x5n22yc5X9Xc6+4hEq1C/3cI4tl0AELdzAF8tX
e7QTp3IfeF6ADgXqmmVXPVgzPbeLAc59A3m+tF6qoX1Yt/I4THGZ9jsG1YQXFRo4rY09OC3COVQi
njpfPs+OvXOs6oa+/P4hchUSQrkWRy4yDGw8l2gQrs1mj5lTt0aKv8+jbYpxvPj7SA41dZPKIK+b
sH/e9ndNYFTp1gThBqjEKbJ9moZGVR4kzqYwT9HEUdd7AvOavENlXFshzWTPm4lkTRThxiXU1PiI
1AlKHcZyKFz7yXfL4XT7H+kMpri9cLusXhk29QLQ/Be0DMujMyPyl+m097qkmULFDU7dMPjQGEJk
YcNrmvIvaZufs2aLbv8DzX76D4Jtq93KW0a8jyHWB3Oxbqeiy/v77KPi2CxovDgkzWU8dPWTzJ3D
VKaP0t2r2elsoxzjy0iFXxoY3ujJMS26B5/4cdvuJSC64S+/f/A1stH/+VqWHU3rsw/We/5yn9lV
N+atIxtjkHFF5sAqqz/RdLzH2KT7bNWL6wKNaRPOIqfyQ3M1T+DKDg2/PNz36cqpnfZWbcmCy1j0
+blr/W/mnO5d5HS7Ucm1jc6WlU1w0FmcWP/MBfKBaWPdj9tfrjOM4q3MqkE9USLfQIUv7Nsx9OUW
mNVdtMy+qaLTOovmvnCrJba88geE3NA66szvtiju4s7ABJeQ92E/br3I3KyfZexD4DTKxQha8lJM
uFLXe+gODfbHVPFpBZtKUla9RCKzBIawQpRPUVUFWwT5s3SBkRiGYBE0tid+3x1UxaehuZQZKGTK
2C38CaSSPhKnnO4cl5olVxFqwnAsXoC3P64LA3fPFs2CaO1DtZTSPSFyTZqpSsA7oIt3Cs9Eut+2
J+Y7AUowftjk9mnytnCuHQhjc3Qqb9YeR53mHFWxa1PewO16Y4nZUAWbL6MMlb22jli5U5PRuOFv
kOSHjUasqmtbAxP06dAHZe0XgfS8O+udv99APoze2sVkiqyUcUfXNTAzdBEWswNBCJSvd16kde8p
KoRtqXERqtYF676O59aaQuH8Kq3t4E94gfLYQc6PHfm6ckwt/7odXTSromLYuClxSjM5x0O2cef7
WhopysSSUW97hqqf5T+sCyX86+3Zri4R81W4SjO7Kfia2zU2a/eHtbA+XOiy9xx+dUtj8MtF4cMK
GUNpNyWxzRgCuBHJ3um8hISD/wG61nP9tQAz2YT9ffufXA85mE05xQeBnvs689E86XJovgD7Wozn
HPoOm9uHuA2jnSw72N4QoTV/JyxcXStMeQkXH/5gs8J0ZkNE7NUtIS/rULD0H3SforpZzU3f06A0
6tTeU+vWLZZyZPbD2i/URDdfJTKDn9cJ/EoJunfnncT66vi+qaIai2wzzWUSOJLTMjDMNjKsveim
G1rZCqwC2/sshzWuTBNLAfikWEPLz/O9Atjvk+XKxU1l82td6ZYEF6W4HM9LvYQlYxE4Bg6EAPWX
/zG7Q2RgXSQQjG2V8PWvNDffnbQ/5sa574eoE/Jweyde3fYwo7Ir8rrJuJ0RGTvGEnR5meROEZbN
GmzVu5EXQddVYS73xDMuo1773xeLf9iDsiUTK11bxisr0E2XZxm4W2QdAKq57mxzDardVHn/jNTz
trKa1pg19HmB7P3Q+WFfeQkBUo9mzplU3SP3f0HkISgXM6zJHjhZu6zKnp/b3KppLRFD+K+6+oSy
zhhk45vX43bu2oEpynPZjocW0KXKd6N+mwOTfsroL6v4bKSpfUhrZ+eNUreuSlZZdFCXYjUsDaBs
UJZtMFRgJWyq0PeziIs+yAULxntfvlWewNrtCUCl/Rpzix5a6x0sTOEEwh/TqR5lQQPGnOiODYsw
dvnDH7ZQvxhitRy+xkPeoFXoh+3lJ4svoZGarzNZg8L8tTTTTp52db9iMtWKjWVPlBtmbFTsvPzW
vp3WR9NKd5KOqxd3jK9k55XLpW/IjMR0tILWX4PRswPoyIWG14cFPTH7rqSQ+SpMzMMKQWGzsGNi
Tifema9e636xUvefu1ZFhYr1ll1U6ZaTGKDGJ0K+W+7PZl4OwGBBggfNPBcc4LD3PKA7PVX0mJCu
31NQacbFaka5nQV8+Jmx/JCOfgDVzWCq48quA7yB7gSVqycCrKcc17KpilkaaNQ1JmIHnFIz6mr/
+23baTaBSvLmlq4DumHHirvNPeTFdzaygAxusLIqyPs3s9pjX7ucX/+JvvgXavQti6ZFmmah3ap7
HuRXf00Phle9yuwbmtZ2XEZnKuUm3jgGqQhnNnDYRlS4EDGiw9ttQ11vJMIfUOJrBmXPdujlFqdW
YYgydhnCHF6GG0LHp1Kg7vDd9msvt4Oau8A1B0PJFxQTLdcqhxVnmePMecAGupBD2gvZtuEmt5T9
6YmWi2dTuiMoZxpeEYb8L2urVxfa4ffJwTFfRVzgKw3PYvB2SAlA0ISHZQT198NFDa4DzH/YaVHS
rIAKvQDhIZ4YKabpmsixn41u50jRbB8VdtF5ZsUs7pTQLZ7DAp2BHCeoqJI6f61ntuNp15UwYCRl
k24mVGrWGpFkCefDFFvn6mv5q36og0sHSXuSS8h3Lkw6Oyk7VZLcXG1il3GBBuiBDUeQPh13dqrm
4FARGMSkLBO4T8TuJ+oH7Rf/E//J0dxhhNZz6hyaNEgDcmY7VcPrOQ+MppxTYiKOXM2KxOwpe74I
RjQhFv4JUQp8CHvKIb/v2lfih4rNyLmY07mt8ac+j0UwxvyURuTF/ZE/czQMGpH/5bb1NDcVFaRR
rrwC/z/mYe3fDk/s/n3sH2S+8wyp22EqSMMooBqOUPi/v5GdZ/wN+9n+0T1uhynEC1nUvd/3R5SL
BM179Njzvoo9RB8frAPzOR1eV7btOIvOUOqxNNTU2DKMv4khcCYRZPYfK3ttvfs8XkVodCnIvjLI
8sYM6vAAA1p2zMxjZgDVsOwcfrq/oLj7Qkjagz+himnxNovXdsKxPRxSb2d4jY+riAxmcJQ+8ZYT
uxx36dSJDO+uQjGFGNK/E9Gsz11c43Mv4Q06p3wQ1h9mu/1We/PeUXrVNphB8equJmLxPMtOClGV
UcfA7oP7cxWZU0uBK1n26B2vGgnzKFkoc9u+t0vpJR0dZXtKcT/ZzrI1nJ3wpBlfxUqmQwX11q2u
4jrvHidJHw1jj0lPYyIVI0m8amB5bXuJX9t20Aleoj1qnhJqyL9s0Zo7XMW6f6A48lymZsqWzE1E
hm7p3BuDxZ+qezImStTzuqjIVNHGtBMzq/LY5iN7NGGpw+0YdPXUxuiXE+rDfUlOvO74PPpJ7edf
W/Twm5t5KKzqcRLZwav48fY013NyzHMx3Yd5KnJ5PuMtgOaUA01qRdXw7FUUlGZtOKDZNDPzA/X/
GCHSfHtG3Zoox/fgzswuKLOTrR1/uR7IYqgz7NWTdIMrzu3mwJzNgwSpUF583WpA8+s1Fztf/ruO
+Z+DFLZSHLuxKCKrQcuY9Oj53dYj8tQA3WVHkm3vZirPpcN/sHYOZuoE48yDcb10aTUhVMbDbP5S
TPVhluzR8PD63ouwBEiOkumtzppoEFs0tmuQuhL9X2u40fzsLVvojXc11+DrlXBR4O0KQAkYfhbl
eOz6nBwMPnlB1pZ7HQxX0ydK1AzALc2Ue23vJ9PM/sYb72Nv2GdR7QUkjU+oGUA92LJxhpwmfPZj
WyxBk5XA+ICO2st+WSbdyTQ0m0glV5RzawBj4tqJzIo2dP0RHXnLvO54nM5Gl5D4weH6MkMpeKGw
EXkTqZPhRSdLHCg27IQl3fjKMqcbJFflDDkw9MQdO2kGGR2Ohqyj2+6rCxgqSG/ubSa5m/tJZ+Lu
7oaIUaPZB9LNPacLuhak/J85qdP+2WsHApo+Bt3XEDe/reFR2nqLsXMP0PxRFc5nextpM7t2kkL2
CcQYskA2eReO1rzzVzX7QOXp8+beyVqBELxsUKxDlzKgWU1xl1AZJY6yD8BwgVpPxmjSXmIrBaRs
NJyfoOvbiVaXca4EKxXah3ro3NS94SXbYsxB6yzvZVa/sHUF76az1yCpW4OL6T5sZjrnZZb6WIOO
NNC2ovkbcAgy8rM9ZWjdBMppkaV9lQsno4nbw0pkaf7MsuaY5nuJiG6NlQPDJ9IyhhqikOic+dWg
rBIWJduTAdDEKxXV1xtscS0gNhNqW6H0nPNEzGcq2zNnUwS8/LSz1DojKS4PSYpl9KreScaaR73b
hQSVRB+MB7ddXjO8CulLGa5Ca2b5SdZA4XKcjmbTJaIb49vDa6ykQvrK1hskt4ifSAuqkI31OZvJ
sze5Z2KDTK5Abf/2PJqlVlF9VittK00XP2kaxzqABHUNB2sP06cbXPFmCr00X2acJjMzjWgqJN5Y
8PQ47GVNGm9WYXqLnbkVmif9ZEjFqRduYPfdOVvcaCzvPDhsxZcdxthYlKmXFL2foX91CxcoNNat
sXOduPpeSonK5mfnGb/Ud/ykl0MIMdNLenleejNKjSkybecg17sEvTCV4tWoiRW9PQ5O4lWFcegZ
3pd7j73f3ke6pVCywKqpO3tuETKovR1Tfw1nZ4iI5Rw7aPzdnkLncYpDD5AgFMCLeQlj1TkfqtAV
3aGs/7o9umavqjC9URSj6RmFm6QzdF63aUtfihbVrNuja75dRemBRN9oPdsAIHNJhwdPbtNLmkPi
RvSNvwOO0qyACtXzG+q42SUgGWUa+kP11zKnSTuvkTV680600M1x+f3Dyea2DIVGr/OSvhRrYHPI
jq2s6UG8QnI05PLqdJ+5Lmb8ME9JTEeMvYutum6ANONNM8uf/KzNWeh58+TuOJ9mzVWYzNjZovZb
5iXS/drQNMAd7L58U4XI8NXA20yLvTpxcprZi8FBxFzRndE1y/A7C/1gnn5ZWWf0BUvK1Xr2yxXa
EtunxW8iau81LmtMo4JhylZIjy4rTUDj0YaiSkngNuv5ruVV4Q7LgEAxlxZLOsYunRXbxLuApdQX
Sc7vbNukRCUYrOeqIkOf2QkYTQseuYDIlwHe6LK9GpTOq5U8bKSbDWVjpBiui9rg2gINNcrRDvJs
2SvW6aZQgjYVad2noHxNSsh4BZOw34QF1TrOhi+310Kz0CqhYFkUXen5l/8wZ2Cgz6XlJhk6afew
brrxlajNRFvTbVicJHWF+cdku2NiFe4eHZhmdBWyCWSArIdxo0mPCjoUvVoXWA/r7bZpdG52ObM/
uJndWN7qmiVLbCI/bz3/CeBF2M3p956Ie8pbFPSr/57CtHK/mHPLS6rUSugqksrcw47oTKPEasn9
Kh+GhSZkaIIC2YToqh3/1Q2thudiSo21QlI0AAxCQPPmzztP3DqTX2b8YHLw/WS19BB2qqYcg7au
Y5uSL7LZfjGxJ7akm0PxWjJvle0sxEsgPfWTEONs2/1jDRiuiZel2ztH47UqbVyd17Mx4aEtyWp0
exZnt58CQneu+Brrq3grzxaC+OXAkpTy59SXRihsukS3v1w3uLK0cuutOQcpSWKkqxstkLh6IGL3
dVhzq1Ep4lziGMZawC7ShpJZYtunWX7DIhPx532fr6zt2qIujQzBS2rL/2KP1AhEupU72Y/ONkos
FtDIHEoDtln4GG5tm5Ci2rnuafakSvhGjZSmfkmB65rbIQsMu3cf7VrkQdNP5aE0oQd0n4GUcAw0
a12uUHBMfAJseAXh3Yh5fG/fa97BLBXQRAq8pU/lyhKymXMkyLJFaZEWQWNZK3gh3SzaBGi7Gqut
g1TS7lj1XOxs3es2tFRELSfofanRkIgalpu/pXmHh7fNoFG5GVPQVSTfSU518ygxG8KdWbuNcOcS
CI5gzsBkvuF5u12rg+PuVUOv7zVLxdSiydqvxpkyHAx1EYlhFMHU5ztXBd3gipMTZzKZm7dOshbj
9Ogam08Cx3IArru9ya6HP0slg1sNxlsGOoXELMlbO7FD7a6Q4eqOt4fXfb7i5EtR+HIVPU3M2h7i
DDQIEQf8977BFSevK8ctJjSCJHi7e6oGs4smajs73qczjHJLxkGDzkKnwYPINP+0G+OQedmDm61v
t79dN7zi3GiU5J1bln5i+vWJTGXAfetzbvd3HfuWCrtz3XarhmJhSV1tfZBtbhp1nbl3ZdK4lYq6
61i+VaLAYxHNMzvoU/ZDFO7nqYdimWfvlD51cyiuCxm0rhsKnyU9LBWA1ehM+diHQ9sd3X5Pi0AX
BFWAHXdtoB9F6yclVL+eLUqfmnacDg6ewy5POm4gW78Oef+9kX8QgHh3NpfuzylePTrVWhaVwZKN
TA+ie9ry/I2AsCOd7p3h4pAfsrPaaQZHWDWeR1zy91iZ56aTeeCb/JmLZWeT6f6F4tzpVuVZ3mao
BA3tlyUtksIF/Wm2RHNtHG+7iSZ+qMg7yKRlsqIITw3KcO23bja+3Tew4t5MLGmFz/cRV60aDWpp
HpmZsQOv1X214tyAGbSAUCAw0ZFagbCNb2TJ9m5pmsihkriRdC2H3gTzkCNy4xlIVJnw0ioiuvZj
dJdxVCK32bKl7ffw72bs8CAl3WbKgsWV4j7jqyxuLivRVbd5NMkn/nMcPMh4yTRFsf6+z7/s1w97
n8q1FhaYoN6WDQ/BGQr2gdtNe/0sOvsrvlu3tWNPzebjLcR6plb657D5gdGxnZTlEt/+W/ayVEFV
5rjMSy+xtRLEDbKyPdbe9CiK7S8j9Q/pvJeCafaoyuo25hu1BMfJvCzVD/9v2c07i6uzj3IqO5Ss
YstHVLxAZOG45etQdUnV3RkRVHAS0hQBLjrfTajlzIGzVOOBLdt9NQRLhSQZTr/VvMYjRSv8yKbT
mTTy3FfWXW8IlopIciZujA5yxcREM/upAvw3brO5fbm97zXxWAUlcTOvN1tMXmIOw9nvrEiY7GWp
frq4ON+eQbO2KpI4IxTia/PoJTOd3qxtDbgxv6I/+b5kVEUktaIVHp9RSTM8A2j+NJwK0E7ndzH/
UEuFJOW9vxUWVIYSRw5lWDCaRpTx99um0fjTf3BIYi26dZ28N59lfzMXABrHHX7eHltnduWgNdeh
H+sUTy1ykg+lRR+Lcnupu/bXfcMrHuuudQY9P1Q8atM7rNw8ttw+0O4u6hmYXTlqedba8KABgEW3
O1TG+lgW28FbzL/u+3rlsBUCNBctAV5kQKzM0vE1y8A/kcmdPFSzriokyAYlek+7DO8g0v60NOb3
pdxjbNANzf59Ts32SvHsDSSnl9lfDMt7NIZ/btvkMsKVQ0RFADVLXU0jQfFn9qYjKdDewcp4ssnD
nFcPlW8+Zq739+2pNHtTJWzr/Hq2OrsGiLMGdVRXtN9rUvbn1QBi/vYMOjNdZv5wnEPiBsKoHA9F
GWkeweXQhd6EzPz24LrPv0z6YfC09o1qk4iZgCQ+bM5F9LB98yCRfHt43bcrnlvgUddpCqSZIy2M
Y1PwP60cfUm3B9etsuK3RtNKgfZQP/GdTCa9a/1t+1Z3LGn5KWUpOknqdzO392bTWUpxY4EmkhrP
an7C8QYLHNSzieKlyPcKZTpLKW4Mxnu39mdB3x0mAqsWD+l0l6Yl0gL/32s8Nr6NShJqWFZRht62
RGitw6vjHnmz5thVcVwFuC7BKe6wROTmGLCsOYieozfMQTGON/c5gYrl2tYR5M2iYrivLAn6EKtL
I9Feh5DG9o6SMA8tSEwgycRAZsrn4yKm9ywb852cQWcexX1l2lSlZA5NMpAEzYVxIrnzbZm3U1O3
3247gu77L79/cOJmbnlbCx/3FZq9u+tmBt3g7NF0aPa9o7iwO0L7QsiNJa074hZtRpZhJa5l7pjn
6vAOntX//e3mhld2bkDoL69FIPoxSDlq3PckJRhc+fYic2k+pnJ94AU0gI12cUNz8vYwPdeZHzC8
EoAog74l6RaoVnM3QhJxTJcmadNPi10nQ919cicCjtkurMgBsg/3RGxMqsShstvGDG8lzZPnliF4
fcJSvhXWXinu6vULoythKDcIH4sJmufExcm5NEE9HBpQvoyZf5rKnWvAVZdwXLUUapKVDODsbp7K
QrZ/p5A2fehBYfZ9MtvyIR+tPYT/9f4sTHQ5OT44hkAdRE4pbDXijSO2o/LoH7ZnaO8egNQ47r2y
a6e5GPPDNCNhw5S3kAqdjv0jPQ6n/jwe0DcXVlGxq06mcRSVuwaAn4XKGaLlpfOHm38f+yLgy1+3
A4huJ6vcNZ2kbQq47EVgFg1mzSE/tu9TUrxAyue0d/3Qmklx9bw0R2raF1Hrszxe9OiMMD3ap/9X
Ktvrlrss7X9SPyy56vLtsnXbAlnPGsTafn7sZ+xhcwzT+sfayggaVbdNplsOxfcJoOVy8ReoITvW
QyHswGvmA0AcOy6iG17x8kWwtO48gQWZ+imcpfU2FtV6hP7WHpzy99pes5Ti6tLdsnJ28A+guUA/
b0d6LA5NCCh4Fpt/As38W/1qT1tP839UkM4k+waHCBSMXeZ831hZhM1EXkxp7dXzNIFLBeoMHMwk
bgll55axQ9/n8VB4zytw33xuThBN2Kl+6v6H4uo2KKogr4tpBCFBs5xF8Q5A5+0tdfGDKwuiVss3
aTTmuq3tk0VnMIDQ3gw76u9RF2uCrso44vdTtZoZ4sfI3aAzBYD/fTBVoJHa2bK6z1fce5jGul9z
2T6B4xMKCfLU7zWg60ZWfBq7hNWtC53n1fqBKBXY810YAsc1FS/OmDGVM8O25O1pSc+gO7y9lJoo
pBbJi1WgpyLl7ZPpgnClW8sEhdcDiP9DIIs/5esUgCbg5+25dFtS8eNhkXlXX1wr58CavtPpcfFe
bw993fCOWiPfsqFNzRUhgrRRWSVmurNVrjuro9a/q47ajTtMzZNtdCEH/4790hMnQH2p3+uh1Zw2
jkosxeGoDpoZ4KlHEaEt7iDO2aMXGKfmWJ/WHZe9bntHrX23PjGM+vJHKhNkX34XyY4Hs2cfbttf
N/zl9w+Jhe+l0A4rcArM7oOxvU0N9KD28Eu6tVXc1QUT0Mp8xAPQRiSsZqHj7rWuaI4Wx1ccFn0Y
VerPMMt0ZCf/G7Rto/z/OLuy5khxZvuLiGAR2ytQRWG73G6713kheplhEWIV66+/h/nug1tTKkXw
6girhJSZkjJPnhPten3rS3/KL32cnSHTcmyNBBf2+3Kx7WGsryaLaxwn7vJ9bY7glwgReWioTcdW
I/iOfkhW+2Xgb8fmLLgsrztgF1cf2vLjDz3NA83+1rVf748t2Vex9J25bj6V6L+Gb9GgBWVEjVh/
f2iJOYp175ZaKwBLBg5x040zWz/5k/9BK1UZFsktlIj8MkBsU7TBYLnLJy/ekuIBDcUxObNIi1S6
8rKwIFa8F85Ymu9nyVKFa8gT9lE78QfaR+RMz27iKw6A26QNyH4IrmvwMvPN3mTX+WE8LU/1WUO3
ZjCejdA58zg9LQoYomy7BTf2p5ZuTcfra6Y901w/aesQ3d/t2xcG4glObJHW0PplhCG5//gadLgI
CdoZkvbDsacsEavb7QyVF6jw4sZQ0MhkelItZrSuruKuJlsa4Q5d8N7GKwmeQOoTNx4IUQR92biC
99pU71wQ78N7YaMLyPUU7iWzf7G0DQiMBfUY+Nf6P112Fuu/nTctrk7ZWdWDKzNMsbjtlZ6VLjSr
r+MD+grTeIzzs/u8vuRfzHN1KupApf8uWSaxym1CsqYa3BR3q3aF5nsWaUcDkahVlmpeNvsTvmFB
QxU4YzOg5szP981eNm3Bced1HXnLPFynbDzie1CHUBXnuXTt9998d55Dna8rJuRLr+vH4kubtOcm
rh+zxL8uYEABj9bp2CcInls4YKVxt7y+UvRZO70PYoD6ENKcoJr95yc0U+fWuo1dbVkTsAbAPL14
KPsi8rmpgj3LtkBw3BXizETfr25AJw+nuWo++plXn+8vzr6P/31lEbHEXTfGqnEbd6ole838L+V2
MSZFtUMytFjeLrvBrIfewnUNREOdnl9ccAyM5ay4NUuWRaxvG0XjzuXS12gv+jGDrI4iW3p/TWSG
KRa2G17iJrgbZvlUvJqfd4Is/c0L1sgMnK/awRwWEQvcOHeXBWTWuJNXT9vyZIOqwlZc1WRrv//9
nWuRRvdNvsFm0uF18GiIxChRYl5u4+QIEavbw5SOS2ngITRb7EObT/WJ4mQJxxJ488ozSVy12TcP
zGWndZ7AxJxRotga2aYLvuzz2a+NHDbFWyss2BKaW6YYWrZkgiuDOcSxtxzXLVK1RgANTtBH5n00
587v+2Ylm7vgxxt4Vdwpw11rXIcTIELRrChKy2YunMDbWqYkhbzyNduu5hKs+t8TPza0WO/OK2D6
eOuwq5H1cwh6nphMLDtVk/fr/qJI5i6SYGwtdTsOwtlrOb858+d2YuDPUdxM3NuxTax722jD5iXe
1te+43/N1frQ8/TVnavARrhYfAU9leyeIta8W49zawQfxHUn1DPDIdwu7cWNrVNxViWLJaYjUmBl
6Id3tA077G8vBIIqa/d2f/llA+9/fxcn2KjZJdLG8OSd6MUeTe/cuJOKuFQ2uuCtpcfWbt7LJ3Sz
/ya59zdaHg/ureCtUwPVTlJgb432WraRPT/1zRf6axh/318YmV0KzgqiTda5GtmdtY7mFCSOpP9R
5pZi3WXDCy7bT1lhdY6L0N8j/VhdLFDv6IPi4JU8VcQK91aY/3+m9/aviXyoy4fGeqK2ogdBNvqe
5HtnMnm3lMzUYe644ICtPAA5A58uEDs9FofF2vZkdLU1+XhoDT09Ldr4gVQ764txzHDE6jYDeMpf
DdzY/LY7A3IXbMS5IE97tmcrgByp4rUl2WCRr6Qb7Jp4e+Ckxqf1LwskxJ2neOPKrieiBBnPVtYZ
LXYArYERQcBpPvvhEPmxGenBfDEOfoLgva5TTuC/wc941icv/dV7kTcd8y4ieG9aF9qarRhaz77Z
y2s1vvaZYmhJzBFZSuwU0AjDthEYhgcgNVdVLJNtqOCxZPAXnS6Y8gIwbvFsG/EEqsNDwUakJPHb
nPV0QnjPXf2TRtJnD9ISSJlEx4YXPLZoiq72DSxJC5LiVq8Cy4hH88exwffD9104qEGZU7uQS732
xheyBNb2fVKVDSSRRhQWg85WkVvgrrzqQxn7JoCOtvdtGp3IKJmqXUuyrSITCfqdWDtvCMSVhvaz
Mdi2k+0rTFE2/91E3y9N3xRM7/bD1WjA5nQ1Ux8C04FhKlgQbnOIEiJykJiTB8aoHJcnHhlnJ+xi
97X+2p6mE3/WgzqswlJTWKgsUShykIx15vzvooDU4IN+qiK7iWgIQdGXGmT9gQrPfZu8Hp8knLt8
pRT8RXvS5+N+mTKe+rcp2Rlri3A6eW8NC5toffSeVayTsmBqCX69jv3Wmj18bzgZ5/aFPizBUoY8
WEKCzORghIPivSp7NYlEJeW6+ka5zcDsDqBZX9+G2QMTW/lhJtpTvqAJfrki5YXuk/zXfdeUhML/
cJeANd6eybQ8VnYVsoIEjqnqCZF+jOD2hsd4Yzn4mGUtzynIUlnTX5uuOrVrd7IX5Ee3Mqrt4dOs
N+Gxz9nd7J07TZPnOY2Fn3QntG/W3CjD2bI/3R/cxyA38iDmHh/eDe6vw5r73Fkei4pHdvWhp0bA
i/k8rDR05uepKMJWLTq8G9etXxMigwPKDzowsjxuK4032kBY+NnM+rBBBKq64jzUZeRvD8OsSvPI
TEE4y70+dwe3WZdHbdSLYIQiUtziTqW4cEqtQTjPqVYYUFVbsycbiOIcjGOFP0E8pjxxP8NLy0a2
3AKW9kKVPC2yDxLixGijoYqkyHlau8bP521RXA9l4wrhoMp0CuvFuGV+Ksp47k737UtyzoggL9Lx
tbJJUV+JWUMZAEHT+LCkiyLdI5m1iOyafdvuOzQGX/s82lhiHSLZJERkueC91lDgYgDpM72T3r+A
bvikWYp77B4qbjiBCOFqgfAYiwqDc6TZ66F7yLUmMTPtqQTLSOMplkZ2colgrrkARXHNcHGDmIEX
k1MZaaH2Baiesx22sRvd31/ZDux/fxc/yLC3hhr4ld4/p0aUsmOX8H+PrXfj+rTwLNZiZ8msgfZw
SNDFGRqQFrw/bZlZCo6bt31je/lulo7+0QAzgjNakXlM5Rz2I3ip3wNyWO1lPxvVRBK7qtYg6aYK
bqpR8//TRvup7YTlWbcCAnL+HaE3XIqvh1ZHhGlpHLdDt983dTmXv/zi0nmK+5Rk3UV8FupaPthf
MbJTP1bkyryEzIp8lGzo3d3eWUwxdEOz+bjQtGnAtNj9YR0ChhMiIrIci9pGtXTIiXTZqe5JzFIV
P5kkFohwrKkxHFJBIg4JrjyEqHw4ufStZqUXuNWjNYyqO9hu1zdijshjsqaAjDrevzCYNGanJi5/
bh/n83KqoOoAIY5jdiOctrq/6haIOAFdK6ZzVlXIjPvPo9+ejw0vOG3bWxn6lXFH9nSoiyxF+dNg
xqlGAu/++JK7kAjXcpjfUGK0zXWypxN1miCDOBUQi6e660O7XwM6fWGVd7r/a5JXkijaVDCWZd5e
TOiA59GdkDsfTTcx6af7w0tChSWitgzO/YqVbY0L/vTkQP2ChSTJf+QX/ZKGuuIpdtvpLBHChcJg
bZACHzH2w/NC2YuV57FmqppKbp8uloje6pBdmwwDVbp8IadhqsMm+3x/eWQTFy7V4IoolyZFnorY
34buL25ci0MSzcQSpf7qcqJmnWLS0xhP49nvz6sKc3DbZiyRp8RtXcryFDnCKqOPO02y49dPEK4N
U1BbHFsYwYfdrZoY0oL1tctJ+TCkxveerfxs2YcYxLA8ghcXq7vk3YY7M9TavIvhUbsKIGBlKTZW
ZjLC0QtYSrcygo0dmROMzXL26ai4k8hWXzh8iwJslV0GgH+35c81qUJOqmjI8gvUXxT3EsnsRdhW
ioBZGTqKu8O2hFD0CnwVMlo2spAMA7EH1DsZsKiWe9n0B6tUzHj///+eLJaI1uq0hXm9iTBDa5aG
JS9ixyZfZvLRm6FxXw9AtYFl8L5t3j4tLRG1VbTcqF0bp+XWNttJA3QR9cr0cXSccCAdeBmVIDTJ
Vou4Lb2ciAveLxw1Of8+9U1sVS+zxvGm+3b/UyT5F0uUAxugpUXaHUHh5gGPvLg945GK1fq8J2DY
GdDIr/d/SfYpgkPnQ9aWs4GN52blxbn9VA9zj40aeKBlhWJnZNYlOPVUTGs38qa+2gDcPq++1n+g
q6pzUTa44NLrsjm5m+NasdKLm5+hbHZ/ZSRngCf4M7QZrK3U/b2i8+QAUD5q4dq+3R9bMmcRxJW2
aW6YO+wpb/WTsay/qkFFLSHZUBG6BVkji/s5YoRX8Ute5lHvNC/gDAsKJ/15bPa7A767S9N6Sd3c
wE2rGi7aej2YZbBExNa8sLmEBj0QW9Y/Q/ZaHENIW+6+w+/mW1lG0QKCjUNrhc7mRMKmscJGZ4oY
J4k7IhtJ2usem3y0ZDDbBjiUryRgpftzXFto3S3GX9o0KoqMEpP8Dx8J91u9cWDqetNHpWU+uEX/
VjXewWZFcFH+uVKb181NV+IHlnMa12cW92gffJojZJcvhQpeKzN+wWFrEDNk84rXBqm8rx7TkSf3
VSkfmfULTpsDn915y4zzxi66wHaNiBHzzFu3DGxLhaCQbIMI4WJT1c0g666vLvmdpl/w5g40KMnd
dy7Z4MJJbBaVYUI6EWe88bErgM6uHlb68djYguPm2tQWNrhUrl4Plv9pmvxT5jtg0HE8VTpaNv19
Y975Gq1y7C/H5jaT251IXtanvBk/NY335f43SKxHJChBsru227purj1ZN9D8geSUzNXBwfcffTd7
y22tjhsASo9euGqxZpzvT1q2KsIpW6w1aFUqo75u3gy69Cr0mvJ50FRcc7I1Edy2qrQ1bWZMm/Uv
W0MfHNCf3J+4bGTBVz2963XNzFBdWMtT5wFj7/WKsCkbWnBVbVjdnYy7uRa0+9BO0zWbXw5NWoRn
1dBpB4HEXtll88+2Yp9M9+BNRgRmdRton/u9rrvsR4hnRV6m6r2T2IiIy3JbxntOAHTX2jSeHPuy
7ArRveqUkg0vOGZjL2XHxx1HX14MhrzjN2063V9v2dD73995DWV+ruUEQdce1tDzIJTA89PcsejY
8LsBvRveKdFiYJX78NkP1n7Om79d9np/6P3jbzxPRAnCJh2K0RiQbF/qOam337xyk9aZgnr0D66N
4JoZKHybZsGyt9qDuX7LIabYfL4/eYkD2YJvAgG9+YCj4FrjD2Hr+SfnmKYysWzBNx1kusjgECTA
C+u73gBXMHnaP4emLeKw0KQJlkUb1yVO7bjo9IeZH2LBIZbIMmI0hWs01V6mStfAtTMwKqheA5LF
FvFXC6srKBhi1hnaUOBIUU+OvQVE6BXPQfpuDGl1rbwLKZ7opDhzZDMWvLJfoN5DRrxfBlsP64aH
7vrj2A4KDjmadqVrFK+XxpwecGE/LVTV7fMvh8QNjxSZRFiXFSNUqefHerGjofvH6dwTGspOLpgK
qRMVoJpwPScybe1Uk2/AXMfDBvy5NYEkTgvJBE4ZKLSM+gRNzo/EVOR2ZGspeDHb+FJNs19d/UZr
AhtfH/VLrjCAfUNufbLgx9wZSDv5Fi4dHCTxxJlfQUv7udX86Nh2Cc5s6+MyTwD3XjlnGTq6++lp
8KBgcGh0EaVFLQOoU3Slg4tO88KuZOlzObjzsUuCqBvVaXlaM4/unWuea4e8XkGmazVTebk/e8na
i3pRpQdKHxu8HNeNhXz6otlnRhU5nJs24/liNlYbAIHutBZS3zTdgnWa8rAHLiy8P/GbJxdGF26U
xB8NrRqyJenzwnx09ZI9TZUxXfySzG/a6qgSpjerHpB1F4wTxy5vm6W3E7PzohX6CF75e5oKkG4u
YYUOlkL/ndEuuP9RkiUTUy4lUCYQARjspGEtC0DQpuOVy+jp/uiSTxGTLo1rai5dOjthoPtI0wFN
ryR08i+l/Y16DL90VjN1SbZHzMJA7S8jFhidknwavO0pA6BK/+5PaHUD8Lgt8yGgrmZwRXi6acWe
L3bRzflGas/QSGK3Q2yOaajpwwks6IqFk2yLmJehjlHaFctsSP5Uf8/NNe+Iwkf2R+1/Qh8mvn/Q
+6sdt+ctRYNnUpk55BEf6XTpqtfGj13nTKYv9/f9dq0Lv7J/17tfGVIOjRnAm5P8aTr3SX2mV/4w
n9do76dTFexkeyA4JPOGfqRrayQ+gNkreLKXv3JV/+5tSCO+QDh/rGLQHUKY8T919//JoutQd98e
/ieLnp1V+u63M8/4KcHh13TLpnrQjKRMpoR+TL/vn/Nix84ZAhdzAMqwY12m+CnhYOpXvUrnBT/V
Rtt5A/tCE+5sPyTw4wYpbiWYcZ/6DSsT8zVFMaIgsOF3pvN6sqImHuawerTj+tTGueoRJIkuYuPd
XE5IylGrTBrA8OzlK9s+9SY0P+s+tCYncvp4LlR6YpLoYgvm4Op+Y60mlNPz9hPTQ71Cx1f6mSrp
3CQOL74soIjaANnqFQkl0Ftb/ZjlXaRwxt0fbmyG+LQABXraZ0ZvJita67doCCma6wHCDIywfQCR
lArTIPkG8ZnRprXfQWDehMuM/3gPQ5xG5svwiyZIB4Z9qPYYSQwTHx1ZyjzA4LMSD7v5k25cxnR7
sdjvBZ3w0zyfOW8VR77EwsQnCAhWN8LTvEw8zoIROrw+/VAOTtCx7wuIvkCuuKnaBW6mtD1ffJMQ
zgvmdlae6NmQAOUcTYSfy5GDdPI3dyvFuXK7Rww/I4R/Y8osiKdi6ZiWxS43Am/+TJFJRf4zcECV
x/M+yK1vw/qrU3Hay0Kp2Cayec1srRxxunoClPpU4TBw2sA9jdEagUTiex2uqt5JWSwVHzOjm46Q
HMJv6W1ofGsTEtbRcnF+a21IP+1QC0cBtJAEBLFzZNUgc5TuP6TNdVibIQGTYWl9IsWRhkdslHAo
VNzxLb/H+Kb21HmnfHjSbcUNX3JuEuEQ2HQzLx2QjibuBBH1ukNVO/MmM1qgYqG4Vv4L+LwRc8Q3
CoP8jN1lw358Xq1f/wsG1rP59tWKtXiPBn7021XSh0icR3yz6KDiTdeuoolesCRbm2DL/ZAhXziZ
3xoVnk0S3sSHS9rmpM4Hbiad9rL61zpTBBmJJYndJb1HHXAJNUWi1+6XMv2r5e21aPg/NVehzWQz
F5yeLsxIgbrIEzA8Rimhj+6YKWzpNuLa80V5W7u2cteuCA4u6K2vkJOo3bj3zbCZp/MMKQJG/tYd
FmSAdN4/ziTWK/aalHj99mbp5slc9HFD3Mc8Z3/NlqW4usrWSjjoaZ9Cf92bs8RNm4velV/ZtCkO
SNnQgktrbUZaSHpmiZWmY2gsOTR0QYUSHVsXwaunwi2Ktk+zBAzFSAfPp40Z8dCryEElkxebRlK8
d6G2tZjJUgwfKFBOTfrx/sRl54PYHkLtPGvR5Pr/V22O10Ia6S/Nt+YJPVAg6/Sj5uv9n5J9xB4/
3j1L0tGG6vayZEnXzOdmMcLCejk28u7c70bOZ93a2t1sQHsVgcjipKUqEKfszBZbQixj3Lqhzcwk
zzSoSYGFesjfOASgmgvrq8r9CIkjOpw8aCuQmI9VS+JyhKzAI4Eq53xpXaapuHtk56vIC8xWnVYZ
94xks/4xWRVsvD9Z5g/dXgOPgU3AqyI2/wMgXzBV9KzbbmiDHOH+GksCpUgbbBekbRdnyxOv7i6r
qQVbRj7lmhZv1nrwJwTvZwudDcA58sRtl3jwpyfN7eKFdKdx4IqLg+ROKRIFuzVoJM2FVwn3UcRO
A0t7JEsWlulLb33KIaZXdoqPkZyKImnwbJbWvEIrPamLvzZnDs0CrGOcnUbgCwoVX6nEpcR+knqc
p6LOhiqZuwr1REjMGitud/d3XHa6iP0k+sjppmtDeilz8NOV5DT7NMw0Mwb99aVq3sZ2DnHwnxe/
O9//ScnxInaaWIRUqUONDMltFmYzHpald/bREnVseCFO1APraNF6WmLo20aKcLCaBkX1pQIwuI+G
1cq07/d/SbIxIsKcprZFyjbLkn5CL06RR12rahqQOKJu/RnsshUc/nPt0qRw9ICCiUb/uPafiCoh
Ipu54IQ6KFbz0i+ypCBjG6ylt6IVlvbH7g8iqDxnvDKXFOsCmvALDDZsoP7n1IeIYTxfRJF7tVF6
W7fRpCmhvVmDy/VYQcxDBvrPZa/rPutQmC2SMq+fh2a5DqtKdul2UELS+c+hp6z1qzKr+qRseDJv
UJlbzTBdx8jpwHYLfQKA+9+4oco63zYg5KH+/DnoREOcd0m1S+ogG2Gs6OXq6qDa0tChnYq/4bYZ
eSIJqJfnmUld2iSttQSdAXhJVp6O+JYnIsoniL5luWlol9XoqmCm88+F+jw6Nvj+Pe+uEjaKhxBo
g4HmzRA3un7RjUPVWliQ4LhaaVS0GfIsGcEc26HOR73m4KwFp7U2sDSQsWqSAS1WuVmFfm4oYubt
dI8n0n2i0Qw81c6e52MlBf660Rc6XeepYjSig1E7j+g0ItNXm1TUfesasGyqqOFunwZYsT/3YkJH
SOcU+CrUdWNLI0HpmAGvVbTVt00U1Ad/Dt/bRm87rYmt5vUjOn0vvq+6ydyeuf/vZfudFbmAy63N
hnOsqGk0zvrJ5r+IWRzabXSDCxN3HBMF6QpBdBtCnbLQ71WSIrdjg/9vSeHdxEe/mlx9Zji33M8F
P7MalaPCA5ZWxbQgW3ThGTanS99S0mVJ5qHx0h7D0VTJW0puXP9eY97N3bQ6a6P7srQQWdRfjOk5
5y9TlofAfCuuRJLZi62AaOcau3aqswTnTJBZRkC230fiji+2AvpE07c0bbJkRtc8M1mEPKHCg2WT
FuJ9TvWl3sY0TzQ8fKHwHDLqKIaW2LnYC0i7uspSQ9MuQFud88yNbYhKIEBExxZF8FCTUldH53GR
kLEIiQFmLVd1CN5eFFwV/vQhnXqTn+YwltTjsc8MJwQWuzjdn/dtL/JETmC36zRw8yBwVRPIN+Kd
zqzwz1P6emx4YUPHURuqGkmrxFwSZ75Q70fGwRiuYvmQzX7/+zs/ArrKnVswWSa+BpkI++K0TyuA
v+QIxBJrI2xqM2fV6mVYnA7A0GByqiFIdXLo3u2JfSQ0pwW6I3DtKC0tzPMPCJMK15etihB0tazM
J1bnTZKlzmU23Ze11cEUBZ4QEHjc39fb3uSJ1L8eCsN+z5s2aZb2YTOg/9yCZhK8CfeHl5i8CG3o
AZhlZYMvWKYu8lPtwYXo5P2hZTMXvCmf3Toz95mjMSCp+HRq8zmGNqxiYSRrLyIZqEXGqXEx86ap
Pln+R54Z0WyzyAGb9/0PkKzNf/ALBFi3vaKQkN7OQjtz5qDsS8XgktUR4QoF13jnb12bjCDzL/uT
bUOk1P59f+aywQVvZSWSI43ZV8m4QHElGuqtdCO0xNTdY1NRPCTu/4xsgfaffxcU0swae28t0qTy
t5i6y5nxRbE8khSbJ+IVFnAXZWmap4kHhqdlekhBWOTqebzObQBlp1OaPUKID9WliHdVdOx7BHfm
mreC7YW2iZn2j66jPVfbj/sjyzbE/HOlDIvt/WVlmuAOnoaeQ4ug1Sw99DcVikT2C8IdasSVafIL
zH2t3kb/CzWWoDrEFuR5IkbB5F6+AO/YgsR7GfaGkkvra5/ur4zEhkRcQt34LEXvUJtw6EIFc1N8
tXmlsM+bawI9P2HVwTw+lpkHubrZs6rA08ewh1B44I3D+cDk8QPCog/1WOWtBck6thQ0NHvs7TSX
B/VQxapg4zW6ZbVQv3Y3I6ohhFf2Rjw7h14MriEWBCvWVNqypu7DlLlTUHSjETSWCtdyc1sxuJC+
6Ldt9q128h4wbBlU7vYLdFNf76+6ZFvFst8EvnSr9Wf3a+rz8wReUgfrsyI2HBteCJ58QEJqHnQg
CYr0cdW+lAT0sKsKwCCb/P73dzFzIyZv6xIqga7Ow9luznm+nPxBP2byYvFvdRq9b1wMPwKoAM29
M0QuoiKjybG1ESIk7jsasxx4lD6yk+Gn14KXUaPUGpctjuCwNOtKJ6sXD7xxbmwy+tIX43kZrMv9
2d+8MsAoBXd1Sgu1krbE7Is8zjJduwwbXsroUfSvmtEqfkVm+sK9B7ocGV38ynsoy9G64DzxQz44
qkuJ5BvEqp9toKq71SbsZ+6M2PlhNEuBSA+Amp4WY3RoocT639DNXuvnlft1XO2/K4tHWg7UK4iv
A21Q1an3h8l/8AguOn3/dIRs0zjvshFaojVpIyuF5sc4Pnbce/Lm5i8dncb3v0WyHabgzvNiTTVB
X/dDhyTDVzBWuVnM05Ww0/3xb+bC8B2CQ0P4oEubofMeUns+ld4YgvT8bDV9uDX/+LzBY+kQhh2/
tH/hu9AxZq41AkTrPdi2NYSalrJwUaWbb9d1MLjg2VXbUSuve++BZMbZ2x4mbf5WA9RsG0XkkCLo
ux/Gunwa10rhJrJ1E3zdLenm6HXlXrTaC23nVR/RobH+NKq/QX63cH6+vz2y7Rd8HnJfTTW6tXvJ
8TaoatAg+Ko+DUm0Eqt5xpTOK7jhrddui5eqCOr5I8uPgI1cQyziaaMDnW/aWK+2TvzzaI5FkqGl
HbCg8eehhRELeZtlmksG1sTXtmMXVq3RprrsSpZcLNjlxTbyLaXW68C8c13wqFMRo9wsimBVBF8m
lNO0GCrrdVqdnxXbkt7ykmLm8bLZAbDer0vrfS1p+/f9JZKYqJgMzuaBZaWPDxlbGhj2ySxpsLIf
49qFaf+mKYsvsgUTHLvB9kNMFp/lQXLaitESdn/+Mqf+b1K4nDpfM9OHDLvQFHM8QHUt67Zgrj8z
bl9SQCNo9Z2NCsyFbMEEn05Zm5Uw3PTBSwEl9MtoLn/B0HC4fneYEZg0V9xDZCsmeHXmkhXyDnC9
pvGLAFe2IpioCsX87/7eOJrEpHFe5Hjs7KOjcGLZF3/7aXtZQOhDP7HHmT/R8qfvPFu8AMadBYPx
VlZfTc/4eH/XJAejmE9exsm3+wWBsZ+75177sJIiXht26fTI4wrLloQuMbOM/pLCdYqZvM4DKLaf
y+bFahSpPNnQwrnOkd0jlE7ktbMfG/MMGIB5iCnTNcTMcmGaRj7TlbxS/pROSVX/JujCub/qEosS
aebyLa2og67mVyBzqPslsxUEqJL7mlj0nxd/oLY7kteKP6Cb3kYTX2hHx+YsnNmOm02+w13ySnIn
Aq1B4FWbYujb/SJYa9GV9brTezjCa/5UIlmRjPFy2Z55H+zQ8To++NgSa/+8rCpmjjBEi8dsjav6
USmefRsZhU8QLuJGXhhONuIT6m886vEFLF6yoHhazzt9UHraFFHvtsXrIgrA99aJtcYCi89YZNYr
dLzK0GKHmgvR1rAH23fXvtzs9UHPHfJqEMBqwA8LOKribixZIl0s+5fp2LOp3mBBf63h3hWUR1NQ
Pc6/dvXP9KSS5LjtBLpY+Of9WlhGndmvbtkEKw2gyeEZZqCxH/cdQTb+vjPvlshoLc0lGiGvHAoo
ZLss1AhX86maFCFZtsN70Hg3vplXhdfqCDz2cqbmudPOjooK73bc0UUAgKchB1MOiA9AOD0M1vax
z1tFJJYNLbgwwK3VhOIk7HI7rUXczocOX1Cu/7kaG6vBVgxF7Ff0XWjs4qlERCUxRxfrbyu6dCvf
5QgGH8YTKFVjKDghm++iSWmPOM7nQ9YiQgjK3uE539fFba4QxZvxQFusN+J8uj/87dS1q4uVPm0e
OkNvCvuVg0CInJYLf+iSMqDRHHgKx5VsrUgpl+Xd1No6HApVj08ZnVjsoc32fP8DJNYucshl3NSp
aSMm19rZ94K8vDAVg4DEUcU6X19oSIyku+kUX90tasEOhTKlt7wem/m+XO/8dJuGOW1GGNCUfy55
WNWAGanULGRLLhy2tGurRisshMoBAgdZQerI14pjLiVW+cx1AtXm7lKcToHjdqE5f7m/JLIVF5wV
3JF0HGYDPtVe7faBDFPQ2afSPkTVBGMXDlkgMy3ej7juWevZBxynsz+QUnF3khiiWOLjIFkD9T3C
rtM8G8Zpq1/6WRHRJcsi1vYKDar38wIbLxoktfJTxRKt/TUW5/urLgtl/ynvFQv3+IoNbfvLrl9Z
QhJD+9teQ+Q1QUStariV/s7+fe8t3iDZBqg3ec2+aG/WeYzJ9/E7SLOejJN+GVWN9rKN2P/+7lfM
1PVYXuGaoBlPhnmai8+g/72/UhK3Eut8RptakIvA5ckHDmX6yPq3Y+MK7joCz2imqM285uO3jbHI
SI/dunWxDxnVsLagIxaDIceH2KjKTstWQvDUuqT90O0vhZRFmx6PnsIWZeMKHjr29jp1PTy0zuKs
eCSq+UqMQqzcZdNil/ZkwyiyzxN/cFIrOMam5OpiI3HWaXaWAvn96hQA7fa6AdQ30aO+OwROwA8I
r1SPm7Rp9skPzYuhfbOHs6+i65Cti+iSpVGgFQSWV/eXKY2s8sE8eFkUed+ytgXAxEIwr+s0tlfj
21T3ihNINuvdet65eDqDFmJuYdVzeaFjVBkPq6FwcdnQgitqPeCfdYMHDEm/emkR+O0XMv065OaO
cMfNVidb7BrPduq3OOvhOb0KN77v13+zQLoj+ONWgm1gcrCPTL9AYcqcs9BJo9Vxw/tT/z/OvqQ5
cpbp9hcpQkIjW6lG22W73e5xQ/QokITm+dffU893F35pU0Ro44UXiEoyE0hOnqM7JwZKYKYCTbi8
QuqzSFJe94hDeoTmn30gO2gi7AxfuVr5nZ+hEsEhfvDTKpyJpjv2H4Wuu8bsFEARodxDEe6Z/bn9
IU2aUVnhorRZWDkjfWVkFxJ0sp62jatEahb4edY22KnXK53HbjQhIDVeqWpzou0aQpEEnuM5d011
sOmFCkNboW5XVkU5m37ugnbFnMeDc7iSLaxtEsRrUu6XU3VffL1tGd0vUEIWBfyhWFLkMB6eHRZb
7QMIRG4PrVtMJWRlGPh2FyJkB7d6lD67D6yf20ZWAtZZohzQaLijFyXcOxLTbvR+z2Joq3wNw9SU
3iBhc+8CmYAEUt73+YU9NL/WxDq2x/Rp/Xb7F2jKw7bK3hAFWci6Dmcu+7ge/INzAksVe72ybu2u
MiN8j+4AO42NUDHNYqgsDk3k903Vhd4LNGuPFY0uLegFb/8W3dBKbalypV26AVZjkUdBDpG/vz2u
xjVVmgYy0J5KC/5T2a/sr8DDVbaJwSi0VVqGtPMia4hC5yUSxetc8QMr9/7gzEmbPdImj9di36Um
JXHNHqCSM7SdtHtxXWpZQqQqiqf5kbkPY2uiAX6/1m+rRAyFmIAhrZA0CXtm4hk9FQfoPDrQegt5
alhj3TeUWF57Ow1Fit9Q2R/w9JNGc5x6v4A8afGocXu5dWZSglpKy7fmIHJelvVSeGe8gu/aPB6F
6Sfo3EnZitucTwI9riiBzo91s1ubn7npIKjL1SrKCviMdFhT6rzUKE0m/sE94blliIfdukfW2Hkv
t02kiTQVbVUSr4XKGs5XjseKH0MQdc8W8ybDWUKzACrcyml4aWcMKaIdvwBLNPpg82iSZjhsm7yy
B0czKtpljvUV2Meq7ys3oVk0C6syLUSU+9mU4YxFbP/A/tLBRa/bz9uT1tnk+s03J1rqcj/nJXKb
FOdZJm7/t7PunM7wQK9bz+v/34wum6yEUXCr8qEyZzt7HpiYxnQ2UePVx00woB229exhmM7+/L0w
MRnrnN1VAtXGExoZPCwksClP6ena19/sZp78n8qR6YZ83T3eOXKqOKuV/SeRDcs7JT3g2dSH8OgK
Giiw5zVj4my8aKn6nI2wu7ZakRX4fE+7vx54s0yUFpqcqaKsLLt11xHx+VKG5yjaD6V7gjDI3p77
HR/sbSdbFWVl2VDliEbM/6pq50WAOgemZhONd6rgKsjlgRfXS8kLulguaK6IDh5EWg3ZQBNYKqJq
buoyLWsYJ6WP6OCM06qOQfSWhvHtwNVNXgncmTXXG8u1ZNlmr84IIoMCXZIbB1filrtUUNZOzu+g
LFH3px3gA/a6dXQldl2AwSzuus7vKOiiJGgi0CiPpvccTWIgSvBiByy7PMN53w5H/44vQMQPOGhd
UCIVu22mVzbabK7zKOBYWlziguEMPott4ypX3cbOwAjWFORFBDvLg4ipoWqhcUUVJtW4YYpWMAqT
ZACmk3goICoaJXTYNm8VJDW0pROAniu6q8oBL3Rtk/gEh5tNRlFxUnU/5e0sc6CWaJXtQLofXmha
m/bs/0BR72RhFSxVFU7YeCneiFCXO/3f6671AqX2nfvCTsPO2ZOTP8WmrUXjnP9gpagAbamAc14p
zAZSn9LRO3iFeL5tK91CK2FbEFJV2WyjitGDR9Br4q5iPAZt7alKU8O1XfcNJXjRQVe3NsFPEASi
3D2ucXNSz7uqNYx/net7C6LEL5Tn0dXfOtGd68sfFuvRTiQrA4eJzvxK4CLbeBFUppzfC8v7A2Ec
JMfrRA7B0gSGzKkDC6iwqMZ2qyi3ceRx/nueLQAWCJP1w9WV5IHu2sPtpdb8FBX/hD57SZYZn+H9
CXDjOGr2qfPp9tiaJVBxTw5rI0E83LeuETex8GyTjVVOWzkjg2WRETrPePGhP/zyLFzAsrPP26Z9
9di3h02LhdkULdl9luEq3fs0jMOqMgyus/f1/28GJzZwZszBGbwJghML2X27ZEevM+UhncmVyJ3R
O947HNfPcKme0sr5RTLxetss15//TkCprCc13r1xBico/iJS2d+O93EPvrNgE4NCaKsYKCfiA95O
kBDK4FdaX4LscHveOpMowVr4ZChn+1rGhySPnL4Y5UR0S6lss2Hqcyu/npxGEISgqWflr/744/ak
3zV2QFWU0xQMdld3yMB1OuwYOfjNkCzZp9U1ZLB3jYLxr5eJN26YjiSz3QBhvwoJtcYWvFrTaKJ4
0k1eCU6aUzunFs3uHS/3x7gmdYD+uLmx9r43QS2eDsLakmLwO65TePM7gnamzpQixbTB+arHGRgb
63U/QglUMKiH9QCxi/vOD86BZb/YtrMD7uMwbCPVxeSVYLX7qYB6L+6ebkb7ly7i1QHb1ksrKRTa
g6Hd3fYl3VorO+2agymtjAq8vnXQpvlbmZ7ddeMqO+xcIY2NpZvdgyYq269u83mc7WDLWRC2UaK2
hntakZ1l93W4RPyhrsKK/878tXa2lBSCfyi6B0sWYeBI7K9LgM6Ode9kvWHv1riOKpqW+qB4KIFw
va9zdJyJ5jny+bcy63d5am0ig4N9lORDRG45PKjg+O0uWL569l/iJI61qdsioCpqy5JBQclYAyLj
JSGOBdlyx0sDUu7dvImxldzTeZC+sfLm+vR+f+0oJw+NySV1QyuZxx+4XXcO9pAu/wiCHDysXibh
G5ZVN7iaayTELKwJ8+75JxHGM5726vb77RjVjX39/5s8ttZsqlsXy2nJp0i+zPI4WoZI0g2tZBkL
rV/oyGpxa2MfRVrviKTxRDYOruQWd6xLbFTwk7G+pNUPh4LxZVuAqiitNc0z14Us0EsbdYfBsi9C
BPvb1tZkLpWHYUKvb1GWyIhj9gBFXmkS7NaZWgnKhUjh+hU8ZBmsuJUeOA6dWHa9geNBl1fo/zqJ
3bB1ykJYpEiPJXohZGXFfvs5KHqDXTTzV3Fa6GX1SuriVS/3huVnBOaexzBsyp9datGPt02v+4QS
oVO9RL1Tlah5RA5aZYfzmuWHTpqKoZqVVYUj0AglAtkjjjJ2KdzveKXaNu3rz3kTn5KTfglWHGmK
pYfYZj0VMak5SVAUlYfbn9BNXdlOG1EOEbGwIeXkzg4/+/6Wyzw2OmUnHcvB5qud4TJPv0R/KmeK
5/w85R9uz1rnk4rLt2lQpkWJWffWmhAHdHap18clL+5FHb5s+oaKfQqk25Bggs/YBY+r4p6I50hW
8Whqonm/cyugKgCqdZeIhCFDdx7kipbyOIzfbN8HdZgLJYVPDVQl/TXOfHG8/Xs0K63CoUb0z5V1
FLovZN0Pw8kx0QBo1iK4/v+Nk66r77C8pe5L6O0j9qdei8QJDrKdDelBN74SBNY614XormYSD41z
Wfs1tklCTHuJzizX/7+ZvsUn5pC+5PdeT1OMXC7xzJZteSdQNqpiscchIPDTwT6X9ceh31em7lHd
vJXALXJSe9BXdl/ohG6jGgoT0kQGp8mW/6CiPOEvvLjmhLXe8cm9VEGRjB4/bHNEJXg7MBsVmY2D
KsnGH4NLx4Mb1dE2L1ehUG3beT44oNwXvh4C/lh5284FKvTJt4smXaIyv7fD8rTmuCYFlkt2ty3y
PkwsoKom5hCmJGgmzPo/3R6AiWaQtz/glAo94t5Eaa3xGBUNJaaqS6NV4HbPiua7zKl4hA7WJhk+
/AQlTHMc8LCVVPl9WngfAzqtuyydTQxZmhzgK0Hq9+WEbsnrgW+8B0/q2ndx3R0K6/dt++sso4Tp
SBZcKSWGJzQFU551Gkm32za0EqZdn2ZNQ3z3RVhpwkuxk76Mbw/9/ksvTK7ssWnJrTZ0OGpMI42t
BSAoWX8jxUt/FfpI76IS4lLhhwU9rHKlCe9MOhOa/KCCo2w2F3MLpYyXofwTri9t54IUfNtSqEAo
t4sWu8rxrox3bLuKCYreH8ByNRk29XdX2nNULKnlZwRUERLqsKF9mFkZO6lJePZdH8XQympMOCh7
TomhI7AKxqxtHx3OfrRBd3TTr7dXXDd7JXNGA7iZsgya2TMeYAoXD4+bGBfBqKge8h1WpO2Ikcva
+eLneA4fZ0NGftdbMLRy8baBG6qYI8oLcWkRQ54+mZf8gz1t4lzF+OrZXrY8ZQNkH53OvfOY/RwR
8odSU/+kZlnVrDlFPqsog/qsa5fnMaOx48yfRtY9+cLQAqNZVTVzzlzWKNms0K1Mw/vAlTs33ZTy
YZvrJ98cboZejFVHYHs+8L1t9/u8bQ3ZR2cXJWei2Jq6wiPlpe2/4tEODV4fPSgK5aYjvs4qSuIM
ebmOHkRMLtL1Wn4f5ja392M75yb8q+4HKPEa1rZHsqaFuj2rwA9UJMA77CAXPZk+oPsFSrSSsHM5
qRcIXYOQHFW/Ew/pblMiULPkENG+68MFyt/WepLB8qGa1/22oZVwZaB+cqerEmkYTd0+KJiVTMxU
o9eYRMWMWlXpgNgPJgnRA1c6PgQY/t6e9jXa/3kn8hwVMhrZrPLXBerCXpglPH9d5W/fvsx0nweG
O6fuC8oBh87oDCymq7Z95tFkbjrnflwmGfNxLs9RNkGhNyOTYYE1SVMFjVLLHef5Ku2eoyGOxZn4
ArDlbUvp1kAJ3MAilNsSqsZ5W7yGtaBx5S+G7VUTU54StHXujMvo0vIysSmu0wfP/tyuT2tqqPvp
pq6ErAO1eI/j7fjieM2vrC2/stLecr6H/yjBGjluKdBIKS9ZyrydB/D3z4XU/efbNtcsp4oMnVnG
xiFi2AMbUYPeNY39UqZxLzYxYHn/cPH5U1BzSGjIS4/HohPtVn7nt5OJOEM3fWWLXUOLkbXDDoXe
2JhDXip7XquNRw8VHzrazOmjGbLQxXicpvvUdCHRTfr6/zd73wwBH+YKLi84fhzDqkw6MhxbaxOs
Hha/+uib4VtWZPkMZstLXqfujnuTfyFDa+Lm0E1eCVLPHVZRsgqHybmMvT8EvQagHL7tjJogVQGi
fJqDACh0nCLdP8L3Y+5/nZa/y6bCBAyjBGkoMzwnTkFxWagfkwY9SJMJXaOzihKkrPbm0KUTdO+J
iEMRdx040kzwI01yUfGg2Rjl2ShgFtTTwWve7FrLRICq2TpUFChbRQipLSEv5eok0TrEoX/0+09D
nSah6WVRYxsVDtq1XVWy2cIJPrUhulF+m5AIJqja3XYanXWuzvTG3UGiOFERRdi5RV3s52YN7iCQ
2TzfHl03+ev/34w+1X3LferKi7eem35EYkyi4fftsXUzv/7/zdjEWdZiKPzyQlmBDqoyorHdkF+3
B9dNXIlTPvWLzUAQd+nAmVPeOX9E+LptZGUrHZtgbNCIiJw7Fy+uXyRruNzhzWu3bXglSjMGXY0K
xOaXPD91/DRbz2xTfc9zVM48v8BFzM895K6qlAcCFkZRWey4ad4qGjQPmoy6GebdevmxavAc5S/P
nbQOt4d/v8XMc1Q0qBxwAaspjr/z09LG2bOXNMl8T56tz/LBOkb39ina8riDLymbquMClFU2yDcQ
ofprA769yP47J64BNqtxexUa2jKHLpOPH4LFOFQySnKyLVhVGGiOi3C6SIzc2N+C8UfQOnHTG054
7wMQYRUlWvO0b1ySwu0tCKXHV7qiKsmhXh9PBwJGp/Rgso8mcv+bwJu0MDoQULFEjV+xllAZ/lay
ac9mA9hAZ3wleBfhNaM9IFs60XcrXQ8ld7YATGEfJW6FJCCD6HHtlny8K1CyidE7aCqlXKs971yi
VPRntrQCDII4dQBtDi3BMccXsue+n/dIczs/8n7PU/ZlqsWP29GmOYmoMNBgmDpgtQqsQfk7+BNI
XJPXRHqGVKFZBBUImg7+CFVOpIrV/1X6X2vT+UnnoyoM1BX1KpcZA0Pc53h1UVDzPEAbBiL11a44
bnpV9v6hwlvmaIhWiH5ehsKN3YEApWzqfXn/wQFjKxuuV4qyt69plNQJO5aHK/EbCOsRYjtx2AR4
wEeUWA4q7rVlVssLX+RPWeRDTLLZVITWra6y804jo5SJAL4q7PDArO7V8qZNvTWYuRK/0GRuw8hB
0a9cvANYbC9tyHe3fV6Td1Q2PCZ6PDBAkuPi2ZcmKmK3idfhw+2xdfGknI/nNJzY0OFO0nZ3wXS2
Agtv4mfo2xhuDtca0L/54R8WvAYburugSerSyvTXIuzHSM53hSvuJy99avlr5UcGK73/S/4hxOsD
5lEXajeXHIpvpzyXANIXgOyTaF6hzD3+uW2w9xfjH268Gh3MixeiptMB0JYNn93uoYg2bZP/EOJV
Xrk0DkH4SoGmFeLHEpyyYxcZ1kI39ev/3+xfLip/wg8w9drdpSxPuuZuBDj6tl3eDy5bxYjKashw
bMbZxLk+NETZgwua821DK3ErJ5HR1sLWOJbLV1RCsriS227NNlXC1kmjfgwXlHQnv8YF4ufS832w
Go6GOoMrOy8eCStrsXCs9bLpAMTSQ1DG+bIYLK5zeCV0Id1g1UEEiwdO94GQ4LwWedKWfI7B+24I
Ks2qqvDKKepGy+6vd7i6lzseWX7iNiYOD415VHwlrYWcfRf5mKWQCX4Et3s+fN7kMioTXsdEOA8M
Z8LVTXGUioBLDz/eHlo36+tyvIkiOMv/fw8ExYzYgUs07tuAH8LZxPqm+8D1/28+IANaFk2Dh7Vx
OIpwH3R7e9s9y1Y1r2TGoF47pdXFoXP2Grlrfw8eqNpwPdE5ixKnqcsy0S64NvcrOTVo8w8hO3vb
6BpfVzGWIJQaoQeIaqiHvuc+GcPXEdXtxjGcKnUzVwLVm+UagNEBoURmCG7OULItamuT+ob3Lxme
6+alE1koV+bt76ZrjjS3PzqeSdlZ4y8qH54oyzFzM1yupj76iPshNG2gI3lw3cGEzNWYR4VbCouP
rvBxyMeZ6YGBVXvwLEORSDd55UpbjEXnQfPKvu/LYYH0sZjjiQnrYbKadr/Jd1SoJS2rdoUcRnUp
ru0vbOeXbRyS18xknetU3znihEq80gbKoFWAk1/Po7garGUPxegvRR8BVt8GOwj2mGC7unW4/v9N
ZqiiYSnHDhmfr2I92Vku1sReiTTxRejGVwI4G5e6BsrquqN46CfL9wRwwtuLoFtnZZ/tvY7JtsAZ
Vlg5+dCLoH5aMnuMCcVN5fYndLNXgjh3gJfsUca8QJRKoBfJCs514VXJ7dE19x9blbvKGs+aRgjn
/g7LKgYc7WB7j0tEk8b7Y9cnMv9aigcCZcXK3ySkhodrBWER8qIK0jyvLnWUzTu/bSC2IvKvt3+P
xloqlDRae9pULdYaqs+7uXYfcTT8s21oJaZn9K8xT2Lz7aQFot6SFsXXGW20hpV4v+SA7q//jQK3
ZsIJw5Ecs6zykx4QBUnvozb7MvTFb1Q7vgzpd0YDQ0lA47iuGt0rmJhBdEKOVHRZvFgziOqqn31m
EprX/Rolppd2rmlYCnL0FnYgS/6Y9SDFGKvoc1PyXectT1yKQxHMv7ctjmI9J5ypHIesulQuxHqz
cjcvBo/SWEqlISw71MnH8HoBs089xyNUzeijt2zi9UA0KIbq2qmtSMsx8SrFa8JlFs5xk+wixlYS
XyrLUILVHlWl7MSa2At/hINhg9PFmZL4SN5QNxCYNserOSDthiDQGVtJdq0FuC2Y6qoLs/ml7Pid
7fX3uWNCpumGV+4W2ST71O4w65nRBEpnDN2d22gfPFtFjnV1AeUUvFJeKJeJh2uuUVBRY2wVOBbY
tLAqbJKXDlrOdv1JpKb9SzeyktPYlDplF+Hk3FnPgn8KTcVZzcFWxYpFPO0BE8Y7+QCSsnA8LHim
jNKj7W1zPxUpdgUvQikWFhnosiszfvSGzrDfanxERYq1HRusicAkZSqTnkDPrxfg9TEda3UWV2JS
emDEWkvsIuWKp6CuqtoTnltN66mbvBKWNuHcawLYfew4+L3SMZ758Mqn9femNKsCbbN1avkyjhi/
AXQjqv1vVmuoEukMo8SmdHMnEA6mzjP+Tdjl6zKbDoCao6wKEnPakUdLcfUWhj009HecL7tl9i68
7neua+03Gce7FgvfnGNXSHWPqYULkUXQ+8jqpdgvkpiIgjRLqyLGeMRXWuRyfGrTsYAMXsjCRn6f
LZeVz2lQLO3r7V+h+46yk85W7TbTUpFjk7cfZc1iJ2TXd63JUPbSpAaVZbDAjC23jJzjUvAXTmXM
/OquX7M7nKUMhxvdJ64u9mYhQurZntVk5NgOMw4f1av0IasgwsT23cNtK2m81VPCeF7c1S+a0DlK
e/w6ZKFEP2pheDPTrYASxDKSbWXbqAqEtpPIWh6ssI4zMD9um7qyx4pcVoDCYvgqLU5VxD+5UW54
k9MZXonhDMpqa7niTjqAGmoHzubnOi2eq5B9rI0sehrLqwiyAQCJPKym6mJRchzqegTz35hus41K
LTjUVgDl3BaVJBl5sb/2uyHwTPdczbqqUq6VNwxVXmDwLp3jpXjJ6ufU1Hmts4rij2HouXPKcJ5P
B3cvmubgzCY+fN3QijuWQAFNYbeQoxX8EOG4G5gpiHQGUTzR8QciOjGTo9MDfAXunlzaMbVMHD66
4RVvLBZQR+SV50IGnCbrWpxS8OA02xj5PFuFSVUNnXib+e49lWSfetXBasUe/di722Gq2bRUqFTN
hyoijuveZ1X2KNDsnqL83fbZn4DJuKmc87bPKCdA1DTJLKaWHEEvU+5bWT5nrSTQj+Z/Q7+4n2W3
LbRUIj1C7WCmKdxopvka8xANks0mcmgsxdUD3iR8t6yYQE2LHFd3OC5yRlOk3C2+qQSjcSRVi3SF
rCP0y+FIizucfcKPVSrugtTEkKMbXo1dWo2TaOFIGcoKXmMnAf0ZDF6ybYGV8E0B5GmyqcRNPJig
CdrETR09Ba23X4p6n8ll24mcKLHsksKdV6jpHMNhGc+0ndGrjTrG7d+g2VdUIFU38llwhjNJCRJZ
D/LUQ+SgXOv/yUtUFTZ9Q8VTLa6gTh4ig/rSf6B9fgf0016EzV3lmggHNSGtQqoWUOBC+gafKFjz
bINMrGjP7pTuGOv3dbUYEocmX6twqrxCkzAYl7JLCSWJwxzk9tEtcP+6bab3m7U9W4VT1ZWo5FSw
6X70+WcK5oCGiqM99nUcMWd9HoR8lKSf9pB0DWK7Tk0XJ40PqGArb+TlPPcyu7j0ySk+RPOj1R0W
E1eaJgZVtFVp+YT1c5VdbNKD/9o/1E7wYMvWcOjVrYkS4pELZu2mwPBRA9ouTyS2CVGrm7ga3l7a
VbJIcdbtm3M/t8eoXZJi2rj5qyiramyXArxg5BhMnhfj/DzsZ2GZ3np1ZlF26JoHDTaFPLs0I0kk
mw+jv6nd1LNVRJW9WrQblyK7dEV6GJBUU/vL7Qh4d9JRpJaYczZHViHK+kzAblN/CE2kku9mB4yr
7MTpJP1gDWV9ttIwSpowP9CBxVPTtUk4NKcIAnS3f8C7LoMPXSPszW7Zg0jSFxN+wAoNddYWu3KA
kDdo2G8P/19E/vNyhPGv330zvhAOGrjtdThHZIxZ/XnJjzyUZ0dwSOSmLyWrn31oRHiy3Q9zcfKj
4g4v24fAEUkd8f3tWeh+5HX13kwiH4vFnSltzuvUAZ4QzskSFU0MBQnDz9R9QAlp4cjCXXDNPKe1
exCs2Q1c3NXSdPzTeZkS123atZk9LMO5ayDjWXt3fAgMD9q6mStb9dzmjt+6vD3bNfr9iu7Ondx9
VJjAbrrhlaC+viqsIYPlZQlZQ1EkxUJPcpC7TQurllmtwa9JMIr2bHngSi6z+0W6u4nXx23DK0Uc
u2jXDOqd2JgHaxfW9ZEX/DgIE530+5DJKFKbdJmfLWMosa7l4jwS+gCZi8QNP1DvPmVPti8SDjRN
lz+G9l1g3VnDJioLfFcJermMIN0mWJWsGHYB5XsJ/aq0NAGO3n9HxPhXb3gTb2sLiKPj++xclfXB
yehdQfM9A511kB4Z6YChfSBjF+NgckTt0BCDmiBRa7VZRyuSux47N2MRC9B/AB1jGFrjxb4S3lnv
hmQMoDg1F/65XtMHIEwO0mk3upkS3i4ELFOLYPh6rXY9Gu1EWux6a1ONB6uhhLhdR63bTTheBvU4
xzld/A9jNjtbClQYXYlwF4hrlqUNEkg03rWB2AnhH6H5YLCNZlXVcu2SrrxxULs+F60fd+mfHjru
m4JbrdBWY2RHVgurr3w+Sa+Mp6I6D8z06KnxGbVEy4quGp0OiTWn/VNI5x3r049UcoNLvk9zAWVx
JYbdtGFlGmJVW298AWY8sdb8KKbiRablqfP4Zz/6Kqp0Z9Ex6fPhtSa+YUl0v0yJ7rxgmddS2Z6h
MnhwJujI8vEQjKlhXXQrfv3/m+RhNZAkGXI4lBsuZdwHnrVzuyY32E03uhLK0snxXFTx8ZwPzd4u
5lMWckPBUze0EsZOB6budGix4nOwk4J+crPRsEtfN5x3TlGeEsLBOjhr3s3DmVSPVvGUtVaCUlyc
ijJ2vY+e3RkKQO/eq+BUSjBbfr96pK3bc9iyo+XSI6HDwe8R1B7/cDvsNFZSS7aLt3ppWONASOsP
PHuti21eqVZrfRtAksLHuNCC4eOfnJ5rEyeZxuHVWu3qZb7d4LXr7NP2tejnh27yT9a8iWwuilSw
RzF2UL904TfCtY8W6m02EFy3ja2buRKqJO1t0NhFw7lyKRuSyOqtOgncNW0OWej2y37bZ65r/SZk
5wjVO0D42/O0sJeucI9BFp3XbU3FMJASs3MZZeWaVf3ZmeUfFlIIb4Tr6+2p69xRCVp0/HWVcLl1
llPEoz7JVoGXi4SCUYZt+4SqXlGN4ZhCeBseX5K9NUynOTMhtjSzVwttlVVZDQck7OzQNfFQbkb5
2ZCG3wXtRJFaZmsquUxQD+3PUJQWHhj+wJGSDX/6QaLdII95+hGc2NuSslpus/N5ocBc9ufF9S0I
KafV4yhG25CXdcdstdQm/b5F/NrsxHLL37sSTPJE8hfWtMloNfcZm9BNPl0VLtIdx3NMjQ6FXYrH
JBFEL7fdTBeISgLP56ZhQ1b259QmOwfpe1izg0dNca7ZH1RBoN5d+ki4iBDOZROHaLiPUG9F98We
UG8/2ukuSL1twa4+dQBS51epXfdn9Owcmr4/AN91R8EcuslS6lOHw2Z/tJa0P1tRWu6ha/fk0rk5
CYDIDJ6tC5rwf7PV2PZ4rnFkf254HyWr3/dJ1YxbGDMQNsqxbKqGKbQcipUAeq8nzhFsh4Z5axZZ
fdhIi9AZphHBnle/igJCHSWNS/TvWeiSBS1K7LNft5dAF/pXw71J5yLL02JcEPpR/tchn+3wuV76
XelCSiz9ak2vhRNtC3yiZPahzMRQdgy+FIGfpp13wWg6IP/X4v/OmUktfc/BMoHcDfRU9GN7lns8
M0G0A4ezfZVYSZAUO/GJJsXnGd2J4uCfCf72kL3jkMzsTrcN+X7fdBSp9fGBNB24ySp6mpz6wamj
uL8+SKV5/8qL/Jsg2TkLxakHdVy8eO0aL3bw1Bb1p1GIWAy1qTylOdap5XIhul5OmU9Phdd/zCuR
xdeHVnSNXdIlNLBma6JKLZqHjQBtYrPSE7cy+0n0pfPBHrvMQLes8X21L9lisxOti4vaUep+q2T/
iAr617qpoSJRhx9pvcR2Vm28gfx35Xrj/zNUOwfJ8+E8le1hteQhYp1hL9KEllpCt9LZBhYoG1BR
8nej9cTyz17YxiT0Eg+yONgk4iXfxHMG71NO8z5fumLhiK7SDvZWVuNp3dqWi9SKejlWAK8tSHMd
mGGjeReieETSMg7LI0CaxDYdcDTrrnYrh2LumoLjO6347gRdLK0mKcTr4Pyh9XM9bDyCq73LTSbD
vncZPbluS/deEAQPAbQODLc3TWjYyp6QyW4YQoIfsYAgtWLuzi8Ww26pq6+rLcssrPDGk+XFueKB
GJa4dhgP/N00A/NHz4Pt9tZ3Ocl8+DYXJLy3Uid14t4hYP6RaeMOPA5CbjXfu7Kfi+GuZgPDs0uf
LTJ9zIiTFgbHf/+pMIrUtufFbXy7Zgiqof+xYiVZymMo2ibV0n6zyzFupzH2gu5SrKZbiSbWVJGc
JU1pOTX4okCdovB47EciaZppb/fZvrQ+OpNMhElzU3PAU3uji8bx6sXuRxxbLtR9GNwsppGhxKbz
H+XwyIqKND6bx3PV06eAeg+03QRDwqooKYKDBSazwgnlkBKiYvWnYkJVgX67vf29P+9QFc4BHAu0
ZDPmnQrnQNtol5ugpxpvClXNnMrpQV5PYG7f+jDPH2s08eTFb0/gyXk8VN5DUJ2KyjYEme53KAfG
tuzCtu+G8SzX5cjBhNhXkWHo990mVDVzasLmtnBq++y47QmgmKMrnytTH/f7yTOk14++2cdCCUTx
OlT22YXM5hy8eDLduXTYRctH4qzJOrzeXmfdj7ja7c13upUO5f/j7EqaJMWZ5S/CDJBYdAVyr6ru
rp5eZi5YLzMgxL4J+PXP853qU5dSZpzKrA6BMhShJeThnvLevnj35wRwAkwhEDcL23VIDJhySMTG
5qZ+CPNu1ye4aJzcmiSPR67zkPu/I29yKVp7YtNFBOEpnDcQA5xYM3wWXRi7mOhq+vfxh95fiwJV
QkdMlW25aG67+Hl1me0R69DrOJdnN6UnwGkjKv6Svuk2qJsPJalXq5qmkg32pdssoGTsF7kUB3NR
SZMOasO0Swfet92UnkU4B/Fqbf/Iadh3ZgnUhune2zoJlmB+2VjbxbnlAW4srF3grTBQe6YnJNsS
ZhOH1jLJIsJAvgEymTZys2UXkSQ+oWz2PtAHWwfYzQVNi320dNMYTauJqFkzs+H9/28yzemXafXH
zcZr/Xpwquy2rRxNeu3lcZTqzCuJ3ArfWezZti8UtD/oyzt4bL1OTr6rRBuESiLTvGItar8SiDD3
EKTFhRR9BKXOfWup2kBdhljuqq6Rl6IdIOPXnbLGPkhietDRhb2yC6+gCM22tpeXJc1u1Os/uptJ
KVCzDIVKwvr2XDNnyd1LQ9O4DdwotaAD8HGh06XrP2w923WQCNQ26oW5bi1S7l78oLpadgvFQGvY
hZkLA7WDepFdT/hM5SWcskNNWrDWNUc5dcmQubvIg/ENZSd2vYENovPkZZ5Z4vflRXrMEJyaOVBb
qN2gzqu+IvIyif86+0MPbNP0n+SAF7LzbOqUuy8Cf9YkArWPGsROTg4RKOdCebO8lOVCko017YUK
lx26OvzxOI81oRooeewXkFikzJWox9tJvqZRXZl4STVLhKqnRu1ta72ayQtWvmO9BWe0GsaQxU72
jVzZkDcZsj7tFnlpQWDHSPsRTBT7jhGq9g5tFlHlAZySF0A60TW2bVNY6pyi5G+32M3SQS75UkuW
gAkBD64ikZmJ8koTNWqT9Oaz0odAnrxk4PqZw+sC+ToHJfjBULPUDF8Fsdl0yr1lwZw26XhsGnFu
5hy69btaocJAxbL5YPzpQD4Bx1feqc+2Q9783BUtKniNFFNbkhyWvY1H27bE6EczRIvOJ/f/v9lp
121teA2+5svqk9Mo5K2qh3jt5sPjkevMKxm6QesX0OVsuYiNJmQJnnDhjmpuarnUmVd2Wt+d3dIh
iPVuIi+OW57LjJ2C3FSV0awvql5En7VWJapAXspuBTjxmzcSg190lpVNFoX/qgYCBpape85T/kTy
xmBa5xMlSVdoOC/UQ7DMrh+VXp+0QDo2cl+NNVChaJUXooKRYmtqtmc2HsbUigqgZDOZGkpuGteo
jb+DVa6yZhg/+E8PQd2ds9rfF+wqDg3Cads89PC67Nqj3fov9tYlc2p6MdKNXDkSDwT0jHLIl0vn
fpi9NLEtfn6cRjrL97l+k6WzLdIwLWA5kNYHGlpZlDnevsVFxZMxIcaxrlh1kaFN/u1z5qYJGEOL
XWRuYfAHqGzt8KqydOXFHyQ/U3/sjwth5H6hsmPRjJnh0KfZPTxlS2X5XLLFw1LjDVfqZHEo26gO
kbfEsH3oJkHJWVGuvu11VXFJ86n/5KM9A9C+1KWGKpJu/Erekj7LPIbLyAXCFMzmcUMdkJmB3sYS
4oO1TmXlRfXkBriy7woqFXLmQaCvstbSucxcTk0U1h4eN2cHtIo7P3A/gr6J2iJ3ensCX9KFz6RL
UJQXLzQITZcJjb9U4JlrL+U2b5VzGSDmU7QfmHe10ZTmroZKrs7+/f9vRt8Ku5Eo0lQXlLTDMvFc
n9pHyIuV1SUryNJ+9srZp4bg1cSW2iC89Btq1eWyXrqG4B07PViVSdJDsx+oYhKUlZ10GO8A3Ufr
XrzVSzgeC9+fp6TIQYObPI4mzWfUCuuIN6S0HC3vQmqXJaOby1O7Nqh3c1oaHsfedRLqv0o8lbO7
1R2YIV/n4Vq6P4ipg1dnV7ltDR4opTzHh4bh+q3y6he/7A1LxvsIYQxZCaJa9Dauh1Bdsz9NB+84
nIIX1AIAHE3sc2pCeL4bqfiIsjsMThOsWerxmw2VYw8KxPUg+09WgeoYSnv9moYnb1qZsRv53anG
95RTV8hdypwO4oPjcGknHhVYx6nhefX9p2QYV5bxKihEV9Tw2Fa8kk1EU/OrmCKfsIgAMVx74uz6
aySy9pB5r948xFlYXFw0jTwO4/fxpvi+sspvNQlJ4Y7Td3qan/yYH7Iv1lfvBE3Lz2Xc72KpwVeU
xX4Gb4okBdSAxXZ2ulNZXObm+PgXaGZHBR46PBxKUDKQ1xVaOG3xnSz/MJNKgibSVPBhM69L01NM
zrRdVv71jj5Ho8mKs87jsWsyUUUgsjnt68CGlO4EoGACttDtr7Yi3ud91pVknOapHUHhc7feoZES
OAk8mu0zraSgT5ngSxeM3/vRSqj0D9VkAqjpfH731Zt9CGS4Xre2K3312VhdCW3CJC+n+ZZ6UxAJ
6plWkXcLQ9DvU7K6tng5AHszfp8X/+B4r3n4yevH0yRvDovXxdT+pvs5Sn47KdoXVjvIbrYrjvlg
HSESkkWgH4hkVu+q0eG3KEmc9x1LSTZggRDHiRzXlEczHoW5yb4mx9Q9tRmtJR0dLBJT85FmZzf/
0lqvjyNJY1qFuIGkwsm72kfJu1ifpKCfmsw6uETu20NVVFs1zFmR9hbkwptb692mXXo7PlPhbFNN
Uy7ClL725FdBkgqyAFCu3uUSVdyEpjR1AALDmN3hk1wh/SLcn8L39y06KpTNsYmzrhQer8GXcLD8
YUyCvttFHAzHKCsDI55TbRQKw27hy2jw+QX3iDCyh9pwdNQklNqoD4TDOhYzesKsdqrPSOLlVA3Q
wYZ69Y/O7k04M83SrELYymUc55Dw9DrL6istnS+pm+653cJFypLAsxZbClTaL6Tbkn7oE88rDo9D
RzdqZSHo1yAc0pxgblMp0FII9R3c/U297Trryi7OHZpxXGWhqQu5piPN++wlnSthqNS///jvsz/g
wnm5bOEo2NUdf3TCjVZ+7TKgC1D8G4gblcsP1j5RORqWBk0gqfDhafIXW+AA+TpAtAI7S18kW++A
pqsm/hZnK7A2pkPW3f1/vA/glyknbul00P4IGna1qvTUTE8CWBw/zSOLdVHfALgIwFvmn8EVjlTn
e66j+Oj9d7/ZSOs1BYirXL3X3hojlLLjujQxpmsWbRV4WHW2NeVplV7Fkh6FHIFytJ4Caqos68zf
4+/NyFFFXfEC26RXyJWfxlVeB7s4om3YcEvRhLEKOvRKYfeb068XQBsjS2yn1DZtN7qRK6ldAMu4
9ENuXYntncGS9GEjc2w11BBIOvNKetNg7AtH1Na1CKB7Jbx0jCzodxWBfXi8fug+oGR42E1SLpLn
tylnJ5GuMVnIy5qbWFA0KafCC2XO8lFuk7jRDBEvsu26+fxQ+mEVrZtjcJLuI8q1mRC0scm7k7jl
/iUlBa0tSzZLnP053OcmFVcouUs4KHSsqzOOl5aMifT8j9s0G1ZCzSyowMLWFVDpYOlyKfo5dvhw
dFrnQHm+7/CuYguHdJV9i8rl6xROh6psPrSdSbNOk1oqGpC2zspxavFeS/trHgw3L+g/PY5MnWXl
uM5kxWyQX4lbujbN+CRBzBa+TLO/mGCFOqcrqRtOW9NmXpheRxrMh2FevkKylSdh1n5//At0+5sq
hiIoWDWWaWHXoKpvEOeOalri7ck+cieLQJQcbwI6RHkRucvPx5/U/SYlnUFFNpZF1lhX/LgTtcKz
KK2zYweGg+p9+/pzWwtVIODWQFbNGnGSLKvt4i8JaKbOPn5LgJpPvZie7N6f+VDFBBYDATN85tPX
uQwjyk8ByIwfu0dnWdmW3TFAxbObvdfKp2i4dGNAS5N9ppXNN/WcOcCWn988rKmRZzseno6MjC3v
L3GhigCkrJCghOysaxnWf9VL9sltSGw3A/g1TC2jOt/c//9mD2YzyxuZbemVDbTtIpGyFopGoIY/
PnYQ08SOks9rU+QebVl2W5s+KcczrbcIbW8xnjKiVMoox+eWxZB6On8puQ04mm2RcBG31S2w5W/j
danmg2BphP3u9fEP0jlM2Zun3ps2i+Ki7wbWGMuiacC7TU0nLp11JZOXumvanuJOiLbzY11tR7ma
bjrvLxKhivvL/abs3BRX2dIqbujJeq0Awil6UxOgZpFQkX8FCrXbXA/gucj5F0hJvPgDiyCeEFUp
QcOnYXvQzLCKACzbNKyRCNiR0/FGw/BcjeWho0BCzZVhtdOUSkF6878pMY2DlQ8g+Hp1P5Ff2Xk4
hRf/if6iUOrDPnF4HEbar9yn6U3iEVGMUGtHxWJM0lN1yA7FGBU/51gm5GBduGP4jiagVD0Vl87U
mu+z3qBonvEgyqnBT5rMVuGAElWREcpP2W1arAiNn/E2v1CUomwfNNHQOhVVHXFr35EYnXn/666m
59DEBPrq6g/dGT2AB44jmWhMVDH3Q+M7W1yoZDXP1rqWBWZDso+tg6f/yzA0EROfKZjtnc6wEemi
V8nuLGVVNULh7Qp2ieuG7C4DeaB1FTelvYe7zw9VjGCw9J3VN3l52/Kmw5ygRa+J3aDPDLdpzSqi
wgS9sSX1XKGO2ki/SYa+YVE/tHli59QkRagJWRUl2KVF4IDqEFXOepOHCno354kW1b49QgUKjsIK
IAdZipu1OWkEUR1Qa+cXj4fAZnGxL+tUoKBXubwo2kbcsrW1orLsv+HEWSaPlw6df+7/f7NyTP3a
lzMf/ddKCOtL6OOkHFkFqead9pUtO5cF5NbtML+NYX6RFpQgQ0Nw6oJHSeJQ2qNHnDa/1QG7rmv+
uUVhZAj3VTxDFSK4oAfdq3jhvda4fKJjpc9fGHRDDLc1TfKq6iquteV1QdGH0VXOIVjFNSXsX2nJ
a1EPXx7P7Put7n6oQgU76KMVc4NfQE/rgSTNiUOkMQKY51Af1jNrI1MHjmYmVMzgTKd0IyW4Njb3
91h60Vr/XRYmXkmdceW8zSElxaktvFcbejBACyGxnm1hOAHojCu7swcpEggcc+917p89kUd8juv8
12P/62zf//8ms0g/Q1t8Q+Q3bMUT4AoZHb/q09gDK6NhC9Akr6oRknlzO/UkFbetXUp0zw1JYQtT
AVI3fiVznbHbtgxs169UHiRoEnDWDnNTvUU3ciV5rQD9qCFDbHroxeshIRQQE82gZvf1ld23YtOW
CvAJ3tb663gXKwpQBf7ddMvJZ31sk2Cn85X9d3PWbmnpiLXfJdYHPmdBEK0jProrfFQM4doWGbjk
8X7fcTmcQNflRMvKrevqhFO87xN3D76JUBxLi6AYKn5j0kvEIA8dGpHtzD0/Nq85xKtIwgA3fejP
DuJGemuKKG7gpOmudj299AUDG7OJYk4TqCqDXdH0ttsVHn0NyuMonwIeA7r8+CdowvQP8rqCQHBi
RRmB21BKhgxtMw1xSnKISj/+gM5H9w+/mYI6EANvBqxu0AzHk05+qlbyI8jHAx7AoEduejDV/Q4l
l1FfEfWw4HfUbiKKAzVhEXSuV9LYd6TniE6W0KMCbBGCQqGwDuNguhVoUlllqwtRrxDMwhJUoRxF
uvHmgKi9LMWlCrvj7LNL0NV/75sIJZvB7hi2NJxRZabrz9HzI8eTx7Is/wrW9Vyie+XxZzQToeIJ
y5QGJSdTeYNwXhWjz9qOBxfv+o+ta6ZDBX9VXrGQ0cZG3IzDFYLMf9WgU+1pbap93bfFdy42Kpww
lXjbTIv7dDvrkefiENb5MSzbeExDw6Khc9D9028SYiva1pubVdzGgi/nhW1TIllqmGSdf+7/f2Pc
m4YAAk+4Mgk2P68U2FS7ZsngmGRYNbdYFfJQcMuim+DZrdj6qJ3nQwhV0LkAyeVSRTz4J3RGwFOD
nbGkJHVt87IWc4eQZVks5jbuwLW9L5CUvKY8HddW4mImwH7UM5DvNr3HI5KHv/Z9QNmkmexcXJJx
ePfS/ltFchSYxZdiNtWPNGXzP8jrxoY7ztDgEFCgZL7Y0CJrq8hxSVQV6Huu0yh3itghHVo+d0GF
IUR8D4o3wTWkxBnz3PVex+CEFquxuDx2lWaLUPFk+eqA8bAW2a3d+kMXhSz9uqzeATzDJ76a+qo1
maGCynqHukvrYsJl8U2sV3ftozl93fcDlJReCIgX/BAPeH3V5Ecm/CVOLbxYZGTlQLjP44WJtU72
fUxJcXtwrA2q4uIG7OClyPmlcgFv777TRv6VGZUZNKsUuf//zVyLlWfLWgn/NUhFsrXZuZcmSQPd
TChZzfPRrYhd+68Wprt3m1igQ7wHpdNj/+hGrmS2H+DslW2294o7J0/P42Twu86uktA56UgQEJwl
CaRaLNpGMxJu35CVrXmtqB/UQQOPTPHCbm2xh4rFD1WYV4gyHZgiMWQXkmVZ3salUblWsxGoSC8U
gbg3NQ2/iXxMik3E+MTRrr7m2AssCmEo69n2TdpuGter0K8enHVoGG75jbblS4fqeJuZiiCatUeF
fZUkBa3sVPObZ3+dBhLNQGxCiy0JnEsT/r1relXw19hgMdhk5r+6/s0afzfuj3127+56k6M+J2Eb
hFLceMY+E8ceE/AHm65OOp8rWeqPk900gFHcXJdGfAyjLfv2eNia/FeBXgHLCy5cG9dKtAX/a0Hf
Pq4a3321eufL4y/oxq6k6kIgJAZ5a9Se/CKpCrxiDjJ5bFo3eCVVPe7UMqwxl0NTxmnGzktGY5ez
ffViFexVlbNl8XvdvvLKV2qBLIul83Fbh5+7hq+iu0rXylsH3buv+BGJuD+yZ1bENnvf2VZFdHkT
lXldIWjkNP6qCCofs2cCUWg8rwK3Zs+uWyh++K+bf0bxfEIvQGrEI2siRoVuAWM3+46V+69EuEfg
iY61MFFk6MZ9/+SbLAUXSksy9DDcRl5/DC0LcDr2oebVYd+MKnm6oH88LCSudc0kfuQNSXrZfpub
1hDvmvXx/9/j3ow+C7pmpJIjlfrjJA6O277Y9Mm2FhDq7NpZIVhyvxy/+QauEAUKzxByKSfghcFU
7WW7VjGYvv+sN6bTQBAsYjmkpVf5VyVb6PIMzr87PA/byqnPq/rAAy7TOeH5bjmmKy5aGR8BMPd8
Ux/Ku7GDT9z//2b4W49+nQEMm9ARkB95WsWDABtt75oqie+GPewrsemkw9Da6wbVwsKFWAXU1WwT
gcjdC3/cpGFaiUtImPZtsEG0yPG3c1r+Kqfxp999WHrP8DqiG7tyzpPWWDlZKDC1Erk69dZ/Wcv+
ezy1OtvKBpI1kBTy76yRFvsyD3MCtq/ksWXdjCr7R4h83YYg5c+zlf9X0OFWOeS67GN7JUzFHnVl
n/UgqC6eq7k5yHyM09Ay+PvdkcO0kqV+NgpQF8Mn+ebgJXMAsbOPQ4FpoXnX5TCvZCqe5fLeTSGI
VM6eh2dMgF8yyXaJOcG6kqsCz+CWzyz+zEDGt+T+YfRMBa93T8IwreRoDilH0A92zgnasedC1JHr
fh6g/kFyeq7EF88FRbH8/jh6dE66///NegCY67JBQAhspmNJ5ZX4XfoDiPze1L+hs68krbvl7pBX
cFNBg9OWegc0y8SPh/7uRgI3KelaTQsdJo7IdOZv9Xzt5ksHTJOfnywT87Vu8ErS2mgsZ719jyB7
iSqBUyU3VYt0ppWspYXNaDHmxXPvVUmLG49l/fvYLZqsUmFGYwbM7DRgRnuZJ1btH9vuX7lsBqdr
xq2ijIK6ysNugBRYhTarecs/ZRM1FG10A1fyNfeKUGY2aJ8ncIiLfjyOLQ7Es0krWWdeTdi1yObN
ndzTMBcnu6+iLd0+09oyOObd3YkwlVrMJ5bNx7tm45KW4L6DgoXob23YRoswkfvoPnGfkze56nRr
t/kW1Cf9ARpjM4QOGvZE6N853ww9PzofKdk6UmgP8oLAR/n4NNMvYyGPaRXuKUrARUrCNhOxKzpJ
SNQKP11ijq4QHt3Zgk3gPZ2DlHwdgAQldY589dDG0oGppPrXaW+iPTzOLF3sKznbkCGQpCHyJmxC
rWjKoAF1rMsy2FWVIEzFDoECpfZLYFdO4RAePYedp9T06qRZLFXYUOu6Ns71PpKLb0VcOOO1Lbbn
aSU3GdAjC3fpw+AnKEmclm4XNk2/3FpbyCRfJutjWwbWx8czoJlgFTsUQLuvaAh+RVF6pwkPQQW6
eJwyfc4g1vj4E5pJ/gM5VJSsKpiHOZiKiyi3y2assOtGr+Rvw6AkZRHEP8/nZHWn25wD3xMUR5GR
18ejf5/PGP5XMjgtvaWyt8q7tTWJQYH+LeiWZ5D3/gBwICFOh+uoc+gz+tMth5iPaNjo6C+o48Qr
MMF12iSPx6HzopLqC0qE3Z0E+TdQ5UVsByyIeVf999i45nykwozqfKA0ndFlavfhrQUHnOWdN4sf
c1I8sY4n7viXa+xeex8nCo8qWc9aT/bQmfNQtmpe8pUkwXrLpvWZSJE0UF/r2JzgjSxxnCnaBnEu
810qz4SpYKSy8sd047jwlNX6PXT6b9KowqyZHxV+JATLnBmVyVNrTZ9K5v7dOiaxUM0eotKVeQw+
yhZs4w7q/D7jV9efThmlhoKQzvw9ud5sgm1hh6NTcBycrPTSp7/suThO3PSSoPPL/atvrJdjCvpR
UhTPIi1P3JPRNFaGgetM3///xjSpPBYiLYrnbQufqtE+o9HIsDHpfKIkfchBpxVsGPU8u+CzCNYP
M6UfXW/+63HC6YauZHNN7HRCmfJ+LHCyo+OlDioGza/HxjWrooo98sE84G00LZ9dG6wAY5kA2Hq1
Mn6o152XEF9NYYuVwYC3uhMVXR6zwJ1O/jo48eMfoPGOijpC+Yf6ZYUfYC2gckz5IQXw+rFpjW9U
zjLeELEVIq+eG1scJQQu/LH+2jjg8S8zA4pcN3plw6Z9W9rrhNHX+Xro8iJuTH1YOstKpsqw6dZ5
kNWzlds4ETtJJ3ZB4QhTMUb2AGrQtVnorZBW0KEJRIzpQTrY+QyO/38FqD+KTfjC/Ue9ydap6cNU
LhaWepad6nB7BaPRBWKbETDqz2Erjh6RJ89rj1k5PHmiPcmsOxTWKkDdZR8DFDJ4L+J8mF9WyHqH
AU8yO/uPj/89Dgydb5WMl2DD7oYRUtI2mDK7tIv7cdfTIX65kuyMpDmYBVCV8ShYcCo+sbhzGxPr
iG7gyhGdtEUIjWIMvHHspJjWY4Xn2sc+0ayCqpImigE4BcpQPE8TcQ7gLqqe8hpKoEDgmPjONaNX
oUiU2JB29pl4Bm1m7NP6xP1dfSLkDxIqtMjNsmQbStZ1+z3LOgAjm3pXSR/G1SSnVM6ktt3TXFoX
IoYjNIUP0LHZt7WpbFTg2sshnpURLN8gtRzliQhpGaoC9yG+k4gqCRXpOkta0L997rZna0sgebjU
Xzs7aStTwOu+oKR66DsNA2eAeA59cFxVx5b8M1VzjHbCwQTr1KzjKrOV341bb+F97xmKoriYHobp
r4b/aDMTyEwXl0rOQunLayvpi+cFIpondCRs/4AGx9Ryohu9krOMZaCuwj7xPOfkU7Cwo82shOfD
jwJdvI9zV/cDlB16wsO/Q+TQ/O65xRNn6v8bLPvvx7Y164IKMmKsb3CzluWzT6CewsMEaD88tC6G
ZUczdBVr1FleZ601zOdVc83y5pjNn/cNXMnaxnMGz/eX8rkrBODk9FRDLQ7VGcOpUTdwZX+225xT
COwWzyQHzVmZ1p/TbDIMXZNT5D4Xb7ZPNLxVpZ9P5ITabFads+LXHR6VeWfQHDx2jiYoVTiRW1Jn
7sFyC4nVlsf10n3KILZ6RXMLPZZW2hgCUxc85H9/yMr7LSMpVs6lnKOm5k9uU7yEtfX78a/QmVcS
dyq8ckk5Cm59VsUOWmZJG6cmkLdugpW8rUc0O3QWjJMpfCqGFaJpJv0qnWklXy0Q45V+D9Mo2SaB
lx3o/PGxRzSWVYTRJJcs9CtYznr/NA7zZ2os7WicrSKMZJA5zYLS4Cn12hjMJwkIpCOET7Jv5Eq6
5stmO1YJ85NVnhgozjpIfu4zraSqVXKQgmUbrqXgMYyAIi6jAZW1fcaVXLU5TcORbwRh0l0kq29d
vhrWxvD9zfsPDqlu6Bo0R+DiiBZVB4VYtxi++OkQ90R+773+OLR8V1ceYSqRVFZCLGkFi/wpH4dv
UGxvD7U97zxbqgijIWws2YceOVVz/rI02zHwt5deDgY/6SJTydTGXYJ0AsXxaRvQS7hOU51QEfx0
83JvBCkJG3hbKQeW0hstcupEpbOU4SEjOCqcHkeRZj1WcUYzZf2AmzzBilBdN2dOXJxzAk98qgOT
+oNmaVChRl4dLttG7pPACcR0+z6LpT8YdiydcSV75xbYi+VOVh/6/nl0oXoG/aLHrtHMroozYnJy
q62xyanZ3Lhrg2uVZ3GGJ+PH5nUjV/K3a9hIeg9qXYMb5D9xXnYHqNZXm4mNTJPEqjJlWK9ZO1C4
vUXFTaTTJfXqc1v4B0Cq+5hMr6Ql+y4SKmMUmrODIsxTcsLL63FzCa63zDAJuvhUdlr0dE7Cdwk5
1V3RofTt9GCxb6l43aZ6+sapXxkSQTcdSi63uP93MzB8NyeE4izq6m7+L5ezvST7plvJZJ63gdWB
0+G00CopNxr7nolY+x7r79y1VNqoNEfvYjgw++hUtP7ZLuOa8Fb0V9Ajdx9D2vbnqvRaw8lK4ycV
oyWq1N+CAnO8iSoOZ5K4gUmVTxOxKkbLD8IMoQTTDf8mxp9b980HFpd8XfvPJviHzlXKjlxldMzd
dCye89KOcIoD4wKkILNXPt9YukvMi7A/wFr52nEb7yjPNWExegKOWzp/ehxFmjVJxWmB90JajgfT
3vw5hxjKkL222X/7bCtnZmfKl2HZYHtJT7V4lh0ujibsoy5qlDReCPf8sCH2sU/d2YqaPNwAr/YK
8uPx2HX2leydJBSGbSwRz0FKY6jpHCthKh7polJJ3KYrhm0oKDlB7u+1L4YctURQs1i2CCLA5n7Q
oPhe16nhfvT+1/7gjBrdWYxeWqGqUb1kfvPS+HNUoTgDGruuasDHb6jP6L5z//+bmx54bJg19LJ4
zuYfVQ7+9CYO6HVZP/g4/TJqWr7fj9dQBXOlK++KNrzvCFt9rra/8JJyymtTVOmsK9mcNzlUzIec
nFIHZOrZCnZwSEkW3HC8ez+o/qCR8puZsUVg7ynbMM7S6TjZJsiDzvT9/2/cv1neUgq8tP5mDK3+
rP+wyu51TyqEqm5kM3Q9yEwEnGLxOZqrcEO3XLXTuJLHc+vXKBk24hnsmXiRIc9c7mJgIaGqFYli
DEcX9bD+dtxXlPGjsDepDumcrWRwycpsLKA8dAq2b4OXRrTct9L/wQ3lLDj+r+W0/p775hzkn7wi
OOyaRRWwVUueedIuyCnrmr+bZfqHucIwh5qsUbmgUruZMgv8nr/dVSatrE6btI+dUYZT422VBipj
NCuxiZOT25ZNUrfAVKFpx0QFpBv8/f9vEodt22j5bb7+RpP3sQ1IxLzpQ+a7Bu5TnXklL+3GZrLP
O7wUSDe9+Fn22+onEkMRy00eT+z7B9pQpX9aKVTjgnLE/grRQ+hjpBa6Ni0ZzaPhJ7x/xPmD8Yla
bKUoQKKekZLxkm9eFXn0yaODlQSBMx/mykR7rptpZdO1WSa3qgxd4N69aNwALMzcfUuvKg25SVyM
5o0BM9dCVJejPHiew3kX0Qr5g+zJL6dSOBSlE2qvYeSkOAc6wAEnM0fT2uNp1gSSCtyiQS98tEij
0hZsdoI31ZPrCcBF2WK4r+g+cJ/+N4kgG9ur5wDOB4cldHTtZL7/DfdVxSBf97/mOd5QS0/CvA0K
42HsoFMiD49dowkbFapVLKs90CIgpyCTSeiVx2He63UlfcEVJZs+a1C/vmsNsy6GbuahL2xD7up8
rpyQy1aEVluHuPuk8hbgjusOuEkYaSt15pXN1aXN2qULahmt10PfAa2V/y+OZ33krV0anP++BA1i
X0la1DMooE+Lf2uz/tdsTxzP4dVlGWYZN4G4pNR+apb0Am3WMWKl00cuXfetTCokC/p2aN9s1/5p
SMHkzauMX4ik9LJYPY88vnon1jn9rnvqH5RQrMApxbIr/zZBVfa7zC1ys6tm/fQ4hv+/ke3PO3eo
IrFKzkt3Jpj+0PFif7srjBNQsa/HsH9ZHOcISNIhy8KoIXnUhTneabLE978U02s9AHB2b8cPvj4e
iyafVOSW6/WgOu1T9jQJ6x/aBj+C7fs+y8oi4FZWONMRSLbc96Niq5PRWDrV3D/8ew68Wb7QGV9l
2PpwR5ZdbCFbBedRlzXHpevjvPjdBYZnRAaD702UsiRsuRVUoIoqnqfwpbM+L+tTCrLFcq2jbI6b
5TdA94YlX7Px+srqMEA9MJtB3PocBHMC+ImYm2hxPwyER/ZoIvnTHB9UDcoxq6DJApqT5/X/OLu2
Hjl1ZvuLkLgaeAX6OplMMpNkducF5bZt7saAMfz6s3pLR5rPGTdSP7XUD7Ypu8ple9VaNd8ztfdx
OIz/9M3GsdC0lrTosBZkyVlzbd4lp5kFH8Rmobgp8uhwron4PZBReLic53438Qc39zKgXAdwFg/u
N27v6FJlbLwE+RZpmGFGdIhXHfcQPcIB/pH1QVL1H6P6R4f3zGjcVe3xtosY5kOHelm4M+xWB10U
0cccUN314rsger6zdW2T53hgcG2JUzorv0fdBzt6DNdj6b3cHrvBNXQ2qXgFAQOTUGar8YoZoOSy
UJ9FJxKniNPJW7Oy+8EB07rdmclQmsO7fgS+ZzWzx9LqUmftU0rYSdond2vpmjrQHB0A0xy5oh88
4HyaOhatk6hTj1XLUStZb5Ftm1aU5uMrCG77ZUXxkqzLbIKOrXzlsklGbJzDxg2QwQV1IJfHFcDQ
7coegyneewqQGWwYt+fAkGDoJFOV8pwOBPTssRPgFi68JKAkifhWbDKNXDtnW7KKW8gUscfc2wev
zhZMyRQ4dPhWL+NJ4DmDPSKbPngZPbfH7gR9hKzItu6FDZbR6aSoX0pe8gGrM/pRRRAf+c7vEjz1
Ih3ExfuoBc9Tzx6d+WXsXwulkqJMys3K5vfJL9HB1SHebKXSdRZZ+ehgOZDDVVQQzryT6Zp6KbbS
3Rbpj8lEmgOXLPQiqxEMlJTHtuwTXLRG5Uai8T6JEb5Bc17Be39c/JU8tG35fenrL1EfnCu8iHUk
fx2FlS6T9z2KVBYX86fbzmCIfjq4a1hHv4hzfM8UrB8KIbLBLZJFnJzgs19+n5STFXeeZnURQyiD
lpWVB8GDVTkX5i1LsnL7vpLESFcoRIlr5dhLyx6HIc/8bjpa8X1VQX9RSxEalJMM0XSwfrKtz0O3
sa0ZAoUO7fpvX17rjuEOZMma1T06ZOvB3LBKdViXn7d5GA5V8cjjOiF/gqlJvD+3F4yhpCTSmaMo
pA5nWqBtJJDT7spwzrI4FUuyZGNa7MPsdj8m6/zlz0OA+I9uwpVeJo+dlNwClJqa1nzYlkA2s3hi
j4XyszAPkqHbKAo3tXz9/00QaouB0bnHlF4JCrj9Gq7e633m0LbceWnLuGAEi7AYUqsWGWO/72tZ
P28HEekmPCI8iuhJQIS1v9MWWhLtNsovBxVim8XT0b7n03pY22jj5GkytLbJAjDqTmsp2aM1HTzr
Ay8Pt41hyGx0AFfIi8BTDXZAO3at/UjDTyDM+Fp3ucqaIH8h43LfEUOHcw18bbpuitmjJ6NhFw80
PMh5i0rWYB2dIGou+1KxjrNHf5ArSmpkm0aoq7ltoui9o2QU6jtGYItltjtLnQpbpROjiQOG3aug
i1i/Wvm3Nd46t7z7FehIW5iWWEuXXwWOijr/IIg4OEO9seuZmtbWplVXUeji9H3KlU9e4lU2T8sq
tkTL30/VMHJtda6zY1VsgolU2SU5HU61nJNQvNa8P0OUMOHtv6HzGNW47463ALHvJw9RqG8nPP//
TsXkPzbqa6OaVA3/BgRlH5Gdkkomszyw+x6z0d91fbyJdZVDUA5auepERUMh4QCFdDxW/bq9yIxf
c3XQN63jash17E6sJw8vdy6YyCb2hyFlkB1LebWmM/0RNBRUa3TjZPau5+NztP1m9LjkuERaUZbX
peBpd+myn+ofQekmjX9XnQQ60Xaelq9+HxBbnGQrySvlUK+FWJGkG3vztZm/bnnQ/HW5vzEaxK5q
bo1sOLltXn2jPcsvAe0AkCgsFm7MjMH9dUXchXaN8NWwnuisUs8jib988Yd4V4vuMBaP/dTec3WJ
j9HcH1mGIxfRiJPVdr77CerNef7sOS7tNzowzbgWBFZlrT6m1jv5Vp8V/XBsWfhIgecJm3DX9N3W
+7wh2OjitX2tplx2ozi5MZ1+Q7ilZIe+ZKLb3fYVQ/v6nuW0bdTXeY6c3aZjOgVkgk4Y2aKMevdC
AVFRc3MbgnUeBCLz09hT9kkV/lNYQvB0LqBjAFTp1/u+QXN3gFYij682GDxpeLYHQhN7ir7dbtv0
BZpnd2EnI+QieGSclmPbBklb1t/IFKWyq+65rYCRrg75xvEid6mquWPjKWg95x++0vCXsqS3keyY
PkBzayzRuJGAOJz8ZppQvFomcV/9ZD57pM2WhI2pDy2/JG3P4sCWwcml5SVo1LErwt+EyX3Ubx1K
TOtUc+gQSE+Fa7zgBJLJB7+OgGTfeoN9//SPCdB8GWLFFMzI/nCi6yl8iQ7+rtxDFFYc4+9yBwr0
/ZbykukjtK1d4QRe9nMMHKn6avFf+ZYwhcH+OgK5YausyIp2+6FLg2jExdSxhIt145fbXmDaUXUA
MogTLcEm9KAkmJkqJXPUE12pyEXsyn9YoNoUTBo8SBqL+3bixQrqW44kye3+DYbTuRAjaG1GQx30
p4J59HMTQJjR6tutSzfDzqejlNd1ZrbtCnLyWuvJHh1IM3bfV/HvfWPX3LuJWeiMBGMn4wdwvIbu
RvmyadRXW70JG2FetzlkBsgJCKuPZO1+Sxvv/HiuzG6P+z+U8zsJgQ5JFmuT+35B+pOKloTOEGUo
1x0uU1fVJgSCv470MyVeLP+PUzsHqJ/KUCX1xDdyKtOcax6/WrGs2TTlp7qIQ564YzmNT0McxOM9
lD94xdXc3rGHwlqYJKducFNpeTsoKp5Dl23Mj2n8urP7g0PpMISnUXh2Iog9Qb992qp7NMy+Dlju
LZRLRA7hJ4gABs1xjfECuL898YYkTYcnB3ivHIQnwlPOujVxFFg2WfGJemBrwW0K7j+SsasPt/sy
RC4drwyuq7q3xjU8qck7L3mfTSjY6qMSALPxvnWkU0su2IcolXN4kpIIqKH3pOJJxTzL3QhOpqnQ
HHyyehF30EU/tcqfEhYt39pyPtj9neFJByyD1HCynQE2qgEucKcGD5bFuSi2uJ1Mw9c2b9RFD11E
XKzTFeRadT09ErHwnSqWO+2jOXJcga5A0FGeWqdYjtYyTHuhCEunUMwbscrga7rurR+P1dBhZ8Uy
QmVxu4QM26C4LwcnOhFkB43SKuhUfFrW4mGt+qci2rrWfn/9E50IslWjH11TghPx3ce6tVGdy7PR
5T/EuvXe9r5tiI4fhmSP6p2Wh6elqo/T4j+KuNzd9t73lw7RmSBlvkQTq9f4ZIGXtLT6I6ByO+BP
NjzX1Pz1/zc7HMmt1RYdRh7b9aUsQapldZ/ksPXaaTLM9f83zVcVIQgGXXjiU/8obOuLoNZGWDM1
rflUEIYzlRSxf1qBy4lpSVNiORsZvcksmj816zrEgISSU1utn/0mv3TY96s237iiM41d2xbDhnn+
iKB2quI5qemc4rCW3V4v7x+aSaxtiYWVR0xUWC85LQpQhPT1B4uL/ikKlZuyvHJ3Kqr+ud2XwUo6
GaQX1yDFm2xYaW7/5dVA0imml7oGzvK+DrSzrRI2UK5uBFkhrg6FYx+bKU4oF7vbzRumQYcYOz1f
gz5fyYlKL2E2BNvKrdrUd5/tgLu6BqM3Cz8oQI0uCnbdsLgMK0BrROCfiYtLuSJBkSQH3jXislef
89aR3UtdgU7+29jbZPl0++NMk3P9/80I+FQ6k0MthL3AfeziK01M89ha/UYGY2r+atM3zXsC5xMQ
f4ynkDw79s9heOT91/tGrnm2qtapcWyMnEPC2Ovobpj7RII//b7mNd8GyYpjB4UaT75zjpsv3fIx
d3/ebtq0oDS/tm0VqS6EQ1jQb8PsntvuznCnQ41FHQhrQRkprvXc+ol1RH2upmirvtYwcJ0bsgVe
fV1qDNxBXjiWUE6VW/omBk/QIcY4TM5qaJU4BbjBmA8id0R4bIvY8v6AlA4EdKm79q5fprE91PK5
jhgXv62+4/k971wR+Yu0UNWCK6roeRldkbVWgfvqprovkofaYooaa57HEWu1XfvEs+W/pVy3zh+m
SdFW08psnnuBQ8/N2H2sYmABrZhuKZMZ9gkd5doMPQvtheUnxx2mXSgHO2M5KnHoYldJXTagmOLl
VnptuNsgOtngNBYjoKYePefQ9CTFcaDerik/uc6r1877KnpsBpV17C6CSJRUa/vGSGdfcoWP65rx
M5iKgRmL262LEkM+qZOQVr7wGtyuDicbPFwlykqb6FddnWN6Zy6sg9oHWTDRF1iwpF5f66UMUn8p
7yI3gzdo24IKuUXHphtOS//vHAPJWG6VjJiW6/X/NztC2wd51HCan1S4jP5OjG2ActVeulvoJ8Oz
HdEhxLg9t2vWj/BkH7CJhotszb9MXvvZmdZkHMakc5+boDqE/CPYiu4K6UTbyPupn68UcXDCwHly
ov7gbLKVGbZQHVwcg3IZQgSUnvsAtzy8bdOGtTtmT3JjpzPMiK5Ga48z2DFtqcAyS9skL9wo6/tN
sVJT69o2zaI89Iqhp+cBQgxx2zwR3m5E1fevR4gOH2455JirechPrnSeBvu0ALO62OueI1VWQdaD
CO/27JqmQAuxZX9FlqoS19KYiMdighqnALHHfg6brRIVUxd6Qt55YDTIc3ouQDmD5bu3LeuDW9/F
zxARHTzscsfyqhFXeKyUCWuiHQeB/23jGCZYBw3PYEPu1oiyMw09J5kbMhxR0z3t7mv9ujG9CRe1
O1/12nJcs0x1oqZ2T6o783odMSyCnMROZRVnO4+zUf5sNlVCDJOpU0OuJbNRN4hBSytOSRgn3PE/
SZJv3GcathadF9KqpJd7OZqHZyVF/7WjfjL5R1lsPIOZhq+5LErDZzp5MEw0T6kPqDao1458cu9s
XkuG/GBUYrGc8CRCuetFdABH1463964Y3VlLoCz9uSgxrdWryJvvVdO83l6MJsNoTprHJXP6gUWn
3ooOSNr3viOOYLe677CkQ4O9vJZVSTFyi/4UE3+M1m+2zTcWjWHsOii4CsSiwmkqzo5fJmTYe+J5
EJ/vsouOCkZVyqB663p3bPNDGPDdMrRfLLKlRWKIMDomGPAU2cyyLM/ScbKp93e4O0tvj9zU9NVa
b8JLXpAJiwVrUQn626vqOoHQzMb2ZGr7+v+btqlrl6VqVHiyle1kXBTOririb/cNXPPRpvDnKAcF
y6lwql07DyfcCdw5bs0/cQHgygL42xOK4/uTq9z+ic7zFtOXaR1q7um21sgnr45OZWkdA19ky4DK
gCLcmFBT85qLCp5bpI3a8gyd5v08+olA/lc4WzfohjnV0VkVCmSsobHLs2olYFkkIfnWOc4wch2I
ZS0OXlMrGCZwSEpokVZY7UjN7zOMjveN81jGfVmzc6BCaCLkuwas4ireYhY3nN913FXdLWuQr2t5
Lr0ma9ohcctPtRqRsF5hS18t/yW6S605Ijr6qmls1kxwrvPYXGo8u7F+x5YymclXan+cIzyUsWAj
IpumW3NhH6rZw9p25dm3lgzv3qexsDcu3kxNaw4cj7XqG6rK8xr+4kX+uY2sl7tCg464auqpD0DN
HAHZ6b26ELRLZTltsYGbVqnmvgvFY7cgS3lm4JGm6+Sn8RL/ClfJNtapIanXYVa2XQR0XJ3y7PZV
ErZOVhcz7pog+d1dnOH7PGyRxhi+RMdb9WLMofvihady9Z5oyI7zMr644xbCxNS8drkQNYB2gqIS
szAVe15CwRABiVdbx2hDDqhjg6nfW6rncILG+dKz42KDtEDtgvLn7TVkav76/5u9q16I3aqiiE5T
z3+MVpjW9MrO3u79bus12GSg6/9vurAnRyhmVdHJznEnEqI4GxmDg6kWG85r+gbNeafWn0oaj9Gp
AbKAULxttJ9aJpJuIBs9GHxYp3vMS+VW3XCdhPhhnesf0TpuoaZN1tE2YeKHLWptEa5rXJKAQykR
KOzpvS2COFPzmhsHEJCEulsTnlzUItQuORZjBHD5ltKPyTDaLjwDeu+ulYpOwIexbCpZm9Wj3Dg/
GBrXMVbzUDsTmAuRVwnA1mVVg0i1t1h2e+W/2zqJdCwKriqKUHWQCJdt0CYNbZ0ET0v3HCDQuGaX
1XZZVDVQTbUtevDLZsdU8WDPand77O8X9ZBIx6IoR5Z5WNQQwk2dPUmLnT9mYzJlZC8Oak6D+2yk
41JCOSpQwg35GcTTLK3KpU/Ledm4Snsf7YSP0I78FJBadxC8el54sRuaPGlbsgu9KV3lv8j+UQhR
Z7L/rSAKLQIrq/wj9WlSb5XovOsa6F4LfbkLuYuihpiwoDJKWO2AsqVgS2KJuNnY4wxrTOfUE63n
MSsq2AMDCzhT0O6xtrRVTU1f/38TVYVL1QTxGPLcjdBnU/Ghy7euqExNaxnLPK6NM3s+DBMUyZyP
qSu2Nv13QzVsrkU7NgC137ZQt0exWKKQzJH26+R+K3Mru+0ZpknV4h2Yaio+DyI/R7gwl43zgVXT
a7yJynw3acH4db8mjpxBA8MePFw/tr6VosSFOXXS1dN5iH+68xbZz/sdQaD1f6eX1BYg5x1WTmiD
ctBTJz985av7uETY/KN/hmY93DaYqSMtfbF8m/Rx0bKHKz0gL5cdtwDELYLTGPMkD0Lw+G2dqd6f
fMhw/e83SeAJx36IoJzOA5W1TvelWqS1i8O+eQoXtXGqNX2Q5tZV7ky5C+jsAyqUEj/skm6Vew4S
bjWHEAiukrKPN8Lwu2chXO9dF+EbH/TZVK+Q1ERXPcSTuz+FwPlnTZoCcFxiJ0w9NtVdt6/oS/d3
CIgX9YBCFx4v47F3p3HfO6X6ft8q0FyegBEuvL6mPKCYLlNgIRisNh2GOOtbicv8nx4Nk9s9ve+g
oS6kane9VYMZnTwT5xDHD269L7auS00zr/l+xwfFAm9gD4MXpK4MUYdUP9Ujz/j4YXF/NqFzvO8b
tCig/LzjkvXswY4UO6reC49sqOtU1rl/n5l0LE0xx34eL07wTLt57NNpJXhHhrCH/D4HEPm8rxf9
Ba0VsWc5qqgegjIQO9dVc6L62obCAd16YDTMt04JOI3BNDoLAjJYlJ5cjx+dpXgCUmQjfL2/V4U6
ZqeYp05ynGKeJd6zMtGwL6BdIHdtJqGO2ombhS4FJ+R5jf00tOm+7FgylFs8jCbTaOEDEIHOKcAp
9rufvGHX9jn7iJr4OBnlMm/kWKYutKgxtMUKJnx8gQ1oZtUCUE5/eM583/LRWQGLfOnmOqirh3kI
ExRDXIXaklhtvVeaBu/+b3jtA1GNTDUVyK0f1zDHC0ifsbuwZCBp1oLFYC/+jFK76qGZ+N736YPV
FSAmbu40vB4iynKF/B7G3pP9ClTf+mfIt7AaBrvo6Jxi5v7ICdoOUcXbzJ8r+sMmG0V2Bn/S4Tk5
GbkN+v7qIee/A6vfLc24ux00r7v8X7UNJNRxElbnlIR0GLU1sIyRx6L8uYjjNRVs76kuQA/azj+B
HrgcYvQwLW0GUlOUgE9gbdt6tTF9wHU63uz2dmiBIm0qq4fO+QJmMY+sSe78cf3UBrv7bRuZrK+5
q8xJa/G1rR5a79MMerFCbh0XTGtG2+A5NDIj5cE2CwWVFD13aF1WP+8btuaodhlPDRuxaAr5lXgv
lH663a7hmAuiz/81OU4hVbPMaNivQHKSRAe+L7Mq9d10/AaemMMWjcD7UBIsHc1dHVT3+3kRTU8V
j7uDR8QHiEY/gI2jBOs98EKkZ3vHs/CuMzyLJX7u1/Hz7W80JMU6FGoZGctBhlI9eCjSnE+cYQvm
D1DAvG9J6dgn4lJXIoZWDyDbT+2w3gXhFqjVsKZ0LEzJ3GikFrKHUhFccIQZKsaOTrl1VjSkczoe
pgaeuBcOiHJr8U/FTrn8EgefG/UqPs7zXc+CJNQhMVbDYkjIYoFVcXgpRjiy1cX/3J5ZgzPrzHrl
QEHjBa7lp6FwEyXKQ2/R7HbTJstrDlc57Vh6Fpme5PIJNwuyGkDZuJHcmoat+ZwM126pm2uYi9Vz
2DjA0vOvt4dtOC/pXHrSCqZWlQ4KVQWOzPEEHg0oGzao5CZBWnuHcilBsLZ1N2kwkg6FoVU/r2EF
IzV2lCGKfMhxIKzX8OX2xxjspMNhUIDu45iG1e9ETzE5z9Z9mUOgnZIbFZWggYP9i+rYlB9dnC3U
xuZusoi+QQZ+HMoSUW5EwSrKkfOGJ+GWBoCp8ev/b7ZHqla/XR1reoooOM5YdyD99T2n2N02t2Ht
/IWFuT6DzLYd/paem7S8TwOP7sGhkU5ds0cpVTQrSHzyjfOwaXK17bLnQVFVMvKOYe2+1PYAiOEW
+NVkJ813F2fNCe615RPrI5CMzKks3HM/8juXj+a+3VLWnYgd8jsvvdn7EvRL3pBUAHLdHJjNyjje
354QQ3jWFVBLd+JW42JCgt5Lc+EdYztMpDVlvp+2C374vBGRDImXDpehV1XOUY3DUzgPT3hi2Nm5
f5DFmDbefBT9lqaXYWJ04AzSUhCJEuIdobyHL7KcL83UxODA7b7ctpipA82zhYprRmq4H94GMpuq
3dq0TyujGx5iWLM6esYau3ICG1L0u+O+90J6h5app4i/hbcyJUm6OmrtNQ6hTe+dFHX31fDbL6Ii
4W44JmHlXMGqSTiITDjWv6Rdj65y7ttIdZq9aA5RO4pXshN0xMCBGn9YpNo4MrxPRED+Ykdaqo4S
TwnvZPE5ifLXrn2ZvTmZ8fwgpho6Puwlsv/wxkvKTh6nlnymQbARjk0TpkUCnnM5Ub60Dyg8lPY5
zJ9vrzNTu1oIoNz1Bn9Fu5NDvgiQmADubm0dyk2Na5lyS9ZxLGu7fXBE8GHJyy+kdX7cNW4dczM5
fRe2Qdxd5NqmdRzveL0m9zV9DWJvNqeSDYEftKzDRRceHVw1gcm7HjcQdwaT6IgbWXGrpg5M4mKN
vLAyb/+QuiMb0c9wQNABN0MVxX0eUH4ZBdvP8rEarUwN+2BL6M4QXXWUjVtz156Ggl+IoHglfnUI
SnDAYTlO1c6hfnZ7AgyxT6c6KhxPSg6m1Qdwu1TnIm8+VIxNT8S/SwcKVT3ajj2EUwhhjetngCuB
WV8Dp0ua4cvt0RuSDx1p41QLg9Z3316W9tPUHaQaEtWeo/J7DNbV5ZeYNyKCyUqa54bTOqt44vzC
Oh8lblOKYl+8iEan25/xH3fIO3cwOuambbsWKcDSXGKcpqngT3b1SkuUI1Z8H8e/WXQUvMlikMOD
uwn3TAne34+KQmUpYFlZZ0SorNhUa3i/DIiEOjKHVPHYQHQMw8GLSdHO6eoNSTw+KByC42jKuGdn
tbDB+bj1rGbaw3R6JMaXughR/fMw7FSGRCVTR/uEx9Os2LP7MjAdsRNZRAQ8RxdhXD7EcZVI5n8o
6607IsOzeehqWXzPhlIs7dBe2vWTBYqIxf8Uth/X/CMBOy9lU+I0pyj+QNiDz+xU4CBhs8+3F5Bh
feq8SaqGvKrVwMlAhpsyEe3cnB6hN7WRUhoCqa7gWvKqsGdvHZ87e03iztvT8q4aACw1LTzIsLNV
0c3dpa2Dg4/0lHX5fXmXLtfaqXkMRVF0D1X9UlsfkJfeZ2wtGEhVFq5XlN2DHYx7McXZPLTPtr+x
rZhsre3jvsS7D/cx6lx6r22OQhG+3vkuoAN3eFTZTrk63UXZIiG29cmCLAfFs+VdhtGZkSoai4as
jF+sUtJksVjCLfKvReRGUvhfWH8nTOrcR7Sx4tKhwfgcRuwc888O8XdN+4OG9EjjejcFnxc1PUAS
HOcdP8F1CUhy2mEHRus/BZDUeTymtX3sgxXg2CdhX5oxLSNxae0dUEeJSw9LwPeQAnWSELRa/Wih
es2uP7Oy+rjwciMrMfiqTrGUu6INQhd5Q17V5a4V88+5BKDG7US5YSdD5uBce36TVDlg/GNUeN2F
BrhaDDpwUPVQGLzQ/AcLN/owLNP/guCbPkD/FlviGnGg6ZHJKX51m2LjdtmwqetkSygE8Gm0OOOz
FT1WHj8Xy5CG/KXCnYKsX5ymQiXnnfnnfxfcbz4Dz+d+7K9IbYc1VzsbwtcHHJed+yKFDmXzwdnh
hRZat9uM2H8gflFNv+/zNS1MAH9dWOCP5pe1t7/Vhf2Led0jzt0vt5s3JLc6ju0KpsGBAiPv1zbp
go/dqhLR79V0X6jQAWyCtAG0MxCJaP06R31KlhdrkznANHjtPL+0axx2cd5d1sn5wIfgoCIrGSdo
djfFfTuijlHjc8giuO34PAuJ939ik6RZg1+3jW+IEDo6rR97FzyXfnsJy6+ASCUqTl37vrOczqAU
tAXndaXG5ygH1jeYK9yo2M2G5xqCgu39b+CxwcNMpK+w3juwa1Nf0rSzgi1q+v/i1zvhXwepiU62
VjkuMPr83RZFJuWSznCqss9cvz73y8M4zpnVZEO9H0FHXqx74q7pZP1ze15MebHOrWQHZbeG1Buf
A1ImUrLzwlDMPAzp0H8e6i+SuLsIBfJrvrEQItjtvQ/WnLwfhsgbh6m7FME/k/PYxCIR7e/O/liq
08LvcvW/KJ2q1UaxIYcuJDSGDyB6SPzue43DlBNsQaQMlzl/UTtBHrKOA9cfn0VzYfae+XTvOvHO
q6u0mQU0BAFnHL5wEaQBFam7rLuWFIfbk+ZejfW3Ef8ifQpyu6yptXonAkYJEpSp5X7wp0cXb/R+
+8wbMCMD3iHSIQYZ1xAkYFXKWHMI25eRLwlj50m4CZ6jUoDKsttjet/B/yKLopUNdROOPIaQh7j4
MvefybyxZN6PfUSHvoHnl7Vhj3xarVAQEyzrpn8qfnamjZPG+y5O/oK7hbNXloVcLnRZk6APE3Bp
3GcULXiUrJ79aJmXi9VeGut3aH0KtnSuTYPWLvQK0rJe8ma5rCXH+4SdevCk+0atHQYsxxGgd5m6
BygrHZsKde+zfCnmDZu8HwD+YomaW7tQsV+Dztdb98reh858YA3ERXKQfzgy5dbWo65h3ei4NlnY
qMJc7PEyLg+kmFI7/25Vbtp5Gw83hthJdLzZLPyYscD1TrMqXuoi8+yfXd5lrFiPIFhMnfoUqV8g
Vkpvz4uxPz0JCGRQydLzTu3oZbzI4umPNV05U+p/O/XA1FHaFqhB1o2ExrDEdEgadB8cLirhoqoS
9UBQenULtbHtmJrW0nlV9G0ghmZG/t6k88DTsdh6ijU1ff3/Tfo7DkROSzAtl7aLk7AhhxjaLLcn
wNS05s5h4cw5MN7zpaSHcfjEursOHiTSfLlpBjJZQzxfGPtoxW42Vlu1hu8fm1Ac8r/GUC2q6sII
LU/jD08m3H/yxZM3/SjuxAoDpv6/PVBoC9S+Us5FNUi7KOjwwq31bjC3jj1r8smbg6V1LjGPjh5l
z7G/xd5q2K106JnwSbcOeLa6gOwjLfzgw+p9tqxx4+7TEHh0+Fk3tWygjnAubfxYdycyyzRqIIOz
pUdgGv213zdL3O0qJyjbybnQ/iPOBElYnqBQsRH9DUtGZ+mp1Jy3DZPOxeMQsoJe0ldldwnHQ1U7
bMDmTePXXNQlBWRTp9m5+PnHHC+H1T/+tAU+M9le89Fg7MFiIWH7ciGp0zaPLJh+dnTIAn9hGyYy
jV/z16DzlA/pLYy/cQ6dCh/8vsxks/X4aWpec1oncFzhc7iUm7/Yiift9GHxm42xm+yj+Wu9eDY4
6NF4UZ+L6iNyxdU58e7rXRFSR5hFS9B4tBidi6A2xOTlEbv5/r6mr/nEm0Uvp3VAGVKBaHDFCbHw
47i0d45a21dbhluroHftiz94SRvUWbVusfwYYpiOW1uUt0jwzdkXxyPJMHlZszmTpqavy+eNQRwO
/ey1Ic4FcghZTYNsru4MMDpUbQo9uQoALi4M0mMWRJap9B9LsnV4MqxBHa0GbFbpsHVxLn0U2RmI
NX8tbm6nfu4/e5XfbiwYUy+al4oeUpe5H2BnGv6h/b4ZZRJIwOv/vb0eDXGSaF46+DiBuX2HG1dS
Zx5wZcHZLb4uUZ2sW3mBqQvNVyHPA1A65fYFqNd0jA80fmZhngZ/xq07K4ONdNxaY1HJxBLYl66q
MkvKfevlv0BAkxTL1jQYlqmOXRtK0KQjVjoXkOV5CaGQIAEL5n34dKIj2MD7XjYg53GuYjb7Jbde
+8pOabOlw2cIxTqdE5CUFXd62Mfx1+MY//SJ2rn1sJHQm0yjeXA3W2JWFVaomN1dXgcnoIXvbPra
5ZvgQFQN+l3fdS41LvxzEe/6YqtQ12QTbYed3aXFXmfbmFCe2OBOdFjibTHGm0yiOa0X/R9nV7Ic
qa5Ev4gIQALEFmqwsctu9+y7Ifr2IEYxiUF8/Tv1Vr5qq4hg5QgvskQqMzWdPAeXhEFBsbVp6/Oc
9p9br9p48DbFupaw4VDNLl6A7ddBPVvtoWRfl+5nWGzpjJhGriVrw1BvQlBav1I/xYlZQRv+2+1K
Y3C4jklbnXpZgsqxX13P/7I2dUzK4t+FbN1BGvyiY9EGkY72bCOFCqX+WOjBI5wCZuCcinILkWHw
jc7lRMsOZHGuVzyk3S9Rpvd8WDdengwlUgeiZVM5+kuK7V44Nwe3+2UXTyniEZ1aMZ8+3Pa/6Te0
NC2WsMmgzYw0Lf/puhNP71bxh5axG258hGmCtWTlY8ABokIdyHp572dOIiiNvHLZVwuolrATCFWI
XGf31YbWmxIsDjevikyxo6UrIsRnoNZ1X4Pp2zKd1IyVw43ted/BmGopS8fVgSpQaL96pYvWpubY
5n9uz6lp4Fq2rpxnkiuOVYlOUVGNZ+bXT1b7Y6iCj7t+QUeYralQTcnwRLnUz0LG0MGI1XAu7S/7
zGvb4Vp4Mq2dwH4lHvhyVXvHPBAL8PpeNOzf2z9hyFoda+YSD1jYkuGR1WkPtbUcQ3+rncNk+jot
b5Ynucx9YE1wv2KADNpuF8SFoL/3jVvL18wC0jIIKvt1hHiu3U54AdhHV+Dr0LKBCTQqr8J+rUYr
XtI0xjPAYd+otSyFwgh4X8bMeR1aB6975V2pts7EhvqiQ8pE2zR+OcPbpLsSshTHUPBTWG6dV02T
qWVpPvqrWAZEuuh5jDvKYyF3qQRhf6ilqSdCMtJpyL4A7n8Y5iIGkmRfVdQBYV7QcElEjYNwEBWi
/sxp+3XXTOq4ryEnaKAvKrg7d+8n2zna2FDfNn3N7ncefnS8Vw7ypw4tgNh79TkusllM5JHV3Tlt
X2b7m91sLauGKdVxXyi62Mz0WLDrmp6Jkz/UoXO+/Qkm01p2MrWUdAzwCQ5o6RQLXgAh37dc6Jgu
N116V0wjCpZffHPHF2cdfu0btJacazsod51W77VuwY66gkhi2iJ2MPlDW0IDToUNOm/7NeXVqbFJ
4nXydHvUpkdKXfrOkczlWYADZJ52UZOBM1zEwQrGBTvu1iUGKdFxJXeteBrDPMZ7HfM2Fj/Dlun/
D5dv6jsojcuqV6t/N6fqp5qf00ZdApDqDE117DfV199dxAnTo7RbEJXTmGYXH13PrP839T4oPNL7
WxjWd6cG9rVQrUcheTqu2cXN2y4a1uVTN9Hj7bl5tybD9vU333hogeIAqo6EDrNsjpbKI7fzgPja
Uh4yDV0LWF9CYYuMqfUInbVDaclDTr7cHrjJshavCjhB0IJk2aWgfABCZGUxnbbUaUxe0ZYS5pLa
YmiAvbTEOo2NOGQD+4T+qI2dvMm8tpzgoNDLKeXZBWykydxXz1DjiHqbbCwpBvM6FtFxZL/6Icyv
4jnMngPxQLfUjN5NKMJ0HKK7pIWXeSm/8JDHrncq2m+UfFzS7Uco0+Cvv/wmIKdJll1JrOxSig/l
ckjXB4AHd4XMX/DAsPCwQ2XWo7RtGs1uM0ed8/O2bdOwr/9/M+ywp5nnDxa/rBXYZNDj6bks6nDT
dNu8ye9amjqLCMa+xJR65GMJ3Zw0i8AgVCyHZZMq3/QTWqr2nc3ndUElaAcnsocTI0+ZQ6NUHjNn
zwET0aPl7NSrOggHzK20mjizLpzDR+rTbRcZCoKOCCzScnSbZsouc/OhyD/7dOMVzWRXS9Z16Fyw
4s6o7h6Wq2V6XEqyEZCGoNGhgPniDW3Zl/klKxZ6GAJ+tloiohw9nhtx8y7gkzAdDCibvBpBzg6P
A4k2ZpP7UOW0/UxYn55pnQWRxzMraXKrOXRBM28UIMOCqLPcjRWEdK4PMJfSP4UTuK+OPtQXHG+j
fBpmREcI+qXwUlkgjEJ274cXyAjejiDTdGg5XKFqspas6aMioLQfPxWtf+Hs923jpkFf//+mQDSi
DHBDtKADmbbfJz/IDiUUaDZ2WCbjWu7SQAmqIGR6SbunqkwjbsuNADJZ1lJWoXcJGoew3KcXa/nX
ER9vu+PdEwQCU1thVWahDypos4s1iGO7fMO1cFt8T7MBO8KnfNrwiyn8tdztKLEIU11+WUPnU24d
7fLnNKGNAzglS7TY5p6qYevB+v2g/4u+LrUD4k5liKh08mixygOE7uPOZ3eg87i77bT3N9Ik0IUc
8yHALfdQ5xfRfJ6rT7hqccrvlag/erR4DCAH34dP4fxZdtWZgGkscJeNX34/DP7isSu47LrCxuKA
rsLrSXVqtth4TZav7nyTF5bFe78FK+VlDqs67qqgir083FW7/2Krk9Iee9mu9OyCC6pf1ji3tirr
+8XiL3K6toHABlMquzRzfwqCC1Qf7qnfH27PtMkrekK3k6yXZkLgdhAlhmThUGzJI5pMaxnNpAfg
AINP/O43bjUONjDQtwf9fk4HoZbToB/ypSfG/FJI0B25eIHsvw/eYezpsQq+dWQPbANJoCV1s6wB
wBQNYpH+pL89yGlJd6NeGCZVh+rVA8kAesKCLML7Nfs8WwdXbDz7mExfnfY2zsUwjYVNsBL79mdV
5N9Wa4gdKja2Eobqo5PCgdbXk8F1BcgYLjG7tZuilTXtY9Dm8znnir7cnmPTZ2jpKmxZc2dA3R5Y
OkDuzX8OcuDByeB8uf0DhvBk1x9+46cll1w6bOIXysSSuCK1Yn8MthrMTNav/39j3XN9dr0UKy4j
CJBzdJr21dbzhmkGtJStRq8E6TrOjOXyD/VjLsNoZLhT3lfKdHDeIFPlOiPDgjmCmNL2mz+k2tJ6
NQ1dS9x8Tge/oLBNm6cxf3Id9TKmB5WGO4NGy1ibu33TDJhTIu1kbdbz2k4PM/c3jhWGSdUBel6Y
VW4KsNulaGu8udHwzyjZvnDUEXrVuoayK4LsgseBImYOtPoc29liFjBkk47QA+GwVK7r4mwBxoVZ
ocPUoTZ5IJa1S1+G/EUQJ1TnNHmKu6O6yKZYtNYTd6FbfTtXTcPXcnX20Mzk9hMBEfN8LNwqLkdx
9Kctym/TvGrJir5YV1Szl11G8Yct9hGdAofbAzesVLogJmi4hRKLynEs+hP24WEE4N4eQbQxHueM
Roy0+7JWF8dsRGhTweChcvLPY7DerZtvnibna0nbSwWiLYXzbqsWD80rfRsHGc/ipebhrs3/XxRx
s+20FBcy/IJGvudl4Pfc/317AgyD1wF6ANu3bHUWcmapfzfM9h3w64cS+sP7zGuL7SjQE1OLkZw9
cEdbZXsOqzAu0629nyEwdQ7ZMJcWbSGqeUFz2r3VL1XELPFp39C1BdaRLg3y0ueXIaMx+9FAoLIo
N8LeNG4tXws6tLaYeoy7CsFc04b1MW/2NR6Sv4jlwJewDG2LOaU8z6JiLS993Yqoy9iWkK5p/NoS
O3cqs7kF31B03nquF3fz1tukybS2Kw4RkCniEKt3wV4hrzFHfcG2OIcN66uO0eN9yhdbOjhE+2XU
vlaTQhf1cd1FoQHHa8trZ+UVdVKsIq3oLk3PDyBn+W5tIrENrtHBebMrW0oHjJ51X+25v+vpzlOl
jsnrHd8lrg+nM9t6aOb2zk2/3M4ig8d1PN40MvC9DYiUwoG2Ik2nyA7GD47snh21BVgy+UXLVN/K
MjxA1MVl8vz5MArcafoDWKFuf4GhQuo6i5NjFy2vSwSk9PtYFnYTVwsER9o8nzbODKYPuP7/zWa4
yFdwBI82qqS3JOMIMmDwgW7tDUwzoOWqKtqZrkN43ccPSb4UX1TunVd7epry7rjPRVrOrngUluhB
IGd0ax96/k9NstOIrtTb1k0foK2v4JDuoNGAEAL7EB79qz6yK3GQFTaAbtts/IhpCrTUlXVb2syD
l5bRO0i/PAZ8qzvAYFqH69Ucl4Kdr/iF4abLqpbHstvSfzKZ1pZXZ2K+TCfGL2AmuGuKi9vY+7by
OkIvG7O89VbWPdqjq47DWi0Xr2feRsCYxq1lLFrXvcVNcdcEbfcvrIHUbe7TXTIcJNCp4ojDEB/D
wi/i/7cfYBiq3aModuFEYP76TW+S1VIgncvrkJyXgcS1AFB33Yp0k1u0VHW7ng8O+vnOQSE+4kny
hYPvbF+AUy1HFRG9tTIoC6u+vrYH9M8rW9m+/amOy4Oi6GCHlMEn6LHrVH8s2dZDpyH7qZaYWVgP
uQIVwWWo6KFj4XF12QkEhg9d5m+cig1u15F5kCHLee3PSNAsw40Nia053ed1XW+xcnu7dyVy362m
g+ehQoqtdck06uvz4Zs4lCsID20HE+rP8nNABhkN0t2lE0kCnfitS9MWFKTtVYc6/ejb/ZOsqg/1
3gMlua61b8Zu1SOBTizipQ+GiKdhPNTdhscNy7WOyKsd3DR3FPHignXDnr8SJL7H1B5EEfyiZehc
qcatguC60rkx3H9ke2+adVAe+JqVTVyKZa7+2qFXbZ3Gw+0F1BQp2gKaVnPRtiOlZ+H0xzbtHxxr
Oe0zrWWnbFNuNwHhF9DkPCzQGOuz9O62acNE6ni8MMhlDiUufmlQs5aLT/MIpH23bRs8oiPygoEI
K/ARf3VTXRyHfeDNVlqahq2lJYSGJhxf4Oy6+9fPkiWdIzXsW5R1fJNVNVNhpwM5A68ZW6tz8sQ+
fFCgQ5vmALoOaevwi1Uvd6A/O07Nv/t8fZ2DN7nOgt5dAoX1csZVJu/nY7jurK46sVpL+bqWHP4Q
eMBtvQCUhd/3DVpbLYnyvHwkmMWQyMNgO3FXjhubfVOAaNk4N2FnD+J6dibZx6Us78em+DDa69YZ
1xTbWkrSSjF39RDbmYvTLRoHgk39JINpHc/kZqIEORm80oJjInVndDxsSb6aTGs72bZY56CxUFgX
vnYRmXHHO2W76MFJoHOqWUC6lA4fUUeAbCyhYfrsb6W7adzaTjaQnk+dEdF91atjaOz2va2NpiFQ
dIqzrBIFNoRXl4zFxWqDSyHCF5bVexQu4ZTrF73JyxyvhFNzrYG0/5WDpSIY632Lwv8fzd9YBpwX
uEXfw23lld9zyNSncoHbb2emyStaZko2+DOVmMu8qi45mkuCovzKyLxz7Fp2CjEFKXMwn07uxe0c
noti2nh4vIbEX1htOFxLTBt9g77vwnTNIQ7H4wXAWxzJm63eREMo6iAmUol5wtWx9RhCEqP0wRY7
btFMGoauo5c41Aanbh2tR7t0v5QrSyAP9uy1P0BtuRGNpl/Qlk0CjkLOV6z2Dqs/uIWMHQA9IQZ5
hI7Oxs7wff5VEuhwJdzjTOC8xo65s6bYknOUBWHC3RePP1ZEHaTLD/VCElnee/nGim36rGsUv0mF
rLNwK11jThYrmR0G3qcPdn/O/C0hWZN9LYmBT+tGxdL0Me9ItKTnGRxOvgfCyI1NmCmmtP1uW/m4
YZCY+LWaIsudTyLb1QOI2dAS2SK4MSrn1Xqcl5d1WD8rd/pxu0SYBq3lMKkbNFs4CsvUHEZrwU/e
JtOGyd9aDjN/6dOWSMCowRo8zV/RaxyhbvZkIw3eH/pfRGXCLtnaL4gXOYQnvvSvUFb9sMcrfxGU
4bnd4l6HqVwGFdcgF2V1ddpnWktefEaLgygcbq09Wn9lvMgtMNd1/f+7aP5FI0byIaumCVcirqdO
Pe1/s2L5kqd5jt+xzjxgR9uydzpfS1Y0pXth2Pj0HAT1j6KUJJpc5+s+F2mJqhye58W84rQuyUm5
XeRXuxrFiB9qOYqnnblrKkrOOJieScWSgm+JEJrCUctRnsp1yoPCegysbLrvWis/8zLd2Ahfo+O9
qdXT1OZ9WTJlPdYzyNtAJVU2Ko3nsrSPLps+ShfApX3O17K2aUfR+oRbj7SQr1Mvf6bh1gvk+9sR
XwcqFfVcOlMJ5/fXI4jbxK0THO15Ouwauc4oFjZT74nBRdjUD56fOPZGXX9f3Yz4OkwpLHzOmgmG
2youPoen4mTF9HPeRPzDdBbnZmP9MwSQThmmantFE8FkPbLcrg5dXqDBqHN2ydngI7SEBa9/4FF5
rTt9COaBC+BQR3vaurd/v9b7TEtZUgxtV6ULPRcuunHCp749FqKJ82YXJAE77f/uDep2BSxUzfQM
hjb77No5+PxXZ9gX8zpMqSxITTu5IHUZv3NCfkhxQLkdlIaN1F8sYmSehUf9DktJL/MkRwfioeO9
SJw26159RZtLBwhozNd5TOa0tY90UOHZYpstEqaw0hI6ZzBVlYjehTX/OBKUd05q7WIQJ9DR+u+8
FKpda5YjqgikcqQXnL3aSla8XN72nqFi6EAmJlUTeC7GntMp8f0QUs3irhTNvoqhI5kCJ2sH6eBG
jvWgOZXBwQqCnaavifJmM9tMTjsVY2k9QssrgdxwkmW/b/vEMJ86xxjtsO1xehx10dsfh3yG0m1m
bYWryfj1/2+GnQUyLZRo0sdu+Inb+PMa7rv9hPDHfy2js8Jax9CxHtNS/ksXNItYlE/xPp+4/zWe
OrKtl0JYj65cipfVd8o44OvW7arJKdri2/q4JCeZRc5ydeJqTo8926X6iPzRkrPx26qaJEz7I04i
zb/MKTZWLUPq6GClQXUeiKdC9IVARuOY4VU1spuQPfv+vO/hw9clK6njC9GXbfrYz+K+CpOcgQaC
bBFdmT5A2ygHuLtdMx/7qWmgR68lies5v1aydWtpMq8lqF3Vamx4lT5Kd4iEXUSKVidL7YxIXRTT
DtOB5lDtfsxEKCPLA4dtNxxuR7tp6FqSNguIRa0K/YyWkjHnv3ve/FrW8vtt64Zo1wnGmjFY8lRi
G1KEJaSi68KVX4sF+Nfb5k2D11LVqxpv9jqWPmYVKyOv9V/qCZ3VpO4+3f4B0/i1bAVKryNO4VqP
o3DRgp/9tFi2RSFg2ObooCWBxn5VEoorhLn5uub5/bqAADBQ/3bKOu0avg5cqqpuwMmKopSl1Tmd
1+c13Wq4ui7K7xwidOSSRKtPI2dcgBA0+lDLSgA2jF0iTzO54B78Je/9T/m0i9Sa/M0u5lTYtWUi
faSpPNVOeV+Wp87fugM3hJFOLlaD1KmYKsCnl1Z+snPyKVBDIlS6cf9oMn/9/5t1cMR22cokLlyG
cfpELQ8N/vx1StnGemUyr2WwD+gxzzHaxwrMa6H6Y4/dU+9uNZAZotTTltqZOgJ3OkixYqJjtHjd
gyWqpwwKq2Wx5SDTb+hpbA+ENBm2zCMnVlzTdojyfiqPC4VsA2jIX/dlg5bMLZlCMDT65LxmVjSI
5p+Zlz93mGZUh74ETsgEwAvhvTd0h3J0nvg8bZxW3p1emNamN69YNs9Flt6H7nhuOAPFYX2UwVb0
vFvhYF6b3zpop6Wtyy6hlXMMC/E4q63La5NpbVonOhUFCFTrpMmGBy930Kq9JQz7bsRg1NpUkrRw
PDfAqLMFil59VUbWXB2sOThXDt9zK4Xf0LZTCwiPU9J7dULGxo4sv7qkfBeBNUMY/7ckzNKVEJeY
BJgq2Qk3pnf+smsjBdPXC7031caFJoa70lEkNtRVnCmPbPavT/fInMG4to+aOjVNbu7XiSC/M6Wi
sm6iHjoVt7Po3YspWL/O9puhV1ZpVTXx2yQFP5qnuiZKa3VSk3OwBO4ccQO28UOGyNRhMAHwi1iq
MLWsEJ9EFXK0+9ONPYnJ9vX/bz6i4GiVD1xMrTd9xzPBqUydjV34+7Tz8I+Wq9g3lS12zmUyzGM0
YcejWnEIlIxK/rFiRaymM15Z4lxsbVEMtUeHxrR+PYIWcxaJ6F7E8OC2L/2uFnZ8i5bBjZ2KRXpZ
B/aPHjKyY9yuW1SkphnQErcDE4pfc4ya9G20dOpe8F1PiYzq2JiZV7iYslDSXO+hKc9odI5V9dLL
PSsUzGu522dBBdIIxGVjVWdUTLQSbRQzQ8HU+arAPT+kNEXi0qr5NfKXyYLKTDiccLt8O3cNTtch
MktvC3vM0zaho3/Gs/anZfI2io7JtLZ/apZiLLICY58BXv1V9eVwFxRt+u32wA0xrvP/iLCzVHot
OsLu7oO1eJ66/sDH/OM+81rOEpH3Ts3q9N4ZimNqLXd5Zd0rJ9uoNqbRa2vswC2nmT2R3vftFNMl
u5s6Hm3fPJnCRstSKJO6q5WvbSIr++i54bml7RcKfEsms42tk+kLtGytZrvsQztsk3AZJSTxpgyP
tc2noF523eUzqqNneAsegroJ6sTLvfspYOfF+3R7cg2RqZMB+byC4AsoMxI7aNZIzEUZl8AvbaxS
Bs/o6Bniuk4pJsR9742PnfjpYAvirFsEvybr2mLbhHW9yoDUidPXv1MZvPZr8wsXzBtJazJ//f+b
ZTBdm2Fc3aBN8NJ0AOtZnAbyKPddiWBOrzPyxnyLq8W09W2RjIoce+6cai/Y6XYtY5dgypqxRBG2
JUE3QnCmbPxAXflyO2YMKaVTABW8Heq1xyKeTcFhbO0Tbu3JYsf5luaWyfNazjZ1pYZiRElYAZ/j
vToUU3sQ3RbJpGn8Wr7SnHCJhgTUS2bnUZ1mh75Sr6yu45AVx9s+uq53f10uMKojasAzVCzjEMJH
0om68qcAi3Mffmvdz06WrKU43P4Zw6fo6JoihNQAqHRQeupntBtxUNf9WWn3TxX0p32/cN3pvgnT
LnXbtr8uu2X4hEeNeWgi2X2lctdjExx1/bI39mu0RkluX5dGX54skG5ZfbsxdENt04UCvTQN/GF2
20RZTynNjq29daVgsqzlbom5LcMQi4rnfMC55zBY9UbcmCxrqauGjM/uWnUJE59m4I0mf4t62pBU
OmimH1OWFzVCxamt4+AvD7koDrRwN4qCybyes1B4WtJuxlkzIyBCB2Hj8Cmg8zBE6+y7328H4/ve
ITpegayt17IJh2ZnzaO2wiI+bnFnmjJJKwpZ1tajb4V1MvGuRMNr/oCHte9syQ7M3kWFysDe899Y
d3O3qQaSlonTDGcBDmp0v2yUfJNntH23zOrKC9e6v8etJeff8owI8Y1lKcD78T7fa4Wgzd3QddK6
S6am/aScaYhSxX/ss60VAdZYeV72rE7Smo+HxV7JfR44W0Db9x+d4fdrzL6pMaIaoAuWdXUCLuSD
aEgsaRaBSnSeWFQ1VqwcP3Jw+vRX65BC9fj2R10d8/cSQHQtQExHSWkGh1HxYa1PV6a2Wjw3+dHl
3s5Zd//7YWWwgqB64JDf6fjR78RhKNVGIXof5gGnaQnNc8cKIAxYJ5ntPOYC0+0893KOezgsUFXs
5/axd5Z4hoZOBTZvaFgebjvu/VJC/iIH4uhnbdc+vZ99Bg2d9P/4A77IDfOGVNFxNy6HTPZynRe/
lgdfYtUv1cZ8vL/qEx1zY4X2lNpsSe89azy1+Y+GepGLlccPpuOiPnu12vkNWjIG/kisBSwyieNP
JAJGqT1SCMptLJyGCdChNzmovHAaGNL7ia2noa1Po+9GZbnFXmXykpaOc+cBvRnMOFDS6Tg794Bj
R1DZPVD+owZ7bbBLjJMRHYXT1VwNKRuvs+HGKb22i5Ub2fH+akF0AA4BDe6Sj4ihji9Rq5z7QhXP
ICM52mKzG8M0C3pyF55jNd6U3mfoFM1BYOsPFUgY1UZ5MqWBlt897q9Ud72AVpRFIzQta/Z7V/7q
On6tO0MCSGEP0zfjwavrp2nxz/U0fLpt3uB7HWSTdoqmGQ5/yVxn/KUI0/HA0RZ4yKyCRW0bbrUD
Ghyko206brU8g4TdfVV79wyo1y6rNsLHsDToSBvatu4Quk2X1J2MBPBNZE3o7J7lrI4y/LPPT1f/
vVn13HplXtCjGNlDf7Ay/+g760HyF9Ap7roxIzr2puMQMEC/DSaaOjFK32fXo99uD97k/Ov/3wx+
nYiY3EF0OB1Xn/kINV0LEqwbZdpknPzXOK3DQNqixya7al+ClfbRqORWQ7MhbXW6IEuIbl56RD+F
emW3ut/CJYhKWmz0H5rMa2kLGKFagr7tkgVYSCX5ua+gv2zbG5FpMq9tg5eyd8p0hmt8UUD6ZoxS
6x+L/9o1qToIZ6H96IYNqmauamhG04QNcs8LNQOg879TOo7t6FYh3NKzL8L90UDhU2xsTg0u0ZmC
aNjxKqCI8oLOcRkecrR5d+uGSwzFTBf1o84g525AJWgbnKxHKobjlAKKAG509Jg059uON/3K9dPe
ZFPZ5aWQac+TrpE/mwzyMQt/4v1yLtnWJtuwqOs6f5R3fnWFvSad/YJ9dFS6NKrGh7Kd7/30h6o2
LuVMX6Klbjq7cw/ipi5Znd+ivSt6HDXdwyA3HhkMlcHX1tzO6lpwwCBCq/a7H2aJKnYJSiBAtbxV
jWNns43LSjaUFo8L6FY7gCrK5fPtKTZFqZa4wG6BNdKZ6sQvp/U4ZJDFA44X58GVZcddP6FjcezU
8ZbAbotEBD7qgwApdBYFXne4bd7gex2PExK8TBHgvHGpcr2LWzxncaJF2lszYAgdnU+oVdZaQYqy
S8K8jkfa3q2u9VkudkT8/Ou+T7j+9Js8C8fQHtAg3iVDh/MSHc6r7PfA4RnRuYRGqI/Xa2nj3Y5V
fsTBmhGTtthX4rzrlLwZN46mWbEGCB5vIYfUGQ/UHh+HptnYsZlmVkvaLg/xQHK9OqhZ8zIoHCaI
3OzQMAS+p6Us7rldm/lunaxj8bTm9ZM724lX7mpDgN+1vJ1qVi1zppBXc09i1TB5cCDVvrETMQ1e
y9pKXnXfSyy3dfs1kH9U+3mcft2ORYNpnTsohyJLoCyYnmd1B8LpQ9ZMDxO3N/Z+hmzSpf7cocrd
Qkw8kb37I22XHgdcl4IAHDVBSXTw3v4Kw7KikwnlY0P6GczVSSueS3DU5tkhIBfZ/3SKn8Tdwh2b
fKXlrRBpPbIJ8Z9Bmoxm/cmx5iOITuPbH2GIfx1bVaCjMBgp7kbVmj0Bj/a5qtp9+x4dW1X4+ZxZ
HZYVr6EfU3v9x5uCqJV0o+qYHKNlbgZpODuYgBZYwbNbZOEh5dbdVG2JSZiCSMvdLhuEvcwF6uUC
ALxXRyV7ptnHIdvF78aIjrLK3alYFb9WHhTNNejuxnnnjlMHV5WD50Hwj/KkpsORhPV9VcyxU3un
2zFj8LyOr+oFaXobOPUk5HVc5F7EV/mADvN9E6tjrOoCcreiEjyZVP9R8uLgO+Hnvtiqa4aJ1VFW
tZKBJUocgrKxi/Lp1XGfmXiFIs++uqnjrEoXqAT3uk8LclxeeCqelBWJTa04k/Ov/3+zHpYT6SbI
X/AkD6tDUPvHZVUnZ9pF2seITjRkrQ0Eugg2/em0RthIHdZ6C4BmGrmWsKXjkLXwYHoq2V3TfiyK
+VSTD7dj0lDHdDBVWNFswIM4zm+0v/R95R9K2dgbZxSTcW2hHZcubUIotSSeBQ49Z0zpSabWp9sj
N8Wjts6KwZ5pKXCGQzX7p+jCCG/AdZR36f1QbR38DR+gI6ucuZEylFiqxmWMSZW+jCzcGL5hVnVU
FbGDwYEIBk+CrpTpUV3lRk9WI2h9QgNgucVgYfqZ63XVm7CvKtq6XjMheNrhPOC1dCooVBi3nthM
DrpOzhvzPFMFA5rWuh8G1v3mNgfTtyi2hHhM1rWcDdfCZY3n10ln8TVC18OPxvKPt8PHZPv6/zcj
R5v0jKejrknKZXgC2uSxcT7us6zlq1rI3A5+2yRL1SR2BzEQtaXbbZpNbXGtm0y5wptxywVqUwUe
++D6t9wiljaZ1/J1sD1rmbIRe6aMQSKCq8h1P6Rs2Nj4mcxrGdsUQ2+BubpP2kwdx8V6bebviqh9
t2g6oKqz1gwNE0uXCC/7wzP387pS/xBakh12zauOq0oB5hlrUBkm0kvzg5t6UBPo5MbibQhHHVYl
vFLYfY0jj1UHBUQKrcqejlwJvnVB+r7zXf3BdPJBupGpsk/WqnnmJSimxfSqgnbjluX9Tb2rv4wK
0Muzdhn6hJdJUD1W/kXQS97jNucJ4NSNLcL7TgI5zn9zFjsxaEOsFmrm3EXMbZJG8Q0qP5N7tMyS
k/QpAMw9UDdNNND0gQA7x2h+vB0775snusadV+WEATaErV+RxmXmHkg9RNDY2bez1MmhWoiP4t7J
QWhW9CM0t3/n7RSpaquj7f3JJTquzQuh7RXYCjfIEAkV04e1eKnbl6V56JcXVbzcdtH7k0v+4okq
bejckRWPV/0AamhxIsXWmcRkWpvcPFSSsg6loSPg+Seh755qn9eHfQPXqiZ6CIcsL9s+EeEcq77D
bfLW47Np4FrFBPMUA+UJHF83/CQKPy79rV2lwbSOZnOywF9nhWMgujajWWV3kgb7apmOYJsqRbjn
4AArcutTp0DqWdrhxiPSFVfzDgJD17AjzeB1Aiz/Sch+tMOF5b866z5T//jpF9om1vj59pwa8lWH
sFnFQkqn7vrErbAayvmCnsh4CbPX2+ZNzr/+7JvNh1JpWrJi7hMfh2TS+5Hvfrxt2TTw6y++sfw/
1r6sSU6d2fYXEYGExPAKNXV1t90uz34hvLe9hRCDxAy//qxynHujP+2mOKfuffCDK2wBKWVKyly5
lqr8lM8h4tjUHYvoIMdHkIjfN7QVfWXIejGRvAHiffhRDku4zwr3SaA6ntz3AMtNjXRbXBlwPvCC
z6n3kfc/q3zjmrNmFstHK6RCc5VhaEHPTvPYNg/zdNfO4bmWj1YL12qZYfHMEzHt0JRVvxSbbPZv
33KojS+LmmakeY+F6GRVHCElEbBi19UFCnlbElhvL0Zqq9epJgN5RwPblMCdTG30YPr7Eio0sm4f
Y2GiWV7NXg8/88okfvVD3Wd3GllXD5PPFFqxsLsIdUz6f7LWi/NyiW+vxTeN4lM7Nz9lOuiN12Zn
1692bCbJoqd7ljmGtlzUDUXHjcE9VQvCYke24qB8x981Hqi47nt7y1U9sAvmgmbinKk2KUEd7C5b
XWpvehLe3nLSoKomrQuTnYtqOi4t+js4RPyqzvly36tbnkoCwCj8iSCL1btnyNDE6M/c3R76uur+
tXfg1S1PLXVIZdRS52FhNL5WK1qaxaxMsgFAk1+3n/Gmv/rUTtErapifN7k490yaWDC9m2uDzp2q
jHP/LowgHnI9p70K8nU5NLhvi+iU9+xSAeqYeChG3rd27PR8FoULZASI8+CCQwf1xkcxb50j14xj
uWzBnFksVR+c0Dql4rD0cF6SXfpC/fKfeVHmnpMkzGPtrqkSU6lrEp7QJZR4xnyNRlluxIU3j8IY
23LeXEw873pYR6qPMvsw66cCko1oCPD8d/MWBT29rsg3Vqrd/2zqZWJo4wtOyHCpeJkV7iS5tzy1
fHF/NeALPvhjqA+jGcqvvhtkx8Etxs+9w/uXsXZ/Fv7QJZL2oI9yMyV2BiCkBw8yVI9+Nvkv0uHm
Ms1hu+GyazaxQsLiBI5Pu4CfdDMdnOynm3dxWEFiyM1PBMIZjfP3bedaiT126r/KhohPjuc8RONj
3733yiPZOiBc5+8ti1uxoeYi1bNxMa+NbNg70RbU/ZBVhb91S1hZ+3bynzq9bKGFEJxmOdTH1isl
A58AwamybIoXD2t24/S9YiS7DNC3zuDU3SLOsyyiIA5KxZt95XDRxdno0K0wsfY91tbeAxs2ecYD
FI0OyLoWsajZuS9Z3ITyeHu6V+bErgi0s+cFs2+CE/hUxI4pEp7Dftm6kq+NbkWJQbpdJfowPAkQ
bXxqUic0STmGxZY2/No8WJEiVCGD2hEBRUKY/VNJ9ZQK8bfTqJfbxlnZzOy2ayXzik6jDk6j0gce
njOWfTBN9duEZN877RZd1opv/6s+AIFImZs6OjWBpjERpEnkLJPJMYC6OK13cgYwqrYQvr/9WWvL
ytr+RxkUFAJI/FRWU7DHCmgSFaT1gY89j0G9dNf1F3pWlr+Ho6pV447hqTGl95wNOOV5hnt/3f6K
P0nHN8KJXThws6JEwqQxj4rVQRgPGR+XpI9G8cBkWT2B9cl9TyfuANFDNE8mIEV5zPjMPwbaLR8q
gv+UEld/nZWzgHgk0/3ZCefq6DMeXuplll7Sh+MWDGjFF+xihGymQURlyE9dUcWp0u+h0vXxtine
vLD71O7xFu4CoAhJwxNz2w89trS2dh4Xmoq4JsAc9cP8xHroHZNoErvbj1z7muvaenU8wrIEbh5l
YqD7MrQdi6TZzECuOLUtjIA100LkbnYe0rHz33nzMsXKE/37qFB30RvAYFbcUAvvm0p3AKoZdtIo
nqEF/OTl/uk+41hXg9E4I53yIjuX1ceg7mJWqY2D45ptrGOATzJSR3pwHnrN5NHDbTIhoYxOkwq2
NtG1xWRFh8jnLG3dXJ1p97nwvnTBJfdOpPtcev/U7IkPGwfIlSD051j2agHNDlTEjRjzs1pOpffI
mjpeyhNr/7lrCuxKxQCsOKpaBqg45z2DEv0Y8I0UzdttUT61axRN2Uep6gPzmD3oB/dzfvB3A4+H
Pd25p6namOgV/7JrFW0L1HlNuvxc+L050hbdnWG5RSu5sq/ZmXIW8Fox9Aqjh8FNsBkr9jLReRew
WJONkPQ2ZQmsZG39VR4NZSSy6FQu/FCXv+v+L/DGJjn6xCrZPkd+v6+z2C+3UhVrBrNcmvr+xLHF
mMc8RR+i/kT1hjOvLFQ7Zx6xiuM6kprH0Ks/pMTEOFzuQOb40Bpnf3uxrhwA7M7wEqkh1Nmd8BSY
Yr/0/DQKmoQ5exxU96RVrHy+cXBd+xjLucc2B0Ukz4oz5A4P3LixqKo6niJsjM1d3AiYeWvbN7UZ
K7fG0hUmjwOlkrGn951c7IR6zYGn0teFG7TPClOh3VMwfnDGb7fnYSW62kn1MC8an4Xw7L56hzpw
TJsx7pfDfYNbh/nRbQPVL5F5ZJAZeSJc/5U5QuyLsBp3t5+wMrl2Qn2shihIuaOw7ThnXbpgXWz3
Pje/WC83yssrXmb3hktvZhHtcnROiu40VARbf7GxNNeMbzmwDjtfNwBeosF6P+ZfGvKzdqONaLo2
tvefpxXRT0vFh1qdQYscL6Le5Q2UesxdCA2f2j3igns1ZCBmdZ6YwI2cx60vN958zeCWw8ph9udW
UHXmgA6Z7uw4d+lN4qUtNy14i5WeRc1ZySGPsyb4DQKxrb7qtw1O7JQ6yDhN5INh55yRJk5xNNRo
RRrk1r3vbauAY+8/55MEfdUbIeR5yi9LTw5Eq41ov/bilpc6EwCEru81jwGHeNZi2jKmfeHEkdJb
U7r2iKv7vjr5dNIJ6CjT7AwmyH1F6qQK+KHdFF15OwoQG4TQy3IGX6mbn1v50Mpnt6x27vyVAOx3
O8qsvb7lpwWqvKA/gKad6BjSKzr9Xep+3i1hsCVhvvYFlreyqSZ5XdL8PFTLQ1aWL70zFLGmTixI
sXWSfvsMRCLrJO1K04QTWtxPRoCnGoDCOpcxL4IHiB3tcd++bay1p1juWzi6q+fRy8/p8gB6qdgl
I2iCP3XOFDuQ1L39kDV7WZ48VDN0YsJrg4n+JOUpqr44xUmEG5+wMt923zeHIk2fX296Wr1n3RD7
4++i/Hn7zdfGtvzYRVYIUqO4BAwsj33nd9F/nvjX22OvxAhbb2Fo6lJEfiHPVfYSkPMw3lNX9ond
5V2AJyFvvSk/u32FhpJgnztb6OLrZ/87o0FsdQVeT74LWqP8XJYSJU7I/+xbCJe48wttnoNNtsU1
q1senGUNX0hO8nOz+KgaahzIcxBYb6Gg1r7Cct8GZLeB7hvc7OYfGX+SgA+ACYH9o8aXYf523+Ra
3js7kS+zQslzV+WoCDeNi3Z4Pr7cHn3NQJbXjuNAqOPjC2hV8Th3joUu8x1h/HJ7/LWlaTksagvZ
RMzUnFpPx0Er9kp4G7FgJeDYXd4eg5ZR1Y/FOfR00rIPRfE774rYlAc9nG6//Yp17AZvCfGYJZyG
4gyp5EskRRIQDgHfrSvKinHsJm+/GEwwNphaWYkDWLJRZNkw+0qcDK6/v9p4OYC/k8dqeaZo7RlN
+GGuoie5ZA+zvu8WSuzWbrTS9qbtnfIRhH+fxxJ8xkHX/n3b7muGuf7+6vWRYCuGEgpVp3kp3i2i
/JFCofD20GuWsVyWATWusiiX56hyH6lHE1GjptTlz+D72liYa6vG8lhajGVXQzXpbEgfZ1X7ER0s
J5K5G8OvGcdy2Z63VwpNrHt0i3533eiHiNid693y1hqn21qbSp5FCewGgBBc4kp+F2usT+zmbreZ
Yfccph9mepSeekjFVhfPisnt5u4KRHnNWFQFOMKGf3S3nCCTu8/yu1rq8ebXEPRqPfpiqlvg0HDs
SCkIacd91mZxROnGuWNlRu0Wb4fX0NmrSnnOQmyFnUSqymPorr+94tdsc/391cunfAyNnjF6M5en
2Rvee8G3au4/3h597d2vv78afZ6zcOy7CGeEIf1F6wCla4Xy3X2DW84qhi4t5jLE/sqQAdGJNj9u
D7wSBewubr8Ks2IUONmYbAzAiQTSblbR7kgc2R2WwK/2t5+zZh3LV5F67MQSwTpl28ULulbMsnXR
X/sEy1eFq2ZRcyfHucB8aZ0uaZz5LLkX+5z/uv32KyvnX+3cFHWc3kWkWZpsp6AtOtQ7cKTeHnzF
NHYztyNR5a+7BvmV6gsEdHaQtd6IYmsjW96ap1mb5myQZ8eMD4Vajl6zBbZayfWSf8kojM7k6rCX
5zmreVy0uOTkPdoSnaiav2gGPHBZRxnY80oVjywK9z3Q28f7LGY5MtQh0CUQTDjw0Oo0EOdR3Ef1
4xMbRIaSLLjVBCYjZ79GxwfCdktSd20yLBceB2PQPXC9U3ndXojuyLstmq615Wnts0PVz62sEZWn
0SRd4CeQ7j3lI7sv+HDLd0HVW6maYDNsS3EYI3YcnLuIg2Buy3dnrwYRgMaFrQiipKLeg6fDjUWy
EhZsxFhdOajmzhkSdPNj5YlDJN7jpLZ3u62S+tWL3ri52WgxohdkjlTQnpqOx5nZG3eMBf97Lg/F
JvPt2kdYHow2vzade6nOJugBr6uTKZRPEIjYh9q/b3bZ9dGv9q08Z+0EVA5Q5W7oxY6iS5wHxVZv
7sqqtzFjaMebfBDsqnM6/5wm+ayW8nI7CKyZ//rEV+/dukKMCvX009j9rMx7XXZ7xf8yhU6g/Xa4
/Yy1t7d8dlB8oGVQlueCOomj/feTuq9eTJjls31HVQnAKsw+dj+0NM6xUeK+5DSxAV1SkCwXBO9d
QVCYoVXOvQth7xO7lZvMi5NHyM+d1RAkqVLvSFhsFFnDt/3JRnI1BWTeOgddiWNxHCpx4spPHJnG
4N3xaPZIxNaaXAmXNpILJ2RCpxSmZ1NwbjrwrmaK7WoebPX7rXit3dI9TvMMxtsSjMbz9BuqdQdg
ut4X7a8ya+47M9gQriH1Q7CnNOU5AkSySes9cbf0x9asc/39lV8BNed5qdQKPRSf3K5NhuwhYncR
1/jEbucOOohgBR5Mr+iPaikAciYbFll7bctV2zwAEQUr1Floj3wK88DkyeDkNSRLTEa2xKNWAoIN
20K7eAfyF34tFXBOMpDqcvXRZXXKN87jK1HNVsoo/MxzzbiAj5zWccQS1j87xe9+AKnHRl/FmptZ
Wy4hHfHR+I6eNgpynLlP1PDc0l8jONKW7IPu7mkb9YmN1EISZ+mMjxUqiDowM+/Ygha9DOTBu7ti
s42tMhz3RIYgepZEHsJw2HnNVnJ9ZS3Z2KoCmmRhdQ1yITP7qWfHZtAHPQUbu8pKeLDVM/oKMHO/
0og/Qfvdm4EuGJ2XHvcJU25FoLUvuP7+yolnJNgdyWpsANmxGua4LD4w/uG24dde39p486yeK6eA
p2lKT+0yxCGIThitEkq30OBrr285s6aT51cg4kFLMOQVU7av0uhDBMrz+8481Np8h0X7znLtCua1
u/faIEHtLLltnZUIQa3D8khBaKacADQwaCwqcucwhM7Gil8zvOW5qsuGAddmSETUn/pxX0s3LvSh
phu3xbdBYMSGT3EUwWja0/YRmryH6jCcoJ22747txvArhrEhVCBxWyjgmAgIYGEkhsZms3fmD2jm
jaO4jZxS3iyJr/DqzY4cWCL34UP1CGquQ3OMduVdYAViI6g4tEpd0+AhGf+Let+pACP2VkhYWfA2
cmrUaQ9FDkNPrlH7LAPVSTS9681dDd4+sRuNZcYzXiLrdSbsS0bmHXHvUhTFyJanprL0QcB2DfPl
goO3eSpUgXInD8v7/MnGSekUyh9LMV1j8SczBgew5dy5IC1P1c1CSsihgi+rP0XRqKH6Fm7JT6+4
qo2HSgfDqJxgljws4mD8WE/oYh6Sed7YxFecyQZFdUvnuA4SCrj8zKcQCXsZbTWirQ19PTe82jqY
y7UG/wsOUqhpJGZeUBpXQ78xnSsL3e4zrgJV5TUDN5/x2w919jGgiDLDVifa2rtfp+PVu0dDPQEm
4pNTkAWHWfBjvQnKWZlRGwVVDMNCZxwtT2LgeyKGDwoAiBoJ07jUW/iENeNcP+vV69dIWoqqDMmJ
lP27qXlfoxUQeNbd7Z1pJb67lqsiiTOnERi4Hgf9KaIvC2QJ9FU1kDyW7UkFoA7eCJRrs2DtrgBG
5SqYweFW9jQp+uGhbIb97W9YG9ry2aFwyCwK+CxP3xvP7Ex5l+isT2xoVEd41Iwllk6T69PAg9iw
4cviTXcFG9cGR02qkh3AV+TUL86ROtluHqfjbZu8vTJdGxjFa96FdQubsOAjGZJ2+ob5DKuNF18b
3cpARWqsiVwkPTk9ezY5O5W5iusOakCyuu+06totxyEca/FAyXpqJGpiaE1BQeKEOLGxaN5e+K6N
jhrQANz7PaZ2brRIWBi+RMuwC8b23KcS4ij4E7rsefK2NsU1m9l+XAoimw57FmRif6KmdRSB+Zz6
flJNW7f0tx3BtSlblBhAbBV29OQ5rI5dGXD084j7yk2uDZTig5p7L8LJ0jEseE7T0P/ZB9V9HWKu
LZdRhBQQGuKQk1943XvVo8NqqO5TYfJdWxKDRnmG/DQDSrhwYzCeHiDz95HXH+sAQM3bHvf2edOj
Nm3/JBy3aBaVXtp998SS4qCO7scpYYfyEO2CT/c9xcZ1pLN0RTd74Z+nkF2xuz6l/XOqFZtPeXPP
8aiN7CCiW6Az76WXpX5PcFMsokSOWxXXNUPZwA4TtKYMs//+BLoHxcLJ/djvrveKNCm/3jbUm76A
T7i64attM9XUpyiopBe59LHKqx0pN8tc1z3rXzcLjH0126uxPZlOQEux/zMHav//4wOseCELLaOh
NdElEPN+SeVTEWzdGdem19r0qylaalBpOxcZIfKpBJWbsM7uOczBONZG73PV9XTA2mHpO11Dlpl8
gFrchpOtvbm11YuuRYzznPCCCguj76TcYQO6vWDWhrYu0rgtlqqcC6x5qPIN0k8ikPepTdWcleFt
eIdfT0s7iTy6ZDJtDyP0nx9GItQhzFi9sSuvLHkb5rG4YU052sL+LHlvdp9GojdOb29mID1qQzxw
/m/BUF+nF6MLlZ3EJHqR9EPbNofG1GEa+w132307ymXjY9bsZflvM9VlvYgIPlb2kBjq+MdR+uLB
+OjHvz3ha3HIvz76lRsHbc7Rg5xFCKXFJ29njiqRUcxiktDdfKrG+xzCZvanKdNkoHjM/3zNvnmm
wLRYjjy77ph1cxFdUrXsUb3Id9E4H/w0SPwsTDfef+0hlkNLRwWMdk16EVHihd+vCbeJHlPS7G7P
w9pMWz7dVX3pl36fXobwpLP3eXHy25fbQ695hOXT3SyrakkRiwK+D6IXIjfGXVs6NvajC4d6nEqG
dz7Ii7dbTioBQPT/denYKJAUQYNRgsdcC8rtu6y6O9zZbP6Ed5KDr8L5X6zKVetYvhuo0e2HNHMu
0x/r5AeV5EEMAunE28/oTb5vYdq0QeBj1xHNMbulULvADEBKp2Bqb3bjTDZixMratJEfy9T1pi+F
c6lllgxdc6jMSzBttfutLE9uua8/1xlteJhelHHkqV5o1uyGOY/8DQOtvb3luU7DM5qC/OgyEJPo
sTg5cgITjLgvRNsQkKmPJJW4Ff8vltCaZSzHHUYmKVLPwWWGrOCwiAMIKTbCzcrQNgQkEpHMsqtR
QrkkwUjjZdoSH12JlDb4YxnzEEz+KQxCnfnYZvl7NxjZk9sCt6hIunX+XPsC6/bdT7LktQ6Ci+og
idjlySJ/3Y6Xa55r4z4qMmasRZMr4pp+uN4uhtP8fkqAQziKHdmInivL0oZ/BNwPeVdK59KxBGIE
IIXK/Y0U6NrQV5O92tKpMED39P936OvBNt84H65Z3XJWHUGoK52n8rvv8sxNGJlC+hzxMrpL5N6j
NvhD8sijTS/DS59HiY+kgCrvtIq1w47KW8Z2HHB6q5Yk52Lv6RkqxFtxeM0ylrOGgRd1ORJZF02H
hxAKKML17jO6Df8IaBmlbYQImZEuyVkHuu67kiUetQEfap6Qz4im9IIcvPP1upcEZ+GWZCtHtrIU
bbzHJPToVSJN/3uV/0+W4trQ1v5asMEfxTKmF9cUiXHq3SQpOpDq3e0osBLGvOtjXzlR1WhfDEg5
X6IGfb2Ab4ZL9kjVd7l59F65TtiIDxzinVKmqX+RKfF2Omoq6F0ZoIz7Kov7EPpCfq7UxuesWcty
XLfPQJTiDOTS6rx9p0IQQcw1rjJVPc0brWBrj7A2Wl0FM6juav8ypZ1zzCW48YOQqxdmmi2+zhUn
szEgIp/SPiy1f8nCKcxibygNfLgby4fbk772CZYTd9GCit2Ysov2ll3gkj31/LgL72Ka8Oi/kB9O
JUU6Cn7xsygh7QfctJ+ihu3yVsW+11/u+ggb/tFPIL3rVMQuzOjDUnfvZp0ey0V8uT38imPYEBBQ
iUQsYLARWpNip8oe8rzb01AdFSk20lYrnmHDQFok1R09TvwS6cxp4tktxElEpD26zRCcuTbqi3Zp
cd8JzmbYSTu0iTHJ2CVzuzTOUnS8govgx0zT5b4jqE2wg9xZmxfUZxev709mvKrm9e9AmrEx4Ste
QS3fpmHWjvkcgphxcMe9YtIc0rT7cN90W14NPSMV1nPGL2DGOrLsVxZ6n8KRxLj3bWxvK05n40Jy
0/eUaNh/1EP4u3Bzss/GahaJ1xZmI3XzxxZvZCttgh06EOF0bg9dXdHKJHA/BvKT0y8xWH+NN++8
/ux334sQ7XvGj0u1L7wf2tmPdE6aeT52lO46Nj26fb3nIkgEW2Ipnnu+Rf76B4/xxvvZEBPo+cka
fpVe+Ex/o+Tzg4TZU7vU+xyk/6rsH65EH8loqi+uF+4FipWJM3kxWJp2o+d91n74EDnhc8m9w+15
f7uNASpY4X9ugOAHLLt2IfqnR0ZtdvWU1UevGOd/2shzvjtGMexSWeF8m8BW/QCafPmcIr281RSw
dgq3kSsZrpzdtBT0wFxDmj7OG68OzPtoXlKQqEVUSr+BonGkqYol4+2s96LQkf47rFOw8iYhqjS6
TkZaUQDJAINTYkN5YPXVrqHx1dkgyApNGcLGDwE2TtJWF5dNiQ7GA5P8wDt/x2mZONH0ZRmKpGym
fVpv8VGt+LoNh+mngPZDVxZ/4aRz0iX678Ix3CpKrA1+/f3Vd5llwcWww3YNAtAAJO34DAIAP5my
DejjSmC3MTHMDVPIEDhGxNig3ik2fqdO+lBWbpzyZlel4UZIWfsQK2jN2pV+6aTgCOz9wC+ezTCh
BRuSZh3vft72j5Wo9YcP65Wt+tItOx1kCCgu+5bqgxudWbRxDPmDtnsrGljnkHrkuXbbcRJxU9Tx
WE2x/3NoHmn5m3XBuffy2Cn3mfdA3E85/eTlf+VdtQ/dIlncY6ZMoppTJpLKIUh4/Oy2yukrVv0X
tEajM7ieGryVbP52R+SzxJ0rz+Yagk58kS8S7Wqx6bpjpZ1kGLckbNZe+7oYX83UVJSs7pfQvZLR
RH91NfJLddnN8e118CcevjFXNs9QowfwtsmQYPiIXELxiZfY6Ed/PxsQyETu3443HsaueHQ99LLW
IerdqlweoAGZ0L58DGWF/SZ6nIm50FpuhKi1b76u2lff7C5MLIICM419ekLmqAXFWfa+MaiNb6zR
tSdcf3/1BBrRSgI9DlbFwDHZX2Suc5oMLJ22lsTaBmSjcibD06pqU3wDWZgj46xE7Y90cxKa8BiG
7nRSTQ1BQV9G+3pO+8SBkPXtSV37OCt+OBUOuQ6KszCfT5+Zds+Z+Hp76NXPsvIQYVM7jpdCUDd2
AzRwSDoVMWdd4lIC8uvxA3RCPipeeonUD6IoNrbztS+yIorMPe4rCeLmOOrz9BNOo+ZHIByysRre
pgH0/kVxxMNsqTNndmCxUVyJ5SHk9N2lH7XrwQeQ+XOiR+6jB1LEA6X727Z8Owb/i/gol73HW00a
cJNpweJg9tpD3bVmB+LerWLrn2vAv/2b2IoCHujoeneheEgAWHG0OIlHnKQSwJYMoAYom5gNexNO
Rzl+DItPLEJXJ9Tm6e+afYkiE5vi4GUn7X+W3gnCDTFyKxOkBkVCspfbZnh7bokNEipRUCVl4eIN
OxJ8q/P0MOWbyzWCP7/1+VYkmbFcwSo8YnATvVTzxy4DT6x678EOjX6mwyXILhWkedjnJm9j49E4
yv9u2LdwPLsceCjSHrLiy+0PvZ6v3noXK+ZEpC6CYZrxLvVS7YogjUeRcFKAGXAjmq+tKOsqZRri
Fay8PmHuy3iEzIDnxrXccMK197fCSlMZOE7fwEm6ZfrY0keP0aTOe4D5t0RoV86mxIYQCc90zQJm
uithBVQwoIkjRJ0Q7EFBnyNjMh+G+lcBccF5GpOxPgebLYFrtrNCzFJLGiyLi8poVR4E6Pb5FJvh
1+2pX1njNu+SUdXodl05gtt98EaU2ucw8uIyU1tUMWsPsK47WV4WwUQD9MA2gfieu9CBCBTIM+97
fesMkqHfy8PJCaOT1sT+1O8o34KkQaxx7eWvC+7VZswqaE05IxqERzccdefu0O+1zC7kuQQKO5Fs
xuZRNXLWTfexBdXzXLDi0JuFhRP+DScGHN7pb2qMW2XhLmhk57q/5Qwmd/KcMsCpM3nUniad/Ib6
zuj339NJ1F4WayA3gujYZ3wSPF54mbVLMvpR3j3rqVjK+izmtA3qRChScZEUkTHglDbGKfNs54Or
K/jaDi4SYfHCihbIgyAq8qyN64iGPNvlZKTZs7cg69fEKBBGKDCrAle7387U5fMT7cjUqGPUZzXL
0QszTjLaRZMukT2tAgI+4+tf2ncl7ak4dKyOnPcFusJd/1vo9VX14I553jcnbxihVCnJMg6/Jzw5
/wzR6HS+MNry8J+epFCk6EGgRSF80TStM4rYq8D5vEcvDoq5DJRjBi2ZoZwPlTKz99jPDsvUo2tA
NbDstEtyJKnBMOX+UkClSrFTLuu9n4Rje0E4QwtYeNTR0qklpqwJVJCUxJujI2/AzaYO1827TIhE
rJ/jeu6HL4GJNK7Bfeim7xZdR4LGfudW9CHrxyE/0rlEocAPi1npOA9xbHquzUyjJ6/kEHrYaYf2
czJWJCr6eA5YOX1fnBGHk5g3kP948IpuSJ/KrA/kjzzFydyLZVqKrDy0uEnjqu9Caqs9SYPUzedc
m5x8JX5T49oNwRMXFEuFTPujO9W6B73kUFR1wpvGB4pFYzm1Ika+Q4cJQQei82NsiAT5BXp9Bai+
PN7R+Z8oyJ28AMuA0frQD/SqnsJZzQdwOXn+8FyhQFR2zr4u56H4AhSrgSI86o4LzhudVhcHiFwy
nvKc+uIbkLquMruu8AvnZSAkIBctIKpxyLnHf4YNY1j2Oc3ASqLpfIXGmyxU6rEQuJKg0TMk6GK/
dg6DIrZ28u4M2hHPPfZeo4JL1vSD873McqoSNo6SvRTgnXLYroPAQ37xRa/JozItGCdiMLbS5TMw
mDJ9TKGMof5uIicfPi9QHvXx5mlmwA/h5LMZHvpwSQH4bdwmnFHgaHztJ2YSU/HSugs3h0UFVXpy
INw9nQruy07GtHR6c2nBFxj8k0cpGJ6uF+DafdKBF5YkNqDTWc4zxMZAAgJCYnjaB4BkouFTz4Px
fZf56oweTh/YrDo3y28nkm6Z0FwM9JvbEkeBPHEY+Zcy4FHxVxpxkaOzf9CDK07QoE8LwIdGRJdk
oCEoL2NduXLcy1aJJgYHZnjVm4UwoYxN4E7DV1+xQk87QC+LCJJtBfjlnj1VkPY0j8N40Ryp/l8l
a2R+GUui2p3SS8AOadtl2TkNc8UeZO44FYQOpNP/rXTg8JPpdD5+KobIr49FG5VOt+eRM5QXkfmk
+j6GtO8f/AxS7UepqxJJtEF3UwjuRkCrqavVXjVNU+9GMKRCzUQJ/W42lQtlgLKvDlMkJeLetCgx
8zjsnYV85oXHQBpKSiCOL1etP/8zWEvofxH2bc1x8tCyv4gqgYQQr1xmfI3t2E7y5YVyboAEEgIJ
hH79bp/HU7tqvye2Z0BLa3X36k7P6pRzwV5P5J0jpQu47HrebBpJ0xeW5fP0TvCplhbu4l3YmxyU
rUNTKfoIg03Le/OH6pCIlwCznOzF5udu/+sEHhSWRjc6NM5PUXStdfQTwEztNO/ICFW7u4VVkJJZ
Namj7y5pTLLiGX7+ZQISC3HXw52SdDBZRSD6zlglYHSaPOyaevsvc3u+7xiUkySBWVfkjUM4fHzq
XOZ+cAmI0lfWUlXekS1iegD+fzzBJQGnrTLFiup7jdicNct1W1DOZbMXkQMt1izpj8dDJcn6Dw84
OfcqzTBXwbJnNhtayn0oFrjRlquxBCGzOaIMpgeIP7UcLqk4l5JeO1505BleaNkIByGYqWADvmfy
xIpPgceCYAXMIMs1dEn2CIf8CX43PFN6JZAGIBimJacOVNdhKHP8z67MBnPUU2/T7nVbHSxHkDgZ
i6w+SgAvmM6OVOZIRDVyFd0d1Fn91lXKwYajZUmY6FaP1J3pbWd3YFhsHhJ6IWJ34XZmRO1dwxVc
h684yl25V2XQu7CXw/dxeERijqs7osgrX+l5l5CQQxUkhjx9k7jOGHzk9oGv1ec25vmC19DZl7Rc
+/6L7TnrbiALhP9qrsYNu3zjJsfHvTMRy4mxJFOKbEVJzHW0LOqslr47z7u1y4fxznZFSu909P18
j+c6yJcAYXNuEVcwnu6fYIVT60WVqaSNORYUvOoooDisz0EWAUuby4GF+ggbwJ7ebFPqz/WFdeBe
YVKykeF5KHy3X1KJVuGXl8b1Y+24wndW0z7SAyGbfMzU9yHabsR4G+T5whNnZTsgMhdG2djVF0I+
WQsCusKVJXM8oOOY8t9x2zbTnryT3S/NzmR+gOdkxp7mWQUF7w9nDiQkIKhVyjade4P4ojGfk/XO
+h24UtWPB7UfRPBUhbpLVM/XJhsSjV4knbZpfVdIMlqmdhF05P66911cbYuSKtYaImG93RVk3Pah
Ns6svf6TbvQ4G7t31n2DQwj+RTXs+ZTKaspLlWjMigBEMP6Yee1+INcY/8cfG9qqCl3HsMuGHv3g
fauoOnjWjnakSbMBBZ3+CEQsfyyOlsWN2fxUpaw4HofZsbRDzZ5YP1Zr2ev9gYgoMXMNCcsZguvj
aUaIGlQ/vFF3wI0wBrHHZk8SdoZrpiU76aXnuFWvK12yxV5KBJ4q2LcLccLZlzrv3I8iEpZr/EHM
Zb/EhJoqG3QE+X67Uy3kfMvOGYHQ9Rx5h8nWL/hW8FUW5VzWpBxcAT1Rfw5DeiPngXdd0w/rSBse
3cmfNHLK9iorelvcLWwrtud17Iqs2mfZwT7bDlSNf7ct0vxsBAqRfMgihDKPooD9U1FHi8FleMDy
lDhk+wm6KXbjCqxI9K2e8/PawezxSzYxFx4FgV95ehEAlV3y4KASzb44nYn9hSDUaYlISINpz63p
dDn7X/AI3vbWb8LYWPWCS5pWZkEsg32hpYBXYq3ysc+escEs6HRxUwYT7Rr8RL++ryu64Bu7nfIh
zGLKWL2ixTRAdFBAsrzWSHnabxKcxq3tIUFheSvZxPi3FBxL12EJ0nOT1LmBzeZZm2FJ8I6K1Yqt
xPY1sWRpVOb1utZTmmV7vMHlYDGgmhz9TX7iatu+IEEqX23VDQoYWYTrJazzHUtiXjTLhq5OYo9n
WEbTDAcaw6IZymmm74nAG/e8biVBv3SMGlVZHKeOtp0J0C9cFxk38dEzdHz3WWDgAdyWrrGo8Cb0
wwH0Y9adra0uE/2EZyLP3xnO67ZcSu0OOIxDIJp+bhaVOuD5GlasxXuJGZH/RnS2Tb+hi+P9F7Ta
bPy9TuuRvGwhn4v7lHKKYal063HcykIUs6zXNII8aFBjZVdg+69LdeP282CsPt3Q9faa6DRFXvB6
pix+UTAn3LGykYHSeKJDEAlMzpmIIbY5OBT6yItz3+55WroMpXZaMYzUvoejM2km7HYik0vsbN3j
100hNzG+lmSl+TWBxjL/ZmkK7usmLfpysTjzvfCIb3Cejm98nnC338aJJ+Zmp+jPgJcjdIZiH5LP
cE+8HQv4gfGLPKeDbDdwP06zz67YsVcei2ntLxhfGGszm7jz63QYT/7xCdX8De33MQBvIt1OkgYe
EmtPH/w0Tqrl5Czk2OQjX2Af19NsNBL6i4X0fqz9hmmZ3KEpXZO0ytIw8etWLGq5682s56ch4VMW
Gp5Z6HnroixM8SsqhW3Xuv80mb7gwuvIfKP01qOJ0DvNtlhtc3Eq5D8QPbekIOpw12SKxH4sY4KX
VfuO2AcvR7OmC6qTnzaEK2RTtmXzUKkhyeUXle4if9tM5/sfBlvw7nbuii35yUYtgGAkpRVgY9mh
Haa/KI5tapINBhR7/XlkuK9D15XDGzyIUzWADOxSd7MqZYd3GHB/IhEdzeb+MVsXOfTAIedhfKUn
H9g/zGOghNs0XbaY1zxuMk5N0BsDQlr4Ml/Q5xQujCdeKiKcxq5U2k+2hdWAcY8wvx3Xj3IKApNS
aWjImvlMxvw9L9OC3RxsBdmP3kUNxyXZwhEedZjEZm+dxpUDe4iE0Qmc5IiVbXocc9J2oymmr8SQ
vkabqeYa/qYJRwjfvno1VfI8NQ7QgXRTTR/J0m/o9kMZFKJwl40ilO4oemA9cAZa4s9+ge/n0szp
urgPdHTbubfOThRCwK3s0GtAeLhkN9kcBr3ehLLLwFP2ORrKsZJqHqbm3JGSSKptmufzoU/ETppE
deWEkVGGyX9jk0vM3x3O6v1fh85y+jiOjfkfZi2V+yZ358z3JCeU3hVrJ+DoXkLnq54gvfP2PYal
nC49Tu4avvphcOxhtVHsSXXOci/+Yvd2+bFNQ1zZZ+BLJ+/7uIzHiFQONF6/iBMvyP/6hGO32eI0
kVG5W3nOHUjxTpN+7So9jNkB7rXYfbhw58iqW7nl3L9OZkGyV72SLFvmhx3N5w5ZsNM03PIw4Aa8
RaaZVAvqTcHGcqmWwS/ye+wyIZN2VH4M5vbsT97fJami9nWM0zKtbQkWKPlJDo/t2KvAKpZ4sdqy
0LUFJnLoBySKaBmbGDZBlgc+z166GwJIAKYPyOGKJL+yVYpY3qLtnnSCLQYzuNuyOEjumsGh/FyK
McM85os9S//BJHykQNZHOScbTtQ5YDbyMDJMSv+HdvQ8L+luOJoqTZNd1Vs6IM2+7TzkQZg2dofh
rtpIZsX304us0tg5AD6pfzL8LetQH0Pp5lANBcQqui4ZPv72ecOPxwO6Uv/gCBuX15CNvnjKVar6
Nikn0EyN2iVgiH6HbOAtWffM3B3hkE/FdKyXJGJOSses26qUeD4148j8/k52ZwOrHEa/hkDKsn4N
i9BFQ4J6zafB3SFxlGU/hhHISNV3s284Y2trpMCxFuxw+iEwM7lnszBIX6t5K5j1CM4QcRubc01X
8nfYzXmyqk+sr4I+s7yF3Kvr9orMEQ4KB0UHSK/jOBGNeLR0XMTXzh58Su8+hykv63EXpeM3cfWo
Wq8bxxuNUFdCWMbaFO8Ruqb0BOCS33oTceU3h003hcJAIfWrUxkzYhpSpKu0lwyTEEXfeoyC/loM
T/SXodw7IATWFdCT4w0aQ9e3CNYWU6iMXgvzaVBuZOt8l0N+0p2TLt+Vx1D9b6EwHrsU9uztP3dQ
hYQZkkx58Z/OCImx7ZzuCuzPQfqn8A1QuAGATrPxQFndMr4NqiY7yc1eA/rYgrycISKB5Ks6Yxoe
VM4wPtW7HZCyBakD9uaQcEaMHOT0mg8Rb0fP3FKtyLq9weiUnfudUlqvmPHS/YCX0qByIBkqaKAy
syiyu5hm25xX0M672Mwb237naVTbF/hfATfGi3bcZYnkHAlSZPnCJbDFeS24y65so3n2U4DuCP1T
IZCR3GbFWKqHMbebup0M3Zeu3jmVpgLa42QL1SsOWyPkWXCk7+zLmH3j+EKAgAieTIi9CyPapQn4
FCzUY8WKDDWs3QNa+J+TOVJ7nx1Dik1WhJf9xQpTpy6on1xUc77nl4D8QAzhK+fjn55q/RPA2ng+
HCSmB4YYXKn8HSAcEFK4aIze/8WwME0f3ljEuS3KaXxxx5jY9ihRNE3lAZP1fcN7rfxtVu5OLnfj
ir7B1eeW6182OjQ0d4Arw7xd8wTa4FiPgHXo8qdUxgJA63Dbd/GVAIrw7JlnIonqNjnObPvAVElS
95xrDkirhq9cjpOuxz0t/+XI4+EOdIpluh5HMjV8jOd3vm3L9qp6H0nfHpFrf3vGI1+acc0Rh93u
454F0izZsQwNXIQBjzZ+CxN4YI3Hg9E3NezAT9s6QIWizvPg8+xVo48evk0J5dNZceZWpLf2RS/i
i40DpqsGAHyMGUL6BpMmLd96JJ7X2UZwO9ZpOsWBNYc/i/VxY2q3t4YQvX8Ar7SCIjRqWNnLZyIf
qG+f9AXKpHWRdffS8FS+JRpw6o/cxX0eG+3G0T8lY4mn11CV7Edo+qD2ueEIbll+IbjLyGuRBoOJ
fBFlZu4Rhbuj/rsi5aJFUe92f0GkIALC2zQGqzd8IuVGKKXWfGnR1duIZ5kRN3/CMXIPw4PSES4o
FTXpzPoGEcXUB6AZhnNSk2WBEQhqbeYRiIw3es5RvbCS8FTukQ335tijOSsFaGW/MDbiEWIKO/tv
nM50vMoJXtFYruRYQar2hFnXHgyPrE3dpuLzMJ0DaMgNaz3xcvRShLyiFJ7btwf6bEBj52LX8qLM
jPu4LMv+kQQvzvsRUbIC0cAmEesXfKl8vYGJ2Sx+ldLIbaoNZrSFVgjrzpM/CDMPYzsta15qOIQv
KDY1PT9FkNizhT2lq0qkbQPKIBNAQ3INRvL1e15itxUZAIdV5Q8KjTKaVdLTc6twPxMLQTQuo/Oo
Ng8g5z4YwemLoHCWBiUZu2Gc2m7tYvpdWQ1cpxk6N+5LCwfkniXA85Yh3GzDZLKHzXZ0eZbCjQeH
a/GQjw7fs9D7o6JY3X1QezmLudlIcmZpXYA3QS+JNauE0xbjlOrJlcANkK9o1nrPtwZnWsnvA4Fo
9F3qtevmt3KQ22ErTISjx/Hb0UD/jc4rOIPNFG5D0Pcc+qrygNwYusGG1dhEwHMrHeWJrnEsYAja
nkAnpGwKaGzX9Ak2oSz8RExLerxISZW7x8NgDCOmJ3P/UKhpFL8w9hwYghDGnB+vDMnIw+0YBVWo
/zkGon85cYUKDRXcT0edU2mPtAbiXs62ii5k51oXaBZT4KLIJEzXChi3PZ9KhHKTfwhK3/wjijRM
gcA0ze6ZoF/fbmVUOnsZwlrmrxkyL4yoAZt0hW808i+KNxAfcr0QzflezeO2hg3qzhXp8zOcYvnN
1Jd59igsWiR/4cseRbOlylLWltAC0xeZkAMLyX0yYg2zwiU19UV1hmFCHsi6oq//pseCmi8hH/f+
YYbZb/kNzRfm+LoEztfdpt6ldGzxK/P0dzkeoXBXIPur/jmf4Gsel34fTLsjc8SFtvcDO356D/Ji
qhOkh3ZfPLoKclGSxCe6J4Wp0GR24BOAWPwIzvY/SgXzz1Yr1HBAuCHdvuZpUSwahWk7rkdC2KXP
O7euP/YOaR22LrbgbUv0dk6/9TofNrv0EvEy5T31fEBc2QGDgGBeO9+V5Xz1Z/QMTRVH/WyPTo7T
X5Yt0i3f1pks44nQjJmN76anW/nVUJXJv9PQ2/JPJ+he/qcDeIcro4VanqMOZ/6TR3Gya96jesBu
j9JyjXe7lBwYl1P7ll4cInbXH/2WJ7xe5XGObyNeWI4JoZh88rYPm9rvtoCdFPROWcmRegHqJLkZ
zlRmEqsMHvswUCRouaDTKpA/U527MueHyjB83Cq0/wW/TVyuWFrB94/kv4C3UXLfz8aLbz0AKtCB
SVp0Zf15u76MBd71J5B6wa244c98v0JuIP0TxwYL3VrCdr9XneUcJqm4Fh/x+nkFIFe58yOnEw2x
MSY1CTK8j+RxUpt5st7tb5/XHzydYnwqECquCC5aLvCGghJm/Lzh0kf0D6OEl3o19GMpP+ORlond
I5RQrvd0MdQ02cL2mlh3dp8tXL5Asied0EtNTSyzR0AT+kTDB9iAvYBISrsX4XkZ4T+Ib69/WDq9
w1wCRAZ1v4nEbXA2x+eWHrKVde+Wf3JBot0fIOYnv6DmJPSxyKiafxF8DJ82I5689K8r7iL+McQ4
rSm8YtZetAWlQ5dfT6bHiCy2eSiXn3vvpCmu2FQ/oZEMQwHMOfd9gG+n3BKy1XMOMAPjc8rR3laQ
ISEiucoGGJO+LwvMekx9AsKwuLNB74ITSJMSrIiL6wxhYuxSDwGsmLUkbWqhvGv8ghSrJp8OZZ/A
9mpz309HQVBcMCOzi4TF7PEl0flSXOPo4V5ZoToFUU+Wowvu04MBCTZY9HhU2aIou6agBSm0RGwP
EiSX3VgsKxQcWIlhz6X0j4DWeEA7NQmgjywjk/8Na0awLxVcMTMDorl3ZsqupMDIPDVZLHBzvWRd
yrS5FoMZJ5iFz45OHyuMmgAhe5ePWYsXmC/qEesnpXwRkekZ0wbBRlyFFmaagT3l0PdgMgT2Y2H1
hPwpl23pBwKFSjCxKAYG7YFNenzUagvdjAwpx4aAFtwlrgDT12EowGgAaLMH2bwTsbjaq9libAco
5dxdBMulv/Zj7tzSQFbgl2/D2Cd0rJFivajwNJLskD2A1z2iUkUiyxNKDL6V09HoDf/5LyzpiJmq
Ef6UvsFyggs3Xd4PSRVAJM/nRboocH/ac2f/L/FNUgwKesXvbwgSvPIPegDshq8lTC6QlBSNmLkF
FXk4W7Qjdtn/6snSXuAVppQdzWf2xtJQSsrRXo1Ye6BpJc5NlYKmY5dExEPflRjG3HwB4myhXawE
ILOlQUUYuzfgxqV+A+lGB3AJc5i67sH4gs+3Sbd37G9IQ2JeHac8K2oqiyRsF7/givsxSRPonc9y
jjT6o7PG9xWQhSK9dwK4//249di+7HAhj19Ssg/LNYX0mWAY0Ol+BbczhJaYNRO36AtPfQsy4+AP
DPKW+Q6R0iGHLKCn4nsWGdyUqpKWZUgfAE4NePnkvKwUQ9WG9Yb7kPB9/YKQwU1A3QoxjgcJlUUY
350oBO7bIQEh3ZgRkH8zCNCs44UA/f38/TiEGyDKVDoXKjRJGzoi+Iip8AuwALJv0BAHHtjNJHdx
PEf4/6tbwTsXH9x+qF1A9oMPaypjU6H91bFiTlvhVf6jxGH5Orhei4fhWMwHo2l+GYcTx6hfQR9W
FnOwfdiEm36fHENtu5dbPr/wIBltZ0gKTAuAvJ+fneHRL9WIET2RNS6wcZyhcMS0COHtlqywHX7q
Sr9lj2dJxfYrmwL5IBA684dBYP1mUcX/obVJATL+70Ix8f+J1jRng7SjQO9JU2EzA29NpVJwhJ+K
mBn32qigt8j2pcdhLlDY0mLFgA+wgkuQEXQlL1hVNuX3CZoIJW+XAhPsCQWc0f6jSCfxSbnBuCzq
yzRaCrlf6DZo/Ffvi3RupqCLqNpzgSjv1qEXjl88ZB/p8kyxYjTzN4IlM4E7W1A9/zZ9n2HCSLEw
Wvzo2RIVq6lVasrazM2FnirC/TK85rNMaPqA9HiTDq3nBBMRKh+RxVFlnbQgkDAbjuvWdgv64I+Z
TQA7btHTL8Mv8IkUIbcE0wzGBTBBgbxNYmH2VuURPTE4C6wi/qCsPMsnAoL5vOARGwGf5T2XE3K/
ZADbUYH8ypGRhjGKHzWIQACJ9WyIwN+8eNiI9P82dAe6aPdtBs53DwZtVO8JuOnRt6CMo/U14fKI
/fUgTPkA1YsFJfFKlKYiwUbZcOa+bLU+RBcvxLLz+Hp6bP4NTWkDNbRGWooJnzu22M4sLyCDpZA3
5YxEFmyZo6kDb9Fh/KS1jOXh+i/iLIH81MfCQbLhaI39Jh+nJBj70yfJIH27kHzW2XXNBox8N925
rsVYKbGN+V5N6ciT8sZ3SBZPEW9Spiy7Kfw0hficgKkRPxK0bXn36Lpj8sW3RdOiH56nQc/pfJPA
Mpw6DFtAcS+M6qi/TkU/F/HnOeMskqXadXkohbDFBGqE/TFNYtfDYYH1+foYmGAQWBCTWmNqSC5d
8rpDU4p4D2OCQAabOdZnTIGYLdtlCTRbKrVwZlKoeMapxD/bffK+AAzuXKVL4DAXhMfv/DfG/mjf
FxtJet85l1FQ76U9zi9q2Q37wHZ6ihUv+ynpqAL24TMYVPN1wpikSLD7+76n6OigDGF8jlVkAQea
B1q8lieeLuD9JVfD3dElFCJEkhelbdH4JCOF5/gKQQGyK20+f9cck+9jTD09h1rasELkU7K85+Iy
m3kGXz6DSdcVw11xfHeODumvvS/hQ4F13EmcB9DCmCV4LXlC859pH+b+L1hRE57yUKJxqjaLWIsH
yjaefC0t3eJvoPqp+95/uvn8HUurGaBmtxH0oCqws2hODE57Ldc+JA/gNkn/gA/L6W+mQCjcpL4E
2l+nyLS1BbQEUz79LKl27BapeCKPTTeQBbTIwrD2DIWszooX6KeEnoH8OraSO9JJdT6vfin0T2D8
uX8JK5825EX1yr/NwSbhzyF1uv4BUPAJo0z4FkFHBLiy9v+E9NT+dWo7wx2NxTz/kkspNOiwOYvQ
vGnQv+E2KVcHy+l+lCH9KHwa8L3O5NjUj4Hqk/w8EFk6PsPLiHRYhsjTcofoiJ3d8UYADdGbqUPv
GutZjYOGT3MyzFkOUsxN/jYMdAzPiJiQHskhgCX6b7mwRfYn7bhXNX4UXxCAde6ExTbhHXNHpU5Y
/j+iBuSFukJ2FYsbeEpG9YdaOaHP8qCI9B0oqEK/4Ed5ncCrEZ9EgGENpX7Hhz7QXsIqaoAPmx11
FFfaYaS5wDc5qL9RJfNyw5xY/O+ZTHSAhg9CkouAds70oB11crbG7xn0WzwhWc5uAM9gNLmTySRX
8M8yuLzOw9HF7GEPbND5I6eKZOiHYU8yXNxZRMGbyIMqHvZ1yTJxCXh6BDiVnzuET2XgLlGCUafH
dYzpE0Sqn7a2x4ghrepMUYAxy7YyFu/WboG7aiJd1/3GJQP4wx5E5R9LPHz8ClnGcv5xFnDDXvmi
s0FglQT43xOHWipvZiQ00P/QU5y4kQoKg0hzCYXZoEcooN/IznaxiZ7eEVcCKLGJC2XJu5HGfpZt
IsrliwdXHK+xQxSDbhBgjXa+TfCz2QP47oECDuL9ytztFtyk/gHU6elrYEs/4B0nEMzd4kuj/OMw
SRZB7DODPTy8hOT3NPLBguSPu9EVoppZvMEJP/bv6SdQlNUrhiTR+AA8qZkgvUqWCiAmVF+1RHra
pJGdKFf5ukHXj2amWEts6bgB6k+gM5Ag2od5QsL2V76cnX3+BBnA7x85ly9pjlDot5mVe2j2fCT+
v6FbxPjHQFHFf59k7vSjXlbb3RdnQv0rx5IC+S+WyOyF6DMs6UtEQejajqETegYSjnvWdUWBqxBk
EeU11p4+w4MITc37mIJsfufrkIvraVYJs+6yzwMc9rhDFvBU+6hiiUrel+W/ycFGcKo2cHD0NpuU
yD50vxwYkKcNXRhu/QEE5Qp5Fnuw4WD+W69Ef6Icm+LMmiTIYvy6zgIrA4CKUBKbDQI0+evo51xM
rbKBz+8oqD2sWbUr/d1gyiN/XJI5IT+BzYBUYzPubAxnnzjJ0iYT/LIgYxRLx2t3FLtjlVU+7Zt9
AX50we3ulrVeHZi0p2APuz65T/7qZnAwyxvQfprs+I4PPYlniCeO8H1NE+19PeHAoy8l2Ak6G82U
dbcdwAOIzsskheyCA4GZH9ey2MetNrD6P3/k+ozmJ1C2Inue+zgPpuo0Xpv/uuHkx5uNAXEtrZiP
CPS87AI6uYp4scancV7nx2Hw+O7PZNXuI6w7VLmVGSxWQqoDKGX66JdzTR6jhhzkP0uQ0T7VOKXm
pgM40L9A5WeKtzVg3sOf0IXlO9iijtx0GWrjJeybOBtJseJ2mTsxj+97oheocVzH/vR53t3B+hVV
CLq2p6lIn4dBmfjm/UlOzAtn+aszUmIEH3A+nlWA5BQd6KUr0y/bMtxmAIEbCM6TCXEZwGy/bshC
CQ8n5L3mnup9z251Km4tuCgla/QvUcjmwOiejhWH3XJ6KSF8Q4DyXlr1cxrRMb2XMlCUmnSYuHUV
65KFqQbgvQAuAdRD2RcILnx+jxwj2vkWXJIen3oJ/vwpxpNlL/RcFwMJwTGtOfodRX07QQpTXGwg
WPIvAa5VJ7Au4RuDcEnrajZib/nuWHO0FhXtsAj38zj9ufuKTVhV/nC9cQOWrTOCJS6xLUV2xViC
VxerAXsHGWTqSdF9GftCYb8LKLI3HqommJlXLktBV+vE+Qr6iP28m4fMHPdo6nnaAg7KkztLd9Pd
n3lC0W1mAMuwcoR4piqe82YqyFGB5AwQMsLAUHkwVmjvD31/ZAz/RnQQaENECInFFfgTfFUOqNDx
+q0r7ObbHWRcUbQFKSLoCYygUd93n8pEBoSm8OY1QOSW/IFXlc9Zaw4IE2U12qOkRyV05Od/jmJN
eb/0uArQNUu7nsU/ABdq/2GIXt1TMUAxvlUbdhpgnI3DBo+M9JjYcFt2GNoQaYUYlTBfU3NOUKr2
yOKGqjoHMWfeyPY/nJ1Hc9w6F6b/y6yHVcxhMZsOaolKlm05bViOzBHMv34efitd2GxWcat7DaIB
HIRz3iAyWAR4uJhde3JTYB3k28qg51oEWZ+Uwbk1RQzqIkubnJpOZdqzWqHzVPX2b9rn/LprHLbD
FyvCiGdhLibj/KdMm3T+lkLE7D7Udp6I8KSAGnqpOZH7Jzstq9j4Q/LGyrzTmAH4++NqU1qeZmCa
/WtjtUrzGNtTXnHXgQoSvgLzA8GSWEhIJ2RMZ5FX99QN6bUfh3bQPHelOgJL1loeHwlY0Bj37uCi
FuznGbADszW/DXE32NqxBIY4Plm8O+vmoFPtKcFCQi5rD31X1MUHA8EwCgRTBkdhPJK3Jy1+yBOq
Pe8Fm1hsHsvQBL3FzKPMqR4UILJUklQvqxvr7GFn4qrHJMiUqWDVGfxrbAyFFRW3gMZTEZ1G9mxB
1qgsjHzBqbqa+x74BFWvG6/KgvFDTwXKDG5izkMUdgO08T52Jqvg6FEsopLhOsNs3OZtak/fKOOM
bXEYW4V941BP2ZxeErKQ5ndKiulMdo38HQzBSJkiKOaA0RvPtxvbqbj0w1IxT5MapuPvYsxZV1bp
9Ra5CiUHKDB5pNGdU0dC2/6BVQPHQ0N2ZOgPDSSFaXp1FcdRkDNowap/tUQWO9ppNgqKKdBpRs39
RHEtbz8CjzCjR17Ko+0cauL0SzQFOQp2hZG6wYuhJt3IDmw0QA+FhTbiLcOsRc55FgDmqBPNddr/
IatqqTeA9moPq5J47GY0gUUTFBfOkrnifh6S0/GoQjfoCxwioXTiaxQNpdFdKAMF7c+p6b04uTGd
Ku+xi8orvTM/BmGuc9boLb2+pfBjWK/x6CbZA+RkAymwpMnNJ0MjdJ5gARTWrQ0eIPPTrnayy1AK
8g0HXckpmBwGK7C9H4kT8Fg89J6qshN1U5ZznGuD3Si/BQBTUAKVCkvgQnGv1rN7mydK2Nzimqzj
RNFkzvxLdWKk1CIk/1yEiGtOK67cM2ntuxBTGCyX0lyMzYd6Girlp9cvaKaDDV6aZRdH1KgLii9p
2T/wP1njBRrPDAKb0tbUfcqBL8U9APsi52VXLoCIT3EVWvi6gaFuSvecBMNAYraLA+8Q51kbf6Jm
p6OeZep2p73g5qB3fmbWxnwMeLn07kMXMyLQS2oBve/cCA5U4EVxk448wRdsQXXoCi2a7mq3qL2f
+EqSKbqtwX1NKQpadVsHN9xE5+ihzELdgVufNpbJM1KgGSC+NF0hhoeUK7b5CfACL2etmgznN52q
i/Q4pommxkeXPhD2vPxLB73oFjQH5i0enIHx2VMTy4mWXEFjMpJ1b3r2Obed2JruwDe6+Suv/7I5
uUqv5F/7tnGy321NFBd3rRrqRnZyW9bdC8GQeRcuPWb9Qi2xL5tDBv0i/IASeRhZp6CfLcCvtil6
wzxEXGAXUVdBMpx8qq1wu6cuHWdKfPKyOUNHPEgXYOoBCHGbRxhABGwJRz1QagVQbFgJTTuyWcNP
vs/7oUFYmDfGhCaEJqpwdC4xNMkKu9TAVNT2liAsx8tgUc4Pj3ZoZ7BRSqvSflkTqZ8PVRjEs5+3
YWAOh67P29g+JVyX1EubsB9+U/Um6NipQiXRtFMxGa73Iy3tqr4n+22R/K2jrMng42pkHe+yrDJw
vENNcDRAraowcA6Ko1Rldc6T2BrKl5YxSEzA6m2ZP6vc+8R4RO1DKR5nrjaUO8eiVRQBlkdvFOtc
1k5Sn+eWyFiCRq16gPmtGfaPvKHHBLZIanthdymLIFNvO0LReg9tSh+MUzx1SvNkeDMYkBMv5iF9
MFNzVs9NiJkvePq5LMOOBwuH1ifoKmb1GExhoH7X9I4EE/BjUAUg9ly1h1M0WPVS12nqojNPTpeP
oIwpNjnuUS+0WYsfQkttmuAlcoE3R0eMtyMcoFIlSL381q2txtPOoiYpmJ/dduI05WApCvs8J443
vcydaiR/jCwj2A4ll3jvd21CG4D/ky0oOQOkIDevEQ+itDnWrqdQTgK+pBcHrhlOfJclZtyGd0Y7
NiI9u6XJM+PYZekYfHTVsshutJ73Xn+iDGIX90DeRu2DaptV8XXKG1XlrWiRfZmf5xwRGLA6Vgx6
6FTisyme49QjhxPHozYfK4rkFEUUM0xS6yhC6hxcq7yhEYeONK77a8icwqVYREF7/jVzuamfUSFj
63qY+ffNucZBAlRCJRqYZNx+W9G/DmB4ivyghbkqyuPcAzKwz9z5A/VuAexav50RPTr3ks2WMX0p
9MElV43yihb8FLymFLyA3GwwqReHMZQnykJQTp/7oC1Rz+l1T0x4tUz2XCY3MAHbMDyYemhjX4ti
jzODE3Pguz1bQexQLyjdTrTpYxqNKZCDmJaADYAKACZwhlqBP+1hUPPR/KIZlaU+laIYnVejoGBu
n0xPOC014KmcdUIi5qENCqoNvCK9xC1JqugJHgT513NTtoo63xfVjAIzqIzA8O4pVGbefPEwwjBI
BAjHVrNzrtuKLh601qZiyA+c9N73cvJZ3iFsTWtA1JFztKOOpQ1JXTz03GiC9Jg5tmW/EyUIgRJ0
gRJRBwx1rwk0ao4tl7QDdVgX4wJAnVlQHV0EA5TuCCehaNPPZqTkRXiGuKGz2LUhzpgxFuJoncSo
2npyJFOeTRRqG0BIykHB0Ctf0G5LKXoBt4KEAQGqavWjIagEYa2MbtucHrtGTTIEjlsrAB4wZ6wo
CGma4DzTkyR74cFS2hAckbsAs2ADzMjJGyfeDFZALwbEYV3AaukfpybXxOtvrKuyRsRRm133xCLS
wuMYEs/Bh4maefvNi+q+LU51lhTWM/guSzt53eSRMKrgkGWf7NzEn+LsZX1qgOYKkMnr34m+arof
1diYLukPiraZr4G0KnmEz5iLlScjnBwIGO6gQ2N9LIQz8CTrDVLBC6bF/YrZXvXSNrnAZq4h2LXh
WPGfeTVOVdvXwZGEQp+IU6OiI0SNNKXGHB+51LgpwcLrpIOaWYti8HuVcEZiZpjE9FBFEPyqUzWG
TfSZjzYB/yYZvZeBItmgnHvHSsPxxMmnt9+4SZItPWjx2OrME6YrCjEzOHqU8/wLSw/gZDRRKgEG
PbgkNqKAM0zoOhAXYKtW8Yeya2FYN/D6TCDDmmtqNSmLpiz7b02pR+0t7D4hilPZx5mrHNKcfPpr
nPO/Ie6TmLkCxisiz/rLtpAJ4YUyUtdVKN8sOQK1q7UkOVISFEl31GbPnH6CxjONZ68GevMeFpKa
zRQIAO/+5tXJkjpEajmId8CFAF6eYKEM4csE5h8Is2vVefRMLiDlPWEkEVBKEQx69sirqYphUY6l
MkMJVMj7sWHPbLN3YjAa6zWfTGENZ4t6VtSfXORM3FtwB0jIQ5NIyCSfUS/3nPiYjwGU4FF4S/aL
RCmhgDtLmNynMbfY7M7JjFsz9RHZOuXNwGXiwKj0yrtiAPD6nJL/Ll+Qa3GRtEKKgwdRAC3F+5S6
ZMoWBYeQAwxETT9lZBP1zmt+tY2rJvdaCw8kvOSi1ov7sGwAk+D+otZuWGGel81G85ylQWYJGHCA
qwL1lGYAtUB/2FoWl3BgiPP+ZBYIjgA7mAKau1g98A4FlZNiXtxwOHR4oDkeOR7A7yIQenvoZjuM
MwpNU+q54ylhoA3vZ08JD8/ocwgOAi9anqqt1vYoh+mlR3nL07Cz8M6Dkzb2t9DuSd7eU7oE+fzJ
EiT3ExzKVN4b76ldBmoc/blOff+n6IGry4IEpWfhSkQJ1R9K+7Fvoxuyk0e7Lr/YiXe6/ol/Kg/w
CUl5wCon3dWthAnWTay+DfWRVLoHQ7s3z9e/8E+CvavL8gOOGhSWbWoNOfcPwphvoaduePuu9N2V
dAfA/hakSeCzzrMG3b095X12Lkx3Q3pwreOS8MAMvC4qSpgBGlCUrjCO5C82Rn2taUl0IOJV2sX9
BMdOUYlH+7ZvxYZW71rTcv22jbNEHcfGdy31zuJI6YpgQ4Jsrenl7z+/v4+LUPy//6P9X4C0gGWH
vvFH65PltA9F6260vDaTknaIQxktGbyaNVI5L1BSPpRx/6J05fvrS3AljlxJPCQcuaEgeNv47CvH
avwltD+Z8dJrGwqJa81LskStWY+OJkJ41XF+Z6jikGj1/3JMxzruf1z/CWsjJMVpqlG5sNOh8bkO
3yLg/W6wlUcerRtSlStTK7sC8VpLY6VqG4C5yBCNyQmQ9s2unsteQKqD2kRCFdeHQ+dnxjsgjA9t
/Pt642v9lmJUm7jSitzMfRtSsZ6UN0BLL9ebXhlx2QCI+91UiQwZDhLF75T8o1GkryqXsn2tL199
E0vYP4U4FDIqXH9LQKj9xzElz6jV6bvrH1gbGSlYMxvIB2nfxk+j6FJ102XCfu5602sjI0VrF2pc
d5f1rhTJsaqDu4ZjuWu7jQWzEk6yAZBVZ7NJbrP0k/B9SfpcJc03j9Dgqo3+L4vjLy0k+ERSvLoM
/JTMKruvlj7ZuREeZ90uDklR+63qp9SuNj60NgdS0GaTXaawqBo/yqcv00xxOlM2ZBpX5kC2A0Li
sCVBETZ4gbrnQRkv8GsuyaDuW/yyFdDoNFiielbhz6WA8coNP1UwUZirffuN7AeUdwOY3MSBzxcF
93CaPtrjli3Pcvr/Y3btZVm9iaxhHnU4xgy6Eb3qM0Cr91r0rLvPVXYLOHXfzMrWP1WrZmpdcIBX
lKObqkb6I/qwK7psKXDjrEXMIKf/efCu6d+p2p80+nq96bWhkQI3qvpKjUwWzVRp9qG2+ufOIkUu
2hs1hRA1dn6hBRuXs5W1b+v/nYa50csGMH3h6+18Tj2AJgsucGP411a/FMGBSANzJE/kQ8x/Z6cj
QJv6SzMOp+vjtNZ3KW77CojQ1IB8m3mznpSENJnRBBvb28okyNY/bk7CjTIKFzT4KiCWzlUZPGdU
DKERIAhTPiptthHFKxudbP9j90lpqKQ+/KJ+aZKPBdXFeTg37nio9o2U7AJkGtSYwrku/XaJA8c7
a265sYDWOi/FMeTtaXAqvfEpbt9WRvsyBtENOdZjJDiHo42vrBw2lnQOT7xBRzVlJSEjcU7IURsY
O6rTn86sNuZ7ZTHJFkBOBPGWtGvo80R9TGBa5EVz3rVOZf+flDc+YHp2UcfNX5oCrQ+r/Hi9aWMJ
pX9so5YUvxTJ7dyCO3JXVszvN6gekXYDmD20HoFECJQqoZWM5mtX5p6KKCNsdOU8ocQzfxKa3cXv
zZJU13iaO9J4l1TRy3kASd2jpdLBT8ueQMnnChRslXwyiPICzRDS7/nEA19X3I+KHSqKj/500x0p
ItvdiWx1P/wadVs1irM6i5IEY44Ww3SZM9gKrO2RWv1T1KZG9idCJKnYGOaV3caUdhuK5dRGgRcg
/2L7PFW+Rap4MmFXXh/qlQViSrtNW2AcaIJ6962mfFDm/rHPxg1t0ZWey/YnVEjcYYGm+KDRQbhC
y+IOrqq75P/dvyxQbG3suGPSJECws9LGT+ijHgFsb8TmSu9lf6h6RoYOEQwO2elP7mQf4vLL7IqN
Bb4y6pY06hNVD9sOHa4JmnlO7PF1RAP++oSu7CmyQ5RrD6gUajbHrDOcc1JQuSEudjSc2nnLdnul
97JTlMCXrg96el+P6bmaqwdywBtrZq3pZT9+c39CzRBEoRqWfppl1JqRhKIYq4mNk3ttbJa/v2nd
ovyb2YnZ+BpoIlG/p6JK9cc4V/3G4K8sGtkcSsMFyUq8LvenEqm8rLAfVdO5dMnW1WNteJa/v/kB
wwBxDIU+QNTU3+0bg7rQeGd6IZDe66tn7QPSJa3OiiBWB8a/R8IAGaJHCqkbAbXWtLSnw4nNTA3i
rt84+GADagBlqdr5xtSujLxsWNRMoJBdcK9+NySXyQBWLZAwIu1+fVxWVo4hrRzFS9JeW44P8HnP
9mCcXaGiNpVfLE3d+AVrn1h+2Zu5RQajTKOAjV7XvrrGBwtMln7SIXNd/wVrAyQtHb13i4KseOxr
BtmKUSuerDiwFpL3530fkJYOJD/qLzMniVJ9RKR61L4msK/2ta3/d2xc6GF1UmQcH8Xvvv4cWj+H
4df1pleW5f+uIG+GPSlCJU2nkFOqqG4sz3oJsMbZ17S8yyeA8IYFvzIaOR6PegWS2Cm/XG98ZT5l
TyLP7vt8quh3HfSXEvkfrFoBeW+5Aa41vzwg3gyLO03wJoCp+9D5sKZkrwnrg4FNxvXeryx22Ywo
HboKTYKu8JshQ2hFv+2n8nEWkPymXe5rri6bESlJMk/WxC9A4PNGhMFT3rvn671fWTOy81DB7VHN
Yy3zUTVAhE8Pu0PbN6d9jS8ffTPyBXpj1eipha8ABLl3B1PNwQJExr7kh2w6JJReBOjGAdvXFkBP
z9GBQECzL1B1KVDngP2R6+TCTK4eGpG9Fvlw6Y3x9vrYrK1K6TJMCQ7OXW1lfqhbNyJubiod/jD1
7n3NSwHbaN0ApNMU/qx80+OfIn5Vk4+7mpZ9gmwqlijRNYVfGDZssv6OpP2L600bNYyVFSmb/oy6
Ap3U0AvfsPpP/xOTUI2Nxb4y5rKfT6jOsI5zS1CJ+kpW+oB4TAae/PqwrOwD2vL3N4s9MhBf1Rom
NIFTDGoDcSgb4DFAY8faiKe1/i9/f/OJHttYBcS48E3ry9z9icfP6vjzeu/XmpZCVYfzUjRu0/qt
/rvjsFOyPzPc6n2NS+cp8DiqurMt/LxAQQv+s9d9HzavA2sLRgrUEtXLBLls6otB/jjn/X0xi31R
9D+riTcDHgfo9/QhcrW2Np0glR0Bbd8m0Fyuj8vakpGC1ApEZYUqfGrNe5z1s62gpKlfIHTsG3fZ
LafIEpgKCuvF8sqjraLsUaUw9pSNLWxl4GXHnLqHvF2hbe33ofENgqZzVyCPt+/9oUrPJxNSPJBQ
+h4nn3VMforyV9CGGwOz1nMpVp3JAhkfloUfDjWc/WLC2X4eP16f1bXGpSi1UGqyhbtE6QCos85O
gA/2rUd1+eSb9WgsBBa1TxOybBqASaiUeXVUhu60r+dSnBYNiHQEzgt/nLubqUTcApH6602v7C+q
FKSVcFKvKCMSnHPyxTTLSxVm74Z52qjWrzUvnaZu2aJtR57W96p+hGdbV0fO1OlGz8VWMnvtE1Kw
IpSR4ingCvwMniE4HET6MAJKvD48/14zWHD8d2KbGbLJNIjIz6z4JdKdB3vYumisNS1dfyGelzn4
duEHUcAjzPbh23y73ut/719/+dK4Lvg2y2FIsumpjS6ZW+CG8t2GOna9/X8P+V+uMi04Z24bKud1
6wFAxUlPa2B1mxvNr3V/+eybaNK1nuorXgF+79zBRLNxWZjRbNh4RK6N+/L3N62bc2u2+cTg6NN4
rAdxHFBo3jcuUpxaSgtrCO6Ob2I1iHpKpLyztdfrba8Niv7fbsNuKVFImBIfIuDJtNy7bhy+Il39
POr1FpTpfxeuv5PifznEiNl2UFVReHXEEYX7o43OtvqtSdViuGsKBANxnIOMbH8RLqx39D8Qvrbh
ImBtEN7UDpqTxoG3UDz5iJD2xUdIKDOkCScwHKEd+0QJqscsihU4XzHMuXnrjreyIGV4BzIJRjCg
VeIjI3FCmOUw1XiBDX+uD/3aipF2GHja/cKLFb6R9ccoAni3yzAXWpC0vWi5rYeBZZe+HSZfI/Wz
lgTPZTBfenSPrvd9ZdnIGLIOnSGoS5rwhde1aEa6P6dRjIcECtid7U3icv0zKxPgSrcC5CwgsMWo
cQblp7p9VrzPnbPxmlxrevllb+I1dUTYOk7R+pXzYwkqPX4NNu+oa40vf3/TeBsElmNELByHLH8Z
IZHWAWSPm430zFrz0l4D71GZsODishR8NruvY/ohHT7tG3FprwGTBUG+zBO/BSDhTslxbOpbh3Lu
9eZX1rwMKYM7nCGYEXCEYNEw1HCLN7EFa4Mi3QmyDsB4VRBOylCcWyR2olLc6328UW5aa16KVmsI
0mzg4uFr8GNxADsqZnMX5M7G/XdlYGS4V4f3TIxUuPDBwiPaZIT5uVSc6rxr2B0pjgInqQpe2sJ3
EwRkIZjq4699LUth1AVwZ9AgbwHY6UjDVMcZC4frTa+MuLP8/U0QWT2MsijLEn9223OVjX+0sj5n
nbkr8YBI9n+bd4c4jyKPCUVW9mM65q9QI0/Xe76yOzpSELk9umGLzgMgMgx0yOUf2kmHOzI/CBHv
umFrMtyrmUvoQhpTmrivZvrDjV+nft8eIAO9BkTs4i7hRVPOC/HQBIeufWyGbmMxrs2rFEklqyRB
PJNzrxkfkbA5dHgIdvgjXB/8Zf7+cdmQIV6QREQ5WWQfgqE6ZVDH624ffAmp1f8umaZQ9CpQ6bnj
/LLRhxtQpdvXaSlA0fVStDZKYSmTdbC95rnPw3fXm15ZjDKwq0J+NzQdi7PI6c+5lT0oeBR4ZXiT
Fu7r9U+sDbkUqVRtjdoTTeKrWE89YRkmXibE6fetdBnZRZ43d0n4MDbI4Myldlem3wc1vLne95XV
aEux2miYboTodfgVWtlV1Z8jJ8c7bh/WRJPxXJOiVUobzLmfoxlQIeYa4zi8r+fSgYdiu66PNqtR
1IspQnpAqf/galsmf2sDI4VpYbmGGcFh8p2peMDi4UPc2C+hE+w78GQ812SOToLhGecpVF5EEOFN
2hvBtNJzGb9VackUlEqV+BA/L7BxLnDSLiGij7vGXQZvwfJUmsqcWl8Y3m0a93436xdYLfvuvNYS
x2+OvQhuqGbFyMaZcfIA0/ImVaYXkaYbza/EqozcMh1huvDfWn9kO6jc8DNyeRsn6tq4L59803O9
Uiq9t/PWTyqEINQfOWzfyKw3lvtax6VARR51UcLipsG76aDP7T083333aRm0JVBuGq2WPaC3lJsy
cY74Sd20iEleXzBrPZcC1bTLKVe9ASHAavqswWtGXd/YQmWvDboUps4AWDpUJjaYNHtczBDm1vup
F94ukoYmg3Ks0mr6Vhtb3+s/qPoljRx8zL5P8bAxqyvdlxE5UWO0TqOJxEdL+xSnxsUE8JP3wfn6
0K81L52rVCOF0HS6b2Z/dG6mBnQ6t9+ZHzClUE31EsFZnS1y0L7Gyh9l/IaZ576OLz/oTSzlZlo6
bcAm02jpRbUDP5rqc6tYG7vA2rhIoWqMBU9rm01GKPMHy3JvppgLpD5vIGbWmpditR/x0dOMkEqw
oR1nN3vUum9Qcm/3jY3+37HxUqO1RBMXfptYlyxDTETJLujGnfc1L4VrWUVqYpPPI+uO2vqY35hj
dkY9b9/pJOMWB7Tosi6qWj9XKj9QrBM25l/QD/i+q/cydrErsKUFQpr7bmje9qW46bPgwbO3ikDL
0v7H7dqQrsBATApP2KzLThVntFhR0hnPRe/dIQr3ft8vkGMWHsJgC46RGdM3TcGnz8HuxC02Lh4r
a1MGRKWNG+qC2yno7uQ0jubRUdobICgbm/1a88vf3wQuQso68Mglr4QbaRaZgMbxWNNy5E32DY8U
ujoKmnlPbdjPhQJUkoRkkvlWYmw0vzbBUugiBpy2dQ+IH/3LH2rxGWe9+ybP3rWhsxEAK8ehIYUv
j0o9TJ0IBM044eEJa/xQa9nrvtGRgtd1QuEUsdv6CmmapHSf0qU8v7l41kZHOm1NIx2sxZ3enw2b
R712Vw0triD9MbetfXunDI/KkO+e4q7myOrzQ4X+h4KXXoJu0K4B0qUADufQ7b1l85wxS5+c6IxY
EBwKa+O+8M/JtRF3lJZ/aTh1lXGw4NRSYUapKw9alqUbsbvWutR5BCpLJK0cLmqza/u1mMv2UAvX
+7ljbOi8tPOgzFWqndFmPjooXvZYGchhIod6vfF/Lh0aX/7+ZmMADxmBpOGS2dTOKQ4/GlP/e+LN
EyNXs+8L0taTIIeKaXOfUxVNzlguJhYwA/VQZJ+vt782+svf3/yCDIEVFEm4x4ruZ0dhlzu+vgVw
Xmtb2naoQueUbwIwb/ikptYnPU33bDeMu7TdxEOJwwICJpDGw2ONxqFBIX3fgEibTVFg12MEaCsZ
KFGcsCs0ulo/7Wtb2mn6QQPpqrbc69EFmxd19GzXSwpCqxSjCBxFUwt0w08mRP0sAAYYRekbpfmV
iZQT2Xk5IRsYsgizIjxi03eX1Vsl+bWmpfA0+tlGMgqMutdUh0nTD5RZN4JzrWkpOFMEdvM4Y/lV
bXa2c3HGunrf+pPT2IZZ4cCKfLfveSZWROalmrcAHCtbyl8p7FHBsXFmaeMIdqn1Z2U+xLNzmbau
SmvtS0GJzPjQtPhr+LHmG/HJQTavRt4UItz1Nf7PuxILUQpNpNLRzHVt/dYop2+tkj4XKQRLRHo2
2l+bVSk+g9RGUM6yiKE++T5FWniI2un3vr5L8am5GIAmaC74TnApw588bvjaRr9XxkVOYRdugy5P
ypseTflbFI7QfkMONFacrUve2gfkc5Qnvdq4rMnO8zCfr07CDt5hDHS6PjYr4y7TlDXUhdTJClPf
VeK7MnqH8+m+C4CczHYx9krUnuuFViLpNnGNaQwz3jg/17q9jNab881VEGBPVIZ9So1F4Ar/7xzp
9337gJzGRuwZqkc0ZchdfB7Tl7bad+OSE9jYhinYN425X+KWqdf9xTGr2+vzuLZMpPiEyt6ir7lc
KLrsrDrhIxp4J5TBd/ZcCs8Uc8F6IhnpJzW05EOn5Pp75D+38rRr0ylFaKy0pjdmDHgWp6hwj3eF
t++Mk3PXuDxEsVAy1H8wccQG9qwH475VIueuUUqLmrYZCZ0IA5yueVI8bSN2VmZTzlvrRl9g6kBU
ZkloIOiU37DlPrp2/3p9taycFnLiGg5QHMRNkPiI6D3reF4mhUB5zq0PmrcL+GercvYaB/guRHEZ
jqDyzrJfPO2lmb7s6/6yjN5EfxBM49QhR3tLNQgpts/oRd6jx3/BDu18/QsrC1LmHWt4WqD5yr0L
y/obAW/S1fN9oSRnsFU0BJ0pSYEPLOLTxcQDw9i5IqUo7RChmTODZRNnT+MYngTGEtfHY23BSAEa
1WM+LHLEfqt9ioxTFtSHEsWxeGO4V5qXU9cqHmLY/jiJ35umfRAtgmqIHPa3dVNGlxYB85vrP2Ml
ruQUdq8bo2dXPIvyeHiqTO8Dpgg30Nf3Ta0p3Xod0y3w3ObIG8c29kdPww3Bcj5c7/vKkpQz2A1e
a6NqumAsIvOgJcUx2RJhWxuV5e9vwgnLZEdDwDT109Y5dkF0ngpxGvOtfXKteSlau3p2EHbvUr+L
7fdu9Ss0lc/t/LJvVIz/9j0pAm+uVEal0oobNVdvXMv4dL3ptX5LRyrirNgF1cwmxtis/nPn+mgG
nPc1LoWqoiOjONXswCLxjmamH0cR39TtuC9e5cx1hp60Uy+UtxqNNGwHAeVkj5OFQ09ob/yClfUo
Z68tcC5JXVEu5+j+RMZEu1f0dNq4zqw1Lt16J2OyE3XZ4dkq8Q+Oqhhv7lzdKCKutS7FKb6zITLk
Tep7QMXCm1AgX5xzhOt6toG/XvvCstG9CSlP6Utgi512mxtjfRtim3cKVGvr0bGyXRrLin3Tug4K
IhRFr90WvfGMjgePsvR7796jtr0x/stI/FU7QG5i+V1vvpBgND3j7NX4cfnJyo/m8LEYHmr1XYLK
za4AMKTADe25stUuFP7QOcfW0c5kmP2+LjemeG2IpOA1q3FoU6Q1b43J/RaL71gjHL2u/BHizHr9
B6xNsRTBZVlWudNwJHrw+Y5aqYtjPOjBxvCstS4duN48IayauA1lp/CY2fGpLqyNpleGRs5a231c
dz3Wmj4W8Ro5U4GzpbjUmxSelX1TTlsj3xs77Tww9Jh4q+Pi0Gn/MG1v3yVHZvWGY9c6eFzz0sEZ
4dhS8UY4ON04Ttb6LsWtUeB3WcVpilNOcuT+elBV7Rh0W8JvK7Mqc3oTB9+lTE8gaLrBQcn7s5GH
G8txrefLJ99EbAuZV3OmlhtaYb6P5uDM3fsFf6iNRbPWcylc0YWdHDfwyBWW7RdEeO7zRN2Y0JW9
5i86L+7Q7ZAriY+q/blWlNc0Lt85GFoeXKQVmsDYOUJSwGJm5OH14ea+4YwnKBPP0ZwfojnauPyt
hZUUsWIKdbfTXA13HPNescJnDIOOuWievGx6vb7lrMyxzO8NMOAeEjAYt5NaXizFe5mz6FgE6r5f
IPN7IYLi9sdt0BeASasQ7aE5fnGi8ZBxfO37BfLJqyrCFFWt3abR8GcBZx1m5ymC4nO9+ZVVKjN9
1bioK8tm6xm18PekFN/DLNzZ9DInb+IrtYMo94oIXLaGgMCSuwm2dMDWer38/U3TuIxi7xKT4mun
4jNudvmhmMSP6yOyXJj+cZBrUty2INKqUASN3zXxCdwkYt7Yu/V2em4M9VR7xq1Tqvq+TULT//tD
IPclVZ/ZuY8vsXuenaQ5RWGyAVlbGyUpfC08tgfV6DlvsRK7Rw2LSNPyd9eHaa1xKXiLwJnyWuG+
MxbuIR3MG+Gl5+tNr+wLMtVXE4FFBlRB4nrJC/8JEBqqxpOJIez19le6LnN9i1HB6QZHWb/O6v4Q
Ys9+l3V1drOvdSlgU7upI71g00Tp6QVb+OPgKjubXgbszbIPQwyfTVPVbu0MG5Ox/jqPuwgD0Kfl
YG2h4k6RQUR5P0cjezGa8vP18VjZgmWer6fnjqt6duY3FYaHn7XsrHm/rze9NpFSqEauhUOu0Gl6
/jTp4aNoxYd9LUtxiSlKFQeBQ3o1+WoNxqNlah+vt7w2HFJQJnaRJGHrZr6dfgiSp0R7sZuNTq/F
jRSSmY09Jtp3me+Uz0b8HJRYT04kzaLjjq5bnkzsddVuGlTNzPxaHU5apP6cKvvsaNWeFyDNSy9Y
OJCcRomR+uXgIeoWeIuT0y7xWhqXorKYbCeyqPCTY2pPSdc0+JB4xwmTx42d/J/zygek2LQw+eks
gX9foOrH0FFO2DcfrVTd2LPWml/+/ib06yYfegtbal9XDf12jOb+vlPMHFZrvnWZ+Wc08QuWv7/5
RNLXWF2W/xv/57Ga7we33XNW0LIUp31d6XWHU7tvYTsbk8DtPH1jTa51WgrUIB2LaJg9UApD/M51
9PR2CopqoxSiLZHz112AjkvBigt9annQQX1F8e4jDBvD4gcE1CPu1cdo6A4Wzje91p1csYeIxwf/
CuHatGCYsjtg2jjEeGDh03brtPugKJYnQ5jwk8BvL2OZGk3/fuwtTJfTclfeksalCNbrAtIp5Xof
XyDL+v+cXUmTpDiz/EWYIVZxhdyKWrqquru6py/Y9DIgNoFAYvn1z3PsHerTlBIzrnlQilBESAp5
uOPQ191V8veu5KPDl5wJWq/QFAKr+wB5HLre2UQ+rEOxc3gtfJu+d1E6B7NsQ9KF3Dv5q7+ruRJW
0ULXxaSVn9k4bsw9WI/dF+gaXeaIft9nGC1sV4gfWsE4ValSeZ14gytP6C3P0qsa7Pn2X3y4seAL
tPgd6zmK1PTvbvjQOce1ILF3hQTIjdx5TcIfhJmOYkIvTouKeg5Ws+DUTeTUqM+sTWrJ4yoMDre/
4WqOj/5DC+XVZzktIJ2T1tVX3xInKEmd9o2sxWyIQzaUsJGCQgAZYhtqA0fUQ7YoDg3z1vFMJWVi
dbMMG5cnjlnGD/28VfI2Da2Fa8eochg46tICesF+BHGjrarNdYQPjK235FYLgTYdxO5TR7yuzmGh
RzI8sehxEiA1+vu22Q07oq7FAN3pWqJ/oErXYT7T2bNjv4QYIadbYFKTebS4hYQfGsQgEp6GXRhd
AIcjzSGsrXrat3XpAKehQOcc1H8rvJaoX6A+fbMgo70RUSbjaBFLXAiAdz6yZTUGXwKXnSP5K1ug
13rb9sQ0vrbtzpCLV35OQBBo1+yHiGQEfcimPk4LA5tMVEPgVRY9tEmdH2g/JEmfYTtw6uL3Mok6
aRUDfLanP1Yv2Gq8Na2WFt8qzzkHISXuAvNvi9dNHIUQdL/9uYb8F2oRXlrUdZsa1lz7O+EkUXOt
Xt+vy65KiR/pkCghSq9jLej5+qJ7Lde6SeB26/H25A2G0ft6FwjRO4vbQcalixtM2Vu2ePkMZtGR
UCN06X2nR3GN2ngnu/4FhEd/1FF9hsDixoHI9B/X398dSh0v85sugOmj9dQLKFSuxy7/vWa/bhvH
NLwW40tb2ER1iEFC3sAFMRZTTLpnEe1iLcPKXhfl3fRt5S8riF0h6cJBKQQl1PJTCXHv25M3rawW
5EvjdhEkuqrUydRLp5Z7p5Bb1xmTYbQA5wPWNgzhkhHz76oJGt95N5/yRhy7CerTtz/AkEUCLWaX
YpVCEeCBhJU1lyonfeI3ikHtIC/3JdlAC92cuR0E3PsqXZYe2TWv2sBFo9zU7fwDHS7FqrauKuxD
6YBDXtwG0Xyks/hnl4F0wNQCLcQq5JBgmqp77jjHAUJM67RxqjO4jw6ZqnnE1FTOeE9kEF1u+cUL
vMvteZsuTjpcqhxDidiy7Iuv+iTPqwT8elU8+gEWOHzMAhwIVpZAeDMNmmhfotPhUxaYEwmeeHEg
GEG9Ajn0Kmg23kYNjqrrNTijDELAkAAOyBxxAFS1TqJ2RVM6a4vDbZMZAk7HT0GZEuQxaMFJK+dc
y98d+QLCniHb4gczLbYWz9AUdhyfOTCO9OOynxI8WG+EmMk4WhQ7ViGv5YkrR2B1hF7nBZrxh66v
NnzJNHMtggXK1hMbiuEeXUhh9HVYxqG5DwYHeO3bljf8gQ6lIswqi6ZpYRqHYldvxbTGc9ZXP/cN
r52y63oOPWGVzsWbSYeuLUsdprbaapgzTV6ra81rmMupw7oOTQ9usap8umpe7pv51VXfbV4uKkKL
02J/mSGoGxbhW2sBZb5v7KszvRsbokNkbaIQj698+mOjYn65ts3tefjwI+9qrHeDD6FVcyYi+2Jx
8abUnKFQ0++dubbrTtZooYBi16kCEUBF+8SJtlAqpsXUglRBC9uaPBg8yKdz6TV3HkTr99lbC9IJ
KLt8dlEqb7l9tLPyC1dbXYmmWWsBGo54+YGSLrmUTm8ngnf9Sc3eFprfMLoOmpp7SCn71xp/vlCQ
ajWJmup9WV1v9y1I1c4uZ26aERtgI3USy/JpqJqNzds0cy006zCyMhDN4+hReH9X1fTbJ2hGuL2c
hpyr9/k6TAxLxFDGW6DQTrmMM886+d7OlKjDpaqo5j2uu87Fdz3/tWpV8bmT65bkhGGr06FSWc3c
kbd4xupGEkeDOmZh/2bn9wrsjPvMo8Uo56gLAPJMLv5iPVbiYVr5P8vQbjSxGqobeo+vMzvKigLc
eyoUJE8j9WUCuTf0PxGvOwTDWiRRPX3vJ7WLWA5iJVrwsml1wJg/4nNI/rOV0C0ha/b1tqmu3vhB
qcbVoheycl6drzh3eB00FdXBIb9tBn74ON/Kxobl1tFT/Tw2nfRCciGiudA5PLWcptx5XUJ2uv0N
hkjT8VOA3kHCJPfIJRvI8BfKfFMfi3qmL7eHNwSbjp/y5RC49F9vkv1BQNZ7mMkT0DYbw5vsc/39
3W4VVqFlB9c0FOT1E0g/Y+Xbn128LDjd1sudyUDabrsEAQ0GjgIuJIL4UaHZ9dPqr1vP0ib7XP/1
3QeQq1hanWMvX8og7vLpTwbaTMK31ItNw2vBPMxLd1XaxquCzJOKt68jVNSrYNjA8Jhso226DnVD
K3Pbax9QFKucngoIq992HNPQWtz2UzVWAgLUqQJweTqIwGLZ2eqy5e/b45sso8WuUEvYzSu4c1dr
OKEA8MspvRPn3kbt5cPhKdH9PqQS3REN+ABAW+63dzb/Iq0No5uG1nyeiIh4TROAAYZn5zAvL/PC
z32xC7CJmV//9r1H9nxGZ0GIma+XmV8q91c1Jqp422F2jK75O8pRoWQjCLqVjL6GUFCL8uW197YK
dh9mZAyv+bsbyNmvMnDaOZ6CAO3jXD0uw4R300e5RcPwoWPiLzSfz6KAFLxFVcQaRXmXQTUvKaxI
Pd+2j2l0ze3rVU59TuA3QbMmbhYmIbSAbw/9Ya7ExDWPD7KulaKBykAvs4PtZKk1L5+6YogzwBFu
/4XBNXXIoD93c26LrsJLIPpfa34gLTnW4a6OI0p0yKBDpMdU74HDYyxA+FmexaY0hcFxdEmQTEL4
TfoYOisvk3vvFl2cR69AoK7OcLhtHIP9dbggtVpr5kyCHq4maB7zYkuw726WJ2O/Jd9tsr8Wu6wa
ZcnKTt51dVTl0UnkmVUcVzuzAb3zfCnHXdctSnQcmF2W3sg9ZImo/2sEl6YFVYldZtIFH+ZROX4r
EMLlgnfMsov9ZolZ/haojRRkWGr7uj7vEhyQiJ7VcSx1L9jR7su4C86h5ccjthm2dcn48JwL+2gr
IUpZzd3Vn0AVPibQ+oKycXCJVHSsVfF47drmfOuJ2bDqOkqsomrgXY3/mpoiltDIGIefC924Dhi8
1tYyKm+EZZcCCz3N3qGLvnSzFRfLV9vdqDeYDKWnU18EjbAdBF5zX/tBTMS5Vy9SfHe7P94+RTRi
a1l18UJQC+Ugp1rG7g2VgioWkLjaKA+Y/EnLq5IVvd2htJbS9RIV3ZHYbhyScyk/NZRdbgfFx0ts
6/Cxeh3LrM1hpXKKvth281DPCuf0cddpC5DC6+q8i4kKnByR2+cSEEZ1oOH0iTpqT6UASVvb8XnY
gUqVIZ4j9uDlaeM8OO6GVSLM7j/3Lwyt+WbJQLs72jgJcRCcMsdCG+eZsC8R+5YzP6n8u8Ldd5zT
scZNj7r4FOCfWP5IoXRFn7J5AyhlcB9dW6im5SD5ev0IMeKZ93lpPgWyj1uFM+/GXxgOFf++NLxb
Xb/Hxk8adXX/X8QbkiXKN5K1YWQdbgxO0rH3HCyuyNRxrujJ2tyRPx7a1lGH9gxhbyFQpilF/zJ0
4YvN1q+3o8k0tLYD2IOXj55t4ZCF/vy4LkOKDabaKhd+nDHt6BrD76w9jlPO2Ip8MFrrWQYtTqDB
X437M5TWtJFyTOng+mHv/sLxh/9PmqDsQZfcdJKN/2UK6em2fUzDa3EFYhRhdYzA2xfceCk5o03j
mY3Vri3FjrSUX5bdOpT/7o092m5IPh3njB2HNf+LlPTz7U8wLbGW8S080PU2GLTSYhzOq2geIr6F
ljCtr5bvR3+hjVdmIPJr2/vKw644T2cR0ueg3bej/4cszXOLnlcu0j2b2CcyP2P7+ir4loMabKND
DcEiHLayLSXouqDRHvWXatySkTR4jo40tMuFzcFQSDB3THfot4ylQ56WdusKYxpeC9wsDENZOTC9
dKcHdx0PI72ydzjH205jGv76+7uwQi1GFmjRlelaZ/dTa79YkFHFXr6PB9mmWthmg+d7U4/pD1GX
uKF7apvx4AMldXv6pnXVwpaGbe8GCtPv6fe8Hk91T8+3RzYZRotYH5AGvEE3MnU98U1B7wbCoz9G
Zu86IthUC9aiyyjLOOwSrUGiqJP4np/IdauH0zR7LWCjAtdScCHD33N1jMIwyYb2fqq9jd3VkA90
lGE+95F/ZcRJvfbZdu5pxmKX3DXV912213nTpsqimaqxWfXdmwhfWP/IdjU5UVuHGqp6UGt0TQS9
Dx50r3n0Kd23pDrCcACyo5H21RcdGYcg+p2bXwvLN0pgBk/XqdPWeqRdFzAcVzP5EBTLQ5Z1G3uf
aTW1GEU7X8vmK09oIYfoMgVoeShWsRxyK+gvc55vke6YPkELVmtabYiCVTLthu+U8kNARHLbYUwj
a8EK/hhVEDCFpsJ5A0Yl6YN149hhGlmLU6sOgiYbkAYassbttCYcNMK3J22IUR0mmDt8BkQdKaBd
ncvkgP8CAEm+yfxvmLmOEsznPFrsrJXpPBQnJ7A+Syt6vj1z09Da1cmntmsFEcwdBMUvSEAn/eKr
DYMbrKKjBNdeSCrHTqZethzr4ZuYu6d6k7LZNPNrCLzb7oIZoM+ix9W+mt0vvTeccVbaOOKZJn79
/d3Qvu3WEGzDpUbQ5jEK5mexitMyZhsXP9PMr7+/G15ZI41cC8s5iuLEgEYPmi0skWnmWlziABPk
vgOT93w8LDAKuJniLtrFCURtXfbD5SWIXhpkc0LsL/7Qfg/z8a8m877tc0YtQutV2W5EkVUaIeo4
o6E6lHyTIthkdm0jdZklmqEEL9uSWyoBjTuLM7GGh9tzN2ReHQ3YsQbE9hyWtxf7OewUxLT832tg
47ChNv7C8AE6JtDhTLXlktfpAFWBJ/QpBj8bF7rn+8JVR0OVE1VrS9s6LWoLtHjFKVLZYY62DGRw
TZ1Pyl/HkKJahsbKoT80VZjgaftQ5lu0WIbhdUwjmvtIL8ZeghfFfxCTe5fXflLbW+Vvk+21bIMG
Py4pyG9SN+qfeVk94c66z+46etFZg7wtR4EUPEISd4RqtU0BSGmOtx3TZJjrF73LNiDxaqllSwnF
1+Xenu3zqLpXPk976PcA99YzDp4iB1mCEMtpqrU/Bks7dgdP2O34GJW5s4tTA3/j/O9XCLzEN9X1
KzJLpVRGIiFjtasXH4NreUe4KgJBjZLp5AYPPmmbZCpdvnN5tbTTjVx4fQM25VbMJxKCbxaFe6m2
xLsMeUfnUVPzyljhgKFmDJuniDZnp5+LuFrKY1eJfWus06mNXs7rMqplSpgdnqdMgCO7jn7bItji
+DY4qXf9/Z2TZtMi7bnCg1VQTufZyo8+pGq6YIvx83qa+W+p1dZhgS5Um/2+xo6rhosIIVRTDsfQ
fnHng+zmOHCm0+1YM2QJTwsGP5LgLK1HmVbEOYQ9e5qqZucaaAGwyK5zuh4JKANaR03/TAWopgBE
vj3xj8u4tqdFQDuDpXSSyJ4+9AU8NGuhF+WlZzzuI/Lsetbh9t+YllmLBajfDg0ZsMykoX+YjF7Q
/JL0tdqC5BvG1yGDXWCtuahog4cG/9Au1YHx4VCwfRIPtg4bDKxchL7E8rZDdALl5b0bbr0bGjzH
vS7MuwBYAWLyihB8Mnk0HXLIX2ThuO9GpSMGe7nQUU7wHJE3MeBrZ5VbG5UVQ/LR0YLQC3MXdHBA
sLyh3pvtEueP23X9U5m3uYjRO0LJxkeY/knbxayKkKac4aBdTxPRVufOr7/xoH/oZrnvWq6zrEVk
8eyZ4y/KQFwgntWg1dXbebjSkYMDW9sI3SFwndk92JDkpHR+qmi5UcUxuY8Wv5VkXd/3IY4nImNJ
1jUzlKW9jVU2Da5FbRFwj0MBUaYLb+4KAGukUsfbCcGwrDpCsJqL0ZVqkgAahW9ofwf8XnyHTuc5
XNWG5xhmr0MESw71xoYCwrqG81Of0Ucltt5OTUNrQeuPYeezKKjSnESDjIu57v+4fu992Wecq9He
5QTpqnGubRxLyLIkVrWenKGJx7n65lCxxZ1nyJg6XmqpAnsRPaxTAB0eTdXLZH1hEd2o6ZpGvxru
3RcAWGqP0TjD67PqAHrN46DCw9K2G0trGt793+FFbi8D5a5M5VJCf6B4GRlPHGuXVgW1dawUR0nH
JhD9S5ust6JY5FK8WXm4iwEXw2sxa7EFGJTAwW1XrQlaP+8mMmzUL01hpUVsPbdjIy2QS/GKiUNb
wH9wZA4u4zz8ZkOwhU422F8HTNERjP5eFck0moOUCSuWWfjIw602NcNX6ICpsSZhxiiGD1qRlNZL
5Vl3fTskCOjj7Qi7BuoH50IdN9WSaWymCmmTrQ6INa2HipGvnntAWenQZv/c/hPTZ1x/fxcElRCL
GuYM+y9hL6J9Wdro1e2XuALa4vY/mNbh+vu7fxCi50XN/BaHB7D+eOIcKvcpdOqNzcU0vBbFTU+8
YgToJ7Ud+y4MAVEGxewabBXbP24ZpLYOhGidaupAOIg6YceGJBunICGRcg7KldNd6cp/ru/0EERq
HwOAkg4ZUd9u2820MtqZus08ZjsA8QPmVB1G66Vui3TBLQ311o1Tu8nBtBhvvD70goHi1C6H+7Eo
nBgReR46ntZjdJx4vSW/Z9iKdJBEqLK8t6pcpaoZv3s0a5PBJ392mUmHSYTQWQ+rEmODjOLQWSVL
RitLJBXfFyDDbv+Hwcd0RF5JoDkyKwupHC2pIQ6prdPGSoanfcNrO/XozICO9ojBaujPHQnjGkr0
ji0Ot4c3WF8H5a1UuK7vwIPL4HcTRcnUWRtbnGlkLbRlEdVsZBVPBZ53k9Xr80NBN5EYhgDQsXdr
NzZzR3GyI2N4mOh8UVbYxoL6d9E6ve2zjbZJc947Y+bghJGDP34GmWKv9h3YbS18AzWUI/gocKtf
6yMX/qMT+c/7Jq3FbW2B5Nr3bZTo7RlUND46rbauY9HHe46t7c1lJJSnxn+VLOe4nEkcoB+3yV7R
ZhwX4feIkpiuW4jyD90n/A9xW+51rqNaHCEFG0UsI9kemdVtvah96D4YXXs8alQUii5aZMpBfwOV
jLMH0RqFJ1NJlg2ApekDtMC1lnaKekaQF7LlW2jJMm6K8Hx7kT/MOZj+9bPebZuSMmhXdJBz9VR3
cBts+yMgMft2ZQyvhW4GEIlfWrAOvCkO/OLEa45XjXbdSR6iH7+ktJ0Q77wQmhHhJ7APHcKJ7zGN
H+lHr3keIlpSCk47x/KPttP3BwtUbqCBGLdU5j50HvyFtrK9R9dytWY8N5Tsaxhlh3J10kGA8UCF
Gw9tHy4w/kJb4CbwpiwHnvbi2/Q1990oDpfgEejpnS2q/5LkvPOggrC+cYbSBq85idu+ORTVVtn+
Q8fH3K+/vxu6r4FiW67MMC2Blms1Hmu73ogpk1m0jBy27TJKC8wqaCaNfXu8LEEe9+MuPRjMXEvL
IV1rMl/lJimJxHmsyF1F+XzcEbMYXEvMxKq6dWxAGBbY6sklaJam2YlE3o/bw5ucUkvOSwnmk44S
dXHEz07lcdP+NZQnfyfRon6Sqqwc0m0OulOzaQ55PCsa/FWJOvp6e/YGn9EPUVMdhfMyrdD6YWV/
CELQMrWKbnjNhzV0P9I7G9ATMzvO6oKTcCgOsj00IGnzSg96zzxp62PlzS+3v8KwBvphqhbToMQA
vjbLAVmFe6SrH3P61VIb4xvcX29uUFCQdgOvQ3OMTzLQU0vnLphBzSOtvjrd/gTTX2jBi/cGvqol
A9fiOiZVhkfg4KdPdxGDYyW0+AXxzGI1gY3aJJnvJ/utds50l0YMxtaCd1ABZKTR2ZbO1nrsXf8h
28u2obcxQInKIXR2rgrP6H0qsQ02zmZ91eT6WuDyjLhrHXLnAtjgQ83VczP0u54Hfaq3L1Rs7PD2
LtAEM7g/bMbuAbDcRzVH9SPUSqFsnoe+uoy9HbsKPEKN2HDCj01CdQh6wFfugRfHuZR99ITDSCLd
eWNo5+MYpfrRaXIh39FkK5ZvHL5DrPNsBSKxxPeheSUQX43WIvbqV7K81LQ58vJptqp4Yff5+sSj
14GIuM+9U9seoiW6uNm3tqnjZSpj0fyl+N+1t+cUj4W7hue7PTR33Uk5FXiBio7GTjAfsnWLAe16
SvlP5QhDaxFOM79YIkClLrQTid18zpufDvtZgu8o3yUKh7/QwpxUA1K5AIuEZ7dxu/5ceREr9eV2
hjItoBbn0G13rSyYwNMY2j/KfDr4ZfQp9+S5WDZAVCb303bqssqHGtIOaIGu6wACXORQ9dkWTcXH
mxHV2XIt1uMpzsbh0XLXS0ajI95blbfGIvu2+tlTkO/7CJ00txzaNVqgFXmp7SAJAHRk1VYXhME+
Oo59EiEYwzLYB5WJGNezA/W37mUfbz9Ux7E3OWQSZgl5jSYSd5nsvncquuu96s9t3zENf/Wpd2HV
UeCQwgi0thZ0duq1/OSuXdJKf6NmZnBNnTUX78PS9UoGsnFIEnU+sOx4OHAz+hL07mHfF1zX5N0X
BEEbNIAj/T930rT+Pdr1GE/uVnYwra0Wuk3ugFoDJErAJi6noc/Pfvn79sz/Pf9/kHh0xtxJZkG3
lpm6rAhaHn0Pp99ZIBywqRSxL35aEUUraJa0bETf+PAZkKWkJMOhYVvqw6bV1+I68weQx7URJJEK
fsrL3x5OacTfGW/aNl6V2TLRqxYY1EmauAdwNAaoYsOxDDlbh7o7LJwkz/o+Xe0nAuqmQUJt7H5Y
f3nz6+3VMdhGR7t75Ww1oQ8+DGdQTtJ43SfG6/6+Rq7duNIaPEsHvXtlRUkNpo3LqopDR91T1LeH
25M3Da2FtWzxjmBZDZTSpuwfIhU/RIWz85yjY96bqR+t6ao2Q8sO7HaSOfHaTXtHv37Su3j2ybRW
JCuHlM9zHXvdwA8tk7u6xX0aatE8WnPWSb7UKan74ugvVfEEDvVs415lSHe6WrjdZ7guXyl+Jpt/
zZc6EQP9HNjlSW4eVkwrq4UsCshU1WjoTnPO4g5Cp2DVSm47jcnjtYDFk0Y2WgB24gnw2apPKALG
4xa9tiFeddj7kg1ulQ29n7bWD0nv6+vpuPpnLb6LbovB8MNirE91ilzAhFrAaIWfsm6MSQiiShA8
uvLNBWJ96V+q4q9JehumMqyCDocnHUDlrl/UaTcG7ZvD5uWVBNk+yj6qS4hH2RSoccWXVMvXqJeJ
nKvDriUOrkv/Lrh4k/ECFUIBAQoIKD4T57yUX24PbfB9nSS3dZEN8qECfXDwtfHuaTEC2va1GHZG
ri4i7vDCIXmAqZc2P/hu9gSoyZ7HB3iOdoB2ecDb8VqytPoyKXuRrGraaXAtXEWUCZ+FBWLKelHz
/QotTB6c91lci9cVMo8h+lQF6MFf/eUhsP8U9WUOt1iPDT6uo+DtsRB+KSHglIMkxy3uhe9sbN6m
ka83gfdeOIm8G4EOSiHJGMSO0/+mDtu4JxoSjY4dj/LWAo0Y1nK2RRx1dy37NGRjXIBtlOzconRe
XITjsM6U9FBnKPF63g4nRsPftxfVZBstQqMiI2W4RFjUYYlHyu+mvtxwc0N+1/lvface8p5AHcN3
DkyQWIAqbvMoabjF6djxznKrkvRMoPfwiVhr7E6/cxEd2yaDgu0Xq1s2fMe0vlqsWgxaOUDjgoub
pFl+aeo19uw/EX/Y2R/gUx1Cvvq+TxhjQ4q+Z3CVLbmNB3Jw0e9bYC1qeWOBWN8tRRpmwS8OnZtk
6tudF1G978OhtPQAcBIAyEn70NJ8jrnD951u9K6PYMwnCOch34jwQsjPZvjkiyfZfdtlFx38zsqW
zCFeGdJiLV+nMAjinu5D1vtUR71zv/GrvOVDOnD6TbX+eV6XT5MlX1y11RtgCFwd9s7BN1VDMWRI
265/HEL6KNnGRcqws+qId1H0AbDPPlJCW5yJCB6juX9gdhb3Pnm5bXxDatDB7i2dLbdk4KBzpvE1
6+7dnD2P3RYw0RCznhaz1K58h5DRB9UaiJRGKCE9leMQQ7uPeV9vf4DJRto+24qq6ecVTxhscBLP
vkRUJcR+XPnp9vim1dWiduRznUtb+qnTNne8mSBwTzYSgsH2/wG6F0iOFE0x6eJlSQZ+3GF005lY
x9szN1hGB7qLkVOXXzcUkbdxHj7X6Dkg4T3L9u0qOtodhD2D8MHsnXIQbMZj7X1ZnXU6WKrfmdR0
0DuvKqsMbERW5tlH3g+Hed6C6puMc12TdyeRMaeCsQWpXvDgM6o8h7URCxolUL52rI1rvml9ry71
7j+sWk6BF1ReWqvq05Xfm0A4fpX2hvsYgkuHuueWuxDClZ0q98Gyq7isvg/rtyjDM/CWnpnB+XXA
+6Qqv1xnXMkb7p7WkMX14G7gEU2z1+IWbGFdIMbWxft1frLaR1qF33hbhMehzJOyUVvKgaZP0OLX
af1CZIvfp7ztTiX1Dp698QWGkXXYe45mxQH7rkgJXeKlmpOq3nJ8g3F0uPtSLQKMJdxOwWMfu/zO
nr/T6CsUJMTOEpRODgqCviXjLpxnHZbEn7IYAhsbfmmyyzXk3rl91risK2rfSRkQOSU6DUBKc7id
0kx20aKW8ygI1Ro4OKBB86JaDy6opEj7T7AU58Db0jMz5AadIJQ5Uki003sgxB1Q5Xr1FRTXq0vH
dzqOVopy2FiGU43xh8K/Z4Te1cvdbfuYTK/ttyNtxGCjGT0dSP8dQuI/eb5PqYDqQPepGTxbWZ4D
orMmFt50wOP+xqoa8qTOCoo6+zpmCmeQphvwisIfnXAuYyvcJ54BwMr/OiQefsesp9iooBtKY6+P
2Gle1q3Kyr+olQ+K+f+BWanCLkd38IF8DmMbLI5rfcKd6CRzNw689ZKXXUKqp1lMR0H/ub3Qxj+9
Rsj7IFtBMtuE0ZCqvElk/bun//Dora2CJFraA0GhjbHELcJ45ltlNsMy6UAs25mtAoqZXjr1IS6o
Taxs/3ksho37u8F3dRgWasvCLRtIvFYS5IVhdVyYv+FgpqGvv78z1lwvTeuuCLh5itAPFiVQ2d1X
D9Rh7x71+yDLFbaxhXyqQ/8l67cwph9D6tFlp0VzDqFyUOgiR08tT/omPzUDT7rwUea/ePdpostz
1n3K2MZNwGQkbUNeQ5K7he3hBun9M1BQvbfFRlYyOY62BUeid0AGC2FjAe79eA7yPJ6Qxw+lovbG
ChtSto7JkmMFZVQ8OqVR9LV1LxmaXsf8+0TYxjKb1kJHZaFBRkyyw00m6sqjKhq0AABEhcfqdR6O
TfR3HrxxcETY/a5+PTC4aAEe+BWakGmBTcinsZwkFJv5xscYVlrHZs19M4PDH3eNCkiHpmj+FJ7z
83ZeMg2tbdCozvrBgE0obacqofkflW9x4BucSEe5y8mT9TrhNtM2y4MMl/M8ogCURW/7Jq7tyVza
A4lG1E8mp1bnIfDttKV8I1ubrKIFMl56hyKfkSQWRs7V4H0ipNxwfNPQWtT6Nou8OrNdlPaKI1vy
Jfaaff0o8EEtcMfWmyynwgUmk81dYE9losbS3uWFgFb/b1LOOrxIlC6Msi7dsebyTTT5rq0k1PFY
lSoCf8yQyqgYfwUrBO/QlrLrUhfqgKyu6ohqrBIJH649NPyOTJ/WYItf5ePlRIvM/xolArtSC0kP
kS7olnO9rwUYj287uAFzEOo4qtGGFB3l3XjP3rov6rk88GSEpFs8JyRx4vIYWvHWVxhOJ6EOrFrc
oV/IiP9aUnLqTvOFPaxJFzsxXl43NhWTpbSAZUsjSO0sIu1Zdsyr+VIGW7gk09BauKo6KMAFhleK
kPlnCF2B2nRjj/34/hLqguQBIeGyDEhii6selR/93YTluR6713Eq75omqzZi6+NkCRjP/7qRX6CN
CQBNN2XZ+GXgTgwG8Mdm2kVS6Yc6oMpSBaJ39N106upkWORhHKPPQ139vu2qBivpoCoU9NC8bIci
rWsVe/w89p/H5j6sP4di603x3/PZfw/toY6uCoEAHSSFh/oxCJtPwDeel+c1Ae4mqQ7R3S4uC1hK
i+dq7PyFociXzpk6WFVxYIw8ir4+37bUdZiPvkLbbqUz577loIoV1SgUAGSTAK33g5H62NNsI3EY
fElnDK2CGgrW4eym3Rrh3EYvs3hzi2VPyyAMpIexXRH0M3luagM8hxwVB7NzqegWoZQhlHWgVe33
FZ8UPFVA4rgbxSnk+5A2oc4YynnZ2bQacNRhXeLV9NwvWw1fJpNr4auCwS1kMLnp4GeJyMsDGSw8
mW4JAxiMokOoFI5+Q9+h9EaQ30S0PpLBPt12SNPQ2gMv67y2mEiI44j9DTxkR+GwjXxvsImOmQK7
/ZBPCm4o7ODIpJ1wK0pysXXZup46PogknSyUN4WUPg+91Aq8pC/vhuZSDlNCRXFY1zsy/FjkEN+2
kelLrr+/u40OAxMTxMNdcKj9H2dX0iwpy3R/kRGKgrrVGm55hx5uzxujp0cUZ0XUX/+e6u9b3KYv
ZYTbWlAImSRknjzHOpRF9VTgwdtlZOOCYjgTdF1yZql6sNEdlQCCF6smO6RB/XaeSRzk/PPtLzD9
hea0QzWQep0ZlPfa+xbUnhADIPWXcQh2rpAWgCUL5tr14LVUBFGPVEBTN5GVbVFCXI3xtb3W7swd
IzSQyC4kg3heq4+T+JDNX0BzEzlOFgfq5+1FMrmC5sQ+A4E5m4h7zdBAyKU+Dv0W4YphaB1T1eae
TYMC6xMCWtl6fgylz8OuWetYKiEodOY5TrXZ8wd07MxjnIfpj9uDGyxfB0/lfje75cIAFRAZOmYf
avv7VD/fHttwadChU0vb0z7HIZH4zbuOXxyAHhvnOejezOEWfZ3B7HUMlWwhOAN+M0ixU8v+Kgr0
SOSWVIdlbsKIc3un+euAKky98IAGpslaTIBSDaD//iDqDRiFyXY0381SdG/7NfbAItNHStxz7jk7
bUdz2zbjAesWy0saBcZ4fhYB3bglmCateWzDRm+YlT8kXPGDU9q/6Kq+3rYbk01qboqzpqyqZR2S
oM1xAUHCf3Fjr2v2rYmOpQrzzOprbx7vQR6IasIqAnl2LZJt1ZD/JLFfOcx0PtEmRE1aoRf0XsXh
G/52PdQHiDB031icH5WKukN4RraqOJLPGS63j/kWl5fB33S4VT+V0EWesG6z935dPgXpxR0faqhD
1ruqJL6OtWp4Pbg+r7zE9ck7so6gsRPjRunaYE86W2dJLLueVUaTJs9wgBIgcbKN8Gsa+vr7i+hu
pVPapzam7a/NATS4xwAKardN1XD+6EgraOlabSEUvKCUT1K6x74dIe7s3OcT3xd5dYZOlkPipqA1
so69cwQvFkgo8/6utujG6hi8TUdYhSsRgC13XjLma4RcyskZ0FPmkI1zwrRCmjNXloSKUNrQJKie
yjpGKhLK9RfoFm3sgGH6OspqBbIeTK++fYcD+r7g0xskII403SKTMlxMdJyV49o+bYPGS7rqdzle
WijF5uqZs5OTPRO1z690uBU60leAfiw34R5DuyySWP4+hBtIcf62fYjKrR40x7wkoDTO0vLopMvG
yhvcSgdZlR4rWAZ+xQTeGhVURm77/bZXmUbWHJZNxdKj/9xLshZaIYGIC7H10DKZixZrARUtRRDg
MrUW6kdovSGk5FAi2NhI0+hauPWX1bWAvPTAnDLGDpDisutO3B82cgsmY9RiLu45kzMF3ZSQ8PMI
kRwVrJexf2/NHwshL9LeWP4/1axXApin+WweFsKvVA9C4GKNvWaNwUN8km0T22tSgOb12nnVSnKw
wbIi20sTfLi974bl+wd9hQeMnLp0vQssH3B+7nytPa/56HZoM933D9eVfREKqjyjTSVhs1UexgPH
Vd290r1usVEaDjsdf2WvXUlVkNp3Q1c+ChrEKEE+cJEfZ2frdmH6C82h/ZF1U+eiCOVnbRw2/RG8
UW9pyaIi2GIWMtwjdPZRCHFnhWpQm62GB6jo+F4Vie6SKXSm7eLFpb4uWA56QVcQqLhDOgb908yJ
OqjS1B1QAHkeoeH07e3tNhwkOh7LSqvGqfsAXxKqoy3bb/1mQ79pHzRXrye3aUmAtyThzpkJEod2
50RceIeKlJ9vT9/kD5q/Z/PYOmth2XfShRILnjWln6JQXp9uD29IsOhC5WtTkZTkE6Cgs38uazcu
q4dGFnHJ+XuXgKb4q+NvhWnDTujILOaMOBkptKuyHsdJM33OPPHj9meYhtZ8Wi7tPIcEQpejL8+y
lUd/2cU/Rn0dkkUgbzT6tgvZF5sf6iq796dpQzvQNGvNj9Mpx4t7pkAizuFH6XRoky3pVruIwYN1
9tFh5uv/4RBn56GuJkhzcgCEvjgNaC1+7Vv163e9OEllwwgECWealF4WWeiJHsctAUfT0mgx2gkG
y+WpC6+17QOv3WO6CZkyeJROPdrLhYw+mPWT2u2e7Fy8bSfwNvf9xiPGNLzmsHgcTbxx8uHeJ+uh
zR5Wv418uWHnpsG1qFxOq0NTH8Gl6v04ZGNssfGNy+u7XRuqQ7Ko1dNFzrUNiZPs0MoxYvYu7SHq
63Cs3pnS1mLzAKq6gEUZXYAHb92NQ9JwEOt8V6jjzzlbZ+jVNL/y5nsx/LDmuNraUcOVS0dYBV3v
lpb4c27ldyV/qF0Z19PHBchnPiPhvQ8Q5+tQK3edVYqOCzwkGzl8B/dV0MS5h1bNXRcfple9/FWg
85teW7GWJ2d49txPxVY76evuynRegRKahApvMJKUyr80nhUT1W5kxl41eeARtEMGPQRF67eqThwJ
jjTXjUlnQQSj3AiApuG1gyb3Ye9dUNTQxcmOjE7xPAb3gb1VM3rVMjF77YqwQHFetg5kd6j3XoxP
lX2p1zK2t8QXXl13DK8dNtIlQxNmUI/Iuv5QpsMDm6vz7bPAtDDaUcN97pMZlPwgIGQPjf0Nx+Zb
x/lye3DDvPVSdQ6k0zgzDA5ljUOBle83a8imobWrgINzoGCThyUZ8whzj/twlwIU8CvXUPsi3oUM
Fi4cC+RuUEl5F7LCP4H6UcU5a7qNE9iw6rqPpnyhnE99ndAwjcZqOKVhdXCtrbynafjr7y++IJNN
v66trBNrgmAKaS8FtJGHvbSMelHaX0g2gt20TkYXGdVTsVTWcKqZVfEHZdv1rnIm9kHz2drLe16W
IA0oWzuPxCqeaNPvOiUxuOaxGa/LCh3ZkPmyrWgUkJgfRXDI527jZW04EfQCdQF2XFf4S534I3/w
HXGgs/s5oCM4G6qNM+3Vqx8+QXNdFqY+0if1lCDtfx8EXxYuL5OHrCG0ig5q2eIPNRiTXrAGyQuB
JlozocNcxW6F1La7Hvp9olZAdGmOPFeinLmFr3D99dy66ePgIAuUD8fbR5BhH/TKtQvGUNZfZ78A
LQNixWgSQ1T0T0O3cSm5zvOfDArmf/3jF77munLoBrFMybiIuAH1mN3JLzzNE9pXx4U/kMH9ePtT
DPutE4CUWY1MDJ0nsKB/yppjz5xj6jw4y8dh3kWwgI/RozDUaecpRdppWrqvFoSi4rWQW00Mpq3Q
/Jk2bjMHdJqSXGQnlbUPU1A/k6wAVTn9dHuJTH+heTW40CjvpnVKysI+zpAb7LMO76GsSLxx/XD7
PwyRx9eCcbd69eIJfIbd94+yqs894xvlMNPQmkfzWULpVWFomstDMPP7Ze3Pt2dt8GK9ap26ne07
K/wgDZ9a+R8ffxSbKR7T2JoLC88fkUXMwTA8Z8egEm+XsQebpbPhwqbhr/7wwsN8ZKjKWWLqYg7Q
hNif52v1RfSXfSujOXCelXbrIRuZeD00pb3w7HvhI8/cncNfv+rF7BXEC7hjexMok1hS2kUU9M0b
d9lyKtPiaB5blwQFyBAeW08qEoF3dJtnq0vj22tjMEid/aPmk9WN+YjDrfR/VhkqOnIutpDwpqlr
zur3PfRZxIDcs1Pek6x5qkJxcWV5uD130/Can9azzSDVDqVNkvWHvJ3R3DSPpx6lzWjfH2jeWtYk
5DnHzjYouIwjiaosjVFl2Lf2evE6c5awSa9rn6bh0aPrmaK59PbMDduql639qW3QHwXS+maSMWiv
jzzdgmkYVl2vTNuuEqNyKQoXhHwt2Qoif1B2L4HcWBXT+Jq3egJgsdaCtzIlnopc9nFK3Oq4Tv5W
B6UhhujlaQfqhg27ynnbwhqRg0XzvJw991vBBH2g7bxLlRyIcM1zGVLKagIsKVn5cnRncj/aVcQ2
OaRNn6FFW1+uqWCFjWgLxip3KSIhH9uwjdrK2mlFmv+m5cKn8iplG9oOJNVpXLRbfLGmXdZ9tyid
1BOYfFp8xgUxsqDXPv3eZ/ya24IIpFGzlY7JstQgaoNgFqSPdg2tV6gDQO+5nWLauIZcpvQqtML2
2b1enfbHPhWg7EGUytPvDgODlCdRP7G2oGeGy6VemOZFx8TosCmZcwI2ahWCCn89LvYkYjpVD246
b6AEDGePXqbu8mmgYkKqJLC6M+3cj6zyNmqyBpPXy9RK8m5w3XxKMlWcLbDuu25/JkzELdsFvkdr
hea0fcXcJqzhtFWNiiKQH5R4Ub8rwYnRNZ9VBaNqnSETVIbsfvL5u8ZxnqY8PUy+2Mhbm5Zfc1qr
B0G7CLDP+Tw89WX60A2fbxu/wWd1AUxwr4LwosTIyldHBZ01J6xOQbZF9GIaXnNbIvJM5jY2N63d
01TUIJcrnhRrT7dnb1gXvSBdrLZsQgeu2zH6pgjD77ac9i2MTgUShqscs4Ej1ZC2RWQz1zsVokAH
7zptNXEbLF+vRjNCMkJXHMW4niWLU4FUIH+TBsFRAeG8b4Guf/3iHuvQNfTdDre1idNPituHqfb2
ZcP0KjQP67nvHQKnQks+895N4B9ehq0KmWlnNZcdQbUw9h7uUdB0mo9cjelJTNmWeLBpdM1lBXdt
e03x/C9a+mDP/hfS1d9ur7hpUzVXFTlQtV4Dk/QhGQyVRJBneN8GXz0GNDjc/gvT7LU4mzE6yBJ9
gIkFGBJJ5Slv0o13j2lozV9Zl3I2hs6UcKf76nE0GyuRqY1oaBhcrzH3vAmLfoExVmPnoDk3lUc1
rltEc4aF1wlAWl+EyIjDHmdUTsRkx6tqP3ThGjGxC6joh3q5ubIs3iGHikRFRU4OKx8LSEfd3lPD
QfmHcP6Fo07O7HRdCnuvVHgJiiJq5v49cj0bJmMa/vr7i+F5EE6BX9m49Smw+D+OzdtFvLs9c9Ou
Xn9/MXTnhqkHpmqcweAiB3lGFpU8/317bMP9hmh+CmROg4QZrh1rmaMLOIxJ2jyPqnxYVv9sI6t5
+29Mq6P5rHTLeXZGHAfTzI7tghvalJ68dYn2Da/5a91UTe/nWCHoCX4HnODcyeJx3te5CKvUfNbt
IKniKR/5J5WifYUtv0cGkZWx3qf3ihbM8O8thvGEbqgqKDpBwcDJ1am2p9PttTFYz7+l53mgLcfL
sBvRs7Lw+yKjx9tDG3ZVLzwXBDA5S2JXM+n9mnn5yfUhFTXuUh7EomihNQPZCthE4FJuMZ2KVL5Z
U77vuqcXm/Oy9SffUsiulxUEsdXFntadQ2veOlMOXAhKqYn0YOKFDTqgZWO9TVupOSt0s9IRIAjY
IURv5947t8EuKCvWWnNQ5VprC2zCmASBNRyGLJxPEIj4cttOTPPW3DMNC1XglAGIqIGia+VffG9L
g9lkgpprEofkXdlitQGBOqF8fuBsugO9/75orVN4pGIeofCBCvPicifyrBElHkL/27UsOn1HmU9e
Z7twn5HjMEmHOydv9hmhTtQxVb3dTA1OLDaj/bb13wfOVrnFsJk6UQfw1L3wWtwCAKZID0NTg5S0
8n/cXhLDduoKSmnJJBK2Aq+ZxY5L5h6HETBiKNzdHt409+vvLyKpINaczSUqtMQmNIJaWX7A22ln
+lBXTyp7O0N5GRmUFERXrZQ/wXyxET9NE9fcc+J12JAJl5e+ERJMm9Q5eHzzYmcaXfPPYpmQIoB2
ZCJbSuKs9FRkMbK1LKY91VxUyH5ZaA9bdMKf0svuQ/aZlGIjbXKNBf+WGf9RUBrK3pNgNEQIcoFE
kgFyhXnXfGvm30zwjf94fXn+UVKqiVUPbYX/sMr6zFh4Ys6GuZtGvt7KXtjj4ACauGbwJfRvfPGC
3ovTYt51uvwjpDSGlVzRJY8XWJrVR7d0nAekD8tdoegfAaS06dH1BimyRC3hz6xOz9kid13U/xFA
Yn3I3M7H4ysYVA/msLSNh9ADn9iw6xT4R/6orkfLZhJzFzz7yLz02YHB7zlgAh3wxGihrIktAPmG
KHzQxeERZGp3zltz0zCfwxGcB8hm1NZvntfVidTDVlnI5Eial1p+VzfLigsA6kPNsbPHjylkL06e
Kx4U33eMBTrwyXX5vE5dK6/tGxbytN0u4hU/0Nk58ip11ejidsFLflChPNnB+Pb2lr5+fP0jeYSu
+AC6K5hzur5DqMitn6vY50Q63CkHU5TjW4BWru6DW3QxXfddiwIdkdi5/qDQrY7dXFDmgC7kV+ay
e1lv4QYNB5cOdUoXzjPwXV0r8iSMQndAfmoX6xX2Urvlhmm5AqyJMKqqELkjq7OOnutvdY+8/uAN
dICTy8qxoxVm3lV4ZQkLOeTlfS/aSy/SU97uUh3HR2i+uuZZ5rcoIyadNZ1z/luy9DzOW85q+gjN
WfvMK5Y1HWGToiKRqIeo772nZek/h0N+LGZ5uG37hm3WMU75anf52uFQ6BZRPeAuppKCiF3Q1kBH
OKVs4iIk1/xvgDQV9w61U99Vy5ZEr2nuWmx1h0K4HFquCZoKQMqGGgKY2XapeIOo53qKvgjcac1p
iDden6QQul1ZkID0ZqNaYzhvdDjT3Cjkv0YFZZE+PCGxcckKLyLFvkxMoEOZZrvGzFXYJEoBx+22
9z10vXr0Hu2zGM15eyJKTxKvSWhH6w64OD9Uh7UQ3ZZ2oSFO6aJGBFmBEcbeJkKR4ChF0ZyhfbE8
qtF2gWgKvI1g+yfl+MrNUsczpa6T+qB0GZA3IWX50FUgLr8fwG3NRFR5a8/niLZ2b3sRHTxnuR9T
O50fSTCykBzaVnRijkCPI7Mn32om9Ch6I4jNIC84Vu8pFC7bw+q1ZcqjpYSOK4+capJiitKyFrh6
O+vSg/xD8XGe70nupJUXhx2aB757pSrEh75C4ec+FK4HyelSAQe96+UY6LVakHsOLBxxgxFpP8Wq
kNkJgny7EgGBXq1t+Vy3LJ/xnIbCYiQ9tLpd/XKX6emlWtUvfOnSa7ooQ6xzQCv3nmajtSsT8I9m
g8/IEBYuwFxOwC9u6LSgHbR3ySr6gV6hHRUqtOmILGw+CxudgCUIwLLmwYVy0a618bWAIWXpzryH
4kQz8qV8P6D40N8FPsGlY8cfoMHlegq/OBDXqnAXlB/sZGz4XQPe3Ai9uluKDa8e5RhcO1ScvJhF
1qMdSkENyarHp7z3N7b1mmD9x8sxtPawrrwhFfCuAdrwaMzhg50QL4s9OZ27Zj7505zFhA2Q7tki
LA4Mf6hdDITfN0VAy+G+lPTJSbPj3NGzO63Hem7fe17+3i92koH9oY19sScZRzbFyVon8asPBYQo
oPu6cXE1fISeFkOm3StbiLEnwpGXKnym8l5138ZURVlVHISzUVt9NRRSX0+QOTmxw7nFBzA0HTi/
Onm00p+37dXAnYtS4d8GW6adtHNaO2hsHI98BZwDmIj0V4AKrqi/ZsOXMn+Ww3+3/81gwHrOrJBo
bRqLAX9Gf9cg0USn2YbfmZbo+vuLPeZWj6MI6tSJS39L24qtLM7oFqjMNG3NqUkxuCQDQivJasin
IRsnSbdxyzENrbk08eoW4aF3kjwY4pBmx5z5e+IArEZzaQtonXEecVqA/UjFVZhNwEm1ew5SDK67
r12Abl56GLxvcfErgT7ckr42LYl2RtuhSGVXhGDgtx8XlcUcYlK3ze91I2E6q23DJHVY1RL0/H/u
1mMzoB9W7bnFU6bT2vIG2bHWr0kiWbSEAP40ceh83jdvzUeDCs0dxWLZCR/PqTxY+d2sjvuG1i7w
1lSiOYphSRaQOmQkj9LlqdySNnv9eGQ6q63V2ehjrOA3QfqQZl/a5ovln65KN8X0jalf+75Ac86M
+lh1N3OScHoG4ErWpyHcuMRf1/ffoMh0fXDepmmQh46X1LK7T/tfIkuuchNCctRuP9ye/uvWjjvx
3weXA/p7r3VXmjhsPA529XXptoBFrz4RYJKajzbFOANACh+t1XM+363obGHQ5N1qiDXNXPNTq7Yq
mjlY+H45ld3Z3dJsMIyrJ8dKOneeN9jgOpB+ge43b4iIHz7fXm7DEaAnyNq+rwga0Rx0lH8YSTz5
z362EYJM89a8lNDG4qGHoQdLHnrPPXrdFmraNPT19xfRLROWjdQvols930MmjY13t1fDYOB6iokU
ts3aAFMWzZMbnFPvGQrXEMaYtmoeBhPUs0xZ24wgpMEf9DXChPgw40iXl4BuOKhpeM3CWechBHkT
LkbpcXDQWoUnfIHX4BZn0p/r7ysngN5DB4bUcC0HdDRb99Opv9Sn6W55C6mr4xi3512QGcr07BIV
SFKWDnbXYR+99j5Asrzcwu2avkDPLi39XOaOxBeIT+ODd8yS4AH6C+LixM1huRvdjdBqsCS9jy4D
a1UzkQq1BLu+myw/BsZfRqppzy1QBV2+1Xxr+h8tXq2h6m3ulMCnlkMEBfAs/5RmHsTZQLL05bZT
GI4IPfGUDs7qjz5s1l754wJO5XrI42rcQgQabFZPPIELuqoq7EliVW+W/hNRPbjzHoLp0+3ZG44K
XUq7qKQlOrCKg7JHPA3lEgd0H18z01NOmHiRu3bFoDiQx5NqcWd1T/tmrTmyBc5jJtzFTnzQEXhf
aLFzNbQYpVg9j0WF12wT3A8+mp3XrZ57wzbqDXMVyltouEFfqje875Ykc/4j7WHw9t0mdaZXWzK/
tRbJEr991yuoA/4ctmqthhcf04leS4pCay2H65VPRHV4psGjwnlgffVxsczVevGnS8F/3t7Y1/MK
7B/mV8vuw8Ze7bvarQ5V9qXO2bssqI/MIYjq6EVGBc9ZNoK7wfb/4YCtCguaG6ud9Oyn74LDsN1S
HTONrAVgV7ilHYLmKSkKCEpEVO0pqVOmN9B1S9XREZxRCbCwQ+Tl3nHo5MfbS284KnX97K4dy1TN
HXTqMoJOkENYJ0NhR057Wrd4o0xOoLmtUMoBnWaHwwb0c6ChWX6044mMG2kP06JrzkvL0sqVW+Bm
X8XDfBqGXW9XpnfOpZPTK8bhuvaYHpSa4nFLHMEw438a54LA7oMsROhA+0fT26d6X6mLMr1xzgUc
mPQOFoMVn4X3tmJL5ItIrgeUwjdiuCHw6aSuWcqJhWgNQHnjn/y8exvOzTm1RLFz/Ov/vrjFOtYU
uHaNda/bC+rSUe3HgbfloQZT1NvlkEaxoSglnGSU5zb9wMkHIOEzebrtS6aNdf+eunLbqRwq9NaP
XXrfLuGlLreIYw0npM7qOsw1CpgZompWP1FkvQdICYRedmxVeqLrkTfLwWqzjQuz6Ts0h509QuvJ
dkHtpH60VfpO0vDzvhXSnJVMlkhrPNuSYg6eFOpccZOJnU9CvRjT1DVDsKrmu8byj7Kef4dqeH97
3gbpHabXYhzhYhEasNwWD/l39yTP/NDfqbfrO3ngd/1jehQbK2SwUL0u0/UeDYMZa5/2p3B8RGuS
I5CvYBtXBsPW6o1zlIeN7CycPXQO77syvc/snY9mvSxTpLRyxwkz99e31P+6IP1R7Dvj9Ya5itWK
qvJqNq0LMonxZ905nzZ29uqcrzze9Ha5gq/pxPMMwfUxeJfdDWfrmN4NX1jknfpzeGg2HtGmhSd/
nw1900LZEbx3ieX54B6mx2LZEkI2Da25q72Sqe3r0L4L1u+ipd9Ar7J1GJuugTq1a0GLSmUNdZK1
Gg4q+2KN6aWtUIh0PWgt0Eg6UdDOkeQ/bm+HIbroHXSO0xWpN7ZAynnhJeTybTXwe1Gw4+3hDblG
vYsuEEUbMBSgk9aVD1X/q2rrKPW/0zVLPB4NW2XhP6D7V4xKb6UL1Fw2FHXPhE1l5EJ1LSicuKU/
W4W8bzCfuMoi1y6jtri0+XOPnnzaoFDOeFSruxz5t9ufazhMdPVtXtp2OgiHJTz4OPKv0j8zmUzT
u9ujG+xO77hDAd/21w4wW+osUUmRbw77t/uGvv7li0sAW3rLy6BmdzetJI+5gpx9Oxcf9w2uhWmf
BqkIFtvB0+ZnVvqR6na1l1Kmi20HqLoiEwzrheLYqH7SPM7mn7cn/afZ4jWT0ry8aHvXafJe3pPH
+sLib8MjykCxOlUfkidxyA5bVySTB2ohGmTBizOUuGmE/WNJqmhYT2u1c3C95U4BrToiC+8kpLgD
Ow3YjqdpozZtsEa9325tAKBENwbeAfLetr55YCHeWPnrEf3KyuttdmJBQ0ZdLEjZHp0Ti4vT+KO/
W8/ywE723bqvNomul79NPpT5ClWhFDnnK91XFnH2bLMNTzWcAzq/6xgsXj8LgIQVKz/M4/KbtJDR
ZX2ag26h2sq6GSxHF92GgnJdBwPOg3RpIqX8k9PnUb7ZXWIaXnPboRyzapBLdx8iS0zcrxYQ/VW5
dVSaRr9u/osTp2gQd8oR7kXRpZld2jqPauv9bQsymabmuqwWyuttXF/AUxsVPv/Qr1sXU9PQmrc2
rsDp5eC1NNM88laKytxWm6BhaL3Lzus4IFfA3CYCzDSpM8V5Nse7FkTvssPpQgkBMXliV9kBjV+k
3+L8ME36muZ4sY2rkpZbz4h4ZCzjtnRisU6H25M23B3+abCbwWAnGG5wjSKHpXyuigzIb4gvUBaR
4GdRbnUOG0xRb7fzCGvwlESCCu0OEVodpuZn2WxRFhoekjr0iDidGlk/zneyUfVBlu3vahIHsYyf
lra2DlBSmOI+Rbo5L3dWGHVAkjeGNl883LBp/dgOT659R9w7Ou570eiYpBCA265dcG66gxsjAJyz
bkuHzbQRmt/2Hu8drsAZ1rlAu4AAR1y8bKv54WqRr0SVPzfuF5bqp3m+SMe2kykgdyFLD6z61rrj
YU7teA6zjdUxfIKOPXIoEV54jSoUoADnlC0nFpxu+4Np6KufvPgA5peTmNZO3vvVm5XEXfbe2oLd
GrxYhxv5nVW5E3I1iduSY1XxU9XvInKgTAcXDV7HqrBgJMnIWTrPdftx32pcV+nFaoBVsat9ju30
nQfSvXcmFKW7XSRJmPR1nV4MrmZbyHldu/tgXiMLx0+AdpB989aialiOwUw6ThIvfPLyt1XxUG+1
JhhuHTq0yCuyuaeCsESV/5UodI9fp/VNK/blBHRsEVQTSofaeJmieb2C4mjrbbXHGI5IXTPb9ue2
lNc36NTW96KdL9CpPLLZPodhGwuo3q9g/yjGalcwpDreSHZVBWZ/4dylcNOBTCfG9yXykDj6224G
0JQIuYzIm9AHlZZxVq8bwfB156e6hvZQkaCkDHc9b8nvlqC6U653HNP5vMcqgbH/e+KiJ1IiSfIn
T7vId8V8qNkGls5Q66Y63ohXnCiIJ8HiH+Uxu3Pu0NP+UD0sh+pQb1brXz/BqM5Ezro5rSiuq/cl
pNu8oTxW9hbj4etuRXW8kcrK/79NquXN5F1mUFdP7rsKT7Xba2+aunYTnship6rFG43jmmNd5FYG
zGQyWjQFBUpaswmdra2TRb73PRu7KBw2aG5Mk9buwS4ngadSbGpXPlP73ab+k2FcHWa0dHXOuxXH
o+zKGFV5gKqtjfj5+jFDdZDRUAOmvcwY2k5yWGF2pmdIJN0Fx13bqBOQj2SwPN5RoIEEOzriM93s
CzdspN6IB3mwtG9zcGT4o3cMr2zI9vSY0i0SLdO6XP/2RbDrS7CsrCF83y2G2AelkN08AdkcyWKO
CUQUKvVrcfeZjd6ZF7iBnfsB9qCyUZwnUdhtPecN+Rqqo6bGNex4M0p5H95RJ3JObhm7p/pQnMJ4
Lu7W/9x4PGeHLYEkk51qTtsPxTo6yunQWThBNG85FgPbCLSm7db8NqubyWl8BBESPNXhic/fymnX
7ZTqwCmoM0xT2eMdqNr+20KWZ2kDomOP33e5gA6ZykYFgvwlB3uU9UPMzSFrrY2Y/frlHaLnf9uo
nDLuziWuCL0jzwP/Ylvu2zAbH0PhnW221TdnWHkdLsXWUDhqxDU4nb63GY1o/V+PnPu+xdFCbOgv
qmGdDRqDqo9VWJ5aZzjsG1rz4LxZhra8epVoyvvOQamMLxuHpsHOdVyUtNsahD/BCnbG/GQXwQFq
S5fbszbU+KAy9vem2lYOlkQH01axOpK4PBQH6keNirxIHfqoj+tHawsT8efx++/zD1pRf/+ZlbUl
GWwErHZIz253Zt2Xrvy8epfS/iDm53r9ko4fSus9Cd74nrthtqbV01y5WJqiYsRF+vXaXPFIip27
okXflFDVtSWyUBBMehomCSEBa8OHDT6gI6iaASTsgiOMrc0HaFJGjZV4xdfbO24aW/Niv14ESn/F
lY1wjSigQAM4aPE4vLs9vKF4Bszm33vsFqGSITp3k7wgdURs9bZx3QuIWiI6Z4cA/lZ6FsTLmzlq
SboLLAS00N9/SlvZlL3vI3z6tYqkUmNUzfLn7U8yGJCOnbI8UGFPIodn80fqfKy8j7fHva74K96g
62WrbETRkmDcjkPwKeuiueliq2SxKNSx6h754m+YqmnPNSfviZ16VcjBZdVab5jVR1DhfUOyLdaJ
6yq/9iGaW7ddTTrK4Anh/Dnlv8LmU1c/ZvuwTpRp/lsNVd2FIL9N0jbMotqzPpHM3ogHhpDGNB8m
GfKxjCAB7vJjV18mN0dN8isfq2O7r1BNdUgV9FHWHj2COH5IfViXEWwf727bj2FXdUjV5KVdBXOX
9+CEktPRUt9Etu+Q0CFVYZO3oU1hMHUaPPVte84oe1uLLUi0waN0OBW4xZpiXeCuqAn0cTn3VUSd
deOta1qW6+8vrtIeOD7Lsi4ATB8vLC+jfLwsO1PtVMdSKdLYeTj5uJ2MP4ZxiKm0N8KUKTjqMtkE
dByZN2A7/8fZlfVIqjPLX4TEYrO8AlVUUdPb9OwvaObMGVaDwey//kaNdKX+fNplqR67pDaQzkwv
GRmxpVliHypUIMP8w3Ycwg4npCzaf9/nNlK0dj7wuZZzndvypwt5cl58a7dvt8dWTawUqyNpp2Dh
wZ66hQjxV+xrr45V0yqF6gpVX776rpmurhv2pAR3OhT+Ot2tkWJ4GUfFDU6rIsPEunMNGcgyXoxf
PdFpZCoypIyk2tZJTEV2fXncpHX179INHicQGU+zTqVEcYCUIVQWdx3BBhRqzHJJVlRnoKxoOWVE
aX1ixcHx1sgvhsPtaVZ9zvX3NyEm0E0y+RzGKqbE6sAHlB/bLRFo/7w9vsKNZFTVKuwFFMzID9wJ
2+3U6M4WqnGvv795b6e1m6mo8N5Y0nEbw3HPwzWXd6qhpSXWdQYbrHd9f9m8WBiJYR3vM4UUrTYU
IerWglqby5ww48UBWvGavb/K5aVgBbH2WtGBrKdxz17BOREy1KdmU6cirrKIFLCVVU32uq24zjR+
5X4fkVK381a8uIyXGktqr8PsTynJX3j7W5DTPt3neTJWitZ0n5xiwDT6DES3JJmFTnRMYQ8ZHjXu
80QF1MBTSDNW/ODprkZV1pCCcWlGNvco/6K/yDvw+VLvuGXxdTsk1c3xfwBP1Zhxl1ynEeCJtD0W
R3qwXnArdQSt0FHX6KXIKLLWNQNS0G/RzJ+6BIh2498cPCe1E9Ps4+0wUmz0ZJFrJx+JMxML9zn0
aBdVaBvnxX9y+ij3c43rKC0lhepgGObW77DUfCRpfaoPLCHn4Q85smN+3DU7M5UXSUGbUSNobMcU
F9BffbEAzg0ne9EhH1WuJIVsVy+zN84ewMTlhHMC/Qylm6irLc3OTPHuMhBq6kHaZY/cS63xZbaw
ZlilJpX95Vl+5wgiA6EEbjQpg1gdehHdl/1Iou2h/bAdSOSmbtQlbrwd6xLwohBQ2h/bV53bKgwm
o6Q4AbdsBpDOxa++zuXRvfYdrBprqcaW4rovW38XgAOm7tCE9fJ9nEBcuWvOtIp4kMFRzgwd78WC
G1WNGTa9C00CN2rHKlndr2MXaKJO9QlXR3iz3lZj1bn7iFlxzaSzwRKU4ALrroCWWcl9WL1tGRJG
laXcjPf5S2N8KMxIaCFwipQky2CTBRfy1lSNlzXfHjltP/hDEW/meKb9fXLS1JaCeTUFFBxFsJ5M
v/xndJc13OY7i0MyIzmOzVlnA9V4Mfh6LEWf8FaHN1JMqwyS8qu8GASFZ1YdD8elTl2v+GIU9afb
U6saXrqhKusCvB8Uubra+KGlLPSEiytPnTqYavhrSLxxyrkT9rZNgZnW9RiX3ha59XpqPCO+7+2l
sDXHjuWUo6pdj2hECuplCkXT9wd3M3TFItWlrQyWogYQ75MLMC+34pZFJBIRFIJP7Fv9AUcWO+RR
G1Wac6nKXFIM9yO0BaoO5qqCB2AELfGx0pFbKiJMxkiZbjO1dWdNuA5urMPUMTP2LKhOBhmIS/Oh
1t07K85GMlpqCvANtPHNk5N/zAawVJCvLPsxeCZoPX6ZzTdDCI2xlDMjRXTRZzCVwJ2ePdvxODyw
okSEvJrraUXZ2iB7CJEiVICrkIxr2I1/PO/rXj7fdj1FUpfRVbPZVF6Quwh5k3xenOC8WuazBf2K
tmLnGYJvtx+jMKcMryq6dli8BdrUgT1hZbKCb+aUJwW2DH5TnHG583msnYMx38VpT+l/OJ6cslxY
RQWqKmZImzru+kLzKVcnfmfbIGOuGtDADaOJsv/eHBf3g6/ro1TtBWXElTM3UM1Ad2nqoN1rWc+N
44UuWqiGH+XYnPn8yxCPy+9+zk4bxMJuz4sinGRm9HkSszsU8L1ydiDsndbzJ1J8HFfdDZXivloG
ZG2LycxerP1lr1nEuumrX7NkXzcoeQHzjOUlHfItuf0tqolx/jdJ14Xbc46ZSUe7v/SlGbbU1iRo
1dDSNr0A7+KEuwUgTcn32ioiY+Xh7ZdWpEoZnVW2AUfHdm2mICQ6jjwIK6NJvF1H6apKLjJGa937
ap84rkXczxUMfnZQrGMPgM0vXbjF0CmM9Wn/fSsRGaDlVRZdKOjV0sJNmvY5MO7D3hEZnkWNteoX
HwOP/FPTv3rb03IXXSwlMj5r3Cgx7Al7QuKIFJj8pNpB/Snukk7C8NLK3lStA4p9rOwjsZHUSQSg
uMZzVNa+etSbPUneuyOZsF8AzwlBLcjuhtDjzn1VbyLjsqqgKVtIBMEuoAXxGic2tvsuNomMyxpo
RlDEwlaw3rsHCCWnNlhBTF4mlbF8uR1V7y83RKaBcnA6WXLfsNIVHFwdsw62+MLB5O86gMRUYT76
UeHouJ9VEyGt38PmW2Vhe+bJBQfm7FXnfNdhk95PnySQDtc735ylZ3AfkN+GwnmgYv0wVN/yzYmh
tH6qglazDii+QYZvgc0+cBvioxi6lz+9zFxAHIsd9O3ZUHyFDOAq6iboxL53F4hR5nFviGfuDXFf
ZtipVzyGo9Xh4txXKCIynouC1nPtG3CHcxpk4Vou/5KR6dK1yk5SPJM274yZY42xnU+z+d3c7zr1
4qgiBbPvoJt/u6Yh6h0ExyUZA7xC6E5f7y/zRIZvmb1BDccSuBZngYFSxdzHzJzWl7WcH3arZk+3
J/pd64A1+BqOb1LSuppm41g1T4ENeNm9R7J6mouNd7epGFk635kBb0GBBPb2GdTz4W6ubVhm4k+x
iV/lukAclPf+Pfs7PEo66+VG0VZlyYZ0DtC1EvrO5H2ZSie4c3jJg8quE3lGlzH1Zr+KIVfQppW7
7JrR391O4OUlPxr+qgTX+ZTmedWGdZ2jH9TpwAbtlzraR9UkX39/M8m+2QWObQqwty9dEJK+48fW
n2fNRL+bK/AB0iYOeo427aeVpw1nlB5y7pRbnNvF1kbEbatPI6zmJ47nNizcOyQWDYuJwnBy5/yy
eRBfu3JIe0MTQEY7E8c8B0t6KXTrteLL5P55YWaTHYzg7jdKtv3w6Yyij20059Hy3cjbKSDtQ/HU
rbmuPUo1UdKm1V1XUcwmPK3EvuxgEFB8AWx5V38IJkpa9XqjyQa/2MeUNM0Sbp3vPnN3r+4B52B0
eeEjE+38BtTVFsj2Uw9u8LjanMS385Qim8j4CrtB3RxQGojV20C25/MpwwGbQEwwsoN+iWYAx8+3
n6SYAxlvsY7ooem6uk83t9wPiMTiE7OsQRMs76Z1D4Ih/xuK5oiSfDeAPRySmYcum1+qdmHhBtI+
lrffbn+BIjBk3MVgoa0XRAPQEARHbVSiwS62jPJ3Iwxdg5fqCVLOKseSF+7STmkNUexL64zi0Fvb
cqq95s/tb1DZSUpZzC4aYx7pmBqGdd7za9XSXg65j6bt5r47QkyGlLm8sdtZW4iry9pnz/pob9nX
vdZh5FSOJAWz4XuD2AhUelrMAt0EtJ2Kw33WkSLZqTuv2ApzSFdjmgHu8Hd3W77UNmOjE/FynLo/
xRXd/3L7carplkLbDVqxWWB2Sr2qTHlVxL03XnhZalZAhaGIZKhit3evnUsYytmevSVAEcHSDK14
cyIZijB3p7zpx7Qx1zKZRFYlvALHBxUtCW8bR/X2knHMofD3lnRjahIOTvr2Kcf12O2hFUEgV8Bd
o89q6M6PKRPV2azHEhKS/tns6OPu27p7PsX7y7Xw1i2wo5m3ITXAH/6xWmobOanqNZ+gGl3Kd1Uj
Bhv3I1NaiT7D3UW/9G1UboZOI0w1/tV0b7Y2bBibqduwYtKWjWlVm2bsAvt939zKVfHMhbZOfdXC
mqAQdiIeHeOZ27YmrFTvfv39zbsvU19xZDn3TL2s+2S0VdaHc1ewj/d5j5TdxmAF7SnDUkMd3qV9
P7RHgLILFLhWO+Ke+HX7MYoQk4lBymm1yuvNRnqFbR19I2/j1RCnttzunAQphncHcl7LgjzK52EN
q2pHp0m53nf+caToNQKIs84TBrd6+9B57LmcRs2GSBG9ch28H/hWdyOkt7wFUmQTfci9/vO8ty/M
1HGuKzxIroezvFq8XEDWvhG5eSzBD3DB3ZjuCKoaXY7dzp/obGANFhWJdrd7zpmuYU41tBS2Q91k
a1bUGDoT5aemY/UYonvZ0pheNfzVV99EliU8f8oDDyvKbI+h0RePwnY1Yyt2ojIVyFLgNLVlBc5r
ExopRHY2UPsbvT4OMiNdCue+6JUr36DbBSeDBeOzqT5Aq/SDbebflyz74aHWdFfkyqXvsmx2bgJ0
nQ6znbDZD5mN6mJ2V2e358tlb6srRAMKzjHt3GCO6rwYf0BSm7/efnnVFEuBO7YWerAn2qfrzNak
ra36kNm7ZtVS5DS59O1Yg78NG+lThpOlYS+poM2xptV9SUfmCHHNoe+I4DiP13NskSzaij6+bRbV
m0sxG7SWg+IQTmG8w36nrR+9xUgCJj7fHl6R02SikNrdctJbfp+iatCGM+S4gT54JEHxZ5l1NB6K
mZXL3vM8WXzM6ZDmEFt82MDtA8YgLxg0q+77RTvP/1t3eZMc9mLBktKA73Actsjmz4aF6+XyB/fG
F8BYDpb1Ytq/umk64nI18ec7lzG5DF6MbWMV+2qnTb69Go3PPgw5d++7C5Fr361vTrNwsXSBgoqF
Du6O4sqDspa7mbo2TMVliCUtwyC/zkv/yqPOyfaNVFD4mOzhMhB/f/IgsoAUaMOclcl+3nY1lRtI
AW7s+wqNUOiPCW5fOl9QQNhzXbeYwo/l4rbn1cWcmVggFvOh3X9NVpky9jIWugXor1X+U3L2fLma
zcrSHGfzqhJWCHKutx70w+WU0NFIS5Ofir2EGA2rY+GTw5Rv7sE2usNdhpOr3Qu4rfN+tnDNY3eP
Xt0cB6a7CVWZTVq2234eh51jt2QU9hFL4CRM8AP9tEfNzUWA9fk9q12z2pvQ3HJvc6aqwto6DtYB
jOh/RLckwt+tcDWsy9xNLCqC/uhC4PU+Y129780TsZu3lmxFIRFgCjsUoMaIlnY43Te4vAP3KWu9
HdsztwjYR8vt/J8oXo6as60iQGQOkm6ZhqkZC0gMs8elbw446Cb3vbcU6nll2hszcCDnhXGg1I2r
5vm+kaWgrtYlGPc+GNNi7h/qonrOB13f8vu+6cmlbN9Z18JgFbbbWYBm+tNmgvSbvc6zZjLfX1k9
uaINlZB6NUdXQOrMdz/6rTscqwGET8A3aTKe6gny2u2LqjFwewPEzZ98w46vdB+ZKO8iKPQ8ubC9
rkvniRYGIoDyOOTHTJcrTOnzPTPrydQjllc21pihgwFZej0Em40tX9tqmunfd3VPLm0XNvPRy4Tl
rWjzR2sc7dBb1vvuiDy5uN0UTr3bBa6WC3v+4oz7J2cqY9v349uGUc2q/b8Zpmy2di4IOnGrsksJ
m6LGMT61QalJYO8fRzxZ42imBjA0m4mFxiNRbp1Z+YjvifY1Fjrub9UXSEFb9FuwL7kNsc6ePmXu
48zZEynuuhD35DK2uxelic5beGU+x1NlRytBn2DT+PG00F+3p0DhPnI1uxQr5TtkpVJ7N8vjTs3u
WG5ExxqvGl0K2wxCunyzgW9ch/HcDOIRJaO7Tmgoqvyv74gl3wkxcUGNiu+Z7H7I/fxTsOogd4qU
KZewt72p2d7CNYOSnhevOJXU+ACK3mPj6s4jKuNcf3+zvhp5xQrsRUCmtAxOFMxOflga3RlZ4Zgy
D4m1uwRUc+hINghPgrw69kX7jKrBfVlH1m5ahp47TWfg7tLPf+Uth+Y7ahz3uaS0xFrWSKH9Cxkf
IJ+/jCsYjpwq1+yiVGaR4rWB/qq/MUyrWbDz2n7anOGTa+gqcYrRZeYRO2s83ynnORWseXALaKVn
OYAbOlkZ1fC+5DBkyPpyvfokdWfoJq99SLfhCJWuw23Lqx4ghWs1eMygrUCN1edf2TwCLxD0z3uD
fqrbD1C4vCwJbu0kpxvo4kEWv2G7WvMgagrz5b7Br1/1Jp7QhzL73MBta1c740+rXp1/BRmn+zxe
piBp22JsugJza3ZGHQZbL2IGLShNNlMZRtoOo9LJKzCYQufdXcoD4wFL2uvF323LKBZCmXWEzl0z
+QPEO+ZqPVlZ9TxnZ4ApHpel4WGxTpqTtuojpMANoPCNLTzW22Ybzx5nH0bTTG5/gWpoKW6hHjZ2
/Yx1tvQ8DlLwhYefb4+ssI2M8nGrgZsgbgedOSqcbbAngQd8iX3eNwogzmpr1nLVY6TY9awxGEm1
I3ZRomKe9xoswdfVdM7gAfxjeN3x9tco7CTDfZpqApKuQYrIWT/FAELSw0BaXc1HkR9kkhEUBGjR
bhByK5mVUEHPq7+/VtVdTc+eJ8N9vBY1Z7+m2IuI7QvdkPgBoNEkfpVhrr+/SQ4bIUMLRmash3tQ
RW7mf6ivpAu3ra7YLMgwH+oXjg/Nszntmv5pcIIxtJfhK58KaGgZrSZ3qjzI/t8vIByctxUFm7eb
O1f0+XA0uP3ZHZvUMtjr4LSaNKqaZCmKh6C06tKoRNp4goSelf+DyiED2oPorstUcyEFs+E3VsCd
GTASal3Won/2zDK+PROKl5exMNsEIuilBb3VsrI02KAhFgQ/LVfHEap4cxkAAzXvcR+yGngFu3sK
JicPx4x9v/3qqrGv8/7GQ/1ywNVURhBckAhO6pxYyehlhcZFVaNL22XTaUXrO/B/UIl9J7SqQ9EK
TWwp3J9eJ+PNm8/o9TA3B0vj4lqXvSJHKOulwndDlzPNvKpe//r7m0fYzj4FfobtbEP9HwyOH/rG
omG6U40trb24DlhFU2J1LG03sShbsJf17wNweLKC085yk5U7ZlVQ8mswKhq5PpSI73MZKVQbp2Q+
Njs4QTiAg3d2+0sMo07YXBVKUpTW9pJbDNSd10vZtDGgEl7RT6SimhlVpDOZbqRgojc7mwuIlPy0
+jyy9iXB/WZU0wYy6rqkqZhbmXYkc7O1aAUsxIhV/QJYlX7c++VOE8mUIyCiM4CAtWZoWLvTg+gm
GgpPVIfSsHWdjqoPkOKW7Gvl5sa2pASiMQMaqOzgx23nUcyvTDGSr2BMMTKYpgW15j4XEcUCEzJe
aG5fVG9+/f1NyPodbl0IePhTgDZp5Adj/eyMEAa94+2pI1eqMhqUfmuX4O/ceWzN4lUMUzytOlmR
94sUGF9KCkZAi3Hwsj2d6HTYl+GZED8y8iYmkFfHvWZqbHm8ue1Tk5nfTDp9vP1Z76ZSPFZa5Nt6
owIoMvSaDqfNPS7j94V8NPldMFcMLyUM3m9iYXxCJ0mXR3u3xqOr6xt5150wtJQunMBGMWprzEvW
fpl/d+VlbTRT/a4jUUcuSDVu69J5sefLJspu+nvujbxyH3UQcIXN5XrU7tDCz8vqyuHOYh+aQxXP
zisk7ztfp6X9123+U73BN0iLu4ckZA3BsFys1zmm34qoj4q4jjoHLCJXcgyd0pXqW6R0UbolEUEH
fh8T60IIGLgX2SvgC8W8/XEcXzMjirmW+yzBxrn3hUHQ3zH6lyLYnqwA56eGHu8KArnNMmuWfnDJ
sJ+AXK4OFCJaL77BmxcXfXMJIA2+Zvl831i2XBZhNFs9F1fml6xJsFsZeLI8L/3h9ke8u75RW66J
uFnpzYYxLhfXfy2HRzBQsSop2yer+Pf2A96fBFvu9eMonJXUmcbL7nwsQYwxnypLc9ehMozkRTm1
ib82SBOgFT5N6xYD0fxMpjxivq6L6v2gtuWayI79opX7ePsM9EVgNQx0y85fpMh/Q82WCyJbW6JO
CnakC33dj/ZhjklUgBygTjzIZu2RE4H3NrbDQUv6ruhKteUqSWUZkGnvq+WyvWQv41kkLBou2ckN
i0dyrA750dFgb1RGk1aHne+dPeT4tMl5sbrfm46F43oJ8Z7J5GUht0hlkhzcQMsvT1yK+nqueV7G
aMtpPPen2w77ProEISEtEQbow92cw05jbEb2T4EUaJ/dJysawvGzozlGKcJCLppQANCGNcO3TE0O
Ft8HMaCU12qWZ9XgVwO+2dNc93oFiOGXi9lH4/THyY90erltHUW+kBv96mzJmBBivDScv042BN9a
8+JBpIdxM2qbWXPYeRdGQG25bNLAgXajhwuBwDEVSZ04CTk2qQ5zrDLQ9fc3BmrBORs0xTRfBBPh
nB39K45o/nPbRAr3l/v+ZsNyGzefrdRic0jd+oD9THzf0NJ2j3XW2LnXyKp9Dzyi9FA6ustXlcWl
oB3sPC/MBkPPx+E8JUioR3EeE6GLqusrvhO8vhS8KJfUTj5hfJJ0p/0IUYHLcAEsOzbjOTHiLLpt
IdXMSsELbu9sIR12SRSbYHe2vjBnQ2Fm0qQ2BXG+LddOBvL/Zhrj5WDF5+sGiZ/K6JqxH6+SrExz
S61IdjKJe2/ZpNts2GtYtmgnF39Ex9+jmf+G8FnsaWmgFc4qs7iDj3n1RmswL6M4BwT9kZq1WTWu
vDY36JMaXURY6xgR9SdAzXrNFFuKHORJ0bvmJt86DtO4D9Un5yjCJq4TlCOiMRwPkJt+BK9eVByC
T7ddSnHIsuWaSuGZTQ79veWC9pAsYaCL26oQhBRXwrjsoJtwRQDKBO9lV7ekXsdrgFyFfscTTazD
kOiKZorNklxcWXIHrHE9PiLfWhwdQpoHoX0F+WsytmrZ9KQAH30yG6jULBdcAJzb43wpflmJeYRM
y4me86+350LlVlJ4i433xbyI+bI431n7VOx3HRVsubxCnbEcbVYvl31rurAmOTo67CF0yzm5/eKq
xCE3U/OsNRe/xfRWxsM8PVIXPP59Ga7ZiZKD7z2X/Y+gSQZQsVvbKTd+mqD2X+/T/7LlegsEyyDJ
PuLz6vkzWdOBfwFj5u0PU8yIXGwpsgBc2fOMGckeyfK66kpEiiCXqyw760BRAP3ei9GF0/i53xNI
LQn/s9B1/6scVqZ1Z7yymr5Dimo+IJV/2E/O4xy1P2nEkybSRbXyKdKSPXr1atAG9vEf9iM97icj
Ekd2zrG/L7Wr3l9Y+zurqyut3lsNzvUWqjcXOxmO69FNy0fAFePyUMQUibGOyNP+h3RgqN5O1vPt
mVckLLkZmVZNy/saz6zOWYKAP/GDkYyJbo+muIyw5XZki9WsahaM74INpSoeW0gyDeRULpfSXyIn
eK5GID2fmunJQCdx5epunxTfJRdnph0t9uTq0WY6nOt0PC1HchwTT7OFUDi2XJxpgskzgRTB5ZY7
5SG3nAu3wMNtACFbGGbk7IVmy6XYCsmNyobwxs3NYD8r/1hT8K8khqkZWhH0/+lPJh3P+wBDO84H
r33eDc24f1tw3vFjuUaT914+BcECP4asqBG50BgdhkNnfso9Fwxmn9YgEd7R758d0UO5zD+u2RL2
Nj846z9V/cqMEx8/FvXDwkz8PIZL+aHPjrf9XfXR19/fHBq6pu6u8Pn5ElCe1K1/6hddH4/K1+U+
5tK0s6IUG3wuIckae8fqqfpKEz+8im5BjeNw3ydIaYLsw5b5aGI75V29hbu/2IkwgPO8b3RpB2CA
gtnifQO2w8EtwzwLfvBdd5enMr608FutKJqG+/2p7a7lL7Z8IJuva8ZWDC4XeaqFTPOyreZlMZN9
B7ehZm1U7Lnkso7Xrf6EPTDGzevYtDs0qTxMs/Pk6Wj8FSEuV3Zs3kEqvsCLj5MbBWt9XOgQohdV
8/4qu0ib+Kb3V0DDfH6al2/GyNI2D+47HshVnakFTaAVZPy08hJo5o7ELq5z7vNymVZEWJXgRZ+b
l96P0Q9id5pNosoc0lLuekNg2kDqXpwxiCfuvpb5dKelpcBsmwYgUSi0XnzTemLVfp7Yj9tBqfJB
KSg3o6Z56eClK5JDrMl6rN3iWBAAsIXjaGZT5YZScIo8J37BCdiVx895HrLg3yLQzKXi9eUGem8U
uUWdoTst62HLI8FJSPwwn37fto7qbCf3zhflCLjiBDKE7Mccl6c+AVgCDWPXk1cW2bqzkcJzZEp5
lC4XECnhKeJQ2fFw5lbYgwQQeyazwdVBDvaTZCRhpfEmxXw4UtwW9VzS1fXBiIzrA/rRHh/q8uNt
g6mGvv7+ZhGsV8brdXPHS8C+F8bFhBCPcxd2kdoytzz1WcDIuo3Y8rPTVNuHLXu5/dYq+0uRW/Oq
rmfW8xNh9Zfeq5oQbKuvt8dWWUQK3d63Bkv0RX9hjWke96L1Yr7WXtia2efbT1BcBTlSCBd9O3bZ
IvjJb/IjWCstVkCTsI+J/Ye7QVgOlmZrqjKTFMekM4dmgrjwCQJ5Yb7Ox3x0j7e/QbGpllvpIUyQ
G96U8cuQBcnk2Mfem//Jq/20tFkyrF7YEPLF2IXGTRVfIrfV2zX3fMYQAUZnHyAzfBC48rj9JYr5
lqnk2e4PItjy4WLkQVa+eKU7ebHtlHb/fclNotsSqr5AiuHNrJrANPAFJfSdjWb+1LfsvnQtc8r3
w15Ranfrxba+G9MjiL4itv5z2zqqeb5+zpv8sG7t3hlts4LFwGQuGOs9KFMv2xJVe8+OC0NbcDja
/h71dhVEZeDrWlxUB2253d4xS6AFxsrEBfb84aolMJzoD3a24yKdwubb7c9TLEdyw/1IwYlW5njI
2scG8HXOOV9eJx0xgcq1pEBf+n5e1s5fL8b8dR5enAbiyToRGZU/SbEtwL4F0Ni+XVa6vXR+dSgq
fl/akHvtexzHRZmX08UY1mOwmLGxas6DqkmV++yhllJYaBLZL2hWpmHxTE9FPF6KJuzOJk5GugVT
YZy/N81vvLbkPXSX7KtxptQxv3s6AhfFhMrN9n3rEzdfy+1i4Z6iOxnGh55q1njVkVFusudgTKS8
ovulmCLnmxVDIuVQR5yGbth9uhaO7y3dyCAmC48x5g5PMl+mQ7aFIioPxgGEPUOYhf6pONyn0mH/
/dQ309C5HlsHAw+ai1/r/rRMp4boQOGq8vdfF3sz+CSqZbMauJI4ON/EIwRyYrMKzdc1Wg+ADLy2
/3qfbicJpddKcezVIAoo+b5f1qN1dKPqyBKXh140H9wjT6Yuvv0clddKIT123WwDL7tfFmj/+aFh
aXZLCq+VkUzZsLVNV+JUmZsPu3+ssmetpvLfNeadCx4ZxYTbB9KRjWCKSVsaXeSX1Xjdw7i2Xx9r
Vlb1D2uv5/3b0lNvfOx4U3vfDGPp6gYSaYyJOVm60jQO5YyjWDrxfKnNiIAmqT4aBe/Xj7wZFjQO
dy447mg4Ga3B8rDvDKvu8K9DZnWHua+bFTRr1WZSftiCimZfnb4X4rxNK810KG+VH8hwKjOYK9el
cDlAFoDuaI7eR9sJyRNN28Nyyu6iC6C2zGGPTstqnK+PCYa4YAeq6xNT+JeMn6rzHs1Kzbpf7OWn
2IewuasRGy98feCbUByGqqUix8Du9HlwDwxjb1plh+u++z0Pk/b6rPfLviLLfnFegwlKWFPSRdhp
gN/w3NwPcpF798HQYhK0G+9Y9F7a7rHV3dqqjC7ljhJ0hk7X4PUN+pCJQyY0Z1DVuFKyAJFkNdWc
7RdrjvzsnA93HX8sGZ02lgPUg4wNzmcZUT1EfP4no/dtgi0Zneb7LrDLDInUN8+D+FjrZB/eNwbO
ev/rgAQCCS4KljDydlyr1Fk1i/L7u19LbtAH/BOYNEtcAx4AhxM/eajhbqf7rm+t/6DR/KUkWY3X
Hrm1petekgutTaZ5eZVRrr+/icq9uGLdKEZvgoelOAWNxkNU40oBiVYUOlSrg7euPqDrwvv39uqn
2ABZMt+8x6tsCrxqv0BzMTEPIsGC/mx/IqEfOgee7Dpuc0Uat+QG/WDyheHnNWY1cSH4ap3KZPs9
HJbYwdzOunOlykxSgFKXWBbQ51jNxw8Bu5h7fJ+dZKgZE01dmT4GLoLQf9ljEe2nLO4AYXhxUutQ
pDrcn+IyzfpPl35fTOAlbpDXXwDLiKxTflhfjBf/tJz2Z83XvJ/eLRmARl3umIt9fcaD/3cyggN9
oIkZ18c8Lu4LBRl+5me9vYocD8nWlM0RiEfvfPvrlutNjNno4dkXdCpfoHc8HYazc6qT/eWqPVgd
muS+DYElI9DGbXEza8JTWjdZ8mTS1frf3xhacrd+7gzbyjYDkWykGzbn5oku91rmOt9vLFNNG+hw
R6i4ua4XQGwBxR0T+z3TP4B6qV+Tmmzm/GteJ0MkK6/4x4DVc91HTgNlgGeG64TmozDZlQrs9lyp
PlZaiNcq83pCpvWyZ8NPUVZPo1l/ZbnuhkqVVXwp3rdqWgOxYdfmXlFFV8Sd+Wq9uE/uEefayLxr
2bdkvBoa74deBMBocsuNGu975v9z2zyq95cBauhbB+lm2ZnIitdA3LHajQceXoENeaxjvFEleRmf
VvmZIzqOwsj8zz5F+ak9+mcblfKfxgs51scg1iUWRfqVe/63ZioDMC6bl8b5UP8fZ1/SHCvPNPuL
FAEIIdgCPbjbx/aZhw1xRuZBjIJff7Pfu/Gnx2pFsHKEF2pUqipJpazM5tm1DwY73fzlv+dRW0Wr
gdK59DoJOy0X++ge5Nl/nOIEdsoOmaGgxzU/cZvTq9gREHRmmdXhYWoQD4s3k7AqspOTBVFQ0YN0
Tc/zOhspO3lgrTIbuZTXeUvKq9MDrWCRZFcVyVYBao6zZswqMAkuRMSHPJpTZlgD3XcroVw1A5NL
Rfprzcsz4VuYZSY5b02W4EoUp/XKE5f5/XXqaVh884bvozCEri7CVFCaaFYvDQiKjUHzPxGpFEge
79P23jm2MYmFAWiqMY4KTJtxE7bnFnYP1t9r8Ccp7Pi+5+sGvnnrK6/kaw7Sgu3mlZkoTpkNHb0y
bXYR2DNbxZ0NxNvyIrHltRKfRk5Cp4+3wEQIpFlVFXxWDc3UzWs14N7xfp0fuuY6JQar6Ia+WeuV
VbpqnWgAj7y2aF+w8sjx/9b5Pj9XG/ydaW2mum6H6xycGbRi+2ndObKyO7Ns6NeurCFDu7VxDwEH
2phYCXRuogTnVK6gc6Gec8X+GtE2j7O+MWzhuqGV4GwggEQCF0J4SV8l62nMQNm5FQPZxQTBbBUp
Vq/dIK08AY59CkJKnBjEoIZP1218KkwsSOalXjfceJl4SPxDgAI4iN+m+ddAvy4eGBuaA00e23GN
VvdBFKZO5P+Vpt/YrlTUWEo5oOdV2V8zuXytyCfQgx7moHxoXbA3ku5U11CI5+XXhDnHidjRuHix
U5OPHAW9SEzkuWl29S3DvMoTGO8SLgdRDNeAnxsbLnf12S4oh63izKqW0cYp4M/EflwLoHENz5wa
j2NKdI/JVvEqxU4zbZOIck5qNIL6hou0bkNQUWJF6slgXlJE4cOt+QB8ybH/6D27x1vjgUn1SZOg
VCqAyevwdtrDqVuoLDQWqOABu2yjXXsCU4K9CkbbRvfncG3yBpDnDAC3ftxZLWJKuHPutpDvRMj4
PA66k2uiOtccr1R4mFx4hadxjOv2x1Y+ApDs235Ur9em+HXfLBqbq0AxCCuUs73ALKz5LgMZrXhg
8f/dH1vjkipGbB3AU70WeFSsHXSBr4eyIgZn1+UoVwlQpO7R6WxUFhDyaD+P0cD4g0RuWG3RGpex
Gd+ss8/t/683zdqvyw4sDHg1+NAOfiirszTRXurGVkJ287qtyWpclkfZh2n/1KAysnof9hlfPTEn
zdh3FB9uBZGHRTUFqW5Rnf9rEHvM2pWA/f1qL9ZldtunbDEV0G+L98YG4Coh2mV88ly/RRkwqcIU
HCwQcFxfekLiqSW7ZLKY7SqhyiBTivMPnq6Qf2d2wgvpLnurcDE8uLDau9UEx+AdZyfXerk/rsZJ
VJjYnErQJg/wdEB7ouI3G/6SznTMvxn2DYOr4DCxtQAkZRjbPW1Qiz1CZf7BC+1ofm9+WdX4i4oI
27aNoWMKhem5bMGRjI6A1oCI0CUBVWGlcNs6S2eYHMSQc3xLAtsvP3ZDtJJbcR+ZW/t0c1AC1Q4s
wZYEc9jG9tgny2HrhsO+5VXCVCYugWBmj3Ciw5GxpQhz2j82tffp/vi6T1fCtfZSRroUjyTDKM4i
bx+3nVrGtgoOc8TSDS7D0Dm0Z8jwbbW8cDP5pu67lTAV+TAGgljAtg0gkcZj6jLzRzuo9ykAMluF
hflQu1plByV0UJEH4uO6PvXGi4UmZlUMWDqDwZ1LNIpP27n2nuT2rjTRtL05NM4Vir9Y/Uz8fNmW
C5gZjtLLow69W7VrfHG42fc/KQHjK/6CCkgtBpr1F8uez1nyPKaPZfKPu0lc90Es0hc2fUeNOrzv
nbrZKBnftYqtSxPwA9XBFAvnR2aRKxpg4vujv+lDmIviQ5vs3awHbdLFEfmZerCTKA2nyTeBkZyr
2b6pIfzTiRQ6E7g2BoDXUz+aaRUmQGRZ40fPMsWBxkJq+ne3IWeLcMCcN1hdlEMsE5yL+TFvTQzW
upkotZLSTxPMD+RenuRRV5NjPWZ/eOW9s+l05bn1BTJEhv1Gsx7qVlB21hwUMsd6uNMU1kX+dZSt
YZt886SMD77Z79U5bQtoYvU+eO38oH3xxHbFc83JdsFVNhTJ1V0aw8nzzTMKfuc2t1e/40AjZa3R
kXvZBoHE56Nj03lYg+BSJtLgW7olV0L8BhfuXQnCTXvuDqyxwzbH3bY3SaDrZqBEeCPruqJ0WC6e
7bxrrCHsg+HcZuuhApvh/cDTzUAJa8tO2gC30OXCNvfdzLeoEWAwcZNdd2gsghLYSdeMVSFAJwkZ
cchkT4tNxCMjHF0X9yfw9n2Xc3V3gBI68D4U8kboQom49WKXz2WOO8AXN2kOTdAepvLHrb8fDn1w
jHK+mgBR9w2nJ64bzI73MM+ZaKNmHqogxssmiFbvz0uz9iqCGFhoe6yqablkaX5pxzoEvc+ltWjc
OSY9Zd1P3P7/KkBytHZZ3gL3gmjvUWxzWHXsV8I+12ltCHWNd6kgYjwwdCCLbZfLnKdZ6JbpD+FN
W9zmg6FxRfcDSownFniUtkHi1cTj33zWHqmH1A5BmeP9VdCkXBUvDJHhaZVJgFWQ/UE6X6rlCcqh
Udd5p5SfQJZq8GLdUiiRnvK03tpxXi5jFxyZIMei7D8Gsxta7s5IVHW60qqxyQQ+qsskyF+Wz1+X
btxzoUIIKkG+oelugILycuG4NYRZ5fF4nqSJYvVNvAznKnI4IA11ag4xKkL6qOnKaHI/WfMUex6S
lR+PaJBnXWfQ7NIshIolngXasJMJUynz6qnn5XO/5s90dD86uYldTpM6VBwx2N+meYU2+kXYNomJ
3bOrNTsmJIdudCWoSdmygaT9AnJUMj+ytnAf+2Jq92UlFU+MTp4avKAwT+rmz6vPQr9afnk0Cb20
PN0POd0KKCGNh/R8ch2EgiT9swj4gfXTkUEQwa1MzHKarPG/W+qrxNdn1AG0ED+Ri+5YLtZzVf3p
F3LYNwEllscgoawk2FJnJnLIlAp5XLLa/rxI0Dl41fDz/s/oFlrZuRkRMk17LEWbkM+LVfcxx8Ib
DjaaM5rKgOgvY516QKFchLWiUvqjEeic94fsQ1U6MsxACW1wKM0sVBjxBCUxiV4xJHC/y87FEkIG
w0QFphv7ltRfLfM2106dW8tyWVebgie7T0+BM7kGE2mcSMXtoo052awUo89OeRKAoDt8O03CZBjd
8Eocg6PIGXsvARdh0vXygfXJ/IEWWTWdpmnh//b4kKei45JOBnY3d8ul9vo8hHjyC2+kIQz+5yv/
vZ96KiJuteg8MMjTXQZBw34ElWxbHiFFEtrUPbcse+grJ1qn/uKvwb7zhgpGRhSMBffAdJqnyaGc
nUf0YB0A8jZMSedQt/+/cqjObrqiKpE30JccBuhLa4Ig3rMSIHf4v0Nva+A6pLMXkEJn0ciCdx2V
ht1ZE8sqCBlAeFCZDhYWuXlxaBtW5ad6aaI2eHBHg911hlFykahwnshsCGhuHCKLLAOzbGkwjC4O
lLMF5IL8lnbIRLRmT962nh38JdyEMn/7yz0VmZz7WbCNzJKXFvwxyyCnkDry1/01ffvg4qnA5J6J
tVyGVV6ybYxm709d/S5mN7IncHN5frguIKWaJoOd3l5lT0UrC5+h6ez2Y3ZTxBMPwhKifaIXx42/
tHIw4G90U1KyEgh3K1HJRV6mtn4kVh+iny5kcx7yzgtpCwoe8qktTcLousW5+cSreAvypbVZ3ywX
f6jFUzdO/oOXeaZGOm2Cuv3sq+HbxJFyAlTpkg5OlG4yKugXNh8pb8I0S18CjnYZ9E2xsTBsGbr5
KEEupkaUzMN8CF+iKrBPlSUMp6a3w8RT+SghQTlA1RSEMf2I1uKNn9FtfOwKU5i8fQ/yVHjw1EAH
1m1xketBb975+VGM7QMdtgcHxAn1sj6CktxUktB4sgoQhu4so1WATWlqXnC+L8nfzvrJyEsxm16v
NMZS4cEiS+3W2ZCuSq9/8IJvPWuv9WrYU99+60AgKzHiNYML0p56vfS0CF23jmRpnXheR7hmh3Yt
whTVdyclh8VNDnRE0w9D40JRHu9nHd3k1KCpXHA5AEN8EQkkvtaAkNDKpvpI5Gg4eeqcQYmbdUpS
tE138jLLJ1rNoTe3YFZyIptaEanOQMEbso0mXlQoceN6bb0ADHWh7ghIemXLh6WUlcFQutGVc7po
qEhWv1mhL9MdAYa+2u4+bShP5bGsJSVB5+TyUkzoxF/Zy0xNrT864yv74Sq3BNo7+OqSLGGXfxjk
eRU/1oGduf1toSZYjeZnVEhwtvKsh3CxfXGTx479Xp0pXFkSTuITt55lYTiaaLYTFR7cMtEG5YpQ
GfAuhYtfLKoxtEYrrL1fTesfR/I3Me3GmuVWQcLSc6wyKSp56Zq6CZOB/AvYbJiHJuZUXDBpM4h4
ikKCGtM5JRk9WTYIhxMTwfQtc7xxklbRwTnqcsntmnThZDlXqXUaLMjB3GgAJ89EQ6RbCjWovYWm
YDdcL13qhy1j0ZLmx8HGO2HmhUlQQpPwindEw06oM5iyE8pN4rxFESD1ml+rsY4pzZ+bgMT3c6Bu
rZXQdlAyYICAyEvj19XBHe01Qpn26/3BdZZSDrtb4KCtNEUEZu0nUQDBYj2n7hK6dg5utjka238l
6QwT0dlJiXZ/bans12q7jEN2aEh+WJoh7pZq3/AqeJgLy0pG0cJOKX1PIRUwrf1hq0xkaJqvV1HD
xG8luuja7dIPYL8QSZj5ydM4LYf7C6FZZZWw0mGNIG6KfcjqspfApidumXQUdF+u7OETSqWQdL7V
P0j74JP5KFzvZaz3Gub2s69OnksXkNVjsHtChpeqpDFPxI0BY+ey3gz2avgxsdN8riBcVEg7BsdG
lLaARW6JoWajSUcqgtidp7GhVi1RV9l+0gw6IkzElmirEFUiwxR0a6tE8OIP9ginxI3SKZK4b7l7
nMnO2o2nslL6KdiBR+7bF0GbOL8JkXvnhJmCVmcfJWilrNYM6oHLpXMHvJ3edjQ75GXs8+/3HV/j
nSqkeCvG1pp8/AAvfqTkH/E/jukufCR0624Hgle+4/BupnUd2JfGHq9LUT4lBTP4je6zbwf+V0MH
eUAD2uGzoX59Wm35KUvKY1aayn2ae4OKBF6KWjQTx/Az/+WxmC5fkuypcL/7nikraJxSBQTXQeJ2
64pfWAkLi5zGU7rrHctTIcGADWzezLAfAvJ25L0ME9u74iJ62ucwynaLO0A1Erw5XNzBjZ18PZMi
e0n4uuvRxFPRwNUNmt80OP6U3hANrj2HDrRWg1wcqo7sarWDYyrbLnF4Bcovgb1KNGDWYc65EhNU
YxfL5J+65VXiFhDPlCcMteiBVmtU4AaNR+PK1IuiOVGrAGGvsrCp3I48nM2HbFxClp0q6EK69M84
cWjAGTKnJgxUmLC3QG7P77AYU08wk08bPVuoTNNMho1zvO9PGkupcGGo8AxyLXEgnTvn55QE83Hw
xsEwAd3gyt67pWzpZznIy2iDZrvuaBp53DG4qiYHqZyShV/lVpL4uPrj4BNlYGrFswb9QTPc0/fZ
5jatV1nOsfhYTzY2X5aj5wMnnqjyetPbks42SiC7GS9zZjX2ZU6cIpKdPz5spBl3Wl7ZdBkTzJUU
r91NT56ttni3dqaWEZ3dlejtfd75QwDvl94cO2CXDLoqAtmUYWvR2UUJ3YRU8EkKp8fiIgM5x6ZZ
Db6uKxOqADLiJJ2ziFRevHU9b7X3U2DrKgf/UWT0imLPwQ6y2Lfb2Cvnr7t8SIWS0YasqwOCtIu1
pfHI0wPuyQZLaRZCBRLbkw3m9xmhK/Hlfp4fszU4d0v7sO/LleDljc9Gp8JCgD30IAUI1ohJ0kGz
xipubOgtXi8eDs1jzecwkGDXo8OcGz5cZ5fbr74K222zmKRVckNgjP+KbjtW1HnnlLsaKLlHlcAV
pSOswsXw1ewNYWe5H2lTms5sum9X4ratEg9fjQN5uuS/aO9fIewaBrllevXXja8EL7q2irRCiF1a
sRx7b0KXAjm0VX+47zO64ZXgrSc0840lCr5eMcYFQfV9yuLJyMWo8RsVIFa0AWQCb2ergrDveFCA
KMsmCsO36wZXjsskSbtR9BlOJUBaREk9lw8uWU0UE7eoeaPwo4LA+rQswO4Iy8y8DEvxIsVpQCFZ
loa6lW58JVqdkRVjktnWpZlpnM3k0JfVS5OXERpSDNuhZnFVCFjDmVd1Hh42Ay8Je9xBpejjFe3V
931HZ38lbCfPaWSeWqiyjtal5MOnfDZx8OuMo4QswBWcL/Ut3+Ct2kqf5zn46tftMRhMQuq6j1fi
tgB5Rp1yxFXe9duL21nNexcXa4Np3mZa4UwlGgImy8qb2sVDBNmiha+xyP865I9V1QCSVqe0xelq
+9IG3yGEHt9fDs3hUwWZydkSKLZhtd36b12/uOO70X7v+Odp/nv/B3QmU3KFbTXO5t5emuvxT4Jn
VTntEoUCmPJW7nu1AQRQwB2teUanFKuOwTgfOteKktz0wK/xJhVYZonCxt47INTcLU7xrJgN6cPA
qighlsH4up+4LcqrGdQ4g3dUwDaADIfDcmBsC3n/G0LuBo/SGF9lqsSpnzrthqOtcLInX3q/ZDd8
3rWuKrAMJ2ZrBe2rBa3t4WkZEnoosjw93R9ck4NUbsq0mka/p0gSo7C+iBq0y+n07AeewSy64dVE
YfFcWB6+vXTyPzwvDgV4hUNOTB0MuvGVNCG5j7fiSsIzC3YabHII/OVA5vq4zzrK7t6hGZY3tmNd
/LzMDnnKwQu6kDFy2Gbv/AklasH9yrpkgIWqqjmVC+jZbfG+Ful51wxUEJlPq94Fft26kGw+Qiz2
lEjn5JbjYd/wyh4PnkvXGQjOblnJjzbx3w/en64aHveNrkRtaddgx0Pv4MW26O3w+VRmS5wFJj0C
TVJQeR+DTFh5v+JOx3LQn/lBuFbutekH8KabHuw1/qmirsCKW65rgLzj4AXPn7vIs5wzlXyf86hE
kC23E1+4KAUHPD274K6k0nuoqKncoPt6JXoLOq2TQ/D1VS+ROafvMp2OjlsYCg6aso+Kvhoy8FDV
mbNe8mkLC/qPDuDIHFFZIvMJ1bFwK3cehSwljoMxcMYSLY94s8jAI7rYWThI8fm+l952wTdOopYS
wRuI2a2kAqGgg5faIf3Wj+D1LX/52RAVqF5lTgpFcZPM5Ns2YyooCx2APAnQ9HcpIO2du9+pn8TS
wavq8DBlXVjV067IZipCi/RZtlHLcy6b5HFdkzAFc4nXzzuHV0I7yTPUD112wy9NP8dWfKGgZgDK
CDDX+6vy9obMVK7HukdboVMQQGWmPH/Mp4x+7Ze2MTBGvR0ZTFUfbtKNgLkIFydQIp9qe/vRbEmc
b9y0zLqvVyIvmCqSZC7uThbzslAIJsKuByhun22UXXNw2tLm0nYuS24f66Z7tt3e0B2nM4wSacvC
Re1nKb0Uszw2EOYqmi0q58bAO6IbXok1D9K5xM5859JXi3+Q5XSVS1+j4pHse/dlKpyr5GPgEgjR
X0BDcgBtQjhu9oFLFt03vWYCKoJrDYB5L3z0LuW2FRd9dUSnUcxLkxz521saU+Fbtj96ZbJ69BKM
A2DXOR6REnBtOm6cpJth09H9xu3/r87SQpBkHhLLgWx4ERU+Gma2L47M4mprP903ku4XbsZ79QuJ
45Al6DI4Ub08sIxFNWmus5Mcl8pUdNX9xC3wXv1ElrGlq1c4krTEb2upPizSCntJv4L94Nv9WeiW
WonhRrjWAjFd50KT9Lyw7E/p9x/q1P64b3gliDe+Zb7LNyzD0h7WpT6OLbs6xMSBqft6JZBtH7cO
WQdYA1l8o/78ufMtGg35ujMQlEgu2rpza4I1HtrqQzd+rdfsamejYXRN/lQxWkvg0YVRLO+0UAcE
H4MTU7ntA6uy/2CzNp6kboOVzcbg8zi4S9SRIduXnFUwVlW4a1s02Hi7wP/RWGURzk3wc5fPqGCs
AbviNtyy85KXX9rC/txm3ZlN1q7LJFPBWBknaDVGj8/FT3D2sZ2rmy/Au5sQ1rpFVWLWhdVtgErx
2jCifhvM/EvpCVPrmcbfVfngmlpumfkEHkP8U5rnMZ2qD5O/qz8CRA3KeYdLMlRolxxuiC7xTiZ1
83ezE2/ProvRlZRcMpltKe9B1VAGUYVj6BI8JyZlmDfNjsGVbIzbCzYtC4MXy1fGTl5peNi/Tf0/
52aMqyzn7M62J0qw7dFtWezvYx5ArAUdpQk/bMm69Wf4U1Ceh4J3pqSmm4qSkquNsaFth+G6gvjW
ecBv348r3bhKLkZ+wTtYjnH94jyRs2u6gOnGVZLw6G1uJR2YfszYY1/TxybfhRmA9ZX8WzWC0boV
w7W03zdVHc1dH487/VEtGPZllmz9zc5bdeyCa1GHeXa8b+o3N25mq8XCni6FDTrY/tqLJbSdn5Bp
C20ZD5nhUvp2aRg/oETqDB1RPra8Os+DiDuBVFlEY/exlh8BLAoTAh3VlcZ0Pq929+X+nDTLrBYP
a4DG+yLDT/ote49H1SFc7dzUI6wzmBK+rdtL18396rwkL+Uat+AwYMvnZPm979tvc3p1kKpnMcxi
xPCM9D8dlH5Ya+S0vrn5GxlCbUZdMxDPWjWrzkXpPBS8iWbXCYl7lv73fqrDCspewgJpWvI5oPsy
6f+oFF5Nh9sMpdwcS5HPvzsiDusKeap6z0MqXEsJ56232jYRGBztG1MeNdZ310SAonMhJZxrNjY2
L4PqTCk4JvP+InLTTVqTp9US4rom7VJ6GLpNXjj0nQBJ5vU1L3+67a4yLrNVVRu3XQvUgG5fHzxz
72KXH5fpZZd/qr2oaUJxeE0wtNjCJohXet437i3cXjmK6KcqExzj+i47+mt3kmllOLy+eRSBNZSI
zZq0m1yGofFeN9NznVyanQzUasEwWAPZBXVSnR26xmADC0eZG75a44Fqm2bFylEKB1/tpujhKSAm
kP3bZ2pld0WT40Tcm297ff0InNs7Oe9CJMHUSkRaeQ3SDZnV54r+w451qmrTc59uEZWAdD10q2Y2
en5m54uXnlMnDdfy/R6DWGoRsHE82fgtiF3zTODBskbnakHz477Bb5XHV449US9ttxUu0uV4Tx9k
0Efl0Jt219ua/TelW2ovZp6AvplWYIZ2T+vhpjKYfl6+u+F8cOL1jPbMfXNQg1PkXh94eX1mpR/m
NtSsNtO56c1qL7PUuqLvpHPb9kV9Hg7+pT7MZwBTT86ZGbYIjcyapVYW2yWxuzq9jb9G7gUHm3A6
1af05H60fgcnJ0bniSGDve2hVqAchrfJyl3hgsM3q/gfvDCeRmd52eZdlS4YSolaMVjWNLdYg4r+
sduzCH42zLC8t2V8y4nUqK0yzvIMrKAdiL6Wwyh+taB9/XDfd97e7iy1XdQtp8RuPFwNyoB86bop
tBYS1qS/TNJ+XEYTw9Db6dJS64wFatFew3H+tly8+c12vBmf6zXmUWuMlmWB32HC0DgSnHK0VbOq
jW1mo1b6fZeN1DJjlk4r70rcS3obD93oyi8zqJJeU+cGGTU1Qr1NX8UstVt0nnyUqXG+vJY9+Pvr
Q3EMDu4nN5QHeiiPJtFEzYHf8pXt1ieVw70Zk3H+v5BIevDiqYKqYXUABPB032K65b79/1VWTTv0
n+cuwtrPQDpdyTN3ckNNXDe0EsckKfBMPTU1SBqvTvKhoYZLrc6NlACeK9QXweQBod4tiwI/rGwe
kuAJGId9JlGi2JFz7vROXZ/tpgW1QBdt1rzrLGKp2jC2XTZLnkMFG0zWS37C4+j9T9bkBrWs2Bbl
IgP0K5/ZXD4veGcV4pvvHIYFslzk7/3f0CynWlyk1HZZ5xfluQZ52kRLVEVNreq6oW/TeuWEzsr4
Jt2yPLtzHW5gKeCmZH87HLyRkdXCorXkAXEq0Epn68dl68CwUJ0y/r0eH/LRP6wsPdw3ju53lFit
WtsDGBVU+qBa+lsO4kByEXqUvJN9FS2ER1b58/4v6Wx1+/8rW7FmREsOofaVVPanMSmKuMi5CX+m
G1wJWToXzuCOQXEWlEaBw6Ky2EUMwSxVBmapt2LeBlKcoVwU9bI8rq6p8UyTELgSsOvM6Vhxrzwv
K3R+02K8CSGLLgS9yXzo5dDuy5WqJsyYQOi8Clhx7oBZKRf70XFMlxRNAP+nq5PNBWkXD1U6UT/7
oIoPq1z+EDQiRRryJP9933k0bqp2d9KZj36yFc418EbEb3t0rGdaggvALT8xzwqRreP7v6TxJLXR
MwnajUo3yJBEl09LBySjgzb48P7gumncHOFVDHS9l0mO59xzIfwPQJoUUTOUkSekHXlTacVdbX8g
vD7f/zXdVJTY7guHB4mfZOd+RQbxBJ9P5eZSg6E0zuvdfvX1XGboa3gkzc+j9C7+CHDhUnx1A//Q
2qvh7K6bgBLVjix60oEd4FyyLAkpay5yqnPD9+uOKZ6yHfdumSdSetkZhYcynGX9YstsCVtKQr8f
vgSFCMKiR1tl5zexVTrfRpcbaiiaO4/aE0qobNK5stJzLsYQxOFZt4AgHsJr79wtBfi6D23fVArS
GVG5N1OW9EGeruk5c9rkA9jU/K+ZIKMBUabxArU91J170KsGLpYIl6xwLbZDnthrWFdFVI0mXLdm
CmqfaFDX6FIpZHYek3Y7uJvvPqR4jzc4wi0c3thqVYEZlL/pBDhTfi6y/kVUXrw106du77VNbRWd
8qUYCbrGz1nrfli36tlJ5dUpPcOhUvf1SpC3Lvd4y9vsPPTVEwqsdih9oAiksAw5S/cDt0V5Fedp
Q9KmrGAex86fp209bDW7rvtaFZmlSsh4osvH3i8y1Ie30Mn6cMMzp2zWEDigDZ3G22R6ZNZNRIl3
HqQU4P0COrhe/S6doGtQkDJk1NTVo/NSZTfvWu6nFrouz3io9UPeFAS8bTuLSKqUTEnIZE2FlSPO
IMbQpb+rfJ8WgKU2i4L8LSOtze2rZzMeCTbJqOqLL/f3II3R1Q7RLZUJpAUCPOSlInTX5n3pZic3
Nym+aGyuNocWIyAn2zBCpyZNIiKmL4QW7+9/uSazqVoyoi5c9E9lEJmy0iIM/PrvAGX3GBxMESGJ
4WSmORCoLaJBOnpj6eBH8KL0PNL63MvkSHIIV7PtbG9AcTa5IVPrbv+uEsju1sxJWdc4gFvNP1F1
7315nrPuIV/oQSTjuybpzyBB+5rQ5TT57bcAF7H7ptTV4FR5AggfsDpZZvtKifvQ4MVvncEkz7OQ
Ve8267NftKHdZt+qMj32/mOzjlHt5iHZJ4JlqeoF49bNZEHx+DoPKbSSSIurTZKbsLA6F1fiftuc
hpVua6M6lP7lrQ/+TFCMdt3f+8bT+aGyf2ec2mtFO/ua8/KfZH2Y8XQDF66Ic89EbK45j6htpxNO
pUVgVbgFumyO6tyOwCpxoqL5uKZp6KziYazyJ3c2nYM1JlN7TiGdm5aCgvRhJp/bnB/84nPe7FPH
stSu03ZxRzFW/k108BksDaHAVbNcvizlP2aSx9KkHVWyoHctpwluSh5efZLlu9Yk3qlJB2rbaeJa
AGPeQnRcWBKvvveuZw30juqtDAfHJZCc85JHUg2GsqNuHkpKCOwBYHd0z16ho/xxA60eOM0tYqgZ
aa6GahvqRETlZ40zQnMhADld7YV+7j3xLg9TCUKFdee+TpV93Stm3s+Cjlduf+iLb9YEwfJd2DFm
qWI2vk352ncwEFgOJ+vqmHxUFwBKUHtOL3OvQVCvtd0ebEt2MeSX7Qd4rqlNXfMTaitqu5apmFo2
Xit2mOmzBd3ozHB90aysKkhQS95Wt3rLtc6/0nrGvn6R7MKmKRqCfbuvCu/Ctu7VnXNbVHSjzuAV
JHMRSuc7k/sURC0V4kV78JoVIAq4BsNhkd9aE2WXJqZUdFe/tr7tdLB7lrXhOPKQGrkkdUMr4Tp7
c+mWBYaenAs27N4x3CF04yr3bOI2srHSm5dP/sGZsgMUAgwHHN3QSnBuCTBpJcMnb6tzDtj6IXCs
w/2NUTe0su/aUOFucWTFJrJ8bYKX2aS1qxtXic3UFyJzN4ybBk/F+NfJTU+1tw9746Kpgrgmq+JB
nTf2NZHB2Sv7b9U4n+a1eRAlibJkeEm65RCQ5MmrM5A5+WJfHUhFeEH/tOMChM/XOe9ABeO1dggW
4k/3V0GTC1R0Vxp0N4S/P15HikYj792an9rl6zLiEdGkmqv7idvJ6NUNlIGwaLYDB89W3Qu46aKU
PpXpCc0n4TL/uT8LzZqrLaHBttJCOJjFbP3mIGZmxlunbuTb/199vI8+yqYk+Hjv/3F2JV1y4sz2
F3EOIDFtgRyKdJaHst1lbzh297NADGIG8evfzV5V6yulzsmFvaiFUMYgRYRu3AiGH47bJOFKTILR
hIYqnKsD9cNUtsF0oa539Nrho+zyIt79Pi6BuzDk/7qPKB7MqS1Ae4QfMC2XLo8tUiZVdOrnP49J
XvFivy1Wn8louvRRuYC2dpowTDMwWL7mDvyXZuWN8Oe564Y+hIB6UEdHA00H9sobE/+IJmpWcVyb
E+6Va83OpZ+m705AUoaW63XtU+bsR8/9ya0p9R0T7FDjBSqkq9jLlc726FzmwP4c2UW6UPt5GYeX
kGBcQtkZDmyNyFR41yDKfS4qeMJG/+b0YzT8tnPDNaPLQNX+UC/ibo35aM4FXJMH4QowHZQxho+n
IFgBEDR43YbtSDG1rubRaSP7eVoXgxVr3FCFgA10qYFuhBUHm02PURFFp4jMLw/ZsAoCwyTYgQ4d
Fncmx44r4v1wy84Ux+n0rlzOHp6IKozktE5Lm5/G+WcLRmwrjw7bzzAwgel131B8fEBrTWBt+EZb
oWeaxSPm1hGPHP3JSmvHhJXT6l/x9VzQgku6zxdOkvxED6AyeuK/fScWT87BPgOme18fmjRKbSBt
KpLvSMjnC0BLv+vg52DbH7oZ9N6Nlexr9CRR5r//pXfNikYqcKxYCON7gy/VS/uH5uOfPDKkZu/6
IVa+/ba3R5e7VjBVJDMN0DIcs12iKGHUcC6+e6Zj8ZsdvFl8ESPxrEXOlz1i5ylkQIt15Wu+9HEz
MMPBrvsBt2+/+Qb3ZrcpbIjGpUfmveTdZ29/vS913dK3v79Zms0M9frCnS8YdOANgKtXh93UpqvT
qHJfk8YZRnDI4JWRTAlwaQc7sh40FsWTkdthMDImGl2syD+iUHyqRlPMqpOI4sAhXhDxpot0qVnK
c1Gjk7MJj0M3GE7ud2862IviuGHt+BL1UGRj/audPxfNV1984/MvFyPHm0u4fbmvV53slci7XzAr
qak3pE5dYHWX2m1X/8lBdW1NH/qAihETe1H0xU25U93dTrn2e0uCr4+trTjsTkYpg5uMgB/CIAcv
WGPQgBsUoNGvig/rCmazvsHGxVJeMAsojuj+AY0Uh/t71y2v+Kq3rqID1hi1gm5MQDh6rrY1lsND
77h4Ar599o2/en7el/mt6yYPurgc0Z+7mp4GdTtX3HUdRq8rxh3uOuBO6etTbi0YGTsZDkrd8orL
7kSS1dlgkbIrz2WRP4fce9qYaTypbnnFbb1uq6uN4fnCHsMf2waMdzfyIR6qjT8SzkH0iudGLLIm
QKxQDG1R2JV47P73WDMNXtJ4rIoLq2nJc2mjC8+LhhMG8ryQyTK17N8c53/SZRqp2DCLU2tYOB8u
Y++nnTfGXOJf1BxazLGoZRPboGp4yP5ViFg7YIYGX1HPzUl+XMiQSJef1y0/PLa8ct3aIUhSXSqm
C/Gnwzzax81tz13oPt1fXqMEFSsWhUBJUA/u1Rfraem7K6DJhp2/GxhCBzfDfeO5wwrAiCUADJ6i
2LZp2pQjKFGmk0SBiJo4CHQfUXzY73o7rAZMiCzHL2v7KcrneLDZ0ZFhvDNT+vQ+3AM/RXHlaEOh
eOU1eFLXKgFq78o9N17s3ySgoOX+glPkaskdLLzfy8kUiGriLBU7JgBXGeaW4fig4WXBGEbM7H3q
Nv+5Fya8kuYIUTFkIcbRjmK1bvWF+bCw7hA6w4EtD/WqQmrKlWwLkk+WR8cLs8EiH7teUbOEgHHc
wPuhsV0VP1aGmJJhC1Rh19kRcUHKIl6FYW2NaFTQGGYgimDn9XSJFpZ4ZfQD473i0Mv/vu92GuWq
SDG5Mir3EstbQ4SekTBuRZEVNU0IM/HBauIuX7mXUaKu6OogpoAlxS2GPizRV86jeOrnhC1RDLx7
jNd10wvxzRXeOXF9xdstgaHfFjhXLqx6qTxgkOaPThemaM0/Fat7KZq0Cz9Ykzx4XXTowvBZRg/V
KGmkoskqL5z3lvvi2rX2ZQ4jUMUGhrBbZwaK4++4wLm0GfhzaX10tvkY+D4Ql/vhvhnoLFi5w2e+
jRY6itwLrxCWrTKOeoM+dAam3N1iXPPK4jW5ePv8IQxtUKGWH6yCJlFpYnPVbV5x73oWvQA2jKDP
fX2O1jHLwSb3kFxUZJjnLYHfi5Jcyqn/M6IHL1lWIwutZt8qIiyc0ME2jRW5DCO/DrNzHFvTwK73
qxQ0UvFglWPnvcOkuEZn4OjzU3MQJz+dCjQwTEl1NPWraMxSxYVZVRg01rLB4unfdf26Uh4POXtQ
+IonB7PdUE+W80UM0zevaK4DcwzRhsYqvZtK3oQEuPn3olsmvBk31se+GI5ONz4H4/dRhAaP0klG
cVi7Bti9jSZIpr82eRn3P3r/832j1G1ecVZ79cI16EYUhL1AxLsrY6sKriDgOSOTSO5/Q2ebitvm
077LTRTzZRgAZBk5SNfsYnssnldxYGBNd4EdXsQ14CLDA3Iyb+Rj3U/Hh/auYsGmAjBxsOqJ6yI+
BvbXxVT604R4KgzM5TAY0cEeZe2cS3rZlyr1C54M9IdnNHqNclUwWMBlO1EJy7TQTOLyIAlbsBrs
43NkmVpsNDmJCgqzRST4sDNUnlxQjvtDIjDEyOu+B+U5nL633qf7atB4gAoLc9uqchyKs6EX35ci
tsnfoWNwLo11qiiwljr7UuZMXAsAArrDuhgMUxdfqxgvglho8YjVXr1YJpigF++X7hygwbI7mYKE
f19K3wlQVCCXPeLIlxhCcHVP+9E9lAfrMB4xWuHofaExprQfh2udoDXy0J0ezN2o4s37EhQcgxTF
tUYC3VGQQnbJZBqwp9Ozcv16U+8VgePA3daXvRvizb5K9uO+Db2r6MBTc49mDPYWvXlu5rrddh4q
a4+LrTDRI7y7c6yuiKXkGF8yrIRkclwuUs6pNfCnETiN+5vXLa8IhkxtXXauC5JSHHMlotygCZ43
0H0+tLyadXicbq594+Lqp+KZ9pfeXT61jukC0GxezTs6S24t3jTBZRiI7/7kfLfBVxbMzrfHNn87
Y99cwA5alPJ+oSRji0z9kV57KhIcd4as6d1TFIzpt7+/WR50bV0+2SsQJoOP2cF7uvrRT8vvsigf
DUgInYBuf3/zCWuw0B9QVRB/W6aibQ40L552Znqx1li+mkv0Xb/RZatptkh/TEs2Tkltlw9hFyEf
JTqJ+nK0fQESNPB2nNfaP9vMQ2TOH6k4YnklQlmDVdYegWOB6g6nc46iZp9GrWliq042it968xA1
mA1MMC/MOmLs4oE4pi4zneEoPgsEEafRTTAh4O8sYGm+8TMjX/zFVE7R2I2aUgwuD51oA03cgId2
pxPnNdzPkb0c7zvWu9l24KlJRYDe3Bu7NhjL/KJEqx/p47kDNNndpjwO+3xJyhVpzNhseKW2RWsI
qDUqUfONnu0rRp7ioKZV8Dy0RdYtg+Gc0y2t+DKvo0Y4k4tfVHuZCy5+VwiDsHRLqz681Pliixo+
7NmnsKMxmo4N0Y/GkNQMYwn3oOi7jmZTtD3v+R6vtf2d+W4coC5wX9W63StO7As8Z0UhmKqH9mhZ
Tjww0zBb3cqK/46uY20hu9HkNnvCpYwXI9xHZ/6K70a5zYOxqXCuYbyFmMVT5ZXf17J51L0UBy49
C7V8e8PRU/cfaSTTkvp/T1FkuNPfzQECT80tpOSzaMGunS0YAFqJ5RkDps59VZ2mtcm8nRkIp3Sf
uYXuby4XsMRsZY9uA5z+f6HbYCi/dt4r5jnH1FRv19inmmfkEwPnPpDTmRhA1YDn0joOc/6VNZWT
LmiqeMhE1VSjmBjjIwFPu80w1sIup8SquKmp6908BrpQvNdBRlQ5PmZ7WatI6fKxtYCP6ut4WX51
/fFB9Bu+c/OSN8pYx56JwO3xI4aRnCq3+eH39Zbel5BOD4oTdyyq2TSVFNRc+z+r2x/Kyv5Ox/mZ
POrNasLRVFVrd0izs3L302WRx3AwVTk0B4WaWDAKgDw2Dx549Pqw2JLceZIcfGD3haM5LKjizEvB
6AB+XJIJpz07dflzKOmpxuzR+8trdq92jEjwPjpTF4JtFkywteg/Mtc2OLBuacWBt440s1dD5gEt
P7uRSPcuNBz7GqGorSEdb5k/spFmQzn7CW/lpxFJTNotnSGy1Rw+amPIEvZELrLHRNOxSL3y22i/
BiNe7INsx6Tx+6LX/QjFd9s8t0B2g2O6WjDmmOQFi6cAjyf11gpD3KD7xE01b9wW3V9ls6AdIuMj
P+REfOUbOwA+91jEo3aGeP2Yl/0yIbuzRZ/0w2KnzeLu6WPyUW7g0pn2sN6R3M2CgMbLzUQdpMQv
T/eX16lYuYXbLhI4BISTjQDKrWhUbfyXgQEukUdJiILc/a/oNKC4b5t3EUAZI8kIJgStGCNTAwoz
WSbST82PUJtDSCm7XYywU8Dz8bB7nSMUH1iV7vQHE8Njhqq2iUyS1B7gWTBUPp1FsByLwn4J5UPg
XtCT3H7bGyNla+/xhoJ7OQ/C0zoNab7kX63K9PamuV3U/pDGXoZJcnAvA32e7cE/rJG/wuCP65ma
7jQqVhtFVn/v7HEFpfbq969d08UY7/bqjA897UA8ig9vtV8v0DMsqGqvHeMfgtlUJdbtXLl4y9Xz
CrIFUGxA7KRqxJSW+e4mE6cmEindJxQn5j2fQGCJk3oCYW+y8PYbqIu7J/id6RjVXDPq+DCBLFWg
qeim31veJUYPI6h9+dglprIBY3JVlDMG45zs0T65Fg8PftgabhmNcNRGkgpcrXyrG5L5Dnnqyi72
3PlpX2vDCadbXrmABSmDcAmQ2tl2dN5t9O6V1UXipH7oaFM7RrqodSLQMd3qV8UzGaofNUHHefQQ
li3wVO5fBy8NbOhKknmDe6pBdzLK8GdUmwooOuHc/v7m1LH3wWHhNpPMwrQ+Z3Nj3x6Pa/lg4VMd
H9b7dTEtgQfhCP+LPTTZ2KL7HLwJX+4LX3OqqS0jZdn7fcFQ/wGF3UdvrQ8WWX7xTiRBYzo4NY71
77vqGwm5ozOO0gfx+9JWbIpnOyrCBOVo58GfoFzAgazLQfSwfrfvPlRr+dSMxWF213OVk6/3paS5
HtW+kc6hc+TNSFtKGbWHhs8eeCI8mTjt9Fs2yJWoiyEp97+lEZfaRVKiEF1wDo2H7WjHI+VLStxx
fnB1xZdrr5QYAgF9Y8bple9MJKXfm7BHGmNSe0VojQeFpocn+5SNaVhVn90GA0U8qP8oBsd03egk
dPv8W4OarSAMOySropn9NC94n0hafrsvfo0/q40h5YyJrY7vIonk/J9pWb4OG5pSCuPEO52Mbj/q
zeZzOjPRrMjDwDNTo4BIL8IaQHfQF5/YYxxlAQLz/34EbzFsDeXgZFu128kC/4ibfmzT+yLSTKX2
1LliDLNb0X2EkBdQ1WfYf1Ll6PtFe46g6EqRcT/LhHnn0iEPWq3i4iMvy7ogPs240z6NwXaY7X/u
/xadLSlxdRBJa8CDm5PR0Lq4/vy5dUwcue9bEso+/1VC6YITYIlymqGucgit4rDTMWPSNNfwfUMC
lPe/y9MAnXLBiHhl6vi1tkCQw4JnDI09FOND5M0B0H7//URLiOUTjoKKx71GxBVrxJL6OUpqBr3e
9vo/77f4gOLJ3mJ51jjNt9SeolM0q/cx2wsMAKi6pAJ59pILg82+r2egeP77UyyB6HHYJwfMZHI4
LYX/m9jBQ7SP+Bm3j77x6d2rymryFjx+8h7PqiUm+jzb5TgZwjudphVvzuVIQTyw4vYh89Ngf2B1
s8eOHNJOmshtdOJxlV+wldyTPWzVDSoQv5A6Hhfv930X021fcd6VAmODWfJeJlmRgN05o/n+bUKV
YnHEn/uf0NmR4sWjR6KmwLmd2SFm3O1VEgU/bQmQJ1JYv/0p5N/3v6NxabVfpJssK2hz/BSnapK5
Z6cRjFHAPB0eW15x6cD35n2hvcx2BNiR05xKVmaLNRri+Pffs6jaNLLWGAkocQ9n1dbGJZ4jyv5T
0//agzbeBAIB3sbYgsG1dR9TXHsFo4XAiDQny8l8GOzmPIGAloMTbpVRKtY2qdmfpjGNo9IpRnHv
0GrDtiMEJXh/fuIjfZZVnZbExA2oW15x8GHYAQzAiOBsWbzzjbNtQ4WzW4OX+3rXeF+oOLisKrog
g6YZCJn/cLb8M/a74ezQ7VxxbDTS+niYE7gl1v4pcuuDZ0X/+C4zQFJ1yyu+7YUSxUdnxw1RR8+F
EyX9wp/5+uAFpLaT9G1gN+OCmsvAwPeZjGCQcWMOQu8ovS95TShD1aaSMhrJujkw0z3cQXPmxaX/
Y8IQTj6EqB+1hzX/ZgNx5e6mJ1iNxNTWEmuwpzK3UUplMkcf5IrQkjy5g4lfQ7e8cmVb0dRWZIW+
HXc/dkuTgiY+I5apDKOxVLW1JFjLYRZbQ7PIG4ID2PPIyR0cE3OP5qZQu0vCoIuAgLVpVk7Thx08
580aftnkggkDj1X8aaB4Ml+KsRTzzdX8LSF+kMyje2R+dbhvT7pfoHiyx61Z+mHlZS3xE1ZAwwMG
KlPvOtu/7n9Bp2DFoQc2iLq1ICPfGs8bUM6d033wSGc4tnU/QHFo396DIJw8KLiaMzmvqZtXGZ//
jnLTUa0zIeWuRk9nC6QzxegFf//CJPnkm+43zcoqimv0cz8SOYKYxha/y4FcwC6ZPiR1FcKVlyNr
wH+HTUd+htJ1yjB4rxxMibNGqWrriDPmRSC2iGb7UqC8MDxVDEVC1zO8/WmUqkK41qXI8TRn3ZQ6
ZG3rxavNXrz+/5jx/tV94fbD3kTA3eqD2chnyJrndYjxpJvMefNXtfMjyf3kMR0orruhlN+v8+0S
rlkbi6g/CgEKLnAH3F9fZz6K71rDVu9Lh9/QBtEad2vox0shDPVfnYYVt+2QaDpOZ5FsWdsvfHSS
ydq+jLUp2nq/QEVVAmEBGo3AGiEb361/8tE9gMzqLAj72M1uQgrT5aVTs+K7BR0thBMFzUZZHXfQ
Do7Cu4I+NWlzE6BdowUV0zU2syWZJb0sXKtvEZD/qV+7j72iIfH4r5miiWDHeG84wtryJ8LnuAr7
T8xI563RgorcKut9nly72DOxihMBRXwEREvL0J8VRgcShIbnUo0W1E6RagL9fNV3XibGL1GViAYj
vS6WaSicxlI9xZX7oLXyxhdQgLPEVjefVitK5pIfH/IyFcxl+WCNhP0iQKlyHrfWLpK9HEx9Lv/W
rd+pKKj0wR5x+skNgW7DxMgq6/dmRjrO/9B9j46LjWEA9V4Np1b2NLa87TVHvouQuBEJzcvtGDiz
b0i2dGJUHL63RrQ77dTL1sXKPFCoIus9+3w43xejbnnlni7Xxt7LYPKyqBbx4H5r5cfS+vHY2oqX
u6PnLjfKukz2UTLR6AUhBkiwycv95TUeruK+JiKRpVOoCLQr0cHPh/kwBeLL/cU1clEbS4TviQ2Q
NcAQ5fSddWQ6FaTAvFnXHn/e/4Ju+0qELV2n8xo0lmScDZQemMUoUBd+bplCMN1PuLn9m7uULhyE
GwT30LjssdXvx7prvnhrayq66da//f3N+iLgq29junJWOByE8226TtuxFKZKm275m9zeLD+hUWvh
dYlDUEQ1Mv7RizGRfU/rMDeEwDoNKBd1t3p9WGy2lw0rv7p5c+ajqXlTt3nFa5Fvcr56IK9cliFG
Znv2rR+l0xkObt3GFacFl4M91z00C5K2ZES3DfFNAA7d0orPyopg0NiCufRjzUBlQuks/i+YZ24a
564RjIrvcsg+FGHfADU8TyeRD5+d0o3n4LHJ01QlALacSkTjCozOfpvZIvriSBuXPXYUqyivNvIt
kldQqhjZcQEZjgzHo7RMOHedaBR/lWytcx4uIDwt7MSV5ZMDTMK6mLoXdMvf/v7Gn0C4EI7W7iD1
wEzlgESnYXdTtzdNXNItr7jr5uX5vrbVjgLRmA6Rcxq39tKFy6f7p6VuecVXvXm1fdtHBccu5o9t
Uzx1NqguAtcQTWgiLpXrd7comlnZQjN7ZiTt25EcqM+nT7PF7QNtR1BH+O5iYjC+afSd4EJl/wWN
cFgVU71nKxAuM+K5ge4vDMH85tDHbhei+HHVhPMmCTLBIvcPHsO8p/Kh2dwBVTFeVRVJexZAKdSy
3hO/tjDe2ZKP+ZiK7QIFcBcGO059t+6deHVaxKURWoZCE1pcc8Cp6K4tr/cAOT12P9qYacExh2WR
lSE70y2uuLDftvvWokyTRY17iNz22Cztg4JR3HfyQGye43UlGwZCi1c3ImV3yGcinA8hi0oaP+Rn
6rN1EXDWFMRC4amds0Hg0X3zn9zelDhpqvkqo+GyixCgZJRWwgqcGZi81B2aDvhw2+tQnbNIlS57
Bb0vYvjKG4yze+hX/Q9mjU527sLHAUtsUiZeKnDkSH9KH1tdOZtoOA2jH3V+5vX9Vfa/RtCQe9RE
xqo5+VwllJhdsvQt6KEyW2AKsA9offfLxsDrx/auhBK2Q8BWttR+Jkv+obXmpHToteGmGFRz0qlw
NVuO7opJS8Ds1OG1z8dTX8+ZZcnE7t3HLFYFrc08B+ir7f1snPMvKNj5Q/hlkA81LVKV4rhcnTpH
fgm4oLAOYUM/z7R4WqgEm3X1WJakwtaslbKgdXMvq6f5LKnAgEL/bBUmtiuN+aiwtX4rrUrUCLiC
ckxYKY+9OxxK/uBTo0pwHPZONfQWCtWyEgneCU4jBq8yELw8ZJ4qbA0sXag5hngXaoT3WlT5Z/RW
XdbWNOZFJxzFc5HkA36ywXY82/+0BDNwfezQWdu3+7vXWL+KWKOLXU/C4TIDydERJaK4rqeD23Tn
MPIfO3v+7Zp/E9VFiHgjhqlPGSFR5o0E97F4WqUpHdAJSAkjnN7tWyqQYztV+GQXPsLe/J+AWIf7
AtIsr2LUZAtKjmorfBRYeIYJpmmPsMKPTCUojfxVauN2due9H0uZ5YIcSteKhSiWmK3jx2Fpvz/2
E24R5RsFlJhPyLoOFdO1az6AMQaXZXGwq8KgX01EoVIbR1GzA40OMHfXLMfhRmOF8fWmKte7i1OM
yfzv3knFCVlD0ASM7cGtjsX8yKaxrlIeHeaqbMIKTDed+LjR19rE9qHbryprMMKU6MAT12lqg6PX
N25MQ8900epWv1nRG026TuVEHGDq6zYdUJYOTU+Ft939T7QPadyM/826S00Lv+0hDVu26PmNq/LZ
C5/9+ihMBNjvuhG+cPtFb74AwIUsQs8W1zKfU6c4Me/3wH3D/aoTi3JGjmMRgl8WYqnsNibTL980
vUm3sBLYhNXuEeDa2isnE2qnGO25G96pdPJQghq59QF1eqzcbQPeqM6b14HU8ZGKKYStHIm7C2a5
ocHi5XTkWBhE7OFeG4St2bmaW3VtVMgmiNorMCF2k7b0p2Ub9q0Rt5pZ7YAclU4/iCsRH93oWnXp
AwcgjdSEKnJJV0ch7KMDl6NFz6xowMh1uL+4btOKT3ozLuR6hLAbUCjygR3K2dSV/H6JHxu/6eCN
11jTZslhg6xR+Q4/h9l4ytPCjsunDexNJ56J38Px/q/QafX26958acC3Qz4F7XUov/kUHAagejUs
rROQ4p2zP617bWNpCs+Xh9XEz6jbsuKclTeKdpjAiNO3z7lIpvC5MkHHtYJX3LO0mWxKOpOLa+cY
E08K53nu3DWpZsykwiDFOq4mYcd04z+X3vks7CIrq7lLXD/fkmLYucHZdLJTPHlqqsJeWxgAD5uU
9Dn6TU3tFpql1aQEoOmibYEmu+7LduQdOwzS1F/0b2j9zn2i5iRc5hi4d1NN+E1m3ZPzuqcVKO+j
ZDzyOnZfMVn4PBsODY0ZqMlJOYYV8AoNbvL9k4MAZPywPkSVQCM1MeHzXvN1gfTbJbjC3JLAWR5B
k2FpxbOR3RMXj48gM3P/bPyr6D93D70LYWnFlUk+OwH6q2/DoruXunTRSMzOoK0zuLNO3oo7W9IF
jCuAbkfGX6ZKJnOYv8y5KRTRuZ6akWAwUDtQ53YSpc0v79ifihQ2v2Wo4x3ti/+l+uv+iaezf8XF
p3Dq6QAs5bWaP3jhS08M9qhbV3FZAjpxmTswGpe8boj/MPZN+oZc83anvONXajISrC4Rdrjnpx1R
w8JOznR2PJBjFqeHZKJmI8xjoip6r70i1LH9D9Iz1Cg08aXaLYNRY/sAZm/Q0Zb5ZcAQpnHsL5OD
K6x8HaYHwwc1EancNYj6juKiiV52ee4egoLQSC049huo3WYPN7wgTeJaB1fiONufMSr5vtQ1HqVW
HGvBJSa0gNhwdb1kXcJYrGDTyE35mW55xWF3f6vdwnfBTkf+ltaXffiym2ofGltXu2M4v/XbTLel
+a9gjp4C48AU3aYV73QnGfmjt8E7Ad7uuoz5vyfT2avzIsVD58i2B06d9jr5aOAprk71p49+ecvh
vjrfF0qoNsPImY9t5IJmkHl2SmaahrXpZeB9qYRqI0xtC89hO3behr9q9gE3eGzctubgDdUWGDxr
dJaDNrnr8No+WbETi29RUqKd6kmkxSFK90/35aP7ETe1vAk1vc5emnHDjwjaDv2117ABPf9DkEsa
qs0vcgJ/3tzidurQuYM2djyfPPJwgpVv6n6zbeGVU8sFVh7YZapepsAQCWjlrvini5mza93tuDA+
A2x5ds5h6jwPBzDAH/iBpZbhOzqzVMJl6ft0A+8fJFN5T1LU8R4uhuP9fYcK1Rkp/irqHXzY08Vt
ps/7sl69nhxAlXvkhBk+odu94rOUNWQZBtzWi/1JVr+rhwBANFTbXPwSVJFWAa0u+a/NehX2p02+
3rfzfyOW/72twzD8r8W09WRVm4U9W+f8s3d0zt0lfNkTkjRHlnrp/a9oZK92uoRLZLVOU6BAJp7z
7jh1VpLPJ1mbMC4awYeKt+7ukreDgyPerg90eNoeAj9C8LfT4Y074Y2NNowjzAv5Fgv3w7J/vi8Q
3YZvf3+zcBHQelxXLCzcLvPCIKnJYxNFQrV5ha92YUW3lCn0ljOGdBzaHXeebyLh0+1c8VA0v1fu
7MJehqhMerEk61qljwlFvU5R/NjdW1Dd+X9adiXDt/vras5ytWtlXkTn+g1IpYOJHv3hn2bFywEz
Ta7TrK52rAQtYaxuYduR9wVJkuthGD2mWt/fusZx1O6UcfBlsA+I05vqRbCPs5XV9re1fOTJDP1n
t0j4jRXWOSsIX6FLRx7r4LPtptwxDETSmInamAKSzJJUPqyQifwfNrtTDF8yJBg6id/+/mbbU7lv
m5PfTpPgMtEGteuzu5hoWXQHotqRsnqWLYTE6tNxPtiHNhVJdaIv7lEc2fGhBzNIXrlOA9mHzKM+
xLP9bOdnJp/tx2bHhf/DK1y13WrfUsbZXeKWXYoBZNgilibQjU6zipfKtdhtMcNLJfWfZl5calOD
9r8li3fuInWYSdFHbi5ux617mr87Kbl0ewoC8kP+8oEk5GBPMaYfjKa5E7qYRu1PadCNOo05JBWd
XUzTOHbH4hh+tT+COfywPhUH04mscWK1WaXaMCXC2fCzvEUm2xac94Ec/MUCNclDXEs0VBtWln2p
bblL1Mmm1y6a47ov4nL9fv8Q0vib2q5SeBg8UthILQnxD+Ng4306T8HkntxfXicexZ0Dh1q1Q6AG
qwmTyj/W/allbhwFjx1FKt1wPpWWCxJacfXlaR6eltkQ7enEovhwtRIQmzQ4m0PxDw0PPHp28+N9
kWh8TCUZFnwZ+0Xigc7iRdq6bepspvv7/SpHqHam2Aube06waxKeev4Jw2RjlmeYezUFplxet3sl
DEYt2IMrY/dFc8Rz6GoijtNQ2IdqLwoPOKehgKUUT+EJ43yzKRNPQ1ylLDW1PGqUqnakgKivnwYJ
YynYr6Y6jcPraBpHrDtv1HYUUVh2VzL4UfUd447Z+fZQsiSjiMEBlrhxeTR1hWo8Sm1IaSnfS0Bh
5CVil6786ER/NU4cMBP7h8aE1I6UGZOgIrlH8mL17ZeN/F++s8S3+MXmYRyBnOW+D+g0cbOuN7e8
kIz3xc0HNic4CfDfgYT51D9G4IfXbcV7p5yXaFWDLbHxNyYIxAESW1NSpdu6EiM7Yiq7Udi4gr2j
FDBOhj7mpTK8ymrcy1MuYKsVm9u0qCCymcQkwEDI7bHsWx1eAmyW7BcPF1Ve/xU2/tdIiL8eUqba
YxIRMH65FKfOiucha2oTibY7MWzp/eVvyeo7gYPaZVKME1pNVxj84DapR77nzmWtZbrzPG63gwwC
w1WlUazKLEzYEELyK96snc+Vl45jVpiW1jiVSieMjkGJGb8YqgPAeolBbvMSr8EpRwXXSB+jefEK
VVZhIanVlKAhvYo/64EmTszT6befrq/0uKYsuZ2jzKBwnUYU792tZl2aGvF/PnkfCZm/5Q3ay4jf
p8J1U5CaHdbCNNpEpxXFlTnLp2a7OYRbbPFQOuk2TYCImeiVNP6mcgyvNasBC4FXDOLjtON/gzHp
RKT4cTTa/8/ZlSzHjSvBL0IENwDklWx2N7VZsiTb0oXx7LG5k+C+fP1LzkkDC42IPtmhAxosoApA
VVZmOmUZUpmV+YLKVxSL17i5N2voRE4BT6+7vMk8w8YypR6QWs19XDwLVB5RdbiKYt5xZdhTYTbU
yziyLjN9BiIsHNKrCHwwspSUMmMh1nbF86hOT9y5n4rrjCF3nkBDt4zrGelF9INWRuJTkAynvy7H
IMU2kamFY7eZPYqC9e1aidQvcBn3c6v/eXnwf+uin0Q4GfzEQUQzoqDpnnjzkpVRbsz+ZP0z5K/r
8jZAVZJWuZ9Pr3H86uWFb+WvwtGklBWBSQZF0aKP50Hg1jKyOHCNs2t8S63TAPCcdiMpPEHmGx5Y
xwuoXuzVcVIfBHTmPdN8RC/qc9O1UQ611DUrw8uWVC2TdDaPjRXnRYfqIV/wBR37sXDoNl43tuTR
go8t3hp4hTUQ2UhAbRVdN650oc65lyaVgyVAPehgbNthyTUOobCGjJOyl7zwepOvt6ORHGynPLR4
PF6etOq6KwOl+tqmztLt193Ot07uyQmXs/syj3515xy7UxzoajWqj9h37oeb4iLQPokmSmRsqtqP
XXZ0LB0sSHG0yCTDqTE4bAK1230i/gHCBZk9cA/as8ZEqonvv/ph4j0k4UcCUOP9WD134DxprxS9
BBHGf0cGN7IYMg+327r25iBGi7pfca7ZjornhSWdt26SOAJA7/qeDNE0/M66CJyYpHM1VlENb/13
7mVMoYvVI5DyRvibOHuE+sII+ay5P6vWVPLSwWhtN/OgGMZLwze9LBzQPcYKXWuOanjJWbfBGYAG
XlChFPc1u+/7H6WuN1CVm5ThUEmSLiRBJet++zIcuqg/0crfnopo9yceVZqEieILZGAUmDbWfsm2
5t6JvSkYPLQPWUmHDlnLmg+a4KDY+jIgigNJXqwLnkj282AHGxhbg/oQA3xFy0M/BuRUhlCY1mxY
1cVXxki1Sc97sf+amYRlhHjf+yV+LT7OR54G5bf1MARpqHt+q+y3//2DW3fVXDGHI2gYTuPPdH5t
awPi6OPzZdupTCf5drsY5gT9nea+4etBoIbWsisrMP+G8g8zt0kFMnUQxd0ns3PoeRHk3XVPSxkw
VdtGNjEGp6YrJtyKgPWal4bK2pI7C77Ey+zuCa148Iuy9J2t8xNPUyJRGVvy5oGjdAn6VuwcI73b
DPv7YIjz5XVUTFzGSWUVN5qZ4dkyTd/XMirBLlAnmh2vmLaMkbJSQkdrQfxvu+5H6mVT4FTOpgnQ
qsGl83a0mdvVdoYnhcvGo0Nz60tXLTpomureICOkUrGWKe2H/ZUK2lpkyaqgCJKouVsP1SE7XOml
MmBqNGoxdCYewzFIEBNi+xM9DLozRmWi/e8fHGkWqWkOC76hj8vD2CSB6YXX7Rrp8KX2QidnR/s7
cw/KzgXqVQsUjgLPnnQPU8WNXwZModsHJHxd5p3S4UxGVNShABtbGXZnEWS6XJPilDckt+Vbz4AP
xCXC7OIxEL3JTlve1ed17X66WRY/XmcuyX/LzeprSrEQS/0FyzDQ22UJLg/9uZn4XxCqJCtYbAIS
49o07Nj8UOb2YVlZZPMMWnHTVfGNy3AqDDybokC4n+ltVRzm/kbowv3na8BlMFW3FWAIpyh1Zmw9
ODR5YB0kaiyv9yHg5xwum+lzV+Ayp7C9NGKCJC8ed7lAQ0MbelSHNFMNLR20gzemNuQbUA8Y4tNE
t+fpygwEl4FUrcvbTGQTckp5JJxjW2g2jWrKkvtaaUfmeRixH9ENsG5JRITzfJ2hpXvz7BnxNmSw
htOXfuLWgUh/Xx7585OKy9Apo4pJX01oeWnL2wrCbVnQjH+uG1ryz4Fl5ZQM2B0jZWdn/l88218G
XepCYWwZNzW1SV2YKywygsPa6sqDaHWvW4VJZNgUFMRBgF4jkwSJkjNZ0kNF3B+Ld53wMJcBUzaI
ve14zZt7d6dvF/+jA/f78umyzT0cQn/nkriMlqIVrO7xds+uLf8zi7T34xwaVdT1p3a7zTrkaNGN
5JNZJ7iruH9zGUfldUUM2pESebeb5Gs5Bu03J+ghC83A2+g33aGJrENx7K+6WHF33w4fDl93A/lI
kzpwhHgNaF1+K601ZGzRmE+19JILD2LLUghgog+R3sYD2JpOw1WUig53JReeesydUaxMuT3mFPO/
oToom3INpAN3K7LOGXKM7RZ+8c262SXA+eCzqMj8GU+wID0LPCI9zYVfZSXJsY2uXAt0yeFTrD+b
++ZVJ2e46n3KZcQVowR9YBbWdxrOUwekgLjbvN+XfUMRMmTAlTcwQgXtEJ+pGYjCDHnVh5eHVlhE
RltN01iyjCGKmgN6C0DJmSD/EBul5mRRDb8f8h92fWZaEKQn8DHbZJDjPhbF5Lee5j2hCBkyE3CR
NI2FygRua5B6jcVwrmjz1DnTwWDlT2akp7Ha69hAWFy2leJuJYOwrMTYRE9wM+HipRue+/Jn7yWQ
cPuSzzoWKtVKS25c0TKJ0SSKT2K5H9u/YqqZu2pgyYnJxqdyLHCznaw02MtRk9C1w6nWWPLhZHCE
46FpGz6MK/m6gFu/PnDr5TqjSy5b51k3xajp3xMjDZZyOXr28mR24OEmW2gN23XhWYZdGQDrQohU
oLOBn1PnSxJ/KW1NrUJhehlpRSuQTVoLgk5PHh33S6q7KKvG3bfpB9/qTNYBGVLszS+OGebUNY/z
YuiusZ+XP7iMrzJKcAfMnemecHsL+JY+GdP3bkhC0zZ9uphB2eoqpQq3Yvu++vAdtK5sYezRrTLH
37QdApeUuO//yNL6obFqTYJVZa397x9+JcmandkTon8eKPUKN3tpi04D/VR9gOS0dlVm6eggyE39
TcWPMe/8nqJc1Bx7Q9c7rpq+5L/gHZ1GSnD1p/0NRBFj+7oTUUZeVbTaPKg8Ye7J16U/2U3uV50m
5igCA5Nctxzaom2HGs8V454sdywGL+Dj5aigMIcMukLlEdX6CaF/nVFYtIuIalW+FbOWwVYNy/Ni
3hDO0P51gAbTT2+mT92WaQ4tBZ6Uy4ArI4+ThuZ4bM1P4IcL6ZF8b4MEPAMHI0pLfwjJyTpnRaDt
hFY8qGXgVUJXGwJ0OFOWdfnd91BvE/jh0j0DxHG8bjkkF7a3pprmNccRIG6XugsMLfxeNXnJbS3e
l4PX7Vcf47tr/fLcZ7t4KFFovjxxRV4PGnn/DQtb3pMyN+PqX2A1Pe691uKWB13YR9UxDnUXT+Xv
SP6LjICziK4E3vN+LzpmTyzavpongOxCcSIvi8YvFMUYKBn+93tqlKf6lCZIIL4ux+RcH6dz/9Yf
trAM17NOhVrlIpJj83nrc0QNLIr5rbNCp3nyZs05rHBsGZNV0w3yTjPSuBzEDS1Nw6y9DiPOZTyW
nVl86TMMvWWhQ46WLjessIaMv8oKmtpTgmxBnjd3UAg7m2sbwgs0vqXwgL8wWFNOnWKBsYc+rNjj
RiHrRB7aa6/oMv6qrCFKRfbc7ehldx375jkwT6kjgVLNXvLfAqGuzi1Arlh+dqZzlk9+D6IcSyeE
qDK+5L9TCcRkCqr/+63OD8hEmpMAiXB4OTqoNqPktCnyA623N+km4hF45CkJLo+ruDDIKu6k8Djv
difl5jdWP9fODzIgO0YONdMc64qnkQywMqHwYrceACVuc/RwpV0m85jy7CjmsDWNO3uC/CufNUea
Yo1lyNWQWV2RZ6S6r3m0eQV4DN8N64/T/LhsLcUSy7irhSZLBVZkhM5RgHzWKPyRtUE8X5mQk/FX
9ThCizjHajiOEcUGCVpw/l+eumKhZfhVDZlXlhZedR+3TTBth229N5L/lU3YDpqAr9iiMgRrmmc3
ZbFb7Y8LA48LXXOkAtvFZYSVS2nVQZBtP0g4+HFvxJE85D+t0W/ujKMZGuf+lmhSJ6pvkHwYTPJs
pLRu7gvOQ7Ntz8gTaxbgXxDCJ2lFmfu3jdlaxqhHAZ3vffG6g/NqDv5e0u/C+dDcLWH7pXylwfSt
PabhlXFDpgBOxbBAXsxEsRAZ0haYT/Syaz5IZSvp6KW7BtjU475SePZpghBBXGu8WOFmMuoKcJzM
cmPgxGKzD3u7PcQgZe8gjXDZFVTD7+/MD+8v4uXNuKQYfpntW5THM5+WERRaNX6gGn73wA/DN25c
pzzGOjtVdbJoekxI++jljiYGKUKcDLmq15KMMzL393P96LUvwn3jIvfdUtO1o7q2yXRVTlUzBwkI
TP+E4nLQgz+Av5o37ChQgPSb6y5XMgBrAvh5qoBmvOdF3B+dCeXT1JsLzXNPsTVlBFaJ/WLzdsPo
DvNB+HFw0MZz3eax/ru6KIoD+b8gjg64P5jbrUCWqZmPlwdXzVu6MpMZYnp1gp1Z2cWxQvJ8g+zk
dUNL3lpMVTV6E4auu6izIy0uX7HbZcjVAOENgpMQTYLeTZodhHUudSRFqpeKDLTK8s1qiIMIA6qu
MWR/+DkJvbBofGMMTDxWxnOvScmovkLy2Vb0EGkq8EuGbRzYVAdx/tWMNXtd5VIyvGp1irrOGEbP
7wBQPm5nCH6+VqjppGEc6DxK9Qn73z+EnaEuQVrE9wO++2mMb4V1l+sqp6qh9+36YeiRNHlKQV52
n26Pwgoz8cJ1GHnV0PKBW7V5XSU4cK3+KziJ7f5rk2mcSTW05KmL2Q1O3O3AgOrPSBLwYX4ddJw5
iiAs0+GKWbjZOOwPOHYuitCdO98xfG94ueysqqlLztrMFNHFtStkmjt0wVJ/6rtAaCXtFLOXkVXT
vCyQj8TszTIJ5i0YcxRbmi9rd90t6i90VZ0PY9fhmpzhsTI/ezoJaYVZZAaqpTJIP0Ob9d60/lmK
QLjPpad5B6mG3k31YYvX6Kgt4xJTLgp6iw6I31VS3qEkpbGIyuL7z34YfsjMnFKOnGkxZkfIvLrj
E4SlwiLTNQkrTg6ZfopM5phv+z0vIY9D/eDoStMqu0j+Sfp8pdAIQ2BcraDwvnXT4FtUk61WTVry
ULw7U7JNyG86dAJ9CDmmRn+4woOYIz9GhoyOot+25r1vfnki6sCc2pXfLo/96VMKY++f82Ex58SZ
7CbO2RkSDP2jNw9DsJrtH+QGod4sDLSOLe54zb7Eb0n27zpDFBv4Cd55+5TMwm/yY55pqkGq75DM
XxlFW7HKad7X6k/iPE7VPU9fkvhkD0Iz+/1G/deTB7OX7jN4EZpIus/4hWm+M5s4KlzjkBjT0RLs
u+n0h5mZmkP2072En5JC5jAwQXsvpZE7NNBqpgdjZcfL6/1pBoP9JUTirVANxq0ve89iHpZOdjBq
8mcxrfvBmb9A/zVgIIwVDf16+ec+dTn83G7MD9uLWqSMV1Tp3g2jOJrVdhg3FsSZLs+sGl666pj9
MlrEhKHGyTmAND4gI3hNUt2pq1gH+XlSzo2JtlKjeS/K73m5+gy9w5ft8mkMhV2kGFrhUOnL3Ejf
e/NmpmhjBVMvfWh7jTeo7CJ5dWv2swXoCo0S1nzjTuEjE3MUC73mBMDsJUc2Y4caVlxm7yaawg2L
P87Jcp7E7zQdNa9mlX0kd568qphHhpC3oiGk9qJ0XoLJuukbzR1ZtbKSM9ubWdmuifGnZo54TENn
+nF5ZVUjS77LyYZa60xpxJj5mg32FniGpWMYVgwuP1CqNuXDsNbZu0ARzfDGY0UzTXhTbBn5fQJ1
18rpZuz1ecghLXBDh/W2iN8uG0U1uOSnC1RF42xkNBJsfBhN5wuv6ReHXfXUZI78JoEqtp2shaCR
vfTWk5fN/cns1/718uQVe/FfkNWHGJbO8QbBO9q8Z44RjF4wCwetRM/9VY8dzF5yViPJU+ALRxoN
eZkGBuHGobRZGnbzWmny1qpPkBwWCj5jtc37KT/lqNLXQc+442/gh65mT6dbo9qcks+uBnDeOaq6
UWXM4zMoPunT3Ahd1Vs1uuSxLOegbINoR2QUpA3qlBlB6+kodRSn4r8K9R+WeCz5YBXA4qE1cglm
CpKIr5mofTLYoRfb/jgFTDxf3k0KV5DfK8uYDJZjYDeBWcOn6VvZFr6XawKzanDpuEWuC9BHY2LR
Mnk+h3RlXv8yqY7FX3HHkp8sqdG0U5Xg/maAiGKrs5fSpkE+Wb5Z1zcd7a+6/zNHbgqBjlVVJn3P
zlDVag9IrCUnl7Y6BvPdFp/c4+RekMQY+3yX/H53h7sks/0+/jqIwre9cIm/xtVVZVF8hOTVY10Q
YTu4kGaQoCqpcWeNXJPWVLiCIXmz2Wy4RccljbIx/yVscPkY25KGl/enanDJi51+G3DE9PXtsve+
Ttn2T6d9gKnGlny4jtfVZDxlURUnC/RV500EZeNq84Kq7S+dvVaxVGwqJxpZtk0P7dqXdy3o48IJ
G/Qq29tyIwiuJF4fExzvhUsgemgMgNXu4mxX8e0wW+4AmeyEAL3b0AiVv7OXlGHDy3DyzNshtwK3
r4+XV/lzJ7DlbhCGs0CkVkujsuTHtc24nzbOoXKzcw5ZvD1TC8kOzW99viq23BRilGVDu1awCPDa
Lkgm+nWDXsG97WSlJux9frzZMsdu19vCmzv8An7lVMyNv3Te9yzJQ+Lah8sGU33EvqU/nBB273gL
zkwacZ7eJZ01nzfO5qiM4/nP5V/43DlsT/JqyxIJXpJwjrVtiW+YRXHeiHCD60aX3Lp1XNCK9dSJ
qg3ChNNg5Q+JQ66iaceulRybUyduM8bdN0L/md0icD3rynlLLj04KEp3fUXe8nQ+rGw5r5V1vsok
cseIaEByTkUp3rmTfd+Y/SKy5vfloRW7Re4YYXlLnXbGrMfMujHi/NTyo+uAFOe64aXr9DhxLzaz
jUUTeI2j3pjFDRLE9ACZSx36WLEb5b6RvjRIXtsujcBvOhxqlEStE8i4x6vADQwD/defKGuHxLAI
XgSreeATf3dipLUTxv1kwo3isp0UUU5uDmljy8ldC9chr87fEy78mBTBzOYajzOOxOLiNgcPxRJN
ClC16pIHO0U/0WpuyBvw6wED1nCeWUBWqnEF1fCSC8d2M1mrlbAI6pNdsIopjRbOXJ+N9VXyUlgV
yY9Td8EroW7J29pnByriw5rrUjWqDSU5cpWvWc1W3N9BL/A+pp2z09hcxQnNbLlLpIyNkbCsJm9p
vzB/bDw3aJ3tqnIjRt+314fYv+C6Nbo1ruxb4uLSMh3aXIezUlhF7hOhaIPdeAKDZ9Txm7Q5dtaV
EV9m5fW2EidKPSAGpfZbYlUeruqNDsau2Ityj0i1oTF8AYfcW7VZr5nbFGdAGwqfr2scXvbdzx8b
ttwVIlADNJa1T98r7/uShUtzU9i9Dxh70z5f/gXFrUHm5bXMpe/SDpum6FYfwei74Y7YO1bkdtXL
5Z9QfYTksi0BfwdjQ/ouqvzAvMBrb4lRH5wqaNPrgg6XXBaNQCmD4iR5c7fk4BI3Mqckcmr3qkyi
LdP05os3ua7VkTeEzZBaw4GCaZgaVxFqM1vuD6GF61RsxCbNndSnbvk9XQY/awfN7BXuJfeITNnM
GtMt2tvEmJvZp2iqsY5jvPBFs0sVfiBz8boma4TDeHM7uF9WBm2HZ95ed3jJnSLzIoxkxgl1S4r+
ZAxfvKrDrbAPnfSmogP++njVHpX7RJJipL3VCbhB8Vx1gbfeiTHzPesFyvSak0u1DPvfPwTQKukd
u4QSapSannVmm4GOpoyahmaVFY7MpHO3nhPUlQwsAgfNW8x+bNMxH1DI1klFqqYvebEzidE1wOH8
VkA/BV1kt2l+Ffkd9r/kvQA4uyLrUh6R1BzC0aTjW+UNuvCj2p3SmbsWNsf7Dkvr2siWZdnBM9H7
73aHyztHYRe5W6RO47Yfhz260SGs68VPmvfrRpZO3HbwQChm5P174hoBmLO+lQPXRH3VpKW7c7ZC
OTMucLGFpvogfJdZqwiSOdFJjyhsLreFCDrarbvR5F0M9Exd1HUG97aydHwdn/MiM1sm5B08z95s
4nYoAXxNQZo1uodifjF3audu9jPPPgjzHBPiQ0X8eHk1FKcY3U35wX2zrF1oM9vJO5g+/XiG0MST
sf/Pe6l0mskKF5b7RYTbzS4o9dCSnK0CXDPVfDCSJjvXLlpBu8z5fd2XSJ4cm+4Y53PWv9dtRJOT
0b7X83ufgW1eB6lTbS/Joae4TXvILZI3s30j2RbURAcdVo0sOXM7DjuXRC/euxituHl/ZyTddS9h
uTvEMGcLFoBPFIK/cAPc++jpuy5hJreHAF2IeJZiv6YCxERNE6180Exb4WpyhwgkkVZz2WCRwsqO
bkqPVUL8iemUkxV7Uu4QGSfg71HqZGdzpBXE7R6aon+t0W3kz2mlOXwViyp3icTjNPfzuJA3D33i
LSWHWRspVNaRvBYY6RQY6Um8T6sZcLsJWO0GKJBdd6Y70qELRXbUNp1WvDcF+SaIc1u4sU4+WWV5
yU2rwtg8vKbFewz55LkZfau/yfP7dfrnchhQmUZy0pqPYB3ibvJOxjpseuNgkuYxzRZN8Vo1vOSp
Futbkxhx8h4X3+n4j9l+q9NfV81c7gkxRoD6bQ9DW+bZWEnoVEezNTRxXnW2yC0hDMJfOa2z6jZd
jyIaTzkA/QmoPMPmkD9dpZDB0Bv839OEdKVgG/PIW5zFPulODrqeRwrYoabWqbC+3BwyxtlgpO3E
I0TMR1x4HL8U3X4qdvx03SLsv/zhPPTGQRiE2CBhdMZwKucQvaBPBZs1EVOx+2VIFk/G2pxii0fc
nW8rKs5mPB/KsTsazNR8gSLsyEisEf1dpMza8b02zMCKRTgPOt9VDS357kRdli/pwqPUYGBpXVFO
IEZyFR0INo/kuas3QMOQ5BX4QofklDKrCyeK1vnC86yroCG2DL5qQF2V9YXBo9IbgszuQIKsS5Mr
tqbcCyL6YVkh38sjtixvYmN1wK1mQx2e6hJ4ql+QLs5FXjQmjUt4sDBeSboGxpTfczpdF/Rl3XLU
G5s1TrDzY1Ttjk5TTA9dbSWvV/mVDLcyzG1CPt7FY8gCJZHTbmu4lvkT5EV0bIYK15JhV0vTdpWN
3G80rSxMSkj/EBCElp15Hlb3Kk4BZsvtIJkd1y6Go+c0T5vD0DXVOS0nHYBP4V8y9qrfPJQWloSd
GZ3+rIWxnm0o5IaXV0A1uOS824Dmf4h40fM8IbFcO2QK3DrXXNdUg8u+y5x84clAIst7nuwvs9Ac
t6pxpeO2mzYn5oZNoq7sbla6na3tuqNEhlshEm9DP2wkyiFwPP3qvah2/1y2tGInynCr2HYIJFRg
jMS876zXsTf8yvyamtS/PL7CKDLnruskXjvVE0GdWvitYQeoXV459P5JH44/xvvBXdA/Ho1pGoyb
EXb9qNl/ivAlQ62Saa5ZV60kqqwn0MH79v8M8uM6g+yG+jBr0YLJiDQiuenNyl9c99S3OpEWxfv4
35afD0Nvhaja1W2TG2LdJfE3A2pZ/RDOoBBHilxjdNVvSJ6Z2HPZj6jCnWfwN0b9ai9I0xnTIc/t
/FhlzRCxcdNdcFSbR/JUwtcYuSosw0Ihhxc3vW+tWvyNanDZXVOzRwfLvsbiD9TIw7owDpeX+F+4
1t/QHvsvbBVrUpu6LYxU/TORG1EfeWH6YFQ4xF5zTrsHkpd+Seh1AU1uDfHQcG45DYRhIG4fpU4S
9pUm/6Xwg7+QVgWgVvnYJzdz9gSMyI2dvPBa19GiGlzy35jOVLRJk9xUzuQTswscvD0LkWruCKrh
979/8IalbqfGbLC+pZX0vjn+aFn7s291mSLF9pFxVWXRLVluAhxW5Nv3jfZvDc81pRTV0NKTNu/6
3Kk9hIiO/xzm8Vu66ZKOimgvs+y6RT9YfKIkinPwraa3MWR4mjfjKhYyZsv8ul3uCSi1GySCoHKA
a9SxrjLNEaiyieStjp0XSDk27AzBvsLPFm+GQLkILzvs54NbMphq6EjM+pXh5G7IE5R9AntmV71w
LBlHRbBPwFIHD+oh/7KZ82NTb1cOvYfoDxs8nnmcVqJLbmjMof0xj4OfF6t1uGyTzwO9JaOllnoR
BTOxVTowypXmY9y8tuAOrOvnrNV8wOe70ZLhUg60uKjBXRIZI/JaILNIbyHBWy6a96tqVfe/f7AP
+E7KwXIBNrYJK25Z2qBaOBdiu0ozglkyUKrzmFmZdkki086Qjg6J9WUz7hPdpU81femk3RgFqEsM
yY2Vp6dsqZ5M0WucSbW20rnqodqTov0UQ4/Fk9Mhk5gP7eYPJOv81IT8xWwIV4OJU32G7LgV6Wab
T3AAqL3kbRZYzv8u79DPA7wl46ZMoyoytNWTqFniY7Y92dMSDJUuf6DYnDJ0Kt5SY4vpmNyU2xDU
/MTBfF42v+1U87xXzV7y3s6NaZK5hER2+1JkWWC3/3TQX7tsGoXRZdRUky5oLl5ygssYguRqg1Qo
6evX6wbfv+iDX/WGJTxOKhwiifk4Jt4DT3SNTiqjSC5rQR9rISBbunHs5gGwEd8exQ2vZs2VQGUW
6WBd89ZeWzvjZ+G6LzlYVwPbK3Rd16rBJX81JiQL3HVxz0vq/s/cnzzcEJPGi1SGkTy26UsAolGl
vdnrAK4L6Uhh+XmzhdctqeSkDYkda7JKfm6a/M6pbX5Mh8k+XjW4DIpy3Hyn18BmtFFaBi2yj6YP
zQmiMIuMiJrsvm2IiwX12qEA4wUrvizCe1pSomOSV4QBGRjV1ROOWWCgI5bSAnrimQ8qsFvR8AdR
Dtd5q4yQyvKltTYHBuL0W+Wkx3nV9ZOo7LP//YOrriWexUVVkx3deFcNxK8bdqpmXUOwYsvL2Khd
2a6jRoK8hGmh4IWOytrVJFNUM5dctTWctuMmgkyTkB9z0XLf2tIVZOGjowkGeyry70eaJWuWe2BF
TtGwj8dllQeke+76B6d5ye2T5Zx7U5eEU32H5LhjM02p6+I7LMM7x152yvd/M50DqFZAdlzQU0Bz
CytgNRluaeRUrJXGtxSXBBkSldvEm9uqQGaIVQF1gjH+anqPefJi9Jqgppi8jIoq2jivvFnEkUXa
U5aIOy5oeDnmKMwu46Eap61dbsClVncODUg91YOFGrju6qeyzR4tPvhV4bjCHgZcjrfsLgF/bvnD
6b5ArMfKny7PX2Wa/bs+/MA4UI8XEEEHOiTz7Wn0t1yXW1VkJyxZm9xGV27C7I6dBx773fRA++LN
hQy6SR5N6zY2UApLu7CwDE14U62F5MqWAAeEW2AjxUOd3PGZWj6U3fELdTlo9qoiSsva5Xin2Ank
KePI7pZTzEjodt1dwdIADVyazar6CcmR23qytiHukS5iY5iuzdmYyl+T5/ljpeMwVhlKcubRbJPR
nAt+hmDu6jsAWgRb1oFGZO3iw+V9pfgKGSqFWE2sxt3iyBO4RMQMjy+H0e5oLXF5m/OMaBZE8Sky
y27RFM24zX16ExtRzV+2+uRV/7v8Caqhd5/84BpOltF2aWElBooolq03WeeePXTEXB5e4Xkybspg
Y9OIdExviv6YmMftKtI425F7ABoj28xymOM7AhBfUIgRLUgQW75i0hhccjHqDfmaCAzeLO16ylnV
hczTKdl9ahEMLl1st4x52VhXGJxl5p3X1g4AiLXuLfp5OMLwkmN1K5TyctHHd27t/bTX6tBRG1yN
2TfA658ttj7FY/4V4fx1scpOc/Z/uofwm5KnsZ21sbDs+G5a7Rtrbzsjsetvi/f7qvWQr7wNscm8
2B39nsStP/BxfU5ySjRnw6cXFxuKHf91gNrYW//yKnkWBf55FehD9o5LEtOVRzQbRPrqCGPva6AF
MZcgRS9x/3j5u/6tb/91acJvS87Xjqkj0mqzv/dr43vez6IpA5tY/oaqZZmB2a6GsAtB6wNSRbYY
/LRd/HG931rAIGxxruLmwLb8bCUPI3pS2qx4MLP4jjXtcUu6oE544CXPi20HReOGbdPeELcNMgtN
IAu/SjEX3yAd3hYUJgeSkvn71LAldKyY3DZzF2tyK4qtJXckjHZcJAlv84eO58Bhb8eC/8oLHl5e
AIUvyjduuq1D3LAuf7DId56YEFjVlaRVI0shpHYc4s4mRh4Xx+dQkMu0mXiVi8tX7cHO42lZm/xh
FsOvdUAlsB7S4jyZ4gF57hujIXmQCHKuqxpUNsXWa24eHjzis90qhRbbA4CFbl2W+q7TpL45/SAx
ckQp6EHz4dBk03Ep//HIoIkqKhNKUcXz5syaHIGfK8yih9xKFwemm+h4DT6nvLMd+UaemJYhBqPH
+I5Jj3aKpKm7PlqoI2beciTJcKiEHThbHqbTGFjiB4gKNJ+m2NXyVd1dwYTXb5nzddvQtOZ1vlmU
96mW8FBhOfm6XgowKhRu6XxdhHNXmG3g0lzjj5/eeGA0ydunsf4/aV+25TauLPtFXIskCA6vJDWU
VINLVXbZfuFyt7sJzjM4fP0J2rvPVaMKwr48r3oAoURmAkhERpSLyzHzse+KoHXh2Jp9KFHurEuV
Urps+qvVro4kYAB2y2ZurEtegIu9G4Mx2dSYhemvn7waGsVY8J4uhXXpCjozv+5o0wbunCeK05Rs
6kLYG6anzUaqk8uKJEv8AaLWvU8jQ6WOItmsxJM5jxKD0IrozNcKowSlH7DbFQrObkpq48ni0Wz9
SaoR1CNoqOpaA/rozjCorh6Sr4vQ2dwaQLPgRfRi5fF+At1T1iS7maXYnwAbKuZ7k9dbXhtAqCD4
wJLmVlx5AMNP3ZG5j2Wl8F/JAlmCA9CiMqvGyOwL7YvQtE0/TktFUMuGFte+hjdN3KaXKur3ZcQf
9VrFJSMzvHBmnKu8mMEPa19qx92lLvHrHPycHYTXSm9vDEkwFCpRT0lqEtnWAUPS4qrHp3j9NHjM
TyAU1W9qucSqCik9ceOmqKAOful59bVo9Caw8F6i2J4kMxdBtP3s5FrFE/tSNeO+d92TO5NwrDaR
sBBLRNFajCW6O8MjM2g2R/FyV4ymX6TNNu8R8bOt1jt2usz2RQO0soMSexGpyKQljilCZxsXz3SN
5tELlE2DdshCPr1uOj+JFIbMoyzNModehsUMS9oClqS6WksmLbZQVSbtWQ7c8qVCZ/GnfKmnHwk3
NxXRsQ8IjojXG1ANgyfgks526zeVXR/tMa52m8wilgU826zxSI25Gy4pz03nFH6rtdnx9ugSPxeL
AR5phqzQGL0QaJI7nD+MI7qEMtU7uGx44U6S6i0eM21QBVZV/jrGju856xGpV0nTSxZWrAgsbg1M
ppvQC58gWWlPeRRWeC3ZlgTEPioSUbA9Z5ReXK8OdN3cV462d8ZY0ZMoM876p67ODzQ1NCCR1u1j
SHd1ad1N9tcuVtUdZEdSsV+KxJ6r961LL92uvzfCPHTvlucpsPbFPg7Ny23/kX5F2E0mYzCjGX/k
P1/JdtlBfxnC9Sue8iuyZRYuCwUrxwRP7vSSTUkFlazGDNpOdUKULYMQvrWTVA1IIOxLnHhBUf65
pp4hine3DSQZ/V3fVJvzcTEw9SF+7Zd4b5R/90WlKIjJBl+3+CsPGrt6LBitsL/GaQg+rH3pgTtZ
GxTJQWJ2sXmqcTXGE4Lte2hq0LOzU8pUb3eSmYsNDAtNvLrJRuviNn+O6N+Lm9c0VnGfSOYtti6Y
BXpDR+ZaF89ejiQZ987GfCZqWhhmblgEVDaXpPnEZnBmRj+gbbQt3YiNC6RDVx30ya0LbsYhb4uz
FRc+K1T08jKTC36Oo2rkrensAuBsBhAxDmMsUvU0SgYX2xYcL3MG2xhwzeLoMC3cQz4vPoSkFI4u
WVGRI1Z38RilDZF1iYu7JLqweFbYXJa/xHaFaiqd2ogw8u8smSB/Tc9dyI4ZsqTzuikJiF0LRhdV
tV3H9KJHABXX+Z1HdT/2VMrzMuOvv1+lgb4ccmCXDesyGw+k+6v7GavkuCU3dLFPYbBJMU7DbF0c
N7vrgQNd8ETakcxfvE28LOQdUaxDdFIsDk5PtKWQtvZ2RawiCZQurrA5kcaZtIh6/yxuvs8O5kuH
zak9qBdX+hVhd5r0kpeT9b8ulO364/Tc7/67r8jWWIheDmmY0SQ46bjRm8OeeI/kprjGSoZ+18Iw
GYXbUiQ1u06Cwg5TEOkmSsC1JHTFLgYQLEEZFcWT/w0wyOLtm/CfEGuOKjIb2d8Qzpptolelk2IZ
Mgi7F+fuZzFfboevbIVF8ti0YrrhOQt2KycOyFwFzfxCoM2k2YDpfuOOFc7Rj6J27jpocFl6/3z7
u7J/tP5+FdfWmLiuRwn+kR0y+3m0gkjfVlsSCWVH6M45rMde0/KgT4+9iqxCkjDEPgdLqx3d0xzr
0ox4L/CKo2lWry5vzq09KV57ZVYRgnpclhkUVK11qSn6srzubHRVUA1csdXIhheiuc9QVoh73Iia
/Gj3D2DE6AdFHUo2tBDDZZkudoJmsMvQ2gfwkRz1zoOebL3f5C5ia4PLeRXTXLMuNHplHDJGyZHS
dLdtcOGoWdI5gqKDjrkD8ZDGua8N1Y71imYGiduIzQx6nqWkSeE2REvP2Gd23TC90S7ZR1WsOMxK
jC8yxpZaWrnDjE0ynfugtx+qsfZt1VVOkuREwli9tGMXfKvr/HMfykM+yoKKE4ps3usnr5JApk05
1xOcHUqz82viU/sVaJBtiypUGbnV2LZnYlENAF3pH2bku5vo5YkltjNk+US52eHkgNJftVagkoNa
elKWkMVuBp235ZhDfPvqbksehlA7rBu7obCObFGFcM3bKfXIGq529GguFJ1axab63DuGWFoaEUtn
JHYwEeFIFGTKI8/H3vKeG3YZTDZxHBPKGiI6sa+DWFjVjygbW9hgrbhrqwGF2IvXHZPkES1Tysz4
sanf8b9qc5JbvMLQkx7Wy13qKI42H9MVkPe0r3TMqnrAwNYhuVhBvu+PzZ/9zt5n+0lFWyizixCh
ZGlsEln4Buu1gGlmOKCWNuWZYteQOPt71td0SrxhqP8psayn2P9XYlFdUWQrIOyqlpbQGa02yGAr
2ebU7cr0z9tJRjaysKFqS1SRvm3pJc4gfk34LmU/b48sM7wQoKlZTTzyEEYQYsvQtkdQ5+pUOH2Z
2cUehkGv7MqKEf58399DBew/la1l1x/UlS3JXxBbGfDKYEZGVOIVTNuVmuXXuGYBo7HJPq4QsG1e
OnqUFXghsQIcZVgbOCq1ANm81438aldqbMfLXQ/FBL48ptpXnJJa1bOkbOj196uhvdb0hrZaL4Te
AWmm9AJlmpENLUSqyb0ZLM0wiD6OO9NpPzV6CY7RTAVfWQ9D70ENRMR6McdbuDZi02sY+5rMP2o6
7msTXQGVe0znB491u20rK0Qr5NiKFMAyejGHaN91ZRiz7JzGbrhteCFkoybTCKmxBE1Xh3oEnBDY
EIFvUGx/smUQ4nYilACdjmWwPH0/m+6dM877LhkVFwRZ0hchXm08eDFovtfTAftEwgQiitpf9LBK
50bbMDnvCF+LtmqaxG3ohbW1n4xQRc5UrI6ShCkCuahh6YyN6/QtSD+2eZjyjZYX8VUMPQeWFeEw
6Q0QyKi+9uDvtSHrvMltRHxVMXd1WafrRojHUs2zwiHOQ67s3Za4jQiwGnpCPTtHrqycCj2JU1jm
VsCnWnFBkJldOAx7c+eAgBLXp9HLE8gnxlodBaUbAXRx2zyyDwhBm0SN4Q0QfLhMxPTnPg2S+eft
kT9WDgVfkhiw/VAM/Wr5PrROVtAFVaAF/Qm3tEO+i/ea4jgl+wdC4Lp9Znd9j3/gLmvVoCLbTC+i
pxKWekulY1x7CVznwFXVCMl8RWjU2A0xaBZR2Uo5/xa7xPOTzvp22+aysYXN1dOgulBRRGlUVsFi
EciEbgMfgGzm3zsgdyp0e1Ywh9E3+8qLDrywgqlVJQHZzNf4utpgoeBk9kjw/7W1JfEp4qEKrRwH
y0MAWfVQBm3lQbsvZw9IC+6WxkxCRBbXhqFpyllrMya/75EAGu1H4qoaHGVmEcLTbKOyqWYUi4E6
DZcsC/VEU1RmPi5vvKNw5docZ+56k8RxNdByD1TS2kvdnCHG87zNG4XIHBtIWHdrdaM2Phle46dQ
rbk9smTuIv6gHMy+L1vM3WyisOu+Zwt7WubCt9t+26qKGISoczxWJvBH0zFfvSYC94ozPtfT/Nft
fyDxSypEquF2Ax2djr0MbhwwA92Bs99En28Pvg7ywZFPRCBEmuuMPNfil7TTQoKt1MvsIMMyV/GX
DhDj21+R/YX196uQpXa91KCaZC8Wvwc8PkiH7w5EorcNvgbE1eDOZE0zzSv2MoJl3u9tXj0tQ/pz
cmoVDkwSWiIUAYo1SzoUjL3YWQp4KtoV0nLblkSFqJ2yeWwcCvuPzhzUMTsAPqjwS9k5kgq7amq1
ZByMtv48kzH0yMW0Kz+bB98dwg6q3xSAxc4og7rep5s6aKBAJMSxB9lstzJt6E39urKBBX5QkR5K
PFVEIlgdVONyukSo4EYhgPb7pXZDJ7GPlW6EcWKEm7xJJHO1HN5qaPmtXqwcrUU98UZgx2cWrMwG
ivuDJCWJuISUGIPGahZdCnpGD4IFNZkGCL1UVXBZ1/eDmBahqS60CIdW7+bYrxz3kBBe+yxaDnXs
gdp7COhcHgsIj/OlP0Qj7l15qwhz2R8Twlzjdqy7AC+85BEo+drRuwP/F/R1IRmsM1Bc314hSTSK
sNVq6dC+GNnVSzEnSbtv50inRyvqHRVuSvYB4SQ9TLkHeI5evRimPV6g/GC8AGOqIhiU5EJLiHgI
sfVmUhjmxdXnMC5+Qupmz7NE4b6yuQsxzzN3KHmL0XkUW4GRAhfrxaAf3WZ6IbwXkPy5VU9NQLrJ
sYeQXM8mRRaXTFxErOo8zvKZ6u5lMW1fR+NEkm476Ypg1cYkGndxF30p56wNKgA9Xsxan99um8T7
ONhErGrWuwPrI9e4OM3oTxQdwbhPMyAM8sQ3TeZ7UxoMfaSwkiTCRPhqxllb2Rxf41biG+OXJInD
hT1XPFP4j6xsKMJYIWfcjQSKe7+eJv5dNozDTGE0SQyI8CkLuo2usxDzUuHykWU/WZvsGlvV2CAp
Y4n4qYLTTAdQw72kvfXgZtbRQVHbbV4pYxeNm9Dj24ZJwmPKv48eemRGpB9S7z/bHVQ7UxWqQRYP
QiBTA5iSMlvTRPVF6x9LbRNq8x33q9foaZ60uXdxxrfWfi7q19J8uR0KklUVQVSWk42dPU7exUY5
qbhfkiCmirOMbOh1qa/OeAyNJL9nPZNvNe+hAvNgxtsgPETEUGlFtrjuAJNUrraObGwEBxERODUV
yajFrHUvPLskcRGMmgozJXEPkeY1X2K076M781ISCBkyZxe7G6unImhqhg5C5jaAqY3Z3TwMIdWP
nVMr8otsIYW91WkZL6YqMS8a1X+OPbrzeD/kfmu7P7Y5oRCSRZGOuh3D5AbuM0XqOz+qXtX0J5u8
EJOeS5aM5HF0cbqjZT7i1WCwVIe2dX4fHNpMYWu1imSa0aXkXuGM/nklU+ddyfYhQqWyacnRb9fA
OKMRQDAdtKnUr/soZKUq+f6C4HzwR0TAlOEVVRTZDq4AYbg+POWhtvP1l3637NbX7WLbFiKyvzqp
huftdPQuTXE04uKxnqOgMFVYFNk2KEKmXBcsXXXKfy+Hvvv9aLn+B/Ooht7JlmP1s6usNqHNhVda
j41qMO6tvg3qzH0butE3dH23KRxEoJQJqsR0nHEhW6onPHShiVD50CW1kRDL5lyA+c7CSv+D0F8f
dv+P8ETy6+tXRoosVqMdmWOhd8WjgdeQf56P0516JSSR/esKffWRLDWgsGrDm3T9qEeJj1c7tWCK
bHAhtHFEzKwEzYIXZzAPTlv/BP0QHnt1RfVZtg4icErvQLOeGImGdRi+kLA6ZEFJfct3fbKbj6WK
4kzyN0Qu2FqLCjKB/H497DjgUSjUhx3pX1gv/Vf2byo6DRmBm7Yh+vbDf8LNAs5BvciSPVOEUDk0
qzp7gp2A0gD5vbsV4fAOPlU1yKoZ8X4Fwv9vspDaaP1bVzbC0T+yasf0LtM+uRjhcoT6puHnPuQN
wvpgqwgsZFYSolobKJmpyTRA4Q8Ru4+y59uZSDausDGPmlNbfWXASKi+5kW+jx13v21oYV/O6zTV
1uPQJbMAQahYMHeqa+nqgB/sZroQu3WBktbcW4jdqQzG2riL6wPVraPZNuiyyRRZ+mPbvGOJrWlh
LkNhuBdQbhVQCZzzCJxbfRf9edtAH4fuO6rYUs8jd1o9HwcXztP/S3ozPSF2F14NmguOuQvK4M/c
QXXazu231EtU7aCy2a/b57Xjj/ocRT0SD6X1gaG9qaF/kTkNt9lm/erV6G5F3JplNk7/+RFEbf/N
oU428XW5r4YurbKcGVtwSI8yHzTDQUb+NqxGMXGZ0wiBCtgHA29jhzKihVrDYnQuCKOST7etIsk2
pieEa2+3Bh907/fmvp7i1m137QpYM7LqECf9ihC5eAWPvBhP+r9ASv/k/d/td+q8L1sGIYYh5pEw
HcKcF244h2yheI/sfKerg9umkgwvAq3c2DagxkujFVf4n7ODujFJssgiwGpwBxBeNS5O0whicKXn
w+dGy7bxL5kiwmoELbo94lHvMlgu+ufnkCs7k2QTF4IWHJ+dRksNYUVdv1lIQEcVtE1m8PX3q7Ay
Na53pEL9HNkMEcvKzdcwU+TSGlJKbYch16xn2tXt++N6DfuNmtsGVjRFnBVlycj10sRpZz6T8btB
Nt2JTJFOK8UdctFreGJhTUHq5Q+gfNuVC3u57egfX1dMkU4raklb2DmCNY30zmekP/K0fVnGeg/M
riKYPnQb+o5ujHlArEDPfD5qY1R/ahIr/qHzIleM/qHnYHQhqWnAmGjc0IxTGz3NjPix9bdtbYJU
YXAhl+VDRqdFm6ZjUsyD54Mehv+Re+sTxW3zy0wjpDHQbw0OdL/4uY8e8LSpJNH9cFmpJcLNHB2F
fM20YPLZC3tv3CctjwMtcs61TlXNoZLJi8xiQ2wZdlpQ48Q9bdrXfMofFpAZfN5kGhFyNow9byjR
h3M9nfvy0VARL0v8RcSbdSZemMzGGM5jcjdXB97+kXjbVlMEm+kg2E+tWW/Pfc2fPHABB0bUjLvb
9pAt6boK1xky5qVX9Jj3xA6T/gqFEDrtF5W83ce7NjyG/Hv4GZDfJB6s9kziOmgZDRv3i93djcjy
/RRqNniep9CuQgN66Xn6x+3/JPMgIXbzDhCCGFq8Z7bsIUoXccVC/CrpvDvi498IcdtMacn62RzO
Ea603rIvetQjkzRoo59JlxxBj+o7LfEBX4BgF/Wr7g5qrQG4f3yShe38ddvfE6K7Y6DMQZFbx5IV
vsnLu65UtQ7J1kvEp81dmblFZLTnmL3iZQQsOeRu1khIyBTk8d+L9pxgr1hafyS6P84qsRFJ9Ijw
NdNICgjrRsM5XXsLzpP+TXmZlA0t3DncrIcimJPpZ836Y1keI5eBG1Dx1vDh8xF9R+tlJk2JG19j
/tXPuUse+rzN51OJB2cPbDFQPtaeGe9a59kEqoUdHbOZFxUCVeLjolD5GOP+Z3e1AeLRJHCB0VDz
9n/4Tol/JaSE2MkmbODwgRE6GKaxi20WNsWDSRbfI2+N/s1UsdV8jDvBp4T0YHgJY+B86s/zKTqA
eeEQHb2D6UODOlRt5DJDCcmgIWj+7OahP2epCa7CJumHk60xXYUpko0v5ATbHvokqcf+TOb9YOxd
lXihNBTFMLebNup1ZziDJLAI4yM5grcbrR+gvdutlCMqyN7HxIjUEnFvkTlXNhQ2h7N+is/dQdvl
X5C4gjLwtiCX8AHhSa5rs8mrCrKcEgekfVnBAPZeNmE8MLgQ3148pPaiE2xgMXhNvgxaeDvLyuwv
4t361hr02cbAbag9GSGa3c/srcW1lj94IX29/RWJ94jEOzOwwO6Uu/pJ63jAM0gTZPrdtqHXT17t
7Ia3oD1u6YyTN0emP1Ku7UfQgipeoWQTFyLXLecpSiqqn932ZxNfUraJXwPrKcRrMZrLRGNrODsO
ZJbutGjXqKjeV5f4YPsWUW4xpAJiNsTdeZ6PRhZU5SWeP+HJz1EK00k2GxHUNts5+pLH3jj1lf4t
dpxPQ51+nw1Vk5/E6CKwTbMHPc6g833qh/in1RZfdBIpzoGyoYUYZe2c4C10MU5T++p6D7OKz0Ri
ERHB1i/RZJsUy2m198C8sOwhiw6bHFwEr2mRVrcgctdPPDYeo9HzIWSjgD7IrLH+m6vYAeanAje9
h9tfHT86Trz4lFWqooRs8PX3q8ETGhUJMWASt99r81OkkrKT7NvvRMgTE2IyFSa9nrWn7qWwnE8J
+7yY34baDiaz8bV+CG/bXnJtEKFpkwECzbFvjBMIpfzIyk/URTV36Yu9i6dv//ZHZIYSttbYztkM
ICe2pZKfvHTybcPb6DvC5mo5s1PiGogFzuoektWNfRhG4LE3TVxEqJG2nEjSt8apGIagnskDmJ0V
WV1ieBGiZsQOtccSccoSPNqVjd/Oxyb9PE5/b5u6sJ1CP7BxoKqrn0wGNcFKD/Iy2xZUIiItzweP
E/DOn6bKOejjHCSO6hFekmVEKJoxadaIhxHjlJW4PISmc+jItsQoAtCKOEsKYGSNk93/OUxNsBTa
Ri8RtlAcMNqID5EBVb6nRtcCEFoo5iwzh7CHGuCpo2mMOWvs4pb3U/kzzzaed0XurnGJe1T3kGXM
qd3PBntCRW9bUIpi44Sm00RZZpzK6WwU51L1ZiYxh4g2s6ErNRURzFHax85DM9qnTnVKlw0tbJsu
NFQJbzDlon7sssXngH0QVRqRDS7GIkuiDHg24xRr+neIl+yW2fwyJqoC6se9dNQSMWeMQM55gXbS
yTwYexI2h+zQ9SEPxtAM2clI/UgFh5J+av2LV3seZAjasY5z47S89GF0GA4sdC7jN/NpDNdm1UXV
w/ML1PPBGU+EpKUQVONRgf/Uh3qwhIaf7Ny74ll7TOJjdJz3epiF+RAao1+ohDslKVkUIU9j5tba
hENfMdjhCDyOO04/4+K1okDebsrKphDQld7MraXb+rnL3vrsxe6C2+NKjgymsMPale06Bu3GczX9
yM3jAEI4fl4yaCHdz/ZT1bzd/oxkIxcRa0Tvk6HRHf2UsOLA6iX2h3H4dntsmWuJSLXcgHgTuNt1
uBb6Yu6GQ7xr8RLDg98doUSx8Uq/I4R6hBI3JR22L/qSv9J9c3DD/Gw8Y2PAQ2d6MBW7pCToRbSa
XWuA9q0nEzvOj3nVBLWBw8+gOiTKhl+d+CoQS7fIyiQzjZNeNsckfjPq+ofeWIoMLjWSEOdF1xQk
GZAPrQPZFzu2z9+wX5LDHJY7744dPFX3gux/CIfoIjaSkmSefhrz9gBk9WcvZwFhkWIV1hT7QRr5
9f+uzGTHPM957jXnkVlB0Qz+XH1eeLZze6iMbOL1ptavysPVR3JijVqmw1hZdjSL+0lVdZeEmwhR
M5I4Bp8pkm08gdSgjQ9OodLtkpldODez2CSlY6OokM/FZ/A1a19B0fw4N+6kkJ2WJFMRoca8Sae8
TvUTaAfunGV8gEpXqGVl2MWNYm0l5hHRaXmC1neXr4EMSvg4/pG5G51SJPey7Hriw5oiGuM4WtTv
4oPXU0Wulk1biNx2aXgLJzJOI5AiAYsib1dBlVcxuszuQuD2pBkRuRh9Np9dI4Y2yUvZXMZO1Skl
CShRqdzMLTNnORzHybuQMnBMQQMMKBQK0dziW+P2iSIFren4g8jVhVP1UNe8dDpjPuX598l9qN1v
Rvmo0de4PpbV59t7jmwphO3YbLoqtwgCLB3Ls4WeKZ5ukm+hlsj3NZd9OaYpcgJdjD9s2p7o1Bxv
z1q2xELsknakzMrweot+u7e0r49T0jzVCX3Ge/Sm0HpH9+WWjlE6FAFgN9COM5ZwKVV0/B+jxek7
wi+jop47p/Z6sjO+rtBJ09nZ4W8EkFX4aAPbxv6AT61OfJWYeY12rIohCemTHdamfp/0qi5eyRvi
OwIwMxpZFVf4G2OgB2bAgvRpROcEiKEfet/2TdCJt+NdHE6K89HHq/6OF8z0GCmyGg5lGjRg6Dpz
/9aaP1Btvu1UH4cC8dbfr0wFQLFddz2OdmRMTbwg928uHqzDbYMLsWxryTC6LWy1TOdO/xKbm+KX
iIg1Z4g5iwyMa7B5l+bDoU62lQuIJ5yo9a6xs9ZDJcLTbAvQ7Yz4DgjfFNb+ePslnhjCmlfpVarz
s67dF2iXqL6Atui2rSVDi9i0sc4q3WIECbpCLwxUjL3Qtefv1opmvf0FiauIALVm6bXcxcPiaciO
kfvXVP64Pe7HWwsRoWlJnYDKVK+NU8SjfePqvlGSe2w1QVdEZ62wFGRLMgMJ+y8uMWPeTfZ8asr0
rrLMt7wcnswuU7wlS96biLt+9yqSrCxqU4+2/NztjD1k6Q7tObmf97+4nIJtxysigtbaSkOXv4ls
kK8QYpDfgQQ2TGd2yCNzf3s5JAlHhKy1md5qeOmdT9T81Bs/KvOeTndLv616TkRg1mIkfVMTg5/j
6IV1ZjBWKgC3bIHF0MVD4uBmhJ8T/diU90780Kg4QiX3IuIKgTtq6aA5BefnaU/2zSnd10f6nR7I
rj5EwXAin27bXhJiIkCLOYU2QG4HqADY33OLXe6qSgUS64iwrBKVSi0Z6XyyaRkm1hyMDdtrjYoY
STa8sOVOkHKjQ4OSeUlQiycsoQ9FTiHv6EYbU7MI0Yr7wgOJMvKE1xq+RtHKpv192+wSHAN0Ef4d
u2bjFno8ILXxffZY76fj8jyEkV+ESbiJkYoSkRNsmiDL68zwoMUqwsw2d/O0iT0RQ4vbbM4zmvOF
n92ynsPOLtzdzCGtCa0DFamyzDGFE7NTe5XdxSYQid2xbw5cJVMhy5oiJEvz2gaEC5g7B9fQcTgU
QRb0uF38Un/xQhWEQZLUHCF+S2tp+8rFAgNE4rN0n7AvcXxg0ZfbDiQZXoRdFZDsa7jdoCozRvss
+ek1Uweoyje0s33e9gWhegX1oHiaapSV5pHuknQIuqGvfeiS+lqzTSeQElFBcXGSiOhNgepPD3E1
rwnyVlULlziQyBQGkRMHlT6k/ZLpHMg65403oC25bRzJCUIEU82Otba6opgEEeek+26lcB/rPoHG
XV1ebn9CtsLr/7ra3ZeSxkuUJ8vJbv/gyW6pTk7yZieKQ74sAYlAKlRlqNH0KN6W92YA1wlYWKPa
ve4v7HD7H0gytCiimPYuXVwTn+DNs5sXfsEOo/28bWxh6x1GXRtqA9m/KlOftw+ZNQaNpjh3yiYu
xG43NVZtzfBKHl/ALB4n35WyRBKvFKFT7lK6EP+GTUwgtAAxVPHny8YVotVaWNeDPx8VPK/YNxPx
7cpVAHck1hDxUtCCzvQZMpin0XQ/uSieFg1YTlpVF7Fs5qv/X/m5nlaeroHi+twM9R13o7+smChL
AOuG9L62Q0S0FPjTCJQoMfdux0OUAMKV/DHa535zB6mvvbLUv+5KH31HCNZ4LjrD5j0/V/HeLh7j
sfC1vAwz9zwUeOPDqbPgB51mflI/dfzn7RiQbWUid9hgxFrDDfy7/Gsfrg8Z7uhz37j0f1t78zhv
w9cTEWDVAZdQpx58C8WAqNyP255CiYiumh1bK9EcbZxc3Em599324vM4KeWL1lTw0ZoIUdzyycjb
BqE2nuo78JuH01G/q+7ccxxGikQh8V0RXpV7ECKlcYk9sjgQ8n1IFDVtWelKZAozbM9xigj1wjac
wpW0NN6ZaUg7HFOMIPLbIHrUNEWalv0J4SCdc4jz9gmWlxp/J5W+h/xYeNtBZSMLoa2RmHhptUZf
Fu/bGI+G2SZeFei8rMnqKmuky5Q4VQXLJxR4fTTug05326TXP3M1sj7aEIA16XIy2jtqjXuua7vb
I0sSqQi3cirmtbqHMxtkff26DjtQOOGt4vbgH1exoYzw72mPdR31RIvqM/Wysm8CarYab/0ktZzn
OV30AEqKxlORl0txbtAE7Cr+lGyNhY24zptxiQjW2Jzdczv/4c32Rr8U4hfwi5ZoBe/OddfeA34N
JEavmLTEWCLcyoawuza28B5WdiEBS3U0PPTlCeTPkf2nayuiWGIaEXnlumh7yAwHJzjdfMv0L6M7
fbq92BJPEonBui7y9CSCj6aldjfNHTRy2c7R2XHb8ELc6gBfQOYgRuG898KK8L1O2p1NVY9ea2L5
IDGL2KvINvWedxqKtBXbczsJ7Xx65bEd6jYQgeBQvf0vZOZff78KZGq7MTrpcf/tmujem9nDgEao
bUOvx42roe0iYbnlastpjgbIk0Lh2loUrikzjhDHDJ2tUZpkKI8X7EvKscRu/dh66WlI7HNV1qqj
kcyFhLhNc6fkXId1KoimOc9ddBpsxYFRZnghcLOWRTwu4PcQ+PzUVclhQXv6JsOLwCzqzGy218qt
njv0XLVoLW7qUcXPKblyiVKKRlMupKq5cTL4WzaFkPwIkj+NXHGhk1hcpAKrHcPGUzhgJ02H15Q3
vQ1LR+E0EouLuCweZRwCCiM/Q4m03HdsjndTUyuaMSQeKdKBgWzQanuT6KfZfXGcvzS79OPowbCe
IzzK3l5WmeGFUO1Iik4omugnq/7CtIDYr6lznrOvt0eXnaZEvBUnRoGOX6zrCvjJX1mw3nZt4i+H
4q65s3AgrN5uf0q2EEL0Qu5aSxcOZBcf0sd0rh56qrKRzH2EgKXLWHI9QlLWi9PQdUFf36emoVgA
SUsPEQFXM8uJXafZeLYO/L7YRXfGwdzb4KPa1lVFRNBVyqG40hv1eEbb0MQeamUDosR3RE4ws9Fa
gy0YeHla9vPODpb9+kia7NaLnvXk4srlr3Cr2wss8yURbVXURRVHEz4HldhHD62B6EKbzvZr1OBl
2d7rx8HnihqNxJl+PQhf7TJ6xXkNsyHwMi+Y8/h5aRLF05Rs6NXJrobOhz5fiFmN6NrsS9C4Zgb7
WQEoum14EVJRT0vn6RmuwwuoeIzQUj0pSKYtKqfZFstMywL6sG/vWHTm29DgwMr92xwFzsrmMmPH
4u5y0BPvruEOTiUqdLXERUWin6lwmDPn/Xiuh0PaHBJgwhIDBAGqtocPU4NFRJx8McYd6FpSMCEn
FkQ2ewDlrfH4P8x92XLkOJblr7TVO7MBEiSBtq4yGy7ursWlkBRLRrzQFBsJLiAB7vyb+Zb5sTme
lTOtZAXFaT2NlVlahSQH6QAucJdzz7FT/haQBsZf7ZZOM+RoB9A6A+EQi8m7dY2IX7enX64ohr78
/MVGFD0fx8Zd1FkN/vdZsx5y18P718f+dQ0Ng6/ctMGWXesVSXVm5z52Ds6pCtNjEy+IoC/gj70s
wNb0rw59y5uzrh8LTH97OxUPS/JJ9A+vf4WtoVcbc1GZqQCPqM5Jcd2DO862o3LauRa3xl65aR4I
feRQEXVu1H03fOzFMR92VvWXG545azdNl8oybW/htcXTyD/6RQpq+ysFQsjXp+WXLgnGv8R1L3ZN
AqwidAKL+jzx4giJ6qi23auBTGGdpyh37aUmt77G5fEvHmNzI5jPMPujeZzEcUKfEkNnfvKWMAvf
4vLYF8OnqABmpYbZ6q6YAyv90uRaBHlrdgDIGwu8dty4yAtC+rk68/qdV+uoKkIPDc2vL8Flqv8l
iMPLrwy3BcdyqS0scT3Xcc+H48j8Gwpa9kovUWr0wW3flJHBo1ZmTNRkMgS36gzBbStY5JhHvcje
hJTH6CvrLeeaTj2ays85tcKZ2VfIKr0lWsHQK+v1Wg7GtcQqz3ZDf7pS9kEtvOj1+b/M86/mf2W9
vZ1Wox5adZZ9532g1GUfSLm3uBuDr521wqkYBVS6OgvB0dBlVwqcOXRPe3xjX649NjrYc6bAq3p2
c/HBbzUKOOonqfY8wq2XX1ktp4NM1DjDrLTlxgPuhXjm9k5SYePkWftkQ41quOvS6mzm4pZZyCAl
/l1r16HsyanZe8rWzUUvU/fiaPDh7SeetnFzHfl1FdfHNg+mh0vyV8XqSJuA7FztW2txmcQXD1KV
Z5eDiwctzXvaf4eYR7tHyrg19Mpsc65Foj2cnh59X6lHe3k3vKmtmf0Lb6sl8pK6I64uNt0XPPaS
t2QuMO7KYMfUpl7tYzaQggkKXcZY7J3DeGtXruwVhJRDyhq8ctmeG78NVVvvnMQb87wGwJejW3Z+
3mGvZPSYemMAjuoTpmdn+K29uEa/k76Qwi9Tdc5u+zg9ge8hRJYZksIXvj4RVW+JGZizhsJ3fNRF
uUi4I2hZ6z9rsweTu+y3X5yUa2pW7RO70C3ev41BIIR1RZOJc+c9dR/TsDvmP+bH10/krXW4/PyF
KaGg3lOP5dVZWV/yb6bpgnaPh+DX4TkmZ2WmReelvuxwSbnBEBWn9Lo5EdTq5WEP6r2xPdcRW0b0
kEBuQp15V/KbWaPsXc/5HpBqa2pWd6zd6MSXYlTnvkwCWUTUoALr7xjtxpG8Dt4GXExMZkydZ0s2
YVY7UUOa9wL8El6aZuBX2otVtr7FyoS5AJt8m3k4+zmUzLtbDbX08U0sFuxfaFrHMe2cjKb1OdPv
TflQ6fNS72zMX7ux/8LQSjrHs8GuXJ07Gdv2k10/LEsMVOebvJx/4WgtdCPTxMeV2CbDUeTLUTY7
Z+avfUxbrBzkUSRKpMlSnan5vUmOvnt27asMFFqjjNNdScGt6VnZLau4VwqKZa1BderKwMuXwGYx
b45vORfsNeAdgmfaqRY4U9MMYMBnA4LQXH9529irO3bBjVJPvQ8Xf477DknBL0O6V/YXvzw3/4Wl
FTrywH/ZDGJO/F76gcc0VGFurfaxoGVA+mv3bXGQvUbAp0s3EmrjS7iTCXIajBowhj1w8a+N1l4D
4GUGva20y+pzI6248xa0uOmz6MudLbqxedYgeDoVBqwZvDqX/EqyOwTsoVeeE7LXnvzrc9leQ+Cz
4qKjSbF5/E4EXdWFebNzKmxMzBoEXzN36PwZSR0kYKKKlteluCHeXnjy60PZ5ivTdSFZbDGUCs5t
8ZTkX52ChtqRQcPueDPFr2/+rWesDLfRbDIApiAtZUNcfvFvfTRxOTo92nkVSqV3HIitJVjdvVUF
lQCqXZxC5WEhH/Lx/euvv7UAK9vtsiZtPQdbp0oDYt+1Khj39Oy2Xnl13ybErxiHEPZ5rGTgoFnX
y/dqZFtvvXKRsw5sf2VxCZf96t0EzFMohXYDp3T3YEFbL7+6ZkWRZVNS4tT30u42SXDYlJnY8RU2
zHUNdydQ0CymS/h2mRgo9Y4+mnWbwDI74eHG7Kwx75amviIDJr4uYj8DUKcOvXmvhLI1+MUOXjqY
vZisStoKYEfykDWfmaO/EzSyvb4dNy7bNdhdpmzUZMYpbJV27A3PFFudhI3mEWex2qufbH2Hy89f
fAeFNK9BwgXOQv6Rjl90FgzWXsfoRqRirxHvYDEB1YhEIjb5kJzNlTpkB/sdeSo/ssNFHmZPYWxj
g67R7wX0NpSZkbfLra+THvNA1PRN+sYMqq5/nR9KplHwFocNn68y+q6cHut+J9249dory+1dVtIs
w94Uk7qyvCbq+7187NaqrkzWjENN50s8bllfGid2myJA2vH1fblhsmuku7IXJicKN8St4AJm8eSX
x4E+ZNbOtGy8+5pJtEWvfjZ1uGGlq069Wz5B/CvwtNq5PbaGXxltaWxakBEpBVyHh7nwA5rxgylY
9PrsbCzqGuXeQ3ZwGNEQfUaIHtCgsvaOg62BV4Zqaz8jQuK9m3o6Kmqi1v3++itvXNtrtlBVjpk3
XuoOaet3t15eRHrInsHGMAV+k5kIReL49SdtfYfVDVuzfqmtGmEn43K2I7ey2g9LJoTYOTK3xl8Z
a9Jw0xijFW6TogX3TS/BRv/0+rtv7ZuVteJSrTiw4tVZlz8X91apO5l8fdvQK2sVLei6uhH3SDqA
ps4/FXkdNHTHXDfmZA1w71jjlhBCrM4zOGcKr4wzay9E3hr6cnO9uDtsp28dVGrV2Wv9sBHDUdZ7
x+7GIbPGuDujbae2hbOxb6v8mhg7D0YxfKEkRajjieTd6zO/cceuGUK58BtSFVSdB4sdZ2uO0xTg
8Dou3G+NMlFtjq8/Z2umVsbboXPQl/OlIgm1HRLXF71HNO+Lei+Fv2HD7uXBL5aismuEKrNBTHth
djbeR+LWt4Mgh6Wer03v5m+zsDXCXUOKpc6K9hI7fyMyYm/CBjJ7DWnPdLMsxQzrqkr9M9Gle8gq
sse7sWG6a1x7V/tjKxqUZuwy+Z0m1iHBokcah93rq7s1/sp+HTtRcjAdSj+tE2gTSuMGpXN4ffCN
rbOGtHtqnBw01sBDXmKVxP0eFfrWuCvjBZtTV/cdxlXzYWHn8k1YVWav6UJTbS/ZMDbq7PfDh6qv
bmndeYGPLvrX52Njstecoa1LKCjmMNkdwtfZAV97WwZLurfBNwxpjWMnpEOlHDmEs+M8KnblISvn
6jJo65Pysvj1r7A19StjTYwsqaeQ201B2Rr5DXdPA+TbP70++sbRuUa124nfZqkyONMSUNZ/btoq
trOo3hNA28hCrXHtFNW2xWihUKCaQ2fWYe8dGPmRdX6Qi0+FuWrqt5kVW924F2bFDprvqNBMRThl
cTFPQb9H/L61jVY2K2TjUq+5JKmdISibIP+D9f9te3QNZ5+NbIHXHmADGQSIcgDSrBRt7ntMPxv7
Z41jH5LWKkYXbk5ut4ehr65zyJu8vnm2hr6YxYt7xGe+NSUcq2tXx1ruEzhujXvZrC/GRa7PLMbH
K0P47MkW2DpZpfYKbluDX9b4xeDgfy0HZ+AoxmA+UsNiWeykDzZsaY2G0mWrfd5jOsDo85k7kHup
k6NNTKAgwPX6jG9sxDUmylqM3fN0RmIOqJxTqezfHV1N8TiOj68/YGt27L/OTm/GSlk+EF2ajfQ4
VyINU+npndffGn1tpET6bu5JRGvWHFZlEzr0jUHsmkwUvf6YmxZDL+yCDkYUCKa1587nbws016Co
BIovRlWoD45EnJgngrq2Ist6k2Qbs9eYqMrpagdUvIgEB6Tqw8yxjAV2UbrHM7Wxcdbw9W6ueE7d
DGm5OonGZQi6FMhRnQ5f37Rv1mioomlZ24vLRcuXMRznToV2t9c3sPXyK5MFG1NDlhyX1FgUH8c6
vyPJFAxVH77+7hu3+BoMZblMVUOJufdIldfhon1xguZK/aSTCT1eFbF+akdErz9s67usolqlc68Y
FM42gR5iIywASavImpodC9safm2/mlSqTxE7LMnSn3Qx/gTC4BsEH95Ei4ONujZhq0SDWoIwzmd5
kH3zq+98b5l/3RGLsVfX7FSQoclkiZe/bzNwezaH+sgiyCIOcR1l8R73/cYcrfFRfi66pc3g4UMf
IBgLVDzPqdg5JjZOuDU6aswHHwnky/ybq5Tf7/KlbI27umrHuaGLMyIZMljXOYie97CeG3t/jYhy
zORWnQC8wm6fC1C6cwTnS1GfLMKCaU8sa+vlV/ZbTtnSQ08QcaAuv/nFJY3W2jt+39YXuDzzxXXO
IGI3ThAxOpd+dlUo8h0p2AQZwNELlWmeU3ePLmjrS6wM18qhY+KNE4A05RBwHyDwvY6rrf24slm/
gGiWFJiehX8o3Tzss2DM3r9+3Gy99cpcid/xeqkRYE2gJArsrHteyr1mt62xV+bKpO2OLXGAqKir
9E6aZrlSNP/8phdf46JM7raoveNCyU11crP0YO1iojbeew2Jsrq6IymqAGdutW5IyvSq6sY9HZkN
J3ANhKpmV2YzbqyzJiAxHc95CSRLgx7V7t3rE7P1gJVzbCTN7R6kQOcWpxcQ2tSGuiu/SrLD6+Nv
7Ma1ZLUzoLIpPLiYs/OQyA5qhUBslHukcFujX9bkhblCzETUOViDz603PrjG/SYE9NS8vXLA1uSs
jDRrHI+wEe5rMrXXHlUB0lwPlinDZCii1+dna/esrHXoh0mjwx+p3Ya31w5IKg6OW78J0Gmv0VDz
JEo02CI4Geubqnqsretyj8T015wxzF73scDXWzI4aXDRDs2VE6XX6lRf2QEJrCjf8aR+PTdUXNIA
L1a3ZMWFjx256dZv6jwUbQQGrnLPP9gafZWEmjubOsRg5nkPQoU0/U5HshO6bQ29ul6tEoI4qYvQ
beYUzPgdAHSJS7++vmN+vefpGgiV8wUw8vRyvrf6pnBFIEUb5h7bORC23v3y2BeTnthm8PXFnan7
VAYSRnUyXql3joOt0S8/fzF6m3dUN+nlsHScYzv5Rz//9rZpWdmqmw0dA+v2pf6SHTNdRV4x3Wia
vvHFV3aazYsYSIObTxRDoB0dJc2eK/Brn4OuIU/54g4mneCMyfoOLWdj8S1tFDh77h3pxq9Pzta0
r+5W4fSXZmBkFgshGnVsmaGIqBI1vC1epuvC6TSBTb3zFL4Dykh+BnaS53oPlv7rNkvot67MCcQP
WT1pHMMttJK95zpMovSYXi2hE8rfITQX7clU//q8p+sCapWapPHLGrctv8PZH2tJgkmOodjzj7ce
sDIu1nZOxzygBezlCqXf5lTxD84e3mRr8JVtlSMQev6Aq7aZaeSUDy1KedL/6oqPr2+ijYNnzRLm
jdAbLi7Zb4ffI4cz0tv2bT0mdI2cS4koWc0BJFqgZhfmOBQ8yR5ff+2NaVmj5iaWVrXmiEmK5X52
7yhwc9YYDVm9Y1sb07LGzrVmsbmcGmASRn3DQeAbst69gtTazsG2Ybtr9Jwjyxk6ZfBxavS0LQkI
i7w9VOfWq19+/uI0nqkstbjAKSa7uzHf50oeq+T59WnfAODQNVks8dTEWSmxXdBon57UIYn8eEHf
CjvksRXVbwqR6Zow1vLo2LfjxUM233KnCrXfB69/g63ZWR35TkIWLvnlNKDuYWwPtDJRU/94ffCt
VV1FUmqYPGly5+Lb3AzqRu4B5rZeenXSz83M0kRhSUegEPDSA7SGgSZ800uvEXNJgYx0BfXisw2N
7aCv+5/sbbp2jK7Rcl7uz9OQ4/7urSGULUOp/W1YAbpW7aaZybzi4qou2aICCa81ZNOe+PDGQq6h
crmPja5sZOAyJ/nE02qJgJxjb5zwlYFS5c4Ty/Dmdta809qPOHGi19dy41hc4+OaOeG2bLCWcE/n
WOv+vavbLmgEb0I4gTtfYOspK69M6kE5iXVJc4DI2b3N1HdBT5a1A7je2OxrgJy9DL5LKbyOptWB
9yyRQ6RvorXFflwZqOuRfB4d3KaI6IOkinDdzeRtPvaaDxals4mOEOLDdWcfC56Ngc6XdmfKNyZl
jZEjIPqtICWKHA2/J+TkJlBu/DMg/vdv03+kP+p3/+yUav/xn/j3t7pBzRDUD6t//uO++aGeOvPj
R3d+bv7z8tH/+6d//eA/zvKbqdv6Z7f+q798COP/+fzouXv+yz9i1clufuh/mPnxR9uX3R8PwJte
/vL/9Zf/9uOPUd7PzY+//+1b3avuMloqa/W3P3919f3vf8MG/feXo//5q7vnCp/6Hz/TZyXb7n/9
z/Vnfjy33d//5rPfOBQqXcoY5M2Fd/E1xh+X33jkNxflaeFTwRn3/uhSV7XpMjyR/8YEJS7xbWJT
xhlOlhbwB/zKFr85Pj4iqI9WGsdDge7/vNtf1ui/1uzfVF+9q6Xq2r//DUx4uM//q+vNE9x2L/oZ
GA5tkqAYWgXUuUtm0noQxVXGLG1YTY41BmVNChVnUPiVOp76ZRnLYzaORC7fGrt12iFIasqTb5Xr
iya0tW6a93lfl+VnT5NsxqwvKbh6VUVIYMyUeMHciLE9TWmRDyEAMCC7AFn2hBSwJax6+il47nmP
Zkjc7J1wXE8Giic++eJMzPUePZLoGn+pKJhnOl0rwFkUZdczZHfa+6rjHDUU+lP0SwqCb2NYUPii
NdBXqjLrKjNImAd0ATgs7kdLkcBOWoNobZ5KRMouqXG6CbOIazWzZblXVlOqT84kWPrcEJnJNFhU
2k9nH00L03XZWFUZmpIzdQdWWS9/54H/YoyJ5dfNQwnxjznIWD3i/1fZkl03GbToI+7w0RxKy+5F
XLoJYGOS8DaNlWvaORD2kIZOjpbtY5UBIRc5tDD8wSeS2ucxy9KwZCSzIk9lafE5R4WtO9YD0N4/
Fmfp5G3CWk/eg2YbVw08wyk98JEr737AZ/OngWduHwEtmBSHrPeqKcgGSb/r3rg0cukFllWm5agg
n0my8jjli3mujZexhxouq3VL6oyQ67pTXX9VEpLK0OuIQoubz8shhvbLVAXKgJA/Npjwn6PVgnGh
Spsat7UNDdkv2dxOS9T2mQOGaNku9hKiEEN1PFgWpD2w3soJCxfn601q5NQBVuHMaSTHXlX3MxRs
IFiO3dee/EJ7beCOBTVHi1GdfS3cuUdBIUXbtTlxYfORoK1SsiFytLP4z9R1lAzLvGjZCSC++gNq
S0V6LA3yytdm6uwphHY7feTQ5h0CW2PuQqn7pAw9vdheKEtbZjHOfDoeMUeNFyyYXxN501yg32nw
iPswpHkJ3hPJmlCVYE07NIT5AzoYDZrQQuklyafWHWcvRp5cqdj4KFYcMXXmS4XaQnHyQDFw4xlp
ZAj+x548ClW09UPVkTmJWCIYvQIgmNNDhRZAc0wGaLhHOiGJdyYiqYExsEfINpVdL5t3jWLECT2T
DU3EmrTAz6fGvJMIBVtgdEXWnERjivpo9DI/De3IphveGNiNWy7MOjYuWsYCHP+TvErdmdzaTFh5
aCvdvadJvYDeGwU6HWldcrDXWg4pfurMecSiOzzoCEoxkQvl2yLIbYjUHmWCIzBo+8Fmn6da5iKw
eJ2Za2KXYx15HnWaYzd5kLXtOGFdSEHkkL5Pu9n/sYzjID+gEu6gxyMjng9DhPL7EIKHLYWsDQFt
TpBMvm9BGUiNyR1BH28WFmZhQ+CqixhRafgwxktDWXtwuJPQQ9fKtkBOZe670Fs4VLuX0YgvTdmC
KLrULU+CUnVkQtTj20MMbkCy3JDOG03MwQuvDkPn9GjeALuoExWtcu9ctiArZjKAuK+ULNs+6KTV
55Fxcbgj6+GRNpghauMHOKTHKrT6OXHDtkkB7vTcYeThjDMTSnCqwN9XaVKmod2AQvxmpO7cnGUx
AwLaCJEujx3A/+ZTYxYZu63uq7u8SMevg0XkBzrnYxcYkjI/MBPzr5S2/G8gqlbfvbJJv9stbb7p
3IXHWOAMF3FOSNYFOuu5PrBhaudb2zClY9xUaR76Y6E/Ozm1SZBjb5a3xlOYXDYlSRrYdV+jqumU
YON10I7AQ9b0Mg9wXpkvuvZAu4dOEVYeuV31KhxH2laBX05eehZISUDd3XhL99hn/QUV6kxQLuJ0
GoDycTqMhU4BJ0hGDu1QWfTZ8NThwKvqYEzF6NjBXNp6CdIs9fSVI1LU4UAMmefhhANt+OlM1pJO
F0xJruZgbs3oPeVJyu27AY099DCnqsiKYOortMYsqqP01HU5gWLugjLfQz86QHQYYYR9TRYImsYN
4J92NDEpl8fMjA4YXiqrSw+yHcl07ZYorp1sgaKgDCxVdUmkvN7XuGQ6S2GFC6sSV7kBDyoOQ/Az
hpW32LCCZRh/X9x2qq4bCFx391WbFaGfNWOUj3bqBEL2NQ0oII2QU/G6DldFKfOonTWAW44qwOfv
mL4qAwGzSg+25fQzGkd7lx5wcvlWqNKqxKnrUbRM+lnZaEgkO0yEjKhMRr7lLn7Ulm4jjo2HDOwz
tZ0cXr9jqTGq6o5+sGg+1kGdVWAvZkpN6dHpR8jJuDA2fQvBxDG7aiX8hrDtDfuYVGn9dZp9rgMI
HI9j4MvWgJu+GYHwLiWp7NDKTOOHQ+cioADtdi1jUwIsds4TWxbgF26lY0JlQa3sa53QCmeNSEEN
3Doo24/BMja9qYPObmpwgvQ2TdSpkIk0B5dVpj66YzexYLS72Y2xcxceuUnHkkOv5/7T1DTm0emk
FqFbpcAkBs3iAcHXcF12YYbN2R21M2XqCnd6NR7yQTbocfe1pF/Tzh5LKPN0orhyLSTUrji4Gsfr
1qr99ovAn1yECYQPCqO6IOUP9BaW+Qn65fUcSV8oeT0OaAGI9MXDvwLnjiNOfWZZ6dmz6SyQ1E25
icBaYZtrvQBm+KlcakdfN/1kJSVWAPJwJwVJoiyyHQY57ZAVfv37pJI5u/OdnHUnm1p0fupTx8I+
61rakagRxOEmgBDeIoqwrD23S3FAZ4P+3KVcY7dUZPC6p0nkbgMBBKtFAwotS1CJ8IYm2ZOEaj2N
FEVq+zrtGBkeW0uM4pRr530qC/AQgQugyK+Q3xpwJQrVLDpWdlPgAnEJN+1DglAPzdI9wWZdTF+4
56FtxjoevMwWH6UgcxUQ5OGswBqX9tHnmVjuIcVQzNfc0GpWAWEMM6D92VWHWUGu/b5tp64LCmVZ
KlAjdTwAAwW+TOnZtiMCgLScLLaYrdNrnKqduKddobMr5YFrF1c7Q2NQ26ele9IZhr5Srpeqb9we
dD3g2nSQIB1gaOzU1Evfx7WnUXpzM8urwnwkVXkact4bbBXsoVhBPy4JlNc1NBJeyfGAsrI/1V7b
5rEsheJncPESO2hylZgD7K/u79C13vMjw7hAqEEkkUfEVqnzqSI4ea4WO8nLY+1XNH+qwSYDDmhd
Zo3+7gt8z09kaQEeD4w/cytaqsmdbnnCff/OjL5KmqAZueah8tpsuh7dtO2jtJRO1kZT2YjqznLK
ob7P0xJeY4TuFy+RkeOpwjz21PT5oa+HUVwu22qiV0nRu5NCj+JQlR8gigXaH2CQges/11aVQtzZ
q/rsgZSi6w4CS5dciwWX/jHNQe4VycnMvbhx1MgH/dG4VjZVPzOPLFYOtl0PzC/Pgvi57xyItkVx
+CMI+29Fo5sx5l/i0ldj1v8Po1HE9K9Eo8sP8/VZzqtoFJ/5ZzTqkt+4LzhYmXxU7QW5aG78Mxpl
7DffgwCCzxxGuE0cJDf+jEYZ/U0QZJEEEaA+9N1LHu7PaBSBKsTuhIv/Md/2XIz334hGVxrbPkGv
uk0pAmUH+X7vjwe9TD7nS2frfkhskNnzz8nSevcNePNC3CaxpvaxT9UJzleYu0moFpYe1NIXkRj6
TykvmsAW6adGNjlYzCYdQlvN/vhiLv+Mnl9Gy5dY+L9i5T9fz0as7FJoGjl/FKNe5MZ5iusVWHM7
Xqb8HUgJxMM0lncz5KJDt4Rgs92C8HmJWWnvZeP/mivDk30B5t/LNAuXC5wDf83K2xNL3KazupjU
P/lEkGd9GLMyyib/n3bzlyTOy69IyR/aNH/5lpy6Hrdtj7qXkGutVVn2suNU+03MalHlIeVT8Ttq
VHMWmm7OI/TU99fTpM2tHn39iS0Q9QsS6TYIppeRec+8goB91LR9cUVN6sQOG8z1zGrojiCAOtEu
/TqkpA9HAbLampTWjQPygrPbi+pEUK6ar2Ym7AeEmE2wDEP7QIWpnxLitjcMbuMcKpqRZy4KXFS1
XYw0XOacHSSImUI5kfkGoOjlBMCN96Ef6/Zn5VfkqZpzc2gLhwO3jyClOwxTs3RBbrH8J+SN5y+D
a+TXEbXz5cAsxERl3rvVwc8mGlVtzUzQca9VoZqa+efYFV2clojomFxoFizC16cMCKsHknTtofNb
IoOJT+4nvizeERc6i7uFTt+stB3DnjVeCkrVRUPyjCDbNxqIgtJ8aXREIHfSBlkpe+tgkmE+cFz3
oSjVdM0X34Q9iHgPhi7pE5iEWVRJMnRBKhYrRrwN6i+deb+7PuFhnwvvPv8jk8KdPr0aaN98aU2e
BUaiVpeACyfGWdxHGfJSEIq2xrDN3OzgtRMLRzDqHfmU/0DGgPuBS0t/COAi60/AXyChmnPf5leW
5TRZzHiivuAubD4Znhff6aTVZ+RgvWsXKvAHb+lNCj81A19WZ/dt0OgaMi5+lYpDpz1yW3PpwhHJ
CXTce5F2N02irDIslgy0aYuEowxyP/gtrt/hjjcDa6eA14UojkildGmYEQcU67aZShKRRqAbfZgm
QoMaWY0UoiED5LuSejikfGY/LmccD9sEciXB4PiX382yj8wg0K9DZpnGcKAmK0QA4c+BzeHxoijO
j0gKoCIzZxzicfwnQvb8HcjLqli0wjso8GPE3E7lqRek++raXvXcDrYTVz1p3kHKxzwNAFkXvEeP
QRNocME5FYKbgPKeBl2VaVBO9dp5rPUoo4W51Q3qEtMhl85wghCldUbEWgaubdEHYnFzQ4CeemJ1
C0llKiWaHIl3KnHq3zZzyY6jdCoZ4z8CmmW2mE8JZUWUlBX8l7ROniykB+AFivlBoUwZ2cPwQ3lW
ETkyqaO8dOWTJbr0htTJjKplabI75ALsT6hSVyH1ZvfgNIsf9FTrG0Y8+ZHNfn2aDCk/1RWSDS43
30FFhW5CW8t3cukyGdoeZIwAj2LoZTR+PJS9HbIhda+d3PeWIG/AdHsFf71hh6phhRWmNhrmY7QP
YrFTMpf3bT/373IbWdagyFu8mDPN6W1rlW7kCTP8DvXt5JyMqXUzSVYf8zJfbvp6TE8DLPcTRc4P
BWQL0UnNCMghE5BuLyVr73yPwn93aj8L3MQxR9ScebSMqXdf9I2fxCMIhdubiUJZ4rDIGV9Z5b4f
QvoM4ZVYBPYL1OLvFBJPMhwRVsqAldAVj7KWgVqqHhL6xNWC+Kdv6RKIpECGY5q1c991pnk0fj6k
ccGQaw+m0gEkaJG6uEJ/LACaCTymn1M3dTm2vRgesgqJ1aoSzdfif7P3JcuR69iSv9LWez4jQAIk
twCHGDSEFFJKmRuapJQ4zyP4R+87+sfamTVJkWEKe71usyqra5U3BRHDwYEfdz99MbWbIUnU7OGv
toWszdFUogeAyDdDl9GfEabK2XdhtPBtZmfU3uQRqbKr1IrGUnTNEtPDoidp+DZHEYuw/IjIdpDB
fOcnT3HS1ofTTWolyCVzQreO0WrJlqGJSLXX5xQRf9aq8Vi2A5YArzK0yCiTJPpRl8SeJI1pcYt+
7pX1FM5N93OM5mjTWotRijhp2FVlhfNRVwtFFLbQt6PpsBHz2XzTaJ/7ZaXhLWjoFfyba7MX1WAt
EBrWXbSdOtM4lGarXY11Zj82aWLf20jWD0uaAJOr0chcFN3YvaLRr3ONTVH9pHWdyyVh041l5a2o
2ZiJjE2JPwIAu1VNpOC0XJoQ73VzWx6VnaQ/kJZ26DRqpO6U5o7pIlm2dxHXyDHSnXo34sHtG/M8
fTDox69tFvIrKzGgLmzb6NaifXHI0XVgh1rUtNejdLyFLrAED44Rdtu0OPU63iii7VPbnxIyIJHW
gUXU3LR+TpWdv9VF0QDJmaZNj4qzm4Zh6pdp4XjagktWwUXkeWX0YlP3y5KKAq+4PauT2ZBa1oV+
C8TCtbphudOd0pHIybW9ptIMbxFj2A8Wq49OGNaDSFTV3zS47SxRUDy0QfZUNYDiCOkWLqLHCZv2
WORxhS1ZwSZdL4f0rlOd86Mss9w1wijcN2USL/DXNTXpzK2xhWq5vgJKDDUVS9ohQYitxyuV54Up
sHDOjx5v7IMWs/aw5H2ZIZSAXoNXe9cqUU1sRHvjklHgSktV3UTVQHcNqiGTjMrOebCB/O4JsCp0
h0YAyZfBtAMsDAzXSKkXLkD7JAGYpGXQilm1IVhtWweut3DaV3r4Hg69c69F0/KTkhbuJctku46d
N4GToYWblSqCCy01XVowgKiVwWUPZ8AZIFfei8kC+BTh+e4OVtps6axNvoL2zVNlBxudCXrtlDHc
NRHJfisGqMKIayA9xpCjRmKZAePjYVIUaHlW9a4TAYTIctx2gCpSt9ds7SoDNzZYwGvajpHRCopM
x61BBkVvvJrep6VJ/QmgvExYlYjYwG4Y17L7HFLjpmvNTI5zPl0BqatEmhTIIZxq8XBxaW7MaztY
xjj3ajqFBzMiuYzy+jlT8ejiuuh90k2WVyZz4WfATj3NLiugQbA5CzuieVoR9jLn6P009dEgIRGL
7vumN8USG9VW5VnuzwVXbjzZuWtHieNOQ4/Ah+ds6pp6lclmbCIXIqoHBDX9rkyz16SjTdAtXSVT
o2kzYfN0RuRBiUcs2qiLPjYNpPdt6iZ5O+yzZkkCjvDm8TyrpFUkmDralh8T3MfvCTWJX9a2kuiC
km6QiYLlkE7ODhzywe2AwO045a3HLGPe9k6KdjJZB24IT+iDaVudW4ckhvVaDh8OqySOAPq17K3J
6FDcGPodszEzCwolrskJqiQRy/e5juxmIBPz0eAtFLGWO/coKzUS23R2FR1YwOJ6lspJjaC0dbgB
ciOxr0gZN25ESPpoD9pwQKuY/pdqwuo4F2FhbUK+lA/cXoZa2OasfiK9ia+7utbekHQyb9ZaXEU5
qfWDWk1+xQgGVr4pzAjPbcjrcjGmhrXpTTWIusrS/VCiQrdrkrms3XZR9QNwiLz1QHsakkAldtK4
9owmCV5WMmNDEan9GQeykwBQwjsjn0iE7LAcarTpZdSPowS4YtaoLdx6lkJOad04XkTM/JczZdqm
MUcArNye+k7gLYFSW2lG1aMdV+FjZ2vpXRuq9A60Q50Ls3HUrWprdt1kc9Hu8xG5WY+un0FL8/5g
8syURpLVVzoOOeDazr5vEz0KxkopHI1iKtaT0vg1dESPZYv2cxZgxz18iVthoKOWt0TT6JEFyKmz
qGiPVBtU0NkADMrZ/DvX+c5Kq6fZRMRFVm/hMMOy4DjMdfeYLCnqVWYzdVe80WoPRCPcL4qRJNCQ
Jm5LOJjvdMCvB71Oipch1NVzZC/RFuDLLBxcW96wwHSPD1olGrLA99qAg107ZvFVD2bFI6gnUBFm
fTmgdGWke60unWBBDQ5klzYGhFx0rVf1U4vQGjabnoejt+gomOSw4twRY0F/ibZReJYAZK7vpmaO
bvlsOUGPvXsPKlEDN/4mRMs/PQPSNVgqgc+6gRcLiNolPiUtkkLOM0Pz1oyz/WSa5kabMw7UNyzi
XZo5eaAGPX62Sks7YFfmQVrV4Q3AhXjyNDT3/UixrNLhZQQWzWRoHxF+32ACLugV2mw/G1TLrvuY
ZF7aOvY2m3vNh0CNC8CrQwBwurkJy8J6n+rWvOes01MZN9Tc0qrj8E/CswTNNOaNM/U47HnGmjeF
AH3bjjw7zCUs6iQSYexzYO5V6YZ4XKIXXkvaW4B7/QKWZm26FgTKMibTdKNiCys6thz118ro54OV
wNtnzdMqFARKZ5tzpRrPiOrukOApV4vWsGaZ9CGikwNE/4qjxrznmmWjXIX+gbKEbcMPo4/UTxtG
227YaOUijD7XNxPLrFSoxY42FBMtizBt39BZbHbc0mjTJ1oxfTuqdtzmpcO3c53jlVCsHbXAWLYm
MaRmUyNTt7utMZLspUF3jxdtcox7h/MKP8OqAsjkdDHxpnbJHAN3jycUZwkPnZ8ovaG0xc0Ij+gM
0OB9a3fLPp/t6IH1qHTgqU4YgPu85x+KATCW5dj2YMuVxouZw34ICGncQiQ+LndQ2Pe36PmloQXv
kozbAVnTj0G3IGS0VR9kfWgQYDLUOXCLlU/V1Me70WnpLbH79mpGXv4w2XZzlbYZekCH4YgnfmaO
+ctC0sSzhrJ081o1gWa1/RH9715nqynuzCgqkXmp5jrLs/ahwlskUFNDd5VWZ/mabraJT/BcniWK
APZN0hf5kaTWR8dxoSz4ORXMXlmqBPrcoftZudCNo0A/yOF6f2WbfbvRzHDaan1d+KmTDYOYxwYn
arB4uMkM1HmiWp8kYDHc62Zt7CqQNw7FEKIJTqoT9Kstk1KiroLy3jIivU/DDBdw3GhvNIRcOiu0
VmRannKZ2kVxmHrUvtxIc7oNlnp6hbYdAXJgVrJNUtjOIYxn9uru0O6Gkrwlo9MByedqY6eR/pyn
FkE77Q4Bo8LvhhuGaP7gaNp+wW6SS4dCB7VjC3d0yyS14KeB92bTbq0stG51VArwAm+KcF90irsR
a/XnrEmo4KMVbjoUyI8J69NtyAfjYx6jGpmpteDpDr+bFJNdTj9jpwLkzrO6PlSsju5sBN/rwWgt
F+hBg8apo5W2ApQM6wUPoYTJoVLlzs4m+4B3z/JDx9PJh1sX8o2x0hYvtVh7g1JOu2d9PN0qqJJ3
ZYylzY1lBPhM6S5P0ZIcP1d3EcZhqxGX/KFDZvuYAxMXthYtMkFPAdFbQ73PyprdZtRy7tu5pKlH
aWgPAuSV0OXzDL5CSnjvW1qDlniwoOGy6gGarEyWyudVDgg96nUvRVrnhuYIygqM/jeJRlEW6PN8
uwzFHFih0d06OeQ+yTwmqCEVPNxWelJdwyO22CdJipQw4rCNbpGwC8tcZtB+IQuAqCp/c5ap35sQ
KD2izMde4RO38sjb7AF15PheJQW77Ye0F2HeqdvCibWXKUP5GuoOG6/blkzbMIwHlIvr+LpFUQwx
CWAGzF3yhfkoRiFFB8aiQB2Dw+WW4L7fwOTRFuEy/0R9avYTTqFUmPvXrO2mKxT9J69H25At0e1i
uxQw5kWRSb8ulNV72oDKbU/i5hAZFoCWdsnf2sLQDnUKH1Y54BflTxF6PAzY32FstrIoCiIGI20b
WValc2hohhy404gu7KGp9nkBNLAAcdnPUMBDIV23foKK0IgqakA6InqK57yN96Nhgmawsnk2qsvS
jRpj8zoEoAGmDY/QLShWLixXeogNmX40lGGKOKSTKLB5qYsntjagZl1mqaBo8TKj4c3AN6yf06BH
JChdro9miBJRhFsAuUr/A83imkIgGUL5kDF0rO9to4lxZczRm2EltV9oFB/R9pO97Wk4g8rCFoby
i7Vswd/SEc2agYq4hP1LaHfZk51qtm8stHYXK9Ovk3JeMrekc3OkS8ltUWqdeYvkqpaQBSo/RNui
p6lwkHRWcbwwiEsBsso5nXVUApP4mtgsPTidmb+nes7ustjIPkIDDACBFLb+1c4294HJATTEzcvc
agZeafbgt4LI4aS19z0M/qd95AlCjBI+iGvMBEPtL5hec4a+R8kKaPSkEdceYOkHaoRdCCdOs5sS
rrH3VT2XIEmNME7iSQZi0KJf1WNxi5q8O5lgHyMv6OU4TUE+aUlgOIQ2cr2Sb8GbZe6sa91RaTPf
ohQ1bRWgyk5kyRh9hF3S35ZhWOx7pYC/QrRiF45zZY/VBqj2Ox9BFNAmNXhTi+04ZbwM+sjIt0MD
0tT3E0H/+Kp/mQkUPwwdZDzw8Gxmn/qCRTWZ5ipGsa+pNHwYiyHH5FG6s7IJJw3ehOoFb+rMM2nZ
Xjd0GH9AmhgHXaktb7RwMk00+vq+BCJs3hi2mu9SNBAL4mzKd+GiqV2m9SlQE7bgxxH8Aj94m1ev
DgCxY0TrAu+rTGl7oKh4VVJOVTCCTIVnJV0j2AqzPzohMaicjWaSadzyn1lWLUGaOpYMzTz9sBpT
ewDFx75R6ECjQMyKUy9t+IgutBY4umgv6Y0ztT1Wt8jMe4VW1aCCveHI63dr65WdaRIARtOk8xFP
5Ml8GwD6XGm9qm+MhqPnSD8ay+/FzIddEXU1OmJM6aPZs5hIFSrUN6tpmB9bx7G2RVJaD9lkNgEx
ZgYvmbzCXTgDGKvBaLkqnSwLBkBYfklz0LVA4kJ1eUmio5Or8YkbFurtwElc4CTmjR6BK+PqqZ3X
LspaQ40Ww+Pkm86SvwPVra87A11u82aNmriLmGvZU/kKDHXxNejJ96gnI0+xMmbtczOdRFy1I8gx
rRkYxmT4MSBnfHXJN61W8S2IlBYyTaSufToaW4SV4aZgSjsip8VTtinL9rEMs1CSduw9c+40AOKL
2jdc64AMVVR0GOSuXWYAdDANLX9CV90HeImOPln09t2i6fhcNTV6ODAnRZHBoL7SqmKLJlbhpm/N
3huMOT8iCKk9b0h8xfMcxQQ73QDYn++LuaWHwVCT5/AkBBeBPk9xqCRqejQRBdqJXrULaseRnmQB
LWp0Zurq4ioFWQTaVpMErVPym5ZnzibmlbPtAUMrQWinZIcJ2VVJU9+rKQSpRJvpFry/3hBmRcL3
wtCLrUkSIgcIZd0m68dDo3EgV7E1o7IAIxv6K0R39Ls2wvbznFqhfUFskd8cz0mRIdBd8S6cIeOd
zcljpW7vSUdGWIwUQ95IJ1IGgGdIboSawM0iVVm8aHBb3NSgVf/AX20FACnzV70oI0C/6ZhJQEj0
ytKL4hFB9uAUJZq+o8Eb0CqV7LM6CXfNqCG6Z3Z7S+GqK+1s0eFR3QNGQAPT6ReN07T3DMCqzzG1
wh91089iMVv7YBql+RpnCFXOCE7Q9yHnRFuLSqCD9g7EMYHforcUsVc+76capGG2RQNaJ/VmIsAi
QOsXc2vDQ8SnbuJbF4QAJz4Zf4+2Eso/jQbIzUgSHaORIx43AQQ72+7nLKmfQ64TXwinX8WO/xyM
gl5m2A5DlfXk02ASqwETqagH6jnAlGHGdQz2XXsHRDpGQdHu3RgmLReEAicSwn8OiwHR6MciNj1V
axjQ6KcwvqVe769d4DLMLHgiwnY7l8hIVrfxLIvX75fx7Kd+GnP980/zWgxpnAJypR7TZ3BcJl9D
XdIGMwXQFwkveTl95Xj/4wvXmi4K+Lpuo/r/dbTEwMu/MkvqNW27nfPOT1h24YPO7hRiWzYxOWdr
Ff/rGARt6FDmwhidN3mmzH2UGtFfU2hB7pWP/P77+SOrSOTrxbtyBP4zHP06XF2gG5e1DjdJ4pOH
ZaN5qArtIqlcJGI77eH78f6qv+PU4cBxeyWk6s6p62FIy6p2kgKV//EZwULqlnoxsuqx5fXm+5HO
rtV/RmInYi1Q1TpuMlhsh3l9ZZZJEEf90/dD/EVjwMegzQT+azPTAGfq69yRbmkdNZbEc9oUSACL
jF+oe61YRfUMD+iAjXrvZ1oYeaqjlvx+8DVinC6c6WBPUoPoIFGcHPK6mQwDDGxElIQfQOp0ccsI
K1K/vx/m3IJ9HuYkcLVZhIJjiUM9mWqvWWsyGd6Otu53Ob/wRedWjOsopVum43Dr1F0PxjMmoAeL
eGE0C9a9F/yCZcC5swWvIoY+ERaaORinHpNtmuSoIZjES7ejS9wM9JjAkatqsvCHxLcv5Pdnlsik
iMLIWAixdftk7rCaC5q+hsRrjUg02nsyHwGFiu8X6NIg6wJ+ioCAIyzaAHL3QKMQ9QAe4ADqtvXw
/Sjnp+7Tt5wEWpLyTqkcw+i7cdvGInZ7MctmS7zYi46X/J5O+i/9ibRfpu4k0nZpTDsG6uq6Utvy
GLtvxRYPnyC+4J58Lv6BPk5AvULbUss+tVEGvl9roDnp+C7mg1IQecjvyd3yQV21GUugovJ/pnn9
822fh+QnkWmkSMkKpPleA7qlRAlilq2l55KNoX7hSJ1bNrQ4gm6KE9zLzqmCt0a5zTLLYb1NiG/5
wGFQruSu8rGQGweZ36XerOdG/JJXnVwofTQvNQUt1QOLyDjSHVwbPdtNQIlFZpVdPGPndsqX8dYL
7tP+R+U6XMDzoSjHORCOjIPNX0BBAnuoB+gIKRZgrRy010OXFst+AkT8SDq2XAotZ4IXgxegZUP9
ZZr2acfkkRJL9V2ne71bbokL/AaIqITEYqu2KMChcPZ0ybrlb5YfslfEF0qQj2DcUxllgnpIV+Yj
9i4T2pUZzK4p9UaMm0yWH8AHlM/9OmBbZxLzBXXlmavvy9Anq7xYwIKqetA9I36pG264pe2H7YNW
qGApKlB/B9TLxwsZ5plkD3QFkCeBD4DEtzIrPy913cYgPrYlJEIqAvDetweiDy8oPGLtoatrhkta
7LPRwaDg7+HtDarnqSPr0vUgITQQJZkBSPToH9O9w7Ly91h4yi3cHj3QQUO7ENDP7SRwxUwk8GBu
mtbJrWEre0A5Hm7iZkggI7K74iUaovqCbdHZUaw1BdMp4/jfr3OZ4PVf8KnWvTxO70jB7lbtzfd3
xpmbCWqxfw/x5+R+Opl2gszBShoMMQDOG1yUfUQ0XeJZnvsQRqHkxJThaXrqRFjSCEhiB75B704e
uVqbDpq/B59IbUc3kdtsLvXCPLspkFg6OgFP17DoScQpZ+wXKAwIUmZLoIArDH67bMBmQlCl0wGS
EPf7iVwvu5NUjzvcQLYM9E7n5slhM9K8TIckn710JKJVpgQpSvbNsezByEk/2n4Mvh/wzEGzsPNW
bhNSdXaaJ4U5JAM5REnelPZgCAFGnNcGMoZ+SKrqAYyHp//5eLiAGQEz3wKXev19Pu2UEISdxogT
2PTDHeneiY3SK5xpDFroFCH2s5TUapp53w967qYCUZFij1oW4opzMq1wtp65RjFqvG237Cp1C9kL
9Cx/7oNSXgrWZ6b0y2Anm4aA1Bk66BXg6a35lpt5I5ycKDGO4T0Sobt4CH9//3lnTp8NcGMlk8Pv
yTm1NuFLk0O53+ANmTe3nckDxZZNw9ILceTcd4EFj/ccguQ61telW9A2LXWgEfRQKQuMcmmEIv3V
pM173rOf0FtcsrE5812ODmYI00Hmxgk8GXDMBmchdTh5I8yiWLH46YAmEnoPmPb7CTyHZ3wZ6SRE
6ixqK6ghJ+ROykNtxte1zVIIMHUkuGRe95r4VXnhiju3KT8PepocKiCWiqM06rWu8oibeJCeQceL
HrBt4DDJLoSW9RtOQsuX4U6u1JRlyQxOxOQZyzEkT2MlmTbd0GZ2h/yhoA8QS10Y8Y/98ndDnhy7
MIIqDwpSVMwQsCEM9pB0NyLaGYVgXnqb/gTxABiEiZKLq2+tAGm/RG1CVh+ZLgwR+fO4vXQ6z8X0
L/NwcjyLGPW5ep0HOCIDdenwa2kyk62n+6UX+fzCqbmwiU9b8yyokla6heG06J7wXKKPC+hPl15R
l0ZZ//xTWFUNTxMr0yYUldKN2SHkZL1Q46Vhzu9ZRFDYAOsmBPgnR1LVYd1DTPWvyQMy/djuO7fZ
Fn5YiEtrdfarPo12cizVUI+lBgqA13JvQkUA7QQEJNQXDuIZ3MNBivmvbzptZ7mkGtLB9ZuqnF/Z
SF6G7TJtEbgvPRzW7f7XcYAsCNY5xIIK7+Q42GOdGP2IrbC+0GJJNuhO4cjOjTfjIxs3l2bv/GJ9
Gu9kpxu2noTxGtUmub4XOgneThKMUgsKPzeFLS9E0fXnffd95tdN2PVhU6oJEzm/6ZK4Jqqq79yF
osHPwVEcBRglFyLMuXfRitD+e0pP9j2uq4STFkOOfnzgP7praDtAAdlmnnYPmyx8Kib3ro43lzq+
/Uk2v/vYEzCmTyAzztZdM/vE70TuUq/w4kMnQAH09YO9tWT8MlwNRxt21p289OVnj8anDz/Jo5zR
qlB7wfDtYD6ESb4vk2MUtuOFm3Fdsu++8uS8g92ZwzkBWyhMu13YXhPrkinsH/Pt74Y4OeSt1aFI
uE4kv/5jcOZGXovGSv6K1kE9sgMJfDPtHfDKgkuo3frbnw5NIJ4zgETqyLZPJpHACAB92DE0yO0L
TF0JiA9g99Xcfs2X1FXDIhXRXi4ck3NL93nUkzlNM6h1nRmj4qV5A+mUNDbRnSanN1sYsnDzTEQX
vV/JuSD3edCTWY6i2YY4AgsJAIH4IPJkQcHc2IWxuIRVhOEdy1/l5KWPl964FwY+BecpGoqB5LFu
VAbeL4s3bL620aWBVuHd9xP7px3DN8t52iSKF7WuNety9i7x7R9EwLUCAqQmczUAs3sEP09rAtvt
8aSv3BYvVUvQmxoldXeJ3/madm2TJ+vC9XLuCH2aeXYS9cHUrxrSY+Y1ZxFoCQ8dT3hhiDOZuYNt
DMMVQJt4rJ6kdjrRQpAiMcSgb+Z0rzseb/mm6O769FKT0bPH9fNYJ58DqvpgaAnGwiX2rHuw055R
jnYbt3oottBXyTILTNsv7xI3fb90pZ07OpQ5AGhMQO14sH69YZpiiGLU+2avhgQEAiI3gtdiC/+Z
73fSuSX7PMzJYYHSLyqojWFCWL0oUSdqkmNrQiv+/zAOZKoO3sE2zFhO7hArV1mqTDRvdsh7ki2Q
7VxIPs/ej6Dv/XuEkwgX9VoBehpGsB+V5Lu1fWs47eoncqNKxNfZA+PRi/HO0cQyXNiVf88iGnnp
ls3h10Vhu3VyNzdq7hcjA2uRlkFWRe6icvf7+TsT1b4OcTKB1QJi7kgxxCDDa+IbeERFO8dj3uTj
dS96qe+dizX3vzchBkVxCSwunGvkcV83YVxDO9CbJgYF2qr128ECc3280DnhzDOFESDJwGQANiM3
PVm5kjkc5h1A7diR72IJscvTWIKUAfLYek34w0YLL3b5XQ/v1wj6ddCT8wV+CUn0rgLWe0t8xx/3
jmzcwQWtV2YuuwAsn3l1w+INJTqOfBib/7QtB4/7WbEi05FCteCKPtFps9aaQPXxCcIlP2Z+eP/P
xOn/uxz8b2Bqn47P6un3xXXv+FL+L/HS9lVeFf/nvz+b9f35i/8wO9A4/S8LpAcKNxbLoia07P9y
O1j/yMG/6jiGA1Ce4K75t90Bsf7LsQAvO8wkOmgTFGfmn3YH+CMb6um1cEEQhmyA3P8Du4P1B33a
oTacExh+GkgnuOUAnJ+yByEQSWIY5VB3NbHOXthtGMSyCcar0jX2YSre1qBWudov843Iyp82xXEO
LnvpnxzPf/4eQNRR3uOYJGd9C316cOsmuFLa0FMXvR6QTjW/5n36CrfVtdoGaqK8dO/Sr0fz7wFP
og7sHOH+FWPAtVEAl9kdROX0ENdufeyfgN7A1OgFDOSgcunTYrp96ka9YKA1vn7aNId/BIMvbgd/
uA7/CRJ//yYncb0kDIuU4zdZn7FoMOdHuyKY9+wm2wF4iDKBMoA7+4s73KVu6FZBc81lfRvtjT2U
JInXbxIx4oUW7TRpegv+bzTYAoeI+SVyf+5m17HfvjovmmSv9ZahyLa41gaqiK2xt7fMgz/LdkJM
mt8JXnhrdSZzbzhE7xISvs5nu/amup32lbe8FC6aTtz3ElIUdshQ5u32YxB7zBBaLWaGoJa4/KY6
Tk81cj9n1won0J+pH72Nj6uqV9bocORsZ9D5ZS61jQ2fjAs5wAk77e/pPLnD9LpQNDMwnWYQ3SsP
0tbHFZsufue7S5tozZPOnB+Cwho1dRhywA/z676dwh69hHOcH/jP3EK4Ghiu8RxK0A4D5ZXwvIPH
o+gc2d4OsxcXEjTVemvK6hf898r3XOoBxKM/lljMv8tRzsfusYJetZWxKeMY3Lru2trwnX0d/7K9
LBZgNgJRHbzFxZFw1xWcf8PDra6F8TyjnXy7teFYVCxb68GA5D7x8yB60n1DrstEUleLbwgTk8vW
JYTsXjZP/BXOAxZ51lwr9VBVN9Queot/ma+2bwWGjLnraBvwDi3XuIW5UfPiwCGuljqMnFxzF36w
USxUGK7VC8N5axOP5kLdgBgN56kcpvj1jj9ZASaIw14SYlPIN0Q6Bw04WsSlOOLkdsrBzZVa59nv
q2LVb3bNLrlft310lxHY0Y4ic47o2llTjNrtig/WehnxyknAwI+Z7szBIZXwzYMo3nopX5RbFiLz
o0xuVCiX28WngCYbLpLjACCUPYdwJnCgbxdOL1PqG+/WRyicH62E8R3DZolcWFVsodWGiLCTkNyl
vxxXD7Rbeg3Cc/srf+x2VXEXufo9bM/xmC7foecrjs7PzM+x+gpNpmwJzfOWe6PbveSDZM/ZS8Ew
aWEw3OeaGLINmsNgN/QH8qbfJ24o7evFn25yv0I8kktQHpsfoz+6qNruzQ+lUFmBsJ35SCc2zj1/
x95yE6ndqJvhBXS30N8uQrvRQtFiH8JKsH/AvurgLomWBPEVC7Ev4OiLn6EroQeg3UIx7MbH0q8R
YmE/ACUv+Ky/tddmFv0x/JHHAVinUPXDr69opGVt4igg9KPMfvHJ1WP424DrvE0mF/9gcijF+iBZ
pF0d6ubaISK9QtM3PL1bNyo9bBO2KaHULI50cp2tLR146gnlzaFYDpOEXKB+sNUtBG09BOZ35fOE
2tXsN+o2KyC5FQ48mn2jeGVMmqHbwsrsp/WBtpO/ple2Kw68diOX3iQaAguc/hY/Pxg/myPUwQrW
HYd4O5QeoTCEExB2T5oXxrCWEPNDtNGeYN83x1fR6KI9LJw8a2yu4qZtPRCDC0xyIuM3/CtLJmOY
dowCvrIJBK4u8zW/82YcxRzaOlCUQ099xLvQS68AfiZy0W/m39qb/VKrfQfDNCWgb7cpLljrqc6k
c9PgDNcbqO/c+QlA/vgbuh+8/mAmIjVBIwmPAxJCsg4gePbLwy/eCuwMjynfAEQG57r9ArcH2Y1u
pAdkE8fCeAWJDt6m0T73x6fhpnSra3hWpt2f+tzkRpK8s7viAe0w1Ah5kcDZnyj8tfYd80LjI9W8
BbrCIqDQSccSCu8e87TVbqCdhu3dC8iNtZvuYbfybHEZo6r/0N5nD/j3LPS5tGCTtJ0tkXcStZcl
vwMTupphURr06b2Dvw+3kwUupZCN4z8uWphNkUTsgmyQTVwwmA8+Ne8OnGlS2b0vT/2TdW+K9OZl
fqmUPxYBxFSoaKKHffXAYIEhVtyDB3EhWgKMGVzZ4YDGXx0VWhGMlstv45v0x3TgD30qxwpE/JsZ
v1R1r9ueAd9JmFw+pqCRH3LqVi9Ulm46wP5V6J2A0Dq5Dx13iASc++OrZg8XYh/aOdhkwOAh2hrA
OuBiAnfF2V/nFTAJrQR3RNzIMLrXcNQCfAbARJjz/F/2zmNJbqTJ1u8ye/wGLRZ3A5GJlKUFuYFV
FUmIhAYS6unvF9X3zk/msFgzXM+mzZrsTqgID/fjx8/xtB8jsxiPiHOUtjc0yK/4eYdBnFvpe0MJ
81vG4JIflrpBnCeW3PnLpF+dAJpBzw1f/87Bof8YGJ5nxzoEyHj2UY5ZVL+2NxncIEaVVLePRHRl
T6m2R2/dU3YMqKE1As1/6V39uiF9sOwVB82X8YQcKPKObv5WnVz9e3Gbbd4ps74Uef0OEaBnhTFA
lAfcYfLk3oXXbrbQWs2n4RXcSUW49H5GpI9h8jjAh2CSAiTmFi7/QyJhuY5NiPZuij9pHOhfqu/j
LYtS94wdgxB2Cbln+KEznINDEFJailtC+nlBUnJXD566EGNciMIgS6Qwq4QYl385r+MgpcLOj+ku
DYo1A2MD3yvaoK3oo5QzzC4SoNxmSi7D6bZOD6lnoPDMdEbikiJ5o18e5Y2ChFS7mhM/PrRBu4BN
rpA91lbjuEqa1cm6ckBJO6RovHTwWprpqj+S4DDgRkYkh8Wwxr5K/EsvY5XiK/wCwqjxig1V2769
HPMTUjSIQu3T5RiTVCtrpUZdgfV+NcmoTz4hDraY27YKU8PPrmSOLca+vzl32fX4Q7pT1+U9cgwT
HMvuhEqKWwhtB29U3JpYl7tRaN4X3ABjY8wuI4KgefOzUQbna/VN7/3p5sxjOuIUd1lmyqPmyfKx
4x0294ntTdVRYVuoLmO9J5kZSE+TvqOLYDAT5KI4pY3+NPoDpqkZMfrkSt+J6ubI+69RJg6ak1t8
Rx/wyFtUvDwst+VL9mh8VVpPYr4cZWp92EAfRTjVY+2VfNtsVXHOO6vIDlQG9NvHYjd6yeCmdBXe
nlEk0URdzBFw9jSg2/lgRf6we2NxeprfHc7rpd903hK29/VVcyyC4nu1jQMGnfJX4zba6JvGceU3
hdPkJgrtu5PqZ4+M0dIR1WpMj9e8X6PzYCeqJ9b8dF+Oq24KifMIcySDNzbi4OmfpVVykx/q52xw
rTeEWKiBPFE7iy3iF4f5MIT9tlvbN83t+etCM5VHe6uv7S09Ct/0TQQvWXnOLsW3kq2RPNaPzK1H
+m0cHRrNLTu0eu7RS39LkKfsxVFSN+H55OZfmi2UUOcov2g0dnS3/qYuzCh5IzzeV+SKeI0D2Yfv
HFkOaZCZ21FzC5hxheoiyEXEbxm4dFMwp/Qh2p/14HRf7kRCb+JwrvnGsmZXJuazwy91/Vptwuq8
GeVdWW2NMnQWFD086zXK1krnce6Pldd8L/0GYScPLjHfnn7y/dk3n3uyJ82fvk7fU9+ANkCaCVDJ
dCuRudw1iU9wU8kBnqAsDc6qUhFVZK7gKXdWjszcLJgOADJ6cavS2PNBpJjhfxGczMyVWm9gvhK3
tjNDl6xz2rp+ASMQpYlkjcNda20bk1jvOUpwzuieIFa0IvcE4CBDeRtCI8xW/Er2ZDb+GPvlD8Iy
62CAPXwm6Wa+kTwgYA7VjZ7YvZbhnnORFh+NE8Z/tNTMdp2vgb1yf7T86RwkKjxt/1xu0O6J2Byc
SIo3ndYWBP+pcbN18UO678dQou8/+afnrPUYUUV07ZwG2nnfxLtp8SZU0KxwOSKIGg+BxJyFFTie
6ODBhmBDp6RcAdHKG0O+EwhbZvl9ziyY2zzLq2SnPtujm92R7iCwYrn1D5GRx4qbr2tOHL8KynW2
ja/6R+Q9PUlzpyv9hnyRBLzwKxRKn06LL5Xe8pBekQ37vI9V90PFdTZj+N4tz74iuPdhe/bBfPHx
pihQe7cMRqReXafyyiOnFMOiaEnMkhc9Qerlr20crgCwVvKrHXnmbfVjOKKFzifhQyIF9Lpc9Vag
cFSTFmP9e7fUrlPeprZbSB7ZdOZ2G0Rs7hH51EOdAbYneuvwsbgvkZzm6/SLvnO+LF+MbbVK/eZJ
3Lzqt4Gz1gJ114XyNpLd6FhcWZv2YPi9r1JX6mHhU9A0bhWe3OqRynJtHtnjgHvVqv5qH6278U6m
b2m7Mt2KbCu/OhBOD9VOvBluPdkULFOv25TMFXU7KZyRsmZyJOWAMbhpyR991BGuxjB9En2l0ovA
eh0K6n9IFnAy0LRw5Z3xRT+cXhY/8dLj5Gukc/NWPUoh6FuAUHkoppY00sfal66TtfqVkrDdVI/o
zw8rx9fuC47vu/TRFOQJ+rAllI0mMJAA9MzIE7UYd7+WuReKk/Khua7JSlhTSVjdLUG/np8QI4cx
vDI89FXDfE/jwEWiktP6iOagL6Eq4863xmbcibnsY34wNqwRmjrXGRV57CandVkzW+iNEhp+K9t2
zbvR19YK3J0BiYAlMMj7txYEj3kP4WuNNPtNmx/JwKPb/Lt0nzDHmF2nzn3XsGHN62avBVO9tzbq
zdhLHnR0v/VOd0nzKLgqtbpdbkEaNuVGDhS3+CoYQ+dkq9Xb6Cahy77sJLJXY93M69rayv0+Dk8M
wVxblNmFy8iu52hXibaR5lBZQh1ZLDe6m3knxUrbyv50cmHC+OUN8921+aSoKMazwX1jCJxqVWRX
yIiIGjF9Qi6tYcHBFZLqB7VEjGUHWkJUI1J56jbhKPHr/enY3KJvM6XXqhZifcyLgrplpYSm9Xiv
PytBva1JRBmjYjpf0J1i28WtAT7xfDXyXdCAwGaqZv+2qyZs6FTe8yVtJZC2dMz8kZo85wT6Plab
s+2enpXG7aztqdwQgJZrkjHn3lmTN5NyejhGb41rrmPdL4rfMqwGc5wi2KlXzX30Jh7H2nQkqQSP
h4yEAO565E3X1RME7/0czjwdcA+OBdrDSXHTVXYQbIZzuJPJXl1W+boKbNaUvavXFhUw7g6JvS+3
5ESjq7FsVE9GWhv2w7SLWr8M7M6rj7wJX9oWqxqEA8GGAlhIu5Y28Y/2a3qFXRAgkggp5KxeyaCn
Wz5TUCHGRAmX7dEhS695b1tng1ZQ5Z7DfmUfkw2EmITwijbBJ+0pegy/RXEsC3FTU9F186I5MNaS
BDcGFEdfW8/DPd88/lFbQQqf6ur0NK2idRQ0gbQy3HJT3CL5gBORiVU3PfyvTmg8V9AFiGPpq0Bn
VCb4uptlR9eEQu4MiEMlEDRU99RpIbStrREM4Zt9N2yStzSYdumt5mND0rGW0+/ZFRMvyBQGVATV
WoLOoq3RJfFyl7RHULue8zsnoNLad3uLhNimlyCHBIP4UNnh4HFUr0jmzOcOsRwqe69HpvW/QRXR
foccKzbz7HT7HQwQLmBLDZU4oxmwC+iCZTWszG1D23slXVm8LRMyTrHFY/QrEKTI19nA6OHjjlht
NGKVte0dL9stD8RrJNQCQtT6E1j1s9u7+KTljMKq1FEiOXf5NzgkvnMLArGOXJV3S/vai33lswbM
r735f6DHn1/JZbsHCUTD7nglZ0K5mGVovuZ3/Y78+jAEsbcchgOtu6dPnlQ8ySV+/PNVLyBIzVxQ
vUTJkMhRb7qg3RRAwY03hMMW8whfXVVsv/8Gm0z97eM6muiSw+iCxvor9ml1GlryDAj589Z8yPbD
8xjMqKFYK0roZt3zyQuXxsEz9Hh1Zb0IIdVAC5IwD8bI7yuSns/IER/ckqUwSmJD+MaZ6Jc2woSc
zNmJNNWXwuKYeCB0t2qQXw+8k2Kd79KNeXXeIyK3zR9ICMkpRPMPuGCzfLIW3hsn/+WroE/x/+/k
or8QJY58ijXupHhUVst97lNrqYA1ue+sqC1Wui8/FoxOR/5pWx1Uw4OPx7APe3p8M36AZdww//JW
bRgOeWKXaN+MLYnJRiJFaFbJNnnI93SgYQ1Yfrk/udom9XNCTHPHXvosPv6uV6L89CwXHxrxl5Hx
ZF2ssOS+34Ds+fWrc3A45053f7dzf7raBYCPtEOLvBBvTtBORBqFmITIAKz1vM9clMc4Mz59RLFJ
Lj+XWMgMtNNS0y77T6WNFUpWsnXz59Oj9NZ+OZPhsmV7EFWA7bX0gPOBIPck5HG5fqd9sl50eot/
vIGL9XI6wybC40j11a8ioc2+qLpbfkvgE1DoAYQoofN8PnYeIk3xTf2a/UgeF8/4gZnaG+yb1fRg
v8Hjpv4A1Aqpz5o7zCzfO1bKpn74jC73fiL+6X1dLAl0jpTabsTtrgd/BGoJrWe5defH+pqxvwe8
RG7nQ/fdWeUCUgLrs4JqR6bH5zTVVX0lqmbEK057+zk7Ujbq121IrHo29wqKTzeCUGQctBv5WV/p
YaOHKH0ho2MiVoKpx80SyPf9Qwb9WdvQVED25YT2W7ezb/UdQ5UUOn+Osdg0/ObzWNAGGOvQDJWh
x18Di9nWZQG/gAxh9oCOhxXUQAQQSOIRZLuZ9vIDYC3gYLtJTReQs1Vd/jNQcw0ZB5jvVDbkqj8w
rpFW1Qs4Xnpc9sm1yAmcnr4fTZFko13nh2Rt5F6DvLqnvFWIdgTMAR6SQ38QwzFiR0wctXbrGqt0
u6xSWK6IqlwzxR+m5BY98WzP6eMPm34vKKrZXRFiqYZCw+QNAjfzSlehouck3EdX6R7zDv6831Jb
rY0d0+Q7MLL9IrCJyht2pi8FIhmRfWRNPASpqCUKf96VgHFSMHhC86F6wDD4YBzbK9FxrIDtyFXu
x/14VXrnMDme986W/OTGIjcRwRawc61tBw/sLtTWzo0o0FquYT+LdFMywLgqUIeRQaSRHDalrA3j
Q+nLlSDcynFof5sAnn2HrGrwMlE7jKlrr4o76ho/D4pra40u+SbelC/qsAaoqL6Aqb4PAnjAv5mX
fZWobsJkL0PGoFcUnO4IscOatB099s+i5/sw4eVeYVDGRsKKTAmey69rp7XSPkXrQ/UTWk61QL/0
YxfQhog7gdVTrIL0/YjBFEmIp1Wh3JNe0iqZph09RHo58XHw8y/JPQDeCoR0fkyu+w1tnFCinnPe
SL8gA9MYiNanXTvQ7AkQvaXbVX+rWm+i6RgCXvsA8EvkVpzJg4CLhzv6BWBPiF8tR+k4ZF7+OO5r
4kovjp8g3aDQ8j7YY4GGjUE9rE5eF0MFMKiqFpRy9+UxO9qA3qGxTnx6dICxxtokYQWe5Kj3ek/L
Gax3WyCQ8+rEmshC/o+NFk57Ixx23WoC/ehZS4ITM2+y47ImhsVraSvvBn5ADQFtQDNtxJqAcc5u
m4tvDahL3+KEMMGtggYCKmxelwa6r9OhKN60l/4mCcwjjTpp3dMV9NF6kogJVdA96mTZ4Di638FY
7P0/hwnrd0Hcsm2oFHxtNI0uooRiVLExWiZR8Sahzsba77b21dsKHPrg3AmtlOLr6TA/GvBzrpGE
X74Nz3LtGaInVdw2W/r71+2TSWnxhR5K9mremW52a9NY/549Sfq6lV3llcQKpGv+giA7WneAKE/N
q/xaHtvb2kvv7NfyUQH4TZ9bITvGg6tHZ8tYNuhSAVRRfJJ+ar+rnX56Zk28k5+YG4gvMyjc8Mw9
qyV3bYMk57TLr4g5rsa/BCL8iEJ/Crpv6vX8tb4+v8zH3D89mHfOrfVgxIf4S/RKBDeRq0vXIFN/
/iz6+0jm5Q604ZYwy2VgK3LpMHk2Jqw+ShrXgmKh3va+uc6voSlfRTdzMN6aa9W7gvCyL/c0n2/6
6/qqoGAbwvh2IIqipXsoXtDkSbeg8uRu+NcdmfjZnB7TV7qy99laX5vb4UowK5hp3CnP1sr6knm9
r63y2h1/IJDgGeQNX5OH6KWuXOWbmGkeyivR9e22SF0c1cd8JR3RCAuLXbl3rtQA3De9ZR46tDfV
UaYl0LkYdV0rFVoFyHcFMWxRFN6Ap/tdyRjz2RUtnHIl/mnsBmJrEQp05OTRRef9G4i9u91zRE2q
efkd7ecH0YJHezxwgrdxVT8u6wkeCf23GqytUSCisOOJs/mVdWx8Y8vf0JEAzDZkVAzqUDo6jG6i
gftI++eFBuSK0xl8wiAOa0H5yD08Db7oRdG8WZtX5RPZS/qd6A3mO+vu+Sa5gzZwOuiw0Z+swHRt
19qmh2zFWMVWOpzf5iv6inVQwYSlvwgVqeWsogGl+cC93JugyJJFcObfGJnnRvsh8ZYf1tehJVXT
VzbopqvfIU4pfVVX9Hd8aXNSOQA5jygAB2DsnXk1Ea228F7QY0d01pU5Ksc98mGAf/Eq+t5+/UeF
p+cJmnsVkKSAUPIoblYLrJv2qBzqdXzVZkHxaLxJYnQnKJ70PGgoOTbtvdApAtYO1b1g3I9bgQ2C
ar3Bwyjc+IXsQMyTiJ7XCx1kky0DGv7Wjy4uev0KjHeT7ZN7Zw+gBDRie9kG3CULQKtjOA70nENo
FstdfDwdEdt7zb+qSNnv8BZUXhxSBtMdnwUAZu8WmkOQA9z8RQviLyJVfB7Q+vkhxAWy7+glV3te
2SuIDLQfAZ31awWNZMyt/BSSx2P5AkMyfdN32bZGnOhYhfAvULqxbwGhvqEHy8C8vC4D3ulRuxue
bRB1AOHPck/tdwUvc5MWKiQIajOE+mvEOS212Q8Fu1k9VHBC9speP+QbJxQAI6abq2wzB9LOXKeh
9ZStLMulgRZvTb8MaRrdxIfJcLt8xfLz0RVzGk/dcfo3kVfs/hx3Lub1/sEDhJMNBjfvsk4X1aiW
RGalniOq0Ts0y6nUoAWhAVKrHq4S1q12jL9G981B8paKhcTZfD2R5tntXe+lfFj5Jr761I/+d0fU
z/d0UWeYdjp13UD3vfchfIA9DzmwgUZ5OuzUO1rRMMcSTnr9qtxN96ILZpIGRPfdM+WGZz4LNar0
/rwRuZoO7h/fyV+NL/lnSdNv6jFEov7hOaOMZ15Q8JdccZaq5jZhivsLyA05yypjwCL1EBcVxeC4
oVUxPGRgX8n2szWmit+/ODF+ub4oiX861YZzh01px/XV2UuuheCNFDQ3aTDsZAgWVw1xJ98ON0mI
yRrBvf8cwPoNuvLLHVwsnkx20Kdr3z9Uci9IJlLncf7r8JVJjK8YmAfVs61Pt5fym+31y4UvVkiJ
aOUJn03x6ukswDxSg/Ku2mYrc6N9HcmXkZ97ppXzWeH/u339y4Uv8uRiiAbNwsjVr5/bvbUqGNwJ
qkPja9vTegpt2PYQleQATomnX2sK9bmgLQlssf1Bt9PhjCAnojUDCci8xTWFzPAQ39LKIm6+b+3/
ZT3/B6vhD95ubfG9TF9+Jjvz3/9DddbNf6FAqsk2lGVT1981Rv6fr5v2L10HCcMr3EFRH3/I/yQ6
68q/kKDRLYc5G4zF3unR//Z1s3WGYrF9Q/NdgMz/E6Izoj2/7Gi0EYSMD/mfxvA7P2de7OjW7PpZ
smged8ireU3cTuGsz3boVFUeGA0C6q4UVRpMLkcBxK/kDiJIgeR9sqjPTWJwoiD4Tz1lSdn1WU9V
nHbV+Kpp0n6r9pq2UWsmaBAEnZyHNj2fhPC20KQu6gm728wsDvgaxzddJFVXpla2+F0OSvKcF+cp
bE7qsh/LFlLlLISvJSGBjQ5chr0lstjNQGcOlVC6pkm0PJdCPjuRbGenvGtqzzg4HevCKdaxKpk6
7q4tytdKYXmykOQehBxtURbNMR4LPVDNNvKtdxXvpD2pO9vq5edenSjy7eRo1AvNiKF+NM1MXmVW
hTWwY5C2RWaWbYx3vfDiXTq8UjFTf9cTl7CluIYFi8p4Lo/KRslplcl4KgV4UM3HMoXstrzLkxdC
qbwUmuX2HFs/JHVsD7WQNB/mWdv2spTB9yutIEYP6FpC8v4obAIxE7aHYoXUisbDtOkBxxn9oCuQ
TeKxTYJaj2aKJBWyNKaRqzg/lWR4QoJdzxr1ORPS7Oq7Snv1rtiO/WCGkvcohNyxdadaRdx9aO3m
kKH5BBFSnV8XDfXfQkjCY0sM9iBk4k91kr+c08REk/VdR742SjS+a6nZGCqUwoRVjsa+2j2cUx12
ZKxyMAk5+hOVyXX+rlGP7n6/jlqN41ZI2EdmM0CgrLT7EUOyK/Nd5l4I3ifv2veGkMHXrSV7YCRN
uTL02aiCXgjm857Rzjd7oaOf4GZ9372L6wuZfetdcX96V99XhRB/KiT5k2SwSCAjPLmrZKn3jqEW
DLvW+u2cGOnLguXnSyeU/s81ys8uNtPCACBeHHTPC0g2uTzN93gwaS9WbGRPqenMjl8KQwFcnwsP
b58kHFFayig6sR6IUPLDbUoYEmR61T8UdT6/qOrJxi3BOReeIUwMMrsZryd1WN464XGAYgxX1uO6
u8bGBROEWfgh1MIZwX43SaiFX8LYCusEzNkE+V04KtjCW2HBuw8KGKYT17HctFfSuw1D9W7JgG0T
9gzzu1WDNuT59SL8G9JTv7yOpp6SzCcjGwaF2tDSYv0lVyN9YyGam+H4o+m3aqRY31vhE9GiE4yd
uGO6ePVKEFly+v+Gibj0XOeA+JL9HEf420glDhTpWAIIorKOL4WUFVCQ8iJ6GbFUN4OTsLCY5TP2
1MLWIrWL5LnMIbrWwvQinoX/xURYDG1zNHazsMdY3p0yrHp6V1wWDhqYpqAgbDjdK2rHzINLxQRR
wNSG25nsYY3k1rCzNSFaXw35dffu0jFVmSNW+HLeyjI2Hmdh6BEJa48Kww8a6th9ZO/OH9qAZW/c
YAfCtEa2O52Gc5i+u4V0BsYhWmrF+7E/0+qpzwtavmgYD8JqRJEqSKTSCPpgtfGGaWf1uSepeFGE
TUmWVOW2xe5tMwkTkxqLWziERY7jhTA5wdmEz4oxYvewCBOUxBq0H04M5ZIxzfP2jG8aMUb+Ptvt
fVaaXoSlIcvArg149tXZR5QG9kRt13tQGmrMAh8+zUrUzVmDY5g1sezleXIOCmHT4kyZymWcZtUI
E5fx3c8lL7TzOi9LfLMrWVkecnucN2qqaW4HL24tL7kZlIOs3xl2McFsU87XpzKXD3MxjceuKu2N
MkJptrKE8Dif7ZehW063pj6dr9gDzM/JkrrBura5bup5WvdomB9SrdC/IVNM+73P66cIOa5rWcd1
tEkQ2KaerlpMjQ3YlUmpbhk06oTnC+SvqK4flHFeNijHqDulKgwsr5yy/eYsYImmMi4gREXBnluK
ZpUZw7g1eycPkNSFtRBLEKHSIkYAWk3WbQS9z8mUMmilcfyKMs4UmI02HSo9oi014cbmjklXHx08
CyBNlXKCL3tnkYLV0YCrfSZLu3Goo800FeoGVWJz1bVGvzIb1UHQc+wgseq1cjsNJ5iyXYRUfKXm
4Ic9ymXroRuN7+c5A2MYpbHw4znDdGXuTKrzzixOX6ssbWB46NrCl0tSFfosAlZyEE+os2MfLU1+
25Y4J04KHj/4slm7SJ3iB/yxsy8jRlyhZjnD9/Z8bm7l81K85pOqvJgSxvdeNap6sXfOXbOz8Tbf
alpX7uNWla+wFo63iqSVkKBspXqYtZE63orOtY/m/HyXOLEZ6opVbk7yXNe7KFFBV6a87a6yaTq9
5K1tH9IBrzVpccrDYCB+pSya7GuWbIW6EPVWu8jgTSz6NaKrEEWtRRbmfa1flL2xlmkLBdFs1A+9
bUUvRZOUQEwMuvptlKHzNKK0qGFxH3DWLV8sVRV1nfM6FPAF837oKfVRG2eAOR7DGV/1g2Sftbux
WDids8pGZx2fSKeVcHJLKul+iHLspE9q3aue1Z4LYqrRw7RsC+tNRYJ038gipDMVt8ZolAY+m3qF
Q4weli1O3We1aDdmXXYP9anGa09JWt030kwBcT+PZy+2suk+GzBe7s467hTOMOY3lirDdZ6RST2c
FkUNK1y3V9w7vKephUVb9kyf4PccKi0U8SWukhtQx+mLllvxW9vL+I5FRuEJ6C/Mc+RG9NNkXtu9
bGKIck6AgJwmcjSPLvl81Z6bpA2SpMlXBu7Qr3h4a6G1tAuonJYLX4jaXDd12qzxXoNz1k8TMzDM
Phi6BPXEQOyUr1+uG8lwHq3OifxxOvWHchzIfiZ4RXZaUh+OZn1V20qPs+WpxQjOLt56Q9K7/XmY
q5tIiLtPQuZ9YQjtKk8s9r4xghV2UmsHdV40h3jIiu+SrDB6qwjl+OVdRX55V5RvT5Z2RL7Z8UFH
ZiZgTsMT3hnpjROjy7qkafqWqfZ8TM3+zEgtZ09e4/lVocYA8jTWAEwkpPtcaN03QvW+FPr307sU
vvYuix8LhfxClmtsc1HNT+xC/sZzY2eQ6XZ9LEgm9nESG29T3UNFqRX1WGl5YuClbrRbbYiL19ay
Z+Yn0Ri0DNsOYiHjPw0THEVkRsIOd5Jg0oTevyak/0u1le4dYQeQCmMA2YoZgIlsoIWqwBhW6vMb
JZal17MwFMjevQXO7z4DirAcKN/dBxRhRCApwpPA7rAnMIRRQbIMxqOJ/wjeRImJvZpqqYw4CXuD
VBgdLF053VTC/KB+90FQ3j0RiCTLW+zUOUNE8/Kk6w4jLcJGoRCGCuY/3gq1nm4HYbjA1PHsj7jU
f/3fMrOfN9/+z3+of6wzD/ML+vjtz3Wm+B/+KTSZiP0XiJAqlBk0E2ANms0/haaj8heIGdK+R9kZ
8T1Qpf9nIK7a/xLixczLqjZ5JK3+/5yodf4FQEdPwEKyhOacgd7b/2Ci9td2CCYsgkHANOAFeLEs
+FBozbkOWzOv9kt1Kp4JgHr6CTAmfubfuNS/f/4SlKGaak7yqQ71OKv3eHCNMGXn3Klg6ztK/w+8
8aEFN+/2t1e5wJwStbKGmiM9pJhCzDdH7/45KSqibt2p6jk8N5jOXPepxGTdTzjC9T9P8PMY7Eev
7aIqV6fMqMxmqcJEciJsn1Wl3iX5uVz8P/++8iug9+8XdwEkNn3WJno+YxB8ah1Y/GfF7IjlS/1F
Gqgwtwodu++QeGLGLsb+WVtMJmjsOsnqjayr7eOfb+Ojx7xokkk4OpLNn5twqM8tFsVZ1eQBXp/F
Z0yF368PcJZf8cpk6Al2PT7IWqxhijvayo8sb2ydAVuJEaw/P8VHF7ngt001KTchtA6btDRg7ia5
fXVqxxw/lnZcVn++yO9fFaDRr0/S92dcy5OqCaNeGa5sXGyvjaVUP8HmP3qEC3IR/lTkRLilhHab
6g+nuViKdVbaFsRKi9xj/XfPIK7+E3osx06imnZUhbnU0+VtjAJSfpne/t2vizf3069nmVQqqZXV
YUXAuWkUBO39xGoxFv3z7ysfvaSLMKCUWN3g61KH5mmexqsYf3R500pxpAU9vsDJZh7rate2GQIa
xOHU9FSJs3WLGn4K/73o9BTvADmCwbQAf7m91NsKPuknhsX+fIu/tgn+/65GxeDXVzCnFS7FFoEq
WjAuxeZN7nCv0GO94LyWnOrrnOhMXJyistb2ptWfkLgBsltu/nz5XzH6f1/+IqgYejIO9iluQrNq
7e04R/oN/rk0Zmez3knl2Xn983U+2gsXYQM14/qUjVkTxlVc3haSXVhuolT1Z1JzH/y+fRE14rRe
Tkrl1GFu5GDnkVIWD1aR2J9EvQ/W0aW6YT+a50nLkiYc2zOakIOR3UlJm72Nc1N8Ei0+usRFtDgr
cYui2ompCmfuGJeS+GW5XUbDzRLL+rvtTILwy4bLl9ZyysSuwyxVU8tNDQ1KPW7NDOr9+Tt/9BTi
z3/a0Ry2S5REHA96JSnwqccCP80zWAys+FTOnv7uKhdxQ0hQzjnW22HSGJ1NmX1W7F3HUs6PU4cH
3yenhDgN/muqol0K54PD9VbUy2WoWyPFE5o1p/7OUqbJOpSzI8GfU6eyXUkVBN6bAaeH6i/XwkVQ
GBK5UTQUNUNzSMt7C0VBzbP6CfCycGJGt//8FsVH/93jXex9rZ3GftLGKoxPdRmLKQYNwGuUrKKG
/6KkMy11s5//qQQ+zMg+2qEXEWCwkW8G3WNYsKvtMohqEP0AjfPy4c9P88HvWxcRYKotWdMrlbT1
RGLtZ3VXfdNzmZGVv/v9i5RByqZaKvE3C1OHWUr4OYznYQoW/PnXPzgGrIvdX00deAM28eGo8EoY
c4hxnAxUu+yth3zBwjE8pR3zn3z92sa8G2tuBgCd8bNz4IN9a10EBhTUcSVT+DpSPTjPUaGp30Z5
YZau6G3pk7Pmoy90ERtMSbLMBnw5xM2dcXnscvQtFmfWj797hRdBAROEE+R++lx2Op86Tz93OnO6
udQhplGlDI1qHTAzlrk2xNzzaT59sSJTe/vzxT/YS9ZFopFM6WludBINOVLUwtfNLqGjflIwIUxr
aZTurKSvqts/X+yjF3kRHmpJjSOrzFmKerG8ZlRUD3I7LZ9NE4k195u48M4C/SmGg3JKKb6mNAzz
WWJQTn4qZoDXBKJh2VQPuZl+chp9tOguQkLh1Ml5Foe2bQwn/N+m4Wx5ZtXg35cq8tL7f35dH1zm
kjM3G0Vj6u3A65I7xq6sBgAS3jGQyF9e4CI0aDkaqE3Dx++dHiUEU1bAzTVnKBIogP1nOksffJZ3
IvtPn0VtFqNKK+ry0ciL8kFJtAG2WFUwOI+YX2StljHSEC8qdVn65ME+WGjmRVQowKIqTSE/l0HT
b/EgUM60VGmt/F22cDl349R9ZnUyNUw9x0LG56RYOPTWoKju0k26cf3nBfDRY4g//+nNxblWq32k
1KE20AV2OhOg+dzUf/kQF1u/Klr8HcVuLKNS25VWW/n1Uvb3FbZMf1frXXb8I7NPT/S0yQdEI07K
JLpj/XgnYd+6+rtXdJELJGiINpLa12E9oYbRIum2aptY+eTXP9qBFxt9YEcXQ9zyATpN26lEE1yW
Ucmo8s+y5w8+8aWFUyKpjVNIrNT0lDQvhSwNMAWktHz8q9dzaThAK6Wj6p3Im4u5uqoMaca4CdfK
T3KLD7b2+wjWTwvUXIB6VQrMED3RHzSwkS4oOz9P4ZcafXQopeQzxXHxxn8T242LHT2Xp9yxqpLv
XGbXi5o+2xET1nZ73Z2gzA/QchP1B4coAjbYOH7yeB99nIuDP5OnCLzFAbnK0q2TSa9LdPrkKPxg
ZRkXW7vX0RafciJIYulnGkQVosW1hEPK/+XszJrkxLUt/IuIEEhMrzlX1mBXlas8vCg8gkAggSRA
+vV3Zce9J+w8nc649dTRbTckoGFr77W/FUE69fdvf3o1//bKzua3WybJk9ipg3HzPhUWXgzUZDdJ
Um50xobPf7/LpXd0tqdbFU1SELyjoiao46OmDOhMN2z+fvVLz3A2vVEuFCPVCPXVIG6bKAPC2ibo
favRsizKcA07fOlrnM3zPqumaUG+5VD5MKBpiM1gneCEAakMXJratw0ndhbpR1MqTQz9yCEuxm0y
w1k9Q/T/tq/Nzvbygeoir02C71C903G47T1dxbFewfz2yre48KXP2eJ1b9lUwnbp0BVjDARK4Mt0
20PqNB/+/rEvZIr/y+KwSIdGzwPAPFEXovWITtLjqEE16oYeYgzgIp9oktfvCiPZNtYhex6pRQHO
meXj33/BpUc8m/Ap6K3x2CtMGas9Fn1lnpwn9RUS7oXV8hyzG+eLm5TEYE5oF72rGmeBEOtVIGsH
pQdaR6xinzW8n/9XK/n/PbqysxXA17CboTXBDdt48OuwmAaoL4vZuvv7+7owb879H9IRNcL4tMSU
mY1WDYc2Sgkb36VNMe//fotLn+RsBUCtXdSSozwBZSHb+BHoJQPJxs3fr37pk5xNfJvqdoRpNzA8
IAU/dx6t87beyBhop97339oxH69M/gsr2blBqIYGkcyRwbeoPZbjGeZrIqfzna1Y9bIgoNj+/YlO
8/1fVv1z1zfFSF1K+NEfaMITOIKPIyTm6lPP0CFgy8cweHtoB5temTEXRsB5J0BnIKyYuMY+JnQD
G7ElbvyqX4r5JRosN28bBPT0Un+LM0IEv6SmwstbIgB9iK5gd41i45V158IQO+coWMNq0rUYYpj7
+U5r4JlKy9u3zZF/urd+++1khKa67LEwVzCyB85oTDc4EdWHHJrNN97ibJ4nkUodjbGweCbiuwz1
gfdwKoZMXvYq3vx9XF16SWf7fJLbJqa+lAdjgHepcMzdLtCwXnkCgFsvjNuzea6LJDO0Nf0hkWX/
OKUV7tSA0NmRItwlrTN7l9KwLoPTCDJlvip6wNfIkouvS1TbGJmtPgerKB/BYmlHeIqiKRnSQVMP
bbNSTZE3GxymZoAXx/jYFC1Do2vTHvOg3YsUIYPL+AQSiGRgCeYm+e5mM75M41yhlwo2yhkQfojL
11PZkDX80DgqsjKa7kVSoxdL6pADEFRNvloXCIiA0QKudtWi2nV0VIZjwgv1LmZGrjsv3KfQ5+Cc
kth2n4ZuATxn5mhJkln0S84DB6lEd9mjT6IUrWS6BSyhysPrtAz21YUF5uhplWTAEwb5Uvn0ywj7
+m+qFf6IezdfOl8XH+H9GEF9DLZUrZCXgMsZiLHTgiAwLfm+mGZyqFsoYVFgIrcqI+1NkUn0OdoI
0h8aQvKU16z4McaZfsmapARLJ1pm5KhKB0YXJDXlKnS0GaExzPMPImvSVZa1wbgVL2yl1yaHRpZr
YMOSDi5nWxkVE8CJDc/ez0wVO5lCRASpJlhlXtDitcvo4G+iulQgtE4d/6msqK/lAy6sUv9AK36b
g4uB62lgujtY1J3B48oZtGNltYXE2F6Jvy4FL+c9xn0JY4DZEHmoBI3SY26LFgDSkMthT6olRnHM
wn/qJnFs5Pum4GO1USeR5qH2asGYpbwI9MqPuZCVPe8I1WahbdJ1/UFXwX6AQ7p4QALzK59H6LEE
sBgQxXbg1zE9lA981Jm8sstdetFnIa5H6qAXolKHrOnIPkeBbqcE8euukebKan3pFqeN77dvmfbz
LOdWqAMMToccyLcErY6odH4uTN2wNz7HKV747SZmhGlgRdv+IIoYTtuS2h8VLN9vA4RS16o0F1bU
5PTff7uHjNs0mhImDyFzJFlbmjuyzl2hP79pxf4HqPDb9a0KYmKVlyC8FcAwMgi/bW2vnY0vDLF/
6O6/Xd3zaZ5zcL4PJU8/8qRWazuXw8YWVQeZNZynUcNwO3P6V9l07MrAvvTOznYJziIBt7ZWHjSZ
ql0z+XGPruLsyi50IRpMzqJBN4coG2IHdUqXh2Xt4CD6Q8xD/FgPFK3f2cwywAxhPfu2UfYPl/63
dxjxYZE0CebAlhZSd6mHqYBfU1uUqKd38vVN4+DclCJOxdwyZMEPLdTJt1zm8n1cFvrb36+e/fu+
/U8v22/PUEu2pEVZ24NOqwxQvXgE4kC2IO20rsmBK9TN6K58/bNOov9U/ePTj/jtZn2apc41MtqT
BgLmEoBRrjl2Zll/XWT9YsBuWITSNw7R7szs498f8cKg+0ek8dtdQ+waU6uF40ggl72qomg/iGK8
8lAX1rN/PEV+u3qbmlJwaC8PhCzAZpddUaXbgncl2og6ztWV21x8d/TPd2e1zmUp9HhgZeYgE++G
4evc0lrfwjw658f5lAHeyaRse2TwakZvliHUaLSqIQG+8iP+/XACc/c/f4PO+s6hMKcgVY7MFxEC
ADT5UMO3PiDL3VE7bNsss7sGed3lTZMantF/3rM23TL1fUz3aGsCwUK2yzFjAJlDquW2oy35rix4
c2Wu/fvHhNv3nzdDSqPxPQKA/TSj3QYtP0ItILdbgY8px+laWuzSbZI/bxPN3iFQqui+EOiE54N4
pq2U4PMUV+yW/n3Iw+jkzxtIVqWhqSa6H1Phb3QjNBIuLL/ySS5d/Wyd5ZIvsYt7tieq1bt2Atk0
n8nwtqufS2o0YjzoQiTbiz6DVXEipvjDAmGNubJqX/j155qaVkPNFFW4fk2fWMi7BxYKdf+WpYYU
Z3FHlNYmrqsGZ5MRanbfsZ/mJKp528WzPz+qynIloxEdDfAGbG7jVoBlPqrsyk//980TIvM/rz6p
ZYn7qUe/hFFdWDe8DUDA5ipgMjC0ze1yYsuP9ZTYKzvPmYHb/+0G6HD4846cZ8KFuKD71gkFTufk
0KYQ6RF0HUVtfO9UAa+wVYJyoAFt2uG4hdMKUlMbJRwDAwiRLyhA6C7tV+V80sE3GTZHogi85lre
gOJb6Tmhx6Kz9c83fYP8fOaKsZ9wNk32c53DtY+TdINWg2tx/6Whebb81E0dTtoAup9zR6fVonuA
fTPV+GtR36UbnP18I+HQ2ZEZCw9UvWg5MzAN6ftl86aXU5ytOknDIhigYcCEOZkOI3XdI9y03paI
QVPzn8NFzkXObE2SPYRqYKmwYI99KAHQk024+fsD/Pv+Rs61PLOm1TgoBiJb1r7zDj3yMhH32Wg+
8F6C28UmkNc8edNJCL50fz4QdZUdsrwHnRT5+JvZRcl64aw7FHiq/d8f6LQ0/Hc2EXHAn7eYGlrX
aNQDE1+X6GZmfas/loQrUNX6pqrWjGTm2qZ26V5ny5OxZWVcR+M9mjrRxEO6dE26xN9DYtt9Kybq
r4yyC5tnfrZQZZXlzcLzZG9CsN2qmxtMkqIEb2GtrTT/P8PZ/6xO+WkK/R7XgaI4mdNwm8uyOeCc
xyERnvorD3G6yr99mLOZ3jky5JWhMMTpigJeRRkglC2MDd722c8mojRLZbKwJHukWkG60f7RkGne
4GSy7jt2/PtNLj3C+XyMZG6QQkr2oVvYS85Htc45VS9vuvp/iWeKumUd+kf32dhMLxptTfct+hSv
zIsLm925befUF+0SlIn3RTmKVdB2zPbWRBy9XqYiH0g9TNO+6iJ+pXR04V2da2gETVLfTDPuN8/Z
PmXo3x7y0l5Zti7MvHO5zJwyVDwbGGW0Vsgty9jtgD68Oa39Ks/pG+Omc9GMt1VRyEXHaNyrhmcP
Dc271MzRleDmwqzOTm/ut+k2KjiD5R2ewUsv7hcRFbdExb5beQsG09vG1NmkCynrF2RQEoTdFXuq
RgvDCjQ0fX3b1c/21toVk0bcQvaQA8pdN8A7Iq5bdeW3X3o/Z1OaYtNGS1dB9oApwJqpLOErMI2e
H3Gwtf2Vj3BpmJ5PaV/Es4sd2c8y5psMufrbwKa31WnIuVYmT8fKSDHE+zxm+mMVhf5FVFlzLba5
8Ib+Syszq1RNimOOpfOIPHhqNjMKD3sTN+TKserfk2bAoPw5SPP01Azbz/jEkc5fFGLS9TINgLFF
83QbCdojvU9gOqin9sVRL6+stJee7GxnzSNZaYFG/L3oZgavqWFIv5VoWK/X6JjLlu3fx++FVSQ9
3f23GVgzE1XED9iSPPU3cTzDnDrLo90cKjTPT9ZdeZoLa++5dCaglxnHiQh+Wy3KgYfQQVSx7l0P
qyvu8n7YEulgyTT8E6L+/dEujOv0bOK3U9dOuu/JHtUe/0BoqO6sq8fd265+NvFDnk8FgT/z3i0G
vDETxa/S+/nKmLv0288mvgNeQE1om9ijh3ncDmn9DSXga819l7752YRPhyExcTjNGZXr/UKi8tD1
gO+qNEdD8UivKW4vPMS5dGboCwqheZXsxw5+JShiw3Ii66/lxmj6T2vEv8RT5/KZqOhJ5xcEugut
ql+EzelQQCrhG+lWKKqZ9p0YkE64SZcWDhzL6MFZb4ZIhGfeGzltfM1H8g7o0TJZ+7HvJhg5yqVc
lzgRc0jGu2a8bU7Yjo9gSTiyynzD4BMTOZi21PFnW9dkzQr2jJzzZzP6W55z+DSVlD8W1HloseHU
1Y/5tFZTvYDGA1KEtzpeRYWGs81SHRdhPscDWVZ9idbQtob3VJb677qNUK4bGbAToVT7uVP3yOsA
RTugBsZbfpiZAxmhjQYwQBRH6j4HbKxExVB5CSpDCSxE/1GlJNq1rf4x0RmuPuTEeo6qRzEH+L3w
UxEmfk39+BMV1Y+pJS82mWGTl7iwmoid1+BCZfCtme96k8D0JkaPWFTZXZpAa4H6JdiATXqcVPQ+
qykcLCagA1IGplgzPrghfmrj9EWiaxPQFAShUmfw68kHCH8yAq82BVRQtQzHiCyfCt3CmaFEYdjG
/Ush29e6bN9N+PMtSvvjZgFkaa9tDxNo6QFHaD0gjTZqYXkpZv9aWZPsK4Ydpanc/cLTZy6W6KYG
XKms4ZgH/MJjUzrgXDi4Cyi7g+pRwK4FLJFNkacRACUjkBoVqPHOVyvBCLwzSAa+ZlcdXbmAOZ3b
z8rQb03KZ6A+kp8KjWuEdelDpNwRERLs/iSt11bQnySJYAMnpdzbqbzlejlKVx6hIvsOSMWPyLCb
se3ofmFATotMQk3GYUGwIDBdURlDiikVDNTq9uvYFOBCTHA/HHiI9ixqm5suZ6BBNz49gHLXHesF
DmWxQOsGpegvEPWd6dGglNk4BX5C8FuW1L/mmsE4NJHVo6v0k9QlLKtUCvK3BddIdcCE5M3wI8kG
v7FaTttckhedw74Onw0tiFMLBFCplsOp1Qm2iqbYUCflJsbRbmUbWCil7nnggFhHcb4C2CreYR4V
a5YAPuOK+rlCPRFaa1hYpQG9UmRyiLGDfY7pCRUzwkIHXKVhpfMY5G0/3mNS/cw1OeRVXsBtFQTw
iSf5iqCZcRuZHvhwqJ0lg9tPHevvLk2/MnNCQ7sUWHOI4DcswVd0VfF56juz7QkMTzVSFGuwpdSK
ze0XcFWgTQD3ddFDWJkYnBdQbn8yhXOe99HDyGL0VwETQycQYiqAQsq8vUtZuUOjfHsbRlhMphSZ
ST5Ft76WcFkL5l1r6qcQsaeQYdoAAAIHmAgLHhn6H3EFtkkJvsxOGTDXvUrXaW5L4MpqWElFTYAj
6AKTX10BwCfDd5tM8JBDx/CB5y0McciLyMtHDSUzADykgAFbD+4SgYHMbCzYtJVlu4yrH2ac4V5a
j/km0iJFjp5Nazni5QbXA2/vI7opEp8cqBYwOfOs3lkP59p40PpmiDP4ZQoPr72OPXQZ5Lgyy78r
n73aAS4YdIEdSt6AJT0NbNzHbAYOp1jEM9JJ6VE7qMNXI+HZZw3+wMfYjNNHgFZQIY95TPR2HEZQ
NlBhBGMXPfGfRCobmGu2Nrv3phiPwtFmZ6pxfhoHrDaO2G5a5ww5bOBUJFg5U5RVO0z/CtwLMkWv
zQTpV17RscJnSGA4FS/soKcBCOxBAZOReHBpacOw42T4FTy4cGyXky6Rx1hAF6JrWO4x+5z6dhzX
JS8qgDFnsEoy7dUd0SNyjaJKBWjMcw6GTw3V4gNxffsr1HUKC+kIZ0ijcrVXKGZuGG6Ldo+M1rep
S8RhsgkMMGMcyd9HlMWfu3oyt7xw3a+yHqrHEeil57gqmgDdVRw/VqUB8Q3i1XRdpLp7ZEUV/WB+
nj5U/Zzj6xbRuzTAmG9uRIAbqk2bWwOAGKysdA/3v7E16l6blCXrOs26CEx0Su/KHE5rBtAi4Dgi
A/fbYP0hcSZ8mIoSbgOQ2txFvgZPHQXGJoM/5wLPtIQBeKx9GgA6S4rhZ94SAi9PCNKB2fPoZFgc
f46EAeNtXh7AAPs+WIP/eQCpKJawP9JWf/d8mJ9avVSHikJegibK8b3mS3kMGYhfcvArmiz7Iks+
ckmfCwygVRmGEZsXninCKWGj3fAKLlWymQa4z1KD8ZcW/adQR98DBtItqwyg9OheI2qgH1oCq7op
y8Ux4iDxEIMdUZOYrDp/Mtsrl6e0zY88TV4jlAZ3RRcBE+17fxTgNsAdARhkM0DKIQcGw4oiXbDs
ivF91E8A8aBneY0t76tp4KkWIWudjeArF3Me33o2orxcnLyCU/XYKBRPOwXjIt6jWFUN5AEu9XBz
HjFZB9RUb1QuHyxK4Pte8Q+LBX+nDDBZRop/Y51OsYGDwZwE4cE36r+b6uT+5+EA7jxg9WnawQe5
xSEEjWb7jsIsFxSICJA59yCDrda8lWgYPm1qoczhoaLoi5Ae7BqC8EK5pbtRaFhoPN5lVgHZ1yE6
WXlq93CkEdsBLLy1AOkDNooD2soG9kH7E/dfhmZDiPxaiAnyJGWrrW7i17YGIrSOY3j62p5t5nSG
ZRUrp3UXjV/QAfMD9CCQr1vvNwAlHbJUF1A1gsBkG4PlKM1fu+TklyCTJxBL1HFgMIRWNvX3AJvB
wA/4NL9HZe5jlcMBl0PWCXc1CuC20u0zsxTrml32XdWT3YT9bTVTfj/pRf1cTvwubPIE1I+83kUJ
3EqHUaYHUKYi5PDn7LXMig6+L0bDdYdYu/GwH6o20HMJkI8LMLQeVRthXgxiRomuy8quvU8V8JOH
glp43IbTdMG58KSq81X6ni4E3X4GDc8NiOUmf8IgmzZJYkDtL+PT0V30P6YwNDdZ3YdD0lgPclM1
fiXgQoDSVLj3xcQoFGeigLtYUDDoTMMzoQl7Z5JFPXFoQkDQBQzpGxdGPS0x4w9VumS7qBwAwWuL
6oDKLH+CwsNuLPId73hZ9z9n6+ttVw/hviipva2cqOYVKBrIPHLYkXPSwE9wTODlWOkiPCvKyn1R
9N3t5IEew7YMydocSHlLKk72Nm/grov+s0fv4V/tSnSLYmUc3D3GevLJVK35UGnEN1o2iMQbOu9Z
Duvjacjq1yYem2cbZLLtJl/AKpXC3k2miPuaHlmx0Sh6W0Qh3dk2hWUb8ct9ZTTfOJr1L1MsiqNU
KazMirTWR4qd/E6hE1/sAlXtpmoq+CvmoLT3cobvZ15Vu8h16U6DbLVNQktvgL6Gt2ltv2oe8e+9
W5bvErDJd7yiCfjhVfYNQvnyXYmMIEaGa18swF1PoPqOu6LkatuWfb0XttWb03e+7/Me84Dl/SHm
PDqYBQ37EiSbm4aN4jjTbD76toCRfAjxbnTQktUopa8R8oC4pjv2SknIbifM3U1hqHrQE5wARAQC
4pR18Xs75t3azETAU2TOb2UHqwCXZ9FjmafZQVpUoVahL7FkVpwnr2jOKtFPqyIoDG1mAenHyIWn
kcxhklfWhnzMbAWH1uD7+r5pctjMkUY+Lb0mQKnxqXqPDllQvtPgfrDFktcZBPFbCSjc1wUgx48J
2kXgjpBWCglfLxPo+40X0Ze8xcvcDbHnPcxsjU2+NGUs4XqylPU3MBcmfS9ircGi93xGBF/Yia4F
sLCfICngoGa3VftR0DZqMZORtDnGUxrB2axyPTzHIozHDW0rtxwxzOVwpAUTIEKO/Um/qSlvfjE6
MizlUes1XF9z4aEKB2dwZcp0rDfGt7APtU2ih+0clxDwt6qu1g5MmQQNC3UeHRz0Q/3PpIXO7tZM
vuEHCS4fXJgnMX3JB1++a3Ob8q0CTja7rZiHP9y4RMAkCsR98ALxTE+PU2CJ+2yRG19gvFQgTlK9
sc1N0StYup/a3M1mxBpjHnvfwXKUCWBnsHHkYMTOVYUjErSNGn4xC6iSaySqLXmKsA2NcHIdO7ru
C1f2+9jU+Q+pOw/IUA+u3p2HdwPfcFaX3ZG5tuiPCtAQGIh2UWxhZxiG8MB4TNu9Daq8U/GAwFAs
o2OPTFLQVpe6xJEhlKnFrplbQbptNBr4+WKLCc/l0HewjU0p6toFZcHtRERjtpuyZXniNQB/39wI
7eAqSQdoryAFYcD5I3yHdyhbovYRzYOoo/QLpLcbBVkqSJDVAEPFKZngHKtiTdU30jhLEGGe4FQv
OgjiniLQAJtjO2qB8s7AXXIsXAx0J59t0j37Vi7FEWCVuNuDzjngIwDy2Sw3fSlZfMOltsUD0gBA
GcBTfU5gHVtCxb9yFJ9tNc0csN/ENwAWRqQbf9Q69/29B7AvPCRZD7naKpC69t9oDwrHmkcFFoSo
H+Pi2Fa9KwCWdAt8IWrTDJuhwvK+TRaLkwExDubPbVTLw5Bw9E4CgAHpjpg7h7VrgEZ4K5OIpHvs
hJiVlZiwD08zKn/PoaIk+nSSZNGdS2IE06RtKI69XrP3jjv62YGR2cLvPSr4PfUskZu6x7pxUCbA
Ix1F8a7FaG9mDCpRldnWjw34rs2Q9jBDSyZHvnHZsfu07WDTTnmHSQM5gK3xTJoZqLHiEp4UsqoT
HPrjXmB4h3KYVtng4NGuvM7Kz1j5J70zsbW/jEinb3YMNUB+xhf80PTgUT5kKkqKY5IMTbmuR7JM
MN0ADPOu8DWMNiOj6x5Yxy6122UsZHfTW97BmniZ4M1Qq1G7V9CdYvqSGIo1DLv57NeTqQoCzhCw
hccspbpcsQj/AN2RmQQ0PaIeTVuironjJjc77Mo491Hq2ua+icCuPjoEXGgzLVuozjAFcxhI9ov7
wCHd/hiJaqqRqUnMyUqOoxixDpZXZoeTtPbfA5D/7AHF01r/7JI+dj+zcsLPU3NeA5gQleJ7EmT/
NU5xPtwsUWnpCg1JYXoY4LI3vOsWjaSKyYoieh8FOppNwQVchhpJehTLOz7DTU8nMHVXMiTIMAE0
exJlmr7aeMQyWApAThbvKYfu+1NF2rw4ir7S35amBLeQ9cnQ71w6Wnji9b2EbY/nyh9DYdsYH2ps
JXCVAl1lPplpeAhcz34/db2PjjLz7cehErZ6nOZxguGum2d9g7GDvm4fRFlvFhtSwFrDrGY4YLfx
L6pr8tNMBf5eB17rsMfZzuQAe5pY4vQ9Yy0KnXPp/TAFv9y41Cpy1BRM2hs2tuO0I4xH/T1GTJw+
oeTgkLuqcs/WYBLObJslg3CbdiY4y1NM9S8qw1/9SUjuOtjjCh9WSB+jCaCAu2JYtbk7uWhLmcEB
VxOgF9K27sZbZvsibOLY5mKbzYDi3qWZC2JNMxYVNzLpMrLPalUkex1POAyUSN7g5BEZwLjqYMYf
mUHD14YBsc2wB7la3qHGbenRgNqIORywX21cJNt0y/NQl1sL2oLbIzHnsNTztMWoNz0OrTU03Wxb
NGO5bIXKBxwSmmqMVqgowPTNSaRhbxEZsPquanGkWDfAkoYNcYCebRPG4C41SCH2ZdXZcqVEqFGp
DAlWMtOTrLlF1KztAcdCZvYTVTUsBrDi4ySWL5W4FT0LMG4RC7yybNTzX4RG0bzNQC7tN0K18rNM
m+q1rawCZMqr5FdeQ6EGe3LX2M1Q53TY1G6mjx5x68/Tf0TcOwMwuU3rOmo3GVPVp3wQPF4FmFx+
toy0482S1DA0Hv0wYe2tJVqN12igpL8YG2f4t6IGN+IYz5FVS2iN6Ah5wQqOGUOLq+fWNc3emFSD
D7nwDB8l4ouD8Q5HX8FO5WV9QpNiGtXbyXDTPC11VtY3YxXJEUtuVo2PrtQQ4qIoFGf3aLoAjLvy
ZokgelgIHWFO3MkpOeIgnOabMcfzQu0sEoTgRTfi/CRSWH+jRQNR3WlLe9VTU4utw4k/W0UCqtkv
Y6vk9J5qHGZ3jCnWPpMkjeHWZSePpPEorHvKGwUZUpqaPv0gm7QZD7KiWbGdSimbm3EA3+BHnFZF
fCyzls4rEndt86moJTrUsT5nSDmOfQKnTUxItY2qhgAxMztVvcMGNi27JooK1a+cXiwMdEePgv8d
Vwmb116fUgpt2ZTD917RDIJ7NNss65aqoG67Bgeo00roa3BfsX2NK2zqGoAZRJvYuBvVzI84bib4
A96gOLPrkEx8h4hOVbsRKSYLH+FF+c2QkcXegGMa4iNDZ8ZwVMissmOXiPgw+djcyXRe+hslTx2t
LqEBx0/opIsteNKiOgw6pSg6qJT36HYzbb7HZdNnIJk14nSp2gwJltQi3dFOHPbuTdLCfCpmKVKt
sxzHHzZ14E7gbQr+2AHkAImDYumz0nOusIUgy7mFzgJIARROLVZFkaTNRmVBmONcaP5JYDutgc1N
PMPhVAygU2Eqlw9pKYZsP/tYu5UuC9jiVMl8OxQNPIcs4GmHwZTxD2TEyXskt/NPCTr0T1Lmedgu
7TBZ/KQhPJ6CXLXydQ+hksiQlc57dPHVg58V2NM5kseCtYfepPVTmWZ0XxHiv+cw0/yEbWW6beYa
LtQR2rBWWvTDXocwIJ5sDETaznflvuniagd2HKyfWN7ek1lxdHELitnLsOajHdJGt2M8o+kJ+UfY
PI2Ahnxrhhk5khaYqTsIo2O4JrsoRfqQL2TbceIM9tiSbEUxu1eYNvYOh6IxfZUGuQs+QfS5bcYm
2ubWjLDV9jh/Z8UIO6SSl6jYo0uVbdt0yXdDusw4WwPEu0U51r3zNBleeNuFHTD9VX9sOZjK6HF3
yCyxKPlUVg5sajN0oDhPtSkSHAoW5IWTIoHPTjoX/pAFHMUeNeuGYxpznIsVaT5EinfbLBLNe95b
gNFBZTgqNJTdA1Kboh8pK2axM3M+Yc3rkwcmUEGopph8nTVw9PPEyKmWAipus6SbgOL3bRpUc5fg
vlhrNDy2hoU+ipLxL2RUv3pdwMByBpEcXOSOHAY/EXRrEz0j/zuXWCSi/K6MKDYp1NBe2sBQI64J
ZNt9Nkx3oUnyb4ANYsFpdborK2a+SdubL27oq6Nltf0h8wKZ+KVI4GOU4AQEdHa/3Oc4pHz1C6og
YrXMo9x50zmQiUesKWt0+Gl4toeYo75BBgce4wRK/WrwACrcOFHIYtuPfJlvFCcLHKST7HsTxEsj
2LiN85E+xFmQxTruk3yrQ7QgEsR5bZdrBUZ4EAUGCOZbgvywn5+LULWfFkphxmsr2E0UU/1cRnH/
S6MG870APP1HLwOC10WSFltSOm7IYABDGuU03tQzeQLfCUVeQb8n2KjvIR5DzVkw/5G2YlyTsYRN
nGRuIykFbs115TqeI/5Cc2GBdANReAv2dAIMtUzXqBrBXStCZimXGVB8kpZILMBNGz+X7RYc1LZl
z79oAnYVOueK3UKCQPJIgGCNE8cnzVvEL5FwD1Xgh3xJyZYsrV6lUQAcpnP2UMp8+oK+q+huwmtr
LZlvJfGwX0Y/qNuWOESjUvQ/nJ3ZbtzKtYafiEBxJm/Z7Ek9aJZl3RCSbHOeyWKxnv58navAODsB
chNsILBldZNVa/3jaBu/bxLBL6sxrO3oa3c7jtSlIJh3d6RQCaq6Ccr8rlDwh9FaINfnjHFIi3fm
85wyA/d+G+6mvEc5gsdtAw/Jn06q8q7MPePOmymXgH0zD0TlTxvFpEXggfJiMuCTV68L8b0K0+O1
dFnKPTf8noGYyDtkf3svDVtfOrNeH/jD+pfdcFiZDcuLD8ERhSmlkFCQmolhMmLNNEFuOsvpZNMl
4QmnOI6zHvd2o3gbjZJuqwZJHDxbQKt9YylCT2avRgjR6idGeDdu+Bdv50VmGVu7YTw0fU+XQpja
73M2z6eMJYtiTcrNlnJigbaKRn3rQC+HprKrs2EZX7VZ+G9SJuqFqpXHwBHzWZpQX22ucnagke2V
f9OzqNz0SLo7psuBiP6u77t30P3gYSUD9R3SZ6TwSbrcK/a0xh5x2jQTunIUL21R8ywJOdAh4dvB
th7TLEbC3dCw6xLxwDDlbKXR209T5Yax1U/NXVbMmpmTJLai8c29qG54RkKn39o6dNlqy75OXTqT
Y7eUV0DJZp+ZDRWBofrEXOpehDFlD7qUdozPgG7XwVLbumG1aUwj3OCl+EpW+5qNPTuMWZK43qpy
U8ll3goQl71jJXU8TEU50w/igxQ3lKUEYOorzIawQhY6Y+FrjB0nc7+X3qA1syqtuynxFgvY+Qb6
L1ays5AWxzmEHP+0PPE2ch6KX4NHLahnT+XbMlicSzBMR9ufkt9ZYY4nt7O6uz67MXAhSbxv/qps
eCLJKr/xuzQj4Wwx9UVJmZ9cVaEbYe18EtR/vLuu383skgNjnG+3Raxy68Us2ufaZWjeBKBFgNw5
RS4AvfAuvuJ4ibompJk0tfuOzs6unyVnh1Pu1zkdfgVwpSdLFmXcKypKYPpGEbkAL8chsGno4zrf
ZbI6BmKeng1Kk97MNR2/8gKurWc8jYPG4+DXtbEPl3y4tDMvY756zal2DP9Yz0XGQzJBcJRAMs9O
aFf8Cw3VxxV/NRqPoSef1YPeC9pxm1rps02f3m4xlLNCBAb+XZOFIWCEUdjboLLaj5a2nThzJ1gv
kMqoTX3jyos+RD5Q/rd2DPHcN7Z3cAwOwmFZwjuZzsVuYpE/UaXjX4D9xku7jpBMuPawqKYb30j0
J+hcthWzLB6EXb3WtVndqaIv4crH5WPoq8dBr7Bc3dA/5Ght9m1jyCMTGXFLqam9XaGd15ZzISrs
PjlQ7lBs51BaP7OqNl/Xkgi5RHTlu0fjz76pTJPJGFYDARp+VApQ/ggv+D2VTQJz0fd+vJRWAasT
wq2HRb2bGzFeKtNdCOfHFx26tX2dOeG5ndpUHIpirGIEM4mOqtDr9gGi8XNDHuFJB9V0RCKSfoSA
XI8y98S57OfyQ9mT3DfSXZ+DxevutDkZ24KGpPuwG414bcWbmZRhXI653vqYV/dmWLynpJ1QuwkM
Ghi8rFauAIYz5mrLLvx7JIZql2RLeqmS8MunW+rRb28gU2j1y8lIfe9UziXEH7jNo5N3y04WEow/
F5RdtYzc2yzt+Ga9ym2YwzgHwehA1IIwH7c5VqlfTkq8vxGGxm728iouQnqYAybiu9A1vUhRUPRm
ws6xzRXBOeuk89bRSXRf1cbWXhuOEyusz5YpbCwZlZ1+N0GgfxhUCcmia67tUj3WYnXuC0v3mwGs
6Qxd4G6HeskOjpu4b42Q4YerRypz8LRHdd63R1VZ+uJ5TXaH8tLcCtFskZj4DwWz4NYwWrk3G27H
yBpEvRENtEo7Jz9rPwQ8lKr91Q4ALcopwFyacgBKJBZOO425XQbovyab5h17cXJm4/QPIwjjjveC
ux8g6thny/pb9XOAvFe7p6WGxi4a7nOROogC+tk7utXawJjkO9mv1W6oB3vnINp6z8l22Y1F8OZ4
ZXjAdqSuKOkpWSIJBHcnuhtUCrA2gR8GO4nikLlxlReAyPZa2sV4MIK0PIFTZNE40xdh6K7ifag1
dm7Q1TGUMA6eTuM66IufPSFrbHJtFVsJA5Bl+lQHrmAKGbfL2TPD18r1aScqx+FMbLF6JomoSCOg
wPlsZWFxVp3+9IfM+MWA+cdfzW072NWTaZv6OCZwHYYlXLJ4TDpPicWKWWmvzGsjPshEkYQvP/sO
Wy4uIovWdGvZa7o7r7gsDHCwUmI+bh1jO2jvm5em2N6o2XM4CjpwrXxhlCirPeiy82xARx1tGUIf
VP576a79MQlLyeqQp0CwNIOvYh0oHrsRGyu0iVILYam+Sx4Aq/4LbnMCBhlNjyFr7GYGO/gCO4Iu
Fjm7fxmUbytlJ0y5pQf8MVJkU4jg6DITPy4yNY8DB9Nu6kfUNAaL5kVOYfFYaR2+E6uTP1SYXDnf
UVwlNCYdocOrSz7092Yo8Tv1+kfPILAF4SQZdHCNw5SE19Fbwx1Sme8595dYpFX2ZjB13JcuUxQR
EtNe+ZW8U1AEBwyR76nJq5+Ms7Ri8hLqGNK7i4PA5h7Kpuo3wqthn7lwVEYwTVS9LFwTJoBMwoCL
YED/mtsKi2wGZ3KXB2ETLboofusODsxss2a7OMQZe9ZUUbRmzUwiBdWtLpsBfr/0KGwUUBSWkGZR
FFlzv3g20HTqyQ3qrRGczvY3OcHh5yZxh/NQVMlxpexjL2TQ7Jsmw2M3uvYZox0ZQE5WRaZn0Uif
GuaeTUQ86CCftovreV3kAyK8LwV0tF81Rqyy5ofG6v3tC2UkNMY46Un0SwA2Mj6iavEjr0ry2E/c
37ZK+JotX+/HNFe01HDMVUHFUNpM404LNewc+tA6uqHioQgXuoJwrdhFN9/Pt99U5c2PIG/FLsiD
8Smok/Ayau9WszZBuOWaBuRV/HRZlcBGRwCGpD4KwnmpJ8mvq1cxYZodpc/1AjBaJorprHmvA8bZ
WQ8vA5hjrBZQLMT7Ok6avP50+qy9D7o0iXQg1Rslav7etO38jiaT9lgF5W/Lk8TZNd5rQWPb1reV
jQYloBSzA8khcUtsrQ4lXjMu+Vkl88GQ2npscNbGXkjvcXh71RaRrkg4OEyk9NqNR1Edvw5rBuxq
ufE6mR3C0jK5XazybBuENpcm97igmHUP3vB7NA1JZ0GQPpmC81PyFOooUf68u9WwUaU+wJHWUxpr
pEnHGh0DJTNM6E1Vt3djYhOa1Cn0fHAuEUhzQ91MRcQRpU2bcegw2jT+eMhE9mRo8ucCtxlOynXE
eVIy/SAxjj8qe+C2QTfbxkmT3VJ6ydtM/A+5tJnmGpqmx5lr/C416o8+hNudJo3vIq94s7So4q53
PQiYoDpVhvXlKfeH7cH2qNQ1qZFCmYrgYBuGCZI15M/cFUZHRXhjyjvh2N696RY+3U2ldZEovonK
Eo9j4UmKhqw5Jtm4JRrKaU6TAKhwZlVEmEpnwjglOEeKFt0pibtQTuVFITQaAgnRHMF2UQqZ6RTZ
5q3Gyh9pYHRQFTR1sveW5iMp0CGgdRNRivSENF6vjyT2iI3hJR6DZJ1exnwOzwWX4H3hle4hU8ny
Ltq1ZJXpzfa+ziyUCkMtPQ6nGiCzo3bv1Rc5G1oqrS0oiBjOCO/CB8RjiDBMa6DnLFkIhbCDOwi8
9SERdYZyUuzQMgyXJk3+yMJMX5DiuLE/cxlKyyxO5Cu3EI39tEknNTzd2gE3Y5fT1JsZage2mZwh
Lc3IceHVctP4SkcAP0mI/7ZRKflqrdWoGrkURQwIMb5mftknaLT+mM2UF7rZ9JgPfGGFqF/LZXL2
RY5KnqOg2ltd8wl/UWw8zzgFNdsU9L+/NA6uKvVBWR8iOk9O+6zPqg2fWgXt6zqIPouvG+O6CZGT
cdV7H8HSfzlwrdeA+BAG0O7k+eZ1HrwH16XEoCo72r/0o54Yha0FiYsdDDvfmH6MvnjthZwioRgz
Vm08dKvGuFQ1t1j6Zr7ySNkwA7RDUnbyuxn6fD8EhrlxbIDwEsg4apBF7vH5X2qV//AXViMt6dj2
Ha/9LaZmPTP7LpsaHcbVDvqa5RdR73uAyfWlUdUkULqGrGdljqyNO+2HOU7jPuhlf3CrPNzCqLgH
NYTBpjQQYSDYRFK+0aXOf5ERZCJAyRaDzAz2ZmMCItVDOptXMcGWUlVZ/IFW7y59zVTQCNsro8RY
ujj8l1zMRl2VTXLYK0YYKCfHowSMdjbkWymYaudPHyFuSJITZ9aDtZFPAhXhp6mr6nNIh9tVL73T
kIK6IQBMjLu1rW2GmxVtpjRH53fYdOWfNm27rdeiCuYC8+SbWWPA4JAx6BQzxtmiq1x27S6hQwZa
X1KNaRuN+iRAyadCkbnFUP56dDKJTscjJPdx6rweon7pd4tTlvtE0wzIXFmdgTqtS6GW/LAuw7+q
Funqbmqq03amnXh/UDjkx6mE6Cq8joimMJ8PheEjQ2k4WocytB9bRvk7NeLwXMZ2iR1dyxdvESsQ
JT8rDlxeVQNV/9vgrtkv2EUiaoo6FACZSqc/oGya19FuujeRueHWpigtnltjOQkhuilql1JHHSWZ
v2SouyHyKJQ0d/aaIxkLdab1dkSlSiNmmVMtnzaJf8DbMX4bVg1qy9dZskSzjDFJZBdWMxqzkrw5
g0lWCNaKyULWrUPrcw0DFJfCLqh8Tsv8PvGgFLl1OmQWDJzXLJisfd3X+intR+HTRKZ9EKUCnINt
14qCrKneUCP1Ddy8P7GMr7mszsT9i3ADxNOGyDXKZjlApLWfKhXVWxuK+ZKjNGC500hjD+g9+noD
DYke2+trYo5rdw2hQly/Pzn1xNYCeUcwueinDFYnE5QbZkWVTpu+7p31TVAoxMavzJR0OECbLY0v
DIUZr9q0IdvKBtR1C2dnWoucWU7K9htlq99vAyzZrAGdP2cbsZCWuXXSyWvjspnyrWYOBPqpJjYF
huL50Dtz+5CMrr+FabSvbQ2HdUy0T5FZhzDBu8wCYJrRtKA+rvUaEUbDGJZ3YZPyACsbVmDrNRIw
zM6tsGBgXuCteWGNnwUAYP1UJmSlRwP9CcFmBPeRcV91bhtjW5TBbrGDYt7dJr2H0WzJb+8He3hA
6B4epzH1CSAnRKPeoHwxwrgwDShiS+aVzTg55Z9OOAxu1DGAN9u1CtSCuEWvWAgKbwyPfp57vo4I
JEKxQEhM0iccb0NofyMtncrHHHhspWlwtZzTGrSetUFi5tApSkpZvZF+Ab41tVMxw/INNfI3oF99
pR+5HQ5I7CsVAajxOSWc47ScU7qXvE6tNSbPqgnW9ictd0RnI1JYKhrIG1jDdzhWNe99AgzZQwm6
6It9o6kviBMaOt+KtOof2kn3L3mT+VVkgNpfb8G2K+qVgVHJDTK/jmuzBda2aRh8gyey8xjUc9BH
OSpWJpLbs/exMK1k05t9Ku/6JRvWmHZhH2o7XMbiG5rXcR590xfdvZ2IpNov6MCCfT9S9nTLEUGy
KVp1I0oWK+AyTdRNzr0ytdPX2OlXR63iayE3bZ8ZvRObVm9FVT49lXXGb5KK4pCETR03WTe9+MhD
48nsH1m41ckr4OwHR40MHONjUbYJwvSAKgqduM1OzYWIGrSusQU4srnlBm3Aj9urViYDRUkCHBrQ
EArO7cw1YmIDc4Y33sJoq5/uKh+5EMtDbkn7ZXRcdefINLgfpznFvEdrVa6pTE47lyN3tqdXDcQG
Ia0+ZoEALC0RJjfZksUB9CuyTGVQT0wnYdly3zMjFuhB2vYZHopx05HlozKNLkaPIHckyOpYVa1x
WZwOpYaLGXuR2CmpjgxwpeXtThRFMkSKfm+MFoO1Xif2i/s0nJZlG/a++ROqUnDCttBYVtL171Ox
ymOHGkQyo/c9RYXAjhvy+Im8YkBv42Ieg60RsBHghOGwi6o+ST+QeA7nvGTrQ1FkLtfQWWnyztU8
/M4FkLmJstLczGGQ00JPXRmZQ/mgEPGYimsiHJedPbrWfQibAU7JAwU/K59Td5y2ki5efmDnoP2v
ihdr7tPj4K31kYoH91fZWgyFVtPdN2vWnRO0WM+eK7yTlUlujcWqRi41FpbIlE6XEW/mdJspteRu
dX0WNmR0+mzo4Tb+w8N9KN8qWauCVp8GJfWHMwBpRe66hipyfbRMBTTekctw3LKrvLn0Rffx4M1d
hKIg/BpKJDldN5nPDpMn+9Hsx6ZyxyjwUVK7qQjefFD5vZXPyX6d8qckND6IPymh5Mps57TVtW6Z
P/Sq/aMj0Y9yMh59ZG9xHgTJVoBcsuW1fHntvT8UZ1s2YlsIBIRFsyBgE/l0YpPAFmH6Lhur/UmF
N7J+imP3rRwJGHbGh9Ch+Vd3RRF7cibwZg4uumFi7sO0ImvR9zb95K2xMY0+Jp7uGszWBeEQNZt2
c9BTeRiyJS58hH/tMNpXckoemgYxtZHmb1VGethYteaPeqk/V7j+yJH0LxkyQyHluy/wnMvWoJx3
O6XlJ8KiizfqvTs3/tE1uvPkeq8BwtZIW2qA6skuPO8rGHSDl2hIrWhNzOFggzEl85zGgV1s6QF9
mY3ya8gE0xmESFiD66fZ0XKzczIiuMKLdoF/9qO0N8UxoHWK29avpgiO0I/JJXEgrpxtYtNtDaTw
cNOhonvnFcOXbPc9Hd9ZRmpie7X1NG/GLCg3pp0WzCe3blLMXm2awYfyzUcKrBV6ZMzqqOjp9XJ6
ZH09Nxy0VmrvxvF2+rilyC9MOJ+1k4ObcatsYe8kKrTRB4lmT7PLzuC2An6ngvyuGRx635fPwMy7
OA3XnyEqwQziFG46tY9ka4PyLb67a7IBA0ffgVs4eb9ZYYWPkPD2VgdZvZ0nzFj20vm/iDj1vn2F
96d1C/uk06p71CqYXry0AO2SKo/Jf5njbHFWVKrhpWhXzcvupOHbHLpvnV0Z/1qa5h3qmbMUZvdq
+NUlWOt0g8Yq3AKvi5+rt3RfWZAuTGWNeYG+rooz3gnOQijps9+6IMM0yu7WZC12VoK4f8IGsI7V
jzHs1QO+H8hjtAsb5aXunbKleaDMcv1YOP1fINHSuOjB7cPcup9xVUGDLSKaHL+Hls4tBJYdDqI+
+2TAxgiWjln+RHWviSMNyf/Y+JnaLA2y5hOQAmzhMH9NaBbvHOx8k3SCXVLQ+t4O8yMlcgbXXPDK
7IpcxECIXuW86z5Mf+qt88FZ+vFXM1j60FnpEZ/bxWFvOZhWVl1pGn5DD/azaMtXkXQ/yzY9NUiE
9iGq4ssgkzkGj5ZxMLfrTz48c68ZqGOjJlQzbrvJuOvLuZ0jsbrWpbUwLWYlb6lfrwj40DxkZ/zi
vJJTj7VxchBl+7YV03bpHkpjcc994LdnmG2m/Gyevv1OpEdj9No/mgDto0cD6NXnRNpgmTJ3SK8z
uscMBzxy7s7VMuvfuT+SHbrQ08RoX9C1voZJdhc4Rf4hGzInmrl1sJLa7XtdcCB6fglr5v7Bu5Ce
Vl9Zf6D+1V2bJdWhYVtENpkOZ7uBTJ9UVm5cVefXEXqSHxm4x5ycTfIMGEyi0XCds09ksROJvHY+
pKWZObLU8/fJNAbFhfTUtNosMhd/au2Dtjn10s9PqhxMhCNFGL6penRf/T4t8qhvu/VCMbI8hDCN
+b7swYOgz0X+YDlh88WDk1Ynv7X9p9RPlXfrkcZIR2DydfYWLBu3/JQT9VLemRAy81Gg3G83Ta0U
wUS5WGiSbnoMBJ7x1XoGrjgMFCv7VuqWZDfZ9UNe1dnHxE59kFLq36Ne+nMZlsUcs7EHP2SuO7Ev
qF0GZCjQxErhP1g8tGO0FDP4mMSawDxsOi8owEJ30zbaRJYG/ceslvUueMHQXy1Udi+lAfBij111
xqcwHsFqUI/hnbr0iWVcdLkE+yHLexpk5NConZlkXtwJYxz4zH3riaHTU1Egwvyni3L6VDliPNJi
ue6tUtcoc6bAviDirR/tOWjioF8wN0ytfTEG3zwzoqJLyAlJQL2COGbBK4k9PxxfGgbcODNvqJ4Q
QffQoVcsN0snvXicp2qjLQtyYcoh7N31p2Ox/423IN08C4yduxY339QSPBZsvqw4NmTJgl1+11Tq
T+H1+WMVYt6FUky634VJ9Q4uHxYiSLHIT0V/MS0qiN2sUnduT7SzS9JslCWtutiWNnY8I+XW9QJk
ylrb8UTgzFtBFypSslDdQ0Q/u+aYH1DyamQ5+WgeSuFI3KvA8Kiyv4XTALJkrGParRaihcH0eowY
kVl5zwLzftTJHr/fAvrS21SoIuxxj2WqrWcCW+R27FHAm4ucNrIyIY8yB38C4xDu5G7dopWzWdb4
HAbghZtSATiv5zdjK2d/4Lh+kbao46xNkLulKNmZzVtGHi89mlCsHBoAqrZlWccERfeh9mhISRCr
Pgymq9YIoYn5i2tI7WghkVt3HgAxDZZ0hXGfvaJ6APMNdixmIxp3wAui0RFdhN45HwHd+iwLv/Ou
uqFiiTqHQyYjn1TzXVYrsSNnhSndg/rO9Hyt9Zoj5vUYHoj2iZfaL9jLQwjW3Ezu0WssG775bD9n
4pwWwz2EcwEcigKrGEdGfi+wn50boVfV+R/JehM1qly3lcxMXscx36+ytiOBaWVDfj56lkWa2xQD
Iv+TeNeOohgkk6F/XUrzNQylv2lRWT0sfHwfaD/+2DeLCmV1mKFz8SDdJtv5PlI/cCGgTzaWyOwD
sRmlTLcFok0WhsAAKfHXe8/D61VoNLQYM/ubWWM0Fx0ZgGjRIHjsnQpsrirIovbaOqJmfm9Wy8FT
SNFSF3me2YeHQZX8MZtF1HHDg0qVc5moytt0EqOn07v2JnE6ro/O/8NB4GxYtOrftRvIPR1uv5iH
BwoxqBmdNUALbovpJFPczUMpHoowCw5TG/THPE9KmnvbnnWX2glUOlkU2EhvsDsxEMHiNEaV8Hi5
o3mt0ADuC/S8m1KtMHhVtkT5Qo6R0t17OdfuPjAYIevGeZlYAXlAvGK/hHkIgYMOV7Mi35kqfCeh
MNxwuZ2AoGd+87SJESfUW3pgwj32v5qB34bED0yuTUSPn9lsEBTeupN7sv2lfyKi0bjnal4P+TAP
bLj9hIoxJc/aXpBvNQiDJ3b1Pd69xwC90MlwgwqkvnIYfnPWP5DXY73I5kkhr6Id3WVL4owIJxDZ
WVOB6OGFiJiPcvK5XOQJ+Oj2fpAZvL2hsH94Yq03cB286U2rYOuxDXSdaIDgtP8h6Tw/LNXqXTWC
5SdVyTk2KrO+espvdpZPzDuuChMooRr5T+VJvFY12u4kWzeOU5RXJejDW52iia1AaTJTJvtAgtHz
rEczFiq85RO07sXBMLdB0QxubOFjY63P7vq8vqCdundLetjzMU33VWLel3V/MVCzbWwTZ1ygWi5G
wJnjKJB3rXkw/bCwxkE0ULhFoWlxUA6lndJP1vsiaQtcnw1j4TLTlpZjbXCF3HJqX5bmBv6jrB0H
hDNNXfqnSfvWy5SxNlQyxRufd1BD680wXbZA20MDoFwY8x6UatoPqLIeGo+Ek8KZZFSY8z3q4h/G
YojtWCVGhBRtvNh87rHv1Hetnf1A9T4SIo/6unMZR4Z1ugK66ecx8LszNSP7zho/lBf2O3r3BmC3
bgBXBP1MHQLRE4vpg+xjlCPoxPCFPCmO0I0o1Oui5i835xb3MtXtkL3IbVPWcm9X2SVxHHs7B+6z
m86SzSOk5deptroMxU7QM8vX0b86Pv9/58NX1M2PoUSVubjWuh3AClwfw1w/hXD7qFIO/lrmaGzL
+piM2fjqS/tdD7pEzwD30DgT4ksZ/jJDL2GUM5uN4/PgrbrE346/F3d4xRERplQrOSF4WJ4/20oN
n4XT3HlWvn5i1CpPSWmld6ZVBDFuwuSytMNnZ5YWi5s7wLau9n2dt/JrUG2506yYP4vKph0Gz8Ou
xZj4XA045twBUXZqCFQytmvhxnDuyQmA4g5h/iDh6Z6jfUdWuAWd2dxYnn3PblGTuwBKKMWww5t0
8BLngdhT5h2174T1mBrTjpPxDln42zBmZ7PgjkM7l2/GDtmxz6eOtG7a4m//TlVTconWt5tKRkR7
jzH36hVrLqpTUVwtwi5Y5DhYO9oAoBiNS6Jl3KXTNqTge6tm41oh5trOcgSUnSzMk+me6hCUeNX8
x+MGJojDV9uVWTNWvPeR0tDFYVD8wjnFYl8RR4vtkHyQqjTbrTmt5UOeT+eqDngCHJ6q1OCDwKv6
0WvrlbPww4VJ3SVziIcvM5x49GaUWKy3SE7rfMc9ruE7y3SbpmFUjJ19De0MItBMXzFb8JJUsz4F
pfdsdxSPpOv6aKK0I9ChRdWj4Rx1WVas7NjPu95sTsxu/c1eU1HC7iXyLZ+tFZoTEYFpaVTbqv8Z
5OMf4kTwySLBDAwaGVAFp2edYABFnaQ3mB/x/vRdd/At3hGn8UjTTmsBFcgAU1cYU0zdIm9CKBTZ
rcjhtsbXLNUFSJ6+sobdRidZbMg/puwA53QkRvtcTekQZSUcprca3abBCBGBWr+0rW1GU2I93BKu
t+TKofB0HVw4QHSbtM5+prDvOYh2qdCq98YmZ+/aBmUQ7BCoNxu3rn8nrX7ToVftvDS/ET7VPW3V
PYLQDqldiY41dzGRhgndstggdqaj1X1Yrt4mY2x6G2w9bzpDJrxdaxrbPXSvP5TBjgyU7gSzRtY+
XP2uGzDQQ/JiIQyt05oO/gllwQJRluU7gS6QU2n56pclwWimqr3tTG+yrB564MRIAord3Pj5wbL6
zzYQr1k2Y0lcMr0hlLPiqYbKXsUtN2N8DSZ/2PqOxOpzE+p3Fnt1XTMk1fotWAiAYMNrIo5FGHpX
DHuN0mrTdwUQsyNrZrSh086+qkc0wPgDQzs2VqaFSFHygGDFrPL7zBd8iZntVd+4LscPkCz6yIV0
U4JTV/+EZ4gTEH+k+Z1zpst4sJ2h3htzb5jxCj7V7q1e3NogpUHiTDCEE9yV2xTJcUmzmSjZMvcz
NDqq53s07CHcu+7chleHVg51Ms1Bvi0Jj+9L6UnkJlaVTF7UenYy7+DJ8xHGIdS8auDnHnizQPSF
+iNX/1vcmfNXnFcyuyaFVCzXntEjEw9DsX4F+Kj+/OdcqH+I7XJuoUv/Fqi1GlopJVy80qam7kwp
eQa3SyI+t/W/BD2at4yp/y/36K/QrrSyJL5dVG65oLDkwFBdmDx1gFybFQEfsT1tPkyQWF7+ybDf
fQ9Tv3pgeolVX7Q5192euBb1+J9/43+Ik3Ju8U//9hsvdsorDfa0T1pqQLh2udjc5bv25E9tr/8l
Z+8f8sOcv8K8DEaKMoCG3/eNUzM+JsmbBViTR1VKszN59SXvuNmjPf/Pv9Q/ZVf9Fe+VZr1fIkXV
e2xugBdGpWM6QKzn/+1v/yveyxT2Aj076H0z917MyuMchGjz+D//7f/0CP6V78U0IFKr8PisbkW3
aE4FfiLATgLjy+1//hH/8PH8XYxVDWErAoQl+9YM6y5K8aFYzIRF9l9yqf/hmfq7EMtozAZDHF7F
rH/MrPlQOl1Me8V2Mez/LZDu7w4sSJSKfK5ak99mf/cJnKB5Nd5sa9fnQ/u/PUR/N2AhX57RQQTr
fig9MIjVNbYWrMB/SRL+h1fi7wYsRTaH24lCM5zdqG53bPcrQRV7FBNr7A5mQrRI3/2XL/yffthf
L3mJXjKnBXbdj9JN9pPA6zKTjHC3pmm+o/ioAbqS6f+Ufmf/69z7txPFoLVK5JRaH9KeDBKzh2+q
wv/WrPH/P1r2/3F2Zs1tK2ma/isddY9u7EhMdNUFSAqkJGuzLcm+QXjFvu/49fPwVM20nCWQM4w4
N0eykEBmfrl8y/toku0FZWzgsaijfT3ZDqn2Aeofwoh3fdp9jBX35bSBvG+DpNz8uShapBhZlNeE
+3ShooXK+Kj7ktX5aG6pWjonxrvSiCqRGUTXWzqMQNdHFIE26gz9mvRY3ZGb5xRI3zd0Q5XkqrUx
nyEhIAoyBcXwjEo5h+vJdb6c7qWVsVCPs+3NQE85hQWk8AR+4GjWK34yh0SNRO/S7VhSL3hFXiBh
ztNtrXXW8R3etOXW9pAKRSXUTJUKgi+JddQZMsjaNYar0028bySGemz6TROakWdaV43hflIDK/7l
DGldXWtlVYw+96eq29VwfPvDNEImuqxFySzbPEyT2h0CP1ZqfF4IQHELasmu8QZDpxBWzUjS5YZG
NuTudItrE0LaiIeJMtXIShS/TQ1kfDoxEHjJDbXVLlo0DVXaeaNmolKN7Ai/KThbe6bT4fzNJzJm
zjSwNhGkBYB0eb2pEiVApMnsrvC7u3vOrdONSCitvayTJOuvLb1Mppk6k7YuC/yDs7ZNhJ5dNAQo
fPw5zSz8MhS3KAVOnOyFzHPwNiQ+XiRaTRHAnw9fiPmNOglnuLfn/t6aR/eqzV3nTN+/P3t0VzJC
fFCpnQYAAxUHbc3BVd1912namY7R3h9a3T3+/I0BErjOLTU4irKGdv7aOQpCH1U5eW5qpZuoJhZP
GMq4tQ0LAaxK02/KJXOvHS6t+07ESHVM3P6QsHppwvnMVDh+2b+f1XWZZGPUeMvDQuR74KEuxukE
4/eO6s5HAh72L/xjqX3mWrD28ZJlimweW7cBwViZNaHBMBAfHFUzD2qAFOTpeb3WhGSbRai4yogo
4T433dwzqWsjMKjqn8JwaX9f1oRknSAZI2Ng5SSSCoaxc+ziaqkzdT/3bn9mSNYmoWSdgT6qgmBn
sh+LaeiPQSOTjD/knPQzs3xlzGWYTd70Vl1NNIAMXf9sDbaxV4Albaomte4zLmf+6b5a+RAZaoMU
IDKHSCT4XUrWg2eV+kjUVcXdf6anVsZbSItBqQcz1aRtsh+QePjJVdK87TNHg+OaF/aZzlpr49iJ
b2wWumVlH0sRqG1M0DLhRpttqZ2wZm6xtv3tdE+tNXL8+ZtGnCZ0AHoGjAhFG2KDDHESb3VnjvON
EVKEsT3dzNqAHH/+phmzdsjcVKdkb/RUw5sj4nkoZogLR0My8NQ2s7CcmmRvCQrGumEp7ymg0R6z
pLZfL/sAycD1waX2saCJqdG/1RFyC2FtnrnTrXWOZNlZOHa27hBYKNq2ehCTGDzVRMjx9JuvjbBk
1OO0mEi32DF7ee0siAmZjYNHFjVIJHs1ysJPN7PyETIsJglN7lSVEu9tlfIhD28k9XCFYohzwPaV
tUPmw4BrdaKEXMt9EJrf3HZpCdclt+Y03Y3DpJ/ZKt6XtNdlQkzlRAJFJjviK4y7RRt/kffvbDQS
UGqhvbQK+UZh8tFUlk+ne21lcBzJxquUsHYe4QPtB7siF73XjBuV4NNXdUYr+HQbayMjm7hq6VlD
ITf+cbfYIPZMSVAjzkGC1p5+/Pkby570hLD4GOLFLTVlrxXc7GYciWf6Z208JMsOFUcLbbS39s5S
k4pdTnZnXpM3YX7viNeIO9S64sealOivMw7ROvFm0TrdGT/C2uBINt+RG0TeBbeWQdOng94MymN3
rOcuwsT5fHpsjifTdw5BjmT6mtFQBVQo0Z6M9l0jnF8gOcjDmrtvpIhS+5GQs2Wi5H6hkUprAeWt
y2SBZNzDQSbLELzFC/FYnIWnv2ZlLsiUGpTxDGAfzAD8Lu6NFRrwmYegvD/99PcvkbpMqZmC2grr
qgz36No8kB37YLWEvYgHvMIJeykIv51uZ2XYZTpNZU8dZC38IGhGltu2w2Gskvq4Q+i5PtNRa01I
Zp/35LYKVeV6XxRliWs4D+6iWkFCIigRzriwlWPrb0yzMU19qJoWV4uqEvuZyzbdJUSxW0Rzyfs9
3VtrYy7Z/7h01WAQwPItBCUoUatvDcIx29MPX+snyfxR1OFKV/SKT4F/fiRDUgOOSy+Zg8+nG1h7
e/3PLqoRXbcTQQN6WxJB1tTm0E7It132dMm60ecmryZRXJ9EsvjWmBb1UCtFe9m6bkvGnE9htpSI
evl9l9tXjjXb6Bs1+ZmuX+kZGU8T57YFJ7oI90ZX/hZlVm6ErZ0jp649XLqo68kAtU5pFR8IReRX
1At5jjrEZ27qK7PGkg7nRt1oRR8srk/2tYIeq0OUl2RRatQpH3Soar9odC3JiEGDL2MlCnwZRMoJ
4I8hFdljf9mh0JKMt08Q73aT0vVJw0dpFEUgcBd6ccbJv9ZFx4F5szRogrqiLghYgJqaQ4E1JN2E
1FtNADsq2BbOdNFaM5L9krinD1HHOmfPzu9wIHVZrzR0d9AYv2wMJPtlZFuo7AinNUmaelqH+L4T
iOzC15fsNy6SoVYqUMmNrY2vqYkYSGOhxb1ERvdw2QdIRuwsncjixAh8tLeO6kPVS0tay2XvL3Nm
ysqaimbh4ZS0fdZERYlb8GwmyvfT774yujJlJugh8YRuFu6rJUgPbaZnN5zBlv00zNFle7Eck3Zn
Cq8QVAp8o18eo7m4Bsl0yCoySE9/wspCJAelO0EAyqBeGd2bBNlstFUyMpGV6tLnS1ZcG4i9tTW7
Y51O1jN1DNYTqg/j7rK3l6y4ME3SKiKb/aWB4US6e72Pej3Znn76yoVLjiznYh5RV2NvVArUKKpM
IShUORMAxesi1MozK9HaCEgWrCOcNVK1wRy1kvK6iqqEpKF4ntQLR1iyYR0xfj3PG3b4Io0PQUxi
3kL29GVdJFkvBVxcfwK2AC02QAGNqHDNgf04sCJtzDA543tYsTM5pqwjXakQtT5OIhXgTqVlVNse
a/FvLa4+wZnFYmUg5MhyQmoQwlpx4GesFpvR6i1cpc50ZphXDu9yVBlxYGox7GNPIfp0QJHBeKxj
tAxRkCQ3UqSfa00EZxaNlUuVHF22clN3Z6cJ/CiJ422lEI11Y0M5ULyALqJWjAhrGfOOenrjjCGu
mIoccUaTqByozAl8chCfLINYU5eFV5SdPZBX2lw2kw3J2h3bVVNqYQNfF3G9i3st3mYW6bynp/La
8EtbtXHEiydmpPhDNxvbpAUzaWSdceZItvZ0ycpL1K6MYel4elNRmmIDSxlQtrsoLK4bko3nztJU
yBNxTSjIpPLxKBcktpM6nxxOd85f0el37umGZOhh3poRTFf2oWBAbc996Ugh2LnKcpON897Mi3pb
jfqneU6u1WD6fbrVFZvRj06RN4c0dNFLCvADxc+HsETvHtEiBapWGrbbJI+oaaFG01A3pE9M+pkP
XVlqdOlgThauhXLuqPiRPnQPZP6Pe9VU6ictb4IzTazYii6fzoGBLbggXarXgW55FmXgKFEErf1F
53PuxmJpzvTfWtRLP77C2w4UCOQnC6eHUoWz8VTPepPuNNK85odKrfOHQDEr7VCmRUWR6+iQm9vq
dk1Ga2ywIaGSlrm7OUUt7Ak8iImGrR3F6hYtHHu8zKb/evM3bxh0czeWjuX6Rdg1Xq5NZIQ2S3d1
egKtjKYmrRjT3DUWQUUuQujIIbV4o8b9NTVnl11R9GOzb16+Qd5ezKHJ/OxC8yvF+3W6UZ2ufD79
9sdp/o7N6dLbH7WVNa2cXL8L1Z25mN8bRyFAkXxCqgRFcy14RMikulPi4TJPuS4tgSZElCEy68BH
LOPjEk13pOzdjTXSp6c/aGUR1KVFEFGFIa9QLPdDt0Ho11oyKjrcc0DilcHWpUWwzlXRhgY5LxOq
d/EgHu1MeeRmfc7Bv/Z8aQlsdR3lOGdw/aDOnnotPyhDcWUFl6WH6pq02I1xJ3JDpJzTgp7y4wFd
TMinFOfXCApe1P+atLjZVEFOXckXCK39EetMJLs5c7xZ6RxNWtQ6NF7VvmelUQJh7JyabPTBLAqq
fN3wzOw8LlrvmIMmLWblAGQvUAsuo2PkfKKON94bjuI+OM30HbH0c8HylU1Hk4zAKCm8IYdWoL0d
atTUDdOuqgewAzqCanqCnpaOEueZvWDFIuR8NuqPgtpsKpyHFdhQ3XDy7+jmO2cOHWuDIllEQgEJ
+uZu4FsOGqeIZywU4iqlD2nt3MFv7QMko4CmVBSktwu/Mu3qkxnY+j3FeZV/esKujIWcxqbbVPUj
I8KQL/UYbqqe4hoqg1u8uOGwTVE+zbx6ds5Bx1c+Rk5pyxWoY/mACYa2TWrmVLECZmZ5xvr+MrN3
JrCc04aal9OOYcZ6rpbtL2tE8etgqvH0a0mJGVwl4fygQ0REXSl+cI3agTsYBbOymdxZj3zXXn44
YGSaWwrULPTENVt4uW323XZZGutT3LbCPPOqKxNHlUwtySarr6ZcAFlT4pcRZstHNxctjvp2Kvan
x3atjePP32ye1IySJho7gZ/HJqQNs7cQdKOstFbO5hStNXEc5zdNZNRtJOMyYMpjjEaLG94hX/Vb
D5Mzx+6VFUmVlopUmNVizRq3nibcDceKRxwoQBaG4bHPL3VEy2lvKSofaP/g5HA0SsYR0i+P4s/1
5vQwrM15aY0YALdpWk7mLq4OzhJ5qCLw69RPp5++ZsDy8gDPwgmq3vWPuFZLaaiyozQfwRmqkmMu
Qsj1PZ9u6f3v0Fxp+3QEDDPqiIXvOJr4hgppd6VXUfDxsqdLO2dvlqNiIyHrp6F4PqrX3feBiD6d
fvj700iTE+uqwUzVHHUY0DMUERXjrWHoN30WX4+UYV909KI68E9TaFFiVwTCxj51xvqV07fVh2np
rc+nv2Ct8yVbNoZI19WEo5drIMkNTAS5mypwd6ef/r4Za3KiHCV3iDxUCOLEwdC9GF2jfNOXXrmp
GwUdmMvakExZicvFbkdX+BP4hEOZF4s3WWWPaBKampc1IZ1+0zyYi7KwBL6y7NoyEUDTsi9OXp/p
pbUxkAx5NDWU5LrK9bPFdm5C6hoPQZWqZw4qa3NUMmQxaE1tI+tNNCY1ryckFj6MiAUDe5pJdsGR
5J7Z8lcGW86QGxPCqI4CygT47Dckgl4VFaXvEuGo06NwXA/+fRPW5My4PiMNy9ZSVtOqgjgPxgox
hLhGtdmn8MZ1N+1kxNaB8aFANaDKANmjosLXcLr5lVGSY/jo1JsojiFKW+qcLl1kEG/zKmgeLnv6
cRl+s+GBVTXSJDId/5iFCYEOrvOipOfKSlbmgJzzR8Ux7oQGXZAQIScvb6lmJoxWeMgrfJpwL170
DUJaqeBGUKCiLMLHp9V8Qxxj2avLMJ+5p6x9w3HavemhfNIo6BUYIeLMhzCZYDtAenSR5PdCBCPO
jPJaK8fRf9PKPKANaaZEVfSwuG9G97Ob13dVgCJRRuLfZf0kr1gRZeB6g7saVcIaBiUStg3Cg2eO
NivzVEiLFXW9i9YELYtVHU6EwHPYKnb8fNmrS0sVBTyjneud4w9j3qabOUfugsSPHG2ZyxqQVqsQ
lbt8MHvhR9DCUEGHSB3laffpoqfLmX4VTDE0oWvh98iw38IFQ+V/QNn5sqdLRw28m1MIzM8FR1zG
VwkSn7sRnZbLZo2c37cETdu7NuNqNU3q222l+yqQojOBh5V5L2fzQTUr7UaEwi8d8YAUO4jqxv0A
iarfUID25bIOkk3YbDltZLXj14DeXrQqMh7Hntr0009f2X8cyXQbA99Fldi2b8OHfXT0qNkq5EGC
anKbC0dYslxd7dWxUiNWuFYYSKKUU/Rs5yjjXDb7Hcl2Ka3noonKti+QrQjhaTboRpP/2JyZ/2td
JJkvxEnNMUPchGAtrC8LqLs9POPwUCG2+3jZKEgG3IVdbVILwVbD3vuxN2Mqecs6QXiuOpd5urLC
/VuunmO6saCszQ/0soY53aIIPlTnPM9rTz9ayJsdYChY2drjDmBAC+Di8FW31PnM+K5YmS0ZgGnM
U5ZM3JzHHBFRBJb06BBrQ++XYKDQ0AGBddEo2JItQJxJF7XiI3By7+fJ2c1V/cXNje+nH7/WR5Id
IBeaZ126cPVUm+k5R74dwI3Qm+zMXn9cMd856tmSHbQLwG8lwTdlIyGlKObtKKYf9ZJ9IWa9zyi+
rV3twoOXZBIa8E7SShGdIxsTsXhDabLMA6itqhcOhWQQoH2oSIBh59fw+bwhyv1ZEztQmJctqnK2
mzkZxdjPDtaA1B5kIrcjK6quhJme+YCVwbakba1Pofp2jeDg5QwFApSqs4lcCCGnp9LKkiRnvKUG
WTICBTGfYHcEhSl9nVXrxTlSd043sGJzcq5ba/RJVU+cfQ3HhI3eDihp2tdlZxsHZVbP7D1rfSQZ
Nrr1mZZ2+Ku6BfFMExDcRg2EeeYT/nKUv2MPlmTOwQhRA64wgcfUjUJYcVbQ+lPowEe3NZRFb9DU
Km9JWnZMbnSii7yizuznqnKV5jflDfprOFZ9tQ9MAcueTJgfiPS42lHaO7+sTkaTUz2o+x07ZNKP
amEjHIrcFFDQp3E8V9+w0sVyksecmjZivomFmyjFuSJQzPzSI7+l7k7Pk7WJaPy57td5D/kLoVS/
KKlL3TqMX+914EZ6r0ZQ9rJqSc2Sljar0paJki7cFcXQfg4MffiSL6P9fNlHSKuZaPD9hqGOrdbR
HVMGh50R30RoaZ9+/sogWNJi1s6zYsNBFr6KDppP5+TPbTCc029Yebqc9Cc0btYq+UJ+ZNSmu3Hd
JByRVATiesaQ1hqQlrK4t3U4fzW+tDpyf3EwnD+Jwhg+n+6clRkkZ/xliTMuM8giCO+iujbGWgXU
nZNeGAj7siu2nPQXOKFOfUKEuy4A8kxBD4nZXp3GljizHK/10PHb3px+Zp2YnEvNvl8im+k7EyCk
AkGxM/2/1kPHVt88PawdgO09SbVl2m3SEMBKMxwTm888/ugseWeZlNP+XDXTe0ctLF8rl4MdoN8b
ZbrvNPU1+PhwG1XjZYdcUzJiI4LUMgSK5VM2P/o5smW71DTV+9ZCMO6yySRZcj4mEICyhm19zIbP
1qBoKcrqtdt4LCDK6+lG3JUOk8w5axfHiKIRtFFVWIdxNsxfOuxmFTVKZwf4nlrq8SOVXYE3lnly
dbrRlSkm59MBiSIXRdCo6kwEZw1IOYaCnN/pp698kpxBV5u1OenHVLNOew6y5WZxgb5GuLYHlAyJ
pTpcbRvtbI7myoyW0+eyWU/mtqQ5BB4nlFu7UbkPEcrNvbx2zDOr+lqPSWaz9I3At0AxBirywxVA
rmYPxHP8errHVqSnYGr9aZWCMLAJx9v2y7n3oH9dzSMSd9m3GRl1AFee6M2bTq8OS4M6LOrOhLUu
S1NHpOvPpvOFa9yYOMemZ40oAXysUYOE3LVNcOF0kwzJnuOsaoRp+y4pLLgKDQB+bnNmxVkbfsmA
4s6o0TTVTB/h5xqyjmg3aH5nHpvKw+nRWZnPciZdNZXm3BWW7RtW4NVhdhUYMNeQdt8nugrCYrpz
F7GNjXMuiLXZIOfRcXA84l3xSeK/AgGYpWpR7oC1VJVnAJNO4FinwOfSKnGXnaiactrMwUK9nK3m
5ecjNZSis1EN5otStTQ56Q7GcpxTaY/L0Sa5L0kQpuTqmV82O+Q8O8APgiy5yPbrsblio3tOzfaM
S23FauUcM8qK3WGx8JVm9oSAsZsB3gBNd+bF/0qOemezk3PMbLWoZ3PhKEYNm+h3AtRZ+CUOSwRc
RBl3tdfHivaAiGKjeIFjBsFhiAtn9FQoS46n2IoKGEkkmrWNl1bXrprIFamfxrrVXSOqPX1HEdrZ
KjrMr6CD4rtwSi03Y2wn9u701F4xHjlprYlJKFPAkftlU+/hgzyjrBeBP7POzeW1EZBWFyTsVNtN
zGMD/Q+NYfbwiVxWIKTJSWvp0VUXLraFzlG7B+HxI1/Cj64mfpzunLV3l1aWzOkM1W241g/Caqnb
bUbEhtVzhdX2+xu/nLKGFxAYVNPYviqi7h7nUBp5U9sa27KNyh2kB/fMNF35DDlxzYrbBAlYh5PS
YOrfa6KP6iY1Qubk6W76643fMQM5fY06UXJikbLwQ73ukp1iFX220cjo/KShlnKXT9ls3mQ52MsX
pYmTEE19vbhLbFYuYF5HaRWLJJ3Zi8JZKPBjemSPs1oM0HmqKBeekXAk3jZq0trekM7juQKntRE4
/vzNUViJ9DA2A8vyuy4GdJw9H6ePEw41RK7hzFlorfOPhvemjSkMliUudMdPKQwCU+naer8xdaVT
zmx/aw0cf/6mgdIYXBI38Ve3nWlyqXLMQxbpxpmtb+3p0rkEqi3q6JZq+QuuxX1uuEAtdaCTZ6bO
2uOl1QFiqctWd7xtqkn4A0FpfFr4ktVzqg8ry5ssSucwlbphnCz2LNPxxvqYP5A5rqcFYJhPz/61
T5AWCUTLqTeyO0C9EecQD9nO4ktUBelloUQ5iW924IqmbccA5GF9MICebxy7K85kha68vJyzV5nN
oE5da1HAZnTXy9SBzginy4qANTllD55JBoREIByumdE2UFxrKxboyKc7fmVs5TQ70Q512RXMHQO5
vmgbOkkeejpgr/A6tXr792WtyPY7g25rR+JlvV4PH83QUZ8cfY5/IHQXFrvTbRxdH++sn+pxdN6Y
cJH3JHNDb/KbxvnGYS7TvVQtwTAusOs42UXWr94N49feGbXhTJtrIy8ZNslwhNnZm6EIRFG9yWHK
phyZG/PX6W9aWVvlvDtlqEHFjUQCOy6bwmt6eMsbc1ncn7ZTmp9mkhSeT7d0HIn3ek+6XFBWy10p
anBKpnF3F3Oi+QqRVn8KUru40AglG08t2wnqSicmqMCfsPDpEVrT0jMRzfc/AGSxNPyiaudc1fmA
sQAVGg1jcIe4mfgqOOufWWjfn2KqrG1H+UkMl5dzHnAUh0J2O1x+R6Vumsj1o059CGFUoWTf8CKw
wRTAracH5/1poMrZeZlIAFqmM8tXaN7bkH66zNkubIqch5PwzErw/lxW5fQ8BeceGOcRn5OtufdG
3ptXVWadS+dde/px2N5Yp2uaOTOZE+zSAzAXZqjt+8j6l+Lvf/2Y/lf4q3z450Rt//Hf/P8POEhN
HEad9L//+BD/aMq2/N399/HP/u8/+/OP/vGpzPlP/id//AUP/lfD22/dtz/+ZwcRtJsf+1/N/PQL
Klf319N5xeO//H/95X/8+uspn+bq19//9qPsi+74NPSoi7/961eHn3//29Gr9F9vH/+v3919y/kz
TL74Fcv//te3tvv73zTN+k/Dcomyq4alWfbx3jb++udvzP9UjxhLwoEuearHKpiibLro73+z/lOF
18zoO66p6cI8nnPbsj/+ir9R8WKgOW6SnnR84N/+z3v9MTL/M1L/UfT5QxkDYudt/pzMtGuocHwM
wzBdXRhCVuZeKkWNTCRcD4XzLXGyq1Cbv+cOOG1osJ8wNMpO1MSGJ1ZudCe7mYD7qb2r+lkWvOZ1
VJByXt3NbvL/5zz6670cV0BJUW1TVf9N4sZxlXJ2VTU7pJr7wwaB5end/D0bcn2bxdtmH5YlEnOG
2DYOUIR4qvy+PreHvdM3f7yDtJgp1JJocz1nB8oPmw0cdzS2xCNwCWNDOuEZ3++fTuZ/+2BHWpd7
bY4yUGTZAQfq96mq74pW+RYVB5T6fmax/fnN/PzXPHg77u98moEqqAthw0LJ3pQ2GqA8ZKEGMaVL
bXHjGsWNAToCQQcIxck5Nd2/PBP/s5v9c45xu9QNU4cfysz+c9Wp28RQo7zPD+hfvETku+qTfpuX
gQvEw9l2kf2oo346VtN1MKLyVAF0ZcJlt3na/rATtUWeKWxIGofflLxYOlA5DfVvj1Tmn4347Q5I
51cCMEOtG8+6kQRn1nvrr6Pjnx+A1qOp27ZrUEbKp/z5AZXSTSHAaGUfump5KA0wpZ0Rwb5sjK0L
TnayLGAic5Xv8nkX8H1Ve0j7LtkSvZl3A6krd/mY7qK0BGAWTw9WEkc3qI1AOATAwyPcz4Wejlu3
TOdt3izC07FAgzz2q0QM4bagsaFo4OrU02M/xu1n8uQq4IfhUzgZgNmEFXvLlOieBYPm0RxGylWu
68moD6NjtOAq4fiG+o8C+Ze7YVLT59h07wudJ2pq8GiFDiST6jA19XRXpN2XSdiAn+7MFtF5iM+3
fYtQ3pwvLyZIj0M5WOPGLNDRd0Ktvim1qIRsM10X0QxQUtOrh3GhSLeH8ndVjs02zKBazTGSS8VC
nYs7txtwVCFX5MGfLHFb9fMMvKz6Fiki8Bx4E2pQ7gerhnWl5T9NILdXdVB9XSLATP2i5ZtjQDoI
xyeFwVgAi81Wdmtaxc8UlbIr024ApVbtFfiMCfySW3hjbtxlGjteGivRrZt+ySLyDAneX6mD4KBt
aNk2MTylqqJ7fK6A+hTocUIvPpogGrfgt0zI3fW1mRYgOrIvarEcRIhbOTZ3yoxuD+CnV6HVjcc0
Ac5kNTepYSaA6cAg9Za1XE3OfsjdlsplMGfsFpvAqT6Lcuo3qhZ9mESubTIF3pFBkfyTCmmlMGrd
U7tg24FWfHZ64FBLDL2sRacSaKhwOXkc9fSHIwTnyYqEJ2zEnBernzZ6c1v0bnBTl+kX2LSbeaEE
XATPxRj/bhDZqoQNG72+y9q9mqmo3bzUdTdezer4leRIqm8gDH+wCA1MQGe9yVZNL++eUMnhPHUE
SoPkIEpoxB507asGtUlcMKQaI1u7q9rOS3pReYWFiEteZ/3WSaadsOOXqBrmTVeMX5seP3A5d69J
qfX0mPuTb5rJSwPHVwAq2YCXs70xNT6Nvx2ri7Y5QBhqCfTr2A2mrebGFHRG5jY3+09pWz2KRgm3
5rT8tJOy2MEbhwFqgsDOrpruum8RjyvLYa+phfCGQjOxLTzqliNgALv3xz2vDo3buhy/5yyzRq7f
Tov1eaiKXdGSQtJ+zmHUMvvzr7YZvbIh3AkHKI8CTK0ykLSGHed6Tg1uKnN7z0nib7jVXxIN3Eul
VnC9P4XRkm/DZQdDhVNAd6MWt0MTpGiIxAIwLGABQPbBDae+ewPVRfBNot2ZDS/U9/lt5pbVh74e
P92C8zAfquBljKPsI/CVu7gatE2g1vpO7fRvpN6/mLmuUDJKkoFbczCdBxy0Iv1qF+Zn2FHgxyL3
paYXPKMV13WWfYxDcNGAyXLopuFrZde+Q6LjzCw00v5epTxkGzW4mmMNiK2bwOrRkhn98ImYivNC
jcS2VSADl01gHrS22SgpehJzJNTX2fyptq9R4VhfNMdQroYBYmLRarukDKYvxmRuXZKXijAuPoVa
8QRFJ9uUrtXcxWm1UWHwXvXO0BzMWk/24YCm0WIm9tZthu46BuTncXqyqH1G1lzLv1rd8sEGMl65
vfZlzIo7MwbvusRV9AFBd4abcYVJSwy6IDfRh4ptXuFfulPtoPc7V6836hjWn4FIG6Bxuz6+KwOt
gHQ3d1dQN507Mt33baYOHpXR6qGL8/xpSapgRy78Jqh0loxRrR6isuygNI4/lsKq7yCIlVfH/cjQ
ht+uEao3ItSvYs0sqQwLH9qiCzeuFrt7IaJrsmXt6zDG4KoEPEuoBebWplqfKniC5m06/2YrhOsX
GuYuSa0aGq5heiisa0f41O2SV5xK9FEQLKmjrWYoO8Ds+ZUFOO/KIqS/1VnTNnZeP6KOM22jwhW7
rE5+5+ahEYGytYwivzFEPh815XDcxsoHIyn2dv4h0JP6CT64+iFLl2920H4UYI+KeR5uDcvyEAqK
uBIt/VbrnF2W3RhRbj4snf0ZmSv3IAqgu42wvTaAoqhBktZBwypWgnspeAxgdrPeICLbxNM2a+tp
m9id2ERmulcq/blQyCGGNSq29lA4Hidkth9QU+Fw58amdd3Pyo2Ruu0W5bd8A3X0EbLZkz0AP7WR
RS2X12KyKy9NknZXF8ZT3Qb3QwCcvZv0751wBq9IrHaTDd1H6G5eoXUHtypfi6q6Z9ty/doctk4f
2DfJOB1K3TlomXbvhmOxNdrcm0YzeBRGT4FZnD2opcsRRAUOHFTVrZZZI6A/AJCZ7XrFkRZGkfKw
MyIHVHyguZvGBBlW1tOrCIpXq6wgPuXVddm2VwWjXsKnih2ISyAzeQZnwmG5Nc0u3fS1iDbO8tra
CUK5nBi7ig2DogV1qxSwMgd914qG3al2Xqrw96LDc7Ym91teFaz1y30wDtZBbWC/LdqVmYy/Th8t
DUlk4njeM8G9Oppl6IbNiiad96q6zia3L1MsAYJVpwJqq43gKU60qyAr9EerK1sP2W5PE3rqdaZ4
FWpUHrF7dw5lw4CqczIthuhDT+EyWa39ZiTC7+V5kd5ZtdiZtvalpUTuoTadjwEzHeEhridibm+H
2b1x5qbyTD1kt21B2oRGiOSjBoGtMlwgp8pwRRXlNnIiJGCVYAtDALm6Obxiouw0C7JaEDgfCwB8
ZTvfaBhTvCQH/CTjnnI88F9x++KQubSL+vqnU74GyaxTHQ7NlOhzfAOx6nYG3ngNp5IzSK18CsHv
ihpfwcQRnywk6IQdPPIx/g7QevTCLqq2LFcPcMc/5mG5D2xrlyeN76riV9Za0OCLlk232eV69moN
fbsjs+yuz/uNPaZPhl7cu9MwHHTV/QZA4APBTPO2TkyOgFHgacBRN2Y7PijVrjSDa7dPlQM51QtU
JLxk8Sh+1Knl3CtONW76fE8s5UN33InjEg5YvuwLNU72/QI1TlGnw/EcZlHVbYWF3yv1dDVPIxuO
UHbQOOC+KfFGASe+Fbn52x6bp0i4Ezoj801YorKs4dUM1bbac159KBNV8Yba3DJbPoQZB7Jeh8os
rCNBvoYGOYWUgsybsTbhWdu66fWJsqudvQi+AGb+emwmrcybwVq8XO33tsMpG2xVJQyqD90fbBfL
JrCSr22dfh272k87rov5fd4DdsxDzgBZwLFJ4wu2Q3Jj9eFrMKl7q4vvEFp4NRb1dmitxiP2Q/Am
ui6s9OcSLR6soWuhdb7S2C9FXN+1oaD2PAKIFg4OVGF73+r5ZxjJahs8IG3ReCUS+15jWo+dM/ju
3Oe7Jp+/jzOHw9Ru8eCP/5u5L9uRHMeW/CI1SEqUxFdtvoXHHhnLi5CrNmqjuEj6+jGvaTRuF+b2
xQDzMC+JKkRWhbvE5RwzO2YyczMegO8htBXy5yZhW/u1W2h0OnnhMkYW+PIjElNbgHb8waLhHpk6
cVJaJOJhex/nFoZC3IsX+LNCczHbh06cJ7QCo4FMpRt/omuKTmEdNYi/3X9Aw/qrqsshhWUa3jbC
XfsdPNXQJBvC6m8qRQS4i+B3y0NU9DVuEb6ZtFytgzHozw4vD34k6t6N6tXbzYRkuF5nsB4+heP+
POzjkCAnVRe6fwzCUGW2gjdPvSxP3CI8eHCrPSBp5QSTYvnmVe8oAFjU1HfoE4/L2LucsbhKwxah
1WGtU1kxnvaueURpGuIt44M6DG5XS/iI3JkohXJlSNhSfhtdVGbIMbmWor1fF3yrBvFfqeTiA1lE
z3vdy5TBLCjr8CMVhUjni5cXGS/PqNzNnVwZWonIXeKNN5mZvC9JIIjl7PcwN398qBTTscJmmtrh
szP3S6c77Ej4N3aBOhECN8dIX5GyURemASNebc2UrL3QiT81P6K+pEkw+Y8DMJRAmGxBW7La8HW/
ucz7BM0fIk+JCM6AGpqitBOameEMVx70DfoZ5MaMRFcN+0jb/Vwid+CI68z/Orj/iZ79Gzj0Lzzu
/yVs928433+L//1/CO4FwFr+e3Av/d7/GG8ZdP8bKLyhgbf/4J/oHon+EcIcnYbAqQL+Vw7VP9E9
wv7h+0IIBB5hSAsH1L/QPRr8I4xD/AyRzMDcAP/9C92j5B+A/UgkOKch4D+MZf1foHt/wTj/BbiI
YxoEMbBCH27TBMTp325iIHbt3q5WH3sYl2RNVyZLP7+u0dreGRWMJ+MinIClJRkie5ZTZTRJwwke
8paMRwWK8ejREhdi7PrcNCMQCkQFFxAFP3K1ooPW5YjbcsX/aF/mRMbSHhp0XLe0+Y9x7fQb2CB+
AfiZb8EqLq4DzzTEEdIHB6uTGTnsaTuGJz+amkMAb/lbNSYPwQKUUdT63agRObycFv/l/f0fwK+/
ZMV/eyzRDY8VMeN4On8fEjAW8wbNXC9HTfi9CsL5iFHQOEOuRA3UxTToxW2DzixQ2exifvnrWYHE
4oimtA1ELfMHjD3PFZkecMt7yQjGIe31+N44DLotUp2nZvUx1s3SFbGd9zDF0RnhAhub1iRfEchQ
67K/IlaiTttbCjmbkccyahZlPd4jjox6yPvRNQffbj82Fa9F5bwPKzx5JwiSdbl3Qz9PVdDwTLC1
K3T1e/eaQ9vtyKz26zckY3Z3GpM6//nR/SWP+vujQ2IYFhVhwmd/15vjjcygtyN1DETEL8wMa05m
VGuY/g3wGhGVgQSdMNbjaRs2W+ymR+A0DCE99t2XDSmawV5ppNtUVfZNlK66B9aEOm1JsI9IEob4
zgNaCozpoKbDH3HujTB3qWhAM72OMvvPX+gG3f379+FBjJ0RUB+Au//3cQ5JDFz7a7occR80h3Bt
jnOovIwwJLConn7rK2Si9hwZrMrS/4GC+5v/C5YU5ZwDlvHxrDhFcum/44qaGYMR90kfYTjQJGTt
2bnX8nW4vfi/Fs62f9gWWrihRnPCmjZ4rLToMuBjM5Jp0BLiBZw6thae59krFFwkG4CQHf/zM/pL
WvC3h8RDPwo5MFwKbePfPmfZrqj3dnxOPCiWOuftp9p4WT2HqKH28lLrOE4iuKQmA0ihgvb9ywY/
m/+BEkO2+Q2W/vcPAiIFbEDEYmAGMMH79weGYIhgELt08P6RZzLcg/NYE0+hrjOgKXKswkfQpXOy
mvUcUkzs17v6jWABNLWU38PR76Xq4GvbAuy9Yq45PHa2zGYG0XvYqo8hOrWBLPxo+6pH5OXSeYLQ
Qrmij8gJfcOH5/wH3YV31kNqbwOfxcREaR8ydkamukuUCuq7dXgje8kvExKwT8sUFv2o43yXvkrl
SqNTLZb3EG7B6CqqOqur9m1uhCraVrtzqTp3rm//NA1ljASHeclR/899Pu2qySMU6aj7u2ypdLpA
Hnmap9ll0LvSkx+P8y0u2n9nfCvGyqIYd/BVgWGQzGfM/ifLrVMYZcXhvIJZ67IOqovjxBbTVndF
eSv++uUSYUriSWyu+jYCzutw9RWbgFBPmPgK28o/wPhfgrB+3HHOnzoSPG1h9QhL4j5nJlZJS6bP
XoV9NjTrhyQVL/gPV6su2wRYE7+SXTJiraZ97MEiH+7XWTvCmLypeQAZJm2OdRv6GfyULyjt52KH
D1DKaJevK2Le+8W/xjWEwxtpkrYzFh7aHk+iBcBkW4s6CRagPBWPEQbM/gRw/UlGUT0prb9wsbWH
NYKMsTFlEki0HoL7P9oR4+DrnFuMFZUwj8TO8p4afDs0llspnjzBXiJ/0wdJEEvfIDAv6y2O8qDb
rhq/35PUf6iWNFwHlo920Ikol3eEFJXH1qnfZDbfl0ismZXmJDgOSjZN/IbokFSXGnAnre7HW6rr
HAbvzXxAfynu22rqk0jMLqFM3Xv7NOW6914CDZCJAWLedoGzlr4xurztE79bJSax9I+S8e+9EDI1
mITOKjjIsNLeK3FSff3Q8w2IeohOSe9tGpolzHeH+KFQXrZ6ba7tOnyP/RWGpCT88uyO01tnSm93
dPcfqdmutac+dyF0SrwGidVueIPJiDlAAOcN9R2Abpm2QkYnuXyZDZAn8CPcYgJtQRc8A8NGyhHg
oDyc9iXF3EZdDLtOR7uXV/wxXqKhBhThfWEeukoJYxrrc6kfLTwsDuVNqoxspgnoqaLnsnZfzi7j
Q1vjkoZ8NDHhQI5VQ1kilu1raxDW6FUAY4I6HhPW8sfZbJeI/rK4RxPSezs2RHR1taM5fEVNymYP
MD2VsugCqo6dRNcQ+BiHiRf+AKWkBKAZZYOHKau4pvc8lPqOwKTSzsRAYUB5Ytn2DU5ZOl298Vr2
+Fyir9CaAXtJJsAwgUUMNo4elwqr1wQfaXChvQ97cSGrrK5zLDHRHD2UMOpIjVBeSgzwpkH/8ISb
i6UFMbchxzGpT5upTgDwUl6NoImaUh0RFU5hqV1vXVMEdvrZ1uNvKHrWF6TH3cGLyksU2T/gFvUe
NLo/SK/DFFTI7Zd3Cpfx2C2lOQ3bzDNWqa4AG/y5UrImftV+64T8A25hS20AmsvEyzHcdnp2Izf4
UOjEYjkgy71U7x1RH1Aasmxl6FT6HvqS0V69WKV+Tfq8iSnUkKKZIC/fP1fQQ4zt7peekfHSj+Qp
vIV/tJYOKbzl3+0EXaS3d5AeL+xa7n2KYOfuiDzAO6WwbvQHfGaAy2gvKMoGZh04zxneINSOkVeR
1LdBm7Rj99WijB3Q7z8xeS82ai8+nAjXgSfd/kSIknk/l3O6Mdsn2w5WSXX1Wuy0PMIMa0y3odtS
f7G/xpLcMAaw3mP0tfanvvU/ls15ONXImHFMS8HPvD9O1VPjD8/R6L1FtLlfmt+VDLNOeupgG5/n
Va1SZn1Y/xP1tG1A+TB4uT+6Mb3FAagGDFzDxyLuQV28YjQjytle61zvEgF0nOKx/kTpCaZnHO9D
mMcCDlVD6pDFM0COybxYA8igR+V1c7pWOsbNGF0lktILWGokCEmfTrgr1YGS9rJ0Ys9KFmCXCnPf
RmOV09biHpS3jex4VreFDeMmGzoeZACn31cx30y75o8qJ1atZzCdEXgZzyqSelONFFvVnUsJu2HQ
VIxUbwhpTbiR30gUvURT+dKL8vus7ivj2mO5h19dJE5iEPIRd0O+2GXJaBXNGYI7eIpYxqx+aJTE
xpy2X/GE2RGp+0+5NVBdrGW6WTjmIj8X8rI6Rir8IH6TVgc59UzCAtMdFjTrJzohk9sHk7zG8/Gx
n43/JGAHOtgzdxQXHjHZ1AXfPIabB8mQD37017Az65PY06881Ne6BEpGXPkxR2OC4b7rOmpyQUTR
zqZ8lhgOgwCYFt7ATnTmr9rrgwx54wBa3QBf0OgFQ/oOFML42G0/9eRFHzsHxk65d2TNsmc1Q6Ox
N7/8FuxtxPYpK8v6CqZPFXFUPwMeVvcszrhwa8GXQWUTQilS09am4NhhqeLbkoccLB4GkfZJfNV8
UQd4Fm0ZRBWYWnLqrAqB8bu7StIUivj9zS5bJkClR9OOO5OHCqh21V9HsYIHRnWXYQHoE2K7FTj2
/qDWkV0QIQtlXRXeDtGDs4wjhFfGqaUG9mFtdecskG5IFfFqAwAYDDrAi3U7wgC34auZ9uauDm15
J6flMHUOCdSIXcualiG31fgnnOs/Rc2/zBjDBpBgxQ5VHF6ERtXk1umnjFjeASNKSHceGf3j1Xuc
thBLAVaLThtZx6uKzVvsbJDG0SxzvsPMifpdlRHDTYqYhCNgTqzH3W/B0QFPXYM/7YoLrgvDL7+V
J8OaOi0bNycxDBtyIYenSMbjdRrqDDsQHfLk/mwzfYzZjUIFWKOiL7qa+97zLqaaYBNpAOF1PpYs
bOMPGODm5wGY9Dchoq+lBt8dVN5dgzm8xzG28mAcyoo1KGAy8hKK7jtUkQ4H2SoSP6zfFLOYsxDk
14Td4zgz+T49e9VGkm0avkAJwTIKU2ciYMdpvUSSPAfr4o68xMgD59WnWP2zUDKD5OK1RzK9NJvJ
lMKWFJHfpQAZwzSiPSTQzWmvN54N0YhgZcO+VWgB0pjWT6CnsZW2jxaFyqbxMqY/sfXfVWjq1Jno
DnYxKo18Cu9J+jiT+aGO2VfrxOccj69j86sT5jcNyk8tfIcry0daCGnmM1jRX/s+onvw0TcOYzIs
Q1Cs6qMMSZeyso3Tjg0kx+DTH69XP4nRn13tr8lfd8RW6zNtAdLrGkMwnK95GQKlN/ucBKu79ygN
cjeDaVYxitW5fhB9/bvcH5Dw9dAP5gdmf8rMM16cUwDQCWJBaAKqGn1/7+psaL/N4lLb4U23S7oE
Q5DyUf5Ez7/FgG/l7qHRwGxDJ4GLhlhYC+Ad1GriMqqEUY+cymqFhAEiZDJvqRcuw4nbsIHWYF4u
fO8eyCxHJFerjI3q0E7qWdOxSXhnXuamw5Jmv3Y7w83enUVo3shWfiC1EExmycGp071NlpXCaxiU
io2FBxdCqEnivSAT8GzMyIMi8+jFjAHOzXi5byrxSEXfJ7wfZdJI/liX+8Wu0R10TT9K4ufNSl5k
4H5AqHa2u2vAT6znuS/RbIT8TNECJ+PW+YmElBPx9BIlzuq3KSWwbZAGdaZpP3W/FsaIu8iPr7T1
H0NR4ngYcY1iD/xBTbomk5mvCKd8hKYKLqUeGNChuzOijRNYc2DCkeIciKNPvqHtaSfQ36zhUTqy
biu0hwGwDZlUlWVvJpi7fCECoo1KeyjG7cu0h5PBA4Z3AeIdgTMPr4vUY76jWX02gbuKxVKoGJY5
tbpGO+Hw7jRb0mbx66Nw3TFccFrLrog7kEQj8hKA5QQZDUDpNEMP5hIhSrkQPxFP6R+HX1vZXKyy
IiGk/Q1jPbRJLjz02DtJEN8sLaxHMlXHJw6uf5bLet2EBM20dpkfhkmDa29pdZfA3hUkaIWEYQad
20bis8bPinaL+tROFlqOPb9xevXU4zqP4zzmZVgEruOp8mlqsO6nuV+KPoj+yGi+lAgvxyaQbcYG
DyKSaT8qtAd+ZV62an7vpvq+xfmaQG34oKPhg22vgRrAtEh9ZhaFERnbX82ed2H7ay4tTxSvSaKn
hqXdqA8x5xhJNOYqkLpxFjw4jKWVd9IXqZmaCa7C7TkIgrOoWJuO8r4SbErU3lGUdBiyGPf9x4hf
QAk7bI68VAbc3s1PCUdjTuH0kHtdyGHCtugc3ohXM9ApdZAq6Wabk45CzSBjjHINYA4257YiYi0S
Qvd3HdM4kRuZMmefSTftj/05BAomlIDVa1Qho6WDOnCDbMxS2KP5IHF3BLTFmqNctnE24fjamQ+9
vd5gi7zee/Pone2GKj4Ie500VMtUzo2DEAXs9tz/asstKPAKT6FfHarO3Xl8fuOgtDvx4oPJTav2
GsFHI+sr0BwNcIKuBnhqhyvBsNyZLjhqfYdQgfa5jKK9aDjPJeP0BYPLIL1gK53ZG/bQgA9/Hga2
Pgd76o0WFKMd5EEwuSYz5rhOYowB/cm1y6OxTUWFc0URpQpklk0XGi2Y7BRqSaHvGI6TXKbHdQT1
oKryHMTNBZlgZzc5L49JGGaI4YMQhNePnbuBCjs4975bMeXg91BYTSwfWgj0IlCCXh19rxwZi3ZF
n4UxpvWgwrJN/d0AurxROSbA/WZ8UDHQsmBDrKD8jP8TXjg4O6meipiqa0/0gpSe/urKvofJWWMR
ftA997aeCpgL4hgHd6v2cwRgAZ0vYw8Tsa9y/BhFXT71PR0wk9i6896vL4Eq7wHckiz0tyrrgIS6
NYYqiNno2afkjsQ3lE1LRC3wK1jrNTXNLZUVpK5xaP5xoog0AsiR78oWAGpkYhxK4Wmj7+GK82/F
BWQADaZ+A1avBMatBT0AK98Sv4nTHg6YXo9XxhtW4fWXuSsBJkNLkHiB+jUQUFO9VoXyYfNI55vH
7s9oCNPOWwxwnjbOXsONtInCoB7uwtEUmFGCo9P+J1DhnWogNrB+j6eLKyXZNh8s66TyykfFLgfv
i5H5CYh0k9STwj2wtGsm9g2x8nX1yqqjG0GNy7oGMrufQXKCiaXshfW2LBrIMiejQC6PmPlFquRb
DXrxoOYaRnxT/xJ5LcMtU34pgOEOmdhn1kTpvDSf2JF74pehyXzHBmBkqoFSwx7rhr+p3rlsJ7ZC
Hb29guq/oJPBaaqBlC0ovOFRKJJlIiINIk/lIdQVSS/xiHHYo4wFUAy3+6CAQgbD/LbzMQrNvwkb
IJNNeGGikTID+h10Ru25l71qs553V9hqA1OyKK/QruE68U+SdPK81npMiL9f6dQB7JNRkAZufhgG
L7eYbE0gtiKHEnKfNKTyvlO/e8o4SGYCZhUfYaMA65vHdgF6U7koSsp9+u7/DAhWh2zdCUmy57XZ
FnxdH8evNxtUET2Bair8rP1dnWnVfVk2uSQaVzQ2wGagvYGm2AZeaoZZn8w6VBDyxDnDYrhrXWuO
dTXrZKlt7mGUErxheWfnsj9oBDOkw9icI8ww411/zqLr0pFAUTKezUTKHCGaOAz7Mo3IvTASnAwE
segt9+9GVyhMe43Kd11OOBt0sgbRa796ma7s90b2oDP9eknQLwlsNzuCjx/+QDXEsYH9px6dUAaw
zCZTL37OeoUuoQ41uCECHnmKiy0I83Z9hj/sRxUQk2q3fat3H4fEc7+NW2I9xjMk1J2CyI3FRNgb
1QEF/x78xMTIyyCX4Cbk+MPHy1huj9W2XjGABjUllGfp7PXHxe4ssajy8tgT93O4vWgZgof3+Bkz
7EMGI9Ulxf1LNjPnZJIic3V1xu69r+kc3emR/Igx9kqMrDKvwvcLOW4qgSIj21ofs8ighWs0grOO
g/tuY6eg22+Y6oZadamATkB/62idz33/E0J0UYReOSEkUAeFQC2R7KrAiBhKWJnCLWk5rnN09Xad
hY0GzQt8dRhLXH9HqA5QYE+4RoYJoLDdVMFHO2WM52Ja3WGbn3TNCWAJrMHJY68zL1/YHDyse/db
bzOOAg8/ps8llPgJbeYt6xQmMSPX5NREr0HQAQ7uo+Pu6kPMlh/LyIuQiY+o5uWRsKJf0B/rVgIY
drtJAALzZA/jzN8UPAH2+C1ouzGtVkg9Wc3udx+veRCeeLBb+8NFAF+XEMpgtkLOHLnts1trCGkD
Bfisf5K7fFqBBCU1B9U93XchcWC2oDyIa29OSvzWAcdvacoNsJVYgfO0CnLM+pX7HHXI1t5Dfuod
a0UJntgOVGo4erBHRPFUGdQAeG8eOqUOYulU6GjDPvG2NNbkE2uHg+YsK5wwQOWOsd/JI3LU7lm3
QmcrusTnEpfz0FYHOvgZYlpPi7+M8MfFNQPlIrokAHawq0EZGLUQc0TuOvJgv983AzHXjO6yl2ZE
sSlRaFbDs3Vej4yLrS2WpYJWVPqoTxab7U5+r6CeSbku74ACQEAyBs99yN8YurYchQZw/dqk/oBw
qbA6e+OtHg1jHOnbhEpkiVDCkArkQ4guAdauk+cBN0WLlzpwVQ2HGBaH4/NAtxSA+e+Ndvfxau+8
tYYzCboU7T35+4gpuN2+ILo0TA1yvhI6dz+36uz65sKPjaEoxCCp0XV7H3L9G8jCmHK6GXSUy/Rs
2AWygwYYPKquHXMtuYlbdDwoagU+UhJp3d0BvpJ91g4OPAimos+d2SF2ZsGvEMo1Xy/4nTyiCGGx
QcYjKKOo/xZVzU8R2aLvIMGd1mMQQ3kuRiBwAsgFQY8jxxLGF2WMoFuTGlQ0APXl75CViZDj7waV
2UHVi0ziJFTBc7xMGlgvNDYjWVnGz6LVT3ZUNJ0WlDU07DJrYJ4W+8Nh6jGz2XkT+kPyNLLNntY9
JImL2z3DkHaEGmY6LRAaHUJFgEhGT7TcnjHpjZlPh6xF3Zn1OGNFbs4eVKN55kAuZgZiU5Amxyqw
hW/iy2iaQ4UVyIRHLi2Mj+Z1uxoS482Rt5HPI7LY9JT7EIVEVQfEDYMfUAi/VAFAJW9AqeJZm8UD
8k4Z2IsdPGGOs3QtyiBfpjaroHtOmMHS7Vp7JKF68hu0NYxN24kNz4BtwS10s81XrCYbRzimEMGb
lkKFya59m9rWvColfMhOIWkCyg6dIT7vvMqmCLf2adt3niER8ok20W+l2cMYV6hHXfjZqjX3tbNH
33dnPUgA+6VK9CZ5RkBt0Tl8LoPmvQwBTq0x/HKgrVrVhrZOm9MWTuwYr/NzW5kdjBSK69Fb7hdi
oQqel6wp6ZjFSo45g2owRU1v1KISHGQ2xc7QhbdXDfgBgYkDD5hmNGzZGNn+UrdQouOMWDlAEaBZ
4MjWRqT9PL9JajLR/uIdNPPW+VMmhVVQz0oC1q43SUnwHaxDnAtoTrBAW1lU5VCfjuAXvqxotxfe
6gjwz9G2cs3VNPSpVOwSdqhLlNq++UQ8YJFDKqRwNodQ6KRGgiHt4fxIlwEKR2wc6MDbIbERu+J6
CKdIHCeKsjLAKVhCHp5IhdMfqTanPY4KS0udmjVCaRVgBfd9nA8sPGGc5xFusb9RhWzQx3UiK5H7
BG5woZkXM5OZDsUvDaNUr3jgk9fgYI1tOuxyxkdqX320MlmDTsGfpcuj/tiA0io6Rx4M/TYoUC8N
6PB0aGm2l62BWNBmMEAC4IKFEIXDh15/SToUcvTq96Ezj5Pp/6yrIu/Q9fN0Latv+zgPKXrdEUIK
d5A9zLJkR1+YUE/t8FEG6+sA98pcLuHZxJacCdDvKIATS2Oq1xHyYG7m3yiFIW2OIPYLxsfGBwHm
Nfg/AvcByg9zStTm/rnHu4FQvQ/zaKs/4JV27oTnHYkDEqB51xYumjUcw6HOQ71/Qt5Un3jipkSb
u0yhf0mHJn5T/skvjYXCFKpmjDzYbozwneVhpe4FUodsEMvTAtSygV4MJR6HHAEoAd3Hp1CBbmDg
/KB7BjLZc5Zt+1o0dfdarxFD8Q3cLOKuqCkD8hpjMVPvMYDxjVLEHpb9nq9qKWIoMu+qGUpYMgN/
LZHNXI6AO/v2sVJoJBQ9+BgE+QYs6bLgi6cNDFpSHRx74sAzeVt3Yi37Tuh23Ub5EfrLu7ULqtfI
YbyegRiYwgoAXmXTUvYjPj8+d7eaOSGoFt9vFR0rceM5o67lI5/wheqmRorJAPcdaDqH/pXXyFyY
m/nFVSCIwIMlwoQ27414lYvDaFarL3CGyLHnsFFGhCYPOrxoHxMSBDcIcua6HA7EKESb8mvoB47d
C8xmgFZa2W389OpPIfslCUT3IbsW+zaq21vIz1WIisOlEh9j4mxHSYTcSuPVH/G0/xw1cK21RwMW
49Ca6LdeGJfFyNJMtg8H68+EOfWLeNUdGxZS7ChCkrG3BWpr72KZD+IHHEgoTtWts24cymJG1gJz
cXWBtGwIC+I9TEm1y6MuX6aY/gHYOZ3F9oAwtquCH/G19HdI30M/oWEFbeRiExdY/1r3H40nzxVM
qDKJuZmD3YEQWv8HQwZZCUucNATbk06xOzZSKFCoFUvjVpxwUyNxkolPGHP/4H6ULYt+DwCQEA2h
4cztYWxLzLPQ9RtSw9NtIuhMITFLOrTzFSDIrSxBJKp3xBsXlbTXUQfgMZlmaYNRWmDpuz2uC2A3
z2DNGniXpDtY5kPIPEguEXOBEBvysEHDXIVuvHZDh0p9exg5LnnUt14EJQwdKMAp/TwzcdY23LDQ
A2BgfHwOML93jMYuKEIYrzYGgxeq0t1R6GftXAfFcONS1novM/Lr6LY4zG9MGEOogrReK2yffuX5
vIENM3Z9oH6v85J8wLgDc09eZ4FrlVWqlP8JV6j41BsZgqdd0F+2UELUUxphtD0JZ5R3PgCTuvbP
sCLC12QbxK1eW4N+BvuP0RqvuwC3s3kJVbyLcLJPfZNjCAYiJoD7GHKNswiuzQBpMTRU0qUIurlP
qzIARBE1Z2C2upio9Q+BXjGrUQcNEDryuwZoAhG105hm2KAnK+fPtbxXW/s5ufgCK5DnKAZ6zGYI
T5wTiVWwqK3NkBke0nTESBBH9wW8bHa5DxulpBX4153SIlrN953gL46oHUxVtxkVlORVMHTpPCZ1
DXyUhnCIr3mPg399CjHMeN5DC3a8bz6xCvyUR25KZrllPmYJD7uJ32M8f3xltsinCkgvWjb/ruJ5
E6inoavfw/onbJm9U92ABvX61zYeP+oSUypTAf10Fga3o5V1Amyfhyu0ubWxO3nrQayneo/dHanv
xTqQQ7eNBXrx5SLiFXVd9d2CAUmaYGNZFG7PpvYPa8mf1gbfYs3BgVwDUX9rn62Z1ud6fYNFHcTu
mwB5jes3gVmdykZstBQ+AHdidENKo/WbZiDZY9ujSOjKwrUY2sMA2pgu/QKvRlR5BPPEyejX3/fh
1yJxVjiNVQ/v7w2yjTHpMSeyePhrzTAklRfQNOr9u1kNr/OgRR52+Lqq2QsdsPLIUSEsmEMYgDzk
69jCoFxBeOX1kD05z34b6hGqdVfyrAzm+70BQUvQwom1KU9SoZuIMbm3DEtwarwg55s6bOJ2+83k
vVopQPdQFE0r/xd157Fdx7Vl2V/JD6h4I7zphr0GHiBIsBMDBMnw3sfX1wy8GingEomb0mtVQ2pI
lM49J47Ze+211k69VKYDjTnC75ZC6Qau4K8wzSkooFNDLRT74yT91CyDYkiBbCKMhZQKIsDSukTH
UplvBLO6xUqYw42MRCPR8LsEYVMPg6bKOfhK9CPTIk5KbDxiaGIr4zwgC8Skba5p6FLnyuhKifij
EodAKlJ9Z5bVARIUCT0EjVrsU9jKqW+I1rzvDBAHozT9EqWV3cpdH3QwMqqEiEOchosCSK+iL62n
ADAO/U9xmEMXs3jWdcUchE7BNqkj67nWF1FacQ0X2pEUJfcq6abT2xnSlVC5lSgetFeGUxVLTrGY
cBBMnmGt+V7Ey8EsiYwSbd4NfbXCKqkuBiWlYDAD0EYqCqmS3ZRFVE9iCwiw1C8FvR+PWfZ9Sbky
2qFZnSY1xICsAXm5eCuo6UUuABDJ0xi7KsTsPaRRcp/WK+fhlzIapd8NSA91RfYjQxrYjgMVr6S7
EVT2OdHDMiBsqcv8Mi9b69gl9W7OpkCcQX1w0e+OCjy0eU73CwbWOwveIF97vLf0EcXDVIgX1Xql
okhwhqm80SGceZhcOxYFJb9TrN/IT70xkX5xDG2s1qjpR5lwrCOQdBo9jSrsSqgAT5HJE9oUOSKt
6LEky9BjjFnEVWbtyQ60IX0xo1qnJMyLUm7ezxqiqon9G2YIk/MVQ/MqbYIpWYg3u5ecfR+oNGCy
LT2Kd6t2D0shd62yBH5rwC6sArtd6bvRJFLAi4QZo0l7YPL470pfuzy7Ckggjd5Mas6dpD2JizU5
ZjxsTU61FOKDFd4q8D6mFg102OJIhA7OlWfrS6JDYMK71q2tkfoj4pYwKsE8OXTsvS9Wv5RuVjZY
0oUtEbJO9+7GIn0zzZKYTSyepC7+LmbFzzWcul3X3pplSU+4onfKLie+75R9E1cPbWFUCAha4qy4
0PZZBi45S7/L5boTSx3yL2irIcGyDeMFXnDbq/ZEg+CLcmQci6i/y2rdnQQMIuW+ugYr62xjsCzX
+C4oFDoXFUGROE4PhO+XFBQU+4kgVoVtJwXWrJWOgPRuwcQoa4YAq+7MxQ37ng2n25nAxVsmGXl0
pCCjrXWvE9LrcChBKlgwZ2kFNGYmPKihDVkf4sTVGKUg20958oX3ftd3snKZitT0Kq4FdJ88BWW3
E3rMHmZzPNS1mntKJ9eb1vP7MtWLXcCJcRr1ZUwzVNxFPDtZt6fU/Rwuc3Yw1+hJyZvC1agwJmW2
IxYDDV/LxzqHHkBW4MULumFRn79NgBxwoouXqCdHzfA8ccvpuTeknIeKAEMElvIKKJxRt0/NEJnz
2FI5hdtCa+LoeSdq6pNizBhEGOk1MDTl7LEfAIRbn1JNZGtq+rKZYgTsZheZc+RtXBN7WtbSRwY+
2XVFBGQVFgFlStVBg37How0VAgtzilW909bZyPSogMZl/kyqudfSONy1eXKk4SssLhyBeDtgN1At
AO1B8xN1t/OUiVRiYIapwkAX4Cq8t7LEo9K9uhRYIwfym61O+T2RnHlpZR7NcBV/XaQD0ftTmNLt
ddJ4U7hGhgOJYuRBCRLH37SfTJxSFG9pxUvtULOeKHm6xhil9woySzFr75IW4VtlNF87+np6IHp7
Oory9o8eZVDMx8dEfSDMdSGgBJKBvpBiV+otZnJZmpPisz6XUiQAHm1BjWoiSAytfrJjs8W2oCl+
JePybFnVnjIA1Gyj+W1Vob1WcZB09CNMdTFERZ99M0IB6gKceape3Oe/gFrv2yl8hhNyiSdAF8CE
hpe3rBg0hktQS8lTLEoHvSjgORWw2QyBHkOGFvpySKqSqPEXo26eZ6XGHGFtf0xV8iiqSR4UVozy
WBGuVzloyulJ1tejWhdfh6W5mOcKNCAGqFG0n9QN4avXQWtIVHNFsk36V5P5dzy0pq49mruuG1TO
RXuFOymll+IxX6TIr0hE2VbSQZJlyaZy4bdZ3wdGAaRYcRWoRYIStZN2Jvw0d076YFrg9NAq7mVR
owsgzHlHAzmQMC0ZPHyLEISGPxrks/S0sr5hkoyO3iryx7Dch92cohySsVhf0q/WSDBAojd6eWg6
Ezi3o5gWBdMUSp/AvxuUZ6tLIJZVzXcp+TGr3LdxBgqHTYGSF4pHQ1noOYlhr9YsXOkpSNPYfekR
dmzmy6WPx0uAaoOzaiIOLmTzSx8Z7NdsvVMp3XGXUvBAZd920mPf7pSyC4o4IvCQSWv1FhG6XHoD
jg8ZCgefY5zq8d6Y++2KIA0q5dBJ0XhENZWPRCMDVaa08Jo+wAwk84dmqHax3Ac6osuhkVuHHj4g
c5JdJ6lxxJ3I1+pM3mvPMmJKWEncpdOcPC8GkG4jzFRW5QReDrSaUCONrNHSpblVetm4EabjAFgN
J9JsNmz+IfQh2U1bmB9zAjYvpIdRqa8H6oYmjmEXBQ1ZmjxOjqnUmk4o5LuJElktTrFTFbjK1HX4
K1mTxRNhf6JQT/21Bu0VpzR3Q0ow9oi3AFfTIjtWmF+vNY++blGyiyoyEWN0UlkkMu10SlslXIQy
howkXAKijEcpNwHFTaruCbVRaF0r7xNhHxRjwI3yIEf5i4yg3U67dcPAwn1YgsAZq/g8F/QsG9Ey
R1H0JGIbjOqyKTGMSKJdrs3kGPTWlCfRIuoh0VB3giaxjUpQbMvgvg8BA9UmuWvFeDcSMcClFagm
DfrzogyP8PqOyvSgtHJ6YWoT3EgVsrueFmhifBPLIZgbre5BFz1gExKjkk4LrgrgpkqNN8ZG8VWE
Te9S6sMHMVQO3NHwr2iIcsHXZJZtXuL3O0ETAxgM12T0KkHNfIiXXE5qdF8lwNF4K0NbGa3rtoGp
3Ii1r+YdMRit4l04XuGRYvnvFb+YV+GI1czXMxKi61yte0eAduZRrp/cGHd7agl9emxR9cpxIIia
fNtfRsUgXRnJ73zVqqvJ6F1tlB+EStGO6TxsV+AAISCRE8iEe5wTNLvP5eKyVeqHJtmk45Pc0JK9
IrnOeu1haGXPyg585q/aysMUIVTtZaWl8EH6OcTV5eufff2lIQXNoxzDYxqxLYsTTgaEJZs+O9We
qgiuDbwBLpQ5RxpmuBQxjIF+upQ7GOHNPE/70YruYvbehTkPAR34hL3Qr5QC0Sip8wDsPizi0YoP
eTn0d+LITt7kWAbUBqdZ4/RQR+io+7jbt9LyEzGpdRAmMifVKL22hBgllKrhv+q10IhCNpOjr/qG
fSfDrHrWANhTZKBacJIJyheju8DS0R0aAnheYojn5WUVPfBfqUEM4ZEYJ13v26K8/JYhUrka47Sk
CpIXdt8n6UYJY9oRcOuMN8Pap7dintwVQzIHYJ0UKsEeoe4RynRFqF7AbSvph9I51TKbbgXl000B
Sd0sHm6kXvpi6eoXHBTpKT8flXnWL7EdrL15Sluvk9rVkdWu9OexaFzq9zLm9N8kDg5+DK3md1P6
gh/BxdAo8T1+B98F8q8jyoi9WKT3WYWyo8B+4TYp8PRo+vymbvskqI2+PmRhAZEgEa8MDWSkUmt1
6xy+t5Qu3zdlaFH8VPdaU6tXIf23B2GQCe8yWyAn8UoRzcSr7q1UYWjwxy/L3HStvstsq12jbyLs
IklJ3bTnDqpl6aIqmbbeauW+MCcft6zCLwepcbGJTgMZct2xlEXYufSPKMXaLiRIGhVlwwF2P/yh
UvDjhVJa3k8ufg9lwOJZCGrb5xngf7IA/VqR70HA06vdum9XjZPa9S7vkXIl9f1OS0T9IGjJxlfM
e1+cwdNpaUsAlGMkHmszot3t7lfC1Kf5UgeJGDiYhDJC0UzKV/XKr7UZC7iIU7XXNs3folFS62V1
38wDZBRB0b3FmuunVoPHm9CNwWm4PrtxqCCsQwLm+JL6aV5p6YXXbwuKTw7KM61W/DIZv79quvCM
qfZCGh26lRcmVcPobqDjHRS7ZN8oKTIHnNdcoxloZSPecF9CitG4fSsJaTa9VF9e/8dzC3hS6dUc
VFI9ez0SNjssrSVISh7JfspfMp1Qckl5IgtM1YhUJuxeFk4EvryFqyjzLkd4aWOSVFFSxZ+FfHwQ
Vv2iSkJ3TKg+SqBGexiXhl3rNJvXaulQaVV6qW7ySNxG4MgtGVcJDab2Ee0MwTruxpS4uUmekS5m
d5pcucJMuhmFfe51TTvflPjc8JTD+VXbO6ui2v8qYQwpLQNERru25T42+8KfN21miDvrsbiugPS9
Za4aHEXSaic09YXIO+xoSjMeC0ttAOEs1IWRtpPgJ6cF9TJhSPnHybxchPrkr3pCBTPP7nRBLRwt
nsWNLLRggTNKVyr4aBXJw5U+UL5PMvUKqNeTct24ZR8fog3FW0YoVnOq8Zua9OeaGZJbbLtrtTrV
jsdQd4W6GPZGbj33+XRT4I1yFUkRINnmOFqriv+6GZtZhRgdy95PgU13HIYqWKqVzHm27rQJQMdI
HqtUZ4MIcWwLVcMbmw83RqfJF2rbUyuGGiNMUBCnaNIO+dQck5TyI6S0zlEtdkjYCdOuTWORtGi+
ThRYFr1ZqL7ZLA/K0v2ospIMMHzKqEr/WxD3twTbHzso/u+k2O/+VPCr2swMu/8PzBi3/ij/s177
vk3+6+K5zN4rtvlPfr36MZrSv0xDU1B6oorWMHRDE/1vxbZh/UuTZdEEqiIPMKxN5vj//Bitf5mK
ZiJpxXRTlzc1938rtrV/YcJO2UgEjkfBuf3//oZiW+J3vVE46paMulJRkCVjniJb4qk0eVonqCwz
fFM1ML7V/rzr7cXPbiIH3oJ7zsn0xKmF0bTNmF3CABAVKrYKJ8LORCv6qDDU1kMC51Ihv1ycZNcF
6o10uzqrN14Rj50R3P45w/djWidGhxDLKjkFU/GM68lTvSqAGRAQSTBD2NX2m0//gdT77GgnRocQ
iqIeQUnrxXszyHbRgb7OUARaO3N5Os4oVLfl+kue+rqcimHI1utWkQzE+//11l7VTIj6O2NpvHQf
7bJDFky+6su7NDgzqU3mejKOicWOjCUhpBj23PtxCqrnsdJ1jTc5orO6dA4ljHBeBndxERbtmr+n
/32d17vxNifeN7axLWTmak7UivEowjwScAa4sbjUFYLu3Fjb/+uzuZ1syRL1hkjZo/JwnMlHyJV2
6ea+4JTH1MfhycHDqrJhQAfNA9SYcyu7rdwno29GD29nGi5pYmg1M0VKxYHAgskrAuow7r+Hpq5x
m1xPu3Otmzer10/HPdmmdIAqNlpL7emX2Lq7qHfhRtTEBTbcGwdnry/RZec2ewo8h3hwkWtcpJf/
5LCYmiia2/7V0Uef2EUsBf2tlJLZj77kyx7JzVdI+BerV/jd13O7Sn1t4H262NgvoFVVdUnnhn2/
2DXhtZxIKe1gQF8o0yVidCiKrKKtOO2BhrnGga3Ujfi2aQsEXTNoiWrl0yE3xWwj2oIw1KHwI6Ip
2iNqVG2fpAiRnald+1t5tBZ6nsddsl9mRXugC/f0TTeHBq0sMi74llTxZQtIAs2V+H1pVdmBsUbm
Z/YGTz/IdqHhJO22+rgVknpBu8jkPk52WV00PwxIdqo3xNIUogYue4yWaoRACI3altqcmMCbMpKV
zydJ2deFCXmhqUFOlOVFvzXNFQGVXPTmcARnaqkGJVlRO2q4mrdJrou9Q5Om/FLrFwCcCcbED30l
0OoSZbmZ2qrHPYp6M6Lo6rYqJOVZEeM62g+mQkit0ozXS0gUAaTB1Fq0UFAlbP42ZG62hGg041KK
my8RveG3rlndOB21RWyBAuldgVCcOlqKKGYJd9S3c8PuKhoBOBOiryDOuhLEUDGuqSzoKgB0h5Jh
RNd2C7EteV5lGZK9OEFCt8dqni71MZk7QCNgVztJDPkRxzd1vKGXTfyUVEME92rBGMw2QoWCtmSh
A3UQwCffplQdLgDs5u+KmpQ+psjVXTjkysOgTfl1KuktUPo6qDe61K/XKWLRh2mQ8fwv1CigkzLs
kaXJwePZ0DFeHiVOQaM62ZhP9gcEGZmzVnV1aPH1h6MIkF1nkuwm7EdYqLUJ6t8kF2oNiV8tNZD2
NkycQR1af4FH72wL6PZZ2z7ouMPd9lZbX6fJoF+kg6DcQYJpPJneQ249zNJVqHXrQ7hEc9A0vERg
lxlSXLE27WEJCVdp2gi0OYRQK/ctBJRyhwtKcdGYcFehkAv55Etdgb4hrCYNB42skH6aOg4nrpQV
Q2bTwqnRPEMZBOM3Thp9xhfu5mh4LPk1xuPQNAliOE2vYzuy4mVB+yYWSMPoZVK6qaCiLx0mHMoc
yMurF025FUDfIsHprK1ht7zd/Foq9Lc5m/d7udRwYPt4chsMqn15mZOEiNs0f9D/Aip8bObkm23X
QdiJU4MuSDpCwSmM5EdCdi1GUaeti8vpBuybqektSgSDHQ3AtYmvhR3poENaESVHZQkbt6m12JsE
c3K6fq0oi4t1IDb0lXEkNR0USJ5tbQYICSPVNXPU9ZgzGJT4U/U+UtJNeiTAb6C5QnSpZqj1w0Va
vWW0ZHfVKbBgUNYIbkZ2C+0wbMBy6GNDuA8rLFz8QspaZxaF4bGLmsah5D+5pJMSVoBJ/S1RQCPs
UVckj+6nhjfCqYWqGJbHfPgdCzdwZFdRvrQGw8QVuGl3yTSM0n2sxzpUal1DPleOFh4UApWNht4b
iArFboGpjxeHU+BHd9GIagyTKJWnp1DSsYuKYUXAtuto2TiLF8JagyAoU1S0zghHdnZizj1eyqKx
PvSVqRzwOdM9DarEAYoKwlyB+w3aQFReAGRuEud+/oG5poSQC/sOvVHmAlouLuke57I9hqllCi4h
TZi5elNQ/xpWdUp2azJDW2zrSr0BW2vvygqEd+gVRHNlyyLIyA0tGxJAD7bclHV1XTRKK6GmF7qG
DFYC8sitovG6Ng/Z3S0KKAWXypt5RKziEvkIfDkNQxw2IeiXo8h1anqQcsuHxFgWyHnWhHNyMk1O
rIc9UpV68ha853zLQkOvQSeg3QVcNnltA5oSgqRyGp5IQudLAS9iW9yqmZa8cs7QnWMHCGOrKsUH
KYuK7xSzIrfpuulAmeRS6U1w+gmG28rhcmtjSS87ToYd01DRwTljsVuYygENtylX4iUqF5JJX1xd
Os5W/dAtkel0g3yT1Kbu1pJ5QHr0VNOfgq1Pjh1mKiy/WC0qSAt4HVsboCOJhXkQdcwm+hRXy1Ct
aB+r51r5MiJjvInhuB7S1KJyTNf1C2scCTctQ7wpLQ0v0bBZvS6ksKfW4rcZCit3dkecPYEPq2W1
dRPOhftxUMPf4K2DK0jW71WClp5guBk0s1DcD8UYOWMIb91JYgOfpiEUDqRLFIWAmWk4LZn3VQOn
q53DO8Csxxhugj3Ezb3cL9J+ZkfYMfQ/R1Mj8yBtnT81EyMSb6phPEkyFoOqxsLrkIqfxmQFJxXq
cmj5MCn4ORxl41e4VDV3RNPejXM67cxioJmSKiQ7eRUo/VDriX7Oah8eIfcJP2icZc03KzJS5VaN
imy9yJOxgGq/QqJup/mGloqo0cYuZ+HoD6JMcMdVaj6VrNduhhGPNxmt5I0j5x9oR48ATWV/WWFq
VNFcfuFqBV5PeaGSbtmkqmhtrWzq/DkPJ/oojtc6Do/2AH1GBz2BId0khxZc15HNSQwGCS9ETKAs
Z4zV7HfCOQKyAI2gZrFwmWqS8mOIluw2aZXw0UjX8uvW/GXXIfJzxlHuueIReCrNxohVqHxEwoho
pFfqm6qqJyj+bXq1zuZ6zPG9xZ6qRGR9UcVLmN1KVl+Mh0lIAU7zuf7ajyVqQKz1Hmmdimxw1ay8
vWwGYNCl1WnXhTlZ7kwwpUW3b0FN1LCNlx1MjmzZlamK7j/sKc9UdXMAmcp/tNjB5s7YqNJ8gWqv
u8CPhmdIC5NLyF6mn0QjTFcDV+VYwrSHgkOdXC31XJ8xqPoo4dscz/47qNyc79/kKitbpuyz11xl
8tA9uxCCR1u1m71+XI7Kzeep2EfZytvRTjIxNQ+rUmok+MrDHTQYvNSehT7cyeqL1dyUkKQ+H076
KPMj35NlknakxebJeH2ed2xUQubJSa6Mly1GFxwVjxFyBMyX3XOJyccDMo6uG5uZnLj9oDfLCdcF
JlMzNiAEcGkcVDYO3hqZg+XlXsWRwz474p8pmCaSEABIEECqqnQyRQFLsUoGdgQB6blGLrWvza/w
SXVHT3YzN/8CFzRX/OFGeDoHTcjv26JseS5DAwxZWHNplnbagw9QBllOnRBlXA+PIzl8/C33cecI
pKshmHcvENQvtmxs/gLvA7dRV/5q3FjJ3//I73/Gliy+WfOiFst6joE+Kf6vsqs7iWe6cNhmV0Z0
7Mo2L/KZMd/3g3idOeEoxGFLMWULPvL7IY1JmesMarUnZj2GO1hKhOkt8o3HyRhePt/DW1b3PuvT
aGkiwmjE0I0lPfm+mTGbkDY3BQzmuQs4MQVCl7v7/vNhPpiRtaF1OhaLsooF4vsZ4VoC9F2E0Anz
0KZrpYtqGxJpUFMs/HykDyZkmYZi4YvAjpVP7Y6HVlFSRWoWr9deiuJoYOQhLMHnY3ywMzcjZRVT
ZVGxjNPMfKZ3s6nK9P1cB4nY9HfRnRng9QuffJZ3I5zcm1M3Z+2AboCbJbprXck3L2HFIP2NbWNH
3c9BzZDjPuaH33on8Ydj45nn7u7t03/2G062Bi3QcmHN+Q1qAO5DxLB4hYeB11PjCEA/oyc1iBls
61fyT2BJ7d38TzAufU0qeFSMTbsMiFDgkpajBP0zdlSct3O3nLwBSe+naogSDiyGgQelqignMBdP
rzJUM6L74VA8q7+jY/VoDPboEqBhCUmDG/yi6QFa+IRecLns0jn3E/4EK/kFuiSDWOuKKZ7es+hH
yqhOeZDFQ7RTdrCzASvzw3AO0PsT2no/zsnCQj6cdCtmnHyv+eN97G+Ph3JAQO8l12fhw3Ojnaxr
iA28rkaMNjmzu15saznb+ZGW5G76/eyG3S6R06+oSFxirKCuaqeAr0X+R7NiRsOlLJgvMo9+oOB2
HqTLQDxG1/GZpsUfRDdoDCzMY7kjNUoEJ9NTp74cB50iPXmuS2IIL8sOXdUOr4ebZVd8/fzW+fNm
ezeacoKGJlna9tVGCaiMYyF/rSGcZ//hjF4tH988drEIjg0/c5vR5EXHLhh3kBpsxZF30/Fcf9o/
r9H3Ezp5WeM4pXOQwGDp+jsr9C+Q/399vmTS9lKebIm3X0g5eXcG7LLHMDFByQ5mYPnzsfPjO/Sf
/4tL5MQ/dHu1309nm+6btRvm1dCHnLE0W3TAL53ZulWXQMPhxgOeekQs4eDMMda+VPuJ7J2Fy8+t
57aB3vwAXgwyyoYfgAOpZac/McGENOYbjuir5g6U3knOhirnzoBy8lKh9pUFYdsxW/Vjm/XwC285
ymSmn34/d319dASoCVIgUzRD5KJ+P0PEbXIV1nDI5m50zOJOT+6mST8TQXy0jG8HOfmOdSFHmEpt
RLXwy5zd5svTmU35wWujvB3g5DvNyaqHucgAW0wNC9PBuvIy3ok7/Yyl7Z/5kPFuoJNvww2pxqCn
7P7yXp9otUT+XkvOtNyYdHtVpeJM2PLhcXs7s5OQoYuHSJUGZjY5qy87xMoH7coIhEPim2fmdnas
k5dsWNEHIOQp4T/ZYTDcxveWk+3TxMGWwmvO3L0f1GYNlXZPbDvi5C28fL/zMH/sab9nUYxRHMwK
xEftmBzKr9YlnTBumuv0efWgou7P7JQP9vu7UU+2YpE2WjFPZkUYBKuT9yxVdpqyB9Q3HCPAvTuY
RxCJIJTPxAkfRUTklzBpLdkwscY+edqKdFa6dWFkaFO7MPsZi49w5GEl3uoH1elu4+vMiR8TSuFI
KWEf9l/G9hmTtnMr8MEF/vZ3nD56/ZKqnQBv/vV6YWB7/mp4oo8Hyc0/iR/ejXWSdsVCF8nxwjce
KKxKPrIdj2kGtC2zu5vs+tx4f+ZE1KUUmcYsoirT7PNkuAyF/zwPcOFAHC07H75E/UNWorscsVD6
fCP9OZSpQF+QCFGgc2Ou8H73JiPkJMlUao/uJ35KhcFMPDHJkQid65n8wXvwbqjXjfXmESoqo6JT
o1Z7NY5yOGLupWInulQy/TpES2tcYzseD0ehfzHGM5vlz4v7/dAnC1qLeAY0IbPEa8wAIqVqHSqT
8x8t5Wvt+M38KCzSMyVmfmKduOrSYHsU6V+JSRpMtdIz3+3P8/9+Rie3jhWKERpJBsOEEOE6JUdP
Gc409zy3aid3jJQnFDQGVq2TYGQAj6b4tn2+Zh9AOe/ncfLixaQ2+bBtigX1SmVbL8Vqlz7p417x
sdo4CA5OcN/iHdIUD18k/G32kid9KS/lv/9qvP8lJ08izppKvVr8knSf7Kpb2o84WqD71fV5Ps+5
j3fyGObrvGqjgYfE0vzK59KPi58g4+7nS3vmZMsnr2DTClKn1NueR7idif5C74PxFW7+9vlA57bJ
yRUSlxDtZGi03qJbO7nuH/JkefiPhji96zXE1Jq5nd8ylh51sbnEe+9vtaPfYnToZniJ67j9SwZI
1PuLMMvGrG6lsvOSnr4+VHdxkNX8z6fxAUoLQivj4UNGgBOLfnIPLWOs4xaBW3znmbfmYTRt4AsP
uPKh+5m5ybVwcWbA7SO/z3LeD3iSSFVVWIQYp3ceRpaHMOgfyC88SI5g0RykIL6CAOvG3ymq/n2k
8v3IJxeUEgpDniSMbFhf1EzAhBJLLrqJztPT53N8xe1O5gg2o4mGBhy8PWbvvxxki9BEudIRCEwe
MT8yx/ustfUgflovjG8xsCztObHAdlbDvcivJG/y+2fhcB5D2c7tZ7/k5AqxqMKWpqryS1LrpsA5
1NZnDa8d46uozmiBwvXvnwtgYNnc4EZx273vp27SdFiJWwMY2LpSI3Qp3fPni/v6/p9Oid7OOrGI
Rb/TU9B0LEmie3oJemKg5Y7xovjjQ+GlfnQp3WFOZRPpYTF0ULzqurzM+jOv3IfDb3gNHWBUFVbn
yU2JTEdKoybrX8Nc43rxmoMYOdkh9ql/1x5Nu5QDruiQg1wGP0/4+ujEmhuaC/+SoJcE8/0KS5TP
sYyo+w3q9HHUm3fy0+hYQYVzvy1BrPkHeJ/5dsRT3mVBZ8JQyRlxag07N2DP9LeZ9ihT4dCvZtRo
SKw+/8jytk1OP/KbSVon11JpSHUp45WAmUn0tYyke03Mfia66pZacqhj/UiZ/Uovv4QpVoq0prDL
6IXiq2epRzKtIJP0KxZw2SVjFmALodj/p5yFjt5JzGKllBkV+8U6W2P74G5joeA+cWGTgJ0WKFJN
K/NGb+gF6iP9xzoFEg4NJnzLmR1kTN8nN3JSDHl8ja7AZ5Hhj8JZU4PYCX+UvWGdYopjqIULFdLe
65v5uYvlezxUgtDqriql/BlH0NQjobkqkIs5aYjX/Zqh7qvOPPLb9jv9cqhUtneLv7D9fL89hUju
11BYcJ2qrikXZyxDVT3LJVch+FyL1Quchs93ywfBC/P+a8iTS66muSqtnle+bAuAipvn7GAD8PkY
/8Pi/jXIybmPcZVU5V7sPTmong1/3eFAaWOjw9mHD3zuAJwd7iRWYiylwsu693LLrvfb/Vb+wPo1
UA6SR88V7/PZffRMvF3BkzslUqZsIFfgo0nLt7GOrlbT/Io5C9YGfn7ma32APVJ+pnTBSVG3Qbez
/yYrmQXUUnE2dB5M1IfsTqZSk91mv5TFXe+KC4iygH9wEGoX0VIcfD7RDy+Wt4NvoeObwekmBREh
YvDtabZir+7cyKRwUt2WbruPHXSZvMw6thIoOB3867CkwB4G1bx/DgP94KQA0lA+4XaFrn8aeqHV
FC0Yph0XebKTdkhDvA1YOzflbUYnB/LdMCcB14QJDFIthqGH0aRgdl5KZ478B3H9dtlhDANhTTZO
wx2rjjNxnVZGwA9NxZZWiq5bEcZqdOYQfnC/vhvo5KCb+LQURiMSweEJYBh7eTWPfdfemzHdoH3s
Oj7fLB+u3Jt5nRx5K+6JZRbmNRXaz6osdnGnnmGBfHB1WbxzqoRslJDm9MpezCU1MixVkVzJD1Y8
BXG9+F27nkklPh5GNVX6OYiqdnop67VZ6zVOkV4j6ncKZgokSHgrPf2D9TL+GuXk80yqFWI4y06z
JKRheBjYsUhHz/9skJOPIiL3w/Bc6ryCR9Q0viTD/vMBPrqf+CZ/TePk6qVijwMvGj6Y/MgIlsfs
uNrh/oUnO1gP/5abDHtU3sG5BOUDmJhywZuRT65hQ5qWxZAY+d/1CXw7D6FvENktO/3MjS99eGj/
Guu10+Gbi1Cv0gRN0utYyrcMmxd46Nx98g3V+vSubBzdb2J7+ipflS+fL/CHp5jiNQG0AZj4GuC+
GTkuabg15xpdb2lGtpbFVSJhoTUtD5lAo5AK9i/qzLNx+4dHgN5vdKFTTWgkJxFl16lr0aykDXgN
2JW9yZY0f7jUbwre8RUgyT4vCvnwAtkIQTAvtD8L5dKYyTI25p03SNFelGGFd8WZM/eab/xxvb8Z
42S3VqmSRNXKDSIH7b6/oLJr1/fh3qC+QMtwBw+CAP3+WXnUh8tp4T6gE+dRVN7+/ZuPGFlix8Ni
ddi+wRCn3XAl0Rtk6v7JaX8zzMmVUhk5Thloozxh/SrCnIwwTPl8N0offiSaDuiyoioqAr/3M1F1
cexoq7YBEiW2+HbtV0F5HA9oPQ/mrg4iV/tHN8ybIbef9Hbx4jRp0K90Xnph3Y80SAhkLzqIN5vs
K4Wefhio/Epe6gnuOe3Mx9/tr9mefLe4GiuFJna4Pq1XpfxSK0+V9uXzFf3wZnkzu5NvFnXNJEgG
Qww4o/ZE+630nGEdmmvh4fORPvx2msj+4OMRU55iAWmLt07Vc5WogTh9MQ/ZYVNbZbmPUB27bLtw
Yej/ODPoB8GyBRFtI2zxd0R077+ejADj/5L2Zctx5Ei2v9JWT/c+RN/Yl2vTbTax5sZdJCW9hFEi
hdj3/evngFVTzEQGE93VVmVlUklMTwAOh8Nx/BwrxTXY63wItViQcwGriQ0CgACkoVTPJJC8bBc6
gg/eKN4ZseatIAOz8NyFNlOV1bHs5ALtGRDt9lq93QktuMFlo+IE6DUfObbBuCf6V5QaZKK47/eH
Fm32IJwBLIGz79YHAmlWAxkjfbY7ncVGGiRUHrPOE6wN5byeQo6BtUIJItOHBfnUgthEmTaXYIIc
0Hljp3sIpRY+pKMcnDDogijdIkgEntE15zg2yjiHKcyNaEHU1lPBmNBV80PYQIMuG+4g9OQK0I9T
QYapdiAV1dqb0FCerGzaWDk4TdOiuIoK5Xoq2rsumzlbZX1NPyaDWVNjFhJ0weB7ydlzOd5VlGWq
f7q8M9ZtoO4A2CTCKStKqzcVIB1QGPUm9a2cy1uli4Ip4VVZOFYkBlokkjYR9BJWQOFop1brWpLq
UqqY/2gw77naUYwue6hNdLPQelPSPEal6kHCCP0nA9hvLxta95g/Z+29EnBsSBGkhYQwpOTLdtCh
GmKqeD7Poh8kKvYxGLI4Bs8n0DLQdg78ILQ6TImNXw3RagG8jrMHNh0nNIKlAguS+nx5VKtGcKER
JQAVFegAnG6+TkfjZSWKlEGv9XWQcTVAX08a54nsfO4wFB1IYGCPNXQ1M0GkRq9mPEJJxcvAohDN
tWuMKVQVZ3cG8WhY3F0eE02/T1OtU2vy6ZjQ4VvWiQBr8tQ7SfHSgG9PmEyQyajouoF6H24K1a/L
Ns/DJGwasghmAQt67+yeamsCoLK5zBDIUL2o6uyeizs7P69PTLAbKpkMKbRiCaqMqq+YARgYG6dd
PN1J/GbfeGG3Q++k4ohfIj5ul04ZM6VIxsE7aeoAF0isPjRYg3KyjCbFDneu0biqt+wNr/sFyaMW
JRcejGHlbmeB3VajL2rvV2HmhkXioR+qqJ29OLPF79oN7qk+fdLtdi0aEjob9MQOpIB+ZEibeanX
yvUOxlVFNyh4F+GRMQ4GNYjPTuPsYZ2ddOqCSR2+hIq1nQwRvWTX0Zi8zVm07QfhGeCx+8uetOK9
Fk5DzaDptKGzz4lLCLJBbJfFU8noaOhSI8oXte69EXzS0hzbYyX7aKPkBJsVMBIqfB9m2XtmXyph
3VnR4smzI6Ex/7W9g8boj2KvDS5oiL6SBHpadhaA2ObyeOUzv9YBH9FATQGMsiWiHn66XU2c/pDS
RDMEEPwB1C6uOr/EZn1JN+AWw8VvBqvnXgWrPV5siAN4OjrmRV/30TQKeT9Ooed8Hphvw9zT0hYY
jGRUcR/7adwYX9vrHJoJ9mQv4Nm700FD5yxoaMVrQXB5Gs4CCGOXcbpGahK9MLHDBAHUUZDsykEM
/Z+YQIXpdKLRii3kCUpZoONeQGHzALpRzlqe53Ino0CTy6kJdJSPnZFb6EbcSb7qTRuF2FA8uPsd
WNZ9E3nH/3l9hFqkJ5cFMR/xrKgJcSH0dhOwI0OD5gn32tap33JcL1K85UxeW9nhcxPw79XrfnJk
l3r1UTqgWUKVoXCCfppdvDHQFfs99qofI0g4PQDfd8h1cKuYf/DuFeszfGSX2S2CqhvoRNFn7BYJ
RM8gsKCtG2lsZ08grXLEjch74zgLSMwMMztCGsjS9j1Gmmy7LUVvQ+9gk/s8HO55zGfsMDugAxwe
dUh6xuzUHYByO+lQB6Y7OCAo0K5xeQNkHPrYd3jFbHgILM4Y2bMVOgdg8u5hW1Qmp4BidJltc00L
DN1Pez+GbpnCg+yeZV6nw2UT1wj9xJowYlorI/OzDsRvqPuiEOde3vTnhSfGjnzqqEWkQwMeEqqe
+X3BsQ0q+cYFw/te2eDZM/YoiCS0ILEAjKvg8vhy3ifuJHFgrDP3rDGcQP4ow3qyLa8Lf9j0fnEt
27HLi5/nNQbGEnNzghB7koA3mQYC0cleJZ/uDIh87kZX9xughblbkcZLdmy4FgNNiw4bE2+5zMyi
LR4oSOR8U/YoVrI7aFYwG9j/oOGIuu8VNCcaaJXLkcIJ5Guuc2yYWdIsAzFmBSZIL8XxbO6y/mXi
ZSE8E8y6hX0LIl/K52aFw7aTk/yrBv3RJhlfL7vnWZEZq3Y8FGbVZPAcjDpBUju0d4sJQCfYYKiK
la/MD3KVQgCj/3bZ4moEPTbJXHmkqY4FKYdLipUDNU/ffGkDAbvAWDZAl6LFlrsJ6GRdchTmrIgi
0wTrEByFdsAoB0BxIx+cl47kWE9QruR29dBJO7eHVwGAcxXUEBnHzIC2KEtjAualzD09l/2hNTnp
yrp/fJhgXJBUuQIOPJgIAeooO3DLV3tVubm8VLxxME6oD1EYZXQcYf2zzW5DMDJfNsAbBeN9aEtC
CB6xMCFeD3Uj8VQVxafl62UrvGEwDjfUZtI1+ojlGIc96HEHG+Q5FWcoaycYxOv/XHPGxwTV6uuU
XrFrKj3d34vQTJCnRz27F5dDA9lnJeWlymuJ+7FJJhXRyKRLIE1GW6xbvohl0H5HJ7VTQ+AjF9FE
assbPuCCZ5NJRqZSh6JNgdDXTGDLKqNnIg7xAS1fsQ+6d04xjrdwTEbSDxEBGBsDhFI0xCu+UdqO
y66xmr4ezaHB5OQVRGAGpcSygaQa6h1f4838CAL+9GpWkEnWsj0eSp9yJvNfMVen0pQNFXx274WZ
0+MrRM2irw24Jd5or4XcAYexcg+GDHc+9APwFCjMOwjG/P6u1Wk9Mky/2FHqXJTygCnBmEctc6V5
hELHyAlPq1mPYqHfF0SPugZug1MbEFpUcj3Gzhah3WpreEh80Xxpkzo/sxcriCCF+Y4H4oX61V14
ZJZxT3S3QN56gccgZd4N6F2pJ8jIRTeDAjE8qDFDuTd7mofp12U3Wp3RI7OMo6YLUlbZGJDjRdu2
g7QHWIz+IwusnyZ5BFDuAmepUjwUjZkzVY+XLfCWzGBOrTnLZ62hJqApWULn96sOehy7v1uem318
SFq/3qKTBXhGhBVeEWI1KQD3BSogQGviF0yMrubarEsdM0jxRmEGKQWbXl8hF7lrc8d4+YtZwbFJ
ZhsMqQq+6gYuSlGI05dy9OitNd8qnvwsQbWI21d5DqpCsqWKID5Fx44qn1F9JGFatuHvARuyCvcU
twBy4kB+m36Ame07yOSr1qYdnVB4BEWxC9iXbX1bOOfGasHn+GtQbz7a/+MA9b2R1mfxKu0pLvGE
cmdoO6prpQaDbT3qEl76Q7uEHLttuRoKmpYLrbdAewD1dnzdxZzy9OrdAVVNA7VpA6VwFt4jxomW
pGg+wPtkWXix7sf7DE9Qg1274QPk6qEdxkcdvPcesGmaBeV1rAi6sc54MvpOjKsUKsdedhjvJh8F
3Q0EZdNNeZ17LS4soZPaoHKjqLfUzq+AoP1J+30hPunG8wOkMlxUejlXi/PiJ3zEskQUQAETA0kk
swtzcHSFooZdKKORVNtDsQG4C/DYbZMd78q2ln0dm2JySAHkQCBIwJ4D6fI2JLiWivldaii8BvS1
oHxsh0kjoQE2J2WHjQbvGuxkW20nc2v16CvO/DiofhUv5a0kBdIv6GAE/JRlNbYc22f83Wrw+lWM
77Fl8UFf+XvJpncXENXblPWXdwqdo1J1tOSZ6EjRLB1sn2cV7CWu6qwCiJd2WkaaQ+soLfKyCLv6
js+Ku3L8UGJkFJBRsIdBxmcssdLHVsMARR3KObnxXVSgVH/5eFhxFkmSTKDiwPdCgf2nQUOuyijt
RNiQdDSg1z8mEWzGaX132crqzB2bYQ5wKJLMBMLVKMNCw2cH5FEAKat73YZ2PHTRuUnYeRcbVurY
HnNy62APRdWCxkJQfqG92fKFm8kdA/kpc4dnCby0oLG8jm4sr3fBbHZnaW76k1/LWMkFj7+GyaSh
ZWqWWgHJN8CYU7uGmnTZFgEIvlx5zjaXp3h9yCqYdNByL+OxjBlylQM6t1ACD1mzsSc9aUPBIPVV
5IBS2Yt81R39fBuCAhiKv+CoLl0UcLfl8+WvsepPGnhwKagTD1vMgW8Ubb1IFg0K4LWH9AlUJKGr
YkFix/x3QZ10iY8sMef81EA8kxBcWaCCBsjlS9pnnsy7Kq8FGbyVAb6G1l9sQfYVZRiKEe8HGr2M
Sf6yxQm6T6+aPVbQL30C6WNehr06gUcGmZ0COimzjahB6K1uhgdlT+4A2jiYeC0SgvwmAcM/v/pN
jwTmyDwZJeM7NRguldSC0dHB+4KT7+iNs9tRlMj4g3sWrtRtjqzhneE05uSQc8g6OkRKNUO5WAxI
JaBSBMpAiMfZreTwTNIodjY+PPpphkwbClkyCkFLu1EGl64nlV80cj1D7W5STbuLHsb+9S9sgCNT
zKmkCURoiAVT9bTYyBntqMTjYhdxEoq1swHK0X+OiNlnupSYWWmgwAds/Y0h1s95qXMSyvWgfWSD
2WFz0UipXCkoxPoEL0DAnPt1YHkAg5AvtA1j5jXPrIbLI4PMYaRrqQBOaszdkIuOpH1fhu9z9KLx
IGx0C13yBmaL5Tk0gnIRZkrBvEXRN7YrGQdsAQFXYFB6fdzkEy88r25rYBgsqBNAxkZkkrJcn6Bo
NMNma7WOALgO+EFtyZQ4x/l6vDqywyRlSg4R1LHEmoWPmuKoaOiIUkd4Gjxj19zr+9jnEUfxBsb6
u2kQTU9gsE50G+JKXgZR9mXk9aWvOKOsQ5pQlhVLN3CfYAbW6N3cpIVG+/7Gpxx3yJ/0IRLHmP8v
vEKe7y4Yoxm7hoTdQNg/jVDiYE7iIKMhSLsJg8IHk1qJthjKYEgvBzHIERzCOTjXB/hhk30rE0CS
OhW5BGCXhMZgbZNfQacaGkEGuub+lR6r84WTMZF42aV8keCZYCY0HKdIgiz36EHbBiTnYCGKgb0d
t5fD4dpMHlth3CON9THPRFzCoYNoi8KNEj9dNkCX4nQzgwwOA8Bb0RrPkB6lEXhZpQHnpb77/SVM
9lW+dMT5EXJqhxlIWCa43dXvdia3GBzVK3DFBjoUlb3Rh34EZDhQs+fnsiu3aNmQFVAyYphohteZ
UK9OkQnucThGa/RkBxye4RDTiG3IsYROEQmjp3c1TPcNWILAFD8GTSKQB9Aup37RVvWjJWbLxiyV
gXMGrbksPVAV2uatn4MEOijKQa9IpxDT5IvsLRuCBnYTPYHNv3L7WlkBiCyoQCWgzQrVR+Z0KCwD
7xZ1g1DWOdVWcevaFr/VKMe/ig+qPSGhFbZTgn52O+KTUay4makhIKBlD752RipEVayUeYFxzQ7v
ANaBJLzX3ss1KlqOZBPP8JKX5om8RgvoF1Gi54XZ8zNLPrHPuJ8SpWGjgU/W08K7NIuASAaXPsm/
klR2ZAVk0dH87x8l1KSqAKGmgE2WLVlYvQoBrqobEHEBIIbQXoCcEM9rCsb3fr/myWisRCSk2aAc
RcAwwEDKRF28uqG1Pk3AVqmr26aARhSRIuh7NjwI6HmegZF9GGKrrkOVQp69yAYUoCDQWtS7xjK/
GFW52CB458QnzqDY8isooJNlrNPBE/QXa4TiGTFtkffesbo1jgbEZBdVqaTNvMCIZEGSuvwCmB34
th+M4jnMa86uX4noJ5PHnBuCkqdGZ9FVGidbhsCmnHDeJ9emzATTkiXiNQNMm8xGb8JBqdUIupZq
+iAbt6rQuUVRuJfPjbUpOzbCJIFRIVSm2sNI1tyFgD5OHeiR0wlE1Pg1fn/Z2gquSUaQBFEwKqEq
FFuYWTOimhhQ8BvQf0Xuoa9iR64J+klwM/tUUomfw6xP4odBJmCEUMmDFgUMJs2dZd1Fi2DP/a/L
o1rbR8eDot/hqOJcm0almgJslErlxmJ2J9apm+TFd3FeOBWkNa9DnzAyW0yffgYKgTZ208ugMPFq
rb0rGgU9DGX/H9pgdtEg5gqKtBEOGA0CD3LnzALheN1aGDchEASJIAtlBZarrdGtApdDDKMMFSeE
6MZoDAcxe1G7Z0DBbpJB9C8v0Vr2gJzhT4ssU4+ZRDV0MGGxKO0+A/2egrt26NfQug9mN9o3Ti9y
23RWQGdw9yOrTOmS6NIgQoClB5wukd13LSrIMgc16Pi2+RWtfS+O5oCiH9mCL3FyzpWtDZQzMlrg
fNGhx1bC9NAyxqhoJy/LAT+ZwHMTFfUrBJByZypLLC+UmjhBcWVdLSRoeOSi4OKzpv4EokqRJYXQ
ZbMKbTtJWeQVadRcF4tUbBdRS9yhJGQjhBqvs2XlxodTUURbJ8To8Au2QgUauqaCeuYEPoHuIHoQ
Sk9cSs4AbYKXAfJm3DL4SiqEqdUQmsFwo59h8iVZy6VIqGGQhLuuhn5GCI1VPYx3EOX4uTRS6EaD
9Vot0Bu77MwrQQCMN7iRgZkc2e37VBzFG7UWAA0txMmbFKiON3ktekWrhJy+95XICXYbRQX0DO1t
Z2kIZY9clDadoMaku11TBWCuvA5Dbul9BaRAWTtAmILWDRAhs0A3q4VmIaRzKOZU3XVb3amhh2yb
t5QwsnTxgnETPgPRx3HVlaeoU7NMmDPHbBFqapZSIQ9bSLQFhkctRjte1rqCUzy1xRx7ozbJaHFo
UI7oKxOa9mmwGBDcaK4q4Ws25U6/kCctFB4KWdj8+75yPLnM+SfFKcmkDJaN+qsRym6n8GotK6cf
VVrAkY5QA0Z+Jk0xFk2fdbPCk54AHKTcibveUu6mucj3S4sX378wHp0SL+FBFc/MzFmrJGNjxjJW
rZogqiMOz61s8HoGz6lEdQWobyh5UuAKFDUZI7kyjmUUJ/RJzwTPkLccIN8QulUOpH65q9/iKxKo
9ntZOPYBgOI/pq94DP0KUCGhSqN4bGM8Bt04MoQzBICuJa22x0zXrhfoem4yuSWHdpykqzqUcBkp
Oyno5SWEvvg0cU7p85XFckIYzVDp683ZNAi9AYlcUZ48WQ6qGJw9GS55U+LU3cCxdB5rYAkPJaaM
SyWVVj3NoEo06tSxOE8ekSDdrdi1ldmNOXO2/PnphDnFRyFvp3US1oqcGWlhyTkCjdYPjqKiPDLG
vgrEMiR37CWFlNaU1ZyhrRxMJ1bZW1Y5iG2CZmtgEezeowzDkmhTtgEjmLfNFfE1jsG1VTsaJXvT
khojhAQ67NWz6uZolHRaSCQBpGTIdmYCe3V5Q64t3bE5Joy2vT4TbUjRS2UaXyoCOXcxjzypM3gd
kp9MJF71wC4DSkRW8mBUhaqy1AIwpCvjq3IAS4SjQ/qVvFKe8H+BSGt9ZH/aY7U8yZiUBiQkfz8g
pBalFkr3BKlv06lB10dJvKxb3rG0bhTyJqgooejAdkxOfZlGOcF0LoWC59jlAGUT24pK7/KqrcCh
qFd+2KFedJRDtGOlCvIEO5SnmSrENFogQ23d0W0KjZGecA56ymiL98X4lzzmwzRzYAzVIEAtipom
Xw2AsKk6mtKqHCsracXpCGk0OBrhUlvgNpFhhp7vMQimxNSjD8C0dgNpvuq9elM4uelfntr1/fcx
PCaWdeBu0aYWh0cmX5fhpiTPcSTalcJBFXEcha2TQ68wskiNbQ4K4R2Rjf206C7hqeCsh8w/B/Oe
RB1PYiJC7dTAYHJoJ6KIWjnLXPthHwZCKf7ItGhwBp3HZqJiZU5r2Scr915vPTIKuTKBjAVWbkrj
Z0EpTTcTVW5db3Wd8K5Bn6JQzWRfUqQmU5plwARCsCXQa9tA5fwbqBud6lrJ8djQONZWDgCqrHl7
/D1ysANEEQS9HfQmD7HcU9fMQzA9hx0Od8lM0kMU9sSJGgJZuk6aQ0dMQojXNMOjSYsx0LC7KqIh
dZSifCtJdQf9uhlPZlBUzUMgt6JyKu+QVEMIVQK3waJKD3otNq4gNJJtZeZoF7mRQW6tgSxoVlM9
OoE4ta5+EScEajVLQ6Bk5/w5yqmw/dJND6BWXuxZ0vqfk4hXW9Us6i0xRtWGxE+ETEAQfmmVbnFO
5/PrKqKdCoAPelNRSWepedJ4BkkpOra9oll8AyqV1XwlqLi5zs8k5x4maz52bI05tpbGtCC0BGt0
9QGXh2Iyql64ABCg8tSvkoN3cWHa8bp61nbtsVkmrTN6yZzUEmYjBafxhH5n07TrgodJo9AB1sE0
XQY1ia6i65W9+tcQ/R7r3xGHA3JXqs0zHnKfzxh9ToSKVPnIEssKKjeVvFjx+zxOLjiyFbd6ACMD
Zalu0X9v44HctbZDAGkgj/jCl8uxdnUVP8bJEoTmYVEmghjNHgGxLS4G18Kgv102sZp2IFcEAg0N
4xoYBk43azT2IVTssFmpp0Dv1q/GV1RvtvT8b2O/U91EdS/bXAtNGnrhDRBnGmDUY0wKai+Mk4JE
NcFDrzAsQd0YD7IWgoIu5BT7Vq7BQPRQLiwRskCg42JiUdzWUdzVGF6BM2sXh3ETyPLcPHWlUftz
npWuuujpL62LpG1sdda9gA18aIWueL086LX9j4Ig2MAM1BtQczidZzEjnTlPBAda+rMOQ2gdz05p
NnYWoyO6Q0XgsrmViiBq6yqq0eBgoWoGjL0RgXPR0n4CdKQGxxtprOtGXog3NcL4EJJxcjVZGXYZ
UXW/LebIrmmA7KzZvG3NFpruxTjfVFZFeNdPapjdvCiGUHJjUIbhxfN0ItCD08TjtEDrs6rsogq3
pLDsUls4E7C2d47NMBHQ1PUUWomoIilTXEOdrTN9AfrhnFC0lkAcW2ECXq8NlaQRCbWqTPBkwJrq
6kWDNoWuez3YcccnzqqueRGQ1rgyG7gkyOy9WYxVK841E6sKbOp8Zb5oz77gDQQNzOhELW1zj3jk
yhApLjjn19p8AsgEn6JKq4ASnC4bdkpakhq3ZdOY48eapOTG6nWTExrodmScA9hblBxBuIai7lm1
pUHJUdJlAAlGKbyV5rr9MS+k/RVBBzkBjQBILTopjsC+CQInzZ00ofY5U0wdg/0KOMOwUVEUAAyF
iRj5krUFASDXg1CVn82gvBZNj+ThtQyWn2JO3QlaFhBQ9tupCmLNuIfOdnD5O6yssoSCNs431F5p
g9PpXNddYehZTGuvE6Tp434GI3VZXc8G2cdps0dPOa/ReWVTnlikq3+Uk3aLRPRBbVANFZ4hxmu3
yX1FeAQHvGExIWmSszIJKwwrTnBW5vmrGk/ETuTH3gRBRlNwDa4cNHh+Qe0aCTcgMOw7zKhEIFPV
CkC353jyqt4aDkotC3c60N1OFdc8dd21WUTFGjAJWuw9g3IXhZyoDY25xSzcALz31JjYik0C2fbL
DrJqCC/lBjjowQrH+miEoWhDD0OyMGT36PKs93MolKWtqkvF2RArGx8lJbohTHT24MQ+dQ0lQX0H
YuxQChXD1u4rwC8KWHof0P/7Of1/8lbe/r6/2n/+F37/s6zmJiZRx/z2n1fxzwbEl7+6/6I/9udf
O/2hf95Ub8VD17y9dVcvFfs3T34Qn/+Hffelezn5jVd04LW669+a+f6t7bPu3Qi+Kf2b/+of/u3t
/VO+zNXbP377WUL0nX4aicvitz/+aPv6j9/QNHS0tvTz//jD65ccP7cpC/K3Pf3P/7n/b+//nv3k
20vb4UMk9e9gG4PSAliM8P5D89Tx7fc/Uf6OF1NAZWjNz0I29dvfIDPeRf/4TZb/roGVE20oIp4d
cB1DpMNz6R9/RImI0MuETIQKOEi//e8MnKzVx9r9rejz2zIuuvYfv516iECfavDYDYjZqWeIJMrH
qBnEfY6ImBENat/PR3Pxh6XjTz71849PZnxumNFAX8ujuJdQ2lt04V5PVW8ew83lj2fe6z8+nwaO
o3A3GChjpGCr2ZOXHnjG1xE0Pd/7x+aHdiXGdgreWwwIMn3PPIXK0/PtwyAT+kyxgqRP1Iv7mixe
3SyObr2qFnKw/G4RDgLoRePh7fLgPlsV+v+PxgbliFoOF5gSyHXX3hoqL/icRtWPMTCnUok6vBwj
7O27vnVHobEt7S4cJFvIp+3lr84krx8m6Nl89N1jxRyEscZ3z5+mQ3eDmxYKZ82zqtjpbbapvutQ
ni8d6fWyOeZB5MMck9MISQyaZQjw7fU+P6SLHgyxtRuBU9fS4abHhVmbAISayAYj/0aAVIJO0UFO
2vsi7iFar26TNn9I0PpbdSIaP9BXM1YcFz09Mz++GoOeLyvNHIxSFPeTlnydQxFiU5BYQSOsqlfB
TEyOmU+chS3VgCxL6sISEx5F31Wwzxaclfzsc5nQQAqhabMWoSEEoDwafk3t0+U1+2ReVCYyEDS9
dbqIL9z3ip+IpaN0zyXajTJLDKKE03xifOLqKhMfSFfKRpkt4l5T3kxlueo62RY7tBOmV2aU4BQ0
jF06C57Rj441KuD8ynalqPlE6h/zFPKOqQX0JiiuZ9GNkIqnS7vti8oXjOXGqHU7GaFp1w9BTgQv
VourJBxd00yJHY7NZhItZ5AzzxLvwUkMP8vsqUoOjanZygCkd/M0zc+mEHtdNu7K9LFtv1dgwNGG
6HoWi5teKO2EIsNCw0Uucj1O6IgvZEfpFW8Kh0ACq6SRNkHZ1c4c7kdFCFrMYy+VV5m0V42bJUYT
Sv2tlEV7auIgiX/mSQ7KK8MF26LdyT8W6zkBOLJTGs5t/ZNwz95VizHRInNJxH26PELvZAkPDQ9A
zPTN/rmRVCYcJsnQ5H2GjaTX6AMFat0aol9SC7VX400bOqfuS3uqsbX71o5VqKXKkV+hSQBCEds4
xatB/qIps50Y5NBVta1p6qZI5X1vJHszV+7DSf5OpMad+8G77OGfHBUqE2aLltR91cDDhwFCH8Mu
L3NbT0SIvxCnbL4ui2mnqsFJKN83+set52N6mIiLbTotktCJe8UMn+dE8iMkeULyPRQVe7GE7Zy9
SQnkjXvtZm7G6yEHuibXtkQ39krcuSFy9qEjkJkSn4Wy+F5brz15TEjpALMWLOHgK/38DeUJZ4gh
NiGbTpLsLAXlaPWbWgIb1PXbFA4e5q0jAd3cDOhN0tGDH38hKYRwcjRYTyhL6KZDxIdRegrNxU2A
JwJ1vZ13PCarz8IVcxCEgtmPPR6D9zJgRDo46ro0uLya73W0tQlmA7kE2blckMQ90G7ObPaOgpTG
Ul+F5FtpuUlVOcP4oNb33XxNkq9Suxt74llCaMv97DQRrn/mzyWN3LxLnL4eoad6l4C7slwkt5BR
QL/8NT+ZAPbxEUT5Sg3E07xH2rwhaneVCD8vf/InAVthTgIrTvoQMkfYf/nOLAFQM65S8MSU5k7R
Yw7lyCfxQ2EOhWokSWyNOG064SaOX9XwBgg8zsx8liuyespplQ9pO8M3Gr/YDltlk9yot8p97S7g
Li+C2J+fW965gzRnxVfOeBSyqkgqCaZSQXQSobUHiH/pIt6b2wXdNn8t2ipMRNSzoh2kFla66VkV
3oT+HrHs8mIz769/hhO2PlXqo76UZEbyuR936Nd2K5+2UsZB7FTQf6Mke7kP4XLOayG9yqzOGBO+
agvoVHGYMBYZvGiqEBQhWmvmzG30J4i5XjUhavbp96b8qkz+QIBOzKyrMH2K086Z4tCJhdal/DT9
UDt92AZyLXvZoO01PXQy0/CgsOuHhbwpF8seQ8OJS9Bodrdm3t+o+RcxKew2f2nF2jXzg760tiIY
Xoz9C4FvSOJRRqHLE8uwUHxMLBOhhMGY8jk0xH1yCK8onWvyAOO5andIj/FghbabW/VhPOibLAUO
4mAIm7rctKELwj/0ofGa695lLNdclAlnejW3TRznmHDXDLLb/N5Cv2y6zzfKZtpPewJJ5DZI/AjM
g6Mv+/JhvIkMRwKp9J24wTudf3k+PknQ2MpOFYVZjse2BVdP6M+NqT8Mw16qfoiZ7ly28ElEPNPx
7JZFkMMUx3AUGPl2IA+XP/eTeCgzsarP46TKQBq9T2MZ7uJG2lcVkCDZRHkTrQmXjXz25Zn8VVWh
FxAn4bLPoBjX7hvwJlz+4M+iIftcVCVNNco58oXKbb30mmzAoOwK4K2CLF1AdWNSl3DW+JOo/t4K
f3QZpJ1rBjB9y15vK78oDFdOjb2sPl4eyXsCuOLJ7zvt6ONBmNm0Sow5AlVLaevQv7JBXIDuV7Bn
7sPddJD8+MV4iGS7O1R+6sXgRW02t1TBU9uBFc4j2+xJ/2nsCk9Dj6Kyqw/WnbGrv+h+52RcsbTP
ZoGJcCQVwdyWWgtuUqnd17gAhujuH3mg28/ckYkrEFIiagM6/z0wK7aRfpnEWy0ebaUGvcb4ypnq
9SD9fv0+mul4VvLemGCjGr6OQm4TPea54yfx//399vijy6zp5x5xoHHT627bX9U4afCqdW/ilOEd
y5+VJd5x8EdWomXIOzOHlc6tbRmdYNb1PT3Qehd6lL5w4OoWfbJv2Z6YqsO1rgYsCoenfpfd1jvL
n9BuF8OzFq+96R55RASfGWICxGQ1ZGoyjEivUXm3blv93+ru+fOceo8bR1MlyFWl9fSDCbnJxx1p
r6r8/rIbfXYGvi/P0Wdn/RyPw4jZ0QOgqIMyiG4y8CRbfrht9lKQQFU38rIrXHv9Lkj96Grc/+WV
UeDbR7ZlC4IMCXUB+U4PxKs20PYDeLWnXfpFQAQoHqdvl0f5qbOxGz5fLNJVGCU4hA7DF8vPvTyw
HNHvrqM9bks+jzbhfZOsREAW/QTtlbapa1iafMMfr3SH0lE0hzDoAzD7eOlWCdLb4X55jHa8efzM
75j0Ia2RpzctTObkblK+1+Pb5Vn7JEqyrdxdWsUhGjawcbKdOqL3rrrJCBdTRRd5ZaJE5g4jTmOt
ZiWOijkYgZauHtpHcgX06UH1izsUBbj60Z9EY5FJDjISLWE2qMseVTPwqI334ZO1rx/NbbGZfhXX
6DnNf0pXzRVo3jnu9km1QWQCQRSPc2F0mLiyziAukXjistjgr7UbrXWmsHWydnGmwuAE7E/Wn8V/
ki4K46SEOV28GaanNOKdYwz47M/AQ19djjdoNbT1AEA+7tl25+b26wj9Mwjb27X9QwJep7XfUDdB
rjLhv4X9PNgd/jFd9H54lY1/nCyIvBYdva8ZmMMUmwcLZYA2H1+MiRx5FKf4V1n2ygMabJdtucP9
AJ3E7Vf963BfPcqcu9BngYMln+iFKulrFYbG3eTPV8lD09nNPj1IO31TPJr3mZM/X95t8ifHLgsG
UBapFpQU0bD2mm1xqxxu6p2xSXz9VrtvMaMGSGUSsL7FD8kdePEeeXTnn10/WFKZsculHtDXaf+0
nx0qIfj0lGOZv+ceONz9yM8dy4sdSC3YvfvtEe84ToYvwA0ENEydBQL0vNBddHQKmOAdB9Mhpnix
XgQDpa9y8TvwqU9Z7ALuK8SBKgKN291enufVqAZzTNxJJXRZDY2B3aLt83kbTrdS8eOvfTQTafJ6
rIyuQqRJIGewhKBNnPdFpXFSdwZ+9YfT45szYSXNQysTCXJ32RSdHz8WbLrJqauBctB7PNThajCh
HUinq5GgDaIqDKxGSfxJd2V1e3luPvtcJpR0hV4X4WQue8Cr7EY4xNH3v/bBTCiYFVmXkEnig6vb
AixdHafs8pmfMClDo/R5YkRYzCLaZ31kC2hmge7G5S/92YczN4RGJa1i0fgFvK4t5wSV3Lsy5cGL
1pMQLCKTEYhgsiAmTXnzcNglmu5EVuYI+abvAPJJJc/SHi1i2VpObFXCVgYlBpHuMymYhG1GwO9m
xUEv7eKYcI6o1RMRFGvMHo/7uBSUBl+ot2778leYp3YVyZuZ5P/D2XctSapkW34RZmicV3dEaJU6
X7CUaOVovv4u8s70VNERyVg9nG7r6lMBuNi+fe8laJdlLBefamXxcLj1sNkOb/NQLZo0GbYaTaWN
EL4qtUlH8lZDMUsCj2Z0AT9PkA0MuJ5l0kZxCYD9ofVPU0tmQaBv4VFdQBppG6YbL3n3m2cufP7b
T88CQF2hudpMSxKMPObVqZMml1CQF+bo+gGESZpt/cTQFV5xud/KHKulhcNMG9j5UNAaWJtS0kC+
GChAdLYiPslDsxU5uB6+b0My2upUn9YFbDFkqLtJ4SHPBCuBrBEc19ZqoCyM7RQsrhwVZPrzP46K
UZcqPe2w1wMRXaNo3Q9Lqc6tLUNmYaQfjTIROX46twsL8uEH1eZ3xqrax25CXdhr7yScwKlV7MOF
eD7N2rWPmQUYdcy9qomnJw5HfbiPBA0Fk5VWL33ST/Xr2gNmQaaM+JDpU2TssNZD9axVudXzVaTn
TCAeFYLKNZX4Xcgi2kojbJG/M+Ne6hwJTfowNa26eyOtuo79QxjvYYJry3VtxWrglnq9LkVjH7Tv
XF1If26NxixkcTGCvFeXDttBK2g+3mfpJxSdmCotCSvfWDvGLAShZ9mUlSIOW0nkkKx4E7oF2Or1
+jyUy2fxJtG0IgjFbNg2DK05p9+pDKQha3JT6CxuP+0Uxt3m346lueroKOWxPxSoFRsteDTtZ1A/
es0Si/NWCPjp3f+xwcKk6MHWxCyUdmOrm2LN197EZz3Fq9AmVrnTn8mzuWnWo+3Rt2WG9a3JmYUe
RdJGzhtp3IqyzCKiMSIv6ohMy/3KNjBmQaNMUogPlDmmB2D8EHZMhq25Hj0U7qJJ3K1HzIKH2apC
pcM1DMPWW+KD/IB2ty1a1Z30YFq/x/5b2Z8xCxcC4BADwLXTM0ZLeKrOCLwQcRsfxuVnTCv22lDN
IoYZwd0xLr1+207ikq4MH2ERrYBUoCA0MLk9qxBegcyz02z1iNuZnDtyfVpio95Iiuas10Ir/JrX
QCy0CFLCS5vVNuHjamH8biyxObyziYpQC7oeAcbtnd5SYFnuYZZae/MWw+R6SZHp+tUU5Z5ZNGgH
3AHyDM+ZosFR+F+9XDeDqARH/XrxMTduTXM7gd6rfSyJ6XNYZoHX6hqM4wnQyLV/H7AbszFhIP88
aztRCAuuYr1lwanX5NdSf/Pa6vn3H78OkcAozTY815X/s+G9KmcleRHKeBf6Z6mrqF/557wEyrRk
Pj/ghKKNGdkB+epiGMyDfOCB/GmCW+5LwPjcR2CYgw0VyvdFfx7NByPpaC3dQ9eDcsBPDDHc9lEP
EzufpiRbo+J09MO1TlaNvEmCYVX5wl7gnjMYBmABAfNUJDzjZmhh0Vk9pDgsPKimVeKZiwsfP5N6
+c9FTp9FpFozUk7abloig8ud2hIZgBd27qKzaJVWvCYwv5oYykt+ez8MzysbW58FKAN0q3LwRfQS
1XSjG3d+APqg1jhJ85F7pZMGCaBOr/5ig//WZpsFq6AXay8rUcsggp1lK3VYEBqZMXX/39DNIlQc
dmKmmgIKP9CRU5yKKVtIj20AIbNgkcDUbYqb2vr8+yq9OVGzpASWILHvaXhabpf2wGSGS3fuGhfx
xXN2O8BJaLcK9uX774+7seO0WYYCK0RpSKZlkUmc6gO+LUfzO16CJd063OfQYrgE+xD4xddwC6ZP
VgQvy+BI1uopdaGYaZvQTvGZYqdOsieX4AsZfb4QfKe7z5XlN4e762qR6TIf+60EXKcKOUs0x1jH
7xPpW/NM+vvw3ZotbRaxzKRWcGtBRXmaq9ZSIV2uWPEKphJ2DcmmEj4WvRtti0WN5FsTNgtiJazq
W65iQKXxZACoIJYKMyHov/A9N1JibRYmYgCbUj3G9+jn3up3qAa+F8d29dFYzbo6DXf9PoNV/O8P
+wGqXJuiWYTwkgL40roZtkb0loT5Tlc3CjSgvOGe6A9jrjpmChcn3tDIhLpXre9LErNS09dhEIBp
hr5G2rhpEG/LQcKiHZy6h2uHmZ5l4MBT/hEkCc2zr75fadnBkG3JK+iY6VZbi4xUo6VGS2p7MBi4
sdxm0UdtpRYqRaiupJVujX4HVbLYCgvRapPXyJNYVX42su9CSZ4ZQ+LIHqdBUjHP3A0DWMxNvs4H
ILGV91gO1wGMoZWCO3mO5E56q/jBjxvWww9dHFlqaHYddbTX1w0Uz7oscgNeswa/XLb3pXgy48TW
yjsRWv1+8qm0IeWdeOkHyZHAy/algsaJ5IgphLaA9dcF3Sk9Gaj8lolheYI2IQWP3arily7cyn4D
xQyo0n3G/WDFUCXTumPhPQnJqcXoVrg55rD41GudkuxFEnpW1Lss21SJROU4p22700KAMOtLkhS0
UUIWGIA/loQpPsASycOonYwcNRLiH6IWdV4o22bB0RsIS33VjkXt0JDH0D9gTVJpjO0KRiRKs1ar
DFzAELII9YpEOut1wR59mRVlZBk5qsfSYxuQE7gULJGMf7sHabODYAx0KSynUgCpdq2xD+vnSl2I
VjfqR9os6gOQX2pDimgFQxwagyWvF9D/L/Z557GBB1ZQpJuO/GO9aI4W95Q4Bwlj6LdZ9pJGey0d
qNG9/L6rb0QQlfydwxEpLMY2x6b2QIj1c9Ei+f3AS6Z30UKQuvWEWbWraloxbqYzpRqPVfmqx+su
fEuWigIzh4b/HPdzzLic1QKIRgiBGhpQAxsY+oK0RMcpcmDSwzRbcjvoLojoRoRWxjp0mLLFHPvW
gTmHUEtJmChxgacHO7hY4UY8XRsEJqAfYtoFnAw092WAbxd6ItNVWFhY2je/ehb4O0VuwOVEnQ9x
xgJRfVtewhXMKOiHweT15DWOJ3oMcRdGorklr5aVbG6c1P8FlC4KLmXcH7aoNFq9mVo6iM6DmLKs
v0RDGi4sm1sh+gd7+EehgQtNq6K4BKBQ/dz5L2J58sCQRKMH6YFGuQSqUPIYLqlu3jio1VmwyPW4
QZULFZo0c41mtCo1d4D8W0oTbw3aLGA0Q5lnalANW3Mlu5MLRAJbWe2QrYqVv1Nc2Yls7xA/Kfe/
7+pp9145que4YilOlAHSlP0Wbk0HsONXdYjrAjB7XlytAsVng5gszNPMGeo/G3CONNbzsG4TGWHW
UHYE555gSmwUT1kpMHmsncJ877odCX2I8h9FnFY46wBNBtUVaOQwZNrgxFJAs65wxM60tTbFKfRp
tN5+8gzI1NrlOHwhCGXBg8VO4l2XVQsZzXWSggzK79/Br9f7TCHAqm4N/QPqOrTqfValMoTzCLS/
30mDE78zaFQErIW1a3rUi0+B+Kw3YPmegpsyxkDHlVuUJeGU11tFY6dNCCX2uz456PAiBKXk9wm9
cVuao6H7XiDcrNHYUwH0g7roInJ4St6urZRZgjqqnp8jR5vuL/LG2yCE2JNzXWMpwAwXTF3okt84
MOfgZ4AiSWJ0qN4VxX1Odr1ok5CFo9NLqzxee/n634ZplqKGmh8EvYa1COm6kku0QYbz+y/fyn6V
Wcbo5zzknYAvMIRXnb8ZcHkDF4+br0m+NvKzXDuVByqm8UG8x0GO7doP3TxqNxkoF32YHrK2OgQS
2iBGwCJQLaDP86wKb16lM1Df7cjzmEmSY546Gqy8ISnHVHkTRI+RNtAGudXvn3FrHc3CXK0avTcI
4rg1RRRNPAd9mN9/+DrhAntpFuG85P+OT2GJLuoVuD7Gm3orHfoLFA7HQ7tBLmwFOIYzVz0IgH8q
R+4Q21yY+hsBfA5NJoEUCc2U7TXJt1d1lles/eb0+8fdGLU5KNmrwfUNyinEkY8sPwlLyZf0U5q9
sv3msOSxFoNmNHGh55JMZZ5Tn1/i7jWVjkEC91vw88f8PeNO468gzJAUr2dI5IsbhTwM2aYJD0nx
KMHsC6ImjRyxyKQt/ssYRaitiJQIzB++k66BWNMb/OoYSE4Am770NRMzzrTYrUo38mGhaua0NnMW
Ehh26ayBw8B33m5Dfg+ba6p40FcvKKmSfT98ecKOmJuAnyUNjRhLKpCPbotsL477RNvWw1fNV4Xq
SMKLHt+F40moIGfDu+eShGs/zh9NqTwJfnzs1MDW0pjpuulI9S5tV4YRnzWkLlW0gRqYfM/1l6E7
RtHTAEVnEMiiO4281nzHoUjWPon3CCi46XAGrWSHDKjTmgXIBGsSAJuIDVpfQj/Hyx+0fj9GWxWw
794JmqNeWam+j3qd1QosVVWTVi2YVB6rUJD33wstowF4pWF939VbVaJdaYfFCYM4FLuyu4wNLtf+
SczuxmxXemtROMTZyk93RXkcyruwXCfJTg8Eq9Nhl0CcPlrLKL1GdgTIp9kdY9mnI3+I1W2hfGa4
GSfRbszuura0ysJSJ0Zi9RkQO4YhikqY1hsHI5KeByl7DfSnANe+Sjjj+9Ulb6Xr2HLZnGPRIjkR
lbLokKBvKkhJ4o6+SY79E7TBXOCr7dpVV9rSZeBWE3WORKuGPhrDcWrzM7SP8LDkznhvvsYn3TL3
8al3yTbYRK/KS+Au6eXeyL3EaVf/kUgGrRJJtaQgtYvB0ShR9R1wFzb8EB1PAge14PP3KHEjAomz
w8fvlKEhdYC2vtlZzZAxNXzPyOPvP35zlmbnT16NmlgYmKXWadfDId+kmx7Zo+kqLNqS1bAKj4H7
+7Ouw72wImanhJB7/pgTPEtkk8Gn8NS5QHnBezKAnxg8OBhAEVRiD6mT2foqtEIntTIb/+DCIVi/
v8St0ZydJ72iNP5otKicFS9chT9Qr1B/8f40jdq1uDtdVv9YE62vdGUu4jQPdj0cDKG7hGYPliD7
4lvzgjQUin0Kg7AxiBXEDp+adCFdvnWUTJ/7x4PVFAWvvMeDO3kTm/vRX6hI3Grlz2kbJYikgR/0
WB+gKJpIk8OIZuoII5eUKkhKu+G+G1dReSeNdK+MO8F4EbQPaQQaU1wH+aOPKqso8kOQgWhnvCZS
9QglayZwKMnlrqrwhUTq1gDMdokn1l0RSgDXpX1LNd8R/YVKxq0fnm2QcgyVKAKtdjsIJlT+Umgc
LgEQrysWQBF+tiHCUokbXtXjVlhpVAMXoaLvE+YRMNZtCFwrR51/spHq6OciTPxG3WRO3yB6lqlG
gRIlKN+W+Sy19H/Tc9VqnHJnbIhTHbPNUo3pp+BzZUf8BOw/FmacwInxB2PpA4mMlWTn3SvUW0MT
8w+H3yJ7L9RTaBaUx0eMB0p/pZV7pxw1U70IaRp8e+J+6GNgwMFaH9E8Gj6K4dBHaB111NAD+DTf
FcVeqA6mHLBhzJ0QbPs2ia0hGXcjT9eiHEAG9xD3AlNF2e3U90Z8D6rTqEIMamv4R005BCHSjCVp
jRtLZk4wMXVhkFJvwtOWFzXYomC4sMuvcyZkc84oidpeilUfq3xaLhN5JbNiO7JyVGg8iBhOSFno
SritW7Bg4zGIONNFPdDroe2nL/bHREIHWxHS6UY3ih95cNJzaWHn3igqzDkmA0kKoRG8Yat8DNpT
kzONdC7MCkvNMRZB/zfCvjRN1R9vnzW9L3bVgGSEICcdkP9mTy0ixe+Hyq0G0E9L/o+fD7JAEQNN
7UH1LSkPjK3aGSEzisDy8ZCSfKEaDRHaGncuXjCNKzSNE8uIoE3DhfxUFzIdfOG1gVAZ9aA/8Ptr
3RrZWegaQTRLwXoctsSADroBnvOTNOL6gqQxKtbx3e9PmTmL/adS84Mb+ePj/c6LVU3Csc5BN1Gc
+siPoVvTcq07zTFdYCLdQjf81PP+fAqRw0LheAosM9blZuqtIc1Gbw2FSEdYLyYpUyJwJWDNuSfQ
ix2HKEYmqTxXB2MrrRT845+TY/oVHdITEv1VvxdXxd5Ym9aSROjNNGyawj++LldSvRRyfF1p1zvD
mZhv7SoGUUilEpNXyQb27579+4T9FB+vfeKsPtWKUVMEDT5R559eWzBTh3qvCpWkXWy0VDdfzHxt
Rih1o9amBmcS6JYef5H+oqHJM5bAJYiio/Fs5/cPsr5RfNBN+n0O8x2zGtyEPKswIIM2iiCUqCqF
dpcd6uxplA9jfgoMW4V6iuQO4GBX8X3UvQ35EtTmeuD9L69vJZcLXfQb9E/qdB8oJtQNlzi41wMI
mYP3NTQXTU1G3qgrL9kIFgSIO2SpgXwjrkMW7O/pV7RMJdX061Nc753RgdQvlWhsI1Oyga8BWKiD
5/XU9+c/vYZksZV8a8xmKatcqH5dhlOCV8Zo24WMG8HCQrsRFoH7/vuzQi/X+k7+iQwlFGlFO2D9
ilgEnYTKIvSgIbHnbEmV6/qFjJizGG+ISNSMHLih2mnRS8ygjYxOsbSEnL81ULMMszeHRNQbfEza
vLfkMPhLyJJb7z0P0wLnZik3uDSsIUMJs14gX91k2zJU8+g32q57zyaLNIubkzJLOsnYo/otxtPj
ip32DGa0NQkFg2gLX7NqzeFvJjooQqOf9Xu8uQEgJHNSwGBAZkCBLvtE8qH3PgUyB9P+0C1D364H
7f/yUQ8bjYujjic8vgr02NNdQSP6/fvrX68xQ+v770XcQcFvTFT8togeoE+/Xg4PS+ioH0DFf0di
Mofse1UmkALKFttOg3VQNFQUOpNvRGoYXMce1WZfhWfcv2ySdywvPJpVwALpHiXkVEBGkFZ67g7R
OYjuBQLtqnRvBq/98NaXVloOWx0Ieq1P7WIwR5iWCXYhIVqr7UZLgcfOxxqK12GQs7gDBzq/g2/U
qsmllR7BjD4eHaWrj23iQKdiBTcgKPcNCuV6s9Z91EBTFPAyFK9GxQ1i2ekD7R4+90hKvUxf5crS
CP0kaNdGaBaepKbq06jD6D+/vt/79tfTbhPQu/8PbfBp+157wCxG5VAkVwIzxNJ5fg3pxXXd3cP3
5+9L53oCBu38v5eOWhVm2bQBoC2jaQ3m0Uieyy6wg+RdzT7H0f39KTfix5xAoNWeUkJAfWJ8VW4x
Zk4uADgSoSunX5Lh+feH3Mi/CJlFqRDAUrWPMBFb1ExpRUeM1YgQtcnYwmjdgLP/t6i+5OlqPAE/
c01kvpc6erhuwdFPLMGWopWmF1TkkG1Djg1XjJ8I9W+3G1iN/D1TQgXdeFUU0EhVats3L0WkL9wN
biQOc/R/2XS8F0F238beHekJVbWKJlDUWpiWafivLN85BQDAPbmXGry4Lrm+A+iIkR+Du/BeHg/6
4HynpvtvlTMoVv89RLIxDoHf++AYGq99hpqPhiSu95YqWD8dlWtfMtvpqVdWXQYfK7RwWkd2gzX+
c6oMUhXwxw5aHhDLwx0XbqwbDjY75PEc1CjpW+wU+EZvYUBvRHtjFg6EIe9jwUNH3SPwCx9EK4Q9
WA+2GpBjHRafrkdOBauAhem7tTpmEcJv8lFvIdi+lZWN3A00UQJqCA+CYLARFLU05bRMMlcr4Mk4
iR7XoiV6LcuiRzhhLLzDjQhoTH/+x91D0fOuq+CKAD2M5/fj/eX0QujD3cKm/lG7ujats7jBo75P
zQIxsMjgkO6jICE9Bkp0ULJn0fzq84HFdQW2TcAyVYOqM3bH6NE+OQqaTIm6GYPOMmvoxYK9qUiP
KunBrVsL3UcWXeK+fTEDj8amvvWk9r1r3+LqDlgEEcTssLPrsaVRQxauoD9d8f/+FKin/z1QAYD8
nleY3TZSHhUBKoHAG3gEhuLkszUEaEStOEQfpV6iGVaICUBaDZcwuUb/yNwUsU6b9C2SVSARosox
oKchFTJaM9EqytG2QEcJTaMyG9kAkn5d9K4OYcBCKajp3ZkDqpqCm3SCpdcSk8Ilksr1IwqKxH9/
Uwnr5kiBCeY2EjmaUwBP4OAospNARqqDTBwb44Ks27Skr4zePI/CWZjJZoMnqfwxCcDhjzL7H1fw
LKWNUmXIFI3jzi6dNPkuKl9kr7I4NFa7Idrz4Evg+7SSGG/dRlmH8uX35944eI3ZeogCDRoFEa5O
abBv0PfREJmKu8TcdmSRbXFjc87JIwOcN2rsUMiuUW711ki/vj6Q3T7cnX//huuzAlONv+ef86hK
EoX028j0UIO61MJC5/5GSw7+v3//cu6PoeF1P28+5f2RhSQTWQNuGqhY6jSzE3rA5c8etv8kMSXD
E+LvJ5bQ1I6AoUGnrEuomL31/UP+T5Ik+O3ZuWD6TVhkynRr0i6R8hD1D3rp/j4FN86AOSmjKmIx
qpMRIjvSUR4bixgXqOcvRfcbi3ROwKhS3g2ajGMbJXSUiyNnXJEJd+9+vDwEtrD2j8JpqbJ060vm
sT4deNFKmIC63SjRfZ2sS/nh90G6USGDT/Hfk8vDhNcQckavJBTg8qpM/sBUER85REfGrGW86akS
QvcrVB0ifZqlytIs38hts8+lcSE7uLVb5jue+FId6biqi+RZyB/TJQezG787J2CEYiiZvoSPk4vH
TFkH6er3UZPJDTAamXMv1E7N4PaRAZqD/QfzyNSFlGET28JOglRuTPsX/1LWTqkdVI9lLS1gP4yL
ZU+rjupwCa8cn5yUyJKBYwtWQsDG0FYbK1He8tJNduEq7/bwE4Z3iAGug+k2hHkRq303Dh1YfLUq
/hDXRgo8iPSh+czLV1FkNwEzdCYEn1za1t5n0FLhnUTbKoK7JZUfIpkGsmMOu9S8jyCu8g13EM2A
qoUNEFMQU/kcfXL1Ibd5Z/fHTnouUF3Cpad29e8SGDng/6D4qK2V6BjBNBMqhimhlRDSuoJ39qGr
dwlhrYCvoyVSBNjrAaR+ijRgeoGRkNb+qW9OmUeL5oAKIi82CRxgFO6OeeMKo1NG8qq8V7hlnn1F
XKk95MqkfNc+Dt+G0jrGNyCG8nNtdo7wgR5pMewS/aL7GbYDckqmjcNa4h+G2VIl3xXQZ8t3xndb
2mXkJtEmOk1+0CmcMK1xbVygHFSWJ03/EPHXUtnm0OmFlux9CZsYSPUJF5Ipbqa9FSf53LhRaWND
8PsoXyFr1TUA8tko0xGmfkhWqlclcmLcqJBUlLaMX9bvmuqTQB8dBtBQmgauBuBbCuhJesGLdQd0
YAL0qxPW3kPFtAcTATLGFSDj69S35Y6mCRSEv7rOtEzjuce2jOUdHHToqLnSd1xsfKDwoD/naJ9S
Dq0JJr9XjrhTY2acI4NlK3MnldTM7A46k/J+NJjfnrvyNe6gebEbgnNbubxeCRyanTSRrTKzwtHm
wqo7VwNNL77T1s/wQUoCF8oOwYsPMgDcUQNrzK3ukm3Np5IcI4lNb1C6WWqrz/1rGzAu2N1Jqw8E
msjgNsgl1voq6SwjW0umZahHoE0VzS5VS3vyAkh+lwcVNpepY8Dd6D0Eq320B1xS41V3MQMqS9AQ
Q4lEbtekd2qPQc2zKy3hkAAqbbIuYXW+1vtVb6786jHDCoo3FT76AvxpxT+81Gpi+N8xc1fD0DL/
jPPNINJmEwLdbg3ZYzz52CIBfPS8PZxz82xP1GNRrkcPDnDRuULdhVgRVOxTGsVulu+C2IKWf0se
UTzSnlC2D551qNuV7pBa0UeFxe8zATzh0UbTtMvxF7F5qOQd/TNvWFBZRbkfSoBYrB4rR7uYBjVr
F2Ai/E/Bv2gOUEhByqTILSTL9x3oZetvyXMMkVtj3U2OOiv5O4f8xymFWR2JMRrUfzLf0T/3OTM0
BnKZZ97po9232E6YhJ1W3VeJjeUqQ+HpM+/WHuY6oebzqKzLkorNnk8vzPCA4LmVPotqNfau98hD
Rxgw/JW0Sb+StRG6osHQIoo/J0rncMZUlN4XdotWu7XKSgUCM3cCzM8bi0sP4bCpYhfxyVuR4EuH
MnUefPbQWK2gNqHREK3k0JHzhhbYayHrALsKHEE8qNVrBvB/AyvSvS+7UDKAgBCp3DJlJegxJrqY
h7JlkInAGuqaY1ExAYQc/DsShbiJ51TNBObPgSWlcji5Fa7HcV21cHa0iAQ/umjXy2doN2rCOk/P
CoEW2rHqtnlkt9E6PvsfEWEEBUKFqgqigKvt4AmJ1yiaTeRbCl9rCPbJukWpdUsURtBhL5msAC4N
Yg/VhtUQHdTYjfRPrxhwvd22QI2Cv4NKc/nEoaKJQFA9J4rVPPQpIhAzPKCPoPi4UgxIfzsiFKEI
1d+gY49AI37pA5O2EafT33tqP5vHFKDfERL4Nt7LPIp7M9mXkj3WLBseDWUFvlP0bmx9FyXo1qkV
ABEpgp6QPYiQ7PxWDYsfG4CdOE1XqkDbj86wg45x8B3yTfwWHHOs7HhlAhHQs662s3ijGm4auQM/
jhGMPl8Tj9YZhbnSuPJkNjyUIJN3dwa/pP0mFCC7/qXHuFXVCSXDqTQfWrABlG18EXYwIbiHcAzD
vxjrzJhOSaSww3OKC5pcvI3JrtAAMdhxbmsXcm6fgs9B3pb9in+ODcM+hwSb1cW6JfgFHQaNZTUq
sQXWuMKpGsSgYEEKkjeWaCis05DAYO/XJnqmJsKLqNnhdDRUnEoKBI/9zKkSTCZeNGkQBXXuJoDx
NSHihdxTWd5yHtM2/jLK8KCirRYildf08wh5fLX1mJ7oOIPfkt5V69CqG20FGMExHaxKtEp0G+xI
vSv1Qx1+hPFjG+00H45yd369C72zl7oNCFaGZw/NIc8fivggEzdNYOC6ydt7HPf2WDqtaHHTZo12
aIV9OjTM9/GuCBGVuVPH2hrNQ5lAyQVnIrjV/WRNnn0T+WWU3mXvhRC39V4G70VqvhP8f4bkik1u
h3m7GZJT7NmpsQuMDxWshmKTy0BI+5/ISQKxsTy8m0yQ9Jl26h9zsIj7EDJx2FaKePBwGU/y1JLI
A1oeji+UqxgHsOF9VUCW9BDShZVpQu5Hbx/LxT4YICYXA7YVZ+uxuYiKijft3LHPXRNCja2bQF8j
c+siYbnarVUV58j7kMNMwCydsSnuODZGluGm0793QrVGaQ7uZscUB75QbaRSXIl97UJEY11lwE2Z
KeuI5vYiZ0Oir3nz5eHbwZKlRnhMFHMrtV1NDahRJIbEmgZxV9Xgj6FTLt4rXkxrQaGeoO/M8KSp
R0M8JRLiDQ4BQyCQVElZEKr7ggjHoBJWpAbfYLj3UINMIpxB9U7DOugSyRL6NRckFkT4EGjSpsUn
72OkAYmLHhEjI7HgFoU6PxTZcOL6nmr5SLwzDeQ0oaMSkKY8yRypObYd8FGoWoC/syrij0RSmRrp
m5KjhlcS2nFMlZeyXHkNBWCDk5waTUtTuaHExzGrlUzhuxjfbKZvavad5Z3VNrJrEKyYUdlm4U+B
zEhku2qRjiIx0Zt7pQpXZvMa1Ecz20ZZTdVUYlF/50fkrUwLUB8lahSRlZDIljlxivgxlnMrbM6i
Wj6FRvs2mAaWj7DvC18GkJZAzxbxDQeAx5tVJCYs9KUXOVPQyfYffQXebT0+v9kr4BoGvuAWqecE
ATZbTH0/dmKU3wGN4SMk5PDlTZmxsg82Of6iXHOmloGrc88W/Kc8LXdtZMfxYazuFeE1C85djM0L
RiZPUzRucG5KG7jjHitz3cvkiNaKDREczONjgQWc8Ac5eArwzW33oFdwaPeglOJXlqY/B9ikcpDZ
JnjBeitQTymsMZOAxo7dAD/uqThQRVdU3LE6yAL4bdMfSA/GT8lEWsWEsALsS99EEc3PH0LlNeMQ
/IeIiQiJIuEbgjw0L8+ScDT616b4rLVNUK+alK/r+lz4HwW8fbzoLjd8R5fWI38VpK/eMLbBFADb
faHjl9oMvaVHI9hKxp6j56Qpj4LcsUHpqMo/TW9DxouMGysqK6qwK4xN0p4FMB/gwp1XKhWjliZD
9wETYZwykG7vASHVJauDmnq8UYqXITqpMi4S4LR76XvTIEaUKnxyv/sR7n+PrXRq6552QmeFkLVL
/P/h7Dx241aiNPxEBJjDlmSz2Vk5bQhJlphz5tPP18YsjL5uazALQ74XRrdYrDp1wh+mTaWQGUaE
LutgaImbJyjcze3jMGS2QswLhl9ZeGxgssIuGrBplMxDC/hXLJGilJjIMZsvz+3xJCicNr3vSnVV
gyrLzikgb2Ce4n3XP03JXY7EebaXOkDku2iKOfLnd9ETvwLg+MJTxehaesdmJg/3xfK06Dfq9JgK
ryV0ZuGjjLF92WXNsy691rpEAnBoJMlr6tcRubjz1G+ug1WAmrv8JTaR3ffqVxtGfh6Fm5pVkzvB
HjXydLJlPRF2TfceDoJbNqrdZmiHiZZvsipalLOgxkbUsOMFlLTUxape6pNl0n1kEoCbSLTplHRd
ahsrP1lKb4tswTCeODNcy1a7FkbNkY3RiwmTKaFjPI8Rjbt6hrxhcEDeygikybzqpcE7R/Y54wSP
zbFEGRvrFr8EjxJH32mwi3r43W+z+JLEO21+yrBcFkhr2zBZh9VXntyO02GiRklap5sUbJ72dUI8
H1mPBDuweTuS+8hdauNK7RpErjn4lahUjZpkV+pHldLBQyS7LLcd9hyWCpV6PMjB86SeYuQ6yk0y
wizKT2ov4TYtI2Z3yvAo0uetJJTHWekPuTD5Jc1heYzcGUa0kUSuVC6gN2dm611tLxVz0rK9q0im
+rajA0wzZkk/uqn2p35lSD0pMV4gQb3Px9GW1U8LZEwgVatWm+zGeI2AScZx7JodViMKDqXB+zx9
iwVIMvlTljaWRHqpHlDzPCrULCrqTIyXt10LhrSanKYqHVNdj1bijV3nSNLkJNkOzS340jNXCdQZ
/blWIm+oRXcJfuk0ATLS1FLlRFVPer0tyqfeiPyFWkSkv9K05Wk8k8a7Ce+hYxVE64ESYuiYNMuW
E1fyKte7e9OIsOlROYiyU1PNLt3oy1nt6Vm3EskaD20H8VKRVib9hqRjtEiusERrOrlWxN2OQWk0
oDxkbdP+oM0cmnEiXz5006M1Hq3c71oEnJPwJmtDnuoJ8UQcIKjzE8Wj1EuVYR8vATx/UOStsKeM
DpkkGBthKpywNlcT0zhQqhScipcKs1ur6kvPPZrT5hBUnZRzLnCRO5PW3TYzboRZdpkCBe2NWqcb
3ehe1LF08VyhgZfC7Gsdq98r80RR9TlXa5Kjau7QNDOcaDxNA8L0XIc9NbJR1NRZw01b5juDNYD+
tBISODf65IiwE5fpDtfzddaEfL20HVTDV+tlu5DhltpN1Eg3qlashVrBzarfpoVKuUOdi6UoWQiU
LKDKtbNEk1vn5mbSkTjOSY6YiagNZY6cuEABBKJtcsZEKiJNBNFVAj+LJacT2pveJPOp9UNs4N5u
Rr61sE695JiD6bR028LCpNoEo0QykkggUesMvcpiq0rFauqE7RgHT9MYvRjj6LZD5qhpj4dQZmvc
6FJp2H0pb0JIB+pMNAL5iyZDFmZOizpcWg2nUqmA8nb8dpWz9MSPMbAVZUKxTnyyhPplJDnAVI1+
zGJ3OcHopVVIU2PccqVxhYqJb5zlAfqnqGwY0eyqVLCjGj0L4Tnj/yhDx8Z9lYlQdbYOOjyk422W
Da+KtZ3mTSY9C4Ky0oStNa1qOXNnXSGyPLZBurV6wxmjz4R2RpebWH9Zbp5Zfon0hHEyFMrCBfFc
1VzJqUL5WThWiuREKPoD9XSOBTOyRN4Uoz0+1seZUKOMrd9rgxvJiFxpsr8ohR0CzKhnL8BjqGav
aPmXGZIUL8b6HAY0kS5YmTKlDtLpue/157BFoR2p7OBeqyXHyLpDrkY3ODq6pv5S1GuzOofC2kea
b923dIza2XjIEU2EqH9QwhNvyw4XAgir0TbU8UroBdRPUnVs4KCK4luJLouQTCVF8XlI98uIwQFM
iBNClCrl2BvowgpihkLByOM2kOOHcd/I5HWy6Q8BMWNOVwVvrVoei5LcrF08bbzPTHkVlp9dsdyT
i92LqIS2k+VMYGN1gWX0sOUDHW6ItjhIXjFtAqtHT2NytHGTG8DkjP0QDIRAy5Hl19pKVzjDOpYx
OgUE4CiYbHP6NiIglXSvhCH8bGVlP9BLizBvtLDk6mRhW8PYWZqzNVzstUK00gv9ISE7iEXrFIyL
I1mHJN9LgbYTS6rn7qum+gqEzh30zFk6CppJ5cqPXclQoHK+qmiJFaLTpcO+Oktr0Gi0gtuGnmra
lX6mZG6QKm5Zjw7CYH7cyXavaScjeoqs2dYk4dAuqlNVxxpwsOIZxTFE95nGrUUuGj9p6u2SvTKx
Hee7stLtSMvkfVKlbiJp23FU7+dBOQYUvWmZ3SAFDhmss9Nzdr9Ib02Q/k7+uzQ8KKm80fXhRUOW
Qe6ZvQpjaE/sSKkiT6tu6sQCVRQDHj4HDY5sX3mJKniaNtwOALf5ZtqlcOBy8lsjOJQRFVyykrp5
L4+NI0qZo9XiVpVp95SU5KJQeBN0PHU/6OZKr7gkptluFsOVRgr9FJmLSSf2jyetKfctXVmD/sxy
EpN5M1DvKJYAoK92xE67zWglWBnZY9FWWOqVe1EO6L1IW1Opj6Kqo+e8CGRJxrFhicbwy6LsktLU
6blUqug2NFGDXTYTHRKFzC0qskMb0FOkDyGkW4MxrVj0SJJQNARMGoq3sXosuAnmmTpB1lZp+ZFg
aTlWO1HaZ8TDJTv7flKgA58zdhPzRhUoZR7dVdGzgmRL0pmOiNkXuGw7N96V8tgNdGb191ZqViZZ
oJCRsWjMXS1Ea4R9O23KVnB7U9nofWEbimob7fdE5UViCiAYqaYRe9OlXPfVPkMhoRJeZRkQ59n/
Lx0crToylXQkGqKYOK2Jf46SQxYUYm9Rv6xIdkxhn2VwrTTa/jLE3WpxLBUdGuR3eq1ciyU96ls1
iInBVKzDZ4pybg8vc+oPUVCtQ536mYS+l1KPQaIjx9n3RKNLNZ7inIu7vZOqzhnV7p5+edacap3O
ffhlGnSfRXQkCnkba4UfDV+yRAcmyldG9i0s68SCD1PlG6Wst5Fo+OjinHRj34/kNPi4cujPfFOT
q6zYdEXu9FQr8gg1eFwOC3bN1lsh0a0Q6WdXOmpP9BPj8LHH5VMr3qok8nWoPEMSQFedXW18Lglz
1hQ/C/lLkFRE3ZvBVP08SRg1xORhvxrkaQbi8PAi6CuZbquQHlLSNTl5bqWdBgZGe9PEgxxTZLPJ
rLpcJZFuq+1wXJbvOKicVrXcAFOgqVJdiRBdJt5Ac8+Kwr04chEXI9FbgH2Jd6dabQuJptQwrmrC
XJxnm4gELQPEl7c0IHTmeMPk5pJC+qLxE9m5WtznUGjLwfSy9rlf8Juc3vIOqdzgVMVM9YsTrsVu
Gd9bpk5bKbJFupt1l+zNQYRGQ0Iv4oQhDptOTYFeUHNTzltd6gwSeyZAcxGH7E2KG2ai/gqWwLfM
tdk1NLX5DQ3QqhO9TyshsYvxzqQxUHc0D7RdqwfbOpq3He3K2JS9Ts12Sc30B05wnmpeNfV0yNnK
Ubsqy8kRDMnXsA1UqPwmmO+q2dgjhpWTypzGjP0pV/1ef9Ta3G2W0O0EAkHVudOoHsWa2Yn6LiwE
HaF34zJbkwp7rXgeJo37ETBwQd+tVWo7UuRHuc3u9fDTpPk6WLFXAhsRuFkbUGZmWLhaQcJnfjfG
W9e+JNG5fsleCyVeFSWCFJpmR3xP1xp3eZ64YjtutG7cpq15yEn1RVTG6CXsamQB02KkhEoOlQhk
KZjWnWUcMnQzZGEj9Oa2DBS3ZhYG3Mc1JgRxqV8HuWSmQCs8D4fDUqAAEUbrrutexXmicZ0+RqK1
UiyKDLXSV1rXvHWGwuXcV65ExyJPpqdiiCjyzrWgMcR+ri6UlihN5TLUPRFHIxn7tuRhWMJ9Ww3h
eszfRrlYj3LrzRoekekqFNLIloTIy6jFKglitb4tZ9i7lbxNyp3F1dVJt8WwL4vXYXpV2/exQYUj
fJEWRAVpu+hws4Jc9gSreE0klkWyNTq3tDcSvVhFwQqMfsFALz1OmuRU5nslvsYMcBs1c9MugxtY
00P9FOZNzNBB5u2Z4y6YthbQM9Vv5ZiSRXWMofrqs3FVcrjQFOzVOyvdDXT7FgjPD6n6NNATl6wX
dbBwrkUnISrey3ByGDDTk4z8OWNmJU7SM4bOq6Fu7mNRfJhQqJJj4UZrbySyz0KPV3EHl2E6CtK4
18puXei3wbKXctMLUvlXNO6z4ZAz+qrr/mCJZuuMcqm7qtbchDjOMhF9NBaNpHH5zvPIsFvpqZqC
X2nRc/AG2Rma2Q24FiwaEJDKp7w8VrSyrVTekqexDLXXUhgZKZ512X02pH6od8cyojNNvuligkrv
nBAdPERCBgXyRifiRkq7EjqgEFrD3KFhItZmHCgmGFpD31sdvbApfVm+XRgdWpVnkqcPlljbY58C
apoetTDdJ0PxbsKnn9Leiyx5M/Pz/N9Ye3pKsGxqfnYRrAF+igIVPmGkx+TT1ptdxTvp4kJzhr5z
9KB8WoAsZ0b4ESXaRhjIAAlpvZh6VgjZhU4/kkfMO+L3qTLcANUCRUbcoaL7r9P7pgmCUombhsjB
7NAtgzqVz96kNPfIhfm9Qi+RUSJFiydX893Ubhmob5AbOE8jLXNmGjPtg6gHyteg1JS/AaPTp+/Y
fAnnj4JRaNtKXqdV63wBc0r1pYbvpXRbI71tDauZtWzGg8UwSO0CV4EGZAqewT+vli+FIZu1zOhb
G55GvBL41fFMsAv+Pjc9PR9cgA+5ZjiKtLgFmScGEIzq8mKfd7+G7D3ua1/Bs7CDlcXU16THNlAs
x8atkh2L6D3kqsB0xI70z0abScJ7xk35vRQGrjCSpU5B/DAYzOOqQvDzJTpGxqavNnSvS6Y2Y7dp
IS+F46kRSFpF81mI0YQNN0vlJ7Kx7gUaD2HnFrWx0pk/SsnniOSeNd1PbNUJYYFUfZ7VWzXrT6Y8
+BBh3CxHyiDmgCsMN+LkSeYms89Zp5H0KylNZFuoVHthpCuFitcvG5FMQMi2w7gbRtETp2aLO+aa
0Cj0ZyPm4Vsn9pVt5S/SQ0jRwvWVaFjIznH/QA2hUpXHn2aKi1KifirDuV5UC2h0orVblsIvBpPw
KWLhtNyi1Co5VpOsJgwbidj7sktvMf7cj226N/XFj2L28TD43bgTGmpTLT7kurKRepx5iJHJRBW/
1Ote1dYL4q1YB6vKL4HxlfKYzqRyH630AW8pZAAhKfs03XeAIcaeWvMEjELXb7X+WJMHyOF0EpjQ
CEz+0uUzaZ+t+TkLvrjRQQge1cHvI4jKJ40JnhVs9HRfoAgL0LSRKJ6kG0ADUsP8rr4xhRsTTJkl
boRuO423aXMIq6OaHaToEEsHcf7kNblic9/2sVtaoTfHyV1UvhXhvF/EBBkKqAXWnLyOlYiB5Kc+
v9RKZoOfvCk1OiV1vsqYVtL1owOo39WNASnsPjY3VbQVa6a+VLreaGJ0E93rDQobTCnr9K6aBPs8
JVgm1UbsmqT5YaSV0ytb9m1gYbUQ3qnJXUXT2qofK0O/7Xv5LpTyU6j64uhX/JNuUFhF3Q3yb+T7
KSD3vfiZzuVHW7wkwu3CVMYy0v2EGm8eq+uIcGLBIBOqQ2ae3yrezcpRQPcf2ET/mKa/KjxDl5CO
5m5MqeuaZiMZAicYiECdD9tIAsiyGNslvD3fjnouMcYuoCYl1ntf9qdJbciT27ep+bTql8rQPIwp
vdBiclY/6eZ9YRWM8z7aKL9dQstvzwlWVrjV0u3aPMIC2NxKFFGq+lUSCXFh7raGSE6cW9tWPJrW
cUjgyI3kJCJK0FGFMInyIBadYxSaNwa1HybPFs4fYeKr1bvRgtHSlG0KGlko8w+uf6Y8zO/VGD9r
R1zXBcpXh0S8l80b/dtIPf1NNxmBhA5RzqC/RGUpZBup9utyl4uziyXCPNJUJwl2mrqiSbUreIQp
udGCLzlR39LsrqWyk08iImJPZCaD7KnihwK0QaSGh+2ny8tergLGJtzWz1zEyeNigfXhlgmTO220
m/azNnqnynzZ8rP5XTJc4TtSvVw4danf3aK4KZtk4M7yLQFywfa0dfQTt4dA5zADo+AklYeDFf9I
PpmsMT7lAJXYhQv0Wu6ux3ltsnVbB7RsaBzAyRLZMrS0x80Eb5GBx/cS0EldCaOfaspaLRKCNUod
dq+u9I9ake2wc4L7gSZLZT3lSBZUONuvyKiWat+W/BU4LE23PfRFsdwxBiWHJd9MMcXUaeA9C6m3
ZOd5O03M9q19D9KdnG0BZWvpns5az3hPDnbzE4buR1O57cFEIc1QGm4U7/rxMUPKPl1lsL0Sp5Lu
BPFmaknkEKS+DcttX1Fl0Ct1pBSyBaJm8fMgbIz0g8ubr67dFi+o7VT9Cs/SYXROwDY5QYRX7aOJ
9Kz4QkmQ6rfdeKtRbw8rqYfYw/PKjxO1AJm5SC5geYTXtPS7ak9qEYCSSB2w1PFpeiuH9fJoVivV
eMg0J6bm/W5R1fxJVEK6Bne7gIaqUdg2/Qjcbd4OD+mOEQrgiWyn30d35k78oHTXj9YP9Lpr33UB
Ck3IpchT+C6zpRTYCcUP4N9rgETtAhEqxrFYajMfPG7jo7kdbsDLDB/V83zDvnofbknha9GWfv0b
yXd1zc7P9wdKv5iMWGaaS8/HSTYLtqb5tl1HLmM2O9qZiDF+//BFVwCj2gUdIMxrZeoYZuxKAacx
lYqE6CnpzKAx7enC3pd6OoWZ7OXWlxlM9/VME5LGSQTWJaWFBJqVQ6TaP/w65/f0X9i4qV1gSlGy
0rLk/Nzzulx13suJ6Yxz/sNYxD2K9u1PVLNrG+UCYDqko26mJe9TzI+Rum6Nn5gtV1/dBWrUXHTy
xjxHZe8gAphoNnTld2dVGHake1ZryH4wBLmyVuoFmD9WGjMNZPREBjx0DNSBFfMYB4ldVz9p819j
Kl8Ku8Zi2AlDLIw7IzhNgJ36UloL6ClgqmibMrJBA3hDietjws6GViktb6rfejWCFZxAhZTanXXW
NZbjkxoK93VA27SpaK9VezX/ASv8W8vkL3tGvYgv1EeLGIXAdBN+Q6lDMpXJmBzA5sevFhlp4vQB
Ec6ovxm0+xHEDLLGFH+MtOfYNiuQd3ATavVOslai1Ln/3slXf6uLSMSbKWk6WTANf4uEb88cb7Dw
Hvk7TsuLcyM4z6HTraOt9dNXXjnLlzqyNc7mbSvCqGM2SxLgIa0NtXxyDRuY6Cbbn0VeObHrM6mq
fem+KbOsW/MELsgjk1j9+8Gv7X/1InSNZVMazcJv8TS4YLDWCzSA0L7B7cApvcr5IXBdQzqrF4HL
GFNJFSx92u0A3dnV5k12ToyQ7Mj7GuzPZxVpFG4yd3uk+fVhub+MH1b5/Bh/220XEcpo1LQe42be
qQwG8yz38WP5AW9+dc9cBKUaYnix9NFZR5OBtz2edfNf8WU8diBrk6PsMmyy+52xSZ+H1/wHGeCr
L+wiYEUWJXI4zBAxV2B+3ZZ4mzuful3Zx87xf9qd16hh/5GTjWXB0GYD1RQVXqSSrLlRgaYUbjMB
NyoHyim13GipsK/nxO9D81MDL6sa6S4L9ozLKmPVyL5By7T9pVMXx3gGykwyWknfZ9xGImiIfJyO
oUUmJQ7oAb4tZFNWMd6Ejbyq6xjJvZLKRfohJ/g7mcq81Kw15IQZ9wimoypedaamowKwfQ7TV7mX
P+JKa36Po/59qq5FYuUiyM2plutZzbYbXGQDnMGnRtslbruObxFY2Mqn4IRWu5sc6tYpd4Jn7csf
9sc1qqZyEcmUQu0LSY2RXYWShLDjoT3E2xrNkskHT+h+DX6+Vm2T860/dxjczruzXgVCkutsDbr6
/3fufm+rPzKiQUfVB1n5aTebg6MYXeR0CxOlfy/vb/bjX061chG0NFiJkqJx8jRjpglyB6haVB96
QAR1Qt9BpWuc3CzJKwPXAi/v4iOKPphScn3QhzvDX3qGKtNzQL9TbT9M/Wgm26y2gLcwStPpLws6
XlPxaoCwKNGW028E41NBW0wf3JLNW5SPWoAOQM9MrPtQAcZEjKSy8qWLwSntLfEjTm5jE6rNjbDc
9gN3SnSKjWdMcwGofNX5eLKCnaIea4b+sqTbWgx7NXgL6ONKSX+nG/W2Mkw7jRm9ZL40R7/S7B2n
MlTm17nCQGze/Hspr1HHlYvArMe61iU9aqQ1aBL6G0BbMzfJxVXcfqmzsJqj9Rg9Fku+riiuVGFy
rTD6ISW6EpyVi+DMJLkURkhhu6k+hIE/yj9daucP+Nv+uIjMchmqkZDjWajZAPa41yabF+u+NrZo
//r3wv3ea3/7jos4rCK90I4NZOQweBaBRoA+LwuMpOUFJQjds/rJb/vGU01mePPoDVXiAThEEW0T
pRur8sVurWXzSpRBhCEGnJX1KdHUZ2Ws7iyRrmqm35oFubTwZWJ7K7W5oxvCi0X7knp1bzDsCLqf
tMr//iIM8yJcMauDYz8NeGNG67PHg9KZ9r+X6donX0QjI5RiVcmNkZHrIR8ecnDT//7g8wf8d/kN
86LC0y2lHAtDH3cpSOocqfEyiJDcQK+yEN1/f4V03i5/+47zQ/0RxESm6hYLM+5EPG8TuBG6iLBi
s1UT1dXBMyXAMvRGY6J0Vq/7Ibhdq10vVY0Zwo3FkkqIEqA39FJjTRdsgo2x+jRJJ5KttfkpRl9L
JS41joe2LdMm4puezs7OHwxSbiP38zV0Uo9t/cMqnl/IfxfR/C1e+cciNvj3pXnOIQefYSy/oO77
ejP90EC4ulgX+ytux76ppXP4WtXvFRo9Na5F8brwR0/11H1yG6yS9b+3w7UHudhxlCdoJlV81Uik
rBhKdEppS+MPbMArSm2m/J/NtuS52GPGRTPXUcnqzqZfhf3+f5HiufYIF8G+FeSizSYUDVKbPPzt
QyLVn+zO/nw9m0X/RPW9xi6WL+J6qoetMLQ8SomwlLlGWIrwOzn8gWmMSs9zQ/aRej8LQ1zdBhcB
Xx/bMhjPi/f0pLGVT8gM3X0+E21RafqJ7n0lgfxdBvyxkfMeTTM1yFm8ufEy1KUNkID141g+GmLj
1eZPtei1nXApy6kmAkK8mTLtUNU560dSjKGg7oAy+CnE/D14mr/lp/54lGQIdTE22cqV2zsvb2AX
Dhjybmp3ce5BHLjR4UdJ0/P2/cvx/60n88dX5U2MVkNJuYLxocuY18nccj3Zn6BSXdlNvZ8Un689
0kUgkLWwEUZZZoSl9L4VL35fn6YzTwyUzf/r/P/ee388SSqLc2RKxbQDO6/XZ4yOLes/yFdc2Vu/
I/Qfn92LSaQIILN2Y115qfqSarez2rpGHvoimJBgCn7K966t00UISDJ11KcULRquLdxUHul/Q8eJ
nJzj+VxvAmVCOf4ZItiPykF/v0XN39v8j2djPjj0cytxNmdHdGL6CwMNlff7H529rzRSfl/ff3yB
rpZlaIK+2D2RwTP4oMn+OU5M7bDlO1fGqKY9CpC5CoBa6Y9iNFdiqXSR/+lBGDTSuQ6PUz+dEyfQ
n6S6X/17r105NeJFsxB97qAEu4Kumb5j8jsrP1zG1wKleN6Af6xVNScac0deBpQBT7AXr3iIkDFU
Nw3CcpozrYvVT2o9V3aaeJFUInpWyyji8gzyq27WoK9uFobAAjy9fy/SlTcgXh55PTVDJs7nRXpZ
mJMr85lAdvfvD7/2Bs5f+sdCKdpcK2GL+luSSTGQdNUtQYP/+7N/X4R/CYqX8vShBou0N/9XTqnY
V269a/3KDdbqql2Xj4hMb0Zv2Uq3cIBQJM9PP7WIr13N4sXxN3Ws0ueZx1K4/hVf8TOvdO5oSDst
wR/YhgMMZxfc/fSF5vmD//aoF7mA2o2alVrjtBNbyHTS7CaAj6dwn4TgDeOvzMAWW4RQySyjy6g8
i34FW0BXAIpAqg7vl6w8TumbBa1MaxEaSBBqj1tKb90r2tcJCEU0CttFbhgUH1QBAfQmv4E+sUrn
DDwNVBvJWJnYyUrn2l3FrmU8+xYXkBGOadc7SlFirgc+JZUdJP92PZSLbLA28TDaJb9QH+0jBYSH
DvxzAQZrvC89qvTijQDQZk4xjgAFEIInjZCCmlEVGITI786iqgNo9nafhfNGDIpND95kEaCHPFqg
SHPrV1ni5ifuCxplSvIcBA/z0Nr9QiWoHwM1Rmzw49+77e872biU3oySUIxTCu1dFTx08L2EH64S
+co2NqyLzWToBcCnPkTfrPlUANlmze0ig5438rs+p2+e1Vu1jd1hDiFBG3aoMh6eAcW1YfygoEdo
nhNp1te4NbK3VmdqpeZeV3a7RozW5hyvMqU4qflnCkmwHTuPem91NsgoNL9t96n5Jp7hltMv/OWG
HMA5dLuGCjBs95K4hx9klPs6/8ZPzKmUI2aMNeRphmEyyCwLGnLdBpsejExnfHYi6o5C6me85qkv
/dYKAXrlsOe/Jd1yOl2wTXgZQYP3oSG6avYuh28T+b+Cdcg4gd2Lz0ip8djp0ybTQEfflLm2USNP
XUw/qo9RuSkm9XVIFR9JJ1BcOQRxrJOPJi4jkgSwXCrbh0IdXPQsvQFaVlC8GspqqXby8GxosluC
0TOqnTUHdj8bXoyfSL+f6mgjnFG+kBPTeaMUW0vNAKUg8pEtXiI8lJZwk/f4tjOfj7CvHCX4/AhO
TKC3dMVVV5WG9IQXwrSSRvgXY7jqzbdJB2nbQPg/E1/qycvM2S1wqZyVxM9aAUhrfZ9C9Almzc8r
huyV4lRYw/Uwv5TmfUgPcnpgpgYpOUiQCvlQcmk1wcRUzW8r+lQRfa/O8Gh6HwU8dAsEfgZgKBAh
X9XrzqhcUzO+KgUHHHNaiYlqF4O4gVTrBoWyyoxiJdHFG1AMKHpudz0HgQMsK0SNd5i8sQzukkVG
aBbfvwxLYEg4Qys8WfXiqFPpW+KpRlclTNyJHG4S7qM5c8VF8rLuMVTvOsbwzQwmWf0uqnmziACQ
9cEpkeZWksLLe5iegGknEO1Lqq2SVn/oDcBNAi9GfBWCeBtAYjqzpBsNcm72nZSHVroNml+jOK/F
Fn0UQ/whb9SuxteLygfVP0mihh9RsgdLKXwuy2dQfUXokEaRsB4HBRoFPmxmblf0Lw3g0OqSr2br
7F0lbQvc2HJx20WBI6e8R3QmikCiMY9KhMx2sG6FugJ0Rn9geZOUmwYdmVou10s+wOJnHtceu2ab
jKo3htkqb2i+DqCKZMh6hoMW6a5Wd0uNwxqJRVr5qGVthRDpXAvRbB0bzY7yrDCcue8dtWUT0ME1
JpgdGsiU2MvywcPVK7BkN4oA4fSvSAj7qhisqvlRAykz5O+l/BGACg6Byw3sujtpulepzaP6ZgTH
k47wLAQT8yC4CaXmpW1xWiptH8aYo4PtxJLdDiXLGQrDHiokLPFaayTB0eEmztjAWW1yLOaXsjWx
7gk2GfZKatwSxDQvGvVTBOBZxIhpTJV7pF5H80WSGPlMKFyViqcDnhfB9mbxUwn0vWzwnPOSGmp6
5fdwNtH1dg3rzVogmzA7GSvTtfQGpZNmX6YV7qyjcjBBj/aQGtT5NOQfcxHC6vHz+nMq93PzFImm
U8uKV5rHvkdZK1wB34WxJD2LAuGVh29nge64/qTGgpvmPLgYfwvdsC6r+AFTUbx527ukB0cjPCpa
ezcP+DomhquOJgx4ZgbxTSIexxYMlbD4A+IVYzxsEmFCtKd0mhTMkbXJyxurqVeDGW0ntNzUozrB
wYL1a0rC+kyj0WfBlpqHOFf4UazTiJszAZm6VrreLcV8KwWtp+lvlXhfwdfqmaMheiSKftbnq8iA
u6yrzqI3DBKIWiVgdv27GwIvb1NUWzjCbNtJre8sjaEtvkUhqDoxL71Bi+EJv2lS6urNd4BoqVBa
x0z+VVco91Rg0HD9jSa7jCw7yYjIRr9ZaLJDQnSk+vYMZBza1y7Lj434Zcx3KUdDgGgoCAcr6Q6V
BD1tWuXqiy6Obj28t+ap6H2x+h/SzmS5cSzLtr9SlnNkob0AyipzQALsRUlUrwlMLfq+x9e/Rc/M
l3KGQiyrmoWHuwQCBC7OPWfvtcU+zbp1pxZuLg8gHiCShyvWY3sAmSPjsjdXZsl3EBuM4N/kHm16
/9lV5RYCH6yMV5Fd4PBCxK7N5fiqyd+k8qIv4A2zrEy5azAAl73kVmZ9i4MH7P+uKhF3j6suDW5t
/0WuN8KnglH4ZbeKj5yty1dVXy9wAroi/jRRcwmQU1Z+39VbAzVVYYmnKUYUGkZukD4HQbXg6Ku2
uk3FcdkzuXuRgMbaupA2ZK5BCxodiyoqjj6b+kAGkttH3awpFoZ8nRW8T1R8LR+dRs8Sk3PJI9Vn
OEwbey7DL1EhFbdcDHEbJ0sr+zCzVdXhUEb9PyWvqkSOK68EDTjjlBJhFiIbS5ivdFu13pl2BtEB
k63A4ea1t5NMtiCKYXxAEdabpEelZdg3nbmtEbZjgytC3I4rrRgWohIXLcp3s36UkhgBBtLHDMls
BixpAIwhwt3k+x+RjkOwvY+GggLvQWkQChvFKq05nQ/iB0CXNVfFUYygvqfD9QC0RQ/pbOEl7NNV
p9wM/jb2UxwXGztlyxtmqwaFjjko62K86fQXuXwccaNMwastdLgZjFVSsdJB9LPFmEl57votYmnz
yiM5FDFzel2hBtPA61ho8eQx24YKlAYVz0zX3CGuRUBu5m4eBx+Joq2r+ib1H3WIlI2HuZJVTmke
xiyF0uQvk3x6M3QfxYX5YSn2TDIaKi5v1tceOv5cclQVu4P+HLFTyxIk42mwHf3qLcUVOaYpmAyM
pQzaXv2+hbeijaADkYskNMgFTuPc4Jo22EGyKrmqOrE27OtI33qa8sZwwwnreCuyhRYyGXut5L1a
PsjKk9kGhyBK8Wxnu1y85YhpE7tcVv5TySfQyns7BjHqZRd242NUZdTS3bXFrQHdaMxMt5+E68fH
G7bYDgpScPWiq17VbmMhup5UfNVgOuUoxnawz9GOD+1dmL8KgfG6SfbVdFtJT1k+OUwpZ8yHnalD
tXcBmGI2KITPNuM8sTEe27e8OFcyWl0xsjYLsRmhvMwa0fGSUxYR+aChGi49+UMPkENFEaOgI5cb
DY2wb8u4esU8tOixkwkWhrSwuEYTDX00qen0aY/pQk2sWYoGXqB0JI5kruiUz1C8SEn1ssfceFaH
4SIE/qT5wW0S0qOpO9pDHfJPb+cX1x64AWGQwdho6xpdZH6hKsYF0jRe2cfflvHENo+VYrhDhMgk
fposChVPeTXretVXqN+jcuPh4DM6jJxxjC35YcylhdIDdTAQqGSMIsIOYlSAcUTa+gaRasHbmV3K
r8nNdzvFk4ZK3gRtXAQMoUpu2UCdFmF8W2nezahHyxpdZaikXDJpkZiXZTHt6vLNjF98VgE1ESSK
A5zobgP0kJWlOGYlOT6mjiSziTRHbX094drqpz0vN9SlT1ILU8sI5wMUMild2nLmYtMtiNnTBNNY
mzgj/Aop4LWKL9vCXxaaN3a3bdpqbQb0AiDD2PaL7AHqKbvPJOuRMK6F8lBFTwNboHxaG+G6hxMW
NsSw83rhyR7Dew9ci51nVwYO4ai8NwpYjPI0C3M8b7xUSylaW615EcVYZo9zbEc5Mr1y/KJPqgK8
xkQtNcxrz+ILwHKdVCCAxn3EZJn1qLcLp0IsnaPxq54negqyscgxN9o5FCjh3Xn+UU4NlCo2nFba
hTIDbSvFpuctJVXZjZ0/KxDdmtbnOLwn2k7wrEnjjV9tDcwthpSvNNXnbW7h1DFn4XBBcDufDtpM
fogaMg4Tf9Enr374mOOwkLxdxlnLJdJfBL16yVAmeYjEs94eevtDQy7sK60TGdUy4qGhhSYVlNk4
WcO432rWUhKwzzR5Fyb7hAXRS4HfWr2DOdwpukODCzNCom3hzfLVpQQt5GDWGImxt8CCI4bbvNH4
IkVCNniEZQQD56hfyf0dFiGz29QWxAASNwf7WR6o9MLXprMdfQIBEF1bKvX0W9J10EvuZfk68F81
/aLqH7wyXiQJCCvWuZY3jR5ilToQFAsTpmf2uCLVxwmg0EQ4YNOwYSkzJTy+kP47O0bPUvmOSSqk
FPkuS9Cy7jdEjy0s4R1CSXVDKr76wmI1I7kYV628a1I0WZ29VXEqN930gkuODbXpmMV9Xj/b4iDZ
Nwr69coqAHXpD0mRPet6gnnzKSHOTQzX6Ne5k1kCM3bO3Gi132Hvv9UxVsK2PHrZNx4uGC1Utx6O
ilDyb7KsxMvUXreauApl+D624oRqN/eUA/a3WUW1bJvevNHvNLQN8sS/luOdp91gH6mTQwOMhLbc
KDV0etJtr0uOpGgXMdCRqXDS4l4rboqAQHhWoWOm5op7s4wuMrpR2Y3ZLtrgWpIe1Gxn9Pt6uqmQ
SiSXVXbjDxsFdLD9IOKthYqmfPHxXJI44ZCMUIS7SMGHMBxaH3uOde2hJ+ykQ9usyvrSB97ld/nB
1P27jMQl2HEqrgF4FYaTcUoFiBUNMOG9R4wvVXYaL/mbsbgOAUjhOCvRQaTKm9eMuIG7kY0BZYS9
14qNHiyrjAcJFgUD4qoE9Ud+oT9PYycQxtyqH5S4ZmaoujaqDaOIll1X31lSvVVagQpAAEv8ZP+c
BPWswgoelEqD7BJUikGf3AScaHkbDGsYHgOqttZRaY7oNi2pmlIEMhTb4EWZNm6HFgZJSexTK0fd
SrT2uqhi0GGbDmAG+ZSS7uZD4qS2I8yQnYF8DCWeS0hP7Mr1WqTz1PMF7Sz0LnFzhQ4cSdQ+tTFX
hbAOFs0AI5hWWcMKYq2teNOlWMQE4/cpwNQy84KXOoOZBoovothrb1pRLLo+Zo8/4JtCSI7vK7kM
u7vkKEIN12rgKkAeVQWkCa4XRViHYlJmA/dT3FL40GJj6w1PE7ZoRkgRF7jIBQ5rBmJFcAeqy4Hx
sCYy6SpK3qppHZLZ6NVIaO7LTN1ZVgfwRtsM/q3UkBlrlgsPOkgKFFFZ9jKXSa+ucy+80MhzbYx9
OyYu2bzu2DOxFIkb9gE5dNZal/11qqxsOhZTDTMiwoHvLXvjSRJguZXOCfu3aGhuQzSb2lpLHzrz
JoSKWdvZQ9PoqyT314HX7VQ24D+/LP9E5GXaJ/OB3BRAWiyesdzN1twebndbHrzNtMvWxbp2vSW0
lGscQXNlg8XnkN/aG8Wt9u2uvkqddHFuJP4n7WTzNHmpVzrR63SItlbb3Akfp0+qYnPFzDwxelW8
ZdZkcyslH8D6KD1QHBW+akSSPbaCvjSvUHEc8iibR7a/t73Pn6/O93MB0z4ZPFSTXeJsFESrAZqJ
VNzBNntQ/+xI889+/8ncQY+trisTk+kpLqFmku9gyAYjCysnlUw3GhCAVl/r9AoYQ9ag7qeKNd1/
DscztdKfTHHM0+wm0nRz4Sl8/ZoCpqiKVjJtvcGq8FVnjoc5vNKFQ08cuJ+xUKmny7ZyoS/QLmTX
Ip8RX/xp//ekty+L0Ze9YkA2pAJbzNjNlrdN2EKN4Q0zHfri0Yeqp3mwG5tmVZGOXmelmwAQ6Xkn
Sj1W8iqCxZawCcyjuaCebJvPCZ/8zzfCn3W+T3pjtRcpQ9PgTNZCkIHlDBbSmQfwT26BX924L9Oh
bFJkczyqjwSaVRWMWEszLAC/8vMHP95JfyyFTevkwlJgB+mEbJASW555xTaYmMyQmkkaxZkj/Ikg
27ROrk3kNUijDY0ziH0YJjLkUmXDvBlohH+jhPaCTNlFmurLVvRXCi1mq0qW7TFQPNQcsG1OW0B6
ibQ12JJZLKkfaIlWDRxBRkwLi8HJaLyYqrzKxvbM7NI4bgS+uyonG4QyII6p1bkqATbzdtB2dZW7
dtOvgRitSWFm95a5mX4TjuGbEVjgSW6MVr+3M3Np2ckWVF5KEPigIQtq4fotYgjMpfrpR/R745sg
sBcjW0mFcDLr+AYI6ZZXYJtqSqcGrownLyqtWojk1RyfY4PmTg9McYzvddVbkkA296Fgs/ZhuLkV
feJGCdSPaXjltfYQG3eV9P6/ujlOQ2vGGDsvvp5+qyTkqVKid2gGRvUqCT5+HeA/34b/8j/yq39c
0vrv/82f3/JirEI/aE7++PeL8K3K6/yz+e/jj/3/f/b7D/19/9KF2Wd++m9++xF+8z+P7Lw0L7/9
wc2asBmv249qPHzUbdL8+vV8xuO//J/+5X98/Pott2Px8be/vOVt1hx/m8+K95d//tX6/W9/sXnE
/vPrr//n3+1fUn5s2b68vyRtwYX6x2/71498vNTN3/4CofCvsqzoCoHppmapv7QM/ce//sqSbdMw
VY29v5CPGaxZXjXB3/6iiL8ais5PGYYhSCoSPM513v76K+OvlqbKwMN0VRhYac2//OvD/fb9/Pv7
+o+sTa/yMGtqfvHvEgs07aalW7pQdT6jYtnHz/B1aF0muFsVDbu4Fc+oARzf1XLcI+EVZJDn9OHL
pfnn0b8e7cT38OtopqJbmq6ROGXo5snRwkgOE0W1agfj927ciI01bxx/1eJ8C+etAwp8G+/y3eSK
bbE8Fwb1S1/x71Xgn0c3GYQofBec8UkJ1MVyabQNUSJgmtzmCi7mMl7Xt9XSODOlV36t5n88lK0K
k1QX+Q+vW6mxq94Tdu1ksNEzOrMmzoQiFQ9hFbqmHi5zIDsS8Kwk9DY0nZcpOOs8prfHDEULQGxe
Gn0J0wp9QjF8BEFxY8oqGc+tp7GLiB5LQR6w3N8mibquvW5VVhDVc6W7CTttlxrHQeiHztuy0Wqa
dNsEL3Oh73ymbeX4qXkwrIqHvvy0rcuRna4lM/GOtzXDLSNN50NElkB+qGtga8zXptuou2/omrPj
TxgWhl0D1CibizoCYUMDlkYX0HGfKVHFNjAg96Jd9YGY2+VWS3tAXyQX43MesGR1HVXdpW/sLfBj
EWMYS/qMgscUjKPPG76OX3STZgzT9zi3VnLAO7Jn+F3u7P659Vu3oaTOGfpVEU241q3VDyZATiJb
jgjvfGZWtXcnh0g7j/ZFX8aVBnaRBuN0CwJAhh1RRAwokU0MDDFpXFbWTaNviuqhoDHTN7SpTHUe
5c9ddD1GdxINJD/a2bi8CtFjyKWe96kKBhq88bYo9JUq+UCrb3qDY7ThoioRD6H8UOgYqZq07vKL
1NdRD1y3w6Pf7dv0KcFR4OPD7ca1CK2l31W7wAdU0+5kxN5V+hnq76Ds8+TZBjEh6ZVTtCT21WxB
3qFDXeqk5fopLbYBwAQMRHIfGhDpBs4E2/vwcghr4KbzFPY4JujY712rfx8A9BXdk6Qs7XRnpBsj
PJcL83td86+H6993/MmjrQ9ehG+Kh6tbaIvUnVYqGJ958lKS5mvwP/W9vzhXT/9SuP7hMbM1WVEM
XWU9PClJwiBR7cFg9TLbGREDB2VbPLTLeNklzkzZjA6Ca5eMclxpdJTQRstztodr48xr9duPoWqm
MG0WZk0+9eWFUxh7jJ5Zyl6atbKCg7c47rLq/THjjNJ1gSdjB7p3G6/ZUy1RSzu+c04vc1La/+Mb
UHXdMBRFt+0/1Ge6EKOZtjKLa9TPJ+6w1Iczyow5AkY24fgeSCUgJXIRwHhQ4HPIGu3wxnSy8N2O
zvpj1W9eLebXz3NSkiZmjazD5vNElbeMotptIMsNrf9qkvpsCBI+4llZ3QUlxIpRp6l1q9ARTMfs
ENaM5Hp6jNnQrXVo0U+1ltwZEgynn19Iyu91/vGa2SpSCF0xaRlo4rQqH0oGgazV7a9XQvSUOeVF
9pC8HJPo4kW7Lc6rWn+XHP7ziLwVhC2rpspr/PcXrjSYam6VeesMi3Tf3OrlvN6HLqvzdtpPxix7
ia/6y+gZJADYiZ/P9sRb9uvY1AtC2Mfz1YV5ss1N4yGqo5FjA1NcDw7pCUfn8hpi1dJ7Yv85kx+h
Oiy8vXXRb1MnuwjOSuGP79jfn1iby2zKsirbmm3pJzdF1rfMyzRikeSNv6qXDar7YEU7d3nmVI+/
5w/Hsfl+dVlXGGGcnCpuMi0NDE61csTyeKqtm+7huMzzuTTv5v6VtbbRlKa31P8XKplV/4tqgzP9
8glOdJPG5MnkhPIJ9CWDkHm9tNbxWtr8D871m7vYOl7MY42pGxSFJ4VNLge1kLO8dhq9WFYhZYIN
QdP7jJK7Bsq4NdDT5j1SF/7CCN9k+rB63qxST9+EDdSr15IkhmKQ3YY38KRZrt5+WC1lgSpXgNOq
e0V8TsHbNJbrKLiDqO1MQ7/GpAE/qHjIZbpFvgVXw22pAoAZUS5oGxzCbq+NzhTBM+7FXMQMXksD
estzEgwPlgFtZJTrbTsqqwTuXQcMKNfGVWPkTtwRu6GRNhE1y8hL7qNJvIeh+jTGC8NTscNvJA9j
qD7lB6/WL0UCgotQFj0Xu4Y9aJl0VDnmZqw/UCVA0aTVTuJCR6yClQHktyF0mzS66P3ibtioomOZ
REzINLtp0lkgqShcyks1VrZd/OKFxzYn42/UTSWYet8MaPxOjlKacFK3BpKucXpMPcvNm0sh9mEY
XdpG4ijdnooAdeC9X76P0bYs3iPm4x7FLq/7PrmvU23e+prbFsQURTqxJwR3qDtRfcQj8kYekAwJ
TgDQ/T1NgJy8m/TeJcBssPzRbKTDbSCvW/gsg1+5HSfhRdBBwcISb6If6VEInYD6zuu0Zx6JZqox
tn6rL3iZuqmEcRNGSQXysoEDQ3rGxOEtWWfcjrTCKkhTMii1/OMwidmR6cP3k1ZiKpaq8Vk1+R4v
3kKR6dk1b7lWHfw2i9HHNW4wIDwhSrGCeJb6TNY0CTztYF8mgdWvp0iqto1RONzQzDXb9jrxSfHI
M6ip4XNQaOuIjkUcM4DzbwfkCsnxOlwV1pWcKy+9vwWqB97eX/haPDdiRGdp8SS3zV4Purc681ZG
qC2PTY+sTNbNcRoz3ZtcYJ3QMGWs3H6s11OnbHKyEn5ecv5YANm0cJA6Cpklxzx10TZyO0pjnx5J
hYBzPAn0lYUedDr8fBj13HFOVra86Wt/rDmOvmQFRQ2Jjbw8KOosIxmFQFWGhjNjiYBtmhuf+gzw
O+UGatOpn6ev6pmy7/sPwx5VoeCQlVNBdZwrlT2WfJisuAzt+8Daoqn6+YS/2bZxYdkuahocVl7R
J6tbSF6rJAuOgWbJ8uS5kTxZDBcbGc0WK9qAl9awkOs//Hzcb0oDCil2qorOTtU4FdT7pWIwhzPJ
Ryj4PtF5DE8/H+Cbvbf99Qi/TvxLS1AmKdD3K4gUtEEdhFfz8DpbyQuNN1Jw5n347ckYChdRl487
3+P3+OVQjWdEuerTf0NPN2fwHzTvP5/MN+911g3aGwbNal7tJ2UN7dyq0MkxdSSTuNfmJuS+LJjG
Bjk3hcZmRzipevfzMX81J05e8oqqUOuq1HGKYZzcGYlaR7JxrLs7ktnEvFyGd/ToltLduNDm1Vx6
Cpbj+c398QE7PSotBIX7XReGZZ5cSxIRQ186vthBECyYUfUfCFbdYdO5shO5ANuccGE6+eW5mua7
S6yptq0eSxqb//r9O9RVpqKG6kH2C/OFHhBTYEz0WqFUIiRhY0aWjbewq+DMN/vdrWPQodKFblts
bk6+2Wri8TaljAl6ZAA9Zl2J/o9HOH6CrzenWSJEyrXWGbuDH26T7PXn+4Qi6Juv7Os5nHxllRzZ
k1TwpHWkjRm2oyATlYBXZ6MOBhO94ZRKbhUYawl2aUcclhJg6fehH1jgcduUHLdgUyXDXR9/Zjry
LluNVkrPa3wsV7oBIzGsFlVe0m6/y9LPaLgWVXWjBvquhUwetbcK1dBRBeJn7xq5dFVFV2gQ8yIe
Xd5OM8NADa3BpWMtswXZX/pHhYQtIeNFZQaWtaiEcm9nKweBYDZgODUO3Uega9sy+YSh1jyWZUwf
mpxtUc9668EfCS8q2XVDPJYC/yIFem4Vn31I76F8D73+ejQQpUOYDRX+JQlTKeIQxTgYdTMfgQ/q
mVh2Kto/ejbDZDiD+alWzU5uxAWoakwXygWo1bliQA+fJiKVMEbUORhtuXrUhmEZRMG2mqwLcp6v
aoIcRxnpTDLOAy3cRx7BCJq+ZOJ3ZKl6r0Ffz9K0cHpyzvKDpaHg61F+NogUkjK7I//VKSoQWSo/
R9GWFMm91psXto9GGE5EaxAEaGRcpnJeMEWNqmqT2wrHT4jhEG7FFZdVWjkpadOalVBr5lBX9wN8
Ep/KzsouE/saOzuxSYh/PNmVVDAPOp2rkqW/it0QPHwptkGkunkKth1VTNbsGbUs5fDRaEYCAH0H
ddlcBNbDUEg7u41vJg9VcDBeZm8mqPPHoYThncErmaBpQrcvsfjrtuR0TciZsNfNpgPYZUfW3GIQ
M3kExR/eAhn6yBLC8sLgmO90FTbxVdeIBSXOWpEaLKXAvXOxmnqUE6PMNezknZkbS01pbtryVbds
GJsCch+JUkE7t6xkaVJW+Ql3XPJaYKKRxE0akhFKByDz7roKNJhEX66zHI3YxIb0kKStCCV78WFM
juKerCskEskinqLLOlWWGajTnKGc6JDF44+QiQ30UaZIgbWp4dJ1+A8UWd+F2A0GBERZdtnKaEID
xPcyKZSGaW8m/dPqbyffJHMBNZVGLjYJHa0Hc5lstpieWwrEmK4aOWuNy+p4ULyCR5fheqISa0JS
WNqtW8I6AhvoNbzisn7Moo+8ITgruVRSc5ExK4zGm+yY29dRtkKnltG2iCMKVpbQJN610aEvD0JV
nY7aIteStdGijCQSZyjp4RmEtxvonQTwdtm8oM6daTRbEQEuanRu0hHLUNKFqoFJj28FMu5pulOT
l0BQqTL3b8S9nBpuE9FuLBZF0swbDmXrD1312MuHQLddbwSpCxvgKohz5Fu0WGOZSCPpVSOigKdA
C8t9P74Qr77vNAInY/2K5WjdoJcvCxIdcLIoklM16bM+wfcpwxWzgbXdamhtnzurcJoqwb+E7gqa
GHX6mMjrYGo+C/vZ496xAxrRpPYlYTYPjWlxTE0l3DEoys9i6ukxf5oEWMqKhH6DDKWc/Ukamrsm
BEnShTtBRKeyy1lmLU9x07JxtQLkbozeQjmY6HB6olsn0yIVUl+VMoTjOrpoNOkyS0m7QPCljq9A
xgj0IxQnxURAMI5Z1IvMDm4HObxMtWhyBksslRBTFvLCclCe5EJemyMJyIxUJXGtVjZ8WnXRJsGF
bD+i016GQqxl9mY2quqpyTZT/uaDXO4hVpQJyfKkdrGfWzX0xYk9SYvd1LyY8jovHpqKyI0ClXF9
yNDDeQHAq35hx7CA1Ve5Rh5sP6rAGcuWZXs89IZEeiGpbvIFqj8omPuaxyJprggWI+vkriuNG2IG
RvugN/eGnzue+WrQpw7GcNVKhiON7SzTLhWkNpEcLEzyfasgd6C/ORNd3mzKHu1jAB6jA4UJfRhe
TMnFxAx1bJZg8TeZLQiARKOTQ6u1kJP6oCuljHfDuxDQP5NpUyFEynzvqtXZDYirKb0NPEDg4Z2J
uqglViuGR0wI41BKcxtLXNJexTX3WAHE/DIp26fazy+y4s0PyWGsWPcHdd6TAzDIrSu3wybNr8mU
QiGU7M2q2XRFttNAbst16QQZhNLWnKt1vqlQeXP4sLZWkVRe1oMKfgdzkK5CQGH2MxGsC+AddZON
9h2VuxodNLy4kh9tGui2c7gKc2UqV0oYvamp3JMeMt7X2Kfa90EjtwQYFGK75HgpFiDO71JJ2SeT
f1vr2DFUfe5XHalrEpt5RjOtDzzKAloXOymritzXToxmWbY/deCHEVrnaWo/pITgUvGGR6vW1U0R
XdjtnW58plV3KdUUZd69qh8MsoHrl7xIkbeh8y8yVwLkeUyv0DQDOyCJnEKFJOwTqSpuB4izSVjN
OwVi0BDMrZAEBMO/6NuHHrmZL98YuvSJrftZGtRbVc2Q003uFI8rGYCoIgGzNpUdP3098ZgiW4RX
S97Ssd1jt7N6tJ+M9s33CEuyzFk2hAsFvUHdkVNrETo5eE5BPpiBny6u8xsDdV9FmWch6C/RzY0j
QQSMWDwZl1Jl3/dGv9Lj3pliYsaIC0U1n5I4apd0VCKCFb2IsgbpdIE6CxntSJ7miJDlGAXGaqAp
qG2lpZ1ftSwhRAssVODwSnRZpQ8Cf1QQvkvYe6LgI2UqE7bSogrEpajC615UxC+E7qjqu0Ew8gE7
iFx/XoESrgLCDJDf2uGdTnNEDO0qVhHEcRUyvmlRTguTkLDMB6FDk0gvcv4NRg4D3wFbY8xVPpQ8
6f6Ys2Er2t7OS5dugxG9y3zChGVKyaipi3E7tdLeIz+hZI1tFDwTcb/TG+mVjT6xGCoJ2SQ1hsk2
zHseIEA+mfSaVm9tK81Hv19HLNRC3asBUtNsY4F0jgKwyXY9y3XvMjNbTEemT7dDsj+mfiRNV1wY
tD1MCkBkmlVRP0l+TLBf1eyzLL8y/L3KwM+uH4XZL3sJTR9PtqrVa033UCD4pTnvYmvry8OiKPBM
5lwBCSB23cJwn5ZT+aw3mjv6uxgXBSmAm5JA55/L7hNA1K92s2LSFJDRowpNOeW46ETIMQem1xsw
olIcWlLNOt2kdwoSyq32SZ1zdnP23WblyyFPt6FZqodx0aqtAzna8B56pZn9307qOJn/ulnpNa1t
Ot9mK/EoNi10NmnezKxLnKgOFG/nHDrkF+TzdLdJ5BIpAwaVh3o6oRAeDbNITUgJ5/k9Fuyp8dwp
grtKvew03SXxZc//phaa3CIOVsdcLa/tEE/Xi1aXloFCIt6wT+yc5uc0r48OAxSkYWG7ajE6Y9yv
c1QtMH3mWjuyEqSzEGZ5XieXrRKu09FcyoG0MayItLkgnTG83nZJ86RLKcBvDZV7dT8UUEPJ++rN
wWlDg7wI8u4U2DpmXLkxWthw0M80NJTjdf79ulg2Ez/N1g1NaPqppiUZAjnpsSE4fBOO4iiz6YGn
07GX+SLYiDNtrm9u5d+OZp0IiXiaoZnjN3SiNb4sZ3rQDlK7IAjQVVx5lRpn50R/3OxzQEvRuJkV
k2biyWQT4s4I/36qf3X5skW3gnq9qJbt6ufb+bshnS001TBUWwi2mcdmx5e9d1pKmoXytXZgurrm
Aq9CO2+u2nvU265/N2wxiTGenqXr4tBBdz8E7jmW1HftFJn+If0UCx3M6SqBwUzHZO+3Do2cbTe9
a+m6LkqiaMdlY338fLrfLQ9fj3U6kyFD0A+PxzIIBjiqwv0zyo/vGg0y8y1bljVZ0057Q2FqY0ML
MvqhSoDmNyMrI3R1AhB/Po9vW4dfV4WTlgmlYZ92Bi2TtiFyhP2d6C5jeVuplwbsuJuiJ7S8IrgS
5d3PR/7jfWkrXw980klR2jGz8rpmhLixNtqq2bYLe6OuzvW6vhlpcUOgST4qhRTmhCfNrsiqhJYr
RDL0EGAwfBP8uEmXDe75GeCEVbrILqann0/tqFD4fUX57ZC/RIRfHoWs0oBO5ByyoKBl3pyGiP7l
vaSdW0y+u0m+nJtx8mzr0xCLrOMlFd7TUXGDebYIHAyul8pGmWsudcFZccB3N/7XQ568tYJIJASn
cEi1xDMAP9ofzPXPl+/cIU76hFnfpbrqc0tOBKOpUnJDIvLdz4c4c+HEySpsmjIhiPnQOsLbe8Vd
RZGvBmd88d8+Wl8u1enK28gGO3zMnY6NvTKrn3XrJq+nmeXxDSn3gfqYxpgVaW8HSKB+Pr9vXjM2
vYtjT1sXrB7aydNFGmPeelOD5PRtWjRXxDw6teNdGpujZCR0/jcz6t+OdyLa8cpEFVFNceHvj6Id
wmCW9jLbnC9jvnld/35mJ+8ZgTZSTujfOMmOumBFWsuMnfQSmQVSmHPn9d0ihbDSskwFbSUiyd9f
at6YxrStuIwdLzQNmV+/kJbnB+/f3I4qrXhqXIH0yNBPrl7kS6KeDOLKJkQ2Vf4xtoiX0/CMVv67
m0LVTR19Cj1/wz6lIlWRaXbS8a5nhA0BY3XUMLRPw/y4Vqjb7KxO0tKPz9HJSqjqNkI71nrO7LSK
lvR8VMlZa/C2afu6InqRIT55sHACsNyJD43AIbnPVwLbeG1dD8arl0sfnVnNajaQoRTR6SHQM1Jv
ZEb2WUl92SDJgjNMfBkGWRKUDcxuqvWs5Xd5sZfbZ9m6sdi5qcm6DIttZWJZk6ZDRY9GyTEIhTdk
yMwlRO2Td1ky7dWvGxR8cpy6XrJJ6g4RYg8JBA/DEdcS4BJ/EDi5syHBhJUzLFeuk0G+b+Lxwo/T
K9lXEEuos0oFDNNQbtiNfBg6+p42wrl4LG5pei9T2TQRQXgHu0K9ReNOJriHvorJRxK9fZVo6iI0
xo0p6qWnPtedQVOCOdRIWJ9vbzS4Rb3xPMgUpmREVZjbcGYR74SFMIpnUik5Tcw+Pon2ePbwU4UY
y+gmZQbvn4kdqV64wSjmJBpdCn4BGUxbS/fmnfTpmY+BpKwFo+bBvvUCDU8b1wDB/UCbkP4fDomr
OqKVqkYgAKT2Hfwra5hGAImprttu2iR8hEilMYEPMsw+6vGNaNH5aNRPE2Y5PzA/zGRYTrUAH0vL
JZeA2dveUqWBXIg3nbi8KtehTtL2NPV4OxjtFkBCat5y5up4bNpyJf4fdeeVJLeSbdkRoQyAwyF+
I4DQkZGCKZg/MIoktNaYTY+lJ9YLvG2v8kblY9azsv7oX9JIBACHi3P2XlsiZLBf7drH2fgzjWHC
5PYmsZJ1sJB3BE6tye8O7Uyen+V/sQ0FIshp7n5lM2Hv0K6pv0ecuP1OuL0hnsxQITPuqxgpwWaY
XgOSRrXsCGshkHIbD87WBKhW+DnWWV+hdGtjt679vRbN1GrH0xhCR2xfJs5ExbiLqLctocUNprEq
qV5kofywxuqgt6+TFni2mm1GVQMic7Chd9iTQbl73tuV3JjUtIDi0YU5Tk26lUvciom2JZduHRNM
5N+rWIlVf7Hqe41xD3tq5cTPNtsyvyQkQpzDIvVMkrfatr7gmWSUYT392onfN1L5jBRfP2hkIZvm
46I6iYp6W3W5G5gWA5eIpMp2lZqs2FA71V2Ccx2db5/u1XbcDo2Frk+/UZ35tuq0J9E/apZ2l0XZ
m7/gp4irTbWJ+j29vOhip1AyCiiLUtuP5UiqNKbe1Daeu+q+KC5aWF/ihjWIFF5rCYbSMKj6ODqH
nwkgjDbut2o+rsd2cR53m3S++A5xO9NNl+DDTPO10htf9OC5NZeDJ+43sgA74DikSG2j2qKmN81e
RihPYDyH1iUJJ4QwkCwylEwJLtARd6HpC2zkt70C4Z1yjhnVLtXlL40QX6ZReFqXbmL6H2qmkwuf
bWr7LrL4Gsa3sn6R6oNKVlJpQy9nCJtJSfwRNCOrIpqTgp/2tQKwkcaGp/UxnnxSI/RsbeGSNTvS
vIKdn58CpCw6accR2ZmEjB7L/oczPiWJSb3qtS09Ct9TXZ6CfFgXIy6SgIa+OXqAwlzEMoK6s2bU
VK0RFIavs31naD9H85LxdguqZulgnBo6HGnwTSh8+TVpfaC/mjZaxRY2y/x7M0GIJjQQUw0d2ENV
pIh8VLcTPE75vdeMfevb2w4PfmV+L5kku+BLHd+V+bNYfKZN5+kaUKt+j4t2QiiVSiptCKgctVqn
trWL4+ehuKezgom1o0X3Kqaffc9NOM9R8xq0M8nHvyJ0WDQS54mco/u5JFI0uJ2tcpVg9sUAE4v0
rExU/wN+MUynwaTHFK57fo0faGtFQ5qjyn3VVW5LdlSJ/CvOrRuTOTI3g01ZCVcp5KGOmNWZMEst
huU2rZWRXlXl3EBjuGONZNj8mOpfWruUncNdoTNuxaPfp7fTRDqpsfxnyaMuSe7qET8X9UblPhZd
uMh+zjM3QmncaJ+ZgzFV5xt/Is67IMQ3aQ915mwVaA9JyewBa86nxQ/yiTXEd8fxNGTKrT6JQ1w/
9EsyniEvQU3gm3hwApp7KaHSX0MLTv5Q7wZZfx8WQLv6HPm7mf9wiH40fX0QPJ4JMIk/ofiUyPYt
WpQOCcP5AEdJGhT7v3Ut0YHi0cmPLEhA3RNmEV64AeyoYqcWdmems4Mydj8DYdwPQUGsVgOSZgad
I6jR5ukl0W0yWXtixGJ9K2S1tTpy1lCJG+m87oxvtv0YW/uWxL8ErZwhSJGzXuMKoEmVnJx2PkyR
QURlzfIzQDT7qpRQeSfcr93Zz2l4qB0NDaLWTcP+Iso7BRhsb62EqW8Ts94ui5iuaXtlqcqeYvvJ
KI6D3xHVck90eE5DJalJH7YGUurEJu6/LCnkLJheEPYrOb8EA2Z1BqJkTotY1q2Y6bAgRzw88vpc
u7wEPaGrCOr1bKtarMfTdx2tSZCjtxaS0ioBWCpTvg0EJRzPiWXvArqvQfc1BrIUzh1RlQWOF5v2
b88xnTwV2pBOwyN7cgKk4v3RGX8uHLahIE2Fx2OA3osJhzfK1DX8dJMREDY3047FdI2B1Qsonnf+
Joz2Rh59VaJDVz0XtOJH42hltxXpXt1CeNpNw0g0rb0PhwltXeiNxn0ob9TmS6eKtQEJygqfIYiT
hB24bVmvLG2nq3LxD8zz92EMUS78qCElmPNT8bvE/+wj2+uo/+rYIDAQUV7+EihfC+2tmR9KFlke
Hqy3Df5jJHFwDB08GBUG9OhX3zCbF1vLuZ8I0+qTNxWE1SxYsTPoTBALacHhtvUMujMzNj1ZkEdG
mXCegUZlJDETL8bhOJhfl9aqNevuZDzZ8301ktkNj6qiBz2dW59ebonP1DFu8tbZBqm/lO6JXjNX
DbELk0OMtt1sE98nrP5Ech2fLcK54i0i/s227iYukIbmXoHOGKfmvix/Uf4gx5lfAOCpLCBfKI3b
FIR30qppHAovLaYHZ6cRfZY+WgbV4CzYIpqjKVw/i4CpOJu9yKYbnmJcfFLAdvXjOJOnTeet9FF9
RDu9LndK4uz8iW2Ile8t8WwAZ/MVNAP+a0vBXg/qk98horaBPg13rCRRf2OUX/2IJn6RrYf0DQnA
rUW5aawRINeGJ8dzSUh1rr72+kMUvEjYKJ2WeRku9EjtvRbIT89QmuChTfJHUsCwcM56UHlFN3jC
4uQ7JLuFEGMN2FC6swL334kbNsP13peE2P3+pJtNERKMZx2D6Z6hY9AubVG61Mm3hgnb4b2GGGvK
6dlhooy06NgUSEVFeW7jiO1KtWkZrXr/FqMcjRJsE33gppBJUpvwqUXQlW9nJ6HfWN/Wib4RDlFz
WX6c4q9FAnLQ+BH56kkxo28qdMtQ3Gf0YYADrjGEuSMcQxlnXmn/+uTw/NGpRaqaRFSHDeNfsPFW
HZtyNs32d402v2RrdtB3JtXgz4JSfsOur89H7690VUa0Sjvv9AI1XYOoPHejQ/BU7lWvWafEmak/
+fM9Mw/9ymDzGRr3g6OtblEqlZaBF1a9Ptp2uYpYO0eVuBxts0OPfr7Zf15/+6Ao+7fLXNUXfT/1
1R5PmmvSMxDxnYU4hJVMsB/3O/2zauZyHr96nn+Tyi83/a7yVrTVzCmb5bahCG0fwEntaA6vrS1K
jLd/oxjxwcH9/fV+n3/fXS9uqQ6gO2pddZvdREe2Mqu9tfaU8+C2OIbgD3h/Hpu/T8x/uEPjquTX
ovRUbIsRg8DGnYlgijx5gzrDhb/gBgd5Q1rrCs34c3QmJtsF+kduQ3SBN+OB9stXkIKO7SPUg08q
Th9Yl8DCoGY0qZcIWkxXP4wytTqUgke/aFADiML6wbltN0jRdsQNbwGrevSQ3GRLhuUGxQmFlM9H
20cljr/9iqvyJHO4rnYGv4IgNw8JCVkG6gVtGNB/Siqf3vVHwlGuZ0t02kwY4pppPWMJMEqV1xGe
gEbt1KdyE5OJ1Qyr/oDMZ3Lrdfqarjkg/XkcaB+NvPcXvhrpWkbKk2EvFx4eTG0fk6QMeXASX9Pk
iyOLVSRSigyXbDplA9t1/BrksQqx+eRnLJWp6+H47mdcK4/LQlN0X/AzJlw4SDjm7/7P8FdOAFm5
VU7qKXPJ432c7j+57DIv/umyV4Ot78qYpYDLpvvmm9zAXfVoXD5E2HC1NecZV6zbGyS0nyL+P37h
6LjxSxuY9K4rWjE+BqgTDLD4RLLSCTXYAyZWhchGFucnUE/HaAOW5rPu7QfTKD0gpMmWXIx51xpy
2RWhTmRp59rod1KSkFLOTamBiCFBY5OmnwyvD0fXPy93/Vo7eu14bNlvxNNTO7cuO/0AoOWf3+IH
dX6sjrp0hMT3bP+Gsb2bPKs8z3qjC6nzo68xHHYE4tufr/DhbQBhsQT+LWn9/ojeXaEZcoSaBldQ
00MXRoQxz2g15k+mvo+ugthGxxEn0dT+1gy/u0ofJb3eOyjWdeU25XQyWi8OJbE/38oH/VUsYO+u
clUj9v0iiQeduncG13MMg7U+PEblASEhVLRLqX0LpXETS+W+RVmWJQu3qT7AoXKtGJwbGL0s8+/M
FAlI5Owmn9Ty4uXPP/G3O+z6q8SOTxarqWJYl1fVcj2VtSlRHruT9pXHtKMY4yULUhIvZH/DHFQQ
aJ6MtzPIyiGzvLCH3CiIdsbvXPRMFewPfDPbTvB8P/lp6jIj/Om3Xe1DBrXtazWLWwBpG3s4RWCl
ZvA4mJzLkdT3vF5JYMAIWZv81iKOGv5nj22pLL+lyo8g9L3aeEgs+jjKfd1zesqRg5aAMENOvpO6
LbUfY7/A5R3M8hYaypo6CyJvc53YpFaPb/Yg9nbz1JNupmOrsvNm20OXncv8VoffISJ1Z5FbHr+i
aMV1Rwu9oLYUXoZ6JHQeWK8s13aoUwYBX3ZJkKytgzE8SfZQA0UYncpjClbXep3yfNOET22tUZt7
nJTqaIfh0eopK2jlqlLg9GXU3wX81vmtGit3mp9g+65l8zQMTxNGqBi3r6mAYpwoRhYN1aeEN4rg
W6d46VgqvqAJg1Z+g/1upSfFvsCNNwEaVLoR5jgMcOC+rQhuoqZm89/sgVp99jV8+M3ZHIqXyRCj
yNVQ6/oqcWq9x7vE482iiiys2ev7/GgAVjcb53ms8mM2v07ZD70/W+a5BY7S2S+WlUI+R5A9csZR
1W4zJd8JleTUUW8NGySmD1Fw0p59qgB/HoK/W27/OgL/+ZOvRmDfInjpwoQRuM/3YlV9r12qFZq7
CJn8nf+TJpPXGavxe3Bmj+ysx7V1aLfdM0n2p8V55bj6qlyD2vSKXb+pdn/+eR8cB5iC//nrlgf+
bhKLinmKLItJLCOg1y4WQ2dBzXcXU5tcCvwl/Q91qA7/2VWvJ7VO63Hd0+qNx9yzhh8zdZsS9Vq1
EBxQq0byh5FUn7yJj/Ys72/1uoMogeVHDi3sUGWQNw9SZksaAmTYP9/cR+vbu+toV9cpKSRMirlI
K3y+DX2Px839z65wdXzsgJ7LZuYKSn031nCDmEn+fIWPRy2dZFNdzO3Ix/4+LgKtV2t92eC17uBR
oriDS8epo9r2F0ipnD7QfhIL/NbvnLW50taFy6i9Dw+qq++cr7A4XrBW3KRe/qiSM/LnH7fc3r98
Uf/8bdZVF191zNafaHS7nXpwGkrTqDuA6VYac6J1CUS9/fP1Pl7g3l3wattpt2BLlZYLjunausBh
f1lM4GRqOBt/32xgAOMED9bUbsPXChLbJ7Pe7xFzdcO0FISmwW0yUVtdzXqWk0aKE3F9NNffgp1w
m8fAix6jtdiOXr3CnHEMD+n5s7PdRz13QxUUCjQDW574l1pBDUw0VFg8G2+RyCVQBnR6A5tqb+zk
V7H/5DEvt/Evt/nuclczpZxFMENr+0uyM32TOx+iAEW+vbkxjv/GIe6DzbWh06EWBHjgDJVXH6ov
oN1PCTxYxviv1/SnQVCYfYuXucD0Gu7gkh3UVfz4WQXmo8Pq36579fk6St07fU1V0T6Xe9IjKWy7
yn16FIfc68kwceVnT1b/4Mm+v9Orr5kYXJSQDVdc6iPWhip3uArOgD42xSYJV8b9n9/kb8nd9Zt8
d71rnU3cqaGdTlwvPikPo6vBM0kQh4x3wXZJhqg84IQIU2gNrAEUgZY/AY3whjt/vYvfPlviPpj3
3z/u6wpFgyZG65bZEvMOrdQk7zB8AVrrn/5818tD/NNNX73WrlFaysRBT/lQbv4Sjfw7isvPhs/1
1CyzJLBH2iFUXPSDvl7gGzbFrnGtbO3jtPv0s/ygLGqgkLVZ02BE6NfQD5wDtiUgqKEktREsJ9tu
s7w4nBafzOsfbO7+dqGrB0hEtwPzjQUaTwu4Z2jH0JGn9n++PP/tKlffgkWhua+niLhw4ykGB1zi
n/jzQPjwDXEqBBGG5h/82tUl2jgIuiZS/3LYZ8B9V8q95Rmr8sk5ZJfQWGm3n1zxow/83RWvpYdd
bmSWX0yUW8+dF+2qrYIXBHzSIvEZaEX8h3d4rUBMQ63pIqTgrEi9m9x3JKAuU3W1l2uDetunZa+P
pur397fc/7ttqo+vkuRbrld50zq7rw7JIXbZM5IgN7F/zm4xa7vF7rOy62dvUl5tVHPVMGuYcz2b
98GTGw29KpSdw/Jdp+vS/VQm/tl7vFqSROaMg1JwPVXJTv3ge6HwIbHtk+kto3diV8m6nl/VPiS/
hjYVcp3fA+n/AX/xUr7lD2399taev5X/H1AYNcG89t9jGI9RHTBi2//9v/L3IMbf/+ovEqOt/gPa
krRMDZjEQh5ie/IXiNF0/oG7HR8B9nbbNlG9/ReH0RD8FVgvTPcURkBq8cL/L4dROP9AHGcJJIZw
Dygpav8TDuPf507TYQoGiiSYbZA767Z69YEEkZaqqR1UO3rn1gkvtOPNINXWoRV/FhC5SPj+ttQt
V7OREy6yfw4IlpRXO7VJIVmpNI1w19Q1cUZWNNMO9bFn0dvRyT1piCgzU0O5GdsZR5Woh/0kBnxs
UxAcZqB8X+bWsV5G8jsune+T9UIzxcfZWqGWStmWIX/p2nMcJ/WvLIiR1xXBgIzbr1CDNGU6FjBh
leZ5Jhabla8JqcFkY1Vvs1E8VfZUYno1I+MlnuEBon6jhS0ru73rypGagVY5ymEgFgg/QpFi6Za9
gocqW0RdBTa6ldbru3KcbUyg6c1ozApWckXVfiEnt26piATbZgjzjapnxT5WW2OfKWrmqnZe3hVW
Gd2ZIfa2ubHMuxkA6rnOrOa5hplOXGTqe45eQVgx8hFvoFUn6RcRWsVLU1R0RpQqu2TIomiYKHrz
YuXC2fq2CkDIz9VNUaTlQ5vHNk51u3JtzJx7XF20TEUcquNO5HPD2UwjQCFyyMIZY1kc86GeCP5A
/3Afg4CHNJvlrA0xEr5vLfHwh3zU5ZNTy8Hldu2fLf7HL6jAiBkzHefSG7X2xZ4U45zqJeKvvjDy
c1xaFuTdOPYyC7u03wX5AbqE9lYTFHRQNTwFs1EVJYTHBJlQ3+LOC3pB3NFo1ZugMy3yCXSVHDV/
JPtdT4L42KYkwTvJpB2zJiuPmjQbsoRi4O/d2ODHS31dI4te7zaK9HFdxlkT3+mx2pDb4MAMnK1R
ovZINdA1+fwrKiIFYH020C32o/ZmqB1qe+rAU7UboWwzhcwpWY39M2pJJAR90ssfwA+gmSdDhQsu
EUTADZi1sNUmYsZKqmm/lHLAtKVa3c7mWP+rNKLJQyCJCk13ssKt4OcdAyfBNSYmv8QarCp7c8rb
L21nyJOtFIs+rq1tr8e4c4N0CkZ232FaJyCAnj8IRALdyqZczWaDzrGKK44Gvqq96n3vH0P4ROm6
cErtxaRj0O86EAoY7eMOrc0UNh6rFUoqxY5U7LF2VuEMr2q3Kitij4vRSFYRIKrd4IykKTAbLjTK
sQMZo0SBG1mZ8QXfZuhWaR6f56l3XiberhtUFIFWTdaSFhoNsVtN5UiEWY/4bZjQWBIEWD7MSU5Q
IRrS6TmqyqHcJ2Qjq27YqIh8CixfRjZpm75v+3VLD/rFMBp5q8DWM1acTYZXc079W78Kl05xnx7L
Ts13eG8FHmSpk8glkebhSuYAak2kl5gImu/8qusPKryaEw75CYv8YpIsmvqmMeFdyLFIPMLX2h1/
RjajmVgnR8/kS9oidJoqJqqiao2zRbTF3iT5dhuGc7SdZy3cDlEsbsOsG97IHCLFd0id8zjI2ZOD
U9yFmlI9Nco8HJVGZfjOAvQYO/LhJostMiU0hdjxIg9CIoDI9NKTfnyepOyRZXQzRb8iYPg3vkly
B7I78szGjkAmZFiRZ1dK7gEi0X+pvTOc7MaJDykJkUe/G41D0hvTVpTJc9wO5a3GNPWY2wr5ekUA
uSLWettTporoQnwompeGfruxgzghCQADrT4q4jFNIiIElaTC3DsFN1Opl6ci1mZXURPQ3yL1d6hW
UT7VTQCqIBWEPJRZX7zaXdWdzSQkfMxQSb9Qkt538a2GKH386Tz6aoy1YZ7PURhZPPGueBQsioc+
LbRTWwCFWAn4Oz+nFpiqzgBAxio8M1zG86BYT1ZRGpuRf3dIYtJ6s1a3j74kTGpkSdkYSkDkVajO
LaFzymRCMTOJrTEi5Ll23NZu4kfWrV7F8nUoNAdAiI/YJ2wIQFPivtrJGfKjMxlISDuy9l6iyHc8
tfZFuBJOPl0aXW/WSTjYhM4lqfZaSk2FKB6VJeCyCdBiZGDU0wO5761wuAuSoTk4UYInHa/7AYV/
jvCtyLel4TtvUP3SdRvjBF+pWmrsxqQ38c4Lc6MEdfkj6hAVdqUUO7OxIMtR77SPmcbnDuLX+g6T
ZD7LzN6aXS3c2CQ9ww4s4z6Q4A78rsi+xMqsXWK4PfcMMudslD6iT9KKWE50OGjkWLADAaFkwy/z
tQlGXR22B2mQQ1jqU/xSdkP8FlNFe5yNHBuvgapqZfQBHLqmQiJEr6FqD44yyWelxJkofGIFZDFo
wuvaCDlyXMijU8ThbZ/PirOWho0niEYlOVqZ79wzf+Iay83O9/giMZcOsyZWRTRN+y7u6rvAJ7dz
VdSps7Ehc3u5WYWM06r4VfV94GETaCntpaAtUG0lCDv1jk9OIO43gxb2ohqUmzQ06HQ5idxhdsme
7G5CnGXTXAJIaVXBMRyj5jKNkbZNCkfehL5jb6pg/lqnGVFFbTUGd20Kkicslf5bXlXNVs8AIVcj
qTQZFl0X+GiTrnoIwKvUtElgqTss9gpiKieNTWT5FJRYIAG4iHmsniMjheGTqXxDutKeYtMvD7Em
cLVHTvdiC6XbKWMRPgZVrhxHPVSfcOQCpMgq50jdErCBovrPKivNOsnQ3JJOEXbHvm0Fob+N4ikS
Vk4bKSIhwXTEIt5Utv0liHv7a2sMCdZ+Up7UqZjB56mS9NmmT42jkaojzUI6lWs/RShqd2EIfdk3
yA7KtZKJossIh3GGqL4zZasAlo6RstkEtu8cc5SIj0WG7o0UU9cMLesQ2wVmeZFMzY054eVHZV2P
887pzYAUL8L2UlPFSO5EzwPHYzTCVYlUVy0jeYk0O3BDR9CIjIfxNlUSZOBDAMRaSYHt9XryZDrB
bdvL8LZprepnNhcBYrLB4tScEFGWDoMWrB0ppjsnDowtuaJkuhZ6xHfFp+wSw1ttAiMll2nO7Kcc
Qn+MJLqofgUagQChoS+IhsQx951DSopdV/o2QvF5zsD/3IRJmp1V7AKuH0wCtLOVWnup+C0cl1mE
b1aBzxUhzaJ7m62uwnzgyMStQOWeIpALD3ozEe4l4wRjfZ3UBE2lmuZpxqAeLKNJf+SJWfEp6n5c
upimRIq6v56JJuk049lKo4YupCBvVzciYz0EcZDuWvT6iGuVUPk+2LZy0ZpA+eaDqz6zyUSdPCZq
Z3pZ0O0z8GieyWPejoGBAjktLA7IpCwe81bJv8RWFO7NPNJeJl20NwQ9zPda7lQP5e+VqxgQ7FdR
4zz4ePFv9doO31juoQs1OWDPHjL4NszVeifYcw2LCSQ/ttWUpCtH02ml5Frs6ZkZ/SChErnn0PUa
q5mlnHowDG6k1gEpDslC9zSy+7KslFukv4Ae4pEskyqtH6sBtFtSJ+JNb1USJ5uxQjKMg+R7kCWQ
T3WDvIQx0+snLU/Dh2II5VNV5ZNcZahzfulG5+zCdGCaGCwesjRFfAP5gw1xMkd7pfZD9La5famN
mUUtbIS6G03V50Im+TvkAE3PbSkXQLav73PdCjbsE5x9HSXxgyKb2k3nTPseSbO8g3KmX4w2VH50
pjmGm1Dqvdu0c2mBAilnL8+q4CEtcqVa5ZNGCuwEz0XrEwztsd7k50w02boWdXyGGpjfDWpIwGcC
GuQkKlxHFZqOWw3sB8EbRjnu+jpKt1oBYVwlMXzTF4sSOFX8vV43s5dGREKY7Ktv0WXpKCP1IlpV
GirTMRjGLZ+geYzMMLurauyUtq5rD9IPU49EZuwwg54THzf3yioBvmWAbLGz22nUx6+RHyjfrTqY
7gJ7at/6yKwPtjJQfdFI7aVZ5z8Vo4OtyxixXU1xlz8IUVeozsdW31RTPriFlaUHJ5fKrkImvSsU
gsgFga4I1mZJGBmkoGibNpFJJrUix42jK76r+6G+U/SBF9t0sn9NJemU9Og01sC5Vk9VZ1M8s2GR
cxyoZ8LPy35E9D06qluoQye9XOQN/appDNMHWbUN7i+pwviQmIBe7dmkU103qdwD+WiB2IZoR1zS
2jPaNjOFlkwrKaPGZRt5IpJkrrGticxjKiS8fwV8KD383TzX4U1TESTeKCONkFYzLmTxDLsxIomv
HwzMK+1r58R3eJ2/JLXebjn8lV6V2fmNElZlj0tALW+mJlG2ipIpN1lYmrcOkg7yVmf7qdYGmGlB
Ex+SzMcHhWcV/cGErkmxSgLBi/BURQT0VobDrm/UzJNjOcNZly0AiUqDxaais/RyRhBEleCrGIS9
kyXSAZIjcX+REw+4qbj1Td/famkSvnZTjBo4qtsLdhmnWBdtp52xp2TH3hLxQcl6Aj+bxPQP7EB8
w3XsOdxHQ1YCxGXwKtuukViTIjvGPCfLsUF8PhX2Q9WYyhZkc3Nm7cqI3Kmn5iH0SyRreR33mJmK
KifJpp5g1zX6UJFFKvT5yeTE3G6jQstPjsQgJGBp7RLNbn4Ba2EH6zB5IaXGwQHz3rEe7KRJsuVX
NaFXJ3lZr/OuCIglcArtpyQIc1zH85J/ObVdxwg2pv5nK4z2xE6HrztOYW05Q1/Wj2PIIhTyG7qF
TJWcx9ZKCCwbOvuW+vQk9lltAd5ie8B/j11E6Q5INMqWmoHaE+1bFRxZKOLZe3PU2CyVAIaaTTPw
3tH+m/O+s+Psq6Fbsbm28kEHulKOQhBkbzsmTpXOVG6dXm++prElLzWf2U+/j/nlch7zX2RY1bAh
w5Z8SVv0cOkBNVcrlXTzAFl2JGhtjGF7I3wrVFcgZozUjTrOi2tNROaFoD7xUmiND10yFPDhUjMu
T21eiFdVm9RbzmzGVk3U8kkvFWudKrkDu4a1TlaTvBd2p/0sZ7/z6iURsrcL37XNRQseSdAsOkvr
xfZD+yaJQo3lLTCb20zRjYPvDMqKmlVBWi4lHShNKkFwzmDkBdAc23mwUgcQiDo6xKXVpUKOOywb
dZ8FIlY8ny3TSxuGE4dv3XxAlaJ9SXKlfWFYdzclPwW/Rp2+Brqf7DmoV0Q49DhxuijAhSEG/85G
1wDbJ0yqO8pnFfSRMD7MQ94+Rl1p/9SjJj4NsY9+ZhqyYwiDmAcvlNXEa3tNE6NPPWGDodcKM/7Z
y7E/6EY5HIQ0fiQ2+wG17LWdLavCDec+OHT9Qjwa2pJwRrZH65ovkkqElU+vFZHDXi4rg4DOwsBX
kkU3Rto66krVZfG9Hp3Wc+whhxI0o6xkZVpHGNRAUbW/A/86Pf8RJCV6/4Hw1iIHmxINU3Qgyd44
lgE5t4E/Nw9GhmKwT6V+aqy8fZPhUjgXivnNL2p5kDoHzVq10JMpYyDPZApNNJHVhjSOmOPbziKB
DoJhhSnRENDVmF2AL7N/fUEFVO5HTYwKTEdAcdMYtzcl23975SCRu4nbMHmQZte9jHqFNcAou2le
j34w4HZwREJbJzAT/tIcdlFXcykbwphl4wVV8IDdlIZakZarTQX1wiUFyYqyesLhI4enqtfw9upT
/zTHVnKqKdUcKjwRxUq12ighO90f7zHXZZc4znqSEEVmH1IxaAc+nWKjpnhF1LGuV7OO+HDVa4Fc
K40V7R0rT7dGasqjyjnRa82p2hpWpT1MWkbZfxbTF9OZkn2sNdXrCMD6olUJxUy222ytGgzAMjbS
51INpzNBjZo3L0NU1bT6qCkifByIWAUIRlHFrezAKIENz6LAj+hXXmz4lk16QVt+6y2leGB3Nx9n
J+q/1u2UvjlKVaZUNi02iphNC+g5hRW/jQ0tJqJ/p3yrgTl5hhfyy+Yc+TSXGFBUzRm9uB7wMURM
HKkxqzvdWGw5aaZc/AFvCLbhLN7FnUZdLRgS/46isQrFqQtcFTLnqSEZEnmmaiEWY4c3ERq9pxIm
ynUUpDxrahUtR7iwCQCWmfFitQXIpHUSP5o1khcCgbCzi+6xUqzxroz8/kmpouyuJMJuzyHGWEPs
c3YBeXFPgIUBoxMrqz0KQ8YQPkNTOyRBuZCubkJKp5mexScRstggs5zcwpnrZxWQYL1VVD25hLPT
n9vQzL/rrTYcjS5uElcKU6fLnSt4T7P+1pkHyW6wzm7KglxLUpQCDpImYZBWW5wyKgPgGrPAC6mX
HOu+sA44fyGFOGW4m33d2pjkPN75voI5FjPnkmquP5tzYd1obGKObCbTnWViKowbAUYTj3XXTeGp
0exqbYzYuhUzDg454LcXJzGCS1Hnr7LpK471Y7TVjMzfTpRcHuqmdb5TFPUf6AL5m1hxrEtRVQ68
PCl/JWna341UFi+U2whln0si7moTnhm1U2rE0kx3ZUB9kMDV0tn9H/bObCtuLdu2v3I+IHXaUi3d
x6gLAhSAjfGLmjFYdV3r62/XzjyZbB2CaJfn+7LdNsYqllY55xx9NMDcCfT0XvAzY+agapqYt7aU
mBTXlHVIR9vGrBPofbaRotj8FcaVNm5cOetvVLnAtNEby9dYj/O7Qc0iMPAlPxO5sekkzdjblIA/
GsyG3zmWpgTVAyg1Tdz6N4qVIhJD940/h9vl1gnvQA2ppUraWG1rALiytuGK5YEFP05W7SjspZqH
AhBhlN8MZYLaMiuHc9UG7VoyW+Nk9xMDsx1RFcp+p9zLWCPdRXo67lh8YiqS3MZ8CbI823tD6JpM
0F2CuhqsmLeorbZQF5OD1THXZM4zVK/vR9S5qypSik1mdvmGVVQs1KYxDznLObajpbcf7LG50VoX
EXzBbhTGY40neFe2myaThm03NkQ5rSE5ot/qtpXNcUgvumEd6tgOK2NhYFudBQkmMvGoluuiVaxb
vZKijaqDYYhjE7vnfLBQcJWam9zKLt6Vfhh6INmHTGHVSo0XfNPlZSLjgRSWFR4IwWT+k+IauoF3
jp+8EbTiPuIYt63lOtrGbGIeRWVpdxzpcSvIKwNGgS9F4lvlVxwxuz5yfwsyqcRRXK+Kl56X+Q+9
pcfraEj6V2lsxnpR64l7Gw+jvfLqTHqqfYWiUptSNkBE2o+qrcLbosf4Lg4b63erynG+rIIeKmLL
nu4sZQSuWoHGiof2TXdViII2lEwxHoxxqF8CU00f4hoVZKOC5WTtG9D05jk1TDUG692oR0s5cft1
5CsqwMPM1wE7hHpfLYYYeagtMAhGeV6ABe9BABw7P8SZpuhGkJisq5T1pbb3Ow2V5kEJAo34aFfp
Z0sy1XVVDs23Ng3sW4oi26Nbed22yKd8hIy/Xs9F8gENXpn+Fp1BGJSSiO9NULgnV2LSWGI7i0DO
78362Y1zA2peIxq0yVVx37scMzHtovatzYYlO5HuKWP6O9hQafVFno34QCiVK59l8KVnslQqvLPB
X5uVPd7ZUa4sLLnLbm1qlNGotoW9NCM7QRE3YFKsaWTY4QuAThw5hSzzVGO5rUIqTYKC/UITJbva
NiwAnSaCusAIb/RcMp7bPCdRHtXBW2dkBHwGIaf7ocenMKsJg+y0pJm0zVzjD2HocG0Pvbsfu47d
fIxVhroTdgIh1Opk6STbiv1bj63qJS+DARcE09g2fqf+pleXP6IaY+SoSXFPbyzburVFrpz8sIJd
CDyI43AbsvwPkX929d469LJHFTihLEfx0RRDBMAiueo6e1J2F/tWlzQsSOoU/XlvTcERywLdZMW+
fmfb6Gs7ytZWXRzLj0y05CcQ1PblQhSV3K8kb0AKw7alwq/ItuM7PEAqsjllFn0jgVs90pIBWmU/
rynIVcYhWfQ9dI1TGpWV2ERu7R2Rk+GAYUBmQbJeWc3eb7Cnx8wEXrqu9N97y3OPplmZWIrFJcYb
pRf9kDQXT2ohFeekaEgVIs+UQP142asI3eRGyXr9rAxB2C7I4cL7q2VzC1a/w6AYM2omqgx2FBTh
tjUo8Wvs5NFsTP2ZNKgL3r9JNIypNW1nxJhGZlIXHYfAzzE/h53dW+7I84jkKR918r51NiV/3WpZ
hQoNBWp6PbZ1RHw7zX8lPHiyiBHr3xcwXnel0Kt1E5epEwWZ8ihn3sg2IhSbXnL1O7mWgr2resOh
TLG0HfxB2cT5EO9xOmXj7w1Wgo2Y3rnfEMg0a2ksxB3yP2NLeZ3vUFbo3jW6rp6a3AabXVaIb/Hp
hRhNkbdPTJnz4DLOkvqmj7VJjGwG4leBaPo21i1vp6exfbQtpBx5n+gbkzTjS9w21ZHdDQeD1giP
jYG2NDcK1KSuG9x2oa7sBk3RtpVlauveCoZDCMrbkoZa2SIbaZ76Lu035I/qNWenOFzZekr0rjN1
fzNaY/1otFb6YJlR5JFfABXrUZsJ5VzqOGSq9ZYDmNIuPNGFjl+72TMBg+EYk3/h9BtPYvSitzg0
DLZ5IofRlEu3wPAkKH3VoQpPnPXU9fQVwacpYx1WfIQCHa1r9D/yOlepVdAUELd9cQ6JxABgd63y
QRVlsDJlyfhj56FyDIgZ3RKF1259L44PaaviICcPbKchO0R/rLqODl1i20fi5e6Tm7JFXbA7TDLI
qn3xW0vs5KlgQR05r0slg6FlUQknMx2p5li4JlLsP3MCKw5DFMAXq3ztnCZd9S2L42KpFLH9yAIU
/klqWd66vWqtipCZwWMIYITTKz/QahkHzFUsct3hgEir6BNgKnriGbCrpUFaykpon/NypG43a4R+
ANQLGpbzNWp2JbBOUh/XO9ttzZ0LhvlWEml6LPVE3eZB0JMjIQwu5/Eb0XT2qVJMEoIZWV2ZjeFv
XcPMVjqsXULqpbIYUiLjntalv1OVGIrHseBXbrYAkqUuL49CkeQ7PfTctwLh822Qe629tButd9hv
G6+NUSgHV2tkzmmFbeU0pOLeBYXW/ZGswloGAF3xERZqI+1yHy750rMJwy4BTGqvOjPsLsj0ZkOq
wn4s1FbeyqFHMtWHU72sqCs+SQzAnz7pema8KP/RmPJwkNm1hIRUgs7xfLon0yB7CbNxkUCbVvFK
MNPc6L6wNkpf8q5ikAFIdypw8L68+4fS1x3ked/bGYnmPeiZoR6sIUuOY9cWTzo4DH+R5FL61rUT
TSfQ+i0HOe9b1gbiaOWdt84r1hm3Gd/Kps2g2KWoRST2DyaZVql+gN1DLpmoOgCIrMKQJ6wD5aeu
ykJf6aaabVzRe3eSFytrORu628JV9VMfGuEDsHj/wWiS9o+mRv1jG1HrwPpIswV9Hp8zzTsphN2e
uYG+YRmQ1npdSfejBZ1iZZY2NEvYl6SsKv9WJM24GrUsWLpZl5xKcrOrXi7NR7NOIP2TLJX2VdOX
D33qNzdSFqf7hkDcYijjYEPgA4iU3anP/6hTajcryNm7oo4y8BVdeBdakUrUCxJ9pKreOfKa/kYW
RfNW1z18Zr/PtqFNJImTWb8J0M29ZZXng9oRne7opWge+s4btqRfsM5pmjZa/kOGLOKXXezvVFcf
bmnm8l4OIlhmZpR8UwbJXPz/gq56mDxyZQqmPinoWmbl26//en2L/+sWS9y3vxd18S//WdRFfdd/
o1w2DYxrURPZgkqnfxZ1yYo21WdNQg4ByUwx+Jt/metS1CX4GU4q6CMmb12Ksf6nqMv8b/zxiFlp
CmI4k//+vxR1TWVU/6kolhQZahtms/asmKtrg4Ce0Xv3BH27Xd1b2rZz2+oKRvLvRVz/ufpMzWAa
rhCVW0jnLC83IVktghbbpK58dtfj5l2bO/981veGvX8vS/vPPWYSjUpuKFHjQH1PMPGbia/kUhGM
GTMNXj6/wYUmsmYltmqdg3FXWvdcZYSRDXYTu9TL2vXXrj6rRFZbcgSBy+NbCsczyxpOgdsYV4po
L7SNNavxtPVRyzHK8+41mEYkxaTsV9JAMG+tXr1SUf33stl/N781ffp35bIdd5DGkVswRVKxrXds
cBVtNwS6vUn89kzM5crLXLrT9JLv7mTldtR7oeWeIznbgnIjSo+6wJJfbKV3vCnJ+/kXudBprVnF
IQ7FIUq1wD6bLQLJ3FCA1mr4fiZDjD5SfK3bzlnZdQbEJUVff55yeSfeTH/o9QBXPr1Svn/tRWZj
O7YI9tdxYp3DprnFe2IZx/GeRMZD7GrDlca6NDhmIxzldZpikGqeicH/lGI0oMR9nz5/fln9eHKa
k6wjq8wbs2rac1VQVFQE626EDE5Gsobd842D6pKytXXEqm1WnFbNew3Xns/vPU2wH02Mc2Z3Qe4C
X5KqPTcurtFdvZeS+y48Gd4U8HvpMXzopXHRKvsWyWcHt99QYV4VB2gyiR2t/vVHMZHJlH0CIczN
+lXfhTspw9PavtL88oX2N2fThwBXmPR+255Vyd+r6ksR/CQIuHDV/limGC8PmBWBbyytVeCpByiJ
Sw22WqdeU9orf5du/Hv8zyUbsZ2EUqkMyVkkw6Lu7EVHe1lJvZUNmmZc8vadRQnW2fU2hPsWSZkT
MeaYwubdBPTkpmgUjH0UbXBWuvLxzKmHf7Cqzb3bAcFHAcZAwdlvu1d2tKeuFz+sgv6ihvmijsWy
KzOiVYO96dC752ojg0XqWwfvue+moucLD/AB0a27Jhx/54Zxx37p1NjBD/KN38xI+ik3xmaQ+0OH
V3HpD0eLoIXZkKfu/WovXPZjdvgWJWI12hMZTId2ZVE0NOGvMARxd6UVHvxxvKUs+YGNwUEId0tM
8Djt6P1hikpK423VNlvP6I5I4w5M4McgLU5Gkz3B/dqqSkExTLn1g/gcTBYahWRt9HjCchZ4M/TR
mgJZ/B+6YqPE/UFvmVpUFMpyDRpHTu9jdPpEYcCO1tn3oTCuTGt/8Rs+avrZLC13iVfodVQ4GKGe
+9EnmEv9xqLxJ5MsL9OncqvkxPSaLoehbTde6/5rI/q7/z9saz/YCVwaC/OJGwyqqROTdQAcbsoG
U+Ai2X4+HVyaDaYZ6t3aAxYh0OxEyR2CvT8ag3K1Otkref78+eUvLDl/9eN3l9eyJLKMXC2colBy
omH5fjAxL804SNb+FVHSpVeYzdStVCUhEefCQXNQgRczJfVMgYJ2FxaGnVyZjy7dZLYZU1N1MDXo
Zc5Qx7ellB8HCDEFh+TP2+nC5ed6NLOsZLsqzMKRCglEZ4ynrkylljco+6/dYDadUh5iSSHpQKcl
N7qU9EhayFUktlEtlPXXbjFtb9596163CDoacunU0uCMEkRbFbO6QnCs//wGF4bBdJp4f4OG7Gja
kk9x0rhvCEeIcNNxOr/yCS5dffo07x/fIohkaXHlaGPwYCRwHAzv7fMHn1rgg6nDmI3fxMZcSvhN
6dih+8dV2hL05Oi4vuu0vv7aWeLKqeTSK8wGs2lJcd12TFGxK2tLxp27QA749PlLXLr4tCS9a59Q
JXiv2XXhRL39uzZtfUGp5JVpQp7G6kctNBvDsVIOIQGI2qnFpm4hKZibsEYU0Z5SH/GA4r54JL4L
oMgLDIBevvZG/2tMDxW+aNxUsd0NkZpx2bnVsPrSxee2qJ4a4M1dWiwXhdxTtOuTOGpJkX5+9emI
9kF76bPhTC0RBxKkWA4Btoa6lmzTxtFDEYXHVBjUwBINTKzhNkkr/Qqa/8Lnnwu9K8MYRhHRWOxK
b0e5eug07ZqjxoVVYq4QtDOTanCtLp3K1l4btMVaab6WjQxiRrtymru0ndNnw7smGOoR7M7ZCZXh
j8iSit+pGJJd1lTuOqL/LeO0UG5xFSndRTEQr450+V64UnxTt2DPvcFz16KTiycjScd9roTyGrs0
dl6dp27kMVbOBpZAV3rPpRaZvsK7wUZpgdn3kqidLus2OSAaVx3vgjw9NQyOz7vQ1FU+6kKzycJt
Ehc5T0LvZ9u383TZXJiptGtU87ugUr92i/6XEQT1FWzJpf4zmz7GmkA6FZ2108diIZciYsOGPPnz
d7l08dn0AerGTctGqpzYDBNS0hUpe2sMrlx96iIftdRsnpBVqRhj6kscnUqlVaZnIW2G1ohje7D5
0gvM1c5NqFeaZUSlQyapXdguwHloUfGVT33hBbTZbOEWKskVMoCOWVPyKKvpj8RVqWoxlSs2CRe6
qzZb+q1eGpIgKFl42rI9WKVmY7CIEYNl+dGp0qr8/vNmuvQi0/3fDYvMjJtINcrSKUb1Me7LbV3W
8K/T89cuP5sjMolwSJnUtaNGxHckf5vaPeD+qn29cv1L7TT133fPT3WVip1qUDohVhJ7uUCFE6qp
vQxyWd0hIlGfW+QtQLELf1GbHoVUSpTDgSptig99LB2Rgi71ycfU0+z4WLdw9wmkZsuiNeKbJLDc
DcawGSckUkOS6yZLTa1YC6SCWotKV9ZpLuwt+d/HonUxsRy7YiUllrJGU2LepsJVOENisEXxpYpD
gI7OMEnETZC7rMe+NmG5hX6TV/DA89bG4yByoxOAYXNd+mTuSaXZtySgzkUmgLWrGejVqBsOaDCa
b6UqhVjwIQ8ilU5mpJURok3eekQha+/KUL3QwOqsp1NsGA9DnxVOk6k3aYI60goSKODmejrXfP4V
L+zm1FlnN/zc0lA65k5pVuHeTizAKigq3nJOUhCYcJX2yLxeGbqXXmjW420t9rCLHXLHwm9gzPsf
hGNuyyE7mnyrz9/nwqD6C2P0rlMG+VjVSszKiArKPtQNRRS255nHsmaP96VbzO3L29LXKk8YuZNY
doWjmEX/kdCJUNX81Vsofx9aCrrbyLBE7gRydetrFouMFT9SlfPt81e48CG02RJT16jLqk7jQ7DW
Y3BcgkSnNHtZBq6/NaguvLJRufA15ljcfoySXJhy5VR5cWe72m3Vh6fBcK903guXV6cN5buP3QcR
+8KiK8it6S7pUilyULZguInd8Be77GySa1QlMqneNxwlEPaNoqq/zLFlnjGp1pBGrfvamjMHOjVS
Yw7loBgO2zYghMF95lag3IdvIaLPL31zddanRtMogpaCaScxpW0/lvdNWJ6k2D2lSnslonfpe8y6
VTR0DW4i3CKMl0q18MOlX14ZdFN7f7BtmdgN7z81NffID7XIcIKxPYZ1+OaptvN5w1x4amXWi5S+
p1CkEobjmqG17CRUJE2OnLyjWOjzO1yYZJXZRF7aEh5Clo2+OS4xZM4kp5PFY1JTZmlHu0H2r2xL
p+t90Ehz40OV2Gihx4kBIV5aZ561dq3xzfXlSXdD7BtF0GC7XxsYfxEh3o29Eiys0lTIVMIor0+j
bQ7UOFDAncWBtWoq9Rp77NLXmX7+7j5CtViZqGVhl4rgckz7F1eU8g1C82tUt0t3mA1xybYjBc6v
7nQ5ej2pOk2OQpJiv33+8S/0XGV2NPGox1fyctCdaqCuxYv8ZN3rcnHlM1x6+PmoDkONkoJGd8bG
uokL/QYJ+4OVie3nD38pUKzMh7SPowvFg4SpwmyhYVSEoHIzdhtzhLhRWduiPklEsnO07Z/f8a8r
f9SJZyMdjoHlh7plOH14kxrfvCwHpBEt4x5LE3yp3FWVn9ISnJF72ydvivoSq0/4mh5VY88WBoX6
kygOwYhzgXtl5rx03P4LB/iuD2oUdgxRmJiOhW7D6HukKn9G+1HztEVdZjvh3pAb0Zo7swj3UYud
crnM4P92GhrykRRUsQmLKXdSGOmVVpphqP+d0PnLUODdI3VhmOFMgGYLgAa+GY9SjsQSVyc/2acg
S43RQzLynCKeKNxnog9bVYhlUdbLPDlobn9lwp+myA++1ZxsmWp1gMId92ijPY9YBMvquDQz0msI
T/zQWynNDz1PNp/3jL9Wqo/uNts++m5kdCJAk1i3IRzeilSZ3qcGAJhS+5GPaKbQmAz7PshffLd9
7GyrWBR+PtzVpVeuUA6SV9GzPwpuQ4mH60Yel+imhewuDWHg2J6Mjz0G5NS/peEyCjlyT0r9VdH6
r0ZRF4tSwtRb2CWVsIEGbYXSQvCxSKdzf8yvtOiF2WJOqu6pY9Abl7pLSfh/FIVyfdtqxyu95sK2
76/05LtOMyaZUSBDSRxlQB426CpbWERKvWqXeI90V3Zll+4ym/B6JfcFJ/TYwSbo1m6aN6PYGd13
A3zO5x3hUhvN5zyzojBQahPHS/p9p0k3oYud0efXpi7n4y49m/CC2h8Lf+TpG0Wr9z6qpgdM33Ex
liKsYeLA45BU5UChJQvTs2GkDXPEuqGelAetl4Ktnzf5ImSlP48EC3BzK5WNFficVINkPLYhXkxt
1WjsNLLOgNqv9lc225eaZTZxIipwIam0sYN+FSZMveAMcWWVuXDpOXUemlOqxtQzO14nYwdVP+p1
/OPzBr+wZ5kbJ5gWtShdXEdOjDRJ7bylbMHg0Ot7s9Bu2vCU9NHz1+40O+oKECimaIh3jU356mcp
PlzDsOkt4xQgwaZ6HwPE6sq6eanBZlOVioe6r6ld4OB6jqMgItxVUEjXAuZ/nWY/mAnFbFOkphLq
XbkP2MtvWr1YgXJZdPo5bfZGvUl0gbaiP3jBm21OpbioUgC6+DHegH63UI3v2K5vdJJCnu2jx/GX
mfwgiQAd92MEO8bKn8x6w14eIzblwW0RpbnhtuP/9Xrzz1vInvm1+U5MDfhuSuqI7oeyhsa9H8VL
hAtmJUA+f/7BL32E2UQU0kSKG2SRYyTKsav6jdnXV6agS/uiOV4tsDGjlKI0YgZ1EnGnyRX4BqcA
S1CMTmgY1Bvf5c2VGfXSi8zmJNXrQj8ak5h9vYYFUBhs8167kgq5sIEUs1kjTgIMEnVjIgbsUTBH
BYZ6X2p/YU+7hnffNktinN2MnkO5HUVrm9bf5YTmrnyCjxtF2NOE8u7qBOvShHNz5KgZtgJy4HjC
+/2VjiPs2UyRZkUSJaWWOJEf5ysq+20s0IHUfn71j2c8sDp/f3BfzyyjB2/ixFbyjUhMuZA07zvK
p5MZqjeREf3Ow+rKvS410myiyDPFkDAwDR3Tzx6D1pYWgU8Q9vMXuXTx6efvvoA7dujcUKE7fYnK
rfV/WaqZffHrzsZupAmq+5DVOnII0bvtWBQS21V2nz/5x51ezOtpUf5TCCcHiaMV2lMSpi8aejdf
SbMrLcMCQhv87xla2LMh63p5FDUQVhyhSNvC7G6YDHTje6fs4Q7uRYzPZrKvsNc0u1U/QXrqJ4NG
VAZs2rwR3zuxshPpPIzlEpyD2qjbSQTZVa9q9MhF4rFAvavfKFzIqFHyGs2uBmYFVG3fdk+DxMlD
xSxAypeRuTLYyqqRWGANuyhHh3ke0zdUh/us2bdiM03tlckhjjg3PxmRzoFq27O2FCoeBcbPFim0
a2o3RaIdyvrE7yiRtjAV7KNzLGcQKi407Y5D+g0Lh+U2L4F8bxr+ivVC4sPBCFoWob9m7cgaaIu+
tuURCrN+0DEpxXUDn4ijXv4Kkz3VgWZiUlGQL4Yi20CcX3BJuY+A3lGjF574HUtomNftdbmngs2c
2hEUCqC/J1GiBIGmk1dw6dMNlu6h+2boxdrEsdb43or84MbaqgkEKXnMC8viQIbedr0pQz+thQMB
/KSN78BDHwlwPOE7u2yiUyTfy/GwUgr+T1cXchKsPcV44hk8m3OoX+HEZy0U+UdJesJIdbwSu12m
ddsEIZ4h/PXoyZivnhTjBooJfiDRppmUlkJe96NC2V+zm5pQ7sWSc2IjNg1uuKMOJlFsAvXn9JKi
G0iGIxqX7/uhXRagBTlbWZFxInyxECPk/fSLI2+2IPggmDqsvULMnsEByq7+0yMy/Pm4m6a4D0bF
vEg7SnwP1CAHkFazvxM+H2j2WF1lQ8qrpYa4cpsLM6w1WxqsrDRKiqdDwufGVoVwmbMbHvH7wZh3
i2fURrjylZnkwhw4r93G5Bn9XFOxx2h8bQ8Bw4SBY3ZXXuTCPDUv286b3ja86XxNkeCD7xF3bopd
VCenzz/HhdJdYc2Wh4K0vI5CKHBSxgOQUQDC3YEB50POYUxMe6Yqgkm08Qx1k6nCkevvn996Wko/
6gmztSPua+qe2Fc6RaMZz65d5Y+5hqq5HN3iEdQOctwGFebnN7v4nrPVpLRjSS57I3AsHTFTZ+v6
WchAN4exwa40g6rhhXjVam5jAxkoZXs/liEm0rFtYAUr5+sgs60rPebSmyt/XzVNSF8x1LnUEWGW
nxCMxLeSN4oHQJzmSgOIu27Q3V/pQJcG3GwZgsWjobAOU0e1otekKr9XVrFFW7YU+HN/3riX3mc2
X8S1OiYlxTqO7GHsiSdauxChpiPdrUCHdZxxFVnJroTipq3jB91mXu9tQgJxrT7idC7ql0yrbkGX
gtlr70ob1Qeq5oUeuUh/u69NhvPCbczEAH/FQ+xEXfacTkJZofz8vN0ujO15Sbbql5VkaU3s5HJ9
tBsOvkb70zLqK91smus+aqmpR7zbnA2NFNWhpoQONKqTl2jTAgpK2bvTC4KBo/ITzGV9bXxd2O2Y
s3kkC6uyFpkck53ZZeMhKfY+Bb78kQ8npfstYDXgNH3lm8xcUP4n9omo6u+vJruARGJbC5xQ8s0H
fayM30aYij9SaiX9Og3TXGMDowYoW0AQ+JUMBthjOqOiIN/yLMoNPBLCpW02btoua1dup9Y1wkst
uHJg+yt9/lHrzyecamg7Obd9p+nTRYTFVIPve4o9dJ+e2fsMgOGmXVj5S9O81bQ10/U90OBtOAXy
0aijvWLxr0Yn50QZcrrHemnLTzip10ayjsxk7WVPPgbA0/4CLiJ7qASv9fumaolK5YRIX0Xzo22u
rBSXOuts0gK/JXIdBOWU2asJb4VLubrSeTQo6Bf66myWAjBWggGq0E6DKD4pdRGtrAx38LJRdvjC
mWfN6KwdwN7nSK2ajQWmZB0B11zLXextzVS/n+hFxsJHi73F6rZbWjVsiD6QKMgQmb0PGcSTBlsk
3yPFt0G3td5jFkL+lNKGnWAlJ6vRDxW8rYG7+mKwYLiicR2Kql+EOsbTdQYVAZ/g39mgR5BtLHlR
5Dpq5Kx68Tv2bJbSp4eww7C8LEv1OLAtWPaaNB5qeVRvW52+pozVjypM241PfeaBcjvpm1b18W5C
JVNO7uOpPKJeMuOcqP3ol+wpsgakjR2u8KkizwEzztJhj4dY2G2oGPY2QsnbJbAazOdUXzoaJmDL
CP0spJMU2LEcli9DK+L7TICLMG0lzNFBtN5ZxEp4D6TmyfOUBPaOoX4PE4kzkFxXy240xknorywq
P0aVXfaApN2aTjp25y6VsDEloQm1S93XSRbAQVHPuo+/vdS4Kh7r2LyIqjN3lQ0FnDJFGKyRB+EE
de0BSYG3jYriF/Ht1yjvgr0SxNRGhor8WGR9fCe6Wr2xSevDuou9PVZ9bb5I1a69S0Vcb7u6b3bk
zx56w6pW/uC6t74EEUprJOMQuWN6DCUAF+S1i++cweBwI882foV+LW9HBN6bILGDrQbecD1YHghh
8iiQThoAujUJ/i6AUUpRFtmlul6lnjeu8y58QtT9YgrIJGaENqsKAOPinRd76Qnyt78sJNzIEan6
VrtTWvMBYQu0sfBn10PmGiImJc/ra+w5i4eJntcU4W70TYyMFBDQkRo8eW27tnNW/rg4Cl8l8mZn
a3BbKyNuXyszWudmuextzk1YJss4JlqBCyrmFKYY8dXufUtJFAr1WxdzFLmHiRv54yvVX9p2YNM2
uhtP/QUtYCGboCA1daOq8WZggvRAo7Czc7l1CfSmx0k8LG5TM9tVlQHyuVpATl8GKX5a/GYeZVsB
1UaAS3BhJvXPdUNMUTDRtuUacj11VM/NaG4ljtILW2SrRNFOY0duLKtW7KPuO6W41ejFRmHsCrWj
PjNxj2rc3itEwQ07bVdBC0jEa4Euw+/SqgVn0xvXN6RloI+Ak8Dww9SSi2yRqP5Bg9jVZL+0MH5G
r8+ANNYj7TxS0aWnYG9kcMw1uzppaej2r7aFJRAHC3uAlORivjKcWkxUq2DYTb9Kh9zGYC7KHk90
dVOxhfEiuEzIdGy4zmW1zdmQDmD6tLJfyHK0L8Jn+JAAAMmI6tWJ0FnXls4QK6sKjXulqrucfz0W
h5Sjh90Q5yHA1vvSqjYfakDPMgiuoN/kYNWqrgWNP575G91/qKsXuPbLHlEm71EnTwBYjyJ566Ue
DqTkL3V1kytvQPLHFWG7tLK38EFuUsvct/UAR0Ld6IB2liNYgYUf4YD2S1HMdTGcZJ/CO/610piL
CtbD2kvcXSPZcNXcRW+4d3VQKIueBoyLvUB/mBlUik5fzFBOltQSmtekNf2ajxAdfMhfk8/jmEDY
ARPExgTlmPmzbcob8HRiRxh8lcvaEYz9MsxbRKdQHHyN3kJmi3wuTuBxuQlSfdkZ8Z1pqc3Gp7Nl
rrobrA5SYQBI3GIGkvEfpPytYRL1tE0YwGjM4j91FB14zlyOTqWbr/uS0d9vUk/Z+0bsboGHYlw5
nLLqaCvdSi3qM98oytwDp1plyYDtFXv6kSlVt/zhhvpOwMe5d4N8jfQbbX8+9beYwD08Z3RzVTN9
MEvzwA6E3WvtuX+IyK46GW2o+gosGg2EebS98tgFTAt0Nq9h/ATS3k/cdQ6pLm5deKUQf+t8x6eb
dimezclDDM81/GF4XFAwgmUAxQwQHX2m67uKYIAZLfzRfDM0wNRjxIqfLOGvLHtFmnpAV2rnvD53
o2OmOZN4BxqF2XvYK0awUWkxzwy/SWwjRBytB/chABttU7/v6xjZTHik5K0aAYQiAWsBChbNvgvi
hUcUiYwXnhjywq78VdrLCytpFtNYy/tn4CvHXnTfUpaSWqVI2Re/pg5fjN9gIj64NmEpZthYvHJ5
bXyKlG9IvlZZgr6wFbc0f0F/mYbb9CjTTaKCzZG0SuOEpVzaQZbAQ1enNE3fVckTfic/asYJn7ge
jRcNkBTIiH2IKtCIXg2hLUbOAOH4fzk6k+W2kSWKfhEiClUYtwTASRRpjZa0QUh2G/NUmPH17/Bt
uqPdbbdIglWZN2/e83V/38k6JQskfx7L19TZnrAIH8tanhrPfbt/RN7gfhpq+5Zmdkns1gnmdcvC
PvWfFEdB7oso81yC+Qpg2Wm5HEdSKgyycwqGUpka1shK6496NsJZ5DdX1jdt5nucN++MepD+PeJF
ZcFwclVdaFrDmXzR01BbHgY4gitIGydWuKiPbgFXTttbOMWOeDSnKTBWwKPLPTjYM/W0K9Lpvd42
P8Bwbu26wiavvuKgNc2ufLUTFKGU509u/tEgRiXMMrLxk9Q8zOb0sJUOqVHeA2nIL1osv6emf96U
gVNX79tN0Gby9S2S9Nc8L3zXM3oc6w1B6rP0V9LBknPJr48rALqp1+Oldbw/a7VedRLvq9r8ZE/y
NeMqw+pQBSTLklsqysheVBrg0nCv5Liyh+8YGRua7bPd9u/cm/UriutxzIb9MvuXvFTuqZ65fdbF
yfeFEvNDGfvbgbop+WMp0zosbPWTFd+aXdDNZRUR7oq3zBnJxsp0vxs7oocIG8+DTFG+MEckHsxu
uaSUJm6TdK0mJJd7OmBFHyJz2EhN0rMbsDdhn9vZrZNdU7bQan0SlWe3OWH55rEdm3WnOnM3yA+b
UDFfpiet5xQmKjmVXeZuLya629NaptBS/E199iJTjyYenIrIHT87Y88g0NqZzfol0VVyELPXM0cb
3OrdnGp1IcxKH8A6WXhCytUlmqpUOLWslOTvNPuY2Zg438O9DkU1AO1pazRerLPEkqd+ER8nsyZq
rBVL8TCw2cv32l0Av6vKJmeJDKvIsIw/dT36gCBMWewqFlffBkxucj/0jfPCc70cfROwzK7pMlJs
tobF5C2VKH6drrYXou4c8p/n7W9vb8A9POKdnHCwF7HuqZtZ6/O8yoTw5Rm0KpL7/Uk5bUIEZLYM
f3LDxRrRaXt8H/2i+iUKPf9rtaHIwhvNhaRFqcYnwnmdyEoSGMck55QwbztiYWnNFrJTa3TlfBYV
X+BMn4B7rrguCt3sO4L3LxZpVaSv1sNjbLs11m/vbv5ZQSf6RCj7LUnQ01rco9o9MUR5ntEyDTPo
XKKHnwRDqFDBUMekvjVvOErqt0TjVCzc5j9vqZFoq5kjWH0Pg0WOVVPbf5a0Lk592ZffSaqI8+9H
GboG18DqYFi3Gs8K47g1y108ObLmgq9GYoYNe9/LRD7HQ1O4O7XZBPaJex8xsg5UScOJ1naVYWV5
cNzHWRxJOMc/P5VE1jgAhAhS8HlJwgnblBfjZX6qQyvvB+dq9o0kXL4fvoZ5GH/P4zZfKux/e0N1
6pbdk8r3LGwZL0pK668kjOwRgO72UGkJxsASaUKysjGvQY0yFBgl14Xhl6QWZ475Td8kv0bi3oLe
XsxLlUCui7XnRaMtzavjaoIwPQsDbCvEZVkUx/caz/PP5NTxXqjcOaV6qg9j0cjzqpX3YOhk4dxR
60uVjt0z6znsVkuk0x0vQQWsaLdw/Qx1BdOxPk3QOYOyJ/UOJs0oPkzXGKK+N6aTVw79uwNbZC/S
JrslufgiTvmPqNxbbdIU8mL7C4F/244Dl0LHHGf+SzZzNjUAPrdIJvL6muOWEOnQvvu1HcJAT6qE
yJf0/o1VUphIU2hRndgzoQXe9irkTMVUs8OSGltYVeavRDt+GHvcdHyLVr949K1mP27U16VTP+W2
Tw0pDyR8kbUm9Us+Wo+pE0fKV68QUAgE66mKNocVX8qOxT/2FPdCFVHe+c9JuTxqsqpx1EG/TOVX
bTVTQCqSvyPV6iClOKSufvKs1d/ZE/UeMWRJt10ntz/khjjk6bqPV8AGs5/eZR/GPN6QB0poMh9M
8V/SWl+uMIiV6+f1lzQSpJPpN5HfhEOL58nL9pZ79wZVPpv0E7wYHqLnijy+imWVsGxtby8Gj1et
9r7nv/tdSbUORLTKbFYh3GiqOdeHweEtJM1SW/ljTz6usaWPngskoC1e+xnEqPS52ic4yAJI1sGz
Bve61io55LWz3JpEeETJdcyurFgRwykKdZD2SLUwxIZ5rmvRvirGJdW+2sZb6dIyrH47/5k8ZV1H
1dIdyPTaFvHVadJnVpGKIJXcL+n8MCGu7kihf3SWbSX9O3vAYfrpqQweQ9NGdmaSB1xXfwn4vONC
HoveJuoVeV/Gy66RQ0G2dvNE0DmLze54bO8uxMEJ/K6IFu7CYR3fV/5APY1/Zn9yI7txNWQqpIWk
qerdNlb/iqkDXlEv+a6NKf3rXP2bOoeHaH4ks+t4N2KNUx1ZVfafFPyeTOuHTBBTpVKe0s493D93
r4Rr4LoxpVIrvNfe72ISzYnxztWEq9j9mDWvz+FK2U2+e7Ac70DYwh7V+zkva3cfN9YQUSj96/GC
yIa48/sqvu+4334BZ4pXLWT7VNXr5+Y056Hi+U0hPjyz2JWfLbd1/rmCnECRVvlry3EOiqU+JaMx
Q7fy7o7N4TXpxAXCz9kY9NEo5u+hnA7eNJ4dgg5WgrEjMio51MYt2xP9aYbjndxmJn/LccwCSE+E
vBkcCEa647v/7Ul8CcOKjw+/AlEIU/E16tJ7gOJEYr/fEszleDuStLyAxiao23sBu+QPBp8XY9Gl
Y0TZJDt3My9aGFCkhupzqgYCW7sHL92uuZses8n+WSo2paz6oLTdk5pbXnlNe3+EbEYAJCU7dPkh
+UPMybjDXUKM+UIkeNo8CNyXkbNBN9naGlKp13OYgncLXAszeeHbVjQUnr0znOW1ZdYAgJgfxj1s
dX8eiCIh+Pah8LfvBH2kTzXmpCa5eQNdld02085N3CevGy+uX19Il7wqM755YKzA+tCQyuVWSfOc
mPV9u+J78bNjtS3MLib/E1geNVHJtHS0aT3hkRV4J3Z8m55WhJ3FMcNJe5ept55kYp9hOTXA7bxT
afgf7rbd2llcrGT5l5vO6+xKpIBiPJOp7OOEBSzYzm9N0l3UZD/iEWsJ0UAagi1zyuTyZA0+8fHd
P69B+hTJ8Au95gvvIasN7q0vx0/bpxbnnchW/7VyCc5uQDFQZe6W1YR0UiWvSyJuyVQds6I4Tplu
8WR6+oD/0uaxVZG7rB0Sin5xtHsbKOJ3WW4+elP/Y8/FcrR90Df1YPXHCqnqyLxZBLh5KRS6jmSQ
9Exy2+9piQ880RlzAwhzvVWTwUSp4hjEYgC9+VF8jytHGjxLiK09n07gkdd46Rt/PGWjXZPjaXVB
NXT62fDh5BnN2mOcWkkh9Z22/SXHvH7JPLItVyv/uxbT+7hk5aNd1wUXgJQP9d2BxqvkWTcWJS9i
9FlvG+HFdCAjrqVa1Ce88fVjNjP8lP5anhHq/PduNuUpkWsZ9k47frkVwYrB5thAd1ZCD39mPReB
qnh+WqsE5IPEVeyXKraRwazp3PVcl04HF20H3338xafafde4BBilCJJoibo0u/2w1sXN1tQxQBXi
Y15JweAsITTFrDdiI/ohGDECR93g3BfrvC3ZjdLbrgNhN0+xQzL+rhqt5IOyYXrx1r5GyRxX8ns3
N1CZ90154T6PMtEfYtzI55k9k3TYWUPGObVkJxPsY6t427H0Bn/byuh+S3eOSrKZuDb1OAcWSbaH
zKyxsnVjnz6o1hHnTq/tuR1y7/R/o+Vsl+l1VdKMgCyAYemn4tpV/rg3p5b5eubqsMo3cSXE2Q2E
OYmAy6t89kEH/clm8SuNt3UNGhg1wWpkfhYV9jApqjOp974WFgiIHlCcR8fmI/y2kXTwG0tDrJfU
E8XRNGOmjLXPQbvMIjJM0AZN4uAVhWfhHpNizN40Sy0H3JDrrusz46i3nOj0Isffxz9CUFmZdXVs
pdD0mJfCXIzQGqzypLKyJLmINbffaZ+Yn05nz5cRhM57rmZgDUa+FE+GS/5rk1fdddXLj+oWRCxe
QXvZhErCnt2HT8IW+tCYZuC9bdxfBnuwjwuZdFeYIdUV07V9zotSv4+Tst50M7SXpc/8nU7KeGdb
YxMlLM7uILIQogrGJ7SKWiEO48LePKtArGeHDeGSA7qD8la67ObZcpTv3ky0e+k54lLPfR15SVGH
a4YhxVl1GiR9Uz4Itk1us67x0Fv9EFl8hcNaU51XXTMdC1vDPVlJrE8tl9bEmdQp9Tv4ZdR5+j8s
SkQ/rUNMkHUvaDo8dmPejdLGadjXa4YpJp63G5nrAhNMrwu5k+kdY6oz0wcTp5r2T57MDfZ2Tdqt
rXRIbmZ36IukP+clsnAprCVyGzVFvVjJx9fzVHyrkbU6URuMBTSurp2q9LaE8WpXLzWpPx/Ccc09
V5F5063BPMrt7rNffM3+HQs4HbrN/zvHaRZVZspTwgggdExwSrGeyMT3k+YJ4X3bbYO9oge0wIfv
kdF1TvYvcse9NsraHSxJuusWPqrv0AMwNdGfqyQ1Os3Thf/bnIUr7+O+hwyA3WaTex0TTq2TpH90
J3ciCFdnV79EzDCE50TKyPS5g2y7001O0mitnC97Xhgt5qKIVEelqBji/Gr7Jo3IG1j3EKJG0lOg
CzI36mMdxn3GO2Ry23ssROyJi7X2U7xqzmSYfq7Rur8HaUzBSDI/5I6EV5ym41e1JgvB+OtGi2uP
BChRQE3agXLG+HwnELrStQb8t7GzWpXOf0aV92e1GpSicfw49+2/hBY2q6vHutLPrm8+9p18zRgH
RgRaP7X5cqaFexyz6p9uONOqzvxUBZV0Wcx12HUJZURr5bu5zOvQsGUbggW17kmnxf3t4tKzxCuN
1MtqGA99mmasrBQ/pdex75P2r0ADuDa81NzFS/OnoH5ufM0mTRzZjjyKfCSst7QPPD9/jATGjy8P
hQkQzl9vdWejnAIonLmCqzk9Li3QiBrfkTVtd27ZWeftkcn4KRYonvpel7vZqya1l6o+e2dr5V7v
lC8tNY4gKpoWkyhUPaSXeBvW4D7Ap4Hr6aHK96pN3ozRuiZl+07c8r+5UyfbK36XMykHRWwA3XUY
HOut67ihlt95TUHdTTXClFM8jvczGAGh3fkShggxKxlNo/syAUgLhUJ0ddr3zTSv5PT9rMX81STL
B0iQk57VcYCbydnmPk91fmWX7F+yGM8SVoLTZ/tWN84b2Pl1R+UMDs/L/uvMGqxq1u43qlrUSCYm
sHu9jbKg9+SbzCv8aCRCM0ZlFHis4m5v5vG7r7LXXDF+iX155KliwKraLmgJFAzx8idQ3+THYri/
VZ//ttxkZpPGc3Yt9zy6/llpdYknlJds65ILNr8qJBl879buD1zXlcegs0OwIuzskuYZrR0mstq4
Z6jllBhrPzzkEx1pVdnBZDuffWpchYB/5KfmeFryadhzz0kiyOxneDYxUwBmPF7P500cudG+Jlt6
qzg/oBzXfWTn7kG51r/aR59vQX414rq0iAV+69wKQDfIxt7b0GZv5MuLqCv8Mdyy5evuQEyz+TZN
6kDXgfvETiIYXBCHGEPrhIKJsHwjielsV+8JkBMA5xmH4dCIlqOsfrQQNXaOUiLk+3QGIRXNBcMW
w7iWOR8Qo8iDZ0jCp+uvTSKjOrNGd29FiAAFNqRggGwBTYZw6p9tki5Jmk+eM2f4IC28RBCN74J7
Nh/8lDtz0KMbTo2438Dpa1+3QFrGxy6jvGwrUs4zug38drX7z4EakMjtjWndVWD09/GA7QozLgk4
8Z+s0nzu2ZEMZDl+xZnlQqXOnvi3OsjL/Nya3nfKLltAAgEFmK6e9WTdnAIZu5Z3PG8DgSYZ/qKU
sVe+OZ+bSNyTGiQ++rUcSF+Os6B1WxXcDfhVQRVBfDo39kR/+rDkps9TkLwbenuvrCWP4oV0xBSG
GzcuvRDIpxQte4DBUVTOfnENOHUtbzrKuxulMcOLzvWiOSv+iUp+UDf1wDsKiHUApP/MTV4fmxTa
E1GrTqiGqd+3oi/w7I/GLrFhhqhZH2Wm3jiQNM3U3N8SE29GkxsMu5b7koCTbeGYpNvbYNMtpEAL
otnq+ldpjn/ZIPYvsevKnZ6yPsJEp86ja9QhqByMxbgdr55R3xo+tZTeVtm7RKNdOagih1QlU0Ql
6nPJaMi9HmBLc5AuEndj1/ut6PyQu6nkMTGrV2Gvyy7V3X95mnAvwyhLZqXPVO7LjSvc/Tusvf3i
VgaGHx2LdUfiWBHqzGsfnK7j10j/PvYsVUceYK4gkYhBgvHgiS4rDmyk/V+qMj47oBhATdLiNSPz
IGqEi+LV+muI6DE/eHHZhJTnyb5ftAsVqbSCWHZ/wbOCPemTin4krZlc5BxDci4/DdEuV3M0/9Vz
1TCbbZh0z6kXeFbb4s3opkhOSiDmENM/IVZONs8XEw2ebo5uNdi7VKV32AYtWT5Z+ojJBTXHxzM7
53O5s4k6DMbBtAMO9DoSDYNzJK6UaHbJUU92HOiMqjL2gwMro2vcKUg8wg1NaqZnMawDSExHMtq2
xM5d1BJqiD7cjDwBxTSQFk/I6XwFe862h42XyxqWj6bHwNKaif8EI50WXqIta2aN+DW2k+IJPHp6
coIJlkdAHWcyBEz9X7FVvAAutKI4HyHztao5yQT4IUOa7pbxF6wC9hnrzcLZWlP1rOTDyTz97O4r
dpnZiTMTPIcuZZwiEuTzHXlHVkD7xjGqagIa23J+7ork3tKg7liOnUc1KW1ha80WwejmPwiHFdZa
qYJ8wB6zudSJwyaYd/vimmX1EHCZPSf2pHZCQUkUOD+CxTGuuQLegBSHUbmywXFmrdhXvEZu8fGd
LvM7n3FGWGPm73Fr//KSNTusfXZWWfPepfN3kiA/tiJtgypr6ZT9ntD0NEWInHowrLTCgWm6yyFZ
5r+kfzOIq9HbBzKbPDL7AQ7lE9NQIu2mlnGrrsRycxe67TvYAEVhNner4g1ZDd8K8jpe6JfHPlK6
mYM+SSo+OjuBO758q0zYkavg4BLvFx8G4IQRANg34Ob2GYtHHSb3rPSu5wXEhfFEpj2yA3kmzd7O
vTRYRfcnq73pQJLGTLUNo57RBlZuSrsQueSTSvkDhYi6aSnRyxP5xzRQt9PkniYlCob3KJI7qTgT
h8yqj4N2f0/rkAayHy+4ZPJA2wWkmIaXQ9eDhA5gpphM/pj+oZYrXF4vezSaHubm/ZZu56PVpMhW
G6OYFpGf3gB8WlKK96Js1qj2RB36wH7dXIqzWI3yRM/SPOlKORivnGffNvJIDXkZsSN1axvnzzBA
KtI59LlBonukDoaM2CI2dmuWKmyaiRdhJgo5ImcatPrlXtqIOHFVmjcpiJpwCbl/QAlTUbaVKUxS
QKWZb7So6QpRp13/y21qlrQEyuW3FeJvw0QKm3CIPNGEtbLbBysukdsmU3JrGFbYWAvXiYE1Hn1h
ebct/WVUwnxq4jiJrCGunqrJ4raP5fhouml/cLCUhq7jDIduTnFCzt62K3CQ7Odlm14QqvUtI7Tv
YPS1fHORbhl86DV0LLImjMT3P+bc8ciwxDo/onU+arJAosGs1Kktiyqam3Z7YNf57tyHvD4UOQSj
RvCFnakBk2Z8mUF5nYe5zvdjIeJALikPs2X0EUpbwfAu8XdJtenQbbmL+763LvSHy02kEiCU7iYd
DLxbrwvEjqd6FsPZ8CcjsAqZYN5wu1MSD/6HHMghtYveCsskrQ/NNhVv21BBZ0m8Yj/BL3yKhelE
mpXCm99KdfINtDUjXv0wJRj8Wk38HDkYjH+pjiHvrGP3NTFG2KdJ377ANECfntox35EljI1jLRlQ
q1Fy7laz3nddsTALmvqDqO5ComF4P8JPHdwhtfna9GQUxfNghXO3rBfmEPm3G+eY1oC4hktdT7+K
QjzgibjGqY+8BQWtU1SGtjHxlngxKsFar3+SwfZva8UAu4nX/qRRVCmFxvKHmbiXnJ1ezt7vVZsF
x5qLntpiMhxPdZPbnzrxnQe0UTUFBTI06BvtqFCAeXhKBqLdzLzToePjg8uWJjk5NFFwGDK6pcnr
usfejMlpoppmQh974HXc2b86i/y7JXzHbJO4Yp9ZX1gMipSEJic7TBfob2ZGoLDghgZhi6xtZGi3
y2yeJlIbw3X2pt0i6jmIldahJ3HSuCa5r32LM3M2ljlyC8vbr5oZxQKVnhOuqO3LBkj84AxQRwCH
eQnGM7089hJHXi5S+1e/bP2hTorhPdf+XaaK1Qhift5enTSvLy1N3l9zE82rT8f0wbqn9zRkWxpR
Rb5DBc5BZhfVYay1eZClvV14qPzfa66RLFarOyyuXkKObefkLR0+GWvNolUUACz6bnyaMnI0KKNR
5iFItC85E7dnsN1eKBIDX+RoQa7cbJgejqW+V6uWe6yFaZSYSx44hkHvWxOG1jN4+rYFJ9lECnuY
J1X643V1f6Rrs8MSut1b4+c6mpHgyKrOp5d8yeZoXo30U7iTuiVj5XysWT9eG7+ZsbHA/Ih7xUNS
mUYEWsX+5Y6T+6TqRry2fer+WJXS3/HmuheYmaCGW2V9rr5Z3NbMwWpWCeYTVeK/xs3Qf1p2sh0w
NTZH35MUG3Y67HGPTa9dW88RPHq67AqjZLjILbuIstfHobTMUI9ND1IUHRxAOinccd4fTNsu32ch
+pOCZAfhppDXipluRNbd+J9Vl/3Jd9BeYqerPqqN4asYuyUU06yedTEglKV2Ag17tvDoNEDjrJRj
smjTB9wSBetNI+KHVskHiNSY82pW5o5JoQ1drWAqwTbBA9mHw9lzAbVnMNFeZ+E2h9VzEr7TsyHe
Gb9vF9bt69vdbEYSDFAm/C9mQwSv17PAHeN/yi3X3tfkmzDmHcw1Klq3ODo9K4LzUGrm9Y3xOE12
m+8Ur/NT1h6bRnGNniPzbgI/5o1BCi7uROA3oxxFpNCJOLvuyiyCNTDqZ/WbxDMQtnYz0z4qwiMZ
4gNeXTmHQpWu8691VtsptszV203NPO9JeOkfJ5VvN9Em9AiAUB+3Nf7g6w1Gzts2vvhtDKN4gnAW
t+xZBHXmtGQ8ttO/fmMDGvxPN74tw5KflN34/3kKZE6Sp+nD6CB/odww4SfId3pcQZUchoyBQ4Hf
P0J84SueGn7FITuYgI8s/80GesapBusXnyDkJIlXOOm/6wo73UyV82h1dXZJ27p9iCF8UXz14/h3
TqnzO1m0VrAxqml20mkwBqZq+p3Dqvs1+hyvzWZCCXNId7C8Wf0kdIhRqxL7xcpd7++m5gEsTG6e
3SYhjO3+PTETYhoRyKo6SNupu7rkZiLdgNXrvax8LjmUvup18g6V7anfyzj3j2lqtce1H+UDkHqH
gGSSpCtvm76SSQKt6FtggC2Iub1v9dsbQZN16Ilke3J9jmCPmeKDudliCPzKXLxd7ss4yrG01Azm
ijJ0CMoPtxE9qc365WyIwiaBM032pQV3yZLrcENjFKGtwSlvzebvC7SfG8Db6gDccQmJNmvw5Fnp
YZVcqM2iMJi23n+Dg6GnoSp+7IbW/0lL/7ByaO7KVchbppoZjHJhB3IcmyuDVHGn5nTwvowRTwvj
yJYRFt2JwLazLAXQWEbzvWyLg0cuOw5NnoOi73/i0lVffccwnHwqTPaT4xKHAMWpsYttDygUwZhG
J4JWj2nHqNbIn6aO6ffsPGVNNj85vRpH2kc2H9Ekhu1Ub5P7khfYSeFEqIAQjyVMtk2+Df7yu8tx
c9LBYAWp+Z/gbKUwq6bmYPEJIUE1OFBL9zndmvesyuSzIdTwYChPHZYkhZ8FACgE9XPKEcx3VYkK
Ru/yVzXVa4rHmQiH3DZAR6NTI8qRZNNARP9yHPQT8qTH+Y/h0cC7cWyGK6zZg8h85zgZ7nyis2St
f6y3EcMazkk/A1GIJ0JNPySr4h1Y0/K2rJU8m804nOuYM2nnqd45A5Y+gm5pAp3Y5S6Tyt2ZPgEf
tNzUmp3fm7uxVFWYeQubiqQUQ/xyxv94c7av3LMxzBjOFLQ20TN+WYsQ9aQJEI2nU2F1P4QPMg5b
7Ol73nybZcj497jaf+N6++PzodGZePXOdgrneZz8M3t+r2vDir9T/fMpdIK0iPfrJh+Jccl36cTs
Uc5VRwUPdwqXElzy1vKei8rssccX5U8yNsyGhW3BUNuqgU4mRqMWcMUN4u2DudMiwOou0LCIW+Q7
95gMZIHY9zFD81PK+gDXnpFGpnZQE8ug9SF+uvLEzWZQAWPepqg8xGseyI6jP1XvfbpxxZrLfxzi
J53jqfLq7e+ydSEZJoei9i9mN7IEdF/nxSqo3DjK+Lub63ON34HMyvMk4pdGjjejd3RYF0CJdYcJ
M2H6wI7D2c0XFeiB0GFPVS4JRCk+wF5wmvp4/k4+cGyKePeRTbj7Uca/mocgn+6Q+Y3f5Iz06D5N
/8zofLLiNPJzwQ9Re+eqSm9qcG9kLBxEbL0Bc350zZQH3D9bvXnMQOyObXYtan5tU7tEYj9oOvhs
m1MGy5gdJD/xUko4py01X3Zsa32iDcDGaeBm7/ZVrlDNk0jeh5kba8RbI9krHfUVD8R+5uu2xfPN
XMB0+zjwZb7uNJYivr3ziIzuJ1dvpStrlPWQModELpjfsFux2TU/ug47DhNvutGDc6vELoF+DpVV
rgd3zT87Id+BkyuMdxvhCDvWtveziidMCtOaA2CwqHEQPndxx4zWXbtPo+Ec9pf0wVEpHzmh7m8t
sHCq7/iSxslts7XcqdR7UlXHgKNyfvdDa9B4t8vzkDs2T2Ry7l0bi28HpLauIA8nSHltt8O7aRxF
wRJvNkTaXHECbN1JwUZkOrU91UkWgXt9y+2ecV/3lav1u5TpTWZ9E4luZmUDC66kTN5pMTwA6ryM
qkyixh4iyXm1k1SKZi9CNVqhS/eGDp+8OHn6Xtb8JNqhiXffQG5XzPqaMciN6cFYEFCHSi6BJ90z
MfK/k6YGBZl2And6IYYUjHEu3mudPmZ4tVlQ17xN4wZDZ72YHmZrR8pgk8YZDOur7WU/YJufvWn6
Yv7xxSW6b039thDNTpNf15ykzGgqgwNu0kt7g1f2PGztfuqyz8L4sYiE5X2sNyh94xq1lORYXR9N
9PMNYJpM0t89fafeJIJO91lv6y/lG0x8C75o/zrrc2vXcM41pt71ULCMXsw2spttf89W8QfKz09c
bHgErU/dqX2Wk3iXtgeIqJch357Xrfmq+JzsGKmjX/91ilhXovuLpnxx+D3o4c9jwim8MffOxvQy
FTk9gB15g01PIZ5tEtruuaE9qEiYsuZ+66ernaRI69O8c82O6dFafzfIG1i69jQqF+kKQhycoN3c
HQFdX3ZVPt9Hde5oBy0mKiBsodWMvxqF4UfZkWNv/7l9krF0QPtMi7qs6suoPzw5BpKdcmrH58HN
X1jqz5b84ApcOwZISHLKqmw6W/WdUl5HGN+et+1Ob5ZESqVP45Q9dKjNlQOVdJS3epFscLwuLCWN
LvOuLlvD2IWYNJSnYdlCirrQNtnaUHaO5ZsoXzNeLhWORZxPS5W9l4y688I/ypRF9Vw/5a67v39U
2boemPM9eDB3dDpSam+h6FCVNIRTa3oYCvtUlfGpQkLN7PF/zJ1Zb+PYdoX/ykU/hx3OQ5C+QCRK
1GDJkm15eiFcVfbhPM+/Ph+rO0nZt1JO8hSggW63LJM8PMPea6+19nY0BMcaoauUP1M63U+o3Ofp
kETdyrBxGcAvhi673WIcBKVOm1QmXabaBCP1tsJJctbKw31wC6ZTzk3Pr0fV6nOQCdcIlAd8AwSK
fIdfE0Z+tA1guoIyE+9r0sYvXW1RNJtW87iJuvRUGiBjsS0WpVm6ZsahyRSoe+l1vsc4MT0hCW8U
0UrOrIvFlhLrIe1iZbDboD/JZrrT0vobAqC92jWeYyeb+Yt10gFWjffzdgtOvGa/WTp0XsQM/ooy
1WJUSamr3IsxvHHMaJPVI1zbdtnKBfTUZAeA/3Xy9c3Qp3QI0o1FnssnDOvpVhpu4mHwjIgQJVKh
32ElMHJIj3LglkO5pylRysyaRztvidnabluEVPUgytedf+DkrLj7ylWokSWiuo8L41wM9PXGVU3T
NQq5BWhqcUYA3gAP3gWWfjMazQUVjcyuEK27Rr3vo3IzhNEExjKPUi5fdWFLFwJdxnzK8kbIbwti
YgMyX/IVopNY+CEqnVEqXWOSHCqdNUR2WaUtm+aClXlZgIYlcza9M+rs9Xm9NKPKnazgrAl7E4X+
PTHZtS+oXvMAXyARHEWUrJMyDEmZgmpjNI6y7OFJeUVMVGBCsG6jmVpJI0ulDld1HtorKTVusqrb
p3JzKA3tvqB3aNj3xaoa1dcxaS/ZlDFi5VXShRctTfZdOb5Q3r2vivyiiERb+FN7T++DDRv4Vd4g
G5BwgZ90f0de8kZr2Tf68tzJUn8eyP1KvTlKU+MlkblOEvUALAnKV3XlHv3ZQVVslXrd5MnWVOOO
hN6wh3cx3zYgNSzQTj+aUgntLiDQ8OdJFVZIVgZBRjb2yItapYIpnd9BrLktjOlUOgIG94BGLxxa
LwqlI1UzaUNkdRzY4NDKGVQf46nZd0O+HRLwFYeOGg4uXiXrLaiqm7J3OOVw1OBUXsJphwNbshIl
k6qzKrwqDdbDSO3IThBz+KqSwlLkr9j12u6TXdz610DLd/A+NxPHmwy0hViGmpwolRFyBlVcuaWj
HZPTbum8LsfdzpSHm1JpqSQDvZJZcHpDly0zOmA6rbbXJfnYTQCVUSXdO+hBkzbZOXF1obCD70gO
kU5hAwcTui3lyjNq9aVEY8SWpPWLMAnowNqHL7UkUXrhjFJr4EWSxiufFrKLVsgHuVJvND3jHO71
dVgnrz4hkcaeE9hGu5xGa3Qzf5IXbdyvJfw6WtFPgMemxheqDBpXxfEx1U9+2mzSVH2mBqOsAhmt
zbwOczp+FX66iQvYNY2lzdC2uIRoLzBqPWl6+ZZSS6IZOFEZkX2p9AeCMNQqSrfr2xLLp+bsp/G9
JCWoL9qvEd80jHyPrYGLrduhKwJsWnras1aVtJLC7q1SKIKZkbNVovp+LrqVhtTAIU9mH7jXPLDh
E1bSPu2nnToqM1n6FdKwFwfFTB721EbfZEZ2BuraoDad552S1UuLA7EN+x3F8VuDXV/nRJ3HO6Uv
jmzDa4K7X0i3ZvzodBx3Yp3X9LFlHjD6BJtQp7p+mdB9CgOSq9mMZA4n6WO51kb/7KT6AY3CTs3b
O2UIVobluAZcMlgxiEcsV6qKpZT1bo/eapgj3p0m+Y8+PFOYdHq6sbrmVjaOck+v2ix9ghGwGmlZ
nBvmISc3BWV95KudlM2ONrN2v06x9UWHmPW7AIqKb4a7mQgDF8lvgKUT/7YgtUb/6Dr+FkeXGH+V
JK/ux1jZam30jKPCxofXlMGsyJr0KgOvKa2zrxjIM7800SEwaO6VoaCtKQMOJdXpWuzj0aFP/cFE
ljRM9nVPKEXIusa8xgk1z7KaA5/O0yyfJz+Dz5a76UAy05IDH44WTspXQqu/VMTkaOOyu44jMujy
A78rZBX93MwJvQIkn3UerqoABkrbvMvnCS1bC3idqStCm2a6VUMVtMFakrlc1DB6hOdkRbdI/AwO
X1YsdFaAwVHOn46s9EmoqP04f/Sg3QTteBB4eECufnAC+ST0ns8AcHprD7GPTsLl3fxvXU69lI0d
fog7UIioovgNO/19XEOg59Gg0Er7AWy0sRKvs+V9qdNhfNTd2oKknku3icr7ZAF15kM7c0LRX83p
hXk3X80gxsq6fEdtHg5I76qVdgw7e+cXqPINX34qsnSttY5bZMbG9gdvGlI8hKVNwBKyCJlNqLay
H90mbCyDTZaNRQ91gVo0s5DuWFnnXH9KuyOkEHhW6mJSH1ThH6TY93oTmkq39LMHswE0I8uW/G2p
HazmjdrJMgPM5fYnVH3g4EuY4G4WvGEC6iJAv5hUjxdTVINDO6uqIYH0s6VG5uVo5XYKm+/+KGbz
1hTX86HeF75LZBwoUEeAVOkex0odx0cVJzhlyra13ez9WMFbgF0jKBpoW7GzKkTMvjVDcdpI0ZvC
lxnbyhXoCXCx9cSzDubd3BoFMTnNxaDAldQa5hVl8oYHFm3DNkYH8YkjRvN82Gcu2qucBlIwd6k/
QQeto6VP98Uk8fhJtbRylcj9WzfzmRmOSNZvdaaV7iAqI24QrFxwPCgSNwYWurD/yPwpyBCsLek+
rK38TsAwkVcJ9Gof4nTCokNptMRpMBxhbUPnd2CfelVc9tSPcnlRjWxmFkatC5RSWBc4MA9CqGlE
WV4Y5XjQYjdHanhfpyZsIXQC81bmYCNMSwnPUk0UO4ZniOh+ULXrNFOveZCBQMgMitPsUhMk8Tps
pd28AbG4DKrYdRuuZWoXdK1BSY1ghoymVUn/zbY9C9mggfs5oaONrX5LAIFh8+8EJf+YrXWepYoY
AFpkJh95PlaI4yx76fsbYXaAceAEeQ7qWL2m+szMJtymLbg7b3j+kTFVCmtamlWTzo5XllZlrh9r
sMkgnTty85Ik6bRR+4hNIbVQu5So12RfPBdV41Nzt09OChNWfsgTHKCwJjuMouRPDOGjzI5N75EB
8iIct6jTNDSO2d4Qxk0qo842rZtYg33gSO2bFac36szyDuWHcdK3SXap7EdD/RZ3KZMlXnWaW2td
tNUJ08Ch5e6uA/pdSdQf7sIJY0FLqO1XewSJTKUJlt9YUD8eYd4mplnf+WUWeVWPRlsNmntlhC83
6PR3pVPgV0paOsTIpvNovJu8TGUxXXIYoUjui5F4Q4D7moP+bE4W2hIlbl4UOtw/S3oNsUqNZahk
opUBVpyuPJl6D4xQVC1Vl4ZIBRZYuZLHsd3TWqNfjHNkwgRsKbXRmSIaE7GZuHNviIsQxm1pR9eC
EvemSQefbFxpKXbnZGEGVrc+tdWV7UwqBg2T/iSARyOvFrn2ddK6KXGrbADfjSy6NrZqc6VHrXE3
szw4g0Y4LoogCp2sOljqSYXqUbNfupCts6KfIi0UYNFBQRVZRKuT9pmeul9tX+CzUBGXLtpWYAlt
Fv2brNJwcVFEpuYFEp0EdSPMFqnlIAZhxmpemhvRNrEFhWatxSVroQqhlcvMia3b0tKVfZLknOCG
iDcQ/2BQBiU01Wm0Zfa1MKd1yqh46POQ/8I0wOu/M46h3Q7XnJMAj1ZYnetiMm7LoQupZGUE7Liw
bm2nMjZaTEfL+Ru1SyMcseeTwIVAkaz1vgcMGPw8OIySkXstu5QYkkfypnRR58MJF5jdAFiRgZkv
jbhC86myNAoAvmkvV/m9rvv7Wfk2+MU+IwKeQGjUikjYgn/qKNeZrQR0aEVa01nFGYgDWMG2760B
iWqXbOf1qWTGo1ai0pW6NdI/j85tNLq3vdkFu0Kkh0VHvScf3/SdceWbYi+Z9qNdyStHRJ6BDagU
i5OZmwsFpUpQqreVad2jvtlounLUmmSjmdLWJGSbOullnnczROBAZl6oKmA8xLUqa66TgC69gXhG
jINayOFgcyL6gJYB0Slp46IerJZDqQKul42D2rXNtdqrRzrS7JBHJF4jynWdVHumOApNo3zqQmmt
QGWdWgGqFzhbhBsQiyyRu3Wg3yZ2gHueCjhqYDVA+wwzka4bJSInVa5THQv0Eq5DyHc7I2l2Mg0N
tpyV5CJ6+y0asUPpsjvaGt1g24sLjX6OI7B8e9gPXXNJkwEnc8IZmNHHzkEDhbnJUpdrL0jqM3wV
iKmIc9M68ia7W+OS4yzL0agWCAlX3yMwTTsIhbMKncUWU+7Td0iBkz1t0FUkFVWZcO9k6cWRi6cu
T3hhrPcwpbVMNF7b8zkxlO06C+0bP26PcyBUtfq4NIbGjXolXw2W/DI/dVwqF23ESi8xnqQhWct6
dm/V8/YXNFepj7K+sSTcnxR555T5N98oT30pdn1knQCFIaYkFhQy5seoX5cFxDIFWIGsn8gEA3Pj
dWSEEqt6CKhmk26ewKkPXdPBw1c39VjC6dAl1BXhI6OVYQujouBtPL9X3WaKLhEnOk4Em5TJMRsJ
ajj7pLAKyK86hJ3asx2Pt5GdbNsmvPhh9gYrL2e7T7YJhoAj2SBstm1skW1byUlp4P6jR0EY6iAb
ITNSneJrWQ6Ka9TcfxBNYDpRtqQgusXNcTl7u1tBDJGWJhamAucGU45dLyfAMmSSTlhfWdA1WpsT
mRPhS2G3VOCHWQmFBnyh9Oya9fjYjdYV/ONN12JGKPqVZkvXctM8KKxVQYZJPE45SPo6QzBmjHeN
BFetybbVSH+nxrchdrWPfSNuUh97Aug350LCR0cbbRKeVtsADUG6L/OXDPoBzjTxPoLEvMvU/NQU
KFOHWKGAG9OhNw1OGjUyxWoeYd0RNpf5mcFfQ3QJVlVsx6fZvrmmXMMbl4pFMQXIrAtYtciBkE+G
0A0DEvMpeG0M+9QEgM8Tzm5Vlu3qXnmAMe7lVXoqzRdCjHmSxssBQtkwhtRRrF2vSN9QyV3m94lK
9EZib4Pi1m4qA2ZPGltnvUqPNkPfzs6C85umk4pxU1v5IayGB6siDZfMQD0bUntJNWxAM9Od9yER
0vMZnEdBlJ9W9lMQTKjrnWijyBDgy6o6q714aqr4CJHmLinzR5uda/65YJjgsF1pWFHOhv5Fm1N3
yIYrf3BcxCV7f9JRAOuPuRbiUTIj4JTjl3YhvYrc8azYJDHGxSAt9lLZMBEy5Rp3lyfkB+nKydFF
VUG1C+nP7U8Byylt9IXIJDyQpNpGjtEe4btS+6tWkjOeA230iqK+KsSwdKZ6bvfuF0t/UL7KuunM
NCAsO3y45SZivjlxGW37BZ+c5xSRXhO226axd4li3OQKixq29cKI2Pz1Ghqc5EwnUP61o2Qx9x9s
GocB1ifdq5oQPrSOEJqImKo2xFVjHcsBlnbypkBOMv9Vs8huAGzXkgB2SWUYvRbODTliBWxlqUwr
KgJSHUPVvr7BQg4yr9Fel0HwavTVycKv1Cpid1D6ZRb4V3PDooZMI6tMTx6jbRdP34RuPjlzat9q
uzLvOXiG6ItCBJ5mLD81IGTjyJqcbgvrj1oo5GBVy5aRH27s2AJCTqh4Bs7eGputAK7nxZ2zIAKq
sGwCidx+0+ysfY6rrLubah++iNGipAy3ltp2a7MUAGn5ThnLZFmr8ApzZbgOp34xwFbx7HGKX22l
vlJLsWaXe9VScp22VK8L+OoLCPwlDIbW67FaqHLtZups+OeI9XYZZg63WZ1bZ+ialICt8dwoCIfS
bG6skPkvUxOJZWoJ4pzeJ79sFYQlREaGld/oYfdlvgdsabxQsq4CBZYNFeuvAUo4Iu+eeVSNwg3p
eD3V6lG1awXtNyL5OhjcUQRb05zuavYLyuolWh64ZBBXEAk5z6Eh3SRpv8XxaJHmFtVO7Sj4f7I0
3FQBBcTKIOwOsosVhcjxyHfGFBOXZm4UQjUGJw8RwH4P9RWcVQs0Vf2GLGUlwvDQVe2uDr8U8Cnr
HNFsgQ2upkvHeUed2I40aBYx+7bVt+tGcTZmD7PZyqRzovoeDgKgUWp00aXkCXH1JetStlWEv0q1
ISO6Rhmxk1NAJrN6xA3k0IfNk5lSaJot9T07YV71+oB5dfZc+tAeIxNae/skJ36zCoPy1JaYHLYA
HI2IdrbQNLLgxPKiOpbXag1AHpk6XQPjfWlBTu87TlO/JSLxx/kcDZ1bXxOXFqYxFWWUDNl0qAqN
Bmx2QY+ACiuySVpL2fgYjMG9FNj4b3Tu0Dt7SPp3cTtdetUGmJk4hjW9KDd+5rcUwdSliXPdIqc9
L0tsJpBf2RludzLoXVXBqYWKl91KXVWuOwrvbmdg59Ma0uB1OYZZU9PRL70qsPbyndxcC6mkt49f
TDsfhe2sHcFZC9opel3Z8NeWnGJZJHXAUyON6E2LsaEMnqAQ5nibyKmXaBERunXTF6sC9ujgGdxg
hDE9icaBPqQbmAwPvcWB7Ru7Ctrba25o/YvTZqGrm1V/X5GpnLEpGDdmHte7rupB0KzImmZgcNfS
inMT1JOxQc8HHuhTBV2bRuq7SlDGO9UAKjDiFspr5/fFJpRxIqMdS9O5qHLwBRspVmRthDqOTK18
ihuiQDJknXiyxlFqV6ABImfsUOsrYbhyeiF7dhvIewfiAfFA2kHYqcS2AAd7pMz8rTO7em9NRbPM
Q8nfRzFGMrkC6DEpIrxtsra/Glp02EXawL1LKcaDGMPr6CFTEYf0VyGbzU7OwOEp5z/RWtw5kj41
q8mypGuqktpO2CLBj1pRtmZZ3VXGQOMYJ26eIBUUyymHLCgTb1wjQKSBQiWfR62g6NzCJywpjSzy
HnMu7pyk1zfzFdMM4r1s2ktfATULBKY3ZV9Exz7RsELOteRBluyISLrRvuSKJfPq7TrA0aEKV0Md
vcms2wUVseGOzAh75AAkz3Yw9JcNOAQ5coMlKEQNYSYASU3tCKGujXvbXN5R+1wsW7ulOC1ThxsK
jMQDKFlwwUF+/ULDjkaxzRcoeSz9Muo3Ah+P5TD54c7A3MMrwz7eZjOeHk7O8KYWE2ilzDZJsBHY
7jirqAqHriBo4lDa5RUKKanuIDDUEb5KYTDVGwjL3S43xPhATG0tJcN/VBS9WnVlrG19227QYw6Y
dimR7qx0s3w2AOxcSHnRCgejNFjojgm3fUwtCzEzbodRJQewk/HhUANohFEfolw38KqHUdsuykhN
N0ms3sidoZ8dBUsvaSIbsMKjrjs0B1HEC1ZYdyQZyMOFcV+PADEQ+uCoFHa01vnxNpGiuzhOnjpF
1jdRNXevbsqbuNdfjC5t2RmRmyEfxFNOFPfaoEb4WsjZTaxmdNeYQvlxpEnxwi6sjOk+wBbLDZ0u
g3ppL/+pIiOVar1oT2qhnINJcW1D284YDqjgRqTFIQnRnUzBaUIiofsot6makTcHpcDUPF7+U6HV
RSBihMuKoh1mYKgcjNcW8LVy0mcbqHVqYmrnRKXjjL8yA9DD9ashRf3WSlV53USQ89Cm3sez85hm
3WtImheNXtUumozEFSr4uVEUl6DAP2HGipz6OKYpDoSZl4XFneHk2HdCUkqSJYbvK3i/l7hpZ3cw
NGBQS0TkxpCvsUdonq2A4iCWDOfvBrL//HX4F/Gan/60E63//q/8/DUvQMhF0Hz48e93cJby9F/n
7/zn77z/xt+91/z4go/Xx1969x3+7l/XdV+al3c/cFgSm53b12q8ea3bpPn+97nD+Tf/px/+7fX7
X8Hg9PWP377mLQcwf01g/PTbXx9tv/3xG/6f//zjX//ro/n2//jt36r2y8uH3359qZs/fpNM53fb
NAzFRMaCc4BpYHrbv37/yJJ/l02YX4ai67KuOibeo1i4NQFXU383oTBpxCmarBjKbOJaQ8v68yNd
oeDnOLqtq8QZ2m//cV/v3st/vae/ZW16ypGP1H/8ppnvzXhtLo3mz3CwFLEd2ZY/tnmEe0sgAQjo
Fv6hDonTcF7SsaOxOD7C0O375Cz1pHtOfmkjIFWIFULcxlW/7qFmaSTIoe42PTyjZrCPMsplu4QV
UVNiJ7vRsWdrQBDhYdcT5/yTgUPREshr9q4gH6QnWNPSFLtvt2m3kRrgbSz+RePG9XRE6npGakYc
0yzhtRGUUHLUxFEPINWIbklXJJijGq6PypZ8aRGGYoXYaJGP6bIUNwmlwFF61m17Ucd7Uwbketbl
4a6hC4FM61Unum2NfJ0E+tLSyOvNb0o1rUcVnArHu/ZBSAatrr+hpVoqAj+rdhXlB5P6S9E8lPKM
SQ+4m1GJk3dYEiBSBYWFWN/AEpWaqyajdNFaiyhXlnWSLzW0VoizFwGCrkJ6amdzsvwxEsqVOecx
NBUuoZwQEy4to6J0eV+CHPpaRD5BK4P4pc3wwjz0HZ6A4r5O7ovyFOZ3dXgbOm9waDncbHy+HmK/
xgAKtxncY8x0qRaoK64L8Tzk9/1waZAOSPkpTvdajPAgeTD1Oz2voQ2f6f7BVjuw01wNIwpgTKBE
sEmjigrJU41kC7dkSMMCj2KsZyk++rQf0xty9QCIm+RCz58lEVz8qTsimHYlSazjcVzZlUGgsGhK
aT3lR8qfi2D8Mo2vcf40dI9YKG5iFBhhBa0i6zaGfApp2IGP63Jkt9VOg/JSNdsuVB8lOhD4bNpq
fkgE2UKEpCSRGLN+FlUb6T5HO4c+heQXkzED/jPCUHT5kD9CubBhaRGFS8XG0hS8yCa4zJUnmdFV
kdbYetFIi8Qk8R/t8KK3iCW7BvFZGJ7xANrJk3XQHGM1IPxNwJUWuxI3ONxDaq8jxE9N7cZwpm+R
EJwp2l2W4cji52deJO9sg9c5N94B6p+1xHetDNtF0PQFAqTZbDP0smLE5hMDFKvszwZVD4g1rm+8
AvzOoRBkFNSotJB3nAfNRKWD0JPAKzbqZWM86LiujW34LJC4OaC9SLtKJfViDATzLoJ4VW0C21/k
KRGO5l+gSx2pxq3jyFio9jHqL3S1XhZjci36/tAw5xqcYGPZnRWEjUrE4W/Uqo0RXwTXmYProqA0
jgZYRjYbWe0jtNcnTYmfx9hZlyBXoXWNxTdKJIh9AmU6/qk9mvn6Bg+FbQlYlZLWkXbf6SRDlJta
xPnai55ecKRw8R5mIg3ZWkekE5DTSMleUJHwIUCocXWXONj5Nc/y1IMZ95dpsh5Kv3vBnjhalgFl
5P7acu4naDGqeYhxQCPUdmunP852jsaYXCnJxmC+5nK29zOnhMSJsYvSsSzsSlqPXerhGL8PY+uG
eDkDkoWmbWHd6tMgHBW0f6My3A18Q7veqrayin14e1Ow7PXi2DS07utZ3YDXSFNKdSMZW2VQHyBM
zllDByOjxCR02Abt0w/HzV/b+o/b+HsP7L82cVPVLVTfuql/bIYW4HRUwc1nbtRrC8Fj2MEzPP36
Gupsef3nST8fgP9xEUfDmElRgSI+OKqHVob0Ncwtt14pa0Coc2QvtC9+65Yeyqg7fdG7eN8yaJf0
GiQ1e7X9pf+Jo//7nhb/eA8fLOSBCx2Y64XlKvJouUFYrZA2t5+5uM9W6L960rmvwA9G9WnSTqIv
uIq0Gb76XrH2XeERlmHXuKq8ZCnf/HpolfeNCv7xseZD+ocLJiTDuWMxtDCUV4qx0pfFGkqbWNhX
hkcadUpW1UF5LQ6W++srf+gf+ueVbVlWSVoteIzmhwEdC7OT7aFhQEu32AJFrCg5OyvzCm/t5EGB
wvkF6cuaNr0bOAq4wisR3U5Xn9zFz6aWLVvKHNDohuJ8mFqyPQ3Kdz194wIeLktSeXd4aC/BmlqU
eSVdsJnjDqC8adt2gxVPcODk+eQmfvbWf7yJD0PRphFkARlRPzQCd3JxyruMFwo+ykPgWsvkttmg
xl3hg6es5E35kMKEfO0x2frkPhT1J7Pvx/v4MPsKeiUOYdZhLrAWG5DRMzoV8kIuW3n0woP7/esH
//SCH2afo/VVOoRcEPLPggdflMthY61wcVgVXr3/5Go/26uIaxXHwtlIJg16P9eLVLJDyrrzXNd3
9VvwLXMxPrwJ1thMCs9cx+ugXKSfXfUng2qgCmN2Mc8t+WN7eb+2dcx6h/mqnVucsjVBDO9TWQ5H
dR95v37Gn+xSXMxgnzQMpAbfl/sPy3mQp7zPA5mZJE9YXL85cvnJO/vsCh9eWa4nrUSyDetoeIin
bt0H0Seb4E+v4KiGoemM2z/s9r7eoeBMFDZZ5C89RzkGp5+0olDmFfVhnzWwl/zPa3xYcUYFdhSk
9JgBbMe0fBWtw0uzCdapN3naGUnvsnklj/i/TPh31/2wwnqsZCtsCC0XsfSiXwXLcNftYVisNbbZ
zybDh36M37fYd1f78K7Srmgohmt00vGaLT0+Vs7KYJ7LG/uTbfSz4Zx7Wfww7ZRRq/sg50KWhBmE
sxqD4ioSwSHFRv7XE/xnW8aPz2R86LBDOd82UsGl5r1SXYJ47m2X4NeDuf7pljEP0C+miTGfHj88
F77IvTSOTEXVWQlbvm5U41To6p7WGvS17G+UUPpku/jJ5DcVU3YUU53/sT5MkBQnd2QcTBBEDmFZ
3yPtuXwygp9d4sOsiKNEQrRkMAez7FtoOjexbxMyJy9oLhdjEtX4mx8RzK2yyTgkUbXsOvzDhSyl
bkLZ6ZO7+cnZxwNblm0rQBLOx015yJ1CqmFnutRT5d38QuNncYGuuhTfZJdeMZtfX3AewA+v9N31
5tH54ZWiK0/7CNMTt1dQnmywmL220j2qowm6468v9bPg6t21PgQXXWph36NwrWib7nGXdPUlqcpS
0N5o77t019Kv1TW4Mq34PlmQyk/iGlOxFI4dIBwLKOf9Y9qplE19D6ExRlkcKNOeIqDrm8PGxzJQ
1XEz0iskcDdZMO5JaMQnozwv+H8Y5R8uPx+KP4xy0I9FL+ic58q7cBPuqo3lKfOR/slllJ/O5R+u
8+FIzxt4VUxhMKSvpoed+QL3nI16CrdIp66yFQVy9/s7/V/hi4fwK6Zn+VvzET18BzheF6/ZbVO9
vjaHl+Ljb/5/xBk1Bve/RxqXefX68rdvr8nfbtvqHeI4f+9PzFHR5N8dVbZMRZFtjbozn/wJOSqq
/rtJQGLrMmsZvI8T5C/EUbN/N/lYs1VZcWY0khX7F+Koab+rsqzRc5ZYQLFmnPJ/gzjOG9t/TUoa
ZnBrDnenW8CbqvGxuy/4hikm0KHTAP9uYVRwa0vfmlZDXhcL3CY3Iq8PKtSiVW3p4aIABJFnemQy
W4F3TbjsowEuhtEc434I16oNkhY21/g6UBXEmo6nYqo3UuD1CZ83g3iTiqY9BGHgatUAC6QwN7nD
AkRG2XjYm3aF5tpFF+/kDgzFQlCOkeWGcn96CLTjD6/r9Odz/pipKz95fLyudJ2ESyYQ/X6y/rAm
qyKgCVVTiZOsYgSAMAPFooBCbra+uaYxCMa3K2WSdDxtQ2VX4/2cZwOYHkL1J621d1qk7gcVA9re
ApOEtjpLqobPzoP3ocT8kojPIeISpH/HmT+c7w1c0ka3EprM5WiYrJT+LFTacFiElLPLyvBi5LBn
weEk1wfdk50UL+tufJvkQELmOr1QvgN4wlZiAZUt2v16EL9DDe/nEBNHdRTGcP6PeYa/29jCoS6F
WufAg854TIwO34ah/6LI2FRRrBdXtkQL1bjyr2hYMFzTjnbvYP6xw6AHqSi+RlZbioORmupxVPMQ
KdK6i/L6aioKcVdA8ir77FWnY9oySIc3M0kx35AtjBajIfUcqONV5JR7CZhUbr7oTW0fZF829hkG
EDeUJWFeh+BtNlneUjHwVala+CjmaJWerGMjozg46VC6NfY9Pm4rZxLFRmj2269HSXm//c8vUXU4
2MjtTR0zZ+fD9o/jZj1CiUxOKJmUo+UHL1bd5ZA+anyLtZEWWGqG+QQ9HDY4RGiI06383jHzZq3F
CXCzI1Z9iw29aWFb3oeAd1GLvbxtYlI1RNEnp4g6386Hl+rYFlxqnX3L0ilsvHupSM2wQHTq7JSn
mHOxctxeAodog26Nz23opb7EeCfFKh1rbR/qi9bx79LYf1MSJd+09qUvJPthaJI9lN7TEFErNs0+
hITLGJud86Br8BN/Pcb6+0CGMdZkS5dNw7IsKjbyR1BsiiynMJo8PFla9iDRhAQjy8g+15r+WkGJ
uUslaZVMkr2PV5lyI9O05a4pqjutSrJjpznUQ1JIFfNXbP7XyhB5sSl9BYjSKdWlnlX3wZROLz3Y
ojZad0lRhF4/6lfS2LuKMII9PmDQRIHdxJTj8EZx259q64oa6rDEb51uTJGPp1PvL6oiSikYZBCE
6iu5NMczXFGvHWzkNRW1GEhBWzrUTjgNxtUn4/QhYZjHSdFNzdGw+bPxNLE/rFiUewZSs8aG5Sij
KFMGZXbvXdUOJhH9KKy1onS84qzPtzjTd0dRmA94Kxp7tWQcfv3SPuSd882g5dQxXaK0RhivfkiU
miHXnTDATn+aV21nNNtQjzFlrceQFs0x6tPJJPjo/L1RpBCUuGNZ6IfUAB63NaoDDpyrI7bPW0vQ
+ejXdzfX9t6vA4AIC+TA0VVSb02eT5AfTogWk1lzivTwRK0QPqAva+5kzw1UEi7vjFBJYZ9iA27l
Jf6C/W2ZYROv1OrSt8Z7NTT7Q1tqwW3x75Sd127dyLZFv4hAkSym152DdlK2XwjZkplz5tefQfo+
tOVGCxc4ME633fIOrKpVa805pqm+aK7tHkoTTpeBo0Q2yl2VGyCqWy4SLtP3ms2Rv2o5b0OQ5ddV
ZAw3xVI6NMDbhDPiFjn1Twcqy2KMIiQ2bgTr0YJs3dh7KwAr+t9v/l+ek6kwkWwCzCN1+Xlnj41O
KsAuiHrubOMobO8xJTcLoYEG10V3460vGgAA+KoBubh7yx7IBYukc/XCr+4NcyXyx4Y0zUSZ2/LA
8no081P17od1JxGF+Vdpseq8Imn2eXLCLgLeAo40lqF+V+p4P6IRdHyqBkjtcl9dD0SE5UQBAjM4
tCZzA/aNColZvcjqb27qiDvZ3PKmCLZkmaCBE89xbnZr04ZWNv+C8D/fqnUCRrHSwnVfB/cENQUr
q23HO1VpIT4HqA1ayFLrbHK2UH5XjHz0RzAw6hk6NYlX5nBACYktC6c4WgXglcIiJoZyoxfqyurz
BoMStUQtVpoB/BM58Lz8UjN6iwNESEGpnuIqU8++l6z0opm4JCSjeA1RwMg4LTV7a9paPRPrCuCj
H1gkMia9sHh1zMHbtEHvbccS+wc9HvOG1Ok5RWsDtvXi1X3ynsr4onjR2vLd6tpk6V1EEXrzsNH3
g1DPYa3m30KJDTh33ONYEqkFTcu7Q4x477VIYQy+ubWroVpKZMM3E07OnzYPDmMhfxmi5Eh1a48L
7XuQdsYXYb//9pxy4hM+YdgmX5/4tJ8l0x4pe55TQj6Mo4pWKWEwgwRfe7cFmB0tGjD5q8Owd8JC
Pc97iN1U5b41lS82jE8X3Hk7Ix6acg3cAhyASWLwzw2DvPJRxwoRXEHMEPaUDua6wci/zDuQg7bV
7uaXgPcn239oJNVsGzx3yxIBn5OMj30snFVZ1RsX+h8FHr6vL9b0XyUvHQVaiEwXJnMHy/rP14dx
Q087uIrXoiaAatCWXlJp30pya4BmFuWzOpLk0auC1aPYO31Ewu1bwLUAELFVMcXObf2HX+M58rNc
xSTnY0YIxeaLlzm9jD+XO6eTZusqvVvszp8vJomWKDhqYE57eSuhuwL1ystx34hK7MGcBXCkWFGc
BVAu1H2neM+BqSB3UNtmYynWz///y5nOSq5JGvcuPrY/P7XaUrHEK0Z3ITeV0ozwG3JHSsrbGDsb
iLulSaAeYFI2/taldEg9DnElQXRB2F+wracn4L9fkjY91J8+IWpKKTk4remeOJ1c/ziZ3KK3PSW3
e6wjw32OO+pMzs8B+Ejc+luFhKKtXU2zUcJS9LK17hyA/N/CqbghARVES8Hta3SQKRgAMTuQ+hXk
URKpakw/cW7JJblAKBCUUexUPzG+utT8VWDq3F+J1ZQaOwnf9aeDNaHOoBWbiYs1lYXSRipNahiB
dwyFK5f2M5CAJSyL+JRHPdu7vdZEXa3doH384oM0/v4gJdIem7sLHTftczWkGo1nk3YjL1GJAsGQ
QGc9xrsdF9wQ0WNkgQ0QzJc0j3gskl+k3yYbBIUwC0xjmSWyu0QNJqiwO3vDiHAmzPjwejva+whJ
gtwHjY/9R1GYdWuAhHd6EMpr7OtffaR/1yo8mrqpq7ppiml1//lEFKJy/K7Q5MWCjLh1AubzCNze
R1JB14HTJxu0cLthyMoHXX8EF1CePTfZI4wAcDHgv0mnACFkmcbCYO7FSN3vvqgotL+usro+fcw6
00VeKJ2PP1+iMOOIQzGQF17FqnQ9Mqlrp961hXFOo0QeSveHpUKBmKut0QeLnE02MhQRZT5+K0s5
3Poe3x8Iv3VZdcm6NVKHJIQsv/M9Wg5JYa/nxSYDnCuAblw2fw0/dVd98Vb+Zfn98U4+1SONXSQt
9GZ5ScAsen5wUJ3wizuj/q+fFgUy/Qna3n89mWxmYWl7tnbRnC6+Zr4H3qtTueqHiDphlpcbCFIJ
WtfiR5d6r5Edfsz/1lEwI2mA95eeHyYLPLtcvJSu2gENOgeYqJbkyTobNcm3oQdPLdHrReu4pLZ1
RrZniP82LVzETuJcyDA5yrAsN1yld73nvNa6TjJZptwVlotPJYEblij6F4vyUxdzOkaR4mk2ejga
4Sa63z8flCrU8UaYoY5+Ra+fQuE8qAGHUltidW4Jpl0IUYtNSZsXqnH5w8tJlKxNItmyCUWiWYQM
jQSAfFWGzqPJP3ddRwjT0Xh6eXXUpH++rqElthTpcnz1TeXOKZLsDtZHdmepw7US5t1cBRZGxhkq
oTX4ZMXBlkPawgRvWTqDdYpi0GU9dEjSqsEANlwBf9/Cpjpr3gsVd8Tp2sbGQmT22RgqdWPFjfZi
jZ086UjabgZXssgRqwyQ1xq3BulaA7NxJw2eEyexj1YF1z7VP9SqULdCL8mHxsD2oAOJWOfu6J1i
U3vsdTvDpW7Tgleq/FG0EePsipplgI2IJz3AOxCU0t7rFiYaNa69PXVoHDT53mzq57oQwTaX7qlU
0GpBwmMrLMInNUsAGeG1W7VpmZ9KjKB0tbo9x6CK+jlud2Ze473Nc/dom+JDTwt/W4Z9tpHZaBxL
3yxPftGdlQzTOg6/7D6D+E37KeTenNf7Ht4hvKFeP3XkXnNpquxr4xn2NlYGgh64OayyID/0cb1L
8yt4+f5gm0lHbHV6h8qb0I0wi/DdFFBEumE8yyQ6lnWNU8hvETXzVyzC3lLxXXGTpw0pT7lxbYNU
2QRWVe1VY/geVwFmYiKsKJEqECZJlG+Jt0OY2Pv6wS7J/RS488OGKN24uJVTa6nv9G9Ca85KFHuP
w/gyCgIw+8g51i7oeW7ASLtabc8AGxeY3Z2yxoUL5JCZgFdljRh+oHcFlt20vfwc+e7BDjzzXQvu
vXr8qt/4SVs0rT3Ep1OryuaYk2TG/PmMex0TbSnj7Or5CjlzeiSPQhvcRYsakSjVA35iA6eFPNaq
p5HGh/I6zxyc5dL0NkEGWw70r7YlICf1E+XBGcHzQ8vZBvR+Vuok9e6IsfzvU1z9+xRnQChsw9DY
LRhjT/XGP8ohs46LETl6ce3Lpl55RX5XmKZzHFSw9oFK59ZoiMuGyNfui5E7WC6O8+WJvDN2vvJJ
M2r9CQLc03+/Lv2vvp+Uho7Sl9aGg6z480bmR5oGmrkJbxyLK1Xa1UJDGrgxK+VgJVp0Lp3mqkRE
qk3rqY1KzNUaYQlTJelPvyCn25kyf4nZRzZCQMFN0YMBnvMwqk5/IIPBuBul72/G1CHH1AVq0Ezk
CNJw88qTJKPQuQDbWGL8Lu/NVsKHJL5i4cZkdyVWdCliolg0/IhnExM8x7KLDK8XX5Z81ufzTDKl
RRVHtcWEj+vRpzPT0lwrh3beXOYeaFNKDpvB2BHbuuyNriXqY3A25Ji9NoAqGQpmpX3n5U2ylFNF
mCb5Q1RZwa0pF4V6q9l1wc0/+358nH/eGGbpgdyjy9whEJgcZV3v5s3Vd3GMqgX7ALhhCZgB158H
rfhQ05xZVZqZnLK3zgWvM3VZWsMP16FVpluUntymU78/2V6L/XCw4Fm6yYkjZ9soaJbpMAA3DalY
QBHA66xT6xJr2Uqm9c7uWgzTnemtUtKKO20g+keznueG6iC+d219N2TCWSZG0x5Zbt80Xf7UDVc5
cNRlKxGNay3zmg0uDOMYWnW0MXU8DKKlhZCQKkesTLZyLO5Avm4/ll6JxnkMJhflAE4MyGkFV9vJ
D6oCsKrLxNP8fCR4kzew0J7CjETb1lFxgkvQVtNDMvfNTanstbQyTnMDYuhxoCjktVt1hjJ5qO86
37rRpo+x0OO0xDj90oBwFZMjpyoHAr3i4EOxHnGiHaoyFafC0q1bKRL1nFUJlb7EK0Bpb6YW9Oci
8jfWoJ/MWquoAh1rrek4UTTSERiW6peq8rYeUjB6PJif7Baby/xTCg1rUzmWxWV+U4NLM8Mjb3sD
WmadpDz9ba0VD9jm586hahCGhFsNCa/dv0GwyMHZU6BrJUJCWsrLTDGxTkpa3ZIkiQmUZQteL9lM
Bj0FnCfEC/RIViVN8Z0I/Ife8lUAo/pz12hXDaj31irr+6Ypd/P9zzfMR435BHCID1uToDETE+QG
g3YePtaz19wpMrtXkNdeUprFG0XGd6k3ROQafCGf+CR5sWxpcG9FxkfFbamqIz/V3IYDajRUS3Fx
m87fVRZl8hjlqNkM8gsxqtCx9qszpjdGWFrT7ey4kl90HfS/d2cdRLLDkud/vOHp9/+xOytG3YO7
Jisntew7fF36E+lAHjgVzTjm9g3lo3bUE0S+ASTSaxFBGWVyif821bdSyfVF3kjl4DVS3Ov8Z9OV
UY/GH7HZhFe3AhoV5Tb8eA6Xtd2iX5qe5i5gdxQqiwebIWrg6RwOrQ5jcKknO3tqVuomyKTM8pzn
0KbVXyfXL3b/f7klMPlFcMDh9C+d9tFwjM7QKsIg4r6Eh0OIWia6u3mz11ugQU2ibs0KUyw7uL2x
PF9M0cQO5H2YHErmQMwh/tIHQ4DVrbo4eCCXItAGnJz+utFU7ahK4t+1wE13DQF2lUbC2nwuhAWZ
VF6HwSlFCTB9YmGpHRPyeM5mEd4w5eYb6RPs8N9vWfuXr5pJMk/dVCc7vPc/v2qY3qrlRrzlJH8O
IfEtHUc0u8Eix4rClqNNIc8HRT7m66z/HjT2z1ERzR3jYUIofZ2WrvUTd/DecjL/6MXdU0wRum5H
QLdiGku0HIElnVCQL8VboHqbJs/tL9aMPq2JP8t83eS0ou9kUAWp89DiH89rnDujVApVu8xPDUcz
xrpCSYho6rw1Sa60x6bpiFrizCGVoNyX4n7u6Rms6Wi4ksVOoGnpqjsrgIGdVglp2G1W4etX79um
waTcVGBgoiC84yr5ZmLD5CgChhRq9Q5uJfS+lqle7IfgSJmR//eX9G/XKxOzE/5F08LOZ35aj7jc
eg/krHrxzFc/n9hIGjlpgyEW9Ugawlx5TA2co2i6lzGNnsuwcW5NpTGLSJqbX3zdEPqrUKJKmvUQ
utTYaT9PWoiO17UiJTcFVjR7/tgdzdjrVkpCbExrk5KE2yLIh+T34jEwSYk6/j6MLOO+bSsiowhg
dtuXoZ44V43hn+LpMFcAtn7xdPxLv5mPTefFCqnTg/s8y21NWBKh0/FS534zFterFpHJ0csqPjZu
5BCRAbw3ThzC/nSBUtsLzrG/AylqfvVapgvn5yeVPX6q/qln/5rRQJNsIKHBwLJMDju1JyNOkF+m
gm91E+dk9dLbzF+nJ6NxF2lliFLfJHeuGqFAjpWzK6NehWyXutswsxZkxBKj2Ij4qxf6976AXgWF
sZw0L476uTFuNWVj6YRBXHScr9id9GhbEDiwLbl5QgIOYAz6psOtfSpiA3A79VQzzMMwlSzORUDZ
vvTGQNtqHRnW/70g7M+l6fQwW5KalLkzk67J/vfPA8rqoFFaqRQXmLfNOukKZeWkAh5NC/IDdqW+
ohkBuN1pzKVbZD9rtCnLGqzTOrET6xBX7rH3NHdTN3W+yfTUWVNZbzo9NdZtB8TTIH1rExLMsCQr
UVcYp8yDFagrQUZ2idD7S6ErWDdKcraQjmIxNlpzkw2k6WWVnX+b/5/XwwxpCYbY62FRrr2otGjq
/fQRMmz8JM2OTGp3VqKaGxnhUTBT2vVzk9zXrkqXKRjBFGUReuDTuxLBj4wa6jNb39QG2Gj3EUOt
26jtToyQ5hQ6x57KUGze6kBcRtfAD29O29GQyJP8m02i0V2b6o+Z2ulLlLUYI1JYJ6qMkFV4MTy5
vAt3SkHClBKMBMETGTdk6hsedqSWmr4leMrEuogkgFTYBIqIJtcqjPgwsHC+G6X3xdeMmvlfvmi+
ZPY9lQWjm7MH4587e4qf2mu6/9vZx7z3z4XYzVcGo/heGaRYNlae763U5PysybogKIwxfJS/2n2y
NsM4v+8Lk+Qyzzp7uvEqXQ71ecQz387IACSRHvztSu97zDkQ3dZDmqeLvsPaXAzAaYZDIIX/QK41
iLDcvwBE/9B0q1jTt2sWdESsZWSTNtY1aravckjsZCkescsRMH/KqWWu0NAv8/UpcZNkP2h9izMr
3nlRcYaf3d4UzJdWV+SIW2zIXA5Jw3Ca1a2rJNBQnYrmduQRe0T82imCXLQnyjhczFel2CKTi8wC
VMt9Zk1hbjWPQxTe9WW+5qbmrkSbDxRtxQ84hNBJqz5flVb8Dj2Jm70HYHVMY23bRURlhUDnljil
P+ZjVBND91P6nsefN8QmCApYh84Pw0mvsULoaKz1K3oiU66ieU6ZnZSGCE4cORCWEw8Akq6xkDwj
IqnK9ogtTK+goqt1ZuuwO6bnPE5aFliv8F8Ov/JOGXe2DH6SPdmdesP+UGxsZW6aPsW1ONQmP7kK
h4wWPnU/EcmEwhvmYhozLgmPhUPddycT++S3Xovfa7cwrrLwXvCOYbVCNHCdZz6aQzJrI5z2ioQU
W6wvHoFP1nYP6tFtuB6QWYgF/cN2KElTzLzIp38mY0jCUiffG8vh/og0az3w2e7hCmULU7oDDCAl
X4cVeWSjKPuNLcZ93ld7X45c40Gnz5dCsp/Vs0reOGJsjfCghA4a757JK/ekZizzq5Gs0qKvnwhn
DYiSZ2ttR6bEMzNuSH4ShUIyFkAPiSVyXofzWhdxMG4rB2+hQcRHJ21CCU2+GBwI57m7Tneu4gfD
7lKg/4KoDM9FrAFhTPs3E5jYMfXynjKU/bPGU4lo4DaU4K/buMRGCPobMgjeSI8+zrpoNyA2rZ3V
WHyunmdvZXRHNoGt5tWtQcMj4pRZlCpO8+UcsLGzrGNCLuwOWosfislybBz1C2odZcNcnbF34h60
KVosrxl8NYL8DABGz4UxjktfutleH9s1gMty3cRduR4Z4J0t0L8Ls28WsQGsU3VhtTE8kegGFLHF
uYjJkTJUH10wFXELtKhW+xdAKeTxII/CuI974gccHeO+ryt/r2QxKXIVRO9GGihXxIl5DcNBwXGc
TUAvP5pkCCppDJh2dQvQF7IGR6D4sYx6V3KOQIiosT/GYs9TCkanCEeuiXQVVUO8pCRmIBew2/X8
FOZyIOtH+D81XBxgmyJ6PA5pWfRNxD1Mnnvd7886g7XtaKrOyp3KShgW7q60SdxAXDGc8y6+Q5+n
wni78Fe1j/hQ3vsKyk8HdYereb529jAQK9hLPOPT2/IrGFG1x227L7DvkKdEGCXIfxv61KQUcoLQ
O0T1jrAqEjR689UiSm/Zjbm+YUnBBVdI76M8k/x1C3PUh1UzOscU7cHOGyHaTFPTUJXuNqvEMSCL
eBsiJUK8QW9KVwtr7yXfs+bVYVQ+0Uh28y1HEyWZb7W/z6YH34gjmtmz6sxSibS04/aXDeesVs3g
rsjCQxUWSHom6dFczM0N/CQpiQDK1Z46Tnv22ZpspXn2WfeKFIzSHPrQBl2emH2PEUvjbkIZbQWG
Xdhkznbe7OYrHmSpbS4Iv1Oq5FwSituV1lNUFPmp70wYSz3+c2ycLTLAW0QMCrhxnpXh93c6L8Vx
zM+JHgAHm9oohZDyVjXpy/x7iHKmfIQ2QUjii5WZBB9kJI2nsPGOfS5+9EZ+E3kWPLQOn0EaReVD
mvjxsu10edFDtCbzKyVBSicbkYvaCAnUhUd1mjdTAUC3rePkMP8pN4KQMbWmLdcYl2RK8rVp+YvQ
Q+NGmOB7Ae7pEoXZB8K2DbPdkRSFQCxb+Cz3o49dezrlY+H9SEw4RLmT5GcH+QM0L1p789yDS3u5
tgm6IVLnVNpi4NFRdxpP0iaJzI+8MID+ZMTQGDJfi6ldOe9Yvq+evCwC99bUm9SWyXp+vY4/5tsa
WciyTNTn+XHtsuqao3NQs7p4NcB0noLKYiY7aujchuFJwJYE/tGcNIMXYYPfgUngmoeW9q5NEf8C
1/E5CYf8OLbYvgUohK3ba9zRNczFTLsZmIhrZoHQ9hVVPdoFaa19Eas9fCxtOEw+6nEUwy6s+59Z
1tB/CJNx4wfJD2bGrP7pNiGJ6CFuSbqb+VEcoze1sMu71JeEwtb3aNyGQyldXMVRcLC8qlwOCNIW
qJTTbdUQZMlKBSdCeB12d/KQrUh5AHfiEYpWoYJKAJXLyr6RhXqkrCCUrZQcnj2Ca6NVGUWo/ouZ
+TwvPh/lFUbpCUr2ryox1MNcJLkd3kRlSHrIXVl66ZVnCaxg3ppZ3NkyNaryZvEj2DYsyIfeLYp9
8zhkUp5cl5oKrwmO8KDkc22Bt0qj2JgZBv5eUbJdxXhsnYNKWjcV6JTpR4eZ4W/KTok2eTtE63ro
X1KYVfdRmexVwnQi5swQJ4r7GArqLih4LMHHJJweqAnKH25ZOieZWndw5NNla4DbSQII3vZ0IIoq
3Gu/eKZw93q9CywpB+0E2a0GT1lFNoQirru7LDf2uTqCcjFSIlImpZcVZs3Gyx50JyELkxklJ9oe
Wr5HQz93lyFaLxPa+SIHDXQNwrL7WQ/WtgSdf5fo3W3MEn+J3GA4xBnLqVHdlSLsnSSx0+mDo5+A
/fIi+B3MV6+0MJdFTN71781Ja25pXkZ3fWZu5xs5/oEmXI5EDt5kErzNx7wo8vPg9PJs1z/ZC9Aj
Iii+zeua28/eM4W7mqUO89IzEZ5eAbt65Am3vUOqZkyv6fc2xKE3/VPDv86B7JzA2BOiSSjrWhVB
d1GwyyzKrv+YLxrz0iP/ASBHlZdruPzBThM6LN7uu+lz27HnX4xQX6j52k/VhLRxEezm3dLH9kpL
VtycgkuWXphnNY/2kWhj2u/VgixEmrxNNhw6Sm7OaowGsoC/hqxqN9qReh4K9T12MnWldNIHGJof
gsYceJTIa8z0EtizUxsw/4JVm78NCqer7WflGkHhk5uiU2+cdDMfXEUrvS1JZUiidHIMQautipiq
kBsgXoVF26K0mWcOoq4PgQrTqRe9inWiC4+D1LdNMClvpuUch5MBgoFTz+vaK60HmYwemJ3L3fxZ
qbLjCGnz4kiYc7GrYS/AkBugf3j51vSgEWe5hxkL5uGqTcaGM0eN7lJ6R57a9afA+2boU6zUQAQv
25NcCKP5Rj35U04BziRvkN0buLvBTRi6Khe38h8ju2qhkan9NcoBiQYJKI88V05efMiTstlpkfcx
Gn2+r2SSrPsJPRaZLIrc9glFJth65TrDgCa6SQ/zAzX67ELx2E7A1qLGHbGru04ltTA/oneGsmDS
/4v99h5sGd9U17EqsvresXfQJGSZRy9BqLZEleWQmGSH0lrm94j6klMq3WBDcgi1yhj9KJSXUU1a
0nXpWXcKiyJQbC6gNmh7JV1Ejke0eydvQjcDRl8tnyKJm7+fYnQTyqYyrc04qZ2pRbQ1ZDRu9ZNu
S3hNzZbNZV631XeDAICd1xRykWv9uNFGsi709NbWD0UrlFWXdB+k7wZbvwD7mxmc7tDR3knS2vtI
V/eia6rfVzfUVSQ3QWJHQw77wxvA3GkPVFQRCDDH3FGZN9tZ3wDFtlxXKnl+FWklLcKTdZ427paS
A2alSADVT0iZrjb6o+FE27jusgmCbq0DoqHuR6vJloCCsGo3eT8ZI/xtVEJLzXXNuYS28zSPd1Q9
JjogTLrD3HvAYA8DrZRXEXfLUCfILSHfZkGGKZkQQnsYiZRL6oAC3AD8mVXmXXeabxxjcB80YUf2
hBfy6rSt50XwJsPhQxn8D4Yczj7qk3SdqKSGeTaCOXAx21YZV4MltN/aHjuEj9JO4UE0MYpVlrQH
LzpWFbJIPuVvXqg9hJ58YejZnhvZf1jSegzQXB1qyphNlTpn6cRkO+lCHF2yv4o+sbc0w7C46BIG
jpHpMHyGa24Hwzps/OAcZFG9cN0PIWFU6AJiSmpkz6rxWjqQ9g1zB91PWQa6dm+5XruB0Jc/KcGT
325TOwlefL1KsV6noAeQJZGeV9zPVWOF5GgBDOlOncoBLyJLkgEu2dDTCMKYFMBRRIhWkUW/b+y+
Hl6NOpVn4d8Cpw2PCo3EdS4jY8EcYNgMQWOs6tj/4dh2uE0j/DFl56CC81Tivfwi3xQ5CCiiVLv9
/OxYLqhQIjiMpVFqcuNLcD2tW3jbQug/XSUGXGAkcG696DbGmb4PMlZCnWqv1K0NZQSCwN623o3B
X5txP96PaIQsqWbXgOejBL7LnXzybBjRW9B3sKKVKNrPzQeAlzVBlRFLPuNJAE2KbVum6R2pbPGZ
D23pC/us5H10Q7rj24q4sqF7GL+UDfWWzoWukmv8HFQNPumXiFbpc/lMfruCz6wOcrJFkvyHZpTO
JTPc90gi/phvvl0iHsgYrrZGIb0zV3MdBFFDYzo/1H1vbeJUrXYJOcVEIAQPueK9GYYxnBvuVYto
qGCip3SJ5y+w6YzvKoXrzbvvBtvdKEqNBYGewXn+Cr3KWNZYZO+s9opKEo8qBK+N2kTfWtuoQPeF
5C1JyaiiCbS1Zk2NuNzi+0ELzTUzI1Q+Q2KeoqIqpqSw6Fwo9nsc2tGD1qTfDOG4SznUFXFD8lQM
gQq2y3nDG7dobDX77hsIcE2P1PgherQ7p2WMvTbMoOYuIBaCDxAstHn8fX6Syhg2qr/yy0F9CIl1
W9Sxc6jTSqNRoj5nsvqRRaN302hlYMNyz21CBKc0OvaiGGi9F6nBW0QsUpXAMu6jNidWI1pDJTF/
dLKjRtI4Ody6faL/zffVduPNRlg+1CRTOYYfnAoztvZFHNNp9ophz9t+8LSaEIHOrR+IMUiX0BGI
rSriCbnaGkdzrN6JeLKYwb8bVvxmcl5IGcXfhXityHbJYfK+16P5VrqOfcvQa9uWW+xEqASbhEW1
HnO/pfEVv9L6dPYZXjN2lPgV/2K0Y69vNk3LQxZom0z20bFL4mRThxD4EiXR15EqY9JDku6oD/L3
cqoq0PE9sS+TVWXjMyte4cxJDqQuwmLvb3lk+O/QdPWF724qFaJ2jYjmEuLNAyTcQSg0Cm413G8e
hUjfx9DYjeyId7WTbFPwAzewxGSPFP0UrBSUdDrqjyHweF/uIOhO1W/F1I6q7QqVUlvcuQHmoqKr
UcT6jnWISnpMbR+fR03/5Q59vkOYBekSGNPKj72LRR70Omia+A7VFhqQwawWVTP074JsRLO3iFNo
S2cHq3/rUsgT3OowPiGItE5/jXF+HULjaXKSkGUZLclGcpcjhqdCR2plBsm60JQffDCcErQ0CJyh
Wh5+WInO72orxct2AwCptRm4RP4SNRTgokAIRp5OJ+9rdKEQFQEpxt1rk8X6lmFxhyWx/pbCdVu4
ViJOHE/jUhs2RhYQG5OopJ5FNZ3KcFxzCHvrxq2KhR1yeU768DSo5b2sPOK3Cnj4RRYfSkN7Btq4
DKRrrtykuxD9gCSsDJ4KLXkqE0n/oSFjRXcRwNOManRuKzHNPhGcW0HQK/rUdNEQgrDRS/sAqYRw
8yxHbcrknn7yMkyZ0o16vmx8QHJZBO1Nt+TLYMTJKlFjkI7MtQ2k60uFVvBqiLk3ScVfhrFmL+P+
e0VUOQd5DjFvDE6Kr/9yMmaF5kpMObvSdTZtS8ZSzuLbpsP4mPYOwGnloyQ+YEl4DBGAXrJJStVd
thxgK2Vk8FTi49knArUkT5rTGg893WLigjT4yUrAs4vwLaHbGniDemjJ/4k1Z2vDjCDWhTt4MF1d
hwr0ayhUbhk2ZKFBnB0opb1ufsiubdcDKbe9DvTbjRkhQVbdmD5nVq5B/g0oykJbPUzT9JhL1yQm
4mJDCH3u+y9YMneiZG4Cpu3mNFMmi5alK2F1e1cxHJq2/a/CH4l3bWELK0Bq82GwjjhHHqK8o4ln
pcQ4AZJZwVs4uRkdKSxyybY1gHf1ycWz96Xv4/mzgMNGZKuhmuwCD1hD58g1oeqO7torO+seycr4
RZeQllX1amKTWMYRUQ9c8/ZVrzGAJZB0GSch8DoX4T4RJCssW8Su2NlmbIdHI4jeRqt3FonDd9wo
7cWjsOe2iuoED5ijQI0rnB65oiCayYgeqkr+iqzyzffUB6+tln5NWKEvgtcQ0jnhz1eNP7nIbE9b
B7r62OIPXVRmapALAIGnM17N2ijXZJAQg52X9s72oXOTfMULl3yC957lI5ix0mvhBghUDMjSkSA+
QlPc1fBKJdFuctWKt1WfTmaxB28UBJn5w2sjqQTzlKpMHy1lrdXqwicCJIqQVkLtDgz5lPUipc0T
BkyKqg8QGMRNIoESVf3LbNt011vtSXGg6nZhdujN7EkkJoGyCW/KqpslWOhoUw/qzU6iC/lp+b7v
s2UFv96JqOd7Dau1LaO9SwwFz3AxrEnu3bqSF6jSID4gyPmp+mF74FF4k01xMgirzlWCNBkUbUnI
3pIFg26HJClRa5uILvjCa6oV619bYcJutks80lDxnH6vcYFde5pZA9meaNwmTEfH9qwjkXX7HFZc
pJEezOm4Y7wMQVJuTAU1Uw5hGiSgtBeJ4X/rWVrEw5hHhbDtZeI26S50HpQeWGFcwasvSgAluCbq
odorWnAhRhiOndsta6sL0AUbF9NDexKnw9FEczg4+9EKfxS+9tOJSVRVcAJVlfnTU/2PlGmNqdCV
TzznsYgzDExGDE/P9AzS0oP4Fhf2YVDbb5GOgLDLiLjFMqwesqxjfptnDOAa59gY2SGkQ0FQTbkN
zNq9akHdXRVmLv+j7ry242bOLn1F8EIqhNPOiWwmkRJPsCRKQi6gkArA3cy1zI3Ng9aE37LGGh/O
iZb92Z/IbgCFN+z97IrJHsmK9qFr+/Ee8vJdZuTJntgYDqyau5jvQu+GEmpjpCyCbV0HB1BcWLy8
ne/JOJCaFSZUCDXExpbde2sbz0AezZcKMjeTENu+m4f45DkqOBhuiv5+Ksjuk/rbaFTlvWV+UZH3
0Rkqv2unncXm5+RbQ7GLyloBAQm6Q8G3fK7p/HM/ep4rszhOPanmrRDJQbsNzIBbYjbLBX+oKoQz
RF9lpfAfkiBB/zOaDLqbLwRVkwfN41ws/AETC28QPN7+qMcq3vQg5HehL8Nf/8yS7g9vNsXp9o+a
SKIcHWbIR3YtLrc/fHr2S1cTnhEEkb/ToVKnwg3fs7ZKLoxjoTwzFNl4I5s96bqagVFn0MUpXKw+
qTfDNGWMvGPmQo3NYm4sVtqvMJ0vo4J0jhhw0yez2Ri+JW4/vLBtC3X+FJPnc77pynJrgk9shOh+
p2dcKcfFeb8aYi9YSdSU2ih/xgSfnZOYMy2cHsTc2Z+CavzaNGj5a1jXzkhDNjnwJQ372bKILsLL
Vqxvk/+b6Lk1u/BAwqYyGMyimSvoo9K3hqKafAJbOcFBpqJeqxxZUtB236xUba2mqvdBA0+ly/zx
zuVtzozZYnxKaAMbzzKUw2swYZJ2522lp+YRMe6vn8Co8TmsscYEwsCtQazuSrTcxm0+7UgMQlkc
YKIGMJfZur3aTfutF81wGgCFFp2NBlA4973UR5Cv8EVF9XLTfsGGP6BxZcu8fIqRXFg/MJqtOYDU
ySNOjyQKXm4yKfRhzp1pphinmFGcQxviREPkhzEYTPWnU2TaDxg2p3OnQT/fJs6yT6q7AK/MLx0a
q5QuEfXzhKd7xd+U/pr3xSlCpSkf3yUbq03I6Ockiy5hqVdB7Q0dpi5FMFy8kL82Z6y7bulQN/k0
jwdh2KB6jZbg+7k68h+KvbIcY0fDxVqeBVk/+2fRs6xi6AcDr+mqYo3hBRe666iTDjWb/Go+muzs
nMUu65GypGTzhmGBeYCVP/R+TyKZQkfmBR33zdLhlR2x4XFveRcRhPc6xGmRSkSltVtRp3t9vkFZ
I1fOYIq14p7A1YQbGpb7I1V1sbtta+og/9wi/1s5whHPRmXwDm/PbhBRd3aueZKSCt6rA7Hv0b6y
LYVgUU47DQL+ytDo5HUxEQMDCsV0qWRk+GvmSQjdsCH6k6DuMkAzrfpphbk62um+XjsWYblQCNjH
ePq5DAYqrnYgCXxaBpXLygK4fmC35yirh7Pv3AXoLR3LVycL7fSGNjjZoeSo7hJfvaCvZ3DbJ88W
4FND++7Fd6Yr32jIExyWaysh22B08h9u0jW7LgYXf/vyYt8G0NSXYj8mbvz469tL8uAqy/bBnGnF
6jRzPokxP4CHkwwt3ftkZ7B74EUjFLx9v/7C7j05G0TZa9HX5zFnmtG5Wu9Lt3UPUYcAwHXmnS/L
cZtGHv1z8WuiWytEUGb0SRX6VRt9yC6Pfni5d2RTXZ16/DEN5kjaB36+LHq/nTbzLAOSjhQaIKIP
FTFBDBZ8dMC9Bb4hGpjUtuUuHNsLu/mSuFVIlF3cPQqUo2bcJddgLMiux06bjxs5hYQslfN7UE2f
spzLRjTzeKonxE+3UYFNPf7YWdGW2nc58OIZAXrFKOt+cmloefQYgqeVztZ94Y5bNDioNE2iOReC
yeAxWGmNTWFeJsY5u9sqDCm2c7ay4m1cmCE3k0XLV7RqirZeB2bJPnIxM6Uod5csu83tWbUyJc4E
x++SCLGKau2dJl/qmNCDRz5SxRGd3nPSYWWROr/DRRSvncTnwgoPBQGRRUCOERi3nR/wMM/O/jaR
Z5RAUuyInGpZSilFUh96Y1jWnAya2mA1V9La3G4Thj3BJmLwsidh2Gb/Nmb71Bw/MoPM3tL57FnE
GajOo3/y65PNmJfggfHXJhS5N8uHCN8uGX7WNi748DTZZMAlW2qI+atT1FDmkd2EngL95E/N/vap
sxKW+O3HE/yuD34cvRsGaq/lBuktgnVzMsouNI7kTodj/cUvUH/Ec7jvKVmeJ4Eyc+qfHLrNQ55p
uSa3x98CAfnW8S2ea3vmso1m6zGgHoYXi97sprzzU4KOe7O5VjJKtrcdCPeph7jLof8nhQql2SIR
Ih9SC+/BH5rvt4GWO5fTOo6IW43xBK3smpgXYOn9WixaDIwBeNud0qHbevCZY62jeAZN2sXsBZZj
bMqcZYz6QsKvIF0UtgQQdNSvs2p2N0IBsUTlTpRlvOOrZKnN7YFOJm5RDo8juSZElODFIaiIwdrG
tVj2WsyimRaO1cEYNJvUKDkLEsJZGhMlUpdMi4S54UgNKPjIvm3J4PIeogA9Vhhr+8Uo60sk8J0s
v3qcMh6uhmTawxSptkOZohNoMBvZIoUEoD7x/rKeRczGPCFyXTAopYQiPWsw9LZeRC7xDE1nsK1D
ZofRyiAaaVE2I0f48JqRY5TB6m2pk1o2EPC520iPYFMeOyLgLLKa1CQp89Lg/vZjwyB7m5VNgczY
GJ2WHE6gWy42SoU1llXgFAjDdgy1p5VkLX6UDBpxN696iRsjDgo2tdhR3FB1n6I2v7ZMjc5hG2QH
H7Z5n5jjA16ih6Ba5URfvPX1/NNyWuYbpac/Bjl+dL3IL6yIVrdHeG6Iwgxy9TF6ubsPWUMAFXTF
RdSsaLFapFaEzQXlfuilXxOF7sOoiQJivMCeI8d69mvDVWecX/EdWq+VUzce4uosWiu/n05KB941
bcl4ut0sA9r8x5bHA0KSeml6SBdsLgp5ZkxG1rk0010D16DjJI588tKBEa+jMFKrGQDFvhG9t+uX
ZGJcqsHBM8jO6u2By89bcd8jFv7gGtGZBXN0KGIT+5d698jRZevd7uEBHarRSc9B27BanP17/DEE
tiT9sCeCbudHXrGvCh3sUEzOO2TmS944m09lWx94h9oNf298LNj7rVOMMSTLMY4Lpp9ZHJYPZsP8
Vdgea6x0etC1/U0HBdD1FmGJVJF58XKIGb+kLFVZPCFUq5DlZAKRiXbmwxxq895a/nC6zlslTyQV
D/dBnuAt4YURx5jT+kVhP0aq/jLNrA/sZg5eZjpbC7/TG0sMZ9uPiEMs7vstciT1nDRjsw5C2r6W
pzdLPtu66DetV9IvLwr1UTXFeiIiFGomX1BXtoh71LSHJ1YfKiX2Tt17kK689ojJYIuMuDoiGzmM
HT+rRLdz00Vk7Uep++qgerYkBSuLo18AiW+DA5mxYjMGrbX1HXQyMbA8AqJr0pV5sWxKaNarIHHF
3iYymQxL+tQap1o0UouiBDwH9vBsJXBwHDtz1nDsGX3OcGAMt7k3hvb19iqyo6Egc6jwSPKeDnIe
g7u83vrhyL7EfE3dmjVH1B51DQ8jXmpaqxN3VWaRljQM2TqpCD3qK/urxBOzBg9SnfpmWiI3z25V
uL/OOIRhLDmd9DvJ4cGjJ3vo+4nR3ntR8FVoeR1wRLLETd+mxBkfUKGeJ8c9Z1X0wAfNUUQBRu9b
657horvyKfnYtGOzpdndZrThNfTrx47Pv+RbUSoJ7ygNdA552RHssJjOWu7B+1DVODZVSwBbzEAk
hhbVVxbDVlEBRJD5kXUfsinD/8TNmu9ZSMaroaqXSo4SEn8/W+KSBEMzURB0lPPcEXd9tHtnU3nZ
fSkNY+91DEiG3FJ7BDcfs4qQ+5MdXfo1ewz1etvBJo6bQMR3s11Ygl7KZGscx5RXoUK0efIod9dM
Tekrb/IKwHpnhWBBjcmzm4gQVNOeQLOQHnY+BRZUf3Mwz7cX2CCJnG2q5uhNwa8fdSumwyq7IBpS
+7pM4tXN2bRcWXb2KGuM7mDNPUsS+ygjzz3D80Dhk/T3/vutgasIYyhKd8/aLluaFw4waZABMwH3
NOYIRE1D28wp7w7261CB+cIlQjMWpaBt/InIHlKASRerlubkUS1YJC823q0wGpBEyeGTsGNrpXo3
OihNkHhWm966L3lYUuGVjCrpBsoqGy80QL+0wRE23P3oY1IuUG8djMp39hoj33YGEKIqo9h5ZdFs
4JR1PJF0pIVo+7VnVeGVq7eZcPudb0vzLDDSI/7QeVFJGSSbD2/t0n3dimTlz+bBEXcORhXEWp2N
kMMZoIa5WO0Ih4gpukLfT7eFUC3JkvWxchR8cWt4apQtj1mv0bMM7BurJV7jFeupd2iDZNqSCY5K
o8OY1tPJEYwxEwEUlTutiviOW8jtmMdi0iQDMTqyIdOXeUSqNAQcThzQLXG89CYi3LR+si4w9Z3q
0IbzQVXpWkQH1CBCV9okV2xO3ewxNR1S+uJuz+XdAxA8iVTF5yTLvhOaOq5atxuvSFTinJVQ5SUf
cR0Um4q2mWjRBEWKY54y1TLkrRvice0L8crL1xB9iSyLycg4YW8a5FcvGb/P9lDyZtWnYvJ5xCJm
9KK9j3yzWbWmaveTir94/pxfWi/fxKFfHsqZO5uM7YPLo3Z7vTsxMmv6M+bVCumgMjTaqThA6YGQ
1MS4jLnqnsEmqgj3QZZV8HTr40KitXqPHa4rFolNUr/GReKfb2AhL9As2aynCOzZ2hm0QPmWWFQZ
MDywjstDarNfQZ1yuSkgotEot7eXrYWY7BDqqMGeKyZ+q8yjKkbh6VQWCzmHWU6O1dzr+2feOUiU
TVaeRlq4hyI7ZukCS4repdNDQ7JpV+yanC+HbMO52Wq8oidvJu7Ls4ts19g1uZVNyLTDgvxTJXsM
IWfgMe+RSqK/kCD+4HjCrgKtVwSWI8Bo/mawUx2VzVR11vWmOMyzOLqaFslp7mkoEJt2A41bYDKQ
UODCJGHNeOBRHVhN7hPwx+BZR6WFJnolsF2S2paD947rN+A8WCsT46kzUwvvGKAAh41ZRpGeO39x
Z/zpM4CSMX1HLIZvopH+2f/Qj0TGF3U+X0179hG3+3LnpVV9FxM0M88dgTLQCfsEtWxUD9Vdm2XE
szYJQTnd6B6cKLZ3U+eMX1pHr46HYGL1RNbuz97PrhFUy6+G4dUr8v2St2mozLWd/Q2Rbi2+sn82
wkAyha9q+6H/B7BR2oR66CMj+GXZkk5EmncT0ZtacAIyGYZ0yKg88SzMaAQAGkYN6aW5W/+VzLP4
43//TUA3w3t08LbZvwOrh7YdsrqMjeutOzSk27xKFkOTQzY6gGmFhGOSa3PsSAzOqQJKa2SiQrt6
BorP1mJEcGotr9AYqXbTvBcp07HcIzGIZmQ9LCYsCH7BSvnuAWJA+/zvvTDOH39/4ZqL8Y1wEXsx
Nf4XiwS9OnOebjautVNvJ87Pa1QrZxXYozjcCg5mO5sE+TBTCA7PMDGM7a3LtzCAkk/rnwwhvse1
uR1l674R7X3q7U1CVMibhHa1k/5b2AzNbtIYzSGOEWjYzvkmqjmlJCZu1ISW3GqUu8e4Ik50YKu+
abKOrkUGf0HA/ivo0gHjYdLGBRjiSJD7jRsQFUJ62lfulQ0QPR8q43udzSdi/Oovt1rvdhEjGLUM
DiwypoN2G6b1uEMtdFPaSfbH217PR6dKsrMMMV3kKEe1TH544vutHzG7oDr+5SL9Kz8p4LcmpgNA
Ibf8765eJpl20QW2c22gK20V6WB+BW4Inemzw+6G/FbU1MIJ97FNeHZWZu1WG2zMihTp2OS93oQf
E//Xo7TZUwo3TwgIIyY83t+auUag8CFYFrZbZK5/eUZubWVrkdLjpzbbHyu6UPCAWl36V+ETd0vP
+Vdm0B8/KZgrYsACRPm/s7cql9V7UrJAaTnkyUFDTDXV83c7U/C+htmhM8IWmuloS0L9yTRcvYst
AmVbUZUr24MvYo6aMQuHHrpYX5FqRhF0E7My5XU3YY5oq2BP2bMD+ctV+tdDiaskwEphaPH4BL/d
XZB9a08acGhg3VzMKmXI2KTFupiAivbFMqrpdXnJHeYWXYrDPs6I4nZbGnWK7Diu+k1mNukO6Yy4
ZG2xDsgDX0fs3VAmFvQuhfM0l+6XulY/kVYJdnVY+CQe7B1wJGd1u/uUi1+swnnT6vB0K0L//Yf8
V7Qtj5CwsR8KE+AdfKZ/Pi8WMpqOjdRG/t0xbZlV/8Uq8niLg6pj6etGZ5dcgvgEPzF4iBdQETGW
Feu7fTXXyCv7vDk1nRAbbaafyHzPN7JE4Sx72DR/+VX/dD2gT3Co8fA4vvnbq9owB4tNCO6vtOAR
znu+MsxwA9oKYrk4tesTaWREq6mp57xjGR4KScyjNqv/nFcSQDUCLArZCbBz8JtNWtvKno2hwIdm
IZ5LxvRnF7bOnbOrW8fcEPYR4EOb26OTMsRe8JvgH1JVHm/Hv9cGxoqvrfqLL9j+16M/MDFncrfa
JqGG3m/fD44sHB4ARq6Dz8C3XGTGCJWtMZ0PSO+JvVkeNYtsKzT7LpWnVqDQXJ4uwc53SprvVY/F
EX9fvqmMHmSV8vdw0cc7u0ExWZnBTyzr2EWoQ/5SwfwBABNY2LW5qoRiCc/87a1FkVcJU7feddH7
I9s9DSby+7DG53Z7moKBzkDhuGbvHP6o2AZbder+Gq0Wbf9cLV75ovoryfAPtxzHtI8DaylMnN9f
MHi5Dbccc3G9PYy2X2Nn8a2f4wz0x+nwbQDjcB9qg6QJIEkwlZYZH2nFfy1L/nCO8j4XJoWqGTo8
s//8mBqNZYbL6uVazNm0dwzeuJlzzCjKWLmDEaNDm3Y16+txzqvjrUStqOZCNudrlHL+NijtiPc1
rNIkNoZ9FgkbE359d5tUCKV5iVT+nduCi/z3j+0fqtOA35zWnOyI0La8366tA1yfWsTzrp6r7LOv
9FshqzAgRbrBBESNAe6YVVRSfsjRTM4k1FWbVtvMEDDpG2gaHqVOLFwY/Nd5cl148oXeI5p0D3n/
ubQrF1NWpLetsp5BwpJ4nfXmafG2/eWD/OEaLIely/1pc1b+XlrVrlMaseMH18QMDfjBxvDSt97T
rXoClvSmg+SaaNu9ukRfsn7wSa5fuLJ3lcZQcuukbye4rIaDXOMGw2bq5eO9PvuYW/SYR0+33/g/
Cnd4+Xt47P9b/sP/TxGzCwn6/x79cP46f0Ve2v33//bPwbTLv/Ur+CHw/7GUlf4CL4V+i9n4fwU/
uN4/8B8TZEN2H29i0Cz/O/hBiH/QwHCPW2CXBU0Ibdj/DH5wzX8Ij0BBIFIWMU0W5Ln/IPjhV334
f5oUD/WwTzUuPDyz1hIqxS/+X4v8dpzyMnNtd29EhtJMRn120Cu7hOlxCR0MoHcST5FzbmB1mSuj
DBflXOHWGUK1KJofyebOsCIWw0SlYrSRWe20Nlp16T1mWJ8IEZ9BxFpxUx4G25jbH7UEALHPmFSH
PxApd/KE+jkIAN+78ZQ9NC31JBqmqAjDjcA5aW6iLqzH7/C5sZAFpoqtrQ3LiLcQBmPUB25Rype0
c6PhajlZgwF/AF75mES6LE+Ty5TjaLM46V+rae5MqD1do9e5gXIb8yY0fucDi7pBslsRdek5toMo
v+SziAm7An7nHcqgYSRE544e89NISOg8oXG25fSN9XwHMDVLkM3sEGvUzacmn63hu9QRcogVFLsy
YTYR10buA7lxKpDYKh9N9IQqZNDrl2Pw1RRNYW66Nu+bb4kZAC3r6mTdlrXjQStbislvrTsoSvbY
a5CMikFKVsZ9b6J9iEstMYvr2tFsxZl0Jnh88kE1A6uT1POmMyNaJZnkIb+9yyLDJmQzHJtIrX05
ZrXY1mM22si3OviFr5MSmQBi7TSq3qsm9q6ZaH6gII2Mdz/Nve5pYFv4ir7eCcGaugVSMM9Ny9iG
N2sm7deanXggAHCUM9I5xzGKalW0nemeq4DV/MXoxkmT+l5FsbufY8+KXvCWMeBnZSayYW32g19d
UhYkI2qmREKFBPIVsEzANJZiD0VYJ81Xb3Jnfy0jMvnOeeAocEtoIsRx7t2W9ZCVQcpghp74gzMz
rxvwk7HoKW3zOxkUpXtIWlwiz7J3e9YnRJyPal0mY1wgMZqTZx/9yHhA4ECEgWcbaBwwtA+OINmi
DLDOQhvo73sVsEB258Rr3rTDFPbMiNidn1M3buafiKYs1uzxVBkVQiCVDKa9mc14CB0UCyRT35Em
PeiDxuXQQfsqDAeoXl6rx6RNm+iNHx7KQxeUM2TLeCkJQX87oRpoivswvI9lG0VX4qokZepEH4Hw
sJvnKIQVY0yiFDucSHXzUIEOAxlkDGH/4ngx/jzgTmghjFU5FBYLHUM1I3DDykJ2w0tG9364YvUx
Y+Qt8eNGj9k4K4yFdjqadr2ytEIaA2LSli5VFWpikW7tujLIB6wC34gR7U9wcYItCSMiOy1QMXUM
BkMQG2MMeVvvEGwgI1whW0nTHUJXiQS57vP8wepRrm0cvwWhu7KrUjbk8dbosD+PczqFqCE1mK4s
bnM9ATN1JYpXm49M79tjgd4RuUHiNhnzQ5ldujYK6zujj5OCFyhRHJ9nCq+aDt3NyHaG0MeLFJFX
YH4q4OFFd2Ta5NOL3YwmkS8zVSIfL0uE2us4SiQS5naONhO2Q3jtMp/qRz83J9JWeylttKQwjcjc
jt3SjTeqIg2V5a5fTu81rSlgBKu25MYIbGlRDM/a34YKddNioKquGkpQckmMSIg3GA49bmzuuhwA
VzllO8dvbIDgjVh8i5YVYARBMdyzLnYNned3syzn4ql1xtljIB5O4OdgguZ8d20e2fToMYzA4qUK
M/yGVY0sAY86PwqlaB5AciOuexbGo1s047CfZ538iOPETw4z4BJzWJlmwsoqEbmeD00Mfu0gYNk1
S7BBP5cbS7VL+2qkHj6ppgZPsxl6pBJXiJ9kdI9jv6DVJpsxET7f1E4+D2Zh1h9TqQww0z5yYXSK
RiHDzRTYaXYH8p65tktvwjgomoCOap5zY+rVw1RESavOdpdZsr2LJW/Xl6Zlhhzc18pNW9AFTRKZ
CDJ1ljNmtHMRT7iFcrhx6cwa4UPZWem9StOp4Tg3JvgYFZPO9zV1Z4/7fXa9mkk7Ukvr0Igwa37A
N1hOsLpNkxSyThWP9Ytt1wyGBia278IrDBvzb9PmMxk2bqaRzEGZhLMYZtIGyGdWyRei8pL5XLjS
RrNXNlK9d1PTO2eahRQbbiI4R5w2preEJeJae3BRgkjlIhyKt5YnK7xn92m3r9IxwdGIAmvCqg6o
H2BI9nmUH/wmgC9TjyXZJY4RYP+ILY2texKuTOi4B3tA45oFS16dy/6SPwJfroYycpGt+wEG3OuE
3c3bSJzncGu0wBI3pBPZFFERYbQtLCXP1VwOyNUEYjAqAeGM2M6GwR/WObzVutlwxafkKZrSMngL
RT1am8Gqtf4MA8mML64Y3P7BrXDw7png9A1VuWW2F5dZx89M9xYcIqcFSQqJQkbhKQxqK6ISITmq
fAzo0crLFDspEvAoHstDjXeq28WFYgk0jrKbTHQhmBmPvkI4eom8qO8/qTwqSAaGvVJ8t+OomN7F
EMG8N4ZFv2Jqwyj2gQU7agPTvWkI41Z1AoMlLooNvjIzVHxJSTHu6ixCRGjzTHTr0razkPjQrvYf
pbCK8CqSwKnuujqTxqFt6duATMaZtj6NhfTHHwk+svxtCm3lncIUtgu6PyM02hejc8eS7UuWMc1x
0inL3NWYdewtZVbm5fckxc566bTKmrfCmaTGA9km9edpDIAJrMXoks296nwFnNdiQnpOyww/SdA0
xPOgsG/k2oFeBGRMxrwiAdg0TcUozJTJExZGc0ZMWVTZd5cLhPPa9SJDssICV29x8JpZ9YJ/n0yN
CQ8Xcm9v1mb9PQmmKTlkEDVG3j9TQo5345QSy9cUOf0a9WEEyXcs3TlYFUMdldfEqGexCUNSttFU
KgZZK8nm2mAsbCT6WzdyTj6iXuLQWgUyZ0S7iaH+54dUI8Leq6WyyWMdsSOr/OC1MtOhNNZ1GkX+
pTGzJmPIOiIApIL1q71bJo3VbzxdtiALMItoclVcw9/rSitxqJJCmacwc9leJTYotmkzRmKK93Y+
CodpRtb0X3QalsMag5dFsQuGJtig3yje0M4jxdD1rOVJu3ER7zrCIct3XfJ+g8wqmLBGIyfrRRWd
JP4qnxvMjmE85tsKFnf2nNaWZ92Zukr9B0wvMlj5RchQdpWGwKK2SCgc/cC3JtnftSb/5ipDHjLd
eeYYDnAXsIttUMFDPslYwj8JMWCWR4o31y+iL8rqaRxHMO59OgbVuzHbpXxDeVaknzoP6eSngDiU
9oCmzWm3ouzI5GqgyaDy8jibWKehukUc5ZutfZldv2v5TFn3Az+xN98nsvXtg4pDw991Zpm6dxnY
fv1FaaA3u8b3XQi6wmCKT04y2N9gJmbxWHR5TxZc4WedtbMqSo4z0xarfrQCu0RZJpBtHH1r1vW1
mRFZH1oKpf6ceEOL+6gtR1+w2cXs816rnByjdZaMWYMaqTPa94DtTvaQRloDbZwzuL7zPHmIqUuy
Xd2f7YL4alcNxJ1q3yUS28duCD3W7BME7uLJ1Z4YiENReS1Oc4wI/D2ykta6GF44ogj3Z1vo+eJX
QTfM21DHxFitCtOtxnXlOHX7ChUrKx51nHrzF/ROs3n00CQN5brvKk1OERVWdtSUoA20Qy8OL7aX
TsMnYTUQijHFJ9p4SGWmvQer8Kzk0Gil1UFHPMDb0R7xy6i4iaYPbCJJfd/MPSkIFnp+cW/nQ4Ez
vXf8bKs1Jyj1UFeNz7r2EvOH17CZ3ru8adEnc0L2H54zVXqvwPVBUvBJxQm3RtIO+Y8pTUdY33qm
W0PWPPHhDuPsZMZKQPoRJwO00PRJcxirXTRZUbdmjpnEn5VlmzEkCDBKmJDqcrjC/HHDTUeV2Pfb
mldMeKC+rv0nlfll89I2mRecDUOaS+2ghZoOlp8p/56Ty8PNNNk2sKLC9bV9HmaZ2ceiLYfmo3Va
RjRO3NvkvXtG77IGC+vyYLROLCg86B5kgtBhVPI42LOKD3PP0KVa0ZSraK29wtFUZ3UO8GQaccAs
6I+puPencUTH28k6JFQ8t33zJbZjcnZWDixb3GlydBA51PVkNvvM48h5YiYaYuwIzASTugaQxvFp
hpwftfDqfa2GxL3r87YHRc86vDtT86oCU9AsJ3a6Ja3Ag6Tj0o82cW4hy8gR5cwdrOc+PfdpjybM
TMouox60gvlZdQlgy0F4ShxRanj2JcDHOm+snIp4U+eyaTdDliuovkkZQZuzPScwjrWo8uAxY6cJ
+qcc+QFElbXoA7uUTCKyh0Ljocr8Ydi0NfPdNEt8fda+yPq9AFKgTqUBi/+mN563nZjZwDVzaWv2
9Ear45/tmC3hgmWZ5A2+oLr1zz0iq/GY57PZY1t2IMUkTlhbP0z0Y/mzKYM2idbjPBFsluZQQLoV
72X6lSmxwnzHNk0UP0e0lalYjTFCp0sZ4q7ali2hkCebF1hpHmHdlennwYUIu6upd8ofRpEHw1HG
OSurVd41uYPIK0HOdIknlLPvvicrUqpNBqzGjsK7Lk/2AB7/LWnsRUWjp85fVOMO/q4ILZmjonfs
qPN8MDTicYn01DHnXaYmq/xYdERpszKKUSfpXdUmwPYvuVfaeJ4RLQrE+YkbXHCiZvGhGTTJSQbq
FsCuop0WrYxUXNtNVwddcqg93r0bnilGEytHGz54Iz+RS05QLoZZw0iKcgLAhk5PqcBxZ0jkQjTf
ZfuRuJzIp6hSqftszCLz7hNfFuOPOGlM8XV0ajkfhYzboGDNPfbJHhOORyOKfNRv76Z0kJW9MjDc
MG+eYmooOCxtdZ8ZihvSyYfkJfERza15e4cY/eiGi8+BzeVSmwGIgPGcVyIn8o/uKYKiPNgiXs81
ogH0zrU/vONYD8MjESkxHHI/k/GOUlK5m7GBYg8wb8j8EzrpAo8aqiZV7SqrNN2vSH70EzAGSqMS
saX5ElYo0Z4VXrqFJ51mKY2hayfOa+YywaU8EV7iXnQ6tmbJ/87Y+JtImwwguof6nyguphFPnks7
C08xnQF/mG4wOQ8u7DPaRvrbJvwKUCUfpy2EQNFes4575yBBtI6HNrEzzSxj6tP7KtHDvDPHKvLX
iZ3IY5tzY54iYYjyAUNlqN/0ZOeAalUVqDdcrk25tzKQFAcpisi9ZH074MgADt7tOTWw8GTaGFFd
8YzqjQy6AtsCMmcs55iKkZPpsba27VBP/neQEZG8RKGu/E3nZOFmdkW0sdtBFrt2FI332sJpQWMe
2VO/bQa7QwtuZqWNorNAuMUDlVMCrhXLh2gvbctJvxYDDc5VE80aASKzMX6yUGclicKzZuqGn9T7
H9SdyXLcSLqlX6Wt9kgDHIADaLvVi5gjGJzH5AZGkRRmwAE4xqfvL5RVfVNRKqnS7qpzJ0uJTkw+
/P853+kUHI124q9nyyZxcz2uZt1b+nG2I3P6GmulwQFEYUfRImooAIEa64f0lfg7KOac1+ZyuM0b
swmeJqeOfUgfjVMbV4U54pL0ZSjrcDH4g9kcCseZ6lU5JlA+yXOZXe/Srqg+IHi3hwbkniwwYba9
aFB+wdso7C8z8th5XaQekw05NZ5q5dKJLE+RM9AYLvWmzHLfA2NW2l0QDGE25UpVXYasGriYihdx
LhpEZyyfru5pk/ZaAdUhV2W6K4EuDx+zxD6x0rPXNfs0Q8Nx4EwMTIQPBiV6bFQtinXVYbuHKWY6
MgezZxiZg+CTI6T32NhGow9pKoriqbewUS5rn9Z5i/uwDNp8lWfprKeLKpJRll3MRVTG7X3rFWn1
RTaQYFZRXugYF1BjxRCBww4WQYXnjwrPJqdvUe5m5rVyPWLOkc900kAj1Uk5qz2FLVmjcErxc3q7
yhaRR2uzBsoJr7yrmjZ8EXkNSv1JeuCOvQO7edMJnlLS4VT0DhReorR06mx2eOZu33S3spBjNKxd
p5AFoC85uV1yFzZGDym49mVlyQ9n7OPa3wyjjiW2tNylCGLDDZuqrYx5xbCA4MSqoyWJEW2HcB4P
AUbZubBowwneIPI405gI0VU1zrEzbWPdR0GyHkybrkgYwqlrFhTYfbvdBy3A/puczm6rFgM/iQYl
4ZrBSeR3KlACWPS7TZ6VxOBWiAfLB1Mzxe5kE3FggKRhzMHDn2r+N39Uy7/LDz5jFpuudxJgSGr8
rn1qK581cZXR0TVEXLAhmGrbc0TeWDsIreOdddtEC72gIrkkDGzrrqJnKlTWx8/HP2OZ/jG8Y6Px
IVTB8t2zGj4RmLnmdJieaHqAcwAUDVuo0SjP/+gCvY//O/qsfnChp/7afzcLSEfmKpEzkRknPV+w
ufm+WSDpSOGStOj1MoM/e7YNdREmGv7wn1/Q6Rc+H8chVYeGBFEY3NTvx6GNEKMDR7wZMQ9fcmQn
6ZKd/Y1fE5AbpMa4jyIkxT8f9Iyg/O3iXAcBhk8UKkK+s0GVI4qaCnNBJd9l1RpZJzV1+DDGZIjA
FyPiKomn258P+qMr9QP3hOOnX80y9/2V9mTYtkyn3FHMyruwH6ut2YlqWjA3hQc+ofiRDJj66eej
njfJTWmCovdPfWha5aem9PfDNn4PMLY3002897dTsvSY/FfjDhTXlbVs4pd0gQRrmf7iDp+/Pmej
fqOt/0lQxoIRGaFgVK5rrRK9gqzx8ws7v52M4NC9JjGQO8rVnd1Oo005lw9NviFfByABYlF1X/ej
cwzos46rppvQR8NnVa8/H/cHV+bA9vdI6Aab5vlnsknTGQKW0S7fgHSPLjKOl4eeNtgvXpbz7/x0
da5z+gA9Ylj/5WUpRmkMHbXdjV0I9TV0vekD/qKLf7HAoxDmVviL9+RHt9MXaFJNyZW55/PaLDoV
aBvprEyCzH2BcUofawSh5m48h69lGcYZVEYOSerm5zf0nK1+ekOZSBErmbbjEnJ/9iSdOmCvDdtj
4wGCSff2hmj4jV4k6sHYttfRqvry8wHPv/7TeHz4XCjZULRrz6Zwyv7YO7oi29BdGBGI4Pnsiegt
s+GGehKYDCtuwuFgT9L07gzO+dPzX/oFLJfnytlZWi7Jkg7f5vefJG4AVqaRBT5hHVxgBNzZrdiB
fvnanbqWfX2rOAz8fMyz1/aPMdHKAiTwaTd/U4D+6YOssXum+ewNG9K0yjW7lWGvm7j4xShnr+23
UWAPMgiZHx7/fX9ltldI0ScWm2jitBeT0sNWZUPC9hhlv4ef6Berx9mj/DYemQYC3SqZLbw/Z+MN
TC+ijkfSbovbGIc8x17xKoMPyj6vyHNuIprIv5h4ztNVToMSAmCxEUDua/HJfD9oTbNUhy2q1nSv
992l3jkLeGD7Ztv+Qpt1ttc4H+jbL/KnZzb2bHF96osb6bzQmX5CzXxdZvUCldiCMOrXJIfemQ2/
uKfn3+Mfw5L/fHqAglCMs+szm0xTieT6kKmv3Q3ejFWxjI7BFvTMyv3F1/+DNwaF50nriRKXxfhs
Ka4LwQHJ5tgVpgEBCoOq0wDj4OA/qE77b7AH5/kXF3iaof+05bBcVkKClTzET+yizPMhpzEkDMp3
5k05EFGPMNFXAk5k8otv4fSu/2yY06/xp6dn67DBEJlBJo45SXitoAkYi42Vqqc+O3H+h+3PP/Ff
DXi61X8a0DQrT6QWcjbZ0vQKKOFmyCJEJq9STb+99Ov7nw/4L3PKaUvBgxPsRj3cEGcvSkzWYVLG
AmCilpdpUh79rPzFTfzxEB4SMPq2bEbPbmLC4cYHOTFu0iZ4lfkwHkL8Br8QEp5+yPmTOpUxiNtk
oOA8IHnOOMNWNbNWlT9ntEY7fYvn6BdX8qtBzqaq1JZ6GozTICQ0xvMR49469A8/fyK/GuT0///0
CkBlA3xn8UT6AKJoMovn0weGcjj8RSzmD5+LB1tCnpIDzfMljA64m7VpOW7Iza33Is6za6MV41+d
AL/tWf97lNP0/6fLcQgT8CNIsxsbIN3OYWXZT9ns3xB1Yqy4THDswoyx3mTzKsradv/zu/mrizx7
v5WdArRGuEN+gocU3aLE1qIk/J8MYplnu5GqmEk5iVjCCuEGW4/MiEMr6b3+fJQfvRgeOlC2V8jN
EKd/fydzmK6RCkBJNEl/i6ho3VkZGC77F96KXw1z9sCIZajj4TS1xo4aFqlpXiUAlxeoIdpfXNCP
Jrs/X9DZs2nHpO4FKrNNoGT60s/oVE20CoQZmf2WnOlgVwkgxP+ju3hu+5qUKqM0l/PGjsFEICkn
v7r2f//5IP+yIvLS/+nKznfiuKb6kWa/ubHMbhvV6YEw9oeTY1T73i+u5wcvuLRpsqLkJxjpX3bC
KHmrmd73tGmbsLoqCa7YtSbOz59f0A8eFUBuj5oN7hWH0sL3754HHk40/ThtKPGA4Z5IOmyjWEPF
DKDQdjluQN97/vmY/7pJOx3rPYvjIeY23z5P92k1tpIu7EGHhPXWzl+jWFCgX9V+sBrseuX348EV
G+2Xf+3ge9pcMO43XTr7e+v8YsesLlJlFXqT2S99jAK8/sUAP7ib3w1wtsorI3SAvg+gkmKHmPZu
UZXBpsEZomBq+08/v40/+J7J6vU99NeYWmiifv/otCAoPTW5msS40ZiJS31nUfT6NshfEhz/Z2ri
a/VZ3uvm81Nfvqn/Og3wXimkmbwt/+f7P7Z//Jla1+pNv333h3VJM2a67T6b6e6z7XL+6R9VsdPf
/E//5//6/PZTHib1+fe/vVddqU8/LUqqM3EwE+C/lxQf36oW8fC3n7T/+PvfeFH/qSXGP/AbHw3Z
VC7bHqbtf0qJMTz8xofE3pwKgcVRludfVo2O//43IX5zOQP5FDgCCpNmwOf+DymxZf8WQIvABOD5
GCY89y9JiXH7fz9JoXZ1OEcicz6bduE/l0PT4RmrZxCNZlCNDxKpGG7XyqpfIy3yq16L9D2LxXCV
UFq/tAVBl6u0nOt+P+vxROnxPLBp3RSRBViZpxBAUVaf9PRBhpj+iSFZlyLGk4CUxEhjZ590Dpor
Rxfug4Ku+SiThLJZVtoVDvjshLSKCvQ3yyaq8is4g96zqZrhYGa4je0g769qkhF3rTMPT9K1s3gZ
KCQzCzQQ+t4nbv0hYEN+bBLZIWUkTmVBjF/2Hta0tMxuUqQsWYP4apAPZy9LbzIvO7jRVygy/buZ
hTVA/6fdJzmnelhFqm6fnCkmy8jtlHMPTMi2aM15tK5V4vf3KgfNQuQf6Argo+0x9Wv71g4DiBF+
6pg7WYzBkXAw/3nyB8iTsS8NCeA7NG4AG3T3ud0mTzUIjldnyAYY8nV70U81vVnklPC7PHe4L21s
xdCV6h6cXzEYZKyRcbpGQSLhBvWChFtEu5dJ1VVf7IxLXqPz01sHfUe+hB0kNzTtnXWVoRbrfauA
jw0bKHBNWs9BWV0BnLLW3UkfvZiFHIdFWCrrJRkbcVf5jfNkA6ECeGbY8WIae/U4+8b4mZMgcIHy
Il73iuiiLLbUoRgKnK1ZZnZr9OQtgTIDGquQXIdl3UXqLlelg5ysKHYNWp9lbvXOJR1SYrtTrW8D
BA/Eu8BWsJU3X9hJVB6TojvJLwvHhkXblcFd04rqSjuwC2lu9AmRSSYwCGPgFVtomombzuzHbTt0
PtH2UIYOisbYKqMtc4yx6Gzq3IEbZdgAlUcUXwskKe4IM1YF+26AWCPD0XnCRRXdVJ1IXu3OYWWr
eel6tw5RLbRpjIUURnFQpvW88EdtPQldZB88HAFQbkpJ5ktHSAFOLcNdiHJm3ZU+ShpPsMXe2PYo
0dIlw4VLs3wJOSV+hzMFEwFpUXj0vC7axV5ubU+fwCvyRvuI6rZYeUYADaYV0RXA1gQdDNa6KCck
EVVYbKSwAgixmWs33utkNL6yQ7A+63maQdoHabdwg4as+iJ3rmSSzwQmSb0JnORbyEeSXuQ40w4B
arG9o4oJ8gixXFTq2lOGWeDyQtiuWkFKGV7BKUcvhbL69Wx7wQdeNOPeLsL6AaN7ekS9bj4S5tQ/
odADWzvk82dMQqi5S0kNWNv20F3Qg0P4LHAmICF17kh9N9/8ij7XMjLBruZNnW3gYAWAUrx0l2Gk
u55TsyTip82vtI6TiyHvB28rSfIkdRWExGM7w++aoI3vtIsMd9G7Q4sufMxjcrCDKfYXlVVCRdWD
dymmdrg8EVnZ8bXptTe50GUCrZYeJGS5SIZAvVVuAcbGzXx9g8SefUVHM2wlI7/dTcRf3AxgXN/4
3/Vzl07h1jMD67GYCL9pPG0uixxuDdFACH3NxrfIyOOBBXyY18IunbViDX7JiA/5XRC7taPwXeRk
0Of5sVeduyYpql1BVrBIPtcmwTkIx/jN+p10vfYaJcl0ZVHdXbqohy7EQDrNApyRPM40XD4nNB7F
fVgKbw9ga35oq6y4mRM73tb9HF3OuK3UKh5GoCRMogT8qO515Hxy5SnUKjglvPEm8A15IRyZLS0T
n6AGG3bTiYYJL7Qb4BZDG8fzyiWScqutwkJhz4u/sX3U0ZDMkmBvzn5zh3eFfGsSXhGYqfyoMHM+
l7S/D63yvG3VJ8lnPNT9Taum9DFTaZUvUh1C2Yz72bjrC8t6nUsNCa5ymzKc1jnaoF3ewpVZBi4k
4XgKZuS9Q229Buig0NDXZbyXTHTXmnA2BDNlrT6LFsp4NjrdFRoCrbfoEuVFii3/SGlV2IsxT5tb
nOLEv3qjda/maNhllk6vDHcarpWInOdw9BsDcIVTPlTsXegXh+gMpsYqN25GfN6p7xkD8BzVl6GP
5mNZ5sFtbzj9ooGIum6r6EXIsLr38g7bJDSla8PDUiNgR76OaZ9CpCut6LKZS/cd8LFY1wIBu3CM
+hLvDRRqbPTOVvVN+q5UPMDx0cWyomexGMOJvCQg1TgCpmEXT3nwiLgD2pkXa3ONzsuHeGz5d3Ue
ZLuuSwjsJZ/96OS5uWl0Zl4pmUVbixwj8iKqGn1J5lXBRRWPHmbrIV5FcBA+6ojg46Dxk2eLDsca
h0p97yMy/KzE7CugQaHxWIRYiegLNm9EBY0bQgLaldtb5RFKYH9ZRQl1R1qQhz4eB4KYcl9eRv1k
M/3SQtgOLOW/x3aWwwmd2NjniTAB6/pYVJhlIX11mTvBYRTiCvYImL42q+AOEki0iUZoh2Q1NktJ
vkqGBWrlKPcEQYrgNI4qvrG0kX/qKvDQ7ibo7xdebUM39HDtLUq3J6lRh76zAKw9PQSCwALCjtVl
3Mp+LyF231oxzA9/aMQeg0B802D7vZdOxbUw0FKJFv+Exje5ZelOjyKwIyhIsbVVZjwnqHGM+Vm4
Vv/c8hHf2YPHWzul9POx/BjWbQTBCAZ34sdPaVmLg2VXzVvCN7IFlzDDM3SKEDcurfKVB3gEoXnT
2Okqr0NxMGKjRtwJyzc14u6YZWF9YflGeV33MshWgTna5ARGMLwRS9Rgm0nOqv2qODpiDA9uas5v
FQqbfY6VhhWwsl9JvRSUgLLhpU4T96aIi2ZfROF0GBU8buD5udL8zd6ylqIxOqAQ+wxNcD5/5GO6
ii7mhVZVuqwnD1pRz7qbGkTmzXEXgd10jKcI6cc70LcMaxH+VtLm0vLoGZO1NkYP/kKZEZ3RdTWw
TQSV7TPKLONYA4LfxbmBWiCEUEWErGP1y+gUZFlBProIdVdsp1wYO7Ji7GNUSfe9BYCJgotl9YbM
huLC9wvzgpUt/T3RYnrQU8BGpe2hMFfRFF3muRfuvNxBTT5i4R4sUK9NREgVy9YMnS4YA3DmUAzW
0rHoQ9Lm9a+QOmZHU8vmwe+y6EFMRb/XZty99OE0AQCtw2fWsnLvzm4XLdBCG+TChkY4wrHTIPBr
REPwKkdkIp4fgmDhVX9kx5Q+FQHiQ0USPHNDJIebRpfNqjHgnAwCRBMpH+hnF0mhQKAoR9cra/LT
RdzQo7Gz9jXOobDnaWQe3cyGwkMAFgrMU2iDlFX83BbV9Fzb3vhgzr39ALIh2QszC4MFeisZb4Pc
fgv9PtsRhvxc+wMBDeh4Eh7YCvtEay+1qKwH38yYbpWdk+JZvCFOLvDv+OwvdHRK+yoddZwNdFtI
7+1+12IAWcSSN2kQduUvNU64d7xP/a03+vmjXWWA8oTjX5qkscB0mbPwWEWmf23TU181fTh+yUcj
eUJOxnnVrNqeFBBnMm5NZKSXGvhTu2CPPB6dlKibRT17CA96I4HhI+rOgxWBf2lR9pAYksgyUfOY
0zqRGTRc7XrxZSWn/qaywWGonpBApFAmYUyVWIe2r/GxlQOnZbT54yGypLjqvRMtx0G6vkAEhYaQ
RshiGKRcosBrveVgkDNQTLl7O9E05MoHNmJhGad7BWdtPaiovgm9KL+QZdzfpDD7rypuXrVUAG3p
XaDzXRa2PT31buZdAHUzjpPBV1Z2mKkIsIXM0KTVhZ1G+Zq0HnGL0zF7E2Zfkkl74oHaFjV2XN2Q
s8ihAOsRZ5Z1i0SYBXfScllWCM261A6fRryezWKGAPEodTbsvc6yLsdgml+m0ive5haMn0bclS4V
dOsdMYrAj5O052UKOvdtDjTW0yYzYMMa44fr+ek1i1r34Q8kWzZRWh39vDW3vqGjg2xOMtwQSt96
AKf5OlSh2nNe0Q+9hWHDEnlzw9HLuzIQr+LyD2FN4zYKty4tugx+41juqt51OeV54/vQhu5XfLbx
bddY1YPGe/bRkd+Gc8KIjsrwCQ6MySqWiu8YEW/wPEV83O3pNLWwUAUuU8wFm9ApYCZ1EaAwQ5NX
vpZuVNxQjG43ZeTFj31URbhYvGA7+111ZaVR9ua4hoP+rXWuEaCVq3wU2cqvvPkWw2P93kWO82Ra
U/zaQdX4cFXTEo5JL3hZWRSomgB3aFQLwKXZ1DOfMpmzy6pJQRdsvQcL7tXCTkW6kdNoX06TYRKH
PtXOxYA966Z2FS8w98a5mi3DerMhVS0j34/eVRyZEOwIYllOhW+QraH7qxiST7axHGISOsBXAz5N
MPiEJDtsqIV4rzvtrcbYQglI+9AkAQKXrvbArgWT7B+YnWwOD3G7TKI6PzpF2tRLtyr9r06l4o+Z
dh7BF7zlGF5l5a9Ms8mfPKmqq0kH5XVYYb5pLdJJl37OjmmUs/zMwlEvfXRwuPJC/rmdDB5mmPIU
KNqNU7I2PcK4Q8+a4BpEMDvF7HKTAxYk1bCc5Unie5y8Cv1E7U9e9DW/5CVHrhNeJVfmblBxuZnQ
OF2jkcdJGbvkJOVF55OzYZLKy91q1rmnk9tqLAy9FBmn5co0vK+T07EzycrxIDgiHHC/VUhiYan7
RWXxlRnii25s/XKysKxrMqfuQr9LV4ieyRd357Y6VMrpr3VS1DvAUt1hHrFb4BkBQZxMs+3AtLYc
sNPZCB23M5BuqtG0Nn4121+GrDc9XIkSiOUEdHGFbrg44BTpvkKk1t5VX4dGsxBg4hgE/6fwqYpb
BEOTHHKKgvJkm71OmY0fa27naNMI5ncjdvN54aTdfO3hUs325tj6l/iaCeagRXtizCDJu5vLvrpg
ysqPto+whLxeDwijnrAhKqMlUdYZEYkTNmM/CWNyUM4a873pqpgDnCcfzaweDoPpWw1bOocNc9bV
0Ws9m+lXk0PDl8TpNCsJJzYO6MZpQVDxPqkN88Ww4uIuaacJrmio7KfeTts7PxtPRMkiJvzGnQ3r
3ijhyS/pucX0IXIFYa3Wdu8vJbLUr6k7ceMqEoOee9tqP1OIXR9xlhbE6gg3++iiarpWatZ0fuoG
p3AxnSiTGfUMh0CfC/rH3vs0SePS9Uo8zn0jmY4mb87fQ2bTi1iLeIPod3iO54qHR0bSFnxad9mz
jH4WQRJ2S3swMYzDBIhwnBaDjTC8U98YfmlXUFCRJhpK25h/R3JasEPMot/jrNKHsdb9yu288i7v
OU9T1OeEI2IVH6WIe+iUKk6++PPULiH66aOA9fRsWJb6SCf5LdOn6DBRdQPnQcpoy76oMZWHiI+T
jRs2PQBUr56/ZNTV5EZN4CW7OnERyGWqm9YhPqkn3Xn5sBajXX90uBi8VRcNQ7GYfICEHIpdm55z
U47bCjyUIjMJDl7BSeclNY3xrpAmuK8c5KS1EBjobg0XsWzWa3ZNKT02fMJx57/gXQ0vAqTS00EH
NkhRIvGCZW/YhVy0uaiI6Uwc82iXoyz4ZgrrK6lk+TMkn6jeJlFm6EWThO2n9EaU97w89eUw5v6N
3bUwl8eYI98HRa3ppnLCod4YViZZtYlMhOdvZeo1bCmpLJM6MS9m5CdbUkTMeuEkfS1WkTeHj34Z
Va/pGIldW/byMQrTYmEhxL1wrYwaUm0jYUpMlPZxjaNqwr97lHbrvPp5Q+F07vrxGTJlDe8VicJN
Xo7xddkYnFs5VoVrcL0uqbWYzR/yEY31aogjxzgA+syNleOP5RFxaLBDlD8uOzm0H6EYCAzGu+Cg
tY3EViaNu7bGQTxWMB2WHjKRF+Ltsrc+jAkdDaR1lIVF3OWk++5hsFu5FcD9rppW1Tds0fN2GSl7
XAZTMd8qy+lvc6MSmySuaqZi0ZUbwl+meFW02rhz82o+jGlhLbVX1Ws5erAa5JCFGyfrAQe5ZGUc
ygy7edJiX2vh7Kbg4sXpKOspl/yeurfXvp7VkoCH4oGKqL/Jqtr/SiaI8dX1EvPaGE8JPGZIfHku
TP1RZNRKOfCfrGwwIlFk29tATnjOIkNu/dGdjoi47D0LJsud78/emz/G6qaAtL4QRWd8DCrhtG0S
FAgbQp2ChQz33ups+2XGuflJ6Fz8u03VZRdF6XYKRfIug2LaO443v9RNCZxSBSMuBNOJJLaibLrU
8xDeeZWUr0Nj2ClutsI+9I3bfykLMyAVi8hLUsbVksNHTvEk0LmBJnpUa92l5dcsUO6uHZCrs/cW
r5ntj9Yy7f36IQn40t1YkVlbTiHx3gitVmY4RBkquY5iKb5JsE0Y1pYRkWprTIXxeq6QrJeE6RHJ
sIstapG5j1+HqkhkDDsjnndipHi4aIQEGWfn5b08Xa09IMdewLsDlSgS/t0i9YaCdUizIsB54OhI
fFjlv1ijNj6deTbeqrjX+1CwMmsmp4q3TYbbwkbvv2CKSY5tPUmQUs0of296xoDhRo5lG2e4T6JU
+ZeWF7ZfDKui+oaFyF6llNf2YLzHY2f58X5KDZFtA7InhyUhZe666Gai2crcDdezo4G5GyYFX6Ih
k3pHpKB3sIe5JZxt0vjQonyAok2AwUY5In9JPdkgC+tIZi7iML+cqtHlvfKt41RLY1/ByNhHpV9u
u1SU48IMRv3hZiJZ5k0kEkoCrmgWEsZZQjGoIjMMZfMhjCbjjt9B7YiP0gefMObHaZ5NCgZaw88U
VE20IrldGPomC5XBriwqd2APqBW6RMGpKB5umViHNcWefD9Ejn1K/AKnbYr6gLEBzi3i/2fRtmXH
PpT+thWV1dKm0fmgElE+ejOnSyAUBIkZWf+mBgirIRuJHT74BL50x9bPp7K2Q91K0jRojZfJndM1
3Zp2TScigpkrwYUHEfYSG6AA4tmUJNemT/eZlRl4rp32vlBpdyXZxeFpaXnvILJc+q1qd0HeBusK
nO8lzW0SvE5J4X1CCsCY2k610H1WED+XRODYhbzOK4SOs6GNS0p49IIKm7j71qushS3H5qF2YL7y
KvvQkJiT40OOjW0zgMi8COrQvq/I/7CWM2y3YeUHLexc9h39gpZV4ZKAG7QfReRkkpMPfrs2gDOH
Z5AwvCnznH2KI98gPg+KL7Dr0HsgTi+7riB07SLc8OSexFiQMvKn1e3Am3nndAmGoGYAxr3F+pYR
WjUZ9hdgQfK6nlX6ArrGHhcwhuUNR5dqrcfQkzs3ayCSGMncPSWT0T3V/iQfgBuAsO2BZN6FtlOP
GxbCLFz5yahfQMa11tJz28ZcO3GVPtpD6h8o5ZCG52VeQuJJlYMez0wjXo2UoN/Z3c3z0rE0vl6i
uYnkSOAvv7mj5BGARTbx1vQDq7wAJXNHuKB3GwfgyBeekUZXiHs7wAxTQlba6OQCIWOsRqwvpAoW
S7Le4ODpcOpNThyhYR3xPdQEDI9topfYLnNqBKaa3sfYBBQk8DNTpa8ruCX8xJ5dd1uX445uIfSz
HAYLYeZNiLIYANpXU2E6ux/E6MsVTy59bFvsqYs0NlAWMSPlA+dOCtLJe0XI1LyzeFWNNZ7o4jMZ
Zru5sqI5nBaaKvjwXpZR6W0td2KfMOTp+ImDq8lXXUA1eJ3zIIkuiNgfroLwVHmdaeWyLaks7300
MQBusDXg0SWZlymk9ju5i9xTOK+sDMIBKdDIlJypUiRsoj2nXJQqPWVLCl8dKg3aaxnNwjvUDg5f
e9bJhlhNmTDt+9r6EsK7uTMzGBs4Y4Z7KwJU0ue6D7DNkhwAjSieDja8mddG5enH3HSUBdO5uSE+
gF1gNO/CAO8cTBq/5tTUswQ6oa33LHfdZeKagg2r7FK9aFmQ9MIvjPilNdLgs2VH+zk4vZ+uO20w
r4JSaB3ARH39GQ1Rn27hOxEcDKkAJz4VugWxFHTrTDd/S+d+og1Io+CqI4LzgjQ8oI51mX/1fEdf
V7NQlxx/521sNmDiG74h4C7IG1tjzl64MGeND9peDTNUs6iJABybafeMDarZpGI2QQv7hnEokGDT
qCVlyhmr7k3TOD0RKkS6LTnSvFF1ZbtNxyP/Cv6o+L0iLfO6w9a+LomTeJ80ke5KSeMUMzHElw09
21UsB3nbuYTgNUbLVk63NRZxDuwYjYfKviuQBN3rUdrb1vG7Q6xkI+Ec+8mLFFlFz4HkvMqa2usC
FdNFKCSf+pDR7aKzuXJqz1+7vqGYE63xcdL0jCcSVw7doOW+BZC3zcuk2cDScJaNN5EAhlt2uhIp
bOyB4xtODz+dVrEKPBLGOJjeZXzV971npfxcAReiSRWHX3tJyNh4g9ut3iVZCfk8KU5YHt3auywz
onUqOvHK5j/A4ByLrWWU0S4I20ES0oTtftkmNknYmYEFj/S+GT5Mpm35GM7uVK3A0BdXLMvetczm
GC9Bm+obbdBZONJGxjgcM8ucUjfEqqjYG7H3kIBFBudSKFLroKQk2EcBUvxOhgR1Q2/scOCZPjct
5IlzAG/9g1XHBIakcEJN/MNjqXhyo+OuhVVazD5R3hvrvy4i+Q+odf8/8ehc9Bv/XjxyCX67ypO3
7wQkp3/yB4yOYu9vgcCr5tpoIP/gyg2frf7738DUeXg8TD7W/ycT+YeCxBW/YcICXIckDGvEN9nJ
P2F01m90ySRSKoTDuAVRfP5TN3Pzh5YWyc2/d5c5/GJ/0tz+Q0AicAp8ryhqyk4GnH+Ly8l2qWns
YIU4lrNBaMmR6JrWYeJHd00Fk+2EjM+NnvBmbRcrarOJMS1bN+4UqX6U1wQpDigkJtqAVdR/kkwy
OfT6OJaww3dJkyzrJctJ7lUrkxe1I6zRBhi1FBFQZMBns1WLfpXUft043/JaKI2FyXw6YJn0p99I
HTfruxQxHuFkfjkQiQFEh0L3soTl1Hzo/rQNBZ1lDYaz0B0MAk4WXTHhS53iLqA/TZhmRU1qhkE6
gSzK4wiBxjyaJJ9Ghedn9grwW6covwEJKvejOYX5ddGkpdMBFwoawtbkHEaZWNKmJuthoQ0Zktzp
mlVvb0gccet6ia9/6PrliAsSN7+ykY0Qj2OaZn3p954dPWb44+vX2RBKAQAVdp49OZEzOa+R14fW
DSupW177xB8QKFwLk8zIhRe6rnVrqWpEHFMGeXyTTC5p2qyDU12uszBG11bg9jfeMxadD84i/5e7
81hyG9vW9BPhBLyZkqBnOmVKKeUEIQvvPZ6+P6RO3E6CuERU9awjKjSpKm1i22V+04PYSQIKiJJI
Gf+pNuBb72raNHhhK3Lkb/E+ksKTEiJ4ic8vWlnUkDJz8J7MeigchIxM9LruBgRvIpAHCcpAdox5
X5EDCkLP5jEdoHr/8H36h5usKEJEo5rY6jCDQmNoVWA0Kr0AGQImtJYjI6f6RpTmborMj/p93Vh1
8yi4VZDtg7DJinMTxVpsYO4bFoK4zWimyNa6RKUkDNZOk9R5hWsXUQKFEgSCXQ9JN89JUNiuUcIB
xCRYaYMvhRqF3Q/wPkOkrqQydNExKgs/FGjLSpmGti+XsPSGwE7pbfUM/SF/nbVKT4EZH2xEPnFJ
G+75S6yBBx4xAf8OUBgklvteitQmJCgGIkPTuOXcbPQ4b43nQCCzQEpLVLFHq/1KFH7S1Syx0e5z
RYhp7CKUnYMgqHqXZyzVeKleM5jzubfnRzf+C9F0TTTi01T3kCNshCaxWaSsztemMSqEIyKQIi22
xoUPzYQ1IQsA0VWHmIn0g057n3wp0XpRNfw9iL3+eB3FUczQEsvhsY+kPjyUsS4JzwWpG1hm04tx
P6BFWLyJem4O5bova7UTVqVUdu4XpG606jwoPOY5itBO6b+osdiX91IKjFhGkRmQLwqOUCazA38X
3giE3Z70CdV6zTmYIhIdh5BQDqyYZUZ1ccIKEfq7RcGj+FK3WsY5zehR9NSxEPCqx+OKGu4PADw6
lBbmC0b5iCmIc3yBAk8he9XxLqVIoQfGM26tVg6g09LCe7cU3exM7alOvnlyTYGGQE0Of0dimJnf
agqcuLF6AKf6t6RAqQyXK8TjxJPm0J/cFlnTtff8V6Wurzq2JNgTNBeMdEUVv+6Qa+CGoZ0VRj6q
crJKVyn16NO9YHumyJsgR23uCQUn1ftBTGSYJxqninXXGagcbAIVs+tTGmDvWANTssZISxC8iH56
TTX41DWxJ/zoSpSQKANpQX/Kjdjz9jC1kcVA2xeHZUEKlHdpdcqz7UEuUVvalXBX9M8Uq7SCImLi
ufdAsLz2TWkbv72TlL4QcWjyy0I5lbDXy7WOSC04kCTSi3vPd12ZLdvWfYTXFFghbVX0ZUHkQRNI
qO/RYPZCbOm1ur83s9Bom5Uv1+RAJNmS2AFqkdTke+8pbXHOqdvhewm4p6n9NcpvnnbHjRWIezTp
I2wxDTTum7UjmSjBEEUhV3Cu3AaadNfJvv6sxm3IfewITV/jLZMOOvatbYl49QpQduqhsNEh4Veq
WWfCQkrVqn9UUZrL7p1GF4enFsVSJGZcrdXbL8gV5JZdZ3GY20rSqwlBHI4UW6RVWvNcNcZgraPB
Gv0S1NJRug0qc17zlCM6gyQLTsiUttEt9WOKNl4RWn9EhUsKW8g4oioThTQ6s1WusjlqIuuGfpZI
wRJPVxp/1NRNDKV/K2PHskNjq5PeSm/AcmkoDNF/KTxNdx8R0KzceywNWunoOeATz4qI191JKakq
jbCFUZ40FLP8lWtRI2JEdjHf+LjVArjJEkn9Q6pAZs0LiyXgU2nVan+XA5r74xZJ6PyhSJlUd5ne
9uUJuE8gPvcu2g3VykNrMF57lpGB9okMLKJ26MrV4mZo4K096pgPVqR8lgr9WO9yqVzjYUx7fjDl
b34s/iEziX5EIIrUbCO0kpQ8BpUs55u8oYW7DmPXFdHryZEBQd01M4DIp0bVbJGd8y07UwYR6SNM
4vXsR+yXSfngkHKFiMgKbeGfMILUh5fBtwCGlZHmxY8W9QfvLJa62POQqGVgvKa90kenFtONek8O
XKObJQeNcqodORS+ot5WR8G6zXLP+jpmCOFeJABA6MkXK6WyQ6vNq9cmiIxyoxZNAkzMc2MCeiCe
SKnvm0IWsBf00Nj7pLC9cLTukwQPGfBsBrIGVudmdqB7sfiMjoVM6l1bo+L6AMOL3rKo9HfOUFJr
WxH5NaCoMHJB55MOYuhjxWjSVo9s8t5meDNQLFK/lSQQ2lvU+oN0UqnZedsudI0YdbY6dcKXNHOq
9gR0xhRfPDmE0UMvJBPwQUNvIPoGMqD2D6MsinzUpVhuftL2yKw7MjaBlY1xSNxgl1SnI7hDSh4w
95FdoDhurkvfSqqwxbeoQWMH2yPeyQziXYex9Wi/i1RXuaV0JGTqVgm6engs05S2nB2UohSdEQ8V
dVyikNVt/E1o9PJw8mVNwQYMEeDqqasAbtEVrRsXUJuaxzQReBgczJGAaIlWRVuUKqsGDlKUHXHF
qY6THwOpd+LAw5JlIhGE/ruo/kEw5imAl0NLbTD3cMICB+mBGwTgRErVHUUS9Lv6cBuPerLol0h6
kjSHUo5RpNngwiRYlZ1WcKW9dUUCNtqdBRUFSZspbH1uqBratXQSkyzR/qCe2KUVTrrBIP1ljv8j
NP3/Z4mQDvr9RiL0PfrlN98vkfTj//I3ETIU0h1RgqiLU5Pyf4H0hvyfkexnQOLVZAQZRuz9f9Mg
4z8S2wqCiGjAfpDBIPwPkF4Q/wPwHiVmKPJouqPeK8r/JBGa8lTgTVoqw/NTYKqQSk/oHFzaOUBy
X7QVcwA38ZSUtV2nz7gJrRun3oDaI7DY87htP8zRfzOyCyGTSwS/8T4wrX74y3ylDhn2MhGjHUNN
tEE6tFa/AojciGJ81jwNRVnaLD6uvNjvZhy+yvTXXknZkW4NxAIA3XhVVO4utBa4i7NTgYA6DUso
Chr56eQXwdodijIXbVYHXHlFnoUNgaccE0IidIxtOdbWZecd4wUO8jtv6wMB9O9cqLIqoQYwkoYm
i0Czo8xoHYo2KcoulI91bOzpbmzkPv2OG+dnR/hjShrwSvWOnAnHHfWo69G+zmg3ye5Xg2cRYea1
mCGKZ9OYs2+v1UiqmP48NCBELg1ThyQ9+XmCYjVEXcSC1O9X3bMidnaMG88oERv2ybkG4TVgAXt7
0NnlgE+iYvLCJr+ieoyhGI1ORg1HYEzsbaqm2aQ95q5f04KbHCnIUttZTrfAxl0aeOpIolsg1xss
Ge2sGXYUG+uVHlUPkfFV1+jC+DXvbnePxtdLZ3l/q0j/a13i6lDg58YkSzo6/DJVkkl1Ao+5CA8R
YbDx/aNoHqyrtFrjRb9GnHd7e36Xhprsdr0CjRFUDFUgXQXgdSOjOoPW0jaQlhj93H2X+4ev4swg
d2Ga+rjZLw9Wk+FGLvqeaHc+1VKAesBE7EiJzre/aOrHpkJ7+zjO1G7EbGrF8jVXRLoMi3PoB4EW
7el/nOABrFyZODVCMcwt1vXQg4Oznm+Pf3VMxuEh9tOBRZYdAYrLz8TxkWIyBr42EHqEeAD4JqsU
uVdXxxIup73F6LG5xN+dyiX8/eoPw05m18Odw5KClMvjGEmkcAg3YteNFG9Bj7cS6aJm6YoaFwQ9
Y10vHZbxoy7uhvGjFcI8nfsBUarJNY7TgNBqCmvrGF9dD8SLrOxRLr9vZWHjSjQW9SOigt/N+C34
7erVvi+HnYm2lsHxpdy9F6Qak5Glq3x2KeiGWLpmAFa2pr+KbYLoDzuhLH80cIHQCtwYtKFLrGMB
ax6xOJBEAEiC4q+HIdwjtXOsQacMUbqDS/HYmNodLQpfOsXK59u7ZOpd9Xe9eMEVHnAdet1kvSyv
d93G48UdV0r5FqevSRvb1GZ2MkbXfoYZQbZzDLywTWw61QonHOoVKbY4TJlPqa838IH7VcjywuUz
NaZ7/2VoEFj8KLje1vRJhlbXGaYyqnmrJmD9Blxbv2uGLy5A3tSsT6lsnTXFhFbgfkr7/s5deTCI
MBtDvl633Vjb9zLIEMP8LJ/AdTwMQ3SO/+lbxH5TRFmirky4akz3m5k7SCIPsWhTC9qg379GmnNb
WWOdzV2NswT2405RlzbUZbmYaIVhoRCDRRXN9wDs8mzrVCvcnlIXfRPrAAT6IYqdZ4pim7rEVBcN
TiwWNm7pHWujPEj5cN+0/AzL+RIs7e25ra0b1NRFTUeSYiRZftQk0FvN0SiioSrvFPuuKXdjwZqq
7Ik84Kfvf6dxjlnbl4VNOx6Y6THXLTzDwIsTkBJ0Xowai0pIQQcpRkpRgHFX6De+WNyqMS+j47a2
QPNOEpqtV1YLSg+z9xtaNwQBUJstdHYuh27o1UiBZA02Bhhfm7o7lf3LEHgbs+d2MaxDQwECd26d
uvD4C9TeWTgX878Ag0/Mc5DeoWlw+QtyPTQdTCMH20yak0EzEjzeTpD9T6o+HCDJyN2pkJr37w8f
ekv4ujD5c5vPQO9OHVWbUGiYzEDke1GGG8hgD7gxV4f+i1xEexgi6GNh8x1393DrHigX2h3YDOyu
MTVBFyApllZibhMY2kjvtXBX0KdbT/XyRgqSAD1XNJ9RUT9Smd4bg3A2JVCVqXNG//tsefG5K9yl
ORiZ3tMNyOUDpZ29r6DWdbkGmSG28Fl55QTQ+Dk1IRzhldHkDy1wrCXorRcHzag3suFsOukk69kh
6P7b5Ptfw7O5szfqoWG5yz2nTLciVoiFmKQsBB3fTRujLGfKR9+NaKP0O4lfYuIRlHT27fWfMO7f
7x5SQbpoHHfgQ2N49UGFREy0rrUEIrU8ofNATCqLwgbkwX7MRVr4YreHmyr2/R2Po05aKJGNwNW+
GM8LJE/GJIYg1K3WPqrmarw3qhMNEbQKzZfG25qitkukfZvA6tPQGnetFyFMH5Vs6aeM4iPTVcfk
mCIyHHCy1DGI/fDpieJhqWlJKMCq+tqw4pUfPyImDeTH/RRn5YPYdvd1+BLWybl3gsPCRMztOXqQ
lsyDw5+jn9bH0aVoEIBY6YMdd6btUZZWdPVgxj/B4z7lcvcTjM/ZKXpvFQ9n0RS+90HzAzHXhV8x
c+o4+iaZPj5ucPHHX/lhDgIzqDvaSp0t5NTkYluzgDXnsR1WCOfKkW0Qaop9t0O8eikFGz9wMv0X
Q08uHoS4+rKHtmxXGFaOIW2QehtPryEdP6qxcgfO/dgk7p0v+cei+5FV9Utl9bvMV+6KwHpWpcWq
wcwJZCpkkRAbATTu48vJCFHXhjOA3M57gtQFxxKmYFHAymaZqLs/0/e50y33aIT4FvvlYTDCfYks
t9OHVBPrnToET4nEb2vI7dvFYHxusUx6v5wdfqauT35fIATN6GYz2GXeYmahreoqstlIlGS9P7q7
0ZtHX6aWVy8+ErMj4+6GtB7lJt7Ky5lxe8V1wfOxWQvkqBG7hSa4lYTyFPb60bCQizWq9Z+uKH/e
3p9zUSMKahbLMmqrIBp5ObDs+bqvvlPRYrI7gIp0GbZthiUuHJwu0PeCFjxpvN9aHqwpiq/d5qHs
242rBntfHJP4P1ne3gtyRWVU+KTshpqeOmnB7d8594pr1OE4zAjnIoA4OUd0Tsh4a6dnglZKUQyr
BHS0ONJxxfBbOBjgvgwGl/qXtkxw5KjXMLMXLrSZ7auJiiEjgYj/Hb/icq6GEiJApBJGVSrzIcb7
LvSfmgTafV/vzT62HWiSiekvha/jGkwOsjaeGT5bVMHTTg6yFNEsynSCxtz3drKnb8XvpaQeI4uC
uo7RgNLvKFOuh3x0iERBP1mM4mbuUkpqY/gIw4mnZfLlSlnCoPLQhXMKd5vX0b6NwycrF85RG+37
9iSrHm8Jxk66sk/IM/rO/yS49cKVPnWbHd82Ui8iZzxbDQu9tcsFkNNB8ixT40HJEQ3IsZSTYLBL
BRR8T+sg+fSfjVxcNUCQw8D9jvPDOjKMlZQ1J1MK3sA676Syps+S2xmwUNH6JSSVuJJlIV334B/7
fCn4HF/3q6Uj4KJUTLEU4ZPLX6xRnIX4IbJdIOrmVnsuNW2jVZAmslb/pQP7FobPAfjZVef51kqK
dh7o2FCNT4GCRoi+XjhGM2+Chly3MnpjIwYzIn4uniMt9FvJYitJSbNuCzyA9PghCkHcN6MNXSXk
3926PkmJchdbQwTtKXnz+t7WI7LXSL2rEpc6UPlvdji7C1b+qA1z9Va3QU7K6LqEZr6D750K9tlX
w/1gmtteIGLJOfUVP3JwsydcDFYmdGtXjP8szM7catFH4Q4GEk/lYRI7hdjU9Dle4baXx/tcic+m
kj0iZP2iO802eg4GFaqTgDgHog1BaD4H5XC2QuVAf+prpy3deeNo070jU9gndwDVhHzh5VpFAIdl
K+T1MfwC9ZaGPpH5y6sMMEgAN7lusNVZeA7mhkRpi3SF+SZomQxZlabRhjI2V61KsdzAbZKqLRIw
HLIdMJU1v2hp6WeCRA2pIso8o4Awp+TyK4vMyhTwoHChJeOr5yEk0Gl7t/J2ZUae7hYPTi48uRIQ
n5bZL0136YiOW346zcDswXGbIrWmqepsDrtDqgp+QIluCuAJ97XLm7U0ZsuhcDa0cK/qUPdU8K0q
bgdpvas7b43iyVP37fb+m3tfaAuZoj4WQq8OZ0rjs+k7ocddbZ1llp2LzSkxoqfBvLf6fSeaGAM2
C2/aXNlVo+AJDoLEbFz1y/mXfRmur8HDinTDszWUD1KlHoR1slJy44+pYYFBHDSSzfB3293+3lFt
6mrqkUF+T8cwUrxKzTFcopuOs9ZoV+X+aTXzOa2aU0k7uTG0PWTSvUGnhI4JkRjKP1X+4FXqPhX6
VaeYJ4gQCz9objPqmmbARkCU3rwKw+DKJq0lUUpvgqPYeJ8GuXxQ4V90UfGgB+UDjet11seHRA73
kj8sCCBebwDSRDpJY9NQRxN1cvyCoBW7zGU+0hwCA/tgiI6ga56d1vv2PRQd+Dr7hS++ji0Y0hRl
7l103q++OELLNu0DubcrcD0ycM5V6R6sRD8VvUKidsQzbIsKwDo0lBNV4bMvL8a+cz9B5fTxSMoK
HdNxl3xIkdDdwMoyinoKEwpwonivdK9tXNljmQxu2M5k3jsVAyAK1Kr2JcD2YmESrsObMSdBzxth
b2KcqRD04CpFZCJOblON243BrtFWh791XUwTyZxUjKSGY5L9yjGjj3Vl5QGKv/0jrusE4G3pMNM2
QmVNmtboEhFHoVERzW7Qqwpxg0jd8MkHhFBm/abkGr493PXRk1FrJy+mKjE2uMet+GHS67CVSkLt
joSUylgHdrPsdnmrrwBg/r8NpU6CxwabQ6/IGEoOWECYGEH2WOEDKGrt0mU2t5Cjnj/+E6Ou8LS+
nCoqdEGZoSSnZtsWT2ZvbJsCEGGS83pQEhHXItIMAmiaVYDlrZ1qb0Gh3wuu83Z7gufOMppmoAbQ
XEAGYXKvUk2IiQsNmkd+esbM5VAM5otnynfep6x5M1wX2tRijW/mKBE8iVR5SeaoeY7//sOqlmkJ
BC3KOrv02y0Q430IhlUpR1UTFLSQ7Coqf98IrxnbV8ySNXzAz7c/+zqC4CqhOaITqnOPTuXNU7J0
Cam9zq5hcqa7gJjRC7+28mvF82X2i188s+I4DiAhTIDNnyNy4+MXq2Ve+EnuwyzCNisxvKOROs9q
QKXtt0dLQ4AJ1xsYFlvmS6GbIPWSTyNp5fZHz6w1X00+wgfTSpu2Xoyy0ZU2FVrbyIWNqLiQq9uT
GgW2hIlQCadJ6/1v9Nbubg87c2VwYeLjQieK4GkazOPnXXVKkLe2RjlEoU+YIxFUKPUmKZGGQ4zj
9nBzX0ldhDeCGdeNaamgSbHZLa2uxYA3sn0STsNDCVjX7FBiJ8WnlJ6tlIdLL9T1myyPEbDEu6wg
nT+d3CHJKFEEcYvvurCpuxe9C9awFXcEa4kx2g5j2/kp8Snkl//ikpTJe1GVo+wwuoVcbi7LiNWq
TDHf0n2ibTk6t8j81LW3Vr1wof09N7ka1/CIHSA/m/YV0Sqz1B4ODFqXAa6RkS1wckTRP5QD8uWQ
ur1W39detxBxvNdNLqNfGbCCiGKMhHT5u+rnx/NTANuTUKtqbUv97TSg6spwm+f5xvPSN59mQGp8
V3z0fQx358WQ7iTwLJL5cntnzV0aICbGO4vGxFUQMuSl76qpjP5l5O28VFs1mnLnw1pCUmCNEeGm
ghN3e8jZ+UZ1DesA8Bqc2cullQPok0nMd7eEvi692Uwr12H9FOBIpRk0J5EfiuqFl3Am2JZlHngF
9VNkLWDYXY7a6gCRacTj8mbFqAgjQOdK5d6RazsUdpjqbc0wW7sYgEYNEYAvL2mSz020ToRJzMcW
k0fU2sfVrhuj1EOZicbeZi+usbQ8AMneJpVr66euVRbO7twFRV3RIrICW3F1Lw6KVlaFWXNB5d4m
9+p1GMh3hvjZiynK0HC5vaTX0B8qyjqmDAp+Hubor3P5dTr2ymKtiRxXyCNmbuzz39Kgf6eGW/fd
tg8JcqynVpcXXvqrSbXG80qFjixdRHN3Oqk+qjNOCuKoQKgs95E7wpa+V6uT7o4QoHZD3+uffun7
kAj5yswtEg+TL9Wwkq2VvBfR6VTxL4+LnZB2JwsBW7zX7MzUzw668DZCryhrdEtQmXe994tLg+G5
Dcnbx846b8/lRIsIW0CWpDwgiDkiYcG3/N6yKjTmeIzXmR7/wUD1h2Waj6a5C2PhFRPPX2oOO1mJ
4GP02smPule5cRYeqPf07Op3EXqge4IiOZily99VCmjJcY+A4ZGtX2i4PQv1rq+rvYaMyFoVCnPd
yVVvS36mrywTEkywTuTgIcHna/XqRWiRfYma6Gy23hMmPD8N0YnXuVTdBYay92nhOSIv3WChsVCG
6lEJILE62FTG7ob3cql/c3V4mGRLHNWaqcNAyJvcULUbYPBXAVpAsnON5NsGf1Y7KdttJ0a2lrVL
d9P8eKPqkj6GU9M0rFILvUdPSbSDSr3Li3brI9jnPY/d8rFJmkjlQWm6+yR6ifxgAxh6g7yOXaCC
FMHz0nXzC97ECxHOdTdznARQpkQ3I1Bp6j/m+n1p1B2TEIov+coTra0cxGd+/QkeaYR9XeXWWzVV
jrqj3CXtpsvrDTKYS7rs18/k+DsUGvgk50Aapxe30GjoeTo0zzNfOkuwirIyvnPQneAyxY27t/FF
xtXa/1bW5uemBGkTiXYeH26f+3fDkukGB8OAZwZPCEjXyblXqrppJW3EcirRCRWnNT6yZ62HJ+Ym
K1lyPyMB9gnq37Fysw0Y/KdM592mEA8RH2EB+jQkIFAgbSianxqy/k7UP7Vufwdt2/lcoJWyasyF
yEa+KrBxR4F94I1l+q7RJ1qH7xdMEyBupnBy2UMrzdc+e6r/WpQlpdYQC11DoeFHkxYRJkB/gZWt
NLU8eKMVrgAsoDPPSha/afzLIq1/RHXn25Fg4DjswNCOhEer4fGkqn57vq+7TkAFTInKBIcCaOe0
MOAqWWZCrwO9YsbrODe/GWhHStmdVukrpQq/pYl8QCtjbXXxGvbGS6EuYnfGO+tyyQ18NYHOmGN5
ggTj8k7rc9y1jdQc63PCZ1jchz6Gg4TfaNy2P0rUWOvw3GKvmvgnWh9h5S0EStevKjfpCFfnOsW0
7qr7pDdoJ8cKYpV+rz6boO2G5Kw57X3YvkK2RHGWWLXDek3/dXvyr59VxuXwE6BJ42af7PXKM0pV
bPhwT1bvyopOpCdgpfwDxRMSydiGYrOwU+c/FVAWJVhFv4apVG2YN4ka0ODz5J+V3J3NXHxSneTR
69NvEIfToX1oNXXf65K3sNWub9/RLYveJhV/mfrFeIg+ZO5qpyUNVNPOzsnfnMFH1GfAHVg7Zmj2
+cDSbk/uzM5mdvlMdjdvDAIBl+M5boZsqEHHRXadXygJPasIqKd5mK8jHZAYOOkaudXAC5+Ulke7
qn6Re39f+BHj3p3ubY1QmIsBzzdCqMsfkQchZLcYZ/Ssy1e6Y2xyJzqj5PdJu3M8RN3D6pCetCz8
dHvccedMh+VNBYsj4WgJePZy2F6QBE1xkFGoCy5tupiVbGxi4zvIg+3tkWZ3FNAX8I6kVow3iQ1x
C8sjxPJoqDhgV40SuIlhZT8S9QENUICtK78R0HL0vrH6326PPbOjoOIT6BMjsrOmhX2swSsYTpxb
V4ts1E0wJSaKkf6IQOAkHA1uj3aVT43xFuR+7iqJh3raoxawvYN9youiAqYa2Q85FfK4rE9W55zH
ziGR5F29hGmbuyO4HmkhsIWvE0do190gDdwRgZPS6pV+ogv2HUtzrvUvmSPZZbYN2vIrDOO93gm2
2zmbqgX91jXEc0+yVKKoKQ7rWrT++XEGaId5zAgSlqT3ffHhOIcCQktq2AJXoJ/RthU22vI+yu81
wvW6XqqCzU0+IA7eVp1aBUH55YaGCdj7XULbzkjbA0AjsoK7zMm2qSXswUatQtE7oFOwFJyNd8Tk
HNFDJgGRR8Q8HYTLYTt2sygK7DBdDY6Dj7BM6tkdovArXxu5JuYr+vB71ceSOh/yR7EKaR/4C4d5
7ogBmCE6IyYaT9rk42NagrlTiXQwCu9Zi93fhfsGlxECP56gylZERhkrj2ZV6fJCt/QaDP5edMQX
FyUKqD/TS7QPqAuVAaosqh+uESncKl236yBdlca9ayn7SO9+oH70OkLrnTh6Q/7udydWKG2iySQM
Z68MDm6rnfXucWQD3T6R18UGft3Y6wctIVkKuenl8qTAnIbEYg+CN9sjZ9024W/khvtVD0CkM/DP
8BGQ0wVafEkPmMby7du/YOYGAiyikJPT2wMCOXnBxUIue6QP6azG4j18819tSDt/2PKsb8JBWNgI
M7c6gQJ1ldE4CYD+ZDfmqDarCjes7ar6Z02rDmgr3AuB9Iat4VLVbG7nyyBNxPF6hagwGQvx+ALi
N2NV0mMG+3fEdaLvdsQBfpXqgKkH01YiY+0Vn0F5muFSUDZz4LlkWVWiUiLUaaIbZH6KtyWpbJmj
zkdVvSvU3RCxy/rcDsvuvkq3Cm2N2+s5M6oMgp5KIcUr8KyTk9aZpo+AEfyxLi4fNMlutWdFcLeW
2546+ZuDHFg3WP8iJnun1tFE4Z+rTSS4JTDGvO5sL3DvaiSzXU94EZr2roiPlXRwpE96BLQywS79
X3wtbAEq3dzfGIxfHh89aRs0LeklKV2P5ObXLjsOCeqfrrrPcKfwIE38uxCUajdsHHgchPvTgMFR
a2UQFFYWTrIQIuNdei9N3WyQ8T2Eh8J5rRHkhMtwuP2xMw+pTB0JkBkbmkdkclRbqUDFMkm5ylv4
8IpyVCimI7P2LA01Uv5Y3qjawvzOXdyyCuDCHLk0FDgmrRtJR76g6JreDuXgiMTijvFe/ASnFKCH
RQVxL4DX7f+CW/30L772w8iTr+0UMRYyhAcgipd2MLyadOjSfA2ff9f14ip1lkAmMzch1V52ERxR
OrzT+6KDLe/oLS1urWmpotRHLS232oCimc5LoSzE1TM3ITV9ExABoAogk5Nziuaf5IvGiGjRtDUi
PNscTGcnPGI7vLs9ke/bcRICUAY0YQbiDokC0nhRfohz/M7TEuwJuAhFfyd6/bCG6zZs1CDYdQVC
iGLRHx34/NDnurNmdGtdkI85ItMrr2j2Up396bJhpWWpuQn7zLRRXlmIUmannqYCiBpUjigPX/7C
BkXdROuZjEBWjgTEO9DnO4dyCdxgBJqX+gqzu3pEEtGWA0VsTC/JJhgQPRjhRG7gbn0tPg9i8ha0
yZtUnDudxqy3LYcvQ0dSdXst5o4w3WYeA1IpGaDs5YfKZpwbSK4Rchraexm649rAgsQ29FGWo92W
8KxuDzn3IGgE/UAxVcoj1mSjNYOptniP9bbStCu5BxKT7YyEPmz/1nUZBZNhH0PWvD3o3Hfq0M6h
akqUeqd1ATf38l4DtGIrCDdJZrRH5+MhUkQ7kZ21WXf3Bgt8e8jZRR2BSlSBdPW6hFXkKBihJ8Y2
R9+pQx7XoM4i1BRjulck61ZdANXOQJQ+MxeGnptiwFngfqmzk+hMVnVI6sBVsQzimgp3egVOFQOX
Bqitpw6rJvg65BglaQsdjbkLhB4KfDlkBSg2Tu/HrGyMwGfQJvOPY+GXcAdBG9w1/nmLle1D6gD1
9J20OK17dEONh6fCUG0KthlEVaINK5dai1w6C7f+7FQyEBk/FEkQh5cHJCraNkDvH3AXZUUR3mhW
t6cxNezFas3ks3ru115ZikvnSi0yWeD/jDu5I90sRrJNIEtQgnOUfhN0lE5FE3GRh17l2MRAS5MT
7h2r+GHkH97eurOnRaF6LgKvumafVYEiostCgTpv4rMVtBskf88hPhle/UkeaCzQab094vxhAfwx
Ms1mYAlNEzpDU/O6Nj2sTkR8dkLooklRPESti0GccoChj2Nf8qZk/ypcpHgNXmDMA7iVLhd5CEtZ
GK3VsB2DQx3gc6rvsmTYhYfYjNb16CuMaPOSB/g1jWLcxnRrKIHAc7oqFCtC1NReAoIsU2QEqslG
+8EY8HNJbCW/ExyBznot32mx/FOjW+F69aHDZm/sXPR1UqxKfN0QwkFm3rPNFtNjkpdinRlqibkK
Suj1EhN3bl/AS6KwyraA8zKZJy/Pexnv3s42jGGXuSLyQMgkDu3OL5JHzbBlbB1v74vZEekajrhq
Y2yDX66MC5rdsmq5s3E/2UoDMvWw6SsiAaxZVAZHgnahPDT39FMxt1gYmu08GJcjlkpXOp5ecnfC
vFQL8V4qcTbsjRfPl/bO4iaY/UAEWURQX6AIpz0iU1WGtlVbauG+dqyr+mAVCUKB+YO205Jw4+r5
Qpw3+32cMMaiNQZ/5/L7imqwDLT2O7uw7grHWiNMvx7FGZLhIRqWQJJztycBJfomo+rNFUSfanIA
FYgN43nwF6XqUHCPBfr3spSB4jyIsbHVpKWHd27QcXOOjW4aSNPXwXEqjKXqghXUoKXL7iev8G0x
FFeSI27SxMKHUkbRbgkUPTss5TtW8a+c6eXEaqiKl6XHsDH2MH4ePglAXnBV2o0s+SSM3iCW6LGz
cFXPPhRA2cYqKufkKgkb+sDVQoTubb+W11m5Cdwf0fCM/eLWgqUOeZGuRxMZK0cv1lX3L8Iqi4BK
VSmekN9PjmeSJ2GQoFdvZz/bQdu2qstVYFE0BjsZtuukW2Llz02yBSiEVj2t3at+cxZHqowOF18L
6LYQiDWCPcWdu1xUjrHwuQuNVaf9q/Cc2pBIVsS+0qfRI/ANeNAusEyprw7oSUcrUMZxCgXUixDp
rA9BFL1J5u8YldXb999MD5lI+cPQ43H+kCuFo9tF3zDDA3ygsF+VHNW+33nctJERsto6wu2bijhI
cRGkRKkZ6t3CbxhjnGm+RiMCtBdtH+1KMMrUGll0PYXPFweGUY6aEx9It423cGRYENkWn6vBfRQW
2dezYQEV8ZF+NEpVTYPKXi0qaGIgQ1PjPkxr1E26L0UtvuZFfgCQcUTEd22lVoNPiva68NnjTX/1
2WDq6SbicH2NDMokAoPBBfrRO89JnzyO7KIx9EMK8LOUvdLPfQi8taP86nBR5Hj+6v0SPkKxsAdm
nghu6hF79V5Dm0YnfelpoVN1QKE12gIlnZI4OSeus8+xTvbp0WP9sr/97TOxPEMSEo3NLqiT40/6
sOtENNpzsCsE2MQbHUZ3Vo0S8H2QlAsDzS0w1UgoJGMLSLwSWoiQGbTwBeaBN6CKOhHJP05QpbAa
kDxxhWwno6KvI26ANenCvM6dLcYGJzI2gijaTZ563xIgZ2USX6k66zzWjkDPVl11bDPxd9eZL1b/
K/XdQ2R6n0BLPVVNtnXMH/9ipimCjKioUeNkcr4tDLYHqlyAryXvK4I6VnSXNuG9Kih/bg80u4vG
pim6Gipv4yQ9q2IT8zudOwz7IYy5KMiKjRUh4BjaZRVQYjFwNtcBEN4ednphjzCIMbzhzxFrPe12
oFsvo6KP6rXgi7uxuuHo4F6iZqMaIVaC2Nwg3CQSYt0e9upZ/DuuQVfeQNbpSqQoFrXaVAMRtYgK
e4mRL+//H87ObDduI1rXT0SA83DLZg9qybIly7KtGyK2Y87zzKc/Xyk4O2o2t7gdBAkCGHA1yapV
a/iHcBcgkK9XAKFM5HWqJ+nYNCVz8ha1OWNrcy2jh/gBNq0VbmVEZJxlFlLLA7zIXsOSGfeZprgv
AqG1G+0S1KKM+AkXAzzBUTrezwkRHYl6O30wQRG8/x6WX/31V/ALQG+ywa5abXUkq5IdIZpRmfi8
gBJOuSJqublpmuFGqYxDRefl/SWvjvTrmhBjbJNSiopKvJk3wQMHqcYparv34iQ6C8zqZOyUJLhl
sLNL5ZMdf+G7uJbypwnYP+s6tLE4RjJcjst15wnx41bljY8IWWgzdkQtFSOmX5bv3wsxPxsRKmql
4/vPu4yVr8vCvGKTmzTRXud9bx/Xr9CjBrHpqbVxFnKGHfKvbfMj7NStsYZ4grc3kliKRgTMTla6
brGocVRoVTqh+qJmniN8kroSE17nSVBOC/VXMci3WYJqk15/1IbmLqk2e7eiPLj+CRD/FfY2kWTx
kqU2qWttGgYv/xUkw0ksXKMmDQPoSe0+q6UpBMo/aOHz+y/5Kla/PjotSkAuGjm9sQhfbFMdz0lQ
wZiTunGSuUNaMTlLcbf9PsfOkXHBTkbA0WCgbdb9nlYppmHOxqlei2ZUhv/zKxbROlFtHOTVZngl
1b+yGar5iNHZTVHgLQxGQoj2CejcxtOvvnXaE6SC5NpXwTuB8401Wj14InomAFGFblg96uBu2kOR
JbfMuNxQGo9ymm9supVHRohaoKOZQlz3RmScFYfEALRpyKNbtyhjRjtk17WTYz4ZMXYp2lYvSLzE
xRZjRYHjAsIFiG2RfMy4KJIRhoOXToCqZv3D0FFTSfvZcvZWtBWuVldDYcjEngIcyrIA70j+JL9k
6iBEEccBgTMdzY78rpKfS2eLvLr6MkGDomdGYISAcxmiukjFADUgNHZqdyNKmKoN9qMV7UAFIP+J
3KlffbPTP1Vj5PCQzpG4o+OMitgyi1YKDMqMSuIWAKGbKMZNg+0VxjQbp2Mt8gOoEI1nAYF8Vb59
G/ljSWmtWTZ7D6XxwystAwWdyorOCYZfMQZsldHuaknikaWNW2f1zSLTpDPEX+EZ+VM8F2Xi/BP8
/e5FCESl+IjDWcMW1U1seATRlqDmyu3KBINbHmEP+nfLuavkBFIP+G/wBOsdXvK5jZ4ss7uB1ySw
s85/yiqEJBp1Pmp9cJsW7eiMbLbw62TAjLffG0XhCnxWFRWf4vGu1Y8lpu5C1BPd6J2VdCRYiFAW
p7yyNgCeq0/+5ncsroHRDqOEXuA/rIk8/6aNz6ESHOL2ecy9Id4c+2prMeF1rGAg9XDVB4wxNigV
k1NqxOOt6AP2AAcElBs3McX4VEhIYIfZMUaEXMhS+XX6BdPmrf29cv8C52buLGQOrpFjfTkEBlyR
3mvj6Jgb/d63DewBzb1aSB4GwK4fS5jKvwoXVxCRENV//yJY2+XQVGy6oWAqKAcX8YNz7Jg96ZwF
SwRPRQQ4KL6bnax8jZCMTcnhMaj5D4sKKD1wHNFQW0YPuwz0Kp+73tMwehIFYUjFYB8njdUzwMMf
kmHeyKmuRsQiYiGQDUYKb3eHTPLyQWe1auS459ZhPPlpKqjF6lMV46URDa7fP431Z9r5uxQtvNS6
QQPQlc3xiCbEPrRsN6g/2PXsQVLa2PVX6KjXnwVDlWwaGCz4scufZWcZuMjI6D3MWtzQvqnUj118
q/e9W5ZQV6lo5BfBaBSaSO9/+bUDp/278pIPLRexkpoRya2YmgqSexX87Uc/QvUloMEn1Zv1y0rK
wQdg9O0wozeubuEwVyJkX0bql0g/acOt0B3rBsqnYe+04aM/fUXrxe2yLfrk2n1Mr0l4QXHMr4Yi
ehpEQ51hVxF2ILiR1BIgj4iUqvbbRwWD1/ff6+pypo5CEyda1EmXX9Tv4lEdRvyNI46yJnW7Atk1
R30w8tQtu61++OpqUH4N8J2k8kvschLUmdoh5ellcXiUMLmfDfWM/hRoXpIPxXl8/+HWwoXYq2Bo
xX+W4QJDuEKdMjZN3jN9hngrZhlT+x3CgCvBmwhwMy3Lrf776ikB/C/CFEGSuHH5TuOuqSVjwHl2
MA6B9uQjfBL+ckKDMlfacyuhsHeU9eOIfef7z7uagBjM7yDbQKu+mjfgHVijQMf5HGT67op+in30
4Og2zLF/p72MTe3prb6r7C0RgZXjSVpOvwxQJ6LX8gKWRH6ja3mDEmCgYn1nSHsJYdhGrgA4KG7b
6GfBAHj/YVf2Et+UJjglgZDYFlfmm7rTrtrIVitotoZS7XC9o/6M99hvJ5Lp+frW3beylUAlc/OC
LwO0ugzIeaCPTZsbnZdLDOFCgOEivYjNndDJ0o4My3adkm484uqi6NpQcKGrQpJ++YhWl2STA9rL
+2BZ7V6NaJagbBRQytcjyoRSdfj1/jtd20CMxF5nGQzk6CRcrlhb/TyS2fRgim5684fA4IZcJVpY
IMb1FMtP+OUeQXv9l2UBezFGAfh/FWz9QO+1MeDEyD0RiCm4ADX4Q3o3xl+l9JZhlStGj5b5x719
bjT0HhkgKTZcoSt9UwfrJqm1iUiKOntCNxtPS3Xoj7QPMEG+w+rWdb63fXXE0Wvj667FCeoOIXvP
LS9fxV6Uo+05l/m8QrlGJLN9YlCWfHWkbA/DHm4aZsj5UwyKEHXSPw/8Oo0U2qGWCsNsidSUWm1U
a8zC0QZM9oqWn7lhbxFT7lUgMsmWSM/qxqL7asNzEEzJ5VjZTgInxgyc+gRGcRk4nh0AoYYRpcwf
4+QXTAslmo7zsMlvXg5vxAdmYm+JG8cQfOPLHW1MPe7aeAxQDUl7J8BtYxZOGtEZaIPLzF7oeQsh
QBGkLFTc/sPOBoMLDgrwFc+/uAvoWYymVNfsbM3YiRsvGkB8kcAb4VcwJkju4ZQVB3vIkluQEhEd
Fn0E/e3SIma/CZBqbvLCgaR6Qig0rHH4s79jj+oaDbLKbXUe5RsTlJ1dHDoyHK271eHsbTy+6HVe
/wZm0biMrIiIT05XVbqescuQozKRCCik/NhHBx0RbT2KwPV4YXYWCBMzNs9mZX/BHenGxg7v/R+y
FkmFkDaqH7Ti6VRevgsFPlZf6kXnpXH/UOBsbVM3jtPJduadkG+OKkwn8Jl9f9XVXY9MKBcGAJdr
YPKoaUmaO5jRmql6lneR3MH7/V00eP85mK1w7OWwvZmTrTAusrbFa2er0/w3hHABrY/LxwXalIBT
6zov7owTXp6nGgJpZX4OAvMURW7Lnv8rM9vd2KSnTN7qCK899sXyi52ntYVSxSa2OlNinOUScDS8
DgcInlwfnOHj1HGJdY1bgVrbeOEr+42VxSRJ9Iehgl8+eFI6Vjk0NMwigAdlDtmTi3KGvFHthSha
lKDTKkkHQGv7qHwaPmfSgzRvscLFZlq+fTHroRkOiwTvossfkWLyONex33lj/Jdt/w5Tc5dlNCQ2
o4t4j1cLqUIinS4MQ8TFe7ajQU4caew8ic8sxOF9Pzo3CDSpVuiKQ2VwzDbe8NrWUmAvqWCXOU1L
VLaU1zIZSdx7ThnujdFwhbQMDPBTP9lPw7dxZ9Whm+vuEMcn8rfPG8uvlGVIruCIK2oW58qYx07Q
9k1TDjLmk3v03oPJeSyKBoZzhTgV+tB2zf9I2rQbzM3FV6IIABeyBQgOlOXLeqJGWC1Nehav+vBb
2PSHToq/j1H+YFXOoxCxaJN838++K0v5J99pb7PMuVNqC1dxhXa1gadFexs6er3TukdE+7bCzXVK
TA8OkglkBFHRXe2HKtAHHN8bz+Qz2PrOQq80acKjj19CJ3zYdeNz3+Yvvg/ZxbQ/Y2XEn/0s0/m+
DaRnEX4ZsWwUJdeblLRZiC0xIoLbt6z5ZKje2aipjVcX3zuCwBAOBxSJguxFtZJznCVbMWB1QbCj
4FREU3JJkRgm9qijjI2QP4iU79bnvjFcgWw08ode3QmJOpIPb3bB2rvMgFHAEgPh3o2jUxcApeB+
3Ni112FJlA7//qTl9cM4O/KHocHLW4eliwO62lH7Ij9QGa6Nv1XWVDeU/o8BRhPmtzhEEQRQQ2pm
p41fcn1+AA2LZjh3ACO7K0BhMiul2So1YhgGbuEFSnkdjrz8igbNlQhJHwxfGz/aE0QPG2tfp2Ji
bQ2Mqyhm+PcyLrb5bGJWqtZemn805E9df4cigWIfcDAkN0BcLbzLo78lZ4smfn1sUaCml0PiCU39
qoEXgP7W07mtPceJXQs50rqgO1bz/P3HSjgGBZRyw8PG015vQ1ZlXMd1xNjhylsNDJipNHpWe3b0
j7dam4F0BRY+aBjbngxsiy0dLx52wf8nHQwIOmhOs7N7wnkFESEI91q7dT2tYANoDwgaO8AtUJdL
CKQuS/DV/KD28NoE90EzORxebZPGPjiLwsckrIt1rSI5vU5prO8bL+f6QFDAgKaCZk2YuprLT61k
TGrkwLoF1hW18CzOMTIlxYv4KRmyF72SIDljuHi5vuZJAtol5Zs6adc5sgHMFfs5AhPJubFIlJyk
boem0movlhmrNk91+heC1wxYK7cVouCB2xKyPsfJXne+s3vefw3X8ZrViYhCKoIAsUQ2qXKX+mVi
115oAiyjsYma6FjfW1ruRkAl3l/sFXdwmS2wGjLgXGBAuoAbXR4/7JKDcoqihq1fv/IxCp1JFOg1
O5iOLa5ZjnKWPtQBbQ1MXvX0pFjpHTrqW8HwOj0yICcKkAJNOWaci99hG5NeFBP8w5cwmT9J8GwL
JBVqC2Azip3CaUigCLCO9kQKY6Hh3PvSHvNw4Pfe742XInKxxUvhV9A/Yp5Bc2eZKdu5kSV+EuAn
TEcbKLKLBTYw0Sx9toO/rTJxiwp7V6rF8gYnea3uXNWNN00/rpMqXsmbXyFiyZtSbegl7t+J+qPp
7qY0AaH70k+P7MzPNZK6+UNtA/WUDE/SYxzam41tuBIfBfUNAAd2KyhSiMP6ZvUp95W5V6wSinWN
MTJ6oyHOXIzRssjYqWg6k/AdfPXL+69+dVWdIZ6J7BQdNfFO3qyaTUGcF61RemF0TEeUdvj4QgRM
OPrUEBwlJGtrc2Oav4KjoN1CY4sFxRxrCUuyy14Cn0Dss61v1Sn4ESVeFJ6dfnKjukR47NdUnpL5
McF0rFOsjRe9dgRBg9GK4D6CibwsT7h/jEDSSm5fGwQYdcn4ZOgv4goQ9eCEC69UYnOSvgwM4icT
uVehZE7R9v6rX30L7HVAf0Th6xtgADQeaXFavwJpxBCv7Xc5tzC8k51QDxYgMXFBCgdSdOS9Eo3M
uN5qlL92E5eHD34NgySdG+lKICp20tx0xqj2CkXHwutcAmAByJx/KuOPFux60z9Zw88ikVxwmqjR
PidJs8um+/bFlHaDZrlV9FSmI8CXrS+1cnmTSgt/D1C/BKlFHTnqWSrZUKg9h8FEM7+oxxnPYe4n
0tYaBbSN77FyEYgEURACyVO4ii7PAiN0aSiVovKGvvqYYCNPPgq0OK2tH+qk/5xnAzPHf+5okSNk
3ESNmlNujHspse6yYiKp8umaDMrWT1tJGF/JzbxDSguqisufltttKWejWnm1Nh+HATdJzqhofEsR
DdMicPUWEk7vDuYWl/xKxwwykhiCoh0GPFaY0F0urXSVNY/qXNHZb935KS4g8JXcBHRpJ+TcROE5
6kJWLt45dDTEZo0b9PXC4CYvHzc+0cp7EG1akScAdqD+vfwxozOBtKzM0puCcT+kn+dmdFNFPdv6
dN8F9PZAH0VVfmcaW4TRK54U70FMHNBnFqoJV7SjupiwhGqJz6qVevCRUYQ8pzghhRhgADUQpqky
xrRYjHgCvEOje2cV4GrGR81M9iZJpoVWdfdDCkwvS/vbuhpcukdbQWXlXieiCF4UKaXQRb98Q6S3
jQpRrvQcyC7MuFytGTBhBxFgf2o7aT/pON9IhSdH971Z30wThPmIRigeoTETo0nXtjqgK1nmxS8S
V9CbK8aMRnTBJ5srBkavQ+8HyxI7PefOi0n100KjEgFPvCuO9WS+NCSfSvFf9jEkIPCC4Lkou5f7
uJbjTPMjbve2/jaXDxJu9f2L0MBriCRj3+7EThZfTUBxKynFGoc8KKSNoWyVYGvfiK4UEifsY6BK
iyMlD36WxHJYea2ecOs6X2qS3jjN74vuIx40N/IYfRW/ZOqNXRe9CByN7eevVgaCcxls9sfFsVlc
AVBmuYsJtGSnSyOJyYiGcC4SzjgCwW20y2xYLKnqMwc5IgyH7Ddyuubv3nQit8SZZqNKW4nztMip
zgi9lCHLblZH+q0MKadaKAj3us5I2HArqB5I3e71RPPCTZ7U2uXLxYI8HW1hHQKkqEne7MpGN01p
1rTy1dDLsf6ygmYnILsDRlFlbe7sMkVj4W4Ii4OtVDe8zV1db5CVVwAmcNBpAYAUxnT9Krb22Vyj
QeoUXimbDCCOYRd7lTvNhFLgd435VMOwYSiwS0zSMr3bCwCx0HjwY0wno19l1t0ofrt126ycWH6W
YJzganKttdsw24R4GnBi8/amtb7QbTwjsI/PCbehQ3ePLkVbRt7Yfel19ZX2xDzH3Q66a19J4G7Y
lAJBcMWYr1GKGaWkLj1MUHda2+4kKzs2x6lOToXe7svusQRqk+PqlWApFTFr3/IgX6vT+QmMJ9ks
eJxpi42izsVIsp+Wnq72bp1nJ5GpzZjUjhXiUHDMzEiiLpUOUd3dC7vlEiLD+9feSrygzQkLkzxd
zBPEn7/Zq05Bu7PMo9KTC4FE6V596Uep2anTFsZt5SheLLVINLSit3wrZSmn+1oHwQcBuBHyx84Q
7POAgDh//dNnw8OBySfHAEghPbHLZ0vUzpqgbhaeaIMJGqiqSAdUxDHX2zht129RrCTiP9RhAbS5
XCnqdTnrLaN4takAnCnmf7C9d1K8dYBWV3pVXaeYg3Ky3DJSmSRF2xVeThAJVfU8zeD+6c7rw1bz
YmXKw1OJDhLzLUSzliadqV7qaZNPhTegrUk+1ozB0TbScwkczefSEANdZvluYUnu+19uc+nFtjTH
CMmZbii8pqlfGbxzQfO9Bh8n/2WMuttoqVsozi4gZGwsLbbh5YXFU8NoEb5kuG8ZizdclUas9FVZ
4DheNYd2ol1lVW42Ame+tWJnr9j3Q3tM6v7ewAxd4JrsKDtlGd1GnCQ3rq+VEME8U8C2ucOAqC+d
HGQJfNOAQasHWKMd0ZVuszspOnaokouKUi8lLzWQVRHwqgrj6s1xkGjWLF8HzWSBVINOwHG63NpJ
kba23/kcovGzQ/O6mjix3CBx8qRHKVBYhkPQE0ui1dBtqbes7Xb8r8RVKrbhEpRjhHpRZmhSe3XC
CdZJialT6Sa6Mgds47uL77p8UFDrJE4CLM84f/GgSegMKmhM9Kwpl9n1UnMWfKYG42+6MiKR9FF8
rhWilb1TqIjGeANMcPW4qgYekDpMMGAoTxdhZOIKgFQFFCfpg33ISxaNA0b4CgXA+0971RUTKyEA
gD0GLHlt2aIzU6srtNjMvcaQj1iTfNIDvH3ULYjCVQuIZYRaCqgQBZ2hZTtEHhnWjRnLjCOzyjC/
iUx7l6Jc1cvOnQDFVGiHafEW5vG6sBTr0gdC5RNX8au7fWiCMqwaK/cyST+b+6JsmBB3u8iU9iGp
t0TbXcXRp0rjHTJM5yHsbsng96Ha4cS9NS2/uvfEj4E1jxwn+Ev0eS43lhRCIzMlKffy4JMDSywn
WAc5KuJulj38H1KstW/7dr3FtddnFCqB4/PwzSMKmK7N8QQx4VX+dJQTnpqjajWt62T717pWDMbC
aO8ke63Y2GbXSRbPTvsbdAT8AXbB4s6vtKJAcJU4bsS6K8xY8pzVtTZ+UKa5wL8sPVlTeppTqCFl
r3ya+vA2ldHLL+It8dG1w2UQ02nEsu/ZGZefoY7rnHYUN2dMxdrk0V7Y2Iac9b7QNx57Y6ll2x/s
y6SjoluwtXHpaOJdxwBK9LrjzXzgyi3OFm8YBBSPRH/7alxf5Yg7xU1d0DtAHy7DDIaN1eb5X/KE
IIKef46S6pHA4kmZ9pxarb3zvyXT9C0D3T+H0s4yw43+/9UFKn4Rrqx0CgQ6yV7cGKHiO8acc2XJ
krET0KSui79PnfVrLrBWx+Lp/VC2vseYeohOp9AZWazXhU0ed33MJaFyzLtoX7YoJOPQhqbBvuLi
GAq63Ow9x/mcd8G+N9EX2oKPXl/UPDUCXHRvQPqRbi6ujwgCjumbpA2S9CKYVn59aMbZFVHcRmjI
RE3Jz3I3MO6MEXkF5fPGW7hqXyHjxvAVahKav9cepk0SFQY2lQUY5O6mRIlkbCzfnYsYEJ5/r/sf
O4Zgta95QTg/v7/2dZsXXCUSNmhVsTjjUHEe3hQRKmMUqej9zGvqn7jG0LokswctMQXDQZX6Qyy4
QnJ3SCEpCYYUzRig93tBZcz7DjQY0yAOIt2vU1+9ZIHpFsPf7//Gayzm62/EJRf4tNiYixlIQoN6
zDEE8ESLU0iJyw5MQ/AkUkMnXtJ3wsxV8HZ1I8HyZiskrO0PtMyxABPwV3E+Lt9ROheV3bS8ozH6
gjWUK5qcwvotnrtDArtBRXwP9fFj4IdH2X6Q6uzw/hsQx+Aiv+EFMAQii6RSIWJolz+gDZMpKQ2L
H6BVO2aSDzrWiRr2Te8vs/qgb9dZvGh1igK5FevQYyjnAaUmSDUD44XBp2mY7BoHj+zIdVKCvGg3
KFv37eqnFq0PRqAmvtRLEqIG4iEMS505C+O9al+k+047tOj8tTbpHM3kMPs1mLNrZltOwiuBn0kX
FGmIpLzmJQqxag29N/DUo65VDvIQntLE8FrykLxONnqfK1kF83X0lYWCJlOFxZlDfXoyCUnE9Uj+
KFr2AZ0TKjSOO9c97Ywo31jx9bJe7iCbbpKAvqEBpC6+7OzPkxVWWOmoVbFDWJiua7KzeoRp0FaM
gb6qtFbFnFlX8CwOfBon0VlAykE9CyhkpCM0rm/UayspJu/h3x+1iP6zHhYUQGw3ny5SM3a7ZnoK
OdIjvjCvsFPk651qY9Hr+pTD9HbVxdvXkjIzZvEqCjl3DRvAEeX4/FXJviX+5MKBdeO5dO12Q2t4
fV0ySTR66BhdoXuSPFGwBUZyoJJfcsU4mZSggi6gD5jCMpjw9efeDuG8bGFKVmM8fBckF2n+g+hY
vGez1jszkFh5ZoYe8IJzLLIxRPDJpR0FVjFBvB3anTWh1iNTTNTKro1vTChVr2UTPOA+1E8G0Icm
6hFgpSvO4OL94HPlhU42xMn/91cuvouqt3Gia5IwPfyLqV4hn9RRpUuAnloEDoIhkm+oXnujToWb
JTIzz+ddMIbIDPl735IEeHWUfhfZrdizgqc8xxvZ0VrCxk/UUaugR8yMWBzsN5dlOUF77Iwo90ph
48bLnEHL2on6wcQEVJTTEUiVLk09ARQSXi8CwTSNnCyNk8eAKI+kjbrzf3ltQtqSHgPz4sVry/QM
Zzs7yT37CwbbR91kbAH0ciCjBEklfqA42rLWHzDzkv3KS+H/zTLXtRkeaSy6gqMXVOauNu4rI/ne
2jQrB9nfq+3GyRO/5DIGWZg/sfsx/BFtgUUMkkutshJTi0g17mgve7peHHTtl+5sUXOu4ysLIXIN
3UkRSu2Lz1RJ+TjiAht5Viojy9t5Mo57YYwuZs3QYN4NvrWxeVd2hpCmZ3xEq4WnW5Ivjdi0OyYl
mPiY2YcI2F6kml4fVsegmiLXt/znuNTv7aj7nNT5g0M7pM2Hk1yFO+lpyhV8f7bofCshXzT+sLih
KYLKzJJEouZNOIZJxk+yGOZN8j4pw+M0l892rz+ko3Qy5eSUhsg1IbSjqG6j1H/5YfA5UOWfger6
Ey06eyvXXvk0tBNQ5+DaA2e0nNRWSO4UgzZE8HUjN8QusJOznTI+tlXrGdlel7YWXP0yAuNKEcvn
AXt+eWa73hq7uI8jj+AC4292MxuHTfp+WH6ZMWii2KfFER57cE6tZex10R41jf4XCHIaH4F2UIIP
1tBv5VrXOR3KgwYK8EKUgDJwEZQ7SglJNaQQ2YzyLDf611iRf/bV1zbI90XcPkVVdZCz4ozzaTAN
f4PH/e6gjITpwU+kgt+PvWsvSZg3ChNHgahYouJBAjUoflJOyjM7M6zvM6k5sqFbN8PgOCx3emlz
LybJzlS+fqni4mZWY9ltYqYNoZ0fKRy3gKErgQ3qE+LaNGCQuqQXtPhwTFgG9IORDy36m1RGY1ao
91Xq1zpByKVNAs52VgMabVU3nO70fv6mO9jRFEq+l+LuZqj9j41+02j2s0k5XcuAqSWNuhr2Az3P
RAXtvAXAX9ne4Lsp6YVXM8CAxUfte3mU+8DmN5faXYfHfV/NXybFPw8qgPRI+1lN1lnJtN+OHj6k
VXrSHpDuvG3rnGH89Ktt6nRXTEMI0804bnzjlQ3HbwPgBJGPYuY1S3hzeUVd22YJ4ghe7yt3RaR+
eKxk9T4Jxi+QVL5qDtQn1KDwWvPUEe+FOPqe6TeDXP2NdPJWa/yqM01/T0gSIajL6Ax02+W3TZHB
jKQG2bg5db5ETfiIQuezMEhrmo9Wrd3JcYqIPmJ+sv8ooFYbr0L89Yub6HVfgakD4nqVgKtG6sh5
GeOEIGceokRIIjFhVrG9YHiYRL8tlHOikFtTiQ9TFVD3JHe13f7ojHCLtX9d+/Mm6CJaBnUHBcii
40dzFQZJGyBbi2oCOs53vd3eNGb4GM/5J1mnBeCE93ZI5y2fpOeN9yD+8qv34DAjEhhXEohFXRkA
pZKZUKDehzyUhUW8QJw2Ku4QSXcgEwsx45jqp8g45pq28RFWjgqobx18oXB1uZruY7kZm1Jm9fCB
qeqC9G4uBtfJMVKJp/0AEbHZtIhfqS6p4OkjwKanp6sv+4h0uUu5QDneG2kaCF2UJMcLEgNoNZjc
yoHHah1EN4NdecqkjQdeqa5ZHYCSSHIt7HUWaUmnZ+Y/bq4ODiuu7Zc1LAerd/sOMd9uwqisM5Ha
xZtCkau/5EyIReTM/6eNSHBddok+Bp7m9JoE2mQRWPsmHiUjMwfP9otPQF0ehrD1ZD/fB3Z9Vum+
AfME8G/UG7fMNVaKU8/ggnGCgLhQ4l6eejo4Wi1L9vAKdJptUsyk2JfZh4SuboBFB4iW300YfVY7
slLTeWxn1EwNhjdh+3deqjspSHd5o0YchR5/2Pi5SvsfhjbeC1Gt94/G2u50sCcUMpNCLmgRyBWp
6mZbcvA1rqmJiA5DFJ97BCVSjFbR9TTiZCMmXrdeeTlvVlzkKcBRtBrYBTJaOgBfOm8dqwbmTxtQ
uEjH//j5uDsBctBOg2S8bPuZrSmNUYbQYozbYaHq50LHPzNz4XgfFdO504nF76+4tv1fkeVMtClW
rlyF2zibB6VFtzNofmiIIfWJwtUeQe/sz9mLEpB2pepHqyxue714ZG72+/0fIF7gItgB42Y0jGoL
Lguy+ABv7j9bgs+t5ihqzkV0Jje7DQzAO1Z5Sq3i8P5SK7uHIhHkFIwvMMXLSX9W5c2cTiiDW0W8
E4oLeEbtO1Pykrr6hPNAHW2hhldqfAi0uKWRu9ElJNe9fDpZHeewH3m7DoyllJGQVd3kiZ3v+gBN
R1TZlcA4FcWPIElaUgzpeUSabYdzi8sOd0e6vXOJg0dkarRWO9fPdGNfF0HrBvbff/5yEOwhEREt
1asBX5hPXYmyy+BZWFuwUU5Kr32oaD0ETXK26LVnzh+bUYrpHek/hRmKAurVgDjonUySTCJPqc9H
Sua7qtXP5Zi4iZ8eQn1LCXpliMl6QHNE4cWSS2Z5KLdY/OY9CYb2nMfWIVfbm0FtDxrKUMXU30c3
xvDFzHZFLu9SfK0VSXaniMIbBvpG1F279F6J1XTOhejn0r+lLW0Zvet0RJo5Roe6uE+15yZIH0b7
BksK0KnqvtKtoyO1PzCW+fOan+yGbNN8bXYuiQQYThlBYZFhFEp8FrIcs4Rfb32jN1tEiSvvOvGN
X/WowWWRfVuLIWE59lHRCCliK8k/OdV4W5v6vrbrL6LZIdn9QXXix1iJTtoY3qhF/6Fsg48GN6ye
HIq0eLIa/76BgNbGv0o53UAZrUT3tz/OXty5QDvDPPcHpHSHaB/a3cGPIlC1Eoh5FPzzeCOtFNfT
MtbZwkEQ2WIS7CWvsywK+lQVWjOZFL/iRX1L30E632g+rYVU2h1gLhCRhTK0yGjiOi2rZkQykK7b
ZOnMYlrmpUAwGM++HzS2Vlp8XOQbwixuyRYFV1SwwBwTF2UDaWtj49Wtxe43z7QcACcBNcFQslJf
wEdHUWxQEOXVesAcdNbg5E8ot77/cCtjUJwrRKNKlN/w7hbBW89KJpMJ2m0CvyI6eIUa7wylO8Sq
c6zgENi/x+lVXzKfANFwN1dbMi+rO4b+iJDipb251EUaInI2J0aOSUTgAEj6qHT7bTeptXMAoPV/
llnsmK4r8hbvZRjq9J278O8ueQYPRQ/1EG0Ok1byXKEtArUUdVIA1YszV2dB2LcWejlixiHA+BZD
o7SSDpL2oW0n5rk+oiN/rodKHCJpRNpEgU97xZ1yOjQGxh7Vmijrb3XMY8Xb7KbuVovyFylqPSfI
d1Kvn9XeftrYSCuvF+g48Q+gBP8sswAo8H7tRyaPLEQl4BIwpBQU1z7FLrP7gk7SY1z+rpP0oXGG
r5mld9B03CEa/5ak6ZaO1HOoJ99C1d6ofVY+BWkm3SUBhbuWq0fn2qrykYI7ZcCWO9ODLd2lyC5U
sfGE7bYV+25T9Rt3z/WWFuBpUmoFuQnq60XCl/gdXZgYESrV6Q+69awS66f8z+eGDJNgq1EXwlhD
x+Qy8TJiefQlXe+AOz52w6PTIjsof030jQne9ZdlGZCw7CdRvy7b/JOkgfZVlc4DkeA2Uu2WxU9G
seX4oSq3HmllVCXagMQcU5SpgNoun6mwlXKw5wqV7Cm+l9Oa/LC7Gx0fUcNfnUXjrHDcNnpWAW68
v4GvwzwL07lHHIBWLYpllwvnmlWNfo8gUFf6rikBs5odV08P6WZ7ceV9Cldyh9SEZZTlTL+XczXo
VcRICuUmHn0Agd+a4oHBWJ1lG/vw+kbBrAdJVOCBYuy3xOLWRQ42fHaosRMHts8vLcMoe5BcuztF
WYVt1pbSytqCuIEjsEBnBWiJeMtvKh0a7GozJyw4Ji928HE0vwehB1FR+NvEz+9/sbW9oiJOzGO9
0q/kBUROc2Yd4ye7RaP420vtPzjdr6w9J8mhwj0VSbbu+/sLXocSNiRdCyI6pBBkOC8fLpRSUm/A
UJ5e/YrGxw6pKhmvAP/k5/DCw9+Nv5HkrOwUQTQQB0EThZX4QW/eZmz0bZqZAVJNccNkHmHzUWCV
/KM238BGff/pVlIBtBfQ5adLa+kkzYujV02SU5Y10l8Kvsa5kxxzM0JKvT6ZGUVdfPBHOu6GsZ8N
+zaLuvvxQ69/+i+/AcI1WZ1Asy5jTZvJdqYGyMiE0ePQ3vWjfwwz+WhF/tFQM3d2koNcWgd5Sm5r
lxmOugWQWAkDUC6ZE4ouFUoEiw2sS/Qh6zjuvDrP3Sr90ZbPYfU4M9N8/0nXPq3YTNwTVEfMyi4/
ba7XmlL5M8pTtb0Lmuym1r4oZnLI8uJQNJ/fX2ylQAG6yEcF2UL/8Qpm5o95NBqZhkJNbe1UqIKB
8jD6ozs3D2b1KZs1FLa/FzZNieA7zON8zvZDPuxV+6fKFxhOg/NdV6ONiPvqWX1ZKiCDSbQVUgsc
qWUnqI4Sw8z1iPsrPue94irBJ4gS2EE8Df5zo94BVXFTDR37U99+mYeXQDp01Te/+IDNWic/lN3D
c19k7jgezOwol62rRff6tFndXU8MeHlcDigbCSr8MplLBiPvEjzpvNH4pRTDI+yQQxb8shPr1ndG
5FCb2xmysmQ/TzQM3/9yK/H0Yu3FNhmCqSmVibsizcXUtD1afcMY/YvSlocRQkqQboFU1ldEGpUu
EnPsJQ3Nt+ay6nwm1xi9ujVDLdoMblQgb9vfGQ3W74W8sQ/WVwTsi/oIEl3L/F+rdbt34K96ejgc
2Ydz9wXz22OPjnOG+oc//v3+O10J47zTf9dbxLkpjuvGrFFBm1MCWq/t8LwDSTgjFx3vi18hA4gx
/+v9NdfuKrre+ICiPqSQSS1CeUtuPsPY5VZSsT3TfmSldiP7yc6of0qadhjMvSHPYFzU08bCa7tX
ExWB0NEUcN/LQKOnMBQkxCw9lUxXBuk0ljIMsd/pADigRA8r/X+cndeO5EiSrl9l0PecQy0W23PB
YIjUolJU5Q1RklprPv35PKf3dAUjkDyzwPQAhcwqJ53ubuZmv+jpS3OSphZmnmtFmHPfVnsve4rL
3Qm0TW3SJqaazehl7JrpS648h84raNs2vY21tbV7pvjFiULdE+4LukqAPY5fNq9728rVvPP68s5B
smSgBtEob6G2TYuLbNz7OS9rhhu1/1zTbNhrye2kXazM+Ln1xbdG/h7dUPLYxYwPiRbLEFA6zxrv
a1XZRE2EQTK0vJdE9XHs0j25fDRNNLl7N/Vl8UAQhRTU0UrXPNhd7QYQ+bJpZdmfi2wopNF54dlo
EC/mJsU2NfBLsqVIeRIXoCTuaKkrwGrXlNHP1P34DBijwf/hyqUsa0BKKAV5T6cVI9rv0S/BJkAR
PE4gkFL0p69YtF4mP47Dyh30TCVajAtbmEs+Fd73MPhbvuREahONAcE77DddgQ0nhwdEp4M6XOTm
Zfel+24Asyv2kvxGJbSIdqRTzpMD0EC+DE1v7ep5yqYF1kDAALFFlk++rx8vRwnSkITOaOep2dUY
eMhLd8WM+0B4nebyIbLuVahRjfPNdOZdD8s5ta8apNl8LAIRJS139iraQox4EnKpUSpQWLkRL+8e
LfcrHXEh0hvRWx60a3OsrkfOQVzdGjePswtZvg2U5xqcTGxkbixll2mauubsrES2s+kma0PcW5E8
QT/5eHKaUDVTrixMToDiZNB4cjDQh3tMwszNi8bFqtkzpGRjE4M6pXa1yzJY2RInSRhVSvSMCXJC
8JZb5/Ej4LdOYyibWs/WdXAPjJuzFfVkI9MhWLlFn76vGAwxJ2oR7ELcTo4Hm4K2CSr0xrw89CSK
aMqr0/ys/EtncpV024BNC10La2idVpi8MtnvMfTouy8G144HVzGXDzAh4U2Vyy56eLISVxC8a28I
P83WzRxuKNluamZb2qFAEMk3g70tU1dLH2R7Mx8mNcZr9ksbDxsrcC2VC5aPbm2xyb+pSbiJ7BiG
o3KA3LFTw/tyvqvap8R56OTU7XS0myvV7YsnWctcnDo2mDhv8jDdaHO5UaYHJdsG1ja1v+id7Fak
2gYaiIPmBljNYSdQuWa4g/Ad9D8wsnKNxEL5CTUet4vpHR7a7K4BHfTxIX5yhjNfHF6CcA4T6aQM
gatAJkV522Jp8SyYUEIlOJ88sAS0ytGG4ADJzO3HY562KSEbE6Np1JOcwDhYrJBUkro4lpADFBVK
gfYXoksgNNwS/Cb1siJ5ixEzmYIvobFy8TrzvvSmeGN642hoOouh8yxxJqew38URFS0QTH/d+SVp
umtt6Fl0yRpcSVRAFwvyaMDFgpTzmot75DReQYiOYJCbLXZoUIRz/hxIOFqwLbD0FiJ8K9N8cgaK
aUYjVNR7CM/yojjrpEFOgOJdSyNyreAqK0wXYdqNAGQLbTlZ/ZUy+YaZesqACp8QnhqHbbWWKJyd
89+eY5Hb1/JYOoXGc/gzsF5MPDWk3sqh304y4kLSiK/p7JUrR947dm058YBARGbvcO1annlTo8lV
Hpmt11df2uZT7Rza5MlPN5P+SbL3dvezJy/kWhO3kWfsG9/1q60y7pJqD0xbEMSstSLV6T2QD0JR
RQBzqRkRKReHk1PODmobFI3GnVIfLOvgTFdmjczF5/IgzVwP3SRwoUJSMc9aT7Nva9krItd+LbRr
Y28NiFNtqh/GsHH8Ry29+Hi9vN/vTmbs78d7T+1/yyqKGg+DPqLsE4deNW+NbIfPWn0fp5v6rp7Q
5diN1Ta22ZfX2bUMhqbR2bFXc3GY84vrvHETzUXNvZW3oQICYHMAAOAMD4q1cn68w2pPHpSzCt1A
YFXwJ4/nMYvj1J8V5lGZ9K3NrIWIRcGYecFL8UccwLm3x+zCkbEAtBSP/uR2HNSL1OkKqDb1Z+Tu
XOxN3M7/VcfJfi5f0dXaVj0ptCHdJeYvQ4aoYB1S2qjmTRlV9PC9SLYP9lAcjBRVehTzSLGxPFCd
Xe7nBwBEF5bxQA6wkdS3tp/phXxGS7Epn5NKv49keQfcLcHaNOrSQyspXzE9Fdr2qnApfIkTr5rM
q7B7jvMn07yIQwoAxo2e7dFudxPpOpSqbQfu3ZfvA/lXp91HLGTwHQlW2ql4keqyIOMvrPk5LJJd
qtUXWgqQB+FlAtLHy8Q8d6wo79kn0AtKBYsj1HD8YBwLlZAhnnLXfA2uqgdj2JVoQxEdr+LuMIP1
hUqnHhQTWBudme0wbvQAiZcNjIxKvVSajdPdX+B+IseJGyroW+U/WOBbw9hFZLP1BbtPe1Bu2rds
N7WcTVuH8PzLvPavJekWDk88bmodHRSPYo9q7Mv4qmzvfHuHMlr6qNxWO+c+LEEZdy9w1ft4vzIJ
J/c9sZUBfJPZCnzjcq/olTQEWqW33tQV2/xzl9/baCV+C+6kLw27pLOwVP3qU1kaWVQPmX2l1BeK
vtXTQwUWpLu12gvDfAmLz6mzq6IWbtumaTx9LN2S5nW1l/LtFKibOqc+0ALhuHDCOxWq9qx45DOz
voMxjUHCS2jsrEZzEcwNPoEtMe6s+McwXOXdbeBssues/KI6wyZRql0V3Bo+dlUJRyCtIBArd5q/
H1H9U4PAK7ofABivo2Ct3XBuokBnAERFiph7+aLOOMlq4dvqQDYIGYuKHFsy2AoTAjdv3sAQrwS9
c8PRBiPXph9FuW1xE0kyTYklK6d0HY5bgnvRmQdhcZBYv7SYvliyBn43zsR30E7Q2mh/0ZRcZPdO
n4TSIKetV0Lmm8o3IdcilG4/Xm9royxOvBH/jorOI+WFkNNHd67n8W1S6rVk5eTqzKomM4KnSgXj
9EafodEXlKmAKnbPJex/B+7PzDE6UppWkvEqm5+c4K4XBHTCuDJBWhqHW0AeW73mIteudczPZYrU
c8kQEbmA1bJU9HagyMZGjng211sOl0G1LyVUUHP7Wxp/DnvV41IZ+IpXOcrGbx8+nvTTWhbaD4QZ
GhOCdcJZdxxnfJJmM4w1LvND5YrcTaAUBTFf9X/5gCTSEFk14ARF/enjkc9kTBRWgJJjvIlAz3JR
dYOT9XFMBdSOSIMRGVTRl0m0fGNCTi1+OJ7RrXVyz74sTSZ2Dl+ZCt5iiSVTl5FHxQ3UIexcw2fB
ChN+ISJXFVqHoo7EFsB+rV1Z3Oe+MpUDivYcqLJBq/d4niO7mGUcAnjd5LU0fqSSOzXPYp6t+Elu
7+wQVpcEhhJnNSlZq8qeuRu/g3QBhqAQcOKAY06GOVL5RoTY8d2kv0tF+QaFQKN/M6xq7VXPXAeg
3VK6wSHzXfz5+FVLlJ/tJIYAEAO9t+rsoFY7Q5mxhb4TBLumQUXRgp2K/urHS+rc9xUmP6SeuBbQ
LV1k4WliOUPnWLWH0tTG7N+EKrwlMODhC4fJu1KO8iaEclbGFenAIlk7GneRLuBFrHYwJrmBIzU/
1D9a/VoZ9o7xhvWq68945jLvUbYRPL4Aq4iPhz9zcAppK/pPnGf02xd3oHZQ6qGg1EgP2rxoJ/1Q
Dl/8MVp7SbFCly+JFhKXaV3wjJZEsDyJck6RlpNCf5m6R4NSY8INNoxzr9e7Hd4/OxP5ZLW9E9ri
eRDs2tF2Tfnx47c9U3sBiMEeonfLrZOS5PHySiWIKcqEnp9JWSFGnkdHXdKoXwuydbt5EEW33nBr
R3dHm3uYIXnDmnTs6dnFI+ASITgfZEbLVrzhF4WV2nrpCSaVhmiiIAFUGWTIiLwPzYuujC7ndIX6
e7qLj0ddpBk4BtdJJORJ0zI7YGCAXAG66voBnPJ1Veb3K/N8uo0FyxswCvVlgsN7Yfi3q5JiJ1kW
JjA9fWzlMSV261rZ9A0Mv9TGR2FTN7hI4Y4ckl6tDK2dLDWyTYFTgeZMD2CpgmR0Y8NpRR9udi5N
VLVigFfoJnRqdp2XqCUL82twZTpLMAaRKXTEzXnNNfk0zTp6iOW2SsqoDGMjrD1ZDrCiRAk3Mg4y
dB4V33V/Bv+15mV42vKAR4E0DfYJiKZQxxQ7/bcpr/qqzTVlqrxKKbZJAGjQlL1Yay+sStoK8atS
CPNK2FwYuluoktcN+X2bpocQA0ltjad85i4vmJ+ovLLSRf9wcayR9wxJHY6V1xshhf7CbfvY+5aC
7s3ROgsaQIZcjwNktI1+J5yfRBwVesEmVnY4/3hZdjcAK+rQDbZHtB9MDaDlXdFh81a6IFk96kQf
L513MffjU4pHBSuN1D6qjtT7jqcwG2x7UqYW9dMx3sLRQ2EDwjqFByFA79iQM/XArZGkUe1uG8yd
m8r3wi8iusi7r/p82xEy7PZp7LFQ7C7jACUQqA2ielOH4aWZ4AqoVheSXa8dr+LYOnlwulwCLcE9
YqlaXuEoqfYWKql58uaTzZto3A0IQSPRKoQrzGY/o9w58Fxpt5YTn9nq1M5tmduekMpaxk3U8DtT
0irWHeeYSAKFfEsyG5uy3KsZyg4atoR5tzOblSPt3GF+NPJiieFF2NEnrSsvmrDQQVNACKII4Rgx
uqVf2hlvTxbKnyLMeFQo/NaPj5fMaYdLdE8EYBZg/xm1os7Uaqmt+9LTBqhj4joAyDN3hl3RJQeZ
YqJOLb1Npn2CeoXxtDL66dwzOv5hwGQE1HpJ8uiTIi+sWOVUl8xdMx+Me2kWfprxJk5uOv+Ard6+
Kfvdx8OeHm7Ho4pg/9tJkzYQM81JKekh8JW7m+YnW0Qxmou0SLzOWoGtn8l+j4dbHGzAgket1HjJ
WQ1d4DLuFCKOgic8erg9krysM6H/GSR8Zv9Z4JY+ft3z3/g9bYHHboKMOn7fKs5nTLRlpF65uzbx
kxrs5CTz0tTewOcOjfTdnrZX/GuZqvHK4GIyj7c2b//b4Is7VhtNMezEmQVGt0UBpoC+QqbdOD5N
40yiSsJpLj4zvgGXaaMfwgzNcSw582rteDyTIfMowMHgOAAh0pblWSvA8bhvJyGXnWxAh3fzczH3
SOPlhyESVutPYdZwFK5BpE5v3eAkVHTe4UyBDlqax9JrAdQ4owg2B9W+nn/OoeNWgDLhCa2UeM+s
bK524jqNpqHIV4+/dGgViKPGLVpg2A2pUb2ZKh2bcrpe5Z7C5mUyf1v5vKcnNwESmSH6wiQryJAd
j2iWVlBhUVBAKhh3BnkIBM392N+O+OGaU+0aI3UwOtThrujt548HP/O2AltLzYl0+FSyPqt9JQMN
kHuY/RzKtLsJfReFpRDf6qGIfo31z4/HO7OUaSnxIQF6wYRa9pYyXU0DLbNzTyb7lSekjYJ6JYS/
f6HFdgEuCAcHGV3QgyeYC0JCbOfo2Un6uJs01KBj4ybMjRtIfbspfUUF5YCkN/RW+1mIs5qZ/Ska
G2qTxTdH739USTDTejJ1z09ML3BwB7NvAzv5khgIEXTzbgqdJ3/ov3UYw2yaKj4YRl+7NpKMHgCX
XRRLAcIb6kMffv949k7NQTSk84HswdOmbnciQRZKcd5ZQ5ZjSGIiGtRvVee6LCnjE9Wpm4r8qdHb
TStH1N1TdzTuQfq5g/p15TnObEeow9TASDgRpFySGDUMs6GyIRUngRqa2+wQ+sGnuoouzaG/qtO7
aehdW0G9eMyuBRNHHM7QZfaN2V6V3HMstVn56menRlBIOR/QmKW0ebyLYjTBQd6hnjcFbBtK6OlI
xj/lrjaQDaDSBvkMXQm6aXEO1aBwhXBjNqn7QF61lzsTk2nc/v0siyumr4dqqMB+QkuEfHskcSzC
Lw3qCmaYXpt+exVwOkc41NvBKt7m3A4TzBlOEv4f5N7xPJA+I3mQRoXXIlM2ZcFOz4fdgCFQKR1E
51o4OulfisAg29beQ0U+lrtZDtY+iEi9ltuQxiLLVKHmZRqLmF2McInnacqBPkGmNK5otVLCT1DY
Mt7V3Eqzd2dTpq6BlQniSeN4WFml556AM1VHVVFgOpYg5mBOlXlsCgT75DuLmoKC9pQQ8Z/QxEVm
ZONj92CMwTa1gr16MPCd+PgBzu0Sh9IsVQaF1GypNKRkemRoicGpENLE1uD248EZc2dp4/I/HooS
DvAVHZ3nd5rl8VcfaqlsUVXKPV+VLyw73DuIsWtNQBRb+a6ntQsEcamcCM0KaKXLGuhcyrHVxvBn
fF1208m+hVJ241g/Uv+qQZ1S1uL7oc/+c8AMoxL+DQUbH7QHFzGScE27rVXQqrPhFuvjfg6rK5pI
mXTZZdGlk9eb3On3cZ5t/Ta60STjIuqGlVc/1acRXxEIvpCCgc61vF8XSWDl/QxVUhoVr8t/xI1x
wXUI73Nplxs1nUR22fRoK+mFNidb5J4kRd539owQ2Hwoouz14wV2Jh2Dv8zKhqtHAwn8wPFnz9H8
lnIZ9RCn6S5JMjw0ceAk6u8V6abGMQmxNMtAIWyS9x+Pfbq4GVpYNArhECLA4oyLprqwylkFJkHA
GRSyFOfeqkKk2qL7j0c6t+IId/A7Ud/BA01s89/uGk2pBThd0hqLwuYCPYTX3Jp+YZnsdU0vua1l
R9thLtZ6uOfn9rdhteNh6dSFciI0IMHDVFQpystMTW4Hu06AH9Re7zTXvhxcDbbOcht3H7/zqWwW
S412ChmowOifXOdjQ41Vo0avrWwvqra8yKbiG8D9neTn38N+Ohgs8vgmUcMvCo5sFPau6qK+nk3F
ndy0fOuK7PHjJzrNFAVV3hYhH6EcYtvxdMRpUytTxAkajvWlMl05HfJAKW4olKZ7ueBoN1bOtLPf
/bcRxc9/++7F0BhmVQLEUatb1GGfJCt9kervgw92OY1vgpqMw/pf7ai/B11W7boJtFcx85qN6UXQ
4aNs2k8Jzd8p2EtWuemjaNfG4Y3tBCuve/6Ts9CJVTRLCRvH79sniWH5fQj+Jx33ZgHtommvqwyU
SWTj82NeJlm+S9V605QFpqS2a1mTp5UvYDZ+4F5/y63lk1YYK0fvuybncRwXyshsc5qLHMHLjW4b
Y+JLPhy70ZCug6gP3QR0qm/eB6VTbsq8yfdzBFSkQN2etCuqnIvKv67hejlq4M118BoFJvbmftFy
fS2em7kzcXNKL1D7+jHH0mZSmzsoRB8v1zP54LugM606gbLHheF4Nu0q0TGSp1fvgD0e7eeyc1t7
H4C7tTKaO8O3cmxvLQXNxqsEc8uYBm0aOt9WnuL0bnf8FIu4FSZtARWV+xXMrS3fy/3cPPgGLJcE
WhXaslY0b2M9vZWDeO0EOXdAi0oFPFw6Gug5H09AYo12WhVYAVRuU9T7NDB+dfJEgzIo7oIuvRg0
ZzfI9lYOGooW46svO7tQOUjNs6JBYctXzo+z56kInRhPC0nvZTV4VPIG9DtKtnUK3I7B0gSYs5qF
+yrg9HLKp7R27ofODmm6hP8pe06UxlAhQArFxsp1eSec9Mgxw45ULJCnfW3LkquXzeVstDsnaW41
uwhXcoVzxyVaBAplZGGbuZSNU+XB0mpbo7c1ancYde0Ks/vkG8YNnoEHaZoemyC/+Hixicx+uVF/
H3IRkcGLaNZElR99VfZeHO46JdsEubVFyWSH6tHKlJ4pyolyI3xqYdDrcNU4XmA0vseycRSq8IFx
gai3OyPgK/fKVUhCDXqs9pKmcHGH+VVjcZxMKSC0cFi77uunly0k2+kwQJ9lpZ/0FVttGjIV5xLP
QPMy1bq9JcU3fQGIejCjQ6px+eoy8rL0pWujQ1yGXyate6Wcin8k3b9QUr5XMsXyiHaYX+uVl1Qp
8Hd7frHSamdprY2vQPQ5Nj6PKkiistv10/A510b4yJkNFlSfrksLIJrVhE9pGmuglHI6PmN9Hcf6
Ps2GjVamB6M07lE1Ht2PP/qpmhXUFlHwJzITNU5E5HzcAIdhTEVJIHy7iWbrxY6zvdk4SKDLduda
PvA2e/oS9+2VEgyHpFO3vRpcNGE6g/vWm038WLYZIjBkVb5SbQ7ZEBzkcVjJF08PZOALsuCa8KH4
Ssvw5kdzqUqJEnuTNu0buUFVKnmcQ+0uzWvox3LzOf8mKdU2zJJfwVR9M7Xg64TV0hytmXuc7E3x
JCgjEBbImUlijxdulHatbpc8iTU4XlV3F62m3qGL7Mpdtanm5LLx/ZUoerI3xZCwOwnr3GKIScdD
qr4f9n1uxZ4P94P7gF/Uu6xvd4kdH0xnba7PvSAIFUEmRdYQsP3xaLFqz3nUy7GXKG8ZDdCxauk6
vjjtXf91aFdKeiKOHB07vBrqLgQahhLYmOPBeqSqq6hC5VhTX/Q5wCaudaWi2X68zk/DhxiGFgeK
XbwVlrDHwzTGoBhYfyXeZDWXSduC5ATyBMNTS/vHHG+1WIXrMyc3jaJ8Whn7JJQyNh1BXpCTnCvo
Ivetw1ausgkIaqjhfBxPV7GaXI6p9TnKlTvDyG5sqCvchq6mwt5IAiuuJTfV2N9xSz2Elk+HM+zW
9tPZh6LfRxkVkwyys+MJUfssqKUmTLw0Ti+j5nYCTCH3qJF29jb2ITrN3UXuV9eT7riONLipQyV0
Gu9TeYZcMpUg16wV0ZrTNomYKBB+LHEua8Tb42eymiwNTUnCgVputrFZX0vquLc1ugKheT9D6bR8
ecM9Ht3++QoFqrXK2+lapK6M4hn8RgraBMPj8fNSMbgqlrE30mAu5nIr+ffGIK+sxdOZhzMgWPgk
MxAZtcUo4+QYpTrSy5bLl658LG1uofMNhji7lXV3Etooa4Bj4BQGNAM0Z7Hu5FrSQ1QJI6wOC7em
y5xJL/XguzZWJFDe26113/rhyqinhweDCnFkg5gunKyO57BQ+tgoZCvychOQeNMIFUxXlrIDymBX
mW65sr+SK4n5Oj5BGBFmDchQSPYnVe0p1yK5CCLO42q+EM1bSS0fVH/eZWZ0k/X+Ssg8c5QAdiLv
4ELDfj5hwDdoGRZG6sfA3sWVBKV5U77CI+2+GqztxBZqnWrr6HUARsJ4WfmmYgssXxYtVSGCL9pZ
S5OwGfXJLqnNGP1B38sAreu+fCcndK+r+Tq0VSDMzU7X5qtITdy56kBSdsnKPj25WbOuhNoA/B7W
1gkPWI76PMhlniGcKrcm4E1298lOzVsrsre4/XxLnPEhqVcSxnOjQp7jJiLwswx+vLDSmh/INTEQ
6hF8m9mtRvUVM7hPbWh7ZSjfZ9n80vu/Pp7ws6MaJEi42dqnJp1Fp2ohZ0bsNfkvw6+3UT6+KOr4
EGc2fr/jI3bIt+Eq/eLMRwYTy9FAvDqljIVgUA3bZ4K72t4pqeON/fxicxHNJD6s3j1b8bePX/MU
CUGAEiq2gK5MuDzLcBA6CWl3BYiH2u1l0jk36DrHIu6g7KBfaG3/NMnNfoDiEyS/epkcRAmHh7z+
X8QA9NQVXt6kTcsTLa4FSFlmYRvDEczQdNLl8aGezR9mkdxI2vAQ9jJWxvoti/15VOKvo7Nm0nUm
BjG+KZD0lGmpjS5OZ9VuyIsGsrs5KTeGMW+M4oD0za53K9/flyWOk8gLm7iDgXRdO1rEyy12N7mQ
8AulEXXaoMscJ66hz5J5kaUMyfhQJtcOJpCRmd4ogXanRPYuU0Ov7awt+/JG9hsXHY6dFK4papxd
EKL3wbLn6ntiF2RIRmmFxUS+LU8HNAfzMjxQdrpVERuuteYi6WRgefY2zKvroHBeZsDEJbfFj9fl
KQ+bdWkBtmQXoLNNHDve9U2IenwQCr3vud5q6XSPTZ5XookovHqTaDo02fwp8c0vWmWDKu6rXW1e
lfZGqwJPL7DZkL8bqfymqzlK/Ya2SfgnunleOZvem+zLD0dyDgdZWDUQ/Y4fc6qiDO02P/TMyrmr
IuMhyob7RjVv+2C8DUEtJoMagGYPPSNXZIw6DWztaYS4hVN/txsZVEpxRfKIz2fZ3PVSeTtE5WOc
5Te50+xw1dlOI1/7zmn9R0kpfuqdb7nTlF0pJhIsNsjXLNSfTGLuVuqS21ytKFTRurIjZ81S70yA
pz+Knj0tA+Dcy1dVqKuWZosVgcCBFgOw4qDaGnha1TUc+chtAR1/vAjOBHjCLJwT1OAcmCeLPCbA
MSDPbW7kXfFzKpIHk5OpquNHbhP3w2yt1EFO2zRiyUGrxtsI8iwqXsffMtWHJIEyi/FGoD30afPV
ckavnbtDofUI9cNAizt930LRCLCwK6b8aWxV2AuVAkMZadSElVnjlfHxJJwJRFTNeRrBgiHzWExC
VPhFbFvYgSSKxPp5S7LyUsrqbVeh/tXXWx/yYL1Gwjq7/WBJIAFIhUTcvo/nQpXCtB6xyfGaaLiU
Sv8XwtfALrPPfWbWfPXprdNmVx3Ny9rOdq0/btrQ3GZ4LQRtdxD/aYkO57lSTQEpBG1Ap7bA+Ury
Pp4eTTzJcgdSLKWEw8OeKgANeduEFA4jr59uZWu4t+kJO7Ffb/xJka+09I0K5rNdtc1NW/mwKGvn
ebIQxKwN2DedA001kNCRTUrPcp7GuQu3YSf5AFsifkeGeVRY8MQjDZ6VhM58bguhSzwYEl/LLp05
hh7Zzj+sbNpNuXooqteP3+/crnOgFQi5YYD2S6ZxFSW1gjYye4B3CwkNnpHMr3qWvSRdcQXTm2A5
mLuPBz2X6tIb/HvURSUA+/ZKa4ox8qC2Y651j/D8JUg9fyw3g4PgBc6OVrlylp6Lgb+PuVhysTTH
qE8hGjHJ6U2USFRwgpUEVuzgk7ViUEYRaSwZzyKooCffVHbAaymIlwSq8la02cb280e/rf+zAEa5
Cgk7NAjh51FgA1yyGKsu1AxgaS4SSJ/jYbjJ8vrTLNWvVTzcDMV8jUn45Rg4l5Jd3vdD9Wgo6p2m
FptJ+0SnzlUHdYes/UVmlzexrl6rY3ipKODh/6NP/ddzOu9S6iT1dEqPd7pppJJFz4PUY7qJ9EvF
/lbXl5V10Rk/OxrzhLawf/p4zHd3mL+/w+mYi6iplYE0dmJMOedEj8rbvDD2zve0KHay1N+A0cNV
plTzq1QPt1Fa0Q8vb8P5cVZuRhpqaorPg6/skgLuXHRTo+DQ6L+MREVEa7wHsrzyuGfikGiXI+eA
DCJawYtPmTd1l0gT5YF5qq+ncHyYfOmqHvIEQnZqb+dyvrfVyt5VtfxVD5w7DWUczXCTNNl1xXhw
tPJRw2cGazBV2+Kh8hBaVbSpCqffyoW6r5vipb7skcWIPYy/NN754xc4PkOYbijxtBPAzwlfQn0Z
Qop8mqaqpR4QkTN8iqRPmHwhV6BsyAI3dmx5Hw9niM939HkX44mQ9lsHts99oxxtn0p61sAmnp8B
w18PQUnlG4CgKlXgcecreY5y1/HB7edF/2iWaAT46ANEGI8FcvDYy+GDRlEG1eJ9HDwP3eSNaPII
44UY+7suBIEXhuCSJg/jPWvut77WX9klViAxFIBZBS1mfwrG18mqX80x/BLftq3sddKwj4L0y6C3
t5nZKl7RIGRiyv1TP+g+zvJc35u8/trBuuhqnEQz8zKjgtE3PG3frQlQ6iffBlVzElw8I8FSklkt
ko4ZRRdo+E7kObmzK6twZ0WDB7cCkadNbt0xUdtx7iGx11dlqFyHmn771AJR6YbybpDxh8+t7tmQ
J0yVs4cx6CGy+wjTUhcINVjM5qcymO5ifF+j2tV3mG9vOoXiJy2eafw1kcBl0lUo5TdhW18pfn6j
4Qc3Tc4VNkqeUsleU1r7qrjocRmAsHkYJmU3qYdRm1aKOcdH87+PBKSV3yEpgHKWJTh9jPXOkVgz
wQxuNkBNcHrI5B929+PjxblofPx19rCXRYNXaFktQpuGf1ifqFSN5gY+zaWuWJsQyyIrb3alHD06
0/Wk2nct9i217XwypeTNgUf+Ntq3Uu+lWYqXhnZZ+bbmFho6NIMCSnHNTWPR9PifhyTvJeKhtLGs
+1dJq5vzmFBpAYIvx+2r2VSfspQK7Ij0s+7DKzFTV+9uJ7Q8QWznyc6Xy1tfqlY4Gu91paO9DDcX
c2HSD4qJGIos6udgwYK88AljVTXeS3q1a+j1GuWnQS9/ZrJxVTr6rZ4HFxbsgWnSXEHhgNy11wb7
Iuu0m659S+eXYqjRGrButUl5xSqmm9SN0neXvd6ixahekftzi2gh33doAyV0It/kwviiat29nAQb
M8g22uhAzgj2djAd1Nq81aPUnUnLK8kr7C/1sGkkSK2KtDU6vBGS8tKYUk/8GVT7VsleJFvCdVrZ
qgP1wmCn1SVCkJ2noCMGUGivNcmDXNePVVc9CHbZPFhf1Lm/D4bwSzCln4oY0QRteHP6tVvHyWEp
JpgjGtctYc24bDHbeuLXk0ksrIYZO/RrR9rMwE2HbqtV1xFU6GK+jzMEKp7kAhGd/N/77v98H/8r
+Fnc//tTNv/6b/78vSinOgrCdvHHf91E3+uiKX61/y3+2v/7teO/9K/9z+L2a/az+fCXnoqM/y1/
5eifZfS/ns772n49+sM2b6N2euh+1tPjz6ZL2/dH4D3Eb/7//vAfP9//laep/PnnH9+LLm/FvxZE
Rf7HXz+6+PHnH0DQfjs4xL//1w/FO/75x+3P8mt68vs/vzbtn3/Y9j9Jk0QHG3dCyt2ivj78fP+J
/E8ujzQJoXlDEiWf/OMfeVG34Z9/aPI/hZodjUN+gVKbIBc2RSd+pJr/1Kimvqv0gpThFvrH/7z3
0ff7+3v+I++y+wLxqObPP6CiHoVfCYQ32GquC4tMDp01BMKGGPWb1Kgfmqzq7sLQz7CSKysQlmqB
nonT9pniDlavvIydbGPeXjfSXk6opbuVXFRbv878QxRO0bZSYAZVZVtdZ1lkeokxJd8GreuhBlnc
eANY9D/TMDK2csupWAyd6g0VFi4+CMjveeXIh8qPm9uwoF2TZ636qutZcYPsfLFRu2G8sTPA33Oa
z/DhFPlnMhQOHN+pxleKuvZBK6LkwZFBadaGndzGQ9EApysrB3m12kjvBbrge250MBWhInybjTH+
AourNrZmoZne0KIMIikKPn9IFSFOadMIuTRyTb/MVaeEUlepVzk11dchVNLnCi2N2W0Hh+MGQn1u
oXsg1z7yvVb/qM6jnm66LpS+qFldjFBRuUi4OJRGhxnWKPWnKFFuO/7aoz1rxuhmqhE8d5mVogtY
1DGqX6E2v/VF215lmYRBTJpm0Wcf3t24pTdv79WqiR6j3spetVGtFYyMg+kauGz3I5lb+VoxM1R/
Agn3+CgIpm3aq9J9l/TKRQV14LXQleptGkvUpCMn1isOQjk18GAY0YUstaj7v8yd13Lc2Jamnwg9
8OYWSCTSkRSNREk3CJkSvPd4p36KebH5wDozRYLZRJzum7moqIpQqFZubLf2Wr+x7FE1xn0vTfI3
1ZgwZutwG9nh+il+DyxzjG25CE3HipLyoQ9H/VOfin29m9oRo0GUxpPJ1bPUMOwxaUfO2UqyZFsO
JBgPWp1JPypT7lPUi6yWKkEvhc4gD+mzOqTdAxj6GuyS1pj2DNMLYbxEad06IuWJ0qFK8EIETR/X
fX0pVSEwAP9DNXX62QJ+YRS01+XQn06GVQReipxX4aaKUkiQp7ql2hCFdWMLdZ+2DvqlIkUYy/pK
TU53orYy/qqCrMAnp5iKypH0fg7AH+uIKTVmgUheP4/iHyAfPekScBXPxxPhLm7RkR3NHEGGKdXg
K2UWBWCjE+uzDrAT9lg5GD+rslC/Rvytmzi0mp/JsCSyVkRT1/DbxHDaQW6o1IHlPisqSokAKnow
eLHcTOc2iAS3pJsm2U2nAYbMyrE8wk8zjnVZw2tOpxzhWnpN5zFUC9+R8jidnWhQUPnDTX1Ahqjq
n5MgFIp9pbRBjIQG1kjg4vXgd4Qq9D6lzOVK7RQWuHAYVeMINRc8Qoii+mzUM4gygCU6V2oQw4Pr
aiXUbItnTrmnoWVSVOq7byYzccgFrClPM/95X6gxWPywqsvzIJuVdC9YOY2waKzu6kHTntK4II0V
KjM6t3Vm3Y6+qpZuotbcZc0IkX9vmIHke2k+tH+MWs7dug47gyzVEmY7HagEe0JnyTADAeYWuJfK
PX7NAmqsrmjmxe9hbvt8r46RtC9aY3yy+lD/bTWzrB2LKMBiPcp16zmNzIpWf22igBP1mnWvz3E9
7DuO5tgpJ1kY3bEPpMGJ0sLCRbpAIVBFwxcZLtCTd4rWsSn1MItmJxajobX7Mez+qro0Ee05UZQf
EYZEn/Okq78VepYdBUvLbyuwYwD1R1l/0IoyfsyyDvh0PmrhU4kU61/I8PX7mfpucWkyqmbgXGqQ
mKG8HGdakdyJlQpcNBCK6E6YELJw53qOwmPNWRvgtheq3P0TP0lDdAFRFq2onySkP/+KxLb+2gJ+
uA+UQDnHeWD+UlPKQ62W5b+o8Bc8CfJOn50Ad2p6pFk/nyvgmMXiLyyPewzMSN0whxsv9ASE3FPV
geZPAfBGAsqqh5LTYRytsnR7MpQ5mOdfUtb3AvQhQ3021Vg691lV4rlH3/COm0O8EWol+Vo3SoVM
MeU3Ow/7POWnl5wUulYCBkYnMDxOhjD+CDIVbV/BLyVyQl4GpiOlUTuQRC7uRrgRBmcfJHXgxIXZ
I7ac9PPsFXPTnzHGRe8yClQJzfPAn2BiCQYCa3MQVzGCF752TIoK7Sx9jOOHyEzzb0nLW+7gj5Zw
0WjlpLs+7+ko6mJlcDIYpZ+6gcpawl1FirwSv2fBU/AiAtAbZh2YU6XLEdc1YxWDkhFaBYX8Wau+
dlpTfNeUMnd7Q2p2c0YNJRSF5LlKO8HmMpDdtg2Nn2I+I+o1Wso3vdALTw8VIPBROBQVRPfW/JFa
Vv8oSbXKo6TnjtjFRlOiK4qyorqPklmv4RY22rdcLfKfUdtxVvDGFkqbRoT/M55yVb6tzDid7Fms
x999l7KD0EwyIcjL819Sqfo5hYds3GdZo++TUs/+TLog3pjjUDxVyqi4okhzJRUyuGBCnS5mAb5p
fYeGON3Ufl780BoV5majR1SzWk4ZOAShupv5JDsooErixgKIJXssdf2XZNWGaQO/o17fxcimFSIa
N/t07oqHKuiN58Dq9GMtgpWTAigIQaBPn+e4Kn9W+YwYe6Y2sRdjTUFzY0qQtG1FGn9xl5clejIU
dUkFwlx2JtM33cqQRhf73BmbMIMHsJCMBr0KvcIcWQ3vhHHSH0NNsPZ6NYn7fC6kDJVCPfsRG5V/
NIZ5PNdtbJ4LJYhcs52lx1Gm2yEwdHduu+iilol4k7WhcCcPIrboIeUAzOmE8vek1tTnc0sC/FDL
KE7WcXCj6ahyDGmQ3BpGJD4YMTR7Z8BL44hYoxKjWFD6kaPUjVzb06xUblHNw74S6uxroFfpUYqU
0mvMUj62Pfa2WjSKp4gGrhdaODo4teiLoysYxXjTpgH+kr5c8x4KuNfG/Tjk3a8QIftbxeg7R9Si
7E6du/yzGuY9zpylVP8Z5JlmVJ+bkpNFzcwTSMt9FCwD4bsoCcZzF1eDO1ZqespyuY5xVbWUY1ZZ
/ZkLRj9oooC6bhOMKritIRxvtDCnRDI3qnTpWMz7UACsN/lBupc7M/o+ha3w15ybKLIp4ih4YTLE
BzlBhz8c/UjZTbofuloSz7daGc77Fu+M3M4xOv42ZtJ4X0hd6qrQM28LTffv6sDQbotmSj2II52T
yNPoGmo579NOSm4kSSg8xRqaC99EvCSZaB6jBrdqFb9sFIlHY4B8U2j02NVpT2+PxyCyW9+NqbMu
ZlrymzpruCtpAohOWTZ1f5Y01hsSDXmdkt31WvXQK5HyrQ5j41bv/e6oksLRM0adowBGNzlK12mf
CtZxQIYTwhdtrbC+UUMzvRukQj1Lg1V/sywef6ek0cT4EAlZhHZtUeT3cS2K+TNtqvBLNKf0gQux
zP4EQql4UuzLB7GYMIaCK5j4aNhJiejMkhVS01Pr/ovMC9j1LdofTpa0M44XQ1e2jiZD6xyMcprP
Splwqch6FYWHNGtLjj7SfNqUvj7lrjrT3xtURE/61prQodBhPvJ8Fg+9KDXnKW3NJz3skwd4NagB
pvA1SZKDY1Um441VjJA6pJb2gQ0Jo/9S+lV/HFMcGoNIM4Wd1kbhfZP0VWVbRYtcuaUL6EFmbfrJ
H0Ll09RGHIyx2PsBptgDlwL+Tlphm8Ogl4gV9tYxVUCBVUqoD9TVa8qYuoku5D5sjG7XtVnwEIuV
jhDzKFcHbiaDJFHELDKt8/ZnTYYW/dZU35BdJreBh2QFLS4FvWi1vJGmXqW7PGgAtBrtmVt9wJXB
mIZTp3ZckH7THntRaC6dXvs8FvFh7OtJcbpcqgAy63XzV1Fn6gUucYu5QpjBdtDVz5naJQ9Gn4O/
QrOpjOzAStWvZtAMx3ASMUEysCo2AlO4G1ih58bvlM9x0Af7pRwp2ZyIxjel15FTLTpJoPATzf5B
7fVc/CTlQiM+VLXaPVhxwTI02t7z2848WZDAkS1U+wq9HDAkNOxmn9ZNETwmo176n6Q0159mJUTZ
sgkryK0ThY+KxNbJJ72jZAht2O5r9FaEaBSQXAbz/lnmGsvsZizTr/Ss1IepLYTn2oe2FqGE7ZRB
gwaLqjXs8tjqdpmiT891llP/VS3EoAXBT86FUUGPShXR6dkal6mZQaN1vGm/iaFpPc9J7nuS0ixX
Mm7pD0Eho+lohfpU2rORRd6kRRSREsAhk91pM11hS42fpIRjnDQCd0pN8o9N1saVLRjoWBoVmgs8
RiMEsUzlLvcVoI0xQPMpSf37Rh6apykM/F2SthmXHNUYV/H15OtYzkj+K6wNJ5Ygc5cJnQfWYKEk
QB5mEcmnrunompTDTSCJwU01F0FJDxBlE1sJ1f48L6eaTWKh3nDE+2TLoRY/NZ0qk85PkXFDC5Ze
Yoxn+UXh8XXOpxF6VtnNrhUuGBTRqB+DcEr+mEOLECqeaD99cAA7IwQmKvAo+qEVPYZsvFbSnVJL
k4k2f2k89QW4TdxUdY6UlOvhh07DnGGps+8WWcP9KQ6tJToKxKRoLyO/8TyZtYWuFq/Km6nu+x9a
Isn3MZqsFULSprrHQXD4GpuFYTgKtwR+y0l9F/qFn90BdO9kpxd6QQBXO04Iv6I/LAuYfxuNgEFe
POYnaD3I3kZzg1yVNaPrb8yfAGQ2F3VUgqNYc2rBJOPx/FK3+bcKXNerUm9qXf9Vdev/x9KVSA3x
f/3fEtG70tXhR9T+7/98U7ta/sLftSvBkP5jwXmZooI0CF2/hZ7xd/FKMLT/AEwJvIOKFmRPMHf/
r3olU9gCmET/C5gYxEL9n+qVZPK3/kYFLuBEsAL/TvVqCf+6d8QmV18MzXhSUKDHiPBt76iKRL0f
8lh0p1MN8eOT6hYel6eF2Py+2InPW0iHl8bCqwI3ATVqdRb7TBPJKdaNh6JO6mRqJsnlfbY3T7Kb
7osbHM7jncmR6Qy7wIGeapIpfW4Or+blX6W716W6dS9iiQ3BaEE+A11Q+ffbwUq1YUW1NchufIwO
0+hElCoO6S7cTaPX26MDjxPnAuoBHs0x+CD2xBN3+S1bOilvS4bMNChHyoYSyiysCWDhb3+IVZuG
UOZ46ZbyFzH61YmXjZEu07b6ygZUmwWFv0iVrOVR5qQB/dG2sit67aW7rRxysU/V1/YwfSrd4kI+
7g5n7IkeVA8d9wdhC9DwflkxQKDQNFOAE1GBfTvASldnM+v50uXXficyxzNw3YPmSW70S9htfc6V
otq/vudilrVgAEDar77nLEZpHCdQZhrX+DXvxx3il3t/h7zGDo5o4FC42nV/H3ScUtcLvyvQxt9B
kT4HKwdOGED0aowd1qt+mkmyO36NP0037TPdUick/fS2oFLaldl8FWnNdm2FQmrGkUgN0mrd+DUc
SkfZQuBujWfdqZvlSaNvRBTh0O8Eu/P8T90++SQf/jtnALokwIh1yTJVFErerg6Vl2SIJvQyXeOO
R9zOPyoH/5u5o8eEkUf9Pfe0nXg2N/ryV5fJq7jr5hoiM12l+4rsDvfJreo0jnIOOXawUJBtyZF3
0d53rI1D59pWx4lTBMlgwrp5wX++as7rYRv0oWzKrjKdTUHbdaK/MawVeOzvhfg6xPITXoUQtQpR
m5EQ1qFzpX3mwnSABm3DGXv0GZ3l5af8xncGh51wAsq5McRr5yotw3/GuKzfVz9grMWMshg/YHDQ
Cf8R4xM72u1jiyLq5/CuPEtecVRcNJoOUuFQJL5DvXR7Qy6rZn3mvf4Vq9Z+HOXDpCyfAdDgUTok
3rBX9/LmaFed85ez+3WYBb3yarBDG9PHQdfI7aLgWayoarRpe+qnZCdYwqePz/GX1fHRmGh9vQ5W
GVoB65Ex1TvTiw6NF5wSTzyiGOFl+w7s6e7jgFcGtzBKEIMERoVgxWomcz3JzFnOVZe3sxn+ERC+
6Q3+sf76OM61rfhyL6FysyDt1ofnVA9y18cVOvKe7NC/qOzihk7sbXYxPMWpneBO+K2UW0f2lc34
Our6IK2VKB7GrgDVfJy+WHs2yE5wese0Rzc+NHc8gJyNcb7FMr3szTcRV/lVWIwyVddSdXHWcudd
4oYhmsx29lfijS/Jjv6zvLG+USXZmsqrY0WFjWSRLieuVm+XzpQSW81a1cXC5zRRLqQGf9wY3bIc
VsuTc40DnO6siI316iAXeiq2FQgPV3tMSamAKjjpObjJz6Oz7PjpMPNW3Dht3sek2bvgNBam5oJD
fTuuAhWvYqpzhVrcbytQdrJxQ8l0Yx+swMnLvEFjJJewSNVIjddfD7C/Pup6/Pe8FQ/qj+KEB5Qz
OtZ9aZukT+ZPYXO1vN99aPURjVaUhVbeWvM4GQuVqASVlD+kdl5NtyaOzZ1uhBs74cpHfBNpyd9e
HWI+mksaPn+qG1XlXmtqZFotJyr+PUHIl68If2vxiAEPp7+D6yNnIwzREqZxJ5eKV/YdToWdHPX9
HDjCcTMPXI7Dt+uRD0hqwYtLW+CDq7OZ0mEfzFqyzJp/HzyMO9VN3MJpz71DMaTZ47HhtE7p+bfF
88ZWuDZ3GrCCJS686fU9PyrjGJYgEtzuNJ3kEw/znfI82ubvSrFbl8Lf/fAzvFE39DOuzCNMLfjK
Il+Xtboa8OSXc5SB7XSFxcGdrrmg7QPT8j4e3PujZNGm+CfK6hZiIyRWGRNFLT9Zi9kZC+a/EQH/
EZ60eFpJ+mocaSIoZgAi0B36/JGqqqcV0ga06soEAan6J8RqEGksUByWCeHr57GpHLOfHFG/yYen
j4eyshB8WfS0vi3e9uBCcI9bHVAszyyYsnq52pTlitnPxwz6uCc60q5xMk8x9tNwVvfZXugP//6p
T3eHG3xZ/ShVro+Q3henVlYJnqDqolFb9DeZY1c2GfzhBVsDhopcYT2+rCjDosKvaML28qGX7fFS
/87vUBQ0bArmTosboT09WZ64S/Zbb4drC54iHUkD4F2OlNVCQbEyqhC0WBY83hFhF9iKMHlmu2Ug
olwNZFJqYYgKZhKrQM2gGVEd8iHpnomfuOjam0wyIBDlcfCl1EMoWOhmiCVKjigldnR13U6Y5AFv
rogSXCjR4qkaIVDdGXtsaUcPa1YOMWQhbE8iMwHz4McK9D8BJyyx1vTGoVVu7KJBGE+WmSqfiiwO
4WDVi6NZ69faTTKoE++lMhs6uxsC/CPU0I/oFIVNAuCoDORzaqL0KFtChwdwLWwkM++OAdQBQU6h
KiXzdgPl/PbS0HMhaeNco0TUCrdVnY12njTtRpArFSkI2/CpUaAxl3tjtbwQttIQ8s417gxpjyjf
vj+oT8vDUN+LB/iQH+/Wa9P8Otpyary6CFut8Xs0TzQ3hEODzeYOUDRgpg2uxYrt+PeZwLFGpY9j
AQLtKg1soqBWi7TSqHope+0QuZJhqzZYiT09x82k8331Z/mE/0Rb3e5BomrCgKww7zFq/kdgrTvK
5MdiV3rV4ePv925NYJX6OtRqTVhGpweJXyJTWR+1YXYU81+Iyf+yzrIVYfnzVzPUNIAUhIYIZgju
Ros8VAQ3ZD9WZuvvp2e15kwhoVrf8sEqVz+9FItO+VF141176PaCt3xAdde7klt7m0WJ5QutchYO
UXXRJF8kq9frfSq7Mc+RsH9Z7yaStAflYLnDPn7Ivpk/p/PWDXHlTUmu8CrgasmHgeiXkUFAzaap
+S05wwF2Ih4jUUntKne2srIrE/gm3uoklZRcpw9NPNA9X2sFNV98mDe28VaM1eU+J21VKh0x2hl4
VXpnWX8+XudXsoclwUKFmdoxzIHVSyfN1bppjAIL6G78jXZ4PuVfYamehLGXNsayRqMvb4/XsV7c
DV+t+KKrE6FrS53ViG5RY6c7RM9+UqOqngIndIOdfFNsHFDyMgmrVUjaipAEkhyLMcVqkvQyy3Nh
rJaYTWqbp/RX5Zm7fF/dkrx/ttxfwVP0FFzSH6OrXtQDRMWzcYk/tzfTYdOD+cq3xocEoUxuAXOh
or7d8XElYAo4Cn8fX/VRheto+zt9NzrTLrZrR3JLZzpvldHe3wTAZXQw99SQmWJxdUTL8Pug/8ea
i6NYahup5Qqa8CWty42U/f3o3sZZHc4dhbIS/DlxhDY4QjcdF5SHaCe5qbijOsxfPl65Vw63JSC/
enGxQS1ktXQFSh5iMiUa5sDO+NUMneI2c+M7VLgax7yod+ad/tU6TcfqcVlbWy+UF/WTtytrCQ/o
CLobch7rJ4o65sCfO8Z7xq7n0lHxFWz9ND6lO+b0FB9FB0/X8ZjvCifclwfVro7zKfmk70dKXGAH
qCSkB9mO73GB2cg13i/6tz9tdWoUvQ4Cq+KnDWhxldKXDjHxCO0gnLQOwpam+law1TQYSSh1bEny
GsGyTs0IuLAFOem0ge87me7nn2jmKBsjfHcurlK21eUpFUOMhjo0fqW4m/0nM/y5sbje7ZpVgNXN
2RWk4C2doJfLpD9OhQOYi/LzTe0uJcrpEFPy/rl1h21FXfbYqxOymSo/W0QC3BFLHHvw8ztEFO6L
gBbmx+N79/2obr1avC+qdq8CiUKQ6UKVkR5qtTvD38ohVX8c4t1YlhAG9AX0LzWUXlZfsOV21Juk
0Fwf5NhQXgQw2kH3/D8Lsvpgxtx0eNgTRFWSPR5AXmr4jl9uaRteyS3eDmZ1dPdDiZ2QQZx653vK
LoEc6CROalte6yEfZx23HLivTtCrr7fawvgBVGqFT5Gb5F/aGdcmOg8ff7qtCKt92/dmJOMouPAc
/kR97ynjVv9kYwW8NOZeL7K2NCN0KTTXqp60CemD+stUP348iq0Yq9vNjNJ0tKD9ctRZz3FbPYNm
vTdC/79zuf0zHS+Pu1dDqWVDynyNMAipqeMTEoXsHnvjUFvm9N2N8iqI8nb3G2E9Lb69mjsHwU07
RTe4qIDfts5pEj4owgIGmuWNjvoyyx/FXB2kfcXeLWtepbi4fAaSdl9YzW1n+KdeouIWNF4HiNRu
1WYj7tVs4dVYV6eDUitlFujE5e2/z2LDEaGj1IIFyuh/eBC9lMRfzd1cmx0QUxa6giKPhfQMTHre
c1vs6KsrkUxz0agGpb/2pgGwrTapwYhGVDa1qnVM0B8jiiwfL/grZTiOon/irHfV6OtdVkrE4dC+
GJSEL2lpd/fN93SP7qpTgC68k1zzMN7Ep61H3ZUzY4EhoIFPyoVUzWq3VSjXxurAm3VKVS+q01+x
ttlBu5JPvIkhv90FcTq0qlgQA49bB07qbhSclg7Fc3uILsWl/YH3+32OXkp52iwwbI1vtQPNfkzr
ISE24PxxZ4EVwM9L7F2A6qkj/Qlo4CEvmY4behJbYVebsC76QpeWsEU/OgZXi1+17sfLZivEar9J
KPoAyKUSUBb5J5q694D8NkZxZQOA+pFJ5uhewUBfhRg0BBSymafWqFO9bHTbLCAmRRvl7mtRkMBE
VQrlDXLvVRRDzWFGpDMiMUF5FHNpLyshdP1g48C/gueC000/3EJITUGmb7UUChTqJoMUxtXugN87
+XHpvWdOa+tc+sJn3Z5dzKo3yyYvDbjVgfwm7motCGUpN6JM3KXGVdzqTnBSdkuhpqZLXv2Fe8qj
5Y5O4BkeXkmH4QK6zUVy82JdYif8bjrpJXXE7erKu9obDW3MbVA8AduKttpq62d9Vs9DZeoutlfK
HhANRGPK4uIudadNNN271boKtjoDRLkNGhg1ulvQVp7Sy7xl6vC+GqsuOuBQ0ikOWKgFrBK6qBnr
okIRyc0oSzzGui9krj6LY/jFD2tq3oORlhBrIiG+jGFgPopQQ5iRTIJervKmNuEPCEm2kQG8xyqt
nh2rn4WzAxTNigeAGuFW2g+2isJLEnwJhx4lA3xxG5hmXlL3G7vqfYK7BEaefBGaZcmvmx9mNKY0
ynjvlF+rH8Y+vwt38jGL7N7VnGSXPG71OzYDrjL3OKh1LIIIuKxzLbkou/mc4FNT7xfE0oChoDdu
oE7e5VerMa4+blqmypRky6ORvZM9T923ND9F7fdO+1MDmfz4wH2PBCGaTNsU81G63u+ggjTQ6lGs
aC42rnySne52AWTCx7qVKPfINnxib+v+eg9YWmIubkcLNRwA7GqEag8bMivpBcYX+dT39vBn3DW2
9HV5s0BS+6mIFJx6p7okoddhnsFNOhy2qg/vmwLLr0AEF3I6HX+a5G9v8NDvgCDk8/J2nim0JSf9
mNrDLjzX3tYyendQrEKtTstpFAIprQnVSTchTRRYmBvz+C5BfolAeQm1Ori7azFrOoIFdR6R5pBB
jad/jtNnY/S6sN/BUHG6oNulo7IR832Otwq6Ov+wrYLr2xG0/mU8wvPIfqh/KJh2t40nuLUbIL0b
OlB5qyMkV2+rCvG+ULsKv5rARummfiwJX7nlRdkvSEZgzEcdzJ3kKF/kQ7jVqFj+j29uvVXE1TyK
ZR1ztBLRvOm+oJOW0h+LHOplqqORdG1Da5edsA5IqxcqN8ZYGsXYt2s0aoI20VMZFFHU+nsjbeVP
cmFG+0ADzxh3ReFUrbSpqHxtuQLAQTRGos34rsUs6EXutwC5gaLqnrZvvP7ZuA1pvtIGXJowlM22
/GGvhsQa1hTJzYBNrQY6SJi/tQAp3SISHxvRCmFdFH8+PuvePeaYPYUSLNAlnCQ5d95+zCFA1DKg
y+CKderAMNmTSNuj0UOb2Xg2vr+3V6FWdZG4HaKozPwF6VYjiuCOB8qaUM7t8EwXbb+5Fd6lPZyl
IOo1eA5wQmlxroYmV6FPo4etIEfJsZJk4RxX8mDampWWO/iZFiwm2FT5ng+Ueiwq9VMxJ8azNgdR
u/v4O19ZtAx/QVFhbY752WpfqpkvIgwZLiU1JbXTuPd0Ufg2aPpdL2MjOMzBRvvk2i1NxKWJx+qh
hbDK+sIR/I9sUUnu9/1OdTDbkKh7LTDN1gu/xzdb4PN32T2fe0HYK8DEJPKyVbzJRzldX4rqQ8vh
6s/1rtW7cx/16tYRe2XNEolh4dcI2WQtQ4qsD6wnZYnkjLvhC6TO+cgNvbduo6P/C6EP+eI/D+ct
V6mrA7RkCEmLHDQ78u16UpE6QBOBp56QT+5QiLvQol+OYMrHK+XaPgFoQN7BCwnpzXVzxFTKMhom
bBbNG9/LSxsCZImxKsyxe6G2JejYMiUf5+Oo1wYHhoVDgKGhMr46Bxox5Flo0gqQAv/cqPlN0qM7
JG2lVlfDmCi2U1w2OVpW31AhiwPC0vENJ5xTT414q45b58y1fY9EOaNAhA7I0WqrJbls+Bi/Uek4
odq8Hw+A7C61ney28d3XdjVrEDAriGGMM1d3Xxs1AGTygfrU+KwHE6JqkjvkFl7iuYMFzMdT9B4A
uiSH5IgYhlPIQRL47QKE4FfmmjWz7k/qySifyic8C4/jg4AG1w+J6AAJoz3VjuPHga9NmkVGCIgR
mhQP67dx1XFKO0uhbGWoDdiiRyU7a83nj2NcSfDhyVAdY+np9AVXCwOtZ2T2MFl1RyuDHoB3WasE
n2OlOgOC8BRdaHBCxML746hXMn04STgkICIBQhLz5rdDq4RwHswG8X7l0XjUP/NZ96B7cKXeazfD
rwWfMhzKrb12ZSLfRl1NpAiHXVDF3qAlwV14Mb5iI6rsKi8B+B3IOyF0om/FPrnbvBLfzySBSWA4
p3k9v+MHcVjVWZ1PKIh/9yfHlzxUaPpjvhfc6XfUHIL6JjzU9PO3Ar8szbc52xIYnBbXsILn5mp6
cXCdpMhgxOFRPOknBuhatsn7KoKRe4vUycHkcTO61h/DgyL1VdyLu+DXQn75eMLBRjCjb38JmBYI
aHjBUDogn3s746kUT4bWsNB8sw4hFVS+6mDVIXi+rLTTQddidldXRCixDVXVX9o5Ti5G04p7S4vU
+8Ycda8tfBI+ztKjPiFMlAmmjp29Kd9qel85yIeYXmIgUrM4p8S3FST2hw4T+FNdNealQajzKPia
eSknwz90kQXd0DKbS5zNCnL/PryjaugxlBYnFHczxbPE1v/pp5p6ttrMP2q4ngEvNJQ71HDqE+T9
vxSh49FojPDLjChwzURrdm1pPUUsNWdEcnY3dGl+pzWWhRkHD9uxRQknGtIQ6+628UoDt1tbGpT5
d5al0ykaqCZ5DZYs90ozJOZ+mJvhW9Vk9SfEyUsL1daBAyeSwujGSBQDs8lO68p9qFvFMR4HC8vF
arHNSsuHQJqmz6kVcnQUonyqutA4o46A1oc5RiqFU6QeJy+Q+uhW7vPqTkR45daU4/BABoPIhZxa
35Q6MP+afV+hBjrokE2MPkNZQu5UhB4q896KR0tyJDFOxlsDuaAvmbooOiLXMT3pchh6QtOOnxW1
xHK1knAzQE4FP5l46up2Z8x1dzGCYHlX577qiWGaf7f8URztSI+zpwDwzQ1CmOauakIUs7IZJpgp
tT/9bGh2cVprR2VM/Z95PZpnvsvoSQqF72Q0G91RSlVHeTBrcqfJBv2RhuAge2EzWcdmaqTP+oCW
hy2qWSi6fTZPP7RprH6mfeSj9F8K1VlOm9EpGWlh53LbIkIWxWmPoIyvP+Tof1ROMcbBU6MEWYfn
ZIJEcKorn0Npnu8jdEV3bTNWkp1VmX8JkirYx2aalk6R5omyjztLRxwnMCeKaWLhWk1lpHbV1Gi7
y6IWnOaA0SFopjt4RLbU84xoLxmF6CByD5e8lJEWyqADyMUo7MCtCjtL7GUXnwS2eowuCzRj6ywU
6BY0pdE/CF3fudgLSEezXBRLZVW4hNEYeCi+RD8rfLgvQY3nHY4X8QEhg8GJka646JGmIIcaUtan
ZHOqjTZylToUvxPSHhrjGwWiu+LFt3oWfYy8g+hYa73qzRUilMnyQ2SlQDxRTOu9jLT5uZZjyidV
0R7kMNa8rBrqAym64FidUO0lZSp3wuQbx14Li8euLdGAwGAQydzAPMVYPu6SjOcDlaLhUSLzlZ12
0lG31QWkiWQ/948JHOpTHY4I8SM5xCrHKA6BztJBOgoUclujRF6bo4abYYeM8DhPwX2o+agLIGCE
110VT8gCmEol/JlEM3PyrgHdFNdoCcEWulemDICOMafor9XpPN8ERZh4Cgjbb/AowHQb4VclAhif
mAx+GEzD3wlFbyAYr+t3eYg4TutilHpSoogptBxoXQdjCIsvrdLKtqA2k4PlRONEPgiUiQt5H1eW
vI/bvrvvTamU7HacpqNizdMOH9H8FNZjfJiC0Lcn9Txxs34XzWTat51stxUmQEWPXjN/jCRCP42Z
11bhdC9X6CiL4tTbSZChq8ZRivCcFZ+MotCPZWk2t0GXmXY01u0+TsQCoZxwbs5a3bHfYXQfg8mH
xdFHifKY1Wn4B2W14NwXAzobcTE/ZDUsi6JCBM0cZ+u2VTg3BNSYHpJJsHoHYffi0BtC6Ollm+17
Y+6+1r0S36K3b56z2vIfulDVHQnLQk8fUK6Rm2L6hGC46WgY8nz5P9R915LdOJrmE6GDFiRvaY9J
75U3jExJSW9gCBJ8m32WfbH9WB2zlTrK0emevpqbio5WqXBIAvjdZ0Q+To8wEgT+DES/dz1yCc2x
sWyOOZStIfOcQ4Zu6KcXl0DYG+2MPrYEPmcwl32qdKBfHRvUhao25iQfquUInbUgMZtN6BVmC+CF
ONKIZoRUSGjpNkgdd5iaUASlcSdAA4Yittc2YIstVnMU0Arb11r536BmrK0QLfD5vTX9Eg8/8FuN
q+WFB33x3GkI90COSl2qalUy8Wfg52H2hqc5BDU0wS78uXefwBIzoedDbHlNzclKF4jm/gA83L/u
sImLCG4J8/vkmTpTpKsFxFstmDoWaA3zGAV5bcblxGqEVkDMXzHHCg5qhb9YV1QObFTcUsFebPJo
xIQwQtto5l1LrfUwjVSSMJghDRVNhrlEC503O0RHJ+YA90UpOydcVmNGaTSIm3bm0ryu7VliNqxL
opLKG9QzISK4DybXyozWfqwgOrMbxxECkuUEyay8YjcqCMjjjBMbrkD3364I9xkcGOfIl6LaFYXH
YC0P4wPERv+qbooJimK1e5fbZZ41EwJK0S/FIy7pNXY8gXb7aqmUMKDnVqVqhBQ17Uxb9dksgQaY
TK4jeAYhtYEaSFKicojHupwgfmdNe783hxsADPO7vnZ4CEOj76wHasl14fqOWx3qlYueX0u0u1Kr
Ka2052twAzFtvvcLz05UVcpLfyR3/gwvA+iuABYKHSpIVDVBi6E2hJ2eusotvLClil7kUFiAjMDq
GKgoFzph4heU3p41gYmMoPKP0CpkS+Qw1vEwgMkpGkK9MZsAUcAGKXRzx6pCT/Hy1p8oSLw5okAI
8UZVRj5p6TtxegWpPY/nUW+76tHUNi4qsK8bP4Kgk5Jwz3TlA7LF8XJ2xpbi3lUszmeg9kJQtB3I
QZIFIpZTD7ehmsb1zMWN31jNBfrnm0QZMbK+WZfvfYdAOCy9tBNLt8ODQ3Tbh/PQGF4otaHaWNv5
otOVTsM9heyYCPk8iw8cbf7YuZK8gFugXvOcQiGVg2CRruaE67RtvNgDvxhKl12pdkY35zr2l9zc
rbJHLlLBvLqDhhc2uHlbYO4EshOwqS7j4eCwo5vnqNxrCW1yWfiwNO5c1TvQmOxhHwSZVZ9cLT1b
dn3JBj+0pDGlc87EroFb/UeJUFdGjSiHfeF39W3Tl5g9QHfztUFQi7x+grU0X1RSc76EBgSGYump
d+XVED3GTZ/1pYXIXNeYhdeVwXem27N4gk7Wu+1omhZjM+z7dQKyu8XRj8wGOa5TDs0LEsm6iyZo
7DRhNRfVAvcat70nBVyGjblvp2RqbcCmO1I/uZi/RYXvV9/GPoDuT6fhGK8Fg4T6XGgIYcH8fBh8
nU7uOEVQpnWhx84adBobci8HiJ1D0R1BptnnugfT5KN36c60kKJAcG0z9XnQAcyHnRlXLZJmiBAS
i17mYl7NlFaeM0aOwfIUqbqDvWjn/DnIDcA3ZzgFdDO+L0TE5/ZqWit27dqTE5eUm/cWbrkMsahN
FdU6LouVOpDnanUkHLEkqJ6cTFXQh0UXlMtkHOc2rVqpkMoBGpxAvAvJj+WJ/awc71jhGofMv+op
GDPKnhIA2eQeFJ7uEa4NLIhMt3FpzM0AL3G2gwxGROLerRv5KpfKjVZoLUHU1J/9HfJq8xpNYHk9
92q50VROUwirFwqzg6C+wFWjDh6eCOL0pi5+doEKPiomEaLhLSTOtIW/GARtU5OtfUIBADT8k5p/
yOt+DVY0avJLUBYjcwfCYriJZcjLc1ISfzkan5RkLjq0HroLMMtAn+HXkqxHz33gKCASKxsvpqeN
u5XDT4eGSJsywItQKYItIlLvUETQMnr09s3zn8vC3zvtFE0HlP8ojSH3fgqOIWM5qVy1wD9Y1Wth
IR0q+sLO/rzIF0UwVgFOH25RFqbwp0VwXQDoTowOo/EP6wO+COwAfdmIfAdIIPUBJRcXOmapgsRk
tN65l+wCwsaJR8I2Kt7//FO+KII//5JTOH+3dNAAc/FLUGGFhX4L5CMkS8/U2ucWOWkIc1NJCGRh
kar7mNRFI8ywpmc+3BetlF/e6V/eQJ8QYjncExDKsIiVmd/pB2qtZ7QWrkQ6vxQ3wYd6tY5QlTnT
iftyu/z9If8CgnxatLYLn6uyp0lvyCigD0V7jqX8e4v718c66Uu5qz3gpsdj+Y86qh/yjz7GbU2u
mkgm8mnGPyJUVM/nevhfjA9/XXf7pp+erPeWdtbDtjFSCLBB9IiGIpO79cCfxIO65Avmeed6Ml+M
TLdF/yKJGpAROz3/Xbly+KaAyGJeq1gBjd7FkJUM558F0FvQccV5QLLPME6EnNz5eeLZ9U8GUw6r
+7FY8TlzKJLA8wJudgrzErh8HrfpHtzGYpnQtEfmcHkOlvf1Ifn72U8aY3D6lC3SFlCt8nuze9iA
h9Vy5jL/cg3gQtDvczdt+ZOPalcMGZyB56PGt8C6qSc/5udQOV9u2E9rbH/+aeOwxZSQ2MYam6iz
AbvGogSJ4rjwc5DQr7fop5VOooUJYerFZFhJfbc+ql1zC5WAC6+NjdSK9S6PrOwckX77L57EJ6j1
//3+TvYHpGMnWKtu769BmlMe4VQS9cON170LT5zrSJ97kScbQkNZdO2mvx7PToHp6cPhtbymMTQM
cQiLaIibuP+J9OTPEeGLcSEO4d8PeRoSWs8hTuNi3W2oVgAFuOsyJzQPKlmTOoFg5+4/XPAkPKx0
hOTp9lbbC/bW72HRgXmwijo0H7JNEOHcSft9wvDrA1q/7lDCTUOLHFdbsPjwKvhokL1134fhYRxy
eB6cG7+e+Y6nMSKApNxcw5UxUUEojptWjpdu0pHHAA+JDgziLjTAqvPCY9tz/LZbobqMGcqG5Dmd
1pDBsseqBlXPyfwDQm7cZM71iOEQ9k10jqT35dFA3gQUBozpgtPEyUZ/uXOhIZ0sHEce77WDImbz
zeB22C1npzW/T/bwCT+tdvIJoRDSGZaB1fqLDiTAIXNi//s22eujc0HpqxBPEYyg6+IYHjASv+6W
xuaOMcPcMKmFbV0SUut0LsS5ePv7JvllLHJ66OCJbQ++uXiJZd7m1nFAUS3LfTDdnjlrX64Dmihw
t8g7wen99WkWCtlSWI1inWxNzXS8kT+6A0mMH1OsY/VKU3rUx7Mn/PediKf7tOrJ5/JEL4PRXj2o
0UGDCzOeJsrTDrinNjmfRfwe5H5d7OSDrVaOaayLxXprCVVRAIIJo6bg4c9v8vdVKDhRf2+Lk7zM
z3PTh5kaKuCgi3hxQSc3FPrpz4t8ufc2I2Qf7EQQj0++lnIMid8AHLHXtHtnKrJ8Nu//B0tAXHPT
NoHn0Ck2pmxMT/tI/hNeNi8wS9+jwn/78xJfplV4W/9/jW1TfkoJRtU4pZZYY8a1EAOuUdFwAsAI
zm1Zvg+QyfZLXOHGH0JI/o/m7jzG8Pd9jx/w6Sec5ApEC7S5KvwEs35l/ktPL+lkhm3xfOZRv/xi
QBwA+GJ68J492Xwd7LBYCeuNxHrNb83Yey6jdUdj53pz2cA1Xx7OoSe/mmOiOod8zCY5guT5JE9g
cACzatzIeLt+Brxo+0PB+uVqA41uaNUqM4/G04Dp6hotmH9VoRnCBkUdi/184RapAT8tP1JvUPef
rqcuIgd/Vx7/J8KK2wf4+3e6p+5hxPBhXgvwuUwhcFhFbR4Od31apk0kXoz7+SXI6K5eM7I/N3T+
Akjz69In56iFv0qjGryiZbQjB65plSMjtcCkZYS7Bb8W2o1tmIj17QP3dlBdj85si69Sjs/PfnIB
dq4gM7YLcoBUPPnZ5qBzcH6WiMgqMg9IAf5qXKWHKs6vzoWWL2+qT+/9ZEvqrgwURgkoarry1q1o
Mi75j7Kg59K4c+uc3IglB/fNaD0Eyv0M+fkY79T/QEv/0o+34mmbW9B4uD/XNDq37Pbnny4XKABy
UmB6iUk2tADBjm/YdV2fS+K2Q3SaS33+gCdXGOKAKxXDw21SeU7EbscHFQP8BfVazGdD3GBPVlr1
Eb8szkIVzj3hyd1lC1iLtGiHJxPcvZcc025UwOV0Zo+e26Lbn396j65s1i5f8R7BXlhDw20Psq73
0+IdwC88jjO74E5/Jr599WSAnKIRtrFRUPv+uuY4losH6q8HFBuAIKSJRudhLfmZJ/vq7v+8ysnh
G9uO57NTISH4zmGMkBtPa7Nv2nPSGOce5uScjeMyr8GCZXymw1o9uX2BUck5j96vPhPc5sBIgNIU
aAknq6wNJnF6e2UGJtNgAliNuBsdFyLKhQ8rVKi+yzUcrbq4MefSGuM/X2TW9p8/PQeflz855KbN
pQC6woOcq5VVVzrBND4T0XTnHbeT0O/KOdaphqxxE2PEhlCSBHH1/udf8VWQ3UTLodINk/bfMERD
29T+ygdgtRo3qqkRqlKHf17iq4/pA/2INvsmUHnaieIUwwXFOT4myDapxPaPVs9niTLsc9nR79sT
6QIM3eF3+hc36+SLwmamtUk1eojfRgQDMHpQ1yzqImiKHMRFA5GJDf90rif7RVKGNBmV2raRgMc6
RQVjfmq0AcUTUgyRD+2+OGIOSCO5ZxAehTWvSKs9fbFig6DT9+8jaLH4J7TdyTP3loA+dQ4UmLlc
FTVUP4K7MfDPfMOvMX2fyo6TzQrhNYvBMW/Dmm2625usejhkVSZSlYx3S8bu+6zM/t2N82v1sW2s
T9do5aumYwLVR66deNE/XAX/+PHcnvl9e/66ykk4CkD0IrTCKnMEHTI7dmDpxaMuWY4shtXD8sjS
5bK6P/dwX23Vz3XcSSTik1J2p7EshV1WVd1jxhdimB1WzcN/9hZPghFsB9fc1iiHy+V+aH620Lar
9e1/tsZJ3uxyXfNgxO6Q+astb004hGjnzE315QtzIEiHawSigKdE10GbOZlXrDHDyGayeTYRoNkk
AarF2P/5cb5aChJdWAi5CNo9J99m8Dhv6hzfJjAxeJ5vlRflvgCw6t8m1UIzFQ7VmwwRwvZvC3VA
SC2KVwFaCDUmgWlzgEp52mQbs2h82hgwbWTv/4XuvPVb7IGUPdSftrobCOHTJ5SWdNfAG4NERyoe
b8xdkTTRNon8l8SRz612sgUBgqiBF2QBoLlLzH9Ml3IHAGa2vEH/OT7XTfidqQzKDZoy6NJtbGUw
Z3+9Nmo7H+AyhdVEAn9JNAqfhqtNAbqB+Bl8z9dbhbmDswO+51w39IthJELoJm4KPDfKx98CgYAT
JvzI80Sy4dpRd5Nh7+2cXXqWimuzvzEAOwRY4oaQB197B73kT3Bugw6Xc8c3FyE4UcIzCjgWY4AO
IiEvcz4eh9GMZXdYTCPzJ+uVs+Cf4P5/y8rlX/Mqvh5/9veS//wpL9/G/w1uxNto87+3dNnz//t/
+l8cXbZ//5+OLtT+B1R88SUt0FVNEOuxqf9p6OI4/4AoJug/FsSb0VHyEFH+y404+IcHv2mk4VBm
xd/e9t5/uRHDBQb/P+QwQLOzQbAx/x0/l80/5pcjDLMNaKOCNwqUvb/9j9NeBa0XqzW6ckh63nOg
cgZ3V8zjetUSD/iY1W91InhRHnJaFVAvBQ4zA6rNj5qqWDJo6ThwFrKAIhqUPTxYhcvUnQ6W2YG2
Q1fYaHeYAsyfItBHrbrprmiAr5oAB72eB5vDECqAwxvwsFfatVvIPk8uv2mF13zoxSh/OE2rUtie
F+kChvGxpARSc3ngZo6a/F3vNGYk8r5LB77MUbfO8GoVfRejEeh869bSvvRZae/aXrbfKe3mm3XC
mw3Naq1ipm12P0uaZ27p4W6GLyLEaXORMqM1Hgjao/Fqlrw4tiZdPgqzNKtkgv4ncGKtwdzLYiS2
d+XRcZ3SglnlGo/gOHZhoMbyrS4poOtLbq13cFAWPALqG933Aa7GUKIoHRgSxy58kb0MUNEA/geS
dICD9lZLngsgypCgOJ1RJwHCB6zZ/bUiLwbAgDzKgQwo4rrEcPIpB52tSwvVm2+CWgr4tt63+gc3
IDx3QkMGXpVNZp6zyFrnnCeDz9oPkApH8N8Nk7dx7+vCeGCssSggTUDgjT6QmcoLdmhzyuZOAY43
/3TEWKoiXEtX07h0S/hJtq6oOxY3MAhunjwP2hERrPMcxuHbN3d+EFJ7ZHNcQ4wGziBdzWFL7agR
0iNUzyRyoJTrXXHLmNtdCW9TCN27SkgnnHqD/NSBcLlK5wrAkw7Ses048yWZ9CL9bA1KRx3Y3Bdu
2gO/s97YmObAcRTYFX1Zj4CadncD8wsXppvzlm0DI7ZA6Gl0a+pCS991B1ze3ZrDdDBsFgUoWhoA
B9ldFVIQeBUO9WjJaHExUIjrPgcRCjBl5kcgovSAjVUWZH1jNTK+vhGqAyCrAb8XAfpXXSGf+x5t
gR8QTrLBhzF01flexLygMV5zCi/H2IY1LOBXVFcKiDarayk8ITugz7+tueBT4rslGTPYbrfNrsNV
TZeQAuc9Xgg56PpmyZvSzXSpAv48WcsEOOXIAwOjadez4UDU10L9XH14k8ZK0tGRl7BTbhd0Q6gJ
HTk01kpWN5hnK8P7vqwF44e1N+fWDylsgPPrzp0K98LKl365dwnnZIynDoj5Ww00J/sOBCKcNkPM
4+vpe694o3AGZQPTPSIddMJh+0bHvi+6xBZFz370LnfmGhrIRq13PUe19TSQwWmv24Av4i2nvrJC
KB3jVdRiuJtm5Y9gmJB+po8wiy3mR9IRxe502432UWlY8iVV2c8MPbuhCEqGQUIzwVbbgd5y9d5u
4FME6sUk/jcFCvtwJAJ7m4e2wyZzj32Uy0cfGwnbwvLRPOKRh2wK4A1Y87Dbql0BbA3zsvT4mzCr
0cLwUQymc1Xm8AwCFZaKQJZXvT+Z0wThLYL3TeJxxskwbllQ5KRPIc9ag3QGibYRKKmicIWF1roL
/R0Sl2XZjjBiRfHqGxEGMEXThtwGaNyNh04HgI5IXJov1eiTAkaHjZGU8/A+V42yjWhqArTroPVJ
87CZMPj+Abk5ZvzUSzAZD4YLi3YvQmpbmzvbEtpvQh9Hu8xKymwHntpzZ89WNIBmW0Na0de466N+
7lyicHyErPBnXtv3+wog4uoa2VFpHmRBqAMDdZgj+ks4GoaF5xbwSxTopCzGqMk1RDsAq7aMyhYa
Cs+rlTAJZmk8lYYqMrR3RxsovNYbnwvmeLUOeSdFJIrBRMfHdysjrgT3C/BsRb3g+9LBgivSshTc
iyYYHQJBnrvF0iSK2QuEqy1wh+mPQXUzudTjIOoiau2G98fcRLpzA6owwW1VtV4hh9AY7ByXcgP7
bShZCiuQ6toQg1c9w9QeN7cWwoxy4i97j9hwMRtn7Raw+R7rZQ8/34YenR5+tQmQwit5tMRCh0PP
ggrkS0vak3Ux1ytMmTuE/34IhYA2+GXJdA16Iwp5cB9mK0g6gNjdu6Gd/DUtFg9u7dqdpP8E3vG4
ftsEA5c75jhNHUELj+j9HAiruJM+pKb3K4HFQzzBQNLegdVUT7E1caN+UkDnLj/HmgJIH9lwjPTh
cVhovF3bwrEEoctXiTFBGhudrynfQmGzBNahxUU5RLjjO78N3UA29ocNC3HUCBIBGSyzoV6uq3rC
hIt6vUPCdVDcfcZuLvjRKGujP8A3XtXAm8P9MurHikvYDJrE3DtdVTQvrA4g3mDQurLg/G6Y3noA
FcYzdquqzOoCKhsF3YuhasnBALbHijsFWDBoffM4OpFhQ1Qspr2NCVU0+h3LCmsR17VfFj+l25Cb
EuLOQTizwevjuelULNcl/5kz0G58Vpl1PPWWC43s0r82VI8bdy59Y5evJn+s3DLfO07R2bG5WMOl
WePauJBjO9SxRbVMhKV5FaIHM4mwmNFf0r6095NyyW29bPu/JyXYWrRuH+1Cy40Z7hT7FbyJu4Xx
3ovc1ewzPrO+jGDyzQE7dSk/BsBpR73Bxi6EPk7/RgezszJPrkO0tBboJJ0w87AfrAWZ1ixBibEa
7Fwbal0w5JQdC0GTArdkglFxF7YN9lTERmgstEsnH2BB7e+BjYansyQwAwZeE5Z4lLn3GP+bmGko
6k+hEZA+2LFq0EY25XZ70TG2oHhAyrpvaSkhe8FGgfGUB04K3obF4pYPxbTPeb0ZhuezCvua289Q
qF9J4oEKZ8ZgPtXOUwXNNuOxdzqrTAs96A9fm/Z+7HFC4wVyx3dQSOj2Pq9JdeX0K6w/DanjXFWQ
kfWJPEDwxLgq53757lqTvuEOMdK2g8+ma6s8gvizHVG5qr2CqbmRLO3ixJOLh6mQqVwtBLC3gYka
YgWMuIcabIadVTv6FhmcdQWEP93h+nPx2pZ2Z5CBymTqAFKH5XKxw61TPnv4KBn15iUbXViVF+5c
x60Dm9Zm1WMq2gbNxpnht4NaZzIKU2pSI4KT+miQbtq5+EE7sy+se7sCQy20dW/djbKtD7xi/o1f
BPmTHUz10RZwt1lEsSkd+R7Lcs3c235cZ3LncvwzljPNEStc5NTyGQHDIy9T0RQsnIq2AP9Lg0UR
LUNAmtvVEya8c3xefDTwM9ZhC5NuuJTXOeLFrqaS7SY9M3zPLh/eNXWuKqqmlBLt3AvE3gcNUab3
eamZEUPDGPauhnLiEczXmCqgfMBzcG4HBL1sVi3gIj4KToF4dRwtbpMHaQNlGZWu0+z8mvQxQZ8d
mlIM2O/O9Tm8vYWMrdqFJ+TUItYqjdmFkGy+bKcRBTu1lle7IzQTwyhThzQlyNJNJx5B61rgh802
3SBz8t8YfNDDvPG9i9YB9Xiyq++WBTPcdSA0qlcNA0pzrkAamMpIcoIpCQcS/pZ1wxCD1uDAVhjC
A41lZ5at8TbK7icp+x9sKLwMMsdLLOE7+1I4pp3iTh+uJwZpRtrK/MOziXvZQREtGfoVnoDOgGls
N3ESg/RY35jKntOumgjUa+mY0nnQidXV7+XizteNNQYm0ojAyyhfFSySHbUnzGqyGvlZiLsHCbbq
ofFVwd0e7agHZ+kekWV3N81otE+cEG9v1hRtDjkglBENbw5GIzjxIoOr32ggvSjohvumceuIyfzA
tAeH4G0HCKv5CRf118n85pGnUYPhwxcJxSBnWSLlyT5stbJDqMq90lzuXQjegLFXwHO8KhMKEcS0
s/WjNDeOKt+pen5iaMmlM3Q6MZ7N6Ys3d/wIb2Inhd23uCe4iF5b0oMTNOSPBIyuPuxEjUb1aD9Y
FX7RWo7eTbcU5a4JQPqCI3CzG6aSPOa+nYP8Agdu0cKs12kHcrG1RC6479RZC2QEkBz0G5wxHqre
uhdmAzZbYQax44Ax1m/5SL1cEfD55hW9LkaGsLWrH0gpDjmxvtuFeppBOLSpvC+r4U4O3gtoBMix
Wok76KXAfyAQvRMpjuefbauPOkPc9W0QlWJ+BfbnvS+DW956deibmN/nZTwUzk1t4FevP8eR3NRm
cFWuwOALQIBhmcUJBkw9dT/A7oga561qWDwg3E7uckCHCUbT7zXmIsva3KG6RzPwGd2zF6+f32th
PJa+fMXhS1nZRjnH5WmZ4VDc6v5yzmHtWyIuD9XdwscXJIyJw4wSea0OPW2Efn7V5hdcACvgvglc
dwVs6bHBLLDqxDfT58eRfATwi17amwK4h3L8sDv4JyLRTklHd9y85Ay0w8A7kPx7U2UM2hZgHa6h
JCrlmmUjs++RWV0hVTvyqbBDx59i0yivUTp9g8CbHbre9Nq0JJUiP5i0LxKc2KMW5LHpqhvNzLfe
EzH86J8gbYUfKLqboA0ua9tKCUqiYmreqsFmcQ/ji8x1qha+JCBVlOSGU343+fqAWx33+ORHllOh
4h9L3G7W3gC/zDeLJzbobxycWdS97KIGjWyRwZPPnSu2UigZGmCkTQGYM7No32huvJWLFQoevIAn
l0y4syDeEHK4U1dgk0y+FeU1D8cWm62fQtU+VOOwVyITo7jA5Cmh0zda3vemHY4M7At9Yyxt2lle
CIqphsV6J7K5B0a0emngRk2CASKCg4UWQZX2LfJa7R9yDuiy4f2wbZF2xEE1CMNHDjkRuStFjrd1
nwOSkfdzuGU8RfDWGaj5nIhQsLDo2yC7eEYzY6iGGKraYQELcLnKGwHGYj3ctBo6Tw5E5jT0fFjz
0SMHQZ/mQvECRSg5jMpMjaGNuX0/M3xJ+0Yg/2jY+8JSgUm69zySPSYn99CivmBCxav1U1rlvWnw
F8vAJi6hYtch/WnYkOQkzwr2UdkgLdUu8BNy6S8HX8V5M+XhKp/sGc83N/2uGUmVjI0DKDBqiJg4
31nb4NYCUiHUqgT6Q+5JPdzN1m7WKpHgW1rzhNe57jD9yxZUquviXq72EwmojHJn7+ewxqkSiGWX
0PhsrnlJjLBr8d0Rs9ZqTDR9X83NsNu8H7WOZP2wLiD5TtOuCz5mB9pbTY1FliEa53o3IGMqAzSe
+nWHoepOK3QLGvgiUXe8oyKfHyniNlZhSWFe1m1WqJyGukay6wurhsoI1AuJHuuLCilMa4/PTZ66
9nhnzhIhLUhkAdk6KOZaUiUD/VH0H6YE/GYJYlb2iWtAqlTWV82yN7WV0UXvnOlGo7eLqw3arF6I
wik21RDCheYOXOrE9NWuEXCVUEt1dKw6Liaxb4at6u5Cvc5lAkpiyJsmXAGvWnCbDBXcfHlTRNZg
3XIlogbVQcC9zBhA9Qy08zEG1g6eMEiFbeShw50SgKqM5hgxd0Idj/hQIvzi4FSFA/kBAzcEiTUu
EMcS+w6dIyiSyw90mOATVxwBcAlJ+dJBN0EzaOmW47Usg2QSR3glhcjIIjqbaWnbT3ZfxYX9YQJm
nYDZH3tjcUeNDh5GJIXzdDJW7KFDtRKt1gAHBGZv+cZ3Rm4n9C5ap46sGv6aIEam+QDGcql9EGft
IZ2t8YBbFqqzTQhu922tH8YF6h4VXOyIOrodJK8mFVkgUpemlW78QWKMiSOnUI7TjTF6UbVOEZFy
D98xZFsUKDnYIQwzDC46DNu4kQohInRKymia3bi1Kuyu+bJe/BRk6euxdLywkVYErXMcS3Xh4yt6
FCT0nB6Q+KcBXfdIYnauYV/5NYIhQpJtZGpBMNLrkaDLGgRLHnocYlwj+MdIOCOoAqSsRwshgNaa
5bYpHb6ZnXkdsDVRC56JOEe/kpecSAw8q5is7ILkGq00bFQt2jlsR3zx3IMYr6nSkvlPoMKVFgiB
zZjMc54Y7Zx6NrSCl0BGhkxsucVu76Ft7AeAOGKBrKQgwU3dI3ejbdLVwNqo4Lsju0zIa19BsMQ8
zGMBtQ2QRas2mzv405PDDHMeiII2Bl6HjazWfqf+LRuvUOWWDk9rqpLJ/qndzAVVlHf3qrAvVrxY
ezSzlWA/+/dQXYhQLXVQ7+tNyAje8PqKi9ugm9FRg1uvX4cU6Ye0JsxFdDyqOzF8VzPorpiut8Oh
US8iuAJbKEEDJyH0QggQeYshBGY6sosGiVWRrAskGPD6AHuIChRsPjFuR5zwwZc/4dm2K73+Ap38
C5PKozEth5lX8GooIQoRXOSlF0/49werv6/09ExKJCGiOkAXPMJ1nCzFmEivTmb8FbvLVFHH7upf
Gr0GwXZC/uVlZQCHi7KPqxp3QdVeF6y54L11BPX7njblu8KFD7547KmVhSz4S1V5fFetd1Nx/eTY
kEEoQP61Rfm8IoJUHVocJhWp4S93wbSmUHfYBeypn/xnlUMgedDeLV+shxpk99LF35xLVSaQVEDm
YEM/0FxanIonHzg9z1x2lgX3K0ruIZaVzZ510ON6aXT5x0QCjtp3wePLSILYosHXD/hPkzAwRTV3
wxI1VGCxW0XJtpkuuYMQqq1r4kzZPMoLo1K3HNVYlweZA69cx212TT7tu/n/cXYmy3ErzZJ+lbbe
wwxAYmyz3mCqgbNIipI2MJESMc8znv5+0LltTRZpqvPf3RmVBSAzMsLDw90OANu8SuXCmMf5KZWy
H3UaAVbI6FaNT4Ms3ad6GDnoFcFo5YroLeE0reQz+Hq72M9pmLhS3lIkfSNrCXoldcJcAiHVkA9R
BuYO8ouxZvy7YohLHSAngac7mb1CiVDNvc7uURnLbS2MK+T7Kp6DdNSQ+IjvI/251iwgYuPQD+Ou
VMUVGBR5zJTcmonyyED3/aIrX4U5JT5CEm5mRT8tviga0oesFZdFzBTVSBoSTteMXJLW5WQUTf5F
NefMQTqicGNb753CxDJZXvEqziVfbZJjGimPVFud0ye73giaub6wqdopz0rUnCWr/Z5o6k20DF4z
HGcBJKvHCZmueZUW39aSkmuJZRJwjhKj8r023o568VTOErfIPD/loXi2I/QbE+VLMpWuOXT3db/u
pbV3mqn27aRPH7W0qK7GsoPNERk/wUe/FZX2kGXqt2gObyZkUbWWiGOH2iM2rS/9PFwXluyF+uAz
TOula3u1VIrb2tplH0/XvPmd0g072Z65VRJH0FvA19StZfsmyUxmz7r1u8R3khHhQZnrdpKGYEir
SxrhO0xGgqz+NnOx1qrYJ1lyZyME7rRtfAgTelkq3hl9FN2MNi3yzO7wgUAZQF167KyYF74VvYZS
uRy3j1qt/EzG5kZK0psuVi5XBYn0svN4L14u/SpryRvWzefDr419HtGFmuO7ScyHaky/T7J+rec/
1XbeWfO0y6blol47L4xVkgXd0ZPyMoJmmhRXpvHAveiJqb5iph0Wle3KnbZDN+SynG6KuLntLfZ0
ve6yEH0TaXT1eWsMQTvUrYDbnSquvousl6oVnl4j0FRp11XaXyVS44DIE/EMsPnJn80FO+3oYjIL
klXBMR+g1xrSRHFYXDDi4ZUGYpM109fhcNMO0xHmPmn7HBij5AoBSrM8y816gyrS/SKFD1TR7io3
NxTY4GM28q0LCCjodmK6UUywx6MsrtfHQe+vpTE/yMypF6X8sK7JoYjm18I8mlKIR2DqS5K1N3rz
qMe2uwwWBJOGSe00dwpwGndWy9951vv4+T7Zg8ZNMh5TeNV5Vvlrn6GLJF7bZtkJrha1OTTS4HYJ
XTWDcDF0sV9O5IVjiZkmerbioLWJB9nMnScGxkRL3kFazXg+M/ffzaq7NG3bmzosVhKPCnfWez+v
f9Ox8RiSPA5GfyekxpXb2ltapLrDeFdR1SfwBLIpv1HU3O0ooUYFr8f1sk5blGRSV7Z6Z2LGP237
qzhN92kGTyPtnVUJUTpafqFhetiAT6X8ZqbfYpssW0l2lRBuJ18XdbDEKH4MwlGp4EP7yY534Vi4
edW7aqkHFbD5wpZHboKccjxmKwm49Qu3C2RrmruZK0IZCyfWYpfKK8h03ChBL74Xo+2HAw/O1AQF
JmPYjhyW16ES3ggz9lsb2xzFGfjd8truKiz1xia/AGe5MUb9amQVuw4BXpChYFI/zJpjo8m7MJ38
aJB202L7lShdfSTBQpBx6BUnXoBwV+rvPsNyPUrGoNcG1Tfl1yFBnZ3KrOx0V0D/Af8P5L7a2ymS
WC1z/zZNUWQvBnVl+jo8VBoej3f4XGTjrzj7AehIgnyrmOgkaDexuafcoVw81GCxmMijJVWRCRpA
4ozmyzZq2FPlxfXiVHZM79t2geGaFtmNOrqthp0UkWngmJkuh8Kit6khmTu9JhKM5mFTYmUuriZd
Z5ePWenKGQgwsiAlmh5q/9Q0P7P2dwMAGjXEODl0Je2hsrEQty0kIYCEOytotItVFV65gMB0XLJc
NWr0HNk/5OzF1l8lfZcS+k3wHq2TrpI83VsM6ZS+0gui/Ww5dV3ddoUW9NZvVHOcWVGw292DmVzS
K7xY7cKvkTClNrjVwpfQyAOrhuMeWZehPV8i5uE2VZa4Gg0AEC+375ZvEI0Qta0PaCnQVHNW7tJs
fVFpSLXzQsjYKmvktsQLePtj14HIy0yRd/5EktBGcFaSKNBV8M3CdlZjvhjsp3akmQ6RwJye6p5W
R012X3jLkhFQdN7jcKGad4DCRf0zVPNDPk97mgVOVs2uYjQ3MX9amxmeHkJdncMj/GSnLuWLrE52
pZwFnVIeq1h30kI7ZqniTANbkSoBE5YdyKOPjK8X92RVM7f5aB91ER5SNIHzRPWHcPSl1bwWWufX
C87nIF9FnwaLyHa9uREgvOHPY19ERuhtZ1opn1JDvSz0HzE1QdupRISbAatM2stNPVyYC7irnHGs
mei8TTPzaxKpoVMAXJVzV17QqP1eSGEGbB19n7XqIV9aKARj91MYIdd8pZdu0qytI4/m3oIdPTbq
UUv0S2QamKkLh9yv2i7nyFY419iJvdMV9b5AyIhUuvsy53l7aZRVEswJgOSC4I+DrpDt6q38U9En
T7GKi0hdC5d+7eDXK3SCNcuu1NX8SQRxi7E+9gKbLNlaNI5VvXoVLIxb0TTrRRIPli8muyQ7nBW3
VCjkSZaS0RFhqh7tQrsfjegqnqIfdsmBG9oGDFZd9MrNFC4cdUCLo1KScE812D2EUxebO93M4+Z6
VrXKcCAz2vpBqaSB/FvSakJ5vaIexQDP48oY+m+0lOhucHUV43LVhsg2KeLnSK8GB/bSkdhSEel7
UxNd12w9AK58xR132U+Z/WoXoJtRQ+jSPCSU5MASyh0qbVtG/r2lRizm8C6OcQ2EwbDIxt2kVlzW
81FjCB70yPCmSHZqSf6ylvUlsiEHjHm5WpM+CGuCUyu312lk+p21PijJcm9M2UEa8pe41l7sunsx
Bjswhv4maeJL0W5w8virzV7nBe2ZYrxCfjVF0Knzq0HKvsiUBJlVoXijBTVSKrSaqRwjhFKkIFKf
x1TbPuAB35hvc5491d13OCg3YR9dTkNzkbUqXeT5Ylqyl2it7+jhbail9BWYJAjtWnLifKvA9Acl
GmXMD4DWhFzs4qr2umi4kqM4mIzlyVJwbZbM+Qk1nmcFDZw2LAAGCw/OECQJvHYNFCkrK1iK8WYi
NuQjcFCLJaklnoBHI68smidIASk9HbLTxRjB7iR9DJSx5bSFuJfJsD2g5Y9cTwZMWbaJbseIvUW1
F/Nvmip2DUNypxhKR9fUEPl7bKKWI21od7I2u0fMwhQBnPpNDVN/SOIvhlb4QwNtOsf/dRTB2vNr
89cejd5ZItviH6l9vaOpylNahCv7RhJFsM6jG4e5J/QBUUHtFqYBQozxxVIl+1YFH1c1hwd2CYZ+
TL83JA/XWzuI8+xO6ZR9GhdHRcq8EQk3NH/WQnbapabttk6umoAwIWQYcafX/CnlXueUjKu+H6rs
YBfxpSqX3wFPr60kdssGsLClmzSkQK76TZnkW6G+HvuKcSluc2GURCMjSNR5Fw6IMUg2LezUNVPp
kEQPvCw/VuSbBQa5XmQXSkHfJc6NV2BoUCCp/2VYtPiSzDfy8W6do/mA2qaDjFT5Zcq6gEvpBzDI
0Vbr0Uls66HmMAIL6I8yokg1ffK4PiZDirmpFgWQLMDbdNAFVQqGRXGM1Ey9kLpgN1ox5JJaO6Rs
R7fVaRQk29+uxXc+FvCKrV61UDo8AXN1rRX9rjNBJzI5wQPbDp/XipgY0gsL6DZtPRsEwEZPKddL
TL2GvdVZ5b1tjtK+oQ9VLUlQD8puypTrnvmTi3jOtado+x9aABizaOiiGjVpARWLh3oZOi9W9DgK
1NtNpfbqofbV9XfGpmoG2qOhBOKQGj804CxPCsH87DLM/DjWv/amcj8u6XMX0plLVtRG1GuFXm4N
Vm7oUQ/YJNY5c21rKDxJTMJjTkHzET1KIk/BXe1aazokqs2JTF9Tv020xL1xbWX0/NpL6B75VxU5
QOYhNaoTMy6EQ9ml4fOrrsXk9n0vJuZmxvCgyst8a1ZJdJztuTqYXRtepq3BuxEAcPlMGAulLwVN
ey/p4TsvzfTYlGnOOIMAw0UPkU6EQTmqhARdMSFVqRTxy6Tr8z7Ki6dCDTdd02n0prEl/4y0m1WE
405dh263jFFGVMzvoz6sQAs60yuWuDh0DOO6fZEPbtw08M0ipf5pikVBAitE0kavEmeYEY/qouL3
oBaEcb61MNp2V0y6uGs1zb5t8klxJTG8KhmMFxSPFEcv0TaU7M68WFRorbKY5MdqqSw3rYzXBSU3
p+cgeKMuiie+7HLHTw4Rf0qiG0XLhh28GAHZp/1BwwxaSDSQSYBo40LZDfKx6lowR3WmUQ+9pvKT
LlevGnSOb9Y1pZLQE7MGAWpT5oksQLJUtb2YxDBIsup1ExXzcyXKPSMcfkVVI5ogN5vHmuJRT6L1
VjahKnll31peFVJn9cgWCkdCWxnYUkQHE0bTlVmLW9mggmiWlQJOtswv1kjGPFrTBd20NpDqjura
Mi5XzF1QuW0SoECt/kLWOvhSA30pKYZ7aAb4aKopSqfyGu/ydKu2pKUF3UH9KtJj43rVEzTqrJxP
MmlpYBjL4ITNlt2Z8fcarvWl1BvFfa6vSG5GKmZNqznISOgNaK/NnYCMSfvHoW7DYqax8QuthJ5D
NOuL77UZ3UuWrJFuZUOz01sD0dm0eqI9JAV5n1dO02ilL6mTdp3Wa+7PMiJ8+qBbDgqqW0vTDt0I
S3Jwa6zYKisE07RmMgWuKD6frviwMuI0QYYxWe9IWRhvrIxmzC50lC9VSIz5UgVKUopHo1hHcdnT
t+quFbT32gP+UzYsi6SrIItp6hpamE6GXSYxYzfBWvGAjAuDbD2uZD/KSqN/Hmvwpcpb0dBb40Ok
QiX5KuUNsl+uPMv21w4+T/q4rF2jHWXmv1pUL8eYI4lmDHQBGuITGXiR9Gp2Z6RybO+t0Y6ZOYVG
YaEDgQpedYDRNfd+Ky8Zs8lDhcRfK0Q2BFBL8EWaV7VOGBjVekgsuUYczcxpmv1cQoCMqN8Pu7ow
FmsPx5Q4pA4domut1HaWB4i2zkdYJ3UblHKJQr6sdPplJRfyMVcF40QxmmzPOXQR/j/AAqMVsB4q
K1W/MPTV3oCOQHRXDWmXVTI+BUKPrjrbyElQ4jVxDJ2ErktXiroYzdsyauV7Ga6Yk+tlUjpyKyPc
1ZeowdRdeTS1YnR6JB/pben6Lu+I62lCm3HRaiuYc13yDd4aUvrhxHtscewMyqLCuGSOmkASUe+i
wElillHsM5agXqrWCijPMD5pXVvSsd+uC/Jo9Xa1CtpyhUqHvhfZqxnPYj8gqIasLpxgrruxoN9t
Lb+HWRl7Zyz7/ktPzntndTnpbR0tx8UCx6wyqQY9kCrlKZPL+KCImKyarYtiXl+imLlaUXqlZCPu
dv2ogYEnUem3Gi19QLo+R/Y2S5iYETl1Y0oB+DikIY1yWK/kJQwbFxkFpJmsnTOHceW2cP9c8OFf
S5UjOGlm2kNYG/ntmpYvaptgKymgb+U5SQE05DjQZK4ao5ws1BWTlqZlm3/BOXElAZ+Oc9SpAaRi
lDDjvKGZOT3bBoiRbmSlPxL03KgmV8KQQ7kutCz2IknVboqyVZ2aqLmXY6MmuVrHwLaMr3AzjO8R
0rK+VfSgv8Qij76WAJqMittZhIK0GtYTo44rknwtFK62NL5m9SxcuETJt9xGsFcfyoeBqgS1SgqM
xODHjWPza1jl7kGqQZ+tPnyo4ja7lQqzBzVsU051pkxpAHpa7OMFHLVWBkeqzcQrydFHOT1qSpPS
YKpWentRfgeRF03pBaeKV7TIlF0F5lsL6KLtHOqU/3p9WPMQ1nsWwr+GqBA+9YWU3LMZd/qy3XV9
KrtljDRMWtk/Jw3B6oprQ6mS5RhBrA2aoh5JDOYXqQhVdw1BEhqhla4xzPWGKfCgOl886mPL596F
5RZr6WEzc/4W5mo2cGAa5eui95HboT64Q2FS8UQGbLf2d9aSfbUaNfUZL30crCm6k6pEyzDApGmQ
ocO7sZdGgdBFQ1Y5oh/vamr4LSyHkltX+S4q8ahpeeaWrQAAhofQp/Wvlt4KmrXx5FezdjcXxYRx
Z6w9G4qCFV5YWC/Y80UJ8GgdX0qz+dCP8fgqMw2w6esuiB9Xpeziz1LfZBYt40IdIEes7bzepiHY
VDuF+m4NjVczbRUvW2WDbv7Qu43ItK9R3hcHERmMqoiRwQJ5kM07GITJLzhZPwtqOBAGK+5f1aKd
rpZkzvahmQxBJ0uqo+favSS1lHjQl+s0qDo4dHC4iwmnEVqFrmWMylc11muvUlZQRwXqiScZOl38
3EbDFz+ZHn/PLrPyvSTjO1Vz036No2hEeCGa2JapEdXfwMTKvWJl09YtvbUW49ecwcNWo1G7DZcF
SKhSfxZoXVGOwCXFrMqoM4cGmxXf5VKS8zaYi7hIN3V6dMEtTJdoXewsxi+3TE5WD5YxJIwNlcXg
5qWgK9Hc1uvI+4v6L5Uq60/rOqMtGCsdVeUqDc99r8gHSavqy16bmjtN6fNA5OW8Ex28g0XN66Mh
h4qjtOnstJB+vVBCJ63OdcgLlvRLYhLflZs8d82wvlHWZfatWLvqZfo0kcaMU5738iFZ0jooB6WG
/tiDxWdK+YJ1JxR8let9CBWS4xnfRLNZEOktmE0FpyAXh3hPmLrSh+FFCo3rprZWb0kLcrY4Nvai
bR7ixDpaS949ZHWZ+WnVwFZaW9RHF8QvUoYCntYlBFbryvk1LEs66JUeefky9Sngr60jMrrBzIv8
PPRs37qQ8AeTp1eNomLfWuInt4R+SxmvBkaMa4nSx6sLC6lErh+irKvXWRkFHM38CBuKgq+xLEgw
MgCHAoQrFPJWk0rDw+qNuBpTF1VjInliwGy+KVTlEHbQ3Z28pb2SJJr2mJYbWDMZSecP0TK6/QD2
VAL/EvDQjCzhg2GgbHxbTIv/jjEakjgB1QtsB/xwn0mtcSWt8FycBDrMLzoaT/PcZxBjUrD4pYPo
vMQVfd6qgL3E2aqMlyUxUVlmDj2jeo/vcetkqEvIOGKICFHe1DZfi0okX4ZFpncvBsOdGAU5NqLL
aFBwo5hS3RM11NRdFeV1yDOdSQbU29Vq3SSnQakAicIYh/T6eR4Hfo1WwT+cUaijS7bIxbWRAMYo
Q3tlJWEP035gJmGx2OJNbEOjqBupvZ+HofkKUj6gC7igMrHYk9uEIayeWaLIirEyuOpq+8UaIOBV
aVIdijGC4zyq6m/MMbRjDuWaxCoJiyuDQ3XfSLh0M+wgu13T/6xjUgchIxFizZexOj8qUvKYhI32
HV+D8CVGylTzC0WyeN8aIq/5XO8XraVWKeMB98cZJBchK7SG1UZnSnK0pcM8JcuDJNAdyc0xC5By
xR4gD9WHwUSBu7KVQJ/D7zgU3Etr+grUxhP12t1aWy9Nx0UTTbdA5llAn1adqBMiqFtKvsKIqGI5
+UURvbHYKzSQHJPq8Jn2mvjRVbHyaEZVdiPTQHUyMReOVVuR3y9hGwxTpD/VqH4f2kaiZB/D+Gvd
y8hc2dBtBKp6SK4TZLRxX3UWDGFE480mo86BCj1JtvZF7TaevxplB34Qhf5i1dpZv6fPxscw7DDJ
mQ3d1k7FispeRmGMeRGmJFvMSsY9g7duiy5d7tsHpHmdTt2/ma27/UfZ4H+VQ3ELD6Xv/u//fi81
8M/A2tsVt6nbN+PcGbwgtVFYce6PLcNeuWq5f1/hRJzmzxIW85cYTjOKj6nOyeBu3Yey0GejYJa7
I/oFza5PmCtBxnCzKi6vJD7vf7wk0tiYdGmM8CoM0p5Mm4bCHk1NMXM/6VtvRY06n2CSgSM1/cJe
u85WyemjFnxNPnTmQbWDMz/g/fz69szvf8DJZH7XbNoUMz+g9/6xJFunV8lvcCaM3BWqJaSWwTOo
jM89+acLG8wfCgZtVcM6WXhZ7KpaDBbufOMY/Vw9w0WBasFyRg5Kf7kAFzxvDnUiqcjjKowtQyE1
mMxGPeOPUMGbXSTLvWQacZTwiTf1GMXBS6PA3mazFTIqZqXPKR6pH/Yt9nKC1rbFsDRijvbJcLth
FgIXei30am9Ebmn2FK86rk9zRIzYTzu8Qtz2gul9Gx+4Ta2D4B9Fl+TQ00VzTjvnvWTJ9vRvfwvy
gO/P0JxIpTkyo+g1fO7Vs4PiLjpK19oBprFxY+8giF2MoJRfrOv/nhJ+mf9P9Lv65PieSED899oa
exnxPoGM2rYf3rz5XFhZFpdL6Hni3r5nOIvpPz9krNqmi4fKMhKle/3MJP6JZPbHRU+CxqzoSx82
LJof7G91UOzkAQGk0NlMueRzgjBnVzuJH2tqG2m5sJq2gwvlz3vlh0AfG0nJ+3Oz4p+/Tp1bn/DB
sLp5MhSvpiAT2OHSm/InHz8LIEqwUJIqZ5tQM10cMN0q4PKFvvP3kPHZhjZkBpeRYVSEpp2ELDPp
ZexupNCbJD8uFEhK5zRJtq/y/6Vt/vlq3BfslD8e2adC51LESF1S8GxDJl2HPQl71NJEK2i+nblU
PokHtvx2qZMN0oQjKrKShXJUsAZ6gAL93jig3BFoASO2XvH093e3Hfa/PdnJDoF7MiwwzbcdMl92
O5DtQEVM4JwS16c78e1jneyOoqwA6TrWSQ/JvvlB69elp+ouh+w+9P/+SB9vTYLK27VOAlwtG1bV
l6wFkvqFxoC/qYxhZFHR5nf+hfjE9o7+8g7tkyCWMcWXFgafbDlad7m9G+2d4tHg5uaAxkiduVOO
WNXt4uO5Q3eiiv/PxrRxM1JkmXCuGydbv7NGOZJaNiYORz4Cf+kaZI2rvUb2H21qG344bUGneAiX
+/gLpSjJ0DkV1A/35mZXigYlGQP+sFyd7+MoNaamhKYeeqhUO40uoK9a2Eq8nPmqn73lt8ucPKpt
N3kEl4cz6Bo7aLouVmXcX4/RbqLTHiibAHF8HFAoPSeE/9npf7vySWJg4+mGfZBgP/FX3mpXKmY1
nYndRyI2H4/h3Ab+dEGiKLQHbiblNKBhm2UONVgsG7hEJqsI0l96UPiRz2iFX8DocmD69Ts4Yu7f
X/K5hU+edK36qsIWj1OqqBAuZi+WIy+MmOKMz6z06dd884gnl69cqFlih6wESnwsmXlsIzxrRlLM
uNwxhHLO73PbhKdn1H6z3klYXboCEEbhJux8hsNcvBRul+//2DIzlSmfeTrlsyvp7XInYbUNrSwe
c85ltWA75WT76aoONrVPFLrL3Za8/4s4dG7Rkxibr6NUlYJ32mHUdlFARTjgQL237uFwNLHPNAjq
CPuzCr6fLKuQyAlsQDDb1bST859qjSK1lIrkcDK+csHytXMbV3JJ2Y0L4RYe/Dbv7/v0k5CD5IBu
bqpoKNP8SXHfpG4JILisMG/ribW4K5LJNQs7chTzzEH89MneLHOySSsp13tFq7mLpzRyUl1drvtZ
Emdywg+HTkUew0A4ySS/ULGAfB8/o9KIEN1IyMdz85cNOcFJVdmF73xcxHom4f5w7FjLNmVkp2zm
VS395GpMEaZgjhtZD7svH2YldmX1fpppNkftAUzkTGL24TP9Wc3cRPIYrNbtk0OXJLJBRkgf1MwU
lMdQmGWalf1yZjecyNxyC56sc3LaJKts06rnqVaURLvGvrQhOTg0hqgZ7XpnRAwvLgbjOL05gLkM
CrpUUrhHMGs3TPKKlsby2xZc0YCb+P55RvsdDYTQ7WoxBHPfQv6FtjngtAKTeFxoLs5IGMr0RVED
UFX1haHqXV5Hm2rwZOwXU8NHUlX7y2WKzOe/b/2P2Y26nTaZfgYnTsUr9f126ZcWwmJo2Jzy6qvs
Zz4TDpPT+tKuCDr8n8+83I/l4rYebW7TUtA4Z/O8Xw8cyZjMLrQ9RFPcAFneh+UnfKZ9s0tVP9nN
7oKqI/TRPwV6dQPyszjwGndnHvvjzlUQu96kQHWb4uL0sZel1NHb2XrqL+mDHtQBjSJPXEtgoalr
OJO3GTtUcNKf5XOqZh/ujk0ySVY0E/U07KjNk21cr+syCI030PmCazgO9PSu8Waf4pRGBfB+cOZZ
zy14sp8rIEzdYHaBBbHpwvhHb+4bb/SFv+zbEQj1f7QgJGMySAYQTXP7QW/iaVl2EojmnyeckO1M
fFH7Cfppi6c6KSSIM3vqY1zghb5Z7iSVm7XBnOZ84LxOqunE8pB9rY1k+GFX5+RAP1kJHQkT9qau
oJ1mnHy6uEgnrDu5KOrqBnklz54SVy6yM9f9hyIKvy+iKcpZimpu6NH715fLbRwpeL95bVZeLSHC
NW1luGPHMAosFeijy/q1wsP3Zcli7fj3zfLhjjpZe/v3bz9dlgOs2hS/ma5NR5NhvD4Jp3Mb5NNV
COQCg/dNZe/kjsoWGZNDOjsgRhJXeuKaZDO223m5wRSxS0f1XyQ028d5l7Ntj/Zm0ZPLypIlrNOX
FelYKw3ErF/Dt/kConGITflMePlkn3C0sZs3hE2jWD5RG450JKWmkOdDPelHXH9N5KewEjd//1Qf
qzUVzvqbVU6O2QxfcTIGVukD+Om4eU9X+uoNj90MQXm32Zgt+NNUITw+H3aB/GR755KNT8Lou59w
slVHmX4eyiQcPdr9ToU0GUoOxS0NqRQ639xc5rLSnDkeynZFnHxIFsUmQxVEGNs42aNpiQBZmVGQ
5zi0m3Z/FWb9bjKkY1J3V8OkBdawfCsjbuR82P/9nX/2YSmjCDc2IKuln3zYyhjrVo/ZQ2lffkOa
FJbsmD+Lxnr++zrbATh9RENFd1ngqsK1fHJLQuixS8hYiGfoNEInxnADpSAbGTVG/9pexVI66Vd3
qYfe+fvKH0+JkFVuJX0DvwRutu8DgJUUCHqpzL1OzANiN7n+ShZ7ONLYgyArhnPF6ccXSuai0CJm
I2s2AoDvlyNEqAlq4NSmaJRlauSs+rMB5/3vD/Ux3ghVQ7FUVkHddMQW3q8iIQtRLV0ErjH/lqz7
Fobi3xf4CEjxQzF5tw0Z7UNTnFoOLMmS9RbABRHNflH96MgQfI7dzuYTcy6H2lQXT3bH+8VOdmEX
qX1SKzxOH8yoDZMMD/d5IPmtj18ultu/hNujDn+unP9Yhp48pPr+NSozLL1E4iF7Dz7YcfYga0GO
B9qfAqZoYgfOtHfmxW5/5vuT8P5ZTzaI0ne1FYfbs5IvJvuKTj6T3e7gbRCYWV2ehfs+hjQWVGU0
vzHV2Pqy7x/SgArB8CxRdYMWaSwypSnjrOxxSe0qr2iOGJNrQUUZiivkmaf97MOaskohxc1B0+xk
n+rlMMgVVE+vgB41prMW2BOMTElmTBna/7D7+8v97PBRY9MmshSFsurk3c4I/6lLZuLSnY9idJu1
k2Wv3txGPB1u9zlJ949gNPvHEgIBWAuHA/0U2itSdLnGzNoOiTLstIKW2OZCiXRRe7dV9v8CxPiY
S71f8uQR9czsCmjwgPnIV2u0EWCmWV4N2+j/lRg0mA8QJYPpObw+e2K2P/5097594pPNhPSLmvaC
5ZEA9aUQ3ORu2BW7Ld3Pl8emJ805t4c+e8uCVMdSUD/V0Vs5OaVIGeWKFvGWu6O1syk/eckovLvM
GP67xOqTd/xuwZN3rMJuQaOHBc3Qggn+azWusUD5ASPfTTdrNWjk9ST8v+/dT47Ku0VP3mzRz9oi
5ezUVo7jwTdqq0GPUIgaWlJu9Qgn94zm/A/CvBAK9SJpncwNeZJDinUx8Mz9E3ktUHk4wJAU6bgZ
Qb2rxzOPqH4S+96udpoFRJmF3Goeb5sXqr/XIYR5kPwZ7U26q61v77bvWV6ttdPMqVPudC+THUaX
Vlya3b+/brG9z5OdjGKvZpoKXV6Ffu/7sMhMGfzXiLA4udoROptMh3Xy8zUwY69FvQUHoMWFJgQJ
7zo5wjffSSUROrxnPmOfH7FdqhG/wIBpgYjpyv+mcfLp63rzE0+ipyqV6EbBe+YnMv96uTUNgfSu
Tdq++Y+zOOW51U5qGHK+KkTeIvSYvYbetO92DK0/9K9awNzs+U7vJ5Hk3fs/2XlWmJhzL/4sVx8U
r6TXqx3EFZohfhFM++L579/7E1xIvF3vFKcZ0GEBoWW97TOvB0RBMIpQ76Vd7g/PZ2PWmZdpnmQ0
I2JNLQp53DvOJrguLsZ97yx0YeZHRKPO7OUTCXTwSg0RatAXbevrCWCo93u5irVk7mOGlJl02yvP
WCM52k0PdjDvJZcxG4+mk8NI8HPf/sdQ/unaJ+cIPVpkFBPW7j3TCZGpZbYJIo7twy6VOlfFfplh
uDMX/YeM8c+q6NBqFpcdbiMnu6dVF21Egs3yzBvIZQg2M1aAcVLuFbuX+pV+HtQqb7k4+11Pr4aT
da2TOkYUQ6HLqBvRZVuD1St8FJXbm+GL2Fe7aId+Dvc+mi2QRmUnns8qzp8mOCwPDQakhnLNgpxy
cjM1nWQ1aylMb1aYSt2VTQ9/OUZcVNnJKsy6//DMsJxN8QSooW0372nqWIajhOTyxpO8HHwzUPby
7RBAVPDjf/FNP9wOsAfo024AgLDJpU7veVuqy1lFMfvPmUn2Ys+77e4MYJQfxQ/Gf8fe0X2kCpG4
urCQ2HLnx+i/SPuy5biRJNtfaet39MUewNhMP2DNhaS4S6oXGEVR2PcdX39PpGq6MgOwDKmmzaq7
VSnSMzYPD/fj51Q7PuaIvRlO3wNFE5D6Q1gAT6zL0xQl9Wy0YItyjEEALq9+7kuTU2fY2L8Y65kN
xj8AwoW2iAI2aM4UzU0LYjnqcNXCqx1omnlIqhvoJ+XuoNONfn7v0dHJNB5HwAreehZQBV7uGFAU
DUTGwGaDcbSYpcao0aig5uYu05V+6cHwNUbCZI0ynkKBNvQg8ENbuVCgA2k3GGasy3YR9yR+WkRF
jx8FtI+LaGpeCicFsW4B7pqlrMcAzd+dMdttMzQxJ5RYHwRFQy4RVX2AoqDmxERLHRDNWtkbxMmi
m2Xu7qDaZIdltL9+AHhW6OdnycMeAUULjUcctyZ4Qj+KHemau6QF55xtbLiLwTAuFJzagVFCtsNB
Q66FchNQ3bfXB8IGl1j0CwtMJNGgS0lul4A4wOaACv5BM76AyOWYlY/X7WxMmKQgJQmApKkhFcrE
EADhdjOQwLqzhG9FhB58ysuj8oTd6bdltjAiN2ifoe8bl53BWAECvc+KYIFIkNe+gsb6to/fu2Ot
fs7Tzor96E5yjc8p0NdL9B1N+sR4/e1RXtinl8TZtihbBZWCQFSdYkgccGjsxiHcgcr39691GrH8
Z5xsTUcwR7FMVNhJ9iHukzoGaCV2dTQcW7qVPIJ54yMCu+JP8V5egLx6dmHPABAAZUwDahQScnaX
o0QqPwMOnJhO0iBTIbuFFziBp38Cvh1lD9CbOb8/q0jSESQIcQXICrNHUSDI46IXDLRqyt7cN3YJ
Ehch5D1Ctsd1ZofZPea0dGOkxKiUeehar7zpSLMveL8+/l8m8swgs12qVImbpoBB+mTHeyJ3oRL2
uFSoDEJQurNDb0is63O54VGUs7lUmSss1bq2AxO+6VQgRe3SL1X7ct3AKnV22h0GvUMIXS9WXzfI
IYUBWl0a4JY/RJsW/mJXHK30Jr1fPn4h8cG+F1iDzHacVHPU1RoGRzt6RurDrf3IWXxwCHh0N/Ji
6s0ZPBsfE2mpUtQlGno2HdBc24b5yRC+cWaQfmHWi2lnFug3OPMiS4t8XT7DQv5jdMF5D81vK3Lk
/fylvO9eJM4ds/FGQPZbhkyCpiK2EtmUcYI+5wik1jRXhczNJyW3QfhEH5R44DoQIlMO443iDqEN
TDs3B7k1mzT9B9MycsmnM3k2Vg29rHnawpdMXrgjaOqypNZGtINMAwosL0PqQyuF5z55RpkJVqFE
Uw9y8vP5LGOC5d4RXLA4AU+8/IFWSRQAnOuLyjPJBAzaJKWo42Cccg6SmfKlDPbXDVBfwW4atDxo
VCQZIdmplHQ2kXNUxyC+moCd9Dq0cVA8KoijfS6cYGtzIvRHxQQVGwgsMiGJHufIfcnoSR4840DT
jJFTHY0n2ZMRcKefrw9q9TbH2VZF2cRLA/QNBK0cl0chAWdSBDpSHDZf8VLyRLELxk3nqp7WvjQ+
N9WxsUzAtOvAZAFgD5gPcwXUcUvGOUT/7eApXnaD7nIb0HZQY7vUZgnqAofnT+ivZBYOTTd4QwGY
ApwG21WgNAt4BNLSdFL0nhpZfQMOazuitDx67fRBZuedsLs+rVujBCk/nLOOJBfIKS5nNRtAxSDo
hun0+WL3aOArk7frFlZVIrpwyOubEJUDLAJN3IyJtE/CccARU33RBaNT5BWfa6feI2O0OLxNuRFc
nhtbhUPo3U8rNPg4YfZZb140wHsknnjp1r12YYR5mC0ZBC8WOiKauFkgBN4ZFq2VzF9oDqWyTbSN
cc70xjppyN9Av04C+kwx6ednZzodEMouEC9xlFAEVR2ac916EFIOEGJj9rAXdIoZQMoEWORLK1Kg
FSSQ8QTIVP0enYeNE9fNnaoMnMPMs8OEcWa+GF2bYDSpGHhBEjtiRz4VSvx3Ju1sOMwRDiGZF0oK
zADXBpF4qGu6aSSMnCO0+W46s8Ls714QMtqQRZwEvPug4+mjoxChPVwNp0PQgqXo+nnimFt5dzCv
dxLBGi1GCgUW0DwJ7c2cTt7Q8nzg9jJRHWC4XXTOMc5hyiHtVKDjyllm4qDhGq/9DOzVrQIS6uuD
2vB82Hh/WWIiqULPYX/QCaguk/JgiFL1RzsmymfMbHZboG4PQj5xOALdOT1et0y3GuNzLywzB6su
CIBHICFzYkW/iRf1qY3h27sg0UD+rH9XWunlusHNST3LSjCbcg5lUk8FHvL1AnKsNj0UJbHypPk7
u/LMDLMrm4j0XR7ATExQpMhjZw5aHywE9pJIHEzO5ojwBERSGYhYQBwvvUYi1mULdwhuElFv7JlI
/XMtg9eBNm5zJm/LDUKcWwR2Uwe2X2N2JBCGxdibEbTXZGl6H6AgvY+kruCgFbcGdG6F2Y0IqXAN
y/AbUgcSM2GGnxXMKgfvCE759d2wdZrPTTHbT+7aHq8+mAIE5Q+w57/P4FoCz0+NFuLhb7hDJEMM
xIYoZ+HRfrlOKuisKol63Vn4EYePBJ3u1wezuTpotQDIFJ00OJWXBoqkMkFYAgNZLKoHYymad7A9
VZzUztbqqMjoALUOjiCRRZ3kfVBXgCsbjhn0djG85tM9YIV/Yyg0zYCCPRKIKgsoz6KoK4eiNACH
BohMf5pQyLs+WVsrDzg3GqlQUkVDCBNE9DnkjoIZ+oMhuIXsphnfQUFk2JClBBJXgG7RdXNbfu7c
HHNysiBYoPoMczP68G4zKWvuoFcUu6HehIcM2orOHOo5Zxa33DpCFo1WjZEmYltTISc0FeG0wNeV
VeBnTTjbWSaUjmloD2CG8apO0l70LA05g93aIghp0cIORKmJrchsxFpVJgMq4U4w6bM/FTXadFVt
3AGe33F8xdYynpti3Lk5xBMhNeYVyYcSVekImGZ9AjkpRNP6Y6hmIidG25pTvEpklSY2UZpmvO0s
y7OO7DoqIKTTd+DgBFO+EvUvBSmyzyFohJzJzCHyOMcyZ1Y3h0qbntFhgUPOtlQZqRwUIVpIHfC0
+2NfI207YheV4xcTmm2crbP1bNAALvuPNcaZGNLU9VC4RfBRxvpbBMbRWw3b9Cjrc3JblYtyLCC9
iCaEFDCBWUAdnnTVnpiCwqnDUENshHD+RehmOwu9za5s4mFAFKQrgQy+UR3ckuDW4Yx363yeW2Gc
c7vUcwhuRuIAsQstIHOarLqPBx/SOCDkGJPEMhGYcFaUNzT2nGRioispjGrduDfG6HsdZJzn3+ZR
PFtG5ny0ZqtMo4DtmmRJ7lVJAclReRD8LoU+2XUXtzkapI4gz44nu8H2GIgjcpD5iYa7UcNnfe6i
Q6RB2u26lc1TcGaFmbMmWPRW1hCCjFIsHqWRqK+oc0DptDNDtx2X+Pm6ve1RIRkAQKwG+QnlcvtN
YwHO2xaXqmamn4xE3PcZ4QRwPBP087MdDrb0pploYDCNwSuI2yUbragzZ4NvzhtCHQBpCFwyGyU2
0IIapwXzpsWyacVzPT3KSS/uDbPVGysmuppyHhWbWw9YMBB/IA2G5pvLYZVZbkQTeCMcVSfNIV8A
JdSyGG9asc55vZHbo0O8jYItWiVYEGPQixAmhEAwgDEGBLecArGjVfqDfqBN2iPQP91kpY5hPPDQ
2Zv3Aepp/2uZGWUPgn0QsWrIDHSC7tZ9OIH/NBvdGKIweznLqXiLJLtg4RE4O3NzzCoq8VhMCSk5
ZttAGkIQFhpSVIU0H+ImIV4zQsBEneb2zWyTlPNU29ymiCRQTEC2UWRr/0TOICudYj1FPORzwKbl
qf47W0YlQMiI6HlRWai7Eo+NaQ5Yxhwg/49qGNN3aA9r3xZU8jhbZns0f5liArJS0UVoAMOUqeoP
eiFAkQKsq9d9x+YJONV4KCwSTRmXJwDsVTkoOrA3QA7d7KasEqA+1I2f0KDXcNzi5nA0gowz2tvg
g5lbEj06NRFbXNd9J5IdKJBHe4GSOyfa2irMoX3MQIXAoE0mbFa2yBXIstQVzBx0P92hHViwgu+Q
e1MtaMGDbaQhnHXanEPsN9SqKeTEZAbWlGCuEIWBOI08KY8yeq6d2qgUa6mD8OX6ctE3ORtpYGiI
r3CYNJkFWjYllDBlEQ9phBcFmuTT9JBEhrFT52n4BAXXEELg9eCDlVW8yYjJC0E2yj8qBUYrOsDO
qJizLyu1HcBlJMUoHpeW8A6AX/M8+qEruNrt6ECA0FNVFw2cbnTgkdisd4+KLmRdxD+gQAAP6eVG
lZacgEFPlpy5UkFCCgrrUAGx4bykzvUpXq8mWhVQ3sKzDi2QoFm5NLTISarraAZxenEOBlRW08qw
IEgVDFYoFMbIMbcxpbBH271A9khwMzDeuVlyJAVrSXYaJ71T7d4HTyzt7EbX5+L3qO2akKBxQkfw
ro9zo1xCezLwvER7iUEQr18OtJ8nENdOREZH+WzPqB0mn4yb2VPc2Au93+Z9UuEqz63R9T2LIMCV
Z/RLB2vqrdBb0b1uQ5fFfdceUh/qoV/wvuWXn+gD+fK0oB8RYDBwwEl4obOd0S0I2ICnyFQUaIYb
AA/Alt0CIExbJPpdgP//N2b03B4T+KVpXi+QskSPiyOdmCQgdDfYtKO0uAXGI/9th3o5PGbnqMaM
ak8Ec4JBbjtTOAg1x91sAMwA+AGdHOoKKppW2cOggv4eBbxQdkScddBWeGCe9eKsgNIukIlgmyfC
YgOEcRgGzGyV3uRq+WMmkOAS5e8t6iq5WfD2Ld2XzKqeiolIvZgAl7BsLJEOSXWQLiuOAeE2ww/8
Cj0+sQ2hBBC7S4CK8kElG/Uc+HXq4v+0yexeNa4LRYthU7/tXQ0QxtyW7hQfZefc2Y07XtGZ/rrV
EOF9AMNF3Ib/vTwsIzKWERhngJgkw36Gcob2N6CvGmhPdMTaJmpG6D25NFGOejrMMmS95Ydbwwf8
CcXSZpf7P/HFw8svICI3rmZq00RxFmgkglTwpU1ol0lTCKp4J7sxDvMtBTOn+5+w4sjNfIV3Hjem
8cIeM0axUaEaHgpoEXAnp32kYO3JEp8g4Am3il7affmN4wE2LQLlikomIbhCmIUTm1TSIwUjRCsP
RN1dcBWc8E5Q7QDKv7JFLkZ847oCD5MCQkaCxmsUvi/nVJvaucvRMo3gg0iDa5KpmSBpKUnBUUu6
uOXEOqdHGLM18c6U8MwEAgRZScbphIDMxWISwSMcKLjf2Mf7aNf4KA/zVm/jnKPGCLctynhCoHhw
OTLUJsKMRJhLAq3b5T54iHfFp+BGe1Agg53uKbiVVxve3KHnNplzPk6qVETU5gCESRW+0C2j7qWD
7pWf2un+FzwLna/L+aRvI2DugcMGWQhbts0haSEZYyeh9q01zm37SqvFyzH7PHo0omp8cgi/N4Dd
88a63jgwjCcEZXRDBlRkhooMRd8nY4XD0SVRbeWK2Yiu1ozd5zKJtN6+fjJW1hBQ4U2vykBC66Yh
M1ejKHR1HaPW6iC8S+1EKJVdgWZNW6omkbdxNmzpIO+gjwzsT4TLlxsnmiAjEKHPHBgvsEA/xkf9
o72lGBeImO/6p/p75fOKNOuLkhJzndlkNqsJnTYIsMBmckN7T0UX8iS3xB29ajcBKCQ76afQqXfX
J3UdwjFWmTWUUjD5mjOs9oef15Jga266p84t5ve58uaVfn4WwsHT6KPR0jHuq/QFGGMXElMWJIh9
KsH97Ret0tW6OCDMGBknnmVtaILBXTx1ulLyyPKDzmu9V3fCnjxzZnQVMlJrALUjmYa9ihrV5RhV
MYkVM9VF9MBoXuoKj/J3ehARwflgAb5ubHM+TZwGyq0D4hdmz7SNQVBAl0QnilGh9LMZIh1AzYtC
pu8oCEh0r9tbbxfQH9EXlEELfMDjMgfDWHIN2n4KPMyf9FziV9qIgR7lXWBPnJThanSMMXZ0VY8C
VgZjSaF6bZSBoz/apREvubW+kPBkwi0P2gMKfCE6M6h+DCAUn4iws4dmNjlOuwEsmEiUoA/6d8uj
1BQxDBQ2FEgusKmFqMpm0mOZoOc3QgDyC1G5XMSr6wC0vwrSCHDI6P9XWROdAHcdd+ZyatZbQA/n
SM9oYjm1JPUe8au7GDKOXv/Ex6quFwymEVEjQkM4uGI5rPVAKGbAlpx8MGAjhHRiozTW3POmkZ6h
ixNNx3hmiPFaZt2JcjnDEFjOo11PG3Al6U1RJmkv1dPL9U2/PSpwDwAXBSgsG5EpRgFJnyIWnaka
3yGrsFcD/T6debXa9dmC48CCoY4BiAFSacw2pBh7dM8ReulMTnMvfkQOcXvQNSkv3QsPdrNhDdhN
BAY0j0whc8wUplkAWmzAr5yyy54L4QgBop1qVnY4GE68QAyvdPVpXwmAmTVJZLX66/VZXWctUEPB
eAGyoOmgFVGUNmT1rAzwXZQSM95p7ZP4UnyFZh1lIYBO8D445sUtGI2hEM5xm1uDRyRh4FkKGmm8
XZiQFx1CfTbWqEdL74OjeTES6MSO7mSP0vtyb/b1jYCRnlljFrZSamFsY1gLbiUQYpV+sCv3GmX3
5WON6e+6OBl0Vs9sMT6zHMJlHvQFer5vowu50Z1yR0sD/R73ucMd2epoMNaYTZQsSqxC21dEKB/v
qspBR8NxKsFx5uJWAKO7PupeLkApuNpBm4nHqrqOtal5DW4bSVrqDZir1sj1ZRgNmEeJ1h/29AGq
OuUNZSD/lck9NdytJldDfhLcyeCyIMxwc4SFho5+Btx+imciJnvzint5dCaHcjbHIOsY0Jq1IFYb
AWYvkHTjzvjm+mqUwRG9KajNM+sr1Y2e5SK+gux3N1C68lVH838OGMLSFueMrncuOvLRAoM+T9yP
xql3/SxeM/H01Ru1WU4g1PBIeYdpDnzc8x8Tq2uLksUBcYMmDngjmX1MhJKe1waBto8RqA9SP7ZO
iZaiMh8Vu9b0b4v8VUjurw9vw6QJVhkgY+j7SWah0DMU3MdkKXAZa+EuB842UP28SfZFkdpyrT9F
48h7+64nFCkw8NMhxS6jZZBtF9YiSW5AkjM7nYnO9sKLvA6M/U7xSiOoYeStH92Qlxv2whzbJQzZ
GJOUKcypPkXpi7eJl9rjFwP8OfIuOiD6da5P6cYrhlpELgH8dDIqonTOz3YMXN1UopA144jQLDQU
jz7C3jFRn4Tyj5OF9vASuKL/u3RZCHMuzDJIxGHQZmQbYDbvTAjhRlBhQF5fcqICQqDoZD7EucI7
HasgBDZxdYKxDnUFEIMy3mAKJRGZk2Z2eplA6CZANjoPGyuoop0gy7ydQ/M+7FKiMIInIiCQ6J5h
rqy5HscW4iyzI0zqYme5Ntoxmi2PGaSgnaJOocM+qBDGjiGeZlrZkgRfDVKID5z1XXt8CrCnrgAI
cRDMMa/wAJI/NZT/sIGTYl9LwUHOYltpii9mjB6e9oeYFK6y3KXRTdeVFgF7vnkwcsmCwBFvRqip
1YwAoITecJzeFUhJ7RqcXzLNjvggq97SuNr3Yj/sMwfcFOgCBset6Od72YkO4PDgZc5XZTQkVU+t
74iiKMMP9dNn+3wMzSUjqQ7jB81rwTJAcwN8r7iOVPAGouwCyHciSEKXw6UdJEGlSc3go0CGASK6
aZeCzM/0f7FDcLXJYA2XG8HdpqPjXmc22aTlkqz07YJRLTfK7mdjlHDo+J0vq33EWGLmLxzDqFU7
WDJeRpyZB1C+2GB82Y9fIOGnPUDlHdz2vEVbJ+EZq8ztqeYCpOoAJKYM8GCZaX2i7Kpjc1R8uni6
fiBgLLp+YtZBA2OTWcEgGltIWcImjXNp91eENs/aKg/dffUUeQTRmWKTD4QLyYP4uRe5vWArP4XH
EtDMKEmeXrnsNdfK6qwWZbA4NUoqH6iMhl/7SI3cNKwNX4iVltc9sLFpYRFeEWx+aDHCy+ly0wpQ
+GoVDRJRwk74RINQ4pqo7uLS+QV2mhO51YUfoOM7s8ZMcNKIeAXKsEbbWiM7c2gZgnb0RSiCdp9z
EHprfv5AdonTfBsOoANxq0M17sj4jCvwmXLaoHHTCVyeGsV6j19+Mfr5mY+QUhRN+xFfrJg0q+i7
vZgDIqT9n6ebCYOjStIGEiJ/ATaj0qK1JbBw3Wh+YCXHX3jO0NVbzTeiFxCpAYePS/5yWHM3KiPu
RJoD0n35RFBUvnQ780H3Uke45/ZsUldwzR6zvj1kD0MgJyD4iFbD8gBleMi+BOg2R81gz7vU15BQ
upvORscsmmLiYShHOoJCTz9oKGdVLsqvdudnNtcWbyaZhRMKE4i4GrboHswfe4TXtaP49T7BfhyP
3NTQ5kyCjhrclyjIAit9uXJxm0zlXNQi+MQ8LJ1LK0tpsKu/EF8BR7LKE3zZnkwkJ0ENiUKhJjJe
forKNp0rGJQg8X2gygjVN5CYfxGd3OPlhNavQbpyZ8aYfSmmJIyEpaKvM/VAhT1EDXkEdByiCzBF
H+XCo01fxwCXBpmNqUM6FtEhDNJuUWWX+o3b4mX0+6kaZmDMlkxnM8njDLMIZW6XvvmmR90KThyY
Jve+2siGXo6K2ZSg9unaIYS1aK8foEK570DyUO/lHS/vSqeHPdeo6YDUB4guNFsww8obqSpkNUIC
KDBy6KK3KGElWQV18es38MYyIQ8PkVOqRIA2U+ZtoOtdHLcG/EcHVem0gjgomC9vtC6P7Knon6tR
eyh1PPXmfuTAK+gImBFCGFDF3hchDoe0zOV5G2ISkhlk9U5QQKvLUL5UYrfrEuO3EYV4UZ7bYUbY
QXo0QCULFJPiUzJEVlff17FmXZ/GrfMFKwTRIToeEFAwoX+UR2QICoUm7KjgW2SPlYcUJTgrFDus
HWE/P3Isrl7LCFjoQxmBNhjFZBZsLRRo1BNSYO8r5V0w901Wenkg7mJzsfPmD1K+zhJYVdoJwsua
d902uznRToInDi1QA1hNCYMvl64IpFSdaG6gLb4tkWnXc+7/vgV4RCTLKRECtPQuLYB1NCBRCB3j
FF3vuTM3UJewhbEkDWcoK8UvOhbgfNDMgVSHiofypaVelQVRz2IagcqHDuiWY3yIOovmBclbvpfc
yq5uecXh1XY5WVV0hAlAiNCc5KXVRFOGUEuQO5rHerEbM9AfpsnUdr2c3TdZd5tB3dMi1Qzd7kbC
4dPLb2MUPRG988pQ57xb18uJFyKNgDWKhkF14vLLSBCOFJdTtnuq3Tp8mCWeyuTqrtPESxPMLC+h
UojlgIS6ni52sQceBq9CQxltOsPikQe/Wb0rYA8wEcploWNgCLYvhzROYJ0SoEDiRJAWDwcorELX
Upe9gOT2oJc2RGBfEnnYd41hqxM6duZHqomNls3YmoUauZjKInMA6XDxgWR5dAzKjuN5Wf93+oqo
F5oQm4N6ItuaNfRxKFQC/B8prDoANiASPC3rnq8fJHoUz70sa4WZCEUJpWyIMRGB9KDjkjfIvqwP
Ysahrlqltlg7zB4iSqnmXU7tAO5EUNrNbZCF7kBN6doVhAHFbxBQ4SQ5NmYQuwpJSoVywCGGulzk
WI+HckAU7pAxPKqVdFR1YVejMZWzUmwuBWPDPUVptgkyKitkdQch8iHrTNExQ1BRNPJ3kIdUTr8Y
rYUSzkNZ8bCjG4sGgxiXTCgJBZvX6EelM9VKQOpefq66wi6nQzTH9jQP1m/vjgtDTJRRR2IuJglg
I2W82HEtVlZWDXtRLe/1XHGu21o9fH9O41+jYm6NJJ30QqcYFfWBwmFjN3+JfQ3B9fDyC7wy7PVI
rVFtJbS6oBcJ88hsjgoNBEUWIWra42H0QB9GCjhhiwe+4NiWd7uwxVz+HTq4tFCALVr4r/DENPbR
K5WygdThN84sbu2NE/MWMoyQtGH3RibNhT4KiXTCpKB87fQ+oK8+AQ078c2DDDb00OMiYXhWmY0S
ZugY0xVYFQ/dXvisfQaXvfk4HEZH9ZKdeuxuTcGqP/PyQ6s6KF3F89Eyqwg8njjlIM50UkiQAfH3
Izwqu6mzwlsNIgx/aFhRY7fclk/mPVcxZ+NavLDNrKo0DH23aLA9QMSSIo6ghniv7ykTk3movfk4
fb2+tlv+7HywTFCAXGcnlRUS86P8IDd/DPnn0PCum+CNiQmGzSADZ5aKMSlFdysQyQombkpi0wa9
dQlyz4gpGLdcaEZCxhrDyPbz69DuKCVpt4tv5C+Fbi1vk58duK9A+r2Zaw69qn/ZZOKLTFsUdIvD
JhUbaq3qqXxEb8pN7y8w3YI3Lk8s5dU4JofxyN2km4fjzDidkLNUVrUopEQlCa7mpnxt9tD/hZ7T
EzRWPekQf81eFXTFqMRSOBW67cOhoY6E1jPQFrHtdSEkyWsxg1YsBeK1j1Nk9Q/1g/FBY6sOMHz1
ZuwgwQaC+9/GCNBziew6emRot9HKCwnpBKgRyeh8z9BaKv1RsIxn1fop7xRxtZ3Wewopd1RVgOSk
nJVsiNq0jR6TOVwQXgQ+1N/T0DJla/Sh5+5ObmUcpRc+m93aKCAgeGWhuouHAUZ6ua59MSVanqKq
VOtFhZ4g2cwMq9fagRPH0HN9uXmBEkfCCd3TFJ3AdgHopJTDZJJRNhpr6J4a7U3b5Z5oYNcOUNWR
Cw1cbObjdU+wPjHUKHB4BA2TuL2YdNcijz0lwpqh+J5HgTVo2QTIYZcpipd0Yznf9WY75kcdr4MF
qoFjMt4AmzW1vDzwquyggd3BANYFtW0JgBODuVqKqC9brQghUQ7Kuxap//jQfTOgHEBz4sUfxYvO
a2HbWNcLi8ylgjbhYShLWGzQR5LuUhdFB6pzi4eYVX8SOyvzeZ2wG/Hx5SiZy0RIIdwV0lGibU6z
ID8lIsEouHnntJ7miwCEqDf50/iZl99Z3ymXdpk7JTKWlCigfQBg4Pu4+GKtWWbFzdXyZpQ5KWKB
1g7IEtHCNtV/1/CGHo4gfEJqDALkR/Oe6/CpQ2fOzPkasjRjuhGF09CdLM6uTCHdND3cO/2NAbCA
kHC1+7YnkuDAIFelob/y0hnMY5dIRVjjkBrNN61WfuQDGSzTTHht2luGTHQAUpiHhFojY6gIVGTG
ZHN2jLTGRYLG0fJLDmSdYcVd3QacF8DGyoE1lj6eqPjLCuyFtDRkkQl8TzInd6VqvBdjEXJsbPq3
MxtMQJBGcRB0ijJTBNRjq465pZAYzEvtH2qZ7/D82DdyQjhG15cy/NuZUSYiaJNEV9UARqW28mfU
lVRzn6H5PQV+5bon3VgwIBJxL9HaMJJJdIrPrv+oKbqkrhIsmBDUdjB2HQr6NeSde3BiXDe1folS
CBDaM0GIeMJ1XZpKhkBJNQ2bsB3EhwTBsaVEZXQQk/wFuKHWS0Ws5HWTG6NDNyzIQAESRSsjW8sH
SYyK5kagZILksxjt6iVFSMFJQG3eARr6CEETQEU+COMde9yNc2J0SIfN0PlQXdD5hW4XWvo7VYzU
oGcVTTYPIbcxmeq5UdY1tlUMwV8YLcF/XRXHNtTRdf4pMN5k0u2uz+JGwg/CjcD+GGDGQFKKBR4X
c1CYJE8AHphvMxmgOPoANt15+LzYhtUcUo+XY9w4ACqIF2gvEQ0uZGZ4XWP2JVpNFmeKhd0UFn7e
i68DKZw+Xf7GHkHsjTQWtgp1F5fbEng8AZlibEuxrm+qJO29eClmqwlkHqZ/w11BUuFEuI202aoB
TBcX6NQvcPt101py9TxlPCW6rV0BIjWcaIhWAMfIXGVVCnp3oSzhrOL4TernpxG0HLHQA3anfZ8D
429M3an6YgAThv/QAZ85D+SOlAzhJci6NcpGmxYDBAWEWntsUkgJcjYhXYfVpanCy4sg3QAmiwl8
0lAvhiz/85pOvkjQHaGZ7vBe95oX9ZFjbfOKPrPGHOoCkUdGqLXlE7R73qD6gRxM61T6qTjHV4TY
SOUj1jkzyOz4vklytaExQfc+upLTPWWCg+Z52FxcSF9PiyWidCxxnmFb5+zcKrNh0tIY54ZGWHod
W6Mkuioo9evyuQ54cgqbTuTMFEsPMGSzmGs0zBptw6dsuKFr7JsdFeBTd6Fnfr++gpyRaUzuWMJu
UfsB5oTlvjC9NvghoMuz4iXCucNi3EewhGSMUtihfaR0WOpoIQi3ymfK5Zr5w9fr4zpxx105ByxI
Y2zmGmoXMKj64W54EnAIsDNqi7iKL/jznsonSpC2sjvoVXi8d/umD/trm7LxQhwsVSUIwuTk+ex1
8T5oFt5B3zRx9qZivIpQ1sFC6ACjPfpkl5v4YN4Rl1Bp1hPO6Gt0yxMp3kiCGirCIDwpkSRH0pWx
OddaXM4jQH9Vs6CVBlyEd6TsAzstpOJOQGOr38k9lB/EASkSIUASaEKBJYoKXo6LHnN2dc+/CBNA
V6Cgz8NaQxMy9DetKqgLV8hyYvWRHj6Ych78iCW5OOShLO+vb6ytWAl9wggqCLIyoEW4dObQRYhS
VCzw2FJb1YGcvBvm0IcLB96FS33KxRAVZLvQBYMmKRQvEVBcGhrVYiRaJ8uuIvyRZ7ExHHNwtT2Y
UqXczTpkRHaZAMDHc9h0YvzYmIWZ8O7J1VjRN0/VC5B1ozqOBuPdkxb9BQWtWylSBpb4ogg/15UO
JIssNLzzurpJUN1BKViWCSrdmF86HWeXpKFHshxo4uJq1mzLKK4bXQrp5tAnPjo/58z7BSDX6q68
tKkz+ZG+1pYohBSZG74OTrijd6V+87P38xf6WzesacjmI7UFkjEqJnI5QjU2jBQNBUiAnB7Q6IwM
4Y0mmwqfJbXFTVmuqiPoh0Sq2aAd4Ce280t7pTgXUqTF9UlOz3itobKm35T7/n7emZzs1trbMraY
sYlqNIPjHbZat4V+qyZbrZ04qR8FNoWPSW5xADuLbe7bAy8GXsEfkRRFUgnvFrDWA+fJvl76pEU7
Ux7VbnYjIuVSOCBFSOw8y624FH4MZXGYHihEg2Icp9FC7iew86OS2cvTPJp2cqvfjtohkjzjdsmq
TxHk6EC6Mb7HkWRd9x1r/4niIp5ZQOMgigb+jDlQphDOPbCKlTsfimfFWdAy0wJ7ptmRy+VRWG03
xhYTKeUkLso2HiuXPCE9/IV2GTc7Q0L6lrbEg9iLM7aVszjZA84BLDUA15nM2Nq4NbuWwF5AbOV7
5xlANZufJU92wR/lyGNhi9AMr/zfz1MzhpmBLnVp5IkIw9KnxSMldh4IV0FC59C2XKB8uc3xq5uX
Mchs9mVQTaPLp8otes0BXRWF+IJnxMlvk2/BnOxGR3L/89b7f+/Tf4Uf5f1P19/++7/x5/eymps4
jDrmj/++jd+bsi1/dP9Nf+w/f+3yh/79qfoonrrm46O7favYv3nxg/j9f9p33rq3iz+4RYen8UP/
0cyPH22fdScj+Kb0b/7qh//4OP2W57n6+J9/vpd9gW6Qx48wLot//vnR/vv//BMJ+LO9Rn//nx/e
veX4uX2bvbX/uH9r3t4/srZc/eTHW9vhl0jyvwDYh1sVoexAOxL++Y/x4+cn0r8A/tFAJwIcJrha
cPUUZdNF+CHyL6TgaEsyLfoDQ4ZN25b96SPtXzo4dUG1AmQJuHtE45//OwMXa/XX2v2j6PP7MgaS
Br/4cs8IIPsnkGjAmb90wkKAyUiDoT2gifQuSXMb7/l3PTGOY6JFViwM91pO9jLIZa2iaPw5id6i
ObwHi+NkCZWyO5u4P7/W+dc49S/8FVT89TWYm25CIFGOZIb3rUSwudYQgiyr0OrMvDgaUe/1ZQN1
hSZ3BWXubgwtMaxabUUrX/rvdSK/Zmp8F/RJZ0uD9KYSVGckMCY5BBQYNhRKck8qsuexVyc7iebX
rJtBE7MkqQ3i3EeZhOWjpFaJFeTiIevjr229vCpTvF/y5C4Ton2U5aolT824K0BVsMsbAeJuRtnh
WsSX7NXlQzOCfZiXTrKE9/XceopeupGYPdd5f0fylFhRC5HHwgCiatTEr7UgvRe6aJlKdTMF6I6W
S7R/ZeLTrJWhVQ74LyR7eS7w5L43ZldhHILUVTrIOabhYCaZYA01CKYlDB7kwI8BBL8tc5SsygTz
URY5fSxZcVDdzFXytSyA1AlT1VInsM61rT+Q8U2uBg0df/2+krrG6ps7HX8ex6ncGWkWekYx5vsx
rFInVSPdqtobEyAnt5nz0BqXoce/nnC11XNmQV/imUgFXD4ZHuqahzeWLz3+fzYTS7emT504pP+f
uS9ZkhvHtvyV/gFWcwJIbkl3+uweilHShiYpVSAIECRAgtOn9bZ/rI9H1quSXMp0e2/VZmVRaTVI
DBLDveeewUmG/VyMD1KWh4osMNIl4twPyk2HcJBZSYrorQgozBii8RMcvar1sDDkRvZ6O9Iq5y17
qka5QTIiJOV9sVk6XEkRkx+Dxh+w+ATZs/LPzWCZvkfMfi/Tf/epbm4p5L4Mc+W4em8Ktk24tw+q
8YIcvY0bFo88ajMbT69RIj8N1H2lyASDyeJKmHHVRp3MpMAq9rSWqxFrF85c3jEJugwaw0cwadN6
WO74UN/MlP7zjm9gnFK1JRLGS7O3Fv7rCc28uMsLWz6GpTfA5pR9MwSLJ26eZVA9LaYbsqJkmEEP
NDNNe2wab0wd2twp9P7qk1//8x+q8771xqmnUG8MdZtaLlJiv5VDfKeG+MuvctPrqDKhFXON2Ydz
e9TI5On6eUwhDOhXZPAT6KcVptwuFakJvQ3OYZaWmDikmGs+sbqr08otLwXrD7brTMqk2ASkrKC+
459cKZ48v9s2VfT97w/Ta13xuyV07WR+eBfz2GBcyhuzJ9530I9WIfue1NCjVSolhGUiuGvCdT2d
f/c3XUu8H/4mgtOQ19zqvdeMO582KdU1XhHbDD7wZEsOo+uvbdinCbk3hfjLT3FzYcF8HKHrUun9
mCxP4Qw6hYgxAwtLRJKM9J+CqwIhZZPzIpjNIIbcVpTkxqWPVlCdOgaTEcv7Kp0GAnyHuR8rbasU
yaNfk2bkaR3PJkNFf89W8y8Po5ubjZLZocUct/t+HD61fPZTnycA50K7XD/Hl4GbbdM3z4hZeSlx
TmVxWL8ZH7V9zAiQp46tfYYRbe+NqzpBRFmIUURJD+PEv2kc4OPcLinKDnDLPWfd1e4dVuW7bdNv
Pu5tOwhmoR7LMND7qNU5I81ZhApka5qCTf+MuJQLCNI5RJzat5uC8lQ2fsaHfm/BJbXEuSArdmtd
lk2V/uRM4MM49Vq349pp+DZ0py+2gQTM8COcXZ4CyBnu7NX3U/53z33dFj8sSqUcOddFovfCwNKn
DhC4bv34uMAnPl0EH87JuNA1mycAP5MFpeuao0pZ870vdJVKO/Yb4jGa1jJeUoh/QFftLMgeIJvV
fpuSokcpVNTBOujkRgpZ59IvXpDV8ApTuJe5CT4nnm3SUciN7fgXt/PAhkvMoyrdL3xym5UXzYe4
juxqVMNLCxHu32/7Gyjz30fyrf9WoUUfN6HX7hGNnFEFTyxa7GuafB+It22UPQvzEd/zAJ5SDoz6
4CqaK6mc1d///X9Vw/3CyI97Y32s2b1opJvJZQbNuUZ9RL2ufGhRdCShwD0VLO3KNO6jCMJvmDLA
0MOiKULEMvSdIUndGHJpORPsafvHVE86nYhnUyRFsSysPQvnCIPvVE66XrVL/yGaFcu53x+imq6C
1hxqORxCBwPkUJXjSpUxWSexTnJl/WPcjmKDLncrC//L4jsxyrihyTDjLlAwLt2K1aGfBnCrx9KE
RL3Q7mNjfNhGlOYzKSqYXpLigcwgdAeNcx5U/yJk9FYG4pPk6hjHzTaUzbFmUK2WbD2N1OS6vJe2
fcMs/88XvrnlYK08xnTw7d6dUAB3TD93Q6hX7RDi0gvAnJ1Kvwc7OIBzr+2DVI7KX1McmStc1SKP
UahkvQi/JGXLVrwN67wsWLku+n5vcH+mZkLh/Per4X2e87tteHNlDk3P9BDYYe8G47GvH6fhHLTq
IQzkoantRcxinVBz9GsImUKnXPtEbGy0IMVFrxaCusbf6aA6T3WQNuXyTzOTb9HSP1Zle2hUt9V6
yJrYzboo3Jol2MiQ4Tct9pWPzJlabETzeaZ0pwsK49vIPAoaHXzTPcBTee34HyQ9WlSv+ANJ+3ny
o5whqZqXcv33v/1ffqmbO7hYZskR/4U72EkgPgMq+aQrrIjeM3znxSbKipjHaeNOS9bQOMN6dDHi
SDaAX5Yv3DFsG1YLXIFrJdedq2HsruN67fkDiAthGW67ebrnb/SexPq7T3VzjTsz+OsMd8y+qgEd
Z00ysx2n1XzqRBO9MqnHVXPdc25goyxs0GWxpDkClWWPneJ1l5ak5A8xr+zTWMdOtiyhOSWD8rNY
QbLQjAGYZG0tM9rdKXHe6fW/e+SbKmCeWMMdkjT7jrg94nksT+HiTLei4/DjTZDTE5Rtvzaonlcz
MgdWQ63ilFoiUuDyx2rhj5EuLpBAf2knVGstQSndyqpcT5aG2XD1wuVhmGRBXfVrKSOZX2VXqe9X
6GmiGhnLIpqyzuOfbMIe+qbGTIP54VZBDrUNfO2n2hn8TJb4L7RXA9tz5zlt+75OzYxE5gJ14LWQ
LDrZrErRbYdZfopN+cBHb9OGsj4VYYnly86xo2D0tDROypCYngU07HbFLMTaDNc631XTphvoWy96
lNhRw9ZDjC/kS7j/R2Mc5P/DFX1Tx3haUIuOtt0XTo9X1aK96LoRHuFjXUzZ0AuMqZgWGVMNzJed
dsm8qWvXibIwaAw6staN9yZm88pD8jomMguWUsN0W9Bd2JXlalbBvWCTG3Lqv8/JWwv1ZmxVGFWt
3AsRv5VD/7mf8N5BM3oNDfnS+OUDGPtvgPrfar+8TEgU2MjG4EikjkoXoNIposseutr7Mlf88e9f
4F91TLdhUgHOVgRRKEAc2uMXb67ca73k909FoLalQ8dXOODold/OZF1CT7/ilRq3Ujt7EzZltMGZ
QtoUglbvxIqFb4wt2J3t9Jcv7Kbr9Ic5Qg6026KlXYBABzpJSdCxTSARY4/yadoJFcAIml56hg56
SXo3hfGTu45qdHuTnMILKJRu7ozWB7bgNlmLRXjnKrlBp//zOW96TW9RPG6tN+xVKHZaGJAuYMrQ
sFXX2Y9mgA8adrmFBWHQk6z2yg93vtj1t//NIfM+6/+hkqz9GrRVOY97eO0iqqbYYPINTIzHBzhm
r4rQ3XRJstJIVhDTkBZV8dJ1xcZHqkkagIGeTsl0APT/EJf9Hd3qzTzjP6/i5lbFxyej9rxpHw3D
S1BJmgX9MKeNmB6KakKT1wFXIUJ9R0roQeGkADfrCZmhVVaFC1kjHaRazx771vDQohmqvtDYuUNt
9a/P8LvX9eud57bWmeBTWtLyiumwz+Dclf/0Zi/Z4zN1W59pL9UoPzkfDgJQWQ+gTaA1Nhz4wAAG
0XaIhzafIUzbq7gfP/SM8hWme49kCNYLrT5FEfo75c5rpfs7bpZ/dVm/i4Z++M6FRHBK0sd27+nh
hfRJvIYOP516J05bU3/yRP95ZLgfYNOxD8P+CwEQibskLIEylOeaOqeOsyYNbRTkbMG6x0vwMzUB
XOIxvbdHr2Dd717vzZVHW2dBbCmxe98DezFxqxOcFEXGXfVHgMAXFKTs0iXjSyuX1ziEyVqDyw72
43iwGk+nA/K8xLiudPEWGRRjFqGGrd9v3jfLf2sK8NzU+NctsP/TQOAvBwX/P8L/V8Pm//1f4Pov
8P/Dl/b//p8vztl+H778r43l6vuXn0YA1//3v0YAhPzjGqkLW0fA/XDWJv8eAYTuP94D1eC06GFA
FeDj/msE4Hj/CLwA0H+CsRVYifBr+fcMwPG8f2CehYjC68bHiBGw/n8958Ofa+bPCc3vhwA/ryyo
1K7GZyB2YjoGEyv8oT93zh3lczsjU/FYjn5ycnnUZHNXlY9BN1SZZ2P8rHyZXLQkaTThGPzhtf3r
cX4E/28ONfz9mEuB24wphB/gt7qlxCCDtVxUgAC9SMrv8RglJ1BUYjBLgyWXWopnRxZtKrjzGnr1
FVybgrcwGr/CfCRcgfLwEviGHmHgRqFWJstmNM5Hh9pqd+c5rzvtPzvw/TkhwwQFFoxGFAq3aoGJ
eia2RaFPnfIQ0zZ3OsoVfOmO4xTRTbwkacdVePZY/0btctCTIU+1ifmfWw375Pef66Zex3PAMQB2
T7BxvVqOgYnx8/fq2zYYorB3T0EMXsIilHoYLJj9fkMwByr9TQmzjdRSO50gvf6qonp8cus4yJD+
eHKvQU2stPulSabNwBL+oYi8Y9XGD/BN3iOcvj620RzemfC8q2R+enlQz2B9QZIFhgqch24eeurH
3q1glH7ylhjQddwMqFPjHoCMTd5sNHmbBISRjZKLziIUzZvWus15GCW08LoRsN1Gq0J3CD9eo6Pq
jgj/AKfPVvYD7+AIM1r50tSGIywDKEgRoPnEwC1coViBa6uxsD5nbo0TWjdf26Q8De5sv6lEQd5f
Xpbaa/bYJLjRYV6rN0VU5WN4UQnSMOKxDk6lT8WH1gAnJEya9Z11df3Vb18N4qZ88JaQ5EXcmxM+
iqciDExUnEI54tYbXLlPSlAVMM8Y10Y7FqsscI+j6j/O14/tjiWEZjaAcmSM2akLmZ/9/SP9usRg
P4v1FYLoirE5WDY/LzFPsBLQNrqQZYybQ1vM/WaeL9z4Ou1Ix58ry/gzCvdWNmlABTy1q/IhpLII
wHWPw23RQl679P6L6mTxYeHlJi6RKNJ+diPTnHU33XuHv5xh1weOkZGHxwUPntycYUigEv7QVuU5
FlRuaEHIoTMBwCAy2SzxqmDdVKzLislFllMzFIckKb43Gv1J5zr+PtLgqgFnqHK1dC+ILkVS/Wz7
3EKWfXC49/L37/em4MYWfrd8gJ/wlbMPSuxNV9X700S6cSrPCn3iFI/sGNXGbNwFVzx28gTGaDhW
+QTnsUq1adKP3SmoVFZ6I8gSLaayIXFybxlyH143/z3o98+n85Gwi2sH3BUMrn/++laX1CxFUJ6n
YYBlqhw6nbKmNKu6cuyKaAqv/4r0ecgpwCOPdbsR7MyWnkIQ7NajrZYtJF7x1i16BK97/MC6uVp5
FaagEA1qlILgUI2zdE+45fy05tquq5Z99NzFT33kom2DmdxjO4c/Tyv+/K0w6r4atPoIuLplyLlt
Z8K+p/wcDWZJu8ZtTsjF2/QQxe2jOW8hP0ujmHsrykW4q2Eg65TOwaPLo5r8decU8x6nRr0O/W4V
mQlQJ0/C9RIEzYE7n0eh2Qlyp3AF5Z6TtjFrDtJNZKpmnidD366ZKCoU6om3b5u5SDtFNrBIm4Ai
RsGOdFe6YBIcZkEz5RdsB/uOPRKzVtqT3p0b5N0M8ocTB0IOZMditwQ4/gIcODeHcVdHIqlBmcSR
j7wtVU6nmfqfRlNAXuyb7wIyoDOd1pbz6yAxBP82BLB6xSxOUTs0J9oGPbJKXbkbMSvIS/YiPe0d
aT/OOe377wqS2HRAT3mpve4FIbnwl+vD4K3mQOuIfFLEKJMSLYa0Rs2ds7h4kH1H1wZrb2WcUByY
M4jD+z/1lWg2ThVND2GbHOjkt9mgnWQ7O32QtVpbZKJFX0szFHlV+2oTq8Q9PnYBJwcdFe7X2hnD
DRKxAeS3sf/FGn8X2SCdp/CIszbzHFs+l3z6Uim/3ns9OQWF7C5L12bwQpxApXSglyiW4gDf9OjO
HPWdmfrDl8BBgFIc5FXcjcjpSG6vxQLTFjfowcHoGrbkXlKvFC7KzaCtWPclcvTqwZ+3HAMI3x+X
T6xX6RwTu63mgO/8HmfD6E7ecUB+7KZkMDO0/TCtESPN0PQ1ywVcyXlrZeieE+mhS4bK8pskK+I5
bjYOij2gZu3SHsypdRhLs509/d2y2lk3zkwPgcdg+10td1rFG0LCdSuCoIqDBRcMTBiR1fzzAQP/
vRIprZE4Y4qFaV2si3QB/rYFWeDDYqePEp3+mdUjLEu7ubvIdmw35SS9HUHiQCadNklh0sNXSK+l
Oe/NI2unYO8ts7uRMVpKh9fAqvzOrOUSQe8YBeAmlGQFy5OtkcP8uYKg32+SJvP8ZXgMvQ4OF6TY
Ly6rn+qR6AwmtX/4rYR//bWsHDC/unMD/HJhIfIO6ukYBZyHNvP2whpF43jYRvzc6RpeSW2rnl3G
D2J00xZ675dmqrJOEgK8NXhQUvCssea5mPqTogE8w2NTn0aEsqz6PtiGhRGvTi1ZWvUTuXNa3DT2
+FrXdL5rdX7tYFws2J+/Vo8pyVJKpzqHBWbbrkqg48TU/XECatZZZCZ43Ak2VfXsDDi6u0KuCywt
MAI429RL+W3y2WYp5ijl5UJRTKASgOLrtcHZ8KDiELVWyTJg3d0xBtExS5BUeYce8GuLgQAJGGPh
3IcRHX6HGyipwhB86WcqzkFsLiKoDfYV+2jwEfbeEIjceC88sePZGD9NBMjTTkWKXPk9SdmMd8/U
FO6riA0ZfK4E3K9VvTbAVO4sCoI3+dNpcH1MqJhwRYE6Grm3+6It3aEWeEwv3thgcTeJrrexmcya
LxHoFUQXH8aEHEHiz6Sv2AeAxHRPjX4gieKbufPM0UFo5erOc/1SoSaQxkEFBH8m6O2D2+eaQqW9
uC7kuVELWsLeG85FVzWrNg5ewkaGWZJotU1I2a7jWj7FoulSbuAO0LYYL03SOHfelP+bJ4LNpYuQ
AoRIwer3Ckb9gN0k9VxIamx9DgGG5dES7DH9HdKAlwQDzgrHZcgw7RWYXDShvEBx7eBUkGMq3fmA
iAO+brVkG8a5AVZt8O5oZ9c9ZvQ5sjbDFONFGI6AL9lG/t4o8HPvvNJrQfrzp4auH6q8q7EPlF63
epqlp4bBH6k+uzEeRjhrWSVi54mjQS5Djgt6yHVNQBo29EOvPJxf6IfXAT2YZUgr2RU54jFHMLjW
PtX3Ip3odT/cPB1aQ4ASBA0b1GE3+6WuFwnIPBRnuUjUSj0Z90kRXDpJv7cABPK5AC/PCaZgxZWL
kOMFtvCRYPgAInrgfLHn2YvggW8JqiRfrcM++WiRDgLaEIk3M5f9rqtsdp0sQavnGxfu8qY6BFU8
b6qiOw796O4Bu4JmIJqLneMBRuHho1MFDG6BYBxUftWtQKejK9NF/aFa/H0M251TY/WpSNhrUbd9
Dg+75dC505yRaUKqikVVYsHd27VJjdlWR/VmZo6zxsAc5FxgE1sOvye0lsVFDkaf6ih5kFZ4r6N+
GwlrXyYaw5jT62hGiegyFVr9GWlUR3+u0t5ocyw5uae8+s1SR1sIjOZqCIHuJr45FHpduQ5CZeSZ
NuMM97DqTSx8NdupzW3iqMy+2I5d+T04AcTMkhTBzEAh2rehrVcNghNr26HHjXGbol2esshvxBEl
GepgeuX9NfUOEm/sGKe919q+z/5v1xGaSBdE1mvZndwUmrFf1iZqKnkmwi1yvUw7S9vyMFTOboqg
xuM60udQF3nddtHJadWuxkRuZ7AA1zDELtYWFMF4xXYS8PHOGT9Pbjm+8Ogb7JwC0MzUvnW7KLdM
BuBhNSb1Ah39D7YqUBa0AcgcBhx3S3DQvrY2cQeJ+8/DnpvcYxHIYd8Cn8s9Jj91YIidC7xWTHLH
jRpmsq/n4eJPyO9EZz+CK1Y/qYrtmjLwdtL090hGnvvrxXFVQoMvDPgswhq96dexjeKKxlV97pHr
l7pZpNAQ49/jwenSGgSGzC/8b+1cPyLt/WAlSPAVLBy3g2p05ruw2agh/1zpIM70gAISXXC309X4
4DVd7kMxcIlou4sA3Wx1RctNhPo0q6Dt2YLUJlMkv8uvXay+qyGAl0UcIBotwbpCD5nkJXHiV1PD
g1WDIYTEv6ehMHDY5tKgy9X+nkem2MfSw6guFNEhdpLPIpnaXVxJd+1XWNsE9it/sFRep3RRK9Iy
bzT/Ck4BND9zNW6LuHHWcJsmGU40sZ+c8ciT6rGKEWVak/g5qp3iIJ2RbQmHtDUk7R9DHYLA2NbJ
W9faYAV/BbljBViyjbs8icqLU4Ci6FydenicvRkW0fbo9yED7sdzXoz+53a2H62ZVnGC/wmcY8zL
gtdKHLJSlTN+oHTsXufq2W9jugKzZNr4caUex67ck0G46wkUgW0ymnDtzFG9n4BeZcOkxpU0TGyY
GC7IPVIH6ceoQTyzGsZG3qvs/J+PeRzsVxUX7BciXKKwYLip7JoGUELNp+CURFC/g62VrEoZC9Ci
SpWT5oNuh/rgK7yxKtxEVAYbYHQwh0ThJ11UH3Bk0cwpNgOfHzvWky0dE5w3ZDR7r4S+JfAfpRe9
3Lk63x0UfzhV3h8bER3QdMDLMkTMzM+Xfx+QwdMqgpp9ohNSrNBN25F0Z+kj3S2Z4mCVEEziRUX5
13qwz71XnUVt1HZJKBRAga2feSzbfMKJmoMJ1H0A3P25afz5OEE5vCn9EQ3gOOzCBkCQgJLpgrCV
ow9XnnVU1PMm1l57DjHnKVWVXFrWDOmoWrETsLA7eq0H8hKAMA5OFBncak75MofpxHsEItezc4QT
5G4ERPrQF/5yStpkZQJXHNvrDyotyAgRPM6kYkuXuq7k4FeichExvHI6iM8vf/640qstaM6bWfVx
PsMiYl8QUYJSFdJzTxRZjaggNpA8Om1oPniEHhbMwDdlXEYZ0FoJ2gBD0ggtlw0tHZPXy9Bvi6BB
vqCRe77E4QtY2iBJqObjO6L2/qMV49dhmpocS7RGykX5rai52KiADnkYQU0eU/Qh3LTLhlD4QsWJ
cxjsUq1UELKdesLGJBs2uAjFnH1kaHleHgyjfgis1xzB+foY12Da2cb5hgyjBzgEToAUq+IBU+hP
oJowGAQraHObuN/AIPZlcKw59g58bUAnOC0JUDOI2nlWs3A5UMyy0WWoh2L2a/xZAkl846kMErub
vLg9kGKsUk1KsxmbAI6c3fK6xJW3U1HITktRBPslqddDZ1+6yPIdn8vmjKzreN06tuh3XjJFB3fE
0mCF7TLw3cR2VEV0moAlp3U9DnsHKcupWUhwfv8xVogRaF9ZUtevoNHHO8ASQIaiQW9CBz5eazt6
xbEHgTAbARVndoAwX3Vjs5oQ/bH3eWfe6IOfsAADS+zLHha4R0j7oWlyCoLUNW5S0FWaqRy+Vsvi
r6D/dw4SVu0PBhjes9e4SDUoZ/jPo/TbOwoTf9vj3GTcxCvdx+psWQuqLDKE13ig+VDG+PH+T56u
9phtgSFgyyeN+Ognd3gFGTy6cyq9Yx4/b2+gopB44s6FCsa7vcxiwNs+xr04lXz0ktwiUZwCP5t9
XqJRAzDuwpQsN3yeN7A+VEAoPqI3xi2AXKLRAzUFEXCKJzG4eGAC4pxF1yZ7f+22fpOpYv4qXEjy
dVL/oZrpsw8Uqfi4VNp5DYzgDxokNKPnXJCXIdIzlAE1qJ50uJsOcDNOwimGsyt0IQ0MQ0z3bkV3
2LW1GZMpPHHT1QfCOEIONT5pFJ/RaumLJLkayu7Al4FcXGLH7Qwdwr3i5qZyuD4F4BjYcV3tlJFO
eHMFYI0SSZ0mPDWY2lwUUx8ipZBdFQLfNY5RaS8HkZmgAFA4AFWqBPIM4P9MV+5Il7QB5WZVx3be
ShvcWQj012fDRBQfFCO3a/RefL2+fmjysCU76jc+OS0KaviJh0igQ0jp4/uPugPRcfac1HQCIg4w
NjZL2L11SyXXAJeeSjlADTRQ/4WyemNiCjZ+6blQvyA1b55FkuMIQSoPYhdZrw+Awi341PUWy7xb
mUlejXiZzuvOe0mCvl+ZClu6rcw/QQf+UMa6xa28OGdD5iKPCwF9ux98KS1VWwEe2nMw8nMYL9Gl
n51/CoKpG64dmy1ELMcx0McwLsYtxOJFxg2I+goDCxWILYtIsuUsohCAkEMTrhEpCcA8HuVBTRG6
3EFUqYU1+oYUE8ZRUbRGSKbZlz5nMHT2ljvIyfv3/3kzxgkqX9TwGEQDmbi5a31sgVYtoXOaJxpc
4DVUpXEPukvcUwsukvreEPq9DEIL5Zb5HgtVb7vPOAMRWtCioEOuYurr8SN63Lkq+i3RsYZupPwe
cjsfhljMh8aPpkPPordgMdU6NmqFcGP7RLh3boah3PoFj9ZVXYkUaII4zQUu2y7w9kyZHCQvNMXQ
O+Z+MbNcRSzZtMPyqZt59LLorskJ8S8edcK8lxQUXq+BSylvkTOiHC9ruj6+YIwWuvLQcvoR8P+U
LablGAPNDhDCLjhp/6qomSEiMJBwQWoT6mwpNMn7pn1NwDjfQfQPX53xXC3hHll455AbshHlhBYd
3OGNJ6Zdn7g69c08fzPjFaXAZurL5BEMgCcXf8bJkFGmzNgHSqqtmLpqJ8NquoiyD7PJ3VIZYmTq
GkhHEvCal9bs2NiHz7N/7zy4hWZxHiSQImJIC0ICEJbbIXdY9ZqhduPnGQBOWhX6oBdQE0sHyLNW
8Xh6/xFNQ5m1th5Wi1NAHlVAXx0jkpKBCZ6KpkAsQeDktS6GvFx80LYr8Q1/b4X5bQQ2duRlrlzC
4+Q0ImW+E2xZNyBh0gn9zCwLkt5Iz+CehfpAhfrRpe165INzTlgGX6EY2tmk3wwo91YCrP57R+Kv
VXGSoJFCZgVEm7iFbppWtcgG+LtszqSDa7VwmiGnpl/VU4Q1ALLSiiy834IGC/5uIDy0U4hln2cP
xVknXu8Uu7ctNPy2cEVQiqwp+HTD5usKJP1wCCL/1pu82mnOfqnFuptKEEIlyFISY4OTO+8oOkMk
1pYfnQlUOB/FDKxFVOj2We9DueHSrgNfqfqnLwVUjrWutjF3yxSGSmIfNjzlmJo+jo77uURK65r0
qDpi3UQPkE00fZUcRwF81Gsg3tPGdKsuHPrcQzfnW3GimL3vCUoQqCXRpZN4yJCIgS6h8hKcy8Rf
zUHLcuqWNtVV4+9tRWAr743IlV44GPczv9RmSt5i5qltU5BHl3dkP6k2yAF4kmwgMWZP0Ig7C+rv
EkhjvDj+bghqkiW23GtEm2+GwhsfwTv29hUaOF4k373EFm8x9HS5wy+NoF7OR+V9IuG4gTuaeVF9
P+GwkEHuXi8I//qjDXt6CKUvQL5GOWadkKZeq53L+w/eeM4FAjMB/7hJwwb4UQzVuKOLdfNWJVkh
BrKj8SzRhjpdPqD5bYRtMh/WEfuk52QLFkYJtKz76BYYG3oKvARBfcgghH0uNH+srAJb61pWMRA/
14oiugHaBQ9wjhO+jX6PoaNGV+Ek/WFgbbeXzlWoAhRip0MJu5jwwSHO/EVo6Fquxge7QQggLJMo
LrjI94aWl2Eseaa6/l664C1GhUUKnTNiIq95se/d5M+L1OPEhWJyMmdvmRDXZeanti2bFRm5u6Zl
sOvwdJoX3QqQ3Lw1/lx/GPrlQJpJpZAhP4ISomClet358zLlAWd0y0oKS85Af5EsFh/Q5Nk8GX2+
cSK++/tNdjsavj6+G6PgBQ57vene4ZUf9hhUuA4BlqrPMkGZnBjItuB8ulaiUE9txIcVXAtoDvOE
MjP98rnQvlwjhx6m3r79pGdWw1WmCtO5agNwnQE1lrLTG4CSwdtEoEos5XRmSZfbYoEeZdE7sCra
rVN15jj/+59UU+I/YxauqyOWN/Cc4QDV8rOShbgsQbdVCCxDXsMkch3CDEKO8Y41YbKt+FzcQ/x/
KU6vbySgVw9l0GT82wmxFWQo2OjpM+7k/0fZlS3HjWPZL2IEwRV8Ze57plKSJb8gbNkmuAIkSJDA
189hemKmre4px7wwpCpXOZMEgXvPPQu/Dok5lFDjsOEEPYK+dUX7lHO4w1eOs1GN8xHov0ZJf5Km
w5MMawrgPkIK0AhAOv9p4+tibpRkEtCa7JrTVJPmJKKFV3boLutOH5IeDTAp8xy7hDUgZiYoBeqq
BTgFI6CxLN6SQv43z/H/JF8F82Dhj3oIfTKIMQDFQZfDmp9r1n9ZKlmXtNaqpjlPJntX84C8UYO3
r/p6G/RPCrvl92k0IQJDhvjcs2FaAiArig20fmTBmHCOCemA4EclfYV8b9zyOvSXIzf0VfdOvlLD
wLdm/hVCgqvHPXWaAqd4ans77oToddrYCEmowXDOSje8T1KlehICHQJaQODv+VoA5l32onOPbZy9
BqNs33NkfSyaCOsLm8m5Gdxp/fjJYKy+Hknmr/75jfoPDw/922ybE2KwjXnWJwpJn/nGYgeT59Fp
02EyYs80exrtiZsanXXZQ01fwPqNVpCoDoDBdg6pQCcoiXemMrzrPpj+8pZ/CgGYF1SE8mZ2DkK6
C9gtnx8dNdKLw0Gdy6IHfy8zLv4aQ1dZpCOIqbAVkY5BioOckhWRwTGjcbadbFyAODfJ93++Q/9h
IVEYrGJbRMWAOuvznmNJlQE3d/oz0kHbdSNHgpnJ2Cy9BAaAyhXTWbRoUggkaKlreu/YCd87mg5t
FnPMq/HGYsAZW9XLgfTqwtofVc5AxxEMyySYzqFsfwqeFbtau2AJVBT4aZh5Z0aDaQNQlC3jqOYX
V/Aj9GLZEdQ4sx+ktybc16saFKDzBBKC4BDUTxMtF3UweTdftVuVqXJnBemXWieAh7QBjc6HeiJy
1N+k1/++kDwXKwgYJSynZkbSp/7USBgJaZRgZ+UcgzG2J9c1H2HB3EOGmc5exwsIfr19U+xF0MBp
pyBfdBwKBLHKSy7i4C/90GdmHLy4Qf5E7hBmGfDmgL/Pp/efsxh5Zp4+44CDntPBRCAfBrpBE71Q
rXwpsXmvevYRDBCDFj0TsOCaMx17RXZBMG1rPtTHVnQIHrTDsK29DiLTUputkexLm2XJXvsAHf95
sT1svP/YtTy8i7iJ6AcTSlFR/vmpLRxawQxAjzIOtbudqjpaTNlhoqCa1JiULlpPqpWGWNnzUNzU
DgTRM12uoJ3aJQNazsyb4v0okicgme6tyOweyS5ogctcPKmh+468G6Ty1ck6a0ogwKNj03LKvvlV
+IRirl81Y+itprYKYLbRFKvBAHgyWF5ZK9B+eYfCqOwvLJNPihu873hK84uFOGcCE2j66UtDeJMk
4NDE51GB8Df5SDPC9O8SRCrZG6dDuabYWQyJPjzmxMNHVpTBOenkt14X8XbkKNFkjWkOrdu/gVyf
1Lrzh4swvibgo4H9A7+2T5sRxmEBxazfnn+TiX9vhEoFBSYa8UU7toemGMYJ1sovKqsAks5ElMcl
G0h0zOO/Nz7/drZhEB0BwkMQIXp9fKw/V0lRMyiJ48k/V+DwbgEviDH6qnyhUJWRcC+BsyNthC6F
lvBPGlyd9ln1y1cWEqqpsKmtXPWXQiT8t2YM2VgRYILIp3Og8GcMyGdZoYKkIWcU8M5WJFm/9QsZ
p3HOXolCdtVA8u6iGvcoCgbWLiZdTTV9UIaRfQULmSO61CcJm8yb8iOgWYzbXduX+G6C0C28oAtb
VU9Yxg1m/SVsvLspPjV9VR41RYubFfEiG9UROpB4k3GdHOFvGG04Bsvoch04DQASJjOptWnztx62
yOA+okBISU3HDTZmseEg22GvHUGjhwae4A+CMJgL+dPJ9vCN2fgYAPzs4/ggizB4N31I0UTR8i9g
2r+ffphfzzgfNi1EY2DZ/flwm4KBYYa39xzW9jpMyS1ExtuRud2MXcDJhZV7kiN9SxL70WNXWqqk
HPY1/asdTfCJXEBB+8LkhgJo8FDg4bH++Uk8PwvapA/Dc8RcxLg4oIVWfjjNeWTTUg4RPQMJckXa
tHJdlpwf0PqLdGpdsq6EU6xhMvtQc9sjWD3tAmQC7wDnKgJXnyo8OHUyLOYaqm3XcIMc1xImn6cA
oyrM2PGYQtXdGNDY1LP6RXmTujUNhjl1oE4u7Ao0Aq1Xpu2rgwt768uIuXnq2ihVyWCBDSYnJePm
LbbJcVB9sJlUrjeFk4tlUuXhLuiD+m979394A9CbIAwCPBHcr8+Gi3wEsELBTjv7aFPSEiZwecLV
Iih+dcpFdGdMnEXR+/N8FWLRHprRtATCtNciR9fdlzOR3A4rHTt7CKxf/QzDkrIZvrrN+C5J/bWD
cBQyMVEtKW1SGQGpApa7TariGvPoC+zabBps2kK/gu4DLl3Q/eUd/0yCxIIIYQg8M58CsOyxV/+5
IByCXgchaewMXne9bnUJ24XR23g8/MgIuVkPAiwH5k1pkmUe/j3nqVOcQqG9w4ATjIwaHS/OtBWV
ziWCWmQHnK9ZQM2CEDXIrdFq8tSGIayPOvtsvQZsQsCQmvYQhZfyHhTOT0j8Ng4DhIW2atwUgNfW
TZNA3odD4S9P9D+8ABGiBWmAuphG87vw5/ctJQ2HyEblpVLjZWg8cypojIFjQZ+47V5tzehJ5rIG
AbDeSzrN+gMfBA+SH2vMmJaZx/W+Rp4kmQdBU4eIuSYWLz7Pd4FmS+zeO3BVwRgHiTDFmNosumGY
juBes3Qy0L5zEqWxV4OJT0DgR31VHjkIt8upcsGyqJq721O55ZWproqAtVwrt33rGAy0KFJm5ttC
e3gooFw+iMT6z41GF9IVql38f+uWOWiKwlEVqx/0s8fK+dduSxsKC7iB4UTCfEqHk5dWTFTHzv9p
Bhlcx6hd5WPdLpwi6raTlihc8i4/8Kg/Bxm9W5ZNL7TUexb733pO/ENTTNnF6+zVD1p/VdMsufRd
PaZKT/Ga9abfChIuJRP2RSfleiDd97GLAcwW3Wulmu9M2feyGiTQMDUsQbf5GzMUADQe/x/Fmg8L
V6QiwgWUwhwu+AS5cxnlVSCm8qJ9t9/ETvXB4jF85YWnQBPozMK6RXmmgUaukBuadTDVUCq4Zfal
qgrk8Ui0M2ODFyAIxwaa1aTZWUrOMG4yFyFZ2o7Sf5EW3lhQCCIdqQdU7lCxH4MixhyxhOwGJO+z
84XXuk8N2teNU+XBeWhMtQvRqqbaYdEPx7TlnbQGY5Pe4khUNN/F/mshMFZOK6c/oCKNXqWHdb3g
zOWLoJLqMrpMXZIuS5aZgROMzJ0PFPLFxRDCz1E4qYVr3fAGLH1KRfYrA0ENZzV+gIHIOnaycJ0j
neaKupHAv8znW78KZp389LX9KYUrf3kvyayKQbh4Xvb7KmsPdmTjaWpcCR8w8W5D7azamsJ+J5zc
W19Cauah7ZKW7UP6Yya6Yp4T8LVmg36p3dzz0kCLJ+7y5trb+AiG5HAJwLnaASFZIUcRAleVFyvs
0iBn16U81cVVJzp61Tykl6KvXjNYquL8jb64zoQBeT+Jkw6TaDexVr5nDuzXaqbNdeB9OsLI6DzO
LlHQQ6kdRULNJSyne42B7ToJMC/63yfUN3Gzozp7dmLHrvhUFNvciaGliDDb6IZRn0Yn+0mky67t
kKyDsfV3JWqVFDWGux0mTz3hJA0osjGVGZwbfW+U5N9Elqd0RIccwzZuTOMRmV1VlZht3ZK9R8GH
g+tGsummCFo7jCC+YFPfUotDEmwzeYDAD/172vPcv4O6Gt6FhyO0kUdeleYN+zQAYYNq6vHrWAjg
GxQeZ1mJ8SPoOamVcA/q4GR+jg0U5XnMsXaFG5/qAa4ZLsDr72PubEqn7r84VaCBNkt3E0OR3Qp+
e1yyU1S09EpAWckWLLE7BVHsiWZFsWf1qNJC+9mu9Zi/fEB2MA7xFjBChLWbDL2NbaN27dP11ObR
uxRtuHHgZ7OhteQ3mI09hXX3TfSyvtXlxC5RhaQU1BsjXCbPlaLtPRhZvca/cpbEut09mrQ49B0y
doLhHoNk96MozG02B/1iZRGtRq3VoRodDe7bhHGIyH+aWOnnuMANBEfLb1n130BJpDBnxJs9wFPF
eIsR9+eFwEtQF3SmN9h8J4ucLDA93/ldBNMO1ajT2GbXifTOsm8ihB9G7nTMYhmABiCKHVjXuU1z
k0+rZAzMmRMH1rMm6i8OlQ3IbvJCSqcAXzAM4EWFUQ5Ca1fgakF3FufxpWTTtrCOPHjmXdi3Lhyc
V4KiEl828NHY5t+TKZSYf5kYYh8RnwZhTgL2iKkwYrxkU1es/+UnzBcXXlcyeLfgDqB7OgDDXkJW
5LyV/czl9TqYCAY+O8UWUzpMplYZxh6o2sa7dKM38KF3ZVSoSz8N6lJmV1Qx5luX3SPFYAuCGuCQ
YYCRIvBAnFW8gzFgeHhQSCqBmL8mZIvIH531xBheDERULqoKyo9J3IfOBzcGMuu5lfCBy8L8OVSL
1h33su7FshSienOxIhZDJTfhAH+lEMGdx6CElZECNrnJ5g0EY6drJ8Zi1WqggC5W9PVxseFi8nh/
9lrt7qLBPNMya8AAg2n5TPjO4hvGLHwbQQmedtizrqFbV1sLEsMCXbCBq48XbTRYlM8if3d4M6Ul
sP6vZXN2tTSHBgnRm8F1fjhO/TG1qn+yuVxWQ9AtWkNNOmIKc4s17IuSegKOQ+KNW8KCLOK5OnIv
w4PSCLFFZtCmAP3jOa9hVQkXtehDYGEPhAOqzqI4pTyS+zwR+XJwvfzNIU20YBD37jA7SnES8WtF
QawOnI4+56iMUmyv6iv2/nUIwx4+D2kEC8pVyyazM46gLxm89gL/UsfauRaDBzGhhN4Fx8IVIlX4
UyBsd9GWhm6g6uwPbHZJqm3kbRE40Z+MBAs4tJFBUZN8kwCZUD3mdl8FFg6fArGquRjKt1JFN9QA
9iekDRu4E0fLMGvjUzxPmhAHAyJgc5JT1z9lMPXFxgbabOthQFnOAH8d2GeTdL9QMjr7eIwnUIha
0HND972nzhURq3yd5RaSjS7Uz9AWFBfiemfoTvd15FWnBxEsKDClEewABfSwaVzoTmUSFk+xW3rH
HoD7yPJpU6oONN+Y+ee4lcFZYs7zG8mkYQ53LKhTUSeWt4ditfV4syh1Yr5mGntqddM+D+/ZIIpL
Io+OF55wrpoMrc2SgriJUnIKDmwMMbbigGX8SJJVJ4nauQXOC0HNdAoL2DBZfR5ylWFaXoCChH/i
GHe69OWyrX16DRVBBrlTFz9MLlPZRgBS8z6CuJE8abTGd1ADvUOS0WrpFLncVSMY7h4rg6XpzbAl
2GtfPSewKRdqOgbJeIq9nB2dHICeK5l6N5K/QLXhHVhdgckc5wXdENhkLljuJcswRl+PJdf9EFJu
wD313wXWzBK8zvrkczjv/W7DW2R0QeYuAYv2ZXt4XCqcK8sCvM5F2HbOqVS9swWl+/nxmw0M2//+
b3NBq1U7NlXqMcde2sIpn8piurM6zN7FwDGSiULM/GflH8+BHcPrH9kOYKUsCl88xRD63RyK8ZZ2
MIoNm6F9chhft63Sa4dh3DeIKbmM8yU0z1VZw+5sViyh3tgGivFX4ipnR+A8uQo1j/4i/Yw/6Soo
JszIuElAu5lFP2CH/dmaKI4Bhm7lcIYh6cnFE3yNa4+lIgiyg4voipl4B/0ciZChMlecEUDhlR/D
i6Ti7N3VPjl0LbpSWoDn8Pg1V+JVgOH+kk3tHaayzYcQ9V1kXrGk2vaHEPT0FQ9Kvglp7b7UMNif
3HUbGW+JHHZ97+Eycyv9Ni09PLYsKyVOGT9NHqt2cuRawkn3+Td+Jql8BpEY5k6QK4LHFr4b6AXX
Kuy2uh7YgeDtMykqUA6IZRpWidPxIzq8VRCL5lnnc5Kkitx3FtJX0XT1R4hv4fj4pCwhP7vC3h3s
Gl/His3OgBqOrGBmLBLtTVukxoMu0frRk1M7Ke6j8wyOUPZiRpA2YfL55A68uP1ze/RbJfJHqwD/
B8wsPWQhoPGmn6dRlLlTD2IkxHI9lMMdPGrWamaIJk08hanqYBcHcBbahRXhE1mE0hdmTRx/2IKp
+dZMZQf9WY+hNnXlF78CFo2yVJ9bF9zCLCDDqg5juRp6GM3CWEkfKOjIMu0c2i9qKwXIeXSA2DWE
/MHv+ssQZeMB8+VfnjsEK7y/4d6Wgb2WCayQ/czUHwm6zIbuqGD0uQud6myrHIawxGdnt4OJbZfE
xQbk8nYVNq7/AoIsnETL+EwYZC953Mcn3/HjU+hWgHuaga97TDCPeJeuo6Ds5qPWvzEL4TfIOrtQ
hOriz5daH7NguqEwKAbfoAYAnaAz/J7Hk1nDSRPGsbbWzwHv6RMIEWkzia+gStINRhrZsgHfY8Fb
Eh6C3qkw2hvNKriFw9BfhQl7OD/j4jA47kKGSdad6cBGrcbv3HyhVKgsVaS+yN49jLImWz4ZlBq5
7MA7dBNv1WsCtZSQzivFcHfhBay+a9phFIgz4DJGA1v3Stv5RBj2rRYbgf/L2cxDwTjsfmLepfHh
fLUZkUr/nCTZ91lK+2GK/lowOO0iSQczNpnByxo3UaQYyot7ARR+mwxkAGsS5b5yEu8QWLC+4YrG
4XlddxuFR5Hia5iLVGaXRfb2oMX2cJHBsVkEW4+o4DxyqVNVjKB5ZQyPvOlWNCqKHR/H9j0Q56As
l7b1vkjQANZhU0+/CUTKwHS5gJPs3hIMs2EkW+06jND7qYJzrW2SqwXVfz0JXR9jAoKb34fPsKav
0qQtt8TJpteyddozTpFfj9+Klsd7nMOwoIpjeJRjhrt+PLLHBVgBhYDSMWuutFizhqCox4T7HYjC
JvRt8JwEObzdWn/fg2uzbDHi/da1dseSsHrVcEzaDT3M4MwkDRTBIdlJ674niqsLEIrwFTyYdBR2
vEL28JWIoV6GsFB4dwGowGDSL8+JV8b3WmCTy45TWx4xIh6P9ejF17Dp4iv8aZM0D+tgA7ttjVk2
r09eQ80yDti0z2HdiQ8hl8Gk4vfO6zbC1eAS5h65ZuU4rKb5p6KCjD6T3LuKuhxWIvPHRT+23eah
zfbAQ1iIPrZrpvPyaWx8cRoUO/nzLIgNqLJ4P73FCR5i3Xs19m6UjQ4x5tDJzBw8WcLHj9dyCTEo
O4QyYQevttmCw0ZtGUijDsoK0KUKFcIHmDdJWvvvuQfiEUnad4249zf0TFh9rNwFpvYvmKHZvTt4
Yj1JoPe1xAw/Li2Alrz5cDzwcIohd576CbACE3639Ccs/xm6AI7vL0Jh+h3WbwrG5LjH+dKyRRXE
S5lIf5f4IsLUlNtFhcZvh3stwIaq6WsRYpw1ZqsqB1tfRgJ8PgfRpBKjswuOHGzVVuWbsQQX1Diu
Opie0j0Y70iZQTTbK6yc4/Q3oqHH41Qrs2WPbXG+PH5y3emANSW3+bxdtEkTHdA5wGUUqrli0dKo
W5RtglYPWbeJCbAQev81sgamTD2ELYVXgqwOHxZQqVjqCDzQifyMc4AKSTVUL/RczoV+4IJVnsOq
HxT+6Jmzrr/m2v0aZGKFXUnv1NTBh6+K3mlvEJDu2Gd4OHgflZzeWKQkDEzbAe72DMmUrrwPvK1e
hhZoe2D0tNQS8p0yDqO01NAZKxhS+IBeK9msHtL6fiwucdJkv7/i43sCpYcDoJT0BnbKsxd2YMBw
Ig8QfwBMhr/iqcCRuRU51prHBMpgPn1RkDakcANTgONyCB9kC10F6tpovkADDF6AALs7JCBxxzOJ
wQygOwpsWikBa/49qSlC61ieHUhtMQYey+vgO9EWNFn/GuRFcOWYJ/S2UzvAeVdaZN2+ycfzY8rn
ivF7mORsHc481HHmoT4uenpS/vymYTqGeflsUxBb9vEAaiCVA5QVtcO0fpS/WMAYpYIkkkaFfqpq
TCBiSfj3OsI7Vzgd6Ftjsn4U3iAUvsTSnksek5cpB5m3MPXalMCvKs86GzxBdwmWPiw1R37kPoUR
Cc9+Sfh29wqU1ET2Zz7jXlXRDBtwXry0k0DjeG6ehxmsi3z484mkR3SLcRnUSrCCA452gJwwPIRR
Ge2HfkpHTp2DhEA4NYh7h+3OgEw8qmfWSbkIeQVH7xqeFxnBHmQk8rR4Hf1sEW3zAkKHf2KM/mxm
yTmgu5ssQ3vxa/JVd+20lYBklrXfY8tRojxw7Hzr32se8ztz7Mcsuw42gsoSGaggPtXgUrvhetCR
filI+V64aNKhwW3SOpDlPc+6j8JHXmUASmjaY5C6jzj43PBCDItFVeTh0tQiLQOJys6PmxtQDNgB
1ZELdx/AjX1fAdeCMgkjQL4uezKBsJzkb15YvUd1Xm9qVzorT7VR6o69+hb39vuEgucpph2ckh1Y
gxLuPKmSuE8k4+RJwrWxrZW8VoHhCxjyZoe2IOg28DAv0imzFxxJy2Zys10XYuQQxRaYepuUR+qq
X4NI8h0PNZj9ItwB/sAg1RP0uxePsA+FF7I7RvzGTP4FuKF9Enx8H5P69XHnYfbfpq7Mq7SfK7vY
TNWR9eVpyrLgm/4eGtreVICRiNuhMYD25VsNO2JwAxFTlaFY62eOkjVbPrbhwdgzAjLCS+l5/TZG
bQHEtqogY6qjU8D2TleG5ySxQDeQEdyvgfAOq8YodmyLWKZioNPSGmvBMBmjPVe+XUIwzhYNeDTp
A/fLy+KbnQIXfuYTrVD4uTm4A5ogio2Xp7pBqeNC5Hciuf8sAfsfACcMKLpZ/iMKEIca8GHnObGP
3R6ugDlqm2XtffHhWNKlIlbeIisCNLto5fJi+plwUDjNLMBR1gDyCME0CPvw/hDIDKpuL9gZ7k5C
lwbVM2oID/XjfGlgr/u7LgpAe903dYFpB9DJZgAwiplIvOTRTkQSXW+uESyviFlPXfM1hJnnMUbc
6LWavTFIBxHN6A7upRTkTQcOWkNOpkUnY5gZarJT1L+DMWdRs/lmSyJ2eezw2Gbp1u0R/gGt7qKx
NJoFxyXm1I5Mm4g3y4InyAGceak5mfXhU7xC9UOOFZRix8rCXbvK3kYTy/eycekCRCMEphyhroaM
LBtL+MsWeu0Pnr/y2Mw1IZR/h4jsadR8ncMzAIdmtgsc3Ct/iEBKqfu32EHqOZw3viHolC56mM5t
4z5/DxlQExzHMQSB1ZumDN+vrmCyG4phvHUVuuiMgFjrRJ7dxJ0PUScSWa7ORNEw2h4kV1TdkHrV
u6l0B0wsRHRFZ/wj8IT78ntLld1Ubh5vReYZ99vkPQOkn1+t9h0iqXFrG5Ax8Tk3Cn9wX8kOx2Zl
S1hNeB+u7yQ3HrvnkXrZ0cfHXuShChYRJOdnB3/bIYTTzgrZMjfV2HAnfWDjRsGDluaRu2nJiGN6
vmDttIsqBonAD3vYGtDwF/I1NZKVQ4Sg1cymTUyz57jp6KoOwPBDuZrDnTVgh4hWcIcx7G6dagPa
kN2CVa6eXNA5YNEFx6kMh9bhcXF40aV+l6kl98MF8Hvn9LjAURJ/g5NFX2ELoLGJg1Yw0KAEVw67
uNu/dzOCKkP5SnODHiIZmiNGA6sOPk63hgx6AbaIfI9ye2+6EVY1JN4Z0+KzzZUasdWi8yr3EM0F
ePeg8fvkmcHWhHlAdQHNnSdr+9RXDf/pkw3gNyCrcKpYVY0/nh6Xibv5unOx/5eGq3uDmIBU5DBM
qQB8P8oAa1l4GBprt6VHd0HyI/IBBDXFLZqbq0JbGCkLvDG8f6qkR56qKpIbT8PdWOf+UvugGnTo
fk8QoNXKVq+Ejms1gx9egKmG7u4ubfxNKwWGYQCMUoC67pF3jXjh5uvj73AqR921uBaylE+tKPDV
rNOgXwBCOpTTKa9LfsVqyq7gWeRbIxo9x4bonWfDL87YD0c+4WJ9aFe6LmrWESuG49iYYY0HUG/i
Eve1GpKjAw1lO4TiOe9c7wmasS0+UHRFzOOpZ0l3w4RRwZo6AJ42A8ZQ1q6QAlWebam33ry+YIii
zjz37sOM3T9M/KLKNNcyJgetC76cj5hqHKJj0OmPOoE/TOv4URp0FHKKubg0891G3qJAj92AtOVi
muE06sV1gCzDoVl99ya2Lfi+4WAIo6mS5ha4WbcD325K435MbsQ9EL+xs1O6ONeSZVC7ejAY7zu0
F2UfrTXav7eOaoppUQzO8zjmi+LBnpS8rnchXIRCyBOuoOjyu6heUNLWTx6sVra9YGDm2wj/c1bj
KFLcA9/MLbYxB9adI3d9Lisa1plTosDU6Hi9xp2A0R8p1K1roFh1x/FoHvVVWBLUzbZJ4Y3XP/EC
awgf5UVlA6Z7CSC84X9+6jGrSb3ehmpd4ehdBQAiwY7IvpYoOtbIsZp2hHnZM1iRXzzQ177XsFNN
AdJ6V1M6ELUzTB9Kt5qRhbh5aRkUtTqxw89MdYg0aMZ0LKZiOyGniR0D0mC27ozTwsdj3ENmQSE+
n0ZIZUwU71XxBt4c2z1+CXBz/xn+eeRB/4H+zBYoPqhtswaaks8ufQFmBAoGKePFoqJag/JczlyV
EEexLnBCtdGChmpcd5j87jjXSOrNubuXPesWcaAg2YaZxFqrrSNgk9UEW7+s+BfCgaTWlbNxGeBb
CzL0FX1fcG0wS0zRXZ0o7XBa+rl+NnmQbIhbzE1fuWKSDM+Nn41IYGjeI9UGK48HyH9gRF91wJI9
DxVsPKK58HSfwQYZF76kza2UqN0waHC/R6Rc4NntqDtlckFKNttTIL5jCsttPrdGQdeMZ5CWkTwy
3kvjZ++TG8o1XAaDjeyMtw0nYhYPeLwbTryFAMZiHL6J6zA40RCivoQKudGjQVHth95tahHOUf4t
juihQP/0ZOI4mtUQiH6D19Un6iFS3UtIUDAnJrzALLHKxNKCfHXAx8bBOSi67MuuBu1yXDKvea+9
cLbgHL9VjiVriJPqdY/7tDQtal4sHP9l8AYFV9/yHAQdAR9YbN1gDJbu4A8rAywd9KhFVDUn0tT0
GcT449DBCB6m3v+85AiZuSmfvhnMoEDUQYInmN2fyQlDpQCww3Ps8vvNpB2SNdosB3AaQZinp7ZB
9gZIJW2Z7XTQ2xNtycG0vFiUUnonxX6g2ETkY+k6u2FA34vOwKZtO0abGr7nxYShUNGRJYLQ9V5q
9trhNTxYAvNOAvU3vN40O3fetc6r5FzIJAEpC3V4G7FqIfOebh/7Stg9k5CPz53Ua4G4kDumtdL6
cF3wxUzmg/cjbJu/WjZiPFSRGynG5tmheK/dki9H5PgutWtfKvzJXVF1euOWwPwelaaeCrl1cSKk
FOYkaQAD6bfHT7BcBi2RuOCDNQTJbxyZxxYF4wJ6KwTGwGjVWP9nBY/ri1OlI0V0QbvvAXmcxkxH
SLHI1zVr2dE3Cs7iRTftCnhIYPGANRFNEFhCDekvHViPrGmmk4WCFbTAGOZH6Bab0t6Rbwbug7Eg
aFfmjMktwjVIXp47jKl2ggzYuetxgmTFRykzeOEB1kbYhcv2WHjQK/a5f3BYA9Fb4TzHhMFi0s9h
Fyv0JRZ+soFn49bHndmNQdWs4YcSbfwaWXujB4jAjD5o5xRqh39eb5+8uUGTjWARh9UP+g+JXZCm
/pxH2DGG7YWykEIa22zGOtkYDcgoz6E9iVZy9oitMP8t8xj5IB2Ubl34hvkqQyhBlyMlAUouVnj/
Rdl57TiOdFn3iQiQDNpbeS+l76wbolzT2yCD5un/RWbPdE/PAB/+G0KUVFlyDHPO3mvX23DKf1Sx
ZUGz6H+PgHYubpf/p/Tn/+vVYhuEpgyoZ06k/pc4XJpRoiVRMt7JnzCxRcv4ZWoOvkaot0cVQqXi
KYwCa1UAcJ/Szmd4qAUdWhbhpn7oM4QWMiUN0WJvgp92nUy+gaeyiE74T+Pd//9n62DzxMpCcKjr
/lsUHud21SlLJ57USos1C8FsxKsrrklaG69I8asN2i8b2UX64P2gCUeFxOXSjHIVBE9drvnws4wb
bFKHljFbiaLMviW2/y3wcoaz3Bn+gxyMdvL/Gn3oT2H/xa0FxBJh8P/8OfSECyVG4Oh3OA4fXVCo
F18WwakjTnjF+ww3lhNH0GsaeRkx90IJZPXspKPaxSdsAuIPM4rvhDihVrOy+kUzLLUfBegHav0r
BDyovhuYGOGUoWmby+a6NRYHFRTxo6uHNUbwE1lE5ausk+Qi0tfUhGUcybx77wX0IT1v0x/YPs6y
opyTekcS5OpLn4z+ozSqvdRSdXa7cjvGrT+tjIzxOVcqvvj1R0MKFQVlIgohu/YoVJr8y7RI++00
MH1hFUAcZU2Zdkfn9gnjWX3A2Zzd4nAe4jTAJ1Wjapn3MhXNkF0hkv1gsAgY0zw+m2Ez/oERIcyC
9ZRbONxd/76UsdohfRSxa+yqOsDRqtXxzfHAmwqsyj+ibB7EYGUx+arY1Z8bPwQbZLsfFCU3tavw
/BaNf7Acv73SvmQLWvkX04OwOrAhe/QWIsxln1mzci4AaPpLrTTQunNQjuo8OhSjlK3RAzAgIFCg
evcd7dAE9vDc5cx1KqUjtJBIrW/dmGV3r4AyiInye7I0UiIKcivPq+NTHTP5TLrWnQrTLBnRMna3
6Jr2viT7129REFZWHa1HtvyPiLZR3mTjf5JZz+Ll/zk/zv4w4druIlj/t10Xh1c3NY073R03e3br
Ur+qsd60gE2I/oncLbs9BiGhwwVwUUX1byj1giP2x9+jT7xMQQfr7T9c5+i2/9eLcmjqoiG2MRy5
1r/dfDQBrAHulrg3lv4KbPtuUCp+nuZDE8XlDvxLt1FDinCyU5/W2Fk3fUwxPxlhcp1lJ43RPGUU
IiPCcH4ExKn6QJueGEZ/oB7JVm6TmOuWBPoflDho4qmOGTNT37Wkf7OlX6K6aKkHyvxNd/P6SINm
M+cQYB/aUo1sNx4wqouZEu/ha/Uad9q6rdqCAZO1YmMYGzun4g8+Jt5pSr1nzWCcvUAN8NZpyXlm
csNDV509FAVgrJoj0duKtEkgvEZ+w5c7NVP43LmPyEPMTV+pfxli+WciO5ozaYlgZab42HAwNn4q
9c1Uxs/YrruLIcAaZ7aDlFiHzbCcAtkSzCYRmmvP2C+FJn5s1snHeriiyIUvGQEF4saRvliCWXAf
II4FGgfeSsfv/CMwrN9c7M8e00REf+bUNS2TdBW76xbeFRr+FG6tEpiBgi3Ajw3rgWfTDuWunksA
cj4sKxKUs2eItNHdybtPGtjlURg9Z3rfHVp9+DWbtmjLp+EzYV80fJO3sM1uFcIqpJvJzbb86OSZ
eb9OlC8euvJ/WrWVnJYzZTTYTWczipWb29j8rHMj3LkS5ErDJXTouYo30dAH+7YHwREEBjW0Mv7m
4Y5PTCKlUkh2X2UPGPVIMX2aSVV9bwnce7OtSpzcpECrW/nNxdBhiyg4ju+gsh8T5Qg+PS/ZBO1a
Tb0zh7fZ7IQrsvkmR4REbXj8WMENXehJNQC7GDPrqa03Ue0lR7/1rUOqDRm1YvqwkdWwnsRt/QQO
dzt2DhL/kPfFDpuCVqysbex2DdmMtAvCGGnU0N1tLyEcfn5BYxb2p5EPn+DG1NOOFsqeyiFcTSG6
PlrdEH1AjN1aoqtxr494YcOmXzWIJV/tBLJa3oVUqxnmUNhR0MklEE88BNaFGfYMJ+niZu1A9JMK
tsUAYr1z55JpdKb4y5Z4phfaNrKCRqTN3bDbdJs6bMCLgERPUefnUivDkw69BwyUf/6NUCwhb03P
noFMX52SjdFYZv4GsYhNlRQq0xQGyTVg0c8KRBa/UrCx22F0j12ovE1T1KucjdehiNr51bFOMWoJ
EQ3a6LmFrHEqRjbDYwEuqQwxHcSxUHOblsRFsE/Lj9s2gKP2W+A7wXf87oqGSJM+BjplZNThvCTp
st3XFnUdSDZh7hN3qcKhvJFp9anE8BLTVt16QWfe/SQ178F8Kzen71IhhGYNtV06kktvsuPHiCHZ
cY+9yM3T4FIzqTsrP4S+QcacsgF7RikVukrjPxnciV6Au0oG9DpxR2tU67LkjEOfNkmOvq4tNtUM
Ilm6QCQEtnxv0ltrLJJr+ubGr4ik5L0mwuYs6H2FSTveWk11CImIZavnj16q8Xum18m21LMfoSqS
83IATB2fG7yXa9nrMXbg9l3C3b43vQWLSterNdRGJAcFy7wuafrt6Nb2OvJcsk6L+mXRHS8HFekf
XQRRL3GmW5OQZQ0Ks9ubMmDEKId8s6isp64ad51Z/TkQM3qd8sa5+m31iVCcBnrrNdsmAXCTkmBx
nVvQxVBdetcNN35OgQfWrftU9EmBCxHO7XKaUuLTZve9zrt/i/EKdUEtPggpMfZAmCYyaUIKkhPa
ivmwqLzlt3l/9V2V+hZklfyz0JObgHOBLjovMCEkrk2DOm3vtXGIWZ3eglyyUKJ+QudEe9US9VcN
KBqIYLAjXkpXq5egquQL0AYTOLcmLbGrn0hADW5OWge3FCCcF7c1yByG7TjCXlX2BuVoWt1PjcIG
YFsvjRau8xFaKe0XRoyyGb6Km7BG1qoZ/WNrWelOVICOu5Yd1JQ72Tl0AQ26U9vtpPCCrZG1Dy93
6quhYFnCSXmDajPdcmznwm6mvVJs57xJ9Fs/D/ONcE15NuZD28T6scitgx263asxVPVqimnCRpLa
8ViuWG7Hxxx74kbO9S87MD8Dki/PZcy602/D79E83PddoK5ogFfWPNy3An6VNFS6/TJ0CPUcIlrB
Tm0jQ6VNA6mvYGucOuqUbZhC+tNSQOWK+Ka0Pr8Du3/qMzaVSwOk6SP6jyGKbUgYxWOCqbkrdS6X
tIgd1OXMYjlaNkKu+hb6iDOe+Z6NXeqCplgaFAhDqfLHaGGkw9hjZxLqhRPKJ4iYCLv6V3Dra1X1
6gUjYnZE+JOvOqo260hk7dUrhX1HHogiCTLb8qtf+G24oPVbKj5GhLOLMHLK0ucyHykSNd5bTjXh
0JrlcAfqD4KRMMK9F5Q1IQ/1ycqcFBiROR2ipj1jM+2jtQDUsktny5MKon2aBe0pDB0m7KqO+pXC
8ryLrQBjH6LQTVpX7Saoc/9eVG1+jQvFrn06NZrWfk+iwl0p1jw7g/Yaw1E/kkfPQeYiplq8jsqx
AEkyltcsqsoro7m3bmKLTN9EL7dfqjUY5FitQ4Tw88G0aneb42FYLd3wGcC77SN/3IANSXbdiOcA
8GW6G7SYPhxR5ZPZm3/CNGK5M6EoznBfeKSz8c7kZ6032wUfEMc6DAG5NUA+rqBpvvS28g+KusIH
hBKakLPVyYCPJvgadk0v1SFsig6OAtVr6i7BZrAOox4rtoL+n53Jt4+X6nuSTzAAyVvA5mxG0aGN
YXTiN+ncENmTgpRFOHwMKpBw1zoz6WlYNo7IIvuRJ6Pa28Wor0OtHLd6HycXiA/rDn3CToBVIhLT
TE/Ueus131R6aNux2izRL7WA/17J4VvTIrBjh7+swtymUHcc6ycHZfPiEvAdCk2hx2SdiBfoJej+
+ylYa21THiLTIDJ20KmPO8AT+WWudEDRJ9/0HxJvjruadP/FKBI8J+xsKTKCvoHGRxMIyH6U1/4f
TVbzaVE1nVW8jRO4j6aauTlmYqwsRnBhFO7ZTy1xzpx76BOgRNr8vjY9BV9UCwHFzhtMz6Vh2rU1
i8WfSA+rS9ofiyEY/5gkCn9q4TSO5g12H6UfknXBa2nMU/pILSvFzqDNslNhxu0+hJYKcEqYq9Jx
STse1aYqhfPLM+sYIp6Cac1wRKiFfexYnK7DNEyYXJ7DVH4OcAimh8uKab1cxNakf0vStFuH6J9e
pDfcq7Ecj4ZJJAoSewu36HTjS29fcxx9J31k4WCKTdi5qB+0D+lm58aGipTVLu061ng1+aLU8eKH
jXr8pZkdQjANhYtetlZDcKsmdv1rB9H4HfxzTdm5IA52DrtxEdLOFZynKMhJPkMxGEnzuzV5w9kt
6C60GcsRxJzJ3hmbYJXP5Mbl0Nu9tcU9OqwqprJLWQzRwYoaAT1JaGedzJE9q7An+gDlcfJnt77W
MWVTJCB5tVX1ymhdeUad5Rwax9ktEqe0ClAqp+nDF0X0qvXGz9aQBq5stpuF27dknDjJ1h7cZk8P
PbiEcvyxjBzDrOeN+/GUxiyNfee8mJjcPuNrd0Nmfzuzp9Ngle1Tq/ZUGpJN0nb2R2dzoVEkH1et
ZiXHlolp40OquNAx/+3qARmbahQHkjjsDRSj5FBk1GkqQ2fUturplSiSjDVP0v0OxEuAXXZDzop5
D8PwNCSB8TvpgyOaXKZX3W4vHTLNp0DU2crqq+y0nGZ1WpwdWE954HziiKzfBzOYtp2TF5dwyEw6
70y5U6vwfcDdzk2nWxljNzwHvkYalS7eZeY2EEUxBrBc7R5swRITN4Du9j6vj/W2F+NtLVL/NQqr
8JVO6Tg7CXOVym2iWQSjFFJRkwEwsSyllkWVXh8SOxV31HrDQ6hCHt3U/BbNus7lMFUEcDlNeVkG
MItVVWdb9VZUk7yOOgpXsK9ro/fNpzwGzSpjZpFUdjc3pp+d0hlGfAy1peNNJ60V/B4TfjidbH/2
tkdYdcKgVupy2pbeQNd8GMfn5RboeO0vrZcN5eySSUdcR8//Defcf4GejwJd9Uc/7Mat4Ybjt750
t61j2O+j4jKtS5dIZvqMTUxq9bIt9UztgUWg3RujFR7YnoZnyOnJ2SkNMidTU9yo8WDV6nWfPnw5
HEkVKt50O7yluLi/91NrrqU9gi+zR3xm4FagIyrtm15eHOiSL1xfV00S7LIcJlKS1nqRNlsGHVYY
Za6O01gar3bTfY7mZFxjO9DvfQ9EorPFtc/TK14acVzO1HyX2XUWfZ0SdInneStoxvFZRLr5xnCO
xlGK6KxnfXbzQu9pcQTJzroPvkT34fXiMDBArDrFTFDS2zwuaC45n5KWcQEhdUPY0q8XX1lnO8ba
cgq+29YCdtOk3Ua0motp3NYh8E75E+KI+mSnVrxTNn3agp6K7KSyN7QVs72f1Mg2WzRhZk13pezd
25jHI1Li0QKTNQIAc3t41rKdY3AaHfmzIEyxqLYC2R54TBETvQiFbvk+Wy/WnoSenXKNODEv9d0V
9hlnbZGXhOGQDc+UUI1Mcp9UEnNCQQ7JSNXCvDelxIXeqZ9VARmQ3h0SC4/0y02dYriiyZHvnFSl
l5CivYWBZ+mJQyReI2OhNlczNfuJG59ygXV1Ggzjc2rib3FgstcNR+PZYzHBJaB+gHvFWgXT+9q5
1t0Y2eX7uQzZLrDGL0DErB0wj2vXDPtZWpbBOIcAaupe8oyBs1oFOqa2Zbal9zSxWUaZwJgSaZla
i7iyfmZzhK5dvdAZizfOZ1R01Uc8DtHdtIvfPTLKKKfFyC4TzSlS2jvCb/PIck2xs5LOc+nWlMDS
3t/3UYn+v1baIVK5tl7+T9u2ieXS/SjZ0x3Z5mOOzqV10SqFOrzcKWNw7qpqnbt5cFsOVcvcEsT2
zlK4znRneLQUxxAzaexe2XU/aykbVqYD7ArT71baXIIubiFryWRx+Hi8UVM7bMXjtxjyZWjE6I6L
DCkncngQEo79UtsFAUYSL+uISm1xzsoKf1XlZrehEQhUw1L/Y5pvRaUz/ZGk4R1++DtKO/V1YThI
OnjWOrR97aUEzYCU0mq3Jl2elTukWB9AFc4Vr+4AfS2+0XDZpy5h6lZo57ccxyj+jMiniOFWhByw
+gxpcN66pis3X4uMNjLlnGGSAJNEKBQktf4eBs0n7O+KcvigLm1t/M4DQYSSmyIWD6R21fRmFr2w
INbjjIxgwG+8kqYQbxU5eapL31imFdveaT1q3UK7Lv9qOcAkjImZNbP5avvVSg1dOkpyQA7MDstO
dMrzjN/9IYrTF1w/zS+SE59KQUGllOA+myBqzl6uu5cCwjqX87Tq8r55dcvMA76K9TFLunmLHj9k
qNu3jB5+hOf9zfPiUyu51KupcZ7hhB+XQvkEcG2DHcBeO2bx2xZeWxFSbv1RdYyzPQKh59G7ZPjQ
6V1jHwLjWBeG80PBS17XjY+ASZZUp6uPbirkIzKwnYQZqw/CmSS6Ru5bDs4xc9ryH3eMaSXWoB3S
3fLMYX56lBDRkJMzEY3N3rCpgU+9GKE9je7J9Pvj36OxpA2yCUvGO4XnCedlH2zqYgwJCUujs/CD
GPM+6/0zlO5pM83KLJzQ7gOYrNwWhMxtlhXpsjY120QejcrOVstTlkM1sqtKXHOte3xfpV9hCQBm
p6/UFES3Pqnjq4pfWWGJS+F2tJh9/QnLof4kR1oURSniYzl7qEOvNJ4oGL2LADHtcldW5AyXVfnd
zVm6QjPTEaQ8gqZ+WchnnYMn1qio3C0PIqvPUMZjhjVV76/4ccd7bw4aWz4L1EcpU2axVZ11VDq+
QkrmTBcZ+vjlNA8i1ro9LMUi13bKmsoXyE3+LQaT0M2BA8tBRq7DNSpYX4vDOBnjuzJzdzU6or0s
PxLGaMxwhvHa2ZRxLaDX6RZYVrAhEbXa0/mOP7KpPblNiOySeR2sD03SijmXdWyG00ezsKr2rN9m
qbZjO83ObqXYLo9mCjKw2dHP60L9SE/NePfUoHZooOpdxBL1PaV7uOEZ0UHxYXcxViK6o/I0Gnq9
qlJ+zl+HsiNSp4wgQ8z3EVj3HOuae0BxywozpDFaZOSqkw+f7NEuEpqCckDD6nPDbHJsoj6RKAWY
exMGj5I44zXxMvbJCK3dZGnduyexPUboq7YZgUlnt8V0aAVVcGQ98UHoiHmPNUBdyE1HrAJO/6zV
7iuS+gqrEJ1N1jg3TaYfYVyRqcmG9hSqMW/Py3mhaUyDmd+zxzaDQxbadVCtI1q7p9ZKy1Pp9iaC
6HxNVScq4F2LAlENf0PZDmr85WYpO0opzI7dlorcD9PIixMwoBxtNwKr1XKe90b+dafDrEYc8vz4
cvj76X8/Z7nv619nqGq3gyPpzWt1cYrnQ0Gq62k5xRbNH1vOgbv7f92kYci9fz91efzrzuVmMr+9
5Zbe2PlGb1GqZlTfU75FVZz0+Q183Zrf7j9O5wfA2f3Xo/99ujwFVhB/gS4mfCIAxF9/a/kzkeOP
xA3QTRIHCbu7t+38FBkeH84/bi5vfzlfDtX8JnvV8CRU8flpuZOGKgwz1zQ2/3ojy+nyjv/1MS0P
kKXZ7VCVP1HorU5KIisfqqHMoJv+13kwaKQo6MMhm9dKuCvn3wrFljXtzfXgV/2hyUc5rcXgd9up
rH4Nk/Mb+GG8grWaB1CdYorqpqg//cDb0zy5FT4UuiizT04S3rpcbIpCFKwbrE/XoYPUFCaxsiVr
OWKT3LykXZz1764ZDBvaiB7TL5swFuSf7uii7PQfWmV+xoXxXXnTc23GLzXtzC3gxE+rmt6z/hUs
6G9azK/CDI+FFw3rzGjYN0kaVQgjN01bx5SZCoqmpDNF2AjN9tV0zZcy6NdTCLur9LMfhajei0jJ
nVfqG9003isUZatOa9x1Xsx9MvHdb513L2udVZKecZUeRPNdVAbUmPxXFrwg1x3AwbhPbhRu/SR+
IVrkWQQw1bL2JwL9lvVM1q7R2VwKBGmZre8y396FHWEBFP1+kK4g8FyROVeXDyH1W/6JzfwmU33v
aQ2KapHwwiK1ax1hoN2V+ko27iOBBlLXmnsRhjzUmdttBtgLmGeCg2oMZLR2fsGUse+QhGzQ+H1L
wUyWRdYd7Cp6bnIKTrJEPVd9ksEyTd9Y6WOSd4fnVqvDVd67wJ3Fbl7pH8F73BQ6WpdkKOZ1Wk1w
CanoW6LYjvCj11ro7j2jX3k6GiMbFLzZhY9wck5sDJ616nc49DwYd8HKK8wXObtAOuc5TNSFrLCD
0aF1Q8sQvdEB4DOxcvp60Z9AFHrgA2VGILxeGrNX8BFjqyedkc80r7SXeYUTtearMzP5I/cCy/OU
tOVvIcz3TtDDNPee3R6xzVxtu6k33oe2HyNU7GGjlxtzOAfZ9KRbyauPTpwXD/SopADpU+HdVkP4
DR1Rh9NwRbQTPTdfIVHynghmPFEbrw9x9sR2p1rlbfEttdSPHCBtq7vRrpI/ZDScKcZddL+Mdn6b
uRsT0bpRm5soMilMRxpVrIxA5Nx4sbwhWrtDBaqBn3Xdg0Mr7R3b+o07xZ+pndqrHkXRKs4o0TXF
fopDem8w13u3IA7HFtvJlRvfTfnYxtdAtnicEibiIWXS4c/h2vXiYicc4ndmd1riXUBZWjsPqZWU
8vfUhJcmAeyQAUqmBRLfGSI2VvyKUmDTopuqWyyRAzZHwlyQnSTqDl29RkGd3Zm8j0w2bchvOQ0t
ykRO8NtzxwZlkEnXMAWe8rGMT1kVT0RCzEOcmXjhhECQclEVEgvqxYx4y1g4iMEBMT8/6evmcu8/
nrCMi0ji4m3mkzQxmVV9Wg4oK+qTTMujpRftfhkWlyltGfj/Pl1uLfctj/5fp+U4Bn9NJX//OzNi
T9Piyl7/fd/f/1jvgB/JUhxqB35j1VnVqZkPy6mV5hjVlzuX8+XQxVF9QhOyyjsnOWoD8qRVPM/W
Y4NAZbXM2V/nyVDO2mBmoOXOvx9pbYJekWHf/3X/1x9b7hwtQrn+8ce+Huo64VBfCMmCnP/HrzsH
VvYMzk657vqmOk308f9xWO6T//2AIIEAVWi7k0U7rXHtRj+jb5UK8XxHvwKLwlLs++MfDgJwoJO0
5qABNh+EBvTBDtpKdAAOMVxrSP/bWjREu7nd99417p6V0eYimGnjWKN5ZPEbrEzZDvvFdExOCWz1
GpSzFntUiKZZdFxrJimio97cStTNK+GPHsCd6qkZlL+bxGAdtXSwH06l7UYoBoAiUjSt6B4gvVvn
L9HLzOZZoohhDZRXhOk6ScM8Dz2yvBeB/yedcOdg5P7bECQkzozs6Ru9Kfco7sZbTU8IaEL2XkU1
QvI2ojbEgThDI2rsh6zqQzYgPZVZfG3/yNvmO5rhnoZz/e5H9L9UoLXnFAo5gBAxbON8NpE7Jqvp
oMpQ1mvduoZtd6rMFvJ1oo2X2nEOVZttLUuTVzYgycPWZPyo2P6VbU5qcTV1l5L26Jj8oUl7DYMO
1x1VJdSduUeZ2E72yor7Y5x8yAyjCiaq6GpmrrMFb0cM2Vy/tVs32eIsweU5b2couBjX3qfbN9fX
0xSgcOe0b0NI2YkL8Dn2a/znhACvdauGajpr1skn8svG+8j9T0/Mm5nALg4o9+IViH02TK19cykq
bCV0950uoulF1GYKGzF5CB9ZTEDdmELcxC9fGQe9tBtg935PmsGoHlEziA1cTLKn2lidcK3RwCHL
eClYZ1n4K4zq/OaX5JUkPjFEhk07U9O95zR4CSg1/anM5NuEKPiD/ADYS8TcbNw6qtc+ns1XRzf+
pLYRXKJIr55QYW3jBEIE6WF0M9jc3Iv4DT0tOBbNHzYGZrj9mLo0gyderoLPdOw1W1tN9TjtujlH
MYMWvXXGHikhJbxV6jfyNENZT4JLBowoCQZef9PUoO3txPfWFZyHndIbaHL5lgo2ocws2JG87XA/
jXtKeP2mndrfhPcOO/fFgGbxiCbjh4lxa7vwM0WK4SwMCtYhkgC5pGLWT9N2ZPfNppmgPie9kqFY
5xFYDvzDjTY7Bgpnm3mG+6twvFcDWEFo+B9jATS+Cgp0LRPc9Lxi8isInzZH8qBR4f7qdCR3xjDm
K9rvHtXrUuzHZETxHdHCiuL+1DC1QPAx+n0zp796/VPipfRMZ2NJUHpPvXC1e9Sjgsg1fe+EoMUH
WRqnwcn7vdWfIOoa1zIszOtyy7QHLk/KVRs422uDcNxrLbvgutySyL4vic9aMwGQI5SkXzYfXPIs
6M0Z4dYjvfgwjZh0PRamX4UtkbPMKG1NW/lUprZaVllHgtTqbeCOFAKHn10/de+l273o5ZRcdfgc
W+r15SOy4vJRBc+l5hQAwLkntcCYdB7QAs2A2FvONgS3rgGMuH61siKq71JW4mBamBgKOTgre4ry
J/xBRcDXyF7zaKOtvMRhnz0qsDOzMD/c/31KHBlFJq9l0ONHurGIiNu0lX3z/Ng7OKI0L3nimZfJ
a6iPNUW+W6R7jc4QA7D9UJHWlSZIW9s+ZH2oQp0OYfehmdIL1oK16VcUWuc0OgQjHyirX/y00Wjv
wL9S+LCt7pgBWaoD08eAXfor2VZXRdA3uSP0UXvskKvMEc3B1LJvimXtacyHZiVzKs58v4yFOs1a
xA67QNjTVp8ZBq5iaIL2ebLyWr8YSUj3pWExPekmIpsCYbbhTcRj6Y6zrh24SyN+tg2lxpvI6+JB
p8LDje36xD7il1Rhre/5V1igFS+2ZxGHBo6nVKByVtLr/L1DQNeO1reGNpyisUORb20XRryPUTPu
kWrSrJtTzAlY/OsQ8A3ZdhWczLQuicYmm2Vo9X6rjMF+ycBhCSw9Por3vDPUq0zxK9nInIyi+Z70
Y7Zb4tdrmZkr9njhtcqtcGM2Tncwa/ZC2OH8UzL06iWcxuLo6zMgZT4dncbdhUNCOb0lEnFCYfqx
3CrxXnyg1eJz623GWgib27zv+Y11pLVtDX+iq1LnEBPawMCD5QnGz8K6WpWX46CHtyaixsPhaEa3
MuIVZd4kNxmdox8U680R9kpnE/yt1GrIK+tXj9nLdH4N8HgRIAjnya/ebDMkIihCtlJTLtjEZg/o
A9HRZmil3LOMIOEuhvwzMSa9gD/PJx+dvKxN4kQoHbe52IN9VTug7+HeztQs961M+ryNalkcoJpw
K+cSkoS7Z1ZVexpy6SX1wacOYSkPJJEWZ3+Q9HTqMqMjNg3bwbDyjWE1/sarIuvssKofncy4aKVs
4DTWAEMQb40pnEK7al8HGmrnyhqHh8bmYjXW+UNLuuBnIZHkvskKSf7Ce8KGsRK1NTykk+YfWaus
9Tj47T2vI4se8fzekrR4af3gFRQgrBtmnqbBlNl0Zn13SnbCiK2qTzN8kS6kvM6K8kcispXWOSCP
ZQK1rxrSI1ASbx2O6EF0h+nHeKff3h7axPK3Tubo51qHp2VgNNxpyXDXEgajovOdHTnsqBpmAwNV
bxYwAb21+cqom2hvJU51hfQxPsYmyRGKa/1Oy6OSIJWw+ggVXlZC3TsUKjAXKRcz4vQq36vQ6tA9
RHKjMdnmUazNcD0YWKl/sXvtT2xO9mvTCfMppDI4Gxf4VOh9lpkbvUR16F6IGhpWeTPi8waasAWL
OSPfSpqAmMPdos5Phl2zBpqXC5pg8I1N00GN6L74i/1I4AFMRmz6Ff/xt6raNZ2OYGtWwNI8Gs66
r7xH034uS5YiRcLiJxY6BdMNjoGdfefS/LGY/2oNPWsWxidbUWNdxbhfV5Ds411dwiXXaHjvMgVC
5ysrMlKoXwpMNZS8PkEwf+mwKdS7a6kcSrMQm2M26EddEGNZeA7Vdxckex+IazQfllsSvcM6INFy
o8/ePmFa/c4zqKi0GjOUNTdgY7RMayegGb9VEn+lPsumiEH4qRd/NPhK3qYB3fwUmB9aPKBZrqMT
owjpa5U/3Icmo90Ph5yI126DmR0vF+PJZd4UxRWlfpNLgQhcDnHLdYFka6U7eU0EZyjeyN66zgGU
ydSP38TARd7EQtzjUBoHdo75SiPsbyXw7n3kiU2RdNJ3On26zSJYd2fvjJMFT8unq2a7JfHIJ6Ap
9VXKfo1OsH3mk8jWI2ErVzNw7mJ2sLWV9WiEaZy5yvt9OJchS8cBP0SLm09HM37byjgt/6tnoRUy
9Rr8xPwiytyGS+yneIPnUz9o7VUF+QbJDAVhkdEDI/xcvHUC12eRuOJHo7z9tGhxRAheR81qo+Jn
K2oYeU1mPKNxT6hnoIFtpErOOeyevdYTHNoZtQ5LB6/1XbTRtNUcm1xkuksyUOJN6rY8u+lDQ983
VRkcrAaFHDIHLdoNFeuHqJUfTIvXPsiyndW1amPM3bvWE+iBfdRnvIrlUydM6ccAX2QcEus5muvE
jQWKzSmeQ/IHLkT63Zekr97u8NmAklgt8J4u6Kq9N9sU+Ljjq6yrHiQ0jeyy1n92ke89oSboThk8
ILIG+yuu7G9ai9c4kwgMYjd+s+dOZtqV00kuF+z/o+68luPGsqz9Kh11PaiBNxPTfZEA0nuaFHWD
ICkK3ns8/f8hVT1dkmZK/1xOdDRDLLo0wDln773WtxCOZAsdMEiG4O6pFEoTVawQrhj0NdDAe8tB
hTjshaYR2S4gBHmID3H27r/9OOomDLqevw/n/SqI02aj5xOzVlkqXLm32uUwoySjYW4JKOXWbybW
xqbMN55KXyiBLJeiAwa0GTiUIZRxgvJxZ9zA2pwzXWYG3Uj4IMunVxfI3PH91wZY4S5tHjMrRNOE
tZgJjYxfhsH1xp+b+QiDSGxtNGlbVyJgVA93rpllnh0ZFmKOOPgIAyBiAvZQ547pi2kFQxgCROU1
OcG7Wk26O4DOIaZ2SgK1Idsbl1/vF6/TyCBjyvtLPBVo8uK+uHWq8oXVN4iiSxLobLNmntrTWPSX
NpSURTogZ9QH6bmRPQ+HNtiJ2LKSdW5wlA+HKUacSVYWIvN56Q93EFhvklZZp3TmI896WlRPdixQ
KDTTq+L1L1FWVA+CGTyoFlaRqh7TWx6ry0qhPyl3Tet4oXfufRPqhxcQnGglUOO6vHqIWQh3o/ki
QdxfCIR2IXGMJjuCBLhHXvwkTmRBOZ7g10+NIb3Nt9VjJ/XtKi3TfD3LZoEK7NSafaKgA/EspvTH
6pZkd2mIh1Pb9ca5k0J8SqaDZ4rpe4NfKcrY1yyjefOvIGBJiNRFU3nAKpM+BIK8DFovdiyPJVqt
i/oyVPW6UPCr6Lp88GOCTpC3Jqs0Uke7tMJqLSZ6tLUwYt+Lb6NKJpuiKjpI+eysyVOGralW2bml
TUsMwmUjPsnz4FQRpm6tzKfW+6ZRTflSYuff5Maguj11ykOXDMCaeY9EAfFE7rHCGiUabFF/jgfB
OBZqMmy9on2+RyfeP6g1YXhe7V3vaUStloRI7YTGHsWE3TydRmUhBCIx0yg9j1UKDQKYwUjfs1EW
WkC1XRTUy61EH50JO6JpzpZT56Mu0FmtQrp8S8LKjLWF3NQmg/V1SgvhWgkfcG4DIkppwhemcPaj
al2qQe+aY7xsONftIyoLlsMhMXFE6o/JPJYnqzK3e+zFSI3jaKkrIoxm4OWLtgdyq3AsY1mBMEB3
wh19s9/0xDA4SWRqz7LeYLporS5eo0VSoUvI6qljD13IqlzYQxX4vAwoWe4fSrUgf1BLbaCK5jYM
6aAKBehfKetgVUuT/k1eZoHq1ItHOYqbsxUAUcNpyg6m+vqiZP97ZY5oE5CyhEHGpjevJG3BrTUm
857NEcIqObqoTWTSSY45DpgqnQvqW8YPKEG++dARY0RbBomgBucPUU3kjtDIR6C4iZ1DPajtlv0d
Qr3+Av/MVBxd1rQ1bOjQLcY+2KhxiaTSSyLS70y397pXLGxXrRTro0YQa0yz1NWYQZnqZK1LQd/A
N8vO2ah8dGbq6HoTAACODgpIi17GsT1vwdZAQyX38jm3FB9f2cH4quN60daltqdVc0FjOqCdkLS9
mU0DiJbqTek16yGlDDctgrMLLzRxHvjpSaD57wBmrBxvLljq6K2TteA4AL4Mo3r6lFS33jNwhCE+
DlkISWTw1rWwzSkl9vBVs2p0+k4vHAz09MbNsnzIK2wnvFhpYnjbHIWsM9Si3QS825MpAywJVcdS
rdqlm2erfWa4sZcGLlZ5DCIck4xOk5ZsMqgllNwOJNSl4iBby9YouP4hQ7ilpukOSRULje4hTRFE
QSBq8GQnRNiPQwcJNpQql0lVQNQHegjcgdYiUqoLr5W1LUWkpFaFY47RwoSeyIL8gOV3rZJpKAsC
CWARJCWLHgIYjurQ98woxoLFuJ8/Bdj2Czvnz4kyum6Yosp+zmnO/ClVIImDSaf7rZEVh4JHnm4e
rWyFpNZ+QneF9CyxiJGZaIfYUSWXNpdftZQtWB1YfP/acibdfbnf2+AYsCuqhvxTuv/ve6OmTI6F
HBEsewrK7IhsSljpEZPjWGyucFakZX6V8C3YhScSJAp/FneBIXzQjH9S5Sh7JL0lOhtAcu6f+SIU
tlKN9cXdeZAl08kbkxW2VkSrGVB/Tx+hPLBPvaqIYZREH9YmzCekjdnBEif5SxZy3vVSBwGGSLDa
4O0zj0EOLCXx2VOkmyIADGU68iloOm2fpnpHLquPqEmUNk3aq2dGv9pCuZelibdsI1/AZarpuHnM
aq8IWmEn+Ev37aRhk2EVYxs5q0oXPALsqndBVn+VM465U9hbu0Ab9bMwanAT+yF8o3F585j+afVD
jQRpq/a0icZAyz53tLf8zb1yg+KbbyKhWZumnx7oy6/8lrM4TwK1z1ySWMmRRn7+7YMXa+u2Miqk
ULRTc4OAlbEKn9uCC1X2iweOZ8KC8+wXDKQDGVqhtcQKYC7JhAMBX3pPahK4sw/1gAZUXWhxaLmD
6QPnmJvNYylY71L4JcpKt0jEqyw21cUYaKuLAcYMwvBCscJhQpdKCGR0Hr1ZX/2+xwbY6rQOwYxu
fEvgxZs12b0yCA/0C7pFKkXVoZia6nD/lxLAsWoMHbnCIJRu5ZvWYSz7dYOHv1yokZpt5GzAhJPZ
ojSG7x6OD5oF+lpmw90NeMOuv7qqf6LjmpxGLfzSxF/PGbE/YB2KtB27KYMVCIyRSHbmB/tCbc+W
YKkrNVal3f1D4rue34ZH0VfUVTpgRYNyMR7jGu0NhJG77jPL1wqglm9V/dhIH9akDWcdCABd5EBE
mii4KhRg2jVjezA6I3cRpKt2DSjOnsxe20NBBOo2xtexyeaAys47xD5ttk6k4o36j7IfzIOkT+pR
raLiIEXlYvQ0c683Fh0RMCiVxFBWGRCgtgL6Kn3U1bPcqu1O5wXmKPuUjmCBhAw/5ziNh1rx200r
Kq9RHI1HS8Q3MeO4C8+K9k0AmHBu5N8JoSoDP0uONrJnbEAWFAi1n0VN96CcjsQxmCbaTupHW26x
QyZFaefCVQz17qnJRvngjcSfWQ3Q6mgkqGtqX4UgqM7+IF5BnRZOH3fIxnwdEFA3rYYOeh5Uv2Aj
qPlVyKWJnpWFB4FhxQJfuwq5AZ+9acZuUbYBsjAQL1XFISExDvfS2IwwR0ojF77m4NwsPgFxVlZS
GnVIumXpcVA5tyzYCI+yrOnYcELNFhs1/NRx4nP0HBYJR6pRyYOHzGCCW46Etoilt/KbABQ6syhE
pko8pJ98FJtNSosgqqtkOYlT9dJWAhjblDRfodB4E/8pXi/7WvqFeV6b0c3fLcmYLzWDAGp0PhJX
8I8XrxJ7SlHn6dkYdQ3dmGRt6iRWZlVq96BZOLnTtJaJRaoiZxBU7B5oPLU4eM7M5BXRqPchcX4S
/CjbxRqkB6UV4bOodboRQTIANe8+FXLBXS0GqluqlnkSpvxgEWx/oD/UO0oyRBzxYnrRCnbhu/Z3
6mt/3ysWIKkRCUA2NWtaNCTKa8TD5cgXC0N4iVBetka/lANUxHVlNqfaix4QSEHJEMODVAGkvH9Q
ma9vEt/6JCnQz7D6IH+YG+B3Lo/yX4Se+3/rolxy/3p9+Cm4RRY5LxDtI6sEOqqEGn2/6RWl6vkG
p/+zYMIaCsNetbtuqldizYped0O+liR3nPtNBCtvlb7tHnQzrU+BzmCRjjcdc2J4dmrOXaBmgR3g
xn6YWKu3mCSx7SRQy0bJiDeCYQsc7873Dy0NGJDAxdEyPFI/xswdKkneNkVx+lKKRnkxLPLh5z2C
lXeba+RfOaY+nCqT/AUvK9b3Nkpe+GurHCCkJAZykqxp2TPM5L0m26EplVVdcg5qsqjft6LW7QU/
/1W06k9oGWaoqkIAHbl9IDQ0ZV5931+vYebXf/9N+je866nsIxI5A6CX7pLieb9VaJgqfYn6b3bk
1kZp16OJmQtXjx2bxeV+mlU8cjBTqRLXlvIr5I3446rP4+JBKYYpYfyRABZ8/7i8phVis6/7s2J4
5smorW7L970Lif8+zhTm+4egbJFSsjffwf1kZniuHuXUBhxQMwdy+1U36BDIeDukefXAbGNtw5az
WpZVj2XW6Ke5DeWwYZoHRWIMIIjtE3Wh7NwnVXk67UMaFI93tV7XqyvlzuSA1or89373dKmHwLqW
NbecwwrUlvAFpGHp6m6IvH+ATGOHKY6ZrKSA7mdJbTrMXvZKiNf3T2mpFmu5AdsUHoC8Dk9UQMha
Cw7FnIiUP316t2apOnPjSGVtzyKxRxGTGDBZTWEJ9U90Bb+Rlln61ltldglTmg18IuQkOC/4hz+X
lrIiZ6sCrtalk5ZMKuqdeu/E95qEPAbZ831ASVGiOoWs0z1rOhhbKDQXlYRuREIJsfa7sr4COHER
Vx2iDDOONlRXfc746KwWgtKEgNRDXE81a7UbBeODM0IMhcIqPPcxORlIdZSFpzJVNlpYwX+9Lkjz
BfL9yisbtNWhJUkWa8OP68Lkh7WQQ4Y5oyDwbfgR6KW8TmD6kObMOvpk0fVNi6maNkc235+yDuDV
kFaWWDABLoFIF+mEflP4xBwrhtSgx6s7A672NXn914/W/OnRAoVhiwC7IwJ7t6wfVjE6Yl4zqSLZ
LuBMFkiQowVzgRZMFx/A7dIMwvl+1pGbz+/Gqk1HBZdvrjjf7Iw5mVC20XqfrBBAZFCAidUn1Nem
tjOLz3KSxIdGss5JUqFMMiYTJ1CmPQxjC8eO2inAWwGhhDjJb46VrvOflKFO1ipZTssWe65T0a5Z
NJUkLFPFO5Ww+zf0c/SHKuM/M24axbLeWyKjI8lcYiRV0dzigBETcipp6j2alqxs8zJAQQfLWhLV
mxUOjRsMA+3sOTeaQ1MIXDHSFPJRY9RnNaD/vVfldAbsO0sz66W1P2pvHuYqkqJoQdOkik5qSvBS
/IZ2Sz3rs0eVjkrgIKwe2Urp/i4kuXqsGFZuO/LeebCev4ktwBp+jiee1JHSJXWmc/h7wbKdoDzT
/TGLBfJHfPmcRBZZaHKsFoRfIcuoE3+8SkGg0mJCuQyd0tR/XOYmZC84ckEj1jhOpXbkRjEDcYnh
m+mRGiAMLYpwbQhGsUZAD1FujA5hooz0BtNZQ+OYLWkiAsJJ9z7z5T4sHKOryFbWw/Yi1KdKlNqN
lASJHbTmQdAa6caNr7jA7uudWaafa2ag3Nia4Z1zpQ0dM9E3IsW0w8Cje5BR314YTttRUpBcVLHe
3KehXe1kVVUwswaQKoTlIVQr+ViHTep6mt2ZRMnIaAMOAph30xtpdCL1Q4Fo+Y4eFMqKEezENIyA
vHnqYXXtsP12JZMkx3E9KMQnzxDTVTJOqTvNnw6Wka5mDqMaegBIaHwETExxjBmfFPjMmih6z36m
ca6EX7ykMdpvmoSYyzsC9P5BmauF1oLqr8NmvD/yBiemayVBvrrHORVF+ZU0juxaMUWnu0GbcGjn
AZfmK3ZKpMnzNCXREvuHtdTTcXQkvYpWcpjgV9fN92+mHTIubaLo8w3yVWZecvRlKmHoDxWRTlk1
gzP8MFqUXd1cuFLPCAWbHSy0AHdm/eTTbMb9tsvzorb7QkuvfdJfxkGqr3FIMV7No5N5pwkV39yh
9BAw6AUbPW5xMaay/OSH/kbAHbZAvyE4Fq5phmY2pwphB7sPyUMy7cV4SqB5vouEEdOd1PNlpL16
naXvCm34mjRBwkpREwiGcfEtDNeamTxzYh62YMjFPZfsDeV/wRbkp89+OH65H1S96VNkjMGZXOt4
uGB/jN1mKsxDI2jvTEuxunvTS57TgQaf/8e/8jBMz/kk31oTijAKkGLd3L0GY3rFlzleBMtzOrqc
NtkCjO3mD4oXWXYSGoQzWgW29xJ6bSkPmEHFAT5II2/RlRiHuyamyjt1I0VaRfvVFDdlnnvHaUDL
343YjgqMfWCl449osLx1HjRHZs8DZ574C5v+y73vkWfgxFHbMhhDJRLPs7OSXEi/Nlw4dRaici1Z
R5XSPPh1Wu3lpHqbhKnHq5Mx68wTlWk1TP6gLK+kzRVXQSbPhcW6OAzedGVPgIQTeK++nHx4c97f
/UM9DsdK6sNj15bGxRqJHWDGu0YtQnyFRayRbqXVWi0tbL0gERcizd3lnX49pKbE+VeCTjyspcwT
H0OEz9eyrFxRa19ImZs9+SpWCcvXqTc5FlfRO0jY5JB29YFxk7D5dmO0wVck4RpmagZtpTChSkPZ
89kK5UMW4OP0evKqghmPzlSw3pQit0kQfYgz/EvzM/Dpkb+d5jl82WQXHRjFOhyVas81QuCsp9h9
meCdEbXnIWpEXI8khjAiZIxriG8JtchVga/tz8hLQR+7vdxKjzj0ee+gZ5/LyYuO3cT91WryJfP1
9Gp5wsZQHYmh3wdRfjU9yyJ2GsJiDvLwXHdd9kRzHdQXtALB8+m++AQwZMy5dqQf0RT2iNy+z8cl
gA+lknRIfzXwm7phrAgxbJy+HpnmKOQdsUjLro+m0lHIg9s3iB6XSic10BDn1WxAV6uotF5KPfs0
4BrvBwbkITz5+3hPEZIWwX38iXOkYd8rLJ1hPglww0H2dcQ5QYN5QHrBDatvghmUBNCRvFyMXFrl
PUlM/U93PJTZQd+CGWAjrsCe5Qu2JnakLoepeMp8CyQy0ATTSJtTIU43YVL8w51z34+psLh/61BX
1kJTh5Cra+RPTIoKC0Xu17oM1NNHH2YPGaiGb+9dQPI6g+lnLQWLYPqysq9i0F808Ojv6+dBxA9T
xl5GiaqFty4jJ8QQ6w9F+NqqPc7LUAqPyOcBjqhEbdItGdBrySazaRwCQZ1XF0hexVLrhFlEr0hO
V8vlrfGBpNfZJ8HzFFgxtNhynxc2V/yvYYELUTBmEtaYBpjADIZfwxCc8yQ8NyTW7CqZKVRUYoeY
yczaTGYO25BeBSP5O9ep0ep4ZchZxujw/NfHOuknMJlBvrFG5aDJpq6L2g/VlVeaNbmvqXIKUopP
X82fBG8wEaVI9C4bBEiRjH5GSZmkWVOkXazWwHcI0yIun3vgAi99UD3eH9O/vw//4X/kPK/Rz7P6
H//J5+8EMFfcrc0Pn/7jMQdZkP7n/DP/9T3f/8Q/Vh/58TX9qP/ymw7hOzbZ/Gvz43d995v56388
Oue1ef3uEwxxIat4+1GN14+6TZr7o+B5zN/5//vFv33cf8vjWHz8/bf3vM2a+bf5zDJ/++NLmy/U
snMU/b//+ff/8cX5af79t4e2CrPX9Kef+Hitm7//JmjK7xb1sW7xNsJhVTQO8P3Hty+Zv4sG3GRO
cvhYRXP+UpZXTfD33/TfRWpYPJpkY1DQUmT/9rc6b+cvSb9jJpYNGppzg0jWpN/++dC+ewv/9Zb+
LWvZCsOsoS7Xf+gz4bk2qHI4QmvGfJ3R//++XPZldCARVeNi0MsICFtRtMseTjFwTgHHNTYMH1Zo
pHjz/Lq6jLlRrNRM4biO+6OxTSkpTrlAnKbddlg6F4FoDHtJZoBRx6W+S5JA3qhRCacLVKk9sDgS
U6kOm1JJMcgnk/GmRpL/XE4RKDuvsTZTavlHs5GbTe553lfRiiVG/SN+mkFKlyR20pFqVXByVR5a
9J5Lwn0BUR2EsmfzNGXzEnVBOg+xNW3pGXUWcaiEL2DAOsRVpkefZS790Da7HBt5jPpyVeLJOoEW
Ke3CVEXBliyICEGlslKHqWxbZmAs1KGFPt4nak3YgUepntTJXpmMoCX5vDNuaDVbF5Nqv8NALcE0
SX2yNjuV3QTtU8Wy4aE6z8KWl2sozcdgqFVkXB6hSOyAlhPRZF1lrdDjOeEka6uBFDxFwLnBEUII
wdcupCBqE7NS38yuG9hU8ilgaqbrcbHhVNHOc+cRykmTZVN8Ub2QQVLjayPEM7/xMHZiwHK1ciIm
sxWN/AE30LAq6rR7R5Us4wTXkZWGJNX1kdc5zL1pdkwSkN8KSV2LoONU6eJoi102SyoUxUnGorGb
Jo4IVVD8SxsF4QrVlX8DY1Zt+Ev0on0F/xUwh7ewoy8DbKHQmSXXPaoeVTug8yndIMpEXmNfuSlq
ipyxR78cQeCig6FW42KUJXNt5APET9yQW5y+9CUUP10nfQmkW6ZnYAfE43EE6cUrggRstp0/WgWN
6oGw19ycBLQaMe37WBC1VTRBsUGDbh6nKE5Xueyjex5Gy2ajxP6U5NMuSDBR1MAJP1elV37tB121
A7KAsZpI04XjSXyRephJuRwpB7FT8Yh1MaS3VPf9RdmrbCAlbBBD1lObe7+i1phhJ1kZmEhbUQBB
gOFwXUQx5tZSuShSEz97JhFthAgRSiA0ovIZzFHs5q3SLfJGDLdtGlsw0puevJlUf8BnXGxjuSST
s7UEtnJG3mdiBsI9jjco9OY0fIlJQ7UHoRrJiJqGE/Eo2abxyQPBZWmsi2jAOwxhb7bwYVZQ2yj5
lCiM2sfe7x3dAmW8EJscgkU/oiikst5rVl+coKQauwoNMNmmVppuBXhkB3Ad1Y1gBzLLxTEbd1Or
qzcOMeUXpj7JVciselMlw/RQ92X+Bq0GFSrKY6dUdOiPcUu4r5YT9SwzQlpJBvnDOqFxa8qAWFoA
7NKWteGNzy07Xrr3UnF8DiVxfPAEwqjprWDt9VHf4aO0ROkzCv70XIWm+AXdsnHw0JUPbiG0yN5o
TfifBBzJOV1rhtALWpsG6uuOaMt+Vl7TlmtONKSiXZFZ+MtguoNLCgnwYJ4pdDqAaI75u1GdtBVO
Xv+YRJgRV4T+aYHbt7PMpByifINfSnzxGfGcQrmNTyxMaUQ7fjKWkQUpC68ecGbOTEJJjlZpyEvw
8Dom4VQi1K2G/aGKurGvpTh8adrGX/W51sNRFX1zGVREuywMT6jgkGTqo6BKZeXU4PdAZzFM8ElW
w7S05SrWsbcE+N98gj/wWsP4upRGYV1ksTJfxBq50YxDmVXsih84mT9lCJlEOSfqw0o/t1EUCnYB
/Ly2ZcUIJ6g1klq8D40acadMIlqIXB/a6iGVLYGoMlIAdAgEPuqfF1lN29SurLJ4UL1MJwtB19CN
FdIUPM75Q6/5oPvMe5grT2bCdTz6vN3W53IoVNewoAa1ArpA/CNdHXgcCSXF5+1TClfM9Bk1IlUf
hP7Fu5DG+y4YvFd0EPTrPR7kxAQ4XjWRFO2A9iybQFAIktIPgSDspkYvNmPkz7pN8swLpnwNx2Ar
vQqN4C3zqHmV5yjUTB3rdUjLEYH5i9TOMPopipbYrmiScgUtvZo2qAB9ZT0MunEFfCjvMNtdwUIq
biVlKqZKbAUaMLdlpBQq+LgsgpuUlbIAWQtLLZdPcCSikwUvVakikYlVELARXZLwSsrYWQ+8z3pS
IfxU+xgjG0opuaiLtTASkYEF6T0WFYVuo6rOTggExJbfHyeV62CoZAR4KkzHMZz6pZcXoBx0k7vX
74K9JVEU+jGWzYVmKpsmxu8J+joZBqce0mdSUg7SlGcrREh7nQtjGEjmSOJkr03SkzImBxSkB5+d
4ErYH3udbuLwQpSzj8jN8dr6kOTdsJkjkAU/3RmjBmgYozwsVDIvzmFZcDWYrb4MTazmjMGNSg92
Ugi9RGSbdmSePAKo0LKtPHbySlgN9AE4wHvnQK6+pkF/zuErmapHuD1uEjsRcY+kxV7zqxWeKelz
2owCM+0YKE4qFLbi81IvQjGr5Gc4chR7WYLadaENYcfBopHSWxc2YuZOHunEq0Qufd9BNmnQyoXB
sQrpgnXc3ZOJCGuewi/UVqzYcBMT5asfUraSrxbijowp0BeprGEqGYbOKBYIK4o37BUdiOp21J0+
q2vC6KaeW88QtfpYakJoOJaemZ/CVNXcIovQCNfs/BSQCWCtSIxR+kTIeVa9ihGu0U0eOiFm0bmX
asB7KhjUalFFs6UZEazlmlMEdrrRBlZFnd5dpuAwh0o3XDtLSHB59pNytKJhegT5n12ENEHT17ZW
ftNkA2mnQUuM8SIi115XK/KQG5l4YS/dtw1iKPCmw1mqfP+mF4b3bEVJfC4iOAurRDH7LXgzbZs3
TFgdoWjq85AoSOaKdnrRc1lZYVCNPookswaX7Th6wSckPNC7JkukrIpMP2C/Ndi7Q5lHo8kBpB9y
SDSKmyBEaGGlyTVGpoMlJbGG/E1SRo+41FKr98QJ61899DainWPk0g5KKBBb2guolGrOsg33tlfP
00oxTlyxwR1LnKY+k6ziPk+5ZY1SWqSjgdsr8KfomjV5T04DJJbclitxPPltPAlOJ6Cb43AilvBs
1P49ZtG+DSW9tYXUJ/B1R6WOCZoMSUKUuaadnmUtI6k8FW99kGLS5XyW3+rByI+Z3M6mGMMwb0pH
HbeY8AWeyOZMkcR4oM70ll/LBCZGaRXJ4qEXNeHzJBFV3nld8Kr3PiEceH5IhYV7bh3KfEIbU/B0
H9Ve9VeyQWic2ej6UcVrNccqB6+yFAxOW7XNyRANg3ZxIEhcObTxzgNWixNtwXAz1SkAIEOhkak0
icwUgfQfo9LYz/zCWIeSzI+HSX5rhpxeWuhrauH2WsXTwz2R36aRn1QJ5UHloefxqR7x+S7Y2ECj
xEFXuAgXrWc229rxWdlJPoO+9FWGJ3ya8tF/p4+Wb0AkwfYIzSTEWABxoyYY1ZtumZHWmSP0eWG9
ehE8NxcDeqJjP56CWSnfT7cO1++rz4ieIAoGSI9TjR2yKRTdwWie2bkoV5pd9PIH9z6KsyLwv9S0
pE4ScVIkxVC7QH2Zu25tKWxjDYqgAlzpXHDCXufVRMtRkI2VHo996YTefEgbVbbvECGcqpTaplI9
YelL5JlN1gRJ639fiv+PJfR3tfmp+MBJUn18NIfX4v9Asa1rEuE4JmEMJJaZpqKZDLT+5+IbzcPr
34559TVP4j9X4P/tr/lWkUu68TuFtUhvRaIVRRHxz4L8/hXpDoOXOSeZBnkFf9TjgmzyQ6oEF4Cc
GTgU1r8KckG2fpcUADEM33QiMHS0Gv+Lklz+foD9xyM3dZLHmC2aTHm+r8hHNlsfDyVdMGd08W1c
EifcMSp2oGDZtBD7F2CLtmIPq+rgO1XjLE17iL5dYd/1ev7cGJDmuv9fU9CfXj/rh+yGpuCYSBB7
eIuPGQyFA/sMfoqVuTSP2JSjX4gxfhi6/vznfsjiAHleehQT4S3biyvMO+tppX+BKPQqHP2tt8zc
4jD6C/OYIIBeCL8QY8rzS/pXT/aHISopf6EwEDZxizafsk0lO/rKevfXkFSW+cpwDfwjbvBMSMRJ
+9rY8u1r9ouhs/x9v+/n5/9DckohpG1n5bzpw3LYw9BykoNn16637ZzEEY7ph+dEb+KmdQgmWCTr
9iF0PLt7+dO980d36Ls3fX6ef/U6zMPmP2k6dBDcglrxLjR7b1t8UV1/2+wQmCuf632zEtfJganO
Sd7Vv5hi/6CG/fHp6+I87fzTH1YR0owmWcK38Jkc5g/MCBRLH4iNfCYnDot4LC5wu//101X+u7fd
Qg1rsKojsZJ/eNvpX+iwVPvwpj2U/N34uXwTj/pFtNNr+jl4kEHlb6zj1XKVY7bWDtKlXapOs8Vb
cc6XVbwqPowzwfG/uBcs+fvclG+vBtIDiSrHsOj9/vBq5FLoc+/xuOJF7Srveb4T3stjYAMIdAeD
mxHO7U61q4116qulR71LPVkvdawqm8CG4eRG2ULaaWtrGa91SD7TAjDyGolStoiIAdz2q3RdX7Ol
tMNekx6sK6L9JaDlZesCdL5OzvyXPBYcnDJbnvLCOgbLxOlXmVOvggdtN+2NTyQ3XCSnfc3ODTkA
tmq3r+JXeaUsCCNxMPY75FwVTuM079qJIN5ra0tOaZcrMHOLhKu6PvZu7WpOtILEep5O0nJ0wyuh
we1RWUqO+bXiVz7Pf0m1U7c9hG6wREllxwfDNlzvrDseURSL/kN0W1tedRvChR4bh444iEm3cgTm
ovb8D/monPWbv8RJaVcOUjPiqBf1MXanW3tAx0Yz7xPTUte71G6+8+xg5S/la7XtDvEpugDRj5dw
FOlXLDxb2CkLrG/X1FVOGGzs8qZt8UkWW3FdfSRPwhkzsLYpsP+eqDKfazqMO3OTX9tjcuaFOkEf
2wwn0cPZtwD5wFVd23Qh1iVhMUugPGBV3Mjl5g4XiSu/hQ+WU96kTXpTb3iLL8LWeEku0QI/qCt8
6S/WAwa6d+Wkkorh5K/Bo76NrzSh5AMAJwHu8j59Ta/VPn0Gob/DyQgOVTkBZhSP5tVw1EP3js/h
c/+c4nU+YKBYpE/yWTk2646+zqJYe0vAbFvhOGzjA1fQC5qIZbpuXyuHQeHZcjjMOb7TriPbO2a8
bsJePRhOTWT3onzmejoS9/ZQPuVPw40g0YYOyCJ02+Mwr7AP8Wu+U1GOHvq36LN6RbPw0Lr183jg
rtft+khWSc99qXOmuzZfUE4Vj0RYgVBJr9MmXUHebtbxkyVyscov7bu8oSuxFF2mZi5TR8npXZ61
0/B/5A71wsRBYScc3Y8EVD0Py/go8d2EOHFR5ivBHfwF6bYxxBMsCIhaFpadvwviVj6ZvDGnadsg
C1z8P+rOLMlVbsnSU8kJKA0QIPRYmx6E+iYiXmQKRQRIQqKREEKzqbHUxOrjZGbdOMpoLP+3Mrv/
PY2doNls9+2+3H2tmgHKKZGgk4/glYF0aXHOnFO4R3TbVJ9hEJXG6rMUraEINfuz8/LmG4OreUFW
1NeG6Wht6WN4d9IQcSnI+oT+pAyYhrW7EVUuhBQmIPFQq1jp8GoiNyfgXTafDaGIytLf+lP6uyu7
60Cu496t0r87bCtsN7Y7Jo2e0JHaTJgM1iO4wJFmsXI4umz5Y+/s11Z3mob6ILf1ARSo+LTJSRfr
Wf+F+5AJn4L4uRfp8zttQuP1uHjfO8nIGINrLGJmfoS82o8KN26HXc3bCroRv0PPIWNrQJy2CgMU
O56zy9Kx0LqiEVrwgVidAPVwszvKPurGvDuJz6jKSH0xohxqAyDT53oav5xC5WImTBGzOd3epNOY
MG/M9sPTkMLGWFtuSjMJOxFiQhTehGYnK20Kj96c8UIm3z+M2W7cP1rNoMf/oVk/iQeF1ZsW5m2O
75ikfr3svmaTw2Rv0bqMnC2fyJjHiw5iCACAY+ZZPRgMByqrd7UVQAgLBNemM8Ndz/Ewu0n2vlvI
Q31reIp3UUU2SrzjnFrgcX5f0gcRQGI0aeadIPEkIACxnx59aJsH0lj3s8VpVE+zCK/5KtmneT4/
D89mOkOddKpNu5Bg8UjKTJvosrUfStYtOk2kcDerXmFxP4zkSfOmsivynSk39tZA+WtwC/SnYnYj
+MNzHGabcskOtdbP3ekNRShBesO2Gh3m0kAPIfVIgmLG12UmP8xGO+u8kscHwWBwBwNWp0gTMp47
Q1Y6NhP7+rw2dw4mjd48CwlDLyJjjmwjFphPG2s/rZ9KuxvcbWQS3yXLmBUDmHYEV/XOXoYhOklw
cHrvmio6h/BoZbN8clnA9pC8x7MuE6+5oAoE9IaEStS31tMYwlostByelunyFumwWU5TyrSjZFE6
8qjjaOODw4Dd1cyD46g7rgOIRzdrF+lV7zKPp7Az4h7wG6YypGF3DDWEjHqXaUwvkTpQw/wlX5wW
exzzepXx89zcK6OOTzjpn3302gmjE0/f1tZ9I/OnowV/IpObNmZzs5IpQo1rsQ8ZqA6N11oxVQ+u
8fK9voh1D8fVGZQOVLFAC2H/rfJi0rErtHUFM6OYLBouclS6vFMhYKhB+e7UUsudTRTm0Ks301+i
SPnLgAaIRtYU6sbQy/4dRsGpsDfqI8yX63cqNc3drCEdpJ+dYtw25wuDFXGW/yYz2f0qVyBU+c/b
9h+jNzDca53vuW33yXCPMNpxujY48v3RTOfZcBfSyvlyXOQXoQ92R1N/Oo5ZmjLYT65Rxz3OOx+K
h4q8o09/DvB6+ldhdZ9eRaaXZaqwfxbsU1wJgHaUCpWA9skfMR0pnmbR69LZDcHAbA+NePMWZuLV
j157IjyLvpCJeWxF2LMxDdxiPCXyMEcwrpqadxThyX85i8w9unMBtbEztQ+mN+iYI1BUruevRI8s
7SpGR2H2rdlRjNZ+aklmSJZGzNMVUcwtziIKI9UOM/dlchAjGif5aQf2abyoJCY3Kx3cnGhEmdQm
NLBMVXjjrrl9d8bP0y3HBC5Lc+7OTlivPJZQzEyEV0sPRlz0JebytcksM+8aLSPuOl/CBye2pdWY
I+6v+wQbmZinwgmf1gRrTw5coe4tfD2KJ9nReYERwDGXvYv30QvBpphk1tILGvEWvdx5BSvcWbbv
iM2gFj1iHct5C5bEXCLidT42jRd4b7GDX2OD58Jb5FbfWj7x38vNox/OHANyObHlLSFVNEeiMONJ
G4O+CsZwxYkDNeXvO8LXxCSaWVcr8i9i7h7Nl773EppvTDLwVy833kci5rxYL3Bi8dSyN3qBmc9i
iU3naLoo1DnX8CKmyHOY+G5/x6dULf9mOlz/IuwrK9tpfzO2Ndt2DWHegue9mNnBUBcH1986N/Hs
LdbmrGu6heWfxRhNRfNqu6vhLKzFUIwHEDSIgRf0OfNy2wwGgT1lQjLoW0+FCL1KzErb1+wB/8jU
fE5bOzY/NoaVmNOdSTOhcIG9xNkSsy3htmeIxcmMKjE8CdvThMGXVczKHM4U4dmLt7ujsZzdYJtY
7sVuBt0A17wRw0XT+inxQnjv6Kyb/e7qIhezmM+2F8s+UetJENKItXDfe6Yd5O49sgPZ5Lns98x0
2KIdlqMTDQfDQJjM+ZkRX8j+sD3TfR9TuXTst6grgsrui8VwbRP2TDkB3Ju4m4ZT2FEVTBozohHW
hsHAqU3rILzoIEKF8bJlZJgNqUvElr1aBN8NIfliGfG7J6/HfkW03b04QzKFnlhG4SQXQWJbe2Hn
PHciwsoeLQ8W4fBHV8yeJtFO2InJziQTt73F0rTHbM7UHLrPi9g6io/Qe6oFy8txNdwM0OwQwXNs
PjfOjU8rR40FMw7nfMdNeZF9iHtntfgWnEQidT0W2/AAzq0AZJTrIathaRY7WtgLe8HTXewgNWeT
p9daLGHrZ016os2doHrzR6HEF9NdgmNrQsg3o1vHy4doS1nBb0mz+hVQ9Nm5tc7vk3NTO4a+Uwuc
G7V980mJnu7Wa5RaGauYW1jrNDEteidY+7t4nbNnjv52UDmFvzLEgDot4Q7HOPv7l7z6SzCnr6Mn
SJGYuVLloadEauDQVdGkXfW9/aAJZJze8upXruFfMotYei+7O18OyiEcTtPOgHr8z36/24JTjzjG
5wdoz8lPK3OiIixR9EtWbQJIamhVEYvABkQsAykHC6pRxATDeKLjXIrGuXPIowDrXN5vnM3JC9zx
5l7cFjurEm3W+PPj6V/m95/Wp/2wnx4vgYULQcZd++EgWXPRCyGlyKbq5gLfjNhbhvV+O4piYTzv
AuL2SH823jr2/dXw72okyU4ZMt42kyzyIqtZEQba4H8EWVWY2cZCGnZ9qSfW73uz80zVD9isoRZm
e6Wo59XbfkqtSNCmIjZ9TcTjTY2n+fkFtS+P3U8v+LAzm5Ju/9uaF1zGQzVInmFvdBNL9ylAiXkW
wIwXGNaBMNUISw5RfLXohbK4BOcoceLoNjm9roKtNEvtnQPvjEn2WtnFioGqvkUgxXuuevOeX0ti
N6rD6rf9226P/7Z90ARtJS/a5rsH/CWXE1pNJSVZxUs4jOHb3V8E8awoN8nL8XVvZr/AX2qL7v23
G9LO36c6BQzVYt6fNwR1pqvOnHWyogV/m7hnL/HpJ0n9dHB3WDnotwaag8Ibk1Ze+geUhNuQnWtJ
jrI1YOwKKqdHXE5nidU4+2Xj6E/5FB4Ei1Gf2jMILQBt4SuDPMfs+T9/bfnL7fzp6R+wSzQuSi1W
78lKdxmOAX9BbIP8+GgzQGjTAbu8bPK+qVj9wS83/jLuBHWnTNXO8v3B0T7ZERTCu0ov22XrmuXg
Hh6iYqvPzoM0OIe/YcQP825/QDki264CwA+TsyQ9OLVdYpzSHsxiK3lLI5icieyF3GoFIe19mu1F
P9rbJ8M+X4T29vNr0vD5xf74694P/qyJ4eKSIIxbhXEjdhtKrQekTVBQZBbpPj5A0p5Prtu+PLs8
K/sgndNT1KkIzyq6/oVcWkAk98w7xCYdMnCM71L7ECZdYbgNAR5NQDAj1mYRXildCx3BNxqyaRJr
BBxroO6XPcJiQp41GmoQAmrVJoEBWKwT8zBFV4MBkRqferTzMRwLhNBXzpwm6Ior+R4JV7JIF5U4
h3sPToX7W9GI5CpouiJUtuh264T7xYmT+GRLhNyql3NgA3A5dH6RPeyf8rFkJr4k+n4GDKfjt1Kz
DbhPfuxJPIEEUNR5yigQcLAINoJ5dfOXg0MPBQK0VhVKSLnSVyCg3JBeunmb/1CXr0lAAA8RHMxg
yyNaZaK2dGrRn9fB9Qm3SciktU8f7QkA6MomXKutxiJL5H/5hlo7gSrhJOzzt0bo43Mt1t6R8E9x
mA0Qpdux9lHh9ROR1oIesHvb5h6t0SIhY4UV3ew4qd8H22yP50tY7K3uEAQqf00tRRdGwECT2Z/T
Q9ezbqg5jKUp4opXHCHPWnBIJM5uoMH9EouYGZu9iVpAFiD4p7AXzXpcs45vINptpARdK7AXwy+9
N/oG5bGWTncGEGcvGVLJvj2rw5tmygRFENzsw07rYpNAUmxpdYpQFJ7HrzCZj04DrPvGt735l1Hs
dlbHUJpmq85bFRbQbyykFdAI+eWF3nnXCIvxbdN383A9h1ckOIK5VIUVk3hIzzz2gci5PXUBLMzM
ScgpOMQYuSGPHxdWumyrxE/9ceXht5ABQSjV211EnNsqbjg1dx/ZCUpYqMvNI5Xxxq4l00BFq51b
pg/JgmoEeQYdQJk8/mrqV/sCDAjafLbrU/uXiHAj0nfr8e9nzI6ptrQ5JS7TX52n8mLLtLsQLNxt
hOWs3bS6mzpgKc0mVp9PSRJ3sdAC06Ou37HgMtUKcND8iaRrb1ZsW+gF4OneogAGga0L96OV+orb
G11AoxgZc2tcOzPd3r4DX7993JtdvxLwxQKh5DaaZ3dKXPNeV1TiXnPYncgmk8iw06edJHo+Mi8l
0hfsI7reajNbtnZpKhGcX/geetYpHIKSPZFOmheic1jHLMMmAYgqj5WjsqSJ3VAP1kEybpOofHDp
E+WeAKR9NDCIeEZNoJHEwmvgYWnPoDsh4uQOYtzKFGvaRw3m3PexsArYp+NdJrSyITGypUPS3wXX
VcwPR32oD83+8MoZto5qU33pdy1yU/sy6I/OAUeTHTt5tAajvVpUHEjmOqNy0UL0xp8cpK2BHROo
gs01poBYfFiNEBIlneTd2yQV7LPTNZFcdiroy6f3sR7VgTG50643rTYq2X1sw+0f5uHOLJcH06CQ
RjkvvPmNjcJWKZSJMoQFZ3K35AH/Ob0RjQJt0nUHxtxbh6gM6+eOmTrXgcq1DhHFk8Jsyyim1uHX
eoMZWnmIrvF5e7b0rTTeRbsFjO0IbJC75JYxZhr0NKtqn8673eTWCQsYzGh1AXlKRD9UF8eYFiH6
ij0iwJ150WxaTvKrUAMaOHjCgJ7QizrtMi8yu9JqsJ9db44anRYGRY0LaF3s7EZ9iy4wZRhbJ5cp
C0sdZvZuGM8Avc2af6AOOwM6jEATL4tTkHrIylu5Vdn6B+ORFqBoT9TRdSxbGZUYGNEaQUtYdGE+
2FY9rxYdrtMflAAS7cqgyG7jAQYXqgdrPtSRMPTkwY0rUHRho+Vkgf3R3r3PCEonfPj6ozb/VKhz
HH5D7lbKYkf56s4fgPtdiDZujjbSo7uj4lt0N6PaD1qiL6qAn5zAEEo5qbbjYcdrE8zGVs0dPJJm
ZxpH6DhtLwHUi8Od3da7yrFuxiHb36EZzb84uIv4tbBPGSbSFxB9t2j/EEky4kqIOGcdi3KzXwxh
nIzglJwWfODb5LK6s2dk90h6gJjj+Gga8zq6+K/nd2iZQ3CTAWFYIl5hoMK2T1ygrYx1rR1FtnwG
7wI+oh7G3mVACY+csAlTMx62gAV9617mFgehLhinYxE4FfiBnXcI4/bnZKRcreuAS4n7oGG7G6ts
pk6UABnH9yy48w/6znGCAgfwP6YkFBuqJq9v70xI3jkBqZKMald7zcxmkY54JwouXY8GZg7HK4U3
Vh9VG56NfTxuPpDUCeqAAOAZ4gvDvlnLw1RNLcS48x09mfAfCmjB8rfqpesx6XK9iIPs7EcZ/UYn
cVYcOqyLl5jSkk2VsX6p31u9AkANlB18xW5sZYkrPJvaax3B3sRE3ISpMesGINhd3bxDUCwuXqlg
THGYjhFUR5XDhi1Q3NeEkVmfyLeDWikVQz+enkCap/nAcBEQwbNOmM+iNU9oo8Ow3ckFlc3e/Erj
OMgecqVMjfZM3ZiVZ3/fi+49ZF3M08XMUq+T4Xuf1J5nnCbViOgteaUGYoDlnULiauWZg5jiD7So
WLIRKbRD09y1ExrlnxeKIXBkdES2RYl6Lw6DmqJ8RuZGRR7eh9g5DjqT/bSyoACldFptVeo2sETm
M7Zo2BsyYTz9UyB1buObg1HR5JG5hoWTsi8BhAOg34UDGE3ltW350H1Ci3jwrs70URr2Wzc024kz
7aSvcvtLoQq6lfTxHTQORLDNBFqv1xlKHZHwADH0xENlzKHL6xh+GV7CHXS/4WWWwWYgivf1c2pd
JHHxjpE+juGeMa+C8TWdgOfm0qGYvPbtZkx5qnxF/UriGsX2jJNl535Q9oKcFEouhXpOAaGPqJ6v
TEu8TcvcRqqUH7rwJ+5z3vbvoqE7erdU7T7e6OrxXqcSTBjxINJZYq6ey5/PMIFSWmr7Dk4rotht
SngVIr9B1yUsYkzamefn3iloqWiZx5RtJq57f15Ov7lX3qNwz43bATxt2Om6OowXym7Ys9OLgD0H
kYsj1CU5M1UztRa8t9xKWZAY0UcJp69ALRnfrebtgx9uTLkgOWKz7bnLujabdyB1mdSLZAxCeUSj
X7swU3H0t5rp7BGnJAx9gjKhfjlQZBugA+Hpwck/Ly9+m9v3TKqIKHJOU/iAWaxiy1JLmSNhueF5
ux6dj+Zusc34BuDlMcZNQdOUt+z+NacCpusWbkuYjdcdG+gNEkcNIS0lHoXv/7m/oIRZevpYGbOt
Sa3dyk3nCWhu7NU2/MYmwTfB/XWAcrl9Gyg2hD7m1cs9vi8UlzXMjKYuTsPh3WRgYs3uMrvL1GZw
OjyO5SBHxd1R/eTVhVh1ind8xpTtYkHbtfFMJx2MsDanf/J2pebZFrs25ZgSir+VXUhbhQTZ2UQZ
nTyapsGiOU85/PK39UeXXgHylO1pxFIr/o2w4JkKbEumSGpACR4EYY/hGEQLd+sIlsvmQfERiLBr
9l3Vej2Y5wUtEqa+qeFh8oj+rFUqmDSdFnPZzqxGZM/YsYBV9ZVRUJvXGDP54SczhIGJ7/HKjPgv
a8z5FtRcfNYu/+s6kDo284EpYQGfWLCJmJICm/Xz5XmwJ1k5vOliqw2JfX3jrU99Wxxfrh4c6770
3Buq/hGfz8cEfeu7SJD61QDRICcNjcHF6wGIUDJGsudIrRETpSZ5oODaZ2z4bPKyOloJXvlKUGEy
ZW/63RWca8/aEHPTmedmHXiH5zs32Glwg7bhiXVe4OI9Nl7Qf6VNEqdLfTcsFjgCbaiPt/Sg4zJM
7De35WlOEf0S5qg9TG4eG9tv5r331C5F5qiJyDm6bu7Nri34pgf7D6UvtsqIYWsqpmV4FXCh0Uq8
6EWxIrSIJgJ3P2INeijeE+Hnr3gSu+tu8REnL/1IXiFI64ju9BJ0zhi+NO6AIU+6w7MlPb9fX/cz
A6JOAUlga0VWsaBkUIgY/jBxOZonAnm8YWn3iSKmiMy9UGZVRPtxSWidcqOT7C4odnIn4+keAOMP
TmH3RXbl6dl51xhps9dsJbD6iq55+8S4JMVeH4ZQXxXv6Wu+NntTGQYSjv04ykOtJ7J37AOhmZkc
Huzahcs243My0lshPAuApdmpoMolmH+jhs2MgClP4wWezvDh4QfxRBRyujV8qC2g+Bsf3fuqt6Kv
1mFGf0pr8FRfZhyvdyc/OtKSPMbOnXkHI+fAbDtlKFS9o5VjyVPZzStPMazyDWbwhbbK3DUk1CSA
5Bd4StXtcW+YLD+uNMtkIunY6QYkiGxwWNMc0YnuuOoP2dVsJRfb0yqxurHY6j5exwHPII18p6Ye
4ZHACEAxgBOfqQorzCxvICl6v3C89p228Hlsy7jAikADB84cQdLsVd7H+kL00UsFHt1rgdMdoPkC
9kmRDCHbnuzWokT4jJ7+JaJbKCl7DMOL5vkKi0JbHQWL7gf5cj81HLqzadaQ+LTU/XuBbF82BXgx
3mepYnBI77LsH/wSP++2sIgkC54mGUCBYa8R1KZ7zvCu0d6DLusyREPxPNfMBGBf9RTo/CgtWOvw
4l5dHadWjU7BPjhsrwxEcI4gA9a3pcG6wsBl+7qsrZ57HFMTBv8nWxXKk0yc1Q26kMFN7sP35o3t
tOpf2iOE9QKc+GhbNFUb61JJOTcIbdfjK8IQCHJpgmPz9pEPwSNWLCMFc3CJGLr+SnRnpFenp/ZF
OGDI19A841B7gzuFQCxWXCWqQhIBoc0ze0+Nwa6CymvCdhAy0J3CuQ6B9J2uDaO7V5l717D1qHT6
A4NCTIrulpdnTqOCIgbqery7R4fLlEam4WlwoVjHkft6Xl0ndKuXUzwyy79uERmo1ELt3Qg3/Xed
a6N7YPKF21Bfd9AeUTNRDhULESMBH/Jkt/3zyTyqQoLgC+ch4UV2bynt5v79hQYn33iia0Bk416w
9+oBOgC3ZeXvYBPcCTatQZQMp6ci4jcKM1NgGlLh7pyxiR5FGkrp2YhJVTiNQY63mqtyArCXxjD7
2ieQj0E5IfgbQK5hc695PrxG59mJvo0KoHQ3x3cZT+sRL8dvBE0liC+SRbP4J7IYkihYwgVjJZEa
MQlpSuxiJDMcLGCxtyt2jM4Jlg2e28rdXnzoQ9mnxGkqXj3Knm8b+MDe9CcIDXyVjgkm1QGGOrYx
SqbKlh4bAgNCOuY77L65Gxizikx3U4pnqK3FQg17fveNKVDz5PI7VSASnb8bwzbXR06Sz6F4mcUp
tSg5lo/Ozd1QrKKcWGIdABrWblaT3McW4FbnuYwYhydXVj1jpQDlVLQveeVLI1AWRtt0UvkgX35u
yvYmn56mxD/vezuneyubFR1rc8d0CofTf4xiUjY/aPZxzm7YlBsUOAbVuGurA925bhgaoN0Gt4IW
0VwL+L1BKvYEMYTHzAF+YPeEe+4FnQ8ws1yg3jSSb2hjAtorryeSxXxBx8ioYfkPFqFY4tEXYZYL
eLFwVXSj9A92E+4DPnx0Mi8RUmuofyWC9grlAPsBH/xkF7ON4d2X3CcVfbcbEOzC7TLrBiVPfV3y
h3hc+OxPm7aP+WFVbqWX/uA+M0C3jrMmBCU0xDVC89m/LO+2LpJV9+Vgrh3C0BtVxPMA12MTnLEj
9KE0PYOnNEHpAPvUXhFq/gGYJjc3t4gvIpu9D4mggKofXskjYhwdxpKFZpFIXyS633wUsc0SJayP
7K27iZ9u743X2UOoLqqu17WLUQ5RGPdKXXUIuqO4zQRluoUyAfOcdQ8u4pnv10jheLIa7zjaF85h
exnWAy0o/GwMohBoJmj7Rt2eB1LpS08H/7ZMpmdf9Vh0b1G6eObwgDPLh7WFCDD7WeJTa2jZYhNQ
PoBqGuLsr2Rzy5EeD/rRNaDtW+z89OPEPry899Z2o9oYbAcuMdgylyWn7o0xvcpqCJPZqrztwW2P
iXllXrc1LUTkkS4hHtOF5Tibkrg6x9XZO7n0dYM7Y3UT9ntkTDPaK2NKHJz4diG0QRy2aBDgEetx
G3V9+JjNHX6yAhfQXRAuF2LKlcTC7omwEwWM4vW8JCXFGEq6zUrwrx64LuC36HhGaXbHyXsao/2A
qe3dGLTEGPaeb6N8S7yyzfiixevh9T7OXrs7VxOJC2ANSnF1mI2vJ/Jb/w0Qu1mV7xdXBidpUFvG
/zavHeDuZzrcOHjHBdDPpP+sgd2BOpuVV5voW4xbxKvvNwAqtKTSPgqeGhCJRbsliEvbn5EMGgrh
3fHZo2RDqmrugz2l6tjkNNqc/UWz6lmQMbkgaV7J2e/HgBgYxjtc8jMamSKkUvC99RyJAaAgNlXy
AtQ0gxtS4AISaNTRQsEvI1yAXwTc2VAXiC4vyBS6JAvjGnYLuwucviyeGkf+6H/sOeK33fdspsMt
Ri5L99Bbd0ZzJ/i/BAB2ovh2cdozpHQ649ys36QBDKq0cZi9SH65Bze7Pb8Va7el++pFLlvn/U47
1GnB42kU09n8LzQKJ4poW68yQjyHgN/Vns8eIr3igleC5m2c2KkJMx1u3EEU6+cCi/xFufKv8spD
Pbbs9u/9VK+TVfkkb/uZSJ8J8NqUkmR0Xo9vi8Pr+RW7/OW2X5QZ/7rtQ5UUXtj02IN1eAW4QM+u
inqoIA3Eprhxe7TiKTvm9bfyvPJF2Yyud6nbpXBG87n88LprrTSqW9okqyrQXYYdSFYRtLekxdnN
3vt25aBm/oRzv23OYyUs3dzd336pEMtfvfvnZ3h49xuk/UkMddWqDuIpQb/T9eKXtdNbFnMdaPmX
lW773h7qq3+98cMwiy6XEuQJvHE6OHg7DxpFD35GRMheTrNDJAdoGNNpilAWYcw+iH/h1/6qHeGv
27cF1E91yvx8bqRTq5be8Y7DmFqGKOgL99ZBA5HvTSh4O78baAGIj9+ZZgNaHd8Uok3n4OdeEV3D
yufk22uWFNZhRqjQHx9+ecavirh9WZP6WpepSsX409Px6RmL9NLVKq1IVsYLvBHlWLWKIequa6vm
vBsT2B7nPXpqOJMYJvilwil/Vd/8dHPloeCupFWDQhg3byb6Sz2RpjmOb97bZh8kONUTLSPJsvOi
vklvtw0+6M/u+B/x2vyv6oycYrrbnP5NVOX7pvq37OPfZpfNZXe+7LY/c9msdodd/v622/x/MF4n
91na78fpxpsDL/x//vff/Dftz/zH7FyvB/kM5Jg6tDQQ1zBD91+zc7r07/T7QFOn9/pyH8piTPA/
Z+e6PWhuDFnt0U0hM9TWx9b/k8tG6f47lXvIcWhjUvt6O4v3P5ic+7vrp6NwCxXapD/u/dPWRZAk
Oeh39Aivuys10yo242IHTqNffvEjrVP6lxv51w0eHKaup9UNbirdljvHZdUqn9/VX3oZvrt06yc/
Pfsl66oHuAfIZ3dgTlJcUqTY33X301cc/8cjfh7s+m5lHnoWDmt5V2dVhowwDMK52g933WJoKPdf
Lv93A8i/1uXBbBtGtozkGuu2BpzXX48VDSWZohnsip7zj15Aah37p+WB8OV8WFcdzS6lIrzluZ3e
DptzXf1y+W9WX3roXIlh31DvkNDb6HvRS4DsqFVr6W9zZt+svvTQ1YOUZKdWFbbNGg1WE65pv1Cu
CyPTi//wYN8Oa7YX+mJfSg/nSjfXes01W2v2aa2HKK2uIHoMTwWvc+kOMijefzm1/3bT/+87S4/H
J1QJtVHyFW4q4y1ovh9P9dP1TpUfuCLuEN2frukvBvHdO7Wf6tMX7ynolzL6rtqwzspBdgJkuiUH
t4I3SlKOGiKn1aX5Zf3kvyOif73Yg2Gf40SHcLTS7DPx9DUla7gBkCjOJYta+bksgoXcgRyj11F+
MZnvdtyDvWf1vTwfc+4Y19dcFOUtggLpFzclt3b31X54MPe0TCFlgZfHLpTUvagd/9ZvybokeHhh
BDkyiLW+eOib+2V5ef/ZQL97nwcXsN5XNzTpMt5HPr3t04Koqhj/k0srj8MMh7SDr29d46V7s+AN
tOvzOvz50l9bJgPnf2+yu5qjTwmrBIks7EM9iDlcbV3W/l2O419u8fXCKP0H40+6SWePzgVoKyKt
yaXnZbX+y7b97tIPZn9Xy/69lhLEn3qXKE+vqzz+jd39u0s/WPr1mhRanMZc+ijVfh+dSkSM4sMv
fuS7q7d//8m29QaZ7lRa32BNVl20i52q+8/OUaX/YMn3utakrHUb+6ZAHFBxD1Lt/bxZ2mX971al
tJP/n59aXlc7WI0Nza5qGVk4Y0/3Wq9z/sjhDqHsmXajn+/z3eo8WK+qKVcpRzrLPu+b5+OpP0C7
wP750t+9woOVwkNGgC3tGruIKyfRjKGKNyDXxLOlF+fne3zz+H+Iyj993OTQnLQbzN12gaKyu75W
KRTw3fM/2/PGg8WejFwv4uv5Bmn8bSrvVbs8lk8/P/hDTvpfp4Dy2H3bQZq+6DZouvVqjrfOCvZ3
ew0rW6cYn7RleTasGzgb2FVP6kB8vftHRwFdn3/vq1Q9oNGyqwBPCw0afW14PVyDn1/pG/9mPJjx
EdqYDgFlYx/yzCxy6GnXl/0wrftvP1//u2/d/v2nb910j/0r3FuqfYJEVEBH6GrdavPPrv1gyfTf
JoW+u91sCRI7U9vDUdVBKv3ni7fb5QtbNh5s+VzCGZNdrtTZ7oXXIJug7HZWP6PNsF8+s3snhATW
z7f6xuaMB3M+QtUKkzHfoJSPwyqrhgc1tdWbDqVy9csJ+d1nfjBred9V8z5sTHQzNrq905ub2TWM
dJUiS/fPrLr3EIDrCPKix5tTAO4a21RTZ8e0/8sJ+XWkR9f735uozLSiOdQVLUJ6Q5n/RlsRu1VT
VdSp9k5dSvOfP8Q3m7X3cBJf7/KuK1+zm72ualc+K9Pz6fbLN25X4Yvt1Hsw4QOUvJ2qnze2rpI+
gOZAi95SPAtZo+Gli6Axyja93zzsH4Duq9s9mHW61u5FGRc3W1E68wp4sHd2lf5Ev1I+PEDMJd+H
l5JmGcgyVG1wg8v/BF/hP1vFdnU/mfw+Lte6lsMlme8OTyc9DeXjzv5nl36weJTC4tRo99jh1Enp
8EF0RU+oiv589W/ssPdg8msjR22TfWxDtkOXrYyqU901qyS903J7ffn5Jt/t5Qdj756Uo4HUO5Z4
6Ni7U0ZvwVPneHQ71FBu6Ib+fJdvvFfvwd7jzgENXrQe7LPceFlFDXWnDGR999JZH+1jcqGzAi62
n+/1jdXoD4a/P2inotNFDDrNL09H+JJofN4N/9m1Hyw/LaDpUnut32roY5HWdA/vDvtfbPKb760/
mHtyVTonqeBYvV57ozLWQn0Nn8JBp/rxy379o7HxhR3+me/6bAtyeV0n5YlbMDxxOzN82lU87XSh
JbzJN9f9FO7U56vksAkkZm4anMIpgSElRtCJjOxIi69adc2jdIVPPgszks/23xS1NqxwGp1ECwx0
h2HSs26XaYfOrH1a/uJ1v/uuDz6k6KJlYVyOdNCsT3ON4+ie/DqG3u7Dr9blwUdAe9o7I6pERKN0
Fj3pQ0ON9IruF2qw2cvh4KT4dxzTz5voG9+rP3gN9XTTL+dzijM0/i9n19Yjp650/9CxZMAYeO1u
uuc+mUkySfYLym1zB9uAMfz6b3WOzqfe3kMjoTylpTF2uap8W7UWXsg4gFDtD403d7D+xgnuqWeA
utZT75JXWVkkg4QYHdzSxBP5ElFy2yuNd1yUxxD9Z+6IRE1d8Qj+Q9pDr9iVBwM58Kq6lc3RxVvK
9TEvTZ6VZtLSF8TJYeC6yEQc8HlfVW29kl2WGreyC7bXLPSjEqBsFfxdQOx1V/W62db4mer8cvkY
ex2UkGQwsecCLApOxe+ymV42WcW30kkGrftRUsyNYfoTtJ3AWklerzdtVX/9/9nAt7JJBAnFKguL
/867DA598gOLbjPlf2b+PMfwsRa6YL0PadzpzeDiue5fiPPxegcWvNw/++NFqskgbhFkrAMRHIs+
Z4NId54H3qZofPFJeYSkwcHtwfniTCtRteDnvpUetANObx9nOVCZT6+gG/6konxfJKCamunKk9OC
n/lWllBV7YrcwVqZcQWCqlRld+M8rqX/pdattBDQXhVhghDpMxrhlg3HUHDO5ttWRd9KA0FZEE8U
KAyC8If4NuaSfpNRnd9sm2wrvAtovtfQfTCx30/7esoPIErbj+or8fw49CVw9KfVjLY00Va0954z
FCb1/ZiR/jhm3Z4K80qxt1AetDivj2dhLpgV9J2qJFUzrOUZlBx5zeNQ55+2NW3FPHEL5HoqUcyd
d6+0H3/UzrjtHoZZIS9C0/VO387xmGUnx0+PqusP23ptRTP3E7xOEfQ6dYExJ2L4PG69AWNW5KZg
jQwEqFPjYBBQoy1noI598vt6x89mfWdlZ+cZvkhDJVUg1AbvKQ6wICKEJoHP385HjfOJbfBVLIqV
reGCWzIrfJMAehHa9bBOjNUvPqVPUQj0VjmeZilXUtySV1oxDOUhX4H7GBcMdfttLuYbpwxWAnip
aSuAQW1saDQnWEKL/kNXAGQ7r52/rLfy/1+JmBWwFVW5bGYkNk6cuxSEVgngjyp4gq5b12LfWD96
I3TLTxwQouLjyFEt4D8Es77p21/YgU1q7T707FDv+IJnRbU3e9VUjIjqOZ8+prR45A7g2/0aDeKC
Df9olV+4WpDJELzZZIobUd+wBvXcTByve/GSDT0rtFkteIiUBLF6VDZ4PkCiqFE2wK6xBJRxXXWn
+rMJafWGrTtri32NzeSE38HZ/+gAgwGTsnneX+/O0kitbKB7QhJfIxtI6d5pD2RYET9sa9pKBtmM
1zPl0yn2Z/0Fx5U73rOVXi9EqHcezcX8tBUNRyhdzrFIve8dPIsU5Ec2AnLL/sdzvPiwueRiVhbg
Oa5jIdWChZC4L3OC+pnRAVAzY5+3mcdKASD3ZmVJIX3oC3NvQvoyR8O21eOMkLg0z5QrkVOQ+8dB
esbHkoZAFYuLjfNqJYGiTSUTBvXOU5s/QgEX/Pr963WbLNjcFpTkPYRTIOmLFbVxv+bMfOwy/UnX
0bbU6FoLdp5FrHR9hJ5xzxRguI4OwuHLtq5bYa1p53E2TXgcyKeflYBEYBV8DXT363rzCx7vWnEa
RTzvTImXDZUML16JggKOBwHHyb6FvI+vf+McPe8kVfc8KxdRVVGHNW7SurErwYfHu7u6WGOwOFvh
vaatgOUhdPgEh6ICLSoPOjygg1LOTZC2OB4z3LeGa1G15EFW1LpqqkgHeeqY6PqNVfwwufNxbtfu
7pfGYQVt0rslnXHTHVPcWIg+/DjOr2NdH1x6G07Rads8WOEb0M5MAYOxII72WoJxgbTR121NW7EL
JQYdRiEui72seoCWxweIO6w0vXBKtMF7BcunDgrJOCVSYLmn6jupocfld6cEHJBOD8HH+UbU7e31
gSzEw5/V9cJXVR90XVYWc5wXAiy/1WRuh8HPj5MjvVt/LJqVmFgalRXW0BHVYRUopNLGAzkAlItP
HuvUrgB49FGEHYpQ/DHaG3f8y6mkv5Jil0ZnRbuZQh8SOjhxN9z5GerwAYpS+x7KFUzz79sMaAU7
q/1RQD0Nq3PLUH4QHRPexXUifw5u8vP6JxZi0cbEGRYFhkd4ag+h94IyMVRaQrYKgl7eyjbgnLff
ySo2iLjrSUFb5NsY0i9B6B1DEEO0+SnpgGphoLYsuhUvWBqJFfZe5SY8a2CssUoeJs1B4BKirhrO
fd1SSwOxIn6s+AzZpgx79urjMH01vUHZjjjMIMIoDMoJxcp3FjL8H9DORdRgy9ElgZfOcVMGzoc0
Y/NnWoXVtksVGyjnsrGhnsB09DnUMA9pVplnX2Kbs9L7c8y9M902Um4SbRP0Id7fI1Z8qMb6ru6L
h97lt9Ogj8OUrySyhcm2IXM95XUlR7w6uLQ/FSiaPG+J69xfcdql5q3YbjKfQtcIK7npwSogiwq0
KsXUHbvE8badLm2s3NAqXuVTgfv1tvyoWP+qcae6u+6qCy5ErZU8CEoDGZwGC2xSJ/fRSPixbsTK
E9ZS49bqPdCEpaLCw0CVdb/bLK2wSZucjT23gpiNVUeSCIcpmgm5S+bm8/ngeN0qC7A3l1oR3BUh
JKkm+CaDoo6axM7t32qwzKGSn6rnWR79efi+enG25EPWMm5I2rQTRz7ySvNbOeMRWorfRl6vgS3f
jzRgqf+5E3QLKN+EPkbThWDYSMq/u/pLigfxsFK/8Jhw3WbvL3KODYDrh6F1UiiDxbIu32iU3hVl
tFeC7mVXs01z7vwLAUeiXmclHMqV+YjnyWg+Qc6n2di6FcrFGEyd9pFO/VDe03B4Kb21jeaScc4z
f5GpITKvsJHF1X7RtXeJ27wRRZ6y1D9Jqg/X7f++EzlnSPzlJ7oOF4yg/AOsgk43YaEOvEUpWLe2
pi01b8XySAs51QF81KWor4uGuyDS4F6YVhabJQNZ0cwrDdiMxgZwJj30Juj06OcKUoAQTeuZublu
oqWPWFENjePReEBYxGoAKFeIQzrWbw6Zwb7Uxtc/8X7K+1MbcTkLaZX5VdNgFiQvfpzfcqJSrgCN
FmbARsMBXhrmkUTvmw4go1bfGEx0FZKVLfhCz204nFM2U9sGULXMBvot98gNcDobe37OSxfez7k2
QdE42P+y+Rg1xVH4yX4oouMmm9uotzbp8iGcGrybEa9BjbR3r4NqpetLVjlPxkXXiWqBGM59LO9S
7zudfayT9PP1bi9k5dAK2KTuHEYduEjb1/UeQnGPGc5AZ1VgkCNOU3aTEmfFK5dcxwrediJBLyLo
49U+OblFsHdCfSNJurF5K3ilaE2kMqT+kRkB9cFc33Y5yoN1vsYLvxC5NvItm73CYQCGx0XJ72C2
zwJX1UwUL7h7/XJ9OpZm2lqEcbYhMgtCHA0xE1Q190mrVuyz0LSNeDMZ3vml8nCw8QzKXdVwG/Vs
JXEutX0+g1w4aFh4HI8ncFABqAdqz+4j7q+sh86Ch/4T5ub+R5RTx1R/vjMNnvNE7DX14//M5Syz
xsWTYjL0r+ncGTCpREkCGgk5+2DSjVyUn2fMHe/lkIJtZAjTYjimigwV5PQgCroP/TJ9UnCPeuWJ
Z8G/AyuUhMAdC2EwsM7IB+Ym9xW9IYNeaX1hN+gEVvi4ieYKME8dp9Xfin9nWXWfO/5p0tFuwiMF
XuaxIxThvC0T2/CyKRONqLxax3P0Q0j+0s/lp00+HlgL4OjgCR7HFKgqyv5h1OwYNGt7zCU/tMKn
MmocSscAQtKUD0J6uAfnb9d7vTC7Nm6M6LzhicH9N83IW0i8X9j95eCJGT9eb3+h63+oci9CKAt6
StpuFjGk3QGjSkJUS+fjWsHcUuvW4pdnY9qXPQwjoUh6nBMwv4blttofx0aL1m4j3KrAw7LJQSag
w0PlrwG+F/odnGfj0iqjFLKnSCyRJ9TPMdUooG1ZOJmV7LIwqzZmIw0YxGxD1OLoenoaXGz4hvwY
5OG2SfWtmJWQzCyhRowqIgJeKFFDvkwCMbfS+YX1yIbruVVCnaRGIBnUn7xGrf4SAl9RusGxrtQa
KfXCDHBrBqBOLiHJjgrFeexzCP14ufuxKuqSnK77/cIM8PN3L2Y4maK86VwJxi7a/F2N7XRMJ9SO
R/6UHq5/YWkE1iS0UdGx0lciLiUYpYeJgClxG1wDupv/7P00T9D9LNF77bFjo/C+WsiVe4ul2bXS
5KxHJzeyg+HBI1UJeiqLX0b8FmB9XLHLOSv+++7L4Va2rEmaO7KMNHSV9Y07uQdDfgHaWIYfz2/w
UQ7KBhwOwxZcDcUr1ttjkkWgbPLoofCiO9yVg2O6eYVg8iENhlsfLIspGFD6xzxzPkf4q6js95Wj
jtr3PkUDOwiwFDctVGffZOL86hOx83PyF43U+WIjBNFUUc33wILFWfRhZYjvj9BG5yXKJy1MiKqa
BtrYI94+8PLtesfrrS8tyTZAD8LYvK85ykVoIk8BENKo0Yq6E4oti5DfoL5SoqbKA2Pj9e8thIqN
2cOep6k6XLLHM1UPgOh/RwX6rWbt39ebX3A4G5I3pcIPmxCsSLzm0c6T6ZPfAP5fh+2xMv6KVy8E
o43DYxRC4r1qoHXmA9Pag69L+WvvN0v2sYIxqL1K5R2ybe6WMQ9AGVxk56eUleleat4KyDZP5qAY
JtQQZvqDHvp9oPS9O6zdRC9ZxopGB2LZhiWoac8i0D5nafQ7Ceq1s9dC4zZirUApqxMq9J0O6S2P
xA33/JWN6YLb/NGAuEjgKnG60itRDd55xQ85fzZOBtZqSGRlQR0errvmQkEzCBH+mWdZJfuh1oLH
qYZm/Jx/zrFOu2OA/KI/D4l5chT7EeC/Abhqh2TTrb3DzkO+GFo5uwaInQI0A77zXDbRjZ9nn8Ym
WjnWL1nu7GgXzWvpFmIUgCq6lftYQ4+TQg6c4XxC1oBBS184u8PFF/Kca+rl8CnRQwovz//22vzg
wWy42xIru5DzGe+dVcRGtrE54G7dobwT160gbE/AHFaE8ZA3TyH29V4jHgcfwpDXHWHJj60Q91Gz
m/IkwMdS+tQl5lTkG8ObWeE9Ipn7ODzCxfzcue9L8K6lcwIC20jKX9d7vzQdVohjvqlmKXpvEv1G
Zkj8JeRmdqsnSdcCfeETNogt0/7k+tz14yBIvg1QAwhatQ8EiLjm6OX6KBbyoA1kQyGeMBNgEPEc
lgdRuSc6yfsKoqXXm1+YYhvLNk5hUXTFCB7IwEljrcqXvnK3vddA3fyfAZGWphp0C/PwrHt0lIJq
obeGqV+yixXOGfVRtTGg464P6aLWQE454M85W+XdWLLM+feLaA7ytGZzblDdb8CTGTRPft1u2yh5
1h65H3xep7n2YzK2D8lM4jLIX6/P55JZrJDNSJnwGeD7OCkIiELBubGbhuwhpape8ZiFDGRD0/q0
qrqMwS7dXQUWzv6YFP4Hd+4Obf3qqnqj21vBy8UwTcwbfdyUJqAKfezJ3mioGGyyko1SCwbqlqOG
lcJJsBdgG6qjO+XTnc5qsW01s5FqydiFWRVgjpWpUIxFq09p6p207D9tG4K1RocOabQpQQFCZPjo
V+VdOUOdAb60rXkrdCkKddu61jyuh/ZkXLYveXhD53JlMV7aYthINZKjCh4lAoiuUtxGiiiwOybq
hJrt3/UEyr9gfKoQFCV1Dr7DIXFRtdnKt88WemcJda3ATtNs6ItziEysP/qGVigsKL4NDf/hcchP
l2Cbv27D81vrex+ywtwQJ+jaCWNk5K2tn3FQcdoELB5fzPzNI29OD0by619aGpIV9Q6KSfK+Urj5
YAPElDtsBVTeg5M7hVKXYqAQBp3C2rXfwqL3hxjwIjH6YU/H6Ox5AxnnT2OimudJ5uDpT813StNt
IFXHZnPDqmqoT0BDU9fktQqCuCT1pupFxwa6OQZQHQQoj03kPaOwdp/04ub6TCysGjaqrZO0xc58
gAwrdpnaTWMAIw/bmrYinuLBNA9nTPJQQ4Zrdny2FxXk6a+3vjCrf5j9Lma1NW7vdnMGdrIZ0l04
b2WmhpZMeCqnasU2S5+wlmx/CqdEq5zHfyADgYZSdxfnPbBYUrX1yp51YQG0IWvOuYA6abBf4mn6
2aAWcR+igkJNubPxA1ZU6zYwxBWYhoYbsIkWCXjWAf/5OeUk+nl9LpbGYIVz1oItJGNgymp7AVWj
idSPrO+SfcdwG3T9E0t+au2/ResYFMdjLpxi8o8JLjefQUnn/9jWurV6J4Nm4+DAmQodgAK7fqj9
dtpmfxujlkwmM92Atss2+cmC+dnk2V09biuncGyImnCbps1TnELdFgoQIy0bELr4eiUEFsxuI9MM
IwFVGXJn5rEcUu1GzALabyw9Xjf8gufYXG5SMInuo0wdcocnkRYHA34Hp2an680vdd+KYF6UNZYZ
2B5rjbOvVQpGcj7N8fXWlzp//upFCnLdFshsAZ+UYFTbNwUbDlJJCB1NyRp31NInrOAVDb7QOxw5
tKUPWTg9y4Te1Xhkvj6CJftYgVvWaTAp/+z3Xiafo66in/tyzD5ua92K2QIFilFVwjVnb/zZluQ2
rLxtKyK1ArYgFXZEDTgYezW0+yp3DWiVIf2ypePUBqMFRgQp82AWH+ROWGxLKMTw+dv1xt/fZVEb
hKbaSvemxZR6OcSpxNTf4TUPZP+QucXBx+fTaz7S16JpkpVJft+HqI1II6pxg5zgIilxzW1b1Hdh
MJyINxyuj+d9H6LRefW8iIJqzMnoVRgP6DlyLF49PQaDHlY6v9T6eVAXrY8mVV0kcKvNOUDjbAbZ
t0mTjfN8/uhF46yak7JJz3e2KUsPskx/+xHZ5PzUpmYrDM9mbnCXkEz63gELZjI1KweCpQm1ojYj
/vBfDxqi+kiS4DUc3FPtJZuOsjSywrYyUUoSFz1Xun90iGBgB5O/uYLIyDaPsYJXpp7QfoXqbr+f
b6McKijO6jOF+/7RgtoQNJ9MdQ3oPM6ZnnlU0/ixZQQST/SkhXzBoWMXyfAlmV4G+NQ56HJHQ12u
5TiA+HucsB5HTX+XQuKOg94Kt/6AQDz1CsmrZQjXxIA2fM4gAFP14tAX7EM+dmsnlQVnt/FtxpUp
D4FbiTsGlR63DPq7SPVq01pObcK3MDI8bxrgY8ohAS2XvDUY/vUZXfBIG96WyRIXZTOaxo7vlIB6
k+ftqaj1CtZ5yS5WEnAC4C7zAHbxO/qoefUlSMTaCrvUtpUDKBNlMwR4FvKmonzAzjjZ+2WzRvL0
/hECOtf/zDAZyIQyMEDjUS4sb7sQwh0oLYTr/y7yYI0Pd8n4VjpoUr/2UegG67TBcMh8Vh5MhHcQ
ILbTlfldMpKVEgwF9YY3YgJEkv5Ky1HF+ZiVG/3SSgcjy8I279F4FvaHvPfuw7JdScILprFRbSIf
0hQ83AxvKLnHdy4PzyIOtNJAyycZ3ns3ub/N6TaZRCZuh8+AszcFgrQFBN8pxr3ToWrh+icW0to/
cW7Of9q2ULJw4aZ9rX5xMj4zGbS7gkGrivLxd+r6H65/aMlk1nKeRiyXVYfkTBPdvE7Zz6DgB6E4
29j++bsXa24VCLxyJBiIM0DJR/JbLuQt/Gtld7XgqTbMjrGE1KnGPeyoyxFKJeOTbJ3v20xjBbNK
nWTqnRRZjpePM2RX5KBPmRduW3dtTF3h+bUwHF2PpHv0u5nthjzLdrgvXcFhLvmQFcWyBbx2anAT
TkgDoRjOn/2puw10fui18g9OFW3L1zZjW+HIvh9bzPHcePdtQj7wKlojtlsYhI20oy7TBEs6wyoG
0cIouGUOPWqa/lnr62iNrG0hDGzA3Vx1M+0phiByeV/y+m4AgiVsoHu/yZdsvjbXScOOMVy3E20e
TRF8zKPgxUzDxiOMjf4yRCnwcsBMepw+ggz7gCvEv693fWkGrAj2GRESBGC4Jq5OHHJ0ReU8OMFT
G8m7fPx1/RsLYWzjvhyHgaVnREYNGveM2Z6PBOSuK+l6qXErjj2WNKkOOIv9qGj2kxvGAS4PVyZ2
qXFrNXYyacKkgeOoJHvx8+Qx0ObLdaMsGd6KX9wFsNZX5xe+lO15BIVcP9SHNMo/OzS7acpsBbOx
5PvWglyWNTAmAPXgwtz9EkEr24FwlZpXlvuFUdioK1QUZFopkDzT1sF9ZJbVtyDun++SAsyRHi6x
wOjZre0clz4W/nO16aXUIukx1X1l2KFLebBv6NAd+ymC5i2f+Q7yL+3h+vwsTL2NwCKcNiU9260u
5WtXpo8kXLumXxqHtSqTphtlmSDmPNx2zyk9TKi12VWAUtSuezOs84YujcEK7ijFTj4fcVkwZFAm
S/XTnK1BFpfGcP7kxcpPDAD3ZYSJ57L8cubfqoX4KCv9MDcMj2Zkxb+WRmBFd8N0pRx13quO5AAw
//2ERWjbBFuxzUmLo2uAvVFCQWRV94rvyDSs1fYt2ccK76pIIFzloePGvyEzuU3lV5bS+wTac9u2
8b4d2JzquTifL2lb33qgs93pIl/TFVs46tggMpx9SODgliZGIfxBd/JQN2+K9M9zslJjvJCWbCgZ
MjblQeCxWET8hz/NJwePrkOwRnK31Px5Wi7cUzsVGxW4pWNUcEJfHqUZyN7lXnf5ytZ06QNWDFeh
N3hpy6DokAaveNI7ek4dz1X613XnXLK/FbmD1jxrOxd5NSLloRZJPFB/hkJrfxMOfFsE2IxoWaS1
4dAvAAwKlZtN/9wMfFvc2kix3s1V6k4O+k8BxJ6H6bkz/cqN2UJOYFbg0ixTXujB9HVTnKKcgMfS
W33BW4hbGxrGwqFs+vyc10qpXrxe6498cMInFyXNpxAk+/tEdXLb2mzzoRFdOoBGw0pF7e2ztL5p
gGmso7UnjfO6+G8IALUBYkqnQ+0AyYIdUdG+UtRJ3xneJLdVJpLDpE2yh45e8uwO3epOdQFaQW3E
WBcR0FUyymKAoxWFlrAH1dEGWhBvLP01FSAYLb9jc7MTrl7ZAC6Eig0iAxp0LkNP4ZDY049uVj+F
Y/4g5/IZuX0lUKIFQ1rBPvuRMhKiXShnlBCZ7+68Lvs+NW4cDhBvrnGOoFD8OZQ9fPF6/C/4+B85
vsv8JR0aUYNBDTx4Ah3xfdGalXVjwcNt8jO/SlyqBiDZdV9quusa1CX3EtLYQ5b4p7EYnAPMKX9s
G4i1gOMFJPV5AsRgqf3fYBg3hwDyRxutZGWCmQMmX2fAvJokjKWXPiXjNjGWPypxlwuIMilpmMRL
vpDaveNDQvcOq9eekZem11q7e8LLfhSKxR04DCCXxnxww0V9lsWbrG5DzDIQ65c07RgYPKCXLINx
p0nQrgTcQudtcBnNphlHZwBYaCXZY0vAQo+Ss23F1fTPU8CF57fhBGqhAaZpNGgcNN7VcMkPKqjr
hllIFjYPWufwIs87PFFXTP3wwOu6o2V427TlTdFkG1+ibHgZxSN1HVXYdk8dP4yAXe0yJ1crPr+Q
i2wAmZ+nKswo6lzaLjpFMzgdw7kDsT0qhxBdR1Kr/E6QTPxgLF2rPluacSuI667TtXQlixmg+D5Q
tMysxdnCPsq1Qlhoh+DyGc/KHBToKnPe0rxud8k0r6Tupa5b+/CyrlKndvH66+UgIg5V6+wH2my8
fPgXTMxQo8cAkk08SPccAikBX+OGX/DUf8HEJG7Sy9IBSlT2hz5KH/yuPhCR7yTUrFZ8aekb1oG6
lmNZpiOgPnWBEzTLI8hw1W9l6T4STdfqURdm+E+x90VATymXkQkDOA/tn3U9nIbGP6V1snbSWphh
GzvWVGUwpQ7lMQK4eWJNOsQK1WkrCWOpdWsj7rjd4PnGQetur1C1oZ9aqV6vJ6Olts+/X1hmbkwh
wE8P0c96MndV4kFs3WVru/uFdd5mN5N+5hUeVC9irn6C9eVIkwcWeQec4LKt7+J/5KguRiANxFmk
BA4+rPT3YPBxK2Oy7njdPEuOY4Uuzs+1nNuKxQ46fDP5U/AlyCf1QLiJPm/7hLUOR4LUpcKDWzwm
ED/wvPYxGN27LBfbjio2XExw6KI2iTwHWHAD/djDsFqJbake/49MmdpYsUSETYUXSbxT6eZBg87M
pfWxhr12JNJfauEdkzo6BiXfVQ37XtDmMzOQAcvIKdDFiaswVjXdVlxNbWhZj/1M6QzYISeeNrsk
r+jRw+n4EOp03BaJ/0KX6S7tE1WyeBiiPC64LADm2YgrpjbnWSlNqaIQrTd1d4goOykwm5u2jRPW
v2xyNpv6zO2zdsI/FKDPDlTSse+o0uQ1j9auVBbSCbVW6bYdyogjBlEBRu+zyfsSibVyy6WmrVUa
0qkm8s83r06SfDg3HYRrHElLTVtRHqVRQ3uJ5aE30SEUxWPKxLaTjo0rw9GTE38McQnUzjddhSKR
UXwFc8akvqZCDit++W6eDSMbX9Z29SBn2eMWZZrum+RxMLcRKpCzIY/H6e2667xrJHzDWqjTtIs4
aN5xAM0C/pfvD+k3WvFprSJlqfnz0C7S+NQmlBBTAFVMvft6oNUub6qVrr+7X0XXz3uPi7YJHWtR
1tk5bIfnaCqdfZegVFoIbzd34a0Zq9/QAW1PgNI1h+vWWpoRa81uaul7wK0wsLuP7FvlpLTeG9HK
aRdVbvAQFXWf7WRZdx+uf+/dhQpDPJv1Yoh9nehC6hTXOGH6XEWK7bqs/aQBJ7re/rv3OGjfCmzF
PYia5ljJUeBOP5k+G+lBiQAc1JECp0IsR+OTXaPmrt2XTUM2yf+B19caF8Vmze9y4sW8AMbCeMNP
sDvv/dp5gTHj62Nbcj0rs7RTHXU5OFZinzdqN8CzoUwabuKQh+Ws5EJzlNBD4Aop0eVfWtWXe8dJ
1ipul7pubR68QUHQJk28WCpd7BqOXo9Os8bzuTDpNvQNuAqSg5QLIU+9BxB2PztRc0sqnJJGjuIF
T8bAqKxBghY82MaqgQvfJFF/HsqkbjMmoOs17fPEudk0yTZYzZiGNeSseNpX4CwtW2Ze8RycrgAU
FjKMjVfjkR9GouhCsF2lWJ3680Q0+Sx9wPoqKNIHvCByl0fE6Q+gxuEfzFCHauUKd8EJbJlS2rUm
qULcb4H1wofcFCPRQ+I03aZSCcSgFftz1PU0SKog9kTtfhp8XzybsDSbiqzRvBV+OBSnJckx8QHP
9l0azrtOOOFu27Rb0eeK3h3TFLGNWSgOU+bdiTTTGxu3oo9zElXhhMadqJBHSurv/Tyt3eC8r7IR
RjbWDGc+ojRB6wprVdLP+3Sen3HweKE1fQk6PGvn6W+SyDtZVS89ivi9HG9vgoBMRfV05+M6QEEi
r8zIz6ER367bcyEl2Mg0lG9KkQEuELeDOv6pPFb9bZFIehzrqcMSp28d1CyuhNWCZ9sgtW4Em0me
Vn6MSvYJkPnwr3NF2fWRLLVtbQpM60xVSSPUGLUJ5O9S6NnkB4cJZ8VS53b+9fKB6TvnuYsVuStF
VlICS9FU/aWT5DHj7qET4bPTOK/bhnAe2sUnaIeSuEkjPxuT5HtiZA6urWbtjnVpAFbYc1pHremQ
MQdSHMLC+eDM+qMRZX9Qbl1snAUr+EEXkTKX4MxT6I+e557cpFx53YWE4Lmn702BFfxpFM401bib
Jyw05T4Pmah2xOMOgHaU3pcKhC39SNWBZGlzOwE2CuYjNt0WRoqjO8jpBrpV4V1FpvlzzoLyJp1p
B4aaYP6AQu/skKeBG6dc88+t6L5NdFanruvz53ky/X06eqg/z7W+772QP1du1L6UBcguizR0dgyy
9s9+lwHuFDE63QVlWD36WtRfmaqLkxNm6XM7aKwffe7u+7A2J7zTtY8kqeY7oJXFgZuie1GmxL10
U0DKAY+n97Oewc+FS/1ifBjQazAdoZolrGqzb3nZfHG6uXlKoc6wK7sIp3QdoKxul2IDnO3D1IXw
aUmzr017rqr0eF1ClRNFyDsWgIYVSpDJ9yQf2vvSh/JrEHTkuWI5AUtor2/GpIeoO4/UnV905S53
1d8OBZZ0mMqfSYOnxbEw5GA6QmOgmcqTKBx/L4j8yck8f53BxBUL0al9lM3q1vPVvIucmUSHTIpq
78jxuXdEfUuixnkoHGc6qh5SOZKU+QfHjbo4AlDm4I6o81VeUOB0699C6OLZuNDuQbVZsW/1WOxM
2t5FfuOcppDPR4qnp7/YKIaTJ3m705Uo9n0DVK86K//SmdNnAzQDbtDpfYFS7YM7tcEBN7cf3IJ8
9A0DG6dOf2SB+KHKon0wfqn3bqPnUxBNTcxNmN74fjgd5JS41W6sewjZDjhhJtRvILcZJDdSOhrP
umV3cDtdxKFp052vJ9Ec5KyqY1VMfzvTHH1waxxOwZM040YjcqG47YkHkECVzzUIDRGftX+rAunu
qU/RfdxQ7fpuAooxQkGQ51TkkGWhOrl8EAfWtvOu9FHj7YkOT+5Dlh3MXLzNDIqYf8lct89NY8Qh
G70Xx5964NmKEBJ6UOHee5U5iXkezE65vbyfhyaZcNHS8l3W6hRUmeVwoF1eHcXUKqg3Y/d+FDr0
4ibIS1RV6bYPdxnJcQoC7KJ8w05oTh9mn/fhfUmaLP1QTqUaD15LYbZwyv+PoyvbklTVgl/kWgoq
+qrmXFlZ8/Ti6uE0ioKoIOjX38j72t1Vnamwh9ixI1JSMNeZ7SyYypcqy9rVvHdbbzw2E2mbz9Um
wzB80EnU4v2DgH0IG0LCqhtNX+MZQ1a/7DQjtOpdp+S+jwwGFJy3459s5mPhLYWIJ3Gj/AQEIPy+
x8V+45ERbr/EvZh23eqUPLtu237wDLOr2mwmoUS2El7AzJFc56aPxWWZojAqFpKNTyvt608NpZgb
rpediriBq0gxr5CHSLgT73C+2vIqDi2DXy1Jo2hnZjl9Ry4XnzBdVEclpoiWS2SnrNi0dZD3cISc
ur6BPfkCo/J1n8eRDY+81gRBKR8ExjuQukpgCRrFS7ZbeO2aJ6xoTazg05TRcvWBk1hzbeh9WkOm
g6ZExWVN0jnfrcCwbjAHcU+Y90ZzIW3qGxhus1k/tigvu4MdXD+VPKmXqAhAo5CQVYclTZXTkXav
XuSiqzrhhm5vY8v1tY91TvdtPXdo1jbdRxX8OaZ3IgyR+3RLIldNuEnzCY0Rzwrph2z+EFO/bnvu
VJI/xkNeD5/JNrN2B4JAP4PFAWFiUXQTzP/OPotWdcKuPfkZ6iRzb3FKCZ41GLa6futlOnXXpulm
fH3azW4oINM+/60Bkbg3LraRPXAagA3a50v2jkXXml3HvG55GQ8j7El1nzh1o51uCTpbuvDHGSA8
vJs3TLUu1rj0QWRLV1s4U9FhuaZKZ/oT3nCzKaA/sm59IbA2ngeFSa3ynysLM3XKVzgX4gaObvMa
bK9oMA+mdUY+LZlN1N7O3VY3xw57b/pokAaCpzxyQ+oK0uL1ddXGBo2JvxkVHX5Gt2AMV7AJruyI
RN26ThUk4vrora8bSireopPdBZuMurtHW5hAYo8yiuPYc1a19RB/joyMj2lDOmjhYXrxh6wzpUd8
hmR6Fjw24W6u+bSV8RgIJBhvsTLnTK+vhmVRXq1R2/Nqhrp4X8zgPgK0jMLwRlmMoNSwUbtimpWd
qqxNaVP1BppgBzp76OyAG6F80dlIzrsoWowqQjJoiKsvPX6Zl/XAoF8548yBBOnYedDb1F4n7eiX
m9I1wYtOyFysiBn1UXLdRIe7lrGohG389Ee0s7ZHLbZNFUuLj/OQNssQ/vJDqKdS1aQJMC8G9PyE
u9q1pwn7CeZZwVNrLiezdkmFFZiMFUGS2q+mS6fw0Sh4Mh+ymOQfswASjgvsaVB03ievzbgu9Cgc
YbAMsWt4WRlMJCtPmZswDVUrqokwb1gZB4StZcKI4aet7y192YyRvuDStroYbG3dKeWbIUeKQg6P
ZqDrfK21V1hi3vgwHODobpuCp7pnRRdAKfMy9vka7bgeZPQSauPBzuJiTvawYxx42Qc+65/WWOlu
p9NOsFPiGXL4OK4OdAIxcn3SEPqr3+o8D+0u7GhsX5jGbk6BUJ5D+WewY/+Wb2kflh54XwbFOL8M
EjngPm0EtmYdYnWcSVyhBsOppG5gNtnYSCeFhdVGf3M8ye6l3WL0M40S/3tIkF4qqK/bpArttL3E
ScwCpNNcd982N5i6hwB8aNWqxl3rxjRxmWfG94AzCV1LGjoNT6kFS5F7r/J8HYumqyH3kefBv7iG
/AcEZxIcumJacS+eoPAUDjhjTAbzI4WqsXyGwKSdj2M4519tGkbkU2QBNFHKbqST+8kszXPYRoBZ
Wl+ybZOy3cFqZrJXIXQi94uYMSnLEbLJcepgwQYtxiZyz+ruu3mjiRho2XHOPRTJ1lHsO6yGsrVC
Mom0q+5wATQPR9eC0rGO9TRW8JFlouzd7JK/yHJjvWdiCvgZRXguixqCCxFIRYMU30k8TFdXK3hz
16mU2e8+d5M+pFhhGF5Ae2q2fe3NSI5bltZTkaosnJ7XaMKKIXXYCN4BtcNWYuZpaMsk0HOGPXls
QLw4PrII3coMjTPdxLWsJp4pUEczG4/3IhHFRKuz9T+J4f92oZKB10HDCcokSSPa+EzbJdK2nPy0
Glz9ENHk5rH+nT7kXc+fU0n6pNJYG7TFBg1/CRQ2dbqy2UTbayByZsuA4AeuIYODwHFLDNYqY6Oj
9jUdXPQ+tSiQDh3M9aJDrukoH6WClGshp5ij101QeVYIiclLOmIMUaaaZ9B9CWbJkIThNY3CLBPJ
uG+pIGuRCVenCG2RYbqIljGAQnyu8+Dq+kg/117OyFSQpVT7iVmpntctjbIzhYWVKhevZ3sN6w6H
VvegXxZ6bGAjw6dWznehQFvLYgPdZXpZwhGtq9ogSrXTMLobH+nSWFvi3lN+HLYuAKzZIjicDUPS
KcZRL/bfFKcrLXsL88Zq6efeVXPtsr4aR07gLrIFbhTFDDpYfB6jrLbVwOF6jE/h57ewG3RbbtCP
f8BOiKEHSSKcIWczFewdrU1cDCZe5cNGyXZTi150FaUR+dvqmAwwwx6HDE4RrYsK35EaIwtCECsU
N6t8gnTAIsoNyXne+4TO6RUkbKj8zVDaYgcaeBbtaY3y5AQj3T6vaBZy/qKNG/kfqaIA18VN3h0S
EuDLZiTEMWucq/G6cJyaspeuY3PRt2hXjusG5v4xT1pJH5ltg3WPz+aXS8pR6u2gnkegkgBJOFlC
SywA/LxFgEoYibKb8GtoqnBhCTsL7Jg3O5rVK7y1IG/RngISaHLPhwH5Hi2N6hKlPTZZUSzN6XRM
8S47Vk4syvlvKw1Mb7YWc1qo7wd0PUx+8SGUaRVErataNkn3IGJMWcuY4zziUWRwtYfMc/zQcuWX
k05ayEkXEE5hWyWY9r9yoqBbWUxiSIdjxAcSYjZkYMiRbZ3RxbJQwfcakGFahbSe/DFRLDEPiC2d
f4W6ZttUiwH1t9xWlNMFIpDSx7BnsBCeGAzfqtpHW4ab1SS22qD1076OmdLDJTdmNcfBRizHjebL
+NpM8JO8xGyS039aqYUcBmxr8F8m7DdedXWSNE99Ldf+hS4Bogeko+qsUgKD3jRm0ddAIvOYdiSz
f7cxayOwmsYahaEaLDLw7AXawlio4JQ3oOA901xSW96xlundGWH0Ff45cY4LqPzDMMYyPal6c2vh
x4Hqd7yWzj5CCmYVH3UTKP4NWTEZ3iLIQNQwe02oLru217fccy6O1BNklHqyqdyFMwGdHhNJSJC2
cAzw73ALGC04JhtF/xGvNngIWFqbc6wB/yP0BN5WbkRMLTIfSPZkZ4EXhjJ3mUtGlCTlVKcWDTsd
ou4JUr89e4I73OIKaODguBejFk3a71SO14ImIwt9uYH3Y3bN5BCuCiomHX/WftPNdc5ryK3aPkjq
P6aro+1vvnhp5n+E4EKFuzrbGH0StXfgIwFPBnGoSeX4voERH6LRWNkGY+oErRlfVsvNYejThka/
7+ISzl/q2I3D+oTSKmjWMl9oh1tuQHKCntgWoDGCau2Y9SURcygASaMVu0GdGSpzqN40IJ4WrcLL
0mF1H3gsFiwlq7DlSg0a5WZkOiqypV/jL9SRfKRFC/o2/2+kHq2ry/Ha9wscyPhRKTKfFtE1aZGt
yGvfSe6n/DtvJjK/2KZV7EUNDC1+7FZ0z13Aou9Jc9tWDm7tXyANT9i3z7cPhXh02hROQCGGOPyt
zeIq64k4jQ1pU8ycUnlIZo2sGEyY4vFI0BvX6T2X6XXB70clXNZLIG8KjiOoz/FKcixdBvmrEQhq
RTSvFMIBC13GW4DQSiqoqS95OdCIEZyj0b2S0YrvDM0ISqMBep1zJxBLW4UKLUDbCsJ8rA7rNPU3
TUx/XHogSGbWSQhaRxRcsBCeHfJuaP+Q1IRPXo/Jqcl7fYFREoJONOQP8ORTf0eb1hW21fpHNGfd
foiW6IZ95vzlXnH+U2KjxyS/q8SgqPjLezTZjgzkZULeOoHLBrNCBLywFKMOsbCiTf8guzWz5exW
dexx6/4uoTNHFYzRI1yZg2qlbL6lAH14SRuUrLAlVj90TvIilSo9pJ3tXqIUSUWlW/YJ843sQzu1
VNA2im7gJDl8wRn74rUwzTnEO3wdV7WeQtiJvQAASyESBe/kwPjoFZ4D5DDBxA/wgEJ3VSPTXbBT
tfzl1qCm66dB/efbtDk1TbrslOq6FzXlqbzkrFYPtQQwsKIxQPkZLOZwV/PYA5jC6zN6PeMUjksh
lqHbWrxQ33V714corLDYVgQpti77qfbIEyN+qtOF6tVidlDw1X0lcooTkt6jaLlipDLDmaxl/dV4
ercB6EY7dBLeF6C3FHE0oBtMkqB/FlmN2I5u5F9L5pQXljhAjSQZydMUa+Z31mOQXegFpsBQohw7
JJleJUgHQY/f0UwzEjoMidEukxFyybs0bmmL7gJo4rOEpCeMRjhyEYmDCr1N89AEIbklXboUMEGJ
P4PWTAJOuvEIsGB1cQrtslbs2kRHvAjhEgLYK+mTG41FKstkVhCdCKQ2qP30mgGUSWx4XmC3/m5j
nZQbrklfrS7ojsBKer4fUVE9oJ6bDwjg/j8zm18ARdtjvAxiN7JQ47SZ93xMbmbu672A4t9ZtTBb
E72I0NPAJqeoeTuVBs0DK8IGiv4V2h12o8rgLeUg7agTsIcJsvMNTefbthBMYIOsg4dB01FRalcD
XPLjF9q9J4+seyKE2De++fU12vrXJl0NkJS4eUobIJ0dmSX/9kyaM2A+m5Xz1LdIQu38QttEvoMK
IMkOwLadYdySBL/DaZGlbbrHOgS0InsWHqJZb6XEBYKx+Wh4VK75Sk7Q8eF9wQAMvfg1GoYihNJD
NYiI/YIukauw7Ja84NVMj8FQe6xcD/TVqqX5i3GyLiYFc7sUTNNiBdb4GlnVUhjTZd9w4wyLTi4S
1ETSwE4Y7XDULCNCrBTQu21sVsHwD3103gyPPa3RtXr7wb3UVd7FddlNkNQ/D0jtn+2AddqqhcdJ
Xd4hhNJtHau8iTGtGQFr5jD6Sa3b1bx/DaCVelxkBy8bWHTgkg7QGvDLP1RKI8Dy5dxkybMfML5U
TYhmeJjfpBouYS8vYbp9cTrCQJhQGBTN7TkFmIjE8p/ndixxMA8T468m9y8ha264dOc4QWQRNUT6
o2V4FWN/RQ3/HtfrjavmuzbgxtAU/+//uwqL/hKR6tX65Nf9hwMxZOWq8hfsgfXPyBhnlqDJ24j7
6hPI06J8GKp0naDc108HB7nmcoDdyzijkw+MqKiU97XTJj0D9lsvbRaykxdxDnmhJPmmmQRWPyXG
V0GtD90QXaCR+UEb/trCxrtA4fyBIvI0zMnfIdMRiCLLUM1I8yXcz+dCLRGcKsB/8IY/tLTnmGAa
WWWDO3YGN01b9tCu2xXt/3MtFyBldVPGDT3lrq4Qd4sAXpoLrdudiaK/bG0/0P3/aX0Lv5rZFgTl
AuDurzoLzluE14u1039mwKS8oceAhmXa9j+AiS/A2D/CiF6CFUNBNb81HKP6QEqUle0zkEEw1tJj
3YX/dKNLmCrU5TQFT+G8NiUmJI88zI9+3l7REl4BO33Vaf7btuaHhvJdJOE70C2IuWefpgU8Hxh6
7JI7N008DYt+y2e/lDTt0c3UbIJnB4rqOpY7lQFX8k1btv1wcCb4gaI2LXKhI9SPhB99sBQxbS+x
xHBTTChLYVUKCZW7nG56N6sP9sgR6KZE+D6QFfI6I3b09GmA7Df0DNKnLTO7oYv3E8TShz6/WNns
5IA5eC6CE9D4XeLFUTb1QVuY3AAXsgi6QV0M2VSCykcLHw/R3kMISrltRvSYvmWDJ9Kn41m45ljP
42uyyWMC/B7zlDwt/DrM5czm85bw/WqH3RKZXxqq1CFzCB9wE4HbVehdUixwMYr7+DUCfIAocuVw
N9OAL2urPzHO+WF0QGNiwl9tTGSBRuTI1fiBHjgtxtXuB/yuEAO4KGNQud0OUtvq/tyhCnpRGMYF
Li64dm/wKLx40OIFhj9igzdVBqstl7HDXLfimDT96zR3byhVpxJbGaogff8rgo+kTbF8kOr04IPx
kZEWC8BrfW559DzP9jvL6CeoU2eVte80x+Ts7mKHBu8Qp+7YuPqBj21XNJm8dFxWnMnD4PjeNe0f
aJDtUhrtgHNf8twIDJBahD7U6kmtjrL2Lyg1M3gl1FUzZBXRaOITwCOujX7acBwLJVM0WyDOFUMy
iwICTAI4nhuqUM/vkRIdwnXfVNOWfCEJvCR02QM0lwUH9fDk1+3GefIXxdIBJgqnxmeP+Wr/5QK1
ZduefTs/xt7f2LBtBWvWQy3R46MgycLldUkU/qw5Bs4/Ch4+WDb89XNTQaej4khS6B6Wzy7mUJxH
2cX5De6Hr0GqDm2vPvSWnoXYqj6Hz+jE4FnrgkI0SMTJlH6EgzkGaf4A2Y+3u/eygCk2VmYvEWwN
QwrRqFCl/8ZIHNsgOJKeH4F3PwxB8yaJPeerqFIyvG403feY6mMmu/Mze4ZX8R+WG9w8sBoGMCgK
H9KnCLmxWBs0If2SlSYY/w35dhr19tw3CymR1146Kx8DPj6G63Rkd8l+u3XY3ghOZAIigWD2ksZ+
D8zt2qaZKFwcfneRe7Kd/qoX/hpv9Q4t8bEV8msYt4oFbQ5UR168jt8Am10Zn0whxPLfhPOeuaBs
Y//qG/2pVn7u+bC3rDv1gu14ps9kg3o5MSeXhacxp1dLED0akteA0eWekLZKyHDYOvhIBe4JHPsP
0c2YuYQPJNLYelABx32meyQh+O3aCIZ/2jy7oG6BeQEFB6s6LtHsP9/fGkjpJyji7+ptuo4ScLNI
7JcJ/fPE6S+nURau3gG/DM8hjM582x8ijGBk0oGZ1L9A6eFrQID0uTktwVTFU437r56YwUFlan1h
zXJJOiyQhFsjEH2zY+/rCxbeKkw6joqz15WzA5vrn9G6W0DkUszT+BCMy5VP/TmMIzSz+SOa5cdt
nX7dT+ysSEmmpdmprT8EBiDaSM6Zoe9KGKBoQXTqB/EKBth1dU1fJIrAlTlCD2kx0h0jclK5+qCe
fpsscEUXJk/N0CD9th854x+w9X3MkZW8p5Ugy2NN+NsIUrMyBIZm8y5blmOHQuy+ppdVLQoRuEqp
W8LN3zYzP3gjryh0oGNr9vDl+uuGpimdXG46tMea9s9O5ofNxscNonIzIJ51UA+w3/njx6z0LIa0
ES5GPsQXsvK5dBY7DrBcf0tcHVbooW+LYb+AlZ2mpu52IFIesQN3bOrse0jx6rMgLhgwxd2A+XEx
4AFFavq9kub7/rOrhGjCsl4Ii/9BLBx2lniUcJB4Wkl0lEI+AfY5QqzmZV6nsjHbxzgEV6vvKh6h
PMGtsoD0KS3WqdVVEoLeZdc3wgSQEkRamj4wDlCUxPqD5ekFgvNpkQcw++PwBPFLcE3y5T1I1/eZ
qX8Qz3ocs+A7zjG+Q4KQvfidKHWcMv/YTfrCt/GckmmfKP6y9MN/K3UvcyN/N4N/Y4BF0qT9/P9B
l60+bHV6XqL00Szs1jkctijmTy4l6QGa1E1J5PYB+gEv+oEfRjj8Vph1IPnhrTYTvcxwKMZ5PeRz
9zgSfkqSui7GkPxgi2XvwjotNpVf02mZigFYa5JjDtM1vGq64RMB4Bok5LdT7GKC6Lea+9M9glkv
fvI6T4p0mm+hzT6kgrBEDapBiueWw1t1NtkD3RI0XUOZ2OalaVBi5/cYb7sO/xFgkjSvNDJ1yqJD
CzSMRaQI124ocKw/8savBbhiR7Mu79D/wSnsoj9Z1xOA0GB0sE4U4wCzkW7ElEsE03Pr0Tc5+CGh
O3uBqu1lHUf0oqne4WGECIv5TzALRI4+eoyQWIwNWQX2wlOgABry1Rbg9HGUIOi1IMV9aVASmzT9
05nkIRCJOckAZUJGzxgq7+ZpCIstJhloWlF+zabtDTSAfzZWl/vjUnNyCNvuV+BIXnTI17Nx2d5H
9S9nYl9GLvxlA/yDQtlYfjYjl7/tsL1zzAXwMkYUhgxFbPALwDj9hXIcDvLQ8MfTRheNqW/Xtvtl
iObzkNXy0GmQcAGqn+WCtwZL6bcOKNCRuijNAJXO6nfQ6qUpFqBdpckTTNb1sFcmbgo1yx+eJKwM
Av2QwkVrxTOpM5JD/lBmh5Vu3/cAlMr1v5EFyBhafBu5nqnAuMTo9FU16fsEB/SSeBQXGPHkyKf5
lwFlZNHqng5hPUzVdRX+GitELOSLVoPCwZqo3/kuPlHXdvdmVBYiHEtslAT7NWHuzwZiY1YuQR7+
B4nEdE9TpQ417ulDvKi6YCtuH5RPA6ziB+yI6h7HAYzyAvNrssOwI7iJZrE/LnN1ieEShsVtj3Go
TsGcjQW614JYu35xxkS1KJbtDQHwFyW5vIYDRgjbOkSA2MW8VkEOjg4H/Qrmmzp71bbbYT0bu3Gj
bYeHxSuRA59wQGmhxf3u/cooUIs2rRIo125Fn7dotYNMZnnhNsEfOzcM6GhCccCcIvic28HtDWrk
E+0Z+CIidWiBYsb3HTwbIACUjbt8wwqeWDf4nvVU/GQYxL+h3obL1RgnAwahDeZ2IGTH0kFXaQxd
2UJKKCkTH05gzsTxOLwHYrUbZlk+U0DwTPYCag6sGmD6oSqYLW9nfC4NOpDELGKcfPqw1iMF1WCg
DqScLg2Tcow5+YFAt9BF79P6p8eJe0BPNV8A1SSnGRLhGF+l2wdPo+Xcz4BncyEwWSLmuoZT+Nws
HSdX4RSHmiZVmhc6mafvRgBMfxBynIOdNIafW3AUdglHwbCMCwJIrOrHqGknW8gl0/u7S3T2pWZP
04qBxNRWPdans8e4W+ROCBo/oS6ifdnXa3rq8J5vcR5POzeHZIQi2mBfupXSs7Vj+gaVHXH1mPhf
60ShTnB5cE7Grtnj5HfVmIfZgcLdqGACN0IQbBfRLknBhZBsR1xDznmE/qHNATvyNMMvMMChxhFk
oeJOr9hHa7zu4boUfA8LSb/NHKrnpI/EGUDNtO5rMg1od/xyE8xmh5EnxhZ6E7Zce8o/NxswVkS1
zQ/GaH2Uc2yBZoAG5qTPdmQT5mSoFK4aATBBlYW1mKqgqYLY2Jvt57WUAFybh21ZE3iK+X6fr2hd
N+rTIsaNL1IrgIZ3uKfY4e3OLcl0mYKOdMyGtMKkWgBeGI/hZDGBcScXq9LfxyE5/INRSo1D1XWJ
LqwkH2gWxhIfihddFl1aGxxjlu+oZ8+AdCMci+wTDkLvLOw+5WBRoI1PfMLMErIvTyguHyGn1RX9
DMtAagHsZBlEsPSIP5rYn0izv2s8L6U2TJauNy9B5z5mmUelygJRetChgiy8Yup40DJ/sGkryqb1
N+sWSBwK/4+y7SqTqS3CMTzg/T4GUaivGK48CMRQ39VXgLyHaA26EjZQpLK5ZXui11Oq6HcvCMRa
+cHocL+m9IFApruO9CMQ4N9tMJy8jPf1oG5qAomN9+w5aPxDaqakgOy8ONZxX2YdQAe2RQdHOS2a
vp/2cHgA44lgQAqwkaFb0Gj07kS9KLEoJma1A6Gpq8DNQHU5VoqqoWAdUoPi9GOot//u33px4UFP
7ncIkTZtkZVxTqs8czhDcE0z6rDN9hjM0c6R9dBE8Rly6YiVRoalAytyG8PzKrd/fRi+CUToqg8h
/bCNEuPREOnJ/3FBNhbrbD86HBmsvQ5PBvzDQY4GELPd+xQDvOjuVWM5ErSDv71BIF0VHwrCg+uy
JI/p6vcsIIe+g29XlCFEsps2K4qf5A3U9Z+wSX9WCvvHgYVAVAAyjnR//+x54A9qTPHaW3rqCX0M
GLqEtQEY5AehSwgNP1Acshl0tSwRV42nfQgypvYkC89YAgbYKueXJd9uG28eZlCna4GOeYijtHCk
y654zW8t1FYmiCcWdp7xeqC6tS01nBZN/uTwk0mfv248eeMUc8ksfKmVeBgbU8VtfUIe7MAw8Qdg
fk8BnjrlqggCKBXM2QWSVXsTNr+IDJ6atoZhoz/fv9HCILkm868utrd5jL4pCfY2zN9BowR03IBV
1S9V2kTohENMhTtRMaAtcT0dYFxQKO8/gXJxUAlAFdXxAUXu7f5EidFPWdoddT0+xm33F2Mq8Ne2
KprmZ5NuYWHBCoG2/F8oKFdT3n6yZTkMoj2GMXiEi+V7FYpz1/gS/fPR1s8+5p8DB7UlDMI/LMpe
YhdX4TQVqtUf91fVwbKwAuWqijMMleUf2gaPhKtLRMhTzOoQHVL0J46W6v4XCriqzwG2Zl0B/voR
JNo9JCtRcGG2heTwAHZ9ZWp/xEARyZmNa1ljZCBD5Ag6l7r+wUd8llDlioKPgDUnG4Ia4wEgw6yP
/gaxqqKKlhwRIAxwzNXyfP8cKp2uYEVhGt/f0Ck9jSHOHdTDuhwWoXOCYQa4HL9XyHmYTFQkBCnY
J6Ww9sJBN+nyoOTz/BqwrEbZNG8HryD2TEJ/xnHfEbLsI2NvSObltKC5zwGsAnpDgR4c8uE3bMDx
+4FiFlLQcsrVo27lP8wtX6LelnHuq0aoX3cnyWBVCLvAOJvlNJL6z2DENfXjWZEfE4ineLLHLgyP
3fYrZu40DAzPEcuuIIJPyVcAFxxmon0YZcc6RceWjfo1z+QRWnWwf0sxhEj68v4U7uejdb7aGooB
ZRf9TGo7aHfXsauRrwb5d7H9ezDKm63vJqvRcETL+t//vwKk9vYUhpdpaNHt8fPkukO7Zt8IXhds
pP3OuEXjEFgctF7Ywoi+yLLuLzhU+pJEXhw2kR59bL/AxbMP7Rysf4P/cXZezXEjW57/KhP9vLgD
byam7wNQvoqeoii9IEiJgvcen35/0PTustFE1QYj7o3uFkW4zDx58py/kX2vPVCVSQo7rwMQTK6q
xKw60BiNLg0HsXebZ5AEKhgBQoxkgZfRBbA9SIBvqjIBkAH0cqPW4Xgk+bFuxLZInsze0/dmPgRv
LojXlVa10q3cEkZEg7aU3bR+5zTELuA5FhF6sG5VRUypYYPmlXTQA6Mo9V9Fj3NS5EU3TVwP5IO5
70QdHZqwQAVq4Lhv+1bkjihhiHwUmVRU1Uv9anR7/wow57hJK1PZV6WfOnmvmHSoqpIDbxlsOzmF
XuP7GiiyEEwHh75vg6SXjjSO7X5o3HBtmUG1NwO/6DgONS9ablQ7USyDcZclrnfvu+1jatJ5b7zI
aGxNEajYTU5SGpX8tV+B8x5i9VArmb4Px+hrJsl0wtwxe/KpquIKyH4cul/NMv8iZhBT0zbayLiE
2oMq3fphE9lmHBZ2YXWRkzSRupP8DICI5Ym2btaebQQF3XaAMruYO56wcr2pO19c17VSbK1+VBxZ
AYLtafJbEaL0o7QUPgjk2j4dFYHp10e3VjqKFFZRMfOaPrmqU/MxVKRTowHuNfEYoCJAq7OUbIUn
tPswO1aK8FZrY0ctMRF2fSZkbLJR+tAWlb9pWhJvkNCV/qqT/a3MuL7TlbL+Vjah5YAIneC+aNbF
VfWLSvJ3V0yvmzqZSkn0fcVB/WoY4ndrwsdAaqaCneflFp0WTl1y8dxhcwRe3HxkfhpHWvfBQQ20
237odlKa8BW6gxh1W9No95ogPpmG19gpeNljpVK5NqomdQxk1KpQe/D0JN4NDalrZuk5QauNV2LH
phwU/FUxKX7GYmWwcY31tkg1994ztGe6d8AVqnhq5wnKPomycesTgmxdH18UqaXOqwxRx/wCc8ox
OTgmHXtcKsPG73Xv0IMUsfNGYvccKe4U1KadsRdTR457XprDmzeoYAx6JYPWM4hfVD2+4fCMzbDo
vaCGHDsNHZl1CUbKBtlnrcGx31V9H25qj+6pVGUWLGSTc9ZQ3+eGFrOBg8AxDPU0DvIDrbPCRpbp
uycjCTAJ1XLW0TaBphwEP/gGgPtOTvRXv05zyAuSo6FGQu2IM+c4jNTw/fZ2SIvXwJd/ANB6SONa
oMXGkYQlo69UK0eqrjOffaW4joIhdmrVYgBS4HdD2kknJDsER8RdHKsVissG7Ta9SBpQFsnr5CQ6
lGw3YPKik+GSj/tR+yxxIDOmWZ8byXXrtrckro8h7V7Aq9Vzgs4A6PfxFuH6a6v0vqEaHYGONZ+l
iXE2kjvI4XCQsvEKBHVrB1H5CDY3otg1+e+KYBi91PMhVffGs5x26SEcKEMkpk49Mj7EQ3AU03Yz
+MUeXs59VIx3mpDCKu5KFbRdqp8qS3pDEbC03UqxkNYC2R5TIFwZU75UKy5Vz35X+oO87lWaaL5r
MW4NpVnUXhnWXOyT8VYzgtG0uzgBINWVY39PJdp/lszBv8q96LojSGZK5Nmm1dQcXjOH+HmMZP86
ozUMTU3X4AF4V9pYfzXicV8BSrDzJP6hKeE2tfiSYUQY0TvxWR2GFjaASX/NGL+6HuibTDW0jcj5
0p60/jszVGxKt3tZgqKjCgddVUyqf/lOrtO92w+nqgx3uWqeZD/ajiLw7bHyTrHm3aeS/gqmbxub
DdKLRl8yuQyCuPBERL9KTXAYZDeVleyrSoDIrN75VddvcKxrmTUUDdoS8GjhxrvaoMEHIIWOj2+t
ZM+4hdb1hU/6XQ4I+Hk+rpIEvGDRrHNNhRMgAR/pFD7W1JFs2kMv6MYKSJW7nsSkPXd4GgE02L1A
7t6HcgOARLv3TEPkDKtAwwlSSkht/5Z4wisWrteAXp4S3wuIv+TfFcVNU6YOkYaULQD9/TT06jDA
BwlT6SiUwGU6FtrE+9O97aQFXY/WromVV90VQfd2pLNdTFLafcv67KuVZddmI5IfiPFTlI/frZqW
BT2NyjaQEcr7+lbrY6YXhMIsFUmDDQc3Vqpy92Vh7Ar6lunw0rKxE3HYQNRTiBeEikyQNdwlhQhl
4JRUXycGIyn6pk/e6ki9BunomFw+o8jSjYxNvwly0tSGDGSwTqRwHvbsiHo5ALJX09+edEs0PcRT
3XUC1MxRilbBcPOPOGypvRSeA9gShBK11xYOAcGmtMqNp4cnL+k2QgOwd+hWfj0AjwiB3JHCwpdS
ZOlOVKlEmo/ecO1GIUGexwQJdpwenqWycoVyXQ3PuKvHck+rl+ncavcxfh6jnFL+QfecbzMq6WZE
9znWniK12+NHCLTA+1mVX3llk+xfitJNN1mBIbnR1dWr18erMjGvm8hkrpcOTyGmrmNOEjBBeXBR
i1A1lVP1cNc3HPf97/ybrJK7SxUdDnotikHycq3jhG1l0doIgyuFWjrAuFea01SBpP4hIglrHBC1
5k0KvuIxr3Rd5lhED54W47e60e4b6C4hX6asqb/TEpJ0124lfwf/iDiHZyOtloCmsfwaxL+oLj1P
VttRR+3Jgodf00euqKr0tQI2uKRLmaT0U8dNmW6kNLrWxgHQNcnvmLgQ6+PvvZj81Br5JLJLckGg
zOuJozpx+ivtORGfxtJlnysdN/c3XZccKS/b0yqAf3PPTr7VK3pdvljbZWPlRI/ErrXaMcfurvXE
TdQLgEgqqvH5jrkhqskOqOwq0wCL032M0/AGzNZVq+r3IjeiLNPH0pa+7wku4MoyxFs5FXZe2G7D
KN6MBh1cHPoEJbpV5fDe6DtqkjDS2fHZp8ZVZjYU8/Le27hCnK9CQVilanOrq/FXqAB7rSxPfAjw
8JNnOBlVAfnDGLDeYveoVpG4NRtwy8OzhOqLnQDGEDmwUU+CEKAPRwZ80NN7L+7WXWetRim/1eJt
Y1Xfp0kkSME6ol7sKdRoy+dgsnjyZQhN7dsk5yKm6O2NIq29+pFhDEG4uOJJjKSVgTRlb5R32ARO
ksZ58pvf6VFusWgJU1wjtFd3QfWEsOZtW5XXepvCalFPoi4fO7DfwN6z30tPUs1XS6ofpxkQ96hq
6X0LZSf/nhOCZOwMJkWyWBbu04olN9wDc9waKKuoBGao97s6x42gLYYXNWxvIq3ZxcPX2CIB6dDe
Z6IBseUURU/tKmG5JS37pGTVaAz5O7Q8dQEmRzbeqGQYclmvIt6eQ4wTU17ss2qtFr49okgnyerG
DGoYHRk4vWHf58kuQ/2z0KBa5o7PaTJxr9LuegQI409MRY6B00SCdHkfKcGeix46cINRZHzxqmFH
1mGLtWtXsFYB7RwyXTy2vXpj6ELvqGb1OFX/0K9n6ENZu418dyW0jR0N1S5pSBFkCdvyE+Wol7od
TwmPS4GflNbdV4gkqv64TqsJODU8utPRuhalx98LbhJoLbXo2WDJJ+qd2EcrwUs2JkEKM73fW5NJ
GVagadLCBEiAE1nwAiCKE7yaoP8FKIiik2h3EcA+kCGky7uCUt5QbKZfCuto25rWMRuUddTLV7xC
Tt7FwDXlsO0Yp6m1BJTjVqpZctZP12o5HVSwFrr9lGwEIZVQiRIIlisg6BxtaDfIIzkQDZ/dLt8U
cnKohWg7BXTR/154KpyQn9M4ERmvpjHBmtYxKI3rfcBZWFkxc6fwMQ2xlvW7YHyRqKxP9zV0TiTT
r6iYTPSau678fmOxp/TFZooofGHghasIRnyGu12aRKegqNf5gGtf+uQTZjvkEKewHSTBNbjFL7yu
UYl0hBHaLWWnD4Ibr5E2xIgkAfAJQ1ZjgwCNRyNUezYtF3xXwrklAwrTOZVp7T3LcKzC2IzYIMm9
uQlLYwXoiROZsgIGtOdtGnBhzrRdhmP4RetgHlgJIQAdcFvPlKuY8jinqV1v6A9TfM3RE23C4mcx
SsfSAE5FK9K9F336/9l1yMQihlKs2JYDlNvqKUrdmyjEKLrpV9OHz+gDWUm2nh4gUvMVU15uJIfI
qPGPsXzW0/FeyYN9SEeVP52Gm81XSgGNs3JKkIlTHBuRoBr8jlKMYkOLOvI3oR9QrskchNGvMkO+
Vzkk1mFLQSs9jXy5kUnuxz9AANJeiG1yhDg7IJWw4RGauFxRQuTIWIpUn46mQqpo3WK3B9qjYMj0
GwtMqZOn7qHLrZ7cG8HghLahDaVIoeBbUgBK45cg7l5wpfhiVtYvYh8YTUGNnHCsQf+XtCYsF4tS
ncWsuuh0NTrNJ8k1qQZq26wNfRRyKmp20/yJjJdGdp9lUX8saog90wekc7OK3VbcpTTS4umCvs8R
l2PWYznJ7Qqudacq47UcU14ZOcVpalw7YzGwyCb03RSBp5/jlvpFbNO30u3SH2Is3hpZT4dH/Z4Y
JeeE8qGVJmZfe591ww0KNLeZKv/QW+mgCxWzQsGVR0ibY9x00Kb6n9M0oX/7K9LGF8Rz+ba++dqm
4l2bqtTuNGrbRvaA/me2kcYUWyKFE1NoCXfTbKSRe1cnwalN0m9ROH4L1JLMIL/xqLBSVNjwEfee
0K21xNobnfRNL+RrWDin0gofRC26MvT6UaD1rdIXAUAmPEZZCz08D+4k1xqOOS6HG+i9hzovnr1Q
eeoi+bunKvdaTCIQaNZWlFFqTVTJX8lqR8ixiju3LW6TTr0e9epkkBpwnkDzupC5Sftbpjk06nWU
wLQxk4oMPx44tsrJz7RxvwOmO3FcCUH/JgZ6ctqEGKVbG8UcjKZ1X2d6byvwA3oEa0ZQzjmFAQyb
5DvAeQDQrDcqH9jvUND26ThC+bCoRSbqiyQGlV1mA3WdvL4GjKXYnpp9J7Q/ytgyrBmO58oYCnoM
8nMlK19I4G91TbvvzOzVywZ0hOJ0k4zGmldeo5UK+9p4DH3lRoddU5nBujVJbzv5eyFqRBiiGTso
tdw8/lnCfAL8UykrScb9rKspA2GaMPbxr1YEqFFUrnVEJWd6wBgWiQ7XOg3qEdovrRqtMru1xKGh
r8O1YBTVKe7Tl5yPEVX1fQa7DxdN1wGneTutYEOnbdO1hRMXyteOjCGPONZMgWgKwDTtbDdh5XRa
lzmKKvxQcg5GJW3HqIhfcgAFZVd/D7Q+c4Kk+t5rwSuVnZSdW6MB0UCG0X6kKaCU2oREVqrSttLd
L5ZRPtH532QqnW2RqKr16XPWFUidVIItDdkhK607QjyktIp4K1j39RhekZw96bn7ArVCsQ1hPJhm
CxBZe6C2cuzj+LkCFQSme6fUxhHJEB6dR3Gpm4tDcDDFbw19K/8p8q2NK0Zfshg8F1DR0EEXBm5m
vA/EEdbbSIKRy/69pBCkEDt7ALifOmMN/kANCWxjG63FOn2ua5leYfgwxOObGbQbPRyHneC33QY6
HGAd0IWFPZp5gfMeO3zoc9QVKtPd1/AaWF+NgTSDd6OLmbgdobxv6mqMV66EZbPWeoEDjDmhwd/c
IwwY3VLIABXdcv4IvbTbWVR4dlCfg3sjDoCCFW8yFB4bIFn7lV++KjTd+6mURnKogD/Qxh7HTV8A
RdNz8UZXk+YUuQPA8UEBN+ZprS13aWPHJodcK5QiaO2wVqUsCrZiqL/1Sr1pteK1yM17Kej3Rajd
u36jbUOKutBbqiSw5ZDo6+k6DJs+1tF1RwLQLExxk9Se4GhaG/yCJmsBDnbTq/+l6w3kblelpWfJ
mePl2x/52FEr0kvbK4TTmPh38L63fRzt84JeYHItq+Xb54RTZsI9MMcmWkaANkuQmAe6MxxTZKu7
oGmyIJwyd5SKxTrRGXGujiD7pJEjsnkqLcl6J0av599gQV9ubiflBdhItSHYUChvO0mn3S7r1znr
eZL9mSR/zt9mQSRHn6nyQdlVaJ71CLX3kkN/5EpM4gv6LEuXnunvGBKuKpkyvQGVG7h4nox4TWWs
PvfgM/WdWq0yI4tRRY5BXNgmkq3S4H5OlWjuJZWNIgpMIeoBQl09VrJ5k4F+/JyklD4T3UlGulNF
k6hrE3/jbdT7ta3X0iWprd+iuB8o4ugzuZ0RkF4YtCy6KCnpBlmlnJNhtgZSGP6gFeka1kn6VVAT
uQXFKnPe7eqxS1aN3qEljpJ1Im+6HITCJ4dpptBTtGqQVQPiJkAIAOblubwOADhcEN6eBvujt50t
c0nJBt81Irx+izKpqX65w0PQyf1JBrAYbs7PtIXVPrefqpsipIqGLmliPqScPiimQg0QHxXh6fwN
FrTltEmK653K0zCElO38EQFBderhfOP8Qh3Ay19F/+e02mPKDufvtLAk535TRcqhB0dXZEQ99zXv
km9SaV4SxFwQDtNmy71JDcSlfa7NIa7L7kcqxzogaGREoJrkq4qO4/mXWBh0bbbyA/RntBD4xRq6
6HfVrG2tyPcYtV9wxVn6RtOfvxsNxRIHpRGwPPInF28rRk2nbT6pVqfNVj9CO3DWqpQ9cUrspm/k
d7AHz3+YpSefrf1hlCRo4xMLxBBegbbWK8mL1c/JK2qzhQxcr08UDZ+XCnuXFaLC5dcqT/XPaFib
ljZbyBBcDalBwZFEWvKvJbjHaNHmF6LEwneZ+0z5udJ0dM+YMG53nHwqOJvenf/kC5N+7jDV9KPo
BjpGCRJ+8r5a0r3TVxQaOoiChYYgAxSf83dayAfU2UZt1lmRCxL2CGzQyVVYBhkN/BZgKWdGmI9G
SqtvSG/P32wh5KnztaxJOq4PPrJ8yEBirSN96wphr4pS4EwnufM3WRqW2ToGhzGxWHNtHStG4RhA
8Bvsxi6shYUgMbedaj1ISiNGx0haWk8CCnCpN175lrb/3LPP1nHSB5AEDcwys6BzhKC9UWFanL/0
0pPPVnGrj4VrmDy5KQUbEVQc/L17Iaw+l/Cps3Vc5hlk6MntHGHZ3kEzytv7cSavzj/80pjO1rE5
SPiUuhilh5Sx11MhSCpGfXP+4gtLQJn2z3eRWdMsHYIfQvdx12Q5hXFXcw+lCITFVvIUfD5UtQi8
pC713v+8z3/+6P/Le8tu/yeXqP793/z3jywH7e/59ew///2YJfzvv6ff+b9/5++/8e/tW3b9krxV
87/0t9/hun/dd/VSv/ztP9bYftU4yb+Vw/1bBcjk9/V5wulv/v/+8D/efl/lccjf/vzjR9ak9XQ1
L8jSP/760f7nn3/IIiP/n++v/9cPpxf4849NALomSF+qf/zO20tV//mHJOv/0kVZQfTMFHUUCQgR
3dvvn0j6vyzZUmTTAo+kGZNEfIrssT/d81+WQs3F1FXJwnnP4EdV1kw/Uv+lS5qBsDlNB93S+eU/
/s+z/W10/t9o/UfawN4I0rr684+P1o6mKHMpZqnUJdTDUmtv6oH13OtZda+b6JXZsp7kb+++x1/3
fH+Pj6b4dI/ZFHejCtejqGhPWfLgx8+e9nL+uh/FXK4712Lurc7Tm94HQyio1G79eoPryL6PzW96
6F/yMVn4QHMN5sSSW4ivegDmoXFBOrfU3tFSW6v18ImtY3qN2T6lxShzoV5oHBV9uI1b+cENKIJD
2/siwDO6EN0/igTTTWb7U6tA5KDhzrcadUopzw2SHgB911L5ppWJc35APtrbp5tM3/BduBlDyRSM
WEa5MDU3XmE5HlyRsHlR3WYLWRPAxcP5Gy3MqLkEuq6gsyhoSCQauY4QTUTvwszRuvvc1Vlz71+j
xpmXGjlXx0PI3wY+OXlsXtpNlubTbLMKGxSGRgSijlpTHga1eFJo5KlReiHpWbr8bLNqUWqSUI42
kK8pEFilt6dadwIyN+c/zdLlZ0u5mspTYaPpRzXrrsGJbFsBElVhXRJv/9CokCk0V3gWKqtDNtzT
jyid05GxE5YFtgT6c1I89tK2fer2wQWr9oXZOtdtDsWC+h7FhaOfIn8rG8kzPdEb33XhmMkPKHUh
zGmWn1vkxmyRC7ja01VwtaPmWjmSXM0Po83v5ZTXrHPvwplgYZEbs0Veja2F9iQ3yTJgAgKZUAas
S+okGD8apfM8uGR9vhB6jdlKr6qwo9w/vY4SalDqaHm4JlCMqEivxkr8dX62LSxzY/rzd/FECtKI
3gF3qcHH2oNnItIL3eRzF5+tcvbV2gckox91ou8B2BF9AgFkxPmrLywUY7bMazUGlxry6DEoOo++
PaAtG4W0CyFq6fvPlrkVu6WCHplx9OofqQ6iE8Td6NN+6Tafe/7ZQsftAvztQBxJM9XfwfqKKGF3
ORxQT7+Qti+8w7wmnCaCRy5tMVvlId0KnoS/iQapzJIhfZWmeWFTWphE87KwaHVKy6MbR8sdt/T4
72Mx9y8Mw8Ioz2vBYRllFsK5YF3RK87gU+4QLltLhLXtp4ZBn77duxUAadUvs8ozjohK3XWB8qUQ
6GzFVXIhYizEQH22jn0BWexkFCDq+ig5NC2K7OW2H9xVq7XXOWh3dXg7/yZLwzD9+bs3QYEuHOTM
1eE9AEhHnhH0nhdeKD8vTaXZWm5DJZf0jvNMWXXwL/Onsa9RpSknZJpwKS1YGuzZkhZQUxqhwerH
UdSeEKh87hvtZaxYGee/0NL1Z2t6yMLOazgJHIMaAWh2VbVaqe24O3/1pU80W9A+nbNc03T9GBs/
cdu86RpxnSB5bSBsc/4OC88/r/pGEWQ4seX5Dal8kWVX+SZlRfAIEyL/5B2mWfxuDo1Np6DxwQhM
QF1Qdqm7ytpeXvWudOklFrbQeb1XtYArjyEvEYf3g4myc0yLFiESJQVOFGaf2x3mld8S0aRB1fP8
hIAj0jm6q2wVGrhbS4+qC/WWD/saZFLzoq+n1LWA+Ul8cv2YYlHfZRtAVUm+rqChf8tGt0Oevyqu
UDJs4c7CKwTAKA5NbndmYN5YVq9cepSFmTE3R00M5MdkIR2OaPdviI+rYH1/a9qmXe1dW7Tj7cVm
zkKUkWeBYGgQXo4C7pSgzfIcf4sOI5SkW2Nd/VB+QQSGESah7fd6fsZ/6EfCN5ZnIUEqQ2gpHrcz
r4wb77pfhcUKMRHA//aP8Bp5/A0gXARv1/6u/0SxfbrlLEo01YBCI0g4Eov8QfPax36ovlx4naVx
msUIKcgAubHtH4t1dI8swBr3Ehvqnq04ioMO7qp0zPX5ey2ss7mPairJqNLij3KUe+G6zo3bIYxA
xtXPupljGa5Xnwuqv0fuXciIwKvorhUNR6ACN2qRf2lb4EUKDLbz7/F7qOcNtWmZzfa1yhVNCV3q
DFirAq3T8DR62hmy5UjKyKlva9j9gRw3AFTBDSjRbOnwAkN4RgVk1QrqbQGZ2qZ+WWzcCLUBY/Qt
byUYTXErKqB9McfDeQHZ4jXyJ3DkJM8QTjlknksGjgspwLzBgolAj8WiWZ5qNAg8J9d9xCvNshGe
NVkB1NWnUHRsswOhAYsr0bMLqc3ChiRNM+PdyOQiWkOIpgMr159ztNvrZo1B3CHAYODC0EzT9qOh
ma3OiO0NEb40PpVlsQk15UbpAZVOMtBKtzIq1G5N66rlawPvOQjKVe3BsZRlpEjGbdn9qK1hi8OX
HejCfZ82SPNq/qWe9sJKm/eGgtCCgobYwslr0QCoVWQve0WFKpBA+jz/+r8dZT96/dlqppoUiUgp
xycR2YT6unNDwUNyzBBha2vwZVNLQ71R7ZT6GnJlswPB3oCQ5gM9RS21fyOWZFC+SC+ff6CFd/7t
mPpuwCMfwlbLtnIsh2MHDCg3n3vv0oFUWhhsabrru6t3mEpWcR8Mx6Zt6m8kCUAQCxxqrhS5bq/Z
gGBXi+grlW7lbwsfBcAiL/0LR5mFV/tHv8ylullneXTSUlCkAZVy5GgAuTX41azPf73fm+UHwzlv
nCV1LrQUV9OTX3rRd/yUc8O2rCZ7gwUcf+dHyD5AXcNbHtxV65biBkWBFHR5qTy5WoHaoDJWbzrK
LilMYrj34IQbqAQerlpfawR+YtvPI+2IRZByl8EFeAZ3oR78vIVe4Vv1cOFb/R7vf76IPJW0349U
b1Zm7vdjfxTvkvsxWLm/4m/qF1SnMRjH7Rrilx2AT6ltYS9cyEA+Tgvk+Wm88vXGVQNumYJxqPsb
F5GE88OydOXZdoxAapDJ2tAf8dKG5oFoxevnLjxbvZ0i+kCwJR5Za9eC/xok8afOfPL83F30HZQh
Ve6PXnkNP9GGCZ8lrdPKL32IBnx5oVT4eyv/YJznB+8BDcXchwR+7Bz1IK/jFeD/lXCfH8t1dkr2
iLptwitjX6zNtXthkSyMxvw8rrR1raLvwp5ifC2IAsjanB+Nhc1q3kvGrKEUY4UFHpc3CvxBof3l
Z7dWd6kW8vGDK/9oH5tiNbliRiezRJZNh4N7VQpDfqHSuXT1WWz0JNMamzCLTi2cJicz4jUN/kvg
kqmX+M9hZpP6+3LWorLLaynNEGpGgCgR7SAmcTRgMSk3mokyHoB+lKnOj8NSoJ3FDtXDQATOfnby
dBXNxmKdCiZsBvnC5ReyUnWWMVB8NgYURkjmyp0v4kRz6lW00BK7GH+ef4GlXXneTU67oK9rvtcp
UUftpRu1YtvquXRA0EHYaQIsaji/LtA8SXA6U40pRJvKsZYG/l7pZih9lMmFo8TSpJ6FmHTop96w
mp7Eutg1anybZOGLllq3ZqddSnR+n0s+mB7zFjRQXyzvG2QbO6dfxZtiS+KxUdfGRlphw7bqHdfu
9jinbssrioCrv9rQf+tCv+85Kgv5gDKrFbi0NYlx5OX1alhrm1fJbraF460z5621v55O14rz8uWh
s/21aJe2bD/8/HnJenphkiqzzLYsslrBgCo7yZ1yQmKjBGgSobPRbs7PoYXlrEzj+S7VcfvcVURI
5ScvzfMXGT3eTZ016oVgsTArlFmwAAvtkjERinL9iysfaFM7PgJDDRK15x9/6fPMAkZM5VryGm6A
Lh/q5mqDI1UqUQ6Us0sxaekdZmHCx80qU0pu0WnDqoUErfTJui5vu+b2/Dss3WAWKFqTSlplxtGp
8pCxqGw06m1XlhA/uIQLWbrDLLEQRSHKcAYjpRTDjZRItjSpsVGldcHNn3+JpXk0W/+lpouVHjZI
T5rZ3WhIOyFOVucvvRBI5WmzeDdFO99qM1+mTyhgg4TRXIk2XBgeOhjhvrluBFe4kE0u7D7ybJlX
HJ1CCeLgqa2Lfa4a2yRGHATlSqn3EcvLIHzJ605B+/X8iy2dM+TZ4vYSBOcjKQ5P5NUntZKhhckO
lOWV1ITbiLrFJPwkqN7W18ILH/P3tT+IofI0R959TWMwUs+zKJbUK1psa5i262Td7qvr9iZejbsf
EJyYIqv6hUjj1G/pFrEsB37XOnY+uWjlWVSo3aZNIxwMjlo6XCeauMatfZdmwvb8Z12YitL05+/e
cBgipQp7zoYFTlwPVdFWuDfCwf7c1WfhIDITWTEbA1EGs7Vr+VUJ6wt54dJzz+KAixGGMZp6f0QX
CWfT79Ckzj/yQpD83R9/90FUxUhVSyb994o3t0jtzPohyA/nr72wOH9P7XfXxvswFtI6to55jPAS
3D7FPQ5R5bRJTTvgQvlh4SbiLAKYKBb2ocvBSK+V9YBkZ4kNmpVsBhX+LhIfn3oVcbb8s7FWSJwp
75mcZy3rRwLbq4EPVooauoPZBVDF0rtMf/7ug7XQhYZwZP5IubDvRy2htledyij/mQ7lOi66S9XK
haA/QcT+fqMqNby27Y8qqjBmnh+6Ktuo6FdFlzauhQkrztYxZhthr1Vaf6zKaJX6Cc5AF2bVUmYr
ztZw67dIVeYcvtSt+ws+cneVXVUrpCh+VY/mMXu4hEFZOFgqE1zu/VeKGmhjecWN/H2NIst6PBkb
XK9W6Qqzmq1x5d5oh+SnuSk26Ta5dJqdVvQHMVicrXQWeSNj0dEfcw2bGSwWa2HcYZ+1z5F3SyAf
6LicyT06gdpeS8MHxX06P8UXv+ssE4jxOJpMs4mNkGo3CFJv9L249/bMQJs2gHOpUb4QcsRZOiDJ
XYNDJ1PD8ia23aaAsStcgi4vlK9kaxYP2iFTzB5BmWOjlFCD8HgxHMowwQmpVnc/gimKyNLU4Gup
CVgltQ1uFF7VbNCcwhkWWc1NULjtlRKglmBkbsS/xbDiY7nbJiI2OLIPj85DdwaZFTlmASnJSi4x
N7JLLYfXfn4wFsr98hyfpKeR1lYqg4HskJPu87259XbNNl6hCrpGZtipVt2qX2NjtUfZfJ1vu0sT
8OOVK8/hSuJojXJuUbYpMOx+zm+7q+iLvB9uor1xiL7Fh+AB163zb7kw5eQ5WqlxW1crM4XgvQ12
7aN4FT7ozDjz2dzhhQwxanv+RkvvNIt3MhagkuXyTi5mua2frjvvYivw41gqzyFK3RAKg+lzbf/U
b/St9hztlJ13ME/BXtwU+2aP/s2NtTr/Ih+vHaTT/x6StCb1c8/ng0EzFaSXUt+U/s/zl/5w82Hd
zC5dWHolGXFpHjoPEZTgGY48BHf+791YgDjP3+TDj8VNZiG1ILSNHSv04LYvWoJ7W5Gs0BZ1AjVw
zt9h2pH/ET+5wyx+alrc48uOXaQsZa8qzu4oTRWbJOfgFKm4mpr64IRpe+FY8OF4cLdZzNTVRq3C
2FOOYws0rRSSteA2iZNoWAyef5+lO8yipTpEpo+OwHjs0Mps0c0TQ+XOSx/PX31hPObQZnxTVaxP
GHS0oewke+nMF2SjzFD63NPPUc2RElkg+CquP8hozPS9nXjFFs/5z5yPZWuOacYTOspVge+Pl72y
5qu3J6Rn4YV5fkG8ri4VfBdGYQ5rHtD/0yNJxoQUn3WADo5U5puyry5M2qXLT3/+LvHr6LL6VYBs
ZodMuq23/Wttes8hitvnh3lhbf8Dx6z6zViGsnVIFXRExyMGXI7pvWTjm5FcyF2VaQl/sPDM2dI2
fF0bxWgIj3qcifcmsO0rj/M5wh8oXmsoZ+/9EHcAgmVnWz7S704sFjXULHdc+62krXzC3RZopLgL
wzjfNz5Sf4NVqccyLVKnlg3pOCTNF7Ok1hLKSr5qBQ4sfuAJdoue7f/m7MqWI9WV4BcRwSrEK9Ar
3o/H9viF8HhmQCxCgFi//mb7yaPbNBEd83QcJ0RLqiqVSlmZe8fR56AAn1PodDYJp1lCYsGu4n3F
Yu8975A5gamlRMfz5UU9v2lUvRMUDu2bpmvriDo8dOwmYLq5A31zeHn4864JVax/bYKjDwDaLakD
8u5yA6VHyHJ2W6gh+QIUUJc/cX4GHjX//UTKZl6ZdKBH5kKrjpE+DfGQvYHIz/a6Dyjh0Wohrgf6
ZhxXNqhInTIzIDNQz3s467VzUOIjbdpEsxw872ct5NlN2NJshvVsr2QOC56j5mH5xAboWzr0SF2P
b5y5L/YQMNCOPDeMcGSzOBTgbb1uudTUC++ko1eDrPpoOKl/IkpKUxCzrd1hF05GNdnCw16bta7M
Iq/eV1bknOR2QAuWgAIiHr2oycbropkKD6ddOzSg1qXHEo26gevWT94MkN6MV7/LZnXeNcAN96/d
QsIhzVvIWUau/QlUksBFWZoH5qw8XJ5vDjA99eVydjzXGBqeRVBwiH9BIrj8CZHm5EdB0Ky6FRU1
ISnYOeD6GcqPlFLQVaczqsuZTn5cNUP1TbMAIbtpUiyhC8oX0Zs+aD2Hj25egzGckrozwVp9wPSI
VvCq1bFFUCAuDe+Zu+Pr5Z++4DEqlJjJjhdzBe3nAbWFzugBU3hpEXqpc89AhnX5I+fLo9iiU0j7
dmK22ljm0P6borbIHwFuPNTdo0vfpFXcmFkSJGC3NO9B27licQuRUuWdGHTQAJaS0uM44urtppHM
xR8X8pKXp7Ng0Cr1RG4wLxcCa9aB70xOwHFB2SKeb8BbdPkDS5uiRHrCqDVXIsHJnzlQbIis4r+Z
gK29Qjvbn8ufWAgvRIn1rCUleqVqmCzv0Y1FuqPdM+h9sJ940r4Dpv+11deqJEvrpQSAZkoLE4TT
9DhTKDSQfAyrGPQPBK3eKKKt2NjCnqs443Q8yb6AGD1ikAQrDon9NBcraevS0Eo50TQLsC1ZSOoT
EwRBULM8CJNFnT18XN4L+7x7q+hiE5y1WZ3MHlA1cnrOG1fb61AiWImPS7/+tCvffK+aqwSqNlh9
rQOFnCk/erN8Qx32GpC96amAYg7CjSZNse5oQYfqJfgfw06D1JQObPSxoyS9chqnxfs+jd6llHXp
HFWoGqeQaplRTMwA6L28Bws2quIdoR8yQsIPPl3mJ5pd+DWlPlinQVR/5RcUp2b6RN3CGpG+SRfq
miD6Amen4zxn3svlKSxttOLSrsFj2rrEPRbEfU/o8FJBO3iOcdO9anwVzma4omlBnuQc0YlOcXu2
bzmHZGomMnflCwuO8H9gNj4apt4IcpRQ0I3j4uh46XU+rEJ1tLkfHb2FxlgLgl0NuVQFBYmOv123
NIqPtaWb6G7bd1EmiR7i0iKiFtonwRRDlvi6T5x2/Zv9sxo0ybNt8Ih6d57zI04+2rWO6aVlV1xr
8sxmzj0KZb2+BrEeuGL9zpTX1Vxs5aKZuRC6ajydg/r8Uee/CnFnTisGf/aV1/RUXE5VdsScWUZg
JjNQvNkdeNmfyzoffJ3am06ATrmvwUaaT9fFIBWlE7sl6MTyoo6gsE6heRe7fulZDAKH6QrM4uvl
9EyqZytnpYGSguFUIDUewEq4BQ8D+HfdIg/AdZWDd7xP/k7M+eOhQf+YjODbrWlhbbS+R89Ljp4C
KqS9nwTxjrGlsTsnERR6iBD5YrNJfqPZpwVpdQGtClpOD84EYreSxlBhp00Stn3hPV821oVoquL4
u7rW0pqn7lFURib9Wgh+6w21h/KkEK/5ZK6VYpY+pBzNrYeDk9E8PhpGCnGxOmwnaHWceKHzK6dy
ytG++R3J4Q8A2RpRSrRghhSNZJAUBezFzX5dtVgqFqqYCZBBE0XTQ1dAt6cLClkFg/3hmK+XP7Bw
MKigJ8Ot0FKpF1kUC/lLE0Z8bE1HC63OqTeXv7CU4KvgpjbNQITJ7CnijStDAbvdOlMLBQyQcwSM
pZAiG2mx8YaSHfPWSAFMYGzFK8/3NJne/0HIJwP0xNPoHskMrkpbe6atiTuY0e4LqO/6Xkz2qXAo
1Iq645Q20PzQnmVbr8T+heip4q5Aixozj/R1NJB82gqmsY0ey3nldr4Q41TcVdtWwp3w0BW15I1p
uk+hR4uehRR8tsY8hVxUm2aNKnHJTpRzYPBon6Je7Ryhjnzgpntonf5FsmnlBFtaKOUkINAZmAl3
nSNDDwKU3AcIWPHxumPGUrKrNKm8RkwdkCi6BzUY1N08NOoXa+8UC3HGUnKrRhgyB78ttgFcLugR
SEngOnESAjbPQ1esVeCWPqNE/45kLkBwGnag1v34pOKc36TktdVEeNlRF7ZYRWDVKNpChEtOUcL/
VP17XkDFg/29bmwlFqdQEMkh0xIfJ6TOE6rtI6T14rXe9tMoZw5GFWEF8OlYVTKvItAIQlvKgHiw
qByIS0Jjsd2D8FsGXaZZj6UXlytXmwWDVQFWBmQlDK/xvKNtz/kT6DnENtPjNUbHBc9WsVNNxR3o
W2TxUUDzQ8CqdIoj+CckcwIb1ff01gI/wOWdWZrI6e/fzjBpJqKBDJ99BO/uw0lMIJwzlJAvD75g
s2pzJfoGvAyFb/SE8DS0J/Mm5XcgQT52Mdtf/sLpqD239Ypve0bWiQJEbYA6oExk5jXkTUcg1is3
AboKLeMlKVY+tbRSip/n0IaxPBeMeY1tRanQjgZZ7bw6OfG5aajOTceu7aE4HDXm37gq9qlsjjVQ
SayyIKuEGiU7vSa5MuDOdQe/2v2kTZL0BjQ6Qe8Tp16gFXhPgugSpKb5LIzHy7uzEFJUkB6u5bmH
1x8eQZjIl9V7CoW4Zi2mLOzHFxThm+V6xWDoGi0aCNA4Pzt9ekfOv2K3S0MrVmWlNsSKvcY9Wu7n
qD9mayykS+MqJjRPVlo2NW6a+WChTRKqqe3Kdi74gYrQQ1toGddFQY45FB3LJin8Sh98qMgZvhzY
n5xp28tbujAFFaVXlUYHmWocpoymd4NuQh49B2nCdYMrx4SBOh3JcSeMZDL9aez6L3RAV373QkhV
H+Eqx6JFp6FuKrxmLwCTtEENXHL9hnfWHVLRcAAwT8unlWCxYPkqLi/JBXBH7ekdGNIbMn+uOiuY
jB+Xl2lp8NPfv1l+DXnEIreQUcvs3UU9KkNPFkg9V9LKpdFPO/9t9Bb91e4kaBkNrbUB0VtIrZxB
hha3p+t+vpLsCVJwprXIJVHIDkbjB3qJodWzlo4t/XzFd0cQ/w+Z0VQRzV8H2zk1jbbgaL/805es
X3HgOAXDg1G0VUQmiInF1vAq8mRzeewFF1bRdAkESUv4VhVppvkWE6PaDomJJoeO0S0vownipJc/
tHApoiqyDterMeM69EPZXGvQQ5ogL27PbbUj0D7cjZ2G9pC+QYnNltVOL6FAMIJxf1v1VPusvLa7
KoeiakuzHHpzcspJRprg71Wf3gAMv1azPV8ssQAo+deKbXSmQ6UX2ETH5wf6OL7Fj+UdOdIdZAiD
OkhxA7h37yApGOhhDvlwn2y1Y/sMMPCaqZxs4v/OdPyC0z5/8yMIIJgSj/DAkPsy7EOI0fpvxaH0
K//+efN0YP6vYsvvR3938/NjCo0A4Ezd/3g48Secepygg7phWy2kmzWA21njxQ86ZWnfflDuQhmw
blu00UKMpP80xRqmfaFlC5X+f0cu806jLcFUtX27GUPNd/ZQI/C14A/w4YD0yg1Fw1QegogI4FN9
5V73VVs7t8JKpII0xgQiR0Arh2DedhtcHG+cE+AV/6bNFAzBhH/ZQYaV7/korG+csPMtbAA0sPwC
nCJVIPby2H1679kd+YSUozP5kKjZrDWBmmfzOiy5EupSO2lGs8IvbGABxk0S8S3UQoJmAyGgDbtJ
dmJD0Ewm8c0EosUrkeRs2o2vKiGwFm5GNb3DRudQToxYe5K0i4ZqLYAvGZISBaVG7Al4eSA1mp+x
3JlrGLCv29O5DVXS4CzuTG3OMXD/mbygWd0/2ZIVdndsH+/eax9iZpve7wMEpL/W8bRZx+EG+pG3
7cqx/dUFdOYXqDA62rg8jyl+ATTmw3hnbvJ9ClqTZCP38U184wZ12Gy8W32bAasLaZgwRjOydZDb
Lihf1xz1q3Rw7lcowWtwa+72CZpEhsdpM+zEfXzsbyBbiCBSwID6yNs4T+bBPIg99z9EwIP0KG+r
e3Fs7809D5wHJ7x8Vnxd1c79FCWK1XU/Qk4GC+LW4Yj4lTy5QJSf+iLlXuxzeNa79o6bPBjFg8n3
wjbSnuv92ue/ajTnPq/ErKbnaO/hJ4sI7eCt8wcf7f8B3aW/s4dk70A77c6Kxoj9iLf0vr3pP+xt
GVZbUDRid4xNv4FaTLi2L1/3lnO/RolzYzafSPrgzqD10O4hCsj9+ZU8QNIOzQs37T3/0/4yHi6v
/BKkWoX6ad7sAe6Oj8337n/8AXTzt24AiamtczRvsMsrp/BCc4Spwv3M3h4KYpyM7Shu+EN9N+yq
nfuEBf3P3QGFtYfQnJ9toHd2uKrcZ5kqXG3MgFCG0BSORlYHLdOhorcGWVqIfVSJTVNtMKHrpy2y
IORINpbzNooT/nlaOdeXMguqBCndbbhOGhyjzRbqs5ApNB+dQ71P7sq9FdU/6tD8LJytfd9uvY38
ld/aPsdhzm/TP9bPy6ZxNlO0TBWYk6Zzq1kJ7jAF1BytkgdtC3Rm/pA11Adb/spEF7iq8Hr776mu
k0ST5IS1b8L5jX0kd+aR7aFJGml3ECm9rQ7JQ/rU3PFjvHKgL5miCs4B895A3Qag+Pi9OcnZ+Maz
81o+Vj/in0kXIi/a1NuJ7OLIvEk+u/0a3djSuaOidly77HuSYKZQEPWd+H7cynDYNAcrPIX+PBi2
kL29E3/zA7p3PgC+fTLBbHXyiSv7GlRNmXKmnJMKWwpenbeyTKCjm65kA9bCca3ieaw0md1cYHb1
BuUxX0ci2u6G2xaJUBO+P6c4UYqt86va5bc0xCs4clEkn37zp9hkEVTaEEm9h+L2usZQCL39a1aI
oaSczA4hHQ0QPvHAGGXWLRRDycr95mSfZ6K0CvdJtLmscgnuFqhtDuNRp59pttJTs3QcqjoyRQVx
QTeDhXYBNG3vjdCJxHY8eNvsftyTUCA3MI4TjIPfTvvynuwbEJZc9vqlaSknMcOdvKlHbOMAiIWm
/yi1j2pawXwvja0cs9YMaU0ynKKmYYUJZB1j0aP3YQ2wunRwqkgg6AUlWTXjt4Ph4615tl/02+K/
Joq38oX9dl+m1Deui40qu5oZlwWZM3ypifGynQgIdYLLL3l3Nehupt7Ku+LXm/s5G1MSe7c048HU
YQdvZvBu+Fn4/H6b+8hZb3+x4/ZX5W+Z/5SGuP8U/hh4O4LeQt3/m+KKl/l/o5fHIni5bBYL3u0o
yT4DbAgy8iDNYVWG4EXqzWBrH5fHXrrYqVd0pkF0kk0YvNpUf08a1ZXPEn/6If5zn7x3ftcewJMG
mj/ncTz2G3TXRdmVTqxEiUmnKa9r7ONJ0hTlcH+0HifTXqlxLZ00KmApjqHQYcyIt/GPKdA33S07
ZvfxIb7RPNy+wZ+002/MkCPnKUAH8nR5ORe8TMUwOdMEcECFDufS3JnJM4tPMuErkemrcH/GIlUU
Ex6Xe62YsGD9Vrvvb9Bt8Fj+oDfjsX7AHh3ZPfjLVm5JCyancg+NiSig1XpaPE8Eg4lbff778gqd
rdJapn1auW8lilrrujGHRnzUsydefdjaAzOzUA6QTbOBQeZ/yNpd83wRDJ86Te7bp4pM9E3t4lPj
vXU/HcUBcvBw1j7Q78Gc+Hl5PufBD/iKEie8gZltO2HLhejBOHFn1o7PjDgwLOtgzOhCZuk+4xCR
g/T55U8uGZkSDxxAd6Fljy+26a2wPhzjdh6eLw99Hk6P2SjJ9UyHsp+NEysa/LIQPoAHU/wpTEib
x3ZQm7+gGx/E3mc7r3jM4vopYcAa0EmPtpMxMiUufhwNQj14fLMmcIzKzzRtb+cGmpA+pHtVo5tl
qpAbrUzNoioR8gw7QYX3tdTuK+vH5QU82dYZH1XRNpxCItxzsTesSrPAzuV/rbaGRF4aW0kPkqaO
M2ZyenBEceTl+KZZ2coxsDS0kh1M1lSIsZLuwRPg3DQ4be8cwyofLi/K18Xp3KooTh9T8CP0BjAl
0tKMm0lDS5trQIEb4KcJzTM0/dNpk76l9kh3uYz11xJUnNuuENq9NhrJc8IzgIjcsbYPZtomm9aO
2/tZs0Cuo9kp/tPItzqoELfJZOQBZKetpxYqfW8gsomfZGy4EUT7IL2VpuIud1mz0b3WCAuSNAfa
6nqocSjET+1QBizjbANVl/xVSqofc8Pz9m1d6w9Y/eR5zPtuIwvm7qHQCs30eUZXXKUnx3YU+rFF
w+qhZLn+6oh6RiLQDfW7k5VpFdh94j0VrTXdoQCe7fq8dG+nuc4e3EaHOm6hzWDRx50gy8s5D42U
EoiuU9sO8MKkhQ0ftHCY63qP9UMtKO6bfssAlUXCU3bsYXI7NGBbFOQooLxpoOVXpsO7RBs1bjul
bW+r0TMgblsU883kVvIRRKPj3dD0+TYd9ebt8i6fzPDcJp9s61u4HUVratgh2BBEH8qsCMruJwF3
Y+Y8z7kdXv7IQuz76mj89hGSxzzpS48emn5ApkmK5sHqhPBpVnkrZ9/SPJTwStCViFzZ8A4xke62
Jmm71+ss24206gIrtsYtnnjHlSRoqQakYovyGVzbs1YC81EZgHUNDSWhdPrxXicsBqK+MSPRcTwX
sAnPGf04cL+tTxrEJR5sXlgz27bf4xV+5ZqwUFz5ok77tr6mCyHFBBqUh7bK0PVZcTChxckbKOr2
dV6ukbYvhBsViNTKCspm4LQ7TNCINuV4yK1sJdYsGIhK/uTacVpNLI0PIHk+6KSD0kZv/REQs79s
gAsLpCKRDIJXNAE9qUMCOD/YPR0IGzWPveiCQVzV7QAGcSUaF25ctoxQ9wBew01jxL45dntj7P3r
pqBEY1kleFfRqvjQcY89Dl1evRQdAbukKfQnd9bdla1Y2mUlIBCboJml8LyDVfGHMnF2ZtysZPdL
u6wkXb1rOqw1RnqIHSJ2SFdPlUBi7XqdrtF6nCrxZ8LZF9vHN08AMDep65xCBa39wi5nmn1jZEMF
0HelhTbISmIQR+f9sRp4ulIAWDIuJfsikBV2qgnt1waSrTiD7gmE5XW0+4s1fMrSJeLrHevbtHrN
4bZR2N5B9OB1yinHk8NQWGCTEp5zH1edsctdF4gANGB7I+pItVPvuZ7JPtBcl+ag8mxoipqkMd7y
eSQrQfe8rRhq7+7Yphis9PQobib9LgfY/uBVehtetviFvVQR6Ry0DJw7FT2YbvtIACIONMCCq1q+
zvV8O2kmC5pxfrv8sQXbVOnlC6/IuJM2iBA6OUC9+6RHcVtbxva64U/H1rcNJJaTUI7L86HMTF+6
f0gSB9WUrMSG8/tgqmhqz6vLROaee4BUxBvrZShLtDhe98uVuOOIrKo8GccH0Ma3vmNkkUzBMkBt
9/26DygBx5WJy+Yi0Q5WmQUjMI5ZxXxM5srfrwSdVK94PVsO6ImnCfSReCkCP2WPd2/IWq8Y6pLt
mP9ublFyOc+gMjpkg/aop/170TiPMjFXSmcL8UVlkJOtpfWlW0JqYOxkEIvaeYJom3HkSd29ue1c
rxySC5f8r7veNxtl1WATxkGMRsvmDVwRv+wyrcNBL2ff4TIE1ePkD8MIXiaBhrurNl+FrbleWkLJ
CZmLaIoq4FBKD/IGIFqtS65zbJVEIm0GKKfWowGz7fyRQRQFlLjCSq4701T8WtYkkHifGxnlOglL
Rzq+KdN7q+W/Li/QgmurgDU9GVktulqecHG970DSPtBp93R58AXDVTnkenRWCGqadZS4by0v/V5E
0/Byeewlgi2VRY4Rb5BJzY2oH9rykDQTFJunPE6D3HFB9BDb7ZZQbfrblpN2l83dHHDIO6BHYpDp
g0V6+2EygRUK8iwVRzl4w1azNdMXRdnfV8SbuiDxTuFC2oPhBU1LceLiJgnk4+UJLLiDSk6nGZkn
ZyqgQ0ALAtmgfjsb0zbmfG84QFamVP8dJ/HPqXdXTtOlMo7KTKdrHi+wLFixqnMhKBHz59JKhefT
SQfFg+E6gM506GwKoQCh+YBk4A4VewXdQNd0DYX2xYVxJoU6aeV+P6pk0SQ2tfkcxe4AbGHSMpcA
KtmyKYxbINL9zGz+TgAf/iKJ1eLp3zXElntNfOMMU78352b0zUHvN2Phdkcqxj8UkN3bwW1GKD1p
tl+R1A5YacjbYSTsY2y0/KNLoe2guc74nhBu+2x2+QSYbCcgH5l5Q1C3RmX6xon+VcemH0kc12CP
M7oN12OCdFiWLxBqKG9q09OhjyjzV1sv832ftrqfd/UQ2kXGNn2mga2OeUW5K43yVZoconVIY7am
EOYOtKXOsekKfWPqtghKMXi7ARPftsyMg2nOIKXdgnDDMls70KVThnYl+ROOl8zyzbIAxgGiVre8
87ztoOnmwclluWvyyQJVezVEWdVWj+C4xPWgmockQLEJTwMiBdIvEKLk4lDXk4a6YMseIWzBuE+4
6Rg+H/vm87JRnz9LDJUAZUxjiSbXzog8Lv7rRYtoQtijXqb/ec51AnHgTf3XgDxwbPZdxrtI1AR9
a3bebpiFfOfyDJZillJ5lMLT6m7sZeQ6vRmSSsQ+9NBqJN36dTgtFIv+nYAtc2j9NH0TNUCvS1of
8b9wMBtNfzPPXckZFjZCxUF6vUlFMnZNVBs/m2HwwX5Pjb8JbP/yMp1Png0V5QgCxnYWhNQRL6gW
9oieZJRuoDMXzDp7yenzXFevl7+1NJfT378lDrE55YNOS3pwJQ0SIwsKdo+mYdblK5nJyXL+PyQZ
/4djnDVP5l2FMxyHa2Azvo2nflemza6sOrwPkLW+zvPGZagUfR7oQOuR4vGh4c0Pkud7lFC2TrFG
Bb40vJKLogw0ZCjijRHCZxa6ZTYfJr2yt10t1kSgzucLhkoNJDULV+qx66Jq9g7osLvxHG1zeZsX
hlbhi7LSGQd3LnDBlLq/s4qnT0VRr9WwlkZXjh1RagTkqPJUg6c/x4aERpytvAovLbsSMrzeGHRU
s43ISbIHQ3efwFh46zZrt+CF4VVsojTieXLBVBYZ7AOqe4HR30DdcMWPF3xL5fejRdrMJm8sBNPH
tP9PFKhQu5/dKkPEgmup/H64WMwtn1uJOFTLMLYB2QXExa8Gcy+Y8aA1a7eYhf1VCf5M2+15o+Pk
aSwrJIQdSUdX8ElLczhtzLf4Y5E8rVCIkFHZg/9osEzw7GseC8SYik2dZu+04NP2shMsxFUV/YeN
rfvK8IwoG+vHMZGeXxko9xQzMIAaKUPAwj4bz3i5/LWlmSkBozGN3LBz24j0iumPXpd4EDBP321v
MPaAugER2Kyy8SxtkPnvKkrBetNOpRFR3byN9QJP4e3r5WkseYji25VVU61x4YCZ1VX7IaXzwdVq
7daDYt5KWrC0UoqPV00eJ+iuNqJxGG/jdmK+aRSHnIy7ZkifPJ2s1RPOLpNJ1YNbQCjSG4lFj5zX
24GkUUy135eXaWno09y+2XGR9maTE/DH9UX/OUEYFRJ6axIRZ+MIfvbp79/Gtrt+9NjgescJQJFK
y9GJ2/2s0xQv6/VaznF2m/ENxQ8LJkfp4P0LOR9y/WbKAD2m7amvW65B3JemcVq6b9MAj5fTdbpp
H5nxzPTSH+kYkPa5pfyaeIs5KB7njVURWwINexBjgVD569yw0JgemVwpr5+NHxhf8TLC9dmo0b8T
oRBYnV4+223Vjd1Rt/vxN1p8gOGeXHYoWqj7XraqpV1RnM9wNCZtiRkRTkCh81f3PlG2vXK5FLfL
E0pFlbj2EcSkTTCN+dZDGt5rkH5zBlxUr5qCesIS2+oy3TjRGA14n2cDnlxddsN1k69Ej4U1Uk9Z
kRqZCUYIsF9VYtsSCE0Sb0+mbnv59y84tnrI5rk5S2KhzX6o57uaiI3s1op2S79c8Wuv9rKy93gN
rhMC/owk6JzEz/U1VPXS8Ke/f/O3holSMm+2j7EB2eQe2A7eh4n+dHldlkZXvDnRZ9vyCvShgw27
af8a1rZK1npWzx4IJlXh8xOFyipIhuxjbT0WDQkEJ5u4em+mj0ovn6/7/YozOzEvmDlCSqBwwR0/
JM9TZeAFxl3tpMIq/9+9B3NQXDfNwALDex33Hsv41cwUfO29e01SjLEVz62qLI4nXbiRmxb35WzF
Pu4jR5pYa4125x/JTdC3/ms7E3rPWq9IOUiF8z7wjHS81WyvCitUiIIuoY6fjjla8CwtgTw3cF8P
BaHODfiPsnsCmgU8ohb52q9ZODjUwocV075MSvAjjvbvyv7P6jwQM/6dUVC8bAoL5qYWPSZD6K4O
NcaIJo3fsUdBUE41y4CWjt+axXVxSr3djcypQU/v2ZHT5oFRHmqMzpyVjpOlJVJ8vU0GmzGBKVjN
EWyAhXFX57+a4dflBVoaXfH1aainXBqgxSXtEzP3pKb+XEOO98fl4RdCiapFyg3esxTvg1HMIH+H
Hvh+7ms/TuvDdeMrrt6UYO8tLCwO66EKlaH5jX7kmnmdM7qKo6MnFWVHK7NRluuD3IZGd3XnNGsM
zku2qbq6ZtmtFJMZDZl2Z830d1lINL9CsWGrEysL0IS/YkILX1J5fXU8tuDG2DiRZ4xgpdOQ+oEo
A27Qucyvr5JUMqnK3cvsjGUp2m8iNk37lE/uVmpgkspxB7u82QvntUrem46Z04HuANNIPmaIcpDr
tAao2iEkpiJJXWLilzslB1rHKraNNaQbuyjX2krOQzNN6ii7LW23a7uuFFFR1f3vpkJ9SQo570U3
/Jm1Wu98TTN5HYDhT78fgMfoQUvVgZX88tot+LnanTQZKD8l9mBHtVZDssU2dB/cco8Wm+4hr/X3
8kcWvF1tSCpxWiSm0ToRz9DGZUCxC5Ch1FvDmi6ZsXIJyNt4Rp28aqI0MdxHbRyah9Hi7DAaMpY+
+vTj0AFp2cqKLU1GCS2i6+fRNUY3iqEy31ZkH6PDirfOijEvGYTaZ6SbrZSz5toRyCN8WaC7SN8J
8PB0PbowKt0vshfioh/TW8umz7eVwEEVE8wsYscoJbhRItGJ6f6ixseJYnuK/5vlndV+6vSBs1e9
vh8FGr+1VzLEK8fwl+j8mZRJbTIq+JibwCNPkd03oZ5NQYOXoXzug0qvftcy386sjQpIC1a8/Rzp
PISgAX8WfXqoXLnN23yXz9YL1dYkRBdMSW1MsuUJs2XXqKqkTZgP6Rtz2CHhfGeabKeVZAUBuBCx
VD7iXh/Z2OV4zYLtRKBYOFDDvi7JdU6O/u0KUGRg6oO4BFp3aQym9N8xCNPx6nWVI6sNSFrO40or
UXSKNeFPHUjI8BZSoDxxefgvzr1z5qBkHZKVlnCquow8x6ruXdtOd1VmykOeERI6JrpKnDZjh1iz
6mevklM4ge4894WU8a7MqRui3lCEtNcLMBNk7bS3ZAKd4qaxfg9T0Yaz67FNYaf6f5wa+suclvIX
MTRhof9Cb3703Eue0OlkvLEsj9EXmtmvrSf0HS1i414bvGmbT62WBF5a6M9ofsGD68ipu1bNWLA+
tZ1GOq1HGnMSkcE163boekA4mpIWb3PCrIfCbopNqYMJamW5lz53Knp8MxVu17rrWp6MTLcXOJTL
A7eMIoBKKHgsMX2NP17e16WYpnbVJJP0Bq8VZhQ7uXeXyJZs8Oph3UFbVT/0Sa2NvtU6dajbjQxc
YLlIgIaFdM2uFkK2Sj2tZ4MxtHGlR8LKEp9Y+p+kSn5b7EpRIqp2j5mNPbhOQ52obcFg0OmBZ9m+
Xr9eXr6Fn682Cs25O8Mo9SGqgLUNio5JqGHkMOgTLf5aKF5IBNSeIW2UHHoYOSAl6fSijSCvGTXy
d+5RwUHr69pRvRD41HYhMcwlpaNtRs2cPYhY/OJEkyuHyZI5K2mA11g87YdiiNCzAOiY6bw0mthW
UEUAds98y+puJQNYmoSSAZit6Bnq+n3U0PGujK2wSdZ0lc6iWEyqtgY5ht5K6OpOUUWHTTt94Mkf
xx8JcuulY7hiDywowM53nV0p535f2SJrAIaINB5Hnhnf86z6JC5wqpfHX5iM2gOUQuaUy0RYEYBB
6NVK+QA6kLLyNsLj8852LTDz9WkaeJBB82NJpjVLWLBltUGoJKRonRIs0vN8J8mmsednyBHvDWzV
5ZkteKRKxuvZtjv1JashHfNI3IfZE76z1hy9UHJW2W7xwtzQyq7MSDpi5/XOq4AyOF6sGDQ2uk9r
Fu9Ey39dnseCJavct31JNIZnN1yTDXGTAgCGLHNtHl/h6cxh/tVI/+14gXKrMLOU2VHuIWyZ6NE7
pL1t3jo1FDyTdIwDKzN4WLegkKtAjQ3KgOwlzo0mlOiaeYydk5J0f9KRIsBz4G+DX2eQKke/xvTS
ZzU/JE6jH/7H2ZXsuI0D0S8SQIqURF0lL22703s6nVyErNS+kVq/fp5z6nBaFuDTAI2MaJJVRbLq
1Xst8NQbvyvAjsS8ajtxLXa1M3A08RYA/3gZWCOmPA/BLv06tzU5oPpwNyjNDklDvhYe+ZbW6ItC
U8PtTBM4c5aRm6IZf8+ynsPCb14HkAICzFTLgPOo3KV2DanJ3r0yF/VXufPdOgHvWpMsd4aTAIW4
3HqD1i8KzXmv0KFRt+MI3ISvy2J/ecsXTPdvS/670URVJJ2UMF2bsX0+6I2NC6K6qgMejCRGaJxk
MwsvK+0T6+id00THRPqfRFK+Xv7xC479t8H63Y/vVMGaaABJcNs/NwOeR54XKmTQfb3i2AsOYSL3
C78vBunK6QTwrh3GU/TLjslaYmcpxWo2Vg0gk4yHWjonkmftjpdCTyjuCQXK0Ka+7WKiwtRr/KfY
JfJBW7W1kzqxNsSt9Wcx9laoMlo9XbWUJlw/alO3mp2IQLE1B5GbO9wI0uuAQWJnVO1KO/WCsZkw
/Qg0gpmTtagki8+Z4IFXvspozW8Wjpe/b8p3xkCoN1Bw7lFIHt3Qrtw3lR3y0g767s7qP6Np7zlb
Y5ZdmsfZHt8NJZ05obqmcJrO/VO32U8a62M7l2vl8IWYb9LIljkUoVtwd5/cwQOpSFqhM9L/5Pvo
oK9jKGlMCi3b9UrQX1o349h3ew296Ljgf7Mxbt8Ho9UFaUyDeryp/IfsLCJQFcFlM1u4lJmIcYDm
Iq+BIt2pJ1mYyuqgpHeyrCHwLJBeKb6Skf0wMFBh5hE6h029kyp57KwGmcyd67TBwG+Vu/L9j10X
AxhvJd0AU9rIFsrgpZUFc8RSO+xVSUCvNnvuHlXoDpdyN2/4ZpSsRj19KJP0JrJ8lGzSdPpuuyIF
ppSlw8rKLk35vOLvbBIc0z4Y+dPyOPVoJ0rpN9Sp7TCdqRsMtOtX3ohLoxiW7zBw7vdWJY955O4Y
el1jMh4q637o1tx4aYRzKH43D82ivI3aWh6Jc5Ltrd2rEK0fgDS9XmGB2DnjWYAScaFKP5dHm0uN
YujwBQV8kDe2N5WId3XerZUwPwwSGMg2JiIb1ZCB50eSljLwpuIlneZfwHuvQdw/PJwwgFF2SCb0
lOm4yo/gg957RfGAvN2KKsrSJhgxIREDuqXZII9VNH6Wtrbv2ikrAjYnoPKE8t/K8bowjJngSFpS
T60La/K9cYtbeT/Gezp9lnQltC2skEkN0mov69OhlMcx++agqt6jk/eyFS1srpnBACYxH8YJX/bp
7zx69KtXuha7PgyRVJjP+zp1ZamAZT261S93FhvLz2+I2IOc/q7MHi7//KWFOU/rnZOxISnSbizk
MSNy4wPp46K15vKnPzxO8PPPQ777tE09VUs8G45ZNSEj7raUnFxvkjcSCtrPHNjQ26icosdB+oMM
YiWKFZtdmpPh2GXUVoRGfXys56r5hDxnhGeylLvL01rYcLN9OhnG0bYgrHdEhwJkytw7od+QR3q6
/PWPM51UmC3UI2pJdTcyOFxb2EdfJH9sy0FjRlTjiLHFGdvp7Z0UuzXZotz0Hfs+VVazbcsS1LZD
fW8RD/Qn/tMUz2CD75ChcSb3KVHtbZ3k28pmR9XWh3hseYCXdhvwwnnKRPoGydajiCFk1CT8tkmT
34U7biZa7qeeOVt/JnMg0CuxcnwsrKIpIFWrGloYqZDHGeX2oBjrR9yrm8BRyYoRfJxahPkZQbF1
uPJ8BwDV2P4lbLJBGigsigFrQ3exLD75vHuJiy6s5NfLW7dkdkao7HUbQf6SJ0flJifQWewkWdPZ
WXAlM2HiT+kkQFiaHDU/ay3hdTr2+9GJNhQFfm6RH65b7EeoSV2eycLmmGkSZM2Bs2hZcix764ZW
864gUJ2e5HUxx0ySkFynTcHx+Qys10BC4Fxhfy7/8oU9MHMkQ9QXjedNyZGM33X7ZSBr7bNLO2DE
Scu36iqmbXK0M794ppkHeVAZJVLDMzr/3rfioQ8yO+m+er01gxM4K9bkNReOATNd0lIP8t8tjmDd
ZjLowXwQjpO8ja3hE2sstWFAxq5s/NLyGZGTOJZbp2mDnYFUX5Wi/OEg3K18fMmq7H/Pg6Qe0kQU
c3x00xHe2O1p/5S29UrlbGmVDHcfEpQp3KaGzQpgL73+ttJoeK2zM7Y6T0Mg1t8um9jSQIabl0iI
NxNrrQMdTln2O2lBy8ZApYl0EtH95vIgH9c/cQycR393eNKOty6A0PHRadHQqWMn3qghm+9aSL7c
DX2dh9Qd/E1MZBpMFf/t8vmHshDRWqW3XTP69+iRk5tsZM+5O+RBVoPg6/JvW1gAkyCjniQu/0OD
BUj9dGNlXf0IYYfsKCzRImmA57WcXHJzebAFi/zLEvtuHcAwkTHak/hIi+5Tl3UgLelWLGbBHs30
WuKS3tE5Pu3zJiwqqAz9yj3nykUyPMkGZxJkEnBLUClaKb2gQ4XaoZ+jToaNfxWrKYzE8CjPs71k
Enly7MU4P3ezIjrgyUwOl9d+aaMNl8q9Kp00w4HWto9xBCxD9EgB0AbWc1Ona9yVS4MY7iQSKGw7
0JI82q33kpXpfR6hK72b+afaYc9JrFcgTQu7baa1LHBqpF6GcWr7IenS0GmyYCTVyqVw4f1i5rNI
x0SalApnP9e/2PwjBkoxwMZQqMRc3oylEYyAUCivg57DeL5dtAc3/j2WeHaPgF3oNYDJwk6Y7BNZ
NrasG+W5o6dXe+yy+KzGFNR6OWUvk/TGAX2s5dpFd2k+xoEq8ySHei3idRehwpCXB4hUfmcxPHHM
1polFoKHqY/kp9BWbWZqHWa0LEHqQ/fpPZtosrLpS583fNyxIa4R28OZ2iz7TeX4lpD8ymflX1rF
d3GPJxka0x0vOngs/Za60c+BpXejPzxdtqaln264NqsEnyFLCr4Gf97YGT1NbrHy6SVHMxxaxSOY
h2weHUrubHKN5upxCv2a7S//8gW7MfOGNi2bpIdy6sGT4pMsux3P5mxrVf6zBZbpFWdbmINJNjE2
ltNywB0Okf6BNuugau7J/PPyBJa+bThylXfCqkYSHXBPJKGsBCoWacXvISgRrRjm0hDntXtnPGnd
FD4eH9ahTZxDNrfIPPqPfuKvnAt/o9r/CngUdvjv913LA49xnTHkm1h5D+nH7GBXDt81eHDd6xkD
q0i2YT9OxWYG3Bb31cn7ShqaRwHV4L+gVsZuRnvSJ1nZ5DC4njhlI/R9g9SP3ZWI/7GNgx7p31/Z
sXqKhswD6UTjTBtlu3mQM/vz5V08f+T/S+CZOHGUFbsqLp3yWESet3N0obZ5wskhJZa+J3HT7uau
FTKM0UC/cn/+eEhhEnGIMVIJwP7xkdvubXnumuK6+UZl9TOP5MNI47uumB4vT2/JgozQNrhVMeTR
iBRK8U0m5U0DUgSLXFP8gfnY/27MKCeo46W+PGJ70k0v+vY4krrYe5SzlbT8wnPNJL+YdceKmYKM
KKMggpWo1MVE/8AAR+6zr4Oubtpp2NvoK728XktRyQh6Q9M6eVs50WFsb2ZoU3f1N1Z8cfu1dvCP
98MzqQwA/+ojNE5FhzwTuHejfj3H5RFtGd8v//6Pz34w2/27JYmARqXj4Two+AhR74FVj1Y/QHWh
4vJm6Nw6yJt+TQ9gwTFNdHkC8S07KwpyslT3WAvy6MwQWrg8kYWFMjHlrh+PgvsUL3BIAFJkenFH
CkEUeOXnjeBd24SyNofioq5U6ORvkWeFKMFf+XUjbiMFrgoBjOaxs+O7SAz3Yoq34yhXjs6PncIz
uSSKilltJFDwYHb7lAA+GPY2eyRT+0Ds9DvITx8kG75zOq7dvz72Cs9sVnVn9LhMqrIOFTzhyeUN
O9I0QQuBDxbgDUBAw81Vu252rPqy02hxs3HnyJODm5MqcGP5FRXzq9zbM/kk5mpyiGIU5GmVBiVh
A1qtmYdlItKAR0BEX57F0nIZQben2ZhmPoogQjzH1duou13pPqMMduUs7H+dvB4jX6PGC8LcqA9n
fSNUe6fAotXVfOVm8DdD+MGx6Bv3ShfJEdYQpPaG8E2e1FN09HaZF9oyBFKGb/NNtY93+Y5XIf2S
HecbP+xDGtZP6oG8+L9RFfhyzmJv2mN5BM1U8VzvpxP5svaGWsgJe74RplPC4lJVeOJYwosPGjLP
Yc6T7ufk2cWrPxf5fWVb3c+ykuACkGUjbhyrUN8ub+9CaDIpB8jQNhapy+hg8SfqfiL1i3ZWmBMW
Iur/miRbDeBcBsupbMDmHNGnP6U7uK+Xf/iCXZpyQj2PZ9HyCayu/bnfCFBvcC/Pd9EQ/5jn+Kpr
sWf2SOa8nwtOapxwhd1+jod5/iKdHBhQtAj7K6fc0g4Y2+9WdjmqZhIHt09ufPVF+Dx0c39z1TKZ
fZKckDJBDsA9AIF7k7Dux9joV58Vz7ztVzx4aQLnyP7uYj94cdtHHdLb1EsDl1s3efNQ2mtglr95
ow+812yfxqMw7ed5ZMchn0gekogLdOV0UxegG7m5Ef08hVWUpLfRFJWHwm+LT4knnRtaxOpzRgYn
tMD5e6xI3j2MfTlukAY7c8PKPlQuWkhA9fmjhtftCpbGoKjT2cq6LNm/cSxXTYpCj8TVuCr4D5lr
APH98uHyti6t+dkr3q153XHa8xSZPA6cXypFKNRLl00rl/ol3zqP+u7rXQqzAROkdShJ8cMGn9MN
mODbe9yRsm/RXK3RVH08CW42k6UVIRqUCP4xBuUPsdpH3pPPk+/8uLxGH68/N8v3XQmEjTWCfWZs
PxXxqz1dFRS4WbbPMzsGzjxLTx5y3ULq/cAgHtFcxfhLgc39d/G9abJpMUb65Lok4D2gyC2DzYJ3
nKxRBny8v9wUqOApjzxgnfTJn+4gDxogrm1qnIhd93rd0huH+lA7uulBZ3dC718wWY/FuLvuw8ZR
Dosvaka1PqGEfKB6fhE9KEcuf3tpVYxA3DWxHkGCU8Ne7plzn9hOYJ2pRoq1m/TCAGbBNEoAVgOx
MqDRs/sM6v8/vBI3YMk8ASj5fHkOCzb/vyIpSA9jSDinJ4wzbbN8Zlue9Fe1X+Lda5jmSP2kstqy
OSY+l9tCaRr6fWu/cN+1P88ebVYeyguBwSyYppYa/cnq9IkpEZbWi658UAmu1OCXdsEIbr0d2Ta1
E2R5+n4OrLx6oZF8qVW2G4Z4bauXZnDen3cRtI8KRDYXdmq3O8TPwAW1auQ/Xt7kpY+zfz8OZgtJ
PJvok/YZEH1dZwURCAs3vE6uupPwv8qc736+3Yg5hvIYAoQ7b9S0Zy3uxvnr5Z+/tAGGD9uWO9NC
gHW2nnbevGunDZqUi3R3+etLHmB48VCACiAGHSHUhKJQcWgl0pV3xMLvNjE2NRU5cWyqT2XzKLwH
4v5oIsgUrHz97EP/v+ZwE2LDlE6mfM5gltbQ7oT2u03nA8FZ5bLc8LRLb9KpXQOOf5y142Yhd5jt
odcci8Taqd6g9TDbxo79a45tBmpY6fxilSq3Xluspb4WdsUsz7IsLaAkPmN2SX0XW9YRV7SrKqbc
LMZWeR8NtRvrEx7bN4lydmU+7OdyLeYtPM+4WZFVc2o1CG36FA2bGk2ZaO54dqudutVgV4pvJV25
dC14tdnqwGUuh6QpNIgUACgtcCTPjTq58coynW/jH9mXcSTbTlWpemiq41gAvQpK9PqgE4fs/RK6
N3HaQVhGliwkfVUdXTZXK4/AvzIhH41reDuaA1gr21KCuwRt2wGr6+m3KNz4JdIMKRFgt5NTrFS/
o2kU31nk/PbXKum2TqGsIyQyvX3WEEj9yKb4ScZo0hvl+v53zyXVDZRrwDY1O2I6OkB/ftFl33/P
66L+mpe9kkFjFcknh8GXKquywpx5/WeVai+5G5y2OfCWJm+Xw85CcPhrPe8iZgeBFq7l5B2GWD+2
VhKy8dvk09tcrYTkhf37X4lJqKpv1OgeRscVN9YAwJ0fgWVexzENcxD5HZAna94AT+bY2Lpbuewu
zMtsMcm056qW2v6BzDPZc7dKXkYbfRJBzxv78zQxvbKAC/HPLIUDO0gd1UNjJwMW/Uvb+NZmIol4
Vr2oraCYSIZav/bWFJA/9jaUjf89Q0GyZ3Xp6EKSgZbDMZK5DwL0XgOqIBtIbV42io+VrIFvNJyu
dGxo9FCIaM19sfGjH0MKzutZHv7yaQ3byAHhJv3j1DQcYiu0/e+QE0Ev8YZ45R7CH+EEIff2k/Cf
7WZfpHXYdK8R33blYYIAH3fuU9oGTflS51+8iAad56HzbmU/zgvxf79lJufNoK2o7pxivh3d4cCH
8afwUh2mnZuENOUHZ8rFLprJj8sr9fF2cBOq4Kc+Lx2HlkdPKvHYtDbdzhC1285NR1Yqb0tDGJfX
3uqrWbUCyN8azOauDToi5OLjfNNEtruyaEtjnL3oXRRQupdTV6Kxw4/i73YWbYRHaTBoYL0ur9OS
l5wHfjdAOikUPkUsDimkS0jyPHk8BPtOUMhXp1+DwS74vIlQoCLLx6KDqkUt6G1mQ4PRVZsqi3EY
iZXTaKFDhf/9+7uJuB0hid1KTGSeSh7mQrdhPkzpTSeRKJlcN7v1SjJtmpbQHe0Sd0dizXZNQnFn
j1S24ZDV/HV5URcuJyasQQ65HiIGjZ1CT/e9lsAj+1dVFbkpr1FBtEnlNHYOzJ8eo7GaQw1kOwjJ
xqsSQdwEBUT92EDGGsYQjUUQzyDRAPh2HshKBFswBVOBgmgoNvUN2LeBLQ3r7JPfWbd9W+54ula8
WhrBcJkYN7VIdlDPmrP50XGnDfVcZJq6XTQOa8xICxtsQgMkrm9lKRJxGFL/oezae9L0r5dtZ8Hj
zfp31up2BBEGO0hB0C7ebyHRBt7KzXVfN156ECvU0dAJBndHOzFxA4gE5mO38vUFyAQ3a94JEyp1
IG1xcO26geoEZFKsnUhFmoW8AxJim7vItG6KWOcHByCsB/QgUbpDZSvTYN6akY21/aje1CV68qgC
2FQOQANLq8w3lmqdXTcpubLQS3to3CMjobqoizk7AJLxGhMBRhdnTapkIaoS483oFrVdlrmDonxl
78B2E/rRV1d0+8YaQqf+fHkvPx6EmdXykUdFLIXNDufGt16wN66xgGXqPFhlBeV1GqcrTrs00vnv
72KrTiDHxezEO7TQb3ub80kfIjDybnK/lT+rmWow2+drjfMf+y8zy6ncchqOwhU/iN6rd3EUFUEz
aQ7JTTZvcLFfOzDO+/zBfcSspjbaSkVjWewA/UOeb6dUgevDcXVzj3vvWAboqZX3fqGcwMsilEAt
r6p2zHXKZzuJiu3lPVya7Nk4362sJDEd5yRih2J0Hlvf3ac2VFsab9+Ua9WUpSEMl49UpKwWi3dI
Gwd6QlT91NVEg3gYoUXgpI+XJ/KxHAxupoY7pYk7JcSh7gEUo5kd2E3s/mQ9YRq8xEDCV5brhKQe
6K6dO71hLGmea9tD871nx/IqAlj8CMPvhp6VQkJF7wDomX7OZGHtOp2if8iP7JX65tJETXpf6KZW
Fq8HOMPk7ambBhljWzvT+7R+aPOfWj5WfbdJu+ontP1W8pcLe/i/khXeS22JlqdD5oxP8aTfqEh2
sS6zIAf3xuUd/PjgYSbt71T0TqN7KEL2mpwgMJehDARicsXln+sGOE/una3bPfIq1qT7W5sefXnb
Oyd9lQwkZeI8p3ef9sYiEhFt+ttyeq5qsmmqq6hO8GXDQSFwC1YuiR/Nu6dmPEI4sLVuLq/H0qYa
jumXXVZklupvVQGmD+/eFfmWWClQ4VcRweDH2/8uC0qFuKSUWBaWPM3zL5Uk4ah+JmSNrmehlMrM
cnZE2zlyrKq/zbM6FCJ+aMCXV5HpRhcDLo5NCPLLT3ysQz3Ogeej7d3DpSYXm66sgqEWAaViP0Ao
ikI7OFf8cZbFFqWpzczW0BB/EwsfxHmTOtiTRSs8tOXc2lk8vvWN72wAIshDVSClF4N5ZeeMPNui
aafa1c1Evs+VTKFZ5XKEqXzq74a8nl8iH5nroIodFoquyl+R/tLj1veiJkXpl/t7roT/ctkwPjxu
GYSy/t22lIGLirZNe+pydIyKbJ9XMXhinL0PCXt3/nF5lA/f4xjFsOxUQ+K4b/P2xCb+B2Ry1Ra0
jg++PwL+4wWjGiH9iOrMNdEFoxnG3mVJVHolINhV7X6jcfaJZaCRiW2ehJens7Rohq0TgOwh/Cjo
aZijTaXv8yzeEujWQAMs9Em2kn1cGsU45eZsFFg4RiA7ce9F7SamWQAU2+x8BVHeyhNvaWOMQyyO
SIGPOeTUZWdiemSLN4l2Tk5Dv6Mpug6a2KrCOucrJ/d5v//nH4yaOMVUWxV6p/z2VNH0turOBcRu
pQSx9OnzDN+FZanKuovzgZ6yat4OaFCmY7ViTx8GT/xq40pqJ7QB1SNEOsoKPN3JJqdFQIrfU3fN
YYXvG4dVKYaRJaVDT5xMJym656Kwf/nxtHKgf3jY4vOGi/cTGshi38bncXe3p+ZZZ/G+S+RKSXJp
4Q3frmKWgkgL9U4dNV8zz37Km3ZecbQF83QNT2ZlHSGZKkBCNLuhNcswE28FH8ABW2wj9qe9CkiG
JTIcGtLOcTE0KPlDrPilzFwaROn4BU/htVTE0iIZvozOadJljZpOSVfcM7/Y17Xz/XIwWvq04cJ9
16p5lCD+iZT9eYzSW79zVqLDguWYVC8giQW+1YF0TNpAK5BTKFD+KKEQe/mHL7iVyfMCZtmo9hQ6
FhIIrNKgB23CzVC4/SkvKnITe0mxEhoWrMikgCUQE1ReNpFTkvEbcGKE86igWlcmfZCmmJXTjC0E
UNP95XktbIhJC6ssj8RkiCA8kZSbAtDfaV7DYi/NxHBlwJlLuDKUQyurPtqolASdpV/FSHaCuU04
VBYBUVe99vw4u9kH4doxXFvh1aqUQJfC6EJMLrU7XgW0t93vYMnqtspBy3wfEbLJoSD8K09ispWg
gd6Sok93c+U4WxS75tfrVtUIBb2mYqrBWXoapuiOK/Xi8TWY4dKGGd7fs5p0Aln70+CyPojEOD2M
dneVVAWDAuq/B1MuedH2fY2afnPv9K9Qe13xnyXvNBwf+ImkIw0+jGz0ye3Jrq6Hu6YV28sLvmBr
JgLN8+SEshkD51d6gORSMKs6IFm2i4txQ/0sLPOVe85CHDAhaW1Pee+2IzkVjgR23qYB80b0elLx
E0pKK6FsaRDjDKeZDcENhgK1U7si9Apcxa2klRsnH0Ajq1p55Tjn8d9dQ9gwJZB4QsF9GK1vs/w6
pSJI7OYg7B+Xt2VpIkYI6K0W52yH41ZFnIQ85v4bSJYylKHrfEvVqsb80jiG71du7kA9Hf5GkqYD
SQJx+zCOoPJpZWN01K49PFye0MI118TzObkHwTjo0p6kAoO8cNBA+aWJ5yB1f+KY310eZMHFTXKU
rHcZtyoc8H1pgwjQp1+hEXwVXopRkxcl5shq61GxU+eRN1a337NxeitI9Xz5ty/4OTf8vCdzxrHy
9gkSnH/Q5wOCzKm7t8pprWH8Y1Z6hlzWv0Zb5M44zipnJ27nxa3VJGzbyq7ZVKRMt7ndjzdtSvUN
qOxASKbI8BD7hbc5SyB9c8AC9yZaOh1932fX7ZYJBMwVmCaYNbGT8OSLLqFv7Drs8+XVXLBrEwbY
zrJ1UiTvTtOY/ka+chtl/K3ph5+eXmOZWhri/Pd3McDvwfuXoVvqxFL9h6ZQnsJbVHHyNU6jzeVZ
LDjNX66jd0N0iTWPlNTOKc6/VQXAr73cx+VP6se7iq1EmgW7M1lS/IyqZi56++SV97bLQktNQc1X
gv7SBIzjHBkPImNX26ecRI89nx/z0vpR+u5haupQDSAavbxQC45vggGtSguCLkJ2km7dhXNfe8fI
6vrrXJMZZ7uuIrBxdS4/eXUfyjjZTOf/Js3KLi/tgOH5aKaIOw59MaitQKq4zQr/tkNn6hbCdeN1
55WJC0T63PFJEYGhMlPQ4r7zaohD+DdxtVL6WNhnExnoI8sJOo2iOM0iAceqrPstJ1n86Uy9e8Og
ur2rPKGvjMQmNLBVfRMhMcNPFtBanfwt829yXqtMLZiSCQOENpeGjGasoK+dlSH3Zx8c+/ZVyHlG
TSQgqNptKWZEeSj5QSEolr91Gr/VyvlF+vnKzT7P7F3U6KOWDj7DU1Hn8Q3Pqkfae3bodiysI+sq
4g5MxPBsNRFrgq79dBoc98mX+jGJ1JMLmpCua640KvvfediA90y2CzrarH4gE56m6Z6COi7pf691
hi94nsl+DObATqUVxEmoo5ND1w18hJi2b78pCC6unERLYxjenXidSwkjDehApioYPUH2Q+J9aYpc
XZf5MWFpMCmrQiacQqAE5cwR5RY32jXUu7kcWz9E9TGkz//dBnDMp63M2HxydUuCPqryoAStKK7x
nzJKvjpYwQCil49d5a/ty8Kj5C+50zsLpv35/tuV82kGacsjxFyhYqvQqH/ohKe/+bqeH+pR4QlR
i1r8vjzNpTGN49xR+WhrPs2nqaPRp0T74lZq0bwlo0yrcGBNsXXRVFOG0QieuvDyoAvGYdIUz0JR
REe7PyH9FagGDxUwFvO1HpqFqGyCpKx51pnF0KaT6BRFIEgEjNEcgOhK4u1VoTKyhqBdmoYRDFxP
ljWicnRsXXEb9cnvPiv2mNhaanZpIkYkkKXvjB7zrGNpV8/Sin9ZZf8Uea9JglxSZ6/JUCxNwzjn
vb4o1TAO/rH3buroMRufZ+fL5Y1euCya2NsYNDp4/MzWsfDvJv+2x/U+Tx7LfOUSt/B5E3lbjJZt
TdkUHXP8cnJbQECI0ntbu9fdr0wIl9vwqvPBT3IsE/q1jph9LiKIq5yAmHynWZOoyYHu5qlK6Lg5
t30FhZ3/gojVimuzv+rFH6S4TIwYGGHRfKui9EQRjQ91OQEsKCIWpvkgH6F29yQmHDAx1BihVVVB
KwsEFyq3zypVdbT3fTrcEtWiwghK0fQGevFfwOrIwphZryPSDQdWe26QZ+SWlwBC5JBBCvDP8yBi
k7MBqPxPA7GUwOHtYyVZdUjdHLrZ8SQ2SEfbQdw4wNwq9j1Oc6DIy/4HH0AD46S+88Y0qTdZo/Nw
SJkbgD4x33RpWYGUW7f4/21C4qABs8kW/wga7JqX0HgQv2e3xlnZJnEeVgIV/TmmZajmttnYkw8i
RHBdb3njKkg5TGmQV2BozJNq3KdW+weSSDl0K0Dm3KoSTJNMFaH08BC1ie+GJR4+RXi+sqI+0o/D
U+Er52m0LKsIo56D1Q9yZp/GjkQhUiIKIpSQ39u4GniseAJ9sD9bdThF3uOYu+k34ABjyH00w76f
RXbKgR8PItjvpqXKf3G7xH6AQpR6GRy7ClBysBQk3CCtt2l6y7lvIVylg4423hv0i9URnHq4dMbe
DFW1cToyDxktCeJJ6AEUf0pWJagn9DwcgOs8xlnLgqapHpMMzIc+43e+nYL6dt6VTvMnjbqXvlUg
1hH5lzHrwAGedwr9vIn3BqW0M99v6QfeUANrLKjcaQfMTTTLnoGY8kMbLYD7QuifDlQ2dm1fvhJd
pQFN7GenF6CeRMp053fJAB7ahGCM3gkzKyMBmtZgSKNsAhDOejtXVGMAUZk/iul7IYskdDyg4MRY
1qHbJL99N22DqNH3TdH9GvwCIrxDFjRs7oIsr98ca/gTo/oXNrLKtoKC4jyYizlNtyAqBXuFSJi3
6SB8+jXrFDLkUMPcZrrs7nPb0Y+RlUw3qonLLZhsva2det22hrpJIOoahRm//zpMbbsdc5ltEaJJ
GEEr7ThkyB7SZIIISDucuNXz3ajbYlNW5RQIOyJH2RX5ZmBZglP13BrsVP3eqaHMmVcypDP43Aur
RKq+P0P4faS65hLHl8Mho+OnuGygG50HqQb3sWoi+NjUf4Ky1mvuR8+9OzbQEovAH2TVTlA74/dO
Q1RAsTHdupU3ffEITwKkPbpPhLTWFumB6ntJ4/lIuOdvuFdnoa2oA1k0qjaTIM0uA93SM/qxb8G2
rEP466PWRfkfZ1+yJKfOdftEREh0ElMg+8pqsxp7onALAiEagQQ8/V31j86X1+WK8Mgn7DiQgLS1
m9WkjSDA943jT7/S/gPIN17eFIufJqVp3/04v9AxiVLfBK+cj18DUid4LB6AZqcfl/deG2lgRAD9
0zdeuUsZydeYVH3G8Ii4rP7Og/5AJjHcCJX0+RTVfubNjXGbVlp05WngkV0k7RDvJY8hZDo04bLk
FkgDs0koeO5b3VUJPgVM3uA/qoUC+zxYAfMncQ994jZ+ZU6XuxIohUcUU/xExglOQl0dQ3ypRL9U
yTj4bmKm99CWUhCbad+dhtagOzSl823aY/1uTGlEDnAbRIlgffQUT/P4MNmZ305rA6VzXwX7wSbN
kGrfwg9Vwck5eKFLEz4kweirnNGoPPUIgFuI+meCYg1HgMCnccKTxwiHwQ+KPqjN44WJrBmjH7Fe
qxs2duqAyDGFaeFP9k6IYdgJA7hLyfxkA0B4uemUrF8os/WaES2qI7NBtXXI6y4QzKIvAxpb0Jxd
1jA1aBxuSt0G48YE0HiGzW2wKz0OFLQv1PrCG4yEwx5hq1GqDHOPqDYLF7/Oolm0ZzdPD3yFRNJA
g2brRxHPoG2OLzxhplxsXNMEMM7Sag/RB6gq0xjhD1i5TVXXXwtu9lHHb2dH4K8AVOLGkxj68NAb
d3J0VTr4PqT759IcfI9hWfaMZzRuo3wUEBeChsGlrJnEF/BYWi31WbhQ7IYOIDIu9HNS8uBYigh+
JG3z2Ltp3FHixTmzcsrhufWKl+Kea6+NjhShNJ/Z8lYWbZA2k2tTOfNXqLjpdIb9/Pep7clL4vtn
Ebc2A3ZR5uOMaECq2MHxAlrbTtfNMSJJkcqmpxn3ZZzBVqh/cKsdfvN6wb+yurhhawWvdjPVb39P
rj7I264BzlhXUBUrE4ziisdYOD+DFzfJ2vj53y5/ld2OVMBYpgZRtkzClwIaIWk5Ju/PvXxC+/gz
yDmg1yBn+CisY+UzflzvsAzKe/cCe4s+7c/yeX7wvvpv/M1dxofxjJnY498f6qOM8SrXLfu4DUvJ
+ZGWXZUbZfmUwkEYYLGQqTKbyvoz0uAHyTu5KqxGeHSX5ep7x376PsZjWlBv08gmLUAhpN0/5u7X
+HlFaqhvOzeemjEut/UUJRfimRE23t7w499e2VUlT7t5QXtX8GPTjPcdbc5lNX8NxunR1/Tb32/x
55VMrgHYcMQJoBDo86OsgKd/0wqOxZ+50n507as63s4FBR8FbUZeur0fw3S5tLsRh97ff/qfFxS5
Fsma+17D2tkup2YZZIpAXsBFlCDDEtWbseyTIf//Vcb/fyaPfPN/uxEBKJRjxLrl1Hn9gmNtOKyK
p3CLyTs/yhnRL8GkoekgHmbePAXBMqRBH43pWgTIJplKB9v+U01HruHeUEwzfTCECmP6JtoqQ9eN
Mko9eGNTb+GP0n/SRP9zR5Jci2jBOrwHIgDVbxhZ/wyBgxXa+9Rd/v7dPrr6VXRD6b66xgYWGwc2
PM3vnn3SlvrowldF+wTgJTagEseQ+sW97fw1nxPptn//2R+t5qv4Bfh11XvLMJ0a2Je5VIjaZQbK
o+c1bJanv9/joye42vBe3EDOPyxmdLUju6uGSB9weg8//+nq16hvD24bvU+xkuMpGu/Lvot3GJWo
3/929avdvqLjsHbax9v3cYDLxt5GXvmZ68wHL/8a2A3z3l7yhNWnuYlFnsxtcSB0rDZ6XupPmtgf
3eJqnyvphKu8Dr8fnoG07PN3PO/YfRJn/9zsI9fo7giVryZTjAdYfVRxSM7ScE5u2FBAUCWYv8tB
iDQMzSdR66OHeV9g/+ln1rHX20VioC46sE6s26j2CZr7u79/6vdX8oeQeC1ipsPEtqpR9Sko5yzW
jx1DYSLS2alPbvDRz7/ayR7cURbuVxOmR10WEFCoGmSPzfe///wPdtk14nvtZjrbIXEnCQHrPEpi
9Sw8hi/y98t/9HauNnHtyboeK7TGGHnplt8JyptxfCnF/Mn1P3g51+plUcXagHcTep9d8LYY8iDj
+J6P3r+NNsm1Gm+Hd1MYLxFHird/uxq3bjwysk8+7Qdv51qO17MReFEhRptaeWhLTc9ShUfXwCJx
XL/80wdgVzsZ1ED44hK0Psl6Z8hb2Pc7W/2Kqmj79+uzPy//a2x7GEJaoUuK5LgGUBF3c3W71nBo
B1Db7+UGYkyXv9/ng3V6jW6f9Mwk6EVI0qH5nYk28h/I6Mv936/+0TK6OoYHGYwCAEnsMTbntSFZ
1f0K/s0sIIDyzv8GIANdJ59VBhNTtG7J+LO2Zz190+VbHQef7IM/j4kIuzqQxyKCNLGHGNeGGI+Q
lplsWpi5I6CeDjmr2vnsJXAtbgwQuHnYrJ8NBz76LlcbnM+FwjUxfGhjqACBcCBgFPdPH+UayN5N
fK262IjjO6dYvptxFWVhUkDMPtl+H/z2a9VdnJcWxFTk+xgHnqfY/17V8yeA7Q8W1DWcvZ9KHa69
V5+49aHSoI2Xx2H0u16F90mC99Edrja2rU1CZ+n4UYhXElk4JXZ5UX/GsvlgW1/j2bGl+3osR370
u/bHO8Nfxk8NKbOYNjZVMPX8t0/8/mX+czSXPiujccJt4NG3W5PqqW27vVncJ6X9R09xta0hKERJ
BQXyY7TeQ0WQxU3q9HOYfFWfSit/EMKvUe3eu5JdSCNxnBTdCmbKrSBmGxvzmoj6M4mhj25ytbvb
yUcbhOFbL7ZJuTxLbnYc1ZQsPyPZf7SarraxwighHAqPH634vtAOja8VE5V/K6GuIe4NNWiXWewz
5o9D6sHTyAbjr7+voD+rLwXQtvjfJSREWCntLIfdoNp3pqngnuxBIchi2rf0OwRG6KVUp0KBd677
z5pGH4SOa7h7tY5drRMdnnxf5/z9s2CG9lnS8UFHilyj2zHXqNcKfVz48xq5M3RIDkscLhcVmXJT
FlDCQMfNbOue6xuuIgrbz9DbUjaxFDY9zS6Bijw8YzlId0OPHmcQNM1GF75FL1YXn0EaP3oH72vp
P5vX57MnKDwzTkM/B5kbm/ZVVJT//PuH/ejq73//n6svoo9gHtgmR4fSo6g5xlefEUU+2E7XFqqV
WWlHCJtPk19/G+LqpEcDKmPfbnTwmbX3Bxvq2j2VVCUgVyPylXb5Oi4vQYPJWfhJZfxB/XSNdk88
soqCICkNp+/DUOb4Ixyh/ByY7RS9uM+UKz76AlcxoW6naYjA14eY4/S29LDUmf1PIsIHX+Aa9x7U
mEkVc5gcY2/AMJgsXTZXaoWkV1CgG9+pz/KiD06Aa9x7URGJBkUXngSB0R1VD4Yv5zZJtm5xh2VV
278v1o+e5/32/1ms1GFSiHvhuJyA8TCyFCByN1FKC/tLyCj/+10++CDXzqoYJUWlG/AwNA63UODZ
0TX+5IN8dOmrvdwOA61dP/Nj1c1x2obOAaEIKuzff/gHm+Eafl4sq4VPJs6vovLvApXcBUIeCPtM
R/mjy1/l115QAHQXAzwEX7Q78N63fiAP9RI8/v3Xf5BbX0PPW+IHg4YB00lwOGRWBOiLXmSkLzd1
iyHiAgXtfFwEpqLJZyz1IPy/CvMPfYVrRLpebRR0a7eeHEW3WC20eOnjNTxAMqzeWVtBvLWq1Smu
XfFllBX6vQtrvgC6lWwEKOIDnGut20LZILroVdoDnEU8nFLrNH9NCtBN6rYe7qYoVl1G5UDvojWe
b1Y31VnhCe/EWLOc1TIkezZHzRZ25+ISlHba+fMgd43H+twWcJPAoJFfYsj/bysOV0QREe/IKfQ6
Q79ETKWKw/UXkPaFkbbMiJu6Fwp2P4V5uqnPGNQNuZ4xkZb1stx3y2iGrIuTESOzMKTHMhzc0Y5L
ucfcHoiHpvfX2xCuorci0PYXTwr6sky8PVgl6eNEXc+z3hUqRi9V2XRpagETGMruoVAz7eHUU20W
OPq+YQDf7fwG5HUZVi5fW4Nx50wx4RdxrOfMI9wrNhJ2rxtgU2RaBfAuCUUJlF/s0A0zQNO2SQmF
RM4AA0n85Rl0aPtc4lXvajHKRzk0LazawsrPuxC+JDRUUdY4livdPvVU/lKYO+00GV5o5ctbFSko
wQ7Qy4lNkM6wx9soz3S3buVtLozOpCgPbQEMHmTgVmXtQU+yew79dtmUHYzhgjAIMoVqKVeqXres
9757tefB57PtN1PUXgJPFincZB/XhG1iVDspvEHHbVm7Xxj5/oayz/pEkq7e45brsSCEpBMBV51X
/tmbp2+RUDybOvvkr/zUzuEzSWpA2pb4ZvBxeqqY6tRW3dnIYFsFase4eZjl8k6kKEZEQyiu1I36
2sHBNxMDStGCwOME82zINybm1rJEYSBFzJ5RWeZ0rvnNaE07ZeD6+6+LnqOjXTQk2ZWfDQuxW5Bn
dOajBkqZrNmFtou3g1b43VyR6GvAOrgPrwrGw3WiTn0HhF8liPf+nibgilUDJA3kWZQaXFYyMPRz
15UYLkL0ejL57Kk4yKXXQ8Eh0nbLl7Y8ulnQnebxfOghaL8JkTRvIBc370mx+rkohzgzolcH4mpY
0MxdcyS6HQ5QziMbiPuwh6q38QsdqV3ScfG9nTEDErQ28PdCSJEOQ9dCO7TtzSNQpTxvmiY5RVrx
TTD46lxzae+5TiB50I6ZV3cDUGZDvsjgmVZ1kGtXXWgPUzFaH2H6+jzPmJMDD/K7bRS5BD3FWJ9w
kdsg/r20+ugZ8ZVrYLiHMmZpbLk6F3I+wnN6izr7V8sQTP1VX2jCpoxXajfBEHsfBgS/kYlN1Td7
+EJ8CQd9NjbIl1LsVNnfAtF0Kpv4GPf8HFbFYxkk3+ZYPo0kua/LReUDfAa6Mmy23TKvGxss+2Aw
EPYspvMiINlAum+kmTezNk+UsZvVL97cZHdyZXlQemVaan1E+pakaPfdjILu57m9CaU6Ifk/TEF0
GDpNALEs8iGqX4sCsjjUjzNRVCrzSu8RyqbnefEPXKyPFMAeNsYvGPptpwrGbw19IOWy1az67az3
IIN578ngLmTeUxuEc0aJOFvD7r1VbAUt7icq6xwGB4AK0PLcYN5fK71vixbqZMW+bYAGWBdIDCPe
pEilxj2Lu9PciZ+VBvyA1s9y5Lf1qu6xvjerw//S+gCJyAuQPmDOIliBlgPUFQDfO1xt29j+dlL+
z4iZk2wYbApcuYX0ZQxXyKHMGDMirTDIgGvgUuRjneRkcd87Mt944Xxu9XAMpFEZXj3czfyLz4sz
smGJDgW7B4ogb9bm1QsXnep6eI0X77mJvDfadeeZIyrWwbZk0VfR6dsqorBGGfmvxl+eqpleOoBN
0LTHumUj33TtcF8kDGYYyxZpy00bObIxBShhvEqyYPFUBre6bcmTXCbLnnvmpAuTA6v1yBu2q8C+
SD0v3hOPH3zt3Y5E3vtr9xolKwDQxP2IE4xmbdzfehDqLsny2jZcpl033ytn7uHxCgDpt5K/i031
/N5puGfDccJW6gZ6crd1U9zEAOIVJZ5iaaAey4v4uQn7c6T4c1kEZ+gFYGyJMGUwoUuXOnxNfGsB
a+A/WRCcHPNvAVwKAWSMnkg//Z7n+FIgcsgmroH5E1+SsLupuBMwvHB3bcgflf/O8tFPTgPZUkH9
o3L9SdLprg6a59Kj90nPt2uCNczFm9HjzdrUd8iPIRlC9BuUNIE3W+9jp8/Bqg89TuB3yOSmD7st
wS+D8okGdGm4E77dzwU5lYE8J9HyitaKnyWS7zqIJuEElT8msGSp1reNsOrGB/QGpGa00OkSsdso
YOMxjsp+G5YYS5pg7bdxARDbNChIrfYvo0STCVS2WwrkNKJXd/IlbhaqV5sAV9tDtQPWjOYhwvZZ
TK03+nsHZuADl2C3sbry9w4iZ1ujo2Q/M3bbQP8wRXsAzvCqeqErjHIBVlz2S+2aXTWi69fES4VT
gHUZgHArdGXjCQqPy7lb5VO0hDDL0uRX3GDlkQIwyamRKo2YfwetqqfOFHuK+Q/G0PoCR+UlNW44
Rj4WNFyAx6jKXDO+2rg7irAO0xUyHSnoOVDnZdEO0n06owNetKeqXVmtcBeb10yS8WUl+gip/juU
MRcvCF4B47xMizstbNyEGECPWuJsa75EGsBD45q3penvV+bdRIBB7qTtzu3KOuialEVeJRLFIa3O
cCvZVBg4p0E87eYQOewKb8Ea8jvOAAYW8V+sj3LEdX8b+CH0nLr6ZCNSniTuTLv10EO3WNYUKMIY
NnEVIVmCjmYJwG3KbXkIhT7NgPhlLAoeQ802g+f9QrKHfvrSP3e1fEuK9VIEvnc3wcUTy2sZU0zX
70PW7Iugv0l6RNweKFbLK8DAerNuNIbKR+RdONirZ1jI3A8rOzaqObhZPhvJdQbd3tsYi6GY6VY6
+75J+6/tOjyzxe5Wqva29750rsuRsyAPDHSx4XU3wSym3we92ZWdO6HLvFdFfA4KOMhEyXB0vjv5
NLnUk32wpEHKAaHWDRpl8lRbCSe7MtgKM59g6vI8VP2x0uNyKMtOfFXOcz8HbvSXbii207Q06dJb
k/uJd1tXyU5H8VY0xUn07nVuRQ1cWC2ylWFzDjpZszpme1ZM8lIa0hx4V0JgP3FiSzsdbJaII2Ik
VXQLvbI2jTRwXIp0fl75hqUeuBRIQPixNvTJmyN66HUcpgDX+fdFYYZ72lVrJvxwPTUV1rydY5tL
Q+ZMlQUAnq734MTh/6CET/tZdTpVsK3aRJMps3VyL4L0DPBQ88WPQhTtjQ9d1kHlgFnLfJbemPkt
9rqqhM7pMCKD8bC8wmrFEdqpWxKKPQmg61S2cZIqA3mkQA4dPLiTQ9G2XyDhNGx4OXwTBf9FrA+f
nGRpNlx7azqOPgfkzSH4k/DUsR5+0Wx+GEqEOvDrXqOgfpkCLBmLzZQUFdy7gvJ+JL7bNpD6xsa2
7KYjK1ZWF38BZPKiFwvQ9TQkaani+4DK4CQKGryh3OkgJdnVO2rRzoWL5zFS+rlsKzQsQzTjaF98
mTqzqTt7qJTJgDHeULYe1wmgRMr3MV9vkibZABK601AUB3hObdZO5ejZpmxCV81hr8UQGW/Q0QXY
PA+ANbdemOq4+e3oqjdjOx0j2+3iZXmJ3LpLfPcaxYCncm95rmwMdZBgO7XxrZdQuH+vGUL/Linp
mXH5zBoR5cj3TjwYxnSI8DSLane+7oHknBDkeBMt0ARSAMrG5HUUpUmj9wSmHtWexhDYCxQUKCCe
uQGw686tpk5rfB+gjKEuRZ19lYJ9TwL1zXc9IqtbNpPr6Jd2jQHe7WWVO1fF23kdWE5jGx9EbcNf
syk9oNTD4tD13rhfBG13zMzjYfEKsJANN6fED3D2woBa3xOIrP+aSQh4+4JvtOUNibchJ8Uz1Gyj
OXfehMqwm4a9x8f+RrBmONnaa/Kx1SMqsGTdTUSyHCm8jy4tHrpDDMwch+xMD43fHfLm6Amz3fbW
hzb7zkS+2rPGW/YeKRBkbdXm/VI0+7Uflx34dtDlmGQb54CtDpcVMluHJoIdHTjizVMx1nMG/V6X
K2/ycm5Um3P4tz5Ha1g+idCZTSx0+yb6lZ1gOh+tGTSO/K+MOpGVI/Qb12hkW+JRO6WNHf1DNYrh
wggfb4LKJ2fGKIHC6dBhf41Qcoome5b+POZ27N05mGIMrmgdXHqk97fIdLotEEXrF1RX8R1OHfSK
bG/JmVq5Hvm09pnxpyW1hvgZymmzHwPMv5DP6jwa3JSuyueYw4T+eys9iTbQswPprGbJ04T3Fc7F
fJzAEjgUXj08LeHU+BmzbV1Df3Ucb3qMJe6kaum+0lV7M/JRo0biIzSUsYjukVYUYHVCBySjMGU7
AKsx3oOTGQB7I12SSuXLi1di30tUSyfUZijwOsPOCykNaLl2ImajowKVlRXBRsayOVY2Ejkk2eod
ZFQRQP3OHZWLVV7MkcgGkaADYZjaxZ4fb6HlzvcraqRt6BbzIoUcNrDDthfof3+L2sml3EnvyTSN
BiJ7SO4tY8sNMuoVIoFxnBpbBXnE5/BxYbJ8RldeQekTao6I2yINltZuCt4Vt8yP3aZnPWTsLAem
32/4I5xqpqeiHX3kTyXBK7f65IpZfldT4GWL6rodbXTd5i3lJQ7moo3vExJgVFIVDkkJKzpcrmz9
bJpLCXicHwPPidcwRxZtwRLWu2B8jM4DkjkKUgBG6BOkpaM3pG5NiD0wIS0ou/btnfNxBnA4N+vi
Y/uKuyQSdzMrvkNK9UUWgPwnfv21bLTbvnvepsR1t6pqngPHdr6l2SrnDF9l73TsZ/NoIF2fNPrO
Mw4SfjN972CELo8qLLYgYnsNpD7Fskq9kZ2ZN/a7WE/00HbDmahgA3sLIJ6HgcN6REVIVeC3GQ8S
r2nhGEW0cXurPZBc/QKeFD4M68FI7Ma0G6ZsaMmlhRPe2gxDhglosQHuZ0RfZBjS2mFKjZ7KjHOy
ekusGiAt6o4TX74NNXbmkmwW49q8ZGi5zMN6n+jZ7SFL8wNTkTJthzneAkEucUKo25LMX6WPag6l
YSZMg30yjTKroLcOAXyA9hbufWns4sDPAYBaMnvrk2LMpQDFsSj2pKE0l1B+SMNG3BVhmY+Qgx4R
ZY1iF6R3kH4K8gLZQ4ac7Rn6VfiUc/De7BVfTSC38KnYRgq6s9a9DpN3IVP9ZTErKqUOboyphDDh
3mjyFhdtbvr41K8kX8EXTXUo7uIYGpHg2FXpOq43Uxy8QanwW82Wfb/K09zXDzFzD2pBtd5578l4
L15DmPem8czvIzGsKSeTvUyA490NqEtgEKkhK1KsTm8C3odo/OizB+vxpDV8C+aPvsXk5ieqEO/7
KIzLNbhPN3CGWLMkWPTWJQt5wPnXH73IWTgoxuyuU+20l22JrY1nTT3tJ1kkhX2IQVXIEfZ/WDrv
Js8dyhDpiV3261xmpiXbymt+OU0eYhLvwHKpUz0B97/G1XmAOHAOoT+4K5WvxKpb9CKOyzrs56Cf
08VOzSYi9JcjahfOcrt09b3s+LohkNUFQ6K4pWHZgIxkzjrEUrQUrI2RNXkQNmg2WvRqFUwmU15H
IhUTWrSBbumOFgYfhI43BpnIxmqc0GuFwpn2Kt72Q00y2XN4uZQWxG35zkNYPbpuk6BrnxfRhGfW
FgyUhf7FsCVJZ87OA+NwnMZ+B7OnTy0Emx+ci1gW1hJTgIlGqekMAb7KfR1aGFW0IAmj97RpSHUg
VXcxcfetE8W3Jk6+kxmdw3agaEZ13YvX9D9CyHidR+eD9xCFe+j4mwzU223bhg+e9p4SGk6pCyF6
BmfQNdFYYLHDqDvq8RmmvT8gQpTKyE3Xo+2+hG8TiIrg3jlQROwS/Kw4hiF+GMfoC0pQ6boeDoqN
qBHbox4GUm4OR5NaG7Y3Hkq5o52jMcPu0y+gG2D8VzTiJMmCRqWax1ctA5sLJDbov4zeuZ2a+hbH
n97DgYJs+CTrCW0UC0Fw4ngFS9fYA/vJTQTkNVEjkak4SE9j1WFbTL7dNpBzfqHOFeumQQmOVhUv
21MyrtFlCqXgEE3yxW2EkSmEIYtw+VE1avrSQLHj9+RF1TcCDsUAZg/sCXpluouohd7HthO5DlR8
Z3rVwyjFhpdIji0AvkydwVXxcgZj6X1ge6xXO4wEfCeUrCwde7Je1qWDdItvfbmhEkStrCzjvtjO
pPZyJO3h8+xHaGLKaPk9OKdyOKXNb/XUq6fA6kZkSCX9u7UwJU0L6dU3rTf1z8g30HOAHzDWR0ma
byRoaYjeVVP/WOUE2go674dgHnp0Q4L+LmbVsCfGeb80yv1siJrET1tGioPvvGFHBz5/LVtEKNI1
wUaHLHhSlWcO3hDwMe1B47K5FUWIrnoUMbKvmZqqXEZetNwaT1QbAYAViGCqGp68uN9PSMJe0Hbp
JRBSfbNbIlldtM8NSVuO+s43HB4m7aDiHKdhCBPghuQxHbybsDS+yzyZ1ENGkH/hJwGZ/MIwSthS
PcTwe+r6MR3hLgVmVxfOD/NQLzvr+eKXqVn/rRk6aHkHyIPyiJbYVcpfdshMC7Q0QULMQMirTk07
oG1lGpQjch4XnCphL4ttoCa18YekgQcGCdbjJKMe+pU02jsqRMZMT898GuqbDkfU93ZeMXUv2/DO
zNW86SOtz8tYrnsPwr74tCPfDWqccghhQuGhhjVZjaNugwG4vV/0EmehbOmJADSewWSM73xjknMI
meRvjg4ob+pKNzLlizds4TzUPvQ88TehYzbOJsHrB+h24oRdat2feqP9+75vRF4i3KWqB/06jUU8
HuqJDT8xAOkOyzR4oGSjEV9qJJyu0eszcnwOgIX0Hpe+RBafVMWcT2PDcwiNFjuhS3Ic10nvekgS
XbB4kzdjSPkIsBXodwa/AKS7uWBpQThV8HIB9BT9ZO+tiAb2ZtdgziX0sjFwMj48xKXvpg0UDMv7
DnqOP/3eSbzAsnt0PEhQ/M0sK41EdifNeoBJxHwLLVwNvR6X8DfWsWC7ymU50qLvX6XRw4+uI3Lf
rnbdMdG4HenAmNLoKGxdG68HhTr2O2HLuyXI8O5qQYdyH7nC3sDmKNxLSE9lRBIkjSicd2Uwzzcz
A7kq5Vz6z5RM7tsIgt83gQQG/zVERVbFxj5NuNnO1gvbgtmLdq5SEX8Ny6HcGQ4uok80BFu6ZH2F
BF999HpICNcz6eGpA0Y/cBc1o7M4GKRkj22A+VYOJIrUODk6ijZPRatntXSdBfPSR6Fj/EAhr4ES
niuTrtkrv4PVVZh4/htw145vXRR6p2EI500NmyuVC2eKn86r5Bci5uGup/V4WfoRahClG7/7TdFv
eQtmaWRqtTUj6Eskrng+WvqeISbsq1ocZoTG6xa5MZrCvpLH0o7Qvkf9/aWEIRWQJaNGHxceFU9J
Lzt0kd5bIKpGf25O4DyXzoOXwUkEvf+q5Ju586Yyb6GUeBAwvcMKxXOjKSWEOoXqPRPEICrFDMp7
Tjids4lYdjR9P4AP7HSPlQcP405XwZ3oECAy2AnBM5K4ecX5oNgUpIWV83dEveUMEme/tcn0ndP4
/3F2JsttI1safqFGBDIxbwFwJjVLtrRB2JKFeZ4SePr+eFe31WU7onZVFVEkRSIzT/5jF5Ydfap8
YbOvJdgQQit3qIHE250aIf/FxzyY341TX37PjNm80YtBu9pujOu6krdaVDCSDL26S8oSj9+0WqV9
zdCAc9S0+KHPKf7Vh07iHayeFGfv3orkh4oXnAjl97Ztwawn8D2vwazeFWKXD/UdgRhhNBl7y5nO
sbECXKdkrafz66S0XV4yUkXlno0YP61rPK2qnsAT8hsN8fIlb5J1l4OaBAAY91rrlWE+Od/h1TZ9
qp10/gp/Ncc0xBdaBV5Rv5mq/2WaDMxTlJAZn3truIzR54h8GwDI2bpVg2U4xvK5mkMGgoqxbUGR
wMXetthi8yqs9IogiqLY8+q9L2Vy1rv2JAtKzw1r7Tb4Cu8ilbhsA5MiF5nCJTPFeOfU6/uE2HqC
ZA7yZX5cGnanWNPuM7vN+OXkm9s7JwF+y7UOX+So9I/CnrgLJGBa5eq9xdz5uGpEbJ6pRukxtFgY
11oULLH41pQF4XGTmQdGkjAGty+Tax7XRDOCGB4oZDX+hH8r/NiD3Cjd/YQF2G9dzoK4qVI6vjGK
I8Dgrq7TD6PX3bviCPXRqGp+x7YC7EVAwNCNxCjk0bSnR/TZc+pkp5tIo+zFPJRx/uBWw8WM5cVo
45/dkFMfIRgOueVjnh9PJkXEiW9TF7UtYl3s+YHju5W1fGfEmXUQ/bjs7a6Fw1gYlVqjuu/jhGAp
ppyNTLR85yRgsqYw79LMCXtR6EHcqS6UpTybJbhWZMbI1VJewbS9d10JJ1DcKcNVl1uyIDrfXPVj
cuV9OU83/eLVAQS0DVvZ92GpwcVaZfXBzZzL/LQSrlDNC0QHQPgCCOYP3hT2aOmQctofdSJvo8Ed
T7bKvKeYgokNzuuKMNrhxWkVlAhqgqxI3xdPs7cZlsUDtUXCz/SxhESv20OxaJT/aPCpVVm7t5jw
x4PtTce1dbzJr+P2F/9r7nuNiTqP27jPH4SLWv0nPGHMtiLv0lBjIRLLIZwtDnAtaJLFCgxMuBuO
9GNB7Mt+WfXH0c2dTUY4w6V3DZBYK7+NR/u5WrJhr9fKOFSV+ha1Gjttk4wh5IcVUtTbcOSDwKZS
TIFs9TnEbDIEKXvvRqjmSeYpuao4a1BXVmKTpLIPq6SuNr1sq7AwCpc7cndx5ORtc26xvooIt+fI
Cs209IK8trUDJfYTsawKlqNxMaha1TlbayhqCtZ9OcoocOuoP5SdVpwGox79RKBEyMzV2dtJ9tYk
HfJO0941Rl09t42T7O0ylhCksRVi5pdBpldEuHvKowuu2UVmNAeqrl7beGn8yVgXf/UaGMoFc/PY
jQBDjcWFIS3eSZeM4Sf7ezchdZCVVD16K1QgxX0/+Yk0v3dcAVajvyoTdfg0OEZQG/W7HQkzbDNN
+X1fPMh8fF6G2sTOZLZ4qJ06tBsFe5+MZP1HI+i5QgMTWzn+1YRlZhl8H6sDlcs08sxNKD+ZWlS/
czU9W2v1fZ3N653TIJqj8ty7JoOPplu9MVxtH1nmsMm8Brinh+GHTV/xvMAGyFx5G+Wur26jl+eV
voJDLOPhp+aMnD2OmwXshtmREngu+XphBzzURG+46hvTdx1Mkvid2rFmzuT+VtQUv/RVfUv2eAKw
xLqKVhJ2lWisnTRx/OoiDWmhJJ2hZMQtG+GwdPUfzD/1ZdHy8S7lOhH0Aq0LUNNLqbHATbunC9Sd
Pxpn7W7qKlt2hQ7wRYgL1Vikblqx84kh1LydYgYjQ2YGc0LKvXyBn2o7Q4fj4adu+obrwTANoTXU
XaB0QA+LmyX7znWHsGOuZ7U+7cgezzerU/0sIyzfPDlv0nOG8+BhOyuAQtMyL8NMGz8dSa/dZPNg
UXHFDaA/NN10SVhonB7tsCnYUCCrZPVS1dDKpSmScB3i52QyL6NcyHTu0d9bpvlrtnF5mnw8sgee
MOFu3aI8VRURVHrEoQ988lwmBLgta675uWW981X8tAtWtOty207T8r0hECmKScox819ZZQMEttpL
s3a9jyESFk8Rzy6WTTo088aYVLLLzebGmgrek5pzbbTu9Tg6Ffj7g6Jo0q2tlAxt5oFTXZfQLIJF
borlczGGz0St55bwzRAr+YA2oDFy5bdDKn5BuQ/czXUvS3xZ01RNCWlc+dpsiQ2vIG9rq7e3SzVw
qSdzIrRWhnDNW+Odbsei3tLJxNFq9Gic2D86tRCSwZQWOvkqzsyUNWHkY7y1YamfCAFYz2lcO/u+
M5Odo+vxpvfMjOCSpP/hSDmd9RWRXGoVw+OSl+OxrRnEGKEipMV5OzvHLh1dohtbt3hTxmj+0sZu
IN2lRiGgiZkDfWn7/5QepUHf8LxzEA4V9+zho/Lycg4mx4zfWBvddpmLMnrMwPBBtrK02A/KWt+G
KoJgmKx+PHhCtkVYZt248xryXCFPB3y15XuWWM5pllYZNqMuL05R6me77OWHm7XVPThXv3HtDMlP
Z5Q/4XTn/bjUatPlbruxh0XsBbjOQWbR4ucMhiHomLcdzDriF+5JGam9yPkea63aw0rmxEnW8c6s
h2HrLMO6m7PG+FDdtB7TLktuV60fdwATmPuG1HhdOQveU3dJPseOaJpumJuNmjW5H5Vb71OtMh8J
/OqpzyxB7ioULb7XIouOSM5gwhN9HJS9kzSha68adFzU7qtuNqA5UAHkflOmLQoIh3+MrDTdFldo
jb9J2zpeWl5GN+4WP1N1mvl148ZUy3gJkUppvxV9L19bovanMKYMLvA6Mne4ca0PsMQFtn82SzC1
1pI74uC78V6HecJFOJl4uPu6JNBxQRpXdqOx+LpoXB6ClNrwuFjiIyyW9ubUVYvzx9KWC2oWQVqH
lzx6KXxb3pufqMKHT57SxQc9ViGhMUQgtSaRN6kExy3mOqiurjwzs6+jCEHXhluO3+0ySijF7eft
AMj25OVxRVKIgWYvSbOLN7n5o2LQpoCUgFdu3eY+6/o0KC3qSYvZ1c6oMbMdAgTq2ZM6NDgwjcbs
k7CxiEtZUHndgj1pkN2Wbe6nuZYvdmvDQfYd9NIFQYF3RcwV6mkLKKO8wjjtQjsizTdF1UeHyXMA
Gfq12FgZSekxTSUEdFANO5PhiwsgT5xDHM3ewSz75l3rzH6zZCMbRaG3L9KZmvtBJvJQm974YqpZ
3eUOELozCaTUUQeUmQOlBcvYmDsrKWtG/SnZ2E1LntRcIxiaR3s66BzsQdQa2ce45P1pMnRaMYXo
n0p3TkLFM7rJllrua1V1YT9OghSmYd9PdRPOdlYGFjrSQCsqtUFatDwyJSJEbJxuIBI4BUleYoe8
ob66aXIOGL91jOQzKstkvyJuUn7sIFO0DJ2/Ki3lHTHfEtwhjreeyLSzu0QWSKI2ZE+2ZY/HKUm7
Hc6A/qCmYQ7SGIlRarTzjb3W9s5YIrlLKSt+lCUhqNOSdxvbGiqyipvujShCwbHglTfWksgNF5Ri
OwIE+64xZZw8I6o6REJ+K7SI/HLY8tltiz2e+XproqP4kbJTXuTCLZulHp8qgIytyXveIezq2Ybd
2a9njrmxll0TkuFjU5CaTrh2acIbu0S9DTImY0jNxAuB4oaJa2KK7TTgptiaujCPzYmCN2dmfF5N
nW2Ne8YPt83Kc+IB4zRLUsY4mfUaJd+iBSJGPQz7040bRVwLRgrKjaoy44KQe+lhZdWdqzbOHozB
NBlk6vWUEvAFmzwUxz5Pl5AgAvOW600P79+VWzN181cPTcUpdyMCWEi0Crx5SCG2LZNLCAzROk7J
TxAidtpk6ZJ7Ls/5jSrLzAvJ8iPcK6eJKCus+aCysQv44vla57nagaWh5MnzceewX508szaPY6Ka
neV09VtZwjaKbpnPwkQR6TtDkt6mDjd1whOGg8w99UzbotGQ5lOWFxtR2C9boc2EOyRGy5lvRe5N
yAFBhhGtqhxOj/Qo6TJuG+OWiInWl4UIcoUGZTFC18R60ETevcYgMqdVkEUN+7gA3L6Ouaprttee
nt6Nh101aDuiKO4zb9rxmITs2twE2gmVKDSg7DtSt7rNqNTRQeq3xnlo5NMxziGri2HTje7RmMHW
FgkVvB6jJT+3id7u9Ey7KqNLptXmEE8GAT1uGarMuKHlq906ukanYcpo55T5PX42psHUvuMXuiZ2
3cpIsvTIRMtjo/SFZtzkTXGXzHogtOkxT5r7aIXiaAZasLipWF1z45GMiRQppd64jImCK0d3m2be
TbnI7uSwiW1mojMPBVxxEGkJuWPFLk/TS97SiRWhgzOM5CLNUvi1Hn2b5mGrG24XqhkQC+KQlC/r
gn43PkRmMZ1WqEAP0Ru8rbG3mXvReQaNWT+7FkKc2dDEEXdyvNXzSbCdeDn3x9x9blTtPNiDcA51
vWb3SpXG82BFuhe609J+NEBVpxbZULo1RsK5uRs2SgGaIP7l+8ndO6dqrQ1CReEzstH7NcRjMKBZ
DgiYdLZNDq9HDGR3JL61CBSLJ1RGxRXbGvImRKDn7AzHKbZDE5vH0hyMg5SOE5RlpO2y3pupcIKV
1Cl0CqMSJUsiICSpt8B25tqu2k+RrQKgDnObtao5E4vehQaXmfPSljNnbm4AyWb5kxyWt4Z0G3QQ
qOfQq9vPkTE2j64l1U27okPoapxTKeP7kQrc5UgvGypKgO+NEAzeU2mZrzDU4yF2nXEnNaf4Cat+
zR6+oirUwHcB9hrjIFC4gR+ay7YHPrs13Z4/hjshflTXfDazxt203K8FzOgy7ta0sJmPzBXmlaTB
YEnltAPfY+S0lVz31NrVyCq5I/mwC910X+Be+PCWVtxnqehglO3ynI4S8Yk95T+KVDkPZS3Hk+eV
BT42Z6hDWcel4acU1TPyuVrh+GXXm6HdxaxFp1q1S6vHNVlvnrlZKlHCzMQXF6YB+MZajnYCHZ2K
8lNGdLhFedn/GAGxqOsuX6SA2oYivfPcnDCDHuLD9ab1YmQWe0VlN922Q/DM5j+uSNun+qilUEm+
Whf1AOqV75Z0JUSgXQhr5UDfzAj/wzlisy0qCLneU+4th93VTCrN+lKl3Ap6mWOVbT1wjWkZgzQp
gRu5bckwqQftpjL67pfLmY0GaIx2ZlMQE2b25FiNSGwIjIzSm65wqy1iY3ro3CF6G8iQxm1r78Dx
vRTbZzY/o9PMPqRc87BOCedcV/jf3BjjY1I5n13SP/DZsn1qVm+pV5dgvoV3XnhSbmnBs/kaDGQu
ocb3/56OzvIC8HSXms5MqujI9aAf6/3aae3RpfXgoBMeGKyJGzP6meMGZ26xUfmstkuUxPtsnejO
nSv60m2vOKwueWWogw3kXWvCMY6Al+Sx5IkNpkUXsLQUz8a0LA58WK7P7Sadq+aFInF9M4tFUU9v
1wdtUS/O5FnbkvvCrjZlEaC0fAKsR2zvMtp6ul7elPlV9rFa0T0i8Om2zVX1uUjUXHk22MHcrnPY
OZa7q6qaDSPBbFIxlgZ2XyLVSWILcX8z74x0MYNVJ4IQzt5+1MYUY7aHDbm2IPt7mPdxJLiXEUcS
8LbkN3UujGDo+zawptEC6DQNcIe1hW9XqXlLuZLDvbxKNzNekuvl1ntv09YB/s5/Mc4yVHTS6g7K
Xqhu7BtECeAwjxCCyEWbrgrRJpV7zSQpUptmLONWmdw5xeoGmeqcYAJAe+kSd3xwOlPf68LNLs07
OLG9lQ2rwu1AQexEGucOhvHBGmPlD01zsjqY26pfCnYDuH3NSKA09F6Fg2PxUVtCWOYa9VZOHpUw
SSocshlhQDOLh/g6qVsZeiuiBjk9FvGMOHBby/ZBW/vXNFnu7cq5b0ob47MCuyiKY45yWqzNc6uh
5QY3uukdWz85q1Hvla3rm0oQn+heyViuH2Jj997R6MWdNVLtlMroc269bcnXRCw7D5SjXyHOwdjx
8D0UWvJkFRm0EYTflKc12y5D/9gb1iXGL7oZTMSAdplOF0Mx6hjmuq9cDZljY+0ZBcsQ1jfZG/bw
GE8Ke5vObh6VmRvkjnpyGuNXXFaPE473eLm6WOBMVri+65YHkb8O97aw7HAsVLIXyORDqEhqXBHb
+E2q7M3IYkd2Je9jlNqitDdW0Za+bGQWrnbxqhPq5KcaKIgDw+cvKfRBTLJVLyXrZnzU4CupExuS
7WjIYtMuGSxB5TohwJbhCyP+0Y7DCLbRJP6cVdEGfS5MOMu2HT1iKwxXbQxDYwNpYBXmaQDctSbA
0mvLCB3bw0alkliLaHnFQbucUAeXwdRdKbcuqXYVyadB3lvRdrK8GKjRQSlVYW8RdtxcVzLyfE6x
y5xo897pESi0+LD2XBHqvVMZd5zViJHRGPBlupcIKTta01g7j0mUbsvYRcQORemnaf5NDkMLMmG8
aH26NwGaj5Erv2UpqpdWLB+9HH5YOsY9xlxsBwh8Ngww9sFpKg5yWU73mVM+RbX9Pe5T06/rCRGp
dA6mjG9WylzxjlF/OKiu2uSqtaD1+RmsBPMklYKcJdeRLO5pU7YzJJMdU9CxSQbNR5PwGRUmTx56
xRCV58rskEX+0KOvnfP0JsoSEPkB/ZY+GW0Aaa4HCUIxdBEptaGqu6/M+JHcoRtNs96SMb2nkeXq
KIrOhAB3zAeA3a1ACnp1Elk4Hs4uUWS3zPc3jakFtZ1/X/P2lT2pBWTqzG1NVPg5pYSVeX5+GAv0
nzKP1F4aesysbqhbnsjXbMw2yWI/9cmKhsR+MjrrxlvZN1ig6EHz5dQt1WGI7QO6jUeqTM+ISfg4
PTAsfa8gu6rPwlxlr4jT9ugbjVDOVhXWyXST9S38ACPD1vN0QNR0PlBxKJETKMRueceFB2xVkpUa
UKgAD5zWXL7dbtMZ6r2lZg6dhEreWKf9jnSYT5Tg23l2X5ZrwbKnJ7eaac1bBC+ZL7nW+aVhPvMg
PLs2j1mhq0cBZxU5CQxybz9o9fqE5jjaQGmE9ihQJgt3JEWyC2fPeun06hINCKGbmo8YiSLZ4gvj
mXeqX1d+L2jzeOUPjTkXo1tzpMudwL8s8GTyOMfkygoStOiCt6X2LAek+3a9tREjmIBigbOWPxot
2cyrueHezMaW49Ghl/Q5ueZ6FC4HdoRQB+k+/9a6tyVONYQ1irmiaO5s4dxF+BKWQd/qo/7C1zIH
mbC+e4pKFq/f48wKh8Q8oIBkH9CX77WIUJvSCBZMa+wyxEeXbvS40az1robcO0ItM3b0CIFpA0fm
1xbPkJTgs+q+79K31c4X0jOrnIVffOojygO6r8Em2+KlrvNbCGgsoAZoZEwmLR8yObLMPzox7ZRQ
1wMdkTKHHBYgOw4rC6FjgRh1k0kbErzlUt00MYeqJKgTqbOf1Qy5xWJ0AaICF9mcAvUeS+2SZQ1n
Z86PZbq3iPIHQDP7WzchcHOYJC+6VqvbaLbgZJKx3zhmrx0Sl3B+NM46apFx2FblwIZTut5PNDJi
n0YDmiuC5kqHSNCJyHVmMqfZ0IvxTWszQOForI/eAn+ZA+0eygY8RhBeu+1THTqvaX/ZopxNv/SK
6FZbU9Z7DKbRGwXKaMa2gSU/Wtpt3wGviUwNF/wVD3NJtLDmwQMi/HrJSlm/dZBcB5jw6thF4i3t
cDAOayRDl7uJL8tWbRCgiI+Rfm4XNBywQbVEAoOof8uMfNsz8FFGcFkbbh0t8iPpLPeGIrnHM0NT
4wHTSdz2AfyeFk1sXQROu2XuxRHQRT9X62IdV8FEWk0ASZIcuA3ooRFU0TJuBIpf2fQ7ZFiPrVMf
2nKhPecaLB4x1xkKH1uqjTelMI4aF6UNosJfnYZh04vjp7Ezf0oNKDAfcBaNjlq2khhtX9eG10TQ
TyThyIOka0kDatIssF1MnonV/yDaCKA3BXftI8/YCb2CZVdPQPJ5sDjsFVBDjHEKqrpB+bYFdgjH
ZJ2DMi/I7KbL/oyxghhnGTdHrzIOcE0L/opYBe4q7d0AKbXVMDikkbjtrfSnIPXbt52VcU3vNHAT
RHZek4jPpJmvsDfW15jg5aDJ4m4TK/yyeMSB1Yh1JoaMICZTF+g+ia+6J9U7kGO/y6vxbimUfUfN
ZO+XCQVq1wqLcEKQv/MwGjzV5mgcdYJrN6Rsd74ltTPJI4eFiUazZxkuCuua3aKCd9pox8x9U0+p
ucnt9VIb6l4H9z3aef/dLaaD5iSHhEh/BFQHD2myioqNHWenpjbjUIfEYhPTUCm49hN75UPhmQ+J
Tt4uv0nlN4bxa5TW96VpsxB4/VaRjlwClmyhYz6reGWILVnXiO/Tun7khnWXu+LsekD+NVuiXy/j
Nu5yphzAcl9mw8SP073ijeM3aBBPueS46rQj+6u+3mV5DXLSpGeuFBfaPJawN+UByc6nM8/gMfUv
WFVE+RPHWZt2jwlVG35ZMyeLOd0j+Bv8vrRO+jh9AK1fjUGxCfASPzgazL3TqOd44k/N6h1hIRfb
4onNbQAG7bLa7istoHtbuIRiF73mxyOa1FjTz5mu7iuyGHxd1udlVEctnyoYaYB44XjHlCZMv9Ig
ZOaIaOx60INcdz5EOr5W119QRrBTWJPlYt6nBWKzWQ57wSIJCIt/lLV+OzjiCUHKk/IW2HixoD4d
jleBpC/q9rSu8rysS9DF6dFo8nOlKqoJbWc/ggFhcr8I+6ryLwjKNY4Lm28Xk0S9jPNJbyegtKpE
mwaWZDbEu5A49pgN6wcGyaferHFyVepmjOz33vaeSXJjzvfqm9jW68CJ9EtWxCAqztU/c9M5Mg+X
67lVOg4VuAYMuqwgo9zROhLMi5xymCvU9yJLrYcWqcSWxJx5r2WO8CvD7l/s3GlumzjD5oWuCuEb
HQL64iTciKySmHYEz2aPSn1AD/gCz9GfbTsTt3akV59aV49EHzFOY1e+vrVqRHEuVie/k5z+71q5
tg9iZtiyVKl99NM4beNmhuMrecDMurI32kQpKHY5kOKe6qfRwNesaxVWahtH+2FqrfHQo+PeOqlh
UR2gHG27Tll6tI2urDZg1FWC79fvb1R9tRozr4BCUzMP5XbVZ8fbqW0MuhANddPrDpxtZuLZWvVu
wB6fLxZvsXyKJWWWMUV5qrNGHP+nqdzJtRNrPMVwWb+6CiGUjwCB7Tb7hSHoJou8H4PtOH8JmvhN
3MfXkr3cydvCcSktWkrP9nUv+Zh1sw5S1H7Q2K7P1fD5z6EQvwnM+Fqfl64Zf8y48k74DuNq/J7N
GKP//Nq/SRP5f/V5vRDezIl2ShumPKTAacHBDtHDE7PsqPz5W2zJb4IzjOsH+K/YkswQrhvPFOCM
0WO1nNvods7+EoAmrhlb/5Bf8bU9T81rLlzlXlOY+pPW99tpzdBkGzJIiybM0vYITuujqNgZhBWL
hAE7uUOf9vPP3+Hv/rTr7/ZffxoRF2vXUK95TMrnznnsdCCTj3/30l9SxZShFT20A3Wg7PBdhaGt
e8fQ8S9/fPl/P3ikNNcxcqJX40IeC5Z3m2Hhm+5b8fDnj/+7p+tLmFiDXbWc4zQ+OeKXYX84rROQ
ylJNT39++d8twS+pQaPIbX1QbXFaW+j5cRRBoY97R8ZbyyblnLAUK/hX7/S1Vo+4MrJw0iQ+LdWn
A9A2gGxEPRqigstx/++SIb9269lzVwvjmo/a4tMaigtIt+/V2l9+7N/sIl+79NplxK9FKwL6JrUl
s2Jjmn9Llv5NSNTXJj0klladJxa5tPl4Y2Tlh8MFHtkbwqPVHjmfkeojoZR/+Ut+81TJ6zr8r/WG
0sxFub4OJ1u8ivbWxNdR9S/r3P/lx/7dN3X97//1+gCWAvVZd20dXNdLYndg5Oi//5JI/LtX/7Kk
4wGRIlMq4fKRt7HN6d7L1F/Sh3/30l/Ws5oQP3nZ6pFB6JLN0Gy0ysn/8qX8ZpOTX5Zy3ZqQyIR6
HN2Ia4Q5iZMlo3HD1Pr05yX2uzf4spi7trqWpHXjyRj10sfhidLSKku/ydy7P7/Db8KVvtbndR7e
M4za5SlaloRRMkoeccsm7zbA3U4HxHjwMru7q9fGvaw1iPm/e16/9uoh3umn1SafzV1ASXWp3dSk
wqE5baewnP/62IrrN/UPx6D4kgzWx93QIy6IjkpqjFD5zoiqs6YrcuHW7zGqW2EULx7VSB2WiL88
Fv8J0v6nN/1yrqOCqKTGvfrkOcq4Sfu5eR4mq+N6jo7Gr9e5OEaQCvsI2O8pJb1sW0QaAl2s50Ex
1gYOA0kUt63mDZWlxa2Va4TDCA/LMONCE+qk5+nAM/P8iv1CbvMmg+AF3Ae6dwYlkDUv2hPq+fXc
eKK7cRG5I4yiAJyJGByBkghsiIPamritbuQaLY/lXFOO6jHy7hKUURtznL8NSy4fp3FGsW7pjJDz
3H5f3VbDEz67oICqqRgdajpszqgCgEGsOd+MA5Z4pTTv2IOr/4QwMJFqG5Y4N2uMVNPgxh9r5qtr
oij1yqT7Zo26ffRWeSWfC2dTJ73pI+XRN2WvLwdvmdPDbNQNFVTIPGoHhSR5I/F+FTEeCjE3B5wN
2l4z6mwIlDM2G9eo7LNpGwNyaxOjGCvobBYxprmUp670mc35Pkpk1jsT6Gsbm7m8uKRv9OGfF9U/
LlvEfl8240QhsRg6nIOrh+YLBB4bXvywgu1u//wG/3jI8wbXze6/dmMkqqXsrp2ptigeFnjrHgjM
fM41+92WXPv//C6/OVO+9jMahs50OvFLkm8LTFAERvFLZ97KxfOf3+A3e7P48mdMejy5LXlXRwh1
9wDqtDwmBPX/Zef/3cf/cqiMddp5JA+w80/floakBeJXpuan/HfFOwAt//dH0LSmIVRNrCdLjHfr
qnYFji1/kfb9n7+df3yK0Cx9OV28jqQaV/H5S7ckMWjdXPW9uHT+3at/OVr6mjA2QhRIlyy/9SR2
dOVLYv7ltYX5m8/+tZIREaqeFRJZ4NpAXorSGG/naaH0zVsJ4SknhD+evJmtjsrZYlm/5dM0nDSK
n7fdvBjP9WqWu9UY2p/ezArOr9EXJRhBOCKKJ2zKjnbZNNEOFl+VAlW82BRq1ZGPq64/1q4BPW2T
4TI7qgxBcczDxM2Ue3KXevs6n6enhkxwgGhNv0foIoEbdfuXyUZ4ozdZuRXTVYi/iijw6trYtbmo
w3VdplMlcfV21yQ8YwCYiWlKDEwXEg5XUHZxAE+hNgZVEDGFm9uRo3aV4UU7dPRYlOI+O0a86g4+
RxGOYT8NmSCur6KGJs4bfHRS0sJGMOcPfFMrUGRmNjvCu6LvEpzphPLZehZRUdyqwkXoSDHBjTD0
bk+vY3JegR8L5P2tsasRPjzOKzs/ck0k3LjlUeUI9Q3Ay/yu5V53Y8dJ0fq4Pqq9myx5kCCku20r
DxhtaS2SM8b6wSkG6g6adlifXNNcK1ylOnDHSjMkarv1wVzS7ihbIcFhI3l0luInxqwIhbAtGpIj
tHKfoft8kYOoL3bVFCWEDnJiFItEZY2CwLmyxVImUav1kZaFmvRGzL2ahyhGn71tj9riqj8pET11
ODvJbIGTRM5gmSmNfsUVBdcUORRGJhqykjL8kwu4T0RxWahZPD6GKCgDRLmNtXXxDsOI+mwZveY0
DLD4XlmLwBpTUqyqSD/HtUvggQY8I1wzOeOB6q+yydbHukD2szMiL1ob4NeiN/6WhfuP8xc7+ZdN
CsNTnq/EFp60/LmpqqDLX2P5KPW7XL8R4+2S/q3r4B/3Wt7oy24lsJ85EbGDp4WsTH/SyRSvk/j1
z5vJf4qv/9/Ew6t/2avq1kI0a5EWbEJJ7ikvLZFqOyRidaa1YHXT7XM+quohKhJ7g/y82VpaO1wa
RM/oRXDwuA7qp9jpjR2zRfQ+mph6K9HgfMnL/+XsTHrk1KEo/IuQMDbYbGvsgu5Oz51kg9IZmCdj
xl//Dll1/IpCKilSpF5A4dn33vMdGHMiiJzcIgNu3qDOlhhbaYzAmViskeS6zU43eS3dcMxDoEw8
B+VFATeARopQVws+AF9x9F7Yj3QbVtsdRntEGZjHutck7Tct7gwZguttsPIJf3eG//UCNXWzscyx
6wnDHLZmdv/SNeSHGdEblF7/NExZbiwkfXdVV51EQf60mJS7mMcr1/SF0WVruwnyV4oFEJL6AFRY
yLtAGJnzaeU8vbSZzH//dNpBnUw9GkUkvBrnEAVRRIHcO5BMK8229HjtFAKRi4IeGTthm73nkPrx
+t7q1h6+2CfaBB8nQ/VRCuhUKfIvcRh/IRLZRFRdfVM9KhwIq3eoX97XqkQJSHISdXBNl2AwaBPe
TlGU0CCmD2SuGk6FUYU3A2JPK2j/v2e0c2NNm/HAheaQNBHXC6wq8qnVpe/QokYvZTRHpKMIl7k2
q6xtLqBNgzAGqL4gyU6SQCAconznG8qaun1J4+A6zyRTG4KmnU09zeecSWptkLbYlCjWSVdD2wsL
tW5Oh9BvlAZtAR560qs9CgeGfZ8RbBAj6ptg+MiOpj32XmNIx1NmDeffy0vr2VXDct05vvRp8FsM
oKO+EcJzrBcgrVQBkYCAFXh/5fO1C3I5NgMzBpRUE1O+C4k63ijyrToBjbG/pmfwCfOnffoEOySt
6FEL5iHluhN1hTs36mdmCe51TaSvD1aOHObkcBhMGVWxrcq6e0Swu/5RIQEJTQZKhFZWovPLHIq/
tC8RBm3KoC98JEG/dTU5ZYBnXv6Is6uQxXWThlQYlhxb+NyV1S/DUhsTFyLQcC4/fOF36yYN0GHZ
Jm7FrofS1B1rvDnjfPnJSz9bGz7KbkEGalJEUMsmfA1aZd/ZtEh/hRX0Ede9Qhs+OG1UEGw5rieR
rbYUCtantwkF3tc9XRs8gCCTHoKOwEt5t5lAq4pgH10Jd6Xlz09fbmubS52kuAeBluvZRrYB4wDy
qicaPNcRXfn9S11L/x2SlBekiWzcQqHOVke7MkYgdMCuvNw6S0+3/n26QwHZBk0XA2eYdqEDhF0A
/vnKT18aO9oWUneU2MiIC89ECt+0vnaWCV7eWkR8HoH/26AwobS5qtw6qyDswcab9scyQrlsrvaV
PQBh8ejEL5fbZ+ETdCMFFQ8DEHIV98CNkh5wOGSHbHm5w52Frey0C12gWyjEppE7tdWPvkm+FNNd
Pv287qdrM3dC/WGZVwCdRDyrNoErTrk73AMUtHLcnTeoM+3PtGkroPcMcFWEMhC6cFTNwgElSJ6B
ez22Y3KQFn1NaF4eLn/M33juubdp05g4PQGOBMTc7ms7beU3992e2akb5xZlwMGmujdfhu/PFVhj
m+n58jv/ZonOvXPusU/7Wt/UCArQUPpOo+BM3qLke08ikMAghIb3ZMkH+cbp4P5B4HL8zgaoMFMD
5c3RAGID6t3bQ1JM0x5ACxQoQ9SIElwjrus/9VCMsEJOKQr/GEXhwwwcd/tUfYHCGJpBFMhVpu/m
xL5H7Q2qLyjWrm5biy5Yu5ae7zxHvy0GJRgAth2NPhDPhyKGSTI0wj+GHpRI6qaPqgCOvBtWRsrS
CNeWMKeMScdbmfo58gFZRO7zDByNy5209GxtAQscs4c5ZFf7edv4mTTfw3j8c/nRCwuMnr0Hw7GD
mw+KHWoVvrdjR8AWQIQ7KwEWBlejfUwNxHAuv2thndGz+fAiV+DESTCPYPc6dCjpziCtSn5d93Rt
IEeQoUQyxNO7CcBl8MtM9taBzHPd07XuHQPuFA4xCcjAoExaKEHc1ybrj9Lq1Mr0Pz9cOdV6uRAV
gpmyZb7hjA9MKRQEym6Xgvy/CWL+syYxaFZrNjBLfaFtWxVIBB2UJT1MmJvsDQfb+NDKdkBRj9tO
100Jqm1ehjGGGQMsxQdyiaoBkr78upGkZ+2LHEXoRcywUHJgmF+a4nu0lvJemBB6rn6EFJ9C7TL6
KVFH15gRMKii3yR58AHq76xLxBnoqjGlJ+6J3ZnjRNEHqM3pgM0rw10DsR00JMPK6r6wcOj5e4D4
etBAOIxZw/Z3DAwQCIXquhmhJ+vh9SG7OjYMD5HrFiIAhapr106KJ87gBbHykqUP0CZ1SAUyIJwl
vhNCzgpUKu2ix8utb83z6szO9zcM+GnnizMAbqGNSHxq1sGdSBRiWF2Vg0Q3AaUE5O64M9Dtr5Nq
2myH5LU56+HjL+BNdidZAAKkgKf7WsRB7pWlU+8SQSENtHOcvVuzyk+0c5OnoSmrYwLhwBZCZOvr
5d++MHstbWaxQEaGMgb4+sxIHDHgHp+XFd8ZVWSvDJ3zoQKu59RjajpzxcFc+9++t7P8O5kFGUWf
34au7SUIU2wsMTwwByXFl79qPlSd6RA9nT4ywIDaDpUIRvLdhoMUYV+D6ksarq3h5/PoFtfz6AC8
Rcga29yDJThw6DYUqM1emtbGCt7oWO95lj2GgDiX8sovmr/00xAroBCSFGBEj1kQ3BjfSoihIUZp
05Vj9VKL6QfGFjVeidlPvglf4aw4TaCTWpEPEuCKpdfSC7T5R+OoSS2WFD7YhnmGtL/1XgmyYfXK
KFt6Pv23gRLlJshmFHB1hJBI0o/RdhEQ/2B1vrs8phaWcz2/SWqVBGWRFjC+/h42rwbk2g2XSHoN
UAiUK6vUwnTUk5xjyBIWdZgrlfMTZyiAt34JbByXv2DhWPB3MH8aQ3kdwHqH8tG3Es9RPyF/PIBh
sGnUi4QtvBH/vPyahYbSk51KNoDyhYL4bVidunkxn2h+RB3z9wY66U1lFCtDamkW/l2PP30QiLLg
sHaIP008Y7s4jlG6XiIYxX+GZfgVot7nMCz8MBy/QYG4FiE8H8K2uF7m1KEQwHSdHvE7BaUgKBUo
mwPVGnQuhMlJYKRAxsb5Ls7AtUc8CJeZULYrB6GFUa6nZQSXoIT2RuHz/lkAEpTGKJccOfR81nUj
8H9pGdhYpYwDSloUUHN3NoBxyuhvy7FLVybSwhjX0zL1iBpDXo+ONw2o8mGGMRxFUzn3vdvEK68g
Cxk4bmrrWTHBuWx2vUS9LxjOCSmaneM2447misINY0RNTdeG+6kGsHNrOCAjiREal6Rt7RuTAgaV
8oh+TVCzvoOYEJwSgjA6JCYxDutFhCwpGAdG3qa7RAK6Y8R2sA8V1BSAl8XTl7gX3Yb1xWxvNTg+
k1W8HUYmT1BhwsiEx8Vt4zi4PEo3eJkC0X2BOWx9Y3aVemnBaXoarabaRYkANs2FpiSH8ygspyBZ
MzmwOnCvhU1YY8ChyIg/Am4pKI6K5DQlcPkYpQsapkv6vQqL1M/CuDuMsgFVsDSmfWo1hRcynsJq
bTC2McDYb01RwNIvq4dDWZHwyPM2OJFEBicn4OnJCHM8VaJM8D6JIMpqMzf8UJNI3E012e5vlZL0
xCDLAcEAP19RLmCSE5TRIS5Zd7B4PoAQN2VvJmTmh7xtTSADneK2hUUVrMRS8wXopHDHo9x+jBqr
eQohRN6nXeUCCi2L99Zx/xgEij9rFn4bAD/tkhCWIBDlA5w8E3aU25tgIBYAbphhfhpF5bzHI5c/
6sCM3rjo7F2XhCB8jOaXKEMuLgFG9JDZLUBMTfIbsEaC/Fmf3xTMRWoob2CdQUXxkFrxCISrGney
oWRvoo7pGbRW9DcZIbWL06SBuw4CXdesm447ny4/rWbQzEcjeAiVPzgWQKBM4EuRmO5RJgIjDA7n
v3tiApG2shucn4aOq93bejeX7TTBmsWZQq8dzRsHqBqw1VYef34XcFztYEkk6m9lbDCskiiLiCxI
oAVgD9va6AB34h0DXaRJni833cK3iPno+anpLAVNB3gFoz/wnzHSiGL0x6ha+ZKlNVc7uXTcnMBZ
wp7MQ4DHalJBpm0Pz1XCkKOsATW85hu4Sf/9hrqXkjt9Iv0eElMk1x7CTr6lIOlefvzSV2ijKwvr
DoIbNfptBR3/Q9HMqI7vkXi7/Pi5Mc6cuE1tNLngK0hwIB1PJvyhJOkLhXX3dY/WRlIFP6HMsjnk
kWjrWZ0Zxis9e/5HO3oSMwXqCSeVoPKDzH1uWX1PwVe6/KMXRqSepxyz3Epw5hj9sJqFg3BRIcW2
tlaaZOnp86T7NN7tNm1HAnyOryxnIwpwVCCEHoCxve7Hz2Po0+MVtDLtVE4loIrYN6PIFtvcwuUs
4ADRX37F+eHouPOXfXpFPtqGUVSFA4f3PNhAQf6Hkf4lyTpr4xj1zeWXLDWTPnMhak8lp4XP6IsI
nnAFHNaqV5aGjjZbq1rEdZ6T0u+qKP8ioOQHqzIg00oHn78zg2P0b/PACU6pPIskbD6QJRg5WLq4
n9sH8Ew24ZQMB6AlFSRLAJ6WVUWuG7RC6/cwg3vaMLajX6qnsUe1Fbi99sphfaEv/haHf+pwCjuu
WfnteFYMOSUtIPbN7tNyXInBLGw3Qutq+IXkrWFhRuTDa4JE8dD9AowTAN9nU1QrY3bpE7Q+V8Wc
OK5l6dex88Vy6A+3rG8bZv+8arQK698+T2GfzQLwi0EV4sAuj8e6rOBNYw+/Lj9/YcgKbYmmoovx
D0mMMKrugat5BY/v5fKjl1pGW6JBC8g6EOpzXxIJoe53BdFoba60y8Lv5trmDqOPrmTw9YTUWN2U
oNglgbxuUP51u/40KKUEKQAWIIh+waMZ1poo1FHwBVoLLi/9cm0Wh3FrO7JjqMQYgbgjeQzLARoZ
h8uNfv4673BttqLGU7Ks4rkPhrYDoo9xQ8PofUwTj7jl3o0cE5SUYX/5ZQs9rNfwI3ptNj3IPH4C
M70049sJoAySr0VnF6avXsHfN7xvnCyD0yBsxkrwJimgPgHUenVTQYA9bq/7Cm0G18xtHBRedn4M
UTdomn354No4lGYuaJDXvMLUI4M1BfqshvrWm8LpewYI9UbU5tEIEI2/7gVat/fQxmSEuVBjxiOA
/M9F5ICiLlaefn7ImrrIoUd1eGO0xPJwMTv2ZvQTMvprf/n8zk+zDeQLAPSSxvJsIGKK4rGlv2Ff
ceUP17pWhIViRodmcSF/33Bpw1MWUJzLbT637f9Pt//TNoQKbFYuI+LZIvtlqRlNFeW/RoPfJG5y
1Qz7n76BWwaovPU4eRlymjaIeEYPKh6nK+1zfoaZevCvyasshaWF6fWTOlpw9glQA5uDe8AqWHtW
K6N/oaH02F/ftG0vCjp4VHx0INtZ8DCY4LWWl+5K9dxC0M/UQ2CwX0hlk1g2MiWwQgrC5rvZ2uGt
weHhh+BHWDy5sKjeTTAKsvfATEdPvQPjlssD4fyaC13Zv0NY5S1vXJWYHuvHA05+gA5V2x5QFubs
U/M5oKfL71mYhnqMzB24NZECkusRh5ga7tMqer785PMLuakHxoLCsLLEnbEzFswHjcb5YcN7hBv8
usp6aO/+baIoKS2QDlXoI57g2Q59Y2ooVwbx2R8PYq92FAAEvBEAP/WeEM1NjiJaR7E7UAlWpiA9
2+x4/tztn1Yos6xKGK8EkyenIt0Os/9OrGq6tzkHKyOJDOypFtS58DKqx3lwtTu37YwX8Cogk5ng
0MUNKl4m5J92Efw8gZpSJbA0bJLHsAgcBKNKcgebZXaCpajzx6mL9AaZEXJn5OF4BzMG0C5pbqgv
CnqYD9A4+CuJm/FHNQg6bNNEuK+94B2wobH7M5wA67+yZbVes0N8h2uE0iNDfzIy42DUf0xDHC4P
urPXGQLb03/bVaRd0HeC1jMzBX4BQNzFymtY8wtf9GC76pD03Z86ZG+XX3d2rcPrtG5sqso1JjBw
PJMgoWqnD0EOx4dOnoAyPpKgXLsnLwwX/ZaWwA5EBMDBebCPvSndCayV8vflT1h69LzAfhqJpB9q
4IhsCSVoe5O0AngyjK/rOlu/i405yzsCbjoqDesfQwRXvJljJRG3vfzjF6apfhlDhRblvZUppF9H
F9Y4TdHv3dAgmxGeBl8vv2Opj7X9nphYsaAXzr28z9Kvkhh8C7ua4SZF6N2HtCT0gfWtV+4JCy9z
tWU/EHkWWDC/9eKewdsAjuTZjIQ1SH2bc/s+rvKVFy20nF4bXg7ATrFWKm8CzZVH6q4Z3UNFml+X
G+3s9oX1bX7tp1EF9FbbNgqzPDZa+IDlMBIqC/ZQF6VHWfzhgre8A3V7ZRNbarV5bH96m13BgsYE
vd+DCe7j6PAZBV3dtDIbEDtHBSBsNFbWl6Vm0wbDoBrXyiEz8FTWIZWAabkFtJACFemu5McX5qMe
nCdmHedmi5Zzxqi4p5UTPTlAKDxd7pelp2tX8yQCfnSa3NqTbfSNJ+kJxPi1YveFttHDCl1FRlSY
mJkX9RxE+gQgODJZ4gCK1xr6ZOkV2s8nVjfAEzDlJ6d6i4xHtx12Qx1c17dC25nKrHFN0ZU1Kh+q
/BiVJjxyEpjJtSNPHi83/8L2pEcYejeppzzjqUeaNI22+Vg6T50ANbXCVryHMhOoaQk3wK01RApl
8aRyV9680HJ6AIJlThpwOvIT/L9+VCNA1VJiGoYro3bp8dq61XexhZ2wz70BhkFQyIbj0ZxxcZGb
rF2pF4auHoUw7IbjyF/ap8Ikah8GTn9seih7L/fMvN397+IFs9P5wz4tIUNZt1FLE37KCrEtsi+B
CRCEqHCGWJl5Sy/Q1ijk6FGWnNPKa7oBKF+D0P5nwRvxyyZQVVuBiI+Xv2SpnbQlCs7npKMdyTyn
YvURXqL2bd7G2e66p1v/tlNfDJAyZ3bpjUkDDB7nECaTvl7phaXfrs1vuH0FoVsHmadUeJ86/QsD
QP/yD19qf212u7FTqqSTuWcW9IW0Cb0NCUz4aMd+NPDFerj8loV54GjnT/iEEXi/JZ3XSkCfEFP/
Hkbp1yoUKw20sK86+oGz45UdJqCLATXefxdj5R5BKIh/1j1L76CQovdOQUDCRH4/Wjn/nL8HE9fR
5nY9wWO6bavOU+mYAHQMe2cVDr9YU/qGoAera+wbmL141BY/FS3eLrfkwlBw5n78NCHbznJs18XR
umnrL2WcvkinXJmKS42ozXUCP0CjRH2DV9Im3eYxYsiOHd5NzfgG9uA3lP/ewv9pBQi3cDZx5u/7
9B35wMK+FpX0VBXtk8YGQKE4uuB6ZuMTotnj5nJzLQ08bdabVqNaUnZ4jSvfQk5/hHnymAfBmmZo
6TO0ed9FVWzarYEEO0JqI4AHMbPh4wCm+vRCYJp83Vdo898YYdQlXXwF74pHi2fAb6I6146dP5ef
v/QV2iKQQDUCD9cGrcTBOzcL8QAfhQdCnFvV9QfZyKt0A8TVVYUwpG8TxdDrY8FRS5uPbO92MTnQ
OAuvyaHhFdpSUMiubCbGai9iUsBF0gQdFV4DY3Zll9vavHf6IIU5DBqLIaW/KVvjreMw+pmA1EBZ
82ZoxMoUWRi7tjbVqywTWZHidtuQx9p5d8m3PHu53OF/C3HP7Ou2NtdTo88ywy47T4RNepfBMrCH
12kHyC+cVv4AyV7ulFWopyKFt2swOeM7eGjOHva3qdfmXNzAw747RPB7h1EkKu7gKzTCeQq8/xr+
Mr8u/8qFBUkXKwbFVIQot0OozG1PyBjct6HxQlN1C7eBLYjEd9ForKH3lhpbWyiYMw68ZNzycuoc
c7Bt7ck5tnLaXf6Upcdr64QSsFC1HGac8lY+Z3n0Zteo9pHj8PPy8+cxca4/tRXCFRMBTrEMTtL6
zfmTBVpyEn6x1iRRSz9fWyBENQrYDhfBKS/v7ewlI4+8/3bVL9cli3P5h0JZW3BCNWm2M6fufioQ
qciI+2jMBpTXvUVbFdIcCLTCStD+XbztYyDw1Ucdw7sxWemAhRZi2qrQViDMxxN8X93OvUdtRQbj
0dyH/D7aXv6C84QD4uoCRqewDVhUwODUDMB3NnpKby3gLrcWR04HqPzRBI2NJT/bvJ8OBcbYfhRN
eoLLe/04db0NzsmEMmCDVdddbv7Clj5t4eAalHREDvsEUMUkHq3grh5+r3zsPLDOjGemHQ/qJqaB
Bcz+qexm8zVWQcQYNXeuW5yi2VIFxNW7cQDTHcWQsNSYarbWzHThzfPfP30V6AMTDOoxkwBRpwJu
g67xKEEBB1+uF9UD9PbsFEGJ814WokddJgCnUEWZQEEJ9z3nlvPMwAU5Xm6HhWnNtGUDSufUAlYY
laBsgnkr/dJk5hsgyhAQy5vrXqGtHAMdBWx80IsBimdLcMT77rlqXgu5hi9eOFwwbe1AUtB2eUOC
k3LJPR9/McMBIgtewH28ca48weik56YCVInV9UyCn947SOhv3SRNj0Y13GdT59c1n1ZWkoWJrpOe
E3h3JAVMiTwcZOIbCqFr76gcNkhWtb/cI/MYPzP2dd5zYadOV8Kd69TCWuQUBzRAvWZ25Y1el4ki
HEh6m9LgNMoP6fwOQKGzyAMMflfaZ6G7dWkoPO2ThAROgOx++xyFIex5CjAi+3j4MGOA/oO6O1xu
p6We0NaIlKPcmvapAeo/h4cXjMh3ampMFAfHfKUrFk4gVFsMuOmSauhZcEphk7UhTf6Sp93dMCU+
6aInGOxWqhxX3rXUcNpch4WXtMsGDZfRaNvCBnvof9rF7zAFadV6vdxkC+sJ1Sb7VNgKbtPo/D7r
twWDacB2JPW27PuV5XOpT7TJTnOXulhRxAl2gxRR4CYvN6gfWnn6wszQxaKAV7R1O+HnF611ggRg
HydsJYKw0Pq6WJRa4LeLMHRPMDVTN7lIdk7i3DtJ9gwfzxZGd2uQyYUW0qWiA9xZHXjwwWKkHDM4
8BjgxYO5/x7AG/u6uL+uFY0KmboFdApe6j7HcEUryxNtf8TWhyzpyq6xELHVJaOhCac1mlixN0bt
G8wjt3VewH/KQYfDDEA4KNTOBnVjuDxb6fuldtNmexLBfaSPpXHKAk+VdyEjG9xGrnw4/XfTd12D
ViOqbby8/jUpsiXtByfJysMXJp2ukqoyCn12L2OvyhADTmF9awKs4MAT2lh5w8IypSuiAkpk3/Y4
JkDNbm/ckL+a1P7R9tHHVFoPhKOtUrd6uLyGnJ2EltDF7VZeIZfcRKBPBrazSaa+2Npu8Xj54edP
uXi6tkLFsVIdjTrqu1V5W7VjtSE4jG1oUKcn6Fl+G3V2H7Dit5T00An7oxqafhNaatrQDHos4q7p
Gc8uCPgh2kpWZ/ANL9qI+mZO4Cta3yr4tFkKvrN1WX/UtrOWHzo7PCyhL2oolwK4TCqJqKE9bAAn
8OA99GKMlr2pmVpp17OzBy+ZR86nU62dFrSARLP2saLl26m3XtLW3RVG8Xq53xYGhb6qhUOShhlN
ie8UCsIGyu7UgCqtyw8/XxaCXz833adf71aOGYW0Nn0kH+BPt23uZpewQ/5ov9ffHQbL0r3bbO1m
Sz5AnD+xXX5bn6wD3Ysb1OZP5VPR7tJog1q9V/wnX2PYpG3W9IhLTTv//dOPi7MYVolCUT9jPHsm
oLvfwT+c+qCLTdXKBF+Q04m/0+XTS/J2QGFXVQ2+lIY8dUiWHOrEBqwvxen9iENp9Fpx3o1PEwxN
n1IIxdqt4wwD26W9S5tNwlyxw/kl3JpFVm3tHi6WW9kzOE3xirQnB3dwqACp/J4Lc7ZorJv+W8IF
BPAw3gvK/eWeXGirv+4gnz7DohaurHHO/Ch5rasPxpyNE68EEs4ugvAA1c5PvavSAmxDhvLqbsdR
HUDseOM27/1g3zT2DxL8ue4btBUqT4MgHPqe+Vlyy8dwY/b0BkDLay7VltALz0Dvyypk0gusBgko
RQbQfsEG9m8rHbDQSHr1mcltZNmcAD9ewIqsmZ2S+JYl3wmca1KEX/janF1YEExtu54a1TmgUTGf
j/RLlra3fVdeE+FFE2mbdeC6je2Q3vFbmHYNAICbsE6v1fPl7iXnEzt4vjaQLAZMNzdCGyAdEu7C
0XAeAmXCbkdwcYrh+/yrzwfzW5DMK1zpWuFcTmUHDwDB4vd0MA63IgQPxw5yKTg8W1vE7ie4zLNx
OFbIouwYSaAvlDncn5M4FAJDiBWHOIrEMXJ65o2GG93xBPZPGYXpZTvl4Y9ModqYuEVzjNPZpa2H
h9mT7VrFoXMLuNxWRv0MEI99AOF2OEwj48e4m4JdD4vDvRKFOgRt1Z66IR5PzZginx7JdidFMPjl
0PN7bEHFyUqgFYWJK+rv6gGZUsnIjRxxQwRTDHwfWPmBA5UYv7NEvSF43H8bYAaOS3aA+LpdWocA
lZ4eG53U3SQ1wIrGKAc42XUdGP8jVuOQ4NrPh/aeq7buYCOX8nsFr5BnJinma8vw83PYTym7ZH5c
dPeh+d2dzFNoIGJn9rZ9bNw8nZFmE6rSbSe4FST806Ik/h7xdzvetW7f7AZcEfbKqZstw1UH8qmW
PcOStXxEvXlM5hxgm26p1Ts/mlCEeyPp4pc6zVCOS6UTA88FDPie5lFlQv4JCBbqHIddrxxj2yng
rhjKDh+AsE6cXcCmJoQFtJuu5asWBh/XC5BU1zZZBUNjP3I6gTkZ89vQ7seveYJAACDSBG7LvMjY
Y20Ah7+BhMt9TZC4t1YWiPOnEZwM/93NQqcWUEFboCMl/TZMYW1NQFHxo+iqSKzF9XAQuIwZJx1W
oNnnWY7iPuHp75xgnBejs7IVnD+7cT0aZHHZAC1L4X9Cn5zwa5iCupk0W4H5Wa3x5BYaSo8DNVNj
2/GEBQ6p/30dT9vQJLsEcUgSrzXVX83C/yJBFtcjQZEKYdMRcuYTo2UnIuv4EAkZfi/iMvoouqB9
NCRxvFH2sJqAUegewpDC2uA0YHoijiq/tAM6O1RPMGCHR2PtzFbk/TBcuVlpgwWYYtWZiWjhSd2b
uP6ZAumf1DqMZc1XbhsLJwa9mtlokoIlFS/9AcUbWwmCBXC9mbtNWlDiL6/4C6Plf0XNCBI6QoJA
AEXnnvDsbXBye2uh6hv1RsGJp26+8qbzH8P18uaKizqMY9r6lqvM01RK96EZI7qXREzvlz9mYVjq
lZIuazks01Xr15Yx7lKWuaAfKPXUWEzcqn5UH5ffc35/53olI9bUqKKNU/l1OyJcFVYHkQqx0k5L
H6EdHmBY7GLlA0MftnoPicp/NS14Dr09HJOiXhNkLH0B/Xelc8apdIyJVsCkJD7cW04iWsvXL/1+
7QTRRNjhAzPDo9Pu2UkCmCdaRbeBcghJ41WOx9IHaLMPXj5O3I4Ms7yMkMlyzJ3oxZ/rule7/cY9
UYTaMVwMotzai1jJA+wHrJUq27+X6DMLm16PLq2hk3CZt3zULcoUkRDF3mFdQn4PVEw3c4zvHo6s
3RcbluDboK5/ThaF2RBrzEcjntiuKZT1uxmqems0pf0sIyRsKeUw0jANZ8cQbL6TZo/zQ5Gav10L
zA+H47ALIol5amVPtwaMh7ZlYNvwGLamEka+I/LZUximK/NwoXP0Evi4yoqcwILZx13tZ2c1d3Yg
bi73zV8Xg3OtNy9kn25RRet2Rm5O8FEc6nsbTjj9dmoQ/95UUtBTrizjEQ7l7R9HcgSPcS1v7oh0
ze8yqPhtBh+MI0+LZC9amFqHRKVHsErtb7ZKojv4puaHSsJdtXDH4ECqsk63TdKD9Gix/JuakhyG
73AQojghfjGjot3WrVJ+TuL+OIVjtTPKFnevtId3VGwJnJFAdd07qitOcNWB41yZDT6rIZJkWEEe
4O2cvKWppH7Rj+GXOFL0JGKH7OA4G3lKdNMrZRICqcAydyqw641AJc+NGGV6cqKwuIOAIbjJbNZu
TTNNTyUFk99yY/sNBisw4kUd7z5L8hq1RTgT7HtzhL912bRjtkUdFX9HrbcptmmZt8lpUAJ+2i4K
qwTkPhApkBje4gNOppf7beFsBxvnf/sNG3KrggmUDDcELrNGxvYIC/NhpwzGT60tydZl8XDsojC4
CZRVPQKNaKxMuYVNTpeWB0r0yGKCH5jDHVF+65DviWNzM8YtbgL2yuFx6SXzvvdpYCLDHoaTGnuf
YDBBcQANu40s+wuuSj/HkljIlxhwab7cnEszbP77p5epIGByCuoefKmk2gi7Ja8dLMxX5u/5izIX
/9sd4PtTpdz0q54/mrV7w2COWwTyqefxUWXizwgzsMsfstRq2m5RyCqow3IgoBc+jLMrbQmC1VBs
MvGeNulKfmNhS9LF5zKawBZMcJQcAvPboPKHsWBe2Nvlxk7FGiRv4Xyjl4rTDjZ6aQgD2RmNLq3X
Lj2tA7QXHq4Xidd2LMIxgS9GhgLqioFgR8MN7ssrs3NhOOmV4EHlBg4s6lwPWzXblqHYW0aVr0yM
v8VhZ5ZsPvf9p8E6wA3OymU8+KSfaLzpnAEkngz23lk20K92RgRyl5j7WSwBbbb7KdsKXJlvjCkI
9zXtTZDO32zg6DYWw4ztKJz5/iQjs7YETkL7aqwLsCJw5t/Dplpsuy7nhyzMBvBtHfMJ+CSFY45s
90Ow74Khu+/DqThGKlMfcJGYUHEPl29YvsMQI1XTTd8abbst6qr6GsaMfGuBWnoMhW3fOqnBTjLp
0/chCcLbyJ5SuckK6RwtUcL1bWibeB/V0rx1mgFuNVPjtI85KF6njoQADyGSG3xFiN89KJTrfpnK
oFoTDy6kDoDk+LeNm8CBATt1UHHbFfu8QkpY5XsERg4s9kzDfuUBaMuD11V+zAH7rjcyiXfCXplg
CwvG/yvlg6joSzkPz+E35Cq7pI3hym0fi7p9YTLeGu6wMlQXFgxdrO8EnRu0sDjxpzHZ14CSAZkF
96SPlIybvP19eVVamm7aAggYg5mMWR14zGw3CBRvR/BJaRyvHPGXvkFb9JBwGUKemYY3MMQ5M1Ar
DJxhSXETC2+qzZW3LKx6ug8UoY5b8QofURne1E47O0b9YLczlLs2sTG2zs1r7ZzcRnZuY59jQDq2
P8xc9ptJ2Q/BHH6/qhv0yvnMijsxpEjctCjPqTn80Ipm+x9nV7IcKa5Fv4gIScxbIMnJs8tDeUPU
ZCQECBCD4OvfyVpV85zOCO+63R0oQdLV1b1nqPPHz59+ZtGucfNg71qcVifHwz4b4zJYIJAx8KOR
7Ruxp2+1Nd4x3b18PtiZFbUGzJMGnjhSe8tx9sIrkMchU9UfyKS++C6r7e9QzSboGC1HxSFsX7SR
MGVcyyWGBH6sIGOhzCUnyjNnhXd6w3+iudW0CvcJe0E0tyBP6Mdle6G2fe7Jq6RG4eypXILKVYA6
nyvVI2gFb59//nOPtv/7o3GDVkudDe2xqPQLK/0Xiar0hYh0Zp95q92sicMs0Tv0mAUlQekE2omq
8Xamy9wN9MK/VAvyvdWFF8ZOtRtaPsTzQdg79sBG39el1jH8gtzd5x/p47Bkr0GWVDoWQBKzOQh+
bS/ZbU1B9e6iio8ow/Pt54N8vBHsNXCSkbyZ6tGZ4L64oFBXsHmbUTNuynYoLqg0nBtitY7mhUAf
acmnowQ77FvJW2sAmUOAmFCLcriQuH4867azWlF9nk+0YUofHRjUQdNbvBpQgKNpOflOWBc+1rkZ
WS2tVs5ocXqtOYDF46AZX1Y3vjvqnaUzliymWDauM1/qvp0bbLXCmo55rCkgn1F3Kp1ca+ODK6/6
e1UVG229fj795wZZnRl1CQlxCqnSI2H3gfuIaAIn0BKYSBhg9uPm80E+3u32ugTeTK3UWVuLo8oE
wMI+LDObC9N+7tGnw+Sf6Ld4xSSEC3/kJaNXwi4PqmQXdviZT7MueBMLyl51vZiDrF6q9qob/viL
FYXid3iRG39uiNUxkQu3cOgAlc82fEQxNhKVFXUaxB1yNcLu+fOvf+aqb/8fCtIbhpJo2znYkGsq
B/x6P5CA9Bk/7QjCbjbah4aOTdLWw9Xouxem5syO/Aug+Gdqer/1oO8O96i+hDl3wKAgrNrQbIKu
tTbC9qvt5+/3cd6AVsp/l8CYSd7KoXcOo8/GR+xPco2vOt/ane0kLTxoQHGtiUBn1vvx+Yghnvz/
iZa9Rh31fYkBA98+aBc91Rg+8cEOgK06kZ2jtmGj7Y0YS+fQ9b79C7ThSwjsszO5CgmQGF/qOWwY
stLsWx86HXSFxaYeNArS2XwDOMCzBYv0Icxw2Wj18+eve26VrmJE0QobLVMNxAu448k8THUUBpJE
www4vHJKuelOQLvPBzuzodcIJBDYqD3i6x5gVXJVSXejK3YhnznTwrLXwCOYrDolZ3gRAb8xqBwP
m+Ep3/AEGJ0xyn8HAl5I6g4o7U1+u1yIImdW5xqMtJisWuCADCXXRpRpV5Y8CWbPi5uwG2MhlBUT
D1LhVW2JC/v9zHG7BigxAdWurnHVkTvFuIdKdQBTwYZHVjt9TQLLXiMuBRyBJwuZ4QGN5+8dcXPc
lGB0Wdo6HSkUyD9fCudeZJU38HLx6FJjumj5RpeHWv/Sw4VZOffoVcxgMzyTHeMsx8Dq7HgROk+r
GnXQjHRV+vmv/wt4/CBKrKGWrqcHWtUexNNZqXk08mr+6cOI+hnCpi6ADj50q9FbcpZ4CX7nEKz4
xZcqgaGUvnLsBgZYRUAamNIGj03A2jc0QNDMtaYqmyMIHHvJYCDACqxgdWzQpb/wq898mDW2a6jz
jktS0kNnBVk0awxZhLCyqF3OL1R/z5wLa9yV3TduxZi7HNtuicd6SVrwWdz2hye7zeef/txLrNK0
xQ0ysfi4vJfFMJ723E9vyeBv4OSXBK3PjLCWNuscwv2g8rABphOIz6n2TSNvuLG+f+kN1rpm2gFA
R4faPzRoFe2tUPIUPeAhhq1Ps/t8iHOBdnWWUCksBCbgGKVaXmxXPc+Mfm0RrX1k/Hwqg5D7UMiD
rn2kqTmGdnCfTVx8LTKsXWRGapHWJstyRHMl7uEpOPd5/FXbA3vtGEPCDLl8kJPjRMeDzum2bnoJ
wEL+te/z93z6JzOyp8UfChMuR+M+TO0P6EQZ+evzWT2zMOlp0/3zaAlREjCBa4IKa8uuoCHbbSe/
nJMwZ/QC0OJM9rNWhSxoH+oecAE0zYSXqNDueYQicXjQvgWcjiqfJA4EQlAAbB0ZXjq8T+vyg3C6
VttDNTNTdg8P464mO2Pm/UL8B7fy4jLvNoDhxbMC+LYj19Q1MsrtS0WvM6+7BkG6OK0dyKWTA4Pq
U5Tl1Y0I6+u8GNLFATlDW/ftyevDZZe4N5T8RQ9+8K5r55faUdKHSgtmUVF7U4i2vyezHWa3y8j9
78oPjB/hu1fgVoITlHJryErQnj0jIls5BLJxvU+ioq4ZUpq6xn/0VDPEoq13hSPlBhCTx6WFF9LE
pHWsCzUc3LKXR497POr9oI8mu2OJCJduM0h+N4WZG0OujkCDUv4ZSrCvmzCsrkALb2L4aRQb3utv
tlge+tb6PsBVOM3a5s4Nht9h57KkBXk5glLiEg+wiI5M4NOkJe4ry3zk5SjF4eqRJTWbD54Ox8g1
VZn0zlInvamuecu/FZw+EzlbEXfsMYJG3l7imIoBu/udd4ZERIprhzl0j8JqjwoJ0GjqVOMeBnWc
xHzvhaXYCGs8sloGO2f01daj5UPhMA0g3QK+IXwe2mz8hQufE1XALtPWLKhjj200zQbscnsK9o5s
5+tgGHVEpzlLvMXYyeS0OWBMvI27xdlC3vJODf7voSnzSDr5r6EI36dlyCN7qN7Az+y2wkfhtKRL
t6MVKPrdpMa0LPsy0o6sYgaawQZeX1VsLeWBOmiVBKMX9TJ3dm2NznST35VkweIDZCRyNNi29izd
qHAtiCVI9Ys30+sgOxP3Qk0bUeKf6im4tqVnJ349A90WOtcV7MmQdl5nrgVuzMJNKqBnmKgRliY8
JxneWVPICZRW0vZOCBVCv01KnfE4NOpRZkU6OAYq5LVPIUiJiaihth3B1NMktmxcgPSCKrIdI1M6
gn3jDeWrdpvfdJngIt/jYy6Q2ihuMjiIUAh/Rb3b7nHNeDAzA5aejO95V0HLnlAs38J7JGP/Mxzn
q+GkEFsEwdsMLkLtKnDKRX0ssjKP1UDsKNCFH/UApg2WtXUaWyRSTA927r6jp36YK7L3JH+YxgI8
SWe5rmf1GE7jK2COKs6hubgJTYHMXFTP3oQPM0MWbc6HPWXez04U985Idq6WFopXjG7aBmAR8KRe
vRKSK+GYkz3SSCBEalokYPCw1C/5nizhU5nrLgkFjEq5rW8HvHkEatoCVj/tI+6CGm+FV0SfsM+N
vyEL3TYlPNpp34FwwunTILpja1kL8Lz43n5gPVZ6Jgci2BDB6IRCg24JUdocm5j06Gv3hZWKGnmD
LMW4Le1GfYNNtAVSSulGFSPNDh1ehhBZh7HXKLWpW1cmea6yOKgbaPwXmZ96Tl5s/rqwFWH/E84m
v6YOFySmynqjevfoiPD7rPodCXo/ymY+J4Hj/jaQHdo47nhgrXzh/nxfF9kh1xACF1V1y/BTIJ+p
wzjg815IsSvU8pBb9pUTTN9p19OoCrIrrb0uZmNxqwBVyWwAheeAJY4chnQG9z/tTRdEQ9/6kTUO
JsX3hA2XubMnVE6ywCMgJOvnTEwoOBrYupTDBEw8PnWlpYj4NKWGtIDOKnLrjvZ+oUDkNAukgCxc
ziJQGFgU+JwDelvA26eE6K7fmdvO5F00GwQFtEu3ANGIGJTs64DC594bqR3Rloy7uvKesRT1doHv
MVF1mOiQkhQ2TU2kRd7Gc2Hl0RQ47GAC54rxsoxBzVA31uIWr3Ludo002bfawdSSHHInDrU2Y9m7
m8DhW6nGJSo75zgGgZVUrp6+eZLuQ5/c9Z5+DKymj4kY9r7TB1E+5C+ZYfB8X4InGEQ8hGxBZy5X
Uzzmy23JqATsxL2GxsQbrdgjLevfxuJX8PaBzY8GOqZH9BHE+9mAfb5BrMOSm4Jh7xbZK/FJGw/Z
2O5YM/qIGTaLIZ4T7EIPGF0NCGrqTKB/6U4DgN7UicPVT51bXWT18lEuWKW+vfiRHor3NrOdCKvt
EXaGKu0kDlNUbp+hnf0EJy9cQoKT3o/zOiCZQXGyu/X1hOJDZ94rWQGdEIo/UJP2Uwi4gDQO4ZDb
YoRicjHxYNNQpwUSKbxluJ+K3oIvl1nkphYCXu9B7SYLAEgoSxdp5ukru5thRq5dZzdkwZQ0vtln
gl8VVD0vobolObqP0pv/SG3+WM74czH60SV9l9C+AD6o+GmE1Wwpz3Q8ZejZA4MU59y+g8DJj1FW
b42X/2itTkc9mba1bkEZZb/Hpb/JSP4COeFvlIPp3gwG6IshjMhi9zFV1MJ6ZImL9ns0gPCdjKP/
bApXxPMsDq6AQAW3TJ3g+A0Tp1avPECscDXCzNyzmxDH16bTtdiWHMfqWECPmRqwamgzxnD/RUUn
MA8cAiygrsm3dqQOlmr9kqPbj5yqe7JVayVN5ZW7se1u2ew/hQTSfpk9RVD23M6w2bMb+Oy0xNuP
iyoA1DKvnp+leeA9TR57kgalx76+yUv93WYIqpDBdeNW1jxhkug47PMp6kdg3keIPiWoR7vxyVKt
MRaNvbypY54tt7ZpH5ggY4rVE26BvGO4DZW/LQl4ggnwb21e+5FfenRv/Hy8JiFEcsmA00sglkQQ
1zWbrgusI59wcgplUPJxFfIQmDu1ZqhjKOng4AvrIy0Ijs+K7wUe003VvZ+5YapbzjY87Cvw7GHG
Z2rvF47oF5tWd74AcXYyOIu5CNEUNS86W574IO0EKptZ4o/sfrE6OFsu8o5Oza+ZTPVWUQXIWNPP
8eAP/tHlNsqGaCtFPhzD7qqy63cj8okYODpyJ7sii6tANQc2ZWEEit41ohmIY1rcsHx6ELJ9chou
D5Zr4FhuA1ATYKP+pfMmqI876IJUcww3rOcsCKYpKktKjgTWxncdWMB742TznZhgvu03XW2icpjv
yzDTDxURbiRR3NxDY2z4JWtrV2ujr07SzshbmhOdYin/1L4TFlFvFU7aMTHEaunVL8ZJD7uvsbu2
tJ5fANBDMSSX9LaZLB+WRnn44lFIFkHc/A5AAjeLR8i0bsmg5r3NZ5yl0JAcfLUj/jCnNVrPaWEY
u1FSTakw+HIMlJIrSJB1m8yqSQowHYu5cadHlF5GJJXAoS7AsZ28TO9hM1MABqifjQIRHEnPDI6J
CpPZEnTHe1dGtR8MmwLFYzhRKhErZMkglTjXtHbpDprFf4qgdTdwyvrRicmN+hBGEX2roVDX0yH1
i/7JIxBQl7TJUi/zxMZpSXD6UV6cWZO350uwwMiA1HGNXDrNgt5N65YGYOBC5VXxNkytpesTq85d
YBVzGVPswmT2QTYpphln4OhhLzcenOUsSySa025XW4q+NajtXXlsJLDQUyz27by8quH7/gQ973wH
7ekgLl14ovumEpBGIjxpWVD+qMpQ9lvZDc0LbeEm40DLL2qbMXwHppVuOigR4SZA30sbzKYWkvFH
gD3wzlWuce2Gj50nQAwCpzdLA1YtMaC6Js788g+fWhbntQNlisD76Uio12P9tRvPnelvuyb2LVzn
fsFmVERGzTbuVVh2CtZ0nUZQHD2QGErk4RZtkMKidU5oIcFPymQSKvNWWE4dTxAs2oO/gYPHHlli
5tKKoXpoJyov2uuw8GQcACa6g4eNE8Fzdook4z5E4ucJ0CWr3YxVR9EenhGjidttmPKKdNH61Q3F
fVMpHk9YXdCZHHHXQlqeqh5rgjvTD3+w2iRfzF2Hm09U9f2d02IHIEDtpekoJAX7x37IOY7XqoKX
nhoSUbSPkuBqkyt4wwZqEle226I2EnYPnvBBIYdKcbIw95dT2OHG6n2T1EHON0D3AfHSQJ7EyaxX
gDp+zSF+sTc632gxBhGYWbj/Le0AYziU5Ms8MIlLQtzdxuyP4oGN5NvH/1/SOdUzcu+BarVB3Qex
SurvQchUrHX+Xo2Dm+JVUGF0AbxSwKdC37GIJCA9CS+h+lWg+RnPGqlsxXwJM9igJ3FPRJ3MBTTd
M8KQsha4GwXMFPdhNgFgKWcPy1X0x3kpRLxYQXvbeROATgij1wZwK7C1WxzauNhv+qV1d05w4l4x
p7tDuM6iUk/X3YBAFXrOSUSqfda6yND+BsV30ypCUmB7SVop+4rkg9y4yrJTMZr3Go1uXCx5v+k8
kKProXtB/tJtvRCQYgVJxhu/RqQNgNWNBDD9Ta3K3ZJJO4LhIF5m7B9NC4kd8FV6L+ah82b5jrkd
XYqr7oIjzMULvgxjCbF/G1prjWkSn4LfW1cgenphxWNSQjt9zqq4hj9cQZocBDquIxgfQtamcSYg
w/txm4fAyqkatD06anbHcxxLOvDvXIaY7OPSygzoxQPYzDgW+uc2zO7BrX+0ixlGinXxzffdH16F
u58PKRXcBgj4xQvDoNMsUFSVMhLN+DMsFeh/DQkRqYAvD2BxEmMR47wObX5X2BY5NNJrYyiL4L47
WO/tgIIzX+ZtD/XQZOLkWveojHd1927IcC1I+bO24UXbUriLFzDZ+O2H/gjvWw4y3yCrm4YZYNqr
AvPa9SqecReILUL6lLmQ23GJ48C9EZDG0QGUqO7yIfIzTtNxaPQt5CKyKJ/Z29A1bcJNrTZeA5Bh
TfLTIiqeCYT/m0hAWZxHhENcIC/FTsDKINUdCIKyxzXWgqHoVnv2dG3bg7XrysVgPdJnQBGCl05O
xaOzePA59PpgA9H4GZkgwOdWjqS0BPbyujKmRZqPA4zixEobm0CHyMvhMBl2ALJDwbNMs6YyWGV+
dq1QWnlDKb7okMiEQSw6lV3BrDv/s5Bh/EYrx8Qow+Ewd3PwIyajzCvY0yxl+IyPFKabiTSjTmvC
xWuuC3ElSec9gPYTHHXXQak3W9wHeB3xq9Ilcrco2bx3NdyK4t44oJsvYXUSZBQxlEMckKt7TEtN
yl2gw2bbsiHYwLew2/IKtYwxr5rDIMV4LCeO+tmsfHvHBxikUO2yA7St6jAatQQWYOwDSFohkVho
PIeTc/95lfJMC2DN/J3L2e4miSpl4GpIltZ7P5caOuDtfrLd35+Pcaa+vSb9qh4Ashlr/gBWCtK/
sXgonUtIu3PPXrWPoECn1TjD+UNN9nPb+QimrKbJ5z/8TAl3TfltQ8FxQWvDAzNoYIc00KBR8BKH
q6c3XxtiVftvxyBnHq3JYVxQO8GtFrWj0X5FRf2LA6xaxu04K1lWgX+YB79OpauLHfXq4gklInVB
kfLMHPztkf9T6XZoVToKV0ZQyqw3Qdmv3r0kdvlxw5utSXgVzgzbcjG9iOZPRalul8m5kkvzBgzn
9dIsfz6fhY9bw2zNwBvrdu6Rs/mHEK22ie9l95aRXY48jOEmMpP6Qrvh493G1jS8HBJeolUjPTCm
IkN/6coc4MoZAbF7YcmeG+H093/mwssJfjUwiAfS9CfeaVpZfwJa7aD9cGFBnRvB/e8IFdTLwYxq
6TEvX9jwZny+dcEuHTv7SygSFp6W2T+v0IqsW6oqtw++K4pNtjQ8aRb5DteVb5YeD9aIIILyxyVu
9bkltoogc1VK7vZoouRTVh9bN9gOTpV4HbKBxpBbe+6cC1/u3EirZmhINNqh4UwP4AaHCeAAblwy
D5kNCuAbBavWm9abLwXGc9O0Cixl38A22XNRkJu8Ba7aool61n4L4O0IW9LpQvf+3CutogsREK6h
dZ4dUNip4XbmFP3WwLx+HnVC9CXU2plR1rxAMBPgdQ7/3aMj31v+Onl3Qf8Nedp0iYN1Wrv/3+Vh
awpW1iACl71VQZ0FWu0eehaoupfR4PYXOu3nBji92T9rmsxh187EpQcwGTXaEdlz74No44LP83kE
O/eJVvverVUrYLZBjoXJbdT/1VYWNepp7XGRxdEM/YVYf+5FTn//50VqaxkmUy700GaoHKpJPyy0
AJ2H1/HnL/LxYcKC1e5nSPYqb2Lo5wP6vx+C4tThQ6nn86ef+0yrzZ6PqL7jmk7AL8ihBKNiWrzq
oon58BYwcSEGn/tGq30O7QUL0lckOAA9fzsG+hV3hBzeCN6FnO3c81dbO7Sh8eNCZfSIy+bh1GDy
T/W+6mt+qlA6+e8UayoZfIYp2qyTHwejgzZQngz2cmGCP+7isjVhi5ElKxsGcoEbKicFFms6iEWD
MIoaVVyP860P1rjAHQ/I/Lrcf2ne1zQuJOljlpk5OITjowKINPcSF5F3lk1UmUsnyZl5WbO52Dy0
amkAmFtQFipQPG+aPy06Up+/wl9UzgdBak1kginq4JeMAY/n2ntVedt6sKBC4n2HfOMVaYPYK8JN
weF/VBc/pmnZulWfTub358Of2ZdrIlM45J5pZoceCrc9siH/hn7MJXHQM2fVmrlkumUsUZEPDlx2
T8aptiiTgu+r0Xm+sCXP7Ht/te+hB6+bYCyBNwRhGNc04CQYOjOWS+D4hsYEyiXthXk69zKr3S9Q
A+hnEHqPxOlSQhu0CaEx4r9n1VdHWO3/YZKh47dOcQx8mZ5clTucuBVwxM0lAtC5lbwKAbV0RENo
SA6gAfYoGSiObiWU7BdGvyZ6wdYMpmFCWm+EmY+oFJYbCIDdq9llkTtfguieeYc1iakiKtdV2NBD
0FrQWDSvQeGnUAS8cJKce/zqRHcWe6ibAcg24zpXJQuHCO2d58W475/vtzMr1lsd6AoyTQS9YViN
l+gI+6CmNY37WHfhIzcZR9Oj+GLYWtOWciBP5jao+iNaKkdT+wdw1V6zovrx+Yv8BTx9ELfWnh64
raFMXqse0LNsiDlDYiUhZbXz1bjvJgLtcfUMBZLf/jBsatwgCytM7ACsfydDqRPVoXB+7FTz8PnP
OSOTgCLTf4830hGJLFy4BzkGw864vEIbDyeRgsv34zjZ4lrbY7MNYYWwgxoiFNu1R3E5sEF+48J+
YJ3fo4nQk4NnMroDW7e+dQfj70xlitveEOAthtLcuFI3cT+gOmihaHOrLK8BjdaDRbPPm11gqvwh
rDqyy/xZ3U64ol85psMWky7iEgR/r0PIH21CKOdcjdDFSHGyTGkgYDUJBb8qHgDP2ZRNPW1F3rmo
ds4AaIu6jzVMs+NOgDMW56NwUHoHwNqHM+cBeAjnsQ2WKdFiHnYWlMsS9EXcxLUnkTr9NBwLq8J9
F/RIyPNW/T7MoaAQciHjbGrrp1pM3Us2UX+nUB5LxtBrUpcuJsElrjt1hYIEAJshddAQ2nw+XR8e
OxBYW22DFldZ1vOsOjA05a5zCFbsGk7khad/mIvg6afN/U82K5RbaGGxGoSFue8i1C2ra2Ax6bar
WpNUwcgBPHLLt36o55i4zXQBuPfh5sa4p7f9Z9y+G4hTYF0dYOCC3p81Q4gy4+y7hR7CrugGs/eb
6RID+txgqwVPx2lSrQdBqMkL903pb0MvgcvcxrfLPfcuhMNz87Q69ep6arPMK+Yj9FZslGy9MoaV
an0hffvwTMX3Wp141jI2jm8BIWsUQWf2Jxkfl7mKQtldSErPfaPVgYeOk9GDARK6mqtNJa24D5eo
6spDq7C36AX63ZlR1qEHV2+SM0DpD2b2TOTa4XceoiI/Zluwz3mJNsvnm+bcOKvJcDue9UOPW47o
yxdRwl8r8I7hFKRoQe5niKd8PsyZOV8TL7nofBdeLPZhKIEHyancYgVcCNPnnr2aEMzsNE5eg+vr
2LINejbAUfiUXmDln/b3/x1J1HdP8eCf/VcJHmRKAkYjyuWaqDHpyHybwTf8Sx9mbTbkWTRQixwE
BNrydOmDY8esu88ffe6Xn6b8n19OiKUC2KYZMJrqp6abYigeX2dBc2GFfsxrwpdZxVvpepX0uTsd
cgOxDrsYt2Ftvy9+VcMPoL7pCTouOayd0dEKUotbF8Y9s2LXxkM4ZlvgTsHwo9YPDw1D3jxS5/XE
sYWo4/bzT/eXUf7RrK+i7twQH1h+4PXa3AduNlPNgiZ0KOMmW6Zbnc3lu4uOC4QUT5JiA0Bk81y5
V+U0mG+zVYVxGdbLwUOVGji0oYdOMgjGaBblPyYwcDYng5p9QUDf1IKKtO0baxeURveRriGHkQ2j
fZ/7Loe0lAy2AMvQlLbIdTxg+za9Tb2EIZm4m9A426igLXaNL6B5Wf+aeWhStwzyu1nUABYHoddl
yMrDYgvRvuo1Z4ZsC9aPcduXFICK1mRHZ5zyF4Km065sQ5qAeLikfgusrO+TOaFQOduGWes91L3t
vzDiiVhAvClqJ8hgib5ot5QExcYXNMCZEYzJDMwaUI0hUHB2P/XXFmmw8Eh2qTh6JsS7qw0/MJ2D
T2fMoTX5k/b5ETIj6PyqG+NcUhE/s3fWnkKunqteNIYfs9FJoJWypbqMrSFPPl9f5/aOE/x3bwZq
ANgj94djwyfgDKr+SkEDIg4BloHTyX7pyxtIs70XlLcJLcUlbc5ze2d1viuLmNADUxz5HTt2mW1D
n5AAEwOMUuRVtkgr3odfO1nc1ckiFk7t1rDhmE3Oz2q2t1WDJmpAFaADZe3GM8ygPv+af3Owj3br
6swX8FwPmej5EXjPEoYFdVPFfsH4Fu7Y9q7KgbzW+JIp8Azun4CYLG2ANtuGUiIoUtf6pmEtvkOD
le5Ip9tb1rbjE3p4wV0x9CaI7SwY7sKRAyUZZhCHjlrujCKligWbeZbQhgNsC7mwHNBWH4sE1r/y
Lh/YsvE7x9lBjgHAYQuAl205B/JKiFGmIGP6B8dMdiSGAe5v3tIcAbUl15XXDVUctnLaBN4EbLyT
BL6V6JxVN4VF8+Pi+mIXLEYm6CRDExBawLuZ5SYdKmhmlQa+w1DJMIeQeuquGLmDJLtsU+iAfC/K
RewcO1O4tJVqO9lcxQVgF/vOdHVSTTW02RxbHUJEtITgbIrsHHiV3gz5Lc/LDtioQANxDt0kC0iQ
dAjFJUmaM6f42v5KQ3aHZ6wUR0HD2w7gWPI1JjtwTauDCjryGQBs/XQs8zGyydOYi83nK+/cjz6F
j3+P2KYDlAK2XcehB9+CV8CIjU5+IdE89/DT3/95eJgV4PhrPR3D+aiBxh3GS02Sc9FtFQZ6wpll
+YwfC6+9l0LsZG/fZk32tcTDWe38Mnf8BeJ+/DgR58fk55CQDsqI9Cilff7Zz4SxtcRwb3Hm1VY4
Qpogvzdje6WKWUdNWT3VlQBJBMpqF0Y696VWRw0BFhfgJQeCNmP90i7WTllsB0zp17K/tcYCs4gm
+djxIyk9DRxMA+gAED4XOklnzsm1wLAH6I0vlctRgwX+a3gr65sCEQ8mABdW6JmvY5/m558VisDl
Mc6x/JV6r5RMZ0B8L3Yl/Y+r2NRfG01xCcpCq53s4NG5Af+JdNbdqMNs10Pi4W7SUiHn97lMTWC3
7+VkDWSvQSD6jTLSCESuE5o2wgnU/LFBB3rlte41DHUV9KKGuRev8xBMbxOoVyhlBVLGovACyI7n
VWI1wwloDIVyNKuJc0cKy4cmMWM7H6rkGw88qyvoFJo7sLC8uz6g4lhiUT41tjSplnZ+5ztBnk6z
VyWtQ6xX3yXqhxwh0uH1BAXA06l2V2dNsRlH0z9zKKM3KNThpg8Yt9Q3oYQWuTNDbkHQDhQXziFC
5jKJ6CiK76XL4KQJL1SAmUbA+ErLq7eCLd3RmeV8G5TSbENrLv8A0G7dAhw+3xHoHh9KkFI2dluG
0WJloJDNjnMPYWiQUVQxVgdV5Bp3kHa6KUjJiohX3ZLSKatSb+7lrVUNbDPlTnXlzYOCBCBg86Sq
+DubNbuyy+656P/H2ZU0N6pr4V9ElSSEgC3gETuD3Rm6N1S6k2YUIGb49e9zr3J5wa7K5i5yq8FI
OkfSOd8A37oaLBEGwdBuTKFsnvTES7Sp9KCcGq0VDJJcalPpTYV1F5r1QQRlDhji9MoGQ3gZRPjB
eSvdDlBeqDMMlQOLlm5PWQqc6digwibItDbC4pDh+u1UodzSaNqNhoKEZ7uT4PhAZmd6L3rjGA3q
qa6yeK0LAxyEqJUefHshuJ8PGk7l7AxWUwM2ik6cKgVRQ0b2g7SL1OGm/Sq4/EOoka/zuuSOhY6T
S8b4UbswSygqaG4S5s9V0oCbwpVPUjNxOQRPvRj1cFw/R7ymGtBdxYnOleX4h8pyM7HqowmNnyJU
D+hcgcSFuhlq5/AkCeMdY5x5wiYtWDTaWwODOGigAugfXLy1ykmA8U4zHCN4OnhxpO7BN+NeqJUX
QgxAfXxk+qqIjfUIsM4IK7ADku4foCNPqs0foMQXeCg14n8n7A1FywMkJ37wmhenhBhvFWVobKhM
uZ2RE0RaQ9Zjrpt/SZXd6yIEQ5H1oAORCogECOJhjGOgIEwO9H+kuQF8bhzRCeUBmnBWE7ilxZjv
QPbVtv0FittI++8wQs2Ph8XJzLVfhWADElFzgD/0m21kp0EvXRCon0ACfE5b4x101QxomvpAc/N9
IAC1GqSy3SgGcakhKDWOLdmIFtDs3AoS1+DZISii0KMcVZkqNuCrK+ifdCxcKJSBnChJgmuVuoMJ
1M7g6Unrky3cF17QC01c2lbrUNlHmU0PZCx/5nI61lxDWzHs9rmOSbZ4etCjFEJzKWEraGRXXmeG
uoeDbOXpEb9TYfQb8oanQbAfZch3tQGs/NQWwD/qR9EFYOSnIMZ1g71robUAeOU9y8GNaKajgDNf
GcCsw2jHbTyB9mcOP5TSoU9lrwJwBqxkfGIJzhWkZPDpBD6bi/wxrIetFuGmFvB1NqXvDfYS16iL
NStV5Og1+SEb8rdO6Gs11JD8EKkO7kWF5dulx8osKgD0FQLB6IHblLBtVBUodi1joMzYbhAn06EK
7HYt7BEAjVb3uCnOQId5ucwrgGEDQJYLusqacFolRL7LSB5YQO6wVHNn7CWq15y/hDLwgsBe22mo
nIKWm6AK0RtiDxDgfS3aQXkW1Ho9+BV4Jg/RrLgcqXnxDtXgN/SqAHM34NYTA4cLUwoVTGQ7VQIU
GeELAs4lfGtAeQIzgmQS1B3BH7gBa99Elo95GAkvx/UGV4FxC2mNP0rPfk+QjnT7so3clFdv8L2C
jmMGFGNFNRjZDW9wHgTRU4bmpaARrs2LfJNFAlxnw/HeptGuRKbgUQIqjJpQ0g8g7BAUwTEubVBM
oH439HI8mjmMvDPWPATleK/pNgD5RDyXGhaQzO3+QY2GM7LxQSM2KC82Rn1c5QEA6Dr7BfC2fq6z
eHiTuY75iUPi1CwBlrxXvuqiP0M6nALBNolo3BJ3UuhRB68tFogTj+o4IEFiJxn+aiQ7ipA99ZRW
rsGCzWjjwt9DZ6sShl8G4sTlIMH1DKmDm8JTPEqYfKmJgB2RybXVU5D7tGMbU79A5cKNDboWYJAf
GE+nFY2Rt5vQXJUTbsd9W90rsGM9Q4a7sLa9OISol4SdpgNAKpJvi90PZHNrAtG4ooeOW+8QTH8Y
Jr5DwvmdKjAYicp+W231bLfmT8INteJBu4EcyhMsTPeg+LINRyvEqUl7b6QDcdPE2OklSolGNW4b
7M5OrqpuY8LyGvRahQkYYaRSR/5ka5ETqekt4P1ZETvx1KjvwFp4sAvFnCCuX1mvGsyCDVaIFK+p
nHY4UkByqSMHYiPpCdISzwACGaqj2Ydew5hQlPBMAD2iAl/Z/qCVjl6V0I4C6r6pNR0sLXhP4Lvu
dKTG2T2xzp0RPaZT9FjBptgJg3FfgT3hlbrEHSzOdL/KStudhqbxpiy4D7FaAJ4Pddcco99Gh87z
VGOHHy2tdzH4HFar02MPHrfTtfkri3kCyy8u3SLq70vJX42pXGus2xVYVwO79GVGJaDrEGNVlyjz
dCS9MGtyy5FT8ALAN0iNFkp2PZFPzK7uwr44Zgl2tKo4RWW2oh3qQxfV5zKG60xkmNtUwqlLM8Sb
GRs/zKbfSJloYEQnqQvlWYbOUhg4VklXVAYnaaOrgAB2OYkpZMqKu0ZkyqsB4APXj/Su/o/jULYg
SJcgUoIxoFzgoKc1Fs/gdGP4Mmjc5029AtWFgLBSPMJwzysVfxfdcMoiDcjCXmtcOM3kmO7qx5RE
vlUh+FB40J2s4yiyYCOJJhOkJ0tulEHhoTfpz2VEfxdc+GVdnPPuQgiIdA9KtFuWCtTl7M0wwFGz
AjALkpAQfA9R2eolaJ1BiN49gZhIFvCPCI5FIHCi9VSAOi6qEkedtAVaviyGIzyAsrtYjdSJoaS9
gvWHvmJtfJcH6g8b7XjVIhs7pi3LD27AX9VTfQjV8jQp43OQQDu/F6hBNbWT9/GdYZrrSLYveiRe
VQbr0niajl3Tv5QtOyuBz4fn04lyCR1f3j9Zlv0z0ePehaOAV8B+3ustMIvrBMJlsK0EaVXZb6BF
HnMwM2ESc0iE2LMKjniQZDTA5+JiLaCK0zlBacAqiOa5eswDCumBNMfisGS9CTVV3jOTQk05qpEu
wX3HHCnASsFsFtqfXLfQPU2UrAKvyjHuEVT5ApdoHBTNqQOT3sirBBb1Q3DBitHJT0rCiVu3MQQI
AHs2pVvhiP9igXc3eAItU/CG+6jYjMkkHzOjk0fG9fiUNnl4RNmnOEcK8JBUM+ITpygqgHogStDx
NBNcTg5ez0M2WeqlY2F5IHqC2quOA8tGanr7ALOz/l2koX2RoWStckGNmra0otUuUxp4D4ROgfBN
XNB7pySBea9PSDRhBm0FcJPH3jjrtQYOZIHN8zmGmqurJgjWgravddRpKqwJGIjTKPVyLiDIZQWQ
MaD11N4FagLSbwSw7WHCL30xVGP/uX5tXrquXf7+6bqmt9D+qFWBhkBmPMcpLiNjHv9E/+0WHGzh
Xj4Xj8sN0kOhRiq/wIUoYXw3mv0J95R7CDl4WsWbG7fyhcrIXDxOjOUkOUcZs6fkEZZKG5mQW8qs
lwrsF7VEfVa8CE1FUw3VtT2/1MDG3L54c4HNM1AQ9gistdT4WhjdjdLl0pTMKpcsqqzSBHV03/Mf
WEGA593bIF19b75nxYsgaK1Q8D73Gc/BKbLTLHrRcaaOIf+t4hvtmIUvmEu/jWM00drOhz0rUi8J
D6XWgX53y+5voYQxF38LFfSiiyhVvp0l+Z0YosYHZVE71MHwyDI7u1GH+Sfs9sWszwXfSjBxtAaX
E588lrv7onTvdeLtROHeg2WK9O7LnQDHq3VgV+u49OMsXs7p+ZxsgtX1uVpYdnP9t1JvJybapPTz
dnSn6QNeOwrX5Cw4pxdrJoh4XH/P0oDOcoAd5VlkQmDAt9iPEYkvTbcdaCrG9C3nHWqyWdWSNii4
FIMq/cY+JgPKB9wdjUNhyBuxv/QB+n+TWATiaRKVJWYqVcVfy0QdoQnj5p4X2H1lq93Cni69Z5YH
rIgBfVRksI3Kf3a2dqdj723TX/2oXq7PxFLgzEI/MOpsAlsv9w1FtvDvwAmrAqinY1Aouf4GupCP
55Jejdl10MAaCj8eumAfsUoC4kNQ1MfGeWeaEXECW2helQ0WxLgSt44gQtKmKlzZUMLfav/OC2Bw
gKpf2IcU3J07HvHau/7zFgZgrgeG4qfZdmEv/Y7wvwKrHewG870329P15y+E1JxrlA3w6stBOsc2
zXdRB5Z8wcITkfUhJ+lTjqN9Vmnjjbha+Ji5thzOaZIBeYCSeh51bwqlhnNcsmyl6ilaX/+er3c9
8X+GIlpvETQHM1+b0NWqdPx2FaOydf3p+j9Ewxc5cC6gBokLlXYFrfwqaeW50oW464MEnE0VjLCF
lV0PY5yq0Te1oi2QpED0r3PG7J/oIbNzA3RXiZNj1e0bCF7cF5fDWG+rAMTGdNTfQkGK0mv5hB5M
BFgWmp1h1m17pdhTYaSg11vUUnf9pMCOzKvhXNZ8bDxI9OCGBSp3U7tlTcB8bMF63malguiVLY3u
pOPO+VjaZu4mZjuNOMyOWOIW7hsABUfUlo6qSbwuSxmtQUEvXT3m5Bdiz/oV26187nKjfsnw5e8B
HKOfK+SQ52rSM69qhq51OmmjKFoSgi5GP0A0RZN73dDUAXJepU/GBPz8qeQHCDdJy2EMGnEe+Jom
yhhoyIMlC6c2zzBsUGFVT3BMSQH0+6MMPYUQbQF9efBfDjDbgEpJITJAsvUoK7c60wBrDiJyitto
/AHCPPUYpHy2tmW/wqZKuVmcdh85jcpjAbGnDcokw4NMpzO0NF56fez2cK60neFy/ckjXMZJqGse
gzASsfGSdoL2dSBAPQVFFbo8U6ah/hNB2crW9XVqx5lrT3m3lklxl0HzqzAgOcx77XFiebUSdn+C
liIORZLgahIm+pGmRu5Ru9iZKocmcVVRr4RimBt1MCYhlFwyT/BLiAy6YgmNV0GmQfophWjZWMti
hWYxVGbGEgM86S9abkLXRGuOkcBer3XWRVhMv5u4NW5yCAo4UlYg86Ou4g64okKwpjJd/JvuIr/T
emiS9utWKRQCNes9H0vDGVrj3wdqH1OTx7CKMLnb2/E+HriJ+lgELa7agCGMGeH00hlQNRkrnJN6
lOEhhWPqOxFbD5nqGkBBtGAjLM1aRTF9BxBI/krMKNzjiJttQC0Oe1dVg3UPhZfpzGpMzQCXOKhc
G/IOYhzFNo95tyEk/EgkJ5uwSe6GgN/Li1pAYWuPUYN+cswhI0FGnm9YiAJjY4TpJlTonwlTmpu6
Jp1j5Vg3FjOAOqXAa4FFYIhuX7YkW3EbDOc+lSfY6x0xHTVEMcbiOEGDAirVPHyBOs0Z5cBhO0qt
fjBTaM/ZUcj3cN4qK3cgwZ9UyRDtHABUU0sb3zoyvNZaVO7GzGJP8STR7UYRDFDSwV6hzY+ePoKP
w1ORlgCBqupRM3BjJlXTuo3oIKjUZZCLa+1pG3ENDtw25Dpaiq0EomDTrh4Gw2GReMnTLPGCuNMd
uNw+60WIMpk+hqdRomyl22ra62KUnh7KdFPZBew5UYSDFGn2UuPqv2E43EDNpcjOCVKQKzuB/1hR
40LdGTILffxRqOCk2UW9ZaUVu22WGI4JXjDUoEMQfIzyeQzUT5EqsQ0qCrVtoeHayWqAzY3SPI5j
gKp2OqASO6qLMA18YYQwFdk0k1RAbximayRGfRgU5c+6mhQqZm2GKqQmH4sQxGCjgtx8HkAQ0ZQj
cLCUQqQVrSAoQYHEL0ukkLTg3WX1ow2fqi4+WkWVoONk8d89OmLw1e5Sl1MKaWC9qFbhNObHFpf7
t7xErSTP0mwfmR3wBhln05GOMnmsORS1QP/IgCRsQtoi5pm+yUf4t4Oro7aa2f+NLkKcBGwe1KlD
6SKNmy7jPV1bnbJ2VVdpf0bLzu4BI05XYxUk+x7dDzQ9BlTF3GSMjTPvqyzfwqWuu4szaHuitFKW
gCs3yXmgrEyhn5YWm7ixAiitTdFzM2gQoSoysAa6onGQjZoN9AOpp4tB+6g7jRZuO/WQX1AlQzV7
gi6iRpi+7QxTe6tFNKBkh67HD1kZpQAKeeCRm9dWs9XBkixXEZTlMocWWn4oakHWvALVCgZp/OKS
FnYPeiNQDdJNYUKJjiWginbBRYChx3WmQtE41O/R3LR/EXOgv69vsl9v4ea/g9qnGzgKkVVdoc3i
q3x4nHSFTtr4eP3R/w7YX23fl4Psp2dHWWcbEDApfPFYHeItrOvcde3sEE8/QV9Snv447c29tslX
52i/BV4FDkzfYfpRk84uFblCa7boBCzH6eCY0L/N7yS/dYpdOFnNxY3HpKrlFOGC2Q7sVOvtK5xW
/UyKv9fH7YLj/GrYZveJoKkFJyHANwNvVgqKmVaq3/W9XNsGavJd8wjpdGcSNwRRlxYA++8kQRrH
xvUII9VU8Jkeqwkt0oxbN06ISyfe2ZXCYqwvooiWPg2KbS+IY4cPPdUfgrFcZRcFk/Fb8v3UnEsd
620lSkAEc1BOFLQZ03ueas84bq9klULnPt8qom4c4y/r94sJmkvIqg5yGj3oBMBX48RnPOmwMMv6
DNlpunH0XXrD5e+fIieeRjisUq3bMwkaYxhABYnJbt/Zw5MVQnTt+kJbuIzN5TOiTskyDrNxb0Mh
MsEGkEHkrgzRx/8TV8GNQsbSp1zW3adPgRTIRHgfDPu6gsAbyrQVgxFxV+yNYrqxhJdeMQsYSwk7
aAawxac8ccs0WgEh4E062JHdx/WR+pc3vpryWZQkFEVYJWPiV6/6q7qbfqT7Pllh82tfh7f6fm//
5NIhN1yNFhIAmQUNDrwJqyip/SFAFRmGExwHQQJs7jbOzWQ9Qp9to2s2UM2Z3v+70Q3tjZy9kA3I
rEBnFfEQ90SZewm9zFjo24Cxt+tj+PVqE3M1DAptRx7ZvYAN0Wvqy/pXDjxBmfl18y2Ql5jrYIwM
noKqndAoyEfszfkH66BOEargW3uKmOtfBE1mQIgIGEnR/eraJtxAGldsIbbV3ihcfj3vwp5F/UQa
K46DOvbTSTM3XUurk66p/LFsQ2jslIBla6xgADuOLeCRdupdn5gvtzMm5vwUGfRo1Kc09zOcELuH
Yjwn1dP1R38553j0bDlRYA+gQYv0j4vmW53pv9Fixs4fdrjy1oeW4+Jz/UUL3zAnZNJG19ppsPk+
j6rHaNCfWg24InlL1eOfx83/xT8Tcz4mYBMGNLhk7xvonPglSRoHkrfB1sp7HCPN3AZYQVHqDbZW
3k1Qd0PAglZ3NkdKXmyI20J8Mxfi1Gucr0GBqzZ8pC2FBC7Vm40Ja9S3KB6FtoOwjYaGXJ6AF2GG
YPMkyWqAgv9PGzeXQ02DbNNbpv235BfoTlNpqxZmbbsUWN4/EFqTMNbU7UMUZNDYrol5vj68C/P4
j5TwKYnjzqmsIktHOJ4YPgv6k5qSN0CwXJx8zqqwbiyXLxM5RnkeAGOa2gHYf36ex8/DEGzhCu0V
QXLSCuNGVezLBIdXXBbQpy9RPfQ+JsUGXyvULiDaNoWl2I1F+GX84tmzrQ5IMta0wVD6AKhEWxVH
d6LW940p7/VWbOHf8iPoKtCakPeuT8vSeM02vroB6ZiHqAh32JayA2RnXdyAnCH4uP78paia7Xp9
wNGOCxrm61CV85KRqifbrsZdp4xbZjpLnzDb62zLiNDeHnSfEebV8rmN3qmVuEFQfS+7iVkKyjsA
zMMYLDgeRZBHsrqHahhPIYxjb6yor685TMz5WCEEDfUxk5WfQ0F2jerMnru1mwGt7kBK0qlGt/a0
Y7eCUqezP4decCdfxOrW6xcW9JyuBU3OgWUZyBOW3Y9PIxPxNhM6wHPXl8BC5P8z//0ULwLQgLqs
0e6iqI41r8R6nfR7nEu8/v36C5Z+/yzmG0MxQfSBA3A8rcZs2EFLdfe9R89iPWSVXgxtwvyaV+dI
spMi/XdOtZjzy9d8GhaIzAP5mOHRRULOnYWI7nLUSBIDyn3w71Y31tbS6M8CvAQqi5YWdAbqENWL
kln2iyKx9qvXcx0dstj+a9C0vPGyhWif02MSXnLbkp0OJfzRSeMPgB4d0f+9PhcLcW7M4rzpZAQ9
37DymYYSDQ4BSQLsgXiR8sZk/2vvfrFFzzlYJY7MeaBd/BRd8Maf+yMOzfKpcR6mfbVK3WrLfjZo
6Jyh8+lpO6C+XooX+ZuchsQxPXMHIO/3xnHO1IInaTqFYcR92TZbM2kup4LuqKXQQr0+lgshM6dq
NYLbE0hvuq9Cu7izWgENT7vlN5b20tMva/HT0o5HlJ9kF+Ln6/YuLJpfWmefvvfDZ7E+diXVILzJ
fQsrbWfmvPsBID3Ee68/fmEBzz1IqdEZrAWMyZd9srdN68My1Dsx7RvH86XHz2K+FBq0XgLMa02K
jVHm+0BXLuna9fd+/SzWFY/klJDW8FHyWZv0txYBZD1+89wzZ8CoHDdYBnqdj/bQewXJpTauN9/7
4bPQtrO80JFpDR/qWqBgEqcEDj5St5z8loZ9toFXPFf5mNbMbzT9vhHmCmof9qqCH8X3fv+c8mKh
TZglian7XQ8mjYLFnVTJnT4mP6+Pz0ISn5NekpoyAzZGpj+YxghjNiB2YvJQwGLJ0aAS5aaFdqMQ
shC6c/ZLK0JsSUEFV41Uly6vRg20hfDG9Xrp4bPgNSz47phD2vlD0ns95H8j+xb59MsqIURNLlP/
KeXAiKNXgvHWb7pmxxodINoeJkIcFAx1Un3wMgS3dtSFfWgOCAttswLouDf8Ppys59GGXcEguouZ
ItpBFWRxVtcn/WuqEL5pFs5ZJUkQRcKEID+wu6lqJlzm5MXsRk+2hCRiFzaihbSlZMcCl3vPBOJv
y6yy248gwDyFNBA3NqSlBTg7xoshnWRu2VjgxgiYptkVaz516QbYT/lrHEi6YVY83FiDSwM8ywZF
FQFAGqbcb+t4ZVmo9QGWnTb2ugGO+/rYLn3PLCNMmTlWtpl0PmmFd2n6JmO/ASPVTay/ZvLnWy+Z
o8hSMsVTDKqqX0IqMCletfr3xGO3GlqQQOwbqWchpuZgMqVx9JiCyPAzAXF/XWQQ/Q7UDbLd0hKc
Q8iGSJlj2CCsiJ7CQMGYLqbPkTylTceOiQAfC5LMY3i0Mt0EUtq01rGI072panVUGoChcNtJ8xtZ
cOlTZ+mjtirS9r0BvHSXHeF/8yPIuhtTtbBDzG1ER25IkDMq5ke6Sp0OWAQfJFUd9ixRfENzY+nX
X/7+KUNpAZpxNcqyfhZ14zaaGhOEbWI8Xl9rSx8wyxWWhf6uprCgCyCttOBnJf82wPhdf/hCQLJZ
9OdNmjQwkej8rs1WVQEWHPGq6t3WX773/FnAdy3MWrICgRKpHxE5JL3cEA7rOEN533vBLNyZNeSa
lgFpb5ntrgW7EmqU7XmqYo8ZgMBdf4mNifzi9jCHfpXQ7UC91eY++DOweJDmygy6naHp2J6zQ9lp
gMnoAGUwydfX37gw6XNwU1EE1KhsvNEagOsQBHVlzXyHhtLp+vMX5n3e2QXwvUjMEsOGTKa7FqTS
IRVinZkFOyi9+fG9l8yiOgA6omgA6fXBS/vQisIjg9hnDRre43hDbmppnC5//xR6uc1029LxHU0A
mzMYiEAO06kM48bEL0T2vJkLCAYRtWzg/5bWLzTMT4rjCHt9dJYy8L+/f/rtTQ/5FaNE0hsbdW9q
2pvK+teBo6kjW+Rd2EOBoUNfTWrvGqj4B7Y820MMvRPjVolw6fPYf0cPSh2mbliXVYbT/6tVDurn
BELFjTW8tMZmsZ/jQDjwCkf/pBzPNKsSp9DjrdHE1AWS7UZ6X/qEWfznLVwn9AmbpG3RA9g2h9aI
b5xpF04Sc4xkXNVhbUMu1mflc97fGQ1Dc+IUk5cyusVAWDjbzvvSuQm7oLwPDb9DZyJvwdLTxQZ2
jncgHd3DS+leG8WNYFyIlHlfmkxwvgzatPRTqjp40cWRlyVWuwZJ4MYVeGEqyCzcW9H0YZ120OOy
fkvzqTdutNYW1tG8E12FQd5fIJc+dAtNGCaa06MBbqs3WVWyBgVM3ahtLI3Q5bs+xSME6+x4Uvj9
Gq6qVbeG2rwbJjeGf2kxzXZxOPS19QDBcl+0sUvBbByhhWKAvEmLM0lumVL/M2/9Yqcis4iOkjoL
4tCUPrVNfc30kB6b2rRPZYHagYkzD7yC+igDorJriQsaSs3cMTAaNxxaMF2vZ7alhTALfKBcg2mC
vY0PaNYvYUe/TYBsrj96aS3Mwt1CkxVeURjGMYs24K6l411inlVziw7w9U835n3oRvYpvKDw/LSD
96JROmx8v/7Lv15dxrwB3TLdInGaMZ/mscTIw5ZryqA7VTSyXF9/xddrzJj3oAsVlWY1BjBUlFAX
ixkM6PQzE+NO9ocBOnbX3/L1FBjzRjTvAtrqpgV3eQ2NDAraP1XguGsw37oxyf9uOP+/ig17tquD
jjFkEUdSLz18wF64cl8/mb/RW93VK+NhdPkqXUE56dH6Sc72ke7bQ7LNHrNf+S/BVpp3/UOX1sLl
75/ygczDVsbA6vkGyX8AX74d2869/uilxTDPBkWJ+31DmK+UfT8R+6wBlIL75I1fvjiAszTQSvi/
NcqifhOCszuCFe6BxBed2qwGo5UVgrtVYykv1hQ0lyA1cahhmXUHxORwNFI+eVqalh6FEMs+ikL0
o2ILzsKNBbepOIFTWjkpR1P1BeFkWdTVedv8SjkM87QpyVeGPUJeFD1sw21Fna1Io/rz9YFbWnyz
1NLDVbWD3jn1YV5iM1DvFXDbPyPwva8/f2liZvmlbIZmEj2amjTi9yQZ18C4owxDb9y6F5bU3O6h
MHCwNxLKfLuJIFNiTmqTFMS+Ef8LP37u9SAhod5A/a7ygUX6KAFkdS053kEc48/1wfn6GmRYl7zz
KSDgqKSMWsANh3LLck147ewog3e4mZTwgiv5JgBcdwWYO8VqG56vv3RpyC4r4dNLlY7iH7xsS78v
6a9ahu80vhUmS+N1+funR+OxheQTonAKGV9lAEavbCnTBzTQqs31X7/0ilkOEXCcFPBaYj5QHKAH
sHsD2oJ9M9wAgy1k/DnHJqcThb4n4tyE4medipOg0R/A6F/7PrzH3791EjasWToJqQKEHa/ywSqN
PSHsFKzpnjo9Gv/ZULyAtXKjELQ0XrP4bhARFhVa7/OyPWn1AB05ue5l/Hh9OhbSx9wAgioImPZs
GnybDLDA6x0L9oQaxL6kfiP1LnzA3AOibPI2zW1ymRGj8SBw80GsToOMDVSMvvUNc8MHU4s55CTx
hqbJOh/Vzjb1Umi5rGD1CrRmUYNUcP1NX34Lted8PLgvwu23mIIdHc8KPPcJqsra6VvPnpdU+lAm
k4H2HjBNZxv6Z7Z6j2/B1r+MCsgzXW5bn+I6bMs41ZpQ21XsL6wlHJ79rmDLCmYU0N63tCkXBmde
QclhgmyaVQHz0fo1gxSJTOtDBlDX9eH5MuvhE2ZZD6KxpLcBUt6B+LQhibEOqf2dEMOjLx/0aXQa
QooCaTzYdXV+tOI+BJONPXbZTQT8l5davGCW86AbNEFWyrR2QXWoy9ABrteLarDi4HjMJfib5S1y
7dJE6//9lKygHYhpQbC7eABrSeuEPaYZJoy8LBwwr24cCpYmY5b+Rpie6JAyCnYlye9GCZWO5Hvy
3/a/e9ynyYj7BgUXOJ/sLLNjbsKSH0kN509ND3dFqHbXF9PSUp0dapJAt0pF8fsDyF+mKS42puXE
8S0u6cLw/F+dhPMMREcW7HqdnWRT7Q2SfWf7hCvHLJLNdBBFAT9tDIb4pSA4BXUZlbjwTLjlPbP0
4y9L69MEcNWbwOtk4b4OK7YmbcKPE8mqGzeZL/cb/P5ZGNNW6griksGOt9rGQAy0/KHIeqin0Btz
u/SGeTRnMg0mToJdaBGXVW/wWvZSdoeFdH3tLATz3OEyiWMD+rQ82DVVchfp1Z80a+6p1I+6BrYf
/GlTlI6vv2rpU2bRbIRQf0a7BqrMKBMzbdz0MJKAAtmjUZP19VcsRMK8PMLRpIbOsx7swM5yST5B
WLDEGeDW1XhpMc1OL6UNCwo+QprQ6lm3akQQr5RRiBvb8dL4zMJ4SESR8abN9hDKhF5XETXdOhTi
fbQGekgMlnxr0eLk8N+QgA5M32ZVgJCALwEYleNUvQgeGxte0/xAuzzqV9en4+svsubVFinHzIa4
X7g31E4pWNS9JB1kcowbp+N/oKr/qyNQa15zmZLKEoZVhfvX1/udtro/xie+4Rsf5tyudOB74TK3
cPzAfTecwtEcQDM3cNR2dQ+W4Q4ENLzao3tjPz2DKLxRh7FwSqd0z5rXOq3zfn0QFsS1rXnZprQ0
nXRwKd+DumHvk7FAx0eGKkQB0uz2ASHGqozGBLJnMBbqgLoDXdkxJ4AErv+ApVm4/P1TCiymLhJ1
jFHKkoOV/xb0YWANeKb1jbj+epe25tUcq69V39oi3MtWbaFllzisTR9GCmHMNjimTTN880WXsPz0
IXafcqMHhHAftiaY64EONDIN8mx0dLg57kuLxRta9ebL9XH7Otqt+a0IivPEEhB33xdt/1DY7b4D
7e9GrC88257lQi2syzatunDfGxcNCG01pP2NO9DXGR3m6/8dpUDg0AREU7wPaq1Z5wR+JqGENbaE
vU1DC3OlW4ObTAVbXx+mr3OuZc+TIri/Nhhj8b61zVUS/6QR21f1/zg7syY5dWUL/yIikARIvDLU
2F09uAe7Xwh720bMAiFA/Pq76tyXfeq4uiL86nBUdSGUSmWu/NatEPKfrPJPe/wiKpoxnKlc8fGr
EGkgQRow/BfJdRH3LfzcG1hjce27Ue8G26EDDL0WzffFYz/bAVjwJhu+fv4zr6zYZWmnpX2l5IQJ
677ie11kh4ndknRe2UCXdZ2FFLaQY1/gZQCxDTpVNWPCG5pfb/WBrA13n/+CKwt1Wd5Zw7npayDN
D0S7mF6dn9xC/wqmW7Zif+53gkZ/EWcUbL8oARTikA00JvVHWdM7URnQLwvs1eqjGV+oM0btAhyb
NakDbUpQVzdiw7Ufd/73f8WGoNDCSFidH2a4xCr9jdb+vsK8/ueP7trin//9X5/OS6fVlU+Kw9Da
X6QfEscrfnz+0Vei82WJx7q1EKMtq8PIYHPj+JWMAaOgD1JLtg/XjKWffw9h5BwB/rCVxMVO5WTo
KkxkMliV+OG3UGMUwp3n4rmmMNqFSVTV/APhQD5EFBZ9GO+pB7GnYTcNcem5ymyc1iXg9Q9j/9qB
ibLGkpRrwha5PtU589dIstK/gzNAtc/RiQSSRJAzILbwDQ48rr+g5Ro4UcN5809DqzFdauBBojUP
6G7p4CUkS7r+AHq6eYBkDecI6JDtxguV1GdXoy5hfQZ/inB2Fh1PlL2NDMTqpqX56wxjgAQuCPAV
gOf2ptcBjdtWjls9dlPMgRnaBhA6ReECeOE6UPGT98ZNcTS3ifUdoGQYz4o7DQjSMeQWXM0azc54
sAOLlZnpnqJv/7KqBgi/FmP6q8FMvsiEfygEa/8ZpGru8mF1P6a8Cw6GzcNTX5oaiM8gP4YLX/Iz
TJFsuTD0uygAoVzDScRDWcI5TjUziXnf9SmTWbBGJNTZA61agIRZFuRgRcKa7H4QvXoE3gEvSD/O
4S9vIvQkpPO7g3wISS6+YvAEUpfReCdX1n68qmkCoGHtUAcLePAOqC/7xwiCajqsDZZHsdLpV4eb
PGyQQrsfWM82RkKvDiyDHLaDo+Xe83x5qlQ+JxZuQyaufB8gyRn2Mk8ZF1VMYfj2XCzd+FSxVn14
ftduMpLzr8tsxjrhblklYLA0uzLT1Y9QSD4CI+ohJQfxjzHAeEAMrUbfTd1A0RibAGaTzqyaJzD1
p1gBWpMEc9UCtzNIjX+0Coe8O4kqstlqXp1hNq8dUlboN229x2sKKlpBOgZ8xUjWFHwD+zS2ZfPo
YQboZ1EF7t7twhmpIUjWsTNKTRJvLABaWfFSfy1sOce5reYqdsCFfCB1tuxxbOqDcKr65M/dCFik
afHGcFlg0ZsCtshs7FpMHM+w2YvrsTPftZ66LWxuQjSAA01wKlldPnT5XLzYvK8S1GWgVhMSzzRC
ejFgt80c3A9ae1EbDPN9FkpfAizcejI1TtawNFvkbNMFd7MzmgjwQqMrvuPo/L6sVb38UMu6pn4+
Dr8GoIHOqB88tijs/BxzCACOjj6rVWxJDhZ9607Zpsh4luYGRCq5+uVLEwp+l1f18FhiOlXHGlzl
YoNyiPo+Kn4+S4EK+u3DAA7AGsHdjV8F3sFzqJ+GRGVfYI+b76ssbz+KfJ52ZUu+lbptHzD9Me0q
p/afbOd4j2j3yweIk90dA5E8XUbN9krX3UZiXyXtCF4RBMz+bupot/WUpg9FI13MOBYTxuBHua3J
ZBPQHYLTMvlbcFZqzFY1rX8q3Gn4Kap2ThbiZ1+U52J0ZqZZSsW6bvF3im/II7qNr5vivqG9jdZW
dLFnZBKOUyLYAKMRrzuQbgSi2zPhuM3YBKZAwFsZS70AHMOm+YxINiqdXPKlVzmwvllZwd2Qw+IQ
M6JJZkePQ2xFLZhUMFJK3XI2KSxhT0tRmF8dEf4up+p3HwYszUEbmndZX/SpIyjb94s372a4OFXA
YrfiSRpBTw1xvN99tlRbZ5XLvh9oD9645uPdbHL1KwQy+w0KL4Mht7I5FlytW+73ZYrMqU/C2laH
uusVKGMzuW8VQzpoazdWKAjn0eihZ9FmFdi8uH7ufAy/PjPPui9w6nV3XtlgPnJUY/PVgedU4mTG
2agZs1ouRlz4BiRtPwlc0H7kJEANBSHnUGLSGw1qzLsY5ec08gbelJtlHlDSsQj/30hRu6/hslT3
soAnziKm7B1+6O29lIYe5rzrT8rC73jtkeObrHcSYWy+GXNXpcD7VyfltH3ca+6lWOHiq4I2/WAD
ZjZZYPq71c+DPqrKJYhHAZmgNTRIQH6p7/JRF2DTuIg9bkbY00RDuwsq2W+dQPJNofi6dyCYTAwp
dWRz1n3HdwKDq3RY3beIqB+hdKon38s5Xhu72HQgffniwQ4RskRQrWJTwrFVtL350pWk30s+5Jsm
c6uNH+Q87jwdvuWwp3yGqQPg/XqBQQU+fMNBmLm3tMmPhZ6daJGyxHg/5+P7JNeyjJfCgArvcf2P
5dQ5EL8UIMWjc+KZMn+HvzzGPn3XS5d8Ke/R6c2OpOJAbrgTqPLuOr2G9dyc8lEGwOV3/a+MKUwq
el3xDYXU6uBg9gHHaE62FknOHgISBpYtmVKvsSC3hGI1Ue8s5l7OZbMVjut/wMh7HDeOsrC08EGc
vR+FMR9IwNRWzKXTJWue8V9lwYddwVZ4DsAW6LRU7QBeswq6J7KM4Wno1jIiqsvfXCGJsxvqUTwv
i1qO9cr9D+MBujQ3FUJosfRxI4PwjRaevyaFK2f4VPUcV0E4X37l40rSzJfzhrIFTb620SkEHnDf
cxx/bxwmt5l0gHN3Fs/dhEG1AjlMf5ZT0cdDc24kiLA/BKt2/gEPHgMO3K5zBGUmUEIB3JB4XqgE
PCDUuWFiBy6hQshXmIKY15p+WeFdsGnzZTxUHQzAc9XKd69m4tC4MFSQ7VwmVnv9xucUk9+MEbDH
mn5TdmAvKaQyD2fINgDnZojboevu56lYzEZqv3osfKoSgRh9sKNkRyOHPsXhB3F2zQDxj3vQAOAE
V0wKxKyM3FkcVOlcaAvGaocaeWaIPnbF+YxFJmEfiHYQHVkwx+eU5HnJxZhkJiR4MMBJI4mARRN6
vzJpWTOmFVRYv8EXW4+KSAzv5QwPBaSV+9pCGruOhICnLZriNK5lCAFjMGv6T1PodStKtWwDraCp
kH3w4Lna4NEJvRvGge9hLVYjwOTTDqYIgKkNfCI/TV7ph8atsTvp7IWpo2HZ4KrCfO2hzENc8Ks6
1aijuDFx6/xOugHfIOUon/kkmzpdlgFWuLicgWNDiy6lrm2jNcPZ0ywMgx4wnlmOCjZ0XjwJNc6g
mM3q6+RVLbCTCF9Aw/sde9QWeabvDwix6zzi2CzgjP4T/MT81EigzvkIT7loBlS8RYOxXNK6LooT
WsCVSkVGmi2SrKHBzEDQF9Ho2BmiFnCgHKjC+hqQu1H2flzrSoAZeIZ8UVyXYQRSTWzZZAWqASAD
Iq+K1s7APmINGhpnFQfyY5mKUw7YyXf4gGc/UVnrEl45TtJQZp5QIXZ34lxy6VZXjZFilj50uLDc
M6DbUhDGp3c6jgTrR1aYgThB5Z7g+6W8GMMo3de2nMUX4g7hoaX18JKXY2fxFEq5rSwvEmSU/SP+
aH40aFu1CVJl/uZSZ+1S1U7F13OPwwUE22nSsFIjOMvDCtuXFfBwCFVQYiSK/BrNFJxsNmGav9bG
uSOsRJI+lB7kRZ7WPk5SCSuakq8YsLOuPAC1w1Lmte42dGV75JirTyQCYjI2lYQ3No4lEIXIGNGq
6B7AVVhArgfgFa6F3rw0+LiV/VLNWN0BTvgSstxLupwQGCDoHPtBgMMntPFecznDycYl04QcsIa/
mcto8wATH2cL1pm7kR6Bm6OyvEyLQXiv40BQezAHaYW760cn/Oo0OUAQqi/Xp3xR/GvdYyoTQ19s
O0x1G6uuLZ55PwISG8rlm49bU4d6TOPCjKdYvgUoKrcgudv1J3KjBcwX3Ac+vGpuvy1OWQYRwzn8
4NSM3bkjsc+Nntut9Al9nr3CPcjGL/ukCkDwlxYGAJFXBEGsReXcQ3+IWTZMKKdqWHbMl1vOdHdy
iCNOYVjprWM89H2x59hzOcIZC22e8bnXTnfP62l9x8vgpTn2yYYBvb5bTW8PuGjBH2PoAchUg8Yg
BCiUkFCrO7PoLPEWy9/mydjHGtYkj4XnTfs6nPNkMAVqGeCfxrht0oMDH4lTR5s6aVy4HAy4UMRh
RxUIPrXdgJbA4D4fBt4uR6h/HeY6P8EFAdMruRcmdPHsMQtzkyL8wsWnRd12RZvkrQD1FBZMZXas
AhN+HYYKIEQ/CGEaXPWH0CuHJwbPgC3gYNmhDDsvcXCsxXDwXPdSr/k3Lh39pW9buA0BPNnsIBZa
Y60I/Iv8gfyA/TUw8m5IRx4L3Q0vU9HOR0bp9IB8KAgBywwMgTJKj7E74zKKYXx42FhwH4HAB5gy
WWQVVGdLgGkLE9rmoS1rcuco4fYoyTXkQcznjBH7581f4JTn9LP+Z2xZ/sOMLe4DxtjuDajA/OA6
pT/j+xZuUrwU8m4B8+yhWMp2x6STIfcEhrFJswm0KlztzzdcMvVwFdJ4C4pwWizU+vkYt33R4v8y
86PMgRsNDFXI2YRBOteSAppuk7USHh24mP1saneBS0dbl1vNG9AEm6xjb3j/1jdMN3aA14XDksXo
mns97twmi3tnHI/DBL8LATbLfgl9g+g7q60DwEdMzTiDcocRkgPwXXbft8BlRmUTAqhtlU2s6Ciw
rJl6b1RLI8r7AYmJ5w4H2/awCsfx1H2fakALBUJ6XMC86Uh54KcljhkdYcJufaxB8Hus3ZAB1IpS
oaGtgx5jMT0sZTEs8cDaLsWpCjOOzpT3fCy9nVsIaMMIEd81oifaL8ac6nkaVWyyuduE8j9gUrsi
vxAgQ7GkIXBZjGheEqR9LunjynDnByuAOt7MTiH3qFvgXKbFir4sb7FGsQmX9SOoMd0fTeT/tchr
FU+ouLiRG0xwdqABDERxrYjnVdR7YGf9yAQK5Ckm3e3Ulc1OVZ79ji4RTMKCsKFAU6517EGstRFT
3exMq+0/bGE8j5ZO8WM+kDr1F7hgLTAa2AyGhFuGILCRXNuv2YI0CHES5jN52NO7esSLVRCUqSO6
AmACJh0It1Wp9QPS1i6WAaEJR0EhNpJXjy28jyQuJXC9iJnO2HeJtxQSMoTkcUZ3sfR4v68d9M+i
EgYVdzUGwHaA89e72qXmGf4oy4HNVfbSr3WF+gIchVK3C76KBZYKvNHlhs0cY5KYB9nSkJGzVUOj
91IOE46nqvK+0LIneJvhg9lm+fBI267YukVdvJV+gzm+qip3sNswb6Fn8rjhiNKdRQkKQ6c8hc+4
PSh3qaEs8L0CKJKiuMtBXNjg0t0nAD/58cxG9TvktADtQWbFpjJw64mIxj1jybMKNYIpX5DcWnbv
6cJ9WtTETrCkQ6lKQlj3ze+X6YkuK4uQ5kpgPAuMwqnaTElT0DA1uLjvQxyOQMS0+X4oNGw0xOTF
He5TMLYMux8G/nBd1BQlf8GUOHsE4td75SVvURTwEUN1l8MApvTh4WBAbM/ayYGSsxnuGuHkO6RX
dBMap9phdy9QVerpWFTMvMuqCL7AYaRBjlQynqCh7SZi5MB0j4s8lZoHMXq3/Ivf226P+pR4D2Bw
doIfRX6AVVXxFBDefTj5TN7hBRrsFliR/EIpTiRq8BwQTQVdN6Y9Z8DSlSkDswieRpnN3zjoxgcF
6/hXWdHmZZg99WPlFB7y01LtMMKA/mrp+UezcvLsg5Gc1LMY9m1vm51bKj+eTEfumO97p6ENZMJG
Ix9I3q+g8i8IWmFfn8S8IG/o6rz+wJbOThY16qQJ3LaLelib/upCDiAZWzF5wGq9gZ+qSqvQLDuO
a89mUsgaa7/7Fag6ixxUDk95u7CtV3EvqWnRfwtxm944Q6d/w4E6AGzX6TfVXBa4tgtzKEsLx7Jy
sKDNFuaHE0rzVA9cHN1AYJTQhXNztFoP1RM/dIGVgkv8c9ga8cBq1LIHYrkGA3mQmzp3+BvkWs3O
chucTdT8uJkbT0XQxsAPooGRoBvL0mRf4LE9/i5k2zw7KPg/4tItY7TO1Btf3GKHIiWN5wa3uwoV
uA1k/HqLkfeMRG7o+QevGCqCG6iCD3PdTXuLmypcWKa1h3sTKbe8B2OG+hUe3CLCL+3SqKTJsdcV
eIJbUbdZi1rvGKRB6buv6+QNBJERZa6YN0w8MlK1DyBvk2PjEnZwXTbHuOs5e4ll2TDwKHdqGeTB
B27tlMNnEVXMYGj3AZDx9zbjgGh5Sw7wd+tgkLFzcQapXqRwLnHuh140+2l2y2gOmPuts7BXAbtq
Tuo6b372HXdVNK6V9wpmoEhblHKSUY8wo7MriLeaYRS6hl37gerRgVIkyKJzyZVEbDGwsCnpvCYu
xL3JLEv+nplO3ZOldLbQ+IxODJ9bLyIgrieUhtLeDQF6hxihhTzaCuFu3b6Ytgp+Rduid4SN1VKo
FDtxjegk9AcLyvZ9XpAWLz3NP7JGmpdiBi+zDBx1bww5h/c8SycRkHtVTuYLTjeJuz6v9zOKMXcc
V+QBsN6+HVFWXFokZi3djX6n9tCKLpuBovAdsjDb+ILgDrhUww93qpH8GECjMhiVHp25Cp8zruSX
YBpzMMtpZb60dljcExtUvx1DSBBMFoD27QUEjoseb18WB/u6G/vmTpA2P7SoQzz6ZpEvzkjLB0wg
hnvgcYsNfIqmtIFpF8zGqxZL0rZPa6Xmba+FPNWYgd+qcCbPA8q4b22F4RXRUPPeOOuZm8Y8OOHw
qfpFHaTSuPmKHao1+k63yK+4key19Ff7hDq1iVp6nh3Kquwed7kC0+3TuqkHz2yHKqM/4PKzbo0Z
UHa1Qu0XDQMg3LjK5xKwhLvcQVrKztbmOLydt3IGxbwonHazYL3llglQizehxxEgjeqQsipc9O5h
BSgP5UCKIEWCy3+ILjPwsBhN8K1xYVr+6DV4wHFL2+yNzG1/5J1XfUUNxkJz2eIesq1xAAYbhnPm
q29ZoLCRp9CLSSWmrySrghfwugc3HoEX/4Gao/8dy5e/CreVOVa75g80NGaH98J7LYkHby6hJHtz
vWU6qn6ASVbL3LdsnXAVU0EUgF4H2J8S3U7DkPlYze56L6vW2TBV0b3NaPPb1G5wbCsPTjkUWMK9
XhkaktjHbBdWGFrrhL986RaoCvAqOe+YNmpete457CqDgD1hqHneBXapfubu1MCUaBUrclZNcbtB
K71OczUUj6GazTevo9WuKmby28/DOfaZz290pq+11i5ax9MKbU7L2/LgCv+BWVlHYxaC2olsKFrY
sia3Omt/7qtdaoJRY3HH85jyfpiZOSxIJyEVoPXDAGtPtKLIuKkbUacZhu4xDjbIpCw7B0mhVDuL
czAK/OZWj/c/3MY/9Pgu1cMWsHi0+PLmUE6u+OIMPV5lN5CbCegXJDrFCOeTzAmm97Lo+ycHxrNv
yluG+9xO9EUzSU4QXPJtiRds06kQNqfVigmAoCnjqdU+WhijA1w0SB0hbnQ4gD2LC6zLvlV1UN9h
MMFfwPgk9c72+XBv3ayDMyBFqSgC3tJv0w43DAiPcj3ilgEzimTlFf3AbRB+GxXyn8e81AJf+oJp
w9E7AHs9g1UBh9kY8B2QqdB8jUwDBzbQtvTO5tJ5LwxMlldbwXt1hBOaYJ5O27Mh6GLL9m5ZJIar
dVa/5141vBhC6lh5uPT48FjY+CV1ccLU851pYfSd+w56KDbLN/DOc9MRHbQdzPnKp8CZcNdvuyB2
nBmTlThF45yvzo3u9RUFAD//+7/6yyj1oKhcSEi/PLwZK4HdQ+ZkBRoZ3pzWFOY/VjXtjW0RXnld
z9vlX19mHZ2RGWM+B8Y09eDuk/NEmkA8oBiHyp/I3SKZUId2ow6udi81FG/PN3bKlQ40v+jSm95F
0UTQ+pD7bKt0IzFUNp27oJtmfm9bts1LB91n94g7cyy85icJlhtqnisCAX7RwtcCLpqZv5QHb6TT
k55g6rg6bF917K9m+tEBu9D0zD6ZFuqhcOU0oLwwWiJ3w3mYp25WZl30+SO8okTg5yf7r8UbYcTJ
gNHqDk1P+yTgetihTbu+/t2nXygEsGd96xdBdzCrhF3g3AfPLm3Mjemoa0twEY8VKP6iMegREXQT
K8ljXAwL9xaY/QqmWVxiYAfCw86dxu5As7H50aBLcvJhKfqrEb14b0rB9tKHbfECt8wHI0V2nCqL
EbmS2k1J9PAMl+J6owVb9xzeEjeGpq9stkt2rOFAW0qOAj7V6z0sh39X3HmZi+qXv4YbPN/XRSO2
wScy336+hFce8iWtdV21JRyhDl0iWkWUjTQWLaAGtJj+iqpJxCWpNe81OD8+AkiFUgb0is5vT1Yf
LKxvCFT/MwXxh0PsktO6Bh6KPjlcTBTLg19gW7p3QyjQxyuHiaKoD11K4NsC5VOcniEgb3CDZSR1
ihaWE43nF3GB0gLqUas1z6HU036CwP9vkBT49ReBhPGQw12ygXwW165Zt5HXfZPtj79bvYsYglpY
XSOLqA+o3zZREVTLd+Ot9L4KwzX9/CuuRJDgIoJAeAoLRDsBAheGD2iIHLu+f/y7j74IH7MDGxO4
aHeHHlVryx674QYi4JqG9hLkega/yLzW7aEpiLvp/HY+wJYEvXJ/GJ8wcj+2kYEXWgSzSjje19o7
VLwmNw7MP28pFBD/O+bC321GeYLSQy1tqme00UKQPicEsM8f258Vm/zyjWr7KqwW7UA2Cb6aQlHP
a+vpazZjjq3v4NZL6nNXwNZVcyMo/fEHUdiz/vcP0m7fuY5AWSwk8/SOKwjZZJ6GpLH18xvHLTmv
+f/sYXzHRZbh00aNtYUnjg612jYQ4ydDMLjvdOmCJMxqmMIuA92XQPklc4AuxIhBRxC2JHv+/Kme
v+hPf8DFqkHpUaBgGq5Hz7cQGPAn0aKXbyoHhbNb875/XDn8yItYAOcoaulQYBoQNuCbkYlpo4dR
JtNsSTri5HwR+eSmK5xcb+2Ea2t3ESFytEu6PuyBWOOBgBDVb74Sty0fBCn0wS9X+0qG4JsNhwLD
55hViAgK6qcWldL7ugr5U7lYurMLMughY/TGxr/2R13EFIGarVOiqnz0nSkZSpYIjp7n/PL5Sp5f
yz+t5EVYgYIc/lpkIsea/XYcdBBWHGwj1jL4zrIy/fxL/hxisJYX2Uldjm5lWLaApVx80Szvk5oX
OzWYJ0r9LVjbMBOp0REkPyV16A1t/pUHd5mzzCJUNOsNOaJz1KVaiUdgVpwoW2pz4zC99g3nV/df
CSOmzTpvhsr3yLqHufuOKBP+5br8T6oBoA1foWA4ZjPbGtTbx6VP6Nh916je9/70V4MxFFXU//4J
tsXYFhvhvzEG34WHguayRXM/yaqvny/9tUd0/vd/PaLApRavb+4ekVS8cMBabKtfNBpMn3/8n4XR
+PsvokRejR4sfOHpYyY0QQms1yDs9bttS2V+N5SgL0o9st8VVPMAA8G+CxbM8zFvepTy4My2K1lj
d5//Ldd+6kX06LJgqYfgbJVNoPcY1jBRZQBMuShfP/+CK1H3MrtYSrQ5MB9dwfSBbCF4QlGLf2Xr
BGANvYVr+2MGg+d5EQ9QAq0hx836I63ooTW4LLvrUiaf/4A/Juz48IswAIXZqBbpQPMSaFgtw/zO
eVYN2zCLWiePumFJIK39/LuurMYlPJ7YMcyEcmHaDjd0NNASRT/oLbb6tQ+/2Pg99RwuijNWyZiU
nztJDgoKXKZ/97df5BBB6ymfM7sefYr2AoTDFn3t+cZ5cm3L+BdbvgDLEZIpPRxlXgSvfMVbG8F1
KZexKEMgJBvtweHDsWnd2WkrFqgCqmqF8sNmMtUlrLKpp/8uPPjnB/yv8EAaCsPdTrpHNjxRuAwS
587Pbw1FXluly9jQtnmgO2Qp6LJGlf6YRgh7m7/8yy92+1LVaz6K1j1C+gdwRw7tqllCfpDBQm5s
lyt70b84+RuaV6jU+euxaidYJUJ30N8y2772aC62uR/aTrQZDuQVDbzCraHSs0dnulUd/k+S9oe0
4pIZP+YVCNtjMB/DrLA/yajDIaYruuYxlKIUgjIPgmFINqsYfn4LlgXwEC+G54Y8avSEYI0K2zGB
QR3pQwnLV4hQyzntwzm7zzsE7ojj0pC2nMOKcWXFa2nE0mxrmCqcvLOlRu5CTIJGnt2RYBJpWVLv
vi5mgaGBLPvm9UP2jE4OapktDfZT3TdwYZzDHZuAjVYuM8nIdQjRP8SP8J5oYPbYT11WQx0+zm+1
J52dGWT3BPb8cG4NZIkzdjX4wp16DqcRbr2jelFNmKdKc3tAwzd7m9g07JFeFrHGlAXOhlDe9Wez
WYra9c5HF/0nL6nZBE0dHkbIxH+vQpVZHLqd3opOKUjNlb2HmqN8yNauQ999Yd8XXnsQTDbZeqhr
Cd2113CtQBcp2i+fB6Mrp84ldT9sPCekdlyPsjZOpDDKggoAg4oODjpxHhQ3rhRXXvZL9v5gyUBA
dFzA1O1zmFJquBg0041p1mu/4TKgrh0yJoMPB8lvk9kXkH62hZ3jefnn84d07a+/iKk1kWUHq2Ry
nME7jwyU/HdK8uVGce/KuXnJ30cDuUNHdybHfnUNIJb5lK62oJscQvdj7g1tAkHM8CIsjBGiAhiz
n3/3q86/9l/RWaJdROYzIHKscNOq+7OGzKluzUpfe2YXEZSx1qFsXvpjXdM8drh+6nt+45C74h3j
X2L54XySK2jv+iObpwlQe04eiwGaJSqJfAuU531UlfDSOZTNIyS3PHalmk6ugMZrgAtEEfUDh1Ow
kg7+MgfKNwjmIh9M79NA1JAEJPN22dz7JzGV836Q1iReeZ79hcWUc2PZrwTpS1K2tpj0cnws++o/
N1Ck+f3bWt0q6V7ZEv9DyGbMcD/Atm4K+YGDHuNOTRYFbXMnuyb9/P259h2X2y7kpC/UihxsyoO4
cr0hdgc7f4FJZZi2vguAwOdfdGWD0Ivtt86kC5TGYVx2xSHX/aGDmgqSOSdGbxwKbKp3onc+HHPL
BvWc6P3hfPMuzk8b+JBOgC1+rHWOiQh0dKNZwWCMc3Uo6lajOAzaMfL15PMfeOVV8C4zZ+YNUOFQ
g5xtnmEpOZ7KrCjjquj/rmx16dUgDc6kfrEwIusdk/iYjYmHIQu+lej71TdW6cqPuPRrgCObciE6
m45h+ezbNQ7CHZ9uTcpfWZFLi4YcI03dMM3ZQdIRq55HuX+iJg2wMtP4T6H/7jRkF28aVe7sDWKs
jrXAjFPjRW4B4kAJx+v673w50JP/76gLidhcT3YWBw9piT/cOfXJnW+cU1d25KVLAy2DvJjOEC+8
QkdI0AWxUxJ43Rh77S2mzbVlvojrTcFEjtE1AjZzF6Ote+yDMc4s/7uyDrvIinvKbRMWlhyr7N0L
ZgjHMJTovf7VPmMX+7psfKh6MEZyHFR4KgbmRf3kvwU+lImff8G1BbjYyKPt0aWtiXfkEPFubWhe
GBRHdw0fTULDJbixna+ViC/R/ZqSsggE6Y+uQ/jHqpYuxORpxU8wVWd1BD1/+7pCnQprh/n/ODuP
5Uq1bIt+ERGYjesCx8umlCnTIaQ0eO/5+jdOvk5eSuhEqFVR91YdBGy2WWvOMTU3GPSNSO1kg7zo
q6vXYvNgWnYiU/sZT/hI3EIOXDV4T9TZ/dJzVBeDDB32EM3nF1Vl1RtHLuVaH6Zyq4+j9TMYkaN8
7TKLwaagOB4iQlJOaZ0mmwTBoMTq0pcVUTCSeqk+uvLFqItRl1WKJFmBrpxCKybgp90Y+F4RyV94
Vms/vxhz+Vn1KheZdWx6ZZ+oquKYfm572dRe4rGvjOolkQ7fc6objWWCPxjwSDxoZe32wBr9C8N5
5Q6WVLp47OseTp9NZ17ZBlZ+U9ryDpzPhSllZfuw5NGR2CTCMWPGJW0BzVubTIc28KPeSSRNwupX
JbsgHQWnVONXnWvShcG1dleLtQR/hNIWQ2sfk3x+Yuf1IOaC/lf38KWxu4TVTb6SdwJPEqmZQHCE
g/NmL2XlyxDHlzaRa3ew+MbzuiGjCrU6MSskMFV1Ou2bKQtcucNK9LW7WHzoRZ4ZOT5N6yiF2nNs
VZWr2GXnKZW5V8ryz+cXWWtQ/MU6/HPSIXI0YnzVlG8gF9muPO0w9heRM2WuBNOIkNkvFlj/Ttj/
XKnMlCEM9YoadNzdFlF/bc3m/ed3sfYVLr7zAdDRHDQYFKNyAnGlba34VcOHUqBb/9IVlri6UgSY
mAdKRWnxApvGq/XxkE7XUXwpFXPlFpbQumHqC1Fm4UQkCVEnQxNpeO27wmlD2TViXIef38d5fH6w
fV8C/ZVkTLFI+sbRjNhOkyOBj0ME3z7/8ZWPYgmuK/rMVJGw+sfZvpVxn+GQ2eXTpaSAtV8///N/
xo/PKQrUwWgd2+R7pIT7eSTqAvHj53/72vNffNCqHI1KEvK1yXDxvhlWMB8r09eu2qbCBBlD2v78
OittR3nxVZe+UPB7VRbmpP4g1Px3+lTokpuP1Q7i75cgrGTBqf99VojQ5HEWBNCFmRnscLElHqbB
advH8xfX1mWkfJxJRPaCFjkWZwq5wvKdzBsQlBeW7pVTzTI2nhJpryYzjn1DTNvBvDJj4Rr4JNrr
lFRUNbzQ+f74exBLmFyMgkApbC6D3WZXzMpNVoiXr7xp4if/+w6sIPGLwqowFfZyfB/NbbQnjAmY
XM88qw+juTNpnP34/GIfL+RiiYNL4AXjnhzsY4h3OdRJXh+sK7+cn82h2iNaoOnXJ7HTglT5/IIf
j2OxBPpPaSSlEzkwvH4iIzDLOhPsnkStXMbD97HClfz5hdbe0OKzn31s0GAe5hM288KNzOYPWXtP
X/vt8zX/mVKm1PLbfqKNPeDeRVukvNvKpdCJj6crsYSx1Umlh5oIZwSB0guR1O9TODyBPrhQIvsY
YaaKJZFthidUt3kznoI8Vjj76+1NquX9e97K7Y1OfvCV1SW2JwLoSTbxseTYM+5wX0xXASlBXhBX
4cYIykshrx9/sGJJbJNUOQzHIYQVUuGOKaXUutexCP5sOh3mkqwWt1pPY8ezs+ISNvvjOVvYi2Xf
B18iF7Kwjvr8FBZ0VGoD+1XsGFF2QZa3coUln60zTK6hlvFpystD2orHSJeo0RvGXYENcPf5KFz5
lJaktr62Ec4kAcVCtXDq/JrIyG0dXVc4LGzr9+fXWBmNS0xblJeSgVVZQ40w30x1epL99F3RLmWu
r7z8JaWtSfWhhosynUzJTO9g79sq5ANfo6w6t14sp8mP2s/1pygdNOvCir0y5VmLiaE3wxlPYB+R
FKVf0exMIMl4czu4WnSvZnTGbOIe2Opc2jqtjYXFZBGnRh7g96ApiZS9gPuRlw9gYdiVX+p+r93R
Ym8wmNWskEQbA9cYtNiRonJ8juYaStUktaXjW4l5DX+bfqWeV++qPrUXJpOVOXYJpQxMmTQh35+w
LMZHagrHYGwevzbwFif8eIYpktgNZ7HR3vdje9B86j2KdmH9Xnsp/zMFCF8MLefvJmf1KXcgHlzF
eg6aL52/xdKFE8x1iSneMI+qad1VIegIHKiKUPafP52/x6z/3Y9DRfvvClSMSh33apTz5MfbIAlv
IoCaUlne4pzaFqr0GHRgIkY8iD66Y7eTqpe6ay88vJWJZ6nYRPlQq42ZzCe/7sO7RLQk5ai5vm31
KHRGlRfW5HTXLtzqeRR/dKvnV/jPYiuI4FLiM4MJOoG2s4KhPbQx1QwpzSCKKbl13aZN48kTG4ra
ljRPjuoMj1yPmTOCkRogy7vEXF459oqlZ0S1YKvBCOc8p0v3YCROCeG6z4Ug4ybP88GxjdLfGZVa
b7osUb04GPULr3xlqlyqO/3JBzcIw+U02rfWqDnx+EOTbYdm2rFv3oP8Erty5ctYGkcCqWj7Loc8
WPdm6kwRuToaflLHsKtTFWUXtoFrV1kcNIpBIQW45VCmVfe9/AsskaPFUN0u5Q6s/f5i+jCopWp1
VLI/N+B9Sjwn8JsanIlc+vP5uFyZ+5YKzVD3wV2FnXWMgunWNumXde3m859eedVLHWaL3Sk3O3M4
keA1vxh9Ed2jzpI9yaqt51lq8jccx/3RUGfkC59fcuV5LZ0hjRTTDYpV61jLwD+mH3bzp2wmB2rO
hQuszBnG+Z//8xUrPhwLOinUiwbRkApF9Gej1K6vRdtYMhPXt/1x+/m9rD2+8z3+cym9qlpVIHE8
ZfZTMo+3Bob3WYyuSdMcv4GbAVn8/Ep/i+cfzE1LMb7M1AQ9i2FMZ3b0+m4c3SieRjf0h2xrwebY
CZDHeA6l4B6UeX4ySG6+4hifIDiJu70qKenzCDYMWsWAllieu82UChvshpFf1UNkb9Je6nc9gAkX
dEC8CfOwe/r8r18ZwUslaFMIXNk9I5iG/0PVlOQgh+mFY/jKvtFYbkkIfLDMkRNSRoPEyRAl9ZFy
kOPcvDCe/mo4P3r0ixkEFghBf0k2nSAU6C+AO5hBGsm4T7IB1kcJ3iYGy3iri7hBBF76XjCbt3NP
W8Uc55FvSe83thEpu7gbddfoJMnBMVdt9F5PPKWLglsNYuJbn/n8C1JFNjrdLdcH6/1aGJY4zAam
1Fg/K7aKIncb9Yy/qtEzxD3MEH+WoexAZTkaOQpN8mjxoFSJtQmaurnHS48KMipLgnZD09GglcKB
AVTcYHXb8b+wv2tSeC6Etca+jkKQNbre5hsRIl0KM7kDA1h3oaNCmJvZ7MNJQw6YZtNP31CG19yX
x1+lqUDYCn0JLogmd5shTwxXFk19iRq+9ooXU2ye1aE6AYo96bQwcuPM+cpBiV6aMNZG52KHdrbD
+ZlU1CcBJYkqkYimqyrMkocvDf6l2lVovHUzHIyjkgQ3uZ0+hUCVL4zNlT9dP09M/0xAENPqpA8D
9SRZVbttNLq58jRFF3Zfa3s/fTGVymaoQKqwipNVpNdZIh+6uD3GQ3Xouvg0G/ZEbClHmGmSwUha
+6ayaw+28NdmV7H4sjM0TuEMx/cE8eUoF1Oxb1tgeNBHb1RDA1o2S9fgpcTua+9pMZlHeonrbRrM
o5TDzZuM+SBV6YVNyMoIXmppgV1GQJS06dRCs4qU3m0MUANfq8yD6vnvKGh9EaOGwu8Neye6pn08
EMQJTi7PdMgWel54nz+htbtYvJDQ7+DP+nRiCLdqOej5T4F0oRR5fsgfzLFLPa2Uw26iQcKiPddA
ON/DQPPgJbjEHn/xj19MIpACO0saZT7DygJ4lf6IfWk39ckFv8nal7iYRNrWqEtT5+TbaPW2ggQ1
ptGvLz32pcpTzlChlo0xnQb/rktvbPEc5c+f//TKeX6p7EzpJKCZm7pTIWQP6/umBE2na3uNs12s
2ZuJ4Top3z6/2MrwEYvZJOl7XeQZZ3goRI6BdbGPYG+Ovz//dSwPH48hsfiAmcQnXbEwE0KiqbmL
aN6Ns5xPHmJq6feZwf4AjqYxYEeqQQ5J62zbIf7vkPZJ+WqLOTxp0WEeZ3WX6enrnNnqdWNKGhA8
FVeMDzXxFOXINxzYy+YIrluPlA0ZWu3oGGAiSyeotOLGKKTxqvDlYDfgC32x5U71dCVJHhMjCraG
3QTbCLnmNh6SYGOBQ4fhWIEUBYoIG5vTPH+L7mcu7Kbx0Zek8lwFe5kJmP+hEfCQu7Xliwx+3DD/
qXI7uhrrSL7xoUi4wqKlOHVyetUJUW6bAABfo8KU4nBY7BJik1/qQgMZB3gWAKoU7402Rrw81T+V
DP4E7XV1p6lzAz5X/ZXMonBSpSkcUHXJocul184U431fmONWY+A8zKr05PcVsEQpyf8UEMhcQFDF
RqNgeKsVEf89m+bs5E8F+sWOh9gEbIuncJLetBSncmcmE3TJAjSVbcMtNXx5o5rhBB6xzDZdK1tu
OofDQ5eqr0j67MOkms21gFy5lyUjg6zY5Yca6IWbTi2bsUieXHLNJlcps1+hngJ9U9DdBr2JfyGY
k02jtcij5XmCllSIDKWjmh/Tyizo2OQNlVm7byYQU/Nk34ZTkRJI0QDlKZvY3maxpjmANgmdzQbh
ijF9E7gAPE1vBKTzIRWqq5/FjWkp6n1YVNMTyHeCR3pNPwBqJoinVKut1A40rWG3Z9tZZoIWhMeB
CWHDdUu8XwQ5uvJv+3RUtkONhWUu0+wGEP5zaw7TAXxS/gMotbIthqT5VrXDsCsrcygd9vfjewIm
qoFMbGmOJUS3YduWQFBP59dYGv5oKZxb/Uz65dUg4kZ0r20Mk+1pZGFC9ed63PTg5bdCEJBUWXoD
204azbug6uIbuexLIJE65iYdgylPItTfS9GMTNiJn51KSe9fsgjPUBGb7AeLRtkXcf1MeiCi+bLw
78SgqPlu1sLhdoKh7AXl+YGPLaOkT5urAV/pVgKi5Vqy37g0B6zvfQTcr/c5wTt6PNXJzTDH7V1o
ZenLEJDbm5CMgxegUxuSBEbggEVkbbS4eTP06gXMTu7GWeG7eYtw3x/wuBHhp+xSKxwsV/Jx0xRq
E7LH7YSdeXDrlceW8ZM74Tia36KI4r0LtzMdPGXuv8WVXm+NIKu9jg/UK82HslOknV37MRuGIkvv
raAwt3JalKwu0WNWyu3gtBAmk01us7gxZGMgUgEs8rA275JieJpVYzY8K2yC2zkrddKSJU7C4J+I
/sMKoelXwq5Cr2lEFkKIJ7vZ/Xy+XJstF6ealqqdIC7AooncqU4RNDRnVNrW+qXwkLULLBbcQZgA
28EAsXns3pI83OWWCs4rVy/s19Z+f7HiToS6dCKSdNCsZJ/k+mDfEhTc38a6Mn5tUV8qb7NxMqpg
HuITmGPzZ+sHM+jddmq/tiVZim4jWbGqkdCGUyUSdeNnQmzbyIyoWWhfvcRize1yowR7beqQTUyn
MvE+9u+g1b54A4sV19YLa0wzXRxTal+h/xKFnVOKpy8N0KXWdi6rdFCtxD8KszHAkfHCMSWGvtuT
EfHn82ucH8MH286l5lbLgzNRj+KBqs/DySBY7dhMyehMMJqdJoO8ZHSFfPWliy11n5ABi8DSTW4I
vPlRLcoHn+q62wFw3QTyAFvs0ntZqUstTSlzmHd9HtdUViVD8eLReo6lyQZRFh1VaNaEe+0T+RLe
ZuUZivOO+J8zaF/PnazqvXUMksEt+lcAmV5uP/RVw7R6qQO58rFri6OHbbey4EERAoCrK1fGkXp8
8xNP0uOX3s1Sucw+pPWlhhoPCh5zS7ZDCpY8iB+KNJuPGSCMPfThS27kFQWwWEqZG0MLU4jE0Uk3
LX9HNo7K/gcErmTlfKGREtlOnA7Rd3uuIRxrTb9j3NteX9fDhb34ygjRlpPnaM+itruzEOrNbh/U
xiJjRqVMxbqeBvd5Iy5UKFYutDTKqEEqsnpk9VV9C4prl1O8bOS3aSi9dg6wfOvfs7bxL1xtZZgs
nTMFA98fNTIIKkkmz0BnXZbsAIBfqFSbz0fKeVh/MGWoixmVSp+Z27hxYXkrXtekB2u85LNbOQQv
rTJaNsahX/CsANF/myT1WkjTlW/mT7ESXugWfvyxQn7978catAMVRsLu4eRZxTYggOvnlOvkothq
kQAvtfDh4aPcff6sPr4hZSneBabHXsofzEMyETkCLF0OtXu99DfGcInq9ve3/vd9KMtI6X5K5Dkv
W/OQpWPbOn5vRO8VTPX9YNTGfVknzX1npoAB9XK8zzKSmThzjiqcAcF2GqQOfEnfTDiOgbnok9q4
yslNcsEpDRd61x8PSij6/33mwMt7krBr9RgiyAi6lBLZLbF6h8+f8YpnXF5OJkFA7PFkgsGH+3cT
RLeNr85Ow1kn9/WtqImLSeuDos7Xam3BHsdQbr/J5aUm3trNLSaSLok4xStAgvDsOlGqko/BeQsQ
/Od3tzZez5f9Z3HBnBsZIZ77o+2jKo7Dwt8mmHrv5FLYqaMq8FqpsfcXVui18bpYyoIRXLJm6Omx
nRQ0fINP/MWU9/pBGlGK9JUmX7itj5+a8vdd/nNbI3BQPUqN+kjwE1aTWis8fDmR15mFuf/8ya1d
YjHqYhtCfEO2BW2B89rP6TSia0AkAT2A5FKXeu0iiz2+nGjKlCpBfTQ1+wdHsUPqM9v2uuF9fhNr
L2Qxuqa0hSuki+oIQsT1s9ZJU+FqHJXsH59fYOUGlqrpugEkjtyrPvKNVPN3aj4k3Fzahq389UvF
dDbiseyGvD7KdXdbmWRCKEVwygtF28ZhkFx4Rh+vsMpSMK3XFjlow9AfR+IPAvU5UiSX/2iJdTDk
zWjbF66z9qjOd/nPmLXJA2jgCvZHQLaTayASPUlJm+C3rS5RIc7f2Qdz+VJSO/gWZShowAezUoHZ
QT3ekAlaXJDKffzr8lJJK7IAyhxAWGDOzJBGQHZMWYbWhe9t7dcXK2vfy7bE2SE7alRDPCmt7WvA
KeGFmWlFDiIv5bPCansz6GPzoNXjr3ocdUceBsJBovcuzd/QUm+TpH/sZ/tXLInhS9speSmhhSib
6BrZQUdLpnQWBYdZiw+Ncmnkfjyi5GWC8mSEbZa2enzM7Mm4HdHp/ul1kptM2bQuPLe1S5zf1j+D
ttd8adLNsTmF+m+SaJwpBAPw+JW5Q17qZwtI0pOvSeVJJHMM7MxSnFKtk9vaSNQLL2BtUC0mcQ0P
fFF3dnnKQ/k2JEeL/NALO8GPJyee6H+fTNBnRovrsD7ZbX4aCSgBwO7YWeLJ5iW37Mpfv1RvJbEk
ScmA0VFXUgVdDOFi/Txd+JpX3uwStNd3hH5JZledjIEiG8w3jEdpXALZSMML29e1S5z/+T+DJ8D7
1SLDQo00RsRGRodIMk7mUFzauZ1Xsf+d7uSl0IpwSdPuISGdTFB1fggp3LyR0KmTr3WXD78Ce/oT
WP2PPL6w2Jl/pc4fXHEpgdZqkc1JmyHCTyOFrZPc2g9FUpGS0xZqddcRO3qiIlns+F/KCljJSSKM
U+3oTihqAI+gVV8sudK6axH3RuGQj5s0+4z2VO4EJGzSEFbj7JesGxU9ERQC/F9U/aZQZHKuZNpj
xyYaMO/1XZ3vkyJuT+TymK6ZAJwy84TMkbnVHhQpgtNHOMl8xNIkQcgvI0fP5u5gkV57o/lCHIYM
dmIh8mY7obohAEvbpVWt32eJH7lZp45PGsX1LVK9/Ka24/YxCSLrmQ0dxddSL+10TzL44CaGXnj1
aI1PZpwMXiMrlUMoyK0hwm99j5Rn6qZvDVE0bh8RfN2YYbjhNqXtWNqhkxaD5RByg+pHqf09TwG+
/pjlLuiKZlsF/uxMmFocZJmEwyWqvIU/KbazBI1c0qWQ9MHM9qiiWXvJLLf5lB7DLk2/RVb3W9eK
kgCS6aaVtMGRp6Z3RxJH3DknMUHEP6RhRG4S1ZU7YHzdqWn4ahuqz+6+YwvgW4ck80dYxiGJRqWR
OhpeLSKfjAcoYlfhKGJHD4vxqlbNa71KwE4nFmnpnUUSm68cer4ur9fqbBO28ndYSq9SzJ+RT122
QwxDa4t0N7ngBuklmZtMGJITGmm8VZvqMR6DX12Z/LHr4grU2KMcK/mO0Nerrg++Z8O0IxtZgmQ+
lWR8jZqL1vEq9nXD8ata9trRR54S+9u5LXOkmClAMprn86McSYwK3b/KtVxzFRJqCpvktZ5OBtGk
jxjoN+ghPMIqD1Jk/9LV6D7L6cxE4zndJwrICG6s0pl1C3CP3rq9XgZ03cLt4Jd7gpp9N8w1tv7x
4Pj2cNdOVrYb0vyhmkV3g3yJNGfJJjtJ7l5sUgz3lklimzYfJTm2tnkSgGk3cTB1KGnSwH4dzORa
Swo6cE36fJ5ksai8RnP0EqRlsq3mMHEKjewcs4V1iicN9rma3mSj8kRYww85i49E9W0KS2s2sY3U
UyB+aaClbfUUJbGWdYHXxLXhgVsy3Taqtmz82Hg0hDQaqlICKI5pPPbaWzLaf6jSvugD/SuiE97T
2bgtUSQh6ayv27a4Ion1GvHPLUu94XCOPpT5eOp77VsT2Sf00b/HOn1XrSA4aGVVOqnRfrMq+SoV
8a0q0l9Qyl7IcbniGbI5FKVrhkKHogRSuvO7B5uUP2ckXJgWm3+ll8WbUZg32mwE9KGKn2TwKXtT
NLw9y873mVYnTp/6T2ifOqeYERfL5+CxxCS6prTFS5SrxziZia4mbNIpkyBzRWnu1Uje+J3ebqRA
fZcz46FORqKICQvpjBuyk66gkec/M4JSNkaZBR7Clp81roNtjE2ddCb5Og4kekChVjvqqHEtRTYc
ZbYes1yqvTyKX8qUgVRE+l8Ws+ZFOO+cNDI9u9deQ2V4JB93R19tS07HKZJNkFT4ogn+kYZDSuro
xu6SmJHdkujdIeILMp3G2+C2TYxryHpqhFSQ/JFrjl3rREwK+zu07Jkv14/fgP2H9EIJ9O77mLm1
YHQnCTUbxUb/pcUKzlg12OB6ORX6cD4axyojokl2th/86Eh/InPD+N3X6t1A0qkn/CzYNCn9RhwC
t5M5EgqXZE9l1sBKA1A/A2l0y8H8rofiZ6Z0uZf5NiFXgWluFUE842Tawhv69JevDQedQKrN7NMp
FYa+V+bysUVQ5dZ4o+4UWn2bIZBv42l4kzNSUGzSTpw2KUNyaWbJU3zz2Aqi/szywYxjiG06PWd9
oMnNdH9O5U43SZZ0NNxJLUji6Zqs1NLJGwkW2UyyRdq3z5JU/5Dj6hsJeHelOktObmN0j7NzjGyG
dcqMq0dycvWdbGo/y3H6ERB6xqhMTRDhlifp7WuM9gGLqyABkviburYeWrQcddPVpyhsrjTRXY9T
8C3JiyvLhmLiD8bkGbjxRDc+5ZPG4yi1Y6VbnWu3yguBQ6lDy5BlKtYfJ99+zavh1Tfbg/CRU7eS
iqg8Ul8in/TYcRpe50ApNzQpm3M6dH/QqKMTYnRUiP0N5n6jGQ2a2YbC9ER3tp25qUI3bgsAp4FR
VK4RTiS9VvZtS7Ygi21yKGcqPjJEbW/SpIylOd0UvQnaMciHDUUwEONluVH7oqElTi6IbgXHqWxf
iVEenG6M/rDg5Ei8hlNvlwK0TS+7ow0DnB1KqV9PZed7TStIOSTqaleN3WlKLLKHOBiy2LpWEd6y
ATS2pkWwcwA/jXiaPzrS0rqbMi+noFNkBIQyyF0/b05ELz8aE+kB86geWRiu8roWTqYVz9M8h1tD
dETFUQ7dGLVe7OVJImwG2uOmZeOwCzOKdpIkZKcdWcOLOm/dWZLe21TuN01D2zQbhe6IyihJZRnR
TQK83Gq6fI9nRvayojYdOzfu/TxWnVquPTZEwS5rSSCf/ab1WKijVzETUxzXw0jklv6QtqTPjUZG
FnCRnAdGOic349B2d8B0xElqefpIJZLb2JCZI5pmH8fNDU32kGERjY9jP11LJYrLTDdqb+7UPxTC
v4ngnGgdldfyUNxWM/FkXdEedOucNm20pPD6xnuuGeNB1ZXymn+vMBY0UpYD02BDNDUbEjQw0yoK
a7PadFt7EOp9SWjrbVwqyUYdZN8li7h46urs7wIWeFV/HAqC3EWKap1091Cye6+dQpXv4XvV/skI
mjUrMrvydnZGVsveiO+7gjOo2ShOUPvSETHLrmrglaha8Zp0sIPsilfaqt5MBTbV/EeiTt0E9Ufr
t786BApEDd3kZbWp5HGn1q1Cc6Aq3MHU3LJrbyDZ0yAIN3oZPwb1FfUNNKrDTpZyw519ku0sbZcr
hUtS1Ts5ovt0VnZNG99pTQKzQd2USKUnZNB+LW0UdSDYr97FonVkzXfnynrGSnI1TPVrokHyaTGu
WCZoQJUwUF1mzmW5Ct3aoLlvzhabuOBalcg4tgI3leonTARbGkV7NigeGWJY7TJPj8YN2tuXaDDu
M+tnwxRmKtEZYIYMuJQd1CfXfdBdzaqO+sPHC9gZ90WcIMdlWUYk6vTC+N51hOLpsuEZ8UyEKDFE
ZVBeJ6XtTZL2ijsFvnTUaOwyf4cBgYp6zhZVlU8RalhJs4+50niVxuoF1vm1Zq+bsTRBdYxKtfXw
5jyokbENomwvKr/yBOpl0GX9aSino5Sk2Pn8+ZHId29okM53+allc6Vr2n2Mj9rBs8mKhDDYlzJC
twTLbx8Ve9E/6fWT2stXoidyLkQ31qawnTJ1ggpA5CHML10pyALTt1Vcpduysk3PqtTD2BECZVSy
teuaRtnZjUQeTRL+8QMLvalBHkDRQ1Wz4+y6i81gqyvdvO39fm+oUHXnviI722+8cO6hBAT9gLhf
kYjEbs/4yDL9Xps9hnKV76LI3xJ7OPRNJZwotq5neKmDCGUHwDLxaL1y7JjviTlFODOiLdEU0/Mz
FZVS4SpTVHuFwhMJhFYx3fDAVAHtZNI2Baqr2tZq0r6C6H6QJ0xBWpa6YQuXMjKZhCv4YBu1KQpP
DlvhlGXBtgpaw4tVDM1jpU2ma5Az6GR12b7lRMXeyrJqvTMui0NpcUtzJQWHsMvmW1R58VUsafJV
FIfxLrCthil1rjRSRVoNeOVYBvd2yI52zAxUOhD80cYYZaDtFd3UN9Qca85pg82qr+X0YQ7ENJZv
STnawlGbPL5plCnfdpWa6ugclOgqSeW5vUuAZPabQYabfKFYtqIs5iT236N1RxKzVPec3lvfyTYD
IWVu6GXfjRe2so6me8b0tQLQUiHtz7bKLojwMcPM3MiHaC6xSbFq7/Ma0EoVZamQngmIZYsf1Kd+
yDfDxAeNL8NvAO1c0GCvXeD8z/+pQSg2Ga+wgaoT5nmdDQYjzeK8OfUs0WHEvP/5fayUOpYC5Rzj
phEOFJpqpraBUTKHqmPMD5//+sddHHkpUAZ9KcdsWiik+A8tfgnh/y7ib+eGRy59+9oltP8+J/Ra
ejfYRnXKFa8tKzJE7qToSc4edaFcKMatPaNFMc48f85yodjHYco2jUTKUf07Ky9IjdZ+fNFJMcnr
wgdv2Ee7j57QbLOYqPqLNqWX+tZ/gU8f1H6W3N9c9klVtipCaeumjr0uUYL9qImCYDF7pHBG1qV5
p8sWwbpDHSXXHL36QzLYw7dJkNXNfsDkWBBmEtsT4sIso8t/CYVTb20ihs1bQ3bCZvhaJ19eKnNM
oJ5DR9serBQptCzMGkfe9t4vxNcmhqWiJBr0PEOOqR7JsXQ66YcI3sbiEpts5W0uff+BneFXjifS
tpt+9hS88+5kBL/NTBVfm3iWvn/CAFjl8hymYj3ulGJ+nTIieUmQ/OmndXdhVvhYHi4vff9DrPV6
IXXNqRS/gybb1dCKEHA7BLe5eZC4BqzhSfn+pS94CQAQShZJSHKZ6Xp3usaiFJFnSR5tv/n898+F
7Q/G/5IAMBhRFAQFoDKNfXlWCd4IWbZot1X1T68o+2xotp9faaXuvfT9W3MQRGxJqtOsceoufC9E
bv35T68sB9b5kv8sBwFmAKjvKdC7Ir/rK7Yt2bihCvs8j8r955dY++sXMykh7gQsC7h6Tf1Djx6H
8c/nv7vyTSwt/HPTB7lvhHQDtPgGGfwuaeJHwxrvPv/5lTXGWkygU6KRsFP49Sk1qeIk2NNnb65S
t1HehXmJjbR2D4t+dKD0dmtGPJtRvRqkHyhZyu4CB3vlsS99/LkIccXO/HQY3inG88WFUfn/TvAH
I39pIK67agi6avIPiSSpz5KdKRtVsqUD7L5gF5Qh+4q6LYiPx5Ugt6Y9OtQ32kORV9lWHoCW1Yo9
3Ug24dZuxKH3PqmnHlvpCDpGt+M7bK7yVlKS1mvAM296IzBf9MTsbnBkZmRzS/J1WFjxtxFekmP0
Gqe2RB2Oqh6Jbd2yk5fy9DbRWsUTaj8hX5/mHZNnCLDOTt24QkNvmBb8xWRITRXsp1B+Z8Sx/kTU
GuHEbyJOcC1a9aitbssMGWVukVPopgnSRI8uDo1Ro1fvJKVOHn3ZqqAsimJ6Ff5oUC2xOtMLIAMf
UCqZRwKFp7c2E8n/cXYeu3Fr2xb9IgLMm+wyVFYp2QruEJJlM5ObOXz9G3VbRr0jC3DHB8eAq1gk
d1przjF9esPqe0VdkRmiHjeRMYtfqr5SUVtA1/r6XMmdK/p459qtttELvdyrFQoYDs6XkmS36sQu
1et5StwqpKrcPjq9O4APAGS4dqLeUyLrtoOtzGdOe+LdXEh/bNZ+2DTUekJnhfZb2UrDZmykNKIs
afqh2JRPcnvKb9xMrq+mQLfgKFUbe12VqqdeFxGhVgaacy9p9XpbD21zl8AJC1q9GoZARHF0TpbU
5QZr2cNSUPtAW57aXtoDrxdkxP7omtK+EVbR/mgusEjNJdPWdUlVF9bUva9OMv7U3aLc6jmZrg0Z
Fd8W111QyMcuR3a7wYHWW3d5kqw+97/cuu5kfE/IDg1btScAwCq5MGtaY94mtTO0IJf64KmDiMJZ
uVhGMmf1O4cSnwNPcNMoXETjpOp3g4xgb2rS6BxVMcnvmmKHYNCpfKpl9ZLZ8Pv1lrzwhJcqmJch
Pc+O0dYBHa9xO5l9yyGPUr4zGvN2lABk50mo26XHP9lX2hJYUT14Tq+3u252adEYtklFnaUieRtU
1b2srs6LRLzppV3nbC03ZjfetYT+pNkT6S/601zxz5xq+DbraXlnRlnFxwvQVhaNtDZWjJu8Kola
BXY9ttmCibUvfKW9VLMVK25OUms5wbXlDCaGDoLp3Ln58M5d6A9T2VK0XkxjV+qGQoZiqTxZej/f
1mJxCEuvIk8wlr/zBiYnJD84WeE6lTWmmEmtAr3sCAfo6O2admk9ynkCojsa5rGL8/ho2mMS9m1a
eBEgJ68baUs5ekv9B1xkOOi0tDK+4imjPHOcMX421PMU/L/OQLXIJbE6alzcOQRAsLlPs42D2/G5
x/d4Hg0qLlmJy7kjAxrlH30UOx7Y6A42ZhC3Tk6qzbbIJctmO+dL7aWrNmFhrsRtkRtZ4SmzLJ+0
JFYehWKi/1EpUhQby3Ds22kUwDO7YX5R1L71hWiN89xq4wG+MdxnXi9y2OgbzJSKNuZAz2qoKcY5
HXslZR5zqgNph/F9iKWnRWtJlEuWwpe0+u3SOEs4LJN+Gydl+duoosQnR9yCYc7va3vbCUD9VRs9
n5MQUm93S0dHp8DI3mhRKrm1pbaEVD5b3620aYtzqwhLt0k3nI9EmEeOGgqlkX6l2NZ+EVa/WWcV
6tUcK1uj6dZATPQ+57UBJNir7bue6Xmw6uXy2rFEv05ONjyoJF4GoiPv11XH+U6b8vyQTnQFkkJ7
ZkPf3wmX2KhIoeTsmdVCd82I06OkfuARxhH5kU5JcW3pBUeF87vNF+dNS+veE1JLNgnxBZ4wCner
z9lucs2jSd/s2BrtejuXhr0VFsHDyUCvl/6Gs01IrtniF7q4+vLFy+zqObm0MxI6w0GpjAxoEsG9
khnvIzbXmEoMhoFB6OI01CQ0IL1ylu+ruRRvKGcI/zVUeihNQ2tCim6DlyHF7NU2e5aibscWJa48
OG5N42Hucx7cKHd+1YY1+Q6lyze1zpVtVRBfbxmKuYmNtdqLyqAf2LbaNm+K1QcVoX7LW+IhfLPr
sp2pyDpIXBqJljAtUKlWtJtKhVwKozBf+n7MNoPsrdeB9mcox378nidR9FSNWr2PEm5D1ubGxsIU
dNG+18w5VKFHC8vhStdmp6VGFugTa2mjU7pc2bNt50krg6Soci9Dlh9MZrqyHC6Tl+fVKVL5+zXR
brOsrHbxSE2xGRNji7WKiQpUjZdU8U949kNQmpMMl67VmWTd9KipNEfWYZg8jY3CHeMG7KhFBdYo
ZPkYD4t96QA9t07yoitOujO7rNxWfdIeNR6l1xqKhnVuLT7apZy2vRp3KNLFRzNdkteLevYl6d8X
sW1zSlouMskgQy5qbnkUn5nC65lE+iTVHvTa/EmH9i6WzW6gQ+RZq8wCBAL8m5F4Rwg3+t7R3XSr
qBYhevVY+TZNvXCp9SrUW632HBrc204dez8ZajrqQ9E+YG6wN2aMP3DR7SmI83llPXA7BlI8BLKy
t7Orqzd2y6yQGt3WXqRBdGD+6Cr5egZ7oIRZiftMz3MqoKwSxET1L1NJn6CfMZhFtFjItC9APTvf
4qiUoesYb+5YPmV1uzUb872a49RjDmPlJWGILcL6qxJ245F59pwt9JbGZKUJ2xMHl6xdH5a5cDcz
SzWNnf4975MPa5xLOKoMNC3V9TCOyEIzpnuCVh/1zBU7sxD7eNJvHE1nFcojRl7JFbGfeapb1dlR
WMVh53KHXFevfIQDcH51uiJOHheeTeHre4FBs1GK3lviBuMoPkwUD93qUzGtvZXAG0793Y+pX16i
Vhp+zyIZ2r0r/MxOb2PFfqFc/DqPzjOIuRfN1spdZI04NsuFKXBZ09rTGvVXY3dJYBv2t6hmFnOZ
es+Eq7tvua1TfK8pnIsRB89UMLjM5sG2o5c8If/SjGnqmcrA1zFLkcUJr6WdrHfXUnGrCudjGYaU
A5QsqU52t65upl6VjbTBhfuxGLyKzDiXXHeVCQvIFuayGb9dri1A1CmoR3kjoAOnlmdV1l1apr9g
GFUeEBgMrg1ZUO0qz1LPhsBQshE4n0MdY9EpHiVpvWdEcIpQpLbV8pSWnpb8Lpbot5PFNs1FjUVt
pCkxtOulqSC+J1O1c6RdeuYK/H4sHuEWqyhs9GZvXRoVupY3Ia/cG6aYiATrcb00ax8SrSuCiRao
73ZDf1Fv/GpWx/CTeGGnW0M4TiXaCmN2B2+UkxnMbZ5grhyfpKlOoTbQPM5StixKkjc75gv2wpn+
20rd9YB2+rWcY3WTz3Kl6DnXO1FFT6XqlJ6YMHsqSvydrHrhD1ToPBv3qU9UNSpbFffEaEdZoKF7
8DW2gvagq17VIPhAMXsDcntALO9QFXYHweU0dKdSTO8GzZDS6YnYmx9NQ7wrrUPTTVh1OKhskp0F
EcpEXoY3F9qdRk/wIOlp+kXq9kARM9uHy0dNoZ4VjBvru7KWQ6hNGsgPSzZsr9PfhdEi97LjN9hj
Fl+P5EUf14xYIlIf5NLNoYjKOoBOkXmISl5p8QGKBlFBzXQew7njBIFNmOwqral/JSlBUAp82hNz
8LTTWTg2Usvo6Wf6Y2eNBGUPK7psvZ9+1VhNpUf4FIlfNR8Ql0VHpnV7IgBq8NoS7Qp2AjCg7fDs
pOs5K2IyZxpKac1gKI+lSOrHScmVx87hRU8LM8Jd7TwKU0/OgmYiIqIl3SSdsl9jSz9Fl7ZLXqcb
OTmxh8pzxXRtFxvK9/z2QdldIPtel3XvDSLBoGj6R0IN7dDUsvtV151LvewmLtnuUPfT9/ElzyMa
x6em0DRvzsYf6bjQUx9gFBVN5B7R/WW+RUvMMeV5qin71/ntCo6XY1fP9G9hC6o6Mo7cuaQuGL07
ibBZB+hdNnHGeshJyc875bujV496nrDgDIy/oWrrcB4qy7PLOueP7p1tTrHXxCwupul3KbvzDKvX
iyM1CVWlrTYpSIudQTg48Jz6savz4zzOZDa6ZuUnhAlQi0QMs7TKKSXQPFQy9YdBG30j2/l26fIB
ay/JKFZFy9VttHjTsdXzRm1iuq3mzEfbhrSqL29agqc38HWPg2EkeyvHCxJbAHPMrvxwV5n4Pft5
n8AanVlRqzZjHBHi6zKHTC2Odinz0a+oBgdjtZpMQSz7UEZP0q3KcHaozLjGKvciivIta3QaJLPN
RLJGeAtT40VZeZPj0eIH6ASaiQqEnN2wfSG5Hbv6lHMeNqO3Oaru1r5GGgBdf6Mby21mTrqvdGSZ
mUqheCSRp3f6aKFcE4azi/uMhWmyfnRlOhwzm2C3ftDGrRy5oHIEE5IYxrqxurLxi3JwtovIek8D
fhMoiniNk8bwrax86evZpfcMZ6jgrDog6dnOVoNTv0Wcp0kOYF1ZOz6owXgrKo1kF8AayFRsbPwF
UtLcpYOQMGnmFTGJqQTm4Uw9fxQuMWtme2/W3asY2+62qof0tUjLbGtFlekneV3eUbMYYXbVxWM9
mgPzXwMqs0aIozezAaZiWYNCs9PtIoW5H9HubQt9GshAjOZwcBY3tJf20KvdY5m3zK1W9Rqty13R
O6vXDyO7CPYce6GOL9NaP0K5c8NpbNU70ptbFnRiMdpWab2kKOaw6jJC4Co5PhgJajrZKZcUCBqv
RcSWLzepe5jdCkykpu9A1tH0ir6ctO4pZd1iN89gKzMEGUJFziT7raFZOEyjZdMv03LUs/ijGqYp
7C+Pt4r6/CZDEfFkIj7dS85fJBmnMpyyGWlbgYwnX/qji5UzsIr+CYiB7uEqaO6VSWaP6iQc2ufq
44JrOYgkm28jJ8opbR0F8+wyY6HJWi9dxOg5koWxStcSBX/+ns3Zq03wlNf1mvg+ttNd2w69L2cC
5hltT+Wg0SPUKUZEBd3CIiNRKe3NaD8t1jNpeBTbEnCwqkjLTas4+kmbVHhTFd71pI6r2J+gQdS7
wrEUgnmyi/BIptFITk9HUz2WjsZZ09Qe07k37iDlrKdCzvptpk79jZ3ULLKcYKuG86ngpVP72kwO
s4GRJiAWZf4O7y19UQlQ2WXVWG3KVUvPatteEKhhn21TRX0WqmR85dVwmp3CgGcOLs0xOLYsuTL5
mMfyWzfW5amau2ijWGt91PS+ILiwrDfZnJNK5wDRcJMJdSyG11DtnCJAkd+eXfSlnNuKC1B+Kaha
0y/ZaAoIm8GemOnYRGyc9rKwTY576ZknAmhDrd9PvWrQ6e8qagAyRuGw6tlRKSvjtuujbtOi2j5E
TBD7Qo1Un2PyZS1W+mAs+3wnFNI4XXvlGEOwwzFbZP6sFHnE2E+rjZ3Q6I+ECdWKdz6QVp3sytKQ
W2u59NDXYtyabkJhLSNf3nMccyQEpjCAwORDkKeqJIQR3axXE6T5NIsqpQ6TrifSRJzzytYojOWY
+03WJYemWt0Hp1+Mg1LUDcfbuH5m/Zl8DEEzs0GbJG+zXmi3tYkIJXKbCbmTnhK7XgkEfFNne31X
6rvGSPs93AZkTLkYm5u1Kqp7s3LroNId+0FjY3dKrTn3tMG2JjZ2Vn7Wyanj/8FSjQPH48WKtV/Z
uNT3mULBynYuxZYZya3FsAxTbBVMTKmSbuCeOK9RGi1bJnI4IjnFKlM6CbuwtTosRlqg+M1MCQpk
7KPArN2vovU+KSFfIxdjMy11N9LlUUHXmjE/8Z/q31BB6v+DK6aknXWqIY9r+kA3b4pL6mr/VmC3
L4X3P1oPA2CcZL18tqhvpbH6SrwBOmu/mcSS/72E/0kJ/Drwuq51tTdH6J+LpRzoR9+YlP/+/tGf
3fXL3/9x8VqBr2/tleaomadFeSjVszN9/P2jP7vqy9//8dHr2pnurMApiLrstEb9s6MqL3//6E9a
VtdsQzjlAq6s6RzGJP0+xRe/qn7XNUPhDY6+q5HBm6Xzby7V6wRrB0H/khQUAOY25ixJbwOkyj9G
GqrX2dWWVVrLxAn4kLG7WMYU9ksTGEJFvfyFxuCzJ3zVmlnqsV66RMc8XUWFBx46FLNxUxjrz78/
i08+/5rChZ5WJVh4MA4dRxhh9NTXV1/mxhfv/ieNvWsSV6Pr0l10B7B1jNyvtSZOW9zGcCTi6uAA
tvriez77GVejOFdjVu2utg7keXgmlePLHGwVX+lIPvsZl7//YzDQ4DOyZjH0QxM9O9ODgIbUqY9p
/m+9yWuwRZEJJx7S2WRnh4oyavJd1i+v//aAr8axpS01ORuDfuj12WsnG9k5jC/x1Y3/ZJowr9qq
2Yq+Kl9tQlvs8paewIOj5OHfr/yzj74SpmRd1E/y4pah/voIEvqkya+e52cffdVVFQPGAcrI+gHG
J/pBls/OUD7+ftmfvStXI3bG2CIWDet4h8pYZq9denbEx2C8/dPHX8N71MEoYlPlXRHlj87ktKL9
Wlyy7c2vtF+fDKVrfE+OIxYvk6YfqoL2zULWpP1OMsIXA/WTfrZxNVANN4aNFg3mwdUwHNhFA5Bu
/FYTQzhFdPcWldLy32/UJ8/4OjczdmS0mI62HqrorZxsTmj/Flmk/j+Ej+DIUULPO6ha1G/yhPqh
S6z8rTYSalimEceiv/+ET16la8qIWWotkmamna772epnXbCp5ywffzE1fPIsrrEi/WLOuIcj/aA5
fbiSflWZP8ZZBu3wc/mSBvXZl1w9cAnaAgcKHF/MaV4Xf5u76agYq5dlFL716Aud2f9iaf9DDHAN
GekM2ECt2Yk9cdGYj8zROCRxNJ+0zi3u6E7q90kJMYiotS7dVUDNAlsHiItydtI2ZJ+at6qYOm9O
FG2ntbWGz6xyj7SG84BKz3yyKnt+rOJyOvcc/H5NsnAwOrlTeSbpkGp8JG15Y0iw3LqjZIEc5dj6
nIuo7M8yd3ZWlA1h3Pcmv1y3aAlW9I3GQcYcH1Jj31Z6Mm40kI17tzA5RVLKj77Ybn32BC4D/Y/F
S4VxjJMhw14k1q29GhsogNuuQglRSICwxr85V/+Xi/3H1+QdWQbrqsljLc+KbdCQpW04/vr7SPhk
MF+HbzoVxWNa7fII/8/L6Ft0rfximflkvtOvlplcxFCvs6zB3fFwMd1NWFvGr1Brn3341UITV3WB
RCNtjpPyDCebxO6SMsW/7d30q5VGNGaLIxCjrQZ/L6vzrbjIupUvbvknl36dsLkuqyuHpVgPKxtP
J5L+ND6201erzP9ANv8xYK+RPUsH0Dl1Vmefov8u/NSm9KwUsfRLQa/MyvvLz6rml2Fe1NXTymj4
SA0rZUXCF0sKTH1DX8oJZE4C2tDGddhZSvrF0vHJT1cvb+Efr3I8SnwYda0eMsc4Eqv9mLjxwdTL
b39/mT8ZkNdRdHZZTZXArQOSOTmNCUGPq5U+cAgtPG1Wf3Wy/7cheZ1Gh3g1d5PEVA+EzA9hzdMM
E1c5YGj9wm3/2Y26er2XIRur3FLWg5GMajDDgaN7WeMIcrt6+/eb9d9fYV5PK9lcZtNKA+ag98ZJ
j7Wd0TlY2dYvbtF/TywgCK8eNcb01G45i7q4cmK9vbfbf4zQuJ5YCBqAHD4irHZWLHFFRX/G9m31
HGdfiOg/u/aru2+6saQ4rToHKc3QXdIP0VVf7ev/l9n6/8eneT25OHqnWUXKh2tkwvgCid3ZinMj
MBZgCmsm3prBbE9Wa2Eii+3I7/IIz0Nj6kGEU2tbR3q0y83m0rKa1eDv78J/74fM6ykpHSutaS4P
6+IQUDlBLnJ5ixPM5JX+FZvnk/ftel4qu0smhTTEYWyg6RYyLQK1L587VX5Rkfhv9bGpXW2IQIB3
2timDmip9Vsz5TKoJ3keknQDauAcj+nkL9XymOv5F8vEJ64U85olNuhWo3Ur30jVO9qk7rgpC55Q
bL3kF66v7Y7fumK4Qe1za01wo/MZpQCT/t8f2mc39PL3f0ym9tAuSmMk9kH2NpX5RLqbIjPAwGrz
V8/svydUU7sMkD++wu1txkLVUdrWqpMxOw/l6vxQsMh1rvOj1ORX7NfP3r+ryQJRX02WQgFesOsb
b5r7byK3iC5pjhhivyqZfPZjrvYjjiIWdanxrLh9EXmKubQfcPZFIDUjfUqjarwhHD75Ym+Iyfuz
9/FqFskaVWjlMMXHi+YxwTVRV8tW2rZh+RPBWMOeeNnxuRwGIFK11va09PKoejGWqb/Lanu8iemS
HXnE2UNNGuK2LvsFF+eqPq2Dpf5OeQbfQF0UT7RzKLwxG+iVZ2mJ+6RYCLO2/aDm95Xjdj6Z6vm5
Fiat+iSuX2dd9EMYydrcgiGvbobom2K+WXp9kmMVjrUbpPOPsjRps6wHc832GsVwA587GSN+VXzv
hYKnnzL7+GuOG973Q+tqPv5jr1048LfGjSP5OnqOtL8qIkEqp/Vi96drGEE+vIiWkJM5ZVNlhuul
j6P3T7LJlm2cm4+xrH9iW2Mr+k49HbDqbZTto/FVX0HFUk4Au3G0nN+5Ve7UAt+XASO80cJkQpaj
/yRvMLQvSTW9gyoj41jntHsXcyaIA4RSgw1Jq3du9elVNZTjqGv+KpJ9G7uhSNrvnbFsBRhNWzf2
ZUtJOcMPqkweFoZvpGk9OuK5ylWPKmQyv2SFvEF1tklLZ9MnFM6rST4SgwJXCbCDUZebMX8VWURv
9NVxi4O1oMUZivXnWhv3YsXGP0+7QlrkFhd3bqM/9OaQbQhVDat13gzjE0KdQBlIBE4hZjcjOVdq
tjVhNwEZL+hsaXhChXKmLdRAU4Fu7PW0H5xsDev5JjffYtRCqo4qVe7AF+poDfOE0oMCeejcLvDs
57uBA3Vrv6puQ5cQSS9XPs40IuFEkV+/nRvXcxqxXzFn5oPpF5dblG/EmgRT/ljPWB4T11uU9dQI
rJWjjkYqDtAJ+rUdbSSBNiPe9mRKt6nNaa3FITtUCHVSJWyXQ2v8Tg2VqtxTI99kdpJz7PcJ+06I
Z7d6jsRBu1mgVXnaM+JTT1W99EwZ1TzoN9pOGk+0Qi0uGfKAo/gjUk3tQ5uy36gpjphSa0LlI4Xd
bx1YiuEVB8D3ar5N0lBpQtV4rlZPt/zoqU3PVhbKaNfcJtVWk6fZPdAJkt9s0BIPaXZsJXI7n4/n
52m6J/Zmc56zQCS+VB775GA32wxZGu7xRwAtc3W/mH0AGgmVTN2cK91vpns8UxLbqamGA536SC32
K/T67kk8C1fZMVDSKg+oVW7MLblsT4huYxONB0oJ7WXgz8S6Te5wzjrukz7vloNlBtlgea3lF+bz
8luJ5xe1m3/0FH6g5FNYaua9kdIgFBrvY3molPsUXekyw7ukxWv1jMiNQJekVU8qm/D1JrrV0KKt
Fc3bPAuByW4B1VevHWGQIPK1n0mDNMnaGaUIDBs9fi0whr926yFvvFLsy/pBICKgcawkAc10phOE
0zNdbOdcqXfDvG/iR7U6rebGFdIv9G+Rcdbb23R6FOVuqG97Jw1L6UMd6IpzD6mlY0O3LcqXuTjV
GYLN9H5dw3LWPd64TLnlfUpm33U9kP1Lis17s+5M1yfyvSGRAOX/EvYPhI0X9cmdggKf8yZTQXcM
6E3fx3Gr8SM/MhkYj5bJDmunviXrrtXCClMXQbJYuT3zrf0dMSW2gZIitgCMcHbFB9eWz5ulh+1y
1w8H1X6JlfOgYm+7R8JYIt98SpywGk/tcOqJ24o3GWSDbq/Yz/ZFuIfOz3ywVT8yb9bRwTJ50w67
et1PSQs7+i5ew1EeLvbwRHiCgc/KbhHiVTahmWJ296pvBtJjwjAy1LhVsa3pEguE6/geMA8BxnGM
2R/tcFWwAehBroSinHhWYEX8lM5+sjzL7EcDuIATZyTkQeQXbQj8DDu/lSraStXYJeXoqbLzq4jh
XR6X8pfSfqvlW4d6uo8eitngs3+p5U0yfKgz6qAkZddh+G5JfWWE4kDoZiGe5VRs85GRnx215NdU
q/Sz22DUX2djV5EUUurPRtSHE00RtbW8LF78tuwDZ7qz1sVzku8wFXxtRerRBI68qVBBFdp34Tz1
1CrGqiG14mFCBxWZT231lDb7Xt3Glo0DZPat+twSoNuMEYBayZVBYl9uTagNGVgHsmO8gqKVjRS1
yBbPVd6LeK8UHyI5atgCVICkMGKqXNLQTvwYqRbWJswJYDicXW0RXcqFm8oJg7CKQXhdCZNIprBt
+8AeHsR4KiHg5UPHFjQN6MWT+4ASqffr+bZSi2BhFLrKm93isYmSTVRtjZ7XtNw0KP/sGNZS9lAs
eVAXO+oQCJlgr4A/sZIqrC6GGSx1I6bhWb3RgNS1mvFgAC5x+rs5AWOcmqqfZNK3F9hV0baCUJ1a
8WG1eczrAh/HbLad+2gSrbLotW+KR7Ib/LZRj0Wnb/t4vO9t22/mEf1TfhLjdFOz7OklVAqr83vL
3WK7M7w203dELnnkTT/aWDl9kcUPRbQESvdbLCj4yjGoCJ9BX2UziRgrad0QUWFHb+3BDNn3cEsS
r1VfVrXZL7zCSIn9Wv1B7g4v/W/4W0kRb1V69w1amvHect8zqXgDFvgB1NGgfO8nB1lwHPZaxj/M
mXQFzK17laUpVpFDlyejro5Gae1mm8gH8hF+qxpaBHTFQ/eEhcdSLWgk49M6K/eRGRX+LG8L1PEY
XmPmN6wAbXmXsU9i96Azc83VqUbK2WpB5DyhvKUQt5h+roWms2xNy/F611AvQJK9mbG5AqA7viJ2
G1F6I0Lul0c1k0i6TMJ2e6GbPq/TqcDIsnbDNiKWk7PfvUDIXLXmDdWM2stLee8Wr2qCGkwzKMj8
thT9aMQsRpX04/wmhf1kYbyIzqi6LJCeen5n8P0SoRTYcC+y0TxLZzOK5pDL8axHxWtrJ/fca3A8
z+56UVwwvhoURXofxmt/XMb+I+/ky9C3AQEPntmSJ6e7m5gszFZFMKn+qqv4e67mu1k4YXlJDh77
3335kiaW5tPdPuOU8sfRPkoL7xiGjl6pztAvboh8eTfGZY/Gq2NnI0JEZjdKNAZK1j1YXbcpEV46
iUGg57itmKizrr4FV7pT+mJjG3Lfa2WOPEnZT53iF6LaqRbz2JDuRngyXmKUd51NzF6V2D+JFjHC
wllfXdMkvqayf8eWYOYaRp0ERJ6dVqzVRtrip1r2yXZWFWtDGI/psZ6qnrMuw3k1NQ7h7IfzRzE3
75HLfGFih+LtYbtlzaHar++ZyhagiHyBfnuEBKQo1nPKNhOdrQQdBhnEs23wC3q3G2JzO8XtIxJd
ciXZJHAuSLrlPgNrRETZ2VwBJyCpZQHTIlRz2nhXGOLDdltGeyTjIK3wwBfc5FhGrm+b6r7oAJQw
tdZIbEOQVaxVSqmEORpLH6sCOJjWnjbK3P82WWxyy8whIdW7FP+gn0NvMoDP7GtV+TVPse6rOdSW
OLUiX41zeUz4GYFaW2ZYdp0RdLnypGoVJ9sB/ntkoHy0XUZdoW761r0H5fU9n9aTqO2XhM3m2oos
mJDJwrH6qSbrtsRJZDv1N+CkR2tBEFlyGEb7jjWG5AbPzFi/EfEUfm2MD67UBHlH0bg1bGHcMFye
aiAqoWzK+VBrBkATYmwQC3Xf2xYRf14XA8IcdryxXUQv5WjoHpHauA7yUXj5PP40tPg8zx3NsHxi
F9Si57dm1MRyTDq0cvxKJys5EmRDzgTcHedS22cmOxxwV4nXLNYJltEtxZudYdgsXyXmy2U0Nwv3
OojF/OYuKoih+iNy1jBjEm4abPBucZyr7gyQKhCZjZFN+EaCOdEAnwMmUUOJ33SbdGr8shrrfYLJ
IRPN/cKcN+rRZrAKkm7m3TwUyi4uZyUQstya8ej6K2i+x8ZuH9wmuqnt5NcC4KMB0bTWrAZ2S2Cc
7BHD92t2METC1GCq1LOmy84okvu8SRu/W8EXpy3v4dpkEliPfSoH6hgaUvuaKFzCE/A2tfwusfxM
hmRbJP1dt7ZPhnlBabMpN0ZyqtXqwWijDeTH343C2wWSbtd0y7BzlTE5QR5KEHwvVrFrrdwJBqLb
9uZaimeL8byDR+ic2rmVW5iizr5vy/iYzZJDY2+XqPbBtbX3+Cm6IURcnRyVwjEP0nG5GGRqrwBk
4m/5pBrfG0dh50LSUax5NAXsTV+YiOzaOAf9ZCbaxgAHdIORBX1y3ZRM4lWivM+zK38qylLfxLbZ
n61eJS9zygZ2AcUYJIo1vS0w98LISnVfaP/H2Zk0x8lzUfgXUaWBcUvTI57txEk2lB2/YR4EAgG/
/judlaOvaaq8c3kBjYYr6eqe52RwMRJdepsKRg6i6MafSWsV91jo5wfXK88VYqy7Y31c3wnPdZ6L
oYufxnyMyjeQs5oMJ7YRJkV1Y7PX64mgy+lK7p2zKp+yNCMM1CE9bEiYsFneSC/NbnkC08/rT7+c
xuA6dRf1l9LMXBdjPbU2g/Mjyt4VNh1Qx6F4GQuDosFAs5WXXc5pcU9LOM1lLD2sVjDwltxv2F2D
TA3qH1cyZmzp8VqeCbTQUgKuJENzH+3Tw/hcn+S9wnkyC5CK3cAjcsN20429w0A9iXtyqPb9wd7a
2+tNufR6LQMFhLvlONh9hV7yBtCihArCXQO/XM5ucR3VOoxFBRwYCDmVJ3BWTDecZri0GqMnMQBh
eN6rXP+IpdGmXY5ZjJi1JQoSWhlw4bH9YNXe8fqjL7ePSfVHD+BtF3C+Co0ZRX3iKQbHRoqVK5XL
DWTq6PaYgi6Iij4ZgoN038QFLqLjAJKqe2x0H4rOeb7+DX/TzRfy+zrFPSpHOdUQWoclvEwOQHzy
9wo16T6ybnznQEL8jTLL2TqxmM+lbXAMPDRF5ykfpDDnpSCN9xanoOsCU1ghIk9j5oGShiWr2gyT
S9ZQ/Jebg+tAEDDwonSKgbdILJw243eJ86VTyQDsEWisyq+NeJ0IQnq3NBogiU6OMd9jA5L5qGh/
wJX+lygIpg6zT8bSLUjtdmFuAXhr9+e8AM0P17vycuSDH/a/cRXRenbjCTDwWEE6CTFTOOftDSPN
M4WfC0BrUNIh0RXH1peiH8Sx/74QG+O+gX4IX1O0yBNACUt/SfU1Ewks9f8+fYIpe2FbbX+KHG8r
oljAQszZC/BaVyLDQhZfv37N3AqXzRIYv7TuWFhhVUSmqMrsb45d1X9A/cn31ztmIU7o16/g5MeG
kybAnI9WhW2K8Zwa/FQDFfe152uZe3AKsPGAQCoEOH9fT3ITkdfcKVea6XIAhZHsv/0gmU3Mcqjr
sDUspJmc4WfX51+iFHHds8BpZwc27Fhhkkk+A95wIxrwinFMvN4wl3uYe+fC4087jRbgBmMiHj11
+dRv3FlABZl5Dx2tnwe26lK99JZzyPr0ltTtSkxqVYe4rwmhAzl2k/vBrPGNltbT9Q+5PIK4Dg+K
og72r2A1ho37Ybi9P3UN5vK0+drTzx/26QNy3jWkhLtvOGK7XmK378tq/FY70Uo3nJv7/5cYrgOD
QAGYuFtzOF1HUM56uwFUIsd5OVM1JA7lVb/ynqU1QosYohyq0sbCA6bzryjmxyq/nQS2StMjAM8r
a/7fe+9LH6PtyabRHgaX5lCu2M0LqOmRj/ln3VIR8/88g+SvM/HaexrhvDv1ntj2GXyHbU94G1Ww
8QTgINkJs+4fiJOj+tYekcmF4a79aJozzlLIPLwCgfi1m0quU4kc12nLqlP0ZLXdCxgU0OJNu6Rx
gFJZqxBYGP6uFn2mDNpEQRB9DANiMmrc5Gb/nFnGL2aIt+sDdOkVWgjKM9MmNeA7oehBck+hK2w6
BssZB1zUZM3q6e+27ULP6oiiaMzTiYxShqnqX4GbxeWO071Ndfqeo8xAALJP8+qeynifELLGaVuY
G7pPhWsVJo2EDbJ4Zr1lcC2scENWNoAISF7e4ObzvWzslS3l5UjOHS1QAUQag4HUSax11TfinG96
5ddu97nuV5FTwjqQUXo8G9kdc4p/yMQCnQT5/utjYKmhtM1GH3sEdZstSu/JrSgfEhulmQ7Eb4Bz
gGk9NONKMFxqJC2IZHMTSRiWnpNJ1q1ZmacpWqsIX4hPjhY68qxBHrqBHeecgQ47AKNyJHUcvdpd
Wu86p5ohD27WBCOXd4PcYf8GdZcVcwZJIgm92iXPXdRVxtk22h42qUXVsSXu9IyLbtASxKigcULC
fs3n6G9l06WZpIUE6VhRYiHneEJO/nFOnexHCcDtNk1ySAFp2QQMuGX4btMmPTgZLlerYSp2fWZl
IBsAscWtadxL7AVcH2XuPDTnAhBvHiMtn6Bc/wjkvxsCh16/9bFh3jCKUs3ro2wh0uhCHpMA3Wrl
CkUqDNCU4uOsQibGfTd9XH/+wuiytUjGo4QNSN/NJ6uMhhPY5AogALCLrz99YY7o2FnIrPuSjp59
Kpi563DdGLHX3HziOLh7yEokNF6ZJAv7ER07W0CWT6G85ScqFG7Za5BXCLBhkFFb/HD9WxZ6Qqe6
1XPUVuDLSOyoXktUijDXAk8KIAIkBr/0Bl2qiJr9Cudeew4tQCxyILggJjafsQpgxwCsw9decu6q
T3sra4wKwxEdOaVmRANRZMjvWVALzBbkxwkldCW2LzSXLl+MG17WMlbkBO5pAGfzo5elh7SDAtni
D9c/ZaF+jOsCxgqneZD7e3qqyuFJ1tUL+FzbyabGoR+d7ImnAOh1dSN3xTAAzJ5y9sBnxw1qeCh+
7cBga6sAHNmQ3e9jejJV9OGgygvcDANpY7K7/o0LIdrWor9C9rQ2Yhh9UEk3Vfti4+kcEOwU9xDZ
0H3xK7SFoEDSG7v4hISsgUO8dWBJ5RN7pRp0YW7qSsd5dvKmR4HsKc0BCvHSUm6tps23juGuxZmF
V1jaRqKOp45j0zueigbcgWbjGqghiuuVKbNQEs6t8xj/NGciBluaXtApNFIAPs4XRNVrytz5reTw
YQm6yhXvtfJGOA/1oIVuTJ4ZcHPChRaQBtxy7uvcYf/ljJpbVJbRV7fvgItLZ7KmMln6fm0Uti23
xqYpzVOMq0lcexWvuEbZj+O0vT4Kl56vjcIKtMZcCdhJ5SZ/ZVKlPkmrW+7Q79efvxAsLG38YYnt
DUKGLKyaexhC7CcsDNhab90oXvmCpZWI/duFuA/uXCe107BiIiRiAhrKifxxQFnEDEeCycy2Fegh
K2/7W5R7YcNhaRsOQCWjqGGMnpTKjko52wpWKJb1hkVqU0xwVCrvCxdxfYDRzozSJty7j+x7Mh7N
dnjKlPAF/2UQtjK9l5pXW+RRseEylA6Pp4wO3S4hqTwIavNtfL5Mz12gHa5348IwMc9bv0/zBG45
mZFMULZlMt1D+uAzQOZcw1hZ5Bdioa7ZhfVPO2a2yU/W8GzY/9kwlmqmX/lMYRL0NQtGbmqRBLQ2
0RQKd44qA+8ZLJoYDJiBmQr8wtpdGR4XPwRyQq0/7MTrEiDehrBOwdo0hPGGyhSU6kQ3NLGDsV6b
Vhc3d9TSy9JtYnhnuKOH7deD63yPwLS63tH0PDH/b3zjydouwsk5cFF8AJsdEe4DKe8p3uT/dT9T
VNDd5T+BnI2gJ3q//ralz9D6pJb9VLEGL/Oan2P2LK3X68+9OC3wEef/fxquKjIJtepCQoIPu3lU
0gAmKsbXgqyFzYtHHrzgPE8+vcCtMyPrGS9C3MrdK0v+LHj8p01A8sO9ahDH+bETxm1dRI/XP2ip
obQw7aVRhFIOFAf09L6h3yIyrfT3xYmND9HiMwFWSXk1BixwfvkBqiYYXlljf4xE+9/1n77UF1p8
FqpowX1187CEsGuA+SAursbuj+Wi/t8qkzWL4KUW0uJyBCUgce2xDmWZbSdhHUrLe77+BUttpE3q
hnoiYxSNT2Aut0ed9Ygr+0JYlj97PSqyr78FWKfLU49on1Dijp/mJlBTUdPiLr+JoxsetcmzHKGb
mFU8hxVu6I/SisvvqGQzv8PWqXt3C3C0A3gyNSBJw3lLYpsX97cRdwHBhEzmRgiptgK+DgGK06DY
mzo37L2cwJomQREZtCcDSlgj92aQLThmY9w1D3Yq3W0mhfid0WlA+SkZ1HGMUItKnBa2BsQYb1C0
ZdxUsNzexXkdP9CxlY9wNXQezkX4v6pxzgeAYx0n90dqQEAl6+lnUnvtgwQvaduJWn1PGEXF/NTW
7mudAUEJhRrZz7NqhW90SXuIVQyF9ojiAZDE2HgnkqY5JGM9voEr2T93WeKFFRHJw5SBoKzKefRH
08pCmGdX9xFq3f3Kgkkm7IRRBsLaaBOLYew2pOKO3/Q5ikaBEtiXwko3ydS+VXHTPaaVolugkZo3
ULpxE5TxfteBgrQtmETJYJ17D24jjXB0hUTBY2ce+4E3IGy5KMIkNN+NcjZfE9Br3zyvclFD3zow
xowBa6qbaNcNaQYzyajdoXbk7BqV1AF1UYgUpyjVs41WvUCe2GxqeMRsWGaiPxXzsq1i8wRPMxjo
oNrOQj1TUzyTpiw3k0VQhwlTFrzYyI59hmLQqG7bzVCCW5lEtN4OHs5HEHSwnRONLuq2UM9bGCiH
4WT4ATMycJhgfhbArQ7WmYndPRBI4E7ZmGT3gKp6WzcuUEsKCGQAVO4vBfjYPbwlOyAra/7htnXx
Q+aR+GiIEtummHrul15frOwNFmaffik0qXaI4lwMYSdvUC4Ffwzpg566Musuhw1TvxbiCXNboHiH
cJK/Af53x+/XZ/PlX23q90Fd4fAJFkBFCHxkfEiMFCdyIyHvqgf/5Iu/XV89W6DEGOo24KH0swfX
hM7RSpv/1eP//y4Afpr/rm98ylGjNCAl0m3nXXscjmlYn3hoq1uICstvbiAC24cd3HG4m57Hb8M3
8x3o0Oa/+N44RtvvK414eZU19QIbFeFyHxhWGTrZDcv+IzUDv/g5Brc0AoSVkh8gk6+05VJ/aQss
xZINBYg9hKOALaeR+U6D+l9U1V8fDn91YZcaVFtnM7iYO6hxQYPyHs5X1CU/RqTQ7qbKtEELhNIC
dqk8EDhTbotETChbjYyg6lHubSNp+m0Eu25PAXBckQRe3qiaHvu3g/vC8oaYchm6KENv68cKiPwa
pgJp8QJu6cowWnqJtqApZkHRSXEL0CU2GvW9hHsHLgV8lb5jyq017XkZvtS02vIsm5hBfmV04YAi
n2OFa3aIm+x5kyGLsqdzb+zoBGEOzujkbu5nL+jSngfX+3XhC/VakWwYWhnBzDkEifWOlt2ZyWq4
qBtGfbRN41MJlc31Ny0EKr1exI3daYozhMEBleFRBUGJ+u/6k5e+4fz/T3vZOmknmLsjjPA6H28d
WuQga6awF3SgjMkxQLdA7hRv11+2MM907xhYeaZD75wLCOwxfYzhohnGYKyGwFq6K+ncpe85v/rT
95RZJScRoZRtqmzYbc9mcut1rXEv4FO0s1Eo6rOkXNOBLnXL+f+fXqY41H+i8WD8h8P3DYq7jcMI
c4eVsb3UWlrUyAvwCKqhHUDCdR4g0cQpxhbYRAOK/bXu0MLA5MJoADfwEIyzR8mhX/xh8Ofrj17q
Bm3yJ1xUA8rIkVWHzijO/sjhj2oeOUMOla9dDiy1vjb1BYyHLJvkWCCmotv0bVseY5YmK1+w0Pr6
LW1rcDeNOZWhsKvAhTgG0lQfu6qV6Liwuun3sQWcOmfV4ce3kMMgsYzC7iw92ja0I3BHA1a3c+AI
Kh6KCiq5631yMVdGTf1a1hCtcIwxGUJgLITfqy2kY/M2vQdQ+/oLFjpEv5ulolUNqnpl2JRn/1gQ
JrOP609e+unarMZcLrETRPzDjXhYDtM+TcUBvmOowR4cK8iIfRJqXEmrLfW8PquTGbIAA2O3YnUg
psdmdDbG2pcs7QX0y9kWmjVYV1t9GEdwcS2NXiFJ4UnkDrvuiP33sHFEBleWNIYdCXb794T3AP96
RARA9g9b4tbWi/DMcmUgXr5twbDQooAD10ycLFFdavVl5SfOfKpLOBlgC+RLkX2MqberPQ8axHKX
FOZ+cODr6nZGt/L+pdbWIgVjbDJTMLZD5j7bxp0Ct356vD5qlh6tBYjUtq3CKzDgkWAS6lhPu85d
KbC8nNeAnOPfyG/DBGSKAKMOx77FwbuFU+VvAf2JPQ7B9R+/MJn0S7CeOBZP3cY7le1D05ZB3K+l
KReaRb/bYhh4jgWH65MNDwkf+Ogt7jHe585eWYIXJqt+t9VJksIo5nyq6uN+o7LMhKFVijS5+QCi
Dq67bfXWOMaf6+10ubCYmjrdM8vjbmISuzBAE80ABtz9HbDyzXZgeXViSCfcdNAJ7UsHvjRkQrWN
Yme9OwF5GidjMLG5rV5zdybhiAV9Ly3J7se4nFZaY2mkaNNL9INASVE2hMVg9TfAbm2Nyiy28EsY
oP1bu8VeaHPz/PZPO5HWhZ+Y0RsyHGDUtS2awLmF5Y+sgjpbmacL41FnRkoXZRCxca5aot1dCveY
hHjb61248OP1Yghu46xJCDY6TvIkzr4JNA96HEd4fO9CGVtBX3L9RQvfoFdFdIyQuR3RSmZxalVg
r5V0XS5EoaZeEGHKiQJejQf3m24LCdFTHA4v0MgFxS7ZDb4dqF199E7di3njhu2+2qwlPv9ygy6c
f/QKiZLBuhlKHRkmN/wecIujtWt2OKjDw/4uvW1CSAeP8YO6wR3cloXJKdp6L/VKLQBlC4Nbv6DN
cdJCfE2QCU8E4ZsxOjuhgHPpZ/nQDz6n1H1JAHl/YADPd/4AF6nRr0vLuMtsJX54wwxd8pxn0z2F
78ZNWacOzKBtg8FCCiAIyBMbYwJ4gJUnhTsc6EIUbCNYaUQfKC5SEPFJBpOhEgrDFLBwyIlB1y8g
sE1BkAxKxwPeC8CR7Uyph8Ou250q4ZG7kkbuJjGN6mF0OgemVAnM+WBl9mNyE1iSw6XoITahebZg
SbPL4gGghMlLHgnsqrdd3JpgX7iRe2jN0fhWNbI/Chv2MyKHtbDhFsW9TavkD6oswS45oxv3KPEC
633K05eO1xAIzUTmH15bwauZtsnRBXTK9tvOUg+5xY23CIqHGyYGeMJbEGNgiZTfwT2FwbNrZx9p
ZRqAelTDt360hjsk6mIAsE3bn7jyQDMT+bPbwdwkh/gUNkSxPOXDFJdBY0O968A95kBd0zvAD0be
GHBZabbwyor2BaSlT3BKibZM1PZ9j2a7JVggwEtP2JOprDbk/UQA2BjT4scEfL2PLFG+axk1IEct
jDApCVjWhWQhGRmk1qPhHVPDoBtRWuB0VBLq5tmoYbs+l230mvTwcvcFhICHaErGxkfiGPVVjTuN
qMCv1S2Y5DlILu5ZFFgURcg78RplyAE3jfTeCRSkwHEUkAPUwzwE8awMtbseJy7f81LTPAeQT+FU
4LdZrVdmIaf8bJGBBHseYHDhp6R2XD13xELmRElUAWwHMluoGPBOshWtP0uUEfUZbDec+D0lOe18
r5peOhPuf30BsTXYl+PKhn4hnOn1Cw5Q1l4Cam3oAOnGuh+wLrn+/Qs7BOv8/0+fb8W4E21VzU8C
7k6gAuTvXQonkBS4y6+9QGvfmqdVpEDEOZkesqRZZcIeo5uziYOkycv9117C//0K6EHnKplrGWbt
Y5o+A63lG/XT9WcvnG8tbVVP0C6OlWCAMPgggOLOsJuIS+OQsRyWkOXKOPxbV3Apumub48RwxrRu
0cNKdvCQBcHwpokgv20QF4E9EeA1cIq8ZQ9zq1PaV+xpBoD0R5fRMZjMNgNcUgDVCNOrs1Ei3G06
i+OCMiqBZ2jKQz4TYzNB/rKjwgCGu5zqlyQ1jT0sVdIj8D3OroHsYD+0HhgNM4gD4Bt1295LAfcx
z8rQvgI0ReXsyIYoA9WiqG5TM5WPHY5rYRPBxC9CETq8P8b4jjvCOpcquCA6DOrOsTpjB5soGzap
imyVqMWBEZfgDoZDQV6NeUA9KVbmysUhzZhercQQrysSQwzKLdDrY1w6l/2OINpfHw9Lj9c6qpw8
2GI4HQkF+UW7EE4647CiNlhQAkAG8+84ViKnRmHiZ/cnc9/c5ICKdL514xzKTbytDuw+P0b38PRq
7+rdeFve9yvL+8Uxzpi+qfEqQM4As6hClKPnY5BiaQt60szbBK4tD1QxvmU5XOVWeuhiNMPrzrvD
T0HHzW0XDI2kClUn3lRSvRkGytWud8/Sp5z//+nZNtCdXm457AQ/z+YJSx0DqcWEi84Qq1uBkpYg
iWX/leiJDzlvlj69jINY5SVuTEIYlsNQnKgBtyYtSpInV8SvX/sgLUJjHbZhzgtSs0Erd196MB/2
OGShJugLyCIl6YsR2d7D116mRWs+9VY+umTGTcw36sDkaPzN518zLmfbZC0XeW6c/4t0aDQtWLet
i9mTVRyHUl76uIY8w0VAK3OF92s6u+Ze/5Sl12hx2yynfJAzSkubGsgwPoAF5Q6nJiEftc1W5s3F
1B4+RYsFqCiET1Qrz+U5tl/DBRS454PHf9XOtxEV0vkM6F2lVl62EHgsLTg4VdZDsGrMoQ2qhJ+U
5nc4Q74AIPPFwKkXf1mznToIA9AptNVezQnkpBX7LWS3kklZ+AC9+isxixbeObZ3Ml0Dqtu2z56c
xq0CA25OK+N3IbLoxV9xXWTeZFACcxv4IrtN+y686EtVsEw/eA8RnKIt1wObHano49QA5hK1Eiyb
qu5WXnHxeMyYfvIWcVHAdxyl3U3v/QR5dF/XwOPDdvJkluAnFWa3i3AA/Vqo1Le+QylaqxkIOcnO
fMrc4WNKnfdMkd3ceY8sXUMFL0Rk3cdBtS4OKWbbwQuX30WwmO1q+7uQ/SFvyEbG9Vrkp+dZdyGw
mNqMbyJYf2TJZJ/GUQTS2JtO7XdAFg0t6CKO6XsdZCKJ83A+Ncpu7Yb1clYVnaYFgdnOU2uCP/sJ
XXMvuELZFszTAxyMMlSKpvZLjMtebNqt5j1OE3BUuAPHNJtCdoRKkOvBbmnca7GhckTUcsZFCOp8
YA29L9bUZAuTVjeFcNux7JmCnhYVmn9se7iH7AMYtpUdz0KQ1h0hJis3YlTlMHhEl+luVsNLMnSu
Hzvtn3o2fl9vnKVP0LYESC+YprAmqGnN5gkGYz9V2cD9Uz1ef/zSN5z//2kTkPW1maduGp36RKHk
CLonKHw8VfhlvxLVlj7g/P9PbzBd1+unHhdUKLUaUTuUVshwOzDVFL21EnmWXqEt/Hiw0fI5sk9p
kvV3cRFBN8VRdRTBDn4l3Cy9Qlv3mcDaNXD4c1TyB7ernYTRZs+8lRmw9HRt8qMkELKvSDQhbn4D
ydTBnAQolOPueicvPV6b5MruJ9gCW/aJj8U2jvnvwi1+WUa2djezEPm5NoHFoGZTpUD+wrHnsYkq
uH0a4yYy4pCb5u/KTG8QT1b6eiEg694fczwN3GtHEuYlysxGOoBISB9k5nybmvlP7MqVibEQlHQT
kAkYGzC67Do0FX8xHej2CrYSNxa6g2lTujFqnPJaXoconIl8+NceXZD1fLddle0t/XhtVpO4aF01
QsolsnaPo+wxZ/HhS2PpL5vn03Tu2ikdzRnBWlod6CaHCdDPXK4drhZGkk61j/uxqYAax9O7vgTU
S37nWf2YnCcbCo5gxALth+rmr21Kdcg9KcY6BbiKhCgdPEINHNSSwIDna8QOpD//jXz5WCoFu0US
tmgqmYQZAINR/sV5oM3puqvjInegZ1V16tP4lzuIfeI+J4B2SLNeCRxLk02b2I4DEYmSFgeT3XxA
9csdSgGAQXZsmK4ThJKCkpX4urQR0cUCrSrgSQRn4pPHfs+02tpcvkRTDpjpjzJyjkbs7b0iui15
+mAKwDuz8Wsbe11LMGQ48toEs9EmzkZB1MEABx7qOLg+X85T7sK+7u914Kf5UsIovDdxNX5K0gil
XbEnAgrN3sEcjHE3mG20v/6ehaCiqwlyHg0tQIPeCVSRF5tE38wMvO3YXMs1L4QUXUwgFatU1yO7
M3P4qma/Im8l0C410PmFnxpo5n0LRbTRAn8mfpYK4GpYBt+ycsAFCuocV4olFseXtoALL0X1cYN9
FHXywMEt5HZAFdxmgsn0Aeh1Fy5PY2Led2WGm4Uysn1GunLbziYO+JKLNf3rQjPqUCIJxh9w8lEb
lmK4VV16ypJoZbIuxE4dP0Rxh2z0I2Jn6roPOJX+TG1wM9I4+zEZXjBa4BUiVqyUZi4MN51GNBet
UZGy4CekFA/KqOqNIaNb7INfrg/nhcjztxs/jYqyMD0O3/Q6LLK2Dop0jF/cCOhzHOjTY9VQXF/m
1rgyd5aGoBZLc5qwFGJ6erJjsJvpZA2/+woWH3h1t7Mzs1p5z0IP6YC0pEcuis1VHaaEBa0sN10M
SigMrwqBi9eMgJ7trsTTpf7RCj9iiEBgk12SsB7eqO3tDWzt61UvhoUG0yFpcGCIVSHw9IlAoQG6
qeeg6Cx6TtMpuN7/S7//PC4+9T92kwU3SQKOHFwaw96pyttBJPPzJCRd2cksDDGddzUmHY/stKQn
qWICIDg0F1luPbe0uynLvNmmoni//jFLb9I2AlNRCMMeC3YaontPzcDA3jsAdQxg4fbFj+vvWGow
bQynfZrDjwX5EFXQX6nT3SWDCmndWytHlKUu17YCRNpTWqga4H8YZLcV4M/Dd9UBlFyurAOXP4Dq
Igc6Wl2r8igN81bedBV/TSF7Bn+3GFbi4+XQS3W1A8DVdpSV7XxiSKWaWX6wRrW93viXG4d62mjF
mOyRe4ada5lbYa7AdO8eEL12hrGWI7k8hKiudUhcSWp4CoFqa7YHJdWjWbNbFrfHWCU/+7Jdy0Mt
vefcO5/mXeKxGAwWMOwiB/YE9JUag88MGA8k77NbrYylpZ44///TS6x8LsFnw1iNGvmbttF9Mzgr
69ICtYh62joPq97zloshLwjOcOmMR2zC90VmdQEB0hUTYpM0NBxTR/lmPq5dCyyk76guVYggKPII
uN6npMse8iw6GD3UJybIdtDjl7WvUA8wFWxHBHzfrWYlhC01pDbpx9ljApf7mPQiuZvl9BRLtdJH
7PyM/9+4Uk+b8FHc5SC5wp7bJVTsTVJnp7orxmzLqjK77eMRhVtz6YFxCW170W6s2RxC4Uq6jZwa
a1vdZsbZESt3vjembN1gyuy59dsBPHCUH7DsUcq2GQLXI+eqj37ON5UsppWj3cKM1AlxKakhL3PR
MoXJcLK+YwA0j+ajMa2E27/nkgvNo2sEhrGOctBAYVbXVy38rQtMS7diDy30igdc1vQBqaL+u4e0
FIoXZVptYLY57qgTFccIif7HUppyy4smCpQDAU1rkHLnOHCYUJKxYxWZ3cpP/Xt4vvBT9RtLlhfx
yHvczhuHYTdtoj3ZJptyyw/wNFW3uJIJ5s2Numnu5F1xqB7ByLmPd2vKuKUJqddeDXEia+6d3w4k
NejkuZ+rLdBo9c6GFXXjOx/XY/DC+qFfZ4JRA0W+jfeY3p3oAxt3zmv6iaVHa0GxKqZmHM5ViyC6
bmrT2MaACpCvrdyAcv8bDY0SNThJ7ZATwNOPYwST06GId6Qvf15vmKWp4P77/IpYqGZT2OeQuhpD
I4/Vcc57G7JQiCgBmk4err9nIRhZWlQvWlbVboYOAKDjexmTjTvEK8mOpU/QOoB5wNoMOVCuQ+rd
zZDVDQ5EligrOs1sLdex0Mmu9vNzyIO9ysvoqc3krrKQBCDS/dZ1a7SzheZxtYXJyyqXunNjngbT
fkZl0T438xXwxdKjtf2l542ILR0uV8tkFL+kO7C7vpYIKtc7dqlltFUm7UYjnqexxM4M+APi3AyZ
em6tbGXjt9S52kITz5BMYn1WoRf/GnEkN6cHSGdhQrVWTnse6Bfiny6RcasqHswhLmFn8dFVBbBW
MQyx3m33xhjoAanR3fV2Yn9vsy+9SZtqZsaBvewniHFK88Ch4vOKm56VO8sEm6dKYRGwpclNJX7y
dBsVvxsAldN03LpnqtIsDnV0MFPovcuXug8ib9pz9yXPin05vuZpvR3dJhjEazYkJ9TTHbi571rr
BvazkQlwJrIaKK9ri7dEnGBT5yOz1JAmAFSCJnKH73+IYKxToQb1bNIXwYR94uFM7wbzkEJmc6aM
w4JoQG0giij8pn2tCXyO8Gf03e581wxq8Scjdw2hePSjxGEVSgs4Qs3VaWTzQYGoZB0i3FC6w4uK
/1j1/OjQeWPFQHPEhxl2VTNchHPvJpLNblB/YGpCR5StTmA9mR+1+acc5mOksi0pisCboMWnfiK+
laX6XsGITjnBOP4E7ig/s/sn3/SCRkEr32xRWKKK0zid08PfyXxA+WpeC5j0/RTfEwM7ED+GRwKs
gHjnG20b2LaxGQtU+WYwWh/7gxEB0z2VgT3sS/dg9jDSgvkDjNh68lywYjNFEn52H4IHzUR8Ee1o
+Ry3sGWxbuChVLFnRl8sbJEzA/52xj5V7U6K26huwtaR8Gl7Yxnd5TFoAc1j4yJVDnuxMnPQa7vE
PiBfGyufsz2sWTYiDlP7WKcwhOMBthBpHWCjGhRya+M6mDa32LXCEBs+vw8Tym5L+Pq0qPVtcXvQ
F+VGmNskUX4Gqzz63lm3rW3vDCy45ZwHKrUCCGc2wH/ACQaUpuxb07w07bApLRU0SRHQudqIFOYo
zsaZfprlLq2MrQkud4tdlLgRbeuXCurBX0YNtHX1JNi2BpbenHfjhP4pvqkExuDPmMs+8AR+SbAM
+6rC0WHXOvj68ZcLayikpID43Lgww2JcIZOo/G6c/Xq+ldx3i9vmwyz2Re4nP3jvV96fxviPpv/h
NlpZYSSGIEv49vp0XTjq6KU8os7SUWalDEk7vztwY+zBoNiYNH0bJlRiUuPt+nsWorOuZwOWYYaZ
dgvOS2y2W0nK8qHigq8kNpeefo6qn85SnSmECwcUhJxeZQeUt0eBXcD86vpvXwj9zvn/n55uRH2R
dbEzhLP9QbGBizBOALMMvvb08zd9evqYFMnMmZWHfZ9AhtfCI2fvQt6FxKi5VrdzucqJ/p+OLedm
gcUFAsa4znYxdcZA0oH/jHla30m4bZwEDk0JTIhLCaxTZDxd/7bFfa+2KOOEw1HOYcBePp/TGHa/
A7x2qkhG/pym5IA04Pxmcp7/SHpmBDzpYG7GROmunN/+x9mV9UiqM8tfhGQwGHiF2ul9memeF2u2
xmY1+/Lrb9Tcl/58ikJqnYcjtUZ2YafT6czIiKVLT5veAdqqY1PCT/mc7Hth8IDUDQhIq5u5gHpi
MY42lFrTlRjzMiMTCFG0GKFEkhT8ZaDoqVM+BW4FgrmW+t8pyZ6ZAqNRX7rvpqTfYt89oJf6VuYQ
twKgJCTl1wo5ps6QyRW0pJnw/FN9Zgv2jGCAMBWyeSvGuhCm6K10GQUYq4FAb2Sn1jduuht/JEe0
6++t1F95tC6cZaaFD+7UpzG1cJZpax3yur4lzriW2Fn6+VqKKpdp21lntilww4RN/Q25g/1o3jtQ
x/yaweudgKC+8Ykzwc/ZlcW3Ss7vXdcea9C1CNM9mt285emwMfAQyY3iaw8DvUcQ8EFPlnYC8oYO
tD9QyOXPTgyloGEy3k3StCtXxYIb1FsFJYQw0HyCjmG3fhF8DpoOWodlsWJZS9uuvQzKujdkxzB6
5b1NcREY/OP6liwNrPkAA2pLWeGh5TCd+E+wA93bzlrpfMmctPNujJP0uAXwfOqTt3JUT+2cI4lR
+EjlDN3b9d+/cEPriHJGRVJbVKGXDzKeoFXa9Q30ZEdETPZfMXwJjWHq8PGp8H2VoJMGsXAdJMrc
pBmEkuI1zpZ/BdILbwIdZus7UEq0IGl2nEzTPkDfgUEqLcvpEzFFhscsbgjUbg2ojRXz0SgryJxb
rN+VWTV+q2v0G6KVuuu/wwbnVw5pwhWjW7gfdEDugBqaZ8SqPzGrFIGbuUhuzHdZZ3wfDfqazOgb
4qozgus7uZRN1OG5adVxI/UhmNm60NFlrHKe6KgsKHHO4TTJaitrSBeiUQ1ohsLJPjj082qHHbpp
frDR8NX45oGZjL1SyskLum/Q1pSR/LWd/PpO5opvC5XMKyaxEDPosEETLWZIHcr25LXzcNcWiXho
yxmKwLM13eBSr/YFU/UHEPT1C3fRpHZ9kf6RE18wFR0YZBAZV1Zt1yd0/haHohq8QwV9ZIhBjXWX
7ib73MtwPnngIOP9b7OX3jYWfLhpmSp/kArAZNDOZkZQJIn1x3PQpFJ5tAhH1O4Pw2jTRzuHOJuX
GuVvR00j1L5dRSSa2yhHp0EzdmRXguIrtNFfFyTIpgE6n6kaVKv2WQHULA6paaEiUJtJcxgaIv/a
tgR9FFzwWykkYvmuwJMJNIZQZ3Od2T9MhDV7yWt7Rqg/+ZAMGKbfrj9SMySQ+4FOtcmOrHTSve2j
fSRQshle89ieNwVroS/pqfJ5UOb4gPpsDvE7BaXFOAflizukIVVgDi8gCvUei2TAg5FD1A4qXRP0
Ohv1ypQlNnZjQvTUNUlkm8xeuagXvJ8OBu/RagikNulObgPhW2hwwrcmI0O00X3teOpY8CkTLjUz
ChkzEOF5srnjg4+ceu/vJBHHKh2fW1usfM2CK9Cx4RX3czGPZXPqEc5slTe88W56av32aRqMA1rw
wfc8Q/32upVfbgUGoZH2pjB7X5Qgfo8jzp1+CuO5asR2cJLpw6vmfAg5a4sPACViMIskZvpez4X7
MMSleoH+ZnpgwkT/sOOSbtOhU6UKaGHXf2UruwM6TbLHQfrDrWUnzbs15c0W0nf274658++yYp2x
clQXbladBZEWjJ11DovT7Kj0aJaxc6IOr1Y2/7J5Ef3N0kPNHXVPriJTuruzgCl38w3ShcFUfb++
CZd/P9HJNHo/G323iisUK5NnyYxbx5rfrg99OVYi+ktA1JSCb72vosryQUEpmigfphsSryFoLi+O
qQP/G8MpJtI43QkNKuZL7vdqMyvLuAMyID4wOayxoS3No0VlEqGA6N0OFyQQINt0aiG2ZTpIrczJ
EIqMG6/X1+vyVpg68J+KmHVgnKpPMV6D922PgqE3Z+r310bX4rSRspywrupOGVrYUbd3odhi5mue
YyFAs7XUbV5PmZ9yXp0EUwJaZNR6NtM+OZTICCKMwZs+p2O/8sZccFM63H7oqlQ2E5xum4OwMoHe
PNCb4PPj2RN3yK/R8Z9mr1tJqV+2YpNqzyWlsGq2MmusW2MehA9dXT+Jm41bS7m9vjVL33M2vE/Z
jy728spMoesMUj1k/JDhNR4AOzY+pEVBBeeYKXkYS6Pku6Iq6o/rky5YGz1/76dJ8xow8MbwqhON
jRoiFf4AEJL1tQoQPU/6afAp5lnbgk0gamsaogcrbJo1YPD/n+8LwRHVzmOshDUkDgaPfhjBmxM4
QR78cTdeOIROcHu7+SGDXRXcvkXR5naH/+6Px91xd7vZ3N6+3D+hBzU4PgW/9/u/+6e/x7998Lfd
3jzsj8dgf3w5Bse/N14QbvdZsL07nbbb7evhgP+9n57Dw2l/dwoxzmYTHUL8m214Cg/R7Wa3e9s8
nv9ZGG7eNpvD5u2AlrmViHnhaFHt7ea68UDHAQaYlGn2qyym9p7jZbUBbL/dCL9i30CwlKwxjC6Z
u+YmKLZOyIq4xzaBGPRs7qDJsQckauXOv8wmZZl6h0AzgMN8Spl7LHNvN0oDWjdVNGT5lqPsMUFr
WowPNeJa5r42Mn0a+LyT3XMHCeTrZr/gzPWuAVoAnDBMbQ1nnjn3owscgDKNHDFB2h7kQMz99XkW
1lHvGiCTpSAg6rpHWYEigp388qNY838LR/cfucmn04VCkbCESmARopYPKSS3t10BUaHrv3xphTTH
wPqGiKEe3KNDnyrzHj2tGz9+nNHFfX38pQyhDu2HIreJNj3lHEe/ukuSYoO3/TaVbUhzUPZO5RH8
XqFR1pu8pA9xTb3ASs3NlPOvhWw62L+SUwlELzJRZWYFvL5PxPfrX7ZwUnWY/0TMwc4tBduaSLG3
h7ncEtChvkL9K7mJa26fiDGtwbCXgEY6ylcwqG10iV+d7Mz+LRQPh4rs0Lq9ox2A83iyB2BDQZ0N
MKigyq12m/RyjcVnyUY0LwEpxBmCM2l+GhUT755ZVA8NdHZu/CHtXpKiXCMsXTpFWlgxsDHNWnd2
j6TaVf0vCcZsFT9f360lO9QbDUB8zbsS7DMn1Q6lHSSDm48HSFZ2U9BTkHHz7gwwIIWZlQHhKShg
K88EO8U4ZdVfSyqxbVU/7E3m8jVs5YIF6WBq0qsshqp4gnwDvWlM8UNIVEX7RjyNcvaDErSqK35w
YWV1zCuw54yZZFInsKXuSwdC5jMASYHJypX4YulTtGuLuTZjFGU1gFlQmkUuIHuxwJNxmgSbn4Ad
KB5FP6KSeH0zL4ZQgDFrTqv2wbtctvCz3FahHVfhBNoPiKehxCJCKpvAZdb2+lQXbR9TabFNDGFK
rxwcEZmGUYAnWHVbkmRzMCfEObGWDb+uz3NxhzCPFuYUEqw8U2KPJ7z/Nyodgtrrtt1kr7jhpeG1
/UGv5+CrYiwilcqPkRhvaiyeLVZvrv/6i5kz/HrNQ0irs3MDXPdR5okwa/nJo+nD0EKGt0ofJUQP
QOu+rzj7eX26pU3RHAVPUrz3IFJ54ugFnNCZ3JVx6ANlNiPrdH2Ki7euyXR0VkxiNzNy4J5dsPWF
vAXVTNmtvTEvJ4cx+tmwP93pk5fTzolpEbW9yHeV9NJTJYYW1PQuaDU9an44RS3BZ5LgURBwzzDH
YICEL93ULK6/g+DePlJampHjVvabZdsQJbj+3QtHS1dKTZMOFKzUKKJMWLuh4KBDM8CjIULowxzL
+WYGPOFrM2k2Y9sAHRsz6SKftVuTKYBmgGNw8rsuhZ9qve8AWK7hdBfM39MMxsh6kF3PEF/o+HeQ
Lc7NkymO1z9jwVB0lFHTO2QiHnp4XZndqJh8H88SetfHXvjZOgvvmECjgczSOYHK66UFARqR4o/d
85XhF47Rf8CyI2v7emqKyFbuRyHOrDNp92B4OVrxef73+jcsGdR58k+mbpeuNbVOrqLENEHmxCDJ
XgBsggco9F12M/VA3L/yDl1YLl1g2clSv6dzXEYkazc0eaqAUanGle9Y2GcdJ+h1dM4pxNIjP01B
oyj7bDPhHr2+SJdRA4ghzvfqp1XyHLfx8ol5p6m1+huHJTh0nhi3qVNYG1F18tmegZv1esOA/kc7
bQHqrA7XJ18wA50XuYSMhs1R/Tm1WR8krN006nEClVwB3Nj1GRY2RoeTzGCiT/lc26cqPVPc57Zx
y1K33eESlyveZOkjztv2aQGl2WZt3nB6QkX4RBpQMbKjNdtbq/5SKwa2SLuhecyMISdoiu0FUJbB
mKKq7RZZ+jSxvAz7rB+D2Or6FXzP0pJpF3Y716XTeibk5lV56rpu6/fs1hiaL+655nznBCpxglj+
yTJ4FYItMb6ZY8/cYqemfaqsbOUavRgXYtE0xysgMMScBERQtKw2eV4SvFf4iz/Yx5aXj0xkw8oH
LUykwzTqkcYAaTT01LnA+7UuD/sEYUeafZDc2huZtxZ7Lk109nOfDC2eUKwQpKegaDIeqzo9WcQK
8zT5ORbTNxKv4XgW9l8XMmUxGnFsiT5vFf/0xBT4dRpkQOldP5ALzkzHbAw9AImziXCwlkXkpubO
UP3KRiz98PPfP62P6k0Uky1shPLEtzhGIxqI/77RIV6LG5Ym0E661wtwtaZor6e9H6TTcWxokKz1
ES0Nrh1yxOUlSxw6RnEzB85o750BYThb81ILcbJO8zeBjDaZ5rIEUXzv3OWirSKjQk5KFEDAoQF1
Q6Wf7VSTx3t0moiV5qgF36gTGCeQWE1HMNqdaAYFCDYc7a4QoeHmb5Z01pTPlybRTjqoqmVTuWMd
cVnsuOzKQLrdQ++Pv53WXalYLpitjtlovBZ9wD26g6Fv98zK8RZqZ1+LHfRmGUd4rgfAhX/itIRV
kQBNtAEUzlYO3NIFr7fDTJaZIbfQk8gQ8nWkmbxpquxv61TbPu4Pqsq3hsqO/tQdpLRWnO+CMeut
MW6cNDJr3DkavbNgGgvrJDvkdE04+nJvPfy4dtStrE0ze4JzN+aCn+LeFIeedtnj5FL73kv6+pmO
lXOrXAvtTakr3JextMg3YhTZAzrWixXYxtnz/qdCgJ+hOYTBn+oGsRnIQ4ArdIC1zVgWlioOE0AW
CjGCT2DtGX2Z7BJzaf6hg8qeb0CEDXQLkG81vvsADylnDJyyDLq8CaqUbfNB7kiDqm2fBjhsue3j
XXdv4R73OhIJ5YfYaTE+ZeASv+7OF86eowULYMx3xAjEw2mszz1lFWPWN+amXpjnvRfgLrHV9vpM
SyalxQ2UtBNICsFTaufg8/OaajvR+H1wu6/dHjo8qWncxgLFGAgQZyjTEZIkT1478M0Z7byCHVxw
IjokqeXQ+us6UDk2qSGCyRmOSA2uZNOXHvY6QqSBVFUL6lp+Gibnb6WMXWLcU/U2g3CaeTScxuRY
V0DvNAR8A/aBpMVtm4I2NW33SN1urm/SgjnoIBJlzFknjAlilqa5sbox9Lz7hqpt5awZ3EIQpENH
HMiRgUUy9U8EMusjc4MmLUOLfcjBD2yz233tOzT/MrhOSQo5Qs4YzTLOnP6puuy+H/37cRLJylot
cOMzHVfgVF5ZxQL04XEX92JTldAfzM2Wgke0TVGfNSTjHyUbvb+NqMpAjSI/FcMgnpyiGMEekg7D
jjcGPdo+eDuRWiYv+TAPVQCNyeKH63boqvTR+RlOzLD3aINVkTX27sf1JVo4j3p1w6ANMm9yAmQk
ngXqQhU6KIz0ySKTu/J2WzAmvcyR1ER4iZEPp6xzhvveneMnkqYTKLgM75X7cg2YuDSP5lkg+uGp
IqmraKQURBnyxvKNmyoVO4N9CbZgsn9O/VNoCqDbLJM5KSILmKqiRBsuKR9rql6IBcyTzX9f35Ol
w6HfEWCtsJQ1Ar7qqpMNcZTAiCkInXFjQI2gCjJCVi74JVem+X3e+/nQtJ5CC53s72pZzvuk52v0
bgu2pXNEZklLDdDdglq1yw+xx1+gkX6CnOjb9WVa2HAdREIEsnJx3tZRa9VbQNEibj5XBUCihlpZ
noUP+A+eM+5MJOfA7WXFoLY04UN6uUvKr+lJsf8AUxiGZ6S3TiZ6We5ZTP1tIxK5EtUs7K2ORPGS
FhLao1TRKHz7KD1R3bkjWWu+/McPdSFooudd+XQWIGkuDasfycn1++LgZBCdo/lY7eK+trdstJO7
0hknOJORHUVjZ0eL59m+RP0+IKOhNjZ0KE9ZD36WgrbyWwPmuZfrdrFwfHSoimEqqy9weNG0QqJE
+QDgnEre7DrIP7Ps8fokS6ZxXvVPn2/GQAWiTZGehtk33kVLgGh3wFRvibT/e32Kpe/Q3EBdWAX0
/IYmStVD6tIQWa8tMW9iSNtyx9x+bRLNA8QI8KWVsfEEyuZd2f5RU7pJkEv30L/n9v3KQVr6FM03
j5MlyuHMckEsCmyfPdzSZHo0KrmrK7AaefYK1GtpV7Q3pCPpTAaOfu+iRnXZI3cQFIFkYb3yDl4Y
XkeDQIqtRujagcuGGbsBsjA+LaA7stZJvrBKOgik8GYhfBPp9Kx1NkSpP2Q2cB1n/R8LPXRh7bGV
E7IUs+iA8clgRt5LJLqtH+3buGOn3Xjs9mbEh6D9xV7sZ3YfP5AbHlmH5+xWvMpf161taQE1p2FP
HiEZoOZRTR7s7EG2KkRpecWUFxyezjBJbCSh7aqBwnisvnGIQo/zmlDF0tDaabfQQd2Cv65AYaC6
r5r5OYbMd3B9TRZenzqugKRl6oiyHk+l6qPCt35C9gT4R5COMDVsmtRLN1a7zpe4NN35758clw/8
bgbxIFwLA92YSf1QjhLV1TEcXTuUfL6r8nFjWDXCze4EEfUqZKKESrkTpgYNUkj3uWi/rWUaAn+8
u74EC8urcx2CILCUsTGqqAMHil1YOzBnrAy9YHE6vSHoxsAtzhGDAN3y5BcAygIuwT376fovXxr+
/PdPqxnb8WA33dxFBbo9Qtekr1M+l+CpN1YyVgs+4R8w7tMEqYuOH9fIMYH7u0mwK1ay4U6y41MS
9Ib4Woz+D/PyaRYxpDFAOaixgUP4N03tbwNgSW7Wv81ibSOW9li7aOzBYBa3DQVitmlHszqwijVa
qKXc2D/M06efb7V20aek7iK06v+uZxmJVr4iIycCz/Nuq3Z6pHH7Uhfmzi5TtXJul7Zeu2uMRCR+
Ay5DkMxNG6bMU5GqI2HT17IM5JwB/vRNhqyNauQ8iwZS7oe8mcKefI1h1mQ6D18jK3T7TG0Xde2T
QjuPVb7n9s/rR+Iy0gyDn0350y+PU4DzGgYn33UUTE6xQc7aUUWxjYmA9LdHqgDEj/SmanoRqiQR
950qij9562Qroe/lrXF00jMHlKbpAHHJiKNVH8JjYBUY8xGEFqmzxjt72ZwdHUHE8wlKBWPVRRYZ
7iZGT9n0JQpG9BVqlw2Ee/I+n80hmo0XyxfBLEDDTFes9rL7d3SYkI2OnaE3mzzyDBV4JUEx9adt
GyH1b5z2JB214reW1kc77lBy9Zo68/NIZuOGFcN2TMqVKOwf+Pe/Tw9HBwsZko6kLZCzmM2k24Do
BJreAo9+hlxPWHeGedOWaFxz3Yme3MqlhxQyUQcPSppHQhpvW/l1ux9QSkamNTZ+iY5YQew78tYe
ui7MOjT0k8LqvvdGAqEz03WD2uXk2KY8g3jflO2qZCRbR7hqNwN/F9SjZE9oLCpW3hZLeXGihUml
AGVyQmo8y72fnXxU8oF5w40FQRqTmDtqz3dSZacSebKe/SJ07cV42TZA8vq/BxcSIm1WDAolpbGB
1goPVBXOkOTNRRqoGU1VwwrkZeFS03GL0kW/lTjzmXbpYD4CwZhue8egv0Hh7ZzAdWqEuI3WBHgv
WyIYmf/3q8YMsMu0d3HxVKBQmPyQVGv5gfN+/NcQGdGNnPkZAnMMraqXLHnPkzthA/xZml+7lvVu
sU6pHG9AxGpmlTo/jd4lB0fm7MNHPWRjoYy8sh+X/SUj2lWWWYRZY477U5TsBG7uDdIQ26EeN9dv
hMs74OgMnYTb0NECk10EvpEjleZWNOX360Nf/uWOzs1ZVijkgdklj5hN911bAbVsvXpue7g+/Pmy
/e8GOzo/ZyrNERCD8x0vB7YbZg+CnQO6VPvsJp5Rve/B25NyUW4FyEe/6KG1zWhKx03wKMAzJs2Q
P4khvOk0IbeHd7dhkZOaboCU9splvbB+OkpRFGdkzTzDTSuI/OG9MdG/WVxuv7R8OkrRqxK7zDla
5Al0X2oIqTiocY0BBVfUAEHRGKw95RpZ19KXaFGH6clqLOA5o0n9ytjejqGI/MVLU+dsJKYd57aj
MLYTxO3PMnL8LlDgFLDUwWlXTsmCrengs9i3ObrG5RDlzS8uP6yOvtS2D8ap6f4f3SUpgraZV3bm
sqt3dDCanHNTjeYE7GTRope+oXUQd+I3uiI3hZJ9wG37Ni2+RMptOjqFXTJIlN0phX8pnHA0cZt0
POCGEQjShaD/WHGXSyagueMBzfU+CJiLKG7p1mzIwT3nHiVdiTsW3JinJbFU0g7gIy26CBoC751R
7wn1Vl6pS0NrZ34qjKyGNmAX0Wr2nlEAQy9805X8a/GwDjEdlZNPrjDzyEK1rZ75oebiVhnV1369
jjJVljthlUHg2Ex0Pyh3A0mq1+seZGFLdVijKHnl+3kMjr+x5qFFi2mbkwyNKylZ44i8HIw4Onox
qdvSnJt0iIa4Dd0x3whRB4X5g1tToOyVe2phg3UAYzpmhe+Bji5CL+jBKfx3p+nzlQtjaezz3z+9
t3B27XmSaR4NFbh8ZUDomt+7HN84OmKxkzkESoWE36s7d59DgPilkr7ammknDrLs1gxoaZe1gzsN
rtk0xAN/kVNWt8M4pS9AaPGoVyxducmXPkU7vKANL1qnh454X9SPVt9uCpJA0isungBdXDlmSxuh
nWLf4VD6Ns9P9qm9Ebx98cr+z/VzsDC0jk60UjAod54YImFDRQNUgw15+trI5xvik/WYHc+mCb0D
UTIMQQzOYYt+7ezqCMTSA6F52bU9qGM7ZMyrXcnzh6QZV4LWpSU57/SnHy5r6hagcjmTXqlD4rA3
h+fzypFa8Ak6PZTtgo8WGbY+8nKxT0eyn8sYhfwkYMbLbK34hAWr18mhWFnXLl7GXeS17h0gmgen
rH+kdbxi8UvDa++eVJFaxA24tR2rDljt7S3Cg9H+Gr7U0ZGIALPbGToEuyjxJQHqIRZBltE7wiX7
2nWuow6BgxmhkzpDDEzU72U8HVLQ1YK/s3q5bvkLLkFniarbibttiS8Ahcgz1A/uG8vaiSr7KDzj
/foUCzaq4w2h+TsplIzgdayHKqu2Td3tr4+8EMDpcEPZmY20LIw8ms3zufm68vqnJp73s03vDNM9
eQ7KndfnWohMdehh5tMhFbHVR0B8x0ClTXvbhNIfSnn3YBFF3SKF/J/P0GxZ1WsNDQvWq0MPkaEB
148BDMRIchmO0DEGmHImUKIBEe/1z/rXQXzhdafDD1NjYOkwQ6NT4Z67dSpjujXtPiMh2KLL76D6
J2HXPY5EqnQz9axQQeJ79X1ctU4aEOW7ZmgUMYOOGdpO93EBNNiIh6K1QZ9n+lPizr/vCVpXgp6w
UoQJnRHysopJCJs2uRt4ubNWOlywZR3C2ID4haFPvo+gPI9QvrHf5oH/7Ptma9RfK4I5OnSxGU06
9A3mcOI7tziJ5M/1fVjaaut/HbnFAUCZKgciAC0aV/KAjxGjK+/bpXXRr32X1F7R1jWkna0SnPEF
iDICyZVtA13csFOuynp3/TOWzrp2+8+SZaADmYADSEBF1n5AsXL7pZF1wKHXm05cmRh5qP6O1nvj
roANF36xjjWURmmLtBpwrmewJwOzXsbs4fpPXlh3HUEoqVENdYwLVIwKN2dHHyybHHJYz8aMnZV1
WZrk/PdPEQCq2KK1Z1CVFrIADfIUWia5F4l7SP2vLv3ZZj9NYRZDrmxIYUVZw+cDoYN1SlW79uT/
V+O94IF07KCkfsH6usMO5J176NE4t5d5lW5nYkJWO4/Boo3k1rCVqQk5kKyudmrq5caxc3U0zdkI
KksVmxm108AuCHq/ucqNUIyGh+oss++adppWwq2FU6oLGgupKtufQdzodz5/9dPcRaalgTKEtJyv
nSCd0QgNhHVaybiFVFAF3WdUig4GmcuVD1iyFt0VgCwnr8XYR8TqoatSjDdC+t/EIM0Nb/r+izap
eQGaObgH7P7MZ/vDyr9JqOJKd9/nT9fP1cKR1RFpthv7NTVgMOn4U/V/mqlZuQyXBtaeAVUdTwnE
PvpIGbdgjgmFKFfCuIV113FoxdTV3KrmHirNoDwnI3jGDf8W/F53/eStuPmlX695gtIHExbh2Fvf
Gl6kP92UZv9yfcUX7F5Hk1kyjRPXg5NUcf2Iat1eFeKlytiKvSzEVjr10eyiiJxByQB1xPaboH5U
cX6XmgQE/1X5Bt6MV2onf6weBfPr37O0VNqzoHDBDefj5RSR6i6PP6i3Jqy+NLB2jdctQXNu02Jg
8czIX1+sZXaXDEg/uLWoBWSEhqhw0AXSZeEg7+JRbLw1SdSlX66dWd7WI+5u/PK8erK7FzDDrZj+
wjNSx4tlkz/mUDhGu1H2o5vyMM3yoBTQCFAG3jFfa451/gMbAy9i7DfQwbChCtiLG1OlgZP++ZK5
6EixBJkrhbZIIJOgk+Dz763x7frAS2ujHdnCFsaA8lkf5X5zauBt0PcXiOFnkzmbHnyc12dZ2Fod
E+bXNfqS0aUObmlIj/RyC8K8FYDGP0atC5e3Tkzk0XZQydS3EVc8sQOnaXIIIHRx2FiDEwoX0lV9
0bqbgRXIHiCb3uxjUcVbSDokG2Ep8+DHZQMsuTNvjN7nW3Bgo1O/M/gLJM4HyGwAfJUSq8I/zuOj
JzL371hD6RHP7nzHGfWPM3fcW3g+tW8yvMY6lUL7Ip6sYCyqOBSO//f6Mi4cQR2M0hkxwDs+nGAz
4+5MrP44gajRmsefcdev3M8LjlbHpKiGmJBjx2EZQPdez8ZPT3ZvMl+j4l6wNx2VYlvmxEo1ZxHh
hR22xHmOEdZxK302pLgrmn6NgG3B5PTivetSCDi3KK30U7LLu2lfUPF2fRuWhj4v3adotFXCcDuJ
h3g2VFAjeCf81/WBl/b3POGngSHANMwz5PqiEXwRMeQ0xmJbKnBlxkktnvNOOY/XJ7q8ybbOVM8m
xxl92+2isRMbYoBASXWb3H+/Pvo/wOB/j6StpxwtpqbGcj3UUexOoJWvBJjZbVB0rioREKdXO7MB
dAMUtfFL63Z8P3d28eDK0dpSx3YP3BzGMBusPJxNe972nRh20oiLry2z3mxT+JDE9pKmjRyvoEHm
N8+Nal7QSL3tR/W1Y6S328A/kKnxeIM5mh1P+1tXqm9A6q/RCiyco39E3Z9MBbS4QPGxClndEWtV
26m9nSWAacOZTiZIBTWTsIcybgjhuAKUgKW7AwWN/CVRezpCYlHsixFkY93sZM9xk5dHBsHFoCCN
HVijwbb10MeP4+wMr2Yyt9uB9e1t2eVmCPjLuOlZRUEFjneHmqi6Q/2wvrfw7v7GY4FGTTGaxYfT
tBy5PCC/23Lob/PZh/a45Rky7GpXbfhZ3cYsJQ0c0W6s/HtC/MHfxG1fHt3UqnZ0ps2NNY3Dsecg
pw6ygjJUhMicf0sSKu6zQRRotkOexWOZv83jOAvNvmweYnCt33tcVl/MserQFXRRIB+SI3S223g7
Nfkudq1A0TVG3MuUZmhl0UK2fmITkwQpdDWQ1AlsA+AolETUyZ8Hd2/mlGzwOEWh3uuKO9fskwcL
/Vt7n4O5oIYq/S3Lym4lHlgAcVK9SFnaOQVRXNvfWFbrv3M7zrYO6HBeumzqITuUEgeOyTP8H23N
kdps6wGiO+Noflz3HZddINWLmFBZL1PXqzC9UyW/M690D1D5sjZupsSdDbL07fV5Lp8fqlc00y4W
Rtw1/Y2ahl88O3fx5jRo4+l9IPxoghBkc32iy66W6nXNuKDTIGsx3YAMVJ5BkO3WqjPwYLvJmrTJ
ZXpOZLe0C4lMUsTcrMabuLSnedtCevvZGKR1mxJvfvV90d+VPPGiSSbmW+lQ6wNaBtMNFIdyL8jK
gjx5xIGqmmc6xhoyc2mBtbvMG5I4lhBBu+ESNKfglb0pXLDUF0b86IzZdyXYiitcALpSnQw7hnJJ
bU+tiJTqDjlUwbIGimBohGqpuaWglEhyf59Nxyz+iK01SNLirNpzCGSkqajRwBoVBGLzMzsSwwvM
mQe5m50AsQ091exRKtw07r1nOysJvYWrlepELAQsynWZpiIa3cIHQC8XJj8k1gS0WCmM/6PuS5Yk
x5Fkf6Wl7swhSIIERqb6QHDzCHePPSMiL5TYkjtBggC3r3/qVdVvumpkZF4f3mFESlIqItzpCwGD
mZqa6vhcGTpGS9fZFZzWdlXHuvW914KT5bOYatCXF+5Vc1bZ1nIlNbFeoR0763ic/eXMqnX9+G3V
/9vH+u/Fl7z9/bCf/v4f+PlDDpuqYAf6lx///ihheNf9x+U5//cxf37G39MveX7rvqa/PuhPz8F1
/3jd6E2//emHuNeAcO7Ml9ruvybT6t+uj3d4eeT/6x//9vXbVR634evXXz6kASCNqxWV7H/540+H
z19/cS6769/++fp//PHyAX795eGt/1tsJv0GLSf5X5739TbpX38Bxf4b90CYhaWwD1tT5wI3LF+/
/8n9ZtsucbnHQQfi/iXH76XS5a+/kOAbdUCc5MRxqUsxlPjL3yZ0bn//k+d7NGC+w6iHC/Bf/vEO
/3SP/vOe/a033S2c6PT06y/+X2op5nKHgijL8PKuRx3+14o5MHoAhIOp85GGS/1sb9lssrY6a1iI
BSL/gerD66JZDWE/ZVDPIiQkKlY8hHPZEjsxbZJSRfSAE99PcRUVUp1SK9la0Dq+13dTpiOoSMXF
ebTT1cSXB5ehW0QBP9VtUs+wpcts/7pgkeWKYe6yck6RBy/qu99Fkpzwr/YEYDeZH4dXeW8Hc7hV
MJ2MzHl47C8X68T6iSAwfG7BNYiCzeaG3L+Bpv3Sx7ODrCMeJth6xeDBKw/2GsKlmX7oftjNd9NE
rYpzXK+PSgNDRWHD5m4J7THCmJR+7n6wFbpEiaLZtsRwq128yN2ihcAGMswf13c3c4/4cmAJiEH3
d/VQeSEKxuCeXpc3EHcV1dH64ZFITQKXet3hEvATToUDDdUSlc+5hplhvEItAVZ6kTztJWZMRFNe
yfnA+nAqMmvC9HGo6oycB3SVHwsp6pv+wauuijUO3uEn6NXRLCPLjqGqA9mhrbtxPv1Dd8IE09JE
pRZEvliTcOyXmaaqSjaZVNsVrlP6J77fo1tm98IsYjWJpBw8wYd1P/nqwO3TZXoeBsQLxDIwYZ+w
PJuKq2GdQn4/LJ/cfFnVEkKaFZ+h9m58eayaVJZXSmadkwTlazUkHYXD193kC2/J7OV1ewoyRWN7
/2G3oUVClnpxMIk5P1DcdnVSc8gZfMdC5F3WSztD3jVaD0vsiSlt0qqN10e7CWEP9wWk3nsrH7e4
j/qbTnARpM2xHXERYcVrxt/b2+K8RnAJivNIh1NUnsf5gBsmDzUL+2eeh/y56ELIxnb3+6G6A1ok
8P35TWIRmIOH1k/2gZUwtFFXR/ytsq7AimrpC68yqLnpLdtzMfCo227NHAcssYvLm4Xno+KpNld4
x2ErVGTa0PPDSdSRJT7ghJGHwVUfswjELYLZv56FODTHJ3l2MyAVAp3d+YbAPpQnCy4Q5Qf/AcGf
xLidbUIz9j2QoX/HQ6h2Rp1Qz3lixeZEs76K1RF6Js3P7q3TiZQxuIuXB7FDddjPTi9UTK/MELaj
oFh+mUxh76wtOGInAwlbF54V4TSFHRwii0P+2j/vdxSaQ200Yl2BCmYl8AnFSwSQfEzlk9OE8ge8
2zDM0mswZELdhhjQHz/8G/XWfGq4eLcZ8ZP9q/tQlbDWyDzs391K7N0DzFxRunR1CCFQ24nqmMmM
kKxo7sn6RFikBBA1uwy7WTQfHbtqxqjAf/tn44ilft3yR+qFmJrv/WQIOUltdefCLfaruXVPLBwP
8O4FjGGwerD74WS2xqOKJoQaGLPgC+gjnJkWSff2au+Qb4akSMYhg8yOV4WQN6whADBpsb8pUS8x
E1NMozp11PM+HKf61fZP3XwLcR4Y87kYQiHsFnPX/RQubmwfvUaosxZlzFFohU5+8GhWrxllx3yM
L/8/3/jr9765ZdY1kUKtr7rMWnre51NZ3wa9oPnXPJ+4FURN+brsDYxnMfWgBA+OtZNAETj3bhzv
QAV7l/CevQuKh/yscKUhgUZ3/hx8uW9w9lwSL3FCUL8HsWUyq6C/v73PhXCiHS3qkCXbO0xJt2vn
Hc9y5IHvV8F+5eRh8TGvmT+JTYdmjDFitTtJ4WUOeR/rmyW4I/KI6RKriSElAz06oZaDu4TLMyTg
aQ+Nf/gPwWn+DtquTjp8MFtMA8b4Y7Q4piHb5sTT58p9m8k1zP+K4LGfbiYZOV4qTcLNY1Hf+dPZ
cw4BWv4DFcUzD9LaeTD/kx7OX1LoP04+17WJA2EJQn8ri/6probmQ4PfIjZ3Py/xpYnrRuhsFfUZ
9hsC2HQS/I4Q/Esp0s3w1T9o9fWlT2/D/4Yk6DIj898nQfHUyvmrr9A2+j2n+i1xujzn9wSI+N98
L/Chl+syatv8Un39nv8Q95sLby6fc45pB3ppb/6R/Xj+NxYEnNg+XIyI61/S/D+yH49+A27oM9uj
tofMCZSIfyH7IfS3Gvc/casA0+8Q+yMew5vDsAH763QWXykMsnpawaaKNFFOIDNukxxex4VKvBYm
vKiFxTa3S2hBnj3cJg+myrVWN8pq1jCHqVnY0TmsmsoVVT891CrPM1itXDf6HCxlffQ0zk01EYGu
bSlUYNKg7N+UM8RVSyAfhixb9BbfU3gtyMjMJq6MZWWtuuAgkHcIp15aEc54TAzDENqC4I0p6Xbd
V83R1/K2y8GSCcwFA3LNchHPgkNqbXvXC5S1wzrH7/zOCA+4V7RCe/jQ92XW9MyErGeTMD0vQsCC
NxCCFFvl0qgiMxyYtyYISe7CBrXyrgLq1iHmPuJ8ZEkwNEPsBW0bznO/C791nVD3b5zCKCywyXM5
rVNUe22MYiOrSvq1QBwvXiGQCsqSSTbbw6Ey40h1W45Ma3XDcXGzrnKqeNxlB5ITzJFdP8eUV0PH
BC58W6jrQ+n8BpXIPiQDhj8ckHkK0IGgn/Myzfl5vzjgaXtthZlyCrr7eOJc3VvAVAVkHjvh7CD1
Sxc2N9oPfRf3ArNsGQ/Q+MiLRWhNINDfKBy55U7DxtrnxIHQAPJM2GHqEqJc64IGm41xo93zi9Cn
Hcyh4dkYy6Luw8WneL7r42jZp9htpQ9JDvoy1mXKSfWbz1pIZvWq7WqPNkwvrQypk2kYGuOL9eVY
xbOl+69+KWGODX5ORFHcYWAXvszSB7DaTI9KIiWo2S6CAB+T6AlfxVjGbIITIlutPRzkfJ4n2qdu
BXqY5exRIFs3KoocxtS9BbvytsvwEduoGRUQEI3UZAAIlwzud8ABA3y2B2FvBd7ypp79NR5mnI22
746iYign4QoLa+5aHUqle/iM95Fn+CDGXqZw7rVif5leOUShCXVCiTGeuK58OyaanYBksXDT0HjN
jYONkr/oYWHAutfgem8DmKHXEMscPXuPqvYZQ2lirWA1wVkbGmo92U1+QuOKi8bZT62eOFbFqgUf
2Dl3dgctuCCFSS+97w3sGzoja9y2IEINPENffEgs3Bm5pWvt33dOUWEfeJh/s8NqwFpsgevvAZIc
jlKg334Y2FZelduQYvl/t7rmxthLhz3kFSE0+WFGjmkKszcq2Vbnuy40Qeunx2q3OggRwoyyXrta
VFZMqPsDTSEsLdY9XXzQITYxhlpSE87+Hg2FljhT11LoerLFigLA6RFJiO55CtMsMV6wQYf1r2wu
MPuyr3ZSTnM6ey6W7tC5IkchU2lvEXW3UwgIwHCyRsNFbEgEAod8qA2YsMNtKD6gOnF3dmxbmtrM
nSISbFp4sxMtBb9juKxoyIyN0jWPjeOMV2tjtmiu4eYwzdZVBXQhHmF8GhIUrDEUAeOCEgyxsHMx
V3k4jUDtVgfr0VNDjcKwnrOihBt7MyR0lFvYFmlPyAdEB0yqfZW1nYMpFIo9aDaD5GOsYvgfwyho
hq+5pdwIknXY39CoCyGwfDdYjYpIC7/0HuaAdum/gEXVhxvsA8TERLUsTWpyOcKyfrNjg+U9DR58
yg/FxALsZ3wxTdChFNwg4pf7EPNTuxPZGoTANXAOjucjutZBCEkdpBz1ClmBDely4wHEorJFkdJ9
ghQ5RV6wQRO/x63sBl+0anCRLe5DWLiLRoUKAa8aq3tC7R5OEmFG5Rays+pZyxNlDiBsNn3o3XqR
Vf19Di4OFlAtaKlj3xc9YaA27tne2R813x9lwQ+/hcqhQi7XA+fn3nREO9VdKByo2Pywd3kRV+Qy
NAqSfQ13V9GzdzP7ber5Oln8rcqK/NlXm07assyGckah2xWJdvH26A9axxh7YyLnyKWtunp35+mz
YC6mxXIberwWR8Uwi/xqtIoIWph3ZofPO7R6W1EEG3ayjZLBW0s7qvbqVhE7ZRDOsfFNYKc+gsDh
RrQVI8dUHfiyOQbPPbokRd18csTpEH0KTMYoqsNqxgnkLanff/Qw3A4pWieWlSOK8SZtrekZmv6h
khNEPh2vPyzD8GpaKHCu/iaCZp5ReODMW4wPNY0SG1ChO5sNOvXcxRP5YH9eruFs9+BoHjiRABls
DaF8iP6dO1g0hSWK1tGFbj6s0e4oTB3u0dCtrqmBo/PAyW1AVBq4pgl3UnjCUU0Hl4fisTM2GrMr
pgM0mVg05TAN3xz52HRurPvREfuOCnfom7TprHQsuj7EoabFCFnXqLEJRY3jQSqBvdtV492WUU1M
A8k2aWNntjesYgVwvm48jvl3JAmpDnidyAXNwhpclW5xqnSv9AhTS+sOu3QOC3UGR/luVwuqLUz7
wQLhOBBwefW8/4Dd3hCNa/1qDf617JwqdEqVFJgIHpvZz+hKwCbfZxox6j54iAbQCLTuGS/LsFfs
3PmzjDH5ncJuFKw/T7619UqjEcIYiLC+LfJuWEVfFTfw95zCfijOG4SifYIxt7XZHsq2fuk0sIqy
xAGxdmfitq4IfLcWBh56UdEGZ6BUlzk1VN5U+nMoG0lj4HYO1iMYyJiA0ZHdXOvN7qJtgXAXKXwA
AgjNW47XZ0VovGZOxm079UOLbm2O3AQCL/kyi352TFQ7hQ6hsoeWutHXBsgTW3NA410h2sDEXu01
ad0i1kO4EivL3ZfIn1DFVK1NsdnRz+z85VW76HrZvo9zuwUS1RVb7Pmo/VaE4xCjWJ2o0UG6rQLq
h5aWEK3b43pgdeYbkzkcm3mq3I9yhkPdKqvIKeCROTv6bvf7UAbTI+mGMqQB0kx4Aw0UrG9LsyVS
dCLxshcAg1boa4HjmcBgShh3YFEwtBhO9kecNLxPVh8oHYPkZ+g20rrXtRcVFfCfemnR5JERcfYi
cscwr8KmHX1I4q+zwJyOe7UFxSz2aREWgXrYtioo+a3TGK07kCcKb884P845polB5N1EvtfPi9Hk
qW8poh/jP2gDvGZ1mjokMERLYHFxO++SJmAwlOGgCi9ZJwqN1/FS9ZbAc1gAk9ymGWPI7WwH7jdf
g8vKuOmgdQwGW9SAcRExC32/CyYcDq4LsRoof3Kn50mQe3cwFAUW5cDLdfAcCl8ZtDRVpj1mgDXB
aAbO9azUgQAp5H7LOSQDiscNDqpnRTFyaRnHihqwS0PgrF4Ifwl3q6FZsVtYRlQKK6+FPbMsgOxo
Vm90S6fF8JBW1BEwE0WqygBd2p4BrtDjLfjrU9CaHY6HOY7CFebpQGAmVSI1B6EdKSbU+a2SRHuD
7Leual/YRf8hdQ3aSpkDo6ggpDBXPiShmoZCA9d0sMfhGD/S1k8UNQNi9ce4U3htFWgy2XDuVcFy
Zynk4hCuqoVXI6ccGEvrpS+Oxils0fBgj2rggBB77rMOj4T2WxGOcykPmPA4qoLAKnFBM8NffB6V
jGEAFjYe8VBIGe0aWeWFMLBv7hiR2QHLlZij48886vP8vQUqYy1Nn2p73yMiHypODFgwNEE63oER
i3De9jmPlLOKJR8xLV68wF8MQX4vYYJS5Smfm+8I2+fO3k562O+rQI+YDIjzEtnSyH0kHXatErXd
FPA6aNHrup+isXgqiAEsRbAW2gobBxjK7nHkJAOsjYdW7iFvfBgyGXZghVdiWXD7rLANKD+7uzcd
pnnR0Tjzn023K6Qy6nn096S2BwAt7uNkQflTV9C5MEqGbi0prrD6MOsa6e1F97UW3IJCAwSDf7gY
g0U8HgAYFctbW5ljwVaALftWoA5q7qhb3BmDA9Cy6lBWgOZG3FjOdzj4OiusHS9CxHv96Bn7uzEV
i5bFuy9qdqMa71C2XRUSijSxN9IIbmpYkrMe8nrIAlGXpXsx/TBwmYHCsX8Jr2OKvlDWgXYL3BeU
AYxITDk4yWS1RUCfW2hPLR5frjcLWKGEA8LUwc8GuQTiXjONYrZlZgYPqUyBjoCU2xxtipdHdwXl
GUEOjCuPp1ubX+cukkSH3e+Tn+ZVVcfS9RzoVHWnFin4rR9A3XQMsJ9cVL/jgGtf3PDUyp+M2U98
tE/OjPDWtb0MZ1YUUdG382nJAbXbejyzye/wVeFM2HoCRNclDWy9l1qUIxIY6a6feVmXwMx84W75
R2lqljm4w8eWNtmA584II1kzaYlsB0J4jlUnMOuF2+0oLSBgZoun2RaSr3aI8o6H1iq3o64hAW3q
xQqXte4zVe5Ys+vgQa5Fxk1OmyOGWA5W4wuQjCxYltC7SR1M3juPLnlVYzWGs8vbzPD5dm5oFXIz
OtkKph1r5v6+nHtyRSzAjNL63PqeX3XUgjvySjDduZqo3EsvVCvj19U4v+ajBj7NIOnDd+aEzAbu
1uriavIbdVU5MmnHBVYQoySxZdvHuuU87dptxMqtMgKGcSjtBSMyA8h+cq3vIf06hOAdg+M+wkOa
V4d1GI5lyx+CumjDzXbeIEzVHFbddzguL+dfjzYCmPBrAH5yvkWwt8Gwzi6b0HV0ldpkhZ9RP6Yl
awFgrO3RrbyHos5ZAm8UdGYmjtgWoMh1+L4JadmPjUZCbZQ+FA6ca5p5kyG1SzAeOKrRIN2oWU50
gwJMOxLveuBbLM0K9htOHH+VduhcIvA0f+U7ITCJWI5bUaXKw15vndKGM0IOPBZ1LDH31FjwPt/m
Jwso6qFf/It2NL+ma4avILiy4KYR8aBAW8GDaNIEt85lliyzNgmdbOCGkDCyaTxP2+duBhU1qop3
F4mdN0xe1K35GzSJCmHZfZwr621EzxWR9B6FEHo7MrjG4QbnZuD3NuBkv2XJ3BJguognppRV3LqL
LzpLbVHvsY/F/jCVp1LHLe/IPPGIuve22ziHSoX74vCUDgg/o4tSEKZ4eeygObXsXbpVcFwy3N4A
iwQGOHFTAjfJUXtsxr8mIFF0DZI/QEv1ZKxjXxdPkJVHf8txZLpunF/rpaoEqWuUT8zBoQeYDJ2k
1ZyKXEExuYT1PEasQiAdOGB6ioSzA1CqlIGHG6heIUWOoez12gG7T3C8m3VxUF3BQPLabZefa6/b
WK0NvbYwKILkp0Vba1nzpGlfOg9gvWz686jGq2ErM7rXUVtu8bCxrzbo8qSsbdiMb608OAY3ldq5
TCx1w/q8u8J7jsYN+YnlLB0U+xTEFNY7lX/lev5gHWpqVQPgIuB5QmUeWhWI1N6LUeppgentNufL
bb4EEQ6cmEESUMiuyWMibQgyjGCK5i0cz8lHY1AF19rqY/jw8shT0Dnjc7b07adCBYijvb7kIzIe
XX21YFwr3mxzdizgMXvjFThvrGinTgLpbR3lnalSi6Mr6Br7IO3GzQLiJJO2XqZON3FwwALiM056
+Nepa4MSHLjhW186r8Tuyggq1E0KJ2KsBF8BR8rpHcRJaTrw6q2z2tvVdvbEhUWLaIuqyBZkZEfm
dilGo8XWDVXsYXoFOfy6ofJGZAANC7m5t+qQcQvi+HsVGzrQuFXWguNjCTI5oWtkkM7AZGgtGoEa
+rbw+ZhYo6mTlW4RqPM9nNw27+a5YfnzXpgaTa55THb74ibXXzY4Ypa15XPWgUbLcaOPSvs3Dahe
VxTU8qYh9yhXKa757jDDws7KD/VaHFZnuGrI+qxkRNGHXODziET+DXkUF13hodT3oGUKE3kkOLfe
OiKpNVNkHFg2VPb3wXcz0yML9CUayNrPE33BOitIfBP0lpAHXSjCXViyl2EcMdnjbYgHKs/WAkuw
nNH5NktwU1pgfdAeCCz0p9J9KHyk3/VVv67f7bU+BZKdF1XaggzfvWC/HS0cIHmtHWFNa9SCsYIc
ErUfxFKgMRks6Gs56/1emh3cqrvCW262oMs29lQ6dkT3ww7I6IBvQ+yVyibSHrvaQutQFS/NgF3V
XAUGSAdhl6spNIc8qYWsMaygjLOEFUKgBTi1J0W8esj83eXeV+4L2+qz07k/mUMRWay4d7GtaXX2
xuLBgXHU2pR3qi1IuLPmJagsWxRzN0SyrW7tuWI34/XO29gE637rmwZZVN4T+GzKHz0C1pF23k8U
/TRp9YLEBtJpC/fV1TiYN9uroqDRWLXYcDjrESPxPb+TwL+G5QHSU/ppguKtXHecgL6559hCaVnM
RjC7BtXAnVJCG094zpofAoLAVfhjir2JGjfQJxt+rrg5wR28vkw8lLkVwpT2cen1UzkYdNgbE7N1
sONuczAVqnQh5MUUcFjkT7UGL9Bku5kR3U+86A9qqx5lU32ADs1EMw9fuzMpLLTNypp57FC0dynZ
u+qxtSgybzok88juaDMw8AaAtvbE1XGP9R16GpuyxHDzUEKPXun6DW7GkJHcnzbLAGcPqod5nMBq
uCovgrZQz7NwVgId9FrItASFuVph8Rx5DMDb7tZZzZ+AqoIz0QNSafMxKVeF8pIOg7CKLc2t4XUz
3TX+YgmdLws4uAYIGHyIE+BCC74TKAw1m97SYazvB6s2MP3eQcHtBkwA4Ced4+qry+JhVcDgCJqj
g6wfCSzChWeO1uhKCJO1XNT5DRgrPBpgcw3e0y3Yy6+yNe+gkSAPGxw4iV+KYZuAy6unR1RAWkBZ
1Ra/wVy8gt8I8nRRUECSnA8j0PM9riS5myf12bZoCfK270HfwLexustn014FZd2JdodtfdMaEDLr
PVZWd+s7nTwzXmANYedMla9FPTXPA/GfpovUHs3bAgSIBZQt9wnAIAxUOar2QM5ZXVeCTr2beqA9
bERHxFiPTdmCFMyPrgn0I6/j1cqsZUZY0AHwGsCcqPE0NHT4fAeg/aq4WB2yLgAcc2EMeGaIYOyI
qgDmAuByStRwoEyY17IoPugElwJ/foBBlAUSHnnuVsBJwd4Dx1lBzaUTgIvSb7G8HOzr0nLv24Fm
AwrrcGFKuDNSwypY8ZmxJyp720KkA4+5DVzE8jVQE0l/bLsHcHeaDj0Do4WMXWgG+8Vz2jXGyYzK
w3RX82jUqS1dYL7YnwqdK6xjhXYHToDOgTyfIZAu2FAfROhdYW3IKbKoqcKOuTRtfHwRQN4j4m5u
XCvvxTbenLSW68UNTpNuLd4AYaP7I6fM3zYlCOiQyWjDGg+bHmihhSjuy7NtnJvFdup4cqZaIIkt
wmLFJ6OFPK3ejptTafCbQ3D5AWtR5R+s6rqtNzvirJujgjiIO9Mnn2VzBJ4bAIAdnxmyl/D/C6Xt
VH1c4Mef+q/t3D/R4P43Ed8u5ij/fc/3oeqLt8GoP7d88ZQ/Wr62983mIP0zjMA7jF/mMf5o+dru
N3DhKJq+FLrTwUXQ6R+Mt2+Q+MCDuU/YpR17USj8B+PtG4ETMfRiLv/6juOSf6XnC7IcRiv+qeXL
gCrxy4tzhr409S696n8eveiaio7Qeu1ThMBz7lIxIyXnU4ngOFuxDJoWaSwyHF8NiEGtZ4cQo35g
cr+emBetFRqA4I+NFvolUy+kC04Pb49Tgc06V1akWw9EqaVPC+VnvoS4hYUKE65KAk4SoKKgqeqt
flIHyGcB1h9l4GU7aeMB5vZhIXvgY3CUZWjVcOCOrunERPFSVUdD5GiT2hOyNPcj+BfLHhw69YD0
KWyGC1FtBqEmh7VdRUYEEZrxjh0m9Y5+xHmzWAXg2wFgify2+Kh9UHca2oklaNH3HYBgNEUCYddE
e/eKOXfuhcHbg67SBokTGMwBoLjDmxlHP2lzK96pPs1ejwYMFSPtYgQIgTOEIt7nFcglXS8qmLHN
vXdH6fAC3vpDz4GI53CV8xp0H5f+9nItC3ZzwdT+gPJQNtpvLOjiS7nfcHJX5PPJ3971xWnLauMe
QbCvzlDtCvvgaasOhXuvLR0xABm2vtcgFm7g5DjBwfbB8ylptnr3Ls2v2jIbyQ6jgBzcMbdPR4Vy
3JovGGfJQrpeTiKQ7UbPyy53l5lbXdSpzL2sy1lUd0W0K8MiuYHb1zv6pVIb0rn+WMIvK9yW4XUy
79J+b/BNWUjY7GaOSlRvcCzxO1/gXV7euT0QQbwxtBRwSsvLaC1vZ93fbtv95VeXW3N54jZ7aWF7
KZlAdcObsVy0nyb/oMfiEzZ3dzyfXi6Pn63iNHrWSwOYjY76VAJEsepxEB3u6W7nMQM7WlsMfDCC
Vhl0VPEmfccDi3GOKPFFZd+35r4HnxJr73IjtjWHdylAO4l1EFiif+QVTV3bSX1U/zV4yJd94nig
QJIgCYyfeFgOyzSmgZcC7j5cVgykYMNyxRruhAbzAJEAxCqoidRODEHVkIITpT4vL696mlpospG5
jf3JCcsGexDrvUD60dt4DSQ+aHR1qo2dwBPBAKfb+b4wPYwbaSbX7lYT/9zX82k0/Q9v745T7mdm
DR5JVUJ4FKTT4JpDrPayJpqxQOcEayJYvwNQii/rY+vak0fR0fQTo9HR0aDPKTSdWHFdtLjzJZ4S
ALfepHVlW22KqRDRUz/B8MxxvwwTuXo9IXAllYcOFNDbluGz9sFZNxQcRNwVfEqe5zF6/Mnlrl3u
aKXzeHTA/IMx+YLgMU5WvDnz6bJjBmPgmeUnHIBv0NrRvMYzgsbMgkNr+Ykk3ZGXwMGGMtlAx3IJ
9jZ6HtgcBtD3YLNDzvqHGZK14HREyjYn3+9i4lkoi7Heq4EKCT8L7P1RYmv7+FqwdvCj3MF8NPfu
BphXwtOl8hPgsVszH7qgOyrFDrU3JhWxXcF2ZK+VH0hsBn8BVxHirgbohmlGpDJ18CM3g0nXjh7r
KUNk/pxyDLMgIB993h0LNPLSTkqYZOdlBKli/wpt1x9coaSSQemHcK0BrtRWUeeXPVapStDevCDQ
SHqlKRPiyHO9gJCrysARfANndy4gxzDnaFn0QMKG4cZhOapZTTNnXN7n3T0MpEXF9n+YO7PlSJFl
az8R24AAAm5zHpWpoVTDDdaq7mae53j684Ha9u5S7dP1n7v/BsvMKkkkBB7uy9daPv9f34gaqH7R
SwT7LrSScK975CfmMF0b03vKM0NQk1VUSIOZrANEFYVROxui4dqeppwkOSDUN1DrYBKsemndc2IT
pbF56JtsWht6ZG9KKbdZmXYbjO3A2aMwW81fcjlPxKaVr1NxUoHItFIrI3NgzPX5n05OiZhqJjSH
ITpodngNdP+rcLN8I8JmolZzVrENva7oupPrlOXOU87Gbdt8b2qRtyHP+lr1+T7WimhXDf6fQw9s
EQpT20c5lhEp3GC6V29powvGsuQ0IiAdx/iBc2mIwFqnvhuqdba5Cj5PMInAw7INrWZzG7l5hVaP
vzZ6u7KyNmVoHYo2pyUW7Yok/Z7VxpERhWsmCn4p02BbZONFj+RGZrBU9LNfxUe4KO+pGRnTfyeu
L7v0T7s4FHjDgjiPGdaHXVyLsPGmei4ofuRuqgi5RBBZAE8TTVRuPqaYc8j+LbD6jS/9reb9SnZv
LB4/H88BlaInTAMzFfujP6WgK0rDJyn2hmftM688lXOzsSvdHWYOdBfZj9m/Uv+3pPx93kfHRu4U
Dq2rqUawI+LfLNt4jTPzUZuZSVo4vg7pYzlQhtv2EK6ZFEYHpPiDYbgObGnbELdmJi4QoHlsZVzd
Qdelk9CFVPIh6izal3IXm3Stspdez0H+a3bceWuZg2KgtFPPRqAmCh1C+XyhLAVRpaFwKPPnpHeh
1b5lZbXWP7epewyJtiPr3rKcYy6ZhBAcZZ9/G4hKTsMCh1pvEehKE5JvK49gDvgNB9ja+QB+NOMj
5+Cm9EN5L5PgrLu/RYYBluaDqD/VqblyqPSMAWxkksc+fRsU5Uj3Fgi2P0U3FFmDA7o/gA7NSRfb
gaTan3+H5dh7nPovA14KlPLPnpv8qQHSL6mCoZ1qATveefCa4QGsaJcqZAq0ZVC/UjdDLKu8h9xj
E8q0bcO84UHfKk/A6rZo85GDjXt2jaNhzC2pzIeCBOrZWWrjTfJlaFlabvxnFCDvikxrHfje3lLq
dU6kcKng0iAGB6nSogyaDIgiX6UmO+hSelrkTVwpm/xPWicM2zf40b01WXaBzfW1sNXWst4gMj1o
rr0Lsl9p8n8UaJGQk/k6hkN32uCBZeH+mPn2NF3TzJ6YbuAzLpXJJzSAoAfjo7TldELtV0NnPlBs
3/8gnD+Pv4WgTNoffB4Y6t13gXKLvVPIB6bNnkNEj9JFg6El3yB4PlrKIA2t4aB3+3nzyxNtP7Gd
kSX/Sv88f7mPD6vU4aFKC5mL9dFS2GsCCwzbAfWGZbSkG2SiE5OehtZeYyKwq/DRS1yyBOekRc9p
qJ1UctFF+2qZGcxrmw3NXdvpYxOwNt2jV9DAIecddkPJ9jqvyvB7TUfOGbRtWiZ7fziV0Boqxz2O
hvXga/XJFZ9bwzrQSTxiaYbzoyuuAaNPeew0U+4ckqqGvcGcrHUfZrAgbWwGCGfDuqbBkfdQSPLg
zBphSutz6Z3m5Dmg2dzzFeZs+29V3V9iob+LgxZvm4+XzLNNqLi2JJUxPjqXGKYZ0g8s9nNal/o8
2mF5GPC8sABS+/Izy3pI35QIdvOD6O+74Ise9htrJIv0eRrrNx506cH+dPwlnRtj6zDH5S7QSFDJ
8kw4AS76mmzffKksJAJTvR1D9TDAQigDazP/4USTDyYaH8219lPbb37xJf/bQ+FR2MD5NDwhPnpy
DV6gJ+BAxZ6bMFcc42Ttnb7bFO1c7BDehnyXwsWIKc26PNuGjFgw7Tc3oUgJ3wDO83sMhDT4T3qd
0nwkmRp51Flcyy0sn+ZbNldQadJs3exYTj5z0uROt68mfWjm/Bznfw1HtrHyV7dwsdv46RY6QvdQ
mTE4YREX/o3kLkotygd7ZNXH6VtTkMhYR7jQ24j+zSoInWNh+Sfy2ZWk0CL+sbY6+w+RGDcroy6I
CemTtsXkCgIB3EeRXioW6By0i3FemPLMIOTdP9+SJSz8fNKM6rUtaMe6+0HkKlI6vHXQcNLE/bnE
G7V+g7puPWTWYQ5bUP82CUiQwklKq2AcJhdh5Fvo5w9CEkTTh8GKjhpd7DH+Qkv9OHbOlYb6+BZ9
8n3orFxsRaUVW2xAzVMHpWt++udaHuPFq1+HrwW75qSMFbA2BOItFAyGFFOAKnEIJSU0/1UPGdEU
yV3LIg1gTOVwXaai+TI/jf98RRaN/09XhBnMOsQfwsxHD4DUUX4isrTYz1dhLgfmtNzkLtgG+DfR
o6WntIpI6AecUOraXMWQ1+eKdP6KevF1iD/N0coNaeX0zrqjZvvFKc7B4OdTdFxLCNj0xkfrebBo
yFoGp0ijcilH2BXg+bzNZeFcg5ZcxbkGmugSx1H+nqdRcwr7PI7fKm7hAgfYhEF2bA2+MUXSKCkP
0aX/87kuq/7Hc4XRo0vJwEBb6Lb+QdGruHK9r3gqRHhWrXgqmm6bcUdlTaHFZs9AsANjZmYjMcPV
tgK6s/C76xxi4fVb0GlElf8qo/0Zl+KkuLuoPjk386MZ21CZvjbVNquenIsvvp6vXCa1bQV8EATZ
dq63Wa1z4LyoEoZFFdDscX5ltj5/+Z8uzt/O40PUr8xgzCqDjTJRNWKtZm259j7IAGHcJ+7nYBur
Iv4+Z5DMfFzN6c68EF3NOTSPCf1PAZUbtup6Xm9d1GF//g2cNmsM/v8tGq+s5ZNs3kbaFO10Kp23
+VlyIfTCEdlXLcThRj74dbadH8H5y/Ys6Z6EobP/sj74Pwly/h80y/8rwDv/oX8Lnf//EC0bkg3u
f8duH4q6+yP47e/Q7fIT79CtMP6lM9TacT3DkJYwZuz0Hbq1/iVNEkYUPAIA1kQ09W/oVhr/MvgB
nemOpjlXY/zQX9CtLf/lSXBWaUmDth8A7/8FujUWY63/LE1QY5BjHg7bkfOZyI9jpmQnROYXpYmB
Tf8NniNUcXNPabYSZdPf6tyqH8e6jm8qQIILS2slZZDt3DBqLmHl5ke4kTe9zsUnbDio9SumSRm9
Y76/VenYbPNyyk7lMNWPTZUku4RotVFo+hGljHfPyVGmqUCsfMffRKHj7lRRfMEr3EJIKFjtkXEJ
aZpRF7Xq7jawkYe86o7LT7t65K1zWqCvM44KdmqtEr/h/0Ykxkmrx0c4E0BpWf2CAMqDTMxAhba3
NNovGc0pHaXSo+sbpziCEB0wkwnsCes3vZPQ/CHed5UInyOIN8hFEn9jWEDNYayQX2rd3u/L7nMq
fmNKe3Z1ayO+FPrIoKj4LZrCAiTN6FAbQCK1575ahzB4rANBU8e6DKWtP1uZdnENtSt9FVyXg9YF
JwFTClXUzsqd7tPgudvWcBU0PUY17xyrkNeWmumqbNs6Mw0Md7byqxU2a1jP+UMdhME2IKMcgfHW
5nwfLDnKo2vk/br1xltdDPWD53tMMynUn7nSoJbLAq30fJ+RI60Fo1TITTBMCqr86qaRREDe5dfc
YKwy6KbJ0jwoGIHbutHUpo090hjT1O4VnnC7mIh7ATE0j13ghsdCo9f5t0frvyTQxpIh/7hg4RLo
c8FlCVOKj3N+dKV7Yz+FwEJabl+7CiKW34bNOc6c4nPqeqcQypzhWuXX9xtNE1DfoWkZr3bkVgDl
lnFeDqoJzbOBOGOL7ep0QKDzirdOfIEeiMbMya1PCKmm9o8xyiFA9k1erUwzaHYxlf/Vd31n3Yap
1a2V64GL9hqeZmMKdb2EswFNKHX3TVU3t/57mTaQUDVHHGWI/WKovDvuatWWq0OuVPfVcXlbpO14
DMImWQVBQbKc1f5RqYFqGe9WDyCEVeLrExp5J6u+ykxpF0jZUAvxcz6Ufi26dV/AqYK+eCuYUUxP
Eb61B7q26eTgbo35KY3Ahd2ygJ5TsqjqJEcjNN/7wmvNg93VNU3LIhQMhRHxTnJG94lOa9da+qWZ
D5qqAqyhU4wHDAHNZAxex1pDJ56Ucl+Amb0WjoGGhXyjbZDASNyrCtc99YW4GJoChykhkKytCT5W
AI6sQd9+CDmrQHTi4IVB8pKb3i1ImmhbWtN4b5antWzJ+I0albKPxKXK4ieeN6BA+Dch3i0PUEq9
gwAe6KfRPvqW/vzPy85cTBt+WHZoJ13sKyj1EfhYPzmAFi5yryKHWZhY35ew6LhtvHFUmO+CUrcP
A3ovsKkupnZJbuZ8sScDTZhoMx3qfZtT68zBTMjKPfBXLu18PZePkqiYwS701naui0/Ku+WuoUMV
4PmFnUCqJNFnycp+7GFtP7VuH+0LBDXdWghHrL1I1oi1I3sbe/ZnozDGq4Ajua/i7JynVXSIkCqu
y6pon5w2mnl2bngpahOx3RSrqwQrbjONS51H9O7datp1oc6N19QTEgxmjU0eXAJa/mlW2y4VNs8W
3QOHm15Bk/YC8alNwuiap9cJOgt6I6u9KDx1nnzlPMS2oCpy0+94JT6rsRzoGcynXtj1sB4ma5va
QBabJZCNDe2WYPwziEPvVY0SndVy+7VgCKDPdPVpgsV10rRwVzYRRa6b3eG01hvpBeWW3en1r+iZ
NkACRe+f4RX4+Ga3ctfYpXmwSlNHQxffDCPSH+l93M0sEZ/rtHxAAiito7Kj4Lg8QlOa4kQeQ5+G
hfkk6vAAIzq8LocqGw7vj+b8u5ZfoUXw2TKnrpAD5g+9W/7uuLa39QU4otYj2t3H+DztdUuV+4Ah
aFcdU9lV6xgvCfNRt64L+cy1NTQzuiRJZ8ajhmB0kw0G2/G8ELpQc+DDZKc2UWx6djrCJfaCc2UO
426q+3Rj+GZ406a+OBvRazXW9jPxR2wHC9ofNhbKXXu5x0DkSemX1LWhmUnztEQzEFdSzi6b1SFV
cXWsipGTahqabTEO0SYATAhhQP5uqOFNH0w2m777EpqMb2W0vHkvY1o+8DnKPXIxwkpio+VhClQ7
8996gq9brQRq05uMLn7iqoc6AnksBgvDhyTP7xbk923qVa92KW8pSMgVJsh4jLTh8f05Yj4tCtyh
vgRDHG79UUoMzpilgwRHQuMU6vQe65dFFDDVfd9BvxZYjgy/43xG71Szs1Ute/FZIJfaKyiwKVti
hOlRC97L/qlpznCwYPjuzFwNBxEz65MJrO2Wnx9g7NoT8hlJ91im+3aCxLlpUHT2pYQ5Nj8BYjJe
GaLqPph2Kz7ZvEuMsuNcbb+m/Qq4jyTAOC8HHWjvHNSghv8cpRZH8g9BirGDuutYHrpr1/uA4Ftm
N4W1RRvCycBPOlEUOznp8W6JJFoe/fV2uajSJGxipVUEHYYq4yB36Vj95ruyhMQ+fzZydeAdtSK6
YOEbXcBUp1PX6Ci4yhJla9BV55ZBTCulpeWmnd86M5k8bSscMJy3Kk+jq+GjhCnkVpcBOtBRnbOk
FjdmteB5UrdPbp9+6sukJSoKiaPL4KEGS/Wc0cBevtIAp0Fw/GoVYRy612VdPPiq++XY+Bn8+Ptl
8ywumgmcOnMYHOfjZcPA1PV65Q7rLDWKA9963+MR+snQAu3JRvHR093aCHOc2dkkjHGtsNWTDrGP
joJHZyB0B/9Rc/AhUQZFtkG63BoeoIe1QdvanrK6bU/Lq+Vg1b6x7zs6um7eGMfAVxnUYA4lPb33
V5FjFmizlIF7Az2I8EgforzYbWEd2VzDEiJ1dcdwvTsiCgD87Ynmyovcw1S52ENg1fCeCLR6eNVa
2mZmWSe71vSaFdqN1yUjlXNaynD2OTMN+gbHvN6dfVzG4JQ1BDipfNowEa0WaIl7t65hwS/huB+B
SEaF4b4dMK3UlIMO9tYxdrSJPbqvhYYErfGBdCftVnTTo8jIyyLEq78o8BezyR/unE2fCMgBUwzd
tYyPM250MxDQ//CnSaqQ3XeuSuqmztmkp2lXQG3amEMACjjK6RhBCXv2s1quKr0z6EewpDJHHbFs
Zfce82YbueKMtM4/RZOOnUeWZI9do5C0+P0NDzCKhkKYv8AGjA+++Zg1CMfgcQVPlCbjNuzZzO9v
eGJllZ6edLEPhDYxL3ew6ovBJT03bbrO4vK114i8rcUYWC2GMblE2HjQ5boPxuJh4ew5pROtRQWZ
JRPDY00zE89Q7ypRNncwv76JqQghPRDALjFuLU7nP5Ukq4f3IO008d5vzPLiGAWpR2ohOwzCZOfm
fXMYC5T5bhPpCIcNdEHK8fWDOXG19RT5Vtx74r4cBsogMFoau6ivN0u9J2oNVnFauftUqBc4D9lN
oBD4BFn9JZIJZaSo6czrw4BaFO+Hes6Xl81XJ3ugccrYD5lY8VHCkN003ahfEg9Y2RMR98jyX973
YC3pX8iiMVYyg+QwtLK5IfeE1mBPaYiKZ4TQOJ/miCxs1fXMd4vmt9YY2FCF5lykdtrf8zn/UnUY
oKFhu2VgTArIJm5SyxnAlzrNpxpSZEuG8wWdZHu0Med5L80Kt984ua4BG/Yu8EuS3hFI6UfswwY2
F7t56pkJthn9qvxqSNRsIbTHtSyM8k4nvdiFvX1lkuxrMdfIqK7FTBYpv47Lvm04vTj2VnHyfIsq
uPFzHRl9+BbJ9HOnpnZ2ywMuF59/sZX8OJOHVUnv06DdZOr4qNk/bSVh609wwfGxaYsY3lFRj9dc
OQzzHKErYqXTQMmAhxnaUF3hSVYnRDX20TXTfJ/3+BTUBYZLqWucBGq+UwCZWibsSFJ+st2wui7a
Xi8dtE8jRe05Qbj4tWUbKWIzukYuMihHWbshKKZvMsRib5xicWxaBjS18EiuGpxU/MEdeUxKC5vf
CTyvzt3hir9DwQgNF/MmOaT3Lq1/H4W16iFyw+WBrRR1Lb6oGmyl+W2UxuYvNuHFn/eHmARy4znY
rMCr81Aef0BCRQ5fSIw0XpGWIDCANB2t/YaxP1Nt9U/LQRvp0dVBZx6Wt13cqHtuvg54Zs3wA6M6
o+cS2dCWgYTXLkE1nTfuqm308GE5DF5t7UnSs40ltOpSjLo+E2c9jE8t5/p+QFKx6pXC64tC8vH9
WSiBaI9LISlR5q+ZVNFhJtyi/DWt4ezA113hutKuGEmLylCfGOWlV1dIz+e8sJqHesxL6gtkxdjI
OuqeTflw7/L5+9Gc2qtqsG6a0RXnvPTqy0iCdzYdRilqtYlpVwTDqKG+XTmqLg8M4nBvEa52YR1b
lylpGgZeJ+Pd7pqD0f5qXob10xZvuMLEL2XGp+EWfJxTxjaSM1lIV2t4Zzqk71aeloP971fLWysf
qLZaBr7u/NG6+yha9gvSxEaj6EiyqwA/UIXq6QtBF2p5gcxNNU5xDGMtPQckTUel57fGKAdmAYHJ
vAMz6spMpRbZ4wzuhDzETz3KUXBgAJ73DwtTlIce+SScBkuizoRohblWNPpwFxvD+pSzLQvvM5Is
81OIXfCDquRn4afZL9p3S8/6hwVMU8SQICw2yZBOW/vHDcntjRHGeAVNYGi/Z93oP1tW4x2xaZfY
BFbac9AKvP7kZhx0B1unnvHheYR6kuJZnKzJx4HORckPw7fB3syoH50wowkJjbAusuypLiJj56BI
39iRwrHBreqDP9ewVqkKBJGEyTTV3Q2w4qo07OazgRxyEkX47FZhdvDqsaMhCCEAewf3ZJd5fkCB
gGdoaqmTGwfOcS4ryx5xFRY9j87I1uBpOeCKHfegB2whMKt8tZWt+B0JmviFveh8fT5eP4pgnT6I
bjoklT9eP7PSQi1zpIMdjsg2yldQGnMKniqb7HXmff/nSP0Tgutxu0h/aMAD5gIlf6AgkHOjlTJD
nCWXWqNLi+/RVGYFbhv2zmfQ+m2YbjmDhl6kFz2qxAk2flyne4Aabdds8MKmPGwi/xxjVnNJiuwP
17PiwxJOZeO+qKGZ3t+ZQXckeqPRDcV4R7Yx3UERmm1aye4XON/SI/7hIpIRsf4M1wHjg/DwoZSJ
VMimMmTtRiRKuwZhOj5WQfCJntj0BUMFnPNQsoVqX5ZG8pk9DIWt6B+dPH16T3/M7Gz10a5uO/Vc
amZ0zkQFm8TEL2jGTxck1etL9+wJYpPv1Y9pZL2whXR45uX7XutqjOna6CQYZST0mkJpSRUGrRhW
aZvaz9jejFdIw8/YBhO3QuqcNv7cdgHrqlSfkT1dqzR8XsDU0Uc+3Zd0Zw9Die2jZmEg9c/rAH7U
h3VnGyTAXCyblia58Edfei0sJClbF26zpp5OPLjtUzp6RCbHvHdd+Udl5RmITpkdMoETXFj1CiA+
q8+NoSdHV/b1WQ/oz7mlc40E/vEhqlCxwlPBfVDz4awzd+X9pZWhtX7f4OzYfh2xnt6b9qy4n4vs
MB8PZll81Zl6+9COQXX3cRRnWzGnb3CzFELudRJTa1Wx6l/MAXoSuply08Ww64TdAKrOuAAzQjHg
UVhNefgKrHI1MjtqhrEKWrdHtNrlqnKK70UtrKNVu8Zt5M55fomJ8QwioOFJD9GYW0c7Lu3HyO7+
TBzMMsakcp3TJNiyhshd1Y7d3kFAxsdhOLuNzYPQpk9YWTWPjamyh6QoTphqG+uABQlZkrZAyp51
7KfOhzPYWBuvMNJPy2cI8a5hVTIZxRL5dtlpIxyYLCNGObrAn03Qk0PNMU6gcusNzBvs1t8t2+Fy
cA232fp6/BQ4CZ4q+GicYmgQhzFu21UaYxNbdCW19MS3LwJ4MnoXRrjQHzBImb6FvbOHa2kcMo/6
NInt/BSkHjmmqjDr8sYvfQ4J2sP11YzyVy1vgyc/+VT320Zrzn4j09sCHDUl1L9/Xp9LLfbDE01s
crCeQ+3qCFb6h7AovbayE4DoteZgFyr7k2f8ntdhqq2rvpfrSm+CLXtSQ5ckwcA1I6/DwO2vdo1l
12i6ouAunPEPq4+ne2/a5clyG4+nMzawRuqeMyPPL7qdF7d2wPwiGbR1j+3dPig16zlL2tvQpf4x
nHNZsy+3zNIAmxkw4dnXXRn8VQuUaGIWvHs5mG3igVJKfEWL+OtgjIzcwJ3rYljWZzg24EE1beu+
HunLzIemLtz9lI+/0/2pt6HZno2uamlI5G289eVgrQGe1EOqRoVlI8ymdpaBRdVT7bbu2lAuGWPa
md01kb54sAPLh8IEKv/P90LM1/rHeyEMyHbsTy6TzL2P9yLohXJkV1trxUjBTWjjb4D3D+z6INun
ZuHf+4LssY2qvZNoDZ0uSUPKT5ubZw07n9ETjxRD+L+0/UzD89GiMgbyqldpfjH8orn6mWk9JE32
ACZ/IsmGrTz1XKzecx60nGEKQ3NzvfbijrhJVKOvfhEM6aN++IaYT3o2BbWOpTm06I/DhlFjjTkp
MJZlUTNuhSbkldRF38qRdnjo2NUVO8IOo3XM/Gzzq5PDgc+Sxn9gyizStwhve9P0AXIxv8oGgS66
dsEK/dmECioV1spjax/7stqg5sROxfT8P97r7VjLdVJ4XBaYXmc8BwUhtZzobjAh66abhXfPrOyS
OLl5H1B+aUxiWFW1/DbSDz1iZlHepjDAso5x0tCw8URpx46KtpX2KRCl/Q7mGUF41jXl3xcsb35H
iubdTXUcwz65Yz3XnElQn/5Tnxul/D3OsaaLpYU6zJj0rwtcKkJyeM91r2NB7OjmNtUI7L1Zvv5y
RZZD6Pa3LKK96HZVtI6Bpr51zhe0aeXZcKputVxhY77MGojBaajd8yCqLxWd3EenTOt9kaXIZ4Km
fVbJN4TKdy62/rQcMluNa5+nad8XFV0DoH29q6Nb6k2P6JvM8+h2NFcQpnsY6kGdwI3Ep10Bsaos
410fY4NUFMLDNEafTklu0yWyZwprWj4LC4pf7aXBefkMukx0AsfHzGT+144KbRXlabzWivg176r6
AQmh55z0EoVd56aU3FFleJDhta8BSgpQa4p0PWF84vvuZ4RGt+sy2GytW2/NpK5u73uXKk8sroel
euixeruJwnvQPfY7mTfAOHlzHDpfrANVafclhXjvFOkxHXVMPqLNIOzo3vUiP3iquA2liTlRrx5J
f5sbphL9Lfe88R5BQkfdj0+wK7G1CEMR3hGF/nVIaG5XlYou9pThOMQoLCYQZ81jhd5jJQSo/9yo
Cv2EasOeLYNn7EO54W+1pl2ZcOA9AXmigWqLS627QDcdwvvA62c/SNFhhhK468rRg11TuNldM14X
hBR9J7z6gZ4MURNZMpf+3P/71fJZK3tqv8j4/P6PjTiNNfaHuonRQjCHhyluu6M2zd6bzLF5Su3v
QxXmL7pfp6eiZ7pF6PkH5cWk1Ty1cF5cH2OWHpP9W+gUjdgMTdyf7AAMSTUDUnNPZDvaji33sut3
bWYUm2CIkk3pQzevLSd8nsTnMu9XQ/VaqF5el1sXu8FzHIcSOQ0wnL7WU3ykDN/+XZbQjrGofxtm
QASA2t3ZfdadCIQYFy3tWC8NfyvLIGPYVJJTKNekhvrwR6cwhTDp0kPlyV+aVN+6YSkeo7S4x100
fZF+1e8yF5ehuuv7hzpPhgc/mE6eM1gndkg+mj+3cIjcgSTFZ9wn7EOrcrpoI5bJdmPe23HMjjLQ
6k1pNyiWcOt7GapyOuq1jZWjNuTH97KzKcOJblJTP04Qi3e9kaG7QR73UnrpBlXaeO/a2kOyGjSP
oelB6JL9Yz/ny0L2GT0nL9rFiR7jKoDoXRda87S8yt0Qg5icR7mpQnqFLQPM1robT81KKc3c1zVE
A6XjCE9ElBPE8TT45AYaSuDvYu7R417y18EsTXXq8GVbcrLlXOnQG+Y0zDGgfvTDKrrostklTnIb
rTL7fX5RkHgfwmyg+RrXLWrh3O8wWmyzzdhiVqbbxSP9cf8xt8D1mZEq1kPh+o+1l2uPbdk3dPc3
daSbjOAY1NlNq2oXaLjC8whhCDnXPp1Xm3jXkM0oqUOFb1iqDpWTG9tP2txkUxIxSOI21crSM3Ua
vME5zqfmQztcJ9hY3f5zwOEJIa9W1rvlM6YP7cOswCNIIPzF5W5LV376ks6TmrkV8a02KufZdMZj
X8nyYXJGf905HSDd10EAc/RplJymwK5OXl0ZezMx/LvtvsXRV1qpWPNXqnt9f+Ugf56S7MWyFdPb
qrjdeXXbHNtcqfWCxS6HjpE5pYlYLW3ydwSJHK/BkG/mJ5TolY8LWcBWqaATLpw7CsX1UrN7oar3
SkzYLfV5eWyVC4rgcVdSRyZ36fQK37zMerCK9IRQGeKzmZq3hIALQQIfdx0LwXjorSeD5TUZ1LWm
Rg8bn5DUVz6bnOej0udVMZvWvTeTh2Fg1wa5fcgiWAXEJ4SmebRqpD09ABWA6aOmQLdO8RYjdpG2
DDdWZLCP+4yIJpJCxVMlVrH25MlPlejw/qIbuA4GfPmbrvR2RV2Xx7rBkCqMIKznWGVsltUPAv/c
kuglV10LxKnNjX2rautxFPw6N6ijYxTX/ckqhpcl3zexaDq/X0ev07ptHE7GPi97a5t1rgFCXKR7
b3DDw6SXmFuo+mJX9lX6wYs1L9/lkLFmp4B5POb8Ud9DhjJF0O9qb9iG8TA8vQPV+C/ya8xYXs15
ox4q6DkqAk2RzniT1TxuzGvJMDLDeMAb6416Z7BXjj5LWRcsPUmdZP1OEKmhgm5w1e39XWbp3gl/
JONiBG4JsxvYu3zvT4Owa1owQ2juGR2r+QkX4T/D3+izagdraUp0AS7BDHFG+VEaz0MC0r3kxLbe
E2KC6hS5Ub6hG1tcC6ic6yLx6oPM4cRnM8jYZH58NlD4ewH2fP3wpsGdvy4HqYuX96IsxE14aXZZ
BlgM7BD70iXfIi8KvkbtgEtpnNEFhgCCK0SSP4qo/qIZLWyJLHTOmQoQMAyR/guYDTHfxxTVxKhb
IiChU6t7P9F726moYMHr9KIh1p2Lmd+z1K3JlIdXhB5qC6WEEQWQStqVJ/xq48XoO/NoMqvV0kgO
MrauyDf9i+P7wT7EXCrZ1REZUhJZ8uJ0cBlCFeyRhsbHRuXrOekHq7NeGNikn5cmjcboxj0rEjwd
tw444IGzSefiI4nCijkaVKoItV1mu6qSnbzBkoZmRGxflswhndrnKvAfJqMXO8FSxkuss+6jFOLe
DV53YbrjWdpqtSSWjYFZY1exz1gzHUBMOKsGyVjDWZtZIklZktoRS2iy9PTweHZ93NoQS1fA1nzr
9XIXG/qVC8FLlxc+iG+l4aaPg1M9Ls2W5VCPFOyp/7lyRLJfyrbaCosTXmYukknM4ULnk1GEdNkk
3iphgCWcMuFiSM9nFoo+ahetldoFLr23MZBxmFtk4OW+c6onPAxHxK1p8hLR6l+ZNP1/c9LkmOkt
Lr/tQZfKeqFhgjA5RqwxdJjWLK9y1/wFrd/9CGsD9wjHdIQHHwh0dZb4/713KN2a/EbLjK2FOXW3
bqLKx0wKIpxvPJaTFb9GibCPJBzxNoy0+pEmDXm0l5AqM11pP4raeOchYZLLwBOwlvXymZPQU12u
vZ0OyZWODd53VlFDtoAOVtbV/1B2Xr1xI120/UUEGIrptbM6KdqW/UJYDsw5FMlffxer/d0Zay5s
XAxAqGWPbXWTVafO2Xvt9FQmlv9m6o3HbN+A7ug02oYSixApDRv+JHFgaWmw9JAMphR99Cy7vCWn
Qd+DDRvORimudtxPJ+ml/75oM93Zrq/cO63WGM4mzmRg+3ilquKGUe1z7t9vAEF/qHFht8wMNc5s
ThSl9xPriL6UsAv8+qYd8kzO93nay2d0jBBduxM/fnwyMgg6U9JsvTjWFulj8OhOHMBoMhEx4bb9
BU3RSZXyiCEq7pjcODRA1jqmOuzbVvPQztNuTo14M4i5WzV4m4n2mLtHvSi8fde16V8Otf/VoCGs
545DFEzEImO5d5+2HzrB3AmH/WlqQEADWxKV3W+RKj4DkQJulQUpivql4WX0/j36tJ9wn6xz0tjD
CyYPbJsgi1f0UelI18m1mKPypA99DETMrLpLR9gKt5SzdWOknlb1NTci7TUypothanKllC3g3gT8
OPPLnzsS5vumObMZXBjo1RbgtTDfBwC7bMNRWrv2Vqn+pDvTkVgK6wlpJ5paauIfc/xE21b8ZCzy
caRgBqeyt1WHP7Hk2fbGB8u6M+xJexL4YJ6n1jo4dSrvE8cdj50zv03kSp6Jj0O8SlG0qkLrb44D
D2X4b40VjvQ+z6QH1NNmqO+9a3IJMyoaA2bPzhR9uW99vQzWrDwOq948bZbUOkAd6SnGKz/hvbSJ
tgT2PcCHrxxr5xtJdmxaWPVmP8MyzSz/xbdgrddp9WSMtf+SBO6rU+nBRf1aEU3XIJ32mW7c+fHc
fWmTiVZYXean0YWHU3W4rtWZonc10NXWvC3nht3caIsHOcbZ+p/OTqK1LXNKT4cfu/RHy1o4zz0+
PY/owmMq0v5uMPploOkE0TWdKpa+ttf2qgSHc9itCBl/9CANnG4P3m1+TYw8IrO5h+gaJebFZZ4P
MnpBLFT2Cfv4cFckicQ+qVOBOkc5V98NKfyT5ZVnNdoGqWUF4COi+GCW+okyVd/ZlNmf0TDbaODa
3DQ/5M+qhEAYODxMNofzxAJ1ukjgDIOgy0pA3Un18Oefb1r3d18HGBzHZjSB62VRhjLxefdApvZY
daWEgnlTZbhZqt8Dqy9Wyejou3YIy+M/l6AzN7TWvlaGDM72IOAqtAHnoI2ZbHIjcV8FxdfK6K1k
zyxyIh1M/zAO1gArgd6sJLuD4pSPZ0gc46CZfnGovGK6mg4k5MLNopVTTdNV8p4eJ7gLJyfyLwiI
xsPsaVf1nKj9voZOS4fKuDMjQchnZY4uED0e7zBO3Tuz8taRlh6EHpb3QzpI9FftvIfNV33rTEgp
GikEJ6bo5rHJNv7yIuk9HyxRBcglby5hlvpYPDkGygCaK5ZiB4Qjsuoud883+VAJrman60bDdm5+
I6S04FwOS6UxA4Fets3Tv2ls/h+PJaUWeySrJ5oG5/00ybOGLi8mcgtuN2WCWG0X6d+sSkdNUjMt
NHrn0c9gZytpbzjWhG0ZFCEUtC07aeWJO6txdXIdoPEaDaJxtTp5NW6DdK4ZVqIR2yk1b+3VPH5K
vFHD1t1Gbu9x25Jf6WsBVWziP9qq+lku00TxC+2vK/3qqrfmdKk67YAWbNVAbtBj7qWa4IadEl+r
jvQI1PasvqqC9tC6rs+Fs2o2O/1OmDg+K9WprDISVpBLAhVZGre6VzbXwvzqTUG+02Q1bie3HV5g
MYa0ZkCuD40/7xDAmZtbs9Tt3Es5x+IE5HATt0+37lSoscUUnts/oILAdW+jcPZzLPE8bN3T6PJZ
6hkmiH5cCo1bgz2mr6RUlPCn6zRML9S346Wfm4Oq4kqHsf+tYWLPIOXUeRMlQiNidF0g/84so94e
VyPiWLMwqd6kHq+cktmJOnWoNyO2iWfjeJs3vfsYaNzxIOA/1Ua+dwyyLoiMCYSa/pK0gt1lFchW
2xNjApJUSpaRqjV+3MoL53NUNXgbZc49IgXxWL1DW6VJ0obZVOUGqB7jter6NN5QHCeNeJpFJMrE
dLwb2/RnNjU1ho6fHngi6OqmfkiXeZTrRdZaSXuiqW2pdAH02UECE7OwblWYplXmdjbskYMiOL7I
58ZCOMHJSl2UYlzVZ9KtBmzwy7QAKhPmAA5Zuhfvuh6crtY215Lm5rTM0AwfFnItffOQg8gew8S9
qg4KyiN97RRQUuK7+sCBmfdgtmnm0OP4iviyW0sEG+smkTlc2aUfV2tfo3qkm+ZjOeHYPhI3g8bW
z2H/jpz31iFSh+0E+j/ETnMGM2ECHQC4YE5/OTq9402x7hK2ge8c+5TF+IKx0u9lr5c3aKtpy25v
I9W6Z9xZj9HzID7gOUFwUhfOsYWZizWkrz5AuQTtLAP3U4E0A3DJOqtq45Qslz7pQDvNT7k5EykQ
J9YHxkkOtJ2b8DdJodtTwjLqcx3QLOEZfJUBeGGgnTpEw7jiAGrtez3rnpTeK2zc+NdG2Ydmu1dt
LK1yObJloZeuRx04EKcK+o7ZZB5UTdWOzr1VpCAAK/SZrTcBl4rnEVASXMKy04NT7ic8aOpXgnzA
4+NTV4h4/kjWTLb3CuYjh2a2ip2htT9yV4QXpetWX1klyHEzc51t7fVvf94Bb+rEf0+Slo/CQuQK
XkygwNTfq51i6ZW6KQAdSc9c+dAPrsFgR1dvubhWeF8Ujomzn+9HVhJfsWzTeQnpwHKQBwlTAqLF
FJyewEqlB2WcMsL8Z1Tm0SEMR3iTegEvf1kxmslny3BSdvciS0NWvFDfTqnxGIwwY5x88r6o02Mr
vhRaNvFMMw1nkAhbiRugOZKkYu/0XP4cOj0/eazkVyskW5JobaS2+JuI8/A+LrzFRefUG1O+CW3p
cy7VTqoXPNPl9yApX53I3rZBLjepZjG/midtf3NFsC2jCHodmh7NoREENIeq8igok6IhO/hdT0wf
nKDNDA5TH74PtpzOgLKuVp8NV7WP3Do1efe5mJckRHX2r2znh/pFNGESVBjNLnVJxiK/Uyf0Pp/S
82Dr7dZ3OudsxCkxI4uLq0hzxsDaeAXaRi8jyiLUCdgYajhaO4+86O0U0DYrhOHsEKmhsuR4g2Uv
wKkDWbXcc4zxt0YXtMeQNPl11OY1zVD4JMJKE6pcn0F8TmJCWzk9eF6OHTlH40s7TFt8U/59NHUL
G7+Be5uUEhiw3LUtPmDVDTKSoNndVl3fGw5+ZST7qJ6C52KgZYPgcz80qPiQKYVHVh10QaxO55tV
zg/TVSFRSRG00qyQahuvt/ICoItH0ug0bnMvrGHBuvKY1HhqlQbdJJPzNrkhXOZJM2R2J7RRIFGC
+WbFrfYtK6EhQW5Fr4fsOaoNG8ZGI3d2aH2/TYQwUs5/8U+bykD024PkYfR2WdBM3XNZvt6taf2Q
BbilumkXBSSFLIPm3AIGh3Akuisi65WWnXMXZDPmrIzhvAY7uqi0XwPAgKOoYYNCsBfZU0dT7zJY
PGgNc9Cv5s8gh3duCvFzJv210cv4y8wtCv4rPdmln9xhOWGubdB9jAZXkEeZB+Q+W8TDuNLeq5ca
1pxV6aD09hYTiehCebzdq94YjQfQ2OyRQDO57xvb33FGg/cWZ9lGNYF7tqq7WzO+jbxxP6Ni3gFe
wo3dEkYWhKHxZFddz+ZX6CdCusXJiohfxrt8QubMH+2lDtMza7OIP5mm3PVt3D4YVsvtrA97JMxI
Q5YOuZDyzcjS7kH3m08pgzPoPQxf9BGEPVqtF2fOhxf6O8na8EFZdanTv9S9RVaMXvRXKOJMJVJm
wszo6GP0e+Wa0wZsJ2lN2aqetiFlEPlP6aEX9m3MB8OeVWZpSOhDFR7FYnCtlmCvHJHqIV/mbuY8
eQ8uj12Vi5KynZWaDkJ0UV91tVbtusid2Iik90ss2KGrV4rkJmt4h02duc5Ib4VwvWdGeRBTZ/HT
Dw1iWiVEVrpr5XZmq6OS165m05gPbklX2cR1G/mFAxjtaztH1UvBEb93R8RMKX7lbJi+EPQA07og
yEYdQYeQc1TflD6P72zzNlIEqFIyJh1pffvsnYFuSSwXEvsINPRWafqIUm4PNQl11bkP+gdD42iC
F5oxQ1I8MACFV2AAOSuq8lft0aaWhyi04K1rCfVLOutMgsO8G2Bv79W7Y0hyV7Ack9+nC/q1Wclu
rzRZAlE7WRgdSUazIx89qyN6ZO6T7wmNU06V26wfVoyxAvixE1OqwYX2lgyTe7wVtdmYe2daE8mP
UFRvZlUBhbmEuY9mPg8r86y6yKOzZFrkxlmZqExDNJuhJslQvSyNbrjLJIAMN9jHYX9RTSi2dO3S
N3et09qn7qYxm8QZdf4F5cT+dkaw4+bO7vS9mCKe2sQaHozM7BDWo6NlKf11ob2G6WMmkqdhLw12
3MWA2BNmrkDyBR2e9hAo91hrRY86vf+TC84xxwt1siOpwcodn27LnhjN+7kU2VEpTPKoFH+Jkv+P
9AITOQJrhBcctlDvvW9TGZz2ysBIOCzZ0r1T892bRmKcAXW1VWNsb0NfAmCI8wgw8KplbdLOvjHV
J20WwclERHmixtJz5v/qO20566cwvdOpB591EYWbIh92vfB5S1D0KVlfCgsaES5xA6wuDPOjDrDv
rVjzdKhpdPgO7eiBBbWkTK9lpReQxWns6n1ib30RAarA/PkJnH1zRiXSX26CiKgBLGeEjDtF/xaQ
Hl2QLPVltGbqgKKWf5GQ/9cSgkoZPz4rMmI+VJ2LOP9flhA/TzobYC/ztaXWtl0pOQ7q5XWoXKzh
xL987KQN+JND5v2sj6Ro6whjw7ElfSbXXTTywJWbzrPWSEfrg6fVNIHb2rgYfjHAFT38uQo037eh
ff69oF8RPem+49Gh/P3f2wD0lPPImSEveFzijnoW+5McTe2qXowyJ8J46piYFchLu3ra6q1H/ycm
41zzF5JVbu1LP0gxYEbQc5aLp1vZMQK5plY/O86dVTBMzhb8DrzUKU5OiR4Yf+uxvm/pLD8KdGsP
WgO9VvHeC+YHVuVqIVm9WWo9uhHZ0vWyrViD+dVOQzLECAsOhuHNrYIKf4guic3hUUzwSH5Dy4Rc
L3+bQ+B5fU+NS4accZd0qJ5U7a45Biqk4G+NYXAw79qONi1Tg385UmAEs9g1fv8AWoTpo9dF3jbK
272yBNkGtlhbLwkEXvRumhi2lojwsU8evm8xPNaLXYK+/hKxTbIDgQLxdmiD7rFM83ibuq9zT4Zr
2YuChaqcd4xgp0vrs6UgGBkQOT5UcUH3KXE440BGNdK6vCIq/FHXSXqHs4DhaT/8MuGrDYUczGwj
ap4ezNvsYtz+uyqdoEw09lMsLGNzK+CsZDR3qkViBjP6UQMM1kTqiSnqfB/YgThSTVJREkmXliRA
jLSmWkfQalvADs6SyVB36AysaB4OqT2fLUI6QTc0d6zSCHoYKSDjCav7ohP5o3gErHhbGmUuy9eq
guAOc8ja3GYqnEacNfL/4Inb4mcr6/ybjmRCg7fpNmQSxaX1oUqMbGcJqoicsQJznwFuS5ybh2I0
ty0TtfPoe2e98IIz8XWXpEniZ7cY0y0E+2hhRUzMmbdg420iRP/nCi/0/NGtyTY1Jkz+pUZeAItB
VaAcJuUD+ur/hEiDn9MZMSb7kgvOhiTrTphziTAnFuMStljDwq4Cf0mcYTUwKyprX9+WDqPcEh/u
zjBae+vmnbxkdBnorkz+AUtTcRxd6Gw1KZkbnR7rg7pYoQ253POu/3wrWgjq3mClh66LrNtv85KR
VOo60dcJghUyG4YfyFnHi1cLA9J+Ma5SfZivQsf+5RFVIxZZd98Vp6a0ghfbntuDZhNtK+ppoxGG
+Gww9FzHfdbfCXerdGuRPeGkIgNk1QH/eOm6EonvRakQlJoKMrbxa8ZM/yLdaHp4lbUjIMsiXqGr
ABmxAbo+ZuAT/NEk56ydxSJmEtu6Sf0j+0KPVkiCA4Xj7CRWufEsiS4Q9O+6kSnTwth9GKtsoSwX
yaGWmL+DMv7h5uN40SdEdjMwJpSf1jFYauZ4SIZd6+aIEUb3ZxHa3tWiXbRVZ7mgdNrDIJJznDnx
aRZfosXXFZCx8EDIwFcvmEixiqJ+r2zt6mJNqNJNPhnDlo+6xDHddwH/5KQjuzXOEMXlo9YwDwT7
xeMUvmnJ+AElRvyGnmDl6/r02XPlRSs0tM3lzPK6/G3q71UXU+eHJVNyf6v1gKpqd6i4iHTrxbWK
q/yKmQAKX1ZxHBlk/dnJonajs/itQmDKR9cMxT1Ru2hgPtSd014w4ACDdM25OC0YVeWlc83+h83/
TQIiR0nMJsdSnd1tEpxh6BYk17T1MTRHcuL9ILyLtEVw7Wh7OzazD8tPNAQuvk4//KqHafzWJMNF
iyp55J19k5FHnH0o6Yn5E+nK9pLmtMw+9NnkGEio1tqWxo72Z3LJc2s+F1lkbnhoo+Otd9lZGUTd
pUrHwkrRcJs/2l27UwIfN63cY9cbfHAi+oSk06NZkIsV9ouX0cltSS4ubGGbU7eho8lvqUEPZVwS
9dkM/R1dHVccDFlt3cJdRhldpW8iac0kKBSg/oVOk8cKq3rFeWI6VfZbzAMDaqPa6aG5pGiV+UuT
e/JszcGuqAr5MfGBHOu0s4qJMKH/K/VQX7mDD3dYJEeEwbCT8TWIxPLgMDpPdO6n56HoScDIKSWh
3hSnP9cIN9vQvw+4tsl/loMil1aDiW/39z2q7KKyHNGXwf5SRAw3/DIolz6O8FXZmDXn8mpYWUIa
7ipJfHJpB3mucRkCQw7TjZBaf+xpWd4Tc7XWsV8iyVmwgE52sDy9+jSO4ImoQ/rjrPU71TJSF0XE
0Ay72Wedv/JiHxpBOOXfqJKOTuU5nxK5RK3JZI+Yk5CNpZfHW2s93rajUNPiT/Y8WzvHL+MDVoDy
M9aKXA/Cz9ZMLvmtuO0Mjfu0+2Vd0IduP9Sef07r9IOTMeixF6HSONXBia2u3OJGubPwj3fQsS3J
PBlu0LEfCpu5DS7mPGE0i8sMhC1H8BUmyhrsNTNBeE1US8tltlAqyYoIOzPVyJHQZhqRIy3YuSAM
ztW/qvu2JRfzkrnhB60P7rUsb0+l7KOXNGkfAm3+cvssZqqhDzDKUKJUh6zTgHnawQ+y5j8YWaJf
vcplcVjot9rcDR8cS8R7UsES+i+dTNf+CP426Ltvtw0TG1KzVg2MKanm8zBaiK+8/MuINWvt1b6/
M4LOOAskI2uRG0T0cOOinwaiMCYvUxPIqy3Fd4tB7mFuGMT4GgiDUQ/0FVIK7Y0c7E0Ol+9qTzaD
Bqf/amH+eBTpPBO57s4rq2JA1mOcjQhcEjO3tAQeEGi7sXQ/SGk5vyghnLOm50W3nrjEeYCQNqAq
g2Jri9686xCNAJsFUo+S/F6RRlQ/nSWEPqoRYCk1C9K10DQpKbxGot0qzOJ7Q3TlljlMtode8BCj
2LpodhtsKymn402eVvttgClyNs5YMr6bTAxfMrIht6RAlasy74B1Ws4raW3ZybFldlJ/QRAPxcHN
CX5zxjE9VRnMqRqXXVe140smwnPnVNHXlIhlaAmtdSJc7GOdh9aVIfIn9e6qV3wIrxW8mZM/Q5B2
NWLcelbQNfLF6ojBHM3t0k8rhL9IBeMvNA8opDztIwzWYDeZ5N/Udq99BMIFjy6sP4LpnreVm3nk
K7XiVKBDUiMq1R+JC74NFMXb4yIK7mosXxvqSv0zy8crMz/3MS1mUNxmdzZ62V7EQ97QXIDXa+x8
dZ6lh/L9dson4vAzJz5Kb7nqnTh+a4nx3naiRj7nIMm5idEY3UxnJT+CNE4NVKHQUy89QYb5MMXF
njzFI3Jx53s6Rp9cGgUfLbdytpPejevbmdwb3fOEBvCqpx4UafJ3drcyjZDCocjWEbr/U9mSfKj1
//tKfY8EinB9G5NbOSJpJ66irYlqalejE3+6/QrhSvlBVQT5HDGXUdI60RlAjdKB4MvS3BAFHsW+
e7EFwK92Od62NPV+rZxJrJ1SD7XPUouamHu72Ng3ge0dNVIEbVX7FuAe6ONF6Vl9hUmlX2kp2dQt
4pIt6oJ2b7lh9Sng/V0llsWwjuv61jd3i5TQmIUawzH0qRqBKLts/ERHESGjGn3WlzAgr7Knq34b
iU09sYnz8gynscY01C71vXKqAkPyMYpGZFmbWvdg9hl/LJ7LerXoQA5BPt4qGlHR4ljZXvHN45a0
8yHfKrEXMyVwOhbGrtvmO08Ri6a0wpPsiyf8Ynjw8h4/uSkIjfOMq5uSIGim0zqv03kNP0e/MydS
fW5cLnvihqxjKHJktoKlWtZ6S3ZfVG3teDSyQ2GH5EAhdy7l+KpKyT/vhMpc824jtAScFpYKm/O9
eK8aGKe+jIepoPBzSn01+PUjvWVivmrfomXZ342oOLZjHWEBWCTv8cSnY8rkBBChPYuLrMJPcrB5
AObg1bXpfFJgdOj7glcPjOyarC/oPXrG6aQmGnIdZo698lgXABmWQMx6DoVVXy3McAKMhBmT4RyM
z1HvRm+QzJ+siA2Z+KVXbfAI4CtnZiSNE5xDP2xwwpWPf34/7PdHbsoCzxUoKcBUQ9R9f3gF1NOa
RR0OW0o7NL49XGa1P4eVQT5aXH/WjEjfQvrUjsLJ0Ccn+MNww7GbjJHcGW6d3cdFmN2D1sruWQHZ
jXIZQLbjpfqeUYVEmS3KQjRlYqM2Rg/pJaLwBmPoz5TFGMhFlF4iOyKSc4yNDZbGYUtbFWXXclIO
OpujnDphypgstW42s83gEyDelGO2uz3EeZvTiLSQB+f0KLexFhZbJLT2NtfCQ98Y5TqaypD8QTrS
dVXmt5PMn99Odfv8fnuhb4AxjRoQbSCH6N/rrIywVo/Rp+SZRXe3jAAG2ty8s33v+0RZOW+w4+wT
jAXjruvhhzWSbEu/RDyN/g84Bdpn3RYSIl4cY+KZftgV9DiXzLqmtAHVe+6w9dMkIrw2JBZaVs6z
JG4VmG/SvTiSEAuM4j4/deZK+pBxDnPaQZmVEVftJEVI3mYXDOfI5XxRk95wEEZsH6t+Rh+djN7e
0WcBkmyszPt8yvcFD/45M233LyY4413YAOxLlJO6QBTCLBr92Xu+rmMbpaMJXSm6QZAlGn9t3n8N
My/eGpoj7tVFdzP7HtLDqyHpO8T652hAObpZMiMPehA/e1nZ3s3t8sh6efeY+IR7mWSxWUVUfE48
MTEMcSOawO62bKv+MTK6Zzet4zeiEsUKyMbhZjQJBMknxLxbq6Irngoh1749zId2mScgBkHQo5WP
bQbKLbBcJgmZ7+0jqLCbUJ+NS50YERmZMzrYFmxY7UGrXHYwkY4YAyb9iYFqS8O9OSr3pDArezPk
GErUpY1scdQi80tg19Nd3lakWdR6Bwuos/YWSA0lcGBgglxiksUGsMs3qTfyasqmemCwCvna+X5b
oeMRBpQ19E8Nh5uyBjERcsY+lhRhdUI4WZ9B6G78c2uHBHdX2tyi1WAy/o+6JUz1EyQr0tenormb
upibYLE6ySiA/6TDrFz0ReqS5rzR6lRGYLV7Hnvyzm73ZtzKT12XVhvStPodhtP0gwcZkiyTnMi5
2AcVgkfc0Yv05PlJSLCsnXPAt7EoKOAmOsH09haG5B3HnbaMVSvroM8R2VMaQpUut+rnetAZLDVO
fagiLz0UVmFuwEFNyIk1EhXMgMS8nv0+VyNVn30bMQ0p9ZrcR7FV/WuHL9pgnVaGSY4CgGxMoAw/
llYF6SbwIIka9hNEMUDTQMEwINBCNC0F4lyY3N5rhC0LMbDDfBqcitqI1ctaVN//vL4o5+S79cWy
bbrSNEoFz867QeVUT9MwDTgLXL0HoecCVHHcAlwNkjexOHeyhmUPUvuwUi8jtyI4Fq3Ipqy85YBX
Oc65nSRNsYVmObvU3kbYa9eisRCBu1Zy76UhgECj2wsbKDNrKYmjPob0cir0w7iQICRObnpQNIf7
KlpVeXxnEY+Fgn3ediRy7Od4/uCnyHiU86ltOOnfeB2jTbbQAvGxyDw9aMG20PmD1e09YO3faJ45
bUNXtA9+NV9UfS9J1qztqT8NvtlgoMo/0rcWV+ln9Dl06wNsUQfSneGd01HzPhnHeOA4ZQIb6oJ6
OpUNERbwX6rPBJnqwNdJ7JuG+aEzreAvS9p/Ri/Lsm87BFJwwGBDfd+91iYYHRbyJZJjFhcjUMH6
4vYY5YJ5SYr4ancFsuvlEiN5hpmKvoRdfYC57x6JR42PEU2JVZZp4z21BFUStO+tRaTUQc4+h5aW
hBpskFikbcFgrMuzK4lYM08qOtZgvKRO0t7Ti8svkeXfLeotLASO/oEU42iVMBraDzgFIW1pOD4h
6WKvmD+6s9Vfg3K6IuSP3goMY2sEkJ+7aJ43Vmv7lCchAvYwMs52+KmlJfXQe0ny/12HAGH2F1S4
vWBivPfZDELLSBBq7RRAZHwctbSh7KWpfaQ/rIRqLd4wZg7p26x742kC5Xux2+i1QNx1NXEaEx9z
r7QJ6iItuRYDg0Wv8sM9RmfSLAwZ3atLVLkRiioYq0CLIUPMSAZZ8fJTNVckaqovy8BEob545Xo1
AXdoWa558geUe+ZRiRmqSPqbyA160G3E0zYkD+y0nuW6b07APPXtP+cHlLxsuaiQdMBKV7+JY8yq
k4v/x2v+0ur5D7sDQj4WLwP3tU9lxxDw9wqkE2Ftox8FTN/RNefAdKkRPF385au47X9kRgiddPmW
+kXbbyzQwSJCcfI/RKL6qvVrDHN2gO0KNtCmCAIcV4ije/aBf7YAO8f6qqNl7kHEHYl90i4WB4x9
a1hr8DElx+9q1yJExTxcNALGqo9JWC60qh7v0UTj5iMWdntbs7kyJCGZx4t0wo4QYDkAjh/TqhAb
CI75U9HDPJZuNzzJyBk2xkxMwZ9XV3fpgv17dYUGh6VjEVPB39KZgfz+3s2o9Oc2t4J1DhX8qPp+
GtMdmkx0APGJ6hvs6qQAFBgfvWwDj9l/yAhW3lILNxuEqcHSVB72jPg71AK8LI1aHvKMqHbFd9Oc
cdrPAuSuesmd0K3qqtYaYgRIT1V9TW2Zc4/C/Bn3dXvSMnZhUnVojks2T1Y6/zaRN2eCeUOLrrAS
hlukNi1DIKlZp2ZsEAvVzgebsg8ZqnQfI40FUxAEjS8eyoO6pOHX2+Hep0dhlxkrfIf8WUk9ZR1/
MhC9H2BJGrOe6ntFlNTKb1E66/vG1uqdImneDFFeQTqckVIdtAuKsl8udOfqk3qpvprahz9/Wv+Z
u0GOhN8nWGsRLzjIUn7/tPpcjFj7RbcOE0uAnvAxVkQ/9Vj0u6pyWedS4j5KLIFrgqWDlV9AErTG
iQpkIpYnHJoOk/k4vdLzIwzAL72DemkCgIroyW3tTgYnyzUvkYh36s1VrkakIChEdYr4StqnsIzK
lznJ4p1NmMhc+N4amubAej/tzKbuHqLEgabstPBgQh2SJdO7v9y21n8mwIsakxKJgbWjG+L92plp
9WSg2Zs2Pi7LxaAeRsQPTCaIV3XG1rP5uzmg/c9JbLMLgiD9WJv3+Nl75lHjsHJFUFxjO3m7VV/U
SNnKq3rQ5DSO8XIHGMQ6nyXjdgYbyQ6UOYKcrIVYr3g8dDu+Erj1ERTwRAzlDCh+caGpSzx5zUPQ
rJ2/SVH/S9LgB3cd7gGH1iAS8+V5/teoHvEOvdhBHzeJ0/xQP6qdmM956c3nOuvrdWPr3Z5hsTzZ
zQuzq85Is51joaMtHbaEIdXnE1DQbNdUONXNaMwe87CW20SGu8QKJMrf6FBEXQ+BMnaOriQjvqpT
9+MQj48iyB/9KtybsuBEYg1h8xclwn+Wct/Cc+TqNgJSWGDUFb//eIlHUobjAeK/FRQt4dD/eBTV
V+pSTPyWROunldnJs5o4/9N/t4JWkKJK7P2EQeksnbTcwOO6ZwoVXuaR46atRf6+Y8qmCivkjtYv
DL41d09KaV3LcpPDRbvwLtwbAbL0biJwvfDj4BCh3FXzsXRw0o/0iX89F4aXPhqI5ykkQKjZmc/Z
fIaTVVI8PfaO2cH6wMi7vJocI7//89rwn7YGbx1TeR/l5CImYPTx+1uX1prNrLql9qW3dbML0EPQ
US/dhW5U3dNsKnZtYVX30q5oOiTNB4miATtITlJdKX3A8SnN19GvNp5aEQvT1mEWoKyPw+Eol8NB
ZTfjJrVEsgPeyhyJ1IiDDsr4NXb1AzO0eZtA3CXyyoa/7sYCTzoXowL8D0+bLcyif5l3001iNo9Z
hrRFPNOXpvcVQEmqB/+mWb8NQ6LOwJ7p4PMMdYt6UOjbIpPPRhrx23Qsu0q59ud30ltust/2xIVs
5eqC2CwPqOL7GJe0cEQnjKpb36YV9IAgo0LeOlNBDjeCRS1wxEV2N6xsVrcH0U7Bqgjltpuz4pij
74wdOnrpvOfw4IubaJbFTB7KxgBB7mVM8iky13HtMV+iHr3YSLlWM7iAiPPMRxSV+TpMRfgRGjgB
fCZHraho053SnYvC3o46XQAZBw/Sc6F6VLq/NyG4ALWM9/aAdX7IDP8ApwNXQR/EuzaptuGEOzzt
TP3eyR8HPrKnNuoPAVKPq8wZm2smMIzgCRNndWkpjdvQh8E7mjbsM1rf0s9fpopMmIJgLXVWhHM4
rStnQPC1gM+hup3nDFiNV9aXYUGaBYH2VixBA2nN4UmdqjWZ9ycZ5jjUOeimSYGdYeFbNbT4V/DZ
yvtW27hG8CWuQ++KBNnb/OXzfd8AhDXqYc6xPJy0cHved6ycKve7COzy2tO7+LnKWajNNiruEQBq
p8Q13pgIazvEIClnaW+nzQRHi3iKD4R+vTZWVyF2c8uTWXVgVa3RPNRt4V9djstAMTjIoQoBzDqd
lInCDrtm23n3Tu3l91VtQabJNOgBQUTRj9nu0I1afknNlPx4GYMcr9OHaJIdJEabmSE+N1kG2pfS
ir6JJgwPlLHMArxl0u9mP0O0ncfMJSPDMuJrOkrzxcyIx9I8hpRdWT06QfqM3rDfiqGLUDs5MEtH
+64oB/FVyuILkubu3s0rDsV5TmMujMl8AhWfnIaqdNYe9w8qNMJy/w9f57XdttJl3SfCGMjhlmBO
oiQqWDcYkmwjh0IuPH1PwKfb33/6H30DkwBESyRYqNp7rblmdempVL0vydcfFD7habjNXeglQXit
xjJC7cAjnY7HhnGj87uqR6Ajgps0+/o49V6/RgO5CWddp5GL5//7Q7X+LUniQyUnAX0ZlW6bvI5/
acKMxnNIFyh53/QJ5PLiSZImSbTM9DcDNYG1bgvzTU5Ee02a2W1E1PQnS2mt55RQWyK449tgRNYz
l+u0dpjj0vMtPD+ZQ1LruQUV9XQsWkNSw54bVMCcfriuHB+Wg0147CIleU3MKfSVaOI2oeCESSOD
2qSSlsyS/SxS37P819Ji6FoIOoRWqRtNJ2SU6PTZuBmjzyk6QPsmWeZuolSngUSzVeKAoDC90Xm3
cu0EV5lTDecBv3oMR/xaGoDB4NcYH0UvdtTDul+lM92rCSHG//0uzzeS/8XycmB14oaxdPDR/7uK
qefSHlKmu/4fE2KPvxSee8jlHgxEsXXZSten+C2yk31OpA6XQIRxKoQd3WfeS0IEscW3Lk8F5gg3
psYu6I5Eg63sl1t74mWj/6d5Uvfih+aGexTZ5TVvva/KKpJH0wQv3kxNdR87VK1BmaaHxkp+qWPQ
7lNaHduhK78L7pAPQZF+GyWFSpJPUCVGyaNV99cpViNq0mZEcyk90ty/OxDg1gsFt103eKG3pApE
j3rZKf4Y6dUbrusQLgKCX6uec1gQXPG1VPLIz5vQOZVWdmrs3LuZglUPNWr8UP1nyjTnBXLUcOsd
9d454aPWl9VLZQqi3aKiPWZzqG3qVKuBZPiHZYVluahTGWaLDYvvl0X6xrIw9d2axA9kLwtkEQKL
+QBKm9gMGG52mVZnvsTuk5mFb6nMq2dQjbdQdHQJ4pI53iygKwdqzIBPifyFdM0YVtxzS1NOomKQ
CyA2+V0Z5GjfASArJrZ8z0FOaAd1s9VE5B4LXcf+4HXuSkqwp+sOcrc6ogUwmWCv05lPOTpKtFF7
AGLFrPoKeeNu1AS1TaVEYuem4GeN3tHXnRdad2pR1iqOvfIjsN3nSbeb30b5gAxLk7XzpfGX+RnV
8JnBJ/aADBqQq6DjvUW3InX3hlga12NW3JYuVmFS/kf6jh5Dx/hYVlFFxxx0156p6z7Gc7URSm6Q
9eSoDyPeInqL0Uo4sCOrmLBja6IZOJrfglKLu4pMkCGzblDlUziTk53tp7ajW93Q8WSuZFfOVaOp
StlZbY7a7P9fnvImnzIlo/k/v+XLrqEN1k6rxEfPEeK5iJs7BZ3pw6Hbs66agqyQxhF+ojlyZY5S
22s6s4DF21gnpK1HmfvLm+XJiyJ52YC2/4RtdBp0aOlLfkua8QUqHXRIhZZenJjkbOHM9s+yAaAz
/yp2ZYI3Z1oKaQOrxd9NqkR3xMvNOnDhc/2pGRPV4Z49FRfNHwJdDcP5T3e2SFzIjuYgiWdsbOTL
cI0K7Bebqh2SJ0d6pyQdqrdYsfUN3GH3AabqgxKhCUhmHpRLhrkM+iHYhg0x28twrFSGHxeO8WCW
FEOXGbrV1v3ONKsEBaGlfOGz5b66NMISvX6dcP8+LuUxzx1ZvwdFcE6zKfb5DoGhK+2HJTpmzI2b
1wYnvMhI8oUXPUcKfQKjK3UYCvFz0KK61sYBLIz9zxLPVuvwYel+YFmHve+Ucq+JRKHIH83h6VZ+
M4sm2SMHptEwwO9sZJM+gGCGOTWZzwritldbdA9LYJfIDaylcjIwDrTjjXaofbUcyMDtJEC+JGG/
CrqqfM3Vap1mqfiRiC5al0JpgLOBzIpwcv0TupOlMtrR2E/OyTjR5IKVAsf4p5ImxnOAzBb1fUT/
VR4m1+q+LUP5yfzFeScgJvSpCignfayIv4U8tMtGgC6krqVPaUX0oPTa+zJxW66sRQKfzcHH4I0h
mfYd65kfxI7Uqz8TYSoqiN/RyS2VnHYiOGh5lGJssRzmCH1cy62jc1nkfTIGWysV4C/Cob/qpRWt
8FKQQBjIj9pINCpfSAG6UOBRbQflNeDg0DjesZg8IDSa0PBBGOpZBOL5j2AmaVzjQJfkJGdWqszA
fsS93WLGUeJT6+Y/yiTtjqJLjdVgtN3LoLffRu3BC46D8B9BBSBC0FoXkiiGs3Q77rsRCYyzESWs
mm0RFsNdMbkmSQBSVgb0tLVZp+FPWsBi3+buRAc1g9k3z3G7JNT8xrSAyE1NtF3A01wC3SZVUc0t
q6WUrw7ysopAxfxjMJXAV7GJXGqb5fXYsmSonPzoTI1zV6v49yhdAK9jV20WnlBhJ8O2ZxlBar0w
3mCDEwNKGe8cIMVPWUWD6U62bai8aH9EDsB7vns626e0EAyulUXI3qi7wEjCa0KGwF4ZSGmBeVFv
4pogLTcxfpkpcc52wcAVlip63RktDMA63C89Y5Z9Fbdu5cV2XcJGmMJfMiNLjgo5S7phJY85NvoK
Y/fpjwKaVs03Hkpor/PrDHxEJ7Q+eMu9Nryq4RSvvcA92I1u/yRa/W1MdL45VNcn/HePMbZ1ZmhA
oTq8GEclG8JjOORvf7rX4K8wVuBNWiybGSZHuEu6GaKrSPPvibgINfAgqZjes7bk4yjlOUeCVjTT
cGGS1F5r3Xua02+X/z5W87sidCx4izgQBfx1GXxSQ4ZoUUx/GWKGSPtdYFMEJoFhgwQKPnZstJqP
5PY1UDvznni/LWWCCzz37JUYr207NNJ3AfOew3gsWbAh55mH1oKQgsB8GAa4bh2kXQEeKXKN1M/K
e2G37sl1Qz+fqrNa6uMWWMY3YRwAs/XpqqFL3QfIBxxwKgdNj1ZaUjsbEzPuunJnO25NOAcxGhie
UIA2v7sU7/Wk1D+GTKxSLzFx0qkord1WkmIw/aI5tBKTiTLJIqegVcnJrVOAx2SoksQ14UWISK4b
i7PwWKg2hBJvZD77DwbmwtJA5KvDgackqLFCElpEui/3lrAvyVVDIB1bF0hlu6obEpYrFH6jJkLM
PIThTmj24GtheUowjbcxflvLVA6B7fiGGbxOvRhWUNK8lfKzTjGGpWTPbMe4X6GV+Mzy8qEY8l9K
h/6m/gzt8FbEeL67ce9B2VQq8wElqlDEp01NXq2GX5VT4JRIb5oTnjxnB7vo0BE16VEd6+zobrrS
2gxT+zWlBD3kExMtvc3ueTH5QaFlQIVoHxYCN4OWUw2iGc34dsw8jognG/WWZ+/ACJ6VkC5SAEFD
tRApYPYvOqKqytHhdjBcR40ILqcGsVpn5mq0fwZUMfzWC1BqzVw+d5o1ymWGE75Bi5DJrXSw0xRI
dczGOrI6DdfOCO7eNQ0Wlibt4LxQn6Pczzsz3OgIuXYoPH+OjX5Amg9vZ7L6pyybHjW6cZUdnQl6
+aEUAsZeuEtIXUDr0APhpWuXthOjb3eLiJdURvV17MuHEQwgaMyD13sUOisMQKVAhN6d41TejTY9
hKp2tFPnhzQEtSD+/iCgQSBn0xATN5aG3i8StnzGKmKAOu5NiUHwYF3wUm32YarK/Gkq+IWbFDMF
71gw6aj0/DrCJyWEue+H4m3kz5SKd3ZU8XMCC+qBeVqh01Q3VR+9Cq0UW9NM9xMqPt+QTYiR0OFj
AcmpZt3gt04FGFY+2q7+lhjtlRhs925F+WeNlXstW+SSHv3MFf5iKAP9o4F2jyQBVnv6viEOQi2L
9TCTyWxAZbUxhTQRWEu4FMKrDON8bqbn6maY1bMTAPrruJ1MkXc3y75eHVi4SwRQ12SKxSVv8RwZ
WVYjrgIwiRlh1+pmRGZANVvKtU+XhMPWHMQ60oNuRUsy9OkZMtwO3u++s0HkdVx9g/bYF/pPYjTf
Mtpv1pMORwpEEtPoCjQoiTN40rHs0nNSMLyjvmtmDnF1GfpcX/UE3yAJh5urq1W60eK62jdhe44U
Re5KRf3oF76LB64OYSWjGb6A6kpIDl+l6pWU1seuSL51zdJRGzbVKpGnVAGRy6BA6TAqx5VgzjJ2
/UvVhJmPEOYrSVSwpOoJ757AAmMcEfwMOXLyiY5R0vGG5hXx7Hb14Jgdn7+E1F21+g1L0FPo6T+I
ZkxXU2JdAi0MuBTIRW0gGgXdtcmAT0Lxirdq6viFTX1sCMZT4OiITbxR3XpRLDfaMJEZ1A8vhMip
iD3iX3GkYK+1V1oVHLD6H1p6TIjV0hYvf/VqJ5JWggW9N0xtWlkaWCpUWZU8D6MarWpL6JjIknNE
AXO+FmrStJzomstNAfKtqtFO6yL9ckTy1lf5VsMe5WtIAzZZmdzSTEb7zq7uRhoDKxyfNf7cjexm
9WWsQMAkD09RDf7giGxZS9nXIvltRd47ImlSO6hPYQlfe2B71pmJ1NDG31JCk0I2+7uFYuKHqHsh
AAhv5yXVM/9OZD+X0Wy2vU/AbjOLMDHMqv4UYSlB23bOrUygT90KapHrjBkLswhIB0E+HSa99QOE
eSSLlke31BBQGQHuaNcbt2H2rBKJFOl1dGw5V7UyyYDuuCAs5Lmn8k0lAs2QIcXVstxNRZdgHRmU
wUVUvZRTuSnzYgBBgsjQs751M9U3VkyOKbgQ5ah9ixr7QWs5ySHQLIeUcx01eoCI0hQYDY3auiuq
x3ScBdS+DLJ1oRxVm3hQMBiodsDGlcGQcwHHxmUy4jdbAntiBlrsezvudp3QxjUy9+hY31Mru8Ow
L15sRd6TiJEFuH/sj0yIjNbqd9z44Zql3403yEsmh1+ezZe0BYDrxxon9lRMTbQPXCqFvRksey0B
RhyBxmIWbvvJRznRIRZClcNSxU8SOIBuxGLBsQEG8K6XK1ePgSxpMYCjIuCeYwhf91LJ/1/BTuGP
ySn5rQEDYhD2YAXhpNooCT19U/ymKZHDhc2gnHdQvvio5nKmsyqD3jxiAcGHmpT7MVYcMJWa78EG
nFft1NvVFuhHn5GQ0lU05OmNgVrA5IVMm2RYdQeaIDshWV17Wtrscxs3W4Bc1G3S6oJJCdql+hXR
RoIqW/qUin5bVvg9eYovze4+CPVsKTkZmOPFaqMXmTmkzo1PeaPfqcYx+JnRDq04omY9f7K7MMOx
C6tmMI0DqzPpJ0Omf+qYcV09UV4Gm0EYh+BRd4Pi2JCB4ds2ldKpsD5i2eabiKLbVk/Dx2Y0wzeo
btRCqOx6Nl5uuxQfOb/MlmbeF03RTc2vD6rBrFY5jWpblxgpozPKxK+oJXkxHZ+7AElDX43VupA9
X7jxnWVjeRZFxDsPHA3MyZVZhbOWOeRb2v2r3NQUHxN7R3JIxUq4eB+mwn3q+z451pqZUBKJRt/k
r7nq8ybFLLSeVL4VjI7exavc6NiLCMoEzyb8pn0SD4cuSpy9ymUbsvzGfsBsxC40fR8MPfps3lPP
YQBivbMBjFAclDjOTkQqyhwjjes0lyKwSeJkqIczr67BL5GsWGlffeyKdedkO20goLLtQPB3kf3R
WtlX6w0nT63g0ETOFkarLsrvKUlDdNNDujK9mcKuzMJlkCNjqu5lOOyHvIjXqO/3pldADLZYC2m5
FW+F2jSXOmruS3wKqMB4VxSKvjVm2900VRto5H4UVNYLSz/tYrYR6zIjsV+6VopL7UIZWI7WVhNe
rBAylU079CUl6pnVnmEcQ9ceEYbW1qetB8cw6MWrQgDCHqd9vAuJCn6va8XHF2x9YgNmWMNjevYm
NXocmfes6vlAYYW/iyyXT2aKXDA2i3Sz7J+6G/XAEbYdKFAbxQSO3PGXC6D1NARKS43MNn0ro6OV
0dM7GSQ6c0MMvLklW7q4OJnk1Xb1giumudmiecUU0b+1cVUcUg+GSzRV/Zvp1sSPcHc5lPPRvBHP
9aA4t1a05r1pyO2Zd0/gis+6wz1r+SHgwh2ZisztJfZ8iNVD9NhPeX1NVGUNkTF6RIYbPS77p+RT
0SdKoP+zBw38g9t26dnTg5TKgKsxDFQ5fHJa/6vICKfHZWO32W8oCCPSluafXbouHhwScs5/Tpj3
x3QO3SlzoOzwg8upCmFKcVueFPiyzIK7H1CfDZ9063KvT1l7sFWn5teXhP4iPWJ1r9HpU4sv3QYr
hWcpvvSuWzzIZPYBM3h9FU54zsy8e1VbLIZZ35qwPIPpVaMuvpygjF3qt3m10Y1UueRCVWlmURXv
e7W5Rb0y+YoeOh+lZ+3IcO12ssxVVgF4dbthsi4TKrk3WlnYCPM3OHUgcRoTm7uXqW8OqoIdRR4P
lwzddqvSaP9YAdKfqa22rGJa1o/0+qwid/EXp+3da2zjFqrZrgvU4cIVTgCzIU+R56kfjIYG9b4a
iRyRjHfdQ2Ex79dLKgxTMmanYtDyu9cqD7x0wyKddlAeNLk/VvH0Y0rqe1OGMUVob5ugdAuB1Eu+
5GH6GcreXJmV25I1V6YboHlYcNyhJ12iD5koEpg1w24NhbpNwhhJGSNvL0Bcla3iEBHgWhmd/y4Z
4HYAI0HFXx9SCq5ns6i4rvNJ/GwSezXphvJbb52rUHV5blWipYKBSkubBTW1G1TYmdZ6z1Ztd2tN
ADWqTFPbOR4Bt3GtUJZUu+ogQCEchtJyzlk0jttSc+NHSxn1VWfX+sMYed01NDqxolNavI8Zgpay
l9aubKvyvdPEs6U3H3XX7Sun0+6TSqhdJmR6NJv5PW0L0jZqJ98uR+Pc3ZpkoVCegNgUeX23dvvI
e+YWP/qhG1evCCXM1QQBfd/IyfMDXMY7u6Nq3olqK2m6vbG6E077VTfCmYdQ4xQzl7zBIQIjMx9A
7kHyuWa9sF6z1kU43XSEG7te692XPq1vHNe+UmXoV4qI68eaIvWRgs64KWqr/Sg0zMjzGRTDHD8l
H/EyKLYJQHuatulrELb5o5R2Ax8aeIZJoQtPLUs/8oBSPQwfy5ggB7Rm8pJPIDkbTbk1aRsQS1q+
mqNtPLRbmeR1xJoyqfaTWd/1IffktbPCbFthWwTv4Sq73GKoAjl7xkCkMFVwNf4SngZqBJ5+mON4
FeAHuyKd3pcDBYRfKQ3CNciuPivzxmwt5bRsWi66ZlW47jy3zPu1IlvkJIzdw8w4Lpzin40y045h
Cs2hgVqaHg2wYssp8v89b9nXtfkJ5V7+WkNOhFI+odwLPhuAg+jHQFDp0qTaHZNDW5T0hjxVHFD6
6j9bo3jqC1V8uVP5U3Gt+irRTK7TQK5rs1KYSVDm4Krtz8OOBR+esPlxXNo997H5YZVkId23UBLH
UmBGWnYahkFdecz2feLQUh9UGxdHhaFjeVjT8TtH5oclsOpGHQ3/0hE3JxvEzW1n3q9e/xbzrsmz
oPpUqfEkXT06LWcs5+LyTncgDyMfx5BSbcqWZSnGnGuftO6KC0lfl/Bttp1m6seKO+p1LJtiXWl1
9NHzSetMVn4ZJTZTJxxeKavQ+6C/e85U/CZmr9NcJ0ThXfGmh+VUZP7Xosra96njOrdjq74Q3Oqs
DQOZcW9RLcyBXb4XvHTKDel7JH551WieR/ACkua0VZxdMybhvQrpki2nQC8/Z05svBXoBTf0BYlP
zXv1QVZ1488vhMM5eCWc56Q2jvnSI2w4pPgNt23iFJ/VmcC19jOzongbIKE8NAPV3D4qLva8fywK
wzcml/R3BSqy1agkLuC2p23Cu0Igh/Qdsx03KUzujWxK3uB501EITklZfTAq1XiKhTPuw89AjXsC
yrloikYp79Smy3trQPz3rOflydhAxCTk+sOtNHGQqBphNCcxyNmS7u7ycNkgQ45P8P1W1mjTmwm1
jFhMNq0b/PNoeUpozs4svPSYVbY+ECUiua8Z9DESVNOrwSz6FxYRnl+GAt1BkRY+YVoGcwwFxyRT
6B98bcpVKF3jQZnXOlhIHukqjCvKdoRlUzw5qlrJEnZos5sjNixU+YK0tFNRAGbNIWwa7bZshiSA
wqCNyTrxUh2cQxZH50JQN+vBIpiW9znllnpcNnROqfjMG8MaQYUuO1vHHbdQPJ7/nrI8Ws5bfgKu
5H+fvDz/1+Hl6bLpqCNuKh3sfy+m8sbymbSkNt6WTVDegmFMPNaxsFJFCFue9JXythwRHpITzerO
y7Nl//LzkPTkytbRsS1PE0J7bnZH0SqL65dl198fyBKMSqKFILLsU4zxOa9QKnAX5A1X69tUUnjO
I2OjYq8/wCzFrBf2L3lM8b8f+59d6oh3szNp8lfb3vC8l6oFuFAx84EbJq+hUI01rlBJRLnxs+4b
QPeuBImVzm5eS6AAMr+Gqc4Y2QP9lKVZ8DwOjQFvI8VXA6DgOTN7bukNJHuWMl4b189C6OKZ1UdH
uQz7+fI0noInDxDmtqpnZGlQ9M82AocooAkKeVlbpybUwLpTziSc/xxC/aQHZfLt0QRdFRZ8MmJv
yn2DhwoIflzvzaZKnqqJQL6B9fMLxN8fMfJbZ6yDdxOmwq4Ngm4Xl1P+Y4wLsJxp9tkCltrAXAgR
H6ms23I9egnK4arSlf50dABxOP1Z7AFguSnFJPg1p0/yu7TntNGf2loyX22HeN2mH1oi7I840EpS
VvC4ViXyYkUq/d0ao3yrGiB9ljC/SVjBsQZkO1Na1XWdcfP8HwUoHLTqtDxLVfKdLMru4EHIR55t
mCGh68QIiQfRUzGgWlY+DtIuHknz0bbuUBt+BLLRL7z8oMaUoWMDm1BbRnMzcH5InQ1XlimA7Xru
z04W4XfnVO81Pe57xpppLzXH2cGIzV4g1r4sJ7izqT0eyvJZ8j05QAAOd7JStFc39y7jqIffSW03
K8pG7mOow7Toa1lsw6hk/mNQQZr/EzsVXN7WFtM1cs/Msm+y0UkuMJA/KENQPuIMzvwmS9IXR2AK
hCp3WjaRbkDta7MfxTgS5jfOi5maGh9IlkzBAIzAZuOIGQStY8tvYvnCfS199rIGixpiRq2QxJLo
d3SXw/z9LPj6y+5gRPOwn3JbakahvMho4GpIwvhnh3pG6hOCJxdpQaTpuxwezMtQwlnxKJGleCOo
R7FuNLxvkg+5TTVkIzSmfYohmTBlyPFjTu2PyCZ4MyPKext7RvMj1ZTjBHTo3rpVdintiWt33s+K
9NlDjQDes3rIC4A7y2ZE0rSKM+ltAewRddIqHT7pVj4sGzRmMMKwOKOAFYcG/fVTAoTzSZS3hnkA
CRTZRy8s7xFdLy6I3Pmd6i0a/XlDg3zYwgFL1n/3kV5yJMnijvKUDlBp0+a3x+4QuNOVlCMWeDpK
BSctnK1Hp1/RRwgorccVVSl3ChO7WjXhABim8FmVyr1Vd+/1nMMcZQQ34d5jHmDk6aVvWfX30Te3
jIZyqmyuyyNtfhQPIDAtd9TW4ag8hU47Xr02Ga8BLYvr8jTuu5pyRfmWAUlfkR47PFj0BB6anNQ1
GzLFWvZ9xufB02XfWCu/CaEmW4+SllUQU77EGDhjY11QiB0bS5D5bNT2gc6q6XMZAgxS3O5SEsQD
jbj25uCL6hBOZGRJ0JdHD14K9LohOatdRw8LBz6l6ghCU8U6VdETg5nelDxWRWmtB7P99tIwv9Zy
/JUlSfxCcYw1UNGiTZvElwYexwcRXtWddq0C65mZtsurl1NArd8yfUOEhKVFoHTWcAMLn/hoc52N
HbmMmbInwaK4dNXwn5taTB89NmChaWTXKqZwcLFDnG1kSIZ8Zlji8uehnAL3TNJW1akcAFPzDAXH
OvHLn5pc4dPqrfFJTQcMN6r7Gy1hkWNYJYGw6+tpV0RmSRmPiKyWAl8rSppCFIFIJmKjYF07AocY
VibN9vVyYNnXshDlXZ4PLye2oQpDcHkeGBkBkZQeHhHhjPsqLPSLTgwNfUhj5Lof9cuyz0Zb/s+j
ed+QNR5oe9PYAJc1GV/mnX/PKVnLqbWmHv++wJ9XmU8DVzAetZxmzN8fXY4um1R22sbr8Z7962f/
vgCN22EVjHEH8YTf6v93nj54fh0A2/vzU/NpKjQ8ok0JWkDNKP/8LWiyhhV2x9G3RONtzUaYFyhR
jB5x9GCFynDMaZdM+VUZjJMTILYKWfruNSOwN8XYDYC5zPZQ6xTzaWPh9pvs9DiGDfacpiT6hgDu
aZqN4CVjTaA4pHak9SuLKicqqW9OLYlD4hErzVfnKW+9GSNlSDIsgGOVBNu66/srvmbguGN8nAIt
0MD/YYLRrTze8WWQLKItucmDX71U9QcV6NfjsjGBErSiE2dbWDR3orXUQ7LdDVHgsfJea1ftnjyn
HS6G14IlH76tMflQ8GztEbdrt7TGKWaCzNZywz45nTnsRiw0oHDPjHXxe9dV7lHPzWTtylRsTG+K
8WV3a8hbSClG69g0Zb1htDN8TW+yh9m4XFdAicu2d/j/+se6FsLH768zC+/sa15094CQxa7TzNds
6vmc6lZ7c5KXBAoVGD3ESWl7rAhbPrCwR7ks8U1plEhNVa7bKSxJWcRWMiKfQs3erBzU/LoJRClH
3Jobsn+yJeQhkVEnSXVXuTtolXdZZzZrT1ThSwiJ5YiuxmatzNGqLokfEcV7PD+rUyAWmRdulmNd
7CLPg9dKHWHEBdIY0y/dMOC2L0/1ZZsy8h6XzX88B4zHYD8f6TEuHf8+tZ3EIc1sPhKYY742sML7
PaLjJ0gj0VNl8geVcXPDFx89ZVM2nlne/jm2nIWzanLJ3QvQu/3ZhIHerYOOGKq/+5ZH04RbvaiH
/9jvdSCjnWWjBC3tW72mBfHfrxSPYc7MzCJGTqdTGFSheAx7lCfxUGiQc9TyVLwZEIQ2y5XXCxE/
Em/2gPP5AY1S8Bk1b5Nh9sxDKJ9PhmOtrZHmNoSTckMNhBYmOUvYtKqnmKroQY7JL8PBhk6Y12MA
nOAxGUNYnXa2DZhkrcJGykdae5K6ZRftgN6kq3yQu8atChJ9+E6SkTSHU/buLZexe6kq+G1dnZ9E
WTxMIKXPTlyTkJuMQBQN4mWdsmyz9bJTleo/h+0swXimRJF1aNpgsxz9u1lehhijBI/8XUWZC0kI
Whl3vJ3Uu3jnVtH0A8EB61GHWoZNmFUdRi46D/YnCU1fJSBtCFARCkQyY84Jjtcp1F5y4G07cATc
w5Amt3qWrkJB91cfZL9SqwzMc09jwivEdHRo8gFAvHV6oW+kRiW7DDX5NlKMwxgwGDShCkkK8G4O
oX3VndIhh8+JSGXmLBzU9g47BhTq+WkMsR13Wj+Q2hp8aanebL1AaV6VkeJjCz63LcZL8zUa6vgO
VjQ8WQPhSbmj2e+tbWC6QXtyJnnGfCFJYg1Tvd1TMal2iHO9feAl46psXSOil+U2+6F0UJik/Yww
lgYzLI0GxLzJRbgBtEsWaq38s8sdNDBExdmz8kqFnkW2i5iG5xbVx6EDgI30y/MKev9QGf2MtTUC
Dc75u8lEWm/SGU9fWUI7OoGKYd1btuqYA/lddi8LzmVjaUwxiSWlkW4QwWuRQrgz0k5/g2hWIUHF
UWzqSf1Gh2vZjTOTOQO0owXxEduKvQWGgJ5qJn4g0UwfFs6HRbeUNkRz+9f+Ijeh6f/n6SmKE8ql
9bFIsumELnc6LY88GZEx2WVonWR+CuBR/Nk/JMZ4IvikipUvypGric/jF67dryjk4hJ5+mr3YAai
yjU2SZIE3DiSve52yVuTDe9JQ1aFW03thXGwBcfIG788Uu1ypK48UlJYUL9ji08kDGnMGcqx1WMY
sx3QL5C0+SUcGPhN5kfU+EAOi9ilExt67IvKCN0yn1wSqdlJy1WMJsvDKbGvxFblDBd7ydSD0mZJ
bAw+SGzYjOR91Z9Um0GMof7QKBVke9vOHvR64EvEaocUxs8g1rpN5jX3ccBWorom3X3K4sfczrdM
6LRDHIXjuVer8bw8Wjbj/PTPvnIguT0AuIJJiaJQ2SbembX9PxsDGts5g59PKzXbil6cs5z86NlI
bgcOpkUBKRta6gF/4O9kfrbsL3LC4DQcG0HCrVWCkMo946I6k7fpOjyWpSiDPTNfGHI5nQE1rYcj
oCfojuPK0IvpVlTd74XqPpq8yUY9eSQyyruQuXvChPWDqSD+RoO1/ieu9vSQWPo7WRjZ2bJaOP66
5HLy+kOOul6oinqos3iXlkiOKaEfS812j5UZvMHkwNjlGtomblx6z4NdYpLvaMB7LRCNSFlpSNlX
M9q8MGlW1nWBziMGK6GAVjpEhDVr4XNUq+MhV6j0JbrcO/qqJM56nURa7Fud/jX0yfOQuIToxQli
beVgNJCwzUo9c13s61K/5i73tvxKktEs6eFS7NUaSQ7u9+1k40/VQFhOxvQgNGUGoIxXJU/gfwee
7ktb15DsfZXMA/HEPLYFQZUEDpUJqUCA3wKf+8NaT5kgFO5BpnWzHsv7UEFkmuymZKYT/krrsj0Q
n9usrKZrVm0I0BAS+aojcHCVuMWnV4u1RIUv+T4loZOv/out81huXNmi7BchAt5MSdB7+dIEUdLV
hXeZ8F/fC9DruD3oCUuUShJFEpknz9l77SiyX9RwcDZt2O9aoPV+NtM78947RD27tgKicR1SEI8p
veeeIYo7uG+ZVcq1mud3iFfQjGJpr404iX1JdUTuBhRJuCHnKYEt5rkJW2LgnQBZ0OLTiGSnR3Gr
S3XCvFpcZGJYK718g2rZb3UIY3lB8zXJSaG0KzIG0orRuyB+KrbDNYi2pxKdss8Nf6NFivHQYewd
Q3uTdJ71VkAdUeceOCruCzDx9jGELU54c5MaJBS6gFYxaH+4sineK6aOVGp5ymifuxgcnxq08Zfo
Hy929QPaJIiH5gFjw/PgkfPb95u49tr3RAJeZuy5znNEkbmjDsyL1YvlFeGhwsBmgBmwJxoGQ6FT
Kouw2YeRY68SSelK3lObMEz3JgkKm4hnBgsoXDNaM2MBq8hzcDzlLelMGuK4rDcBSBVIXR3Nfcri
9qwmdP87kftNzbHeVfpH28hXIyzrdZ0O5EmmzAKYeKFlZRRxAqC9HuFX5rHMjnVk/uOEwBwpyQt6
jQTJoFXewX/X0/aHFvhhIGIoHNRLUQb/qgxpViXjf7KEh43U6OqQxAgyhUFxDFADOV+qrRFL48RD
+A5ap8YZ0NOz6FF9VyUyfNUcX5rBECfaVysTyLNNMbviqSFhlFA1iuD+TUSe4g9Bsh8jQ7kmBp03
azVz32pnPAsp8Vq4bMixIlGhdkqCvDh8CNdTtgbyQfA47Eit0eH2ahiHua7cIGson3gcsfdcjp69
rupu9LuY85DjoglL5F4PJ3EbbRIj4cgOjBkOWudleywxz7TJmP2a2zJCCtPBdhkVppAwRLJVYjaf
MzTJGJKrPdnWSQFS1CPaOxfFnJHeo0upUAQGFhlghF6T7qYEPoXgC8ffa2CN8ND7tj23aj0eg9hb
y7LgBI7n94x1BVBJ4h3gVvwFhUEGxzBzjBA5JjEnfYC+MJSDtthmqtPtLFP7KhiuXLyeP2iCa7lN
zS57obKNVWRc3lYy6FlFtVROzqRdJxbjW8wYMMhWXks3tVGy8pElorgxBVxjiNsUDCJuWYk3RxOT
ciGbYFVUjUcLpbV8t6HCE40+QYZI/jIubC5WPcitqRhIsaPxtbHp6hg5MfbDs8HbYhZsjuc4L6fz
kEREX/x3f/mom1LFJzhe+f1Cr6BfboykBlbUaD4x0JCGJ3nQjHgnhZh8tB8QqiRJ4AhvrwFLxdkF
K2rT6joqrY1FyjN3Gi2cQ45YAN0tKN6UDAKFcageai8jOuWqdWPAN895Bkmx7Uz0o5lzCFKV8Tx7
/WZkM1ppXo01isEqAJ1tGXvzgMZGrIRxQTpbt+u9o0ms2eIoKIT7XUuo8TZp5KugStc28kY/qwKF
NSAI1k05IsLo5/5YWjO1EmSIBNAqRZEUhHoJcff0zPCDQJi+QpARfOjsXiJyQk4h5XXSppuIhbUK
B5J7CkUxz7oLw0sJafMKCFcxa6BqA45ked8Zc1Ixm+AWStJHp3J9MKdCmN4yKUPHvTOjZg/uv7pk
Hc452IQYtZBlyZwrua5hXgWOJm5BIi8j/2ufztqOPIsNXBWdX7HuT/TBkaZLYD94szSZeSyRIYsv
ysjMBLeNy3lrt9aHRDuItqYt8Ugj82mZIPz2aoap6zai5owA66o+W5gKzroafGOaQidhhJzVIvMl
Isp4xygJBSi7KXM9m8WENSRFvq1QB02IgJr8qAzaNU1ZPzv06LlSfINIUbfGZBOxE6IDpU+O0Le9
pKExHkvvs2LUuKVDwVOW6ehsOS4dW6X6JwhyhzOJ1zDd8rzrZBU/rdZfRhr7D7r1iDgRN61aQHp+
HgzZZ9NYT249JntYpbw0hjCeWNTEugi0bB+Ro/kwOLeFnn2PrephRoLMq0BXyB5BxlNpGf12Ffza
KGE6z/ds0de3ZogdJCNcBSIkm7hTJLrwyEG9VGOndBwSlpqQ41AW7Wp9vLVlZlyWGyE646KIqlq3
mpdvsA797ws2ozZmAvN/HM1qGzhUuct//u97l4+MmkZqYoBH+v99a4QzGeF6UfptaxkX/EyoY//7
xU6nX2ubKI7lm/+fX8nVr5MkbfuyDn/ioug3FAybEKToX6zO6UpHoPHReGSdyCIa6FZ07nrQe/MJ
gyMsuMjM73qnN9t2UumvhAAHVNyfbLPyFUn8cFLVFdGv+HlG572PHZf1LqenM6qroGDWh0/iih6I
4kOLxC3iMmhMNTrWZg7bKMvyP3lBtpKFBvGk1wkNrM5hYECiTzQ9j2pGd6bprWNdqSdccN6t6lX9
hSGtilBWKMflbmV7no8DMtotd2tbgTkmcLWhHRj26iz4DDGPnm2R/zCf71/owutPVr4ro6cxdbMX
fN3ZS2Wn/7pS6c7Lp6ShNhsyDrKtY4WPmkDA3JY5Lb7uX9J5Di1cvXVWh9mqav4hoJWRWjX7CuIC
LnHTq77SNndZ986R5Ii1gdP+oWDozkiP3QB1yFZ2LfN7ciEdtPBdLx52kNbdRxRCP6kLZUatYpGK
4FFj4v8Ke2wIaVJ1u7KjOOvEDoT/Jqz1z14TJed0Lpu+Ma9Z1Wwzh8hSYsvlKsyrHSkhGlxbV9p/
XeyCK9sJ35yAmhKwL3LGgPE0Wsm6Ilwgd6w/xFCsI+HuDT1qb1nY9K9WiGDZYYiJvj/aZc60n9oU
JGLZ635dYR4QPaV/QNH7Dlr/bioWWYQ6MvTyUpj5E5OiW96K3TDVnJu7fdLWfoJDqUynY6NF77YM
PjWNCkgrlUNZeute9lfs3GSComEeU7IH8YYQx7TF1XtPSJBnEvwgnvW19sq7CJ8mmqeSgOT1lIHX
c2KAGqW8uWH20PVjy+VM1NW/5DAdePm+WgrkXBhiVXqsJdLmZCj3BR2grDcwN9yx7W7VSjlmArz+
9KQVExyC6uAEPp7hrZoPuM9GhuNpgFIq6h4oR6gHaNU3vIiTflaeULyi2MN7kuZA5WWfnY2Ro4F6
iXMybEq32ie6/bcmFwl82nPZVwQBOZgu3M6GEFhs4QRcQRjdazqSXjZ9hg0Ug++8rzgtWH8s48ke
ir0d64jcS5tLTuNgpa3NAR2R02yV3harvPO+1emCXP1QZ/orUuP3NoZAhrllW+aI59rsT2iZd60b
joy330wWzPlwgsjnHMfz3K7eQmHc1NhqXUXeYZTYkvQl76lvVmFbnCvFediOd3d05UAvZc5Opz9p
kV7kHbpqLOkjD0zh7OaGz8MdqkdBSrjXD88xZDlqIrx5AaV8TZCJcu9Z+k11R18ab6Qz4VzIjn1c
vfbUXIEINqciM38IXj1ykR87mHW9197UhClVBKoT5xOD6jj/KCmcEVc9d1lNydVx0nc1tppePbgp
rQCpWJ+1yWjBhICHVoyQsZrthXHlLH0mOOTm1OqbUzAybuZm4Px80QWSq4zLalWq5j8Ynmu1/Vvk
cO7rAtGbzerDYHmjFBwQhgZFPmVu38iecGr5d1S9Q67FG4sKEDCGTw4maN7BRq1FZZOwJqa2PFZY
bXPO7WGm7VhKN4mn33sYfJYzHgizLVZNivskDI7uZz/YB4YAij09TV7+Jc3hbQitAyq4dUqq6TCa
FwyLm4oReNgy+iL6gxfT96x2h3x3G4+gvSBfMxjySc/Y5yMO5l4lkXV4qA7d9T6iZWJg425f2ETg
IgekgH4yoZ3AJnNqjXUiT9Np73bJFxbATWqWV0fyVaeyEKzQeMXyxHI++WVkb0Sb3bjMv/OWhStj
nBZHjOqSS6bGD4e3C1Qhf2iBqobeRzeQMB5zfC3K+75VV5YhDoPRndvaPGiasi/15Oy4F05PBwsW
2tpJZ+Rg87ewc+Ok6f9UyqeFUnBfaayNotN8XVcgGXw3uvZVuylnJ7yVU7ZFIfpkWbJeOSOmy647
eXb2h2kFIksjRLgfXQZbfaHO3toacZgySTgho/iPleHP1OLt0tEa0TT+QHgUcsEWX8jRD5XNRVsL
tJcOs3EDQTSk8FloiAl05Vhvjo5SI4wK3gXTS+uWXyjDNDwqpMDx0jd/Rms8CixhpVeerG9sRNuw
6q8aGxPOrzyLcFJwXQ5Kg/LoXBYDIwXFN5uSWMu0/xjrCU1oCabUu+KjuVsV4U+c9JCcJDt9iEGB
oR/Ip2MYbvN+utqBGWMlS3khomPRWGe1xo3ghGwSYA/idsUg44XwEU6eTCt79zuaoncjTK6TR+d1
+LegUiJgbd2Id2QV7akIwx89CLbpkJIbp4UECg9Xi2QqUfDfbbQRvN8aWhtd3WIQqC8mx1dX0TDy
55vpWnWowm1UEsiDyZ/gUrFoUFhpg4U6dE9a1//lyILQRGug2QSl30TJ3SyVY2+0h8Et9/Nuo6bB
h6Y0vptjjXHUt9HEceTQubMzUvzYW3Y209pQT7HBKeKjk+TyOS/ItR7qoHnb2rilnfVlEBlidcAS
Gt6xVZTi+xB/yix4JDYlBBqNjSEJzPIQ/U86OiYzl5+QHK8Vijh8/dlGxyOtsNtBD1rRODjAzSsm
468ZWP/YvcBOKZ2nkoaLNqC8g/XyoWfDCBotK0DY0Lgyrftg9n8QA9AtpHUW6fJpNLUPqzhzCHZX
WLpD3Cf53ph4N3U0RWKG3U6ZXk3buiOM2JRFf0K4hn29AUdOp1cvaQzKtPtKdrAVdoLKlrqq+lTc
9OMB9ApoqKJx7EJ+CMbL9KXJxuW62d8Ufye9siv21DdRFP9OQXx3CTRcccigEjDsV1Ngcy6AeNXS
FCsHnkMRX2OVqWHHOVGU3kYMg7YHsOmPJH3srMzdcUwJfK/Rr3oxU4islF5j+lNE8lV1CHUzIjo1
FFQ4aa5qbMQ4Kaadbat/1SoEtKRvUBuuY+wyFsV4yLQiSFe2ooMAxjb6x4J4Y6FQNHoaKSnSaAgL
Y1dvNNKJur5bY0gwiEwN0or4EnUjh2gnY7ltE4atGKNSJwR9mW6RDpvZNuXHJvygCYaUIYh9l9mm
1dNtKpKZyejnJi3xcS0j1Pwaw3CAsJKxe2o5TDwgTskcFXiDlKXY0a1Op8JvTTZYWfmo/8g60nws
vDvDBI2fNfvWMTYS5rtMCYvXd2hdt1oZ7CLnq+DsBKPyYCOLHsr+oBfquTGmbRS/8rvPqeRBk6uj
KiMAw/DByngcS/5uYIJhb+8CzdiRv8WKqW9lP24HF7Ft7GyrpNyGnH0rILM625l0faMcN2k5HMjK
3Wc4dzvaGHmiPVp+u2aY2wh9AE42P5vd60LZSwv5jnwp6OWObB8B2nSawocw7Rjz09xpSKtnBy8N
Z9OnHHiHeM8sYaOWJoLReBNW144pSNAnh0b1tsOkHYK50YB3IMS9wTFvm5GsjtwAvYWKBpwXkHFj
yE9wrZ0G8raw+22sx4eKKLXerpCIdTvNaXwzGbdKbK8LWCJRQeYwb/CRRpSga+DUN8C2u6Em7NtR
N9ibtiPaC4uzMmBHX0qHprADjc7eDGLYg8/YCh1BRenuSnj9SuBuknxdWdPB07BogvJNaLE4yTXO
5WYClFLqNipjZ6+04FMTnX8xJpO4VSCRoj2NoXnamCoHsIyg6DCmVp9zx3r0HuqzCwJv/nrpKP6T
Epc+yehYcw6ZguE5G/1KyS5p4Bw4wO1K28FbPb2ErT9buTXjpDbGfjbhzqqpzp8fjxMle4aKxECN
ftSau7QqDyZQk7RBmD9Z+xB6Ngf0Y+dkRNDHYGnXhaHvG5D6ZVdyYpCn0MzPaWeeyirehzhXwsL4
Ljlbabx5I3XctZa1s7PBp2ac2cMjOdHS3aSK6sdhdJX0aqE7kKmh7l3SS2vlkEOKVa3vNB39tALd
r1jH1Cvo+rkHrl+/V/dSEcc5TT7l2XEHyjp3lRr/DLOmJWu3BVVn2dt+ilEXZOa7LOUZd3NYfw4k
8Ba8boaqbfJJ2SBBxzGl+LAeeE09sZsNG/TIJwtuGdRKBVct4oflBhflXikzBl0dutmZlJ80eXRY
spNIGQ93zLg+mXuY8CYqdQMpxrnYJuEUDTPUS4Mkz0XqtMrLADFx4lyENT71svvD0AiHzZxAtyCW
f3PSNWu7QDgaZYrOGU4RmafVR9/vRUuXP0Ptv4RMNExqTpOFzqOtMofAZVKiIxxV+AMKWqtarXDW
HcXDxKK2igOhHYVRTNehOOn5X3R7mMpK0nK7MUiPVjZ9YS4cP2nWKzc38kpfU4EgQNHGb0IP4JBH
Cgedpv8qgWIk4QBjz7tGDofeZL5ZEpTwmmB9nWPYyN+uWe899awCGDiTu/Ze95XxatHWRqjs+poe
Elpjtup54ZovaSjLXRMp41woklkHPZYJ0/CRaeOLZU6CsVWmFlu7uTAKlQRczJm6S34H3deJAHLv
nyXSIxzslPcQqM2Mtj8nni4/m3GkHklo9tguWjoyebSj2By2CquUv2BpAD1GexaozYKbL4oiPIJ0
oAAv42LN6kO+uAa9YMlwdeCU0Nq3RzRroIbWsXkP5j92AcPS4F9LJwPnPVN9ZKSmaFWDdMcR/FYp
nG9wI7Q7zIgmSwVD/ICW/e/PynQiXHOvXnPEx3jQDAG1Azc4jtFhdwzjWaozQDYQVSu61Zf/boq+
HbEUZ0P6nvUc4ssmX8zZ6XOYw5AZ230TQnw1jS6bNzvJsJqYR18JWnedKRHFSpDJW9848lao7Pq/
D2jsKMWj5hho40+UV9Y1wXjZuVib5p5NdGigrS80ZxjPIY9m+t9NUzdYcGw5wINwNBoP3VSdSNw4
6J5ob79PzCDcH8t5dVuop6OpJFQy3JgPTvXdRc/CPTSS4LTcLLFQhRP/HWKSdhttph/F81f1q0oz
72rZiE+Wm8ZkmWD2clzu1bOAqSrsq4nndL/wYhZyTIWucxfI8G+T6bXhP37JF9Go/ak9p2S/jqOL
NqkKw7DU5OzEbxLLL/3vIf3ed1t1jjMcwu3yleUxDYHzINAzpp/BmOfejVQdYSVdmITNeMVQ+9O5
jtiPvTFPSlXU8jC8UUh6qrKxkSNeF3xYXWdPYoi6w3LPDs3vqK57HH3NgGHQqH0xM7E603wVZGbt
CSb0zp1d/5MT5rJb7i03ltbUwl8+xFJe+2op1q07Yg1IKuMd0t15CgZ951ph9zD1Ry8G/epZjFqB
EcHDJjv1XOpVjdMyJIWaNv7yeR77QQ2wCg60rbUxGW9RJ5Cgom9fnt/lmea9ySlWR4iIuwEbr62L
7Rh4tonf3URBNN/0ZsiMokkslF7IYHANB40f1bqxSgZcC8tN3WNV0FGX+nmSQWwjZafYBjW98Hxq
Et8G8ALzSliUMzJ+KtPwJS2iF6WJtoQY6vuOXvgO+S3+y2pm+syLj0gRXzkdfThCU7hQlYG8Y342
Cp3uEHgdgx9v2NNiiF8FGUQsHvL+i8cnLlNg3aE91PLk3JmKJlsT8tdKzH98HKCld5OveH6lJzIZ
rwFr7BXD9q4qNfjYE6KBqgsV3A2l9I2AtHu3hcw993L1ITEvTG+Mi6kO/8wOfPpm/UvUYES1KdX3
bQ9HQOgOjeVqeVcSnBYQ/9V2tPDh2Y3S6HcVOWbNwWCnmH1UxEpEb0FkugjfkyfIfcdWm8ZjDM+Q
zbbI0c8nJDl26S3mwH6wZsOvMd/0dcgxO6nJwLLgFvuZRn/YnCsbTy1gFZS4voeJX2KkZC4u4MiG
nu25z8k+A/4fk7N8WlK13GKNLCcadppH8AdgwzWSOuf0S8iy9SzeMG/izCEK+mpqH7zI1m4w8Y4D
YuIY9tuc7tSOnb0n5+LdQ6Cszjw8Q2cMSx5k9kb61pUOk7Cn+IJNur4UvMkvEtvVKW2QpshSLS/0
XAgspaG6yr3qXEfg8ojPUnezju5ctds0bnRaK0hOnYhL1TREQ49IH6INfgMPe0WW85Ij/zvateLO
Z/z6W/qtgf7BWRhAborg3xXmv/UIPmWUMrklTQh6SkzOLWsH/vScp22nFmZxqmTlvbZudbY1w3tx
OCKFBintumOo+wYBpN97wKJIR0p90WUGWlPb3ama1qyLAa9q0nTqF96NO09XQu8NZbCS3mMIh1Mo
b54pH6FqtUckWx1SIhO93Hy3YIu+6LTIHCogtbqP/eAc5kcMaDUaRYQYDf6BXpv0JY3kme0GtZ1s
lJKZk3R2rl/qpXNoUyRt8bzjG4pBw5vaDEW0i9c9a8JjCpWnB3VxIsfYNzgezZ0t3iWZ+9d1yp9R
enK3vB5tlpX7Dl4Wrc0kOoBYbPeJ5CXQkbfIAGXy8ipGmmAIMzenxuRL6xvq+PnHhQkwRKOKugvv
RgKIzLI66ipuDwQP2fn3xYLmWxwhfFaHKei3Q58ew9QNDpbU2mBrV6TajEAhCIubZ9fT/80XWD6S
XsNYkIGjrnf9SpWKoq5EmtfHsjGOS7my3FTzmC7M43eznd/ZXgzRtmueSyRmOPcLGqC1az/iPDBW
Vt42+wLhV8BcBsZfMR4clSniUq6YmYcbk5FGRjG4XtKctU4zGamOOydzErRlJHpotZ1imARSWTn2
T4JLEUsbOC3g/flcI/R24B7NPgQTNj4FlfY+DiK5qZW6JVqZpPbQIDWlCUeHI1K3X4BXbulonyp9
0Cuo5vqzUJxoCyP2PIg6PbYtCZqmU/YbLL0oGF0d9k8UxE+NSV3JjAL9Nu66Kd1DGUf8mt+XmyUE
cJYszO9RT4+/M01DS0DezQ7r53itMzc/LIvw74Kqph6ApQy9yLKeDsD6FL1HVteL8ff93FtevgNY
i+db7+Xtt/6q6x+lwTGlSNW4ePMNAsTi7HRKd+81RGbL0vDLYatshGWoTYz7mMf8OSXckFovzfvy
uTwf9UMKrrhy4SLPax+JGuSQLB8qldVdNHKMpEivmrDgfMdYlvIss5880wFSQELwUSSD/RQEiANY
4+5Q/Wk0uXW217Jcv4ZYp/DTesZ7OLYR0+2PmovjuQMkkZPAss0ypP4W855NmwDnSOmy+hMyvp02
poTGlO1hAXynzKX3w7oYvS80YeGzWvTxw05K5IcBblAXQE2bA3tdhcQUXQAF2qeRyDniozxgFbQo
EQ8AwE8U77J8zgMyeBmSzNiXkfWylG+RgMZBdNKpB1SwT1hGahc90/KyiThDi27TFuRYX4pjnsrg
aoN2v2LXm3Gnkat/EAFr7JcSJgTRowZJfiBXV95UysqtmQjE2WbXRxsL6jAWcAYUXUGr/H+fFHR4
9F3cpQBAlpXLmj8jFIstCGPHY0m0aBKGlFaENIuRINKVrAz938p7RMA0BK52cuyXZQlabtrY9tZD
zQAsHol1XUNMODS27hwFoWm3VAqacQ6NFCcXSEfwbL4I6xtHT7PpplmdQUzMDaKfeunSdG3F1NgQ
Y9OVMQHptWZj1GH5NctXgNrmyBmPrY4ta1VDx2OjrYOjFjN6G6oUBrmiPqtghk96nJh3p9F+opgR
wr435zBBjhh3NMQ49Mnsm/lslDbgGN1A7qxGfyJwM9iZI4L6JRAZTlNLoLEk2bTPCZI2OE8c6As9
luIjtrBSdeRjbaLaOob44j7TUgFy7PTFI6fhsZ1I2TupU2BR2xlMJeblq+l7sQ3RBuH5q1tkS/B5
phEhj+uFo2+nWe3nFEC0nursrR1wDpPS5tx1C62ZPnjkXrmtDewEHgv5WjBpI5gtpPLOEd4No4UD
NtEbQuD4uiwPZhV9Ly9eJGj9NpEZbilEvbuSfoi0ZPBpUww3WXNiKv8GzIYTRFjfLV0x7zrZGxMg
lZllOtKSt7KODXp5wIWeaacaYAiIQPpwdl/Q5ereFsqek2inUe8zPFwxETBq8GLMzzZw33VF5W3H
oXa3p+qLVFJxtlWP1PI57I83B8SceV9bbkhcEKtGJjG5cXZLzLXxIE6k3c3I6TtMn61eancnwUn7
+/oMAoF0bguSUqA9WVoE63WGjUcxQDy9QTtaOEQod+wiVOXZG2lW8WtfT9MqVbo3ogWTF03t+e+k
puk9NoKChADcJMojjL6j+aHWDDqOUVKdcECoV3PKFJ+s3uCCyhIsJCTzJQFicEqcVVp4KTuZMO6w
3Lcw7R8oWKanKLH8PPTivywabak+L4fgyEhcujy5urYqNIqojcZPW9UyGnNxcQIGTW6VmfqO2Wdv
oTmi03+jutX+GBioMKkwKVPIDrdTi16+K86DLV5VwyuvE+DFPY6wd6PO343Y89uZGKkgwCTYmOy9
IGSmLud6ctlo3Vpj9zTkI57XtmWBw40BpZxuwlpDQ3oJC0/fD/1A01shdzCnFAbpmW8F516pcRU4
KSkZaMiPbHlWj1Gk+5zQIex1TUtu4F1R+gUlxiPuFa2IjgbW2wwGwdVNGlpllnMfvMZhiyPVVykD
9SuPTNwffX6W1L3PzUuXDSEwmbq4O1WyThtINfrzErcmaSteuo4lePlGmTtwXedlMbcjgA46L0Ud
Teo1qB0EhG6HRg/ygx/qyh9F7aCWhB+RqvGCa/hycnA8BDqQFWtXgXaIXLvgryXvZ7nRCqZyxZiF
FWgBMvUApzznhWU9oZ6xn2RJGBwBgu6umPcvFK3HwLWZEbj1d1nH8avrpe69Ssw9ouj4NSErk6qO
Eo1NkNleZL2B55yH5daf5V7hVgY0UFeCMOeLlmbH67qi1+aZBe4XREdhjYPpv5VWxQiPURm4/lS7
viemrxa0V2b8ZFH7VLaojobq25z519QdMHQYppy7CXoNR1esYZi599UI2Jg+HX18quZoxEamzmvA
xDjIayB2xL2OtLBNfKtrSNazIuXJ42pd6p0mFJ/e6BlPEjDGxmPGtlnuZnoh4Z4y5QPo5O1iL3/P
VPde5/V44bqwXobJ+0rGVFzalLzaEfL0zhYuLx5OitOIWnhvNkmxDrrQOFrd+IKkJGdqzckI7+uM
EYoZgIfZWcaD3NhhgV1m6sqd6F7FkFVn8AUneDJil87toNH6Zklg78lwPOWhkl1j9BXdoHRXQUKC
BVJ9z+7N0M+i+W7F0UuQWPkjzYwPqye1NJic8KAqzvjuRsydXKbOgT6K9ZJ1FZiNfkYEDG5V6fZm
YuirKRhRw1kj35Tshd5smMmg0492fd+RMTPJHx6w+8BAme/qKC03MXHEv2eQ0NHVLya0DlxqGzo0
XWGkwCro7kzP6wMvDE3GMU/PEzYhAmob1MqSPLpE08utTv9tn+tKSX9aStQiqGYBAsdHFsMaUATp
45RCAy2DW2IlOaczbKktih1bxMY7emPcqHOh2LmxfRMSHfAcyl1W3T6TTXef0hygccs8hWOVsxZK
Vh/0PmGykxnXNopOxkSNvbwvNBssceDOmU7NuBGTZZ002tkInaOnMPpJ7ETflWpQ7HSePPx74Gkg
VMfrXLf+leVYkkpWiP00B6voxfhmNkb2KMDEbDXoPOB3zNMQgucvaACboc72EICTbIMcdYthPozK
SdFDQbeLDfMvhYU4L0G2y0eKnXQMGlR97RA86icZxkZvtpUjusUPrd743knj1BcFoG+japquZnM2
lXcoext3qvTLUgjbTocFj76zPh/ajPk46g5pAgmYfpDqFNOr1CnPfpcO0+JJDaHPMTsJ3126CESF
6MzScvVnaVjast63+HvpJ9fMGxvSInoqnKZH6LJE9kpL2fUDXAjRT2TpxoCAhkQpO/qx0j1i4Wkz
r34H2moc4XPdjQa4+QL+7mdIeK7pAlX74BKqg8vTRUJ07QGpbzo1D9aFJUHTlG2/0ZqoXfeca+S2
13t1u5wqjNIpt0RoJygpiQQm7S3huM1kkc4oSmGW3SElHpdr5Kcdve+FBG9IIGO5SiE5OVfTC95K
l7C1UHWSncCGFoP63qge6bTBOEQnhCb/uyG5IGaqEn4VBUE0OrS3e4FfBS9Cl8KOpD6Ic3rYBQMj
36pR2S61MYcY+g0VKHxY9Pu0x8XoaRImWtKxwzXZUxzZoINB7C/77ZCLf5Dqd+RiaWikpRns2hDC
uyVatNUCdkHS6tDwAgo6v1fIOfIYRq31whC3DDQIg4xrlrreGQEq+5xeJYncuCXKhdg1JBUMC7aQ
ZbcP2+HcKNaZEQJlt9E9hbXzIhCNw8dzz90SYcbx2ELOae/N+js1HSCZXoknlFVTQw4/oF7JOcuq
tgWHoNMHkB6PqB+Y04nuQe33vvQMbHy3e7Pvnl3EQD2v7t2o3P4p1ZXd5HjqG0X8nAvTc2b1WhCk
8w1GWRfyIEmltmvszCzRXgh21o/mXL6Jotzbpldu6gnzhqbHz8R41Id6jsbGptT8XgO8e1jbVcNe
Lz/RSInidEf957ddoA/lRxZ31NFDMQD2nQqAishs9Mbu34o6ulcMdo96mcKCpMzbBInKJKOK8RZO
5YlkxL+dMwMu63yeZLbBIbYk0CxdPCVNE99DgflpPoJWGU2/hg7DSukFbFoXO3CtKExRbQ7igRLG
R/oN2kNrVD5XiYtnY2OGNbdeCr2udJuDDeVfDMJ6xtuLYjM2VkNbzFlm8ssryA8Q2C9kp/brBHAF
A9Sqv0iDQPSUlOk9tE7GDbnYMBsJPoFYfkVUPprGiMQLy3cOmz8ZW+1qnCbjOMaDcQ0T4242sTym
WuJuapOTAYw3xLlzuTvV7ZlWsfFaB4p9TbL/w9V5LTmuJMv2i2AGLV6pZWn9AmsJDSS0+PqzMtkz
de+80Ah2795VJJGZEeG+/BHFcb8qulx7yIkuOTcaQlxDYOUpBUkkZj9pd24WbXzXee1UkGyQl89G
YWab2BuSj8yjyAYY6J/8DqfvDAKUgNRqfWsmxQVacMenWWU2GqmdVQCxOU+jYxAwz46HXro4cGUs
o/GL4WrxYmhade0jx99HdTkenRKRSLbk8Gfi8gEoDlIR0oiXzsA1bbOvhqj2fKP6Mssiebr9PxHi
bfUqgIMK3/ccw5q45/ydvUpUolmVV3VSJqEMXORUZpsh3yQT4gVNx8qpqpuqbLqtZunkncpeppdo
qPEoyzbqsu3t+6zPfrsFoE7f09xrt7TdI1LKv8Gx3miDjHZkHPhmKvI3hCLsDfY7YGlQCPIJKGgC
J5ZLl1na1aisYEEewWyoi13Ic1SM0U9PjhXU7RAVdQ5/QTbmrKrEZpEF3mtZ6F/YYd3f6F+gRDn+
ize3zg7Z5EwOKq1s9dCAwYYp6Y2rW5h3Dwb3fSn1eL2ArHgq8unYR5zOnHD8UN9OIyZbOS/9aa/W
7KxrG462s7hdwh2lTynAY1eEKdsCww7vzouVhlu7x6Se+eM7/2Z6SumX7ELWy1OcpD/IpujWhF0Y
u1jW5nrWB/cc/LsVibzVHt7m0t7ZdkJNTTpCUMbXhpr0vrYSOmju9DsVpnNGGho/Z4EYT2zlNGe0
p6SPm1+ww0jjHJtfM0/GNGnWbQLgREVOQ/dl7OkSru4SR1pOy8pyOuuVwS16OQK5qTu6CXDTuDF6
6jIkWapd4XRUfgu++7U/LsbZsOlPqGe8haS2JOXPmlWADgiKkO+Z8ZiVAgsWBCC9dqbN7BRY/hty
MeJIof3ih9nRKkYtIOWbDCVWmeGQlS041X1LJ1Q5q9ZeJmwvxYCZnLgUv2zdgwbm9Tx3egnm3qH5
PNM5rzT7uQeju22woyJy1WoaXuNTJG8Q4RDv3iMqP6SzwGJJRlW4yjzrbIdTcZixC0BSZzbrUr6r
W1OIppRaFaJEdWe4wIyCR8YWPF4EZHDDdc+tZWJd043z97dLDUqWlkOc8BNQkVXI4mTnfM1hja/x
gSWbRIi+WyXp9Gd0WXlU9cxZ0V9RW9X7PjPKHbmt7iYOngFqWb+SFwRLzm8fs1RCioFjpu7ezxz7
2YXvcSYIC260zICBQlztUJEHeNwwc2PXQKqqZnDgmI5GKv5g/WxedN1YM0vyH9UV280CtAE4nrpc
Wtp6AKz0LSK4Afg2zR9gRO0j1hHn4Li0pSMnHcjesQ0SzIPeAkjlEhbyn71NPWPGjh1ALYiTDvlL
dqZU5cSJsrv0o7i9pF7PEFGtu34gj8HVvPP3g5sJFPJt/c6xOuYX5kr9Ya//cJZPdXDRywg8eqCl
OIXs8KQqVPzRyblBCapKVZB4eGQ5p29MKMyXMiQEORuy8llUA814vgj2kfCuYa1GXt8PSdZu8hjw
v6NzXoPCu+p1M/kgjHHYtTqmdILc7PupNR38C8kvvH7GgbM2qCjL2oedP5DNi8GQykR+1kCbY9ge
sbmNXf0+A+f4ro9+ewSguEGuPaObJrJy6abmIY2n7n5IHr5fUS8vI1apamJj7Gc4BFbCHK0xKDmY
iCBqthz74I49mdwiIG0TbdYmczoQER6CAAsfzwbOD5THKoUo14/kHxqPzFJbfhaO24181nh1ce8+
Z6XtXUskgSNQjU2J8RjFC8pjmmT2NdaA26Suu3xVLufjyGnDk6WFBvRk9AJKIUHeTMaWkBc1/Ruv
qw8GlTf5n17ziEO63E1FlG74qiFiSaNuv+Q+fZE+4twQh2CV5Ne6qWJ748autaNL6Dy3Nt+Z2o5+
Bq/qVrGJIjF2rOQROvUhvtPKonr0HbGuHIjoasfsfCa8lQdejpgRfJljetXGoHs0tKp+yyXAgz7Y
1NIJsB3LeRYO3TwgPUC+XN1hEF9NgvHh4F/MrPCBMZLJ832ZCOixxAUYa9hLhOqoW7wjq+aouvk1
v/UJhtQdKLPm0qaTuCDyX8Z0XxEkiCIzx6CujXzocZwb9FPJT1WFmxdMww+v0jnKd8HdZPU4w+Vi
08vFp3dRww6tYHwWuiBXaxevqlN5jDCd9AkPFwRRAv3UlVuH4Dyjs1qqWvVPyIecFiBeNjiT6g9I
QASCwPTxz2SxPNFb6DZdVab8s8BsyV9OD6za3OmDH2J4d0rsY3735pt9wewE21ZTWU8wgWkEpQt6
8CbMtlMLJNZd+kvm0PTJPaZzC10rjhYMLI2BMr9t+/SuYnaJuxNvMGwgjl2AJuJ7Mywo+eIWCja6
z+82eJ4sn1X3Wdu8g41sJOuz+EKlNJ3z1OmuYR/ShsuQktEcIFur0WWscfcWxbSSouEunariRTd1
hBAJpHKqPbj/jnGfJHr6VKMUCYr5sU/n/ED4E+PvxETVRtl1rbw2PRmRW2+DqDXvbXN4j8cUx0sx
iGtfZM+uZy1oAJ9SOcihj1jfl/eIowN+ZXoAKLzPN82UPCZVcK9J4/zsTMRcTkfmU6xWUceqf3g4
3pvYdOnO6ubrlCKPt8wWp7moXmU7sfKi6YXx4LCeW+MnChH0ImqhmpAITYjWCVbl3o2vdf/M+QpW
42If0yH8k81hcqswQ8J0gNihyo/YXJTiKyJCWBJ27OvSDYDfMsYJ2uxjImMaWrrIF/wuTfb2Ukf8
KPbzvwMXc7OilYgO+dfYbrtd2TA9B8E5XW8Lfml42eOULuJoVjRkwrzKj7ZkGKietcBkvS7KLFmr
10z5K88LY8/RcPyd6uBrBYayWJs5Q9cGDX2W2KZz9X3a9LcwOlV4ctYvsE0JghB1xHEjev8nI6Ip
AY4FYocH2r02i595pUHI72l2hehEVWzmshD9WRdJt7Vl1bS0sXlWz/K8X5hWkXdfM125DE17Sazu
0Bkud4HhJMZhQBpd5uI+lPMZ1WPhb/pM4VNCqaCBhszKzeyuqMSz+t6ZgNlXUTT2q1xGf1FYHrgT
RiosrsK4J9pDAEFVIpAo9Kt9lixvutdUd7rV4u6phEBMnuXgyDIGGgZjixQM7CpUehYPO6Z6Jiz8
wqEV7EkOcXGXCvvglzqnxsG5q2pveUKTsBXmfIVsnKzhpIj3Bn//LrQLxPJhATjBK2cC+ZBrqIfE
NQzodou1+X4txons2fNGTSmyo+6xxOoLPHkj1NMzHONi0y4aHY6wSQliS1Ls3/yBugxCmiSciZSC
L4BczDqAh2NwTjg6YQ/JB59R0u2ZunSt4hOEQrD/fj2M3WydLlq+nztM7DiWwz2nuxNn8fBkA5Q6
w32mCiCd4GoMuVjPTvalt353p+4seeUQmHf2rP42dZoRG51dEbDiawBstSnO4MIj+8IOFR2gQb50
s1PGmzBGsLzgTkkGdPkug7ILYxqCQGXQUkvEzNoARYgXRq6BgznSwB3EIWKIivSS/+N+xGa/U8LD
tuZO34N6qbe1THWfjFNLwDExxfxTYcb0OWozBIhedO9NRIzweSZz3r9hChBnv/QPqvrw/Gc7HQTx
e+RndqF1drw8enC7Pr4gebZXQtgDNKEwxb9GYJmwEB60TQ+jJst+DykIZQA3DgxYGM9yDJJEWFSA
d4zHnrb6WRj4X2PY5qvZIU4eWmZJB5KHsgqM00A7vfCnJ7WMAKJ5StE8J/A6r34dMvmLrAxyQ1JF
u1u0e+MnRAiZqFkF1UtHV617SbIguahDazSDUUgDYz2FtfjUAnwwgu/FjCL1KqxhH8XCB+N8jcwm
eFG5UHam/+1lHHJHUsoxbAbE2nbZHVLXzvaOmfhPnTfa2XWxOcpOkxBX04awSPSi9zWJ6B3q8736
EmtdcI9kKFtN4zWMs/nDL0vzmC6YQMfI0z/5qd7Q7/xuEh+H+/8nCbx9S1J3xH9hE60W00juk/lj
TvI/6qN064q+am63Bz0J3XvN0XOYf7V/Av3trGkczGdmMLgRNyAoqseyaiSHyMBLOfZEoXGuIbKj
/kkMbvljGF/oDho/MclTPGduRo8oXe6cIgZCSzl2R7ZKeFD3lm5hHfBbkrDUpSNP7pDFHufQBCJD
IsrKNsb4fipI4CSOHFRezpZda423j2GJryBksWPm4rd80oKYeGA1SVZen9WHdiI3gGyhBQce0XtV
khxbPdL++L98O0XvMmp/5GsOypuVazvJM1rmQ8Ye8WgD0mTRFzLWgJSGsOEGVB9lbxHTkNr2X054
JbiWPxGYoFX5EMb0xtd5MnEkAW2wqdz41+QVzmdYluxxIAIgZwz7W3xY6xT3tWvgXu54p31i5O8K
P9sldQYPxsJRZcSPyzLyzQRnjCFKG69mKCVI0QhLkEnNCR1fAtRjomFTxCjptco5paPXn0RQ414C
LBOY/JC1k57isq7fQrNDpICXlFlIdm257+4dEYaMxa0/rAv9Iak8LF5yDJibhoclPOZ2stMjlZR/
h5lO3zhaVj4NuBh7qTdQm6vqawgIRlsD/BAfv9YcF3t81Mj86W/VDESnOk/1r9C0tPtWs+41Iwu2
pt8wk6Myy6t5+CGKuTTph3Tlj7FwZOaP7lRPrA/m7RTuAY24GK5Dhlz4OxLpW4Qz5RRb9Ag5gnWP
yBBLefMvP8hIKleFzegtScK/MSbm53CSMwqXLVnJeKgrlEB6wQd31bUJC15L9tmM2o+Wt/Ve+cG8
HV1YdYvUUXNexgPC7mM71ZpkCfclpOv9cCuX7CGdH3zmzBESqNlewSd190vEaNaPLWtLJhiLUBUi
OKpgLHbkLyNEZYSkGWZAePQ6DSitataw1egP8/vQRWIPaRVvfDeZa7UNkaj6b0P63qQ8ZGR63F61
mhat1sfjztBgh61MPwrOtyUcxlByEwbDE8Y3N4PRz+roOpMOvhsjkmVUuwKAmHf1LawksnmhpmaI
Qb+CTDj7m8rYLapjoAEBNmKwLEwAs72bJDGaBfv3MPfdqSDhdBUAxhOMY8gbsRNnF1Ycamha9w9w
h7CaMii7u32dQRgk+yVD2VSmvvPWjGjtPD2eD6roKVj1V1WPTbskRaMijfYNB0a2jpPMesw0cnKQ
4JIQRC6WIU8cdQfMzUXtLTNvqUihOG3KOjXWqd/2R8oGdxX4OsTsMsDSGT3eygR+JPL16Pg/oG+J
HuIfamVNm0ycaKggQERh8jAucbjJJdlsKBbvhHyNhU9DKeAO+NEapeiqC+DOS4lzTg9o2Xuu0z7h
I/XvQxI3LDRTgy2Tvbt+Id1WMCPwAYzAUEqtV1IQHmKqXfgRHskmxSjxUx7oOCRedJzUx4HR2d5X
hJTcpOBDPWw1vep2zdLqT6n8dZlrFw36ZOagmXcx603t4zzFnnF2ujq76BCwALaGB8ewfnVLXGPJ
m/B20wEYLnpMjfbkx9mDSIyGsIkYUyxJOZao/Es69/k1TDqdGjwTXwmJGblfkkUaj1/q15RG/nsS
dHZZV8/r22fLOMQWCzLreKAVLNtX3Uzt7QvSKsLE/wg6u/hI9fLg2eRF1WGvb27v0E39bQc5+DFf
w6ho98j8NHpRk9LlmGWzVsMkU06U1LP/uQw6fnICS78ARIL68Z0UW4VplVs1w8tj8pM8m27Vt0Ja
kyG5ZE0eo2GsrxNlI3l+Zg28w9f4GvCZakns3Jsusc7ywO9mxJENwYzVpQzFtgC6sXEM3NeefBBp
/97WNfZwi3Br/ArliSHNmjYiPgF8HLcj2v9syJMAVLHtO73ZeUbe74cycY63d+S2S0wtZwn5PnJW
eOydJj/jRb9q2pS9RHPyBOx6fh9H8atgGhzEw3MlRxL1GEp3LmEzNhY8JQ8Cq+49hAv+ZUg1pAVL
yVBkhxFG0vxTCTy+3R9MsbN9TRxbmfbN7bS4SIfWaLkIh6wHJSnWkZ/A78GEMwZ5vxaLY6M1flIF
cBrUB8+BnQF74j4Dc39vd06wLokwYAxRP5phml7I3yMWOREVcTQAG1obi4o69hkWibUA7wFGKW+M
ZmJIFn7z08zqCgxqz2TODtpNtWQLh7He4+ul+SgrmuO45MV+cHBweT4Y4txEZiwHUKaLwNS1OL2m
laXhegOiA5qYcLDKfoKS3N3NPb2BlrNbSURcmhUYhfUMyK5c/2+tehH5W0cfOL8R2neZnZbMCPFD
E2HxFNq6cxklm3xknvuvd5Y0DIF6sYBAqRMicFm71kqjbReht2ddso7TxMe2eKXzjK0j2BS5Ne7W
mj+R4Tw5xa+UbOwGdGlXtfqdhaMcpFxEx0xr6m6j+pKwC7YhuxLDakTfK9WYHJarjzogu9JlRDVV
B+j0x5zyXSo/GcSt6ZRvy4H916jFU1Vb5rV2809ibcQnczQUPS7qv7ZFP5rlHF49v3ui/NW/guWK
1l3KtgDfqn3UTfv2iUUuy8dfVYhvNyp78V5MLXe1UQaHrDTC823lQrD4kWTLg6tx9KLdAVbK1M5d
D1Ma+AHKtKnYTxw03ZM1kh1CnapsPMOAGWeazWI9ZKzgu9Ziwm5XuklkKp4BBrd/Pa2/Bk43P5I4
SqjfHL/G42yc0Ldn11KTvg+jAbUpW+z14NrUF9OnXU74z4OKNlyBbnm1QDRHn+aAzHazdjtiiVq7
8qbW3GneL3RXME1zmbXFBTAyLnTwNJcJw/zaZlbJYJlppAtq80EPIQgQ2c2/KSuPXu6pH16zEIvq
+TBuaoIy+yX5xYwSgMh/XwLVdB7ha6JyawryQcKR/lVNZCq5W8db/RFDEkoHpsC5B2VZzRTSBQ0C
k7bSprUuhgBBHAPgFgJJCWYP45/QGv/SxsnfgAX+ZQnJVGvAEVeo3V+qLD9xZIhO6u5PR0kNGYgU
MBrvpUVbfLrdIIh6UNpTdoEBPC1V7r2ohghMCoLZkucxZq00SHYh0q6le+7oMPCnZNwvnZ08aJ4e
3t+m1pOdOgdlkVg48wExtG2CeHTmkqUe7VytSW/tAV/2CP6nUUAZ8njrV8aW5x+RIdzbyxg+qgf+
vrevCYECMzxiT1NztYHv/UpZ+rh3klUB+OYUFH/VILkd2J4b7OH1wPdlLLsTEHgY8tPYbGu5fGaJ
8RzrVXbw07SEO0osbdnNR3XcsPEkwNlFiRmmxOSUAetASZmdc4oCLzc2ty1ZtfTVA9+0mvxoDoXq
uOGQcsZNyaTt1tmetPFhiKB2YUl2RmlE0FGp49Cftsp2tx4o/Ri/9D8Jh37TSXxe7Gy45FPRkj86
7iErrm7SH7dkJx7w6M+CEEwoBm9M6fA6ydkhXjULIFnFZEfOE6PF61atjucLF9hHGbvDdayR3WoV
qcN2q3EEAawNcGCaJ2TjSbzV5WemHtqMsya9dMg48vsealbyAJw2phPG1ApAFGOn0EpXuaw8jUET
Fy08skR5J4yg3kk9Uw+BMf27NAINJrn8U/WaqAj09UQbbMomzrG8w7A+3XpV3gDa19ZLUrLkjYWM
DHN3iaeZeE73lIr4vAgbv8fIvDPtEOxYs2fsW8NPIWejsLrNgJwiR1rvGVB2Uv0X3sNbkaDleX1X
5t1FrW25t0EMR3KKSTJq2XH8G0Log0mGbvn2tEspKjpYM5sh1g5OD0jo+wE6DQW6jjXFKoaa7cXD
n0glMln+Fzx+loPISL4QmPTHtsuJ9g0dYwNXZ6r2pXd0zJfAHOafrI5plLIT0JGj5DJIiQv0bFd5
XXr1SCbZcHidf1rjxm2nHxFb60EpKr7HWouHNCQJkPuHHeBmPeC+Rqs1vLdEaizo1p5ajp3PTVwQ
MJsGh9v50yVnCNP8EF2VJtaq2ucqYk/PpCevAMBwKzAIOsJ1IEW0QeRp27qHuzGa/WNjjvjjdCqa
oEIRG9IsXC2Dle4FMHs1kh1sPpE+I7VrqVJas/Sst4tpRufExrylnk3ycqadeogD66Bex/sfEtfJ
5k9GuWXsUUqNNEGgv4jKbC/qCF8V9LDdst3czrZptdSE6mCM57/w8OAF/7EEy/a2URy1YtgKv8iQ
ctJPU6Lu0mbgkC7Y+/h0OLtDZwVDgr4xrdyv292RB9hJyUlQN5e6zVLbIsM5TxiV8JYfOKTT3KaT
sy6z0bpwQr4WidswJZ3oxJHj51zd9MNAwoF5G+1wBA/WBxD9XYOZoCDz0BmOydz8wdww75TJFqsD
YAd5eBisKl2r+btInOA+Ic+DYbaZrXXhPEOYT3DUojVVsSUdtJ0LOfN39Lj6COAN2G3EqdpBp2ze
ZgPyIJMccEx71CB0EsmRA9ekenaun//EbiWONnOQPfFOzFDVpKX1CC60wmk15eP8wZr8HvhMNHNt
IQsuJ8VGHwp3s3gxv7Uh1VG3fQD99LM6aqptB28oh24OJK5F8q6aMKp5Yzg7A+EazchYHRa62xjN
o0jMN4zk2bFdavM4ThjWoqgt71VLBqFYzel9vlrg5L4sG5WVVvrx88AUcZc2zgACQWo7igmjq9cO
L0UAGD6wqQKHtn6IHKIq+Wzaa+jHJORkNQylzKu2KILataMNFRHmgDkJhEWgh+UEql7vT/NHSj6n
/GRWLM+MCnuf4Mw2JtzTGI5tPsxfkRn/CtKguFhldmsbf3eGnW6gqeaGNVGseLYouBfY3y8Iww71
NMRXGFbI/pngrpupFO9APAFX4vrZTx6kXhxRqLp0Gx8IfCa/XUhTz1L2+8o/RlotHjJ7go9d4skP
mm5B7YPf6l/5SyNgp+nGsF8cNHCcPpgM+s2qLNLupSzMjZEa4oTPo3iocsrz2xluLhY+REabpRXU
e3e2xSZssx8VgbdwALXiwXYtPrWk46Doa+QLt5zGPdACTw48CQ4ktCrUjWSnVb2ZrJKYNAwQL13R
EpDOYAaMBy2MqB5/1xY4CNULFLr7UadUQSgElnKHbnCtQS+4tAYy3sjsh53jovRQl1Vn2Iih0lWX
cLRXQ9klr7xHmUev6nB0PpglTeNO7fNLBseZoSm6BSp3g6CIXOpku7iYNqy6EMeQjhAeMey6uofk
UDskUrdRerGlnq+w2/5gLIz0Nka0UaK6sXZ6/AKVdWnnCWGAbI4npiAKqPzSAq061HLVgTHoXZUQ
OJbLkdbDQMTf+UO9HlzgDTUwbtENulgGpOufWiBfl75zsgqUSeoNJUmsxaPcHGzkOP9O2HP0bEag
seMcP2cdz9p1TjqESB1poVfPmzy4TC2VA7z9rSBZ7aLm52qcXldzt/aoNcBsMqpsfaDTSBmHoyls
DIhO7oDpMkByyR9djQfVSpp57bteei9unLQXvehjhhsVRvNg6naV605P1awLcsUi8Tk51r9nt9cm
O97FpukA2l3mc8mhyksDHGYIRpgofXHTRxugl955nBDPRHr0cTvYTVXZyuy3aROzVVzIQhi2Scz8
oZVjCZ+Mln3KYreeIH/SbfMXeipBYa1Vx8IfooVDTRyhwgvfyYnKXwc0+Z5d+B/YbACwOGCQx6a1
rg6pfyujLqJnKYeGJid+wPOJ7xmT6G8RvmG0kCYSx6l+8bMUj7oACkOD8dwFjOkAZa/CinCvQAoM
hrgJT3x+e40m/VWjCQEYowPRIhAt/vdBJP6/ywh9zg7Jg7nR6SsTokYk0uDBwFMbCtbJaUvDsFwH
2M+2dQYpC7/54h28CK2kMsz4gDhZBDxwu437hF+2KfRnNbdII0z3qEc2vQEZVmYrXtuq9/QNPW4Z
Rm5j9LL6+Hkxo2B1M8W3JhrKaaa5lloAagv/GeHvSNc14UBVBNgax8brr1DLJy+19lpO6lpeDnIU
AMNvX+MRWs9SaDbWQXDjdlRN84zhnrA1UVNkS+YAtUf2VEyIjZA4BMsIlpPWlnpopXl4Nl3sAtKN
S7+2xo3bRdtba4gz7AmsOQfhKXVwrFjIbNWl77Tz4c1KUGoquTqStFVtg+q41RJePDZ7n7KVT2ms
znVffgW1e1Vb8DAEPxGPO8eOsghrZ7bjfUVXOMUjagNijtTBSJ2H1DOvYF8fJ39YWW236sxPn87+
V0AraztrvXPs9YI8lwS0IIkrzY6bhl5PAIRtweeIYBfiyTy+qw1XfZG92Cu2ZMgkq4wQSWaapv1D
+BSl6fI4WuaZaqN4EfPiXRyv+OU2XXxlJh5va9+BGWl1AwDofM3oKCIkcmBRqiTKJiSMtkEh5TBI
lvd5KdqfmubTspJXjV+jiM/TfteD8sTOH1K4BJH1ylq2rYRzVMoH5iXJm0Wzah1pcLtbH10lFcR5
ISHm1hnKucJua8LyO9xgIXQAXbI7SPPxG5JYZNs1c33/ruv/qB6heqic6JqSuIamUBTHSk/EOR2W
BkTG8EMdGgPXas9idH6F3ITr2xGU9ZchNc6UNYHM7h3t/y3JiNJHGlVgK7jB1LPvBxO7OMlIWJu0
crYeOuhhazIB/V0ihcGtwcAeB+5Es+s/x0pn6cxXa6EKnv6OYTk/anBjDomvk7rUlu/6MMAOpT6+
WA4AmKUwqnOXeK9jM5invCC6PTSpbpD+fmI6osrUjd9xTEc8aRlTWASRHT2i459wVB01SefEvk0K
R53QggPCsIqyhQ9ETlsinRascu24Hog1pgX60zBX1YMf2Gt1VdBpuoSGKQ5q3XFL2uB2DVAJX/Id
b/h+qYV5VE2oyWqMi6IFqMv+dPtuGGjclF20JmBh0810oKaZW3k7BH2+iXwH42gS12Qwa+KTcAd7
E7AzHoeCSOIowLxz22dQw7991/pE/FT1KrHr3wNSs31jYUgrzOhPLZ2t6iFOJ/2kBpBY7ZEmQdBM
G+11yod415vAYDtn2o5G6z/qiILpioj8n3C50rWVFrjBp7ATWj2JCD9HTz8aVQsOr00uDbT41376
cZve6YgQqsXt/rbAx/WAtrUmhHYlkge5sjG7923ypg5ykMbjg0cm06oe3QDHfnZobASrNa0rGBaw
3IpirTp3rJ40qGSoNjV6MLI290DonsoiAqWQsosVfb7VRzSUkmDiyCpDkVSWCW7gYoM96DK0hpGd
IUlQd1vtb20j+EyyUcDpHY3tNDXTfkR7do3CIrgSNc2kEtyTV5s1hpsmOucIQSjK0aNEZjEelVuD
RZOME4vGg8URJBiLj2YU1qtXi6MWme574nmXKLSc39iZL2Xbk8tkepshSpvNVLxDnd7Y+MiuuvyZ
Yg/EipP5DJ3kZaYPUvO0UUPJoOuQ8mGvvPja0sGdyOcj/XendqvXxmLC1479g0kiGb4x1781ZboM
1VFi0FVDtgpF5z/IGtUdV0MqesLbONaPxHIJUOIGGAEtEPtbDeGafNMS0tUPtWlaqN+kLZuSZ6VM
rsRbmCSv8M4WMcL4f4MJ2hb457LyYbCDZhs7ZG3evvJVtexRjsLxkZK0xLHKO7dhLj0HxCzK9i97
ML9uhWlpbO4hCILSIQ7uLtdFd/Ckorg4R5YHX1kKi91MYwdNMMqEUh3ikC1PaslMRzsffXMLjJQj
Z2Oivx1q5jeLBYE1DoDckbBUD5TD0A0mAMW22bgXo+lOBu2ng5Irf6uXs1qnL+PbCZuklUa816G/
ub012jgisvZSMuXjsT8HojN2t2OQO4NJYSqVHypHBiRNc4mLLui0Z44y7fr/meWSnE0aH00WdMXR
2ZwM+1491M6M4tuA2a4uB7xdheuKy6xIJJzyyNNIvfdwEdidO8Sjh9J+ELpp778bEuqZwCK3MmY0
ZarTq2YGOhVQPfH/U3LMidpmezvxaa6err//Xp7Bugi94qi+K3HGj94aRMA0YHTaENm3bWXZS625
my7hjNmyyUO7ozmu04l7V8+ybmjwFBJgNEpD+KwbKB09y3pQD9YAqjUvw9D5SIw82mi5mzM9FO+o
gUHd2EYaX4akiy9jZv/NQWIZmz7Xm7OOr2EdcN56JMPSelFjD79Gn8NScq79vNpVTmme005GNNCP
o1Vivjtx3L1mWULJMiXmS9ZOL73UINKGGrZZNFLGEEIfr30NGF/VRvXZr+PAXxeZD4HcR3hriOhJ
+sHvGP8VL2n5VLag10szHD5GC6XoDHnr9ky9Rqd2WI3ytdszPduMBvhi2K4p6bGX2xQVUStRm3TI
KKLTkDLEHAi+T8JrMzj2itwyMsy1qL+0k//SQvo5dmZsQBqPqmsrj23qmUNQK8dKgLIm6UtR3A/P
LeGoD05S365cq6zXVErzjMyFvQ7xRwaeVHUOmxbb+GwiwVElUN1x3zBCCTfqe2rPFcdO+XculTGV
Wo5MXbsL0hocZodCCOH4H73zyrcWVTU1Uj8zDZ3/GGUNd0tayPsQJke3cLKvB4yP8DxSWkGL2Ihs
eV8C9OwI5MSTHiOPiFNiSj26HUxdUUozFY52zYS6zbMi5mdyifBa66tTXw92fXBxC6TiVdJFLU4E
Tm0NKQRWy0BQSQDTCMGS2sdbyy5PJeh+yLxLVRww3mGlZQu2AeQcLbtwvRsWBcsXUZCW+dGNjmB2
LunckCj5izPHGZakg+lP1un2tkQ9kwJOwPOuqGETGl1t7pbIrv1V6tjOXSN+4QdKmMS0yYOQz9qA
YAm3WDmRYe7UCGcGErOSOriLZYTWpksRXPytmwH5o1MTnyoLW/SOhNHoesmtvMC6Tr1hnxfkx7YJ
SP5vqlyjTR5+C5yG5G0y9YiOg8wZbuY0O5fIVmkc9/xU7fKTuSsdpSaePjKiEeIpPd5WgBuZwcRB
zqEW6pmBzXuX9AAwmfK9soXNm0p02t0wGc4+8/wt26TkbaGUVQ9Fil+kheN+tJuPtqLis2Wzy49c
8oNVicg5h8okFoRwV/OX5PA1RBKu89kvNuZ/Jw1xFlfrJYu9vahNjLG1Y0PuricmN/1rbBmfWupN
D+7o/mYNW/HH0zNlIcO5mFCYluiWSIumZz1a7BPhFE+CvsV58IZHNYytZZ6UepbVe2YDOKOwmw++
jsgv1s5qVp3MTrxOSSu6dTPIYT1U6ejAQwHGNJYtB45xgaee1VDDmBlLdZZp9d1VXQVkC6KNliom
TJ/WegzKEjaYx/FVVnxl5xNeEc075rIP4+yJz8SOXLKTCE5ybNZJpXmOjAEmEjFzWZGRXqKGLb4X
BBfT8i/AYKovV7fJ5olAT9e2CW6d/uYxknBMV2/eTRcb9Y2ymGpfqnPX0tMHa6Wt1UHbnJ30oerp
N4z9XdnH7W9htnc6A7YPw0eg66drNakUeiYONVM99ln6wVNqTJtQqvVTL7FXRmldayuiNWPbqQBE
a7b3VuEfJt+h5IvS3zflCRgumANpe7rJ7f+Pq/Nablvpuu0ToQo53DJnSpRkW7pBWZI3cs54+jO6
4f9z1bnYLJLeDiKB7tVrzTmmV311pG/exvoYKUp4+cdaA4szXLiFvL03jy/UuQ3RfISqF1bBcKnR
8NnpQUBxCqlm0hzyxnnr3/uJfpkir9rRLBq3lk7ErULbfOMiofwuWzU5MuEdDlqc/iyC2X5EJA1t
9S5F+kX94HO7Udo2uu++03OFu9tH7js+XuRfNeXpFL80yTDvtRa4rs5wG8iMeyxmFAdarJ4Z5oOa
78b2ITvBMRww5k/riPnOdXZBCUQOxa9i8yWUKbWhowl4vDP+yEPINwKJ0mllzzwXDigGhwD3WTu/
9HzJT6FmbwltmF9Cn7dKIQIKZsznTsXkUs3r6BKwnh/+v2fDSIrAUArSWBuqjBvxVHWY0c9xSFhx
atNoa9TeuYgSvans7j+mvXtaiaTAYTXcmaODpxKU309VR3pT4YH4Gjx3Z8SR8uHk8QQRh6vZm+gn
dwWHqqkDzGJrtnkasDKtUDpV985SrXU1FKSvy7HyrJoYEYVSp9XoAIV+Yh1kyyAcndcS9d661+vu
OFv2cHUAyQ2t+2nk9PW478zA8zcJzOxzWMOhLRUceJWPwl7NfpC08KsZnJvbj1/y/NAV5Ftn+STk
hBS9iCwEg7tmuMrtd0sneOT/W7Y6m4uLtIpq7WokY7SxX740dd+sYwX9uoJcXQ7+8Edkx8H5tLDV
Elmim6egogvs6LkF/NM2wM2AopDDy4xdnoHLGQP5w6XgWiQpULIsNNttv1dCmFOlV6qbYBiqd5Oa
haHEm+qm9VkumWiUYmLV3H4b/vYcdNyyiZ+AUNmWIWJYfEbMSkzlShi8n6wnmgO7Pm6rjYGA/6GZ
RotuvdDe8qlDKo70GH5cGeikh8ejeTdrmtZ5byWrZEgxHdB/xqBBE6tOX7gkrCPe4OZp2pAw4wFv
AGed4vZnXurtgYUv3MYggKvAnfqrnhIDk3aENYltFZld/2MwZuPJ7QxoGkWCfYffs1S9pMyRUsiP
Jl92btWfkJydFTPyMcLb73L5lG0LQ6QkVdV+BvKNAQ9ap19xTjBMvdy1RA6uTNM+JlNJEIXm0QP8
n7/IcjgddjST5Lws07Tv0SusXee7N6kgjorpF0YP5zmM8OYKuEI/tZw/wmmZz0NZRWSTtW9dEoj+
dqQtn31fa3+L0KiHbxxk48/iIq8LQOr30nXyjYMt+1VX6kcY9H+S2BIQSWoxiqEWzEP2RSu4Gz/m
bAAJ/F82+LvW7hzW8uJWhyQE0eFZeU0CjqHTKkjwYlHtPPtl0ItnS9ZhEBaIUQrFqg/7Jcr9G9PZ
CE+BgVEmcpJ9aioH92V2EgUw+9h8j9WApaXVmNkWiZGAjFLerL57jVLdP7ptBwzMimFmyzrDTDhT
c9bwz5zI8O/F2lU+aF3j0wVOCQ9Ngvm75M+7mqkzHMMu+J66ySLBjuO3EUzZF+hzq86IO4iYoGg4
MoCRBgiQ3Sw/1Ib+BzFTd/v3vnyJufctVxJgIkI6JR/MZP4xFaayvOXbrbEuW/KpgiFPSbTO050Z
tHTJB8WK9sAAUP3T8QydAog7BYccsYW/ib0/ZZFLL0tWflT11sVMLBqlkBmD4pdBAthe9NsG22pB
mZuCK8ezARzEkeITszXmMwIx0MjUbY+rNYJMkXefepZw2RRacNCn6ddy7pWbdmEaxSYIpp+F7lSf
ZDzKokcrTeIj5gkGujjUNyFwDbsB6EV2iL7j8msXk/6/w1scO/6uafJrNY/l2c6dMwb1Y98BgdQU
mkTwApii9QrRiwPLPJY7ehx1lRYbrwwfqPvrqyoa7yaaLS2hcdK7gcEyo5MPkNvfbTK+s3dgl/Fg
68qbTrWi+aqR6wKFGQ2c9MNCy0rQ5PHVC+27B7gp8f5rGL+JqU778CCfoEgPD4YbKyJkJn5VquhJ
DesRW1uDdEBVpktPaudKVhx9j/YWVBwdqo6qF39YdmTcVqzpdmu7XNfUje3RfgKXE6/VSbH2sZNN
F6RYGxtuwg0FyQ9OmohlAxGUyeEX4RS2jgOktmqt2pTFXWO9m9UwiGWeSAlHpX0uHYzqoLe3QsXE
3mqkh7OwvSAQZyxWZnQpBVbBxfq84nj/C7UoRvz+PpH9RBwZGFlweO6WAJ3xpei9ZbCGUeEYE9B5
xHsebaDa2ULRUkAXQSk7mwqG64mJiOUFt57W4dGoavbWwdEO+MqDwyL3pWl16CZy9eQWFc2cAjWg
rIcUli7M1CR9dPn8bHQ6Rr8UU1+c63ed7viZUTG+FItEsUSzP5tIj3DQsXPJQdzgq/q5NdPzUJvb
RdE0lHRw+sgab7lW2xvfRh1bEs8hC7yodteVPbY//DQ96WHp7L2hnDayQOf8uR4MLOhcX9+uNl7z
3Ji/afsWn01g/NcyeDvLKQaSDuNUjnaxUogGWzXR8OV1gnGjl88V7fqrFBz6YJuRU7TjU6yR5C4H
AGMOmEhDMLkxDdiqYVscfK5AaX5xMX6cYBNA7zDsATx3bOwC8SxXuYelZDxFY7vuPMc7jFYaPec2
nSxxaELZ/SpZSTXji9zK0zN4OWulJpFJsJOVHqPaLA9p6RD7UxOlujRoKDPWhWYSgFOo2U7uuVOM
YhsPjwkhIFBZkGJ7ozZ4T90I4UCQAcskvPqJg0iIP1vtT9KPhcoRnVkERd50nT0c4/Czj9UZ1fvQ
7Ce/Z/F39O4Pa8LdKQvEYmGebzMFEue/RQDpKbKXefY3BWaerUsyxiEyIMVjSZg+JnpvpoXnCG2G
vk24Wq+5V5crq6flzXUaH9XeaFc+4raDjr2ImZLA4A6IyyuKZ2rzkFMFgCEpnyvsoDkvQtgJzXzX
Ej5G88h8NBxBOCG2H/PEmrBWfaTnNYT/PVcrZxolpPGBcueSigDAkNy4i12lTDBGsrrEK8OHVWU7
pNtjJnoqjCb8nNreXWEla09eMV8XZ3qQfQC6wE9LptFfaXad6PesJotwdKaTnhACZ0jBlDKM1YsS
GzpqvLp7WtC6snehISqv8TLvjT7raOpr6Qt27uci18heqvWXzmwphoR1YgCyHAueDecVlTu34GeR
L8WDfNaBqdpGChq7MNeSZyU33BU/QfydtZ96U4VnNg8EFWVNJyf1k4tTdzX2DaHoIh7nh4VeeBsZ
arB8vEYerJdPt/L88Rb4t6pnPBEX5QA4HKGK1o+oFYv4LQ9VcBkQb7SgR1MixhGSOInmkOIzIItI
GPbrkPFzVI7OooVkFlyc+rz9Jb9LTatEGDTCx5XD/X8I2J3xPAi6oTvbwyZG8M3lhhOafXG9vGei
R6yRotxtIBoSEJ8eabP6u74sw9chNbLV5Md/yMiLXvtOpfusItzfVkH4sRz/iPD1t/xZB7NINPxH
zIj7YMDRI09Xin3B2gJicyCWx+m509exWu3LlrS9xtL9M22Y/BXoKtHqPhbEPIovYUeGmY51l2FK
NZ2JYbijp5qZQoHD/uuq7ohonUvPONGuwGNs0t532+SvjjjRkr1skgU41TYW8V9r2S5bembQuQCA
MEbW8RB2SpCt2jpuCRrkQYkz/4KI72ALrZl8a47nb6AIGtKs5C63M6at8ZN8lUKSXcZuqHyGZa5Z
BgGDZxGBIY0eVcE0NE+ngtsA66DV0U2NG199yHGSagd/jFCJDrVf2Lc0C3QMX/ygmd2/eA5ic73/
4SaGd5PaWJYE7572w8+yxG2LyddbLXo2ukfWpVEuvl/Oi6D6b0vem7tzgVqCHuWcfrWltmf0lV6V
0e8ufW89RtJV/phQcvy2f+UORyZR9e+Qi/L9PEDoCpN8r9QjmwLf7kof9OR5Ku2JLC37ILdX+TBE
MYqaEtdnUvyeWq1eyTICwRGqS6mnjrnKpChVTbHDk7frDuu6RXsn5Q58h8xPKf1WYaRBERNNTvkg
v0RNowdYqlpFXhx+6j7SAM5IjkLaoYmTQF35oI8edvS4eB/MBOaqkNY4iChuIQYoB9HsRlEzrE5x
BPdfiaLdmNMdkoZdKHXknMijuKPG1YYeXZRMp2XSRouYuBhk1gVEoEUIErYp3mFA85yqBHpbYMnl
g0O8FRRz2oF92f4XCNJPHMYKCW3TtPME6aeY26/Q2FiF1eDsQLxvATTeOuyFINfccOtWdISyFpwH
zET+obXnXCKL7Lm2zDnKB0n0OTfzW7UPkib9XXTNF0OI8vfsl7fO+yO1JUMbpWcziwRo0NMusRNw
nlE8TMSLwKec8o2BR+UcKJl1Vd6kREE+SEkLgaeIWx2i7wrwupt4CtxnmvVYjcn5xhLG3o4q+oWo
ypmdYuJ2L7xzMaYRKdfqhWwV80eVBl+DHdyNyG0vKm3sYzSP31JuLs9rIXFpKx0tw1GKRhqjsDHV
dP2mhlUv9UsIFvx9DFRpFTlB/BkQNIukV0Bs4IxVKdIIq9skNkmWhjJfhjgxnoJenTHiZF8oFa1z
EWRX6eqYs4dsICeM9VT/J4vrtG9aU71oDrtiaWT50sfUfJJqEoueuOwPeGhmkA/QeqVSBUXF2ttA
+tnIat9ISnVf7GnnTy+67oBDi5xHl/WHrvSCh1Zp/mnowgwaUhFtDW+qubiIAMkGTnHBNPxG7A9m
Rql+j0lwjocKtIKY2BeTpREHSYUvi6acbu0KFX2LeIq4qEVXppfuQ85lTBPjDYQghrNWudJQe1+C
bk7xggtFToOzIk9M81LSKdm7cYVTRQ5SArU9621PjxdMBhlRaXTIh8pe0zLSiCsbrdM4k0eG2QHY
QMayVU0I71HQiSCgKX6eGbLh9G6cYyOCNioPc/tKPg1E0EzWm3RyMuKJVmoWf7Kx0Oshtqj2SRVi
aVB+mGbH0X2gtyhfRi6fsEOUoi1qcSoGtOMX+QMidPpO/Sne9qi9FuudKehyS0eU7Op+M1jEXDnq
dPd9U/xEYewThgx0TNYWqQaceqrQ9kEhE9jDQGlAQOqhsUPDm2xlPdoSleqDLlp5tNcP8nIsRpot
y98yO7W2dcnLFR3qWEn8Z21GAm3b9ldGhsRzqMyNsG54G5L2vG3fJDOfu4HeryrvU1pglTHnQ4T4
69B4agHWj8CrQEdx5vW4COWDiy52efbvPUf8ajJgyighSW3+/QL4qgM5jed2nAq8AvZjkNqBKKUO
EC/legwU0yCI1mZxxDp/A9pXuPjJWepr1/jdG7ny0OBGrXJNZdhoZU+QpUCAZtQqim1Rq474jwuS
Vi95rCLEiKq3WZxfESupAj+KUF+81Dgs1G5c082tJjrKhO5AD10HHWkK+lx+UY4PuyBrkh8o5RKg
iAnQgUJXGGyBFJ92w8Ge6uo7ERoXDR3NCv3mDlKc9SvX4SfKKaXTZfVuThGplJOJopbK4hC27fyW
4qb96tuWVorvYW3F6BSHWvOY+4ihMmj0k44yfh3qjNU9MhAwZNkoIimurtV4kp1C4NT6pcjsH7Kd
6TfNd+E7jkijYnpW9v5T4bKV9TUnC3OsnWM2ZYQY0b8L3QDIw2yNT5Ahq1MTJelKMaDQ04p5TjI+
XvA3R63VVwzV+ndLBZntT3WPchbAnVxBKBiNi49W6LmDp7iqu9blIM0YVC5NbcGoKk3Cx78ZTzmw
5QxKMu4COxmvVojip9eTRdAkElTuKhRSsx07ZMveuJ87561ylW6/2P7wuF97BLz3wSzPaVn7L/IB
vM4D6XF4k68UWALgJgEhtV6svFTgVv6qOu047lZa6zjPJdZ3JfXK9wyPzd97sQAb2hDXVbFNBQPa
Ry4dhbwkse/UDCBjFxSXBjBvk+Lt+xgrkI0todZZ5+ykHvwfbqFuEWIu4jGwCh8xeK9XnSDgxlSn
v6tSRsrrPz2DfEYnoCq8i2URs6LGkOuDLqpfGg3GXj0hyqkrvXqJPazIpae8qq7pPjJYkkIPV1Vk
OJqYaJa2MILPZtdTnW4IIBNE2Vbbz1F8mBvd+wgUsIgct/NVqdcDwE/h6KyjaN7VFZoE4gqxV6uV
g5Fb1Q5ZnnecmPycgXYe7r3OG28uDUrU3xF1lvCKzbmI2iIHKzWHdl5F3Isro27SfR4iuM2ojREI
CbsRrbsBrUU4rUBDl3ekLNSUwI0l8Hh0mAJ3DY4vlKZFvp6+zLKeHqk/PgiueVmEbB1pwGU1PAA4
EJE2MKImkflh0+h6Vlp6V0tvPjFbUqZ9qz2rQf5DV1w6K5aTr7MBvZuTBeY25Lz4DBs5gESmEMLq
thkZWvx9l9Cpf1tTne/lK9VT6eBkKR1Y+bonOHHTQctc06ObLvKXTWzllpDFTxdndqx9xGwzzrJD
GZmHfj4SEQleWvN0dzf7dbKRZXPXKJswt3agveFq6VOwCcHLHhOPqKfJuDs9Yw9OvGl17vC8ydOx
nHb/e5DvDdARQHPXD/l+ISYFTTkrJ73h3JV2jFgqt0+2jckkYBV2NrZ+D9rp8jqLh6+xSf7zc9La
loqIf+Wr7XT6KSzs+pRXVXgh2YPzTFeaOMSNaNMY3Q+WO/3FspOPGv/ZKsM2d5GCfMNAWR//H3HQ
Culi2TMAW2GJ1S33u9BnEroZYmxC34CwS5H4uhSnfclVOvv2XrUzgN+4sk+GbzS3FHPIBihRSDyT
2pGxGFibGVnrOepSgncTslCXxkeg1BzY9cResZV/dV7/PlVpsrUM3wNY294CorxenDly94NKxgAh
wKdA0+yfBHkcYzMzrgM4ln9GFlWBKz1mj0FkecyM9PivvDFyxIciawo/xsrqYpiyhNHTU0CR6hpy
DKkrCgijGyNjbaYlIV2u85MtU1mYgv/0OYiP2Sa6OUPGIO4apyNtxQzgu9pO9Q0NjvLHVGZ9LYFF
y//TgjTETFZuhwokNgMF46fhhPgsAmfXuoZxT6sL1IcVDPeY4phktXbVG2V3WZ6qMClX2jFwOXEt
CgDdzny+VzHpVXGDy3mr3yvOiXYMiFgaiI6heDvPpZMjQ1I8aHqHJons5aUtMlNg2eL4xqq7dbL4
PW3RRu4NSDwHCY1E0EpPXea4WJXx4iqTchmhNTzgP3zW0vggUs2xMxydsV8vIlRyEmbifRHhMWZA
/USgW7mLVc5DjFapUtoxXEuTmW4EeIbk07hUNh3hXrepBz0O3hyIqRQX+x9Lw6quiRKB+XP3xx6A
jhkUD6RtxY2e4VG+msVbccDVFvjFubD6PyF7cGvS8hMnu9Ip01WljTr/HJtpZUkWStaHFpQt/BqE
msgH38U6ToyVtf33Hj3phHQKvCG9axWbDoHYoaFHsF3OYVXAVHGwkGpWGuipIvmQjr6hSu1144Dv
zhEKXfNsxtGApPgtR/wR2+HTqN2XXRSdyD7Rk/E2jx1T9ypLb0kMcJ6P6aRNrbvL5zk7Waj9jgaJ
z9JHiyyCfEYA89BOxNo8xUq0JyCbSanpuXfPQIAZegEXpvCz5in8Ec/yzZM5WyzTakMTQOhdw0CZ
N1ZCABxXxrfpk0UiryKkP+e0a+xt4Y/k0ArPsFaIDG477XA7J8h+c9076RoHNLP2GjJbE3Ur8Ki0
xjR0SeJZMZuXOCu1bVpCzaA3rT8h/gVLCKxxNTGbfY/y7Clzxr28r4po0lEiC3Wd6nNSQObBdgkX
JlaGV8PO1OcooPfEpTxryQeBlM4mnGww9Ma3FFQj4tp1FSa80ggM+GiCsDCaw1PsYDmRQG7Pw6gb
K5e0wfm83KN8Gd1KVvo+MdRneyILuxozkrPpxfZWFH3GY4sKNNmRS3EPgIDsF3l+nWIqy4fb6Nbe
lUF+cQNUewP8WTwpNLy3/54pQ4uA3oRgtchaPJ05rddVhICXhrofbbJFpair0tHxLgtUmooMeju0
Lm7nwLn0DPs0cWp6stClMZGxHrFXtE+0hNsnH5rVMWWtWzkUe1LR4QDvOqC3cbZ50Y5LsUdDE4zw
7EXEvKhE9FrWN/g4dpyh8586o3hV4sriQJ9Nh0KdfwE2qHYVQi0SdPNg6/osKYoGhEKawvwmQxjn
QU4ps3wXpDjiyey7eXP8Mxgi5Rljc7YPS3W6GRq0YSwEnw621xUCZy5WnBr4JVnOeizMU/ikVsk3
GxVCBWuyXkGuD2uavykMbcV6HVbGb7vI3+RQ3lLdds9a6e/bqmGlhC9+yJgi7ZYODzJ0Zjepd4C3
Ob5rkfnS2GWZkKuKPqWKaAyif0/ymTwlbVS2UA7HM9BquD5zc8+CD5ox9V5OFDz9Bb8YdDSdc4ds
7zokxrRmz1St7o1rTb1Cjiu351lHDlD9PdoETvBf7mbZvcDoZw8aAYcYvPBMm0O0mERcblGvDnZZ
51nXFjTCc2lCm4QB/GNZTqKAhBNho5AX9VAhGmBoVR0ql4BCFKsGvz0czsSWZOtEZBgMHK/IUp4e
paEwKxETSI3J+KnlMyRMhtM4Q4h079lNgh/Ga8/RUCFv6B1a6TOMJi6AeD9Ae0QHSqxyKALtOViF
CnnQXf0URMq7KxQ3OYOxnTMH5SGJM07Ww9yf5RGs+izBkK09sRKz7lgvSoJsRatNj9yTiiznWWde
aXf1Wk8xzDTF3GH2TfEcu+3QXBk1N1CKcloHxlG+kG9zGtR2VQ/kzxF9Dzmy1zQF+S02YflWZFTP
44zBaSQ94tj6UCJs65znsCftEuXsIBSA/x50QGUrRm/Z3jSFnAdqxVG27DKwYLumGox1QKjECmkY
+WV+6d8py7pL2GY7xuIa2aS6tbF8EkNV0QBLRP5EC04V4SoogX4m5JRErN2iNjY1RFCT+6Ha0XBY
dmtyezDn+ncrVCEdck7eyL+dmBy0BvKuki0ixUL1JjEGuU6wT9VOGizQ4rXoqiHg8yWxWfpC/xoj
6jhYa/ZsUu4HQFw9IkY5Y+DQ6g3V/j8sjQkGAgeMjpndes0Llll5cdHaEmRhhI3EJk1rVun02Rzd
B90K5VXUlpSkq1IwbIgTLemn8rMr/Vje5bNqRnhkDvs20erF2yMNPi3kDtja1a8F+0pRHlP0l9Mv
PUFTRstjB2JQewogXKz4ndNXiBFz6dPzpVRj+FLOnbIjCXOFNXxWDO5fZjovQdBTTo8XzA/jcxto
PtbqmWu+EKHZxCHJj8xzybyTMA5m0mQ6wkWB89kH+1F4QR08LUdWBcqlyc9WgjdxUine+7RRbku1
MdJeHPFZ9C1Bn1KMJx80+PQ7eFi4YRrVPnWKBgpgssP3qi4RA1TeX5F51oT1PUvVaYNe0tnSKj6i
GYbR1wE/AA6QcnRRCDwRbzle1DFvEMM4ZTT6pyLj5kCBGx1BDkEfoc1ehiQn08e6ys57aAE/WC6v
SLEnASrON/Oo2qSwQjGgVQVmwaO1fSXV2VCaB0V+fbLt/r+lF6YpprdLL9Bq1BXIUzivfhf/sfJa
X7Wta95wQZo3wy+JbRuJRZQmR8dMPxOtjdF9Dj5H/+FTgwz8yIlICVZYcSYksvSP84osBi2aYdwU
CO61Dj+SdLEZSv/XEMwIDf6V4f3lT/k92wsQqLXs3hKMSjWGtHYvmXCTbXu05/KCXiwrNvjgCKFZ
n+/lrJx6C6ilvGMU6qblT0hE3FNfMbRx8ShzdtHdJ00BvyjVO5J/C+PxLRTde5UclIWdktVIA0eX
kLW6n14rwxGExMQlFU6eE4RGd5oNVFFyqj/Rtr/FM+XbAAG4KNy7nJ/YNZLTyI4RQoiZSuT0j5zD
11lrXX1feaa+4u1oE1OuJ7uYjN915mmvRmX519boslfCFQGPe8Ojh5eG24QZvpRxzRyzSA2an5q4
pbhssvHgq1N8CxLzIZdD3cVVQZcE3I2ocTpFJbOUvN2NzwH9Smpgxz33TO3n7MLS1s4pDp0zXQLM
KvLTw6N00EWMksehgQVCg4Ja6mdXqcoVksFaRNsx6S+G32NDIDy3y5NsETeAgXFlAqCplG0yWgVW
g7o6RVpPXU08AwFJPahAtzEeY5AOSL/6qxPi9PVNHVP1kGFgWVSmXjHeiQpQAs150n2EEx2h7qco
LqCF9+lNdeD31LoxM4Mei42i/Kcg/CIGzvpcVowWSpL41pNd25XBhfPmYQrM4DhYDMJkigap4v2i
4EqESoVP2Fzil33lq2O2/1bXzhXZc/ccuLP6Vnk/fPpIx+X7J+rb3y9t3X5ID3Ld1QB1nolGDje1
49gbufbKgO++HM6yEWTjW131w3uhp+HOi+zmNKsBHBJwfWuFpv8D8hEolCx3NvKlN5LOzsi84rOM
AViL71IeG+GSTPuMouiarkv8s+/ohaNjiQZna/lG9qLOMxgdTyfAw3I3ctCAEfiIghq7cZnDbYIM
v7aFM7uezfEoGWfarALySerXbrShaowM8SK3/jlXmnGdqIKQgt4sdCB7SMrjSr6UD4oJfC9GDKGn
03R0wF3tw8qddmB4QWhUU7YqSi3+tjkOBlM7vKukHzHFuOcTMdKjKFR78eDY8XjSy/5nJArYOQ/9
S49/w/qfYUr6p0wnYlaJqDEq8/SZ4cVv2e7T5laA270LTUL7kKuDc4gYE+7ygtzvesJZEjnzwzFK
9hmwJNJhZJfOPdI4484ex2DZW1fNkehOue+1CT1Oe4L72VbsElA+VsE7fVbPXtmhGon8FVh/KCt/
ZiO4sgpy9k6PEOQTChqYtnkr6GfsGjrWQslcrqNauRT0x7+7rngZQw/IWBlB/zeJuMl0OFQRnoPI
z8tbGwa0tAzXvni67j8gYD5Ijsq+tLn4GW2WWT6hMTgyi3cP6fwzyj3jpkf2tCpF7tusWv0aTM5H
HEzVRk7pXQX7fGsEj7bhwku1+TemwnIzhi5BrWOqb5YtWdcifysnk0lPQkUXoesSc0pvMsY79NhV
TRLPuhKOOvLBs2MrXwbjTyOkSzyJ9SkFgIwFtlP2gRnDvPbqo7T+Jvh8V1XmzTdlLrdkIL9nBS5R
0oI+ZpTPURs91K6/A6zRkflReNiMbUUIVXDNGqaNJG43Oxms0BsJqeRBBmzKA97PrEQ7h11cHhyz
OPd2oB/NCh+soH5VKZAnUln0kzXNK9s2jf+SuH6WGlk4IXAtc8c75o4NyivV1TvGbHLmsJEmrLUH
GfWS1wDP2zBXd8iLtZVBIOpKk9oBktvLfeEEZCKWFdv9NG/rprd3Q2RsZJ1cmTSoQZZbqJfolIHD
ffOgbaxsJauY7nRUJgESLIBVcMUCayIrL6H1b/G+RRfTrrX6eWgg6TRWDEEHfPaGrKv2aFCpx0mC
NiSjGVxYtNo9JXv2DIXULsNl9KuGpDQ6ZN3pQls99j2x7+Ll5PsJAWAUO7Qe6vpYx0WxsSIbgbz7
WkcpXUQNTZ5IblU6F91E6YcMTJzw0ybQo/SBAXctHXPpFraIEloXeP+FE9Qw/eJBDija+QDApUYI
28+UYvqg+vSPEIIFP+2QSlIwOoMG7mg+kZk12mBK4cbGh8S08PNAjFTWfdFp7FOcmcuoPYqrv4gT
pj6Tod1SpSasLsAYHweDt4Ok3O4mpfweNPPm9yQfwdPACuRDvlxpDtkwuYMpIetHSq8OSlv9Ujet
u1lmjQtwEYdVipx7zE8gbKad6ZQPZTAj/kVzTO85bNfJRN6HzT94Y2IM2fbVOHMXohrxCJXdLNuN
o+Xlm1v7l9xiXmSnM1QKAWzFbB6uzDlR3sOs2MWz6bwCFxqP/ogIrjO5BjRXJ2Y3Fm3I+KXuHOOI
f2vfCH2va/qgLAsj3FQq5wMaOORDIeq5hnh3T0GQ/ZK4oTHn/6idnCxUIQupJotuwMhCxjJ0UWsI
Ij1Fx0JDTp022eWeR0KmrSLfG958yxSztq66YznJPhLwF3JEG5rxtJMkQ5WBGDAzZPm2V9KK1yPc
JVrZrT2bP19wcbC6rWayULwcOpmcTzdV3Z+y1BQHmLE+FX0Z7/JqprdfZEh40UnbyL1gUBfphVPW
b0lcQjdqruyophbNjYE4yeEzjLP9PMfutQYUc+4LLqFJHbqHWcE8ggboH5qIvMo+DfyVvMusMDDW
rRWVK7Wwf+ILtL8p5Y6KMv9mUo/agoDyY10Z7jYXAGklSTZWPV9LSyUsyB31Y4hIeV052Z/e7PU3
xCfYVWomon1AjJxdpxSPQqCe5SzxGPI/FiVj33GQIjvi3rTjdRl6ohHttv7obZrMD095NHVrxBQ7
uXpmqf7pzOGtGBrrFaZavm8BNm/ky7gbwNqCH1q1LvMXL3b5PASWRI488W8GwM1NDnNWFO/1kQFi
UQcmMJiwPdNQJB2IRNfnwMjO+aAgJRGvorIt+IFJqQRdZ+iqiBcUGBfXH2524SD88qyXyQjUZ2lL
SxROu1E8Z18K0u8eoAfJ71cZSQtud74yO8dWzq3hpl3zJp81ozk/hTNrl+lM3UrJW2Ud2V+xMQd7
255KUrLEzH7KSXiXhSwzdRld1YLwOQBvI/wNtf1WTxrSlE2dRkrjDNsgaZ2Dp8XzCwLZhxEO423Q
UzwqmXlyGI5fS9XVKIzELG/EcX9YYpqZb0TFiqsVxRupeRt9hCjvc6nsQ/o4QxwSJiUuXOSTJS02
AmAVCyOCmLPkDcFwQd8lZ7QEOL116+Ko3j3A2PIUxHPFhM2A2W1BF5FXaUzWxZaz/FtFnsApTdEI
k0PcXB3VeOWeZGzSDp8k/GmPMkTrj1zWJi4ZDAB8x4jvYKxV9Q3EQbeV2gX4JcHOaPNhExWle/Wp
nyEg9fHZIV8rbhiEy32hVPyTNQN9DQZM1A6BY+s8NZ4MeOi/OueshgPcCWAqJz+qPjNBSRxQW1r9
iblcD4Xv5joD51xD17m6Z2Xj0KbdLZLFum7YGPv4mDSQscWTQC0Ym0zDE3WcSQVtkqDYObdkhLfd
Vt6twFW4UcKRYrtkxHfGaceAgQPBqpHUIsWtaFnO46ZIyeyRLiToYy3gG/cCkFTEHuNVkhrBqmbG
IPt/ipZlJ9NWw5WjqPOb1qSEQipXtbu7dl+cKroct2JCeg8kYx3r+fAmn6E4QyIzAiRKNC26DPX4
vOhklFjNLnkWYrBR3fiuKPk+aI2e9TVP7mLOo86C5DM5drVLMQGteyVDVVluaisfvtwiJPjDFyz0
ZuSGc8fneMa85BuBvaZNl+yjavJfgANsl1Glj+K8769JpXXvLKXKnjFOCvvXvbHKouoe8vIAeYOx
ZRAcZQnbqDSKfPb6fTR5Z7C/OhNDxlRGTmOQwlGhrK1xCAyEvUsf6gjclPpFX5hhULH/H2PnsRw5
kmXRXymr9aAHyiHGpnsRQEiqoE5yA2NmsqClQ3/9HCBypquy2qpnkTSSkSRDINyfv3fvuY+93i76
Z+2spxTwSx6cCjETnYrbtxzbAfxVHUmmnR0/0jhMt2aJqaprq0divI3fFHpf/CuIUMsYMCupeVZI
Gd/ojlm9VZGdbR3Yxce1yc/mA8lEQMCxW0pRU9T3FhHDfr5OZlgCRo684TmwwpdxoYNBSW68Bjzs
AFbmKC0yiJRa1zYVEqoVYTYtEWKGaUm0A7ovpybwq75A3t7ZD5eKpQQsp5ATkiJFvnGcty7hV/bN
FMOppCs5d4AZ2FDjTZxzurJxDj5O1JGUdPMHnSGBp4hEj6Xpeh24dryRSj6d6sXyv9QEJ1VOH6Ky
cM+RbrG2BobWlneZ5MDTSxPq/FIJO0lZ3MIo9iGC0YsWsX6l2HOFIBM1dkICI+/F+bG1zOauYCTm
E4Q7b+ueDlpZvQmBdinXNdOP2zY7C/mEUROsRy0n3GAMJVy9eVYYu+0bknBSp0cC3hfX9qQGp4gU
tI1uOg1XBpDx1bBROJm8fJnMDwmZJucLuqII3W0XJAiLpLbtFvj9sixEfUkROzlv8eRIRLXa4Ct9
HqL3bq7oTCg3WdG1D6WNks7qw2v8J+q+n6fvtFTUDMvAMhW6mCaWgi9ti/w0pkZwNzTNyTE8Zk15
ukHgKbtW/6jj+qVbCFh1P1xJodmPdVChVrYOw1QxjF/G9JmW7QMchZ40+vo6dZrqiompsyPeQN22
0HiQJ4zyOuiG1usXO6oGFxpcl69NRfKqWdqLy/jpWze6SDjABxaZuI6XLk64fHAmEhuVQvfLCA1t
5Ujzron4q3MavkMlsvaX1Q6zfbuvB8gFtCGyhcKYPFAA5J1UDzn6BDzlNHftPDaeTYIeNijGr/uF
vmdXNBrXK882Xme7uA+crIZ8vvQxMFvSUc8rCAaLQyxsVHGKbeU21Z5pY9jnFTQxqFhUZE49NCqN
3NNNRE63jsnVHOp1X3hktKT7dNGkJJ82TvHd2GMJvvwJKyZSa5wLWqhmad/0hdkd0qD5sgLGehrC
0FiLcVsNRo1IswdKZlVI3xZGXR1HKlwl44A+sLlXYNNulUpOaICA7l54VWWGTL3OrrDWd4ewAUji
ms0rcnQkdRjvQW52dBrqgU3LNNODFO5L2OWfq+1M0w2SGZxS0IByafGHiEgj/aEOiFa2FRTqTKo6
oKLo4BxBmkZQpcVNpjmvumJ9XdWVTe7satR/NWK4Y80khFazcO/WdQK1bOujUMuZrBS0j9GMsJYW
T4ZJEnVSM5xeDo8z4owLVzGzwop+G7yoVsF9gX5ktcIOwxI5lyMoatr2A1YfyX+k3V9wR6hOGDlg
Yc2NkSnkcgRdPmhK5Fm8F18C095kN6HU7A9bYQft0gYZIJ72jY4j1dhkIQuXqsODrSNj+tK02uvM
vSsUjGjaDhfNfHNpRdvCCR+4RPIfjHPm5c6CyTG/qshNOcwshlRd2l5IxOGN3tRMco3uWo21fY3T
p0WaqMeMuaTrRVSL4/RFE6Ox+fWX//zHf38b/yv8LKH3TWFZ/FJ0gPziopV//9XRfv2lunz7+P3v
vyLTdogqMgAUGY6LTdZyuP3bx0NchPxv7T9CgGYMLhcL8CzIVk7t/hD0mn5oyWWU3fQ0DpEL6JVy
Kn+h3qFVSLV1P9v6waks9RylAFQz8D4GL/6Lqc7h0VQcmnNuKfdqYw3bDp+W19oMdFzbJvQwGoaH
miCKOOid8/oVy1Z+7FXQ1Eb0Qr/ZwIBWmjfrZ5xDVW9MO1TgkVNfD5SnLQk0nBr03er7lhoqyTSa
HH8cmHJbBF+D8VibaX3c5Fcunqm0isqHgkulrEb9LOEFCScetoNh6DcGWJtjSPZ73+BVoOipmVQN
x7UZMbbIoateu1rHyPbkWN7sth/urMsHu33vGSf4IzD+2xCXMq2AgsyEkSkvduH56KQwBFDJ3XWV
+rL+OmFk7WbiZQ6JUj0i2KrPKgF2L+sr+p9/eEnl+hJ/K6sJT2PU/vTlP55IDyvz/15+5v/+zx9/
4h838bemlOVv7c//6w8/xC/+8Yf9j/bjD19sofaB3e4+kXN9yi5r//eqW/7n//fGXz7X3/I0VZ9/
//UbMs12+W1hXBa//rhpuUqRMf/uql5+/48bbz9yfu7pI84+iu/xx59+5vNDtlzFqvibZbiGbdgU
TC4krF9/GT6XW1z7b4YpiEh3DP6Tud5CqE0b8TfVv8Gz1CBc2I69jC/1X38B9rTcxG8jaUt1LVvV
hS0sx/z1fx/7j3fc5fX41+9A0/jDO9B2LFfn3pm6o6mGYVNv/fEdqFZdBXZAaQ8RlSImlCHczf2k
emuXJDT729atMUsUyZ1os+7EQFrf9HiU4KkG1gvdh5sQC1KJLPx9bJ3trOruLoYycxwUdlRVSPo0
Xf/c/p+p2JmaETVFQmvaLvcj8j6ydtz6PX0cePs/6WuF7jSmeppJCD80A9PsRVWU6FV5old9oiEo
7+ZsukaamjymTSt2cWqGh1gbTr97If/F8qS7f3py8GvbhqOZmq2bls2F8PvliWiKqC+yqGU7S2Ly
BjvcgKDaWlW5qSOslOGs9SeOMdM5puZvma/iCkeKm7b0DIQ5AIFF1rlv6tTcmIk7PUZLnp5YKpHL
40yS0PSdJa2ukQ0S2HVVLvAQTeGY+EOgDI+cMRN/Wj+TtJ7++hFqyyP45wLMxSVUXbUxzdkCX5Fj
/vTy22WP1KMrx72Y+WBbfXWNQ+5AbBtZ3Wr8ulI05gxXgRKUHhLp/iAS1GTgPGd8s+TTCidv9kq/
lGmDpV/FbvjbX9/HP70KthAGwayOIbjyKWF/2iRS1510ArptEGZpw6gqZ5Fc5n9lmBGMtaRE1G17
Z/VxflPzYGDiadEDGWMfjQHVvxE6PQMDsBaOAePoIv1gguU+9yhaZeMQXTpl2TZJ1WDrZn3gpUCQ
z+2o1sdy6WVZCZNwZea0MLkdGLTMvP/rh2eof3oJhGkL02EZcICL6cvtv9sDq1RzxKSrC8FzmaWq
iTT2LaQ/H19f9kjvhvSNtQmhYbMvitG4VYtZ3IhcVYHrooaxZcL8RR0ATIz99ynR8qtmcjmF6Dmd
v5Yr1m7d9EHJ5G4srfRKEzo1Zq+VFw3S1CfW1eWIPbYYWlaQWRgHpvfXD1RbXqc/XGuWzjpIz1ET
rqrZ6lIM/O6BhrUp9NJJ+72jVKcKmVi3eJKTJokfu1KbffwhmLsDwbm7OwQ1/uuFYdLN9l2n11Dj
1CrYNgtNT1NQ8iaIDgmMrpJ/czd16893U+gUirYrOFdaP78lQCsYFomS3R6uBGFAjN68Jhz7babA
NV7XACvSwSREGTP9gNCgdxTpB1wFqG8RKpzD0fkaRnF8urzFi6lw9zVmDc0eN1E9ZbdrC74ThA3l
w/xIVNPo0cSOd+s6gO1W3/71E6//vMbbbCUWXXhXaK7hqvbyiH/3xOu1GzPjKFA0y7a4huUx7ZE8
9F43W/m3GWSgl7GcU0wTAYBbrebYcvGHzxFt4x1GRHchE0o1v2+zMKIODi1UjvOJBuWPWAO7iuvj
X99t44/FIWvTsgNamq6qpuuq7lo8/u5uDyJqdNQq3Z5E4+JWMWDKhgr5DcKG0V533YkAqOY5YtwO
sm++L3XrBccSVb8ovmK6qf3EVQI8lXNM95+A1HKRA5MtYC7d89Icoisc17v1vBjZVkXNjrXYHayX
dSSWgc9mNzxoMJSfNWpCxLPav7nWtD9fa2zgFu8FHY6m4fy8wUwxWDBYyNh3122P8ccifHHzG5QS
2gM/Jbdr8VbTcDv2cplyuMDUFmMau3S9X6clCC2f/21prok/vQ24/HVD0J3mVCXUn5Yl8nRmczDU
Zs9mT2eOWINjOLTyFOkdXfAiBeGODtJQzPIQTkXnW0b1hRlmSZRHFniZg5VEvQDM/vqycHh2fr5r
eNttwbHUZO+C2fPTthwNdcBeVvZozNDvDjTWplNckudYqYt5PoB2AB4rqrqSCZBlb1BZvuRphHak
zo9WRJCzmZ8tl5auuWDDzQiNUKUjKG3VJeiWcAG9Tgjd6qcXXbO+AIMG1xyy0g61s5ONGDiAq8Ve
lX3E8FfvvTiy7U1exo+4BXB8VeGnmTkWrW2HKGCdoVWqV7lPepu9623V8pdBkanoyU3Z5Q9pqiWY
frsBdEKZb+K+fo3i82TUGUNUBbkuW5eoEgxrhD0NZvFdlNV7goi/XELeFsDESE8ayW20DegGbIMK
CWHhaDSXR9ASmU42RTAt1vW8TuiAoAyMozjzdbvz7SwTqAUIKWP+sRG5/A6z8S4o5lM4DvRvze8W
fULfHV+VaQqv+1w5xARJ4gY+a2XvacvYLpLpREWuVCReWMbeibTzqJw4fBYKDZyWgENZet0UB8dY
BzSHRdMXIzmBPa2YuHRpWuvBJjtBJ4FYTP/VI7F69qI83jfNklbE1B9riH4FUpfDkcXmH5K6kkRz
649hvelnov3iHhYis8hrQnmeY9l/HWYr2HZuvkE9zcPVXJwRcb8n87n0ouYjaDRkAlmJpdKudkbB
q5eoN1Q3eAOUZ1W4X1st2XXlZw3OBtuaViPcwh2rda+oqFWvxNy2MSv3W8bsXst0IphYx9Fwc8kx
ZTgkdvHsYE7xgrILfb1REJYL9bfRkMSsNCBJQmxdqbTw5A21hyI7omGRwHFAtxZNxUvC4CmrzKte
HZ7UyD6wHZ0t9G1I/s2aUrL7iAb3ZKVEsIrrIvOkNP1Awz8AaoMkbCQpGweiol0g1Q4GfWdOy0Wf
IQUJu3f8/93GMnrozRiPVTw4VudiryHWHhe+9Bqsp4TT7PDtbVRNeZJmN2y1Ks43BLK8BUApvVga
Gy3CWhlG9xN5sJ5Y0F+GWb5PIbqZfoo3kQzHQ5n2+lZrUrob9QJvGl8llfAov5kmeYgE+7zWDcCG
rnknhANmvMghaxbPtRa+l739wuD7yNlk62oi31UlXZCqPZKXiSu2E14+dq9hpuKdbR0MdeRVFnVn
bkTmbmsX212NcsyHRAUKISeIYLC51I1mhm3WoZSmlGyL8Qo1TkQsZXAbcQ9O43iFoExgiVSfshBZ
Xh+Erad0dGVmHHFOCWDLaXsMnNx9N8KcG/C2PMDnBil9C5Og2BN+N3idNX9xsrR9svKXRFgEfQcN
L15Gxov7pVDiV2GK1HM40mwscKVCWt8o0cbd3IU3blmcGcmirxrc6QEY9gFyn3gx4/FIrK7ckyLL
jA1S7Af5kjGQsC5nMtdJUgRjasdrw55PyWgpYFZD/Q4MM/LDRiVwIFDUcy31JdVGFU8SiSmln0r0
S9scmrERnKWsJ21ZiFg3lEczjouNqef2dxWZbmYl8VdEkEETJ7414BJIjcr6ItSHgr7kaxnr2pVj
lrPnDob1pY/H2osS+ISB1psvnRiQcLjWDuc4Sp3Q6g5VNitbkMpoShhHK10SPdVTZF8bbVl7DPrV
N7WuecM3eo36TcmuZOAcpkwz7hz7RyDGVKGychT5Kos2Yxo9fwERpj2EHWonO6pNbxxktx+DKzsO
9dtVhEfY04SpMnqmbgYjtzx7kzZ9uIzW7uiNjWe3wAdcpvHLhbQSGpIxGMIiW0m2orezb4ONPKwC
/pxOKWB7DdmuGNKGUUeo30tnoX5x7o3KdtpaY6Mc00BDqZwzpI2QlYv8ZhUJWbBAdgQGgIKwe58M
zuq0srumBT2AIPoyltDNh3VMI2VvbMmYASCKpqJEfZguPNaaPOz7Bvxp4+ILIgTS2g6mozwp5FAs
qpDScY5w3sbjBDjWx8HqvrZDDJ9ybj8VzT4MlQwIxQH9siqbQ2YxG3pYxs1sRNUe9E15QIHQnPSA
S3/IGFl2ZmCd57EuDz0jGGCJNptclJLt4mgvTqVFgOI0PAQTqErHtFOiZ9zOpzlJvz0nP94N9NMk
WRkQchOPBczjlXMkoWOspnFuV/dtUZQnd0Kv65KUQx99HnYdFCY43cXHRGDy1qEeO7ldmzwVivKw
fp90kt5L8k6nJ4r9Z1ADMgFXH1WcJfsyjkwoyGjtlZQGu62AvmDMetb1Gi06bcRdFDSMN5bv1dQD
JxU+mjMbg5dVpbtN6hB23vJh/YzUhdQwf/cNJpz5lvWBTGqsYpsyqvRdWwbJXa3OPz7Mbj5seZNo
hO1xA94EJP5lNm5rZ55gbtTTtW42IBZKV2yQK4VX6/da3v6XW//5pchr382WkEZ3F0qpne2M7bZB
v3KuWuQ81JLtMUlNeKD90FALgApIUoe0C8rKPNGopasi2mLvFbepqB/tumhvpC6vyyi2Ey/P4ope
xxB6dRjCaS7H8m6IkN+hXojv3ZJ2eZ3n0T4l+OnHrJg9adVUjW5yaWTYdR7dSJDXl/DqVL1J54Kp
UsqFqBKIgAEiUPc88YbliUzzYXKhfiVXx+6QImNus7G9DhuN8NeDMla6l6tO8WwuJURfnDXzmcai
vDcZeN0CmPCpEBezl+KXjrrE1i5fJYNTHHIqgRafLfF8lsF17ujWUWnZ9nsbtKWBKegU9XiSIxw4
vGuyjNTAzN3EVdP4TlACQ14+rDdry/8hXUCewmpky2Nz63MMRzPPB0jAmHzCxQ7H4fqcdOJ1QBtx
NcAzo6ZpPvNocO4WxFVZWuIxmPofKuKh4qlbZ22602zScAof0wm6qTZfVqIV6RQMMFNXpRpVcrHl
hMKEYmmHq4q1KwiF31pulHrwpauNAhb12zz2fsWR4QEIKQL5ghLXRagHvhynI9dZKh86oScPur2A
CpklHUO3we1bj7q/5r4RnPYMwKLYAH1rrlYZQtM9XxQWUsk4Bi4ETAO0CsPzwtrkCuna63ITlPEn
9S/Now43X5nUj2XlNtfOLPZlFsp7IMzBKRBsEQkpHtuLRIp0odaf5kJshrLuj6psn03yhM5lq36a
Wv1b3xnp3UQv3RcTrDpncGH4SDe661KRb5EWgvZ3y+xRM/X3MEnKA6nnMGx647HFXfJFqdDymI32
MNNi9ceFCSByLFxrHi7i0+aE9LD0QtViFjoO3SsDeyAICFkys6cod5IHzITqBnppTouFL/swf778
uFGA7CBLRt5Le+4I1HCxRHcWOPcmmcjsq8obYFjf6W7BLl6+Uh0xb+OxIBlPwaNatDl1epu5J8MZ
lV3bpAYzbuakCamfKuqi67Zur8iXw9UJjz6H8MGMiEBuaHZCDcD4lZl1oGyMzxEMUGBLW6l00bkX
BpKqGOORiSBaL7v+SeM+bCYzxmdSIRShm/GjpYRq8qNalKO48JCpZhR9q5GhYbe4vR9ja3yQbXiB
gCQGQ/jLQ1fzAf2DZdiebrXWnTbhW5vLIy+M/jpbOhAngbhKLNL+VeQfFfQZluHZRS/BhfrUj058
LERIcBsj0hczG88yBzJq9kUC2vXIoo7Ci0/MQhN0m9VDCuye8djw3CuJvGl4Uy46POkN6NYOcaq2
D1ASd05PgOpAlb9KeNYPwkzOl/O1rfW7lHtJoc6bD0/MHUOacG8iujxOtfhIXMEPW066x7zJsKnT
mivCGkmXB0OqnoCdhkdZu9+VtjlF3ZdmMOI3GUCuElEyYC9qvmdI5O7mMQmQXTrhsQimR2r67CYz
M9Chtnq9vv6prv6mDzeV3eovjSswrKltxiEtQ7KHIIIqDqtTR0hYltZvthZPBy2qzG3S5hE9y2I4
CXPEPj6C05kbPdgRzZX67uKXou7IKE8GcVy/XC/P9XvarJCS5TIvq7HHHwPgMX40p5K6Y+xfhxnx
TDW6X6p8Nw5LamVNfiUvjPFc8p6+fNmUbXYvsesMA5M4GQzZ07/6jJbgs0BnfrXuwUbnaAeXXOqr
kacddvo9464bEVaqF6bkE4jaxXxztyrz00EAPm0yG2dam1/NOYe9sMhhctbTc0IK1nl0AwDWHMo3
qp5UHupB83lU4HpxuDOfh1JWnszjH5+tt95c1mac0+5eMwB2GYmRny4N1bRKAbxAR99FKHX26H4r
ZEamoARZWvJTD3Sr7tKYeIWA0Xua5+p2wKtPkZE1Bq9lGGmY3fPXIekJB211+yavJBPzNsXDb2T4
DwzgLNgnEDkV3TeTvYIeFkfhGz32qk7Fc8E4faebscIGiV5j/Z7eNc4p1TGtTfVhTKb6LWcaw9up
DRmVlMDz21D1107kDBYJ6kpClE9czRtt8VUIJ+XI0HMKqTg2Y9w3ICEpPc4cp3znSDycskYyx3bt
TZuK8DYLgDxZ0y1iiB8f4qCkPbA0jqknzBtVTJ9r47iYmwTraOa5VNyPzO9bH8ZJsleRU6fzML0X
lQpTaFnhUs6M90U7tJiCAK8jbwBrgldl8Q6WGRjatFY+sXnLjZI66s0k4uaA3pjUiIhxAtmW+S5M
TG1T1lHGxcF8XxnhHq1UncFGka0w87m1dcC1QwlNTm8iiIYhvYZdokL4g7IxP7mZcV+naGnldxym
1gXbmCK+PJXFhOa+Ub8OI8fDZKrUU2074AQtGHZBlRuHSmWam8mI4mSwy2vCroslgIwGPVAxVusV
SBaIZj9FvdjUdCBvZ6YHjmmNOFjL6pB0iv3F7D/7vIifSAu8m7Va3+dpk+7SyZ0Rgkm2SY2tcHfp
4sHo2lzG8oOTBJtWaQs2JriQQjfrrdCWs3wIo6HP1CsncYu7TGuLk0ofmqBp8I+hXdrY3JJzIzKH
fXAIfW3oB7SxiFGzItzIPDulbSmek2aMt7NRkGegtddZ1OOH/MSfFH6lfeANed9eX7D4IuiTcyfI
X11ojmyCBP1JRHl1XGydZblRWiXz1cwc/YrrsSUcs6d0K3lD9stdTcf+8TLT0omdwCPpBU6anGez
JBhpmcYQwq3vOaJO24Fe50ZWynbVxvJyfoJPQ0Y6ZHvKUKw/jcqx3ojhn3ZI1iNHst2t4zI8ocN1
gxY6Ffr0uFadF70dsDp4D6V10hoqWhiVyQND1R6tWDbvEqTo/uq6hcD9vj6BA3P/66J1yRzTkuKE
qlpuL9sv2BK5Td3xobInYpTzut9eJIV6AlWT5OfgCny/n2K9xbQ/yiO2K/eGQcALVuiUweD4VV28
cVo2mddY+R8ih9gXo0Ea0i6yGaEp5Smfnd9WEc1MG3KTRlL3XVoQJzfgle+C5tg3DPtHNfseaPTh
5kgbT6OJc4bqhKfycukEJA6yyTdoypZfjI2Jwyh6e3wjBnYI0YKzd9vSM1H3vrWWsptCCJ9EIXV3
CGZOmmWnr1pAfz1Ji8egNB76AVUridTRbnXUTm1yhdyB2kNxn6AQn/QB9/NIZtuVaQwK+pXizsqD
7L63wNa4dmNtpCzTK7OoBvodSfOa/vZPNEmZJl+JA0lOqKfMbVjmMLmXzut6tqAFNR36rMPTtQQz
FEpu7Cv9tbQ4LA6aVT+4skkOkAMxl2bxTmFydJpsRrBhw8OShXUaFoLw+lnh2PNxWL63fqaQT72x
5RxsM5X+V51OzcNIeo0HO7Pfg6yul26rZOFh/+HIljM1GKY4e46N5Y8zqNpOFUE21hpHEc7yNLR4
I91uwF4TYhF6ccOFpWAhvbX0jzhQ5wcRxM0xG03IKCxBm7LIVJzV+DAsmHeekQFpjurxeR06GiI+
r1vQ+mFI+UttXpGSAk4NqPV1OFvjPpZ0aIeCxPqBXjleZU05WYWyW7XqpS3ObplknGI4rjiM1neN
jWEhlo5xzGZStwsp7myrwLLSFO88iwZKVVgoky6IuooS600xHeBOiRtdz4lSbgfycJNlkTe4InY2
WBObufzlzNf1EUa1Mft0Yh1ZEdnfNA0SlFauW3hYhOn0oLp/GVP0xsxmi7wCSVjayY/PQk14aRUw
bLP18ZQnChmSbEbvLifPkkHV1yTV38AiOCSjoSXtZnVXJRGpkMREDfSibvMsae9pwiteEpLWNpUc
J1C6x3GQw4czKaum/LUy0dnGjgPUulu6+7YLe8XUTmXWWNu0GQm0QqEJNpN+p+25gsOd2egEcg5P
4dBczUb3wiL3YQNDAxAc0rpRI6CR8YMTcJVj/NmZRW/SzNVaT+DwwXJpDIR8LVQFnArWobPi8OCy
RfuawUE0CsM3prBYgFyoD7nxoRTNuI2AmqRLQ8MY6BYaYfZtJsdFA8vk6BlxuoyzSALOFv7QvNUz
5M8VQNqrBiFGGRGH0EMxkhaMAybNG9PuaVVHe9uV+abgq00QZHejMsH0piXK7h1iqBkS1vAqjMji
bJKdFmk03OJpW1fBZ8W93dYqiLFRhaSoZLBAYSc3WRRfFeq0cd2IwKJ8fByM6q7JlOSEulkJepRJ
laP7oiWhkJghNF7Cr8u96pCol2YuvxPJKc24ZXFKQw6RNG8nd/KtVhIhlWQfAru7p2PR9Nvvmir1
YyfiXSulfZWRzRMwUaAIbDAR1oCUYSiTt3mgi5DuJnWf1FVOIIiLtNmE11DEdFaAi4O8aXrKjY7Q
HSs6jt+zSdV2PdMR0pGKrd28TnpEUDxX/KZR6r1IDnRYwG/7waySStd1tHHT+aELbWou3XnmnICW
cpa572TWfiyBUnS9Wm6cXj7byAZUd1Ruh9hm/hA4kH1yY1vMOFZTG+d6rW70+CuH3ne8A82+Nz5y
hR0JHMO16biEAGdWyyQEL4Zh9VtEcYhApuS1j/HzKXJkkFMcGzfPXmoGCxu1cb8gHGcvnYKvoo2Z
ceLzLgpCLOJGGw9gaq4rIb6Nk5z9KW73buqAVOqldsj0Cgs8rX4wFLdGBee2mvSdDveVBwKAAFmi
F7k21KuwepGyIhe5vZWmbh7nI2rGlzwWGpMjMAdqYip7RaNuCqnhXJEdOHV/n6LiMI2EmjKvvBZV
/kosIZK26Y1GXKlFZyDSo6+ZOMTCKX0J8u6rFveTDyjvIzGjZ2NpnMe2CHak/m5LFJYbO88zlPba
qdbitwTN8t6YZiZ1PPW5DOQ+V3qAtNFXZlqPU/S5vFc6NkQnUEiBNtIvLJno+EsyPZUeuyrt2lkD
WQpI0ItkfYz66WOIq084GalHIAlzOacaN107Wp4eKoofQNYpncEgciVmgjcmW91mQbPyaZ8Mo9/1
sfnUI/7BDt5tRVO9qZZzbGd8+Jw6X5MGqoGWNg/kMB0JjU0ep6LybeG+1QH40VJV73PcbZ7W/2aV
O7uyQ3qeDLtHIdKlAk18TD1v6kRJ5MAGxzteJYFzQwbGI9EOG4qh0IuzYvaBCm8hHz4KpWNMETLz
mYaUxLBFHx1FOaYSXEdOqb0riQOnvRg3MouvrCQKDoY+H12z+HDCGl+iwaSvDKHmc57AqBUFR92p
6r2e5Q+c34st9HiKr4nj+UgnZ8fTw8DTFuHWNE2fDardQ9b7xts73DAS4YTeotENLAvWJ113e8yO
mjDfiPkKP0Y0FpyD0XyB1R94Mo458yFnVtStVi+tFQZUnh18JDEuFkVWdDrwuvToWH2CXL+0AxHa
DbbbMlPYuxikRQpox6hID0S7XOt0cXwZJ29Av2AZFsWHVI+RkY3gfggLmYrvnd6kjA3A5rLUMCjT
K6+Ng2zrtpATdVzLpuzlAbXoZuhgaYZMwOgWmRxQ4wOV3rN66jND2+thTjZ2Wm8lE6PN3BCyC3EN
xmRX4NlRkjuc8YCLDBamOO13KEuYztGXxGw5PAaMlfwM/clMOPmcy4dRsItWpg6AOhUeuPkErHGi
mzRup6epxps7j6Xj9d/6OAm4OvHQECOCNByPLRAtyyfPyGtU8jGGfGjIKRhJ6YlIkehRLW4No+My
GMinTNw7+Cm/qSb9rq4TPDNEmCkdiaFTUT/l0jiWMmN5d3jUHDdvHf2eqZ88EGX+XTjJe0EU9RsB
yOVyaN5kE56lIoRtJJOeAKaB80YSiWf8p6A3YGfkvBxbdxjoCtA7rl17G1jKMxsJbE2tB+PZcoJp
5KEqK9g+DQMYkGIqgzYCWdMMr8GoK35N5kapMBm265psoOR9iEiEMdOYBrgK9LmNzPdMKzw9wFDD
euiPlsVuRyPWQshSzti3xdAniGKZSTK6HJoGJhwxoEHP/aCyu60UUoRnKAGDDv/XDSuLkoJYXBqR
srZpp8wmQU80q8cufmlyYBuOPkPssN+aRMcMATbI5RQ50xJnhK0pjD5Sum/GJ66HrTMuhOfCSncE
QHu1Qopj0FXnEPmjZ7q3cTao11GmK1vaAAgaXII87KA9cMEc517xm7iRZAOioW/bca+29aGaVPeK
uPQbq8qMu2ls9zNbIG1jeabPduTeE9A1wxWRkF4TheTJuRo/O01u+x6icDoURw6NkU8anuYFJhlt
vMpJ5/qUutq+D0GO88iNk8Q4EDJCnkPnxuWuqz3OadBsnmIMzgYDIEevaWGwi+q6bct5F4nxYBOm
4WfRdKrq9j1ngQwE502DiDlkLeMS+Kyf4jAjk7PuIemE96aToqK3rauy66JdWzXXA0PF7YgKacPz
7pXjjF4JM4gPn/J7oiPTVujoxM0mKazueiCLmCH2OxPRdt80BLUZHaalBJW14ZIkmqvMmUKieeY6
OY864eiqiV8ZsMIhdHvaGurXMsPHNVR05+aMKaveI00z8Cf10n2RM09E3CRf8fU1iBNpwiiFbyml
vptqMM8yH1Bs1/eL1J8olPDKDSyGxkrip3mY8/ra0/Z/KDqv5UiRLYp+ERGQ+FcKype87RdCUqvx
Jkn81/fi5cbM3BmppYLMY/Zee5iMv2Q14pwHKeTnJcWzyn712HgoNIiCZsO+Os0p/KweYstkoFaR
+jtwa8IiFx5VzYoApVnI+Sj5Ola33ozQYpXW/ZIB5hx4gFVawLIeOg7dduGC1bOdJlfjOHEDAtHj
Vukc49MiaJFbPT4Sqb0njZUpIq1wtMztC/Lha7OSwORRDQZ6QmkzKK5TIiM8cwnGXiPznE1dqIm/
SVt8ecIsKWopKbycCdFCozTmjQX9syACYoRsRNcfpJX+1k5kCGYYNZJBN3e4QYmH3WIKFx36utOS
kuf7r2trzE/1CxO6N6JOb0SOJj11f2w/9qm5GUCfUmshRNG2IHvGyZfncT7ohbrkC4M9d9APXsfU
v5qvlaEbu8ITr50Psl1YOSWm4OhFnFnirOApahDs2mdtqD6EVr0k2bIr+kI72ekP+qF3avpHQuHa
mkydTQxmZVb5aNRNgBCT6Bkx1t2hLZeQITUcIWI4d32VfRKs4gQ2cJlzo82PCaBT3SHk248VlsAO
QDFXDuZ4fEm0XWHc4Rgd4Y7Uxfy1GMY+8zH3iWwlzQIgTGQN/C2OSozIDq9Nis17oNPIp4lQRekc
KUopX3X1VJKXAuL/s2zvddLbNOZw4bCsPe0BAL/SFgxYaEbNraxpOG8Pymj6felmZ1wZ4y7pBtzU
bk+B0XmsKWYGzJNCtkTeSUJueJAnJH2wz5NHob69VYxEiDbl5SbJ9sYG0aZRhXOdSa7YlmTmWVjr
zpY5ll03pmkhEHGnwKBDVn5hoOLsvFx5hFTbn4KN7a5gGwSzGK8fKWe6WfVRj9O+xascwMuw+e1B
lrAdiwdk9KI04xrJzCQc2vRFcMlu1w0TU/up5lE6QtkqKeKKD6chytgEr4HJtiGAxJqYIQEkcRrt
PJIJIKBbrENaHblD9wkBgw2E7Rw2s2ZPgPmd8ToTXHlvN9R1NCckzwsmOKuAkATJYBt8sQFuMbGk
mBfAvvQEdvQWDO4CAjK8r2Ts3g1ICVQ3zLrSi4+wOJDLZLIy1xDzzm9TDQ26ZWO09jBmzTQB/NC/
95YT2sr7zoT/WSXISVwSdGKU4bu0JHCYYvRod1Dv/UzYO6Mug3o0v4cVkPbaw1sAaobnsjzj6me6
Zt5MNfIMJqygLN+kFDAOJqfpze7lzfbvtS5uz72w/tnypaBqPXaGhfVkcuaA4Foys+EvSWGr0yRX
ckWqM3HlWE09dEygwJnfT8ATZhemtdI3RN51qIe/1oggJ/sqQJEEHEFTaLfGm/CyvTVXC49XFeSx
7Fkp5nBvtZnrEJwNM0FQVJslsj7ZSzFtJLHtHacolQMRfCi+EV75Kyqv9GtOYuS5YiK2sB2+NXKQ
oxVxXyZNBGCWt+563f6nGQglYb0v+Ogg4Wz/CG3v0dd/W3MdT4kgwcJwZsJ+iDLmfpuvtpl8s08J
nLgR19T6gbXIC7B9PQi8A5+ZYVLMmjsnJXEbG9lOV3AodL/alETmQ+XBSCDCOGP3Mn7GSZdept5u
IzCbbIh0HgEEHEz38h3kP+eTLIGTqQgUTuXnglc3sq9dX4p9jFloJ+1kBxX2HyCWBmInYTipnnfn
cSo+9Jl9VkfZuVv79b4orL8kpRh7fWDYLNP0WPQm0Fi/+p1z6hevBRjgxxMYz+oVPQO2cuV8a7b7
J5uMNzuuSt661t7e86jWcy30avyW/XQwUh0UN9+fqyiBRs7oOQVijKLLryDtUvRmJdWosPWIbOrq
YOLIZEsueF3rpyUnDcCvtZAOkVNfqqvqJf92Nv8YNpXmlKRJ6CP3pe77dEsXejbTDIymEyZRiF7p
zHqeE7ChXG8nogFMnXgJYTKIaZtTZnyAcejAr2fqIOGpoy7nQl61P40aZeDLmZNv+58uBkbKpd9H
6Mf4yMo5sDOsL86k8ei17XGcyJ6eSsNGesgOoWWsbTvjLwpqPXCMlTwhQDW9Dhu6a7uj3U/TkYgf
tVVUZMQ7V2oyDitGG7D9TdYfTuiwJsQ8yeBpnd+ZxjPXESelc5k3ipJ0wm4plDPtGeoVU0Ida4B+
r0EJQDHrA8tISTZvGVFoDNiF+TwsLVu5IzFvbygINdchblC767eNPq7DjAKnP69+x5fIrW4P/rwz
zbDeDm8yO9BRxKDYMgkuLvVjboPKiOyy6kO1ySU7jeu3MW3jVpd/mmGSkdV1Sdjk6165vHcT6CS9
arE1Ni7u6hY4cIzA1kTgpWuMY09Tatw3nuUfZE5UGi3mruVt08nk023c5VrpPumiXS9IDw9ma2wl
GxeopUte6fSvaUiMeKl8HeqnlTnxnilcFixVe87t8i0bGlBxRRqitXy1dTscq8V/QtdAwzPlpwXA
yr4AgsmEA3JB18Ci6BxqCg/706NjEq0ZdaVJV2ym476umn+5nDfk8uwi8fzTWrjzY35BstNgQEmT
8qmiBiMSi8xuVM9oTjH51C850fBsxZ/WMn7zdTaqcYoacHBh2sZM85wx3xnm0ERZ7brB1gGCQS9v
ILBe2YWOB9H1qLYSC7vfCGymZ9EMXztjj0gBOFf8VUNR4SDtctZoZsWFYzg5TA1ZNFIbnIPje18s
pItFHHMDT3qq+Q9+yV9oK8yCLimu6DvZ7eRt6KwDlXF3BOMyohsZwsXWnrtWtVFliQeta9+7xOEc
ncGlNk3+B5rIK6o775STu9XG8Y/K7yCa9QE0J34yPAQB4jKCMlmNlcOlFFWKhZ/ITd/750/+zp/J
7ajKkUVWY4Q1d4dliutSVf115I4igMveMVrxg9Z3/2g9OXxF8qylU38VKXPXIROPycgw2DKWm+Yt
1l7rkE7F43DiCVVRDP+HuPrFjaY6KhNJVjLnYoQT89v09M9hUiil9RREaT0TUlwMB4GxbOxSUHVD
jKqRC6aVj8RBP62C1GRJOLcwof6VC6AjBZa5nRpcQTEF/mSS6TY3IxuJBvB4QQR2ZHsldyfTYh9O
YzsXwDCQeK4lrKZu+FiYmA3JlEfSuSppiwjx8xxAG2iPC0aKonSNQ6pLaPSuUs+/7qp3zyxWXn0y
Ca5J5a2hq4HGc0mg8LK7AWHXRRr2q+rQTSrK77Dyrr7qc0blGdELNI525WchMtxL3tnFaWBvtDlV
2ggbtxMZIHYPtELg3romEJPL1EnHFm9yEauEZXGz5i7LTYI5MyEIX2Fybirz3zrY3o746vraUujn
hZyDok0elqye95rF30Fz9eh0BOh+R0W6TQbn7D5OiQX6ksb0nHHhcjpo+wKTBjbZzwKduebXz4Ls
MwZRZnlUg/fY4J8HekS1A5YYoNv0rpctDVFf/zVkhs4oXgWi6PRIdUjfhddmcOFU8Gc5QCChZkXk
cwJa8BiPxVOcKQ15RMd93/fOdWqd4+xxwee9W7FfNJAiFd1pjTWE5YzqMBDDMEfE1pQM6ZfSu2Mb
sSd/0dyZHmJXV5TFtayqfV74Juo0Ne0ahRWC1v5rC+IIEEf0sLlPtTccLQJ5qRNrUpvtYYckhXll
3i5AGJmFD1rSMpMmPWMafCAnPbkmkLMizQbQyojMKb2aMcNiXtCHPmu6iPK4MB8pGy4skIf92Nnv
TeWuyMK811KgqtWclU6CEe88DETJDsbHWFWvpcPl2BFA2TleQoz3nES64o/T2IyHrAwsuRySHTS3
+xnc8aXEVBDKVi6hZ6PG9Njf7fUOD9aa5sOp5ZEnUMP+WvNYXeCoHiX8Kopr4wEZFePSYlmP1eD8
6qZ48n0+oWJiI1Tv5kxTZGwEhG+l98Sl/jjI8JFymhc5Dmhh+Wg6NzMPK9apoC+1KXJM77CsxUNs
2U+9W8+7Up8bQkLpHFyZgmGuaZKBzaCfaNnGph0tK1uhOMkCR6Xra9lJlCuJz7w4XcNOr3qcmYL+
39m0Tr6DlHJ5GNo+vswr3Atf7A1XgUj3a3FJG+dxHaYd2oTpQJ8ALHnxd1KUNeYEkktNdK5oN96p
oMYH30U20HK4FmBrUXG360sfV9V2srxNo+kfLLLhUKvpISwlCNWxcdQntPQ+6Iwk/ylKWjJnPOZt
ekph7rwiQocMxRxf5k2ETVMchg5imxpWdGoOx07T8aBK/MHPa+/sC+AgQT7WZ0bV4oHqxGNDOT5Z
DHPxO67Te+aI6+p7VLd13F7G6tbMZnIFZnBo9dg9ZXGKhF//LpBuhTnlOzej+cajlGL8Td6mnN12
Zs5hnbbFaer0Mcr5GtNvUrLjS4rUP7otRWrhTylrh0EP5CNxA3e8qPq99Hg57XHNLqX/qHT5jDOY
bqnjHFHFncdWlzkQOWG15j8vnRJ3SGNOLlPTrNf/UULcFrI6OfOAlwg6W3IGEgOnR9efx9bBCDJ5
J1+wQ/NdYzd4hXGcU5tRjpE6L54XvyYbA33t5w/yR5M9Dz0b+l4n8qw5Ls30GPeG3LXcxEOnaTvw
tcyyCdee1AX7HbxrZiZuQX5WnSKMVbn72VBimqP2OC/p2aIg2FeNER+SnHfbUivCE5hpdK8hkk25
q5r6H2UBJC7bfyEQhRWQ4795Anq5yocQLsFHLGqGgr25L0x0EcsqT4Nyi3BGAsvkd945c0mUJOg7
u6bU7gtP22tI4rtEUDg0T0ubOuGatzDpYy2kSc8u2Hx2sGAJQmaITZW4VDYlmsCx6fgro2IS1hn7
IRJGKLdLm/Hbc0ayPDTGoWYr33mc/6jxk42A9bUOD2ZnVShnbHFpxZdbGMQT9Tq7J9e+MkwEDGiJ
H9cxZcC25u+IzgEtCg1CnejPntEeEcLQQLlOEejckOPs7/3B/jCERbgghOy5aP62hfVcM8G7aLa3
7114z6pRkBBuFnIu8HfaY9UxMPyBGbJcyxluetACxdylsSp3GYkmbOjSh252iKwYk+bsErdOKm2V
oVpzLJsvlT3NLE7Z47CknvMRiBYHSLy0gEhn9eWoxgSQT1+2FoL/tKRnIh7brajwoeY7afm9yOIA
3Jxfniat/Zxmu6qjo1exSeJGN95jOuSxo3he2W8ni3pHTPDgQF4ObBuZiaR9PIPCod9fPaTgI+64
bNJOGCrfm+VuaJv4odoY1YBBv2JRIrDO/jQxQRhGxgE04x2i4152ZpvnxC2vL6xSk3PmV4eFrN0J
ZQua0e/Mscm7rgceY7YMe9/WMSd45YssvjZz1KaiN9vDtnVK+vIH6/ep7LeKqBois8Mc5GTKpkXg
kZta81pK96rG3jxBJwhiNbaMPkB4Ylq7y50Gx5tXi521eDseZvtQ9v0DuqXQa+G+UxnsTaKhj9Ts
+8WYfxPkHqGZZvol4BfEvCh3LCScxTGPe1KDCx9/Hv5kzNQX1zJNUOktcxXrk2BtuYOlVjCZrQ6U
BmSGWltemnAPA8nve6uVaDFAuz/Pkgw80hZKxWwYveV3k7EW2TK5jrjIFCua9MkyQV8YGY7pLOEu
XLjgdqOZ3cNZCK2M9feoPeuFnr8o7UtDehwUNX6biSxLb3ZN+OglvVADc1ofBgdhGd+gWnTux3KA
27mw2GCdu6t1PT3ZYuAamuWZUxEnQpjl4wwnoXrusufVY+EiKtYXMDnZGfiXOqk0kNGu2Bm69sQo
K92b+vBqFlT3uKVuliq1e0Kq2afv65HLvZiOLEzY9dQnzWJ9l7KbkMrnTTD95kPLn8xV8BDddd4t
z4gPnE+m1z77DCkAk/MUIii0zRnjXIZ0heLgF5v/Dhj7p+1WNG5lxmVaGaCfnI913Ih/1Ri5izXS
qVMlYwdLCu9ma2zq9NxLQjvfTML1xETM/dJ0EtiSWL8MnfvsF0sTWm3/FcNnRnm2Rh7B4ZBeX4RH
1GiKgYUERhc2roxfIGrd1ry661Y8LGqq+HiRydQ9MLlqQAXPA/6vMQd1Ib/utfLIvQYS8QeAvxNq
xorxu1r38ajzG5VfrmA51+SkqSY6rLMe+EuQTvUHtV1BHz+qiHSX67b4Fib6E6Z49y2hLDvXWc+2
YvRtLiz1rPyNxRgt0DpOV2bsd+CW35jQlHsW6NTtxqs7/ZLK9OqU1dlLwVkOdPUHyOp3SXK0lx6f
HiHeJeudAGcY4gZiCavKWoK0KPmBEIqt9EQ0GPwI5j5dhIeWJx1Ojm/QkfhrF9lu/8ZaMdsXLb3+
0oVOgh2/VMyA+v7AKfJsgnF3kmNvza/0VCHhuxPGQZKwctv41xfulS3andktr7Yo9YPRsDTBIsgT
D4KttmJQkbyFEMCQxmC6sNIV2m5P/29bpn5UDI5HmTDtsFqDVlB/BuPw5YzLXdm4AIuFGTgs7FqP
UyezX0yYs+6QfJEgjb+BFJBAa/toWst7v2gPfU7lAv4QcwDTQycvkXFK5iaQZg74EC28GHkb+RFc
3cFq2oMUBA1Z5ntWGje/4Gherq1sH9ZhXE5dZx0BpUbxmqpNQ/vQlkMSlaK8S4ehjEqLgqh0r3aB
gWpmODloGrrcBdGoIdI/Cn2zhDWCpJ4en03QLVvHh2G26gPQC3S6AOhXyNbEecwqogLkZ9/Cg7KZ
ebFPpg+LZmXUjyj1H/vc+JO/5YTcsf1YH93MBUtKmObcyiNAA3j+K0wTH1116Or5uRXaYWz9Q4Gv
C4ssblyReF9rT7gATV3BME/wR/Sehbs+Qnf/NwJLiBQjYuBZkY/R3EHQmmreg8jdNcw91rWxkwY1
Akb81noZ1t3b5luWsGECZg68AdJ6KawSsKaygAwUy/tgzNceX89g2gm6c4HUggt8zJi3NRkDvbUA
SYo5aNF4Pef81NgFKc5+H7nAzgOrUkeV5v8QiBDEk64glBQeaam/SRzJKWx6rcbiiRiO4ilP3hyZ
MFFWA6LE8Uctj6aH+p919sAeuCClnqPDiXICjQzm00lR47hsUnfvVOFWtuKBfU0FHLHuzRTzvS+M
e1CeAOyNBOy0xCrrb2KeEVUTY6fXH2fmx9BXyQ+2dDiSpM1SbAGe+TfzcA6lWIOZz/EstHSiuvKB
JHrJYTVQwDUA69LhcbJiNCkDbJsFgHIS9gi+YN4fVNt/5CXj2WwoPuyq+6cnDy4MMLYkRbIT7d4o
7LC00C75hfOo1PhazMa7Dc4qmLqS9i2DYcYONIs/PDf5rW1p73n1zng8L4OLILHzX5uYDLyUqYup
29uiPibK2EQ1K+6JR/ipM7zDjDErqb2TLJuQPs74G6FjiH0D1TvguTVZcdHyqzE98swliVJZ5l5G
LuXAjmEsuxpBQ4XZvS/rT5p5YW5tBYPX9mxKUXxwDXs6A30XTNv5a6WLpROLr7Jz/3YwGUJLny+T
7ZDYk+Y/taf/Mrj6Q7rHiW1xGtUT6oZ2vhEa2Fj/mgTlOet31qnxE3dvi6q3lYwZkQARh2c19q3C
b9rb4syBHBSOo3b05yyIMX5BqEZes4UVuFFO2CkY2521Nc9rgcu2Z7QPPfigps8iI/VOAnv1ENzv
4LwTOjjO4fYRmFK8JmJ8HXL1ZVXJDzqk/Zh39wRy+ZsY+ej4zAxa81/cJ8wBE/PkzfHz9pTm0nkY
l38QC5CJ9f5tpRYGihXImT5Qjv37rOFc76g5GC9x63FIljPvil0wmCdfBofvo5MwZ4OSUwQEH7+5
efqAdwAZDbbjGqnPK1ntAFSZPm/8ecayuN5rSixkMsvOx7XCEil7kR7iSrYVZGWVXqDAskeNw/Rg
LUVUjxUGYWbDwVSM8G9R0DAER4xnpK+ZkXKMW9XTmE0k1FbZchLpL8OUt9Vx/qqaf1cwTsOku4uR
Z7JHAZewXAc3/0VY+6cWjHLmGRfZUPxdudl2eurfN5mbRo7El5qNDsapPkjGNL3ni997k3MQGmHI
U0k7Zhr8BEkG0TwihZi0E4Ymsl4C21K/Mk/P65DViDMeM5ceYPKTP3HsvFqPlq/HT3oHoNh2SJeE
YGNZ/ikvZxU6WVVdqxQzvxxTzPWOEFuLE1D7MQYx4n8rS+R9qzngRq3qKilS2vcRwWaocqQJMUwB
driICZXlnNTCWTlqt24pbHBtwEBrcQeHoGHdYL8PPQt1X9uuRHQbA/YrHrrmUrCFOJYPjo3xPG4n
llz1J6u1YGoNm2UBxRfMSC/MTA7jymEqTuKbaw3jwV2aY2ku8P+soE2LE+kqUd0m/Ez1DDnDJ5IO
ZEo4oY+e9eKvlDTEQjYax68NI/MJIYF9MdLhzp30G/8HSTmj6pCgJBprYP0+9pka5dVCIT2WwGzT
Sw9WvkZoJ0T1AVKG0Zj6NrwOxDWV+B6gRCgH8s9t2quJ1+cwe8h12A4eMz0Pq577uVpKO6DwtsLS
d37bWH82NFK1OazZjxnPEzapwHQgSMZN8yVb68Ovj20H9ysbJnCk9vwH9AcUnB5tyBKjuYGYdFuq
bfZXxJS5a9Vd7NWFJ8EeKdM/XJf8On/ZlwmiGDrPo0H+xaOVj195jb3YjNPfeM2fm9y02Lqap67S
e+bh45Yvy0RJrw5iiok5s39co/zxevM2mlqoV9RJRoHw1xDrAV2oe56e6LdvU1vYRx7INKw0wPRx
QopkTBdA9PVCv8W4q2Un547DuRJ6ewT3nEVo31+NCbqDMp2TORLOgf5xYShTm/I6DNK689H3Fri9
I1cY+5ad2ZoQ74qDimM6Pkv/ykzTb1oI76K670z+8JVSHo2w+uIBxOdf7qGX/dh2RwBMRvPai+LU
kD1P0XOcCsawvjP+lQ23UUEDxoYO4994dhcDqiP6Oi5dlqBdg33IJ3XVwg2crOVLKfI98qLXaqTv
KMYRvzRZFVHVw27E9MxSxyXESWTvi37Ktu16l+oQ+/HcQL9MWN9opQ7gku7VUyhaNeSR0NaSwDDm
m8Xxjxpt/srS5GowISnIeNYUIh9JSxikZhbvHFG6cLCbi0zPlTUlh3bA5bKY7fZJ13ro6M5lUUBX
DbG4bPUw9dqDA6B31nd4o+5sD2EuU4P2XEw3krffdUfTz0hs76DQkCdgt8+OypvTpKNSZRaF2Wh5
A6bOmVV6MB4zqwtJOK8QLSSgvIgWR0HG2FNYFz+x/WNmN6e0yeIQw24cNkP2memomM0E6iYBnY/E
cY/gYttzKeUDiSkM1fm6QW9bRwBHCUsDBHxZoV0ILURpBX5WfhGHdz/g7NsPqrX4mNTZAtOAPiy7
WmsPW8kUZrS41T0TJiJCpI5WjXFH2KILJyxdsbcpWQ+sKkona96tkE3Ymf6gEDh44GoPNMaoDSuc
TLUz7i3V8SLj0cR/kQa+WHNOXu0VSxwnGhjLnYE7MnL977KHIoGI8mJKPJl2nDDCro1DlZSE6sZ3
dI/5PnbJWJHc+6XYDCpNfADEdWE33cMonT9F3uDKOqf9IMOF5xLjndw5pkGCUNZ/lcb4q9fk8nHo
0V4uy0veFREKjS+PoRafENe8JR8NYh/XTr91PfWn3xQHXO49dbrJHwoUNjxqJ9y0tHPLQmOEOBsY
JplLeCc4itVWZzh52CYtrtVCBIvmfBYMEBhK6Ujd84uFPQaBH2FVDZM9uchHEszSg1k8u/NI98Mo
NUIf8SDaEaKII/90a/80QfNjfzejPFyXaFx0fl7z5ng0+CYhHwhImA8Y/c0km4mjEV5Qpx/HKmte
h24to2wErspN+j55w7gfCRHBSlNe7AmzxsKLvZKn3hQedBZBlcL1gsTJsg7rtMVDaXzxtCjuywaB
XVxy/CASnFvcKp5tLefFMJNd0r4uWgU6u/evmYtKcvaITayN6+Kln4TVQq7S+XGwxAGT9ai6ebW8
qnrjWH12VWcGCx/lBqPO1/aQ0pKwfaNc5D+D97xf/ZzBZhbNMYpQdzbvTJVEvZshW3DNPoTIj26Q
AiiuPHT4MY8IQ9ZOuskl9z8BfdG/+r1J7cJ3KJfhTffYq4F9LEIrYdejHoj5m3duyk6T4d1edfHm
xODtAcJ3nrMk3tkpnJ11ke7ZS/CUNd513miRo83uckqdJ6+GnTqVkqo4bl7sLdkm9ZM902h+Fb5J
RKoxnXznB38RdnboTKGb+W8MxTe/6IQircM9Iq30OI8eA4dSPYoMowdphN/GJlGWsvN5nkgkXLPq
p2TrD5HFSgk/MB7kG0c5ZGJgJJxuj0x7m/vZNajumCMZXFAxswVOZEcHoc6Ll2evBmAoOV28BdW2
6DssqJSSteWc4+Fbaf50XQyvZR38j9KHxb1Zw45qnZPX8otZWoxCBGW9dam4lp7GyHdzyOndeUlf
oLgld+ineW/w8c4ppgTE7WieZG0ApeBve0UeWDLygiZyFLex8SCjZZiKcL7QOeaB3hXiBMJpn9R4
ScE63HHE+qfWczMmKSU+GWomMn8Z5I5ZQ4oHOwmEve4LEZtu0Hk1m8niJpyVPYCWRLUvcogGCngH
R5iKh3+q9eYozp1XT0NTUSKb5ZsT7lbY0HCAKWkHR63PMTA/3zKoJMu7DMFbSBVQIeSgAbYb/cdD
4gRP92vUUVV6UydDrI4Ut8YX7CgZOI24kY1Shm29mSnYj6clAXBz3J7YK6jCpibPtx1S+UYqSkVf
zYvRLsyBZsYZCOG4j1Zgy06+a+3GZW5yISQLmW2zoqRP5LdWQcnxpvkHQOdfZtKIokxr5/WxviMC
kLsf/oe/6g8tNvhMbz4MQ3Kkr3vSd/4WGoJVpFsN2L6JaTgKANFUiuLqPFQDZ2UsRYAqZh2zv+Uc
g2ge42+PJLp1xLVtDf0YMIC+cTZV9yyAw761ADcV9R26BvoJ1pGJh7Nu5ZemOuobDTHxPo6HXbuS
dt+PNcF4Mxws3UienSUVR3Pz43Se0rCTMtKJ3RipDtzMQIJcMgo92WHfZ/Eb05E3Nfc4GSNSrtEq
EdBnkTk5ztFV/Y0cHzsix4C1r+yfHE1SUiycwZP1AHhol8v01/Py99bf2/MEtyJwXTBQxd9Ob57z
tIdzrsrffCLKQIv1O8fO8evbZx7Pg9+Ih6FRXz0jjqX+U7CJmuci6pv+bhzHl3mxDvgJrtQOD3Uy
fRRoQ4dBZxboEHknTovYKlbp3pIRJbvMnjczTlPSLGslDrlmdBB4tiTxDR+OiWGn0qpPMgWZZrje
j9BkiJIuWrLknKC+0WS5TwsZVvqKngXXnEGGVir6eTd5xrMxfsuJVywjNaEwPwqlPRYoBAVTaKt5
HdPqhCiSOtI91UtjnllFhxM5wWHW2eC7q/rcG4iAaKS1aqXDEg2achIsyoqAgS1aN2GXcdIqDVOg
f295+tnW/b/GrKPXX9+1bfWxdNZ6snv3jnH4IR4YEhiSGsAtGUYgeTr02sC38yFi6UQ3H7HuURYM
lTyO5vpryP1M5jADrYzejfWXmOtT5SbysCQtaZILJkWCmMC5GvpuaxYmtaqwNsru6LmRa/pEQqYG
8VaF9e2b6tFdFFxS9oO8WLJ9SuBfWfBOGiZ3POJUSmaDvhBRFxMti+icfr/O6UA+U7WEvdp53bCp
iE5uQUhCHDO3WWc1hrrVu7tqxY+zirPnepGzEYg9C5ZLPl612L6ZgyB9UD6bxeBfG8t/lgP1lu8V
z0blXMVI+VsYfPSjUUPr7MQnkT8B6N1+v+V1MKxPJHKTueBmXR7Jv7xorl+EowcjhXDlA4GIfuhb
dmDnKJ3bZr1zy/bs1tprbMlb743IXrDzMHYkw6jRDlwdnOekboSdw0dlCv+xSAvaJbJfjUTb+t7f
IRkJBOyIytVnCFA+U7Ufn1FVCJkzicZub1vO1UlAsbYtAlt9ZidkLOlHbQscBqvA17TIPWkxvwMs
XpZfPaHsfY2wQ5UvFZt0rrpq2As7ozZIjb1rZpInTixh3DIX8bErbuPs2Z+weFozq57x2Nvyl5HC
F/HBw811s4jF4Q9Son+FBC9ZNf7BVr91M7wpZymiRXVPsHowBrftIYZUVMsbtKkHziZaHZtefJiO
gyTYoadoJmVxhznspVYofJZvqtPpUhIElC5saXA3sAdhS0oAHhFTq3FNSYUIStv+VauDyqTKFxR/
Dms1xDYO2CnqW/0lnd0UDFyy7jvBfMjTUJuzLGVAq34oJ/Vw2hbQbgdQoig/GWwCS+QfpFPKRJYK
JrE3dN9AvEMsimD8E5Oph+BtbG+EHuVB6eIq1Bs93VewdgRplm5vfAwpRSqW4ABkPckt+lmMWB8T
DnkHU8wJwcgdzDWgj0l56iW1gE8c0J1GXpW2Sm3vkQmLhHkKBeIDfDAe2YnWuxODGuKbm8TwVOZ4
cMhZQL6wQ0vwy+r8OxtxM1pelgWGjYB6QhtUF+paDqLZT6V17mtnjxw5gmCks0sKTK3T90nFzoPI
1hMxG35Qr8N6nRJ1HlgO3oqWVS6V6U4neW2v9zU954I3GAdM0yS3gfqA3uZdzSMRVyqHnI1NHARg
xvpxzU9yEYc8ZU7d0NfvEs1aQhWaY0I5qSV/bEQ5U8WeDwtHWPBHHBVCcewirAnXsjxYLU9IHX9g
T2IGyMtymHpxKInGYIlfLAwruPSyGM/naBwrhtx76GJYCf8TdR5LjiNZEPwimAHITIgrtSgWS6sL
rCS0BhLi69fRc9jL2sxsdxebBFO8iPDAEW/AcaiH9qFqpqNHiR0E/HYfTbBwyPf41oClbXQuRuS/
+tzXwAIXmL87+VSiys8pVkzHILMVNwP5Bbw5i82R7l1rm8yMfKKpeuWCvXO6+Fn7ZLWZp+xTAjNB
X9tHG+2W/BO/PYlZ5vqcks3SxkSGO6D3GwJiWcAqy7dAzyPBNuXqfWw/RtQPHWRiPWeezSTIAQc1
Fs4lNqgx6ztH7Hw/26QObspOC77WfAHiHryh1eKAbpJjazHg1CayObNKjKO8Q9iyyNGlGCBm3axl
mizULP0ZqOngdd1rUhNfZzjMaS0IbsreJ3smic4l9j5ock4aLtMaP8U1MIL/wcOUPyWFYBpldRyU
7YPfZi11M/OCKX4T2aAvrfrOB47L5LITDLhuZt+PSJq4Zt3Hohb1gTdjm8Vyl5V8FzBrjrvGCuGA
8flzE3swqdxlBS/2UzB+Jtnkcvt4t0IeWjUPHxgvLlNUgVad2ztXUnhGm/ISDfrp7YB5AaGwsmFi
0PlAxwoPcpCuUEOTbFvQp+BhptihVzy3cvpwQwYbld09UAKLQmxHFF+GJia9nJoXM5rWkWaqUQwy
XAVx8prwela9hIwAPuJBM8nEoMqbELm3gVObZ3AC8Xnu3JvaplSPjq1oHiTa2CLoUtc6aI56bXTX
D+U1942LsuvF6s8UscStkIUuLcw4soLSunHGptlWQv523M7xjEJ3j1yP1Qae+MaPGNkE9XB1gp6u
5i5HLlcHzCRkiylbX41W4nETwJlYOYo7GQ7LtpoPafxZjm3Amsgy5vGLTVwV2JLCRyhaiLgSAdR0
3d8kDd0Dh7VVlrDmOJ6P0c33TlybVlZYHwYcR3s+XujhI+Ib9qbFKJSt7GRODgRiXQbSzUMyogdE
OXfdOMWc4nqKovLx1iE6j4eJEFNO02gdZo+sl/OekjCSFT1jDjOyFwPSyRkw6TY5t4IgLRK66SFd
16bmFIAZCQVH8OMr2LMqQDyI5v5KY3iFfN/PW9NO0iVtDQ+8w/VGqCNvfLnyYSzgysxKcpg2f1tv
C6DorU6D5zHxXPzKNHd3ojgM1oR9rqEbSVvtKS2Naz863JlyqnKowVpZjI02FWz3VXWIF+it7WA6
syx4LxVjm8Ll2tPpCJm/IPjWOCBF4nBjQuKsnIbhj1udUGn2aeg4e0y+aHfKv9CAdYgN57Hza5tx
PHuv0rhpA4Hq60Xpg+/YD4y8CfQk4ANEXLLw4IvEbFomwV3EAZBMet3eBxVLLt3uehWFWX0zetOj
sYS/+lHTLDL2DK0Ncz/1cGMNnDMEso6Gg1WNaqWd57TBxgr51Vz+qoUMUlDW4o+XOfc2NH3te1+i
Agn/vkoMCDIFASeRIPrXjOSC62TG5RMXaS/nSl6nIzw1PEFyCsoTU0EmdkDJN86UU/hefDjmoEB/
TkCMmpMSFNSmZpXt6jEGVT33t6ZW74haDwS8k3Xp1xHZLt4TO/tIvLI7NgRg4jT80RPhZzbMXWax
dOWRd9RTmq2TFps2HZT0AyU3bTj/pQXTWcXkf1UbRzR8tMwi+DJrYFE9lfOd6TwI0P/rSutLFOAj
jmA37mK2cxePa9na3NdyB69KiimrfgoarmZuFbEPmEgajoIKkDwFdndEcb1aAJsxltJM5hD2QgtJ
aIV2YTtHE6SLKeBahnTTKYveWkJ+OETDG7xJUQ2pPWsdBDni+hCX9n0SExR3PiwCvdtKJvMysj5w
1PRXrdMU0LmMlzCczNWIantkBrqpllS5ic1gNbggoc3hF2hotPXwulDxejs68UUkJCABjq4kVxOO
pYlHpMH28YmKbRUqbr1j4q8bNdFhC2KYlfIHwPiLdGYP/i4ZP6uZb4oKSHKkJE4DV74ZWEa2bpT+
eS4WIeBu9bauT0wHWqikFkwIER5Dp2rQ7XiABGPKkF7YQFZMzczpMsTBnYAc16TkuxH86X9Q+U2p
FOBnT5z8FMiguegWmgoDll83YRbOWtFmuvrsMrkxiTeREN9Waf4Y2uRLsgH7rxv/2h39u1DamWqf
2iLBudHQdJEW6XsuESA6ccsqOWyxEz/N3fBtx9bO8bAxSwGsYFbBbVVqQd8Vz03kdW+NCT6toidi
IRKkLNYYZWpIIB4BZYRFsoeVMmCS4dgwpmA9OWSuxwHMr8WcwWtawJf91dKMQ5sCYp9Kuy9Rw0CS
1WNH/mM15xb2Yq5xQBkwTRk0mef5umlgIidZcZJAKnJWdI7sJTZl9lsR/rHe43Zv+uIO4OmGRrcn
wjPr3DbGk6tL2HvRgq9KrRUYbEJzvCRdgyDVXseIJAKn6CsIvmQ1ixAHeZW4D5VH9KHo7+XASMNP
GaVYQ2aTsE+5bCdoQBZ0vqW9vjEOuWe9VljB+7SGYkgODxyVTxXSKm9yND+SnP7k3GY5voHaAX97
7R2C6n6WBK8MqcCqgu+boFRkmLlSTSwFB9sqaZhIMDZ4lrRjiFCD4e0JoRoKiieTcMtv4IPwmxxY
k9vaML7x496qaP4eai6heFbtTYoreJVhbsD4di589w9vFtuRLPqtJ19agi+bqFBfZRpgnVbmLmgI
m7QsZLY2L3kaPKZj/aXciqhaS7tr/tyoWxDJ+MYrvj6Ep686hT3aWbG/66uTLMmjIkitowmeRJzX
t+6Ee8LUwVUXBp6aLDlbCXg/mljjucL14kX3CX9Z5qDTvljMUNwzoVKKmE1IOIuh41BHXrLRZfhE
4TL9yPKVEXoZDKe+XDoXPbbHUsxUihPWgyTwnE9Dtx980PmNZjommRpvVJB+jOSC1jJhbqUJO7ru
gkyNYrLOICLWEs/ErewI+/TmWqFTX8kopQzSOByQHu2L+mfsqpYDOdKGcxmXosohiD+6sUPe1EeD
q2bfyndP/3VMDRH//HzLYu3GU7WWS9QrErB/dGVdU8v4gsu9inxifuDdPwaSk7R4BkU3Q9xW6hD2
w5kNTeqh3rT2BPcwqkhe0olH6oM6Di59WCrj+Txzvezmdu0yPRoNfbJF80uu4EnhXein9Lty7eU3
szpFHhWhbuVf0t6eGAiLta6DD/qpibl2/V8f0p9jeOKuVuQ0SgvTkdsujJQaqmoFFmLOH93c6Y4K
xtgqfAsUv8LzC9zZXvkUxETw8ibbIW5eFaqCAJvhVBBxXDt5AR/BXfDagnHbyEBuInwazAFhvYgS
IlB4cPl/VgTlFAYApgu9/GU0qFFdCGz8TGl913OwRqqwrnlaEeQa0lNGeWxOSe5gkqhtmxozUX1b
5Bz0wCDtKt0B9cd3U8e+yXBkumnL6MtgtpYTkcUJfE7tp0rmAOowGmnKkHuUyVUYBu/5FNgr7Nw3
YRVdA15ogKHDoL8NQloJXI+vC7HSDT7KdeENepNT1IGTOrl3FgKEwhybAnnJJItKn6VLmaB1hdfw
CuocoSnsvgp2gW6uNjoyL+3Q/M5c4BNnID1r1T4fivPrT8mPn5CIIi4PP8lnjKyCr1K0t5Nv7rBe
nrSJmJfrtzkZYyjE7HPWzna8nEQBQeVucsVKtBMOx6KBkDLeNWZ1KauCt75pmPfmD3gDgMPUHFWj
YJ/yHG7HZLgjznNXR6yQTWMZFDAoEvT0JhAhdU3MzMyzUHN4Lhl4q70KOpbNTnIBQAJ09oZcQmg6
fuM0dC0yppZsa09B7z0n1WhuK7rUtuQpaC/yTjo2j3J+sab+mPlexEWFM4lpM4GdV5PFXCXKYAg5
OBRB7N9xhLlX8chE1+VSMg3HFsDeWDdA9d2zbdnXmAAA/ewEN0TzlE/dpTKKL6bH93Z3zv3sOaib
U5D56PCMeiC54SV+HXoiBoY4dPW462qki87ezQ3ND7wMDJqXJnf+HJdjNRr8No6Hz7nSF7/H7tLJ
bSbmpwL+hZwwj5l0Ec5KbQs7ZQ4UffvG+BoAmTctgx+muKjh+baLh5G1bUrvCX4cmV4OebmpykWj
0d5TG8UXo++4YgS4YlC1qDJP2vnUZ+qZd/w5YeY7GtWCHS3gKefJi4OpA0oL6wfNmiOtzRu2X2hV
s4SX242vHVMPCKHcX5MZUyV5yNprx41BZHHwj07bbnDubvIQ/FvB19QccW/PxFQU0FUk9uXFmQ2h
1d6/1AENhjMjfxky4vTIvCWe9+aM7kfgh5xa4+G3yIovq/dGet3jq1m/j7APKA9Z5613SNtcrJWN
JVqrN1c7BEyhyElqY6xCnkG/bFAbXn3dbBo7Rvg4DM68mwKqzfPyLk7GgyZo43SqxP9VvZFyxP0q
3sBLXUoz/CbBuay7ao8MyYkWdQBbUrNBCKWn/aOilBl72sVE+eE541cMEZqKG34u1ykkOwUDjGjk
jBNgYrGyjA+/BgI72FAe+pK2dKZw7G3ONs6arYmbijXx2NKGvMIAFEXGQ57AdsdXfkrymQNKar0a
xvD+7w3XCNX4sbC4ptA3ZIJOYC/LRYODx2YMRVYQUf+5oVmqIBDnmoe4/5uhsYRJ+SjrDObeKhlI
bY4RrF3pMnYbWAJ6MtSsxBtjmG8aSrznlCyxiJJjolH9lk96yOOPdIyeNResVdURQOpvo+7bhppE
/GbYdEn5Ykl9MD0yCBKLiIlIuukHG4BZXZ3svHjoy2QLBusQUpMrRsHeXT9KrvHcyD17l5vmV4Cp
CheucHbN2O0UKualFuMNjiU8wrUaGEDn92UJi5s0KSYGaWyBkCClk+GpcGnV9XQX9Dlx1yy8RN2w
m3wgMJVvPBsJgqkrJVIVPtfkPtXTdJyb6ioBT3KK63eOxDnxb8IxdPm7KYNtFIlbFWAlY653Qev5
6n2+AEP51qI25X3vQgHyE7j1FnCDbHpC0kq89iVUGpS+G754ixDUCDiYNNFhGLxzY2dPIHFcaTFt
o6Ana/CPLiexhI60mjr3STSltOKthfJ/Q4pgEY2beO158ttoYBwwI3hOubqsW7TWFFij6C+R7VGp
0eD+FiK5ddpd05CVGd3gsQInwwyZC1QU/NA1hgn8zK2YnhV73dTjAfnpUudQ7uLofsiabGMU42vx
1DrOcUFBtT1Ei6o1zyzZMJXLHPYfZRLIMumnkRX3hePUBzd5cMvifjApVpj3KpEXOXpfgwfOjvZ3
9o4Pkza2LdUAPJwCvyAPbDEWT5k19huqjPckMROqUupN1VnPtcqRYSvIE3TlnJSB8hkVYHzxDePf
sZ6q2hrOjoOoD0lx2oicQxtfb4wJZSxOIhfUtOf6XfcVRZoOX8qKehmUHv9owyeY7Rm0CVjklaU5
WOWm/LM73h6IndYNhtBV4U/nZsIdAyWJSlAlDvCKbmwxfGK/4rwZNb/V9OSPCdN8hlmYK7o/Jw1v
SUJrJOjHjqnOOjKj9oxNxKztH2WMRzzaaIJjW2Nhq35rDJKLG/Z2ICiF0xV6Pa8Dg7yFUJIvhXfM
5L1/o+bogj2/PsSz9WS3Y7jTpDLt5sqyjLM+4rTYfEWo6ZuW7WzbMf1ek8z7aGciV6Q5fRn6B+1x
OCXDGuhRr7M+uHEEjITeY7ngXg49ItpnGexlmp8orKeUycyCv0jySGA5XE0jM81wQB8LUkbUTnNK
m0YBYQIeM9nG49Q1t1rVxp7N/D6Z4m3kqqtRN3prGcbHrLMzNN83xUGbdGXtcl13L3BklxYqKHrV
XnrDZRCKNFLenoOhv/E9HJNt05KBIEq6ypDT58HcGe5ypsjsrykK2TgwPmHdyFYxJ4t1UfTj0S3E
pazp+0FZPfAJpCZXRWklpw5ZHdcMnjsL/KLXxfZmjg+uo/esmNmqdhuCjMCZYjP4c6u8W9mIaXvL
4O7UTNZBmS7gltYgsC0ZYcnadW7N+ez3WN6jKd4IATGCp4qfgaeJE5JJlBPfGOff9yKxfithZ+dc
DPTMRMlaMM1flQ7Ra7Sy02Qa855TH+UrZkXkGluPdBvMz4lk+gcSCVs2goM134zsGRQu9SRu140R
5xdskBiKULyAITDSYJ+hsGXdep1z4Zh+qj1aFHyn4wlXw2dk2k9dRy5KNNliil/YlFdBFv3k2hz4
TTUgyXjDTGavuzOHcWQs47YbCPh/7TTuypC7oSjlEaHrql37kQffAiZskZDO80e4IF+lZe4hQzBY
yt2R4l6D9pfEi+m9VugD3S00Hg6jJow7UlxXz7iaZgAfdLJu+jn8Em1221ZDgm2M5kqE7fWUIm2A
Lv2WOCakcehbCo7IuDBaTu66nsdrbqJ2HSv/HJtc+qthqfNy5J8wx2cnRp/neoJlujkaBHRXTlaa
+8qLznrKjsQi1q1ttLdjoHcNU2AOonnLkAoPWoZZp+B0WrY109oikEwFCCbLsXyFMqr3LZVT6FlI
i6GBwaCpvI0omitpgafWMziTDMipiYzabRndEadEGzDx+RtC86lXQHt5pPGDrejwwoEk1Vtvqlt3
vmoSdvR41Mmmjx5sqrdRxLIHzi56KxEI6aSx4BbAt1Z9faUYemZDG4+ERUqcgoaxns+pwaggSId1
0gE/6DI1ofEa35jKaXJzPiIQNlu5WAQdiUM9RzaIVZcdPah/tE8giU6wINdGVj30kL3ggNDElrQF
v549nIgZBx3tuK+JAPtBp7vc6SC6Mjt5VLUr1tPerL3nGJPcWoOppI2zxtZMbIGzAQ6foXY3pp/B
vwF4H9QCiwMeiMZvwZcTSKjGgTiXk0U7IIC0aCyQVsNgaQRW7OdWsjUtMsBZeZu1A+5b1/1gom6T
BU0598iuYPiMRKRKDywRRJ1B3Yi2jw4JvrVVhI02mojE0YGVElWvHxwbQB2Fj1ZC0Koq3Juqskjv
+MwMfJSMIc3vbY9UW6n0Z4lrdskinadhfvY6+76faxgZwa5rvXZPid7fpMPrMGkW7P4NGf3eGjrQ
baqjNl0Ue8+m4Ra6MQR8vrt+mJw0/qeBMG0QNQ/l4L/ipIXJqKm7r9Zodi6DYag0sCsw5ZT6hywB
gzHUe8enIw+TlOQ5MNYc6lL+ON/fodPSBUbceHLgdpJZkB5cTxdR33+QNZb8iJUWo7hCZJ2NP9ur
P4XLgToOGsyX4mDZ7bNmj9po2V11FDBEY/g/tAOB3sYimRb+khjHaRR/dgJeC3sjvJ+we+KY/4Oi
tVd1chrb4a6mrQtKWfqNQse7IX/dLL/mnVujBM2feAvDncEtHbBZEscbH6LovQpQ7prwkHnjj7LC
YS/N6NWKeXcj48Wsavjcyl/PGv5YA/FsJWpD7xy/4KJI4ne1ODhrFX+3ZndfGOLGY5fHs8WoB8eV
i1fUJVhS+sThHftDG8G5aXm6QjRPLHjirSeqF2bwNUWKa6ZGN1zFjItw1o6P+IIg6u59btrIf+3M
R8OG1yKzV5PProMxH73l9Med78VYItS18T6n4wNLDpVoAVLNJMhrjsxwbH54hi3GCQNOJl796zjG
J1snZFP7u5nVsOssybfCjvbYTd8KBgi5hSWrMHpYGaxxtYJPqvpn2c3wQ5A5g/DdCtonLbmyuawM
BKOxdsfZb1tnIOt5o5oUMBg3/ucGEkzgxR/PJXTzle/itMOa8N7ETg+fId52+TL0GYFAhU5+rORd
XfHlakZvXwBKZUDUMRtNWA7IBCLHPJlxfVZ+5256n2NDnYc7R+Th2vWCT1nxyNAZ9ecg3POx5CfO
xcKH22oP3OgIvHCdYW/nkbiDnNAwq5f4Z8FM9QU3CSMd17mgUN3Dwarzwd9loL6m5RZUM4dzVfXh
uAOVd27AChEEez0TO8bwyJmXzQX6M3ONecZiH0W3ReLmG2YssBUtWgxHmb5RyMQnMyEHV/147Ux0
eOWxP9Ih/WwFyE0T+8iK/OufJal2UTEhcfIB62jfuNOjE477qMdcMM0eytR9xCV0R88bBgqZfNom
gtFcxe/zwtRj8sdDCoMgj9Mb5fZM1vmqFDgZc08fEaoem4EiPanLu8StcX+Wt77ARIv4RWLa/AlY
wwYL1M3spJh3Pcq6qOa9SduK5zY+9EB7Tvk3EZJ30RODTdxFIkATBME4BzuWQCe+pRzk2NgMcRnG
M0wt9dvCdUfoX7EkPLngqDk8MKALOUKkATKHrpzFNeHv8NVdufjt69y5yzKABgFP2TAHFGZLwnoa
b9+/C69HrzdiLyMngymh3X/lY3Ssqw5KZ+UfGmcYt/ATF5AigxwUFD5qXaypyvruMxtqFhMC0GH2
e6qFxPHxEafWvPNaUlR1917Gzbe/7ECRmAXg2PlcZx8ZGhUdXeyNLpPhLU6oK0HbUfQbnLtAPmra
ZWz5EwoLb4aX3QbhmcoZSqrmGUXebvcJ7HyLPwVZRB0tppw7gOq/Ij42Gf4MO2UUbtoKLkk3nKzu
YeLhZObGi01WLt9prutuzqRp5mYStXfY1c/ODIO7ty0SD5wtYyIUTLjtr5KLF1+avmN+k4c3bUF7
cNYqEh55DizPwD7s5uN9JWCLZFICcOk4boUkf2sORbB/gbYugiz2yYi1ZA2wJSEkxoeG/1YkfHaG
O2Dzim9GP3J2w/htCgLvRrKMPwUHQ98x0NUVa9Eks+dKDO/NPOKQ9qa1Fw3YqEZ6yTO8JngAOToS
DIR9F9OSMSosS213U6RxuJ3s4pXI+MbBWrPuX/G8vxYQQOD/jdGmD5vz5CDWQP4Cf1j34LgRnXnW
0dprl6wAtExSMhnmBdAe+9mFa6OXmxPXQjOAhO35zNz7BPpv6spD2Uxb/KvZehrtfMNqxY9uMOaW
xIg6WR0ahjYcTXmoYJYNTbzNh+pBQcGx0vAuisrPpE45tzXVN4SsWfpqq8zkhQj1fEPYbJPZ3EDo
FIajQl3DlGBp6VUn1qbBtF2WVHxW4VtD3+Z1xF9uO8ZD2+gfcuLzDq2v23TylvbqfDNM4SczkRfl
/8wa1uoQYI4LTampPCF7MAbGnWsizlkcpITonk2zeRhUxH1vyZLZgX5fFg2ZQwmcIvcxS5KrE+bf
RmT+zIAXVyJF0EJO6lw09aC3e2Zxr5ZmUJaBCQ7i4dkmiL8Z6+lQZ/VPBspsW4jywW2yj96LFUPT
FGYhXVubVBVv7SgcgGXtl2Koi4MuZH/kpKWYHnjFq+VG7cZzyDBprN7T9EyB2MgRKj1G46fFOhwX
+p7c3xvWwFOwzOQbu/wMcr4SjXRetBrZngyPgkxuJIlyT2H7ai+O8KkcXXCUzJkWmQ3ps1sDJ0lu
Uizd5ly8Fj70Ro4kX7ldn5ICUdcOEK08PiPT9Ow1X0W6Z3lMaerNzeQ2pbWFySfDFk1uSZWg7Lll
D3NcYBUH6SJF/CB8xnCtlX2O0XQ7tnmyonOOu+vsLsGtdBt0pFRFio2pdlgTy7DdycT5oaio2EdE
4iidP0welNepJSnCnJ/sx1MsoC/q8lvmcMFKi0RGjQ/M7c0NFRCQLgr9qGCNoEN6D8HQvbVM7sHg
uBgD16qKXS4dPIkY/uN13Zn5Fpt6MHb+ipHpX0WJZ1roijoSvtkcrLuVRtGGUy54t+LvglMhVvmS
P71pDq0LPBUx0UyKT7uleULT7xEbP20GVYcJydZykOLKShMhLKEIucQt22H4VlD0/v3LECl8og1Q
uLFQzE3pBQhldSdxrwBjxgcaVzel4MqfTuxmwaxfKWPcOtoi41rXuHx5aSmg9T3nccT6bF8VePsN
4X1h6dokLSMm4XIdYeA0wgsgooRSyLUDDUrMX3RWrvFpQeXwm5cGTLLdtr9zh7q/vFBZkUQL0+pD
cUTYzJJ11iiCrV+KS9Oi3uPSNzyTkTYpZsuF85gy28vw7UOIw52+vGBTeocSHD/xB4vfnVZ3KRJ9
Zp+ioHuZlp8cWnW+tZXhbly9gUKw0vb8WBLpgV6HLspDccpBa01ExLd1bD1E3CEIJB+VgG9GYtYn
/yP2QtHiE1a/DjfHlTPwGhKXBJaqztlEttAdNtbIrswpHFeJn63NSr4M2OMZEQ5Xr0E3aW67Mfwg
4wkhTopvTT/KXIBvCnKFq2XsXwHBbGGKseEyxDOCVuxtaiaDZqEqIk2bIfdKo67wjkriq4EdnJls
kUwdwEQWRoicgXjM3jUw0sXu2q7NJeIQeMWVAhpmvfQ5ZCntknop3olJgu6w9q/cmast5yKDzUfd
1GJtm7JCwMfJHYQlQmXClBYhUeyM0P7zxXRg3gRBoI/kDs2SXDb8HB8hUQG9ZZxgQfIlj9DK+IW5
UHxT6/1QWE+z0PibuvFRlc6mDzKx9xs/Z/eF2zYC1gsLkqJOBTlFpSezGLO14kArWdE3McPMvT9f
HUPRG86VHSQ5oFHiA6sxLfARxnzKfsxhWMrilWnEdAsqaFw180dTDtWO6GTDzHaZIC+fVJ69+gPm
/qBbFEqyOmTtRrkmJPUHe5ebcSK2zYi2U5bvwiuPgUmJMPvJJux4dSGFE8zM8A2EkFXgrjKOB22E
E5LbJ1bOvW+daLiDx0EBEWz4RKxns9mYEO1WXUzC1WYZgErzLmSg15q5s+p57y23ey29zATizdGl
sRkE2PNXpfLrlMz1xuwFhGjkTqOeWKTHP7xKX1FRM/YeI+ogGFB1Na/Up3yMoiOqkNaSoNw4hse6
lg9pQj8ts0zKuEhy4dJQpL4juquaYv4ER6N21kA5ihx+K3OoDiEuotKc4c7I+siQqeBZJyRaYCrC
U9R8tehYK2v2ix1rujbw1Ymwu+AZgkiE0obmHE/0j2ZDd+YfLkypcKFBvmbvua2qbZOS/o9kL4FZ
sGkDIsXmk4cc2M61x0BMliQMgjo3kNcWs1Fm8WkzvY8x7K78RZCgnuhJFH9dXyjUatqJIqr88AJC
Bh+3xCznndv4qK7gqaAkOet+nMlU8E1aU3M1bGPBVcVnF2OHcvd18DwwGRU9iJD4WfReixArH23M
XkJH277A0MNU9jWri0fuJbhheRfolhond2Fd7P7l1hKqTqYKxgGxBnyyvXUTR/ij1chaXinOww5T
d85au3EOeTJ99y63rC2tvIzbiN2vDZsRrmk9z7m5S5y8OuRCQLPSatVVdK6j006rsDtTtYvXL37t
Y24Wc/Bb2C3nh24tyPvdMHx5dRaUv0UuZzV35TcT0q9SLw5SG9w1FYE5WYAdBu4+wwMeL3k3PSLY
cx0n4dSupgyFC33CG/h+hlwHsNrTwg2mgNwP+qC1RK3m1GBUlcTXLIGpbJNQXrvcHriuDQUM9tZ6
qAf7J5d8A718ogNnjus74WTuwZwJhDkVCXKrVd3Z80V9R0TuwUhIzjolelWRBCi0FDj0NcTzfGLR
mVhxnAlRmWj3M6P0YaNT7e370AdMF8Sf1F+9NNrrn8IZuaLz7KsdlPqp69OUrxcOXhyMR26C+hVl
79x3Rseky4kfEyy6djZp3ssB7tvsoSQ0ACNr296TTh4/qLCttlnLiIQS3vdgqU4b3F4eFdAAHlpo
sMQcz6mTtFc1tQwb9RKwmAEpnEwn+bDmPvlpEvPWpzvqtZjmH39EUdoqxW3Mxd/wHDp6GXp1D743
gkvMYpiola6arTA6tSkCQK7UdokTsYTqYUZOcF2UXsuLvoJUc9gC2/DAX+xz6bD1bTM4okshSSWU
2CKdJjcl7t+baJreSz3TfFB33nEqEt85GeLsLWWJ//7HkuFb+6+UjTguVlenCy+xDa1smDiQR3OI
ZuJLBaTONZhkmv2MzPZmDV5LEgboQZAz1sGRzsDGopczqNA2k7jcRirP954efjXThIMxi/BiGWBF
GkmMOKvBES//KbUNYw/i8rGmjPjcjHl6LhQDaiyiGd/E+8BrDoE1k+Po5V5a1EapsjwFNRVVkwN3
y5CwGm2TCkO3NuQ9C6C6t13bX4dxbO+oYU0BxOfNVjqTvs0KX98mwDcBuQWc7YelSDASy4nj30fD
CaPa8yi5ux73/lFaVN7WrRMKZo+wgYOsDM4V3BZCeNz1/1UoFyEEvILft6OtsboNJlDOM3mTdep2
yy/JcGY76OhEQ+MN/UjxV+EglUs4qf+96bMtp/M/j4xw3fTWpwhETdF0qDrj8K8JtClo3U5tTc7a
Tbhm+tFlUA7o9+WfpJyBp6VdQapuAj9tQUWiR+MljaJuUwszPFuDs2xIGeBd16YOwI3JVdOMerCy
BbGwlBCKpUSdj0bcRHwAewWTh5m9ctmh0zc2puQ4OsZ8b8KFPMTSwCnEcDO0PC6oDYbcCRoi+k5S
PE3KD5/yh3rZ0FqbuiyiUv3rrAitudTSO/2rFY614A65s5bO1JB/JZPBkxjaUXpuW8yRS8FmCM9s
kzeJPJqAVOFoYBTvOHidRJdjVDHasL6T6fTSySI4df89u/mSTVn+qJRE36Hy5WPopONFxjTQOcuT
i20luZlUYtxmY/OCNXq6S/I2vrheijohpvhrQGFZxRW+HUyA5UHHbXMuoNiRNODPnTTI2JxYycAx
FVC0AKvB6I+DRxLt/vvuQ0cBaW/hQ2IynLCsmcimob789xKhOgXbf7WRlh1WqwSzwC4sMQKB9P/J
M3t6nWBHmNVI/tbHD9OSF7n8exAb1WAOklZ+4NuscXmOyREdimGSM4N1kT3RyLL4MZKOVd6M5NP/
/6kIU0wry7vGF4KmsnABn9hldxja+seNhLPNqWdaW/wtfSIEN+y1BW2kTb2eCUAeoib0Tsr6RsQY
L5Oo8nMOHkuUqr1Gtv347zMCcrOkrpk80FpR3symqZ5SBwNbVFnv/2PvPLYrx7F0/Sq5cnyZTW/u
6qqBDo+jvEImpQmXQhGi955Pfz+osqokVpyjbo1vd9YgFAqQAIENYO/f9FbRuqnMNTICAqi3p8yI
AnKm5e/ju7iv9TUOEnwvPcbwHBDhiSrnxu3YYvOnozQLaN0nFdUiNxVm6sqEFX2J2QJJEZRXba3y
atROL7OO04ftVNeQVG44qJtXhWm1dxVX0DAr3VmpqTcbVOjQUa3PDFtOzzCHQr5o2gBNRvhznKpv
Jm6mlVR+jxxn+rOSTZlSy4DbhdWtoyYg0Z+OyamhVSRg9Ca+tpzqQu0dZ63IfnFN/hNuALa0btCI
0XBmeJFygJw3t90V4KjhHB6pBOcBn2I4yuFNPdjXdY9XV9kMNygDmnuu7ICzkqF8yMZXP5zXOlol
I9yLb4HvGN9M3ebCYsRPiF/Jq1jiChy01YWtQL/XdTSf9PYMpVfpMidmCtMpavqxiuiNruRnfukD
qEVR4wKtUPkqgDjNwX/WTpDN6v0N1kMXpDu4kSiVVSLQ/jLkWrgfa8hKpQlXsQ/wbjLhc3MfRQdP
toLpCUYJR9uw3hY2WnB9ba3Vqc5ehhRVWySvlHNNyXGUGasHqH4IQMZoDAYG8PyYlOw3JD6wAJCy
+Ae1g+00hl7dluZdBbp21aK2dTUk3bVAp66TfihReYKubxUFjpoZ+jVvy2JQk+jMn2b5bJDkkXIN
NoGI9TNpet25iVwJ7hGS7HZyQa4Ke8naiM6MMMW30UZxsJ5wJEw1ndvHYJ0WOmdo+PeZ15Js8bQJ
ME14K5MmQxLZrFdzNVR7y7DqbV6ieGvkekGgBF2GpPSWWqGxmxPbXhsBxkwQyM47hctNHCqEeciD
sR2jFN2jqJipI0awJAQGhP7CvL8cQTYioQpUJopzkvO6gy8rQR3wonShQewxtGSFbvZ5giH3LsUG
BGBRgYiGfNYTL7ZtO8joec6XmlwMLENwmxHF0jUYZhbTgBLAMM5IqDjWqqo1lHZwJF6PKvwtE7ZZ
LNVXVoKkvA0EFwlilBrabheCa0dW8aZGXgK9lcEdENE4A8Pl7BL2UTzmMC0Bq477ZQTfgx01Qk10
OLNRKUUwPE3cjBKWntaY4agZOREUV0nhhDjZltZOxYG0GGsOtZnNVaj37zo7W9u+L3Yn/7tUZ7OQ
0iJZ1jXruTJuas0JtqrpGCdOqW6tvLF2bSo/5qp+zzki4+ha2qvZBiDoqCj1aiwNmCkIyPbJLmMy
5nGgnEcjji4TaH2KaTaATvmU2FZwLwNelEvRc8YOZTTgomyFY33fZFuTSbmOu1bZFmkBPiZ6pA4W
nRDU4ShBuER5+luXSU+RiH9To131BHESq9XllJjn4URBXw7l2dV6+V4jW7UCnS6wX1aC0uIZyOPx
ntehKghap8D5YkK7E3cl/crKJ9QWTI9bDRUYnUZHFD8EOYZMEYBBWD36Bs6BG4R6sk8JuTnMGyuT
XgsJ3ULFqBABGdJ2XSADMLYgQbUoxbekD7yxjx5LDuqAo1E0gMxwN5YFuvMzhoHJ/DoqmYVdJY9l
d9qgZ+G7gHbPZRUqmZD4wD4s3EfyAKdw3hTWwLWdstNK1kdKeJUlMjIr3Y/rUwff51GF2GjL1U2l
aecceAtWTf2jJl1vpQZZNZBIpSlBpebXDCO0cbbOrP2s2MBbqz/1wr9sleGHP0AibRrzyeHiltjG
KV+03fp6slNGDfi3Nd0jhIVlaDJcSnlf7aMW88peVCvbTCFfCyK4JhHcGrhtxD3sA2TLQ277zZ3S
FvYa3eYC+1eOXaZSntm2HW57Q8ZOlfIIujFgYTUKFI2WkOUsM5cLPdYSotG2Gu9HTeKSnCo6Q1AX
2M5hQo7nZq1ruzkvYcwU8VZL2x8tElmrILjJzLE9GyO9dCnjnOlFjgPEQMFIMk/7BLXufr7MMiD+
tTJ5JWXXrZM095Oqem8vkszozGDPcHLNwUU+93Mlc3UDk0fcQAkTJ1EKuZ+ULD7gTX9tJYyyZNco
UYIJyKr+GjJ+6kLP9rApulcQgzjReuTOYZFiojjJ32JtemyYxG4reCtWDJDRJiEGxDB5rDrORsJG
xUh00P7h9VTIw6MZA3jJX2KDLGCfoLhlzRCVTXmfSP09DmL35sR+GZ3bCGAjBF6iyzXh00YkFrvv
n1QCyAsLzPYcIfQt56dtFb80Fipjk7LRB+gauuTcd3iU7UqCGuB5SiEVgI2wC6/jufuu1yS1cPNL
XVjCj7lhQRLLlCtzku9MCRgqFykyPkX6BNjRXGMPaNTdPud0cFIVJIQKldyVj4SbbRgAoG2S6ug5
ItoWk7yNRXV4J/n1SwOTJJiMZxznUUxp3sbPNhSQ2VG1cTSYZw19TcqKhJSF/Bd1l7dFVtTVNTUU
dDzmDGcJ3scJ5X2eg2s2sskjF+vfBOSOWjP6WercIZw+uC3RysG6nDuIXsiA/TB6/f23//r7f7+M
/zf4WVwVUGOK/Le8y66KKG+bv/2uab//Vv7jx/sff/sdPUDU0CxYbbbF/zmOpfL3L883KB7y28r/
CZAxVbo2brfjgMqBrMTNdUNu+EQSSnlQ0vyyOJvmgUNuoSrTjk2XWivWp8j2XBfSABcziXAk1Z35
2VIoKqXQV6fcR0peHK8AhNRn6OWj2k/YX3d9ZmK5oF5MobBUc9R8j9dJ58Zs2RRHUuuHrl/ikko+
k7NsaKby5q27//Whv81b/1+KcqrRE2wXf/z7bZHx33+Lf/Ov3/n4L/5+Hr3UmF29tkd/a/uzuHjO
fjbLX/rQMk//6+3c5/b5wx/WeYuL1HX3s55ufjZd2v7zu4nf/J/+5W8/31oBafHzb7+/FF3eitaC
qMh//+uvxHdWTL77v+aFaP+vvxQd+Nvv589p+/wfv//zuWn5p/ofBkVyPOJ0S1YV3dZ//234+dff
AJHQDQeHEDQ9Ndv6/bec7x8yzcw/KNFoMvMJ+yBZc5Tff2uK7u2vjD9s2VQNRzEMiENw2n7/Z7//
mq//+GCH5q/xcQKrqowovmaiAaIjiG04vMT7CSwPQSZB0AMETMWjpa5GogK9F7cxh7UxVxcgrVaj
/RLb6r4EnDKFD2n4omrXBkJXSums5Vw4H8XbMsJluhk3g6iFoj5Sy/cpvucoK+4LSm+6N/p3hY5E
D8eja9xHMKF+LodTCuh592xlr3Lr+Ve5dEV8dQovvQ0o9cIPknkzR1or5EGR+ZVv4uwSH4Op+DGX
uFDkmxgpHY4lcnbKAZwIyTux30IMUchvoX55hXPYiHglwl4bk3P71FPtB/OOHDi4SbDrEUTQjCQx
dsxoTWoxB40VbuDIBQBu0K5wPDgZERu0K8yWYwS+xmkjhgefRdem5Dmx4U6cjWAKeTmaGpFEF2xl
jT1UbWjn2A1sImBIY/annXxHQBZjHcbZtIkHgJgkTsMJchUBjJ960lZ+KYEaI4FonZP2cn2VzHoS
uxzlQJoNK3n4BhTaNXjv0R82g2qdakW456i0As8ORijZKmWAXn94GlThWiM2Nv5PZVQwsx3oPlh2
cog9tTHcrhFWiHHVQckAqZCpr7A0femqs4DDQ9eyb5ODc1yFugBblwlJwJIEZwbiUr3CN+aEc+Qa
ptPWn9GG4j0l4x4vz5UaXQ/xg0EatELpDDENGIX2XTfdg/00gTCSC/eQwLFIruk4pkV4QGmWukqL
+7ocXVU6GdoBfbJ7A13DQrnnnXKNukuhraTqXrylEBKYJNRtwK0XwYsE0MSAyeOj2FEJbjz/bk77
dR1S/0UWMxtjV42fmFU1BQ8V9+BIRw+GiZpQr8Q5qC6BBwIlx206oCtj9SJ+4hjg50dpbZBT70Fd
mepLD8UuDMmeSziRSd8zMj7DeJ8jUSuOMUOEDVLpZQ3gbTLX4rVSPgvYUxfZM/QR4KNEwxrjypPZ
QQoPNm9OnavMdjriVXX9VDT3TfuihAj0FhAvwQPWTK8hwCyEYn0mlHDl0TWRCMll9M0LZa2HN2YD
KB6rh/5xJF3RxdKmBDaryo9t4yk1HwWdPDFz8QTDKxSZBlgmNtpQ4FRZ62A1zfsyVleyw3bFl+hQ
qsjfzNBfuvYCwxTutflJgv1EfU9uFioxdnzMgTSTTqxxwOgnWpnVtsc3o1IpUpTaKuhGtwWdMCMM
A1kLCVmBAgcGbIzkDkZw+Hhs0JmBuSL+HLX8WXspeVlznlyyj2cVBqEjcKYU52IVLqPY0CpQ5cBh
XF3MFbBPoBo68o0xF63Qk6BySBCi45d3QfwXm7tFaH6/uf8jNsIpUlXNwvXXErHz3eYOxk+FJRvB
g0xfgZm78yUHZ76rBoieKeenW2Y99jwQEEXP7NM2VVlqOLzZexJbCD8gI8MXR+B6P2CO7WKPOHJT
7DEv6AK0UltMLRGQM5oKW55kawsy2K7kVohiJtOfxJGAKFJVS6cXscjG8W0NNMW1LF/5pDAdvIon
G3DtkGBs8JKygGz5Xre2mYqfKF8en/mV2t37pMNTgDG+/KLHj0iF8TTT9CqYEUON/BeHFpj28YsP
wgwuHTAc6nSGyb32sglvMswcjXF7fHSVX+4870bX/Di6IAuzpNAZ3TlFRhoTB9SQUAGEpOpaEKhl
DsktVFP9QoovJomtR6ixkHKKqvXxN2HL/M/vrGtw8AxkOJDglT++Sd5LgD0aSG0qxc1xUypnGrMd
SIIu7xk4w9lUFYkUr7AvnNb18SFrrhp/HVQq5IY1qHILVzIkH7otLA8scEEPqeV1gnoG5anqBXFb
6PxSxH8P3EMSPLplc1eKyn93ebwrYrd+dxwVMxbHNZn5Knpjq6Kn72dsrNmAPxBsynTEkL53LZcU
GfNK66xQ6tXxZzm/fJZGLltl1BRn8f1qBSXmcIRrMegbLnmW76b9puu2BrWq77DVPnmaJtr70DeF
g5BsclaSMTXBQOVj3wZbHiXVDymzEW/mWN1beCcMYbJNSmVPRtotsG5JRiF19ieoKYAPIKCdtQTr
foBDGgQ4J0LYsZULBRjRlEA+kcJTVenORZTPG4qUc3IfQGkfSV0G+oOc7ZwoBHYcb3MW+RC1PwxJ
2fshRjftfgYCrzQqKnT1KshIVvAWaRpfAV85H6gd6/kL+CNXmzaI0iGscq1jgi0/o+O9rrqXIayh
Ue1lcS8kzkskyu24xpJti3Ev/7G9nk9gR4bprM+0fTD5u5ETgU751kKwrEZIoyb1r5lXWn/ja9m2
kR4xWCFRLO2QjlpN1Qu1bk9NcadFbdZmpqLOn1lXasdBhjSU2HnJoL0dbFRK0CB6V6KSL3Y+0dtg
uCUleOLfyx0bbYmOvV6vxH5CyBOnBpl/I4nFga17CopUBPrar73uO7oH4NABFphuPz30KD2gGYN7
JqmXcKuy+ekINLbdyH30xxY8XFNdtbNAT25irsBgvNYlm0TAuUdIq/QsRDg/XUVZBq0XZ/6pJ1cS
fEIfjJTacoRBfF5JnkS/xIaSFQ8zCQirOkdQoYLSJSsRUh58VOXRRutKvHPFnjeRvBcHtr6KXB0l
W1CiobXWE0jctocXnNsUNBYDHDeklYUKCTg3tsluhKDaoiYcZQ9GVe8UbTgvhn1MKQF7hH3Y2BcT
XAsTnAkFSd7N7bonSt+C9wViROFQEq7BTXl4I678ZjsWOz0SUjgUSqJpUwzpNi6oCuCCKVtb2ei2
c3Y2W8EmYFshvwYIk9Z1TlVmtIXEiSsH2yWc97d9eW3PDp5Tzw0CQTkHWN+8V/xgXRY/O3pBLhU7
oLOgKXZiu9bIdIjjUZkkWymvd9AFXLEjwQhP+o08p/dznK7QbdjiP4kQDTXQa0wt+RTU+uGR63Fw
m+AF0hunPRIAcRDs2zKAkQb2TEwI6X7qwK02Nz1eDCWulb1B+SbgbIC1bd+8DPZ3mDMnOOSuGuPM
spF5jVYRx1r7O+gKqEa3iMWDr9BQQLsymPgFLzf2npNtikYIMF3VAoZJjggSg8tN3h0s/nHjiTjQ
D+o2AF0r6RiLYVhpVsNGmx7EUUQuX5xgcsWqjMi1gNvDopNjKGULsDZlsZNIZIMiLElUsB1y/V51
IUyJQt2HzhVOZSi0wPWpgjXHosLC80LIfRhU6AiCMrjdocIRDthlG7ydb2umyyRO1eNt1n4XlwgL
ZJC4Y5C/Q0kbbzSsOHgLqE7UrF98WVoncbDWsuuueRGHqAHaEAVYHqNzCqdW6aLgiXcTikJSj//5
E+LHb4diYPFuMgElBc7X3ZrCRRu9ubB8yZuHMil36rAOtXqnUkuIYROarbI3y+iqiTkN0J9ecmd0
eRpn3cOfUNt0i12H25Dmr6H+VlSJEAaOunuEIzZCP1X8rbhZkI1yYTJyhSFB2wOKJdfE9xrRv367
WDAbxNXBYRd1mGhQCUCFcJiDoKbDHvc5WZoSgI4fkg/e5k8HLFjbXkeU0oSor/VdjDnGXVyyXuqc
uM850xn6dQ/jJcXdU9yoOiW9tCzuc9XEZjTDMUO3B7RZmmw7TAOrIOOeyY1F6dYyVa4EZwX4r0yC
J797KiJkbZKVKa699VPqR6SXoffig81nBRN238V3Sv4akdcZUC8z8KAZusmFMLWW+x4BD9cAotcy
fUFWuy1C8RzpSxe7thi6nvjfmJW412J5qp2TKkuL0EvnDvIukMYyvyrbaFVI/hojEI49xgphqJUC
CtwhaR7gUKNcV4nnh7syvXVwHQ2/6xTBta3vP0XGS4TubXDbciIW33rIo635LaXs2emv/3zZIkGu
r71RpKtkSN0KxekIe0q7EPlW9hIsKCDYDigdgcPcQm7mK5L8bNxaQ1YRxFplIKoqNl0ZG5VXOTkL
0NPrkParEIVDy5lThlqvA8Ogtv9A4aVWYsqTED0b8zwPv+PuakZ3oEqIrEEhyMFQDUCGABONfgJt
OEGpVg5uBx3+bXNK7Z+bFNSD9q7Qbsf4WSI8swP4LB8uqy0GhFQXyJ7W+Bhj4ZXj/zVi+HWJvCul
eD/cJ4rnzBdtQe1A9EIcgsQnm7t7a43YKviw1NVhqvQR+sH2GXyrSWYoADoNz46RwoHtVgkyVGHJ
pof1aQCwG0WqWFI8KneOVe8VhI7UxLlDRPdyxhR2BuNPaucEmeItDs5oFuCBNqHtCHq37igAke+o
SG8nBj2ogk2oObcJSGjF6SlVMKMiaa3nLCTCn5I2lw5pWQX8EAf/NkSPOfSQqStIicZShJUJJpIB
qKwUZSTsjPgi8CyUhwCncw18aS0mkLRu4J0UgGgjgmSenY5QDPJ4INxSvp5bkvY7f34w1FtKPyei
/6wDvX+01LupRP60i1bBCmFPN6RGPer9iYq3Lr6NAtgIzFNYR1ASQ5SoA7Cg+u3KMPzVPCEKZuAz
klBscvRrLdc3Kph5kyCZxWdt9kC9mWySc6IiGepL7A5wMytkbQeoIBbaJiHnRl1pV5bTc2rgZ1jl
AGgRD665ilYhrNSs2WfUYjXbX0nDbTe+4qWzl1PY5Nk+5PCSML3BQgBBflXmP7Nip2m3EkX7riPF
L90O5L5V9VVDeyyn2KTNWKxPLR88Yht6FRNFJTbhtzEOt4OGKEmGVQBwUKvZyhUiX+Yr8MsTMSQl
ca4eDagxvOwUrnemqUFRfDVh7k9oonTRUy6D1XB0DAeQqEcBK1UArRqAQZkTEMWFDFbW+0j28/2p
fNQ4daXIVsiU7GtgBHGGqiIm8xrkUQPajSBTDshh1D13FbVEZiZ8+/2UdI3EGMWoUOCWRsF+DWKQ
PDvi73An0WVxEwweprRjAQQIpHerNNF3Q8+LJqkbU6SKiHYS0SEcgMlVT1M3I26D2zBBQkLZI1XO
QG2DwYNGJsK70210roRg3a8z7u7i15zGwAegW7XIjsh5vylyad1RMuhlDmF6uJ3r4EZv0o1p5k8T
wtoKAhk16gTV62QMQlluFZE8wOZjY+sI35VsFpN65tSXaZqdiNs+PiUbzigjRgdSg64VebVZw96m
GfDf4uhrhKcZrOgOiJKCHAgMgz6YNlG8wa/1tKuDPYYrOLz7RHUUBibBEyXlaXTnJPM9PJFNBMts
trMexyWf/F6EBFMWg63iJErasEHLT+ac1wJRKPkNXdkOpb+DNbIRB8+kYSuG9ivSPlA/NgDdSG2B
u5Tm9QDpb446d1CekR9YTx3HcbnchRwq2bJPBpsC+3BrzqdMB9naGUPovuUgx9ZL8hofLjIgnNJA
0qPC5KLl7gpR7wTJF4BBA2YHzOlpeInFfrrvU75B+KMZ5b3wUsYbbZ2Q92mwSTdBts/1hZOFG3Fm
D5P55MdsvTQB+E6yhOKQlUr+DhjoFlGfS2moLwat2QPC2oYBTBCVg04oYSkW3bzd7v5/YeGTwoJq
kNk/XFi4j362+XP2vrTw9i/+Ki3Izh86BSZs6gwLVLjCjfmv0oKs/qHoOtdkE2swAUj4V2lB1f7Q
HNXSkWx0oBZZNtf6v0oL9h86t2rHAZ5hOYauyOr/prTwMXkmUeqw+H/dWCRTeOZUzGkxemgycrCG
dTBpu3eD8IvE3MfM0b+a1kVG4l12Y4xMIQWYwiwzq3NqKy6s0xepCp6+1vwieYJkmuQXaHd4Lb5z
CCYDvrWTSyzl0k8yJ4fef1FrcRzTScc0Hjx50tYp2Da81bNLeATa5ngPPqZK/j1A4ufvBsgpJVh8
ajh4UCbPHCWFnag1AI6qbxGR6fgzDnVC/PzdM2yzSYu6oxOdEVBYblVprdUCi4yE3CfjdGAK6YtM
z5i3GqofTe8VU8r5ORGyRBHFp691QPvYgaJH7aqCy4UlK5YDSGXYbldYyGOMEL6OP+JQBxZV4cmf
IqotZifUKbwURA6l90/Spx8zff/+xMSP98MPfrMf/WTqvVQtZBWBqKhptp0iW9qVlQ0Rzt8g5qEB
h2qefK032qI3uL3UceaEnYenTrt1WrwsFeTCv/Y5tEWHVNRP1BYIsVcZ6jkU9Mte5XyVcr86/i0U
8V3/nT/814hpy4CU+ko6+Tq+FBUsEytEaa3vEk8CYlFDpCjr9kqry+eGbTO3pDuUUvZ2Ue4A0n+y
Yg7NhsULjDZKcDl2i142D2tt0q8qR3093rmPGex/920REVU1K1Ev1TpPccLgByriKSLstYOqAtbM
ngrWFmPepr6SOieaz44/UwSTX4ynsvhgqFgH4WxNtZeVP3JAH7Mouc13E0m7rz1gMV5t3ODtKo3k
EuVmLZG/ylGO6fvsLMjz/fFHHPgk8mLcirIsBijvtWfBhTKG6NSo5q/NZ3mxi3BrTCbfUFqvCAyv
HKqrzHQ8OdO8L735Wy3jXfh1WCpW3Jadl7fSeSOrCBBZfx5v+kBk1xbbk9KhImApVudVljXhsTLI
1bUatsY6NpGQPf6MAwP/luR/9/rQekbETarOq0vZuo4V8tp2ShHreOsHpqa22JsCoewoS0XnWY35
zS+rs4owXzglt7jZ+uSUcGjJiZ6960FZzgGUdXpgBXpS4AdO7hAPIP++t32SowHZsnJAVtTRlOT5
eLcODdpixwotoZcqEyIVBBvyFf42de5yUIxPj7d/oEvqYjWUSYeOBVq6XmY55wObyM5EIhSz+qt4
Hl5roxxwASncrz1ssT4iGIS5nwD30GWUw0t1aFxd1s6gZpz5A2C2qtubKnzi408TXfhFsFIXc3qE
JmU1RtN66lQCVw06b5SVlyl0Th27fB4o50yN+k0v08+2swPfShVT8930iOx2NgPyBl5iAcaE6upk
V2NEHf2T4TvU/mKKw+bwh0Zm+CIc+NDpIQtnxmH4yQI6EAKWNbYUp/Kkk/FwkjMHlZIW6yqSB9Jj
N7T25vgXOfSIxWRunT5Ga4TJjLX5dVG22D3O2apSjG/H2z80QOrHD6Cm1VQOAcjCAHJhjwaLPoSY
pivJjy+1Ly9m1AwXSerSqPbwQibRRJEAa63jTR8YGnk5dyBozIqZozSPBHVWZBT7KVAZ+ieR68DI
yIupg7fIKBWkLrwx1JHFKRKk20P4Lsdf/kDsVRfHgsEsqwYiEnGxzB/KYHjIsTEecQc/0RCyOv6M
Az1QFyeDGiG9XgLd6ZXZcAul0IsFX/x42wcGX1kEwQEBoLos7dZz+vAMfwYgLdC4YeF9rflF2JMd
M6d94o8+MSQczx+HLr6ozaL/4vsv5mVowT4pZQKPk0TN+aAo5OzlXDsNVCoJx/twYPhFvuF9bEM1
Jx3bmGSZU2N5gooYlPbjLR8afPHzd1HTUDEtlVu19ircf5KbpMHmNfpsWR2YmYrozrvGcwUEQ5hL
LKuq2aboleJm4aJ9dxtgtPO1918EtZEcjRSXc+0VGagcOFqPbYk2v689HG//UBcWQQ23kXrK6pal
20mXUVzAgsm2sakKPPfd8Ucc+LjyYpRKVTVDfC1qT7OVFYx1t4vV3fGmD7y9vBidHpxKneVJ7c2h
dhnGGNHHCuYoGTwvx5pfjz/k0PsvhsgwrbRFkp64rGlPqNVdx0W9Od70gdkpL0JbgfGymSD2iTda
8FYE6cybSPrk8HWo8UVMKzXbaGwx7tJ8gZAEOuf4XJBLPv7qvx4VzVlENbuxAgxnmDi8+o8qj5AM
moyXr7W9CGkTyJe404raiyGUYnZmfhfi68fb/vWoaEtYsq0HVkRVsvEsLLlaS1lPY346z/0n8UYE
xf88FuLb8jEkmE2pkD1NGRZLu/ED42ywJKT0x2+wdreQV86/1gvRu3eRp7QlZSwt7oJojyLVmgwy
YtOYdWBCDEmzvjj+lEPfWPz83VMktYwaWHPIqHfKay9PD0P6eLzlXy9cFNI+tuwEyVSODV+hKZGr
cEpRvDVj2A/9ZVQnnyyAQ6+/WLjAUeR2RGPOk/LwVDbSb1PffOnE8wajfz8yA0XI2MmI/GaovNZj
LaTUcNU9Pjhimv9qDi0WbhGPc4ZWVeVF0lUW7SqAy3F/N6b31fiUUCs6/pQDoyPS9e+7kDmIOqLR
ROQPKIA6fVKdSKV6/7XGFyuYIwOisKiQeVNarFV7Z4Dg+FrLi9NI48xS4sB59MyhdIVmR2pcH2/5
bdv+xbjbi7Vb4mrfFZNfeXY+QJOJwMjZsHABqxWgbNC3QdlzE2Euo30rO22Dkelat6wTKJefbGcH
YpO9WNVyjxaAOQ6Nl1r6uFbrPuieyo7BvPc7w7o73s0DS0/QRt5/d6euWsuMGcC5Lk86DXC2qZzI
Aegz2//kGx3qx2J1w3uz0Rl0IH4DhIDMBWINQRAci4734FDzi3WdNIS8VrUrT65+toVnIC0Y/Dze
9KHBWWzIqCc0coE0Il5D2VkFf1GzpS0qBq4N5uf4I8Q4/2qWLVa33sX4chdW7bW4HcN6cNqTCq+7
LzVuLRY1V9KhaCJuYrIzZvugQ/YFHGK/Pd76gYG3FquaVK/j644YeFAPpv8zVp6S+WvFAHQ0Ps5L
Se3HIURF0oNLtNbTYtNK4yfr6sCQW4uFncQWdFOLhd3msKHRdjeS6ZOs6aEhET9/t0UmjQZ7oDQr
jyTnSTE/GrCa8uzq+Hgfem/x83eNI/fUWWHFeDdYOvUatHZV/WSPOTDRrcUShQAWaHLEkET9XVWd
lmBwCySehDje8Xc/NDCLRSp3RKxSMyrPhxzloLUyVOcTIk3HWz80Mot1WulYzbR4R3hOZa/qIDkb
m27/taYX6zOKhwp1IFQr0K/RbqxMQLhLNOyPt35gWMzFAlXQ77NUWyc06srFFNvrSZNvG2f4ZDoe
OH6aixVqjQ1aQB1pNvzkLHvVyZL6fRoVDQltyGo/5LnOcR2vSvjJX+rPG4313RTN+yjFOxdAuAkg
KTSf4vw1xZnkeOMHvvKyPtiUQRonFnOoybM/CWxrPfbvv9S0uYg29eyHSQcc3WtN1PL15nsFKvWT
1xbf8hcR3lyGG7+aqmIaODYH2n3eZsAZp/IurfpbbfCflKh50pDnWoWf8k0OjJO5CEJVh2ZTbUeV
h8KqF/SRl376fQ/ECXMRgqZYFIB1mlYCGa/iFA0u+VTHLNmJzE/KfoeWxCIUZXXkKF2iEIrU8xax
WTPNkY6WNsc/9KHW1Y8xlDRhZ8UBdxgkFhzYeFabXapUVVCYVyX9a8HOXISjoagHlEObCosrST6J
HIj9k/7NSIrqkyl16Asvg1Kty5itJHyGOdZXTpQ0rpVphvulMTIWQanG/AOmR8kiRlMNzKbtsheD
wsYP/fgDDswiYxGW9G4eRytktVUObnVVsbcK5SKOwWVKgIKPP+PAEBmLFU2aCf2tmaNPNWayivZv
UEXbfC6hhxx/wIGZZIjOvQt1XTapOpoOFUK6qEjA06tSdAabb8dbP/T6izWMkqhlzjELbXYS14yU
SyjTn+w5h0ZfPPLdi/tdGSODGbOjjWC7A88qLmySBir+q8ff/dDILFYwxWJniFtmZyPJcA7t9dBo
bh0XX2x+sYTRf4NFLWe1NxgNEluWnoTQ4FCZrqYm+nm8C4eGf7GC4yiMDT9FcH2aUuQd8qk/bWbb
+GLri+Vrq9guhDGesGVivkhGcy2ZgKO/9OZL7No0t6YKSYHwaTrfy8g+6+t0+mLbi3UbhamEYQeT
Eu3NnwmYz1Ltyi+2vVivct+ZhW7yVVHkMJFuxwUX12BNaebr4wNzYNov8T9Ol6ezpAzsitqIVUar
oSpreG1dfZun7mtTU1/EBNQah1x1iJzqmO86u3yYUHwuGunheBcOzErd+LhycSpMJ6Vg5VK3uMBt
0CuA8h5v+sDoLKFwhValQYiduYdKwakBvr5QO1cIyXWoMR5/hPiSvzgH6YuwIJxPJR+deM/BgK26
QERRRl1YydH7nNU8krdpENiqG4yxNH7SKzEwv3jkEsTSzw3WHlXHJTLRV4hqlRCAiq3Va1+L0ksk
i9+UfpXkbeVNTXiFk9azVX/5tLuYS3KMu2leFnwR29ypSXCL8t8nR6wD82gJXzEBPlYtVRjPtiqA
+vpebbSb4x/5UNPi5+82l1bCNC2Z88ozggoyJrUGZ/jscn2gbV392HYXlKjApYxINFSvg4MMb1zj
3Xz8xQ9MFX0R8aU4rlskdzkvWAaiErj+pgwMFn22e/wBh1bYMug70uCoNXMlq6Z7YEKnZQ0NwBy+
F337tQS9tji4oVEyZn1Jptif6hjS5Qx9ODTt6up4Dw6M/xLgmOrZCCTMIoKqwVWUD5d5nnxSwHgD
9f1ipS6hQcgzNkUfsVI79Mskddp3TcjUhEUGM1qKxm+DUmJ5pnwb0CdFf+ozlNUbY/1XD17saRwk
9HwWqYMIS8e+1Nd5H2KzjffoOkRF3TVJvu+Q+uugtELLV4yNg3wlIhLOCh3KU4xt8I5xnuq0cbV2
vpAiSkl54yLA/QO5tDNZmx9tRKfVFNcTJ1zlZbOdpvkU+vnm+FcRL/qrDiw2Tgx3DWvIyQrFSBwE
ikVHzpThUbXgWOC3OcSf7J+HnrOIR1GlovQhTqQOxh+Gr7lNLm3T3D5ParRzktiE2yOZnyyWQw9b
7HS64pt6DxWTUpNhA5G3N1EJabRn22tbRJzlh86JPzkPH5jWSyxShSN0p9Vy5UlVeFqH1WXvSI/H
v82BoKIutrwO04Q8sGh6knGhyCx3VOSrtgm+FmzVRUDEmKk3SdOXnp1093idXuOW9knTB6LVEmUj
DZM2tD65FgcKRB3hqBzrd1Jnu5LzWeb70CMWAXFs0gQ/VHEg87GLGEJnj9Gt2znqVZt+lkw48G2X
YJtGTRLFqQlZ7RhtAZvu067aHv+2h5peBI4iamxrxCTQM2dsGROcJozqk2PFgWmjLJb0ODdtHCsJ
t48eXpvmRJcDwi9IPH6ylA+9+mIptzbVLGfm1XXu39r/4+xKeuPWme0vEqCBkqhtj5KHJLYz+GYj
ZLgRRY0URWr49e/0BR7g8DNbQC+88aKaKlZxKJ46B63KFMzy171iG7qRuA6kK3tKkbiDGD5BGXQP
JpsP0AbYKGjaRn75/5vjBe0hZ7kG2CYC5X5hxH2A7tbG5mkJx/9g/W9Md4nGWq2b/q7O6Xdddylj
4QdQsn/uOvL1NucY+TrO/sSryxVEy/wclIOABh9L5zXeiBvbJxhnmDBE6y6vBpSFsB1BY3Eev+do
z93RtnGfaOWWu+vfYZsFI3MhwYaOrAFbDpNtNmn1AVrMt53YTcB8E4h1RB9Rf9cJiAQW4Afxwy9B
Tjb4aywjN0HzGtoOQQJtg7so7At0pIPkqyri8HTdL5YbjgnZJP0cjZpBJqnr1WfdCSgTsSO6v8+z
g77uiiwbO5YlyUz8Js5JkJzjYX8XKchb0OJj1QfnunE30Aw280YOMzV1DEgPAUxM9btp5EMxB+hZ
doON8LGEqYkAi5XPaQGZnTsQzN6DyOt50tNX3KCOUTMer8+EbZ6NjTd2at1Blhl7OqgN5EV6lHob
k3w5TL9z3kLz4l9LEEdv3eIMqPsNzqB2oZ4feOh/BR/O0wAcNoSn0qIvD2NxGyQvMEFhUz5OI/r5
celHDbkd1FPXOKmk/lEIuYXptBy3/oeYSqpQ5gWWVR6GaR05Kdfl9xiyQ8W0vibOepGqKw/Xp+b9
6PJNpFhU+v3qKsy+08pzH5XPiQtmhYhtbMvv56CfGNuyriDTlZQ4uEivOIAL/HXEgXEV42MROE9e
oW/KEUjO/B0FhedH0PnEQxefEpAdFLOCFheI1GNII1330/sh7JvQsbJ2WK472d/lQw5+vvB7OIE3
+zbbRoZDLIzXKwMWcB26S0u/G1XjIfGLeavWYxm8iSoJFuUEIkJAFR2WDSeRFAJn4NS7PnxLCFEj
u+ukhUYI3svuBJh3ZrBX8Tl/1nH45bp52+CNDJfBFIDEzcHxa4LMXl6cAZn4eptpY4ceQAHYAiE5
3KGys6vAnQdZnONtpo1NmVM826wEVXdw3zcf4jGAjFkQbGE93l+z/eTiqzeno2T2Sc560t9JME5W
AEMNY/BMCU/5Omxs/e8vQr4JApzAtAnNTSys/VSe5bpkIDa/H5kqDnSCzDHxqwfBvJtKYH5izDGr
w3jNcdq4c+vgkaj5Lgb36PWJsLnKnGMxBk5dU7iK1eUuYCvY0SpwOPWPCCy2MduWFEiM2c5nIiPo
TkJUfqiPMfioPWgkLsVWUcFi3kQDtoQLAqUWAIfyERKKzW9cXsFSz9eX6z6ypZixSq+xHh0KDfA7
qIHdO03zoeRNet20bejGyox3FSdsRYIafOm9BkXyx2f6YYnA33vdvm3ol2l/kwlFtCj0b2A/hrgB
g3QUhXBvz6KN4LFZv3zVG+sDFNzqxeXDHcjM7vBK98l3nR83DdwEgyUOtFHceoLPfeeMLoh/Ryf+
dt20xecmEmwemginEkQjH0H830IXswa3WLAxcEtCmVCwehQQSxgLzKi3fJVt/YmW7j2eAD/idejr
bR9gTKrndtU8+tiv8Lr4uwoYVA/ZQ+VHp+vmLbNqErxCtoTmi4PKdQKNrKgsngsabtyIvcuK9b/n
UTBu/B0xvuDCB6Dychmrqp+0GznkeaYAWn8DkCauL/fQXlMAVQ8fcq69Q71w9CWK+QQNQ3W+/n2W
8i3gYn8PAhLnEzTlUPZvdXseJudHpLxnPBbec8HPA+qfded+F6R7vECn1o68Xv9dW2QYqzjoG3zS
aNxUCv+J5Z+7It7T5km7W9WMy5rxnm+NpTwmEMnkGmtJ0eofaxuMpySvniMiT2vAf8UC4r/XP8SW
QMZynhTeUg094i+J1FmXyUFCFH72tmpVFvMmzAyyrT5EuRB/YQ5apOYI8ZXnyRMb2W+ZBRNlxiCs
ArQmEDsuKBYhCfiJB+DrVuI+8m8rR/omPgsKH7nwsIKhuO2qg69Ab4vXiH5fTxD1XhbSbCSqzVGX
T3yz/Bah33dJi5cxVGoeJAifVFVmvaM2njks64CJzCoTVqtAAPhSllC6j5vTEpGNbc9m2lgGcldD
nVciAxXIZxfJ9zEaxG8KzshIbpzjW+g8IHrqeE1j8PC3YNCrwo2blG3gRg43fli0vXOZ2gSch27j
TPu6JLfxAPgmFCvxsCD2LVYINLzuh8i/B7BpY+W1hb2Rs6ihQsF3wHv2KpKIfG9ivX4Hf7Grv5Ia
d5HFJWCUvz4DFh+ZuALwBM/1qvGOABlkdt/6AvSbTSlvW3xMvFcezDkoBTADSc8/jVOcJesA2vp8
IzINIu7/Jw/xTbgXu8iakDxBucoPjiWFSnMcPzQkf1g6/6jZ8uRDc6/Kp0cBxrWRrS8sLO/JWnzI
JbYrTp9ucqKJCMtJDdUcD68lsQuBslA9gB9gw7QlFEwsGLY/lXcSX9hE8pgE6z3z/LvZ877G1XC4
bfSXFevNyhSDHr4OB0wSvSjDT8HyMuJp9MYIMBaPgjGwtzHS3fUuZJbaaHjWAY++5cu0cUCwbKSh
sYSg7arxkznuIWPagvF1kYeEFg85JONDvLLjIeh43Uv0/Q07NBYTFGVAhwnWLjBMgDdycr3xyWPd
UoBXUIEllgYRGOwkYc3rMJB8Iztts2+cEsp8ALhNX8BiUH+NGU9xzgbOPX6M1XhT3do3yc4gmtwX
iULFd4KA3G4MMPORKMON6bctL5dS55vY6sqhzKXEK1k7RcEf5roKkOFJ3fZc4JPLZL0x7wXoiIvx
LnHHNW2+SEhEvnTAr24kxn9Pku8c0sgl5t6YR9d/NMSAEd3NIYjgXJA4QhP0aXQc6HF7wK8G+bEa
BZh0cexO3AMR7qmYyrvSKx/Fwo86j05osnpQ3fwUQ8Jz6fOzC4Zz5YI593pUWqLfxG15AZt8yIJg
hCjdOj2YY0HsC6WOYVzQLlbd9CrgmxAulFE5dGNR+VTxKL7IPqgOgkQuxMqTaqtL0Pvvbfk9bxuZ
3IZBwdsS0jnDqtdzrXrQdwMXcGgrkJYWeUmOcT0jRmf0cz4AYQo+YkbCn44TQ0gVeN9dLSOyj/NE
HnvWQYU8hIBF5WPWxnbGhaVJ/OM0d8FhdgNxIFr/2xBw79e6LbIBsIMdVN1BsDtDIqSp59zdOQzS
HnivnkH7DsLKmLZlOiROfb8qf4X+5diBs9st9nMDOb9kgZSuIwHxcTwww/v+oE58qAXU4XUCgYhh
2Y1hBdnNMXEyENCN6UIgdQZalWQ34IK1lxpyOrQsfhV0bY8gXBnP8QDV9tgZ/APVjQsKX1Ye1lW1
+2LpXweIfqUhaYYPPqv5kal5hNgIeNqh4XdhBlbLDjujf2wgTfvUDtNy74exPEhHdJC5A/tplbCv
HMTX+8EnASbUz/eS9y9tg5ZDV5Lh5BL8FPEVuIYhuwLW7qn7TSmBkg7EEg8gn273EiJr54Xrn66m
63Pu5/qAh07wrsRhcISS8O+CUrzyD0n5Ye49+dxIUr72bdKf56LzHwU0mNK2xi/HkEa4E2VZ3aM1
NzlzSj77i/6TCw5NDdar+4RAI2UWTn/qHHT39I4Gs3sHTlWg4fPPTggGZRIFK/iFCaSGuDvuIIeg
DovSK1if0Vp5PeEsC1pg7GdeUUF+ruiTbCx/SAkdy2KL+clyQTAbXHI+9UmUd0nWyuPkQ3kTkwhh
pduGbe5eLHL9WV6M++KAx3OcLMnGYdU2bmOPmoI2FKqDaQ894YEE53cApZNNnjPLCmdCw1hfEnR4
6SQbZv+V9N4TxAn4rojjsyzcrxBdnTZcZPkhEycG0fay8H2RZCWbAbiq/61q/iOPuo9OqF6ViJ+v
z4TFXSbUsBWyJ423tncTWu1aB7oMEAxqy27jHvgfqOC9VdSYDjmtbYwX1uquqxz5gsB372jg+BnR
bY2kG5L7pgNE0FOx/89Q+8E9L+LlH08o/WNhcX8YkLUbHrXkCjGuMb5oUFYr0SkkUDp6hTr1Ap5x
LOYbp//3n0t9E5NYzpMmExbXbAElt2TN3dp5Bx9cZhDEBi97sxNBssej+cZWayuHmZDfOunaIanw
exD1db6pD7TetS/+i9vtxD/OHRQX3A28iCVETOwvCDFHXQ74od7BTh5+lAHb4/n0tlkx+et07pUR
6g9J5nJGn5qw9Z9R5wv/uR7elhOrCQBuO/QZFxGsT+rHoF/d5seY9Lu+/H3dvCWkTHUgnqu1hTJJ
khFQZwNdESXthlssTveNs57nkhIodSxjjjrXCJyQQmyZ3zajJqVauAIPUnttkkE5fQc1FxD6QOl+
w+U2n1y+6M0plfN5ohoa9VmM8+9+HVGh8cBPt+EXm/XL/99YJ2Pu1HHD4wynW3mgCkRtK4RXbztZ
mjDGUum8cJIhgrBUqI4Fy4vnGLSDKeu7auM9zhKRJpRxhuxfVMd9lDUOZ1nojE3aOmBN5aJcoQNA
biNQ8k1cYyIcn6C2GmY8h4B2COb43NkLfWMd1yQOS1ro17NVh9nQRke/+x7lZwqll5vSygQzlgmF
epg3Rtkq+10R/YymP9cNW7LKMy5oJFduAM6tKBuxDEBUqfpEeuhTxKHcyCzL7JqAxthB9bB1SIgA
ys8QIthz3t/LSb5AluH6J1gSwKQMW4KVQ5YxDDPlQ9oBB+4aWg9gsrhu3eYgI3mLNipJuE5hlk/T
CdLl9yEacAYZPl83b3OPkb0eRWuZW8G86qcT1/fkAhJX6PK57WXdhDZOmvcUeKgwYwtIiasFNx9K
4t89GBWSKYeCsch3ec22Gp5t3vL/XowGP+ZeqxLM9jypAxr0upM7SXCojNCeuc1j5vlp4QFUr5Fn
rv80ki91UWWeeF7b4bYVzzMORdME/HPYqjBrg98CStK5k+xL8uX64C2xamIcCyK4B7XsMFs8UHZT
rtxj4pGtK7rNupHMfezgjUrBerXG03Fcfbp3cRvayASbdWMDhr4JWJMh4ZPNLHzoFP/WrWTD5zbT
l+x4s4eNhBEmGywSXdeKH85SaL2fJHfk6Ta3G0lcjZOQs/bCrATS9xTWZXuaWujhXbduO9KbqMaV
QSnNZQ52lup7x1ZkFYTvcNWFtvsuqL5xMeyaqv1FE38XDX6momovKmdj+7T5zqjK0FoDdeLjx32v
JBAvizpo/0Jm5Pq32awbCZ2IqOOeR8NsKjhl0HzUBFzEAL39uc2+kc1oB4/RDz5AfYzieRyoqGKT
382ytJrIxrrz0Nvc1W7WTcURhxYoZIHkf40PQ13eFFeeCWhc0N8xoevNRVzB67jVzH6yscy973jP
BDP2XjXXLW7Qmcj5l1W4L6LZiphL1P/vDdQzAYxNy+qqZ3rNStVj7ZzQQ70mhyZpt9Yh2w9cZuRN
OkeB7sd4pUvGNN1PCfhAlkZ9lyXdOFPY7F/+/8Z+1Qx6FQ1bs/GCdiihsYRfEJSegNvnNx3aPRP1
Bomn2Q94PGeRih6jtjnKxN0w/X5geibabWF9iEfzdc5QtduPhOwFK6HjSCGU2Z9vSSvomf7toTV3
KjLkM0YP6uPdtCRQ6rsNZeVdhOPfer9FzZcWKKFmc9hDHlC0w4kRvK1Uk0MPtw3f2IPRS50waCLN
qMSDGGusjy3LN1LW4nwT3hYlkyex+U4ZyspHfyI/eFKcVzf+kC/t602jp8Y23AHlU7hlgp/whgda
z+dO3cZh4lFjD879Ho+k0lEZHp4OsWQZhUJdodaNsLEklsl7h4q+kqVmOvPmb239kRDIxoafrnvF
ZttI2g4kpHPs5SpbQWrtAj/vqem03lhA9UzYMScL3hQAa0LITNOzQLvwWQ50vOmOAd2fv2O+7oJm
DpirsmmIY6i3VdUxmLZ4my1LPTWStVbYv0uuVSbD6uSI5r6YvI2Dlc3pRq5GnMwl7QqdAUNzRnNN
xuIIq/K4kUw280ae6kAUJBSdzkQjIQvX/MIT5V3jia/XQ8biGBO2KKZZ1IuKVIaLxBmab4d4Kp6v
m7YsAyZskSaa9nmJaJxJB5Q6ixaUA75Ww2cgUeiG823DN5I1nLk3Dq6nsiYMe5ChQ5OeJxD+u/4F
NuuXL3uzCTaCQ17EnVVWts7zyqdTWUU/bzNtpGoM8pY5dLnK9Aqljj6+o1DqvW7aEjEmZHEh6Mss
wxFTyuJPIL86lDN/1vmWFoPNvJGnYd9qhYuKykbcHeawOEmF5s96ixHOZt7IVMnZMk8ORk8GKGXG
jkhBFvNjxhPjbd4x0tWreY6u1V5lCTRyo5zuA30Y2uJ43bot5o1sbcd6DCkeFjMnSoFSahPvXFZ4
beJb3V0W95hYQ7+tCRSpJizxpa8HaJT0M0K+DPAOiddLHb1c/w5L5JugwxmqMW6XKJXxFYTNQ3Cq
263neptpI2W5Iglbm3zMkgp61HI+ucNWfdBm2sjXfA36xe/ImA1x1H6FZEh0T2YcX2/zyWVK3qwG
USRibFHOmC1QMzq4lIDoZu6WjXOBbeyX/7+xHjPNFQ9LbK7c29c0OFVF+XTbwI2MDVxCp2CCW6Yx
OgcJwBhyC3ptC0cjWzvSXCSeHJm51boXUPsiwXjsVbiRrDanGMm6VnipCSY2ZtF3Cjn17kazRpbG
uEYmfQ36Dk87+zDm2azyL9d9fTmAvnPxM9F+SczjMkJVJavi17UB0liOHzlUqfpyPeQy2kHGZOMj
LK43cX8BmbXLavimGMP+kM9ln7na8dIeyqEbu6vtJ4xUbeYIGkh1LLOBh1+IGB5HNn0HBcrWJTax
OMvIV4hACjCFL2OGfthUaK13FQ0PiQcohVO9uHiuhx5qdRZucNsLlxdevvRNlvlyChLQLMpsbvys
UtWHOBhOcbelEWdB6kMv4m/7jMW81EUzZoKG+1YMaNP4HHX+3kXZxUteehfiwfMAjXnIarvt6XrM
/Vc3fS/ojAR35gBKOYyPGVH5QRZAXAmBUsyQynU8sjDIVLnucioe2lxs/KYtNIzEj0Y6UF6PMiso
JJQhWO2CdWVZbltqL/Kqb6cpBI8E1KgxTTkwTEMVHUHFdbzuLNvAjdyflgVsdhGXgDj4JHUdyL6L
oRkPcdVuCaxc0uOd6TBJ4hKnBbIAlDsgXuTB3YQmhx+tpDXDNVsL/xjwXEe7QOC1YMNdlkXHhAC6
SzehSaWHu1b6DWz21a5JIFUe8SfBxJk6w8NM3JuwkpCH/XtqGhBpO1TXMmudtT8poaK9y/ltjCJQ
b/jbeuWMcxMNCCtIIbi7MKLTkZZqS/PQ5icj+xmoM5gvhyGjs7MLgWE9BkTu66X+vIakPDQehej5
Fp/TZcjvRYGxFABTAEEQXwxZkt+FqOtOXQHmgs/gN3q+Hsm2HzCyvpjFSNAEPGRBpXfduHzryKfc
ZweXxBtAGtsvGEk+snIeWpTWs2YhB+HF7a4CLVjf97/LaSvVLXuAyQwGkNsy8pgOWQ1ZH6eLMxDB
n1g0tDseTL95gi1g9eI9NLrVRrZYDhUmJGeqva5cwcGd0Wi4d3r+sOitWoDFtAnHCWhAQdjRwfRC
DzUUNX3I1V2fbcu6ZSJvUOLFxgukYxZMr95K9jkks1a2xQhlG7iR1e5MoR/hUpFpLznkEXTGmTjc
NnAjpSNcVJgDlsBsqNqdAitwLj+T+dd147ZxGxm9NN1FjWUVWdMVxavv1gz0RrX787p1m88vv/rm
tJBAiSKHZqPIwuBP0VS7TvR4yd0C29nGbuRvJCOZlxzWdTx0hzFHZ9FI3a03Vpt1I3c71TngVod1
4XHge+u0mLdaTmymjd2ZD6wokqKG5EHjjwfSFfPRA2Hd4brTbWcoE+3YX1ppgxWA5A4Y3jlA83WM
hgmyA3I8T+5qSDGLn7NXnsgiN865lg8yYY/l1IRl7s4c6CEP74p5W09fG7k2W0rYltdLz4RsYcHJ
cwlIXhaLVz46mV/493Xfp9IHSq9pXiZBU8gOvIJx7DFUaqfwjBbQ+balw4R1EUYDSM84YUrqFxQo
78cF7Ky5f7w+XzbnGfnNymYdNCnjVHcKulpdrtIgd5rn26ybCQ7OKAWtwCgNg2g3l8mOl39us3z5
njfJ7Y4lEQBb61QudXIC4Z13QGdvu+EVy7ZmgroAXxziIix0OpMRdWywgHj5jkQPeVTvvEjelfXH
cavv0bJMmeiujkoPGp/we92CjioU/IRukyc/5J+ve8pm38j3epqkD0CmTsth+dz4wamf4ufeSYob
49M4kicONGx6CV+FuUqgnVB9UD3aK0EslN70ASa0K4BkI5nmBIG5Kn3oHPns11CCGUT9dP0HLAcl
E+LV5Ew79RyrdBzDD6X/EW2W98QT+3zaQCBYpsCEeA1N38qlDXTq1P3e4+xwectEX/D+tvEbOewx
sTjoolFpgkYPt87Q2LlT9UMfbwzfskb817v4JtfU4DWaRItOXTwe15JnnTttoK9spo00DmuwsbJu
QqJRce+13hHkIIfrXrHdq01kV49HUp8xodOgaT+JUH4RlTzK5pLNRSf2HfF/zF7DDv0F3yvqG1+W
/wNfv/FWQtDxI1WnU7bOJ+r1H4W3biyntjgyUlk3FWpTwLkjUL1HvyjqPSNA9ofD63WXWZY9E9mF
u4JGpVjrNIqW06z7vVq+6xAFD8e5m6LxCHAxAotttF1Y5t6EesWtW3aCVTqd5LovcOweRX4b/sGk
spODCxqeClPfFurIugBcZGI9iiG6rS0Ywh5/bz+O5lA2d2udknJyjgtv7pZqjY6Qj/l9fSosU23S
2EHiSYODotHpypzD7Lzq9lfA/I3UsHn+8qNvQtSlY4eXCBhXDoc8QwVoi3e8Pm5L9cREeuWDt4i4
gmm3/w32792KtqtLK5NIfiVy63RsWbBd4+w9KAFpFbBzpRxls13jtI85IBCDG/4YPHdj17H5yP/b
RwI9peEwtwgh7u5VLw4+WzbWa0shw2St46FbaA9/aRIwtN0OLx3Re+08+NRPC9IeV71VWrJFkbE3
lyTBC9CIFAtWcupc6BzXYfGtH7ce5t+fCNeEd7XNIkGmzRClhf9BRtNOiicVBzgfbfV62H7h4sM3
oSraLvFld5mGJT5wXCeqUO7ixN0VYgu68L6TXBPt5aqAd3zCdDSoJi9zkHqjvFfzFhzXZt7YnTuC
8rgHCEA6OxUaPtadlr8ib+sxxGb98v83/hm8RDtVw7ElrB9aNAoSd9jNaJK8ns0265fkeGO99nXn
a8dRqRNF+zUIdlE47/TUbCTC+4uFa+K8XDEskMfGKtqLcN4LJ35BI+Zp8dYn1vRZ69Ff1z/D9jtG
LicFjyqvwGckyfAzps5zMq2PfiIeIHi0D1W/cU6yxaqxPcc1JMS6Gj8DMQKPPsW+3on4cab/Xv8K
m3kjmWuPrZELur2UBN1Ohx/r8LXUdy3fOIpZ5trEfY0Fi8JxRiTRJt/JcrhwsOwLuZVl76+nron5
cvuIDbKlKs0vyje0XuS+qcjWNdY2eGM/ZrSKQJaKO0IRRR26NLrP8Zp8lCQpN0LVNnwjiy+lhXga
MHw055/n1TlPOEJen1fb2C//f5NkXuz7cxxFuH744p+BsMOo2Awg8Rbrp82+kcSBCkYwmAQq7Z0Y
7f209x8heynQve1tKaRYaExcE/6VjCsFEBqt0EKqyyzkq+g/sj5R+T70dJ2/1NzjNO2rYWLniPoC
3eKdA7YBFrsFO+WgQJkPTdRX413lVDEDGjOZ891YMbJ1ZLPM4P9QnAjQX8RgRUtpUZaYRgaJHiVu
tW7EBxuCDs2bAXrBlQPhlvXQ9MNNJxHXRL/lOox0284yjVpxLKpqgUs3lTcsXqHGmkW1SweeSJl6
CdS/ptDJKlCcHK5Hts24sWKVTRFC5W2SaeWq40TxYrYWA91Im/cvK66JfYuKQLEmHxByLTuvbY41
MWofBjR47HmRP9A17MDlRT7Urnsb7axrYuJAW+I2wKz9d5yCoETZdeMPwavbumYhs/r3QsB5wyrP
bWVaYL6zkgv2UCzIiC7X00at1LIWxEaYqmQCGy/o+fFe/6VkxS4p+nOlbtxCTCq/sMZRU0+1xHGz
/qVm75lJlJmgP/zzejzZRn+Jszcrpa6cMG8gJZ6uffPPSoKHsAWZwnrb4zLEGg3zXUBY7Fcy5aJG
pbr/CeLDx4mWx9tGb5xC1rURFUUbT8ojOkLTofhVEX4kk7t1FrSkW2zkcucW5bxCMzOdNWTKCVl7
vGAVW4c1m3UjmZUWnRwFnD9F/oyunTbcKS+8rXfKNZFxCq/qUPzE2POQvbrjlAWDc77ud8vATTSc
9suVaZIPqfKLA8H5HiItG+lkM21kbII7qOeNiBjtPJVc1fskxJPn9WG/f0t0TWlUd+rrsMRanIae
/6NWL20oMxRWT0WlT7QMANnYas+ypJXJvKcxoSA5qVXKE9LeJxBu/BeyPHTatZ7c0hKyeery/zep
66G2445uiN23BVnu1Mpfue63miov7v7fx3rXJOELykgVde9j8+XNPoy+8gnEtvUBFDOs+3F9Nmw+
MpOXCqddBX4iT+KvzI9+QyXva0zE1ifY7Bu5W4y917cr7HvzfBd26gw+4Ttf3Yb0cyMjeaO56roQ
BCFp4WHV75UDCa+i+tlC1eO2cDWhc01E/MGdcAAqp6rZkZD/8tF/RHxxrrjcx23SoaU8um02TPTc
GEzrUPZEQjoKYJPLsUg7Bw+w4+uTbQlWE2cWdQ5Hqz2OiklZn/OoBXFqtFH0tMyzCTFzu7mMlnGV
KZm+V+h0HPWOlbc9xbgmk1w4A6cEZhaZ1uAQadoHsBrF88bAbT4xEoC7rOqjGLaFG4UfWnRL4XTu
by2klgw2IWM8UdQNfCXTIXKqflfXnQYPRC8fYr7wzCtZ/ohGSHYbiMQ1KeN88MHTXo4ylQE/08J/
DIKtfnXLBP8PfCzsxVIKnNbXuun2ZOw+5HT51ICnZndTcJpwMTHEUEYdcWKvyHgetT4UrX/bTmmi
wxyvRldiDdPQQLiry+DQzM0GGMkSPiY0LAetyqoDDY87CXvM3ag8BbUTbQzcchcwSeQuTQEgkXZb
XDScD0UhXqE3/K1QqKNq6t35XfRNttVrQ0d6WzaYfHJrQ5LBE6JNwbXm+jtFVRXumjCqtiLUFkbG
WTR0lpaHdd+mvs/vWum/xsN0Ynz5fD2ILPlmcjg1oz+IvBIyXZojEc4OaMB7b2n2+NUd1Vulz/+e
aN/ZmE14GOMykcJrRFo4YPWrf89seC56yCr3475bksfCu6+JC8zbl4J+rrz2COLlQ16rQ9z/XJrq
gTrkwIFLXzbFb2x+NTbCBdXScYC6eSp774y20lNfeE8RH28LcxNCtgZOOFT9OqdlTunB97z+NHfu
1n3aUgE0UWSApktg65Y59dGkVnr6g5r5Ae08X9twSxXWkqcmc1NeQQzI88WSMhm0J1fgqUA4dEvf
xmbduH6Cpm/AO3g+p028jM3Oc1q/3lNGot/Xw9pm/zLrb06ZrO1KXaNylDpVsFcTP0ZiCwVkOY6b
tHld5akS96o5xf22r3ZOMHLnwKs1hJQIGZp130nmjZ+HJQcGaYSUyb/XP8kSsCap3jq7/YL3jhkI
sB/hku+c4es8b926bMaNTX1tm4IAfTynXY5Nt/xnEBwcj7eBHkGT8/dsOAuBYgOFy0bt3ntTl0Lp
64lAHPS6Z2yTbaRyvKxOM5benEKDo8SxP6p205BsuN1i3ASVFSTvfICN59SVPf9CUYgEUL6FEMLG
Lk4t4qquiSrjjUD/eZX0aQsuAPJ58GJ2R+c6HB9QH8j7lyn2fP5ZFlVZBjvXH5aa71pgeWpvF4YR
Qm6HQ4scxl0OuYc2I6x2sXYHtIufG5ZPyUXoTpV3cpkv2EdZa/4dvBqKnmvqBfQIzsoQbXpeM9KH
Top2PFUuNDWO3iRc8QcP6KDRdcnIO8i1Yk04rALKIXtdg+ERjewy0Wc293XwsZC9I8+JP69tNvZr
FT1OPSX7NVzm+YjX4Dvd+ORr363qZ8woeWTP2HRGd9nNLpDvp6Vr3V8lc7oZDzEqiNIAslqg6hoa
VSDWFboIu3kIisPa420I2rMd6V487us/6ww6u1058RWNhq5Uy91EpOh+QyWsGGGGXQqAKij78h59
dzW9b6DbsrwoPRXdC6Q+FpWCBYS2D2oRtd5HusYNmAloMn3qqz4vPuUrl9Wx6tCguq+KpI32TZDk
7gldZEt4t+asYodZVnTd4QLar2fI4vafSIyOmH9BVxgH+wQrXbEnVSW+ycbL81cooOt/SggyuZk/
UpEfSoYSwrnseR3txi7S6o/Q6Ab8xNH01X2aIFdMsybXoISuxrat97HqqLufp3Clu2iM2vbU8iiC
ksSQj+uhzgUJwWXgoBbao/lVnNalJO2+9GcH+Ph55Ji6NYA0gDuNnofr/RTTlNaRO5ybpi3CM/MS
GR0SuDbfMdTKlyOvc54fQhWt3d4FpPNDpzVtjwrYRywZuqh5cSfRaERPahlz4I76gLYHdIAMei/E
Mj6E4RT6OzGWfbwrBq/86YIvHzgxHq8PvAP845D7YFl88VXt1Gk+lZ3akaSte/RbOEBKlyqMvW/x
3MUu3Nrrcu/wNsHHypiT09IOjO5wmgQhcziva77v2g690GEVS/8Yhv/H2Lctx61jWf5Kx3lHNUGA
BDnRpx5I5l2p1M2y7BeGbNm8gABBEiQB/s18S/9YL9XUTE/VREdPhB9sp5SikiCw99rr0sRhrlXC
8ATEqyvzZRk3n7utrurMigjaxVGnWGMTkzIukkCmy4vfRC2yxoFgCIVmlI7w6oxqvjPxbLejCfwQ
5kqFdfugZyjRMsR5DMtB6BXnTSrHWb+QeOhsl4EnGnTHjQZdf6M+rR0MdCEq6X+JJh3TwoLj63cN
biDURQ7KfHjM1zUFS7+an2miZZwnQ+9EoXwct3s4R21BZsfKR7eoXpHCmUsk92w7WLWvc591o167
k65YIvYE1lXJWSsC74wyDWI47egGf/cdFJWnyccy2AdSm68dI8/xQHdbyVLAAgEfLqJbVP3FJl31
Qlde/9gCa+SbNYnqzK61ruvlbp0W3j02cdnp3xhL0ngHW6UwmTNoxll8dpbBpjPTSxXVOpcIvjEw
NrfBmsK9pp3pnYkDvhzkGkfRXaKs7BDOLCESgkX5vH2ZOqKWWwXn8OrQKKnK32E1I6cAHwdT1ceE
iLOh2ACLuVzW0wIyrqLgIHTgki/n0kaIj4bnzBLtFRZ7/W2ToxzucFInbc4jLNXnfpQ4lTCZr/wb
SeOqeYqlLvXO19CbXpVoU3lQ8xjKfWQXucrcWtZBAeSjiWOyE0lYGcOvcGVFg0JmOECDohSiXSgs
S5SpxZoxMeruDjhyBQe9RFRsFyJTKy6GLUrja0vI+h7rRA+nXm4FQxZ5k62waPN5455CGEF7POAa
Iyqe1aXPNjbetgqm0M30KMmYbrsW0c/fGriuRHms49g+ONZHH2scTLAD8VstYV6mbXusQo8ggSLi
bc4ganqVfAnGPKZxmOkBycIibZAiUKLS7kUiEV/dKHaAejjtTtEsGoQzd+2P2TXXdI2b6VRvPD2F
fIjwcDvFpixNlP4Gb/Gu2zdcUjwkLenekOUut8wvQXOL2ukD1yB/UM/qn6EJjH7sZRLDcnSLEXoH
a7dA7MgGi/WzbZJ5y9E8U19Y0zr52DEZmHtfNbAbtzSmY1aW3YBokz6Jq6tyEdsjqvdTmBBckeuB
Kky4eFvuOHJ2R+yrftJ1Ji2x6x6pftVw1f1I8emtOCzzrUUgYjb0dGBZCvupOavlVKa53kwTICAe
QtNMx/1U5kPlQSEb57lSZ8P96C9M2sVkwSZmRJ1D+ZvuV9ZLfUhVR3weRg3s1muSQM8jADa4c9Az
evVMOjA0YCwU5yu60whJmDS0uwFOXgBbmyCeL5Or4DIf8rXHu9QIWtrGdK6zim1eZa0oWXhSlcTu
mJaYDxXDNFVJHoPFn1wbRQaslc3jA+Fxu/Esrvp4/Ga2eWjehK/7KMNmF7V7Q0fFi3Rew76Yto7K
XLO0G5+6aguGu62KwQAgiBIOoeCHRvquDbbyM8e5TNrdQHrTZqwTVVPMm5zZqYHED6HvkCvcSFCX
NI94GPoDCZukzGujSXsYkNFBsx4SmOArT+LlW4Sd3MB72wwu71dNeeEjbCAPS636ftdsuqfnPlJl
dNjCzoDiuPI1B/5EaVGHiaBZYkPf5a42RB1BIvXtkMH5eFbXwK/zkqt5AQl/GZH3DtP01b41Bors
O2KrJrpSk6Qzoihwg0FwgCHo+yKmiNQFKHELe6xiwCAZopNSdnBui47TjCLpm+3YVGYwWFYBAnxU
3MBsQ+uDG0vu7pFcCFPCRJuZFTqhIyoluPCtD75E0FNW2RSfaFTC2fGRaKfbG9vCOsZSU93s85qu
a5cvZnT20MP8tD6PAhZvRYwzH2dva7wrsJ81/q0DbZvkAQXDNMdqUogiqRZok/UQd+URORLYgjE5
71gBUlYVndSoxjUbEo7nTTR2La/RgnrhU8cMzdaIZwntF4IX7bs0LtkeFDzg4gJPaT3CAEFZDzP6
2ZgLenYS7sZwBIUJT3n3CqUsDL0iFILyxFNbzncdZ149bDiVye/ATmBqRSpqPwOvOigxhkFxnVHL
MU3bCFnomU90SkG3mqALx9Vsv2fNMBumTRk2uMci2faxmbpmRzeE+d2EgnH5XvZYMcCwqanyhiDx
A66NZG2LBqKPKFvKaPkOqnUbFC0NGrHvmiX2T/B4YbyAdbNccro4+ItoGEg3eZMiMnE/i7Hpsnpb
J7LrhJyji4NwLsyjkqdRIft0SDNfhz3N13kOXbEOKe4oCi0Vf7K5+nE/k4g/zsozdx36aqoOHW/1
fDDGbljz2pd2R3GMq2wLmyDKTIVJ2kEq1/GilNZXb4AkQmQx9BaRWWJTwdcINFy7b0S09jskDNWg
Kwg5aATorra/iAohAVy10QUTlIkdUrCoqpNvteJfQl+5YmHbzVl8IH2IzPi55PZ+bUCCwvG6qQ+G
nE2kgurGIDhycWE/XSwCZfi+xBZxz+KuH7KNdmFwJBzJlnvMgOR8bhb4rRVtF9iowEkmn7eJLukl
jMNVZWloU1pY327tzoXLQHOUBDXSDVBPqR1r0CjcI5KnE4fERpgIt4b3zaHxZee/d0gMhr3yZkl0
Q3azX5ADkLoKCcJ2DU/DKvSIhFfV233CWMtvJIzXpCDT6n8NemEwDmy2+IhGZcKO66jAmdempB+z
ULPmjkVVgAsIKN+rZYNzHqLjkxJSEaPinYT3SZnjpLHlzhqcwhkCnJJwv051gg124+JXWAtaI+fZ
lsGuNtglsglkMpUHorbBLvItXPPUlPJvnRrJj3JA7Zj5VvQkdymccy+ljMq0WKN5vEMpGhwQ94E1
vs3SIndDwKZdlBJcpcQ2CB4LhoBmKa2Fy/hYI0PAzM6FZ13O4qWekJF3TVytZE6TbkjvK5RcHT3U
OE7IU2nQ5yGReFgeYi7qT3Y7ZV+bWXZgSkqlb1FHuP05b8JVWSJ5HBcKu3RwxFSOw/QPkg0UCR1t
dqZc2hbZeBu2hhH4D05lPDJ1BnJ4OOQEI1/0hUp32AoXTONP29yyLpcpKqUsQXn01CZdHyJvQsr3
CIX0W1LLNT3qSI1d3nVm5YfSh+t1mpfxoV9lTw7Y3SeEmYvPdbZ0yyoOlYgDNFdJW1eHpO/Nij2p
GqJ7WQXLdJ9GPBV7us7eP6bjKPm7rurpw+EZ+Q2AD6EWK1YhUmC8q9Z88CwxxVTCW+tgRjA974ZZ
xPLAcPnpLQp8dM+dYdgUm5k9BX25vtutcfqwTIK7LKqBYkJYbGpaaODuei/NrKt9Fzv0ItG2wVMy
aIiguU/SbT0N25joXDSNoV/02Gz0ymaHTAH0TWD71qmJTF61K1Y4zk396SQQw4ek6DuYzGYBglj0
nkvFp2IcVdrtBdNTc99XfSkLmOLFZhfTlpbHACGV6jpZ+nlswR6SXdQYMv/CoOzxJ3C+PH0Jq2GY
Pmo/+eFL08lJ7BAmFa8H9BFhfEMZo9PfYxPhKiHbocxnrXdbfIvDGYjD2tWbeW4DaX5QhOaG390Q
W3Yh9SDSb723/Yo6EQ1tHnVtkO7Sqq/5WawBTtauRw5o3pNghQG53ij8E4muKH8gKQne0VCitdfD
INNdO+lguMCVfg4OLQiZcu9auOx/uivPwzGYaTMivxhxS2j8NR1zAjV+C1+0LeZXOkCUd9xC10/3
xqHDR08ZKbP3m1xnwBuxsMjFjWdZIJZUkpOy1QbHdVvXX7dtGFxhWArByWxB7s7DeKLmPsEuGRYl
4yJ6cjogJsfZYVfkuys9P4i5HXb4C5zZFhYruS+Thqa/0alF606LLhqOJEhA3RvWhXZPDh3qipbB
lfVp6aiIJAAbT+yewYE2fWPYUBuZAV1CoZaIUYVZ3Xn2yyDPfDwNPQm3k8JGBPcUotPGZ4Krabnb
Ym0+BeNy8OuvdqWwFWSuNU8WSSnvmm4MYEjt6i2bIl5/LHWbqCOPq+CLbHka5mQJSngNUY++uJ+x
j2BMKDZwOvCjuqJ3wSJ2E2Jdklczwqj41JkITs6BZXVyEJKEqNnKSvPXBAHvYWbQ/bdF64NaNJ9h
JTydsK1ox78TW8voR7INAA/8MszojO2GofMsQ9fsAMTQPnOdivx/42vwX6Cz/yySxPXJtil7aDIR
tnoUQg3FAIA8n0QYwSAqNA+63+JDkrL/Lsn4vwII/xnKpob2gRrN0aHrKuCuDY8OZ/9OJ/zXn+5/
VL/6h/81I5n++m/498/e+LGpavtP//zrS6/w598+v+f/fM0/fsdfD7/6+3f1a/rnL/qH78H7/v3n
Fu/2/R/+sdO2sf5x/jX6p1/T3Nm/vT+u8PMr/39f/Jdff3uXF29+/fnHz37W9vPdqqbXf/z9pdPH
n3+En0Dnv/7f7//3Fz9/gT//eHn3jWwm++//8//9rl/vk/3zDxH9hUYsjWGqS2MexCHA7PXX5yux
+AtD+rjgCQ63IIk+LUnR0Nn6zz84/UvAoyBJRUhjkcaf9OOpnz9fYvFfPvsGiv9MU07xjn/876v7
h/vzn/frX5BL9NA32k5//kH53/iY/znsitMkjHBtccpxIalIw3+CvctwCASsOTFeGlK6x35WfsVP
FvPFibKk+zJAOFKJeCFfxGVslz1qlE9Kse9+wo9RFz0M5x/nZFsPiQPXBHZb1XNQD3GUhy2gwTqq
kz0Pm+rRwi7iLli78QocU6EJjqKRFtAytPMudla/KjK3qGm8csd5NTilUSukOWw74Nyl6vFHzJ09
OlWxPUUw2bvrQlgdbXaMUjhrDCUiIaPIFrNTa3sGMdFEeWRjclxsyS6zTKsNqjmP/QXr2lW7bQDC
vyILGwlN4aweMfoes1GkECKuZXVFQ5Jk9Rq1VVZGzj4RkqywWrcYC18BoNU/NcCyrwhZI7vSooBo
MYyG7Yaq6YnbKjJZokyjczzF6xkeKQjrNTwSX8i6TG+8W8N2L7vNTLnU4dxmshxEIQCcfjoOz9uT
9vOajx45e5kSq9yNfcwTpEst4qz1sqIw8OQoe9k++ET26O+qZp92rv5KJeZUiYHIa2I2uFWrD+Vn
fHDwCpxH3pumWg5unvgpmOEYJ0FCPzigpQdnweNZhGy+1Hj5o0G21qGtmW/hJELmH35W5NtWYv6p
FF2uI2/cHuGQiP0bOEfvOSc7Fi3VF9sDaGc4brqsXwMJK0PgeuO6Vl+TMBinDMrh9gkrZMkNqczn
OV7VRaiN6GF1oKrnakGRnQEDn94ZjX6HzJTgC8jxWGL0djSdbveq030xC9SIkndBEW3Efq/6qbmh
UQ3vax3YiyaK7yfHxWkFZDtnBMurgKjFgMFoxeMkvP+t+jQCjkBq8RjC+AvrLESmGB6PuDCo6u/k
OrjhPKyV+C6khQpGlDHgmiaGEwaL7LZjrFT7KbT1Sa2E5pYt5d1YGbD5g6A6JTTsLshC7a9V1Vav
ljfd77iy8LmAQiXKEeHU/AR72QOs9Zt/MDUJq1wRP01Zv9GlUItrvw+xS36QWiWPiQjifUyQjQQY
rr/VnHue0wm4ZEZHvl7gQj9eVxX2KIoi5nMVVPwOkLrPiYnttasC/r1pNMW4DKHqwLUa94j4RO6z
ikzRmUZiuC6Aud44UJYXYCtkh1B38e4AA+eu6uIh91Q1b4D85IWzdrujMig/6raGvIlOJNlBi9Fc
Nr1IWDSo4WNwY9BlHVPqXEaenskQ9beJruqNNVMDtFKMR+cSlbO1jc7Gm/6KYMn2guzFZT9qUeUd
qnGdmaSBGq8dWXJHAL09GVZ/deWA+Qpz4oKFZq/W+wr0IVQ6Fzy97mOWPXvSvXUvU12GP0Htmq8o
2BxCSFS6IyJ0rwyjvlNkA3bWXI4sG1xn7yYUhrcopNwcFzlUz1yWIUYpbS8/AKfdBWgof6YdSNvX
tU6DH+hLk+84uZtdsooZbAFX3tXIq/yR8oDkkJl1u3AK4CiE/yQopDtUWqSthu8pJ8MNKIz61oHb
XBdljYUJXfG8ZtYRmNjPq0++OUwNdpzK4aiQxl2hN1bu3qeApLtyLXdObf1vkfZmy8K1NHkqHXYq
7uJEZG2sWWF6iGMz6KCrw2IHCRuGqTtNNSeXYKIhBtqhPkVNy75iUzFAEmoAwn5zN68YP2gL/2Ql
WLgfaRwAaFxUD3WDrZM2m9KSPCMVjpxrH5Bj+ulYYuHpukdGzfDogjR6A9Dpnkarkh4jlDq5pD41
O0TJNz+3tR7uYuQyn5kZwqKFT8TDBH1QgZMu3Y/pMsG1LGx+x67fXome54sO6mU3p6G/piQsn5tp
Ve9r1xDsHSoo6xxJrbDu1XgtR43bZBUvJva0beaVxs32eXrhHiBhb3xTjWWHdgW8saVavyXAEA/S
R81LyXtZkFGEKp+6iNmCESZfIu0woMRExjVZKtQES1wxfWV9WF01UKnH4bNKbCQa9Fz3HTZUX+oT
Kku1D5umOsw8DV4XOpofIN6g2PJDi+41LQ9kQp1favFVrKnZUxeUt7nvEvTQAX6BzE0BOS/GNQN+
6mofA0gSbCa3Sb47JJe8ObRTn7azYJKHsmtkHvCWN7mgbvpqTef6vAJjr816ONXm4QbZTyaR1/l7
xTToiucVBpU4kumpKYEiKCYascOW4G6BTcXbYmj90recnHw91ju5tCtsHLf5OADvuBdzDFAsRBbj
sSc4R2JUN0BhHMcHVHFyjtYxuWCqUY1ZXAfJXqeT2IOYO3wsKY8LHL2+6IMWROw2adYHAC+sxduV
/ox5tXnrYKNeVFMQfZdzaa8hmVc0rNjzCnRv9MAikrz4wM/7rQQ+3iOz8pQuqr2rU5Cl83Tq6ypH
GgT0LE2ggJFV6ZDkg+rdb4Qiy+8MeZbvhM8Us5B4CM9LPMYf5czdQwNkIs1HNIT3pYGCnAT8lYaE
3pxs7M6hIb0uJhQF2Qi4U+tA6HvPBNriiOifm4brXThJDLYHV90nktS7cC71uZ9UgwzTKIx3ac0B
IEQYVWDipy4zC5P7hobitUO3+QUb8PjSI/SmgcAniM7DuFEAEg1PHu3aepLXuiLRHovqM32i9fVz
vHA0MKWNo7NslubRVNOUN9HUA0Gfpi/VOH2Oq2d/jDvZ/mZDl76M0OFf+DqLI44eBKghLBPJ5XVX
fwOiE7XogcP1iYo5SPI+ArCTRSpVX5V3w88BYZt9TnTLkcMTVOXXHlq1CwJJSljaovLNx8h2lwkA
cQZqTH1JgJpm3YzxjIk4u9/8tq1ZQkn8G7SoGYAsAqjQfjE3PIKhEp5TWbFLrKx7q8Czx3vO5XBA
TLbc0wpOHTmkeMFjO9bsoZp9WQAXwvwRXoNjzn0qrkCoul3ctQ4d2iKEz7pPdlFjy/5bjxjVB5hk
QthYJsweMONyRY3aOocvWp8ncYA9U2A+/KzFkHwAfvd7Awv5BkVn2LUFlLx251ftsMrFDJizrwyS
D7YeAGkoznUyIJx4SXfrbNK7ACfHDjly/ODaKDxOZdncU0aGBxv7AJfm2gtRonxDsTRdWGDoD4yk
on00TN051l16MYZWRyAjwf3cB9s7Zp9wOFS9snfzLE2Qr+C07hpaNsjbaxHhlc2TMc8BmeTBDPCr
ga0Gu3fM1w/RkMSHCnfx5jWUTBUoDa9hPSa/PLZwlSvju1OMqQfGjggsmKmWZxA1RozTTHzbaBvs
w77a8gS4ywuG3foBxpkTavS0PSol5yctxAQ6bUDNO1k8TvyWBLuJwki9Ep8JCL0t824pMdxGcf7k
h8Hep2WPuxaR8kJ5Vedwt20Oabm4XCRo8Jto8b81X9HxN6TrP7ARsofaYNjbVzJ9mYmz12oZ19tg
qTh00WIxCdymNRtj4Ea93YBJRJjyEcRRR+KBBGR4HLEr37Gxkm81QzIroyA9QtRVlRcAx69d1STh
Xfc5D+gbX9dH6Pq25BaIHmBpElYX3fdwb9naNu0ffQ9OCVw4jGWo/fpmBgcsZU9x01VvTdlNPPNp
2t2Q5j3JrMTAu8+2YaIOAyeGHFyLOS3q4YAHL4vgoqhbvmBsXUMSC+wiypK1512uscXwok9xnKJg
TveRrjAAZnUHT0r4DN8cweAxDOPkXKVL/dgvoLoMPYpUlD6wlysD6CTTyNX8jgMRvae1KfcSwpoD
WunpLVSE/SQY2R16rPITJYP94TCq/rktfTdnZq1IdcDoBnzHdEN6VEJSANkxNk6zH7rGvYpUNcun
leh4X3E0Cig7aHJtS778XMIxhnMCx/Q/A/hLbhgJdT+gNfCXaFuQIbEAbfPZuJHyLuKAYgsYeNkD
SCtxeK8Dl9YZx5AgLJDKhdF6gkylAbg1g9kDh3UCfAAj2pzXqIE5BlL32LOe4W0AGaD7Urdh8iKk
xxE5sHm+03MT7hdpzfMAPIjkCoDTcVyq9DUeJE66jqHDtSHqYGGx7+zEtom3Kl7iKhcwRX4FIRIS
63Rr7RHIbnhZtwR16tw5+Dbq9dCHQ/QLhYz+wsmC1EJF9ZlveNxzs5QtepjYq4+KznB81bS8rabl
rwQn+C2aKGrUDUG/ed236XHqW8RlUmPYl2mImm6fDlvzYjoaH3CI4wCFCigCh6hed0sy435h5HjS
AxeA6000Pg9dt+y0KYOvfaCrb+NmyBXiG/dTQ7360ZhhwWTe9LAFdHA6mI1eHygTiG32lYascQGG
eIFyafnGQlm/IFdHPlATdfehh19YN9h5hB4rcsPfpvVdFk9muaQgK2dbeyUkhCnQUsxB2EMTLfSu
mYf0HKm5320i8RcPcPMdQWXBkQXLfFfOZXAvYyNgjx10Glth5K8gmZJzOU/Boev9fA9PAPMYDI4X
QTuRLIBXXV6XAD1riFSvLHLjy2QG88XTIeAZCBXqfbMgf+aCDXPB6rbcBwlIODnFCQqGPAG5TtZi
DotejMPzRvm2B7Vafombobws8dJfmgGBy6HGUllTQs8oXkNQjOIyLNBQUZYtkruLnrb6s9VwUUFq
7XHuqM+wSiRj12YQz4C5kUasSTO/mJ7FX8ceFPEZv8IrWET6aFeXKwQesIK1Vf1ewhuFXPsVKdnX
tmrSKZtnlOerbt8QVq13dTqMRd0BfMGH38AyasGNQZQ2TA0pTnax3jDYjserD6OQFSUOVrkzafTp
81xi+Z2MWgEltKZcu6xNQwR1YsgJzv0o3GXqoXAZhgSwc6zr+hJzNIsZNg2/n7uqRZK3QS3TGv1b
hRNIwHyev6zKYN13mBaNGpVioWbXVdlQYZCGBSDJVYdVdxtCzIAB37Zz3jW8vpUJYSdZbQPGMchi
xETH3DAjQQ63GwGky84jd8+DnvM7Fq4+YCC8fEFjhp3TNuCMoNtn+YRwxBNL0S2vFdgIMydodHH/
PyZkkd54WdaHsk0BytjUvmzTwsLMrkS+Ju2COHCgyqgxO1XrR8RCoCuLA/uYTkp/UE+7QqGGekMu
ivuKhFC/IxAX9blv/fIgUsmOsBiv31XQAAhuav44kIHuI/Cvzj4QYJDYhHU7kdLpZcNZ04Kw31dH
Cu3bCdHY00dkq+pHtCYh/F3MFu3meK3P/WDHnw7+2fuFjPXvQa+Y9iyInCW5bgRyyrmYLFrzCdtO
uPbwbuvqFvD2qNmjEkbtUAVbxIGbIEIYOx6EfdVH25cuoLC5AH1nnTPmlkkWtLYUFfqSkBM2Nnkk
E8Vm2yfmaYSDct6PYiy6pNLfVZNM370K1zsYZW3XoAVEplAredTTjebbl2GtwwyhpgzzsG19jcIA
HBDAWD98Xbq7CU/9uwHv4C7ky1IBAKrnIeObbu5a0gYP21AFgA9Jj5cCsz53sseOUi3TgMB24x5g
cyWvbACTF6MJzErzGhYCn1+bsmdwzbYNhJDRG4Bj2u5iWDT+jGkyneYNUaICEab7RMl0b2fd37Ce
OsyFwW9rEHXMRpWPzjdHhiNhjwenlRlfIBUHsxozlYBr9Ya3X3atR/a7VZMGY2hSB9wmc08AXCFx
ijqgDMv8Y0rq5mFghFhwkdrwI+zjaofhYH2fRBYrIem29HWrEv1lZW59AQeh+10R5vaYjvPHGifH
EzgJ/ogZKs0FHHQeYm0Zgggm+wSeA7LjojJx6AF4iWhUpk9KM3GIYC2wF+MaP9cTR8h9uc3vli/h
AbFtePrkhlocPDYI+ZbJlfeqj4PT4rfoO4LsE8AwMd9uM2hIz8Hqgq+YXZUYvg8h7L1sEJ63VQPU
olx9j9kIXkwLMqPB8vt8ggiJMW/WPNpPYAugYGmXzybTSX92hGFnAhfsXINCExSp9v6zZR/RkATL
8GwR6QQxKQ1cWJhJsiqbgGoEmQx5D3F1Qm5y0duBJon6npQtAevRURh38GBv4HJwtp03kHiLGsZm
2wjTVk6jr0glDL8uAMlvA2ZsT3P5+fiNqdcHvpgW9RhPxA9EYASQbNuqPU1rE78bm1YXSyM8ElUF
o0hsnwM8Zju7fp/FhrMCbF01HycwG7rdmka+Amt4HHZJOuJzWhU9UBcjAzqulMjjqfJNnqBo3Mch
19iEUzO+ItAWdteBCC4QeDdHOkc4fKqZ5mU3TqyQbVL+ol3JVlQfvvou5YTQ5yq0GS1DDWI57D/P
LcTOYb6AVHV1NZ1cHsy8uazYvTzYGzUCJKelTTE6DDY3AaVgrClSG5FvHjtNUYWewZMv7WjOLAl+
hq3UTxo3+ZsBalQ+jaEhMN0cq6kssO/rRyFC8SXuNJoGNwj7PZ2puhHRdesuRk10GxLodwB+j0CT
NhsXzUDrx9VigB4FYFj5ctbYs+VsEiC48B7KUzL6hy5ZWiTJCH6F+BamXBWeMIKvyrmAlp7wZrjw
HredyVK8YXKKimfloKSVQWO6vAdR/MSDxR5bO2AE3WB2e7GJ9vcwsrTvJlTow4iu+9dui+V+NQsg
hP9g7zyW80a2LvsqHT1HBYBEAsgpzGforajSBEE5eO/x9L0+qm5fkVKLUbMe/JN7K0olgnCJPPus
vU9sio/GYhh4uc1WC/QBdnZVtXU0JJmCnohrU3qq1gc3rDepT8GU1+lXipnlUqMx8FFQKzjHYkzE
dzMX0TctzkrAjgEQcMy03dKQLkYPONku2IIoC0lpce/Y7UIlWw1zdXcLbe7daPf5XTnNy663Dd03
7Lz9QkWIsq3xq7TFtt7FeVvvxOxYdwsCwqPuyBpVrZo8hU4ebraMrnQjag5QftVhLGttp5d2dEFy
YYkprFNPliWSe5DeMsgBgT4xUWo905eoPJPwLbmf67XtN40qbrI03x4obEfEC4saWI6UfDovlM56
KNktyXLpUDCr7VCZZZ2GbTKnhwpc94ZKWM/DWDjqy5zK4pjQ4X+sVk1naJWufQeYKHezW8+Xzhxv
+3ixxLGqmV6DgM+XvESczHylZ25I22Q6a8bSPQ7ZqNizTICyOs3jM3iF/rI2UvfAcsHLRdmPgKnX
JQG7i8tmYh12WWfpHzvVRLQ9supv0bT9+enhDCmq1ku3TLNrxA/3YQHBv0vccbxdM9OASo2zs3pM
p/sRMSX1hOa0llfxqWl3aijtW5FQ3nrbGku/t/Qy8+K0E3e5aE9QXmQ913U9g2YOxqNtjQyZ39CW
81VTO8rZ8XxeZ4tNpD2azPA1o4CeuLZ4RcPXGR9W/HlLDNSDVKSkrVcgZUGejPZtsRXr9brY4tmJ
SwMcvRyAAaLGuTNGs4q9Amr2OMyucWPBudy0g9tcMvWivoTxZMXYihwT8jQ4YcrfZBgBuyp+Bfux
7/vyE+TWmnq606G8OHo+BBWt4seFz0YoXQuysyzy7/G62hdoLpOPw1A+prOID/rc9J9dq25O/Zom
iElY9+N46M4stjNXWB27S1HMQB9umt+gUVU3U0y/3uzN7aE1cviQPBJgDgKIrkm7ZqfbLVuR2Cy0
UMIoBylR7XdlBj29aHHrD5ssQ9OWDdO/ycrySiYCnMsKhd3LNhWdg/w0e5Ab96bpB/M4IENirJuK
c3sa1gATRBbCnSzHLHbYS3Zr/XcC+/6J7l1+NU26fTavSXbWx23+mLndfJij3rpImzjJvMSJtCdr
nYg3XlEEUYm74rgYtcVXro58rRNmoLl1+vdQp8XVxl04h/uOrodtkWG1NttF2cw2+pg2Pqxk/uxb
CD+vLKb6Bj0TXtFpFicNoO2pIwon+pClS3LZJ7CFfOQ7+163i+l6S+g/eFhH62ebaKFHzdDne0Ng
T/ME+hYDyqA2wHUJ0z9p5LOIEPyGavZUkqYXbZrz6MW5OWeeLq0x0M3ZDvW6kUzbpm8HqYZwfTZO
enmVTBE9gLhIi0PikP++uZYbss2MPi+VwsReScN+slkHHvQR3TqAx+gRkQsIPHetdpgDzM+xLuqL
LluLB5Lkq6dxcjd0/tRt9yRpZrR+kLbvmWIAqAuytuh+V0JvS+RDVpct267EBMuIMqYt1+za46MT
dRRT1DxSoH5Y1pd+6yJQrfHdEb2vAQqa145DC1zQvRZYkpA/Xnu20pTJtcS72nuZLMKn/7v50zAf
Vtv56sCZeMaonpu4Dn/q8f/TRX/VNT95tV71zB0uo4Xr2lGOK623U88I0dlokYzpITGH77OG1kT+
jdl1/jCZCtRL68Jy1QyU4IJoH5Bd5pibiBM/ktv+wR5etfP/L0rxFre4TL90dV9/H97CFK/4i+vm
W3U/dN++DZfPzdv/8v9H7OJkFv0DdjF2efmt+g14cfp7P8ALG1ACQEYHu+D5FthG/gNeSPMvywJh
4PaBRknIi/+CF+ZfjlK27QjpCuVapx/3H/ACkMNUMBlCSos+mvw33AU/7dUj5PDMGpJCwAbikDbm
jzeOab5erdlFRr9LTDRE1N2IStoDWIh0zxJqM/Z6tsS11/XLMNBQ4d9dR72eO15dW2sadlVTstEe
I2RSb6JAvOxcI6lD0apFsN/W+9uOakQifefI1plFutyHuW9gdCNdrNOl2pSFMM6loNwiVqu/dYyp
ojewLK3ehs3E3E18RW5k1t+Qp4Z+VwgqgLobtehAVdAMd1Odmv1Z0bvNElA7mt19bm1aLL1usCCp
kLZs+zobBxRSY1MNX32BbjA/U7VQKHt6TQ8u9zuC3qqblIny2O17YwACrssMEDzScxxwejJ32oEt
orFdsxGep73ZGrAaaWmq4gMREi7KWuoCYAJAtBsWvURHQMy3WrRnOc/BcJ3rM512AzPBYwKZOoQu
vPUdyoPVXNh9UvNVqyFLvznZkiqkcYT5MwL6jPQE+w8nlAyTwmEkjHm+MCsowI+2RoUczORXTAGY
ypKcCTx1bDbYKYo1WuNQln1OGwV7w3IsFtPBWNTE2dc8npeRzyS7UZntLb6Py6Ocmm1ibaUxo4cR
pUMVk5nGB6kIU6vOyttKNPnq2VOiRcUZF4jB1JYbMVXU63WrLJannFlccxsOWPJoris0iUtUzS3a
NW7LttKZtDQ/y4uFxvncpMp6juQ2yodeW2awQw22VYXsVyx1qTPbgg2NPkSlP/Lo5gElVWeGMIyL
/CziVS/PBth25SWDSec4G1HsL9e1qq4YdJJbu07nE3GEjeyyHYbOeLhv1nZorxdCRGdP5/ZjF+p5
y562vFS65c+2bZtuyOZsdg8St6E8uK0+1GdJk/Ug8BJfzlf2I0SmFJajLhrd0e4dU9XHaCpF+r2k
S5UG/dQNzWVa57q40pkVZfhjjK/FX1J+rr9MXTHvmVp1CokuegPhkKkHty07yvKI2yCSV2MS4Vcr
zJGgxNLMo6eF3c6xSNwV2RtR3zkHA8y1fZLlQuzhzXsKQrhGRtH1WhfPV4XEaRIUQzrfFblhdx/T
LO2nuyjhY30r9CTOx7ABw038tqJ966tURwMozaUfAy0q+/lg1PYCENkhumP5jDN5362ApB+aDHMG
pXFlRp80fXWTK8AgCKp2myPjqGG/cQldQ9rF+MCPOEyWdBlSHFdt6o92HTvs4meqL3SCE+iSTXyO
FrYNzyhQ7pFGEIWkFqkO3449z5YXNcma+Bs+vhhy3MH2mjCSmM0C1lP8fom1PZWDXjAnp7bISy7o
tz6teeqeyzZyKa/iqcDgq8BWT/14vLqXUbY0DGTZ8qHrzgX0h7OzIzTAvWXRpwoFjZDqst2slGow
yhqchINZTKfMAKBIvBhOHSqn0obA7VSCnyqdHEwC/Cf4Pvts6dEeEDzp8rjDIrQdAflq4Ew3esw7
SZfxnFgKmew20Wt3/ZjTx9I3TZ5WI1Kpkt6uDjZPVcpuqbMuCzwIt67rpBdVZWe8DFxCn0iXmOpP
bbcT+xDHP0EWLTs8jdC70Z0e4Zusy3FSSxEOaYQRdcy3GB/DCNHkw78X6dUIK1WVnu3oC+kSoCSY
5iQOjMq8niPJ73LeSLcZ1nN2HGbvXosER+pnySaqZFNT9+KykHmkk1Y0I2h7OEyjNIiGDJOch3er
EqFTQiF4PMeg6lhMzCC2yNfvgWpjcDNbL7hZU0TMiGGLE5/t1DejxmpOFFJ/PUAJHexhHQ6FK+WX
Bj/J2njMrcAaqUXpqr4YatQndE27xa6wzSYDNdNTh3Aq76ACVHfgEJrwFwYgf5piHaFo1iBHqJeK
JA0ZfCKguebGFXhfRWbe6PSnbioz7W+yjVflRA0kj4lrDA/R1CKPS3yveHyt/qMwNqyseTeR5Ja5
7EMx1cLRzXqf3LdsiNW9gSj2dcbAyAo61sTlUnx/xDznaCddCobFzahav6xtXq/XzHzJp3NqxHj7
ZrdWfxM5yMV/s+BHT02fYlUlFbyk/wVr3AerMSZXm0kJiSyp3E+NaPSTTaRDiq8zm7GLLRgI8yRa
MVBj0qr2yhay8KiW1bSPDc7MOwye4+ZhU5lZ9CvkVA9/uHYxR9Y2B+SzZrbfj91KM7Bqpr2V5GLc
pWVvBRCI6hFZx/wq8DV0/iQUPXTBwnXQ2875SE04fHQhKvFund7gKUrMO8aLDPfdHHUXammXQ2S3
9m1HawYOKUEo9hqRTR+ZN1zt+Lxtl1GbotEzFqvmgT4Be0ZZXJZ8d5EonRWGw26HbzQi60v6BeUX
TIPJbST18ZNsF+dsyfX+gcJeIwOP0T80IJhESbToessfGHx1VLpvZxXdm2ne3zPkgAmFy0KohsAQ
c9k2iQLZQkQq64q1lLZGX36joaXfbmXRRRi4G6Rrkjn5greLpn02I2aCAaiYLB1e5ZbU366CElko
wXi+EsbsPnEt5pN7thiyC1GNjvJr2GffdCfG3WhzqCd9HIc0QY0kWDElarhQq+m+K8X67PYFRm17
lZ9TYdnDnlWw/I4XTSPHMUXLDLSiM9kZ2EgfvhiLgicsNiczJKbAREad2Z0F9bRl+N9Nm0VZrKpK
9+wy+L6km5XRERuW8zaqeVdlO0S07mtd2aFBvEUXiCZtHijB1Bwyshk5S9IxVb6TxQB1p9LsI8A6
PJ4U+LQ9O9eIORBTxWR0IkaNR9eQaepjISieCJuY7stG1RdlVBjU/3RLaCjDCXilyqW8ZTqlO9GY
zagxD9gRZ8YmtMjGD02u2Q5bKKuTzd9xtrYIqU08mMv3KHHWJwN+6akakZiYlOZuJx1iFhj02a+a
WcBTm8kjZelc7WsAcuMx0YcZmc0hioR1Q6ziLs6qZQZg2qhozY0q/xzLJfI647sG6zjLaMoRYVU6
DAFW0mk6X4qEf+elsHHYmQYDFaD21Gws0xdaRM2w35IooXsk+0HR9sqdAVAUIIfeMejavZYCvOza
Etv8royX1X40hnRaLrretojLIBrhvlyHkQabgdUYs7dVPDkU7RBFsnIEMEWxLt9UGk19mDpiXm+0
FKQl6JaNiTsSBMC5W7MIq5bbp2r1a+bLVaAmkZ79vZYp3S9zdHHNaM1D07Fzvyinjpj7tVRrdx2b
RslgwNyecgjKzSoPi2HW7RewOWs4GCTbSI9pl5i1/K7A8ffVNItUXtRzOm1hPNbGN+YjIBgQTTHW
fr0gHB/ModtgQfnD5K5tAHiCQm/Zj25Gnpu7lRwJjcZI6xR7JtMaiVfURVL93QMgpvcOw/5c1yfI
PuNzP4z04Bm7kFu9uYQQjVgo6s0xm3CxC7fzgERSvsgz+5KQQD3VhX08iPwe50Tl7G2aGP0V5bvz
PMd2PoNTTap7kksejej4RqtAn8gL3s3FRDSKSOzyxs5i2sR0fpHj0MV5p0iqiqsvmEbj8og9v5QH
OBPbvWRPYBhXp9BZdZ2wR46OBW637L1q/xQr899q30Fikab7ojEIqStXvUluQa/EUdQiwfSAP54Z
bgcZuteGb4Sdn+6yf5UPw9GkSTfLsh3btaTBAO/XkgaKaNu7m6ZCw5rKi5HeYTgjEwc/1cu/kzBO
WP+rk+IwVMEmpazQpXo7x4lSKV83G3oJLW65kP1s3hDqsBzaTHH18TLbnyzcrmcmPNznubTmszI1
mifgdue90TMnC8Tr34XC0bQc9lSU3KY4Veo/5yBFTuWukJci7ILy3Lm+TA+wM+EWjPv8APHtT55x
t35JH4TPEHI/288XZZCEznuX5LWY9HKfDaWIdZSOsFzu9Otfg7heJsBXswx7s9o+F7EVP5lONHVP
Kk57xVsZMSFHaN2jK5omsLqR8AKjrEk8zbfHVEIVAkXVzX13Gjt+3a8oeFTCOpx7I43u76UGLvjz
Xfzlwp1uIkUSIhQqh3ibsMXqkQlncFUYlXohPGZjT4W/1bTG2MGwF30n/cf45U14OZ5QBk8OR317
oxp768tuwXAR2RhGRJxNlxhRt12uVLxHbi78Fpsopipn2g/gLuwnQPbYlsogGk2Mon8+/ddxcD9e
FbQTZSsTA4v9NuQKA0BubolSocsq/dDJdDieejVPAwP9zptkS2/yHu/cvz+qAwducvq8pM7bi57q
BMTb0o5Y7vR4l0aJ8hxMNv4IkLLrsXZeRlQe76XdYgZ6/Y7YjG3WDVeX+HWcXxahNcF2U8WIu4O+
BflaDSDn2fbO2vPLG/ByENdGVUWXst/60mLVZLYVUY0jtnpLTigMG3rNIxXgrjWTRwib0qu26r0r
+ttzwyNFUIctlHobQ0dOmLFlRFGFkSpCIz9bY/udNfyXJ+V0Yv89gvVmCbcbsx20hSNkalLDU7kt
xZ2R0XA9i8w8zvxcbOjHsMndv8t85RklG4aGpOJ6ktBgqNMr/FPGG3cskrQp3bDRMXUXYekWmPj/
VX7fPwcxbQGCIhUq5ZuVS9ZdQfkvXVIiIjvzVNayKYtrvL5/fuHM18L3jwMJzsQQgm8UQ9Ffn03l
pg3i4axCgpvC6WK+Ul8sv7tu9/E359H2quf0Rvrl9fhU3zt/v/dlPH0GXn2yuJSWyStAX1Lp6m2M
7jTammGIk1S1fcqGeyKN/KU9FxjC/3yWxu/O0pKEXzPagat5Mub9fM9SzSy2SBYYMPb2WbVjWo23
+dq+24+HPx/pt2dk2yc5Ga3aeTt9NBm2PpoHnMU1dDvpQMzJZHwnQ0erfoQj7t4dePE6cfTH/Tst
Rg77GZ7Ft2NNOhgIqeNcCZ176ovddtB87cOS39LfucFYHrDXCGK+sum9EX1f3suAfe/opz//6V2w
0X8Ss+PoxTE9tJfpft0ZoX7ev3NVf3v/fjrLtxs2y8yyrh9Px8GaUHvjPs7hJqHqQhGuh6ze/fku
vhkj8uOqntyY5DI46ABvRzIN9Wohv+g0wgNrb+yMgEADfzi3A2zrXE7cJYH1zqi4Xz/FKFKMeAYw
OMXnESb0+lrqoPej1WR8ii/LKyus980hPiZ30k/CYt+9c4a/7DNsZqSQMOPaLptG8TapOU5XrWz1
Rgvd4j5iz0jthH34y58v468fH8Nx2OU5vHg8mW83F+RIgFvHG9bFbCYuhpe7vi5OIGhxuTURM+zj
d9Jwf3PfDLo9umXzfzr/82bZXBulx/3cxbvZnwLNY7i87S+UHrvUB3/3+q+j2sXBexm5vzlPl0A8
1xECIdZ6u2uZaWOTyj4AFZVnSXTGuE1PNuMF/dr9pvSwUMk7u8TfvA+Gq7h3yiIxgR7Wm2fFcScV
RWOW7DLeO0i//eCd3rzsNnsn0Pg3V9QUPJaULzrLi3oZs/zTGz4mSRzNdpHshkD3i+zuVCyRl9WQ
vXOQ0GJhtR+92UdK+/OzY5zaZa+/DfAEHFWwmlomgRqvXwdndua6WdFo+zC5Mf3ET8Po6F44exDg
+3gXvbNRevd4bx6dJEnFzI4s3pm3+RWL2b70v5QgiBSFp9e9eecW/rp/eX16b1bOtEhng8TBeOfC
ZTaVe7BsuTOzq4aslVFu7xzt9H37f19MGK/XF5MnqczMkoupFXKPnB9E2d2f79d7R3jzRGbmCfgk
HWo3Nf0DPtjrZl6f/nyIX9csLpmkKDj1VwlgeXOI2hKjGmhmgY6ZZ+ma+TYsdzX27+wsjd+eyk/H
ebMlGuGwNQOdi0c+rva6T5zhZ0yhkA8wyAFtCNNbD+rry8n9T+f/f6MD/HSfT4EOrwIXHrfP334X
uHD6W/8ELoi/yAQAzxCngT4/ohak/OtU2IO5GD9QAG7Sf6IW5F+SxR9km00YO0uHP/pPx9/5y2AD
aNClNxFiWDv/Vcv/1Ut1QlVo0bNvtfl8OuwuTyvYT0ujQT5eQrpYcsDw76JLyuq+0Vz30cQg/c7m
4PU+63SoE9Hj8ItL17BQgl8fSgwTrjc8gicMuugCjfrACOZeT1ZQNVU7XtmY2UM1mmu6zzBChbrr
khvw0325+bFc/AzJvP7M/fglTPYnUhgsyI7z5pegy4WcXekZE/SyfVoLgn+ZbBVv5uy7ovuiqvim
6+kQ/vmo1Dy/XGeHb5BJG41CQbI9en3yNQE7c7uN9BZzXeE4jUabhTnvlJMfE2kzKNsgdXu9j3Gf
GF4RR9YhKprYuTfpFvGmAmDMlefUA4y1mxfySyXlWn7cKjslFzUmROdp4SSqcHFITgscJsXYh87R
NXU3rYlenW3l5j5PU72JC/KqcVMIMZZGAJpaz+ebLaYPWIK2yNuKzsYuGdNk9+ULgp1ozGIIaKhT
2E+qmrU90WW5HXZjsZlnDO+p8Rue3K6pzYCavTHVDAxsjG4BFB8Kxzk4dr8Q9p3qBLS5/coM0qUx
SAuO9TLRrrakz8cjEMmQ+oXVLUe7svR0X5fxaoapvpDvAxsz9jvm6wLe107dh4hAiCqIu4ehjtri
qq1iffOSkTigoBlNFUEujlMa0ORobtr45AxzoYFbH5Y/2w401+okrGk/j6QfrqyKAJyZcwaO2Q3X
5otrYcjzhbZM3GrrbW1M6zNpgvhbVRaL7N5cZ3u5o1LDwF/kU/x5VIhcl+2a6et+E1DQ4cCzR0rZ
bJSuP8/kFB9JgcxAKNJxGc9jvgIPkarHOx5ZoH9UvZjshFoMcYh7Vs60fsABMa814rrECvxp0Xsz
2vMAqOqYdbjrdtaiaPkWW7UykLDUVOO7NbSN38yThP+dxmLmh72Yc2xZLNfW7K6Z5YkXF49bQs4H
lpWv02eiAMf+ngy5kydoRA2oNFe/QIIYOgTvk5nIbbPU9Pqxr5vAtLPqk3BOszh4hW12GbOb6PvR
jnBp8TjrbkCcTXRSpYv5uFo81mcNzQ3yJPHpIU6ScwcB2UH7BaObdLR3+3XG/gQPsjMb2+rxfuf1
8NQ1k9EFCzkOUTjZQ7TiQ5f6ZN3XU7/dKpo1dWAOw0T8VyT0sd3j4SyyY9E1UX2cTIzRmj/zMD4u
di6K+2WD3A0A4twHHY/JQ2T2yUcl9aW9mmiGDuCkdhOFdZJKky9yYfZPRVebCQxIYUW3Ii7L7ugs
lhwgugWgcpyRnumRDtXb94rUzO6C3/c0CgKHV3WrpUppO2uqtQrEOV5u5zji6sdEHJeBs2okohra
1q3hRNRbGY54E6D60zklS7azWsrdztIIe7Np5np2p3psckOMt8XtxBJqNnEqgYWQmexygQDqpeTH
gvpMK6B1Jnt1RUUT324WDoWjNrYFQSqCMRsPPWG8mk88QzJewqZaSbhaXXVPig3xmS24vO3VvRTy
Ipe82iG9MBIIJqWN35Reyi5ou8S4jlopp71s6K8G9G7XT1aH3W43W1v0ZWH6pvlxU/FQEffSkh5Q
1MvohHWt3I+2LmdjH9EUNqhp7IbgZyJMCLcnO4BIyaowtita0PNen3sWZ5AU/aYbgdO1rDbio6Th
1e17mmfdDf5Pmx17XBfxep64du76Q9bO96M7r+JjxF+VT3nXjIOH2WC9yRkEco2H0k2CnM7YtouL
wnkmcpE8UgBfmQUJI9SzQKtNUe/BzBg4UUZiHXxtWaEKuqnu4ht+exsWvl6hrnNDlOT7DLT8643Y
9hmzqFbYBkcdqo/MmQDVxyM8mlfzUpuPTluRM6k7RiVxJMKe7nNpQgATZHJTCP0Cs9DaBfasVHqE
n4IVMmHQkl1BkssYDrmc7lpSOujXJ4mr72cLK1nQ2rBWeyKwMzNI62TFfExkQntDZqfpnOdIc9EO
XkNDYyjHVTsS343JNVqLr4NrC/MDOYlJdJEbfftpmhvL3Y98+K1zYdKklOQq+bObm4THFJp7ReDZ
ctdXfR1fDOSf2LtUb9o2XM226c5qkor2Fst65WdrvhKHXzBT0O+qzo3OlTIYMWVaS1WFctPqj2yN
B7pI3axwMxutvATiQ76bjGpbPCr6lFK733rGUfFA6FdbxypWeE6WMqFcc4n43Ncat/wz0dn6Fo7z
hOW05/MVmCP7D69eu3a7QkbLPkwSH6WHI7nZbrKWSM5rpWMWDEdMwwO2fQCgXWzY2MWsWo3ZLWnr
RGuYKks/WbI21WWDqas8gl+7/QextOpZ8WgSNEz6xgWxvFN93W2SCPJ2NGkMe2Oi3OU4LcI4eYZz
Amjdyi7wptZLgmbHa3PNrBvbIUSOrE6+er3aLxXtw51T9eW2G6PZiXhBmphbWRvV4mcwPrzepT19
alnRe2aou+092UqsorZKhE5GNIQAoPOK/kHTFj6bj8fYBTWZhlMKfG42/SUZQi4Gc4Gdymxd/MuS
4ETn6EpRlPzWA2h+2XQaEZL4tjqvcizSWjving3PxK5KQnnTZgHdeJLLieBYxAUGFtL6IhrEYjcO
Fg7qhTyXwS+3ZIsODg7v2VdE5LZAbyV7kgXH2IIXYoxqDHB9Vo+0KLAuqKCbZvfjutX6kx05zadJ
L8B2TsPDoMkiUeM2Ydvz7Ei36nZLhRHYa1j28dRw/0gvzFurxZ3LenfJaeiQ9xM37T6R0wKgtoD2
LDcQ0Gk7HOOmkjAE5NGTvoL6diIO/YYoe2vdJ3bVMSTAiBmfFepdb8YlEeJ9oq8+wYCSJXkGPsOx
scEd9UUIwZphMHRVNE62t1KVWnGwLENih7ymduPuEFRGVZ8BvhB5s8MU6w6BlG2b1MRJ4aXmScs2
ItDdyxkYCGWQLVg33qrGWDYS7BOzsXzsT7HR7bqRZPzmLl4ogbtnpo1WWHnZUqHnPDLQIq23Wyuy
Eju5rnkCbaxITlnamnMouSKnGZY/GDRsblAKLCGVKoPFPKFqTTWY+pUYQRJ8WbbRAI1P5Dw5zma9
BT1d7+k4qUbrHuZSkezLFIqu3rXOogjnIavR2bnQm/VhrOMughPs5DjfLmOi9XA/dj+7R6UNfITI
LXHPu3nTHl0mTGweHjlgvWQe0+dZzhAfOOnB+dw11usdpwRuusJjEEDFzlmRWX4CiQZ6WJZvJlF3
NizW9tyMBa9BOVqJ5U8vOOHwghbW2tSQPyPSaNlr9Qk/xErkEqRMAJt13bwgiliiq4rM/BO6WJM1
esvLFGNGgygorbuNeQD8cz+42j22phcE0l6h+MthGsZAkmTwMvcAZpIvEWTimveixxW7wmg9MIBt
nO7yF+KSUCX9uiN/KgoIfITJhLjFRz3E0zZIL34hN6uV4PG99UJ0drBEdlAUOLEAMU/kJ+AFVC2+
xXm76okojo+5bIvrpiHSLDAwO1Ts6urKxSea9Kd4GeABb3XNNcGqfmJPSchmVICzWm2yZ8DFfIEd
YdW/LnKaruJcuHjWovgb8aZ1u+cZBG114waCua2c7FbNsxbt8UIrebBdrbV2c9uxCWQ1c+HgfAbm
vXCzJ4Z2mJqG4P5mrdbLpSq3+ZF8kj7bJYNljsdxqAwSw5ylumLWBITusIqZEKYXchdAYxMBfnh3
qwkKOuG9qLFudsYEkci6J04+xo83zkVteA5BMfoHbjHQsDPI9ZMYVwDhfu5XwYCcsh+Psk20DCDL
KEHAymHdjoAvtVkw80ARX/KBUepi3YkfwLL+Qi9X8Lups482aqDzGC5IPQBYqfL0GXIKRiLTu+3A
pRwKOSP2NvA8q9nPuRpV5vfLlH1d5hHToPWCV2MBPeUGjzBCwZgm7JzKVQ5nlA8V7O4LqW28UNvD
C8GtzSBHh1ZL0+wgXyjv1NJyeQbq1hJtBNXsfM2s9bRDYSRbw1SvOr0jqY50Aog77Wv2QpM7hWB+
yGK0m9iz9rgdPCVTM65nSWL8hSR8KDk2xmzP5CkYrG+zTkoJQ/AYDBFuy8zA+j8Xvi85jf8V7She
XCWxFYCM4Cmwf2lC9Pnm9iRtxId4HDOI9sUZSaDl80hWh0hwpGQbocQeYJoLsz7b9MXLjWETfCZq
85qk4x4WuyOBf0/ptnTPdtTpIiBV3hwvl5jd1FmULO1FtMr+u+WQj+KbsWi0Q9yT4xS8nMz/yFv/
24Dt/KPAdeyL5/9FYlo3Nj/nkP7z935IXKR4/uVSchqQSZaBykFf8YfQhfL1F34WC8sL+K548a/8
JHRJiekFBcyi4XGaWfyP0GVZf1mAJI6iRU6nmofn3whdDFjjjH4WkLHI0OvmYLqOcgSh9UauhhKt
yMIo7MdOGl9HwFGZyQfm9oC5OYxyiFL+aQaXxcaQXFLmfk/aKjrq2rrjQfNGTA5LXeyipLwAqBEM
t4nP4vzM0odtV0/qtrdNDSyXeUkaqG+3XTlRY2BQPe3MmXOxDOatTbK/Zw6uCx+vgBJXBmLIWvq6
HJM9iu2+pEPDxIWy3eFRRqM6zUhZDULBdaYd7VtzSQ594lxhvdgvcb9ecL4XTZ4/WFt50U85s0iK
hejQbLx2LAu8OLqJlVrPC606n6UIC1JRnSYDL52tW71hxpWRE6uUf5ZELWSY2EUUeW4Ktot2jGuS
tUS5DRRifOK1/zYmcWuM1l0+MkLCJH8lTIzx0JU5u2cSnshHvSFP7JZ5Rp9Jj/u0OeIMwelmddPM
d4vkKHpcerVDOCND6/jyRV8kG7SoYE2t0uRyBoGPEED0jRA+jUwQu9pn6xaabfyojV4mso91/H+4
O7PdyJEs2/5K/wATnAeg0Q8kfaBcg7sGD0kvRCiU4jwYZ/Lr72JkVmekEArdSqBxcfuhUFWRGXI5
BzM75+y9NvBRq7YD0EFfY8UK9D5/S9tHE2EqfDNQ2/p1sjD/gA0QSGMrXCXQqOTnpoa+LmsxwFMT
dUV1VVWwbAgTf0kU+x7i0b6I5es0xtmj8ttOrXkdQo/DGEtCQWc8aSXpO0p2qbYgaSXjq4jaZ0lX
bT/G7OFM8ZtcxgAs5hurukkUAEexSrINBf6mj/l6qYLMCKvwOaGLYSnLc16E971JYhUWJB/Z3VsY
2U+Mbx5Fmb+FhEf4iZ3fk/8Etui5SoXpzQM8tcLsvhXKVWy2Ke1SeSR/RMG/nr5GiR65TQZ+gysr
r9Jphcd2cm66rHgJLWj/jVEe22WiXODghbx2uo51IW+7yr5O0a1CNcL0qcmkI0UCm4aG0taElZjW
dgu8cW4uWrO+FeE13uaQfVVaqGykFu9MSYOOzpKPIZ7jOjLrXkwhFPbkWwnLwOvV/CTHuEhtTT05
k36qpnz07SV5bgeKSs2S95S5G9DWTeBw9nOlHJGqcKmmso1i8hNwrAh+a6iU+qh9qYqd0abzbtA3
UtsYiNtAD0r4zzfgiS6I6tijbEWybXbI2bva07Csw29ofZNjjZTrJ8eSLqL5lr44DdUYvqpUxW8w
V98akfze75Oaar/GYtTTsqrmyfa1gqvdRuptPpVBRAIQ79V652JgvB04IkSqxybJZho0y8toKL3L
m5OgB1a4PIm4tMGswnA9GVsLdgjuqHih98mmTEdjXiB99mCjXHGuFCcHy0txJMWkOyrGliWL6J1h
uOpy4OUxlCSf1JIb2TikqbyJ1Pk8QLfb0WSyeSvmx/geS06MC0+S9yuoyy7lbItKNfSs+NapWn8a
+dfzWW1demXPxWDdVzLXFRzlOZRyCh1fXoDfIjg8JftWxz+bTuV9O1S7ykhec+JAItm85uCnBZw0
9wtR4XEdm0fL/moCbXVLhN/gURts7bV+Gk27hQegBuzTp6xKXwc96LrwlEJi2Y+teQvj2YL3Phcs
D34lrLPKxd/Mi3yJM3DXdQ7jbyurPYGsbynvTRNBO0EdhxJ3zcaCFetSeRzj+QC06SoxZofZYHkk
8WBxm1optxNpVq5okmurmzf1rJwxF+ZuGYX3oUhfspH4maHdlT3vTAXOlf462mGg3BffHxiEYRsw
AGe2upOkgEkQNkAcEoMOY1Yf5XGAAaV5WmbRu1cqv5uMJ/CH2IpC6vCxDEJHbdysZOVpO9YAYzJ2
TpnekiqA0au/0MOEGbvCalx1/e+tScA3U/eNA7BAtqujQefQlSpc71M1boRhu/jZiISoLoU+PC6p
ea3y4LoQaR73Gs07VxpMjCiVsa+66m6CP+8OXWmT01Y9i3Y5W6azzSb5epbVc0gUowtDEOM4ynQT
o52H0ZuYOT7BNmOsixWZT2xUiUfPErgnL0lEpp1OLxKUiunS1G6SSvixXsBJGiO/LjVvGA3Zp/Ir
vOhLa5Al2JWtZ0tm75kSA4ApByFlG5ucU18rX2HOYfeT+6vIzi+X2jY8a3buW7U+KgqJEWbxUET9
KyfKa7Fw9Tje5nA+JHIf8M2oYs48PBsKppOy9nvyVFS6VRkU46ypjlLdX4mc512jiIfxpA5eKoeS
2zUSNgSruo7nPPKqIR9xQMuVr+W0uhti5XwAmfjsC6jQHOX9WVduCM4yvUbmDVPoWldnyZwBAia1
P1Nt+0ThPSStcmsKHGAwTbdGNF3TbXU8FDmGx4nCGuunprAvlfFab+MNxtnngq6IWw3WnRi9UBkK
snRKMua2JCKNvkyYhGsamKUUqfFkSW5dS2ve4P8FhbSCpBrrXoySxaMfE3zRzyMBZe02FLITTOld
pzJCqWusn1bNisLfbvMKFkyIHrYjBoVHpnAWmmmieSQN4lEZu2+mCkah53dNtJ6XtgTUOZd3VlML
Mn1QK0X6cGPFPAzOgHq3hDBezLSkGOSggd/SQlc3UlLY2B3b7STTyqJJj7qDwA8T0xRHJTK+2LbL
5pHeDSwa85rq+atuxm9MGaHC6tQpqXKKh+rFqoduE1sGfomYFCHTDNT1sZYXzBuoCkL8a5vZKG/a
Fj04PrmXSWuvlJRtC3kvdHfnaxtVAw08VP7AjigpeJC7UduV8XwOk/RtaeLnoZofDOuxxu+zycv5
7Azj1SRQSaTSsObkgEwnwteNALrG+SWP2qUo+KGcVK8Nwzhkkss5adqQKpZjUVTPhuWXevMIELjd
OZ2N4bHYMz86y9JyrluTadjAZZfzlgJ2uYYCfz9jStxPxAUpUXtj9vYlOzB9eiUCxkF0yA4YSerD
PUh9IVcJNrEu3dAQ3XJOnnhC1mEptfHeyJJ9TYBF0EYgM522DgSdGxDW+V7HsZWHS3gAlg3kJ5o3
jKZZl3T52om36ly1Hmg+sLCxwZQNGOjI9okl1b7Wag6JqbHPIulCjuo7pyifbU0/gVNPRdgzHoBo
omexlwkn4rnpWo+k1991dfQV8KvEuWQ6PXbzWg4VCHVWt2cTdRM5tj32GW0nDBYSc96oXYr5SaLX
pnK2KlXjjgSmyAGaEpvaWwY1BIRpEDXNjrYyOOy+Uz0HKySTxBl/rqpd1GH+XL9pkPGhD+nTJqHw
A5xJF51WpQGVymewTrif86DEERiERT9lxmurV/EuUUNtr6WNm7e3tCe9aGCtwsupeiOs5Sk07zNt
QzPuhh7uZsprHikmFnjqPA6P+06vAszRd4teHXF4PdeKRmMz2c90TfzUSF6imR/XUPDKZuenYj5L
nckxa7hKJzH76X4apolPwubMMW+ge6Nmvmy9NOZjmOcXxZKzIKdsb3SffsdRN3qGYI4SWQF8pWdj
bB6H9DRW7YulW/dO4XwLpfiVoucVsxVbDgRRnw7lt1HtDlUycm/T2PHNqi1dBwwjIrnymGfzeVan
XW+n2y4nnVGWOeAO/bKhh2K5WikG12i13HVM6XejSgN71G7CmyJXXyGZdtiWSg0pSfHMy+uRpeoJ
bUi96n6Mo1cJ5xnDmPo+lKxno44rkjNVyR0nIB8jgK+seOyK8Fnh3i/gPT2ZtDhPAoA6ZfkRoDDq
qKq/qOAOufTwH2EIv9qpPAVleytlEYJeJTpIgi1MN5pvA0/JzjSGI/13w2UVxEkYk+6bvYKZfCO9
aAuI63VpCr7eCvhRTmrOmiC69I2IX1gmTb/vaG67guGUF3zRp/C4vlchlUZo2iwIBMyyOdSS25KZ
6e4rK3wZaJa4AmcGAkAe3ny+wFj2Ikej7g+/h06C7V9K375fbAnLcGtDz1TgFQGq8XD+PfQVLjlZ
f8JymTpeluRBYbB80Wu67431eC6350ROD3TYuQ0mx44+ZVlSatjaUUEYHiRHt5wpFmWzERy2pvtx
Lh9qllC/EaQBDMCc3F6T0628hoSX51zVMav2TbLD7bkBgwn7LLogR5GiU4HqfzkS+YMXjCNXKixk
hjBiY47b09xlHAdiN7HqbJewu++zVAL5IgHRYmY5urXj3IW0+tvD0F2CD478TsqPHAjgZsrMELQG
wBTzPVeTpnPGnNAlw+3AoOa6LmHtIYG4p8l8sOPnLgHcz7t2pXKK4aK85p3+TRdXVq+RjIHjjSNT
wU7O1M9uGTN3HLANPTt1eGFRshPxOEVgXcQ6jmH398ApnsHJb7uZYqhizu5XWX3ZDKaNzKF9LErx
aMUcjO30HKW8ikbDkVGQf4UuwqakY1LhcSjgSiu7PlrpX3RKK5DSJNrdj71J8kIlsxxv03TksiXY
V631QZajjZrnl6ZYzkYfVHNm+CT9PUMRuCcduvXod+wyzLS+zFl7KKNXPKgYKDnvYSipuE4xXMkJ
cwNRIiKiCC8TlW3SMIiFnJtso7anJDJNlz1Dw0len+dwMt3e5PTGtJ1qiPhgNwUhzetAbC21gc6+
DSrb2liEtu0k566egFqPoobnacgnObW2MDceJ2McsURmz2M1PwLQBssZzt5a1w9jWLqzTLxW3tyN
jv01YdgM5pvuPLtKEq97tJa80BN9xBFymZPn5k2dgbc3nDzapsQzdRIYeIWUS7j+d4XdvGFB3Ck6
+LiGhaDTBSBXck7XE5upRa9VnT33LYGfnfZ7g73Al81s2BRNZOMxsU5WxPOiYfKrCj3mlKpxS68Y
ayReSNaKH4f2/WLBAHVq5xyZZUUyGaCwKG88JtfLC4fGJmlJxVM5gBgmgViA78E6stW465hmseYW
ulqBm37seMbhWOZkVAbfd3JMDAwnqvghCtWLIjbeTHig6UoFaHoV5GQ77dJuPuulZnOC50A5TpwM
clK0dCiwIKwl3SsG/sWoearYID0qOcMjxfCLExPKFqG/YDZFwi8E65XnU8f5aYmaO+qhC2e27pmK
gobK9rrCQS4LSWkydT8hxIt1U4G9yUKAXfKgtTcTvgel3wi4M7tEhjxqXwz4sP7HGqP/FzFMH6KD
1j7tj8ChP/u2qxjv/1UO0yrCQzH3MRLoe9/00Jdf2zhp/tY5/eNv/qtzaq5yPwzhpoxQGG3aX51T
4ze8R7Km4kW0aJ2i8/xX51T/DcsVwvRVLG4BmaLd+q/OqfYbQvs120nTjNVOqf47nVPju1HnryY+
rQnMT7RfNZ1pnqXS2v27eE0QFEzyQNowzKF8bQIqm8dOLe1dHFkK5WH+zTTSF8mh9Uiwkxvr7H9z
ZkHrkOF116Ne7eT4lNuM7vTUuSMBBTqwNO8oN0pKku6CbJtqrxociXR74Uius0CP810nSnQa6fAV
18szHyMD7SZTl/yT732GbBFQPwf5EJHfobYwU3TOK+uqq2uUJGEDmUBSRNA7stc3Xb+XctIDR2X+
ViAu2zGrflAwPPtO21a+0hF1SpauZ5O7jAwKkc8cXZZmf5JYkBYJg3deZg6/83MWNjmZEPqJ83nt
jUr2df1PbdJjZZJPn7IdWL9Jf2mThY4dTsA4ui4G/t3CrDme96QXgs33bQopkAS7AmzeVm6Ly4Fj
ujuie3IZky78IIOLK26TtLovnddYKXEAVPFhaYXw5foLFsQt4aBfy+WbAz5XtNQovd0QL2hWFwM/
pbaWfG/Z+ZobfbKXpwjN4zTEWweBf7EkL2B+NdgOxaUTymc95qghtcXWrpYnSu4X4pa8NkNqQPoU
c1622iaRaWcWvjlRkA9S9WwtqkP3Kr8aqo5fOtRfmyozXLW3EfbUGZHwtn76o30m9MUlT2ED+OlN
tcOLnnw9T+4Q2QCe52RVvWLmqPzEyF4wJ5CIGIIbjVHJW9BIaxqARO8ybFeTm4K4GBr56/aevoQc
N5Rk/MqHvSQcZNy+VvYIJ/dWY91aAy08MA77sj0pFQd6Va/1ndwRygnBYiNIi0ChlwxBA7NKj5Rt
TEIrE/NF8UqD8F0rT9/yWAZ1s6FiP5oA/Eg2qY6DPpyrpXoBLKCD05+/qFAS/MLh6RNrpUfzQt9S
L+8gr7h9JnjWzOlYi2e54w+oXJ8x/T1nanxFnqJryMU3CUQwxXhKHNz3f94OmLnbKIAQdVfO0SFc
unqjlvztuFNfo+F2PvdSr8JYkL59bz4BI78FBskD1V0xkKBvv7bn6vi1V6QDmKbUGM/oPhGlxOZ9
X9IJBbzitk3+TB5h54IURxEyQhulN3g9Smt0ghyRcWI0XtqNr4aZL9tS0s+JHi5QtTQ4n+Su91NH
kURYd1Ta11YLpzqnQFSSdpWsZa8yj50u2P8KDgoChj/J9cd+kRCURdWlKc1ndbqtG8jdMCXf1n57
NvNEGpJxJ5k3jpPFPiumi0rusZCrY+ZgdC/Upxxo3RY7B+cvhMujqr9Mc2hQ34ztfojIEuDOKLTw
NOUyzNV0X58hMlQMfrXBlSfrZpTUU7L2/NbegeNwSFksdDWiHlpPrQH2NCp3MtIovB09amk380tg
peL0NMuBRMQr39PDci4uGmPFmI/1c5oV6c4sxxkAinaYgNJs9BbBQkXuKcHrj/Vo7NSEltLiaPvI
SMisJ9YD9bcbR86WmQhBrRwGo6zWfYI4n9uQG1/VhmvJD0yM71ouUCo4JcrFMdHn68WINoSubWyT
ww557peENqUe4pAXbSluwYW7dRF+cdThVdfz2E90DLPsIgFYNNlljsTEhV+uhEyWtTTXYpuFM09e
LCzKiHIv4oapjzk+SbHmO4hRlLl7iJLh1JUZyGnjXqGhG1aUVfKpQoCHcKQiWNoWRwBbm7qmftCw
mQNN6bdzMwZoSe4IemxXuXHu9Rqs42rMfUqIeYtqsU/S8rIkw5jBPtS5orE4rapJdSFvw4xTI5X8
XqKtrjbGHhhE5GtRCYWKBVUqNnaqBlabbAn0Os169gSaYwMp+wbNLjSJRt7YSflm1CZ3mS2JbwnJ
BjoQbYxpIMknfdES+VKHdK0BVHPDgg4h8KbMd4rxSpqKGxu1F2oe2ZeiskLL3N2IZbhNRG6CaVV2
6qRPntOHj4TRVV6I3IKpT7oDE8aC2CCF5U+dbqx8W5QpHV6HBPpZvzMXAxQ4KNlNBlxiEunl4rCo
Tsb6/NsN50aAWG5URPDy4/Aq0TvlMi383iopAPOG5We1tQ8QTJ5YEdYCuzw5GRevNtpoQyhU6iZp
ftkQcVEh12KXosEKnqLzi0vkFi8kkL6mToS4Sy5ZBzgqEmy1LWPxuDYHMha9MRrPi2EGmn6KWI9r
OWx3iOafKRyolXM7wFRPz3ZtEoKIu+6121D+fTZoAEHcn71QSt5CWydPxQiAOVwS4+OX9fKFoNVg
U2PSv1mk0bU4N2hZMwRRiBFS9G7SlLc5i9EuY37rxrfEq6J4i/jl1x1IBZBFS3Q5r7llOf1iHyIA
dLiIqepk7bhtslvZ3IIynM5oUnfQuhekYYS4JuPVMIzkt6hepjDt7Uw2yIE7gCGMloROgyxsWX1B
qNo0gAso1hTA2P4c+tlj2hEcnhsAA+qn0uzO7AyAndXmMbOjFzmrnrN7Gwc+SdTyiSsV+Yin041S
JPum5oJnREUjLgJAxF/TM84HmQ5wqDAbbi9owaawnipkgQiAoS2FmXOuEpuK0qa8rOkVXuh1+KUj
9d4fpqLY2XKjuJPeHTRaHigPH9DFCi+z0TcbZBvSF6WDrCqtn2nV5OsNq1Xe0GbOLcNn9KoFMrEe
lUkEbyJoXuw7YV1q5gqVUkmrYC2OXYmUOWwRDI+8FMwdBKQLQyjYcGfrm6zwdK1WkY0jjZeSTfPQ
1DPII6P5Zuj9Hy7y/wHVxf9PlYOmmKsN8deVQ/sfd3XzFc78j5XDn3/zz8pBMX/TsTbKOGudP+UT
f2ouFOU3R8HTg6SCeFXkDv9dOfBP8A5hRKH9Ymt4UTCj/Fk5mL9pKvSIlVoh48vEyvvvVA7vLJ48
IzpljgoI4+8FQ0PjaJj13gK+ddEa5beQAMtCDR8A4+ykhllzjSpyvOkj549KlMrv58mx1Dw/SDz+
+sB3FQqUriFXEe4FC+ogQeq72sucFpeEgXv98sN9+ImF6J3L8q8PeecdkiNCuHM5mgPSpsZF9/UV
d2GYfgS1a5heQphfQ6IeGtCldDy8rivJQDE/+YbKeu3+Ksb++9Ptd+qV3ATcn8B6DOSUzJ9i7UcQ
WQAcX2kxFDCPJK6JL+wy2kNgVVyWxf6T771exJ998jtXqebgZSiF1AYS67ldkd2SBMagkGUwH3p5
OI7COliZ6a/q4XBK3U8+9u/Wqb++8Crn+cGalmGCYOopqmCeNs5Nf53fdF/i2CvPRELHn3zI321h
f33G+jz98BmSAiq5XaowKAfSKXUQcc64W+lXjFn6yvFjRhmffJ3VUfezq/jOAZbMo+zAMZsCpuK7
ZXbo/NP4R0RqRMkRzhCigmUHgotuwr2hkQFeNJtPPvqjG0gT4cdvaS4SxRaDvkDPFawNx24k0qOJ
9glHP4NzWt1yRfUDAW1+bCqfXNr1ufzZ933nLLSdSaqY73dBtnIFR8fXZLS4JNE5vDI02dFZqm4y
6rt/+CXX9+aHW0kbc7Yh19tB/VjfJYQo0HXDPuOGX5ordMnAw//hB71ba6j+U1vLNIGuGauBdk/e
lovR7Pvjs7CiRZonpH6rpNqD/OkC99HVfLf2MPPuWvoG1fenJ9YUv1C6Yz8rD2J9aFmMpjR7GZvk
+M++pPVutVHQeke5NKsQUxG8do5PACGa/lCgFkiP6CR8JdQIBFZdm//NAPGzq7u+Dj95bN7TDyRt
FAKZghqQcu8Su4paCoOAoWLUfI6JGKiG0Gub50RRkIQvu6Grj0Wi7igAwVR/9uxaH7wx1vu1h2zm
dlEROtn6AQ69KxeO1890nh0I/0tIT50Csc2/QJg7hIXQQKVEF0tsIERqfdJy0AvVCjV0SWbmMHJW
oyvGOTZhTo2bSGKaMDiBSMRtmvhN5BCvy8jsggSGZEvCyEYkjc9q3/tCzW8oxjN3lJh6qBQBxGnR
iRkLhnND6gKhhML2xQK93cnzQxopwUT2w5buIHqMfn5Kyvimhe6bAlJlgKgfJ8W4mkvDt9NcbLUC
R6ZYfAYHqWWt3P7SlygziiS+q+J2HyktTgKl2MtWJra4B3sETcZ1iTQXI6jX1S+R/ax0N79+6D54
xq13izE8ennAlRIGSihe1me8tDU/0dhgQstPIuvAERkJh/bZivHBirwas39cMZgZOLku6jAIk30q
Hh0nerElFCxJf7RqbtiyoUi4ne0rG2phwwPGgvYPd4P3rH69safElIswEOWOzzLoiNY85Ot+AEr9
NsYP0Sa3KxVzSWlmkWL562v80dHMercsExtHZnMkhYFJI6vMerckPyfPNT9mdO2k9UFfDoNxKqvb
Tz7wo6v8bl3WtWKAFdmkF2XApBAue/MgdfF+vcpphUFVugKDfTQU9iBTPTCTdIJff/IHe/v3d/uH
DWGmoM3a2kwvBts5CJ0BUjIcWgfHojkfav7/usH/+qM+vKrvlmfCHnIbjZ7KsE8+xqF8YRv3q1iq
j9oH2yxZtcHtEdiuxvlnm/p6/X6yUK7C6R+f3mlpmxLltALUtDtIjOPC8dbGWl7E2Qbp4SFhNQxn
i+g7fWfwq2QzMbS//rowpD/48HdHQr2dTQ3byxRAsc5GZ/Wqb202h7Ri2KxMDmCcipZyzhKVZd1l
GWeHInduoBcrornG5XdYMAfnInyqSfnQVK+Ns53GSFJA2JEInDO3douz9UK026o6zAtL0S5rthJ3
T9niJyKcDWK7up85bENsRWbGKivTHm1Jv/B7Yl7FxJjAjCGGlhg3hDveasthrF90ZtMcf+LdMOwa
J4BaghhxsvZLs7emrTxtqj2ropTsTI4qTGJnJDTZo4aLsziE+qOh3/bqvTN9qfW3Tj8X5Z0y7DJt
N1hvpEZZbTC0gWxsZWVXZHu52CnT+ku38baZdsqwl4Y9USTE7RjxXqq3NOxcUsNQJaDfq9XLwZ45
YmOv8wCL71NNu8ma/p4Qj0sNQVAfLtc0bw5rHGtPH9GcBSLQydOSYZsRFjREfjyI62nOgiXV7sym
2xHTKcvLtW5/0cyHoSrJlZr34AW8lte9q/VDmhvbGBhybE+vCn0UgMx3xMKTdarZb1IJ4rK1H/Tu
mnCDQMvNe0crr0qt+NY58cFKpltFh5/fxsHcmpsYrANWP3jOmac40kaZ22+jZG+dumQY0vgQo78u
Mt4nO4lPiU1bfCGxLdUfijzdLWKN21oj1Fo6UikOdDnO7tEiBOuENv89pu2Eb9/FqtqGbwmpxP02
d/x8mDGdaeNVvOqTDHwipBAyQhrdajT3IqJcQYw3LSWCIPti1NQgkupNoSJLF7KHOcUd6jWXbd4Z
5oVI8oNd2yclbvZlN9Faof0pkk3NKIsACaD2+6GFgj+VN4h50KzpHE9khJ4VraxdOIn10txQLd13
2RctmzEJYZNAI2VzVEpvs2L8VpdMwUt56yx1YOl9kOPNNHN5M6cp6fHWdD0nNlqq6a6vr4Q+erRN
0QpmSICswrwa5r0qEzsbIcKf9Kt+Nu/GyHqxsc2CMcOoq+7jPN/OJF2Rz27ORwIGUW0ZJ2yRWMcz
OIlmMMr9zqAS1wplL+GVN3Sg6Za9N+NjMcubVeJmd+KQ9tkmVp+kOuT9nU4xjAI3AeSeIqHVs+Sr
7rTbCKXt0jIskx9ZWd3MsgiPPBJy/9ke/dFC8+4ghnepoVPW94GYg6WdCGEYkNY0myS2fWMtpN6K
NMSfyZHKXC7wgP16hdM/OIusw9UfV1cLU4LOQGMIbDj3YRReRR0veDFsq/S7WZLnOff0FsNvfd0S
rVwVaGAAfXPgk807MfNoWbZnRcInXYG0cJlZV+9bACyGAg5buE97TpAIXQsirHKk2hmMCh2pdfkk
yxw/XhOE0PROtyMB3pmEacCWdiE50ANHtAleEJgUJAunaEBpc5tZPRp84Vn3xfgZfVP9oKdivjse
LfGwID2PskCLie8sD6R85Op9KT+xw0DBT1176mGckvMSTd40H1v0rg5nVplWuzyf+imQS28aUxef
P5sfWYGqdslR6roQ5uYUZ5/Bg52PftF35a2u6PECrqQJihlZOpuwRSYDWqwdgtNOv5Wd62bJ0Oog
0FVPjapcMvIMshKWQgiQe7SQMpfcx2OiXg1ou3nI1ANg6gtRc5njBgi21/e62+SPWsfj9tILFOl5
uGNC5mYCmsnKyXdwTmelb4blNuYVbwdU9QbdaGzDJV1kY42lZzbMiiGq+yLaJEzDCg2DgPYtL97W
EsAwZVTYq0KYJL3IYuZC+qxeuHYj07lnmtt9lcZnJRq9Ub2sDcSuoEk6babXzHiqOWUdwSCBmt4Q
neFCNaQxxFMoTR5z48vqy1R320q1tzaizYT8LDE6BMy225If36gG2Rs5aSsmw4qnEutEYd0T2e3q
04vFotsvnzkDjfXN/dm55d0BlFQd6Bmt0gbppZ0qO3xOxC2r5hGDB0RE5MpZYHR3PZKskZCG6UnE
J6MAFoO0bjbhL/e2l3ftvd5HWzs/pJHfZglSy+9F1sVozXcGCc2TiL2IKAQtzDY9el1L673ZIdI0
a26crLxMk4p4E6aJJqpqlHIw+H1CVQDG9B4Rq+7YZV5JFLcYlr2O6DM1DfRFxUXmWPtMFX5asK/S
AF9EtUmTCEp+5GNlc1WOI79egb4fyH92ndYV8YfjK0AdBetN2AC9eApbphbCvGLzPsgDyUjRmoeB
0DxxTmqvv0JMuO/lXWwhq+fGZVF+rTUiGExxUppA5zFPZ+lmMfGd4xFqY/2LWrSBGXUbRLVQEEhv
JfKI2QFF9BBRkzyZbXM5oiHCZrrXVB3x8tfeKT2HvXSJMn+apR2STIQNkBpK6UbKBbA0E3890ivR
eKLv9wpYECT4xUJw+FRtzG66qq0+mJN6n3ThrihQ/vLfSNSYIZsoRHo/PQvEieZaMVd3RK5ghTOw
FWACSTaLnEHMsP2J4VjIhOXXl1n5aPF4182pIpV2OGOZi0SYPoGrnNNbpM4oT8PhMHck3PPHub2r
I8MXrfMAE4SIQaZP9F/E7EAN+KzpoH1QKZnviohlHkIYPYoU2KmDK6XRDvIMsLtSaNRhfsiW/kVD
Vphb4z3H70Bb7gAaZPbBQPTFDXEd0Z0aBsbIAiA9+0iGV2MPK1zxUvQLAQbmBTM1EmE5fdrd7VJV
6YUmGJ05+5H8x+wT3tdHffI1yOzHJ9eqdfAeY24GItQP4Rw/atHOxtIO0kRHH5uah7KLzqqsHarp
YIKQWTpEoZ/czw8u4nscL5ogcj2bgdEDTc4Z2aAo7UNVO18LvT/EQkU1OxB+EW3WG+ik+aHhhkq6
8dnnrzfrJ6/t92Xvh9c2x+EuqQ1K7bSwbpo6PGjo3cM+O4YpfWuwU9+7VqNxXKr0/Ovv/MFZZfXd
/ni9m0wCrjnNRqBQ0JYMQGz7uFb0axMj51AyxkRIGf/07r47FsigX+xVLBakpngwWZWNMN/W5D/E
zsGw7wucMRWGCNgjR5JBD1a8HAwqoF9/1Q9qeuPdVj+IUkFloxqBiaNxLMzd0l/PJvJavmabhYSw
fdpPXn/kz27ku31KHZY5XjoqRDHfKHg5U7t4kPmO65Ulnn3XvLUCd5WCdFQnYblMAOuirDTSz/jE
61zwp7/Bux2AmPGm0wiqJl2CalLV/XTWPCVDN8D1RHzudx36gxy+GIeOjF/r19f4w899tyTmhF40
5MXYQevUHOkf13dXhOdWtTjaLAeFS2+Wkj/V2VFUn17vj27tu9XPScD7G0wlg6knMISWXFue7ZmW
QErXjxAE10TYRbQ9LfW0jy5KlGVT9DiG3XOvpceITrTW6D7gvE8uwwdv1ffK4McXWWhJb/RU1XWu
fg2HaNPqxiGRUW6HaCoK+YDu6aCExmeVzgcLh/6upSK0gsnoUDvBqKYvOKd81AEXAtIQ65WtYdTB
r1xVXxLK4H92n1dY5Y/rRmtEEYBvnnACvHaJLvsqobna+IgVmSzi9jjOtIlrNO07WYr+2Vqlv1ur
irg3phGTAWf14QBA6JAyAep5g9dl0S6tg8wATmG//eQ7fnRV361WvYEQv8l0KSB86LAuGBXv6QQd
Y20CkjBGqrvG+6v4hhH+8Zn/lnDhf5neWZW5rh9rFm774muZfP1RrfD9b/yhVVCd3ywkZrQk4V/i
nV2HKn9oFVT5N0QCyBTgPBBm8z1d5l8qZ5t/ZBhkP1jOd6oED8wPKmfVUm0bJAwBAytY9b/+829K
gT9SaX+uHABdYa8Pw19LvYVIgiVGtkwdaDO/4/cDzQ+vfNxOoxoOnJ+yAvFMizVq32nRzSCjYRKi
uCwyZeNEIx4wkvPo2Y8HgiyvwgV9DdmlYmdHdPITA9O+nQmesvjQowrbG2rxRNLf/yHpPHYbV7Yo
+kUEmMOUSVSykmXLnhC222bOmV//lu4bXKAbt2FZDFV1ztl77dWfBABtjUZPsw1VVJGUQV4Tre9N
ERpvCSz3bTm/d80A8cecTI8GoqqqtNXkN8WQmHyXmuit0c8iY5MhK6Klbst3FqUqsmCrdjEIegjM
CTDPumcITHyMGil3LGOsvBxvrTxZ2xWGnzeHWP0mVTsVcn4tCCg/CviXmXcx/Ejpv5LN7o7FNDL/
GEEvGsa+sEInGamhMtohbdv1PpHmHYSyZBfSprPLUb4tsaJw1jBUj6430OkuqMEo+EZLI23sxCvk
m00aR5rTINF2SF022FVu1iy95x02ovB5sI9mYmPIn36qr4icjQx4TAhGKWeVaWeJw+wqqbYxCv7B
CoWPpkf+HU1zf6mpU8oGpkZspFcK3u1QTas36RJILjooijJDatRbfDlDeVz9pLRoeXXZQUqaxpkS
iXT5cKdBnHSHznyvRT3yCz3xcmJLQQmEuhOHy0E0M3pvu1hWh8NS5WdOmpgEccXgk3mZ4/ZbgnHq
5JoB2rtTb0Orirg6IBNoy/jRy39aRT5orAx44cd9iEouSLS93Fu41XtASvoU7cR17mzJWFa/a77J
OsFnIuWrZ1m/WcscUpvqBgTqx1wrePpl9nxFGw5q28AwMQt4ZbX4aGarD5KS3MhFRc01hp3fy2a1
F2eFVXCCp/O0HSGB9KT5qQUjwdXuFajXVbFNVTUOkmzFpyiaG7OtvyLAQTZpdBmoVUIDuuxriaIu
gJWJVhJ0gBkamSMO/+Th6XJS+5LajyD4eFkP6G8F8G5HUqvttShDv1egFYWJDAOhSdV9lPUfU0i+
7jqa14l0vygEHAGUzHC7XnwMiRH7YwKaT5AN+rCaSNcfnPUsD+4gMswwVYpNknjcNUeCuiBjzp8Z
dODwdhwHiPXtEFmES+mOtfwk82HiMurKwyhXEl05x+SGA62T4sxfG6hEShcWwBJnd0l7Au1RE9gQ
XLBdCvEunWS4BMP4oBWJGI78L0gx3xKS0E0qMgsml+OLmGIX4W3vWd2UOJTlG3MGd2Vl68PEyOS0
xsjK0CrvYqewjhj3bI3l7VT195orGws0heZ6NMjaTc7z1HyG9UOQ5o+JBIchqk44seiqk9s55aXg
DAkJ9ih2JfdSzkriCq95WglO/mhkTdjDVkB3XqtBZORJEBWXxkKHWypvYT5X9lp2ngCZ2lnmtPZU
a3ppSU71W7SmkCSkQ2t+dSkZg0WCkTChR01+kwJcK793tbUnQtQd13pFBcUkRlJCv8rlz7pLueH2
rBORu8oEL89luk9SxEqpCZmNjPeVCzcjaXbEVnmdBFrquQ5UVmvUB0Sh0zpF54WVOUiFeaSeYJZU
RKx580iUS4PEtjIkvxmRdSijHiwInQyYLHZnaD/RanKjS0BpWjRdphHxcxnGfo30y4nmkvs1EiZH
9qrpz8p4JRdrDMiErO0+B8gi8+5IqhUzRWkMG1ss+vnmq1aTOcAq8lpk4uxOPcC6OF5Ud5KSvUYa
7OUpVIdxP7mZ2QGSHAa3xvzsC2RS+JPZu7BVYREnceeMKl5ni0cK9vVwaMSfUjfUHX3f3C4SFKwh
VFWNENWgKF7XdVTOwGcfuZId52GVXMmM/+ltbdChiQc60czjrVznqZUIci+NHEMF7daxqN0effkF
2YH8EpMH2ZIo7ZrIODw1aeZLtSiZH02EQBJ9xzIvFTSuyLKF4kGO7tNzvcSGS7O78JaCC5haBQxm
I1rcxRBvcWK8p2EtHjoQsodeMC6ioUmBJc/CRmi6b62t9JfMxOpXj8NjXckuikIduAEZugQCSzRO
M3VjxNU7hvf2MA44Pns4ZysQmR6fQTaojTMSCOj1mpLilI2XnToOXaDrwDJMweqOmbDw3JV142pS
OZwxys8qG7DYRveYs/NrUwpEOgj1JoRRZZNSU/tZFg3Mo2QVpY506Au2HoV+yWEp1lfRVKqjtEp0
mELLRgtpvChN+57RGTiuHFF5L9ebocVjYKkg6sbuXSzTaJcTzakYcwxcNFH8Nqe9RiZkDl4uUJ+B
z1BfPzSNaWMTdsJZjjAOmcoRGit+kFX9mJLoU6yWepfiKd5EXqUXCr7+rLsrZnsQs5k8XhgaufjS
6GX9pSqv1QKjol9kvCkaq31Xr4SBNGvhKFMbB+nqy01j+qoyFvcnA0p0qnRUwEI42ZCr2zLPIMro
PzDSEiaZYxPg5mWK2s79dmqBWoXAoK4973kgwNvresaF/Zpqfgut9irKMcmNsj5/QvC2hznyIqTv
XxEQZEdrkuwoDyHpGVIzQQd8IhzaeHhUrXaZMlNDrKGCD66sFwyu6XsJZ9gMB69MkvKATys9gt9r
XGl+t0C8fpnZro3W5tFBxEoG8KF1LEBUgd1zbsT4WOtNeaKBjaGo1/Lgv7/CxuJKCUTpdjBsjn3b
VEeZ5cYdK5AqU13Ith4qNQ4JFi2LsnE/TUu0Ydf/sPpwPMTiPB3++5NaKZA3FW4fuuoQjhTXioB5
dVOWUXaMjW+yw7Vb1ov4DcTcyzS1fU3AbNDYjwEo6YpbKSnmKaNjp8BK51u58vRSRfiA28b8kqN4
V2E0ZUYn8GiE1aT6ZA+rR6NwxETWmFKSZSkUxQfnyvDSyLuuIy5VqbvT2pE8yiB7yYToZVQrYv0K
7NTiUGh+Dy9Qh4NrEylRuVYFWmgUUlo+A0MnAcqWyDFv26yIYa18otFmvQNvZgtFKK+G20hdpJ0A
TJHM11s/l9DIZCw++b1g1bKTJyi2kWXRkZ8yVokJTmpNtmxoD1O2TuHTSqSp40ejPyRTP8tN5Uyg
lhXk/2EWhi7ml2fMKV6jaNY3XY7FiGO/l6YnS/ucBaBIoINLqUTwuIA/geNCfhx02BVc7CpA1GE1
Nzia1UTWpQr9gCjzqrCHDjVKaKik3jWUir6AUnG5+0FxSrN5j0uRl1GTfkVS7n1wv4FVyIx4lBDf
R5L5kvE6lV+w3u3JjI6DNPe2Ko+HsSHczcx3HOQOYWQ4NZ7pos5e8gHaZ2NumqYjRznx+9EIGjOE
evoYYj3oLMsv13gzZ4Lf1RhthUYjQ3jhoNkfGUGN3DW9Yinim+kjwAWQ9yvxr0Bl18FGsmxtBg7D
a/yjNxUecxrwUBGB/jpLD9YzsRB9dXaBrSduviFzw9cf3dqiLO+dJRlJSi0dHc+vyOwioUG17goh
CiRhoI43vefCqZayZ0+QecqezohlOT1jDxUYqsA3lAp+L0WyWY9cgwl4vTC1ag2wV5kNkUSE4zsM
TprlPpTNJwxICQCv/2jzTyrB1MYhg6eCUz429P8QrJj4krNefOUp2gHOY23KEzgx6wQkUIPSLxLI
dmAQ8CQdcx3/DcPPul6duCyww10Ki3ojNFPOZ4ynJWw2/YQCo6vuhkgswVKjpqjuS3no4t5GVgrz
XfZGbSAGUGZ6fy46yU4OETO2KatsckTtFjOWKkcAHiw/rcEIPQlOmBxCw3rT5/QzS5VLmifPKYQe
2ZwVO31YNyAtqicXjvN50zudZu24iZI/traIxt4Tfxo+ohXjF3VAhCH/6xU0tOqjlBcoxRY4oWE7
zfTjG8XWBcQMLcAhMOdDNW86Xkx4X7ZBds3M2QZVWQrZKh4q+BUTBFFg8yO8krbHRFvM+1hNQ4Yv
FUQ2TtwRGyUl47yTKBpIkhccCX2TXZC3rKXdGED2EVEoTM5qIZjOTM5WhKkegNd5QvzeDtYNAsTF
aPF1VP3iFD0nicY8Jq9NGp80Aylwoz/ZDVrO3Ei6YzDDkrOsXLNOvsUUitaUGfgIl2u+1t9WGEtu
mJlE7c6oawWyeU6J7Et1SwgqlDmH3RKBoF5fADd9TmWu2rWaX4S+uAqdAFApbt6Qr1CmcjqGo1aM
EZlalgiPoFNb1s6THpmjZ2TDKQcsABVnvwzyFwKPI4lcD8gqEfuJo+Do9YZGfrSzbT4GmAisCCty
XPz6mIpnSgcQMY34kIWCUadtEY5E2xQYVYqaAcBV7qkVKRB88ok4XcRwBIGMEed3lZwIILWQJCpj
tcvij2KPh43XMJ17GbSO8hNC2mB+Gf1rO30DR9Ki1oWzABA6qHsuj4UU3waKjHPOWveWXn/3Rddv
57iALCl8rYuEQBmjMJWZ6KWSgoFZ0DA1MqDBGlQd5L7ghLaUb2QgKDurnt1MqoMYqsJlySwiWwQB
YSdGzoASHXetHLeoSzU5SDjnnRnGsbgRn9tB3qpLbEDMQsHxl25OgKjXlJo/g6HnDSeYwQRnP+vM
LxNMpZmeXXVCv40es2oVqpcsyS4FeV1uY4BmLg3I1qVMwZFHXlwjqFuMFxU3ulPm/eSWuHhDXaVn
jjCn0ArhScfonbDIQVzFMwI1fHc9piZ3bJrdXJWnmJeyTx8mY/XSsIk9X2MIJ4KOrEe0M+XdKui4
qNHRRHFcx1jWGHLnfFOSt3kbpK+4B0q4N6cNG8zK/7fq20xNPjHSjAhVqNVTFt2q+kosfKuXvpBR
uia/XfM1L/8IZrDUUzuclxnz6WMst829mi8hvC7L7wgv0PVbl3DYjD7b9U+GHa72iGBRiC0t8COK
SEvYR1Qrtd6CniVjne0ymT5SfSe2J6H/ypfT2OXo0tCKV6/psFAFw8oGfG3H2VUrPiudjXAITOHF
l6PHuL7Hw7YXXCt/MNSlPUHNDxeEkHQBTWgTXhfW7Eyl3UBV7ogGhfxvzAT76eCMeJ/K6jXK3ovw
NkgEJwoI8abuK7IeqXnUqsBM3rLwLxR+IqRek/w+0bsxdICF7D68KtBGtu20aXBQYsxEqNVha+Fj
S6531RCQvROmC27oWvVWFWTjTjODKX4QbpsbV3i8e8AWibovta2CDxgaB7AwCfH/2/OYEqe+dhjA
aRpBTCgMohINQdIUvoD41LCdArkRp2ueQXdJHwmmgVEJKeuIrJqQ0/m5euwE1lD29CAN92v6mmRv
KSycYVJtX6xXSB0YcJSvIoLB0iH8m/5G8dAC6qHFPetXqXl6fOkZhV+NshuA1k/B3GxGDYsS+TAQ
tIQ68dp6gxFca9HxACETkAL7+UD/ZSPLu2H5jIavFjN6hRN5kuBpvGTN26LwHpsQ4yB/JUd1/jKH
Q9f/S+QToeBOiim9kH2rdfTeaVliyv2I9kedqSRgxK/TV6+pPKzfIww/WcpAW/UeXZz0DiZ7fr7M
H7F07UzJXiSIjkkCeO2iqYSKgFA2FGfJ37TsI4/wOn+HybngjFSh2Kibb2PGIrwJn6Kb/So/ah7a
UX9ZajSPewkLDfa+uvsWi4NueGr2UtNeCC8hJliJX3lVt0vpZBrIbd4iVxHOUadta9h/uuLM8k7Q
9mLpdxMLl11ji2/28/gIM+hCfE+3Sm3lCDEGRvxA7bAaDz37TDn2qqBFf7UnH1T4E5YFAcZ5UPZ1
6efR3lL/Seq/VOif9Sy0NSAqDpkO+egnQhBOO2P8V2Qvcj1so8G8NBiI2/aWDYsHsNvR4hNLxSRc
6+lPhy8QTrCRhlMX3SjNm6dEBNo+hauJbhSn+VYlgEUn9ULZyv1J0HdKx2YxmS9FwQFQ+0JkN8Pc
iQRGp7Pp1BZyhy36L+TYdCkTnYXxHBqpoxF7EmEDVsc7/6aITtJ81obdIHjs7BaU8KF6G5ItW3YI
JZFODQ3i0Vf4jlZTYy/niRVfpgiI110wrnwGaiXD2ObCp4H5W+CYJ9FCMMsfublJJFYV+K3xfppY
MK6dcld61Ubs6poRPy8LymwMmvodmTUvGdLHyvCN4lVmdif8xfOvhVAYuUfndRMdALdfzmH8LijX
Ur3+VwYOrp7/ddB/OWcSmTte2vowW4fKOFnCm7hwVv9tjIuknntkHEtANrE14Mt1BuAeHcfU8J6j
gOx2An3rvaHfs+WU5QGfNxWepDAoDhBq4kLgOK/v6vURZZdVfgmLlynd0UGdyr1M/VcXHQh7lrCD
OH3oEdtcIKb8iK9RrvcLfJ0eK33pMoWcc5+rzAKYYHjlo02EePPc2AoKnlI9SOGRHAkx3RJlNpR7
IfMN9drKgm/OqFFyAIpfQ3Mu9H3N5VOly5Msa2v90YoPpXW06mNRn7PmpR9QgV3EAV9yYKJCztHd
3oFm4CYWko+eEUf6kzYtR5iLqpyX+vL+NHFHrMOSP4dOKX/V0ccwXlholuKUmy9j+iiS/bpcG/W9
qw8Cpp7eB2oyrds0ZqR+qNjERlpTxa8RXRfrxhpTFLtCPkrxHnyqWn9VgEdHZqLP5TWyOORB2KLt
tF/XWy1EN7Aibtf8a8hKZEHGxgaqsxbfzeEbaSa0sF99RSvmKujehOVGZgsn0lB7KQC06xsJ9rDi
Z+ourPY9OAXIJ2vPnAId7oucfZfSFw0vfnurvSGQ0l7U7FwUb8uY+VwpvYZieSoA/s0JsdJ66pbL
7xS9D9FJLW+FtJUrYkuof1R5Q9vSYOC4ulzGIo7sJ46zRFcIxwKY1odZ+Sqrw0aMHJEg2eSqJAdJ
uQJZhJD1mYz3lkOzAE4rn9+HbFdER735aeb72r3myabMTl1K1ZM9m0v2pJG0QNBcMSlBvfxjuiqW
P2r0mhTvfYz6lwenx/IXNi+8I7Thqwj4trvMvjWfCpqHOMttKTuyKSuTz/NDmIk3RT0Nxz1XXcsO
UHHq5E5CDskwXwPiGrAP6A3jnbFe2b+4Mr3qmMWNuwLZxpGlQI135niUwn2JHDn5mSTOPPTtrOW7
r2e7Yn9m31yauzlfsulkchrnK3EL1spbxlteLDYUPjbFAorbsgvz7TJ9F2w5PL/Vg70vFVnEdfz3
VGPBIrxryq8UoWjfkctWt54hOWyqRv+nUbFK/Uufvc5Kb6flY923HdCXN5XMpprXcerwEWxC6cRL
FxWBYgahiM/hazSDXD5oAIpNf1i/Q86Zwk9ungzrqOp7PlRoN5jHeMK15Uei8O8h12zC0ouFU1Sz
jel2KvBDb0gp6ahxYpfzF55XhbYfOS90Q5bcqaSdON5ZTnPre83uqXYgwYl0mk2pb3rtOHEwyeG+
lSPBMPDqgPXN4GcQS5U3zhuK+D3Nu7zZTDwQ4saU+WVj0RmLHmbWvfaI51FXpI9LwF/lOuJRovSn
jCSamRc1MnjVEf8xS+Fp4GDNrHgZj626nZSbgFZSpyXb5jpCdxU6ENMl1KJNfbDSE+xsh3/H/TJk
IHLjuVNrvq4jj9sMrfjsiRCTW4Fx1s0ID5TmGQp4Ds4TLPrPbLYbg18Lie9Q/IzCfep4/OpLEful
5FsV/Qs8v1pxnWavlQ4qXR5pM4lH4HsUne/L9DVyW5CQpnXA7peO56FmNjSLPsiSXve6zp+mezG7
evcjYv/vt4Po4fRnCEI7bVkuU+2LIttO8qsZx3wSHE3HN+ryFCvha14F1QTu0c7FTYJOXmZDFADn
dX9rDHIcvf2CnhJ4Auta5WmxB2FU6SBW3lmKs9JDh+m04XGAHhsdgYaq0obOCALKKtoO4RwMnN9o
og1HIv0E0CUyTtFtuB5NEDOqZ3RByyMuXrsCiO0Y75i6EKVNwxml7IafVTZHq2e0qINSxx1xjIVN
rp+M/BJNYFKDLPMKOBNhcxfK4zAf5+yjNQyYVYE4Bt3o0baHnHHGvJn6eeO2CC535iZtt0vOQn+r
te8iedfba1WdxTUYiREUPcXcVdApRRA0mwUvtHZdOSnItLRvNUVhtauG3DXH10EIOu2F8QMm7dpe
aVal6ceUndPuVsk+H0llZgvCfhTcnPDCYaPyHqgcjq+K8dUVe6k4ZMRAM5eUiy3m83LYpgrthRSZ
l2UrVPTTeprn9yK/ycOXpvzE9WfPVDBDRTyUgVYzlzu3+qHrDjA25T8UhKn+BmDWkUXaN+kfjgiV
Bp76qjfnObnm+T2sX8z+UIEiha1px8pB51iDcre/JutpVH/xLzYR7ZbdMnq6dFOlf2l6S4ajuW2D
MN1INhNCACh2Q3nhLvGxP4Q6uWQftUCuyyEUjzmRyOumnc7r9NeBKk1UVmoQ6DC76HzNhQcvZKzA
mH55MkNchdL7Taqd2bD7xK/nN0o3WdyP5a5u6DEmdKYFfixeR6A2b8g0bRiWq5Y4FE0gmR8xGega
q6zNJoICNt3G60tivVSUZ4m0ixjHWu99erBaNzGcVDuZhNowHMFu+7Dq7WQ9cNZ3MyeeIM8vhSrx
Kv8YrJCJ8NZXDwVql2F9NsqG51ws9215alKAiId+pU7J/hTyxMTzvPjjsKNXETbObAWKfoqe3XnY
X/k0OfGTCs73ig6JQj0V5LOfT/AMCGTEevo5GFwjVs/Suivi2ZSOCY9MDdeHCBoAmQZhaxv6+utp
AAC+sK+PfeM+IY6Fa+KiJH6n97v5yNFduxHTRrgE0F+SjCikkPlajdeqdFyH90F4S6QaT1XmQhbC
BfVbUAm06SsXvJheZfw3/b4WXNlBjty81BOVcf07h1TMGYuYdJblVwBXlfo6oes2fFXdReo+24Xz
69M7UIgPXskufyFTx45gBRdvlp45TbLL+5sZ/RUMeMoUlNj0sdA8TicC/F6GnJFZBylRzp05b2Ci
0j+qrlkc42A8ZeWOcXu0p7W7OII9yB99HDqfWnJHPBvJm8hyUGsLPT73Q25RpfO1FPaONqMnz4m4
7G15fbD+08HefFcO06jF65wqez4mbNlwMOGd/wuR6ac5RB15tzZHgeUoOsfVkZulRgF+pjV+FUoG
rSPbzO9AhCPPHc2CE0hY6GBe4gleNbiqU+WciXOP9XdxvjsaoqPP0D99r41ACXf680TbBTmC467i
QWTsyX9h86sXb5xHsIjW2lFM9r3wsOmLM3Q/PhvXu1S8GoVl04sGHPOPQtVZ1ksxcQSHZ8omMFet
l0/lwRrp2+rnyjywi87mx9qf1+6lFO8IOwXPcgpGqiL6PoLq7JXwBV/yRU9sfiJ6TAw2HLWgvT9+
jQh39ZxmPC3Ofn4vw6M237T6QwPiPdA9ovpKz8XwEY2LVwj/uiTDtJeSf3lgkPd8dNrEnYx9TrJq
Lp+fFVCBhy8mHs161KnmVJNhI3jMLGxYOyX9EPOzOXnyRGDJd2Ki3lJKl4R1u1OFDZGHNuHuRvkp
E+npfsuMsTSPCnl+NKGnCRtDPyzzQaruMo2V7mNZtuZdFA6iTOD9hiM0J9Fa3a6AQyXSKr9aDS/Z
Vzq9PFlkXIRO2g55kESXiDNG3ZKppvlaaO14roSG6xv06KvHS90TSPKnGDeRlvKIXAZmHVwryo1y
v8bvVfImTf8WbkXHDiw68JK9rP3q5G3NZGHmUgSS9AasD+TgM4HDlTQ6xsWHYGythmiV95rnoJJR
e8sumX1PxR6xh5JPK8wqd5rwePbFVABMVVR58SL57bp60fLK2yGFmz4rbRKAF4lX5DmJ+pfTj7bC
nVS/kmLDyxNziDHOpI46WMAX412wtpX9HbZ+sQSm8aoBVMmPmU7e45H1LVfe4u5iFJ81jIVyr+n4
s6h5AtP8WMCeo+hvWT8lorMm2nTyzRQovsUL/sjSClb5eyG7FeQsPBhcnNAfcX/gQzkZtmX3RsCS
VbKPJgW5EjBYZ/HMZBfpvUJ+Qu3W8t1QP7UlB/n9Js67ut5pnDhGd4L4xH2SBBtvpwLTNX+nubZo
r9J6aOtdLey1RPd6hhdj8zxz6bJPR5L3VfqhdzL7Xe52KKIGb6p2kQiODK5a7j+B5RwrWem1V6U9
TiH9/prfFlY1DinBb/7EdNcOWyRicrMx8u9R+F0wP6nzNSIfx2AmoKT4dMb7M9pGXT4BtRf1C9L4
tg44vtIKSptNvbSbtqMFzaDOqHdUDo18CuWNof12yodY3Mr2mKf3avGknv2RuNCfNvvuse4k8Yn6
UedVgHAru/OBBqF4T5uAY6lgBd1yKcPLVBAf9MiXfaT7cfplPRmR8Uaa/JM5H8P8xQpfE41Bky3L
j+d7bzF0ZKk6Umh3fzCsssWxdC8K9wMmtrI8zK03Kk4aYeCR3JyBDpNrOSUXcNjhiqUvJ9KDDMl1
DahVVsOvCHquLqZ+r4B2bjrVFa4No/buU0kNN85VX2JZgnvl6jyD1q4y9k181PDnFsYIkO+jzO+i
l9FCVvfq8vqUSgkcbaA/Y86icb64rbkTpyMNJ0ZE+5J1JCvfebC7BqIydV5vBWN+j9eblX1imdOb
faec/t5E8yNlawFKhvHnDEh+boOWQrloaM3T+nr6sN6aRSFdJAT4T1eSAB/jW8OyV0gX3Tr3DU3G
8TaFXkolu+Xp7KzDPL/FKfOFQnbD+aJGvwMisAneowKJfOBDeFEnXHC9cjK4nIl9jjUO1QtLYX+T
Oae05nVeb6u/umrzMzkiCcU+Xhkflspkc0JSBbqoqisbBmmpbOGMVWQJchyTsFn5B5kEGkRRbxT1
0JDSMDpmfc85hYUNhknI5Xmke7NNj5ehQuKR3kCN3KVIWDisYWgWHYInuO/e7KbNxZD/pQ4Cnv4I
v49+ACqi8TV/vtyMFvqZ8bV+GHAW534vnWtyzEVv8r4bEYw6p4qazv7QIoOj9pd9BW9bGkyKbjMQ
JSL2PFD3i9/C9DYWx/zZBAAHr0+vRGnVMc+pw6wYPwFcs1Fjlx44fRWONn8mM3rDmrFD+m45ndvK
p+fXyahAejtC1VHoL1KXOXQQYevvQUl3zw2dmHE5fNesEyngnlmlh6rYdV9je6yHB5dKH+njqzuZ
EELLvOb1w1IDZmL2OPB24M/rfWX47QdGcctDjfeItgTKID5+FCmrbX3aT+q/VbgN7cnUvrTMS5bf
iOiDaf2n+rK9DtfC+ia8ymhb/j21hsMdW7YNEPq9utVhyMlcUYv+NdW2p4XbyZNsAcm5BTC6V/+k
+ZZN94j2rUUKlvy6yBcuQ5N7luQAGg3HQHv28qUvgUeCWD8gHTeFQUzmkRaM4dqut4qfUoG0wTr7
RF1V3WFIt9wyI7lGzUsnH8XowRBgSgK6rX29KyWnJw+R2mBs92rpF05vN1SrQUikLy+gw8Yospvg
FJ3x4lawPhWQ3Mpym6PvKGRQ3TC/FV6I3uH63WOdZlUiuEOO1Y6WdFOcR8RnTWVnOJ0FgSRbmswJ
nOyeY7o+3hsPhXi6izdVoFY7AheRvWywvirLq2oZUGkHopivIs2LPPknQ+xWpk3WHeju1fILslg6
IOvwlHd9qF954cgb9nsFVBbkGje2+YVnZqbpXsWDS/6YcDC1hzUsTte8pa9qTbrQ+3P1GbO7XO3V
zeRh6k+MR84qPmembY4ZT0CDKPZ19umGN5faVelWbQyXPYqOrR9667LTSZ8h6IjN9UOfT4qxGTuO
5YT6EO/roFbbTgZ1OtB2h7E2HkXZK+ttltFjv1bzqyr8hcotDN+UBVDfTh+QSv4t/VGqfvTkU5EW
Gge0Ud5zssN0RoYvvyVY/jMtBxpwlnakpuSMEYEvTyDCfJfgTZXxFxmoHTsJcuAN4wx+88qTNwmB
n3RY4kL26iF2y1gFzvtH54izvqCeJhHNnT1TaO5Wl4l7chw8AbXEWWQ+J2168UWgLaSR+Utfp5w8
HVcsWH5K5TL8ibpfcb434gku7Iz9r3tiYdndNRunJ6kL+nfGnwptT4PDmaZDy3wTcgKiBULFnGfr
zgGvVAcF1PTjsryruZ8DX2qhQ6b1X0ta7hj5Q/mAIanNj7U9YXw0kSEo0j8ZsZPQBLSESxb2tN92
6mtDQm1cXURkgvBON5Ig7wWj3bAyuj3NP4dM15pGwAFQCjuyi3bRnk8mR+RtvKmnwhlEFbR9YpOO
7lXl8ZmBG+7n6pg/BRod2onIpFS7mcNb5MebqPEKN/Gnf9bv7BHj07Ne0oKFzNENjzJ3Q9RS5J6T
96T8iAIhCT3wm/IsFx6r6PBlsoWNtP5Jh7WJOPKqTnZxBSKW+ZaGR29cOfG2FCMx8XnP4Qkdjev/
aRmS+aZT1Svk/ibaRuEG9vUh0zeKAwQWldTg8oJIuPW6R1i/5uWmOj95t0CHpApD8/RsGGcQkztg
Ab+JdowSDIoBT4SE7PR/LJ3XbuNIFoafiABzuBVJZckKjrohZLvNnDOffr8a7MUCi9nZblsiq875
Y39A87vKrYuDipkndbhz1E5cWYrzQndrFGyhZkDaL0lx6zGP2o6b6X5BvBF/fXavYOFbyDj9CwoI
6c0UHjnHaEW3Sh8rbRXvKumYIugYVuwrHfEKO1PaRJ5DZD4xIKRPSQVbRBFwljA2TFLCs3afvBYv
PWJzf95Eu7zYgadsWvPUt4eIlUn70ZtvoTSTUS31PbeRAhg6EYcpoik4dsIPs2CW4QdXQE9Ggf3C
+UV4uKkLR8qMkb/RCB1IVyFXjYSukE5X7Ef4dQrqCuWexYdYsEebKmuQRnQYW8X6zvR/RLRQQFHp
G718VJa81qdzr/tBfKyd0ziiCboJwISwqV2Xs1pjLVPrtyanqUIAOOumWQ8sS/lHb/321k81fMuq
N6gnVI5uKe1bj6YHMkjdCRTHk3zL5ZimRsjr045JAwcVjwCPbfyjR+95f7190CKj40hIN4oX+4w6
C0ueme4z4rBzzOsjozRh2aV977SWHnHCTFf5lVvBBt4ruO06Yks0LXYnCItc+klheVFnceA65Bzw
JRg933YE68k/tDofrEe3XXTRG4St0EbIETh/ezcW35CFBYhirZeaGoYZOkWB566UO951QiQNuPaG
voNTmJ/hOwCrB5YF/lLXYV6CrKNhHQoHo3f3Gd8sO6AUkagQH+c82VYhoOPip/HVYrgIhtFTMTDE
THtyTF/TWuUqRAcxHnOdJGoaaAA7F8zUOL555c7BWoMEOapfNTNihPbRQkefffcEiHO80+K5iTeK
8wVSAHH+GmQ/8hQfiVgiVesmYRJ2JTcOd919hvpmuOWatK/TTPMQlg46yF1F+SVRNtlw+nZnylwY
DDifdYLV03VF4UZofNfhjX+ZaSv4rqXD0r0ozjvtyozpHBokkJGt3lZ37LbgKlzztRuBPsjrqtlk
CEOSkYEk9ge5X1cdYSLaZ2b9s1rQQPnSsYXHBh5hGq1X+TeA84oymMFFfLGyeDWaglKnbRC/0Cvo
OouxKRHWN0vEVsQTwQ/V8B8THH3GgBzqFEPVrqO9lcGfHlKRGmxHh5QSwYpxsOQ9ne2ojCkO+Bst
HwVAumx0s0aNo7njBmhN4DzRv/9fMOo7mqBkZ26ykfpnLlTIxmLrSD/0RXLW/GiVToTG3i4OuOZC
HuL+L9If4Qqq44UVvSChYsMPXZ/y1YuDTKoJn4r1hhQSzVoYctzQa7MNa7LPCM3I+8IlwNJXpYeR
7C2yEXiYqv1wd2hKjzMugPhGR2m6vGirAeL5M8/+gWN7EnINeHJoffqB9BdtuCoXmTkC9At9ooOK
JNQ2eRKhmCXEoPxji50gGsSFMoJpu61PhSpVaSygpzxxVlX4Y8k0hiy7fEvhAQaFGl0zvuXwnx1u
YUY3TFz4aif2bp6mkgeXoWuwCG1bPeb/uDqUNSlcLUVUuwWkTMo6X9J5E/ECdd8WNDjZCD5NIEKi
mSHMmiw4t/XkhSCtFdz7u9JVL3HqrEpHdafyOVYfqFtWWnQmlJqTGXzS632SYsidqMZtxDVjVqCm
uGwQp9P4xfoLGrksTHGfPVnr86Muf1XsK/30MOXXBpsSiL7lmc2ZqS0objE86YAoQIBvpgYZwGYn
F89Q2nYtyuP4aE7rLv8blK8ZxXFOfBFCM0Drv5ZHIHdjt68fISsMcJYqf+r8esZyQMGKPFHjE0bA
D2inrQhhMQDuwGSy4cP4nesPdYhXbb4b3Wo+j9U7sbirSjSoV79YlBpnQ0yUPpxG1Cd81zWBQzLq
EE/Pvyr7HG90z7JeiQvZBfpdKj6pH106wl5iCkIzKDwDidRt4lxmFaLjTsDwbsx731OBSn8LgCtx
OkJlY+CGJ2tDin6G/GlBQExh5UlZvsrKVz4pTmSBuM1flrWP55NqvC7Bt1a9ZPNd/NGO9LBBGArk
QJOd8hAikqXUqEo8AguZzZFUrTLzxpZAUrkUeKp2QB1pKp869DoUaRr+TfHXN0ytuVPWSPNYNnJ6
bQx51yEBMUCIsn7vtNtJJiB63WiBr3FEoTAou0cTANBBHZXRPR79Rd02QAQC75ihg6d0XYBgSSQa
juabVbyzC6xy2qcwYmxTArLI587gpRiJd5Lk1lhSkDQjW93IpMWRbY76UvwqkbXOITmK6Nmjany0
MNSL3LmZ9tujELMimobBFcnFqIOP5RPysE0/FL5fjEYItLOIBecgSdTblmsMAkuXr+KsfCkprmva
8zB9z6zT80bsRxo/qc9lGJ0ab0IGChNVwFlCLcyzD0SUqwf+X8P0MyA5EYtQVhHCy70QmhdxdRvD
+YE8jmAgLx2/0+Y9LC+t/MLyrae/kcTIkbxHy41dX4m+puaeIVkS8EWf3+AkJdxG2IBWXdDCwjnr
DK391vJH2Lo9OxxcthStyeTB9eJL3K31IKNy/TGawRM/CwAr+jUF2LJ/EXN9LVBbatfgAsJTiZi3
QoKrt7dQvbZQmgon8/AGw9YspEryhzrS9hu40mAi4E0cCXtUR9GgUgCigsrKaM58e3E1G8HrRmrP
SsWJftXtDn0vYvjuaXuDq2orfsYNb6IC+BwZb3Dxsn2YySLo83MjvYpsJJ63YNpTkbdop25+CZgV
209yj2TppWD5K/S9le17DwWz80KDB1T6Ve23waK5Zb3rgHhgc1dJs6Gx0of/EFiTv3gxLGmO2wh3
E628lvqn5veGCoGvWrqhjLL4nKf5lnaEKFmvmrU2kS9DOQB3xPahrs+mLNJOmT5FwpKrWhwZMnPI
ch/muzgf9XwjdrvIWZFI6hnxoSIJVfeyeWOVJCHVTPINvXS7Ot+o6RbPCoNQXd1SOmEK1Ba8d8oE
/PNhmS+xQb3mRDYeyVvxu2Z/9THts0CSl9D2qcLdzKELQSRmKHRnU/pIUal407qOd5l4sT6V+Bx6
tk92Z4+zzI3Xg7Z27GOofNME2Kn32GK9uSTJg1q9VS7ClzjW7IL4LpCDJATaq78iBDwcEaG5sh8l
rDkQhmdQRrHpK/isdVu8WMZBIfgJDTQcBnYJ8ZShxQLz8LOKt2RXgpRUB4migWFj5YTQNfSv/rIF
8sQnjkgL/cElFkXr3nmhz9iBR6SSZShvtrFpVrGXFsAfMmM2BY4AWjTGbumrXI/6xwjBZL9GyWsy
HbvpVprb3DyCHMEzTcjNkLo4O8w48Y2KIFO9JvzzJadUr4/dON2mOht7cuzabb+403r2+VnQ27c+
3zafp72bnJ30XQFlT/tueGeKR3Gzol9NDMLpAILO2eHMGRgwAzyFr6ad0y4LzsP5AB8rrWGlsZXw
FdBHQS0NT33BAjQwunQJFlA3bA6tcaBeQDNwTT3xlWHE3fc5ajoJWMOmD7tBn7ie6LArlj+a5uD+
Y+fW8Ho1HV27jGBJdR/jMz9ish62yfSvvSqKwZCu05h4Ssu/xBF6jnTyVXVNuiMQIi9zvV9gV9jG
oJjQWd0XEyp0PFlA+kp+YmLAariJC4unARErBNfIeunDxSRHRXoE9fdsfs0VcaRp71sBgastYBsi
mveUia+KKLTFeVhbbJEL6BAmzJWsHGYe39mYyErSV8Pwa8lYm44crlhveHGHrbkbjE3NfLIyN7Nf
TXeHjj27OJvxboZ9Vb4y5jNoa43NY2FK7AFYpZdIJWojW0f5EdOYpr6lLEPLTRt+E04Yo9qLlc/M
DhNAxIgGk8AGVKps9y0QM98/IrsofTQaqJtzmjUQZDPzYvxa0/BBnGTDRHgPqUTlDC7jn3aElaMQ
neXSN5MDpaY+FJ3YK2itqBAxylnqdcR62fKX0u7z8uI0n2LgqujF3nTxV2KxZNvsfuSxcQ037uRx
CkNrTKOxaiqRXBhCbSMsqzFC8Oqx3qEmkttHK74Ua/Mdk3A0w5kzvhg7JDwdPrdp3wYREV6YDoJL
IkFarEhjw8LzTecqAglclLR19meU4OICF5C1+23Bksgk+/yHoLXHxvxuaBmt1S8thRzfQXeNw43H
oM8286Po721+lpGmjuUtQXuVoeFvOTghplwtAu9xAy+KjoR0ArXeBHFk2zgaEJtrF8owPZv1w+pQ
X32rs0stiWoKJQ6Vx3Vfb9qUy5HRLCbsku4OhBBOoKFbAukWx1z7VqvQaqCcwv/s8TIrxtaxf2N5
HxVXwj1m2PYCIb94TxwyChtWJMI8s585puwJmkq/t26ynvke16AVM52grKR+WPlGfClc7LKLN6pv
04BmAmZNHKcLCFDXCmEIG/vcPWIYj4lm3r0gvMvgveKBkAidXCp4VX53XhtUdP4E6gOHEPX7sfqr
S74qT452unWZUPcY/Ezja49+xHnnhW2LJ7tPrd3i6hWUChuQJXGAZVhRL8X0SvC5F3Vvtv58zkDV
EblI79ix3VD769cjqCyFLto5XP3ULKm0YPnz2BI145aG116zSGiRZQX0T4ccfQv7R4eUxJz4QBGf
O/w6VA26VfADjb8MlyY/UR6VtX9F8dsHOsMtcvv+23Z2KtMt85vS6m73pMEq3Gm8FR8xknvMof8U
SKgqCH3LBl3hdeDxkj45c2rSkHvCSc9Jua67f8m4H8szS6V2ZFbgbv3VTCjQayNuv8NQv0zyXbD/
8VauSWszQA3HKwQmcfiuSaI31Wr+2CAyNPYpJ4nO/+7zUPEOCbEGIBMlwNve/DTCZw4xOPICOzGA
Au5fKBRXSh+1VXiaCWKj+dKw58zTzbPdF2DcL0LbMLU8quO7o/ix7bOKDxB53CrLgCmJv583Yp1v
LLRC65hlAqw0rtciUNdUARkpDZO3DKeAPkpzMBxkDsHDVv6Wgn1sg4ZjtYQnVGggLrn70+mbadtt
R7rPl2OK13rMzkMkBpCC4rLps613qURcLN5ED6M4a399J2xvyq+CdZGon+MZ73t4nw9UAXV1rvEI
1sMTwM2wdm38AaA2Juyb+hoxFW+zTdctYL045BO6L4XsXuuJwgEoL3bFTMXSpVjI9trXfIfqv6wL
+EczNIm56opLLB8y1FrmF0z0aqAs2D7G16ZUvKgh85D20QYJf5gRtbRc+dCm5Fj73KbzVqA2Qf8u
Ryg0FEGY0J23JeFci7AzQSaE2AVROHELhdbRKSHUOJ0/UiS6451UUnJbWQPageUpQLcIYSecfmcu
5QUZl9S8ZqAnrGIBe5lH5mmDlEa9asrG7JFNMX0wdYnZD3X56EvhETpUnProXRt6uzUwoOFWLQcr
PbYyyx3D4XweqhP6FQ9YWYbdBW6Ssm8SJnBtfViD39tkmbqmUSEBvKMdBvhXsQll/af5pxbsybvO
3sjwjYtncg1UvDQcytsECbiFx1meClfrbo2/uGN1sttNm/gTjxhXH+Ymw/oTLgnpnKr8/GwbLTx4
EaPPocNMJaxL/Y7sK4/kpO7IbNjYUGM6GR+UpoJifFg+kR3j8b+6d8jR9CrOUy6uAbHC+BdVO5Vj
ikVv8CSeJHl1UiCHW7iZSvuVnKfdvDvOlt2v5P9SbDuFiu7uOSCxBz6O2HiN8l+/Jugj4LwneFgg
tJsAGBFbwBDYHO82VrUf/Jcb2EXWk9nnXuuPQhfX5xsNecMQN6e2/NGQRSgruwe21B4Csu+TV5O/
NRhQj984+skVQThbgk+PYJ8YFQQDId+iJlvnKhnGKqrZUIAvi+WCwBVn2UGxCb5mFDvDeNFokl4i
pD3E86n1LxwjZ7BFGBh/YgFkKE8VSgEuWevNQcwVbRIGdTIi438hOYnKvHqSTqFdemdrLoegPQU/
7Bf9Tygf0pKx1+bvAMxbOOuw0wdpD4xKInWJSctDt9kw5DExjtRLiagFTHuA3P/BfmAp7Fpdv2eF
WxFIIJbVFiWpU7225b/5vVEvZb0eIS95FhTfjGlsOBlo/dvPBtWm+m657HjZDRSjCdAdPfPTXD4L
T+T4Q+inHtbMKb0aCMiDH8fpSVmxV3BiuDw4tf/Z0o5RWeVrSjKEKhIlczKEqMRaz3yWHhLk7QzM
zAX2f2OVIV8Qq700PGGStFeR9w48FW+21lzs7jRf0g2qTn3XbsoNMArXPlaXEzNDoGCNp1zG3g71
wPf2Tg4CYRIPfjd5OAV0uNtrA7ywJMKCZTt6Rv13pzz+Q6edtw7RGukiqwDNHGYRHu46vtBF6aqj
cyTXgvPravJOF8pZkU6Tx6gxVS8EvtEAymdEDOYLteygoygds1fuohRoKFcCNwIBJjxn1Wg0oiUb
CZubkHSNqE7oOsgfscMqj+8CAAPpDEEUHnpSQtSIdPQxcLB/b1kGyBs/pB7RqAtugl+nesbO15zs
2ZWz+DYq21o6C0CJ/+Y0w0qMnN0RSrnsgf50NwHIaU5MN5iVj3N364qvsjiUWxmRwyb6p8ZQv5w5
T1vbDgGKm+Qn7s9S8QbGURvr+TnHn6T/L/VXOb2NbMCCqRa6TpotkWpw3GiI0wDz6w9FD9zwSBK4
aw+1qxNZ+fvf7g8in0p/sU9kigmFxcOHQp2hCuy79Zf1AIeCjRyi4m3m5ZeuqXyVqtOcbhnwTARq
52D4kowH5QBQ6/MqsgNvpiLOeEh5eXfG37KHIlxLRHUKjnmU/sRkmMe/cvfS/mPYhVIjnJVv7W0A
iJLGe889vRg3NMM6QSrmPojPmvoiD4c4/yLeBDXNtNGjs2r6Mu7nhTBWM77AHnAPZB0BHy+j9iXI
k5aiwoix27Q8UjUYjPKdQILt9BTLmz9U0t1XuDbQ6iPL0E8pl1sNtRPy+jWIhnoi7Cg0dXNWPCGw
W+xnK7+yzVgGURybEcQJTWBFeacf4hjShvc5+lUVoQnHX/NR62en2InhZ6Jfj08VudEw7OfoaqJO
7qSnMx+yWl51+VtMcduEOe1tWN4lxnsy8j0drIZutXb4aKW9mdyc7JwtBtAob954A17EIQAlvNWl
tTgCGBkdWJum3kzfZYqFa99OQBLHOvqTxsvUfmio+/SXOr2ECzffthrWCc21zZEaQbih3EFOMMxu
gSCO3LrO11wV8E5pj/GI3CZYh93LQiRxcLTsW2/e4+gvTt5HqIQeeRfwJY9IY8CCseLq/Htwy2fS
3OPJ5xXiFw/r36HzYew5MJ6iMLTPOZ3ryyIRTkth4dXULpL8pkPtWYjjheI2a+8m03kUnQUnJ5Yh
h/xZFI2pdg2VbWdvrXld+1wksOT3FGKFjbqrcB2Yl0y7dzNDRPodD79pj7r8AguA1om1bcL8ZjQK
7PCfKZHJflAQPYPz1q6a7pzyS6zpcnsLrPvv5yTS5XzgCuPRxMDN/T+0bDM6iys2xkk95lzvifRM
p2d5huWPNcZt97syfwSFZIHhLNBeFuWNaROjTptXwrbYE3YQOwdNSC18kk5KtDjNocg+m+qjx2RZ
vg18NZrydqmiL+py/BGMXWXW7v96wxLPuUK6VLSx2DvF9rRpmWW6IxBTs052MWJtNK0cTmHI0237
TviP4Ik19HaDLhplMoZCzC3dX8R7rTOAdM4bu9MUMYJ/45qxeiBtBaGFMMpXD4cwATvrVzUW21k9
S/GVVPtTz1kgwOYRQfi+ay9VemqLdVHuozXTKRfAtAHbMFN/xj5XcbUIjEQft3gdBEGOblMgKxpf
iJLi50eZ1I37ALBAyDRcPq/2LpNDuzRPIn771qO7Qb/UBcrytyxhtslwuVNqE+/D6XUuOfIw6gjq
p68Z6MAGaexgxIAqRJFMtKOY2fRyK0Vb8COjedgNXQ35r8Jya30PJsyv9aN1kNQrrdqB4SVQUaHE
CY8jbInO3F4OGHOEkgbkLdZQxWxr83u2vjXAAjWtyNN+GXhnjOod2JXLETlt7TL71m9iuR7gRihm
DUfyAjlUJP4F0+RrhBVu9CPMbkvM8aXTGdRpfV1Z+lqvd0riuAMGiTjGrND+sSEgRVkpde5ZEQHh
/CAGm3BrulLzYesD6S2H5ZvfX8AODhcKu7YcjzwHHKENa8XKeFGdCxEmff9bym9D81lI+6oj9P+I
mDxG3gc/apLMsHZ6c6Uxf0/FyQxfoQ9cBZqn52hoKl4qSBy5AXtHnNHgUpTk9zm4mMW/sGHcSY+G
tO9rrCtIavAWrmWTZYQGXx7He8g9MXBTtsNm5rJIPAJYpmue/Iod2OIUtEnbUCCGA37nrP+dgI1S
xRvGh8R0CeOsENIOq6mtIwrrNpjCQdaDl/8UFsslZiwlaMYGn0aMJGtfLfhO8AqVWpARNbPgy75V
Rq7NEU1bsh9QBdIQETYiTrdsgBPyzRbb2GcLau8G/YmqcCx/Dl2/Zqf0yMShlLdpiYD7bwxwml0S
bOhIBhu6J/JRSAqrdITFFI0VL4F2i+aXMH8Yjpss+1SSGJY5nFzIamSkbuQ3JOGtMEeo+w7hkiA5
PFMeV/9+GhPFSksKibwwnYMt9pR34lhIr918AxmjBBFG/dpr93j1b2D6x0WNbAjcaF1vo92kX7Lq
rQ4OqXNGqclHTx4Oxt90olZ2fBVS7iWQVlH2aUWvsf7Tqa8Lsj3dBSyIu62ZrdWfjM3OQ8iSY3fx
qCkkS0+Q0RXK0PFmaUdt2ERphk6cZGtivBrtiNofjTz2nc6CLuO61eINZdn4ASGRkNRiOYEwKsJu
oyqUOQ9oXjnGCcp/56uIHG5tzpdmcvMaWewMnDO91yiA+KKhH3yIJgYYVkEg/xGgT+lvDrfo2LyM
HoKTyEstyD5vhMbDm8UuBTmwDelp+TdWbzHrh03rdP6a0A4cG1fEyXh/vYSNNxTnE1N1I6/0kl3Z
Z80mbQIQC6QNkSGD+wgvqz0m/TOFOBo6zR/rV3v+MAl2lGMSWf7l0aFg0vLJgC9/565GmMfTWoAo
MGLLKfDA6oOwlVot1x3tIOL5sllFYyrZbHvZ8ax5vXpWyyuUCIQ/g9bO/kJZIQ60oOaTvY+sTery
UhHyEQluJqpwE1ef6fAiztcA5R9xju4/CT2Fnj0D5V+acCZFKD/aE58eKC8qvqPZbA0YoSh6QQTV
uZNWQQUPqO0HP7Os1aDctAY/53Szyp1mXzEmNFgdQp2sxVsxwftBglh3JLiki3H0J3sik4hk+5w7
ri483F7mkPQo8H/H/++TK7Qt77hvM2GLY9BuzvgAYZ+5+oA54AsELqhz69YndbOsrfkirUn0H3w6
bdXsD3beTD6IEwiR68v61R62cXmUMhRUdFY4IWihH3B9VLniz229jmZmBOSUlfwWBL/RXKwHPISI
K3XpV3f+4vItJBKBm5/PVUvWBL+tZm2forlRes7M8Z6yoWImXpR3MTVq8SNzGVnayy/aspJ+X6RQ
6XRrYLKFoCubzoAXPQKR7rdcNqhzxBfR1Tj1dJUQHdJhasfPAQ5/JNEAxkPhoOcaTjPO65SiGiKn
wCdNdLtsFoeSMzDiZIFrbXyiX8QMVqTb8YUTBlNTsLx/UQCM3mv1jFCucYnSD4JcGV15Ivq3OOFr
2/EGKecEyNzdJKzdjRvWYPHhl4JqN51IBSwxPrDRqK96sOctl548bRHDuTP9ZuAuDoBXBJBrV+1P
sABrt8QL8dZH5CwJ2wihWg17CJLRLynljM+2U3VeQAKGzlqF4wcKbsnlMoJ6FIYVKONxK4iDLv7u
LOEwtfP3NhT5RA5QBtYYXvV2EbJ5qEOEcdghNxRh0Il01QvSDfGnWYH7Q9AbahtBWJrXKf2cBFnC
WSvg2wZ/THac+RbL6cmzzqtLiJl5gKkxYfUarvAsEperVsNdPIvv0ALT6/64rHiIYr9NZkZ71dVQ
qaSYN+cJrIMJVW0/TcrSN+GuVT8kP94sxkkAGXW2CTbcuvB7QiSkkOnTo8hIuRIdCWELV5dt32Px
Q3DXF0TBgZkG66B5qBIsi4bmksQdekLjSx+ic7H/0o6ABu0vBHJM363kwpfmEegXcFkg/LBXb01w
HtyAe+CpG9/A9isV7BFyzUOyrPIpOPQ4Kosfj/w4fH/kH+Lv24pDI0JaCpHFsNFp//hveO7wgsF7
atbejg+TAVQ5goqpj1m75FK/LS0LxUO7GdUaadyhjZDnXIANPfZiV7E5SiPUiV7qmku20yqU8zwc
g01pNJO3Xr/pz8H8Ec5qM/4oMPvxychw+pk4KXg93yuHm71EJMRqBsZBiis/qQPQ214H9EQUdomT
oLFIQvIzpC72/K2OfBIptnjrUTQSNzCKJf1bSi+OcUn0s5QfK/nPKl81EWcE3Rl+pvXv1FCekvHs
Roc2v7Ts9SyfJJTUeyN9LXLcv5u5PDIyA1DHMuson2OOFj3lFQbK4X1/q2lRqq+98WPzB5+XZbeg
IMgUAXo17CIdwgUm4BXtjhpDFrcjf4VwTSkcLRmW4EOxCzZhdl+iG0E+CULl7hAM10wT4Cp5stFC
PgHsYU3AA7KecLfsrR5DEDdAG2ms7ZRYLqk3wo/VcALJWTIKkkUa0R7pW1bNQTnT5y1tRd6XgSLf
5LjgVwgk8hJGh72C2Z6UqwmOv2OYlxmuSvfHFig5dxsR5Zy+yRoWbEZri6CrzlY9FCI3nqsgMSEi
iSHsywpKsgMR7WWWL5Rci1P4yGqbADQvVthF3kmFM5rPQPnqtX3ZXCDq9eqGY8ZyvtLM4u+X6H9k
8RiilSa7Dtxntw7ZLoNiwHw2uzYEUzB+4CYEOAaRe7DJkmYFwsjE+IJ/uMbmzM8cYm6OoYFV9dUw
pf803sYCJHduUNyWkHSpOqyco9a3UEn9ijXIrA9iE6J00xj3VYba0yW61DiZSNvgeFp1WyXHVN4Z
0pqkX5nS+i15vabN9os0lGdSXx4WUtBsW+xwc6hHggfFcoTJmCB34azuorU1dDsnvuk0m9sdTLqI
mudpombMgDup/FH8LDJHPsOdPYCAooofqgxzrzfYX6x7wnpQ8i2LeViNWBQlmrO2aR4xNr+20p34
qfHdDs44NMeYiMzZHR303k6yciipK9TK1zK6k5bct0CCgPgDg/ELy4Mnhzu9fvbSX5W8AocX5WVA
yxEClBtIBRWYWCADf+xOgYWw/DxmT5UqqIH4zxbMBrumUFVZDLbN/I/ZlK+RfRdi13xWBQuXdpIM
fomWq32IgVhq3H63gO8je0QJShmQ2GHdW8ds+Kvqu4rag3wsni2yPqfKu3B5E9KEep1gR0YtWFjT
K5F8SBu6CBdUPnz7eIOY0wgv2apB5eZ8+0RQ6Ha1mksco88Jv+Dqeyz+ML2DJPyKOqZ5eKPKR3wd
jfk+xqcKHibdOM1GV7GZ7Yv5mAL6akJ/Ctdoyrabcpw2hP0mAxdi+dGQnCRxR2GMRA5YxGvtg7wJ
cZwq0h7O2SHHhehscOT3wsAHcu4DmM4QTzy51jVmuWpHpmmlfMcaY4VzkORnM/z0Guhj0SBRIrG3
tbhNK7eykJCiiAyjH5s8Ma5JpCn3TFzH3UGtb4F6qot7gJAgIPBLULIhV+3IXlH4hASitTPMfwCt
YXUDyNC56TNfc86kwCLbElmPxkr+me0nm6TLlZMHAH4/5vyZqE9D7jyj+dBgDgjIAZacj4MTk1QA
EIR4VcCeYfUnvtNY+iB70p2weRA8hIl6x/HMF9FNexn4E0dFzjJvbPV4ndfgt5+29Fk5f6Z+4FQo
pY8AXYVVyau5+OCTkboOEw4IxXApk7NJvd/QsdGkZJJsUj9ZJwQxQMloaOdR5sThSbN2lvFddk+d
2aWKbosE4EAcjgfABS4uIUqk0yFbbjTak94GuJmgfUxe7YKyrmMKDJSgRxyYGGztQ0003ltKlz0S
pawIHMajvY5GqZT9F1zGWs7loLHEpCjlf+Mc5TiKDuaHzD5lCM6y7gDLQPJPAeiYSAOCkcTtZP4R
85o63IWMiQM+1jnQTlr3ahl/oqs76q6QLEFILBhSQvsSj8couIbtG1Y0AG8/YM0xK4m/l80u+CLz
TihSQBYhJrgK0pIWiVNknrT+0gAE5b8pmabztm0YKzvb09rYzZV/tkdkafCLQNPNWDeTuEKZQ8hP
IiAB5M7GC3pJsfEOrYqNCnNfgTSzQ/B8UYnOqqWH1mqrxvqcjK9laXaGqSGpXPzCRh+SvRLhvVZs
D8g8r/Gvo+Rjo0ATXhi3luLMuGiPWQNWTb59RUROxMuQLg7k2r8q/nOMV7V5lYM3529ezx4cC0Nk
t4JZGgX85wQHZvUGBxnHxuo2EAn7DcBR75MQZNEx4AdOIgYjxtMAsSbiw4zfQfVMbY9LImGXXunm
EaJaCj6Fet0a3rXlphofws+3cGKp3Q/WLLGwsw8n+UOKvqP5fZyxah0kRNu8HDyUKurg1qZMkqO6
wHrv3OMWZ9Jpmq7WnLj5OLpvsHXxX4tGtH3P4mvRxORmPPWcsKcVlSfTnbhwxCCY+rbEWwd/qBlJ
JyVe0YQ0m1+L7i43D4AF5rD1ogGGbUYk9qX8GXM5z2/GobOvNVe0hmoPDyLKdS5m6aW7qfJH1P7a
6TEqfDS6x3HcxINADkPf9KTmHjlX/hSZaItap4qLXwYBAL5GI76Sve3ZOEuCEdq84WraKep+JLEc
jS6pWNg1uM9chbv6ScZ2dJbHc0BGigUTCBGOQGJtj58tnk0uKnEvgxYg0VrLxTHLyN3lPCPgM/xV
rQnwHGMe78ZkXgkSDFcXHQGsdNA+SApqAsxe33JwlqtzVfHuAKxLP1b3uThvoKcdXIvNBjYtlO6t
Ce60zPcsv44AiWODrWN5m+udNG8H9TXHzJY0K1oc2YMWEl5vzExe+4XOi8BNwrzKjeMLlcei3GZM
lcDsaue4ijp4DmR/YUALn6jqw9yspz+V+m2xTNRIH/lbC7LHsPmrRNgkPhGEcnKk8Awl01AdEulM
OPaqwUyrbMsMrTqnpUEdA2JA8b1rseNq+tqId0Hx1fbOanbCrQWKJQS/XcBXRaUm4YCMXSWRA8Jr
jphB+hCYFW4HahHRXgVn8UmE6ldObfVCwCSs/3wq6fVux6/WJH+T0ctyDoF55OudowveB7TKDUq1
BK13By9hS0TYpb6G3EKqzhJFdtO7hbqFjPZVGny9QV0X19mrqATa1dVLobJsvYhfIIk/NBlBmgfR
q7xBiREeDLPBkYGwxZp+pm0MfMQyjzT2ApzspiQ11tKlxbOBOl4hdHyp/MiGX1gVmpcu1ww25wIG
p4Xc2Q4PSP6UDIITW1fOv3L9lpMZa5AeFeo/RXvWqvuiPyIkbCqauP6NgQotiPRJ3Nv/SDqv3cax
LIp+EQHm8GplicrJ9gthOTDnzK/vdauBKaB7ZqrbJZH3nrD32mE/pxAKm6XOC17uiWmcSWSXegQl
aKA1HfDNBi+6jER3Un4L7dLg648WGdNkDyNSnNwUBrh1sbXbE5urO6jdN8N41fI+w0/cuGPGeeW/
j+VDReso7lqVhzHTUNgaSNcZVXfs1tEmoIzjMC2RekfksOZHA004kb9IHiQOqwksINubYEcWepNc
U5lZ7ezLsSPgRJzkI4l2qLBq79OJ9hJvLmNbtHZzcAdBudX1qxCuyOG7+GydHvNRdWvCLyfFH8jI
rgI7M4foys3+ORYvxdq2gG+SV6Wuh3EThvexf6b1u5T9Rs0rM7iF2DeM1cbidoo85A5H1FS4j3ZN
+cyZT5PH8K9bVFSI3fu+hFtMfczdnpcnyId+9WPjac2a28QsieZ91DMWOC9fOeblztBHprOfsf7R
oW2S25ec7xg4cIFn4UdlevsOqUiwJcp+FukuJzea1d/SXkwhJtKlBRyRxFnR/Z/q/Cj1d9tY5DbA
gfycpGv7jWalOMb6XyubMxsr4beJvO9uLYwFPD+x/PWCn344I/acxEdqbTvnVmJsIfGB6coXz1lZ
IkkmWzekb+RjqLdiOGSgkyCxgyZLC5boKUbxtKMaKJ8RyvIxOdTZ1izExrsbn+JFxPoxMsfEwKxA
o6ID0RneWq+IB0JSHiWb1k7/4ZuZ5EOLosa3Ue2Rv2ovlVLcYDs132vpKpqOsvYopKuGtyGmPpYR
XJjGUgGOaCxS1zDe8+wjmfaWtsdQWMXvKUcYecKobmCvrqgYdHVlWgiMTl2zHoZTYaFccJZxcScC
IUMJQVtew9z+34rFgoTDPk22Yv7fcDzpxlIkvsSkj5Dc+GnngCetTyGDREnamkvEUj3BJSCdpCPe
gxGrMxWT40bKteoBD33UFY+d0ImKXSTH12IyaFdoI+qI0O38ZzBfBdrmmOHbIl+k7WnIiUjZDeZa
OPmiTw33MW5fULreSoiT42A/dCupWzkdi0YoGiiLC//UIIGi+vm23uOdr+2Eo19puDeE7m5jy2tf
Xff6W1atNPlFPIbTnEJI2Kh2AOwuZZsEknvOXgVh+VuF/oVReaSuf6n1G0xK4pBmj2d1v7l/hbvP
yC2U2eBwN4T51bYQpLKtqJf1wyJklBGbv8zUi2UccWokrxwEicxEnAFU6f+bbDr2/7oD5pDyEcYt
Os3HqK4MlSKFnmHZVp8p8luw3MOBRW2nbkkgYMOxQaCLlIG904ygSnzKc3x35VojC7zaDe0vJRxC
Uia7/LBhdkkiZL89A4t7lHPRcFeZfrhk1gQj4xCm31wPQXqzIP9I/5grce+ybUVTFTHvVVYTHK2b
L+8LHmKT5bA14NL8GJlmWDCuleqMeCqV15kscKpS7DpLmpjG2lsgGqPOphWfZrr/V3UHIQ6ACIFc
m8/p3/V0FDOwKPuwyF4QnqYJOK+B7S39MHomUViusXxO+7S5ZMXNMwBcfTeVAFgdCkTqJlO7Woe9
87KLk4a0Wtpa5AcFB4aaabzBYROE0MWOje5SK6U1hxDGJFy8xUr+kgkIQr7hCOID8B9iIZgAEjL8
SoYfwhNtKnECGSqmSDLXTsPSZ4DrwXaayi5DpbKvQohEYibC649WER8tn+dyMo8DeCGUp4W5yTvX
CgC93R2qAigDBVWco3IVsOzXDmQxY+5R+y0D/gL9XstsTGdwJtqZZNBXYX5p4xx3ZDKf6icoMS99
iQe6JNEj0RhsLaAl2smpraHEBRkj/pWgDTqM0wSLtRoxidSuXzKGOGnmu1O/eOlnxFfn7Lo5IBvE
oZryWbWYAlZt++djsqZYckjFRLGM0gHXrdimZv5V49MJnNOgbMalvnR87PI52qFm4VuP32+Z/z+d
YdL/6EKrUdmLqv/x2IGhkpx3KOd6edc7W+jTEUlOKaJq56e3/sTPYMK08EgqrutznTNmXHiUiLdy
juYx/xZ9Zws0rLtFzCol9QuOsly4+NNhEakjrByHV05bjQTySfcJmLOlPcZk6/tnNIq2vNc04aRm
JOLvQpFysdL9LXO7Qbk37SNxnrWD+PSaywff2xTh3mJ4OKtAyG1QsL01+U/M9T3Vl1Jf6Nqvlf1l
GngGMnuWTfMZlXcneanOTX4LFn57JrFhNi61WZx/yGwVhM7RRNdgDRnVVo5p9dm2ew14TbizItrS
Je46L7t3zAaUyvz3GGk8GiAXZr510gyMGJs+AKo5R7Q8B/zCKYuVZfIXLTMpZv5Bs9WpCbRmZXyz
coVZg8YQGpAwjJsLXgTrmxEQ01xUOeQFmHvLvtXpJem/w/GUqz89edVNfWkqjZUyOCBCeHTrK+nd
KTvUbGpJr8OHylZSuclXctWbdPPv6mQz5l8F+So1nwZ6w2ENSJpH+gDkTKuudu52tA+VUywB3gDJ
Yows+hS1/dYxbIxPwX5p+lXdHZvkLAMCy12ZESjDLDIssX5EPjM9zkqiJeFEGhRfvJTpivs66g7d
6BLGzuIAwjGvFHMzGQzWgSPApAZDWBFeAuOPQwFmiqWvibDx/F9OAwR1vxMijYGhLoWKhx1S/+2o
mSemhz2Lx1j9gDZgsIasayq7fhfHW6JrMRfMwr+kRkT07DxWWt9DvVFY1uGD7xcF8jz9mfAP1k9j
+JLSncph0YMYHK4dE5RSppoFtaAju3WyH8k7FcaynpAjsfxyhddVxbRTbjqJ+9rizD78k1FJN6ZH
s6yEvblsk53qb2zpoRrkxKywamxiXF8Gao6WFyg5A/nTWhTzAkp7nsJjzgiYJkEwPPCZCidALwPr
c8nRytxwBCq6Qh65gDiRdc8eq3ud7SzFBRVXFXurOLdvMAnRIoCHKW5qfWHrX2A5t9CbEz695A5F
J9X0hyE6jtwvcktADrUji2pod+8tFWNe3ur6faSery9WdXG4RDV1DTswZUgXo9ERg6pSuhjqnXwg
qz2EQTVLh49O58CavlnzC2h3g1oGeb7d1TjhttDbzQ3j7777IGFhhkshY9THYAJ3IC2hVp6dqzfi
L1hHCISH7mx5f7a+n9BHkw6NDVqMQoa3oDiq9bLQECdQd631aOe0J2dwYWuOLN7htzPNjLtn7HPe
1QebRl4lY6ILjybT+iJrkA89NW0j5dtUPwgH9lSt1EW6wPYsNAv+QULrEAlRAf1FvEyzFXR04ZvR
hqfFmDUGQTFDEpMzdYZ13O8mc+2YazM7KeU+QqolnUw6uAKx+cMwPpXxkkqbjHxb+F01A1KlXkpB
CQ3KBrCB5g9LYHOgJJxl5qfCKWB5H2JfBq4XdaqVvYf9EUjHm5bup3IbYypJ0O7Qei967Wx//fsA
xyuW2gX5f5G3l51r331BeuGKkbw90upMQd6HlDlbiZZJj6/Czxzx4shYOWvvqThfIVKXGiwyrwQn
Y7+0DDx6Oz/4EcS5CjJAvs3wQDrau1/LK/TczrZuUEbBPnesWbFo02NQX4pauIXMbYuVY1Sfuvdd
27/IZuYNgkALubc4VfTmyBrEjmhr59TI0KvA2GoD03QcywpARFKYPBTH20FjUX5peGFMN7UfxXNI
oKdaOIboL2QQe3zbASydgDySFgGLx2M56NAyMJxk/K3l2sM2GH56u2Q6jYOGnhWLGUuVCiansFCn
u9o+TAPy8DlVacxT5a3Q/uBK4t+tUSGw3QjVq6/sdBpu2ziZhFsJPR9CGei4/Lx5ANaAYKdZZ24V
c5sycMgYj7XMzYqefDJwhObSTzc5bjfbFcdo7SyUJeuZ92Z8Ru3Gpj0abrAiEwmkvcFaSWMNMI0c
j3vql5T5G1r/pAJZf2bRMON8kS23IO1hjvK4sz480ahDgGL9tHCgIctwZXfaRQ0fGf4gC9sdW8bw
BLVvDA9Fu6ztBxoaZPe8jlhanfGihDfo0g5zUzXwDoX6JcJaOIFaShVYAi3DUuBP6XCW2oMcP9Cr
zgPmzGCm4h2y0tA81bNgiWXcwGBuzEZv7TdzJnXBslnb+iGg7V7r9iKKj9TsKciNFrGxjBJG3BId
dE0HDx1XhN4CT8ThijjasAMkwmAfP1iaaSFIB6ox+4kMnTuqTU668UxyXiULOXB8TJIbQgqYvioI
UA8ogeUGYnERs4aHSkWRDEz4n14o4JWOD22zZGJFl5cmmAmWvvcYNKC8h7Fdg4GKUTT11dra6/ne
mt/pD+23aZEDYGRXglmG+JxVFzML3gLV0CjW820X3Gwk75Iz7z1SlT4RGUYzBpLhWfTyaMpUBrPq
oTIYlT8apA/+mqVdMbiiyseJKvG28cbzcE7dlmBgMLU8jBpMPfhphrV+fBIVCNdR7hFnn5JulQvC
FlQi556kS+H+Ky59zq5ow63x+uWTmJwbkyFeHZDZcG3/AfuQ6wK1ZRFpIZ/JZZDai2A4wVvAyuob
9izD4p8DtpdtfWFyMxpaQ5TBG3X0G63kEm4ezTPPZOcQO7fu4jMrk6cGH5zmGREjvAjfeOa8IcH0
HUcE6wmfA5RP3HDePB/2Y7BNKrpnMZKFpNQdawvxw0obACPBDiGqBvQ83nrc1Uq74o8NkaZPn2O0
t5MdEnQPzIG9thE6mRecI7O6YePm+mjkIYKn2jYEQGwQUnlgkcE8XlYPUc2kl51IDtIjKyAp8wdg
Qpyg8u8p7sd5gxxGjCeRqPTxakrfM4B3Tr0Lx60wICvlQpiZVXtX1OdQ23LIFA7iThA2PK7Vvcaf
q+9SinSZ+MqSdmHrWPRpqAdGOitW+xxVancmi6MYL3kbzSafXaQAU7CMkAzOC0Tz/0ujFUoivr0B
wigg9WIhPXApd9VqukGK9FGZZsO10sGV+PuweQ3OqhOOWfaP/itLl0pxNNMt4TBYJPGbIlG/TcVc
DF68dC5R46v7OHn2LDUBFajKSiE3k2aPXtEARSXE/KNya4134cWKPnNU3/Z0Ft2cFR6keTRTur2P
zMonFOThl5tJWdvefXhkDF2lo+Rdq3JnOS751lGEzRk4ZjMiuLgkQs0dMIOJng/AAmz+B+07dE4m
i+bY+ohWwQrS4RT+lBJHW27OBukvgemXr8sWnCPC4LrAvedcMnmn92QH0sWB2z3I48aR5zJQiFFo
/ZR927z2fAwNdWldncAe5uO5JMtn0I9RspeR2OonxC9J2bwxCRDXb6RteHnL8pN8Gr7qmIWBTwiV
wIsFPK39Qvgq8/orJXZQpejn1ASHliMwYNpbUhj6+aqhgRX6Sekows6lq/gDtpAEUnk12k+fKNMQ
66WaImGBihivEaC3FdrGcW3ES0l96IwCCEERg5fStZCS0QhZ+ByDDXlybw1NIMqzLuQu6556ABHe
O0b5SoPjOjhYILDtKcjdAAwyT+wSbij7aM4h5eVPKY5nNocog0kBLhCTJO7zFDtlOK5YjXGVMsFZ
teGa3GCtOmNvHujo7eoFh08o4e3rJGqVjjWpcRE65sH5Fi12vynhd9SfetsvMuyaL94S79y1uy7d
K9pd2IaZ2Prxzhy2qg7+eU7uytT86uV7a7581A45YlulhsDM6MMol6O+MMz3kWUq6LtAXYm2LTQu
wr2kl3PJ31fOgfX2qkZ5zFoHTIGokxX73CvvDO8ttAE+ND6WwByh5SM3ln32W/Z3CqLkSqUbNXBP
ha43DP8a5RJ6j/R3io4vkoj7JbrNbPrNO9oaIWfdRYQ3ZJuIz0smjoqxm9Zui3RWO7jAZJbVW8BU
ECGZROT2aeLSZg1I1Gb3oDtmZmemR1gjMQBNNDtydiSjZJnwkA71Rfb20P2EpgvGGnU0vy1EvLJk
AksWB48aX4Uo5TSVV2wv6FCMoQvMMgaKdlbKz0z6aJwbDmaDwYN6zYKPGmireUNn0IobOMRZjj56
q9ukPNzleNOK0YCJmrY5J+U2QzoDtlinqh5feY0I1ZmzX/J/e/JWLFCO6HmENBxEHEWPxf9EzOgQ
ceSwo4aixX4cnpYfHkS9IccvFv6wP1Ct9huG/AsyHkZmWq2baquSCbNK0fldB1u9QCqLtitZs/1x
jD1wybem3Aq/IttrMdGmxTfPFQgOJQJarD20atO0gptsJMsu5QciY+SvmtvQZ9VN4n+ZAj/i7ynW
+Q/EdqMlP3JTAObs2creM0VgNVkEWLdGBap7s3yVHRrLOO5jnyFylOczlY7chCHcOwLAhYprGW9o
FTxUizT04UnWDmrD65ZB+XRtIBCMLgJjLwzTcf0pHvN4wW8v+wXND2xkNWeJAXKR+XF1BOMuhpta
eCGggC620U4OENycKkBD4ADJSmwWIu1XbS5pT6PDChvRUrCZF26YHQzriHGRqNi7z1aOembWlbRc
Ep5fi2YF+nUVPiTt0HhoE3vW6p96ssp8llMhRigCr0E0SDpSJCZyijua7FwYepXZTwcHSXUZyWnh
PTAuebw21W0pXescbcXWQOkCOdLe2ilCH23BXBm3ImdGHe2K7nek/k2jQ9KhBM9oR62vKuaQLjcD
MUGklYkOS1O+qjQDI/ORcPVZhGh1LEyhbenhiL3Ee1Rm+aUq7DqJw96gB2Pt0uOMjHaVCVKqqPgQ
53nv3yrDPtRS9NdW5SfJJdxVfqbPDUk5TZNwHVErppn8p+nOKUinRyoDoKoUIA3M89UI/Vgg7Rou
4qrYEPd8UKz1qOevfvrsSZO0+XK1gVwuXzqYsOSn3HzWKXi0oFvZzHOC0t/lMO6jNN1XVJKh3LJS
Ve7oxWctLn4wMf3FRkkKdhVpIf63LCZ3A5NlCf3Cm9w+ULlMsYGU+tphmdJ2PHBVzKE5Lmmtl+j/
Z2qo7ffB0B46uT1YjrLyC/vSq6nMwqXl/F0UaAO1QEI3gyG0iy/BMK0kRQc36qzkmHJTGo4qu0gk
GXbuQCayll1jLgf6LMHa7DlrKrn5sfWIVYN1thyx26GXSMg/R/jmoBsb03xjhfhFlaWCzDxg6mQW
l1KFFDvCojMH4IvDIsqhyVjjKp/QuZA969lIr0BLen61KiY2wKyiGvXFYSx1/VpJyRzUxm0vS/sk
yNyiCwkOm9YJMsEW4YPic2+yRRjTnuw1h5cK6Y+aLttCW7X0nCWA11CnN87j05Ta987B6tGZxqmY
+n0QFSvDB+yLHtlKlPlQiticgoZuQmuYIHyU9ma41VOeCCqsFN8bLZiTvie4TwZ/OPiYgqBtugYM
ATkuF40FUxTuo1hj5JFyrh0wbGSUEU+8jHmNwqB0ex4NChMAeiqZluUqyi2MZ2CJQNvDLV52NiAt
1heTQnK9EAFVZNEo3JQKnm+7cxX9S5JfE0CVQpw9P4oFwMYigqCGp1Wz9GRi6lFR6FyAMZUSS1uQ
jh/ejyhLEmQrBnv94RQFTMtZLUWoDQODNgllYGyzKDdY+0FtZG+hMzfWo4OTvBf0VaND50zQxnCQ
GvQPBENOJnQa0FoNRmeDgarJmnic0Ik1MJ/TeB61dDgDeFfW6kWqz1SyKWxwYSN3tkq54Xw5aJdK
0sEUpIQ9AgXx79HpsArnw6PYb4t2EcTKm4HhihPYl+mN6TTDaelNuzH5KKd6yQ+6IGZzkRjI6yYK
3e5Hb5gpMSaJjrbleuEuw/XBMJVKeY40SavZrXN+WPgVBtGNBrfAWFsKGWBsLomtpyL87KYLRXca
Pwo8vi0ZZKGFyI7ZBDK0UOrnfpCuatIdbD6RBK9HQgbAm8egzJPtCI+dhRBh3OgA3Px0UaPt1BmE
SKl8Z6LYciyKj3cSXBuiECQY+BbqakvnY0M7L364kIY2yTkftGdHhlEv5Jf8AwuTUiWiDxWSloS0
QRZjJJqMPpJ37B4jNVULb2/Efs113eVzv5cWaoje1huWGRK8Ca+Ala2LgPVjzXiNphJhdoFEIRyp
SkADqejZMwVgKibKFAhUJyo1HqUKuRZ6AQgCaB46PnM9W2tAvQovdvVKWaTVSLdBA8dgcFGa16pg
Dxb+5oCPTWYYKk+4oHsZTTqfWOfmIgLSoY+u+QA53MEXVuMlbOiM6UQUi7EbMtOc5AwHqUOBdt2C
YmdBMA6ol9FfNX96+mVjJRZ0ilplHsyyUlSs7O+V5Fl1IGe1HQyvG+T6mk4YIBAlYvYthUyKGZEr
PZcYE+2ipjS00IENY73wwe01X026swCgDcy7anZzMrd2zs+qASLRZGvdd/KbHTUoK6IZZixcTTlv
SlOhov3slFfgwxJN+ZjPvU2KKa1kvVAHbCET4QC9ukuq98bEFcYaoW9evffshoMT3BPnWGiPXN3X
4btSfgCtsKu7lOx5+DXaS2WgSjFoWBjzI00oVOrBGswA/UdDSzDw9/mwbGudKwMJxeBtnc5jPfWj
92CA+98W0ZqYoIqZiBw9Eu6ZwuIBwk95zvhS0vg0lGz01a/MZvaQKPciAu8KcwSrxTyCpOBlmA1y
QgmQbeRQxAf5W1AtWGYa5l6BKDVawI5HbtF7ViDqC/nuXlN/sszPFDV0MnkLYf5w9BBdycuAqPIX
qLe2VSBbMHMLGMZCTGpwOYbhV1gztScSimiD7K9vEU+aqB2UjxqjQQE4RPlV4j+bqVTxmSEDjWjm
bnL6wqXAFUA65FmKj0oF0+sjRFUtTHjqJYzArmPeU6p8HquA2dK3zYQjtPzq9Ls53PgkerwgrIxB
y8USgVzhLDO2g3z2i1tKkC7wo2hHBKxikiPEG8jWm8SjfDMyHpKDVcpmNj4p8bGDqPXWqu+yQvsv
LQMWggnfEfALiz5Ow6FW1isDPduozdLQm9lsAhqq0KCEHy0TIiIVcMQwkMp8FjgqG7YFhv3Of4XQ
D+uT+ZVyygw5VYu90njo/0mxE7R+mMw1buzWDpaab+4y+l3DKuYBozgPkm2c1OyVIEYOn14n0IDJ
W8MeWGWoQFOIYJhQRBba/PJHkgi8fD3k5Tqu5iI/hEbEYuOOrOLIqEqKCVM56MSw0Waka/LeoEaD
WH6zUvqHfk/OzYiEsl/mW3yOU7qEzSwqdvXO75TyRTmezMj1w4sEXg9Ne7uTcS/i6tHzTe7A7bsn
1c8E7lUC+9kypjCUm3jI0+Kzwpbi8yPnzsAviWRdCCLsw4mQDZk6JXS5UTqtI9RB6CpUuqdEBqUf
olDX71pUzrXupHv5UlMukn6XSJfU1Jfi3cz0pfgfrMonM/t39NQBTnCTsh0pVIHuqRm+CuMjqw6t
5cM/MgjaoD381ThB8nOYEfX2pwYHnURS8Vpm6a9s3VXrVQ871TsWwGesXYYQRtGYLv4mVbEc1Ucc
u1K0Kfl8a3+hhfbS1NBEKH8dw2/vCesMKGzl7fgsQ9tlmsDajmVMs5MdlygefPe1vauwW6bXUlyz
4ZdO3zdqN6X4SFNEtn/8mZ3RzfUrb8g4vedcs9n43SPkS8tPQL9JfEVhOMHFlA+6XRPQTVqyurGG
e00dkJJ+WGv63maRwsy/UTgRP2Sunwhne+Wc5JYZ1d4rL2b7nZXrcrAx+NK3hJj4CI3PJq59NlNl
cVcDizfmnuXPcQQH1V+N5iIqBEVGi7vMsW8qpyxO52bgqsqlM64NM5QEbvGlM0k329pL1T9E3UWl
eB93UUkvdyAhnd9b2psetMV0CpiPeOpVsz+qQpkZ3KlJfMTQxj7RkdkFHitOr+o6Bt9p+qWka3aa
rX5J0XfTrBvTUW02OPA0dSeTFqJEO08eMdWuyvYZyogd3SQ+2fnW8i4Bgzeodr23q1hVdoeiXOo1
8IVta1y0FpGlfJ/MW49+QckOUNArWkZbYXhTH3MMO3zwnvJssm1d7BPlI5wO8nDVOQja8M4jo3AM
4H8unV/VMVxlQszGjSn+OBq9aJ29Ota6VnxjaAKGPfT/pO7BWF4Z92HE4vStAItASeZrrsmyDvMi
SxQfwyGzyz6/FcqNeCEEsEczwoKE73A6SWAhxdLiZtqbhmGQ7iZ4faNl4bCuMFx222P7nrKR73H8
0NkKvSt1Y7zyjCN/UcUn2bmZjGJtgxFlxomONCE5GdXdMg9BBXPoHJS7NEDFvxkmJJFr4Hp2cAqQ
LxIZ4WjHyLDnnkwVvuKSYy1uofodoOX3/dlMXoAdEr7RvEWXR5bLUFBrcXp2V4Kwi+w3ga9Z/sRc
f+k+8MNFi2LBDqy54j08fd1VaFCWJZYl50uqXqP/NUVP08abKrlOeqI7mK+oQALYxhVnaa79FNw1
Nh6sATVNnaPl6aNFyHYr97+MgXxoSj3ScNB25slhDMippwONWT8EylccPPLuaZr3YmQBs6iyBWYg
b9w1nasmnzrb+ezoBxeDfwYp2wwU1HavdzeZeyX65nCsjbnq40mYhaylwOg1x0LfM2CpmRRjIERm
iiDhK0VBaXsXhwVa7V0ihfoJ7oZ6Vb0fmS8gv/NElOlFb/lC/wpmZYgY+eo1RLpgbtutjrDc56k9
2cPO9770elsozMfyz9H/buSV0TP+Lvb9cIiIi+k2UXSEZ0wDb/drMuowV3PAx7/ibWpPdbv3VVet
3umxZYieUfSU4G9SRunad9c+InlVoppkreHskpwN8SZUHzyrSfFdVxtkeYNN5mj6liNBIlgCJwmp
xgxPHiFmGwWsnXIucU6mnMUdbEhwtpDaZyac5xR6GKPQOWVhYfuzyLaZVf2KF0wMD4qGWeE+MnaZ
suJoa/VHQQYA+kUj/atY44dkTNIBzlCigNbhJyuULWHIvrSRTaZdKFI5Tex+W3cf+CCaiRnX1lNc
hocOrurIf1eZcVMBv9U9VmF+TYM+b6N0RkdNpurGbgkc1X51EahATdOj7Yvh18q2UNlzolrW2c4u
BoOFYhtEN9Gm8cN21Ysu1YfnbjOGFYVRh2LUqsjL8FBfuVnyq+FI6hj/hhgLjfDWj++0dznlT3SK
0jNBbZm3LEthekh9ttquHV/15LdVWO/LH4P+XRjfZf5XIujPZkpPquA26H/MeJhhcBX9YSv9iMzD
lD6sq666+oQLVlOFSAzzgwuGVcbon5qMcBMvKVlSycazt2mz8WpQZiuFQB8LeNVqmMiGvzTx1bYZ
dr8HziF5VOQuQFWUYdwhsaOSz/4S59qi9C2+uUX5w/f+JYeDA6hGMGYhGZ8KpiIhy0SXH9c0l0AN
CKE0eeMo7N54aYLyyTuQaEcJY1b+GJnrJWvVWI8Z4ai30HctmNDUKNW24i9KsnQXdx1rbL3nOqb+
qMCNI8IlGx0yGd9OiSOBDQ37qDc2eNA3VFKCwhV/EVm3iAER58RooVzZGORLok5rCmAf0kYbcVFw
MCZ+wRql5kLglRmRwofW+1ovxoU+RuhBnM8unZ6OqT4KuWLIxLJSnb5srxOsw7PNJaCicG7T7DDy
Kzk0j5ipW2jp+07DNtrbYIOiba1pvLI5Yo5vrzKoIMaNEcOIc4Z0k9rlzhyoDYrc9VDRpzZbYhuY
noToGynAAKoyT6qTaXknt2hTtzUs4cZaBHJmoN8xT5Glo5wj34pfCv1eBCmgCVV1ncRrLa13Q6+5
vRTjoXubbG85jcVSYkjpWBEIQ1SUAYSQ4H3waFEszIBoC3C0rgyjWaUdIRRVQXy1ocyL7gKBbD1Z
wUHx/HNtt+dmgMDhjLTcbpNefaDS3VfjTIeO4qgJAAnE8qKlNG2LYVuGnzKKgXSkroXv1KqrLEz2
KZHsZYY2xUA4TKib2R09znqFZl3urhgECus4+sM6ZbTXBEBEkFqNLHU0GEBR8yXnZyHfDXHBxKTG
ZbH6VrJElNRbXI1wwMZnHGU4dya3RcOhDJgmG9eZ7mHiz6eMaKScRB7yvGJ9nMlFgyp53NTxq8MV
xsgmJlMCq9+ar3KZJxhVPGGNy799YMi0owX2lfjPYBhCJihUKxV5nb+K+RelOSG1NLojEHWMxHNd
RdgFuF7qxqVDfplJ5JdBa2hQjBUIHS0V1zKyipq8ma4Eym8tyGbmPOKLZharUjd6A+gJr5zY4RJA
1PTdVZaw/7UJ505t9hdMbl16kapplYcklbW+qynj1q7bK/7EKR9c5JmunIy8UMoxy5ozDfBKJ6UO
Zw2uUUgRAzn18BPy6CKT7Vfa0jMZ+6vU/A52uO4t4w5e17DHi+onu67w1zo5Wg3G3ibR3FKvblIZ
/UoJcVemkPfWvevcraH4Knties3+FdXZtVB4dqhLsfn3dnvqpeHQK8ohM6dDECMx5pRsAmL22IQ5
prAJa+N3Dd+pJdlIaPDlBcKHjBSkpEy+6qrgEGFtMRDJQEFjXx3IYAMtOpK5zrko0MRKgyU5rGUr
C9+bktXRHtDZFxOChSKlnyS9Yu6f92F8GwP5L9E0wF9xd6idv0Hpr52tn3PdgETbzU19Wvckf2dG
P3fk4YjDDFWEDG1M0xHiUV50/NBpZ7BTQAWdIwE1wnju8Uz3pgR+1vpA8YCTJ/3SPBe4DNstQ0hg
dMiYtUN0kwKvRHqqYXkl1AYmtOamfnltHcxnqa6+52Pc7dQj1H1u0zJ/9/upwkb9PUjjz9ATjIJA
cVOCnXO5Mh2m8g7jw6Rt36pSlBuIdJKccLYytkPX86a7FaZkN4zhmQBEhE2S/paT6hs0OOJ6TtCs
JGBXY9+qYMshkmYFh+aqV+uI6mU2FaxqdKPaFtG7RkiVg7Ae8AB5LeHaVoO1Pnlbza421Qi5F9oK
ks+miHYqLW2boPpCf5LarNvtdDsFBulGPbQ+fW1Cp3DkfUfalKfhvoNBUrAeQV3FJ7Sy63CT99F8
KnDaN9VZHjGORwHgE3+Gs2Rjab1r+rDyZWnuBeZHCJQr8dJZ2POekX0r9/WqMlsiM3EI1x1dWOSG
NGxjmG/B6lwUAtx5+BeThSVZV5Ch3kq9XY8t1qdW3irRc+h4uJVKuUzt8CEHNTkftNpRcJQV5btE
pJvtbM9DWQhEuBwWZdJuhBSAsXzLh8bckew1APJD/GX6LNd19h1RdfKLatuF0/dEQgLv+MnRzc3Q
clcKBJvJDa0X86zrsCvhjUcNo6TTvpb4vo3J1QN5Z/jqrrWge4TQ9f/j6My648TVKPqLWAsBYnhN
jbbL8xDbL6zYTgSIGQGCX9+bfrh9Vw+JK1WF9A3n7EOBELHdD4rPGdpVCWOpQqaSLdTYIaSf+TK2
xV1X5NczyEkrkNyCRsA6mLbLrWXYmElz9pfx6ChoTbI5FRACKpPc0dXgz7pSTne3/e0EKHVqC1KE
Z1Yc+Z0c03vDTr6366GMHYZ89mooBjRC5nplBRgz9exA4RMZfwSqRBSpCHcG1H6pxIPXA9a5z5rr
Mjum/h3xyfw1C67gP0zjg9fQRjNnMXdkgfZgj/L8u7Xo88CdL8nP4P/utzay+tM4pyh9b93XSD7i
rRHZi80FQ2CAFumlZ/7dd1854yilJ4bsDLbCD9OH+5LhwfKQcY5lsCY74ewiSB1JJuCsssCElIUN
2BU4KJIH/LNjcj1zsKv8c/QfNni9TJmhuNcBLq+pftsmmyp5SugXfNAadniYzPaCAiajHcmrQw/+
LPqjOGwNs3M27DTY2UjOISwTP380uMeoisyCvv2W9Cw8+dRBl4zgCQU4O+hAEOvj4HzyQ8heyN7i
+qXl4mnx20bE7JpdwiUZDAli8ku1PEbdYXTPK+0sla8hYTvo37Q483EM5bWT3gv1pw/+eT7y8pco
+NMFz6FP7wq910W56z97+Q/f90pBvP6swFqq6DdMN3xH64Bm7HLMN5LcbQOUsMvyPYj+0TItYzYf
HpGNY4JxWRFrfWdReckM+jiDghoDgxORxjK25P7xgCfOr3CES4gfxUDhMBG0dazZM6m6a/lehEyQ
/vEHYQSUOIxjr73XCXSkxzUW3zrlS8PsOJ4whOT44maQzcPmj34fCBv1KJC4rLtt1sZUWK5fPiDM
lokakT0BMT5O/BlpxGjsiyqFxCntd19FZjmW9T5rwkNJEE/Pei50SjKqk0P6YH0Wcjo558uIGQ9N
OG8uulISF3iK2OdYU59kWh4Lszln+2PI/Dqe6BeWK6QfJKKxICabQ+Pg9dN3UMukPoCErYEUq2uw
yZYJe1r4aJHMToUEaGB7T57m+G9WcSm6bMMg7wSMkqWyLJ1eefuLY464bSQ+qzmL8tHxXtOiYkfx
pyr+ut67GGkoHlJ7RbZuciw4KuLwrog/WwkcSH0Hy0Nc3eM7YYVIIb+2UInzrw3t5mFpG2/t+FCz
g1lYX/3fb9PJxdWHyn/N4q0G9rfSLU1wEMrurVa4vt8po6r4R7m/Qw+eyKvmqBbP48QWxuDpDyta
JKTm81sYXSI+hiwdbkLnpzTECb9l+nGlbSYoY/VfeTri+CZzHvP1RcGmZoBSen80Swe1vqsG+yuc
arb6nDS7IpQ7LlRm5myenXfCoBCjP2cV7iYHSsi7ZSkbI+zjcUz+jI17XLXAw/XSo5Ppy7+WdJZJ
cOjm/2QlWfyx+l4cjJw7JyCoihlpW76ggzcoXmT4WZS8tFUB0STPiqHs+FdHEO6RdrDOxO6CmH6f
m3LPDu/YhMnTYsrT9lUas+6wMciMOChqjW30NsTtWSo0jBbCl5jIg4WEqlGfIoz1DquXHZgqYZbJ
sPFg//PqQ9J6V4lD6iB6XhtypYpxv8j0OmPalM7BjdXtIWSf2joAzchBDRNGksF8LLiCZ4i4QWFJ
AuGfDZsN/1p07u2s5kfLNq6UPCyYnysSPG2mr+iZSS8iy2mKWVk/q4Lzcg3u8qA9C+QbTopqnhIj
Etkxdqsjr5rM8frY9NTKc3eqi/CwxiXCF/HR5rBOOktwOOS7+LTM8k71eLWajA3IJoBgJaNeFVSL
WCPUY+w7o/6gPNi3qjiY7llmmlRGUu0yNDf5MVvZ8mFXTiUKOwS+JQ206zrQBvXR449QWJ5wP73p
6vs8ri9YoEGOdM4xXJM3fukM3ZNQUTyn4W51UQV4cEE8iFidhn1NzBWkEBlAhQOEUAFkWj30wJYD
GHlkycKomVm1YcFpywPcot0AF0xuo2fT7RtKHGqzzFwsCTBFPd+ZfD1UqDzqAvKdYvs/if1slsM8
p9cOEyC0uQK4VM/Ps3N0zkF4ynI8xUsE1JMVu+/ej8zS1rQ6JLue/JIgDQ5OvByWhHx1uuwQSCUN
zkG283mZsb2gyDBJfpxAR7pIXfPIQ7y04sK5DUOU6+y+G1BvysSnjkkQI4slfi1EcV118Zm+ZHSb
fTQS/eZE78OQ7F0Gk9Tp/I+gCr4mxdmuw3UWk/+5W51LSEMXUlZplo8LM5AE8I9LLakITv87MwkK
UJzMm0X5n6N/uy1TJ233M75YHbEfwqiY5Njhpq8OJk17D5k2Zgfnh7tmW1HrEWEx+10i2jL9HnUE
FH/mLPcXnKLReB+Mv0O2RE16NYRPWn4HzudEz69dqhnx2OvnAu8u5vwbKfTRf8zUrWo0W8J14jUN
d610XvKiv2I+0xw0SdT1kN9urWHbrvsEv44lJKV58gHKTMeyuJ9AKpT5h2dfevEVlbf+9FfWZ5v/
dp1j4b/EJHjWJ+0+9P13FV9tY/elma9cOjnfuRTzHoR5Kt5SiMHdoxz1oSJZRXTfmp1ZbhDcxX9G
cdlMRwpcOgpQN/6qZxThTwkbDYnKMA02yYnambE5JBGh6x+ZL3czozzNbm6W3+7mzcTAdAyq8Tp3
8M3lFJRvifs6OGLH/wG8hxUhT0GCZglbgnzsajyI1U0oyF5AHUcbGEKfpCQJBQ5BdyC8iKTwnghj
tmDbj6kqzBPRwnoyocHYJt7nPEd/7k/krD/7ycNSwNinuDTAvnEgsoFAiuWG1c/Iblz4w5XhCHW0
ZDWfH0u2kRNeI+duEGj8ZnOtelJYCtgGSjHAhbsPK7KBjNF7Zt/j3wss67DwteY+HJKR/ftwEvV6
sol/mK2LNtUe23Z4dvzPlGM6YvAKpjxP5p2fFKi/hlPS+ccpTPd+mh+FCfaTjo9T26HJ/vQX2hK4
OElyN+SvqZf9WpOHsomQ6kdQPu2xx3vgximHqo/vofw2I4Y3zctnlWcH6kDQ6sFMmA+x1OV9o4MH
RsPuUvKGb6UGdg8y9uaE4BRUxB0yUja54CZh1ZNNQmNdo3OpsuVUpQzt1UeN3KlAVqGC3x5aYVRW
Helna9ecF5OAR5EHq+EzobbIV/IdF0tgO+J7zK5tR7YZiRrk9FYeoq0awzqbq4Y1fMLxOLlMpg0q
lH+WCnQm9Wg7Twq41ZbdL/63bc3eTwu38JthQ1THrFnkehiWdGfbgdg/jJS8OIPZYiRjsmTrnKNo
8W68kkeZ8trZZR7/gKuOVvSk87e2QP2GkYPyzjg30wRO6KdlQ9Z4GG+qf56h9BYf6zgSnqT2KM22
gWp7nProV0AHvlqi65z83EbrgTuLXKCLgdsdkjTaqvHSz/FNPGCx8MZTTnDGUoEODVrBcoM9THmZ
dEYS1DhxCaz3IOc+kIJUTJ3l4l03or71ouE+54XTEfcFvV4kh4cyCP4sVXfbAgVbxX0gYMNEPBq/
vA5fxHbRy9I5riPXzMCopLd35Tye2pFcpVLcqSR77ibxtjmP/ByRo1fkN3HJQ+G22EKIqPfutidA
FN55Wtwf8rtv00aBM4vPvbvwoBkYXyGYtfwuFFDvmu56XsOHNbhNk+xr1c1zymCqcobfzOuYPDeQ
+A1IiXT8AdmYmeG5bAIUFADn+KmOWL63weBoxjudwFcqNl5Af6eIry5fkxHIVoJuuXytkuIQYYvS
hX0bmwHMCdXK/F4CbRmc4Kpc2JGjiEJWhblQL8dGDfde1iJSL4cbHqDLJEJ0JgFnGpJkKT4EQozN
ZuD0H27E7krOkG7XG9HqKwapKLAQrSf9Qx7Sa0pusKXvb3sa0bwgyy4s36egR5yh/J8h7o5Sqd+B
km+pmJ9SdnGJ+0IAwFPJm7Q4oLYS5mm/8pMXcq7ENI8EvH7PaBpMwJSsDG/kgg+s0Ce351U3/Z0U
2/eAsrMWL02CGEYsr4lDnIv1aJvavPwdrcUpDqiMw+DfrJort+yOYs6P/Zw+2SZ648c+60Dd+Sii
VIdYcEa76ZSw6iqK/TCc75MEm95IKc/G67HPB04dVL8Kw2HfQl5Eyp3539lAclhPblDkXNoyPsbt
Iwz/fUwehOZhK9hzDt1wiaBi0alvW7P2SaEeX9ii+WOHl/jJX+3DWmAVw87n9KjIN7xpRpg8AiKG
8UUJ7IQV5cQNJ7z8tpnWd6Rw1OfLLd98tInvLnbnkvEma8vDQor8KGnm1uhZI6BwvQKcq77FR32M
ASqG9XOlqhPOckct7waRQpEFRzSuLHrJlU/7l5Ux/qiIvvS8y6KTW2mYxI1MiZubdCUwfIZhCl0x
BCsaWoQ/Psdi53+tNHMCc1Y6u/96tzyIWZ6Lyb9ZtP9aKvcoR3nVtmw9yWgF9I/y4Fjl6kUYc4cO
4p9qgr2fmSsDNz6ajxNft4kIdRjtpcmuOpQiGdqsgnQx7ZXHVZqvzMTHOXpC4refuvKup7bJm8uS
1CyIWHgwlYVZfhVh5VqkYhxaPTQT2QRd+rrY2tlTkNzP4UUkgsj4HPCPoGljeuWGIyUzWdLoon1b
3cXF8GibMzGycCRt6txVNZBQH0HKVxzbs8/zu1Y4DYFv5GyNY6JxNZd9vSJxWcWlm7HFjS5CXnmD
D/u3HKN/9l9EsKkXM48KbtmMCugXTPh2QXzfz+HTstk3jfy7Tdc8nd547Be6rHvo1ujipu5d4y5Y
MZeTsYC4QpKxm+lhEw90dFWzs8KErh/iGrpeDZIqiJ2jHw5n0Q4PagbKgDlbJKU50oz8GgAGCJUC
KYygMvpHA5pALNMNOOExWvdTEP9ueqygKfubRg87ZhIo39ZDfFfXyK5j6lWFOQHfig7QRZn2OUGp
lleoDdAW+u9y6o+WzANuK9Z9RbjT8Xg9sYOGYS8WDbYmIfQcF4dO2IiP6dPY0UUU47zvquViWQmR
+P6nM+TEDTdxXZ1lMlx8O12VPnRmZpaTLC59hjRzJMw9vu0sHr2LyNAn1eyvZklATntlHKi+XDpO
juonZI5vvB156hW+voZLkMyDlnWBGc1d+lYiWCyW77Gtju2S7EDJ+dacq7U5arRTSx4QdRXDFvDB
THi7qQ+PrjsdW/DrjeSDr9h1pcPJDRC/NHZfQeCv7Ilm8mogddcw4w+J+R7oyPFhXjqCqVy6sg7D
QqM/ItCJAwYgMKbxZxdDcX93ioZOCm2EQJGssj0f8TEvQ6Z/1T7djJMo/rrBgFv4sGQzpHui5xP8
egZK7QJmfKu6WwabJEfNNKKSqYLciAu46nLmJP4mWUOE3f0xPaos5Fs5Ta1POmud49hoYTuujMHY
zOcYbAXNUUV+9ZrhoJ6K4+/Ih6vjcmGbBOZNh3UQ+SoiSWoGIlO+p/5Ss+iOs8+l+BrW92kbEVVg
DEOMPvD8+GP+qZ1x31DkcnXh0mvYNzbH2MfWGd64rKHyPmY+w8DdlaizX7w8Ozvi0QtJ6utzA02b
AjHzBSk7o0fuc7WFDRLR0IwrPoSEDkwEsL5ap52u6gFHX5IjA5IjEOsQ1r5t3qM+zvaBT72e/a7W
8MsvzEcJEmYv3HwfrRh+jdfx8wv16XsFpVct7vOejJ8o1ihKY/gns8OrBXzkacQcQ+A9hh2Qsypm
WNMAmuv4IzRaUgZGCLJrV0Oiqdo70ZmHARKk6nJEu2MdHY25OClXmBfYeBdVqDwdAlWndduqlHzJ
sgBeyprH7bEmfsQvhXfOwZ0kXcupJhB9xxodZhHUBftiyk4rRXYOuXxIQ6WYhPCbKk3cItIqG84R
o229H6J0uDSYC70oILkTK7MTBV/dHIFqtQQ5puWLiMiscPT4DbRvP5XhUQvvEHuYlRkw7WIahDpH
NhD+hNMGB8nzC0/SRkEOAdq26dnL4HFR/2JtJpM+ThDD5p8mqu9167zoQALaUfT8zSWbzaWQ3bmc
W6roECHBsC6XGP9WVk5XvLHiWFTUPIF9iE30XNQphA4vnUDRFc9Jlj1GojroCq/+Gvq06sZlXYI4
AM8/oEmEgLODnEHEhMXZDT1K8EAewg9ReXSl8DR7AsdGZ+LbSoPDMqDsXQI3Zo+xtSczVIHbX+q6
YGUaAShQljvERdQri/i6H1mrZu2zZ+U/P3wkkQM4oyOJ/lEPqwt3vAh/T8TYeiF0f1558Wy8Ch6T
/WMrIhPYJDenOoCM5md8SVT34hctNhRpT0HJw+UP840TTf4pqW9yU1Q31Zie4ogxchXRY6nSnc+2
UpeuBb2S5ymy8X3MvbmzCs5n4QLFr0sCwdayPIolA/SR+4Df0+lgenyKMZPqnb8E46nnKeq2xCPZ
f6kx0geVrZsGvTprudFroD9ab133y4pHM9xUTuRyiTGfj6Z27CFu7c/cVd/GI5IjFAMtOlN8jzG9
W7z2pH5flWtMIFfp/03BUnYhy+oxZWfrD9W12yESi5gfdnF3K3THUn2EhptrAF06MtDCcFLELAR2
/hsl9I8yDQ4WvSJvEH/qGYn23O6Lmtlbr+T30LbzoQcJ6UrephG+1gypRKxkLlbEUwxV6cG90WhH
E/bvYfGBO/lljUYPo3pF/0QQmruy5l5E+iERAjSr+u4rFK3aJ6muQLydVNV7OxXh2c/TS92wSAuB
Z3UL4MU+Cs8pK5b9VNPQ+UHw7EKYY9d3EmSLthFgfcZo67k17l+UG2v50q0IhxYFftHmq089vN7F
MzOdYZpx1wpqISKFqvyPLGG0zunL5MHMzVhvigaR5STUwWaEejg894EJvwpvuil6kgjqVRKliHHC
6/7NafpvEcwDLHVB3iKe6zRtKcqBWuWwkqO7gVZrH7nI8RP3M2XaYy2SnsLz9sGyqak9jMu5n1x3
Prhz4UQfCdy8CSLNEDzrmGbCl+lfzpqKC4tBxfAk8ZqIafkRfueANiFeEGqWF4GK4AIrU3dlI1JS
kySv88CTUdvPIsRmXKzkwoogum3aF814KiwmgeSbjyOIGP85p4aq+FcchTu/UYD4XaKFnZ6QNeHU
6UVhU/MhysUbi21tKlY+5fw+Jd1BArNKK4eGDe30qDwqm8bgvZ1aNBVDR7XwlOjmJgoAXQ/EcBc6
B2UzoZ5Nmwgt0ny0dcBCcykAT6z+xcbQLbw2u5fBR+6DA0hTkKPppuuOiY2AkFCAohYB70YHASOK
7JPx24sfeO6+WwkzZbs1RFBsPFbAMU1/WXa/WdPeV3EDFDh1rjyQ2skY3DS845yczJyGMn2e+PLA
/ITK6vg4OOTQ7ddob1Mq+NBhf1bnt54TrESqPHb/vxNdUBy83r/WI3OjoScsbTSIPKTz0CGrKym7
mJ/iWRgr7F2W3iaK5Yge9KljxlAinsHCNhL0IvEezh3e960S0ka+JQPizmS6EqrFd4r8vVdMvURv
nkqB2WfwKFaqfoXJBK4H0ZUImo8gU2zRrMJUp3PaqB7qF6FDy2qu/Hzw97XDyd7hqpNLSiI2oxen
Rnozx5/FgEjRujWrehl0aEBup5VAEC9OGMs7EOeQIKsJF6ILrXt7Hwmh34eowIawfxrQ+8BZYrMU
JM17nfZswXwGdNlDH7l/WQ48x31PwGJyJNoX8X4yV+hBcdGFIad7JFAOppE652xymoEcMl0R7ZD3
4zXPJWbFDEPasBF1rAcFAy7gUtSom6ck3qMAeC1dcxFGgi0iEoSz+jpA/Euz9l7zmLId07ssJ+uj
Hdz+4LrEDJv8R06kFixeR88HjpftW7frmRd3jjzzxLEps3zVUwuGfGLvXxaKtQOGJq9xDo2O+PeB
QMOH7q1biDNK+m9ktUxWBziOGlJu1ui3yWNK64R4DCX9U6RSJL3MhiYeH2Y0T0FZl/sJ8ysFeLOb
Z4xFSTEqthHiGYxoE+XuTvZJSUAxc8WabFoUiyipCwb1ndcSbykSABLrdMBjuKSVuzfjj6xTisBg
epecUt0Ax2ZkzyP74LlG5D/5NaDyZQoPi2lgIcSPykZbwPgKbWBiW10i2cgG973wqYwCMWuE0Cjz
RhS11N3rwavNO8Y5HRRQH0L16LdDwEGGfEln0U04sv1NWY2Nq+53fEkxZU93hctI25MS37YnwWyV
18QwYDZkoTU5w6315E+6sn+Y5F9nGVz2rZbpf8mYLAjluS2vqhmCvBm+WweByppsjH06ldF9R/y6
sgeUSXlywvg3BQPUuJxvYlARluvkr0IvCcM95ExLm9zl/WPpdlsGCGCobMQ3NE/2pYU9EGg23bjI
iR3yinX3tBpd4vlMsREGyGhlnr3K2Ffn0GdmmU9JeCqGkqXWhAci6YKrlCv14kCNK6viw6/lw9K7
xF13P9nAleloj9/DfOVNK/mmrVBH8te2Fsulrx9Uk/JpuMxpRgtbLYohStGyTqrBXOUpIjKxSbg5
C5G1zpkHgsK0jSLWF66AWDqOA2Iz45UBmx5uZi94HdIKEE+Atzev3XqrFfnesIEvxqHFv2jxpC/N
Z1RsIYwVewYPDwXEXcbprnryvfY3e5clpJxzCjg8Uy8ZKKaPZeynuAbEi5cy7+y0vcummFiZ1A8O
06xvdW8YW8X5vactXizqLpWzdyj7AXjGOBIEw3y6dT/Josh3Tei1PJcWV9Xc/2BeRB27YjVyU/+g
o8xcp2X42Brzp5k0kzbUe6cBWcM0hnRlNnyIIiTEc9Ngi6INScpYnNKRCs5l2tZyqAcNGb6mUNts
wyF81cTbNQr4zib5mxyzn8g3y9HtL6vGIjRSKP8KWTDT4QCaMpInkmFANdJM9ubWWdt760S4W30d
772CQLYUushAh1ikFTOiGVOTPzBh0Aka3OU69A2JPSJh3hK799qlgPcVvNWaBrovUUdiDkzzmtWe
Gs+k4ey170ByEfS9o0es8lzsWmTaO2H9L+uPrEkxGiQrbaZT+Id2mK7Btf/xsgSjdc8KStcJ82Eu
FKxDgU/7aTYpXE/2QKBaF3hg+JIG6LvzLP4VDzGWwHat9p5zqKPlfcq+nK76qJ3uwxQMC9IEJ0uT
D+9xpjC3GT5+NQSvQr4UNXRvaK/EBUacR7M5CO39WyldeYy5EQqn32WknRoLw1AbP0FKU53KvDlX
wwDpEJcB1s/GwQPnJuK4kCWN5fHXkEHfSG/buYfbCptz+/dzQ5mIzJDQjsu8BeOZgEm5Rpi3By2d
JtB8h9a5KjalRbZpk7MUt47c6uuVqXK7GdzHYfgkcv07QsPkrvGNmMr9PMoevRrFCOOV/TgRYRk3
VMjLLJ6tYkFOijuzg+9AxgK4Fq+uSr7CyhJLuBBKmeVIgBhIwsUg2jbfSl7miCyZyB2IxP0Q+58o
Kb/atXsO3fFYMF/alfOj40+bOnIADdj8ri0Ig4y91qBWZAPl1gdaDNK+IK/bwEzJzWkE3IC6ZJjB
TVYFTpJwPiYKlseSO8SGjyxgI1BLo3chyW0GUdkVtH7ZRAvtZayLh8JAWxNITYIrr2gjnCh1dagd
3t6owNes4+AsHG6RefYs6bPqHI8xgmvXxycVx8e1xRmH6OvdVvVX1jBvWnuWJEgmf8fNgOUsODm2
IOwzTlh5MHPM6/T8/39ncnUg5vmpqdwXX3kvbDC+MajfjJLK2vNpC6v6/y7pnGU1bzO7yGnLd/dg
VLrFPzWG90P3XDAoAFDDl2xZp/fOWf/WPqoYF4tiql/tTO8T9Oa18XF015Rlw8ouSD96XUA6YPnZ
kOwYd80+WWEC1EwIxkqiKUnkyUCUrfjdf4XbT/Yd6FAut8nCNoRwjJVh0UZa0XrfCof+1ptPsUPM
gO9jwSsSNAeuy2nFr2Je9TVkwXeFmjXPs/esSiDXPssZH2cQluE+kcjumhz3ZIvMkIuL5S/LTo6C
fozVvsuGzxB7WZ3hH+58ZJlZOH3PrfM6JEV2an6PaWHJXrvgBfgTZist5gCkpWNtkDWMoFQ2w1RM
9F9SPLxNNePl9D7M0N/oWc8aASQSJx1Q/u3GEWsnAI2bYJrUAcArWKAoICDebUjuvWAn/DuZ7DEP
3GujR8zdFDCNhFbgjUOAExnRkLaJOlQhV0t2MCGplxFmhDZNzl1C49LOcXWQkos72r5SRr7g2733
0nnYVxOfWRKbV39CQLZG364jPbZbEMc5q+TyaRReUoldb6cMP5LbpwQFVd35muZyGUV1083mvUpe
KxVc67relejUlrDgtrMlY0BM4Q070LJulsPa0YmXtv039tG7UOc+9R94RTdaYVC0IcI2CMXMr/Nj
s1hKj5ERzazFX5800tSw31uT5jpPlm0KCQ7NmaKzHyGO0jPU9JVicPSV3UcpRbI/UWxnKmUfZfcd
XNMgCt/7OYCm6gfNnhvJst732GNydbHX48wdpmXn85KYDyt1IIr+RboMMdl1vipoPkShLOw5NiWf
LN9NzHCkt83MfrpPdtWU8403i7Pv6NnXVqTIF+Yfz+Gs6xXNkF2Xc9iCfOwjvm1jS+cfhKw4x+xG
ltQeNo+7X8otW/70WwUmjm3mvLkJdWCdtbQywj8bOW+UDlQdKfE0rGaKHZNlnMui+bf2iDmqStDM
y+El1MiJEAycG+vfJhzqOCZ5Z7qUdy70S6x+1WElvgWE6Ayhs40ZnJdgfComol2Xx6cWBqZtcU6V
8mihOfiZ+1AHCMXb1IGXZAmrHA2clBaWbOuyezFyOdietFhqQZHXhyhrU4SFn+XwukrKfq19HHMe
0AMfyypuUJ41yQ61roDqD1A06r5BsMAz3QbNtbCEPBuF9sgZoita672q+DqWAbOQuYBXlCkmRrNh
W8QoDk/EhnxTMQLGepnfYi+Krlua/ahgPs2IvFhRuoZY6YexLm6HyXkynGMnbbs/fse6TUT8vjIc
mxvLOn8ofD4vt6FiFcuziprmKrHRTTc2m8D6vm7c6DpngbmTjbhZMs6qNlP9mfrw7PRkQquaIa+b
OrQKpECVCjqtXILouA4cX35pPxIXbWsYddmvpIljBvjY0BD+HmTB45F70I6bEXbHzDeTlZd7D++g
2Nsaw1mfEGHRzD9rS6ln0u5hdDA1adaaTUzWY0PcTK3R4+WjGa6DUT7Gy9Q814jRWOKPrLDu6HUg
67vgkNMMl4c5ceIvB7cmVGxtP5htUWb5MTMbSvRlxebplvgZufCJLux/objhE22fGUPF9LPxh0zF
nVz4VZkUNMp9tGsQKeywz5wZSeJoPU4ZoRnW7UZkJQyL1tai45KkWmoadJtlZ0+GAPqE+zFkvoOy
YLxe0/5vvWkXiquooNOsS1C/Ub6BOmeqJP9X2nhUM0sKlaCdDilPpa+vdMjfxx4scZgc/QE9P+cX
WaKdDn4LlJqjw2Pm5nJhXzv+Y56zouEC+8hRWyOKTqqLIVs3nsWxapuzqfyftVmJBaw44RPnoHT0
5FakuAR2QzVm7vdsACU1s387C+S+ov6bqnbeWQsf2cd06AF6lCJn8bMghs3oiDvRlGTdtqdWxkhj
9cDSs85vSjAgYJRx1LRR9CJl0510YPdwStR5oEJGMJL80zxph1V9+EVfn9Wkt5dMm0yr9dgqn9Xo
HBSnxvjkgxPwgLTL8fZDVpFT6zvV2Q8Ru3XGlrsWAFvM2JhkX0rlJf7GWFVPAmpOXH7zrQIRtk6c
/fW6W1QAfF5iglN0e2KeUdwPFQ/9wOHSDyj4ebKJAprwe1gaZkdalLY0KzCs0bilFegOzTTlV9xT
w/j1QiBApgds3+0x1ebTHemN8il7W7OpP+fEcklmJ0PEkDZP29sKH13WIZNVK7KCZVnm3dyRmKOd
l9IyvYmHzj9z97APFPVBER3eV8V6mwcC17xar+G9HHBTkItaJ99F/GY7CNShi3ajVfpB5dNLtcRQ
rBqP9Qtq3jriXFrrTZ5ZVn9a0d9OORsZUfG16bwCHEr9mJVo2r1ks9Jn/qsJi5P1l7exDr8rQb+U
ahSZgWVnD4tpJKxmLvhisgOpVrB1kmVuhmQA9dM/N4WUXvkksERIOpLEbla7Md8XLOpOKvngyDQ7
QeuFlYbh1FjrXRL3H9Jyf/uSo34Q4XtmXHHTRejxvAHFfO794a462gCApwxgCOisRUuFZK50so9O
UXnp6ejHQ7Nvkv0skU+GtLFNT6FNOG7MTZbMxN9k0LcUcEWnZ1+QxcDbt7sFR8wxYI1PEupNXo7L
eaUL2/FfX8kaEWbFeQLbQ/5DhlhOgFjmGiW4NeiXl9cuTMdTwbP6Kx67Ky1TZoEJ3S9uyYc6Cl9F
GZqDXDU7xyw4ZApuzOgQvhohXDdqLQ4JfA6bpeAfw4DtnhqfdIkKFQuGbRaomNGP9RnBDklz7CWm
jUWlLzaTJC2VXDTBmP1tvUEyr3SuZ5USQ19gkCHWMOtTbuuF4Ye2RG96VNbQ6mnl+pGxY/LkVbSl
qSl59zOUPlO4dKfOXtIkmrnRXRD4QUwQWxUfxm7b4vVlelpWBmdLjaci1lV3Tt3Df9ydV5PcRrbn
v4pCzwtdeLNxZx4KvlxXm+om+YJotoEpeI/69PtDSyORvBrNzkbch7vDUZDd5VCJzJMnz/mbsVoO
iwWnryrVUJeHKUTo5GYUH/triQv6WALEr9hAIGNRAjAqD6kgrWZFtRh1dphTIXnwMiNg2+TNOw3G
zFViIdAmGQ1gi9oq5yE14OwAM5ticZpqt0aH8kINCQB+PXjK5SZRG30LinIMr0v7loH6QMs0F5xl
4myXSGcqsC0Iy56IQC489hpehqITLSmOF3ri1lMPfh0fYkUwIp6Tn65VP3opyG4D4abeYjwBj2Fp
MZWukkhPRVKXLl1HwdAtjPy6uxmLtQ6FGVwxcMY2QKFe8/4tJevZSsZ4K+DS4bS59ekSRV/jrs32
So9XRGwkUZgKNQooAOVyFUM0+HSg+CoifCJT+9Sl2LvmFaWhkQN6l7+AXUCeVJaRb1DnJtBN6/Uy
6WHGciQudTcTXjWDmCPnKYCjp8VhOIO1K1Q+Qza1XWKiaqItqUKH0UD0SBCRf7u2gpsUlwdzkRGr
X5CkrpKXdgTWV15GZMdY7bmoWYiIz6He7hJ1ik/zFXb2lWwWIF7OPoVPUHyh3xzDhCmq8kadxMKZ
EwqXEXyAbTv38AfZwWQqWVD5FkQTQK9NaCT4xoiod1+rgWGOhaOB4MpV9B9kOUJ0qKRITW1CN1Bp
1esWUikNURhRl8+6RBKhDvLk6EY3e0pRfWpf0qvlxwoclg6W7jjWbrHcXa00dU2A5Y7MaJoXNBXi
FL+4uEydaw18iQ35mXX/jHHYhax6fltUFf8mAX7Qlf6yJQn1PhFIUgUUIS40gC7y9Vi2htO/tLmm
eJrePahZub/C77wOtNahM9EfxFlM/SpBE3XN7oIqtzDfLdeD2XFerJor4nc5YKYZvLWEAGMVS8q9
xaleTTB10DJtfxk4YKbqdOgFFHGVFZK9aMCoOVb2eDyTKw5A2ihhGrK96oYI8muxVrYh6iGzk3/N
YIMDdkCOjo1/RR6DFE3AZlo9VZgyA37V6YoecNJILNhdVtdct0T5IDNoqVIfpSKmlbedrByaq0L6
OYHEWM8wOQhMKHIc5atGvjoJWqqqNJ/gXn1WNaMiBiZwy7Ua5bsWzOCEtrvFwFTdGBaRtLCmT/kA
5P0qQKDpIxXd1AiYeo+Y6QoTE7M2Qixw9pqL3gMgTbZgXJFzjioK6pIJa2BqkXsHwW3FmPWoQN6H
iHErpEsJU75FMzSTkF5ESfCiER5AzGFGk1adl7WEj+naUZkwC8JFRP8Tnp2ntOCnmoaKZ5+QiKJN
C/CTY3Q9T/gHghIzpDb2l7o/XxoUmqB7jk7R8q+pk88tfZOk60p3NMqjgGCc02ZuA0TNAVadArZg
O0qtotuLiYf/cLwfUZcmcrUgGgdU0lpKO0Lq1zHRx9KLKciS/kYdDcJUqYOc1M2HKC4AsfeURoYG
2ZalnfcX2bgGukhzFyaysPn5p//4+3/+x8v8v+O36lTlNBrL7u//yc8vkAnbNAZ2+P2Pfz+kL23V
Ve/9x8t+f9oPz3qoCv7/l0/5p2+0Xs7v78vH/3Z5znP//N0PLltJv9wOb+hXvXVD3n9cA19kfeb/
7YM/vX28y8NSv/3t55f1eLG+W5xW5c+/PRS+/u1nHdaloVgfo/XrYK2f8dsTjs8Frw27/Pmn+wTV
IPjsf/rat+eu/9vPkqr/YsmiZALuUlVJFfWff5re/vEI+a+mioZBa1BVzJ9/Yvvrk7/9rCq/IAal
iqYkSZohyzov6qrht4cMEdKsCahRVXi18fM/xuG7G/rHDf6pHIC8pWXf/e1nRdV+/qn+9cavX9Sw
FE1VaUNasqqRT4mKweMvz3dpGfN06X/pMhaHxL/reambG0t+U0Hc0uO6zVrpJRPEp8m4vmSaspNw
S+Dddjojh2TG8tTlFU9ekIyiSFSRiypoiBYC8n6dvB+FQ4q1boTFaMymMZUTvIn08VJd8YsSKzBH
CbDSKAtofc3kDQMJeIVblrXcL+3lFhbgI8sfYZTcsTZGs3wxK/QnzOgB3zj8V3SBzjU16sTsngaT
EldF5ehCJyXLVgEa1FgVrJEKVOPAgQVjjBpP1VCf7sfPgik/SZN5A3ZlP8tAxyXjoTKEB9G0gALC
b4NS3Qx5MJhC0M64oBXZ17ICbFjneKBRzE3wd4aGg7Y1ST61I6RFjo0FYKDW2wfkwjx1lSbSUqr0
InbO05ivEPK73pDuq5I2aDJfPhfooNTZfDunSbggLfDBYxoL/RRjDqAaa4Ff0kZbo0k6jQio6ZNw
ps8NL2NTD+aNyu87UD8Qcfs7oROCDOOCqTAeIZh/vWRq0Kn17RAjLzY3jS9AlVSRBbdq3rejd7mZ
1Om+6bBWyIZH4SqjCRG9y1NFK5chrOfovpigo+TUmeETO/O4FG4hD3A/YGfRbvuiio0ttmRKFxpn
thlR7KBOvIqKFreyQf7YNAgHopI7ctqnNIvKp27wKZXiTQJ4F+SBtJ5HTNU4ZsoYyDK4viidLdvs
6GKCbfSzRLppGh0BepyGIfHV6DEM1696TgFtTPBRVIzuZEI1m2NoAHnLHUYV+TGLr7huRDSxBMh8
4i7PsDtMBCkYNAuLIPFFq9hqzRkhS0mWcK7s2jtp0B84LQGOfMj7+lBdO/oUFEvNUxqnn1GtxZS+
K9/ihm+IK0JmaQvWbZAxijYmQbnC0xw3uoE+9VztyMyB9VMusmmhU7hRF29GKNfKFHQYqBtyWtWG
+MTg0hXI4AFjta4pwvsAaTmvrvexCoKsW5AbyGkaug3IubUEANwBzkCOhUskQF+G4lSVHpTYQBrF
pxGC30XSQvbcR9rPt1jDHxa5hDe9JlZV8QgZy5JmnCHQVhCE630yFn5PbhtX0Kdgw9n5AtLMqO+r
kSKVnozY36hQjnDUoLG2OppHNIcEtNrUvSUDSYi6sqYA2DqKNB7BiW2tVt4JyeUWkUO0SCHHKkkQ
MbOGpn0bTRgjJnBRL1lkXMe4eUZk3qaSI9TrzRhRbezwvzNHXKBa+OxG45/7Em4tWgrUjKMbJUP+
k5X/mTagz/UCeVveZQlYrSwEYkadtqZE3mWfI7p604DR6iTvhym/lRYqAdOUKxSaMGRrWmC66LaM
yrZLQYJaIJX74uNC2ShpvRgh7Zb3S6JujRwb3XzYF3X8SZ2kPRKLXxdRe6A5sitH9euYLmeMYV0V
HGkuXgJLqe865L/EhgNLVgSLyRQTVDpak7ltaO6I8vylmsz3sRRu0HvdirK8UxXU0a8PWaVzVly+
1Ii9tFBc5hovZJMzi0RKjATnN9vUb1vAtyFfUv8s4muabKqUi2gG/RDxFZXaUDzN1zO8NBjFunIT
NfWnTKIka5boGNfxCxz0fWbo5MPlPpqSrRY1ToaNRDXp3r+4mvXTftx/NMvSLE0yNEky5O/3n8Jq
pqZpW/EsZpTe54L5pyFOFVNWrC9a0IxUpOR831Ve0qGxXhdfCine1UuEm7lyW0RoVYgScM3C/e/K
ff4nJTaGaOqKSjZBGvhPEpvDc/68PP+0G9o07y7P6fNPfps+vz5/m+P8/jZ/5DgkK5pMPmJp1GGk
P3Ic7RdTVyVLN0ioVMUg/fgjx+FOAgKzqNGIkqZz5//IcRRd5B0NEwqtaZnqv5PjkLZ9N8NkSye9
IqPTZd2SJVH8fobBnGpzuRTbsx7B3mxEzsC6U6+leHFAHRugK451WbXcfDNqf7rOfkyt1g+2LEln
pamWYsrkd9+lVpZE26VX+nNCNSaZ7BYFD3MBKd8kXmpdXCHvKNQCZhUmDm8CHDA4Ok4Tr1zLkbhS
dcB1CiiEKv3CiYYzgJ4t/DoP4N0XjGjcJK2DEnpNBsIjzwaAYasQtsIWnriGfkUx5qtUYHWG9Lce
a7dFfnmo6q8kTZ7eFPsVQ9MV+kOGPdMogRkxJF8EUHuZq1AvdUe0sLOL2Wkz/fPUtV+M9E5TrQex
F4HINXTTIgvmeJntExXHvy4/WlcEndT0eQRLShEF5Y1BuRlb8yEucoro9ec07ndtt+J9OfnzCSpx
sSye9PGEE+tTwh634Mi3XFRHb2fUCinhlmNNp6c1j1NuPNTU3q1l9tcP7Po2HKdVV06Ywktr3kyr
TKuxoEPRgSdSZc7tkeoU2Z4aEWZRHT6amjMPwjaTsfuVddWdkXSwFEQaxeilqCdAvxTkUDUJKe5Q
ZspexdKgOGmIpyiHjmTl9LohxVgRBerrBY33eSHXMZuOclE+P4oc9CkSu8YsnQEonSrqZLUEokyB
bder+lErcCtp96nQb/E8RVTvgpQJWPK0wRriLJQzvBndKdViL5kcaCscIiLIYL7B6S6HrfIv5qe0
htZvQy/zUxYNkQYziZYuW8r387PpmmKgD9SeJwgUcIrFmbKQ1nnwWd2G4po6Xd712VXgSEGOewBj
tUsstry2pItvHFPSBFlDOIHjdt1DiG6EbaUuT1cQGzHjkUPe7KvaT4CxyXj/lJC7u/gtgUqvpdR4
Cvk2s2APyqt6sxUuDc4GBUKAiREOaBRda41/fi06UuaECZatFuLTdtHA7EeAeGg5DfEMory0hQlG
w9zjdcBiqqrMqbSR5j0FfxggszTciQNiN7GCvheo8JZjfZs2pxyXghzV9UvCTEzyL1B6UGTX9k1H
2lGUvZfkFRLFBVwIjSzWAP2y1J9zxHWu4+VooIwGIgU13gyLseJUIEif5fNNjLBr3TT3Vhw5Oeba
kZSerpDCwJ4oyBKObewBzYWAVZwMlvCcqMeL3HqGOh9GJB8M5n5RID2TOZzC6DGDeqPHWkuoYeVF
aJbDltWwxwt7+/8yHSTFIkYrsqro2g/TYby0eARMenduReuh1q0HwHKugVzYUrvL0H66SvlrNRLK
pPkmnTW37rNDDyGwbqu7COMjCtYRqo4ZpeO2QcHHtFyxQjiP2rZcy4eavuZU1hiwCQ8qEh1IBOyB
p4SDwvCLq7VXeg/CYdc2TajNcKCN8VDMJaSu0e6Nyc2bwSdouBHRG1wZdBDVL1nhmbHsouTLxbyp
kU6LUCGJ5gxKdPaVY88s7oYO8d15+CRS0mnK6RH+GNhFheub3SotQLfjG9f32G3h3xITXMFZLtCC
xwEMBtmXMK+3oz5RCQqyZTpAv4Vjq+9heLDU0djtKdTX3SFWxpsCiFRGya+ASCm3V3clUKLOmUnT
obCQVauTq91LBedBeRMNzNPKOibNo7pqq011UF1eLRNYoYb34oxspfnSwupTZGHLvdmCmQukWThw
6sgSgDA9aWOtsHVFwumv58KaEPyXyCBpCjr/skSGKK872zdFAVK/QtfSujvrGLRU+qehJ1zFmh9T
d+xWvXKh8xQFEWK4fwJKjdS9OMrgv2hgZgNHuoftI8yrHx8zaEb5T7uEdUs8HD2x387C9ai2sruu
r/pKlokYS6uqARROtLLAA7VPY3xbg3Cdq+GpM8sQuM65idKXdYFBv/A50HstHKBoscLBWBWmnlrL
+rX69Wva8ycb+I+Z6RoeUSE3EOhTZUUnCfluENRcbgz9cu3XnsF5jYcKnzzJSHq0HFLnKPtXAflP
PxCgkcISpECq/LgAhVYR6ol8Qa36LbbrnrExHIXyiRHv+kY7R8a0W9D2aUEQzOwJ8+XJogSqD9pR
GulKGfSN/noirOnZdxOB6tD6zU3YkZpIhWrNrb6ZCEiIxYYyjdN5wrLmmjWhYMmblOBz1VXUAfX9
aOo2bM9dAdquxRI0kzUHOTmgN3ZN07RgKVK5h1L+1Br0uU3q74K1Q4KzB5EZx69EATcZjH2VNJ/m
sjxlJSQhIrg8lqhXDwd5rE5ml7ORIDWgtU/qNd6NsFjKVD6raHSBY9Z7ur/lMjwVQ3YsNMTONByE
kL5rGwz+svi1AIE74llgLsNBzJE6oniugXojMwH+c0PrGXQy+ikX7MiukosNPG2IGKKlVeIPNZc4
m0XLo7RChZqo/hwXyq26esULObuNLDx0og6HMdnVOW4nf30D1jn27RZNSU5WTUVUqCBSCZTWhfrN
+AOvUdMkYfx1QQlA9SBSHv16j/8birz/kw46FixmjrffjPZ/qeDev5WX5wvUoqTqq29PN7+/9rfT
jaz+wm2QuAm/12l/q+DKyi8fC1VXZc2gwsvy+e10I2tUfS3RQDOSR3RpXcy/nW54CBkCJD9lENq6
Ken/1umGo8R3c0SQ4ceoqsL1fT83tOukGumYKQeEgHfNtjti9xaQ/DtrUeUgb9cf1aN51F0DDRGv
synDbaV7VOulm+g2PY5e5JaH5WkJwK14hZvdTH66lXGW67bZ/vKchyVkRkTtIXqGqj/sMjd2Zk+3
JQ9ShCM7uqtvx/DijoGK5a2+nR0Zh7nLXbSV3cafd1BqbJTMd50LgNsdd9RrQyFA/NORgjRow8XF
K9VXt8BA/MxZXMEDBrit7+MtQiTO5dj5KHQNB/RNQ9yOPaLJMT7iFrqadPaB6giHCcQi7ef95WAE
zVHeGjeIjB8xXMfOVnWu2/yYhmNQe0XA/uShzBMMW3Nb3UYn4YgswNY6VociaLZ90LooaPA9SRNd
4YAVjx2F4FCpdaOEfZMjxo6vOwXPc3QaVHriX4ttH6ruxc14W8XrNm+h2zmR90CX0EaVzEldhH3e
IcXwjDpAbZHLUF0p4B2cxqfuFoAyCTvP5XSxn7epX/mcCHFB7IPBL53EmzzM/HBXa3e4dfttoH9u
d8AYvdV2FILP3nBRFPQvoeRPJxrrvGq6KzAivfrWLQD1LjS95HbC+xIi3HaAxeNTULZLHzETG0G0
TbZNthli8Mq7tL2cLq/yi/WlDyquo3Po2D3YiJRjrmXYo6ttu/3k6TccqzwEVdyLXweiVzhJMOyN
2+hm2WNo6Yie6MAHRbZTv0GpdF+8Xh+h5JGpAFgEAdeMdnukK+ZqR+VoHbrwcl+fSxejqnfRQ6Qp
RNeSN0lPyW705QCd2xB5KZeA7GUH9aA5uR8pYTI4kDrSe+NEgY5Ps2wkhe0LqmGncps6mD36oDye
1KDeyrvpSQgLZ3FkLtZ0+xf0GPgjBmjV75RwCMCmI3prHtU76cRM9BFX8XK3YZ0g4X/3Ouzys3RK
v7J+eGZ2a4SLD/xR3wI69tIbBIwO2V7e5nv9UO3MuwxTUtlv91mYbHF723W7b8LTnyQkivF9hvD7
Uhd/2IanapArvWpWs9DJRcN7xn60diK7C1Y/6ZpraJ33d2qjnsGqzMM6REAXW7zF7h3hQcFnu3OL
5+QEit4WN4LTexNmxWCHN4+pk3q00bGflF3L3KSB5LQhK8y7BFJg9JvsJcV5jVmEQW5jS9ilG97F
NbnfCrO83+H5XvgXrKeRCNyktolpM5blt9pOCjjDOrEf+6mfviEslxtYmdnd2/VrcR6DfnfxL+fV
fSNI/eWmDsgckR+2x90dQo+28IjyIr/rg+gz/dIw36nhZTUrPZufkYoNEXBJ95A+tIN+w4QM41B+
uN5pd4bbeePWOBRGEIfjNt7nuyvucahI32hIT59Mng1e04blfph9zaaf7II7tyNvxBhQ4vfv8OTs
58/55qUkKmBftoGO4nQumGRH2by+oyW3gYrorM/FccSGgL8BrGBLbhdq22mfBaOfEVjNYxMAUnI0
DxkD/FZxjx94cuqVgMcCi/ko7OInZpxT28/IsYepjVkWzpGx/UoM36s+N+Ug7EATeKMzuCgPuMOO
lrmNoph7OWJB65mueacam9y3mA6yL/saaPzUwf/KhTNk098IhZtlu35ufli+xjc62G86+Hxk5lJR
dVkCYRMgv+Dje+vODoQFG5vDY2+nDpmVi+e9jebz7uJSk92k3sWbNnDgvMUf2Go6TAKhMG3eY3YE
igFugyN6GWqOhXjUxgozntUE4l0TQDl7MD7jUcr0Sz+1vDsWUqHADgQ2naurXKjwTnTH0R/Yo+xj
wcubJNv6HDuD/dfLiJ7r92nVH+voh4rcZKQXjhKmeABwe7iylUFQ8MH0Ok0ADFTgniBD7mFpaPMN
GEpU5vYJd4JTKIMDBNoRnHuUZr3BBXLFypk2j3AUPbAMm1f4TTZ6SRs0H7AZRKPIqX20KYNhN7AM
AYh665Id+LTZ+WL6uo/akYtF2SbDX75jV+xcZFenzTpt1k2SB3CZ5wrZXEderfuS14bmNiJQtR7F
QsJVzhIWvwxbnNx5wy7QmWOiXRwBTfCvhKCJOgp/Bhd4gekPrrJBaerjF5fndT53geasnrKi3YaX
O5U3QoAusJgS+H36WQjOky+7vnnjSiH+KgFOVh9fBMcrPNaxY3OR8sFIEvSFm4W86gDI2jY2zePA
t5OZPuj48ZUxd3Y1NnHFI3rxzVkbXvWM36kHLtABaGlHru6KPooljKfkFC4UdxffWYcmKpNDWOeU
cMrPdJjchkta3rktNlRwe/kKUSi+h8KZnLsdUmEOtsWOzshhH2zrIaobdrpRiZ2Yd3E7EUdyYH+y
Zh2QfzZC99xbRF/5GRCbg+rKZvXfRZqUx9YxQ7iIm4kTCHsHpUw2RshzLAR6laxGFl1IScxbpzLK
b7wO71c+pOQ7rDIYe7gATuQA8OLrrKlS7w07vFw9XsQHRT4DxDMAZTL1KDkxeGV4/WQeqHYxHB1X
bXLvySf8yAeAFHbbZp2oju4LN+udhlEelMQAgwkce62PaIZ9D8mF7wDVd1Pa70gebSwuF7wOn1l8
jAXdNi6a/tjHIPdcPAIFzB6kYcloapnLqdfLCeRd7+uBHvTsyqkTuVYg7IhBO+E0BV2wMI/Xz1LJ
8tY1QnXCTT4mpsRWATefG1Sj72wLYU64ZONxDVbeOiXKPbEpyNeZTHTB3sIFZMkHtD6gcIe8wwZv
Znfu9dP1Ey7tCHQ6iU+4CjBgoWTGVm8wv6F5pZucmSeyKzdfrVALW49iC79J/ClA2/NjpqZH05e3
o0db3wvQot1ZYRck/rocep5S2skG/Wy2g4U0BBIz8ce0hSAJ+xeVMGzt11iV+8C7mTLrtJwY2tQp
GVE66qsfM7NKZiyRpHBZi654a56nW/VITONeF450KJx1vGuWjWqj0LF+LpsL1A/uCGBvmxzJg7i2
KX3YAxu4TDwHCzoWJKHeX31uke3h1WvgV3hNHQ6shIhYhE6FPbJRsC5Io0XfPGgvEEND8XbxOTgT
dxenfoZPT1jDMop4UD1iI07WT4GUwINYBfcGczrGG1WCjeFhR00iQf5qk7YFkYOOmwfTzgY3RyAw
XcupHJI5O2eQe4+BdcQtOAbuqvgxw2dPImKtO8+6WlfJqI8og0cVG5xC/omSGF+h3XcakwT9VMYU
Cf9N5CCk7EpYCjCMpDvrrseljHvEbR3AdBvUd+6S1+q4DnWzBZdt5wwD0ZPH0esiJTf97CEixa5v
Ch8rWFzQFeJT4193V/1Q3hS3y9scrIlCT2aTkq60AZGDpR75Ek+zjhaMvx2nEjdnHV8O8PlAlnhS
wI/b0iu2l228rXwU+6F+JjfUoA/doXtLyJYxEfB1DHtJgsRNcc49jlQB1+KtJvLqBnFbvmLiTH5j
z5v0wKlog3w+WVLl114aXMmgSG7JczKOFKjW2y1Z0Zp2YTDE33Cz7MTD0/wVyhVnBsuu3TVvqV1u
kLcchuO8R+jLM53eBRbn9yRqc4CqZ8fbyy4SrW4UAp3HtzlAyNhtSNkvthjWO+0YPdCN6fmHeG8A
ZD7jm6rvScTchCrOpvBNjhKarys2pwAk3C4H0I2u/jASTMJ+F4XVmfFlokAIuBk4hZQ7+TQJcL82
6RnuHxmc8kV9NR/UU+ozPDw3u4+5HPTg36xju9NPqJW5iIVdkALZxG4M3f1WcAGXBoXPFkmaueah
WIognOKDguB7FmSKMb+OOC+tftrABZxo8wLtjExK8/nFprG7zYnc9Ll8ht+GtOtln+JMz7lm8BR/
8mqXNC8A7KU2AeqyaWh90TQM5Ozuk3yPkZLGPOEfeP74EznfenuF9dBHGgZXgJlsMoZVuJ7DrI/7
ZvGGQAyf1XmHB+JBZwIK3T4KOgeg6cMqwROmbXj1UdddfYk/w5p1XmZuYvQyOQhPuM900QgK7QaK
LCuRazRsw4VAt9GZXZ1TM3d7flqcNQ2lOL5Z/cYZLdY4wPsrgnmXDWcujpeiY/m4ZUs+v13g9Pfv
YFsQmrIxt0IeMn6QX4owDYEYH6/wn94Xr3UjPm7NbrGVnjl+IbrGwOKQzCdA5VqvYgOyFjHaW9nT
PQytuAz08Kl7b+LX/A4jp9hHI4zNbU3rSIIIa7hi2nXAQfRguMx2wjqEZReLMtbDwJlP4jkwenz2
HG4cc9d+7m1IWzYXb6+LpubTa9LuNelOvTXZXif3dXu1z++Zv+az63CtRxBYDVwORVq26NoWn1C/
4i3Hbc51Y7rJnvcRUDaQmfhO4GIJSGTnHAQQ4uBvTCTYfS7sLpazbCoy6TWrE3aAY8mpJXCInuxk
7KnQS9bvwaBzDPVLF8KrNzhXLgR+BEF+TQeRyyLVzVzTax6wSvQg5fvQgrj8qyv46zNXo+j5Bill
Ww3wzw0vD03IeLEpTW73ePUu5B6tbbL3Zu7om0HNaYON1F/rL72frGHYXUeZIwBBmbRgP6ab6h1d
PA+5Kj4ocyf2FhKXDS/ggkmkvCQUt+kxC9ccm34DijMbTiAq3ugclckR6jeO2uww63FRIKv46/yb
4vmfV6zE9Xj7TTUTZ+S0WKpaOpCkkmkWV7uksMS+7r6Sp7g0Xxf2ENRfOABwAwwyq4lzBYdO1rdJ
pGpIn2Dikp+tae7ViYP8tOZbcwiphgoHHgTsChK1JDLTzfUmOkeH6NDurZs2lN0xnHyJCodFxtrZ
1JhIqqetRs0IGc2HxY0DvJfI9yZbJ2LTUl8LNUGx7Q4ojezaoOQ/3SEIuemh3+nhGhEHz7wHssK2
lXjj0/w0b04GmxCmtufrprzpDtl997ZuA9LDur8VFG8urhZIm4otoLvFBmLzMrK4wct9hCrQYPwR
1zjPbqcynRNHC9Z+OQ+DCyAEI3ttZw7U+vVQue4rCI/sEAvwJMfc6u8SiS/1I6fG/Ia4WTJ4FJYo
0q1bCuLJ+4kUlc+3qZzYi4fcK+eMbk1avXVTmllvk0OY4Dlrjhbdzt6a3cDXXrPmjfx4ddbcYC3f
yW7tdQSydSDYS33B173KuX58HSRNSQobwhR3BNUeV2V3rsLrtlRuO53lvoEzS7bFKzcTmTSRfEYx
yx8oEIFPuOerEwZAILrjo3B7ZaEpLr3oLU73ocauPQZszP5CvFRcFgfnrNRDtJDNfyb/ab01j7Sc
kgxxzbE5LfAdFE72Wn9jneqD+JTdFnWAHWHiZoeJ5b0GERnPedsuSMJqiORkdzARnXVOTvy75ai1
W3axd8bn0h5C+P6E6WWT3866nWzbNYAE69GWwzVrFmgVR0ACjDvdrCniQP6zpniY+iIADZBzm7si
F7QmhjMDN4RsrcQStFS4dCICaRmVHJK6WtmvhxKD9Zjxtrz5ZtpHL/kxPk0OylDuWnIoCDP0i8ln
/3q10vb7J6v1h95Dcam1S56YxiF6Q113a2EmQJ5MvncW7673Ooq5h9FD2Ikk1SQ0rqml5JUn4G1U
mfvPWpjea6dqR1Xt9vqS7/n9O21zpOjZ413c7ElJkpuI+vGaPUSneFvej7t6J/nK9vpeUd+MyXmQ
eaHKiY9zqJMY9nsO0KQxHI3DkZSYQ5zXBhgEkmvop3ZnnK9b6ntOF7JpupdtxRRJ98UeeKl1+Mzm
SC7piEd06JlXbknRRT7Jn/st1l28qiKmTtRwB4qcDaUJPYCwcAtFfnoZl00Tohqxa3bWDT5t64mG
82pJ5U25kY/dzgg5ervrAR8L9+DjFvxbHZr/zwD2H/2Qf45B26Vt+vW5T7/tyny85NeOjEAz8hfJ
0jQJONuvrZffAWe69YsGclcXdRhPYNqBov0DcPaLIfI/C2qsqdJgpYj6W0dGkKRfIPIAQ7RAwH90
ef4dwJn2fXlJw4RLlBQdQo9Ex1QyPzo23+xztaKhHV/046msUZ5MhQCc9ssig+nFIcZqMZ7Qj13p
ofgD0Ep0lsYzcmvXG8sNol5nE7Oz9vJZiZuT2Z77uCKVTak3T9ohGc9tiYCkEWBZm8bq3VVGUxi3
8wnp+ZXNrWrobKHoKi4prhMKtp6lg51nryDRX9zOBlUCvQ7qcULdnjXQ8F6gNTBlwJtBiU0MwLjC
bn7nNalUv/IEOFPDv+gqS2uZ7Y+u5jo+OgMDtG9lHUiisY7fN+MTmwgAx6VxwWCo+lzkoXE9J5lo
G+nnWdpPwmLzPdHJRXcc+4ORLCEW9wZeMhcM+URY8HqBucGw/xeBTl0bZj9cFoBEg+Y7DXgDQsb3
l4XKHgoGOo2E9rovG9RZhTnMp/2qIinqyDZxJaL1rsSP0jyFeWy5KMWjkNidNPUZo2HujDSmRxF3
Rnhq3MUhl7Z6Wz3xwMi95S9w6sBmbq+qAWYP+tYigH3Pj0pr+IXeftE6aZ0ivFSszkrytSyRg5gQ
tZHg0s1m7adm/9qhraQYGXnuPGPd2htH5kJXVTYyZQhnVQ5yKlucs2QkWdPkVp33fCJEmE29XHeF
cazq1sPkByL9aYGacFVe0llGzf7rgrBzo4r7YYFMhPzOdfVw1c+DdJ4pG+vw1JgOxuqriAYB44J8
zqZPR7xl8ETVokekY10unUd0BBvBL9hIjNsiXfUpbl8NCMq8XlXwbpiVY7mcB3SmenweR6nfROKe
e84v20S8VwXUF5mPhYUmPzXoQt42uF80WvVJwO4PxuhmnQ2soKzJbxHbda9Csi6otmie26r/2o39
4YJCRCOOrzL2laV5qrQBpXy+hhm7UoQ2PdnNqG7baLrhqsqhO3fWl2HpwST2qE1Y7389ufDb+JPJ
BURABU6CToks/jC5AFm26Ooml1OVaJwq1H1vzLErrvC1+pKiIp4qUtCJaLlMKIZn7atci28XmSrk
nB37ZaKcANutlymd9Ny9KIsQoaUugW7pHVx/O20Mf5TO3DDc7CDOcFqZ9rN1Zi4nq6BIFkPdJMGv
OBTp6RbzXjOj03HxGHrLOKty45n68IhcpbuOU3O5VTMZo2aC1VkQ9+tEgEhXLef1/iYo4OSP3Ixs
nkMA3NDw9kUrOEih4qjW4wr4vjQL4Eq+6bRX+3S7vpjbq3Nroy5fFQs1n4FfjcF1XOTUPQuIKykW
FdlLTdpWKCfW6FJFvIUg02ho8+crX4x7JxaUNVmL1/9D2pk1tbElW/gXVUTNwytCQoAACVscm5cK
fGxqnuf69fdL4dNHyFwU0d0d3ZhxV+0hdw4r1wqynfzZ0X11YJ3UOVu6tUfg8WJI93b9ouRIxSk5
CjwvYuEyc2N3ZPnogW5i6hZCrp2Sl6JE2ca6dKms2ELCkzPBQpCskCHXabdL0XNlUKagi6G0JOWq
bvi8hjy+o9ndsbYjbRe8CpPPb6nq9OqOPI08a0sj/cFiy6HWoH/Ry6tujtG7kXbpjT7uSxMkawBG
sopRjCxf5Mzxt9QACV2dlFuF4qUP4U0wb2jmuJEj07FlQ7t8ssHIdSW5+Xov6491+f1BTp7Wo4XV
gpHi52tYSPgbeav8QL4IxDFJRo5OMTMnjf6A8eVT14p3GhrusORHZnLP0vLrcpu4HhnIHHobW062
rvVLPTRuwh7NrhKIftDfmlld0uqwzfOnYfJ3tk5E4lB4S1ajnvf0DaTqUo+rJ9XczzCAMEmKQjCc
rLrRsc9dLadXr6E5XLiahl8A5NtyT0LMqa4gLQDJ8+BqhIV2iJzeS2cr17wNrXhXVRRuXB4wJoOs
GpCmQNVv0n+dmv4Z9Ngfl9zpk5zUmszEHUuUNbuHSneWecJOO8gC7KJavZR/5gpZN2+ExixETvSV
ZTQNqt0ZVY+Gx27YKtzzwZycAXrqp5bo8GCWZnq0I4IdOcXDo3YAO3vbdA8x25FlsEQy0ijoMtOj
JQvPNogsao+BHPC5LC9n4QlO+qXsSM5wkTnLnkta5jAsSHSoZ2OO05v48Ii2JhAZQ/fA/L2/iWlv
HmNyBd2DXGI1rb5+rN/4mD2VxymivV1aV5kILc/um6/9/4L+/rDTDK0DydFsF/EmW3NOlk2H0mNy
creFtoCIn1eTa5tzzcD0C+36moImyMfIKlcc1M9vifdIHou+CcZ2ABrRrEDngwac6Ngv6kuOlxPp
7UMwsRIqYsXOcorvJuhzNS5DW2nhgD2D9XwPKfhzzJP3zQq0JszGbB8mUKcF7qJhRPeD56w9/xky
1zObT/7asYv19oaOJ8hSC25v2ZtHnh+Qd0dPQ0bDOb2xExRE9AwIDwBzfcst5DKrn0+p9j56/ef9
/h3xZCuVbgLhmULUX/rxvWuwdStIbknDhsgOstVT2utyeO2wjN/E8kIW0jT1mV314cK6LmBakPYm
Dub71647H2Ik22gfKiQUID5aQKVxYXC7yCVj7gtYm5y6O2OBrA9OESPCcG8xsqHpJ6O6eZDPvje3
DwbC11U8f/UgTfOdr7xmae9LkNwTcq/k4ciCWNkuGG59zhTf5dyLD8CV3NWojfZQbGmv3NGupV10
BVy6LQRiwZO8DDwAcA64t17nXAVIddrlZtJedd9FNxpGIESHPMVZ6ra/NtTuIste1DBcurDvFI13
y6vLRcJwA5Kw3NpyAXMvn9kCkqg43nSEGxbxGAA9KI5UUHnvZ19pzS4i8ou3U9iuxTfNzS3uC9fZ
ENtXcPsvC5OcIPx54iEFXJ/Io1xxc5si/tK3Z2A8unF65uSBsLu6S1+SoduWNGYcnYIiqIfStZR4
K+663ns720dMiIaG2d8rLnCYfFcxexLQ0QRwEZtkmY2HOX0qHHNhWTJNymijQkfBFLkJ7jZDedYL
RIdMuaTFgOf7bvaW8m58t6iavUUXpl6yhPEuRQpCPArxCdkILHjTgA2MVx5+UTB2MKJ99YdNhAvl
QEFE/glThJPsNLBb2kDBYUEJlthFObyBRV7sd5TTGWTa0JiEVcgCotwBlGm7C7utb+WS46k7qCTl
PYlIehMvhWvQI/gYjGiTd5CqO31MVdSGvMVRN9aESL22t6hk/A6o4HPAWtjlLUylS1qWrtpyr7lr
hLYXmEnsB45ZxIaK0HTtA38hIa/3qqkVLTQd2F1K4em1xpWC8+XSYivRBwbVygz2IBca8y2vwFFc
8hNRSfSiA/cj2NQ3zBLXwOT7tJF2S5NIrS9xTQP4NO7klXgAdkwVM+nzHnalVTGg4F2mMJLCiSr+
qgRd+gQFpEprqN9SzGH1e4Kt1iN16rL69jakK9vUzBU7IKcZPXARYlU3ibJP4xLV51dj3IiHKkGV
OhR/BVlEcDhUV4DgV5m3dkIUwopmXQzw1uTiLOcIQhaE+uJ1ef6tBufKaGR/+8bLENNuDSpF2wtL
lvxFmYMWNhzXaNaRt2WHXnTti4qEmYMTKEE32jkLl+8QOYiTSzMLGG4KEKy2z14g3GCarFi7iRC7
z1xTPGocG2bEArYOe5BTgi4an9k7fMeqX7p5W7A1WITCW9MeCgVYurOjXKxQpM9fWife6aJbIc4m
bFXpEC6tPL4P6/qOH9Esd+mDSB/ichl40SK3nhrESGqcEuL3qH/hZz43Jie1i8N9gnQESQLV0mx6
xE/uyxbO8oC2vu6h1ItLo3DXEhwDYGem0uhF3P6y4Kpm7/CSM0fAxbAXGUEwvrqEI7LLfGaaBEYx
lndNsVNtZzEX6uXnT3rS5/t28wEb92zDMXVJer23Mr4DnfbUcPOpBBUppKlpMy3yDCJvwh70dRoq
rOxfq9xIFCVxkcRHmm9dff4gH11+x88h3z+ydrmpe7mmcfmlMAJI8HZYMfNZJoIjlc1AFtRzyRxx
lY5tvjgaR4MaJza/0RwjimxcKbN9cizkSd0ra0S3nV1E5gLMgWPkl3NIMoAVY5fgVMbgcCGN//zl
D7P854O4Lkh+NIA9Wy6no7ePPb8KXWTaH+o6XIqHnSmvhfmqoCWAYeP9+wEVUD++0drXpHmyomvF
fg4U6HSsLc42C0Rs7VqbLCWAx7a7+SUZGbFw4sAQlpPg+fyRYRD5aO7+feSTBet92ytgum0fWv11
5OlqK7qvZ+ok45ZTO9IdYXkgPtn3NaiOmYjdddRLcQxyafXAqLbtnVh7G+0l4smooY2ONkeeWb6K
Z+H7z4huIGQTLiWzw/x3xkD3OTWECqa6sEBXPb1p5603EA9P2wY65bl46S1AHNN2gpZoMp/FqSgG
IvdCO+OlnnRG/nN0/jMDzsnu0dTACadWxSnGpfG0cGNBQUh68BYCfoSsVvKEcd8tIxR8eCWIx875
LB+ugU4Cm3qMQWv8yRO4YY38mcq2gQoU/gUQZIe8IHtBQiKx2OwMngRuMyr58I0gZ8o0Tg3A3xEB
Hv3cA50cKId4CFp5nd5AOvVV8+BnH+3jygnsQafp8nGEBRhNoyrwIDPGmyWB7dGuGRBFtklyIzua
4JAPZN1Iey7Oh9YnBoVHkTgJ5hpVN+mwtmTujh7F9H1N76OwesTRsdFeaGHPD4KKih0JRXaXwRkx
y3PHQjfFLTs6yodxDWHyIbdPN/dp+dqL1XoIZ7t8jEtuJ6W79txwU7n1rVZkuyFOdk1WfYNYCxF0
MnuNykpMP+eY4pNo5sHCjqhpFH/LU+2n+DhG6e9c7XBPOFAfxG1SQXUWH1yo0gl3uKjyoQ20Q8pL
jxqQp1zGeBouqmxTh4cGj1VRsQB+bl9wmf/2kySM4zMSs85F50EvE8XtL66jDv+ODzKa3ERRWAJ8
yVERgXjCrOt9YNNrnSYQiOCBVatxgmlO1pL4YGicKznALfIQOPio7ixaVl/SFVWnfcH36nTnfozn
B3EbgqZdk2aSzRmrJA6wvnGro9GMqDhZA0mBIKZBSqq7y1WSkcmLGdJ2jCHkTtD97e9Uu7gneCmt
6sH+Pj+wp6JWERsSucamQUHPd8otkpPI/qqXPPBMfaN1trB+fJFwKiQtVk04fjgeDYlt+Zp4MxYx
S6kaX9qwu8bPkx+TnHcos0ml5Za/FMXFJd8SL6Lp4BDHg8pzbz1ze0VDTwtxvhj4lRSXqqAFMqF6
zu0RQGpMw+xAv/eU1A+GO35N/fZay8brCU8AjpFrx3+sWgcYDVQ5OJdMEpy9V/lYLEJ41nzT3/El
phDHVd8kFrlreoj5UlOQZNOoQszsq9zlIsfJ0UNvKZ9zL0h+DlcuJgvsVOVdq5r3Q0yzHe6+OCAE
QOu0qp4kIEB09iZ0dEr7wavk7vMuf5Ywjp1RqME9k64WxV9kJiVNOLcJZWnf2fFv2/ZvuxGeZvJA
4RDuECGSHG7ZWRIMiOesekUEa6W2yct6zeMocbjRK0/cDP6spIT5gBYZsjPOvZ1pm04xoFlEuFy2
m6KCexmKJ3Vo6Y8hoxrCQICNy1MYblXytPy7zVRJzrpu9TIZMCzmaZatXd6K1coqjfq4FWyS8fAH
P78WT/NmHH/TdB2L28GGtosUzXuzUwxs3QTfEE7l+medpTeqChKEJkfILb8GhJWa40nlygHZrIJU
jfVHZaL9n9OGas5tx2/J5pdwmg3v9+4SrpnPn/EDEyXP6HoGXp80cZ88Yw0jehY2Bjt2esGxMwMI
NqviW9gM13EGOpnTUGamejGOxq/DRkvvLXlywgLWiAU9nAQ4xS+agfRw9sJ6gV6Dy/IuAxDh28jF
qIDaA0Kqea+Yo7ywwbEuTDrg7aUStcuIIIQ/xoKwA3BhhKtb0ogS0Hz+uvqfNwH0NNxFhNGUVPB1
3y9JVSiWApkRIuCwA7qodmhO9VMfoZn2EJsoAbVnAVE9qNsMUmzkuBBDXSVlLLdUMbdgKQLjRioA
gQlMeLCEyAtGjWdMjBzJxDIPRkOZ1O4+tOpb06SX43yq+M+LhWuMO5WMNe33kL69f402iQcKPEb7
iLIGuJ1g4TDHsY0QT5x/l1MjBQoputhWt7eN/Jno/POZ1E78DTY3m5rxCRfgg7O9k0eIodOiXbYv
H0ehlbTJF83uCpnctVyqnG5svo2hZdGJ5ySSa0xOfjNeEw1fHwLosD4Tahl/TguBFj4QaXyCLePg
px7d8xB6mCkc6OMjwWOa2fcIhxKKF/XTaAOwJ2VDon/nG8iCND6EcOy2JK6+ZU19ywPHU4PoubOE
QWHntEiA+zqAq3ra4EKxZ7EhYofGJICRiltJ85ZuVj0FRf93UQUDYpb2owLr25lpJt303omQHC/R
I7EJC01vr3oSlam5DxFdUyJZZRa3CLT+MAxOnVhHhQuFkLW1wu9Ra9yb1AaKkbJQbQ2IoyVwoNXd
7dCN3CvIx6HhGC8U5AMuHOyoITxpRbzVKnhOiKytjRSDMKgorsZiuz1MJB+G2brCa2ojZZbkZ5mD
W/qPX+BaUIDKp1SYeCApTvBZzFXIj8JM/I0v2jPSKoUzPCD2tFUgSK/3WImqq6Xc5MaFTH2XWyv0
Pql/veYZfV5UaWHUdNC4bX8dfspe84FLi58dwB90QXH1u3Ylgx0KI361xqTSqFFO2oVBYYr0giWF
GqO85Zd/ezjy4/wR8TP4IuEuKcc5fxbrk4oRAhTPpOrFXj5I6ClPF9SrIQUQZrjXYVJtYx9CZDcZ
iRSp05hAEQZ32ZICtoumIbKnQdAeDu5MNL/A9AFOFXfG7Kpn2MyqgDYeEsp2qVx1Y0g6pN8XHW1g
KcWdNp9XjRvfkCodkxIK3p3dIciHRl3YKjtKqVQ5nvU7OEWNC1vyJ+QlJT3ZcwRn7zUyuNkZTjIt
LvLodJ7GXNdTpT8opfq1iPE0vKRB9hbMXsWU802upjXv6EXjsxc0qEJH+Q9FNZCBTr6NHbhqO/DW
LgkaposY53tlgifsgOEzLy4KxHr+5JfN36yqjSOE1Jb4kaEIUcDnI1sl6ZuffHcgLyOVwZZknAR0
Xobt7+5LNftqhaT/uurHSC1QdgJarhdzYu+69ICE8PSMQI+ZBuLC3ysj7ctAkplhxIGw+eCBbajd
kl4sKcf6tDGlxc+yin+UUQ8zCA0DyEZ2LaABvKXIwsdVWrf/Ip+NrQbTujX80tr6ys7ua0tHUX0f
Rc4VkvcXpVHdlhVtio237psGbktUZ3Fyi2ovUauUO3vAyGQlJaJjCXgqbgpckVijBmU/p+64kExU
E5PbI+9kmfFtBaejYZAA85+j6toLwJjhtjNGszVVTW7C3k+fshhctUvLRkxZ1fPWukneG9nyfgCQ
69u7CR56ePDRsqCvGhKdOCK9FvQbTrLlgLCspq9e/Wzy1TxBAlvwO+NF6JWLREHv0yYrqQImDCAl
iEgz1DBkz/NtTaiYuNF9rgCOn+PXdriywPik8KaP1gjRk/G1BhswGn9VBtncDJoiDYWk+XsTt3fp
XKHtQm0SCukpqJ+STiQQwTX61o1WPPcBhNvmdNk5oCot9BuQk0tSlaVubnydpkmvX1Jk+1ojjNn0
eBy+fV3jhbYdwNwehmf1oqWZoCXXl+JKjrSDQJooOSkpI0jCkaRQ2dP97H+Rr0TAH+LMWQXEDpLj
TWAijhO8SfYk/xypl7JUHDV+jaPVEre09GqQXBLrAC/0g58DkCbZSEp49oBGfLMaRGiyHaeO22Ck
yEaC6s5l19Q20uR3Cq0LswetBqk5OEsX0QTCvYTDaNi65XeroO20h/0mK247ghT+hCQqYnPVouQA
9f9P08FChEv03C55LGTBa53O1nLeRDOhYdAvveq6RC6iaziD409xo0FlhG5wQ7UlGqotUlAXviSu
u+96+4RC3hpCVmrH7oPYftlFGdILo1uuyYxKNom9Js6+aZHaTgaCASYz/hW17c2hjMt7tJxoM35p
gQtJfprJI0mjFXuBCOEbJpKSw8/romrB2xz8Ox4gSmCIJ/bgZwVcoMMNPWQkYuEopAaPCiNfswlk
IZFkv0q3g7qRDGhvUvUBAkLukUcjbs0z5Cu88orP6iR9puLDIZszJD46qkOT95a6Jxenleprg7S5
vKCj3FOlINMlvjUpYoUHFJCY3E+SDIHddtOja84RZRGynt4c8tGOgxVB6ogkEjUmksa8uPLMmsAH
hYA0/8txA4HIxDYhXnMZDIBJvfJe6Ht+XyuAvUw8D9MgdYhl4PeqSBwHck9zRyIRWIqExLI7NZij
++hGQWWZq+CiJF4sCmpg5MTEqYaEeq1Z4FmD6XlwfkXGHhdrEXfuwh/GQ3wt28d7ReM1m5zrOO6v
TZK0ASWpsHmtBnU9GvoBmyI2UaeZnbyYpjMAjb6o6AFNEawKZYqYi8CKAIjj5JIntJx2ieOMt6Sg
g2ajOpXuwrlZp4m/lhEE9sOBqZDjQz2PlsgtcaxDKpiMNosoeA1soITYsJZdZD7ALK1a6ahy8AOy
rm1tXpUeVT7gcFJeNI1nSQyqCaz+kIMue9Edw2rmMyiWYiPpRPG+HLiw+YOYVDtkqiKcBTu4rwpa
aPhhO66udDaOzVsGMi5pW2Uwxa1xfG/BgZVCj9FCubvnKVVhj5o3ahLgAnlLjpZstyGgaGOCNNbA
T870ys/btoIx359uBFTE375x4CbIGyzNMC0keHdBhk8gavr6STHhqq39Wx5W7SzIrTSwdc1KbgxJ
cEjpE1bPR0E4cYha7xn9kqVEHJIKxRBJ4SsCggL8KkEBTXASVHkvYBSGxpcUVfrKK8hdlINXUmtt
I94oG86N9xqIQP7Fy3Y1Xb4zBKOa/iAoRKunMY3DJk+AgDLKRofiXb2R0RR2UhCQkONyE8SUDNe2
+YVFUn8a2mv5RSbLiknmWDQxhOFhS0tIJydQnipPiIRIqLkj2HyqVu74TZaeHTAra1siXRIsA+eA
LcMXax6ZDz1ka5J2ixL6B9pnt+dOam/noJEckrwiR1cwaeInCZ4P5wdfbBONW8IYCdpaKldExHJw
vBqy9t5di/33bUw6NVreIXBfxTESh44BOze/EnxXQCv9Rs6qXKYJHImoXSwTNKTQHbp+uwzISzkx
fZ/2VlAuiXlAj8jDdL13pU7bMciXKGhGsbMclGDZMXxXUORu93LNG1V8M+Mf5GGxkGBATjuKYSgT
lbeyXoNDZTxzwQ7omyidAYlR2tSKBaR+sgd00HsBBHPlxBbGABBn6B273d7LW+fAaJqKQKYOb9Dc
WEmOSQaV1BNq04Izoz4u+X5JrUp+HO3VCwU6vAb9Fkm/qpxOyZTJNk4GH3CetQBAi4nQoOX7XV7g
M0NyXpZE41lhwZ87b0xiSUkmyTkMQjB74PW4fePDfuJQyWTPEPKTGroY0a2dh2f+gGT7waBI9kJs
MJdOz77DymC8CiIJgdRpYEOnAtiys1X8Z9xWfwZdNMpDdRqRIsgBTERFPt+OrilTajo8/tzi+LBW
wuZlhgW0xl/UzW+UpHMn2I3Qf3QeHlUvucGQPIbE4IKREdMrSUWNejCbbSZUBmUG9e5t+3YXyRU/
YxI1t3/g/hmj6IZYZghXg4kSrvHMODy/7EgOOu+2TMNruZK6TU+Kn+PCjSzGfKqiG9nKDCLmFyyh
xMWymw8SQzp6nyxGaaPlIL6Kt2l0axU5X3ruL1vbSoGtlesse5FzUQ54ky2tYiCbOo2LyURigfHc
mawqhX+5akLOJwXf+C2ZQhpFwhceUjKV4qjy5A3OvkuWoDZGybBhUPgFsc9cdPWULBFU/6okXK5S
5uYqYQ10JkpcBGyW2AyxCWoQ35R4phw1JYrvO2c+4Hd5B8HpHvAdtvEqhzMehus65rlAF0zcNd6U
3Edm/YPTQhZAbK4cXaK5hSR32w4PPoyBEnKUJ+5BdSNJeiC6/AuHiO3odcFCpkZqcbKVyEjpDRmQ
jCAQx82nJi5Ggz/MozOoEQYPxjxeipnjbYuEhQVUqG8kBOJHxAE5/CT4hrcVYmvJ6ZPwT06OvDrv
mSp7qcwiJYLgi3Efh2AbQX7IPHXjzqpb5CDMlRlhZsJ5Y0x0iBJTO7Z8iNvtaMKVoEhpjhS9HA3M
Mo6C+COyTu78WIKSAzqWTs8cdq4APJpmcte9V0hy2Zv3OUeFczYTZtQx/S5kDrnDNeShLD0r/ikL
yj1iG4Kk1Kxw02mYgsl+lBtTXF6kk6+kBigwVMETeRyMHJhADg2aUEq6815+nIMrESQzLqZKqyBS
GjeDXd1aWE2ZAsl/zfYbELGPsh+s/OGYcq7Mzn5kCh3uBMy1LDAuNpuLfTsDPOGssSP5Gk8omACB
p9aoz8acYn4Nv5L/txm8IUOO0q56ydI7dX5lQvHdNzt5E35CML8CGOCfWArPop4/8npx9mjg2tI1
ydVEtUOQWhX4kKHuF4Hpb2GRXfY1YgTXcp/X1nRjJsPDCFv34QA5/HG/BdQmhiEvqa3k+V9yi062
cifuCFB/OTYOl6ksJUuRlD70k/pNWNsAVCPdFBiCzBgyL0hhg7ltFITqqLhZMBUBH8XVpT8D2ksS
vyWbMaueWx9eEMH2K+U37AePz1aUwN7LkXU7BJNiqytFv2nRn5OHS7rrCIVHZ6huKxdjTDQhOAfx
SPSu+KlZXbxQh5c0mDZt+YLZjfAmxLEWWxMre9xJzoCEOlLZQGVFbBPihKQHRL3QPoSsHFIp2Miv
tERVM6KgLFw/50/gitT21c2cKyxzgsZM3+MetxXa2mxniJMhH6TUQfEFWxO31XMYoKgWp/l3c/IW
6HLTjw77KeAd+75ARkqpXkj1XstoEkKH8wM8848MVqTlVU9PBP/UIgN6AXZNvZcHg8wpp/8TYy3u
3BsG2gs3Bj3yvmJdpMorF7l4KBL59VCxy7TNSNBkTf8lr/adSNnPCPMSsL1G6QZUdjMlyOWSL6zQ
j+HinTH4DCwHxgFqy1nlO10V3vQtrZrea5NcF9idwwDO1gwqCQojMGA+vhaxBJ/lc7nOnPKHzF1k
2N+M1viZjf1XgRDYefWjBWfMj8msEI/4FkBxoiIm1YVCvSdjIn+R252Q/XBNZCDW+ZLcfW0C0U9n
3xtdmUjpQ7A6gH9uEXIgjsyggtYvdE8HFl8hM9fzf5LPwP+TD5hN1eqvHcfat4PMrpqGN/JH/OfE
SKjh0ObjOdGFo0XnCuWiifK+Jmo7LgyR9DuQaJH/vk9do3tL8GSHxZcIlwbYN6ry2S4rqudiqg8Y
AJ5v4uaycei0NrxJo2xnWimVTHPfxPMGeJml9O1VDhyQL0kB02EnSp2qs754ky2ZyHxy1nyzN2CP
0ea7uIHjwyDjq7OK0Psta7z+jNfWPeCNxHoEiT6uWDZG9y0Ou5/FS4lpJMWmhjVymCu9Ix4aV31E
jy1h0Oiqj3w6cCkwfYqZEOBt1G5rUZ6VC1e6RuQbnAvxTGefnCovJiCumYaE9rUr7iprvhlo7LE0
/maDC4v5tWAQCYNFQ7lwNjykAelMd7YGvJRyI/kW7a6cksRRRGfom64qW8glpXuC+1muiCylvjhS
kjA3XFshbkUsCSDUm+01ibQLGy4HUBAcGtpzyB4UkOPhYc5ZR49Xd2NzK78Z6LqADcTJLx3JJWKp
bWwfNkO21hDvJGLycnahSj2R25TCIVZGvmlogcyIZ01fCsO/m9AUc0qOYEJlDsd6uNRLWCP4CZ1N
r4TXnpbfnUuZC0LmfdmdmpZgD8iYewCzT7ZYkKc6wiSp+WiQrOkssKrlJof60/L7PRGbmZDq43/k
KzqjfYKjVE1+Oajz4edKW1ShElZQs5VwQvydxqTInV1zLWK9bbv4JsmQyUUkE/PT08Ci1iR9sHxt
Xq3dvL7j0veIrSQt/buC6YBfpVkjbbp9VzVP3lxKKvOQu2Z7C87P7JptTrpe4Fbi4dGIVcojE03p
BrC65LtEybyIj9iY6iJN90MDMyioT/5SZ3WoxVM1w3MdSbTopOE45ILbCtlS8laSplDJOhq4gqWj
XUoAxuUam0QeXrUSoJHWdEuBfJkBqptAQkHDgQnkNhLo46ymq9n8YvlrK1v5qC7yhKy5hPSYC+m0
OaTMm5eiw7Mj9iEzK4a5LN/6v/CayUkN+NOH9jj6lWQT8nraBJcEPk6fGqs4HF7DshJ8j8wgPpNn
TzeCtm7S+kncVsJtsgrtUsEbLkgaN6Z5Hyjpbk5JU79VdaVZRCroYlarfOUbsMJTYlVptePvRk4C
K6Ne/jiz64yPNh1FMco1GuJI1kk9rJ6jxEor03iUdQLbl/HQzG+o2yuTgLqJIWIgEuw1yB4kgh6/
OcMZ43oizYQ/eSg468D/+JcDV/t720oja9v22Wg8hhMcIj6pEtwMCOCAFEjuXTqJ2CxoFMviIEd3
r5UFbLpW95PggaqFOXPe4XzCW/jtWXO4R42bMoeHgKpRNsKWRctZRUTIVclFStfKkts2s+YvzLVM
vZg/gT0w184MyfAhu+I/c8mLOe0JzuV65bufL4B1cupd9JZow+RmoeTu2Oppj+gYAfOcExQdEYe6
c1WAeuo8L6fWX5X+8FVVCN+6qw7ZHKQ7aQaMAushqoy/R5L3WbOfzPGvsH+pfHvZxN6K12+jEnaX
sbsyAcUKefJMAwd1jZTsb/bTQhMvxMsNU/UaAcqlTouHA6oj1ahDNfPKLz1JiYFYnRJy0Ml0OWb6
ZTr6d6kLSdGkgFx5saQpEUogvH/PBPAD5IJvOuhDK+RiwBQs9RQKB/s3g+//27Niy2Y8spC0yUjL
iEoFGe0NgT2+3ygm6vJZZun1A80rSEL22qUWImUf0qs5TOhIXGgBFauoWnOtJLN200fk9EbxTcl4
/+SL3LFiXzCJ8LVzws0mgeht3nZ5/6L628TGNFUBau3SsAqcup37Xw2gxkVclf5lZEY7W6nJSjuw
sCjAoul8/butC7icyM8mqrkSIAQj1nGuAhVQdhLtVY6XrnFQgmUTIDKdZmSOeArZd42xDrVI8kcq
F7Ucc9ymiFo9+fJlP4L99c41/pzQHEiJGZAsfTdsOTAF+mnTdhTHsWdkmv3AndAtKN0QKnY9dp/e
hIs+DSmvcEwvKtpnYwRDEFx6zHHgrNp4RWRhvpi4cjiHjgeBUaYH+Gw9oItaTei8bv4GjQuVC0a6
wMJKCNGZ6c82Ur8ocfWqkL00mwySxKaNV11P0FGD+nHTndjAnvvlIvDbjeMiNZrpqUxIZmMk+aD6
M4qd0NOAWZdskvj3o8YxV6DYwKHEZvFjulW9zHp6xkDp0kDybt/JGYV52MZEUtM+FZBoMnKsntJP
klphMyGfu0jLO9XfhAYEtPMzd8EiKg/JZBbWAPsuLZ1o3JfjaiwgAILY20EJiwNTl155YSURLYnQ
ysW7z63JiZf6ZkwMTzUM1bRYuhOcSA66IMk7lf56p8Pf9tbSbp6X11GFIoxZLkI7/tlV/pmuH+1D
GybU0fRymYIZen8uDZIzHtLoE2JzL1MEmyWN2tP3eu7WWoiitk/UCoiceNvvPHEk5SSW2fdBVy6V
2jvXGvnx04DvcPkPpDwnflQR0Y5iuDSic9ojj0Sjt2FVcMCNxkekA9IAe1v0KMuN5cIm2xeg/4vD
i1jysiAl9/mKaCd40rclsf59mpO5Qdt0alTEgh/SerigzsgmgF0L9axRaW55KN/Zt1yugjrCHzb8
jYsj3apP7ObPn+TPgy+7+N8nOdACHMFMMr/WbKW3WCUVhjZ/w1gzl/7ETWLgGM/FHYaRL5I1YnxT
VcVKOQSjxmhcVj4lmmrHr6EOv+jVcME/ScE1urqIdQiN0icbDeAmvDPScCUcEPI35Ut54axDfFP8
Jta9zpOlXBoxAoI1v6uPMmRBOdRGb5YLeqRATM6rdoiPkZdmHzv9S1Fea154ZqMYHx7rowk5uU5i
LWpUNbDfliZUXYFyNkj6tN4LZ9fIXwAsX7KXHbLIxJ0dDeuKPV2b+UuSvRALNNqeE52a6qIfwJzR
lpLd1QQtBlPnYhJ8bV5Q+ktLyJYneHyqa4Fc6bjw59b2APP/w0LRbaWrRKmqZ5/ssrlIsqaLSUHU
1UACmdROtSuz/Jdiw6aY0PBYEvw8GQ2kaPq4FFs1s+weW00+spQSMB26BmhupjyZkNmSPubijoiP
ZTOFCSJ/Kif3KrMU6BiUdvv59jztI/7DETpZDXv0Uf9TsV2YjsQPFip4ipi3kEpX3a9nD2YkJpbd
IrUCE4lIHYZDDQ7N5DrD72BBBr8811wio/4xsUfumcCcjg4NnubsVbWGe8aWP2xpayPTprck6REh
RnKZTq0XgI+XPM7nU/LHquoqzPqqA1MLLbrgv08smT3WeWEFdrLVM1KhcNvRFmUVM0m3xoE90IAe
rQx2lZduBlQ83Ym4hR59aaqIpuAhDrunMgEU3XZX7Gw9hAQ5gODYH+7MGPNn2w9euGOJ+Ru1FizQ
7N2FZnQdo0f9+YuctOi49AF6mmoD1oQohpvp4NgdzWJmxS0yNun8mJvGjeRwp3D6KrUGHXVtksYc
CKeqpSz7lhOglWYBJO7MgT8EEv8u5p+PcbKYIXKMIEDj+RFh+XVkBmiTeksJ/QVuLbAcIje9bZ5i
vf8qXfTCXcLmRyT5nhhajdC11ArYn/m88Ukdku74fKLeXxZvD6ipGpEAsZhtefL9o3lSQhS+C72Y
HwesIBlPQSCTcf/fBpH782iQkDTWkIzl/BjSc48jLKk1zT9nXd8b19+vYniiv6iagC5PgrqkByOd
+sH8qA8vUscRiPl/8R5HI5wYDAOAYRxFyiSZf7JG3C84gZ8PIQfsdMMgFfWflzjZML7Re1WshfOj
4G3esN26DET27czLCBzys5EkTj9alDq0c81OGQmnpQZ1JS0MpAIpCAsC5eyLfbjRjl5MVu9oOLdD
epWCwPQIzdBSKkZEfIn9/PnsHZQ5Pnupk+3cq9C4TBWjGJQlJSjIyedJTzpvxnQykWTtGnKTn4/7
4aqhGq3TgU4jj3NyGVKzTWM98ybaJiBRq6s76baY62IRlNFfsts/H+5Ds4L89T/juSdbvUtLO800
d3rsm6WTNQtt/NvKa+BMzrKkTYKXlXZJyTMJOlVST1JAomLW0T8TRFBB2fqNNIV1pO0kD/H58328
DCJLSd86MninLBO55ataq2JVdOC0IOeoD74gwhi+WBJa8ZXPx/twKx8Nd7Lq+UDV3a0ZDuJGB5AF
IgxUWEAPUBU4N9aH+/horBNbRvAaDrGaY8vU6laqnhKExyz35690bpiTizjLFSU3Ml5JLgtQd1Jt
PuvEnRvkBDHd1r4yVxWDBKg9BvWveugWdnP1X7wJLV2k3AhoVPtkr6Z6PwEKZsJ8tbzk9EkJvnXO
mM33Edhv2380iP7eukw9ZEK2ySBN2v3ANDdxvCOrlFEP+t/e5tSM2VPWleh7Pg7UhiWDKRV2oofP
R/lwQ7uObdnEjZbjnWyyPBljzBgXJqBZNjSnSKicDhsa6OXnY324CY7GOtkEAxrgBGSMRQpTwAPW
oa3j8zE+Xp5/3sc9JcbJi3zOsogxGijF8L4E3CUTZ1Mw+XykDy0xvDZMnA0j4aFJ4OiaqQO1nq2k
PtxqJE60HmEicBDFiJz1uRjow1U6GuvkBs0CoHhV2BzGog59KKAIQg4xdpuu1rNX6Ll3O9l7c0+O
UtGYxcKAtxSrLfAKehIkxc+7fj6RHy7Z0cvJtjmayMG1/NwIK+xcp6wF8WbrdOaFqzGY/xsX9Ggk
eZKjkYIxS+akYMnkSPXQleD5NkA+P3+fj7Y5+VuSCIaBHKhzsljO0AQgUXpGIVOgt+DEAWh6RnXG
2n3khB4Pc7JGZd+Mtde082OqWxvhHPPK5EyQJs7EqY9zPMTJyhjwCnVqyRBJA77xwD9QUi+AMQIa
9rCWG/B/m7qTBfI7dwySoZsfgQqYufIovgQd3o+fj3Ju5mT3H20De0B0sO1YoJ4WEm3YC1Lv8xE+
2tLHE3di6UKEtO04GeZHy3w1EvNhHH6Wyc3/kXZeu3FrWbd+IgLM4VY52ZbKltMNYe9uFcliMeen
/79BudFSWSgd9AEarS1LqkWuMNcMY47hj8U7C/TWOX0xzl/eWRc0ptFiF2y6/cL9fC2IGIg8lXWK
5D3WsTdHQ97dDG3Po7BzEJRkixdHieXNG2B/8AjMFhhu2lxwr9/tZXvzDL0Yyn69RNG2zo3Gt+eN
otcBehNKCGChjq+SrU853N+OQ7scOp1RQMng9SgQu9m7PUHQxrftMx/t2DrZ0oZlndFtJLbNkp4I
fHkZQKyeQIsh5SGh/Erg0qPjfdlHu5MyNz/hbUydfQPlizBVxx/zre3quGSfAzJgODYHh6Kwt2mV
R/OyCbbRBo8jNLKPx0dYmxP/mogXQxzs147u+9mqJ/ZRfN/walz9BmRQmMc/yCq5nUyBCCyOD/3W
Qr98uYN4BpqaaeFi4yx6VXpCN1Zfe0//0xXz31H+ko9Ps2Ly/JBRSjf/WBv1LXcZiNR3783jS0W2
4/WGmtt9OFuxif0CFcnOESj1/2e+rEOvwzPJ+s8BlqVJfo31+AFWkRwCyOODvOVuvJyug6ulNJx9
Q9pu2RgAQ7rl+9oN4NxVyQ/ffQKGcHy0t4wlrb+gQ2BkCGCDeD1pW9+aKypUq3OjOWvI2Z4G3jsb
7c1I8eUwBybFjce5nbQ2+Lhu+5/LLN3fjekZyO7lc3l+/L3e3Nov3uvAumSZ0aPKy3slI7Sg/0/3
5Zv77cUQBwvF59vxLmaIevtBGHlvfk+v8M0RfBsKbAhDbKKE14tDn16dZrOLMwOqJqTOW0LB9z/M
04shNI8vruN28eOm70HcCl2Nyx5O6Fd476Tg39zSLwY5MKJGGIzpHhOwYkE490p/Tv0dhl6981va
Rf+Xl6KBnxx3aEbOwaau4iCp52lrKoHH4pMOejc/8PYr/XeIgw1dhyicux5DPKc+BuOU/+GfESP+
T44ZEnwg+VHDtdG9fb1G+yDz8zLI1tcha8zrvBvjvLXTXg5x8DptXrltZ6bmBgaytoXiDO/5+Joc
UAI9x+4vhzjYzHHod3R5MgQ6CPizgJ+IdJUtAlXS0HcLQ4eO6bsrdcBx8J+B4Z0g+hXVwYHHWTpt
mC5OY27KvLtfrCd1e2z78nLMQEE8Cei1tmcBjGW7bAE906as5Nlum1zH9vYHIHSmXE2tQmr9aR3Y
hbvr0PmHXI0lYtH4qoFZT70bx2ftrSDANf/77Ae+wbRNu7jtavQiouEaZJ7K3RygNSFVznfiDwgA
tB0f9M3NACIhgms7QL3+YMLQhI8nr5nMTbfPPnSt84Go+vgIb9067osRDl6rL+d9gxS9uclK1J4A
dpjhtV83V+/6BG9dAy8HOvBwds1+twut0dwY1fKJBojK9TbvOjjvzNchzCzvIyA9GW9D4KSQszPf
uwgOKsp/9jAcpKaKNy6kRq9NgNOMHTRFC0sCfYyoUubJusEWiPzRGOMH/rMn/7xSG8735VhdiT/A
ThAWjl1+O1RLP5u1KAHUGk+55V/CLgVHobpd1IYGetEH+aK2COZHmEnWIq/yn+Kr2QHQO74BDpAv
f17IhVw1hISK/x1cCT3QZaf1O+aMboWoNm+Ex2Rk6E9NkDcDKFWeWNWRtVOOcgWAUv5F8+vHoNF2
1+RiAMwuGXJ7iX85+zScOO895wEC5T/PGWJ4XY/6mX9gGAurse0SKqqN6ZJ07x4IAZgqgwfuq9u9
d2LbtyHVeXUMyzI0iFP0UU5/A6EZjYLHZ+2NjWaDeYHfxDF5lEOsOBV1s3Tred6oJYist7D4x0d4
47y8GuFgn3XVtk6NYZk3Kqqwqagl/C9n0nYiMO8OkSyAsQPXbBxSK3bHccarAQlO7oTdmcOxdfxN
1kv+IKx6NcyBFVuq2AndhGFU7Wq+7yDQkbcxF4/LQqEIcw72U02HWH1912fWae7/VIujOK/UUqZW
yHR/7QSQS61tOmzAHVUWtTCqK5nSDRz0yY09TE/KQRtpf338Ld5aD0CJAVRtMLZ5zsF6BP2uG72B
l9CJJHOrTmDdTcdHeSO3ANeRQlDg4ZLvfW1dmg5cPtfkvNG9QsCvs6izRiuZGpiPD2abb21jCkag
0R2uY/uQWtJr/crJqnzeNI7xwW88kQmlY4hginc5us1PQfBYFKIrkI5/WmXnXQcXh/2UQMd24vkT
sCoMhyr+6t7KDLXP7bxLu8juFDDxiXlLOzn3dg6KZqk/dPC0UY/YJQ9B731k6d28r9Ux1VEQdUFi
59FDQg826RXs5L5Re5N9ZmYU93gcNW534PYryBb3+wiN+uBR5Zrsq5sttB2SKeuSj1MPx+POKE96
FAnUM8Yn0aQ20eWqXgAA9vI91Hupb33DUlG2t2CTAQvVdNd0/Zyrx0ftJ1lh3XTRhzwHrbj3Nl5P
sw4fJ6Y0vnTu/HnpIZHOvI+L61/NsanAnY9Tl7yuAvXn6YBpv8oyiSpyZ1rXZv0lSDtEBQq6rsDl
ujbtdPWN27mwMZinNbRmU9SfA9a/XzLaI6Eqaf2UVmy6HNDZEXa7SqYnYf3X8i7dPeqJbKFZVvtq
NhVXWfKQBu2/vQIoTRt15wDqrurIuvPS6ncUDSv9mIN2IfaxoY9VnbkY98wob+k2ExdbXKY3ohUJ
QC3TBTI4zUXHcSsS68Q0aMa2nsBTrP22c3Mr2YyAzFAECwvmau3RGx+fod1iZoGtIfGMr+LBw2Ry
Ad46Fh8NfZ83jXd9EjDlDUIP259lTmf4UF+mE83EMPRoy6jTlHZDz/gCwvyChteUX9i1X1sDjuHd
ryqbHiEquqKD6RxI7vkMr6Ss8irxAB/dVCQfxVTH2oh6goouvg59b53be6cpEDiat44fr7fOsuC3
5MCx5OTWXp/lwfV3kZWSxQXM+olDHHXR2rHBtKph+fhg9npPH1rZl8MdWNnMdNPRrRhOTewcWlVF
1owFnRKlea9uMG0ZY88poQ8pbR89divZH6ABtCQuA10vjnVu8nsyPhO91Hu6e1gpHnhOQX9Hzs0f
+s5mIt+yA+nX/BDHRuD3glg7RXDBvypq4cvExRuF9Q/OmrUvftn5/nsdr8Q7o0uHWGN/DnfN9mya
g7Ml+y2CAZEfqJ26bnyoSooQqURKvvhzJ0MJntoGw17eDfvm3pkSAnA/PJnj8DMR2LBtr2xSd6e7
Nv++GMV3M7mKW/N+AebmswnWpnhrgrMZFi0dXaaGzjncloQ3ha/m07aG2Sek8XRGEhD/QhCCOgR3
7K90OioGb+3HevnsgmimriZ+A0IRemLORhsuEuvzHtX1rAtWURbFNOKr28VIU0LeZcR02dbVpXpB
RW8UoxqD3VOLIzw7w+SdD0Im0fZFftemG9Kln5Ww/NnXYvqRrTid6MwWPR07aaUdwPTUWGfsLm6Q
eFiw5LB0iFLhXswhJnEKGQvy4PRZrR6bylaZm53UdXahBbXRalJiE+ZqJTa30FrqV1bmDDgikgf1
+sKOqYazTm2s+e5e6RURWFVjcIqzbZ0akKRj391qvnO4qKe037iF3Z/qndUCn4KHVQe7TBJuDH5k
nBb3ooMQh2WOPyv7YoF+08cKDTWb5g0cfEPUX8uLjrlM1BVbFnvojfiHIO+/8EJsqN9GGsIcBvHz
Hqpt+vGzorrl2xRxLRpDfkpTA6sl+MlgiV6DqWTdYWzQ1PFPLAK9ys8pUFkuNS15GaBQCCyS+EFe
yvFjujIrvjqlkOVTDfMdk/AXUsMDbzttYxgg/dnajKNxm8cttWwwsOYg2hEOE8eGOzOpuVpxloT2
y3u51zqRco1A5cuo6bKiJkTfMRIypwo9GudOjADqi2wjegO5e3QXqjV/HQCfixMahp2IcrAOzAFz
SMWe2DsT3JCmJrW2J1yLIdIVaCnozup2zZUc0AzaKa3mwhHVYqgtl+BcTKjcv0yjqCFts2M/X6h5
nENGbnkI7nl27S11/OM0EVMw62x0Fmlc7JOcXgotEHwtPJZAn3zJ8+rrqoRFkLRFq8jzz6G3sLny
oBrR4PyO+A0CmCaGLLsxafququVzNk6fmpFG2204vOP8/V0ZoONUOQsP78xCa+Zg2arGrpd86JrN
vmguQxq86YQfWQH6lUUAvQV8ROe3iEzVYHt8zxwQGhL5sGf8MET1gt4ECjVyTV9kBoel8VovG/FR
mH27iiFLodVsaT+YaDtrJdbKDBURNsfwmAAiZYZWmpYU6YT8s1W9I/twoETy9xMdTEce76qoGHpr
02X0PnMD1C0cHuUkH4GngPRJZLwJt7fi2957pHP4+KSsEdbhQQLnJJlD4sG/UC7uvtr6flBYG4OG
9iTnMTCTUbjRBQRRXRgRU3sX7j4+H7L5F7zp8iHq8P75CTVrFS6tuBLU5o+lC5ImPR26BZ1qDptb
oDjMyWQjH3/wg1Y4zV1A9CCyZ4eEKDf269X0CyNoiyFsNvJRV0m8EA0tDOJt4fVXqXdP5ydnB027
9SxG92KfKHccNKkD6NRThxsSn04GiZhxf3Fvqbfgefm3E842VwQdssyIBaAVxhgKSka9vTN8lOsB
u0LlhM2XDXR6WlpoYIqAphFTs33mornSyZrMd+HfcnheL5neHDpX6Jwc7oYDD6X3lmZXD0m7gQjo
Ro1rOIml8fQn6uPxKbQp0um4DMWQ8m68+3fmc537/z7BQRA3xmlUBRlPoHBGPaAcY1HKaEpDHGFR
RDN5olQQi4NLk/Px1T+AwD+vPgEeuWM6NciJH8yBDfpnu42zdqPGA1wXBbkC5svsizDJhXQjh+Rp
uVEoIosoApu8/qUV5gYrl+QBs/rOU+m8Hq7My6c6mJdphyjV1mNefConTLvqduJSyK7lFHGkhGgU
lRtXgHqCbeJwP99+xEfgh8cf5m+sJYsEU3zk2sifOX8Vwtqk6z13u202C10NotxY7ybSYfRTiwT7
3IviE1GkZc6jiCIX+BXFK7R1ROFRJNA10K64/6Wt9P4KaioOp+rl09mvj29Z5+Oe+n+z4dLD47o0
oaIT4MmDqBzZhQDe0OPz8YaxfT0fBwajyae6tfq0AZv2jFkPJm8j1CknZrDgY3KeRMmNpRKXt9pY
A0gpjz/EX9lvrQlCs/QWguTx/QOD31W7KmhT1iSEz00eJWOrg5zeF6kewHrxfgbszRf3A3KsUOEh
/eQe7MqW/kunqupG5Xg3UGQYXPUQjcBIIIKlIYAmCxUm4lC561QQdFyOv7eu1sPVhhYCiLEZekrL
vF5tqy8Lw7f6ZlPCHfLHrFpoTh4f5a3jF1hcZGQ3gwAxpdejpEnpD4ZfNZsdHhi9pfv8U+oSxb5X
w1g9hcPXeTnQQRK+rVqnKJOm2XT4iEoUyGvB/nL9LYRHpOUVWvCeMVmWIYGl6Lem1oMt/fgbO++8
8mHmyS7abBqNklsQw5eFyU82FN3z1z5EjFQ9rmvTFn37tKP9Eu4HWFW5lMWDE43N9nSCU5dIAolk
RQpyMLU23OkNyQ3RvvlzceotZIp84wyqhdqLz6L8a+GnvxRkymnmwwsflhWo1/enEYw2l8ffUIb8
yFQfVj4LgiFnjFhT3O4SAps0staTij1V987xwbQNjw12aJSqMM3rgXXNjeBK1IAFJH/Hh3jL7r3Y
OofZjLKpt/225X0g5YENicTBtiD07MRPcmeRYzg+3Nse93/PxKGC8R5Vr963eCWuxGVL+qf77MAk
pG0wbaErSj4pFmTZRXVzfOy39ybFHTcIyPQedlHWUbQNqqbF4MLYBQ0m7BvAHM9iYtXjA9lvmRcB
rjw/QEWQHqrXB7+MqzneOYykFCqnT0zgIj9kc0p4Q5EXbyjvRNEUfhphG3Ze6AAcNhLiqnUqZyHu
NAIxA45le7a10cQxcfxp37YeL4KgAzPVzmYwNw3GkKO3LwiA2lXBQnRgQtpJdXFMYKBxy/M93h0P
KheLPAZZlOOP8tZ1FIIn4FKCah48w+t5a6sy7jPUnzlcd2HWQg9bXaoUUNXWDQ3KBJgUAx6Oj2kL
q3BwyDAMOK6RbwvqfDDoEE17I90N9abHcVbWKYQui2yafGfSQSWiGgor5K8pDSOegAKKb5FZiU+q
R9cM8htgCbhMi/mzb+x3ttPfPXgBNTyLSjGgWxQbgoPqQR6Zg0Mv0bDBz4aXyr1x3O/BLOnkqbgX
w+Oy/+GHP5XPYUlkJ9lT74TKz3wir+eJJhTooGhqtGAVOjTtWdpFjW25/VohTYvsRyhiXRCSci7H
lrIcgzIHUKFLDjQkOWtXk/rZCWW26WlXtRfb0PtWGKu0sFg6UghS5XvO5MGfywJSg2cq2fOQ4JPD
kfGXVxotzQfWZmkh/EEc5FkAQbBJfIiCS82ov9us2xYRx4Vy5fKoFkXuEMhIxG9ZzvE33Yk+3EUZ
67r046pYIwkJHL7UKKCOo1ZGSO2TTA0HRO3In0bxqnUvTh5p2BB4oYrNRY4D3VWLOJMHqAC4z8Mi
FP+XvOr90F2V0BrocxTG6czj3MixFSmd8Jd9hW85/ZKCuZ33/xIfq2u4n0WwbfKC4m4IaXN0eZOQ
Dmpsfus3Hwj2SOr03eOQRhthlUwju4H+7pJcozqzdFYVXKjYTEJmNO7j1PhJX7ayYd0vOFDOigoP
L3kQAahhPvM+8yr7xjobq+FTGGYdqinZHnbVf4U+dCJk4kh/UiaySWh5bX7bGw+yULFjfWaltXR8
UUqCtcEgEGIkkGB3vUk4OwXnTg1pIMWH2O/ui7z4NrU/lpLFau/myjrjH9d8nXMPpSX2kMSVstk6
cDRQitCYfvZdcZez/qoQMv34pSSaFCzgxczwVTE8VxY4J0W7rAyXlgqe1TZPVzSr2IVWEmD6JazA
/ThsvY9K5bAqPEU6bYLhNJ2+dbSzm0Z6sR2y7aVDgEFlpoKdy7ZOtI7DwMlCbcaP9x+sPd2KUEWT
BmdiBBkl9Bbd6gAdbWXG4PtMyGtTcBdIfz3UzU1L9lE9snVVfY9Ya/EFT3uYHkDkAM/Xt6utBUQF
h4gtEu2g909cA6gquLWnnUs4hg+F4YWyGr5fuGS6+7DbfeNfEgNx7WF/G+3XX2jNMn7nfqBm/JeF
lFa1GeGqE+GT5XxtliOvKWefqxM/FuZCG1ZvFtombw83U5XHp2qtKqLp3022/8FGkBCbl/NibvUN
id7tGHy0d8O1aFYdZ/yydD5Mh/F9BbDYC+zLuc4+/0Hl0nLwhRVtSE4n+2A6QZBqe1ZZ9dk+uWb1
pTeiYgTNow8WKrgyL1ygW3zbBv41qh1q/dXtKqpTJ0kf9P1S1l8lfym2WbFwytUQVbiocNeyNJ6w
vq9hKdeV7EsujNRrh4YRyWQI+xAhVTZBvYisNXyvo2LUEYAID1sm16Lj5O729nZxLjOiJxj2gFiR
sNhu0zPP787a5LuzrU7KpNp0Yy8uEmfLvpDOgAkFC5rpMPaZ7ddlsKOLfhzPDLjgOe8acKKc1UzK
A4p0jlYmyV/IiYH6VcpTuricLv1ZbZtv2BWFrY1ZfE9g51OhUi8vNiabTmGqjUBrDTM7gZC6OS9i
92SMolW0q+bcKYu0he/eqrjlYvghd8WqlyFphTFvpV7Kr4w5VJ8DwDLyCeTVV2ErAvOwQHiJBhcK
LVdSLW9duLKZDslQQTcHqzKEs2MPHeacYsASZHjoba8j5NnJd28/VixACTef2RUPWVX8qFksf99c
keG7tbbZL29rw4bvuldJ0H/AF/jDviWOdyHTjZgSYIUCWWJChWQieGbWpMl3MOCQtP8oTeNmH/hi
mE64m5wxfBj3zg2+yGWU82fbshap4j/i+kRR4FtXFtOZwiT1esJJNlTBuS4tswyr88zCQ5N6ltVU
Fkzu0NhA0Lk3c2SzaJ7c1kt5Mo0d3E7P+W9+GhtGemb11QU7WZko5ShnoiR2Dq3z+k6kO/xQ4a5s
A8eIvxbD/VTZG6zj4m1XRp1p/zjk6Xcn3f3DnlD3Oya+DtObAnVd2Ue7vnQSqIioukSDvVFEX+ft
FZQEFxL0xGxobpNmVU7NKJmepSXKG8cdK+8vxwrecgsuGxs6F4zCoaR0jK9QemmSb/qwfHSDEfq/
5ncBOJmnLVMH9qHkXwa6fJbR3bvTDtrk5kraylBaVnCW9BlE1ABJECu9TUj9K6WWu0SVDUeG7RV4
5YUwIWKpZjcsUF6K3Y0JZJPrhEjRXkrwDuBB0zKuGRalT/iwZ3N/aqT5feYNnyXVoTuLktrN3tn9
VgxZ7j7tvN2qHCbvTpfS8anBufzbpJIQcEIyxpFLE5v92qQSMlTh4EXVpi8qalVAgvuH1aiL5arC
MehMf93goXi3kUARtx/eqCiR2RS60tZct/9Y76DR58Rr15AE10vjKfCuwieoUsqE4CH48MLKdVVW
jR9mRXg1Rskm5SQIgiFOZ1T/VEnTEB6gAyIkqZAKqpLuzvICLwRuLipZFdx+znDVxF/McYdOF7dl
2J3HRSYpLlnUOvPQGoEJEPZDHn/tG/QfeTj+mn8TdQN+atDW9yKTmNrgIhnzG127ooZUfUoigtg5
6WLIbBcNLHcR0mk16MIo2CJLi7yE09mnS+bf5HDFbfv0ZNzfYNuh2kzOu72z0aUt/U08YrIGvYNI
z/Yrr6D2WckDCLdRsz2kC76Y7TV91jCPGycdkymLSgzCw0pqhz+K2Hg9UjErA9uuviX5TlyHnC45
Lv1mnHEHjU8EBOd4IYl1D6b4a18O1+Ldp3ysgqi3RxIHjxBbwv0pV9TcYURQRUCGSDp04jSmPekc
liN5TW4GyaO3v7K609Hrz9zd/lNO1ZmK+KlZPft7rdF+3Y9gbijvRnD43u13UaMKqBT07Nk4Qz1q
pWtfsk+B/7jffrWgPBPWRpm2KG5UsZPYrZMZgyyRBakA5ek2+ikBNX74xxitsLvhXviDFS4oLZIE
Svq5Gb7wyzqPmY0G3rTdLvCyI1No2vtv/bBbTR18uBvZ3Lqrv8qMqhLTUFqSJwZKUpXpFvDfjDh1
+gBchzVTuFWk/lVcIGPtSQ5iFXxXiazAH2UeOrxqWBZ5HgkQIucnkEK2JZs90deR1NRhdxeq/hIM
nW97bAsZBSFHu6H43bvuR04aYtse6Y7MsNFYvBfchNO0bbY0UEC7Dk0cWs2y+dUuvrDNHCK/+qHp
8suRH4mgN6/LmgL399B2hRrnj9ZqKqboOXlFSEGMIhLpIrRADCEIBqMxWzFIUsjDMfnopiI6wc5c
adDLhvNvn9jbr6q+EUl1A4ut89n6F/I/WJEekp39Gn8DwRCwWpIH8kPX+5JpQ7RRAIEZtyWbvY/u
gCQGpVlKTFa4El8uj2R65E1iE5hqamrKLKu+THiDjoKotlXCPW70vL9TZ3QTewSPaiemjV11pBf1
zrSFgSx3lnJjjo+ZdTnF5cqxKzcF1403w5NXnnCakxvxp2PGU2+928KK21Z+m5GB2IhH/4to6h3r
OqnNE7f8Z8EZmZn0pam+YmYysi71hEDgSixsj54UlnBdnsEd4HUvmQ8hl8po/kzpnX3PcU0pTLmr
QItqRDt7vgm3YFTwYC0jdm4VWewpWjhFdaKADmRsnF0NXKnHp+mvHIhuTVC7tumRHSIf8XqWqCBS
7Hb3+UZio2hILOHuvgzReY8E0G1tTIptvFcoWmGOr4J7RrXBu7riGVMx+vWoqAbu092yzTcTRxcE
gAdUQnsL89VOP2WSpZUA8mC373R/iEBnByg4kA0gbs0BlCWOeWMZ1NA9T2cr3Ve/ORAqCtJw11rN
T75rOX988TJbLRYNvWp8CQGr6De5+/nOo0RLePDnH4USJdUaQevIr9hW/r03+v6mnsOVxTYiQyRh
pf+k1Tz8zD/3DSrWhelcKBxcSTF/CWaYxI97lzuxpO/SHc7KZYasmBuzv3OgOM4QBUA6R8KKQmUT
bcL2TpyodBB02ld1vNVjj36iWqwKzXyRL2dW+KBrcM7ckMxLMchkHxa3RcIqvp0hzw+j6gI3FeBE
UKQ/LLO9irP61k3L7+hSfeNzhKTBFPj5TlByGeW6HHKNMCXQqvKptN2cU61bRPyCfwj8pULwAbMp
V0Ae/h+IBtcWCqu/V4GJffU1HQrQVthNMJ27/EHd4WsHLagGeyRQf7fsKOfl1Wai/vnSuVE8+eKg
763aNwsrQKkRLR2BblbwS+9fMM2yOUyqzCMzqfZ+lvX4Cfq78fVg/IN4FbfX3s4l45NTylldJosm
It1RKSKKuDisg5JlLikG8btgCuVyqft1QZ0ak2iDd8GMyhXAVMgkH3/EN2pgr6bokJeycPdzb834
f263/84MCNDD8cZ3eL44LtSGPlXOhek+qqQuQv7jj2D/XbZ//QgHNTDYLBPooeWCqhUAtAUbWNiK
DCVWW2dkvJOsAZtJdxr7DpTeny0vujkwRkxN0ToXCltwhjCQcoaOP+Vbuc/AJKijSAnXLm2Ur/eS
VY1j2GkvgStmELUBsJyaJK2czllYp5dLRTsv2KN5OC/t4Kpys3eyxM9QoL82dWirlcKN8NsPHsSN
gmZbtHG1iSdaO4wn7jfd99zc7GMjJmXH9mGymAaeU5X2uBg/Cc4l3YYYk9n8IH+PB4WJv4KX/ZI/
jTAKOM0zaWZ4gJU7qKprH0IPJSB0qoX3UCaMD1ZdhDUB6LZddteCTgpoqFyD2P11xDrYp/h87ZXK
uwLQjB7yleJHPDpwJ/L1SawpJSanPmvBQDdEh7OrxhXMVb+9xpviE/RBS1B9iIr2VOhf3qkvPi3O
9ky2LVphdv60/7rug+5RHhJvwWywhZ3OvRihplHmVlpJfLSFm+s7pf5T7TENotb8J7+eCIG4vZa2
0YQ4hYuCty4WlNWvUiYgj3/G6S9JjMlqyJMCa6bNiBHtogUIcXVuIOhXKbFAFk0X1vHtdyAeIFwH
hySke5rbkfp4eHAvenFZ2HZtsP1CKSIG58be+kIK9Y9jwsTKPkRPa+3AelLztd6GCRPaGkPHHcLa
AX/XOUKAixnSxOst2LD8XofeXWN154oszPZXFmQfFSTwE1VZDANcRLbcCGA+JOE7u/qw9qHwE1ap
iJw+/w9R7sHrVdZkNmme2htpxe929qcKOmjCgivpFirRtyfo1j2S8lg8r9tB/PdsMfluoFCUbT2y
GC4kgHtdW4n3ngUAh3d4nUB8jHpyQAbBs0ye+LUJyAK/LmmgLjc6KXQpCD9C/MgM0Wu4Jner/twI
OSQ06iXJeJYBlyccYiOPyNnI7rNIbl5rrfhDyDZJ/t1JooTLPkDRCIzBDgU+fZZavyTK0fbEHfQj
cIVI/qbe07xATl4Xp0OGVgEY5ZITgOphd6/0k33HvSEIhUJvUMQJaZbVeU2hlx+2sXI0mTd9lkfv
21d8FwblrcwBP0tsFBnZVobkHQmipcLKJp9tbu3a05/ywAKMKbzWXaHTpaOvCArskSyR2TenXdCf
4r0ZRJvBVF2honzqWYYSPkuHw22R5aoRjSYa2M2qODq1iKvtlW6Nb+Uh1fOvvbH96Yj3TVoEoOiY
M5yEbMi+80yaSme+WevrsRt98AqF/XaNEkEe3e5BMsfJJ0pTc8kj8st2UMF1vtyItHGxs4d6mxAX
qgd0xWxXtXc1KuNGP8jeSz7WPsRvz4BztS7ifEmjTwpaahoQMFWxUqtkKO9MEZlNp4kQElVCFiZh
gL7nuPEr/FCSBOolIJgiLibAwYbKV+LQMvk6xwMduSvBOKeZZdNfEmqAtb7cmfENCxuRq6z34QMm
MquIWjH00qGTRFmWswsJl9zkorWrbwSRAilLbZqnm2NKGPi8OGr8gP0aWc5HeW/w9PwSwpt/6qHb
UNUmQvuhIzB8Nox0vlA8OBkiX5502AdkUHGL4+wnrR8ufxl697L40r6SEfWc+UzEHX+6AMrUukls
9yNw2usFofcJrV8JwsJvoAtJ678KVjEVWqE++1a46T/sMtzpD2vuJbdRXwaXxRzqA1In/pZllRaf
e79DFsFhD/B4Inf9mTRGB4KrVcrmOeZayuVMys3SKFys7U00eOf+QHiAq8DQauKgXFaBdGRfVzvq
/hT8uTvypwpiknlsHnd1k57rfrHi9J8iaqxzPwTLSEbTqGr7wq+Lf5twkfT1rz57loRe/Fuj7hRg
4/kbmcCUoMvrRy5d3uyP1eKNW/HOF/XJzp8phj3vHGpX3Y5AL/pqzcVXDrJLKwJFRlbv+IUCzuAt
a0a7GZQDNLdDePLamk0s8uR33Cjo9JxWQXJHcGTmDWWL+ptIBhXlO4Ts1XhfevTtdMPZ4Nu3A0Fs
Ga2YcK96FrT0Y4RpjcdqeIq6rzHej0FelU4b2QjeWDyU2vxi3MeryEi2E+jKlKxtnxwGFjfFhq2b
aCj9E6n7UtNKSbByFNKmv57C+UaXOYul7cZilfSB0Rq6Cl0TrNBMWlCZk+7w80yKOpFJZqcxABPJ
aeLK83Pkm5KH1k0+eol3WTdfPWe5Yfx+xD1PxPfNU2l8OT1KZ6ly83xYpbHGBwkv3qiDhP+WXyp1
wxzVD1I40taTm8Pv84Sw8ytQ5+INpvtKqXAaKAQPkkaIwBYYMSWghqT7NwdQ/V7kW3QcSZPC1bVx
YhSnesAvmFiv+Nml+XdyoSmtXYn5XRe3jO8fGgcx5aT58Cj1bAWufud/WOIPwH0H516xq3IRCQlk
zIiKnbjRihcFrlPNkORCBkGPisPsWxU0tH0n96NFki9N3HcAaYdhx1/3vf168y1hUGRsbXuzM5IN
nYAXY5B/FImcLN52Z1wHWwoelW+uGFaS6tYTAcg7R0CDvPCk/3qIgzyQ0aQj9eqtvVGw5WfxNVLd
K2EJziUpOHzrocD5464WKJRNfnz8w9z7Oj4dQTAbC/GP5/N6EiZr7Gh3Ke2NPGE1KCVGcSsbH5P3
GedduNIQcALEha5tpl1CzEF72a5t7pNd8vNPkCY4lgL14w942Fh7+ICHeI92KPO6Nvb2pm/L04l+
CpESSC1tyet7aT0+H2Jtea4kq79fuGgs60uusAyidq5sXYGcu9L/XVe8D5mZmXacZblMwxvOCKq2
O1KoZUXzEp/PHXP8FRQMvVhi2hrMAAvnQQ5CYikyD4IlsnRWPCbufpOXVH2LxePZkjuXWr5XoTMw
/R4q/x10199RP2P6phXiICIxgtTI62Wd4dPq93g+mzqyv0zRjH7KdLdrrwKP8D+BzPifsfvmkHPc
AQ+sXfSEqIRt7fNxuz+bRasemhez9TEOjYsge/Ikydl1v47Py980PUwIGB6kFiJUPALzMDXi7uu5
8O18A9f++Qr0wBXJcq4650lldPwslkeqSscHfmNBXo17kBLJJzuYo62Vw1AK9gOTB75H+BVp3SNr
9XFO3xnwb0z++qakEk32QeS6ByO2CI0tZcWbzqizmvQpmYEAMY8lqTeiUDaubTRXuJao2d7BTvbO
KdfHH+xAXvi/wx/swH0QxFtzZ+abuEewivMjY4z1TRAvPz61tG8fH2u98l/kuwIixDLZLvnGmu9V
QQK6NFJ845QCkHDo+3MqFOBELGKTPF2Em0PHsdFFtKphUbbAaaRK+lu9IKmTbDB+ft+uTqTQVXzr
1DTwR6X9m/+W4iZew9h292oV0k+5egTHgoMvUA61JIM55vS86AP5fjDU43mv4JLvPBxX/ojsZEXa
8J7uDgEZ8Ib5Ferxp2aQWlS8Qvcsm+rTqEXXjLKpXArBiLhh4ZHjD8wFEbbnhlA+NHcDkpXV9mM8
ob/oU14hYQ1yActJ2u+PXnlQD1+eYY/TaUuyCQGY5FQlyWAevogqgEGiepLDtub8cdrz1EOyh+tp
hTHwleZk/RZ3Jft3zMvbAoFD+fGqG/ipcSusBL+EA6V8qIYjXiC5pUywzckyt+W9ROJ5YclI58ht
CwJVWKWa6OoYcxA9cRGpcbKof1lxeEpe7tkxV6pjdNJTc+eBTnkkd3Bpj6oc7C6Tfotop3E3k3eJ
yvqs4u+mqnoK3OW7H7SIi94znbeRkZz6fXrVZMMp1bbLhgjbRnOmz3L1Bj67TMgmyvdtK6LdmTZx
5N+6cK14ZdxXWAilR6ox+7Z6u3GKgM+Dl6/9eSpLgdt35+h0T+5TwIqM4loTKYMCMVT2qwldDOB+
0C4Tdkv5IlSQzlPel5miIMdrPVhu/qFCCpdLWR6LVfdfKKEsbkniaPzYUbYmOfJVtU317ulSVLtf
txsxneNT3jmNYhlOnFwuNoHS29oL++yBL2pI5YtCJ+bcMbLspAX5cpum4e6sGPbkXQH/TU59SmZf
qpTKAPVRcCmcxNKisAcKXO3WcnbH4AnyNmyLfFrEPPhgtUtR9MHQiIRdwbhx1Sa/cGbaiUo3yrek
ZMgrnMqtdQ3j1qJVc0vZtrxzyUlT9gu78HSr+FmhFfGqyulSTZ0IVseiVMrMBkQ4DIi9s0E8KaiC
r7sdQAzhT9bp444VBBx8rvDu2dsujfhaoBd10amNPhkBA7vFJQ4GZSthHzrz0ZhwbqXUvVbimR1Z
rnTfniz5J7uPzhqirwoR0yIYrvEqedmBK3xyqJwz09ku/Wk65Ydgu0rVqnpOVCXXsx3cC3My1GYp
fUVlDrRA+xVYX3pXNrWA0nkiv+jurDP5t13RfdHqxUlz1QyfA6RSjpvON4IhgKS4B2JnxmNwDq5D
t/ameecM5QqUtvzyqpx/2WNwNcbO3QiKrkRUpyIWShXmEyT8RymZnVtDBENYg5VRJX0EbWgTXHZI
XLr2jo7F3vqstS1ZnGyAFCBsvCuriKm4llcKafCX5gqcIuyJZwpedE/IooH2OGdShL8A8HqdAdgj
AX2C/U2vU4PFb9wml80NKT2BlX+oneQGxLlK99NXJxzf8QYPiXxQhYGTFIQS4lV0qUar3/PidvG6
cfEruxwfeP8dtPjJQp+f39r+KsWxZMip2x13w7DLEHLc/p667Af4t59T4Hw2S948S3YPaiLuJ7C1
u+7fUi7k+QWrVfFbPSFQRV0fX9q/ScFe3/+H6J9grqJwbzj5pgKPIdeGDDSyiZyLwLrn1pGHqmvF
jisltyinzuNP5aXJnmMHlUCX1Yc2Q6AT1fS0a/2muB0B+u6mSCwVWEsZuOOPvhZfXvsOFsh9qQJ4
sKeGK2D+xYxnezibQILtNoIIhrTg8+hMmBKGWOMMDpMhWZ642xsj/7Ebst+VN1fnMrwrctHd/YZf
6pSXWNMg+OuyXxS2c9BKurACF2Cg7iWV7zCq2tsw6ay3nODuHEvPBSHxLNipu5DyPG7Bb9IUIen/
8Kkru/is+QQ6Ds03j4PLVShB5qXQBAv8sSIeyeQbjmpfO6vYnnIFSrx2xfeYw3Ux/xS7+x7a/WUK
PqIoS8qQPAlN443rno59csNV0LbDFxmwkPCd52r34AIwV1XfPppx/5iE+Bh1e9+UepKp6E8DOuF1
PIScE+JCwfJc1ffBAIAa423DToDhvTSQlj2+bqu1OFy3MIooE4VWBJ3PQWC3W7x6lyRTrottzY5h
35W/HEHmCj0mgQYsu5h+aGU9dYOfAjhVhPCRW98y0rVMtm4PEhGyq+b+p8y0a608C061fNGMeM+t
PvZsqR6DP6d8GKmVFdsLzuT/2Duvpkjubct/lRN6T930ZuLqPFBVFN5UA414yUDdkN77/PTz2wmS
mqIPjOK+TExMhBQ0ptL+zd5rr7X2P78rwHlE4tSdPM2x9gLpMR3yqtetfMek4RXKdXEfyMoF/Ywp
IHW1JmOFlbBmKcLD6gRCktAbZNsqKGvrOvSJUglRCJSH9L+Fn+5cSzoLDcQHM6V5+poAokvoASyx
Y3keTdmWFr3mSnRjEss6GYjZxzem2e9jdCSAFskQr8qiuCKEkR/mGRxAAw9uk9X/xTCIDZsbFKaW
YI7C05J+2wt64j2zPW0ETGGnFQxTFsOwOIxhdRoAg7oKmkyVPZYVWpZz3YCNxPY/R5TFYS1p+T1P
TljiS7GcWQS3TBaYl2+Bg7RbWZIE/Vx+HIyXzDWZMJyqUhp2DIJRQiWh1OpEHhI+8uCEmOem7c2f
Ieqfk5xPyZyXLwRmf38H5HfNRyXYFRh6OaLML6Y4Ny+nX+DrrocJvaDU8lGfGCF3pZeqhXcLX+Tj
yhwfxEUdrgtEE1JqC/B2qaqZ7m8BV9u5p6w7ULEMwPVB2ObimcYXwQ086j0hw0SLZhCGagmZyuYG
tE5cP8SuIyrICjICfYY4KxAqanEg4BUlVXUn0oPKxd5JcSFZA/93ouko15bzIK+MmpO90oySSMi2
5HJLD9hMqOJOGn01NR8W/egemN61dA0nWnV8G50B5TExZ4FK3Jf5Gj4uLklJeyPLDquQBEk8b25W
ZVF2jqRluZIhnbBim27L4yVzUx96bQMiSLNkIZ3kTG8BkLwBMyYvFIEEzawFNUT3duXDDP54SO/v
1eAexDOGtXToxATA3MMgqAjkQZZ7+W4qqXZYj/J2cZ9GSXAbuw7BGSYKhdAgGcyajQ1BeifkRMle
QlmsiKClyA1qG1CFoJBDENhXT9zzZ5HXu5SVCzXh+6g60YWxDzGlvaKbbeDnOFCWD2APmV+di+HA
x89De6+EkwdC/Q68W2cN229Z2vcZ5Qk3o3YXpxfUC07jjFBgivwlAkmqR0Tf1ynmy314l00PAqeK
WQtA1+ki3CeyjWpVaHi8/hwerGzJTFW6oG7LwT0VNCzU7jP9uRrmS4B/mfuMcSkaUdld1oWSSkpY
ukKmEporw5HHKqIBtgnGrlDTSXtGrkmYTEkpNmPQcJZJy4mFrsqmKpX4wFQENAnsfNs606l+g/zH
swvI9M1D47Ms8FqzsP3mz6n0gRm/S2X0tfxToCxR7iLr1qGqOPdYP94Z4ybhmUcs00p9YSU2/Dtj
K4kf5iOWxgXE2gmjvw3TK4rA60zHkzFBGgAa7UlCKvGDBynLc7xHno+karDEqb2EJrlPmxwpPp3j
+oK5VC6GQVL6tEnzJPiH7QbxoD7v3a3RS0lEzEeGSy2wj5bNkwxZG/CYItXAP/1sLhaByccDROL7
H3ZshoYlcT+GADQbAxPbmy9FF1tuzcawE3xezloBt+bFZ1yXvY3m9TTU8FVhb7wjkbR9MSNFD90d
PZYqBsCz2tdHTV8vnQQ+vqM9kiPROvPKgK6CwN0C/NzDnZSonlvF7uudlF5eczgJXlsgbaGAfXy2
94D+cjoHQopAiuxyb7dQT2E5GpoZAb/HEHms88WSTyJVEkpGiA75ERaChM6SSZINfnwB717g3vn3
bjcbxjmhXINtAvAW25pktCTZH59kHzV9fah/3eW+w4jtKZmVuCPWEWzx4l1EjRuvwqUCLvFrK2R9
aj6CYnx86p+/zr/PvHd/SlzOrhdwfwllOVAgHnOQHctmK8jJx+daiAxvZsPbh7nfA7gfWuqjmYYW
W5jH+aGobYkJhI2TRPZhWC6E0I6bNejYOyjBhYANFGBbGmJLJChILikR699JggeiQedrwW5IGGBA
wlOgQFZYL9GuqMhY3CTWePVRZO93YHS25fidEsysXw1wEpi7B8Ecwnh1ViIsFDq4pheH+uQfRbG9
AbRczcVjS6FCxpj4SCFmQZckakuplbHGCoAm2NLHT+unb8bEtAneiu4gGH478t2W4KTSeDMSDYM/
Tkp4kRuUmluC/c/64e2nFi8jEPkbFXqaIuLy9fZseORVdppa9S72WxwoF583b150hBKNyp2+BpAp
BNnCB8vz2dTgZMEjiSAJyC7mD+bSZjyDbCfLu+kD9VCKEYINbMPYU7cOtXCJcknkhIXiUui09Fz4
yqJf6oLP0AVNGD7vxpxlUQczyJoQ2L29sXhWAnP2bW5shA5CPp5b+TnV/7Wk4sMcfxUtb9l1lwx+
wYI+fok/X7+k77RnqLxJbS+50UrT46n4DPkRITHyVPawBQQwbrHrlMhe+rAQeUsdbtTKK4HkPrkG
GSnvH8Hf17C3huaGPbpJp/AIyOwdEOGILTWgEy9jVxJE8aQEDLRzzHoexdYyb5XTLvxsqVmm9/51
wPimVIJtqwpF/u2rGIpMSw21aXYCTzGHl1JCfZaNzelICsZKIIE+EQtxGxCy2KMsxEAZfEqxGA0K
Md12k98/fkKLPe0HV7Yv/Q48v+jzusJfCZWFEdJ5VXlgsRdRpCtLBuIE3Sc2AzwmZyFj4IVJEAY3
kqSUeAsttSQ7r1NEZgwfl9SUqCWjClu211InkUgtS5DF0aydg/TZA0vXwiyAYmnBflCH44XVARUy
LE788DTO+2OxfcQnY93H+dXcXpvrNj8BrRibEw9Rm8gfBA1mPQ3ANCtCpiZrj+Shsf4JpI0Wgm3F
i+DXgGRTcyW4u5JxEM72BVQugQ3kcppu85oih6gilZlNQATsUqyW4OnjZ74PQi0rDiYVC5BhYx28
x3ozjBwNRWg0uxryD+jA2iGxwjNoYSPz2Hwy0wmxjQW7ASgKs0iha0n2qVnpmq1fVOaCCQkmJeIS
3oMRV7ciZuefeYFvinnWWpB72vxOJ2OkgPqFAxPrTnq4WZY1ig1B5W94l9TGN4o0nWu8LfNimaqw
7wjDmbHL8pdfOfoRxCYkMp0ZbdxJR55FHi+YCseUMJh3wAn4uGhYw+6SrPxcZxBB/dsKm0qzrygY
kGOWGMKaW77tM2RJxPiyyAtA/fJxKO/ccu42z2wMW2Edi/EXNeE1SciJqeYHGNMt0Q9AAaLhJs2u
2JYK89P4690uRLUZdOYvAuXeW0pmX7NyHwJl4HZPOdwYtHfC/lLgxpDBVe2ViLqqgEkyBSfkFWID
IreKy8S5lEQgjn08cLCa21/PiHdtQ+JP25MebXukTrW0bD107W4HoKqV/YFW0fBwMr+IQlK3k6/C
yucdzFX9u4DoELpkxxmS7MZQdSHvQJ2RrYtRUiUwIuJzF46k4tw4ykVE6UUWABc0j0wWmk8oaikG
yNQqeK16z2Dys/mwbMrZmUrrVoQjHClunhOjPo/mReMftYcYl+M1NmKf3NzxcbQlm2CejY0TUotv
7PaJxaKyUaNM9QjGmEK446KFZ8tfx3a5gRHFD2RZwG/od/7ZZo6xcpss3khaA3Ulx6JDeF+yB88T
xRWyvzYajj22UmG4cyDRdnfo+rhCxrFALaZyDAl8R9CM0GpozxiQshDzWIwwxAgRceDsbYQ3ZcBs
lJmEiZYszvwhn7c8Qw6Ww+HRm8mBmTc+M+3uZvz3hOBJJXJsbocZRI58VFAfwGWRnEskNojvCysj
McypcD04HoukfBEnitGqvg7DjSjjOAw/lE+r47B2Bvid+TUqQsqfYjfXGBdqCiDMqgvFi7VJsmbR
vstr4a6bfKJqdSUxIM+Nl6hSppK80y3jr2K8VQVY2KnVTZm1T8QeamnsQFckf9FN7dCK6qWuGMbR
7wocYMkmhRQpdss5bLNMK7+bRZ6y3tfnguiIRFfioTT/RiAqby1EQ6pw0+1jCPE7o5QlYj+R8zL7
RXgX1S3rG+ZVguzBihCZudyydxVq5RFz22mdUyHoRqN2EAley4VILiCTK4iOOZ2YieKCsQDQYhVB
RIy9yYof8QhYLyHZnIsAW41xvAYaS9i7zNIQaU8tYr8io/rd4ZF2IG3Du5T0sfW1VdiV44HWD/Q8
ClDw4TH1B6sOcmrrSoBySlRPnNypC0q9zrrgprEGXyrsVZ4WSAnDi4g1SZ4CeTzVQLXz45WMen4k
vxF74cw2V75ey7XgxF3o2fplDtH9bjGJ4KEYGjoNYA4iR/5K7Gg6pbnhGQnsSBYgVio8p6Iojlzj
tkc7rwC/Cy6Mj15Y38p2Mdf+RurfatIsnuYSoco4YLQL7MoU5AhMDKkkcxKOym+kbQsr+Zw568oD
2TEaaOJnREmiL+b3lPulWPo6AsWzRrYvqVCgujPDzeg9y3UJxpgKhVvyfsFZ4DBEUbUSUCPB1Dwp
DmztCi3WthOxmTZelB6zhd0JtjXVWi0hKIW15yTeEc9A5inlWVIcjsXJbNxuh2o+1Fv/lGFmFc6h
W2xEycXJpVbDuJbKba8Jc++sBVCBBf4Z33OhubwJndggHFrbkTlgZ/rOzzRuA+h8lqnvLKwMZSER
orpUdMUKX3Y0qdCC+QmjTFiBQSfRHsp/4l1AHnNwj3ikQQuHM78cqkuqNtJElNfM05Rna8zDjTwG
VhO16I5FOCxddGRGS9VXQkaZT7w97pvP8PLNCSttqn9UzEmc0NAyq9ryM8cg3NDfbUQ463oS3YP9
w3ba24h8w8uywqQhkdzz4DD1PGpp3aNOQpgT9fk1YkZb1gNZnblC7kqm8CI35CNicSF8pTlEfD1f
1SVcX5J+ggtVz4+VutyGfbuR7xmosrRVwfmy8Qy3suOKp7WfxicyzbwzIfoNsc1Hbs2uQ9dJ+CZc
fDcuTvS6elBDZ2UHNCzwrphxkhO/louova6Fq7n4iqKAtx+Y3vUo8YXwemRHIkqV9pSg3/xLnHV4
ZcpYXzctJAVqzoKnyyiXGBeM8iVFb/zxRggqVcHViP2HBLpcnVVdYoRJlU58+6TJc94lG9/6jlJl
lefpWkj6KWxxPFH4g5eBsNz1dCVLt5QnZEdr7OZ7SBWBdYODMrA5MWZAPGUwQgwrjth3NDW+YLvR
KYbJ8BT7IpnYMuU5CIuZ+KjkZfbVxkcdOP6g7ypZbDimXLkEmwI9jm50gQbnQqecLlHnK9pEGMHR
qMG8nPNFlhmfeIxsrpof2rVzLXQKTJgPxDIoIggd5nsp10E8GeA/aYzSJbd3MmAKQNN0vpQSSYFX
iTwy+cq753Ds1/D4+TdTHwU5vOh68E4rnnEiunTfQKetIWDJeNicOogw+cKVscR3NaTdB1RTqdKq
vr6VY8r9N6WYw0swIyuweVVk3bHovPqa+AQvfJ6qPHxsaZi6HFKaCLM6EZsKoUkiHwoZEkdJFsvn
x5Z8AaC/7Ki7m1sZN6LsE86B1lsXOHPztGTccizRenFw9NqoxmZ2t17kH5QUqAwjESQ1pzMBlguH
qVXJKBB0alFA0WkFZwQBiWXVsMxD6b5FPLPlk1yDRaMEooIwHTZDkX/jhOKWIOJZhgHnlSSNL0Qz
ElsIhCnxk8xHfKFO3fHc7xvoipdCGaftA3+KMnvlJdq96MWXN0wKl8b9Jh7YnSL6nHHi2qyOxJge
73jcSgZIqyDczG/OyVWKzwJYGhRzaZXUQQfIOnySbsV1mwJlPcJRpTsf7dUpVDIEYXoMfv0H9MK1
7HQdFR38n9SSwg67Fo9GtgjMC2RvVDKSP4QQzFhWGS9NH4Rj7aQEKjb/V3n0QK5nw0qLGBex1+y6
sL/kkoWDLXmF7MctXu0qsd8QRQ+MEdk7+IveCC5aABGzbNMD6TYiJv/8HHOb+4GHIEqhjNpgaYtS
SahKRP8CUmKX0M3s+IaLktwuXHszWs33vHoAXtmUQXItxAyRgmSw55AfEXjZDfEXwogqrW4n67HI
8JUh5+aAchVkNrI2OcSFtUnFlyyH63jd4iRa4PxC4aHTyUNS2idJcAbHJR8PUzdeNxBmxKinV5KH
kgIaW4OuUmGzGXiMcJ/A0cuMlTpk5zmeOIHNQh5tBqh2zEsqbeK9oJRZwnQxYAn5m2mifijAJV8Z
H2JMwBcTtEBbvAM/znbe41cuoJGDcwByeU1HUPEWNKFTzKxbYanuyiE/9UmuHCO+qMXhGzqijPWX
xbZu7oqECs3HZ9+XB5Jo0TtIpbC1GP9DJ3979i60SzWxG3XXQk3Dv8X3QYakJQHSsmBXeM3aC/RL
TMAl2hBuGfJVOFtiq57P3ZFCqcYsulW1QtDpdhsbgILYNcmcQ3jcsn1rxpExDseioems6jRxsrU6
S9YofjjxiYCCkkUu7hfMQIDbj+9Qf4cP7t2h/vYOtQpKdVj36k5iOGGTUtPQ9fRCmgItRi4snMIq
89n1YtAQphngjxSg6Z4nAk2yRHHzYamRCJ1l+uMLXMg4bwOst69gD8Ds6n7EwJELXFitynOJVWwS
l+dVfRPEF4a3eCmx5bE42CUY1YtwHtDnf3gde3i02lt6m9gjDR6J3gSMZgmTNZ54Z+lxNL9kWHJ+
si9KrpIxeX6Hydcn/W3fYxI8EU0n4tKJPGk5+/aV4YM1Da1JK7so1Z85Hx4NR0xlspENIe4nty3v
/93j/+Fke6BlM6b94NuTusvieusl3sLREEoNJ9YoWsiYkLRIoHkRQn/aMeA9hCwjFNt9gmgYMua7
BtJ1XAV1p9LBsYe/kuP6BU2wvvOt+ECv0yOZSKa95fXLEBUlXPrZJFlA8vcP4c9LoMb49omnCf6S
TafzEGrMHwNiVGaHOjbnEKolZKBc1dN4STQm4vb3GjCIoNmtWSyWeJHYNSIHxHCDS11iXAOEl7qK
3VBBcOyNA2WDdV2WURYTVhnCEtExffJCpaL17l7wsbd1je5qCCre3ksxDFXrBi7NPGnSIQoYYiqB
D7qghodyJLzbxiI7U271pLkUuyzEnia1CrkW1jb5wsX9D69q7wlHsRZOluurO6eu70RELjmECNol
StUCcxX5ltiwHUXoGkCTswI0AOU60dgIrZBHJ9LcsaT69fGV/TTJgb/01/PaW39aPO+D3rPk3Xv4
DQo36EraOEgNNhXvuUw0lsw/8WWtO+/aiv17YWaRKkg+zYUCeUS9h28SRj420eHSD81wjz6+Uutn
Lxa2lUM1k8aj+7V2NdOnhJqhthPb5TwciFSxDei7m49P8xN5FfPxh/PIdfzA6mJENbTO4jzYtkj0
OdjIpuluYBATEXGzQZA+yHQMzyVb8kIRlguoJSmr6Gulzwu7jE098eNL29ekvGzXFoioQa8IQ3P2
qrlTGKTI4DNtN9LuaekUR6ELq48gY+i+0CnEAIuLA1AAz/n49D+dWT+cfS9USY2Ahq05cr+aPN+x
i3tZCwjeqrT+/jKjPz7fz4fm3yfc7zpIJbnS9YTbrd3xi5QRBLUXPZl09WljlP6s1333bBpYw07w
jerNTNpCsMy7kfhVYxvnTURDvxGRQOzBaoUw1qmf0ZH2Nf77b8bdW3U8P3J6fY603UB7KI1IRwxf
BbkkdpVREuGDRIhd5Y+Ew2A8wt/83G9d3sD+2gcb3aKgDGiBGdLboVuPejb52qDtIKjiK0IzY4TK
0IylW1akpJgflSuhKH38nt4Xl9nBfjittVdEyOkHHLh6zbDs4k2YXs9peKo1W9X65tBFLaLAg7YH
Es69TaI8l922UZRzr4qIMdO1Cmu+990NSdZhn/iA3NSf6bMnWRAeyHNlkKOBi6XCAGSYST8t2XI8
CplRXf0xhfoDbMJbO7E+m25y3e8epyYUasSA0MH3BnzTpEUBFqUt5AmZ/zLeik5dCx4iJDcBuUpi
4aLvNx8/0/eLHWa10M0ck6q2pe934xk1vczUpnd2tg1TEeWDFAhZej4+i0RSb2/wLX1pb1cCrU88
vfadXTtVtB1ccE0ap+lDfffxid4zYPaIUnu7jJEYru9mgbvrO3TFNM1gp5WnJ4weIpxInY/7AOJD
ev7Jid+TUjgz65JlmjqKWYw43s4JXR2pMCqtu9O86ltVqGcJis6UoKaKbzM3ga4HvCLQlVRXBIey
U4tqBLlge7ygWlXU41mo0T1UbGlQdkPiXKrFrU0dsL8Rg/DEVJ+B6TKAAzco23WVRKs08jrZGgZd
FS25kc2Y/VqCEcoZDBJVwSj4ViDOxNDRmGFZgTZCTi5nlioyGzAog9uoz/DGYTO7p0DWK+HygSIT
KYo6iHOIKilSjXg1u7RS6uvHJfVdKpVgH6TwUE3OBLEW6EK4+WJdwHCS+1a07Js4SXVOdJj306N4
VdheeyN6LLOg8mQ3N2wuKXVtxarwq5vsQ8m6q6oTVYGbkkfH5Tpq7NMhy1xMYNpTu72ScEH8jPiT
0oal5yeIrvDI4YU3WSW5+WJiptkXILpyu/RQXhutfy3Or8rcXRGETXVyLUot6cDB1KcNgaBKIgSq
WC0ksOQRhKzqeUxTbVB2EyfjZUjFOdGzfxWYzgUX4AV/EKOEdfeNLy+AnkSoEqcUgXliZ8dBt3iq
yCEV5bnTaQJrxdc5kBm3Lv1rPEQoizkwQIqJ+sDxgovSpJLTnQ0ZCMrHw3apju/NTNdUNYpDQO+2
ts+lqBC1TGOiKTuqj2r7fR6+5GW6tjIBPQbW0hh7b9qPnEwAMm70pAbT6QCUQmQidro8JFfTL8Tk
QBA7D6axIKECrQqk0PcYTA5RaWyLMUC8iovQ0j7JJfQVPZrEpLPp3mk3CmNc+oRbRnPsjm4vNdU0
o/dJMaR4sYwBVsFh+7y0OdL7mzzwMTMxgfnyP3hu4mzMl750rxN1pk2tpxzzvOYE7rZ60k73xtBf
uBm62t7dStWZSrkDF0E7cSpzQhNCRdaJ5i9dREYKzsoQsNzhUl6w1NRdfOYjREyDnT6GerArZ/V5
bLVLOrBtnba4Fi9MKfmxBecO8hQuxQZvmMp7TbvPqwQKKayTj1/cT0I0eVyejnTcoifFEij8ED1q
pmJkcInZgic0IpIaSY2Xrbc30Twgt7ftgzkyRAYBz1AexScX8B7weHsBe+Fro0eumY4aYbK+sONE
N59XJVTaP/p5xvTFFGqXDpI/Azl+cvL329bbk8uG88Pdp5BhO3NStR2B22rQfydxxK67AvqDD05Y
ihU++r+XUFkcnft82IYt/ONM/exSZF1/O4O4FOIK23LIGEDW3l6K6xapoqbuSyw0hf2i4RKMBbiZ
8BCewyvpTZBfqRl+Hhjt99QTHsOba9jbe/pkbuHa2dpObKhYqoTRLaRIySMAlKSkIzwoaYEsRUqA
MJ7Rq3GkCMh4aOLb1VI1ai2B8ZknDTxprH+4EQCagfyWQEnIAFqFtVBFP93Xkie5mUFvW4sqgJ55
p45RbXHalaqoWPZgLyXuPp8muvsuBu9ueS8EHQsMVHFFJGbPsckxtpCVcUiTIvhA9VNufKbukCwt
Y3JaNsMU5z4qxZOev5LRze4Du8saGadwf+UdfTxGl34o+wPjx4rm3gTRvUyvUR3qO1nueAuSUNh4
tLlQPNFrMzGJ1gtXe3bg3LP59vmVNeJY01kbgQXhkUhrEOHfS/lsxJ1/Hh7yeKiW+pM2AN8qPPPR
PRRhJ4eTtyOpwNRNZ2JWJ8URX6FfBecXxmJhl49jdAhXFEO5YSNWLAUzBif8FoOiaba3zRgflmCR
g5WtQSdZBznsKyFJiozUVGRWifLImh/EX2mE1ypZPDuBCIWEECWXsOC31LY5CBtwn/VPAtZzsI6H
MMfH8ucU70Rh82KxS/YUTBh3eEvnzKpCFzBm8Ofa+KGPo00Hf1fKjFQ3o/Fqnq48hDEHgzo+m5Eb
YkOvnXVJuf34DZoydfff4NLRAa4hwoz9NJhcOx6zgpoCUSU1/oM/S5NSipbKV9LolyLdo5C/MMnp
HcstTgAaeTdfTs1Jm23zKKLtZkVzi2fq7RJQMT/ZIcbo2O+0A9GNSRMp2GYI5MEZHJBj/0G8SlnI
YhQXSn0Q1gfTd+aZiMgnTN3MTwF67OE+vtd9o/UimrAbTCpcfajDSg4pIRfNONLaipYujTLAEo8Q
dEi/C0l3pHTU9As9QJrM03Z6Nc24WA2DfNQcp9twMlZVuepKZceKIN1nQMCopsJAoDOJVLVYIi0F
GZb1JIOGSSFjSMiNdJBeiee4VE59L3mIQfo5qhCVWn3Ruc9TLTQi1irCelnKXhtqygugKldcUgkU
e4JFCCgMSZnzVFqlSEhkI83sUhOXpJbONkr1SDVbrALEy0hGvXrWT82d7ZffOYfwwUT+Z0X5VsTW
UnMSeniiGltpsjgPiGXmWnRzr0xTF64Nvi5Qr3CvDSg7sBYTRX2ZFZ1XDdlHglZwE4+qu8DN0phU
hPvSidk1pQZpBd4nsJb5sw3bpYsfBsaubWtLa+Yf9swmaRVHnRnNweweJIF26U9YBpePNlStJdxa
WAPI/YX6IskH/TYORd7NfYkUlOcPdyKcvAsxWeTtLVZh+tkUlI/48R1mGjwaoiePdq4LowIxejJd
8o5lMxBsmyO05B2VRVvwuPyah/OXsk3WoTt++3jmLrKsvZlr6yatqsC50Zbs36saFoXfZ5W3K0PK
riYLBwyd4ZYLaJLsgepupBWHspRJ6GpFMNnuEVcJQRbu2ZQ/glKLmB7eDfQvxoajLRKYJR1DFRfx
5IJOOhyxpwiQq7S3RU0327NGik3zY14tNQ0QGYJCM5wWxhy1YIuOqrBJ+aDsimPrUyF/6k0K3RRL
AQfE3oaJLhUweDhRoKNkB5MglhbeEidjaJA4V+gYSB/EGpAXGGrWlvCAEvVnbS9/UjSyeY5As+h0
JEHY28Ps3kxyY+Y5RsmETiI7t8Ibo46P7ajYcJ1SsKM3NXOE/W22MdRAwSPs909LB/pPagdvL2UP
JImnLiqozno7cYmXvYJJKiYsZF9IiyuthnHCcrV4xPOeBbWkO3Xs/6HONjkfSoM5zVGGwnA2gkjG
Ik7vYlynTemJC8PZsGWJEXOyDht+AQsoM8gmKePf1taOb0qa3Zeq/EQoMh48btOUL7BQsK8lF0W8
EJ63qDATZ7zJBmtXGcoxuyCh1MI9WbiTAisu6jPWIsYHIRnzLwOsL4ervkWxCaOB1qpVJIRQXVqA
8BPZcAD0xCAm1O1DZEuyI/cUUGRbci0M6cMLDU8IuqJL1pKiT2VFJf4cQ7aR4NCzsR8HYafyL7iS
FFdCDe4hREU/v83tmnQO/5NkvJf9jQ9E/IUsyKPmb4LCCg+kUXqIcJtHbmn1o0jFWdE1NGL8RGqe
HF4W/qDrbrB3TIX6Ib2HCsUVH88USlYBcVO4JIZZXoeKdkR1blF1+qS5bj/e4DKvxgAlcApPRtip
EjAPhr+0ZFbh5xJP0u1MeIw8Ek+CG5r9YGdKhV22T1IdWl2z6JMNCG20f4RrxDV2TDFpr0Phe+PP
5rEx6qsIAkif3fmac2aa8+mguAC25bkY2ovxE9tAj1GgyovQycUbVRzEg11v1KdSH03MQXpxYZlx
9fpPF9BOCBqM/cGdpXKpB1lPQzNXFLc8Gi9VjLVqROep7aDIfXRKpM04lk89hBjeGEOhCbKvaEHH
AyGUMteFKyEryAuV4k+mYuxfd0p1U4+sAsRNdN4gB6ujyli1PQ16/KI6rWzjyfe8W6vQUiJO+2tu
TaeJl2BOXPxeDPZXrYh/F45JbT0YpY4Y4mujD59sOcb7Cqur255N5CSLxzs9YTS0bV2UWvylVz3B
R5xMO/OQJNet8Sycq3DOH3iITsyCTAAg4y4fzK3MlNYuT5k3eVaNUvyLYjZNo92UBdaKdL2QWh+U
UEnTeUxtbe14X1XDEJh8L15NBXw3jiJOwh7KC3f0j4QCorjqZ9pd8yc3SV1LBbulMYBIhd8mgP6k
x6quZ9UXkcNEOrTEaII7lRAdwzPbQtxTnMziTdFujvVBqFkCd5hzf6GGNvrxUkiHpcZsk4V+CKt7
EYqoIR2OMf5f12mXYE0AKCJTtlD0E0frg1UZgaYInyYu8VmZiMzAtzTXD8nQANVYNPTJPBMvR2EN
8/ClzwVtQY6NBM4uMuP4wMZMqqOD3kFZMs3EKmTZhv/r2/i/gqfi6mXDbf7933z/raBWzNNs9779
902R8d9/y2f++pu3n/j39qm4eMyemv0/evMZjvt63vVj+/jmm03eRu103T3V0+6p6dJ2OT5XKH/5
f/rLfz0tR8HL5um3X76R97RyNOht+S+vvzr+/tsvmqoJ6sIr/q8fT/L6F3IXv/1y+kgz6ij5+cee
Hpv2t18c91dYiBT/UHrTOpWZ8cu/hqfX35iWTfERK2dNtTAe/uVfeVG34W+/GPqvwp+hKslAI66R
lLgpuuVX2q+uI6CzywdF4Or+8uflvXlLf7+1f+VddlVEedtwUwvq93f4RBCKKtc0qLXsDWUYEEPR
TP42SIfzRgJDVWl6+hOlfyR9ug10e9vDnKp63JMj5zhCctbZ2YmWKsehG6obaKa0JKEJ2hFtA6J1
7iZJfGBp+XZOmwN9yPTTMS0AbDJ9YzT5vW10X+rQxQ6/3iaVcjPqNX0D3ThcOQmyzXzahEO4cs0J
DtgO9tL3EYMHQraOnzW3SZx/qzLjOKDh0XoM4wJEQ7+wtQZb9jo+yNy6WscZ/rY1C0VgOKdxp4xg
g7q6jgM7hh8EPd2b2FPSdEPQirNW0DzBlt156bD1W/fALZNqVZTR6YAjYh/MRMz0tgi/O160UnI0
IBjrfZn9GUP5ez987hrMQHL3fggtfeWM0ddIu6wMC8ebjn3Ib7UVHB+YZ9+tGP4VxbVrTZ03Uwu9
pWjimyRz9fPaStST0ZouJwxGN01AgcrLSyC9qX3Qol49jtpC20z6cJeV1sXsGMOJDYP73hH4baQu
sG2zupacedXrI6Kitsal1omKBg6d+OD7gW2SW7v6JvbrcKuDgGoH2ty4V/OgVXDkKv5Qa26yZGhO
zJiCUDXguTcXxdPkR+VtpugRTYfm+EhjKU6H1FnTp694Sb3/0cpxjpNy0RTP7f668GYp+fn68n/v
0gFS+Z+XjqtHJY2Ub2H0qDRN95MVhE+/riDerzaxEcUYGicbtJsk23tdQbxfWaTYd2l5iWcYxb2/
VxDjV0w3oDRgYy8qVll2/lxB9F8tiOf8SnNVzQFV/kcriPV2U/x7BdmL0j19KmlJqDA6klS/GKLQ
QGKR6yeJF3lf2OddlXC1Ds4d1Qni46LDPtubA/xZiPqunb4uTmp1DO4ss7BOcIq8j4fmYeyq5qIc
HOXUyrMbGyLbioQephIFCivMJrHGwpveVeiHE6JpDMPU2YXGqGjrjAZoX8w+D9oVbZDykzrLTTqm
TRFYQD091f7sr3XqTihOHvygc1fubDQHdK/wD0Ocb1e0H8EXTFzkem2qV4lFG9QwiM9zfWjWWtOA
NMBVP8/9cDoqSh/DOdUTgcygPk1h1BxZjTJ8Azfwv/TukF+HGW0zqFbZ9kPArnASJGRwZeVUsN3d
71qnJDPVhswpoIGl0boZlP4OIRzBgpslF4Xi1KfllOffMhXb43ROv9azHdzAO4WL4aFfqc2S3tOO
SzMebLWP8iAyrqtiMjaNrc+HaZp0J6GWO2vNmch9PZV/Jj6yNIvRtLKd3Pti1+484JxPAZ0e9eaB
bRKY18CcGxwbCNuHsvvWGAqmNDGDiAjfVWlSqtYDxeOiOCkyuCmW1xhbpBttvI7Jwk9KkturSbFz
8I6sAGDstIpUoVUPQzvptkZd5Odmi9d/ySi4sN26/9pFdBbGBdDZ2XHoXU5jquBH7vu3Xm3bx3Vh
dTQwqOp1lmXp5VwWyYU3Ev76tlmcRU4Wrahbae16KMLwvCtZrtu4x94HpdPa1j1aTlo6ZGR31ljC
q1nZVFobHSOrK5/6CRswx/V90HJ3uksZzSeIB/VNENbl+VjACUo4LC2udcpJCNOvo7opNjglQxdo
jeDI0KNy7U/Nk5VRiuzMMF854Z+h9f9fIAWq+c8L5JfHPPjJsshn/loWTRWGo2raMI3hprD4/RVY
4cFg07acYBy6nvzmz8BK+9WkgCKqI4T9Fp52fy+L2q8E9iJc9VQAABbbf7YsvkVZ/1oW95viDH5g
ZnYbEVjViU6Xi7baAhVqWyRi1YEXV/BthzDdJoOLTWY9krwEUb3lJroVLZrTs7gnXI9m5a51rXiT
2OFDbuQPJaA6bYK1+GvRUwfDJ9aGfuNnh5o1t5uRKJNW2g02NSY1nlihPzpCFcqFVQoxIg308qLr
h2wd+I1/olkjzspqkSEm9CMccxK9OnBqe/gDkqx60uWxuoroSb/xkjnc1l0vdTfdO6mc4WZy4/4i
TM1q3dLbYudmppseqAWGkTb92gF0awN/cECt0SlsHD/1DnOSqT4andE7EnUuvldZhnHAPB57ihcd
qAbsSSX22i9FiBox1KvpLvLGiYpmOD05htcdevC0VpOb4/yvpvbK6UaDkMrLjoY6UI6UnjBGdTwN
5rAaonifiufC6YleUwTXarLqLADAZAJ7pYlMD++uzVatreVk3tWM+aUTdSu9DnapaYWb0MjPh7nz
moOx0rIj3CXSI0Wv0TS2c/A9bcvsIY0DZ+fCUNraxTCf55h5go2gl8ujZhAQT8G6sG9OJi86wtf6
3h3huGpNiD2a2TXo+tWSSzVT+quaxUmqQLFaZcoUHnajc68N401YxWSxU00XxCTfxrZ3lrXZvLLq
AJtcrBJIb9NzXud4XE7UoHM1Ofe18rAOivPO9OdDs8uglkQWqv46KyikpLXUcWwqT+n0JcNq/qxr
8+Tarlty1aaBidCmNLUzWoMQuDNOgpEKnzkXJiwqtbzrnaH8AlTRr8Ogc06rBKn1QQqvgmCywvdz
QG8bj1F913VNt3XmodmYmI4fURVLv/7zNPP/sWDRIm76z6vgKozK+unHdVD+/mUFNMxfqQXD6Prf
7J1Xb9zYuqb/ysFcH24wh1uGIqtK2bIk+4awZIs5Z/76eejeQSrpuPbGYIC5GDTcQAdpcZErfOEN
ZHXU+MEi/eME3PJHiO7UxC3Y/n+djf84AbW/GVu0iJ4GeSkoJg7HfwSG6t+gwaPlq1IBJkMgZvxP
Usv3TQhDxiGKw1kRRVPXZEY86VQjUkKyaIyK03mhX3gxrjou+s5OelyCQfyr/vCu/PA2kSWcfdO/
+/tg4GjpeshA743tv7/peFSGztk1c1JF2m2B+LNW+Utyznfp3CC877eDLBN0OTDXHL80M9dwvqHi
5qnJfEZs9fNhFD6FaoEzOzUFJbADON8yjJSboJFjW+tap6GV/GYh/b0W8PaVnfCE/npnm5aGppEP
iPq2sN5OR5+yseEaUBzMP69UL9yvfrXXHMSmnXOqxifdhb/GkrmjKYSIyAX95tS8+T6E/GE5K8xp
ckRHdmJHGmjIIxnlJs7qYMdzWWSCi5iA++dJspo/rIu342593zfjRo2SzlXYyY6Qx64+1HY3PPx5
hBN4zsepna7zUOF+6DBenpxQs5MAj2AHHJBmL27r0E48s9IlIp4/Tmmb8psp5Ruw1CSqZbzZnded
DldqtsEfj8hMBJYzuFQaFMwx7hLXPDf4+z75x8me7DNDlmMrmxh829RYXWeZKziqbfglugLO9Ph/
+v1OtpwYTyWFX8YTlAetT8CZVee2wbbM/1UB+zil7X2/eZ+dXoOZK1gikzN54m10JfvFFRCv/Xrc
prY8dbvOLe6xQz7oZ3Y60lyfDL6ZONK6lFDhO+XqYTVnJEKdUpXPG8kppKH9svRVeiik1ALGGunR
AaG+FpSo+SuyFG/a5GN6JYGNKBi6U+XWCylY6oca3M0opMSyWOoxpsCEFWI0/+yMSMf/MU2/LWO+
6T0Kxk7sSjEQFmRuIGPT4Yr1GYZGZt1LY7j6dQH1MdKSzjEpZh9EwXgKh8lLpCG1B3Ohly7C1KiH
hgWewFjXMzO9yWd4rQn/v69aeezMapO7ZTYYu1kTFUcHATEinr+fJ7xG+kpvv5kwR3frWoS4ZhU5
4MO68ZNFiY/1qghBpLbmQ2jozwp1tjmin7yE1UqmTKi3Ktl+SIurDu2x2xwqrA3TtyWRb6rDkker
3zTwq4Ym6R0iysilClk6aCIlF0Yu7a1S2kzsRldKGk9PxUNCROyXWfJimAmFtLEwQJvSSVjMPqCv
JV0hFfojHoR93lrItgmEdN1OHJKb1SQCT4Vda0l+Mwm5I4bFlw54yk4DEr+OSsCrf1wigJzdFnmr
4vQDJEN4DPsWPG0Hu7ExQAmHD6umutkqH+NlvEL7U/H+W0WkUq4HS3KapvuZLj0GAoXTlZjVdWOz
/+8JWbYpNiLZafMSs+EZsdrxbhAny1FE9SJRUioK8KRaM/7aAbuk7xZd1FSBbXJXLH6V4qegatf/
3dYUgcVWkJy8K3tbT5XMDU31R6MvCZqTpY4cwFCcO0M+u99I2ah9E4JIhr7tiTcb7l8Pv8rGdcmz
mNtDkZVYWENFF/OGKeWgedWlmnicqSAQhvg8kwuZ5bIuQcOsz5zi20FycgpQDUN1n+uJAOLUgywb
pWKcrFJzsDy7Qa1b85JAbWxEm9zWy/ND+KI4hZu45w64E0bK7+Pn7cC/Ye5v3kbTlWlPl1BzBie8
lBcbnK2vOkgM3haH9Fp3OX8uRHdy18PsRVzOQ9BenhPpPeGafHyIk0/SQNgK64bZYyOd28nddqfE
Lg3+w/LSEBPIQXemYfjJIng37ZOLWY5ypamkGtyx+rqAFEnzzO2X/Mz1f26Uk7tZrcN4ssJMY30/
SbI3jzTqtDN8gDMr5xSem0qhJVYtHxArXL827tL4Op3AvTd3Z5bo+4rCx490Eq8NSCHlKhJXKPPY
yZX8KrlKkAXJgU3vmy9xML9SSHW2mOPs+vjkmnr7tX4T3N4sUspbxliEDN152pPqVX5+nB2wntfn
Qwzl07FkCeCSApXEMk7u4zxTrWSoGCvJ7cYbAu1Le5HftBdNkD0ou8HHEM7pXxO/fn1BvweaeOPW
x9abPdmdPcCwu8RVztDUPgkRtpj1n4+0fZk304+yua9Xai6QT2e/WKSgm3VfV7AnGPe1aQL4GgLg
Dme2yCex67tRT763QkWmyEJGNYyvfX8pttGZk/jjAIDKdTjCRCCGohonu4OAJN6yQSIf+lPTz8n8
fmbFbr/g/aFqkUjyGbeeOZnMybFS6ch+5CBdHWqxhRcFnR+SAuLPpBwWl9N0d+40/SSnYUQSWNok
m4Dnb3eVN19KTbV1lmY2vBCsO2PX+MTFqp1eya4YmOu50PGzF0j7lkojxnlkzCfzk40w7HtxxBkC
5RTn9/wUW/0yenEAO25XerF3LgL/dEiJsie4Pv46hWlpxWBBsGDILn9Jl69Fe/zzN/v094Nu2LgG
SDmccp3bpYlyLcbmwOhuLeM+z/tzL+09BW47xiyFhpWmKshA0bXazuw3nyjR0rGZzHBLOxePefjt
cdoByDqcu2I+ycwYiTIIcoQ08gk13o+UqwV5Uqwp3Gr1hbHb4vnoYtkpTurhTX5mM50d7eSQqPJQ
7MOa0dTbyZPc5bLwM0cGD75Xj5FbPP/5O32SBr6f3IfTYZLWSJAUZ/HV29GdXd3Jr7NL/eeK5xq7
bHIVj0ip9pZzGegnS0Shd7gVjwxdk05zeW2NiW5FcjI5vpzCByn99eepndCl/1oh2MFSiEcEHVDR
ybYiocjLGgy9o9kTPsdO65q+7G25bfpaHrUrxTf8MJCfCId2IGOS2jvzAB9TbAuxSJm8DBVj3DBP
Fo484G8tKByMPe+1AFawRz3M0XZkLyHYAVt5nHmYYt9fmUG22+5cSk61r+2ppt+Wzrml9UmM+P55
TpZWEVa12ea88d4d3eZu8rIfqlO6I1Y5yDfag5s/0qN0WlsOthARAQVvea7OrLiPl6D1+6rAcWX7
uqe7aVq29LCRyBX2SGn5mY9A6U4MUv/PL186jad0angKR49pKXQxWGPvd207KvB9cLN0BoLh1t2u
/JBQFEFWvKxszNH2Gn1ILo/wzGc/neDpwCdvOU06cPG9Jjnjrt13/hjQ2twVu7PH0umteDrOyc4d
tA5lQ2B03BrlvmAdEU8ZlG362U3trfqWnjmaTjfsNqCKowC7FfIHcpTv3+jaybUUZmSTY2m89Apa
jXPU6WfO9c/e3ttB5PeDSFaIwgGYA5ZHFBSHPsj26o684cz99OGY/T0ZpCWoj3L1Qnt7P45uVGYj
x7PkLIetjrghMXcAK7lBDKoUu3Pv7kRLhUI4Lw/iNAVsw7J03uPJeCt+N0M6SXyt0a3vq7uOpDC7
7Fxxh1tJ759b/xu2613QdDrgScmrmMsyJIqRHfPrTC5Y7yAQUIe53FLRMlC/DK5MYdHax3b7A4GG
y+4onylLfbYDkR/nHasbWVQ/2Qj/qj6IuL31W9VBp/wwqs1rTTniz9v99KjdZquLHCgWeTe17pOx
/lWB0KSlcNqk1e12qz4UjfyjSZcMf2EqE38e87M1xFbYRChpexEbbDv0TQgylGNeK0Iuks4snu6k
O2phqj3xYimM3cOJODPetkbexsFM8t142wZ9Mx4g1zIe0lVyzO+zK3oQiVN3q3xLmr1yniEs66IH
do6WJokfXy4Sm1SDFYV1TBn8ZJ7iiHLwECJPYaXSY5NaaIGbd0NvPNaJuJtNbcf/4EjLjApLNX/p
8u7rKIji9ZgaPYZMgnic08Rv15VKnTw66MgI11G1UFgri2/RWn0HRF07U7NptFKkWMYjErWPkrA6
fWTd1/Oy4AY4KK4cwVYNV2t0DMp+vi4vkaM0sysX0vwtNDrhaMXNHT58UKCqn0bBxaqLi62q3VVP
iL2Lhnj2WqM6KnUZY9pajUFeSPJ1lGS9gyHnZDeZsT7iqqt7JehVt4m6r1JV/2rXLrHjQdEccciu
xq4K4ekYLYBaIYPXo9dPVi/aYypfWJtSol4Mrji31mU1tRWlyyIQ5e4K/NXkmEMNEEQfX5Cb3KB/
4+JahfnSGjkNZPRIrVqxjZzgoDLmwl70MPdb0SI/zpANnkRjfiwrgNEN1UY7X+MgNoxdF5b3q0Ei
i+qujdD+z1xaU09o5v2q6Jqdte0CyU9Vgw5l3mqZ8FbLlfpSlqP7UFl8qV9glg8qyP1a689cGR9X
LL5q7MutB6UTiZ2csmnWSSV/g7bfPctRbFvd8zC9ntkWH8+Z94OcXBlxroXxUDEIsM/JQ3AFvVcH
shVlbZCatrgD9KXaaNB7zdktuS3991vy/dgnW0Me+rSsesam5lTuZU/N3K2SIkau4csudIfzvajP
duPbd3pyCuA2rZvhWqMKgLNjEhdPsljZSYgbbP8SNfL+z2/33Ggn91aLHDNxIxMcjb1e3ykse/j3
puX3i+n/eahPztP3L/PkympFZE2GlLHmXRRsqpGcbv1hdRRn/pqgzOv9ebyPocb74bapvzlOV1Ht
cmMbTjxou+yQ+D0J9/lI9NwwJ1eTOK9YuWx7IJKSayEf/Y5GTNfQfQCRB3esNe9U4enPU/tQwADo
ycajILMBw+kIncytbTUpNCoWSetybkcB0L7H8MvsSQ9icLZa8jHUeD/YyQxNacnkfmGw3tUsWpf5
LuQeNOll/Huty3PjbW/8zYdTi80MzmS8dJ8EpuamO93VbULGQBWc87V1xC4/P8f++Tp/S7m8GVHQ
JVBSS4rhZdp+B67+Le3x8O70QcztopQaqG3gs0pxtWsFAVshUYH2CM/9CKxcbjjz5aXTvXzJUNtW
fUMMfbXNDlOY3WZz6ZcymCez63OvYAfsIQtk12U5zbfWBFNH6/KVfpZBLR9pWldFb7Q2RVdL9cdU
KI/C3KjXGM8udlN1852VZcdp05rSRjX1xg5ufdXwS+IhkLQaRtKafq/19a7TkEBVI/QuUbMeRoce
PseziV3ZIg+ZPerWYYzV21SF/mHQBLPU7K7QlCBfo8ulGXdZrx1j2fpeiUMaKIOI2LUWdGlyUU+5
N6aqW0cj5fICwmg+q64C7tHFtnaEmhw1N/XKfdP0SRyM4mLstSHOrqSUBiLWhOa+VBDqGAv9QjbN
Bn0suQw0EJT+FALQjbtJDIamBFc2C7jCG2aLJbP8vKjIuAyZ4rWNtuwEAdmUeBTvhlScbkoZpZx1
maZDqPUCfMpE9PoVKFVfdVBiSn0vrNYu18cbrQohualmHahdhl4owlx+qTXLTZ8Z4k5CyD4wO9jl
W4MP3FziVPT80q35Z9AFlOkGtuXkztTcXEGU99nWMCy21mG9NRFR/uqdRdaRKx7KFXTWWh2g6LRc
0jQgxUWjBENPkk7uvtialAmf3p62xiX2T/4wWc+TwOlbbc3NISqFQ6KEnS9vrU9haENHNKsE5mHR
f1XxmZ+2NumwNUw1Oqf9SE2pFUQDrN+I1rVQxyD8aLVWRYjq7IqoPwXxLLrKokk/FgaciWrrzmZb
nzZNM5Mv2jrx1r+1aOSaffgkl/pxre/TRnmxRC11pj5snSRCxWhIb8ZuPKKcsvrK1hNOZxlwgR6L
6EjSep4UuPzZGhn0gsvYyRvlFYTh6yAK2BBJybcayI9XJ5uqzjRfTE1SXURbM7rb2tKCVb1aW6Pa
3FrWJb3rqWt+toV5P2wd7aoiqgprhKuL+Fe5db1LfX0dMEz2tFCrf7Ybta+UIVmU9WGBOQjU7GBq
/YVQdD9Mcb1qZmE9FGHkCkgiWNPwfZ6gBFew8qv02LEMhsTypTB/mivAdag0l1W8E/SfLQWFrkvc
Wav4sdELwfGt+XwwELopJ8XrLfEY1Z0nJ09tPQeYdToUtflHWJawSwyTZpmV7bMk9yizX8LZ8ee8
8NoBmfOi8/Nl8YpBCiqkW/Cz/VKyYQdJdPJFvM/Hqvfb2XL7KLpU1HivqtrPMhaOycwz5W3QaC26
TIpXmKiv4G5qRI9tb9lqcy32xndQo/7QNJVtzdRLMLOul4zO7ZQ5holixKIu+2RG7Txejj3/staL
h1ozAQS0u1A13Yq2mNgnD6WwXIWR5KIC78z1etNhZdKyBpdIwPFnscVsvU0Sfa9UkNWiezzdd4A1
97ElB2r60oSgESbjSEOkQT8681JQpFhC0EifORjNI6x5CeYfyMQE3lqa78UGa6LhC4zIYO3lnYUE
1ghxPMkHVtl3EbOejP6Pyu6wZAzF5OI2K8bWlhJr04pQDrIGrjtKvbb7lmjPTS8duq5z5ulVFB6z
KYW+f0f06rdgYddQ2U3FFyMxXJogzgjwfx0RIEd5S1064r3CFeLBFwGMFSNSrULDXH5Y7QqSE3Km
2X1FTMavqskhfwpA8T+1E6V+MXVV82ltyD9ayhD5976OghGFoSLUnUUksDPJLNoS+GWmX4AH9pc0
dONR41Q1fBO5I31iDrOxpda7flOCW00JSGWdAMXfxGJDmTTfJApIkyA1EkeXb2QI6qjc61P5zJdy
YwjB4pJRBKy/yRVsA9mMgiyeLkDiilQGY1e0vsRNcSmgzVSa/ArzF799QpR4/ZZiKwHLAN6kEpL6
zvM3KYuvjV6ZQAAkapDW+bDTJ0u3tbITPRmB0WNfq0mwan0U0JkAeF9EPR43RbVXBguvCGUxrjNa
hY4mh/LOpBS1z2U9+RrVKZmvLlV2J2dAUcOmdwk6CjeLpVdl1nMn6brjUM+uOWQ3oPB5UvwNvCVr
My+LUr6nFAt3SrqmOL10031ade31KI/NVVElFvi4OC6uxWmoW74rpG6czItdCOvDJq/U7aiAU9tO
mj/IWePBZegdXUh6Lzf7L7g1PXfD8lWV2hrtRzQcwvUKLGt0MzXN9djz46CbdTe1lGvQr3tBKxU7
MsJdsox+bKaXaw+adtCDWjDw6RDC69wwfixR+FSEw5dBhouez4ioyVqxr0btiGL3VQ5HOizy1zDK
vazDS864Gc0Qj3OteMh0RJx6cNGqhi+4kgfyAADDQgV1gObnqA2+D4la4fuh7VtIvaiKGD/nJrbc
cDViW5/HYBia11Ar+z1Qz8lehGUn5/yUOIn7Toru+aSiXUfRzdItXsL1UZfZ0ainY50O4Iu1GJBI
Esus2fYqbbll43IdfTTtpUBdtb3Z9q/tJPh6ohyoUmHPICu7XBIap4Ep0jfIafZTuE/MMtBHOVAE
OYix90EJJvSyLEMebNpnRRpMXZpdxGiAjWF1xFk+YdT0Z4LYOgm7xR41v4iD9C3p04doslBxrx/E
tUqpGbQPc6K7lRj9yhrzaUn0q0kSv8qzcqhwgF7H9Kc2oPaxJgMnSrb+Qov5RdOWHOGOsbYNVm/a
8N/xLfPMKvZqGYb5WCY3qdp0ePX0nrnpeAxLc4gUQfKastJcta2RGJYKqDK6+CAYykUImNweKxB/
OQay6ljdN8Lq/o4jqvlWQtgUdDbaKpMxH0e99LSm/4q78HPYND4UhCAr1FtprCu7WlHtz/py35ny
bdgbLx0HQskKm6v4jgbPpSQNjhXhDz3Wz51g3cVVfjVN3U4wrUv6a4+ylR7QJtlnM84VJeBU2brP
NISGQlO6TyTzeVjGyZ6G/qmBrcWW6HFdBsIf4DoxOp00PtQCUVNUbuKmUrqXTeCmq9ZdKfnmc6gt
pt1JSNjEiyut42WuclGuGQIb2bdpkf1l5oItltYtR3BjQ/ErEsy7NmbLmbX0wuV9rxd83SoTDIen
iilZ1JeSTK0IKT70jpbysUMUfL9Yy/e5W+7rSfEXXXN7fcHAEqehTkhR5k+JBtIyJx7XEKwxq4c0
aV0WglNNs2ttC3GehF+luX4pBmNyk6K9UtblZZDnSxziGtzPlsoGVHcoxOKnKM4HS0+8ZFUzp83y
CTNPLOLj6bgoyoENcZjNyXRDY6WRXHNQcuXbY5jWnN7qc6OXv0aOJfhbg6NUChdTsx4B+GFNMwjA
3s3daiZuu7B5JCFJbbVdLixcE8x4DnS9QOxHotAfD0dJ6C6NqvA1Ib/MjNdi5mbqtfo+79YgGQVy
gUYZbauWSd/NndEOz1JjPJhi9BJHoNVqXeTQUoQHLYaZaubLYZyVC2uqLmNcW9LJ+K5x+6L08ysZ
0QWTOu1XKC4/uiH9PoVkOym6rngkCF+VKU4ggSWX1RYlIIP6pRkyJ9bNG6GIjnWcZG7aa3nQ9GD7
C1Z0O+gGnstZg6WzvA+NSPRaLD2pROUrFsnDQ8qlIiCs0U7W7WrNt+0Y36ht+r0c8q+qidIgEgrB
vNRHOc+8QlTcPNGPUV9wv8tdR6HL/GZU6srtCJFGUx21lB65TMrdKDGoWWgPNN97W0OAJlvTye7m
5VIv03ujm1ecrXUfExVUsdoHkTjfzsvmZq22fb4Wdxz1F2UpYNk1ulz5lF7z8rg0gm+O5rVoinso
NRRotbZFBQOh2WqBgj+K7S6WQNoQ3q5jGKTK+EQq8LxoCbhFaZeVHZlYFUSVDlGuf+wN65G+tCvh
ECMP1bFJ8uu+kb+rkzZCcc5T7q/4KU7HwusrZpRUgt9AVqkGBQDPEu4aYR7dTCdumMtjg3yYNMT7
SVSuFX14aVOtROsXDck4U3oXgyAT0y/VXrX8NV6ixJ+FCCnQBZuRfpdyVqjlwLEeUleXTZXrdeRx
53pKgopXjmlNBOp1Eb6BFnWkvrtqylW3K2RJBOFbosbf0jJjWUm/Ejx37dHEUBKsSE79cZcO+U4q
tAN8loNYThY4xybE8AOJKKueGkCRje6WUlehJARvqa3Mndpnfj0qD2OlfV+k6b6Zkc5gjV2ZjfYI
UFNwhKlQ8eRWaf+GxX1hKcVRDKVfMp8RE1J9lyDWI3XABXG/QiOrytKOwDNsyy9dq9GuNZsKAqLQ
UcdIxiu9DxV7HJY4EATzVspm001qMlu17gon7JLnLGzKXS0SIHUluxXHgtXFA6ZFe7X8tkSDvC/G
ZmE5r7BR47SE68qPg82or7WEjiuZw7Kq7DOge1Hyiv/MI6fmY1Fbl2sVwzxvjEvRTHfSAOghTZM7
OYm+RxqJAdAF10B5ayzSxp7k4TLTBK6owvyayUoH7zGtWE1D7OtDYroczHeDUSFQaV6IzNCQktif
Uwxgw9i3YiRC0oQAs1QtpFJEX8fFDIci4XZTTwWvq3ipGCU/tIKlONd5fddlmzKEKG5x1Lx+R6yY
S0Zt7rR62WfKfB1bqxpMphDh4zbBfM8JUsWehvs4mfcy2hVKr7vqHPTakrirVkLmGvjGQyqAt4Vz
RE0TOy8UdWZybvhkqJ6NF5Fa7Yk6nuDYb1KqA76p5r1S5w8qV0g2i0EymRdp3twJqY6FCOuyKG/i
Gd/2pH1CEt6yNVlYXMwEfywqwWpiaLU9l9WtItReBPup0Yc7YzSPtdoFohm+9KPJValEjpzRr4Nd
t5cG6TaNUScuRdNd+uaQl6CXY7H2UZojY6/ji6HKvuRa79exUXNHZahoGcZ3U2puQoQO7NZIriEv
p56EHTy4+ym2xSR0mkGbIW2VB47Ji7KrdsYyfClD9WmCoWovhkygoKCNZs6WiPDz+AMt3KvJin+o
UbUPtQG3WE7dVb+MtqQP8bi5jBQM6bLbsVQcvsbCx42vTaXZz/m8H/vWR5fzYlyzm7K2PEndRLym
BDsddR/ntYXFE7gEgkdMtbpHTKJuc2G8NLdoUB6mjR/8XOb9xdJjXqf1d3mtc0XKRkm0v9CdFthV
OXIzYUcaZZh+n3a3jTX6qQIJNkKNIUJuqe61m3bKrhJz3S0IPORZc2EiXoCBMMHnzAJL1wI9xu6O
7NwFU5HbAt65flbDllVVwRtHazfoyosZaY/JPEACSeHGdWXkV7kKDW+rJagkKg6AYs67iTdSifVe
M6l+jJaEq3SNauDUGq+5aQa6oN4gg/Cjo0/ldGFLP08qM5xlEKjLCbARCk7DuxWurh1DU/RQp1Nc
uIrWPqrA182t+otmzT6vrItalMfHdpsPEVZ+EeaNiqiKgDjygMhv2KjPQ9ENl/mK/1OEAmA1VM2T
lIJaHLYek8F291baTrB4wIbOI6QkRCfqqPvarsPi1mNC4jeHMkIMtP5ypZhsIaahhTq9fC1tTS5L
pcSSbieoOpTz5n8X7qqwueq27pgilvtVbn+KtM3mrLsLS1k4mrUaPjcyea++ddpAvnLbbN03HB+5
Y+t28Ttacxq3dEyrzgz7Y0zrbqSFBy2xPtNE+h/6ApDTYKmpsq6eiIwscHCHeaDeOznai+o1vnSl
2/DJA9lOdmdRMltP6kNLBzIc4D8UESi9vq8uK1Wn52ttQV5t7flFuDYPOEsBYxac8ZHM3+NPgMZO
4wBboatkfDuHFfik2CzjqCthbKhuTOKTnlJLNcuUQ/zCuvJnWu8b66dcnusPfDLGputAx3xrFMjq
SQldT0oyQguh+I2tgq2PV/3a2HV4HjnTDaeON8u7IfjPmxJ4ZECKBsopAXQ8ebOLKtWlQXzJoKIT
HTfwDxprzrRvz8IfPsFbwBJ7M9ZJUzCKy2mZjc0G2K/3Ko6j9nrM/GmnVrZ4T5XSLR7/PLtP2jxU
3QxRkkwNHvkpwCM1lF4KFQacd+MF4mw+fI59fjD2fx7ms84OrGTomCARwa2c8iHHSFZWsx426tTs
1t8639wTTzjKj/Q88vGTrYD6I44egKiBcp6yGSSpoowXAjEqL8CkM6dut2HDa+ffoPZ90tSBPSjT
K96Il8Yp/r2NzCxEpmEDyCi/seHifnVWuAqtE7nnttgnH+vdYNv2eNvPiQyQeZOKvs5B2SmB4EV7
wf83UEaftIcZBwQiCBjOLu2kM2atRKVDATtq3CF0ug/3VrEfxOPUXW9I82o3BWteumdWyNbbOznA
0GWRLEpjqEx/8DfPqWgVKGRKjno5P8mH1W0O5ZfxWd+L1+JLfIfmmx/fpl/Pods/O6YZd8M5gQTf
sL/vXyokM+CWAxCnjdQHQ/16O02US8sfffHROudO9tl6YYcbJsgCCVmsk8NkRDIgjlfaqtthsrqd
3XzdCJPVHrP7r+danFtP/d0rtTbhrW11ciqLQDnfTy0t5U0kzlqdRgcGrte2Si3qP/1sjKGjC2cY
KoITiIO/H8NqRn3oC6hwk7PuuivtQgvS3UYbwl7NHp5MWwGTCdtNO3e9niKpdZCYmFCAocaZiqV6
ct9Memq0msKxrPqYGRy2Q3lyN0zmWcjih5V5MtIJdKGZ2rYudEYSD5J7qQSqk9Pit5zek7zU0xxH
tFEqODO/j9/u/fRO9rpOSV1YWwYt+0exuJ4wlDjz5T7s8pNpneAW9GZUVkVkBPRjgGwnyLra9ZF4
iimpx9BT6jMjfvoeOVXQNwWObv6+/N4cX1RlU0VsGDCjpGLGl/F6p0yR20qYdP348+R+AyHfL31J
YZchaA2Fw2Ttv1+WxdqJWlL0lDKd6IcOgFDZwWBEGdJRjoX/smmIuaFdHko6lReKl12rd39+gg+h
Cm8XAotowVLgzymzDT1Rqw+3mzxOv7cq9dfqJqnOxUMfMES/BzGBzmxsAuX09k5UdY6XaV0cUuVm
Ah5t0FpRgWgKd4lj3MpP/ZX+osu2Gvw9Kvq/oMtzXf8qv/Ttr1/95Y/6VOLs/0n9MvnNl96kFd+p
Hu7aH2X6479+/vov/8fKqvxLTvEvzUR+8J/iFLRZEJkARopnHmvwn+IU6t+gUpmmgTMpIovoTLyV
50EjgPI3tnSE8FyD/xKnkP5GbL0d4qDPdYmb6j8Sp9h+07uLQQNxKqlYcWuwQxjp5GIoOwoZYR0h
/WIM6i6iw+0RC8CjEKBcWySNbl/hKTuGWk5zXaYutrSylyO2ei+MGiAOMgsNAnzdpqkntwq2PxpA
glzv93UdP0vyL6RxcZzN3WXRHCRgSETNoNSqa90qEjcqCWXjDk5pr5BuwyBSl2O6JI9xl7rYPDc7
aX4sZoLRof4SqRNSurUQ1DEan4I8ZV7d6YWdLQb1m5luEXAVhMrU13aWYCeg7rJfDe1bXpeqa+Xk
yFEad/RU6dIQADQ3zVr/KOPWdHtYwraa16E3m3pOQbj4Zcnp04wBz6a7vCwwgJrFIzBJHM2gMteh
2zqInaNLRuavPTl+p5Q0+0Yte9AQPlvsQRDH1I6nr53ws59oCdWScJvIrqbAA4vHOr7MkJKeAWam
M3Ko1FsFsTgUuryTY+EyNaRruVGCpsWOqE5/KnG3j2TZnw36smtzoEYruJEhNPtpKnT8WBrMavJY
pMRy2eiVsLfUNHqcp1y6bBMTpDsYq6A07hv1pxhlnj5oDjUBU+/wrV7jwg4lKjad/GWIp/po5dZ6
GSWq4aNxXXR9dpR1qnND3MVAoKX6dilWCUnMvK52bzbQzV+n8jstDtb8h+W4yfWRI1NiVk5Tx3mS
i9RqyhEO8OyCq3DjnbrXfEwfbPH49+v8/59c/4sUZLN2+J/1dPb/m7rz2pEcu9rsqwzmng16czFz
wSAZJk2lKX9DVGVV03vPp591srulDGaqQi3gB0aA0BLQqjpB8ph99v72+rr8W/e/bpIf07fl5c71
5x/8Y++SFMv6TcPfxSD256TmvP5r8/rjXyGJ1di5/sSE/QUXU22xRXHWqTQ82gq3hn/sXvwrYceq
cbXlOLaQu/+d3WuzeQH8IXLmeqIYlkpbAsL586NdQUcRW4oZfYlA++zSLHriOY50ZV1puXmMtYep
MY+KOWke+eJbc9ZP8O92dvTQqMujPSh+Vde3oUIHg2QcOzaW1h6/ztb6pNRT4IxJ0JRFgKteUCrh
N6MfccBy5Ev3gPOT+4+HEIc2AADZ5M1sHmJaDbOLwRt/iXKZ/KlcfRxT6SDHsBKi7jZrcmyj7XeS
w79sJtCjznhC0QrrePokqepNnpkfW6c9Pc+G/4Gl8S8xVP8/HuiiWetXi6L99jN/uRwU8Qf+PMiN
32ioVbFX4DrMVxLf6Q/OHvwp7j0c17LotKVf7sVBrv0mrls0kdKjY5i4Vv1zKTi/MVlMzn4msUmW
TP07S4G+11c7p8z1S/wHowubEc/XQh1pWdMsPckG6JKoF9sw+32W5uwhNSWOhbFc16PUO3O5Azfc
rR7+hPWDHlrptxoanrKnQoetTC85w12bkzSWW1u5TSR9/O4A5DiqtTHC9uwjb8mKWfPWwkxw3yKh
5JaUyw90EXQnXJ0dhAB1X11FOA3Vfq7p4ZcV5iUU/TVETZ4XDXTzUes71Q8rqakwpuzrQ7o03ZeB
DSjxHacfvVLTQgeWT0h7QaNk+8zKjcOUTvFdFdmFN2YDXdNNXX8hFYNKQOZ0bOSl/wZ2FKVKosQx
bSW2nV8hBZJP41ThLtEPRruvpjS26JWYjad2loBaJookA1/AFlfkxGUCCbLWdXcDMl+F4wc9nHLE
UinvgOTTeJeY4TT+rLshrHaDptWFX0vteicPcUjpogOrcuApqLJUZq6iNiLfUN2NWql3u7QedJkm
TV2jVKqZEQUYRGKlO2srHmxpv5y6HtpMFMrJTh3r4b7NRsolfWWHHojW+tZKnYXKe+qUn9XVDr9M
eUvxus3baSYWMStgLeTs0XBky13XKzPX0q5EDBPaXfbDqUOBpmnz7rozNaIdPl1PTScqqEbEuMq5
cWGsGQxpWUNYsGSRAXdrNR+KoUreDVJuHqBUx0hhgOqZ0mRRhtYwIohGOehkpBZpz8O6xrygCcgy
ZpJjLShHNWI8KUc2hlVkDTimLnZGZapf+shwri0panEHj7AIsfQlfe90LW1eK+/Sm9JU/zJT6HKd
SP8ZRhWu0yESAVsSHomqtL4bna6/j8ECd26WSvN+WjuECemiIoTspeRRdpIvvSQvB2rmDsUKefhZ
V+EPpdeqG3lujPtQi2MCIgXfEwHxQxpTPYyCEB2WqQ1GUaPyrBeT6vehoeBZ39S7tkhpcFW0HyxC
qKhmpOPUR5hXj8NEn07/0VGQs0VoL4Htht2u1ZLBayeosWobf0pH6wdyGyg+ZnbVDWPqsfPfJnmI
vk6Dd5MWw+NiSO8hX0KU6u0a0g9XbxyJq9MIQAB7GsM5Zk3LZCpjE9yCZbi1nUgEldg1hapGnNes
n/RObr16XaVdZdjf46hmuS5SgpYH7oe0dt+zdH0qhyRjSa2a23eRdQ8LD8Mew3lfdcoVVsvvWYYa
p5H6JTU6qjTD2rkL39WvlYywVxUO9QZZEJBBu0GawFuiFsMUpp12vYJk1Yjszm2j6LvaST/bwZpZ
jwl2Hkuk+Y0czu/XWYD8k+RDDxnB79q0x8YjS/YDTU5eR7Eu6HV0w5Q8revegd1boRvYO3JaHMpi
stylIJvVjpq+qx0UGxQcekQoTfOgyWF9ZeRTFrAaFK+k9Lvr5a4IYq0vUCaZBNYG0cC0tJ8G2Zne
VXS8enaWfI6TFOJNTa1utAopAygkf9WyjmriisuClXB9goccr75dGgYQyKl+Sltgj26Tmh2dXTMT
Y2gktkitbP1sQMoZRdaXRasmdB54qcQhcpFQT6aDukbrU663bFNIHqi+pnkwRlV3nfX97+tixZiR
6enNXHIVK4aoCMgtmJiWmP1J0aoFlvzwNNvyPO2iWEIKudQL5bBsOBS9CRRTs6ltijlyChsr/GEj
yFOQwA3JTotb45M6V4OBMx8KzjFOO3/I5RnfyPiD08GWBppsHea4tfBXSMvalToDSZ8lD1DdmWZy
a/y+KrSQSTG/N8+l+r4o7ceimDQDLNPSwlOVSMnfRg3MqxrzrOtGV/FzU9TY/FSMM9eJyYmujHXt
IH1BfqXIjt2DJdyHIuSYapYXuzXKLSRPS3PUlZWvjVbGQ43vsK4m/gKpSL7WqV1C8JwVOv/DNL7H
kXmmo6wKc4TBnc7SCVQp09cnbZTRN1WKUT0MEc1yu04dnfZnwufwzdG6m7U+CZxwibArteOdpPTN
rtSolCrgedxuUdvdbM7Zp6Sr5Zsxw7hVVRODR9ezBR2hhsWyGiNm1gupN/CO0YHzw4lxTnmvquhG
bfMJy8GodmsUiOkOudGKfmVSI4Vhev5ZROt8Go1ETh+aulxumkVSjRYlkrFI2OAVWXzKVLlEHJFG
alLtFSlDS9lOdgT5LrNAo6RG4jwUjVYWh0qNjfjjOGY6u5M6DrIyuQrYfnMn0/KkembdKJQ99RXB
FjBTILSmPaZ+WhppdiFz+VzzeJl7g3JIdCOobjqJNwo+m6Ckz7JQzZDyMNE8+Rtq1avoRvqZXRfH
2S/9ch+qhxcR2xs3yG2yDY4acTQfl0yYQb/LJgwqKmgR0qjNmHF3FJiEoKtzlhVXh1C51IK9zTuT
O9FtG7KGSR1S/K/zp2t7tTesaR3JO1ufKZ8f8iuaX979G6zDN67FFJQc4cNBhElf1PlIfRHN1Hso
YqNMCepgPkTHgaRlRBkw8gb3169Qef0ODeCJKrYQMvcSzLDORwtnnSyMJTyK91pQe/Y+usLewl9P
42mknmUepqtLRetX5U7e5dmYIrx9kRGGalamsc2Y9tceQTjlkOxeNGFBPH9G5FwEjsGxfpVqOBtR
5KhfjDgogCTSqJgpbSlBQjFXpL5F32X5nXteUHjTITkqO5Tte2SKv37F25T+9mlFVu7F2JWkYcrX
8rRyod1kHRrm4uOvR3jOKp8vvfMXuknshTFGZmP4/BFnT+Bl7OMUdBR0LxZFttUD8TAmJQr8Irnq
vKoRjmmrptlYQ6Sgi1xByisKrbWf3JHld3l9FFsvlUTe+nYvh9w8XGRYa5+tDLmcEloDdR7NDOr9
pUdT3/pOL8YxN8INlWOlrXrGESoDoaIIJ4SBLg4KPn4mgg5X7BuII9oOe4UmdvM91nUch24lu//R
suSqKPwqMNJ5VcxesXcYFhkGd+cr0E4R+3wrg2zvfLV2osW0CGruJH97OxXf9h9jbmsXWSHPg/o8
Jq0MqrAT1iS3mMzgwmx9PYcEx4lMuW7ZzKRt3k9ptGgZQvqfO18LCK1BuX7Pdk+0tiau5pN2pL3j
wpCvL8znQ4pv/2INTsW65hEbHUMagnxOrMYHTj2o6K50jyazEgXL1AUedOGlvrHBng+92WBjXIln
jksxNCpIsCdj7XefR1++bveJl33S9/mNcvz1877e1M/H3GywtlE4aqYzZmJ9duxP2eAnw4Wv+OYb
BVuki4IHmcTNqtQ7TH4iC90PJPjhVhrpdmhus+wCZ/D1muRBOAgV26RWD1Di/Lvlg9FPFNsWYPGf
Zuux6S8c62+9KKg+OEJp1GWoiZz//R2FSUuOQnqb+8ltpXszmrw8vjAFLg2ymXzcexujFK8qxhRT
qkyQySamrJfAc6/jBiqsqoWkmA8CZ3TzReq0sru0yOju3/ef2+OwF6eb+m7ypiMG7v6vZ9hbn1/Q
zISLFvIea/NMyioNkRRpdFFX0c62litpkj6ta8yBrr3/9VCvRERUq2DQ/HOszSSQw76N614ISffR
wUAYpe0FFpT8indxtb61N70ca7Ny1mhMdKVhLCHUwEkFX+tDj+xr/mgGgjJ56XB7pUPZPtwmMlGQ
Qiu9Lh7unpqTH50M39grO/F4l0e79NU2oYiNZHPqagYr1y7o8R/srfxr5MynENDsr7+amG3nIYnJ
0jXg7WswAk15M0GWYllUTNIEbqa4HQBLtf5w3e8vKszE+3k1DnZKJFc1ixB9M+uLcZkJYVsZdsDo
CThSs7e9KT6mQbQ39qtPT2/iDZ9i/xKz6BWzS3w5zjASsJgNaWR9z/eObF4XU7d6mWnpDLuOflhy
OB4dL17U+dwqwyfVywB22elFtLx4ea8f+p9Db74jzh3lHHYMXUh3jfSER8mvP94bd7nzZ9u81X6p
1qhoGIAQKBDgxV3+OB6Ue6HrUXRXv75MCnkjiD0bcxt/YeeROU3+/D5Bn7t0CYmV4MtXl/auN9cc
ekS0E3hCkKXefDlI3VZPCxLL4BplojvcSOBViS89hD2n+MIR9sZth0v1i9E2HyvNmoQWsVJsX+M1
3n/f9dE3vc5rjuFVBSjEcq0LZaY3pgeSAYtEIHI+IF6bDbOc6NiW7Ene1Qi/6uGb0VySYV0aYbNN
FqHl9NPKCBFZtMx5mKbPF2bgGxvx2TNsvhG9KyOGx3R4jwEO6n7m69PO8TtP2rd7bNW//Blx/w8U
wf7rlC1CJfWLQhhOxmdlMPF//6MMptu48OEYJcQpOlRCASr7swyGw+dzKoSDWSX7IrxH/jJboYxs
szXalPX/Khb/abai4t2HMws1NRR8yGaB7/4Ns5XNHARBS/8MvlaUn7HYQIN4vv/KFQwhe1gpII1Y
d8J7l3vvxYt4I78kCoAv99lXQ2ymed6E1JkzhhC3Xc2L/Fl0ye6rD+aRHoP9H8BRUgYSWJcL5+d2
k3o19mYBYEgaOTltyIwNrJ+xO8fxLKB/wO8PIVkoWjAuPK54Yy+OlVdDbnYqOaladDzPQ2pcOtPA
Wb/3408xqAY9VqFbFnsuZb6oeny+LbwemYkBsM0Q7QTn33KOtcSYOkZG8wP/oYjdEaqh5pr1E2z2
/no+akC/s5v8CjPxjzSsqfkOGKeff+yudcr8rS8HKviqi0fFJmL685X884eJoPvFxVEdcbSUobw9
zwBxDw+P7UINqLPZw5+Pp0OtYQSYIua9jHZ++4P8c3SxSb4Y3WiQKWc2o7fOFCwVaLR88eQmubvw
4cXr/dXrF0vtxThcgDJ5ER9+jbz6qMEoyhBN7eSAUu5Fe5p/MbP/+VSbhRvqRWuOKk8lggsIvnQ/
vRMsUMVv91p6+3fTja++4WYVo4FqskGs4iqGYdK6eeIqgQgUHX82Oya3iNMuzpw33ym5YqDcpsiV
baZ0PVaLEtfK6BkuJmJf6OJ9vkgkX4rgYhB8aazNLJ2lLEZuQvlI3JCWm8gfXfsxPrSkFi7uS29u
u1AkZRnYODzkzdcr5lxt+5mvJwTY+s/5e3t4tqujFngQRNIs0ONY3116n1tE6B9fEat1obvA4fXV
VX2YcQHqnseNqFi5zY1za15nihWoE+1yzf38Xdopt0Zm8V2XgMDxkCfTnV7D2Ivw/76kstfePBxe
/KDNoqEhVrEl4eLx3JXk5V5ufu3fpY/9gTQvpBJTeui09haf9JzisnyTPqp3tT+lXe3B4AjsL8ud
tJtt2DihtbP+/MlraCT+nDBTkWIBuphyt87Vywnxt74ilmhCOib+8XzyvVjxs+TouMuIojdp//aa
lgTWQ4HW0dVdh8RmOu8uXZguDbk5XfpoIe0nhpSaDnIHPrKXsjnbUPt5jrx8qs21ZTRQf+ZiCKpB
5MEBR9WBs6OwcCRh+jPHs8m7sHNuwtTtiFuTiLkZbR34vhhRC8a7zB+/z671QfhRFYFd/2ebJ1cW
zFHst7Tf9Solmlow68bAdNhSjqIxTaOknx4wSfo3vLdefzaHxBgRHnYGhIFbyZpUl+EU9islqB7v
XldNk/LQmlJ36Qx6fdIyDgIqXN6RPL9uSSuaeDFxXPKkgyCQg9v+On+yfM69pwRiCJ0y0lHSLmd8
NmkzviDXd1IVOs6B6GCel/mLlSBp2TpljjN4jS+KQrlHZZp4QtoXwXAlBRfmyxtv82y0zSKwK0LW
VGc00X2h7zIf0HFPh6bwg8PE1I/vnR8XhnwdRPCAyC/J0ZJEI2Nxfri3UyJHSi2JBxx8q/UEcCkQ
FML1hEYi+hFfFcHyl972X5oTilvDJqYQw9IEK3o2jVc+GNGaOpBOI7EySJF87K9VP/HHK7qgvwLK
hN9OSfOz4ucPQPD2kYfa+8JzvzGhzn7A5lAEJNDHScsPKCBYflSe4EQdINh5zq2FLA6qAa8cZdnj
xT3hzRcOfxgDSNpGueacv3A1ma3MmHjhIocY/0CWwut2HpydSSIxxQvLvdyR+PbrfjHoZmLlvbSu
M1nZ59NIIhHVEEIT0LGxp4F1a77XvQI4efWjp46c7+rpwusWf/95CEkXsoDmqqKPj6zf+UPjA4vm
bWZirySEjaXXXWNE1uDU+n41DepIs3mPwOT3Cx/5rXct2s9Qawre87bpc0rVHEyGLdaTSBM06J72
kt/6z6sJ/gFfON9b7389Klfc7dMqWMhQ/RS6A5qStU2t0EJfmIejzFuOJYh4Ccqyfq8Nag8TJm7W
+DjKhWP/DloTrT3YJtCpRqVq4DV6SdGfFK7d2HZ2VW0AjOv6+rboZYfvVC5RtJenbo4Cp0mQ9MSl
UVgnc+00NGBay4XgERxX4nx20HQFmQxfxpVgQeEivKDhSueZpHUN9COYEqhnuAqr8FUAnZYTTfOu
bVTWozPV6+PcNu23GX3IzWRUCIE6O06Coq4Rfjp2Nh+buUPYV9UJdbFhloE6AaaAT6yY6yMXwTA9
hUMYf+z0JQ9yLOtib4jgrWBWPnyN7LR5V+dJci+BqnSzOef/s4zhKcVbF8JMPeGQviwRP3XM+9ny
KihwnzSuOn6jzwjb1qEuAMUsqXYt3lq/G4q0sD50XQhRoA+l+JRnmnyX5JV8JddtfK0OYDG1wdCD
xWygcLL0v2hq1hVulJthzWKnMUWaFjWokQ7SB7/E1UG26uLKCltklLDu7pVokAXCwGn3y5rId1Vf
6do1UJ/GDtqltXoPQRssN2lQFx3zC8v0mkrOCJR0pEJDzFOvbhcpw9Eq8wlNQ21a+1UZ54d5ThvZ
W81V/q42llP7cxwa8h7jlNaoudc5UoaP/TjNH6F1ARrZ5ejYinhv64Peuk09RbHHmZFe0cg6fyxt
vXlo+jw96UupPujoYNH+lJH6aAIvBd+NMZNpSunVyEL17NEabwerUQPFBDsIOmfcOw1YB7Wz88Cy
pnlvJzg8OVEWf+oXSGGwTDVfoU7V+wbMlEMzr4araqMJ6KdXb7VUX+6RQJaHsJGMU2XHmelKLM/v
o1E6h2WsoQ5maYghp2KNRxgQ2HbEE+PHCcwNXUKBrw6wUKdyftJIBtzGCG9Paj2Zn3tUS0IkNxRQ
wNriuMyj8gCMbCw8iPjacVL0+ffWQPMbpNTM5Q/8fl0GQ6pg+x0hc5L8KaubD3qDnNWV2lS+KdoK
hN2gzI2HBUViHwsz7uOds9ApdSwRKL8fQy2/bpNqkfcKGCjnYIymPcAVUtbi1JqN8VhaKpuaY4fF
MZMS8KWVYh/jaO3fJ4R/fowmUgU5bSUFHn4xTn4RCd/GzRzWEzRSNatoW9L7Iw+bXlcYUiA5U7Vq
tygALPZpN5ff2syu6cxpipZ0atqhaeSH77qpgYZBdFbuF7qDrF1fRsmHOcWsGpVamn8ABQQRzNQl
sfKMdqcloEQT1swxniARoRJHsWinSUtl3VzwXa9zeHK4EcGrNYaovsHnO2GEBOi9O3RJ92GObXqF
wrKgUSqM7XeDNVBGqaNZhgfoLNTqm8oqvUSTOset1GK9M61l+hmrc/eusYuGNqIujryxBKnAIs/z
xvBaAHamu9RCEDc1cwPcZKTHwe1HvY3eS2bfKV7Ipae6kuUavmIluoXcVh6tKqiIMvBZjdWm21OU
KBGBKNGKqXyvOftmLW05gC1rhl5dYUjr0dk6lscMZC+kz9BmDrEYdWiY86mt09TyC71QQBG3AGhz
uS9A+OVDngRaN86cl5nE7hNmOfYPWChEmDOs1SK52hrF6yfVlKDO1jYlaX8YxtAiGHYy3W07ZXiH
hjzV/W7WQcdZSmlCI20XmVuorqjl76VW5eM7rTYmop5qlZT9vMDE3fHG1CaQ1FFdD1oS6vKNZK2Q
a/NSG2pYSXM/nbi8RrPPvjo1h8hEuuh2nWFX3ioZHfDTcoBYF0mJaQvgv/oANpZ2ks4s+8419H7V
fZhBUbKLzPBxUZM6+unYrW59aIzoJrbNgumgUyo5tLWD6nip7TQ6RaNdSPcDR9bvMtjdaDfYNnSr
JEStvHOaiPZdMqMOKE5Tadgm8gjUmqFWcnFUWiVUwPIYUnwo2k5N/NrKU4BBub7WaG05xWm5k2lC
RNHeV7eFudiPSu3UmNyHZS0Ho1bAdTYs/v4dXuugdwd17PobHd36R2OuqtkfpJjWvqWeWNSqTtfM
bqQL4LMSyvl0p2h9ZXQApfpxvlmcqfgaV0mWYijnQP21janRgjBaZfteS4XymO4K4JvtWqJ+RVxc
txCEImn2FlDo8w3oJis50Amu4E9fasqwz3vdnHFTmA1IJ9h3VDr9CrsUDBneQIuujLush+O016fc
HhElWkv7I29tJ/N5Xtv80SRKaV+vzTRgINyuOCcqc7lYXiuj5T+2qryiusvrAThkXKYfGr2J60O9
wPbxnXBOQ87MRZu6nVqrU+pqsSEpcMt0KIDREQShPCHe4x8qsGsWHIhALV+7h7U0FGnZWUWzRB+j
uElpbhzltmYRqn2PHLxS2Ps/STki5h8rzpjQZiWJHwOWsu6TATuqtF/H+R6kKRypK3tq+/yp6GmW
Em0d5Emr3axG8lJ/HQd+/gkrqTn8Xc/K2GmQFmdKf6/RUro+Vkq2zl9qygvSciN12lzaOyBSZmXc
RqOpLFhHzDoZ9SvJrGpYf7GmN3N2XVULBOo7uHeOHN0Vkg0rMHXNRJVgHJOTkk0mCnWCWL4qkmxQ
hj9qan+rPvTfV/nhTvSvKz+nqv3xrUy+nVd/+CN/NkE5v3FpBMcGSQ9rQaL7f1R/9N8ApqrP5Bgd
NyKby8Bf1R/tN8rwLHuZuhFtzvyZrhr6+P/8b4o/CvcTep/4C2l9w6bwbxR/XlXfdXKAqk6XlaOj
jqct8fy+AWYA6S+yZqqqAplDN0pHArKZ2Z8gNOBFuIdk6abVDhjdpRse/rjn8T8IovPRxbXkRdJg
nBOHrqah5wyBWXwacDweDqlM6wGtyKZgPaZdp407iOrLB0lSwvVdlRRluLMmq7aOazVJ3B3k0OhY
PFj+7OsMA6RTKBHmJLfdlMBgHCu4L4JM3Omd7WkdFqH0x8S25NazlqV7XYnKLKdFoO+nY+8ACA53
U56FGr4NczuTOIRuH3+1J20I0++tA5G7sQ22TCVfykX6ttKuhptyaBL+3dQVVPfb0JoG9us4znZp
MynOV71rStWtptF0Hq2ihUFuZ2qLpLxQwaDL13GxUjXk+FnW/qBjCFt6bSknn2QlbrDU7mUCnI9L
DiTtKDlJ+MB6t2eXQg+N12MSpo+xFBufCh1DWbDTTnSskXjgdJZlwzfSB+ujtDYR6Ia07Lwx7TBm
1J3FfIi0NHy/Tsr8QTYb+mJo+Mksd86XFltttYXejrMAtBynGr+kmUFQbHTTTQnMnu5pmZ6WMef0
elCjDoKb1gMqJCC0zeOwoGbDi5yG0KIie66bjvqQJ3rn476RzHBR6YgKCrton4q8tn7aY5h5jiVh
G+mE3YPd0fHmZ0YEhlxtu3YAeD2MpSfBXzOhmDeLdtLXnCtqrPc0w3Cq1u40FMPqhlEXB40Wpp/m
FOibG01W/6hIUfm5MyZd341ma6PGaJZl2ulSYfe7Tirjq9RKjcfBHm+jxekfqrbCmrCoKz+rtG8a
MvjAqUSTvyopv0cTIP0Sx4DAqQlAmYEgvenLCCYzg5AuO0Dx0kRzy3lCdh4a30kzVgezo//b1dSE
CF3tSn8UHTtr78T7XnTx1OzlHPZheLRx9vDVKImvMfpYgbdBY3RU3gzHWgIn2cmvSyiaJzOLpb0R
DbYXs43cVx231kK0JxWRBDjcIS+ciCYmzNVJqYrmplLSretSjQuf7hnMoxKtClbRHDWINqncjqtT
IVqnklxbjlDroqDgzPEsrkT7KZs7vxGNWZzVEt0mlXSAA9wGHYRtQhe4meWgv186OLLFAgyut6T5
uqbzz82y1D5VzMmrvMmiY9xqUKwBIB3zPKzeGXLUuU7rDIdwmfudqjaxZ0WT5KesPT+1a4MWeiM9
NqGT+6G9loGOGYI701cHljxuXUKVkWjEqlFODxzgNsBxI5eN49gY80+adOTvZkmpFX7ecM+lyaKd
UjLpkBu7h1zHodHo+4DeLut9PRbRfpiq4pRXIZy9fvmwRJMMzb/oj4sUfS1o3fZwczNvGkIebkum
cR0WYXJsucIEfVg6V2oYF5orzXal7UIAK8ldY2qD+VQbPb5V6sjmctM+d0yuTcMj6DQbor577qpU
osR44hYvibM6Viw3HLOEVHskAeJK9fWUiuZMaW6tz2EhR81u1XrprhYtnC1tmsdGn8L7ipDpcxSq
KPGzPL6TQ0fHil50g9r64nW0hHuqNlgajVfOmhBVA1ZsOsP4XV1MyARr3EKq0HUiQNqSsNn0pJwd
kUbUJvwitaI9dbVGAlBbk7M9d1srKA2aWMlfyofWKelsHc01CRKcTDTPmWTjti7yb7VZj8cla8bv
Noiq20b0ys4ALu/k5wbaIuadnBZkbmRDnttt2Xag22oZb12KF5neTcV6tFZsVFLcIJp9PsvZBJ+h
r44IK4cno2j7w+pkGG04Kw4QNZZYhXFHLkE2/6YoCN4b2W10args0o6/pULZ2MI4Xc2B6RhPouGo
Gi/l4jaZdA7FsxGsTVIsntuktBZGEHVdUX0JJdf02DVJpYe0Qu1eBCt3f+QWL/AjkKSI3DKiV/7b
2lR75NzI7ZkOaKR/wklLJDpx1Ll29jnNRn8qQ/9W/Pcv29/Jij/hsdYmUdz/3/+6KFFQkv51lHg1
TN+S/ixGFH/gHwoh8tvcD9F4gqd5tjL8QyGkm7+BVhNsPK6POswb/sxfMaL8G+Eh8DColTId9kI8
9FeQaP9mqLQ9ISgmboAMYv+dIJEhNjlp0cygEGvylyL120RpyugMSjFMPe3jCdmfivLmXd9Vu7Er
L2S/txplqkh09WOWCSrS5mm3MlQWM52Bi955CVYukePGWoW1SnmdG/Ku0RTuh8muKCeXy+kuUQjJ
//FB3loJm3CU0emlANqhAsjgxW2buLK8HZpOMVtPPkUDrs/NHv4nDcwet8jp/bj/N+QNbw3pqPSm
IPZCOr9NvNsh7GDu+B3lHVicxaHbTdUu8nt3ovTehtf1/lLUvRWlPj/liyG3/SkLSYkpVRiSkN9A
K52csETQfc72AFGHz0M+GBcy/RfHFFWuF4F+23XRqhiMmR8r5QZ7Ttiq4oIxHLv2BkMdWvL+ptX0
q8fc1K1sXaaRUbQp11R5ie4JstKP/8GEYYFxT6MwKKhT54+lx3pt4QzSeQZ+EQ9irx6/j66yt/bJ
F2KTi65rW3vrPx6KNYizNTbKqrgXvnyPoJPNkEtB51XlbWQEheGm7dFTAgq6u9k96u9DdcdODrnF
kU+zL6yOL82fVzUbsCsCIksNmx/yin6VNHbScvL2XuiYB5GErKabZZH9MF38yIHOW35OpUuekm+I
nQiX0DoBwVGwlt0KLfK8ltI05PqSXq8BfuyHbCcqcbJH+8Jl497XO975aJsqICVAeHF5hb4CpBIl
iJN1FXujm7tuc90dQWBEF8cU5ePzwh9DWoL/A4mO8t9mhai9sEglPvSqdXBx1AAEcLwwW98Ygowv
fnE6DQXIRzdDkJm0wtnqO28NT9I7nU48YX+cxB5R3cm5lz31siO3mJCbxzobc7MKtbI0k6oeWCFu
8k2IScYabT8fz9WfMF50EY5dbnV8Q8BinY26WZfkvxwzHHjS+Dh/XjGW7PaiWG4tz7Vq9I27X7/a
1xqm8/HEm3+xvSmT0xoGNQL2GbBmFKv2/Uy78RoGRXmM5vbdr4e7+HybbWAKjWwh0dh5ffDX8wmf
cz2np5HC9MXJ+dbyO3uhYsG8eMAaqkq4aAw4cURg0g0+d/c8nqj9//3mbbHPnY23qf33yjp0acQL
jY+VvWuPJe6Sya60aGxGwHLxrHhrlmqk4hykeEIHvVkZVkXpA0NLuCP1cAtZnuKofR/jpvvr7/aG
1o0Ku87sI5CzHCKc89eoNpT5MBAavC7HOEaDNNevU+tZ8OI+ywXZQ9x1nHS3EgoeLRU+RiKlCdSM
QfG0DhGxo1MgG5R3+cosW6LrAfgNfiR7K8tvisI8Vs2i3MrpOD2SnDqJrEyVQnBX1FQ/zWbbY98V
FYdl4ppfdrRSJHUJfVXNHE8NAYdIeTkHFOWIrQotv6kG9cLEfes9c3MSX5cX8UqfnGWTNFej03sD
dAlXH7KvZN0ol+J19us3/YbknL3U1tnlTE1X0Dqev2l9LOYM90YR5AxYifjFaZiO9Sf1HWLcYMF5
KshPYJGRY1/sfRNb2mbLOxt6s1aUfNJENxqHx9fREy6suAT6I7Rb0R5/Sc/5xp5OWwHxhwL4Ep3O
ZkbNvWyOyapzLqZ4Ek6ql0vxhXf5xmF4NsRmCy/xFFEqEZNnNiAikzas8T4y/chcLwykvBa/EPqz
/Fgagku8XR6aUSXTbBpsa9xEYw3g8q41923ji81NeCsrtl/fx1gXAsximwv9C7PmrU/38gdsHjXT
c32KbH5ARl5VaOe4AJB1Ax+Pqe2/YTL71qt9Od7mnGqUqjNCnfHya4FuxP8vRjJeHEM3uZM9KAD7
9D7yLp1W4p75aobSO2KItnFum1vtsW2soTysFrs53gq4ajQPOFKNNt5YMD/INYwIgJBKYEv+1dmb
gX4gijy2wQz0gTQg8rfYN9DLfIHqRWHsY3KHyehlmv+bHwN5JvRDEWBv9V9LVjZLIjtUKMkfBkag
cOZ03AaDf+/MeY6wtusWydU/xtsEff+PuvNajlRLt+4T0YE3t0AmaeXdrhtC5fDe8/RnoH3O3xJS
VPbuu/9aFbUSWP6bc8xqiJU0mPzGVe7126XSv61eIQJnG2lX74TzvOlv1W3/u/mB6ZzuAEHK/XP3
+2Jnzcn33z9g+fu7RVbK01IGvb/MWSNpAsTxbcsrAPW7PzfzxSGbYcadwAKxVUCprxZX0ktJWuzi
Fu3r4k9BwN9tKWMyQ4m7cfQutPbVDIW1iSwBVTb+vqV4/1TKbFVqZAYtJ9xho8+OHDltvUG4DeUc
Ic24Tbk89S5BGD63aqKshyvI1Qkr+3pebGV4YLnOu4Q0JxvxJqAC++cH+zxZAajmBMaZhG0DqteP
XyuCPznnPS2YqQwsKLIjTbM10mElcrdVyRYz9dL09Hmb+b5Jbgs+NimmMJuihibbbbrXD2C8GBRY
gncMD28ZqQC7Dt3uktr2yyfF1M91DN9RXfs8pTQvZ1MvW1jjyqGpSL0v8mpJm9MeI7l0lbzaoAG5
1G++eliNC+lFVkzT6+CQQi3Hyi+ZpEp33KqHaYO03umPFlks09a01e2iwAzcS6Pj8yA0ceJzc4aq
Cwb6mqoRo+Hp54rVTgMEbNctoBIUOlOOYSsUt1DJM2IQ/U2pq/f/vD9BHlhopgwUWVytPWS9yiOl
D7a81Ch3gpk++eReaol+J6PC4xsogJaFC1OOvBCzV2uByTIgL4Xm5XS9vtxTQmqVYhojeG21DgRy
UD12Myq5Q4coi5ql0sXPUl2Z34du0g6IyvxvhTwNroS4z0aBJu+lSMv3VWIqpcOWqz6kvvaIy+Qh
MPu73Bru66Tc1ZF4y744PVZ5etCLfIvGujxR7LLuJYRJxz5LimBfaUSWk65pCNfIRszNrOvpZuDu
z536MPgrsriDtOricTSs2tVnHYocLEv4i1lxMCoJT2FgmfakCD/UVIl3aAtZvsfYtANtotqTpKj1
okPb1hXVSbnfxFFAcITW4tsHZanHmmqLff+jCNsrIZJOfgTLGX3WNimGGyGIn1I1SxwhKm64AkHD
mYnSlnebblVjuJclFGOCeOI7EiKH96sed02d3OsUkk0jvybR/K6TxLu4CVOEKdqhzrjLtNThKs7n
b6C7b/yq/iv1xYc8VDZZy/trScyTjeooxNBx+g7fmm+ay7aZMmGd/uwa+abQ8ltWlJugyn7KRh25
gk8KVjJtRiH3QvT4TsylitPMYPz78FpLxJzKZLPrw+xqUsm3LLKzEqVnkm1PatPZi1rRn6rvlUDZ
NO1ecjP7IRXcn4nFnRbMhyCm7kLU1q3Ya3fyaG3bRBcc1UzFTRyYvzRzOlTKWLtEhxMAVgWbFK4p
eTJeO+Ovh3PnzVHzMrTm2WiBAck9ubPw2cBfZETy1SWfKoy/h4OouolEHGMvoppqVPVByMsQRmD3
2PbdNp4Dssj1iW+hB25YCSTMF9WmTMX7qFcruwi1/TR3p2YmjZGAy5ukVZ8FzWSTQ4baRhyzl0oo
XzRFJXOspACXQaJLRVWzJSUYbAO1Ez3LIPUqDhG9jTVIhHh4TkZN8aQqMZwUJQ116aUPDNdc1Z2s
MToNmWnLVXCnESZosuABURsjUsesc1VIGQKhQbWbISBtC+gnSTSC04n5XZTH214vH2M1gcCXEckU
iL1tVBA5DSU+ZJUcOkSOPTet/KrqLdJevfs5JtZVWInq2VeqhyCOnlulkTZ8nHQj1m19JRldbXMl
8SKnfmwPEyXTvuFmog8IspSztEBrPAJcDWfRgdZ6iNvyO8E/5RZtEHvPWG54tVXsBTkvYUwHzBWB
teOVo+nlZOvip32EsHkEhGhCcuz7jRB0Jbmk07yXwahuDD8lxbHN4c52UuRVQc2HVgqUJfkQbFC1
Qak0J4XUvcjfGwO9MpsAKYJKSnLXkARenlZO234mrxjkor8FRm26qdqVF/wyeAjXEyAVF5YYtuEi
y80nAs+UAPHPatYxiYC/bKdFyaiy2e8ki7W860zl0VCb7D5Jo3vEAX+NpIyHAxNL6iff0S1rG9Sp
ezS732NlRCpKmGUyFDdKoQ+e0cqnSusVVydIPdCVPbgZ40rrR38jdcYtG3RIXGZSbgD0iQidfWR8
2c8CQeyk+N1ZavvH0ZJuKBLc9FNyNgdSzSs530mdvhnTcHBjI/8RmmH8TBJVs/UbRGRy2xiujP/4
1KoSkoGyseDlN0uIuVWJ426mDPtUhl14PU06eeNVXXhNPWaYlFuBdEtJ3saj5iWdDolT7KNT02r9
Mwzi/hlmGVqcaMrK3xX1VqtIf3KYr2w/n3/3Y3qc5XKj5rNLV9tomfQtqbJNXmY7yUivqhL6qWIM
rw1hiBhK7IisT78zb6Nag9xQKAkSAvV7kbf3YQnblqB1FBqDvkMV7JZRd6NWRE6iaG+ATfqZ4SVi
9hJr8rnxx2swp8dQy37XcbQvRHkbqPXRZ2ZQi4AXHR+tGZOz0dzLfnEFNZTZriXyt3gpzOzKICPU
nqzxQZ5DvB4tGFl9UHejlnkIReNI/1HhjdjUiuWKzeJO7tx0nL3Bam05DPZwbrnZJCuhbEo7AMMX
9Yqnic8sZOwgGluYbmMVLLCwJA6/yiXLm5jsJgQ+mtadwuA7AL/WttTZ0TFAJC3wYHW8j5i9Z806
tsm4C7WTWcdXvmASVhyHp6gZvAbBfU3OL/I9qLHdrs0tfj8R4dwA9mVzF4QgjJvfgVXbBtpMjAn7
OESubyw02cTL0kEjZL7aTEBopfygT4UNu/DZZydb5MO2N37UY+EJTCJjS4K1xWiVRHgsbPR8/OuE
UszNdUykKoYFRwwjGLpQv8iMOSJQtPGZbLKx3JSW7OSN5pXF5Hb+fTp849j5oKn+Jp8Fb16k3RQw
/ECye6m3hzzGk62fSP4ugwejzshOPEnqMQ98CCbjwL8ozvzDs+5bLj5hp6WHNMVLpg2OzmRG0MLG
LyOUQfLRmD0BmYDWEfBuiI4g1McRuzkdNxbK7TyXzsTdmEC4agGi1UemmgqI9ZuzNqLIYWPTZPXZ
T3GPZsnBF3Hi+N+FcT5kHX4c4brOfrHpcRMKlJFY2+CJQcx3T1FJgK8WOZEee11pbpb5oCtRgrXl
RvAD7hFi8idNZ85LT50eFSX51UWqO+StHXLpX/k/rdo4y3j3rPF7lxROjSi4UlU4ylwFlE9FCXZN
YK4t9E07EtLdnS2RewOyKIzhVxuK15YZbIvuQTFhVU8gDngoVLk7K8keSp4/TrIXyn+EHN9FA7Tm
/lvfwt2zxvtiijGHtLsoDL2I+89orK76quZ6rt5rSr4b/WijZ82DGKMdrtB69RtL7hytEn/Bev3e
RoCFmzlzZ6l8zpPGbkcJAVd7FDXlWpdTjIeBsdWyAYkqUjKzdDSTMa4pwtYvq2sl+45u/BfEWxvh
rrt0LPSsqNUPKtrfxXCTdyGd5gTW9SzWv5oicyfhaogDV8DVEvuvAzGqfvnaIwSszFuxviEhc4Oq
z0hCQOC/JHHahOZ3hUkwTr7JMXonOd5BWrWt4rorX9OoO0YCkcb1jd+o5K127VaJg8j2J1DZZcWo
FE1uHyY2NQjhjoNsPSFPtLviRZbrO9Cqxzry0fbWByvlt+nGS7dsTXBYuEWq7cvxOmdvmGegztmm
ueakPcp9te3L2pPVu6ID/SgKG0HKDjH+jWSuN0avMNlX+TEMxO+LwHocOnwA0rHT4l1YBztMHle4
j1i3qTbOB9RjThprv0Hy3Ezi7Gjyr0FnhAWJTWxIToBZvJ2n6TZRe6eIYi+ZxQcJGTpODVs2W/7+
1xyZdwOmlbnuUa7pNQLJ30oLcpZo2XGo7LEUn9igwryuTSjxfM1cHt1Wyw8KUPpaxBcVvbTVE1L/
81CPdxhLSulb2/lglvtNr0/7pmD7WLNlz6XrKmCzBy8rpVdXbQbV7R5SOE7ul6APTkWExyhqvVzJ
vUBvr+Rq+DG0vOtBIN4Ft9QpA+LupoaCkwmRU5l252mszp3fvVhl7QbjoNs14dN2J6lPMqHwihV9
G6vprjJRSptVEDt5Ws32bMGc703Afpo8bdKuPw5tAxZedWWr37dVsDODfC+YxkaO02QnIVyM4uQc
j7knyMqZ9B+OQeWMKLSUjMNYTHhQVHLb5ULbxBr3Y4IGSncY4TGGWpCxK+tva7l97fJqHxnpjcZG
oJPbfhcL0UPUzqbNbP9DVyLlR12N7O7VQD7lneQ7feUrncNkzGJRCbJAEg6CBZQC8mxwdxg3bFNr
4qCpiUYZDGQfO/WEKcTRSxnmvR8Tjjz3oivJJaZVZVI33GtwUjDiPVT9my4f2jP2moJu6j/wexHR
a/1W09tbEM2gsUUDvQcJ4aWrZ2mz7yrTchM0y/ZoCaOtVv3gqTChtkYY/CqKInVZYZZ304luRhbd
tm8EV05EmC8+3h4jltFxmGbYfWsGIzlL2lD89KHSo+uISXEPpLMUpAQth/P1aA13ZSdUXuWLw31v
iaU7iKOxC6Hge5ahi1wWT6jSpGTgNSXFL+LmTlbLvB0YSA7NPNq2Pev+LMmZ6ZktSWqO+mYCDHjF
w0/WxFTfDJmRbKO2a2+6bM7QaA5adu61UumZgMOOQnNX+deFPwTPk1Wbt74fWWfO1ckxD6PhW2kW
8SbCIEUqmhpfh4ZOMEIdzxTr/S7OTyjWpLPRVcEpR158Y4XycJWrhU/CQKgkZ4HICTYCUlqehqSY
blk0qtbGVBVeq1k4n3QrTLbzGFhoWCVr1ylFcIWjTVHcaZCYpJR2Atgd9BxVa7DIV3RWPJMzfjYP
taDs78xuMki9b7r6lvP7iOumF+ENgke/kfrWv1KyidW4bursKq2FX1jk8umX0idzsdUwrxMT3uj1
tkjDno8dc4t/wJ9Qz7aMD4O09arODMfKcn38HlfaWVOmVwQv4OtjSdVzmwqVD+unxrZtVxPQK7K+
5cEedfJaQq3E8oeSEeB6ZpXBbT4ImI1FKfJlO/cD7blvgmpHUnFkeXEx1hfolV9ciBJPImvc9pAE
giJ9dZVXVYoVYw7DdIs+Fj+HZZ1qi5CHcSryfdt280ZI22obt8GtpQnK0SR14EBQvGH/+Qroze/6
8QqaH8JeHy0XKiSWjY8XfDUR9H2vVFAvyJo/wXl7MrSZ8dZpk12NGNN0dDSOCYh0GMYDn/g6Gibr
KpWq5qAuVHghcZVMbrcYOqSNgmt0IxnBbVFgj+/0+SlLyOMOZ+AtcxSTtxUO+yRJml0kUz1iB1vY
bVh8N4JSPZAl/tefn25NBqaoS9DkolVbKIMWN7Mfnw6dtpwXhdy5ujXrjlkqJunTgvUtE+i/whhq
dqjnwlXWq69jFOMrSoeNKQm/2zCYbEvv9ddkjJsb1ATdFg3dSS0J7cjU4U4JC80pgDe76piH+y40
v5XKHG9zoxYu3MF+USWArWDgRzd1HcfGWkSRl8KglSUcBzmSIm5+tGHXmAFe2C4sQgykFUeJTi1+
xBLbuiIUJVvCNXo7FI3hVYJS3hp1A/IYd9ohi4X7NoAtx02ktBOVNPmuBPXkknvxOEv5459f/+ca
vqRpBtoS3PRUuvV155qLqBEHpaaesoDlN6krXKkukeroPIOtcEEm+1misLS20K1N2Kam/Pb3d8UM
cTQjs9Gyv4Vt/X5J47BDN+HuduLY6lwOLv50479qcPn7uwat3hcU2U8bV+YeQVd/htVFmvRSTP0w
PFdNaB+bwJkcYovkmVSveoVxAUla7GyY71t5pykXJoOLb3BVR66krisMwmEp0zQaGhZlZ95AYVk0
HoUbwD+6RJb5dPW9erz1+NTUejT75fG0ZhOQL2GNgx2KmadAlM+je2scbWVKLoyoL1sl+Yw8X6Aa
iEw/vlS9z9AHFXy3Bbr0RmHx1G19kUv+9et8187qdUpTCOgupp3hANX3W0y2+wLAlTatk2yFy4kA
ny7Wl7f5rr3V2xzw9WvLRonypX5Y8geIQaRIIxMffznbenlJn3rmu8ZWtUuNwqEizTSm58eofu2l
v3T/ojj3U0Xm7YnQxS6leeUTOkqd+wgNPhq8N2j9Q6i4yrH/Pu90F0nZRnmMyMW5lY/N8/9K1P+R
aPz/Ozn4Ulb9f+rjT0GoDsmo9Qc1+PLv/1aDa/K/IElJRHKoivSmB/8/x6Am/msxzLECLWnwqGiY
of5XDS7r+AJB03CPCSeYeg7j7P/U4Oq/EGwaFHzxIcIaw2f4TyyD6wGLTJ3lm2hWfiLFqvXMHhET
I3bqtFTIJqelOKbVnRdqrMBt4NVp62Y46IjXc6r2xUxueuOlR17QtL+HwrJ7IleCR2qzXmEM23dv
8Obv7v7eybBeAdRFEmtYkFp5QZ/TwdvUVyV/4nxSakRfGpOdXSJjrYfZWws8Oxr1ZR+jLq/m3Roz
ycaM6YgWumXL67+21Z6rp3868a9a0VZl3pmAH72tCfRSYw7ERjI+xa28HwyMODL1M0cklNwmI9pW
qkrjrqJK7EouTHuQisRpq0uGlC9e62IPQTXKwAfstHpohEcyex6TMZ6rVGtA7fp//fnDffFa37dg
rh54jERD6+SwwptYOiJ284jo22L/50bWVWze6odGVkopiepjQ4ZI5VKS4j7DKme7qsw9p8efSWv8
4pr7lMfjdOFjLi/n/cS8tMqA4UiGZpvd4moVSKWI2pjMGTDeK9sOpk6zFbz/gN+93pqs21ktALVf
mTEJe4hrY+u+qLnRVMVvo+hI/bb2NymIGMHiCmMgjKrUw7s/v9p1OAOVsY9Pueoi5Cj2nNjQ2i/A
uPRmuCLkw2liNFuFO+3yTekMx4u+peUw9OnVGhJkXYa9hXvp42Bk55lBpqBSjxC+J0Ful2/DLXaN
36pKCjv+x4sy2K9GAgL0ZeIjSOFT4kZd9QoNRq0bSF5IuFsl/bzwItfKrLcX+a6F5Re8m2B6EP1j
BZDCzTunr/dt7RYiHSfbhCh06nobyQBKfv5narSvRiECAAmxDKUwIkw+tt0YM5bbJEGcCTkS5enP
MizJ6jNvLzyj/MV3WwK0EatiK2Kq/thODcBGIpmJ7/Y6bAyYXsodJXO72S/K5Utuha8+mY72CCAu
EiRlLauPCZibLd8qcDn+HKjJjlXu/hfPo0MSRL+PyR/G88fnEefYHOuUXrGI+BryUILbyFvImcX1
ZWm7+lUP0UlGlSlZaoDoVkNNkMc4K6alD8raOZxn1UG5vCk76tpGI1Ajn5DnVdix8+x3WVSumnJP
nUD2hD0DGIcLX5H4pjR1tPCpjQmdiOdN4z9r3MDOWeeIKvpjtWk3okQBrK+8QU0xJVNHH2fstXl/
JaSIM7iYQa5sx+kPGZqP6c8tsgquAqU6IDW8fQiUjsTR78Clry0h/D4l1mGMasdXogtvf3m560ng
3etYmyWxmPZGlASlm/nPQ/vbT3cB8Ww+ker85UJbX/UlYhjQB3GiVZR1olhezbCCRqQn+QBpUAGV
BoPqz53pq8fB/8bBGVmmgaH4Y1/KyMALUwtMyDiMZ1+DJ9j+hUnYK2EozcHznxv7asC/a0xfLbtl
Ws4huLPaRWq/T4rTpHGBQs3uv2iFyxJFkk3wcmvLEvi0VuzSoHLNPF7AaUQV3evKxWiiLz4OeXnq
csEhc9uwVouWoMvH3PIrV7met5igXLS7V9PNvDhnF9PAsJME789PdqnJ9ZprlcBYtRoUpLYnDtFG
A3Hh3X26MmM94KnYNjCvgOtdH44NPPJIsgSGsTcB8J63o7Uf63Nq7rTQrR+YazYWkQsVEYWdl2QU
v3Z+iPbIoXwWECN2Oenuiw2NKqKoF1HWk1G43v0XCbaMRGCv1uja1ldwu2u1V8sv1ryf0U0YYUuM
4KUl44tJj0Y1EcouU96nTMSoJMQgWT7uAsFEkxv7dnaHUiV3fWyE1EvLG9k1n6fjpeXj09Xw2wd4
1/KymL1bkOu5CUVCQtg17uNFb1l4KJNCd3A1bg0y8cJucR2wt2ykkGPjD0EDTzTqeruYa2LZ+Anf
uzX9fZk7mt0BxF2MhbHbHitXv+bstY+AF21IL8MJ89/sqj78glWnbhM/HnWfTk3d4Go6F2zkqOjb
8xO09v/EqvXFbuBDe6sZD7p3n+pxwiBC8z89IZxzM0f6tnDoa7I7LwzZtxe4Wi/eN7cGDYtxaggt
pTKXjETAsY3n7xNw9ONzuXtLMNxSnIyd5P6ST+PLHvzvD7veh8CGjAmgl2o3muSHPFLuuqy+EeCq
aIJx/+dp6dNF79KJ2B5gL9Koq326oh57fUD5wDOK1HMAG5OFfVekTBMMGCz92aU+88U68qG91Rix
ckBd0LUrV5BhKCN6Mcd4F0PwuvBca6XW+rmUj2MxlepCzOW4XibDjWAvsvzFJR0fLvaSrzrl+ze4
zPzvRn0ljNS6LAZBuu+eltFXOMrdElPQ3F82Kl/8XqsNcSH2uW76PNdirehPTDIMOuvV8vJNdH/R
nrS8pfUIkDVJFrkrwcu/zvsYoRq1bfY24IrXabL7fXzdgysX4cQ4YBOvL73Nr5ZJZPJgtlmY4byu
zhVIxajM1MxpUksplGo7tNT/Zt5838a6Cza+Us4RXbDFDK0yoLHrKvs0tMMf/k19VO1o3526fX6b
lCwW5L1fKHcoX/UYBpvMrZCJTH79kFqd9XJED2VP2Gxg4XhBGZ/8yt8NdbEP1eqsDQhgxNoLC3EX
mNLOL4o9Ne09wrlTPUdnPzZ28lTey4KFaQ+mnaDvRSiUU0JUtSoekjjZlInqhK3phWK0zfk/oLTt
DX++GofcCaXpUuLS8mHWPeX9M61eqjGlYRJlXPTJCxtsQ4LbodjLdoLq/tIU8ul2fhnb79tajW2j
rtgGhXghcexGtrrkO9o+QQjyVntb5y55oL7axihUfAEQ69wZLuyM9yNcMuoxbPvu76qDtEu8Yfsf
VR2+fof/bmdZF97NJEMn6IMIwJGdi+9Vh3m32HtsSmBHMOyNe2GG/GqVef9Uy/HiXWsdxGwlNJn5
l8W0/mkcgwMQ1CV4L72Td6kAzg1B3cUctS9nsPftrjYNQoiFs6mapVT1FglyG1Ppm2+rPaVFav8X
HvPLp4S2sHQZzhVvLtt3T6mAuJ/9GKSVWCdUkBHzGSxyMsFC+YUh8GUvYfeto8pCxq2u3meDxFod
TYAgi+c5O5j7+dDsa0+7ufDdPq+giqTr1gJxWRIC1tTvHrUrTF1ufLXWMT11E29j8nL30d7wRM4u
iUv23s66MGd9gnLg/vrQ6mqVCzEZZLNOq8IOx5mbFd5yz7R484tm1+z1o3Bz6dN9Mc65hJVBR/Dp
qEesL+1yBJYFA6Jkr0AVmkY3Kt+QQ4vdpja0sB+sDRcb/er1vm901T2hLSikmqclGweFxJrucal+
B5v6aHyjKL1DZVY41sOFb/p55C9PStwqp1JWWnU1e+apKECw50mXXJOINPAlSBFVJFFAl1bYzwPi
Y1OryVPwzREj9PJS40eRniOiAessnFlts7nwVJ/XuY9NrfqMKBgSDNcctbz0ZHrs1vHxDcWD4S17
h+ji3uGL/sL5l3qjyQUeBqG3m+d3Yx2b/Dz6BWD62vW90FGO9JXtjeX5x9z7Wez+/HSf9Df46j+0
tpqtg3HK8MvTWtf3O6iGVL1T8NIVyulNq7ZOijQ4HQa71fWD3Piu1AibIo9+DJPp9WJ0NuThpMFW
D/r7rhduS2s4mTDa8160+3nYJHPjmQYszaFDW/QY67INdtwR6kuggXUIJOfIjw+ymriIDkoss+JB
Bmd0o9189LeLf3rahZcOVJ87xNKSxdrN7ofj+er81hN23RfRW0sgmu6WrTJyYY4a0z486Be63+eO
/qa5ASHAjCx9krCUo5WHhBnjkbPQNs7IrCUZsPu8N9X9n7vCF0saTZFpCddH5rZvfc+qklk3FYrC
MRGS8W20SyFQqMj53wgilwkUy7j5uNdamkNwqeu8TvDNH1duNYvxmyw+fjHKZQdt7AuUvAtT0ufV
jDIUNhd2/YBekSat2ohUJRDNrKUW1e6Tw7Ln6VjNLs1GX1SDPrazGkVyUJd6JLALMR+X5IzQgTNO
5N0Gwxe5p8tyZu3/iw3k0ujCB9I43XxCawxlGSXJAlhWPaHFGpu62WOCX1yTD4HDlvX60g5yjc5l
jH1scTXBh/Vs+mkgL4ISK9mG3NmW5yw4Y+NQto0DSN+T/L8jtMqL7/irgUBnQYqhGiSjrW87szQo
5NmcatcCt42hyCZHHFY9Nq9AdS+MhM8LGc8pv2VHL8k3a8UbgAKrkXNGwuBPz/EYYRnR1XMY5adY
EECIhq+ZWQj7psl+D60BGynwL+yPlEs/YfWq0Uz2YdXwuG3ZHfq+esoH9c4P9NiGC+thmtoB+vf8
YNhVhqTsZkPX7c5vTiWKV2OWn4I69aIK5WSPpaWwjGgvcNwWErxKIYKZjqy3vBG9uYoDO0simOGW
VC7uv1Nfi8/KKJxNE8gpId3/MG38705kUR3Gb2wgqViNlWT0Ez2TuB1fYI9iRCqmsFnyMFWu3bzU
uShh+3z6RxvytqC+8WfWUle95dSTmRp7Z693lS305Img5yWsLN3UwyZ1Lm6+LrT4tua+W8HLQpiG
ocf0sAT4CS8Zu73pemaBaJ3s/nKB7PNe78MDvnWld80JlS604C2A6vjWhBcYVhiwXdvqtIuXtV82
tWD7dJx6sINW264ljMD3O0Av5mgThrio18DQwm1QI5e0rZv+DrjO+VKO+xcrBajwf7e6/P3dAw5S
1pLRMBJ8XBw1bHN5Ntr/fMR/aGK1UGRhNop1/HZoHd1x3zj+frqu9vM59aRL6+ylx1kPgIKqM6ky
gBo4DaQ32Qa8pCPe9A5EBQqX1G30xwuPtzDS16utzJ0JsoGlrAJ8erVpyYrcb5rIzN20JPXcMaQ0
OzRaNM+OMYC6srM+lV5J8sE+hp97M6jCYaZkaqW90/bzLlP1k9FYqi2hHHcCedoKRaa5cKelJdRk
2EdNVu4Trb9Smumo5NrRaurrsg23MtXUQTavo1b2NHUwQL4Ef0m9RdBjEWcQvZtXJR3vrUjaGjPO
MVDUdkCIYNq3RyHqG6Iysiu5AZ40ioiq1DkrsExdE2WDLbuejpqRAkVI/IG6fV26NXY5I8u3dU2l
N1T1a3xmG6GJtlU1BYgJ0p96XWCR1qq/FBPjqpKd8jZ9jE3Fk+fmHAlYfUfpFJnYRMbhZ+xXYJf1
+kCwwLc5LQp8LdVdHrdQeHMSS9IbEX8JvojC9kP1eySoLMd6+1iYxVOs4QOBNP0cxt2TVhn3lj88
VIN1moxoK3YDZ6SxqJ1G673SUG4arRtsIUm+x37GJiUwNx0xMNsumLcSWRuC1LxocrTXuuZ6MKfc
qXX9NtCE0SEb4jBLxa6ZJsv2ZdSrrSDvSG26HUPrehDaI352DM++N4b5jvOZdRKk/uQ30e8klT01
jR8yqTuMlNJDSTkKiXBsW/ng5+YTt5gPalHF5OmERMBNfD5Fwl3a6c/+pD/qVnv25wlYcRI4fqrf
hRgIc4WEiMjXQSYH5g3H/D2hPYA3fUGwx276WQ94v9gXXkfScOJqwLPIYsGcGgheUQXTWR/VX1PT
n4grxL1uyTdtrR4ELSk2Wjk+6EWA5LycNoWoXxmjcT1VOT2zwaYhPMmteV/7yu8eJOApGPvXEeo6
PiHdm+hKtlJUj2btvxqa76nZcKt3rHBI6u/DcXTgVXsz4UO2No93saXg7jME2W1jYdwmpr6rzfzc
tYkCpdDvDOK7Ovz7RSEUnjklxa4MjX1Y9D9LNTqZSnLdW/kmTIQDOwhyPdLpSgtz3c6i/KfVx3dN
nHwXpOq2AiDtCNXkVGJ9DVP/R5pbkt0a2NxLiAxN/ixE1kYVwtdRm66txsKYZB3FWdtFCrcmMgpl
v/zL6CjhzH2ceaMVuqPSVW6cMj2PJN+UaU5cVXE9ahE37HUIUqhHrEg62UE3hfu+Dk5ASgGm6aT+
TF3TO5lZPtZB/UyGta1byZF52Q2QRfSTHoAWyB8Gq3hSgvyniktSSdNrmXAaIjwk2+jFexHi202b
puqVn1XxnWHlwkvkS8G2NIedQEIL3qk+vKvLYKOF9U0a5v2xxTgui+o9E44bdv2zKFR/TVhuK13E
gjdZW218KjR8QOitbltjR8jVTdkH5IH5sWa3k75puuhMSs/dWGqPMTATCG/4dKJGeRKD/ldXDoXN
60/vGn3cl3WxbWp52yVLPNGk3Eg+FmVDdJu+SAkQMFK7m/MH3XoaDXIRfP8W7OAd/9Ax6wFIgGAL
xnht6Pl92PlbrasIj43y6h7ia2Vr+ZxfZ7J8NvPQbSJj4/u6281Ey2lP8/ySi1wbWC3J9KLslGJo
4OG4FlTFm7rclqadrjTETuROqlkO7iS7qMh6Eq3e1v30xRzTAHf5b2UeyM/FFS6X6CPrqvQdZZRn
tzRFSl4kJ7pNB0OgXA6MpPY4uLyjLSltWJjVV00sZAJ0husZe5cASK8SbgShcyyjtvty3Fuj4DCE
sHobqZOLVufJoU/kToG/2srJ4srGZ9AmdHrttqmq0OHF/FDy3/yXL6E1PVg61Ai1e9AJKKjz6kc3
655fYxUghPxEBhYDzfBFx7cqDV89rnO9+t6p0Wu9uMplssTcUc2xROoHNFngH5oGA2L4m3Q3pDRw
4pkq1LzO+aepwxnWYxk4KaJ/NpXfAjleDuz9/yHtvJYrN7Y0/Sod5x5n4M1En46YvYHt6G2ZG0SR
YsF7j3eap5gXmw8lTWsTxBBq9Z0kqpiVADJz5Vr/+n7HyNq70fIePHjz2JFt2/ROrL5p2mUl3uWJ
uAtx+ZGh1g+aZxfNeKUkya70LE4HmMvdgFU3Tot5PzyE6tUAgKCz9G0VkUvI++QY0lHIAVVdN8hI
soacfeydwLYfAcSrOFmMdDYXF6qAS0DQeBvRY8v/rufRthRG202fuwHA40AdFp8z8kq7qo1OqUdv
mh68Fn0fHdMR4Imaa/e1zs2ilISdl3ivVih2G/5+3bZR0hc3DZ+bsHyKNHOrCaE9WRSUrrgrW26a
wpMSGU6RuPRIWxeoMWmhLk9pe0/O1ZYr+nAH/6akG1TRtdsuxdvHDQqMgK6D/lmUmkOTaM8i3g1l
iyszR27DfmXRXPgSNeI2JGlZhLm16RPxwotfEpon8lqyddE7SdV31W2OoxQ9gvbgU6xpbq0u6/6n
ph/dUTmoXvddRPa6EVV8AgOj2Yhhh4whv8nMcaOP3/K2vtGr7jGM5VsrjGwgace0TzEqdDdxhbG8
3uFEVmHvFO0xPNz2rkjfqX7bglnBTONSG6f8EkV0cdim3n3gMYPY3Fdaz7feMpNxV8uKI4bwAkD/
JKNt8J8LH679k9lVL/gwYDAqlxcJbJ5SJ/1FLiSLFKeJhhvV1c0N3ex0pMDVMfnes3aTo1eOo/Aq
zc1jVWNCn8QHyBsUwCS8tHjQbkvqJEwv4GDuuky8C6PmwU8lELsRpgS6qN6ZkvWmGWnuVIZc77VM
EG0NZ6eNgE8YmIOQbzSxbo2ueCos60ZrveeoxAwsUEBWNDQ8GultbRnXfmPdK736nWL4Vy3ADguu
izZ27CWvpelelanqaF2zS9TiTnWpUnjCUx3BDTJpna9x6GA8a28FALW00CG3vDMl/6omNGsF3UkH
QH0J3gx58tNs9SesNUbavLTnYCzTg5boz35lHmKr2xQ4YPSKeJD19kDqdCdlll0I1sFq6uceJnWl
6KeosBydUt4+HjBXGavvzRjaRuB+QdHr5C28iy5/IE/vbUocQcY6Ya8QoiNmeRd1Sz98Vh4BFveb
Pqu/yFL1ahSjSlMoVyCTIiSOCBVX2a7HylJTbzWLk8IMB/B2Ye4orvhquEIDegdnUxHGwjj0JzpN
ry3Xe2oVIjwMKV4HUz0lQfdFGNRnKe4vu063S63fy0p8D9B95zXhdSA0J2k0ESCP2TWZkcthpL87
6JMNlyfU3OUxwkvOxzbO4XRtt2PvJzthjNiWwxicrCilu64KLsGZDETdzT4w/Cu57PbSqLY23ev3
OjghQtt7mmnt1tB2vR5sK/zEQvy7OhXISh0cq8TdBR7cvN73t100PkiReKN25bWueF/lNMc/o77I
IpTCCS2ROLr10765i7twr2ftg5XAdUoLdafF1p78777REDm1RrUZ4aZsjN7f0VsvOj1AmMwrHmUs
RC6GssCsPdTf0lK/HJLyJhyzu4DMcB+HT0j8pA3h+QsWF2/W2B1CObwSssAOxgqGYJUfFfgvXoGj
eeX5e1UVYRIUwYOQyU7LKlCz5lvJat1yHfD2uax8HwR9vDEt6umIP4kE5EsTAoRT6QMpw3onaO59
1SY/OlV6ptEzPGkYcmwqXs+mVDgNMbCwW5zWFDm6bqVS34RJbysasCo3ohJU5JSpLSXBLs/7quhj
CPGziTaDpJSYpAnBvuyVkLbqziCz1tBoR5HnYPjR9z7lTOhxxrONShn5K3ij3dHG+TgS25OX6TRc
CUF9qG1xkyjqlVVHr0YqeJw16rHHnARfxr1P2AJgw1RwMaqvCn2iBjXJrRzLwG2A6qTDXhcbusMt
81Ee0kdB9SGu9I1xMn3PwTxmJxghuZNMxLnO6IaLRKRTsxY0ddtpwqYtQ+ulHLus2HRV9dWXcr5I
Ys6yrh8rL+ptAS8lYvrM5YFJ1FIAJ9kE/NKu57jyev0xZid75vRhr9aNYoPN0hPeeFdKWV+Emvnd
dVuQHzH2hnqVcClpNWHrdcZNL/nOoCsnobcuBKU6ZE2xS8ALyz2XyUHdxUlz2aYVxVorPCgY2W/C
NCBDkvtPXldWTpZ3P0IVY5/Kxzs8CbRbSRxjoCx1iMwWUYE8bru6jh09Ey4LP7sCwRBtsDnNrqM2
euzHTD16FY3sIstrI2bKa+Ti3cInWF6awvCd7eOHEBkWrKfwZ+2ZT4jAoGW5uAp+4RaEsHcAPXib
5tYzDUj3dLU/arr6pSNFSrDc0nmc9jHaH3OAtOgHF2OjHiIjy22/Vn8r+heMHP0NCUL2cjFU76NA
xOwrbkRUDzm2pq6obnu68+yiVhOoBEJiFzFgpSY99Y2+bYU0toFhXWTJWNCwUfSbsFPZ8EQ4VRDq
E9vXs0vJRRSRVntN9x+koNjzPl+zAUMkg0/XG5VuG2Wpemgsz1M2SIYbLL3K/ouolVg3YrbqKRyA
XqgeKz+9rLzsbjQAvaNM24WZodmW1AUONKYQLa7g2p3XH/jkH0Q1veOMJd2YKhiPEu/lzXDdZ8ZV
qGd7OkJYUrjpkoXARVIhoKq5vnXSYxYRfci6AkZKvBEF9afmShdplDqm4p/on9Yfugw2JpoJj6u8
qbJnRzdx25csBKV6zpT0js3/MhjFn70ef+HGr9zQ4vIV1oFD0QpydI1gVE9xifX63yyffBSYlyE1
fyQ9LAmpFIKLHCKg45XuRLiF4BB1+m9SrqjHuFReZc7MMm+42BJ8l7JibvPRuMCecRu1GFZKtJrA
4DWeBt/4Cl7iUZTEeB+22ffQH6/xRE7QfauoUrP6FtdI/IO98UqsxZ9lAbEgiYkau54EileGF4He
XxpxHR/wLm0Pmez91sIQc0YZVQu1JREyUHYvC+pTmZKDSVAaYaPr3hRFIG6aAWuOQml+GwDp4Hb0
jAnwXdf0CmapxUBqJDZsv3erTdA14Nxw9t1SfjkEIimDSjMJCnE7g+mi3kWZ+wDi3MSk1FUmNQ0F
eIoK/BlTB59V/RDxe9rUVbMfRfzA6APbmE0SOGURv8RKnsMtcg+Slz34bvStFWpaDZTqZHUhrRSm
Uu3xZU12eZS/cN+ONqGR4PYrlv1+kCZshnBElPgcegbMuuHY9c3B1FwH40hsGGXjVUpE4WDVeblJ
J6pD35pEfkH8kkZlbCut8SUvsT7Oa32rqN13vDYJk1xOkqYCtFY3nu/IOvmUPi8MTpdQcYZGecT4
L3LSsJI3ONspGz9SCgdWlQdnybUVklqBKV8QuAHA6Y19qbb7hGASrcVBC2J4Si6Owz6Zz6wo2Fcq
7M0y0EWdoKb8Nw8DLCzUtoUGH6XpXd2JBe/JsPpLQea3VvpTJlcvmFfdWZnpRLX8Fa3CsfWxiNLM
E/HzFUZtOIl2RBHIx1/rUr432vEr1tfRRkksnftXdxDD6mYMMXduPEPdNOaAQlbizdR++0PP3Ycy
GCAL0M24U1PhgZZ+ceP14x1FuPxoxWGxURP1FuLHi5lUd4FS7qxSL8gZqPdtzUZbxiEdz53w6gb6
QeuDXa5XxymE1TELI7htLy29BkrqS69D2EzRNAyrriovAbNg4KAzfxVinZum6C51aEOVhLVZiYOV
rTT1lTg5d/uqG4DDAXHfZ1cBUfW+yZJDkQTbUcx/sPHb3RgdRq09ydYQQRkIwAOZ95mlHZLRvREb
4S7RiU36mvsdhL1n3Lwf2NyvsrCEVxqMP6Q2+MpbufHq9CUIfgEgwSHFtblzdXV04lwCA1fjDCaY
0hv/2belxAX+0lL9wDuVtI5lI+EvJ3PWRzQy2tbtZOBwSX1V9sYT+Xb5zlVBCOF0hidAJsibLq4w
rIW0AwvMP2kCJ1OkxzudxImvNbYbJNd5SGpZF2gZzup7pSFPF04cMQQ/wzEOpVu58Q96MNijkRPV
wdxgtezwv/6S1upBaZSHzuODVCon1gsHd3JvT0T3c7DItCW4sZij+QLgxL8J+vqLRl7HCqKHzCjU
E+ryKyD94U5MSOFkUny0ag18kvGtK4QvcZD7G3LCuyovqq9yIV02VfxYhMJr0XJ3rGR4SNBhrCNy
gOQikkn1YXyYEj3qp1pF0muZXAnH4AfeaOiYK+NLOXqY+pSlYeuhVJEl7Z560UIm0JDTCVP+b6kM
r2JfxG5QxENlkInQGszeHDnAUTfk799manwxdMRxSSm0p7izfrRt+KRIIvh/vyO4qeUXHKIBAoX0
ihS+f8hCaHkgpp6CxAwezAbIne9Kz9B40icLbwXblbpxl04cU1nBDLHM9PGqLmPpRg2BSBYZKl42
D6com0t8GuVNmaTl1qsrb4d1rXWNg/FzEahOXkV3aeSdwC8kW8C1m6ZMt0lLaki2NgU+TxvXqtmI
Y4Hf5xW7yqqvO4Ucqyl9HeP6PpHUa00uDpVBPtoNaODRHTkujnVTHjNwoK5yNYVrqp88K3ELGnLY
dWl3P8TFrg/Ua3Nodh7dlXrR3oXgJVXlhWORizuXJb1yTFBJmozGlYuMqidb3Ze4bQMTacJtmZDu
CaVvvhu+iXicGm1+20KmELXk1vPaJ7PgPisqD4VYn4xMuICxcqkM1eXI49jiFeigLbT1qDkEUnM9
YRAtNb/PaaG33ZH7GkcVtqJsVQChsx6EEG5+EOIM68AnNtiGKGnXnV9HA/tIMN1sytGwNhi/kZKJ
iimwafqepdbHxV2tpizurkzLZvd5LeRj9QXCMpzjSS6C79yvQslZMck1oOUpFhKwPP6Wcm/T1pS5
iwOA8cWxlq6RDzhlN+N2nQvQvzGDfCmjeKe0rrpWr/pYDWcWZ4PMSmLAvlW11Wjy8y+Fh/xR/RH7
l5OJXbuVd2J9FFt07+EJp8MVvdBSd8i7gWeFMrOhXJTR8kLSZqvtgAU743234/vZ/gXfroWi1bvB
ZpUyMRf0IpAZbNg3tNkiKbuov1gAVfSd+xKsS3InVdx7SQpyHp3nStsCzY3zIllUA+XUegDcNN38
lOzIQcSRcDu9r+k8/8Xo6Fu0c/haYsG0qq6YBC/vRydDqNNQqU399nyi/Pzsy6RyEIV1WSGJ3BQo
A/djdP+7CQxxUXF0L7B134rfB++i3q8hwBcELNPYiqoycRGgwOy1RkUTSICQsl+iXdp8tzjLYouY
XJl2AfXAnlpvTP/b2rjTr51PmR4n1D+0k9KtOqkgzqYs+IqhFD093MX4ow0fhWAL5nJlrXxcjwps
hD/HmCkpBIWSAnZzsAXMahtJhPVa998cYlYWb60hdYWcIVLre2x8rcs1zcTHPhAFe0CeEv1R9LjM
pVlCUwtFosuZbcn3KSJE7dpNf+sCsKGvBh1Rcn9UKCB8vlF+fDfvRTCzSVWBr+ZCBsW1FrloERZk
PduKHxfO5+Ms6s7O1TazvSwNpKwKDeQS8TG6lrB1y7bqbb/F+vBCXLfn+rjGmZZCBz1fO0UleTat
QCuStMqRn5T0TdQlLm7qY2pne47BXVpt/OTELEv5qiu+GfI+pB6/qhZb1Pac/RVmE05MtctGhb8C
/bRbALKnYD91YqUYn6ypXxYFcGdDzdY13cuyKoBRQyNWYyllHpV9dQTdtKJp+LjG3j/U2UYdFIkm
6S4FEdXgWshVzTLav/M5ns1ktjsqFb3uLbcGTPis34qx/uYX5pNkUhX8/HNc/OzPxpm+n7MtKZEo
jAkhbRmCJP+WSRnXxyRz8AG9/nycj7s9jwxeGPgBjf4Za/Zm9MDIda4PSGl08djp3US630iPY27u
mkzc//cGm70fAGluDYiyRPwlq9gsl1dNgn5Cx3xj2yteTo28iVYe5IKQ+f0MZ28sdCsj9acGl6kR
RH6jMIahWWXT6IPjpnC7uqymjfz9YfJ+vNmbcyUz0KyAJ1pb5OggMfyU6+JrZGX3hYhPtAHx3hKM
nRXhtU0uWcNerKnDldf6MTDjL6GjgQdpKKriHI0ATDQRhKmPTku/uVoJA93cxkVt+6RY/sY7Rdsn
y5PrizrvaqsyFkMXmhQhhUvZ/+pVwPdIsYUChAPSH58PtiCvZl5no82+IEHKu8jUWOEWFJAhiXZG
Ba08f1TqXQvVUq1/CP23wFVWxl1cJWfDzr+hpAqb0mTVe+VAfkkrn5DyXcN+uA8ExG6jZnj25zNd
XP/YfZJUo7UN6MH79T9IkSBF01ZWVLtQvck9dStYa742a4PMToC6C/CjlVgaXpp/obcHtkL01hnp
6fO5LJ51eM+BSVNppp9HlFWh1KEZeThslrFIQUd7qEfxGCDW04vyZCBNKHV/baNePHLOBp0tQytJ
zLF0Ua4WDZx9fxwAXaaHllxQmYaX3NL3bYJCiDvsSpS0+FDPhKWzNwfAzfCNlofqilcycgUNCYIZ
r13vllfC2TCzd2f4mTKKjT4dqd5BO5BF3gZH/wC/bwXSujaf6ednJ5FXGL4oJliLJL65o+V4W9XW
xltbYUui7nfSx9kSy3DfGHoLjfyvrp2od7prDNjt9GJE+I8HRhOL3Hf+Sif8wgQZmYQ+XW0oE+cy
6zhXFEU08P/JciQUBcKpTD72PTTyz5fB0kn0bqDp5Dh7kvKQ+KKW0aw3CXLdYSNh+Q435tvUAUl2
cN0d9VcUOTuLaPkyAXOQAkA1P3uog1SbURaSBJBgjd/L99KrRB5gA4n/i2+neBRstYvQNu2WMJd8
Gn0C1mZ01ilZH+yTqUe9+4vMVqMUkTB3Ky0n1vzOe4wPXfE2CjdhfDm1t6K+xjnjphoRDpIrv9AP
9dV6p8fCJj4R/CQNf3NQv/MtFST8VHxx6XQN202oPsfZV7E2bHDOeray4y3kJ5jv2Viz1almfqv6
LrCgKbaWLv/o+bj0wK+uAl8X4vh3Y80WaKxrYZV05OLKZjtJoV0bALqPx7e+i3akQFe+4qXhJgtq
ilo6tOT5gd8PhiQKsfk7coxcyOZ3jbJ5Aejlvx7PY16HNZYssW3q8zem4+/QprTVgvw17Rqf1NR7
+3w2C6fEuxFm78m0OrmECM2zC++batyqxpFeCwBg6Lv9odkCPP58wIXeT9qez+Y0e1tj3KRm6WOu
WJFKoltCfGsP+EQBNhFt/SCyi9urnQDLr+zP5ziLmoa0FKVO+mPMP2Xlf+WVLV2jcRvURAXOARHh
vNepRjuQl3JP+Gvre3mL7wmNafLthOVKbtbMBhfC3HeDzSZmojxRFJdOoIZ6WOgDk1XyjSqGO2ql
K8fg9CXMt9Lzec220hRIv1IDI7f1Eg/yPnIKfb/yaXxMr/BpnD262SYJo9cNR5VHN50P9A6C2dD2
k1Puau/g2mSmZXF+EoW527pcS/gI40fZCRzoLHvL6XbDJXTj7hDtsoDM7coEV97WnDYpVn3b6zJN
hIUJUX1Eg4QGqN/oRXyfq+bK+1rcgs+e5vxYb4HODwKGRGz3WraJFIQRVcl9oZRPaLxsLvF7t5Ai
tCnpSxFXB0hZKwf+UmBx/jeYnfdhr/YFvPHKDpT8i+KaO3a476ovrzRpLT9WMsZTYxG2otPqP3uZ
Q2wVrdYzTF7SiqZIx6GSr0tT5kbW3618oguhPJ/on2PNp6Qm1LRD3J3H1/AWNYJPjtZ/cC+bHe44
+3bfOugU7OaivCrW3uf0qz8uwD+HnsXVUM1FJA4cqdEGOv1PfFkO4c+pnSk+Cd9Wt8zpt30YzdCo
nljsZB/6/CoE06VYprUdmOgVWI/ydjxmV6h56hNO1jAu14ZcfI1nI85Wv1Aohdk3JEcU5U2mCp3D
Adeo1WLaYH/+Fhe6rdloTKAwkgmBQ/nQP8Wpp0kpQ4mYmm1kD8VUpWaRAyLlVcEqp1WM776q3ol9
fSxDfGVSVBV1gK1GlLYYNIfeqRT8U+aaj+IgXriJet/U8sGL1Je+dJ9cP76LAu2mdOur1qvvO7pc
vKbFerJ9bTrpITGtlSWwUDiYZjQRiAFGQCybbWiV2jZj4tcTfwNjvWqDw8dDe5EfFKwK9zIEuo36
Qm5rLRZaCinPhp0DgzvASJ4r/dGv1dyjR85GYjBSqfj8ENRinkSfEBZjRGJ9uxIdLYYS9KMBRQbE
qGKj8X7h1xUwIW3Kqk695kR+aD5s3zZoYoRTeme+CMe/E5CZaF8gJE5Xz3nsZ42NiXkgua3OQ9+h
xhI9VdlaBWrpoZ4PMjvUhTrvuqT02c/SEtdbzYkHGmQ010LMO14GQbmG41gKj84HnD3HgM4T3D84
d8WTeUKA6URbDO+29fU6DH/p4D0farbI0VOCE6pMHmD6kzlivrhmLLsU0Z6PMFsJWRNbeqowGfjD
x2bfHqZU+1/oNV8KVs7GMaafn506UZNgG1jAKELTfeye6L3kkRW38mqpZGVCxux44xKlIZLmei6e
aphq0b50rFO56lu9mIA4n9DsaCNqLBsalNnx401+1LmqwcOD5T8dMSmG2YlNQ8y2vFqLipYyOXjO
/OeimjNo6D+qIktn4GmCRMv7AF6J4sSntfLI8oZxNtL0dZ69s97Pa3y1OL2nnFH13fgyXiRbbx8c
rX22s25pWBJ++/yo+f88VSq6CsCzj7XsLIoTdJhMbiLA5MFm6n7mdnVIti0JOQe+ITYQ9dvqVJei
BRM29h/jzpufpVYZqcr0tKAd49uJltJV2XEysNZx6lZRocVrZ8FStHc+4uw7bYNRR0Fk/O7ykqqX
3gWV61/7MYJO4RpLKqCgayfQ8l755zRnHy3m3dxKRPYTNX/GDmYXoRtPAmOXVNh50cL6+dtc3r3+
HG0WgjVlo0V5ymhVVFzqabZrhzVJydpTnH2icT3UuaARzFZ6c2x188mUdLpbhK+fz2RpUyFaBvYL
ThgDlNktvGm8bqSSMG0qOMFelADPJEe8WF3bS2Hk+Tizs6yqC/yGEERR5u359oYNfAx4JgW9OJeD
PXG3V3kcS6fZ+ZCz0wzvVznqrV8rTttpB3h8m+TS50rXHf7LTjlTWu98rNlxNhZ6g7J+/D2ZQX9g
cDIf02d3I5PMNGz1y9+575+PNzvcRplulUFBbNpDMyzdaF801mMpyEer+fb5B7L0qZ+NNN8/cjFQ
PdjKXHQSY2dgUphH+89HWEDO6goqG+xEkGdBwpqtJi/3/SbviVnNGOmvuw238kl24l057RseJrBP
7mN7Ki6Hy3rrO3+BOLtwhE9yG0q/OFPBUpg9TanP/cJQWGsw6U9ZNZyqVjn1frHzB/0y6PpLSTFt
S/WPRl2txVwL+/P52PPIOXIHI5OmdP90t/IufsEbNtJJ2AOzstWVaujCy4QmhG+AAc5Zgtry/txr
ZC9Xs3SkVmIpe9plD5XqHj5/mwv71rsh5iuhbWU/Mzla6Rre6KBaYsyAASV/PspSCQHsHjs5VTQL
YtHslbl8/mpZkdCfsocRxFyb/MmjuFMcimkvf0u4AQ8d5LQBCVvR5jJFumqHqGzgJf6KGAi+ftef
rQmwFo6xd8PMdv0w1t2kDUCEmjXv3zS2QXiSM5gC8o0rx87KQ1wbbbb5q13SVIX5Kx0qAWLBru6l
pRAz8fdaR7b9ExpV27hduzwthV/vZjk7DEpZHTqkTKy3G2mX34pPdMKZt9K9djduy+v8OzD97Mvn
c12e6sSz565PJXn2vWSA3Xwhm0iD9J6aubypsKYdVAnV+ovoy2tPdmEVaNRcNW6GEvLBeaWXtgSx
LQr0oLXd2n6+Cb9Obl/VTttnR+vU7sNT+rSWN1nKOJvIJFGPUOaCQzXbR13EFmKZo0D4PU1ToT/Y
CFtU8SeZmuU6yXrhTH833uxjpTc3SC3TKAktpxxYald8Nwf5t9KZSmc0cK/OcCE1BJ9SAvOG/4EB
y//9/iVIapKCrJ1qvUOx/b1sGLt2vZH4cvof4xtH+2/pfm3chW0TiKIMtgwFMeYLsyseeDdavAwe
LJKWrVnt9bq3P/88lyZ2PsIsZhaTuhKqkRGa+Nr1jRwH+NrB/9mJMn+tJLewFCjI8XWq+MdoOJO8
f4h+ZkRB5dEnGx8nt5BiS9PD1Ntb0Z6zNTeyndPIfBuBLks28VW/Ek8sfaXvhp8dELEnKlCsGN68
wjl8i8J+4rtP9xHQLusi4oWV+G642cK3gmaq/Ob4F5QREAVcSMRjlKwpTpfOI1iiuJFRUf2lC33/
UJFYSDiwMCsaGYB37Yq9FUdb5Uo7xQDPm+hKph9wtYa2+CpBB0PEtGDEztVNYSM2aVbjKFU55VF6
xAod3yPaUJEVRo+/LpT7lrssNkgr3+uvgvksLQzr7s+RZ2/RwHleGmiG5COqjzmwjif3Nuc13sbP
5Blt+QJBNnn+a9PbrGkolyYtiaT7DGoKuEDMTq0iDgRJayWuDvRAA/am3bp/akdIFkL/UlvB8+dL
c6l+Mh0a9N8gUf2oxdZGK+wacCw8ZP92slF0DxOEOtmtQ6gXNpp3Q80OxhEPLU8WuKxLhntkGwwx
lG667cqElpbE+YRmG0A5JuOQqVwejBt1L9I2AIRme0vD5rFn5548HdZu50snPpG9qRLka1OwP1uF
I/UuQwgYcsJCS5ewbztHIMyA2KBQJwlsEYr+2jwXzidrsiEEa0l3xod6kKrVaZfGLdLCTfcTDezO
v8GUZ6d+xdjhr1SXp29+vibOx5ufToMUSL0K7ce9Mr42vS1d+tv4oT94T7mTkFpC0nEtAVS5/guX
3aVFgRh98h7EL+5DmaZF1CONPnMtfsZH8eTu053nmHbwlF60p/qisoX91Pzp/NddJYCX0bhDl4KK
bmgurMHwT7ESCZcnHPq4v70OZb7VtdShF3ol5F9aGzJjTLbHk95idkTm6jjWGfArO0GOUAAtwZpw
ZYjFXfx8jNkbNGFDB/l0WCjylqXhTFCWA4oLEaNW0c5zHFfWHuDSYjwfcvqIz1KRVh12smcyrZik
SOdyPqkirWur1hWLi+Hs8U2P92wc2va7RJkwj96P+LF9jLkvmTZQY1ihLMC/RWTny0D8QxyMW5ti
zZ5llCU5BBMQcOFRzS5khxPRCY6ueSQYtVEOrK326ffNVx8VPAtLIFWBkjL7PnQs7Xvf6PJflwrA
Q874BVTXRto2j/KFv4JlX4xizkebza4Xs0AOXEYbXwen2kgbz4m/THTt9O4vMDOXvn0F1CrTm7yz
rVkAmsOFCwAO5TbO2eyfduAIjnWtOY2NmGRn2eKaA+jSgEhWeIxAJcHPz44I+lDHOsJczA6qHyOd
xrIWrL2vpQ8S+Y8FWZsti3Ph/QeZhVIjtAlKOHWfXQf3k+HCJP8RMyLQ0FkvKy8ubijek7m9jvff
r5+frYDWqs0qVozfcej949R9gfb+BtMFDgPhuFa9WyrFWufjzVYcjUNVQxCTU4BiO55aWnbZm+GI
X9mKOfFMJ33T7JWjfWkRnI85e6ggBvKRQGYaMyGwRwQ39SDWJov8r3g1LW1eJMwMhAGsO1b5+3eY
sPIhvxD16hkt130hbpKmv9bL+O/EYITVXGwtGdni3IXMDEo+1s4s7PTS3ecATusN6pnj5AgVrizt
j3MyRB3IMPa6/ANa0fdzknIxbQzsSm3ZBbOj4GRN9Yt24s/f1McF9n6U2f4R5q1S8UxpGLW+C9nP
Nrj9/PcvRK3vB5i9mizwwhAYFvmHHfUmfEkr1Sb7/jzZoQZrpoELa2t6VtiGKqwrGMKz+M7zR0HR
SjpDJ/cbOdvjZ/KGxS3XSSl1gN8G6WZNB/Mx4mFI7gC4SSvgtufZjq42O6tF6mCbMlviAE0zuHHF
fheE7bYBIbjyPD/miN8PN1vNlel5g+czXOWEMGKnWwDWyxfrd4CFfeP9SLM1XA20L5oRI+lX0TWM
umfVOwbfg32/HR3U0dqTWpAEXwvRF5TJDMsbVAFBy7TLzF6h3pSC0UiYw/iXJMDZMagUcq5le/1Y
Ix4BYHKENSc55T7fa0edkkb08vkzXlwTWJhOZjh4kcwPnchqgbkNdFVqIEDK6qXP7j8fYOHUnub4
5wizW2tQpYkvuyQ8g0b9qnXl88Bav+JTcrcD+Ntt0EjRNYKfEYIDeNyxpZbf5c+pMa4tz6W5Ti67
FtEztTd1dqJnmTYE0WSzWwMdRvot3MAdpumxdbrwXqPMke5XI6SlFQPAdbIrFvEFEWeHeuIWQ2hl
FGYBytp+u4VrBNHwpLKRxhfWXfLYbnuK0PleWhNaSR+vRgxHNnTyLcZWfr5YIY8XrtIxdOVIOx13
rLrYS3RR3EMsvLT2OEXGTvelR0iXc46s1ViW1i6dfZOvsEZidC4MjKsGDnDA6OExOCgH136dIjX0
Ws7K97X4Vs8Gmu3qRdS53egx0C+bl1eNi66/A2JZOlNbQfIgeIfVMafz6H3cOz3aPyc32+hrwINh
5zPm72LZ9GbKh07ptPButYr7MU35fqzZJjgCxTTk6UFOh4q/Te56aTtVCybZRHo1bMS/YtgzPbTP
JjjbD5NBFguQc0iFiH2FqQ3e30x2cRneTsPLamZrbY6zHIzUuXUhJH/MkQ34UjrUhyHfsAk/ivbU
AZ0++fthv/LprM1ytjitTOh0Y/p0YB1sRxv5y1V5mPARTPKgr9QBFzfC849mthF6ipmagLN+/2iE
jb+FFjRtP5NFC4gi47gyu7WPdHa4ZJJWasI03hQfDNcBtxfVnqp1f8Vhc2Wwebre6//8YFo7OpB4
dbz9ZAQfPfzxtfyP1/5/em/Z7e+fYfUf/86/v2b5UAaeX8/+9T9u8rf0oS7f3uqrH/m/T3/0P//X
/3j/r/zJP36z/aP+8e5fnLSGh3bXvJXD/VvVxPWvMfk7TP/nX/3hv739+i2PQ/72r3+8Zk1aT7/N
C7L0H3/86Pjbv/5BsH729qbf/8cPr38k/Ln/Vf54CX7828OP5rf/878//Lm3H1X9r39o2j9JwnB6
oTJVJqtP3mf3Nv1EUf9JayM1Ui4DMn1W00/SrKx9fiT/czJMQzZt0EiGpoDdo8qa6UeS/k/KuBoY
LNwZRZl7xP+b/rtX8Ocr+bcU6CLS+7r61z8IVWZfgEwLtzS14CommXGTtNT7GN4bDC+uJFWAuldG
2yFqs40hVrQayxBwxTqDkOhvMOCTNxJJpa0uV3dS7z0oRS1slOKI98AXOZbuvDhLt1LRFjurMLS9
5akXgmF9aYwGorXkHoPCLbZpMrz1YbtXRnBS8Y1WpAZASJQMNIBcdBFoMhDQV14dE00lyR0H9FMS
WHs57jd1e4LJU297TQpsW/cg9kQ/vDZwMD1O7DyBB5lX2vWEIs7arnC0IuCXlDfaIJsbU/SDrWvI
W71+coW036Rq68RuH25EVAuF1BxVrT3EhoyTmqO6X/T+frAgpSt0fm15o69SVIewTSW7Vl1MyNL0
yq27n0Kao7Uw1K9u4DYH4GEXoj58q8XRuyz9du/WETRAI7EVHV89LFd3Rh6au+J7G3icc8J2yDJ9
C6422dSqAp5fyy6a7HWcgMhZ22/9AhjSmOjXzf8l67yWZNW1LPpFRODNK6S3leWrXhTbHYEwkpBA
oK/vmdTuW6dvvxBJ4kkSSWvNNQegzWn7LtwQfwnxHkU8g8Q6BGALlt5wVO0vWQgRiIIvKQBPv7p7
qRrXexsXke3/GOH86YfxpH1+qpTrwgwziwokC0gBz8CtHmGbVjsISTpe4RpVo5rf3ZqE3r2O/qB8
20fGC2bZCvZaq7myh5b5R/jh1THbw4UxKWr4ayLjAshYXTIY1ondiiUT7Oz8H5OGYG+8TG74XCHh
WuwgIu+K0PFucFV67oZso216GrTbwA4wYnkp9SVpps98M7Xarryw+lyBNwFtkIFeaKSZg5Si88J+
lzW9JBl/n7tfkdBn09gnGSB+5s4ET6F68ERPi3xM2q2IzZBbcOKLMfVgJQlbfzep82qXVkl+z/s9
JFHzUoLBEJ2tWDeJeRhcARtHy9piY/3uXdDgOHnhlin7Ke5un3HMbo32GOQaeIo07I4r7h02iGj/
FKXZujYxOXgJZyX8cxhldY4hkJfBIq7V8EsNvFUjg5uNsiMp+2o7whgRHnYzbC1bmBUDdWCduS1a
v0FuWCAD7+qGbfXQ/tAte0+hV4FxJt02FYWNrJ+8lJOTnYCxCNDO83Elabyf0TOBMeotjO0M/9x4
29Q7eHZ8ZJy8hWHXblPPLWZa9/mMIurLYHdOA3s2rreZkkXoDcERxcjhatQEOCiYhBcBXZdiBCeJ
l8+tWx57+KVt2h7+msPUPAe8hMurhNRVw4m916ARomg2R7mXWMuo/6wlYrSJmM2JtwNcX7sP4P0W
g2e420eF6K41q9QW0Ik0V274k2fZTxWGb5VFFD5sxQ9twf6BDerA9lMd/hMQ+jOBSn72dtl4lMF2
9Ew+6w4E7u6FyGrtD/NzDfvDachbZNpgvFoEvDvOvuVrwv2PuK5+cz3B2V3iTtCIPzfoxxuZbiru
PmUxMr0pu6XcC959yPHWM/ndtVmyahn/MbXW7t0GyTovVO4KyTRQxuC8Xnjum9IbgD5+DTH53XvN
JorKl0E2x57W8Um0/Q7yHG+VoOrB6fCcwjEu2hHtXGrm6k0aOX/8pH5x4Nf6ELrtOu3r8nHupodE
qD+ki81TQ8NPY1EdV0XsnXZmM2rz2/HnbBsxH6du+3XFUCWVjXhRz9IgbT1JJBUTuL0afmjFMO5l
Gaw8of8w2SR7uKlDEUT8GUUHH6OEuWSM/G8RzzDVgBxpYDzezd4LiWA/2KD+ifVA67lz9iZJEfMo
2nlTs/fj7Mkw/YCI7AVA3Q9/Ri1YJuQHlCXJqnc0ukqy3hFSw5wGEaJzWG3a2gUzNqrd3eA22cnT
2fuM/zGLH1iWfeoO0THIsjT89JDzjmDefvCGa9ylFJyHPtobA4NwuF8CqYKdhqbO8rQNKB78IS+h
gNo0Qf/MK7ids37e1iV8H1rd8CMrX+HSueaczBt4KjmPdpL9xUTNTsZ0E8I5OSJ+Hs2hzk3SgnRC
jtxlyaZPPKADYWXs9dOzgqtoqTtYdeqeQrrRpYd6do4u7M9hXxaCi7FyYWW6QokVOTZKbRu8qROq
HqFaYB9hNUSrVpgun5BvW5W2UZsOfqjb+FD+NmAXkCk7NL2U64k5/kbMcOScDX9NExUVrjvBRMuB
r3XG1SlWVX/E/2vLHBght1FI0EpMgEL35LfEP+qEGpo+X9Vp+yT5SI6GV0hZetGcByjEQcmEv9Xi
PE4jO4QVQZPVR7nbSGc1aQr1YMbgm0wBpHVTuYlGF75elJuTsTzdMEv/MHcyJ4t2hpM+xY2wSMEO
NqEPKaA0rhXmsMxBGwhL9pGfoRuEDady+r3rMXWDzHY6kUFd5vtciJGfNn6swChz5gvzJgxZ7lAc
GQ3Oq4t7vw67MdgCmOu8yrq9mwInMM2/z+rU2YNoLh5pVvrPqsfdHtXvhI4o5dFgPI6umE6zb3A9
3/NDCPf7eoY3elVSLHb7qFsti5d5ev/SF3Cf7Rt14smHHOfxuOxpWf5fay7fLRMEsp/aPujyISCi
WDb4XndZA7b49ZAvH7kF8Wz06kPrmw3123SXBFodfXREjghLqOP37PJp+W5ZuswuE541l6Cbqm1b
24L5DkwxOtOiC1C6BAwQLmA6x/3wVDELjoxvm2NK625fzio8NY4TnpZPbRkdlVPV+2Vdc9/g61Mm
0nVPXblFCPHoz337q0RQKE8TUcJ2dfT3yZ21gI5M90YSedI2bn/FmQPbetXVj6B5wLO8obDEMgEc
LPncvmXgKoT3HckZbrV4xSOIAxbT145idxRvwCx97Sid8SpOzUwf44G2RSnSBraVn2lqQ/JsPAPF
iGziAnyG5ABv4O4dfxJYRzL6Kmc0bKH2hrtncPdeVoG/nrlLd8tsIJ1b0NHwFvdTfJN0ui1f0x6+
ZLaC6X3V2u4dtsCQQberuxXSo6gVOUcKj2bPqqdBBuVTC6dUWBCNKF+5f9fd10iwxrJwmUz13OBt
Gvi7ZdYlJTnD5flrjWWjZR/hfQ1fPkRxfwog28o9wtEt/UHnkv9BpdiU917VPKlEia3rjgTa2oBf
6Vw7BXyFx885AhbOo+JP3c0v3kaOwnl1CF4hTtoFpykSzal1Qm8tM7d9hTH6Z3xfeUTrPGLU8GMm
pVdkjqIPlncXkiRoohF03KrWaR9D5GXgwilhh+7A9D/2D8uRmHThBNHCliUaVbZBAw/cOGwyLuiW
wEtuatwPgAgPCZv4H7yxb/dqlTeXuGQFylV/7jN3PqJvXG7KiuuXrK/+WVbNUlPEkoufNkNvo58b
74FMbrqDs023q+ve3to7uKURmXoeOnV2SI8abtECmdp33QsbKlNUWTzuUW+KrkDieCtcoQuMC5Y6
oHBtWFXRTXqfbecg3IYBmVfL0qQL3b2sB7z57ttOngqPU48nAJDO9sUEAbuQav5YFmoM5x6o1x6W
La1wxyc0L/kyt0z69GWeJ/K0rG2HYTcmGbste4KfyGsbo1e8LJMj63NLqvq0bMdMgyEWLMu/LqBK
wKtTbC53Xychh3BdTnA+XlZuKtVvKU/TvxfQp80elVz4Le9nHLOKH10SwGvhfrVBXU1nwfrf+KeG
ANkEYGI1DH+vUlMkijK//ZogCdmeUNkmcz718b/XieoyAQ/5vvrXlg6/sV6o47LJ9x6WNYDMaE8p
wws9/1oMDevG1PWPfx306+Oy4b/2KltwfxxuAril4VTCKcNR/9/u7osglFlbpkII+XGw7+tYZv+1
cRXQftd1+P3uW30v/T7RZcEy+b6WroGZPey/w+J7918n87329xLj2Qu8z0Ay0+WlYr7c044G50RI
WOLKOIGrbepgnKdZtXVEUpIDCwrh6f6sMjX1W41u5NYxIFqqRBqY1/xna5dUolAAFICx8p8ly+LB
D7aZ7L3D1y4gy4/3vidOCRBk8wo9sACgTJyEq/A3QL/aLyDOSuf8e9/LOo6lH3D9Ejs216bfjk0z
nGCNnX/NOmQI1lZGI9oyeQE5ezq1kepvogv7m9/Jq8EzelKz1BgqpMMDsYCaNehL3JbVGA1u3VDD
nHooh7KQMn5MeZMev2YVoc8ArPjHZYNllwxooC4cpuPXLonrvyalVMdlb8uEduW7ntz27z4CM35Y
kIm+1vg6rTr+pF6cHr6OkrH+Jx1EcPjaZd/S34T3SNwsJy2n4Q+6dPrvymlMUTdaS3SX/3OZmYD/
mk7QT/p7Us3Ichv7ZP99VgbgsNz1/Gj/tc5UYsyPwI+7X05pWbFPQ547cWX2XyfmObPMadL2f7fh
sMAATSVt/7VfaLCH/N6b+/puuVGxtCZXnGW77303zQhrfJuGu699jwEw1iAEubvetwBuDV4KW2jP
jmDt3X+rCFaOOYWP1995FgDkBBZT+7XPr19Qyyw36Vj93WdskHVQlSBbCAuna9qjFya0ehD2oQyx
T0CrYD1/fzCg6PaKyq/jDR8BfkmyMdwuN5WbFtDW+52FnQNEn1ngQZ4cbJwZGJuvO56WSCKDrqLU
PK2Xr2o1AdwX0A+dpF2RhWrcZiJJd62E92CEEcDkDd7VpPD1BSFNbZeNCPrsWxiSEtjSt6rQPefb
r6eDtHgTwT+5C7wBfYeq/vpeDXG4lqM7rMAmQ/wLA0dAEuFUfj9bBHjCCwobVrAgd4tBJSiXu3//
9eBWLwrRB3Qnm2Dz93ZzleROD+ePkNgVAmRfx1hWhxUdKYAs+TTQUGH0i/u1fK/qtloJp+Sbkva/
xeyY+zO5AoJOXAcIMoq2CxCvCdedJ49Bqct9bdLyUot268Np/0JcgK8Qbsdr6OYBHnajUwMLyFn3
INV8TGM0XAU4SMvysWb8qjBqlfmyahrW8MfX86VFOGrr2A5HC29O5/OHNtb8Krq2wCNib7o5WQxi
GfNPA/x39p3xxW2ZlCi6qIH93QTVBCZYVspbHNbzKQuGixroRpkpvChj45sbGZDzbHoewQXJqqS/
1STbt7w3J6G5WJOk91cymXdRN5cXFpjoRuc5fcALSOsYDjhOEq5bOupLN93jXpN3Te6cdxy4BACe
e7sQpEIQABFZcSZ1U74KCjsnwSZyhvEaAMTmaGdPzaDOQrfOigM2slaK9VdNL0P5Pt63EjG/tiPR
J5GY5AQ/ELg+ecCbYJEnENeCrd9lQITkPDG6DebgHSpf5AZbdPlCFtptLLwHbVh3imn25gixq6xs
twNCZ1XUTwjmvolGgQIQk/iAquii8pJmV8/sN5v87GqBhBFjAkpc7ByUpz98TV9Sl0YHnTx2MK9x
Ln5WVw9lNOKGVLO/drPmkSc8D7qEHKRxG1ao8r1PI/uw3ELG0ha8NH0f18tHFcDjfQrEQ69pVKBn
bDez9J2bZzcleug332dmDe5btIIFmXdVUGo3VrBbxUl1G4jLbhFuYx/EQEKl+Lma0B9u1kxjUWna
bEu82QybkmKYI2+dRGiQZNz4X5806f01ntQorGAmNmV80zcUtafDAEsQL5sLROlBO0bXp6vGW4dx
DKQRElR3z6IKBveexBW86xM97trOTEDaNWQHTRviWb4Lvo5y120bjaCE+P+E9eskm+Y0SowTjGKf
Q8/9zdz06daTZXwbXP4jQ4qu4fUHmWi1h1+IXbM2TT5Y356bfqp3IwcpAgExfiAmzaVC4n/wSpkP
YojO/ohxeasOCKqg9wvHzl4k9AzDH+cuoY9RVVv1WzAO+wLDKOcUVF7zhAT6Ywn0RREp65+boSSr
ea7ZQSB8/VaCUhtoQT99MF4QCK397TLrRNtIFfDE9d7bEDQ/V8Hwrk8N+QBU4JTRhD+bNKlPrArB
bQeP8MoSgGKiEdQCPtn+oQRc8JpMnsY7UzsfA0VEvtITPUNCUYM2Mz3CbzqCKAScIz2VcLmpTPSa
ekBbun5owUNtu+2ka7a3bbqWdbmz7crvUZUdjH86QoNT68rghNY+2k8y3HbJIMBVjyT94c3aP+mA
nDmQ57tlTk0wnXatB4bd5KzTcf4DOz1nI6QbnOrGTpt5RBCZh+Y6SjPs2NcoHSN5cx/OQxEEYEAJ
XFdTBxhOM26n0/c6bPmyblByPKAn859tKwBgsPJ9/nuLZVbKEFagE7TV/1pnvh9qOd7XUcIO5FwA
/j6/N/7vtb/37TsIJ6uxOSx7+f5eLuP/7123SefB9tRjq6+DLMdbVv9eZ/nkDIna12j3vr//e/H/
93qWxbJPnsA+Srf/OsHvs/7aLrEK8dUQb+uvs7vv5mv1ZRf/Ogc7p0djDv/6Zomp3Cf/fdJiAuEl
kyGBn9z/uc3f+/w6RidQe57O0+//dzn/+S2XPQB7Ee/tDiVOKCFfD/O2gzDcTu70w0U1Qy7gfvXk
ERFsaJMgdAZTl3OEwidgX4DiYi7LOY2Go+icn3qYx3+wDx6r8E9ZsTp3Eel4qbjp1vGs3HNXKXkQ
wGltpzTUt7T14DPgc/NpFSrzZWX+iUsg7FoS/gjQ9BbwLtWPYTqihr4d0EUJRXiyQROuB9nb527C
6IcOgf6tLXDA94OXZfmalmP5ngUzh9/tPFzBk093HaopdnbE/3NZsKyCoenL3zO+/w9C9TvqSlSo
RWR+tuCPrueKhqflwKau7qRZMzwup7WcIBCcyBrgmGxmR6nj8RMvc12EWuvbcoko4pKH5bJjC5TV
WI8Bsm0xCmDSJPrjESRTqvGf+31L4zCB/McNVtVkzMWpmd1PhjQ7Hnr6wet9MEazmn/wiT583aWQ
rWJZV7+cEnwZMJHGpz7QclPJLjsqGmfHBPLqzZh05mnoE3RMAWH5hYqx1XLGPSR+SHYhg0aNB/hb
Iw99mIqvCUimYN0SHewR4WZ7d+7Xbtx1l86r6N5mTQRD2kEUujbTK2prxWoY1S4tPe/a9nWL4KjO
1l1t+dYhJNmESa8Lh0QA5GAkqz0O18WoQsf9afKy/kfDmV2rPnourY9tw4yeQRaTeTAab9uN4bzT
s1GbZEycQzzNmLgIx/Q62FYOumaj51Qn1jk7KXuGpnDsPmwiPyqG8IvuA/DLweGKXIzb6yZoC9h2
q3OU1uaxCsXBBSYlt4yC85SE0znyYVE09RlAQMoNzswAtiKBijtXk1yb9E4SB+pu1w6199qq8DB5
wQsMJcVBNlP9VM9zs0IN0laKzj6iMRWwbwuC84HX5Blguy5XQYUuVIegwdD0r27UA8OUwFU+m2Pk
ytDvTkcwUQNdv4yU0ZceAjdfW/9kDdKLYK9VWfYM2RJa8bfANsCDKg0XI2BFkzHb1UydUtdc69G8
eJG9jIFzjACkBAZZfmYNOaUTaujAg/OS6SVC41dkk0E7D36PVRwULmoxgI4yEIp+jg5ylD4eggKF
ObdYBQc3BaaonWLwTgXMp2L6PLQfHoC8SPxmJajt4ypA95E3oMFq8+YJIL0Ce2mdYSrwF4fLhl93
OQFRD8GRLg/n5MgByPStCPIWJrObngHgOiggZKWLRDIiioXtoyfgbPEO4C58UpPmYBLyij9N2L0g
jfPJhxRYY4PkIDfPlILLnSA+ztp6C8HZE2h7sKD2Gbi83oEn9DK2iGZPKAPT9XMikj+DBvVHIha3
tq2DnzjqAOMRu8jYECnECUpwn4JgFu6cCZ0HCHSvPEvZ2kdC2gj0bQzGlkU7Ze8IXu48AySsSZEm
JgFZVcZgXNUEe6+O8OtGAcA70IKiaPsQDQxQMhjMAiE+RPOwmjHUyKPKuyDpPl/cswaYsYABATvD
YczfexWqg5vUYkiXVPWb66P/ZEgH4zNxaiGSPEWRY848FtO5tc/w/oGXRULFW40ymTUiqnLrUMc+
CmRQBedgaHlILYGethqJiEBF4tlbX1c3YRz3VnbEe0RxzTEifC76gCEXKO3Zgu4FWWvFcqmNM+dx
1YVn5CF3unNQD+7O5ldA2zSfKo+9gbx4HHmd/FQeRVxMYsTC4A+RSyThdzGGQzmN0NnFmxCukJIg
Vwco1UPjgKg9WlqgVroGr67LE9DjdBKTnxIIIlkDKldGtSpgLRk8pHAB3olo1jta+t1trNjOD8vf
cu7qC0L/8QqM4XZduWG9pR0oTcstEgLpdutTvmnvN0s76KT1I2mOzWiGDRdoYTQCaE2n7SOI5IWE
gd+HvGPpY3RHn6wl7Vp2BpmPAXYMom5vtM3EB0SZkFTUVb+fWNidgh7G+T26sQwWN3PQn2gfrSdo
TDYsdsH9dVh0oDWIgFwg2E565PTcCEUoPAEPUceboBXNG/qeYIXO4QEBluQxmcu3GuGXT8L6FCgp
Kk7Qi//re4Tq3xvNyd4VKBledeP4QOe+O3Qg4Z5DkKtWrnYwIE9B4lJ+mKxc0AUPNYu6A0kQ+qhp
/xAP8cmhARIyLp1PEUbZx2F+8fGKumYSEX/RZclBdry61hVdg3+4clAz50Vt+yGnJNtaLrpNcJ/V
wt5GG9OV7Wa+8wIguuthbHY2peQGo3hYsblvzjT3z8ukmZ9ji+5zOrfJUVQseCEIYum6RrxXtrgn
ExzaJF9JN4HMPgQArSkFP1vIWwb0og8osQlOyLSmkCDwFMF9kleBIW94dOh2psErMyka1a5tT44D
2ncskgGoKwHG6EDDh2AAV9WLu3UV8Ono9745iskxR1XWH5TH7wJ5TQQtyD3qUT/6bsoeGSLoeJwf
2gyAPitEeZDxXazhOfGjvUPt0FbS42h7DCJ98eQTa69mRBBydj7q4DXouqcAIGIkoB39yFlU2JiJ
DVRN3qYlqd2qDAPFWrguXuHEBRzM/gzuoEfogJNrpnoHZFiZ7JGLf4+UUDe0bUMevcn7vYP4BQoN
jN92uvX9r1nH9/ZjA+JkaPsTiKX9yYv6h75M+SmYWPkQgAisZ/Te9FrPZfkMdZy4tYFdRdQjj2gd
YQsf1StTJe6jQ57dhOlr2fjTJcL4ywTyinMN987QsaPX6wqo4Ai53SEaN8CdpYUDADqSBJem7JIP
xLIeYtHLkyAdzBrHM1N0fGZ9ND5PrHoeB3ngodt/zNHbzKLwExIQbx1FlT5ERKhHXQd4CYm0PehO
B2tEI2iOLPq0YTVx4PzqJMdlMrGuPg7Ai5V+0camv1rkZW4YfPsPRF1hbNpuVcqDVSfAPZeUPket
Nh+Bp6F3hjnpfplFBytEcd8KdorOgw28zYAKzncIivxNQKN6L7e4Rru3DUnXSJJEeRdzUnDa+WeY
InjnmJfwGoyQLATjWRzhCDWjJDEqfzRQgwxyTNZJSuiaTbAiBGY4Okwoq1pFGUiBESVQM3QhQqIe
At4dATHC9WDIr6eZH6JMIyrYuHtt+bxRftyeVSCQ4sNwr0hAhLimFV7WHkp1aTWLT3gUoKiud/IB
SYdn3Myq4MDm7iMe1dtOIz9J6jDYzB0sUgYGo9JIqQbEaB3uA1r9mKKMPCex2DrKQKqt3PKSQhgA
uQMc9Pusc26o7CArK2c0YLWN8wlN8sZLen7hwUXPUXjEs2FOdID/aKZw7en99QaS4guSKBeaDd6R
iAZ4ar9GYryrW4gVzMYNanC9Ur/9jGETa7OucNqObmxp2DHkJtkHWm/MTzmFMPNvwv7iIl/6Y8Kf
Gn0a2KiZEqaEnQuQ3hTv3XqGoaaK3Itojo5Wetcl+qFNWnJRwo2KPpEK5ZUAwXahjxRcxOWhLnm9
Y5GGqCChz1x644U0Hn+uELVHxDKZrm0c8qIFkf2AdvTOhazrXZWiVGL2p/Ho+Ag9zbyOTo7YxlKE
l5rIjattguFSlh0Yc7ODYlG2NRJNJZpBgRdWqg8mBU934FOYN1rFv1KLd+dG9p9ZVNnXehB2g1i6
/yNsk59NVV+BAJ+fWPTD+FP3mBD0FFJY1629kHL0iKBaiTNQ/qJUp7sx7IrYOM1BBd3WpPV8jIzH
1qCRmiNDUmLDs+pHKqAkaFmdrdowy73AdivjjM5BOAN6mzHgnXlMwzshEtT3YdDVyuhEIXwlwHIZ
SvBlB/CP/ckwhE4CeM/SCaDBlJRobjP3dzoi1xJ38QPxkyoPfTDCYROCekXtZA9ztocGbHqqu4Dt
PAsbCAOvm4KqHrWhAWJ25QiSpAKTd9QuSOrZaHLeJVCe9X2w5Zz+5nMZnchs0M/ow+EMVUYP57XJ
HnsCpivEg+HOlIF+ILUDS9ySQoqpZnSu7m+nhjlBoWVAYkA9VLaCJLncWC/un0jbXBzT0XVLGvjV
1a2FFglDIIf4V9RZqycCPLNx2/Q5noJN4DcwzjedyGf0VPYNKeu1x2z2MWfdrfMhmkmceD6nIQJc
YR+hdhieeA/QAV7F6PnX0LppwdCoNolj/yCZfZuSZIbGAuW4nrLNWm8o76fzBGzoKuDEblvxAKLj
oYOB/+j61bv2q7siL/Y3vRPWR/zQ/mrGic/u9BM1F/pBu9ycM9le8MtjxDGW1SdSkbcURfE/ynDY
JESca5eycyqd8Db4Q1LYKoU2s2/8o9N/BHj1fvgFz+Kh4CSThTR8XovErz/h1YiT7yW8FixZ+9kr
MZn4GVXViH7HMG9QWGzQjat9xLTQTtcjQn2graIssBmRKh1AqgTrDiYxDrRZUWPMGcUjn+OQyVf0
RsKirDL64OgSIymoZdfRRNtcdml7lIeJDcFLVnk9Ik9ItXntig9uelQugfmqFuvMleowxQhXTY9J
96uDfm1FY74z0vUhYfL1oUoNkoe+PaEwRx8ayy+uBl5jUrbdB5nEWCqpgnUXEH1QuhsOYRhDzyGQ
KrrPNQaJLVYqgV/bYHCTmB9RPCJsXA0QSmA/yLa3CEIDugwlDwjbEdDA5TQjVt47aYEG4v6Hakge
QyuD3mF4n8zjgbW/4TUz7FuRnhrEVIq6jkFq7eR4QMZx9CWslksoOKMYKkbo+XxTzgekLeudpyCm
c4KckqxdAc879hZdGUbJE4WeDOHSbNW72XQMHbhydCz2ctHUXs4odGdS0QLK4dUMoH077WD2d+e7
8woY0g2UJ3nUQT3pQu45880kshnBFQppAd1xcgBG7QL3mnJNPQk2SEwQ8hb2qrrx3XRQYPU/QlkB
RTuDAN+uIIN5jU20CeCiAYrJA6m6K0JcPxmucmoRWHaCI4IwMPOZp2uZHUJP+CunAb+0YaALCS4v
TTIhHhJSYBG5OtY4Rp+ZMifIE+NFZQ6dZ48z5Oo75jblBnrDEQVPa9tJQKuDn0GJ5iEwqEnle3WH
2St/U0PQh8HIhQx6k/QQ4unR/QUrSaQuo/ZZQ0EyNPj1dB9tFfMADP70RwUdR53W22b0ILMcrkP1
2+WQYsr4d5fq3VTL6qB1njH/s4QFUmWbEuGYZAfirSwgBvtQCq/JsUv2KIQeMZ5ENcs4ktxNRVpg
HHDrqE22TUmRqvPTnYyr12lozDZDL7toHF2vxHFKsCSBYmm03OA5o+XKFVCb3zW+XtY9sbT5J4HY
N/d8mCL03ECz0FaPMg26zZyQLQ2baaNo+IeUrc1BmtfrhDiQO3fRvB4Q+Ckyj7QrRNrJsUJAtcw+
Jhqv60iaNYylofnq9zap1ypWb9MYsK0hFdAig+MXqQQ9uQOgPCJUbfzqCM73WUWe2CKGAVej8cAx
Fh4E99boY9tcRubKZB1BJetfvfauYcX4RnHyEqVjeiKIFe/jZNraLFKnSpn/nSANVdDRIMY/u/zU
o4J9hRYqzbnUULmn7oCGCRMgnmE1xBDAlkml9kHpbNAJr3Khs73tIRrh/hu62tdyqo6tUz9NWoS5
JDpvSNYUKsWDOBiyLW32C2meo+oVQOq996vBH0VaT65d6nqQsG5CgED2ogZxjLQXY2YXlve8PPlU
vfqu32xFwjD2uU/muYXK1NBLmgCj3dTqf7i6siVHdWz7RYpgEsMrBs9TOud6UVRWZYEQIAESAr7+
Lrs6+vQ9Lw7b2E7biaW917Q3snHeOtutdCmQOw5OEcqcJsL04fot6AGeJC0bViOU3cBr7QhYeCig
mQnblUP871rMau2hJO5SDdD/IBK4zGKjtgx+gf/cx5fEPzyOhkPC1/jG/mCIs9xxbEIhwzh6VqLK
cXiYrGjVyzVGVH97VYtOqmoQ2JTEH1DaYCWoli0duyMmmnXbx8slURP8feHHzcfF44/9+48HGhnS
RdtBYovfLai+YIV5cxmZHbNf2n1FeHVoOoCIsg2hvIGH/cAmf94Xw4W3EO7DTGEh7W+pl5vAs7um
NtCf4pSXuv0m93fR+rAcS6p27f1Lrp1g20Bw6VRTsZ7keyCCPY0rTETmnl0hPaQ6GoC8aa36GQGu
qj8wKB0h/Z4B5WOrykCu+mndEqRR9zUiqsLxfko34iDQEFln2iuQs6JuIbuvoJomIaYmmWgN3QZd
DQrnoGOexnHYOVBYa1pnQMQQb9fFckX7GSUoUO0DhqyUqQnumuEoSrGgXBIuMDFrIlecVT5Cv5yN
rNWlRrnp2cBPMVPryUMjvB6W6GOZUWXSMowxDTxKNZ3dVJbdDxR65ND3HGk+Q7GFBBW5G7LR+TjW
A/jE8d1J2u8YXu2XwXPfgrjpLoy16DDDYWM6eWeMfazcJfQ3PpblCBrMHqFrOfr7fp8ozFn3fZhZ
4glSdk+vRdvKvMS5cgCy4lytAAzNYdr+KnVyEIVO3kwQic3glQDZ4kS8sET9eDwALRo8t2Spn+Xs
DDvdYTb3pDGOHIzc9vEIF5DYKkCxd4HDkaDtc4FKN5H4imQWstj78rgaMpwwoLoqyc4KToDV45lF
2eT1spSfgIGrdezacs9K297a+8d5PKJr9MviSfEaNAH20LDwNxR776vLzfXxADgkdFryfnrSCZv2
wdzAOhaH0eeCnktHvf/lmWlZkRJlEPaj7lQSNEePp1biZTax+lnQVsB2OpqDqYDwD6Smf/+4K5J9
gVXhHdACEAwwH9vFmvgZs8+/Hq/gO913w2f9jK213QVwRa0XNLrvkRC7x99u+gJbRhSRyz2+4NDa
LskE4JWfDLDA/c0Vsy+zmvTsSEXvn5HHi8Tb+/8lNhYRrnX/iaFzDLCw2+4jrB5P0Puh1bs/1STl
M1Ht8Br7ZbHFYIJoo6leXjFf4Onx2uArsAhxRXEyygHbu4xyMS3zJ2PIwK+kecH0oA8sJM6KeSgr
EvTUUND1qZoGVKINmAEVL5jwE5OttS88Yn5mg5lspF9uTTvbd8bMj2IJMX+M0xyCwx7lmafOpkh+
zhoOyXBMfkaxbeCy6L1zPfYlVIXduCqwVf0kkbf3eTi+tbGpt0Mo1cZOAnmI7pI/HtApW2YBzqkj
D/ENlhI66GWc45+Ctm9oPKoXagDkJfEEYaVd3B+hvjyO2/tYxcLR1QEqh+rWMIDef5/ImUhbkcRP
fomfgmMbNMv3V/TUa+0Z8yPiSA3DjmZ39dR3L1Ndvj6OJzAhpA3X4aXlCzlqtwGBf/8QZmzWbsGi
d4kk3E3feOWWt8R9YwnZPR4Qh9O0aicZn/yGRWeHdwIoE74X/PsuNVvMq4QaeRuVvo/Gcmg+GzRl
j2cmhcZ4hGnkR9pN8TGOMT+8ic+t6pvnBivec7e0QUoSDAp83ExilAHaU78ft/5ehMAtqm4ZD3+f
JUq+LxIFOy54fLmqWvbUMrQfWFibZ06Gfis4alHT+//5EzGB2pUodEP3R4CoC9eR5+vs8eqP+wJ2
M7Lnt8dzAlSVuREBhPf3NxiNhD4Z/uuft0zbbV0LBmlWNx2wqOh3idKYwxzwbKH9gkNBg6Rr9LvS
Mz+gztEQFONmUyk3d7sQOpP7TYYVNK0lvtQeuqR3095ioZs3EpXhZQjJ5+OVRwOPRLwA4Hg8BzpE
hZK2tbvHc4R2X5G7bq4Dbcwr8Kb7Gqff41aoU9u3GLl6/0NuGDag9APYJe43a9evV0o6aGHvf7ej
dFNUUj53aA0wHCv4+95DWOIORRMYLIp4UqTZki+u4+L0wJMwr0sBvR/Z6XG0Dy4VVEBvFvKiS8eW
H48HTQY0WniHkB83SwX+VMty/vveUVO8aswmvtJe96/uPKNIRhVQDWN3CON4p7Fk7Bby0dT0xgOL
VDXxMYCkPTJgj0Il8Qr6Io0qpXBOixnAIGPGLUao48Nx64FluB94XPvnAhW7XRnrR2BU8JDHRe1O
kOE9rppZIhOyEuXmf+78e7UjQLHhWNj980S/W2aAxvwsImAOonGn6e+7GUaJAs/MeT0qA47g/kYE
zIkzxj0PzRZc1ufjPr/07X+eAvaA5upeiGF5zLzBAm40A59T2uDMLrBMnTySFGtJXUAv9/uEApNg
OltkrVvAQgamESmb4a/WY2vmyuETrEoKIdGddmqcY5jM5QnoZ5iJMmDnHjsaTo52BeDI+WGcqMCT
erBTk5nfA1kBHCGYyh5Ch10u7bazeudLJVNUGyj/jYBqjRb68rhgttcXG7Tlpjct/fcBITx3TQZK
/n1AxjCeVnhzq8erFBBuXx4vFQySQL4qAavf/8bjvsc1JCphfnYbuP8+UC5Rl3cEIpx/PSOpKnjO
qgrtxf9/qW6GWLmMmcn+efnHQzBCzWSDjSBlvn+sx32Pi6VkNeplTHr514FqhF0DJGb/7wOQErqr
CBbe/J9XeVwD8o3lyS1BUv73S3xccya4CDuGUvJfB1x9z47oO+Av/33G420sMQlSi/DfzePAP18i
q2FE1SrUfw88jj6eMTsRUJG+Cv99AHJiQI4D1KT/PPhxbfAlT/3Fx5yy//8l2t7+jkJe7v51v4Bk
azTU/L2/X8ogH4vxFHqVn3lJ+NHKiucFkEXIIUYBKb2XV/O4iXrwn2qp4qzogPO3Q/xkm4+k8Pzz
BL/fqsZ/hhRxNg/AHAphi3wAwoCewjmj7WbQFaKqx6+OQQyNwm/HK3jPvBiGP42ZlSvHij3cdJAz
JuFuxB6axeWnY+R2HIO9H9TeceqBzifXAHO13hDu9tIj+y1VSTkdJGT7cAP3dDW2GKI0GxgnyxqE
FTx+ubdk2L3lViYY0aOFiyZXrjuecPRaELaQz7p7ZYwsaRJpb0UNGNVYiRKYFSrpDibScdzMJjms
ovKPB4Bko8auzql9Krh5GvwJemPQgSuWiD6bXSh6ZgAWyLVrEbzcxpbmOM/2HRbElJThzsLTXfai
hjBKyNTE5AOl7Dc69nd0/18ekKsOOEZNLRhwgeidPuENGtll/ScSQOUw88uHelK+OAgBnlhbAPJP
ytf2uzCOeSWwwWI4I2DoEbPxXLIqHewDupqqHJgFLLr+633uTUabGlGCTvNnbMetbMtXLZ3xdxAt
sAgeHXMtImyClJMSyHVMUiWmXRf2K8QTpnOJ4tJ07gVKmyIrxaEqZHFpoeLwYC7Dms9SEbgNx5fc
IEa4KfZonsbdbM5V7TplSkCfEphCQNmm+CYwv2hVl67EJ+Axa1BkD/qzPQ2D64k0q6Fm3xTOlJxw
Bk0IxLklAWZ1zxTO4TkGguWtC0VCzGTn8q2Vt7jRd29f36ccE2Nqp6n+6C7KiZnv62cIaBaw2spg
lz67foegXEhVoYce7VbzMjqSAHXyNFB8UVh6wX/VaeSKO6eayKcY51nktvLN62A3Ykv00wHxByV9
D3F+jO1xftycnXJfk3iCsRBHXZNUW3ANQfZ4qiBsWKM1bNaPoxMGwWcEQP1mxECFfVkjDrFgGqmB
BmpefOzwFd8P2sehKY+Pm2Ctu1RYZ/l700niux8+qU+J6aLXtqv/UGehp8djAT79rCM6nB/Hqki/
aVWVF0RjtpBEGJXDMRmt6jj4Cvhw6dS4diWE27qO2rVS3nIX+iIUcikH79TB3z6nLAi8VJqQr2sX
dPz/PsBv+0xIfzxAW+mdiPXfy2oO13aGn2Qs+BYjp3/pBF5Sa+4+/Rn8KyxYmEO9SrwYYBA4EswN
WMUkPs+juMBDXNxVECyLsKtnZQPgvP7pV/vF05uFsXMTmT0Pj1RX+2Kh4ByWZGUB4fc9BsRNOVTQ
r0knXgHAHmIy/ElIlblPpoICZ5o5BNob4GkJyB/sMEYN8QkF04Kz3zY0d0zC0niw78ozSy6q6ioA
X6VJAsQiNnF7rvu07cnr2AIoJu0zG+ZVGASnlUVlZFuMk2/g1q5gaI/w5lTsprMQMGlFUNZ7Ds55
r9rFLFi7Dt/yUn1UpDyHiJxKiuqiJLzFUIGWitBj0oMFhjn5ogd0V5PzphRn6RIMeiMKeGOb4j2k
hF1lw//0EwHpwqdDFbbeHuYdxON43YoEidkOhaE5ZAEv3PS/q3I0qVLJZtDjzWujta8hdpqaAJMM
alDlnaThKmjYaqHNsVJLjppohzDpLKTxD6dJoDuXmI1R4Rxa+mfBUNLUuj5zFTp4KEVcQlBiuPgU
biRER3un668IiYZNZwx4mvq1LTfeUmZhL4+6K8FdCR1tZelBniS8/QLzKG0nSPuZ42RwWf+e8UmD
qjgNYVfsu7HM56L/bBD1ypd1HHxH09DDkt0XmV95yH8DUGOgXU61FHGajOUCIrSH6Racq8Obb8+s
UE7SlJn2wPi4joRcNv18QcZBkCOpG5Fxz4khOquWCWSVnuC9UN/JECFAESUUSgj3F9Mdynj5Vk1h
NpDxFnXVrjNJs0P8fep3ocwMc7+kWpJN5xcpJwXNlxC1hojjHwO3lwkKrZcw9jSisdGFsjI56XoG
VTnHACRisQHC3t3canrC5HS43jugbKyYclmYtIUJ5tqW9ZYCrk9lXC8rOT2D3oPRjnjfMHH758SX
p8HpVizuyb4CMwlS9dUNdJj6AxDGeQI/lCIVs4AcEWKbEiO9D6XKQynsamaTWsWN2IISXxUxYzkz
TgdRp1J5u7j5JNHpADqDLTC1nK4H2mWkepdGVHlR+r+VU9xNzVBc3b26fmS+Ft3dWBm+1S77pcHC
5YvnbpbgkWYPBWppMhrgRSqHTxtDFglaNZjOohQ4BZfeZkupFfaDBTpdmRwftzjx1Olxrfjvtcd9
dAw/ejsCGaJge0WlTsFiP+FMQULU/dZ0f62ypfJ0d0yth1BBx30/8Hjs49o/F4/7NPRgPpF8P0sw
nSGDXDyC7OsUaTucQlKuxvBJuzbYP96O2w51RvyRrP55n4VFJkfsopYhG6cumpOwqs5lT4oV1TJC
agi4gB70lo2Wp6lyvgawAPjvPiOQI+3IN9zLqVN4cCfsAvxcMa9FPjn3C0j3w+MUNse2Fd+UEr7u
aACZCAI/yqgedgNSlvAvrIdMAMLIyh6JzA96zdHFzcdJvq197NYOKYtbdL9PEY5hChg/ArWL8wrE
fULoBmfbmrjFaUr835j9R66Q6nhbs0DoRqOFPXu02xGEnm0aKDAhUuYjSZmwiI/x4WwcK7g+GYYu
8vZX0iTx3lnK6dxyz99Juzz1w+/Wqd0jlKhqSeEOCdElgsXw3BZFT1GjNAS08WNEl4TxJ1W++NJu
DccyS1znUopxfir0kMEnP10xFHhTghK7Fdz1cuREoAFdSDY7HbQ6tWl2nHc6b0TnrpPiXtJGDkys
xFQbn3UyD70aSmiuatRFZHq2IyzzgWpPxICe1vNsb67/xOvmcwJIeyFJot6MnuD0avntcYuXG/Kn
nPvgOrgzfrrxXF/d7ruKOnLq6/LFzpTsaliCL632RHZPsP8sxmnfTNDaz2HR7zxSu1nQFUMWFfAO
Ovh4OXBFuM7j6fq40ABNzwssweVE5Wck6RskealCQ+9VA70MaDDhaIriPXEcm0NPApKOqeDDDZd1
QpO3bppCH5wyR4GeMOGl1cTlTnQ2zK0370tocg6wCkuZjmyMc2WgcrFEsVS6QbWfuMbw3hi1TRki
u0fTfkkDpp6CGgsE1MOfZS8xYI4qeVUIf8gWiA/TCga9lYpRv9Exqn/B+3jyXV69RuYlAZl6hr9N
76cW2jfZiLPtg00ssCGqhFY3h6hX6WM4PbjDbnouo5F/IOgmCHzQuhSGT0xy+NPxsF+Xd62Ta5ce
U5OD7ujE67ao1EfjVc6uGi8Q3xSnusTnQgwWfxOAXg7xAh898pwRUhI7SOtAR72hU4OMVzEMT43y
2bY3TL1IfIC1MXO0Ckx8dgeXnpnlznEYfJshdmB6L6CecRF9kARF8R009bebLO679EkIji+jsVMf
GzBtWQnJ2W7sGMWA0MnmBmBqDl7cOTcAJ0Hz3Pq7pKsBF94EsnjqtM45k+Ptfk9t8NNzqPmEAUic
CNBw1KiGrKmgP6xynWOtVADrPnoMiDVVo5JTXaB3jxTFq5QkxnrpSnCAll18SLUcPsuvuLAhwmVc
uGTi4S0hQp4H3dA749amVQ+fPuIjYOsnANymsbi5UdTsI+SowUFVlEeoROIdazWyO8IkHe5ast6i
JUOrUO2JXeIDg9x5BcVxlKJMNtu+9Jptwbsp92tgpLM26ifSMd6WeBqPYZP4aVe39uyVCUpR+eSR
ZStsHX1GnJwHBKtibOHCttXo7iOohl5w/ktwzT4G+vGi3nLf2GPrtPW2uF+DKb2GksrWOwKGjBRQ
G6xIVdsjsepCHaF3TBqsusyPtlMP5K8ekNTj8Mpepd/38JOadoWipbpA6+AjnSFk10ngLwYLIbkj
7ILBu0WyAkJYpTPEHgz2z42GZD6bOk8ALBbzamBwAJSAjQIzqIPvoLfkwcCOEyj7LIrrGK0iLHXd
2AzbaoqRs9UedSPwG7nvCvouo2r1py27HWgq+qb0j1bAWTHTZLzYezNdg3SO5uVadNrNmkbxLOkX
Pxc6GXaFo/S6HvgnkoDsbVRHJcPqE9YBd+tRsOIUKsMfANTXcZGEQI2iGMi9593CAG075IV64xb+
O1Im1K0ro48G3B/kAg6qLJCU+SyieQWFKH1hYLWlOzjvroPQFhtonnpNtQ58S95CTK1ajwLKBrgz
3sms6FvEvU8awS7iJHdlJvEzCpXsZvRL+owCDyVIUp2iCMZ7CJPOhgTnyTbeMQlJzudxgKJq9k5z
fRrD0vsBh6NYNwjc3TFrUbF0utkCSZBQP7flNkKNDRnE6B/7muKiqW4z3OSnXjjLczOAOx/GFwwP
RuBO6K8cAGijXILL4yJpumOsveQwhbxaIw3IX8UL767EanRzyD3YRRGQqFj+IbL6bUberFrmfVXG
Y0/huYLuLCCaPj8uuG7e/cg7eo2IbtUCTbXuEX3VuRAWOIbnE/eiXR/3GLpT8mIDnb3/6jfxU4tr
O3/u2n3sjNUtcGE+K5E698mhTSjcMv7qrThPsc+eZOH/KcqgWccxDbIQrOkNLcFvJ4RLbrhrQ2vb
/kaQy7xpbP8CGsiBdrmEkT0QOzRz9X66ExjYmN0dZ6BekmR4DfoSowsVfhuoxmDIdKj3xkL/ZJaA
fJFowjDqwnDocuEHSQslXAhKXX6NETVCKh+662HBjPnBu/aOCNNH0skAXeVQdcmHqiaauzzcxT30
OxPxMPIA5t0vPv3ujat3ERyVOwRhb/0yEe+Bp5yNCJslh1Vkre+6xhFpOjmUt9GqNxjYJ/r6tKfh
MOQeBEeQNWMrdRBp1reiOmLZgDTfjWHaQdjY46dki+B1mC0iGu5mWVAOzAfMPKkBUbimjPehqExW
zKx7FrTa1j3znuJqQjwxbaqXAnlSHOkW+xmqh1N9V9vC+iJOozOtQEmnsBafSVfEH9L3x5WsEdsy
co44e13koJbbrbFziRAUDIwW8XO9UHlOvCSv7bTs4OloXtzWQigu2LVEh2BMz3NT13uknyIXCaZt
6q65a9WH6LtoX/gWYgAJSoWNzniAJpuCrKb+rZMAq4puGvaxLuyW11KnLQiK1OO8eXMRRbZ3HVWt
bKVgRG3tL9hTi94mf4w7goWou82At5lTY4tdpWOTL/EQv6v+7IOZPpUehFHoaSFZ6pC8VCTL2kbe
c0LD4gCja7WJC+B7grugJJBNc50SJbJ5hGUp5gbkzqjCLeQ8bg6ot858QhJwgzhNWojNIXuOMjio
2uvQxHvNDSixYSy3xCPIuhuqemfvqETpOC8xjAM5AqWT59HsKdxqQewXTzo0GMTqlei54NnGYjQT
En42QXRD5HAryh8RtPrAIfwKeIC6m4C84lXGdl0pgIgLMl7W82DRfPBGnJL2Z1+23Wvlj/1GOohn
flyUweD+pmQr7p4bHVMfFStp18v9x4uNbsoqzHLfPn7Lj5uj7IOclPUB/qb6cwj7DIw1fS5VtF8S
0R00wVxeSXgNtgAGFDhpmvcR1M5oe/o9RDyrHfhfyDgoFNDOFQmq0S+C3ep/rkA5C+HutPGreTi7
94va3oVeYAARRBAv912Z7h7XIKRY0WLGQNyofPbvDhIn0CSDHwF61M59Ca091LROLiLgN5xmkM9g
nMZTq2OYKgzyUSCNO6JFCHaGNFUGbmfYJkZ2O4iLfsM6xW9RAE4/8DyKf4vmN06c+Dw0CdS6TQa9
UoTWWNdr7RIHvv/YW0cN/te+hshcOajEoe1m8dBtS9Icf44YyXDXMZIB36vuhZsVJfJeVO/soT8y
v+ZDPwd2x8wC+Gf03YMIl2lT9Ow5uNtlLBsAEgNkHj0jjzNb0laG9JnPZLoEdN6pGXBzMUBeCDOt
d+LonFdiItEODKzmCftZFV6R+9h1D6rr3SuFpCWNCmO/BlZdasSBbhTO4FXdJEBr0NwLKdaqUMPa
OMBwF4sgrJk7L+U4o29GtxJnUwIOzaEhO8BDTDJbRM4nKPa8LhL55iPibmMFOWlvEei7p/CzqiXs
9Mv8q+isly7F3D15DHgsm2i1SSRcmxg/It6YMdM+6lGmNNh4Pa9mHxqLbGMj+uFZW+cG6/kRfL13
mqYRmtmBgLU2yduoZ7GuFezRDedl5ja+2YkQQnIT4XswBHBqOepXM9ifKKrtxY1hLJHRHEMNB5OU
JuIWOzIBIlQ6gALa5hd08v75cVGxyRy1kpB9YzMoOqYQhITKUHc12S6OhtC6CJDeA80npCUMKrb7
fdS3Pwyq6GsysmPd1tEbGQOyrowWCMPbd2yAQ+V+wUgEGHF0aA6bvXk2IfKEZ6PPoD7uRZZ7imz1
roMe/P/sQt2mghpaGeZuPBkglpF7NI38uDskdVXsSBSjm5moix/1SCHnSTrNPyrZo0rrJr0afG9e
V16i9/7An2OoAE6PC0vajyFum9zjfb+KtJrfC3JfKgKAEMkkLlQwf43EgegUa2xmKH6WY4Bshtwg
jBLqxXjKbMuQbqinD6k9YE1NS1e279TbILs2S7DpQqrmfS4Dw6iBYOEXJHhNWzv3P/ndedRCiXpU
vkrSwmqWFbK6n34QxWIItd3O7QJX/CTPcxFUW1IZREqPzN90pRtmncWvdx6efPpsZhhivaSjT9jp
IRcyHABIHWSJz+wlGNsr+OIZFsEqY3EIkbYIoysSDrPaaHJrXTcnQy1PFZZwoP07VJcQnmPTyYMY
/A8liAGEY3X1MP44qgamwfGlxhQ1YxV60xMCuH7NtEh2fQ9zRemyEmF5gIp9v8FuHy3iaPp2pw1+
UAvsEGtxT28FOLam6NLQPs3wj9mfvqOi577B5JjGR1YpAu/spxSrEqrkTyicfxViDk9uAH9oC03h
qR2r+2RO/N6kC20RVVOfy8R/xRc6pU0n+5Ucf4bNwFJCeHS527P3lRleu8lf8EYL/NgiyNLuE/rO
yQwDPax3yXmZ5ID9G0YBaJEZdnqkhEJUMl+hadpJQpuV8Rp4qu4eowBZpkMJo60KCvcLfRV2MGk+
YSf9XYDBuHYCQ8TROahDU/W3znEYVMjNeWqtPfeD9DfQzKHJQNlwaBA1wN0BQqRiOjm9YDck8iHd
cCK/7cGU85ViCXvrRiDNbSVyfyy6F1JadvXl8gwis8pHkBvnat5MEtHBQIDsU+M09JMss1p1iAy8
Caft1+3Ym6MDqVg2VVDVJC9lWyUXhwL/Qwxw/YTdZ8Vct6iw4aazwapjPQwIg1Uz2g+orrD21PPN
HyHIcEgDaR3zYBSIFvrSKRQlAPSxyJPZh0CQThliOvwNKC55jZj3a6rt/FF5fBeLeoQjtZo/eNGd
jcJcLosksPX48DosAXxWccTScYICYuz4Ny+1+BCkYmuEUzhrB4vtStJ+2AE1RAgAACP4plt6w6ZR
XOE03gQtGg5k4XyWbIShe/yEYhQdkiRfyLpEjh1jck29CpZh+sNFZO/uPsAzNW7gPPcAaxDwPNEN
EAqE9/ldi1kr8EsruKI2tVf+7oOev/sWvIoxgFCT4QyhJdadoTTvsTvFm1bKMZXQoq46RcOtJvGY
KXggNwZ/89aWT1gGoFFJho3jSsitu+BlQKEi8W/+ARgG8ZRRFjHZHQgFjoTAu2FnJzCNrEEPVCIj
a/GHX2wK5YFwGWa1S4rDtHhOGpCiWg+QCl2s0CGia7v7shr/8lWbRWAPvoc4Spf6V91N5TPoMST3
jViak36GLbJwDp55jiJZrMAbs9VjmUVjDUCpM59WOfpa+PzP4oVwGL+VEfDBJir1U01BpZolyRut
yRpprwahSAKoJTjxXDEgzEvcxLdmblTWjyGsxUa0awSGresYrODSLuOFJpW7DWcxofVOXkPTgQwz
dCOcydurZXlHagdihhQ+Z+F3bwS7wqqJIbuS8Uwu1RAH+yEGeavgI4boHtgOQRaJHII3wRsovSqJ
MF/7Ficq+CLaO419fC1U96hH+X4K3K2JpuLwuPAjxPS2iTq2tA/Ovse/J9v1GdSed93eBFewCg6y
DNX1ceECrfURcHGOGFSQURGvrdeyU0+cbsNKWP5CFZArg3hwwx0EoyGjxtOl+dRITExAcWjyFiF6
+znhi3hp+d4Xy08NSB57t9+dEOF7bbpS5jBpDlcR2Q+kKPC1JsasoJdcLqi1Dl3fI5AXPuIFesPr
XPrT1bKviRoDUyi2IdeHVBGdcJosCATCTEq1fuAtvO373AYqupIKSyd8qIjuLZBF1UMzfIIQfUhn
tEwHHoaXBlFpe/Bs0JbUZveojrELn4T2NWS72lkruI/RRElA2QP/FU5huJUwHQFiuTHfqK8GCHLW
687FqkQQEIXUwn6BiQPOQpRwdNMhsB1SJUuPrQ84Moyadh1VoT0Gdq0oqoze8RB+OFd53ddsBaw2
uiWlgMiqVKAmI+BXzrzs3FphSnIXN2iJWgyWqNqtDeFUpv5JGciSCxpVyLCW6OemGNg+PrGYwvUC
i9sazbU4egDCEeQkD7D/sbzAJ34ybSNWfL34fYzfvKYvtg/fkUw05arGTtIs6glcXYdV2nwWId5J
jSZgF+plvaCiBmlr2Xak/RkJNe1zPcs+9UY4MREB+oXiHD7HpDvB44ITlkYUKsrhGbLz4Cet8Usk
EC8h1Y//H2fntRw5lmXZXynLd1RfaGCssx4A104XlCFeYAwGCa01vn4WmDXdpDONnO60srIIiwhC
A+ees/faz3gZPYynIgAQOwsMW8++s6CZlTFlCMaY9FfYVKfRmIqXANOOUnn+NY6maJHGxVKBPfyY
0U4mI1CKzjVyhaEsrbNS3k72gOWyNrWb0ix+Ad5el5JOVqmcPFopjmsJle6Nf9tmJlMjL2ivSoEu
uTVibQUZCBWtlFM8thBJBNpZ2JoPfYbreezaWdZL8hD4MONYV/HvJFB/hWqoXgXM1lZmzXfbrLxy
YxnBtLDsOl7ZMsMOqn+QjypvOi2772a1oWnV8paSy3NaT9ll/Vg+5X75G9Rr8iMzS9MBWIGOxfPg
/1Z1ePCm+En1MRh2WmAuUyh3IE5bMFUdzWBh2Mz9extgLshViOHnGpa6CCoFLkk1rKxOVtxKVtFG
R3CP68zTz0EnVeuQro7DCqDRdNx5ltVhkQIq3MVNWNFQKWWa/hLXi3WA1fr1rqJrhJIM9qTj7WsQ
zLu8bvz96//pramsLZynh6LLmNU3o70fw8Ley/Ov6nYSC7OCMcrrXEFx+20CULTrkP3y0VT9uySf
4qNIDQ8hVTDc2C2nWdEq6pm4tTZWHo/7uPW0hSIjGod8RFZQpCVXjTU8+TVeVM/W4GyY8nJquEGS
SSAW8ewGsLCM6ibjeoWgk06o6Qhzp9jAELlv7QEnXCqf68GOtsaI/wvlKsw1XSKEJzT3SgmuCkhz
vsCvYa5IcMiXKAZUV6p4aSpKq+LDQN0o8dRndTotfFNTN0w2fyptuo9q1b/VI9SuTI+l5YgNa9l7
8rgKE113YkD/GyrYHKa1X9PRkcNllLXubAdY8JZpbmLWUtug8+5zY+DOLDITZ774PfUzSQx/ki66
6noSFcaEFCAT/46xpT08q5V5VfQNn1pffq4bFSRSkg0bUbtMoLhvQkUGp4h/WZg/Yj+T9rBMt52P
PXEoeawZHHXLLvXnZ3FejgZcvDZ1OknaNHJJn6jP4Qz4i6KUGNkNjO8N5qv68F0ScbYAMlG6pK1B
NUQ8VFis8TH3f5EZp85JN2+ScBRTJa/bkG0TpYyGQOUitWVK2jjWenQGiq3/ZBSqA36IjD1rKl6X
k2ZszNoOlr1O9YjBMDhQkrPIqJXmCM1s2tL3/O33HFDUKNGy0JU95dbaRPFzZk0Snqu8Xk2TrT0K
BVNxACebTLUG4Ys9uXZP5kOZ4dpqo1gc+HSIg2V0v2KdixQP8sC6VsvJnwhOVqn3X8RlKZeBHvOR
64Zm2JoshMqSkTPzJrsxr6aEJVhB76kvJIpZa3K7SSrOBH0UK8ys/srOEnmbwZxNAdrPzRE4rzIo
iiAcqpXiP2a1SLiueYRe06cji3UH4NZguaVvj+fQ0FmSjtX+TXLKv6NJ3kaRXMRezReMSF5ZEbqs
GQYiuve7Te1UTuAbcqr28QDwTN5lYbod2mlcqDF4aBr9kzsl1ldBthdJX2xXM+U5xg2kMXOR16y3
N6eriaTcS7QQ+sioaque3ooc01uTIeQC2dk0kf5F8tVFaNLrBlWdxYamErIBZen9gcZykHdmEHCg
cCa3HQrd8jqQW4Qumpd9cVIvs8fZmM5QRmZdpsxtdHHxGOiDFel1RLUWekOwE+mYH7J6vPZk3C5a
nBtnJbM7Xue5uNc0JkVobtWmM668XvmO90OcYmILakmVML7GkBMY2nxxv3687iavPJ2LoBBlpygX
e6haumc0Xk+DhZXUFjcY9qI032EtBM6jMjDhq3cEcxCdPr/fLl4Q+LHnQFWLVB5T04iKvbgM5DRY
Zd6rAE7nBQZdn2tLzMI924o2n29pzvG5eBdhJ4VdYli6rKJRvzjErkClRU0KQknlizV8s/ssu+Ot
y1RQC4HttNpZtn74haTd2hBwPFBnpGO0ldtoeXJTjkq/SPUyXr3+toXEf6Oa8p1ff/HO/JubxTLJ
86QYsBkhqcbFI8iK0A7aOk3deooFvaQ0v+IZfLYrE3u0jUlCxm573ZIshgcgTNTsGhH1tKxqOd6z
mrdXwJLkm+a5IFCjpsu8+vw8Kh/OowYXSFYUjs7S58fn4snR5EHR5Sl1mZnuFSa6JAMV9jY3A2VZ
a9lMSQvzNaLEZMkBPOdh5995Ir3PpDFaGb1cH5H+18dco/0wlhUDZ5r4oCWpW9NebRxBePAaz6y6
06Vg2fXpqsRK8GSWZQIfLIYWFgucBXPVW2fD4vOju8wF5TZUNCIOTW4Snb6CfHF0uSEKGwIAOMVa
v9NRdUh+/Tv2+gWt2aUfi60fy/VzqzhKFcQ/Qz19yCAA3dG6+CoDcI7Be/PtVBVdJ/9PGDKTRO5Y
+2JPmBO1guUhA4mptN0hlzO3VcWEBAcHnUXe0BrNC47VUd9M03gQOEXSfnruwrx0wrb79fmJUS92
Zz4xuiE0nhvNZvB4+cJUaEGkoQy8NIY5XNr2bmoEhIpekPHiE4IEhovsDenKkPTmKrKzn1qdnF7Z
DVMkrXCIFmuPLhjRIuZ6JFDre9/0QEuT7qhNTH6Nqd8qoxosgqyedkUfdWe0yiU2YyldasQlpWqJ
9gufpB1HowvRBM+AHPtbkKdf3AOvh/LmzL8eKt9tmZPO+0mxLp5AGISMbuduG2siSB3c71vNLjcE
Ikx7RvHSrVT3z41dahsS2FZ5OAv2TczYr5ISa2g8V6gB01klPWnWdlRk76iVtN+GSLvRZfur/TUu
kvjm/TWoMVQaSVRa+uWbjeFrOvG1pDU5TNe5zSpUjrsbuY4mJ4YTfey6GD9JakabcWjuGKp5+47i
cq0gYCUo6fswesaPvAVvpZjG4AJHfazUMIDnqIMH9MjjQepMJ1wt1slkSNDaStJTEtrUNblGkFVY
DaA/Or36k9ukMel6DMU2beIATQustqTjCg4mOI4mtqZ91GdgQzNfX1UgyldBmQFn04C0+ai6rozR
pvWp1kAfgyDaRuE4uVkHLlpOA7CyivHQ5V1y1dbdU8pKxfECnISNbSEklMLbwOoFZEF7C7qhoNk+
Mnnrb/3MgvCihl/cKZfJt3wrhQrXTidKWlb5bl58vmp0gboIg9Slja+xGveYIP8MqdZy5s2/ukQE
rqz36d7veHopB6kGR/UkSPNA7/6cpJJ+k0uquv38WZ3fDG/uXxU5hinLpsbLWSgfvyBxGtk0cG2S
4fL2KKTudW3Mg2PuTeR1X5yDi8rh9Qs+x8JSNMBI1LWLz6o0xVWnsTX0CUy4PbVxO1Qnqb9S49ve
iLBbjJh9Pz/Ay+r6daO6gnOQzF2bL+L8snpTLrZF1EkGjWpnrHXtR84sYsFRR1d2PvbLVKCUiRAj
u1abBk8KIIo68n03sOzvZVMVV3Sy632Y3ZHqc2aZ4YMYdezWCwEaBcYhHUpsmROe7s93+jLg+nWn
TaELjf+4ZbSLm2Vo1doyGGU5bVAAldD668FOm42qYnS1UTYvjKEwV0XEmLUZU+LIbmO5ir74rHy4
XLpOVU/hS2DeHIB+8VUp7KgJmGiGbloQZzuis+L+FUi3SBMS23mW0nZGsfvi0OdDe3dHGoppUjFw
zWyhUge/v166hXO0sNG+GnDzrr2pG5YspgPYLz6yFal7zHsl2gTMX7YlZDR7/gtf7MLFgkxV5l2Y
d0DRqTmNywrXgFRO/FIRuuEjPi3ce4W4603ML3Jjd1dDkS1lI4AjAcjJVLrNX3PXz/fhQ7FrqMwO
NCFrOtQX2G/vz0Ktm1UfjWA1Van/7TFxd+28/Z0ovHM/39BFicaxkphs2ho3GRHn6uWdFoyhXChV
hNPHjAiTjB9aATNghN1SNej1hU3JWz+p0Oo/3+7fHKBhyIbQeQXZtmbPH6o3j2Uv6HvwYZGcwSuY
9s1HmEhxxCSQX32xqb85RosFAxRcZV7MvQbGvtlW4hk6jRsGt4Xqj25epsNZ73Xykv1vIu2+ayjq
DmUdaRs/ebVNetYxp/fpSJY3/mwV3PlqADFSKdJtT8vtGuW0ZV8ZRYh5px4weHs+1JW8b5dx3tkY
fdI1ATm2W8iheh0nDVACBK6g6Fa+lY/7nuXB6Kdw02boZWnNshh1F6LoOYIbXTLr35gN7wYeNxY7
eMAWXqDGP6tBYNz11W1MEBjOhqGdMTZncnpG2qRxe12qfBcVBX9cnkvT0vPL5HttQOy3AjSZihUD
/4rFUU+M6SgVyfTFFb1Yl3MnYdAxNJ1nlvYkoW3vr2jWdFYR1WHgguVQcBUN12aFBrazHlILdbXN
tND54sLyE9+/KhDj8nTMqddUNpf30Ay8GbKAilIuOyS//X2XtveCX3++mY+3j6bN3w6+lbIhf1h4
RmGEVBuBu4uDltW2rN35RjnivoNx23hLze9cqc6PGhKoLw7wwxuYU2qRHWsiizc5sxcPSdgK0+pi
hE6FRKiXLRGWF07ekU/r4Ia2InZ9ayB0tb56AV4U8POlNBRdRbTNiptP5sV2p9GAza+ALUUMCSPL
JF7TSApalPT590YzoKMy7Y4+Lm/iLCgZHld2t2qGAvtiiKBvCOrz59fgMmT9dZcMPoW0rLnBzMvC
tctwt0UqEKmqzlIMj/GiRNK4E9Jog5GzbsYoFNtElMkhYFTsjKbeLSa/ZKKZ58xIPUlfQRDbh715
De452MXpODlgaLvN5zuqzBX/xU1Jf0Kx6GAS7Um/6P1jkIKqQwSg+tQ2Bj7uFIqOb/XDM2FC1agK
wLwEdRZNTJERi9rJdbAVvP5Kd4q8p2VAWJtb2Z6yyLyWySiQ3dGcc2AnolFDyVA2E1QwVlctf9VA
hi1a/4uS8ONzzGlGGyQL9OkcysWSJk2ToiXSHshuNd7LU7cNawXLk9Hc888IFdG+eG98/BKQZWyy
htZYytmGfnGzyREqly4YJbCMw+tTzADhf/UUGwbvp9eOlSVYBb2/LgiEBhqhre/mFs7T0W+/jRih
IAJWGEL9JUKkbOELKybHjzna5zfF3xwiDSWNs8rxfVx19U1j+apMc5evzG5+UaUi3H39ovp45bjn
NAB2Mv1Yk+Xo+0NkBBHWTYmQx5x8dQdSWUL4EeTemalrRpZm8/t/elgmXR3Wvtzl1PPWxSnVAyw9
UWMzEIVc5EiFAJFNUszi6yP7sEwxeAFbliHTckFifLmlxkzHMI8sz6GHld1mTDNey0HJHE9B0Gur
z4/rb7ZmzT1twxa8dFmqvD+PaZ+XI5q+mYE39uc2XeY1jd5gIG42serui5tD+fi2pT+IsEOl3uXN
ps13z5vyhPV6GGpB4zkEdDoJ3C039RQCn4sI5dYcNlQZubzyMkiDvRiS4xAmvxJDHI3aq65qJaej
ZGYnM5L52JrFU9erVwKhem77wWGWVAzJmK6UrDZu8saonc/P1cePI3s8r1FoxduyrlzsvDcyejRJ
YYUtn5RLVpA5b6epW7yqjUnxThfCn6nQqnoDPOrLUv3vzp1h2axU6JnrH14eM4VDRiIsOV3Uemtz
FE+vRVtmAA+M7H6NFsNbiUq5FYjytxoIJafX4l9F26hnYqmsL67l5RRrXrixZFBZsSmqUD+UJB6r
qTwqmQFPjNm37Qsq9lzzjfWEJ8KZUh0kLZcb9HD/3AXMxVP6GLvI7IK9XTeHuulauh2YE5UJsJeW
ls0mEEF2LmRl77PiPHNRMTOnLcswbK9xZ48/ZaloV2RvkeKYFSdjtvwEGFx3FZ0aLcgEevE4uw0m
ejZUyPJuwkSw/PwmkD989FhfM7FACG0zvgCB9/4WHnHrgtns50V2g/fYkGsmD90C2K92Mnx5OxSp
vCLFlOhGmb4cS4sAZbF6xNEYXytjeC4a+/D5PimvVcq7LzE7NRdsNjMVHq7LlX/t9/ilA27NFufY
NgN6iKjwp9US9VRhi3foaR1pSvurPjQsh86kfAXYLcjas9Lq15pqn3S4BxuI0ICQwyC/4U7/HmZ1
DB8SEVjkfeuMKl0MQ97fqoI8aj1SsxMNJRD7hv2LBAflmnUs7mPEyHpE9lE9gSgQ/aYYUc4C5oMr
Zqn9Jq06i5Jgljq1+Cok4rP7bFF7RBkCxnJ79EKbwifwvdJJmEj5Uh3LoQdf3zF34LWI9L+zi9Oo
mL8zvO37RALL2Y32Tpo8bUkiou5YKTK+sGPhURfZvSkdErNJt5VdBYue+Rad9PoHHoXkKOKQeFTT
OxRBc0gDUzrjGiUDgakTI3carArDFwXcH4tX60otumgHA/FkSEX1e9GX/X6yjWmHudzep0WwRk6P
a0wXD10vfW/hIV53ZRleM7N/MWG+oQ3aJbHdEseC3sQA5HrK694nRcMaVk2C3lpXo1nJXHzr01bD
zjgLHrXO31ldlLgV7vgFFi3ceXJ7HyR0mCXerxspR+xYj/F4H9Q4EsZWuQbx/VwOZEAUxF3vlAKv
i6aaQPEUzd8FuqTvIjs2HeBhWOxZJ56VGXwyZfnv1G/ybV7WlStY+kN4hnROvqFiVhp6eJ3wAj2P
r+gmFRjPlAO2J+kuzb4b1ZQujchUD1aRnq1ZmBJ3RFOT6OBd2YgXJlmVDiz2VrGvWG4tl2LdQGw+
RFYMwzwfN21sPcP8M7ZaF1EssnwcmPA5r/jrCEimMqn6qZ+JIr7Zlj/9cRGjs953ojpjBKgZ2ffq
ukiQ9tUBVajoumCrqEO3yOk50CJFn5sG6pNUhsGdCHLuVPya+6IkZWqciu6khsPWA0Pimo09gaBX
wbK0lnxSzeiHao8DXF+AjugsFwAm/L3VxuVDVt0HINDdCOPkwarGYCX7bbUpE8TKlgyB2Z6S+BQn
9U89zfKTHRsvhh7k100NOThrTvU8ZCsy8WKmoX2w4umbhkAQ2TZONbk+BPJAFEeEQKHNYXZPYtMJ
c7wFhFNjVvNcCmTv4I0WYvOg+ikFdkKIeqk4fnlQwz02zu4sQ6M5pxWkxRKVpDNZdrBRdTk+Cxun
S91LX3VYPlQTtkWzndkMI1Nqs8sOS03JAErYxJpA+p4vUymVATKcUCgAU5Ovh5cfPolsb67ITOpd
wXB+3p835YTXT4UwFMqJOTFuQHVDf6Gj1aoa1caOETsiCijdjC7mcWhw25Yx96MePnR6RhK1lD1+
/h6+XMPy5qPvIiu8DuY19OUMkIzApDI9CFAArmBse1DAI4XMCxqa2hqnNLLaYTmFw/3nm70862zW
YhFr0PWltPogJ4ksKcSmz2Yn4Ax9avH2ncsSi+bhDSLjzzcmz5Xu208NW0N/bTOD5dPPRPCiYvSS
UGlr8rudLmvzPUhb7yqUyZASbTouMgvGAVg4eZ1baEkUlQ6NhKX3i4/w5Td43gfqDmp/bV67XVat
gAbaMM9buGA9U6Y8pZXu57b2V733H0/D//Gf8/NfB1X/6z/5/RMjqYrPXnPx23/d5Sn/+8/53/zX
33n/L/51CJ9Q1OQvzad/a/2cHx/T5/ryL737yWz933u3eGwe3/1mCWO5Ga/b52q8ea4ZF73uBccx
/83/3z/8x/PrT7kbi+c//3jK26yZf5pPZOEf//6j7e8//1AUVlP/8fbn//sP5wP484/bsAp5MP76
Uf/1958f6+bPPzTln+qsmLB5LGmjs9b94x89Kq0//1D1f85rNZ2iSadDycT0j39kOe0H/sj8pyrP
qzlbFTalleAxr5Gizn/Ez2PRxR/N6yF9Fgz9v/16d/3++3q+k/GoF8tGhtiUR7R5XockIEwv9Eee
nBVEFkNU1kwv5IXgezVjMVkDPDOIHhUa3+Z1SPGwQvYnFtb4OiAby2HGDFDZUe3UfG7SUYH5riv9
IYx1bUMTsPtBTqHYqUJSICWrRZ3AayyJOI0rHyc3H57xnveDdwcKxLgxIynBHFLUNThoKVD3BdrW
21QZ28cClF1CrZxAb4AbpX8zATnfxj4kCseDRDGgCwy9m9AMKBba1CiBQsb44fOF2gfRt7ivdbEM
fWyjKZTOFJTngYDTPnnqy6QwrRcufhfLfLQSrby1Igu4D34LW4PZYKZMQ6EvqYXykiuesi6zcrqH
IGXfZpaXR9uK9ESsJzachQRNT3nIU57wozWWSb3vCSMQqPoKOigdE5Ts1OEAWEg9wby7RjJj/bYf
006hq9h29PkMoInpqaQ51R59tdau/XpQtyJA8OYKLH7EfYRamhMcHE9Z/BDLiaT9Zgol2Q6gSQKE
02Aqi+2IZZ1SMxITgd5OLA0gMCFpXWl+kj22dgOq2xvqMlyibOpOlhnQKB4A2coAoxfaGIIlV0gm
2Yt4AN/YG+oZehsefji3T0VeWCuNT8hmMuZslkKIlhvF65bYXvx1DbzmGj1pXxxEMknkPxTVXW4P
XQ3y2BvuuRfKYtGQ34Kpruuaaxx2krphTI6Rw1aktLiNhJTjejR1FbSrXVrbrrZrEgOaeKdFdrTK
DTN+AoWfuHLQh6SidoC3fMfLKdsWdNizs0bu0VqGMXBFEGiySWUg2cIHzYsmbrrh6s70GBSU8dZI
xHiboJS2lxhdo2ZX5pQnOkpVwwwI0ktD70EBmek7Zmd28rUNc0xaIg4S1YFXQh25qpdk90PPQHsZ
jI0eb0SDPRiSNoEt2ykyE4ggpTBjh2QRW8FuSrjKTitNebyfdC/UXuj+DuOVTyVdnmTEADxhPhb/
kxhreRVVpXWoNS/e2tEUfc/QbQa/dYTXGJM9qZdWkxKOULoUH6IZj5V28NnFm56mGnTxRO3XrV35
hzBrioc4hvRqk1ey5naH0k/KzU0CYPObXmAcc2rGpC86+Yr23kbOevSxZoPEDQbvrlQb9TrB561A
15Ss+gb3loq3RQhtl4dG+StLSX694Xvbu4mtE8ZT56DDFyD8vZcUb9x1KJEU5AehzGpMS4IXaYKl
5PWqVvAa0MR3PfO1W3wb4dUINusagBtLDEOU7cKiLln1PXF8qQ9xhIlkMDg1oVb4g5uXQqqtVTcJ
n3V26+PsImXbkx2hh6R7R6MSA08XaXBLc9WRUqAbkEq/eTg293mphEtDLcfvPXiRfZci6tWVaVyx
QJcqMHOacZSw9jgat9pKgV5SkM5i4E6TO3FfyBEQYNqzw4NWyOmuGuBPK5qR7UGXyxjb1EUVFu1C
5MnwU+2NYRtboblhORSv6hhwh9z0xo8iUooT2N3s7Akb301hBUvVRwBRJjOmsPS09Vj2/abSoDTp
QyKtDRvNORl3cnHNx4YZEgEcTLOU4Kcsj/U6TpCFm6gsdmNlZVu/0euN5Wek8qFBfWxS4p7ksQue
MQ+CjzMme4HQJnKaRP3RsYg/lKx6V2hAzAUONKIWJt7uXjzEC6Xz8iVBFd8T00qPCUpV3RFRS3cH
CYZjRuJsEBPjyGScuImGn9M2IL5XOHLMBPgOEvdb5PwP+ENeayRjDwXy1xTqWIq76VFu4mudyl3r
+9gFCXHf1QzTgBgYbmWNRz9UY47ZIEmx116igsjLdIyeJwxLeInCdj1N6q2RhORFiOIHiB+A6Wnx
mGQZDkk7wDuXyD+lthndTFJ+gwUw3bwB/DDod8IrfuGCbGhaYbH2R/mY+V5FoyzvOI84KbLMmJbk
iqYLWq44JrvywYtgrwSsn9w2JE7BHnHbs1PPiWU+yaxOHB1J0k5lF36FhAIB3dKahyAsNIz+NBWZ
R9zhGR0PZRLp9wanEiJRMlyVcP1/lE3SwniVFXnjVd5IRoZkRalTRFO+xQOZ79OeAA0d9uWaBWjr
WpAxuClY0qqYVnY42EnFrcq4OUhSMPJCV8Bu4Bq8VQfSesQ05ksR9cNdV41nNprbjgDFelvJaXQ/
etpLR5wHA0YzWRSGnxwTiayGoZNAcKiQmTWf1jWHk7p9GgPdSIsnczS1+8wkdYSAF//K87PBmeSO
RqaKqVXKNVBukVaufbZ/lOrMWiCmBMVn6vEy7Itbb5RuBh0CB02Y/rHMx3LRiCo/AxMucdxKBKbV
lQWjb3rsCthqXUvkxZgr/imPgdZjgyLsmKnocoincBX3bc/yQiaB2xf3RlJp7sibZxGGlspKdXgZ
hR04+gCAMSYUY5cKEGWeMePDJd3cShozSlKaG550tT50qv0Th91eVbDvNfxASE1cP5UyJSGjGjSS
f1J9QgXJFnIiyTrFfmcwozVvxzLMQPAYjwRm/Ch79dYesIP69PdcNBf5Doy4uYnSjnVYpGq8YrLu
irIlx6KQmRvWrynOf1w30RL5vo+V05ae0qp/GoZanLyOpPAMPl9EF9KJ+kRxzHjYTXlKXgwRqyt7
qn/p6HTvwL1XWx9PM+zhCY9eoodQ2U0cLI12SvVBWoQtTFW1ALzVFPdZERQoswTIX0gBbkM7gNwf
bR/FSn9khSOhm1dDhFnVSU9HDU8SzpKUWHhAmrSATFPde0r9QvM1fBa56sq1ne5Ss4fpwjv1OMqx
5ipdEawAKmrY6eXuTMoJCddh4WAsXRgBaK+GssLxmeER/kIeELEjQH5sE7+0xy6ZxlU/im8p8/Ol
VhnWIs8n2Unj8bpQsfAZBdPyUVibIoXOTDMMA091qkfJNYIa6FfSnwZJvqMersjBKct2448aFWrS
nNsea7Is7FMxZdDq01KUh76wdiy5PIfmwxMAgdu4t144nd9joKykmMdrhr/LoNFvjKZkZNcWZ59G
Owlo1HK6jb9V98NjltWaq4cpbNC++mllyU3jRb4zqvaPQg6uJiGdlRq9di0Pmlvr4Q0JQz/qysem
gBMcZ559xrp9Ik8RvyXYixVN/TsYCHtKIHrAmNGdPifdCBsV/Ma4WXiDBras0E9h3N+2yExoHKnm
KvCYSkqMaZzAnzpgROVNmKS6O2jTvWr0bCAiVLW27rGZ1Ruvmx4qXYMeNjY+ABJYgLbd/7BSRVpQ
lIATn5uRWLnvsrJNuZnFTRgn1arUy5+EY8P5w49DXR5F4Huy70KGQJ2h1BtzMsUqnx2L5F9+5r0E
IvxR6Oo2NcLi2BHx4zK9ujWNclgHgIa4nGO1TvpEW6tFOjgEjqG2LMMBCmEMmAancdCn9qouPSpw
Lz+MpXTVDrilAA95y6GZUC8OoeUko6o4dcDkOCiHb4lX+QB4lYy5VQjFU/6eCQABIiPhXoyM9ZMu
xIfWgOEZlZD1wIiIwfW1coQ6YlaLApaHG2Q+eOsGcrHcUzKa40hArJ0U20ihAY+ZRIXR1VSODPLW
UQc5PQ0y7uPIqApicJRj2eL/HBrJWA8o3l1amrKjVUwKWgNAmJcRDMPItHT1YKydUoFIWip4ubQM
Ui35aHJi3E5NeGVWxZ6kVHWBB/OseOSoMDyG/psFOyzSSKcyjYs3asTYY5B0S7MsShdAnb4F32LT
qh/bdolGyPgpCXtclIxtcqdNBTdxokywCmjHJg+D0XpbM+/Te1NItOLGAkVNYNXwWYyo7wnK04AE
OFXbip8GpPDtGMF8XGDixQEbQxgThB4NQ+DUuEsfMrSpIVVyxOc59ltSAFU8guSKadGPjlYHNMSw
u+0MvyGOndNaVVK97v2uLxwa/t4rEvQxLMfoR2FPxbkqrOq7nsjtrVJb1Uuic587OqiTtSd7lu/I
BDFcx7k1/SJLwLxVCrUanCiqhw199WE7V7I3MQmT9/KgDw85JNYdLoD0qo5076QxZIcaUXE5GNDg
Jtc6nnQrJ3vLCQLKGwZ3zWOb1MVZZ+HurVUtzUKSd2TIKGYxGZpbctIDYoQg9S+oK2wsfl3IogCR
oXHjJYV+F4y8iVyptFAljtwJUGtzK1xXYSxeIl6kbHvAjwFWMuurhS3ovfIxFPozz9B4iPFbGzSZ
TO+u0SgJFKbcDtyjki+ZRxLfIJLFpEgyBTNKeUVI3soy9Mch6DDtAkN48OuivWms7thFvX5bSVmw
V6XUom9YgifkM0WMgDtWVZMvhORn33t6irdkexqGA8wu+maj0QPKZbQTUVUWWY4ysOR7gqXbcR0T
x9JshD6GJFL2bZct5IoMPici85PiseZFvLS7cYpcs8POk7Amf04h0j95RcXc6E1f5t/9j7f9jg/m
DqxWlsGsFck+3gnZuJhVWTUj39YzYIcfjLW8Eg+4l/Ze76CvWBfLhnw1B1/js7KRFkSwnr/Y+kU7
FGH8u62bFzNzeqV+Du7PcLOr+qh/lxf1wVvUK7lyp3W70FbKIl3FK++IsbT/YlT72vl906X8sO2L
Rk8bYRqDyWq41oHB8ZG6eW8TinsMr7ql6mZLmEWa0+7zL9SstLeKi83S91U1mlbzlPDVLvCmId01
dIctQl9csp6aQYHmRBi18dXB/e1WdDwQyM9sxbic9lkkpU2Bydub0KWV8QjWeWUvOxdU9qpyFCde
ZM/15ouLedH2nU8oGtH/3uaFVIaGWjJYxus2hRtuyntzOa7g452+VGRdtLP/2hJ+CmGYNP3MyzE7
+Q1DXugUq63bLOwraNorKjF81W6womwhtWbZuMHyy+1eDBM+bPdimAALGHKPxHb1W/8Gsk22CBbh
2h9X3DHLYq3+SL+4WS6bkfMpBfWmWxiaBGqdi3s0FtIQkazM+xEeCMs2Lb/3fEIwC29Fnvri8wt4
IV54Pbq3G6PF+3ZUgtu2k/OogFN+hXhg721J/bxj/Ln+fDMXnfnXzSAk4T8dXZVqzcf85gEwJ0OB
sV6axPrdeNLvyP/2+c//4ERC+DBLDjB0zBJ+256v4psNVOmE+o1EX1fssjtrpy2HTeO0q8BwPIcw
plX6xQY/3o3vt3dx36OH5CuLE8Q18Sf3unlrWO0BRRK4o3b7xbHNF/z924NKQEaLbSAKF9arB+7N
sYFjKxMsvQRawnxdmSvQGZpj3BF1z5h999WletUCf7a5/0vdeWzHrW1Z9lfyB/AGvOnChiMZ9KQ6
GJJIwnuPXn1b/VhNSDmypJAqeV9Vq9r3iicAHLPP3nvNdVnJGeF5WgvDSfeis7qxA33svbfRldwV
vvHZw/15GpD3p2eEOa+Sz/whoPvl4ZKy7MN4zrFjxPvsO328ruoMV1HiqE7mhW7iLKq3iVxd3a+D
Vvhsz/xzdVOUEOm8M+n1Q6l1cRRKXB1J/XVY8z1KL+0eqz+39lbDVoLyusKI1zY+WXB/rgSEwgo9
hQjVJIpyFwPOa0RPeAiKX1lx6cB7gK6JT+bLX4ag/oU6mAMeva54sYHUYCXHOJpMzgGMIh22SOsU
+4ZjBKIrQ48N0i//F5Nmq7khFED1RqXnMqQwDFCJYftjTMLyaNcFggNVp/NwkfIjV/+kY/IvIQzj
cQrgwLCVli8V49NCOnJRpe0Za+Wdxozvmp2etV3lCE760ZxGp4yuhNbHitopnc8+4qU6hf1sGxx1
MhUqlQrzxXbTlKouDthQOOlpm7CdUwXtUQuA3B6Gz47YP6fo72Ntn/uXFaLipCDKdcjydycPnU7u
Atu8ZvW70359rAPtkwDtUi/08+HYcOgoR3YhXkYruiCDUmoHDB+wG7EXb9xDQPjWvMfpDSC4ZC8E
6SF3BF/qbxJus+62v376hv/cYHnqX37ExVPXlpgqUcGPSJTRzveyl7vpjeVpNJu7wlfdOpBZJhET
QHdyfqyff6u++8+Ktzf1e3nft+/v/dXX+v+LCi5v8f9cwfWKpP3aV91//M//0X799t79x2OZvFXd
7zVd/sLPmq6m/wsSriyhEGeasIXyBX/WdDXpXyotgAb9APwPKJgIKv6zpivr/0KqrbE30STIwt3a
6P6zpivL/9ruIqwneq6JfjTr36npXq5QRv25o3OmsNFSqvh91SRiDsJqpdF8OSh+7RfBeLACGphs
yx3+zUPkx1hUt9luRfo8uDX+PhbuzupqrpLqqleD92Pv87LJxjHQ3iLE0Fnufvksf7vA8QJ/jQj+
GPDi4WDE0zMeiqq77fCowDI7dMkJ+7pPl72b/lwQv/U7/HZfvNiB/hjuInortSwWOpXhOi+jFHGl
elWgu6MHy7e1W+cfjHgRFfwx4kUMkmOBEc00lLutC5vusFHNO/h8t9NVFeD2zlGWvc3mEbaJrZ7a
4NPd5+Iq9XP8TcjDROYw0y+eOGlbfaK3ZnvB3I/Z+hzJBpTGNbXZR/E33DWd6PN59Nen/mXUi6dW
Fi0f6FNgzgb1iXzI3gySHV1srukmkrvcTP7qybvmm+65//2E2jo5/pxQv4x8EZXocxTW88zIFexz
6rSOTskoCibqWTvB61zxZvwIX+rD/AidU3jcDh/MvT+faX9/A5Q+aC1g5V7KbqxBGaKmALCNW44b
ksDCr/emCYhAA9LAtnUIjyR8V2lPq3MffHqb/dtnp/2DPP0mOLSsi9dgDYWxrh3Cxs5bvHWfu3iM
38Kk3ol8cIvPUjqfLa6/vvr/GpOU40U6pJhoqWgkxsz3xbF+iYOBRy+81Mc686Ws3S0GJg8+u8YT
vEm/9DL/0+jt4rD9Md1//Q0XEeOorIWlUv51YU/5eoAW+gTvyB3t+Fm1qWu5CnHGZ53ibPV/zDma
Q+kigaKzkSR+3zUHSVhmWgc0V5wNx5QH2sSb/X8/ry/vMj8f7JcxLnZmahKCXJYlsDan3IvEEBVR
qXov+5WfB63/yWh/nT6/jHaxLUeZYoza9kTLYXRHWqnxCDrnx9zOHqzDloDJnfH1kzH/tjf/+hYv
dioZjbQWQbL9MWV1J/HQJz2Tr3YkT9w1R+mzN/rZeBd7lNYPetX3P96oyGVNcpvbyMtIMk0uXeP/
buLgjw94sSIbmio6tWK4RK0CDEpwIVw/Ob4/mYfKxQKsUgDgJZsOTGZgaziRYRvwSSf+Jfrgx2MY
W95T1LbrgnkxD6OtUF/OluqmenQ/NTI8eykEThOTP4fefkZsHdON3zauEmZv62Q5cprPwLgECvW1
2duWmipOPXSPn0yfi9yCSAC3ddZhO7ARrBBM/r4IkbOAl+uGbYGMbnMtHem1to1A9dPDp3e2P3aZ
i7EudhkaLsxiTXCPKk8Tu2sTjLvwVL0MXO0zjpPEDT1aqz+ZsH983YtBt5Pvl9tTOy+DWmQTu0yb
7ITB+JII68MnL/GPNbGNwXmxxZoS2a2LSaqtCn0h1vLzJcqO4talHROQ6bbkLPv8y2dJk78+09ZL
jQxUQXu0/Z5fnikf9DlbGgzaWzO28+Hakj7lKm3f/Zck0M95ARWekHaDQIkXE1asqfDNpcxrO4SH
Luh3yX47BZPPz54/Qo/t5f0y0sWmmWX4qVctI/Wu9GL46048tx5Mewd+yqdnzmXe4MdzQRfjW5lb
Kv7yhDdyOSyxrts+1ZYbUdzlQ/PnffekuOsuCqwtZwA60y/uaSD4ZCpeJil/Ds5SAxtncc/ZumB/
/W4juZMZuozuSjern+xocGGSKIERKE7qUeN3PpmXf1vc8Kf+a7yLV2uiNqWpU9DcdD+faItKfSJY
d/U2o+Dg0yDib1Pm19EuTqIUmWU+lzzd5Exee5Z2/W49DPvi/rOMyLacLufmrwNdHEENcvGwzBlI
DbbLVhZMvur/gwf6IxhlZv46zsWynuFT6EL34/X1xILRbX9OvMpJHMx0DrODeAHmpxN6MPanzz7d
9rL+eEYqRipwGpLmxsVe2ctmW+QmzwijYbfQzH7gB3j9EdC7PbmoQL1sy07iZfrZd/zr21U5sbZ7
M030F09NjXLqqiKGVr3f3m6/m7hW/oO3+9fp8r/H+SEo+GUT0xton6nBE8pBv8fHjFj7H470tx2G
TZIU84YUIV/x+7IT1hqbqIUn6rwwoAbROPMuCbRAdifR/Qepq79+u1/Gu1h24ZKJOm3svMHcIQGK
k/Zd5mFM42B/8RaDD0BzxQWq5+L82cV1e5Q/po1JOlsjmy4a8sXQWjbmc11nOi5V9MxeG8qDVdx9
sqv8fQy6MSSSO0TvF1OzsKzYwOni59TUdtkt2JTkStz3nuqbx/SLcVbOybf/ftC/TUqAatqmHuJW
fjlm3Iwgco1kG1PzlZ3l/cMl/7ep8us423//ZVKG0C8VHCp1jr0Eg0CWXPIztL3pTDsifv9/e6yL
g1yZQ721TB5L3S76wc/HEj8Noi/FqT8OHk3fSAY6tRYKtr8/lqLjzZ0qjJPvcUKyC28f+4kzuM1D
upWFP7/UIty4mInM/y0TBgSC5CCsgcttBI0/rYsRDhalEEbXRpQwFA7WWQAN0aApsezmD7ivCs1O
ZpxxX2mG8stMv/JzGJrqOdJaOm9b5l9/TE2dLk7bMMzyKmmG5KHPu7Vye6C+YrqJWGH1LKU0l65p
Zk1hL2pjDsTVcxGU1Aw1t6Kx5UtqAsa1l1RWg3Q0yzuji67ZAaNdOUqhQzuo1geqpKRX4ZwVs0Pr
hy7YeivqBCaCcmck6ZM+mke9Gae9vkrtjajM7WgLg/UuosHz0kSHT0XXt8eNLPfkKB2f1XCpHoqC
bRYryKU/GQvPRSMSLe1gYvdz1CHAXPGjcGa2qQ9cJszvkhzhCKyO+a7KwutGNSltr/h1mqOh4CQy
w3trzc7y6kHW9lkpDXelIcR3xaofG1TiAQDSxlailsxFpC1unaO4ogeLfxaa4W5SqG6BfGo+4mpV
gIeCJ0z52yp+8uwn73QgWl+bmEYCVwpHOrwTQdBKu46hjwDUaTHvXkWtnt28CAv8/8oKy6w8DQoa
VYK5WHJnlbThWdu8T0KNTgujyO/adh3kHZ5ZWGN3kikg5qxTzfC6tgwtPrKCiZKMZcw+yo31WEgq
5hiRhuYzj6LoMC6iGuCQs/jyMudSME6pEQDUMF9aOrZlWCsmOJallyDjC+11TK8a6KzmZMgxYO8+
3Nx5KJg2kX6MSiul73UrKRSp9GUAN0djT7o+MOeYG0Nu7mhTth57qLH2oinPIh5Nx6SzWsuh+xkL
6yUbsYToZwHjjGQxTmUUpc9Vs3VrYoUidE5dNnXumO1aH1Kzq+Ay69KwU3ERd3FCQHo656qdZHF6
rXb13NhjJEQu+pPQiwG5Oq0J6RP8DOZ6YRNhckQmDscxnJ7jkdRF0qR0UsXKLpNm+vupF8P0oxbl
DCogPbHPC7ApZurOvHac/lYqcski3eai4KBuoG9+jVxVFv2kUjHhjtcHuV12apkfaQ+jyW7Gn1rE
OaCHHZ2grq68fi6cIs3v4nY+dULzsaY4wlU1hSBTbq5bLC+cvovPFu/BiUdw8dPqLVbvYC3valG5
n4URjwC6/Wv1vlxF1I5r8hqquN23ON2NuUWPcf46zRvAvi4PcqTQ0IkkYZQmeM/YB2NwgY0vXnYz
Ku8MAxGpRPZSa/tVRBBV19/Gdb43s4R5h8p8NeqjqMCMgZNZ2yGYVV6w5veyHGDzecI/yo310sVS
zu06w5/oamel4PQshjMTq4ht5vx7FxZeKSsvKoA8OSb9VQ5v8pzVzjDnV2Ce6JsrrlBu0xkujsx9
Q1lO5SBeIab60IXVIXWc2GYqH4F0vkVa9lqCK6orjHMW7ISb3jH08iuttVCucXZAgYSllAVnF6Cy
NO1i/J+1uS1tOJU39CNy9VpnhL/6vsutYKEJsx2Lr+OMsqBUbVkGm72Ut9PYfV/K2A8Rf2St6TTh
fIz5q1Ek7/NZ2s3F/KGL5TdDEPdS1IdBWOj0f1bLLfXqr2Xe4hwk5P5cSnRUy+VBw0m7m40bLY8O
k9F7+hTv6HVcEV4J3JJwxwYcsE900dEX/cns8702Gg/0kpx6TcIsZMRqq8LAVrGOeYgl/DSZAPQV
ET+VGCqmFso+LPhTQQcvbJ0+xKd6xRcTtTeJVvqn951VQrSfxfhamyTRjuaWHttwFUVeFG2OdiIn
0hXSfeWGNlN0buWIwkheHhs5sk6DUZUwqUo5QFaz+a0MV1Ki0qnXJ/g4o0QI1gZD9VHBs8xcfUHE
fCjGdsvAhk+32kMlylCMB1Ae3VIfJKt/0cx1h8z2Zm4WpMu5kLuFWA02VRgqE2yVTt2gx8phzcgd
nE/Lyl4X2drDdP9owxwKE5abHiWp9axIOIy1gvWIb2iDGyue9VaphUGHvfyYKHcKUnSnWeX3qsMR
oJ2T1EGg+K5LQoN5fVTb0zi4tRAGQ1yM3iSuyNnZAELlOKj9V7GSX8Y2zVz4st1hWgzEQTkGBZhH
Nu0+p5DiKh1pZTQ8mEh3L0aaJGSb8DmP4Xpvm0o+F74gCJi1wliArCg+zmEcsOlPNjvW4sTIEO24
j+sdT4POa7SQGAkF7fo4nhlivjPM+SvM+NquEhFODRoZpAUmXW/qCaklOiVhMk66niMymlCmHddO
vzdGOPt9rqE0BOiyD/mtSUUzBsx+d7BIzIlfaZl+DWWCarGk53KV9LumCG/DHl/Vtm18ATd22kn2
y2LAINZeC7oDSq3xlKp7KiZzX6aNv5Zq5mIDfTtljV/n/VWI/5AZJSfBFM+S0aMBwycyHSxWYNnO
57Aq9+Ua7+qBu5YQnlJ8Pey6U18qucE/FaNcWXif+9JpcXbaG33aPBdWbLk4m10bdYjhbjlLdocj
tbOM7aGoZt7JCtJO9noelRt6DLwcrzukYpOieyg60H/iRLzWXozDANxXp+3QJfThnZ6NTLIy3xKU
q2dUCid0lCu2rqdBNhWTqzKje4lmPxgKTiKutjwqZw1mRJqZD4gHRjfN33Q1942ofKIA8xDK4WHI
Fe6wxfxOm+93cW2PfRE+IEgrr0yUlXYvjxHOd9H9nFrnWlHsImq+JobxNvNd2POfujlqcbjrA4TX
WAjMXDkqK3OAvdrlymTq81LGAYeV0PRdvf2frm52pYeznN/3sbcYCu+cIzGsqpNkoalqQKd0ONoe
xaZSkXNqhzFBQJG1nUi7OpUYvdKOzWjiOUsxzKRZfxyeizF9MQ3lC4gGw43TlnBteRqVOIhaU3JT
hQrDGCECSeavmPDgawrMIlFkOr+l4TqseiyjJeQW9QlYwy5q6PMz5GgnqZ3qNgb8T6V4j+s3qgm+
IkWUABu3o6ca5534oMSqu51y0moc2oRzuzECUD3XQkRw2uOOY4GNUFqOW7ONbbpAe3eYzKAewmMZ
5cfS+G4VnBkaIak8rC+RWsBMA0QQ9e23pii9ApDEC5vErm+xCwSXea1GyrRtwxu3JTc9ouAZ13Kj
slXeD173sjNI6S6pUx/K5/0YmxXnG1Alfj7Y0JHdZnFns/UawLOYuLm1qkLOib8MXbuPB32X4OaE
TiBBSKeQHatWt5dRFq1y5UyCdp3J8VMt4SxVtfh8NvSkLxhLmnS+N6t2rKjc7rJSe6wX4RCXmRNp
8klJ8pOxVm/rmkB9kW6lQfgilGlnAzcBwD2GBjocydesEOPGGPZPvauKZTeXopeK7Y6+Ix9AxZ2m
YIkWGTjeVQ9GutzoWtHaeb4GhWI8NEoI0SbSZq9pBzcTm31i6JzQmBq5+aLWrpy1V0sX38npchRa
SHh6w70h7P05bTanEyiWpV2IGSqEkiO3P7bhyyq3z1K4+pUoHIUBO02z9yDiPtHvQEiJwe1pLJHm
NBm+C4mi7dE+8Hf4n5Ya92ZJ5zIiMLESWIFq0z3hPqc7qjqSrxoSNthVOop11dhoHPxMroLBjLg4
hLSXShDarOmcAKQJccermSJ+p6rJjnekHoxqjRdEhwmSTAkMNPusM2XqU1tjljNq9R1VGqfTq2tz
QkyVhu+Cte7FjmjIbKkjdOtrEjZP0yoGHZ6nyyLkDjnlGH1L+Y6eYnWxoLRcI7O8TukepaV51xVs
GVMJf2RRi21wKCdDAcc5KP1VVeUPLfbY4IxQnKYWLTrxwyBM+6Ro3xpuVRni42lTeekGLs543SFt
CK81QbpKpMJb0/hg5CauxxUS8VIDFaSMOJgWr13XTTbA6MrOJPl7U6iZnfcp6PaY/cMyKU7n0q7r
YAzlxkmcdPE0isp9mopugaO1I6zt7Zoo35oBtRg7k5tkyuSEJUpJmNp23qWvS60eyJ7vpAiqTpXV
tzh6BAJ0VNVAC56ari4ZH2mIeDwuZ0RYY70rrSX0pSbl3lLCP7a4wFkzp1uhjZFTmhxPCGtu8yZK
d60IA1FAzChktjBG9Tvuqu9xm+1i3H3sEpcrbdGcJSHfba6YtanCB/5+H6lQ3inWHMxrscv1EVG/
GTq6EZr0faanGhfhJdU9TNY8YcaDgzi0s9t2uFlWUBvxwmazLHv4zTeqlKy+Uk9BGVbaTueq58YY
GiotNmlwjG+UVANdIHQ7WsxeY6shHLQmlsRERCGKsSsIS9Ajh3R7ozkhB5RPGPo8qo2m2+2YnktN
fNOQKnpQV3eZEfmlmRwxj4ofpzpbsa2miRMBx2NV616Y4UvThd9rpRt3iDsrMDjwbmY8bzBTlnMM
39HbGfG6M2TcX+JRfa5wr1xbFEuTjiSiisqdOixfxmUsHc5PyRma4Rbx862aFRjJpw9EK3fIQd7V
RH5X2gI5QaFcpXJ3iIv4Eb93y1XEQd1HmoK6Nc335Oh9ypnRD00H4trI8KRl2MP02OnLsoMndSeb
TSDEDcZD1a7X856DjO++VoaHpiryFwVll57flZk6BLhIKe9sQTfTopLqGEHYq7luj+Q4HA2tipvr
NJUm5nfsTbiL4BOT0JTUpy1osDboOpygk5QNKG5MZ8lrJ6m0xJ4L5Tqu+gc56Z7lVrrvVvmF4kJp
j2OU4JCLBrbIjiRxPbPGRlgUlyt+Ox2sanxHEzlAB2JlB5PXYNRn2r3SjkilXVz6CYVghnXczlO6
mc6/LwCjTgVETVcOc4StvfC+1Gtt90n6hiyJa4ccjE3+LOkT4J7eTVsNhTXBoDQ5A64KC1cgjm7j
Vm5FcEnVITSxm2pjRDaVbywPTVNe6cajWiv2KC5eaX5dl9xOYFHY5HHOSdrvDPx8VBH0Er5dhPlc
Q+WDWJM87bAJxa7IafFGSmJ9devlNlKVm7z4JrZabesW7j7Vfaff6gOeA2VQ8pd0WqWHwpkXHVds
1N/C4goDoUj+oNevQ/VqKXt5mg/QBR0kKY6xIm7HFVZGbOxqw2PfrU9DFcgkIar2jIdUjzBwdpb4
bZRqiS7axxH8XDj3+26+TzELHMYXs6JyqhNWIeYJp8d1Sfe4C+6bcPLzSdpFoXVe2dHmBRgAkU39
ahABl9YL3U54W+d2l99xd3UH9Zytmhtl34pZ9aQBDLPKNlGC/K9kLzZDv+VcS3rudl15lszpRTbn
o6lyG1la9bY1NpCo9SjjoVzUEoGrufirIXojnK/avF5KXUH6aHDxWRxzaaGeWNw8q3q3SYfRoZPy
PSl91l2bJd4HxTscCHiaNQay8MAJZ8cOINZCyXaERYIQdnqY4nPFh0vn16jyyyJ+qHGSWppinycL
ibTrDlklYjJXGQxbYwKZnf7YYg7XZ7hJ++KshU9dPwRtI7jL1Hs5BWJMbBPhShZe5ekkmYZvynuz
aZyovonML6WwH1H+q+FNYn7hrppEo10v8XmGAmY3bUzWobDFeZhu+5S+8invzKdS0VBA6nn3rBnV
Q4uX2mCLQnyjQdYQx+hulY3eSbsqOqfxeFMuXIVxJ4YLTowkNjfm6JX1fI4HnFxzRX2jdgOTUN1b
+oAfcON0gNrijvgIwfCgBFjp3oniMV7eF37b1HXBOMtuy2c34zkoMc01W3z7viKV5PuYHrZrtoCM
maDLBqDlDlV6Ri94HubrYrauuEA/Z3npxxHtHZn0EGbGqSMfMpmHsGfbUUloEZA0hvGUjMwDw2gf
LTN+TnAsp0HcafQvDaaCi1xcr2F8F5ktriMZFA/xKRWX22nVP0Y5vBlTwUtWpLOrHE9uo0jXhjj4
uSIBuhgHUrTxM1ZMANhoqgHm1byBSLlW1FOEN14XcQxBIymwQ0eG28UkZZupYNPFe6RYgipGfzfs
Ums4dlp56Jb824rzCZM+/jaTvulXskjN90h8QQcRRNb4oJGD0+IDfrGB2a+qHQMW4NWQF86cLPwy
981Hr7RuN2PcFxsntlxHkZLhZJW6R8UHJ1fFmfXJsbrw0CvzEWn8SLICUmZWevWasQVE/tjU37M1
w4z3JUzV+9CYrjORxE1RfMibWy30gtnkZ6rk9WxyK/cIe+00QruHV/HZSLKHRZru6awFqEuzdCk9
tlaJerB/NnP6MqGP2VXYJnZhLs/dktwsUTnZDS8zyzO7T6HACYQ1uhx9E4bqrWc7HLrpGin/CnA6
feWrvWsjIQQnQ6t05yiLvpfTOtnjPJK2heFnSBMuQmKEabNJunNAAi+Y3+T0TZVBNC7CI77IDTAs
Mjdxr3PlJE6X+DMcu+1TOb1Iw4cCTZlbf3xWtPDFGojjY+WRW7GtpNK5RGI+RahhhSuyyx9kWG9G
6Waa3zALP8VZ96iQYjCkL5U8PUEGQjFuvMXt2zI/DfMM321JbudWAr3CbinHeF6SlLVGuSFxlTlF
/jBbd3q5vIJTidDIajeDZLxKxXdlqR/0UU8wdyb3LcwSJNg6B8rzbLYW+/Cg3/VrdoO3zptlnjNT
fo9wS3BmzULqSu7byJ/qEns8+pXsUpYX2+zb+1JsrvFqsTt9CLSeP2kJ6lva12cW0BEIhqPmH1KG
8lQv68d04GY7VCAg+BdLlz6sXXlvCeGdMCx3BrkpkXAaDxZSBQYpQcOK7mUmCojD8zITnPahcJgs
3E0yiYwNQpamPuDlfpSz8V02uYGhyK7DxWnJpZJPNa5rMnfJkLnDZoQH1DtZq5e1MktWcMw9pqCj
azBvmrx1tWV2aKmLbCUPb0Vt/ibGBOXjGt6Uwk0UiY40rkEs0X2iQ33q1us5Em6SNX6wcFIs4g68
gIzSuG9dQbce6Py7q+MWQ/mcKT4lntzAw9te3vpUyuZOSCgo1NK4a9TiFiwl/7pPPupBw+6Ok0tg
J3HIJbJGVPktDbU7JPgPknbuig+KyS4gXrFmKwT2aZt1rNkS1lZRRYpZNZ/oCTIIUkoU94QNmLkW
S2ujJ2deQ9LMzLNFMn2VJvANMVLGGHvnNuoBWKRPYShiRAY6Qmpfl2R258V6N4fWx0H+RtaKAESs
R0ASLGxlZdK7dSz5WS09x5j5KPwM2B++oZOhHMs9Njxs9aWTA1aE6eLJWfxeCao82uFCEpx0r+Sv
Uk3eUuZOMSqjE8Xd13UMv+md/IVkYYBCK3PyYvbpJzv0+RRxkeV8nPLoKodilMfJ4htaS7Qan/u0
6uywXOQg0Sy/TMYAFzO/E2XLJquPwjzyTTzF4UEf8Da5qVbN7tfmykxTvwVSWeMvaFrrea6126a1
IDXEoi+lFAIEfYefySOspYXTOoO2YsVXpjCeB73cK3HKNaZ9iPv0VSC2szFyFFwhit01h2NQ69Ix
r9LDqky34zIf6gLBNJHXq6Ci+sc80RZ7HW+g9YQG78i411WzEqGawmMeQRRYFsJWyn3z/BRVWXYv
JXJ2aK3iWuoiTj2hh6Ca+kphXgtpc+CA2UGgPeRd5lItv622f9v0RH5NrH2H7kMupO1vs3GzSFfh
OetaFvS97NeD4oug7CcRpXBJc7aCx+4a+fqQ3sRV9n0q+pdFAgXVR1QBegV5bwxAeG8Q54SNtdPW
aB8WgH1E86aflgcdZ9tgBspEbxfGqyqTPCYRsAYg6yagZNJuyag1GAbTVvHLrR8P1x7WF09seGJL
5ZDcg75UglPqtV8rGplXMfmolOXWrPPOnRVKnDlYo1o0aodcqU8tLBAnsCRx81DV1dtYjod4mRpP
NSAlpOWMq1TEJiTpwtVSj9/wSu9dKHj0LSjjF71taQgRnuqa47COp5tVTPZhFWEZ3vkVdSyQml0B
7wI/sFUquLgMveya1djaGqlR21BgUNfYkHnzRITCLewMmxK7Ps6TKlee1yrDWLmi4IV560GneWEa
pL1UzvdNg89BOnQ7NRlP45osdjhaaHA07Tvi3Mml2LETtfV7pMQlGZHkWAz4WuXcC6f6pu9Stwmr
u6lb8AHvFK+yttO5r22r5gDPqQKRJ+i41EBDEmYVuVMcD24ph5Y7l+u9WMLQ7iiy2FZq4kSIX0tT
lYKdxjBZZCzFR0ktfGRSt8ApRK+u67M8adZeg82736h5NYkm0QSp1ZVLIAzZGkSSdNWnFqWNmFyp
pdBvOVS+sKWl5UTZDaHZOFwwvaIbJgp4eDsOYiCZXdDgtwx2BVM1AGHHVZJdLW/OcaV1+yppZltf
eoBk5fpRDHBiKTFWZv5WbCQPHZZCpEB9FpY1qLB+9iBSUT/QyWrIqtzc4CXBDSqEoUvCvlvUh45/
GsHkonON2Sw9T1N4a4qjTj25xA1sxdfPWOBwwMFBSkxKMqdwVKnEfWTiYaOxwRkjrtSK4gGuyu1Z
H1/mAV5gT4jehZxNmLw7AhSyJWw93p1nKvq1lEECllTyFkpp3NCr73ax8aSn8yGi/s5GX3R2oUA5
Y6q/LmI7YYmdnBVTGB6nlMJFhrm2WRCiA/3lwlwmYLmTMb4T+pZLf1RwJVDwQpciRYPhEK3ltQlD
+DitWmBFyxykSeYSnOLJNSs2VfFjl3DPpEaQuvQNwLQiT+RM8WrdwlsIcmE8CQ2ZM6kTbHBogcSM
zzqLMyQZt7ba20SdjKe+Y0Vrq4Vdc1o9FmFbBrWkQTKaxioI0/Zq4pLXxuQzJkDGBrDS3nxfxIqy
T/ytj4T3jFx11i+eNjWkcAwXpBEtvLGf6cl3SWWRVPqEeIJDUsZ6fem9UlECGoJBecyj19cbaUKM
Vfjmyl7PtAdcp46zTBt1yiVTWbweCK0bA4fochH3s9HCHpw+m6mhQhRl6iP8xLsmpZKlQbUxpJx6
jFTLDv5/NengcX4fcJH4PqqUjzqLzzuCs/GoSLmh1aj2Zp+ti+1DKbAS4TQ74kIiQJfui8LYmWq7
t+BOLnqIxySXsjg0nvk6OM6Hb4CKEzvF934f48pOQC4+poZo+XmyXpXJWl8vCdcYM6J32ipmqCI0
YABRlF9WcJTuEhfhaygofg4Kep/h7YbvuUHaXL7TZxh4chESkiKisq7NUDCfu0Qk7AvleqSNsO6U
h7aa3LGgvXZmq3MAxlxj4Sc5K9bZvr7GH6xh0YPGDEgjLfVgErqUqm0k365aVh5aCgilVLkY0ddu
k2cPSpgIbl5Xjgyp3o5RksyCcVKt6Zhwu3Oo3r3GXZJBxltjO1KgicU1UzLUc5KHC4XrWamvNMhO
e7mMXKYx7F6c2+t6p0RKONqdSKqdTqznPGteEqlXtiIKYb02n2szu55D5VtME5WfaBhS4jRy0skB
lYZCef1/kXYmzW0rWZj9Q40IzMOWBEiKomZrsDcIWbYxzzN+fR/odZUpiE24njdVC7/QZSYyb2be
4Xx8R2Xor7jbEwQoST+k90Of3RlZE9idTOIoBjN/5elCtIdEdDtwa9sWHW/eLu0uEqHnTuc2u0bn
EQpF6x6FWGmd+rrp9K1xZVrD1dgIP4Cq7BW+xMS1ogMDGkXu0sBaVvelDq3Fj/ObAP40FerQNEul
+eV6XNm7MSBS19IR1KQx6grgm1IEpEohwFOnhuNR5Mu3KTRn1CYJbZjXEK3E56xmSnAtol1LLEkh
JXynxkRIQpid5MlasmF1Xq95AqLekNXfNVBUa49Kge++2LyJSO+sGqN7a0t0FbRIvzSN8DWxvCux
9C5ZnBdF4L3kgn8VJt0h81GIQE7GMUefQ9evkazWGoIe2oWpVz9Mt/EvaN2leBJ0vdsZ8roSyR91
0oHg3HhdEwRc13UMp0sdLoF2NKueiotVTurieay73pFi87Lvyn1TpC+BQeGRLcm6S3IvS+FkVc2z
VBQb8qDZDzSafdj1yg1cGkvjiAFmQhnJLizdCZPKLZuYPRGBwKUtUcguRLEk6qaM0m0b+bGjV1Rs
wDTrt6UryxetFttNXf7oW3GtyL1Hxq5qHCtFiiMZonw7KVSAx0nj/sUw/BS3OwKayS11LZr+VW/W
QL9iYFRekGYr/NAhk8p83ZOXpBwB0FJa9I5cl0AduW5JAjn8tthK3ApaobxKTfVCwuE67aA+l210
UEIABDGROcbhZCLrL8qRXGh8EeJpeUdc+DJTeUsgnU6VKhePVGjjL7Hk3um1dhBq9yHsuxcc5bqH
OL5zfdiwGknUyPd30NEUGG4EiOOaKqNcJqfg+dZjLMq8/j2iqobu5C55FRPZa5QKmtG79sey2Bfc
6ryB1zXoq/uQwAl/ZZ9J8rPUS3uzlkmlw8u12zDhbJcqQlui+xWWxFNZVNkaauojFDwKUELvMjCC
y9IkMgqvZxe18vPojk6qFrsizPYloV1JEJx0dPGfWUXjeeQhV2+25XNXC3szjC1I79KhbaSItyeY
PKXsLqSGUFxSi3uKGW66gookT6G8ylQxHhZiYye9UbJcGcBgql9rQWEWg6bbGnnQHwTJfyY15fBg
ZTtYA6d27QLMi4Q7pM1S2+gJAaXUcKGA0QTrqEAV3qMKZZtoOtQET+RS2XhRsVaMurGFHHltbzRe
IPSmWzHQm33Uy3SZxLw63JC4UjS8Sk2P2nq79xLvm0AGJQ77dUVFj0R5adcc2la88r17xR8uRekL
6MJVZ+bfhNZ6HgOTR0qtPZbZeGdZ7VVd1Jc5j1AhvwuCgWoM7QXi6xsn/Q7u30b1XyQBecWo3HR8
5n1K1Ci1xEOnI/DITarVBkcEihZ3B4VAUUVRizl0O5dSEYq3hKdG9mES96hYxoeYMHFqmTdjIt9Y
BY8WpZFRBSDzV4tvuRqFqyZ4yOCHcankokQP8U6QS9vMDXzCL4sPT55fdVQTRhmVEn4DkyjvbEEW
AbqSXvTdrZk/FaVnV0JupzzlB57xkhrYVWnugoqWOerQTAKUIRH9nUXjw8ozzcoRJ9wW2ng/kTd/
kBI0ZmMpvDTKxAnkAVaUFDsJ1UfAoQtS1e1mLEjtWWIQXnNMELJEOqKUV6g7XQxJ/KL4Pk5Q8NaZ
S6lV9KMJXwyyaCnywJTShebwRByMsvKVxQWIl/RahrG2kgwakFoa93uLAiPCn9ZLoD4RpLselWQf
AyguTGHtGu1TWgWdU1QVURrzidNgq4ZRBJUrvyiqaFVWQ0Lo4Rl68Q80Ki88Re6Q47tECccRPf6S
ARFNrMSNLJE/sfR9linXWQwQUJPuy5YSDyvZWbHxM9PeBBxSmEt4Ny6cFcKL7paSUns0+nhT9MNr
LBj3hVuP6757bGKXHCRVcJJ3Y2YAjGNSw2l4b4ZoDTdKGR+4t5JOLoTxSkCZ+moQi60mB28UEPzs
Nam0x4DsRJcn6irShIPZGT8APEvrmlnfjZSDGB6tV6XYFZfwHNE6ghy5aSeZi6oUv0ljdZMFLrd4
aaRcBjErylApZSQ0uBZRFadey20vhFJhnxD616rgGyDOAwWWToUSN2G8yvFdctB9198VyUDyMPmi
1z300upe9mU89lgc1KYo156k2I2p+isxzmwiqTjiuLuujP6G0CN33Mg6cKSWtESbz+AUndhsv+ap
vkN3nfUWdeIq6+vgVsxi/Ytce90rRbLtg+53T5lPQCXQdAoPKdO76MS6IaHFXTxPap4SOVnlZqxX
lZmwylN2elmTMWjvXSm7poyz25coLgY1V6EpJDBq6QPpX+LXUkdBjcC7cpV6rfqjyu4mfYpKgxQ6
JD4lhvVLqtYbLSzsPlO3Wql2z6peZ2+JRzAkLWDTpfTHWWMtmAShenNfahDkxKC99qn7JaOh75Ue
L+9mt4jT7HFhMguSLSCWOSF4SyMxj+9ssygmtuNb4dc46cqdbyXVQZEzeU0l2aH28qcQxc/LwOL6
nSYhIV2DF1lTwfKNk52a6TIBZdnayoYp2oSWSOdqpUDiDtC0q1BY0UGDd0kN+cYDUb5+k0bI3Aeh
9k0XyUN6gRY4hidTaAF3l+drohJ2IHngU8YRrZDqUNZtnFbXEhfcXapwrUHNRcdpGT1xUbOgMCoV
os0gt9oV8SUeLIHOrZAaV3K8w20jQlXVegRu6gcq9a6jmhsZilyvolsFV03d344uVSIwHB9kIUcb
DG3ymzGlNCdA62VL7j23G6TzBtl77kB+u0m9wS3+ILY1bmK3ffIsEn9e+JZJcemkMVe2jiLTVasP
3+LOBNODDo6jCn4Kl4/8f9KYdxQDWkRSuV6ofX8JG+UQjt1GDoJko+oGFdJwyKnaRAumE3SHImy7
tIIfcez1tiiG1loICLCWKnRWMc951oUNbWZB+UUW47vWal89NXBy2j8NGZqkHLui040eDbYJ3tbU
mi+oujC81ittNRFKO1NpPpLcC80ayk2WaN7GY+McTD94DQRC8prgGRsp0Kb3tEuBadXo67aPH8V0
+F51xjXwo+9ZjtiPP6g07TZs7DaRQYYOqbWiJ25K9dfGtqyMiREfTk9CTguquJBS5XTOxPKb3/uP
TYh5yydjl3bWnt6vlm6dLrprtJxnEtXNK6rJWyr7lFczJa5FkAEVOf3arOo7ORWKK7pjrHVdEoMU
C/2V//iVKuFvYSM+Vr2q7kLNvGzz8iEmnLvOZK7QmjlcUi98QTX9pdJlF0mTHJQ0OKhx1U6RkcIZ
pSxyxpZMTFlpV5LlTlDP4CXzvUn5luJlsUwrilwJiUja177Ov/Sq+Iuy3pr+W8AZef0DznuWXyZt
lUpI1dLAY93xR8dOW5PF1yLEE5SMQqHrOgOz6N2LArkloitcsQzxZ9y7MpJf/yd2JWQbQ12lzENJ
bzV1uCev/03MKRdSFf1Lrxj5TSQUd7TSPnFrE50E9bDLBMYQecXYJCdOI0EjFP4hS4RLBc2clTwS
+U8U66ofJNsT8ikhQ0+daVl2kNe3lUdYJyftifNsvouxCpXaq/Cgefi9t1xIslRJpYG091FJXFMp
8KNC3I9TrFYciKyQK42y+2q4aZ6TL8+9DFIgchyr8w0hn/oTEcCYyANEF2i9BVA8620LaypJuz6Q
7XqjbtsDLKxtsU22hpM7tA/JG0pbbHFnXdhL3fhzeVHx3TLFFTDUSLDJ8zboxizG3B8scIzwB4p7
qFvffbvcUcG3olbBYdOuw71wS95roX123s06NzzrJ+L13hjlZLjRYLBSlJqam4VZnbcs/WNiAm9J
ABY0c/oJR209VUt1QovYsn05Taq+LrbuhWNc9Y4CHsp34m2z0NjzCTwwtzjruOGI6eO69GQalpL7
Yj+xFGCQfuGy5niL2IyTMwg/TYZIZcmf+kppFEagTKDOkaY6ktE0MzwuTOC8pe19OEcWZn1lVHSL
SUldwDuPRX1ttuat/kN8IB6s7SUndAR6t/1t/jIqCxtiyfD070dfTspplMgSDOdCvBMUmapaSvfD
zPfXBorSYxQuqK/Pmz7nI51twDTXEBYZmUsrvku8rxSbrqs+dygBS5OvCeHS8zO79OlmbVKFUYZx
kzE+oy421Osi1uuctyAvTKE5a/EnNK30YzuZuJl4Df5FHqx44TnmHlxEv8ovlW11SNb/tKuPe/lC
2pfXE7QN9ab/Hegwm19zttsHT2woDmF+Mx4kY3E7xS7PD/j03vu9WE3545oRIhnFAmTaCBXvMuDu
riTaYoKaBDXhQkPr0bVKaZpMQL8PfsX+0t4/6WyOzM+a+mKvNqq6w3wTEjcDHrodO9QApDhbcDJL
hmZeDaX1NhsLPmxgZv4qQiYidPWdl/n2X07o9EOON6Fvdb7uT5vwZVh7u2br2mDQH9RNvbXsbHfe
mjytgOMe1vkKmfmaQcvkfsyZv/CCR4BNWtGh9IvquB0nId3X4VN5SWF5Y0uOQuTzQr5caoGeLMx/
gSzRmzxhN1ECn61RdG9dpUk5LgJ/3Of6tvKfptd4M8pLS/XU9j+2NFuqg1oJURaGsu0SOVvlGw/k
JX3KtrGl5MZur5YRS6f827HF2ersQFLKkPNlHrFf/L6yJWBPAfCR2KOHC63VpN6e/54nJ5OTl6s+
3ANDma1SHts6GkAlqkr6ZegC7mrvWg8qhnB/3s7JqxOwA5r2wUGq6lyBTpJNMmxo6XFGjRu61tCU
SrnBHIJdCjKV/jdbGC/0F+OXz719FdhLVI5PXbbTwj3+ATNfTujF8tI44wHpaC/jQXWKdba2HP2h
OaRO+4jFhY15ygFwSaQJW0f8F8D0x32Z1pS7+RbfMh8ehvFFyW979fn8rJ78etT1GCIN32gzzxYo
XYSxOZqYEPxXolvXGk22sWXY9PQuMHLeUTOfdt2RqdloaFZthnEajVR1KUEJpS1svUIeYEzcgfrW
RObtWFm3nhr3b2ZgJtt4jMXnwQ/zzVBp5rd2rFGCIdLBcxyCHGUDEV5D8QvAh8l+1MK9RL48XtjD
7xfjT78bGXCQ6rQH4y4+foWepFOk+wokpKhqNiZ9OXh9IEB3sdd2j72SSjlB5xH6atoZG4EapHuv
E5NN16qIbVEnv66bQr0kJEMZt9UUTjV69AzVhBu9RJQftQxtlUEo6dXVU5aUNQS2kHmS3WYUUfRS
Ge4kiwY42aB2qIpi9acQekRjdaPQFsb6iar4vsQRIbfA1wJ3tGZ3iQTase576uSbhZcUqiLpnrWy
ppdiswRGO3mMc6HVxAnDoSDR93FeK5CyhhU2EoCI6NrY9LvpCl0dvPWfdKx/YrO8jwzimwI9ATTM
XKM00QrC0QhUMLI+Opg8DHfjDu7eheI+KOs/gt1Ne+fTwjkyOTtm4EGhkjJicnxzt+0Njc4rfBRa
tmvKUxZ78k85CwWYqzEtUpEH3sfpzNqgQotAQpnLeBP0vRjcK/3d/+4sjk3MdgKqt5QFSaS7O8Js
5sA9nf5EBW2wuKuezpuak/zfn6vHtmarQ0SHbKqRmFZHfEHR80W19W2atL8aEGp7B/H4nb/3F3zU
yTUJlN1kEDwjNX1m1SgocfMHebpF+7cTBpOq5BtpPbHdvM3SRfL/M8bf1ibnfHTvouC3VFy2B8U/
FGXSp7KVOzLBhRd8bRTpe550ezqUd76vfpOs8lYnw0o+O7dJzm9jmuOo36f9311iL59atywhjcoF
kY5XdTYJalrGtZi6EsSmzhEA4k8bBVL21tzkV/7C9eETOm3amMfWZpOgyiM1yP+xpoJXjRwzvDVt
bu+/NHxBnN3H6yUs/kl3cGx1elQdTf0w/sdqAycKOZlVbPdgR7QtOuTbZfTnqWMWCJtFNAr2pSrO
BhlJuPzR485LfpYIS4ooeQYwH+wj2UPVq17O7545TuWfOTVUGfV5E1Dv7KZCbpqCRzwhzi7YwRIA
hkM13TJ35KTPAdnyjx14Wx9n0WsDVUBCbIopDQ6FydGuVuwYCpW6mtrDKVJYW09/wLM8vUJ/2515
VnnIqoiOY3wdKhGx95Ru2l3p9I4Fplv8E4DmksHp34+WS22IYTtIGJyQVCoVMBu6CNfSur9uvy3f
4U8ew8rRvM58Ofpk0phOQYrwor6wvk8Axgk+jt73MpR2mqv5KXVsa+bUG70h7TZFYKa57NT9P3M5
0k2y/4MVc3IjKOJ0xZBlQ5qj7Yw4zClkIm7W7E2cenGfH0aCFtBQt/mvoVkLW+orbqoFyY2T6/TI
6myMMFuon/N9ng6eu3YzZDjDnZwuPGzfdRo+zeT0BKIHeXpbzr5a2HSA51QBku9a3ns7czs4AF22
nmM5SP454X29rvmCS6+EuTT3P0flkd3Z6NqCsglyPRJQI8rfL5FsAw8qg01eejefdCtHhmYHQ+VT
cSM2DDBmWU5gNvpg/sStnF4kvydy5i37GCE8i/Y9W9yi0Lw39zxhAWwJa/JjNqexbT7/wTSe3ONH
o5sdCYhAjdRGM7rK4dhL1pBd3l+V4ma01n+wFU7a05C6MQxdo9F65sRitojG3UCypaAAhSIchLR2
XEG6CMLgNVVD2x3NlWKWz1GK846DnW51C+fENKRPK/boJ8zcWlGowUilIMeSXj2FlfnFG5V91IRb
JdGv1XxJVOXz+gEZz52CXg+RaPb8YpEhFqZGsTXaiX/nIwLaIoVpSd+l7FY37wOa0Vhe6/Mn4Ym0
x2ST/ajJBLFZNR89tyZ3aqCVNEFPAFS+7VoP7eRRonrJPFh3JeIxw2W1Ezam+UUxDouPnM+eB/Po
NZF0QYWcV85H84bZ+r1WCaPdbrxde4N2H9VP8WriPA87UEW/wm16tWj189L6YFWbncsVYn9aTk0T
g5Y26ho8SLICYrBWN8mmqleL9qa/93EdTfaI/ShorCN7O/N8EqKVSclbB8fQH9KNCWN2XFOxuFki
eJ9cQXxONj/yIKo290DIsasgmEfbaIydRGXGqoyou5GVWqNmXwIYZNE85ucUFVZZupA6OHFpZJhH
1md+SSTnWdW9J/I6oLV4E298m8LIQ78enXpr3Aqb82t3abAzh1SXqphS+kKZwhYWDDRdZSts/0Ci
57MXmIaFE2J/qFz4Z8My2kIaQE/ACbhzr+ikUtf1LXGIKwry5Nv4KX51X2g+vzTvhcP5AZ7cHEeG
ZwOkYaJQcxHDPWBk3STO0BNVl1r7vJkTr7qPA5xipke3N4MCzZpABJgLu31XcykmGZnKLi70SxoO
FrmsJ7ff0bjmmx4JOtWPVLrsfw2OAc8w+FnYGjrbm0lMIfm+MLzPN7gPw5uTNms4LEmtMDzgKgg6
VavsUXPEjYKHKRYuUieerB9tzQ6tSKfRRMywhW73k4bwBpDb23JXbboNNTv7duvv462ymPKZHMgn
B/N7Rt+/8NEX7GngcZETgFtxkfQEJwW2XwVPsdlQobQruVmlj0v3qpOrU1FJ04tQWon8flw1yKgn
VWVKo2218PasLy2Sj8iQrRa+3qmhcf+WLRUOLDfH2WLhoR/mBfLdXDukjb9OyCX7NoAd+/0Lfl+6
w510Ykf25ulCQwsiavjSKcQxZsiwryYK7CRCEGqbwaY/5mJpIk+ewccmZ4umz2B8GApD7NbKm/8j
P/BYdIK9cF1fupvuxb+39uYuvvMeioUr+SnPdmx42qhHyyZFw2no0kSyNe272t6U6VdP3jV0L1GT
tl74jtMte75Ej23NlkuV6VEYmAwSBW+76F+Lvbc3HOBm4xo4Dt2tKIosHbxLNmc3/6HNZQ0OA1fI
Ks+pAGvvYgEE1fmRTd7x08BIDXBnE3m0WTMvraW1QM8Pk1h5+oTmAJtq8EykFrkFd7HKwoHmYcNb
OBtOOm3uif81O3PaRegrcjJitt1Qen85vYGjA+cfRN90uyjxc2qzH1ub7ULLaGSKtLEWv8h3+YVi
c0uELraid3cCMk++lK3ffz0/taetqhJofpIvVOV8XJ/0ItEu7RHqpz61v6WiDoGfIOpvqq5cKkQ4
EWezuHSrKlETQnr0G3+0JYgU9Zs1tmjccLf62gJjZab0vvLISX8Z29QBnmaLfrMLNksn4slxHtme
fUuEXix1bHzCJwqcJsox7UJ2GzhFS29w5bQlroeiRE+EOEewB6lcdoEUSbbQ1qndZW67GXz6LXC/
pdPUabpTlKDYAXQV9nXpd5fQOlNwh1Z+Nahafim5wdTKTANqGlXBNvbyYl0LfgPEoaGTrEHjnrZF
evUrOK8GFZiUxQ361jOmP5qb6KtoVXsoURc+jGZdHQI16i6EFi7NGKb1xm0MME/0lQHWmMQlKXS5
Pb+kTsSO+M4a2mrou3EVf//3I5+XSF1nyWEg2VExXfWtcVeReLJahSJlYZtNxeLJGHXruK7tsQwO
JpCzBV940mMc/YTZsrZC1NPbis9N+bu6AWhUX8oUCz4mre5e+MCc9gr1rbta7PPdwuhPnqZHpude
uKOxJSz+WeWDo689RX+agnXNGyW/lPnrT38QOThpFMkzUgakaqns+7i1ilxNfc1VxHfXzwUMAjlc
HIKg067Kr5ZOtZNe37LUSYSNLuV5ItyIC5VXJXhHVfKBR9VOIvnO+Xl8v9zMnT5hauRDCGfxf7N5
bGkkD4aYIU3P5kkA0ftG+/uKHoEtjKA7hfqF6QULnfBK+cKK2ng3S4fbSY9FMkuyFMIgk3v8OK30
RBlJMw50ZjjFU+G3P1W0LsMb0DiTPpif/UK83UkXo1ynVu+x2dnQ4cuXeWGMoONjrbiuQ/qVqO7t
Nx7oA0ehWQLOUDXemoTC1guzPo3o06xPpwGvEcIy8uwUarOq8EqXGslJYkFdp3bxWJmOqdpKdZmW
DyYPMqq3XMobxF31XQxuMm1bqRfpsF+8s02mzvyUT+WipWZxXeWnhBfthdrYk0DjP1BxS9pOvyDY
WLZ+V26Ky/xqqVj1lBcnZAIQXlYQ/n0veTvyYVoRNZ4glZzGik6rZbG2oosG6vP56T5pxYSkb7HI
uHjPt61Ii7TrdYQZKwNMU0JbNVhE7/G8lZPL6cjK7HVdQQDzXXpD7EILv2seqsV9v7fyZpcI1j1c
PKfI+x/nTZ5yEOqRydlRL9cgvmQTk4H+pXK/Kf2Sgz+5OEgsmYQMYPbPz5gizcVxtHisa/ldmTzG
Ye0YarEOZLKYBR0m0SWky4Wn5zRPnxbkkc2ZNwBS1A1hNEg2rCA4wC8yLfWS9FVVhtX52VsyNNv/
kNHCNtAwVAnP5pBwS7kNCxqYVeVfrb/fszi7vVd6FAmIj1N0q+igqoBftd0q8v/FHXNKAv7nW81W
OU3bdNJ4I28EAitlUqwL8WdU65u/m7TZKk9RjLDGnLFo4y8FrpYqPdX145gN9nk7p3fT79HMljY9
6nKSpdPHAbEU1NllOdIqSiPcoFSrUd8k9NSft3jaS/y2OP2iI19E37lA6TxrvVcSW48NKPr0ripL
i2Fp1c1cf+CZKi1mDCzVfFCfAQ+tr6ZYrYxgqeR6wdJcEkxxrWhspmWnQJjrytcctJla32nqwk10
yc7s1V92TSWA28SJ0wI4gInQqu+ltBPpoTn/haZvfsYzzF9RktvrXtdhqMguzV8FyCWw12nMc635
u700vxVJUNIARTF1Ma39YEcpyIcUZAXO+QGd9t//XXJz5US6Sy1IuJjxeHM0urWKgReeN7GwqueK
IYLnjTXNr4Rk9GovaMVlgYRan4sP580sfZqZWyhCJcvVmJEMXr2G3Aio/VsU3Qfxjdj8Om9qabnN
PEPuUZ85muzTAZpqS1k/+OcVmICV1F78naWZR1DpCw8rHUuC9da05krNvk3dsyINfucNnYzVHfnu
T/dBMQt4pDJ9YjBAiXS9r5qfvDUDzcWmuTH60VFB3g2NCeKpffVHtFEs5A2KWFqoCVpYLvPbYAqD
jJpNfkhNF5vm6vYo3rilsLAoT35CQkwkzLiN8Yr76GrrwnUzsebe0pmItwk/09hdBcZN3t6dn9eT
ozmyM/uAetIIhq9jZ6DPuUCPo/ESqAn/ao8dmZm5dKvSC1eIKXAURnToXG+VByrSDt3Ckbgwa/Nk
X+3Fqp5mjAZwElozDX4WTAD5W7Qnz8/byd38e0DzjHUk5qPRGpMlYQOQeJsgAZDojqUEF7G8OW9r
4Rtp8se1QE9u2iYjtkZhr/oB/Y3A5f3EOW/lpKc9GpHy0UrVxbneyVhJ2FPaGNP7GaLG+XdGph9x
dIOg27+robhwc6UptIb0oeZLMdql2Zr+/cgEjZVKpPg8ZWLlSYPMWAO1Cd/OD+O0DWoiiXMolLLN
5srkRZgJk9vrygywx12t52sDDafzVk5Us1jUov82M5utxEqDyMgxo0vZpQpG0BXLjREJV2EesKzd
r5FbbdPceEQ6xF0wvjTE2TSWuWnKKIMTOxvoaUUMgLjg2s1L5/wYT+/Y30Oc/v3oa0HGUQIxwkwy
AY8rmDyIrLlAQZd6M5bGM3OoYa1ZkSozl273CnRxrbCJ6mgpbHHaLfwezsydIqjTqiWYBTsIrhRE
RNqmduriexc9VnGx4OyWRjTzqVqVAjGCFmon2S+BrndFAntBt9f5D3TaLfx3RPMyeEruXUtJcAue
nqyV5kfofTlvYGEYc727HoprDc8JAwFCpfqzlFIv0f86b2RhmVkzFzrUmef3A0Z85IJ6cSPWV3Xy
EGcPf2dm5hf6vCnqoMTM0MrrsX+CgGS36mVId/XfGZp5BsHQpRzyGmFlGQYf6hUNuDgXEY4eSOZ5
UwtLeh4aQiTJ7JTpXNDI/TYC5Zfjk68OdlA/8/zbnDe2tBhm7qCi6SIrp6MuyH5a6i6BrrGUTVsy
MXMEscilmFwI6601UKVobGPIodAVC19oadpmniAOfYBCHkshEJ41cGaVLCBqDdfkvlb/dtZmnqAJ
i2o0ZJxo0aMjCDdglNJVXX37i29DPfyskip1ByURCqwAmAaRB9IQK0GgLqy3sw5nKrv/eCL4hY4a
wrSHFIhg1Shc6Ym40Ntw1htgYuYNIhQV5XI6C+r8ptXoBobZ7uo3WbZQJbVkZ+YOqAgvLU9gqdVa
b6vV06TJMRhvonbzd19m5g3M0ByBJ2LHB5+NftZWzU3UGNKFJX125zBt078fndVJORpwrzCTgAGF
cLNCqgnhlKWGhKVZm/mAUTPDruim0QA0bwRIF9r3GiE3SD/np23J0MwTUJrZt+r7jbcp11XwBgBk
5dYPdbJ0kVsyNPMFguiGbWXirQvOUMlKthJMURiZthktPOeWLM08ga9nnqoXrGwBamb8aOUSWohX
Hkpg56duYSnM66zGXJFHxcUX9L3vuF0LZ+uKvuEFV7BkZeYKoAilijndPWofrPLEcUJcTJPbhSvO
kpmZO4BGZcVlyKRJ+OgGNZ2q1Oio9BfMLHyb9wjH0fZRGpTLRkRnoF0BQQtfPcjfXWOuzc7/u4X9
3r17bKlImiZ6/zodATNYnEm9lgHgBHq5sA6WxjRN7ZEl1zOU0Z08j4gyclEeKMJZkyn02bXnF9wp
Qxp9zQrUD/jPymxh9/ooC4lYc+FJvirjmzUQ7wHEKgzev/hKR4bmzZFgCKN0MDHUave9ANvN9AG2
IVsnxgtlPSe6/y16Y/87pk+99+h3yfVQwYcwgxuxTtadmG+LmrxEakF9JL1+r9KaMYbjfVQ033Wz
34Bxes2BiFIrDhLMA5PdFVvkeg9dRa9Dlz/kSUok1nz8N7OP6qtsWjpFM7MdoiqhUlf5dPRXUzUx
zK7BsJWiQd1hqQjw9If+bWp2Zg5uVrEd8ZUSFNzKAHEn1+ssBGEUffm7Qc1OTa9PBLOZ3L+XX/fS
vULsWi1uFBSP/s7ObI8ooRpRKjF5/yFwXM23h/E6LydW+1J0ZfpL8+i/Jv2eu2luj3ZjXsSGBpOf
O6eKmif+ckQC2Gx/nR/PqZvtsZXZsYmeAGCyivH0+pvaXzVBs+6zJ0khom0uhf+XVsPs5OxEr1Zy
hRHlSGaIEBdjlE6pHPaNBf+yNHUz/6JkJbyu6aqWuq9pazoiqoQSKuJ/NXXzY9Msmv8XNRwiZKUs
8t6/Ru0l8G67f5MiPvpI87S0SBm0qQ98JCMHd65f6+IvUz3I5cP5AS18n3kxctvIapj1mImTdGX5
X+X+2te+dJm04JUXPs/87KzJn0np5JURo11lA5GoMFm76J2cH86SmZlLKKoBPVFtMgMqf0i/d1a8
EXN9YTBLkzb9iuNtmgtypRjTt0FPl3v2Sig9KMhbufw3V47jVTD9kiNLyWCKnjWdmjHgYjlFZ6Hk
zZt8QUNyYeYWnMJ7Q+CRpahS4sad3gaBiJ487jpS3god3L/4EA1v57/S0vzNnIKUDZnRTA7I0u6H
+LqQQ9sz72lHWdit0985407fKSxHY8oqOBylO82eqq9iEIh9fGcoW6+iO8Pa5YB5zo9rYfXNs9Fy
jpY2gH4u7xEq9HyiNH2Isn9T6nO0Jt5vJUejkjpLBPqKlST70UOkamTZ6Yz84vxYFuZunoiOorj1
DY1vFFoumZg7Tfvpyg8hkl9KXa/E6vm8uYUlMc9Gl0Xlmz5dT8TArigVgBzyq0dgQ6Vd8byh6Rw4
sybm+ei+SKIyTjGk6LVThahQIdsZ8L9bFJu4x6H1uNTxsbQsZu5C7IKgAXjCPYXq1AFdh8AE/4/w
wfmRLZmZ+QoxNqy+mFysBovXEKdWRBEdsPNGlr7T7O7geaWSuCljSXJ1bfTIegG7zrpbP3g6b2hp
NDMfoeh5L6cKhiIeJqNW2iUyIXm4YGVpOLNbQ9R5vh5Pp2yOWuxgHWpd2obZc1GazvnhTAfPmWU3
Tzp7ZRuYLbLBlEEEa2mCFo9/NxRl9tbWeuBcnYAFESm4KHlCohu1hMsg+Hp+JAtTpsgfjyST/vOk
yrHTVy+CdtGO5baLXkXec+ftLCyAOTAKeWZF0+msJXfGzWRCoIb3kwLneSsLx96c+BXIFvn5adZQ
gxv9DKgREGG4sn7xOuj/IrZz5Ljf6/2PHLce+nmoTqWMrnvrlretWBMT+Rksna5LQ5o+4JEZL0KN
FTIHJ7lHfCLZFUhjoBe3avzvWrXUk3zyK0FyN0WTvjLqmz8aCwfLKLUJbZMqt0L0MzG2GYIe57/R
yb3z28b8WO2jroxACePYAu2L0Lm7Yui+nDexMIz5mQoKSCvikRKiprhtzXI9oDaGYteChz65dY4G
Mts6IMkruemxAvS/zK5SCTn57K43/40nODKjfPwmULtyc7Qw4xqDrUZPhfRL7CTUrpdSi0uzNn24
o5XWjGMU6QKVNIX70Giohscqb4ilVNmSlenfj6yEhU71voEVaXjuczqiTeBaKFf93QqY7ZoGeZJA
iVhkMQJGcvvVjERg8NZfWpkdnzSyG0moMBY1lFdZ803ufTv2Hv5uKLOjE+nqyqhDhtLDS/RCFF8o
CYqspVT50neZbX2wA4KbJpjRs+9j5a+6aotG6t9tmU/nppJFgzFgpDKvvWQ3gg5PJAR8lwqlFwYz
Pz3VpM4locJOkv0MFVQHuAmqxoKXeX/lfrgFqNzNQQooFOmrNHbNpsyPhiIN0IS00TWjEwUlXpRi
7bce+g6J+bul5prPHc4f7c0959iPnqcV2JvoV9V1tVIAcK0S2gAbmyvoa2CH22Cz2G/xCaEwMzu7
ikSoZTdpjdkJ+ZPf9KsJ+ePv4v3/jrGcWZp5VOQ/jEb0sSR/q23hbZpS35a/TuMb0HNd1YsdNZ9r
emYmZ96VO7ymu+/fcBPc5xPqb5/Re/8HNKPpx59ZLfOnyiB56f8l7bqa3MaZ7S9iFQOYXhkljTR5
xuGF5cicM3/9PZDXOxSGn+Dr3X2zq9wC2Gg0uk+fM2HUrMPMUKxZMqaMUzs+qn71CDFFn/vV6Fe5
Zo6JsyWg1PNgCpAMgTbRmTjXONaxNTsdaMe51t5lKXQbJUnXUJI2MCTEHIV4VMWsBpmRc4NCOZ30
t8voZ+7XzuigAzHZ3an6IYS7wHWuB0d6J71b5b92FbYJrtbqpDQF7HZJ7TUzZG2k+Md1E+9nxC/W
BtHoyxurbND97ibYoAxbU2cbP8oHAw2wFNxQpjuDGF8CJx8QZyoGgLk7Sx3w2gqZM5FBjjybFVin
g1cQnIT4nB26EK12QS1dWNFD4HLWu+k5qz1ljoQoIyyPKSzS8w5JlAQDg6NHPDP8E895F6qZ3WWy
jgkQ/D6uYU21Rhc0LY4+3GvpDfWdAdT/s7oXyQ66gbwnHM8u/ftVHmLKUyz1Pezqgpc3X5TyPsm+
cXbyXYbIrI3JQsKhM+cSKu/wHMUbGheybO1L7RtO8irZod2Md/0TGb3K535Det6ueQ2TmSjLb6+h
PgtM0ghO0eJBm6z4EPqoO9oBmNjrxxl4xUPzACQRn/Xz/Zg8s3omcSEYxdKVCKunnktVv6HVbFOy
RihkdmAbUTmxYPs+XjkuE4T0JDJGIYZB+TQ4sg2RJGf4ULndK6U15TMnvm8YXi6QbR8MQivVmJSk
rvtR8orv0BkXoM4bkxsJhI29A/y9N0Fb+ziHn6vsu/E19B6+c1yMEx7YxsIcY7pEzM+bDPYRhIem
cgSXkhyJTvEgixaP52j73KiyCL5hmWgas8nQCZIajQrK5q34YLa3hHS3EQpvnHVt3pYQIvnHjM6g
m/JRFtLgd9hTjsUdEqvR07zlhc9Vcd6k96flzRgT4WWQcKldgzWJB0pSk37+7afNS7+7vrDtC+vN
FBPOy77A+GgEJa9Jj928+QCVX97WbbvEmwkmfje5POuQoP0dUVs7g5CVVzumXzrpcPu3qc3qYzEx
PMkwG5xASuxMJVYorrTT9hq4KabbAN7o8FxwO7i9LZAJ3TPkQ4WzpjHxoZF4iMEhCoH6G94NsZ3T
vJlhoneSlSSFJFiLA+21KFf2JgGn95cwO4LRmPPReG7BxGsR4pFqTPOnWTrgYgKjNm9YcPv1sPpI
TDiOMLT86+D2h95VwY40VR/ghm4DBuG4APPafKihVXs/+9c9/txruna6mIhRF53Ugor1Vz6hGKUt
jV6i7bO73NbA/GZY7X1oZrY43naTBQ1B3mXI2VuWVkjW22YQB9gPIuO1qPXHdjANzvd7zwhwvgv+
dRZWXASw7HQeAhghfoOk6TCIYLYA8c3BtEev3+s/KjQklvYF8CyXs7+c886KjiQzRFYzmslM3owM
sbrLJzwKY5uyNDUTLj4eZ8r/iJdgnQf1lKaIbHunlaDR3sp4ygAhbse76ikCCXO+j24qP+FgQ//H
pf5mi4ktaZtJJtqmHS5ZkJeCZqH/8UsxBpKYx+igccbJ/kfW8maPCS69EEtyssBesqfWOkBRsTgN
KVP3GHPpX7lbyQSZWW0nqAafzf3eSMqI3Nipx6UQ33zIQ6Pi92djgkyVZjmZld+2cPxSe/bmIwgb
OAPx/+M0vFliYs2sNFW4AFADQQwwh31Sd5SQsNuJ+9GT7GhHudhkXst7+8vJYKeQJOgDgKP1MqPP
yiE0MrqVc2QHvrLLoYAB+b/WoRyIxUm6v37uNsPKyhzjmEIYgQuSmoO8wy10AG8kri9unuyVCcYX
E2WU9LmECdFPX0OIiQROtYuPmoUV2cKed67pP/cuUK/MMb7YaFpPpBRfrajxBstFZ86kZy3kwUh5
G8e4oaCPQb4UqEwUpQgNZ8meuw/XP8120FithPE/Y9IzuZGwce1PczfbEDn3oIcCDWEHCsR+46Ma
fN0ib03MHQdFQQQpAoPQl4R+CIF2Jg9NxlvUu3ssDCDybsIG8cdXdVeJXuoKLiUXN7pdf/c3ZN/0
UnvbRvZSC8S4VQPq4g0KjuQL5d8mFqTrvuQel/yPfvUrzsfeYqSDyuGUwFYHZUaoVDr0o0Ve9mFM
3PSU2jQCh7ZZgeifa1vm2GYih2CIKVFa2KYEecFhPEGr26Ilj/YONVX7uqtsh/zVrjKBI6whOR3R
eup4oEoOy256zPcK1RY58U40xy0NJoDMlZ7FZgxTQ1ZaYJ3VJ15aybPAxAxzrjJi5ogZXXOqxGBn
NtP+r/bLMEG7Q5nzz4ntqlIj1rnaQiuKfh35sBzzQ3dD37eg1vR5L4vNcrCsaaIMCiF8IpaKTlYT
yO6lfYu+ESSF3aDSJ78MFhBD6BoBjC5PATpqhbrcJUJfOSQr4xehV2ud5yRbbxwCuUjoJRjQTWF5
hiDnCvEdY6ZPUu0nZGigcij71XNrSVbkScA+PaCYG95LpxlFVYNnfetArK0z8VOsGiFUVGh0UcJx
DSzNQ2srj/RENL4W2LzM5Ny5YA//2h4TPnWzVhZTxWojlBxn8N1Z8kvwc0HTxga3kxN9DZ5A5Tg7
4/P0Ipoepcj+j0tmW1MZJntnscdPoBUzze4iK3RzG1LueDV3UGLc/YVXE42SO0FxgBJwX2YrcdAF
goaX0bmZM96iG3CitTHFhfYGr+iwmRqtjbEhJyZK3LQwNtpNjN4DapDfz1T8Dm118KIO1xwTdnpk
RGazwBx1n+wTFSMrblTU/arPo5VxvtxW1rJeGxOBUPID8UkBY0SGhruiWMWYWnrTu5wPtpU9r+0w
aUuJ6d5y6GGHSgwU/2TPkgvldl7A462IOX15XEkFBvt+uUb1PX+koqf0c6XfR2eGDG/1wrN57j69
O4EgNIMElaKK0Be6dMc+UsIZBBAodrx2pRU/ag/SvnUhRqUgy5C+Ym4W78ny2FmTjVac+aDbE2Zz
7Mbn+epW4KNqb5oEoQqIxDC+M0xNV8aNTs9ht5d23Y4Wd1KPt+D3knnIbaDJq5k6lIRA7klD4OpW
KYJ4wnpR3SE+4oy03IbZ7nww0OtogTY3D5RIjvtYp/vI7vPaLHPsp7nOhNnA8ij/fdm+VlAyaz0R
wS2w0ntKGrh8GW5Tj1fM2jyTa8NMCKijrCO5cV5vvBNVJ5gPEHe2aXgrk09/kDzSlVxbKfMh+0nU
QPEJg1SBB3qvbk/wkO6d/HsDjbHArnjgAnosrhlkXNjo5GqGlCCEzISXoYGnFp0diqEPFLmbROVL
Hki8IL6V/aw3lYkJi15qZCDnNY7ugIS1Qfm/+mI4jbu4mbv0dyQ7cVuCW6ny2ioTH/ApRzEJ/tnZ
EG3xo4lMWXfj0ZXTW8Ed6Ff1wlGz/qBWvpUarI0zV3WXVQqZdDjwr/qICbg86ghU/CT+WPkK55G9
2XxdmWMpZJS+H0icYq2No3jaiGYZevSxDU6CwRKMj3JsZaKtQpP1e9xiRNn6Aw7VrcC//glMdyCU
FKMue/yE0dat4NBDXaZxx2N24L5DeJaYmAT/VUPwLtIrJt61p2Y3e4ubWNGBByXZDPfrNTFhSBIr
dcTgEl3TL2J+dci8ybDSWyotZxT2UDm5f475gOp+kDV/St1AdtXZ71ubIP31Odfrpl+BXgkMK6Bw
IexEYSjJqlKZJvzqqN9R4ndj3+iW4oPpxBcUbtawHf/f7LGDhbXar7qTwIk5cXoDFtNfrpxY9VME
6Ufnvy2SHTGc5yQuhRSlD5oYwagnF+iILjYEtPz2w8I7PJuXzWqNjD+NgkDqgfZlWjfwqWamXBOr
y+kd7tCrJssfSWD3h+CUJbx0aQtFAI7e39+TldMq6qonVUcbXd9Et4CEnQRCK9qD8qoXnlrH9uW2
MsZcbuoAIYSAVt9bt39Vj5QhncYI8ycOj/tfXZVNUWJIQKUFuH5weCZHe6VyU/3HhTb0ffPTf/YZ
5lpLAgXSYCOsiX61l1EuUG5/1UJStNa4qTvPZZgbTVIaTSJ0bcIOL093tKt9DoGr8GXsnN6TPVRS
iZXxWe557sLcaSHliYooWIBqTfQP8YN2T70lcyGaw03CNq/tlbswd5gg50rQzTBGgXRSbhvSibjT
TrchDQh5x2w33vExUltZ/epAsDcZ5mHyZZ6xs1ljWhKYB6Lw+9S8cCIMZ2ksEZpRTnUP0TUszUtf
qTRp4Kj5ngBLQ4UC+sROfvzV03m9MibMQC1QnNv67KE5lFdaaKX3CRRziZe4xQvXRTk3hcrcXf0w
pLW64OsNnuLlbuT1xmuNRmaBiCYqd/FXzpZuJrJv3qIywUVvRDFBdAGsxFcgrk1fswJePzreRija
8QuEPEehf796mUBlQa4SirDIytAO1GoX4sjF01/hBNafjQksra6gEllhXcFpOOq7YE/bXPV+cWWL
wmW4kI7Nl91qH5nQMvR9EKHqQV9ciqcaVlFZ05PaAhT0jaC2s6TW+Ny9AhzkGSAkBKcNL8XgnQ0m
xsiNgq6DhI2t3RLtlNaPays4Sg8acDryznSCR/LI8R2erzKRRjeKsEs0rJmGtXB2WmhlTfboJI0d
fOW7zmZtefVNNZphrnxn7psqVyniLNtXz+pu2NHsYnmVd3+A7+KcC43Ji9Os0fqEXhWtS+HPmSNB
wfITef4l2VH4I+H0gje/HzGICfQDAR0Ms5ndNIRmNaitIyXTTWmKSKLmRHD+5pNBukAUNZR7IGVw
uYXEqHq16GEFOlIQAyqh5aSCLwpIVhpgooRjb/NUvJljr4Vw1JWwQBsY5ihMlypXCr6849YbNz1x
ZYf5Wk2RCRA6gZ1kbxwqdHK+LYd639ixg6aY/d/2kKXI7EfkSBCipxkSmL3vaQ039IMnyU4gDyB9
4ljbCphgwdAIhpaAwNCYwCK0Y1rXZMG5NgupsTVd0ZxBkDtvVuIwd/N8ydzSMOW70qxbq1AkYHi7
VLSTdMkd5OPqsU676VEzpy8iZGh4A0+bjTuyqq0xv2+qSTHm3UgPivKRJhqpPR1U37AgIu2BQcHj
7MfWM3Jtj4lzYtOXQt7AXhfO7hIP0yGM5r1CYl8P0iPQZ1+WUjyOs6D4bcADbGwlkEQzdFXCEBnI
YRg/m+ehlAVtbh0zBLmSbIMq1c+FZwHi0pxl0m1j6z2Q6hQNIqGWRxRmW9VWrjGejWUGMFOL8z5S
VKfryF0jYRwnk+M7OdAPqm6eoLLgRUPzpAjyz5yk32d5eZgC4X5BI86qxIxzpOn+XvthzP4HYR1M
0FVoIaQdhu5cFoOnLql+M3UmGoyZCPpBqCwETxOJ8+e/2hR6DCDrabzT2GnmRQ/FdEIt5K7YB/6A
7B0IOfRLIPO7AIHklg6h0w07Xklh28vlN8s0AK2unkbPRS2dYbnzyIFWEagONQXBngFmDi/r3N7k
N3NMFhjGagRyFfiZtEyJM7cQbSJSv5el5GYCAIRk4Y2ggJmCs79bYZSsVkkuVym1c6inGlbZOLML
Lo/W724mlMbbe+MDv9q2HdneFsmkgmXTEmmOsUhQlXztE6g7DaOJ4RFcXrzTtHluIZNqUklaMFwz
puQeTVw1RchunMWbHKTxtPUG6P9gCyd6UeR3UFVxOdu5lUOg+P6vVSYH7TIIpncqoaFxdqXwFszN
AP5PrhzeYirmD0Dbm3WftUUmanTtOAhpiHWW2XngILKzu97H3A8efwQNP1jl3r2bn3G1SiYgDFI5
ynlyvg6747kW4yy46ymaArknug8vf1B/3/RUBWJbAJ5gg9lW9hQlpRQvuBVTgBq6Zwre+Ja9Av0C
MDzvCj6T8r8LeWhTa0SUDCi2MrsqplnYtaGMK/jnBEGeHrtqg1wRk0DiYXKkY7PvfUjS2k3/JX4u
HkVMPKn7+DXi1lDPTBbXfgmz11JgkEJr8Es6QM/Gx+i5BlTgqHulP1miCH/GZ8dMUvFgoKLsCnv5
JFQWLxjSKPD+R0AaSoVckimeY+U6FkpxPPY0CutqagUxdGfUgnPJbPoUMp7fJphAhHn6UpnwKnQw
qgMZR/PUmbXVFdNfBbwVEIGJCwWkFZcWLVa8trNn4oYHNFYOaAXimcZ/U2wGoZUxJhxAqk5Xuw6L
KqL+Bl2y+3YUMDRTEisfdA5/6iYgep2pMBdW3rWlEWVYWfNR80W3fYhdKHDHfnCHqxmP4OIzhKTA
aedxYt7mwYQ0kaHjcOoQZru8QjK5jKqJPmPUu+kIrBF8UvhMr8nEje/UPcfaZoR9s8YSRtd9mfdz
dY49JQpChRM/DDfDYcD4WJNi7IdbntnMPnVQ6ZkQyIRyLJMAgoJDwcCaQh8azZ64w65y43uUDW0u
kGp7aW+WmA/Ym0qjLgMskYf2lXyhrwxavpcxM/pHmqbbMJXV0ugPWh3rtu4VcSSILeTUu7/Eacd7
Gk9qv7kBk5M37oFIdrPj6FZcbNJmTFkZZw783EjTkhsw3kc/i/xHvSyco755+FYGmJMuV3KnKSMM
GIVu111jG+DO6UEalagZxyu3TKmiBh0NFRJdMvtiM9LUTMQRRw+kqFOLmUat8sg8uV3euhz/33ol
qLgACZQC8R8bivEkbMvOMIHnrqVnxagkgPLr9IvUqw1uIf2J5IMHdTu3GU5LXz8kc14KVmySmxK9
R1tMCGbmMuUHVDoPsrxwBXU2d8JQVR1Sb6aiE/r3K5fKpAmqBmrSO9WgPBiFtFiRYnhGknxs+6yx
rm/GljHtrFeoozGjsRhLoYnxNKsFIEjF2DaV+VYbp2dwhLqp1nGupy1vXZtijkohCGqny0HnBHL2
2E/BodBnTjloM4CvbTAnAhDbEhQcsDF4gQ/9krsJFeHOSl8q1/Q7PywsA/mH+LddcE3RJQki3KBA
VZksQyniKDF19ETA/1LtaU96eTTuzNPkqvYfDHNvOfHaHHNlSB1kB4UR5uqmCz+VpVbd1FCqcVui
9jsiZOUzIYHoC3Udl/hDfcYsdJbZfdgOmKcphcorYwPDwvoweMuSAOmSDsL3pWrRDLzuYlu/1IT6
pykB/Y5gwvhzMwddo45l51Rg4iJZ7ERTZhPVUZL9SLgl5a2rdG2NSTtxxSqkE2ENEHk7+CkdQSCO
TB4oqcHmo0M3fBrBShXxsMaUKbh/Ls+qmmiDOlM4tFl3rTXM8k0RkZhzcLbGpS6sMGtapt5UJR1W
Ji9oLBAsH3vUwp8E+9GdAOxoQVZ8GvBg4F3cGwnlhV3GpaVQS/qFwpKNWu6+mlBm2E9iproA5taP
151kYyMh4Prv6WGr1FWuJQ3UfjE6gcDXJO3nLP5/U4GhJLQ2wWQhXaqQthSoCbmxGvmLUr+m6YOq
cCZdNjYNdUcIV8sEhWlFZe5MsVeivI9hZgpOKvTiu8dx+XF9szaHaTSKyTNgBqVv5vBP6aSJcyJ1
jvI0eWKO51XsdjvlYY6PmBf81chPnO7TdbOb3+jNKouHleQlEIxFBA8HBOUCfd/K3/6bAeYLhYpY
iGYAA7nWugSjolrESWg23/qrnWPJzaKkgoqqhp1LXwcH/J43jYmr1YKWuFe48VMJdWyHW5akNxv7
9tM0A+hF2cT1oDE3X6uZeaiNA+X5mF3FAZrGeKWdZdp/LcG1WLmER9u1vVAdJDQERFHArjN7qYm6
Hrdx2znhKzlA4zJzMCnkJrfGk+yhFHoYP/wVLEGjWQvG/8BuzTJ+9GBqKfShw7SVXR2RC6Mrqt/S
ac5xL3PRQfJW5qLrRIUkLnbW1OlFsE6TzGJEdMp6B31f3U2j9m4yFBI6QzsEvto25SEE38nHJEOG
ZhFzVvzKEDS/LuZTO5PeE9LsYCB4W0bUu1XTfpVjMkJhUHvRlyD2zU4XHEPORdXuRkM55Asqx7oa
gWs20MvKLoSREwK3ICsX4ZY51dKC8ozYI9zSucZ4lz9EjmnXR81LPXPPeyptVUXW1s4vm9X+BUIC
2VhqTfYlT8F7RRQsqGxUgaNhJKreA7tyKp3INZ3SpXdpuzjRD+7R2Liu8SsMIP2h+YpeFHM0pmqJ
uknEJAcFzoDX384ioAdB1LmffIGLnDmPoTIn8cIcDXHrRXd5OJPgvMWireXO8Jy6dAwss8TMF79E
dvqQo0qtPiyumHihglYAhHvATMHb/q3zefFLmGtibmKg1AssnMYE6FmoN/SpSl+O5XdAXJ74j2Pq
PtfWzuYqpNXlTILFXzDq9Dwj33D5kzbO5cXCmGQFtXBQRbZ0YUrmyMNtnR8GQ3KLVuYk+1t5JR2V
gO42Tv87Acaxm+A7YtU7fTLaRvQzyvcLKFvwmmtVnp9u7B1uW5H2fkWEG5Z7Qs6GoII0Hmzp+WEB
aMEVOvBP5/AOs8TojTT7UPP0IiPmqR1sRYUL00wgJw1ZuryH6cHTGkv3al+wiVVCVd2hUJO/aaLQ
8SITvE0Qd2fRQlOWtgQ8lkDvogqdhpM7aonb9V874zWM/b7hfMRNNO/aHhPGq2SeyzmHPfpig4b8
KVFPo/kafEdzykY31KkALsOvgVLbJxGzFTzu/835LjzX0AFWZBNLZvy1laIskUjfI19DHVpqjike
qs6UKPYSDXtlKW+LRrBI3lQgjVy86xnPlg+bioZyPB4RmHBgMuwsSSM5B1M2BhxrtN2HcbGMfia7
yOhTP2/y3gMZGRfms+XNEOVFhipJJq5rZsllo1QCGWsMvu6Kj6MruhXA4upjZwmmnWOo+Cvtt4To
RCulVyROo/KysK2ECOPYKHVi8brGRv0+ibpgaGoaiqr94oDKxRss8GdZ87G840e+zTO0fhQyTrZo
ciQrMh6FFHyw5Lb+IdgP9uSSo/TlDxjkNpe3evEyl1qSFHlXajCH7r6n2ekhuE+PSJktcBt6oSfz
CAq2EvP18phbLUwqQ1mgPolZOXKAr35pT4Ej+YsdWNpOeeVXHzZivLg2yFxekSGNTRvkeOM0BjCZ
dQm+9VxXPqtdYdwQQc848lmbL2ANg48qwWgcHJa5u0iS9mkeo39Ox3H7L+SgePrNso9dAajeuLSk
w+zIBro5FndKhsZX9trUNFq30FC/0HQm/ioKgcJiW9OxS+QnVuGBas2fPc1rTrxBpy0/Rcx9s8X4
qZmNVT6MsEWX2T0PdwlyAlq8CBPrDwBAvKUxfiqTXinrBeYiiNkYquxBbMvOoUhUxbodCQ+IIFal
YcZ2PhU1r1u1hQ64WCzjtf2UzWZcNxQRJNolpDF/zVp1Lpk/zFAswcgMNznZ6kpeGGU8t1eVbMhm
LJkazcw9MXJ76P1QOoXKQcg+J/WnRbZAeEsxXn6Crre475RP4ON3tHanljdafYo1YPN5UMSNm+Di
hzEePi1pOdSkQp+rCO+A7h4dZYECbzqn+7DINWj+zhXn8uG6G3MPFFU6mFGPzaAN6KWwlA+UteUf
NrbC5j4Q6eZeO0rMbRcRvKYaGV/8o+wH/niboD1Dxwfj77/o2Pgvb96uMk+qMQRbWVhhhck+pCNu
imc8YPbAS/3uEL3qPuCX0C56Ehx09a7f7HQtV9bKUjO0+lKJCXW0IP7YC9VHUhT7JLgr8t5Ois/t
PNrX7XH2liVmWIrUHJca9mShcFrodyuYrughOnvdzEbkR4okYTgSqSGtaGDZqwdUrsxmERJ8wr6Q
7SZcPoUh8QRdvFHSb//NEvPp2joLk1GFpXSQ/ID8lIPJClF4UiSeutxGOrReEzv3k2lyk0V0TRRv
SUc3QMu445/wLSTuhR3mJiFZLmtJ1iK6N5hJJmC6FnJ98Cu5fUzb7h5MB/pdGkJQSzAHKyqIaTWl
zpE02z7z6DKjDmWCP+F9eTKey1xDnEl/zuDE6TEN0Ozaj+iO/EmXYtNdDAkVNyTYCmpCl+4yBUud
Gwu6egnSPGjNHBBlIi8GVj7A+2Xw5Q/NX7aBJe3NLFupNOpoyQkFSf1C1tSnesSbCR18QBT05+iF
92ja9KCVPebLhl0A6dVfy4x30s2vp3XCR7JsXtgrO0x+YGRqMc3SeV3Js+xmTnlLqRjyHzOAHl91
vJhEZ/zenZpDetd/4P+AraCmGwQFZ90AxpItZAZ5kGpxFwIfISqOLh2H7lufAZmvYcRePZi1wbmh
tvYVT3yCx5mhgE6Dwa6PZgkSYaEEok9T0IMebkJSg7s9dqBdc1cb8328NK9ZzqO93/JaQzIBVkUr
Twd58aXXio2+yIWcAxBWvs4lsVv5NlaS3dRyccBbH3RticnA5kKN5FAuWqcKuptF7RUnCaaHoOw+
mHK5z3rdHVTTkcMktIo836VG+ul6lN14OkjrH8AkYbMRAiwpYKlETfwFkCR55glDbjnN2gSTcsVi
AulDAhNVCzhLcy+N5GguGOSE7IeYPicir+G4uSYZOCta/UaYY05jmaL+A0FVzBnqp6mTLTMhnFtw
K4rKooG2n6IqhgLI1aWHFNUwBmktNADsiD8pc6LhhKDjR61bcoH3mDn2tmAmF/aYzyR3QQLiXNjL
9tk9AOzo+tj1LWjs6SBl5Jkg7/185g+247ts9wckBRsQHsAyDFFCqURUwcJwuWBVCPJe7qFOWknJ
rTKavgiUpiO2UEaNcwCKRy21ZT085rp20MPS9P/fbipL9M5SaVsNu35pXhGmIIuGGI8wCJqb5i0Z
JE6o2SpEXZigQWGV2YRSFMvpFKF/djByF3QP+YSO9YE+BTCONDVWVfh95A6vQ2zX9/yGxsYxubDP
JOOyhndJh46NM5QARwbdaCHX+raAc8jKo/ajEUzQQE85+7r1HrqwyuRzkSFXUJ6DVeAWzmTBoYt2
GETK1dyCzmax+zVYGrmhU96gC3GgoyH63ewPKNiPnJx54+Be/BjGyYohF4Y4x4+R42+gGbMilB7/
xo8MRdYlXRZNNkseilkDwA8fuZcXjJnF5scWis+cZWwleljHmxXm/pAxUDaUFU7r76bGsit2EM5x
5l3E+YCbkWhti4lEwTSTKBRwJStPGd44dNKy+NDNmF/D6LHTcvTStx7tF0tjAtHUDv2czDBHp9cA
6QXMJbURZu1zl8oRH69/r+2tJAAUgGQfNI4sgyOEbgecyaBB9eUX/pxSVFL+F77WxMYLChHmzRSz
tHmMgPToYSoOyvtoCA6IOadMCR+uL2kjp5EltLowoQI6BfO84lWcyZqokuXZbM6vDWmX+r84tLgI
883DtLLDOGEkYkZ8TmGnc+LsIBiYsOx9ygOu5G5X3rRHFcPpvGrZ5h6ujDLeKBfg65tqGJVakPdr
orukp0YSebGa/jPM4xqHSJR0AqoeCUXky1jdVllIlEZpnAks68RNKJWolVnhdzpYwm/gb36ylTnG
M1KhqkyJmpPB5EtB+r2nH/hgos1bfr0s5pYr1SaqlQJ2WrcufNVKrfaGTsb2/nLEt7PBzVPe68Cz
Li7qyE+8j7fVk7zYVuYKnGIUcmdqPwHZSHFHxVZC1wTPYnIb7Sq/4M+Jb39IXQRrPEHz93w9rQ5D
oWhzlyzLP5HyNQc2GL2to+CLVuOHHg/QtB1OwO/02x6zwqqO6lgbYY/4wYE22DuQOmpe9sBvOmyd
PxlcFwZI8fGKEBmnWUA+gV6z3DhGPOu7cQiLXZSP6f56NNkMyDLEhgBtMnCliYzPkCZeRAC16A6C
kBMDOuF8AD9mZ1GpDHGn6+407P6jTWYXSZSM4zjD5pksAZwlbWlDg85wcHN7nR+Fe151dCuuyAB6
IPWjLGA6k6YYUjxV+GNcA11mY7e9ojv2rcxZGM8Km380MyTwIkyBtGCVbD+k5qNR1jZn87YyaTTe
AM1RRIMC3i5jlxQKgTR00LvMA8CNm1640yLFq/vktpgLzygjR1Czm6YBRhZIKI7xrfO2Ns54izqG
YZkG+HKD1+3HU3kqB7f5SWc35t2i2tqjxPNPmrayoRqXHaY/dQkID3ZCW0jNOSdQy4FFFF/BkSBC
NNcKD4lXCfY8nEzUgqjTNONJjROLS+pGr7n39sFiJwGUC1gS8xgUUkmLNGofAqP7yJZujNHuDpSc
SrbkDwNvdnszH8P76F97zLVLaqNQJmoP+PF91FuJI9xSdJniahJIzng4ki2XXZtjbsJUkLRGzGDO
lF7RrO8MdE1ymec21CffbyLa9LqmIZqxWZimJ2QEJgDIrhaz4kmVW6N8K06yH4c3Bcb9J6Dl9TBy
NVq8VIo9pm3tUYTyXSlx0JVbvwTVIAIWQMyWAbJ+eXqyzsiaBjPbkJuffpSK/qTGvCkgGr3YxQJ1
j9c91JwRUpktRYl7EKUC5WCw93vl1N4PdfOUQUSlz1rv+nmkYYs1hZloLAdteN1g65RLaXZiYnao
b82qFZMnQZEtI3uNx+RRGRWnnwb3usGt7VsbZE5D2+RVtQg9qr8Lhh6g0D5NnBi6hU0FGBoPdQwv
4CuxajCzCV3scMSa5kNxRLP2lhZHJtsKvOZVsXNQGnP7SltfbGWSReeknZyIeguT9FECCEVt2jRL
a9whA7rPHT3Bz8GMpOwX3ot16/iZ4M+nWSjWyvpK1xpj0uWobWXBbAWtaZdVgkYhj8dwq/8NcAp8
UadvPZMFTIR13IhNQ7uDQlbZkQ758TwEaC1W7qpc/DlmA+gpSbCLi+ZOkAxHA30kODOdAI2GoVmO
sQDsTguSAQWqJdddamvz1z+NutwqhQO0P9PFAD+tVqujrgNTGy0vupF6mPXhAR22gvnaFnN9JTnq
wdUAW/LD6OoelKvib5SRjk5YTPoxLJ3ra9tyZkUzcXWcC8GETeLapGyWuQD4KpSeq0X2ZfKJZNNd
Kxu20urWZIp2lek7M4ydYAlsEPh68xJYM5FsNVV4b/2NrQYEQqH+hpojnj6XWw2cRakUkwR0phTa
w/wzMirfrASrjlU7akHB1TymSnxjdh/IqAJ2Htn6LBx6UrhZkljURzjbs5FOgJsPlUk64WuiJXj5
g3I1Kc2wJhjpOc3ZWcCQOMkXyafjtKnX3vD6LFvZ7oVBukMrZxMyJVr6HgZpY6d+MH6MNfQ1O4tK
3xE8Aw+80cyNLb8wSNOblcHWNMLQ7GAwBX+VVuxn4V7rgTeZSvv6Xm49/i4sMSluoAh5sdClQXHq
KP6MF4pCgNgl+Z7ull32oTwCixe78lcM8VjFCzeIbpytC/tM8itXYpUA/EgxUoEf2couDPc0cMte
6YnVgffYPN9tzN23tscG7Vaf+pGoCrj940fBAKUA6G4rlbhaEVqJ6Q7GC4a2bV2bnGX+mSOOBVVi
tUCyL2AbzpLeaiB5vZi9JZqyLfc3CobY+urLWISPUzjaqabcxOng5eqPshV3iiK4ehLy4sPGAdBB
GAz4oIqUBP2GS/eYa6WNDchBoii6eABI2xTSQPYZQBQFwP1/M7qLOT28gSCqiVlhFtU/y6jMt1qK
/D108UhRPDrD348+MDvtYGGewKpKm/f42jp1F1ap66wOQZg0WS2D3MkRP6tPFSZ4J9i0OhXUvcQT
d6Olfr9+GLbi7oVFJgebx0lDLMU6A3KTz7YGVS9oo9lT76VQIjfQZ4HUJciYeen0xmsFTzJwT4At
xcTUBBNf+jrpYvyPGuBcy15vNqkbD1W8a5Rh2C8xVD0bLZk5R/9dEgEqBtwvvyXW2ZkUlAOVOe8g
561V3yfxa1W/CuGP6xv6bl2MCWY/O1ASxGIKFfdcQnNIVexShsCj2KKgBIK39Pm6Nd6CyKW/aHJd
1gIa1Y4ZPZL0PqpTq0l44if0H7mIH8ySmLtnEpQuRWmRqoa/BmqDpC/4P9Kua8duHdl+EQHl8Kqw
U+dot18ER1E5J379XeyZa2uzhc0zPi8OaKBLRRaLxQprBZfV+OD7BQmCMdA80gA5BgmM3ddZ7bnl
98mkHopeEgOQCRK8SDU1RptOEDSy+6b9ygjeGjZ8iSG9Pz84eUEl4ZKZXCWtARWtBrre/8KrcUKl
xS6Ke8yRn6gTv06Dcsq0MVgM9KMo0dcopf9yUYVrpkhTQuwCllhbr/30yyJVYM8HGjmSxIPEBsXW
gYwU5tjkOFQ50KBJO4ZVA5IwKQWPTIwQkqmT7lhRjQWNhiK0rdcorXaNrEgvsQ8RmL4nFedThBBr
YN40Asm2vomKL+UgacaXeAkRoHcsp2XqR6yZav7A3MEJAxaeOz92HRiFsuFfbpDgJMAGhiCXQJhj
VB41MQanlP40yboPZBskuAkzWmqHuRDDpsZP6ZUaaehdUyWRsEyK4CrK2tSWnptB12SBUpWBzQAQ
6Mr6YWRiBEdRDH3ZqgPEmM7LRJ8sB+j50gylTIjgI1xAtRGNb0zap4FJXY/hzWg05N85PRFUUYnR
6TwqEDPMccD653jgY5BPhfP8r7y4iKaYTYNp6CrkmOy+Yw9a8q2hV87487IUyaKJYzMaItek77Ez
xDJveyRul7p8MDFzflmMxBOIKIppS/pBmaFM22FGQ888TJbujPx60CUd9xJXICLqmtrQJ3ahwX0m
+ilxMcYwPFL7pGXZc5EAIu+yWrLVE3zB0GtqRfhdXkbfGkP3YeR4rsqqPzIp/OerMJZ1Zt4RDWEJ
Jj+jJPezevRyWaQl2yHBEwxLAUy/HKqM7otpfXXQM2aWmpc1s2TNZIIEX9CbdVvaNUxB674nbPSW
ZG9VqT+XRCJoc9l0RUHvKpKUyOWfL9tiJ0C46XnsOD3GWc4RUmz79S8MYCVDO5eRpAMYbgbIGO3E
SxUMZEaqpycSKZtGvZIiRMFm6WZjnkCKViZoWFT9ZjpGCmiJ3cjT4kYS6cjWTTDqNE4aLUbmMCiq
zsM15M3T1wrv1b9ZOR2gI7aFBKQh2Bszchr3JYzaqKk3Fg2q7r/i5O3fCRFsbWFKF0UxhOTV28x+
LEh2skyS3NvenD+KCNdOX2bmHGMkOWjmLxaanuLB8Yb5U+E86qMsZ7m9NX9kCUHoUGPKMapmNUgc
x2tYvu/R8aSN9G9CHAwI/XdvPlw9VWdTmuCITogGTAv8u2gri2pVcilItBHvHqMc1LQBa2bgUHal
uTSs3fEwFezxshFINki8ezJ9AQZzjQ2q8l9jfecgDZbOX6LuSItvlyV9TDjwZ8pq4YSDagGVFVyd
3KjRkd8ewYWGQa8mKDQPQMheEhSyx+SmM10JFM5qN8fqNFoQiLJtWMzPivUNoA3BFMve+vwXfXi1
rgTxvVzdQXNK1TTnF7hqjY82S6+cXv98efVk+yR4hDEftEhbIGIwPidt6sVz4S9RFhjlF5Xq/879
mIJn6FW9XkBKiOhKqU5FgtvB0q9ZJDNx2f4IzsGhM4CLK+hUmZWnGE/dqBzG5nq0iOTIygQJnqGh
Kagg0AcADMXooIwHjaWhTha/TCXuTnJoRcAbdRjJnPOwlKTLk67ot8oy/CIGiLovW4NEIRGSnRjq
ArIzyBkTxVfjytPoi4sLSYtkN5HE7sSu+WQqskSfsHS10XlxcRvFP5lbeRNmE2pXVhGTLZ/gIWyz
tkaD+7ykTrwK5ZC0R7cUssOXV08mRvALdjVnyWxDp7JLfcWlnq4xD/BoEjESryDWUahJLaK7/BQV
5jXR2Kk1ssNlTWR2wH++cjx55BJgduLKK/RnhuICc24zi3qM/M+Icue+2xI8wmIrlYbkPoIszNRp
043e517UH7tK0ooqU0hwCc0yEuQrYNip+dOi3QlOyGPJDw1w75dXTmYDgkto+0bNGXcJETDEZzAD
du6MPvSXy1L45164GMRySI3BGlejkGLEN/pCvXnmeDZe3Twlk+OT5l/agzjWPAOMNjL5aY2b17Q9
2d2v1HjQwLhxWS3JLokoPQztfdNYcbXSJ6f5WWZWSLTSQwupZJdkggSHMBo654CBID7M0iw3BRLc
bMAYcyYj4pX4OVvwCVZsp67GIMmmj/l025ZsNzmPdAY29fJ4efUkpmfzn68OrWNhEinJICpJMfzY
f4lzw2vn58tCZCvHf74SkrSaWRgEQipl9mvlqemBIBZhOtqRNUdJ3JwICV2ocewYBSQVbv11YCww
aCvpD5KtmOAVSlfB/DoPUonZeWadA5Kl8VLy8/KSyaQILqEBtE3BGvieGNy5Q694hXqbJ7bk7Eik
iCPE1QhEZ4sbGm4Gn1pfO+p4Sfd2WRXJ7ouv+85ic500EBINiT+i4mo4X3XjGfijkgMq00Y7NzM0
WtlmF2HNmgXJHTvxTWv0SrT8XdZHcjrFTpmko40R80gR2LX+7Nre4OZe2i6ent8v6stlYXyfPzpt
ywEhNycofJ8pWh2dwZqKxABsUGBPWogy8SlXMCFU6fvWsWIv6wsXuYUxHGcZn8T2Yv4RLBiggtH9
eOTpxqFNdoaWUi/Lurtlkc1fSOSIIGGGVRWaU0IOx+7srNtEnb0mlZjgx67s95DhtzYiQchAsrEo
eVWqKn/NduxNuGhb+kXPfmn953J5SzXDm9hVm/7VCTPRO42OGgCLiA5pbkrqUALAVt1Eb0ECEo7R
CChIjC+byeYqrsQITmkBNSs1dYihg/KWd9GxIP0NNWTJ4U33uhIjGAUABzpdLycEq62GVhH1cRha
SVp401v8ESG6JGZ06my70KQB4gr9bM8LnCzaMYjs2SJZMtEtsRFwGAWDoMkAIIfume1Xw5ZcfDIZ
gkdKrS6xVL5ecwbKWjyN+DOpNmXB/aZHWq2ZEJk4DZvtYoEqbmJgrF/1MJrqmf3P1AHfUDv/O1tz
uJGsXBIdnDYdB0jTyiwozE+lhqlUJvOyMjvgS7uSEucuJTOGMINEfUiKT3oJpEDk7MvIlbjzj50g
3DesVk+ITpzeLdBghk3Kjx1A+eavtPxSAkLT9u09PsJfTODyc0BnWbXgY0OWIFl4yOi0xKl1oKNy
6sEsrL/qQOIqTctbOOBqyjFEwhn/HPHuwFOHDt9UjCABsUyOoC+zVMGBGE1kNHmHT7EWJ4gABpRU
nc9iWRlm0xFbLjqZMNZs8nb5822d0QHGyWEBIgB0HMzbAbBBOxZHPVSuZHwYHxvlsbwWOllt11Rc
G/73XNYymy4r8gooEDu24wC2eO1oR6D/oKOo+1R8uuyCt3wjemdVDJEopoqGxXNpo7OQQY16YOYV
mWeY39robxob1hIEb1JZVj/YfO2QhfBThYVWjZ5uKNWTMvx3yggeJcrnzhhUKDPHLzloE3tX5n63
zvdaGcGLYHyFjgB/VoLcMd+i5jNYnPbtoPkMxbm/0cVxgUeHNPkHdipYY1ItCDECbXCA/a+GRiR5
EnxEOoWloekdrTrANMS8vrD3aTaOTHNjJSBX5XVxWxwYGqLnsH6KH+oDvSUn64rOHv64ap7Tq4F6
3Z3We1TSXLG1pOuvEO1DN7IqW/AVLMPBbYZylzO6d7QKCYV2f3lRN0ANoauhoCURJ9mG2HNzt5ne
kmJsZiDCRfvqVIFRc9jVt/8A6+7jONO5JMFlOH0JeFwCSWrlOm/t4Dg7lTHd61S7LDw1LsoDqB2A
8hdhmHteCLvVqrn5dVnfD6cbIRxayx1gEqmYIhSHfGJlmp1IU/ERc/W5MKcrlDL/Vzt9F4E4H/2e
JlBHhe1Tyz6ybcLmAD2Cb4XC7upeVmj96H4FGcK5tok2ocwGNTKrxSBk2ucHAALM34eRjdfIr6pv
k0WzEymrYo8sP3gCE1IVXjK4qcRdSj9FcAB9p8yFNuNTFo6YGKiY2NKOvKkVc6nHy5v34WAIWgux
hGW0ZO6YgpxaYzzVTe9HOgZeFc0n/f8avQqS+JesoxY2IQlaYQ8nswbUL2s+jx05LnaDU6KNErW2
bfKPwQjhgzZmamsg9guayvrixu5Dl8qwYWUrJ5xy1kS00wlWLnezfp901Vez1N+cOEMkVlQSn8K/
9+ytKyyecNCLhcD2wDgDhBjiZWXvlfM1EOBTTQ2VzJYI+xj2cWlAqQJhEMZdQK9wvlXgWEkIdSEN
0L6mh6IPnTx3cT3Ovsqh0xPVDDho3D8gzOUn+YOiK9GCou6gWWQuIBpT2F95r/N3w4u+p/+IP2hj
5PpMT3ECrMZdPrBam4Poi7Pv77tbtPwDHwuAsIgsIVI+Mcg//4J6Ygu526DrvqihnoFhdh34A/qe
cx1Lm8Ylyyh2NS/ULhKU2PkOKj4nm8v2w84ETic4dnzz/rIP2RiQOl9HwXUasbPUGZeGwdZrCpbJ
x8rGMDTBIPQUzK9KUJ8AvBZdyWHdPsTm3FJdDajQABzSAYl5bqnolE1nG9OIQYp5SC3HYAp4ZJf5
VaIgD1LEbeMiECjriGBFAB4cakwNY5QcrXJNBAqy3sify8m1AwMFxEBtYxK2pC6BaULqkCRF/rLA
jyJnsxDZ42/zcALRyeWcrkDgEGuKRTEvRY4+eJwQXLl4Ax6KkAPqgtFA2+N9hOkfZKUeJSvAt/DD
CvD4HfhjJi5gwSUkzZwVLSsWGK65c6/iMPM52QVGeUN+TmSoulv+DkuNthqwAyPRKlwWKVGHwVXJ
HDhVZr82Vjz6Zse+2mBIPxqNHp8aYih/cWc4hqFoismzYWLTMhqgAK/oYpMxo33I7HxX9RIJmxf7
WoQQDFcFrKuLMhzDEygGvvDhKearPrup91Jsmq0rcC1LOBp6P6YFIOOgTusNIUfPzdEM5XOojmbE
U/kfcZBvCgVLCWY4gDsILt/z82hrmTuUJV0CTlpg7/Dcyy2AHPbggAAoTrGLUp9UO5m748b3wTj/
SBUTY1aXESUbsXOJdqe6bwmSSu0n1QWNVue5Vb+7fBY0iZLik4YOicOsBkqCQEm9swdvMnbRTXLr
TEH04JhX+TvRHmbP/eS6GBovS7wa/enAsAMbVbaTDXNt+UDA4///mossYmOmNYXC7RaENx2aQKr4
qqGyB/a2zoYOtggXQYHJf76K3jpmVllJEVCRZbCvoyYrQ1JNsgLSx94j+HPgTP8WI4Sjkw5ucMVZ
ELeFbMfpWjB4tHf9bsej3/ZG9iz8mAcR5Al+Rm20adHrGeHvyfhl+FkIWLzozQoqDCG91bEfd5KX
zLap/lGQO771Oqp5MjYLFBxMTNSNJbjfMX4Xmcqhr2JUZ8c9MUvJ41cmU/DddsxHqEsoieop8BSd
aTxZ6GWmoaFPQBhTWk1H7y8hu7ROesn7fwPZ7XxHBY9Qae0yZxUUfodk2M+74lHluAz+dK888clR
i9Nf+4B38y4fU5X/5o9e4fdSi00+c12O5QwWw0DZ58f+urmdMEHsGWEHT7iLAn0ffUdvfer60117
k9+osqiI284H+ZbKYWh0B9k2QXNjdIzYrUbEJsf+aPYoF2lToB5c0IahotgineN1puFjrMBv/XSW
Tw5e/gBbhGtIdJuAJAMfwDlHkpApXtZem8svDq+97JQAJPSOkng0BOuXzCltxtao6vxXe1scl7Z0
KzXNZpoB/TGFzq9hP8QnjMC/w40MnZ+UwBiSjdHKFBauPIZBwTbmMpnW+Pr0s85vC5P6/Sg5UDI5
Qrzb5czMlwJyegpEtGzfKGgQyK4SS/Jk3nZPq0UUvW662CnR33dwegVp4L73cGB/cVLsWEo+su18
V9IE56uAO6Z2bUgDS5v5SN+Q5fayPdA+mldgXgHDQdY2ItWPL/TKG066GwNdCRLb4J1ehR0scO/i
GvUKYOLIzEOqoOB8h7JqNDPHvlk3bNc+YyQpGL3e01sPUw/gGZJVMbZj9dWKCp4XGIipklJ4Xv4M
G6MXTnttYawbaPZ1ARQcIAeEQ+9J13UzWl/JFVyP2xVmW3LXwzkwZk6zZMDlAotDQwxmz5Gf7/Xn
y+52M0AAboutASUBFDZCaDuxTDFZjpdYp7IicMwxBrt4XoPt6bKczWgHPGegkEUnL3D8zk2mBViE
oqBZBnic7ZOW3rdl/mg4D5eFbB7wP0LE3nEbzQPAjYEQ1a2WG1q6nsoeMJtXHkZWSxZOopDYQB6T
VutZDFlOmgUN0Tw7+5QMkstoc3dWCgmecUz7FuSREGJXb47de0XeyK7bzTcysChUPA5R4xFhASt7
mNTRGuYA9x044A7R8ZPhlch6/wWqFEKKlSSu7MprRO0wEC2FJOWU/6hONCiAL8785K08/WVGai1N
8Ipm1YKHroY03g5PHC8FPzhny6FX1YAheKnP2F5HE0PwoNXi4Abn2qXIsIPi793n5/cck+97dtR2
xiGWzttvWh6YRf5fkuCdItWKDXTCI/01fG3RR0UmkOQwaWJ90xmtxAgndnYTu+y5k598dZfEHvXn
g4YqKjIW9i+e015kQALbjv6PSDH0c5QyZU0KR89zJByXD7gMUZAQ0F0ABwwiC1mdiyvxIdhzHNgl
0qW2JXbR9LQkphp3/4m1un1/mHb0oEgTezIxwjnW6aDbWf5fMeWuB8wSzx9KuXA298xFxdZAigkV
F8E0gOmk1i0PHf+zgElIn9xHzhzAH/FWKkVSe6eu+LB+rokhKhVQ88DYOLd6jKE2Q6TipixNMzko
dlscJ2tQblW7s45j7SjB0qvPymANPpms5DSNaDEEm0J26DG0T6Kpv50a7SVj8SO23vX0pbLAHVYA
Cq3ukEIu6iwwSaqg9mcZvlna6t4ZoleE7ZmXsdTyK8ckvtWTxnPV5HuyENA5Zbrqp1Xzs0+NIqRd
ZQXLrCknWquaB1Ik9WCaGNm/fPVsHsrVQgg7PFlln3UNXi2ASFvCidVqqEXGvolHGZvI5p2wkiRE
sc5CI4yB40nvqsWDalT3fSab7NnMDDsuCsyWCp5mxAbn21pOlbMUA2TQfMdLWR2gbegTsAC88dcU
WLvmmkeWNJRFQNw+RXNygSEHZwnERcUVnHbeFYU9ZNyJ2vZbNu3yJv2yOHh2GEMeKGAiNzPZQ3dr
49YihVi2dp28A0zfDLIgj2f3y12xL9Lw+4KgqwcaNLmWU4FtbeFapnBXuF1e1C2Dmqg6+ST/mcXp
7rI5bobo4JNFPVsBxhpiq/MdzBSAD1qLjR1sj4jTn2tOweUDYcwE5prX72WuZ3PnVvIERzDZY8am
3gH3UzFmfuQQek0UUr3medMyb9HiOfGmWY1CdJyPsj3ccntrZYXDN886U50RyubXANi2wiykO17w
aug+Bbjx5ElvKv4bPxgq+B45FyAoEHXhgNCxjPTENnnpBHhCgXoVgXbWuWuOxsENZkkUuBXWuith
QuBULjYZ6h7CSGpfAeXHT+Pntm19YOhJzIYb3ge1EKBjlACX4ofXwDIOVK815O8L9M4TWu2yzIh9
PUrftEL1AT7gXzZTmTxh45DlmdA44II0QJ2eW4Z5X9oVDkY+deQB6nhn57Jy9mYuH/v1W0Vh57qs
0Yhh8BKFTg+N1Z2KvV7mu3z4VkXUj2LdU6dwotp90k+Hy9pu7uNKtLCPlKVqlVs4Izn5Enf3SUS9
pXkDYPplMdtnHxyRHGRRg6cUvKjbR2qM+fk50O/cO3DrHHig3WAGMACSpJShbNOBrqRxrVdh/UTi
uLYoqoiK2zu3BpwOWCCq9uAOtQzMb1MUKj3oeQLzKPCbz0W1xlBmaYTHqlF8SsZnF3/Kpkc+djAi
tYxePgvQ0ABPQNHwXEZhLVqjZ3hycZxmQz9FN/gr5J0c5AW4BIAY0n1nVzzzch14yEEa9lf5jvUn
CCtK9GkgDcUn0GN5tABYVu/UK17hHsGe68t996ZdrlQWriPHBB6K5kBe677UtNkRYgBPwPRjqgeX
TXN7A+13Hky0KDjC4nYOpmzbAbbijqhpdal6l1aVTxdNBpSyGcGAquu3JGENozEFZyFv8+gDZ88C
3AggbMQMDSBADxjhc780RxyGPZ1PZXTQZUR2m+nztXhhSQHrOWYp78/pQmtfPmcxmjAasKRNb99t
IEXtIrQp0IdJPzzICoibscVKceEJMPVxaxeUN0fU6V5tzLvFhY1e3sZtD7MSIr4NDeRzKrS1BzOq
PeY1O5iKH18vO4DpIbj2zWeJvG0L/b2brnDwIx0TFYQ3eXEIS+dmDOIDGLwqH/iSfYUyJern1+3e
7O+kF/3mcgKBG9wnugocZ0Fyb9dR2Wbw2RwqnmASGMEF+KophNpg1BhI8A9yCZvqroQKwRS1WDnm
Gq5FGt3Ux3p35HTryuB52bFEkg5V4DSUN7lsXsYrqcJl3LBYt/PIwmXcYGgXDJCAYKhRfKqvCWt3
42C9SHaVr92HaGMlULiKxyaZkBTC2tou6/eR7eQHvNPNh7kF2B5efcW1Oyc29YpxZoGG/l2vL9pI
8nDbCFwxh6TbNhy+hn5IwSW5hUXw3uynoLUzEjC3D5PioJPoO7VGCmLp6XvbjF8ua76x0raF4BGv
dEdBx6lwfJxEr1x7KacgybIZvtaZ+1AfjcFzSDt/MsY6umr0NNlflrrV4Ar+aN3SXI6hj/LW+dXW
sgx09kYyBWVzMxhsunHNq7nSFH/qpsHTnMPYHrUs3UWGjBxuy2HYaEvDWBeHtQcp47lorWHTHHUQ
bezpPYAcDvUn8FIh10JPk7xgsBGdn0kTfGCMMQuAK79LK25L0O2MJ87r3KL3jQQyF7Fxp50JEzYT
iQa9dAcIK5QhyJdrZgZRJ8Mg30qNraWIHjA3FQLc13eVpleukgHiiCFACziKSu5R9hDfcHtn4gQP
hCKoy3D4cCq0+zlP8ErN7P8Zn8JQ0GVtKXhA8TFAcZCsTywrq5J4QnO39tCmDVDcn0lhHarRkDwz
trRZSxLsoXC1mlEuKV0A4jB/juM8vHy2tozAAVUnmqnRN49n4bl9u04TuUlPxiCKHL9bupdscE+V
0kuc1VZ5FofHgCgbL09065zLmbI0oaxDQbrKPRT7cs61loWcD6nEOE0GRCvE+EkgDUk3bqQzucLd
ENF8yhQFct/R4r9UjwSuIuR1P9Z6yrDPWcjpMMrvsh4hqcaC02JUL/KeGtN7Lc7Wr4naevauQT0O
GZo2Df5TApQd6k2HtV5oblKrV41bojM+y3Qku2pfwbtwX+94BD616Aaq/smdv3UPrQWK9xA8vwPy
K3hI02O1x9suqpMWqt546AvAznrDzkHmhv3M3jJpJ9ZGfvpse4VoOU2nAXheEM4b3NihPXCudnlz
2+Y5XFmvcAsofVeMzIaYbMruFbSzlbSWnZBtVRz0llq41T+cxEqhscMihVtqy24TSv0hehptXOsI
GXlZPAERxghePuvKqO7mevnPkZFWabZeIFjTPx8iHJmpjqzCtBdwkveoW9w76CPTMN9sImK2fAb/
nTQ3hvEYm5MPSwbJruzoaJtOafUFwtGZW6BP0ZZNwFc86EbnNWH9HsY2j9VX4nWo58TX2hvnAlie
00d78Sv3rkuvVZ8buOxG2bzB1ushnChWKXVcONgY6Lt4KSr4xw78XImfo5TEvZZ0C7be8mdbIJyp
XK9oqZcQiXwSwbsZxlBMDgjNeZK3CVrOdPFY2KlnoONwAuxOF1LHRxck6vsyF7rpQVFldUCjZZuu
mJRx4h6txqk6Bb3eZVcknZeHrGP2qcTR248KlZG+bMWYeGCjkwd5PEMXUdbRSmANjQq/yZqK/UgS
y73tZsUIs9419koRFV9ZXTHJRfveTyyE9GA5/iNVuGnLNm4tvbV4nLeEzqvaH9Atjz5Wzrk874AD
AxrWQ+IXx+ze9PsQjHCY/dT32T1hft+CXE92CDbPwOqDhOhstLH/NMMymFFWeUOd3WJm7mgMlWxe
fdu+/0gSmw8co7fHyTW548Eb1fJi7W6kt9zn8GLfVNdo3ZVpt5VnWK+3GA+UhQFo0wXrXVHDt012
qK85YxNvFbNrtPGj4oWqGi1+OsWddQeuo3/AHL7p1ZGfRjjiuCoQKc6vSowsED0esMRRW710TndX
GyC2vRxfbd6OaF8FVj+eL2giOZeRq0kdmTlkDMO4p9VwcBflez0suzSpb+u5DOZI/3lZ5JZaKNIA
+hKzrxZ4uASRIBLCQFeGnMOSX0WteWpqs/Quy9iyzrUM4d5NlrZcZi6D5upN0qLtR3cPZaqHl8Vs
+R5XARCpZpiO5opv3G6JVJZGMdpzdWc5anapBbRbsh96Nar3bKjoXz1XQAGjGGjMRx1atMtCHzF3
mFUYfNont/aOYWRm9Jk/hzFnM5LmoN8hkUS/AxPEQAlmo1FiFfyOMw65oudYSN2qM6+fNfcmjXNt
X1u98zmbx8Wz7JncTkMTHzOSj0eiztqV3dEfbcriMM4BXtg4s3py3NgKe7PoD1XpPKlIbe/SwlX3
dUJjbxwceldrk7F3p/EHct76PZibvmAbkVyfaOMZmPPaaWxe/LojCVr4hyIwjRr3Sd3b6q6ugblv
uIu1H0r82KEGAoKoQaLFxX/b0qV+PIyWbzFd2U+L0fl5qwO0enhpLEz5aoX9RNNy3k1TVhz7NvqS
5ymqJU3Z+BNFf2xvoga2kBaY4D1764pJ86NoHLys7oDET1o8ETTW059pM3+rO9qfyk7XE2/UQQNg
Ehv1iDizwaHc9OhHN9lkJr5GAaDTutlX0pTa7rJZbpwwbJVmmq6J+XlFhNPivbdD6aL9vlzM25y/
KOLXyxK2gsG1WQjen7RWFRWoZeE66jG3xds7hmO7l/HGbihio6YEmm3NNtHbJrzKWn1Qx5TAC6ug
jwWjkH41oSVbEtlu+goT6SJc52iic/lHrF4kZVThDUZwiJdc8zTz1gHBQp1LHNKWnwW2wG8hgtOr
mMmsoqZIdw5qiF6JZM/KaIepHRjqZALqBYCi8SxLl2+u30qq4AZpHGk6s6Gazm5z+yFfHi6bgez3
C+8OxF2mAvonNJDm1mEGUessG1yVbY7gf5gVN1HMNWjpi54/9/X3JPuLrmKO+/B7bwRjBsImBc8g
ZKRH+C8M2+M9aqGjzTk01JOngy8vGvoIzu0tspqma02Is63eU0fNz3tFcqtvvpH+qGSI3eZd5KJh
c4IM58Y4TY+8v5/trR9m2IfWjr0gsxW0O/NoSe7DzbBpLVd4myVKyirLgVzltDCf+t1Lfde8GGCr
CpynDvBk1+6pf8ie4ju4URmA0makuJYuBDMZwvCpaCC9NCafmJq3tC+6BjSWJcZ/S1/t82NeD/s5
j7ypdo6KpfkZebt8Ji5bLIzqfHvR9Mlii+Kk9wgBqlOG1gnZoZBZkOBMEkZco+QGWxaKVzWLL29f
lWkheA4DpW7bGSDCnj+x7ilGW9icSi6RzXf0er8E94FXW2mSDkK6MLtl15nlmQC48ZODiVyJcW+i
2ZPXZjGZ0fi44JvnBn2f9KG7iney6RjZkop+RrXTueCGa7Q7pPL9wZCBE1++AVCcOLeLITKqUucr
mszPlWru87o6tNWrkhnXVLuaImt/2Q5lZ/G9arG61yipSJdxQ9Sf2OfuNb0fj/2deqBB9ENfguq4
XPeW1/s9xm7Q83+USOdn7UPg+Nupfuh4aUZLL2Id6qLcj1Aq7PwYgHRevOcVYucKIzayRIDEZN8z
j2t9bWpllEs0es2nvHcXOOq27PkvkyL4mNxdsmFaIKVT7rT0OxqHElWGU/oRJAYZ/NXBeM/drlRB
ZGWQgVtjBmpHL71pg3r0MKrmV76VeqzCmIbhKbvoCuW8B7LPw/oGPT2BZAu3VdUx+QsgEzA88p+v
vsJimW2RZH7PnIJywY8fQVns8QTPzNCS+i0Z9nxkQ97Gt5kkBgbPb8mC9yHjHFe5O024vmJz1x7R
bYo7uUyPeGhDniwpvZXSWYsT/JCujkasalDUTeafRlkUPvA0PxdTs8CGZuvajJtQsrb8Ivx4PP5o
KPgbbV6U2TSQxIxu1B3P3YxeF/BaGkrgoSybsbGRjqKikQ8lSjy5xe5PVRmzcnHxyC8cE8Nn2lAF
caQuR7cEYuhlxTa83NnTQwgABqWpu1Z3p2ABifj9GGF61QfYEhg/0WqgHUGXzF7YQJw4MJpM1qKx
5fIgHY1taJxGzl8kiklnwHim3McCpeP7BAC0q/4uf2o/LW/6Tf06vtaPVWB8IoH6Q8YSsLnEK8nC
rZ9ahbvEEUG+iN0t9XWl3Pf19eWllWonnMeOtg3AdaBdeiSf5+dpP4AzfbzKP+VX5kP23D3Pt9an
fG+9GNJ4cntb/yyscCBVNSdNzSOrLuyvjdbLfzSn8o5Srz80qUdu4vvlengGRsgMQoRc1s3If7tw
WM62VTifWomXmx1FU2BHyHHrn9L4aSCLV407yQrzO/iSIOFUDu1SNV35rmbzan82Xu1P8Sl+QTfM
9BkJ7Xt6BXCHL9NBeagOstlrmQUJ8YE+tcQChQAyceATRmuIc1t1ny7r9z51cUE/cQ4EeIH9GMfv
52MMxuvxODwMN90NuS0/RTvzRj3NIfp9HoenFn3MKnCWFIl72ArRkUqyAKSDxATwzwQbTlLVoZWG
bH0XOvtoX4RxaMaeGbq4xLRvrjQo2IjrIM/liLgYUHPFNiNNSYFOO6PcCMLJEEha+1hKerPV+Xom
Q8hSlOPEQJ6A6psDX86Lt1rtKU/2XgvqvfwobtwcZ9IED6tFEdh/F0jj40N8locG8YsK2Jxil99U
kg7wzZO3Wj4h2kGxNkNEBWEVrW+WrD5MbXvTziGNoufLtinbKMGBuui2VasYG5VbieckP/Op8i9L
2DxgK10E0xvKOVM1VAUDK1ssP2FaHVKQbXsD0pgSPo2NgOJsjwR3acXT4No5lClcF9M6+dGowIRN
3cKz5umY6J0k2t5UDfUvVUWgjXkhQTW9KfKsiLkFKlnYZ1/catiX7C9CX3RV/ZEiaJUUE5kJwdm1
o681uUKezDSeLu/RVuR7JkNw9YQ4A8bkoQlmQA+2UQaac2PR+ldGe9+Jhjut/GFNd2XzBKBkD1hd
/pKcSN55s4l/gi5nSRQMjpYHp4NbWVr2pgLpTx2m4PJ3biVYzr5TuCmialQIWHLRxzP4yuIlj8Ot
FfuNH4fGsQnSW/NX96N+dNDXKB1G2zyTJojgebc9BlEEd1MtaTHT922YTaArJ75apt5gMc82ZFpu
2tVKlOBr6lbVrYJ3xfAmTVqjqutz/8bb3tPGL79qAfspb/zadAUW6g0qmqNRehDWNlenzqR5jRmQ
CHhA87fZDSW7x93Wh3twJUG4a9vOrB1SQEKdg87Z3LHSS8JkX7neslP/j7TrWJJbR4JfxAga0F1p
mm3GO83owpCl955fv4nR7hs2hNdQaA8KHSaiiwAKVYUymZikAQaE6DXF3coPkWyf2VAuJJx1FG6S
IvNlGTUFCJUwZfr/LY1NmUsYxhxrKgfliXmn75SndCf5VulMO7JLXhPhM5Fr6zYLY3SEqNFYygBX
Q3+NciuZ5S2ZzNs+mXdR3gTx0ggsBF+ciVEFjAObmGnF0W4epU0/A3nMwsQnYhnftEkBUlj18zLW
r0meRk69oOpzeUu59w1AmwbqEJj7eM9ibSQio5hPi1EiFQaIOiAl5MdIGa6ithaNl3DadoEX8CGI
sa+j0tWtASY4z+zN/mddDfGunjAAP5cGOZG1bfdtZ4yehQjgoVkRardDK+rv56kpYFoRLaEtW8e0
4Pn25lNdKMWCLne09fYOnOSu1rJnE5CmAkXlCdouljH0lR2GdVxhsYb2pNefhuwqkr9ePjiRCMaO
FKTtRtLg4IbaOoKqfi/N6RE0HALnyzVXFN8W0SXqwCzG1zyvWhM1WEmcNyc9k8AlIerx4a/ERLgM
767a7Ax8NwyNZSyYpaymL60MuIIwWKbvl3eLv4wPGcxujQR9vWmE2cm8fiPQOoLs4GUJ9Bd+s7qI
4/63CsbqTmNtrsbUwzQZVgu0nfguR6S0t+rx3mjBHNz10l6KUlHilf/m+JDLvnqiFYwZKM++pyL9
6gE9DfvwqXeqg3zVA2jJFGyk4LDY0e1lifQ+qnBYah5qu0Yur+KyvhutefAu76dwYcxl7coWptCG
pCn5pDUHI0j22bHfj+leLd4oolEbiHCMuIuDV0afO3rOEX6c24fUVKOiTumEbWscDFKCgX5ZH6Zq
fb68NqoLv+nKRg6jjTJYNpJKwdLMEP9Gw8msxe8H0HEU4L8DRkyCkaMxFJEC8d9yG7mMjuq52eVd
NtMcy+ITF8Glm7nKEbCyJ1Fxmzc2ADDsf/aShVstcyOuchlrBJsAuumzgKJ2TIdeWEbn5VPPJDEh
Y6GoTZWNkEQC4yg56TeKVzm6aBCIMLIsAiQR6AgLtgoPnVh2DB0xQYRWf1kIQMVFFNeig2IHhdFY
1Ib1iiXpzugpVx1mwNC57cYndS/SeW4AQKEjAUKv2RhiPNf5vGzrAmjDuNDppDihGmZOEvekdCJd
ihzMNhlfLis//2JvJNId3oQcwIVWO7uAxZKPwwud6hg/2a4epA8UL3H4JMRY4QZVG3lM5JGnWVRN
PeTpziuOTXVAauEW17Nj+8r9Sgcz0WDoTXsxyjg3Et9IZuyJir6IMmrfJSOy+UkbeMPvCeg0micV
fe9iBAa+QNMiGi4ewi36983WljQQLwzEj/RJAyTgd2dA4Az6G+T2gvXt8lHy7diHOEZ3zEE380Wl
6yNTHRRdTHZLomVvXT0YJoZe5Xj1LSCYZA6wZo2vZqP9VQMlbv/HNzDapJBczeIU30BBSNPvdI+j
H3SPw9feXfZC/lq6pt9t94c8RptMaZQ7Ncf9H1BAQboRj1MRJcS/WLQPGYze2DVpiERtDD3G4YZe
/2nXHFqn2EVCDCJu4LLZQMYZAQCU1HUHYdr02OuglR2OKSGHKvoiSfI+b0UQQbz+6rMTY7xQqFay
FZYQKB911cMz9cp2PtNB1+go3YC5eQcI21vFBVhhVwNz6a/eqh/rZfFj23GyGnvCHUEOwgNN+e1U
zSfAnAl8vGBbWdxYZSgAF0PPMG2fQGPpSATjmMt+6Pd21LpJ91fx52ZZTLhkkqVVlncUOE3yyy5z
tcRwgKzjdOpbXc+uXf1FGyr8O2aKaBOeQQzm5hVmqEXNXOCRY1nO3Hwfhn2XPV22MHxPuBHCXLdY
ATi9MUIIvQrANUahvTxVBzo2JOTJ4R4Z5q8R/BH6/GauXS2PsUIWvHVoLzZlPurW0aUQyorbOr0f
OnTCYZTAKHVrtsdFOB/NMy0UPQAzKDbepywxqVGo47q0OZWv7IDXsTNTN9bfQfjpvFL0WI/Xouow
N9e3FcpETySMJ8x7Q2jvYUB6dZqXxS+9fNfHAG79YeI6mhiw3YvxEql6sIZ0K5hR2HAcVWMt0Hwb
KfVVOJpvy2LeTqUqKizyfOJWDuMTjYQkJojnf2kQRf1dTzHmsIsrKSh2w0kSyOOat608xinWs1YP
RQ15q/ac6Z0flfNtbPSuNMa+Vg2vU/9S5ZErh7cKeivSLjk1VfsyhHEAmkv0St5HYR7EUudKxbFd
Xy/fJ56Kbz+OubO6kq0A2MfH5Rqa5AwV5DGxa8aKU0+12xUNuKsF1QKuM9uKZG5w2q5pGUbvNzi5
ifa0zUN7mGgm8lrcfijcfeYOE0Ufy3z572lTCKpecZvGWUCTY7/Mp+IY7wA0hOnwA43AEiPxBqEh
Ed1jegibKGy0zFGtDXyDYezQYO4Y6Ba8fIy8wGu7p4wLnROdzHmFPQXssHxQm0i5GoC345qRuVxZ
hvFJw2yQVyLKdgix7K+XpdMT++3mbtJozI1C0j4rC1VHA4/UHaMIZxn2n9AjcARYm0h7qPn5TZau
KSroGJBRYweSxqg30ljH8wRPVkwwh4fWH4AYGwJHWmQKucdGhykN9EnLyHmdH1vfg+2oKJFRG8el
O3a9jRbZOhbRqXOlfBh5NvyQ1qjuIxXKYfezg6ECFwOUweXz4b6wNurBxh6zBCDotYcM6sjSb/ku
Ccxr3TccKVD3auiK+guFAllbnmLSvALBCrw0gN/G93mt7hvt+Old8hWQ345ghfQHf1OLzS4yKqjr
s6aFAwSSQNsBcaFx0avxuroAmEOhWJkE8kSHRv++udGK0pRmSZ1kND60mEMkei640dxAZ3tmjGWe
Un0cqwxXuondGj1h4WEpkcWQd5WXfxZmZ+j+XNo/xii3FZCzLWqi0qviJdqXqKIkk9sfaQd1HWhv
2dfLB8Ztztguj7HLtTVYNYZs8P6OnepFXZzuZcUNjl7s1ykoMOaDAe3VJ16d7bV72ggnDvyFWsrY
ZalriwzNPjQlleyR3INYBHfhbYLOu8qTDqnoqcODhH7Hg/pvRGcxdjqTjTg3axxqeojA3FIEM8iV
Wn/2VQepDmBBP6xToNROK2oq4g3AbyWzFbl6bIyiRy0Vjyxtt7wQyD58S1/sABWXZ7HtFHl5tjJX
lm1TjTb2ltLgUWn5qUTcjIZGEMbo3mVtEp2kTc3D5j5mjWk2agdptE0EtDh+ZLj1vvftY4G2lGEf
rgIDQNXz9/sCVEuANYBK02buixZPCTocaBmkrl5LSbtuhvrUhcNJticQXtd6vvurJVoYvbOJDIwZ
xh7MxpTVQwjHRx8+NK8fHbWHX3l9CkElSuX8i8J8yGNWWLRpClYnyMM081O0H4LqWYL9SZ7IDggo
gXQQ5uX4D4APiYxJiEs9zmIVEkkwNC6hSFduNjmGM4FvLPPyZzyTPVG36L+ozodUxgjYydjGS/nf
FFn1QB+UOsBu7aC9+ZN9pdv2u+J8iGMsACb0TKLlWCTKkbITJ/m+ktCbnkX3em8KE0d8P/WPNDa4
ULW8ShJ6iDRvTH6+Y22kjo2Z6ei75tcBuLdFUZNIcX4LNtS0jlJ6jJPbvFCes+je8ohTv1DFSXbL
SVQv5C4STduY/lPQsKMxzrgxk0wKS5i2Xup2jdYNjkxyUQWXe+E3Qpjrh/mafsh7NFHMeu3bgLEE
LoKTKN8AsOc0jSIwaKIlMZdvldM0UWi9OAKWkx9PaX5tNIsleJrydV/RQc8KoE5dZgensihDIlxr
6B0H0tsRWA6n+kQcO0j3ND0s4vUSymPM9JLXIzASII/asPqOpqPlu2/V4b3TNBCRjPN90GZ5TFC4
lr1VyyHODOyzh+kmORauTDmV3foohokQLo5Rw9XI+0aKofctcpjjgRoSupkVOJz/aDO55lJVUYYH
jCVw5RiN7HSwnSjv1AHX3XFxEUntGneUHeKp32jAVN1GwicRt4qnbIQyijmshTSGOiCddWfyx0Ny
NDFkR4dhRdSk/Ph3I4nxBkk2FJ2SyNQbjFcDQsI1aA40TIqErwf+TuqAbkOIJGNm4Dx6CKWUVJ2K
1GyRflL1xyq8zgtBayn3QqsfIpjVaBY6AZQEldZiRIGw6OrESaNFIES0DsaVYfDcmLMa68jj0muV
0NHQnA4KEl8QitBr+psPU+mTGAiqFmE5xyrM/JUwhbjGx3WX7JOj7a6BdqR4gmJiGm5qYyOMucSL
Ftf1ar7XqGkUMu61oDuIMTB443kUeuufRTHXN7JrWU/povTb7KG+qzWnPVC8z8ydUs/63nyjr+Vi
FyNFdwzdJZBP4/N8rZ7AyusJ9pd/jh+fQv++iWbXfmoz8Dr/DxdTBlhk6EVB+ZMSuEie7rXPojCI
qsZvR6oBCQzAGyZFlzkX2U5dN6+tClMZmzskLJ0519FFXsVuXE7uaqyD02uVQJG469wIZS6FpcYG
kHVwxYusDYpCu7bb9athC2ASRVKYW6Hk4yCBoQr1rBFYJmua+5EaI/TKTMGTXbSHTGg3qq3Z6BTC
OCejP0ymkw4/pA5Tz+roJPCpzbNAT7iP9o/9Y7Fi5HlW5HCCwNF2MM1f3ACyBRy28qFd3GiEuoJk
S5Su4idUN0KZ+kC1JpK+tji0/AqItPvuc/4NMxUPhjdg7Brsr2AgnRuARMuOXOMNLRy15AZim6wc
I1+PQsR7NPWCMcGrxZf9cgesybvMzZ34RgUEFn3xhb5o2oprwDdi2dAFlHkRwmloUawnt1WuWV5l
dcnub44UICuqihQnYHCY1RGtrK1GQs4RDMgInrtg/USDZ/WVZurKZ1Htkx+0bOQxy0qUTu6Ah/3r
gWC+4ul87D8lgBKrAE2NxI+QwJarsxuBrDkPiynKUAJ5f5GYr4ar7H8JHF/osKNYIDdhvBHI2PXM
bMKmmBEEardWIF9HR/nWDCKX7MUhIP9ubGRRU7Qx3IM2K1Zp4iUy567y2CMORHfJEMSe7eurU7xa
T62/+uHpV/cF1irSUn58tvkCxo4Xq2LaI9wYbmcYTMG87492UB+BCiAwdjyCRQvAs6AjUvC/TRjN
0RJZG8sRsCvjbh5RUFGC4dgDUZmmDpe74Rtg0ST1qUbOd0AWljJPi3wW70puv4BRJXuM19YCoaUn
YQ4B4KJqLcKLemcoYd3iVgSjPODbyeV1goiG7LIvqpucQIKcoU2u8/IbcC674xHDVt54bQcVkKTx
choDcXzKfVKr2GdiyKaJ1izGs2REi5eJzlvKxyxx29X4RMnRiYejVau35Z2OXSyW5zg3UtmRevRF
gBe0hFTVjIEcaaiJsUedfHwz1mQQ+TKeWd8KYwxfWjcdMfKYPg0xVqbUXqEcbPKi4Yloo3lnlT+D
p68IfcrEIS4TcqveaHZXocqAnQOA8/nNNUk1kL5JaHpU0a5Sax+Omq/vusCCT6ur0zIgg6I99cp1
hAxm5AnT/bzgAR33pkJnPzHZxJgOpEpJL83Nr7I7HX4fx7uFOKBbCeZj+tC78p4CXoFRvJ6uRT2M
/6JgH9IZs7GqgzYuBGaj+Vl90ZBBzZFeNClXaQHlAjmY2H7Qn/ztam0WzAR/I5R6SFWIjFWYwd6j
NQ5w4CKl2fqWDYzS9s9Omjd3sN1oJhzU5HqWtBIbTQLIRs9rFOgBzYUJbTH3/lDWHN1CD4fMQr8t
hdrGlQJvYN525giIrsdkTxUKCZ3wpsdbXa8ctDh6kXAOlJv5wGvzH9HMeWrqNJuFRFNiXj6gIqbt
QYCG0newIhfxB1DzPK+u2shcmhSbW5cZUwySvDQGnh7AE7qxBWBgXFmP2WB0FsKlecFAoJzvoyKW
Af6h2YFWNaET15nho5K7Brq8FF/ibNBHgY/iOQgA71kmcCsxhmAwKqaDrjK2NXxVCtOcGtdyVTmX
4zXe41QDBDr8HwH3JJuDiRQdsAZSh4nRrqodZW4eYq1+yu3kdYmtgyKlP61W/g7wVBEUOu/2aNQZ
AMxQ0wx2wxstN6267jFz2aamo5cEqFpde2j17qkzTWHdiruTME1IFaI/wHy3H5vARorDTJFQ9PBC
Ixy8nsz1w2RGmCDrB6XrTwZJyd009K23oEMs9mlgG7qqqWmpl5fNcF0Cszd1VCNDjUtXw0QwTMQz
noD/BnSkin+/4TrWejzrOADMWVd3JHpCWjOQigOxb5cFIB6FEM+Cd7PBUo60G9oQwPDCeIsh6bsO
NQNMoCKwc9bYXz0MQx41+/RNtp3uMN1SiPhERB/OFUugUgqGlnSDBXzIo0WdlBr6XCdXXfwo5UFe
CPoruAq9EcEEPPoSm4s2A4ukJenNNOmWg8dz6lv0DGsw3hOjeUAS8NgXiGwv36X3JnbWI2joPoH3
xX0ChMe5D0aaR17sgcpG59n4FLvVvX3KPS1069pLPyXXlTs7xR5doQi/KBZLG0ge7YFtSie/7ic3
fZZP5oBimKgnnhecaDq45JAo12ChmPOOEgzqjhrmXyf50MQ/FYxMIPd/oy7f7AwQapf3gZv5pMRS
wAxAzx8oHs73wSg1pOQXzFMDoe0KoUBg3tBm/+ZO3Qt9FM9wb2SxLYZDqiySpEJW44+ejhjaR/u9
I33Rg7qj6CxHUVMlV4c/FscGWu1s62OVQCAYwvzcCu+Vqf5RWYp/eRO5BmsjhnmdWLHWrqB+wg01
ZcdS2zcpCgV5Jf45GRjNRNIYDoZ9q89Dg5SuDa1YwDEe69ZOI+G+jprCTy3lyZ6i/VTaV31fo+2s
ia7VNG+9y6vkbubmC5hVTnI/lk2BiWUwaPq5MrwZsvVQkF7YicpVE8zCYzoaU6hoiDpXSXUmQ0JG
uJt67UAQ0HTp7JRSk+zjMTHubKusdoNSjKcqh+9w5MaKjkqIFKq0tI2vD+Duy80hSgWHzMte2DLI
5HUU4eEKTcbBN8CfztMmWRHLGUBgP4I+CDxlSUAeBy9Bq65wtoijVmcCmeCx1Gpt6vV09bQSEEZ6
40WpMPvLCVDPZDDXP66X3DAHLEqqlcRp1zh3qij0w3C+AWnZjozVrpXUu8FOvC4zRE3cXFcKsBJE
TQBKJhojfdK6Za50GOG5ziUPg4SG161W65QFsBvlJNQxGFwcunDaXVZlhRfREICX6KqBzDdSGOcq
Jttl2MYNQgwlGt2u/W6RO7ChwqPb+5RclZmJlPTOxlM/GyJ3mdZgJcDmJ/cyxuTGJBHcLG4Evfkc
9vErKVVSjBI+B6j3trN6xT2NoBcr+DNQLo5iWQTztIaFEAsBBaPJslVEQ5dFiGAy4pLReGkX5eHy
DnM3eCOC0V0NhL5VpkKECfLOwXiLTSuwq6+zJJo84L4mgRWP4XtEEiBhZY4yQstBX410Mf7yk3aP
T9VD6FGgiBbsOUVxn7ui9zPPEiIyxYtH0zFTzoJ+gWlJLlW9gYHKu0/VvMtr5d4Usbzy7sZWCN3h
TRSMqhfauJMWTkXRgrK5HaTvI8A112zdAfbYHevqcPnIRKtitEKt7NxabcS1rfqd5C+hchWLSNG4
WqHjoYiBf4KtY7TC6PpmJhpEzMCYksva66vWXfPINztRCwX/im9kMXqREzUeqhmHhKqkC9RCN6+9
/Ou4z9z4Rfd/DXH0KPB9v7yLIrlskGOla7sA0AswK56ykzog2yf+NAdL6+MpvpcB4tWaVzHSOjtR
4MiNEcjHktlwRw2Nse9HiJaPdMHdM2U/RguCr55EkFrvk6Zs/LyVxUQDSjnYlbZAFmAbgJXUoXTn
mLkLR4J22MhHk/3nKHOQ29kVGPOlmL/pihgPlCHPySNgQIAO9CvrEnmtqGGWbxPwdEFlw7Y0IFyf
350+r8YUh4BgaUiDjCxBWSVesxLfDLtrNeyCgWR7C5hFTmGAU6MKNZcg1Fi04tQaQ+tcVgmuuUUn
HfJ9CN9MljpNy/okUge6VcVYBWq02h5ZzOT5shS+EzEARAjTDm5zNgEhxY3clzreidpCMneQ5sQf
KvKCwRY00KXaD4ukvpyNaG0dwlfksjOvGArqZUTpAp7lQlaGQqRruOvses0iS0er1kEVpx7zkvhW
XjlR/rWcV0dLFkdpi93lpdPjZHXxQyBa9c+PG5GxVRoTsMxt1K3VL4Z0Q5r1SmvH41hGAl8tksW8
ziZtrXpk4JALidfrtG9/gGzwaVANf0rK0BnSWCCPZ5W3a2PuWWdIJsIkyAtzwNxX8vypqtWdmQHn
/vIm8gWZsgY2MCgr+95f7HHu5dZEVi052KCMRcOyt04CH6Py7gJSYf9IoX/feLU0VEs11iAFaIPl
D1oVi74YxyFIF837RViFLuy4RQNvdKgO0jGLwR35h3xZfD39+Ba6I5tvGVRwLEwF6i3plXEf3yX7
9rb4bNzVe/lWuteP5YqcsOTZe/1OBObNlQw2QwNjfgDQY6kfygm0hki7TF68ItuAiR3TB1R95ZdJ
CnCatrhqkzR1k0bvgsuHzHMRoFhG/xYByA9SxYz6jqE9t0o2LCik9SDrqmCbtSDeA3hH2OjEOWoM
sdLoGhOFBB2T59vbxUmiFjZKWPMQe0SFGxZFLPQXmHu/lcC2mZtjZ8xGDwnyEaNdmFPWgNUn7tbh
nNaZGGbPBhxDm+nl4oVFd50BsJbYlptWWBgocxapvDFi+e3yOXEv40ZBmL2Lxi6dkgkKYpD6qFjW
i7w2pzBrv1wWw/UZuoKBI4wYazRrfX5GoZ3WaU8tJ53VIdFO7px8R4sGKKKuJwpVeVkgf10f8hjH
XOlkyDvA53tJghZdZcAc+3A01/ZwWQx39AFzW0igUTgrvHLO14W3VGEts4ILdrXuphvFiT0kml4M
B1DLaBwL/VKIdMyLbbciGcsmWXaeAHcN1sQsdx1y0cVYPixRc6uareAWc33QZnWM4cqXJI/SEqIi
zOiq7eKsgORewtWtw9dUiQSOgVuuNJAEpuTJxIJfP9/MTsvKtiMzlFEj32053lXm4BbIBnm2DKam
Kapqd1ml13JYgTgEUsxQV1DSLIPZ1EFfgQ6yvD4NxnBnzuaj4KB5W4FGSrz8ZGSqEWycf9sCfIeq
C0fUyVsAkM7hzRqqIBjNl5uoL46d3KdOuRbuXNsPWlacRik71YvmE6UNMi17acHw5thE9xOlEfQ7
81QdnhR8Qsj62Qab21hHSeotEq2gCh13RgskVvuukkyBKvC0biOFHRtMWmst9BL5my7fkykPrPW1
R99JWAtS9YLV/IaMqPaRBagWJL/qmwjmT80R7s+jIFLm5dgQJwMJDkP9IFtnBy6XbohqUKsv9DEP
ysHEL1cPfXQgDfCGg7y3tINogoC7sI1Eavw3QUBRGJPcUYkS8u67SH005nLYDfn9ZUUViWH0VDKy
PsJ8z+Ip5rgGYQL4jsKoyK6JiCAY5j5+bM22AYoAnlqNze4o5mAuxqovqGwAhuVOBqSOb3mzazn1
w/KY+n8w28Zx9dZWJLOJsdK3KminFjQCDfJhvsqOxqG60jCquEP6RwN/1h/0BNHIl/H+GIVCJlYF
0YussggQyASV0qINK3poCVhHk6N1RZ+Zxg7T7sIOAu4KN8IYR6lnidVrKoTZUdkBXEa7qtpe0FHN
C87OVkSN3UYXJ6vV1HWFEBJEexAgeJb3Di35LfZFYyxU3y5tHnNiOuZ/VTODKCt8lFMoo9zujOph
LPb6XPmVRem/BAaRG2zQsj2ok4lpymwZWdGkTm6jakVmpL1aPTqQoT28D5nuyh9/1Wy4lcb4Y9RR
yiJpIU0+9rswMNzuGg1qGPDScoegvUU4FUzDwN+2FBE1GG/xekLQcX56TQWaLaWGwYqU63YpQL9m
7+Qx8ccYBcU5Oy7TCUA3ezm2d7lkC2491w9shDOrlbt5bq2xWEEq2Dlxmx3qxXRtwOdMaSoQxTVl
G1H07xstVdsSJDlTjmPs1sOyALqWSAgJRHPk3Bu3EcPcuHQexhYj8djO/lsOGOJk/HnZJHMzdfZG
AnPdRkMOs3yGhN4bcieDtTrWu14FIca32U27neJ231vYEiKqcPGClq1g5vIZjd0plQnBZVa4S/e9
q1UPkHVOqB0Ao+1fXqbouBjPQ2Rk4RubHtdsXfXLNDiqPH1N10zET8E1KegaBJarYeN6sc8ksOIg
zGlXbykyx7S/aDLm1Sq478SPzcapzMUxJ2FnKH95H1KZ/IgWlmWfjA21mXLuJLUSaLFnALtdQr51
zfZK0oKqt3fze1EfG18yONrBl4y2HDbbCmCIQa1DrJcMSGQvxzW/ykthpYpajd+tyocUZn2kz/U4
1bsVCZPJpwzIyxqCBVk+2EHpD2GCDIUoJOL29drWh0zGkq2oviYzmH5hOpN9fRtiLKU4KL54C7nv
NBvknjJRQTOMotS5LTHVxJqaFEYaRM4vGKZ+SvwC9MqDJ1+NL7QnLxKujmspNyKZxVkN0ioV9UKN
5Ecd0LZL3Qv10pcBc3755vH2cVtcZQdi0buGruGYVoyrMApSqW32CCHKu9m0yjvwGafPdV7bJ5J3
0mmOh7wEi6ZlCyJ3Xjx49hXMvVSL1UIxCWVkOcgPs6egeyh9zJ5po6vir8jBCV0vx3SfSWROtYzn
ZigJ1k1R8aoKPPRFQJGs8m736yp2X4U6K5LJHOuEnvFytbHKxh98kDbPh/VkHNbKB2G2A4zRvWb6
IgoHkUz6940nNOYQdO60QF8rUY9BlA4dQ6TT9wI1op/OmABsJx6RukEwp8H2/Vm6ZAwddRe/HkXK
nrzV+wFNSShf3OZu8lUgj2PYzuQxntcqJRRPqDz5mN+BfvyYeuNX3Y+eNDTnZrfhAx15uSyTcynP
RDKuuCch/HSO2AlPCbc2vk8SQDJndPyNT5cF8YJQ5CSBNWrqAPBF8fb8zMw8XCUlhTv8H3iDWoH/
avAwLx5Mipt9uiyPu5c2WqzxTkGaQmYWVnZGl46Lja75rs8BwTcCeQckWGahepcF8XRRQWMKxkot
NOOyjGJ2DizVomqRpJTa7FaySgwhr1IhOCeuFMyvAacINVykrpndW6ootmekPkczO4y5bTkxLLvz
F0vZCKEfsblWQOTuraiFEB2JpbIAi00okMDLM4BaGi2VyBCCL5sdZlssTACkEkTIR9sxMMi2ogd+
wewTqt/oGqh/2FJweVE8Dd9KZKwwKFKXMdabxQOePjglhqj01VIzPFVfACeopLPI+XCeI2dLZIxw
PXbWki1Y4lID0qfexTv9xlBAbUfRC4V9RPTXWBu1XR6jGEbYjDb6MGDeYfIlB1Yj8/NhRxzF1fxl
v/R3l7eTr4gfB8joSB7aS9UlNZIcNawRuB5I24rIa0VHRu/2Rg9TAl5Jo8GaSED7StJdf/rRjfcK
cDS9xSt2075a3Cx7Fdbxafz/+2YCb8wAEQoyYYyNQvcauNxKFGmkGIPvxJfdrEELg+HqpyooP406
aME0d7pdM0yoi7w3tUgXhL+PnW1WPVnrUg1yj1UXLSagldn01nZanVRH94lGCsuLW5DHXD5OHgEb
tPWfJb8jOG2kRhGSzFWLJa+5myJnr/qIUm6L53FP+bOk6+lQ3bbPFebxRZEDX5M+JDP3xIwmU+5q
SLaMx7T9ZkVvgqXxXMB2aczVAA5xlFZ2t8DjUDhtQJR5A50NRKQbHaQgK9EUITpErkwoDzoOTIqQ
yrjwxiCNBQpEbCdBkJDdWWbmyKaoJ5V76S10KFtgkMKoGHNButAK22yGqnS+AeBjlOAkf72pfwI8
t34Qg59zfbeykcesSoZGEjPGTobXVtDd5B5mgJ3xCIDpe3HGj7uFH+XL31CeatjkGoQdXpyMz6Wk
tn44FJZbjZgquKwhXA3cSGIUBLC5xjzrtIxp3dn6a4gew/9PAGMs7dVI5NyCgEip/G4Ad80gUHJq
kX4zGgixMaGAcjYab85NpZ5WrVUUMJXWlF83UWI50roe19m8qTvZGYjmaabytcpW0YQ4L2eK4uw/
kllPXgCYJJap45nm/WC9rablG/ljnN4OseGgBxFIAm/T1JysXjRCwHUPtklB6GlljM2zg9oe3WUk
RRlYq3LH7JebMo/eClX7kTd/VRnBOj+kMTmjIYmQhogy6owGAKpRVtPZBdPwO1qVuHjPK/qBdAWz
EbTN0VbZJh6i9JrShDlWt1N2I4AUXeNIA6XYqwEj3zsm0g9LdPUH2Qde4PIhGSNV57qUNpEeGhG0
ldrL5Yu2tw40Lpue+kA01Mt9G29lMVFZr4Xo90a10Eu+ICWdOJTlg1JwLd/Sm9Xv/+Clw3OvW4mM
u5HWZe7qBhLJZJhurOjwc0NxZWbJY97aJZg3w/vLt5+X59wcJfghzze0LXJLW9P3DZ385kbzjOig
gWLBN7wehf4aQXbkmhUynSLfyo2zt6tlLI/cr3VkGxC9IHtFQHHc2pjYHt3Zx2QrXsuxowkskVAk
45TUThsqrYbIcSctO8AUBba/HvMC72UNpf/lkyhc49mB7RoZrzTZS2FPdHtr63MlPxXFaR2JV6Yi
xA+em9jKYZ6SwP5K2wZsw0DWTZ4tKyocApBF97Ky8LyeCgByjYCoilqbc10p9KW3jRTPlKZJr6qy
/Ba31s9EzURZaf41+JDD6qSVh3quQk6v9n5bgS/SAhN9U0tPSdkouyWK/f9vYYwmLgVBz2dJ319W
9FoN5aHrzbt0tB8ui/kXi/KxMEb90jmV5jLFO9x8hPXy7dNEnPzr7E6YrnDm68xLfzSiuiHdLNb7
bg+N0cDZSuY6KSBTV5wBOPXJSdsX1yAzyN34RvHB0ijssOWLRPMaOhwsA9XXcz1ZytJM04GGYp/x
uHwDnmnmYhII7Xr0mo1BfMxFAzh8/f8Qyeg/BuZsHchWi1fJ1Z2Sqie1NwWjnfyr/CGCcbK6LZUI
JbAqSQagxTJ1ztBV10OafS7Cqf+bq4Z+YIWgegE4QWY9stXai2KueElieuGxy6XSzwBC9qY2k+hW
c7duI4pZlxUXfbYsEGVbzzrgXvtU1D3KzXVj0h3jWuhcRAMHs5rFnsc21CAioyAOs43KhNnnOcjK
tUM9jIBGbttwD2jAB22Aftoi4CXu0aHhG00UOviI2SRpPaTAnU6Qw5GKYg/0wtaJNdI4yliDN9wY
BdaEu6EYHtIsrJmAkPZc/YvFkEazhC4utfVmteUprHJPYEl4WQBMLWM5SAFg4I/Z0SzV2yJcYrzh
vv3qhelPRePUt6sj+Tpau9FcAcilgxG6yaPo/cj3ohvhjMYAiaSaGimi4Wa0T/T3FpL6J+2ek52R
hgqi8jl3RzcCmRdECTySXK8RTdcVMBKW+r7s0Zp1eUu5zg1OzcYIJZ18YiLLPgPynt5CRtsfa/05
k+/09vmyCK4aWjJGtTFSrOBZfK4YYUhSY1kkoGSF8ZcKqNpO2zbHScLJwQ4IMlTc9WyEMc56tGJU
cVUc0kJ2dv+o54/acry8Hu6xbEQwil7pWlNmBOuJrMINjdYx1b86FbQVGgqIR2T0T5xvGX4eSJ0h
9DzpFkeSKgejno6Gnbu8Er6F+pDDJra0eYz0wkxgb41VOvZNlJ869ME7uTUqe7MpIn9Ms9VdKq13
B70siRN2iyJ67HNvFh414CnAywouix7qJtNlSSaSNrb9DoOaODlxKbDlf0i7riW5cST4RYwgCdpX
ujYzPd7qhSFpJXqC3n39JWYjdtgYXmNP96AnRUw1wEKhUJWVaaMDobb7CEIr4ix8i1gIO2sCwwlC
BLCB806ZFAvJLYOxkIQ74tWnrHaAc38tdi16c+BBcRuQV0OwbtiBGPyqhnqWZ/4Lvijmj3yeQjDT
jlYqG8rh1YcBtdOWFGqbXjZpmlcXNVP9iGbH6HpQuKHG4mRDKx/MuBpKh+j4lblES9Oxw6K8poUk
mkbY+BaKDJIJCM/ZAGmid3L+LYyyGYlqUNlrGxNUN8ZdmcS/Rjt5l3LIsi1xfZpM+5VgJNSi6Q2h
4fekVyJHCZWXy8658YmA9saHRxecEanwZYykR0V7NDXEDdp7FkoX0mx7md77ein7YUedqYNIFU2f
Rg0MjcWrnVHHwthACvqNCZItoQYm+Thocx2TVSCx1hp3HK6H8K+M2IK85WtIOP+pnDdFS1WaMfup
vVn73dS7s/798m58jWuKiulAHZBeHVLcPJLEHEJND61m8Iokbu6iOjUOaWzbfhZNtWAxX+P1uSku
hCIFSzADUg/eaMgHNCCfs7T0474Kkn4SXOjbq2KjEJoK2kt+PksugPpSwJjqKUoMoovJGZZv+by7
vHUbHweMToSYaHHaYGrhPLoBgjsKG6xHklNnTK6RqAt2bHMZKwtcuEZMbJplwTLq0nDKbnSnMnMi
ScQC8zX7wYfBaWCWQAPDT2iXLZ0lUxkHTza73iEmALO1lt/1OkATdfdeNIkfWpPoLmI51XmEOrP6
cYesgrM5R2ms4O7x0IzAUCr1MLDq5PmrLb1IRPRWZDt1yRh3kMxa7qUlQUs4PegBWE72OgAZ4pmL
bZf4Zyc/quqrNclVYmWQdsVpykkgTa1jFZrg3bRpgkk020B2IrBziRXNTKg69cvgkU66X8bxSGJl
/weOvTLBbVZXyq0i1TL8oTiWMZq2lUifW7QILhSMxhJJUQILiQruRlQIpqb8cXkRm+6FCU0M20DO
R9G40znnbQzBWDi12VHr1qioNbp6OyfXcSTPTthNqYwx2Vw0H7l5ZFdmuSNrhKMdThq8usK0zWTE
uMDmo1L9vry4jTojDs+nGf4Oy0lkAr2P1ak7piBX3dr5aZpDJ3pOruHarhXk90MEemFXRHi9GcXB
H4HsEc/PLxMqulkjrYy7wWuh+3sV5w099JpNCwfQ/vmASz0T3NcbwDWsFQ9N2QbVGpgHuLw41lpj
qTADg9YXCeTSSwqH7JnMcKY61lt8FeVg7st3GD8RbDLz8y9BY2WYefHqNIe0Mvo0bOFCNqg62h/2
8oaRc3ecn6I2xyg1sgRrVyRXTSpa8rZlNBVxL2MO6COFWVmmVpnIVGJeFD0UvXls5D0lr0bdO230
QMcbLVO8URodBqsQLJodva+L/jTNLTppCzNaEnhW648+QSc+G95Nd/BlD2xRxrEQEfp8vDkuGWQn
arXWboxL2qaImdWb7NpvReGjaRb0DQhkLew8BINDZ2y97vfij4+MKlGw4M1AYSBAsPwUE7lctLPC
NI70FLEICANW0SPesm8yN7qvPaZjPV5rjM0vATyyEplme/ll6SvTXBjM+yIbJg2xnCE58ncSMDr8
SXf0neyVR0BH7kQsy5vhaWWRO0vRUgxWmyuDlxWJQ4s9yFjCsRYdHPZXvq4Lqh2YPEA9hZ8Ui5TF
xjsT7qs89j6YYwGD7PYtVLtQDvgzlkJECOMfewZ3J05LUZdLPCGzNN0piPZxDnIt27cGOM/iz4x/
WOg2gjUanNskGk0y2mKNwLKCr+aQvuUeI5U3skACMW8mppzYdFQGpAPqDCxqGvftrBmktVJIkTBN
xMaYw0huYq1UXttIyfdKkyh+XydvyA1+VEkVuhIYT65iRe5900yfFjonTkyjOZjaiZ4MsGbso6rW
DpdP05Z/gRcBY9YgqQTfDfcb1TST+6GPB89IkHRjHipvfuq9JnCwrYR1bYWLUVHUEkJpgqJ//ktP
oTdPIDytfs8zezdDoHAUTdNsfWu0nhntDUEhgVe+6dKUWkgjkK686G8mTml8W+6hhujiKf1U7UQD
Q+pWDDYAlpPBWYt/fGUrNXSjHgheFuA1eQufZzDnEk+7H33G3xoH5RXmUIfUDYPFVYPhAYmM4Ypg
opvX7vpHcMFJH6GOJbMfYT7WL7Lfutl9eiu5ld8noBMxgsJLbvW7y+6zVSVApfdz5Zz/FKlW2Z2B
K7fDQJ2G0YLk3hody2s9ptFga2JG1a0YDB1IkI1h3tYCWP38+sErPhoVo8Qr7qp4Ab0EcDWZ5NDU
Z41w1ZP3SopilcCBN1pXKFsS1EHAzWOaYMs9t9q0Y2xOFJs7BCTQQyc7Zr+wSkjUg7ilO+Voi18p
75c3d+sNtLbJZcSymcegLMFrUjXAcRY92iAEGjTMTIeOpuaO3PxoIUl42eZ/+aCfC+XyYVsJl5Gy
haaH6qBgEC31pit2qSt++Cquv21+TQ3VJZmYNgIQt68W2Ej13IQ5Od8N9ugUkgjsuRnhdPCjGwSD
0CZfUxyNJIGIEzy0qlOflLOO+in1R6jfCnxk2xDqFyrqYhDG5o5CNOeZKhs5loJcqI7ovarm/mDG
/3tHE65oKIqKMiGA03ytRF3K1C50BFOUF0DzHrvL3jj8DTqR/0h89dwc54V9mfd1m6e4xdQfw5g6
emh7Ap/bDJ+rFXE+p2aFgcQdJpj6FQsixXO0a736AA73QIQ63/bwT2s8CVUECCfGhmCNMUG17ghQ
1Aiqjwmhudv1iluAdcS/vMLNk7wyyeUeVTlOSd7BZJo+pMXJZgLU3UmH7oA+txAGei3jTGByyxtB
D4mZMxOkyDo/gZVU8hTPVQ+O4KmFmObUy5CkGioXQlytwPE3sIeKikiMajG08gzAHc+DoyJl7RhN
Tf/xBGHfL+shtNB6TB4I2scifq3Npa3McR6J8Ty1kQjMyST0Sm2AXjS1I39us8Plz7YB9GIzJUhV
UXcG/StPlUEsDHPKudZDO3MECUiXeHZQBkn2kTjOwQJqBKd/NEJH3ouEYLeSx7VpLmUaxyqPCSXY
U1CUU8lFykyd2n6esydaDSK83lYYxpC6hgwQdBFf6q89qDRzYwDnSGLp32z0Wx10xQXtss2DBzQi
tFuwq+AH5NzEbsAFO5Q6cxPWtAULiJv+YIS6BpRt0al9vfz1tpLOtTnOTaZaseuEmQs1HAD7J0ml
QLYMT5FAczLvzVbQcdz2FuAVMN4pY+iRb3yno0HVyYBBBs4D7ZszXSt7pmrOtOcMsFED+uFDj0Tk
pVvRBfVscIKjVYMrlJ2X1YO8ahdNwsjGAFIDJcior3SPEzgydwCZun3oqFD8YEINs0uyq64GNL8V
fNkN70F5CRqsiDMgjebZBrJSnwZWsYWEcPpUlsXT0ohucZEJVuVarTGW2r6up6X3jFg/olcWO5Oe
3l92mI24gkwWtEyKjptV42Gd1RKPJTAFsFG2R1qnkVO3Vgp5+m5/2dBWwIQltNkZWbGKruP5auZS
0ms1YocbFTJWsyEAEyB9ZeoHxQ9x9rpRA1zb46+8Qsl0VbfUHvrK4OWFRbqbQPw4vyUSSAagMeRl
QRcdw14827O5qWhgM3589G75e0ibiQokKXxjaOl4R8dCv5bSSb5Oi0Y4aMPKBlwZg/GCm4yvG9cQ
n4FJFdQk0kbqQXjTPCrLFCQq3kF24Xdlea8k9ADeyx+DGl6XRiua8N5yUPT+2KvEBsWBxl3xuBkN
eTaxxWkeYdwRiLa6ENyzW1u5NsHSqNUZaONMTvsSXqOPtfaQYTDqOE8z9L4kQ8TjL1oNl8vqPVlG
rcdq9ErfZe1wY8j08fIh2ND5UxAqP3eM/YbVchJjwO/OYYNNG5atZ1InK9HXdepv7QN9YAqD5kkO
srs4cqLIi3oHsSsA2Flzze+xLyoQbZ2R9c/hoqhVpOpSgIvSo+P3GN33ng0YLTfjvOwEC2euwLvp
2hIXyxa5Byc6hSXzsWv94rcC6cbiCMjxHU299j267nwGFGQEe8MDSkJH7eHyL9h2JLSiwC2NGMRf
VHJp2SDrNpBAVYNyMIAq9XQtBnpdnwrB5bTtSJ+m+I+slAVZCLuECzxeh85RUda6vJqNTAl+9GmC
/3ChKS2McMCzs2+Ycg5UfdgtzeswTHdDb/qXjW3MVMBr8fhCowrtPLwnz72WdTagMgxxg1ay0P4s
jCPkZSIHT8x9lVXP8NVqvlH08skap29RoYq4ezcu+zP7nPNgQHJerBrfjoHPyFW2G4N4rwrTz80r
ar1OLlnTSalOeQs7jCIY49XO8soYc+kB2far6OxteslqU7lUrViapJt7bCpVT31VOIycRfDdWHD8
cuhWJrgrN5XINE0L+25++1IF037ZTShvp1CtEAP2/ouX4O0FXlt21Lndk/A+kSgiKHZv9PsbcpXs
ctzvMx5EItrAbYf4NMXtXRP1Y5caMKWSq0r5badPc3lXqbEXz7MDZnDfBCXZn2wmwJ0g0kVZBeNZ
54cgqY1EwvPk7xIEe0SnXnZiKmgUNUaRUMX2ZkL1w7IMQ5MNjYshsy5J1diEzBoquvsWkArfdpsc
NU1QF/wBfBsnHGk0mIJRk/qCLY0Zh+1gwVwH9RMbI4J+eIAtx56RShe3f+otK4vcJyTSNEq2CouM
U2Q8hd5P6RTvq924F1HCbDrLyhJ3CtrFzIsskfA8QfRodx00fA0gZUVqJgIzPJxQGit9kKOVGUbV
1QhFIDbvMXSrWNvVRK+Zy1LSoq2zoVnw8AG/I41bxx6+aeB3Fnj75n29MsP5Xxj1NJxLmOnz2IHm
qic33W2CuxqK544Ct5C0wlGVyZnjwYm05O1P7FuEMMZuE/ccl1oWhsrINLCb6QFl3yqgOyiI+eZv
9rATRZPtw7YyxuLoKisbABYobBXGmqmEdm3ngNbgGIEQuyreRn14IOZwwvjiYOmpM8+ZKExv7TUY
BzGvACgenkicg6pZN9tZ3KNam9aGA1SOYycPXXo9gbqzMx9AXeGgYeUY0QAGxFLEGLm5egxtQP+Q
gAQDkAlu9fpkYnARzYVMz4IGZZaovpPT2u2L/VAqnmk+2rFyl4X3g1V7gs+8dQmCRQ/MC5CU0rAD
57a1titqSDyxMKe8pSHm7eqddRhcmG++y3ihRZ4m4L/ZSp0MwDstPJoI5hi5ZKYPpaUtFKv3JrPK
r5N4iGJ3Npsxc4e26Fy763KnL6EPdHmpGysFHykDm+MDwzq3UqXrRrU1o94riHHATDMY0EfBbrKQ
yV33axM8/XHckpHOzMRM8Oa1ZTCM3nd0csIeZSccV2MWdlI3XBdPXNQNVJZSQzX4/PvlWabqedoi
1TVUjDKps3YHOtX4jpSLcZrNeHyuw6kAKwIGtW8rm07HKFwa3VUGo99LORAckmXmz0NKZEdN5QLj
23pcDG5Dh3yfLE10ikCdpwNbkSxolOfNuNNyS96lvQ5OgChfgMYgyqI6tpLnO1MuCiD15Na17IUe
M9ukf5G8QLQCQnc8YbSMvkZZ+bOr8uF9NlJQnklzNknOErb482COlQ7gGJlv0EulN+0C1tTYYCw+
BsHx15YoPwyR0SRHBQ//xKmnNlQcWQ173I+DXj50g9n+70i6D3UnEMaiqP2FxsUw44xos9V5MUZl
gryzIY4upVRwJjbuLs0Eow7GCQmIuflithGHtAN/cOfpxl9N/lANL7J2X9m/cuJL5c9IEQ3ffdA3
8K66Nsjd/nKS13k9wqC2y++SGzMoH8tDWAMYMfv9LgSYx96Zi6/tzR2ojLt/IWu7cY9qyAKBvJdR
uvzSIst6qx2sqQf1pBTeo+NaOlbbQZl5UoPLB38rvmIiCGQoOugnUcLnTj5JrGoslYGtVfrJsvDO
ITvzaF0l4vnarVWtbPH0v6gEKYZcwlbrY0r7r+YWikW4N6O/SgiU79nrWr0hT//fAvky0DJBBkzp
YDQ9NKAyCqJj50SH5Gn5Jq5YbL3R1rvJM8SFoz5KXQNj+SF70DCAnt5m0FDVguGb5P1J0n9mjcu2
RpoqRTN+WGOt/hoMxB1AFUZQHv+FDvBWNF1/PXaHrPKQZupStBE+rOV3isOuQoYNam//BVuuyFPY
/69sFRCuqPIQthiIAUC9XXFfIMfChDRyLNmJPCp8tQm/HfeOLzTQ/tnQpMH0t+w2T627XP0Ncg5f
xZi5j8onH2PWu8k92CTJCiWawxp7zUcGKsDGbi4eoytlb7BB99oNbaf53jjzI4pPSDITF/rGkFcW
jbJtNYGA3GO4DYsh1/legalLRAWBP/sl4++FQtCrdfNH9WDcKu5cQElSyGPA/PLL2lcWuZ0eMJWl
Ix1gFpsEnEGqW3oLCiemmzy1f4mP5fZmY4zBAr0MI7fh3CmyEnWhtsEMImd/V4LCpzv7obyy/e7o
m/fKQ4EqSn4/vhq+epzu6s4R5dGbHr36CdyaJRNE4Vpk4hJLkUZYvRN3D0YhuI+3jeBVQtDyMaBk
cX5s1K61zZDCCLWGQKkBnifPSi+IqBspqgbySzb/pmEUSec8d+h0ijwfKaqpdMU1WtDGbuqG5FQN
UoMxqaXyoGw4iZ4hW+nj2ip3J2PaDsSTrMoHGSd3CQ3QM0JbF2qDSe20lfFcaJgztXK3nt/CpnmP
o7ehsjyKN6C9SPumQmaSXudjHAt+2NfkBCVHYGXQXtQxrsLLP7Y0Ts0UZEOoFLD3O6v+STuxqscG
luzcDhd9o7Tq1GxWdS96iW4UdL0ZfVHeONGpBYaNlQzSX7Kov8Gc8vygnhvlzo3SQ821nInugS23
r5xpVIB0jUiIkdrSCHeLqk6iOfOtheKIAv8IkCYUNT/C1Sr0h8iK0qyimpfMfvS9fpn99qZ6DPH8
dOc3vH6AJW4h9yoKSl+9GhPnkC2GNh8yTdA7nh+dQe8Kva1yzeswMjfniatCrDmJwV6bg4wqTAJB
WsLeHtzWntnjTpGKzlhnp8yep6HGRCOXFXOZ3HrY/QtNecL846s9oMjgrWjE8aEBiEBpRgqpeU2b
7NQxm91S6+6rVI8dy6KTa07dvu6zV6WVrsPYPJFSi92yT36iW/ATJZ3GNcz2PVQgi2V24XVP48Vh
RL9qGh4Nmubu3OeWs0g57ijaBVaJaSejyRtXi/LcnYzxvZbl3ySuRqfSq8NQg4PfUWbg8fWRVDvB
7m5FC1YyVIERYT0V7uUHNuBczdO+96TSAVrPzV7SuyqoXWDDHzrcqagySyctgL5dIOK3+LrRwBWv
THNJmYEnvKkVMA10LbIkKgcTnt2iCthX9zm3woWDota6OGdgotan3xnBErlhcjHEz31JiPD8GgZg
jEk8Y+pZwTuBq8HEQ7ooBcZevcY+kPi9AzDZSCFc7gm+2tbWYYQSQ7946zFa+vMzmBhywdCXgOw+
6g6b/U09DODgieCwOvZEkf3871wTCpva/Mckt49V1Jd2ZsBknatoIH1Tmlrki1vZztoEF0RpnCVT
lCks+QBnNID805VegIDkbxZXfXT0w/+5j1wsGw1rykYJi2LvLEhJBhqoCAGi8OYgdArPCD3rodJE
X2/rfQD2B0YlADQwUEvnX48QIIm0DlaX5DncsQwrcfXsUQ1AniQcHthyFRMtFgyNgmIYMNVzY6BL
s1IUtNEOR8CRh/dOF/anNm6Es5ud38WExhCAxc3e+vX3+ffooqaTfHRWbOCHVEhFPmlBfyte23ZK
gRSOaSOaX2jGF9sarNSc9X9aAsDJ++peBIHcoBhgt/unHe64ybGpq+2yMDvZA9kP+z4wj8bVHz0d
YQm69ZDT0KA3wT/8lyYvSDWNOrDaHzizoKv8BBNRUMy7TYWO+DX4M2tgs5AxvM/ggue+McWDMRAb
YBZt1x1yL30s/LZlvLm7BNlZcle8LyfZkV/LZ+GL/OtZPzfNhZOiiGrZ6Frdm37OLowHsYcO7Vtx
bQSpb3v/+yQhxKjRPNIw52AoaH6fr5SkJgEKMTe8ZYhc21z2UAP/pevtPpNFDaSvB+7cFHcHhH1c
NVKTGCijEuKAM+ptMNqXy4Hr6/Pl3AZ3a8+JUrZVlBkeAPUPmmZeJYbxWBXD/g/MgOgZj0EALoBD
P981BQRGqmRj18p5vh4H87VO4h/Avvz1/5nhVjNUKPBGFGbq3HbTJg+6+RuBLtllKx/VTy6xQ6NN
BcX1B0yOJyDU7T5tQoAc2fMdgyUuhv9wkJPUL+ZAP3a7fNdDtNgNF8coHFHxYPOLrYxzWxlZ9YIa
tAXlc3t0C/VqNCBqNAhGWkRGuI20tLBFkwArjIw50KrmqJCfo0i6Yivar7eRCxoKzdKmB8uDF42J
vxgvSXlrdS1K+QoGPX4IvtnXqxKOjv4lBqGgvINy/LkHzvNk5aS0/47w4+lj6A3E/zE0DEXndqO8
A1uAS6NTibk33FfntsBYosVmGqGo9DEPpDisrJW5OcupgvFKOH+0uTZbVjHeoUDPkG+aUXRm4ziZ
cIg/6FvS26byO2fwGaS4tQLBTn4FGKqMrR7k7oC5oxfLVTzwwrAGVe41L1YzZ5mtJ4hXZ6r0iF9w
6BbI8YwvTQQ1OyKCpm6UCxFBMO0BsIXNxqo5y1D5QgO8tMgHKGF6Yk//xjfeGCF74hHBEdj6imtr
/HymacSYZwYzplcDnKb57Y75zORKKABgdPuPqoJnyzO4k52oowqGMpt4830Hrdt+R13jQE4TyDDx
xDiI8EYb4/jn9rgjUeNIqDSCvfS6zh3pQH1Mdl2Pu/jR8hbdaX5PPnBOV0K7G/fa2cZy5x4kSnOU
TCbxpL21U30TrKoPJdC4TAW8UY+qV+06IaCFpY5czIZRG1qfGF9DuY7bXGpMxZRJEhaLkS7ZJ1ck
aCGAnmAiX5nRCkl9CIGXjmggUWSW2+O4GXJrrkN800Tz8uIXrfbm8DiqjXv5VG7uKWYQUeJF596U
OTtkBEmtTQoN7HbfTPNeL4S0VBspnmKuLHBfLWrbGpG5ZNUT2W1vusf5F3Wtd9yzvxf0U8FLErrz
A+6k8EEE2NkuUK1ss9WvClSgcUmMMUGBCmwYtmM6OivF4Y3aUmDxKufm38gHitbLBfE8MqbcABOK
V0oNOJNMXPADqDJBwqhNw7HqtNRLSkmQWmzcu2ebzNxptVAIvKSSAmkcLwX4dtB2SgVaZXTqLzuL
cD/Zzbwy08tVj7kamNFvs8RFC7k5tDvU+yAcowHkhU6I8h1kyoJS+dbrB6tjKHiMpChIn8/NGgDB
13RsNTzvRl+/XvYq2lnEl19Fp247dq8sccchtsw4nNUGUuEo1jDlYh9cYcmJ7NreZQIXxaOwArB1
LaL0hfFitHWwPm5PobK7aJTiWmRPIIWh83w2LwrqfkGtYfOof1ZrZea4q4+X9IRqkopiAmqHTlX+
NlLRDM+mF64scPdsmygYU5BhYfn59zxzMX3oI4/B8FI9VLhsQ1+0f4JVffjOalUNMCWVXeOIVxR3
Twp+AisWFtc3Ms6zQjfngGPVpNrM4kgbTY4mXVXmQ2MuTpi1bk2eLx8y0YI4F4y6LJeIwT4TplRJ
XzilaHhgOx/CmAe0n3TEfY1zuZaaUTlGuFhkTNlj1mpHn62PEZrmQYwz3D5TK2uc30HAmZCuhzUG
CR0nj1yz4bXas++1xFFLR9xE3A4YK5OcI0ataSZqGbO4DyTqoQwGYDXHa3ErYoPPBbnQpyWemqik
U0L1CYtjlso7DAMsMZTObR9UeV58NX2fFlCbMrxEfdULod+bfrmyzvmlPRRxYoN91Esl+VRLElSa
9ZvGKHazNN+nci+anmZ/70sytLLH+aZkx/aodB+rZXd5eQv6ACj4qZ7xKhrh3DwGK1Nc2kBTIhVN
CFP9nGBIp8kcRZdm0YW2mWax2U3Gh4vWIL+BvSnXY4YLjb3I2fAtBkkqR+33KcghnxcMkhRBv+/s
B2oKTG9/uk/L3FYWqg1tshqWiyrexdGpXBaXIcTmVnGSsAouB5UNCgbmp5/muO1c1AS0wizPG2wM
COybg74PD2DyK96AXaMH+7i0zr+AD2x/xU+z7P9X0ZkqEKeGwhzefImDdMGADmrkawc0Q1O8au/Z
Q9M8jPeXF7uZga3WymVgvTpjsoQZHcrBrdNfyQTEH5gvY6nyR/1Q1kKCC/axvp6Lz2Vy6VeTtPrU
2bDIqvjEy4NsZzyx4Vz0rfaowV1e33+JqJ/muPhty5FMLRnmWJtCA5QoDhJU8MHtCdqQKFAFoD7R
fvIBvCjzsKthTldf1Hhflt8xs+pFJt61U+lLos+3mUWsPh8XvDtLz2lRwpw9pZg5hkpV/H2uGtEm
ClyTL3Q3UyvnMdj7QXNj3YfHdmfe1KiWzk4G7ZPcH1HET3XBa0v05XiEWzdKmpRoMDofP/htghCz
/sMxgwhqs7M9WfDlNiCDZ8eer17Jo21OswJ75fV0bV+BidgBgZCrvPwLESVBLOUZm0I5j8BDAVvx
AcMYPpoup/bZeEew8bWg28XfwsixhQ1PUWTjB1wyu47TsoPZ/NAdyA9VcxgwEhPjA6PMUwP2KU1Z
FE9Fi+ViTC5FOumZ99iPRnfNqF6ib5YHvHG2pwdovr6qnvovsAGbqRsbPVQ+JNxABnAeUFWp1Gke
AYtAbkuQezLWOPLt7/cCkHaC+37riKyNcXdUGMlJWiUwlidpeodhZFV104GkvWg3t95AoCdmpU/Q
bUD363xVcj0AxM6KLPLRDHKPug3wusBGnkQ1pK1QtjbErYgABqXaJcoq2tIEdm4/yEb4pKmRp3T2
I6BUo5P1xvfL4XpzF1eL465evVHCcVaxOEujp3oY34Goe7hsYitkAgujQCYLLV3QlpzvX6PReSlr
g3hTNPvEHD3Fuheqsm1lLGsj3K0TFZOuhQSKWx2GW1LaQmdHcurel5LbIvujUgPG/0C9iZax9gW6
Nhq90ukzloSRZkz/5U7xwCblop10an/GNyj2ARQsqsBv7uPKKHfTLVLYm2YDo3kqHXLQoqD9tLNB
anD5c21WUNeL4664MSI5LQfYiSy3CU8hNCUgYQR58TugDZvalWZXqtzFVwF6ER2BTXf8XCNfnp5T
MhjTCNutDMX26T0qZcEtx349nw2tVseXa4papgAkwkKVFu5ox15DE0dpvtHppA9XGmhitXJ/eUdF
i+LO9UigvF1LMEmUm6X/bpeCM7wV7i2VSbpCjh3k0dwZrtVZkVHWQzk2bx01JA5dnkPQW0y40y6v
ZGOiAa0mApQ/IL46esXcWc516LWYANfguWzt4r9U0JJmSPBsTG3St3K+ZekJaxVqYH9UHOVg3v2R
h6x+AXfQsylf7BiEbsif32ijOJopEmnazEvWi+QOmiaZnWGxg6a3KAakaOu+lAmKKSmORPLbNnDP
6HpQhbpb/kGv92x/ubM3KDX0XROYNq2dEoKuSnrPqtfLH3HTHT93kKcMKWNDpVajI+TbmBE1Zycp
RKyQmzWO1RbySC+00sJmZl/JXBo/NmK3lc07AG+9MY39COIGk2y4tLcQTJLD5eVthsnV8rjTZkES
qoTeAvHKsYPAQ9PrAXjU4ysrtkTtg01TYAVhnwzCFryWkTlrfUpylXiNfq1UqSdroxvLsuDQiaxw
7pjYUZLOJay0bdceq0zDZMEYSTtDG7vd5b3bdI3Vgjj3W8LCWvKFYO+62rHL+Ni1wuSUpUtfAjCu
TXSrLQsSWly06nq0dYcEN7WZmG8RuCnQFPVbkr9J3aj4iVrtEl1BQWWyrtKo/2X2mahiL/oFbBdW
7/62bnLSDlhll0RuMlYuqd/LVnK1xHCS+lsDaWoZOYNpg5++Jb8vb/H29bpaP/vcK+tNUtJUG3D8
0sOYH637GJJGR4DrvKk6sskUxbflA01Y68m/bJqFxi87/5nrWVzwHjBTBE0s5HqNHLsdKZzcTCA2
MQHl81MHuP2ytU23XVnjAnUMNk/oPsCaVrRO2cdHEM94siq4+7bfHCsz3OkA6HciWg8z3ceET+JX
CXi5mMIjCqqGKz1dXtXmCVmZ404I6MDnYgAHhEek5E0lyglSLoUgRRHsHD/hGsZkqaMZNuoYY+iW
UV8Pc+lhLlvgitu3+edibO4gyKPUIjHBg2N46xIHmB/y03ZUP4FGs4HnokXc+HuHeu1PTEug1pjv
UuqkIoG7zbLD+tnDHQhoRzXGnAFRzr6g5mY+fS7AX9D4rGAEkkFRBrGFdGIqRP886LhzUCRJb9EE
+8s6djFws6qjXzM9IFTgQEpkYojwqr2VX4F4+pNQboA+H3NSTOGDc9Yx1egEhjOU4qzqaDaRX0Y1
MCWPl330v+zopxnOSee076AXhx1lhePhUILnNcFQlIYSnHEF6LUAVLLtr/+Y44tVVlhgzKKFuZbh
9cHxYl/HwjWJjLCgvgqbcRkDnUaYlwQLiHoNV7kKD/rNGMgBcVUnvc93VBDB2DZ9jZcflF86AEh8
T9KkMknUFFCSRCevoSa1zhAWJ0MKr2yoJTlhCfKXaT6Fqf5++QNuB5lPw9z3K7NhMaMZKQxKjY+N
ZH+vM9Fkw/Z2/mOC70zqijZmWoy1NVm9y4y7Rqe+ubSCSCZYCE+6oBk1ZnDw3PIGXf2lzJDflRZR
HWizxgaiPcbMxj7Txw2x8ozaLnJtaLFbjHzSDMYTlqF3DlTS3QW04NPkyEMgGvPZ3D9gbkw2Sy7j
3XXujssgl3HK6iZmcl2Wp6r+qbWCAtf21baywWWynWQvbZbA5TUd441LBPZrVT+ARcnHDMXsglZn
Bo6iuzO6JTtM4Sy9jZGNTciLWPAdtyPK6qeQ8+VWmV7VhGC5+mN0Ex6zY+iphz6Q3xbkKePe8AUH
YHN7GQ6VDa7jGuXsyQvIXqIRaKqmWhaHjvEpG+h9SWrTkyBs6YQVfa+iMHPm0bjpbXpY9O7eNBck
rvpNl5nvba8+1XgUOygT+qhpXymtgTkhU3MwUhPEKbG8tJp+AphHgWpt3hc9g2TL3N30ZX+bT9ZL
MlmpF3c15DbG7HdqxuDXraE93DzPVnEzm8tdTtkvyxWHSAZAbZGWOkthNV4XVzQYqAb4CZ4coi+x
WY1c7Qx3Z0taKVEUglBNC23ML2bXZaHfwEHvBhp/yyHmPVGIdJQ9dNxykW22618CIlweYEywCuCP
nnsBFK37xSyRuo4uecNeexRXyssEpnTiTs/JbfZD4AYb9mwMX4G3Fhw5GGE4t5e2cT3Ycap7FDBQ
Ak3TpBbwm2752doCF2npYNEwVxLdS63soKqLN4zP+ii4RzYTjpUVXigKsoqxqnawwhKOLHLGXf1N
ubLecUEDWq0FNUD96g9pFKY6LJPhP9jaMBel5CSEpI0Z655NFnD0DS9qKDs5SkgOmrsiaQbBXlpc
uKra3IjHFF8rPE3X9BjfNt0Nekl40FS7+jX9BSZ9+0nU/tss1qyXyEWKWs+oRRv2BQ/5XffImCBa
qDHPT/+iYcz87dJ2cmevNqq0T3TYYjM84W8FxCq5e1L9emf61e/qJbzNb+q/ZAcE4IfLJ0H0Idne
r+64uFantCSwTPNfSTqCOSjyl+i+ikSuunXEodVnAHkjg5GK75OBDFwyB5rpnnrf/s7vNKyNzZP2
vVsfCMN9eZcX9h/WvqtnbmPZ9hcRYA6vTJO/HCS/EJYsMefMX39Xjc8+munhmZa9r2EDAmRMsbur
qyuutfp6Xwpk9rSqglxaamhNdmzQsvuz2uUeMOec+rsyPw4e4dfyZK4q6sUamc208gCBVYs1RtNn
Wb7EgBxWJ95t4G0kE2QoWmeMnYUTU/FIb4hPKHJjp4CWIEP675h3yCz/OjnGOAOrspvbCRtJrazF
X9Nr4gq4CouTYuD6xMfWWAFDuBbIWOdw6cZ06iHQxGTsZvHLh/gBiE/iBp4kbgjNKGqxTTOltZsK
gIN5Fn3i/+E10q7ejYuFMzZcDkiX4aGAvDX/FqfaAZOSaH+2dqKZfLmvrRzNYRuqqjgJB8GAKF0c
9mY1b/NMe2s6ZXNfzKqd0QCKiDcPYGnse6E0gV7JloC+Z7QM2mEN5kw5HXEL0SOiFLmD9IDfj9U/
h5bAgV6IZV4LRav6TJzxWqhlgrrWg5G+DirnwaXrfGNCL2Qwj0TcgObUSrG0OBojT4qrfleWhsrZ
QHlVJ3QNJWiMPhK05LW9VGs9g1cXYErdnb0Cqe6flG8LUHOvvd4D0qSDgTqMN1Uf2rzAewGCLYIF
tHCFiY3k478ZfUb1GJECyCLRrQ/OqOsPMhs16UDNjo6qsX0qs+ShmDs/XFJ/SDNO3LCipBClnln6
MDnD1mi6Qc1KA3BmLpghDrWqOIMw7AvECveVdOUkCemfWvMx3ymxUX9lRpncNYrqyvVBSU99y22C
IV1gdOVKArNnaVcEfQVgMDgUQf1B/QS627py9wXJKDf0eUOXKzpzJY5RzTkBGzdoUNFQII9/Afl3
YxSm1yviR6UHnFtwHqi8WRoG4dHXR5DmIvPqoe0/zEcMWcFOglJW3Gq+tgPs2m455NBEovgLN8PP
GuTjX34HFmytV14WL+QzT6CQikYctCbJ174bfrxPJKczn6mZPNqKB7V/CpxU4Pqj/4dcE7IxRAbO
VOZIG7VBHz1a3CH33NzrCAkIWigxlQC3q9h0SDLykm5rcTQE/hLKHKxsDUI2WRo1wMH9Pkh24g62
+FrvQGOV2DwkAHpnb4/2lzTGIW3KtkagBGm9+iosxremz78pevrnrMQ/zfGv+5dwLYV7tTZGkboA
cxsRbWi2s75YJsAQ/URw0ODkCqHdeKIvgeLbq4FOPIT7aPRE046BnMGdo1/zw68+hNGooki1rAdt
G7pkoMxQY0rCy36Cxk1uYmT1pl4cKGPdKzVZJhTUQUH2GGyGN0N0FctfPnWEU7qvSw4A5cvelmIn
5eZ9uOtk3Kw8spZCnc7rBC/zGcneBAlb44hb3kzEWtblak8ZD0vQJ13Qeshq3MkVYnCtCl7vp29k
/wQ4xrykFvemMK5U3KIHql2gu8CjdQDb8kpj5/kOAOibYsO7KLzlsW5OEJVi2ZqQRtBl1RM1wicf
lEtowGrSH3jyVrj88Ab/Uht2XrvOa1SDA2yneYpf5tbuQdFBI3rVVpi8OvOln4ojAhstO1OqxEBD
Cm3hyXi7f2V5m8zGyUFaVWYNbE1ssuZ3j8hT2pOj7GF37cLh5ea50hhzpLaGlJYwumcEauPz7xHh
4FH3aZN5vHZrftfVFjPmSAwBQapV2GIKQjC8AdSe0hm2lT8CmlEunWDXeKNbeOFXetaUnZV+DCWg
jkGnhv9PwzjTIxeeYiUSu/omxjI1RpQvmEGjGSb1J4UjyxniRsZsR4lrxAtHuGrNWCcjHeGbk5oB
0NUbApuYZCtv+Tmj6VL9jLnwjXQp7zw4LNHehAzqGDXn9f0HOYwguXnGgSeGMUZ1JVlTHkCRqJUV
rhim3CTvN4zeqtd3cUsZGyTkgzSFcKHxWk9ufKCGS8HRXy0UAzEP/ZVzGUkhbzZPw/gs8Jlp+pu5
HkYQBWkTibAJWf5HVkXfukz2rMTCi5Kd2lJ8DetpnwbJSyTWL6CUf1QG6yVLx1cl0l3Ot6yuXCNU
LUMC0fRN7mXIygx/hdEAFLgK8I/VNuVeZl/xSgGayjOI67bhQiBzW9tGHZFZhUDiG+wf2j8oe0bH
OqW4HDz/eq3zQRYvxDEXsQonUUssiOvOhV6QyU12nD6kyqu6S3c0bqFoTr68xN2Bp7yrx6wjP4KY
Gsgq5524yJ+pWjc3cTRDeafyDxR/c7tseJNr9Pk3qnQhg1GltM3SygL6tFvqVeDqctG7VSDAky+L
3OOoykoVAIyTv9bDnJyuZfVkCBMuSdhtMzXah4J+lJsmdGqh8zszRv7fDD9VUN/YUZ/9cV/8aviC
XJMGUjBMJwF+AltxsZ2apRWNNIuEBQFgqC9TaUNh/fiP9Jy6UzZwUiJ0YBCCQfstSv8F6yJgKIjH
S0H0eYvMo6SozIaJjCYFH231WwKrVf1kz9OateTklRxmmyNFG6ewhxx6zrK/qtfIB+imYyBIyrz8
9TcII9Yeq8uVMXdEkkKlqNE15U5fJlfGnAJyeAqmPs5O0TtQBDm1+7VOvaslMq9Vr8QjPFoILI4h
GCq67ffF6R74z8eaz365MMZvTk0rjzpF0l1NAayo0ttdUtm9iEA+zni3Y+0mXspinqrQVEB1W2FN
FGXKup2E7yIAWdCkSsYt7pw0fO//4gdBK3KRawL+rYKxVUtl+wG7tA0bVYnRPicVo9238gZQm0+w
srxXa0VLdFw/hVJJQPdnw2hpnETwe+dUiBu9xaWIllhaRFSSYl/nzenwpDHxM/JryjANJfqLwTRI
0sAdRCjKBsbcwVnGTy2v3bur9TGmdCrTWilMrC8CrkV6QCHW7X3wIp9bPSqnPWzvG7Q1nw0gaUh/
4tQAXcwSBJat0i6mCoEdoWg2Tr/pDgaQ9QgJMUIDvMf1SlfuA6ggKHlGCDc3Es2iWzIl0YFFsg+e
O788jE61U73hszq0X+Tv9e63ANRWXAwgFVhA20WqS7op74SZBv70upddczbBH1CM+YcUFeqjEdXI
2EfJcKzmwfSjToyPLXjW7VKoZKcMxfSjqWfx+f62r6RKrr6GMa9lYk7qMIyyGyeTDdatXWjsKu3N
6jC/W9XOfWGrG36xdMayNnDuQOw5yG4UVU6jx7aZl4duahxZLTmiVu0AEGBB5wWQaKSgr5/HyAzU
RgDwjdtG6MmY5GM9t29ZX/EgDVaXBEYKHCWy3IiUr+XkUappQqvKMAPNcfmuoEj3QLTexkO4AzV8
B+xvWz7ypzTWkiCwcL8EM3tpBiDUkxIITnbzR+7lm/Co7WVbPvwGgNCqyhpolsPFBLCWzBjzRImS
SY0kWiTNk2auiYkUwWuQXEL+Dn/mDXevucVY3S+JbASi6G0nxZBIA7O6054oAhn21qbwihM3QF9x
5SDNkM4YPorGhm91ZWGAldY3+JRQMnfKxtqEjrzlsm2tSjJV5F5F4PyB/PhaXRZzCgyALssITAd3
AjhKuimPQIQ8cHdw9cW4kESKe+EfRkYHzqsAkmDUjrMXOdQwRKCJCEyf+YEMHQjjeYOc00DQCI/Q
NNhsOvzEqAoqU0aEH24pJ6eAKYHPxyaRqrFy0LYOsC4NJQ/A3F8vSzfE3jCH9u9eY/WjAXbDtFXt
3q0Hm+Yri4fMo7pEtis/7xsv+uV7kpmjU8Y6bBDCoO14QNYGUOV9u/vvJDBHtox5k6Yt1pY01l4z
2y3a33/eF7GW/QecvAL4TkxLyDfsQOi7H+o0xyrA+nRmgw9Bg0IxJ9B5HCoBJHve9VpLkF/KZJup
m3FR5amATHUjAhBCAUK1ojt6AR6fqn3TUPqwUCXPjEM/N9/G9F03BCdonqX+pQEracytMq29DeBh
wbgmOhYxQcjsswmmmwGlc9m1ovZF06qHKp08s5Y5T+uqEbuUw/jb7SjkZai3uOyvRK2XYZhb3Amn
xUsA7Mz1ZijgY/XT0EGdKRJMtqQyRlptSn1JjIZuoLlvn/8zyl0/ZXtuVnztLlzKYsxzXzZT0CSQ
Ne/NDYD7QcRtIU1C1Kowm/DVeKz0a+blQiBb9Zf0egzKogaxwy7Yx/tmq52p9XiA3+tH9msTNSaq
NnphsMQKCyOvHtSSyParQHOcj+qWT6KzZssuF8X4KHncxVGfQ1gzF15kqg9JnO6GTNrEweRKk7YN
BwRpHAOw9pYbsNKUbVOIiu7agFqJFqTLgp3UHhGYecs2+xRfJ4foseftwIOiWDs3lKfRPIhBI1Vl
zfUoN1rQjrHsdmI+bQDOV9p5LCWbuWi3Ra/3PmAjctcEm88szry1rtxzgFfqOqClgc95C5dpVYMV
VELpStpHOXwd1aMI3FTOfq68syD+QqMvCCOQjWGBzsU6y9pQs8pzfoLYOjPpJfINFJA1Jw58OXC5
t48nknkDA9WoOnA2lHBX0FnxFXiO79pL7WK0x5VUO/vBS6evHOLVEpmXT5xnpERBcYMqearYsmAc
S8n6M1gkNLpWX0tTOYSp4WVBvvA2d8XOQDLiM8TYGPtnk1xqZZhLPGOl1FcuevMfFtJcQLduvwS2
sA9MMIbyEk5rJaormXSBLhwn8J00oo6GRjjW3Q6AO8Vr9zmjMoI4dGs9kMeWPqeb1q134HmAIzW9
1ejD5bZU8ZZOSnDxGbPSB8rUG6Vr6Z1dSKU9LbN3X3dXYj8LqWWE3BLoPTWWR8KoDQUgv1rpyr3p
pv33IfK1KrRVHc2N0fa+rLW7CFhrsC8CxE6yFOYtzIEGM1kFrknUvqlZbmvdi2EWzn0ha+ltrOiX
FOYNXNJejbQeK+r3+cO42NLBcoTJHj4Nb9rXR9HN3Xnbi3ZZcbZy7eG4ksyY1b5ZkmAKIRmEiNvU
C1PbQEuqEzwSwk8fuDPvUnI2lO39qeU40kGCXGK278cgvMlqa8fSy/39XJUho01EEU1A4LJgIla8
xKO54NCk6rEIv+rDpuANFZGvxXgtmNb+JYK5bZgfGIJqxjKqQfkh6gVo4VVrO3TGthvF1v2n6wFa
hAJYOyLJQ+qeuVNTaWShEYeVa2kv/bjt4/dw+rgvYsXZJRloKcLNwugCS8FVKm0biwVk4Ok2N1R/
TQ/NU4Zs3fi1S5zxaXLaI+j/UvhJjRMARTJLOMs8R5HXm0qJJfRj6ij2gAiM8WJEFfG6kMJgq5v8
Idwiwyvg3fWyV+ul9WvUf2e89q07ozuVvBvTzjwVoKfg33U1zrdIt0bm+luYA26ltBcieqzE/bDT
9/Hs9O8dcsCHAIiCSGI+dc+S6YlgmvrkenO3D6UJ3Eyg6iMhTIyTjNEJ9TSWtRjkJlTtKl/0j/Ek
PKQOxcDC9BtMFitW4FogY38qgKi1QFqBOGQSzT3i4IO0oXdZP/BD7pUU7bU0xuZkcR2qXQZprdfs
AsEE72pmE5fUAGTnOLEHYwL85NO/alIxAZSN+BtwPMif6szGYnxzHFIpo3We+eudTKD8DLg0z5rE
KxHfOsoQh0y7Qiioyg2PFLA151bURySGg0p9buVR9MB/CfytwkAtYRnNtz4FiXAWxgrn2bp9hSEZ
GDNn0tJbvtJyrKQ8j0CEEkmV7mtLntpBW+r2faNxawQhRVMUFPPAsQaEnuu3Pmq6slTQXezqKqrM
JtBeAerZHcMmeEvlduRdydtIEeJMIKOBbYVYAhlxY9lLkdEkKKihT0x+Tyh2AwRX+OU3OjHot65N
0ZUsFulCDYtJqIO4Oye8stxP+yPIuMbFiTbNUfbkyQn3RGajqx9i+g6aN37Za/VWXqyXLdUQ70wj
dFgvpS+XwJ5PfwOMTl4iIsnH8yBXUrPXa2ZMHlS4aeoyhboiF5Z8AZo1uuKi7YhiJc8LOKP/3u4v
4Cmp1gUWP1LgCzdRKoOgaDEXi7MUP/Jt/64K9jii8693wepVfsX4tld7uRu7maOg3Sp9Idoi4ysc
Me83MsVrFhek0wZ6p5BOvWFnHHpwTy9LSFuN5tLaoV6fAIhnpbt8AOb037TL0V7/EsjkcmQhVWvF
gkDl1XwODwoIEaSN/p0GPPi4sSuxwbU0xu51plRjZBzaPPmS370SFhkA+hwrtPWnzs7sCe1Msz1+
QzcxxAsgieEGf6Q8twf+a8HME1Pn1jgZVoQdRuoF+ARAt6+8HLFIA+oAnnrd3l6oFZh3MCuPaj+i
vGvtMrUSPlOskiYPxxZNVPFO2GT8Iv+t2lzLYW7M0OuJbC6QMzom7oy2JfwDKvNLTv/0GxaBJ4/+
/uLWNJY6Kt2CKri4xwQZYvbHAWqzoFajHhv0Wf67fUTsA1YLZCNYA68FctJiZgUAx7651xDAKpvq
Qd7+c3gybCM6PzCwIq34t0LdhUbbLp1bqcVOlIL3yGz3Wt++33+ubp9jS5OIhQT9L6hjskP5yQzI
/tkc4LwBsnwzNS1mUSM5gyM7hd40FEJq14IpnoBwVEr/+KnE8ojWUZXgv2M25/rkMPvXpboJsrDc
EgRnzprWVtDQfloaIXS1IFg+76/1NgRC9IOkKjrCwGKJJV/LizNxGdVQ6l0znuXcznOh9JeyTdH1
A04g576wlfgVr7Esge7q3AvHJucAvKblTTKh19jvPyiZFHoG0De8xSnfQifbFxjsyk7cJrSVa34p
lo0loyVozCiC2P+4c8qZOngTgPVK8JSNmaHqT/3O+SF44EnnCWdsjK5axWgpY+OaVeHny5clFwNb
X7y0ehyXDkw66miHVcZxglb6p662mi0QCwJygSFtNfU44k3cSBa44L3ZR5LA10s3/CvHE6knaEVG
mi2zS/Ebb+UrsdH1NzBmSFQyFdAr+IZkp5to61C25lMMEBR0b8k2YZTKaBGO3RrAhjxNW7nDV0fO
+A35nGfILg2NC9TlyY2chGjAnQjoEJCu9o4zu40z2w7w63iznyuY6NfLpjt3YX2l3KpBrAnZo2M9
LhBe7GjtwzcKR41Nh15s0xaP3WYU+cJvK7DXwhkDMg/xkE8z1O2s68d03xyoIyl/7Dmhw0qp7VoS
4yz0VmssVX6+zNmbil7+82UON1MGop/Ejp51L3nnHizpzLV/QFIR88qw0LAjdN0uNjeAVLGNsLkz
xpqi7Fj52aPgEEPfLD5g6tXNv3GMFkci6+ILeZ3Ce+ibs4svpMcWijR9Ugbcik4h/KCcY5NXWoWu
1si6JbGQB0nUQiJ5mec11icUt/+zxv8PEplnoM+CoK8jSGzQhZiox8gBAe2PAV52UT8Awcy33ji7
Sr945xzZrugo1qdAaDpaIwZPUpwjLmftDl5Wg5Ymdo2//kuBjEVoaiLpwTghkiXgRJgPlT98w7yr
qzYnquiVPLWh37tZIIDuCI723G99rahD0c2ASGr/XmARQl6+ASY0VFX0NelE/nv838pkjjHJ8tIQ
mrPM/7kcKH17f6vOID7SOpevnH1d8yDQ9Py/62SMfKTO01hE5309q864CZ9plYMHiTSGnjl4AHj2
fVV9dOTCUeI7N0Fd766BQYG4j85mbgTE1WHcDJ/Ux25EJ3rX5BfOKleNwIU8JizJ0gG4DO3Zpp/V
lS5I+k6rTNUjnSXvgqyqz4VAxs7pUtLVmO+Hncu3aV8uDuAZDd4uclbFknIOQzrXinxelejMxoFW
NX3GuPb/o6H/7T6yFS9FjVo9bbEsancWjYMKicKLgclo3EMy37y2lpWENYzpr408x7wXD0ZYJ0gk
y/8jsVb2iCnPawRqSAI1NTYhBn5BnRa9V5secW3Kt3UrLiA62QBZDkg2QvmiY7j4hLZtjQSD9bTo
4Lk4Wo0rHMnsSW7mIp+xHIgfLza36C0obD4Yxdp7ciWfMX1CbOStmtT0gmU7xV/ewJjgSs/EzDIA
RZo7hbHig1zJYxygvlKCts/O8qgxRDo0W2TAzlwXnGt5m+rDPI2kAJJLR0IUvcrXO1sH6CrN8HQh
gO92IQh0gRMsfom2kvbvhlkgzbIANI6pdAMdddfSLAP070Wc0D6KTrzNFZ+Iowl+Bhyfv9HysnI9
r+QxRmcuBSWSQPaJNxL4F+JWBVE1BhK8IoOeJr+R31qx5VgWNe+B+xhQZ0ysEmqB1PWTWGOqJLU1
8TuybwAF+3n/0FYsm6EZQH6RdMOQQdN+vYvdJLZpOAS4BMA+TsXGNk3O8MjaMsDLDsBcdLCDxJm5
b0Y+ogVmURq3SN7FPv5e5gpCdi5bOh0388Ij1/FLDHOtkC3TJ7ODGPN9nJ2yOBToroY5c/RjE3iY
QxB+9C56zhDj2oJ/fxPJjb+RrRMWt0UAcexga1YVSt+OMF2VmKJ3NLW+mvnyVC/yPjZm2bkvbM2G
op8G3M1UdtBAd399ZGE5NuGIo3IN0FZtZ2ojX5zWpuxg7ERIsld2vEOzLC5dfZhRhebnJleqQdTT
8+sbmMBGrwozzGoJDqqVHSTxQ9J+LslTHQfu1MZeqp800A0uyUNWIWWSPC7Wa23pHFCFVcW6+AbG
AJRjD+4CYWnAL4BMXqj5i7QdRl7fwtoFuVwpc+0bo4jqRsZuW8nyhzwLz6rY2vdPdC1GvdpNxr0Y
lj7r0gkyzgClgLT1i10XoIga7ikwj1o7ODRompw8tNiC0nBzX/79JSoivSAXL2KWN3oo1tjIMobz
Fsp57I1lwmOeuH9cIPm8loKenqrKCixSNx+ERXCt4LMUcvf+UtYyLQYAdExdNC3KpDFOtykLIRqo
4ES1DZqexWKjmo5YzbaZLl77IXqFX5+oDRqF4mdQplKKOffNkIsKsbanNAqAc0UzkclW5sclEoVA
RAwXhn6WYSS45aGVnhNlrNW5FMHcwagrI7yA8PVFWU69ESzrxxKAfcc6FyKf4BKcdLFyd2kz8OvI
8jHJitAOg/4pVqfPYFpUp4v66LFP2ieT8BHlrOg9te8ehsBUdkI+z163EDhOFA425jMSp66Xflsr
euCryGzM9gTMZzvqutZTLPQpz+N0KIWuBfWmhJkvQMjYUzIEu6VDChWgP/EPIWx0r61F669eEl1z
sgTO7NLNtmtI1MIhAIe0pQG3kFEyJdEA9atVlVsZ46adnpKZS5dxE+yQCEWkSgVq/RgiutZjK46b
yEybCl6OPttUFLGc/ruxmY/UaatyFnRbT4Q4TFxZ6CRBr5HBgnhrUbl0EQrCbtLGu6oqFbud06e+
lDxtqR7SdPpaoR4ea6ZnaPVWsbrZqfuCY2pvnVbmKxhbuywlxrRruQLb8eJrPoHEWcvf7E3nmXDx
5f49vn1gzgLhoaPmjxS1Tgd9YZOA4q8VQw+B2mO1k449qqhmcTQjRJWim3im5C2jAz7K+2JvbBQj
lXlaB5B9iUMLqWU1/IRD8TSp8xZMfwPnDV9TUwzw/O/qmKsrZQH4mgylcqO6sktU9GZeNxVPAntg
Nfp1xhgSCjW1s+Z1CBv3/l7xJDAP46K3sR5mkCDVy8+qBAyjFX6/L+L/UP5f+8Q8jFKBIet4ggwq
poNUcsKAvAaQG9ntUyf0eYmM82zRPZPK7FpsmVWUWefMG81ZwqqGe/WrlNuC4Qfya9JETj9smyGy
Nek9lH0awaTiq5QcRIBfVssmF21VeayV3YTCWPLAbby/0VBU3i+NPrPreSbKg0bvCs30UNGmaTaN
8qd17rCS7WyyzWJXpXzB5KYzWwOueiR6NQv1IktktqbW+qAdZNgh6xUj4BiYDHbfJ6f7UwaAChiY
OBdkJUjHEy6RM22KaNljLuJiSlUzlHOFGmaDgW+qYbbANOLVMG/tmmpBjoZuLUzTwcwyq2p0OW5n
eamQDCAKvNRL9/kpR2XA2qChDW1qW45Gr23jpUDm/JJxqSKxh0CC+JEd9Mn55YlYwDHr6mWpzfPt
bq8QVoghKeIUxZXHwMa1IW2bLhtl9bzCvxFagGiOZjhr022AMcFDwaT3ldWSS2nM+9tIk4zJb5xb
Z4GOu/DNXQGMn9ktkUTm0Vtwl8a8xCMG0mJMftNeEhA4hrM+TYRAol94mC/l7uSNwcNcGcAPqBsC
02A3Q9iGjOtvNjEC2S4T7DKM9QDQ93OOqR60X5Z5FTplFU2JPQZj/60BmNPzjM61ryiRiMd0XLLX
IZjSP7sw4OHH3wYQ9G5hwsjEm6ICGJ2xk0s9FcOi4d2i6xImTiU444nwRzvP2sff69flRGg0dFMF
n9v5eLMx19LZeZkCjByL8beVFh1AgBIAjmqj0LX/W6j1xDMPt/cWIvGvJYmY8AUtFV2zC/fAKsD/
1hUWGjn3yVMpn4Y3Cn8NnH3fPotvvxHx3qTRGIm0CRcSxbFswnICRROV8gbYJAvkEf2uQZqSYyJu
7hAjibF98LPaoewhiWyScsz3+g6cc26yLZ55DT5rJwdqGgVFEYC9i+eGr8tFoX3UagyIkovvofZD
Gd/ur2X191HIoTyFqAEN7nrTCrmsK0HXK1dcwp3Zqs9oGeENRdMtvzI5tF0q+kMxXo/mITYPKFYm
OChmA57i3y+iXaJtEjBmyn7a5I8mzx+/MeCMOMaAl3NYBJUCcYPfw0Uwtmjvew98A+9F7JePvBO6
ee8ZcczNHgK9U0oNOxh2pTcIqRcbqW2q7/fP6SaBdS2FTWBVwazrsYxFAULSeg/KctxqY7tDJ7X8
2bZDzXsmblYFU4pxWox4A4IJ2ATM9Q2SuNbHoEJ0/DE7ip8jAz6W6AylJoRuowl2YmMCbnN/kWu5
ATQsSahVw0iCD4Z5nIK5kuK5KyiDu/gysixNVTjFUwQOLzfy1a+VN2GOSq29IrXT9jMynuYtNx1/
o6609IuPYB6ttJvyaZTOHzG45Qu6UDaDk+4IsVHY8ezk7bmKGKRAuApANBGwL4yyFqFSCcOkoWEz
NbJtkxfSRgnNwLESpQV7SyU+3d/i2/suSiKcQxwscqE6O5hdNWoYKo0OFOppTJ3FUMKHxKoC3h28
UR/Ewpi0gyeKUS3679qsyMj6N0ZmoFT03GNSq9w3JrWSPCx700aPVmKn7miPPJL0tcVdSmWMWdxB
sYoUUhUDVFqgXuw6XuseTwQt/MIe92o6S8EEEbOMruz2AYwY9v0Tuu36YvaOCT3DrG3CwYAIzTYy
lL3ADPYaezK6Y6i/4CFEV6KfEsbL7HIk31rO61NjfG3qd5sDEZLVzSTb5kdeuC14n8Ac6emaB2eK
D9Cz4idcy2QuAPCtSyUSoJDClsKlBUB257dhU++WEx/1eSVtcS2PMddjFmGkvscaUzxGw66KwKPa
2WAKsIk91fRibsx6e8VRb8B9A9Aa4UyznF6hvsyYSRgQhvfSd5CfOFakob6iV54WypwjpN1intor
WYx6GlVuWV07VuhHNEy7NPLoJPaV7Opd9D3G2LTdlsvwCQSP2ruvO7xFMkoLkDWgn0k9BA+dXc/K
Ni2/xNqPWOLFFLeW5Xo3GR2ts3goKg0rrJoZU5jLVuv00zhFnHwa/czNRmqYRZOA/IfQjHkELDNP
wjbCekBR7sN59+emmOylUneROH+NJBiY+xt4E09rWBfmPQCNgFgXf7g2LHGhVUMyI3qfANufewOg
0Av0BPO8lVt0MUYOYyOF2uj6toec4iiBAgG8bqhf1LuO6yXfshGcJSHVD/gtFP7YcoI8llkWylPl
Bn9Yj5qf+eFL+0CkzNrDcER2ggC1YVk6pzkli528BJ/zltdceGuuaVd/fQNzjFNQiGFsItqNY/SQ
D1+auHfun9v6MkGbqRg4ORXl4OuDK4ISKIo5Jtb0zO09KvctrnWoXpEzzL3ypD8VICcXMts8ZPsa
9U3M+WGveX7Eqr5efAVz8StjXkyzwrEGsyG+YwS93ml5GxwrRQ02oW6afyqNzFWm1VsPbDWqoGDm
XWGkakWxLFGokWdffuh72SOsI7Knk9P8SUsFgjg387R6pqYhgfodDeXI8V9veDYVs1zXEBrjXDU8
VfXCOdO1zcTwPhicgW9k3gxtVkFo1FGS4EiLAwAy3Sr9M1cfpBxcsqnq3tefNXsGI0OgBBKVi5n3
CAMkhSg1JeyZmr8vuhw5gw40GavPM46FuQXLwYUkGl60LkNVkSu83rixHRczLybCJmiOFmC3HLx+
wY54FkLH3KIRVXEILue3phNXYmZkPmDakJvBAJ3GqEqthNoc6mJJXESQTPTl6hmw9jdAInmymMdo
iXqhSAXIUkJX3+desBM+Kg2FCclrNhLXYVtJPFwtjXmSxEBfmiKRCIAhf6j8YGecLOh+5XBDWzJX
7KtEE7zWOVZA7fL6BNMZbB0zTfK2Xvgybqat+EhTKiRr5JqUFVcJSqIaGurNhE117mi+8HVNAG71
8gJpQSc7xtF8ljHARYUlcbfMIRLrIvrAeO/7yt0D4CwKshbozCGeUdIc2aQu7VEf1I3B7kxr0xgE
DARKAiHfRHXJi1RWdOVSHpsaW/K4mSod8qiAkYOQbhufGs+0LYAbbv95lyvCeAmQaXjjCTqNJYZv
0OmetgGkoQsG0+CpB06ACk1sgKMG5pBfF3YP92l738SsHSRK7aoBNnoDGLXsQVoyWv5iMYVz5g3H
ZDe56MRAdkx9tZ51EJ2FPu9hWDFqFtC4DBg1gIChAf1aT9EwZWldjynveMke4F49NEJ0ArL8O2dh
K/cB/cJodFGRVsKOMvdBm4caeSUZlFQf6t7AogQHibgSDfU0KMHNDNDLcn39EKUrwDPDEJCl3+hm
N8vSMuoA4fh7SCRGkfOA0lMGrCzCdZjCPTcavN3JK5GsevZyKcoYiMEAijrVHsyQPtqBns77rMY4
DOeFuH3OIYyQwOh9kPAgXR9bpWuNKYjAOonm1wjYOENvbEv5I22Ml398cJAES4a8IApWQMW6ltQV
oY5KHhQEGXjA0Hvxnno6EdoGNjXq8XgSVxcGaGQ0leI1R37pWtyE9iAEYSQuUZ1cbfzZtOy+MbeW
9M8TBLSyX6IYlUzGNJ+GBEYzl0L0zQfPtRZzcjgr9xkyMH6mADiFfD7GA4rmSSlmCQ8O2Sxwfx4w
quPqb0B/BYqEsCtfeYm5c1fGjeZfSGSc3L638rDqcNGW7yJGVzD7+cNyymO0HX7wbMdKhHK9OkY3
WikQa2uCLMR3gJsv/G4rnPqduP0Xz+m1JEYtjCTuByBnkvkgn6R16h8EXC15yg8+PsOt2wphBpo4
4SqT88Usqx7wiOUqoE3k6q/QAJE36Cw4t+o2+ocIUwLEBWqJaF1g7m8YmtJSVkCdmQBXryFdAy8L
MBDTeSgYuBPH4TSFqMoLb3FkA2+Pd3SrxupCPmP2KwHY1WDxwxLbY5x9r8DvVXy5v8bbBgCqU0gE
5SoCyxXoD9dXWR/bBkQAIRpAPP1UHLsjXJNt/bzgDdUflZPyEL93nR1CPXs3sDsnRxrEH3fiITmV
2/gnD4tibcmXn8MsOYmbSq4FXPc5/Zy6zO/AC5xoCu9kb70irBrYZYh4kCpWTUZ5AL48DDKtuvWC
zfSa+VGERosYnntwHH3yAJM/jKfixJ3mWrOcl4KZKzJPjTHFJJhmq2RP2hIMlrS1XlLH+iN+wkO7
KVBJ3N0/5TVFRtLYJKAhGXjajIFbwCFM+g2koVisAXcFFKqssy1xL6ei3csowhtaxHn8bmFySLMs
6maAYPOmM03IeoDDqHj9gHf1lh9mpF5p3CJObSW2Z8Fb3ihoGWzt1HnF9C6dUDB3av93mitWLbyO
rkBVVlCU01gtF8y+nuaG1Kqx5b3oobMGJh6I0J2XPk2bEtf3xHVv1nT5Uiijy3XbWeISwNcgJRMt
qlHHJzBk2pIDk4JmCMAJo22/4Sj3bbs0Nh6N4eD8AG4F6DIZ5R5ifW76HjrWucX3waX4cIeM0VN9
0Gx9Y/iKaANuLd6E08GU7dmO+J0DtDT2fbv8BEbNAa8y6FqLTyDM/Qrj/8rmYfHUA0AUeDCEazcK
0IDoBACLMpLCjAGLilgpzQWiQvGr1D5HkWXL4YNScCp4a1eI6Chk/KOjkMeIAZVlA0Hn4A1Yo1OQ
AOJf2QXi9L1oQH0mZ39aUx969+/tSpsDHeUvqYwKzWoeVTPBO1lirrtBpH+0RRk6aAUGQG5mPgx6
8qBp/V91mGu2lac6CL3b0R6E5uusygh9YgMwUAroQkOjA2y2NObumAiSUy0TL25fP4hf38oYmTTT
/x9nX9bcOK4l/Vdu9DvvECS4fTF3HsBFmyXZlrfyC6PKZXNfQIIEyV//Jd09t21aYc3MQy8VdgkC
SADn5MmTqUo7wQqpeulF8cjGDBlnguqUsv5+Wc5ghFgWCGUDUlJnbtbiYWQ0s4ua45m3fr1xNEYY
KPgr5R6qY6FX+8l1uRM+DCW2/fxvpC4h8u3UuBQ3nnvLMV+KdhyEIaq6yK1BCU67LLJGj/tTMJPn
Ij/a99u5onuZF3vuyvow2HuY9wE9GHATWhM3QTCBX/ib4LF6ZactrIpsA6eLJooVFzoauL5f6jMP
FaoaszI5hHyx1vO2+DCqlO2gdWbLvdwY9ro6eJM53LalEkBt8M9L6j9ehv8XvVbXfx4P7X/9J/78
UtVwo4nwLn7+438d61cIPjavr2L/s/7P+a/++1cXv7lPXmA0WL2J5W99+kv4/L/G936Kn5/+4Jci
EeNN99qMt6/oBxPvA+Cbzr/5P/3hP17fP+VurF//9cdL1YF8jk+Lkqr8468fbX7/6w9oeXxY9fnz
//rh4WeBv7dp85/tP+665gX/Gf/h/kRLUPvl77/+bMW//lAs8k8VhUP0DBrI01HUx+kuX//8kfZP
ZH8Qk4HkEtCl9x+VVSNifAPyT9RewOVCnjPLDc5YZVt1f/0ITxhtSui7ghE9qCV//PdKfHpmfz/D
f5RdcY3OCNHigz+H5ZDFmytzKMCjQudABXsZM4ecS0VPhOUresS66S6yHOS9woVauptH7WpsSzY1
dxNfS56vy+RuaOCgKF+miHum0t/r+l3XhptkitZhhtwcjKd2euX9A1TyVx9W+a/v/vG7LmqlX7/r
4nRVOoJ4uGotH+pOObOC6D1rTg/OFmJK4O9dKipcHHBxRGK5jCrnGLD1nReodFE/DUyv8/o2gNop
sP1L9ZpFLPDXFI2ZU45/ZjuOz/sX1AzSF620fOGlsAR9E0/xXQNhfEQls9UsceVGHqdteghf5uoC
FvxCNHJ+zn9/gyXiYvemyrnTW36BLpsprpmIoKFl3g1QKg3XQqCjkF8JWJCQ5tVKUvCJL+q+zMv6
dzTy1yLg7Z6PMMz4fZE+HGJDW2VNBIc032i2RlszmlluNaFRqx0aVon2IarEIyRumEIRiJv7cQS6
rcj24fv37fMJ/ufXQLMoWkXhsQsSxyIuUxtI4TjmhK2Rw8fGhsoeQv0yTVkEt65MDhcqIQv9k6/j
zWf7h2mriqZQUH3x7IMpUH1jLSlLnpPVsK02/UpJof4BFcP/gXH6PJHleqP4MteUAHTrywB0bMJI
j3PD8in/PRa/pPHW0NP3azm/t98NsZibkmjZrP5u+U775FTqqihHxtXWlV3sp+0rTQu37fPg+0Hf
qcNfRoWSIHQ/gPwCefi8ohPJ1WzqLMtvejg6on+05RFMS0fxnNMEIjamc2ybZ/QM+QOclbNY3ZT5
sc0f9YavtIS6TS1ZayQBIGtmVXehvBsG+qCAyAqKbQKprG6yWFx1nduKHMT/tnihY7NRbNOVlN73
4mUiYTCh37HkjjvQYHYKQbkL2lDFRh0fhfko5bAlkjcst+1d00dgYRD9Vo7NtTplCtOm/jgpyrNq
DftSqX8qcXwjqb2mFJJA3Ga9zNaIaU4yit8SoymZoPYF/uLZM4nMXHc0rKG+uyzRJVJMVcU1y+f2
dJAcFHT7uRzRHG4LP86UjYSIoIxpz9CrVSejHzUt2hyhRc2jTdpQyobozkrETZY6PtduM8S5aV1c
eNbzFf3lDdPw9gIZwYNGSfHzs06FGaHMiLMaTUAuF4igKR6e1q5NvcQJUrEuu3YidWJhdaib1hXa
G5lgr66/FH3JCvJMmxIsUMMdmlOFWRAxblsxBYPWbIp22OVJd99Dt7jnYRDRVTP2F0K3c8eNBtAK
SREAaLQxfJ5A7NBMaUln+WF2IvI3EXvTxhdq/C6/qAx97tb/ONZiO+Y9LVqjw1j9i7qd+xdi6PZB
cd7a977mQaKZRb++34sLWtefpxtUypDxoekQpfLFXkxlks29apYPKroeyBUK18AXWujGzKzKzPDn
okW9vxQ0vPdTLs8AinfXAt1PQ0ltcaMSMgwiNjBuNDRBlx55D8AdcrDRlKy7EVZECFxRE+5tkPLq
e5Leght51VBza7fP4VD4hpr6SYPGXcqZ1Y5XctL9SQ2HQJX3eqwzoqysonbnYnwSOytQndYhtLZb
kbLOqlmhFb6p3uuTutNGmAhPbeeWcGFiZYI+b6lWgRlre7uuWTrkb5B3ZwlOkhhddElHcgY4f75q
dibyJ2+Yul9CJReyswXY8v5kwCJAfgbkBzHHcuf0ZqhMnTRD38icoJrWSM63YK6D35dYx9gGR59r
uy7ZGWRTR8mORr/Ulj5EOLO+f0X0z4Xk//4iqCxBfwPluuU9lIxDT9IGlKmuzpim36Br/Q2CyTe4
nyePp0hPVSdkLVFXgx1uudjb3Z3ZVI9Abh6JFu36Qb8FffWW9Np1H40epae66m6z0XmeYGrEjKi+
FUX5oy3g/TuKPHXHiGoMSo9BVo2XGE3n7nOs69/TWWyytjPjQQ6Yjra3TuEKzdI+V1CiG8D60X3y
Nget+aqN2HQp0T27kIicYPKAVgu0XXw+SniEa1XvptA3BSzHdXNVO5ULCpALruopJXdpHd84VrdT
jP4C7HLmYIFiCfrhZt8VaB0sDrEQmF0qEqr4hXmXqs/j/66l/s9X5OPnL9ZUUSFZnmb4/Nje9MVd
Mx3N7MJ9t+ja+WsMZGXozgHEDhGDz6tnR1WMtMgIfXSseJNu+zp9jcwexBR0v+uj6wwTs1K4dauP
evGLOK/fb4Mz9wC2IgG7YcZhITb6eXg9qWlFzMnx49byYrTrFTH8nJy3JPkp+gt7/0zk92msRUZF
aBZBYlGGflaRVVPXfk/DoMgvYX4L8bc/lxS1GfhQznjul7RG1lLrI7uHvntfsOQx1I2nFqRvR04Q
1AI3rnpVO+423UY4VyoZgnTsd3X3MiSXKNLnJ/zvL7LMbionI7VQsLiCmG4X/lbjjrUXpT7OJDCa
hhoygASUW8Eu+PwITUMho9HhzRF0gG/yr4nPTZfC7zmkBfPt2JmBCVnHIUG00R5FeGgFuZRNzI9u
ce99/A5LHbqaW1YJgS/Hh6eOO1HTT/Lftg7hoOylhaNUGgfS3iaDxDY6FKG8EI6dPcs1wGyz0w2K
Ccuml7LKSZhlGH4I88oFX5TvySAfadXd9dF17oBLY5E9QufnVB82Ncmfa5U8OWUaMw125V5noaBF
RpeCEaZM/E5r+MaxUbfLHGjNmPUafKp7XrUnUoi7Ok0faIfO0p4eYr1vmZbGF9bz3K4EbwtgMqBr
0O4Wu9Juq8iaeswnlLdcIHdoKxaGD9ZY+LK+1EQ7n2LLZ/dxsMW2rLIQte9OV3wEqdUA7c/nJr4p
L8Ky7y2xy3FwQyDPtuHBCZGdz+9pxmmD9lKCh5So96lS78c+e536sGNKZdyjB+NGTpMImqF9RM7j
sHZS7SNEB6CHGsW7Um9Dt+ECWWoHUCiVtkfCcmVPoNho5gm0VF86z1WZ3VMnPuQSnPOKuqk22j7N
WntldRF6pHMYgNloJOPl7yjfZA3ZtWoF0aLIPHXTdSTtTWiHrJ+kF/eJb47ZFVC915YMJ1sAibFk
kNVZoA7aKjelVxnJw1DWpccrspUENjnpryrctB00qcMbTdhrsxxiNpAuY104GYEhxSFJp6siyaD7
YBZen8vap4XMWdbr62pmysfgI5e6FymO1yhZzHRrcjPzquyfBx2OkyGUcM0i9VLLROW3XNUR8VKa
BNoEu7YQi2BN21yTm8loWZxOgNOaXVN0rhpLVg+qa2ndadQnX6lQ5xsi6LtmcGRom32iaK7kx9T4
JbtwE7X6Lqm5P9ZwqZh+ps3ABg4DoqyB0kGGUHKWRpJM5Dd14rhRO7Iwo9caly0rQaUe1a0Jp8BA
KRplxal1TcfspETJSzFBtkmo6A0FjGglOBocCGnk/YOsypukbh5DM+3cyjkOnf0opnhg+Mia5VZ5
SLTuYSyKKRBKp7qRHJ8MJ8T/ZNpvgtsftkEZayb9V22gJIL64oGqDSIvM5eMqDFWjRi7JrRgLE/M
p54UQaG1z3Uuw3Vrhb7k/VGV6R2v8sBs85zF6pQy0Rgeb2QKNZChdisr1MB4akt36Ix916JSkqfH
IqSQ9ms3eYxcrexv6TA+CWu4mfT4QCn3rKFgXNh7mTdXYeccVFKsygSVr6wMaCO2rZnse1O/GpSm
9njp7NCNFFTOgEi0u2mq5iE2yQ8i8+tEkUGrD5AQsjTJsnEoXCgtbacs/mFbeRpAgvpCdHIuwPq4
ZRcAv5mKXqVRC2neCFCCaF2lry7E4WhRPXP+GCCrIhF1wMh/xwg/IFGdllcyGRvHT8qWKZCTVg+q
2YPSnZ+4jG6407laODJhPPK+CQa12jR4r3UKRRszD2QhVwZWmYytG6ewR50gt1+Rfa05wdQRWJ49
5YaGt5w/WlLueqO0mC7C1HX08rEu1MBMezTK9nIFcwkDD0rcjJ3OURKzX8Czd7W0ZJb5qBN+TKLQ
VQik/eWMKcW9KwUsm/JhuuoHkjLbMFw1IqzM1Y0TT4+6WjBSK4xw0A57EIFjzU11OH7X0a5x8o1p
vqjj04hOP0Ov57RPOVlWFtgGLPwi7YkXqNGGDYeCQekplrIau9xXSARnASPZ9jq0kRNyyGLD5XXn
FyU0arJ+xwfO1FE51kN8MNCVYiTR1VSTFXxy151TBnAqBKJeVAd9oK9xxtfAhj0Jhz36qoQvNvRt
IiNlZOiZHlPIxmA6It9QDcmDdSlzmAOTLxcCCpgQdNNhFLe85cKybhF86og9Q6RLInInnrFY/o5q
HG/TSjqPU//j+3D37LsGdR8wbFHnR0Xj8x0UA+xtVSsO/dJ6SazHIT/FwGO+H2NB/f4z/kRPvIni
OjoN55rJJ2i10iPUKmqEfYmaYssoxo/IGDxAPIz0CtMzOIiruTdS3AxOGOjReJeNmTfWnBXmmyBb
q/yV1CoeQHqhz+b87NElDrbvTLVfhBUjcgrFKXpEaaRHS+dzq/wywM37fvrvzebLxwrtPBs7GdHY
F4C3t7kgfasieLEMNwL0WubwPopA+apyRrVWZzHnLxon13mBH5SoAXGO3gWk3TqPdhlZ63nrNelP
JTWAaJB9KeoAYip2CUNnCs0mQXCgQ0yZwKvAQMuq4/hlDwa/LjtQfEsWNoaf8PoGUhZublcrooZX
nRTAfCPUvPN7w6nfJpL4SXfs8Kt9cizy0LWdbWjKbVkOLvzQvYSWPq1PCXY4oFqmwri3rreNlfii
yK8HCVymIBu9oOtK3LWGznrU/S4s5dlMZq6TweAaFWRE2J/fJE0vhHT6DnImsGKOdvAYqdzpEUwR
cJF0d9zo91RAV+7CsOf2JSQQ57quPf97MWoHUymzjkZ09NOaaU65TirlflLvJr11R5PeDpO50RXl
Amj/TqRcvjdI2XAUwETBwl3webJllyZpa+Ky6Sn8jMKbDvFGnj33dB2mpzhvH9N6nRRV6fIMbwGM
7BLGJwV9p4k8Npu+7OEl0QwKG7oEIvI2QA/+1qoxLo94U0TdDkYXvtJYzOhuSTkGfdkFdgOZczV+
7pD4SgsQe3KJTHZuy6FnB8wqUKxM6HB9npSiQ8S2HYbQz4d0TyV8hbEpcuuSDNfZYdCngN1G4Hz2
jld/uEPjVHdqXZVYu/iWhtyV8kD0S+z9c4nCrCQ3zwTsyqWlFwQGdTSqt6EfdveKUtwPkXlw9Jyh
+YMZPcVFd6B96ld19WzYqosuekRfIFgkGXZzCZ2gS7M+96J+/EKL8KQJm5qG8NrwIzitzWryM52U
7i6p1JyZN0TUbA1sbeSYXxjAjbBDu2kHqLc2xIeuM+N641uiQDx9aagzM5olY5HJQxkUizT//MNz
hGNTjpIzIBKlKd22vI/6Du972f8oh/K+NMKtIXJPE9OldqUzgR7GRbMQUk5rBrA/j2tUBdFz8PF8
rdeRMly13eP3t8L5if09wGJi8A0BxajAALMvExpW/zRDv9wHeWYjfJzIUrqhqIdhLOIIkAs0nHHL
mS6yAg2WVx1L3y33pCduq43YJW79MPnaulVZ8lu4KkPr2aUC+4VVXYJrrV0k0KKxbL/IIANj3CKc
u3BUXxpB+/zcwmGobVA6cLykt2X5ZOSX7oJzlZRPC7o4lc2UK7LIFNvvQXMukXinQX/UOKtWFGq/
RQhmv9/cF6AMni6yA85uvL/fyqWDsWicYqBV7PgWXwOZGX0nmN3DyrVE+pMH3QuM032xylfa7fdv
66W3aP75h21Iiaj1IS7xFikNKqmr1jFZo7x9P8iCv/ceJ35a2nn6H0bBCHZRqXh4moncZSw8opf+
4HQrbWzcXBNbhdA1jfttXmuMhydVTZhmQ2upUkFAqHy96ZgWTr6qDVdZdQkWeq+RLe7jT19vgdeI
Qi8I1PMRLY7pljr5rTWVIEJULXOS/sYZ34rM+mEP4i7sqkMTVxurTtd5nGzC4SfoHGuocbolgt1O
AM0Y1WAQzs5W1VWYl+scWZpNrfXUq17UGptk7D0Yg+CTIcadH0k2bqa8WHU59Wui+zGtfo+0iVmU
18hBQ4PpOrooq2oCClHv40ZfhwLeVaLfFmm+MpCrJ7m1DaErkje3ZfcglaPZrobyYtll3mBfF2km
0sIVCXf84k0ZFdsYwBVHsLsXG2eX3cRBBtVtiEYA1rrIEXr/uC/DUQ3XLySw0ZC72I1JreddOkPo
pEKZv67dzC5Pk0G81lbXTXSdTB1nCFB9vUTmSATqueALGLTYJVN2XQCHMvrwmMAlajSRVgPJiAtx
oyodC0X1VEzpjSbp0Uxus0hbZ1q5IU2+jsL0aEsIGw+P3IF+rJ1d0yF7SSerdtUuVYEznYwuuoYI
CTpdQTV1HJZouUvD3oMyCYSZB/fC1jm77BSsNIRUAH6XVRP4Eo2ALHHzy3cTTMKA5IJP+q5Tlx3j
/ffDnT1lZ60TcOfAt1122I1DXVEJI1U/TOobbr/KvrqUmZ1jFCCunolxqADO9//iMKCjPbVSRx2o
Ym2LsHYsrLtJI1d6baOM3Hh62a7ixHhWIkhp5Lukm/y6c64Mhd+A/YyEmRzawdznI71Hsr+LdCOA
sdumFPqRlMM2csaVAm97E0wTtGcdEzM5mZO2J3p2hJmDa2T3ZWZ4QiqbHIj9mCfMAlQHVvUOtT23
7Ps7bRJXSn7XJtNJJuKg545n9igft8bL1JfPvXM9ZvTG0tHhLPKIlU7B7KQGhx3Xbw+wqkkorKzq
O0eif9DMYK2did9Z5KNsyb3EqQDoFFCTNjMMr4+ANExIVzUtQDsCG2eYq+bjTS+GQ9LkT7EwfU0Z
g5BCdbao9YJZBvkVGk3AeeWWUG9OO3rKxhcV9t0d6KmQ4VlrNTj+BqL92u1Gvm2rULplXR2IJnxV
9B5PKF564jnxqatflFLx8eqvDLW5mkbTNcAlkL0B0+f0hkSbUNsOmL10Gp+o2apUa4BMxc0EEd8p
Nk7Qyj3UFT8VrZhLzLk3pNc5pNgTJVqBKLrP6rU1TO4YN64FVjox8CN72oIedVTBTA3TeR9bTCgR
3uzQmYAISqxphqOOhvE6g+wHkuMKrhg89EVEWVtoQCmvkuQq1YqVIorrvK1OTjUyx/6hj3STFs5b
IzScx6mfFsYptg1Wqxqc5cfrtiL3Ih3LoJ0Gf5juba1DZEQDFJZubCv6BZLgrrTtVVbGgQjhkcpr
fJt4So+5zpWVJKjiVZ21bZVU9QSxT0IW6baCJgqrhfrLSEsf0ChevF9qET2RZKiZ3pdXcbqRYbQv
st+59jp20u+0Ad0fm6SB00Ru+uWEpoTkWhlfeQIeXuXzibtmWLtAiTKJt6OrsPN3da9sK56uiyp1
zXxMWVtC46+rVhEaV9I6XaXt6OcanpCm1zOo6E0k9WRrH4YkAjErvJaG/dOu7+qiYRHJtlaquVHU
QdY0caPxd6PwgKO/C0qnz0q9wou9K/THOsW1yzM3zH7y5gZ0uhWYGkxJwLYwdmENISZNeEVFgyr9
WSCmTgph+CU3nqxY/HCi4ZCLwldMgIZxtDK4BgaByYjZbZT6VJVYYvois2abZ/UOUPtjz5VXgJv3
SixdXBlXdfNQa6mraKbnJCXE5vHF2tLTiuneyOimjKI71Ap80xAvsDSAjRFsxrCcMeLcvOu81DD3
iYokZjDR6pobq1aHUjVwb5EFitS3rV27pAINpBqOenmn5qB7dVp9H0s1qEjL6nRH9TCogRZ2IXx8
7CjQjbsplxz5Q4vOESdejYN5Gozp1ETj7ThC1rOs0MzLlRLoqrYbQrrJzMQDWySAjxXS+ifZkufR
cPboNXYHA3hYOV1PYc+k7rhgrEA737kGr3AjrOyRT6kPHoavGelOovVT1aIrpL54ftCRERkk1Ir0
qhPiR5TyWz1EgS+O1lATNFmeZk9cyVdNRLZpCJeclK7m071QJiQDAAf1uLw2kuam4MZWEQAlnbY6
CsjMDcqLbLMdXBILyB3wLR/JY95Ej2aTHlIluiEdDPsK6fVoJ5A0POpD78YNPLGIc8qaX2MxMkuV
d2auvPaJfp1S6pPsuQIKnZsoc80SmklnoNZn7UWUPlQGDIv06mDE0zXQzKAx+yDVCesVc5c51W8z
R8d+3K4d637IO1BXe1BZhGJtlA5u585zweWLnYN+kqFuhcCg1ndQw/EinbJJTptprqxwBI4jlzse
dWtThGtT4vTt1P1kxL9DDfIKCQh0LfwUKvAVZcmazmIDXJjjYdwBoGyUAVC8xvoMXDeeeNRpAn2E
sMUI4Dt9HmoUihxbgDJYbDL7Tots7FAkDUMD2Brde2Ab1Bp2VlOfVFKuqfOU8nCn2TOxj94oUfqU
tC+l1dyIEirHPdkY7a++4Ke4VDZ6nLgFpE0R6nhKSlFGjH70kMFhaWl6Vql6So/QUe/8SEVMlqdA
0GNsRtQG0N4iyt8EBXLgGWwCpMELimUAvCb5j1DPrsiQ3c8FryasghayvuG4jcN7Mxc++iy8UR2D
uLeRmY/Y8CkL0bRWm6cyxfEh4kB3FJ9a0NzR9MeOZF5Xj16bUbS21Rsc6F4i+T4p77P6qU1gsogW
u2mED/TUwmAM22LfR9QrRt0jELrp02lb6vapyoZX7NSp0NeJowdhod+mVqmw7yOdRe/xnzmJhr5t
NLfrM3Q9h0IfchJFsztHaCgGR2Xl8sg8FgZETA3UCU39oE3Dmk/VkfLx0Fn7xlF33w9/LtD6OPoi
mpaTZRVjiNFT+5fSndruEhx3DptHS+ff81vkXNgFUoPlCnzae856bu0ilY6uEsGdGb0HOcw3O6J4
jYx8w8QbbOqsRnBfR88m2gCLDqyGQjs10nygCmzsL8z+C0hCobMDKtrMjZu5DAuQpGyJTawEFgng
OjFRK74tniGu4hIcQWra72mir6BVg9p0dwWUDUi3Dn5ClYtjWOTTOhOFq7diJRSAHM7k2jkK0bAr
9rkINxBOCrIQ6lPObzU6JNF0iwYqLzSgGEuVPWiLgYGLskY0zy2TqerPun+W8c/OfmtFsYuahmWQ
mI/K7CHLal8b4E2Jnvu8sXeRPXkD3lhqRc9golyIvZ0vXIjPi+LM9LMPbyRiRjpQVFRwIFQvaZfe
GarM/RAxrCeUSlnnvY6Klt7eJdJwYQLh1tZwH/aYbVG6FQnXRg4qYVjvwa5nZFSRMm9VsL9J2u+M
1nY1M8dlZoNsjQ6L6TmGzXynclcXR+FQ1A/wofXVxA2WFJIVyHCmH2Z2ENBBKqJon8QGyJ2nNJvX
AxqC2Nn9gNTH6lAPVFgP/d/GaX86XAPpdc4J9Tdd2UTKMLDeimHyld3F2qaV27kuGYsoqHXplcBX
RPMgEXJMsltTpHBcu1bN31oeM0VsrN6NIKwcDr2Pu8Of2mpVScvrQbfjUIO36tClCd+kk+YqLSTK
h2wF2P2oOoNgEkqU0KsLJoUGWjscZnW6tNVXYTaATtqzOLf8uBncfEQgQlT/wiu+TJcXD3MBhztV
VpcKFQpqva82OWo6ubCHzvHp5qIbdNBAwofG92IPCUghqwaq6MgMue1G63aFm/8EmRLdFe5lE/j5
RFom5B+GWxKful6dzB6ywX6WI5hXlHWD200jXfD9up0/t0A9hYnLbCa2xDVLm2uO7AAl8rf4DilN
uJUruY/8WZxd+Omh+CGvwiOs11eXdAbOnskfRl48Mk6U3qjARfcROwUge/rVJQ7kfOZ+WUMwEKEA
OLNx6WKEgjQwsDFBgQzJc95o7ug0WzjSbcxkurSMXw4TqHjg8Pz3UIss2+6aEceEY/vGMVyBHucl
e+IVBwOU9MyFXB2BOBcq6JxcFFI7V8v7NPQCujFytbeaEeuorKPDhHvGj9ZlEHphMB6LK+tN85qL
z+7s2/lhuovbvDei2IktTJc0LWAYNNfzR4iqXthz2jk05uOqLq7tUupNAZV/1GEQ357slepbj/1G
AEFg1YFCbwaG8m5ZeNVdOXjNg8YQZl/Exs6HLh8mu7jaLSB+dZiCNDduZ/7zsJ6V8YztLH97qUxz
fjuiJovOXjQyoeL2+VIqC6h4FyEeJkAL4wh2WUB20CCMTzDYKdwMzo0aEm0D+skZhP7tyv/+ODi7
YwBF6Q7YOdBkWgxvKeUgOuSt/lSVhwkShxQ9t/2PgRQXHu3Zzf8hXFq8tCofKckRIKCCcbKNu5Hw
/+0AQE1VAvsADU0okHpaHNcO3GTgPYV4zDAUUHJq14hfv1+rL1PACGgosgDcoavoS1l5EPrYGGCc
BSkXrsGvaPf7+wHIFwI8yEtAIcE91dBOA4Gvzy9DC9eXXB/DKEg6SNGp0rPR09AP9d6cYP1oGCt4
PV0J5SUHXv/90PMnfzo54SIIIBiCA7OIlG0sIPrKqEZTGkkcpBvV73DTwT88aC46or3Dyt+NsygP
ytHg8IEBi1c/qq7C4ie+mv3CJ1d5K7eXVRvOPLJP01osqJUbneb0GM6O4GqkHTLn1/frdmlC7718
H4LKLFXsoRYYAa5VW+r2p/Io1sKnaM7nPy4LIX+5dj4/pyULQKsiEPQyDOeMYqZi6r5RyQAajY+O
pnpO0Vy65+Z9+c0DW6LJltVlpsyzOLBwYUfxsQc7zmmcIJtJD9WPKdT9obgqIrgHhQIA6xjkNPW+
X+T5EPryHUC1ggACWLpg/H7eFmrTgfUYYdLoMmWGXYIY+hj3xoUD5NzuoxD3QDMXVLrAVlkc+7yC
Gl9tYxjRG1clTZhTt25Vtbs2SnzVPMUNR7OgQLYgowvL/LXlc36uH8ZeTLHTZDdkOvYfHZ2XlPNg
koPJBKdMa8Irqu277rovetbUIPkRUIFjDdp1dullFGrHVovu6hFWpoCzYi9qunylV9Fer9UdsmxX
pyc0jKwzpwiMZq2o0cxsQcMmiDiHW8rqLl1ZBBSZ2rrrQEel4bBytGEjkZa7WmFASUZT7kYlZq2E
9WVX/kQzC6um37YiWGZtC/QVy1wFaI3i1WRCn2KwVC8n6W9CkmQ9FE7mqirA1Fw0AfqgUa8D0Jw/
fv+SfC2CYgnRXY1GT6wj6o3LJewbLZI0hiyi2d/HmbrijgjqBBr9FuoBAB1L8dAbE9NymLmoxa3K
y03eHYkhkegZrjEqK4hcuFb6izaXjEzPvcEGUvJZLQfs4CURqrdtAw42BJcTIPOpT5ik2cbh9YVX
+KsswrwGGpnbSVHMQjPT550SgSmc2f0Q4TTKEhfHUcVGf7gzX3NPOcy+83OXJAxkkMGo6/LWaNjo
IUSGcMn3D+PsfP/+Hu9b7cOpyGMaJ22Dq5IIcK5yFqZBHr79X8awQQOeO2fhPPF5rk5cJSnREswV
HMgJHchpDh1l8fr9KJCjPHP6QPPz3+MsjoXOGGWXmwgs0JWLoou2R0v/Q9fEz9P/Z+9MlmNHsu36
K2Uay1MAHIADE5k99NFHsA1yAmN3ATgcfY+/0bfox7Rxs7KSjMt3Q2WaaPAmWZXGJBGBxnH8nL3X
Tic3rfMtA4ym6m7wCGwjRgx7HPlNg6FK1bceVaHH5SM0+rfNXAREh2d1it5io9110w1LPwZIE6Wp
sI1O34Vj6Ikk7j0iKbcJOAZZnjzl9QwTQNIRO6Rio0OZWyMaCYh4qx2QzKRJTq+o6KklayGX1kxA
Ijawk2sxCGv3ZZa5OUzFZqP7HeFeXDCw5Bs7rzBjMMP91Gceah1batBwVHjr6oj0jPAfVWQMWMNy
uzQRX9wq+8SQd6Km0D9DaWsbrVSvOmDrXLguUhA3jMqn03QrmnajCoZlQa8HqxJobEflezMmMCxw
p4eKxQEcUTh1hIbo7BnJhIUKf7QAbagZCxP9kzi+Y6S9k+X2lAEoa88m/NAd5oomKx8EB2MqPpWt
Dqhs+YIPlFvTDHa9FLLX1GDEyeZ8NRTsYLZiX1T9cSQTjK1yDT8huGSTHkgSwHq838JpFPTRB6Tk
bhYrHxqLbEHqvWySNRU4SywDBvW1hGAC4kZHhdGh6FI0inIbcs1HOdeeuADPV5gQ46IbovKitaAs
cCk8A5outlyK3CLRXRkztqosgiiTPlTM25sOcpcQs8r2pUyS12LQvREOfsIBVYrF2axfF7vAnGAe
pTxxJvuq0J7VMnJMpUTXKrMaTi1NFU4JYWI3Vrsuu8lwtRus2lnbQe1guAZHmiM8UpitWWCS7Vio
uW3a7xiBvB1apkFp/LJ6y0ztlOGjtHliY4O3HpvIpWi/g5x3HIvyNs2pF6uypY0aJGQEtPdxAFNN
Nn2UVBZrgW3ltTuK6jULkTXR3qqQk+nZmYzMCvv3KezQVSd+mEE6STCRgkFHV40VhExHuSrcYsFi
jOSAqnujxNNOroGbmsrYhWXpqM9NkLWRn8ZoiGlS6kUpvQmhGUIL/LaBDkuqEjtk0xsCujB66sY7
E6p2bMs9Cd5aW6+YzVrJbsLohyJDDMPJg0rmN7RYngw0w2v4LwBVc2ZBHY28Kua0ZpVkZ1ODuUnm
lTrZDIUSKAb3IGfz0ESwhSxjSLXWTDtNeBCCvDDVxS2lZAvu3UEzK3uMYk8C4XwyDavCK6XKgIQq
AHRUplWpK14pc7ttZrhylHUWI+QvzYOyIZaQK0sqZidrd9UAHUI67me0QrNM9iWV2xnuGjH96OAu
KOMJDxBSEo0oyGJ9o2Js1dC7ktZ3rC/ODc22SqbfQ7Z2bszsllTdKq6g1U9Gt9CyQKCQSQXawOUM
bBa61BAhZyk6001hYzU5p81ZHhPMRYEa76MVYLWYj6pOglqjHSDmb4jNKiwOcEPA9O/NFA9sN1hK
+6NU35NSPCiCboHfWUvocoJQYuk90mpw8TrsyeYWA55uhEZ/sLqkwOyL++CdvXEDlwrz5QyOqrm5
YaEJVUIaKJFkzeb4qmo8cgjOUKsDe57D59OWdkhktxs0l8cfjIp1StFurISnDvexrFgj3EtSmTgT
KU79WLt9ZuzMEg3eFhgzqBTK6tShrdpGFPpWk/lmbsDxjmRhxJv3Ntfr1dD2fk/gYSfFuuK91/eT
p3Bg31LzIBppJ8YDK+ClFZXmzjWUCzrod40BARvWIWiJb0YIvyxozradNMPb016pF7/b15ho78sM
XX5T0y7eSUOtayi1p8hr+Brrup0M5pWae/kLlzX35yNcVFOcywYR8xx5vc58+Y6qZ/jj9Ny4su/8
tuj+fJyLDWHcA+Bohj0mFRggDIrhIEzJbkMVOYMKxrR4pzY1ZpRTssZYefX7d/uvVneUS58PflEu
TUSkWtLLkTfz+cTLbt0bH2oy7tVcYIgMmAYJpHJ66Ke3gWRAHUSRnctAvMkwX7DCHTXos9g1wN2v
HlQVFeJCLoGA/ef/fi1sCIWewBxxcUuzd7v+B5AufkH6IKEEfIa5s2KMyecYE/V8byKYlDDobmA/
YWslBh0WVuVIP0EjbWvGg5knlmaTQYZEq7MHJbJoCOm4YRw7mkJCg5kqDEVyFF65Qb89tZ+rpov7
B6DjUp4lTKCwEKxZjDQpfOZNdM+w2+f7/gEeiUd+GoJr6d2/tu1/lsB/l2sXN5Qci7ykEw7cuIZf
vzMQG12kNnp4f1fO9Ry5q8e7uIey1tSjPucQLVAtaAcDHJRpl/Ri1TVQmOQfGjZjEgEfR8fSG564
Xvw/nupLc7iOPc4gjSLyjA7C2qL4wRNsftLszCZjV82yX9Z1gIZZYeXZD6SptApeq9mA176yQc65
w1PYQYf07vcP10UqHAbAy4UAxwFcv6WbdalZ7s2JGxJn2PNYmJ/I0MSsOh+esQIhqXbpZtsoQ488
c5RtEfkSetbkKkD829UFVO/Fuo9Rxy9p8bxqQmZyPEoT7+7yKHewN1pHkYDw4IEPbwIVSjhBeKMM
V4aN9Lv18/ORl59/2gGh/J0mhFzjNsyxhg7Zq5rHx4I+RW2YOrrU78MIxjSpCtI69AyyLC7kSCAv
4xHFbvkjETUJVBmChvRBp/zYSfW7Cg1so0K0V4mTZjTOmNGHQdL2o67C7bYbsL8PW4jhwtkGx3/T
csgBwhbFtXLqmXYFmfErf2W5vp/O7cUTrg16F5cd9ngQ+GVozkeu+qQ79NQ5C89cCaKDfG29XuY3
ly8l8NMRJgGFrGJeGnvSRk1HbcTLonEnF4SpxzKApX2lB0MLytjv79/vLuDSkQfdFnl4+KpfL+BY
pi328+j0IObPmuGj5ukpD+Hbv7ZULgvEL1/q04Eu7pSG9U1ZyLhT0nSVzY3d6Fsh3gY4rCXlo9X3
RIqD33+173a0YDXBVYdHc3HXff1qHewuKKqWe9PUQPuRXKqSsyG/s6JyYUDb8dq88jh8V68YUCPI
QHuCiH2psk00JC1NI05mUR/zkNkhxIG//07fncXPr/KL71RwBUN2CZ0PKok30ssOaXaNkfht8mh0
yWMvl/Yo/7sik4vyYfnWn55x2nYKrRi+FYuODbBdBq+u3IS/inkvDnFxFxItqcTYoAxjTbuiESb6
Wb5JBvUNQ+sz2n4MPmegMOYTDD/QQiFwwjznhrZOYfSXtXgdrvtBfoFcw26xfcjD6a6o8qW0tccs
O0xV8gKzkukgZGE/cuAKJUQ+t7r3+2uzfMiLO/xLQbNM/T6dp5FAq5zWuDZFCHMyniZISQvlSif+
AjH/833z5SgXd4A2pFDVRzhVYVzeDxV5r/XanULZKmv5pdez9Qwp6pgzKClpAu1/ZFhzbDpt2e5r
aF3miAe0wh4+GR70GQKLukXuCj+G8uRNCjhEWnEc5tyjQNPTeg011jqR335/on6dPF6Ufhd3VBH1
Uh0tl7uCytSZV8U99k8+RJDmw/9FiOM3y+mXM3Zxc7WwoptQ0C41Wu9Em2pnOFhHfcXBiO7K4/nN
AvDlUBeLXK9y1kbLkjPNo93ED9PVQcw3s7MvR7h4HXXNVEd5iy8zrPGkBBz5E4NH1mLdXHnqv3vx
fTnSRYU5paOSVzGOFN6jug790oMixyX3xEUzxFW2qXdtSvzNuwhHNPEkAqAPPtZFjVm02TL8xBEp
fZDgTzaxZZHzyi3RrPn9HagsT8mvz+q/DnUpQ9F4IoqRY02T1uQ87Ivn3EueKbe1V5MhrAEJtCja
mttwU9vTo2R4ymt+Ildp69+vGH9/igshhwTTVK20uF2AGkaE1E1evofaNavid9Uhsv9gTQbCHt62
S7lI3Je8nbGrcucEcQChjk0VotTQkNXhF8i01qlU7i1sOx0aqd+f55+ZXxfn+cuxL9bEOlLinFW4
jhIk1SErdtiSRbpkmfQwl+c6Q9k8SoFZcTDOkRIjy5sJHZmqMrZFL4H99KNEW0LSD2qCPEg2uCXN
75MIqpMalm6pdDvpHi00ZHYDOZSdaHlinGGwpOnoxUM4ykIdoooiVsCV1B5CMbTO2HXZughBNDf1
baXDI9XLoMWAmqOS6ijBuGeUhhUqk5XK1zJQvrneX87GxdrdAX4Zwb2OwXe8I+oB5MCkP/7+jH/3
2H45xsXaqkErK+iyrZ70Zj0WYqVNsBvyH4hl8rLYPGtTDrQVsrya8ClWgFNIi5OkikBCJXHlo1z7
usvPP70QY9UMCS1w8VV/UtYTuUUAo1cyC6LKLa/3beMtWpPr4/DvzwGGJQqAlqhpL+dDHHo2SZR4
v8CeEGb+CBKqLQeQh25L5iTNige1PWyuTYN+VSyp8Kv/fdjLcZDZKHSky2GTB+Sg3Ckfeu6KnwHd
EgPg1iKVFT+bDn3//Xn+ps79ctiLVcTImcbqYnmbzpGjknIrJhMhWRCLV3gLTVPtQ492zcj3zZsO
B4WcB+gBhLBfwqkKzqHwMJUIsu4wyNm+oLL7+6/17RF0RMIto07VuNxYTyMD2QhsEI9VYPtGtq4m
9u+PgEbTr68BGOL+PsbF8sTB9p2gLMamRNdKt9KZU6XMykntZiqi3M3UNSL06aSXAkqhmI0ffY2J
1DyPOxPIDXQmsa/wKobxNb9tenJDNNPRyvsofmapuQO+azsCLSwqYunzDwHpv+hvZPKeNIYDRxs6
5h9NmBwiQzqWUwngKbfAV7KNUvdUOmwFpjM2HO0f+HTvoThDEQefYHIwuHlgGdnMRW+rdRTMCJzv
AUea8yaI9Be5VlwcGjrlcZdlRuywMskOAwhPzpxkwsnjGL9+oIPpGnOIKKbJUnN6V3HA4g2IWel7
HwlYwgROArGSolypoEJMLN4MMdg+SgkeJ7FqBcqI5FUqt1MFw4ZU77X2UapVK61fuMYsDGFu1Igj
6FWy+7p3oYjZa6H8oxEGfBWz1QPxCVzbGFAdfiBOW6uh/NwT4wSg2So045UwUwV6XY27Yag9jmkB
I5fqpgjqdDJDtSOs/UkD7FnWvkzFjFYmTZ/leqsMsqX0yn5s4sIVpn7uEk49TOeVp3Eef0i01N1Y
6XULJpgYE0BjBcXDA22ig5a0m9wkN4OmKDaWUCsx3hhIwiXCHk0QZFvjVumRDL+w1uruyGr5yDLN
bYC0S2G4YXwIzHFcVRr4ScSAZxQYtoW/MRlV5sYggSGJN1DhMeVx9RJm2Ss8RttRpytFKKfROAJT
8KxNpd0Yiq+y/s6A3WRCY72TjUAL0SqeoFHucx+zriDU9D0sTE5RNy5JxbYqb3kTPosUhqT+NTJG
R4qAMg1NK5NkbyoeogYgJg1jHY3BdVwuE7bp0AA/ljZbMz2YMfdyXISpa1yW9H43Ju6gzBuBtvuc
Ix8x4U6tGrj8GOKCtB6N+XYcpNNkwBNCq41e3NMss+dYBOrc9haLgH1AUopZbMopWeWl6RjYYmhz
ZA8iWREYD+M53IfDY4YnrJxvIinczNIuVmc7kY8dU32DHyZYXnQw1ob2aRSAAYxg9hZjWUL5vYB6
e7sFv6QBI0ybjU0bbc12Vaf4Fnmxq2niFDrMgFzSd62K4Zn2QotHLiPfI61PY5V4LRc2ZeGmmRA9
DqkExD4bpagOg5Q2Vl9IskX1Gt64+JwoXLNLfQwgSnEauF5aOGT6/A48FLfUhK1Dzq8R7Vh38Mcl
AO+FxmL6147ESC21nq0sAy1FLt+gxsDEKMaoW4PWEuY9Fu8ZecV4BvPsClMq7bEkkpUPa45Bbik1
z5MJgyCT9tCz2QpGwzD/jEPmqXK4ZdFDExFnyo+tpq7q6K2Fv1JrGjudExRPGpzF0uMyn5LayqqR
CxBGVhsP60INyu4l4oMl8IJMEKakZzn+I5RJ8fAYF5h593h2lKbxoOZEsJOvxHcAUVbjjZQkq3HA
2AJ1hkWardRgzBa3FiI1XxHe4ktSv+ZdYytGuYIaAuQ4MAg7sJvJmsSa16YRliqcI72dbD2lDuUQ
88elNZiBmunPKS2BI9xX3WjLGPFrKfVmeNN/v+x/18v+supflGFGDWVljPawF+7SlySo/MSPkViB
7ix3hR/7vz/ctffY8vNPVRASKpTRmPGOAf1FMx7TIbxSZH9bZjGQu6H6hlr7UtSY80Lt5ERFch6D
MQJu6Ow5TK/Uct9+CbzoFxYlTAI/5yCfv8TMlYYXkGwu4DYh341yf+WqfLclw9/9+xAX+82+JyQf
kG7tIYVnVa5kp9vFnn4XubFs4R+IVvNAkESUHcaXVuZFt53NV93jtYbotW96sQmFMEBSahUfg0ng
a3X5miL++vd3xLdVhwkZOVT6qE8v+7vVTLs4SXD/DRP327kNyoHZvJxsQ3/+eaR/pvAc/9xpXcT+
XPzr//xPs32+5AH9Nivo/8cUoCWV9X/8la3zSwqQneB2rN9f8uTlS/bP8lt/Zv9Q7Q/QdZChTqEH
Bj/AwP32Z/QPVf+ANBnAN4xSNAZhLW6Bfyb/UOUPvLwxtwSvDfQBtOj/lfxD5T+gRoP4Da1fqIsZ
6tW/Pt2X6/R98s+f3em/d86Qd0vQeqEJIquoT5E2uDz1n544KKBoGScGXnFFSF6LXKdnaYxjD5k3
82bu4rBYmSmdj1hx87VUj8mjMmTsMI1cfIQEFQQzmxBjqGyk2/TnnrdBLutWKVm3C6tBvwunAoai
Vs4fRZOnppOhKwOqT9+mmVXkU09ts6/jx16B6a/GPsCieTFY5jzcotDKrLhjIGcVikN70tkJrc96
hl1GbgLbh9zjJz1mW+TWrQa8PnjfriVunqCr2XcdwhwG7QOCh5e6zteF0gF+bGziie+ilnkwy99o
oTjN5XAHW+EP0qPwmTW/6rgFtcO2U5RAoMybe3HPlPyukNAyBKNDwSYE/Fe3Kaml5wjHQQGuF/I5
X+CPJt2lsbGXZXmw9II8I48gt5JkOsvafG9OMOsxjT+3Y3WjtdmjbszbOGVoRYRPaTE/DggGC+UW
Zr9hM5DQQzjxWirlowHGAhegdsE7jl1DngMvMkd3Eek++rH3IxN7iawI77nK3iWTHYearKtZRY5w
Pt3Lk3EftoYXySjkawJSDZIGQXoVAKAySHFQaJjKIiYtMH2fmzWgyTaJGfi1/NRBh0yS5qOPhpec
QWyGNzXJe9SVqTuOZN2XBVRpAkycyMkamOL48NIIDShggzg9NuKG3j8Jo1mpJSCKPIl8CaQ1hSte
NFa32oAQBiKIV5PZEzl5TWI0b5KZHEWo+FLGV6wogzwujo1iBhiOnfJk3LC83RWqdg4T8Yz0ipVS
FAAWz+twap8SNd4sSS2zGkPUhDpUytMXBEa91FGyzbPmnAgir3piag4FA8qWxZxbxigvsrqHXgaR
qjRGzJYj/pJI6jlsTB8g6MDI5Nsm7971UDtGnbmac1wLJU8+okI+YXuzVtMZortJvW2a5KNtijUI
GbjK+V1YTj7CYA+sLvHijzQDJMkZWi8CT2utRw9QX3sNK7epVr5RhhI4L0ofgurbyohXE9dU26yi
97aND7zRbvJmWKlD65kix9fNVvWYnxsJQNt2KLH5E/dEXWCjw0tiJBhh9uBO5WMgtcadTrE9jBrh
Yw72EFb9HnrtR5Aw3oSMfceQznDGFMoL0qj2OfJzrSRXEG7FR2yhqiaCRrBWbUkMBQLBpieWxFs+
xFt9KpHaWOsAVDQoMHmuQf5DNnINRGAJDE4ZhZt4NoAQjbELwPN1G3K6zwojyNIQQHQTmsXeKxRo
3TVkG0nRA4RTt8k4ym5fThCBVm18V2Coi+Ied+sQ1rGvhBm4AAo2zIDwfgw6zPIi2nLdOOaYBAMK
G2uBPFbaqQtNdOQYjX2TRB8YBHQfEM6dIBiWnVqHVrFKuZf20RNK/bd2qsYNVKnNDnczeA9KXN8K
XSV+Avpcg6KxaU+tQuZDzZvUkRHnHpkxYMFDNR7HHgZkIWoTxWc2ryMOumyKkr3NmtLnU3HPG2z7
gRYGTKXbhNysvK4DNpxU1K1jBSjzyBxszex0bFyayAcq4YmOkMU2RQ1GWvEcNkpnU+B0rbDElgNC
gF1dy8+zzh7NGOGVOTAwt6DqbkPoJfF0hyrUr8aKx+FbM1b7Xineh75/mzt6F9f9JucDcJ1RGhi5
dOCwEQ/y9FzqZfhSFG1uDz24t2Gj3ea18V4IKANh56ydAi8pt0ZElDUaorWnAkt0DRUs67TbKmzz
1Zzl4bZqEFKbmMoJ8BrFreqysie8xLxUoa03tVDeyprYx2nigzv4pAsNXSN4YnslkQEgBSMCYUbc
0igi0PURppywjA6xMqpWVTHJNst4P5XzQ07Tfad1QZ+LXSSBWqe271mYqw4IDTaMvpspD8Emplov
rYeYGFZSDr2XJtloxaWebQknqPR4FyhVkga0JPCZm+KWigiKugE6yF40+4mXip023VPd1bM7hGrq
aNgZBkOJ06ajEbZVo3yX0B4xTrluQOqEX2SwWm+xNzs0oKfiMUfP0DYbI/+hErxxJqxvtobJii0G
AQT6IA27vp/PKqt8GZxGG+kIpavzRt7noQbUATwOm26RWMwkmjwuT7FFNQXBvIBJuUWrFlDpRfcV
KHC4Fkri9fHsJYIjwAjvLM0ks0PmbJ1BX22UsxJIcYX+9JyXUD2oPyDd5AjGBsQDvcTeElgz7Gnm
P6oJW8mBAAkrpeSU5hC0Es1YKwl0CUYcQvlbyeDBcOM9F91dU0jI5DWb5IAgEMOmvLvXtc7YiLhv
K1xYid2URjPuinjOPkbYVR/bukIuVlOhzw6rsB+10o0pMoQqizlbRWX2jqzB0kO8deyUoT75M7wl
9zNG6sgdTiU6WlDidqCwN+Cu14Ic44o+orcxuIJgjf3vyDqgcMYuEQeU3ZK+XU0SLjy8FdDNkG5V
Ed1JIxWSlXLajSWvHWjPH1XchUqS/7kj+6+q+L+pS0j07+ri/0C90Pzj/UP8wy/E//5fX4I1//nL
/yqP0XbF5kRbWLr/Ko21PxD+89NIib4v0hawtfmrNKZ/QPqlQ2ghmSiR4bL8uzRW/gDuTVYMmI3w
t/6NshjawC8d26UsVg1tYezin9A7XXaFgdgnixpLsmNNB95pAslL6aQSUn24ggd4ANA7wFoHybxT
SNNhTMDG7mp2b0AsqNCus8ywe65BFW/V+p1AiJtiCbOKUHvt6mxrInoL4KmEYsXr7jQCRpGcy71h
CSUZg3nGtIgWSf9W9n3DgclU5PsxB4BQw8RhryGWYd3TrrkfY3AeJaF3Dyn0ycIeKQhag9ZJAELU
0LWXqjYYFt4vvZdrLD7Mi3IZOBOgQ4CgQQuEg8Kn9QlL0R8qWrvQCcImead5haB559QVA4rFkGfz
IIv0nfazgWQBTErBzQKziYsOWCN0fyu8CZ9qqZOfVAn0JyLJHUTEoQQ4ihzbyBlbM63fiFQJ+MTc
tgoxHdODamqDSTZ2Ih2fsioL8sIMWNLJgRgiw2FpqO51pGBahOjAx/Bbta5OidyZeFVMx7DRI4eW
Wn6o1Vi3S45sAIv2rG0gjI/Kt4YitocD0OPKatmsZAWADPiSllzSAWKEWYBYn0vPI7oQ9+FU3jYg
IQZDn5Gt1qi2TLvbgiKpoKNOg46lmsxHM03OREHGQhtpt7IGj/GMUx9ZJNLOEG81TjeOlZ0J9YCw
C7TEwt5vpCbzEPcLtTYbZQefJPUUKSw3fAjLG6aErW0mYbyj6qTaqDjxskXOqGUgL0CdUZqGqEvh
s6qU/1qYkAq8hPZCEYW0pgUE+J/v2f/jtfsHQiC+bNj//r0/lyVN+0MCjAbpowxzm8+79uUnki4t
tAe4pMyfprC/8nq1Pwxg+SGkU3WYG7Gv/9fSpOBHGsIUTBngdor/x/6t5WkZtX3atEsqOgnoJwD2
jFYc8r0u5kkdkfIB9FfqDDYS6ZGfF61Dj/m5OwW6++nc/LNj8Ju8XfQELo510cUsNaOic4pjLaBZ
dHVRj0cuqGCFpXg824Do6VwVbV8od3496NI9+9SVIHMk0woeFWfBEmPHxD3TRljm1ni8Du+8mKf+
dTBDNSiajghjvhhswvCVtUYX4VF3JZt6uj07Ocap5nOzRUENJAI7Xp3hLmft1yv49zEvrqDU1anc
yjjmIugOfRZE69YCzPZlQR5HVyEMgEVfOeDFZWSZpIyyhAPCn7lS/Xg32OFOX/dIF/WRKgGWvTiy
AIDRNKg9AWCcze+ARSNe64Q+FtjUbm+LvemFJ2D+WgG8Jz9GL8hPNXzTq+8SGRDMrTn4yUsFVCRA
sADtKBlUglYcg5IfIqNGWQlJtxgu6g49SNmHHFdTE/QEJsy6DqTB2Lpdy42LQnLG5EEcu+m0ZBPE
xnOCdBGtP0L6Zhcn8YSoeuw4ERupwkIAv+VDvjK9McCuEm9iz1in66p3ywOsMaV8g7lDdMO3Ahal
m94L/flOPieBnm6U8iUSx9CHsdNYx6v4qNvZGnmUPvUKRMP4hiMO8bA3hie2UdZJYEpWu0pMl3JI
jB+m8U6rff2F3LYrefrIx2PzMDswEOoP0UZ6AEmER/7k6raEvzkkdj5uyrv+APKNjaRs1LHY1qQu
e1VcqbYwuLULvwyyHdx+hZ3ZzI502zRR6I6WDIHIoB8RsUzhO7yJsRffYVvd4CMmO/bYDEESCCd0
4OxhMqZoVrKJ9tID9kDaG78v3MGdHgoJqQHWQlPpj/gesoPqPCjOgIseBnzG5cvWbuLGkKzBWob+
WhGkJwWAX7s/VH79ijebzcBcDsSm3zQ+zHjYlrxCaAGvqIX2cjEhhhuWoiIKlGE9rlU0n7bjo7wk
s9xwB73net1Edji4c6A7/HYqgIlexE+ZB8HgDv8WaJGtQixX7+i+2SX3800b28wHTXWtPFbbYcVO
ZA0QJyiSphX5ZAfzHLXlyKYv3bb1873xKHlxtEPErl2To5TZ5QudV5i4YG5EnvNX8gB/hoxB2znP
3bp5HZz0HaYksou2oz27wpXdeT+CawBwj+LR2J5hKj4JwLjesLOQQRacV3TxcyKLzynCYA7yR0Qt
iU38oiAaZo8JbWfr6ILdVMAH2tK2ZWfzR9Qi0gmz/MHR61PypL8ZaColNxPQkpOT7dSjavXucMSU
38Hoz46c1oePKhpNkCEfO0BPYVOPpSBe6IMoIQClhgQThsDiXsMPbO7VQer2AX8o92Q3beEOZoBA
whAAwIkTvxrCnkEDRnJxZEmdW792uBqoR04dSFt2vAHCiviFEz9XT+inrfIN+q8wtyAMxxrvczu0
oQb3DAsWOh9q2X3hAZzoYM9o9y7CJkC1yJz5obd1TIPsKMaXGP3RhZfGVUBls4YAUZdHbP8Q6nGW
3XSF4E7s7QMwtKmtbyAkZef2B0pCd3brdbViO5k51K9CS7iJI9fPiHmiaAYPNgK3hoOB2za54aOD
QEuenKr8bjHiFquskB3JdIAJepPs7kXacXz3CpDPj7zHrS68aHjK7NYSL2DQCpjuCxvPADPWxr50
sHM8xnbilq3VidWw6yDbRLIzh+vXAwUxvqE2d3O/RnNwj6AKRwpxzxIHm1YrRHZXQ6k1dMfMgJ9z
2NXwnYrqpcfdh2k9G+0K7y7Nkl+Kuwj96cYaJ2vajj+0Uy2c5Vsn50mx6HN8o1CXVza7xxg1VREh
AmJkdChcda3skKrBoQrsd3g6HBMLNvA92gEWJimYbmusmm71OB+AyxNbYG+GyW1XzSmTz6pbr2Lp
OK1LaoNwO6JvYbVPNW5OvOM67MJ37V0LLxEoi9OqY2hJsi0dIE5sIUxDocvaA7KOMrhxM0vggQ6d
5eXbOmSjo/dlU6szbJF5+n2Wr3RMeUvwaKL8rEo3muKhpcPg1kEWW5DcoiXMYC1woJUerszzfoII
Lt+k2CxCG6Sh8MIU42up0KYay8yeKE577rfmHeYD+/Y8nqMHclDcfttYh2IX3kXbYltvtGcThorC
togtHXINoBSKvOEEppnWRzyVr1wZZ17wTP4sLTBtBIgGGiYFiahfP9wkq5kWTzF1gL3bKzYsTRvA
8cXNglqKrnICrh7uYrYZGxM0FSbORbxtt7FNA2wm95qveMLFneNc4zDIF7vkn7Xh5693McQEyzOU
BoLj1Y6+Lh6oR6F+S9aLdBc+0HW/h6zV0q5ID9XvSplPR1UX7fKn4lA0k86q5ajVj3rLziCAIhNY
WMk+foJ2A2zA/8PemfW2jmTZ+q8U6p0FjkESuP0iUZMl2ZZn+4WwfXw4DxGc2bj//X48WdWV53R1
VSfQD/1wgUIBmXZKMkVG7Nh7rW9tlw8QB3JX7OQV/EV2hO6U7dTG33WH4sHdjGsSuHCxuVfjTj9S
Bqxxvd6aQRL4h2n3r/TGv+gE/3oXmC5JWujLIB39cpn0Rmlu2CYWl2nYtN+STX9cyFuYYLf5Pr0a
9tbhnxft//gS/f0df71E5jxImQjuO4DXO+bLxzIob6qv7CyC6Mo+gCjYFuuCvbi98V799YIMstY2
WWkPCEQ24YpVfc1meR6CJZ9YC+IrxlWYuVHUlmvzTn44Dz8+8f/vlf35Ry+JJhJ9KTQwi7Hin3bO
/v1uc7+5e9oE//dPz19N+6XKP91P6ufx8j98yf/op3EyBO2z9FsBLlocZv46bnb+QqA8wgo49osa
wOEE8PeeGk05Ek19/isAsy6NuKbq2vjf/swkmqArOnGcXF33R7vtD/TVSPv9+Riy9NV+vRa/f3ZV
21kKNRDK6oK0COU4+8gQ8SZLHP0yeMC7/TBZ+2bx6OTaJbX7p5DBSBcZh8ax0ysdIAuk43KXK+e6
69miLCi+fnOdySZ/87yRYYLGbVxMEJtNMzJ3/SieI5PNKKvq2lmVBpntaTJ/n0bQwDLp1f3c6D1j
SM4K5Tgx5Sruhhr5V5HFzLFaZCCgAABiG+oaGOu1JfL9lFdP01AGg+/HIRjRpEPcXSl5p8xYAGAG
CZF0ybiblqFN7hqIjMp0W43uRpXduUFUCBSufIY7Vd+Cjp1wFsPk07p+06iRFDaVXEs54fEUOz12
+5Wjq7XFRHDNf4EA1oVSmDy1fnJhkHHCK3qOE3OnnGmm6Gu6k9N7at078Eq9tMa7aKZ08lx/F4YE
m5K0h2m5Lr7rYUpua5Qaa3s0T0U3n6ZZHwMLhvC66D1qN2yTTZy/N56mgsjTNH6mZWtvJKq5KEIE
cy71fl473cZwp+hU1s64MfqJ3IHsOOCFWSdquNdq8dGZmDOLthq/FEr7CdyBh2duXU/cBjIqj+Mw
3Xm1+5kV5JrRc2Hc4t6USf69m5C0xaHYJwqJgSgLJh7GEB4R1e3FXG2jLucUlaY5RWOsDwUA1bY5
FBkrVSr0RTymd7tSZcW6GmNMn+ijdlVjuPeD8SFEFD7MYW5PBDniRrfcjLABQiM5XyQRV7AD41db
js2hTw0U6JVjBsIHIhEZyP4KGLCwwz6Rd7nANEg/zVw3flVyLI8WEO8rw0bDCqx72zsOp6gMFXpr
XSo4vrWZQwYvbjxH3TVetC3xG0xjvJ11PXASgZVM7UottglA8++KNDvqjcfN/B36+yq1SnIbItQ8
83VuCmSazbn2yVWz0jPE8WM3mhubQ8pgyuvaK26Y1u3KDtBNKXdZR39ZLFLPlFvfAuOeZdN951YJ
bWcSG4h4sKvoN3vP/8y6/r9Q70OF8086h/nHr0offv+3hdc0/oIb02Ze4Li/jSD+tvAa/l9Q8YAf
tBYFOFDA/1h3bQYWzDYMiNKoz39ed/2/8K8spEOEySzqIPOPNAyZfvzUbjINj0xUXaCsAXKBouiX
CmTKu3GA5MphOY+Ppp186WWLft87z1OxNzPqfqu41ZgbOA7ja4ARqy5LvkLZnPpEfLQ2R27F4VJE
F1vPyrUPEwTFgDj5ydNgiZeSsflacEshlJ1/05ahCvvHEiWDgc+vn97XUUpR25OCRkjmj2HN7wq+
ORtHX4V5vC7j4tWOrFPt03WgU2Kn034orXM0GGEwIGFfETgZr1Qy4VjNAZ2EX9qUL90gzo/CKYNx
1m5kF13ckjOdPnyFtb8PJ1Rx2Vyv9KgMkUE59Yqvy2D6mz15MrSvWpe8FTdq16pNSeXwgrIqycVe
th9MEQiT9M9YE3LXSBdAmOFeT0iBbd//sA13wcVlMGsyWxJSIhPmJ+1bLBCfaEi9Ca9CkUMQQ66t
BmkZwax5zATy7E6MTbXxMxQjNWnaOBm9dSvFSBzVLeJ54gHi0QuaNP0mDdS93cBzXzsKDL1Hpwaw
z5p8lUOqs9hP9ZCchF+/6dWpmBQ8vggMPz5lFBoZ3Gq7F9dTxLWRmT8HgFrPIIDYkWs6F6Hbgqr+
MLOSHaUrGy6qFmQ9fyaoc49Qz/DezqvrfFL1XcWqONvqbgSQX+sxfJse7YQ7YbkyM07bdWEHCNKL
NdBKK8hydT/YSbzXHAN0Abyt3gw5pXg18qvO2FVleM4bg6xsIClJBTuzQVzsi6bAwo+cRBGkweHe
F8yD0lFuhflah1UOmyMloE+rSG2YaKtlW9+hkSQjfzXLEtj05B5D1uhVAmpstfysNtUeR9aOHJqS
AAdOC6o5hpF1Dkv9K3OaS4qfgZtz3zbNh54VjI97gscasW0TU0esbZGaUHpPOvzStkE95EfI2yK2
CZj2IJO1Bw8Ty6ofnkO4aol2YOqT0j7Krb3pFyFwYxPIhWiSo6Bz17ofqOMj3BgOkVBVRU/NgwAF
A5yQ8UstOeZE83QlbJRxw7umu98MxeE+CT9LC92P798NUbIiuvW5ODvFcm8p7cOOFsxO8xx102Pa
X7UZQ0FjTp4nK9uOYfzkaj2BNiOFl9bqx4o6Sy6alhTDBo6ek8BQD0AdPYak349KcOdFKPoK484a
jYwvB92UZrC7Osy15JOJhoq3pf+rzdP12PanNqnfQgsVPZPW7/VExoI5ITZQCFLmZ+EzLG1qSFFW
TI9ApxzQindHxafJpi5zxLE38mpttzkxQbC0hX/KjDzw4cg04fcYE0ZT11j6lpcp1WVyh4KOy2ao
tTfZDcTCgGygOCNYS6Msi1A5JKJ5Gr3iiF/xUqO1IJhjTTD6vZPHaiXU7RDdaEPJglc4pwK2vRaN
ABJcZyKX4OzRnLFG3Vz3AtEVXKIO4QFac2tA01iFR6fOjv5Q3qFhfs6rsNp0hVhjA7lYRV6uraR9
maqmJZRC9ACN6CFhCtRdHfU+udoAnmjq9UOzpMGftXl49DLuA9F6gSWm7yJuiCu0/EPsme+tgkZW
Z9whQ/1EpbCTZdqvShqRlGHeZBwH2Vz0weQWqAj5KZItlo6zZ5K6jl4M+drkM8PmzjSzxlrXI2PV
KjzbsLT6ialyBPxqVfnZtOqmm94Nn7WpPXYoVXIHgljeQgmLO/s7ea1DFT1ONvaTdEgvcSF3fs2q
0k4TLgV11SfFR6MVV2EfPzjwndZJqHigk3OptGdZmq9zRrheROE3ZukcpC41Xh3bV0Wb4GUZqMOK
0D3GQhDuEbMIiTTFHNE/15YrDyQSNbPXr6LJlhvHjKn1xLuXRS8ZZTWJMeajrP2SMBM9iE2+WK3o
KOsIS1RAsrp5eieb9TosHMSu9X7AsCiyaCta/5Orwx1vHVWPP1Pi/FmR+Itcxmh2YRxjfdcxMo52
duRcjy/GsupNb4lvXqKC2VHOLvdHnEd5RGuCkXFAsM0hb2R9l2h3qZXaB80i5E1P2vWosWe5nUuc
RI/1oQH/6qApBMA1teUdYjVSfCToUhGhrKq0q1HZn612GzrtJikyWsZIQZP8qrerSzWTuNKFdCyn
qFtQWhU6oBAXDVk+SxyhHQymuYXPcRsL9b0U8r1Mc7LZUPwG7JGIX/VnAvMAv/XqyijKzZBp81G2
0zd38CgcKpJYSt1GPpWTvuOId7dy7UOdRARJN9gvOIRsPVIR8cvkrLZVygEAaNGq0OhCXCccbmbv
G24z0aT6Vgvdxzot5N4ZIZgWY1Ihr0jXnmTW13I+IzcPNXA3YJyB+UiCrXlvO/09U/4tTiDQOyTF
X7VqGTnE7j7LgljXMB7TKc7cbV1FVCNl/xb1N6m9dRyTrpC16HWTSq6qviKIzMYH5moLOMH78KMS
iVeK/t/0myCeEbim+as98QQgmWqYfRHhM5ffQlmfCikfphB5peG5q7o3UUglN5a5GY282bfT8KX5
ojzIbJHs8Z+VOtA3tBc4lvxdK6K9tN5TJKO0wetHLTygsvgej0zRpq59rSv3szOHa0ev3twm+lZ7
/bxujIPdpx8ooNQ2Ujy5c6VeB25JhB5biRJExERW6O6NrU/nwVXXndVvkypjxBHl+Yb35iRMh91G
kFYZpEJFomoCXyfvYiL7rbr4GalSw5y+x5Ys1znRYGtjNF/s1ANqO0K2jRrnnIUVsxaVb5tOOevK
wxqR5Ug42hTKm0zUarbdO0XbdqOXdrOxB+/VaNWtrTMpRMuVberZCLzFxVZMRRlUvn7pEEBWrdZu
Z5mwqviMIZgjud60wn9S4cnR9rW0tyIyodAtZMCx25Z2tyV0rb9M0OM6yzl3s38qWucOhte33lLf
BhldwiRmHcQNpOziTpusl8R2H40uDcp2uCOmJVqnOo0sGaE5L4lzL6KFBMjvOzQKdV1uoo7oc9Oc
aWj3WEHGrl338yxXYugeQIZ/9wxrK62QCQYq9SArcprObsacpo2xj2ROJ9iBHMxHfXZuB/086c1a
T1lhi6peUIDxMe+Xs5yoZSDeucu9leZjMNeM70W5qCtrFdSOtjWHFp1xV30rIgtgn0MOgiPrHbA9
enDN9K2W8loZHObK6V7W1K6TS24KSXVBWiTD2h+Uu26H5LGRIZY8JgBdhTtYOE29Nh/dJpcrB4nz
KvdIs4rHx7xS7xQ4m8zOuo0e0zooB+Y6gDIDWDP7UozfVQdfsfT6wxDNBpNXxMO2Yg4XauAaU0YR
86hQvERM+uYQj6Yls12L8nLllIzQysb89C2IvVUHBMCfJ6YKYDGN4mWkHFqrkeEZkqR1RhRaZ+ne
MTFGXIGm5gUxPQhTSgtuiH1UPiRVZ/S0rSM3cWuB84dMhTm/c9fEtPJmfnujqynQEkvfEI+3jV0t
2zcprEWj0CADafp6bJ370Q/PvpDFWbSvqe40m7rPnlmFX7RCf4ZgPBK6VmNezcQqSUGVilsnz5sj
F4ux4kvRpN9Jwfk2dvE6quBQAfgjBFbz9tCUOwSGGokDnXOtvPk6K017jRJyTZPkECX+uSaxukn3
Serfo/R6S3vKXh36AyKzNfjXbyhJyUmeKi+Qtr7Pi4HYAo+rYW/6JEyCLBy+Iy6/mUL3QbEjrzMU
IQFlbyCoOzdCI5UR9lCg+VkD/2/b1xHvo92LOpX7wfMv+khNRRUbmKDvNiL0vzK7emCl28iSQwde
lmJlZQtr2GvQrWVHI+O8k/qtvurN+pyO46aLrWdROi2DPty4dne0Uo4bfSE/8o5ewo9TZJb1V4l7
KlwxnusieYuG0TgZTf8cEfYBA7TYFUkGxLLKv7RS3k6O9n0Y3eewuRE5YNykMK5yv12Wd3psfu6v
u9p5iAgbjE2yQPTIJcLcmd/NYZ7hgWbvo84gz7c/bLM92Fmir6eWCOTX9Bnxbrauu/bKacuWCqjH
Ymt8GiPTQpvpYtfec5y4TtvmvrVLScrOZ5uJb31NVTl6CZM6Yd8KMzMw5zJYHJg2kuBzSLPu0XfS
nbQIGBOslY2pfc/DVztrO4JCzWeCL1emjLejHC8YMlq9OdatQ0phbrCmwIMwHjz4Yu5ivi5rBIXL
ixgddg3X/VbD9a77o6WyTcZIzhH2c2hZLeo77yO1a2vfZOQsGrF5O4u3qmTaONfMG53So7QjA27I
ZxwJ5d6ANRs3uMfLxmb98ft87YhzWRXvvpkgi5X5C46P45AmCzB1O5QaGSiuCz3WKF8HhAwmhKTU
micUysmNUSCCSJyjHtuHvqQjuHz1GTcpzF6yj1JDXrl2fZ7l/Gjn1nWcxx/RNJMFXO+XD5OP8hlR
03WdEewyPugIl1dwh1+GHCjvlFRUPhqeYU8Se+pR3Aqso6jMv0UuzYmO0yHtb5zp6psfR2qtDPcp
4dHTkvzcVe47em/6bNLY0ONeg3gp90uu11VefQf1TwhQY1aYTmEp20/2VOc44TDeWfOLgaNFFVxN
QLLboWnP1MDPWj4QV1J9lSGduTS8TlktD6FEyuIVMxuRa+30Br2j63pHcj++9SEra4oNIIjlbet7
MwaTZzTGn+PQo3ngiO1wH2yV74TUEyB1NG7qJlZnAc3Zj5z3rvPuYsPS1lq4YaVhVGyBpDIt8El2
OPGHOdTOrnyKrQt9Di+oC+zBA5sKEXvUNBJ1jzWEQ+Cqj57fchZLkynuCHiut6HmvIKYnletp1K6
7yM3KDDlTVEIXMmdSSXXBxhn0hujhUcvvByRvNQfs2S+OHbDg01MEFJUsmejiTgVZDNNhEHS6qk4
fcQqdlG8iop91UsekyR787V72aToFfL83qn1ek/h3Zwdgja3bZeONzqaUGKwyvCJDeJZcfo6JmI5
StZ9As5gCqKIh8ct0v41C5G2DLRPjlPKJlgJauU5fUVJMan83ovrl8qWR3zE7yrzXkn6xBeOpMfU
C7agHNRuGyV3KnyRbfFKJid/y4CutWnyqxiweBwl2SoW1XueVLt0hjDc6/4pcnhMcMDMq1lPv/Cc
XTiS30bjHACkRZ1TpC9l7Jp0VMlvzK1DFTKzwF9BKwakKJlQ69boS74Y/b7HIUCBlF/3LRbkpqPf
pJXpIwchgpHjHs9p9JyAW6IotBGRxI+R7y+BpRVPLv4xHupdqpePMkTULlEBlUPi0NbXb2oraVad
qM/JSKwAZI4an04Tl5fC7va4c550zd13iXNOYZj7xbNXd0EbJkd0yadept9mkKJki45fXqyGQ6pV
+24Qb9gvoOCW6soc/HQ7xTd5ZZengszzxJPpKRnK5DbjFIPT3cUzZqJr8GLnUNOh4aNpPd56Iq5t
JFRjAWWAjuRbaw9PcRgRP12YXxarIJ2gQ66UHfguYg9ffVPZM7/9lGTTS02aoefMby5r/Go2M5hB
9n5OKYFIrQTOa+NB7/p9bsp52/QcYapwRGJRYp7QRw5akY2OovWb9byQzKej7XRqU1aUziq2r41Q
+7JzBgEWzPXC5KOGGr68duzKVe2AOQbFTB2oPUqn57svJn3lVc6z4Uub3l9z41fFC1OeMi2TAP21
i3GBNqD/6bWCPpyRYI8mL3rlobnInOh+bE25XILrNEXz0c0rNsluPafQvtGYB0iV7SWL++wbLhy0
gS+g5Sjs8MeqnM/WhcNh6shcdsuIhivTAfiFFT2gFEnerqyR9yidmMGhgSqRXZoeEw2LNGlx1kcE
GZCGU3TQxcWIibLP9CoJiLxAyqHHz1CwAn/gPhVGOqxnTiuolMVdBsl6LW0yJoawOjaGFq71EKBm
HL0Uk0fFbUBm6HLtUBDphp2xf5krvieKERWE/AkpgCOZJAEpopdSJJeGdqrkqti9dqOy9hbRuLly
MxYUtwA3P4/WUx5xulc9JU4UVqfOdQ7RTO6jGJ76uNka0jr0aXuTdeMLLLf31mQpyf0HgXvRMocn
mYwvWYcGjncM8iL90uFr17b5CJ73GHvJF4k1BI9YQUlHkEoxAqYyZvejRGjGEaZDPrcgPFbJbB60
ob0ZK+dO+ai8XPu5Aw3RGHFgIp1qPd1YGfrwKcDb+W5y8a1AN9MlM7XtNz5DNB+2d2V7QMiLbpck
ik6G0QVSmMbhx3tr7qjWoQRwnbs0XqyCjb0ybrWabYYoAxkgcNn1lfuY2dNbN2+deCBjUH+gFYvP
0l/iebvy2gW/XjkyqPtFJ6bUFeqw1kpBD/OnUIcBgMCreZ/hPajV9MAMbMEaP9lGx9mxbh/S4VVX
z5M2P0xz/OWnhkMDlcCAJApKb0xOnm9sM5+xQAkg2avpb2QCc5VJY8Yyk2PNOLOM5wfG3N5qcloi
3kuT5yGESqzVdCXdzA5yt8PVusyykkgGKWPold6ML3lGCGZoyyAbuVbOdyyDV/jdUED6Gg1d7XYx
XawzpT9So5S7rnDQL0F9n3pBSZDnQWLzKMcS7VSddZ8Km4RummjUnPQhKUe6ASE/T2tUZj4d9kEs
T+OIVArX1qrq1EnrPgZP3Ncz3zfAXcJ4HZWu7MwihhYnF108esxtpMN9DMm7kzSYmyHf6jaPVzUM
G3+moZ8l47MuxiwYoKduJjO9zmUdnTx33qrOxpAXerdKE8zsUnH9gzt6tTxmpv5khvahsfEUg+Jn
0bDjdaxx/tIifIfQM+x25yXuufebk5mPL55IrFN0k3D0bcRFpAwUsXLsGq9rAtOOze0cHQo71a+9
2H7sIuKn+676oiF+Fep8e0vHJdz1BpEkrBBF1d0y03B0upCqsQ7LiqETmQLQR9ulKW/txgjMLIJW
jSS9FMoDul9baJVm995sr0O4yIEX+ReNJgLPbxSvh3K+a4wJ/kZ0tCSc8dFeFrOyDAorstF9jng3
rECk1KRa/jGWJZ2kqV0ZA0uxm9ZHgNznMH/sO5Z3oej9Ts3NgGtXAphXXXxhdLPqFIMLyT2dNXq3
tnm71LkGFHMRMxi9eKZKNS2+HWw5Nd1RU+ttwlPHl94n8qFytXOVo1k0+5fJFahPiYumvzHEzUzb
GCtmZlE8ewkJ6AVQJlj9uHo7uznFerNlXExoUdfmKzVwq4xjfJx5ajCYYSeZXlQZHZMaCqgdHfNo
KdvFzie896r28308z6+5gv5GGjo9/tJ5S4np5oW7hFuPrITuRS9HWtjDXmr8xpRel9nQ7qIR4kSs
PaRGfClVvSXy5zj4IDTrssdoBKuuMzjiJSGDB/wvMP/9UpzrlvO9ZLHgDSMi1ov+oZztj2FEWZSX
QU1qt246H6HufBi5/tYnkOdUcxOVWJnSF7d/FTBlxr7Z27r7xkwrwk/DVuUvLSAQJpeYiBHG8gYE
ZN+jAgq7hlgg3nS5kyKWt6EFBqBYwEuO8KVXPnU8EewpLEhGvHzlebQhz2g7mMNL6EZfujvsGwr+
dZnFl6ZudsYYXXJteLLM5sQQ5WAYirTzVRFqdBE1lr8wnd/aRv/rp5uqgx7Hm9HbRBRjsN4wVWoT
Ey0/dvBUbfsM63TV8CONzBe6qN81QZA3PjRohIUnNr03cvZ2oLlHeyMS8S5J+Z6TEhUbYMSoZOvF
Tc/9JA19VRjWow2ikW75Lq71NzFwzh+d4nPKeFoxqLMNzm8jYetu/giUVZkSXtGy16ZUAWLKOb87
8Y7Z/yeu5L2e8upGlF71KXwrN59fBDTzobOAYbEVsMiVBOI5t6XBPAJUouHHX4Vve1jRzK0mINF7
y03Zu7qDnDS690zznONk41GGRaS1Z79ysJ1OX344vxUdF6+fbVrIxnRVJhjEaapShN/NguitdmSI
2pAm0sdfLSZTgpUZ5FgHK5RPLbcjWvU5+2DfOltCXS/fTA9DxG/kTZmOd2yPjoUfvD/IWZ2MKj4V
mJYzv9vUHc+QNuyZyW567t9KMIUpp8+MdODaSL6IzHjwy+ap8sJz3YmPMORWixpx146D2gyl+FCt
/dLT8OCmvU/hGDahutHm17YFGGTZdyptnwVMMrzZJ80Z9m7It9Vinuu66WkwEhhF9tnp6Oe7Ijon
wsrIhKHdwUEJZHJ81MNuOJUZ7CrdLLedLq9EzUV1wT+tdbbXdV9vJbxniFveQ27lJ91YrrnZE7KC
fHzZPm0zbfd03C6x03xkYjLor8ZfqTE+Kd25i+x2U3BH26F+zhhH6/1woE3RH5ZLI6Lm5EluHDn3
IEiJg7br4jbto7s8ZrZkOdWD6uu1oekPZRIu7Qj9wa26TVcab8LF6auZu45s7Aq4GbAqrt2yCqVZ
8koXvgdTDocwxiIQT+KcOzyoyTTD0vHOHB2+ks46+Mq5Y5i4jov0IlgrmW/zUX2LCYx6hGZyN7tQ
AOK8Wnn58OQz5Yo4IvawZEqNfoDOSGFZBKbcPPjOQ+U4gQ8U2eyhLC2AmVYv5FpDMOMV7Y0qh5dl
oUgdir7Umh5KET2Ecm808UWyEdZt932h1DThXGAstu+Wvyyf9bd5dD6aHGlTm21xAt7wl3Bc4Znz
nX4/WqxQy8s7DNODKZrRipun0WHEXswmSi9HbrFAztqewuDOYXAQO+9EHK+cMbk4TXrhMPzgOtrV
5NH/iYYnml3BJD+adoTz2dt3VuR8tKqoAsvgQKfP57Dvn8yJ9nEiwe8NVRcspamU3LR1u6P9/maN
49NyhbuGK8p4gY1qnXEAz0aeeOptpvJxdAwJsQkyD4ZHVR1kVBArTzwNDISWZBnH36R20CQUnX3h
v2Dwltf5eDW0pCWViRcFetrt2gkoXsO8fjU3QAuMlF3DiVyKr7LRtlRUN4i5/7g+86Eq+N//+Um1
80MM+FlR3SdR3P43IUC7r+r6vfhqfn2pn14ZvtDyz4hEFurOT/9AyBZ+v0v3paa7r6bL279JEpff
/O/+8E9fP17lYaq//u3Pn1VXtsurRUn1k1mZ6Lt/pgh6qMro/Sfyz/L7vymCNJQ2f0Fs4ywxp3iI
cTj/TRLEj3A4o/hxBHrM5SdIXv4qxtQMiEEIdRZFO8HL9LnRGP1VjamhMkJipIMTMomXJcrpD9F/
TD7A71xowINs13LQF5loUy1DeIts6HfCGj2H9yPjyXmslUaCndnLZ51WDq13LTHx3PBvdgKAygqw
yak2u/o5rcRaVFZ8a7Smd9GZOdbTBlK4dh9SWCOCmE+e3fTBgEP4tqX8/826+l+qgRYF+9/V/nxi
eEj6koCBMApVlPuLoN4aSkLYZdQ9tiKUBx488CWVbgWyGejo9KrdI0bsQBL8Tcn2X77zL9nCv721
gRKWzEGLDqX9i7i+7JiWTGncPzqYoffFlKtz2dKVSyegRd446sehNl9RhdxlvU72d4rgwwrT7FbB
W1hN0g4DK+pNEk16mnqy+J7JVJyG/I95DvicnuFybyHWxULv8/8/f6nFPOBnHEM0qmYxnyvlgf5D
ibCXVMvXwK+3jNP03ZixjUXN3qsLsWkrO6NdPFJ3zAST/u6J+AcOUqRqv3xnyNtIVnKgVSFA/k3e
9bu7jIuWO1NmTU+WqsS9E5nm0SxpnhtWs2sE3VsyJLGa5UyF9BpyvpaaS/0q6VfTQZvR8R7jHlm+
dD/tSE3U9gQxNjhtr71a32hpMlyV0qId0mnJH7+YaKJtnhEEdKRN/nBc/O6za22vuDbs6bZEwNK6
dEVnmsVbxpzeppiJCS9RNsxWQXk4N89Tau09RANHvyA/1maQ98+vpfOfrqWv6xZPLVAEoF0/6Ae/
f2Lj3gjntKi7p0py0AMeyQCOfL2xyNVnX5v2Robhe9+7/rax2vLU0fJbj8oydiGi6lMXThsnQWJm
irR+AhZJ99OxqnVteC8awOiTF2f006S3iA2aZteZRXSnhT6paXnFWDxbyN4DEgKGyGJlO5q/c93O
OGSC3ogpCViaTC85TEXzLKVub0SWPsjajm8bwzr6o0pfin6+pUybD8on0nceyM50mvk2qtxLZKTq
bVLZEBhNwZFSzcS0Gtu89tVJd7J/dVtaPyPueU64lCx/wnJdG6W8+OV5Bn1imo2gAPPiuX1lYD4b
SbHzrHjYpvVobul4fiYJYtwGxtemNCGhNL4e7hKGDeuGLuVNTL92lWecLI2IZmQt7BtaSvPenOW5
DxXBgpE1vxpe9970RnapmjFfu5Ozcbuwvq+tKg4GF4l4LA3nSK7rv4iU+U9Lpc9xxqK7xH3iGgyl
f14HvARdQRpG+lOv9XOQMae6Tmq7O2nxRNsiD5trjR5t1Nnpv3CfGOayCv+0ShPNajoeFnkSt6Bn
/LKvDIOt9Eqb/afUEVdCZk9ZlvrXtmSwq7SRkrTkKF0cO2MaA1H1aIfcRXZgg5HVGlEewa8rnKAx
c4/B2hpwfG+bsXcDPQNpGsVkeRqmGtbIGaL1SI8zaAzMc4SiI4kaJnUZaIjvBoq1td6O/W2hMOp5
dlJtGmYbQT4qALRTmZy7HNx+WL9PJuqmYTZe2ZyvYS3JVW8QQ6pn3oejZv3mzu4nBkQC63NFmh6U
5ZSSMttKP5RXIVziuKarG5cFlVubBAltPy9P/C1jEhjJrBtdpK7mUSOps/JW/hjZB0vXDnVceztC
dJfjLkzU2LAJgmZalQB9tms0eLV+BuQxbkFk0MCP+wet7lRg6Sahe/a8ipSV77LQJxtR6/OD+n/k
ndmS3MiZpZ8IMjhW95u5CACx585kZvIGliQrse9wbE/fX5Q0PVKNtcZ6bvtCMpNYZCUjAPd/Oec7
Gy8qT9tzOmVDhGUatVWR4UioNLmxTl+HsYOUTFbddFf0NxVI/mGX/gw9ttrJZMlesVUd49HkUyzJ
Osxc7Lvg+4ZjXLEoGBlOXafbfxkVgk632l7w5fWHJWd8yc99mt3EBKOk7rh/5g83rT8y8HaHZPba
sN1o52NzO5dlrp9H5YdSW1hW5XWZGBI5A/KZyRs/xcIb1lnV8Gqh0SrBwyZq/W8asm6vPheSwAxj
oShGZv2XKmKcMsNRxoS+186m561Mx2s7+U/Ogr+2GjxGCHFbhskgm8/VRdPhp1n7QOzOEM72nzM8
0z0rtfy9xv4vKwz7/35jCWAQpuXxznh0sX+5uRXLeWbUg/peqaXm2yneqdteszlvToXBfgoMVWAs
yYMeXHm2p1me20I+q9E1D36c62vGFvLquQlQo7aXoa78PYuABbMwES1DXesj4JYZMl+CiVN3GtNs
CZK8Ea9YE6izl52Xmtlhiul6/GpxI2YaU2LEH2NnuaG/mQeojcYLGe1Q3kZ01i4P8r+/4P7VUfiP
b+Y2h8EmJ4Fl3vxD/3TfTjX9Ux03xXf6d+Srq81xyiDGf0md4dy5ff/w7/99FMx/Pao8akrTkewb
eRD+mqWkc0U9uTn5920ktlb7xtlyiLos3uEWO8/gWNzIaTyPrn9eX2rlfczW+P/KKHT+VZ7/598a
3wB+LZfCVjKz/te/9TKat2dtzvnisc0XQ/mkhvRh9MYcCrLU57iel0e5IQNz7f55tHadOXU7JgPF
g4NW0FrM5hzr6uTNq3MpKmZgQ0MLWJtiOLJUTKOc5WggOeEu3Wo85r7QUe4hhZ3rKJ5o5ttUp9eN
jcm+L5joKmS9g9+82XHZoJlHO7VSBRxFZgNk3Ib1gKYrIk50RKSaFpdKWNMf69IcM98oPxBPn1nZ
JX+/zv7R4/2jjvwLVPYv//N//U/sQDkk/o0jpf7d9P3nP3eg/PN/7z/F33iUmNVQvyqebXV79P9u
BaSJtPD7KbQPN1sKvd9/dp83SwqwbWHyS77tEWj2n80nv0TDSu8JvpT//4br+t999798e/+FreNP
D+r/KRJ8Ki4LpwyuFxA2HHp/elj/6VW3VG2MTl/kcNmujN2aO5L20G2CaDk0qY8GaZhWrBx1QwLL
DSPflzBAhjNq9ewp3ozD5JfjMR8s+HTema65ub8JNPMefmXfspVXpRGtdF5Jklyk0bUXc9Z7leQs
9lDcYeC6reAQcTOnyiKEtVOQuNsd8eLQs7ZO7pWD1zVfpl+EDvwA9PdTbfd551JOrTBQyungo+mG
/I9ITmbHfqZmNh2SdnNo824elHXBBsJdzCfDbH/3IvthONah9pz92qklmPtfXTNf5/xg+vmTiVd3
36TO06RHfOFdfxGyMtjDNox+cob9Qt9vc/5HrMpd1yC+bm4keEpIVMaGd1dAnKgs3wB8MQNKtMj0
taxmPPCxw50Y0aEZ2o9iiScxq38WhAYcHGOqjotcn8v6t9lMOQ4gNmYN01c1MwETRDavw3JgP1O2
pnmfsCWhIoa+EbuauOjfSwxPf3OSkCQySp+8wvinmWvN46UXzoUm/tj7AEQRI5NOgj57jIcznwkc
mblPosy3v2fyWz+4cdjycSGbrA6YRYKOuuVZbc2jeBVZ/xUXxls9a/qaXKMOXRcdDJn7peNb3cEa
oFcGQERNzDJXFAnDLBZUg8EORqLY+Yz726rdztsk6/8PY9v/xONIcCP/m/NID+NfzMq33/CPA8n/
m+CdtxR2OBu8lsev/P1AUn9zbWIhlefiTaavvSXp/GMc5qi/gQgFN2jj/aKN+SdvsuP9zeaIc0wb
QSUoSdP+7xxINmOvf6kFyKa0TXQWTE2IEWBV5/+lY8qTbEzldls64OhEj1kTXY6GilaFkXBcLZdl
ySPpvnHfIqpc11OyGujtlks8wan3PO/ItrE7+B0DoRF5wJoMP+wqdQ5Om+G8k/VZQpf2fTgxrQ8Z
T2TkTgCqOzlJ/JCYDJJ1JkOMpt+1W34z2ViN+BaCNPWg94zLbb6r9wnRBnrOcEnb2RMcwadlWxM8
VlCTikxfV1jNsRxp8dmi7Jap+EEcKtvOucuDCxIG95EgdChMsieskhDbpQLthBnKZSKEIn3sseSK
vdXot7La+l0/qS+IWcTaesl4GpsHlPNB5dXinho7RbChTm5G26Zo13cUsPNudRS6d39Mj1QlLFDV
ORXa3vXJK/paIbPnGV9PrR6wivT7lgkojU3aIRqJUn/s7misn0uk7J6X3rNj+17VXXwQSYFED12L
Pb473txFBj5jEs85b1y4pKXA9IVWap/1Hhpp82XhJA/9ta8PBfqDKo5/CrYcOGfnq9v6MjBs2YWj
qXVoUN03CbrZsScwpbTTOHBnT4Xs+GJQ2x6NmLXRHKTNyRoJlChLUEA6q4/ZXIS5AopdtSXJM3JO
rmOFKG7FYGPaOUGDI+iqSa5Pk1mJMLO3a5Ya4HxGwKnIotzR+LI3zBNoULncisIN+1WBDbcb6+qj
g2LOnUvoSjVDCNQ+a1FBtUkFIhFSK/qYgxT9A9eMMWyRvZCrHuNfm6ztpDKTjBTwjUUmYeg2gk0L
Uh2wFNYNX6l2k4cfexoG4rilOvYWfxLkXGszpr2z5tXOSk/QZZ2dnHAq+Tks77pG3Y6yYLkXaf6N
tJfnavSfCbegRWt2hSf5+0zFdNTbMbHoVMnHDVrD03wHPhEnif8krVrt7S0+N7adHOmSMdigMduZ
I5ArRqlI1usUlY5MI+kVf8SWWk8MVUhQTTMnMkQzHGqGT+OokmAsamePaIsGZJzcve30j4BhEa5a
FBNOUU7BItWPinURiohRvKotf0tvK2IdZyJSV7wcfqTk0LONWmAVLZgiY+GUp3WAp+cnU6DVaJ87
Vmmsb5BuxiWP580RgKO04YorFXs2YwhYVoUOIUXPygGVtnpA09y+aPa8OKxyCZub7BYBdw43SxKz
W5l4ABacqwb+LBZqcg47d+ZCX3blQtWS5gPOBX/4tqL609b4pLWUB1GAz8JdEvaZ/cuyoNas3nRk
9V8ct86MGAai4EKaaXhL9djgcQqQgC67puzRBmbkdJswfocR27xqR2dnWCWYO9QprbFBw0TkdbAK
e9l3MJUk3tkVMuUCgPTNM4tXcJ1DyH4NdoqZPXk9c1fciRgnb8LBruF3eMV9UjjHJcG712qAaDSH
GKXIuaOxsA/Fpi0ksQVWD45BWlMrXH1EvJ1EId9lSPfruHgfSvGZAjCNcrv6XbL/xqqRouVnsstX
AejFVudcGZDh4lgEuYfmSXpkhEzmwwp2YeokIc/pDEvbj++6/K1nGFz0eX5qrfS37aWXqWMHivjJ
h3vKBtBlt+on+TfL0JhgORogbdpjkEnvXlSOudcj7AQ20WEN9PPoZfl3p7EZhSS8RpJScrcW+WeM
YuBsoYkWxV53c3ufWS7ZTLFxAXO85y/JvncQD0xvlD3xlBnIUwTWBQRGU3vgWngDiGrflvZBrOI+
rO3lU8dSEZ/twwBtkjcG9mcBHDsYzPR50Q1jCQHInuVu7LbnAgVNzSwhYJgRbrrPEEPWZLIzk4Jz
DZ6iYmV7XuL+YkoDISSHtJToh8c2f0QsQrVV464rM/sG/0+xEYFOxxYNic4Wd7GPXWpw/DeBhuag
qMd51zqq87Y6bS7aRYyNvYiPZYcbsB/FXYXUgZnXlN2J6qH3Ohkasi6CFVFML+2zNBznYMbYUzIk
nJZbDt8z7412fudgHd/Z5BWdmC0cMtT++xGaBHBYsEzokhADkNxnu8/N1H2ZXdqHTNjAeZTmdXLq
clcpJvILyRWuQjKMoXLIqXtbasHeHXiQlH7M9Z9PVnk2bRdRcLMGdb8+GDXXpuXmD15HhNQ6H2Nj
u0/82H2Zx6sscn0e85XH1bKwr/hwc8ccYFSLB0HVqN44GBA9LkgGyn7FDmQfLNcowoFqfq92oxjR
0S5rtK0+/PyBfKjGrh54HeRhie2v0SnbQBviAxj6HNpOA52/fcpAjYuumEJcMnGQrPOBwudQdIxr
xsSWYbVxczMup+qf3rPsJqSb+nlnM5kKTCNNUclge8zT6tRuJqy/PKQUGYMuziXWQPOSth+zXk5j
CSS/YXZfQT4ZtFShr20d6g0p/pgTklQ2r6boiSqteQqIkHlOmzonWHHq9q5ICXknCLpKCC+FrB7w
sIpeYkcUw5MFq81YNiYmyWPS5ayTmlBU+hW+tgFRrzigJvppu4NJi0NfVyQaetnUAXts2ZAlxXJe
HfdKZ/pKlVUY+dsaM2Wb+QZS6ojWFAYpPT6VGRlbLuMqGetPf8AUXTNHlP5wXBzjOHf+qc/kqcQq
EWfA2FLrOiBbePQHsFiNeFv7XEVgj/lthTy10+hHBfledlPf24gRomwUlzrjDJhjxHI30UGxSrz6
DoLaBb97MN28iuvysFjg86pRWOGUQxVH+Lg2ZXIcb5IzgI1Fd3PtZ/DUsZ0f2LOSEplLa7+wNagX
oCyYBiOdlDKYtUVW2eTvuZSAuSdefox9POU4JcrsOM2zPCqv2nZFF8Vkbl3dJM3DbE6+97HQUFjL
GGbK+kENA70kwY/c5tnbRg0E1hgVSFznR+Pmos5IYMGt/mVN00uS4PWw7PXVHAYkN2aCdW16RAdF
EJyFO6gw5/dtrmRkFzbem67FFDGveLYqUkEcZF3XjQdstUZCD5j7RDMmLNTNvJczotVrteTe0RZV
cldb+aUv8QR7Wxx0fUquX1LN1BulH6xpXQfgr6dD6WX3qN+so+OwF6luWp2J44EmwrjrBla684ZU
2YrdIKVzD6zEVs8xnh5Ho+lw6uT7WJuvo/ndrJLkvPgnNcLcyWfACqUz7DDVtycypcgvEAWtOckq
hC0Mu7VpvzUDFTzzUpSYqJ33zD/wWnEGh7T4deubB8NT31Uy/2b0enUYCOxTTwAWUtUp9eBgt8TZ
X3KjX3adh9XLclqxM8bhwTCJiKgGSLIxX87DgKkpQdIYLBD7D0OYJcS9YKf8I2nltW9ajSrQwWLl
fVajGR/9IX6xUkK81Fqg/POOqwkwKe/dNxNbG3dt/egyXQncViBR2TaKDfABcXnc3PINegKoPlBK
O7N3mtAxp4NKlr2vmgmydCd5aIu7Lb/50QG4bhy19tDdJJvorYtF9HQGQIyIDkSJ72Tr3gQgxuW+
Swy82DMnR2xw+YtksM4QeA6yyIKRmozVfR0WTNF3Rd6npHFwPM4KGfGYoqqTfv+rcHBeGts2ox+b
cTv5U5DzS9WcdCSXliRmpJfVxHg7FGwFYs/mLPGaM0E+OclVZ82U5TQrfTSsFvOP79wWPHxowDCi
gQI54k1B1Dul7415QuhX70ljIbyy7r9yt4FfNmIQQOCoIqBHXy4uZ4wixKfjJEaTxdFX3Bjv7KE1
is6gqm/G78Kpo8lf382JVV0s48DXDbDaFIl3vn1LauA8alYpEiscybdPQaXZWWS41nHUHZK63s+d
jWnb/VZZcg3jip/XN9Sbk48/i47bcBYkpd+kmlX8dauz+278Ig4n5axxEGYxzQhJFmb+ro7aJp6R
MVJNYF7+vI1tfLRmiEIGvpnUkd+tbmZrHntngEwT+t2Jjk28rLcxb+UMNxyF/VgYX2hhfixdcsrp
Dzyf09xu7Xu/Yja8rAdZXdn1FseFpQgfZ3ORdX2oeozwo+18GnTIEZizk58nzn6YHUAQybPtU89O
fRmIYf6UavuS8XJAJ70FJSv/XZPVYqcbKnDybWZarVuIJvVghohztwwVzmyDEVC3AhBMtx/lZByF
Y5QRqKgzduagmPPuNBUyPrCY3XV9/GoMThGNM6p3424qbt7e3ryt5+1ITUIFtd09D5Q+YTK2D2lq
y+NspcfGg7pUgA/bmR925fHT2O0WQigYd6nv/gGGin9vdRPDidnHfeuvGCTwuXotE/JqTcfTxOYd
e675rIWaLy5tbTJo4Pp+G8RVvZ2WJP/dmziH/dmaosUH4iRW4126mGjIWons3uEqKvjTGN9PyfjU
26M+xtK5Fo1HqIyvH0obH4UwjaDlwAjkN05DRZSqz4WzweaRRW9ERSLaiJFvSFrLa7yQ+IGzzgtq
r6d563vMRitdcT6ZxaUHSBRZevkNPaE5eOSVitFlYt+Oe2tKpseBCv+hm76JxN1lIje+IdE1IycD
VerYyy/ty3vDEY9D7+zQXetxOdsGhsWS6KOr5WM/WuP52TbMVzk2v+yetMa040zRHGfxdDTMLYt6
twdww8sjK/mr8XuqAqKKtpHzZtDfKWMIU7CoHNyUDFnvNjNEQwKOYvFvFzxrxby+JZksD7oxwiZj
P4iw6tOgzbCt+eim7TF3hMFysdr3JV9qtQFT89cH7Rp+KFbsX4Nbnm2TSCKr1uiCkzi/WMlhY+sT
0rNvjCzoXQ1my0TRt+fEqdvDoiEGCVw3mBMtfaBue8EkOwbx0DEwIOS8F8UHsRLtSbdpFeXZN2N2
7GMy2i/Wbasuqjj07aWKRvBDGOWGo7EMWDVacZcuV3+pjPvkLvdbfpx6qiOzVWzvUtIbel/ss/MW
s2RCrfjUZZu4G1dv30oaR5zDAwddcYflHhcr3znTo+5k/k7SOCOw6bJaqRWRvnX0UiNHueiXERkQ
sI5uX4qXSbjcJQiUsaaGlwXBKJQz+DDx/qRze2e2/cUevYe8uZlrC/+tWLtyx7bI5KJM133C9nLn
+LmI5iWNaiqufQopY2vtq+PJKyGb39VKJbUysuk1tfjUgTQfczz6iT4NfAN7z0iOkv9srkDUjXyf
VoKhMstQQoiSSEBtOmutgrQDvOaih8R+dwsto8ObsL4V5RID2DVAYM/9+4ZvZdcuWY7mJijNJD4t
cm+4ztHA2J14w9eAGtox0eyQYEb7xkTc8StwRdOdm3WnclruEcBz6jsbxIyxpZfK4/cEkx27tXgN
pnk92b5Zn/LVuJSe+tSlJphpHYJuWc665Ee+xdIw7txZon+rMAEaPmeZ/KNomDxnONIcGr2gMRm6
VI46lK1IQgUconUVGG0BJQTT7FmKAg9wnSUBIZ5H2vtXvd3TLx4HlgChs2Xc46ynvWw5DxxX8ESM
ar/1JMhSABOxRCUMZdCK3GQJe6zy6BLyhbEaf7WYy9wg9wlXsHgeJSJp0sN+FoW1hGlGiG9RiJf6
Kbd5nBo//6GIF0sN86mppXtUzsQ8IpYfUwLnRXPHxStBtDSJQ1gvKtj6viSrudjH7J92m/I+Xfc0
2/qH1OmRbfOrRxtCpUZEdCNOfoW0fYOkoao51ANv7MwVXwgPnbPd0B3avysaKXqTbBvfmRfhCzbh
SeQLGbX9HpYVSBVH0hUvP+U6K24PL3KxxKKLFw2NFkY+wrvqiZMXwFbgGf6dgTQcmVLxwPNK8qA8
NB7c49TQ1mEw8vd1SL9W1iM7bZS/QRq+oQPXZ1e6X4bjnw3Gb0su3gtFwFIJz2A3GKSxLJgzw6WV
ZO6p2N07erxUOP93VXaR7bjskonQrbTDgu3UoLO9IT1URe8Dgqwupk4AHxXFs58g6CAQ62wXzAtV
204PJtXxttT7xCh7lC3YwZyF+gSQIW5GgSraTx5qSSfX4kxEn4KxH7AN/EkZU487IWHaLIqk+Zmz
mgl5ZBhMxMEABsExrW/EZOcoJTkAegfZ91hTb0nrMha6wjkhPfYv6cndsos7wTxvyMRz1PyreLTK
un63Kaq89NlmHIWnzIStnVYveoSEL6ripNf4uzPfBGASsk1drAAMtoFMYBKxhqTdonooUq6zNwRe
T3CaEIdK2YBlIbQxZd7MRQeMSWEGFmC7cpxf59hVGOD4ZzZNlPHw3Zri+GwEkAynoBO319NLf/t+
/QKw66ejsbp56NZAv511+r2DqET4zGHtDAyJLj5nKvw7U30tJT6LxLDeWxaLDXYTHnkWZ8nIs4cI
3LYmI9CLETk8VFefUauRc8z5fklIIIA4pio1wFwtgtiYh13Vn3iLsd0Z8oMfpz/w5YeWaA4NMeI7
O1GR74iTDUVAkX6XQlEwDSA+hs40UwmX7dQ8X8iS0TtbyKtw8io0ETgEgEp/bQ0HUmaNCHhmLk6x
/i4SMO6qs59xqzi4BfQXLqk1nBFH7jIfsVO9ns1lI0lsMo1dsd2is6XLn5hjF3QNSFtQ8vziMral
oMRTv9fExgUzlYdunigVY/wwBYeAD0fzCWeudeYtryCWOO+S8cK9WonZzJwF07inI6WCQjAaHNyp
O1e6C4fRg2HT4Dwu5o+l7354zOiN750O2M/hWYOecRzgr23Z42SMGSfVzU6fvyYVY9QyTkObH4IZ
+HsC7pXl70+/Wz8SMkbhsMavhfd9QiYIfhhTW+lmIF8wlmq7iybLZBqp6rsaWIfJODcYUXuQDa95
W2frZ9/+EacIHJORXUFl4l2YplC76Wuu8XlbMzSvuP/QKRF7QJ3CpBoYTkPsA8A2J4wuxFM7mr87
5vWVA3hfYH1uyNI1oKVO5nPaxwDUmrfBcctw0oUZbLiyFiGOSdMnp9t6lmgkLofaBYffs/EZ6/ni
8Gl8c0pgrJVb3oBPZ2bMeExA0+vV3w95Z++WdPiBAIf+wUeL0Sg6G1AYs622yzrHZ65TTobbnrbA
ak+8YGiu/dtk1uLcA7wyhZU9GbX35BYg9+vb9+taisNvuWdAsQVyq8rQ8pCNZuldYRvPVlVxVXCc
BC7Do6VoIqh3T/JlafA+MF37lIagT1l/uPl6qTh03CI9uKjtVK0SPv+XGSchecOPpZiPrUX3TyVq
a+dQMLppbhTDxuvuhzTMVIL7Gt9e9wXfI+rniqQk2LYBc5eTK/qLxZ0F7P2hKayfHiab2eyrcBIj
gdDj3h1cNJiZZ+2m+7nheCiqAwya5mWsB+hseTIBDbgv0+NcVkxeEgYeZvVVSiC+zBOu2WjFOzrN
8ppJ/qrzeBM/mw/+Jj/iSeElm/HeQEMbjjn3h8U05aW2LJiMaXqwVyy6fPKGvaZhPBZwwtWD5+g5
THNP750Gc4FumE8lFDcdg98dyQNMBi5Dz+p5olZf8g1Jlr0+5qz/ZjV2p8KsXreYiDxZO89oqZKo
tMbHjiE5EkCYHboa6kPqb/eqIpDVkP6HZS76rm8EtN/0rq7xT1eShcg05B/zGHmde+BgwSNSNval
knxN5vqt9ycbDgmDEKxjcTjwYQzaPHpz+hJ35BRgBXrw2wQqj+VctaMfl0F7kbKGaMRiEsWVyg/J
BxN/WBUA7lJWdsBBl5+4/L8aYeFIHJZjFc9vsh9C2dp/yHraK1nz83ekc2w6vU9uSWHtlp/YNYnr
towf/tDeFXNlR4Qu/thkfN38mULFaB+svDoy0wC0krC1650ejoK1HhEmN7A5F6IVGdRU7nxoBUm0
Ve7Gt5HpN+LR0sd24YhZuNGPDLVN01x3DgPd586A/543ZLMAbNyKS0LTxgLWU5FGK0XAV+9GaRaH
7EYdyQC8LBPYNMqJ+pXECYICWa/ax9l0cRP3r05pfK6sPISu/gBjdoIwBdQkgNzQpAfTnHEt2tRU
LVCVk41VIQJL5IYbmZxEeZSMmnleJ7ZdP1+QJvoXo6CWa2wk7CUaiRr+Wdtmt9rIwWMkSY4xKCln
rreQy+hxyjMkJ0ljfyD380n/vGWrPrXVXO/shd+bsPhFggwqRaZ3/uo9l9roo2YkUK0dWzvCl0nN
NzKXFMZXrZtPZa7WkSzIAK+XYnxXdFenmsgTcZzX2Bw9RjO5PDpVZhNlARDB9qxfNmpTspRX64Az
Mw1MfxkehOmz3ssQ11ZCRkpoKrZhmCNGyNHUg70yd0vJT9l6bGi3uZtOtlt84tIgWKU/CKEWJDj0
bFP2Obko0zS3N61B/mYxWt/NdjrSC2YB5wreicT8tTZEFOfobIfebg6U29fOzUi+LF2sUDBMKz7F
ExTA4+gqWAqKvwl3lQER9jZOqDgDC0JVGqAWuN5Crf1918XZfSzlKZPxN8wFb27SXUXfMgK28gf2
Zzutk+oZseV9RfTptV/mM2d+H8pJuCHj2s/am92r59TkE6cYrsmkzESfs0pOII+QVARLdhcr4+S4
yT0sBYbpBglTmOpPWcIIRJvuxwxbGsA5Ar+4GMkHKj95d3zYeFwps7Cf0Bf8dprO4lmtH2C1jA3P
f2ZZ/ZkYWN5w76pS3DcesKrWh7Z0AxHYrAjiLP9VZ70VEVPKwTRj8qlF9oJOYwhclfKY6Xbg/YZ2
xKb05JbOqXbNKnTUQvT0M+uKNzVCMkwXRm7+llgs0Rh7d4IAPBCHNDs1w9q0aqogZptEh0yZxC1N
Jl9PFCybaLJ5Njx/wr5awzI8VSnsgac+fVAJZuWM/sIs8h+8C1Mw+dmLkWXxzdymDov7ZLgG/QvP
qC1KieN/5eKazLdJyiwcFoahCdsDJ0Vv3ZVNyYYduzxliJhrsZdu8b6mUIVo3pdwtbc9RbX/QH7b
O7tEFY3CvNpl9qzdHHulNhkvWVt+rlfzxIhxvU52UtK0tkA80th+VKo7ysX46BXnRM/WKgAhh8gJ
KyNhgNljNlPsQTRbg4xXKcjSr2zGuByjJIFu/8OzKgS6vkFxl9Sfk97cCGIaWyOI7kCpnOE0c0ku
fLwo0H5tCl1ZqaZrZoCuZ0OJI7O13xVPxuCU39OeRjRTcxdiQx+iJHNKzt/QcCQreV+b4QwEH18X
++iavKk8TT5s6EeSUcWQnz35gJCKkXGbJmG6rvvK6H6T55GG2JO7HdTFNgKVyEgvXYCDezXEP6Pj
okvjq8XdtU2EV2VMBkxW02XTphdJFaOcIY6Knt45XkVAW7RQda1J5C9j6OQ0nn7n7WX5URS+eSo7
Oz/oon3pY4P1dj1jvQXnW7T0nikzsx1UtxjS1/rNzoUI+PmqG21HNb/6RH+rUypZKp0GoTTViVOb
LpBF82XwqLKHyQCUhia/AqPCNgRGclExzzPhW5/BCwLYW9iBl6PxuvWMHbvZi5a1RCufIzlHn8KQ
Y2fH4+8B7MWsp4b5CIVV2y1ZVACFJV2IsbsXm8yNZD+yqSS6vWi9g7WwVXdxaMJi0vloIinJXtZO
bwcvHw40g9aRq9CdKlK/vCJ0sO2upFWP1Xzs+4Irpx5uGN7NCSjktsOWwkOwlDb3ZZJse6HQ0PWG
OCzCGJjPt0djrn8tCxo4z1jJOcNxxEYvAZIBSMNca+NcmKrYNxKZjV3elBEOk8cUeA3ilvYXlAw3
TCFAMxtCUDShtIf1tRdIFnagHSBO3XaPRRo6KM8rZic8n5Jyw6OfS1AixI54A3AAzxY9wj5bEvwt
7loTXfXH6In5LLZbDnn3M954Jpdme2pY8ezm0RV3S7E+QXajIL+kS3mhBEZAkHnPmbL/mOJCsscS
Z2s811sOVKs0xnC76RBGkkJv03nw+bX/G0HPsq/jtwyMdmBo4yzBioFDHJ09/oWxH+QZXAyxztM2
saBTLQqaBaahSB5WK05PXaWjtacqWlLKG80rmRvM/6uC3bPPvOGmK2xvC/Kk9XeQZoOh8jlzuvWn
gk6XinK9M25FSTkv1602fm11Y0W+TeWVohuDqoqX2zLu+Qq6i3lqQYqyHeCz3wisXwuAYBPGj6gW
TgSj8TPbghxM0R2x5nGoJpazRbWC8VneJh/EDLjoY9q2uL5zUvuWG5PGWhZ8I6WtD2oUAMwHCpuh
eSISFV970Zw3l3y9pbxpRiaEOm3uAy5uOKYwDPMc7afVA9ZpTgCn7eEt5TYIZZyz5bRtGCB3TbAa
TvvibgyAscoz52C+vPAUFABFR7aYdobGdpy996Riy1m2pOGiUj/mLk0NxArCZizAGED2FJubsC/B
CbPxqk4qoa4aSi9cFRDcFjxL1FnMtJ9VPAwvTfcKPPGabunV0TkBcOjJkvZhlZV70Ib+YmbVRVvc
Mg22KbSLnCDKNf5d9Y7FTT+/FlC2JgfFR8daZGo3SheiH8O8WPlygDJFafpueW5/8UtufBDWrsmQ
ZnQtnsB6Gy+dUUXr9F2U5LPSDo8RuSLjLheZe0IfcSZnczMpx5DEEhUBScMe5fPg9c82sI688J1A
c7dGDuoaJoE+59S+S2HP5b0CzcCAEvcHOKX2aR5bFlQEXYZ0CkxYmvxRxQYQBtZ9QeazFcS6huII
pkxnkAfGXrXEspHUEZ5b4K5WyLS4v+X2Iap4znMiys3/YO88kiRHtiy7lZae44sqOAY9MRg3N3Me
7h4TiJMMcKiCkx3VOnpjfZBV0lL1W0pKat6THCRzDyPQp+/ee64tr6Zr7D30cgCDWbwLUt5mjH6H
1DMfh3Rs2GD0LFCS+SJ5AElVX/J+IWZkQWbvC+/sJA7tJ3PxhKGWTvp6+UzBIR8S0NLQQe+SaXRu
eAxtkhrhWIjnsQ/GO3TUE75KKtTAvYSdxTamyZYr7E57PeqGEJjXcTaYq6NuJIUlzrndXWLF+ICj
YpUps2Hnry2RLfcrrzT4VKxfIVuyUTOcHEtmkn4FpfcLcI3eGFApQ3qQLyIunrWOKRXx8lCVxEgz
CZMl6nGR8Mb6kTn+xqX1bRjNp13zIovK4qjMaR7BaPcpMH1NdmLtzFjjDHT+aq28204K6K8RFY9t
VFFVz4co57xnk29fvemPWrkgjLyStZyBkqrqed9kOTg0l07UJQkS9jTnwZnUfQRRbuP6vPmZOhZz
+TQPwyEncwOT7muyW8kZlb7oFl8o82rIc2OA6TKQc0kgobXRJc9uYrAZe91s2BYy2puZa99MZJXN
WmpzGcXA1NYOzg6Tw2+nnLYouGDO1Wowt1gsRy52OTcPceCz7dIpiGuieSdqQF7Nmvt7VTrPfdMf
vRjmH+ZM5FhrDHYQ1kFtgu+OqXcLdHUb4K6zpuz0ITG8XWvSwylz3gMf+uQlr6m50a51zsRjk/Ju
IkGzI9KxdwA7dqlNIEcTv+Q2IoECYwFdTsMlxRGBqsvWPqaRxz4h5vaHzJ3zS8/pN9iY6aKuB02e
mBl3H7gOk+DvLXhhBSPk1rGFvVXd5zDKW+Cw408q62i6Q7wbXFZ79lipLf2gr5Wi4NI9O5HStM9B
6E57UeKh0zvDX+RdVtFj507DrvH5rwBbcvWzzFuf0WLgg9CQnfXh1sWZ8Bct8vX3LISxEyW9YZUd
nTXDm+fu7fhQuyBEjaJ6MyV7ZFyWVLu0pzbvnzE77k0/KjE3uW98AtowyZefIJ0evLj/qT3ojoUQ
yWnyyD3S48LlzAChJUbviEtGMB+M12ytJDJo361MhDpp085XluXbmLpn/hQo5TST4L5Ehe7yO78B
IQdZfItqcm+Y6GvSTu8gateQY1iOF9UxirOvbKGCTLX2oVIz0zngTvjnFrOM3i7aC07pyOJzAtMK
4ibAOco9A0YvVYutXU+7Yr0sQMRhVEVLchsY+Yp6o73nk6uYVPFoYjFbkplSx1kfZ74PR+nPPD7E
dO6s26C5euPbWEUt75M0IjPYgl8BkZe7dCm+XAYlo0q2wljIJwfpJwvS8ZI0TwV7Z6dN6F9YEh86
PdW50rZ2Rs8xbkcxPj83Cw4iuPhzAqmq9B88bV7neuKzLe36bjGy3ewAnloe6kInh4UQI1Za7tXY
GSDXxMm5TSxqMZf5FTQyVDBmNA5cOPn7YbVKpN6nzjvehWQA7CXkAViOw6WSqEWr0Wk7V92Zs00T
Y93mO3i+Uzx9DOnyXChjODgSu7dB3YE0qGXvONMzbmMHT9rlDnMtWKoyuq4yq6falR0UAhWusQxx
nCmj6l+gMBwWJwg2I3HpLePfo8P5vRWsoJEe0ksUJMatwrV3tAYMfU7x1dFtsnVcwv3wjmFmMcaF
pu0tiFDdsrUlXyzk423DnBNU4mg0w2MZeH/Wf1Bk2XTMgdNO5kQfpfLNc2LCg1lwhywA47oqtw5L
wYFBlcgO9yK+yZxDwyfMq6y/sNIuh2qaMMx4n5lkRGBfXZ1QHzHR2UW3dVdXkJ8EN/bjYQEri5JJ
C2890qPbhGYDpdFNh3eZ6XZ93mwVn1RwhPKuVeB2IKrMm7zu+BSUbcFmy7rCkW8sHyGjKrbU2cCa
nlu9j3FLg1IUv9JpggFdc/+Kp4oyV81N1QEXOMAN4xYVXwu/LfajtF+idEVjxrEVtrZ5YbuucISa
FrsFBzoebQp13950XKK0RF7EiX/Op+xi++5z3MCcXtzb3CEORBkpS9frTwnmUmK0Nn+40tR7ZQu6
TA3/wODs4aIsflJ5KMwmP3WTvbcdG3vtMk0HvzqOPkhrmErwIckM74Unj1M1iIOVdS8EknlQ1NlR
41WE4Afib6jQJpjLeUDU2wCO2WWWvXn0auecOSt1kAGUirGAjki0qCkwi30zdM/ONNMMhf9/bznA
uX2SAapuskM7DG94sI4xF7ilrXhE0NqF+E1BLGLtdw4/5FSb8a8ipXwj4k/nDLTEsEUOKX1ByvOD
TzMS5lYbA4eALNtzG1m7GXoUcg3FVZ15U7kX3/Hxfayc3OQe77pbZw72CvrIUfcoyGgLgLPYRXIX
D8LGdesr4yxWCFiT3WjlJLgy1JmAy0bnUqi1dh10WK1rFJnvzHuyh/J31wEScuIKJd947HkHt9g+
qVXOo5neWMN0/WNacLMFix4G/rDGjkubYzPCOVKeUgsPWeOdymjQt74cNHEQIznERKZIOMf7wFUd
17HiiUOs2GkXDkKsT+6izwn4/W7K3htTjph2fI6ymkoci9UubC8Bf7vofgFEwCTjIdXByd5DdghV
j4lMO+YjHFUiCICHEL3BUQLOC/qrNSOhroM0q3f3rV/tAUtzAn1+Zw+th3HDNI/oFbTktGLcRQLt
ZbQ44dz6g3vGjyi0PtUeTllhvkYVInRaTjkWlGUb9IS7GB7bHYcIE4GtO1zhixu2gaJqKcY+OAls
xVwg70Z4ByBrS+NsVbnHAjR4rgzglhouS64kv9L4g+EZQxgNcbPP0pSVUNWqvTmbpFvy8TJazoM2
iId5LHdn88XCP0Psb5I3j66EzRrYYapqyKguHeal1eIz+vBUcB6HZsF3yWXjUdKQEnfYLgns/u7y
hmephYMLny8I3X4bWYb9kOnaPE2mwxYgsnhQVe2zqHqgw9857eRbltDGXhWfOT0X7C3qg87bO8p0
mnMqJtZY8XwFUPclRX4XKUjR3BS+Sh9A/mj0J7ed8gMKEQzUoKBQIWdXAzDCD1UjyGCYuMJzyaOg
dM2PfsAtG2GJB6FD60j2WyULUhpJA9x7GG67ZU5waUf4SLcqg4oKt2La6868NMtrbxEoMaKkYRV9
Gzu/3JP0uEkC5fu+8v/Kxj45+CbX6GXBBpOYAQ3DRnNxR6QvBPhua6kfY4b6YgtYjg4LQ7a5i7l1
ioagNUV423SK7meLjC/SkNO0v5iWzCPPQJDPPuZ6jmergYISSW1wyhXc1WkMj7Fkriwts1/zRtaE
VDaacBLS4ZsllrMrQDYUAAC5jTWf6N8CN/9nsRTu41iVJyouwJKCtGfczL8Wg84h9JYPZ3qELw6Q
FQtPM3PYcqQA8g30PcvTX67lvpumeQ+P+CMt6/w5dwOIDnzHDi2lKKN8i0ciWFHKNSny9yaFMmGa
Bs2eko+G6iBUj6gdIdLHfxKurWnqXr1I+GFQUl9DF8mwdTi4I6c81WwZtirOjjkm8Wls+VTnAFgd
9pTbbgmSI/eziqTouh3DgIpVrLsZJQOZFDNeNL+OYRhaKYD4qed+48Uh+04WsENr8oU3CvDRvLrV
yAZ5wfpOamQ6tOuKI1gA9cSz5Wy5n/CpKkyMfTa51arHBzx5rbflKqxYJX25he3u4ByyWEkQyeqA
/JV0RHeqjOqa5mzOc5ti9bF2uIyCLcW2wCKsXn4glEgulS0abSAO8O3u7SKHspyK5rqM5ziZF05S
sj4zVISkPdjR+v3wG7lxx0ofFyTx0gDOY03klirZq/04K6xJX2bSW4e2T9kGOC190lkJulOzTrZk
dYPxizyR45PqvTs1WYreAETcISIKG9eHoeRyn8A+YO3VBKdxnPfomnybpqHYOTr74xv4EYfeye+c
pY4uNh/VMfXuu8Z7q02P/gK3Tvd9vN7sWj44WZb9imKyUe6UPnOm8Hdw73c9SONisuC7UxUCv4am
DO2EZtvXF+tesmACZudux1KXx2bdKdnq2a99mLxL+ePwIXV8cLSVDLj23c+zLB5ig1xARAt1KbOt
maYPnhgd7jPB79YobjSFAk83HdSS/pekZGoqRHuOqaXYxkJ/2ymhkizyninSgIWaZzsxCisMlqDY
TfCp8dtxqts+9txZOD+C03sc2RTMNceLDWxvlxjgbysJTc77sR29b8BRhwUSzIFxXC12dOUYW1QA
S8DGZFjM9Zq1wMgrxF1QI8VyiVtbFdSetWQDwzQ555KrOjZRzMZBzlq9p1mrdqYPyy/IEtXsVRO6
UbbdPMlj4RjbqaqCc2X8CAPbajygRXv5UD2NALL9vmacz+FtdsHw0FsQUquZ/hEcRyWi64uAB1R4
j6WVGNsod8PMAEce8RabgdqlEy45sjCo/Vgdj102GhxdtFFEk5rv4gE9sAomQVRRIOYDy65FT/I7
ruuLNLI9wirnVdsppsQqOQJY2Cd5eWQlQgMi6uzRnKPvOHND/FKIqtb0E9dwbyvi1tyhcYu70+pu
b3DVCy+u9rlqb8pbHESxYbjCrY+3RYFqIweiXH4trqacKFfwXuMmfdAa161gSxV2NXw+B0hyXvbq
oU7LKywWXAFQ8XExeAdTPZeZmLczwWsXqxghLmaoCVvD1ATJHXc0JtS4psFd25RXCXXkkKrDv8O6
/5+x8F9R/kAj/Oeh5s3//pciTr//A2VhRen9a6rZ/QcBZHhwrglQygWK8G+ZZvMfjm1LKF3CXGO1
JHX+b6bZkf9whGNjY4X5AYTK53/GdXntWybujODowV4Qpmm7IrD/O5nmtdbz3yEWhAhQsR07cEx/
5VyZ/0RTEaQVirp0WdQXdhXiIrjlLd14TfESWeocZPazU2A5aifnv8C4WPwJ/t+f7ErfBKzCIsb5
p5+ckqlFOGZFnI70q7CveMmM7MXhFJHLH22xgiq7OzofmExsdnrWmxjmz95e7qeYMSM4l2d4kxG2
xuEcWOODZ433l/bB7+Or3956E9m2Hk9xzwjO6GDReUCosnpA2/v4d+/0v2Er/gdn5gMe9K79X/+T
J/Y/v4jSDGysa/ARHXZKlLH+RzhLP8eRK6LIpMIhoJVZZvuKHXjYu8tbNjQSB2DwNVCtErbeAL2z
XE4grIxDi0jPrelrNP2NzXc4pLHYDEMP2v3RIvSYDWsZBAvFoeub0Im05P+LDzQAYmesBFeyo8dk
De3qyPuMowSZsJQYSotLarl/xQHV1+208udJIjsNzWW0LaV7fyoYmjuYULMYfw9BQoIr23Et+uTs
wwPc5N7GKM07wxuY/f9Y7071OIrq24a4kSZNwNHoYITCRs7YwC/cdX0U2g0VGSjvgxH8YXpi+kuM
C90ED4qn1QJB7BcqMyyarIdN9AXOBnh6IUlUAm0PmYeonPaefaZU/M2KkFXwJ4VWUxdLfKhig86F
OngLhuajRoZloZU+jE8YZ8OypSss0ggxi1+fW9GPIB6LK2m1sGMq2lArchHgBvBtMUDl5VjcZy31
Pv5g0WuHtVAQVuVjHx25P/D+ZXlwTilzvllTxYKFwsV1edBoZI0Av+m+oI8ltnP70C8Q8IoIbJpB
0IoX4+TkUNeZLO568lVH4OL9LTYpljbSaD7YpU3PtsWiQXMO1QgNu5w1TUVbyr6Yl72RsL2vXWor
VVa8z/2YbDVQUMLCM0p/vbzo9MupO7yEVvwc1BGVgGzzyeibD3kyhqJFkm9i6rpByG6crgZpktzM
xjrQLsIOkOWICsisN654Tnv6I7xm8E+LZvmx3xOMzu5ovcJc6hPRj5MAsp4HOnegXSdDZyEVrQF/
l/3GdyNvNwfOXtjYJRQqYEgapnHCdlxeqolsGSrPY1CoO8RIPMT+xxwbvyOHlcxg652TtQS6nPmo
nT8aq+nWWe9fgytPqlGPdtOeHU8fjKk/CiO3bmwzsI5VC79AVzz003TCl5ftbSu5tTo+Uwl7cqKI
VOJEaMatn3W5RqSJjpL7mf8ADkZUlpI2a9QU7x5+zPvEKm/TTgR/tljv5k0QR0yag8fk3nPTltNl
NtBHK90N7EeXHHgMBoS4dmn7YWb2ZhXjB+hTsCbmOZqXu8GAjJ1Wqdw3wiT+Mg/HOBL7rpqGh4no
TJltfEee/ab/yP0MXaGdUP2y5C2V6bIZp+LTAf1JRA0/T1ne2TIo6GgT73HXbAm+4bEf25OtBq53
q6ffrMzdaKl3Jb37yaOwY3L8GsAMn6mySPDtTM53lVP+5tbkqIVXfRSQT233snTeilTAKUfaJ0Ce
pvZKjNvMr+/oDMEgPRnyyAmFt3Stj2kb2t1Lstx1UewjfxlxBjbPOPR2Q65qrH9MtY4izqV6n8ov
nGgV4YjN+u3IJ6ocImkNG6XGvUfU2QUc4y4buU7sokEB6alcaZVHDyFOH3eunpMyOntV9GeJmaMn
W/4UxGYBSmKRHugoCnu6b7b10Bys2Cr2k9sZWLbBuk5ckZcI6gHXK7zO7BhLk6diwM6Li3aERT99
jhUpEot0bQQtHwre+BB1qDNifqZ01Do1w7yzqnbHJ2MJVUTTrsT+Jny7O2l8EKOaANxri+kh6rat
0vhd/K8cGt/GzaT7tqZsph8FMl8bXN2asiOBBFs1tNv+Hmvzl2VFH1GDL0esOcsYQOx2cqm2t892
sbxZXcVmORPeNjEenXT4YlVvPkEE/mTShFoTvaY2b3Dp+WhcRmdS3+NCYNevtEcgvQ8VGWX3Ssyz
47bNhdgm0lG+m569bP0AomHMtG6tZnCtMc9FyuugQSQkrZb8fVx6UpckYxdPPuazenM8xaoeONIh
qE6zujTdgBk5sS/1q9R8uLBejxLynEWfqprV55Su2V/dkFNCOS75OZgDNR680ieg5NHQKP1X3ZcT
7RtxsXUTlw2v/AVRkc64DBeMnGq5j5zsoJd6DnNLnxvf4XoqpidSlczMZEymnOmj6eYjVbnHodAf
jUurtVbGXXOpqJraS8o+oJ6IVy+r/7RWcV/PXGNiYiEeguAG7sJTrcoT7vwPPPzWkYYwh+AZRssK
+3juUyeXBu8ZT43NyAa+GpboVGplHRCaFzwTTNCtyTavXY1BfA/9JVLnOtJkuOl22dT9B8CYj54E
fegnDPBGaZ/6rsFcmuNEsWvkNQt+RkD1UamG36pU0ymYkkcTE8sBZNLdTJp/JxaADv54bsorRWsi
bOi/CtM6fZsE+4iEcM5WjxG9iaSpc8gzA5tEQXsDX6gS6YhkaWJYXynoERr2Lo1Ht5TPWey/cFSG
mJ/CtBhOVCmAUSTCLcvMD31ts4iZSYFUIwjGxubO5Fsswqj9q3330W6JPbi9DQ+ghX6CMp/s8aAb
4dzSwFi28xnkAS3wa7haeXOxs9SDMw0TITFJ745bD5usjp58z/jqkiDduvOEtut77+3kPVd0tG7L
Et8rTdvB8It5jT+Lpq6WyhOXLejWHIuA4k+qX/0BXFYcn2o1PQInRgEq1WuySqkddQGmt5yKhvOe
s+3W18NM1RUInWbMyXIkJ7qt3mXufcrsTsFcvtYAd2IhH5qJ50ruJbdFtRE8rGVaPUDfcarzM695
ONaklFqrj25mmd0ZLagG9oT7xJbF3qq6P+zBMepvCFAbRh6TKuWw8Eea6AYWs2GbJR3Q9oMJhH8e
b7XfN8/pxCpVYNahLILBxczr40h2ndCePR2qAseZo5lxk/kK4wKqfk5Wmh0OG5UXxNRno9E+6xv9
iw5YYukIeCLpfnm9j6cpcr5GD6OobvcYye/LwQvHqfuW3hTtYpP1dZzgRWF5Hlp59duZQEz0aQAG
ZAwK9kj4lMSgn2oCsy7a+a7JaQ/JsHT3uNRwK+Sb5SRiokB4yuCdrcZjf8yfHGfc6Wlm1WKmt/WX
QcI8JC02TQeirGPeQ4N5azp/PtakKB6AkzDKLL6/yziwGF0scz+OeCdnHV+ADfWH1uUcE9Zzqvzl
Qu3bcJiT9rW10AMxBB6DfKAGdk7yoyDzZ9FbP+l+H43AQA7kf4Jt4vNk0U0QY2fI36cxd58blhiE
s7eOY4x7PTXOsy1JFKdTZl55kjxnSLDY8YnD9Ho8Qdxx9wzbb20h+n2zdJwLsn5hzajhYk7Z1S0V
FYTRklzM4Ef5+EJZtoN/GhH6UrzeBCx6a9fw22zWmuCGCYOLCBWAeCDBxRHQCz1pob1a9CVZnflj
kt54naM/7eCCr1EIu0Xfs/qgC8NYYjRJp4cKS4F051Zbu4kz6J7tWqaity9MvPKF4/pkDkDUWV2T
ty9wGVTO8tLblvHmuS4UNbt9t22qAEEasBty++bISxZtstxttuzxL0kWcZVyQiMPKCCdSjxvBtbB
oPqoNP4VMb11CWheIlfWTvLToiD+CnrCVHNUfyMYBcfKWhqs8RHuwVL/BdOgeyjyoMa47F6N3Hzk
vFvea5oP1cJe1dHrPiMIrNCPXVDx6DulEtNhApxwkQFdMBSYUSkFVLaKphEAgCQVJX3mPrUmlepP
MVozN7wegAP2HqxI47OcvKs2FQFEB+NG3NOsSMMQeS9g9FiH1wbukALEzqOKDmB4igyWRQjIcWo9
L327UAQynjNp/kbA3KcLlqSa6tANuWAgmlzBjzV78dWfTC4c1o+xQHsAnvI9r8tRnREFV7n/buGC
xgHY9czzGf7e5MIlby1vohr83Ykc51IBazBXS1IiVu+swVD3919cwMT70cFpEI3kz0bhPgyUsVGN
6yASkyFr2Zu604fdtfPOi2duzekxEOq1mGF9lm7nX/BE51xC4DbN8l1wcdjnEfI84vBLg7ixb+xV
l5yDA1gT4ADZ6kmFDUZaJz7H8VSHkp+jmpxjLuMsGAVjkp8JokKqqW+OiF7JUrpPs2peiRKf1WBg
K0zMk2fcxVWxAEd2v42CYyc2yNGLocC0ABmLp3xDnSJYgbScf4w11tSAAadcPYVOPjbBOV68dwvP
0l5D1MIL3dCImd4TxWEOY8acQOqQNSkvpOwQJxnyqoWNfYaNPiMHClhYHXRNBcrYsAaHvYryFjyo
JjE3MsVSD0T4YvcwdGh/EodWLB99lPxRM1OyoomDexy8n4VRQcHV3ZH4vNMCE7HpBVS8tCPkZExt
IaWkRmjZ+obZWm/nLhpgAE2SgXKh29T3hoMhTH1irQ0DwQP34MT6kqeV8S6mBOCbMcj9YFnNiQbo
JRzSHMkQRwH+CC5stktEMOuzhBLsxoVTSNMYeC4G6r/VRKkPMU9jl7e0d/EY1CJA1R4sbzdwM6Hx
m1FqBnpCfPXmoMa2ZPhNvpMsHMkDxGm2J0cBrcMd9iXhFLSw5mYE/otVGwrK0ZeMkaVx9xRs8Qc7
eJNz+m0vIj9ift+Dp/mFTRU58LvWNQc2LUonjkG+wmtnZdQ9GMB/jn4JrHvxYRLncAUArMCnqjdl
J90dTn7cKzw3sfsdCMQ7kZnuabH+znnjzT5h4htekE+9e0Y8ojv9pZ9ZaHe0CAYFcYh8th5cv/oE
CZ2Eg4P2aYMefc7pmBY4IIwUp4PHvt1Zbp1I3p0OJbA15bq0Po5dIg5lX9zZtfdjkb0D6Mnk4dSo
GI10Zjx44owH4QQ7HJU4GcQtH6i7V6ko9iqdLQy5AV7/PL44qcbShCEvrFgFdyogAq77eIuei+0x
A7NfMTGkqSZPVfUfJc4mDiKwks+0ARwp0XjIp/F5SMad3XNmJ413JmEiriomfkDy1bJoiTa9GMFF
vhO7YyNSo1dzwbOPg4NvjA/DBj9BdjCK6L3yKgMJpsfykaU3nXXweBP4D1K258Uz3AsV0B0PUnxl
xV9xwg3PBssgm9rCJc1V1a+yFA+yzSukm2PvMUoyQDdHv6u4FVb3eT1xPOToegmsJ7qzC2U+1xKE
oDKzP05kvMgJ2/7f3zkyjgZf1RYb+gmfpKAqFWNXOgX6XNfZralpEis75yiWHCSDRPPs5RC/4kod
z2VtBuDklI/NC2EWG6X5NGh5TCiuv9T4FOFm2U8ZnreTUxKlLq2M0b/oX1AP4xc9dQf+naYe+we/
MZwTL1aOOxcD4NIt7eXvf0lxpyeYC5AnoqgnTAZd3tqqpfgO461aSPLJsd3GQ9nvtQGQzvODB/gz
7ZZmDn+nO+/Fa4Lg0nfQ5duKr1YpA0r68gNVE796jLIP//qXyP7VgWQPiRoIk0CRb9H0mOaAUYBk
3C+m4gChx2JfDPKgAry7eAaSUzTUfxEyxBfvkXQJnPYQ+fVTlno0F4LOChN/ekE8Y520tqhIb1cH
6ZXxxdr5hnrXFl9+XH2wkVTb0EzZ3c3kfgAvc/Gm5XRpzQ937K5OQvQwcBGsFskxnqcNGPyToy4s
RMxNpilDQ0el76m5QbeEFoHpKq8fusb9o/rk1ZnaEdmnT8GutYyD1kNPe/OhicVTW10y3asw8uyf
XJcO/DTCsuk1Fuz01MpWEMZUbqN2PlbxQhm3zRBDIkuoT7giNlEq9i2eODozJsS5XctaO6B1M0QG
LqzLHuuWAHqkU+ILvELlKPfSkNaB8HEXxi6u6xJJaGFPWKA/hXaRRpdUcXYNioIquDNtOA7IM1UH
YcSuJp4T4hj0msKKIT9TisElTTdrs+78oRXoiaRsCLmaGK3E/MU/0SRs22LnwfA3EbLo6+Urkpb9
lzEzJvQVPJWlfDFTTDHTmuL0atL7Y2vJHSyidmNQGrILCO7N0yd7fr54zCa6IRMfmM2TM9TftnTW
naqNjFW5p2auv1tG38ak2LuZaHY3DHPjKpCWaR06GE6PMEKg0xlJeUnLZZ9jqiVma/5U+rPix948
l6BOWfkorh52kHzh8sXO46GgUI4Fp9hHGNB5OGOJCMJ6bNXuIqdObVM2SSCZd1PP19jmw9MAGcF4
ye7BkuKzgblQFLnLwz8CiF+x5RIpdEkHgVP394EVLRtQP/ysPn1IlvnqZEW7li04BzPzsAR2G9cp
rV/+BC80GL6q0DLcj8yqGcv66Pc4SVJcWpphMvM0xF+blYODZXMC8by+yE1JaA3vW5jqoX9ULOC6
TtlnXRImqjPfv6JGHvVUg9fRbCQrj6q7gvU7plbuCkWmj51VkU7Iyx1Q1WDjutg03Ax+j8gw86R4
uAjAq0iSqOQsWrhQ6KC0SEplOLzq+o6EBDM9EYJJvc5JUp69hReaPfy2JoUXu8iv0jGe/I4CbKvy
QnfyDTbK3WqRotV0oVgjwWOTZVSy6Lo+ZekwIdtHdykSSeiNm3FJiVRmv0rF3W9qgZ+66XgoCQ44
PguZ+GilcfqIN/Vp8Mgrce88B64/XFx96Kbpa8TBE7rZfB1Uy92RZMDRsuVRjPZvulw2ReLwAIvz
J6wIzFHEvHgAkXUuRvhhBb+vbuXCpSR+ITlMnugrmXgqgIm49+IxDn3YE3kBfttOF5K9vJELKU+X
hjE7T16xOCnM396thtEUMkhmpXOnqg6dvj1kZlIdCMS96TKgQLxlpLTgfxTFnbVPUyX2hMwEHKD8
OuZwxgjKnZRK34tCeid3MvhiE98nQHVxe1wvkodORn9ZVzzXaWuf6V55hC1SPKpyuhmNIMntfMu6
p0+5emi7/GzA8myTYJ/GJSMsvddRvlx1MhtXVf2QoAdo5JCGWENdjcAcUxhgZSj0gfemQaV44Oyc
RfEEwVC0aVlBh3Mc5CETo9dhiSt5qca2jfdp1H/3kn4Yw+QpEAT7gMsPJzpad+IOD+PSBhvPwgeV
Gwjp7Ou2AUVGocpYD2ENXNeu2DzdGiVgAAXBe4UibZTwg6lWu1CqGiKJbM3Ov1WW9Z12foIFfWxZ
xYCgcVxNqzDcP89j5qaOAPM5SRT28UQlM5NhEOyg3NAYotwKkk4AVMOKSmxbDT31UT9sbPvq1lwB
wZwx7uISBsWUoDdERPcGtRyxh9p3AYNgVqRXXeHZUar8Sse03nPQvQWKqspobCjShvgSDgNGsBhm
cA3QZCNz3p5AfDm4rZrRJbt2K2v/mC+iuhMpL6uR9E+Nhfs+4GRq7DeRcpFFFecpUNl/Gnc5GBSV
HPjss2yKORr8DOUJ2MdJLlxQy5HqTpmR+rPJe9Zs0z27r2ijnZ89b8aoU/O4a9OneSE7hcC32toX
aydsdfRYB1SBmnhdcjynHoo94MK3Cn4mQyRv3xpwc6Sk6/fYGHhi8xELGmgKViRSlntRwdRo+vtZ
Nzetp4SE1fJBiu+PRUsHBNqtxl61kx6XAxPu5hLTexg7w1swyl99ondoPrAZ0ua+5WpWdd3bnCMk
zktDxeqCWhNPL6yQjm7vnSQiR0hDcEPQKuLLOJg4Esxn11Gvee8YsGp//ES223lOxkPuiAdae3mi
tf24t8QvSVP5eTKWHd2I2yrjQ+1gfO0SrskxvjsWnMY5Nprf0gP6k5JMCmHt7Zh4mDHtod933iyv
fhhTWcMHaPbSBHa+ui1l975oWnd7IU7RQtFmVYmPiB6Iu56/YXq8DTN3bviO9aYmvQ45BBP6KPOd
bWZfTUcmV3pWsCWb6M7mNXe8+WyBRl0y4Pq+1zp8lthvuumchqo2fs/gThL+R+c02s2iKzg9knsY
PeRZc889UFP55XrjcJlAUXS21bMP+T/sncly80iaZd+l90gD4BgXvSEJjqIoUrM2MI2YAYdjxtPX
QZSlWVUvetj3IjIjI0O/JBJ0/4Z7z406yov4WcuMOAjLABfOn5KGf7FKa4+ZgRJ+jO61rGfdUpnM
aRfvtkuqdsqpaDEIL7AncBcS+OuNl6hlLxISI418HAdPUvEBEwMvdMLcbtXJbMOdynxo4X5rCaYw
A49AjS56qjzv1DLn4XrJGcYGsUxf+nG+J2waelMWvRFB4F9QYGFusFkvRml67hbKGSNrKh/dDJx4
fEoneUuVOa8Tt7qVSXxLemp9U9dwOaKxGxFfJRncZIq9r5BAZ425CD9E9VylaEgFL/pipPwrHfdh
CmnhIuTXq5bOfohoQOLQaTGgeKienGQ3ZHBZEIJdJVq10KfdGMlpPcxEYndNdQdeTVsP7N9Wdi6z
7QQzwodQFiQOeiPLg0cxUV2kER+YeIHlKiW+zLp+HoxltlAm+LydkQeqcI5zITeIz4/zlIo9i4WH
GExxFpX0dunIEDgilQaQmrm3/QoObHIiD2WvV6jDoTkmG1nfYXFXgXAZxw0iSObJ2yklT0bbwjgZ
mWOqFrdEkj8y0MrcOSDnelNksb6pNKyfJcAvtw2h0xHD67jjgz+Uz35WkksdihHEAcFzqbdt8yym
wN4X43RjlUdwmtdd+4pFXJs8257zpVfUGs5ooJhzUgahSKxkTn4dUdT4689hIbR9DeSabQ7Khr7D
pqM15Y3n+Ivozr+uu/crfoM0nlH/YTGowK5sJhq6VVlXJ4mk6ow0ttqhdAUWYKsfN0fj2yJq6FrB
G+tVt5nC1WsfzK6Pg7kcXvV5lBvVQx4W2bAaz4pEC0RWw0tfk6yAfPIKh0syClQ/lWk+5RoIuZzZ
SzY5b+D+YpapeTDbU7GbJDRAP6dmKDI2/GCnX/K5jw+lT7TwqIggwva9DVm1Y/Ssj4zmmZRwtwOu
avNdlCLzQjHI3WiLgzsi3wc3A9A0Ne7Bal78t21GmDKsly4MxoTNqZvxuaejmta1j3q/bZoXr+h+
9ZQfCCoRlNd2/FDa9FgwgIJc2IWveIIY3RCNinL+hhM5IV7dOiLsm6GAsfdmOphtlcCqlMjy7TpH
OhVXb7BLm8YXvRrEek7Uzh5xPIcS+73SnvsGMbeFIRc/rqswJsobmcgXHHyf9XJr/3991f9NiqpA
FfW/0Vchp/z8X1Ijlq/4T32V6f3L0VFQeZ4LUsDUkd8Mv037P/+HaRL/YBi2h9vFIz/CIEvq36ER
1r9MwwWfYdumxaZOID/6t8DK+Jdp0egwmreEZzEl/38RWP334CYEVQR26aRGEV4h8MxYiwzqv2TY
8GHryEhl4lM64sPT/VuWYIL03Pb/kOUn+I3+u6LKRIBErCe1smWbrNSdRab0X75VjbJCdsPAyByJ
P8uqsht+ooSRBhUPG0z5jYj/DxYXRhq9/B1wGRdZiucJvuqm9esHTaXnOHGW48dw16CNXiNCdOJR
IcRJDu0/Auox4kIJcXZcgNlTaBJhioyIW1g5N6dhYe8U/mWIZmaqDNR0RlkNs05S3xP8sSHcriWF
rwf9mkE4XKEvfh2rK4gbnAiV9z3TgwJ/YUfG7Sv0K7ruk9Q4H5qpPZC5SrWddT9JB/ii96ytzJfZ
MGv6xhHfomcc64vcom4d2TJozmL72jcmaqdCgrMwQ+c5d9FalZ1Hu+EYT6RZTYdaDG9l3e8SjxHq
ENqYFYFltzkUbElcR5e9S93+y0L70gBhZ2/CvNJmAOcB9rUr0oG4wuY1dnusv1C6nUq/69LpVjXy
U0TFcdBOMPqYZRRwkDInuehG9pxg5DPdH5DwiNu/zGUZIkDyrHwsP5xaxB1AHP3nK0CenHNKxWL5
oZRg14Vy5COuthV8RIhyFuBrbgBTVxeC4Q5OJD4HF3ekUx4KLV1qaBiEuQ/4g8oKxRGBj+XKqIpf
32rwI2j6Q4vLBkU3cDRnfBtYcO2iZH5XsWNsYIl8q754aeCIkb6CGV0lLqkaNTJ2X+xYhyGOdzNr
DGpYWNqQQU/JGOM08bC05KxmJFJnySiWzg37TYUsTAtfcfIyhkXdhOCRaquo1nwTJLo2wZ7T9Kz5
7ZsqKCpgxUOXKfxhu3SdMsVLyRKmZv22subhz2i1w9yQTZs5PXN0QK1kXmzokfHpa+2XQqnGtr1e
CTgrGxe1mihUgMmGf8z6jWn3RE+HK7QiNG+FuHjnN/NzndIqtxqmlna+d/AcreswOuoxDUTSueSh
NdBXayabqTGDDDF85trJ0XRo61KV/TS63qwerKJkcMf/NJulMbGfpayTjU/VwwaqvONdHCnfyTeQ
NtJwFAZdWXLNa6w/ozE5uHkDJBU1T+Ow9i1Js42eG94cs80PbBlOOU6uYsx3dmzgls8Y3Xid/ucq
796omz/bbR5HAsgXxCsIMBnV7AEQIqBrAuMigyiOjxb/kKEDPwCqdctpf6qRD/aSLKk3/I1Z2CGP
xE6aKJzDktlyxQi1H+yXtm5sZqnZte5qOhbEXyCAaKKb+7KvT2NNa1j0HaAtjCipDdd5JjF1NWow
lCJJroHMIQI1PMklem22/IyacUje7LbfisGjESMWpKfep+UdPqGXSFDAcoKgZCfB4MpnjAB/hlfC
XkKgrVfYI7I0Ru4Uhr/mkoApBkndjP12SsAPMoW0mMWNuJC0ETtTCK3dJ2plMJovrzeoiGEtpoPa
dW555cy7Vr08CEs/Cf+7MPGOzayc6ZnDPd7lC4YRpKmPIaJJv0txujTzdRjyh77bdcq/Cp/aTA40
vMzzIw3d0JTAYjYduH6qStczupMosnbwaKgnMXA0Di3CUPrfoAHFuqMvXwMUeoQsjBs4hSlTTzyl
KWsgJ6G5gYCNS0aNAaFo5HbAqd0Mozy1mt/v2ELvSQD0Nk4XEypUh2fdOBdIL1eM8ZsVAshyP4fn
LswDL/LRFX3Yojsmuf2QEt8dj9durF+hJN5Jq38u4wmHb7uD5hZIJpd6353AmGxbI2gYzah5DBwi
yAaBCy/sHrIKLoUrj+CwthPJiFIP320muCM9S6k7W10fv+q2BIdQECqABVJnZex7/msds6KwUE3w
qGDZAIjYrczCAxdh6xCWQcmuXRe/+lxz2tCV+C4/DIO4S8nZz9EbnzpGoIPHhZcCxhcIV1fxLCE1
55A5xVdJ0hncml3s43TtKOVZY59J/Lk0QMkAoR8b2LuRYA8QnckI2jkhyRl8KDMxPzEI3lVVSFsF
E7hqRzq4XP9moLdpM0Nbxw1JF+KnAdbOrkv78cg4XNHGXCgxe1Yemp7up2EGtyFY9djGfaUn9Qpp
4Y/Ze8c48z+K9lOfclhpa9MD7J2NFJT4x81yzgGxfrZtsxdahP16lPdOWP6gCGWQ7j8gQXt3lPkC
sexWD+rN7OfXCLMe9xBxVe9968MaWy4SuWso3aX5at6HrbfQzFj7dsmrSWlOQsTwM8xYymYQNa75
jCM2gA7So6Whp8MSpN0IJ7qU0vgyjO6ax8+jEsfE7y7Kt3EaeNcY61sb8xdyIoYyD7FFMJNZIiNn
MJSa+rG08h8gq5u5Ls+ZE94U3Ps6v28snzw5JyDkGDwRButuU8mRua69Tdzk5Pwlgzz+M5ZFlvVu
dO0jQOrUrTFVWP3Krdo3c7ZRDSlzXRIN4xD8nTS7WR8Zgcmd1SV30o0+a9f+NJnzi05n1o1hqq33
E9LRxvG2bHmfSrM+z1mkVhAKXzqP5e1sfkLFuUu99sMDYUUIj/FSzm9VaX5oY/krRuMOS/9y+6zz
lrm9wpCUJtMbSBF8OTS/XmwFVpo9x43z1BIxp4yb6JoHLQaYbcmrR7C6iJ6iwf/y0q6leWKPwlTM
LfVNUVvsDOeThSt2BaHxynW5yxtrG1nunRnKb7tkSONU/pdR+3c/SNquMbNzbD1inwLV0eBHmfrZ
MYelT2PS26cB+/+P0Jt+4jAmGlv7xbdfcJwREOVZV5MiiIhXbxNlEwTPaYlThKXuuc9J6UD+aNBT
R+khxtqUlyha83hbNU+VhLecgVTQRxN+tXTOuIne/Mj6tDR5nRVynWFJY9e0Ta6VgDuj91DnGBz9
8pQbckuePPtA50Sswdn14ksT2xtUt68qvhbRR18SIMPb10/ho+9Gp6TxoPo4e1uXb5JwjBiL/JCR
YKtC1lOOeLPabucu5QgshirxmE/mKYNFEEqcMSA0qPpUt8hmr554jurhuRng0hsC4BgjARyVHzzm
EZ84/dVAqgEHAFCq0ZAt3m64w9a59M6W6b4bM9AIMOJM+06WztLZml+QK/OVSqB6gTDhepuy625j
N50rm8V4khwJj0PyHB2tiTZdIDqRyR0C4hI8EWjPyPTOEYyLdI64VWCUcXffWP0GWvFpdeHBtMaL
LZoFCLado+a4fDxLB+9fYVKOT2us0hcXHnpusMqqq0DlznOxYOhgpvbl+O7q0W6Q2jdhYBl3j/Vg
DXJHYNxq+YsktzePlZBvTOiLmKc79k6P0k2j2de4mc5yRmjMSavGt0lCq0pPpj0fy8x/M8aSYBPx
MKBj14mAGwmmyabsobPYaQNPIEr0yWBUITRkvYuPmREROJxDpLtBZQxXjADMpmfje56I2TSg35vr
xJzucYIERDqT8hPm4p01HtEm1dXrSe2Ik62PV9L7sGjUc3+6B4YXVHP1glxrUUcAPBVIE8mybhzW
jvZFIR4P8/QOTibSBnVvDggtzCKQ5p0NU4ZhXTBLmg1Q9YMbCD1jPFWjzEShacdB509HxQFIuBjz
zHOTDTCkbRr/8G5xP4ixPS7/bToTvOgSYCVpbLa5ZRixxTx67Cv9XBBCMk2C5IQKzIZ7Xn44xfPb
2e2uNEqW0ykjn+K4/PNJgtdINmORH4vEePBYeSvRvyzvgkfFoIFQxWPOcGvAw4/uw/b3bFnNIn5q
pNh6DGLCKmQhP+4UOWPwGbcoo8jxdu/DGFDZmFxHLd/qJl7oiCpC3lQ0ACnFjPySNNERAhIjf/eF
DeMDj+R2QZdFjsZNIHeDrY4sKLFnIgLvrY03Jj8cT3t/k6O5WcLGnDi9W/6UJm8+piH645EypbXL
627f9GqDPGUfM3ZxcCEjvcefCLTW8+WXi0WmtlBRKuecU+6p+jPbRuawxUsK4frmQdORMg4o84Du
9Jchxgauq/Ui41O86ERykVRNcI0Fa65N7s3saLSgDXiTRQ+0kHpz+Z6zW0Kg4D32B3gvjcMRSQPW
kGGDlhAekn9t8nkXC/YVJu/gMO8aBJYTj40AfVX2YoOueLJglljVtZbtXmPfhWuGaJjkTmHqoe45
tOGPO5I5K+JTCeJmppngNRSgML2Hlq/HQ7XNpm4T12UwkT+HhmAdcsN3SxdceffhhNLOHU9+B2oy
hiXY2UhP4Es0pAagE8r18a6l3qI3PKMMgbOWvDD4BJwsD/poXTrTOZODtzEsC0VNcsA3GiwW4E6M
J02Y6xGoWc4kOW7tHQYFXMms7mAW6iHUinq7yMLi1qfabM6Vz82mmWt8nxuND36cQBvhySk0inih
keH4Ys3z2hjfWt/cGu07WzVdMciXGxNTSDEmp84u94TdgfvUHmzcZAijd13un9p4uFueZ7eDacdP
6HdEFCzrzCrZpQkx0creMMDzFKPgiN1piiIEYKSJltcfvUNhqm0P9DDXtlFf7bNwOGcki3jSvXmT
c3Y4MNslMky5O90etnHnXjp8I7a/qVHENZp/LSHZYeImb4E0TVJqAsyVVy/JD71RHfBNHtl27Eo2
DUYuDgyMmGG6u7ATB0epDa0Ek2dWLdLhOYJI048BqNvA5NlazjPsXpsBilMTokxI1TZUXyk8sgkh
Tua6wfJCMK3ZQnHYm2j+Ct/blj6YjEHPX2VlnKf5w+mLYxnHIA2z9fJHxe60h4W3mnDzLi+iyPSd
HFg5OtHeEfKWi5ccXdNyFtZWclJGe5zw3ph2uE6sBPyvdyW35M0jS4s5/QlQ6HPY+iVmZfd5ZHja
RN692Wi3VjN3lthBDfCCqknvWo9CkTFTf4hz2LIj6LIJNI9TqlOuiF8oCVSSzku5BEnqU/Wr/Ikw
zMS4szvnxxrUupP1U2Wx6c8Ls9/M01LRhugumhQacon6ffn/XGPC/KUBraqIIs7GJz5dJtpQxt09
N0I94FFzoH5vwgjE6kJ89wbxEml/0iRxI/esRUKt08AK8iDx8yGOUdqtHOaXHELoymQHCIzixoDm
b3Z2mlHeQYllD+aBtjdmF0YmrdR6SgyEG/ykjHv9+aWs0OaCQNgZLJUDJECvqa0h5cPFBqBdWxc+
UzuUnZBKJ/6cse8vSvOCwQJm5eqq3DtDv9N98TFnutoSXjAD/3w0muoPT8bir8az+I/mUOTmr9HS
nk8Efq46FJIrltb82gB2TD26Yb+6No3xJ6fid2ZOB9lIKwCOsWyYXHGotfZTaZuJkVBi8LVJmZtc
pGHBshNInxpYClol4hWnRwniLnkGZs9ZAoqCfFEsNUFkcJCF1ZRf7KI9Le8pYhfuMpH/xibvvz24
N8PJf6tU4zM4MzMCRP4nemRWMb/JrHihcpT1qh//6rq79GRjMB9wQDzGfDnnBY6Z3n/ueu1CDYi6
kZeXhG1IqnXy5sJwQjTJjzq04sWKGfW79G+D+PAnEg5cfhor+0U5fqmFT/4sIA5sV+WGOLNdpbeI
AHkhNeYrDIbCp8ha5J6c8VHXY6JmgWMbyX2R3etClycEavCYq88ybG6QjExmBdF368xqq9BQlOnF
oWBCxssSBtPIL1Ege13Pvn2fS8BJkyMT3XI/OpgpCJMgFmHyQCV2KM7QxaGP58phqTPSIciRXs/l
l2NKuBp6nUQSYmsYmPFCWdHWmOnI8J0kgTbEW2eawG4Pb5jRzbXh4As35RStryFJZzRsZG/WafQ3
RJbY6Jzna7cur732PGUaqrM2e0HmVh61+lzxCdpVgkDsuUc3nIWjiZLNedPAlzP4Qn+NVmWTxp+T
SCRWKH4D5FneKnTlSeugWLTqy0vm78Uau/ERyuOxEEG6MxQ5LkNWnOF3VPgIobRSYTxVzoMVOUAq
Qw2yszDIDcKFD9ICPbwvt2JK/iYoUqJ1r1pBjdP41sFyIWp09owytUt2uofaf6jSn5rtMnkr9jOw
HH7lkfFbHaUBo+GvydY+vGbrQeZFIkl0ibe8pHqp3ZJlJaZySvuWl6ylTgKztY2JegzcVpH1G7lk
BpLmt1ncSLRf0drRY+J7t03t3uCJ8tTqrRnMHV8OpsakdkeSFtMEooGb1qJAiOi59ZtjSvdoXEpc
AZRQwwR2o+QDRxjqCtAnd6rH/hyGUqDVzNUKLTr889Y2uPE3to5ihZjMTV3LX02Wv9LsL7LCK2JI
XoY2jd4T0ZH5oNiyEb4Unv5R+cyTztKQUSWAmqOp0m+dDLKCOmeMOC+XUwkiFDFxUforLHCgtWe9
ZWgB7wtkUsvJPJJooqm4xQian/MWwJ/0jqDE5wvuOPdoduOtstPPooRcA+8q3kReW6yxM8Hc1pFc
aeZM1XSNY+vDthm6Ki87CT7HkQX9Ncux2izfpWs5EarJ+UiVBHci7zXoNmuEeFicuonNWXl2fHkn
Y5JQiW5ugvAvTOW4AjnZ451LHxGK4lVu/Q4ocX/JIRvs6+/WQILZ1QYiWkqJhD8stTn64N+DM+HX
98HTbyarw01Zqg9J9CTpBRxEZsTDZRnL41HF2ONaRo5zycHSukjPe4dIMo9ZZk58Vt/n35HihDKy
ftf346n39CPhtvna7NSmjYvfTicGwhp4JTq0jNkcoG9jgGqprRl7C1Zex4RolfuqVUAzlqmgEz4y
5uAia+mKyILaDb53AX9p3wOIEju7FddqThfSWXurFD/IxDhmmJBk4rPYYLokYRuj7MpvqiN+yvuw
p3YQ5fgbe64FmUyHP9FzZIkI1wZZXXab9lz+zr73ybD45/BwFvcYzBaj5mWqDcyUNWIzi+TGPvc4
8fj4IOO+H/Ps3EbDxa28m53hxEx0PnaOw38UYrzyfmTbOXEdqt3ohd6euqPkvQ8n9ELTGMl7gGyT
P8W7rkUQE9b9a8Js/6AapnS4Z91YbPWCENEhc3/90KRWm7ItuD+XBmb8WtZeM2GT+CV1f69s8M3+
iOajBEmDZpTJrKBXiZawJ29SyGkSRNSp9e73w1MzxW8DzMstIZUUr1jDkip+8uGhbHqyvo+FuzB5
YaQzzWg+M8JWN6l6AmVYbtzBoQBxxjN40u/W5PIGUP3bSEBGNaruyeJBAcnFRGJyX+eC/c/YgwKR
LiVLxfjLtfBgZZr3iudhm0Lk6wYO6eUxscbpYgPmp23jQTYxiuOA1+Hjyvi+07InZ3JBeuKb6HyE
BS3aLagkzS7KzMvIFnNfpMVt1r7sKkOIa414kyxrPNq2TvpOUlRB3iG91AeIfa2B32XO0/3QPREM
o+68uHq1WtznajbeNIG8ErkG7u8ZSW3dd2/5gkZ0VEVQnGq+QhPtnMHKdN+x5G9lpN/xEul3SeK+
WpF4HAamqwupbjcXQER8UaCMnGIXiAhDvTRuvC0a+4nhSADaklHqQCWMECTbEo01Xv2h8IOGxdyG
NLFNi3ITT07SXY0eNYGG9BENZB6YsbFYBQD5amApa1V0a1TAPBpT9pPHHWnnIjtXXf6mz714KIsn
dx4zJk4acccJsXaCbolUPgtp3rftkl4vfLQjgwXDJYEIWEdAD0av3bCpLNCKLxlnfUfP00Cp7Mne
YG6JC6FMr1YSn9qxsTaIDgBm2924IZvjySezY0899llk09lKWBLYC4OnrgsgnO74MlZcnnGr+r2h
tzfUC9B5ewRM8YjIjYsMU1MYYwzlBXSi4ZqWFYycGeBM69rfnqDvmAmbg5+9Vz3TJiy4BhcSus+x
t9ZZEfGt7JoHjczQ2bEc1JrRg2lbF6e23sYMwXvqx/HaUOIJWinhbxRLamELZzVRs4m7l1OYnHqL
xZnTVkeOgSYljD43PyJTgBbojO0wy5loxJm3iFZsyJ/bntnYJNtDQZg9LfnU7kT7mc6GcSc6VomW
Nm/DpF+E4GyLQjhlOgZpLR/Zh6hSvCh/GzOBBI287zNJsnfDhWHa2kl7iRn3rKNnmE3J5hbNpYGt
DognfGltDUSH1wpzdR9VyycBZ+L4Th00DfWHlicPk+wp5GDNB4v0sq/aZxuN3CHunz0kY0Gm6a+i
Uf2a7pFTKJvf/NFwtkuEDKSuhN51XJKg9Y1m558o+5dQW7sgze0ztFGtdr5kRhC3b0INZhAzmuvD
AiX75AEszNHCqpoHAlbdloAvte4BD/pQ6jlH8LQPKqWJiwi9AeOwo+tZdtkUpTNz1EFxdSZadqTA
hEBnchYxAl+3DfhGjzOo1/GmxKPZbRI8vGFPOmhpCiRYqDZDU4+3yOPfwhm/86C1oJq69KyxS69w
trG/rt/12BGngu/GWoCnV5MRAbQ0ZjPE4XPa3PVtNd8xOIXF0SKpBqG0MbqfzAF6WMg03ng8gjxM
ag+S/dPmlXWsDGePbzmQCQpw5q23q9V45uqJ92R3g16iYnXIdeP4EAdRkFKpR/FmSBd+SWIepD5X
J81jPOlW7P/IEwSVi/Qa1dSbBORFychnB90zewIQ95OkGpCMUfUUfbki8Cj0f2cj54rNJK9T/RX1
+bz1qmXPFWkHEhvBYztUS05/MpGP7xu9PeVmc2XzUh3G4s9I23e209nyZhAeV5qPsjOiLTtEmvS2
+pr8s4KswNwZqwMGlAcj7bu76JA1XoxocLojH8ihtEpIAWUc2EodIKRmv7aeNDapeRwUMH1h5eg0
u5TUV7zcfVDIrDwrervABUxpIIerqHs2cUatABjk4FvxTdXERdKy7au4aK+jTL/KOZtW2oSqKXXE
riK+euPOuF4IiWXT6yB1Fczb3YF/IapMn+106cHSwuhjQwdIpkcQ5s4G//q8LmvXwskAbVpON60u
RwJ4cmerZXsTOfvKcnUrmKZRQI/U2VGGKdVTdHTtxUYMSBV18oR0ns7GjEOoiNI9dUAoXW6+gKOe
KmhJFZC1vkmBzoeYJ8/hnN4iV1x8F+Vl17So6wb/YNfuU4w7JxgyGA2EldwlsnJXicVnwRtVgOgA
hj7IUTxY5KmPRNXNJmwIPfomIU0PUgdJmV+9cI06gentRr32GEjU9dolzLvFWpNog/tS68OriZIs
INjBISML21tElilnObQU5LXvfVdo+wknbutlYEw5Ewlm4rjsq5rRDTEDzMfOft2fuojiY/RUxm+u
Bw6ERj6ANizl8N7z2NM1GjxSCeuePp62MsdQji10vgsdPFEFzr514UX1pnW8p7p08I71LqvyuL2E
DpEM9ZJvU2gJqwg1nhpktYZRL8HD7BBZKNwZ8RbUQXNnjQ2jdpASGyWTfNOkQSQKAjjc8t5nhhGU
zFitVH82G5Jkk5YWQ1f8HWn2z5rIIoiVNKnjQAwLrGX4o3heZMefltVcWRbSeQgeOB/CLFAecspx
EZtnio0G86Rmm6cgPHObC77VbdRHkR4oDVumzSZnZxqMZ/HbzPgduNFHbwLtWbNWsgDiVJgSlRNB
J2ujoxNyV/A5X+ZcISFsJpRcSPGyL4FEKBMyH/C8mAHdJhwfWKsBV3SHQ+km+1BrDxC6UdX1eOS9
lkgq1VLyjZl8t43xIbcxc5Grsqma3AaIaJKqBxEhxl/GfUeKFSXcGX/s1Y/w6hANkt6ZmLLJWp1Z
SwqoIQtVmeq4SnVyytoYF3Psd1sgM+xTWzxi2SQJjwkxk8TpF6zyTVkSQYhW/6dCDU4orE//RcVO
0+U3ND1jBZmzshlTTAthcVsm1nBGfPrsN+JuMKL+3sa5MsBAeIQ5SGcRbaOl761C9hb6rLukAJ8T
uAK33teeTEKUmRyxTsXQSqCfH0G/0fNsb6flneM0TxTNoIM/XOVwBM33HgaadalnrzlhbGNuStAw
Fdh0B/ER6OCNlN1vEuEeKNLxs0dq1FtGjfmZzq7Q3JWfIQESHIo++y8CAZIkKKeb6nsZiMb+joXx
kM7+jsrczt9ctxm3dgec2jVKENAonsaadF5XEgrquhgBFG42Phs3gYRqVVg1Th7Ioz6qrU09xqzw
AVaOFOu7fAQ3wYX3iPyZZVqP1KzHIB0So01gmdSYe/A1ZVVeZKShto8yNFRU7QVMg3VDow0NgfGC
RRHkqhOBEodCt/1LBFKhynp/2/SWvvK99NvqQCP4E4DPInvqZhKPJ01fsmpd9FhM1laJ1zNJ9nBc
W5JUUP8E1t/dCC3z1h2ygbXlefcjNhLiPKi2IxvUlPtTpTUif7h+hHNkajeL5Ls2h3UvqWpcXk2O
TyZMlYmMSCQTr4SvdtJnaKLxPWI3Dg9W6yLIahQLqDD8anL/LZrRbJluf8VIVR/1vP2NPJkHfmw1
m7adDkxP7ru5uUUA5DZYZRu3K4PZmF71Lg8Ax5DM12CbcJzh5GAxE3pBpejlD5bmhvBaqR8HRr+F
EwdeK92tASDQR9hxcABUqkJtKtPix42NZyAFO+YOSH4X/ELvVL+NHxP/7cXO0ZgmZuaBL/o66BeO
IeE017wAsGszjqYEFPuwQkveNhRP8+zvkfOBDFPl32D6x8rDsgbBuG9ZGSzKlsVgEJIq5OUwetMp
UtggSSbRIkyE5YtMFNvLbjjI0jrMxEbuhoqUFD3wAFftLaRS1MygDT2Vh7u+1ghi0AoPswEmqFln
O+HjlVLj3eCAqAxZbdD741YQnNVrMWk3WbfQA8BVCM/b5gAqtigtTIbEuPFoVj/GgqgES0YveR+f
8ta074Yi+3WTEkzjFNoo+qNn0YKyh9gkgTY4j2b9i/KyPHJ47puh3st0uDUy5tSMsRMwFcVda6Vg
epAM0RRucs7nlYHILMhZdKHs72Bq+M+25TwQUIUoT3EhZ746EB/f81oX2P1a/bn1vkaskMfI0PUA
J2HouH+YwmmdS5t99Bwf9NbGzUMI5F4YMxbz/iIctkoKM0/oUfG5VUkKT72E083xNSbmbWWoHKZa
vUDKYvwxOJmYKG8sj+uITVu/VdE7FqN3nTIwj6V151hYtnmtHdCh7TY1P5kPToFydYBpuTJOU+q/
yQXf69OuL6zXd5w+WIkQyJkOCnzH1vFQ+u8Z/enOSbCMAjkhZwOxf8mNtzJCRFeJsP9YmD44Nssq
tH44wtZjKrIDQ5CgbuXaHkHcYegDGsu3It7YWLlNDLSbkOqZycUyw8CyVXKPJ162nytUJ7aLdIFp
+TrT80BfwCh4gB4Ey6naMX/8iEcK9xb7Hnll/gsFx9RJk69pPLT3MM8bNIYQqgCFPi12OdrVi8Eo
TkTeSxolF5yXv8RKYuN9HzWUQXokHzUnwXs4sww1Ou9UCQCviiKUyoMJQFRBYp9vnEj4381qB97p
IPhDQuJ8I3sOlD5xG9B7ze69C4wvpQ1BBUo/q0PtDbtG7HuI5qzstJMJwyIoLT7/ZDjNHHNdsjV6
jS3txIQhPU56TYRQOG7RT+G+99itx/4/323q3e9C4TXLWUh05AeVUftteylqSPLDZ8qCNjQBjUZs
dHyQWSTs8kZyJQqfIHuieLniWV4WWAFjBztM7Nb+2g35ljypga7V2SotjbfSmbZaPd16DClcFzCE
BIHHacPbkjSjQCWIvIMVww6sO2rTKtHWIaXhSqj2lZ5Iwt5/itICURxeJLQldP0yYjw7+kHkG5+e
sBdWbX+apo4bPKob4PFL0IOOdKLmt81SzKP/wd6ZLMeNpFn3XWqPMjjcATgWvWFMjGBwFOcNjIOI
eZ7x9P9BpP1tEis7Zb3vRWaZKVVSMAA4vuHec6HiWRH5BczU9bkyIkQJAsOhUfYrbfjvbN3lZqDP
3ZaNCfmJ0kJEHxlp4GtsSnfMKI70HYw6STRNhvyJ4+ocLdgXhWZFWeiQTor7nbCfseeyw2UCx7ip
GgODk08CoZ6PMkBE5UFXWbmlD0I4BWoyhutOC5QzUQCPNkDJN8iZAx7VIbfWRVvRMcmocjZkCcGs
mtJdn8KXkwNTxzjAvJyn5crkUEC7dDZ5TJsYcpyD13ig0PyReO5r2CCgwrz/3GL+XDnk7bJCW89t
iGEw5xXuU1/1FWWz7PYJ+Srog4imwljE2K0Bkiugf5MntRfZ+GC2xgdUDUosG++dBYomSHzk2zY/
ZUUr2E75LdOhdm2W2LtdNM/BZ+0wfylbZUD6jl4am6nPNPPo0ixCSBhgNgT6psHMuXFJwjkji+3R
Rm8Jlb1nadrYbAim68KRjyVGt7P8FhsRx6hvcqEH8C1005uulV/AtJ+72FsDreRoxD0EwBF6kRSk
gg6o+8xZ4psjK6EfNEdm2R2tEp9S5mNRzeP8U00IEtHq3KsmuLD8NRbtFAFUViKa8FChJwxPHGa9
TB8MbMdclVDd9moSYBCmN6dPHhAYwXxONiDPLnPtdmu7nZ/heO3QzKJ3X6htBrWRP4u932G1YsCX
Oe4lifSftrg00icn816NELmd6s7Q1X1O5HKBCcif0DGFKNLRz8XcQhDUntyecSN9E1a8ds4wwLwP
c4VTipQqr/eADxM3uYq/SiSmG7P0X6aBpQORtU4X31lkpWBgJTNs0NVFhUw1AB0O+8m80ghAMkFG
uSQT0zfE0TI9LFSOPtIStmf4b56SAaxAbz4PpiZ2qn23S/tWw2UuHWqMafnFks52rtvHwEbEw379
wq9QnVklT4cuSZCZGQzzGPO2NROJAr3+1CAeiWcg/kFchmWE2XL5DGYcXkx5euhHPNB13GwVgJba
ZFwfUAJoJndthW6jFoTSdazUEX8EK2F2vPToCbMif2LbdB9CEyRzgxbAkOe0qVSUYXhnGpThGBIQ
sDg3IORj5PTJlWtYOOryva+CD6nR6QSfQA3IpAqT+4ywAzbuxBxG8t2dKuSQZvAI+BQ2gJquCAZ5
ypcAdaz2DQ+itVdWH64bIaez4cZZBDZJzw9VZUQIB5X1wzGLddND+nEwCDoyeqqN6tmdcdzBf0ve
M6tTqylAy+5X9poArBdrwOnkSRYd4IUKXkRQwuroMR/sCxK4ZxYQLk6J5jhNFA1hehC5R8jmDBrP
xmjJjxlGLg2BpCmhERZl+1I700dZlG9gMV0PhX8ERbuZuhswAXurGt6Idw1XTTOvSbGi4bzwWzSj
7F9RsvT+K8njmuLzArs6KnQusI6QoJPogRWcQwMVleOU7+LFpigu6+AOAv1zEFDxJSbdPNSife9O
963pXGqbJLK6xQdipQIqU3oMvWAfpcVdNicXA12JZ94rVIbsvi4Ht6ar9neOKD8M1dwpxBwjA/Jw
uGUy+1T0LPscgk9ofMRUXStbH2ttPeBqvg7b+J0BUYVv3AYnW4n2Khf9rmK0HiQNzri44cclZmTo
mI6JkAq0/3L8fh+4I8oCH6srPfOPCTm2IbJrFCUUkbnzzNr0Cg3mrRsNx8YzrqKBlOhGw/YMbARM
SEWdynnrO6AKyJbJq+atJPCC2v6lZV/yzMiz03+M8Saw3aJ1OKc8ekTECmAx56SPB0wATZBuojY4
n1OoRIZ6rSPn2EdfGM2ueiHJNo+5pSd7fjESQjHVsuTlhcl6+qqyW2Tj8T6qqRqbgT1mM76VEAA2
px95GOI1fmKkINE+a3HhuanxkEXWedF/GWq6xGhOAKi5a81LHKHJCvwV8v8C60JUpj9ATFiz+xbR
lnCl4d2wCFstGwIiPWHVaG5Goet4JQ/VaMHkj7P3sC63VgV+1y0RPY6tdy4JWKA+ZFAV0M1QMvDH
ylcEtciWOTe0xR27tGQTdk14Ji3zEB9drbK+WGUxBzDjQ8HbCPYTNxFSkVef4SEu6fBN2wHzVd1+
mm0I9EZc6fHRTYn28Ev26VNPTG1n33mE7PF9AfvAcsTSbSzuCLYXcpuF+tUmBM+tgQbm4fxTtkQG
gZk+NFH2NIXOZwPrqIog8VRLGsMcBtyOKW/KsobkzOJWS6ZfxQRQxRjf2YwQ+YeqcmBUQDdC36EC
7z6NnP1AFns/ldeeJ+4nq3yPajLrWIHiYgy+fAUvTKuXlj0QXME1rmssIhh3OITsy7ALbuD+Nvhz
/Rpaa5sT2Jt3ho/vJr9eUNFTXJUMOPsNTsp+U3aABxyrusus6tgGgjuSIguleoxYEtaEASJkiZ8t
AfqmXz4Zr1bGvKiyL4klwN8xTz0wxvq6G8Nx3TR2BZUu/lIRjKDocaiSzxJRLqThH503f7CW2w4m
kSaZM9LFtp8lb5O8JHsERAgDEKTnqLc2xJlAqz83xLPLGFeLeVdm9V63zl55PTGgIZJN6HBOwhA7
qQiOrosnQLWXwegxrnTAdBQRPaFbISmyqFzj9jqGF71u8NSduSNPkjRdxIjJrndq2MTLvj7XbN6j
Jz90H+iVbiV/bKqAIhRueJ8v3MQWC+5A8pU6uOF834fysQ3mczE/DGiikd9fap3dZTU1pc6sn20/
PuJnwT9lYKIqRvd2MK5DDTyuCo74RRxyceb7wF6V2Xyh7fG1c4HpOg0DY1Si12bdbiAhkhQBLBGc
Eytz1wMKVDYo9VKbQYOiLsuj9AINrWB+AqPr02NjS25Pyb3DijyCIgpPICRSgeVFhxuYKNF0VQRN
sh2UuvIgEqBp7wmIbO8jBSwtwNPkWfYbabkbx+OKs8/j/nbwANPRXqmeuBlR+JSWRAYs+HEl+cx2
Ya5thkBQVJrPrsEEHoXdOWzHR10vZw5yzbM2TB+GsNirBNx0rHC5OEZyNMKREKbqCJVlKz3GgaIm
QovEUO7BPP7UKr+PqpjwJRfhJwmUNB18lU1I3Tg/Ns2LF8cXedHdM4V6KmWJRqwoXlVGiBz76I2R
2Dd4yp7z4Fqa0U/GNrHVfIBIf8tz90gRdWykYqqMOpvQl6Ps/aukSshhdnwYRoqkGOiza837HSz+
yqfgJE5uvmYwfXAZPJwVffqDchhsjY/inu6csCzM2mb7nHbEgsMkgspg3AxF+OLavlhDULvvOr6R
0c/q1UiC4KbzttIJEYZ4wK2YD7X1sBt5OaGxuK0C3l3tOPEFzxAn4mZ8UEA1UgQoW9dqHkMHkQD5
IWd8ywWDHdpRInYtptcRUVH95/LxxjJ4mLrxp1ioNlPZXUVL4dZ1lB7oimoZ4tFPADvU1SsqpOJC
WbyEoCzsHNPk+WUwj7p9NvY62xcuy2PEA/4WCMUqqLA3BItLyUj7qwxW0U6lvX8wGc7tY1aevSPz
iyB1q40/auYpzvgQaLTvgDwxEYBO3ppdLHZ28pCPHQ4KQnJZ5GANCZOrXioHDDNhqZrnu+7Qg4zX
QLLUqohWmFrvoGYMa2bpd01fvPcu41OnYVoAph3VEGHKS5fmKbCHPKxnxksStaheA7ZpKqzfjDq5
qRn3x053i5rW9uNxi7rK25gH9EbkJjZEKqpwcFcmFNsVXLWOCm4A1W8QdhAoPZLU6+Swd94rNWab
YfDfxx7DGtMjYx1a5RLyaM4blx2irtgUMICGCAGkZlVSPZrlcBHz5Xq9JvWM9GsvwWA6Jw4Jado8
lr5a6NOkAOF3XOZhvCrK+A4F03VioWZrMELBxB5gcw1AaYVyb2VMSyydkXQTmJ6muRK5f9Fb1Ifm
RNY2a1CGBIxJMA8ghHHTLzvvmONKZ6US+9kp+IFowvWqcuU2FMraZXl2dPhPI2odCp32K5Tu9fLP
LDj9Z49VQ1CY+U5PdIe0EfmiGamtY+p6INsqfcd75ZKehA5Vs5prUCNao/OaCopDpUsg7hl0YEKV
nXYQZPEuhQ0sbUc2B+nNEIBY9FvTFrUWamKLM74qnX0dT1dsfw5DYz4rujRQ30cUs2aXfE4l2+au
DDPScgIURHTe9ErrhF36mInxbLC4CvYow43DyyAZyo/Mx7BiBe/aV59BZh1oqT4cRuZpGd9nPbTL
KEQgE9jPJWg0g516IeZjl7jHOOy3FlGuy1+LTvu9gGwvs/YakxnqqGbYDBnXZ2DzYVd61YjdMHcZ
+808WReT+ghyJlVl+l5EB3R4KUEIlGpWaj63gbpYquba+jLm8MGNqg8vYKMWs/dFL7p8xtqwfgIc
NliVQdgwzPM2foDXqlZMmM4ju2d9R4qdZaK/siD3Midorw2m6/gSujPl+/OKFEAgbA9w3D+CcroP
4+bDqghJzS0S1zUTGIFrsAoxnlZty8bQOs6jvKlQ3DWieOcRXoVpuvcG85L16XXgBgejKX9Y8B3A
YaKX78b5cmSiBEQ9Lvtb8sRRQ3A7DPhBeL0SRmvBaKh1RdJh8TUUw7ET+dmA5D5n6XAm3HQ7C8J9
22J6xWDxziZy03bikepoa8yKKAO6/JbxQcmrNRO4p7rn5X9rq77i6T5vigUS4qPUhrRYgJc5c+cJ
Z6VsnofSI1meReosjB8B21Yk3+6OtNLmLMAKuAJFxm2kifHzp7t8gdr4WHczRsIiuFp+hrq+tE36
3aJ+blx0QVPaXYPJf1Tw7td2xOKojD6oPDHbAjLF+5xSqmRQR3XXMYS17+hQ3qvMubMKXn6Udib9
b7AOjP6sDcJrM9OHmPqDIEfMRYKkTR0jnzM5SWvAwcWM2nT5ngEIO2dphxt7aLKjH1p3chLHSFv3
KHYeJJZVQ9SQrevrdBxpJPwYoC6TtoXmOYQXfTh/dNa88+2HOC+PrH/em9j5gep/X2TGZd/fqm7a
99p4aaaPyqyvW0M9N5ptu12pmyLU5xqMecOgn2BljYzJQ4Pd+S/KI/PCVnjMfYcEtC65czgymX30
r3Hj7SZyVlIHPR7qfBIWoAELRC8NKLrKoScKOl4muoBNb5bbTjo76b+5ZDuE5DFB6Nnr5Z4Ojfxp
rLNzr4VU4jo3gjyQLG6WRLFDT4jhQDvhU0Y5ZnPNvmVftinKPfY+7njFXl3gg0saJpmhqAH159ct
w/s2LG4CJ+LtGfGGXVr1SEITViRmrWZ8lSF1U1YZRzGiSyl6ZuaIFK4z/mkqy6XGN4+5ZsOa0Geu
/ci6KVtxSOf4qW8qUJM2PsnIvImGBTDIBifIs0sb9umZhx6e13YMDD8vnznR9mNyNzcDe+74ZUC9
o7jUfaWY8Nj4y2418kjEQveWvylG+7rskWy7GgovwVYoHuAeu7nzGFfFW0nBni7xj4NFaJ8pvXNr
geeXrDu3GoUjDvAvXFfvZs7euaqJeJjeI0Qlq4B8PWI3KC3tBy9lhOUXO8tvzbOC0M91ZFVPGWPL
zpZMN1207DHz2a3RYY1nz868C25O90iAhljAsmuf1EUQMsYAkt+6JxW6uihBwOc53ipsC7lFXR2l
oXGmwV0zXvpJMOybzzkNVLAgswbNV5eQUJImYI8VgYCjNuH9NZQFYHBDib1gwBWRy/x27pPlOCmR
tMyMSARvhgLCaLxEfiBJkl3K7smpd8m1NrLgEBWcNEA1EDqy+XTlu5+EDOoh7Zgt2N94aQJCyfYX
ptiWpuuh8MT5vxYayf+lYt1P5c//+tdH0ZGFM939DKIih7pyArrsP//rXw40k/+Z2rKO8rfsrf49
Fmv5v/yFbRHWv4G2mBChYNJZwtH/H9ui/226zB1NoTStCdlX1n9jW2z3365t4fS2qDMcpWz539gW
W/3btrUliNPyHMclzuZ/g23Rv2c6EcqlbbibynYEnwM7On/RrzAVqRJfIcw0SXmep0NVtI9DTHwE
ByVxAXkvziE/v/HCRyvni0M8LHmA4j4PGve8btFDpo7PvrC4btqWQSOlZz5k3ZFgvH6rXBLMc7Ic
YTdB2+6qS9jCVDKsAmB5e6Q6Qjo/7yoInla1y/v30MNGXiWaUxHdOWLkbOMHT9LJ522DlYw5CBrT
cqpBf0cfMn/EeECsCmEAmlWo5QFb6L3iIqEIJAresdZKgsxKSbo4JDVarajW0wqrK+GuHi7KsfIP
tsjrvTW61HKUcEj0p23ldv3Pzpcx1Ss9bNw+J5qtF6NRL5LiKGKD9hPFa5aC7pjnrt30sfpYYHE3
yXyTe49WEt2n0jd38J9Qh0YgBqY5AXEYA28Y5D6SeH4sIo734GazDaFSNkiuG9NEsOLQxDWtdfPL
7fg30V2KG6n8Lf2M6SCdhzQJZnO15X4L7jKaeqqn2ULcXeqLoI7Ii0D/2yryMFLQHwSVx1dtge6v
cy6yUMFXgYg8gbhebMlIJZZAFTmSIjhV8WZgp35Gmij8skm+xrn/XMks2MwtXXCfWtMmb/y7riza
DS7zW7AGzKEyRIttEh8dM//C8ApgsTRe27ArKO/sG2fmeJycxrmEbwqf09v6qLQKonMiN33yHLRV
//yFuOa3L0SYwJDYNiqHbsGG8vr7XU+ZJozUZBHp5gu0LSGB2zZoWNLBeNcavKQh+5/aH5BhhrB+
pyUodYqmnhpNrytN9vmY8H6TbckuZsZOmMWwGt3CY1XJTrQfrU2bdstyikVQzuQuQ9vQaYs5q+iW
yZedrDsvPdoKgpzmrc4m4/QvxXge2W/CA5L0bNARbQ8FMe9Dh7KedmNtqSk7LloSFmYoxCJgOIMD
qEbNbrVKlBmttbtD/d5uuh6TuAy5qHF2M7uhu4mCeN4i+MPulA5bVakjsMqEtY5ccnarT+jx9Y+w
xrE/RNPKGBAf4MPCq2fWpDCOt00AGCwYU//FWdBGToWb5p8vjLUcN7/eqcuFER4KJk9rjE82JKtf
jyNlEFdahYztZuTL28GNwGSQTEHuFqJN8tHarBEHNabhRSmpoNgtxC4bPNcOvV2A7s3NPW8dQPDb
FWlwOZhMa4Xh36iCuFeiAdkSztzayP4YYwC/2Pzzxxe/n6Yux7yiuUBv46LVRgKw3He/oKmY/Ppi
HgAYn05MKwBJODSoJUdQpqAVPUxP/lzvT7eSY8zjFZjnuKDWaUPGMpOf3SDkZGjQJ/spXkz0hGY1
QQsUyuz3//xZ7eWh//2rtk0E/CbOSlszCFoOjV8+a9xIapOuR1KRDjz9JhTpjvmILOh1zdR9HGwW
UkEDE9qiZZeuPnet6sUvoQaKuLj3w4pO0Jy3XgSsOJkNuTYiTmqDDCRtTYDeyThE0aiJvbWp+kFz
h5jiY7RUpHMlm2KqiHSdy5fUL6FSUXyznlMU86WEGlj08GV3FJvcBCbH80BzlbSJt+v7d4aCr0Hl
ONvQK+/EcpCiQfnRA7/DqIW8R6bDpWmH7dHQ7iMFFANvy8HYDAbXCMJLoze7ndAJm96yyc7++VsV
3+MehcnLGQYb72Xhuo75/WRBNN34LD6Z9pAoFzYe407Xuhw8r+JVh+ivxCuFQNooz6XXfYF1aL3/
/V3oEGQApN6yLRccyrd3uoeGsYBT267qZBqvkJBlG6rfK39m3z3NbBmHcN7WQ/BmaSxEqYQH7YxA
n9wpe9eZHW/K0X62UwKuneW5ijJ3Z4D/MIrIXf/h66L4+X4TSr4m25KmqRWCn99vQj3bc0fOZQsA
huuIbQNO22xtJjthP+N09aEJD/6icsRqi4RXJsxvESu8pjC2TpdWS8407c4Xs2egULb/9AH/5imR
2sSgw5uC+Evx7buMFNgzNbmI+5bPVvlhwRGvWO4ZOOOEe4Z6lKlQySzad8gaD5fgB1AdB8/zeCMA
wjxrau/e1fnPNIteylT+8cxZjsRvz7ErLbKiQOUJYkYXXN4vz3E/NF2ZRumAMBTB30SbhLOYzo71
s9/dJjKVcIxYFTg5LBd6fnwtbJUWXmewk8ZPspqmjTsiqbSG6Q9Pg/W98OBp4OLyJEgYg56nvl1e
nFt+kyFYWSG3ueRTYnPLdbMx0d8hlLApLodNtTRShTSfI2ZKCB1ikur8VuJ0EEjQoLWytYmvTIvz
YEpduW5Cx9s68UMQdhe9nFnFMVL/59vS+purrhVXW9imhtzpfPtOyeMsyr5bXBjF/Wh72Q614rxF
f3+P2QLVRWcd2u4Kh0x9rMhQK7W9HXjyV/FILoplAQmpUT+u4zR8dtN2vHHdAQ4TN0LhQYut3OZC
qK6inL5Il1d1K2GFhYq5cfKHs8D7z/OIyl4rbg7OJIsl3e93xyzcAf0Idwf80X2YewutmrmG6tyr
oSs+KIz3js8vVC12LpUDxV1OCBas7eb0630C5l0F9g0GEWZ9NrsSuE67orM/DU5vrKo0AFY5IA32
KfI0rsz1YoZMVQ1+BJXASvToMA32TGP50dLqMOXMyUPy3Y+6iKjsC85v3O5H0wih+bbXzD0Hihhq
KVgaKGDZJSPP3rpj7K16M2MmQ06oPzXBbejjjjiZneqi/Nlh9cijpllHSYIrKjfvT4+f4xtngOZw
mupwsfMTtRZj1qCJR0dDVviwKq1yZsY0PyIAxTLNTlGqYN5OSwWSlgHRiwRc9UZxC4dt3rpE95FJ
gLXLsAzqQfsViIa4iwTJew37/EJV8WUQcW6mNlc19nsscp1d7YyWSRIXux7D8AwW8hJyWjMPRRO3
uF3/8Oipv7nwFo+ftCRHgxby28HFVx/HFoo41oxM283MKI5glS4MOsFj9hMT/V3lVuqKAIV3e1Dh
wRr9BShIZpfswSA17cZmsuT3zrzPzfleJh4ZDC7E85bvLbL8W1uQJ7jcLJnJZURQcEb1NqyryfwU
fRIhRgJDpmpOdZuhVIX496xnTXo2OuTv+EgL5uXt3pdudabpDwvP6le9z2qhnACX//MDbf9NteNw
FKEf9HAC0oR/e6KxOyjlj0RWzG03rVFxs+xdroanCUVxbPUWquB6NvxzlvzJRTyUm8EDkkY2GDcc
ab5pkL/99XpSEYFFRvbZpOenLk7Kjhp8vmSUVO/yZHFtGwXTH3f6wKuA9p/gO0gaXbBtFFFGfuWu
QWMWiKq2hWE6Z+UY/Djd17Chw91gzp+BTQtWIMAn2QnpYK6ujajFiuzYJQq2jdO0mNGmBoXw+IYo
rdxN6MHOYhPgIXHLAQ3DLo4DtkDZtPVTAzsXDrAMwXqer50U+ROsUooyA1mPHm5NObHG5+gVeT7s
RRcSfLpcVpSfZFiF5AcEiXp3O6TyEP+vBxIsjhN5m8G0GjHHHanW650BdMpU6b4VWhzRf53XUzZc
lYQeCs8FMZO/x1YKii9x1r1GLl84I1SfHBOD4khcFb1vH9Km+JEYqIRmJx12TQA1qdLEe/HeLQSG
AWEl72FMOYdVkxsnPUXgGK8ZPNILVLjEBOD42zQJcUdwsQhIyL9EY+P9LAnOZZR+F2Ia3A5x/Gak
yYdFdWvWRDUBc5y2CMcgm/eoHlFaP1GEPwxLqPyIaeRgR3W9gUTx0FtTS/wjcjyl824t3fY8QC97
CAndqyKBa62tgwsHpSr9sXlvAonBWk5qib9YMJZaILeMfpdPJMqwcTz1l+MM/MRl1oLiWRps3qMI
jo8VY70pC16ZSNgyjiwD1y6rDvXcs07eWR6n7Kn8IY7N3LQLKHFcFPm5YCw6MXbghb+tsctTNJft
Jpga5u+1uz3d8qfn1ciR/5VefjMvJ6Lrq9uq5fgjOICFVEgmVRbF1baL/QsxUPJArYKclTfr3mDi
4S2nPAlp7YZ9/qoVtdqdKsXaQqMvCPmY0OSwPLVXsMKLkE+AnbVZ01luWif6DGYaa5EwdNJmeY6c
hpWzcu7MFNZBNlabfOkBkrp4Z/PfkIrCkjhzOCA8eOUNBVZuY2VyTOSP1Nf8hexZV4FpNuukRspd
5Uevj8191Sd8Bx3Uh9OjpGf5QDGEhhtRwHU5Nh+d476KEiVBZEDvmup+w5KVSTFVMf5DB81eB1XV
buWDNVrHGDHvus740BGX8w73RHFdZXJXEXqUOEF2R/RidROPH+kUHOkBaToJ8Vsn9swE3CsGAqFn
e+v0t8G0kL5MzBFKJshLcm+n54o8rk6cjwjWefkO8HdnxE9gG0A/OO76VLGDW0fcSj5Ga7X9hRFC
iGxGpNIx+HHpIMub6H2m69Ngy8WLSrQrwTV+MIijX/tY9BvxPkVMGvACt5tMoyyKI+jEp+uKjjA8
GjHo4dNt6fqYmFSMe99KGsYh2AMgORkSh31470aWAeqt3IqRSngEqo+mvOHvm4gOQ01IEudo0wAy
SGF+guLmdL9k4fKolBFh1ognUt821kHJxTbtj8A08JkvXQmBRd5u9p+iBjZ/FwWXpETc4GODrduV
oHI6Hn9oxKxu8vnWnefPbrIgIS+/gYmUsZEjvojA2/k+8WxWAz5HhjzoaH3JSpVzt/MUyskIvy72
rmZ5CgdBnnkvSWZyQsSzQOdNuquV2zfvVFbcmQW/UxkXQE+2paj9g6HrQ4eR9eCVoL5OY5h+QSbG
1tBcZy4sEpWhoYNDa4PGoCV1ATp5IcbNZj43SZU9M3pOaAlovSuBxDQ6O4fGwMqL7JM1oTbHqfPU
ZvQib+c6iKid1KxZ5MgfshMHfiNahvrHafLjLh+QwGQcMPjTy96rr6RmRGki8FtmPRmnoGFiKigL
i2/bml6xwOtdm2v+Ffl36MMu2Ea75yjRceCG8wHuAz4UMyC0hXUqEVTNT527d9HAxwApDD2aRWXs
tAQad9lT5ESvTao2p+OsaBaQYMrPv7w9olnsA0tsJ+UAXVoe6NMR8NfkQ13nc4go3A3KVR9CRTo9
0fDDGTqRwNWEPN+56Fh5mdnHaRKU1wUBpi4nGWbAeOcJXgwGKst3PEjtbpyZ3fK6PB12p8Ox7J37
pMQpMyQQjJY2GNhvRBaPfE7D/LKoxF1BysU6SbgUwmYNnPpXBAGRarEMaE4nBoItbpp8qPeRwESw
lO8BBu+UhmXbiDhAPqQ/4CP7L2YSsnynFWn5PWbLDXc6SZDTtRuXcE8keT7YzAp+TYVaZMB2BgbG
3fG4d+uMnQ+xNs06lfyMHZvZ0enR1C6n7V8XeHlcT2dmDyLMLIGWn77Q1sQ1hQkDtlmKRpUn43Q4
s//n/SPu/NpDkOuyD6/oSvaJQwVAWl9R9wfM9uxCxxmojdFcjJqMBkx4r6cv+VQhm0stP5JowZt3
fG2x+iy10qnMHyd2iOaQ7LIhzfirR3b/lnmucXOjdI556sKKaW7JUxWXvEINh7K7bDjlJDtNku6j
Jgbsw+F8Fsi427opSI6RVh8fwJnfQIBLPRTgqc6OKWxBzmb3xmrFuUTbEtnqPB34zk5fJSODiUNt
yjbO4J4PVoa4x4i2SBwR3FFw4Vlpor+Gy31LXhYyuuJP44FlnPN7801ZSdstbJYorH6XBviX5jtB
YwJEq2+JKEqt+9IRz8teOVHc750TAgmoFm8DjN9NkOEsTuP4xYjDeIWbB789zv+NGxh/6F7Ff063
Heb97IYEPfTy8X7/UGEjfaAqbJl7Rr8rwfBlL+lAtkGEZrZhJo2PWDwOOsEt70abmJfu9p/r7b9p
/B0H5ZFF/89MVJ7WTr98L7IMbDvOVLvyezrfOPUvRnf6Uqm6HaZpk84kQ512J6fzgHNiPJ/7x7bk
PkWSjX66Nb467e5nH6ym6h5b6BBn+TzqAwQr0JVOfOfO3fM/f+hl3/b9YjKwY8rjOXxuxPq/f29d
UrRTFXCcBgXeyMwZkNhN2MEpxeCrDWgPFsmnWXzSKpF0t6SedKw5CFE0Vn/4KP85F3O0YAguSFIw
GaF8696QKCDNnIYOuip6Wl5ycHJwhm5Y2iNAzEB3NKUJMFrnN77hZ+c8+fWxNstj1kWXkdsll5rk
rA3x5SukbNkWLyBcT3O8++fPeRoSf7v/tVLCsj3JVXatb21VEbUK71vIgMcFpD7XlCB1UeFAS5u/
ul2yAS+4UX4YQcx4ZDELDD3BQobhN1uzLrsduHMDVaYpWEZwhI8hkwd3pFrsyPC09Nxtm5SW25md
v069psqmtW8Pdy0UIAJL1AesXYj5lO+ocjen07fCYnk2JOKvcUQJ/UBaabgZfV6+Oepi1U3mFk3q
gVBdC+m7vkffgZeo15ggGr/bycg+uCn4InrTOXieyaVGmBnKwzBLUnZDVOwzswCvzzZNbGycpH48
vdlROUHBDGmctS7WWM8pL/KQXFObTARO0FKQUlH66B3h2vdLJ3X6ZbQIOQ307p8vjvibw0nbig0z
00FbSG+ZHP7yEPrdEOWhx8U57fSgK/Sr0xEugVyscTaTY9NcD+5+zN5bu7sQHcfUUNHjJEnzasXR
zR8+z3IzfLtZOJIErTZxIab63oOza8sSpoRs0cbZXnvFCEFZJfuZRmUb98gXaitn19y15x3kD8eu
fzZ4FC5bopbCghm6EuQthLr8wyH+N0snhvWSUQmPPRvS78995TrViNhtYD3aqI2B8CoICnVWdOa4
ZXwEu62Q61MvaqKe3ZGK9wbDNmY5kmY7FLQ9Idzyoah1u/wJ/Rac4/La9WoGWdGEmr5BFnJB/O5F
VlJI/OFbNf/za2VWabIwI9+EUaVazpJfLnPVFCUiEyTTWYz43USlOC3tvBY7XVW4xgr5fJr5MfOI
ceWpt2gsGHSl8d2wNJMNge57HPGvg0zaVYQDrizT6dKfkNRlS+R6KrNdZFPFgP8rnhJJe8lf8JIG
0lyztCUkeNYzUWsLTq+Acw2G8orxH6YqCiEdkzA72/VXx+Bp9ddsIqjvsnR6gvkvsVMxOuyjzOGb
quO1l88A4Zu7zLAOmCCwwDS0+RlGNGOpWaGtrYvqYXGE7OyJGuVUJVlGHu2UehK2fKhY7R5zC7iu
Mov7sHZ/zgLeXxsPHQ4kCmzbaHkMlgmCiirA89l81BKkMINnNA4JCAsxEjuim3qfUWhjTJwf0p+n
nnn0Y2MHbgAvW3RTFZa7Uc6g0XKO54WE3LuU9Wz5JWGu5UsEye5UUGF+BYvY0r8nhoFWTpfP9ZTc
4V3JrjX90Dq05RsUyG7Lguuz8inQq9BFD0H8d5uMLzLP8j+8XuR/VAiOI7XFYJs3jOlK79tU2Akd
8rkV5F0Z1wcho3GbJTAPRO5C/8MUxmWbn6SAfzomwQ9rUbUv4wsKTv+cDOh6V0g0sEvJqcZwk/X1
Z9jzErQXs6n26LLMYD8YWLcYFpx6m1P3hl42Xuf/j7Dz2pEcyYLsFxGgFq+hZeqsqqwXoiRJp1ZO
8fV73HOwmJ1eoB96MKq6MyNI9yvMjpVoDD2Xv5mLFaGk2P6X9yGw/jm9DxzHNh0XlYzNGkydi//1
QvgE1fO4gCmqavOLxVALz+u6SyboXA3o1xv9+7yVYcSCMSKQzOzznbeI4eGLKa3xIci+m3Ge7XPS
qFmZDydcyeJxAMSguxRiiWay0ncEnzE+Noe93noKU3wH7YWEd0lgqPlMT9vhnOXsrLT6hXfJG5pm
ry86FJkW6k/AbFc9x4PHk/lrsauQSe9GcWpUC/LZ9hgreXcNGxM1pSEjAyleaZx7twyPE5mfpEaO
W6c3WeklhL521t86xplT1i5LH0/+0S2qI0u5S0YgufBIn6qEQZUu5xvsYQeRTJA71kc9uK9c+7qG
mDzTcb6xiqcfUw13xvO+s/vkZbDf9UoWm/wDCeD4etS8XX8sqKNdpj2tuOGOOk9inPYjybv7acGW
0NgPdlafBoYQEVE+BzFYH1Ftf5RBVQLDJaXl83YUtNm9VfDI9BBumGyFpDmA5IC0pj8AXUyubMln
Oguo1wy2O8PCcR91X/vOOk0ZpG8xGIc0SO4BveRtQio3g0YWqbeHHbIZGjp4c133TVPGkHv5VDHd
sGtU3YuTPtKNkICAmKNs2vjAgqEnbpH2ChJ+v5ui7JKt9o3OFNh3YzCbROuNz2FTOmRXmq7Xf9U/
p+tBZUXXvq0J6jhg8XF2UYKIO8oQPSfzlO315NhujW4/TgRprxFUx8Brmp3XDN+91kt2llfMiOTn
dufPHfnQ3ToCuYKQ6FjBd+kyjKpBXe3qJNvDDlkOfIwT9nL7MDVtvsO6V11zvNi7FQFN0z9kz4kn
uvNcp+9m0MXXgsK1LuUFAyvjA4TBJDUC5nTm5Nmmkd4mOJOPZFBg0pBIubWCJzRmxl0woVprVrHI
ElkCduIqtR6A5NhnYCTV60rYZ0OUwOSaL7aT9K+EKx7agdkXZumTHvJYZJNvNpiqikPnMI/OXMkN
Y+BSKbrw6rlLdEui9bTaQmHn8huDxm6fDmjxwRZiY4I0Tj+JJZBL1pMGUiWyWLeNiRo6Ry2w1d2h
MZbzboRgWUpuYGA3Fphr2o5sZekDV2Pgnq6L4rP0HIcZvRcGCAUaQuxAhRYa3iu2N25tMGnqmGLO
gvqlSc9lAwXSnKb8pJ8B3eqq4UAVNfmWHiaA9tUiBe0RluuhFwnah2HJm32GWwczlAPhnMnuXn8Y
yUxhnORcdZ8CoxDIG8970WUf+vHESfItD0Sxc9RwMsBHLlfctEylTrkrGC2oqtmuOvLWzYg692kq
zGg32GDQs8455k4NfaxxD0QibzijFSRm7igTWKQNSu/GuuNkwXo7ugM/+eQaZxyIE6iGndc3/bOs
L3xsPSjZICKYt10Pq4ifGQdayLusIzovoFlWevJWwQ/V4Lo01LjC9sv40oLeTNuMej6MmQlKymZh
eBGbiojRjhio/nDosAU46F89fqIGhqmo/nxdg75PPOKwzXRHaasiUrOrnonVTbhcs+5nvwTDzavC
rau6Ba/iWI46drDMAV0uIAdHBlvIqnrS6wI9ghTkZG3TeShPKytKW8zzTkKA0+IM5FQsv3wCiegp
kNxnGM/Kv4jWwbQFJtPvaolPguVNjksZTwB0vj5LS/hofP5jrrCWpf0WeUZ/M7Jm3RvgyNhwhF/9
Bne40VvVQaZjjDvUZIq3kiOmLg99ELdqDzqtzHuqqn+vHWkz067BvGeECxOB0J3T5cFb3OqSzMGb
aJNf3qqgaoMag9vkYuXQKRx2aFyKAQIvnAEl29dmnukLw7fcDNQXomLjKAcxpfd1dGly82dRgv7O
+zS4rCNTCxIty50uCZt4fMmLyD9MbAl2uC2YdaEjNx1oM2wEdwst1S5t/ItvZw3bLOw0UZWTIjw8
WiVIBIGFgXzk7kSj1Z3daSheawSH+o5pLJv0Aid+dFT95iJ+3YMXeYjDfZbzPueh/dGzTPi88dKZ
RL7Iptl12TblRs0tnnFbA/EC5VA/NfhfgycYm0PW4e9f/PlpDIAMxRNRwfO6LW32ieTBVlu9nc7n
+CJLq3lom4/EN+VJP3cyZm5ey99VARowtaVz9aMeXLLSdjac5PaE/3JQM0mRYXnlM8SpVGRgQLGb
4bYDJ6KrWF0i9db0ZXLs+nPpoI/uge3dNpKE5kVMM9QOqvFXLAbQj+EuAGXzcAX3DTii1qa+hYTz
I0bkTjJZvNVfh2GQX206pIlmGMCWb6KAMm5DXtkmPjQO4VwC6LYbtLC/9eJ+Mpa3pG3eRckTpm9n
LxWEyvvghMlXbXde1CeADPN3Qt9BeeH525gIFu5umN6xoVXbSpoXdypbgLhFc2agHOwJCYe57HNp
Okt/jbr/vOhAav4uvg2oUU2WrZGaqUyRvtixsyAv2TWTw1iuiLvnMforK5NnIqFCWeboWxvbD/3C
ySoiBQex0fhPMXV5FxbA01y1VmVl+exCl8qThfS5+l3vivQdrn+tZg6YEXh40jzgafuyZt5d4nXb
CaNIdrqCkvPcnKuBDrv1e+Ng9YiGjSF5itFrHJ0g8U/xEkJogabNmeSaELAI7vANMl19u/jOdyyv
a4CFup724SynQ8ZYAXxaeBWE30Hoqx9kYX01CBC/FFSKB0EFsdFfW5pN5WlIGIZAy8jUVDb24CmG
Q7AJOr+h2kbMkg/HTo2JYUOR40B5rc+TIOKb06cdTRmkWgVHxbozxdQrunTQbY4+06aCzDhAhs1G
gIs4dif9lkWPHXLHYy2wYxBI+xEE7wYA01+g9Q7FEm1XUJeFz3pCT1H0aEAvipoKl6ucODQ7H/dx
Yv7xbIAs+I5tRKG4Ij63S8vPJWhZRNUMsheXL2HG5nc0+WGBYTD18yz6P6eMz6LiHlqjCmsqGw69
QDfJbz94DhrPsYZX5ln9QrEXv6UVusmqruErSvlNjhBIgoD5pUvq+aP+pf0KFIGoMAov8QcKnXTv
6h5QrXFqIn9mx0af0MFn1Q9+3Zy8wAZW8jmXD0NCJClfT1BzlbCR9xBB7Y86NX5lFbbyvmSkjyGW
kEVSavZySsHijASZLOTUzY/4fciXUd0q+aHrgVYIOyxwntYcp08pQb3kxHp+c/36Z12CDyL+kGdC
jX2AoD22oKd3ibTMHb3L0YYqkkY3JRcSmTlu0x1ZQCwCS0KiKrBMRV0ye5fFE+OSmdweNDjq76a3
hVkdPTk2+A39NpS9cQxQoECPcrFlxtWfgY3MUIfWqWIrtMdw+TYt1sUuco8muX7zjfqSMZoH68pn
RhYHTJkcnjtHSZrV0yEsAd62gDVH1HYH/WhEXf07yGR6/M+3yN7LnN7FWmbbXG3WkGqrVrx5y+u/
mPZaGAFMx2Zr+TuCEj7PHhd5YE6/K5V4F3GzHBtWz9tqaF6tWTzkQ8bBawATI8SZvXjC6sivzUOf
n6p24LlSZXqObQ0Y8Xya1cJOj/k+u5jAwMA1tQ+iTfe9qmgmy8PdSP6yhShPqfZ05ZQrmaM6SZs8
HA76z0freB3CliRrpU9PAvmz9a0fn4uXHgVQ4OF3ExKPqztDainzDndAWp702SPy6LdX9h/Q0dHL
B7m16+zxj34lHaP5iee43DYT9KBu9B3FBmDQQuJPvCbEY88XRk7IXTg1jkM47SVxzeXQ9F+dSDHQ
R/t9ofKnXwt/6dUJstl8Azfn4LJzNzyqMD0n0CeEM4a3lgnlhTMZgvwqzvrny1MAEKEh6bhr/Nqt
ykDXhcYy5Ej01+GYBvGbLjEzVTvoYhR6PyAU6uUS+j1zpBDuaq3KjB5IddKQ0bVsPIsYIhy3QIig
9zV1zSAl/zKNZCbKbvqtW0I/aB5jyGcbrw/jC/w9d9f1UIyTpNp5bJtiZmX7OotW5ttKssEjEyqJ
HKFUL/D42En4TE9WVm9j3H4TJvwMQBtUIT5J6D5iBS3ezkowAYTDNNYQ7vQyMWv2xYzEsp8Y37h9
esiAfGxzpOyfwuJOTVeKFUgItcY1mUKUO9Uwb8VQn7vAPowh2RdgroZd2pONttoQPppx3Alp94+A
XH6R1sZ0eDJ2c5b153EY9wlBU8DIYWzE7fQaxElP249maPbvS4ngBhMzX5kZv9pWI89zF71nI2Nm
z22OvHLTta6Ak/AHjGk+Yl0eruCkhI0Xo2HS33JdgfgKj2OKXIjQj/qAlBCpIPxc/Te2SjqiJJvD
nYVCcucAwD7oGmDM8H3bHdUteX/v4YLELw7H9VAJZWBzJoadEqyxcMQ3/Y6seQZ7wLDedaHUGOOv
TBCQE8qTvbBEMAbVk1RCnNq8fP3sVLx+pf0eIKRzjgBopxlbyodqko/TSH9opxn3QGi9uAOssjX8
UeC6Ohphad2SY1Sjm92YFFswkjCxtoZbIrb0C+TwBmCc2LjVCSp+xzPcjQiG4G42vGKLX8fdHpqn
Am1wAVkMyXbSnw1ojdC+25HyYTEaGsmwee6lF6K/6JodZFFx9Qa+6C5/y2JGln2L5s9IazBWMxqK
gZmvHZKVGY6Q29sF+ZrogLPp81bg+bklnjzlYzefcw6/Gs3sk/6YpT1QzXb+r6X21TPGLrvvVipU
fr396sg3XTfWTfmKJCVh59WjnAK5e5AyvxST++aS+Pu1DiPMkkW5b0GSHBY5y4thgPFq29o76Pal
sRe+To7tXZeDFgiqIlY9ucU/CHUM1h+00eyRjjDIjJ1fl+dwbBF01zPahjDPSMPCqlV1XBl0K8RZ
DPs1hpVolSkY2bAi5iQSzn50FakgXSHrMPP54nWYvYspfRFedysac7z7i4uonZOJzOL2KOo2fFx6
74cnYQ8zmHLvXsD/Xor0KVgtwFgZt2k+2T3QEzrIMDzX9fq7J70BZIm7JY0UeGDeWjueXXtvBMK/
ps186RBWxrKQl7W0bzUTtRM0ZIuWN/vjt8RtC4iyu3atyTxdq5sw6cuH87K47c72mQQbefvUOjX/
DRD6KbZJYQ7hDIBhgLInl8ew8sgcdDBaFzm4MXTjoLbdc8SeelmWt9xqcQMhSL6UOEH96e5YHdiR
cPJOVRzRCZQ8z25P0mtS1dOjAY0GAxS0QjBuV75guRvwpGHv8/bOahRXBc+ZHWLHPIJamJXXr3T8
005a3FdWykNshI2gvRyeJ5fIo6jrJr6NCONvXo1QunyuvH46B0vUfSHXAektgDI7XsOTR9+1BIX3
lYVaCUM3yodvawvoTF+MdmweSH2oDhHocncwTPQ843wcHOSIlsGeipHnyTDa/BA01XftoUN9sx8X
0mat0QCHPzOGcvFVHE1R34Y6/Rajdngu1eAzLLv3wHr2CjfZ2+uEwiUe1lcTsjHS/VtOWX9P46F8
H1pEhAHQ/CI3k1M5ru7bCl0DrADc0y47F0PhvXL7prusgLPty+DHbAzps4TYc0C1Em7R42VPk7Vz
e9TjBRkQJzflMM5zDnbBkId9o4yvVeT8quyVhD1ZiauEDhunsmZ6Pz8k0Whdc6jifYIIQQimg7C5
j4yqjbfCGtCoOfzj16F4WuqKUMqqviWy745FFcNBAgx/bJjcbubE472zl/YkEChsQK3Bc8ohlrvp
gOQxfamBjiNrmO5iVHEdIHBfJuRzgThDu8xupRWJnekjFuHUv9FIEZVXGye7GtLHIl7h/eKj2VnS
NQ5TD4LIzcVM9PNQ4rBWfP+px+Yy4bcuXZik6JXY4vi3xmkUcNleXhcP7zShkgHqxuHEtKI/DIC4
L149fAR9EQJ+C4hXa73lFJZ2uk0gDFyl798Kg9DnhaHR49rEt0FSLpf+aN1pS+SXSaa3JCvCJ7zi
acZgbmnq6CYnSMFlnMHhYxB0rHPqODUkR6kPwHxMIzBGXR5c9L/4dXsAeCZPRW4Hl9a1YYvn7Hyz
WWRXwyQVR4q+2PEZxNdVgGRCk10c2eBwmPTJjSfIOekva4UBdCoSqGx525dnxwgmAEygVFZsH2Sm
ZoeqLspXEsdRncyBPJWrIvQt9nr2DZQgrKLUBQCXlIb1OV7d+KqfHem23zub2MI28awDhNrfwM8Q
iJtoRti3+4cysCwFSp0ewkHMD8WYyp3WX/nJKA8zzwD5ZsZT2Bv1djWj9UEI8DR2HL+WIjS/Newv
oxwVlohL62Ht0qep9ZOzxIvJLltpifjRUxcgXjgO3omwKsi0NVP+TPRPDI/ehoXvJEmE/ULC+7LY
P1aUM0SAopcawayf2q6ZkO0F8Zcc79FWlK8Cj8Rr75p0JpMljqs/cDYCjiQIvixvyKMhAtOhMKWz
tq0JVm4WNYSYdj4lMiIOe+6IYoubQ03I1jZHE/zI1Hmr3IIX5uL7KaMoH22V0FDCXiLs/j4H5pnQ
smLXeZ3xJM0MKV/3ixmxg2XCgucSZHe/Nl6L2v8DSbi+L7LynxUYFmExyJV4vZeVzJj0tNPeG1HU
rCHvQ+ua16DK7QvjAO9Q0+89JZAKpx64XsX24Kb/XV3ReHZFSrqhrxRAWvwzmUigw7a37l6dWXe7
fBvZWF2F55c3Cb1kZ1TQmUIoOe4mTZMV2BT5TaofuNFSH1A7ICLwG/MYMcK4Gm1HM4Da6SQ7anEB
GjUppvkJdlE/uMmZoJF474MJY5P8MOZw4Nl2vddj594sNDKHFJcz8W0/iJUQj4UMbCTwpdymKt7K
isgicLs22AZjDO3a9FxewWC+sZedwv6FMmB4WZt8F5D4DlDrdZ7RdxnJckZoxOIUkjAEkTIA40XS
CR7aHLx0Q1htNhGVaiRK20heZ+fF8kiDkT/yVONKc9VAgSzLkjnwAyKR+MGRoAnSvJ7P7ToQBdAW
T9Y8rFhT/ZzYZpQEsiZ60glSZODsgps8+1kqNs+EjYHtPfEcUYxpWDm2pxm3a0ZyQAcME3x6yJ5g
zh8GOBoyp8nvZF1uEQrTGSaYBHQ1NSUNUJHxihkpoiUQTTnsaov5Z2kxCc38alfM/owchooYExYq
Q9bhO9bGXnWrlGXBl5TDujrVy2cWgW/gpby7uwwPa8TUDDGegRfB/Enoi/N1wsNs5PusNe2X1IfN
XmXhuDcYye+Z+d1q0nMe4Hk+BXQy/WiJ39zMzCQIBEW41SotsJ7YNc3yww1leCvaNfxc7Ywc8Nsu
enSJqLjkFZMHpStkwwsOPu6aD9clS0CUGRs6GtR6IdvTLqsfrClTn+lz10NVwVK/LYcIYQx5CFiJ
BSV7X50iwzxzHbT0b0wPdG+7mMobw+wEd2H7jTUVPklRnmWGJNFYEUZbpQcPOz2Ns+JTJ3NyZvS7
00u31fDf4ByxQ4jM/pQ3y1ONM35bhU/OczxYBuGrf7zw1anfRR2Oj2KYKarAQi2Aed7AlOxtOZ1H
zykvacE2j6YOrUTDaGtYXMJvFh8JrTS+Ii8GsxoTROh62QsLlfQxCVkuqa17Y/C7FV4NJm3hscXd
bNEaACSJU4J6Bp+c8pgj+AwDH2nNMcSc6sx2Rbr2vKfvmI+2Od3nsDrCfDOfW1MhdYsC4og0w01U
J8nNAA6PV/LRiUicdfr8se2W/mia8k++Wis1hotDgz0MW79tEZvWdUalSBIiGSJpI8WWEeG3MsyJ
FxmJ3hzTbD5aRnWtyPu76X/xDO5Ba6ZvkDlrNtSvh9FAW91Bb3nIY2zAXWFeE98xr1jlqEMb7w9r
reEyMn4h0q69zFjM9sGAKh9WcHNR9KDQKkhJqhrU0jOujHEmXbCslnWfGYu7SYzJeDIonYv3fCjz
vR211elfdun+P1fpHHOmiyrOiv4/Oj5hM2oz0fuCg2OiYxHOCsZ9BFuJzndRPNa4fuj4fz31uXMP
aqKbeCxeDOJZGTyvwTmJQVK5xYROSqZoN6REkEityd1evVkdjlTw8d2LA9P1vBYAs3QfGXfSPaxz
86pPEhLVfhSh/KhAYm0z1wxPltWjU09bY1OzpCYAnTyXMC/+drHFftUdh0tl9ZDckph5IIibbWEh
f8skAR0QiB6N8RvlCrpYiEsbWMgrE0fHOOZ1BS4itT462EYXhga3gl0LlG4Gtk3HZqu0rOKsh27a
9kERb0vffkdzL3vru+WmyU7LXbCLUi9W3lPdA25XRpM8aJznjyK9Y+GJL40TXp3GA4Pauv2xII4G
B1T2JQ0Ldvj4h5aO8MM1SvltV4pGpGgj5Il84nBPAyRn0maIaDnjMbPlR6dirijtpr2PAQ6n9YqZ
IuHyn0la8Qv3Mah6lqBdcUH/DSdasThA8SKfBsC87NFvRFet5OhDKF3F8k3/h6hbvzm1+0cPsgnC
fRuV90VJMtFvoiky5ninC5BY6XvQm6Md6z6XLEnO6MUf3U0h1EjArz+8NnrKly49EdZ+subgnfvY
whcFyyonyQDBXMdynr7AZ5JfNSOhzVyrpZJDZ3lFcMrCzF7NF0K+y0tekzjlWPOeQeBrqgaZLeAe
hS/7KoX1Mi026UOx/SsReJa1lEIGzTeWKQfGLBd95hmA0fBBIhGiP8i96m1yhs+tsV25xgk22W8P
aN+/vE3OP/SlPotCJ2S+G/m8Uv8r6mxTlhSZk0zbLJD3pkkXmoo5e85y8Tsm7vtkOt/1nFuvAPTo
RF9lGSOVLSwKlWg34RXxsY9YvxzE3CLo/s4EcMwBFMOmZioKzd+2api8akjaND+KSl7q1eqYBaP+
Kzru5C6CkcoWrvkXuaH9D8chv54ToCpCCu34odap/ZfsBtxSaqX9wKKpWb7krV/v7G4iumdek6Pb
SMKe+nzeEtGthy96zKo1XEHZ8XImHdFVasCUJ/krvLcJR+tRe5+GQMGubRzBa/rrXw64f0gk+Znd
AA8ajgEMv8H/SCT7sow475H+pYZH5PZ6Bg76hm/D3RpR0Z2aNca7wXpucRgxGhmZ8GTy1dfCGDmh
Ic/jy/o3r6K2lP8/MkkfJgkQDAVlQFr+v5ry1i5m0bHg2Zpm6W8GaOYNO7gQvH2W9NG+wFtw6mIb
bylJtKfGVK2ZE78ZCZo/sXbXf/mIwCn8r26TH8i3bZgWVsSzq5/r//pirWDoe8FoXqkbbfw1g7cv
eGMuhu1fEHYB+vOG7Io2A96hZ9kqMcn8qQkYWt6UIgvCFkuuTeKxcZ9SlPldJb/ox4Be9F5YbIP7
4FttVSB1MKvtPOQH4HbSvZiAT1gtwZ89ndC5m43nXKmgnPhnYlIijllzzTuI6UO1on4IV/MR5NqZ
gLE/okuYBaljg7/iix6jBSV7MsVF0YJIUSu4Ic7zZWgfG6eNH2fSMHsHUWRlUMvGlHwbKy3dzSKn
cMd+CGgKHtq+zn/kXmpeJ9BAm9yujLclCt5ZaWAaW2N5agFdf63S6aMup+Gi56ujXZp7i9kgvBim
b8JrjsJ7AS80vs9t8tvrhoo5uKivPgc7LWFw0Z+dGwDLHyWw/MRv3Ev/J0oKZ+s4k/xmj/0XZn+c
58VrG3YwlFL/Tkvyd6b46NxguNaRU1GG0KKZUd5eO7aPZCGut7mU1a2N1jOWNOMQLILsgjVICD7G
FdMiAq5HNi+q8gTmQR7f7OyrDqSrrBPvuNQIAKgGfrn9ry6MinuXKLmUmYhriEMP+sFQwr400KQP
LqNtkz5+sokFUZAQP6JuJ+OPOOD+sezYu1syfYDf/pSiYN/wH5CuJEm4SzOXmKDWzi56+bNWRB8p
AnM7UJLjMraHcPncrZmdgzkkPCN53abdeJxtAH1uQglpCzHtldSc+aDS59Q2/f/ELu3i44MolYmQ
fzI92ArG0/eye468ZaMF0LOyyY1Cyk9nEo6NM1IoVJCl8Sad8gNEMPB4ZRDX0moyFiSDhvo+De5P
AqyY17BZmKkfmbAYN9eWHIMD+7PIvjn9HvD/hj2rSyXEEqhiXbSR7ufqXkletPZlNCUMBy423InO
Tk5+/7XlwhhRvm09Ixqu9pe8bK1P+U8W4zfRj7puB7RWlmFJdOwq45531a/Owlbn81cXIZ3oBwDM
XmY/yzWV+8ZoFVmaJ3lJ0C6gr9gGRfugLyFjJcS3zqYL59FBTKl9C215zCMvPujFMXZnfhtn3HTd
uj4l5iWysWOxC/rwat/H2jm2G3LvhlmavwhwYjluP+F1Eg9e0z4l42herBRLVWZ4B5Plx5YUJIaW
63pfcyqjava9/dI5by25Mjmjxienq29dj4KhGXL7gO3SPYxde5o8okZ9TMxn+oOTHGHZEPJdnQjm
yvds2rVoMbNd8KAJEkRCTogMdT+EGwGnYfN/bI0avcA4fkkbelvHjX+VzsNImMixA4h48HLGUk1U
GMxb6JCDbjn3aphiYztkZWTQTREtJtIXJ6iZgMbzkR1DdhVG8q4YZZ07nd0a0VY3jb/irCyv41rd
Acyf68nIzqK4U/4e3dadn8rcHfflmryy5JvO6ttfevfmO61ztnBBkPSpJ6a4/r86a5o+1szjk0YV
42BgWDik62tLwGnuYLQK+8o92MLFMRmgSg3d+GuH2osW7uZ3wDOyOmaJB+T4EqAZ2EjLOBZYdG8E
4RBEmSTP0nFawoeNgwu7oEwtTNHWMt1qK/1irlg3rXjPuBCIVsPi2y0t5onjT6301R40qcQcDj7u
FwTCTF6VU04f3kMz/ZSjQ+vI4vBTAdW0f9a1+e4Q3b0Zqyo5iyYjMA7xaRt7v0yj9xHhe+HxVK1I
6Ji7/tCFXMtkhemLt1tyt75MOF6yUhGL18tikZ6sa4w4U6qEkvREzb+aQ96VzArfwOLRWTeM0eHe
muVo4I4m99JS2V7z0SQndSQW6OwmwzlVyqQyLACctxKjqcROOLPXlsn7OOBXGZ3Rx+VF0HYq1n3e
rBzu6pb6v1ISfQWEU/AsJjY10mX3MPI2EAq21VX0fxbw1qkzkGT16lRiUepMKukFBZX+PXTjMQ5M
782YLWgYobIXSFf1BEEXiszWyDiuxD6ter7P9o9Rzv1JKrdnqWpxYftQyDgBz5VTf49bc95Zfvsw
RsK6UIzvvJA3S/jgSPVGcmzmmxIRtyIfTo34DZuV5HliLa0kuZdL2F9I9bkPQyVPKdv6ieroaNhh
t+3b4horTkoSIW2FnbYZom4nBkSMesyjxaQZOctbSJns+sCpCTl+aHFFGy13H8/NTpvtk3l8zW3K
vzShXemVvVyjEoSdlo8yoi42HaxaxQqcQmSkeZvq49KzWQPRLFpKBtbhetZnow1U6OK7dXAH07ip
CJd6tBABVcpMUNGMc8+qGgLk2afn3h6oRmg+qVurj9JFIlsYyDSB3bFdU6QrUbvbrGb2uobZ73Uk
6XtYG8VbD13i9cTPxcyjbWojIMrm9YWYtZPBW86RD7GD7Uakkk6HvtzZpXPFdB4dzUo+mYaTXQvR
RWxp0V+ZxF8tcWFtcaKRBjDHQBcCApeUWdotyMEmjPU8TBZm/oE1xujK9qRERQ42GUbKf5WyBhcB
zuoeYL+bEAg0RizzEC/rZ8ZbGoQka/Jn8BkYBW95XDVHeubfpYpzc1oG9S1OD+Qb4GW9ZnwHlWHO
RBiPKxFeGYoIVeuUJQapaF7aa+X86tq5fHKfo9fVJHmnVdZPVjNvAOchFygBjb44i5YELEcYRK1l
4tj0ZocEYb02SgJXo+fdlWH51WkJ7pRTcynDR1DFIxDa+ZGiZLpYlmsDz/LLo7V0yaGyyQD2BsRN
6Lo2ViOKS2NbDxU+k12T9idVcOy03zsOi699Y1X7GUkWgpPh1FbZuGnwgtSm0z6bU/2L3IOz+kuN
kmgsnRAia/8z56/WzOcnM64eCq61bk1s9GCcDWAIPoy4qQ5aSSJo8cGQnMoJxMY8nVGhRsd5YcEu
WBBturiKicZlGe8J83GqwpUPc58FnJGsqP9UzXLTdpOhZnaWDg7trFuL85SIt2lOxjOCN3I0KaUm
sPhMgn6PpWUf6e7JT7JCNVzbI/CbH5YGkQcEpqtvm8w58NecATItiHO6WjvSteUFQYDPtDM4aOlK
PxkVabAUZYmXXeSyvuk/N/LkXVCDOGdAb/csDu1TWsUnXVamSZtuBoLkt2vBnLNIYREwfoNqRDiR
Kk+jPcvk9NCpVNggwHRau+I5DgWVQ9vtXQiRB9Gk2T2iqTyStPsjWcgfascB6o5XkM7uCW73AAWa
Frb4aLoZ+CEXiA3/FAIqFu5TWa6nT2W3VgfqNtotSdXyES+QVkJSnuE9p0taPxDbsC/nRRywh3OX
A84/QmY+apnL7DGsGXlmyZ/iEGJUrVblZHPAIjl7tfEfCmROlI+cLeNTqxw1QETXuD2SPczsmuvc
kiMZUooXacOv+j4P9UnfZYj4j8RSoXhBwADCTqpACQCiyoa1hOwhnB6wcI5Nk9SClkJ1aBNn50n0
mfrbqZCgZencf766w8gpIkR2128zRxrbqZqh/8o1xGpLSV3qLsdgQbk5wRfZy4Llf9D75xVE99b1
DNRdXIZdSkiIOVrlFtQ9lsBky8M7HDGZ3PX/TiTyulkbtJWri0uFpYKyfSVH9M7VTi68O8DOLiOn
2dB4zlErBDO3ek4BPT2hfBu8aIA5QJJZ7rnf+9TuLth6qQToAwvhboOMclPXUsgx2gmHQy7TV0ZI
m4Ef/U7U0n4eWQm4iwPEPwlmezvhxh1r8oaqPiCMg0HfxncBeVtxWdMn1AeUvukXETEslmQRVCkR
m7Eb3/V7pWd00uxW9Hz8mSpwkztEw+RkqyJblWX6utAughmJOm1bfwJhp1AlBF04xrmYx+hkxvan
9WVeMBTIMppvQWduvbZxH/wpQUrdsiUo3fYHzIzsYqRsjdiZPefgOOcx4VzNrN/uWnpPtoekpA76
r1bOqR5E7KTBkv8ecpa6sXvVt3/iTsuuGtuXTPrjrVsNVlVKO6tfiZbr4miRWw82i1aNuZkfRk+t
G9w0gMkqi2TjRvFdtsmLlkaFi/e1KzwShZR6DQUZHFYYbY5z0dSrmfHeBZzJ64SG/Jw184PB0pvt
dfpDZMNJmMux62fzIQ8wHCoOKXFfAxksojiJiBWlevL1TMplYNL3+UPK5pDvWrzCRiuuuTUfsGOS
gjM6zyy7vvYEIVOfoo9LooXcDaugRcyqF22t0DaP/8PaeSxJrpxZ+lVo3IMG4Q7R1uxFCIRKLaty
45YlElprPH1/QI51dxU5rBmz3lzaZYkbGRFw/8U534nkBEZIB7leKT4zayaTzEoAqeigGbZlmS9a
aLc6M5HIQarm3Ip+jxXIr5nWtGY13rDNfhrtKLh0koZ+LPqToZWdT9TKeFppDYlQgK2S8HkVbY/C
KA+qdQjoELWHbGPwtmyXyfweCstnOEt4bi0ZhKz6zi4sjrNn3c+yKWgGwoFXINOtVjKEbdS0b60J
yUBMgDjzHvYjJFRuMq4eQntzFB84VdY7MTQDRHIDQ+dcY+mPk+NbDwvzWPf6oaeFv6poYRKktTAo
4BZb8JANUr53YbcgecP+Rx9A51iQFuu5opNunuviEiSpRjfKA96IztoxG7hMCtgHAIdXDTT+Np+m
65VtstaYuUvXHQHKX++t3pnv0gXU1EUsieD+Pk2iT6n91WUFfSQ1VoSxeKkWNko3dY9R1497t4+K
XaaVjPMi6wct33NW8x61Bkc5KWkQp0yRXNPfGQAdqodSNTSqg/l5DNijh2OS0vMmU/g0kphrNnEz
+2CUPOj3S913CAOChLI2LS5dxPjc5uFmi8oxECMeGJ3hNkVut210w4bRFoijrRZ/46LkN1CU+HN0
l/TcR1FCo24y249KHBDgl9k7NOOTF5vWIacP6jpZf6p+2w5sfLg85XlHCz6c10dnnT/ncYVSJPpe
KJrHqYgvOKyKG9qrP1gb/9kA2QL5YrONMXX4Cr/hFNO07ryx1bkN82aPyZ+yJPxuLKuMBOroudiO
C9ZmvfxXVh3rruXiR+PO/39nRd7XbKFIZQCF8/hFczRcANzH6JH0DQktIa4Q82uUcTfqQW/vQ/io
jMVTeqw5IXHNVKwMZH2Xksp0JfQ/OplXJt3vk084hYCRXMMUeMR/NW6KNrWNQZoj3C3nC84rBPnp
fNIH9yk2uKigc5q+oTOOdec1RDYh5FMX1+uKeImf30EbOGu5XbOgSsRZc6l7nFrD4x4np1E0/oh4
654gGuIrOhC0dUgSAOvq1jnbPWqyqZWnKQQeWEXBaa0hXHu8z7iglv8GFJ3MvdLrSyTJ1bSYEe2W
ZiegMTCr7IHZo3Fqs/zCpVnsiWrjcKDj0dkY77rE1oBr2zez6BAF4CuXyyZW7zPKubvUUUwbpjjf
a5oebxG0bdKs6Q5VT6JOG3TVJcmtI6wnDBEFh3sBjgtUZJ9d4KVc5SPrZQZ43EF2l9yPjUaIuLMk
UwIAAdR3rhr7iTzdo4nk/OgFxLk3VkfYwOJIcBH8SYU20+verAUUSKbAuBX1xAa2b9TVCKM2usVH
Sc7TA3lQzwj36l3pIbMOkuLKDIdkby3VjkXZU5pmRkAGdsG+RtCEf7jHshgRf+pO1+EQ2UjgCnmD
Qw4tCTqTY+fKb/hSUTwv9Woalzh1QUsZyDOI5Grj3WR0IFbjkVtPHEyrLBB/5conLXs4xJyVTpkR
pNNTcAdCsTVIm30xWJ+DwWhhMLYTBIZE7Kpi/IJsIfmDkdr8JysdBwMEOw9h8fVzf//GZhxDEXPT
T+APo+eMEdsc7keto9AXirQggmOcBaObLCD6cJEcrz+tgWikWUanBfrFje40AM464yoe+0Oqk8Ya
1bratLH3I6VV2AHrqfb/erBvGcty49fHzWXLQLuwQA+Anvzmk+b+z+n2gaetaLXQ6ey9mnpqam+6
aTDQpI1bPWaC6qbT6AO5QMYt3bQ/Fyje4LPx3cd5wRdNu9R1G2zTMfihzSk0MImx0sUDjm0LR1aK
UAl8vIPfonpQcewcQ+e07gfcBiR350Y2im0QU5YYScJueJTmc1Sy964ieGh6idnoU6ttp2/aTHdL
94CU0tZv24UXhtBpKbvwsabxyF2rHSdiUa6EeDO18s4Nsi/mQJCKWQXPsem+uQ1SqxVz2rWcBCnF
0I7v+iEpPWNbNiD0WlBDHzaFKk4p4xHD4PXCdqs8zIMkxfkkl63leJnbAgBRcBdQ4eNMA2kkJjtl
RP5S2Cw4p2ZA6W7/ZAnJBHd6x2CYMy8DTp28xtVA23NajT7rUCSATUmau7lZptB+W3ohgth72xuP
6yI0XnheVvma8iTvZZ07OH/PpkcVtJD1mJbipVt4VXOO6wVZ32eLMFbJmSkf/pJl9Ra3qGUHFOEL
WiqIDATLcZ1thtaiGlmYqOsIslxULwvdsfE4fvJ4YHZQkvA0t9oPa7AcAsBDh/yvn0XgfI0DdepT
NBEUiOPNTNtgYBT9HK4nJtTWCb2hkPVrmEChXutquUhinIpRVZIwQ10c5AP6xI0oo4d1yxyTulcx
UdoaA6l9OPMRDwzMZ1mB0pqs6MH8meFUdE5dlxV8FO3ZXoQoIazp0s4sfRlO+VZo33fg749rA9tY
vmkWOPCWP56XKvdRx9ZhP96FXIA6HFSls7tY7EQJKXz7OV32ROabGw/1Af0D120Rntc/XTkVE6e6
fwrLc97yNwCu3Uytbp9IgiRzddjOqKoPrKAYrIQqI8yAHOQ2igz6A4j/pH9BbIEqST4Qakhu3sUI
WtbYU1jf3lssVUCHpA/BzHhrTa/AhG9tbSvDwl3iJWiuDCfxfB6g6zWxImbWQ/kxg/OsAW5w3H8G
AMTLAt0x0Kt/PoYs7wNyV+VculRX7M2TGB213o27ygNLsjqi6tYKgU2qr8EM7wGdJSom3cHho2qc
ULUR3hAqR+CD9wQd4f+A7NUCYxtbqW1FgIlurf5tQeYxV5Sv5T3KU4YBSBE+G9X1S7COOEmpG3dl
ugTfLjhTnQF3IaJF0Lb8hYqpjQxINlgmZkInnHJQ7Y1qOUqVnbebRPPuxoAoZdMZ+mNjZQ/VjBp0
ztWzHtAaNiky+8ZW10GLnoZdDr7jviB1sfmmjRNCM9fBaBVPDPRd7LbbnqnQ3Rwy77MqXXty+uZH
WI/JpUE7v9YCno6LsINGcxMGzdfIm6LPqr0k9VQfDfMhl/kzrE8y17B/7exF21ZbOAxly7c3TGuk
TT2zzkDHSEU01e2c2cUhjIt251RAhbO+vQ7y8FSMtXwEY+KX8TJ8LAkudNke/okbs2Iwfj3+PYsc
JSGlJaQu9d9wV3NpDrDf+b62wCNw9zG+TSZh3Bh6VhEY2o70FV7jZ8uWo4zntxCZ+5PNoA3O23Ae
KpqqIGJwJbn1A+w3Twa0Tq0B7jhnGYFac6xfEkt8d7RxT/9enBuUpDylyCJzcYQchac+oXnwRKR2
EjPBzh1QTmtkaRw1u0OxlctnTXsLCGvdMUxwgLWEsZ8zZjmUTrCEr970ZDDctiblSjI757aga3Em
1zhGhJKvD34SCgGBwam3ZdCJfZyxhVkmI+svikXvGPRJfS677GEYECmGy/fesp7LQUs/HTO45M6p
xvSzCbV44VmmhyEuXsVMm7bOCJwM74aW8nItbWtE9tsKi0BWkO+WALpGPrBtnverPbhMpdrXmHud
IpgO63kyLHCBdYjfmUvAlHfb0Apv42iJsxnZEjQOeX6U9xVYSsT/DXm7Sb1bxyzD5Cgaz3SXIXJS
c3RjSmaZ6/lu5U1GRKQ3b8yie/aItbs46ntnPFcJlwepexasmk2PAx6dD6Td23wp6sSiqly1IgWg
wpIkahSx8b5u5tcx6KutURNH52qBT57JWkCubEXQ5d1lEuH9un5cN6ha2Q97U0tO0Na+lXjztnlF
1ihESjZdKr2WE1P9jm05YFqOoqlLmq1J8ChWiRadJPvJQGJeBhZDFHJ3CETNs9exlV1HdMGAP9Ht
hpPJUX+j7HLeFKFKD7Ve+HMo79j/MnqMGPwy2EdcEg0kiiwuQlRijGIt66rSLWJCF89lM/Y/xjpC
yxEYn5a72RztrTXXix405MVEjCNUUv2g2mEToRDSDFZH9Frmz8NoHZXpBCCKcqDHpZ1crVXa/3bk
1uFncfOe/WzWLK/vRTnVZGy3//Hv38d/++9/u46+M/spPtrff9fyav7rtzX/FQi2e2/ff/mX/ZqI
dd/9XEKymi79/A8EP4vld/6//uJffq5/y58it6BY/d8jt051+p7/eP8lo4s/8Bm4pdl/03XaY891
hMPsDC7jX/8y/Gzav/+V9fHfsCOTcyVc20amZFETL7ud8O9/lfJvliukTT2vQygzXP5Uwxpu+SXj
b/xWVEK6aQhXWI78/8nc+i0lRhIlsVTbWMD4b0BoFL81DV7G/NxryDXNXS1/BGl6N4ZzepjBk0Ni
tSTCDQa1c1SBLTCrJb26jG4IGPsZZOmCUZHnwZnUIdA66mIbLmZj8WAEXjYcovoPqq7fAgSWF+ss
6h9hSH5yEgR+axLcNNPR3yegO8bkljE7Ur0wPeuNK7HZABEhwZhpTjzeDSG5dIA+mJzjvyD+4m5U
cBb69l45kdi1rXhbf65O68yto0MC1AzzOAf2XVA2zN/5X9m5XAQJybfKsC7xGBKGm6GBIv+iO6jq
qOejvDAg2Vdahtd54OntaFfiJj+x7bn1LGbU9OWlr7ToozGZe0fIiNkysWbfmAOPt6tAlRbS2g5x
9tNezqfaHrrjem5V9rU5smgx3DS4RKGCE2jUr2zDgVUTcXbteab3gLvBO846sQFNa755yQRFILTu
e0w0pwBAS1Y5xQ0WiSqBQuxVU7lppsG+kiML+XSu3N1E8nyqHNZvHUWKJUt5qWcpL3aVEWCMVUtF
U8RZRHDxEOLGK8+zGo9aIpyXZsrf9DE5960n93HHhVclNUeWCnf/42G6+6wB/pJ32V0R5W3z97+a
C17yv0uD9UN3hW570pAISTEo/DqIIaLA0byED91A2boBLAxaiH0EhIKguaz/MEsoEKQGnVVllxcW
5SyyLGjGLBq2bmjHR7UU1HlSf9HDQF5afpRsrsITfPvbaJwIaE1t1KyOumK788fS5p+9fBv4F6pw
E4Hfb1TKyiWLGXoQsB/Dak5Fms83joyjGxzUtNSS2UIkoPrDLpr6e7Rt3iF0k9J3NPtm3XjEeFNx
KwG/7rjXq4J4sEL8CcK2nEL/8CYjzNQhterSpub/9U3GUlxPJg6b7VjNd1qVw9mnVkcATQDFZEan
UX+fI6JkaAwjlDSn3KjlRZV2etNWjNQbkM9p0D7hBbhJ2bxdLCXa47/+IvzjUUX8CSfl8uDrzBvl
b6/R0WO3orYpWD+Hhk/n/C67TIFt0pOr1lkw9ctgbuSRJPMg9MH34xdyEE5jMl/fyimBoeSio4/i
tD0E1b1p4arJrfoP04xVPPvLV9a1JYNRl/A9B42tvrzb/0OkSBJBYHnGiK9QOB/VUFrPKryW8NyM
dKBX7nb5BFVCxOnLYovbLTk5xYRvOhhICgiw3UZGY+LTJxs+d+2fxlx/SKtn2EEmVk9UctvdigUp
t3wIg7mcQ2S30lcDoI9bkLUNaRogz4roJsrR3YRu8KTDYNeV1RwYe+HXLpka0lfCYVUp6rcwu0uT
bvJzMTxDtmVhngzyLlvGi4V1NDoki+6HDJzuoQmJHJAilpfQxKSakpuM0eAPn/SvwyAe+eX942n3
SGRY7szfHnniolinLMQm9HnVIYVOe3EjCvr1zNYHjjYQmc+QyRmVp9UxY9VVJrZ7LkSQHXXJQHEG
EL4XflNr080fXtyvuWrrixPGcmOa0hS67vx+Y3oahlvcwtu81NujldM1d9zUGw7bKzfvuXLG8buN
x2oXkmBXZucJ8vRMSh2J9aE49cFwEA2ItUir6L8s8H09s/7bPgb8+K9f6jqj/u17yJvnGTw0qGV5
yb9+Dxm/TrE1EmdsNMGPoeE9y3sBz8bM85TnY/yC4gO3l0kdGre9/m0Nhxgnwfwm5E0uqlHz6yJk
CeruvLjGTZ1b57zWIcjO6WvQeekfbnhjeUW/vWIcaLg8KH0YvYvf+kBLqzWFjTzfFjkSRe5gAqBD
IICNcdvnRuv3OiMLeGK+Ozks+YXjsmZL2uspwev8h3fvV5bp8kG7hhDEFOmeaRkk4v367mF6Q6IS
6Cz3O83ZVFkd3c5mMp2Yer2s/9Z2unnRxvhol9OEm8wg9kPqLzKBW7M+fZlMP4YpVrtYkWOaipTp
kI7CUZ9gOSAZ6C6Bi7Iuqt1dZxuOP1TaUWAj/cO7ypHzj08UgVfcoKbpcTJ5vyfwSITjrs2IBdl0
Efgta3ZyUeV5EvrJDDEcROg4AVSA14lbk9ADXV5MCYLOxvQ0LieM1c5f0iCAH4OPcGMNMtlCmyl9
hHUm7outXSF6S6f6kncdYVIBswrdKO+GMjuVNMJu6ZmXHrnuqfQq4qmXuittueegFGP/SBC2NUvl
YUXRs3SZqk4xOe9ZzIwwdb4O8OQopvJ9Zb83tcIEruAGhWPwzZysCA2Yc2Lg+ODNs3srWiTHaRG/
lyL8ztiMZBw3p8IJu6u1Q2ZlSu4pmJebJubIhbAMQGtgvCVZtPlaNeGIaJ1r5WaM7XgIbEcrvxZe
/jXui3BfuRgukyZ6rEZy2FKiNDe13CsUSRuvHORlQqt9A+qf0CHzWksWvxFDH55NH5Z3uRuiDMP7
gHW2LpLHtUAdpiC6iVVz63AqsjiPXkNklkcvMl5JvdFYzrDDCBaj3foGRTNTfbcvrhMSlYHNAtLX
yati0kEKDSSOlQJFVPw7e29wj6V2K4ADOYxOj4TsUAZmzr21TJkdr/rOzxCe5nkEUTcSf0CI83PW
5l8yYlZYuLL1XT9iF68slS45FC7HXFjk39ZXMgz2NZxnOMJUhyi39l0K+rGS+TchtPGu0IA2toh5
MLcA/PBsB5zYLJ/Yr3cXxowwQbEJKT7zLFJX63kz4uvZJap6stpMX0SucBGRB5sHzQOAXcxMGlxY
i5iP6yOESZgOsohJjOWvJy8CoObQs7lYLtK4mh4XrM4ubbOXyGQyVEWgHcQo8QszW5qUYz12MyqJ
dDitoB5+2K5jtp+RhLwHog/IsYVxDiPFPiKxwS5Q+44bRTegqUo/aTJgOmsekXSNbQHIhPCMhiS7
sTp5k9L8MovBZdTusbOsiLXCyIfBGm0cof5pZRN8GT4qpwy2Ok/GYVialx5sXyjCbNdpKBgh0FwY
gcOhthniKRfKeu5O5SGrY3HCxAbzTlm8t9V3p2fisYVwq9sRnYA0vq9VZIz0irPN2pXkFYOHGKCQ
+1VW5AuUhBczu9+Mhqim9UuuVF082rrrh5UhLzOBIusnPyX2uVSYZNzheg5Ik+VSZJ6F7x3Jpy0v
GOd4QLCDgq+0YBEtLaQWAhIIMnkY3OnVrHodmZZxW6ejc8qU9wPT3bSxC7TYdRjb+ySkR5usvPc7
+0srsueiRD5iNe6DEU/OLdueZVaNkyQ/rO9+KbLdXGb5BoxzfWisWj26BLYnc39ToMDelI5TQ/Mm
JsYrMa65tQPxEVpGMDvWOS4RD6KP1aGkaKSyZU9WabwYMUP79fuHAOLJG3TB5slKNzmYwG2Klfdg
BYrJF/LRJqrOg7v4Iozydgz2Wdy9VonzQe9wBdks91Fn7VG87wmSG7cujP6dLAOqUHICz5/vzmj3
qC3ZaEDogtkqzBeTDLbb9AQWL/OTMLpZH1M0KaRbyzpha6OzeSDnbtj2g5wv3vcq0jftGMWnyJzF
Hr4gzBi4i0vxuywHL52OBAAVCA7cqXi0XHdf5Zn1MDXuDWbC8S5tsiWOEau0qfguh3WVoDobEMpl
39a3fz3JZmX7/ZJN4pRK50lTdx0oBkbhPRsHBRJr0yrALyYih2sEFkMMhpTjMk4BpC9fIttTJCs3
pf/5MKODzm4aCNORzReYWbqfEzBWZOQuLtdIvfSzINXX0xnOlk9esruPm/htUUvexlyt7dIbNUF2
0+k4TlfclCoScWKAKXSPrV5D3s1y4zoScaNpTid2ivjUbS5vmsjuBBgMBo+Fzg6Nha0irLHkr5yr
auoQsvTKlzOmT7qbW49LcJuC4vZnsqk+aacRCuljLeH1VJF5XPna64MkLXhhliA8W4QHp8bGXzra
GdFRk07yEg1GtLONGsd7Uk/79Y/RfIiN1xfOoYEZtHeDjow7fwpizpUuFSc3Sj+m2NiLhGQTeqn1
/l1vTLtEb9YD43EnL9uJeczPkcvEw2GsqLVs6tHF74AWs8aJFZgYCSHSjR4xULKvW8/UbnxYx6+j
Qowa8DUn2hLvJ8vTJ7ets8ds+h6j51DFFL9Ecn5KGspquRgB8OCYkOoMJDwlbB+sJF3G9hRjMV1p
5NJZrSKAgeG0Dj+LPc8d1KIefV9xNSWddxtHL2YweNf9SFJyJZV573wRZpuy8WXCZPSDvjECZJJl
A4lH040dagnudrVIDxNsUk6ujRvPqfj8lhjLJhLvQZii9a6AwHjxPF5HqA9OOA6R/1re90gvB9/m
sTFRBtvhrPaWhXBrPWsDEQFAQi2OTK1QRwnWp0bADBkXTIVMe2rk9aPqEbxiNkDDV+XqEKesBQzO
RMAu4ph5HOzjAFqoKvEUiyYrT+nyCDmZeRzD0fUrx4NvZfCT2mivxlJTRDXMlDNJSRnUkcIYxOD5
+ZAHAEkkKwXXBOdFO81VYLMPqWe+a7EuH+06/bAy9J6oE5Jc7z9DydYOff1GSB7gGpnrFe8QxYzX
nAi3SM5uQOJTYdGo2NjG28yRG26K6dSByGSaXH+Pih5PFqKqPWSyHpvD9AWthwntYr6diMc7rH/7
OgQoAEsTrUZob6EoDcuRaKrBOCSuC/u6C/ABaBOh3sy79hAvvhaO0x+FSo7WPBIf3o3tAzh7ne/t
sgH0gMMQbrUXnM4H6Z6GKI63Rsh5vd6TBNNGlx5iSTrKU5U35pWQDSKWeDiVSRw+zhWRng15dnkm
EAHXwZsO5ItwsOS1SzlL0obqOrFzjJQms0hoZfdSGaEP3gcyQUqgGuRUmAuIwoj83XuCdGLTRQSp
oHwObWz5CeyFTWfmyS24kCF4ZHNsIcZB3GXa9st6ZWvGu+mhw2O4iwYhWy7UKkdmqbJtF8yRj0/Y
+dxjrY9v4gYzctjpuIJ+7XAJ6VxafIu1vISjsSmlF+JEMokNB3CObiXCcNoagEGW6tnmKe8hFvro
pGafbqU6FYDkbuHTXew52FpMsoqZiy3MyPooCslRtBQroRqk77KA2CjL064/z+1qDj+w45UbMoMr
zF8O0bLTlOzXg1j3hIIy0t3UDaflmteznKlre4hy5MPCHHddLFGA5CvtP0esHkoHbAFoKD1WmdKO
7uFjgwUjmnUpxmzDffXg+IE8QpIsU5oGK78aC0yGPegSUkkZRajhbr2DraapURxZyXa9nOTU702y
wA9z45zQ3Hh+a+5RQdaXIrpTqZ5dry+Rtf8V7RX7G326XQauSVFcTAVFw2uaGYdWU52A6qzPfoP2
38dmgkLNEHjck/ZpmO5N5qE3rk2wREIm23KQrKOZ9ete1J3cgUne07MySRpCUO5i44SUUUQV1Df5
HF2r5cpou+A2KxsAcc9rYQPsJTkrs/gBiEdnABndOcwbT7JDpd6PZDQb4YQTNSPiMC1Ihuia+rov
5xfNTasTRMtNaPXnQGlsx0Xq53wftq2Q6CNdiNC5kZf++gFU8bSpelZ/hp5Yu8yAaA6OPdgbcXlc
y93VOT9NxaFROruyvGJQzfC5BfAUbQwbAzpzaB4CFO6snvvoNDRIMitrwSiwU2oIwoIQ9r2cSXDY
QnkHH83ICKNemn8Rs4QnGjxNfX0Bp6ueRxVdG5N4EqN60wIn9AtGUwbc0BBfYt+LB0zfkPyaDiQk
Rv0dIzqlW+U11mvk2RNPUsBHNjCo34jBi/cCSO2etfDGsd/MiooVBUhwK92nqsKgReNxMKENb9qq
+pAJGpqcfcx2ssm3s/qWgD5as7ABF8NqbGvo9feiwTw52+WJ7geWOOFvfs7ag/ANx7e6vvbrCPky
MrFNh0VoMPexPhZby/jatTaD/iLpdivGS8vrrYxLC3ICns3YystdgIIloXNENscfSeGrjljDHtM2
2oL2iE66guXk6uMrOYXNTrjmF/zwGG8sEe+hc3pmQOnYk+YJDETSGU0MF3jQHvMGsgTARSId5DdZ
UVZWarIRhYBBN/t8n9gVSUw2KvXRql5DlYfnvkTKkClS6krHOlDtpUsixhkuFNuT+MqMfhbWJUVs
u21M/rAW2dVWHp00dn2XNjGIKkXjn8hN5S2exV5usmaAhF0Eb4i4PsTYN5eoGxm6ggXkmfBQWi+G
fmO5ny3JDagigGJ4gbKOxGTh2Fg/kCGD6NvYdVbuW/IAQhFcZaZmXU2pzWyUNr00VLIt5MRSpKoB
oczmvDVQW7TJA4OLj7gokORPTQ9eMVNoeCLAAotJIHAJdAII7WXGu+tOpH5gY3FFr2Em876G8UQ9
F0XTtq7lcbBqvnV15OPiRlcyULBaQ3excxeAM2jTjkYdKlG7EXHzNdGH3TjiC3XB9pMbGH21e/3F
WVY7tFaKooWZ/6nNyaU3F1R7EVpkZiQeFyU9f4t3vJ5dsa3n8BXA1gFCynScq9THN/Qtiu5E3aPg
1jDPOoLvaA8p/Gg1xNHxyzmsi2NV6Bc7dIxd1oQVntMIQWrxQbebXFAR+3Wc3xKjKzG4RD9XCMmQ
etsuKdvNqJO4OWYerteU8QasytSUfBzG9Kb1Xkqhi5xZhsPWsmNgIZLfe+AF7/rWveRGeJ32zHfd
8jAGuI8Yx9LMB68DP8sUswAoBDyzLgIe2tJoiIdZbiWEdUht5TkaPsjEPth1fQ+McZtROGxasxA4
5ZNLeA2H5cowNP2K2fKj7SGt907hzCnRZfOHMy6HdqdGqFPy0fGIvM2T9NS5fDBV0p3iClWUE/5o
Kx0xC0MiE3ILRm9Q/qJgaFDr3rdBiueKvM2t07uvJVZSDOF7mX6VsmSYl3vvXapeAqtjauWqk8rI
I06hDlMrPdvtEtAzj0+6a955XEoqi+8pMK+jIvg2eQLmxeCdq45wBb2Ekm2gnCMTDFuUo/uzGzbb
TqHMKTqXF5XLl9GI4QB2fu/QNo1JeqvC8oOr+zbJkI8zP7K5hZt8Y8KTFB2fVZYwzkY/m4TFfTiH
Ckmmhxt0RE4HK2NnJzpuCbN5ab0CuCo/Y5EKtcsyLO2g7a0dVNtNGg3VFvsLmgGzejexP+9ZGSyB
M9FjlqNNTOpBW2grhIIEVGWhcF+IxluU2eQCRSOmRZS/yiWzKbyqVfIhPBgoc2w81nHocwafWvxC
18Xk/uhsC4gU0lDMLflHkJjAmLDM7ArZEKJoIm7k26wQKgAkjHTtkW0bCXyAIdDITnh08NKadX0D
pf40B6mNAJ9qpnRKiYIFXw2JkOmcObtWIB7Xki9WZSLFKUrKdW/gEqdMyIrpdRrFRBRauitnYR/L
HJzzaJQbVh9a8lEvR5k75FwDNqK7titu+LQZydK8UqIYMYIKiXmJ+I1xbRVLKFzKxec3nGMmERvV
ujBusnmnGvXMRh5ZZxX5SZYa+6JFmxf20yVXsUVRWvIBzuUXuxPdkfL9wzRxmVQxB6Rt7vX4UDj1
WzGYZy8COT4n1UlvFHscemV8D8WEf3g85MnQQycW86bOgtvEdM6RyTnbOe4XsNc6y9YIHi+ZHrVx
aizrjnpjgHmOpYlC8uw5IVlxk3XNnJkEjlynKJkGTEsJDJaUHXdR3cFjpXvPEIzDPIu25siFX7dk
lQBM4fDOP0TfwmVD+Mmshpy6fNtBlN7zIZKJ3GnHFBUuZ/TwmDpYaTx3KnYlU0PAAyd68OKqL0aC
m+mieGtKjrcWUyRZJjhipTz0suMYBPgQeAoXV99/i8kvwUrVn3vsoJusfWCOjTC7PcJoSfjG03In
tumLoEcbFNVfTJ7VJDCLs9NG+VF37KNW3qN3mo+khn84vbErpvJ9isunuo0+0OLD4CfJ72xqS661
x0lSmTr5X7rBVZTKcl+Ln0w2o/vCkc6W1FAHA9EQYYiJQWKdmfUthbpGMFBsv2cuJ9pQmA96hAPP
bT9QF7y1A7nhvVETxWKzshPELGdkMm1HpbWXoaum85g/e5GKLyq81T2sC8yJ5/3YQAnX0re5zYKd
RPm6s9XYbe2xPZA4O0KSM4hbTswOrbri+DBNbuLpklQJynZsEqMx0GzL4Z67MiDqV740ElJ+b/cU
Upk8V6g3KYY5XQT78ilor0pXhyLm8KolcGned98O5kviTj+H+YumV+4JgfbjpM4zOoC9HNBRtvA1
+LJEQBvD9NIxHBgQCvhJquPhvTgw1a4yBMIbxhjXmqCssXMTTLIm2KzKF1YeKewrvNlRO18JANyV
lrdY5OMJ7r9I9krkhE3p896x05I3zNwaWk1owUASUQEefIOE3Se/6L4Xt3aPlbn/loTtz8AU91Pe
mwRBu68dnJPdIPr3wr7kNudbEXVEKGGWPZoTaO/A3I11oPtuiYLb9mw2h7qOs3ST3BaFVd542rBQ
IfFB2g0xYzY189Z8KAwFUJUtxk7TDDJ4aKj2MUlIO3kbcvuzPwYCzmzMuw5rMJ4yDLF9e80+ycFX
jJWtn8uw/kHqz+wzKL7LqnK8eJ5zj8cAO1UNKW3QHpIykpuyEh9dR8GhkgB7BXr1wpnfKZtuVWym
hJdXr2IgCSOLW/JO+uJn7TQjJbtORCIOt5w8EqcbKF60VB7i3jEYhwz2KYV9sxtq/T3u1HzQnOra
nbeaKXdI01NyURiPQCJ4L92TMojIwmDG2R3o5OImCNffgzJDKuy20Ob1HigoJSekchclbJEewb9+
nyvzEeAs5YyiHgoYAjSB5LDivHaC5qVvGPOFj/FYnQUFGBjnckf/T7JFBYMOPhMW0zLi1CoW+Ell
IT426BOIFySRSO2nhJJVZUl/7uzsdkzjbJfyIGAI+hqG0Ylk7W0FKhNV+h07mWcjHMtzQUZ4XyL6
d8y5RpOHFtwiknCXkCHMTsCuD4Y7WLuqr52nuZTyXIQRqsjlX1mUajehW92vv8hq2XtsYwApFfkM
jp6fnDSc79bfWRc4P8k1aEh0gUNUUdjcNcs/6qQne6YQ9THuPevO8mZxhzoz8Cuj2Y+kXWDjSZ3/
ZO48litHsi37L2+OMmjAJz24WlGTwQhOYCGhtXAAX9/LnWlWVWlV9iY96FFGhiB5IdyPn7P32q+V
TOQO9LZMU0pFIuJpBePJ/jzHmgVLnAjuROAclMa/C7PxwuIsMamQwefnSicSRdGpp1+4JaFgL1eC
H6fwkGaxe7aX5msSVOLAUoX20sdeTAZIzv4LhzCDB6BP9eMSHvOykQ/R6AWbvsIQHToNj8RclWcr
/9oN8x5rcPUoJqzNVrHIAzLJ/qFywsOnqoAJPaBDRJwsScuMZrTMZqHcfu0xJ+R7l/ett2fNCWfl
tF2RHy0tfuyavNtPh3G+CuIg+K1PtVP5PXVw3lPi5hxh1ukoW0cerJWKGDSHyLmIRKOhTpEgH1Z3
IFmIGQ2Ymdw9reXvgVCuNzYmrT1Tx/9ydihloqI9iAYFE3696iit9duU8alpzXFK+84xytsw8ino
Pkim9vV8zafZOzhLjFU3VkEIPjt1/yvuUpvaKQDbOcdU8MlyXgey7qqWIq+KpvR2stPQO/swaTYw
Dn6vtsOOMXb9Ph4oxOuR5dHNreqWGNW4CcjIvfQ+P75bmsk+BSr0aHdGvDETv4f6/YwZNiTYExVe
MQxvFG8pHqM9AA4b2U32UBVL+iWc3zkQMAHDYs0gK7sDuPkL6my8BxX21UCO+uQMPNu6raQywvI4
/pKnfgd+1MapmtqXeLXfyJMT902btEdfZL/JBZt3RhEp0/VIENP8HkbI2nTXBHeMu50TNPB4Ppm3
RSImVWm80334xScmw6qT4Kz7EbrrU6WoUYIom4+uS44ZIrmSKBzzvu4djpdeeo4TlwGg6mhbZc8j
bEfWQ5+DvOfsgNDeKk+NFc/8FLL5fGzjhLODdIkIkwbSa5VgaI9fs1F0UCWCe86Rwd3KJk4xmlJP
HwR5EUvp7AoR90ejZdi2Og1bQvRH0Fq/VowOY+bcJC4lXbxgSA55CoypwKw7DIcEFR+oeM7/sVww
OefJpSGKvlAPM4O5+REWyFcCeF4jPyQVeV0w/bvhH1rfh1VJ9fWgriGk8lCgGWjtKjtQIbFPqhZo
iD2OcyzlDTq9X6iawIlRmaPUYSROAASDg5wdPRLBuUjpUhfjSLxeP/MUJy8h9pUN3gjie0dg1Z5J
G0N/aupmCEdMBeEiFvu68bP9IFYMFk3PS4jer/HCkauHl1F9Hy8DEDMQgcJEoyDHzqGbsc0IZSJM
bCLKSQkVa1qvxyARm9aNwpN+EhoZf8Fm4V06JqVDOj5TRIrToCb6guuB5zHeNNJimDVjqHe83j7Q
i513/UopQH4DScgsuNsRb/guJWUBRnROPQ+ACfVExS0ALhIVuOfMJiXvcWHO65id2r2ZryMuQDlB
0k+SdRkRqcHvwTIfk8CcACVDNQv8CiR5rx7xkW1IyXFckcpdjEmli5abl6/zITSH976qG6YJuIeG
xHxymTWfCxw/W0J1HwdUiFezc+9d/Pohbmto0kZCggFkrXVKiS6Ycv9ZtUXtpMsg8tDsHm3E5Gnv
/OkGEDf+PC64CvggSQTcoWuSG3LVb2DOFWF5oR/2NV1t+2Gx0Y73o4eDUOlv6EO1m3roAI6oHnYU
px7pFI2Hj8BN4cJYJ39acFEZHlizuDhFS90cWoNNNKtl8eil/nQPO4dJMquvyLND5m5074+JbrNp
Vjb0FfAnRv4nrNozfgB6vMEHRsDlWtuYiuowuHUtSrMcSdUgfZflvLp4Sl8Z9E5G5UBQAe66YZHZ
dQBOEIYllvaax0OEpKyoNB9oOOPaQJWDzTo5JdSs3n+xJc3SsO1+9b5PloRvPIRO90s/NOOMYb6L
2zd69+/xVH4Rcgp2n29CJ6BwAAXbd12MtR6XkzsG90naIaGD05C89IXAKlZE726HsQakgaWQLPHG
QXB7mmkCbFvHfXdC6FWesbQHsoWbw+CoOJkZFVOGDyhSs0zRU5ACF0j2Sclm6xOFgcqN6WUdluS5
eD9s5tpX4cegFsoeikq4L3JXcHTjzM3h2zvC7vLInQhwE8A47ZroR53zyummdpUjfoCRFz84zfqU
+PZ3i9r3PrDS8VIBFv68STRNrSM0PQtnA2Y0Na101+zVGqbqzq+6X06fntKw+CZrRt+usF58MhDP
DuC8A+kbNo7DMNj1rh0/pkP9KwRZrKQKywpPq0PocwsTcvqmVZ6INAcjGBu/M6vFshHaT+hMltCh
P5lKNCOlgcWR5kDcNUBsBrbJJR2DO/1RYjcE2EIFE5tQz9xQAJluW3ubLxmMNZrBJ68bvha8a0+W
F+6XtsIAPSI9TlLjHDoM86fFvZvz3rgGRvi9BryunwL0W96VhLCvdu29Sur51s0RW+Tlj3jC15sP
FwjYkr5n+7PssKRMGaGMvWCIPaOeNB3zdeAOcTWnCimvi9QGI/AYIcAgfTSHVIIDxsA9UBMCYiwb
Jwjzt2GKbpXDhKIlAQiXe361xUWvQTjkIqSR6wL9EYpajvloY6fz71Xmfxo/cbYt6jGKbsbOCdIM
MozsdaMrOL2hEa3d7ZkOnYuyfdBFSd0beG0xUW1AhcgNEWZEBELsBbZbDSdleSMNOETXxIbUpdGd
KZY/GEvibyavktZ56kJJL/N6u2jG9o8VhtOjXBiVCBcgYhg9lS4JtM7MW2Nk066HGACREjeLqOjN
KuubH9JXAH6W7rwoo7wvYm8fjpimiqb+ivMNbA/qaC8AC914ybfRJ3WZ65sNZHE107zT96qE7X5K
xvjsNqFkJlw+6eVqVVKWxKl21WBYG0YfI80PpvqVV55jRicQdFrg03b2rveRTwE9yijjw0pT42Lk
67cVgQIFnfJEqcIg8MKGHrt0HyphfxMLPTVTjCdZAgaautQ4RZ240duPL5lKSjfIWD5GU/IrHc1N
l44QAp3uHgRWfj/64nfoG+cpc18NW/LGuza6yLwBViHaEZZ9PJJBELqYBBQBJxgixlAdK650R2bM
VGZuNC1f0pwVVyt3tWrPM43nRBDMO9OVgZGxzA8jsSUxTxl7Mw8Wpq6D4Oyc0Y4AWPZRGNFvPZ8c
1dC+kd2vGbePlCF9D6O7xQ3xC4SzPU4W1+BTNURBUVsdQOJe4f5sC2zt1C07pzLkuTbjexEn/aEw
4BtxukfQq0Rr7DHxMWjEQy3f7aV30I7Z+AE6vHQOs0qILgBcFLACmTYjQKUjHhTjaJxMzjb5QoaR
ugmjQ79JCveNxNUNcK1uLxsggrHfw3bjz9UWSA5VE9MAI3Ziq++rT2ly6IIo3aP+kDvDKZJ7W17z
7Ao7Q9km6tOksl85sSV7PcovRsqcLPUf3BnfXIzqGcMT2USkE+ivGCOGAtvFg6XSIYOUIU/dQgRb
cZ6c/H5JDuR9NxH6ibnOS85NCRxnq3GpN9kJaIIxFuWJpN9U3GO3PMq1NS6oOO7Rmb85cSFOcW08
uiMGr9gj/spFFefKIjnqG+2DpLgFM6MZRy10c9Kc7Hapt5btEIsqunNe2xNwWOBoDJYvoNxwVLJ2
69KbewNIRtbf4dnJnRjmgs5ui8LSo4BssZhQCeM07cXXui5fRjwX91WADK3tZ9g0wVBvhxmyuMlr
mrEc7AqvBfgxZ92h8er7IXLACXAZtXVjbSk9E5MWR9EGV4O1GIwBTyLHsuYANOFCBHO87Wj87fTd
q52BPywjgEpOW+y0OtldXxa6G48VP+gYEooDDCXdRXNLM93LiY1XZSQOs56OybQsxj14pEs6WWcz
JYlI1xoVuEiEMqgWG/JUVMiSFt9LlJ57LLW3niWT6jPEMGS6Y3TQV9UqCuio8/QQoC7NVeAPeFxq
L9z0YKOQWFjucvHIKePIa52QUjz17J4Xu2neM/js6dB+AMK/s9wp/9xyeb1JlUQCs0cIVm6J9Gox
xOtx1Ufb+clR72aCs6LRzn8pZ7KCJi5mQHQudGVyX76I3DU+jzhkm9nbzHBAQsbyQZ+C47E6tl6u
eG3iRh9HPITZk5eTbhCAAtjiVxW7nt6ofiMXMq6lgDXheNGd3jHL82pk/lGv5nHWjZzPRX8puzA9
RnN5dbEpAp8hxFqdTmc2MDqMETohGUZbp6i/S4MX/VNIS2iVkw9XvXLpfYRQXO9o1kypqWn5xiuZ
imbL0Yo8rX1Rfadv7JzHFoxTP9Jjd1KAU3ZM0MgwyoNeDrQ4l+UL+KQJF82DfzB5P8MY2Jgxntss
DbbzEA2nEcrArqmlslNaLiqNHmx6Ir8SPgVDd61CDs3w5ub67GBlw5PDIDwp0T5lMUVIVYcLufYh
I8Y0RvsZx+8ekdQks3Ey7nzEuDzrzpHkn/sMHp5+kk3IG3bNT0Ub6zmF/fl51IqNGnIFrBvZXT8H
21DMKenHO+2H0jfBZdhK33ov6sC+oqGKNiR+cWbnFUNFaOztDmInka/+0XDotAVRcyaT+Tloof8k
hIdGPbPIMJ0/LCtxDloFixTbJuM33AeDx0DBgcVUFOKKDPa+GUBSfV5M0zD2Q2Njmmd5yYJ8IMWB
dLJlYPSTZAXvPHDcuKs/zH6sTkZvOndlke0aJXDxCgIvVbarm5JQ5412uK9iHMymw1yocuSdWM7O
RKta+T0KVTEH6tSu31Q/l5CyXTp9QdADFs6DmLIWbWKrTptgcbdt16Yn9BH2Zk7nLyJGek8sQXoi
WyNHOUI5slTyV1G3CCY9+nyAN1A++suxyOfyD315jzgtflUt4pE5JIukoPyN+uq3V+Qb6TDbYxi2
kKHxo1afhtDCtyQblnsfsd2m5sRD6QiUZui/61fMV0W32ldIYNim0vmucUwd0es0h9vmW4jG7Wo+
UhMjHG6JVa0ynBbgrIxdF6wgD8J8gShlbQPWgguN468dNmvM+7/R5zL7nfmqxNTdSqTLO6eDV0V2
682wHPDpcXeXipCoL+tnbJAj0I1Md/SOv9JP2MwhRr90oSFK2gWHVaO6m6OguzozKFDTmohFb7wn
5LavuYQ7GM9g00tkMMh1EfgMXfG45tlPhjDFfd120aEuiw3DFYiUonnreGMPsqsFo3gi2X3n4g5G
QwS1lZ1Mjqib2LF+Zn5GwwgdNBVfkO8KMLCcgXEmkp3s3ctIIL5ysXLm/h+AUTAmZbHv/YLdvI7o
OSv5t1Jkfi4aHpnTZT93Wz+yvroFIxvaef7ODhh5gcOzdpLmOOdFVp9kZi5VmpbYxuvAjJHHH5lP
pGRx80bSbN1NXc4yASVfqYQrRfLTjaFw7g79xBgiyXN5gpOWKxR/oTTM8YC5XUZFuJvcn+UciQfD
HmjGcGQZRmsDx4fZ/lyGR/q2/rYaOZ99Hhfr7q9CoxHpL4+wxsc6+0ACMm+mJAc4Uv1qkzGgbkuK
bQ8l/MrMaifWfnhahvWb4Rhs1oKOlA1ky3PG5GUgnKKuQxAznLkNuz84BWPMVCkIhF8xTbLK5yIZ
zO3oDO6hdYsPIXFsrORoujbBw/Co78ax3o95yccaYRJIVKB00pvjUMJ/Gi15c+YlvKzt8rWv6+SO
koScSTQ/LWzBC36akFShHJSU06Fjk9mhR0J+JUJ8W69y2Dk23VaHvamdOV91EH1JhXxaEuxPRfC0
WB7Jbv40HVdbPtssyPd9yYewUlJMuHlGFs+cKBHO0H3siWEeODUjTbWjlpM0c9UlX4etQ7V4yWAP
9NlOYAdkEWJhZXW9NT20qPFMwkD8iNfT9+6qZm3PLUo0GP8GiGMHVYEHbswyPHH51JlqzT9yKoSH
02yKs9dG6aVmKGG4yBfBsNF5tPcdWygnVkYszKyQAy5CLTJUanM+omEKBiRF9nIxuYwEPFrhJUJd
cwEitjXwQF7aIKxutqhx5FDhDM78YkaD+cDlbJjM2US9IeMA6SDxdUzhB2lAxTmZ2WJ5/MBgpeHd
WLNph3N8gZRxN/SihBkxxHvSnc5RA8CSAbzEc6D8UaqI6qquv3icxbf+QDpipk7LifedMGv/rqUZ
DSufuDQhUWVX0M30vxF0Lc5djEBYPzUz0RorEsq2DD4+G2R99ItIyGOKUOmqy+EhnC7IMw2IXugq
Vkmmu+8T2+0lDGujJv4lokeEguVZSwirMJZX0CzprZ0BOprLfGxMchoJMvha2DgEMgRCwo5+WGaD
i26xTkvg/cnC1Lnq0+a82g9dUwePpdEeOnPEY5EhoI5F/DB8cSunfdRPkdMLlJUm+TTWgH4ziKrs
UgQNJh6aldUXzLUfSCWCF1hnrJRTeaaF0p/Snq7C3Pw26qskUQ0NfA5NlDajGyKLD1wXeSa6tEOX
Dh7NDuHtuPtdtYyXGTlzbcwOGqEaRKl6XruSibCT3RGzRgc1tn+NyuhMdtfXcnLaHYIPe0cC9HFN
wd7Vuf2E+YdTBIInvRalQ7Qzg9g9OIJkpcl2Sd+l+qJsjdATbrSYW1eqI07gU5HFb73b3peend/r
C52MY4RXZPomciA0JSDXmxzjrabBtUkqrg0lytaI0pe69R+gbn4h5PtseQYSIdWHTGevOzIxetHW
3hTnkBg4zKLbP+rWtWkRipxX57Ae6Of6xrzV9VyVovxFEUtjUPeTBFIFhknHFOgCfeRivcYe81or
bz4dn0O7ZpwHFib3QDEuTsGQwIQTUhSkX2Kfw+ruZpg4rOWsJiUOGXobDxf3OfJQnuklVn/cfDAv
M/PB/eIY5kmY3h65V05guEcwn5jKO9p+X1pDEG9IDYL6U6JIIIAZZkl2X/XN2wo5pYnGk8uPe0Ep
9J7MqqTnDLUfojh5sJ1ffjnZl7QufspizdFlMaaIrB+o2drPW14GWXboJMx0WsnEqhHJkzHs2xl0
4/bj+N0ukcvr8i4fic4SFjRFNJRE7roivvPi+rJIUcFu52y69skNe2HI7KNBrLKaD1H/7NVcO1v1
BBHifaQWZjja2FM9OKcp7KqtPpvgVdzWIbmhiRJc5R0DKdWKjtBFbguEbScgwDX7yhYTxDe9uAzq
eaX1O/L7MUJodSSv868a+ct/sXG8lmTWsajzsvQlZmVtx7fTwDvnOfguIHyXJvt0Y/ToBDdmVwkV
RFHtTFBpe0EuyN43ANzK6KYvAIKC9F7/CkCnQzwZ550J1b2vAjPRyb+IMchhYia3IJLu1ScM7arr
AE4E9bVBe7QlTQ44bz2VFxS71zzPEYbr56GdnJ2uQJE87ix7XDjojyvULr++rW59b+P1Ohp4Ypg7
846IYH3pRtADVnWxApvWcUawq56Z6C02Iuvsnqggk2FK5gGdH37xSk7UQ6U858l0q0OkRIlCK0eI
M9uBkkY0aH6aIN3p9oAoWEXAtW1pubVo9pjueX6Xs1LznlUJ5BZdBiJ9uIkUmtq8mjdnyJkoejYl
KMofb/2oZ7EL8AB+A2G4SeHIbhmfZScpIjBv1TkbLCgKWcrohDbAdh7J2wq9+XcYx6gjeY4qYTrb
aF6Dp0ZJ2y32yEy2CVAntpFIrst1dp1jU6Q9UcvrvIuE292QvO90eU9MRnJyAmZ1abCedK9g6jzr
AfvbI1N/sdFXfopsRqcEZ48m8RCTkaWHKUFI004gmWZ3rK+oEtL7lWMbkhEUZXPluOdIOr91jWW0
ZnUcZ3I4G7PrMcMP+SEFhKzbiImQhGKvzfLAy01GRWB/nmjaYfzCELE/MWr4QFBCdIFyZub46fce
8zkE2zN615rlxB4H85Ak3jUeOnRXZNwGJBy3E5/HH4/a1+HX8U/6nPZbDqjVbkmyC0hS3jpTyknL
XBf67+TL2mt/aSMftgCTl9TIHnWDYhqN4RHUz0MzDzapgwaI2dkAP2+44zVYKcS1928RY4X7ut30
rfCuKBphYSUEzSqXSElf7CSzdNpFC3OHtCKFxU5SpE30rYjxuA+porx1sN8E9HZCr8eADUsdNFjC
nL3+k6D8I8h1JOmZHPgaAxp5fAbp3Li3k24bSzOkHfzkZEOMZpuuWD23/AbzEFvEpz7KGQ5ZMz4Q
GghVGgfXNDWzZzeW4aFXfaK+7L4Ig3V57OWP2CKsBmYNKCiE5Aiqywn5jFHsXOmbDL2Y8Xe9RUOS
UutgzMVr0le/GEl6ZDMtp4AUvEFyY+pZQo13UbxDh8Ignm/XyhC3KvnRxN2xC3hr2HfNl7orzRdg
5nNJQ8tserEZRUzR1ZszJCPx6kEmuuQDxVltIlRgqgIURdAulg42OUr07jZX2XftHGh67oDii7R2
4u30b8VYs5Gtt+a1M+34PqGVzjCVJVjVpQoAPWD3RsyGhZhoBMjMAQc7pUknJ8K4ZF7LGaxfPnq5
kpRe3A2++PApVjeItQBFRsXXGTo8WqoJaKI/fsi4Hs7xlMiDl/SAVqm4uRAbv4Tabayc/OzZoSFo
GBASTNiIQ0NMsfaXybVJtqbPANGOu/BGxKjKN3G2tU/rpQqPTE0yzk4LcKvCk9d0sAJEw9lTUmXi
ofwBi7Pe5AQ0pS6zDQe46zj60TV9LbtlPDdGyouRI4twC3JqCSD8mrhNfcAt8ycS3byvCxOhFLfI
Da92Npk7X8TVH5wv3ol+cXjDNLQj0eOlq6Q8trDNfTsIXghda88M3u/0vtr2TXAtzPCRqVR8RxsB
SkPQkWg7C4Zmvn3qV/PSW6n3rB+6Si4VwVnhe8nM9tYFCRBAYTU7UHzWDhRLyiGu2rGIOxiEog0J
1zzsBf0FsiyPRbDcI+zlE5fmxVl8stup5PagR9d9x3TmiZDT1adWmPN3hJs/EYD0DxMa/SYmKSkA
SbtdRyPlPMjpMzH2KNMw5VhNv2nMkSauVFAeta6BzYMRnC1o7FX5bbWofJ1qJXOYXq8+nno+I765
ZuIHVqOlAsEv4GbNJUT161Wm8+YW1kexNC8Z7okj3p50T9tKbKJM1sfYKSzEwjZG0r74Ys028bgt
Q6fW/mkmbnYa7GHmqzSHHgTcI3Np+6mbbGaUJDa4MviIjfCi+RlZ416rjlbIygqLwho9IykJHaY2
h8CN1b/UPdKreKmIAeLDng2zxPC0mMHWRqHAm4AKX705WMiY2mRMpMBWrIkTP2Sr9dMaJErGHHFD
t/Agxx7rkU/bKmHKrSuRqkNyHIyn2uSAY5viZ+4tCHld+RISEeKi1tYFaJf072EbdJfRnRD+IfPg
33VPuVNLYqFU1COzh4WUig2PKZCUkf3NGoL+ygHpaQIgevTJJ6HtRjQzsGcagBglTsGKqNzC7L3H
pJ9fPUlSrDX75FBUZXfLlug5Pbuq7uqCsr1wV3GVE+uLZ0EiT7bDp2D8jgKpJoxgcvYZGRx+yKwy
HyB5qGmYBjFVRfPWRNhPMzZXQjTsnkMqS1OUBXR7ciJZ+dwMGRGPla+FCOfzOsJZcJESBKFM90vm
zTufxNq9Ow38pKHsTkaco2AEmLtH5YvRoaFTXzTu9GBMDckkHuHlSo7gONnvALHnJfemNz0QMCSv
4Wj1zY1Vc1cPvHiEAqGfMEi/C3z7rPOLeyAwjJWNcW8RgxlHOHnx6NW8h/EPN+hhtDsQMnXTrkot
mpDe9EcS82cwTYBgCtZuqRwLH/DBhoh1AeTbHhtvhYPgsPS3bflQuXZwdJrqWbvoLWzi+sDpkx3n
0z17zpjlq+2sc5qjVNNBJ2VwWi6Fc8BLcqM5i6dIWbZZKdE7MGW12EhOTU7wXJ3L6jKg3GZgjXp1
yL6KrCigj+LIroaf+p+V9vIeWdK81JS3hK1H95UDoWmKbevgt9N0h/7Q/AE0AnD0wPy5rXhS8NnP
ic9x3u3GLxLnwxai3QthFQle+4qFg5ANtzALTIHjX6fu2aY+9yO33Q4i2JmNg1h2xJadL/1L4Xgk
HIzAW+Ww+luUoNcaDf9dlNB+lrM1c3rdHSNm+nfYW7khbeNd+z685QxD7gjDcrcJ0PZdSdDtMTFn
/Jpqd8bkNj5Z5TGsxksPjv3qgXK+Mja8Lk6dvLSGcYscejhdSUPOHcfhcfH46F0ERzX2nqMebkln
dwQPZxPTGX/uaaQh0+ychVcSscGPz30OhTWm/1ZOzAaQV0B8+9yPqrWfjrP6kuzdI/N8eLwZYy+J
9Gc/R6t4WBdr6yjFk8tb6+TEg3gsKicD4ssOItK61yCI0HzS5A1gKf4ZwSpdq2VwIVBk2c6fUWxW
RVwgRtwELUa0wkQgz0QrP5s59q5E4MmA49ueFIjWr98bpEFVEJnP3LZPxcc0ZxfLNZuLZQyv3RRi
52DTwpMM9zpkXLV87cJheQjN7llXyhF9++0UCcyARtwc80gGh7EmbDhZUS3lyR8AbhMycafe1zgm
Du6ycWfjw7UhSRbYmhhxMr36n3/S+v4DYOw/MGdQc9oYOuDq8URqdsq/0JoAWsi5Y4Pf2oSFUo65
1ONt55ABL2t8LlQvZGPS3bbpVcrBR9yxmOkxkKt1rT8ZV/+vCYv/FZ74r+zE//PfOIz/HxIWFUTp
vxMW94QAVum/ERbVP/gkLNrhP9jSEEe4HvhwxYv6n78Ai7b1j5BeXyCoSEPhoVz/J19R/MP3hYNm
2wLQZYfqmej/4isG//AsDrjCC/RX4480uhJtyF8PE1BKrvM////f6HUK9fVPoBHowIAxMBgiywMg
xIL8N5TVmqwZYNnY2mnusQ6fayZUiyZEOp2zMbuc8HokqaQ4/e79+c3twndNfhU9IRfV5D0sTKOg
0oh6j2Go+ITla3KxVW7sMhw+z9aun58J85jO1VrcIpc6DmIcUjWVfPcvV/8/vDH23z+UY/GiEAYL
ActyGXD9DYEVwawzDUlXgKQYcMot8w+7B5Hagd8THcIr8iCYiqKUFN74vAzoFWuV+Wvb8ELswaVL
3az7JIheFxVu2azTlRjH7qBDPgJCgQLGUxtPkD3iIQ4fhHxo3OqNZXxfBkRMQ3If/hdmm/XvtKfA
dCzXEz6SXseCY+N6f2NlofCrRt9Du24IJ7rkBSbaxPIf6SGQjSUZd+YuLdnEIqysr6CbzEoFbrmP
GIBxGiGEOxqL/dZDdv1f1idHXc1/fYT4yQCI2oSekwvMIvW3RygoFAsrl/4ujuo3d11e14VbKkKg
kAvTEqhH8/0wTDhXaJl06Uq4Xlb+WHNGjurOrJJGCTATZGUOufUxPJ3iT+n6r6P6U07E01YDiJug
f5JJ5uwXlSUaQjjf0kDMkDWZx5i0601P7u8nUfa/vh7AMf/24czAMT3XtQLL8UJeu78Bv2QwtJJk
TnOXzeYXu5kWRls08NyE8CudVOgZPZDySKD8o4fqQHgyrW+rF2THKQ6NXVv98WsLkaA5bVvD9De1
lb4UJH0dJvZKhUzx9jroTUPrVcLvEszrFrz+PpyTels2rXGI62beZN2KkXGy4kNgj8Cjk2TYKkZW
7qKbqvAnbfWX9Vqe4XYY1oMOqPGl2ZzqifmeuppBPRMYXDXBviAxYUaxhp3U7wBFRdtJQX5sZ1K3
RZon025eI+A2hypWbdWowA7KXuz3uEpyUwDqQxGzsduOGge+4iadsKP0VfAsGgH0ZPZ+pxY8sQTJ
/+f3hgO1qxAMbLnc/KwL75sY4yNiOfUXmvXgqwjL2a5+51P+LVGT6A7CzUJ+NJKABiO4SoDFGxxW
yMjbpny3me8bHkz8rGEc48WcnVUnU7+TXd80HNoZZa6oFtBt/5myfbAYr2v3ZfpeSUpHDj1XhnXt
IbaGLyHuRB26yxDLnrAB3wicNKDB8IShgRk3tPcREijyfEL8GS6gAr15tkhKNujIZTS9mKvxkSDo
BmcT/Na3IaPdT93OCDWJALejULuGuXjqWPE3IgmmozmkSKLVN8zw1uwjzh29SqoqXOO5wkoUTWGM
fFOFHKjbl6ng75XsFr0G+EnXXIsuP3nS2i0mjNBKTD91yFJQ8bu9/Y5pn9y+vjSvniLDh052jtf1
p9Mb6G+hmsy1fklpWdDLgKMt1WFcXcPB7Hio5vIN8/hfSPfMxKjmWs5Pff9CO/sB3/zH4vEiiJED
bZ7sNfpdh0fbHU3RlvQzwlGR07d2g0V3etOroyaXkAu9ZZkkZB4LG7F2P1M/fk0Vzl9GaDA52pIt
yjKiQx/MEZE6sxId3mb2yRd7Duk5Sk5xyVTxWDtDf+3qakM02aufDRf9LONilll1L6YFJpfi3yaz
7Hdg3LPP1zfNmn6nX8zBP7HsjEe9qDB9ARPUEbHstCGPbMV3F7G3TZ3oFmThL/1IDDVYECR0n/8+
s9fwiH6AsTI6Huj8oL22jcWfjmmx+0x5VbHD9fi9d1Gldz78Hf2s9j3IvXB8/Off0U9vpuII4ryj
uRvzwuubTzphvTdQgW78M2di7JIGaWINXR6Cqp3tOIzuji7UYwpMacOs0ENiip2ji8kd8S2WnzRZ
FzIvOIGoW68/uP5VgQuAKXEzEn8k7vRiFKlroMMJ9LfWn0z/tY6+zDafIpgAKeQ9laxp2lb6BH8Z
EThhFXXrPa8KUE4yxM43iaLOHPiIYP2Gvf7r+kuTyZApHcrI9xWvq3dUKTwcyhcGKZGxKeLylxF3
r6PT8ttpjpJ46c6B+hBOg9Rx9sMUAQX/a7I0Q9OxwVDNJF0FoGpVoFqCkSP2iKOL43j/udEXowPn
KvwRWdn7AuV6L+u3eFho76l32rdUm0fSjUZdRqYrhcM+Ln5UhXEg3pyhKS2ATdpB4LdbgYoN9yFR
mMfFN7GaExIrcX9uF4ai29J3Ek4lzPEocTa+4+8Z6NSAj3mrahPJvSyMEFLosfAq/w5DnSbQzwEN
x5mmdK6WjEAEtzELH3UeqCOm7zl8gULNiqN3P+LO6pyHYszfHLZbvUWWeJXf6WR2ZwCtEc/OcqxT
ryJ9LbAwQJJiuouSpXnIa1aUrL9Wqk5BtcNOavXWTf94VtefSRT/k/qMNR3sJeOANsVN5Bc/fcta
TG/VnAnUCcNnYkqr+MwSLSTdeUZic7GStIT0meVksnpEPIaC3oXmYUJrquQxLFzky++jaVg32dq+
67IkqBlxBgWstYLX0yst7JcG+Z/6wxvNsTEUrUndpKaQ2QlQBew0/XhSmo0iE1BKatYhrq8KcCVq
CuZbW0N7IUWBp0tndejoFM1X7F2PeqidHxtgyzvVEO3U+jsHQXhEJf1Y9gZ27NG/rzqetGakXPGr
xX6uZHrnunjs1FZFVEWxsW3jpN8MvXHJaZ03o4cLmY1Nfd+ZmOCN1odiUzc3cPtFZB8CFSZi89Ye
It+6W1ciM/1Y0r0scLIhuZ1UVEQDsAorLW6rivQZVu318J1Wd7frE8pNJTpfbWxjn9lIgqgcsrvh
+uD6OHftePRHQFk0KE9Zh7Uk8KG5LAa3fSjQV9I7Tulj9vZj4t3x/rafyQpT6eOO9pPz2AQVr8z/
Jey8luRGkiz6RTBDQOM1tSwtWHyBdbFY0Frj6/dE5Nhui7Xph2mbbpLFTIgID/d7z0X8JV+kysmT
IxRHF9gqoKvEN7ttRm2mKq9yHvSDISUF8re6re+uEsK9qBLFacQfpNfuu17Vy0k9XVk935ekzOv1
+2wG42GmxbrVPHp1ttjW03wwE2gDzYDqrRHfannScBGsijHEJbJyBfccCK25AsqC7bZF7WtWJJVM
jIfWKqxSSzsaoBVcOYN7JO+B9jKmRb1l4NhaCy2+sFzgbLCdYtur6X79VPWySOzxOMUAM3nP2CZ0
gveGMn/p5SbYWiT71F6bnFvW/BI1NZEy01nlRE5pJdaxlz/pVvKUTs67uhClYyOJnsWr2vs0N4JN
ghQJLTxsA5bVjAscWAh7xhrto7qSRYChgqDxHdE60rGud+sObRtGhulHZQw70dcHyAqYlPhSPOrt
XkByxJaxWNw+sa4z7kucc/a3vAYWmjzMyHNKI1Og5Z9hie/QI1M4y39DzonQH8ifHWFbkVWY47ov
sYxNSmvgNlEklRMOj35uIrhohE3eDn9uqNCEIDS+aVPlS6j+XxQReej6BuYUWS6NI+8qeSmH0l9Y
ap3miMWf4iMxcefUTYE8zex3heENmyrRH9yyGc44HgrvRe2CKmgids3XsH2OnevtzCVLQ9gqZH7E
qIJSRoxFQ8UbePMrccNMz1IMC+qvUfvnKNcalRNSIkTMMFbarrnOQ4ySHR7QdiK+Qz1hdopmEVNG
CwDkuR3nu9prPmsPk0LA82VrI9GzY8rZ6kkHcI1exCFkBI0KbApK+7E5WgK9QB7H33GLAnDKIFxy
oQxkAGszia8qmEg9Fb28BmPvfI+pP99iP9VSYhcwGs3mqV3YzSeCuXnIp4fa+poj1CXqO9SR+Udn
xrvWYWlTqxUJG92NGS4yg2gqCrxILurVr9DKsLjLYs9UlQg7cS9RKGqTUIt+o2dnKPWswDQpN2rt
QhG97IJSCqa6nBwa7t/oLh8eueNsheCWq5IDUF1DmOqt07x4LyrNjCzoZPUvR/e/n7c4bSFscywX
orHjua6k7f+p2TWQS5QAZmEGJ2so9SDXk/ccekG/mTQL+Cw2/NnQAxT+AQRRgIIqxzyJo6NfkiSr
W9EHBGzWKt3+XmrjHVxBi18NL28XFodQb+4b12v+5XOb1t/OiabOUAvXM1mMJjkafw+3iwrfYoAv
wm3bW+cqL3JcMUjpHYZU3Pid5i+nNMU9HZpnVc9XUf+Ykli8bjumw8RuL3uVtzIKCg0bFEeraVfD
pdYP7DE/cBIC+dQjxrW91agN9UYJp80u26dQNtdpLJ55dYeN738N7Dd7eMIfqixeAB7+yz36K6yZ
VoTuMD71hOnBa6a5L1sVf7pHPmcVG0IzcqWZ1yzKieTSQs50SlepVSNBF5HGGVZ+Xs4IHFtYWBBA
BKvQ0h5UvZPqqKvbKiGnWs6xc4nPCZvmCNqfLQALhrrzBNYeqR7XIH8yELEgmvJ/bayY/2isyG8D
sgM1l+9Yjmq//unbOAVV77IQq5QWmy62v3urA3xmYDwLITeFY/ggGnL/9FZ2iUrgY2rhqHTvSL4Q
0XJzdh/r42uu0d1Qb5l63TPNHw+OX0P1Mz5AN2w8PZ8p98J6J0dTSdvZK3ssMQv7E3srh6SO1v0G
5Za6qIohWlv7Ifr132+e+de4CnXzbNcQpkEvyQUTL3tnf/q6ozemCUaneIsANVgJd8D6fG/OcpvI
+3PJ9HULI2lbJsEdLIOJ8pj6whBoY9V2qAo4ucSpW5F7UrkNEQmXiCxYEskoTFb1zL/KwgD0glhZ
B25xc/QyaJOJjx9SLTC0JOc1I69ng2zQ0TO+//v3FP/4noJvKGyL9ilZNJ73t4d07PSFE3Dq3OwW
uJq7TTSwQc7syhh2CUY2Bo6U0bCbxGn20+dRCwlRn4tyKzLt7b9/GtOVfaK/Nsl4U2i32sRs+Dxq
cv3482WPddcPZbomPb4vRAzRPl40ThqVrKEDQv1w/chZ3DSTt1hH5ELCbN/VRehs7cB5oPeWMcsV
d0sY0NfodJQbHjTqIJ2OgUU6WGTxB4f2qpbNII1/tgklMCF7F46pVE9yA+Xk6TVQtVR5NNRSFwLS
pd4nMs+wqrA69P2yUmcLVe1pSIKObtA/WhBa2S/Z75Ox3es2wBJDZxSDdRNHMz9Zvf4e3RXstnrD
YEVF4oUoJGQkHRgd2/sjtTgHxv6wY7ATrWt5BJb1epKkGIjC77aYnnhzzrezbmduKcg+1T4OLYUu
n2zNNni82wl4WeiwVZF5Kw0Z6n1RbcV64lzrCwLxxpmk63YZ9wFmxZPqVuvLiCuVTFq5r6gmA2mI
T0FJPQJWYpVmgLWSGpNGN8z1esQOWJHcl2n6djKpO1TkfVDJ1MiATwLIlMYyr0E4whfWmnrH4Oo0
Anfn3NK+qYOY6usQaHC3JJwkVHQZQX3UMWP8O0ydC6jED9NGRp66EAvaJISI4huQuQMklPbQ7dPS
YTJr4GftotfQ2WP1G28l8FSKbdZbnyoJPicC9dLk8UMT4hmGi4TYPH3CH4aCidTAu2Wm1VcueG1k
awkg8jcuzI0OBWts7FOUWdHG8KgnVLZiWM1QpUZai02kvcg27CCWl9CgApR3i4J7OMDj0ZhWszcp
DVMLOHM/a0ctRr2HzIEgRm3cDS2uFYvzwDrQW0rwBxUYKRyFyynJFIKdWxE8JveArMOAUEYVsWZk
ZawYgb2pvcSZwOCiF/1SS27qzvSUtPpWPImAreB33tCGa2EBwHpj42xdbKWBXj+GWvzixvTITSSi
q4nEx5Xrzk/hPLsnYffrmjRXDLREBo42UFU/Zv0lgZs3KKWPjLxN7VJjyYltoeemvmzX4vuOJxnU
6U8n2xu8i/WlCrRYw51BioaqX+XiSOZYumlZW+FznZMielLqQnX+zHTE6Sw0VgNabZpLikyU81m+
7EWH/bT33KPaQJyou68oy3EYUb8gcwPIKBunGpYMSuyIv630jD14VKgjtGHSKQZ7FgzHvqyf/Si1
doFJTyJsEoyI8pnvLO0uQay5Vku45kHsr1Btz3kRnMaoQc6Ek3MQ6e+8XjS8/aO4BIsBpRnDChgY
bg3NAi1na3at8AojES4M0Uwql080qbnSpzpQJ26dCo8wzYSuJwtLCO1q1/ubPiIrtYrPtLBCmBW4
vdwWXQheZP6oLCSKAAxHWXMU+L8ubsh2hB3nXdRdtFqggTFbMZlsoAVbQK7IWQIFEyVutauE/8rZ
FcYxbYQy8R+r0l5ALATI3mEsqpNKn7FC5DEt2A4jjV2hQmq7JD8yNd1rOZpCp5m4ur7Gj7MfDHJe
toJaUXUsrWaspUikp8vtn+CuU/VYBfpiLeLl5/OnHrZePwLNXvm+f/JkrQJOtVjjR7roi3sPtvvB
sotv1WYE+dNte7b40GtgGjnSJTkc1Vcf5SoBFa4grsveCz1kzBtMt6drNBtxbvuH9nMIHryk+Yxl
+YWG5H1Ku4N6alVlqN4YRLQMCjggrRxjsnajJg6e7YiLOgiSIfvDtJJlb9T2Z78M/5qVomKE/rbn
USQyhiOpBGzV3wfXZoGP1yhAWMyuLi6FhYCRGHk1aetK5z/zE0tuOUYWXLBDhqNxO1EW8OSB0cFH
srJIvwRblrKSNjtUR/ZzHmZvbvkNLNKQoa9ODM3J6FIeqLuag/dFrtyNBr1rjqqLah2h10GELpkK
vqCya0kNc8pX9aJBaYBa5K/lAZTeGbJ+DuNq9tS7Q3OEyLAOEg9rsbwrrob7KJ+qlagFD7sMB3bl
fda8bC+mKVipY15h4tAGQIMivtoKcHAGeL+1Zbzr6SRuMR8TUQ+ug+xWiPI6ifEZd9mrH3uv6kBm
FvSFkKj8p0uszmAT7Z6NjQxg9KCZaxYxtwgcr64RHVwiLnpTyuMzbW9wotg0ABTwymzkFiWvhjVq
P8LYG29DlP/9pbOg57pTHW0/q4lTcwmLkN1hgmZNnMwa6Tb01eLaog0lEX7JXpfFMMdbgqJss3v6
73XS/zPlNDxXrg+OHHaSPfjXMglfOIaALHRBzDKpUt01I4ufXRyw8lSqnp3MG34O+vxL6wGaBn1y
Jt1DnoxYIeOAZkszZMd/+Vj/rN5MXTfpI5P447ni77E/ePgmPFMDXFvGSeSaaltAwS+WPdGBlIMZ
ddcpR0lqQQTW1vAnoOH1/zLXpkD/RxVp6ga1nuWgFsD9/bcq0o88kjalDaURUITy9GokGH30MfpR
xs0qZznaq6oDWS6leCsH1D3TVb9nn8MkNIRptB5tAcqJMZZMb1W/e5nE0TQ8sM5OgRngS9PQw892
+jPXl2iV8XyIV1A223Zc18b4Ebh0r7V5ZPMOA2Zm1ZPTG68cXGkpXfHe89S5JZo2cPimr991HrsT
wPDzkIvqDrtBLO2V8CMfgCUWZ0SuQHT0w9DTxJ+0EfaxHdsnEcyvvdBZcQtEVYmr8SfobKg3Vg3l
k5pD8EifoxaMFmL4lzt//JzdzkFFP79NufnqhR9IusLbpGUoK+nnTJ4mAEAHDHJ0pvlgtDbful7K
bkvzY6LzcjunusU+a9mYRqlOEHhdisliSiFfjUmiDdMIYEUWz0/1SFeOI9AL2jbCluWYt5+nSG6+
gJM9FJQ+2zfMUXtj1vpO6PpvKo5LDPwG6gr94bbe8x+o8QSRCGq0RthOvaVWu82XHc+09+7FmOjj
q7WhisMXO2o/ssJ6VKfk2ytaDZ9zKf6QzRla1b+18BbUqCpANfb1yeQOJ1bZiV6hFmB21txb21y9
VWFEnual1Hmn1GsnD7hSe0z/mAJfHdl0ueaNuDHQqm8HChVchXTP5N+WOBcUc/D8m0NHZ6obYbvL
F1JNQNXHbp1xmzQ2ysWS4U1bW3dqr+vd8NOeLbobrFRyTNt6fvEvzRnjH00llAM+IigDkY3t8P78
dVUBGB0uQ46KO5RTDdtJfizpTziO74l8bFQqvLq1aqtQY2bioOQ8hzOK+pThEv02JvuC9cl7A8P8
13pl8KF/g3p5/++rDgfEfxxiOahzhKV3KtsTWNL++sEhBc09MG+6ShCoYbg3DGZKYgaWgAGymL+N
kXLcZZCg40xEErzvYvfRacHLpOkpbIr8eZxeHbd89TrfP5cy5wDZ30EfSgyTtm6d1T9CgEZINTaU
1OQTJdHPHLbkvag3omrmS23tdL26wFK3Tzr4i969cx0AJ7Xj/9IygnGwHT1lAyNHQVCTk85b6wpS
Kdqh00jAxnJtRO4c4hCmYEDOy8AayWcOuhVqAHs9DFqztrRwObYc7BYx9NvQTDkBjbTj6Wa/lPaV
KSozr4nVCUPzJpuFeNHTqy86RB9asxw6d7z3LdnX1Dv/gvF3i7kpuJQAFte+ltCaqLUvYQ+PllOE
hKPG54YwiwM2E3cDyqcxZnuleXVynLX0Cs0u3IisnPhUNlYiCpBN3SMzh9yAtSvVNjQxThyW9qmu
nRotOzTYGIfxLffmfUfPK/afYquBNAVN3A1YPZb7tE2vHe0PsQkQTUiIXBwWX2YI68vqvxdeGVTQ
m9ynQRhFleTvjDDavz1Ne0lC7z7qt+6ILsYEJcEyECYWoS8u46YywgeE/IV0DtQixLh3jwURDMye
p1WEC4YBA2xF7VLM5n0bZ4cYdIyzWRqDEzfBGElymLP5lGu/uvxY54S3IjT/6cEGXYGa2gAN/MHI
dAex8Z1xtx9t5leT+AGHNgdAhPy5xSmTCLHKdIjxsMhiL0Kja2yrCrFq6V6bs/Hd2+adPjmcqKqH
aALT4CHebw581JUurqiOa4qxwvmqk+EKY9Ppl/VO5IygUmt1nZOrX/0Y6Skh9zbvAg3QMfGU7rST
1zEL34Yu34xOeSyo0hYP34cYvt2xYkp4cTEiGItL8puUihoHC97iKopxHVuo8SXKCrYvfyOedh7f
4jVt9vlZK/2tPoYbSi2vuUPPe0Erejdj9oz6QYLZVn6qHbjEoGFQwwQAWwt+pHDQw3dMQUSGj3aK
2Vhd/xrW+QWE1plxA9NP59ySq5byw8va+rQhmmi9+0eGsDgov4YWe5eVHmd4KEPqPyw6sFmEytva
Hp8nC4R4WlmMvAfCe6MNyOqr2+S7LpruHaMD5Wy/BXTn9Tg787E+yLN5svm2WUB6TfqAQwEYpP0G
A/aHRk7UkHiHcvScFYi3PSygczFhMM0r/Fk5GWFpQPa7KAgRsw6Tw7HL6O5qOtKTt5yiHJOaoxtM
SA0AHmT72CCOc6y8QU3vIRhPTPK2RkSPzU6pCOohOpTQDvom3vhG/YSXFunGxc4msOT+Y2jox9x7
QBV8P44B0To/0PasLbt8SktzDd//Q7e0C7lY8HtGTGuk3UFgngD2aO1DtVRkaRQftoQZEECOkZvj
YV6cJqfcB0Vxb5C9mZbttcNSH4aPcYACHNBa5Yl9Xe/KWL9EnnkfZ+njUkbvkxM8+EUP8FIaXLSV
HL1ieGEh2aAwpJwJdim+J40ZaeTT69Xg/4cIqw0Chx/9Jv6ZVuLTj0HfWXr3NFb+efIvWkTrQ1IL
yueS2D8z2Yrh3Yx+i+j1XBTlKu7brUQm1Zm10Z9jz3ksws29MfzBR58CLIUmLcrX3noNCmwP7ndp
jRj7jF0WHpaOOLe+ZDzsrgz6ZdWFliys0H7lXTtMfb7xjEECm2MwPxnNL7160PHyaAYhW7zy3Ywz
edpVwBkK7NTBnD1iGyaPR66f4XqkQyeDjNFJBqAD/AXxd9c893RNij69J11wFeqk1Yz7rivOgY/7
GfdOCRgRdzWappkkrSyESgzVUnSEkbWnhhe6wtrkCgKxkLilw2eHFh2f3Lm1wh0QB9xdwdnjDnmu
iV7ePUQV4izrcTF/TcBSpqF5snGOt4ARMLGvRquCIpSdQjkSQVGlieHiaeW+CL9rf6Z/eFlqfyMG
AViq2/ikLHnuhwVDwQsRZhj91icGgp4sqT53LaE2g91CxRrWwDT2WcFUGy170xZrPXiIgiudg0Mt
4L8aKa6RvY6fFwj7Q4+H2sTw1toNnarPoTJwnDVHXN0b07GQO3INmvQ0TaB4zG0ZadV6dBFq+5z4
6Eiyi1t7DIv4wA3v2JQ4vpkuamLZJF5LSFpHzdcSrzbQKbE1fDL6k2G/J7TMIQatxgGuUQi367us
z75cSbAOLdiUXe8LV8LaOAmDmp1YJNKNANfGGB2YJdnOr950QJ2UZ448eHffRORRdrcEOd+LkT4m
Cjln2UfzexfD00m3ZqDB/dWP7vRt07KIjEVaD9dgNt9jH+mdHWybsn3p+YgiLEN43DojeY7DZftk
MSrVmMdPNEbQCG5nUbyG+vzc6GjifDjcXLqTPSynUZu2KL94x2j0ZGtLx2xSJxGqtQo+i35PsglO
gnovmnitE7Fnee0+1zAvDh/dEhhkFBCoXFTjGY7WvW4av0CzX3SzOkAXZHOGo+uzvZjQofxzAO2q
MF2oNNZDFaW/gMhhjCo7RBiF+5a6AXmZkwBhTtOt/LJ0mQ1TyChavk/vvo9++eqm/QkjEcTq9HmJ
ZTITIkohkgfjLQcG7WhPSzdtjMC8w6Bmbaq4ebZE+NBgZKHDZH2VAtpeBLS6sHmYlza9DLp7MMvk
qR+vPcCXyHwdnK9qKM4GNpQMgazhpphsZSuPugb0nahObfHeAzQFZLGPCoOdc0do23pOyz/MQexI
YfloPGcDwhQvsEfyYZo+YlgdluTsMYYyiHNgyPgQWRZzuQzQ17KBPPMg+KPeh+va25T1zNdJyDmj
g7rGZrp3uPTSBRySB6nRuK6X8jX1uktJUCBlkP1Zd95nHfQnZyljqHDDaQgh42HuOBsAg7dUTQut
NbibTSieGJuSoZbpHwsKeoR8lG0DEa2PiXUQ7EGjnxInJ2QyiqGztiTis8smplUhZAOraKgDIhOp
1yZvHP0P9FzIakiDnvwsOBEHzRR4HlwypIrmMsKtYO0Yi3PlcBaKonw+poWIkWqE9cHQAu258aZl
pS39dMJgEb44Tt7vzcyrNupXnYxcDOwipyGfw3atddjtuqxgL+KPBrZPYnUxkX4l/5V0Q/1cmXO+
uv3mZP7tEGe2GRBqkHK5pC+Om7IBe1N28usQopcpTAyPONbbAMhq6pwx0xVvkLczqCJAvs0xz9/0
se8OXlNN5A9lFUiETltPg43tvyJjRf2WRrTQZwE37dUPmOjAsUAsAGemJX9zExa0lvS6k/pVUw7q
CHwQF/WrfoLeltgARPOkFqNyCt790timY80UzwqIDHJAH6/m8ZCYVBTBxxzMn63Opy8kpUp/q8r4
aOJ6cvKnBIAsr4NGljiCq96dD3T7cYkW5MhT8A94pcfsl0xaqR+JlmzJx6n2DvFnbFnDbmyBn5On
XHjNxhrMZ89dzNVushjgMYv4kaAVYh4Rv4/tFw2/kz4Vz5EX1GgaWEnx1KJ/JKNwhNNKTbJiGr23
tOW3x04r/yeaGrQiHeXRG3a1TgxuVpE+B+pLkKGISgdlTcOHzQ7RaIy7DNypXZCB4PU5fGQw0M4M
u23awURhiBKFr77Z7nqj3RbwPGM3eKoBrq/mZDkNJRBzaBgaA+4C0g2z8HDfLf1pNvKfkb4L+sXZ
SU1R1BLmibt07ZXrABedix517VZo60hZQasoHn1YlsTpXN0V4kkClAwN0Y0TfsAIRitKKBSCw3hD
jioOd2+5I8LggzXn5I/Fo5kT50GnlpDKxkd0wxpV0ApeGpSlxja2WG3B/jyA/DD0cUDK3dK7rJwr
syeEVgwo+5EUWYTYyUmP3p3GY+dnkkBgzPSr1xm1mal/mTCUOxj+tfqh9Dsei3LZd7q5sVp0aw2O
yKlym30G37hmMLihhAeBQzIoia/N7P0uKA/8GqtudWyj7CnJvSv89bWW2m8pGvl6RJBZYhg3nEtj
m5t5tKErRCtX756tGsLyV8UPDSvrNzNBkswDjHLugQPva1HkOyOxA8IEtP0EMxYFZr118fcahrnu
OroR6UziaFcubzbO8EavfxuSaN+4CXw0aruxGcDASBi8xQsd2qg8k4hBAxua1ad3Y8zM2A6wnpZm
9aNkIwTQYz5o8wZ14jbwsi1NwYG8ICqbYPCBhcDHWtqnZQ4hfiAknOro1QXLN1ftyUpgthRJIvbV
m5lpFlmOK9CS5V3ck/0UR9s8Nfyr5rBG1Ki/rsz4H/r60XSWhDxRm6hVGUjLIUNNYxzDWegDZJu6
Mpyz0CqCviQCoBNdvBeFI2G60RG7PRkccNsP9MRxkU0bFIdPZaeV89Hv3I6liFwhI6pPaTlflepw
kc1lzVneA/Av5wws+SoITWvbFN4IBD04zSYZDtnQBBs3NfQ7hIzOOlra4KNGHQZNSgvPemaubSqq
eJ/J3lxu2vV17Im2hHDHPxHJj+uchOiTKdM9SDfkDDkHzwsS5H0oqvpAyPl5nuvgTLjcWdD35szG
0BKvi7nvat08G73Hvt0TcIOzZzhEAvMePXcAn55lgxJx33MSmokRoFUX6t2DZ/q/U/htPaZklLjU
5wMhCBctZ1uMU+txFNRB/WAOByU3HbLB3DdFeFbXtDd2wMlXVW6C1LIsg07sMiNqtRiU0xtcVd1C
4K8LAd7bTpVfrm9SY9V98tqeyFY82BwbSpTm2h9F6z0Wc/AlUKkzT0KvtoT67yUsnqlN7I26lBWS
2u1Mp6Wkd+sgrDXn0mBNG1+ViUC1r9TYmZQvHMJM3zuKS8tl1iV/t5c6+OUDbRs4HBDxjd4Gj4Te
TjR3JnPrWMQv0HYFjJ/6H+NgUaYs7XGQyMaht9vtr1zp0FNTbJYyH27zEB0g/DokOHAP9Sk4xVnO
a5gO58EnYt5EDaiXiNd1ADEk3RETgqZaKfHbBokio9zugjbNl0MVK/IPTVy/5a5GGo/WbmutgWiV
e69KiqLainmEO3Q2vGSjxJU+HaYV1c7eL1BM2RFcASk0UN8XZu5vwGbFeRLWTZKqpqqQjH672O0x
agA/jWU0s/zL1WhdDZmVIkG5lNQ3L3N3Dapav00k1E82Fl1jfjRs1edKjEJ70cPpaneYo6VpJfN8
muUcr9QtQV+U0wDFLkGTnyiA5pH9iUnGbUyufkskkOQvHtpEL6N9rElRDXaAmgVuWrtSYE5qDrsh
keEYYFdZUhWbysneO+JeVnXePg6yM6vms6WpH8YoanbxeLR7Yjun6Vcn+7qCTvFN06+vZrmEpcIm
H4G2vpyEVQLJDqi3VWqlFkS09hG/PvWzbAaHRvhh5O1ejc1d/EWMtWTuQrxufMJzvCk9uQg9N0xb
q1Xi6oSUeUrAqDUQKphOTSxTWpIeU1nUuhQoY/tDzZHbXrwt7XIGgJffJsvghohLwBxDtGn7rswJ
y/LkOMlylYM19RXVCMZoKhjYjr5X65Pq34ZT/UwnwlHKBQCzX0PC6q+uWGj6zX6M4ThJ2aWa26up
Qohi3RzmjEYOuko191U99tlvNnPTcojxdbLs0AWrwb+G5BoxOe1BFwnDWhMc0yofMtpov2ka4xel
/1SXWynBA1g6Yb4cHc1yCPjRHZRvPvgGWg0asZFsqDoWK3JM90FmzKt20Dj79fll6qHhCzkUVC1q
Nbm4uSm05Zuo6IKGl/Yy+O1Nw140icZxEZsSoT1SoAYAwiBW1ue9ra2j3KI2lc4ENgyZxwaIVgaW
EQ5izmqKMpfgTB46xa+g/mIM5xVE8ZjjWokClO0z6GnuF0V0HHT2T1zPVBDyp3a2+WrHDSugHIvR
iWYcwqBAScMk6cw0S3g+Bi0AOZlUc8iJwxJxy9/oP5Ce9eQqCdrTa/U8RMT18gAiSB4ELRxtf5vH
OEa1jkJg0e9t3FYbNQFSQwtHL1kIQElq+AvyfeOF6SFucoMHhueWpENvr+7D1KODaOIXtTg4vizr
evrUjcZTpxeHmWCktuNMbMX09Iz2XrkymoF5rByLgH2EmlF2u6wOz9EIZCHDh7E2TP+gbk9Gjw6r
BmrM2yZsGu2Kzcy/vf52Rc0+uRAQQ9qnPnoDsMcaZs5wXNlt9dhUrEVGGxpP8DRYZVimb/oINYlI
J5xw0UGpov2p/eqX3F7L2Unp+y96b794sbsDeU4pLFVFqUvmj5ZOWDRmJLPSbhCMZYv8hp/JaItZ
KXo8qZiAdNpzrE6HncWCIoett0XTR16gsRN7XdkQ1tNTGwugU7jS14lEZKpF3mqamng5t92rB74B
Hwrj6F799CDG+GcPqaRGOIwFBzrIRjJ8haX1MYaORrYhEVVSOJ4khMtYY85lKD+FudxVefUhaFpF
fvOjjND0xgbjXVuQU5aazyYhrwfdqsNVG1YbTa+qI9gJUFzM4Mo6jzjwtiCjeL/VC6ZTQR0NSk71
DOkAvMjAJFYlS/pdQ+3Xh8bVLUymDYb1sw8dQKx9znCgGiu0K9IV1GHxWKM7X6lVUgmx1TKhHvPE
oOYKMDvqnrhTeqGIKfmmdyuSKjJQZcSiAJOor0GOsAMGOUUcm7DrTPcW/CJlbRsyxyTviEMOLGKP
PIqqWqslLyVKGj2RgxmJRxjV5HKom4jZlBXBt6pSUrdq0uwR6Mnp8R4L80clC/nUw0sYM5GdBvE9
uq/10NBiaOxflkZobTD2P8E57wpHxtfxRq8stHl0lTGZwMCGDzM7xRo2QbmxI2crHJOcvIWjBMpH
Wm7pZO89QaqE+iLq9Vcvoa5h9UoNEBCIYrR5zwjy4IdlebMl5AOE/yq0daYXy6aTkrSELO9VY/FY
TtKYFZh/5P2yBylDNL18b0GFEkRDYIvU++iDT9ud143r+an0tmp0p5YLteSp+2Kgzd+aTX1S958A
ly9NwEJVhZpSzJgO6kjjo3BGYh9k1dh1yJMMPDzoadw79UXUXFRuho5tHCsEAszN49+OY6NlIeoc
TuZrL7VvNa3vCVLKtW3rlZJrJQFJYXFBC490NbX8qw1JT6GQhT7RRuyykWEz3cb9wtXGX+yJYOUX
zGxKOXpUk1UFGtQemag8xWX83mt6sLMQ4qkSIU1tdq8IqDtBr+rj3hYpk2H/OOvQ9TRedreseOBz
ipoQVetKXSX1cCrtSVYAXSbytTv1zUGVlEprORbhj9juv9U2o1adpPMfdebtt90HWQ3AjxiCM/1e
BHLyPnvQf6F/gRFYFYvv7JKFc660PBCc9aNgFVW7mrqDagDtZNFnEdJyVHuvPtks8s4dVfrT/23G
XeBtZrJ+9klDt9VtxoOyXJhSAOSkP3GWkeKNPXohDm0bSoetFMLZsXWZOTJxykeU1hYL6b6ldZVr
pNuG2KJh2IKY5M/KZ0tjGr0qwuSU0n4InOxjwCq1z3mPazEXB3WtkmqY0dcFR/WiD/TQWDeRZuK1
Isw0svDkk9K9UiN6pUlriBxbTWEf/MdeWg79epz7VyUPUMqxjDCqtdPY9yKC8JhKM7QCyugJrq9w
Jp+9Gt0DtvKNZ2rnMTGeZvzYammzpcFbecLU7pLZAI2M+1T6bJVgyau40Sg4v4BTEojs5uijcE9G
OamFIIcnrvpO7c5L09Mp1qd1jBe3c1lrrNzwsfZROiJGbqn/taN6w1DgVVvjV18hOgmD+M3UkqMY
ErprmQdO2bSKtXoylMDRlUatiBzLvXp5nYyJpe6ODwlpksqbKtUSy0C1A6fuqU2jV4u4+yWlRSO1
RiZZopQEABuR3q/jOSC9m9f+f8sFD1vTgpx4av1tPGSvfFMyeC3naNvTS7skHeUAH9MJ2veZU7fR
892lcpUcZ1SH4d4yiDcYGsSpWvnL7MzukfQG6StilQw91NCFF95hd9/6Al37aMQdD8FXId9SpW1X
F8QlmYVmDX2m9Mcy9uPBGLBWVfKogQbzEltkkgopulROK/WgKXO+0g34Bo6t3A0XENxZ8BEueAia
ZQ9og9lW0/9W6rw+kq7HAD2yqRfRvjb1B8ele5rYEaOCxrnMALfqgGe11I19W5WXFOoLZAVn00pd
i/zKZlfhrxi6m5Wr69gJw9p9sQEdwGDv1up6W37/NrQycJ01Sb4kSmymqqQifLGWkjVMNBqW9J/q
yVClgboIqtDu5KlNvWlzaT95gQOxTv4QubfR1aMz/R89iWFH3w4hLupXgpku/AyAPRpqcWCHIk9R
ii3IgpHnHrkT6Bxbmmmj+86pdrtnXUT7hFQvpTtpCh24RdN/ayVl6EzWehgG/X4c4aHnQdLuGATw
CiP1lIqo2womfbVeb+3KHiStphuXup+LndLYDQ1jcSBOxirnYt0K+3Hy6Bx0GWfT+UGdA8haIAml
Ju1MvYFqDU/cPN7W3a3sa+P+qrVBi+gcvwtckwsHvIuT5HeBdMeoE6RlJG+AbJk/OdIV3evxWnmz
R+E8Inz5UabdhT7ATWnEuPFHHdj7wLY5QurlRq0OXd98qjtn5ONTNomDKWqX95RaTAn5pGnGX0oL
ybr5W9VVatlRdUTSOT4BqB0pdwweZgbkUp2kFJXL3AJBGHE5S7eOsgTYeDgBnRQ3CZDSznaDtE3q
9Vmda9UDrzawogwfZPhCYOtvsU8i3vKmnvpx4WgDyIlcksy6LQgjIsmgK7av/0PZefXGzlxZ9K8M
/E6DuUhgPA/Nzq2cr14IXemKZBVDMYdfP4uyBxgbMDDzYONL0lXoLtbZZ++168mwN836+lGacRcF
9qCcgoIcB5OQhOWRtebrGAffP08NgkRrOTh7jMAodj+T+4+9ODaLuzgs35cS+3bWdeEda5AE89c6
xGcmTK1YL9eZ3z3wkteb3Phu1gSvyfD483ucld/tEpJktCRzUzGinyE/HgQ3atxePz87ONpQoO7p
RYjPfW8QMiuRsKDs/bww1qNJWw2gXoWpIJ3flmTmLCEZeKSg5p4eORK/OQhWmavLz7c6GsGTk8sX
P23BOmq2Zz9/ViVz89x7Pp0ia9KPuqP1d8OZCBPuuzFCRmc065+j/+cf12HCzVWKjV8dvfUYNAxD
bo3BfTPkxRjN+vwzYHlTTmQ1O8jFtPexi+DYV9glftKnLgfnelT8/LLWv5DrLPDDo6aLPBvZeTVu
8lhMC12z65di2nje2XX8PWz587Tr57xCh1DfCJLXuHnKk+lT7rVew3+ukjPlg6gbmuWH7dKrt15x
+MkmhoEmjjUdQzZnbzw5ZYT15MqkJOpK2WCv4WyhKvLI9vBMBJyXcTXNoNIfB8YnVNxS7jpvMPbu
oJ+SQdeXOLAegsXs/xEFZaJkbulbup5+FjFcNX/O8Z8X/c/XJz2dcE1kQAmUixaVtm+xpht5Rgwv
qdCUnfsnWdSvOo+th2w8JFMIxn6dojy/up8WGOOBjyF45bmMuJQY84irqYbyVWHSk+txcfAxTrGW
jynl6u2MBoSC8kY6bUDALl2Oq8FfNFvubmumWPKmhMVGoB9+0uOMCuPFyxFXf35ZvoFdBq4fkzov
uR+vYC+ZSQdYrsoV1z/PW/JmjP0/VnpCvCPczmZxnmo3e05b+zs1KcxYH/A/M7OYM6zOGdaCn+OD
1pFiJ9LlkktObxXwXRCkTNgmGneNh85jKH3vufxC8tJkH6B5Tvp0Xq+Inqlmx86T1wU5LIZNJXnG
0FRPidNB6Je0tLxdYWWHdOAzJz2ST8Fe8+c+JsDJByHSvoeHY+JefjScAlv90D7ITjwiU/GjYV7N
4z6+7VbLV630MXQGsqksqAo4pCeJNLbwLG7LuNg6VD+zpSfEVjqLD0ifBnhnbNCa0/5gDU24F6B5
tj7sHA9fAU3gfb5vCm5gIytTJxg0Dn9EPlv4xY66ibscBvmexfGHMbli39oo/aU4wu7nATPK39Td
jlsitL+E11DvYBfnAQ9MXwN0UYYq931zIUZ0YeTiuAtkvGVTekuL1PNopOqQ0lokQaibjaw3adIl
B+nw9jJ8j/5M0H1b4JuLpFpOBoK+RoIYc93XlxqrmF+qs92gAef9wM6a6EpvqARxF6MslYI0yEj4
DIAWHoLEFye5NH/GkUqqxoM6MbbZJU1omp1buDM0jHki2C3ZxBLLqYyTzSsxiqlxTzqADDY0ighB
im4PTX36Sh5S+q4tQh31tg52Mtn1o9ldxw5oRi/28H149yQDCgZ/1KWppLOoY8DYWnR32+kE1nhK
j9aJdpdiOy/G2aflhH4M55H3Q9J+U5z+mTa8SwZrci/O6N51U/22QObeDSMw1Z//0ygwVas5hW2j
2lPqc4fChGDdO98LtNKj0svWMab6FAtzX7QWPjswWX4vepbR/GrbggAkP5mS5CclnnNi96cJmlaR
0o6UB96d7waPracFic852Szsx7thfK3b4qr0EIdsgfe6tY03LRIYS56eqIFc2/2C/j0I648wocuk
ESX2ppy73oKv1e4VMAHZ58c2tHs2hF7M1g3JwcF3MlbpczgDJgpwhiAx23eqlAsFYemtdmPqRWpo
JcD5o2DSpLfXeY7100cikntW4rgBZ1IMZVvAkk2/yApSLEtkHSD8pQnSbBeCRIs6ejg3ATTZeuoH
5gU5beLukhYDemEfsm72kijvDvK6oxn5IJmzd46k0jZt1o+rM2fdkRykHADZCwmn2DJw3YckqqYx
/8Ww4R2Wvnkx0FmXEbRGU73RW9bs8entsd0hdIWPTvIlMFNc0UeAfTCYLmJsw5fe/ghr58ubQmef
JtnvzJzs64xYlL3E6c0LmLMFZD0rIAIfQJSQthxRbbuA2RtXMyYDBhfFuh23ESUazG+LsKmuEelj
zxYADApucQGpvLZsCrwrJ9yymX/pLXD5HX7HEqTOydUSwAe51LGxhs1cW8O1RaB/JEmiJPUnMsU+
HUL6F9p9m9BwLuWw6kItKxKAfVByY/kZ5kZ2cosuOAtnpGoUhGTGLQpDCCMHTWuFtpPIrpHxTMVi
Oa2+lZggnRb9CW1MXqZ64NvIoMbWdGMimq2teP4CdSEoAW7h1VqngqoocTMm9EsOyryqnIAqHFpV
UTHsXev1L1SieYfWB4hDFHgHgye+CtCI3FTUp1HoZ6S4gwP3NvI9okVFbPvEQtOETr+xvZZo9Ebr
zGdfFB2eMDb3JmrHuQlKgg+8Cjnc8FioS5uZa2cuhrQiHHDxePwgdJjQjWJQHlStk5Go3b/buf9f
EMp/x478J8DkE4yOqvjPf+JJ/rARPysCePRPdP/1b0mV//RBEBX/8dVtP7qPf/qbHbDzbr7v/zTz
wx+o1d3/wBfX//L/+i//48/PZ0Hv/vO3v3zCE+3Wz5ZkVQlF8udfnb7+9hdBhPnfQyij9E/d/wuE
kg/4O4TSCv4a+KaJBz6kN8R0fXI145+2+9tfLPuvjFC448naOBRyrnnwEpUt/dtfPOuvpge4UhD1
94PQXcmV/4BQusFfPdcOrdDy+DDPc8X/B0JJ3P5fgy3QA4Mfiz5pbQeAwurg/1/xaDjofGkyKKM6
HaC94lqzurK8jGv/U6cxH7cQtf0Cu4VhyvuqfS0QDiIzG5addvqMyr4F3aRS7DEDSo64Qm5gO73Y
VqFOzAQ7nRaPnUH6YKEJhfz0gzSJXXtm+aYesF99en1l4eZCbCvUBVDtSXSJYNBjU6cCm/6AknUz
d6mBoo2Njy2Nsdx+aui5tCwFizrfOBQrcUs1P/oklxG9h0YG0yhL4ez1FhQOwFgDImcZbHonux2a
1HtYL1GJjRCSYj7fGnHeRPMEsmmJo0BrugaXagSIRS0NVn12QwqyFlZvuIF0miFDC2B8B7/tyeDH
HdViur0RupvIpVwKKgs40TtW2bkPg4AH/RziUDJj1oU6TLH6YWTedJPzlqi15VGc/cD7tmusKb3O
4SZXX36IFL+06XfbFm9Mx/ZhnBc/sumgULR9JHZxK4g+bKCeX7PGIM0dDLu4o7MMN1BuCnCgXogr
0qGQhJ6TQ20tv2VuvDqs04kpt4SCpnNrzrT/kCyDvvVGs/wxdveq/JPKEV+khdY8J2QeWvy4Tkjm
jBkT+3JJMbdFjYQ805mE07Dsn1s6uutqene90xz6H7wTvLVvaz8Dtb4UU8hlSYKEmZtx11F3j247
A9sJfgUuz4RKIcx2iXMfj91+bIp35TQszu5zZT1mmcLIoGwKMvLyN8usbEPp1oMcV3EJcWRCe900
IQ9SuKbtPoynbelz5PqKYJOLqx22ZXtbSFZL3ZAVW5HxTU/hvbdQiz3kJKkXRx7j8Aah4blpcRPj
NKIqRuGQreS5s7Ck8RMeLgUz8oCJZDsWIFlHanESjw7GOmPszitela7xp/Il95Iz7pXXxGaXwHIY
X+Ty7mfL2WScjOJwuNZd8pvV3dViBOWpH+cTFuc5wqlMEdCU/NJ5DwnQXTADaX7aapho9qsZlqfV
D0Sda9UdhDdiVaDIIXDAaPvt9+IkN7HnHimNUGYSEyeLQFJmR4oVWc9I/aYXJgWZTzGP7DIqHDea
TYoUoEOvkUzT3BQLpZpGnpwr2hAsB7WptAjWxevS0HDXW392rPkfuXWKnhI6HjsZXvU1pUQ9MAff
xNwzW2vk3H5h13U1JN5VDyKgmAKxz2dab4Gv76qZk4EdxrQHXMtEPtf5ZlHi1RA99srOv110c0lG
fV0HOkpqmD5CYVKAqGpEOGNgbhGK2BQ1wpBDFhPvtsh3XsrYneKunDC+7wwizoik++Ur91KcwO1K
cefl1Ch1nSSSdFSw8DOZ/b3OFus6dil+i4maYelqhLXnYox6oinDKCnGyrhpRMaVPxUE4KarxNTW
tZRAv0GAkqFQZ9+Zih28/nhrVWs7mPNIfY5zzLKnjjMP8pXPVsxSv8YlpgChZ9U/ebQ79sHjEIb9
wRSreXS9lRpOCYbdLvVZNv05G9vh6Hlwy4YlxPtd4qqO5YUVtBstgttd4+Vnk5b1jd3gZo7FfEuB
PMUvOfhws6CCGIEVZgMeq/EYTwRnXeejzMD29BVA+2m5/SnIFnFwciaSLMJwuNoRviTUAREBlBWu
PYxphBj7FxqA3Cj3nmieRbAugs/BRHo1wu4xNhcutsOxIwCarL8UEdDAG7gYC535eYrHB4SPFaJY
WVf4Mhe+8W46uzcN+djYte60F944zvTpZLLdDPZIhYklV/MGuP3hqZlFe2sNycAE2O3NzqM+YLBv
prSpDq7TfxUF7fEDji5cSHhTKYpnqU8wfvXM+Wx2OaeGYXz2vWArMSyxygaHWDvEVDgGZeSKgoaf
J6Q4zPoWDhJOna0RiP5WVv5NvPhXQ2/1xyYd7u0UV1RJ+t1u3Csl+2AnvPTWnI03bAcuaj8n74Bl
e4O2/NWDojstS8123xr2oSRjT0YZJ67NU4/Fje3q7lRXxJFgP0DdHcUM15Nrqs4TOF+jbxzDJfgj
e3yQ3PSXrV34zKC/eF2Um5Ir4e1A5jhJneBotPq2ob8H0zBD5kABY4t1X/rInVKRGRC3k4eVK265
Qesmfs44E3sVxAc5yvrUcaLRW3SeDC/fpVl8FOP4nrX23jPYco0timZqpsDrMo3nXOJLnZiDu4qs
TJmteKWmwtuRkSUQ8UTgevk22/EDs0zO7G7BD00emtG9NYLC3XthcIq7NNjpWnwU3NXhh/BbhCZ1
sZz+SlWDOvbhJcyS5WAMF5l7N7XI5SEj0BU66alwh3dpfDOd3OUuqIcJbWzXVtaj73cnCvioHcKy
2lP0i2MqeKmMSm2qnLYB4nFHy08fhB6RAgpe66TwS5Z/lDra+XZ0qdiiuVhdZQv+O4Jfj0J7T1UD
AobAw0oEit1jM3GOt4SZVDE3R2ojIqezlv2PQ6iJO/fCyYyfjy7GgPH0QgfNeBt7vBUkCAQZKO8j
E2LnSwJHs2+wtZWHvCspKOuMM9VmUW2r4InV07RjBEJK8fGWuros0QLqeR8MtP8kS2nuChymxVTY
x9Hha5jAq0INGWlkrN8Zh5qoz0imlVxLeEiPOTvT7FSNZXvVEy63aHaMepfg67iQ2Cmr+CY2efoM
ppHiwOSAx3XaTqN1WtLyAyggvYk50RT2wtdD1pZ4n/py72QTlR7jcDVbhMJLSTu5HnFjp7q57oGH
7nWMjdUbgg/tEHizFMTNRfn9dqSKgbc/mKc5qC8LbwEzCcNTRm/zEprzqcW+ixzGI9sj41H5mCFY
W0Y6bTJucRhSMh4PW09V9FS23eqSQNENUvovptR8YLH67U5JfqND5z3AQX5Ao1T7qcGIwUMVTGJ3
BWDI3YeoIkCMVbtv0tm4ZhF+aJdavjYrxzaF5k8T0GqGXjy8sdwPh9ifb2HQsgQorOtEhLhn3J1a
FA0UFtJRkE8UEqTiaKWSOE+HMKrC1UtBp8Df/4gCLqyoVvPo5I9Ht7Pch2qpdwsFzkc/HrHhC5rw
SkFM0sXvUMzPMlvlLPOcF2UDJWnMH1zwMgQg0n7104fRhDR4DEcwWcrJgJ2OqDbFGO79ZXn055gY
TZ2rozZ4txpFfNG0hB5FUCdnVX/5VR1GmAiSs1fOVxUNd4dS0hRvLQOVwUELz5oq4X68Ykgpr1tw
lXdGwlu/7MXV4iDc1zz/ZSxBx/YdQSUqXo+WBoeCs/iD6WK5Dkfruk7Ls1rc8lhh5O4Ax+xcxzyZ
g34wYxVcAgNfBCayC7z6artt47q/eJmV0m1PYCnO2/rWyJJrBAUkJtZTF98ncYXfdqXp0RlruoQK
TdP29mpI+Jk02Fo0voQm/+ALJZPSsF0o2vKM5P4nt2SwC0skCVfP7UW6qb+xHJ+Io5cZh9jqP9sx
A+VkGQqJPDiWEGLB89QWKyMq2Tptnu2KqFBlls2uqY1b2XQSqg/N3QQf+lFAlqv+mGwQl2JNpqBj
l91V0bJ8m0CXbeCfRdPMPauSxotugdTT8cIYMdEblVKXPuGA2VROc/H8+TQBPitB5iGGmu9VhmQJ
LWzYO/MYTcXkbf0CI0eXTAe3CZ0oMTiGB5/bEj1Xic6uyM1mu47AS7jWy2DOnffWfPQASO1jK9kI
xFOuDlwfGn+fLazzigqZfTaqM7EOotgNGDRB3qLNCsTMln4h5pgKryC7fetPj08Z9t0f7qP5Puf7
o4QPE7+rzrWfKxri6+NgdFwNIAtA1B6vmy5mRshfcEFgbgnL35lFirVueoYke+mOldHHsNgcQo9I
GpHb4FcHmTl/YJkz5w3+G5yqMR27PafTxtDbxLJx92lz2s4JbzxJvzUBeOwVpDZ+524D2Mib72Mt
bnUy9VFvjC9xY9WbuZufw1a7u7igX8yYCjTVIJAQQvyTOxsEDydq5dnrk6UQVgiVJ9kOTcdBoJtH
JMSZucwxQj9qdS93emS3ki3LLavP+kC4lnN6VFeCVGIs0uFxyddqSLgJaUNBld9Nn6LGq9fZmnmo
dNlh4YAO6Kme2YtLluIMkZeemGYFfwPm5Ldr2Aia3JIbq6K5xWC/Dwk4aQcLBZdLNduDd22DEwvc
Nf1FUEPF8QX2+SMuGnVj0LrKnPjtPrvcEbejriC4Ugl3SLW/Nx3qb5Sct5PZ7qxDQfPVxi3lc5+y
+YeK7mJs5+7ZQhNYv4KJZT+4poqIMzSKyMFXPOUsolp+Abs18dXXC0P65H+sQe9kCAyMHWir4+j+
iX/J4WWc2DO3I99Dr7CHeZi9S4ncWsVzfXIX0tO1+BUOGHitgtTnGL9oU/3OPe5Nyzr6p3+ynL9O
Rqr5nOF+6XiyiwT0ejqWt4lbhaTi2rPJk9XxSA8lmRPZfnE/+xzFmeaNVcX7pqs/PMN9b3K1p2r4
kE3VzunqPU5IolUpnTvzMH+2s/Nt0JmoUz5ungguGSbRUR8XLWMqqCLBW6hQpFsTgy/qNzILFdJd
HURpb78EREwWQIIRJpf7QVIepZLxdqikcwpLxtDMHGISRnqrBWXplQC9Hof6FEzi4PjVXa3gHhOJ
LgnpOZ/a0hItkPWBD6dKCrop2dq4uBEL4BdcpiKAFiLIAVtXAHbDWN5OpntQGZWjMBypTkOQICL+
lBDS1crj0RKi7xq/GqEmTiP1NXgo2UWdXafBOkXY7VWsaBwwgqPjmTdtp6klFDFhZRZGoBoOBKkP
Xpt8CLeGJeiqt2kJyQO60686TpjkguFiLPqDfUDCCpcC8MpmC9rw3Cvy6rlLra8k5DrvJBY++BTK
VGJovj2vesI/F1MYjDxTG6gj2ZiDf2TipJat5v03dNupIVZkFNhjjbVG3C6TvZejoWQVufa+aRe6
8ezXqXFvPZmaO3x7dzNLsMFuPkpKVRH0q54vY4B04jfcYBFtLYB4fm4fA4fE8WIdTK/3SeH2+c5x
vW1eQVYR3d0UhD3XVoLZ9DRFnZS7lLGardywLmehDvjFS4Wf7TB47JV8UX8TY2xaBChVSJNU2GNZ
2g5vTNxKLIgJ6wuYj9ysDwKhyUhCKhG94WuySJ603FkjT6XvSiXyUNtUTLeBOPp9Dl9r78bLCDXE
maOq5BawaKDT5C9ABpW/bCu/FV5L9DRxdwa6Hcs7/rU/bwqndHdhNlqI075zrui/KGPapbuBGhiX
DOpsDmDik7zCBp7hiXPXTVhc5ruqPwfGvc4onPNtwqKYaft6L1O+mCWfHifl/27M3tp5ksrnwDYi
2i+x0iRb18kvQ5l8ORmE0TJD5ljWJmuG4976tlkp7/Ee0jk8htROtzwsddBchrZ6gYkJwVfMF6Sk
hzFAvCnlvGGnNxJhYtVRhOxTC3YCB00iq0kyb/fzX9htRW4a866dgMwwTaZwn6Yvj6wNacZdOjYY
hS2yafbEG4iWuOegR2EZeOZz2271mUv/NSHK+QQG5QH3e/+c92vYvOrqXUEirK9E9+RYu8WWS+S0
9UiqrL9kYcPz12Ta7IF5rxGIW7+TTcS6/r1xPaoPmhehFOWG9k2bkq0nU57jo+xzrGq5owfchjfc
KDhB/IGiLTS0rgQNBPeHWcV9T5WndmMpbwKX3Y0Xs59bKsKdhv07Xnj/52KkeLXCmWL9aut3VVen
IZH5tmlpsqP8ZetxQG/L3FsORZHcxf0sbrypoAY2PYjKcrht1E9Jjkbk18kdiVaDS4Es+C6HDTy/
/ZBjt8/bEgKp3R2YrDu/UC+g0kHWAW6kbT1jR5ZOV6m7YO1msQG9Ndn5y5Ad5gBH2wTGY+Cf73Q7
bzuVxEffumkDnmOBXIHItnb2+ABfOWi3SnrJNRb6Ozqc0svYA72YStYw8zJ9T5lxmTGj0Vk8UY7Z
BDt74GxbS74NxJtNvWCaWXDNJ7wu7qZZsDat6FObMnoppX70e9a5GUMO204QnYv5qWoHQ7iFd1fU
+CVjMtiEf9Kt66PPuNy05o6z3G5pn1hq/1DnuiBac8LZbeCzIMVnpajXzWpmzMGaGprEd0elokMH
Iib3bDoArdt2Nu2CdES89hZ+cfK00oQLY0+vTlClW5GMZiR7St1Ct7p0iqhjza3O9+j0yz2/A1LC
YDXIu0pOHKx8Yv5kHhAkXvcCucvtu/lq8IJXdyF+2GfjclAQXja9j6zJc9RPU4rezGqMfLd9laop
rkubaKMn9UE09B5Pvrow7d5rF7pSt5TvZQ0+Etjdyzh0f9gjd1bFUyZPr2PRlTdGGF+PmNu8XNG/
vBLjWc9veNp/VES3tlbPRUwWexalxS6v29deDd+tOyGwd+pGovrsu7B59ypKeUmhgRemAwcvfUu3
UIXyB0yDy7mK/G4Mt4uKKwAefN+xLiM4UKw+ERQin5qNpuO3Jefpe8RVf2cr88S5deYhgXeVPts4
w8wb4mtKDRoXRgt5SxQgyCtWyuBW9vgvmu1A1frKzbpD3360+onHmMaQozyDXlHoIRAsJ5SzvDqL
uRiemUaOiRMQQbMT6G9CYszNIhoeHmjk5Vprym9eIjjF22YhS01CykevSRlYWIHQQWxiRjQcE4SJ
8qOOx9sRGi7iDxLZVpd5xoxZ0+47pVmUhdZdGWczWhZ/N6Xuu2lUUDL0veoF2dmsN6JWGV+LX94V
godlYqF8BPRjJWOxn2x9HQxMKqLyMEKUT4SPifraMt/N3qWqaWDMV8hAlefb8pE+KwR2kHTrw5G+
5Rfb34cK8c8sOoOwJpYdJZKOUha4TZQmH93FxgaOxLAxqxRqwZxfJ8OHqAO1LbNpn9rsTme2DlQ6
GSRlMcYU9wpDXWTU04fdc20jaY3xsTePk5PuTQC8m2miVCnjfVkkfn5WEsk8097Rb6kuW18eTCyF
vu1CyJxdWVybBOavZT9bgCKqBi/sHMVGiGcWfbBqBm4psM0Q4Vh+Jr3SB6MCjbwoi0LL7lo7znDA
nX6bWfGTxxkVlQYvXTf5dFK8HyiAajMAHzwII38i67PC+rgymJN86OKcY2UsdYRBo8bjaIRHwyeW
WgQBDpHOPaeZiZWnTXjrIyh1JRm6Oq3wkaSgdTppR7W3cmOWUznAQpXtYp8cBnvfmt91S5OhnUny
MmpEbB+vuA/0ZLfRYPtqpi7Eih/4CTdkgGwRGVJc8wSwdpVVPYw1vgCmsPfEzsp9IEds4dO2iw3r
LDw4CCNxUf+WBx53xMa/wFcMsFyE1oGTG9N8kL9it93Zo1PsOjv7zN2R+I8CBWMuzi09IVCng45X
6ICobqG95uRq0GLanIDmAqseXQKWaq6qqHOm5d7OHeqouiN9C6JbYbk1ZEQVju+2n7ySjyBK0rxa
IVkUVmIs01s+2tb3c+K/Ahlma6Uxu8wCHkjGPdTH8d9ylyfsLKhOZnuIpyuMdEfCvaXvvLK5CNSd
s0Q2JZ1wg8IHzxbHPGdtYhl88EJ0muYnTtuA94CamFZIqVuYHiQhnYAprQRftQX8+pD+Nt0EVWbJ
BnTwZG0eCZuNiafA5IlbWxc5lmI3YCjajMBrgrIg6CdTfWR7ua+W8tnFPIB8Nuy1nb9aQKwupyH3
mo1SPJmKvtz6SyP2wZWlTbJNqEtLy5KS2M1DZxjY8Mt458O72i4jBMMB5BgRhJnHXHYgx8CvynZe
iu6WjC5gQb1J5Pw6VHmMtmbiGLHFA7lzGuD42UbsAbZxIcO7DjWfvtuwY4Vljnl/sRK32Mf17ETU
1r2bGNVi3F3nzGL1RBsXf7hu8G+ZzXMwdU/WbPtRXVfoYhoSuxmTqDY8+8BBAnhidG4WCnO3TOLp
tJt7imeRZ7YAfpiRGDbQqQBkNK/awxpRFqeAK9pZc0OfyMiauD33I6/F0S8+ZOZ+1n5dIrvzdkuF
/x5oqyWuD+qz48gcal4qjWY/1fmlsx2J5jAjqWo7GGG/kyySuLjrR5FOdOAk4x36/JUgTGRZ3CU9
Mv9VHKODpl56aICCUmX2DgbmWlW/F/p+6qHcF414TYvuxsQ7c7Bd9U638jffOcUek/2YlMx+sTM8
zCw1j0MSfufNdLFjJKtSvDnsL+O4wQLUX4UOCp/qx4dylleGNfOk7SMvx4CmfByrcSowQI4MwiFe
paR1Xk2sWq7X6KhaH1erbltiJ9+UooYp5E4A2muTEHZq36QWha5Zb7Fqp7DtYLWm2FjEoTIDi12m
6NBFst4ZY0bqL6QGubQvfmMRabe2QYHVqAwsGmocIGq+MV27ml2FbkMM9mb82sKAjRbTec2IJrja
5OaxyNscc+HGmNPkhk+w0ZPuLlAt70gMgXwAp+oAPUJHc18JuxDdoysqUjVoYPIPn93Snsc5j7ft
1H/nndEgAHApCYV6NkVtn8r4scwMCqG8P4UXVmcKXF/x2hSwrS3M56NFFG9e61R58HFNa3gEGdQW
O51S2xrnFY0f7tsARGznWy3aLYfGEH7hDjuNJa/XfPY+G2zBa+XWG3gZdyvLlbueBoLBQML9cMz7
xKQ+XtApAU0FU7lsyGoufv0hqxjxIH9aH3CI4tTZZIABDxwK23rTi+5X6ZKdFj2Sp7TBdqXjo9Nk
80ER7tBCXCHJ4XDQ2ZkD5rMtKY9JG+ztfoD+X5AP9cHc2yWMc8Plgm6NL01u+AhO/q1Oy3sch6+u
z9Vb2/V4oCVcRn1rn/Mk5ibkGtcBe5SGYIbZAUdoyIz7eOqCNEagi1G/msV7nCarAEiBc7hSXJos
gsd2W7yUPdqCCu1XleffMK8veulfsqIC75ZSlgL8l+92vm65ZMHN3TUp1gLb5I4xEU1EMvgyS2Wi
4J/k3H+WAu27/vJowIm8hknTb+wbqy4u0tDVMVuKTy26qy7EEzmLxIRmCu9ymJmiMvxbvMrbatd3
5p5jrz8NRnxbBsFLyrXK6423Jg6XXY5LJfJauqSL7M3xSNcAqECQqI4mzuCNefJrdyIw2WP9YqyO
uklvHZHdCqiuGyTVc0MgsAoqaNDKOFvtvO90AXMqEAJaT7gJx3w7DWO6jSuQLPB7zYIuo7ZGqNnW
qWHxCYmwWchLfXZKusWKJtemaqYU37js0q2zWPwKi/xOT+52LDTBhVzw0mONwZYZBJPcUsHGOxBu
C583P01p8Cl6/zx5bOfGEFSfYtLfOSa7+B5IwsXCxquYofCW0a43e+ZFxMlpTrDAUU0BvGkUUTNx
u6BW4dL5jAS+wdbcMuTXKAyPQDkZ4jrv3iZeO3vb5efshoXGC6NB9pnLh9L0GpVpmbNCZtzzfUPg
wm1ZJzbrjTMAot+AXSNSxOm6H2qMnq1icKdQcjna3qf2PBFxsqpdgSK1873EPRi9em0dEw5tlpYw
vyBylQPPHQ6fnc0svXdLIN9ZKbdZHoMWoThr7RE7BAYFhY6m2NxpuMLmv5u1ZoxyI/RMtsGoxzZL
B09TNYi/hya9yOVk4vt3lq3y1WM5BdjmRmzLCA081ksgL3YQ/wLNJvTr3CEDhR2XsImfvjV3UMES
52ExLdhyRAY3pQk9MFmP54QH+I6SpK2WwaOqS3c74SdgScidDCTlNvZrD1n0tmtFH8WtCZKM3jLS
sFj3VBpSqcmZJBfMLRZwH1YzvCgBZG6g59CmnRLqxYeabFwRP/qsLHUlyi1y4GthlEhBEwpD8zC6
mP5Vmq5xue5b6Pq29DuBsrX0SIrLUTYF/lghE4Jch9JOlghXxRwVVnmy2FOffcO6sSb7JWtG4ABF
vJ+N4ZPf7MENDZOd9fpzS7bN0H/EOcoEnAQy8oNyXUhvcP5a+V5b1k05D3ZEUY6J5XXCVsjjshjP
FRu0DqvPLuzdN1Y7xDgCcju99TjGTyhtKprDL8s+YX9PDYLmjvHIL/qoDP0CC+xrGcTO7lc6D9Ok
XbN2r6nS3WD/wuouX1OPl54LIBYtw+ZyBF/iv7k7jya5rWxb/5WON4cCOPCDN0mDNJXlHckJgsUq
wnuPX38/ULqtLFSqMtg9efE06I5WS9x5gINj9l77W32vHip6hmhSJv2YjRaUF9osCxVynNxEN6mu
XmIVwPkzM5l+xqtcUdjM7BS9XeteFhGq9+k61RTcUbRHUHRo0E0UTnyE3NPXXReQvJP9dCVQTMHw
wqQxUzXkaMqrxNqIHCN9zsZ4nWpUGMYe1U5iUY/VuQT742vr1Ss9SRDIKfz0cpQPYVFTQlcfaxdz
mUoCqmlVbwWrMJJ4kytngC2610i3oLJ+hqOxiSPT2qcuRlZt/cBNSq9gz+ioA4wwX9aUa6QquzJl
UpuiM9WHDtxEbYBldMUhKZKEvF/1HRk9xiSWtzRaLbnIUYH2iRE6cWvix5Q7PvRiiZHRPCwDedMU
sdIAoi81nZSq3XOyzdThT+vIhW9X3mrsTXzrwgu/jXPHpHZFv7n9LVK811A1nzpEVYqdPetIeTzj
FRF6smoFujkh7cM8pvcvyx+RuP5AKNJfADez17aq/ZBU7R65IK0oYPuCMQXzqZs7LdA4/EzuuUw6
lhPWGF086RqkvjoHN+f7olqOVNY0RU3uI7t/JZ9Km62mXsY6elt20tch06T1SCoapU6Ljrvt96GX
IL33mpdeIitOqvmynF4Qi58/9TLEG6vpBX6QcbwRGaIwevI5PLEIlVZhrWXa67fwdpwub+8avGXR
i5PIpqFilaVJubRaw973sM7FSBYf8SPHJ6SGlLc21STLkMW03NMn41d831k86gvFq3ZWJkmLvBsf
VLxQvLLbAadCCWgadIyH7bQSklJUtPq1+6pXqDcGn8ZHSXHNTcOsWtBwgP8w54yroYdJ5dEfA4wo
T/Bczlii4pyWKNb8ju1WkRWOjOFAuzekZwrw9aPd+T0nmqhbWFHVo87Ul26SSqs4CH3cxCPU8rTz
08F3J0JNXviGpyDqaQQ+XSaIY2YcBa1rGpYu4pxami0IlXQe5qZcwlw6lhbjZVy0X3pBuSRFDbZA
xAGMtsGErS2AepUJq2IOOgR3rh+6hpAwSsfrJB41LuxdPcFaZVwiv8otAhB5rDYoygMnp4NHbtJw
WXPgIGlrrxIIigdD5oEI/twVN2t6R4AA6LQJOJjbBIa/zY38B3BSbiY1DMbQQDlVmyyvdqVdUbp0
/AwouJyhHElcyAZ+goLJ7IvLKBwfzTLbFaHB06nu2za8CjkJGH0XHFChrBK7MXaBx/FF1bkwaaX/
ijDnOTEF4CkYAJkLqUAWMSh4JBmJjGTSsl18QegmTW1lR68L7r7QAleTOxPf474PnhUf9ESRkg0w
vQYoFWjbrE1Wmd5V3JHMi6AtH92O/u7S30YmybgEaJLPfuX0WCpgnAJ+SqLuz8ymoymzIewW9ks8
dJdBT5awQKVO6v5Rb/0J5ukG8K6yLzhjUJb09B12V2uRkjDWzACmXNfjEqhnO6o4hjLBFnhBtzXo
i0J9yIdnF7o9Agi0A+RZlR6lm14XuHWAA0p9/9AFX13LzHf5QDYiRe0i2XcYXnr0LNMewbwLOezt
vIzUKYR/0qsDevxaGtdtg4d74AZr5IPJ2hdmSu/+JarxmwmNgvpfwD2bDg691lyELtWTIuc+bfbR
GhWtB5QxSPeWUmCQg9+a2tCuhA5jnWuT1qShexQ0MSpdTlgu6l06G1EaUtWNPBTBFIGnnbLeF1Jj
kSHz6FhNTa6RoD8g1r1BrrzjysCZvqp20A8W9JDdxSPiOwRIUytUCi8r3dVddpvYjyTyJoaZTAGG
7UNydXFNppDDXJ8VSxR7b6Xwf5QdyllkEQujI8Mc1Q0tGyqJ9Sp89SQqzqZOeQi9w6Ljb5Pv7BpK
Q+LboHRcGbRnTY5+xnEPi2mCsjVNCb8ACUNkK94ePez9qGKgS1k91GlXoE8KrTNt7CRxuZBlMhS7
REu28EK5JyQ0NXbwy7OkY1yhBANDooRZGhsjUJluIAXkDkLMYOjUv7txn9eGuVQCZB/lGCP9DQBx
5ulORHZ7kIcYg6aHTgZToprNeMfhd7yzQTn5JXxNaiYh8rfhV5eXtfDJe3hgLxyhd5d9o7pLI4z5
A6TJZxSQ4JJsLbTSiutl07S7wMpfktLlK0HK1wFwQWcNsqXukXOXaCY9KQPg02SbXgL2HXyxm+pg
KrnFbd1/7nK0qVUSf1WM8oIa41OsoS1Jo+HFBFdWg3r1xvqyZHtTUcUOEGJxUt65bsNhqfkWm1Qa
XZdepci04VL13E0Cw36sQ++2TWkOSSqyL01svDYc+WHP+NSxrW9F16I8THJKeiQwp+6/nL6yPQ3T
q0aT7qIgdKCNH7TIBIqgQEgB8Osl8LKSurtkqey5QO2QcKPHpkbDglr5W9SMKzsMknUocRsMQp0E
wZi9SHqCTTqC5kKzHkzduxu1AJPhHsIgu/yXHuPTQyrZDgbi9Q4Uw7QRTSWPEsmt/lp30rB2aQFa
+VEnb3xJPNsFw8KYgB48l8tyUN2IRtBF6A8d9GtuzbFAOtVUP0TTXRrojRDlITyIhLkXQYXthgxw
N+K4yr0gXakKKXEvvuzimJREY8Kms7gOFZ33LAHZpquJqe5rX/uKj1YyZTYow1hF4Gb29Zj9dEPV
3brYry3CXFLXI7XOpWoo8UWo49nUDs0qr1my0IltSBvt+eJvRUHRuEhYdwqqa34ukWW0dFDqockq
LeB2aCrN3Hcpt1stNt8szaW12jLgu1X8R9FjkGiU/nPdgSdz5etGVrFlE/WbFgff3KA3oU5oe1e0
wNDQifiGhmSWWw7pe7JWWrW3d10SjBcest0VjDrD7W9sn9kYpWTsBpseANkEPkt3J411KCjJtEZY
ERpIdLFAvfXoq6TdIElo9wuszWBSVdPHZZvD2TASNAMgH8FIuvKl7iIMa0hnUGqJPYrwpb+xo95/
jn85NE3EuupXMRUYtR5wpaX5O4JqbN4nHTt0nkd3Az55mAPgXpV5vkNDAjmodh/oDWIu1PqWRjei
lk+51PXQQx+Vtbu6KneDitLXUgWtC64MXFFKiu0g+d/InqySUjp4mb0PQ5oklVDhbEFDADVYb6e3
Xbak/8xvL/uq/u4FwZ1ER/YuQRU9TrWTzC97+nZN+nZ9Tqzkq8llDNGOs9l9niX11ivv6YrGJAwu
hq9NAmgq9EPEXdXrcfoQBjeWHsBPlgdXhuT6mAT4P4SlUPraQL1LVqSb1jHtxLSzhevC8kkyxt9l
7DaWQctVCsItViXGSklpN1BFJa5EbzguVI89OjJMGKhAZ3THJ6N5VzXRphc2yEWwRWYdjiurjX4G
Nmf5VGGVsieJjxAPxTjiKedtSm9ZS0+ugvLBFS6EwIw+czeg6hKzKQ0Fr4RqdbnJYqys/IC6miyu
E+UXkRSbE5E3nDDwJUY7v8OAoWCWFmgRWwito7cewTOu8twkex6Jy8gmIReMT0KF9J2QurCQCypG
s644dgNPNQ8miPSrONO+cDpjjeIQuOe01N36ESL53O23lB3bBeTGeMOdeY1I+rXKY4W21ujCGzmE
+8EjiknaPk2diy/ENRkJKRclrKxZGfc+HIFWAKDPMWRYMV9+yh4Lg1WodyFqFG7Hr37H1qOmSGSA
lHL5z/IfMHHZ0uB+rEbXOPij0uAIQcZ6YGdwm6BZjdKkX1NaRJ84ydbqq5SquxJLxS6i1UTU6SYD
9xwICCJmK32tQ87KzbizJUp01ZQmoVdpW4l0hGEfA+QOMfwyfGWFU111qHtpLQQaJFgf/TKTN4YC
dS9TArxBOaZ7tf6liwP8NO2ffVbplwKNq1yi5YjAumxyvAT9pybx9wX7rtdP2ClpfDFMoLiG/5pP
6fWkicm2L5XWxQerqJ7o7yBLmjn08n/LLSvZ/+o9+60evf/P2u8s2t/+uf1uV8Xf/7X4Hr2Vxy17
07/zZwcei5vxB313QoVbCmrqf/vv/vz7lmHrqqnqKj60uO3+1YAn/yFkIUx682xLF4olT815f3Xg
yX/QrGfT0TdZw+iQOHHh/d/Ww5s/TdjoWqQd0nvL/vrf/0qb5IbDUV393/9jTHaof3u1UbunC8HA
G1M3NR3Bnia/b8DTSE7K5iDUOz3C9u+yNB8hBQTpz7G/b80teY9FVDtUd8gQ7Qt1Ewy3Xb/t9Puq
eoyoTd04JIdwxmSP5qpdpQubPpLiHjBJne7r4UWurgOJm6Ifsbbc1/l93Dwm+aWmvclRSjbm27R4
TS3Ry+5gUpy2fG7VlE+m9oLHbrjwqlu6KKx8n8drkoiIPRNcTrirUm+iCDOY2GbTiSOAMBYBLE32
JxUG1u9P6n9sGH3XefqP/9T/g22l04T753m9bF6+H8/o6Z/+a0ab2h/0DmPUZitCkW3V/HtSW9of
NpNIQy6iCln9Nd//mtRC/QNlBmcTzdRlGwdi/sC/5rRi/2Fh/U0HqEF6Cd+j35nR7ye0peEgjswI
51+TGLqszTyfur7vitYOIifNkZHgfprI+dpqzng08WOPPpuPUWZ9q0B5EBTTveH00n5UVx5FaUr/
493RIz/xdSrv3cX/CoO7uK3jiS4rfOv/Om6PBTwlV32IK5tAcLCxHfB7nCfFw7jsn6prHxXcQlq5
y8+jnghKLEvGRVkFbqezlh0H9TpVifSgAnbmmzcQPIAAFOvPQ0xm03+vOr/G9S7EzN9KUE8M0WpH
jko1gWPhMsRswgMZldOnmcj3mnH7ecBzY5o9SAGrOzXcKaCPmBWp2dhcfx5BTBPrszFNU+aoldkk
TWViaRE5tIRFd8aye3ShDa+wsHHo4Tu49xMBBW3KId3qe9jgW+0q1c+8upmP4scHO/VbH/2IQS7x
Ju14d8Xa2sQ3/lLHbmaBJ9g6WCLJp1C79tfWmbepvO/i/isqwrXp01Ytc9rljqNmJBWKqWnS6WAr
LirEgEA/F1yWNy4EZ3XZrajeMeLuNXCK3/8STVlosL01AHLy3DmSc40mt0nLiOXkkAfto5zTz0qz
gp2Li89f8TSMD29Y1y3ZFJTcNHm2tCSqmdKz10SOT9sNnuk2NdszX/yJdcWUj0LM1hWeIWnotGZd
kX0E/CpGJz/Jzhws++vnYzn5BR4Fmn3kdpuZ5aDyypLG+FaivmgAso0kG0qJHVlSi63q5avPY578
CI9izr763vcAG06DiwbahLsburz+ywiziaiHlQwqjFENFbfx4FscbP+7Icw+cgQXg02NLHLa/lnq
rgrDP/cFn/yW4PObHMrYYdXZF4wq0dQ8jfncO8a+uWowzrmKV1SOlvalGS1oIVrWV1Az0bMW/8n8
Pgo9zZmjxUNPazr0RkKXRY0qiJ6YtGy/DTgtLz5/iqeXKcNghwEey6Ixe09JStu2xj3bsSVEuJG0
zMaHFploYkebbvxBM6uKlk+Jb2yGqZH/9WKyj5QOrHTcnPktJ9fto98ye6VWkvQoRvrIQcVNAmbl
raWlp6xkJ1171+aZCXpyCTkKNnu7ZtjmI8LXCM+Ocmmj1p1UIdzDzsyic2Fmb7I1e6ysK55vjdTG
kmFewxGewASfP7tTHzQ9+ppJ+UAoXCLeT5ghBMOkDB2fW1fdhC0qbC05syCeWqeOQ8zejhC5QTWe
EH61FVpICbS9KOgcajFrFib+ell05hM/9eyOI85eEbAGnz44XpFtvjQSFfTyNpDPjGr6M+Y7icKN
kOOuoqlCna2+XaGLqup4P3I7Sc/KYAdOtqdDDmJgHj5gNOyfeVWnNpbjiLO1N65tzyszIkZU5nX3
gq5RTMqu0vjmP5gSRyObTQkgETgxeMSJrWIHlmJb4dj0eYiTL+goxGxKjJlF8jTiBbnU371J5lh9
rZnf/12U2TTw/KaxwPBFDtgF+lopSxRfR8s+81qUE6sPrnZCNwRfkc59//0nJFzu1mDxaGs0Sxow
3a0ME1ok2Y2e3weYtYwkjgS9bWGk3WZucPm7g+QUo0xnNttSFXg+76O3kaCkWcSJ4yGjWXqTTUNC
KeG2lg3z3Az8+NqmWBwObdgsJENmFt+sFJTR3JxYPks7DTiq9pBHwZnJ8XFJIopqWqZumiB/7Nlr
S8s8sGC/JU4g0dNCr8WCvojhzFs7ORROu5w4haJ//Hzp3gySuEroU/FhdL0V8Qtq9M3n7+bjyqfJ
On40/PncHdT5QaDKRtmn0SV1vATCqY1k2oRYalvWShfWpd0iV9XMt89jnhqYYXDRxHrYlLX5uuTW
9OTRnZw6udJwMqQuP9wGVrT+PMrHtUiTDa76CkknDV3cbCYUyDhV6oqp02b6V7WTHxuRPOqhcp+X
8tXnoU5Nh6NQ5iy9hfEIlV495iHq2VOcAZ+zvT9Tnv+YQjvxzOCTkIcT5PIMeX4roBreGIBDS5o9
4xeamLF3mXQd8ffPR3LizKQRZ/rLFlBT5k+tKTX2CN0tnOhJ/zKuUH0i/Xi0VrBiqzWK/2QFUghU
7vPncacP5v1WRY4RNh4pCEVlFs4+KLwq+WY1GBai8fGGIruPEEDv3UOfP7nGmUGeeJbvgs3OLa4X
VWXhoYwO3VG6pLHGd2LhoysDz3JmoTgdyrI5PkBaVpTZFkxnEKoe0C0svC/GsPHHnWh/f2Ywmr9D
zFZXGRRpNoaECANprUbNbaKrFzXq08/fkDJN4o+v6O8401CPzu1FU5exVoypY8i+R1m3+pZh24vp
1wRcCHd1oN7VQnqSsYqzu+bLmegfd7BpgvwdfbYdczZr6BmEqU3RCvMYWhKLAN7S9yy4kuPMkeuv
BjLnCivn3nv7PPaJr/td6Nnc7HIc3bqWuamPrxGaOktuzjzbE0sVwDvu+qTBNCB50+CPHm3V631p
qTKzH2mIoMEhV14arOwEtJTPx3LyOzuKJN5HatLAy0aNSHRXXJpS7oBsffP04KbrjMvUaM7c9U7s
LtAXqDFoVHooJcweXSOUDHSHxlvzEbIZMn3eY7Rzbcws7ASZHjo4QZ36zMZ56oWRk7UMw0ZHqM4/
utLoJCXwiQo6+IefUzrQ8+3nz/HUG9Nl3gkcBdk05m/MguXiGy4htETZ0puyCJB3YPO6yM0zR90T
2VlNt3RS3cav6o4228e4vI9hrkqRU637FcXvbFxCdN7TgkqTplPcyIvyMtx8PrzTQQ0hsJOxdJv4
7+dJryAYUqCXOO433V5Y+36X7GE9rKJD9KAnK5Q9y3NL5a/XMl9gprSewkppajAh38e0k0D3cjfL
nHJl/kA6rT2Sso021PfRvK7st3xz7gJ76i1SWWB+ElL98BbN3ghtFWsZRxKTcXo4eXC4qITl4aGu
ojOn4BPBOIVw5zOETfpjPjzN8025yYrJixlxoeyHF7RafKW/eG1nbXhmfp7Yd8xp/0aIirWzNT9i
IeoqjdZUcydBiWhgJyOxaTdydGY5ORWGw4hFgYaKiGnPtre0T0EWwu2mdqctkxC5HbUzFZH/mel4
Kg5Xh+n6b2v8NZsaoe8K05JwK4fkNCzLHY3cW6ydFuNe21Wr8EpdS7vszNp1KuZUdlIN8LYqpcv3
07G1BcbCfZ47FUjfBvn+oPnLCGr052M7EcaiEKvAyTGgoswfoeT3UtHBvHMqiGEwf0l30Jn5+ylL
je+YjDLLiCzr8yVxkMrawHyNHQbpgZE+0tJzZhynPt93IaZV+WgTGwbknfhilaTnYTlkgIEWzSa5
zNfo+bWlrS2C1bk816ll6l3M6eEexSwCmlByhKoOus61vAQhxsSwdrQ6Lce1stYuqt/+rgCVs5tZ
1nSXVn+VZ44CCn9glqtD7khRsBchPqJSd5G4yZmH+XFS6NyVZei4NpsM1fn344qDOJZ0O0yd3hq3
/oBlKq1tuVufWeY/Lknvw4j3YTIaoBDM8coUWgz02xyTuro5GGjXPp/jyvQHvVvamdiabAvECSx9
xrx0E1YSWGqPHl/tslnrTrXxHWo334YVyiXn9zcSonFlxovMZPv6cOj2Rr4ElMDc/Bz7R7JFFL2k
936RfxercpmiU/l8dB9eFsq+6Q7N3YXLLCv7+6fomei+cy0AEk+HlEurHILUrD6zGn28mE1RqHhz
k9CF/OECGGDxlbS6mHZHvFtvgovuLVsaN+62XwqnuemLBd1hZ5Z3Zfrp79/b+6CzCTK2nKNgCWec
PTBRo1cFdCX3wSUQlLW7oNP1GXWS/bOmq8y9K53Pn+vZIc92FwCbOT43RAe2u6quYnlFKz2NTev4
BR4HFQqU6WvV22p3nwc++UKPHvVsJSuNCjo5ICSnyJ5GwF0qTb/tuRrcx7WLF4oShsMVOgX+e7a/
9EbjKZxAsunjU+/FHif0PfQB+ztKa9nBdWsrrc5+Gide6LRNU3I3TUv7sNtML9N2adl0hr1YalgH
L0iRIYd9oQESh9FLNMpraKxkwG9AWp0r/UwPbjad2Ew5LtiEJ5MxG3LWlDS/ZUMDGSX5PlTVBQDF
+Pe/RkrFJC90cAHiw8knjXFxt1KIcE2pbHt6JCquxVGmnZmcJ+YIX7ysyySYUKHMTyRNonbdSIes
k7T21uBkImkB9nnF4fOpOD2R2RM7DqPPMkvWkDFD8rCGMAqZQfLU61iuilVUZXua0unZ9YLnzyOe
HphqI5SxpvPq7Kilxa1QxyTHR93HnCCL8U8oDvgjx2f2hA97D8lZnSygbZEGNMFOvV81O+wHEzfD
5r7rr6UOBAC+S3mPTFb1/oNneBxp+iVHe7ZSgKOWAgRmEBLWDcg+jFWdydjYQBor0jPH/I/noNnA
ZpO8APLi0zVZO8XP+JWGoXv3gfbHB8ze1xDYL/wz8U69Lx2zCZP8uq7xbb0fHUhZK4VgWzrAC2BI
vmaai1htWH8+K8THHZzXxY6qy4IkJOS492GMMGsacJnT6W50mqdy5V1pLFnpvbHRnXjlryA9ApRZ
Iru+667zb8HZtevkQI9+wWwvovuhoUVGL3HyAUxKd7vece+Qz+2zH9Jc0+s7CjPbdKp2rPDeYaDh
ruXSW2/plHW8ZbgvzhwlT08U1mKLe7alfShV4Fwb+7xXeJ+b3pHXJElW2k7s+qW0oXzhKL+dSPg1
sn/Hs2drCWB8yQoKRpYerL19AS5pFSyRHi+9ZeaE6/O7zclPnIkpyCMIpHyzL8FOWs1MbZZivesv
pcIACeetaJ+9A9N05qQyrUrzdZKLDZkSlLDcE2erSS53o8FxmlB5Bq2mPFhevIPDcR3R5aPHwZRm
cnS1ORP21Jw8DjtbWmRaeLQuZoSjeDKiKyPChD0/syCf2LInd41/D232FHst8Rq7IEbdpJjBPnpj
ucCgxi82DQ2GAu/Szz/1j4le5slxwOkHHa2XNDgYcTPtoBQCdT9e0yxit8XS8Het/i3G8k63usOQ
tWeWmHPPcrbx0MMN3l0hLGD7hYm70kBbJXXJz0d3Igq0c2qQ1LrIx8/XMRyOhWJkUuW0ebTRzEnf
a23oxT0T5sTUJwy4CgHhwNbmyZ5c1WgQGzy82PxHUd6Eo+JUdD60AGH/k/H8O9D8ow79MFfA//SO
5V1aOkbfEOwMrz0znFNPjYqnrJHrkcl3zt5N0QWd2tDv4kRddYH6kE4kQ3M86gFnAv06Xsw+ZG6K
FOwMYIkfhUkeeHN38tZxIFA/YU5Ax+x9dFE8wgDTV9ISauoSyMFLqV+BPKGD9twF/9Slgx+ALoo1
i0OqPP+kJS9qdMGJC1spx1A27r4iiwF9PPzZDI6+t/eZ0231c+WVE0fjd2FnX7msj/XYlwFhvWxn
pd2uaM0zJ4WPAkoA1RrTW2f/VrlwzGIYOGJanomvWbfMD6CAt1gqmM641W4Cjv7BTf89W+UbesnP
fNmnVhQC02VAxZyT/6+r0NGKQn3KzgIjrh0pGxFb9WDi2wi2qwiW0Aygcnjwo4UVD7f4QQCsT84d
AT8KIH4N/e9fME3wo1/Qam5gIEUkAbEZ1s5LvIo25VraiO25zPnJ93g01Nn0sTA1cUE19chGQBMM
imMkzZnz7KmDg00zn0rjBry1D9nQHnZNqIU8ToOG6sIH5CProOAsDMhWld8dbMN7MQMpha+GiQq+
dgIcdE3yMi12WFicm7onFwcdBydUdlws53tvKeqyaWKVvVeGSeead1lQPVPjdT5f6abZ+WFlOAoz
e7J9L8qgkblxpW527eb1taak+16hxa4DmGvYd5+H+/giVUWj10/j6KIriH7fz5iIxlbqz6BCTUvN
MHzGsk2N7OTMp/Hx2fHIhEX6nE1C51e+j9KqpSenYAWdKn7OWM5A3SzH7PvnQzkZhL4blGDw/z8k
fzWfJKmRg9HOQbhwqd1WUfCTjrkz8/JUGGQ3pKjIY9ODMbsidBm3ZQXDcKeqAX/RNa5MzgD6knOL
tft8RCdejo6kk4u3bqt4oM4em9y7ElC8qKG1k2QbaNGvLVziM3vRNKHeT7ipIEsqQTNMxWRc799N
wGmkpeWtcZRETMBCiG+mbwawDoe73H773RGhw0GPi8yHQgCT4n0wcqZlZelF6zQ5MGWqKVL88nmE
E0nY9yGmh3q0BsZmHGneQAhtozo4jN6jkAo2aAEdUpf4n535gE6sue/jTfPlKJ4LYT/IvaAgXnjT
bSBuO+0T6IYlmpIzp6ATW9v7WLPFYfBlo2wEY/MP2p6OcrVaS80i2Cpb68b1Fz4YhGbZaUvlEcXl
zbnwH2f+nycGzOX4fD5MRysLq7y2ytYRPXyMAV4Hvu6u4p55gx9n/bsw87Ne2dktkk3ChLX9aFjD
hCc4s8ieGgkJOop5dARilDf7sGxI9TrWGC3W5eIxjNuDaKAcFcnm87l4aiQk5ukwVGxqzPNEIHiq
SKdVmgc2ACjPMQyQlIffD0FileoJDV8oH2erUR1JEK7NqnXk0K6w2cPPFM7HmXXoxOOajlRCmfIv
ZANnmwRmQbkSFZy+C+nGq4cVHksLMzhbPjnxuN6Fmd3IyqDtehFNh/zL+lBcpY7vAKirF+16WGWr
8hEM7LkLzMfdlgTg0chmEyH2gs4C6lE7onvRW6yFgW8P2rjy5DdXL899voKlYLbUTp18Ki2szLoP
R4iijWMNOCm2r+14lRf9JqwteaUjho0HF4vGBvp0t8WY9kVpEht3GXuLW/f95zPm40V7KuhRisV0
ktLRfMbYQESAG065VhVsFSjUnCqDLD/H+XcZWhLWWeeGrZ4aNjLVqalIVez57p+OvR2aFqlCeFsO
nLyN/mKRkwmvvCVOp8Xi3OH0xHRVkcOQ2aXJj1PH7Jtox1qK2oqTGvd5JFPVYaTQXKbt9vMHeeKA
yoCmajP3RW4a85NA0eEAk2gFl5mVdqtcu5vcKaGI7LTr9AoIzv25OtWJcbE/o3CepLIfRayNC3Yn
hrjg6LB33XJc1Kz/pdYtPh+X+UupPJun1GXJ17GgcPiYJ1srV9erUIP46BrYSal4Csjq8CbZALtL
39GlAW4xYL5NGpWPMG23PX6+wGntl65xvwe9vEuH3kVh3YCkLOUHq229VW32GNroymZQx8eoAj0Y
+MmFLicgUItw4h9DUBhM+S3ty2vbyg95I9+koQHvTI2dFnCNprr7zvZ/Sn0PnkUSX/uMPuc2iNdF
SDkykW7Hvn8Ihu66GvIvkVJ/UdyBBxVgiVICEJ24V1utsbY2VHx4W8pTMYaAO62vnQYczHfBgozX
gq9jZWTW1yzQoHVlHYAYldMRjnosrZ5xkbrGtS/aajcKIKtRG42gmWnWNs0QUKeNc6fu+5uh7lBK
td0BPaG8gizWrn3cJ6yIanchYLADj8Id088f+WbI3Skysr7G34+BeqNlyaUlggubCu8y5iS10XVs
y4pc6RedaH7mODw5NomKFWWb+KLEZnExViFmBDkwYqWjR1CxXgvRXIuApsnALZYc/q5SkUJeN+Hd
qfgYh+lV4msBUBJzja7SGWVzBaJtnejiZ6lgROkLuGP63tXag2G0K2W6vNZV8hPHoRdZbl9r9ktI
MSW9gTC88hLvvgDHiNhYgk+Lr6I00yanj3sD9TMc131tKAv8NDalgk3qgPGy1lJ69Ms7ztlOStuS
Gg+bXM6wwsl3bnvvgwXR7J9jWl926lvXmj/s3L4dOvyqmg60m0wGudC/NjBbJDEi7I9uLCg0coY9
TDBWLwJSuuQCcMph5QzRsG1AsKixvcOV5WlUxk0bxi91jTe28uaJ+NACzi/SjWVIuMXIa5RUYCPs
A1UUnFKRMrkynggxHNtK/sFhepkMNx0tGWzye7VX1zLPkt4seIT2AgnKSkslRwr6x9jNDnBZ9+UY
OnnOCONyIdQrt4GNon+jdrqMy3vILRtfVd7IW+wbPIMWATwVLDYDB7znTnT6UqrMJfn1ZeHql3pj
rT12j74vDjTYLN2QLweceuBC4MztH0YBfsfVb0flx2AMjm8loBvbQ6NLX1vLeshkfym8epe36jN7
41KRXT7naKkAwvW0q6hUL2zfwKz7cYySVTxYeE+QkCJJpNvx9xCsa6Oqm5aqUg0SG9z3Q9Hy/3Vv
g13vOHtjbjKsSl/5ajTZG7ZtOHrDIkv6eivlxjOGcaCu2eXqjGuttR6q+DJn58OtkT1iQojdVQU0
+Ax+IS4rtKwpkb/TcJfllYNYS7LL0QQHWPQGD1iT9pYL9X8Mrliw9mK0l6E6XuLH84XWeFIDnbqP
weszoUis5X6u4WhvHUjKgfMPgWiiSunh9lp3UZYNEL3EQxcoaxtjAdhaHX5tqMSXied/1+po7Qrt
XvhV7MBnu46Bmi5L37jRWg1iXS9XG+TJN4UFAi8nfaj5Lbcb+C+hFd/GqGGXozZetEZ9h4sewlD7
CgjpUzNkwz5XFMxzovEQVNZFaCIZpWWqXJXgFDfodArWMBBIvplPTX24v8jWnVlK8gYk/V0m6u9K
TDHdN0f0yhyZschzV0XHZdsCXKhg4r1UA/ElLOMDVdV2qXTNoahZWNPeI3mjaD+lAZyayPNdPLG4
ZAtnYR+ScxVLX+JWuwPg9oxIDBRx8EVRsuGgDf11axRvtWofFA/ghOSbXzUx2fTVgF0Msx+grATj
2uXAswFnbOGkhQFKp4gnzo73XaaAWQ803JVl+Q7b2EstqW5lqwLw4n/HIyjA3FPIC85m2jqVChr1
B/MxsfIvpYyJgIJGv621qzA2vwytGm0jWc0XIhaHoMOrwbfNZK32wRuH4WWZ8W+3tnuFieODpXQP
ph0e8Iu+dG0dTBwvy8yGZ0xh3ip03yA5QLrpZvosqV2xNIv8gHMxAMbM+En7Cy6vwn3LfXs/hMMP
XinH4Kp5DJpq1zXBm6EYP3ylnFY8hpc2GInRlD56yhq34Bv4aCGA9lBg/jjupDF+MdJoh62TsVTM
aIWW92Cow3U7sjkFrelUFcBNS4qXshneAVaM+RRdvlD4lVnRv4AVxpWFO85CqYN7q5che6hULfJG
D+H3ebcG5rikAzk0x6A8uw4rETXq6o2hDZ5jiix8jFIFdUQ84oAQ2vKqUOCS2gFQysHIvrRJaDzV
sn+RxCp+xDbbS6DmV2hVnuo4/THEpuQYJRAexWgeVN2sJu+T20INLhPOB6yWLLA5rqKyZLKkgNTz
gtFRvPYyt9TbQTVgVAdUUUfgPX6BWcQQ3/qSGmGTBai9LLV9FtgOujGwXKGFJwVqrRZCMfvik8TI
7XZ4svP20giKV/jmTsyilrepvwgmfl5bfskH2ans9EuHPQlwi+sBJ9X/Ie06lmPHleUXMYLebGnb
qVteR9owdBy99/z6l9DcN6LQHGLMQitFdBGFQqFQJjMQJ0D+Nf5DFTQA3s7IqBvgF0vlrm9qT9Wi
+y5RfUdrW7v38Rlp0KhQmgJWlBFNY1lRPRkKUPtUA22mggZ4lVJTR8CVqT8jQ7yooQjcYCC09gAM
T9XERHOdE/Lcg9DIRzEBOGXkGxiGTdLncdZcTvMPau3fRmp7EKobMUWw0EW7WRYepmg4RdUvRfkO
x2dN2pw5RaCC6VnT7ltFstLpHNQ4gxJI95BQ9/hgksyJV2PCfONmcD98MTzMdXxbi6VXaCJgjkHJ
AoSxAUxUpqaXYDM0YGMddqkzTlKkoX1RaXdVr95JgLcEjM4BuKogZZeRVACMnQ5k3cCRI8kzJEBB
K5UXtJHry49TxINzSbFrcPZUOLgKqBGjOXgB2G0EDGL0a6n9SxooN4Y2gKFXdMdi3A9hY48ZkP51
ybjnhuEWQNGhNdSRDzizaNfL4BSNNTARx+2Jw+1hArvTggfe8/CzwAqdHkVZuCgRYN2j8VvXIZpo
SrUBlnoJUFYR43bK2HvzKHhVkpxwYyOIlE5CO1WHnstPmP0BvVLpFKF8wyk14IQz1YFjtwvupZ5a
ZwIhMmBQHb0FF12mYF5BBwQq+AlBaRSBGaNXm1MoNzdjyt/FzXPUPcsgdMpeARJ9kDvDFjLQDreq
18HP8FyzF335POOinttur+rfgWP3htd8ThysrXCcPQLSCpFyeQqN6VUb5WPF95deM8DTXYPD+Kj6
4ZGbmkPeVrswDvdTUqDcVj7zFc4w7wagRo1BUDpmAsgW9PFkKCEAmdEOLSd446lZ/X2q6u9JDtbR
arztlRzXLQhLHbkRfuGgnqdSOQrgqmni6icBowMxi/FbMcLnOu4PcgLU0gKUGPpwkEoQFPbTsW04
IBmjDFflv+Ko1uAg4ZoqdSrAls61SNTzwO5UCiDmDek5qkH9p2DuUq2Tm2FobqSZ3ynV+BSU7R3n
5889rgKn15vLVOUw07I4Gpn+C4PXKEeN0SUEAVKr5RyINFiAFx8d4tRTB51HKDCgXxN524833iJ7
h14LuQ8wLOLK4MxOTIwITvs46DG9znc//b7iX/tqAg4wYWTswZcMNOFo6m2ASINWBbBiFaJucICD
uocDYfjc8PC9JUDz1F49c4k+H4xCENw+bkDAByjdc4ELg8A/xm/6CKI6jA2X/C4tu+GXCIdXAdPa
aC91F7YnkS/BNxKRLRVi4IwIMmdvP/Su8y14VvDgPZAUFc9KOq0DdD9fQYjbIfbHqxwY2GAI3ZZw
nVv+KoHK6Iwh4CKncpxcCdjHL5moP4VKdplrYtN6w+hpWV8O2rmQwza0q5p3jbtV9xF1YDkpAHAm
nnODXI4ZUq4zRmRJn1JIjmdhMAXodKqiCXo350EOThCAQepQlhFuJ/C89/+88I2CCVKI6CsBRsTV
hIo6+yOY2nTAfAMTSeDBSQzcSSVh5cFW2jS/yqEyy9oMeGaxbVHVwPgNiOLBx3AGnqb/gLSycgCH
tcdPdqwxainXWwapsDzUHZCMvZpMyaMEobLCzW4wwNuGnS0kjO1ayZl8kUBtVx3pU96CzcgFp/SR
K6pnrg2cgBdYyctrs/i6EpIDW5hF1WVCmIQ174LhEPkIQGa36G1tv/koPitG7m2fq5Uc3pdVEb0u
pEUAOAwQSbbuVI0RWN/HvdAMINHt84uQV6B6itDyKlcxo7eKJZYoeyE26Y2i6bKSd0XA5pYE6Xd+
mLnO0mL4D/9dnVlzfKzdo6zS1yeD5zisM4+ekvK90y8T4rBtXa5eASi4SkCIQR1U/ii6LFbVYKYP
oP9Z706G4cTpSQ6MfQVYa6568dN8lw3ZQy91B1ECJzIQzUFQCm5rDHsAVjzWjoM44XGpIIu6G6ZL
kjwNw08EJ25e/4p50c0IpHKhooUbb3ekWPy6xTUL4BlBRRhmYKLon3t1WKKhIcGMGg1aEahNwg6J
HMcD1BdU0rh+b0iyfltjq6d2IYHalbnJcsxzoAIag8u8Q0pHzjWGgbNEkOO22JMxLdDbwWERspJ6
oU/4O0tnexUrXf9fFUVdToMUc1PdYxmk715DdGf6zyFQcp8wW2P3FgKY1/mmeig1C7gVjPWtGvZC
hVTdYRiVJpebUEBexrczcGRFmGzo+9ftJTKk0JW0BEQ7mVLivArGxFnVLLQgETIkRx+AKfbfRFE5
d5Bpj5KS4d2jzhelfpDK25m73xaxZhMq6QQBaJMh4rB+tYm0K4uxHDjsV1niLpQUPBYTY7ctZE1l
uGoBEyGr6AKmc/pNpnbAC9daV5depUYE++xbPzA6lK6jIgztLmSIXxdSa/okBxkW0omSl4DjOIlF
YMg+gQ+FZePkp76Gt18DMOqiaONeaTpDQ3E/JWLGU18kXtyoaMQ4KRFg+4toL4Xi3SwftABT7eCW
3dbnSsn66xcQhS9OcgVOBmgUQaaY6Q9R0+9iGe8Ivt+D0dHLIzxbwb89T+pTZmDoVy2cYgbXNbL+
nez51ez6HShY8Brd/qzrbf76VZQLC9VWL5scXzXUAGVVJ4cwS9R4Rm6LuTZZRQCpKWYnAAeLChh1
zFtw24rglGzdOZ+AQNOBEzPZb4sgP0HvMDr4MKmHZwwpK37Vb1HKQIJp1RZkn5kdRsIhlcDMEUcv
GGqwO7ANVqVkxzFrbHTFe5KlfcqlNGikKGRmAwIr+aaubQHZStBMokULDd7ga71rBxvdJBmIHM+x
mdjDkf/Hw4NocwPoGWbRUA8jExZfFz7Uhjy0oQoXmoHerc6TAwiTWiCUDg/bGl5bKiShV/IDleRq
hkNRhynOxhK1yzsUCNKfSOnahpP/Vs6EVhHjuXeTG+/iQ1hY4JWQfm6Lv/YWZJ2f0ilFiwbYWsW0
RX9+0NtBBgqSsLb4AemSVGCY60pF86ss6toFkUan5ij2w/sNqCyKIGcIj2r8NMio0qnnwX+eRZA4
ROA0BRKl3pYmHz9uL/ejNZky6C/rpa5lTq2Sakor4eNaRooBZKimWrrRHejazlD6HYIq6MCUG8t3
UBAAo47Jmg5a0zkiKIwroK0ZOWjKtpQqm9RZzQQ3QVkr7kFErdaWkIOUexTftte74omATo0mvI/p
/KsEBKfGSZ5WXO/6OuGq+NGqr0kYu9tC1taj87BcnFe0u9Ahrp6H1ciR1GAZn7rqPpG0B1CCuS3S
39uCVhweCu6fgujN8zWkd1EDdRXtl1YAuFrlGdCwa/rCSJ8ImG8M4+NZ/PXYi5NScXrbiuBWRGpL
RW0kyEGLxOrQXtXYQgz5/+LaUoyiNDp+BJJH933q3kbQKjXaTwCK2tsKE68HcdCiAEBiNN/DhQMa
6Ksg4MqHuJN70Q1BlYRbrxkcWQJ4L2r9gckn+q0BFGYvl8UXdMeMFiJ+G1yrd1NdOnmt2nMjWwDG
Q3o9ni5p0fdmykmaVYbgGVSzxNr+2lWtoG8Ek1g4HFdPJWPAaFKA9hJXLbsXXmhQxVOcOYkvHGcw
FLNqSQtRlCXJjZqmZaygMVVOf0goroH2igkYtyoEQ5R4+KH/9eqtxIE2QBI0+Lv2R/YMGCiruYme
4hfZnFzOK1zxO6vvfl2ggVwjOfBXE+8gOZWmkMNp71FE53438+/tDSIOmnaeeMf++ftUaKnOUz1o
8ii69ZC2P3hkeZ0gF6tzy7U6ynYg7AyqnJU8WnXZS6lUZG7MpKYkiaLb2vLkgE8Imfhb4NI8BAc0
GJjNY3SrXpqTvkse8PcaOv/8OYVDtFg2UfvitI5IL4JmJYWxoJ5uTKDMOaGzhHE7svaO8jwoEJdx
IOaDO6jNWa6Tc91xz9vbt+bcCB+BhsFlQb4CEJiNqYcHCAaXn4I9+O7tOlZup4mRdVsZ/kAkA1Zf
9PKhQerqJcWDVqfRGzR9oyJz4Z+nt/AHAJJfwxfjTUgxwJmDU96eWWayuriFVGqT5jwW0XADK2mQ
wiwx0FXXz1z5vq3B1RAGIyaA0CI9kUA2+WoKRRImWZDiBMheuZct+A3lAxYBPE1m/5T+4hjKXHOJ
CLsFMgyBaIHuaI44XU01ENG56NZ2K+XMzaDT5m65f2PiCPABiYDuwWto7hDUztlYh4Or+4NT6j/r
Qjm24c9t7RGnSruPhRA6YRDmcTxF4MV0Jz0BVLb2uwSnaSWG35Mgvyl84T4VU1aNYNUsPhdmUJmD
dvYFHlcfZKIboZxvAu2mzJ+217V2dJfrotyiotXoWhp10Z0jsFr6aAwxdI4FDUNbAjLYGMtEzgAj
Ikge0GBEaSYX8jwZogvuSh2gX8N9hoaVqEQ5Vxrd7QVdvUloYdRh6tBH2vEVj4e8o33DMJH2glJ8
CEo3c3jtLdIvy+/CpwmJTJMDycH9tnjWUsmeLv1tzI+xPviYGC4Ts5JuFHCXSuo3qWEEx1fZgz+W
Caw44Jwh4KA7EVuQjUZZI6pu+y1+zM6KO+9TF73uO3XfH4LH4jE8FpfmOwtSmLZJWixlL2KcVxUH
KjQ3rC5y/9jF94PAMEmWCOrORKUwrjHmq7rG+BDHYFJK9lP/e3ub/sJKPtVHWUnYGXOaRxAyWP7d
iPgmdcFAZ0c3qQ3sC4c8W/2X7AIiAUbZRVi3kE/JlIU0kyK0xTQTyW1hprfjA2BDHQVTtTfhc/Yo
YdIcOFqY0dkxlkz0tnRh9NaRD1uYpt7L4RTMWHKLaER8Di1h1++CveZJVv3G2R0jKGCtk7puQInZ
JTBbbKP4G0y7VjPdyOgL6YqcEXrTrpleFxUPl3KKwZkeJtnLjpz8GBok+PkKvZYZeFpdvvcZC2PZ
J/0uKduoK8jC0jlHX9xbCTCVmZVwYGiPvm+kqlDEDkMaKL0IrW3k6IWYJa0Cua8u20EeFO62ddD3
AKVE+q6ZmzZugymWXEGRXSPLzkJUPG+LYOjNoFzHnIB1UE1n0ZVaZEnCnZq9NsW3bRmsZVC+Az3M
aVuX2Bu+icy6/FX0jELfFQ4GrSjKcSRDKY8o16qu+sZbgt1Y6P3Z+7fqXjZVc3ZOgVO+qKdiX9jT
0eetyWOW5a7muOhPoDxI2DXNXIIY/SMPFByFHRhCzdaMz6LNf2fN7oqM42UQS124jWDAQGvEfdyn
vic7YMGzURC0Jke1YiBWNE/j0bjXAEaJaVqz9kZPOggOphcs1Ap5k+VVWBtMeZVRzMe+HyZkurIf
Azrwwbi6bUFXs8q0dil3UhR6neUDNjhH06kJooZDvgvvk9fSY00tsNZCORJxmvvUR2skktJ7Yf6R
sNijriL+r0tBtu7r1g391PajBAH+m+7NJ4KclVj9QfwmWQDw9FhTcFcZG1oeFbD6aurHfY6YpDv4
wHmb3fxn4miusJMlEzyRzmBzXnNreL2X2Maee9zeuW3/giGir6utWx7V5wm9nTNau7K5MLXuHT3y
LPsgP/PX1yiYiL6KCaVKibUWSh0OaJ6zANEHJErJ4zz5+C8wUWmVUu6Gn8cwq8jlJj10TnVODjhx
buQVEXxN7QU2K369yljQAinnImBkQstBvgznwluNaopO6VZee8TfLrFA525pln/hcM7rG+7W2I8x
Q8HE6rf0S/mbHDCgJVrq4cIn6cTF4Csuc6cf/HvEhVYhp07kJ7si4O1t67maVqUXTnmWRBjLNJzI
vlpw7Kf00u6yveqKRzYuDiP6RMvfVxtSe0FU2w8bwtxXa4NP3Q3eVBvzEPelM0LH8W7aKfv4JLC0
S1axpV3K54BROer5Cquc0ejaZejrA8BpNJ9G45LLrFCXcSI/XO3i6igwjdJGCWzJf+rRcvmcXwoL
Z+UmuEnNwZ7fKze+K14Y+7gd5qJD7KtulaKroriFUBQOvOjYeYGj3ec73Mhu+4s9+rvtxFH5+ypu
bodG7AOIkxIggyunMWC4NZYX//j/QoszgK+CTMaW+TfhLcY/7iMHS7IwvoFk4oFNzEcO2IaJ0GAd
EVDZZFCdqyDmE26S6T2sVHNIuR2XMgJCxhtW+cjGLVZWtlLuRyABcUVPvyv36NHPL6HbmpKHeTEX
hXE3PKaHwOVcho0wfPjHG20hGJQbIsbCILj2QW3/DGJhDqxFQ+PJ054bL0PtiPqrohzFnPVYucK3
odwMXXCK8iwVSmIvtZ0+tvZo4340yb1cO6FL4LiavW4qFuC49qynJ+s4Ul6HSyrOGCJsrDBNd6py
CnKQvwQKqwlKZBkQ5WPkFjThZQLtGp052kDovACOq7ISFAmteZdZla3cdacPIACTwHvPv9vn9F56
BwMSGwuWcT4/YpbFVutCmeK5/XF6JkcGvaXsjDuQRltxZIkmOL4d5lQvw8d+XLELkQgfQVWImQN4
9sFBpc/VDxmObL1DQdwKbjAJ4abgR2QBAbKu7o+ny0Iur+Tl3MyQqym5E43ii5ipthrUjs4JDlLb
Noimb8Mo2vf1cGz0EngIszdn/m0XaW4bSACImWOM2Mx+AU/Gg8ikRd6x4jsTTW17xhFkKYkKo8oG
Y4BKTM6B2zloGzdlR9oFjgEGyfBdN30Ts2uutmeB7rHEEnNZ6EhSx6AtSHQfh98zA66GO2TdpdAT
02hSb3uNrINAd6Bo4QAuGHCaIRUp7IXANi7iHZy4p5j6nWiRZgnfJo3L32dvEmzpJtvzP4D9Z3P7
bhcyPobleD4+drHyPBvQcc5h5dJDC+BeJ7cxdYT363wUX+c7AM42ZrmTDoi7dto++r6tinXpwH0V
VBRvUCGlfEJVxwPIxGGbwg/9UB0Eu8LqtTPB9g/PvUmaCj+c3isIL1lhyGpE8CmbxlANqwZ8JBJy
st2htdt94yWecpYfOhs4HV5qsXoLr4pIHy5+IY+KQHqD6zC7iXS3f6N7EsCSOzN2MYyeWI2b7Y3U
rEQLU60o0FvbWl51vAvBVCySqtP/ks9VPZyVtsa4jvzWjfVzUXA/t0WtJyEWsqjzy4ld489AG3L5
A6pJ8KmtObjFXkRLU8pE2F5Pmi6kUccWsOugPQJaLYK63p4cWO0u8cILwYPrTmBQdMGFxITyYq6R
egtpUcNNWQ+pgzXasy1gG/W9bFf7Hq9nieER1933Yo1kdxcHlBvTESUueETjIb0VTkgOZ+fBG18I
LigmqL36HVOV0W28627RNrbTHVaHJ9NwifNcfIGMeaVQIPEYgaMA2IiHsr9V3BhW6yi/A6u22E8h
lsnSMUmqYmZShcgebZiR+phPwn7MVVNOWZ0+q9HPQr2UB5pKlas5oIS6Y/k6z/el/DqojN7J1cvl
U4RK5VvylEeTWEeSU+P3LDN2LXqk0uhn17yqeElvH0CG4miwEhlTgL4cI5saiiclqVxUKM22kMyh
ahle5S8ME21FIDxQMT1EmcVgSFHYyORBgCtDcTHtvRe8bBcdIq+y43sSyBl7AgxMUEsCJlH4+ko/
xVMmEvPo0coSGShVxnSoav9sGOkxBxKbEqhP20pdDRb1T1GUjUihihFA8i5vwru5ODTK+/bvM5ZC
B6OTxHF+EiqqKwNRfu72gLquJw6J6vttOeu2/uc6PnZ0cZBVQ+1mICwhhykJVjKchOhFFVg9Qgxl
0eGmlIgdN2SIbpI5M1utA+cBy/RYIqhLpgN5IB/OleR2Y2bGzX3nu9uKWn9cf+64SF0sBjqOmpAr
JcTqyPq4wik79DvZRBs9SWdHNlqvtyWylkTdKWVhYHCxwdYU+GkO1eGAmeNh7T6xwsXuG02XZ4EI
rUX+Sxe8ALmhKxiN+iwRlEvIO6NRMg53VZTKAIgJzUICvABGW7eVdTV890co9WnI1Nn3c7EAUSQO
ZPZb9Ypzd4cZbUA4oG7/DfQP9+0Tguqf/1Em5QR8Lun8UYC/CZ7RZP+bhOnyPn6W7d4RTwQmm9Uo
8xf37p+rlKh7o0nEYsLcpgrOxfxxPhlHQrFR77j3DH3GlrqL7K5ldioQ1V2leUAwg+4B9FVdzU/q
XTcUSi0jIp/Hmznj0STeOnxWu1LZnjJFdniJ+QYh53VLJmWZ2Est9skrYLKCc3rbgEukfqlsDH09
1wiJFUZItW6ln0ukrHRSci3DuDF2Mt2J4yHKJUuoU3vbXog5XK3JQG8aAKHQ3UJPMmhaEIlyis3T
S+BONYAu4i+c+iSI3wcgCoUCb4JrnXEuVu+RT5lX1WEMSLXlGEggbfXNVLqt2tSO6gFTIg1DhSxJ
1FumBEGoj0E+gBMkmeUrD0OL/n6MhI0Bq41rNXharEn86rXGUBg0v4dL0eVjKN1Gs2DVmNU0SnCB
pqyOxfXQfiGNulnkXPbJwUAZ9w6zGf0+OhhW5zaiKf2tGGb9nlnIo+4Z9I4NRdhhddXv4L7dS6gZ
aY5y518kizwmWKXF9WrGQh51zfCBxmdVDauUPf3A38RuQpa37x7YITxzbdSpRufXDPBLsnM3qlc+
EoepnAGyZEnEd7n/eW3UsVZLBW+GAXuXn3yvRk0hwTMwN4tbNprzumte6JG6gBr4jAaVRfLwnCzS
B435fNS9DTzlVSSpBnQISa/bDmU1QliIJA5ncX3r6ZAlIUkfcmrvjHoJLLNf2xK2D7VG14UjYFtN
zYjIDZAnVhCNpj7PLvp1LL8QGI+H9Rv8z9WALOfrasQqSacM87jIgZGWAbQPHOXbyu5sGYkmY184
CqNDY21x6FkHqrIEsKorSE6p5CQg92YA/8BTJXhIdd8ulddZDZ1tJa4esaUgyjR8rgELD9CjXeB0
BM076GkdIfkWGWATAElhfpjSxzQEeA0j9Fpfn4IuXnTnIwyhTnbeYcP6MZNcow0dtR9uAbgBNK4x
Ay3oMP6rcjdmLwDJT9BgMQ/wdf/yQRaBqCWRnEBv/5G0DG3f1TyCfMAKECTi5OnLdCmNcpNVwmkl
Ieb6CMcxY2oDQAatef4rSRHmNmk46a0M7S4EAlWzCjD9jZbsZm5emcVLbSUPxkB4Bhm34NqRXH4W
pfNWT6a5CPBZRfUjnp5HTNNtG9PqpoIaT1NF4I5A0V+1PFRBR0hp8MROJyuUM3MC/GjrH9VR221L
WvXWGOgQCN87gkq6LVuXAz+b5lYAcRVnRkbxE8Dkb9FAUK6myhorJbEBiHZbajHqAX1TWEWVoQ4v
tJZRM2dgVxW7+Bhqvydg9/RV0gFP801pFTPY4WJ0aqdNdnp1U2f2ZINazmXlSVel6gJoEECaBDY9
yidJgEFXRGXg3Vj8nZYtHq+M1neWACqWGZQ01YN45N0cgFyCdDAM1nTUWvSOSQVdhcWAo+LKC8gT
n05ofUdoa1gAabD8xp7VymlS4aDEPytNt7ftZk0gOCN41EZxPcj0dFkSG/4I2DyUD7jZ6lTAHiqd
KXbgt5KOTfU45gwVkiNFe4KlPHJiFreg6PMFRt5bNCSqe1U8+DNvalrOWNTq7bSUQoUSRZ1lalti
VSTD29xXXuaRuRyo1QIVBvKdrCzvmmUsBVKXBjCzePhsCOS5/mHq4rd61BhZSJYIypcklV4Nsh9o
bhZi7nnely2rn3/VhyxWoVEP1lSr5FjOUTWM9wQTRzom3njgXTQSEyJI65+SO5EswFIcdV4FSQNn
eRITce1eQOZ/cGW39jqGa2SYnEad2qgYYmPKoLhSGQGaWL1rDbpIuZRVIGbJoa5UnK0sVzXIMUQg
4QQPWacgXmCECSwhxEoW5wdQekk3jhAi8rnZ53cGoFUMFoYQ6/xo5CsWUhLgn48AtoUn3Zf72S4v
Mgrd5K5Gofu1uQw7luteTUYvbYHyCxXPD1M4hgAJ3AEM10ID02MJojbAnlqc07jwTSc8evaS9/eu
jtUHwVI+5THmStSAJksK5nb1bJgy5CI/BP47oBG6aGp+YTcBkgO74Qo1ymfwYxVHY4qtlMXAzn90
2SnK0scs1HaBov/gAdtojTUL/IcllPIiXZPpUlPhzPVusAOT7k7ySJz1r6YSFvrUKVdSQ06VgVrc
RWn87uP+B054dGoAZoqSnm9N99v32LrvEhQQD2BMF+QDlDPpQklLgjADxCPwvLrGJFzE5AE52MVt
B5TMf8xb+OG9FgIpt1Jwlaj0KjQZ5i0mkYoKBWFA/ykGo869euIXcii3ks8A6BaDVAM2eev58n1e
AfFRv9tWH0sI5VaMbiqnFrPrbqaKdh9JvSUJ4mvLqf8U54jWGuVZ9EZKUr1P4IwLjjcFguaspCPj
dbqWc5IWKqOcCZA6ulRVIMQPsuMoGschCB/ysXM6TXPKObL/m/Io3wHohtHgBFhCNEYAaviZBYE3
VrK5LeUKtotWHeUvQtWYuqTBqkCiJprAaAzuK0f1wr3qCa7oDM/jSQNlZ/LU4/GEV+NZ/ia7olmd
NAuDr+gv7jWb9Geh/4ahgLVnzlLflFPJw7bgMOZNQpMk93DXhnstAPT31NWiM5aR5G6rgiGPbkBV
+Fge60mGwv2Hvpx3nH4eo9AEQzJjYcTsr1z0pyHRTacGpv001cfOVu0I6GMhPqhZ/7S9GJYMyo9k
yZz3AKIkJyK9RFn4vdAkZ1sE4zx8+M7FdU6Svb0R5lgGGL3MHK9Ec+AzILkGdjTzolXo/yoWWiiO
LHoh0efHsmh5LErDg1eZfgJ8COQA++1lraZqwK+Bt54sKNoVy9bE66MyC7i081O9Bxy806MXTzWn
09/IGJJtuDaFP2XRsfEg+D0ARRXc1l6wA9rmXQiA8mfyouDN9InnGS5stZccw9V4yWM0S7gios6K
ogi6QcM42r7ek+usPQKyakcutRYMd4Wdo5s2sNonFqroag4dveuSBFBRVQOH2de9k5QijvTRQA79
BpTA5+jgu2TGA6G5FTos10F+jFbrQhh9lIPU55tA15GI5dsjr/gnLgp/C3F9njOghKdeOr1rKsB3
ty1n7cwtpVLBQtUOhVjpAMyejO6xC7ImsJRMy1l17rVbleA0ELxdA7Qs1MUwanEBlg/4RTE+iBHI
5lHhTPrz9lqI27/S4EIIdS0A9z7NfbFD4tA/8FmHftzBjfW3jJNvYvk4xhpDdx9bciUQyKzoGFE1
GXzsX+0DZCnAkSNOcXTVQ4kQEqBiNuD00V+4vbJV9S0EUU4ECJLc0OZw8z2AmQQQfYXZQdRzxr26
aoGEP08jkDRXKLoiTCEZCzhHcrClv/0KXT9WCzmUnw99SchKABYRAmpbsFO3fZHOrZPeizvAOr1u
q27NwIEVRhaEbNJVX2auDarflFgUB4Ins9MAj43MEsMSRLLTtCUspNAdmGPbo7tNKLT/JZFFpz4p
GAsD4sCRUIcnaMcGMItZW/k5PJaH2jPsydte6JqNLD+BOslB2acJerMEd5DR+Qq2zNA4GhxDyOqw
5FIKtXfdMPO9FmKh9bd03/7obd6Z96TNNwLZ9vQL9Q8rRHGMvI8Bs49FF25x4rzUKQPLsFk+c+06
X34NdQBL0ei1vg4EN47eNf5Ja71WvszhnTj92Fbuqs0uJVEnEDjztVZq/3tUFfe5HeINLl8MrCwI
TdZM6uobbimObPYiakC3wij6qO6jYSK8BTHADmx77nyYMTXSeiADZfiX1Uf/Uh79TlAlwJ5NH/Yr
HqL76FhZmUXaIptTswc3vBMwx+eZMqk7QQ+MFhAFWCOax10D8TrGQypTvSXX+uyIu+jS8KbKuCOY
UqlLok3UMDPmD6mD098md50X2sgwPwx2vGsuJCXK7A1fi5iW2iWOd7GbwZDKcZng4UrgZoPjAInA
jr/hPKD57ZhRy5obX0ijmzTjsgxbUSamim7ad+1Hc57O/M28U22lBPMakhy2cZB31R7+yPs3TQ5L
4ZQXyudM6rQGhtTOx9Cozb65UUTJbMU7LmKN+jFcu0r7Ij4Lmn4Ckm5aIPbMAisQnf927FXKwRjT
EGqiABHyW3oCjTrawMtdXZujo6Cdh+XOVgOKpfYoL9OiG2UA+pkGSsfMFqLcVMAklOdA3FZaqwTN
htb9SLTMjvuBtVKWMimPo/WjPoYTrCbei7+Hc4xbK8JruTqNTmu1N+yuCobvVimXE/Ri3lXk+Met
ZMkRrmXpVxe+FcJpxOTS9j6yFke5miSKOLmoIKsQ3uLiVh2ft3+fKGfj+lcppzI0dSLxxKmIuv6C
/NtJM4zAjIuC4adZR5tyJGqnZH7nGyi71RMAR4V3Le0CUwcimSnXkS35zSkBKV1i1LO3vcK1RMPC
MulHnzSXmDmdYR5iCpTXHtzqxcOkaF4hpixLJGdqQ5ka5UL8CfXxdIQosJg0z8EOOC4vBlj7kPqu
His3emCNDTKsgy6LxEooxkBXxWWb669hJDugHPy+rT6WCMqPBBkw18SUrKmQQ1vkht5q9JqxR6sz
SMtNIl+xuGcaTdELJYXzBTaqxzvtqbkPdvxsZncZGtm1A4jFmlO8q+/APzi05n+NIuhiySzrgTx3
CMdEb8ZMoGqlhkvcSO+gv9XOLuouuxiP25plHD2NciNj3usDjwQ7YA8nywgLk696Kx1Yb6PVDMtS
t5QLqZoIbBXEP44l9wLQexDdVTpvivK5HzoTJa+drBymtrGzgIGExVoh5VzqHI+aWNJ5t6hjs/LD
B73dt6HM6CpiWSjlWkaQig59g6sHqHaoCRogky7Ag7W9WQwhdC1k4uNqHmr4L019L6STPv/Y/n2G
qmjMsKme6ho0Zrg/BQUsc7tc5LyIiZVMFL7hoHQq7pgNTUvLGaoSwnSvlpM5RGdjekj8S2e0jlyw
MmAM36tTziPNIrkbMsgTu3s+DMw9clImxxp4Y+0N+f/CeZRp3qO1DFJk7mUwQMApsMIbxu1F01MY
ZaHPnIjdiffodMeQYueW55YZgq4bgYxTIahAq6VzTW3S5yAfg5gqEg9AbkbmVUIXR1gwTgw58ddm
AKho4LsbCrhsvipMmZRolPsKQUWTmDX/A014vn6S2veIOaG0vjefoigXoCM3mEoRRBkdBjeGudsF
QcaIYVgyKAeQjD5XigVklFr0IhvjozYkrMn5v3h9/bkQuq87AtZfUZUlTNkzDNP4QZIknNWamld1
VvouAPIl9rJ/UTdEK83/bxQN/aWPY6bPki+4tXTqpoOiv6QDz/BsH5NNG9ZAg3+1soocQViT12z8
KL6TRht0JN+lSI3I9vQNgyQ/8WSwhpfsO7vs9BcPh88lUi6iyXhfLTpI5w+oAVzq3eQO+xJZJhY8
FXMHKTchC3Eg5EiF4C07OCT5U2I2BqA9BrqKJru7HRIrt1j5kHUP+Lk8cuQXvskfFG0ykIFxBcwA
BOBeNkSwOYL4Fank7RvkLxI9n6KoeEJJIyOTIsQwZESUJCeNs7jv0I4j7qoXFk7Hukf8FEa5kLBE
hWuUcOb4Q7SrPLJtpCngv6qPch+ZHitBq0BMhOC9Ch5kESX6/DhNEUN7rH2ifIhRy0XRNDAOrgZi
t5qDPXMIbW4WvxUBuKC3t2r9Gv5/5al0k3cB5hAh5uDnW326ndLyeZo5O5B7U+ny81Rwqp2nrEat
9TAQdwrYmQHzCrq5r5aYSRkXSvPHQev3zV3ogltl3+3Hp5w9E77qkReyqKOmT36hCQG2TboI7gQc
F+ePTDJ3Nz6Hu8yOMBS+rdLVMXR1IZI6aGNdFaKsQyRpF6wfx5/1z/z/SLuy3bh1ZftFAiiJEqVX
TT3Ybs+xkxfBSRzN86yvv0veFydqttA8wwaygSAP1aSKxWLVqrW8ec9OjRM8gDZ3OtQB0JjCwX7h
vnLHriqjyZ//uRj8Xen54HhdxisI4CqiZ8pmfrBaI3fo4gJp/BjDSeOyB4YqS8EDVD7OUfpxfTM3
D/fKDnfqoKmdV+MAOyZ4Lj0QeL4BHX3sQkzWD9reyAC7U+bq0IKb+Lrh7Ri9sswdQ78dclb5sIy7
6GH6o3zTbiFPmzwCP+YQL0RZEGwYOxHSSbCvfN0xiZNqAGQXjJ7kGMg/quKjCmdBgNnMuf6ujB8K
l4Ok7CKy+GevO0pfnOakPLQtzYHWnfaRL4kANKJFKdx5H8pcy0IYrOrS0yLlTe0gyFtL369/MsFR
5+uMGKpnk0El1Aey4PdoppPVS9Pz/2aDCyckijSVplA8mPLoviaNq2iBwOW3+xar78PFj1A1IkOn
2C66a3sIuEAvfb9wPpHe+qJDsoX5yAKfu8i7Vha5wIHxjUntIXbgydlLQiKPmhOoxD8N5SFLToT+
advckf399a38ekNcs8rFEGTf/qQSnLAWjAEqddsDZjecdl+6ycvgEW88NocWxf3/qry+Wi0XUzBq
xAgjSGVn4Ilk8g1xzNFo4rRtsas00WyTIILpXBzRIlb7fYuvGR+Mo/rW7ovb8CY+iiDjgjPG1xYD
iGRGcdYgUDb7gtVWmj3HiShyiIxwVUU5YHJhaPCTcr7poNVksGPaCk6xIDrxhcTSrIMpTCHg3g/G
7TQrupUFpe4MYfYLSvcPrIpfr/uhaFFcNhJI+jiGX0/QmZm21PXPhenfjp1v2NcNCeIT42KHQeai
YQ08gWBiOwYv3xCJeAMEzsYXDzPwowAB9uVsKNx4CehUIZ8tPEGiTIMvGA6G3KjFEqIWGkzFhsjU
Y7RjO9lN7kWnVbRrXJSYzLIb5RgZqlGFd6THFGws6vov4e0iEC0SNiakl8yLYcAhyRuzi3B2mAIE
RYXOVPtBJJAuhALf3n4YQSl1UUAGRISfk/NLtVayEagN7X4GyHLek4eFyBOUKJ64ObTp2CtjnL/V
tCIhhnRQJ5CPRnoq/OM4PV536c1RPH1lY/kNq0elrhZSCI1Z2WtwbXSgR+zH+qi01Mm11mFz6Q5Q
spPZbw0pb9BQh+inui3vcgkiuAbwG0pyL+UYrEYzxC+VoxG9dSQ/RvpodwxKTnJ9m2cRZFh1K2Kx
HZdAPEHLKCry3RzotmyO/01uBHlMCKCANcQwOW/Tx2YKoWuIVKWnDTSps1OUNrkdDJ1Xz4VL6lAQ
FLZv+5VF7jZSWojimqOy5JkL9aB2A56Mf2YjfEvfl5UlGp/cvndXFrkbCXpNag/OlMUiPcrPvZOd
mgVy4mlu/5PZ2a0BxQFoDcmH687yNW52cc7+ZRiH4NxZGjS/JLWRcc7uqw/qTsca2KWFpyv4wZ76
/YjWLFSjpEOzN50QdF0VZtGR8QhbxJshZfU7uGuMxHrdqcOARNFPEOynXaoCyHp9sZuHb2WDy3mR
5cZ9AHkdT5foI+CmmB/MI1evUsE7RWSHu72SGPN93Yy1NHNX2ZGO/asaTL8apaAAuP0gWq2ICydG
JldzEOBiJjvp2dhpXl252auOIe3kQd9PB/0ne/hfd5ELL4qUp3Ua4XAM4SNYdW9UzEZM+X/Vl12t
jEt/kxoD1FKKPUz64jf6BPd+6P9o/FK3gkx3r/vF5g29ssUFmKgECFIyJqQ3MajbgneqnJKxt+am
gFzr8xDeoCEsCDGqyEe4EBNFpVEm/oz23hebYwo+2fy9fa/AMbiPb/OD6S3gM/1Wd0pXPSa3ExC6
kSvZ+NtT45i7+GapkkTOv8MjvNi+FhO4YNShETQDsIz9YADydCj5FpI1BQ9p+dSTHxjuEDQcREGI
hwjrUlnKeYnoB/3tF/l2eo2O4775THalmz2FGNPSD/NpYTA3bvJP1eo96YhhZyhSvVx3BEEQ+kqx
VjdnnQSG3En4KJMSHNUhuM1kKgi4grvF/EpHVjaIPMsZaDaXF9bgSr0l3wR3oGl24pv2rt+JM47N
ST/9r3d//aCVQSWoFNXIxiUvLG+1Z/l97iGOEHuZbdxWSHpHpwBd6/WNFBrlAlOhg09CauBCNdi5
iAsM3HNVWZLdQ2xCfU3vtO8iDYPNhHG1TC4sBSkYAlmCNK6VT21gOjXZwVklI99dX5rIDheYIHE+
6JB2gY9E4a6bYkcm2U0rD+iPi4gPRe7IxSWSJL4aJPhy4LvxHUMPUjuYZsGn4o1AMB5yeejyKWh8
qhdiy35FSR8jI/TmUeoszajfq9wXDDbzwY63we1Zr7VZH7Fi8KoYugvxd9UYnF4XRJGLy5C3wm1X
McqDz7J09GZp4RrVLTDIH8kAgZUZekI28CktxhtSW3R9bOygSkCPCx1aHQnq11TX6oB1lTEUpYEd
bAK0TKmlyb3gttjYvzML3Gma5yGI9CBR0ePAvaSp0Y+S6IM1jiJE5xLZ15EfWwhDpqlQRcUzhB+x
bKoJDOftPCz8MlYVxlYBjF6HKJGX9/lU3U5Z6oAjQbC8iy7fl1lV1SG/oyyuyCVMJYRe29zEENk0
G29Sp71RSQWPtNp/NAl4v311D1WltzGDOKupf7t+nrfcBmQzVIGIL7R3CY+tSII+pu2Iz8eeBwh1
DHdNZRnfg7vooGC6DuxmFUapLBF13KbTrKxyuWiqtIGehSEIEuE1OjymD2X3+spEJrhdDRitym7q
Bw/oS3tsE3fsCkFGvRypC39ZrYJzzJbQugqNZoA28qFC0Vp1ijBzI920g1/XF3PRwfnykZUpLr5j
KrJICMNnMn6kL91peu1/+r/DN3bXQZumPNIb4Od+CjVNvrgwr62QC12KJOVTshzu8BDpFrgmY1u1
9B1y+8oymVXf0OelPzzeDR6A7FApTN3EE0ljbH5JgLTAe4KKCBQZzx9p5tyZclwVo5fS8Lal3WGu
JkGI3jQBsgboIGOaCfiScxM567qmmIbBS7LIKUP/EeRZoi4qn1cun1AmyDYYeIHB8sQ5JBvUrqpr
6EKPc/qbzq1H/MQmsQmNUfNYT3lgVVr2n0Kz/jGKWSaMGSFK8yGNhkOekIDg80zV3jeKPxJE4ATH
YHEC3klAy0NQqqIm/nCP10gKKRuLxUZQhTYQq7GVNt2HPkavVTooAmtbh25tjQsdDCMbhtTJ6Ed1
xa6pBk/2UaUIGaSTJEcvBY6xaU1dxsCwMB0Su+eOMeT5WKEpMHj9HFpz/0CzzArn0gZA1spEbEqb
xhauYlMxFRVZ67kxXfH1JK/KwTPjRPnd+Up418dae9DaufMSAw2BJk4MAWHNluvj+oaDyBjHNHjX
L0eIdPYz+kd48jS1h4FJZsU0CMfd9RC2dYuv7XBPvjadZfR0ZOQJmvRZh8m9AloPGgQiWN1FJXhx
eVQywUeFW+2S+StJ9DSTS0RlSa3vh0xyI8OwE1l1ozp6Heb0ADbMg6T0h6ktntW+q+3rC90MmnjD
LHxDsgnX4Tx0UEat7gjiVeP6O32XFtbkjgcJ44SKHe0zF6RHTmvp7GDck8hS3WlvPImysq3dXv8G
zm+zSFKVNKDw2/o9K9HZh2ZEXQumbjb8lQF8LKsKYrN8kbjoNE99P8JkZs3I8J6liWIP5pTbBcsN
u6dq4UBTQUR9vOGvZ0aXf1/lm0pUJz5rQeDfj0ViS0m5o6DOEwSZje1jTIfyHEXENnR+RDjxq0zG
7B9YnMr0GPoBVqjuFNoKostW9gU78BVCmA4V6GWHV4uRWj8ctAmfaYFdLTSNlQ3+UEKBrl5kHsY7
4CTGnYhqcHMLDQ1xxqSacXGhSmXhS2nsD17bvant77wU8VOJDHBn3ZxHmlZjNXq082/LEmq0OfWu
n7LNL4RMHdOfy8w6j9jxaarnhRaOnqYEv1W9tOaS7vVWpHskMsN5m1yP0TSFwejFfWvn5VtWvk9U
FDE2LlDGTGQ3DLxomKDlLtBQKYouzVTVa1JIjA5BO9pZKNd3EVMiF1qIicDtNj8PlNTRJkEhC0Hy
3Otaf4LX4TLwiuljZC9JLlKB3XhIYa4ePI+YCwcxGH+nRErVmTSTkbEV5inxtbsKTWfLyOtfIOXf
Nx3bhVpjN7Mhmh27qC8h+OOCogDuKrqG9S3fc3WgtNmYZlNJQGl08HfTKfWiV0DGPW0X7pWb9HMW
vLq3dnJtjsuPJzmX/Akq4Z4RPLY1iCaC0Lnu51tbaVImywRE2oCncYFc7UNA3hpd9XIjfCVVMgDB
jSGypNoTPdglqmm1pnavzsXTdbtbjm9qeBkiLCEM8u/CcZgNvwZbqTcytjMqekyo6iTGIDjGWxsI
uB16jzq+1sUc94ixY3WWULVoZwyIypG1AOKvr+Sixbn4hIlkAH1UpAYX4L40rCmJ8wjRaDd8q79H
x/RnhHl79DhDNy9sKrgVt07z2tyy5JULgg2mU2mBncqG4ZZ0KkDkkVUGwWsX/BSsbPMjrVbGeTsl
VaoELQLHYBffBrdprEUrVXPnI1ihnOoF2idCHP7WUxRPCRMfTNaRDfLp/mg2tNYwzAVZImilOkFt
LQmNfjvi+ae6DIqiUIJytN/X16otrTjulYGQojCiyBTEkfyVrJltzJQxB+ROGdClK02Q6LNY9lBd
wyBUSWorMSmwlIgsljmqHfA7heRCIFq+UcC7sZP8nDlRkUQHrVaAYAU/P/5PgsgxhlzNLHMmye8s
9+fZkdj4vdXHwdEzX3VIyyrHh/9gukop65esyMA+rE9gIIJYkkXCGNytapzHu2JWwChZlvVrIWfk
BJqkyU5bLbuZWB88lRkk9Gw5akNUZyN66MZBd1IJSsAliMIPxAjap6DIddtMWbOfyry81YkWngjp
zD9QXghF185GaDEgjoLLU8cdgNz/3FE1NtSlPxLqJXKTekWpvOR67nRq+V1OtcdSiVTLD1Jw6kvv
gm+5+SlNjaGfbSjIQc4N54bfxGanjp5Z9BbucSvrdzUT6XxsPQTgMX/NcMG5wiRqFheYFIm+6cfc
iR6THT6hI3/7N+Anm96J+qfJUFBegBTnSzJIPYVZl06eMkfuOI2WjHHionqfDNkqlMBiY2PnRu1B
ye76Xm7deAbqCaaK6rWuXzCqTpXMADwYRsSA3hlOg4bGmYnZvPRpeilt8AvLIosbMRukOfhwKo45
QfXwfK1lB1GBusa+LnPvM6TYkhG9jdaKfDCLL9BeaOl8Xl/lRkw9M8l9yoYF4JCalRHCMBiTVtPP
nkFPqulPU6tXgvfb8vMvAs1qedynzEN1msExPHhBhfnbJrN0At5m9nx9RReUG7iVzpbEnb6CAAyj
+DgESydsvm0f0AS9Yfs2AXs03fmosVV39IH8GpzxFO7jpxhTlvNn4DT74U15E2GaNn+OKoPGRwPO
BPckt2pkpVCEYHT84k3UDEtuoFsS3IzPSWQHmSXvq8Dqfsg/9RcUA/el3RZ21Vmyshsid4Dqh1X/
KCQ7E4KtLnppyz6tfxi3T7Ns+nVZTBNu7/42tOt7Eu4XXhKIfjhZZ7UlcEqiJv9mZFxtxvLvqyt8
VJrKTyg2A2QoIG5t95j/89KjCFotMMNDq5tskiqIVy2JySLv1+6Hr4GU/9UM97yoM1/SZvJlJn7Q
9gufUfbQCmlot7/UwuqMQipCIA8l60slmOXUR59mgjImBHYyN743QHwO9rVIcRaFCnGDdysyoNzz
L6NctjXOzTDq5kzBDkVPjRlBlLOObuU5jWw1V16uH9rF1/jQoFJNN9SlV4Ms6Nwv6kAbsmaO4As6
oBjapB7QmnJlSUsdLQ8Tiw2tVwS9iOdgOXsXZlcXNXc2C9msWtZKo1cqn4pcP6oKIq3qZlKNYeVW
UA+8IGb7OnAGcn4VPKPo63GLDFqiZ0pSTF4ESUzXqKFs2QwWQzssbveBeh93oK7HFK6vPbLhfmbR
YfJ/DPSnBt7wogmsaPzsw/b++s5vbQGKJDoeyTquOf7JOhU9KdQR77rJp7+MvHzpR9/1W/Pox8OT
lk2DoAC09WhAXxkSQ+AxwS3Hx0O5TYc2prjQlyIeGOWPSWFHu+Qwu3QPVSPRmO7WpUMJuMbAz4U6
+hdGZBVxZiNMi0bOJo8MrzJN7bH7OUoiKOFmrkBVDdk7ITDDI78nUupdNI6TV+qYM6rlQxDdGZF+
VxaFo8T+KS7vlTixgqK6MQPzrSDY6v+89mCsfgKPCveVUc+KGkFimKJPULLeQFjMu+4romXyVBMx
m+M5y+DB+iMg9Q6BmrHsKofRHhCEWGEDTiCLHGYrKaKop2hIASlKodwZHZQcDd7GhLRRhDn79ima
E4FLiixwF6FUzI3kp5LqxQH6bTW4/UpJ1KPaupHWq+AuvkBTA8YqHLNWhjgeBDQOjdzXFsjlPiRV
OslRBnnx+RZyzaUg69oMOyvTdMmwVycgh15zEivD5GGucGeWxKrS6UgDTIZC/tLLS3BWl+Qot7E1
tKcMD4deedP6HLx5D2ng77ScHORYZ1bUGa/X/Wlz4ymaCrqpKBo6Qee/DJl3EYW6MXqSmVjp+M2I
RbJOW5cYXVlYfsFq7WWcRlNV4PSnUQOW5YMWylZlvir0439byRKFVnbCHFdlqcQUj2bDRiPUJqPI
gzYDNQ7A8qT8qi9yJrpGzdCVwVJ6ba9Iz4Npgr/jkaFMYBiCgy6ypZzbUqUgztUI20aN2G4iqPJA
i8OsMksLvoWZqLa4/ZH+roxzgykyh8HHte2pRXyXhekrKvpOP/WxhWTBvf6hNossaLz9axs5jwCA
tq8mBmPDsQcvJOCze0ilVVaN54g1T5ZUW92h3uV3BbFE2e/2UVwZ59ykS81a7w0Y154nu1UsmCfA
RJf32s/CDl6DW8gLxIHXPeSJNexFUufbx+3v0pfvsHJSMzbnwJjwVWOI4FmY/n1rav9wfX9FnsNF
a7NvfQOMcRMGrqBvnT9n7WDr1WdV5VZTFIIrbzOorraTC9yQBsaLUkdQrQqAupE4Q/aogv6RPrim
D4CPFsSWNCmZVQK/fH2dm3sJoRgTgokonvFFs6BUpUgeEmhW4fkIrv1KTQRxe3Mn/1rgwavRFKcd
YchNwzSzC7TER5LvNLlw/bzfZZ2gtrp4Hp8J05U1LjftVOgSotCCray+jU1iA/VmRYrophVZ4eIK
WNnqsk40Cg4zzVLpvkiJFasC9LrICBdO6qFt6DjmcMHpoaI3mRxYuvp6/fOLbHBRhPXoNbEcwbhl
9yn4ZZvxM9FEI3gCH/vqca7Oq8/wGKiX1BWzSgDl3YedSDxDtAwuIoDn1S/TGF6sZ9M3EFU8DvRb
V71d36vN5ytFLVQFxwxFws/FhKzvKnPGqDNaR/pRj2y2jz39AZXhyM4O7YmNNijYRWXtzdiwMsrF
BpI2QFeVyHpIXh5y0lhgWdwnJUpA1d0QMAu0aQBaiQgQtz/Z36Vyad6I6jUjy8Wps/chjG3Wi/DI
Wy/l1WbylFAkVlg6JxP1xjy5geyh5Vc/NXOv+E/zAOayWn28/vUEK+IfrXhxhK0ZYEXJ2N638nhA
q0CU2mxfyn8/Fs8QFZvmbAQjPKRCfQPqIk7xTfXwNnzUAkxPWrJdPo2jFTiijtJWjF1EzDWKkUCM
6HGeWfhj6nc1nm0o5dgRcl4yv9doefvkea71/fWdvKCbW97/Gqp9JmrnVL8o7wZFJsnhgNfTP+Xd
3NHezfvmo3liP2Mn+Exu628stXxE+2fpwXevW9/6jmvj3FHHwPD/Gw+D1NL6X/ncCC4skQVuM5MQ
/N6hgmBi1prFijdKBHfUZulgwcMA/gOGauArzhMYWqpmNceoEg22UlsY6N5nGFxBzvTvVcA2P5i+
gNgNE1P4jK/Hx3GUUFDRTp6v6beYtL5RpI+ohpf4mdWEg5OH1GWaZOtFZgE8A32Ep7hpLTW6b6Nj
of5REs2Cit/O10pBmrUZU9c/jfucXUKKKYWaBaooEO6DxpJRAjTaQwARotHoE0Q/RR35LUiNsTbJ
fV+I/enhECHb6j2ouoJn1Zut5JO5+jPCnZf9wuSMQ0QPuC2nWhvlwrhJ5baqJxhtmthicWkFsQgF
f0FFtZxLhr6LiYY8A9s+F7QZ7YiS5Ig+7GvWLXO1t+Ax98FCTi3/3jzGe+MtuK/2rRd4+U7EP7x1
B6+s83kepIfIOKnJ6KlZY6uD7mnpbqKVIFUWWeGOjqo0cq5Q7GOgfTehitBH7/IkigAiI1x615TK
KKHMBVImest8UCaDz2SOau8/j2TrDePyO2SpGR3UGPMYmWarGXkrU0hCX7ex+VJjAEUDoIFgfQFP
jQ3UuQYNS5H8Dzl8yAlzBswk9oeRnFT0/sLxvqSYAIlkayap09aFPcyfJDlFRW8nVWKboCy9/puW
I82n6GxBrxIDwyCAa59Hv5EkjcRIh6ZG/hBkNeY+K1vvWjcT8UtspU4M1xNwqZqMeiZ30AtWmqH8
5StlAmbLfa7/iJRbH4+5+JSUBo7hr+sr28hpTJROZXQAUAwCRvd8ZVlUhpE2osSnFS9TNdrjPLuS
Vlr5cNeb1NULEYxK2Qgra4sqVxNDTdif/HrBPKDTChFbKMCYT/PP7o7tx5fmB9jcgW6a7Rqz6LFF
MKcCbVv1YSjdWUTjsHXJnP0U7rP2QRdDIaadvC4372dNt/pZ2xUx+r4YFEzYiVWBK4fJQdbegzB4
lOmPItRsnX10KUV//z3SJ+Rk5vM4CiuHm7uE2RV0B8BioPMSn7UahtTX8V3a9+YPtGR2gRvsfAyH
upOjWFlosYMoI9u62EDNoBjAv1BcunwnaAYjTtP2zQRQr/lrdlQn+pHs8n3n9N8ANHZMNEt2171v
cWfuXJ1Z5KLWGJtNH8kV9QLI230baSwD3BJADgt3nR0XA4Hc6DQIDvNWLnNmlYtigM80IZuxTroL
qV2WABgBXvDRQQ+lqkBVJiITFa1y+darxyS6E01lBrjkSoO1ttzWml2pMf05lkF6Pze02xk9oYJV
bjrQ6mMuF8bKaELzOZcUsHm1ijI5dAz2mAYMBEY2bp2zneRSIalLstzIcIBGOu8SDJZVRXwyiHPd
SzZjFEa5gMtA+RUKo+dL0QowOZbLhQCN1tgu/OIl0/Ij8wOHVZpbl8apyjABe93oVmqCtf21yqU/
Se+jP+mHS8a70Cck+yC2I/+92S3UZIMTBi8QDN0jOiVW98w+xCpLm8umgAnoKkZr0a47X7bPGmM2
ja9n9E0waKA4SN4JSAe6GVnmDHnqoHCvr3k7IK5Mct+ziHwgpVp46rJmSHoeu0cI/s17tCLnHajc
XVQLjBtEn9ZeMl3RQdn0WYAzFYwqAj7JNyXmQI1mBi1lTyYYe0kIMutZ4EsbN7mJF8wCB6E6JKq4
TW39NqvL5U0dETSdisajWYlmN7Gb5vn6Zm6djbUlbi9B/1nRLkOdKiF3VJ4tah6NXKQvKDLCHY02
QPkVo6So78S3VbTvsu+ZqN62uWPAmQI+g1mri5dYC0B0QdqUehX0kh9MUrUO6GjwkJ2lDOlW+HZ9
27Z8ACOj/zLHbRtmhZIAD6zJM1CyKl5lXZSAbOWXmNH/a4Hbs2buFTPzUXmgu2U6QTkuyrHdrgBI
Mbap07uya/zModJWoewhqiFtfrCVcS6qYBouVmUMIHpaSK1AP5Vab9WpoAy7kUWerZBL6vIk8IeC
wsjYYDJPfonre798xVAInnAYOMdM59B1IoiFwE/4x1Rem9JAugXT9Lgg6FTHfIfE0s5/IPfZAVAv
FJ0BoxOFjK2n8SIfi76/gqkJjJucR0lDq7qs8vXRy2qrAXQXn/IVsyYkdk2Mm1Qv8l3s+swqRPXb
LT8FfxHA66iHqDIPO+j1sMn6Opy9DHyVIWvsbBAS/C6JCJ8e4bmFoR08hOgFTRJTw0AnDW4A9X4A
b5+Kmktw1x+LWwpOzPhOxBy0VQs01/Y450RRHQwIS+FW/pWdKIrF0Q+KHhIGu9Rj9Hs49HeTxb77
jeCq3UzI1nY5f8VYahw0foeSvtPjA4b2fGO61Opd1S13hqCUpW056l9rF/xIXc3QNqh81G9YH/5J
lC59Ugs9vzHbsPXK1gBJrgm2U2uUmUYh/UclpzbraDcmRH6JZn90k6qgwU3W6eZd0XbxDYuG0S6B
QbzN5lHbd6xUZItNxJ+A2q4TlzCfVfbAjCq3JbnqT/FUKd98IFc+fG1IAJ2WmWHR0TcsYk6zmw9Z
CJp+qjgYPsSMSW8ALNlVhd3UVH+KUzZ+zvpQHvXaAKFXQZG7NtMSlgvfChpp/AQxQ2feGtCRu5UG
P9zNuoTcDCCa2em7rMdgVtYmD+BMhGKOkkfPdShNiAmAbU/RL10t61/Xg/oGegVjuhRgA9wWDHAn
7to1Gz3uI5rMSCyInTyBS91KjsZB3mHvP4FWF+SlX8Hm/OSc2+NukY7JdVbksAcmQIvmpo0SrDUB
jq0DA0rkP1KKL1G/mpJooZfOdW6YC0ddPhZsXBZa/AFyeUaHOfuRt1awwwBsauW6pfxCCw6sW4Eo
IAnXzJ3edpy6MSaq5vlpPdvmlP5qWi22ooLG4KbL3VSVwOIbPY3Uv9WSStjeXx5rF3uuq0jQATLD
eM8SzVYvDhb7JOqyEnIqd/Uhc5tPuXTZCSOru3rXlEcRAfTlTYqdXplbAvTKXJzNZI78YvZiqXea
9Neo3WSZcPD2Mgk/t8I5LhnJPBqJNKNaAaI8u7E77USHu2y0Fp2a0QUEtPR0TL7OTvmZK57ohbxx
v53/AM6T+8bX52LCD2jfW0jlUKD2hmEfIiYPnuoSyR7uQ1d4fpZvde1bcm48d3HUKdT/57wucPgO
r+MF9WrJthJa6IYLizGinebcFwsd1F6B+4y/jNCWhpsazgv6jqfqR78PbuN5ryjoBOznZE+9AgVv
UTV48+iuHIq7hdIoH9RqZvBf8y00nlBbtGny2mqiBPQyOzv7onwbMQQ6VUJbYvbkGPF+ejWBrR2k
RzLHtumfEun7GIqG8DdKO7CJVySSeDx6LjATUjsAgCBXkHYIGLi8B52Wloyq5mcajeltNXaKo0kZ
mJ00JbGZ1gb38TSUe2I2mj0QQnZ5GBWWnLaNIGBeplEYRMY4OYCbuo5WIFeCM5suCjINpfd0QGBW
2E1gZk+Cy2fjw8pANhsK+OCR9vPVW1MyEPqmEXqUjnmPuuOtSawscabSolaISQC7tnViJaXj2/7H
ddtfv587SMgPkZ+ChwMoWB7j2/fTgCkq2B49f1eX1nA37lWICu+bu9BbukbmLiktY1/cp3fKCf3k
WAh92tji9U/ghUxYMTVa2ne6N3fHKSqPQd4K3huXG6yt8kaUVM9DcVVqYVAoPXpR2S7WMmssw4Mx
+27330wVn1la7qBV0C/lVO7zRJm9NJMeJqZGTgOwGAShAlSsVYFvbufDGAhUwaSlLHfNubUmalVT
bvCkYc8JhtgjqwdZ6Gf+7D8wzATWLWipXAzL4ZkouswvLzfs6Moyd7lVGgURDy44r8hMu0LVZZ6/
G50I5yRcIHe7+UkdT01HFkA4dE0jC1moWe9q/a5+66EDLNvF7zQ8jOVHKpSMEK2Qu9ck0MLQqMdb
I5wbS0ei7Uu42yTFvn4AN80g76Qavh8G0bmLrIrVjqgTPmFjnozgj1r/CtLH6ya2vB8zeRog9Yax
SLCfe4kRhEUl+ybeZJr/PSbtq2HlwWMzOdfNbMRwDR3Sv3Y4n4jiqh5UOYfvH/LMpmhYesVoLfqs
2g6sVtA3RlVOmIAsG3QewM6tci4yDxjYN0oZkK4ElUAcuDCM3VDDlEahPOrtH8Eit82ZaLRhWJ9p
/LM6Jzkt8zGRMYgbvuBxc8xOoOZ36tbyPeXXbC9c9eNr+io6cNu7C74fQFIwbI//zr8iKI4gBQv2
ESR6xJ58kGAjd5cCy3RR0ZCrO+IkXlhZmuirbjnoMnqDyraiw0s575kUZZyUwkDJNQHFVlBZKeoI
RUPsAqktSKwdaWShFc9D7CTlz9o8sZRZEnjB8df2yGrRYNVlGobvvVDeLeRHuDS5WE6mvCqmfNS8
WJ7+yGlQWigynljX70vV761AQioGdpTrn31x3XMnQ3qyiMZj+BceznchFTMCcLXG06WrO0A58r2v
y/v/yQTfdoTaOABCMuo1KRtsVU2sbAwFq9jO1f9mWXwJrFGC3mB5jVzdSU7tS+LGDtVsmaCqODjE
iV0M2Zg5CgGiAspmSrkyzH00gxoZuKar+SuO6zZ7y/ZRY+UPmesf1J0BcZrIwoCXW9oTDtJJxPa3
0dM9Sy+/Cjyra3kAvxM0a7/s+zuwxbn+95xgtsGy2v18QxKMWqY/JXehbZxdvH713dDYxdsoQSFL
sBeX5+n8p3DnqYXoka91oH4iSf1nHornXB9+pD0VBP3tisZqy7lo7JsQbFQ6LBkixKhYsciTQFIQ
fiAS7woMPHwK32TLR7w4JCuLXCRuzASaJcOXd6E581u76fcJ9Oqn8N8pq17G4fNtXC691RfNpCId
enkxZlqaYve/qj+TC5VUb/yp/MYQVzo48x/i6Dfiku5mMFitk4vEE8b0wGyB3CdMSzswcnvqJEFW
sBHtsTwUVhkuGVOVeaadsSJTraJFinrUP8/6JNy3oeU7lYNs70/SWUCVKKJqwtYxXcCOC4EM2Rio
p2UJxdIWMSjtveZ1ih8MzU2HW72WHP8mS2TB5bK1k5juQY8EHUTACLidxGB0qlQqPmIpvY7JGwv+
Y2STjvsSqGJojKmXQ/MT3oPM6Hrda8rAGyW6T5PyVKai/u/ia7zj41IAd9xXA4on51DrZDbqesDH
GjG0neGKHL/7Adonxvfrd8SW068Nca8LWWsUqsd4jE5ocqWp5iS9bqvtqzR8qI0Q4rEVqdbWuEhV
zoVG6nyCNc2imhU8SSAdCdxRdoPCaxz/HnN9YKQc7EgUIzf9YrWhy7+vDvcUNCCG9BU8upv8JupZ
CsrGTmRkc3ng4mBAFf0fade1ZLetBL+IVczhlZknbE7SC0u7kphz5tffxrqspbDUge37YLtsVXkO
CGBmMNPTjXlT+orJsCHl8YAyR34NWXq7VK/yWPwvJ3xjhFrJEEFSZjRwo+L+oBQPU8JEo5E9/3T4
NhYoryvHJZ7PLSwALPK9hkYUan1mfCfa/2Twe3djIIlBpqRIk5A4kM3GZGOeDyq5UNMo27PEn8FB
9/XyGd9NUiQws0GSBGWXT4ivaKj7hG9x7KRrDAG/cGDy+4EJKNUCdBgiA98biM25YWj9h06dyqNZ
xqOJLGDkmfZGQ7a0mT6gFNLaupf5HUjgoTyfWTkkVRXUYOrH8Io59rW3fVujVFWxgMhbEa640uSF
i6mrH4TUowp0MGdl16zcee/Ib41R2yeLWqpNEY97VYtOvoB/RgBzecpq7+5Grw87yNN/PybgCNSS
ucAWxoF4yL9nznpU7rQzgGoWilxedM1iq91fGCIlYbTCLlKuap2nPF15RXUj7ZgX5zir7HWOvMsn
c8/NS8KHEeouN0MnSLWMVdVGYcrhz7Y96fpV1TOVffduGSZTQTCjglPtEyWplM8Rr0QAAKyCqbZm
5I/X0GG4W274+/wJTuR+eZVY/DLkC9FuBK87Qi+DKucnDrfeqLNcW98TDv0WDwJL8LNH3e6d2F8f
EybMYO9bbs1R6Zs2RGGilyJymS5I16CJIjMuroTl5d9vGZgjwJeJKX+8YakEAzRMg5K3SNXUdD30
jfEz0ubYrJX2duwLxvHYO4NbW9RN7ia5DqVVXDEN8zjymV2BWG1dGQvabaJtrVBXODLEmJcSjMlx
xaqYmE+ZzSzN3ZJTjqW0Yoaqg4g6F9eHYpWe25779yP3hK8ccw8Y2JJAo0m95PhJU42FU5Gy5akl
Vuexfbq8ZTs1v98tUEmOWnUgHOvRfoC8tHhqg9ItvNUbfzaTidKt4szQc6hceXQH/7LlvewKnM0A
doOdUwUC53evpUxTVUUp0rg2qlM76aabdp7OydS/gPz0u8CzQNt7tXcePKc6tNVF5Nx0SQctX30Z
tJ7U/WfACnKb0KDdcRgtiA4oGAuFOYI9ITRbi7uZU0fiTLzPWTefrIq++NsfQR3bRWnwHuXRSRtd
/dB5oy+BtvE/MdhhpZvF0l+3jvGHpB1KAl2FcrjiqE8E2Nqb+r2Kzk5hpeD//weQpt2MYmOabmhp
6PqmaoITlUtWK5qiNVwpz5ylOSH67XhUXQtOd8/ZrKC058a3ZqmromhDqmgRtjceQRpfAzHWs3Sb
P10WqLYACf23UBl4WX8/s/OiFlnFQ0dI9upAOOUu9LMgLhm62m3zIOLhbQSpx6zn0DeFtkrtJSeu
jdYIECRJQFDTFMe8t9b5dey+GjHDG9Df8N2SgpOBeisuJR3Ywx4tN21UITXZ3XJgF9B0VrSlzz9t
gYrqysBJOXhbII8HhkGuHLwcKJdV6GxJ9LTEieJvnfZw2dHs79pmVVTOHstGvaQQYkcrefgp3ddB
7VYWR0Kux4Ht4lt280+a5nSAoldKx9xxivMh1aDcFUZWHTWo3K5mHLI+6Ce3Rtuhgm7d9r2q5zgd
023xpB+GO5JJJ54sYApNg0+DhIFTPEhO7Ig+AIznFbj91GZ8YtZiqYsxZjqIHFBfcfnY0hWQgQPr
94i54lWz6p+8Yc7O6BmButisjuqnwhu9fOpyaHW8iKBTgSqQu4IIB5MRh8gbLRU8faqfuKyJHMYN
oSlcxCiPJLHAQtf1popACMi/Mj4lORfbCEEtiC5vhJNYc3MMC52je8J9GsTf8TGt4ix/Uc7pk/4S
Hvln1lPlEwqWtkqlAVyTAL+LupFb/NTeRKe9Tw6hXR65K/UBdVvJw7ifJb+qUIOcTeP/vKAy9Z5Y
1EWAugIUs8Y34xSfdBADQhstMDoo+2CmlIy4gObR+tevQXrRZLM37+uJi7Uk4+CMpkP5AET/wbBQ
aHkTkQKwob6f6Adpa5QbktIsq0C5BrFgnz80/mQBvuPM/oCq96GwSr+qzB/JwbjqoMKc+8l1avWu
eFTvJDM/aTcs5DHLK8qUf+rmlsNELHb8fW4VL2+n8Mpn7lE5yED2Z7Z2o93HB9azn3W6KW8FljsN
LB745AYEPuOsdVT+LeOehzbzLt+j3aCpGKh2orKKwSkqHRC5MdKgvIBA0+lHJb8FPYlTaZytD/cl
kxnrvV30+dJ+WKOujzzVmbY2sAYB+afqW2uLB/Gnch2pZnOVOaFdPxCROz1ILNUwy6vwejkRvsVB
NNcDxqlQ7mDTBn5KxP46cB8/irpWuh7LI/h5IWR2yK64ws2O04/q3PqtM0NNxGw6W32uf7Agau/A
vkvfgrpVqZgsGUThibDjYzWCHtqfokMNWRstgMJsGXlq6XCCo2GiE0LJupkRCggnBLdyeVK1RzXD
h9J/LvPrikrnnI3mAHeQgQfcHGK7ahyD/9kLrvo8aL6R+7pAxJtaLVg1v12OS3GMOGfCfx+c1nAl
xde5r8UYCGBhm++l6TTJEH8SGlNN32rBaUAQxYm11ZXXYXYasx9KdpQqJMyLxak3FVQZWy8TTeUH
Nz6HmV82X5vhUV5fDZZEyX4A/dgryjlEUaoJTY0DFIFFKi5OdZfjZzKwziLrUlB3Pl70vG0UbE2S
m+lDATyyD4kOZzg0T5xZupCjtRVHvpHRmON+NHaB4liO0Y7F5G1yQlnOgGQFl04K5QxAdx2FIVHa
U5rbODr1aWNmLbRNFT1ARmGL09tln8D6yFSWAk7FmFMmLL+Zloe0mF004V+bgWOE8D+kZB+bSeUk
YOZc6qXAZiaEJVS00mBxanc9DRgWS6z4SrLEh/mwevnTctJfJ5+F3Bfp8hJ18+nOM0qr4RSmkLmE
nJW12pmjgwdcN8UYzKiCJ1gK7po5BYCu4y/FwkjEnXoHdBZzppaxw+/81ZsIK4Xt1CVQ9Xrv1dQc
3KEq2mXX+IN0nUzPHbtAv5+g/fr2dO8ZoJy1EoknVkzx0LyjRfDUfTZuQxMYCTtyBUYtj2WQ8rJa
lIfVHCGsK3zmRWgQmKi23V8+uPuvpo9FUS5VKtpVqwYc3DQAJz2qBoPbQGGeKepJ95Tpc0N5ocTo
hL4YsJYO53a4Sg4CRFlFFz0p32AMCLE+G+WKyiTNCiXEPpUGDxfT1c9qzJmXP9sfHgcf341yMNKi
6mEDkjkkeOuLfpDAqszfzLfGWXYLd/LxFPo/DVIeJtS1NcfrmmyU4ip+5ZEhHXQYEhPiHL4MYS2P
YZH1HSlfIxk5OvPkO454/4Q/MTXvK452Xi0YNPszkLsWwyLjTr9Pym7uNN/EOa+t8Nr5SfVmmwOa
QwPt2qHxDKterChQDmRQJwlR4hEZEezTbBB1Qt9d78a4odbdMLU4oWmgH0o3REY1WyFoZ94ft4yl
fgKy0NaotC7MwE/1nkQuFkqw9uAobuchV68d0GQuX0Yfc0mpKWAWtrJrz7gpeOBOLQVTsXcsZNiu
C1BB9S9iZobMt/3+Vsm5dBBX4maApUXhUA8GF5J6TOmL3c39MENz13JpbnQt0f5u+7Ocimh5KxYU
JcxYONT56Mh6eL58nD4NVr9/441FKlFfemVo+xJ1EqDSoyfQs2pWKCoL8sMssqI8Q5moXdEbbJr6
VGgQcLZQgEuhd2lUom30+YC/qaoV1RkXZCm6AGkyZ09jOiP17OvYjoRKcpoqVxl0ze/kG5+yl80P
pzwYgKpdCPAxSgGgaLe1FwFzEYUnBmlsjQeCbGq93KuO7HGM/fC+sUy5tSIx2kyT4NYgmA6aKg+a
4rwnLlZ8wr+uNhFIyaxEsIeX6MHwkqBVQLpeIPb9Wx5Leu8odwf66DDTaugXhxV4E6pessMlebx8
QHaTts1iqYOvSiufhCIWWxWCU8XfW2k5VOLE8KO7bvTDCl20lqopmjNxwrmXIQKaA58AmNzlhbBO
+icsJV+WHcfpJLqmNwNG6kdI9NiCn3jSK5CemaV4qCKXJnfI7PgwHVmQMdYaKW8G203XoUzn6tUC
NN7XoWfc5U/tMuo86NLvTiqS5yTpSKWaPxAqF8GXA8JIVXvMehU54hcun07WuokDIzQN14zDfin3
q8s/1S7AMtxd+CCjZytYBwXMbd2z9P3yDrKMUulREYtLCJ0oFC/QhRZBXajAESdvEf8ETAEDTMXa
LMq7tEsV5rOAq9UaeKxlSv6laFr/8noYMUWn/EjbaiNXo/aGdkbkS9CAIOIM6YFVEWAthfISQ9dO
8gwGVbdQ0OQe5jOXpoyvtZ/pbe4v5SWgy1iv7YKzLXvQEbPza/17EqhmiUHz2AktECZf/nSMOElP
0XDQKe4E6NK4iVHaUQbl1HkxTh06wXUR2qBGM+M2/XnZ5n6R9mORBhUqZYHLJJkE55x30wRVdfG1
y4wzHrUn8Ggbw8EwODvXE1MPv2ZJ/bMXH+qsNfm2t6D35EcdBt9LgeHWGJdCo7zKWg+Q8W5wUI1Q
+bKuwimFSE5bDvZktM/AwNxe/giMw/Refdpc/M4o13gkIadcFBuanVZtOJctsBZEfsHGglSukKad
Y2TU3FewktkgaLgrFA2dqvwwKywJJ8ZB0iif0vZxorb9iIM7Av6ER5GbacvVKOj3mlEjiIsHtecZ
K2R8Q4PasqIz4hVi1Ei5mnRw26pTTYzj/bj8GckPv+ChDSoWKL3SxnGFwyrNz4mu2aVxghIo4xp+
EsCiIo5BbZYm1pCoNUgqdG4fBi87t071UNmQc2eCaBg7ZVA7lUqjnq4D2ohZi6JYrJROWmTeKKpB
pLRWyU8gAZuV18tfkbVVVBgAd5+RRinWN4o3gjyaKUt2ihEDaMxOU41DwkVoA2Rh5AmydifWZOIk
A+97s1r93Fpdkz+uBc+4x7t2NSDIeJD7fR4P50I1NpK+Iw67B+gk8ySo6ok+M1EgH+jTMTSIIjm4
gA3Q1P9+mxO+zuSZvMiJBpVwKm39S+2CPe3c2TqejdV9elsya+C7Z39jlLpg0ThERYqXnCugn80f
Ve4QVf7lg7H//NjYoO6XPnajyM3oE+LBmVv1iShHNRYqp4f1jtDCjd7sRBY7mu+6x41d6saN1ZBI
ykiiOaZkiywz1fywzngpTqqZlowqEcsYdeegQ5f3ggxPFUp85wxR9Q1z6F5TDl+UfPVEPp8cxmdl
bR114aZlXIppxvJIW2wNeCdzsh/LDcZmTMEpD1lp6g6rXrufN2++KfkMm5CT6ALIRAS4Fk342fdB
m0p2Gn9tO9BKgzyndWr1S72y2No+0Xu9+86NVeLwNlYxpljWUYuPK3qCGx0Vf/Wn8+qHN6XPu7xd
XZc/eghewrd5rDb6fm9qY5vK19CNa2R1gu3xrfsZfydDfQSsYEkH5aeCk5uaUIJnzCXvF48+jNJJ
WwfhebmZ4Oval/JECHR633gcbA5449pjNTf2s7WNNcrzGInY8QupRCfQLeWd3FUxv5jblbWkZmcr
ILNdz5hocdlDmp8QwdTO0gG+kSNwLyXk67qdbgFmP773HsojHzny22JLTyITQrAbqTbLpfxRAQqZ
aCDlkEzJ7gQlzyygJxXG9WTcTjrcD0aT9QIoYKHuUpuDeD+331NMZV72AYyQQQf6WmrzFVRzWMmY
o5i/mHnTm6mGlJ4rGethfTTK24gCmo+NQJy4dKsLP7WREWVZ34tyLHWsq2Eu4cRriRLZMR92ltwI
uSdVUupe/mp7rlqDnBoRzoXeu0R+ysab1NKSV/hgmJiVvpfSTZ92ZqpeN9ytmLMoM/Y2aGuK+mpx
15S8Pia626y9l+SRDQ5Za8ZLR1VKxqr20hQNilcYmsKYgkjDCGZ0dvpiTXW3PIXoH8jB5C6n1lOC
yx9PJBkBnaZs7VAZQ6cLEBMSYt0ldSEyQZg4aiCA96o8Fl7rd/YKLD/IBfzJXyJzvS4tVl1f3P+q
Opl7hU7Tp1nruMtLqYmw1Mkqg9nuzMbD1ZKOhd94ctAfWmdQLPEaHtqqrpfXzpeupYALkueoNDVG
3N+tvGsKhNtBqQZCN3pQf1rjZCyEUnd5b3DCQwkUVHKczoKPyGhzFtB0t7zd3atv4CgG6ULmcpAK
YhUudnOs7a+gImQeNymf1vgVnVMHcQ2MTGwX+BiTK1hTAGC0TXBJna8y3AIzUlGGR13PkrSDn+P8
6ko5zn5iLaj3p8BBRTYTB0UiEX34QB78d45sUMG4TiY5TghWpjyRo9dYldUei+C9cPf/xWDMIf7u
Jqquzeulh60FENo1iA6y3ZwEgJH/CeaK8R0xRfq7NW2V0lgmYLrKWSxAdu3mrN31Zu8ABf7IQrTv
1+V/fUfgmH631nRj0RWkR8MfEp8wwy6EI+pRSK38dfVjV7Pe23JHFXxFD1AuAC7Uyj3mdpJI++ft
1HgqEoviqE4jwZL81f0XzNQefe0dEimBPbthbenlIKPx1IugEEZZqUNkr7y3WEDmWKmrB42XeKrZ
nQidTnbNJKdmrZGKNqNRSVVJkMrRk/aGrhzQVUDyPwwVoCpk5IlVO2ek6BpPxRwec5EgikbtdzkI
LgDEXuhXARyPzWrC77nhj8uo8VTI1tK/8bwgihXHByFFb1NpQNL043LI2YtsWzuUixGTqRwqAs0g
D/AcO4Z5MSdl8rIx0mAwLf5+KRZNk+NMw+mYLONatDAJBxFoBZRlo1mdYNHJ8fDPQSjO5PBgnMv3
Ld1kJKB6LKe+R/IDkZLD8LScUxcqJb54rZqgsnGL8h9MPzB2jwa8zGrYimBO1NxBxVQJaommxqfW
Ksz3hpgwkgZGmq+9e7/NAlVuFKqi5PBOve5tRbnjHXTEoRs9tUHP4fFfA7PF8i6MY/NeiN/YXKJS
KGcQ68DHKa50TDzEQkc8skLvPlr2w5e+r31rp23rOib3jYtNYzAz7Nl7fxVcMFCpepi8MEDh3VGu
jK/gsUWdQ72bjkJA6HpTZ3mO7OL58n3ZbzFsfhHlcuQ+NNqRREmM7nhzgJecl3n5scP7Mcfggskx
ciDW8aU8TqKLoMgkubsinMAxWAq3Iwt1yDxBlLMp0WyAByI27jEPaGP+yims9W6Ges30gDcxE3a8
/+DRoAGMRr7Oy5Q3mNAuifsQfrvvX+DdeO6BsUsMAwqVX8yQLKhX8N4BnRLdZb4L7lgkrVXwBW98
azoyX/nk//c52P5akEJlGHU1aXVStBiZCYfKkYRlDiAwC6mKWG2AVBjg9RpFOAKOXJuxCu1TcP6w
PN3+Sfn1G+gaJxSPxbhbcDLzBvEv+qGCBC1q/7W08l9VhQ8zVHoDFWMpjfj3vGK0ldPqqxauAHSf
yAB1LZusb7vfMDc+DFKJjNHJghw32Mvxhcx2aEeSwWHC43E4Fxag1NeTPT8J5/qQXWMy2GecpL0n
GRhq/z6qn1rM8qiJUYaj2jm8hRo1vI12J9sGbjvRQbcZ5vaT8A9zlHtR9DjuCRsVqnGhR5gFxoPh
kcEH9igC67xQnoWTZ6UFmTF8eKe71TrZih66xSKajCUx7iLdX546uR1XqE6g3iYuZooqX4apkmx0
yMx9CInQt/ggsqo3+09pHEOISQkgRH5/1G0iB+jUlXSIcGoMf3BU3QJWzJ7NxOvcDOpc8avmIaMy
ay+05CPYBxAjmaC8vSwAT5tfP4HKrWYo9K1CjIUPGPLIbxqU/WL0pCErYmme4LTn7C1xWSnqbgFm
Y5RyreIYcXrdRSIaepM5ELg8RJznegY1/62UZC5jc/cSgc0aaRhgxBd5VDbAbaFBanaLmf3sT5K9
+vUR2LgVmLzWb14GtwpGL2ZmlYwPTMMAQ+iCTCPBII5RGajSHCxzB1zenHyB8NULY6WMY6xQfq8x
il5sSYuMsAMReNXqF49AxpvEFfBH7YaVY/0hLP/yBTRZSl1qudAQUGfnKG+L8z47cjMeRgeE3lZ5
AD2QdXmNrCWSP9/cmVadkyUpsMSi/aHLiWmwJulZBijvVvfyAG4AuJyu/dFOj4Vxe3kBf8jOPj4Z
5dN0aZEFncOtb+Ct24caY+y9WZyIC229xGVWy/YfoB/2qMzJCPl4GjBlji0abfkJGB2MjLx03wS7
vSaTPvpJuZ1vE+Drw8qEjPSt+JqfWVee4cgVys9AByfqQzJoUGJEDCSdWmkmJasYtXfXNnFQofxK
LQx5g4IhjPDjnRYKUBzk/JGfRQs41cq+vI+smK9S+dvKLxWIBbGP8wsR4uhdzPE8lHbqgvjUbr/F
+CcphqI95aZfWa+OPZ+2WSpNt5DJQjV00M0Fp2YfZAcCiAKM+shsSu+56q0dyqOkrSL0uYT4IH6N
niBt9X25IrJn8oMarIfy22Kn/vgIzRsGeppxCVUqn9IxUBXpOcwqEExaVtFduvH75f1jrYz8hI0j
WUdMKfRlC0cy5udKGjy4arNXpkNcKIeiq7/8f+YotzLOc5/MpJoojMDLJABgnJvxviwmsIEtwWVb
fyjv/bryKuViWi5L64XUuWRvaazubjqn12kPjowitpvUnEGHroByVTjHt5qtnufBMvwO78L/+Ab/
+CGU7yk5nq+bGpnpcohQZ0zO729wn3Ubdsvf22NKuRctnLNiIncxPRnX0R3oTiwUE13trvTR67+a
TtU7uJPVDPlDre1jfZTHKVfwrhspfCuRh+hRSiQXEVUG9goZN4KGu6+cUuUFaZTyt9m3GSo15X18
35vZCXqZkoOStMvC8f+h8/1rcRr1YKykpG2QfQMXdS0fyKB8aqscwL+10z6hjgFSTozBsV4XLLdK
o/QgpJXUEXnop6fsagzy76IDdrmDehPoD61zBYVHB4rHpcObyX3xevnisGIzjdlbGyi+VjJu6QjW
89jqzkC6yUFnN0HhcngWH1jRmZVAaZQbUod5TtscN0S7Vw+Zn6NppAdvWWLirWMVdulVjDWyDhLl
iJYJcus8MSgbTl69VQkL6cYI9RrlfHK91OY5RAJVxLPZdYNZhEhAl4KRCP6hY/JxPCnfUoliLUg5
SXYP6qE5rD5hSOPOnNd7JTN/YX01ysFUYZc1ixGCfK6WMjRLxlYtzXSW29hkHEFGEqNRLkWUkxYs
v9if9gX8ii2IjgiypzhDYlwDH20McvPWlI8pu4rBiIj0ZMEgCHk1KD3eglnxMnbxda2F51FfZ6vL
uq+5nDPC1N433b7LqNwiWhI9SsB97jZxa07DuekeLn9LlgEqi1jlMAqFBQ5srR966XEYWe+tvb3a
roD8gG0OsUK0oYbSEZRjdI9sU4x3M3g+E3TUBnReIwuCbD8Sxg0mZ40u5G2tUjd4TsSUF1JiNXqR
EtGfG3DDJH7TgxqKu0p71pOLnLhL9qgLPaW1yPekWWiIp3j5wclgSM6OQqYC0bxYbfklgprT5Z3b
dYvbNVKXO64GvhQnMjVhjpXZgrGIpA+YEDJuMeSNiaV/MOS9f1zw+AKLJWpKOvVdJ2XWSo68Zefp
hh+PhchUM9krwaLr+MsC9SUNqdeUhhTKjeV+qSJbHnWTa++MbDgZ+Rt0udxYu1dKgTFzwFoY9THT
sokL3sDH1JPQmbRvHfgDL+8XywLlHluMEaQVh+wkn5vWSgXDmXqJpbSzD7UgDKC8DL6PT+THEV8D
rwpeDjf5icnF7El4C2/DAxlejc76Cehmb3jRbsujcBvfLScSPGMvvGK9MvfiG1oNv34FdelbKU15
Tccm5mVpZpB/Ht44lvTL7mD+1gh1FjE4MIQVgeSFjyrUHku7e6zM2ga645T4wrE9gpBdMVUocgmY
qzPZCef+pf9YJXVUlzFtALbGDyATNx36Ry1YQNhmdqGd24VSZ1PPo3bixUJwtVSqPD3klzs1MXIM
GMxcbtxUnNpoh3lqxHt5FfRDOkFmRy9SDpXg81qP6/fMmPTR5PK0GAKZq8rCTNqqdQFs7q2x79aD
ZEjR5P+H874B/VBButCVKlrlTIfYgHTkV+0l0YSbyyb2T7tCqKN5VdXB+P17cEErXUgVCSgnMqEN
Ar5jd4Wx8JvBG8AFK50nO7IKN/dSRwRBvjaZlYsBziuWWtluiFNFxVB55L3wXb//ijDrhm6MK90d
s84y2sjXBt3Cs+B7KA1vl1e8OyKBE/fLFpUQ8ENTd1JXkBUTNv7ZXz3l8M8aC/sBZmOL+rq5EdaV
gmkPhO7wdroiBNYtGCfA+wA0EZJ9m1lKIb/+UxjdWKT8xhjOfD6QLzm7sw1wgdtj/r0AsKD1tIAF
1N51UhtjlP9AE29pJA7Aw3zEqKuMghQ4mZnYFpYVyklM1SBpYYEj2ttlIIMPGTP9CYZDHbnCCy2z
c++JVT1lfUXKXyh81fVxketuBo216Ng9EkU5MlgvnmqPVYbaZUvankgqrk252nOpgntOCupjIB0n
D+2uoLNmX8VAf+QXByKnR3r5+SFyW2DDYh8E2wF0593QSq6ZtAK7kXazsZTnGfK4VXOBQ0UF2Edw
YMeW9Cp+eSPDq+OP/pZNfbP7ztp8A7pPrUxyu+o5bkrntIEum9JrhoK15om2lgEMw6oU78JwNFXl
JWBYgWelYTi9HqPgmGCHZa+60r/VOqSCiGhg+62yF3+B28sPJWSdJsAZLzug/aj7YZrG4SgZJBAa
gqKMvvUnEK+6BKeSuu3z5CW3ZMMHG6nnrYgRdfE1jiwWomq3nrRZOw3KWfSmlaoG5w1pr90HAk4Z
qSflB9ZS92/ur49MA3LiYoDq8ZIjv9buliI3BeULx+qk7JYht6uhfOxkDOtSKPB44Zm7Lvz5mFnC
rQq+vBFkYtGj5JHNBKzK0i0u4HDHhCB7vbyl++HLkFXsHHIyjXIXE6Qg9SWtdVcoQc8153aSPmrJ
vZwo5mVDf7gmH5YoV5FUkbI2IY7tcCiRo5Vu4kWnAUqbhR07rCrZvjVCtY9JMZHAoH8Py0rGr2Gq
RDgoUFgWndXXwJC04sGZ2WxS7n1rm5SXWtukxFKyEKhK9XNykH4fdAl1wNbpc9Qeeb9jVsXIyfgU
KzcGKS8H9cZ4CcnoFhg6rdADycE1wVHkqIotAXtSbJdicJOF0r0c0HJOaj7B3l942MyD0C+Af7o9
HngXusaoNpZnqP4wzgxjmXQXp+X/fkqMruR2d/19CiYz9WFFjae/LTIrdC4b3L31H59VJcF1U69I
M6NIIkw6g139RQ6fuOW6F14um9gtxW8/JXXpgSgs44HUrxpH9XiLM7VjCDT4Mx8YX5uT5MivpWWc
jHtWXXM/oxNkkB7LvIrbTp2ZeiqEVQWoGQPnJkSkQA0am5U39bZ4T+YnhcdZRocDYnCXF7w/jfBh
l57VSqJhGhuC4oiD4ad+kCFqMHixPXlGB5Y66e5GcQaIaI3ecoQ8SgAxK6+8rc8+9/3yD9nNDKBn
A55+RVaRIlCb20aaIFeI09LSIO37Ls7M0Ey85adruTFB5Xudmk2yxM8Ery24Y9Bfd48YmSGdTnJk
pcQqrpPr/jFi9pH2nwaQQeWRFuiyQc9oZxlk1njCHZzl6td8hkT1UgvmXC0O0sHRbMTpYR6GAVSR
QAYWSZCWy/Plz7u/9o9fQKfvSinLdR+i3Cyu35ZItkU+s/gKJGpKFow8q4q+24qAbp8oqWCelyTa
N8yGMU+8gty6AzhftToPeNlz6Q82EerSr4Qvl5e3b0/CBJcoguQeoeX345PwDZ/ouSy69UvSABy/
2sVtbGsOBzBigvvT/zdqFAhZQV0WbKqfZZ6mMe7i1MDNCeHUQYf0sNppaha3s8lZZQvYygIazQEg
qAJBjXWYd68L9CxkWYSshUwruy9jW4YoxqHaB2BXmq2WMjNc4W7usbFA3Ra5hjqovpBKfqJY8lOm
fyseopxVFdtt02kbM1SKA1RcbUQaysH9i1KZRWfOQYJZlfUgI6Wy1yfUwSzwua33lw/MbizZmKVy
Ap3ToBdPEAhG2DutcJfHqEfJcnDZCmuX6FMpxPy0QCDMhWdzQUts6jOrdkn+F5+c2mYckApYpaJP
mtTjov1V6eIciaiSMke0dr/XxgzlP+YylKH5hPtVzb0Z16stpgOAb7Vz+YN9useyDkIMqDBJMuSY
oGlPHYdcjiDdUEHLB3OASJyyQ+QkXhZ0AR6n3nT816ka7EFiWMU/IKaCkUrK3tI3SwP2nxafD+Kq
SEWR5YvXJbiNQhMMxsxO3KdklBiE3I4KbVxob3+SBB+naGz7IlneeRLyBC80om0lm9mNDCFepo4s
vW/v5hREVEWQIcVNg4rWEfKewBIt0N9MBkvpn/ooQYlSZDb+6KP+bkiFZAPR0frsgFPQnAxFDDmI
2S3n3PkKHdd3/kwDfWitsBcIdwGKyTgudFQjRolqF8/Lqg4dU2r3+gI8USUfDi4K+La8RM4IiZOs
uOK78qbTWYfzPQfZ3rV3c4YBfRgA6iEUTd01RWhFY9AUqBovoN9C1Vau7qK00JxhmqUrWR0Nb4SQ
rl331fR9nZX0ax2mkJdt6+VmKHpIkbZ95Ez8KvilDJL+AgrenoLYZabNNH6rBS3z4ogwMRdtcTel
auq0SSm7Qqu0P3qQO3mXb9ve51OQkggiYjS0KKjqaByGMUbYY8xZdJIjZSAiHmqrkkdbK28amdU/
ogMK+XpQpMMu6agIi3SGKw/dNBkapGCzSMzcJq26QyqEoAaJ5cJt146lC7u7OlETVcRH1KAV6nA0
Gpevg5FDAkYGY2cFPFsXO73GmVWUm5zx9K+/JSrqkLeSkPAogOn9noBIsR4msTqBSr4t77sG4WTt
jOthgCgF1GkPapkx2mK048fnhJYgWJt5vKEhbkVtnrgYKQ9lpt6dOGPG+HztYgD8TeWXIKm7h0zu
ggq3sZxHBrhtx6MQbkx0GFGSAOkP+fPNK2yJCkPN2oJ3+ySLzKnsbvuMg8Yg/y/zD7I+aKwRzhos
85NGSq0oXBhFQu8qefiUlcZ1o+Jul/1Lq4h3l/dub0lbU1Rwa6WyHro44t0RjLX1a6W+yTxjyGjH
Pf62GuqrVUXUGVAaBcxSMV7zNPxeJSzE0/4qoPiIRge4b+kZ3KLIgIFYOAg9pTEIcIvhxkhkX0gT
xgHYc4OYW4ewuyxJUDujUdMQAamNTC1GNyky6EbIXpl9beegBqc8Ao3S35eDYOZDdmwzxYIcmr2U
GKVXvglGFiSYQhRKcB5FrtYOVt8DFFL3HqdqTpHz3ihLVz0fMfb306jC+1lS0FuFWioYE+i7ogmT
HBVCj7OEwiTES8zskINJ7tXQzGa6lYCSQkV4xSRf7/WPIKEowYOaelVviiw+u91N2vwSqoahG3OY
6VHJ4xwAfRp9yZHxahEjud3LouCBoEGLhIZIxFG+YdQKniuQ2LhpGx4HdbTStDQrfX0R5tIdyiwo
ssblB8mSpcWcFQAM6zdx+g8ecfsjqKWC3QcjRXHLQ1AYXJtaazUYHZx+FGAUaQTnP9zgzYKpyKyt
WRHWMmyp/yPsO5Zk15Elvwhm1GJLkUydpdWGdkoRVFAEQPH1z2tWM21tb9Z9u04mEwxEeLhoxmoY
hpIv4RWsgfx//2f+y5Xy/zzX/ygU2ONGrB5SvQuG6GcLEe5gYnjpjMmVtOaJ+en/x+jzv9X4//sR
/kfVGClz12TB16oVuao6LUPFd2TzL5EzPPohO9gQwSYuLf73r4l25r990xARwynGaRTg/0yoEhvT
anHTaTdtow/j6W1xduPCG8Q49DSlu7WZmx/WasbLaPZtuTb9yDO3n6dXadtgy2M1DkeshcV+xEu5
19HgH//2zrt2CkH/DHuzT5mLQEs/RRzkNPu58GdUYNhEFDqMlhIHu0O6hKvylsbjXeiJ4UnpASES
NZIOw8wRjnMwbK33jdGDKINWhMghCqKWwTVazD81HNYQAoLo0y5PF70gEx02x/sg4AKpqy1sGnbo
EGA75UZ1Do8vpAcksTypqXVAvbfuv0QwsDfjud3HdoK//4KP5kQbgx1iUme2mWjVUFafp57CZIDi
hpH5xtSAYIkOVs6zbdMu791YljDT9uwOlrC26haveyT9aFB/PJFNQwsmAF/A/mucL08HX3MS53Fj
9rSj+znt6mwdIz/3O+wdFiMzin1HaZN2OkzLAmZi477YiF9FN70Z4b5FQzTlorM5GZeKEfYkaufx
z+Y5xZSTOVP3rIL2js1D2Vu3go16PhHE09lRPfNpgGokeLBtV1GKELl+sG+Nbgu5zleP8R+32a5a
ueeV9HebIa9s7B8B41dRs/2bR30IOyKzWSz9deburZmDMxXR49g718jySxPKm90YzdNUYraavCqU
IxwEF+kdFtv2uCX+PG3go9S302s/9odBB7/uXyqp5DV8bvrTEIxXT8e/Qb/m3HUOeDxIK2qXStXN
B1vW25aSQ0TkXdQ2t601EJ5zAuvmzjluEexr1Ij84Jjg8KK+EwrBM42is+c0vNyIPlmRHlhAQVmE
1WYGLtWWuQHSCVv1ODosvi2kiYu+Hb1cpVgX104dlDUxyaED5ScLWDRkWruiYG6AxI96hlmKDOdM
Rfxcz9vzPG7vaxKt+djRtRjwm3SR7rJoVLAOXfVVpXFTpAyUd5VE76Nw5d6b1/rQB82zZ2e11z37
7mrcSu1A2hJRn6JMNO2gLESOtVmUnylHavy/NclgFiFx9hG9Yliz42nzD9fAv4VMn4272swfJ/D8
GHsUvRiPsklM5mw9zbQiJgvU8rtGQenWeETzCNKVgzcmEIBh4gQpOgMerA4nOOi4BkQeGZwSilAT
BsFWinIY9K7JVi3eXVOf2IpYl1bAYnMdgqdZuB0M68WO0u5OzqoIY3XkaYBc++QjZTosEdhKCtmI
+EA30x1cuQy55w0XoQwpg9F+RIl+sWGC6JrxxTPRU0ii46Lqh3STd7Egh42AQ9Xxw8jlrV3waEHG
FlkiU5Yzj0el6/SnaZmnbN2sk/8xLM+DiP0Dp6nMDNc7WU+FGPlxC8ZD44VXX8/7eWi/w0VZQEQC
ryEpLEdO2Jb+4BH9UrWwrGb2gp4oj4h5mWfIg+fN/43sfFzH5aFhYocXBPnE9gs8vQfek4vH1v02
h4888d5a3YI7Z6IrCt1fKk3/6lqf5psHXyBOu38t7Jd8nTyvC0QeE69F5pm2z2CJ+RqkLMp7EYNl
6MxHGLNczEp+tnF67PR45JQhhS7q76njTrk3OqpwaxAA7PreS/auF//H09RAVpgOx3QybSZqDwF2
ZuSVYyZUT1k/qpE+O3GPQEvjTcWacJGlQ2KOtRF1FUvsDKNkfNgGfyqCZNqjtfiMlhkHKtUtflgx
Fqm/ISJ5hnbfIc2YO654bFA3pib6FJY9BiGaMWemtuJBt5sGt2q26N7Y8WXFps5x7cO2DneOZ++B
5DxIRGqufVvBfQWpcBrR9F764i/itafQRwZjsaR0D1Vfl83UuWw0fRSmOa3eCgZaELxNnS2caava
ZslNwPbrOF42w6qV0sIR3q42a+VbH2nI9GlJxW2Mm9K4oI5RoAtyQdol2wsHNu8rVjR9e/SJe2oi
7C0pxOhDX1dt0B4Jl9fNJA9pKq744ZvSYxY7nYbeRcZ5HwZ5dlzvhPCmfcPdf/XcCmTqwt7ejPGd
8toOx6gVuUuh3eU9SBlN+E8mw53ywSxrRL2HmcDjgq/sO+6OeeoQbts70IkC+7HcseBZoblUxDsl
YfdgHFxOKQqB3ym760evDDdouqLwQajk3HmyXNR2xgboRBdWMCKutQtZXZy+tvECZm69r/0AvO2p
/pZ0PqyDPRBENwHJLGSQ5mFEimWEg6mOce1GJwyExciXt61T3V+FueoY4TMtzEkyZBxwGOAGXsY9
EMBBg7utNDlvtH8ciXnYuLkRHf+wVRSwpNr53XIXaxcpyqxa+Fa0cfOpw7rkfiIyTaA9GvVU5zXB
tEMWBTUJ8W+NIl82QTrB6jWHuAnePPh7ZxLT8IwsorpjHzLlz1K2D8NqoSFsCBy+iNmKuukhzvDq
Ng+aBRs/x97Vs37pXZLuJhtVUSqR8LgOD1sw5J2X/ITK3wPnQ3QChad8B6EXJS+Osq98iS6uF13S
BLZVsTp5A97VMTC3yJt+MDpdVYvq3a2PAxuPftLe0CUXPptO2+Z/+PFaxavY15HOwQeYcsPSLqvR
0O9gXblTLpNw+J2edMzx00sCp/5eFNHkD1kzkZ8m4Ye0m5J7NvXq0aO6L4ImeaVpcvQAlWUzpzRX
eEh5OA4kS9P06MnlLEPnbVXi0hl13IbUy+uhI6elDm1Og9kvXXRV2WYnxEuOvM+1anCkxm239LC6
JkKXY5KcVrxuqxwPLaIsuincdzaEC2yyRCiwpMG1H0IiPajLmPLPmEevDrqeDPri99Znt5lElZqH
96ROood2XJCCGKSP0AwN+TZauDmk7ifEWG6+gc4DRj+D9Jq7Q9469nXhjnvy/LW9/v0b2Luw8Guk
OCmbaumlVen4mMI4Ph9M0Oczia+NaLajp/n4pEENejBTT9rD7CVaYmw1EuLLJXiCsLyNsrUBJkC8
JjypyGzJoe4d5z3qaFKlBho8rO4mLBQl8hkgvO+ZdfMFQQqPNhm9NNeeg6aytkE5jW7/3ICGcAQd
iR9tQHF562YKqq21zk2GxLmt0ksz3B2yWsJW75OeiM8YdaMc0/7FKONWbKpvfe1egbQCqpuvlI1P
qfEDtNNbqUnzaeLla5yDXU/j80ymjBMPFcQoPKeGvTrd/DYK53eIup0n2bG2SCt123/cMNTEQF+i
gdidg8Fe1im4HxoXfvc3GSp+87f5mgyoKnN7hPwGbYVDYf5M2Htgxg/SKZM1UoWFoopUNPZwp6S4
e1jnn4SJUGYZRwA1vcTudFoCc3Bkcx1aVaaS0dKxbRHQehd5zUeL6HTGHWQGzfMhDPxKpuGz9pIl
T73mHEr9LIL4G90beGpL0FVO3HoljzQvXFc/h3ztM7WJKUtCenRYz+Hp6ugjRRwe53gJNKaNplnu
3RkpjNtWbesMD5FEtjnaj1Ns4WkVkgpJ5D4aOhTOqOeVlerqbe0DQOG2rPsFuz5EkVddHei8XQaF
Cw3OwL4KP9pZXbhseRGkssmieACnRU3I6qHNvXKiS9frZ0TPPLON5KiN3xzk9ofQsmOjwrMd/BuC
0t6SeDZlN7WygE8FHIfH+CmuOzdLCKvzdCJD5nWTl3Vpr1F1I78CUHwg2NXlOGUsi9rlEBu6PUZI
LvnUiXUKhyZFZCkszwcNu5YeMYFkqHCRPi6xtnBK2SDKG+efphPPXbzcey1KasPFLYjctrCLXbLO
NUGhG9RS07SfTj0/udZ18jBscr/mh9azN2JElMXuivSeefoG1F3UmN6yOhBlFwCIcv2rs5mTJc25
q+PnViZHOmuecVCfbds+q6nZO/HwaUzwplbnhWJTzTtIrbcZxP/FTLdQLVuZpOgW0C+iJUrw5+GT
jBxTY58iliRICIhLbwxU1loOnWiMkufq+CLRuaAbVu1uTlx7cKbaQXwNhVWNRCYfIbumw9QG3fXJ
mxc0697ODPFSDGwFK3Tquwxv8mHeoqrHVGUg9nGJ3gsT/woPdqVmcR8k+pqAO2feqT3rwGBQYDhH
8ZO/0ueO03ePpTt3RWwMqsHfaGiuU+rhqpAnPiEtrsPFviaQCCZItXHnZrfouaSNd+wlepdWPvqq
E9lC1i9MSKzYuhVTkriTkv8d3DQ36fy+2iRvyfTkp6hFYzfhqZgbm9t/gdMcJV13wSjgdJa+1y69
wmTmXc/OwzK180G6WFPPLX1GRl+074IJXlC98v95CftV6RZnwjYv7sIjuG3ZNBvsbO7UoJszmqe5
cBO0L9O4vEo9PpN1KIaVf20pBCLaJxeozv6Ndj55XOyYD9lZFHdvSwTHVz/snjFMlVtjS3QQh8ZX
1djBTidIxzLqxXODfV2xDfyupXUVpOG3mufvZIzueb9dtjh+CGVwH62sarfk1xuJzVr8SbumT3qK
HpbRXqiTIpyrRbffeOuJ1HXe8x6XQevvMPmrYqPrs4m9s8b/al33gLm1Gnp5XRB2nNOxgRbedZw8
TpY7JeOnIWTOfllRFliM5f401M9Uzx/r1D8Qako++lWt3JcY72noopn2B0hVgKM+j0zdwUSg7JcN
7Q1CsddoN8zpR49U5dygmgdd/6JVd06YvuhheI4G7xAsTbngQwnq9FlA5h/XRZjh1l7dFmFDrXha
Z+cf7p/vWli0COt2ITM7Jl2rs8gNC87TZxfVCbYkw57FEFq4MLjqN3HqgxCckw5daRTtJ1xEvozv
U4vWXYvdFEuso+blNNj2OkwtOnxeUZ/tRhyZzKf0OLppPjRQq5DtaGR89rb44Az0YxQ2LuSS7ETS
Jy+pUP6D6H3otDX2E66Gr/bs6UcZmPt09PvCk3WTxbqrlBvkkZQKb2Tyk8DOTfg1zCRimI1Mvsrn
iOlig15LZKvffJul/07q/mtzyY/Loken7l+BWuymcXgmU3KxuilYtyVwZmmeoEKATl2EWR/gB/Zx
LQit0dTa9sym9TXhgVe6SAHFZF+weD73c7IUcaTirGf+Be/GnVYK1qOTs7cmXcvNwefhps9CEtbZ
nLB93YdlG2CVF3qvGghAwfX0NfbTbXNAqkHD0mVhI++2dJbwiEluDleoeKJz8kAHT0J7VzKnlzhs
q2H0twyZoU+1rq91jXQkTq5E8ld37e/xrG/ugHwfO36iObmEjVOYmOWjx4dsYNsDBRyCbUk5M/+R
L8t37KmKtn4Gkux5GaRXzA2giLj3TwEa96AbTjGVBpdFfBCifQ24+8W9/slvUeEdLFNpqo4k0u9Q
vjZZ4pubwEyXiaj+4lFUKk+aXAgPPPFpPjkAsKmnQakkYmcddDtJujOp++Jh55Gp1r6MNZ6Z9PVz
MGidO3X8hPnvBOXwS8u6ymIQTxpxr9p5b8ZlzcFIu+mQ5xLplWkXFtRP12wNxD3RqJOjHXVO1xVF
B08Ik3JFSXDY4IbNIywSV3L2bXgVo3cJ2q1stR1yKhvQ2efkFA01Jru+Wn1cCsKr8MIfCK7bOeHv
S1s/ipGUCxO/wK7R1IHtwlb73Fl6Wjd5ZAPQpRng8mjslgVwJkFzHV/Z34dKluYYT+M/d6nftQvn
ca9mPJMIecwHToCyCUF+ViqW3IEhZDUE7snSHhzJNQJOE2BREo3z98QgiJzJEh9HEaPNCM2ds9Y4
Ob57VHN8DQPZQ6EZ39Um/TSp/6x858nU3g0pIP8I3e6nUT4PDblOHKwZp8eRWFD67Yer3A9sYv51
aDIz3/bHGbVQOwKHDRYOTrNPrPtKFPsCrnDlgVkLTs0x6seLQyAFndcXQcWhDlgeGZb7oTwzDbdH
3IabbstVEMz4E6a4KJ/TYGfX4SIZKbUIT2jV9433g/muDu6ikWJ46E9o0x57kV78tM6IQXiOPYdJ
cxJDkLkObI1I/AegPcyRPSYmOTYWuxmobKd4KlFgMgQ2VROFC8Qo85Sa3are/OVu1OdkmsotnquE
9Zl27kC0uO9C/atXmh58Z1uQGkhhTmWp2mnXzrueyH1thZcn1GsL10jsseoz85qjM5NrknS/JEA5
HWf/yZAAN1/qPUQ2qUsyiCZ3XdXvUoFldl0PNVgxcbmx6dYBJo3ZX4CBnSp0yeXI/PuFoxOSQE5g
17108we2M5mRax6QZt8JqE6GdL8AcMQ1fMYo/SyjHkuxZpcA4Md5x9wDiLFLo+u88T3z9W5x+xfe
9Dfm0TsS2sqjcxExSKpaGPJs98T7264vD2ICeuUIYCF3QYSBfEGIBPdyE0a5XsWDUjTnmLGSYELq
MwWyaDOAjmUEcWCzpg8u4A3EBL7xeYJ4lleaDNco/DYhEP/Ib3JJ6CNPt70N2t0Wdme2BVd/Cw5o
W7LNGyuz2pyNtsf3dvfAMO/k0rxF6NhCjGJp/KHT8LNnyEHAwa2o929pKWL+3EwL90oXQcuhizEb
yyJt24OrXhPBP1Ij70yYvC/2WyiWJ8lcioZ9plH9Apj+N5qXPQr8bgAQuFg/NzHMSCle9S24zWw5
2D/m5YrD9Ded9mTv19Df2OjJAldfFrbi4OhHN8JHnpYnMSd7JMPc81Bdwo35ufRGvDt0v7TdjhGk
/S6PXP526P60d+fADMxH929mVF5P1BjQn7pBYt2VZLpWhcI7Izr3/IdFmwXAehjt1aRAUnxnXl9Y
pyvDAUQWdz5qPPeEzVfFlwqsggLC9qJN9H3YzbkK3IulUCK4awGWikU3DPhPjtXm2pPfidNUH0wv
83VrM0dv3xy9TsadvoA51DlEXzzETpX4qkhFkqd2zaHiw0ijjtPWHZbIvLvClgSM3wi9bfAhdH9H
g5IB/oR6KWu2+xbcFQdzoI9vjeXTum7lNHhZ0l8SrPmimGZMfdjWydvk3V1dsPrwHVWSazmBDARr
E1gBeMZUbeSfZDdhRorLNcZWcvRRR+DDN2NilwGgrKVMw4dl/U0ampuBV24b/K0OsraFc/uM5t5Y
QK/N1bRxEfAhX4CqcxL8okIUnsIvXc/dAbP3blq+VOjfgOTlznyJ7MlaDfwvAMLZHygnB29YMju7
/0j9Boi/NJIUGx5NyxesXKY80tieKBdX0pb1C8Q7G2D48czQSdkBwFAXVPWk8yXixzEeCiXae2Pa
QoMmxJfPv/UrdeCSN/PC+hch7b7uNH7su3B84Muf7apqgByQVwhEb6aHM0njiQKj0k2l8PUJ/EvP
PiOzPE2rylX94UTOecFVjf4qG2kKlHnNfPwJu06FZ4FZjyVL/SpGxhDePwIw1bym4X5N8WthSdNB
ZwqWwFGubtEYEC/TwlHxoSPswvj0Lpy57Ak7sM7BKuu7S+H9BqA1mEAzDbx9ON81sLubI8i/kSW8
Io4ymINjpL6HkVS1c6+Es0eCJG3l1W/Q2AJPY00Ch57gNMT20HtJVuNqAQ9nD5CSLw9j17xuXrdb
iM4lv08Wjc3mjAnBwSVowDlH9HzgO6+I7UIYVIBzxfN042nWuOHjhHkChTgZLlP3SkZ0v1qU4NIj
TuJr8+9TTjIxD9nkyCdf7ycx72aKUt5/QZlSxBuk+XT6V8dhocERUkt09SKNM9mRc4RwdOEg77MZ
93TdTtwL9iGdKne7muioYXOSxtUykrut+YGEN7PurRP4PE2lepgSuUs+O9+bHgrHrDusauEW2rjn
aXNM3vf9W9rM2C7ZYTqlgLbQ6FLQ8qLGwa+V0P0aWKjVtEyKVYyPmGiCjDbtk8/pYYixRcK2qAUI
FX/QdfBxh283MiCXiKcl12mTT1435ukQfMbu9oQd3KEWDeaieI+X/uhPupAJO4RK5QEE++s2FKat
Eana5F4qEbxbfyOWKoNTKRqZNideCqj2yevnDGaA+cKn576ROxZCxtcOOxfYA+6c6W/aBtjriS8Z
tqUTUlxv5FwP/yhuQw9wDloZw51q6evC10C64Q5PGW6SrSIx0CpgGfHclT4HTt22mU2gasW03Njl
q9ZbPhIvGwLoTwF2tsijpV599nxVzrgosmBw79Wsy6THAMmiX8PoydXdIQYqtCl6l/ydIcJgXdW5
z0nNj75oykTRHSJxc8cER5rICnzdfwD5H3jz4A53ib9cAlyUyRjsaO0fqAIYUm8gr+AsRzPGzUSW
BiS6zBlwl3TLQ9oup9np9z1WW83Cwgy2WXdEarBN7Keeh70P79rEUzUQZFyYY5r3/kMy2D13+yeJ
WZh6/iHwYLIcoLSmwLxdcd8nmB38GgjsWtO3zafnwEE8hB+UTt3lif5OXZkvq/fKeHStt37X1EER
DuYg3KYkpHIXBPhF85MXkTIOWR7660PM/Adq5jFfkvhjXduDhOh8AKLdbfTUez0YMvwqOS/GAZMa
CbPE0c9zgqqisL9E+QfiDN45lOmAsfJ5ssUAfYoXbHjHx9zvv2IPt/AcXDyvvfrwW1vtYZxFkZBH
DBXesFcjHh+upcC0JZHHTtMsVhfBUcmQhYHocBrcby2viAZGCZ8Jt03Q+MMihNUFjd9xdArw7Yre
E3A4Hg6Aj8vBBsVCox2mTEx4Zs/JSVPvwNVj4tIDZeD4+hW2nOU2dnBToUfM0Ydp1cVqyI5YTHaz
zvsatX1wnudhPphk/VmxtsMudRfJtnKc7Vh38qDne45+T0xu7smvCUiiAuQ9dvMDIHAM4vPejdhB
GMD/EFqkAy9pS47RghPeAQGCTfFtVfQajGBXYPqe0xV/FiFiWic5T82IdxcEIb/hKJNBp7IEJiwp
/D2H9W3T8KRkcxX67TMDcjrEPRpPhfAOkeZEwLkl0G8APZLcp80ldIepHAb6jukKqRq+SPlOOvV1
icQ4ZpOLWWf4kY51ftyY9nt4gb3UYSNyr5s/pXBKlTbV0HkP9WSfFWzZsF4D5D2lS+WQ9KS79I/F
2WOZjH2Lax28TvZ3JA5u2CDTbAD2IPwWtIO+Db2HpZfmxn23rRj+7n4wE7bk/mwA3w4T4hdnHrhl
ZNHfRC0SyLps4yc/wBMZeNYMDmQc7xH4IqnSp7S9MfW+4N84DlgmpyzIefJFMIaRzWbBsoAng152
DP8MX0bPnv9W3p38WjxsE3wsx0HfqMFfV/zayc8tvgBNKRh1rjIMDwxA5zinBdFYl/OsxV1huQfz
kSD3I3Ns/OQVxJiMJfdzy6pIgpQCeHQCnwpFVUBNkxKnUN4KKMjsGbYlEgoNs4x5Z15YCnYZGoh+
2g1Y8KI8+/lCjQOGL0kKJ/Sw347raZcIqcvOSQK4kStspAgHaWGafp1mE491CgvWZHShpWkjLJoH
JXeaoItdODs6eFqBTn+ordNLE4dp0cXxdqg3ulw4GQ04ZzXJKJVYLzIrjkPXDgVxXVCMJux76dgG
RY0+MsPH0oW/DMkdt+N2FynlnAez0CBrALvnWF2b/WyDufKSMTmDTuBnsgXHb+w/mlb8yNb58A0L
c4P44DzYIHVqm8jLIQ++D1w2HZfJwSQUoiBjo7Lu7YaMx3bZoDCDQOAe1C0JYBnNTjJ581kh86rs
1vG3BSRwP6G4VYL1X9zcA3PK1hkhqBbnbl2XNGdG52Myv8c9rXwlX5HFfEa0Z5Xo9gzMCXPAHztx
qfcqbupiUM4rVAh1FjK/tJ53iiDBi4Q6gBhV+j7ApK733cK64tp1AP7CyPvdWo/s1QBz6jr9Sp2d
XH/i2cvXtstWS8rE2MoO6Y24GzLVR98pgFtdgHbmau3HbPSjY4sHjiT16BGM/cOsZAUxMwgPUEbV
Wy7qqNgCtQv5pyEaRR8iiJrdBQaQOCqwxwPcfjRDdGqmhAd4aSmkng+pkxTD1OxIwu9lrC90Q4sY
2Eoi1hSEKawjABp34HgQgegONz6l67RH65638Q38DYxc/iFsUHHxn/7hbmnrAPh5avkXNlyArQGC
T/4+im6hge2EK4/hckp6mfHtB95Nv75jzozy0mthXujiXZsQc8ntHijm2Q/h7jmgbwngcENTOB4k
tOwxkOCgneUoqhkvmsRRAMssWzvwVfCiT0sH6weUx4D8g2NUhYCwYorWw9ite8TpnUAaKOcx3EnU
3tCnxxANGknbfWrYTZplFwDUNjM9i8m7WQVvDMCADgXuPDkwPJVvgK1r8HvqB5yww5+D5pD6MlM2
eORmuRI3+jC2Rm37diiwzmZ6pQi+Ym66V2j9k/AVwMIOxe6oEmgeDGj9BGtuLlQRUYZrtD5s22e8
naRnTgJreTml6IimJ88Gp0AOb+mAYU/eqE0LuTVFG0SHiM4fLpenrlP3ndu/m8E8x45XNUjEzUwS
vuHeL8Q0ljw5E92+YNA44u4vowA8B3iqyWTn+SCmcayt+Jh7rMN8nqJwOrt4tj9Ykl3q+EtFc6Yb
DFbbPRLfOXCW9URps2cNeJn/h1f352r9Pxydx5acyBKGn4hzgMRugfK2fWs2nDZS4j0k8PT3q7ub
haakKpKMiN8FGBeuFAvOgQzzYBUkiUtDsh/776SdK17Yll/FXa2oUOqclv2HmDC/sfZ8VysAc137
nGtA6Y5zlVsbO6soDvm+yrtNajM5NnBCnrVtNbIB0qM/97vCW7dKNc8FGgtlog7w8g97Hfd5u/6a
qUfYH1swE6CW6cNZ9L1Tgs315VmngzM41J2nBV6TnAc61lkAd4rgsTxc6QBOXgO7WIZ5ghyl+dR5
b/Xma5yefBezecZmeNegbn6pamNQ3FO5WbrqyJqBy0yvmQEEsNXaUOY+ba49AF6CobBBrqjRaGZP
Q/+fKWxgKDMy5/XLW5AizU5Y1R1Iq3byQUTTH7HC0Iy0n0tkP5QPkxl5kBKZNA/ZlB6qVHsire5k
2cCkFYuWFzdjHewUjdgXfWAbQ9xXzQep05ZdYRhRCcnGrISiRF39VbtL2ZxsFzrQMiLhGtu+/vKq
eVeYcD8VmwqSa7H0/7jNjxIvQrk2UdshYyGAuqyOWZ0epZ+90X+GiJ/GoHatW8PY6T0g1UXe6/TM
i3V7JIqB3Ic6WzNHdZ3tbcEU2o4EhxoizGdzI2JIq4bZ1mLb8ch5F2AShTyy0WPvrE7QVMu7V317
CyEYfQo8uNeWU6bfk6rfgRIFXZzvnL5jDGyipavvueCXU4yS8dWsb2DzQT8csl5QbstIzVNYir/F
42mYw44KHIqKZYigU8b3mnzO3gAkJaKpqWk74TPnJmzsT5EpFEN6YNrZv66hAFivCAQj0022/WBH
TsqNMvhEha5PXTL91Lk4dELtOht3biteBCi0cAQ0FhW0SVFbtcAay8FHqFKX3VaYh64oD7rrb2Oy
4FGL2lE/aE40Z/6+ruhYhUDJgqbHW07xkIRukh202I+mPtsgRkHwBfU0g5Cl4p8qL0x617w1qMkz
Bxn1SZkE9Oj75JEm5bITJZ7f5aCi0VLh2v9luVyQxujTNP8gZ1hfg/LorUGh62Al/1z3MyZEt2yG
UK0ymLo0MF0rnOhcfJrcpvL3urAhmN3ftdN/ZImcP34x/BoIgga+mEPhc00n7TXv/OOM6myYUNT2
XtA0484VdFkAiktre7w0KRCDH5ZJHDkSgLM3Xjy4lCWxujCuraNc6yjzjL3ttOccJJlUPhOx4vxH
yP7i4GyNxxZ9en7VtCwywGx32OrgB+o3FCknd3Toc8Zo4b8xDQTl6oRQD0BJYhM7VITmM8vmUwnB
sxifVmIeXd+ItNaNslmwnf1rceA4l/Q0wO4WXPyLRztSEc3qZEfWM2/0pdyvvs9SLYPJBpVG2He8
dMVSBTP+ocSgkLbjztfZVwFM5Q41Uhn2AMhPxCuAPbBM+ckCPjQtRHdrFxXDuG37fJuslBDa/rWv
I1mT5d/Hr3ZpvkzmSrZx1uyTkeJGHxGPCHNwQjptEs5WvoUkvpYuQWbw3GAIEbT8rgQZt3iK3CgB
xryoSP9LNLDzhSQjtI+d1PftPNFi+H+M6ltYFZiff8PXgbDlrqs2zDDNDf5Hw4lepve8eDZ0dc7A
D3I1bxu1txrafq3sDsq1IpVnfwYH6WSLRKLh/9BMtIJ1GGcQZfmv5GMT2e49A5DOWTcOLa6NeH0q
Xrz5TFLsJn9AY8MUPbhaMKptOiyv2vzU1iKMfSfSTGvrOt5GskMzBc5Pu5lhzysPnm6+tZZ+1/Ts
VbemS1lUJHpBvc+D+MtKNHFolXezbWvamqMmNotX7XQgXHN2o8kaIyFFkPradqjIxZC2yZG1I821
1N1ONJQyVKIKkLw3HTOYJ+2rs/WDm+e/FNz7muk1vXKbblGcH7N4/PaM6jpl5XUZmFplVzWBVVag
IZLYdNBfjV8Z6GtTFfrdaW+ob47myKgmh73hIeDM1PrtlKxPkiUeGMIHCo6N3p7Yf3mnnO9bX21M
EA3TVVuY1EPsF6HlDwA1ZHOuNloom36gzeW1srqXZEjuepZsRre9yIxcn74PBmpN4n9Yi/VswGw3
srxlbbU1m26v+zy+ptpZWQpl1kDR52jOzLszXFm8/qI1/sktvY3mfFZOfEx8PXCnMjSWe1JfWmc4
1j3zRQGyxLCN5uSE5Sjq9XLfUfUrhHA9PPOQLUDS5UPDsNN659eYKX8NeBwj1/AYiKqPOFe7JYu3
NnFs0nAOc5ucCoVTKOFkesdRai+VNQbThMMCfyIETjhVaST9T38enz23/1ODgzXIG2eeQYqQaZRT
mHaoHL00zPs1gh8Ji+4/xWSTPoifXttoilwLLaarnE6+VoTAzYHfsexz9TdO2r77ckKMqILUKMPE
LfajUGFNvHqhWWFLW9C0wLjOPB8RvpMgM877Os0iZdGrVoBLMGFhVRkR60rCuMrui9seclftZ0cz
glZabGJLG9JEGNncZpO2Zqi1WsiPs0cGFEmLuH36KstlZ1vWndFYRiq7GmNyJQdWBVWdvHEBHorS
CmLnaSrTo1kuOzh9tITDuRLNNkbtVCV3BCK7OmMYEHnodKkf2EP2WpUeyRLdzY1Bfcuf2tX2g5ZG
fav+AU4Qw118xK1/M8fz0GbOppnTew5Z5/g1rmGEMZTP7GiPCF19PXOYfrWzPzFX+nPYNTffM4+J
lu5zH6m1PiMwbv+KvIJwgDFZRYRyDI1WsvOgbJZmw0rqQ20XJ52DmIAnTp59dvw0hPV5n0ccYq0X
6i7ZQLH1XVbDPVmmWwnPP+jjvpyyl9Hqr52YInJUXvw+/Sqb7BYX/VO1MMjpOopZtbJkS077lC4u
Q7o1uO5l4DJwMsialN4mLsxyX+fyP8lNQL/5DxPieTIhsQ3RgXon8xro9djuBwwB6A1NPUzmAWUr
SLJmxJfZSp7soXlO7Afb6Lm7mMWyh8GF9zBTvom8mSLfTezgEXFzxAvDqg8zbNyCbsWOAeHZrapY
/mq/TxUQeMPVqbrurUiqz4qpUiibAtm9Oql6j/PqS+nlq6etQSmzJ39O92zD2pT6DlOCyFIYXsg0
fQm8JdnjkmSKJ+4tTt5tYTCAXsCQdj1GnRhvgj+J53p6sGBIIVUXFvHyERt+fKlk9uNqzT2rV2aw
qgJM957Atjg+Am5jKF7V0B8Wd72a+Vz+cUbeBVmsKvCU2o2eOYTraF6NRf6wvGqbTt4f6QLIKE+a
EQJbGoFeHqaOc/nAgfTZy4Co4vaY+7WrB7WVsOURkXaoVYYTzqs+fDi9tK8Dd9zOKpd022hW/JL6
OnmRva6fl3W9Sa08uWa8xb/5txDDufD0MQK1MwPHbI8Wv7OWoeDqEn/PXdWHBRAa4Fp99tcG1p2d
s6HQuPfrmAOeVM2RHIUj55Vhx7FITZqJ9WiryaOetA7DTFZv4SxWhPdpfnD5oKBnZAndPv4ezfkM
cMHLUuPKcry/lSe2qzvVNH7Cg5cCszbXB9jtWUu4MH/1sakCcxg3vtVsOzY5x5aPWyFGZNu2qN6y
CVu0bEZaxTj9XUpcEpCxx9UYS46FIDUgFfScD4WTBqEdKm8hZ67NI7lwD4tVXDJD7n2ze59M+eJq
Iy6TnAHTcT6nGSFD0d5E6b4sY1MHU7w8pS1F1deyfyNcbOimK6N9yhBoGx5HPkY+rxEvt1VGchO5
kEcDwxMSt/68rnJrVaMLcyBQA6cNs1x3qvIEhauxpNFiJ5+a95BApH9IqjrjJbsJjC2MA+2RvpJW
qJb/fLDTcz652ns6ayIqZI/CpRfN4+GrnRuP+g4R++OLDOru1t64QbfXhmM3d2dVUZaDqhTZuMFk
q/PRht7+9nqaXdzMGnkngbGHHLFi5uNPQkCZgq8Qe3RyV/70uMbtFjq7e3IqCzwM/JPEpWHki8+t
TNKtLPN4os0pjnNumWtY2xZ8YDFV8pBLxmysauIdwRGziKlaDAFx3GAXwklf+LrxW9n0kVrmjk99
G3s/dLvGrs49/dunhzv1iW3vshqRM2e4v9ikBwe6m8BtOJLKrylG3VKU4q5Xi7bLNWU/TDcPZWaS
zstJb2fElap3j9VsaBgdtBWVBibTPHLytrjWdmk9TXluv7S6cveyMYyrVglXQtIWXRmqx8inIx7f
e+hp6HIX/2UlOjLe0K2swWJmWuhng89yL4bg7RgLjX3gfrzNF1a262tXR+x2iLcjTpdt73rc8rrw
nldl4S/jHxelsTFs+iG2sQB162bp22azaKlGTcYE10G+BgLpOiR0eoxVK+6T13TH0pbxZigfAkzb
a+/ZqMuDmPN6Xw8ojETLYDN4i7v3BslBm2kXw1HPYzBAhZ4hVWp6mXu+Z0RnKPdOW8ubmGbvxaXN
gjeEelPcwJb6THJ/uM2uU72YpTt34RRr69+kspZLbEOsuG2aoFDqsnvm2f250Ry1if1ykbsWFe/W
Uqt7pSU1Dw2Liu5ibOXOjNnCVipvjBwuskBivtlnhvPgHAGvsXb8FYu4p0u+PiEZh5RJOvlMoLe2
6+BJXqdpIhLY9gbw/9z0HxpEDeGv22V/0mZGHYNq0DCgnbE+DpmmbYx+tZ4cJNEvSWP8ZgtgXlp1
63NZD+2GZetA0ziJDj2OjJ2maXSXbtXS9S9VaI75FzIntmwv8YmnQy5WgcBEudPP0vb48Vq8nZBF
10rWZuT7/RfmTn5+P543BodiV5bdenP0ao1kRdXGeKf/MYnc3ZelhcGmUfVxMLuehgi1SGcaMyx7
mTu8wc38mfc1sE2sa8kfS0vqb+FVZcgtO+4MYd8bz12w+HSgp/Qx9atKRmpESVRQJV3I83lNN3k3
ER3sr8seNC/exakWH1vXgWKcS1guXpCw8J0+Ddwxb7atatxnwQ1GtFqFB8vPff25cMxiM2SjBcRv
yg9lKm2PI6l+TrXVg0nIdCZlDWHLg10YoSDd1k0+1ZpnF1QiJLdquUA0HutHidB3BwG97q2qzw6e
MhDAjCOpNS06mU3m1y1jDo67wHLn+KbH7bKN3bm5IRIe5pAJpCUxKh+s99Ua6UuBA8pvSkXNI1Zx
t9F17V1hYtcrW3Au5zP5IXpk47mITAF1ViFRurAOT5zXduq/crty07AckCGYGWoP3YVg7LvE2WiW
OUcEB+nBIHo2aOhW1v8MTfNcWr73DFdkXWpleReB0j8YlKuSoEz9FsH8pNbAn1L51fa6+WWPHeoc
6P19QaR4xNae6c/SOv21ah37T+8A4VnNXJ21Wnn3qnEnJsuV1XyOxZ5AaLCnZKoGXBq592QlBQZj
f/F3TaEZO7PwftvC1CLAcKrag5pwu0ZEC4keQdmU6obzHdh28OqTaQ960FetPHpxXP4RKjcp67ZF
qZXNXplOvennxTAjVsvNz6s0sjd7TAYHeS52uXZeuCgT/gJMbZRstajHFJRFzaiGneoh8bXSn3a9
w3AhJzCopFXrbl49dTSG3nwzW+VvO822I7efrU3eavh3B8e4OjHsyFL7V8Nn+gYNTrvcCPOiZF24
7ddfucKu6K/5grGg6lDRSPOGSJjmsDOQIadzdWwxt97HDidIxP9rPwv8FE9GV/X/lOWOz1hekzlw
mE3fC0sNr11sGbg6lrYIMm/Q3zA9sg4R3eNLhe3w1GWLClngBytBcpuOeNSzN/ME7MJxHfZm5dBq
aW5+62xD7GVpWZcSzxaymIo2wJsshvfVwIMTG+X6mzXiCweZmYX23D/yzjTNfx371DwQDzIgMIbq
C4t28rf4laBF21hcxliJi7EkkFUIQO1hh6xLQuw2an1v9P9HpfgTt8Zoh4lw0lCsfna14pFE/lpl
8w8S9OwuFZbDYSbY4kQ+WX3ooPq3Ra7bp2q1tTSIZYa4rcFC5GRmtymnikTTClMgjT1Qguzi6ZPF
R4h2TR1upF6z9aG1VdtFpMrYrElt/UeWgKwjV+uNNhIpo2b1+KPJ6K2vhaGKT3dYexT7Fj6vYHaB
soNknmwsmbrjfI+Wh91grdfqWtIU4JqdFdvy1rbYOJ2fY0RtAANdvTX33VgA0I7p8G0PBacYKT27
mGbY2GDUUY6RbWMETRLn2NWwjuHwyLRtugC8UP10izXfLSij/YCHUk/SpC7Tkr36nSqOqW/FBKaM
CZRJrJxTKSZtZyepETl2mZ3cGjjcXh3BRZBbh0Gf56dsrZGMZhAeSLZEDPNfpeWX6YxgY12OzKls
1g6Z+4A0JEURsJN9DJodI6CBGUCOXExDjWTPsL6kJoz/loKbtoIJDgHAxjdGpORsxx6EqkcD3cm4
P+o2A9U81+2X5xnlk6yn+m3RsXGzowbLhjPXodQTKxKdkLcCOeIxx4t9ENr0W5IG8Jb0ev7Vz6ao
LguxsjfTz/aCjuLhfvUX+9d8mvPOvic97VVn6AnsdbpNyuxZDFN9GsvKC+mXhjDr9P60FMxi4zw0
R7vmH651bMQens3Mv7LV4u6L5iTr+qJnU/2AGF5ca0acb97TDNAjc5OzoZOv3CiGfKi1SXR/u5Wp
v+/yq42BMVh4pFgU8tsQ64c6TQ4lvUCwOOw0JDKW02X/WsVy7e3xX12Ld2ewD8XjWCr71WvHQ+qP
0B1OHSWzdXWU/elj8AmNtP4tsvYE1H10azowaW+dcjm4q01qXmc9JDnNEEyr/TrQ3zCs9ESJTjd3
Jkygb7UFGIeK1KuOOcqKUwg83MbJYqHJjs2nPinyI4kP8Ilp+SjO+le+sA1pVSx77uwDNQxhmA6I
ms7jDuHI2Tb6BwIzPS8uhEHb1GRdO8UpZ5g+rOr/g0rTci7n8SAGqMTULvelm69BTFhWNJTVXjWo
+xoN+ML2mt3YVldCNTeLnh9d+NxxMF7KOdmWY/mm6vgJHwUul+4gmECU57+0tXdquMSsyf/wEsRu
JFywj8p0T8S67rw5e617iRTI5GZzXRbHK0fsBXK0pdH2fNt/KwHWxegerIS/cMq1IBXtgbb6sOTF
zi7VP+CYQzaOT8sMArnMXMuO+2Tm9Y/nQuvGDQw3buNQs//vAL9m5FQURoYzN13frdR/YW/fsAGD
PS+FA3BnUqTccmOM6uZOHTvJFH5RKy6gOS2wj8b9OyBgCnPH2NroWuNCPmd+fCdoHAyxtB62ZFo8
6eE6spuJaVb3vpiQEUYyWX/2i9WdvCLbrgn1loSLADjQi2rXY8+p9E+rWcrTrIxjXhRYUDDtYHwP
+5HwjsE7ZUzX1kBQvUEwbCE/qzX/hiY9Yvi7lavYQ9JeU5TAaCUd0nMw+wSO3/01cSs/DIDP2pwV
W3b6dIRJxG+q1aPWRLhvzOVz0XXPwEhV0KwSW/DkfqeZ+qlb56Anhdw6mc9xyXwmsOHqKWkFi+tc
XMN/LTN0eg043Rp7J5Emn8UISdev82+myQs7zw/6kqMAaUEYgVVYW/Oy2sV/BplqQUsZaEttH8c0
RbJ/RXvxFjf6gXC2EFPE2dbRAAmT5kDXMF8bA8+nRZhQ8vQSI1yoZpazngrfQMHba81Bo7HAXT1t
0hgZZzpyIhBdbvWh34u2vaOh1nYWtregGz0K0prN0UjTuyls/VdKn9FKR6+dyjepmhvhITJqp3Sn
UvM/12he7bygl4C/mOSvheKC2AX9QCDLc5cyqxdJGrIqHNJjJEJuirHbG+5C5Mgsn9tiOpvMuzLX
+Qq6zi6uRH+1vOq6+GvoNMzVsX80ZudpwFNXUhGC2Jw/6kn/aNp4P0q0TX12Z8f7n7qYt5lYN4WH
WnntTgZ8jKhZ9Zaw+qGeob6SZ6ceD0rYr1Pvs0wEtGvo7eMyIXhvu+m2WAm5kVo4wzORQ/jDTX9Z
9O6j1rAapz2cItLnA9uLrO1Sq/tquzcUefAxkwOnxxK7h6bDgeuP4avjEpV8/Tv2DCbIIOLsVHrf
JmqDhnSCJP3bdp+DP1065785O5gYsCzpb8rOobDjUJljOql/TqOf2ump5ldG/xU7H7n3ohy6NTSz
NODnsWa6R52mV9oTKs2gKw7IDKIx/me2TLYxrvxlMzo8HHRKbfYFNxutyJ5lfAIwphYYG6PcO0O6
q6UbJtUYlt2L1JvNVCqqP5OIU+5ZcRkptBhVAeHrPwplCuHLlDF85ZT+hBV0JaSfQ1YCQjDyDBaA
3QkKc9SWe1uwNstE3uZ7T4uCoXf/M2tv53XmxrO8/+zcPjnwZ8n0r4jPRp6TRIt98j5OILn2e9ka
R9d81aZ/lY4K2sfXJTZVifgGNL0isaNGYPpYa+3Z30OntjhgUZn9NMSt4FlPSBu1zdcK54rdIYIh
zUQAM88+Wmgm7BpauU9gvlHumQa4CnYVob/KHmFZ/N2kjPSGwAlM86nq+uyihPQVdFa3grR/Jlpz
msw6ZOp4k5ANuRYHLFqrImckwQKC7sFApGb1b4QT98pgMaAQayNY9CH0We4A09s6yLuQmwNq2SS2
ZCT7+Cm9Vz6HJoCcmX25iItTbbwRDYpuA5P/37ooTl3zYQ8jxlw9skrjkolbhXQiSbamfx7sT2NC
sSU+F4wWCHUfKjKQLkaj3EOd8PAnI2X0fI1775DiBFwSRBt+tumNO27qULccJILWMWvUblW3vHhq
DXloZy1Yvfd6saOMw9xIHOgPOAZffpqMLxZ9WzKJV1fAVkrCFObstsoHFBnzgR+x6W94C79YFHwh
gGmTl/LYC++W9iRU8Xs0Juaw6VnDhOSYCCILIr3lujHkTYE9OdTQBm21UW5Hy4YuqFGVsRqD5lzl
yy5t+3tlIWVL1n2aJLfBexrHz8b8Ako54zbAlqG2XMXEF3yI7r81uSTarzN/NMa6EU4fWniIi4ee
p4/vKm8xCtWh7eLr75GOzwaNC7jvkmVMAiry0MrG8Rz546kdn/JUhEvzJymv02hfRijRRcLOxBdP
t6Nyvk7FK+lNIQUTyOfd02Pk+cbGq599ur5ViasckYpmiXnLyJObCMMYYvZwjDEYZB5666mzscqW
H1K8TestN549oNzOxTVs/pdnqEf15Mef/8TMlUWxR8e8U2Ye1m6xdZgtS/U8m2pvNy+FXgZN/NEm
6G9txL0O+5I7QFsIO9hdfHQd7UEGfWrS5d3K0qG5+kBwF4qSE6rgOqtwNmZkTzgI5iqwujfPvY3p
L/BS2HMWuvm3nE+DgZuOZhi+TC9u0xJvJssPYy6XOCfTxHh+SG1kIYiM98JVg+Qz87vtjaExdcjB
7pZtA0J5ARmxP7pm0cpbQd/R6bXVhoYnGAjIMoAuK7Je+iKqkF63BpRB/FOJn7IlLKu6FmJ8H5vn
ZnqeSSToeMuE5lOSD7VPV1bvbR1RHcEjYI9L+bS4P575sz64Jerd0p2N3oEO1M7lo1AxALjt39UY
EEMUO3+l8UxXOL6MEAdzO0vjaggrUIAEK9dKlRj7evH2tseWLaCaFFl8V7/juUYKHZTLq9NcKviA
jDsXjKZNvae57D+7kRCPdsHG/hmTKzbzbDSJhkP/1Gzseibb3mlWegiDGtz8cdm3HdaB5clYiMQj
y6jKXzQbpgtrf0ciizDvyXCdWu2gD/T0uNoW/7Owf1AubNAMhPpCNIv6M2FR6/RX0zhgy9tktSJR
JY1mE4OFWSWBgWLbUn1zXPzSiuiyUSHp67nz++cB4npfd9l3MxDAMFV7KKiod/Mn1VmvmmN+rZ2X
4uytf209/kKdiRomVt+6znLLOd90hUEVzg925ewL+08XE9XMM12Lt6Z4Jyf0yFSNyIRDgrlhShmE
nL8iOxbVZ1r9iZHN6iYorfsMfYK88FLj64EqiIzprdQnEg5cQniuY3dVeJjKlJVBzUWsb/PyOc+4
s2y0duaKgaQ4q6w/91aGt5eUnTkf9rHmbVsUk+SFHoltYA1OzikA4AJyAeZbOi78tZ0DDY1oAzGS
5v5+pE63siXGr/xYCu1uJv4VDu5fHUMEt/F5EQ6nYzVJOFLI6uzL6sTbBJCr0uU9req7K+LrlHif
eWNhFWmtfaGnB8PVI9wZW9F53zO+Rb/2btALHOfxp+zkC9wKMO606+b+qpX1qZJVZOnpRS9kOM7e
xl3VmykQ/1ej3oeuUYL0pJQk4Js0UvF6J2iSwtKPNJz2RtLq8u6z10iVJ4PMbH4R6yoNbgQlpo8E
UCAYTIX2UwPmJHqONKqErSRasjOq4o78d2NbipGI3qWZxHEYOWn9vB+7Gg2AK34amSQ7FDKh5fp3
ZTJ7tLaLqHIhKc0Ub3nC/IhD1uuxTi598lYOzrv0jReSpn7BR2lZ1S7Xs22qmdvEyo6iXAC7PDVF
hFSel3E6ZEt/KTPUV5n2lA31PVnFNVvqVytbD23FACkmUqvlnIKKsM+pSOnZJAAHJ3WXqvxg1MlT
O+G7S5MbYWG4Jxi6ysl+tmr3qZP9U23JHyLNvlaZvbS8/BYeZynza16X/5AhI9R0jWuVtjd/QA+J
uzMd83ija9U/ooN/1DSnhAFAe9v28u02RhZOfl9sGMzuqzBhX1qMoDaJJKtasxBAqye7L4kYZ3Hp
iAM/8Z5VNCiHSnz5pvFTFuUbugdYnGroA2UQPljH1ms7zL/4ugEtrRYFumn8Vz7Ut0Qk7N0uJYkJ
m7N0ae27xuHtSR0HDR2DoxhR7+fJlKLB7G+GllyVGFnRnj6AYARRgVGM33OqvZLugqS6kNCHnhET
F+ibX11N7xhpIy4jiNLPtJBQNgmc1X9QvOalIRX4Ng74fFOkBHtQzeQUCwNxWZMB2SEX3Kwtpjpu
jNy4JdlY7zIgOtTx6c0dKFxkb7zIfv5ayxQ7Qn0cRf5XuvUTn4SUkrlPrdWnrvpb4g0nRMgT3gjB
B9WXLCtwSVbaq84QucU+YJ47yTatzpu/e12cTdPsAmESHMemLw8V6fTXsUGKvSH3zp40zM2U24es
nKnJbvkB2TTzKyGi1LNcbQzXMsK688atrZDjtB4tUmoqVmbUTwaZX13X/0zIR3qvf9YKU14Ss+db
uqYVGrUg+GUaTkjN/6RzeZ0FmQWVQABnpCQpGgA9bE04DOv8OVsouBJrfLNTgiAGIK3Qa6nDbAsE
F5AoaIy8WaLKWlHUFtZ7MWhvvBZ/Ugy5WWzb+D2hftsO46HtziQMqEy72CpPz7UkaQBH3FhEhmaY
N4Lx0BJ4Uu7j3nOjRFP/ObqrbdSk0I11RveT2K3e76Vm2POtaojzu/RLRXPJ8IiJprZ2iRLDEeSq
+jaddSQ6osuPnSj9S9vV6Su3hRYlDdbwIXmk8a49upeeuJdmbFFiWX2zlToWDY377TqKlMZwkAiw
EnN5tYZMVnxB/bey2vEBdqb2P1EM8xtWgwxVh5E8ev8YVHuL9ZoLYlg9u71rlq1wHBBmjwawKR4r
kI1+2fp2r5pD7qEKQ8jYjJRg2Pqobut2JZhqzUacSjiyVd0iA++49X4LfU7+R9qZ7caNJGv4hQ4B
ksn1thZWlaSSZFmyZN0Qlhfu+86nPx8b54xLNCGiPTODxgANOyqTuURG/AvYpx41WkT0Rp4faXqt
RXV6BlqcPNANomNQVtkxoIe/pbKcH4FHIvMDDu7ZrP3xfsiM/LWoUuFQDoY2C14G8ocHIdX1qrdk
qL/bSdifJR8soKhRvnSnZi6HxFGOUlgkTc6b2v1ZjP25swKUiyJqX5L97AfmsWoplYXaUU26J7kd
j43Oi8+lkbDL86Te1xz4p8oF204Bsdx4AZIhemBeUeMGmsNOVsc7vzRvMAYFCFhx8rM5SLi0MyZx
TjQmj4MUOkoJ8on9WyndyfSlg1DVs2rG0VbkOnwAw+puAzn4ZkbA/d1xfKZFedDb5MGd7vFU4CBj
2mCcaMXdgE258lsas61bwfgJ+/jZ4q68cukHDxslsS2Iodqjiv48D6L6S9rapMJqupNiwEStetPo
JDNu47+C44YMrF2ZUoQ0UbDP4+CmtF6sggdZY/3olAHmzWDwOFf9HdSznQSIeMfxD3c4yzlC9f7J
7fXvBUVfPx0/YzzwRegUdmQgAQB1rSZ5zlEdoE11nUr9HWcnoHJTdQKvGPZiNKSjrZgezF3IPwJ+
2nFEdGVTatiggS//HDbtQ2W4L1kEbsPtz0Jy7+O4izZWWYOA9MFaj6X9jTvpsyeir4AQtCxxwlQ9
JHV/BAvdIZ5aOjihB1tFks960FE04s8XaX9vgSjRdJVyap6cjD5W7iqpwRSNUxYqBLQ/v4kVsMMd
vT44B30NTXwIbmxyqxLZWjuKf5R9tEWEDEH/8lbLofQZFXrL0rAfUv9ro4ifqBlR8wiu3RHCpVHt
wuDRLNGHaIJD739JgMeabczhIh+61nox+vSu0m1knGUko7VGgjpcf5MQnVIrdwer/Bo/woPUuzTo
1MGhFbSTyvE4lQlELj3EWrvtcxizhcq1UQBASBKJR/YPFUCcXhTBueY6V1vxZGiAO6fKTS1H56CI
EMyQwEtzFz4Vfv5UdDx9qzi/rw16moAx7vSgnSQSYrSNrPBmlBNHBdvLGRredHl5q1AQ3aSxuqNh
awGMcl8jqb1VFSYRGS2kwJObZhIWM8UZBaRrpbQdL82O+UBjQNPHm0i2ru2R3DKwMbFInCwxnuog
exWgtzZUE+4bPmAI7UgZxpfRbTe5oK9pD9cRaoRS3l7Rlz4oqL4mmUHXVEASGU+VbEyYPOnsDebB
RN9KUNcuZBgN7IRCv5YNJHdLeuY2LUiI20k07nKBaUdRngwcIIBvw40IIsVzai18ULz4c9r6w6bL
KgGuorqrEgjAtkbBQfBUUt19WlQHETXUEXOPHlU7SBtaywAR1PvSNE5qCra6MXZR19zAKL4tlW6P
uuWmRURN19vrOg8fPdfc95UlTmYxTrfKoWgjfOUUNGpHlbu7hDFdip/FIN1qIK8lEMeAvnm/eANo
z6oyn0K9+Jaa9re2HD9lSvdJznyUdpLkrU+Nr6TS2jYHOrtJoKzuTTQf2IYlkPywGjY0rroteBKK
N8F4M9rFrUR5DmXC4WxWcUsuXaqA2TsKZ1DTtqAwzvqALg8eDOPWl7O95lpfGi86aE13qpPqyogj
utNy9pTy0E29iXXsRZR+8s+5Uh1L3UAYo8gZkpl/UqT4c+36yIzF2S72xbXbuHeID/KokDsdZWx6
D4YJtbxD3wn2Cg1QaYjubK9+UMzmKHlB9w2ur0FhIgOTVthftbEQKBkFoKRgntEVUV9de0CNL8Td
scu/tkX0GLkpqCJdefTNQdomY2NudLV7qOkN3muRZB7CzoUHgW6p3aPfoqbSObUSik6ukR7Qd1Ce
e7VCdRpRCX8zBPrUa0tGcGhU1MN+m3uSdle5SXHVWwWXJpzKe3X09JxyY6JIV10RCJ4Vppy++e3U
ctORdu2/yNnIAndDjVJ721VHCSXkBEUxeyrZwjtTUSBVAIV5mFB4L0LvRX/bK6MCds1V+EMlem1f
kzi2oTx6tbGTMW5Hsg15wx/jKLXHmGb919ANfTSFPTN5k0UIHYcjXQ5pkYfuS+mn8q9KL+z8KsJv
AExyPcp0AVywl7oZP8leD2dDggIU210IdYqEb0zTaWujP9vWIfLEQy837pnWfJEcI5Q6TlVZQNMz
fGWDKjg5tAm5duwRL0JTKT2mZAsIL8Fvh8Ia75JoAJNR0c4++EH8QOvROiCiYl17uSrveaggRDmh
pymcxoceLYhnD0LWq4r8sWPXlLdLSADnfsTnN2yRDjCDBFEKoYYnECj6WzL22pSIy9usbn96fr21
hMuTVRG2faOrdP5KU85/6uEAzcHLk6MW5vU1KQ1qlPEhGruXllwKLWCjf3SpFPC0jr5HdfRU1fat
aUJNKtQAiYBMIETSeuc8TB7D3v0eerW299QOhcIh93ipFr/IQ5/A8Fpn2a9p3GZpt4WgS35cJxRu
vUDeJV7S7CsxTBwMkBsQv2mteqnxLZa5yAtme6exkI+QU2J4F8giIPqOWnWcZrdGgXJHJ+EehqQF
CVuQ8XbyRb4FgtEDbCnf8qS4Kwsu+aBnY3gq/BTe6j9QCpZPkHA+qfDOT0WtfqG6iyy2TFcoo7yj
Id1aJzXgMoRewZjn1QE/HbZZbwcQ5Ytob9tTK8Wyz4NAcquVFBSS2bxOPEA308sApqhdIVkkWVt9
SL8AXxYoOeJJE+chzP8g+BJ0aG9Uor3W/M6HG1MEsG5TDz0YVGBzbvchQD0xyJPXoPffupR2dzPa
ydHqJ4UADS5qHsHYrOQMGY3SfxYxVee2bmFSCOCDmwru8h7x+PQIBVo8lWwTUFyZ3mwbcIkkxhN6
0B7iFz+M+2Efa+Fw5VcwXXLFzI5GkIH0NePygfbrwHyP1v1gSGeNJ/pxyMdnRNXTY6S07T2pnf29
Um1azmphUgPp1ALNFCTA6O70w3ePConhgPcBaxCQmKBoCke1ryZ0WhrJcbIvlK5MrgPo969xN8BQ
MbWCHEiJ1eiK0g4Lqu4sdEQtaqdqgrFjNCg8AEMsC7CCQpqmvkJ0CkIzAqwAbtBFNyZUBrncgSyX
jiSocaQ2kP3WcpgUShIY5EPGG8KkIZ2//nuRTvJTVcekTThQk0OBQ48ClZoik1aL8qpJar4reKtN
04QBlyDwKavjpR0JP7/1SiThbTdOr9vKG7cdLV0tMQqH7jpdRR8Bb8/IXzQ1pM5TSSc+EpWVKis3
ULUKWKTon6dALSZNLhonEioWeRI96ggQQBKaLmAOp23raWQtGYjbqtU4ik3jB0ovyM0r/VNU8zfW
uvlZqUIDbfgMUSmrr+7MIpJRDwY8wIX94ndJufW08odt6myrEQxNbEg5RKDxhUwp4tVhwD+vtF+9
FEMr68dbClXPoYC9rKvafZWpvKjxpxrwEnAiJffeOjcSYIYpDbtKVHJdW95O8c3HQNI5+4vqF91Y
gRSylv20U7YLiuTeGZH48DDmEFDbUO63SZqZe7aszt+rBTe+5b2gE4YUv6z+dAfb4iWGhI4yoMbI
OwjdL1ScdiIxYD2FGsrmSJNle+omI3k2WFO5R9ohbXsMAJSyeu1yq0S2DgjoBIAtsc2WR67qmlOj
j5IBFmPfGI5bUHv1daj3xoS0Dg3ZhzAMghqJmE69z7p2uIpk0CFeZdIz8nIKhCiyIDRtR9Y5ounx
CrCzuQ71XEasygR4p5n1MWvz+Kwgf/ZFV5SeUq1kPHq9G37VMYKgGtaEwBfq+DhaWNOVWW49e4NI
j60PbkcJ6SVrQyrdCjmh9soW+NmW3nhjjXyP3K3KcxXZkM+Myn7QerSJAj+GseS5NplsWTx2RmZe
8eosrjJ4vQ9laQl122mGCxREQkEMCcJJd6k3H8o4rq8wIxvPdlNCC5ZTSutDVtIpjIcmmWRkG8wi
JFsYTuAL8GMZyjnwn1Ih+oNKO+TVdbOe2nnRiUOrGCXsBbv+Eqhgmrd5BQ6SkiPofVcKKXZT/umo
QBlbaQI0IjxOtyOp1alJptn5reZJFTcEIt2ayvL1DRIblMipY3qNk0caPNIYUKtioqnhKpNaiJbV
mYlwENgmCE25eSxr/6VNJOk1Uii/tzHYJkpvZTgphRnej9qnDinXbrHXBtPcZUbpflIEmEf0//Nt
5YvqAIjb2mpU657qblT3XcPz3O2TYKvmQ3OoC92GJzsGL/rgIomi2Bhct4HRQq5yOQjRJnBflXwY
f7Z1FyER5AcdyTtaEZ2rp0eJbfkQpIX6OdS64WiYQ/xLC/UKKppg5W27MjCubV9EV82oBEdgNuqN
FBUdckSp/SkzcUnf+ZUGVxipLirSaPV1KW10ksdejejTD3Dq0IcFi1f1w7ZtrBCA/UBuD0LrqTUV
7RNSfPq3vnO5xOXMy+nb5WYmbvs4r15irUItBdk/lZtKGu/12lKPdZojjwLYyqspMsfKfYc04V5V
a+2zorbkkINOC4G1kec0oDz3WQvT1MU9JZv2umV8ai2DlCZAkkAqVP+2HpNyZyEKuZcrrX0R8qT1
bLZy/SnQFfPMBHo7T8qMaK/InrgqG092UcYsAGpGA4cNhbJUv+r8GN62WnBF86pvO2IrQYGKQqyS
QwLpVq4Sem1OkCk8uck67l0Oa9pISVFCvC4kfYtMXf4zScif9nmWpoPjGb3INrGvAGZRRS0mAIjY
VyF+7dA3hlcpApZnKlG9GZMJH+2l2i0sv/Kk6f0EdET2ZWzc/Nx5I+px8BI8wG5j4LRJkwIy7ZX7
wERKyg2C+FjxTgDjNxjlF1vSMrH7HwpYSozlUOlYqpOWYiu5aDCGvPaR9cTkbishPMEzAQX/XdZr
J21irJoQdKF3Tse3i9qqK8imeOUFwUOI+JqiPloVEkwqZ0i/5rUz8++crKnIJS1N45+6Jc8sQnu3
lHt+GYJ+pfJDHTnUkDDzad6Vifj+sa3PggeZodgGCZBlU/SZ2/0pZKf+2EHILCL0b63ovpOAxHwc
Y8GxyNANBU9TRdVlY27yZzWl6FsUUJw8+RqAjrbGfFu2T01457v3QYUiUnv3FxHxnVRlTLMNWZ55
XeUIreahWyk4eFpX0EKPCELd1Ot2v5OF1Mz80dAv4szsrBraLygAjhiqI2ZHeorO/N7fFgd7m2WP
g6Ps1807lz7YZciZq9WYuqpAGkd2EAYgywC6iXpEvOJpNTndzsdlYktts/4MREJmCxAWRxo0qKc4
khE7JnTfbQNODn7Xrlcczo8vuGSsuHUtOEEapm0ppi0U2/rDdxLsOCLlcjPZGTQdJef2bXRdUl7c
B9xYXln1C05WBjE0iw6AIhRr5qFV9iisoX6jgLmpJfp1FOgtmhtR9aPrK+G0mroScOmrWQpPbKHC
vsQK8r1BosebKAYShxcZ5GKAlXiM6zDNPl71yvSz55/tMsr0Ky5sGMMeX9RYTGvjwGYOcbjZNAfy
XRQGtslJukq+o7IHg6Q5rgSe9tNHgWfzWVM+aLijFYAx+tOgDaiQZQKebwOqiB5BM4IVdnkGQRC8
LjUdHQt37SfIa1M8LbCLwat1BkvTGhSogOGriWXwRgnDLqKvgYZ43VAF3vWNHL54NFN4dmndHkdW
njBGTxFYq/eehmq/ABexK4TAmdziiRTnWkPm2X9v82oX69Zdg2a0X+rdfqCYVpZaM1UM/H1gUavl
ctT4EzSeEO4s9wayYsAR3RdJHu/7osHooog/TSIQmqUdJ3Q2wNnvPPghK+jiEBnDQ5aD/TW1oAKG
H/3KoaA3FT/RTwB7CP9zUBou6a6HkojZH3UFfAwybUh9VsqTrFjfMlNMEhgBkvr5N8QUn7MMDH4G
jJe+DvjtOGl+KRqZlE67Vk/gVGJ6RRuZB7I2lpBN0dSFDFcDza66N/h/Jymy2n0C6oielMXLagSP
6NLlrJX4prDLBxTEbmSq+1tF9154ZPKkmXSXgnhwAMB8sXXKmpqUF4jhIizmxhb1z+6q1BGuKCwU
3TuUUDla8q+jyH8AEaS62zVQL8z+66QV7LeDQBAHDriigoT/eNEubhad41u2TF0Wc3NWtDYGTdIx
t+jdBlRWPnyTIzDb1ihWPA+VpaPNwm928rjVTXV+x+YdUkSy1yLBsuc11WzdT95ROeLutil/3QSP
9lV5Kx/XbJBVeWlPXkSd3U126OUDIAbFQRz2BtifXu+BftFVEruMC0q9G+npgfbfAkIwmq26QdN8
u3YkLUwyakQceSZZhvrHRex1ZY9XE/xcum7XCbr4kh8eKVrYKx9TWcoxLo++mdWuPYwSblOMVj2g
q0Ehmpr/5+an9FBeeyf7gIQoHt43MnUcSjwbz2nWfsDCSMmefp/w05V6cfzAn5DcCm6Ig7KHQ4eZ
nRy317ETHYDO7Zhjv7upPq/P8OLiuog7u6oRR1E7nspcy/6TIqARQQPhCQ6sOF4b4uKK+h3KmP79
xRCVxACaF4M8k2lUAAugcYlaGDKn7Te3sfaV/4q98s40/71NLjOLuRT2sqpFUvI+bONS+FRcwkIq
qze46nSfyRGst784Dn5HsWeDA5FIBa1mARWoEBmq6Yy09QJTXZvExdSDhq5QFGFM58H70dQ8vLVq
Wqjic3oDOuSEnvNdcJVtzb1ubqlz7aKv7Tk+o6z/FwPUhaJr0ItJ+WfT6DW25esGQlA9TTdeWXQ5
JPWxiWJrJdDiivwdyJzNpJvYCULxNrIr7ZNdQ9+RdxY9LivQVwItbrmLQLMsHyhVVodI1Try+BjU
gFLp3IUrMZYyYesihjr7XKjnaUpMZjPa6hEDGBox/J8Ivb5CJHTpUNygCP9ffSlzlizi9efHZpXB
GEgwCjvYinYL2mjFsXkhXXp3Ms8GBjwk7NEEbR0FCg99KBR1VyIoSyFQw7EV2VR0su3ZitMMYCaZ
xtHUOsAw0CFxEGwcd9KT/4AEiIOri45BwsrkLQa1VVUzZJRANWW2v6Ikt5C/4bIdQVwNKYJ5K29L
ZSHZNbWLCLOTXqt12kWD1zlj0CEwinaaFFA5bxXKYTgA0tikXWch2ZAMVHV15YemJNf/eoWYNLCo
YQtL5mqdDRLzs8TzgI05vS0eahdvhyh99HSxYjW8sMEg0ltEEbKqmupsgwVBa/diSpEipbr3qSrD
hQTrU63k7gt7zLSAqwtbEbKpGtPPuLhXjDLJtDxXUDYCjLehUYuPqbfTGhsscL8dtQ7oveb8+xm0
TBPFGEVGr1nM9lgqSt3rxKA6Q1R886X2p5W6j9GkGvhxnKXleBln+vcXY5NyEbeZggaVARNCw3u4
H1/+IoIlbM1EC1YV83MdiHAPB71BhcEEi+DjBWQU1lpBZeFMN6kR/X+Q+ZkeV2nSo7yvAnbQw31S
BHdaZjsl3KFNkKtv/9WIzNmyoy0HaSEmmNoiv/PNAG33cYCldX05mtnZVw6163oDAfLqrOhXQYst
xsoOXZwwnhaKhV8iJ+BsTVvSYDVBMQnThDSXZDEMj6NfN0iz+lq0kyuV3sTHg1o8bq2LkNNPulhq
gZb7LWY+nUNx0vFIPX0ovJt+CwQAsOSWHtLX9uvHMRcn0jYpEbEydE7b9yGFpZVuQNXPUVBDlkbz
BlBduNGo5PzFF7N5G9uW9U+w2XSmZZ7iccuc6eWnLvgegUvKcHr8eDRL3+wyyGwCLcCPCYLRHaKP
DwMAlAz8jaGrcN27/ceRlubtMtLs/I69wEZ9AFxbrv2sbP53BF7/cYjFwSiKNl2CiOwoswMOzfJE
Kyru9169yZt2a4X3pjvsuvjx4zjTT52VflBJ/B1ndsC5jVZmA7ghx+vrH1Fu3sj0P7Bu6l9s7HME
vuH/XbzZSuhLpKeiKbusqFgoZQ6x7pyY1n7UPg3Z1cexlg5vsivLZB8b5h/F8bgv0VFs6LAUyknB
iStRsr9ZcoolZGqf+HPMUyQeUZZAeqRzpl4hjjA6rIAauGG0lisv3bH270D6LCnvq6TMs4YV5yv2
l1QFJqEX7Wumu9e+ah0ruf8JT/v14+lTp3P0z7Xxn9Hps+PBTdOGhwAQfhTOGkgaO3Wb7uK73BE3
sYNmJ0fFhsTzKxjA6gQ0GRLPAfP2lbNjcYWqQMRVRES0PzNCOwI47ulckBYSChy/B+iHjpUjoIfY
6a0ZK2uTvbhuLiJOH+PiJB5BsQOFV1XghdieB573aYgh6n48u4tB7KltQ30FHOdsI4S5juePBt+u
Siv4oY4uff44wFJNBRFNRVh0UICUzh/e2iQmJvtkmckv8T166G+862hfH4OTdwqfC+jNW7KzfXvA
llIPN+LHx+EXxkfzS7F1wXNVl+evoM7XxkFKIsbX47RsytdpFaxUFhaOYRoOqk77Swe5Oy/MIR2d
tp5Rd6RO4Mz3EaVyYa29u//Jkt/vAh5aMvhsW1AC47J8vxpYflApfI0eqGyPm2IYdphoOAI1AHdC
GWKeMWISn0l4q/X9GRUSB0+BUw8XEO2RbWqXu7DO7d1QZGfdshGChEqL+ghWdWt3xj+XwvynCraI
rNGEEda8OCFR6m1VzFCoVAoH2MNzjsjLHg93Rz0Wz+lPa+X4m4b+UbzZRgkU9D6kDmhyoeJnC1Lz
JkmqmwqLaRux01EHX2emK8/SPy9Gk5fh7zHOPkcTgQNoahzpACN9k/Matktj53SsFXCbhr6SnS/0
ZAin0/s0VBapbs/v4TCX3DqMFGe4QmRra/0EnULxdXC6XXjMHLS8T5Lz8c5ZyATfx5y21sX5o8tq
qcAE0Rz5SjOgBTjKsX6rN/WeRbobmwcqhDv3Ya3Wu7x6LoY6O5FGWg9jR5boxKegN151J3WkcAuR
Ha284BsG4Pvw51rQP0+J90Od5Wyi9/mCFdObVG+Fhhbyw8dzufb3zzO1Mdf0HG0+p5GbjUjxyF3J
Mf48g94PYLYFRnSPhA+21/GL0UHKGWBo6sAeWrktVtfhbNmnveWDr2NNYNFI7QrG6LQqnpGx3rbZ
+JyKT9OqaJ7dlS2+Epir5P1izCLXKEVGYBRDG/uTPVk9Os0BCGFwGBwNOX93tJ/kXbg379dWx9L5
gi234FUkT/2HWQJSpsWAAUmJKb39DY9NtDAiFHSzg9Vh3nmTRi3sEu3x4xWz9EH1CUuBDhN1k/mt
aefekNS2OjqxjugNAKSvsQ+ZsY6MlU+6OLjfgeYV66AMKslMNR1hVRtvv+cAsGHUPcRqiQXSd+GD
D+tXewAro7NnM6pGqL1amBnwNUsEbzbjESXoW5QXdu6m3OZn9xbfpHxlpIr65z2h6AIXdLSzDNLY
2cmS1xUqhiUGyd2222vbaJ89oWW8yU6FY39dqyAuDBGYCjUvtCxVUBCznSIH6ljimTc4fvAwVN/g
gF6PtfXvq4gkHr+jiNm2wMKn9lEDG5zGe8lsaa/nSLU00D6NpypDBAGTYOo9Vy6y8y1ObR+v0YU7
cLqNVJ3UDjzO/FKqDRBoklcIR0E6Mhj0bYQ1eeWFIKnS3cehlmbzMtR0wF7cRUpf47YWwyZWTf3c
t3D0X3t5dTYXFsi7Ac0WSJwafgxrTSVxGRBB3jYH64RcwE5rad9vAmftYFm4Ft7Fm107vZ/WGqKQ
ZPjYndCb3odr79zlT2RSEUWinq7xbBWKcGxpN8oChgbQU0pWG6NCKW1AyT+38uPHH2kpGAm+zFmp
UKya13GKITchk1A6Enr9Gf+A29zA7lKEr36uOx+HWpq5y1DTl7xYD1WSt4mZ2KrTCpdC4tcmEisr
bnEwPHUNmgBQtv54GKmyhoAGgzEl6u+V/S0QEhKL3p2LAtjHg1kMxUNveoMB1psXWUyI8Umb9YCx
Rwf0273bXqexvq/9v5o1DbCSxktM+6MSPxh5N+Q1WpTakP8M6CnUib7yWv/zmQw0gXUGh8UQKqnq
+w8j/KnmOr32og5zOmQl3OElxzAsc1OYRGt9taVlYPEeR15BmDSIZmlxlxo2LBUEKbTG2gVYkNpQ
UT/+OEsnD+VCIF7A2OiRzFK3MrN6gQqlcACrPg++dB2E5afW8/59AqdehpklcHGj6Nh06J2jlt9B
iB9gw0PjilYGszhfF4OZHQc+5AgxtKw0G2v2DX0NfLjkp48nbDGGzQdhPLLyx3NYQNp1SwUcqN1o
BzRBN0jsrGWD03edvfhoCPLhWWqC0tpsHLZVdWlaWXSuHA7qve8gvIJ7OETUPSIgkLB23vPHo1pa
BhcR52lSVMaaFjYeiOMmBm9fK59hBB9lJVrDoCxNn81hzX+Ezn/n661ujIBieO80EEXT6h6Vj49H
spQGkQP9jjBban3ea26NhKCj3yW3+E9skzMyEk55mznebq0avgBb4jS4iDb7VClcQwBERKv2tHDv
yvv0DljctnGQoL4Xe+1a2qUH/f7jMU5/6R/r43dQbZYWFX1aeVlZ9o6KJovnlb/o596XTQHlHKHO
ejCvxwiajbLWDl9cJRdx53ktOuZRVla9U0iIC0cYs6mZfD/GRbX7eIBL76HLadVmFyCQRIyXNUOQ
y+Ynxrmd8lnfoShw6hz/aL1Ju7VsZell/i7m7LRFsbaONYNPmd6UuNBeA5l3UIag3LzXHIoQB3f/
8SiXLpOLtaNNe+Xillf9cRTjkOK4JzLrl2viBG4iC37IcbuGRAZ/IkSIf+U2XihYvlux85u/Rg+e
+gNTm39Xr+Qv8alnrOKIW/KdsWuv9H3jJKfqZBxpY//NqwF5FaFMzz6Zd8P7EXuxhk5tiyxipkbw
Gu5jiKSdPq7M6/KXvAgzm1griONM90gE+vwUKvn3yIOwE6fNwW8mYad7ZDJ3uakfImQzkbeKi2YT
2+ba2bCQ9wiyRKEJQAiMdXbUGW4oAasVPV5F2IIGHQZksox9YK/vE2+t97ywNQmmQUE1dRhd88RE
igYLilo0OHmIb/S15wVIdjT/Pi19F2Qa8cWC9bBJgHLpUTJD0ACWXA1xFVHJj3eFMh3Qs9ONVg81
bVYKXbn5Ah1lRGlL/FLBvkTqszV6SG+ZEHYNwxXQUnvrlzq4MsoIcuXkQwFNX8Lc7LrWu8GpbN/4
aWrIu8kSkjZIzFe8DAvYW6U8Psm9nD18/GuXPrJiAI2dWuXCnj+6cY5IiwbRYSfoX8vkyVJ/IJsR
yf/+wGfP/I4ym3hs1F2j8G2u5xOu6+fgoB+QsL1aw5gs3Wbv4syWrMtxPsBYFNRE1S12WFjm3SVn
79A5+hlbxo21EXv5WkpXWgwL99m7sLMrWxTIm2caz/wy1s9eFF7ZGIiWxl2g/WhlZEDdEDFOaeWO
WcD+mu+izq7uoET0aMDS6P/q+OkdbmWYkCGSijPNHlWjTb1NP0knlP3gn1Xc5GtXztKmvfis86xr
tAqZvhfjViIQ4Ybo5X1nK4gVtrpYORMXpxiRX14RdGr/eBsVQ9zorYItYQ9ZMumwyWkDcZfF7S25
8tnolJNEyU8bDW1lO09n7Xw3KxeBZzd5ldMedg0cMfDuemiV4hmFgpVH2eKJcRljdq1oOII0At8K
xz9Zh+ELvG60AmHQbbyn7+Dbdh50703zZj6mT2s32uL+vxje7KrJdKXF/IlPOAwG3Sb9NffFJHbp
5L298gkXVwtlKA4Z0zRBxb4/fYchlqU2jjU0hb2NDBo2rLad/PYX59lFkNlJo6uj2dUq4wni/LqX
9OuyTre17t5ksbEynsWpuwg1O2xMQd87KglF1oWGcrRPhx9VeTTkcuXxubgELwLNjpdMH4JAxQPI
6UM0bpk8g3LXx9O2kMrRFoL4IgP/4tqaZca+yNCKsHUy45rUsUr3TWffyOkTDhYTkfnl42hLA1JV
GrIGZEQwnLOTaxToCIQmevV53G7DNNn5xsqFs5RCMaD/hFBmT4y+sOQSsuKUgCPKGhxjcm9l3IRv
aBPu5eOIB9AKGGzx8rkMOZtDOxqh+OOSBDTLe9DI9if+RfxmJ5v6qG3afeEEd2D3sdH8eDaXXozv
xjo7ojw51D0MVIDfXlkHbY9B2KbYZSesPHkvrrV6lrKby1HOzyoDrwAbvIejJY2PkG2D0XTfCuMU
4zOBUHAbnrNaElcN7P+VfbDU8nw30NlhhSubizDLPzPcosa4SZ3kgIZXuZEOE7MF1bXz2vm4dGip
wN6AxoJ/Akjw/tCyB4FZpB1oji8rN12BtKx5Bgz+vPIJl663yzCzLU7rQ4FjGnI2DtTQN/musbbW
lbENHRT7m+34MIgNrGm007YhHTw06NcW0dpAZ3tS0Su0ZyQGOhXXld0Jf0vpn5CCiNvgjk30tjLo
xWMAlLUtyyBQQDi/n1u1TePUGnu65Nt+p33p/KOO0AgoL/zUt7KjbwvzLIarbGWyF8NaumqbMDUN
WNjvw6IUFGoaeA0Hwj8+e35Gw1D9ujK2aRvM0wZcdP4TZHYPGZ7QTK3hg/olIohbeT89/9EuahzZ
O0w7c/0TLq6hi5CzpSq1PeBTI6EniTW13DWICKKBb6WnBkPcFIcSu7tTTW/lFlyLOlu5xkQILCu7
d8Y2xnOswiIhh+xd6U5mkK7UWBJqSqmiCtiuPeeWliytDOg1hqHS1ph9SGTgqj4Iec41vGC2cY10
bq9ej0ilroxx6aYXkBxMMB6AlObE3ioyAr+0eJyi6Bd52TZBmCzHisHcrqya6aSerxoWBu0MkErm
H4VTV49NQ8cKhsZrfaqKqXl/xDHEqc1/CG2ru14sTqEJUwhEPhz6+V4o4zw2WoEdWW780EfobOlQ
o72sIBFMCtiiBwvjvakLxMJwn5XfmhKdhCl9w8BcJO3GijFDb78quE2P7aHFZMRvrqJURSQTvzcc
NnvfxZH4sznSQU5vy/Slrp/oJEa4UpRbxX/okg4DzrV+5OJNQdlCNtDkpeMxxwQgTySVra719Oex
OTNkH+oVdtyQ6m/CDolDuVY/J1hfKYP6HNohVN9sPI24DKKvJjhhm+G08mmnhGP+aTWAAvbUfKGp
N7s3Za2u81Rnpu0s2Zpp+a0QwzaW3Zu0KU89mEXJ/q4Np7gTx5XIS6sX4TchyzYMWObj/XkHjUkz
8yGaQCEyQn17xFlNdZc6U51XR6Qh3avpJi1g4W/+7omIpha8AsPWZGV+xpdW7IOSJF3wYhqPitio
qB9btrMyxqUznXIqGhfQPP6koBqxVqei47hFSM34Rwwi30t4nsv7FrIdAsObFL+qdG1qF/Yrppya
Rtas63/CF+VIN3z8d+CDOqMj7+1rC0mVz/qVvp1gEsm/v7iIZlKoYRFN6Lb3H5L7WcXjaIJeldZJ
HuqTka0MaKmm8C7ENOCLCpneJbCYXUKgJI0R3njSSVftot1i7LAZviibYF+/Iby17bBWisoKqHn7
SdmXB7Cha9WFaV3Odsy73zLbMej5eBm6/4oT9egz1miwBA2yPJhMYGwY1qtnxsI+4S1CpRO2OLCQ
+askzNxcR7cIku3R+mS/aPt4N76Vz/LJ2IS34gv2W/v4SXr8eOUuLNzLoPN3yuiNien1IMPK8ac5
3uXJSpK19vfP1kwQBW0Yc6U5MqzGkHPXVtaqFyvz9r+kXceS3Lqy/CJG0JstPduPl7RhzEgaeu/5
9S/R5z5NC9NqHLPQQqEIVYMoFApVWZnn58mFz2hzOUtpie8m3hWvCiQkNrlNRrJXDGmb47NkQbrB
jmJTYuVY1xxElQGwwVQKRvVE6v4v9KWSijJCSIXGlAsloPAuBL8deOP08r6KQQbdGa0Prr/Erqfx
TZiKHcbEvg9xt1rrsEyboVQ4W+kzztMhBXcESSar5nH186sYDkKnEBNCNCxYa6IWBPzr4kKCdfYm
9A0zoeEZ0e+qEQ11eoijSshOqAAPxli9HOpxcStItY5LMCCLv+2lIsni6LMIbD2Z8EQFXTcoE3Os
FlENwjAkJnXS6bYyxaPbJ9wDOZZTaK8J75dV+VqH0IKzVKv5aTgQsAOGDHI7nBtCKTMHTEN8CBfo
k4llAenpFrJN3fIgmrGjQ7SFkUtd+ygYqwDLEn40BkUp56gVpe4mYVFcKCJBKjPLTg02yb79Xa4b
IXOiAmAoQAL+Hi4LUJ3o4KBV3BQD1mm4HdT32wauzKEiDZQ+LJBfcHG42joCD5oUAjztgMzYzt36
JdwpHloYfsIiy7iyGjA3wUlxkaK0TE+CxmqzxFCdVsGn19kKn32v2+bL7fVcN4FLGmuCpCyNPRe4
bo1j1MvQ+W040MCD+GycI4a3XqunEgqqX1aIN198tAgrkdUMSEJ93z3z+wKD92Gg4lLe8kG0BwzB
qlAFqj0oP04sv1M/n5TfbJP30oXtbunyqc6BnZzhEhA1hFwPb6rzO0heGB5+zRKgknjG4gGN6gTl
fCMktxROj1cXTZwArPWaiFclVOxqPmKg6a+cfsCe0AtUdE3G8acvEV6exkrlFbfjslMS9U/RMB6K
FJIn0FRvoNKV3kEyvWZtI/lvqaDzm1kqGcmWVB1iRVRQ12oOxbmuBX2NR4KDYO3atXrhb7aojzn1
CkjkSklBkgwg8a60myftsJzy98UF/yzwPt7tg3Dl4fWbPfpc532N5xEiR2J0PqaTRjMbwWPU9TXD
0JX3OQwR1Bfga+ibUJE7UbhILOJ8dVtUBfJGNSHJ5eigKhFT1EDjweYr0dfzgWH2nLh82jwERtQD
kU19auhC0aNZ0kFQXQgI6TV498xRPZb9KYrsttx0614OWfnAlWwco0QfJsmBuTh641oPwIjyKgqw
vAUJJQvwc2jkmMpG9aOjzDgUV4/fhTXqw1aJngMThiDT8PsM/ZkCzLl8eQcRI/O2q1w9fReGqGiW
QLgllHpFwVh2ZAnFZFfQ5hO/TfN3VH1Bf8sonV9zGJDqKUCl4toU6TQYg74xJj3JeJAhj365CsOX
UoAUyTBrb1UYxVADiX/WuTY4MzRSGB/1k9tgezBGBVoHMlTNg1Dw9z0EpXMSrmKoukMr+HGsQc21
PnUZhk2gSmIKo/4+htq7MLT2WvGMTJa+nIhtzG4RhkTwxuEW/N32lMz5UKlgbSkM9RBHY5AIJQO9
wjJBHftaGtdQ0DoNrRy9tfgqfNKFZWIETtozdRk9UoBk8CrFgpC1/r6ONVGbSpUj3R2hJGWoYH+F
AIFZCjrjjH8aeqMNUUdA7psibHHPudoDCrhAOIUB7loQv1upnTyFO9mcnQh0a8Bmhy/Tm3aqGD0X
+nPSP4A6GopaaD10oHW3aAfkX45eNoxL9tPFQJug7vNS7UF1r1Y6hDWS3hRQVFgM5duaSZuwbfxy
kV9AgA/Wb+lBzUOH06Ab2YsAl2giw3XOkfoyolK/hJ7uNcC4lotTCQlOvM1XWzClF0GwCs9wuCfF
I2X6+K57S44jK9Gg7yraMHUmVZCj9lFc65jdfY6kCRzJ90vCWh1jKxXqsg+LvAM9ZIHvbJMRYlD5
eqkd2ppFGDbru39emaJXRZ12KJvOgKjDoDK/rBBpNsDq0sivt2P3JyAgbYU68DIk1au5inUXsqrO
hLoJUCmg2rULr7GBhh2tDo+gh8hmtenE60EAnCdoHCM1o7NDyOhOmVKomIH+VgeC3TiTD2K+HEDE
2ILMdP0j/hp6pR05iad5Bh9IKipXo7M64JFwWV20P5yij19DfYYpFLmxnRGS0l0dhBsIHTi63djN
Lvb/jj0SeD4fFUMjpRywSdAJqyKB0UZOZg0NZhBPa9B/wrN5L0PQGMIB0TEx5Jfb+3zdez8MUt5b
YPK7jFUY5IfprsFgn1GX32+bEFk2KIflS02XuVjREG2hk7RKlhYe+RxYI7Pzel/x0ntxhGi2pYEx
8kfvKIuJGp2W+aIboRzJdrFPfeezb4P6XBAAHiMI/N/vmSZMRr7LZHB/1tWegwIxTK93Ewf9zjyt
vgxyFdmdNApWJ0C8cFmRUdSnpQ4rRoL0qdpP/RA6MnZKkeCtD3Hicjfu1gANGsuwxs1qhaZoitth
y+qWfqqT0hapkChC93FogMp0e8zBNg6muvA48tTKBf+PTcYtieXaSmx5uzxwNvM8XQ3JH5+ejpZg
3ADz+QqGA5AuJODjBwQW01BfBwlSC6b6wHnQHQHDpon39W0vZH5rygslSefapAYxOGjZzfJRsAVA
bwnXJPSBrO6Edgory7gayS7WSsWOVsohx8kZxOLqal8KfwDxrbJLEUZdCFCBut24B5o74Hea153S
OyVQX6IH3QcfbeayGDevR7KLX0PVlcQZncgph69NoLoYXiUbWtt2/EIYeOYDRC8ZGc7VSHZhjsrl
pqiLIy5DhqPkT0L0KkeiJRq4pyKI+VbO7b1lORX5LRfvJxlEbnNTh5pbNMt2HbIfa6js9UVkpNms
JVFJWzkrXAtCQg18sVDcXbTufuFx/Y6Do8cQ34aS7O1liSyDVJya4iwdjAFbNrr6BmooB0BHik0e
RP4cQDvbl3wAWSy8hHf167JDphrMXvEILXCf3aSnH3NU4KDpNQ1DXYaUyzRIndWrvU6QLSkUfjXb
socIOn+XDfPPJdIYO3suhX+6ED/ciH5WGbos6eKITyB76mY8Se66Ex5RsXfSr4VDQDTxoXhE8dhS
vPpQ3xd2w1mjxzHTkutJLChy8URRNDzvKB/LwkUZuBg+tuaY8iVZ7PoG4S0oLuE8AbLK2zXa66jv
iN+Er7f94Or9eWGa8ruUayS1FvENDMjLZn3qhGXP+M6fyrV/be/H8ihXA34g5BMim0B6rUCdPUCr
exeagA156v3t5ZD/6vOW/jJ1vqIuTiuC0FypFZZTC5jRSR8KiCWBkmuVIbQ9fKvDwxoyLH5CuFGr
owvES8oNTbkgGM1u6PVfRjv+miODVE/yD+hr3dX3ql8/GT9ur/MPacbHQsXfw9IIVmd97XHXxtpw
4kPDxZ83ACi2WYfH1iRt426AbrbhLsq0X7LYn/qW9TohNm59bOrWa4FeV6saH5vMpoPb3ap+cmgt
G17lLi9KcHvFrJ2lLrw5bnoopmHBXFpbffklUneRspMbeOxwkqByov1Tijd6Y8nNcOFLXKFmssLB
Yjtythpqdq2OJhQz7dsLu36Tf+wkdZkBy7MIsobDDxV2SDpCaT4btqN84FmvH1aYOV8JFwvKs6Es
lBo5w7JJT8Vr89xXZuR3Huesh7YFtY6Z/BD2tTdtWZVk1hqpKJOvFbSJiShR3T2qKm+vJTqiXAa4
Oguz+4l5i941KtisTTqVoJ/AoyrVCZeALa4TSJS+zBl06se3sNwl4n0EFb0c6JtY7O0EuiyKcjLK
b6XAQwCh8LQEzsxvWyEBQ3psaiWLhIARdGkGBLkWjIlg4VxxKSD2OFmLzEgn/pCR/vIqic7FJyRF
rYy9TgPOjC1OsCBAVuFOg7CmNT3K0OvGyph0FeTIfwoJ6LxAVAWN10+TM23GrXyXItR3zvCcAiFh
R5vaSR6L0YIKmcUxwVpXPyUonRXA58ErSEffTldiMExhu8VKNWXQR4ysYaCrCeCFBSrSTl2lpDHk
AADrTfF0SJyi0/1GZc1yXM3HLsxQwXQqkxjiLQimEUjNphFidutzbWxRHLVW4+ftkHM1ll7YomJp
MiRilS6wtWwwMQiRmCjgvN7TGCH7+rPgwg4VQSEF2KXTXzkmSWs6a90ajmxrXgm0ee6xosz1S/HC
HhVKx04oKmjHkwtpIehZK9voGC2d7NbMN6zVXU8fL6xRWdtQFbqQFHC9v6hZOityQjz8sn0FjcBD
+sI55M2LxouX2PF+2iYvgx9/g/6qe3s3mZ+Ziq4dB4XUKoaHjm4bAFPgxi4ENf0ZN3HuhNCvtm4b
vP7Qv1g5FWMhbjsuUYvv3DktHgvrdnzrfTLSHj1hStpe7MI2vmZHcRu5WrAwEq6rd8mHcTp4iksU
qsaM4mHUiJssGiyMl0wQk4XMImOd1+uUF6aoIKpWfGkM69mfsgOIjMEnJp3VK6oKO9sFvZW4jX/7
47J2U6LiTQjNZDkuYDQNwI9n1y55S0M60c392DEC5qG5HrJ/RVAarsE3uQGFMtjrUWNuDrGV27Er
A9+lm8Iz77MydJbzSFTwKfHciBKSonP+6iZ+/dgBP5d5nTtuOQsouo1hCZvU57fAv0gByzw5C58v
qI/VUiFJGdu00CQcWkjLgEgXUsFTaK31e8/9VLTGbAfd/I/7SQUlUFRB6C+FRX1PyIlTO7blxxm1
MAJ4T46sKhjreFBRSW+EHFKbCAZ1VZsNqOdTwxySV6l++o/roqKOwkkV9Iqxjx3ApVAI9udtjWnS
wRaccrNsWZ3l6xnNxWGkgs6kFknBI6lDlOMt6I4Do2tGe83CmJk5e2dpExZJI+ss0pwMQq9BExhS
2u4IFd81KB9rxFbN0o9Zs9c8YGc8VimNkQbQcFZZDoV66dETAOmJPSPODPX9DM1WOUM3K63t25tI
vP3GaaAZGRQuQzeUPKpCEICi/Q2mpd4imue3zTCSNJnKbbg8V5oywdaJaFETWs8pLBmX4PW8/8M9
aN4FUGTrfZfBBuQwdrJFbuNkP2L8Fxh7Xw9mv3O7XeoL+/zOCCoHgtWPtxfJCmz05EXJLUUr5PiY
0TPKSQ+TAxc9zv56P1vZqUXZu9otNho7dnj4G80k1lZSYQZsTO0sk9cqpPiqQ+Ynd/WWu9cs9LHe
eyvexF65Z54PcgHe8h8q2EzcqCOeIthE3IHTXuv1Rzi/NGrqrPrdAHGtVrMqAdqqHIsBkOVRVPAx
6mI21hxJAKRtrUWAmFn29fZ2si5/upEzrRxahdDphkOBwjSxOi9+qHp7cmW3cKHt7Bdgh+pNVvxm
BAC6bZOvkTjEFcxiBtmOw6BVQB3dSmYIFidoszIWSZKJGxtI81TzqcoJoFPU3USDIE+BBFa1iy9j
a4K5GskGx6g6M25fhcptFqMsjHSEvwx80MQ/RZQcMD20yrk9QFttXsLN7fWRO+HW8qjAoydSoywd
oumMIjdRw4Q0nyf6rKcA625SiLteVFYgaqhGDamEjS53nHdc48RHzpKPwsZYrcLOHjQoPzMiHmtt
VCbTJykkqit8S9kjRZzeJxw6mcukj2DkhwoVWDDGuvRoKGvusBlt8Oi4lbWkNpFXgCaG1wlM5bTz
m/3WrlFRZc1lzD+StHtAP4J3qo3yAKgTOlyEQHi0iG4cBln2EzKNwl62rBNIFnTLPBVbwIMN6Dhp
nHK1bjaaYRcz5qXV7VII1m33ZFmiUpq87o1ZXDkIASv9+2BEkanpYWfOSbOrZOXhtjHGBUE3WbSS
yw2Zw7IgaL3kUPWFANc/1S85F98+LmG6o5LmYzbOAAG6YXGK0JOEWMXtRVyvYV5YoCJILVT/KwML
xwV8qN0emJh988Q5mRW/NoFiyQD7lHvmq4wRuWgY3CAAvxRzKNnJXnZvuMXd/AiNvYNsD3YXpFuU
tk7VA8SmmV1tlmEqtPSpnoudiBCWLDIq0IPZRYk9p5tqeOD1rykoMhlfmHzBG+5PzwhwhVSXUPhG
IuWWQe3OvhjgJWiJJrSp2RBjlldS0QVCRGWdJ+cohtEtb3GkHZ7YB65Dw553e2uo7ckX72+vkVW6
UakIY0SakvUR1tg5oYcBzzXAdA7KNUUA7Ji1onmfk0nAPWpHu95K76ZthPxtTu3/+qpRqWCzRnyN
8WP8knA/7xKzPhLF2ioBRvDwmtmcvbLSGpY/UTFnhi+JbYLMiSy9tFd/9CGPDs4AMsC2nutyYFG2
S4tlmZUf00pKyqxChbbBUgmBsmCmbn0ae6TpnDWh7WkXP6TXM4+ypTrasd2zLmmmfaqawxVCJKQ9
XI0UOoaD6IUeYRLUTwYkgkUBL9fisXRA7GfPX1D3YIF4GSmrRkUusVglriN1luR1tmOLoL2kQ+8A
7IW3gWux7m2WOSr1MVp1FAxSo4uj+Gckc34JzPDtY8RwJY0KTcqYzKDSRFenw3QMnxzEqLMkHmOz
y6bsSycRJkY6dy1Y6EBBiwDyqhq4gX9Ps+I2LIeFZKtpCmirnvOIiFWxSSqWSjbLEH0q+aoM+wWo
0qEITQU0sBnGu6uM2S659gUvF0QdRrnPMm5ZST5sFbk5FtbyNO74fTWb9RthR4n1syZm4nYP7EoR
Y5F0QsDxQJ/pDYDKSnPHGXdh9Lpmz7c95FqCc7E+Oh/AODtXGQZMjADlJmIAZWS5O6rG99tmrvn6
pRnqaEGwuuLbGp9x0gD2Q29RLhiaUqxvRZ2mCHMpjd4gCVaqo6Fu4j7HZPj7f1sFdZxGMmPModrk
Qk8ZRDKG2YyJedsE8Sf6br/8UGSZF+8UYS3KBUMoOqjgEl9AM2ZyMXXms2LP1Qz+0g51q4OlL1GG
BDBivJedkaRp3R2h/pkka7EFcM+RzghvQ1qFx7tI9gybVZpgeR4VKlqQttQQ7UXJqdzqSeS0kEBI
MI+NuMJ407K+KRUrpEHN1yaBjzcQ0+7LwRTFRwVUd9FyX4culzRW1bKGEj8N85FE+/IDU4FjbNtE
qUi1Z/yik67EVivMDlmpcUisakeytQY1EVu+BwfFy7/xIQRgSYM4kn7OrS58aFHqcIw6+FDWQq5L
PA7g3eqXZyiXm73yIveTqSSMi+ZqYw9yn79sUv7UabVS8mQ306BGlWL2SR/bOPMbsdFoTGuU7wgc
Um6+gfdmiMn2GDR7/REjYnZ9ILBsFmEs0xzlQIY2RGnVwhwhupOQkQGmi1lM0i/HSL91e/euPqAu
PyXlOYMklw3YWnUXD6h73UOn3pv9eptlaMySJbZo0nfH+omZ6ZIQ+Tn2/NpDum/XtROZ8UHiOX5B
lm+PulntW590C1GeAfbeixkx+2rCd7FUGgPRJ4u0ZsglMBsyOQZQEDlqTLWdg+EUHJilyU+W4ohu
ZUeiA+rjQbSq2DQ403hkfPPrwehj6dT9xFVCNVYS3vm9vbw3C57epmy1XzHK8VUOGptTt90jqRIJ
//Hc0L29UB2GOBOQxxD+KhWFcPK6UI+k2Q91Zf8/LpO6wACWGku9I8MjD/1uPk8/5ZhWER8xrQIJ
eoL+bp9Yd83VHs3lLtN32lDqXEkuf32vbuaHxius4Ts4TREDi4fcYxEA/+Fu+9hMKhZNYAuUyhL2
Oie5V71oSyZJyDqbvXgK3Rl4ze7U7vMNWFVR7Get9/p182GeCk7ofXdKRNpgelYHnVi+zcloL4no
F8ti6cLozU0aiGr2xthc1vGlohQnL2qkilg2oP2vgg0hGgtCIzbhrBV+/ss5isttpeJULZWZJpKH
MY+yo+gkjoZ2MN5LZ0E28HfbjPWRM3gjPNGtvrUBtQynwV7XnJKqMKXRX/lD2BYm4rPZYYhv8fP8
YUgqk5NYsolXu1cXq6XbfnM2xVwSw3rynL2OLrqN1vK+bFQwXpVuvw3dxVXuOnAcrAoo6HMnvWNF
y+sZ7i+/oluBeRjVgLPgF8jyY8SVzqJiFFNiwNJYIZnuBIphBKyzjNtH9Eab8L/Vj6o3PcdBGWQ+
aIkBvLMNjO1ldh0hMWXVAM67eGuXqRA1qgA+qRHsyxiXwDz7vt9GG/H0HQliby6TuRwnxKppZxwy
a/reO4vdE9DatnoRvekdfNQYom7d/FvotDbmW2Q/3iinxpGC297IOOR0K7FWOKg0k1LJKqAYkgqY
o77jk23cVtaMDHMsT+16d9skWfmtL0OFNT1NeKFpcb7l7mkBr5E0PN42cBUGfunjVOQqpWpekwgW
wv24w2BO0G+GHZFei2xWF/2sEXRrNVS0QkuyUeUSN650HJ6/ScF2O7o1MAOrn3goPdnLdO4Qx29F
kPvLFhRtZKdnhxBJuqxhHdYVRbcSVSWVW2BecDEe1U2zmbcFBvAxWoiGTeGWTBwc4yjTLcSohZhe
EeEh2cxp0BYoJo6J3bNwkYykhm4dFlzX1aCFQ4DO3w35Wz9H4KICnHViOCZrNXTyNFZhKIawIy3Q
kK8xjTm/diELfslwf5rNUBYikENGyF3aIj5OYK2pYtG7fQBYmQPdJdSXZgx70lhqnMrXjqFXY6jI
TJ4AKW3Mfju4hrcEKPoGzREMTF/ZYFlW+FWoXAlpQ4x5Uzwby12IpwYQNPED+pSoNGl4o49bMeid
ISjsqbMguxU6uPlufwPWY4fuJhp9KdTjgCBAHjuCPex7v/kC5C566oiyjDmxT8QJ52cyVJ0wQaTh
/qbV3qCA2K0g2vyr3qG9xWhbGnc5sGUKK9O+6j8Xlsi/X7yKc17io0jA6wbd2M6sKmd5ja3hKSTp
fWzxwyZ1ELy5H7c/59WzcWGV2k8Ak3N+1nGdaQJQ1uUbuLRMPiwYm8ZaG3U19JmmTwLBl+rN977/
yc/Pt1fB3CbqZigS6N7EHOJjGkQ+cQlyCUsW73csh7h6sV58MOpeUAVubFawE2KgnhD6Jo4Ips3e
bF/mHwZvkteRdrdg2MMcI0sEr3hhzr3NWC1r06jMdk3b//WXCcPvSp4O6D7FNqpjQCpHVv4t9xZG
6LkKZiHyZn8dBHBB/u6eQ6YtyO9IvciVXHGzOJ3VeBnRULIlzEGXB3YRkGmT6reEMZh3IS1Ecj1w
QgTQnrDIUOH0VUY7MbLmPSjOWNWNq5fSxTqpyyIsxklSCMAkDopXOTfVn8pLJ5sclJxnByikaSfu
ym9szMD1uHZhmDyfLs5/X2YyZPKwWDKPS6DuqZ3tVw+zUH9DKurq8ObldlLRRl5lVBhJKkXUqrnd
ZKH0WLxowWCVAUY+7Lg0wadqSVvj0BN6Zc7qEeONjfEcvk1b1le//nq5WDwVhrqyFrpex+XZ2/VO
R2khezEe+BwVl/pYePxJO8gP43PrGF564Dww2zvZC+NQkY39lPBd/AQqRvGYmqhyA3frmTYbZHsV
UNPjhgdRVen9q/T8whgVrxqh1uKBlBxIvJK2PWBF6OJ5rGh1O+6KPBWsFmUBteGAJDYbi28Fr/hi
/k+pGH+/ID/xGoWNOi1ZiQtkRnNrjO+08v72xtwOduI59F+cC6MXmmrK4BrpEh3XLH+Wee5en1VG
ksj4VOe3x4WZRQNmB3zBqGryoPcWWjOaf95eyPXny8emnyPAhYmxKOVqkYiJ5D5tH7h2k8R3hgS2
9OKkgVgcoBWzm0893rC3LRNvuuHa59fFhWFVbKc+BDUS9LUqp4hDW5aeITduzeHB+K/bRQWWMOTk
tQlJQmG8ttLTIr4b1evt5VxPQi8+JBUtqjhV9ZZM6JGyLCG14TF+VID7+nz/Gk/ct8XOnVi1MDhr
qZKfPrEGWBi3xHmk9+KLVn0ainODX1CsR7F0mvxUDyDf5hm3EWvjqDChxJ2Ahwuqr5GkgwpBAH/5
Wgcc2PVNDLp7oN1lGGSdAjpgAOEwpTMMos5idekM1sMvtzfvk9AcFTDO/37x6fgFZHp5jYy6rUB9
XDhrb4LIrplMA4oXKH1GVuGmT8tbs+VSM8fAOs/AUTD27uxdFz8AshNpoZCI1ZSGBa4ic65+dMKh
5VrGsbv+av/w0/Nz7sJSVlWawZErpXMgPeFEvuCHdu1nmJX7O/Q8jCwY1L2/pxBL2M/6IGBlIvAx
gwfor0PqI+gBeYxNJH5wI6KIVLKiVxDgSgjoKsnNbtN/Ce9kgke5698wK19vk2BFRlidIDvJM9GV
rEzpzOhz8VmTsgqHjiwTmFzQ4s4PBNXZuZzXfP0bsHiylFtLpYJNGsqFnrWk6+Rm98Wr6Ky+5rQL
unngBnOyI/PbMs7gmYLqYnl1O8jpQsoVipkH+h5EpKdsk3jlOwaqvigW2lys3WRcsfRY9zxoYZI3
2M14J29iq30o/ATVeehqAPu/Sc0erVJmH/H2Q0o8cyNfLFNCizSeDNJZGjVTTlEvbEtPTjqzjrRt
17VQ+Fnuk5ax1uuHH/KLCmR0xU9EiPmaRaM6YaltKpuicFynny16duEUMyLpuRv52W8+LFGHUZaW
BDkt1kfyefkwWaTNPnh4wju1k8ZmGyyHZGPgXQGKGwea0Q16TSghvp5ppVyWrBa5Km79HOrEymMX
akaIGwu9xNFUxeiwcvkm1XJPz2RgalRWPYM8zm4ZpBIBFToikdKdYYJgRPmJM3qvOSSbHismVO26
L318a+qMxm2qSKuCXT0LfJyR7KTLw+qcXa+/CR92qDeCipnVRGwReQhLUYyyKMYdDWAnkFx7kTe4
hKAK98rDgQN7P4ATrOLD9dDwYZ9s8sWZmY28Djv5vM7qUKM1aOVutpcRi8bEyv3uuPgsLPsfnmYf
NqmUIMnkvlhqOI6+nytTO2b39c5Aa5aowxZWYiUATGE6+jA+c3eQZ0Q1vmQC+v8Q8j9+BFXxKCct
VyICc/sr4wNRyN6wvpMx8MRl9bEYzvQJZSqueScu2OQ06AMiFZMFhBec5UwsM3RxAyLhMVeT977Y
eHqkBJMRHiROcpZh/CoOqztW02Oh5v7tq5sRB2gQqboKST4QF1qSQJcfhwFwKmXLh2/QXGWEQEas
pWV98wFy5UaMCNiqsalPujnKilUqqT2WT7cXxbJExZo2zv9HWFoCPJR1P4bwaU4e+YmRuzKOn0aF
mVHTmkkS8ZyeNQSAWUKGPLCO+PV045ena1SIiet+GPIE6TEHyvFAsuetctB3SWIKGxJSQoc1DX/9
8v8wSMWUtZCaEWINaKqpiasq74rGW1HROrd36CrJEaC8/3/xalQYGVJN4fgQZvSnETLW99m2DUiN
S7c7N06RL0KJ/Rj/ZK3uPOx+4xrSqMjRRVGXC+Q0V+/rqXPKQHYqdA47ZMf9JsSguvgg/ihdziE6
cE2QmhsCp66twZdO4aEGXt+wWQkX45PrVC01H8q56EX8piJXzS5H33iFHmT+/fYnZ1mhAkyTd1lr
kMuq1t7ycnHGejE5janvwnBYncpzojDU/5r+J1L3EsTR4bsjOBwkjK2BnLg2tcfb67oOQPtwJZ38
ootbsEj4ssgJSYeo9h4nDH4xIFImgAJIwO/EOlReJTuUR6ucsic15V6SAY1ibrSaLID2lqiB0GKe
WcAERr6jUzGIF3BwpBDxPARPZ1C98+CExUgi5ygO6RpBcTp0tW/SJt6ChAG4SvFOYKRcjBuFFp0u
or7sdDI7lf/v4vpLDpr5QGE5FhWiehG+m5IOXPM+25qbgCLF2CeQAsP7ncwnqx0IQ/qU8ZpmBF+d
ilN6qLWcTuhtVl4AlD6uc3OIyoDhW8Rbb4QLnQpTZZfMHCIGdnFqjtPszwX636du+rqEUF3jHuf8
YUT+LA6l1ymvDOOso0TFqr6WVk0m7d14x1t42P5InBGqo4Mdr+a4zz0m3yrDZ2mlaTUTeK4pYVA6
Zod4Fz+OQfUtQSLLu+22+iJsZFs/6qBHaK1pO2mmwPrc5HPe+NwGFaOqKY6jgYwULhjUBIskgBWy
k21iGzNUd/mBdJZA9uqjrGzf/taMNMigohY6nrUgR2jjTWlVWkoIGHvb2kPOP6s1prcKntUC/UMz
S4MAAKHDh9TY71FLq5JE5UrUsSvUKzf5Iwe6arR4LOlbuMt23W48LP6/bF//MkpDZucGKhUoF+qu
ejcDMWMcJrc8lBvIp1i3v+cf7vcPS9ROyoKgVALZyQbQ1I3iEtZ6dG8ejMjUbf2hCpbdnAEHxXrX
Xg8LH3apjVzXZQzTmPCFQct1jfYNhIFvL+16cvlhgbpuQHEtRgKp4snrfmh2GOE08/VrkT3eNsP8
gmSlF9eaDKy8FhE4TOeI+zIgzMeZX6Kv2/ogAd5UQVwA48w6CFcnzyHA+/9+KZFof2G2rI1qqMhE
BykaQtwDqj4DZ2rn4Wje53ZGwJrj+8Nr7sMkdYEolRxCoRYr5b06GA71Q/+CNHCwYj/dNG8srbY/
lGE/zFE3h5DN6FJl5KxDyFnYETYkBFU3Of09wVjmRlJ3COh3ZaUkBDrFc3aQLfUnCWj8BNlfiWgq
5xC+UfC3J9bFTCLI52D6sU4qwsx8MXBljAjz1zx/5k1gmoAKjcNw1Oux85cdGuhqLAVf9ikyHd4j
tL+k5iICDgDS6HwrHye7vG/cfj/5rLT5+szKh6vSGNdIrvpYnkB0SSZP+5P2EtvKvVKY32dk7kgF
bam0oJpo/Y3uPGvNVJgRBqPWVDHH0w8MaTlgn4nuFN/So0q2laQ9vdXVNseZgmz/G8apixNKQ17n
samHWcSys2IZrFEc3DFqLCOJwPwOUWeBL/fgSGFczdeTvI9NpqIRxMblTiOzfYL8U44BalTeQ9Yg
EOtk0ihVfTK4YiVKJ8aArcyeeuDJ8uprubx1GqiyD7maudP8qsSulInQOmYMXp3bFDdODC3pAs1K
ORXJEBRhaGlP+XcUt34QYIt8Wr1iN+x4ENGVXuPOB8IVASRvoLBGOBmnVqaiUy/r8ZBoqJLIvOGH
xnsv3uvcd1164o0Y9KOnNFkYFxor/spUgNI5QZzCnLzFQSgGeYEX7b7D7HZzar3JZyWZ5yGZWx+Z
Cks8hFuWsUXVhJxaAmkjA9v5Q+0DtW2tuxwlDtmO7jpUTxW8GUuQ/ypW/6y6qQOK/x9cIGEg7L95
Nw1w7fk1rjDHhP5VEUFbuTWFMLTA4cqIlOQhf2PpNMK1bCqIr5DXxNhhbjHTrCTy5vlxkoAgbk6h
0lph9bOpv/xHs1SwqqcBcoQcSu+YtDhI4K6SvC6ojv+6LvsrStCgV6VOtQGc32hQH8ZdCaoHHJuA
jOlk9t9g52RkYjT8tWnFNFbJRDqw/7tpxWMhtoevM9onBPUKmhXQDkw+M7VlhEIa8yqEAgoMOXaR
3KsZJs+mJyLE1G+qx9Grn0BQuWWNGbAiI41ybZIhb2ZS4+A9kgoWG1Bk+oqTBMqm3HCnf6qX+1dT
/mMfqSDUYda/4CNk0c30bcl+RGLGeB9clVm5uMQUKuYsvZaEeFsTCvcJtCs1slups/i92ABiF+Gh
CaEAuz8X9AdbduMtprxfOkgLMLIX1mZS0UjKI30ALxfKFtEXTGFZZQ9gWyIylst4ldCT8ULc5klK
kIs8im5J+k2QXMYZJ6+OG6GFHowftLGJoYNLXs4N+lDalvDUkZmA8r61YpCL3bbHWhAVUmIubOKU
lCbmGR1a+U5hlfD/gI765YI0Pw4Xc+2MiWTNVfnZ4qbZKvM9r211QDDLwRLS97n9PvYY3S1ZxBoM
l1CpVAckF0o4Eo2sIXtIwC+YzKVVRDnj1mXc8zQrTiJUrSQo+ILlCv3E+EnOgBoG04DEf4Hdqffn
RGN44R8qpR/flHpodYoI2gEC5yG1WQJWljeyk6K4EnnJDnDO99KpLVCnMEH6jHRZpeJJWDf9gOEO
Yph0DcX3/IdsJU54IrMC1U4/CiDftPkt64nA2koqyqidmFUJkZFp9C9iv9hh31hRypItYFzrtPy0
kWUhVAtgJUXNigwDgSzZIfjNgXHqWC8euheZJjVfKAo2MA/GQIVWMUG7RUCDEA1A3u5sMqZ6zpPs
/yPtupYjx5HtFzGCBEH3SldGpuSl7hdGTxuSoPfm6++BZne6BHEKO3Mjup8qQkkAiUTacy7f978p
df+lOpaQz8nVcQRPI3xEDsCgBjM6g81ds4KjgQHhL/3ZBnMwnbLTtyWsH8p76QMo0SCxTtnXs9LV
vI+QE8qUoQZ86D7g/ykwnVI89uoOXeeeDF9QokBizTKdqihreSvMnJ8msp+a0tUXGfiCxI8RYW9K
1EQJAHXgEVP72PTNozqld7VihOAKl70TEl39VLOM9GUee4xy5fb0Q++sWy3DkL5B9+poeVPVpG7E
usi1ljas2SgZoH+HYr7wSonVzLoxVo5+j+1E2MwpCDlaPHAwMf07PBe7Ydfs+qtqZwLR3YAepycW
DKH5PnoNOmQfKaH7HqOcuSdzA2QOliVYKFup41ThRQyu3+l++pn4KZCAcZ++cZgyWSZW8n6K5U+w
+bZNq+AY+mkOQUTwA6l+SbTxN22xv6+s4Np0naVn2Qi3X3edU/2dPnSBVbnsCezLN2hlB2mdC/iU
BC7CLYeGkONeSC6PWNdUxsmkbMRDSvLOJdOpy0e3tCTtm9uTmb+zQCILoV3W02jyuW66m4L2yTjk
BzxrXnUE7wZQL5Zn3mXpeHxeA3FI2MMn4lMxI6ZFxl38KE2gctfngo6LBdAktcuCgnnr3bP97+AG
xRByE2IIT3LIsmhaLH5WZjYYGBUBvs8uTr29fZX6g9v65KjeY2ICNUdM94I3Lpg9drvLT9kOvReR
5jYHugeizJMZ8oNfdYlzw9/VS3sguFCZqfRZyYmwzOyYLSOvM7sG0Cgb9jICIq6SVZ0lr4NY6iQV
1Y2ecE2LM08ZXgarc5X5vi5CeRAv8bRtwYlK4MynRY4dbzG6TUBI0sxuxDPIAB7pvwKZVfL0ytYm
WKY+a0dj5h06+tgAH3hwy/qO0drV7C/mKPXUZKsTPCY0SdIhH7CT5r2NW8QZNtor+5H3YWc++yqL
IyRPny3YqNkivWXyuSNt/kX6h5ydLCAj2+z+svsiiybEymZvI1lgrsjsAQLh+N7sgfNSdmAM86Su
isQAiEXMeAbOEeMZvPya3XH4HdMfwuzpfxtMlzwkYuEyi+e5qTTgiKEx2UvV1V8s2d5JVEKceZ2B
kp8qHOCH7uqn5h4dq2ChNN3sB3e8MGoviVJkKxJsx0xyQNNz+Cs1fzSXe7AKSoyTzIt2+Lt1VuKi
EboHcwfsgL2/hskXWEhDdbPnHAn7Ww5aCffnp46BL9tNgch9JdN5WYnNESwIrdZlpbze1QWzb34b
QE7oZR7SnUcdIypomPwpKwVJ9V8wIpFRY7iebyonssHgJFit+712VK95Se/yXZMEto5gQZSM2H3J
cU94ekzf/1l2KsDbclmMLGvtCKZjUVuYigRL6oIuBzGsBtCpdTeBX/J/Gaa4uCpNFedd53ZZpjRG
Bge9achsZrv5aB3B1iDxZi7rJuQIcVbcLlNicWSH8Q2lNJC9J37p56cYcMQ5h7gDFBuU5PV/KGld
vOaQzM3a2a3QUrttLKBbhVFqHFNHidyaGV8aa61d1Zhtd1XGcIwG5o6mcow7463vmsaPmY4+kD75
Ljldvs6/9SDwNfxrz76GrchlgfqA39HRB4iLu+J4qwPxl/9nHRGyBIujt3H7Zx8np3y33kiQ3ZfE
i+5Mn+eS9WcO08bxmIFxLbuY2/gx//VeIVuwRcTJo7Qx3y/m6Nu/kEHYmTfgaP1VBOhQDNWgPCVe
ckfhZzBM3TaIlLizYcKDQ2fV67IHuVce6Ku7/gKvFyAQ+1vjud5JMeVk2iHYrGgyDGVQ8J0L4v7+
YCO9uLN9zhrf7zDWIx+0uej2YGMEixUnyn8GzGPgHqLIO/mGk58Gsz2oM/k2q6Pkmbtc/INAwW5h
GOI/tQsV7SrDLgmbB57cGF/Lux6sH/ah3qeHMViux6/9jb1XX/XJk/Wa/83I1n9iNnyEYNRia6ht
g2GbnQbMcxNmRch3Z/RjA9Q0SuJO8yMG5typpC+S+3YxVsNMK88bnN23SJsLc15gtZFH4aTPdVjd
AD32hITAjEInGk0OxUn6El6MEyBVsHaF5YyVyntczBuOndw+zr3bY2yzRBJN8chJfePIk8UjM72+
8qo/Li/6ovMJ6YLFa5pJVRSe00qs3iuYFazow2DzK8sH77Kkyz0gECWYMytfbXXhojjpV3Nb8lav
xkUH6I74KSYkuHetHGShw3ZWAzPSqmU4BnrMhEukFQYrKIErygdU8ET6vPrH35HirgAFsGy+fHuY
80yecIdSR89VBEdcHnuKjkUDXqUEkNjNT/uL+riCtma+MV/ZgxmCjSuQ7PFmautMuHB3bKbXQFXG
08kXCzTaPWjcYJ/YUWa0N+/KX4J00RfImTIRMiFGShZ076H5VPlWDZLAfttjOxMiXI08qeZl1rGV
g3JdaQNA4w5m9QbUUsR/ABXpUNVZQEKfPVe21EHevBhnsoWLMfXJssY8CKS74oo95XfFHmV5PMDm
qXsrDgw+av2sy1Ys21bhjjisyhWGqmNYWKCmggM+rhgAzhPHNXXknNNUc8c68kpturON4Xbq8NhZ
6ZXZLME8xX2QtcS9rFKyLxIcg6EA9OFY82BYuY6dFmHCvqKS6oFMBv/9zPAuQwruAD4IETWdO+p7
Ry/dVZZ43bY/ZycqPN8zxXlaBVbCcTsj9A8CLB5zlur37hopIJCOzSHm1W9kQKWbsdyZWMH+rOBZ
TxM+2TBa32P6Y6CH/98BCfYGvJFTtZrYvKa/1krdL9EIxda3y0K2PYOzVQiGZdSWidq8YRDlOQyr
zD71kiDyzBtOcIQsYwCWB5TRbJ+giwXYMDv1KZMWqrcr5r+/4tMLPXaKkvCZN168m39kR9V0nVAL
Ey89Av/6CwtRh3lKHHTN1LMLfiD7ysCr4vhSaBSJeRBfbYA6ZsvAExzR1xUEhM2xQjuCcxvveGbV
DO39mLkAodv9/45BfK7bXM9Z/adVMo/KW/4lum9uwRT4jt7c6F7+a+Kd8fNthiAh8qxH8ypGqeDy
V0ieVHASf7yv45zHTllCGTj3fP2k+bx/VLsFkGbAXPZVturtMPfs2AUbNKNxlEU8vc0LX/RnEmZg
CyRh7IEFNpS1Fm6nJs6kCdaoisBBW3Kegj4c3/m7EvhhDQqamI4OKySwZZ0m2+YPUEaYwHYsUyyD
q1GN3jOD94GMz6B/d5fcAv7DEkhOTSZGsH+wfn0eKbB/bZjerv76lAb2gQNjd6H6Rq4R2dkPMmTs
7Vkz8nttgvUDQQdbNd7uNXmWG+14U2x6rMPoMN2o8ImOLCw8pBHAVYodfkIJPAdoJHGTYLqq/Cyk
hbtc6UCYv5Ip1fYF/v1hgtms9TlaqxWnjJns+14bXyIterFN62Yss/3lnRdfAGpbBgHRo6XphJrQ
rI/XZbVpw6i5mqE2dLtpARXKP56C/lOEAxUiFiGO2DWapuU8VilEsGvzfoVxzn1O1RiFGAlSfRaw
Z5lfvb2o3xIFbZqTxuwHazLDsjd26kivUmd8vbxvn/w/cVWC8tA5rgp0xWNVmN4q0avBQexoON7I
2/ZEdXgXpRHbcnBE2ieTprOeLqq9mODtuJlSELlbyn5Yidv3ucSG848+z+qIkgRjFjV66kwaNq6O
X6z1LR2/qQ4Llvy5KGXEXuKNF0Xx38/8qjY3zExvtTW0p5ND9o5246TfJWck2zhBD5apmnqi8407
xQ8ZAoH77tn+Ul/lL6un5e70ND7bhTu4sUw5+CNzaR8F5cgxGlZEGZQjfnFO6gvYph7bPxRIpW/t
Qz675B/XhcTtFEwGadvByAycnLLvXpZguVn/QKe9cZtd22/rcwIEPtmA3+YBEl2zMSFlmfS9mens
AKdFK+u5m81wWvGuI8uoY5xAl82/f3rP3xd2JkZY2MzU2sy73kSs0xM/K5FurXbWs3bM7ijK1bEr
p+T9NPslyhQcSrIyJ1ctLK339TdwVb4TZd6hd78u3Owa2Am7mbpxKKusbN6+30sVkY6KNWG9veAM
x+UVY+U7kmWhYT6atuKajnRjN43kmTQhgHXyDsg1BItU9ii5eZgAG8Hm3Acc7CgJZOWATW1BKG44
mCxD45zglrUdGfRGpUZYAgCcMbdsvrPk1z+876ZqasTR8RLaFPirYjcQUuHLpK+4douJrHRxu2LK
41mJ3XhXATbK0zx1dNcMqyt/SrMb4gK5bKzP0h0LhtoWM4NOo49Wr2vvenooT+w0V8gDzx6YsuDx
83jERv+Of3nFEqHi6w1srBZ5DpuEpOr3Q+Q8UAURReP8uCxGVJX3tRFqOZqpUlsXy/djr6gtuKMA
X20fhiRxzUFmMHnG4txgihIES12uGGuro9J8D55Q1kZ+sfDyKwcNxoovy+KSzW07W49gnpd2XNUU
aerQMW0Amt2TZPimz/qvMkWTY9UFtKJ+NrGDOtZBbAA3ohvdKuoOOnXulcEA+82I6QPdS2nmFSAV
QT+Fl6d0T9TXpjQ90tHGjRvFu3wKW19t4zAduABghNKFr4anmjnN0uhhnoIUMvkRR3+QWXLSWzIc
zSGaoVo2DluwfF1datbgjFoY1T8UxKrWcuxGybO8pU1nMsRhjmrUTM2hTA8XQLg1mermfe5f3irx
4efq5BBiGppqwMEX3ya10LKmIb0WNkjMz03v1hY4DhkLGmWWnMqn1I0oS3igjLzonSIbVDxQLfGT
ERh13vjIo07qV4dRO6jEb1Gf+h+ofWTLFE4rrtp0XlSIno486TGl+9HYU2BUoaGIUxnY0S5r9tTc
yedQJaLFtwpDYEmm16mOmbbiTVNB4bA2+7lNglQf/7h8mJv64lBbNcG0ompi/FAC/Korq0ULgUrt
ZfW95bxdFvAphn8/QgetM7AJpm2IOYN40IqRAiMv1PoeXRos6t0y00AHkt5peuQ1rPwjptpDnHQP
xZziMBMDgHJlMe0kH8KvsGgGnbMP4Vtx5lNRZi6FzkbeLcZHspPTikwK0oCTV/yMrpeQ7dk9ywK0
kbTjQf9xWfrm3T8Tzn8/E46eJadYm0kLM3rf1c9kvtKQTfvHMoBFbQD6EnuNqylorEpo2jdVroez
FqG+UpBw6DKvXIxfl+VsHem5INHIsGzVtamLMTfCwIeQxNXRIUUwrsle7c2b3Il/jZn5dVqG0kvy
tnM1Y/i6FLlEdTe2lKg6MVUCi0o+wdHHUR7lrY1OFlr/bIYTcI60TJKW37gdEGGCJFOzHdUw+ct6
dmpZklQsmrDQsW+040JJ6tG4s2U4R/zPCJr5QYzgv6GAZSxDZMDUoL7MuybRBXzoAThYBkD1lnRZ
bG/b7zUJ18BqHIBe1ZEZDgTD9Vkbqp1yMkb1X1y3D4sSND5RWGRasamGRsKxG48Wyij93vo61Bhi
8fo/LE8NywDjQIqrDIFEQzcsKNItNpTC1B2TiK11Vm4aWbaqZoj6iL3DCD9AHAuP3Bk5Wpx4WbXe
5UcEGTK5Wwqj6XDDLapSOHSC39/3y1IyfdDgapnHEsNxGA644h0LvIewOg2Yp91fXuqmRIPY3Dl3
4FgIulMUKyCNYzgVJLnP0Qs0xbKh3E+91LDg/Ib9JULQGJQV2UiJzr3v/K7/8Q47/5z43/X76I1P
XWDMfJfawKet/TSUJRK31PVcuKBGnV3qU8KFV+QpXVsfA6qeKSVl4KZRvIHnUrg+nV10c3FU1ked
CiS46Hqi1Y9B1fdVX++GhhymeI39tF7vzM7uJTZ7y8P5sLmC4zl0ENxRrO9PBul5378CHmG+Ug8W
yMCSox27PeBRdrJ4+FOO7f1UTQRN8OVQlBeb/seqxNVJDeRvXHLs30kT4htjBwbTfz7B+S7LQTLU
RiUeIY6wSHR2JHQYCmBiae6Csnh7MplvoHkHNIG4GK0Xhy31L1+MT5UrUajgO44pY1WfmghYj1qY
Ov5q7JXaX267r2kANoEYt5K8xV9saO4MqAIXTRYFGrwyd3iUlzI21fhsB4S3OVnrcp71TAsHVXGz
WfVMmMW1laGbS8SIs5Yp60a8iBEJayOZ3Nwm6HbgmAKjVhX/5tVCc+1/D1WcuqTMKZPeguZmLxit
WJ6bneKph+SWhOvsKod/p7Bn8oTHOCoio4lmywyRvp9dY7XuwcZ011DVX7sxiBvQ3jrzDWBjwl4n
AdzORHJXN03t2QcIprbV1blQZyw40r6OHfoPesnTvGmFzgQIhjancPo7JdF4tANUvgyTdEgY7WUV
kE9pP+FmiHWnsqxLXWNwRgm62cA9+KyygMPUtRhWb58rYPD9U9wgUaJgX/NkXrqhwSulA6Ead44t
e6OcwoU1z5dvvewCCJbG6maE9x3OKFWYVyTN3swBCIu5i8tiNs02QRivm2AOth1R+XNMr46xjSCY
94UvoCr+gdYt5scoFd7VqIkDteGe1n6RedLT21riuWjhHuTRUNN0bEDEiuEVsKNoLhjOi13HApTf
AVWEFjl4G75VyoJxvnfiI3kumH/Y2SPpVM4Sj/kMY/piJ15RBbzW5HjrEQMnY+t2Kbwcw4v+qL1J
daVjNZ/Ks1yHzsULOlQXrTamJnwrNOZkh9V31mved9AGkY624Lze9TGGIGX+xzvE+KVVCxoFEqBY
TVKKxHGofAe2e+aic97X/ey+2pUncOHslIfMSw/ZXXusn9GPZBwZUDOdO+R5JVq3ZR/Od0B80Yra
Wgk3QL2ueDaN/RZtQbqielOG5ozoRi2vF5MGElXnVcpPG2DrlNi6auCfsAGlYg/2kkxqWAx/NO14
JAWqBNFhnW+XCJ611fkpA55tRyXmdtPvhNC/BAvLXVtUsGrmYOeBqV8f0r2xR3vmXQE0tdE1AkAs
o4XQeilv6TWwsiTP2+YtOxMuPNhqPyrVYkLZu/zVTHtX677bg+xF2Yykz5YovtfgE55YQmGJRzSz
oPcaZYL8avZISPf5jYxoZysoOhcmBCeTogHuvcaS1uU1mV+mKt8VCruWYYTIxAj2KR4mrTINrEkz
xyAD/h1wRssBnJCGZKJ264h0nVcjbNs0P9W+x7mwOjzzoKVcdZ9OcWgZ6VVs/7ys/1tW71yKYHY0
uynqjiJDlpDoSzcVXq3eq5oTqmvjzY5kfmTLxTgXJty1WNWqrkpLTEMDmLWcWaCbsgT9pykLbkd1
qtm6gyQ0ykWCG9MNxaAhqQHNXuD560mgfnOuOL4ep10e4ZOrYXVNQkU99Wh8vryZW7pxLlvwcEgL
CuC2wfqW1T4O02vbgdckbtx2+nJZ0KZunC2S/372Vk0xM4pmBEYZ4PB/xXm513NCXGdRg8tyNqOM
8xUJ6sFQPVWmDkqI4Bi6Ebn9gSLUj93S7275jqYeSDZBi3NnNMg7JEH7UB/Hm8mVXbtP/cfiuQq6
oxtOucQW9tZ4RK6cBMY+f+SD3JjNHN3pMGKcg/PJ/A/s0txwiC+EjoyjZcBgwiMSDIuq9yPTE2hU
UwT1oQ7joN6bDWaOKx8BrGTHN73Xc2mCfUnUyKFqHWmY4m8fWNfYPgPEk5eNlu2tOT1MCShx9QgN
aclypc1gJCjTQ4oRB7ePVBmu+3sV8NLahdvEVtNGDVlRw5mUv1Kj32l1DvbyvAWK9WqcbIdkbtei
3XQw0l+qjTr3ZQXkj+An+bbjUNTHkPYVffm5tdnMFOxGEpnH1GKvxYrCnkYDPdev26n9mqr2y2WR
m68WimQaQSMyDlyc25kNw84WhmmpMgNQnGI8DUrRoumjeWGE+L1mz268GKd1RpC0qpG/1u2jVq4S
W7n5GRCl8/QUQbpbUPixS0o6MFw9dqifAIazr4MIYCoY2MBYt4zSfMugnAsTnJFsxlQYsXG7yBCH
A/qhu1TdGf0k0e6tB8AkAMjWgW6sa+9QJOd2y8hLo9Pg3KcRyQGNE92iATeR+JGbrvS5FOEKGUmm
NqYBKZOX3upr2ANdOfJ5RtYarvlkK0AmZNHDlht5LlO4KJPjqLmeQqbSVSFm21Jyo/YoEiS+rjNv
rg5G/9Cjn+Cyrn6aMeNW8Vys8OKUrNCNdKqtcPBa+Mtu8oN+44OFGQC6ld30BCPlxeicQy+tB4X2
YSWu5sJrXBpo7uq+x+D3E6cyWZ+LU4yORLe+yYGfII3rZBvENfDs6MearjMwQqxQqwtvIuPtqD4o
k+I2Uei0xzh/6NR7qhRPlzdo60WGP2DYjqUZGhUz5UpjVL1qY3/sqvczAyPhsJx5ql431q9/IUlX
0WVnIiNP3hsHztbX0g6cB7WGk19PpnGr9ZHbtKeokQ0ubD4Qpm7psE4aquxibJ6VjGZxBEGtb4OX
uTjaHJi0DVZMGpX3MXDow8sr27LB5wKF60SjUSuNBPZwjpEkjqsc800YE1TS1TUTw3abvrpWnE4W
Dn6CtIJu47lF6YuXVnkL8UeNAVyo3vb2ihGNr8zZWQiD0RBfHNNj4WH85200r4xfyRXhVKaSa/UJ
eEQULZhDane0oEOGXNusFYHWdM0hKocWQ6IlmAfceq21p8SejbdoTCbmoWN09vqEoFnAdq7shXpN
+qvQIucqUZcqACdyh4Il4IwyJ2j6lTd4BLrdsa9Fm7JjWy3Mn/KFhOOk2l696soXZdE7N9bnwcMO
yRh+Nw4UG+tge/GkEqoLtoqWpZLGqwNIzAa5lbQoazcHQI5bdNEuHdJ7pRi/oLIp2dSN8J7qFjEw
8IseJ1ssHs1zrIIWBMf5m7npnQh1f1lbtzIakONAFNwoQHYLaoMTajJiRKClNNLEbxaQ/OxBOqYB
VNtsMDWQAoV+r65GCbRFw5ifDaVBmbfrs+5p0Cp6VdVOPLgOsiLf58phDykxle/TrDfPvVKD/8gY
SwxRRnON+q+qxMtXNtW9nxZL5DpjRiMX85YYugEv/CvaBvo3yfI+21ELfhBycwSNYs6niticKdVa
rGgWS4CF46RuvO+8OCjRel4HzSHb1cHgr8GEgVLAQdO9LMTZiK8+yhdenAaZA+CkQL55Q3fKd/Ji
XMUBuuSuE/Ssdf7kD0858NEUX5ay+Kw/HwULD0hGmL7asUpCVj/R+DSjnzPVd5E6XCnWFDh57mlZ
LHElPj8fH2Xy38+MeskapqtMI2FP0vtk+T6OTbACtLA0JLnxDZ/F0mzoK3d04RiJt8NkRo04DKUN
vqn9E889Ll9mQMFrXuUD5/pVOg/y2eX7KFEw6/piMMAroeMR3IqYqlyCImAnzAXfjaDmjNzyOLxK
TTq3LB/d+Y8yBctjdqyaUV9G4y8kcnM+PMc3JoZW8311khMP8qv+WZyjWQ5FBgVPyMfjc1IlZxH6
HuBhTE/r0N7FAGNzdb27SRRlX4MLSWLjNvQFp/iXQBHED9BqJmG01cPGBLQYe1vNL3PzoqyytO1G
cMA38rcgISYlJLK1cUXatryun6pjdBjCBbniFThYqZ88X7Y5W3desw1iagZFYATT+nEfdX2M44oX
U0swdiMDcEy+9HeaWzzbCMDVcDhMYIb7WoRpKAv739+iT0doIJMDFiBq6uLovjEM1UpIqobdXLjp
8oRj9kcwuU5ooxri4nGM8nswUYULBhtUwEAu2nWthmOdHe0SaI1pGnZxjZmEfJcw4pLV3gPtPKAz
ve4i5XaKbNdeSuBCU8ftQUubGbnX1/YumvAExNpVVGCCUq08yYZu3oOzVQmKqdComRWUruHDzUi3
w4LPbuaNXnqn4rKXO+PHZYGbevlbntjsW1WDpSwFPIyo+VFbX62i8lQLQTt41y8L2kgYQDHPJAmK
yQjNI9RlMQV+TPf1iQNacCSJ8UY2kP7ZifkoSDBfVjnV9pihWqDk+XUW60FUz3stmv1yBiBZMgZG
uj5eXtx7eHpBGcXcYg+YX0YJzFcX6IOHNrt9cZtgJmn+Q/HKX8Uu87LKdTD3X/hLx0c1c0+W5d60
2gZaGi2khakpNsSMdqpSnaGfOi1/rRHxiJF4FAMpl1e60T7Bd/e3GOGVV4BT0dh/ehnAqgGPGkHD
Bg0LIBrIHgX+pz5v6m9Rwrs+NqrTrDZsJjOAIheBP9BZJcuRiRCe8RFdbU6B/FJYFcnOyZXULcCD
IhGy4Z9otkkcnjYiCAQFzR9jwxnjquJTXfaxDAF5GSLbIM0xb67FNJHv5AEgmAI+2mJnUiKztnCV
9aZ2h+LL0hwvn/2mhv0WINqKiTqs6TpcrK7tQderdi99gxLwMjPZsWxapTNJwo5lRUEiRYetoMMU
XaVrXNzZ9LbN0QyfLofLq9rYtg9us/CEGROwx+oE3qPNu8jAt2Akkn3byJV/dBa5xTpzFpvOHLXU
wGiANeUBULv3iY1AA/3Tzn073IzTbe/MLmu/zEmFdG7utqQDpNvkLmPh2Q7djQugkEhxUtUUQBAJ
5ryTJ6Ihp1N8u7wXGyeMvYChslHht9Dj/vFDie60zgBa+1ApUAoZtJfG0rylk23IxvF+ECNYaNAv
G2XS6dhy9UsTMW9tMq+pda9Kdcl7uvkWnCmSIIk4haK0FP2QUQtkV+u1SQ0MX/yRxHEwTYvbTzLQ
9+27/tclFB8Cm0QN0h94CDIt9gtb/UWSbvYmpf85peCPHdjg0c5+iy1d1gX9acAMoR/MzG/RXNHP
tMycRz1zFIy7qLv8kN1OL/+h1vTjp6ZCs2IWOr4sA7TpR5/JFEx0RhYa5Qv2t9RKb3WqgI63UW2i
p+y2ySVlz23X9kyYYKzRdkVQUeCHGd/M+VsFKBSWX0fHvHs1Osvr0kDXb2n+NZ6+X74WGxV5bC0G
1U1kKZBxeo/RzrY2cSKrnw1I1k8RumqR57ohx2yvqe6fXa5zUAbAaOmQLU2C3OtkxY6tC6NZ8B84
qg/yiMK97IZsIAlTkay02OgVFLi25niE3arcUpFl/LciTnIuTbg0LVumYnCQqo6e10fOPxsDqcj7
HuUASXxvWpTywG+o0QeJ3Cs+21/gFbHGwghcOGn32fotr150tPPmqCZ2uYyFdsvGna9OuCYkykC5
jPRJGDHTtdSeI/nEhWwSefNVoSpSvo6JVimxPDUabVr1VQqNcYoboszf21mVGOstpUDU9ZcI4Tqg
40tplsFZQ0ebwSJ7Z1q7IW52hSHTvi3LgoGn35KEJ7Jb83lKRkR57HrESBDoOjge6BACRNydQdXD
606yQHbrmDDdjykHVDWRsRNUoojWqWlGAi8+qz2qELdRb4vckbhmGzlzPM1nYgRtWIZpwrwenqL8
2jw6V6ureGASS+8M3pzry4JW2aIEc5kqS1tGGIgPK6XzDPRMUZMhudr/81fvw6IEzYiI1ZhmA8dZ
tTtvrpnX5JE7Z6dqMPb2NLmtJVN32cIEDZmiGdZYQwtq0k8Ha7QehiLesaT2Lxviv9HE31oheFLT
qgyNQeDjwvI5lTueDPC/1a/zkX3TPCBUvoH855U8SKRumadzJRE8awwXWUWm4Ni6IDXBWz3twP32
M3+N4Y7dVmG5y07T3vKLk6w2tuFNnB+kyLJX62UP1ma8OxxWtQzHvb5Tdu2/iRwgBtTEtoNJuE/T
G43lAHaCdVhfXXkNrzSkssH+7ZMzLJ3iNsFTEWvnajdNkcn3MMtd/bvyVod4rh3ffOoXN7+dDupV
/uw8LbI66OZjhuzpX3KFu6CYxaSxDnbEcNNv9FfzkIPv2wqs+woI5UekVG5kYevmXTiTKNyFuraU
ZuwRJgHb2jAOc/bIlieJRm4qxpkM4R4Mo+p0y4rdHLwejLVu/WQg4V6GlVcDEqJ5Y9/qW3ufHJ0v
5b0MwHHzNpzJFm5DzJhj5UWphWyyRrcY1+se2M0YHq6e1Cy6Yhq4nyXL3XzqLHTamFAcYojTmpj/
6aMsz3kLbHRE8g63PN2rNmr3vM3HOVaYUwGcjt/UR1ln2lbCA2VGC9NUpuWomJP+6JvYkVMqoBpH
i8Dp3RcCTRUAN0BuJifQ3dQcG3NU8BeQLhD7iZQlV6iiY4jZAMTMGMXfMkS/YOSQ0JRvOdKE2hi6
BzgPh9kQTtDAOPacLKUaRtT4OaTqlRVbqtc7td8bzTEZE+KWtI7BPJhiUiVHDSfrFBcezLC7fLCb
qoTpc0s1VfwTR6rtbtTUuceoSpk8T2DfUyjIUS19lwOBtJ0Ol4Vtm4IzacKlmexoKG3GJ5uB4rUA
NwWtM0hPe7AEGI3zCWgUZF7MtkwHEQO0FusUISqcYU2Hyn6va0TGO2A1eiwml7rFAbyS4bD/d/bH
UFEoohRTR586G3QTmRnMbKAOOMcntY13vZ7dFWYdXt7OrTuJC6kiIAOMEOaoP94LowCIcdEXatg7
39boQIdmp1WWayizxEf7BIKH54LgPmBNmMVD5V+4geifqHXChyjw/N4ScOlGGDHU3SJ37V3F2Yji
AFQb9zFFnwMiMpASLX0AIhmfSmpxW+oKCAbDoJqqo1wt3BvdHoomxd6ilQd9Zs14b1XabV8At6VJ
2+uOxpIt3rQ9hgnsEY6mBaRcYeX2NM4DjTAQXyjmtZnkmKiM64M9d4/5lF1plBUuCtH3dYIEUZ5Y
xDUQPV0+5q1ABsVHjMuhVIZxY74nZ6GZldFRZwm6c+I8v9NHJXfpZD9flrFRmccJO9TChBwm5XBX
PgrpCZlQF6Moz4QLuBVZaJffRtVd7rDi+Ks+hrmxS06qhXNeQiTREXFYTz3zc2DiqT7oP0h/m5f/
YuUoL6moamkc8kE4bTSok5JViHrqqbxbaHxDkkQiYsvgmzoxbEBjYHRWzNnPfTXydl3EA9EQ1P1j
qjZemoySC8Q/VMijk3MpQozDbFKNGcKcsJ6rkzobvZt0SlAwYNrb1R+lPVwturGfiNlJBG86fSY3
7YAhhocpKg8YDyxAScD5ol9nNPorQJgGBvJz5lE3/7YG5pV8VmTzzpzLFKx87+BJidUK0BkMCLqD
kdzGeX9Uhom4lh1dV3V6RGR5Mq3pMa+cQ4LsdXBZnaWfIGiOGdt2qc2ACANSqXHT1WMXtLk6oPGc
sWtq5RogfB34LekA6x87nWsUrA4zh44yA8INhHD0uvPu19tEQ9OqYEC6Ke6iiCgc2nEN6a9px8IE
MZqr7aLv7f2yT2W0Zhvm4oNAQddUY+6iYrXhwiQPehT7cyHFRpGJEIyFYyVNhIZmHo1NgemxMPqh
7VYP6u2h8uumr5LT3HjoPiyJ/35mAR1ajGq1vMurD9MRGdwaELDVjmEbb9MWJE/AyPw/0r6sR24c
6fYXCdC+vGrNpfZylct+EdweW7tEUbt+/XdYfadbydRNzvTYgMuAAYdIRgSDsZxzFJNK7ayTZT5Y
uKthnp+/YIkdl4aTTWBoNuk9dbJw0IGVKVjcTtOQjjk+NJfgh2HwzzJ0Osh22616OC9I4EpaYJut
t44gGOxPoP5zm2INl+R7qwkQkPds5BNOB/AryJAht3m5q5jX0ou0ZYny9+F9fJ2BFjB7Y/vZxSzs
aNnZStYuiMoo0rjXW1nnRocmENRGGdHbsgaAzwV+ru6ajHEWj3jTd4qgbF3RU1Akl1Mda7Ub0FRB
boOqjpo+SORFcH4iCdz1PHVLSdsMtcXsnRzblwK9OhilB+IaQHEZSpgkzGHt9XyoGwfLo/RYuMq7
UsHJpUfn0TwNXnmMTwOIITLQjSmecT971kn1xfBAu8m6rWROZ6ZFRlKVVdmdQ31UAxKWAPQyAv2D
UbRnQlIi4UrVSx1dp8EmqkOYp5Eel9mnT8phPGOCfvTUn+tvFKz88mQe6L2Ru/OT4GR3Y4O/787P
ouLG7Uhxl1WDgczk5KEwufrFYfiVfAc+SqCGy5f2sXqUhM+VHVd3cbRM2zYyFbUp5MZEWkGTwMTQ
Ld6QP476l3jIBH5HtDjOh4/DLI0D+idDAiKkITsBI9S19bfbWyhaDWd9k+z0dc3eXnGZ3zXJY4Yp
KLSDu6MjuvVEgY7KmWFWa7ghgGkZDqf0i3LHyB5SzOhmx/qsUVf19a+JL8LO3zH9i8PiAp0ls3sb
3LZauMajH8utK6UftzdQdEpcHFNb6rTMKJCHdKDxU4Kx16DRdeO1GyzlH4nCMKOiotBwBeUoLbo1
URNPKxI/1t3rLD0tIlx6bX/D/pbBaXczqHnZVgnATqjxw27k1AVaMoDizrb+G4iunpwC9iS/X5zu
1BnF13GmB4xtoL3UV8fkl2EQ3S2Un3PZZ27R0WNiNfftQoLa/tbHP6bqfZ17L4kNz0lTGE/uDfIM
VMMFvWQrSvrOSzeimXFcRbbEdIuL8aAHfy+Ls6W2JsNaMX88Za91W7ia6nh6f1+pyJKR2f+vVQKp
A4MlNNB5Z/MdAsaUt1pcYcbA6oeDRewAPtJbbcGI085JISBBI7oFbDbZ5Icz4qJZ7SUnIB6ijpeO
lRsXi3d7ITu7Bko+bAtCK90BOOGlq8s6g4y0izGV0S3SMXZgn3a2+HljZlFiJ8D1x9BGcFumviP0
Ig7hTNZY1nHUKtzWDD0hDpB48ycPOa9i9bKX+S4D8Cy4eO+dDxvEOOXd9Nx/gD5V+Zk/MUIVNryT
fJlPw7fqjpZu/pIApT1R/RYsg6jKaZ78c/KtQKGuHuaB44tSoTuncvH1nDuYClUj2ljB4Zgv45K7
aycar9i74bci+DbZlnZ9RgpsEEiQwuaFoOTRowl4/JEj4Vp6Qnk74e+FPE4LmrJMtBjzEJ+A29qZ
8eQAd/hQhLmgeUFlR8tZ6YUkLpZolKpOdYK+3PjePq1hHKUeeWweQPyRHUD3haPFmwx/GhFBSYmA
CrmPwC0a5Qmw4J1v/6ASaaKXwcDQNeCzANR+qf5On8tw7XiilibSASQ9dtMY6KUicBc7eCEIupFi
RvIGfuPKkrN0KBUr1VD2acc87KVZD4mOmZhsUgxXqXWWiK1ARI2aSbgiu+YaU6kGMiYpwnZNyAk3
HH1ocq3+nhDZ+Sbp5SLML+5Y5fYbeZ7QSY7NYUJtOdTTpghrurbodCjaAh0IRJrPulwrQalXsdfE
vRIRIDl7E2ms13gxQSO5FIT4ipnOH7ai5kGyJJJnSCM51KPaH4qxH49yNQPkGTUqJ5ycTPYXPavD
2aL1U4u3rEer3HkgJSbSMUwiAgvYSf7giOHp0LCBEWV+VmoGilkNnigtTNBN0efFuakzzxqyc57d
L/O/EmcBivdPgZ+71vULmZybw3BMq3R41YYrxlBaU3UH6/m2hM+M4JU5bfSX+apNpDotuVymfzbc
So/6Qw/qWoaVwXgA5j+SaD2twRICHcUtv+oY7FfQ/o7OnOh/NSPu7p1g8lZv4O7t58XrpIPTPJSr
sLNrR0EvjJULZIfBlPALUlTwtLVnFMEi5a7228h6wd2YvysnO3PLUxmNorKtSDL79802N2qaLHmP
B6yl3BXSe8e64i37WJHRzXoqygnsxJsX6+T0Bg0EuQOIXQyefKRPKkaX8pAeGGEH45jJiJs/O0J4
rd1LzbIVjFEj73wVB+Sl3OvJbIPBBmiMg92crDYWlA32Wt9NdSOD8/0LmVsi1Z/XfnLAS/kIijJA
96Af8HDbLPbvz40kzq1rbVwONksHUCQ6FB+1bp+eGaVleqjCMhJFBHudrRcr48xQo0BEdWx0ttYq
Gmdp58eG7tNh9VXQeCkUhDygSysU6GmGflW5HI82GLzSCWjcVv5BFbRgDv3doKRePaF7DvmfZemP
g0WCrAO0uaMK0G2ER8EZbDv02VIh5EQE1h8JpppG13oGfutB9DoTHgVntGmdoKuMSYLRAvjvTwZl
65kBYqLrwBM2qTAluvKIm6PnTLUFbxnw4CBv/Dl+To7Uj8WbFjVflPv/IAm0a6obaZyplhlZ7NVB
I87kAYKBAPVDsU5SYH4BKYQn2V4dmPqx9MAje1vDd64zDFErBipFChqV+ZeBBEwLmmafYFhxxDpi
hlCK+khkSLtewUbFEe8DGZDf3GYquaKoRY6GA239NVWNK26q2/WsGwncBjpGvEh5l6K0Z30o4NFY
5NGL87e6fVHJ6t/eNJEsLnCPrSJJxxr3RxtPzWmxbNmXZm3xU+oAUNw2+7B0zPn9ttCdUWkLR/XX
HvIYTzWZKmViOIm9Xx/pERAkips//smObgXZrxSmEI0AiMlxMTe4ouOv6oG2ruYhisIwCY2Gf+Qe
N5/EhfvoqwdmwgL0Oqr48fepdONTwfKlp9Q8zwGA1gMRaotg63kkZTNu0tYB8FBotPVRSpTXcujv
cyRSljx7n0CUJHjWChTX5C6AtSQjks4oWhZ5DTCld9UUNRfutTRcnCvn8wHamoB6EUuKv2M49F1x
M4Dhya/jafXyg3pIQhG5+N4j4kIi57TLdpWB7wVNWn/G0XiM36ugfQNmEyYMS8fLzwy5w/Gb4LYC
CxfKefBsdVYpLiFWjwDqdQcA/BftRX9k+LQk0p6koyLI+e461Y16cl7HmJ3EbDvY6Vpq6hm04MBP
7mbZbaUlDm8vbm9i7WJPOf9Da2PJGo2xGfw2ftbIL+R++mhRD72N6O3NvB6EFUA1zE/GqQyqR0Cm
iXpj1N0ba7Nczi3JJaG2biHcm7wpUH+MdxoLaR9yP45AxeyzsEXx5qh+YaTXeKaKm4x3kCQufBSf
b9DiknUm4YjLu+ZBRvfvVzRQR8M3Nik/fgciwQHn8AheQ4GZ7l9jf/lGi3NEK97FpsW6EnN4RnaN
KVF3FCOeChTK4gJPp2/asZ5wjXWVikTnA1HBXEHebqsSM4OrwOPvY+SbGKiOYXGN3S7WgMmhoVyq
Y734WRKn3pKsncAqRUvivE8dK1oSo4EubK0JwIEyRawxWkjTLpUIk0jguy32KZvHj9KCvfkT1FxH
nyOQWxonDbRqDbruZVmFTQPMM/PbiM5YxsWGeearTrGxX5NslYBSWB6X9564LcIBt0f6C+/YAD2B
4vnKva3UTEvH2WEu8apRrJFoh6crKyCkSwCc74ely6LGzgSprz392Ijh0ysjEhNVR9F+shr0j76Y
3NQiXl9VkTP0/+QFuZXF2VVjTnI2mehW6jE+jUeGV72x9rAejdOT33tN6uKe+Hpb//dseSuTM7IB
u1ZbFBoJjZ/CFN1c4agu1A+VzCTu1GjFoVWc5lCOiiiw262ib2Xz173RdCnooRmgFZvMQNXpNT6g
IQGA9KIHjUBbHM7wqnnS5nLE4uSi8KtyCRPjF7Fz//Zm7kqxbcw5gXcCUDTcFSj1SZcyoiKwQqXv
GQba/E4CJ+acD8f/TRB3/4HLkUw5o7hopyaK1WgxAICeTYLl7MYQmMf+az3cHVeqZkJpLbEYovzC
5vnR4HXffsjITTFAhvghjf6XdVkyy3hvnFbTgrKvl3BMVlYcLHm6y3LDzwZRaxc77Stv9de6kF68
FEO7pMoqLcbFqeT3UqW/z6X88b+thLMr1GC0uM1xQjkyiH2nutr6aHep4Cbe9U6bhXAWZNAUntdM
4THsf6XSwzwiUdghl+H8ur2avcvkb0WwZM58lDLLxkaHHA2vomAgzb2sD1FpVK/9aL6gT0tQQhOt
ixnaRg9GFCLbAW2j4Zh3HoBPPTkGKi1wx3pBdms3ktyujH3JRlKS9kjqUZwTyzklP/o7Ff01CXrz
gQ3wrfNlkBfPXvKkeZVf3w+9K0TYE20t5zOoMVHww6N7dPKAz10DfyQJCk+7117QN+ExNliQZWHQ
Q5T92rMBQLqBmw+ZfeDJcnKlQV2TTjax8Lr6RUz90NXG+22t2Rfh4Ia2DHA48bGVHuO5CvxiIKyN
9Wmun0p7ENzOe7cXuAzA/gay3uu5nFqTzHUxMHq5nOyTcujPxRHZQyGR964Y1KgxzCcr1xMco9Ua
c7KAkeFPjK8sQgoU9Cmigam9/bI2Yjhd7NZhrOscfOn28mhVLQDCDff2iexeuVsR3KlnploMjvK5
kuTQnDCxDxB0Ba3n4AwVmNZeAxJoHzF2rzKcO/TzX5oWcGenVNYoo3+nCGk04DSOo8vear3sZnft
sQmbbwzeVgak1+117vgPiHZUU0dxEISsnP9Qqawm9jraiGLQfm0hhiIBJU/1TAQOeOfILgRxRzYn
wNEC0BzA/Jo/DKDOmaYiWAq7yrm7ypY/Z0yQ4Yeqcy4+LVD/AoMNqOvjBi3s3aPS4xqh0txhqHQs
PZkkWFcmcMB7UzYXYtnCN36RdouTFCYUxXBHfzzea+ci0qLheBBjr7HDuFoh8EV0aIqtX0FMDtrQ
zIOKw0JPxVE1ix7YfVrvYnxDVIvaOS2gyxmYh0JeFPUSbi81PCRREMggqcUgX65nhyKtBGq/L4Px
RaJyLF/hWA75atvziMbXNk5OZGgOuta83tbuvYc/gjJG5giwLActMZeHU2SovMrGYIeOFiiALEaX
BYyLEYT2lVv+bgcvNYF1lruyK26z22sXw5iXjEkvVMaxX9wujmqj5LqB82L9qPmRNQO0nvMivzKC
xRJ9Ic5RlHHYU5GtSE4bcyPNFbmXLLzCfubDc7LWnmUK8lc7Th7LYl01hg14Yn4+Rs2yQgJFOkAQ
ejmQp85X5PZsyBU4o+McXksHnqSprpVXg0RScKA7nRwo4skYYwVsGz6Cc8vd1FJDcnI9nMbqwzQl
V0/Bn5ovnh2nRymujouuP6w1eehEFfa9GB+AS+BrwGiBikFBTpfSJpnADNqAQ1UuPKmv/LZ2wlrq
loOSxbWrLJinS6fvdi4hb2nb7209fqXJ/MMo89/rqAr8zp71sFleNE4ZMv7COW4gpVV6WkOzFyo7
xJXmHh2IXRsTwY6zDeV8jgMQasNAdYRhDnEbXitDtupxikQMWVytQgJNz1xUNNxYR2tLo/2De/dC
HvdgG0uFNlaZsUHexZNwCa4H/chyIyQSccvtVQkvZHEnSuy1nhMCWa2knEDiFVQxoCiMN4RfaAGc
Xb1FBkPB0ebCZe7Y0FY0P/KtVm0H0kzq4MrPnxYPFX1W9C+fYDrd9/krOUv3Q+UpUoDwCXhwooaG
vfDmk6uMRRtguuUb/FZdbXMKnO5QJcapm5r3ok5SgCODFL2n83HWkJoidnemY3+Qp/zQGEQQke54
qosv4N59StubAxmyOBxSMMLJcpO5S1M/GT0RPWJFkjg3TE2nqsYEa82kJykFJfMo+Xoi6jTcMciL
9XCeV6rkxqArpCzE9Fe1QWlb9IjdtUXGUf7/Do2z+djCoM/Yy0ZIwTI7YZYsBmU3tWW3mk5W/HLb
1e7tGob4FbxHgJuNC/ry6jQSU5MmOY9DDHfNPigQQGvVfIzxLMJNuxYELGAApsGpmwa6p7nj6Qwb
3OfElEJ5oSFAGp/oWvyqK0lE8HR9QIjTbLZ14FO8vrbkKU4kTK8DoV3KvsKlHWOAjd3es51g8EIG
j52WSGYGwhtbCps58fuyjHJJ1R/b1v7VxTOg1YeeYlatfKMzDG0opNXNm/FlyA0tuP0l13H95Ydw
iZuqalELtkEQ0rOpxhmTGnL80KOvTdKA9n5b1nXgfSmLs2SkVlSSVZSRkXReLQ1uv/5hAwgxXVXP
7p6a5Y/b8q7NAPIw8SxrCgZJr8ZlU8Air/AXyLEYsbtgWGqu10MXv6UT8VIhDyBTv8sL8FIaZ9dq
O1lSkRKWe5UeEQcHBG+yaD7NQe+hjJ2EQolsv25J5Mx8dpR6HmzsZxfMvuJngT65FpIrOnuw/xIB
Su5qymY3uYfZVIC/euggDT0zfl8UIE26ry3cvsOv28e2Z+fbY+MiiQqTxWPRMftbFJ84P9XJOIzT
4baQ63uVnRZ7S6PAYuo8tkJMllJTZqxGXt+c5itIm90hfzMXTH9B7zVNDvJCoI67fmUjklN/tTLN
xrB6jE43VWSpaJlrRFhdO8hkcMKYzcYrAtp9FXvOsj6DCgRKmB+bh/ie3qW617ywDBgatOXBBYLt
j/4dCOTdY+05fvzDv72tOya3lc8XUAspmap5gPyFnCv7VYsxnq69O3IF4FpRM+KOnlzI4lzXQtR0
oguOECGJ29UnOuvegArB7RXtqP2FFO7UWksjUpwwIyteWy3xB9AZ5rPqlZIU3Za009dwcXj8M7CA
8aPEiM3rQ3q0MQh1Px+Mh97VInSsov+7eiqD+GUWxpg7fkTBsDleLGDDQuMEZ3AWxYx540Axnep7
1dt+0t4pzXur64A8jqSpj4Bivq6TO5mAWMG08u1l7/TuYtkb8Vwk79SWk+UKxFP/E6h+wviS6Ul4
ab/IR/sxf8AYhks+OQ0Ndzj3bTjeq19ZvCumWd7JXl9+DBfNZBoqho4+MJ8KeJm3IcqeOy8+Jo2b
fOlPdo/J4thlvZME1djas793p/++snbxCXzI30vV2kwr9qNUkLE0FLebzwsY7G9v+671/L3rfGAP
ZMipb7MRUmIME+qtO5bnphAm43fNZyOGNx/aTlIK3qfQvlc9+KLvM0Ar6hdUQsmhdJ1nA1Rclfl9
BgbLy/+2QC5cBIdsmeUtJrbGIjvGzXqnle2dkdLwtpidxk4cF6qTIOUELeQVgbRW1uayNsA3A6eb
dJ8mUvNho8B7VGYwnXV9or7UGckzN5tV0CXlBgbGh2klx9EapvshacxTJ8Wr6C2z+1mGgqAHEBqM
5Z6d/ybdqKQDye0RWoSQ/0PxjTNLZgHLjoDuGdZkC3Z79+ZBpgXD4zKyPVeYlKh5d53VoPOid1z5
t+K33nhw3vrGN8Dgh3o78HUA1QEQj7OJ+u03NXGb/76ZF3I3n8DpWk4k1WgKfEJ+BN61V5wyJFj/
E+qQnVfxpSROtzqtr0H6glJPXKGi2sbfu5Ic7MF050YKUqUPiSX/qHtQV81rfkid7Hhb6fasartS
LtYc5a5rCgKrmtL+earjh0k1DnnSgH4EMHi3Ze05iq0sTpHkJjbbtme7GuueqbRu04LVRAQAsNM6
frmlbMkbfe0dSXMc1rljEy//wgDhcn88Z1EXDh/jiZz1Jx3VO5aCrXz5LGmu9CUBH8Xtte5azXax
3FWo9fJoDxO+gvWgmWgYSZuj7fcBK+iAZBaUZ80/iC+2ErnbLyvVgQ4lJM5Z7dZW76r24yxRBIei
g9xJTLItRkYS7QcIeflminIgRJMw+oQ08+gX0oPcoVeT0cHUoGR0jr1n927tiXqnhWK5FRpDPatd
4uCmAabmqPllyHo1V2/+0X8vgKyJW1wQSf1/nNHfK+VucVDPmMRmVUzygVbCYHhz2GITy4ufHK/z
tVNM/TpIn5Uf7SuAAh7o9I+M5t8f4PBtF1kC0JexwTipJa2P/ZzczXKGvIXoFbNvm3+L4UJgR5vq
CnyPeMVYuV+Tp8b5bqU/b9sE8yXcK1MBphdqE2Bj0lAiuTRMTA3aXQESiLAwQwB8oUwgyogxBbgl
gTP9IaHd0PeJHQIUH9FuWkekLr0sSTGp3wXqVPlq1/24vardndusijP0mfa4ygsoZW93aK4bANe8
yL/yNBeAve/UdmB0BuDXwPWGEJsP6mdZ09uqSe1QMg/maT226IUAhjvai2ZEBwCKriONuMmrqMCz
e2wbudwVoSPZoi/lCtjVXn2ViBkZkoj0VSSC0wxagbceYGB2CFJKgNGjaNVZguhq95g2q+BUQ6uR
hUpb1BfrrLzD6Jmbj/ndPApSzOx/uVLAjRROGUoQI6ZSAilKNx9AI3rORnIunDIoa/3rbb3b3zMb
lByWhfIQny21OrDErrmWRElnt3dSL4FMW14kS5Rg3LMpQKch+sO60DDCLQmj2aWxaKg2s9yQGqBD
QPHa/AlQW0fMio8PIKT18rvcUx/s4llUNbjaT+DhORag8YAqib/yFTCzk9RKXwxc3koTmWvykaol
uknlU6En74L9vNrQT1lspBVhODpiuIWSJk47e4qziOZW7c1mfp4VE7NltHxOy+KVrOsQli14NZvB
DJpRz9041Wq/b/VzT1lLbVv9i7LRdWvWO08DabGc52fLan9kpaW5piItbkYp8aW6tp7lupp8e+qr
u2oaU38YV3RCoProKuOgRL09gtgsbRNPcZTXtFMZblIxuvYwP1dm+seA1iQ3TfuPXAWI30jnpzIv
0WM2P9a6/SgjKyy4hkSbw129XUo7zUoAYbCYZwpQ80ITJeV3JOiygfI/AxS7piNTaJpU6thKoYon
TrOc/3sGaxSd0AUNRCqwGQCVibvK14Q2g0JLKQTvsr+mbTgPv2yqi9SI9wCfUqA/sgJ4yavqJZj7
SFzXUwba4gWoHYWCwr+diJqFdjYLbHyWaasIwPBe5NaiJvXUFKZcRolE5x+2Wc/uQopUGOhdFb/x
DNvI4asLhW0A2KS1pNAuMWHVqUe7jn0DTFWZDBTX9EVeh1Nnk2CyRdjwghV+Ppw2UbxW21JLM0hO
eserptZFA69Ap6+uBCwOPfHIKeBCBb0hd+voOabW9UwtI11/rtLeHdFhaGT+bbdyHbRyUpiL2yxk
KYAxkFMUaEagewZJf8fmMqwE5Fuq9bb41b8qvyC+qMvqOgXIxDoWkPkUDOfDb1+KlZduSRyMoUSs
SUj3Uk/5Wj1PEXC8It1XPxiEV4Va8OH2ave2FDA7wGUEjgtq+NxzdjIaAFSvYxkVrRI50vSHlkwn
lXSCu29fjA5UOeCsXGO8Dd1sp2UM/GCnKpxjuY7AKKqs2lfV4PZ69rQQyUwTvTyI8g2TC4tbqc4B
lFcjJSOlelCvmHaxiuXbbSHXNTyc1VaKenlW/Vw2DUG3R9T8ObXD0KdlgJI0LoA68KoR3arXj1NF
Rv1FQ8ukAzTfqzYhvU+mugETbDR5aFDKDi14xMBXcdfdaZghFidDr2II4JzK0ETDBCcyfnBq0SqF
2RnNlEa1pB/7FNPcGh6Nhf1TqZ33ccbr3MKYt2BXr5WECUWBV4UBKECYvdxVahurTssyj4hlrOfW
apB61Wle/Z47pYratJG9ipZ2UNNRcxF1Ox4laCtKM9I9kdZIg9F5sE3NdYaxON7+tt1PA/Emgjf0
al1dRbleVmQYkzxqtGwExg5gEama/5JTEQDutf5iD/4WdFVFMQ1qEzvNIxu9NEtaeUQ0GbMnATcd
LgnAzKKblLuJqsUa5RicxBHpjdq18/ZVnnpBPk4gg18FIX0GEFjIyGzn3l6bH21rvN0+EZEITll6
3QQVDiV55KTFIZYqHwjJIoVkZnzxOIAVoMfRtE1UDHWNV8i+6jHDk1olWJSQW1N/lD4z9OSLg27y
N3Ez4HXsfCmO8yp0AQIxgLDKaJCyb5Vsf9NGOfGtnJxXiQjp+3al4YkAlmDY2xUir9Kip1haiioi
Hyp1E9TRvOx5dKdv5gCMDTRTeWAHBhC6CAnzOoOK1LSFziYMzjtoF+PLD7PW0XSSFdzi0XjHJh5p
MPkxUtO1Jxzz3jlB1puKKwdkSbgNuCfCGk9rnrSIgv9EiAUKRo3qA0bA7gCS4s2i3M+On1Yu5HFR
d2yXLZmHBPKou6KUV4fOy3gCNRSgGuf7BShft61g5ya6FMhZM6kaUlEZApdoDo2wi+gfyrMJ2K8K
HF+q4Gm5Y3Pb1X3m3jaRkVWajTVqUhpN6yN19MM0rIJw5DpnAq3YHBhvclai50ZMsB7VAAZr7xNs
IeAB0Oc2Ihdr/G584qFlZhJlf3cc/IVczvbMRVoMkkNu72PCG7jjY/+QANOp9YF5+CKD04VqrtGE
sSqKm4VL5u7aIZUyWhcQXX8sDAJO8etQClb9HiN1DkgthiONNOddpDpMMzjndrFidtibw5RIAcjY
BGJZCDOwWefQOvVCpAWRzrCN34iZltHKrQ5iiAWyw8SrexGo+Z5DuVgJF7ArWhm3NoWI6eS4OsOW
8HUGrBPkJ9Gm7TjNC1GcP0nqNtElAgvodfWQxpZXoMV1Mh1/zsr//g69EMW5EqoVtdL0WJUM/sfC
PqxUiHnHNOuWCnDOQ13aQga7R4Y7FJ201QtjjQHBKvgRXduVfouHcnbCyu2aNG4kEVe00o9JBoEo
Ahqz6QJI0KNPq9Z4Nv2WCyHPdq0aeNl4V8kYiuDDWOgdNSrMJ0ZT92IAbC+lB0cuj7d98O6ibMTJ
+IXV8U8OYzA6eRlmpFtnLXV7XXscFd1VS0Ap1JHV4v0oornf1cKNRM5ZFaVkxhJq3BH4CmL0qpb+
tA4PJrKWZF0Ecda+e9oI49wTkHMdomBoMeoHF7BqAEkZLTfRv2KypHGtSAuWgxEfxuQkSmPvvIhx
F6CmzN4CaC7lJzP6KVa7WsfpLcSTF3e9a0H+6zXIZWGkrzUC6TtGu8CkTKK8CW+f6f69ihE11cJQ
CERzho5ggtRzgVXrkbm4jN0Yz/9X7WR445uYDW7XF2+kcbaepDIwlHpIQ35gRmYoW5eHEsiCv+1V
i70qjv8ly4N2IOk8PcZzLaopC1fLOQL0dM8JumlZmESPRMVU2eiqXxicPQU/zaMo6bCTYmEn++/d
RaMtdykYy6DpdZN95jpU1Fo/Gxhzy51AUV8HoFAjri0K5/ecAUQht4LREPRF8IpMu0YHfnUVrYBx
atOTNL7NrWDkYl8GiGlAXQLWHX4Yei60jDQKZNTrDDDNI9LQlvZ8Wzf3blRwR/8lg7P+tTD0bNBT
WL/0KFcvMhoXbwvYVQcNlRtDwdCfftXXXfRaAyIUhsvwSr6kXuOZ3zCudkcRo6cnS+A+d2NmDbkn
G9yONiyNMzUi2b0xFmWF3MYU1P+qgjRUNZeg8F6/NGESJkISsb17D6UJU8FUI/aRH10zzHFZgJeQ
Rdn7JzZElDGf0n0Yz4y+tY5k2bu9o7tHthHIxVptMaAxPkf6RlXvF8X2jF6EULJ/ZhsRTDM3cVam
Gy3BjBFEPGPS6WR6Y+xLQJJ1InqijSeqs+8q+kYcF3PRFmmExCRZZFoPrfyo5pIrJb9u79q+ZmyE
cJpR9tQE7Te2TX7uffoFTRm/Ur/J3eY4fAFmAmrSIs0XaQbniLU5aYsqh2PqfdmTA9D7AukbfdWK
J4OnvYy0L4IlMmPlQzDN0mQDTRm2gkfq5bE5djNRYLGxxN4UMJiS4hfe4CFYSANJiE+ye2iM5U2G
rbEE2aUwClIMOVOwnwB7cYs6vS/W+b6b138QuWp/i+GjvIbqBVXomEXIw7qlNniyRgUGtRcBIahD
3hpxF1w5pxnF3DpqDka1CDOAXtlKP8rV8JaZBmNPRXWu3dsKmVe4dPD3ok7EmVZM1RjDoxD27zNK
igfLG5G0eFS8JpwOxB8zwVN71551lpM3DZZq5r3i2lo2AHmwidRfgN+ZBaR8doDFtYLPrGiOmcgp
ansxyFYgp/oKlQZJzdssSpNVN1yyGolnzusYzCp4kcYC2CuVMQFglkwzCK4zxa+cHq1+Zmd6GRln
r2ZkMVZs6ZgIpoafq3X7BEzF+SlewMZqWVqADPYX2YxBI12nQIicTDmo6y5/7VRLifSmNF1JnRMX
MKKypzXyd4r3j7uSdnBLgHd5dTe0QSlZZtgYwxgYXYvhEVZu9gZtmd/M2DZfb5vnnsFs94QzGFSC
HEAX9jgErTjqnfrNbvrfjW4JaBiv8c+Q9djIsbl4CFNAWZIZA9OwxtUcN67cdykM51D10HwHtOyD
+lpNZ+Byh/KhkF0U736Lwm1mMrwnQqkVw9yoL+Am5rS8afMOKP7MatfIJK/NmHkUTHu6caeoicB8
9+5DRgKGRDfia4XP8rRrDx71GhYFFCG3LjpXmURX7t6rbCuCi5KUVtGaYZCRVZlSX63siLQnqwa6
ZvG2NmlQI9i8rSu7D6WtRHa3bG5gc7SNcRgXFsfIHnkCav3DFI1ndJ71Uf9e4p2UYDz2SSB1bytx
RaJuwqoTV0/cOlNSjKTO7KHiaJ4xeACSZOPrto9+BNYM4VN0gRxE979ILPv3zWIRXdGp03FvKUnr
6yg3O0kgWNne1Qg6UNA/AAxNA3PvpQhHyWo1V23c/p1lAzO9AUTvYL5lDpCTSYY24uFe1wiaq8aH
SlYOS9N9T9G/cfsr9i6a7UdwXlFXs2FVajWLJGQr0rp9I1lyYjcngPJvS9rzNRbwrNDzAHgXNG9f
Lrful660Zwc2oTS+nOauYQCKYBER1Oz6Ggt6ihvNAggGf5uV6phNGUFK/E+gsM5dAsmtw+oXvWOI
LHKLZCs5g5qZgiXP094LX0LjzOLfXu2nifPuZvsZXADprJNjVxk+A/zdow/Sn/SnhHZxBEBIeZp3
s7f4SlD4QHo8588aJj7ArERFc0R7Wrz9CG7PoXgV0s34iGFV/VFBEdcWuHZl71rdiuAUqGjJoo8l
E2G4mBWnd8CAi8wnREQYf8zUUPJo0B6x2ZqHnZ7cWXLF7IvM9dzabO4eqyt0tfXojYoWkBKpAbir
XCMwIjWM3f+IGIxFrTfk8V0o6D5MzJyVXRiixeprB/vIWrjlO/UQi9zE3r212eDP7PDGE9VpUmqx
BllyFN937/OX6hkO/9jcjSc5rOF1GSWYJO7X2LfXv+zoM4DbyAXT6tAA6gH2CqYIcJCtB3Km5JR/
XZnqvnVPaeBMrrBNZFdlMY6Phiv8RtRw6SbmtNGGvoW/lw6LR7tD/YUhyRWRNPrq4CXfGr+ORLiG
IpncXeoMppnMBTxxk1lHs3LeDEkX2cnudgJiyGDpvmsakkYDSLTZWSwFpYSm10Zzd2bVjwWAXVXt
GscJ/cFPROCGdpVnI5WtfHOIqm1jWr6G1Kw4zcvoG4PirU3hpvb0f6R9V4/cuNbtLyIgSqTCq6Qq
de522+22+0XwOCjnrF//LfnCxyoWUbzTM8DBYI4B7yK1mfZeAZA2qtji5ZvBLtw2CbtwKSORls8I
134xW7d56J6tL//vsOZv9M34sHrDNTyoQZa5il8W1Q1FepZBLB0tX5jAguV+Gp2OzJhI38RBXH9a
zQOjH8f4Xs8ViFppsvyNwoW77DrRis4oTweRDgvmIXOZSk9c+iADhvbPQLiwBnon7fLGQYgtV/rk
UME39So6AJhxBxXx0cui/w/PQWmCWhBIBU9yQ5wKZ8XU2ENol0UaMN6/sBgCLkP9sY8qxfRJH37W
Lo5wYNgdRGRsa5s/bTjQAnYbSVLcVHb/rEXgsNulp2XFXThaPu3jAeIAReZSZ2TPlw9oebJskkgo
Cjhnql/weU4SvO/iwDTMu5Q+2DQLpij3zfkdJVPL+htIuAgMAMVBIB5rQgNNnyXfLfIaGrniwSGf
VZujIQJYw7m5x8jawR55meIlN9w56NR4TRR96MfqWFavRp9rbuisPgRPDl2C50gcHXQ7UzXcpCmE
EgIoE1h/Z5YFVqvbAwAlKezRGeQXq29mGxWomy3B5W/3u5Qtnr9AKm2cA1CnAGE5XelOW6UpS4c4
cEr92lmTD4uJtY7/hNAZ6u6eNtGrFFTwtS6+5DOEeqbaL8cVQNvRHcPsmJQwKdIidLMoMFfZL6Y1
wWpbnqPHd3XVvo7tAl875x4p+pE6GUxZtElz52m5wk3jmc/WQdMBo7UixQYq21ts08IzBwJW58rI
CWkIqqgpEGLxcNCGxZsoU2XK+cPRxvG6qTjikIUbrbDO+aBFUA6gcaChJW7eGuH9bF9tbkLx0fIs
1BoSt6u+6vmRACXj1QDfqdLkfJSnv0DYAdql6xqo6sfB4qRetkAPjCpeNZKW+WkIIUG0qoNAcmKm
uKBpnzcMDnMHIB3sWzWqSTEaETQyzyXQDYMBLJhZmO5oQZwgnV4vJ/z5ZnUyHLGeMJFuiBZb34Ap
ZHQjTWs9q7dv0FNLXDq0Kmw9IHlYQKcL7DSgcCOCxujADAp8JHS3+jvem2UQLU16WGDB643zaqF+
bAzRLy1i3XBYuz6HllwZlm+pTkHBIzABK8I2v270Nr5a7LLEVY5+GssBqqU2yhPzqs+wCe5zr9pM
JmcY1RyNskLhtvlVTc1He2lfi6L7NLDxCYtWw5Fn2C5Mix47p9UgwpUdi0m7HSzjqBVx4jdabHzi
0VIe4KhytXQOfjNouTEUdPQVHIZ5JINnFMCjA7z+SR+H1E/5yF0nqyEjNJGHsEquUGQ7zHCu7OKJ
+lG83BY5vyu2p6pTa9RbzAFXfFj/XK3g9ftDVbwsK5BzHRQdB6ey3GFu4gPR2oMeYpt16mcHAnHl
DBgwj2Ho1lgPbRQ9mmP+6vCpe6Rlwfx4aKcDSAhfq3ltr8PB/hES/FXQzyjv2umFRvNB68eDUX6f
u+iWdUYKyGi7eZlk7R2H3Stom84Xfcn9Klqbo1XT4p72FWw5x+xOD6HP0q9fLiejPOE5CluQauU4
bU4333BMxmIFGyXQUW5qizWIeOtfDrHtQefp9zeEcGZqOWl1R+/TQIO3xzBCbab+iixwe1xb55K4
l6OdH1tIdsOAJJINkVsutg2qIuzJ1AD0UtsZ1O8/mm3jL5mjiCKdtr9RxK6Bkw0LMZY1DaJ6fpqG
9I12tUIUXjZtMP+mBli32NjFgUyMrpERERwfjl4fK2uyD9wprkOqB3UBoYkRCgWXp06CYQDEkqN5
4KB1j9qOkAxVA1mrIsJenqHKserusroZ3JESr6vc9rCxmltv5P50pSrnyqZzH1hMkVYrInvBlshW
LLApHoD1rcxSMT5ZauyjCIdlnserHc2wy53hy9gims1gXToQ1Tvtt22ymPHA1jgQG0PL1jprh+T1
sBhsjYPmlx0AblWDi+5ln6nhsjfj+3i3QfacA3/Tf7S/eOda9xBfzILlcfBJkG+AAsUKlPQmN+ys
xUHmMy3jjK4BOZ/JjlojDTj0NFYU6wrTa2GDda+FzqZTltLDEseVH9YQ9xySMr6B9XwbdHgBHyc7
nL7pdjUqrtLS/N79JuGbdyWgVZwM+E1t9DBMwzd9Gj6RNrNcfdZe1q78cTm7pV8fcmkUnTjoUovH
7hrmNStiLNmGNQcropUHI4crChNNRZrJzvdNl+1PIP10S8XJDjIeCXHczm+JdSzyf4aeuuWsWjSq
OEIJP9WIVtaZBph/XV8nxi00ebx4ggdoqtiJVIG21bsrBNg8WUtiI1BT1T/LfEE9rggrl5L+s13W
KvqIbC9ADR1qrOByQ/BKWKVJUUJJdyyywAkf4/Y1L77/+zwwYOkKpdffQDFh2rQ5oXA2xN/fwVYD
SFaIf34OleKqsjvXPoowZzwZtHiJLTzATSgkRROU5JgxX4dmC8IeCzTgbnzQsDmqqpqNHS9TlKhk
2Q6QCohFzib2Irbql8JqhjgCwiJvqBuTu7EGJ4wniveHbA3vowiprrVlyGiTZEFTQ7M11JtfURbS
TWs0da2cEQ/Fzm/v+Hy7gQmfz2jN3gJMMgvaLqtgv6h9W+fuYeqIinMgzUMH2zfSZHvxC3m4sopO
PcsztBgLUC31EUoQif7p8mh+F5fFowJp/r8owvMpj9hkGANmUO+SQ0bDh4yST/MA7eGoXb/bDIbC
Y8N8s4O/PA9/Xo4uW9j74MLDCkCPdJl0AEiG6mdWPPQs8fSZumGlMl+7PJe4YZzuIGBgp9na4KNp
VfRWO3izdyppbFnC48r3G4MAsIV45sYs0ZxQT3CcRAATsQI3FWMa3WWEtO/lWZMNBpUZg6OeDYcD
0cvRYqbJunRGYsQfUvuTXaiUxmRD2QUQnYeieglZsjZZYEGauBxmF08Pf5gV+6B0GKBUbe1K7LYi
rqwpClMnI1oCodZcocZ0ULaTZOm1kbb+RNh+we7cMPAurIsF7UhGJ3hctNltSKMnZvYfrZGpgC/S
SdsF2/58FyzuViNLyZAFNYOKFO4yyVAe2qZVVDxVYbYx78LUZWuaQE2juzCizzc6v3Bf/qoVq+LI
ldV19lMnbD6UzWOcEwpoVw+7wCG7L6AzOYLK1TiD54BdnurWzTvSejeBwk5krX9GNnHjes5DDx7z
ny+HUE2esN9wo0ogJIzJw6Z0zJef5ljdlGOhOJQuRwGF/fQTNWWa942G5ZOvT2ZSHfREc6Okvbo8
Fulj6e8nAkLtNAyvFq3l/QRzBEJQIBn5P2OXYNfJUKLMYKMLwdFnrXKumEYeeyu9MfTsyWqX3E0y
+rp25HZh9GHkRPG7ZEfy/mcJR7JjOameaphjUlV3iwkMEu2gzHc0WzRQ+1KB/JJFg0oAykeggptn
ID2S4xE0hiYuABswZi3px9rWYV1mk86bDXI75yownezr7iKKL2+Cm9VUOqjvGzakNDX7U15Wn8uy
VRRvZXsXboh4LKEqgmevcM2I9WwamcWyoE9equSGpPWBdD8rp1YUN2W7MKjSKPRzlNhNMYsgu7+k
NuG4zjjN7KbNMLhjzJQPwC0ZxWvGPoyQFWvPuyy3tz4N58exhipZV/kTaWyXJvqDZU8GsI/8e991
0aG10p/jqKriygeKiygeXxK3Aacr2tXJLFzrcWv0+VhlX1OaW4p9U5od0HLBp8G5cwa1nEmOsk/s
4Oi02OcmjTsgix3qWZD9Vix/SebD5g14MLCs8bQW7xubgN1CuiYNMoutj1rKwa0qjSR67ttx+Zib
WXRbRwTuUU2xeBUcLJ5SQ1uhyB/CXBpNA3rTDrzFs3BAoT6sQn91jA66fIOqmyTJ5JMfKuzrcZia
Db5rGkDQ/eAYi5um3C35l4KFijUj+cSIhH4HXm0mpFC2j7M7G4lTZxXX5jQwzbF029m+nhuUWi9P
vHw4f4Nsf74LEmtOsyS9jmpi2P+jxb90bL5jCd9EagbviIT3ExBVIOWegdUqMrVWZE1pMORMP66L
fRXq6KcMNbsl4Dn/+3FZEExAu3sjG58ByBaymlVrZzmK9A2ETlvUpMPqLW/sj46l0p3YPrmwG5zE
ElKiNLWmoU2WBr1d3JOYNG5nh6DuTOZjO6CRZmbZRydmivmUrE3I1gAdyzjHu/S3vu7uy7VDVy3h
DA35eE6/xG37XAzM9OaoVJyA0jibeAd8cix6Zj5WE21oUH/PAycBGJnEHwiyPWsGFUJBku4gljjg
BgEZCsKecESUfegsXbQCZ681ydXIHOCVzEVl5yzJ95Mo26/YzdqcR/08agPyIoeUb5XDxqNv7F+D
5nztTef5cspLNjULNBr0EiGxgqQXL2hzkyRzg1J9Ytj+YndeDmG7av3GF/OuSnrFfrH9bWIa4sqA
PjdYj6C2bL9mN7TWxuMzcbCFOmU5uvkCKZ5O075aif5S0OTDNGdX/Ti2Xj0QZalbliQQa9LRQYKQ
0lnT2eB48lOrrYMkd1tAF/362L0QiFg7b4BE3fGfxTFRynZKvyVMcnHaGwz8fmHAI7XCwmnQbIny
bvS6abXdtTV8S6tvtvPkHesA2hkIBIsfODYJH9NciZOFPQqsTZj7/fwzt+ltSlXkQ+lEAmaCRQD1
XpSaTj/iOEMNdUyMPMD7wYvLJwKeC6lUpftzSzksZKiAAAyB8UBzZfsZu1ypoUm8snzEtp+w4gsv
aO2FeQ7aC++jRxS75ntjgN9gZITcg7Q88Ws0S9ytMY+7/2Let+C/3Rp9X9zauF8Fw2CyGxRxyY3W
OkqU33abEhN7/2OFM0rvUm00cbEL0Ltrb0a7eGDoqni8bDVv5uF4l9u89rouMaHoSdbreU3Ycx1H
9tU8rlSRBrKk2wymNqCaft6MaJuyQzEjTINxqW7q3njWS+1gLdqhNbli+5B16tGoAgsPs4nLrHib
nfW8rXgxFUFSFzDeKQ3qtTy6iaL0y1Rqx66FnwZYgAvr7nBHnOD0ppv+5S1Mlo/7nyDcdKueWasO
c7fASNuHldBgjY37jkwfL4dRDlXY/ZNkWpfFRFG8ZD+a8kaD6HA1TIcpCX0D8PISErxtfG0kpt8T
QzFG2TaNUwdyrYB3AfcrrGx7KqakL20sBmr6EPE4VP2jZv/TRfNNrcKUy045EDgt5A7UzGDOdbrw
Yrtd0irEwrPt+oaT+ins4pfLcynLUBTjUehGIOdMejSxDDsrLSyXEUQbyy78Av8uNGAOuaLnJEuO
fSThME06EluNhctjWhpeOoMJEGlXczMr7nLb/Ulc/9ChghwPGtCbw8XpnIWDVfQsRbsNiKTpgAfy
BPxPO3vwd0n8LIOKr8aX4mmkaIhfnkpZZmyul4Abgg0Lv8PTyHyYjFWPOJBjPL2vRu6V9eeKzwfT
wj5oKHYW6WyiRb1Jym8GNkJqOPY0ASCK2YxI6EXRxzGa3aFQydRIE3AXRdxMw3pumhQLLUxZ4SWt
bjw6JLK/XJ446SfT+WYIbMFS9ncHdXe+AIDDYG2EsSQEPRkAQYfxQ2ngZlIHddS4KDm4lwPKJ+9v
QCEVM91aGW47eF3g9bgAf4YneDP/+G9BhC9EpoLpFcWoJq24KwvAaJlxszlr/7cwwidqe9uolxVh
xuW1pst11tUurnSKdJMnwt8ZE3LbiBprhKMx7jOzAaIQ8sIflkGxgKSfxcDiwUuF2tiOThdQDhpP
0S8IQiegBovuALCWFyopodIwkJ7F5q3D7PAMGJ80CbzKcBMcxhRYhyH6lCZW5U118/KOT7MLJByH
JQw0l7bCVhTSxQ8Z83HFPzZsVGSA9H6Gtsv/BiQchwzQg7VqcCSNx/q664+AbAN0eCjunPZogy7C
robOoy/N1/yQHFWs/O2jnO23u+Bb5uwWr6kPCxtWNFtLkz1bg+Y1LQ1oar8RDjhwCkkauNW4a+Io
mgHS3XYXV1xe0WzidERcQCm+WZH+KTesoFqX1Z9QzkOKLoqAsl1qf5fb/nw30GoYky5DhTfIjfoQ
9/HNkoOCmtNqcJd09YA88KJG/3A5hWQ9Slzu/94ghTVhElNbLcA7gzXrfHyYA0v5G8rLD2vTlq6V
2rfgChxqs4KwUKQILlsou9gi2TROa6jRLri9Agod3VbRqMMFwJ4/GL29KnZk2f6yDyUU9OulaWYe
IYULGIcteXVYmuVweSpliboPIazGpsvbIt5WSbhYHh6CHuk+5cVzyiDRvLR3FpApnfbjckz5sFBW
opwBSiae0nk6JeCc40pQdvM3iDsccoMoWkfyj/Q3hLD/O5BjyXGvQy0Uz5rRYX5bBY7Klky22GCE
DZM8PGXOMUyN1WekjAjeFj37CLX/AsWQ8n6M2FPSL4d6UfXDJMQNwAwA4QJjH/aKZ4ChpK/qEjeP
rbfBfF7YkBKiD1EFdbxCf4LUT+zysjlm6Vuj6XeR0X/RSvtnkcTHolufL39D6brf/RQhb8KkG8Km
joER09cftOZwpsn7m03iNE6n2gXJqnJLXSXOvn02cVtlsOUG39tm/KxgN1t8mWmLCUjBY8erJm3d
fjD81Fiu+mJS0azl870LJ2QR8CpoSugw7Gv94jM9GgVg7PAgAK2qLX/bxqqVY6Vrw4TjAapeEpUd
I60ZSxrsbCYUXVY+v0W1ShdEujZ2IbafsNuy6yEetJBgydMGNA7Yp0AlIHNUTqrSBAHeFQYYkNw9
k/KhVWOiPIJtEkd7+jRCusbr4sU8lpEB4iYvIYVb2P5YNfzX5cyUD+9vYCEzYZhGBieFhpAzPcX5
L9b5c6Qq1sm+Epj+GBuAOOdkY2vqhpVFwGsaI6Tv+QSZZJ471/9+ICD3O7jE4DFzRlUsrBWVDYpq
/2RCw5A5r2Oh34AK+46tch9GmC+41+momCFMFgJaSSkgyjOO0M+XByM7ZxxoLuEf1DjPyHPTApl4
Ps14tENPzk0NswloW+RblSIGh5oQFhAKh7wBChi31JzH4+X4EgaTbXOGIwcEItTrRC07s9CdhI0g
YbKS15Orlw6wZ4vZVl8LDBzyaObavUY0cUzXWiawOfIxOuZRjoeXwcIE2lpaHr1n6nH6bippEpIY
RRugTjXgMleegASAaZ++2bC1uDx02YJwgC9FFwwyGWe0KRraBL0GlND7FgZrWg9Z9vpH3RLFFzYl
e/MujIgRclYdNaAVxd0MxV19vu41MIfD66Z5/U/DcYRLUWuQdDBCQJlXSv2+D93BfB7fs0fuByMs
ihBYUBA7GODfTgL/qqpaD3GejO5qaCqhBtktYh9KeKegbDa0S7OtPziSjSG+DlxUlwFHaO6V8aJI
BulXwo4FBAFW4hmGcIJfXt/CUTQwh+6BmHYADAV6HPaPMixUinHSXXIXS3gbxE6ZGZHugANp2rcT
YSB0h/8e7WFthtZ/hiM8BGqwXpamtuKAxjzoov4fHTAlf3CaD92qv1G9V2GBJTIlNiJC9NnQcfE7
67GNYBYBuoA1C64RKAk+gfTCpr/HfKsDCazAxzvkmd/0rgrFLV3Hu8jCuR05YUmijuGqnrzyEjKt
QPSMiUq9TpqOuyjbr9jdDkZzsLuBIEGmUPM2NgKb+mM6HGmXgI6swmDIpxPNedDWoaV+hjaJ7Z7B
7ouDegYHmYNm+d3ibrrP8bG80uoPGfO4Bzb3T9VkSocJrCRE+rA1nvUVncVIrLTYqhCj7nftd1bZ
Xj/gu2V3GnvPOw4Uhz/BRD33AWj1hbSoWJt6s4Bm1n6eU1UtSrqwdzGEbXHmTZqiLgraVFOBEgO7
v2pC+U77WpLKv7wDy652++EImyPXw3lsja3sFUZB1323h8fEziEyVXgztd3aMBTVa2ktZx9R2CMr
KDYAlLTVwLJjfk2P9ZNx192j9hqkKYQHtS8w7v5QfVyuSu89lUTHoQ7YRw6sp8RuAzX0FZ5quMdG
2XirQTinGq0vxagSfZPdT+AFxNGyxMNug3mdrrveSHs4BGMhgEx1XR8LCKZ2vhOkbuaXnoqoIYtm
g1UFBTjHgWydWJUfqwpAPJ5Bym6JvWwsHiHG8Qa/qACUv8OkRw+FU8D6qCpcfSxekhLySzp7Bw0P
7Vms+c2uYmt8nw556FcrNCKswbYeXROoy4Q5rjNfd8knB7TPy0krWfA2bGZhdQXdA0QTTgowDYie
A0wQkBplAXtZf5JszMF8TGp/0psEZcjux+WQkiW5DykCA009M0q2sYTnpftV9KCsmUb2NqTVXQHP
1+PlYJLDFsEgSaRhQtGA28a/27fNlLYaDbfu3/QTXHSXL6li2Utn0MQdUgdYZhNQPY0wlRt4OsHj
Ox9x+ExvUUvQk9DcdcX/IOhweTzSaFhz6N1i7QH9cRqtplYzGjkmb4ruey1xJ8CB1nRy0zWCMXoR
XI4mOVshK4BeA/qKGsD/wuwV6xJyXuOlX6WmCUBsxfXHmnbhkzXEzrd3xLLR6N/Q+vqZGQ2xnXit
IzQX4YX7NET9IwVdBBZsKnUmGcfOhtEOmpUAA8G3VFxfUQe2BmshbhP5ueOWUJ+ugin1IbvuBBH0
kkpPdT2SpvzvjtVmRAP02OlXw9PRJFCXTAIocbktmhRzWLuMP1qdClMtH50Du2RUwxy41wmfrG5I
TiKK0bW+HXvG0fBrG8IzLmiMAT1U4TE+qExuJQcfcDl/QwoX2qKwzaxoodo6AFrc5y/FFEI1E0qO
2UsbR66Zq1gq0rTE44BtNqLgK29/vlvUcWu1RbNVg6xUc5FMHuvyQ5lbirUm3Tt2YbavugvT1FO2
0rrMArSJIc9QNF9GkhDFIS4PYjOkPKqYoNKdBunWtm44x/dCq9hbuq91//nyutpySygO4uv8DbD9
gN0orLJ0BrKh7MG78AgF2sP4h4I8BINBj0DXIIGNYaRiIsq+EJTxHTCimQYGnzCqwkhmYGVh2Gi2
3W2lzR/z5Yomy78vFGANI81BXEGqi9y5uiaGRXQMLctfm/RzSO7rQYFTlq1cBMD2vr1tz3Dzeo1K
ual3mL2OX/UMVdWoLgOWt88NAE2KV6gsF0Dxwd603erOXqGEDV0fFxiPDVV8ZqcAnb1dTgbZd9lH
EJZqrA0dsUABCOoEdKsEEEwPruOfaaOruFGyTWEfSdjyqOP0eBRiLIZWwophzj1YtXlhPR0gB3DY
cBc+iYZ3LKa/Qc/oa50dQz9tQtBmhclKnLhNo1I6lNFJIILz5yNxETrVw6OWrRn4S90BKnTxg+F3
5nEIsmDTouP0HlSwBgahd2qPI1kubmUx5Pzvcp2w7VkhrsJWi9EtvPQ1YBKNEISZ0fEr+g5OJQb5
N5Sw9S1jgmqYUwGeb5gH4iyPlGb/vkZxEkI4qNZ8DiF0V4NqGOewfrDTxdXM7NWYgBbQ9AzbVG8q
NnR59v8dlZD9fUhgIlthry3YeAWUnafDUDV7B5zzZGBC5g+bQGzeLVlAQ8stp+9Jdz8q74HSoaBH
uNEatM1K+3RXT2lsxUWkYfbyh8n+XMV3ofX1HXsFkg0nrIVDVrwnlW2UEbzQoaWptT+shUyvYaQP
d0uT5P7lSNLE3poGgPQgtcXrUZoYhc4KBtHDmfsJBRm0Zu4EAHXB6PFyKOkTj4ESCrUsfaPzCGlX
Z+1oaytoV0Cm6HD/SG5Mv7qbcxcFFRfW7e/YkThqONuTErKo4tBCPpaQQI7yoLP6FwCkfumQBrk8
JNmpgRccNL3xZoW/oTCirYoy4NKH78R/WOwtbd9xMd///cKqGYcaME0rhr6JmXzALQZ6jfqPMEsV
X0Y6DHwQwPRRPzwTuOnt1py0EsOIt6PJsaqXOOwUiSY7lMDfQjEBaQ3/PWHVOFFKnJZCbW8ZITeO
dnQPwaTY8smUHGqnWw/6EOlePQ6KuL+/gXgJ2wUWuwA86bgdpXi2bdqCzlUP9fX5OnIO5BC/2o+2
q7sN8cdA7fEpH7GNrpwFBD3a8qf7BHA2SwZ7cOhkEXoTNt/teABMP/HjHCXMfnLr4vlyNsrWMjhF
0PcDlN1kIv67Q0slShkY5Gwav0QTLaBvfO/Q+0TT3hUJ3RsUnjXYmAp3zJbDRjHLUug1ghczZpHX
zz+a6BvJk3ccGxvx4U+gLXN3N2hjiFvoUaEq5NQOcW0TdmNV9KtrxqfLUyfb0ze9C4Am8OQ+I6pC
hyGkM6zqgm7VZs+qjchNaf21nEmkWGtbnovpCA4+noh4cOOmKTyB2YQ9GG+2DDXz/Goy6KHlJR6m
a4lH93DAzouHYnRFlvnTO0ZoO2xjn1lgswvrL0Klvm4W6BiYC3QTitrvx2fYUipW27bhnY/uf1F+
w6R236uvQzDPIAMdzBrsleAnpXUQomOweSo+WKGqoy+DQ2xbyZ9B/Qag78Klk2WFuoVrmXYz5e58
x7ziJrpJAIdIOl93NThQquoJ0lf+PqZQa55YAXHiETE3Y8HpuSxd8gx6YlAe6vuudKOjipi65fil
ORUXm07mjsEoG8KdFIoyGWwcmip+vZwe0iBg8GGlISvPEVCkr5wp3goJfebq5nWafLwcQLrCdgG2
zWv3qSK778F83DYnfktM52OXrW4XDt8vR5F+HQevXhSugcQ/23QxQF4OCb5OUZmhN5swO6YrtDuS
r4tmXhlT8Qbq4HFYmkOkhx8cLTPcWadBg3y5/EtkEwqlTmvz/gUVR6zuRnkBEzyGH1JVmc+j2OtM
xftYMqPwjsZzBG4zFEBYYUVnetUABTZhqN0xXpmX2fdY5Ip3sWRB74OIjSKjp7MzburUFBpxkXE/
QpyHDslxMa9hA6kIJiOMIJoDZTpUxKHCJdyn8ETuUAoYkSRme0y47gPX8gX/18FJmmu4Sn2i/eLb
Tvtdw6ngjbEK/iA5QR3QN3Rgm3Vw+8T4VVou6zhF6MHhFXETdu3kc24WrjZCCdVc2KqookiS5CSe
cL/L0tFiaQlme1yskKvbeB1l9A6ZaLQztM13hqOdA8Wa06XHWVTBhRrXu64GdT7lfeFmy+Jzc72z
21pFLpKOCUQqxAEy8OyA0wnuBAmBhlg2RdVL5+TN0bT78vry8pIco5vsH3onuEyi0iUkf8pTPapK
EGUpBb620tBf0Oapuy2qwWuytXAdmsMPYRlM14RhiCJRpWMEg2ubTeuc9lzq9ZrVRQgBZVoFg9EF
fT0oBnieigBVgnVJwYKEvZ2Yimm3gttspzk8l36kFiQW6oCX/8Cjw7s8kedDQRwsKpCKUJU/4y7l
lWZSIDhR0G1sL27/CRfFxq8KIGz8Vkynqm7xDMPr7zAa3Iut+V8LRGAMwF8CmYbt9oxkE5exQ4wO
XO1lzL3GflkBErg8S9KvATGjzeN6e8IKtzYeTXafVx16ruMYH8xknK5p71ieAcL2AZgslbbN+baL
EW3K+VuPF3UGIb2ps13f7TkPIKF5XcF4yQVa/pqx/j5LoMqnWaHi4Dw/TLaAsO/GDMKGQPRmgfWL
PbNpyoPCWOAcDv5lZJW/5tRgipmUBcK+AOIXtlmOYuvpZpRAnnWwpxbYr6m/x0X5yermm7LSFSwA
WdYBj4uHEPoUkE4VJpCtds1zC53c2i7joCS0ccM41RWDkaUFOPR8K7ejLCnuQmE/AvALacgAOf7m
mKFvE/q2aPbdkv57KSqoz6LraKI9DrSiWGooVt0s6gQoGD1MvtYxz8C6sf89FguoPwBIUXoCXPWs
Cg4F9byJDCC/bDK5iZF4dVYerC5EP+nr5QUlSQMQJbdyKkRoGdbVaRrACq21rRkghjkxI7etq/J6
TqNfU6uVijNWEgnNAyDLNhoRTHKETDDrwYYGARqpWYeSQ277sP9xJ7tS7KPbX3N6S0fHBfW6jULA
Tcjrng5oyHArHescstFd+qjPXepXrXFL2s52o5zfrlHy0Uyj66TsVGq+kiTEZQV7H0D/eIuLOFJS
2/rMW6MMdKqNfget9sSxrmd43LmTwRTfTR4MCvQA/KOzL25MMbWi3GI9Xj91cpNn0DE07qFJf6Nb
Kt1EyQre7mB/Iol1G43b5ppukfKFX5mpfh/15ntSYxdCSMLargAbitBPGKoHu/5G+hykU0XbR8IM
QmLsguiniWEm/TxFFOMg0B7Vm7uY6B6PzcNkv6VT6g3jRw5ybVp+u7zAJCcI6pGbQigOxnPpurJA
tpr69qGs9QizYT/qFs8EkKyPTZcZqyL9pV9rF277893zbonn2gIDI4PZVep25bcmUT2DpZm3iyAc
HCEUF4elCMtgHW2PlNdhHXlt8YRi5eWJU41k+x27kdRVh3OjdcrAafI7XkVXM8pdinNDnhS7wQgP
nXR12Caij9Zz1MVX2eAzvXNrmz7pVg/Hcf4YmeWj4Qw/xypRoTBUEyk+OgwYIuAogyuuoYF/Zz42
FEREllzlYX64PJeqUMLey7Oe93prlcFstTF2+ealWyElXUb9g910qlKvdKf/36SeidoZCw8tY1vO
fH4ygKUfh+/ZFCo+3eX0OKsUVpk2aNmMdbV0idfML1lG/tOk4TImJGBuNY2pIUJbkKtiqxbnXfZM
u8ErQ5XKkWrKhFMrpUVtLwVyYeiTYzzWV+Wc3PdTpzg1ZJOGxgKKq3AqOveeIUs3F9OKIXGWeZWT
ucny83KmSSOAGGWiaoDWnHhBzxbC7SwxMhQeo+/ROH8anOLX5RCyE16HXgDq+bjrnbEWSD3xMLTs
Migrgx+Yk+ZfsnpwSQKbt9I0gj7l5XEpminQFsdRtGxlH2oXXDwNi3KTvFqjKoit76t1o/HvY604
MaRTCG17iLNyYJjEfsVizoNBCfqaQwejvmTwezSHL0+hdBS7EMLeqpXJkIYDRW8704Jc+1AD0W0n
tSKKaiDC5lpyPUnGEgOxrPJTYdCHKlNtbKqBCHso1eNq0u0V1T1zCdbpVxmXxzVn/uXpkmDRIZ21
my9h/9SasiGoVKEe9mH0i/q2qQ5s9rs38jzUbnPXPlhopU1f9Ct+fTmyYnwiUHRG0xHkkrgK9Plx
6b8PsKidHYXQiMS48mR0hnD9MjKWQ68Z32nycFctu2vjexr7Rf5aPk1BnnnZ/XDU8iNILkXhFWMw
ddfJ6EWbRY+vwh/Lrku7mTaETRdY2Hrt0bSA70Fza5LPVmvAw3bwLPKQT9V/S1CxfWZWWsWXLXtg
1XSoueaNuYoPKHGmO53cbZHsrjEwC2gTWiJ1yFWeH53H7Llaf/NCyGE6OraXP7QH8rP/xY7FsfRU
BoOygx/uDhr8vKGrBaDYafQYiD093BK3mNLKXef1GyHQfS3tY6YxFatH/u3+BhOGqkfhpLVEx2Ik
49VAALccO7dsMpfHsUfz+fCetfE33LZ2djNr8JVpXYhwlkWOZf9A8xCX6g+Xg8j3sL9BhJ2yJ/kE
4WkEGSAaH7e3raEokMhX+P+RdmXNcfNI8hcxghdI8JVnd+u2ZUnWC8Mn7wskwePXb9K7O2pBnMZ8
nkeHHa4GUCwUqrIy3wwIQZIUOYu7Hhem0ujV7ZyBIszQ1ixECWD5dHktHxvhqL9sXVUkABgQdYTz
MZR+ccA0VkUDaTJQ/i6v5UohazlVUBVroU1dBGrWT/5lq3tecW5VOKY4Jm2plbBKjeznpHV3cZFd
l93y1TTrqLNtSTT7N7H6bUOFK2FdVzrEHVw+fi3TQCVhd4uhIR9Mb4Wr2gclDqywjdAKrSTVz93H
BBKfjdOIYLBZBNqrXAfwLrPx9gLuLprm2riNawKCjawrH2egKG+GJPkONffmqigbGs0Tt8LLm72D
7UG4AUchqkY4YuzC+4+ClbQijbV2iOUT5IdTr/kCcXuXnOpA8S2JQ+35romFoq2BehUobN8b42le
F5aRN1GWmIdqgQJuY46AP5d/Ud8DPyYBngLFcfVDyteoExZbaCjCd5lrzcSzctWLFQAcM0kzb+8b
ObMk5ndkrHvqTCDKLHLn3rbbFYOdaGzUZn+faPpnUy8eLGOWAX/+pMVi1ercrHBsaW9aNYYiy4i4
Y8AeaRLOpoeeifZSfLIP4C/ovrCr7Jo9dcOB8mh1ghF4dp9IvtW9aHf+M4Tb14gHo9RyUkb1sJZh
V1rK0XKSVGJlp70IVsS34xRvJZDFEeg3YNBbPW0uqn2vPNO1ozlKT+lfhNdzU9uKzy6JWWeKtYKu
NsqmIpjsJlzpdBuXzV80Jt4tSYhyQ10lKKSrW92+cXvzwXZqzEde9Z0MVLz3+jlfkHAhxUum5NyB
oWW1UrfSit8gGWjBh5ujfFE/oGvgeAmDVMyirTJmS5l7CHeVBtYGB4M3+Diy2dWGq9ahkoxsN3qf
L0+I3rlmj8Vk4EOwHvpvTbCGEEg45HfswIKpDHUfoxuJK0Mo7sUxG8dnYHgJunJiadoeE0zwWw2c
xCw/TXwIbbO56WYmiS17N+GGEYAGreagcyBsn2GA5Dsp0StlOnj3M3XpXIfBXVQ2v5jQ3XXnQpfc
SXvh7NyksJ1Jp/LE0Gq4ZdmGca76em76k43Z2R4iP9AhLCtZGXzPSTYKJopcAxzRYkehSPO5aWgK
6uSEp565ZCXUnuxYcvXIrAiRSmlKA6V8PIw6tf/S56NvU5ks0Q6qCRTX2wwwevboNootsoY7ZKQG
zqtmjYq2dmFeEVC/eoWqN148zY1bjvrsAUIJZP+S/y4USOHU8/wpho6yB9K3wU9q7W9eSOe/SggA
fa0nKxLEJprR9x6IEZAaYoyziRgAfStO0uRwOafY/TrOtkFwWzNhTFdao4uI+rlsmOeUVw7I+P/C
iI22EKZp0bgRr4TYSDsw94A6uig0zSuX8okvxTdmlSy4bGjXcc4MbX9/diGsmPxoqAZDaKocnFmH
KrktqcFvJyBe5mgR/mstwl3Qoburzs2CGhFV0FhgC5xUA2qytK+szpZccHv3wbkxwR14HucYZ+FN
BPkqKKGOnwGjyr0JQ57uMOjXsaVEVdG+WqkM+bG/kSYqcJaNd4U4eVR25ZCXs9lgrLT3i8a8SnLy
fPmsdj0PXVAUK8mf9vH7s6qbsYCCWwxoR56MflnUg5cn6xzUs5S9YTc2v5kSCy2NyYHLNNUmok5/
wqQfOOrag8HTq6xLw4T1v//5ysBtsIHSsLQPI4pW2i5zjCnqSB/XxU2s9TfgNU/OVEpeQ3uueG5H
iP+kpaSqao7rtMx8III8iz0YawGlWcndtndU54aEClmWKXQcxxQPK9Po/LzmrTfTxghyKNpEf7F3
aKWB+51uXKvCq2NZjZEAIdZGMyg1Xa6QkznbdyiSybpDu5sH2D9IljbtR7EQy0CxGvcZXh3mQH1t
eWrmE6ZaQIwl2bu9TxiI53/ZET5h0mlGQ7e0ahzN0uUNaBnKbrypi/znuPBoWLvKpQAYuvVi/kV5
49y0ENsbZjZcw7R7lMyZHyurZ0wysYi9OHFuQnDBODWMvNKxOq2er+xVgyqsjCp5t8gGLLdtbpAZ
HWO47wOFuVrqwnUQu+OprXzZZHLQyEuXewOJSsgwCeczRky/R7vvoGbMcTHRCHpRkkAyuTeeczuz
nzPgCh8gPoqLVe9KryzSDJJ9fXEN8Jt5vOzCO/BYgBqhxoJ5+U1lRmyTAPyDoj5BxqkZA3PB9nTQ
5+SXbSYnfaXfLLuNJocfwbxzS6scDaHsuCrK9Wg7kqtqt16AoVsTkETUhT484eeh4c3cjlWk1kY4
mmPu1jnInweMLquQ3snxBbjFoAc6mwH+bG8MloXgQ/iLFAOz4ZuSgUUhhyxEj1pfqkGdTbhh0Wpe
ssanoe9ekeDICgm7zvhmSITRqlOfLMhGkYKDMreGnM2ay8TdZCYEX6zjGaBMvpkYXgAqoLK54t2o
dLYEIfPVOoVlnOON3ji32XyjadOpVUjUlC+XfXR/HZjDNXDFg3VECA16sRI+FbSMwIrhzhrUJnRZ
g2j30qAY+wa2Dhg7ERDr1A7r0gaEfMla3LNZC0waX9Gc//yLlWA434J7YY5ZJFCp7DJeQQeAS7CY
HwaSHQprkjjw7ruVAuu+6ZdickscJ4mnLOGaAxs85L7upd6qeTnUTH3Lr479cbozVz++lT1c/41Z
hFcbB4RjEj4cS0kpOuF2Fy2gnAJVXOqxz2DcXBP3h3LTPYL4pg3kU7h757bhw2ETsJYPzO2OgfGY
otZLtFo/VfxA1Ds2/8UljyE4PB8tYNAt8RWpOGpqroOFO9GqfRwbBnXdNpYRm+/5OGqX4JjBq/8j
mE9dIIsTLwpueOXaKR/r4cdlz9uL85jlezMgXH4pryw2bMEgvknvlRd+BFjreQydSL3OXiDaEly2
J1uP4A65obW2sWDXjJUcJ0U/FlX6+78yoQuKhVVB+IpkGfUndYlMzLLX5t+Eha1phu8JWReoet/f
5nzRl3roE/QpGiUAB55br03QQSflL1ZyZkZIu5SySlWVdVWkY+bGb4BiPxhFNf1FBn6+GCGM9oY6
pvbmAdVqe0M6uIUaewTNMcxnSS7z3dM/W5DgbCUheZ92OP1Zof5g3S668RevdMBe/0RRBFMRdYhH
5FJBSg6PZ/p9ye9NDH8sKIhcPpedSVG8J9+siDV43mlDOoI3CMXwFxrVX0E9QZtrDAVCc8nXwyGy
UFxVWz/zr2Tkb3uX67lp4fKek6aL7QKul+kPvTV7SX1Nq8ZV4kWyyO0sxBrBH9oOx8QMNiCcgo/z
wp5mJMZRyrjhrqS8Myy0h8cyzNf2Cq/262VRJO+M3QbVeSvOeG90APF0u0xtFZlF82PU7Cuogenu
zIYrNhno7qvZ7zXGU8ekUEfIny8fq/FHzFRY87ukV8xcSF4BaQDvSabYslzS188005fHjLT617Qn
o9+aTusvSl54Kuh/If9HYnrnAKkZ5hCVRXmWUddO7d63iql5AD3rz1Uhs2/E+gQWiAXkXfYrBwbk
q16u4LymTjkGIHm5UbtE8cE0+5WM1VOnLqe60O6tWPEx33Rta8v1GiP7bRr9NGbspgVxQWaiYtMm
7C51rB6ovOlqVJSvvEqgtaVOUAzkGbAQC2aEkqax3SppT0md3mFu21+boXcbyDmCXLAH9x0JG9ag
y7ECaMeK8ZCxTHHXJXsF9cO1qs2PugY4SVEfrCY/ZqqVuwYpT6giMXcGm2S/5mE+FQcU9p5to7rW
CManUwISbeJEqZWH3SZXRPrpMCftwcFEq72gbdXqeajW9claxschocduNcLCJCdQIx3AuAOoVBfV
TnZfrTxEtnlSoB4ONfvj9rCerP42LTrbX1W8TrqkAchlGIBLdJ7N3gH5Y2t9yfl4SzDal7bTLyD/
0e0YjLs8KzG3zqqvdtrhvUDUH4NlnPoViFtjLU84/TmsSfMr11bLc4wldhNA6rJl7Px0ra1nuzfj
Qw9QaYF+dJ+m1GvMnIPgnjqQKTA/r2t1U8fxcWrmI246gNZpHM1UR3Ozo4eRkJvZwFOK9g/ordr3
KJXa8KRkCHi2LB4ECCyXxwXaJoQ9KEyBr+Sap9GBfUG1MeSjnrqJUgAeXKncdRq8Ec0m/8RnZXZ7
215dQL8Gv1lHuEY5/EgRJ33aa4CYl0PlIQ1gkMFWyFUM2W13WVAlHgsl99vZ6SPUMRKgFDR2V1b6
6k00H7fujbohvJyQ5G3mV0mCJSIC+WlWdCkkaptfQ5kNLt5+V5ZanGZt7N2p5WGeWs81KQOo9VxV
Vfq11IojM/onQjvNTxC577uae3gMu1RLb+Cv19YwR46pfMKtk4Bo0oyhVdc5jvpEciCv/RKDi3cY
DCJ6SNp01d06NvWnKakhEmFzKN4VzQqnnhbQqvPu2DX2Va1Zo8ts7uN56+dqEiqUKb4+YRgCWNlH
iIVxl/f9TYnSsVdMLIWQ0dC5hTZOfhezzmvo8toXFfF1Pj72FfQaUAkEEZkKI8RxvtF0NrytEv7a
qNUPZx0fs2UySrcvktatJqS5xZQZLqiJorbNHE9VSg28pA5x22y9cshS36gVh6IXtD7cmdLjlJtH
MjvHqeA19EWSTsNFjGJA2hb0Loaok2t3wzdjmVUIEY9L2NVD686gffBXWk43VG8KF8kJ2PyHbLll
lV35rep8dgo9Caw2to9giCuQqGAeaZgmEkx93t6aqQk2/rV6aey48EZIVj4iJUR0h8bjRIl9TLjS
4sE9NCcUYh6G0ggTqn2a6uVWq+LpoSlsdkyMFdMEDENbCTiXPIAHToadRCA1+KmXjXk9seWJrMnn
sS9k2LedXB+zSEj0t4sKKjNCStlyDmmBmIN1cl5do8DMbvI0abLEYsuChKvh3Mqfm+usKg/PY5gh
ahB6gOaF8HpBa8/qbV+bjx20cy7fRHv9522+ahuOBG/Ch0acZQA5ymdIv1VLpoXxqOZB7VTj7YiJ
5XA0WsdnSZUHzZgmfrdqi9t2wBXOGdibLv+S/c19+yFCxpYMBLBlE3UrI7lK7UenBluwZO5hb2fB
9QcOQ7zTANMQEo25THWydhi7SY+j/ULb6SYrXlsGkF/+z9V7N1KmDQgCaC6ewUJ6UTqpWrEKF9Co
KyeMhQJ8stAv3RAHrTGEl3duczvRYVA/w3w5lPs+qvdp8TpOhbXWERvz6Rjbzq+YIeSlupK73Gmf
wRL5ye7YZ5umsi743o6CTA4vzo0zHV3j91mU1XVA2TCAqMvabO6c0pzvnLzG3Gvc2S7Xss7vnbyV
EGPs5W4YXkH1AjVv9MjEAsNorHG9DMhMcj5VN2bDpuMMtl2fYhacKkpgOAr7oihF67crYz7yJZma
8c7z4l36Jqyb5ojTZbLlxhmDTgNYkamUznfLr4VjNUEXAP1ME4PnH8bRFqesYxQDqqhNlxuoz3xJ
Uvq95iawkVX1aUqB5erHKxDYDF5l6BxVluHbZcfaqyW/+wlCljq1eotjAF5tDmNMV7l9ZN/yk3mE
RCduYm8jqomfM3/6PihuHckiwo5zvbMubHKc6U1tJUjRW5JjHg8Q/Sn9uT0JUme+GwrZeKbM3Hbm
53E3sZZatbFYvHDcWandVR1dfcQ1dBX3f1F8fbc2IRRZegOiciBlMFCh3y5Dft80Mq7bnWcVTECb
cRsCRW9SuK2UeM0MPYOJ3qYur77T9bAULFSdu1pR3X6UTAPsfBLn5ohQDEmGnKfEgrmuXkoIzuS5
a1WjpIKwc0m8MyK8SW2Ivix1DZdI6quu0v1C71yNtAeJ32+eJX564JjGtiF442kqbF3XZrltL2kP
5KAK8IJrPeUhCNyi5pE8sVMbyebI9jBvBPETd/B2D3/kb6N4zSkG4kkfYPrgZOJZEU5o3ExHnoWF
Fx9WT/XBch06uV81x6HwM2gg+DIF3J0zxM9wII1GUGv6oOysDsrMEdO3MxyipYUoVMwkZZOdqsI7
E8I13yqzpU7WUIEkofuaIl9Vau3XNJrHZplkb/wtPAnH+M6WcIyshqgx3UC+Sso1Tx+szO/TPszj
9Wo1syBGg+WoYi5navTQHpJvFQVHJDfZg8Sd9rZ1g2sC62SZKE9vkecssgwKSGEKG0D+5VQ+Vo5X
BSkO1XLnya8ewbYUlV9kgww7wQyZAKZmkO8gERFrxoMFztV4wWxOzg615rgJ7ijASb08e+HN4l9e
4M6ZvjMmXBNUQx+6XQAOSsZVvbXK2sjxKIH6lhnXoGLlXKbHtmtQ+zNDCuXID+PFZTcVLRuAa2YK
Tx7tZmWgcAAA+IaCcCPswJolmcrd207dQu0SuSNe8OKkO1omhjmVA1bYkwCYLn/hV0CnoxPo9uko
CT877oIJBZT6MZ4N1nkR/zOTYbaMGCweC1WuimwJm0wmAbtnAi8ZQjcJdTBHCR5JOz3DWxlo5SlW
otgg0GNTXy47xd6WnZsQPvRi5EM+jXAKamGSpu+SlwnyH7gXUlcnKGHiAvQuW9y5HJBuvy1K+NxH
dSK9QbCoGSSoitF6U/9QyrQ4do1o0E0nNoRNPkhl68PIignViIisaJjrTagB/5lKB2JlZoRPylaG
qs8JkG0FQxta+14QUJPK5sD3jdgQiAbQTP3QatZ7ntiYXgY4S22JB30RFOI5QOXSCf09Q+BZBJoN
eAQwQAvXdtyvM62sHogYqr7Y4GmaDPapt3sJwnMvLJybETYNkix4pmpbwrjWQWqbB8jpeKwjoS2D
r+5hBUCghYiAqURgIsWAAJhI0TA7raNqblt3m/YJlCLmxwlJ5HGeS/IjI00bGmC5/sz5nIU4BBJy
dVyfuJXIBoC3b0m46JA74ATB+IEem9glogsdzUGz0SVaQ96th8xRIwCfwclGXDaDyHSIJTFqDxD6
zuR2Fmd3molxGcZamCyp/ULM7LVg8UG1DN/MCx8onZ/caFSvX+2os/rXmJPDWmNqrk7jGgVUadFk
18POdkAIaLreq0rCNjkOg352VuVbXMZX09JLKgi7Hoa8CBQQBNBsEW9l0pEUUEND1yBFUm1mw6+t
YulM9ETzQYJm3IvRGx7u/21tf3+2w3GNOiGxsSQzBcceM9bvzSgjIpHZ2Lb1zAZnaQlOOpS5wfj1
xOcEvLeJ9ftyWN7dMzSUVbIpQgF48N5Gb6dxBk0AtLAgcZhlI3STS8wgZe1tlY9f/7ktjFtDMAUf
AyDswnpMkmhAd2O4P7U685Mz0Pxk95nO3a5V19LNFeiYXLa453hwBh1ZO3WAjRYsdqqasBItiCgr
kue1qQrPXNvBwxS2IbG0XV/iR05BvAXCHRuqEWLVY+U62qYNQKZMm76nGt9Yso3P1ao2PrNmxx3A
L4RyL6r1o9J+v7zKvcsctSzA2IFKAgmU8BQfCmpx/KImSto0uY8T0h1Yp1Ue0FQFKvQZxJRGqTLa
ztYCU2FvnGqIsZpIXzMYUMJkmMKL9DI7pGgEAXpDTxyappcXt2vHBEEjMByQ/xOPsIVgStPawChb
ThVq67Dhyx4bXVK12onRILTW0ShG5RGM8cIdmOc9SvcmspMq5Y1fTVXmW1p5PZLutl+nJ8DKO29h
iiRO7xwcrOLkoBeBorWIJtONtdemtYBVGmuZS01luWd8mcNujIeHcY7te0tpZBi2vbXCInBGeHt8
ZP0Fw/CUpjG6m0b8LSvAzDhxd1AxvdytXoJe5pBrkgR9ryYIWR/kswAAYbni9rJ+06OseoCWY524
65hOXl/QImAm+bZCDsiv+vYAXqcQReYv9dwH/9yHzs0Lqcdqa6iIWzCfFpbuwsYx5d3dbE8yCqK9
i3ebZgSuCtRvoH8TslylrulqElhKltck8yyvj2K/8DAMqCphP0bTEfd9KJu02Et4zs2K5Z0l61tm
liNeDBimzMvrNmwi29OI2xwnFhRShlnZOonwvSxtPRWTDYODP/u65da+8T2LDNsDJNNj7lqg+lHJ
yCD22iHvlimcIwdqTq1qWFVP83WH93KoBNU1hNNsLw1k5Za9zwTQABVIXSglWmISaXUZwjWBsXwh
/qjYV7jwn/WZZUHTxi99ob92lhNddtTdfUXCj2wc0H2MlwjXca0RnoDnGbmiPwVdhmJEcgIJ2fXo
x67qT58z6VHuJAA2vkgLYRwp4wc9ag1d5hajYJhPsrUT4eyEB/sVJfWjrViSJ+BeuDs3tf2Us3zG
4DktswSmYjs1g2FmzHW6FhmHAgYUhd8lTfbp8n7uLs5QUd3B7U8B1nlvkTXZwOkEpPTa6V3gjMON
qaAqsDrlSa97mUbi/um9mRNnM6AWD/7eEZVJBcHM1Z/G1at617heD/F1+zuvA5pGLJJh6XZSD4D+
MSsPcjwVaG3BZ4C3HyogLjFYM0O6k1Hjd68ahyIxX0rwNrkxKI3XPnkudSZ50e1+j+eWt0/o7EBL
kwxjuXKGlh07KtTNAkjIRP1x1BDkZInAHtoK69wEfgzkWR+UpDRaV0OLsahoOg2ZO/v1z7H2aefV
/nzAJMe3ofKpq8y+WaMUm8u+zJ2qM54UKNdjbB50iuIruSpoP3cMay3X+/YIaaFgdju8y5fb/DZ2
62A62P+cGx1qSVD70/D8pPoHen5tcqBWCp60CCNaT8U6BpVhFO4M7rk5zUNdHSTX9M57AwV1vPIx
XGpiSkH4Wqa+iRWjw/cJKINxDVxP/0Rt/s8FwfDSQK0VnTPMQIB76b3TaNqa1HU84nFuo2fVt/ex
9kQXU/Ll7wFaUSQH0zsYWIGkFut0/ZCsAOfp25VYrrdjcdSDLIBqCfDH+kN6mFEXCmQu+iFXBUUe
rgoVwgDwzw+C8UBiWZwUSQ22om8D0DnmdN/YMt2kj0qif6wAk6QjoAByLBwT6ihZnEDmLKrL6dNa
z6euqO7aeIPfqPZL7uVldtQArKxBn58pxa2eGiEpFa9M4EEr9Jwcq/FaNfmCVDg/Xg64HzO97ceB
aEHDJBK6FGLPmcXDPLZ52UeWdprwmszmbzQrPaUDMgvYt3Tr+DZF2FZU8k74cLlshlFF1sAXBl5f
MQqqGfSC6u1BXqQ3eqe4cW+HmfVNjzF/MPxjHxaMCYFPLZZkQAKL3sV0RbsWwpvPyL9kIWdLZ969
KQUrwkFTdZx0tYKV+ccUmF4JeLk7HKZQC+xfcvWRj2JZ781RoUfYZGq1Zn9KGlFdebqnf8l9xdPv
ymfTBQ48Rj8580uP9q7EZyTrFEOrUdtjNqRbLSUyQhO8u8flvvfnQPtWhRPghBJ7H5ICYZ3bzzm7
tTjRk3nRsa25fViQBLTAU6la4eFhKfFJmSXhYZ7XduoUNSxZ9ZVKOnfdgGj6EUArSWb1MfMQ1rSF
9rM1mdXYAgOELZy85mkKAOIExzm+ckxYeLGrOR7zlKMpS3g+XBiCVSGUJ50dM4djfTX57TQ5xsM+
SVzjw60rWBBSxtmuCd7CsKCZv2fjHvLy1lSFtNVClpWBoj/WCfPYlIRdMoe0zFHz+Hz5J8jWKGRX
KAxMjHYMOV1neMbYBG08SxxS+uUJ4YRtPcKyirfTUxcX8Ncg963aG2+z01y5AI+Aw4w7SDFKGQfC
7o31FjVFnHxFnVZTe+yvov/m5JgDi9z1z5d3UOacIky+zbXaKRMsj37ZRo7aUHtO/cwrrtEr94Yb
RcrN9m8sgvl6k4x10BR8/zlocUb6HCwHAOavLzb0QEHx7zae4mmLp4FA0K2AyQdI8fJC9z/3N6vC
Rwia7CJVR1itrKsJo7BN/EqG11VG1Lt/Zm9mhK9OY0ulYIYYkB7+RZl+GQDEa9nfZRkbefj/baHw
5aFuVSo1w6ENvlN6s596OhJeDyAIw/0BQpcZG5kyb4gSvwbu9OvlrfyYvm0fPtBjoKmCYsmHptTM
OzC4UOyldbN4jR7ZYX4HfigwVR9j6InL+fx2fcZAfZHiMQyNCDH7LfM0zWYMjmDBJgCBlluAzkUB
30/DXfD6AeEROPeyruhedDkz+iedOovbDTF4yacMHMXwUnN03ILLrjvZwv684s5sWID8g2scC5u8
ZXG1MCE4xxQSymnlk5Pu0u9gqpGWpLbkRExezlcm3LLWkFcGlA9BfsoWLzMMgPLHB31lt8w0Tugx
t+GQ1790kl6lRH/qNePQcVTHHQUAU2v6anRF6S5gfHONkp8ShwVtISsL7jrZ+W8UwgTU8pTFTLD7
5TXL8BG5pqe5SeGCSfK6OjLH+w/ekbITF4KEbncgQY9hs36xIjUYX3PUB8GbOgOwF7vGL8ef/+Zb
Ol+mEDDwuAT5xgCT6fXiVZlHDt2vjWcuOzoRWI+Lfz7dh4/33KAYO9q2TXkKg6j3eCt5mGwZaGcv
Bp5bEG7lbFN5MfQc6r6L19tufkwOI/dL0Of9wKjSEKyQmPb/g9PbPOKSVws3daUsK0B7sGu1XhwZ
vtF7SeJhfI3j+AwwvfnTlfSSln7BwkNA11VuNxOsTgjE4wyiqfmwMZGtnglSJh23meJn3y9HYMkO
i+OTpQ0JBEhp11Ebo117RfUf3WRJEp/9bwHpB2ZaVeB2hFMsWeKUDNx8ES+/JPq1KVMd3F/D2/8v
nJbTVM5Ka72LMvV1njK3sJ7MWFYE23eJNyPC4VRboUOn2KgRs9ShGpiJlwVK7E2tO/pwCcA7i8A+
/s3p/Muo+FbjcZ7EybaySvk8NpVbrt+otLy3bf9HZ4c6DioZqC+KlZq8AOXGXFf4yGyPRlv9pACE
2+1nF9ciBk68xR9/zr2bByOSquDyCveSqQ3j+f/GhRhSIfaTLK1RSxmWW7PKnxqNXRc18zu7lQXI
fT95syX4YdfPfKg4bJnEVT3MvzdegQmaQ4kvDHN0kA3wFpSqPOkluf8BvBkWHJT2aWv3E3Z4Ducy
VL3C8Us/xYWgJz44FT2LHPDQl+zsx1n8P+H5zargsazTy4kQWLWhLB9aEML20h9AXPrqz81j8wWE
ySOmAv3LJ/oRsP7ertilom2tgrgDdmMMu3kvq99qyEQazw4SjPn1LnSEfd1fanfr5nislqTn+9c9
MKfA0KIVic71+1fBWtV0mPQCx9zCn4npIXgHhZenQHtSdF899VnmxVKbwnXftpqR0QZrLkdPC6vg
fy+MVP3zqsPLvAyco/TC2P1wzxa6+ftZxsfNSXMWtUFIavlVNWNzATEyC/UO81AebQaZQ+2GwDN7
wreaG41jQJTu/27FKuib7VbEIjNvQuPqzyIr6ccjsyp8tXqjqWuBfiD0PT7b7hKU8OHKG1s3X48L
dC898yALu/s38dlKhQ8W7CJLQzRECqv0t7cs6aM8dD4NLg8qDNxW4eBh0meS3JNSs8IXO/GSkXaG
We643F99UN28/hpQ4dkClGcd5KXsj92W7WN9W6l4/1vFuDrLBHmi7AktFRQfR8vbWq4oCWLywkKu
2mcBxi8jTPn+1avozLbQXWaWqSbLFqDQnQSzz1eQtkl2dDfin1nQ338hzLDx7KzxhTTj4C7Jc0E+
tVR6bLseClIuC6pl0PUUgTnUyGu0eGElNTxQLB6W29KH5NcjyoBzYHxrI1lo313WpsdKMFkCVhJh
43SasKWL0SJT+wKf3U1sf1edx8thfPfOOrMhbB1miQk3ZtigNkTmtOthUr3LFvZ978zEtq9n8Qti
R4naQ60xakvsmzF6/K70UT6q3f4XpA3As++DtAZTqW7i65XENWTrEyJ2P9eJRQjWx5OnmJ2WUuYW
MgNCdMYLF1CxrK2jvjzZKXiULSlQYosHHzK3sw0UAnKRp+WUcGyghiEp6jEUcELdU9xy8DovxtOv
KUOwfIzYRt1VIH4s79bu+/6bKwrROYNyKOgRsI02CxYvhm5741Yn9jy4dn4AdVYWDJE0PG++d2nd
Qng2FZOkGgbTMKljvCQHLQWvUfal93ELVV5++seQ5i1Gnm2zEJYHK137detIp1XpK0Rx8e8PIyQK
62268/JHIfm0RWwB8DZZZVW4AsZ5hHr6U+xUyFMlHWCZESF+KFM8MojSoThBEldBQ5uT2ctM2Sf2
ETjwfuNE8QyqJhUYKlgdLdNra/9WMogsX6/pXWl+tbovCfmus0eAkf3LW7ifgL6dlzj3i3lTbmoD
9hDAa1BQtUgaGtxuaOF/tn6qjtvWAfGQ/C6H+Ha4kUmk7N7iGPcDjcrWzAcV1vuwxhhUDaCyAS7N
h+1KJVfFlyQ5qD8t5L3EY5EBVJwZXV7zXrAByI8SFdJ7UOoRgk3bqiS1ocwZUR2d4XV1M/o3XaBz
E0KwIdzh9oxOTdQ6qaemxMt4InH+XYc5tyFs3ZCYGm1G2NCGqDS/UASvup/cuX3W+4OZ409g+LaV
41g5EqeRbaAQUkozHYxutfBE6x7GxPIXrZBY2PZHDFrnaxOiSJ93dT3WWNvIfjb564hHaIdR/nH+
8V+5gvj8KgtLwVw07GC8KNC0u8Zgkot779pB1gGGEBuC3B8Glyyw2tgWOKhBgwt4BX2YVkiQVXWg
jjeK+hkiUh5Yth8vr2o7eXH3zm0K5+MA+Yynu9lHasfAy/G6DDfAzhZG5q75z8um9g7q3JRwUDOv
q8nIsbyNOh/4PxttAd7/HhYZr9jlNYE44H2gqGq1zXvWNREHnGlJfg88d6kxgwN9dfkgmZrY/bbe
lgUs93trYwyyG2LDWnxTfGrD+dBi0gjNfhXZlezRtnfBnNvaLvCzzG4weKymLbbQaOwsdXu9oaAw
wUCQw+daJk4rMyakkbNFltLcjFXKPYbHDz3/HGuJZOj5slMAPP5+RQu4fZuygJF6NsF/CmUfjDYN
ehFA0VwSKLb/6t+7+of5iZI73Rqrm1vY35v4OkXh4rKD7/idBSVfcAiDuAHAKSHK5utYGtMAJGE+
d8fC0f12cQ5pSU4jxpY2ReTL5na2DuZsXQP63QQhvXA3YawaKSrTES5aoILs0mtAjAHeVpc1kkPa
8YR3lrZfcuZ2Rt1O1Niuj4IVrm5fV/Z3R2Zjf/PeViNs3pSsTcY1oOe0RPUGG0/04kc+A4alzOCe
kvWuZHsnhL14aHJMo8BaW9rhjNyaTzguVEgtGl4+pY/j7+DxOD8mIewpw2LlI+oekTblj5Az+Kpq
3KuG8pg6tmvwX2s1+hAoc/NS/8EcJ8C83afESN3xf0i7ruW4kWT7RYiALQCvsN3NbnqrFwQlUvDe
4+vvKe7dYbOIQe1oQo+MUHYmsrKy0pyTizaJwdPWmaepRa0il/NdMEjWkJR23Y4c5+VYhJ0yMCej
GuQMFimk+pTg7avcL+q0HzsedMPKMTy3h8nESzMUdYz54ZRkwmxFEZYY+d33NYdVRAy7AiRNAYEk
czSA6pNKmDvH5/2Vo+lOrPgi8wKn9YAE9btv3dmhPR9e3WWtWokl3U+xzDmJh7TuCcEWk4DP5wa/
VRcj9rZ4h8ROsXMnvONK5CnKnBrgHEeYxYLE0RauTIvYFQhHbgLn1+xpv+e72Cns4WXbodcuvC9a
MmcHDOz6oC2IO0aXvAWF7mZN65H+uOjEichyOenIwEj4ms2oM6QyJ4qvVTe+iGfOkw6grBTA37iW
2ui6rIFWpirYhh5QtwwtCaPNEYnwcI+tEDMBSgGmjuheGUQguQG0A+wIAXlreh4aA70Lmbvl/Eex
z0sUw1CWCPGjBi8KMANkpYfAqVwBYHSO/tigqlnyGmdr5+jM2Vg2xwU0a1JeQ6TQYr7D7P0++50D
LCyMgVCSXRrJsRCfZWCRLenox+WPUcdSXc+b0Vt7lX3RnElJMrEWlQE8Or7sS57xmB6GXWrPv2Yn
RGc8cOcnns9T99oyNZOWVEGQh8sAgfnQQ6HhQopkt5IzG394JdGRhDwGjLXQeG5p+iXOrj9MQo10
XQ+WLl+C+TAEd2J82WHScvtgfefnxE1xLoeJWpqajalGmTZUX2ocHdVhZ1oc/Sl0TVvTbbmny0Hg
4szsvLFCyRYMVK/RW7vgTeuvKKyLdAgZo99YpWEf+qB0NDEkhYZEIZK7DN3lIhJesONzyIxo4Nw7
a+20L8IY66KvnTY9Sr1+knmImwsqbegoETS2cIIAtJXuiDcL6Gnxpj4/avCMJwEfAJmTgqAMVG3G
3kOhiVERgfBGuiK+IjuLp2Ibon7oOqvZmT90P73W7MSNr2IwvgJeZbf9vdesfC6euS0AzKnnpQa3
GhtvUR/MOMCs1GUrZhy/WgkUOjJEFUUjicIUMGouIHKf1X6pfFFNT0qh7udq4j25Vu6hLzIYXVBc
a4SohYwlwz4yMC3TTnD64H7bYis54hcpzG3XyJIG6hGx8s0E3bGorh+Q+i6AXjWveyO/jxqZZzt6
mbAucm475q6LApJEWgYXUf1uL+3o+DjxsBC431Zs1RUJ1hGAjAL4vm9kWlNDCqzutZ2fKqU7iZJT
aK8jJiyDcbzM5ug2VmW3bRU/MS8HkuPwYzcRMPBDfdmh7JVKk9UDQlZPZSQ7KE/nPDal1VN6/gOZ
MK9FyxBORYcfCG4za1FNW8FCvdEtxzharutafCmy1qsrALjHT033spDfRvMTBFlXoajycJa4v4a5
AwBWMxtYnqh8PAwWb3YVp8RUxc/aN12scRww0xPNDh/KatXLz74SE6oAAtDPQQux4nJlmL/V4ESZ
wLZdgSeDOa1CQLqgaKTKl2YkLItUYQmOBKidyVx4zLUAdP5NmUMrZB0wRGSIUv38dhiw0+cUxBdy
y7TjPb3Au9RqDSBwP/NNuRqUNMpdCrRRIAAyWVzfVpHRyDClWbcAxC2sXnzbNuS6dn9JYOt1wzj1
U1lAQhom772e7tFQcRY1uxwxwbktalUZCroJbguQ07Bj4CYgjQR1gqglK+4rkl9h0Y7zBF/Ls3Ty
KYN9n1XNmJNxhIzoaF7JNhbM7Ajf5gV8tzfDbfOePfDux7XnzBeRzEstCzCFnQQQWYV+V9SWiPH2
criqgZjdovpk5C+ddK2Wt3kr7KKltEhROtuGXf2GZ0ozUafKJz3sANTq111m9QWKD+EvYXxQq5qT
hXC+ILvuVqVV2BPAKvk90IyN8HUweRQU6yH+TBf6E86ySKEZl1mZ1cpvnMDPXsSHzJkuUnf+EbvD
rvUW+0hAaY8F19hDvXLbjqsXJ/hXgIWEbexvrHtRVxtGaPSdn+fAEkeDShFCLxQED6NrthBV3ra4
tTU2lKrpoic2Z9FOZy5qWZ3yagbVn79Ik59Jt4n+XM4HskQO0AetULmOq9bKCe+25splrmuS6UFA
ZBl6BsMhbkNLAf+zXN1OendM6ngHtHlgBs2uwVvSWMsTzhVmwpmkj5lQEnRXFjK4RYy9IaFHkabf
1dO1jjeoFk0W4dXu15xWN7CxJ8rALQH6zFePao0qCPNa7bBTMCnHqBbMq3hUeFita2fwXAr9+5nf
zt3QBCG6LP7UPWcYPYvSw5LiI/a/t51m7eI7l8P4DDbstTxW0trv1PcEAO7zUtuVxtOGJ4XxELNP
tblSoI3YlHY85bYgqgC8420N8IzG+ENQFlpSxBnEVO/aHFpDITl6V4KvMeO8IjhOwDJdVaEZzEsI
SQaeLflynfMQ+ziq6MwtQDqtSuqBnqmylUJr1Gpy6ABBbRvyDCDmWdO9bUdYze7OPEFnoj7QXgtS
GDHIjm56V3vGQziig1OJndsdNpKA/W6BmSFOuUOz9OOz2f65YCatDMiM1xMg+f0YJxn4WnMP9GxU
jYa7OS0shVfy5n065kbQQMXWgTa39pPqRZ9CCyy7nLjPk8BEiDmNmnCJqIQE+fCSuovwvv2xOOdJ
p95zFh3QHwqGOsR5qiTVjaZ3RcAQasWbPV33QQ3QMDIGRr4hjs95REgTQ4qW6jdlme3AFB9aeZ2/
9IrEcb91m+H1gOtyBQRRXBRwMUywmQyG3USr9qnCW89aV+dTBOPg0giiMpNARDPWziC9lsGViaY/
MSV3++vwBDEOLYVoekkGHDod62cAo/jEiFE3m4/NGP36d6IYZ27UBI9CCaJac8a4kOCLA6YmgsXq
h7dtSWupMPbLVODHgVMOeGGsVjNoHBdT7/yqnlEEQyah5baGiajuVSKvJra0wKOoST/S7rLXfhsT
sIaVh+3fsBIpvvwERts0jbN4AcqUP0TYHpDwRtNEK9cxUqFpXlJlKD6HHL9cOWlfRNK/n520MiFd
E0wN3rhCaef65TwrNsGgw7Zia1JAVCmpJhCnyDe239xo5VESO3DGFAFKyaMXmwAmkjMOYNiaGGBX
KOD3AM7BN3SgpTVRlQaOnV8PwP8TizGz4j57G5rydVufldNsnAti7vuklZeiAeKoD+DZTLaAkLLc
1WPDm/xaF2PopgbIDOD3sx+HFAVoeqCPEvlq+AZukz/4Lgrw8v8rgJ70s68/BiGJkwoCEJWwyweE
ZcW0ExI52+b6DoUloxyqAbFJAk8oUJ2Zs0UwqjMjoYeX4YHnS07rpydSWbovueQJJb0/UetMHHOO
AkkKcwGIe340XSTd4s+zZCuCxEGbXAmDX5Rivo5hpsaM+WI8R6Yi2QN5ZHEKPcgB4QyetnCONY68
Ve8+04r5WGGaA9C/p2yNymBFA9bOCsHGTq6//bF4YpiMWTQGXQhUqAW6r1szzE/GkrnovHFKD6u+
faYNc4R6s0oMc4EYQekAAvUeKv8Y2YpxOjZbTqIY4xSQoACtIkZTsc7ADuZoiegYxu220f7GwzWK
pEkh8Nkhb2kEfFhX4ONUv7rSKi8LL1Yt9S5+mz2Mmf/RUC1mQtCEpVQpqkaY/DlKUlmqwRnil27v
zi5BKht543W+V1wg5/5JXD0TJn8NE3FXYj1bMPEaSKP7aC4Os5bux0XluMSq552JYaIEroigkifo
1JkPIJSa5h8gp/qT73QmgwkNcV+ZcrdAxvJLRKNrJ+0EuwktbF33ewypXUr/0nRMkFBHIgJpGPJQ
a7IXeQHq4OgG80+OWjzTMbGhj1OzzhZ684E/61VGwzQ9ZRfkrtihcHBbHICQ5ev3HKH0ezAPG/gg
xi6QPdOSK3PApkQ2zdwMGwx2h7fSEfhih9yebqDjXj0Wpz8z5V/i2G64WgbLGNZC7Y/ASyag8QNh
pSW3vKbEamD61IrtgPfVYsTqiC+mTq9RdRAJJ3dYa8iem42ds8bkLzqkC8zWOc0xeNSfpAsKR2n4
ycuyM1269jYeO1u80Jx6LyEPjSxeZ2itCPvlNzBHTQsyLZ0n/AYU6S/F15Yu/N0Gd8Vt7YkXiJHO
tqvwbEr/fp5naL2pDiE+3Zw3GAVKvdFo/qUI5qCl/TwpADJs/GC6adTcBkGGva0Evfg23F1hzpgh
FXqllZCQzXdtnlnieCP0D032JqW86e21h8DZyWKH0kNUx4CECHtV6IJhBSrOQlxdi4WseSxBRsMb
5eZ9H+Yy1oIKLHQqVCvqBE/HF7H+s7j7eXiZWLFkmtLjSQ9UwtLS76p9BeiQZpcZ9uBiRI5LD8NR
SGWGdbslrACmBwPG6bsYRJYUhu62N3z/RACVwyAD0VEoNVWVOUFSmRjl3Bm9HyqKNyaxbRjXc/Fq
loHbGYYNsm2O+30P8RCIp6lp0mVZ7K59PUOAIC2MKhtaf2me9fpgFrE1m962UjwZjB+Qam7qcBRB
iSgcFn1xx04BVASvWrqSLH1VhXGGUa87oG5JLaJPuCuJk3iGM2CmCZW/tvgfBpxX3vZfBBLWHYwM
5O0G9BIP4mMIXA8Ax0Bm63RYVH0lF4MBpNqFc/WvIEihroTRCOBxa2AiZylDwG2jCaGIGSqVOJPX
7dV3ugtr2tlvgma6fZgddccb/1hzS5QydcynoyEDavKvXhKoSWMC0r33teRWU68SAfAlseJMkm6b
PUh65ZTz1loZ3JMBTAlSM2yyUGRH5mNKk1SW0zAMvpx2L4XY9NYsCE9YeHSDMvyVkPlujmMg2WM8
H3D5hyxu/qCl+OUnsF3MLlXlqZPqHlO+aNyrAMxGKtJrAOMYHdDgDv8D6AgN9l8vAxnI9TC0hPWd
71ukAykWJSimwTeUcJ9O+wxEs5LcY4+OM5H3PZKhDaOAO0GBB33nJItBZVCrdTX4UxjttBiQD7HM
yR5XTv25CLanLSbtEgB2Z/Dn4l3vL2T9IQhutgPLmrkU0JjolPvDxC7KV7dsO13qggxO0jbgMG8A
ICSA66gakL9xBxC+39Ow2JksatGzZCNYlEWoyAiLeZI33OMEUDyD6if4Ux1NPmDSBrNumHjuf/KG
CFcNeSaZ/v1MciP0mSjPzeDHHcaualn0U5VctGL8uG1Nnhxq7TM5kh6GKbg4B79SKnQjp+qkGdM+
b2tOBFv1vTN92CtHN0MwFfeDr4fargEHF4C+tjXhSWAuHCEE3H6U4xiVlbTLqmK/NPPDtgiesZj4
lABHW9dFuN4yVS44f1ELqNr7uucZayWn/uJ37CUTqrU8FzW+inZlAIUoc0ob9BIh5qncZFf5xmXH
a8CvqwZUW9C4GMC3ZVSLUjMImwTWCzD4XirqhTyq7lCqf+IGmgoeIgB2U4Cnr+4WLMUSSSnEFAax
6jGxQ4HXUli5ttBs/hTBeDRp01ZsaDjtjKsFFDxFer+IpjOPtS21SHTGiON48mqUAIidBjYveAA7
m2HkSVU3xYIAnmHKqx5aVxZEIASa1yol3BHNZSc3y62kT/0+yLqnucWXjPG4kAfMFUm9sgNMH6YE
k662sE0HqEuQJaD748+il2qSJYaXgkywMSjXlwrIAa1FG07xJPL28ld9AJ8GCLsIeiCL+vpx6rEu
UsGE14Hc2inEm7yYbZMXcKgjsbcdsl2wuZmiDgoFxtE0cDsWrUzD91CV1qi014QSW4Oe4ymXZE+Q
Uc4NAU87EG/78H741oZk9tFfYc1TGSpI1iwZAICtly9on7mCYteX+nPtDk6zV3aCG+zQtJjfxOel
9WTld18C+Ct3sOjubP+g76mkhg4GoLZlEcuU1HO+2nvSgb+lp9Lgh1Nsx83PPDia6bM2XRvBU4N2
q4LlEP1KF1p7agWLGP6gPnF+Ai23fbEJfsJHmREJgWRqbK2xisR4DgUTzeTD4Ihua0de8KY6po8b
/EnhHJRVhc+l0V9zdtn0PcjfM63paWlp8TBd097Q7QDL/IGnG1YSHfLTdGKOjt+8mlGRyRd0oxkl
vYNQfUrchixWG0zOBKzqbVOuiEFAM1Xgaeo6hUX4qlszdOqQSQg7Yfgsq09x+pDwSP1WRYDHCS82
kBN+w2/XUzXP4E495qSB6SDH5nM2NZKdGgbHM2mIZLyCgC0OG4iyRJvMjMlM5IWzmbYIoSPspbSy
6YCGTfU6I31sTMy8b5vuW/yko0EanbEEqrimsb0pY2iMRtKQ60Sorne48hrRKgEobgLyXOMCLXyf
3mDEMReEPidNG4tI8acQBW/AZuQ2MM4cw5mIs9gFcLnc1KlKm7e08O1i+pALQ4FlQALXLGNVYezN
XBoLWDU4dSaY/gj2oYSrdkqsMjXQI+Ys/sr0P/z2GfG0kMH+BY4s9nCHUWUW84KcK6yz3M2GeLHT
rFEcIe4I4Lfmo5bLDZrCFHelKJu7bIoAUJoc9TRpjnIzKk7Sa4MTgIDTmqtBdKShFfdSnQuYbKix
gxA36bEYpwUbnWnTOlE58NjV11weWDcgoUKdApowt8UsiYIQG1rvG4CfzkF03WmnyOCubNFH+zdL
fYphrwZNz5bEFHCDl1pwm7T+0HiVeJcngjskvyNgQbbDIeFNpqyFQzAJ/aXct/IwcqHaSMUB4dAd
3cXJfqHWbteKhbl13DnqYP9BNYs6IV70IjjrNRAoMmFqklohjj40xTD1COhWZXS3T/Oqm59JYI5X
HcuNkNfQSsuK6yzBJkcuYdARrAD7MO9zx2zly1or/vGCG0iTEarQFJZAP/eNmKBKm6WuVVAwJftu
P4d2cRU4yuXQAMgKWwoihoEt5W1b0+/FJ8ikfCUEXJT6d/CNqS7TZCoQkEcgQ9JKHdh8pNv/R07+
AyIYRhyTLyRjRbIk7wYwawy7HHtHolBhsV62W3RrxFnGgqEAlvYXjpbsbYD5B3oZyHRuXMTALHMG
FeCEFvqsTt5oh5di7mTXCCZOeKBwzdli5fnHkhe/9c5eC3TuAlx7WDgjBgFpBSO3QqY6tkkseWmJ
FKG/V8PBnfXGkrPWSarZ31ZzRUvw3WHPClMQwIhml5CwAwJmnWki3oTVZjnprEQbPVFOHTVL7W1R
35530EzH5hrGV3Q8t74R+iHpjU3QVi6eftccBQpfHuH66Z1QxQIdBb/mlbXkVe00ul0FzG18Sya1
H1VDXsLFxCoKcRQJ8FAUHae56sFZ8JRdYSnFlezxnooG9pub2bI1O11lY2mxe0T26/FmNtdNcPaD
mFSw0OKmyNWWwKko90XqTmhc+RTJSbOHd6HgY3FSdzmP8R9GR7KLLjc26r4zYVYlGWRSw+gSQOPH
x+JF2/WhjRVsV8a1d6ohm8RWfV0dmvd5Z3KChbomntLjaRg5R9rPfIF4arJJQa3aC8cHURFdDWMy
227F3pUfCp5JYEwqhjilUtkRL48aqwXTcxVcg6Kbk6yt62GA4Qd0wsq3U6mTERvV0YD0vZt3ujR6
SsUpU67qgfchWsGmKAOAC5Y8eyV02oTrIe2hRx89C0G9m9Pxtm14eAIr4QXLDp9imHpRXLemWgUQ
E2A4L5ZVBy97l6hvWXNUU95yxbow5Lcm9MHDl8n90lEzpwFD417b3SKmIafOLFPMbCKmzvyPFyo/
PMH8lEa/4ZkFBU0Km1qRRE8Ij2V8GST/9LHDCqCf8EyAUutlSbJx8SadeIU2+l08OAbhJLDrQeJM
DyaVEHIBnJKhRLzKSfb6LzpiETjaqfu9uB1AvLgPcjZhZtViPK8ZzTiUF/h2Uxl2EYI9c7KS/HlW
X5P6sux0xwQM87F2kNwM0/P26V0NT2e6Mu5YRmkk5wFMKi8gAozegtaJg1fNECzMlBiGNRs65xpa
PclnEpn7tQvjMEEdTfPKFIEfZR8QS3FC0rcMibEoi2NdZ1GWh6OqefNB8cDVjQ1quwNuNtYn5B2A
gjkqfeuTsfKYKCtK0UC6SCQeMAYmp7sfEg/INnbvRa01/C4uMZEKMFUz+ee5ICuZib5NB+D/hA7X
AurZIYAINzpwoGAXwGt8OeCDLXMiisFElK6p06XNEO1bV/Lwmpzu1Mc5syoPDFk20l71V3GZA4sF
+H5cPlKO5xhMfDGFYWpRzSReL+0a9aROb9tnges2THwxhGk0jRCf8T/ZAZC5neFCdcp9gZE0crst
bTU3+jwHBhNl0P0msVjNxKuVl0TCNkWP6qdZWymX8O/b+hfrJEyAiepslDQRhsu0WyXVLDJdZkrk
REpupebPCudvTu4S8PX+Ow2Z2CJERq3oI+LoUEtWUgDDoHlVgoceNcZtQd86uKyCTEwBpyB6/Pq0
eD32IcM52ecYORH0H2JwI0eZheO5nwxwfkmHMiw4ecOq14DNFSswCpirQXr+9VZKknRU9RYpFvWa
6KX3wRSBWJO/NcB85FVzvr3eqarn0pgDX2OfNug0uE3nIWN4xcMT0MndoX6W7MWtr8K7/Oe2cddO
3blA5sSLZG7aHs8Jb+5Gr5N6MB5hnYHzBdeFoL4ogX0QPQ3mA5ZJOyhFBiHTML7NqrbvIt647tp5
w9Llf0V8HJKz5AGY+MuUl6bmKUYAuMrsOCeVrdadjfDJuw846nz465msQewyY9E+XKI65q+UcSt0
dVv4YTxreNYIXMyMv3HCT+0Yt5hkgXSyBLdonN6lN0HmoLZ4r/uyk99xnXAtVz63JeMTixlourLQ
vBK3gPFoeli69qqd5gu+Zqd3w4n/kOKZlP79zKQBmMwnIsKkWhj4sm4eRLW63Pb0byXa/5ytTyMy
8V+NtQHToDBi+KiblnHIvHtjrzrTAQvlXn4PUBmfZ0qZrQGyMplroFMKCRwmMOV4AJ6xr7rjqZLd
/L266BVr8RcMFWW4fYJb9Wd0Y3bAbeQcvbUb/fxbMpdDZiRFoaj0cpCuhf5SJ7vQOI7BqZX/6a4G
qypzH2D+S46kCSewyypbr5/EbrQajQc6sJqMYThNBd81tk6+0b+AQByjOiY8xfixeMLz6APi7E2Z
XNRVHOVBRP5eHBvvHwN8f2hHwxe4WoFWwlZyTDEVFCWB8xjSj8IsLDWPnG3/XI1gZxIYVxmWgBA5
wdMnxcZOZ4JkQn6rwRsu83ZnV4/3mSDGJaKhk+OBFg2a+JWYj71yLOe3bV1WH1lo8/xlLsYZjDkd
sNkEcw0ewIpP/UN4kz3RYkhoL+/Ctalw3JwrkLli9E7HJdbCz4NTdC05WAXYVztyF13inefnPxtv
W0HOx2JHkuJWIE0HL/FaVbTSmK71z1bVzVaQcrZqVg/wpyU1Jv/Q2yZTJ2BteGFzKSfHXADiNPAR
1QWd5pqD5M2TxVwzaRmHeUEz5GExrdyIdhLeU/JNm71EUciR9Q3RjjlRbOdKmpspr+mrSrtbvPKy
2xe40wRbOdFSd7GbwVibHIz/gWSOasHW7M58U2PumgbYAZhVg+DOGV3JSd3I0y8lX/bQsL7gLQWs
X91n34+5dRbAmHbLTE/C8+h2+/hgur0n3IgOyFX/MVIua1MmhiBzNKUip9dNB0jLNrXFWL0lTbDf
9n5qoS0LMhEkHoxhHjWIWcTARf5o9T0PSoDrHkwEIcpkFG0Ju7VoYw1H1a0MK7nKfd0u9yUMKDsp
xiei2uLh8/MOARNJErlozGCA4FFEgWS8MIdLXcX4NHAWQ9Ltti35USPfMCU7lJWXARAKZUhT/dGd
jspRuyhP5Y9lF95EyPIo5WnvCL5xoeLVMSK35JINca4DdkAnkNpkxh4v8WTfvBqO6W48ZVfoUdqa
3wOcJbhIbniFemrCLaWZOJNnalcBu5F4oroo+6oX/WlqMRHcgJS0JpE9zGZpReW8b8V/uufOnBDC
5LZhoDaGNtHDL4JhcjZBTMZzXZ5BmfjShVKoxjNOB6BAraxym+zQFhLnwuNcQGzLNZOFEesxoDRO
295e9N5uSOoIcuLLAq+kt/4o/QxhhIkqzaAMaZTipS9d6Vd1DKDCxMMw1R6915d8L/iAYuEci/Vc
/UwkE2FKUULHF+iTyB+wvXA7P/Sl3V3Qsy8clIfhJF4UJy7lJSesESbkYLwzk6QevjHag1Pealh7
GsAvVqBt1e8BQenx1OSefibWxHjyKI2Juzwo8x/zVJ+M2picQkkvgJXgKM1TpQ77Kg8esx4h0CHL
Q/4T7fertiqPcttedRN5XyT9STODxlKa54bMobMdoXiZFQu1oiSDmIg0lVP9wB995cJ4IfsJHF2K
Xd4VD9HDtjzO6WGBV/QlnDEaBHFNed+VEvh6arubTXdbCicCsWArU4Od+7LCGZVy5G/pr7lxperV
GG9IXrpoIGGSJfW2RVLv2Qh6bLemR19/ChOcorgHcLmh+jVYx2IzAVVRbPWt7Jm1eLMtkuPQOhOJ
TEEr8SBDpl/LpzZ/TdQ/admcpVI6/Zhnz3YFaYAUlCoSgfkyag6GcVUR3rOdRuQtuzHRpxWEcs6r
j1NZ7AF1qbrLLrYnOw+sECW4/4HUmSeRCT5GFxbmWMJsYFa3ZYCjAl6aUt/qvuEN7yOX9pjn8kzc
iYM2LqaPAu4C5OSlsowacGzgyNz2Bp4YJthMiVpG4oST1UqnpL+s213a3m2LWL+VsEWHiRnA237E
kjN/iNOF5OaoiF4XC05ThW5ShE4JGnUz0Tna/E1i/SmLcW6xSutICkYal6LrcIcdoh0+0ancLydh
z+0BrZ/eT2mMp1dZZY5Ehk8UmZ0+0sEq7WJ5Ml7U6xbzffm1ftPuwX6x6y94YBHrh/hTMuv/k55J
OXanPTFcbKHAU7Pk4QCuF1UoYP//fzfG44umUfIAH89rTKv4hRHq8jKyp8rBzGRuV5SOMYgtus28
G3eZve0zPP0Y7weK9pDpGK8HjOp7GyWWkHf/1lUYz8foZJRHI9Sj2URk5zeCDrpu1eqPhZv1Drfl
u37S/jLnR1Xw7BhgVKTIe1r1y2JLQBSh66QgaPXLEekEJV+cTnzyNJ5QplCAydpYa1uch7K+rI0G
djyE49v2t/qbZOBTM/lrwDcH/DPpQBN9lUlO7EZX6kuKaAzv3+Gx/ofR/1MgjdVnpiwKdJODAZ+O
nLL7+RIkya54N7iCj0XwHX8RnKsgE1VMTCF0jQJ5NRSkZK9Q0YkxzqMdag9MUpzVlb/JrT/1Y+JK
Oy2pWsow6EfOiVNXeOB291UHSBkYmOreeSVpToj+GOo6MyhWPnO1KdGgT9S3QcQM3JxYhTA7Cm8S
lXOuPxZczgTpcz2UcoLetSLlT5m6WEJD/umC0X9ec5/WY2JHq4SzlAS40gLwuZNwhtNfjDoXYJNn
MyZ+NG1AGjH78HoJ8aO6KjDcPO6MawAS4XGg2YtqZbjkBrd++ncHjh0iDvrMxHg+RNNCKioCd/FD
4KXUN5zmpFzrHIiTv3l4/WVRdnxYzepOFGm5CoRiGCO8otjwyZ215GDuxvxwZg238i7y/6WWTFjR
2w4zxDJiFw0rEOmR0aJPL8kGOvyV4Cgv2wLpB/ueU35qyUQVkmriMi1USyx4KwC1UID0xG//rHau
P4hw/nOvKkw0AdRzA+ATyMmOFN8fjGZA6s6P0U7c8d5NvDtcYSLJEgCQTaZFuewYXceii/DvBvfL
JUBWXmen9PK76gdmVCSOKT8usy1bMvlJmZlmiXF94iX74j5D7R09C7D++gBpv1ouqot8H+1yjA9a
mehWJ33PowShucmWfDZ36ZWwL2YEtLZ6G4PHWjhG5EEEndIIAt1tt+FFa4WJN0Su9MqI6MyDZwAa
X9lNO2Pf4jwWl6UXOtEDcbcl8pRjIg9QLKca+1yaR+rJrsQrgBuBefhoNpplgjZiWxgnzLGgFOjX
AEOJwFtLlOPTq7TDPr5wr0eP22J4VmRHKiIpUfqJfGTuCpjk+4f/JhGCDzrswsre/21GpjIBphVS
tV1UqKZc5ZfAGJAuZgEpoPmaH4vb4TZ1opvoIYw4/sJJyVgMDgCWKKUQ4UhG4WsJ0oDObO1lVnkj
KrzvxkQZs12MQaTN8+QYvpJDvBsforv4pFyap8HNkLU7IrhJtbftz8iJoWxHtBMiTStocYHG0MJL
/cZt9/wYyrMhE15CfcL6aEPDWvJi6i9JfdRk3nwK7y2pMjEEK4RGqxoQ0rrto+pOO9NuXOWAO9YO
+RV3ertsRCyViSItSYAtRwvEGnjZdW9J7fCgI5OQbMnFIpdq8eqMnFSMXbYQjfm/g8K1+VoVqq2K
Feca4IhgG6KDkE5tL9DXB2kds7ke64kTnXhhg+2ERmWPdf/lIzVPXymk3Jg6egjaBtowDBNK2hBf
cSMHfTZtfCyNiRxRC4YDw4Bi4mF2Izs+GGjJ0MEb8YL3mf6m5/VXWsK2RGMpAzWFQOMFXuAX5W/i
m5Z2LE+GAzCKO+2QApsIkucdrwnEOctsSzTJVRNgIQiPyT7we3/Y0XaouuPBevGchElRulQR5IDa
Ulvyx34UC4xDppywxDvLGhMwtDTJgHyCeuHgUZKUHKe5AHf4gqPFn1viGY4JHHkTgOWQJngw3EHZ
pb7i93gJ8x5tnCCoMRGjTypxUgNZ89SlvdbzwhHH9H6YgOu/HdN5H4iqe/Zmk4d5yiU6frgMh0l9
NlPuU4ojge13RpIR1mPxkS2SQ3GNA+Vi3LDZSYfJ7feZW73zcn2JGmfjBLMNTkFJiYIl6v+Ucxen
BdzK8IQlJWxr0zoyXeUTUxC9Z0BWV7nwQ5xgT5j4ocxmEYHulV4tJHfDXesL7gI3MW+6R8rfzXMV
TsbINjjVqtM7lQ58NUpotfVt3HfeqO8UADuUGq8Iy/ua9O9n/lIIxCiLGF+TIm+U5oOc32875Df2
deaFz/Y5uxRpRjUsiyfdoZim/Qpzi7zHh+6ichdbdORdYDUwqEtbAYXNLfvSr7PlO0ww0eNk6Qhd
sRnt3hVd3QPN5LE8BhYWh6+4TzieNCaaAP1/Dlsd8bFxRJvecLUN2GO8oDAUdsW9bXjSmKDSxho6
niE+3nxILyuvPAUYupkd2arsccerYvMOIRNZEmPUjbnFQybSf/VoeMl97kWF7ovtTWvkfgVADI7n
cNRj+5bYyotHcf6INBGWS2mKpfglivSpw8/pOPcA27WMx9GUcxo4aZmG3gMY1fABPLrjKMW5CNi+
ZdpoZTKlkJPsR1fztN30FJ4kP98jAwJp33zR7xZeiZKTAbGNS7iJ3JXUkHQCfnEiZKvGUfcVSKs5
+vGKCd86lvKC+wGPQ2RbmtefTKwwuGVoCc+0rCC4xY7W28Ln6VF/7N6VhE9my1OWSVEqU5IqvKYw
53lCt9HFZLefvFK+Sf6wFq86xLJICFKr1QatNdM+Y7yjIKehr/lI/w68BI/nN0xkUQBwFowBNmM1
M7XSAMhP+WlJfm57J08IE1C0JhCVSIDt4uA5mt764IDShbMt4/9I+67euJWl219EgKGZXhknapTT
CyHLNnPO/PV3tXzO1qhFT393H/jFgAHXdLO6cq3FK9DrjCGRIyNpFTri1jmTQ3d8GxlMUj2YpLCe
v2sMl/fmOKdit82CvG+HEuvdXmoaIPsSrEzprREjwJyDcbJ4g+nfSM08NKoE40+1AZzm2u/sJXME
V3UnW3teHoer5TX1eIrBi44MakbPXHgpimUSirAozbOKc82W+U6bEBE2fZ+U1x7HzSw6fyaLAL2y
RovrYnnnpgHU2Q8YVPT/ZgM/AH2yw/jWXqmbzAkc+T4F4Y1j7rQ9dute8ifOdfM+KxO6zCWWp1sa
JwmbyUtv842+wZoDcrvWUQwk4qlX2LxS5V/mff5J8FhQmn4sgMGu46zZMwHLT32V46xqCWo0utwn
2OCSPFDyVf1xecyd+MQbvKOHuhDOsFtphZAvfUx1OTJmS1J3RvTGuVaO1zVYQ6Ni0TqhwbZxrLZ0
VMPEhSZXISUC5467/qUkQEk7JGwVfScQ7bXSmDAE5S3vwmnYzsdgC0iX9nkB5EFnk33/lHL0Zl1t
PiUyz2WRMjNX1AaIDgGw08IISDetNS7vl6/xozn2/UN9imEeRRdE7dBRP09LRLR1oGyCF6WzRp8q
qe6GodUjkSg2Cxq9GMCTdUylFO70mHuYrc+xn3B7+Rf9Ja3+/EXMe4lacA6VdHtGu2nwYTFssetc
zEyDohjhlH1Z2no49SmMfoUzmyBpg250ImyhWd2g6JcvgT0lihMar0rVWjGgWnOp8C7LXN2jlKVP
oUysn0dZF4Mlg05LlRZJM1stQDgd+Wqu2WrXW2Y7WmFpWPXCG1DgHZd5NIGUKUSvEQjQETtafum9
GlWEf1d++Twg45+n0IxSEMIgmVgeBIrKJPDQIrh3yHjnOJK7CRN89CQT9BYQS9t4S2cDeGf5S6Py
n8OYdPPqTEWI0rf63EFS60b3+W13V/qxP+zKg4TtaNES9/Edz1euW89PkYyHVnqUH006idMM8a4G
1FVgirz+K0cVTMa+GMK4ZCZ9+Npr/1vy4o26SRzzapasEEMI0g6R8f6Pc4r8mffGqZ5dsDos5qRk
CkUQA4vOA6w22SXXxCVALHNymzjKjngKKLusP/lTwnnwvKtlrMuUlHrRqXjwyShZgvwWDjyu7r8E
jp9fj7EphiD/Z6FAvZN3tA4TwI4KR90PLKzgcU3YeljzKY6xJmUtTcpMlSXSfqBqZ+f1aM1x5PT/
snn+KYmxHn3cKEJM6+LJgexQocCGSeXSjBDLmnC6PK6EvzSaP+UxZqRuBKzg0RGB6FAdRHs6zEdJ
suMH8tOQrOJxdnKn+RUOHs/1cp88Y1zktA7lnr6Nj0nk23w3bMwjqoeSTzzpmBtW5o877vWuZ4T/
PS7qZF8NDVqtdTXNqFzMeuBN7SBbmi70uyDVAG0p6Q6QZ20ZLH3W0JJxOwbJYxlwzcLl9wFI4K8/
Qpdqpetaeudb8Xd7hZ0lh2zNI6UyCW2yMfkDjzTC+LstUETGEMmDkQLRF86iddMryoiVePptuKV0
QbUnXHPjcZ48+u9n9nwxVWFoEmjxuCO75UCfZ/GkH3uHNhXHJ5NjaC/HcYAD+yoOj6aUelNavEj9
nQXoq5iHbri/HFFctuXASP8qA7urUpLQrW3ZN3aFN+wVv93ylyV4R2EsDTYGOr2NENR3Xe2kwLeX
hcHJp1+XD0Nf9SV9YKxM3unzCAyGBRUErGI0YP0m6qYYwXQYm8BZLVwxrbeXRXJMtiIyliZWOx2Y
Q7jAWAGuIDDNKgwkKVdpeKx7YhmYZjGMl7nbacpmFl5Jw2s58l4dY3BK1VwSPcM4cyJ6YWoe8yLn
FddWPx545zTQDxL9GyO8UEtlhl1s+swwWpZY462yF66EWw3IbYo9vYqyyy9rc4Syzdq56nq5JyXC
i2wXNq9ZmdmhHjicr0ctxDeN+Twa26/N42ppu49RMr/a0jZceDAAnEjryybX3cqr3+pMGmOv1AJA
wIRWYME750iH4pQUFlCtxcqSbsLr7ir1qI+ntRW0gNwaAxEZQM8DO+BlwKsP5eyHMIZManK5BbAh
ncMqkd8bPZDWZ4yyPYkv4XZ0os1wkzrTgzL7yVHmLUvwviy9pTMrWhdNVCcKhE+ZLdwpHoUraYk1
7AcbG0NYqVUnK3J5RbnVuPHsyPRXnUmVJhHMV3QUH7MabtumsdPKsqeWGBfssvKUZbN3WbfW68Rn
EhmbJ46qWo8RvEXjzK5gqRuAak2iVR/7X+aT4NaOhObQcKPt5SdZsjNimff/4y9g7GFW92kV0LoZ
HX+Zj/ENRhHErXpL+1JUySOXIlHJx+xh3gQuL17mKRljGXOQropgrIS2B9fV6IPaz0qMe0G76+on
sLS6lw/Le1uMHZwLrRvnGlrVC5kjVpjzHtSON322Ht59flO2NTx3ZVeYfyKO2ZUflcFOegswCHaM
bkNg6Y+BYKMEyavvcg7HtoezMSFiT51MKCJ+lBOr7nhzYDwRjG1qzFk2e1qzHgagM0fvAi964jx7
tumLrvp/8GGSZbg3NfCX5NPyWMojb+CavqsLNl2jJz176cAgrNPxY8G8uop6EEfkP4EOaQmx6FxW
Od6JGJMy9P2CpcZA9Wqz3yZN4hURAAFJyQsxeAdiDIlQ95mS0Gc89NafjkJ+kz6YWLqe3NajkDeJ
G3qCd/l0PIVgjEc8yv/ZQl7M2NGyBwOI6JclrGdpZ6+JsRBRTCRVC6BzI3Bn5Df10B7j4+iRjwqz
aMUeeQJTtc2RyvH5LLxuOOAByRMii9qleDd0Djh9iG1K+5mfEg40xnp8+HlGtsWrS4qwlBQjYLR1
66NK+iO3O8s4NejPRzveMD41cxeUn23yEsFoBICBYVMzJa6Zh/tB005GJmwV9SbA3HEeLEcp0TiZ
yrquAF9bxz70d0IHsKYDjkDDhyTDQRQmS4hizltbb0RSCO//iGB0pS2W/0wCdA74Kq5R8TmGvu5j
OerG4EQoq+9N0cACgD9gmmcS2UQhjZBRiJHceIZ5AqigF+THCYQklzWRJ4cxuV0cB0YaAw1ZVcCv
nM63edE+Snr6wIV5X/0+Zydi4j1UBEPRoAs1rSvadGOoB2CDS6m9FBuwGMBCeuEVItenYs5k0t90
ZoYrRa3nxKDJsi3OboctM8UeTH8IgPoMEBUXLRdgYWKIULakdDM8AlFb3vyrZtLZj2BMdILP1wD/
WPWC6HeUSJbcZBwzueoEziTQj3x2zEFXgepGE2h9vpKjX8H8FPDQPnhfj7HEw4hoOSmhj8EMZmJZ
uBaM6vmyKq5Gx2enYF6XqSRFP2VYGhj15yXxxWUnh6k1Nddpc3dZEu8wTJyW9Elb5zT1yJfKmVI0
pzJuGZUjg11Iksag0pKPzlTtgDxmq+6xDKXcine9E91KrvHUPPBG2tbbfJ83yC4lYa9lEQC5h/zi
XdsRe3wId50Vb+VnDIBZqSdseTXO1U9GRIUAnU0Bqx1zkUMLFDl1AW6uWt3IxOqKXTxtlmwTqxyG
gVUNV3VVFg2wISosFUU9TYMO4C8MF2AicAInWwmKSSN1L+vFerr0KYb9aGPVGeYc4SFVz+rpT0MR
Q5CburYCJ/D8Hgu+1a1sEXDd/+RtJ6wqzJlsxuIjol+E9k9HWMUYj3qgJJP6Q75NrxMrcaNXXja6
PkZ9JpGx/WEUJ5XxZzM88Ket/IAF9La0gw8sHZjIu2yX3uUdRnp4olc/p0YUtKJBSyey04p6UEZd
RB9Hl7/GGJwg4l293F7+mOuRHXjcZcOQCIQxDiccBKKg94Wy4k2xxbTZIXfhsX3hrXWEm+mRgli3
3Hrpt/4vmNwNSZdAB64SEZRu9OhnttgwijgnMpE/xqo/ULPuBHt+p7td/LUn9h5ZYYzh18BJgdIp
hE1Fa2fNngBDvyIca/ktfGSlMLZfL6qklSsZsf/zjK3DeKdhoXOysysCCsbClji1vvVDqWC7UPHd
vhEgZYIwSMogyF7WgIaov1pUw2oHHuDjX071KYa+x7MPNYT63C+oDWB0YERpBGhK5TZwaqAUqHYL
l1C7PPv8EbSdB8Z/LvJTJKMbillmgHOjHs5Ga222EJDoz4qzbOh1ytvpns6xmrb+agKlRrMQFfGJ
Pb7FROyPYHSmD02zqOmmeO1W2wm7eXRBPfPKXwDix8KG5EZu9qDukn3q8ZrRbGLAimYUSa0jIez0
BW+jVLdzob+kpU2m4nccqoBNwOTU0v6oa4760rDh0qUzYUUI2tWxL6G9YjRbYX0E4oArYox2nnQn
Mvd5y0N94+kv4xQ1MIVFg4ALXjCEnfV7AXjL4iPHuFHbfOFUH57sTHunMjN6Y8GpVJC5NVsNw6bh
kWDtpXDTO17ph/dW2GxElbISpXBaRvtAemktIK55MVIfxU6syle3nNNxrlBmPFOdyGQYgwCF2FN4
C4odDPEA086ebjs3sMZtdyyOPJdE1f7ShTLeopnVhiQV1c25scyy2ApdZgdghhSN2Lp8PNbTM8/g
o0R/9u3ietGbuDBlT1vuiQRSc4ELVMITwVgaszS6tkzxwZJDdxhfzafS1nVLf1gyS9ssoFgD59nE
BRelLd5Ld8iYliUX22imSQKlgaK8qR3AkCk8Jc+SfquBslfIWJI5yRv08j8WjCVvzKzsGiPeP7SD
6gNm4Jd8AOghT0G+RdesTMaQlKKg01H5P9Y7vwWQzr6zzKNhmbs/wx686Jr77BhLkiWiGuctHjnx
yytilzsMtZ3kbfEIiFMLAeHPy3r5l9jlH//Ehr8zSdRorj/80+QIHznysFdd0weQpMND/uc4AzZZ
ATdMI5QSrpOg69v6qd+j6Nb5PJ/DeQkKY0pEJRTHMFQQIoFawJJImD+qUtLdc65uzXyAuIoQhRJL
gT0QT+PsTWvGYtQpwmkA0k+eaCN+38Q3kWNilwLEWU5nN8fsyIME+hbBU5U8k8oW9hBNTLIhZoDb
eo+up8Oyra9Gv/RpU3RxsaQCVrINsjGP+xbW3M+5YCZZGUjQJxiRh2CEhAB/2Rn3IO26aqwGUTXh
1MJWX965NOYbAoJOEGoF0mp3eaar8NjB+akeRQ+MFOAAl7kbpmxey94r4wyGJEeBNoXAdsJeRXCQ
41utyADfWltJZjiXdWftIZyfjmrwmeoE4EwOQ7CxIRnKB+Bstpo1BEV4GLUyskF911aWqrXtU1/I
stsLKlr6l3/Amrc9/wGMs0jmwBwXAi0KwGEyRJJVt8cy4B2T80K+bXFEpWzK2BH2xqV2SQUUiPaH
iLPFKqez/G0omP16jHOQA3RZ46EwvKpHUG/RJTHZzu4pXkrkVPv5WPoUNKV6M1F+nMBmFN0OwGlU
bbVGwB3xqu+862X8homlp6mF2njmXfuYXVNKgsHCaPJW9SeXplDpiesf1zzx+SdlzFFqyEobgVz+
o+uq7lENt9Mt3bjlhWrrygtiN1MliiaySXZckrQMZNz1f9ENqBXnL/Z+G5j9800/5TCPJAHke6lq
ueGleoUNSsUOzXdN3wSyv5RuWJ2UbLsMN5ffxbd6PyuUeRhlIRXqsMQGdj5ojybcZT86C6txzvzE
tajUYrKxkyF/HpCJnbCus4h1YeheO443mKe5E9LlljSYGFx6tEvmNrVkMXkmfdo4Ziq7QRQ8XT4u
vcJLv4B5NoNakcxcoKeK+q4UtRUDlveyhG9LNOyFMk9BjeciTSJ8xRFzs9qNcFIOxR3oFw/Ix5Lf
mMb3dD/58CEVj41k/RV+3i/zIsJWqqvRwLcs5aOy3AbLk0Y4L/0jLblwgywwDAjnmzyTYeKADIgC
rFv6wQ4QtR5FiZ7s8CU6YXXFSa+n39FGAwTifBPyRuRl6pou/QbGMwdDTxJxxG8AMFU2WJOnPsdv
dFo+/tVZ+BnusBM9YDFmVukZJ4zPo/PC3/f/S2Tyz3WzQDJRnffhONGfcSNjRRHccT/FbbiVsGv9
bCJJHTeLYjXvhc+b+PjGNM/oGAsm08phB0ZmSKaTYip4YOiC8IBwNndz33wCKCqYLuttZ6ceGO93
+g6FOaxm8H7Hqr4phmSAoVZFEYt5TUs3iUmGLWUvNsZDDSp55JJuKZLN5Se1VlMyTYXIGmiXKGc4
o9cLdDqqq4+LHhzz0H7Q3mClCDvRjWSbV8Zgm0cKAUt+hF7zoCQW13StBIPnP4FNGxR10ZEZ4SfM
O21XeXSAjRK20Nke/soLvTdGv78IY/QbFPANKQMIW8Z6b0bNlZmRF3CO7Me6fWjy2bQvX/BaEvZF
IBN8LoEcp4YYwDDTyUNb2QfXNG74WJ069j+4e34rHtU0UfvUJZGIqsZ61EquhnEOYCO75663K9C0
GH68mX9RSLTB7faoD2JQr8ftbsieNyqw4gO+CGfc7Jgbg7IYpQEcrVvgZkuVwHEBK1EgBBgiYG8l
LAmxA9qLEE5qVAi6h86DVSaxUxTVZo5EX0t49OVrluCLLObLteUS6YsOWXQhW7D0DaCs3sCE6AXY
WK7tAIhkokcBaiTkaKENgOsXoJc7POS3Na/35Xcw2URmFhnY0/FF/zsiXm2FZ+Rq2FCrnRmJqTX4
OvY3Q4eHJrCWOZkmyuhENpEoojWI13SWWzRdNvRG3SBs+p3dB7t+sqPCMpwRc48WKOWPIoIK7qTY
ulRN0lXRFMHQzW7CZ2ZfL5GGSCI7VLLV3FOsTvk67IHdlF3RToi5HbixxaoV0gxNBpuOTkB99PWo
mLwLwjRBJKrcDc6fvRV5u+yAlQZiZZ7NW1VjMNCpBijkZVVnrHsv45lEEz7pUtyDyBN4KMDoIY0j
TPeXzc+KGzGxU/GPICZikgCoHANpFX608eoYqYz6SzB5BLnrNu5MCnN3YhjWeZ3iOMk2Qw0B6Gub
6JTadAxqeuXPwa6V785P9W1XvEWHd5mQnjTP0X21jVDaQvXuXn+lS3Cq3R31F+5iJueTsXvjRhxI
hipS00bKo9RHu6INdsYiHWoigz2HyI6uThNs0mJJS/JGZHVjgP9cqsNrMwOms6Br27A1OW1f3q9i
bFSpL5XRkRHJISrBdhWEjqwEGN8wPSniYuys+s7Pz8zSlhY9StzGCGVqd71rPtMKX4604qXGEB/F
SZ1gBRs/9HhmSKZa+s1pnwlm3IqoCv08lNSngUqo+EkbscG2eApemtNwD7K3XxIgwgUgTU+uCoAa
4aU59ndKahU3LfajTty5oPWLUAn1RDBSbJO2mzJNVQYYqMED/3N3T1DXuYuBzKfvsCic36uPnT/u
DTc76Jz3vJYjQPUxxYDm8Mcsw1czVZnlkpTtQJ9ag1IhzSszZ0Ih2VX9X4UTuoaDlQ3M/y/HEeuZ
iKF4xYF1k/L5C5iPMRdVrxKpRrimVbd9QJ5ieQxtvVQU57LtWvcDZ2elv+TM+8xKks9z3EG5I+GE
PPo5XbqTmgHjFM8f0P2z4MXJvBlD4aYXUV8btXmvCMGeRMMuIjzYjdWnRp2ghjkSXWMNwKxm7SgP
0P4pjrw+zd2qO+QZCKUj2b988LUKlGmeiWJe9aSo6TiKPfX4o6s46Y6iVs8u1i3wgWd32Yav1Amb
Pn1vWL6/NkCMPHrYejryvvZav/fLb2Gij1wI08rUoXDAhZIBn1Ij1LI+WMQ8DdEHrbmbwGVVgOQw
bv5FFvRFOKNrhtkOWR9BA7qkAMkBlg96sMPqjXX5wldj5rP7ZhQtJcOchgtBsqUOm0wG7c6U2mX0
U04BXk/eE9lP8vfLItd95plMqm5nyg32QWLk9CE3DqjYAfdDgXfAb+oGJ0BFbeqny/JWX+2ZOGrS
zsQhyTQCMkAcmbG5Ft5pCpiE9f//0Ysvn4uJNsYYox5dBSFFL1lNBW6DbFfP/+vNMdGGXANEsaRS
skPgL9sScfA7eEru/5QiuAnVSi30/FDsBnzQgUAvJ3iMNA3orsOdvKWoTCmXEHZdC1HENnQR0ysf
NZHzT6RLQTy0yDfimTjz0F7F0+iVSbRtR4ywYFLutpYBOVEkXEiGdeX4lMx8twBrJiCuRmwzq1ax
rV6UJ9Ao2J2b7QU4delY3IwbHuTyWkkW9/oplPmMYU2IUYlw6sTPb/uPBl4G0HN+FrNe4/iUxA47
pDE2RLsWkqRThBB4xsCO6KZusNWPmOJF2BDe0+37YZfczncUHJk3wrtWzjo/KzsAkUxyX9UhkovR
XjwCj42d5hu6czN6GsiMG5TQOho42Zcf/VpH9otcxpF0VYvZNhq0KqfejTfxLvZzFFcUSOQnNatR
0dk1M54CdXxTM6cIFm2e7W4MraBuXUIaSxyiLS8mXPfG/2gPOwTRTnUjFxHqOP1yGvLFq8PB6sK3
PuUEXN/GAFEP/HKFjG8AuIA4gQPM8OLHPNmGt7QyFnnzi3Zn3C0gIwVqGRjhuPW/b7OkrFzGP5hp
HDSSAZXJf0+nZEunSVtbf+p/iYlFTkCk2ckK8JMqXwdFeujwAk3e8/yIUc6sEVh4KjS/qcqidaAq
+0pPrFne5/XPRvwVT4KTqZVdag1HZalH/xbqnykRY4pmHTW4FlPIEAsanrnxDa3mbHqsp49nMhjL
QyI9CSoFr2LA6JN0ALMxICrUW/CF+mRvOvVG3PMSfs6x2Brn0HSjNAqw7UZKAHhT2mnO6zat+6l/
XgQ7EDGU4BYaB7yIMoyIB2rN0lmUInUajbyRXEytPhlbWxj1yGqUUfJrMeJNJq2Xqj5vlp2WMAR1
WlQBN6v3xAOykt0WmpsD0CFXTbsbBDdqEruea1+Uy03cCFgiqoHHV0aeWLbAe+kto0ne2iw7FIX0
cNkY8j4BY54AdWQ2JW0gR8FDT66DlhNh8f5/+u/nD6aT1bjqkBdV5HfQvQTi++Xfv54OnV0uY4nm
YRJlo4Eba5EDRHZzSjBCRDCrQbz2VNnJkZfncsIChTFB89AJY6ZQE0Dul/EQdpuyubt8qL+kOp9a
y8Slvd7rgTTgUEkMCK4StSPU+nalC4Q82Vac+kGwxW17KH7rGM3q0O+mJVc6Nvx/iRR4n5AxPmmh
N1mSocknzljq6Qq3CfLN5QPzjI/CGJ9wkgMpVj++4uRMJ+0mvR2xPT6+qK8axRi7Sb3AvSzzw7pc
MKpsYxHUfkKZ9VD94JX2IMaHRgTEWeL1o50/hK/NJnSBK0NDIUezWsDuyoB4L9HwWV4CE6wGIhDR
4Hycyz/rLynQP9+eML0YMYiXdCnwYmggP2HiL7fpJHP1RiP5kAs6yolP2J5itgRJIxHcfCy95KBq
ydGi3sXIVDKuIeSJYmwNyoKLps2wgylIKIdAc7QefZdyAdN37TZDy/FonMyBMKan6s1Kj0I4zSpC
DSzNfH1cbrsoPBbJmFtlnezDyhQxIl1yNIt3TsYkBfNUlWUGxaqi27L6JavXlpB2jjbPnAydqyuM
LYqWRFnmEbqCftZOeAJ5F+J21Qd3ukspY2tOXZUXObNUFURYIjUrYPu0GwqwOO0x/ApmJrR9HXPL
M7ScYJZlqhBDIxLkGZpZTAhjzVQCL0bVRY4aLpioD/v69n98eYwRGlQzjsl/C6oDCugJhgxCN/RF
T3FlUGDzrB4nOGGhUHqhTMulpU99S6c1BZCzS3Zj/at5zfNwnUVDEYckNQMatoL+FXsYGzkT7cuX
x/GKKpNTJcUyKwvtmOtaZoXJo6Fndsbjz+YJYQxI1GfA3RDgifRe9vUSwVLypgAG8/JReCEFS0gh
jEK/9AYUr0QZ+zDcJy+UiS9+6Cz1hsRWEFgzn4VsVRdMWcNkAxptOovOGlezasgBCqkYSNxoQX6a
NOE6MrGir5f9Uyanx2Y03NEQjgLh85mu+vgz6YwhSTVBT6QOtlLcpZvY1V6qTf9ON/MK94YmNRxt
WU/9TewhiRoxgD7EfMl4iBSAG+G03fPyDIivAwBwH/LaItvsd/Vo7vLKIhixNX8KHBO2qkJnghmn
EOVh0ccBnlzZNXY6nAqs55Geh920Xlw5E8O4ALGQKqLJEDPvIrSI9X39UDj6U3EKbwBKCYbF5Aod
OZtI9nzXHUE7xRshXHcNZ7+A+aKq3OYExXlaXNEAgaR649G4RsTitPfgqOU2xdcV6PODMhEr4GIn
0DHj/aOidK1pIDCSM44/5306Jg5NplldJBF3qqYPgpxborlRee2Mb0hOHwWGs2tjfIA2m7nQ0wqK
egKruegWjvIDPGtgSgI01m32JN8XTyOICjLXJE7zqm8rNBeqXzws+vWc8fN3sHg0XdQGk5HhsOEb
svH76md7U9rAwrQ0K7pNNgM6jFaOrm7qcXsbnE/JYtJgKrxVkgZvM9pG95NDXGn/JwRtB0w8UVRH
XtlqvaxydlrGe5h1LusC9R6UI3dMrWArbstt6SWTxQv712OYM1mM6QGwb78YM2528PR3Ok5Ygf/F
sP5ETLxWDVcaY296Is1KCsAVjOxRAvv8SHfHRermcZO8mX7OC2E3gKNCrqWKFjvkOIefSvIejRrp
sOAt8nzkanB9douMeSkHrVKwuvPHvGSH/AozYq0f79JjBX7c0mlSbEnUMQgTaNrCG//+yAe/5W5n
4hlzQ7olCwfQIWJ5Qd4Bcs3R9+F+vuqP5U7d5w8SYEGFH43m4697VLH8/BoL5qI1+ckuPtXenNuC
n753xxFkmIEteHBEr/FJveZEErxbYkxWrIZl1iy4JeWud6Pr/iq9okgxFM0y2w9uc5Vva0yQd37h
86BDeaIZQzZpRhoNJkRn2z8lbvWDNowXpK9Xgj+/BLstAxp2MxDpeO6I8YcFvdjE0V6Cw4C0QHRo
LxZJ9Qb5Fudm6Su9oAAsHA5Y69GGpO8qQhE48Asv3KV24MVb2qkwt7zMh2MTdcZADWlWV3GNU5ZC
Zc3dgI0VnRcTreY7ZzfJGKZETcyxVvDFOie4Ed4jBQuh+TEGGtSCAY7kqrqaXvmoAevR7plYxkLV
YiMVNZ1caN0GSInpTbchPxvXwNy4uDHvQ698uvztOJqpM7GRDKzEihS4y2gbbv4Ajus7/nbD+lDI
2cEYE2WUo6RlNA1vMB8j3RUHEC24AQjDF38ILaOwFph9MDjZIojlI791jSuNs2TF+6SMmQq1RG1T
7BR7ptxahYKlmEG2i4BYRfTz8qXy4j2dMTVCnJrgU6La40keGmk+OIeuyMkAwVh2029KTu7KcTUs
E4o5krAiFdUakHs2T1l1NeQ/Lh+J/uILT5ydZ4sErKYsAtWTab6rm2if61gSMQen00Qf811eH1Qc
g8155uw0C6CP0ywxITJQs2MoCSdpDP3Lp+IZzG+cJ7Isi32Em0N9zfgYVJIG9FreVR+UGF7pyXs8
u62y5YjlGEx2TK2P51kUPz6YC0i2X/FNbmsHgtpq5govlV9zHvl6Cfvz9RmMWakUaRnMBMeU/ega
PKMwKtOuxhTWdTDasS/8osSZmJNBGEQxZs1Nvdduox59JuJnR95D5Kgrm12XwjgkiogPC74XNHoe
yvIUzC3HKfEUljE4xdyorUCdBJR2O1WSNVaVhakGIDAgi8e4ecdRV14abTD2peuxwCC38IIJnDy8
hd8e8+NgBcAOJB97nIhvroQtD2mPZ1oNxtjMVULMQsPHzbH9K1vhbfWTbqYbzrQrNukx3qpX0Zth
NVfkB6AaNrVh8ZMGerbv5gEbcpoG4gz12/RAhAw+puVBdZmsTKv3Vb1bxMQ3yGgXzcTzztTDXxLH
RAByjCr5EqN43TiSl4Kuhy4cLjftAcyevsjxGx9tyUvSmFhgMVul1WihFQQT1yW2Tvx+Axi5R8Md
PLIL9zTMMpxiE11NO82Jd4IdPeHuLaGxFpQrG7AKFEeeQV6fesPo+3+vnHnThdmYSJCxtaEdy8f5
EYEsmhPVZrqRt0ZlidfqMbymzGwy8AKueZTPf/Fwn9LZuEHo0qCnA/AiWNbLxJ5H1faG90l2y3FX
ZE+RfLeosjPlp0Z/vmw9v/sFLFegVIVhZs3UMJoO5TjrYrZx1cpphHdWL1i30oxd3yybyyK+R0Vf
RTBPqlXGXgSiHYxHiN2qqL1LaxVo0v0SW80INL22RNAi9sImaLSfl0WvTFV8lc3kCsZEGjkq8Zyn
ZxOEVJOTbvQ91qI1EOCh+HGYEMxLR4xrz7ElHsiGB4XCuV622BEVWYpwHoZTVW/n7C3OOZ9vpb34
5YBsSUPP+rqdabaaz+inpreRne6y0/RUueZN1Vp41OiW8DIwhXcsxmTMaU6ULIXWpL+TLU1SJwAl
g9dEOE3Ik6R9cShvNTu5K2/CfYVtjgBDyppVxPYSYq8x2XcPJbodtS1b2U1wyytN8H4dY2LmclSb
McavywbR1cTKn4uJY8a+m+iv105/wtmzQZU70WPanhpkxVGiyJXi1tLin70AArBYcy6r8UqtBeIo
jp2oSrqM/bKv4qRBxvDzghNRJFEKhlkeNVwp3YwMPV4JYsX3fpXGHC4olaWMaJdgAtGzQSzZnd9a
v9tklnkjAf7KoWPIpiPAI7n/40FZS6iWQ2eGOKhyag7TdtkMVrHJ3ijlSmHzHudKwEoPqukyCAKw
c8k+HqC9hWKc4yv2TVw+yHPUWEYogRFILaO9WozECsRR3woTrJQAkAVrblsVnL+Zsmv6FGtDZYOJ
lirDVB9YSnbasETev7qQz5/IvDSSaZ3QKbgQ2c+vCsQikRceotseJUTQWfJCgdWXc3YhjJ4ZyWAU
M9WzyasfKSdpbafgrx3RLgHSMKD+uTMB35tDXz8Bo2vJOGL0vUbjK0dx1gUQA7kHeOOv2dAXRwaD
oi0kFYh61Wax8qrSNoLei5zGyap/kqEHMmD/sH/G+Ihabf7svX30KmnWTrfAsh0PWWalHIGjfsph
e6LlPOaNQjDH3IKBitj5LtzFdrw1fRm1xO7/YKZXjdSZQGbeYiCo0bUBBArkzai39XBDlndVstqU
54W+VwO+Ho3R0ryalUjOMLcPeLHnAtAZdFlRvdVtwW5+t9vaAzfFNv5x+W18z3y+CmWUtcmrQp5a
lCA6hEyKrFhhequkPC5unhRGQccs1boBc7WeUB+b+T0LTyLxLx9kpSXy9SSM1QPd95in2Lyk+0U3
FF+PpO5wqu1pI24nrEYrb/Wp8JWH+V/MKX6VzCR2SyhNdZpCctr8yvVD1PEaILzrY+LLaUrlIMuh
g0p4rRUHSbiTjMfL18cTwcSXaqIvs9jgC4EQADPID1OBVYeMI2SlkfP1phgrMWAwf+lGHETcBTtK
Rb3sos2/27f6IogNGZuh6syqw1vCPrQ9aoqNtq5NuKg39El+zcO+imGMgy4bwayO+PKU6I/uv0Yn
DalX+oCmEZ0Pg2VaXPyIp36fuCaWz9CXvPzdeFeqMVZDkhaQ5NIcn4LBqJsIaSed8OEXTDmGkOVx
mKaqThtqnpqlcaMKhYQK02CF0jh9Kh1BETw6l4+2qpIqUWnFSwHcMWM0jCoq0rLC5erJtBfi2kHF
9knVI46Y1XOduWvGbohJ0bVhP2PKGHyaivA2CJrTqKId1qe86zjBwaqNPxPGmIoGREvKomIJV4yV
/0fade1GjizZLyJAb17pyqicvFovREvqobdJ//V7UnN3RGVzKu/2AgMMMN2YqEhGREaGOefUxulL
Vs43cifsrBk4V9fPj2caLExFGrZdYVHrnPbtTrmhuefsJDANXsZJv8QVN2AHtbV56NEhUFDG6+qj
2dfvgEPh4bysWsPXPcxOaktCMwt1CPOLdtVuvjdfA6dxswcUdbaG5aZHi4BMCY/DiwI6X8y2PVvb
3KUTkdz9EJ62jMeZkRLV04wg1mIJrT9QINfIDY9oaZ0p5kfyyl2j5unOXNJTNTeZpuFDAlvL/cwo
N3TkqAEWYudO7riZnrnvF6rFtW/KeF8kpP2c0oUxWtBS/AKIubnzN/5b8cjNYGmgvCaNccKoiru6
C3D9EADk0l2fALsiFsiDQXT9dt0teJ+PccFo7sqopE2XsvlIB5SWc96AJ08Cc133QtZrcwwJwC68
UYPiuZUEHqbHelFm4Q/Mha2bQF5oSnwf/dh5WKhGpcCN3Aq3jpbbFDELLO3o0TUb/a51qg2v2Lca
yBbimZtcLIhkkRTiCSg/2niwh+zHfZk03vWPtf5o/5LDTmFjpRjcThrkFIfxUN2nm96R/c6Ptg0g
0sU7jjSOGbLD1X0IjFPMQNL8pN0NR7rQN4CYbDzyee5WqqXfcgd2snqeDFntaIqindtd/Qr4vz1o
u2UPHD9QEhB5QPz1zHe9t+mqFBe7g/dgY2KKJYbqWA4Qj9rTQdqaOwo8ke15Q6yc0MVOWUuDYcR1
S8MIusbJQz+fO97MHtdGmOBRB5YgoeaBe+5W3TQ78ModUwcTLqNX4ibgxSqOd6tM/ADHxFz0jWz4
QtK5Ul9hloVj9Cvjgd9NgwkgTScPakcV6l+qXb+TbBTSj9M5a+1q23rJlvbGph24fYAcoj0ILq8b
yHFudrTaUOeaiDlsAygpwoNB8pvGCCxvnLAjlRlN5XLcbv1IFRBXqIppAr4Gt8OiEDhJ3SSlOaJ/
T3lqwIFo58BxNd0AW1dPoaM9YmGPI3Pd/L9EsuEzDXoyCSNNm6nFpBtQdsD8edUxnhgmTJKkjYBy
gqtgDONNKYyeMiiX0CpO0mTdpkZ7GeX40Eylf/1EV3Na+X+1k1he4GGMOqGQ0S0IhN7JtUs/DnYk
znbWNE6XcQoX6y7+JYx5BFWG1RlCj+wvaAN3II+iMG8MgROarx8kqE++m4gyRC12V2GS9JlDkYvT
HUbyuLXTdV0MsKuoEgqa7IgcBp2bRBTpM3i07Ch7yAFNUgHD/vrnWbV3RQFbOYXvxO32XZl5JEoR
NFCmiJJbcyBPXRP+uC5iPSgCg0pSZQDi/Ubw2xAFBDsiZPwv/5j0TMHjPwfuNrz++XoReCGNCYp6
beRJQT1Y3vTIF3XHml0RazU3sVMfahSXnPo+AIMLF2hg9cZeCGZCR52g0j20cDB1M6KoD8xDt7Vb
D1WFG+7k66pxLGQxMWOwUiJrCXCDMAp1ICeg7t0onw9u4uY7a68exBtA/V3/jjyZTABB7CCz1qG6
TuqnQART6gQO+uD9upCV3ikunC/NPl+SiwAcSVWq93TminiZ7FLoSMHJbGUjvqQX0W023KOk7vpb
vr8QyHjAYFapYtJhNg0NNxUzjxmwvBwg8mA2NHnlEWlxDvHTVxbq1cEohyZ9seX5cyu+C0FlRwPP
4VadeqESk1D1gZIlWgyVKN4S+KD/bn+DIALLpqJb7TGszDtGnkj65wu9pFDRFeAFIFqVg02Sx7TX
Oea3nqUutKJHuxAxhWo6VgQ2T5tmw8/5jKHZu57gisaEgYr+fucnd2lip52tyy6/6rSaiizkM4EF
NNtlVoawzIaUk12OWB8qqvRBroadbnCf9qv35kIaE00CQCu3YodoIt3HT1LmT08aAgo6rk77JFTO
0NkjJoNzcMzzZrO5B80ElySXcwxF4VuOeG1PQLt8Gl4pMU1m1wda0pBfJC/z1LcY2eArL01Zvy00
SaRQfhbICBh/BLGJ0qe01kaxNjCD6NboOoiYRFc8isnFCTerx7yQRqPDwqgSWUiSngKwRYfgdna7
u9a0y0eMBwERPNsWt8XP5pSAWzx+5ghedZiFYMZH41CPoSR8lHKqxFu61wsgg4tFIUX8gVL/8C4o
nkTGRbGpZVXxhDxTUIFl32wHlcsAwhPBuOich70kYY8K1aH8CbzpN+FrCGKHvytDzSbyeB3O9drD
4hgZpxS6tNZT7MD5Zlk6SQACR0N3LTN3x+BB00JfJZGv5oHfJ9mlC9+C4UMdcjALdrtRa/a5joqB
GrsqltfCVvUKi2yuf2feiTBuDPyz/4z/ayX4JucsteNY4+FfrU+NLE6B8Vgpn8xworl9Ytnz++D9
PaWB6kuZYBwHeHJkV6K/z8X+XQ2JX3VxFnQTU/uSXNJCvGn228YIj1kaPZat/KMdMG93/STXu2pf
wtjMIBmRdxMLwpJdsGkApF8e41+qnYP2mhIcgoAY7WwdiCq8kLT+Db+q/0xEsvJBmBMTgd8EHUSu
CU47c6xkBasWWc9CNyYMkcLoRb3BByzATLUJblvf3JBPBhZAhjvkFDlogoHEh9YS4h/VrbTB/JyE
Fn7oCpzlNZ62TGASyFhgigKFp7yKUXMakEeqGY+ylCeECRQ1kqA46PAtA0waWUXv1QovGFHP+i2v
WxwpExlklehto+HhqQy6PeXPVbmftPeuPA7oqlw3TZmeyTVZjJfrWW/EvQB11I3iS6lTHwGyl2I7
7AN7ud7sDZ/EcjO+1/AsPCgf9Vt+b3ExleihXfsVTBRQLM1AXwJGVIFVqpJHuwnqzZDeXld2/YG1
OFjmHaArZaKE9efbIzypIBrVnucUzHV0o5/ufkgYcsX6B28KjCf38ypYXNVxKGNTiL4MRCDKm6Y3
lttI2+WA7cTQrtO8zq9i6ujEqVG14d2dnKNlR3j1DvzIXQtj0ttDKb5Yym3Iqx3KnGD6Ocq80G9S
s6KJKFAd8dpD9DH8BA8oRiov5HU6ZQ/mX6CiQTFR2UiTDZBaFGPji4aL/KO6Hc4g6+PYNP2KV4zp
0+QXvwYD+L2eyYbhd1mM5eo8i9C07u5Do7v0deKryvAjnsDHbpYNZxaPF+hZbLDRiHVjovUCKcPo
LOhbZixdo5V9/Htyu/XadJc/4CGDujtvvmGF9ONbJP6M1Au9C7Re1coqFD8BspEAbICoBRqyoHiJ
eCthlz/Sd1JnbqpKdQ0ukN/q9JQGMhVwiBr4h4kjuWECGF6EayU7un0n3TRbygnPv9JoKPj9634J
YkJFTpoUGO2Y2i7MeDr3PYJ8Niaz07cKILQKS9nUBuZ5AdkxcuxqvaK80JEJHxbAs9HYwAtY3QTJ
znwdSywvp16DLeHZnl7rjZLbtRsDz692VKxkxk7QOUUInkGeia8PRn79FHZvx0yUoVGH/zx0LL84
R+f413hDAxkQkcEWhmUAbde9cQWvX3//HD+7vWOmAemlAt+ZYlIafvOARsGGvACr0es3fwbESq36
SyCTX6Slaiqyjtg5pNh0VNV9Y9R3ulXPnCRt/dL9ksMkD0OahGHUIE6aBNOlRuQQ6SksHgXzXhq2
nHuIJ4se8sJTAbeZFXGHr6ecy5/zu+LnXuQnb1nipKD4kBwKauwM29qzOBnSv6TbX1oy2UvadkKS
0il0et3Xt/ENpXDFfsm+xbSwA389dqHNy8u4UpmEptEVS8g1JGbmMdhgb84mmx5Fzc4nh8YuAfMU
Ivu9fsbrV9KXokw8io1USSVAlPuR/m6VjyQ03cR8+QOU++/WyUSjRI3lcg5w83XRCGquehCdVMpQ
ALTUyLmu0Xp9ceEJTPhpTBKbREH4oe394iN6pxCijdcdAIx4G/u8BypP3m/ws1jG+XuxEkv8LwAi
2rY2cZW9hFl5ClDAk/cvqeg/n8xiHivamFpSUSK0aOfhSdkC3NzLWie8iT2Uo/fppsUyKZZeMIAd
iU57l+2nN/3E2wpaT5e+fgQTbuo4MuOMVpDk3EPzxxHR0625n5JjnewUvSljB7IiyBOaF+M8edhZ
tzAaAo4hSs9SfkSVY/xFie95tc5/KTp8qcdEHhKWQqzoiHLDnmI/h9sET+vtGKEQSeFoZ4fs4ku0
Nbc43Xt+23d98vjLhi0m/pRFkMoR3ZinGDgdIPZSMDfPnpPYmDrubrg50WouqGM/XpVQZJBYvHwh
KEO9pkOfGSV29YVTl6KmDPaAI16lVGM6UF4ZEF6/gQmDOwC0el0u5DORb06LqVBpkUfdCC/hSUGt
jO7u1662ye6MX/+F164mYguJTOADn0vTg0SQJmLo8UFauqGjjPz2w+olthDEhD7QNyWSQAfjWvVJ
V16LhviBtTWSFykJ3Ouhb73IsJDFhL6slptApw2q4oCOIhaL8iOukHsy2hZYylA/o5+yeppcAMS/
9iHAHmrQE5qn+oY3lrQeFb9+Cjs7r6qBNLZ0rIBWP2nTRbqhVpyjk0oZpbl3Jw04v+W7C3lMVOxV
K2rHCaoTrwd4M8Xkly86srxsm5559aLVuLQQxkQ/wyIBagwotCZiVtpGOHhxLt2QVAWGYMXtd9Kf
fk01JuWqa3BIAX0Vr6W4sNuks/Mo3sqk3xoK8WQdEEDq6OXz5CS9YUe8bX6Oa7IIZFYSYyQ2QVIy
ZelfYj3vtGziEZfwzpMJd1LXxiBHFBF+AiC0Yql+lIijWon10Cp9ZMdGJHJyS07A05iA02iC0soU
CzZNq4MZp3uB1L9aBegWpbyrhBqzE1FnT2mT+9d9dD20L2yHCTytXmlWGMEx9ON/iPNcw0l+2qAl
cYEyzn2J8KyHiT9RK1ZDRdtM055ik4zb99aTfYqEw7s1uT7PhB9wgTRdEVKfrxwlc9K75hz86Abb
BAV6utf2JQgouCQkHPtkp+/BE6VMQQn7jIKfjXwqNd4YNU8AE1kiScaEFA2qch47PcYCgZh83SY4
5s+O1QthXhsGrQ3HXWHXcADU2nt58k1p5kji6cKEkoz0Yx7SqAy+FrN6NdGGuq4K9dQrsUqnP2Dx
ZCv6MRSVBpHRqogDjnoHG/N2PP4BchYeFF9exM7OmOgUz3mBI6PEKwBet/G09xF9wUZf3vPC/fpw
+0IaEy1qvdArcLDR9ATEKmfMttzquDgHu+RstvGig85Eh6iPxFqnvdHWHRUnxnZw7Jm74mZ4iS/d
Tr35L2ZDeTbBBIhEl/OwHT+Pso3t5Ed9C0xnL/ABdBq8qAfscT5KH9etZP2lizYhUExk1dQ+I8nC
TORSnJtBgUxRs62zuc/3/Zt6yV+sIyVT15ziNntMn68LXTfNL5mMaRog2cysEo8JeXic07My/BxT
3uej/vO7+X/JoL9hoZdQRRIqB5CBtTo/3Eo26gab4J4i39B9WF6dgqcSY5fRWKAk9LmrpWOZfDh1
9Uva/Lh+bP8S1b90YkyyM8QinemFRV2tBhFIv+18HWhFOEk7Rvnsurz18uHCNhh7HOW0UQuambeu
2x5af76Uz2DJ3Bl+elseNWwObuYTajG3ukWR8o4zFxGUd6zMPWYSswI7PL7iU+sX2JaXvcw1L71D
fG3/yQVy5LU+1n3wnzNmOx9kGIdOlyHRyEtb1XeKybFMngDmEpuaoDCTCnE5bAxbKlpn0jnfjefT
bHejFaNgHAukqSjraB6266uLZGOqxGs94AjkLYDDRAw98I6O87HYNgYAMlrZoEXCJvOrFus4+ofU
5ryi0vrz4usDMcHDCsr/PFCnfbOjBKMA7vIoDPt/Qy283h/5cgG2RRF0yn8IlFBBx/ZN4moHUNuf
5cSm3Ma0GVbcAp+o2POhbHju/tnEWoQw2aiUWKtgikk3tLbaxr+I1NwnJioCg6w6yjRtQ8k4GEl+
E4wJ6Ea6UxQnT1Goc86c+vmVWPqJ6rT4IZ3QRnNEp/nNIdBsNVGeDTVwtLoubDmX3UoMfFExttej
Dw1m14QywUfA3noKCjP0xoOR2KqibIU+OWOE15Oj5EFUCh6f97/c+F+WxQQb0lSqIVKwtNqbfeGl
QZwL9y1mv8zOAXetHfs8j5FXICtp9vSPTHaHTkxSIg0togFwCrYmtlajPvOIZNixnjtxczFTu5pv
0l+zeT+ImMmMcH0Ve2CridF9pWPlJz23sReWT8J0qutL0t2X1m2SP1vhUUR1rgAL3uCnA5ZKyrds
+KHkhlPHzykJ3ELYC70dzW8tGO6n0E9LYlvWrUzuQ+lE4jszPWfNKRu3enKHJiTp8HTIDrMFds6D
WSR2NNqxvLFSR5Bc6TLJjmjYAnmJhntJSG2jwCM4OEqJ7MjJNpbPRvsyWU8C8Jt/dpITjbt4ssNp
S6K9HIhOXoI2XHAAYd2X4C1X3Ll+H7JDjaXu2rWGzNby42g4AfoMjZPrsLdWsHt1FzQfYfvWKh8V
amGmuk8nkA9bb6O5EQbZHoA4HrnR7ArzAYuCAgg3UfOeWjcKD4oMMAo7aJ0g+DWkF13AIiFycLPb
quZGi8+d+ZcpEj8JBxuI7A66HxtlQL0NPdLk0TQIOGjBrSi2Du4Kh7S7sN7W2L6KZydEr7w7Zvqd
OHpNuC3TvTm5eXsTmgcS3k1Y7KicTm4AOHavyr1tJKbdTy919FRaj2q5j81T+pGFFM78L3neJHpn
N8LkhrFd6D+SVLGLcadHqhdre7mM7La8JdNt1m4lNIq1zazsxfYGf6sO7LF4atHRs3zw6KjRU1Tc
dMO50F8FQXbm9pRImzKcbVFKbEHch61HyI8mRpGxfRswcYy0s9nErSeYXjLldqPDD5SfaenWM+Yh
p9oh2n4YPoYytjPjsU1fhQAru257V4fbHqhjwVnqHiUw6JWxYYel3USSL0QPGth16uRQhf5YvglF
jBzwrwH2GYl/lWnhXY8hvJuQXR9thzgIWgHZbfEyAv+QIktitCd2rFcFlXkkTT5vemG9YL3waKYi
pQ9iBAA8RG0z1W7bfEa5eowAfJAdzKj34li+jI3lFppx6APJJXF3AmLtSQ1J4UZWh5WbqbCzIL1p
uugVo+enotePwHzmhPTVuxp48oZKYTVAiPc9Pe7MMJanBHGHqMSZADo4kNuIpJwSy2oMX0hhsuI+
15MhMwHOZRXt8Bh0Uu7I0zSfB0zxAOcQjJUXc4jb/Z98dVMWRQvFY1FhceSLYWxSmaKFZLvpCRib
4ghwXUqXIvrig/5MzsZT6vPGW1fzuoVQJi8RiiiUJbqyqJEXo0gdKeNNWfEkMN8sL+uYtAEkTH1h
B8pfVV9yagbr/rJQgvlgnR6QGRhQnx0tr5SQX5WbGIXqrX4fXuJ2p2OztNtWBcca11OdhVzmZVN1
uTSBkYu+bAZvdilrMX34GgBpQrC84Tkp7ySZ3KIsLOA36IixBem0t1msZmcQNO5wDU8Mk1BoRiBk
7TzRzoa+jxzrOfIbnGR2op2y4jHweOWr9RTm6xzZEpw2Jm2W0I5rtMPw1B3Wt+38qFc2nWVXnOBZ
flZ+cJyNKvFbnrYQybxn6npSK7OHkrTJSyE9M2yW6kCxiR/nTXrAfenmfn0pz6HPW9xdDS8L0Uyo
Lfukb7oR2srGyzzJ9kjuLelozXeYqOdko9QirmmpfI+XMuCq/t7Fn7PhjDrutmiKXS+HoZ0lo18Z
8h1YnTfXj3Y1Ri/UYyJK2Wkk6ejKuqnWXlD0r8UkvapFcHtdzPozfyGHiSt6noadQtN7pGhOcrH8
7lgDMVT/MW+7X0AWAdb0dFAPY4p1lsgjN7zPuH5lLn4AE3XkeJzUYJhpnWHwmkt+N+9ib3zWL8W2
/YtOxHnTtvGxf+HGz8KOW5fnfVsm+Cjh3CN0f7rptOn9DIbkD57sJWd0PKLI1rGhUKVAZNcBwsu7
NtbdR1NVzdIN0/j8OIu3ldWINXJLfOQEbBwUrUND4bTZ8BC01kPRlxjGVcA8MsmTQnXMiBOSs1T/
um5FPD0YB6kJ+OAUumyViniP1LUXS6oXRod+fNaGXTZXrij+vC5yBU0YjyfzSynGQTJjSNq2hVKa
LTokdoqd2NjAFbZAuk02uaOcsqfE1y8UL8OqHW2v+gP62LJvvgE4dcubB6Fm+nuM+Po5jB8htUsa
gYYjS5acDNyjU/Oi5W9mwtF7fW1noTfjL2JCcitVoTdKcr7mp157M95iOWsnbwOPNyu7HmS/tGK8
Yy7MujUJhE1a4JNqI4nvQWVu0wjj1tjUvv5J/yUB+ZLG3MyyAiYno4Y7xE9Yp7OD1ItDOwHjVn7o
sd45bgbB5U8nrutomqaEsQtDNKlxL5yQyEqtjh0gbK2ouJ0ExS4BoZdrz7H5MeC9cl3HdTP5Rxg7
paQbRacLOlqsklBWr0kjBnYZNMlJVrCEaah9+GfJ1ZdA5oaOZZKZakhzfY/u6Bo32Rl7FSCKKV1S
YOwy4wjkKcjEGrObFaFWkF0RvapsED2dVHM4d01L7JKknGR/9ZIEL6JkWJKGSXnGYOYI2/zCjIw1
alCW7pX7Zo79PgYR7/Wvtj4Sj7F+DVgFlmKylUAhQzso0uHdAP3KndEtfrT345YSMUxu4aWX9KG/
+y+mY+hh/RZUFmIZXzfA/Apeajwng2N7kJ1hAyBtZ/IpdUnq8mA71iPLQhrj7IbWJYk04DTVzeSB
cqe4FzwaPRUUEMBvJjxwDnX9630dKvP1wlKOwBKCocfxPcmd/I4imWFNd0wc9QETwZdhF2A7GLvs
HxzB1OavHSvr8aPYFzXBWBntIyqAz3kH4gtY9hoQN10XtXrzfh0pW+GTxWLGKi2qiklt2Qpp7V7q
OQ63evcuRDAO3nW1osYhvlqKMloc74vC0zB9qG7VH6P4qja8evD6MPdCIOPhvSaQiMwwSrrHDRoh
LQYQUXWet9MPIL2Wu8KLbs3Q1h75+dL60sBCNpNoFNmQyxrdg+t9St0xblWs/ZAddoBc3qfj6skk
GEUypzGmj+mztHxqMaoFmHUFSH/Yfx7sykNfFiW+T6Ae3hwgz2qYXKIVyzEyVFiNRipPCjqvSHjU
MiusZkifFifJhJa2HYppEBDRBkfyh1O1a3bpTXVJb+NjuekeKaSCjn1G2e2fyMUU7SJ0ZLS9eUXw
9R3oxe9ggo6cVGQ0QWyGFHg8mEdzQzFQx7dm2+8Nb3Q+8/8bugwtuLxxR94xM/HHbBVgIX3ii8zJ
R2JZnizWj9f9fzW3WGjHRJooDkD60GMqBiR1kR8rGNFtydg6iaJnm6kSMqfu4+qPgo4lmZapKyBC
YJwkFsO0sgx8WkERj7IG7sh4Pl/Xa30Uw/qSwThHP8uBRTo4B51Urc7mTttUJ0zGc0uqqy4P7BdA
7ANNUNR0Jr4laS5JoQmXN87BRtn2N9gZAUtIsf8vjHEteQH/JCZaTOzFW7+hJxZpqokabiQ58NKT
hkUHOs1tOMZr9FN9aU4NJsPQ+3I5h7l2zWNdW9EtQ5FRs2Q+WDSMVlImyLJpAUx1CgC/p5sQdHcF
NvF5sy1rJrkUxnw5Jc71sc+RZLepaY/zXQaEg848WtZR5b0e1hxMQZFZx4IVYKJZvQZ9BHOCgqd9
amJjsE2UB6OSOZbIk8Go03dJPWQSZORi45rGm8Yd513Ni5ZqMOE4GvIcS1yJAmDZ3JEkjMBLZzj1
RlY+zPw1m9+yqnTAV+CISuyE8jvHOujXZ7OVpXgmUqdqnIoTLZAMTnPQfLIBW452UvCSVbcFkNa5
NABreZkCWC4DzBbALVWYkNyQcJwlCSFZR+52A/T3CC+TqHsoFEvxryu39vVU2DymfuTP3Pr722sc
BrA8hAJefG3wLg7leS771+siVl+VCxnsk6udyhIVygAWYuf25GXSybqhtzjAZXdzts00zEF/fFwX
ytGLXQ6RLAB7TwlMRs/SejtPTbtTs4BwFjjXwtVSMyYT0/U5sRINmrVKaHdGaYNB10UxzRnNxL2u
0FqWqQLvS9LAoiD/Rncy5XkgDVqm+GU12bUBfrRCR6tW/OyLCnHrZHJ4h44MR+zqx9NEUzRE4Msb
v7WqSlmbhDzRFV+5rw717Fnvmq+rdlSAW0Y4TtW58Hosn9m8JsHa0WrA0DJM3ZCU34oCQljI5jzA
3g35Y4jvexU7LuPWiDlfcF0/VVYVUUUBQmcHKAFE3EhZU6M2hdAvZlst2qTe388ua58GdlrZQ+Px
t45pbsMEFfAjmYYlAnwP5BhMTItTHZ+zGS0/J9OTQgyQ9JabDGs+DpBMIzuMipNWER4l+No7+ptY
JpZVogHuS7m28KA1XvI7y49fEVxO4210mtz4h7qtfuknaXfddtfmeL5JZQJaVbVjoJuJhVcDQOJn
bLXEXuQKovNOQeJlW952KtbE6JpzKNrXha8eNMDl6Ac29N/u9lDUSU4kaJzJkeEUpSjYlTAQv9BS
40bqy/nU1p2O5ecxdv7vkhXQMujYJbI0MDR8j62BVSRBU0uaP1o53ilhdJGL7q4RmtQVQzCNppis
lyOdU5JZuy01hHJF0VVVN3+7PeQuy/OmjXW/V8EeWfj5Rq1sC8C0o6f2Nh++b+2dppmmhuzJFFUA
7DGmXJRmkGdFInzej1ZppzfJOf9lKvZUgZ1dcvpT+B552S+JDy60EiU0pIky6oaaTMmgvh8xVqzJ
KNeYfVDq2o66XzN5E+vUiZK3659y5UbWQMWuYyXMgo5sn0CzWr1vCzXwE2MrpQ8BjEbY/oEIQK4b
CvA4JcyrfldF0owqlXSo0nSN7pe1ilmhKO9tQR5r77qoVROxFrKYh1ecJaKca6gof9JwumQzAtW6
dglQA0Nf4jHirR7eQhrjB5M+mGPRh4LfEi8/YR7ynAjgzQ435QF3mPRzPMaopeWcSc+VNFuzkEOZ
Em5NXWKfLZ1sFllfBNCxlj1Ce/YxdKwB+NtfjPHl+omupBsQAuM3ZLyU4AnfP94ozEpuZbXg94Zh
i+ndID3+gQADE3AaBsUlGMl3AYHQiEMbNIJfzpM7hHPqKmhPcuyC/kr2TkK8+kcI1XJRiG9bRcH6
TyWgo3ufk7tauYnkvyRybIDFYwaZzxswXjEMXQPjlIU0F1ch61VZp5pC2JS6X2f9L6USH2sVSE66
mD//nw9P1xCiECEM/ffnXTsbY6nXODyleTA6II2MvEtm7V79JoI5ukY2q0CIWnyfv8yN4jaFXSHw
dT6WkPFWzrwgcchDsg+cP9n7+SaZHvLioxnVbBpqBe8y0IMPzfdh/Lh+eisx9psAJmXQGkEASyds
O+g1r0w/hmDclCVIBlUuecJKXfibKCYGxsVEtHbEh6KQxJMHRsVzsS13GP+84Y3Xr9j6N1FMCAxr
czb7AqIaAvgiMC4n/hCHJ0uxPpJB2EuZOTmjJt91wsCDF12r3XyTzUSLtO3lIi8zXJi1Gryklqzu
wlFqt0Hakx9dmWOloMTAZ19qqHXo3bgJ5ELf/MFXBfCghpRXRM2DuTmzuk5qYaAGqxHP6Ga3tlBJ
DjRnnP4glde1hSjmlTRZQzyDGg1HnfW2Er7Fhuo00UuAIbTrOq3Gk4UgJkjmbTokskrNJ8e0BED/
OnMnywFHysrFAnXwNEdJTBUNNtbXcZfphEaTnKgAJhIy4qdT315KQdfdKgUvS9+MIYeKY121f4Sy
lO41qpR9XMMJ8+A5FDdSrdiEu7S26ulfmhmMTSRtokl9PcAmOmCaAB3WCF5GUMuRijcAyZPEmEQ3
V5ViFZBUWChvC0p1nEnoN0EFsAa9JJxEfNXXF3oxdtGWRd7WMu61LDfeSxXl9VR6l6f8SezKLe7u
TawZbqBJHBfjGIrB3AnYLikkrYKSFVYlwtDRseQ1g3ev0zEQhiHf68ZPAxZzeS/NkqVwn9pGN1Iq
Tapug2ibm8DSEi4ysI2sXHHQz+DIW7VIPKg+0fw0vDO+3zu9JqngDuyQ1Zm7fvxosQxNYl5llieE
OULN1KfaCiAkFbGn2xG7jg5Nw8t71qxRR6aooszxyaT3XZUkD2KdNBOOTk22YjlHtmFON0JR+rk6
cqph9Bezn2kpi7l3lFGo+xzkQ76ER79HuhEMo4hRnEfg2rnhNSRjZ0GFWmxVQwiDsEshyx+Ls1rl
dlo/6MrP6wa3emoLGfTPF4mHJnVRGoqQIaezJ8rNTZO2256Itj7O/v9PFPW0hSglrpQ57XFZVXWO
YZRciLdzP5NLkEf5SVOG/va6vNWPtFCN+UianJUR4CEF3+wbZ8bqA9E48ZwngUkBpiESJ1OghxeX
m7AuboyuvPsTJUzMZVj0/cPe8GY4pnWjGoIvVpeufs2Kt+v//1UbQ+HKkpC/QwSjgor/huonVAim
fJ92/V4rIqdRBk6FbvWkvsSwN1+lVkWhKgTJe3zXSz81DH1e12NVABpOlmWiuiqygcwQBqEsylnw
p7L9UQWN04SA9LouY9VXMLWCV7wCeFUWBs1o4wBVBQ2fu9hYJEOqGTsDEFAS/Pu6pFVtFpJkxlUs
EgWDouKrd8lBGIdtSfq76yLWrlN9IYKJ/DHgYlplhDJi+66V6SZSN3LgF71gj6B2io0XIZ7+4CrV
6eCPAcFYmWACQBlb6SwPFpbNAfVB5HAXA001TI5Bm7l6+keJJGxaR9UOq3MS+zBte7UAmTFMO2tE
L+ouqTX7VVdxPtWqUSykMJ+qwOBtFGVw0ECqvTSsbSGz7BCdhERVvOufbK3iQyvpyFkxYEfrZd/N
opT7QQmmJNy0aWccpjARPgpF7I+5mXUHMevMfYH1Qk8UJnKRY1XeSGbW3OlTLroxUUXO51wJHZi2
BW8xgEzxKGfRlMu2SvSw6rDhFwunIAntoR52aVi4HK2pVsxlCzmmrKi6jNYuC+eEjZeONH0UbppE
nf+KZEzKiGqKFpSphFulTrGGRUprO0QkPCaGARaNWulvtbCweEFmJTtDnUOysI4jo53CGnAlpyjX
yALeQHFKnqskzVyrKMBlpMb91ixb8VG1lMKOA5FHcbt61paGopFKAxy7axTKhpiGcxFuAMFOboHt
KrmTHCgXAFlzgQqp57PnbaGNgs0mC8GO9RvsFUUtSaK/J5PE8BZlddENwIrWe4l81EYn8rjz4yv6
mSItvGkqctHfSsD9/5B2Zcty6sj2i4hAIKZXoIrak/fkcb8QHoWYZxBffxe+cduUiii1fbvP6Yd2
hLMkUqlU5sq1EDWKDGzAEbRuIytjmK7Dfh7dpatDu2SAJPfsXTXzmzIhIODUKNBSi2YjCydRa5qP
qWl2vmXmhcL5dgLx2e+STndq6zNipGDR5NEfVZ8eUbRTlDh3nAoVd9taXdtBoV+Kik1bcppZKTAg
43yk4yN1f3ktCBC0+wXgluzvUxZXt3R0UFD/xuja+iE2SZjNmajooLOIAxb5w64YfZ1rOihSvb3i
iIuTirqg7hALHe1zM2QcJ70fYhYlfNAPA75nFuf+7PTPVqcfSOLcF6x+Y7MRTjVVYBl+O6jkwGfG
14+6WSPpweY+F2CLNSIAQWD2BpTPpW/pvvVpFaYT0GvrM3+M+Bdxs3zABOjKm3o9au1cC/gNKIqi
Y2WZjpy7W3gXdMWUJNE8xuKdAILjDiR4IkjYAOaJZGlP1+3tHaCtvfX3bNeMbMeiZZpEvfWznX/R
/lZbVPXR3TWhBGsiK8SyZLGxrGXrLKLDIsZT64QBPXqkhi2CkiSglLBEcbi+pr3DZ27sSQk8gY6t
zR04kRN/6LrHblbFc5UBKfnVXcdqagMG0N3F8MNttagC2+5n+c8ScO7OPwvvymKp8I6LhIPW92j7
hnEfe6qpxr3ZP/fPTlnyK8FM9YUkDczEeTh8XLF/uesXFnRVMSd+t1DfC1Xl+L2e+5lNKTSWonYz
u4VNjjLT9yVcB46S1/IbJtf5++Vgn4pHt/BVAnv7kWWzo1JkmZG2VnUFwWFXH6zAbgjIGmLux5DG
aEh6omAPravuYW7mh2py/j5pxpo9RDXPtt2LF3lf5GnGYqyZFhhrAnY1wWTn7C1+6dV+ag3+UlmH
bFFY3cv7zsxKhzumJBWahWDShu19/1vV0Hj6P3lNFZZ0/1D8WaN0HwmQ5Y+ZDWNTAaiU+FjzJbx+
rvd6zWfrkQ72KGw09maeRDn3i48W6LPf6egTJEfrHTgPWhFQ+G3r58+uo9QAUS1POvPLXE5ZQrA8
W3vlxZcZStzXV7fuz8Xt88dH5KduBUl7PmVYXOFoUdX/aNxPw0QPQ24Fo1C9PvamVV1k4I5uY0zb
MWRwYO7GU5uv+tugbhTB9BHdltB7Wd7pIFYEO6VxooX/D0RNZzbXLd7cNbY7WnwpqiRK2seRJBEd
ksC1VJJSux/KtqHC54HC9bLyURrWiPOWgL7hR5neEqEoD+08gLGKP3+/FL9qBiKQLsFtlg4aD02i
3/VD/VK7oPGg449UpCDVWj5Br1rxYNy9EjZ2pQCW9zHtRgtfLO7tkC+fhdEdIRGv8MLdu3pjRfpG
ppWZrbaGyQVkKH0HzVOCHtWrlakoX1SfaV3uxhlozduBtTDUusM9mb2ntrYVuc1+zN8sRop/mQvS
zlG3WGT50wGUvq88+k29+qycVth5awKtBiI3lFsNnCY5+M1JUQs3T6JVtCMPl0/0yXqmR6iz/VRB
G3Y3Dq95VN0BAIV26/nGFR04WHoBU44HWP5kBHOtIn5XmPi9r5tv05dO4iVpgW+zDh8FOfhMwIcc
h8aTGR+cKSxf1oEA68f1AKiyKlUpuqKYUNhZF9a5D0YSB3U+hv8/E9LZ7awqXwwvS6LR6kcf8/on
UOERxRFSrUM6qKbXAORdYfdQIz+kCUjiVLzj6z13cVX8cYHfwX3zfUynKdu4xU7Z4HKpUEFBGxuE
afdZxwITSpLi8/Vt2z9IG4PSYS36eu49aKNE3HahyjJDduyTxt4VBrRuAXgtph82RR/dUo0z7t/4
G8PSCdaMGlyQCwz3qz5KSPxMRO0rxOsy7WQ8ZTf0qIN9547R04BhtffXl636kNKh5izPMt3ATWIP
7KhVy0cw3KumblWfcv3zzafUu4ZNCcECpwVv3XoJJ4JeGrhzFp/ZDoSUijqwx+XL9ZWprEoxhHBe
t7MJq9S4Jf3nFJw8rhOhGXrf5fSge8d/MOdBGhNAYlTALooHU2uXoiqTyNP6V55oQDcQElGvPlR0
vNXn7LbhlqJzsJ/8boxKrjNjDocPM4xmw5xFwBH2P1hJ4lCzav0J3MN6VEyNdUo7ngZeifGFGB2t
Y21P1uPCE+vT9S3Y9aXNr5F8aeSoCHGKHa/j8v08A/MRpwp33UsQUA9CpRddH9eQWxlTuTCrawZ8
1Iqfcnt+Glrdz0YVAmLXjGvgIaOjmEl+vyk3HuuVrosxwAkPqZr7DO1Fo30eiSoP2dsvlEFwqaK4
Z7syfDbVEyuf7AZWNE6OrumysIr7XuGYe2tB0wctBZcSFz2G89NXuP3QjCNybq0doYqZm8lX1yin
aG5SLfp7B9iYkucg5lKkpuiR79RD/DFu51M1q+jfd1dD1hlpVJstKo9JD3NO8yW2IUXJuxviFFHm
ZFElFsVK9s1gVspyMFSE2ZHzTeuSsWAYRkhghnmBVtQDoCIcLGPLP/RJgSymGPrCJB3+lSyZySym
xtRQOLLFp8pc3spGSdG/52hbG+ufb9y5dlvRaWuuM0IF1mVBMfsrkR34qpavovKTEz15N0TlDXsB
eGt13eON1aEseGJCPyRqKjs5oHzvQgZ6zhHzkyUANr08DctiPJdap99c98PfDKRy8rA1LcdFqM0w
nmDBNOIv1qvzmPzooOJdemB60H6iNkGP7W0WAj2CvOIrxrIDVDn/ARV89mWlcFgUVte1OnyoPw6/
zGMZ1sahJUF9moP5UKLJdzB6VFdVo727xSe0w9Hcg/r2pdp8kzPPSpoReXokgvqGQ/SC37KHEZ+7
el+s5MRKucJ1P+X93pqU9rsYaNmOJcJyb6P7kvTZD5KRgyvaaBZ1drr+dfe82TZ0AD8QA0BtKZ0Y
gT5TSjM8sfv8nvLvej4pktu9w781IB0XBqKZKeaI/q0roKXW+SL+2ucfr69iDbsXW7ZZhXQ6tKKy
R7QJkUGz0XzH7BJbNjvzYUkW62vrEcABlvlbDXb1ry1z2ct163szr3jFOZDQRceUAHZ3fjhFX82t
4WCN+i0u0sf2dBgP5kG/g+7qdUvmxefCjYDJOyCgMQyOFp10DKq6cZrYMZLIYvpyny19G9bMm1/t
ZWhA8jzoTxhR6gIIQWjgep68WA9NZFK3NSlNoIoZvYGsOwSyzX6+IS1l35u8nu6LktaR283F4Ddj
K45dVqL5VcWOHbE8b7+YLSnvO6CbfD0dPV+3BusXxkZEDlpPYv4aLDNrg7ghmOxipA3yQp8hqMb5
ccoHR+FP6wrPPvW6AxhQXas1BvJDyWHTaTZK7va4553mV+2AK9Lm3/Pe+VDWoLyZrG/Xd/ziMK7m
PIqhEYwGUE9OXjLgzXMUiJKILdX0yLLBjiiK7ae2HCCEnTvt8e/tmch518zX1C+gC25KNTO38YFj
9tBb7oNGvpTD98mOFef+MtvFwraG1gtnc6HM0EnSjCGGJ6HUoUFSNwYrA8TampsS/Mgq8pC9bdxa
k05IkXo94zmssRr5fIpB5uwWwqWH0koUC7uIN1jXKseEtjJS24tkY8wpqPnjmkdGPtV+UUL1HjOX
d71YVEWPCy2k35aQPDuuuTMyMrZY8EDgiZaZtM8LEugPdVHirC0ie9RjVp7GdI5PFmviA3pWEH6u
EoW3XFZl8RssuCVCN12b9lLgW7wcwL1aW+9mUKPccXDCHd0Qlm7cx+Sk12H+U1W239tg4LM9A4MC
wDPL2ITBbW3KrIFHTEPxoH/O+WOV54pAt3qffMoBfjJQN0V57GLWo4JWoi70lkdJIz47KPvmeX8f
N/19q/N3cVnUvkaq99eP3u7CHNvG8wFD0hczpF08dp3lVjxCkL+z6k82SQPgSRXPzL0I7oC0ANPa
a1tchtZkQ2eAGrTjeGBCrCejse91tipI7i1la8Q4P9zFUpdOXmH7SorkzKnDQfsA9VjFR9o71A6h
hBBM1V0WFudEsL4HSgbE0hoP6tLtfVTsv2iJ1/poniny0H1r8HbsnIkJPunqyysj56mHgw2ytdDj
TQa2KpBNu7Hp+NCcE4p7RmVOio9dLmJUzGYeCUt/6hOMInRG4ORIARNFINm70RwDnuBZBNe6fMX0
eNzXhY1tLHoDhAXZiilc7EdmFPXBHQngP6pLZtc9TPK73wGMnPxWLuB1uqPB4lC6t2aBR79hP1FD
RcO1u4WYTsTnAtLGlLFEXjx6+cJ6fLEqDpfWDVZcTW7rfpKphmT2TLk6OqWG64JeTI6DGSBSDtcE
j1ptcW+ySsPUOx5Efmd572ja0X9wjhWKBnzcCtGSY2A6tyyvDb5i8TCVG5vi2cqye5ckHzw2/NPa
LBe4bkyTIjitX3NzUycsZd2UTjhmifhsuxPeHEP9daLGOxrTf4kc7sbYutEbY2knwDeCQk2UmqQM
tZlaIE8HH3tZCRWYYC8S4vZcrdnou8lPjzg3vWqqRpwwaKX4XW6eertURNtdv8DUoEfhf0B8SS2C
piF1Dy1cBELj5wSyMm1G8ju86KUi69hdC7BjQA4Ci4S8Q9q2Bc2pLMGJ0swfDLUtAnzm9dtp1wLQ
OwR+Z3imHCWWsbftxsLYtKEBADm+Lo1qvvLiEYVcArBmG3mEg8lHGXU8opjlJQxroOUKWpqn7/Po
oGk5HAsbM6pl+YSc4LtptKqMYvcjbQxLt9USczBx8oZHQKelflWmkUUmpNk9Bdv58vH6Pu5lFh5S
a08HetvGs/f8S3H8QdMKBCWzt6KsdcKJZ5PvDfbkF178YOb0l1f3768b3c3TPB2OaGMgF6Fe8o8i
1rysT22OF+IquzUbB3b4aT0kLysjGX+FyoJK62svxm8tSvdXqpeUJ/mAPJh4p36ANkAJNeREdSvv
ueXWjLSdua5xsL66PJr79ImV7Z2ImeJ+VJiQVX5SzALPRZJhOoWJV30ZPnexqn6wbwIuCN07FMLl
m8qdPTM1TLg+XillmJk5hDaqLwof2HsveDi8DsIQii1y7XickiVbasTxFP2bowk9iXDUs8oHGuBm
TAwCfY/uHsiLw1TpH4A3Cq/b30szPAA/Ue8nGPORw23JRO2xnPCIlI+Tw+9E/9bGn4gn7qrp13VT
u74HioXfaApkapK3d66WUEEqzOuV/Lafi4cRamk+Y+P3v7bj6qB7QZGBmJc0n66heXpc4FQRL34a
BfFjDO8Lov/teNTKaLMxs8avzZ2YJH2eDGmeRrVb2f6SPjCNv9iTitt75wOdmZF2rYpznuhzmkbt
6Gk+YHbfltl85/Kq8rUx++q0gChf37+diA96Y1y96/+slG3nCxMoZRfQlEtRbND1Q1F1yZEZPD1k
HSDpflKw4XYq4w5sotNAntHxIIprc8dRMK5sEgLth3V8QooeLOlIbQ/Y2cGtfcPWDxnAS9by+foy
LwllLB1vNsAt4Pued+GP8cxiMtA5jYw3uw6W4xKWIX+bMPXbQdt3Oi4Hwy9ena+LDcITFdRjJ7as
cxQE/7WRDMupqchbkrKUpJHb0u95Y34QFVMAkX9f/tJzGQQdeIXhdtEttD/OP2Q5QqES04pptIrN
adAwdlDPCXlQgTZ4/MkfVXXISwID7OjWoHQk8CasUKry1pvad/LATQILNfk4JOWJgoGdPSWdD5hB
FoKH9ofia64VvmuLlc4JawTJWI7Fri1+itu0XzsRTWgcE2gsBdMdI8F1k+tqrlmU7lLIHBmdPfIs
QgXrxl6iRXcOZv1LL1SOuhMCzrZVOg+isxMzdq31O4L5KGzA6cJ97dAeVpSi+836mh7KBwaJULwM
FWvcO4om8PNrsQW5slxXddtiWjIvyaI5Jw9G1xwMUt4Y1D5e38q907A1s/75JpaOqSNGUtlpxEQO
PYb+x1Co2FV2V+KYtouIYjggNzo3YZrAQpQI2NGUkuogEAH9WKt6f3KTvxa5XY+Bg5EvlMMwWCFP
sDgYQmKukWfRJLQ3XtS/8NhQAT5+V4QuvA8lRg+MVIC5y1Q/eb5MXWXH8HfoZ2hBFyfOS9cO2kOT
keo0IORAZqsjWuvb4AL8wtMlD5u06IIki0GfU3fpUV+09s2ohMUDV9jxhyauFswWtfSm6ZLiWE24
daxGt7pT32h9YPFxfirGjN5OTdU14MLrtVsxCZwzbc5eyoncD9Mcv1WAnB8t2rRvJf6ak6G59oE5
VXqbQfn3DQAVI5yJ14aVVxMIpoNZJWBYTePrcaUqNuwdHRvui74vCikXMR6020JQE/6LXfqMGSbw
4WrWFKaFOFkZpLQaV8UfccmFi6+/NSmFBUwEx5PtrEfmew76+4cZnGRfcqCLVwUXEI2jPVJH69kF
3d5b/nNR9ET3bu+teSlY9O0ML0obQFVi74CLPJri5OsojBttsl61eHpy0zb1rdZ7uX6Ed88XiOgA
TF/ZauV2fqblKE95bopEMg5m8JIkFo4ZeHn+f2akSIHyVyM0DWGeNHPU9+SVmMUj8+jp782gQIVX
9crIhFrOebQg3hCbg6alUddUgRm/dz0aTFyFTlldQT7DWyvSE7cmmu4U0LiNnLyLIPYdxU73Le7I
g140J256R70uFAvbi7Rbk1IYTFI2YDaoyCJ9AR29IC5e1jQO/3+7J30kT0+EaVYsi7ziixZ/yIov
WfHhuonLKav1mFH04NeOHyBE0n3POcWzhuP2XenHythvOn+a/eoDoi5gWaETodycn9rAC5fJ726d
m/q5DFTX427Gs/0V0mE3YwI1n/Ww08i9zVN/fIVM6631ThzJgX7q3+xV1veoTLRWx7hwnM3ipUOe
csszx/VanqCSdtfMBvQuppb5aNy/OSOK4AnFh50dSDhNzaEYoKSYeNp7TR+j659hN77++SGyWhUE
Rcay520WgejCp8W3LnkguGMF/cpoq/Cq3+qzV1Yts7GhVNHXS4pP/r8MywskuSi0MMhd1Qb1kdx5
h+w+gwbB5ylkAf6vLGwbv6hDlZLUXqjbfHRZYr6ftH7w5jqLMijvmfSxYcUxNlXL3Usv0eYCbSmy
lXVC8zwEOfMk6rTC1pIlPfSIPSQhviCfiqb7h5iKvMgEd4xDQE0oBTtIgTaJXazrKX4V2kebv9XN
1+t+shvpNiakSDctomhLikjnAZAtRHdfteUvq8k/GpV2b/C69AEOVvjm7k24sSmFOt6Djrtao+uq
y9RF/Wk6Yvb/qHrJ7XrDxowU7JpBr2uWYPeM5a0daDQv75tSNbO0/iUXrr8xIjmDzqquaqoKRmjy
Ls+bZ3OpP1z/RLv+9idVctdC1SYHXyz00iigRBHkLh4MQwRkcMORvi2japBzdzEbS5K/zekwpgNf
LYnmUUzV5wSyp9cXsxeXwA2wYpdQwLhgHAYeMyHt3GVR030H9Xc4FHmQwRMI5CYWqhihVhlbd3az
c/PEBOhT0iyypoEHObQ7Rlcs/pIB2WqQKg+6umeKBe7t4XaB62/a2LQGDXpnIxZoteWL5yJxnppB
sa49jwAXJf7B+NFlu3022hhzB7BBqkdRGYFIcz8mT4yo5rX3jhDwxhgLB9EmSiLSSdWNqdGzvM+i
1LF9LC3o6E/i6ofrPrEXg0Dj4Hh4AK4z0ZLbYcqgNrxmACl/x/Xn3tVQ/e5iCACROj0hQ7buIOP8
LU668vW64T3/cE0091fOzcvBZTMnBp8qFy+CrgkxSRm0Q+F3Rhl0feN7XPXm2ftsGJImQLyAu/di
SrRczNZD8phFJhdf9WI4TJMxgRPE5WEyqir9lzMdyMO21mTnR5MVuuarWI01AMAd33V51UD+p7iZ
2PCWVhCZ1l2Q+i/xy5Qh3by+taq1ysdgRsZsJ8AnA+cNuoYIk+F4dGgnNv68bmgn00ORzqAGpAGw
txcUGBbDkx8qXPDRe7GOMg1NkH3VD11EvzSfq/zYvE9O9l36pprkvzwb53al/XXanmajHuNrzskx
y2bw3mZHDUwY19d3GU/OzUgbWXB3yaGegrOO4REw8fRxFvyLBeAKICPheBcFGLyJl7ZisFC04x3L
4tD12pfrJi69YV3EHxPrIjdBUS8sL4NYNG7Jbggm2wx0Onwe9fy9W9iKhEZlav1sG1NpO4N2aeR5
lBhp/72gBXuEmLtxarzJDpOaGeH1pe0Uc7E2xGFcaCizXxSVmDAydxjgB8aDDVRX/zgNIX+g4Xho
3rPP0K5Q5TWXUWs1SFE3Ac+obVw0pjBfHycUKzQN2/fibzYIfHvrNIg6EkwFWdv1cguvOcRm6gKD
cr6dej46ogNzfRRb9ctCyR2324PB/77bhTVZFticwWMDhIvk5ZMjUsPjWBN4Fz60OvmUOsYvzRre
xa6eA2ygd4r4tL+uPwal9yERRdrpU55HaVpgCsCEHvtYv06lqkt/ebdhYehT/o75KHdJN6iYa9er
HCzMy108hBdUUTHT+dSK8sj07ldF+KecJir0we7qcG+jxmmbuJClrzanRjs3pMijzE5vbbsBkjs7
UEc1srwXmwC9A6IMHTfkCNJZyxdegj0Ym2hx8Evw7rlphufrx0tlQoqy/dx1HbLRHJOJaXk0YxRP
u7Shf92zBp/lZiGS+3E9XbzYm+DlwvHLAQKO+fvr6/jd9j5/KMCEgT2Cc4PAXy6LaBNN46zs80hn
vPnqaVkZjG3R3Ge8G99VejLfI3OkocinNIgHizxksxFHKLXk73Fvm58nsGilAeuBVEnLyXlfe5UW
jkinfdw9C4gtq+QRAJBYgcj57aAXvxs5C2puENKFhtJ5ALBynmV8ROjmHvMKPzUq6FbM1rK8Mi6G
cK1U3Wu07Z+XEReUTkGoTDBNHlJk2RZK3OZ4M7h463us1SAEsZKJZml8kwi0nDiI4yNrLj0/bTl0
kEumB4OwINTbLJZvNaI/2FVOnoDtK0Je0DEstJUPLp5LgEC4ZnmHGpW6kwPO3gr4eaNUeN/OZYJG
q4c3OABJxkX0S9rebgFH4tE0H5jnfS71PoxHJ+SmrQpIO46OmYSVORoiC5fJoZs7laGhD4Dxf1T9
jTsGacbrLrgTFM4sSEdJy3Kkm3NRRHn9YFknTWt8bPp1G5cDvbgrtsuQ3MUcdXt03BSopKi9aW6b
IAnL+pCR0H1ctUBWxfkqCTLHj5lSVWZ3Cz00biniLLB3Uqw1zaSHcBps9+QFdLk+11WkBjvAIIIC
E5o7yDVRfpYjXlMyag8eQHBTsM4rd36R+QOqeughDFBjr4ivpb5KOnTnDoHUxwpDwhwkhialPV3a
ofeYjiNo9nntt14Cnm0WpN1dCYbOgE7sbvAqhbPsrnRrVLogccUbXj+WObQuX8zPNCD+cuIfyjsG
tQA3Sl+s4F8qNgTvIhDbAm+DkSr5smxRenAcDalU2Vkh6mFB6iHh4J7i7t/zk1WyF2B4wFAu9Bys
Ya5RsUnyaHDskzMu0E6bFSYuZ4xWhmSQr6PtslKJyL44DEXd1QJMbbFDpwdvrMWRx1nrU0Rwf0Bw
DAujdH0yDt6BuVoZ2NrgvS51Uil+yc6pp3jgAvANJkYCUcrz+G2W5ay5HN+Rz+RXS+Mbd7RR/Riz
SHHyFYZ+v0c3iTfETaZ87HUkA8BCR9aR37Yn7yW+J8/9wbR/K5eKE2hEFWbXQy3fT+g3rAJ4gPZe
ZMPpUuaCu/aqKkCOMw+n+bTOVPQH9gTyBMP5L4QM91YKRXm8aMD5BJSgdB4nPU56Ma4sfPH82CaY
KfW0b+At/YeXjAdCT0CkTcNDJ+X8y7nmaIkaQ5RRS+2gsenJFGWULICHQGrl+i7uZiegyF2LL+ui
ZGRPWZp94nEHpz3MFoAZ2uQAOs0uSEPgmB+aJIQyuV+F9bsvaKVA0UWFKd3d0j/2ZXIkj5NsiV1e
RBqYZ7UiC9zptXCUvfk9X9lYIec7mrWFi4ljTE9m7vIAiO4thX6wwiF3ggto8P6zk45xbqOuMwME
4CaCSydeNLe6G3rVHPhOVoLBfKQjQCaivym3BephthdzXrPVvvhMy+ZxKkC5YMfszughsH7dNXbW
A2N4m6FSCqilHD+cpZlcUhcsKkEYNNYZxgl/XLewuxwAWXCd2njTyhDfCi+xRVTwc2GCq0oTYYx0
0aloUMcqbaTLzgNQxJgWcqA9hwkYGdertVVr0b5iERnT5lgW6EkBh0GMr6PeHLiOJLLLweAGNSjF
Lu5Vqc4sS9fpPM5pg6Hl9YB1H9niZ91T50GLFOU5iMjYWDjm7YfD4gX6SVUw2CtRoFGFCido8EEm
KkNsWGOMpVbnxf9lLZgD88fT+DtlaV6nT4nqLlidXArKQKdj4Gzt0EPrUsrEYpbqWarHOQyS4wqM
Gj9hPvKgRW2EuXPFE2UndpwZWz14c/EUszWCYx3TxItzmhgPcLHHpoLYfy8dOjMiBePZyZoexfwi
ct/YC0Rkw/S1P5kPc0CCOaJ34vQPrWSMRaKoCbgnmDgueDi6mKKolMFj/heDbkAC7ZgFq6Re8wUJ
/M31Q7ifuK8U3AA/gilDPhpLGgs88TMeoRTT+wDd3wlr6X3iLTwwF/rWgDvVt2nyrRWGEaA082mI
i9c6FU+gvnjXUB6CK+S7nWpgqFXpo+xECCBUKDI1RDz8PsmdeL6IyeqQw1gU1L45PwjoFM8TEtFW
kfbuRDuwhaCIDDZtxCJ5F0DYDGnRHIWTpHEfnBlN89hQ3LVrdiCdDZiAIBZAe6CBlQ+jWIyZJfmc
g/SiigoqDrOH0eTKuKPWfKP18z+sCKcQFtd/LwYoDLOlXBC8K1MyfdLc9MfidC/XfWcnqiJ4/8eE
JTUoE4YOskNwAHOnvhM1hVBqEi561HcDil3oj8cYpChVFMw7TgGrIBvCuwj6i/KnagX+gwkXkG63
N7nQX4ig4YISvNeomBv31ocUHvnzirpGPU8KMHXXJcLwcmAphqfZ/p6ha0Pos0XvzByjkwPxLUYV
aLFLRwQfPtCKK5R9Z8Qh7knhVCsqkk19FMeoZAPUqLqULsM0HlrowuKFAgU/IK3PF+bxtCw1G/3e
/qg9OsflNPrdsbk3A9CDhCqhqJ0rENZMA9ksuomXzURhL9NirZAU2xDi6OX6wIJJmLPfzHV+qExL
nPJJ43dx1+aByPHUHZAan/jAtdAoWn7gVsJ8Y2nLKJsMcVNaXvHXh+X8J0pXiQu++Dmx0e/MyiFI
KMAPzafrZ2XnLj43ITlT7+HFEo8wIW4d58RO2S0qJHeYK2nAtvSlDcYPruJ+vHTfc4vrQdrcj2Va
mgklsNhMxUEX2cFAi6zxMn/GaFoKWau2/lFqKk6wy+OJ0Rw0KVb9MQwcyzG7xuAdFAdbJDxzl9yk
edPfJTorQfUE9XczT1Wp3WVYPbcnfTpkOFVKbdRXwd8Z+6UzPwKbDRpS0fkYmz0aNsR3r3/K9Uud
B3JYxOsPRFkYiQTt//m+AtY1z2lpNRjAGx7LcQqc2X4Av7nCzO5Gbsysh3jz+bq5gbSBM1WRMTZJ
AGKh5yyr82DWxGsWl38/mnC+KPPcWoZRvKUgI7IOK70RVQwxaAsqU4wiMSjQaKo785Ta3vui1W56
Jn6Qsn4PcNuN7caKxufOGMj5T5G+6OhOg70AroxSonk0QHrBUT38AAThi/lggNMuqI7aTRpp914Z
qIiEdr/tyiwAln8UFeTLRdB0cRqKb6t7TVQ2JwEcaKaaJN/9srhWkCfr9mXnumRZOnTgu4/S3Hgd
dPfOsciTNjePVqKCKalMrX++cSJRZdqwpDDlWGiRE+FRnzpDE40FFBOKGQ+u62djJ+bg1vqzNOlm
MXnV1NaUV5E+6uAQq+yDVbWvSVF96N1u7YM179o5f3BIxo/XLe/GgY1l6aGVgtKmLjoUZzwK3hLW
nmiXgngxCezywXJVvfN9P/mzznUfNvtalsmUwImqqGG9G5AZ0hNlbc2nBFKx0fWFre5+EW6ANHMJ
3uGXbd8iGVOjiK0K7Mo2SPm84hsq4KpqocKIzGJnDOlomxOMQETlsR/53ZL2inXsfqA/6/DksDlN
daavdcJRHw9g6LtbjE9gtEIlvfbNXhVE1tzzyq55UvRk9Th7OSTGoiUr5yCNcbKgzGWAUbWxfX2y
B19wJ8G7se0OqdmysDWYSrxvf1O9FR0AAuGLemFq5EXtgPwCPczS8G1TG9610PFWhO69I44qig3h
HfwDIs5zV9QXmhZQiq0iFw+3oz044PrGQocC/TrkXT+ve6PKmhRQKlA2MGM0KuTE6FfOz2OWhZ37
ZpuKD3jZ+0AtbbOq1Zs2B8wbk7atDRxnEnc3duO8dY5zQBf9FKfFrWPpz+Xitoq8WLU2KYSsDftK
75wqioeZBW5BtWhJKyitg9HvFJctU9zweyfCBIKEokiPnyynSmgJQGA4gXKlaQMt6Lo+oEV4YY8+
MY8U8Id/+HIba6u3bna0Trw8jSeB1ww4x0b0UafSOFQg49KU3Iu7G4mGIDgKVjYpOUNioHOykcyv
ZSDHZ8N98mN4aW6zQxyOfu7Tz4322P34L1SD1hAiH/oV+45eGd41F82X3umpVuV2A4DxfN8+zn4R
UB+4+6f8VlVb27votqak3TSLCvNb7uorXvqxqfQbzfbe1ehUT+bw1XDGZ6qP9Xr/qIj69h4SKIms
T18HwCpgc86/IzNssH2UKDRzN9DLiAYVQ8G+CnhUF4chrPMb9XDsThnM80C5gAYo1IIoNaTlDkO5
gPljWXOyevSt4/CwCufMt/Q9iDqi/PBfMCPsONGZSSmuLWUXD2MhAEp2X/Pxc9bYp0HXws5TaZ7u
cKydL06KaWii2j21sLjm1xjyE4i2g/iUfNXDImRHVY10b1moQWP+d4XFgZPp/PO5VguaSnPAGJht
3yyu9T2f4vti0u6HIQuvn/j1r5KOAzCQ6CBBJxJKUnIym0DMabbaBdWmsq4xbzI9WF321atyRZF0
d0kbO1LcTMy+sck0AMRVps5tk+t9wAooDDdm0h2y3hGKuLk628W6wFbhoQwEfTC5D8cT1lVVrVeR
3dTHhLL7oilvrm/d3pLwiAUpgg5gxsUEhubWhZgKwN/KuXnXa+gNtG1+pFVB/Mr5e4U19Fi21qRk
BTwuVu5CPS6iD+SzOAwRIMigYnpegth3UP/9hynic4PSa8+IFw+yDHkdVbgEfMdLH3W9H4JmgjrI
9Y3cPVyYYkERF+3wy9nbuE1TjmHpIrIBEfEHZlrHpRnG/yHtu5YcR5Jlf2Vt3nEOtLh2Zh8SirJY
VSzV/QIrCQ0kgIT8+uvomdkmQSwxvfsyNt3VxWCqyMgID/d1E6NHyhMTyPK2qWwCbV5ADDRqCJeL
35CdkEkYSpF9/dvM3LhoOsWCIsXGX/boDlB74aVBTV1wbHw2XrFWDe4dorAPKovgvVPn182NPTy4
32HwQrKkYj2rW2mgbjzoW6GsN7LYPTBd2tVNsU+4pdHNnXckK0Ug/0C/dlHM5eAx2x7Xjqv70p72
6l3RqQBRxrG/4FjmpvHE0LRqy9E+zaKqo27C88U2zJiykals7FWV8aY6aKkJ9vul7qG5I4kqNYj/
wB42ElSfO05DEKgAXAhgTH1p8zQihhFavIeOupr7D07/CC0AzBadsxfxix4XpapRnrqCUjk5hzQk
d9cpMmn8cGFDzi7ZiaXJyZflGtTXHnZI10b70NNNVWZbVez+SzOT815GOe/xLQYUQGk5KsqVxIUH
KN4vmJkJin5050JxF9RXFxVdxGVBZIQl9kWogTFJLltoZNCeoHHuvc2a904KHuB2tnigLOzI+XkE
guEPy9NSBGVVUGroGwEi1TN9vg1JE2UHDmnI6yd6yc4k+JK0AKy2YMWHrEOkE09Rip1Repwd0oi9
/qIptN+MsjMgykeccMGVV8VK7Qdo63d97zkAcVP7vVEXMsQXo5mYGI/cyZOgzw3gIEIhd8v0wIYt
p1VbnWULtDwXtzWMoGVbxh0Hn4Ta17kRpaI+Czrc1oNYfS/ReEU6Kf3lPNcPIyD6VwxFGsun50Zi
Ic24JgFOJos87zbyQTRsqBSbsJIh9ptwOQAM15fnEukFfz5SC4LuQUckPq1184GWeWHc567GKOql
QuBA/fu5yKQ3zIUTG+iFbelWSaIjiNq2OAsLL+QLJzza15AqRUMRnjzT12MttFqedchP1mJOtFxZ
y3oDAtHXHiFzLhgLG39mFc+sjT8/2SpJEDVe1cQVsjeoWZSVhMwvWwCRzmzHsZ0CUzoqikC54dyG
LCPxpLTILShaLrhoO0vJAOKCTVp0Sw1uF5fJOHknpiZ+F5CnQpKb8XAhABn8254XAQHZpb+sdDCx
M3G8aVLEIPaOKlfMwYHqg9Uo7xdc3yWGa7SBDJOEDBPohafVvKzljZqLI7wogE3Vv1II9I7895Fj
gCe6tkqVADRqGxZ1mfs3qPfHqTqLxnFHAicNKeaRAhiItfNV41WuCksdMZUQPtI1dZCotAbNaStb
2zTfW54s9fhfbnzQC4yQdB5wHpTqx5+fbEVaGJUsIcHggm7zlfVvgwI8pR7Y9SCvY1ByXT/nlzsF
1oCewRARNopTNF5eGTWk6lF7BBKXiMpNUN5K/Zp1v3yaQe6F6QOfMZR/L7BdbRRnQ2rkNbC+KWDx
aWuVEAQheOofkl5etYm68Ii6PGwwiGMGdvqRIWqK7wJRX5ChEFy7fVoB23XU6V2iP1+fu4t4AFVz
lOnHFBA65i8oc2uQ3XAZ5LohLpxupPzFEKC6O3w0WU+kTAZA/KuQVtdNXqZHJjYnjqpouEpVQZHv
QriqsTpLfwp9E4zpX/kaPNh/5zE1sx/PRjnO9Ml+5AaVInvvly5flZZMV33/vfI+1Tax+aVn6eyi
gZgS2FAgXi8C0zGlradVVrteWLpBnUHkKXoz6BJ1zKWzx7oBO4wSJ8AwF3ueL+PSA78UdXlGnXbQ
NkLcLvj6S7mScZ1ObExij4QmPAhWEJJmIZG+MUtwhgOYrOxwk37G9ogjATuPZIKtwxJ3vMNbpbvE
vTk7THTkiDxA23guTRxJUdVi4KcKimM0fMZ76YUrFPv6drxIY2OUIOAB7FDXR42siXNEPNzyYc9h
JvOs7aw8FBULfLqe6+lyZsm9nzKgHQZxU7NqcK/bvnx6j8Y1wN3hnwEnno5vGPpGVhsd4fiOrmU7
d5G520sbH4LtvrWU17rsO55Ym2SBYlUqMwPQMddrQjMrHge+IFKtuGB/vGEFM/NCc8GvY7Ho6fo4
Z+cYNx/o9cFhehGIlZKcSlIqM4CqQJbl31Syb2a9bPp9vcqLFFXIJdj0pdzMONYfBTk8Ri/5ihVP
4jO9E5irlqFZaDeQTSCpVthd/+63MZIZtTWgPuLnzkDzdw54i5gB4BK+Mo4u7LA5l4DmCTTR4/JA
DWGyiZVS9YtCDwqoztRubmR3WSFuuD54vz7Jc07u1MxkdbVU6lNfjgq3bIWQQF2rM9OS2rTW1yxo
HUTZH9cNzh1OA4E1OKHRNneBXdVbUUpEPSnAx8gZIdGqTiZqGItL9GBz84dkGGKo8RmOysG59y7r
SjNySWNuI6gAPO7KVkOb0sLtPrdFT4xMy6tKkwcNyBuYa+R75H9Nqje24bFVWUtOWKFpnft2ffbm
lmvM1YNMc67rUIh7haoZK9yKSqT1IATVgulRDE2Pv220pZrEzD0PFCAgvyM//mWvoBjmfdo0gBVI
Os5/jbBj3fhR0ZFRUnfbV5lq8RBh28ReLIHGFnnphWBm7kDinpIRZwhYy4s+YgO6n2hXxsVY2fCy
GYhD64JoKQlN5XvoEQnsQ3VsBrkpLGzTS3QbnoCnlicHo2njRE0DinjDHXBrWQF6J2TAu1BCUGG3
f+CJpCP6FtbXV3gu0DkzPNm4FcR0IgaRNgicCU6lbxXDTe1hlW17h683nPA3ykAzu+rE5IV6fd+V
SunlMJnxQMnydJ9AugTPNLuR6AbaDr9a2T6b2gsV+6T287yHdIpb+khcRauBt6XyM8hiZ2EqZ3wN
xgVfI8CrI9IffcRJBCfSEp224xqGPSlFMpKVgr8lN+VvoalWdn6rbjN3iRdwxvGgLxgFICTHQYc4
zR+EolxEWV3WLi8VKzXR76DxaCWZ/3J9cEtmxrGfjC32JCOkHMyAvsoc03Jt8S2XlorLMw7ubDCT
GWReh7eNjhn0Uqm5C0LJ33hgkLS01nimgf8oMnrgFD2zrw9OmnmdndmdRJFpT1u+6HDus57T0L0t
brUagufCYwvVm6q4T1VQ4/veixQVVty0SMsAtCsLu7JUTYoGw649dJFCAqE+eEAsGyDV8bzMLNP+
Hgpc67pR3SQaNtBfdBh6EytNXfvVTRtp27LlXB1MTFWtgle3sapQMROhWnJsFziW8Qyc7JLJ9e4V
Xlp1Hd6FVTN8tHK18stwk3UQE5TTR30wdoYxvGpifaB8snD8ZjJc57Ynrg04LpRrMiyq2CHdLrOI
FKXyUOrKqpRTq2tLy2+zY6NDhEyLUEJqi4XU4byPOxn9xMeFUsfzqCTWLtojaztcUSe0ORONCYE5
kkGHzlJuYeG0yBNIO4cCqc4D7u0CZwXeW0BWgWCFqAwrF6ic/s3QkBXF8NDzOpW8kOI0kcQWC5uX
HxwVV0P1gGuUdPo3oS/A2RCQTkCrdH1LcXty+Wc7vF0/O7NDhQrGj4wDQufJ3ALuVAkVhFLdFtLS
gkZJkRcWKxdqw/Pj/Glm2h4ahEPvD6OZMoeCmWiPS8io7aHbCpSr0JEICM0XHPqsPz+xOUkk6l1N
9UxuajembJV2qmoGJTjHrs/fkpFJClEAnAsizjAyiPGBJcqz2koLzQCXsIvx9J8MRDp33lIah7FU
1LWb1MjtdVbkW6Ft3BdW15MhIcZTaUbFYj/93MPxzOzkzuhKr6+qAWvWs12bD0ALZZA/aCzaSkRt
jzQ4FoAnyY1EaqBBOlwq16d21qujK/BHbgrdehOnpygDJ8Gn4TYRmw1j6R1txhoF3YhFt7puan4V
f5qa+DiobxV6RSusIuhgBCSmhGbBwtxgxi5HjIYfKUAmgwHjccqHuQiXItzxwnde2/kaEKrh0kNm
1l1LY2kbjCxjg/LkDs7RRC5SOtSu0Op2zmeOIJU2AJePLXSQSM1DBlUCTEjvBpII/oYL8iWfNrqM
81QwkNMAXkERHJppGPP5dlUa6EeoaltDlQhvKa1+TPlmq/UteFClwVXx0GlS9uUXzB1CdWvk3arI
67WU6N8yBJMCurgT6q/jtL1RVP7Fi5vFos3cdXr6DSc7m0oRBSMdXsoZ1MF9Me9I4+W3EG7dcXV8
10jAGCqx1bShg8bkhZTXXIbkbHomC8SzmHZU7WpXjUDaV4DlO020jZQUFq95t5nUWYJe2Imab+qw
W7hK57z96cAngRKNubiKKAbOSe+Zv8vleyGxrx+lWW91amOy01kClj8+xfhaM1t7bgGJ0bEjH3c1
EnmpBV0MblH5d2nLTc6v3rdocK1gM8op6fjPsL6vFYXI+mtRUDNqa9OTQmthoLNH+mSfT67OAuJh
ce4LCN2zm6Z+boYbyB3GxZZ2kUM7g/R0J+QjCv3B05+UPDerAWvc3Wbc/cI3GU/UlRM35Qg1Oo9L
pBJnPsmJju5mE3Tyjs+g7SAAwIpJb1eL0q5zLvNkmacAxCqsjYE3cPF1mugC8bGqOf/p+rjmV1WD
xiPwsagHTi7wiA8zIJ3hMyG2QnL12GtvIBGE1AmiovQuCF5qsXWvm5wf1U+Tk+u8NTIGFWKY9As4
S6kiTTYsXGuzJkBViMIjMs4XlBxZqWltH/Nw0H5rByCF9r2lS2DBxDTayosBOlkpTHiIqyrhiVOX
QpLZvf9zENNKe2s0UpsXmKeRdwOwwvy+dlMXt5kC8KlHUqt/HmSyfNCX7E7WR006eShEnDku46yW
r1ah4hEx682hK47Xt8LoMy4O1ckQJ9eYL3iF1IWYxDqutu0QfoNowW1nIG+uFhB+RIIpXaLNnPed
JzbHhT15piNe1XolgM1oHWvbsSdTt6TEYmQkLo8tFckre7HVfGm3TC4kCfKwRYx+TDjsIP/W2+rT
yMrcF5ZKOPaD6UcCq9HCKZg92ycjHRf6dKSVFtNWhsvKwqoDApC5fVXbEBGwyjpzEOmZgpHYyPd/
XF/V2ZfIyBT65/GbwmEVkFpLY/epm4B+Goj+cIPY1RSjnU4gus2wZyFnd93m0k6a3E5SBQSeT8cJ
jkGHL2uMxAqYVhrelrvvSNIjLhKc6yYXhzm5nGK4AIMvfgxz1LCj2DmO723Eb7XVW+q2XfXVkk8Y
z96VA/MDoXCypEFWaeGQwaSfWsUAsZ/hId5oNu9bvYOoJj9q6/9ukFM5iDDqgzgf17KyJQd2SxJZ
qQnuL6VE0jW2EhldrgsbdzaE+rl/flQ0T0aZFmJcpBBagTCE73JR8ZhECkdyxNMLgdQMogNxNDLp
ANpDCQvKNedHRNHquFBy+LrmJfmoN4OjOcJK/eLIWBg1zEZ2NNc3eWKsNcgSLsrXzw/0p/nJrm1K
flAbATFV6tlpj8x5fwuebnNhCWedj4I6NvqjkLif0r9E4lBpciUB8VBYtY3stWomFmcqhgWFuM4M
VhVaLx19YW5nrQI0gubkkdZ06gTQieiLqYHrK2u3bSsTMHUvbJPZi+rEwmT2ikyTkRGAhSKFexv2
apOasZjYyC8vWJo/6iemJkedVWgRpngouzzvDuBb0WsrslAyq6w8sGUndTLRWSKlWxje9KznYOTo
ogY2YxR10Nct9E9pCQ7H+Je5TJH7GCl7/lyp6RFX8i4OcwmG9GzbKRJqybsufbu+CRd2w/RIg0pd
jDMVB63wdhQdC170ct3A7GV3MohJKMHAMamFOgwY+YFL61WDFs4oOhpxb/pSSdK0vhV8Y+loiXP+
+MTqOOwTT1V2NQ+6XkxdnX5p0TdJxN0jH+MU7Y81M4Xk6KWg8VMbW6vfPSSQro/5ByTq4jpQ0f81
klUB+z76lxPzQ8/3NRofx8xi15BS4fZVU64SrgQ01+e/tDINbwqWoRuAoqgbg2ATpUmvITnnxyCF
CPF0gTyVKXjSjZrXNf6+2YlVo9qBABZCVeYEi2uHZjt0eYtUvZI8eZkovKdpvlTYnPGEoL4C7yOQ
ZshoTHOkclp2mVQkDUiCdScr9SPluZWcRKvrMzaXGTi1Mw3bOa1G6CfEjQsiS+oYWbxO4sIwIyaa
nUFtNeQfk6x0ZV/ZCNRbSNGODmm6XBgcJNuhe8tf9LpUStcPoKBEkj3QtmLzJkkMVLNbzqvtLBPQ
9PK8MNpx018zOG7fk/0hpwmQsR4MllZjsYfMAjJlJZPWqh5Ks1+kwRLnXNbpACeHEJ0JapArsMeg
TBREJPrIN1Reayb/3lpKQjK7NH2I0iDUNkHq52SmZ2Jj7bSH8Lh0//y4YK4NfnI228YLGeC5Y+TS
2sUNv6d40+5QuX2GWs6a25Sf1YPyGdwtgZ1mk7qnszA5lbRoBpHvYLhxeNP7ElbxPjbTXb/LHbqv
llKBs2sMLLYG2jW02ly84BHa5EExAC/s6KBxGBkF0Yy5rh3DzezMVRZC0NklPjE32VJtIYaVEGJw
sax95ZVoA/zg5lH5zYiXNMRnn2ojzPyvoU22k8+j0R8cNOMK5q9dY7aPwxsgTqRCfI2qo5Kb3GJI
dkmKgdsQNWp0vaHDYfRG52eGy5pe44bx2u1Jb2aild7428zxrOgNHlLknGfZUVexlZl+RoQlcsMZ
P3hmfZz+kxNbG6wNFAHWcy12cprfSYH3loq/DjI/H+Qk7k2qHO1+45Uvl7lCQuaBdFLuF7A4c1vl
dCYn8RkXgkql/DEWPTwEeWZHin7MhdxRBu/xuqebCy8Qw4DGbVR7vSAAGIW4pEIfF03St20JNVvq
L7RwzO5GFZtxRKOhL/cC5BfENajHEUYrgLv6W/TNVa0d6jbIpI86kN/N4HLNavi4PrJZsxqQoSNs
Cnoj0x7MTEZjZNMJFR7T/iqlZuEaP3qt6X12o4DLsH5b5JEaV3/qOU9NThau8fkoMjJtzFbwZvYR
b5SVb8ewmq97CwlmJwPAnVukKF0c6iTKzhoh4LPxfvxD5QwZ1iPARSkkI5WNvkX4FNwtZWbm9ujJ
UKcqbmoul9g5GOrQBlbUVIBLfxT+DT8sFkRmLY3EpaC9A/hlWobuFC8tIMb8RzpPc9BLHtrREe1G
mzFpn9k6T+JDZi7xvs5eg9qJ3YnDLkuGVgYDEQ9YwTtHNI2GRI0ZmE2GLD769kdtzrRGIcQOnfr5
P9tLJ+YnPpyGshoyKWh+SJFFtWC1bWX7DDUE8dEHxEBxZafJisrU9ILk5QbSqYtzMOdUT6dgEgkE
YddqMk0bV49aiBtQsNhFkAxeUkWefSWi7ojuWwE086BHOHfeoii1Q8VFDQgl4xXlTFZ2RMtWI3O5
6lC38VeVGi6qlcwC407MTptEeS9LdL6B2ZHGSQ7WYf8tOSgMjc2MaK5oiSsjtqOMob156fjMvbq0
UUgc1VCUCaZ1SKCqqcaN8p1lEgEK/KJHXyhpkwbt4rr/mPYomecL9bUZVw8xW7DDK5CDGZmbzydZ
kQoOclYYbaB9cv06CJc4jOfitzMLk+3i6ZWOluZxyzb6WgkisxRvMuxcTS7u5Rzc1yw/xLrgQojY
Aqkm6UX94ded/tlXmAQhnpakvNjleKZY+SskPlVTk9e6BRYYG/1TuRXrYEW0lmLJ2amFLDqkyJAP
A9D0fGr7HNKlNIKrEMIKsKOh/C704Ce7PrZ5I1CTAk/CKK8zOSQBaFDzdhxaFqUkwNg4/em6hbl7
REPa+i8T0wNhVIauFyBacsH2Utu93e4LU9FI7aBbFaUMNDr4hyU/Ozss0L+jWQQtWig7nc8dHvdg
xEvwgO17wG/oQfM/r49q5qhp6FAFlSTAk5dSlZ4QU6ljcGIxt5PaG666lSOR+IAu+cG6xP96w+JL
ZuZtcfZanmwImjdJzo0TGUgmGEf1TXE3CjEowKEqpLNzqNkveZSZa/LM5OS6EjQm5WqNeYzKVWp4
TjrcUim3Ffl4fTpn7Yzq2LwBAkUAUs/XK6GF6gljwoFT7vN7oJoJD/B7zDvXzczdCSMn57/sTMZT
M1nRmwZ2mAPKEwNqrd6teBxMSkAOVBz95ShqBnlxZnHiIONQq0s5wUYp9fBZjxWrVIR10h59D90D
uW95medQBoSmKH4sDHYmwQFqY7Th8HDNY1//+aQGSqtEgQIHEj6pbg8MWuWqt4iSGdiwSZ+Y6QMz
KcrlBE8nCGsM3/4T+yO9ML6DKGtT35J4Pta1wtDxinObsH0dcpkR2iafiRqiSgL6b0F5D6Rq14nh
DRU1g0AnCGINXGVD5GsFqaAXZEzcPspehEqzr3+90QVMwmo0MP/r203dUhHxcia1mB3UqsZWfTy6
hoqhuTJceKrMuYpTQ5NlSFtfpKOOj1vo1EwoAqrgTdCcXrv3KnAroAhYFcKCW18a3GSfUy5lA7Yd
pj0q76gRbJVOfiiUKlqwMxfPYhZBSDMmrSVhivLKDDXXehWGQrX+9KvhIWVhRHqZOkjErhQ/fwgF
9abitYFkjH2qAVWtcBgcP+nu5N6zS1mxkYu2qkVShlmXcvLNps+mvmpVf3RdGl8SOghALNd2E2jr
Pn749Z2EpkR0e+KOQ9w1LsZJlqApE1nnfOxxCbIcA++ttKGyPcNfwlHNLeqpnXHEJ3bUOuS1voEd
mhPgENkDsNx4Nqw0U3ORzivxXLL5vwEOnr3BTw1P8hN5PiiVnsBwAMlJKSRAivCPkRPuEwLMEd+Q
OiBGS5Yun1lvfWp3soQJ+nd7PYbd9Amdg7WVIroD2sk0gBd2x5zPKLG1sKPnts2pzUlA1PKZ4OUl
LtmqdMoGoi7gwI8wtW24ADNfMCSNF8fJanaVVDQj8Y8bFzdqdNOyPfCkRb7E2DkXCZ2MR5p4n0Qo
+KrT4YQhXGeW4AUV2wX/NteEpKOqiD5x8N6Bm3eyPWKoXSpciBgSb1olINkajV2oS6MrqDhSO2+Q
jeFJ5KMHy7x+8Gam8MzwZH+0vAKXClE1vCQ9Qr3HtAVFg1ht8Oq3rluaOXpnlia7AmzKepbLxehP
U1LSZ89Yc7KysPXm9jvSnGjuRxFJ49EAeL4ldMaGVsO2cDnfEs3xvubsAteSqb4LdoTmVfn++rBm
IoQzgxOPoqVhWqkoMblJ6ptMUp+HRH6q0+jWj4aV0nuvrbYE3Zu5DWESgEjk7MD3/mMOTrZ90wVg
JgWlhlswBWxfg5CSfPDcqvdupca/bVsJz6l4FaSpfX2sc17szPJ4Uk4ssz7NQ51hditbLonmFG78
aJgSkFRmiVoIv/LMyl9Y0tl9czLayYqyHDJDbT9OsPTVcTVh8b5Ql2QpZ4/BiZHJKkoxbUKfY7gX
PDyBezwODAgLtcVzLC7K9s1d+GezODnsmdLqnkExomgdrkrRHHiCxxx6iNgXdIdX9GZ80HnIZ5kG
aq3P19dwaTonB17g+qzSRYyUUfBrCAIpNIkISwHbvBVENaA5R9g6BXqWfg0ZIlbCMw+PkYTe0fgb
iBX+o53x04h4vhvVAVIEcQQjKUdNtW8wYzVwu3fXJ2zG+2O1flqZvD6SzksTQYKHDLlnIRv5CRdF
FcaPmMTRZyYmx0pWjSjqAtq4rYLnPfeirApTSkn2hUTmQ7mhrrrgtP7NQf45qMmhCkK1HfrRTbab
4mmwFLxeDqBYNRubGiBOiJ2/wfaytCcmZwy4K3QpZViubGznQSvcY9Y4MWrWdrfp7Oami624sOvn
pW7Jf3Mn/Bzs5Lw1fcnFAGYijD0Gt5JFj77oqDv53f/Qt4EdPfJLV91cwg1agaCAQ0kcfc0/PMCJ
n2yGQAHTPSz2gYkcqTuyPA2EAViTO0CYmfVSsmYO93VmcXKsW4EypZCxSyGEoe/9G9GMV2hRAPEM
02A49khjalheXIKbkI0JI8t4uH5QZtf3ZNCTC35I1QoiDT2+gvLlhe+J8SJIx//KxBRBlAh8qks/
ohXD3xSVAVnpGsqW4UIJevaC/TmSaSqFSmXHeg4Oeuie684R6k0Bwm+ff6K8mzRvvOI718c162N0
lBbH3ilo/k6OoydraaT5Le5VYCBZdR95L9cNzN5vJwamZ69iIGXJGgRfTCEaJyMAe4E2BKFBshBQ
zruWE1OT0yYAduMhC4BjrkkvcVveK2LemzEqIX0h3fcs3iEX7gxt5zIjWZV4HOABPxzx1iwJkyVv
4ZKYW0sR2RsZeTE0aE+z64ZfJbVew+soqeeqfFWYaPrY+6W/Cjh+PYTaXh86m4Fm6A/D//ve/T//
M7/9w39X//w//Pk9pz3oQQI2+eM/D/QzO7Ly85PtX+n/jb/6r396/ov/3IfvZV7lX2z6r85+CZ//
p33rlb2e/cFGSZj1d/Vn2d9/VnXCfhjANx3/5d/94T8+f3zKQ08/f//tPa8zNn6aH+bZb3/+aP3x
+28jB8X/nn78nz+7eU3xa274Vr4m7LWc/srna8V+/41T/gcEnGDgBSYKNR4kzeGq2s+/fqQiAwKR
elRgRB4oid/+keUlC37/TVL/ByEvuh/QoDaSlYwRRZXXf/0IHDXAH+GaVg0BgJG/vtzZKv1ctX9k
dXqbg1y0+v03SHifn0boeEkyyM7HbwgW8lFJ7Tyu8AY/iBSafyE4CtbDmj6k98ILy4nBTL0j1FJt
VJDTDZqTdsIK9VzQp7nxStsa2/5T2TUfbE1vq5vsIVlzh+Qj+hAsZZU8DChWvbdPzCPFa2WjDL3u
zcI2VqJJUQeXbWM7rJsPkH5rIilMf5NYxV2xUV+DW/krXOV7ZSe+GoFVJyuhIeJT+cB21WbUMDUO
zEqcDPQRyTp+Eu/orrW9u2gtOfn9+ARKbnu7uCsDkteW/pCiFxosN4aTHfK7Fg1+Jn5S3Q073YWe
+BNbF/fcQXoXNzLA363Ldqob3wD07qL4toptfqM5EMb4im5zKDX7N9JWW3lP6T2HxOO7/sXlxNet
oMGtV6tERkJYJUk15tk3HowyUh4MR1nxj353KDbUuH2r96Btwsf6N8FtvzEO/ROmcIcxfIk2QCrr
gYQb1eRtZZsdNKIR6gCD+CCuc9CXB+hZegB2205tuuM30i5ACMM7wY3+4G0glGiDhwElQ4gYfiJF
XNZ2gNAq3wiO4XA2W9V77w78poTbet+1VezKxyFBRSpAXkghnhMSrjIpM0PVinmcsFUd7IuE+G+J
sJUys90q69pUIcjYbSV8r27Xt2Zq6t/Ysc8sSTZblSgvwy5dhXd0i5cS4JvrYqVYKvj1vDUjCaYl
WgdrzUlXuQslzk32UH3nbtK9fgsLz4YjeIS3gzXfEx3TDj11Vx2lbFZoCIg+gP3knuNtc2hd/avf
l8hIPxv3oMh8lrbsWB50lQgQOGyIzK8MfFGFcCv+Bt2JNg8+vxoqi/Wrvuk3LDMtQ7XTrXDgjtif
jRkG2SFMV0COk3yP37dChIS+o26TlPAO0pChm1j0W0XweLhrbkPAGBiRbjBpKUSJLUiZ1KTkLeGh
85wggzarw4cm3TVOa9YpSd8UcKsVoPpj6KPc36YmWDPy+8hBb6mjrZIPhz34PlGfxMzyo32rY5q+
o14SEN32zNqskIXnzEbDtyi+p/sBUCZ2APjAT0mMj/iIsI3Q8LzuNCILBxWJtjjbgXDeB4LVEdSX
Gjkig31xokZ64yvxtkpKVMXspFUn7Rm5fa8czew6O1sVlmx5lQViYumxueuPymMaET0jNN3i7/D0
TnozT8zqvbYAxHtMbF0wV2VuD1BcFE0VWxG0kIWVNTXpGMkUUjWkNTYJT1i/4t87uTJDbF3e9oBa
Iv1rsRmeM6R5jI1vFxY63KON954/QEAOcuGZrTYjbX6xzuxYe0024UF5KL5CUV312tG70eCWmNNv
sp2MyozEfyqPhS1WVnWoj9TKNBPKENWh2aOWHZNhrzzJgCyGwM2rHYpE2MW54GToMolKksiUhLLF
gQYv0ogUrP3EbBkGvFeHB5lqFtK0eJbgBBP1kRdNoSZNftc0lsYg0gCySo1E+/xW/tAhXWJ3TlWZ
4qYInaBba8k+eQ2P3Fp1DdHJCAfyqS/O6k2IqT6j29EAjprEd5yNM70OAqJUNpNeMb/8CxjyRPlZ
tQzPTD9p+czZsWzFLu0hgIEEz0pWbVHfS4mdvbUQfoJMN0gsQeBTbruUVN86E5oOdntfmLrlC5Ya
bMFdYAw2D4IoBB6YvobEwnM/wpvz70GMjm4zhsqi9+6FiSM50rEeVmlw2wmENRvRjp9QixW+yVtN
3GePRbpOn+vncFAI9Ym+ogAagS/F5ffgtzS/a6qrQRv5KQ4cVX1iUBzkn5EoyVdtQEB5z4d2lVh8
Zg0vtWEpg5urZrzujVfMdX+UYnxge2yP2hP2lJlhc9+wex4Nmyi5qaTcsLvYQp+MoEDTasjMXHf6
9iPQd75x56Ph7bl65u94YLwcXrRrzokIiJY4cyXVVvbI3er31erDsAoo1/EWOL/pnpNftT3P1Wb9
UhxqcLZWjuK1e8G/zxzpAAm+TiHZd/Ro12lLQnCziWpk5g1ndu+R2Y/Pu5Roa3Rkm8wK71vUq1Wv
N7V9ZKFxMXjA57wkZnAXaArJWweHA6DsYFPaNd2LYAJ/Swk+1orsxkhwAcNtEJ+ZmfosoVVQcguA
z4XCBuEFGjz1PRjgLbi3FJxNjcU9JSpJv0GqSmVETPfhC4+616Fk3wV/rTGz9nfVl8SgH0jflfLR
OCjxtt6kxk7mXQtvT4JDVVsgKHtsbLt9T1FEi3gyck10BZGffRBQ7oUEBTgqWj78pE33jQ4AG0gi
E5AZwK/G+MFd7TCUr/smVsFEz9/iwsqI+l7pZNCzJzkE3DJOnzkraPdZbcVHLzI5EMg0ALdyLYk2
9bq1AIt70+/1G/T7hxbbF7FZZUR8w3/YPtn0O++goEW3eGuJsoYpLCpSIHay02NSlfD0dK3icpH/
P3Nntt02kqzrVzkvgFqYh1sQnEmJomTJxRssW7YxT4kZT7+/pOucLqurq07f7dUutkRSQCIyMiIy
8o8/bvG+/1o3/njsvxqXcWce4SIfKV6z/exSndwmaD6P1oUSoaAP9A3POq6oK3MmmABWsemrO0GG
MUbRqk0Z79DVOoE1HeL9neWuHRoE1vs0gbAn6KtdZ72N+ir61u9DAdhi5SjrsjiEepBNm8rZHuID
SoY2D2d6BViUB+6S4Iu7iycfCKXtbkb7EHYXtTrk42rqgm+qWKnm9h6L/ldR+UtV8O9joP1LcL79
Xslotv34pf+N0Tjh6X+Oxvdt/uX/bNkVlN/b7/MvITl/90dIrhNbUyxG2ySai3iAPf4Vkuu/2Q40
1ZJPHIwGoTEf/RGSm95vEiZFv3nakciKDTaVf4TkfES/F3gF6VKikZf470LyD1UhNCSgXw3Vc+B3
KOp2QDH/GpAPwqm8wssmn74kq9ROCZHf6yQHfXBZzNYvtWYV2q8QjfbGJXKh9weRYH0dBp2elRT1
JU+pgIRovizlTpQpbc9T4pPXZH7vMP1/ku4f24k/bx8Qx59Sef821I/wy6hVuphei/Q9Hm6tOLXL
TSIxUoO65p7K/n8q2tatv7wh3IOQkIJ6BC38q2zymdbnc84aknLpRprXOcr9Z3kesein8qQWO2po
6KLqm+W7qJ+mTvOz4eTFpzZ/66qnuXkv4DhPHA7vOeIVpyLVfDoXzGHjv47J24g79fRTmLS+vEip
v+qdWCF7pYnX0/Q6K81qjt+chF407xnfAJEwinc7emqUNAgTEuq65nO7USPyGOi6wHf6+lVnA1Wc
mvwtqcTK7WkTX+zy6Z0q/VQ5zvQxWaDEe246mDmDxX4fpmbFvOv9q2tFa1t/L+3LOL1WlPxx7QWP
3ZQ0KAUT0oXvjC6b3qPwwkBEAe5W2lE6jylnZJAbr0V/MrITZ7K+0QJ0jrHkw7s2pb7KdYh/Vgmb
P4ZRL4qfV6+2+6onT26urIspDbLkXYlOPe8ZPkrnqA/hD6t7reyLspz4MOfAyYWyNa1fY9oVdPYR
Uhw/Td5dYgLedGzFt0BvFKe8bFbopalw3j++RlPrR9GpZDKoIPBdSsbD6NQ1J+HSMzhFsMqr0m76
YtOMcJHlnKi6X6Hx3cpvFpOyzhfCzCMhbTq/j/VJrg0px8E6RvGOOzpq63viVeRv8i/M8DWMdwqS
MVQgXp2uUYq3drT5OJnwm7GiZu0SKsFQn/IsqEiQtG7r8zQllF4aexb7IiVmMI66Sv1xpMI9TLcG
JxpTMQVW1voO/zXqq+vhntyj6N6t+EmuQDl+1f5aeseEFa14F5VhcsNGe+0ovp0pxdXSJ24PmQsX
RlzGuzAvcvnXfKV6Yu5F/y5vHdv0yjJfE7RfjotvjRGXbJgzUIbJidHzDGgmitOxS7TfMRJJrvm5
hSPUfd7OwmM5PjWqX2MtuHjavuh3jWEtMGu8oxNhtscyMXySd/+QMLs3wPpX9v+nyQCgqJOJcEgA
3pPJf0oW00/DzR0SdL5mF0FS6Kv5k+6dQv2m4GjNjiGUrC+sXXrqusTX8pKDDhAExQ00ig836A7q
lICZSA20ojyF7i3Lb+bwT7bm10zaz3ECLYMiE14Nzh0/pEVivUiHbsC0DTbMGu2Nf1N3laatc9jt
3Mz4n05z7Q/n4n/c03Ulb7Xh6rCS/mrduq5JxhFt8l31oLm5H1L6p87Fqhu3IUl1Ky12Hryumtx7
AgsK7QJ2u3KluNfOumrE3MV8l0QbsqMHLDn3hJCShba7Oe1WpGZQzVf5V/yWtEeaBDpdsbp/O7F8
L+IIbrgqI2wKXR6MXREscqs7G4G8dtPCsaCQT+1lIAtlimf5aUNs3N4Sg+34WK7a/HkhFM31U1Vp
K6e+jSGXX25TMDnKKp6toAyvHeFpW6z4M76QhzfdyeWwFJXndOHld3lA2/QtDv8LvVjFhLdzZPnu
ACcATC1T9EU+kpRHZFy7iAGy14zSZ+7jaFeRf7HI+A+uAlUbXBvWyUI1Upq4ao22Asvuz+ptADuO
qi1VvA9jEgcqPmu6MsNSuoJuvvyIKFMey0VAULIGWL4RGBwTzwdxWsLTepNvyGEhf43HLpqT5Vz5
WCg8uB5o6jURN+aOyZECc+tb1fS+HI/aqRs5bEKRTSii/SCYyfibq605S2eEJBxmHoxxaZmzX5jG
hD11PV+52rDcp7o0r8wi5P5SGjbARA77uXKWWb4UCsNDqA3Pwrc8+5xWjd9PlAvcV1zlWr6FAue5
WDs1V6f0OsqQQlWuYrhW5FPF8ngOngIpUVyBwl6LZ5Nyh4pmJZzZ17cGca0cO4O5Kyj7rlzVVhnp
Gfl7QVlmS/pdDki+L3+fGpJRUJWW862e3BeSZ5ZCqzXLt5f3sD6IeFt+G9kfM89y1oTG5cYT9dvy
/3pF3Uj5ySdhvuV9pApCHe4H8gf57QVliT2eCz2VKtDCHB6nvfRdTKvAEPITQmTWkgxaPQTtliuN
ihH5gSboQHGTspHhS4ZPUVltaamtRp4TLWESJvtm5yZe+srCkspRpOguQ8o0IwhnBjyz7qQz34mH
ML3h+oZmW9dbo0ImA98xPT86T+iIvPDdxDGpb2Z7kwMeWjk5vU8xDbDnq+OiffltMYsV2WCfNvDk
V7CA3VWOkMF2SBjiOci0bzpj5R057Mi7lrpOcpLZUX6uF5U+iDymU66k8ZKalrOG5VWmni2mRQow
CtdanMqVVbaoVbu1BjKzGF75rZr21lIX+4RpRapuTT6FFSU1R4A4Z7C5MKQ5EgarpjgpI3/AdMw5
2o83NZpoMxbqhmWhuLdIZ8IwKvKpSlEElWsErHUVS8G8KGbo5+4jI8moSAATZPRXOQB5TSg8d/J6
ZnILKdlOmHkLEKFww11P/BkLxJ9pgDNIcCK2ksU3sBPk6wiHlSEfIpcLZdxKd8Nx6X0VyGfpUVX5
ccG+V04lf6OJlU3mYQQaIa8kjZJUakXDDs5XiVCdKM6Q9iokW9ptMltbSWHK0TJ8+YFQz67+Q1Xy
+wfSr6FGdNOTZmcpnhlV3BQwMQNQEyfp7qSFQrla5VopBBVMAHokRanoNy/XVvignq9YihHItdMv
1wmj4Q5iLYcpvVTpqKuMNSelC/5i7TpwXCF7OTVYIh0THNXP8lHlfLEqPPyCvIP0tMVdheScCw/L
hFwYV5vhOPRmrbKhh8EIwWenESYROY8GblrDh9AQHC3g4WrT9F293brel1S5JBDsRSEAPAYl/7Af
aU72U5loehewH/Jj88VS1qOuSc/g8SBS1tKBmZHtLxI1mBuBfMgFh9jMdJw0rrnLbhtpS38hdUz6
D53IkI+kVVzsixkGpYKWOjT8jWC4X85R+7mB696t1I3UY6m7UkRMgZTFzI2kEfQwgFLySdiio1dp
I13kXOF1myIP7usnMwIks5XukxvepwNBSdOJlwCmejd70nX9dBo94ap0ytbEpOBn7vaV96SrnCZ8
LGtXeqNY3Fh30l9jzPhTJddXo4XQNek6w7oIYtYESxnjN7cnaQNVpC8vzQfRdOMVvXRYEHJRyPdr
tJHLzqzyyGCIkRGMtkzBkUmEhf8V9bG4UXWSuoT3kneWYUKCdZJqLl20fBBp17LeDEzsmPTh3EzO
DhOmI25pOP5+e/lX2z3ZuIZyXtVSJVTw14Boimo4esxo8suw800LA4xLkIEIz6jiHVtyTqxnKU4Z
pkmdwtnKH5EfT1ywE56j58U8Sfcl1/N9bc+5dM6sr5/u1NO4EvMl/9wYlptcuNJ2NNEXzzqCxA5Y
pu5Yry0eFrMmtVCa+6YQa+lvLU4bpKfNsRkCuziWN4tAdrpKqcg3G5YXWhR1qCpCEhy8/L2g7qDM
D1E1IEBQRpBkq/I471dB6bFemmoEX30RRxv5/Dg4dEc63S5NtoP4vQcHa9+s5YTxxQ9KLyrtEF0Z
7/ovf1aJ9u62CQFjbb1E9wuat0kXIhekNHoyxECuzqIHKM3fP4Rm/8Xunqdw4ZajBJjz6w/TrQ+T
AZG0SQYUxWK2GWqi/V66W8e5x23MegwrFRIl4JBPqUiT49xmWRwXsnpV8rR4f0NGYfU3xbn2EQEK
XyQylP7OEQQh2G8Z0LB34Db63EOtdZMrxGqNu3FZoueyjTfGQOOk5Sa/Pto3Oc9jwTwjG/mftJgy
/uNG+mQGzkwYzkojgpCBj/xEekj0S5rUkVHIOAPTyCHs3SVKP3O3wRjPPHtxtPWkfpVXKPGCFblE
GRnIILBv1U0ZYt/sq4xF70/N12QwSTSD1vET4Q0bBLGWSijdjfSN0ofeJfVzccowRXdaMh2YyJ8B
jmE/6C424qfDlIornWRXFIGMKKQfkQ5A+g1SUgARvwktxhXdMERy24CTSJC5jNc7nk+uQSUlGOY/
z1nTDty32ScPXrhmUyGvjH2RgUmonqSFx9JIs825uRyPJjcBGa1BLnKdGFfpA6X9rXE/fEywU6Wm
XxgnacX58zZV1qp6xSvJZ7SQPm8qybP0xHIuR4kIJQyQnpPbYzjl9EtbyZ/8vdr+ldKqOvQ0tqWb
huF9AJtkY24MYU9KCpODLeKf9HDSY3BXGfn+/e3+agNNuwqbDhymrPH7uDE1mzhyh+Tn/aSeReRf
0HhUTU4B2xoZQ3alh0+Og6Y9GPOuEthuRO9WjwRShDRyq4eUmckZ9/8D2f39IP9KJo4qgQ2kbrBK
HzfPYW+YEOqPcp3KOL2LNjL4kREE049c7rf7r9Lc/xFS8kum+/8jGf4fL/S/MRuO4P9zNnwrvr8n
X37JgvP9n1lw3fsNqKpMpOoAVoFhAVz6iUvRyGajWOCtodCgVEcSV/7fHLj2mwMzigqyXbKhk6j4
fzlww/yN7r0WIBYqaGgsadn/DSzljjn7lz9zdCDtUCVA6A8jA4mij40mTGPQCkILBe2eOfmyl2Cx
DHE1OR8PPc4Sy26C4i2soKKeC1KCg0m4P5cvwppY8CHaP015R7QTPzaaPQUCDsFVXk71LuYwS63f
nGV2/qmsQWr1x0EjTFJGWHEpiF+dcJnT10yba5hxDKNed8X4aNCrjvZKBUHs91YoxrqOLCMw3JHE
PfUv1WRXOzP+J+YxOUP/NhBqqz26PCE/3fqw/Ay1ibzSCsmMZ0sSZNE8rWpLFZulA5oAmd7Oaewf
3tjNJCOjDvKiSQ0sb/nxJ2X7i8MBafg+iuPePBpMqAlD7QdvHsbh2ELcGlHCRiG5aOr1GCpnYS0Q
YNAi6R8Si3DhfbifDubN4H80CkFzVOuD+IfQYIuhN7Sz0Iz+oe7W8RCaX5RBPAqly9aanpmrcons
l1R25uyj+auupuEJ9F5xJPla5bZ6KMbxLXaCPq7SYxjr59HUQP7nxH42Rz9rPZ/VXTbSqbdJ229V
CD6q1bS9plj6zi4o4EWtfDEl10Ft8r3Iuu441d6r2k/KoWwaut2kRO4dnb6fVWAtBizgx6TWNsAv
H6I83IxD02/6OAO30rrOqczOohqKYyWKVf1cFMv8MnbO2i1plNO6cXiycu+VztlmkGvFxUo4byxy
b1Umo+qHSZEEsW23gdAia92Gw4++qaaDDt4S3bs0Y7cdYz06h2mqbfVy3M7TVHI4T2uO1omfu1Qp
GddiEbKG2UEpshXB+DmFPeEs5mEf5nq3h+Jupyg9gAmnGHd5bjSkSchKhfPyUJiUXmVN5tH8GrjM
OI0bS0vOowq8yPR7ZYqPLURnExhpzlDKaOOCkQugAX3JhuolN7eja8Zby2xui9CLbeZYb6E+BV7e
5rd6mNiUU64X4MlK9iY0DvOiHgxVpAy0TXcb9ilNtlf1xjybznzsDK88OFG0BE5Lv2Nrqi+KWyTb
rjKp/qn73eTO87FRymVvON2nyVbCI/2KH8JKiWHu69SDsIhLjcEqHmyv6dlau/qhfdNgCn+ltxcF
bToUnrU3P3dOGXN0NwCn84S7djvxUrF/e5iGWj9WCo1XxJxuIwMO1awF3qH1YQKCRYl2lmPFWzMl
wtETZYRWo3Yp7Ik+F/owc39wxl4xHEDyKb7jVsNupIpuCF0tGEJPPHXyxRyVz6bWc5bhNgcYguqV
poDgV52hXiu0Mf6nYOTXLDkbM4kz5UALGKOr0w/mg6WpSkcvaOkckSfR1vC97Xu9G46mGa5m4LeO
ZZtHOj42G+HckhpiarWowoch159GLVr1SzG+jEm/TwcvuYQvdaK761n1nYiXSkCJL5K8WDcvatv2
WE3F8BUYtXfRUp/dck6Ovbv5e5P1ATwvnwe6ac59KUA2Kc78mIFX1dmMxzbjkKyBhcik8+dZuRLc
y05uZg9YeXACPbH2CqiC0h3Ifyycs3lhuKZx8j8xZUiD9WcDKkdDL2HNUqEGpGGfNHh/OiqB5SlP
NPKlvmqBvSJJUpH5c4v93Ef141wY6srMNPOky5fYdGc/49h63SlWb/p01APnVI9g/zX6QbiliM91
qsdrYbCuR/fEnkF7r40hX0U954eRhzOYaOozmg4VeFV1WlKVnmvCPI5KP5+Hxq6fxdgop45spy+S
1PjUZtOyUTSICo1Whwp8DN/0qDDXShnTDagOw7eybn8vlkpcTBcR/tNc/bvyISDHwxOYuu4ZHycL
fZ7cJY5xc9rSblJV30O80Z6UTlEhVnAavwvNaOPUlfqJXjzvyeRm373UItFYjfgFduNFZzmPYdPM
+4W4gaL7ZFs3Zf5o2kUYaKmrvySz86Zoc/kgOoXkr1sWGyNcniO6bpaZbe3qrnRYXlN5bULu6Fqd
u801bX52w0s/r7v5e21Y9qMyjs6TyMvxwYiBY8rfsrD7YnmFxDLamj/HNvZHStVOQs3XIuOxpJX0
yerBm+lGp1L+PugBtVQuQJjYfs45KAralCr9kQP+0hXuFzpzPZWmsXyPBMCBkabQupM8TWPxKIhY
duo0lluK5udTUo3JPlWjcdUI19w1dl+z1GbTX9Qe/v3RslfapNTnQtV4cdtkLeHLG3Uwf1Rk0lVX
ofKeOSk3SdZCSTSOpZ/09FlJPNpzhRkAIG/06q+aAtyl7y51XoWXqHbS1eLNe69sxdmuE3FW8I9K
WGh7T5jNWcc4Bq1GBtm0F2fXkOvvGor9asddF3rYb2opHm2KvfWSmP2mLXT9U9ebT0pp2s/ekjaB
ofZ+A5Qra3oLJW+0l2clZcuTF5ImIhM2O1cAW54LqNjqehK6bXpVYB97DsfF3Q0ufCbVOIsn2zXm
hzzM10lsUbtM47OzTrPZJ5jFjpURaZ/i5Kg6ent0jK49wk/RHpOxdfZ/r+KuNJ+/WgCgJkThdCYF
1a+Zcp/1Zwtgj+3cKEXop5b1EjdQ/TZlcYozr95VUZMFUWwClwRFqdVWvVLUiJmCPuW8ePr3UTWp
pe2pOupS65SKpT5STI+zLBIiYNuqDX/oMxibTBJk4bC8GW5/rfpZfSLNpTwVSXvR06n4bKh2uVPH
Fn8bLock6cCtZiNntQMnzcJK7PVcTPP1/lJkEBGDQHh08mY1tXV3hD3DPeV9We+Gwo1WBBcYtOWb
MU9A9JK8vA6x1QZlwQ6xnX9vex1AZjfE24kYZDNGFS2CK2p5sqR+nVN1oW4QdsRUd/fNpIxHTejj
0UvdVyfFudi51+5LVyvOmW0WG3MsUEYXiGM151aQQ8i7TqcRHrYoNOFR7/vb4OqkEQrjNTRKY09a
jRyKfN/qoc1vNftTVNj1Ie6G/p+i1Y/BsY66QCsCs5ZhOjTV/eA4s6EvOB7XPJJABrw2Vf9m9/Y5
nIAQ5EsR0/ZpLK9F5JR+60T6RcxqtqrGEDJO4cN5Bu1WWeYrfU4iciS6/vz3isf+79ctPJ7QMMlq
qI7DGfhfGFdjEl4cOhjXUacP1WC6p1LR80MJxQq9qgFaawugudGgziTVwdO0ZvTWpWWC+V0+NQ79
18qKFrryRcSTcSjxlEGjzo8ZRDfHaW7AbbjZyg2rq9VWnPeVYfzJ0bHAiVcVpyWPirOd0xeFSJok
E3GxVzfZJz2zp21ROERYj3Nf1EcaBSt+EenN6+yU9LKtqm06G+IUdh5wWS+xNma5pCtdlManJt1H
IR3KQig3wT6MODe9EEEat+b+/tv9RVhRsbF6ArgQa7qqIlfbpXRhfgljQnQz40yh8jLKgZcEdE8z
FafUsotTHzpd0OtFcYVJKIj0qT9oZqVTbYhV6+3yTcmaWzdP9ioa6/rQa85witV23EzWYDzpBM8r
WQD9Vk7ue+Ik07fEpvQgV4y32LCmY51pkIHok/FmLx10c11LjKW3T8JSlbU3NvNqHGlhVDpflcHa
OSVQYqderk2KrmeeF+7tPrSPtqJTEddU3yytzrZKFWo7MwnLII9znYJ4/qBvCw0CKcJou6gbum9E
ZqA2gEJndwrCtLMe59qEvMNQjwCJtOP9J7V6U+NeHOvaTjaV25hbYHe0ttB7d0dZS+2XRhv6nYh0
DuJEtbKNPn4O7f5csXmKStogF126L6J22HtuOwSc9egrJU6SczPGnKs6nYYnKX4MHM1otezS5IU0
7630Beikkx1V2iZtxnzRd06WNue2prw4Hh3nnBdafKSO9Wg26vSI88z9bEq/tDK3iNoPb1ltvkPg
+1QpwJe8ouIAXoh92IX2akxd7dgJWiXef6rpbegvhdq9KQ9eOEWPTMG4ViKXaejatzidrNNMwMLR
YaNfwfhtpmqiwqNKHtu5K49pDmF7ldXHVhHGBBp/6s4GTMyQ3Yjvi+t057Htw0Nb1vk6Mt2lJG38
HpfA/BvjWxI1t+hodFC1zf0E1tqbzIeKU3HqdIshsOslB9SeqO50Icphd7cyI2MdkbF5Jv4vH4ki
AqOcn4x2rr46YaX7aruIS52q8Sl22iW4f6BzYOZUmym2jSdNaF6gdNBLxEltrqMi4jR775ajF0xV
KR6VKvI2edi55Fc5aw21JDnkZTIFrVjmTWPlzi4Sy7BqlFB71sKY7HyzGGuNZOm6cRd1OxZVsVGU
MUQAOUDeWZRwskVWuhlEGQYmZEQrU8zRo+wK3c3D8n0Bmd+oY/gSDqp6XPQ8Wtm9ItY2nVZZAu74
2BkPpJO0h/sv+aCbgEOSehXDnvAwJJm1H+P0BJ1AeRkJkh+yiV57uvCcVWuaUeDqhbpTh3o+qooz
H/rO9lu1smHtjMinh9NwGEQc+Us3a3tFt6vVqLrVro7bgdA5yh8m3YOeKUQzzdShxkTvnsrIIBHt
UY0hrH6n1o2zEiQa2KeXzaauOJ8bbS3/McPh37vryfLMfV3Mn+OJzsrsikA2RFsLzoVtnYnm9w2P
m52yUv80dIVxBAbwx0s+kk0CVdEGKt0tE5I/VwPGwEfTKF/JFhdfbOwLjFV9SJZ6iAORGs2xdVly
nquc0ZLq2dTqisyBj6FtaosaqhBYlpV33imrnJuaWDRkr+Z502VdtU8c63HJqBlooqE809eXmhkj
g8Jfj7iDTWC5uK11rGO8vG4RmDj9YXKaY9wYyc7NnB/3OagtshMecxzUogBHHha7jG3L5Lif1VqB
+F000Xoa9R9ulc3HNooCpdVfB/KWh0m+dDnAPVqIg2McI2+XlLMFNxMdMJXRMR/yrPg257bz4LpZ
umedauuaWdibNafPTBBHenO7Ko1yeh09oEmOVjT7savbzx4uOZndayqI6Ke0Nt7g8njOW5DelGy+
GSnTDDZH2WdxEEXDshr0UX0tG+fBdr35sbWchIh7unStYr1ERvQQ1TPl5q3WfIq9BbKRuFpXrapv
FkdUD5p8sbKplDQhajjob+Eizmx71oqiLUc4wOttpdrLJhvMd05eyy9q1T86eOTH8b7lT40qUEAA
aZ03nJI8bdZKX1EeU6bjyfBiX6dB6xO+gC7zdO5u9XDaOl4BIL8dXip7VNdZrXV7J7HJJbVUG1Sa
eDYj7ZwqWfhEs3qar5A12zhaXR9xG/Vxyltrs3hdsY3HeD9blneZ7ficaa5kcFkoAls4ZRrYxm9F
nX/nMO2Um9WyjmKSn2HedMd+zN50pREY4SlPT9E8J/tu6j7byfJuJIPxOSmyAO5vuIYFKJiyAUkZ
RnVIWFTD5IzsVnObgvYQbk0WLYJZlzYg527u7Y3R2xT0kL9zaUQSRB4Ek1pJJU6SuQeirnHv0EEI
HQ8L9gHJl9Cau4Pu2uW1TLtHVaTOg64OMORNkE1p+dBtOqvBLdWvdWLVt0RpnibRdbvSm5WD0ynu
aqimtdEq/dGbxgnr4NnbSkuMp9xW9nk7k/QVcbNSOMGmz3jzPEs3bVvKMZ3e4shxv2RG90lPmpr9
YUtWi/WSWw7dwHvRnmn65ZOtnDdt0rkbTwj1RJ5x9OMWHK4ZumS3BGjZeQLubdKFxGqioMxLd9M0
eXnoCqpkuir2aB4a95eucryDYtQaM6FvYZkTr0b9JXFT47kd+nSjVJ79pCYehU5Ov+47heyRyYlm
Ihb3IbYoCJ1Yl1/FQPFF1GIqx2Ukn1CStCnT+BOEfJfOGaKVkY/phsP0FInUk5/bi0JysTFPbti9
JMmMSWEPQgGSVc2B1mZLMBXJAfA9CQlTKX2HQ7vJbseDGo/p0W7nDf2lmhMHXdFlEKby2JpP6KD+
mWRNHeR0QLBDT7l4xqw8mvXVMcpDXXrq1tYXymT6cl33RaAvwJ+qMgba0vR7rUuGQJ9DexP1S33w
puhbbixUSbVTsRM9Oy51mdPHKgUgZWIHznRUmJ4dFypKisHXagX0iZ1LelSFFa5EUuUbMiSLb7ud
+2DOzJCqu+luKuPpXABom3O/6gqFsppeTVeqtth+p3UKrs6hu9JSTY+dksHDYrYe59D5zE6AfaoV
F/kDaYbpzf69WZz6zSXl8rBk9toN+8OoKUO8VlqDQvpJnXyOJr/btVY95JWHOohr5PXa8V8vTpuE
uw4Dlbox9l0jk1ar/acotkvaHAplVRWjtws1GKO1KSR0KvNT5lJ1OCyU7sXK8GB0w++2RTa4MTnN
66qcWlOKJi73F1dxD2aSu+zHMv2xmW5iVvSHuEy9x7SP3yddoz3PmIXEjtquiy3zQD8+d1XX/YOi
la1fsIyfMtVx90nYf1UK0e6sVvkRmtl8CYvsm2bSz6xQEnGoKiF2fan3K09Eie/NdfGiCtGEvqcO
p6bmWDmfensLYXNxcpPIPCsa56Xx5C2UbSqgyTgvOne0GaGp1QztTLspq8o+OUuZPkHcGqTiu6sB
V2VMYYGzi6ILGf5qqw62ssX9Gsd0UE1OncpbrLENV0h9yfxGE5CGCXfR7IKsNbM6SMfsMiuC8ehZ
f3aWrrsOMH7ehTmOsX2wHOWidW70iD8DXD6mq86zivcYnGiaLNV6KmYWryvEpReTdYyFfZ7hU5tp
3/XZnbRuTXnDcMiGztikemSNvmIAmHcWUhvUHXSXqUp1EuDqSku/LcucbEqvbVZqT0lS1hXVQa2X
+Pf+KKBveoibsKRJXDWQh0IMzg99brxH01sqagSXCXCrO52MCtZ8e652ttHZV8CI9k6nBtxcrAcQ
QZs04og31T1ARoaOL3Fi+0sKd6TXrkIOiX5PKk0NjHrU4O8DTVBFtrjcX+ThS6gV3clsK+8Ij/uJ
XpXtIzCy6nHYK25FcW1rwideL6/Wsp9zgGhjQyjTWJF+0BRDO7Typ7bOKa0QzrQGJ7btaUp9qQHN
/3yJm/SYdnH32AzC5RQw7ddCkxR8dFtd58OlnuyM8vCaVquT/SWhAdtnb3xdotKIKZqtNpFNCqHP
o3o9Qd1wiCj/2DUeN+xtUuuJHZbfDPPRSJrok2iGOdDLpn9K0hLK37YZKI1dPCoOyDSknWsHzaTl
7E3KfNM2arGZWu05kzmYRTV/jyuKEDrTTTZOF8dnr+zRVbxDk07GqWnSbt2by/BKIH5TTDaDgVgo
GSzmtt50k5pt77+OlgLkxQqth25o3GNVRS+RI/AIkVat+kanANAWoGLz/H9IOq/ltnUtDD8RZtjL
rahe3e3tG0wcOyAJ9k4+/fnkM7O3YjmJI4kEsNbfFgLcKmq9vHmt9IBPmRaP4Lyu2ZYiYxmQt9ge
k1w9pdbY3kLfy27zbRp0cEoy3z/Ncf7jp32wawXmmiz518aSPkXr+DSEfh/dC/91bQXI3MrxUoIs
4OM0qA+d0jmyqi0KGcO+hU5dYxihX6V/C/GdoGoYwULWS1W4L6Yl/hB8sZk91Lq9kWU76eeKKEiO
gN8SKujibwtl9p50kXatZqfYuksePtdAV+NSNW+1TKcHLuzNN63mLYd3utQTDeHvb0LuhH5qr9Xk
Gu/OXD9ntZe856naE7qEc10awbHVIZ7aedIr8tiGqztjqOjb+O/QauM6ZuruYc5BLLAPNYswbzBo
8REXQbdO+2T+sE2aoCUZ3WNX+QWo9TLvcp0d+Sebc5Uuw0tTeGz/TWjvHJm1tyxe2n3q9YgmgKZP
iT2rTZIb+qNr51XoxE9dCtwN+B3vQ3/yvxmUm2506c7bpE9fnHHGr7kUybYtAhGlues/DPYQPLhl
kR69ij8v5kEwvrOpbw6B7kMwkJkTK3nwua8uov6XpvIUe6m19cPOfZRDwhRLZgtsh1jbx9+HtpPD
3g/iw1gG8nGpi1Nx/zuQ+keu8EcMm7hfJgAAdzDSedXjkxxBFVcE59RQ8TXVk5uVtxG48JfEAmap
VlWT6rPVS3Z7AW6RCYwIKbidrtokCv14eFZxPzw3+RRluj8U8E5vVtPbiGeVHZkkj66z3s9faoF/
2m3a9yqV/bk2iOinCRjGxv1J9SbQffIDmjyQTpl5z2KJ522hNB09vu7Q6E51mZv7WeePUyV/fBmI
2+C4+dOsAC7zibnHFb1vj4zAc7pHtnzm0zjcr49dwSyCoucHz4Nhr2YJRmncHwJ7pKkZQu/gqSld
WZZsPwplUhQEn5AK8W1Ks/QeilNt2qRoowHz/nEUy7QNGNvyaGTm09gny3ve5dTfTb2clVFS1HhG
RgpRR1UmG+/WxgJFcpfH+1TMryaprrsBWlCtczvhBOld5xS6Q4zfS81UOWFIonCQbLJ7jR0P3bOw
5MWei+qMqqo6T7oqKAUz59WsfQLiWXgAHEvxMBU0FMw3nT+TNP12EcYynxktoZ305yYWzSVLirNp
LPJYzwEPRvnPMJtyZ4ecik25dfquvnTuwuCEeoiqNjZ3vnTdkzfE6aZK5u8cOIrprMb4KEVCV5JV
Bytt+ivSkP7q+aK/AkwQ5jU62WUKU5pX1U0vc1g+icF5aebReSA+pX9BI7q2crG81yP9YdlU0dLZ
yZlTPT2nnUEPUvTc0dM1aQfjlMecyNRjn6MY/LMrfBJEAuM/PgHzOSTwvA/HS9axkB1zjG9x5cdY
xJOoLoz8Uof5vodJf3PG5tQAJP/Td0A+DoIY3fbrNH2DdH75YvJ2plgU9iUrL68wqOUVzJ7PKqTd
AhgbC4ox6Kxml/q13qZ4RXeGK5iHyQ5wrGN7/mAuw2roQvkSz9dBTeU1bbLhouw/7Vjnf+XskL9l
LMmDYT7qLnOf0QGR5WF4h5rge1sOamffmesGXQyeMNiWMS/8W6tC/9ZZQ3oMaI/vN3TD8v/o3HzZ
trKlTXKza+ON8Im1/mOYaftYK6/f5tLQrIfPri/d10npbVyb7kn4YEd8sBvUlvY7CpGXKhv9hxS9
TyQ8PhMfFPiE7IGciDQgtWsal01SkOubpZl7qGYLnFUFIJI1x1tJSNH9WTlmf9uibdd3TdNmdpfg
PeaPrjwxNdSXDvEcukSG2ArzEgp/eudH6QSdorEwtq6W7TZOQJ+cBtiA4YPJGlzB3PHpuogHreLU
FE216vv+rixCmxgLsRykN6bnVhbcOuaEc+2uOGzyv94gRGQWjovDO/uILViZcGkR2iY1roO5AVCp
GcNysfJhuBCqVB6Tft4nQx9QjC5dVLYzen0Y3VWuS3tDeq063D+9Kiw8oBI+wm4O/ggx6RcxFt27
9J3HrkxBcX8Xyv2BkCSOAoWXnBom0lNZ/lhBp1Z2U+avVjBl29iJ/+IYMPeFtZT7aQz+5iZRWGPc
Bx9BXXqrQAhmkLY28kAvubpZYV4Lk1yM1MGgJLVm958cVDF1yxxNjodLLzJSV2zmaHfQyepT9uNM
YDOTBxHEOCeDf5BBHYymh+LY4HGBR+gJhvMCRfZAkl0CZ9xm/ky9mNAbD+++CQ0ImdSdfr9KpyI9
9fnGZDfnBrItJlkPGjezEI9MQyMPc46vwkbLmkyNoEL0zDUNfn2ZkgKTgkXmfGHab13evARGYjx5
U+JdIKElkp8k33hArbvcooK1DK6+acbeiw3tArW6PBju7L74uJN0MdKxIUF75gK+mYNjvA2S2hDj
pkK6+l002qHCju3rkoXHWYcSEUpQvjEOGbBSZf39gG0xZuK2LAcj6mXwTUknXlxUSFsVtMWxTAt2
L78AsbDsfGvRK3JH+Ag9pv6mrUC8mORLCNagMVLs53mwbTybW2x023dj+ehCGmQcihfGCkj8nKp7
SBpiFH0tHkOlvqw8jo9ePMtb0TtvuTNS7afgYatqRirQpuGF5GJFmRCLiLl+ctfNcfwSpjC7ircT
h8N4mJeeb43Du7D6tyFJjXMMPPOSaL1R09AQj1AtH41fhFcpE+MlyxANh309nX6fmknurZsmJ8rH
Lx5jKzEuruitbaPimcSFOEruuOzvQ+bIvZfYhJrMiIbV3OaMZ1JETmTcDftgcWYK1uYzAzHbOWWm
XpUE+emZLBDoGs9J6bZ0KnfMOWyZFBEMtOKqHB7GvCUihvtq3RCqtTfTsdzKINy3qTs/jVa8RzXj
bLol1/8twwAHN5trOTj6qJNh3MVpRmZM7QQPyjDcwzABSKVOqC68DnwfOekTS5k/jX6IK1cY4T7r
AKEgdjZqqOpTR40iSey3srQ8tw7lx6gBXiBg54cWTHRlmfOLVtp6prrZuJSiy+igaG7maudrWP0Z
q/RTnQVkX7HxM53m4PkpkUlJr8+Ta33krd+dNXGxp3n8/H0S1uP7MjHGarDN0++DcNBqV7VRH6Gm
LmWQZP85sfMmdfHQ452uRNk/mhMg6DRvqjQIXmUeY6QeY5vbrSELg3EZwz4NcapwZMDgCkGoz9wm
e0kNUxZe/qZG246sqlerkRrhMnrio5DGjaGkybeKl9s84TewY3TtqfuvBJQ40yk5Ubgo+WYH/4JZ
cNuIqU8Ok4d2ysySZueajveE3MmEOrKmozchZer6ejnUjk+m2NS4z/RC3rod5nEblq+Mp82ejMVo
npfGDSi/lnqr26B+NrRjIIUpfWi3YluM43C278V1YtHKqPtDwveVCpKdvEsRWjKUduOE/9y9SxSC
ElDV85+0l7a3WTF0e6r582Vph6s+xXQ9d5Xad510j9PcLKfYLkKAlJDUIz54ChkkC37TQUqW7TFe
AKItn4MnDcr3ZdHhJrG5UfokMVFFO8a5IUVuX1Q1+gjcA9QTlMHNUXp0XG2eZVe7/hxScgS83v+s
HS9+du8FQ+MFlKy9xaSvUYfrvAJDrAPlHX8f3E7jV6lJKfn9G4PkZiy7aJzuUSUc/ZpRv+eWoNc1
B89Hbc71jvxEWjzcgcde3att/Q6mmF39DMEPrSIj5+a4vPalb10EI9h9EOwsNPfCy+yLtDvxaBkG
MSx16h1yuLY0yt05ov+vIsqM6jHR9gFaaPkShaYPIpnuVthuclYLvpIaon5Fkz4BzTnGE3K6Elgl
tLd+/wNqPx/TsRriSFfzzi2KQ983a1Rb6cXE23+Kxfxgt+ay6XvD24s86P/rjYtsx4QKx1brpCGF
0Sgoj1IkPA+w/su5zo2LHSeKKc5Ihltp9g9xkO9/GehhStKjSUCMX/vPdj4YuyafYafpi89CmWxj
FgJRpyzZATuTEWAzZVBDnFSorZdcmP4fjAMn2Qbc1xUTf8a6/i/vEVEVrMqGG+PYWV2e7SlqO/Ih
/OXo+XO4MUaiEtpgVOD8DXWumM4eAOS2pPM4VkPVwi0QkjORg7rri2WJWrD0W6fp84QG2mh78wEV
aLIVRif3g3Zf/V8iOayBk+c6OPIZ/XSl2tuT6dyUUe171/1w0nbcWyUSVlYC26YxV5GUxcAhXpZX
Tw4XIy37VU4C1+/REdB7R7Fy1ya91NHGbgqGRBaYkEW4TycZr3Mg2OvsmKQgdf3h95lsrPeUrf6s
Rgckrlb64/9fzd6LOTXWQxigVZy7TmOd8SW+q3o3xCH5OXYVf/ekYJlBNx1hZYo1jE3xwJ7dR8MM
7223xa6/c1RxQfqGnyNV41r1iRwOTKU79/Dmb6Zpx+dQ28ZK+FCPdW7D5vvIC50Opi9MWRNat5sW
/+hmBMEHiqq+mn4ej650yofaPP7Cm2Q+lue4c2C8S/dNhvYb3l9331pogGo+16U4+2PoXYepNG4F
9fGt0j6Rcm5y9FNWYt8VxinLEjdqtJG9ZS55DEuayP+sMUEpmcxUw8wERR1h7Cbe5jb0luVWOD3R
xYP5VIyO9ZDVjXxNqydqIndTVTFCDDtNrpT096EkU4YNlKelQtjUGYGzM5le+8z29G8qEOmFZkyM
UeCITcCEoP8kV2uW2fJVL8SNU3kVV7utHWIz8PktlikOvSZWI+3d4kFyOqyT2oqvrepuTT8M1xH3
9dr3ugffn6ed1SXVWpeW2jSTJdejkvb598HFpnZODNVg/67/6KmX+6myaVzpmHZMSUzfXdUiDk4A
An+f1pPehwWwkBieu0TnhIqY72NojJFW/hwF93I8qZfuc6wKCq1GH4Y0yB98Of0H+S6PeV0WlwCZ
gre082OnnfnRAYitPAr3MGyvU4YUI8v8fJchWVqzSTJzzV/0Obw/JHlOXF0jOrQei7x01cVLoXlH
1R+80OfZ70PVUPk2KQu28+uHEHgmM3QSlfEwXmXmbxzTJ7RwtvutNbv1pqtN62nOFjuSPr1iWTDR
bykM89NQ5Wu9hP3NtORfr8inS4reY22WxsrK+urF0f5ZGl19+33WVwViCpGSvOgE83GxvJXfWcSV
eY6NEA+d29ZZZu/4+5Cp7qNRY3wcxgTBmzUvO+XH6FndtkWDk/dD1HfTRBKblTw5eZ8+yW45jXZ1
8sf8tWOy45p+Kr4NCcybyIiXJF4pPjL7Ak+sYYxMI2YURVvNz0W4BM8L5OjKoec+IGMInmH27H3S
TT33VbVP48A+m4s1PNsL6gKn8H6WbjD3QyIE7HLGzqXNEkq4y95ERoYM4pb+C5bpUOJ2mospg02k
BtNzEV9+v/p9KAkyvdCpvA54IraFS/4bcXP8PLxp2nhi3gqYR6HKXZfG6qfX+tnuKTECE0eplHf2
Lq0GklEqgHcvZ5Xz7Pf7mfQNvGkknyXom55iesy9aGoft1xxUVYKhS8K42mafYiA3q1eMj8ZI5k6
ZBwUFkGhvj8+ST4VohfMs4rH8Wlg+XmLvhR1IQ4wYZwwAzzWUP34uO2MVExrirrgDD6HSM9QzqP2
FrlfAoCApYP87sdrrO7mVbvGrl7l6lYmSPvadhnQvAfnkUt4sTwvObbdouBvZ3Eu0F1uKy/rIyUr
QtJySAuGzwTfsp6HlZBBvM/MrD4B6cOpdKIEmkunbe934wp9SX927g+tsozNfVq5Kxtnmw9lcvDK
AMejANsyMRGaq8UuG3YGB9euk7nboJX1NTPlCzqE6maP7HROA4oyxtMHwy2H4++dBT9/yGNe8Byz
zArPJnnl90vaNabxGH5YbNPW5vaukg+Pm3U/51pecl9YRPBxjX9/CmA5812f61PpJCAgJmBSZJeE
Xf4+X0IY8dGBaR8Nwb7nVPOb7pwXRn66RzUw4KojsPniWsCr7YAYuqY6yAtvF1cBbkXyLA0MIJFv
rrwiOI5uuGdUdKR7tRnQ1qwqd3gKORERA0ei20FCACHogy7iJz3lN4XhIlAws4Rg4Ipc5SjV6tnc
Ecmw0Yt/1bgZytnfDM17OwEknKHlHyZDfOWoK9LcoLUb3LPZfmgImXku4LO6AxKOIbSP3hD0d60K
AXxlVJXzJveHD7Q5x6bbDFl8MwfEWPdsGD8qKveQOSIKhlMQkBbwkbQ0+4i4mY6Am/lY9YxoXvr9
aGZc9+6Ht7hOHOcayJNaDnH3UZqfdmc9QAGy4cQbE/xyLtQpLP9zCo3BCcyEYCEZ12t/PObJeOxT
DTLxJS9Ls9fVsjVNdpuspU1HnwUo3Mg3FzUtTOTMJxGbm1o9lzufGm2h/agJa0JaRec9Yn4NNsPi
P7f1V2ujMW4ksECwKu5TWYe/bjMfCWI0811gsv3mapsuaPiYkmqQJCys8CH4Ht0g0gso2euSvBrm
f7gX9m12NMODNCSRFWKHTC5Kxkd6dr9fjoHzt/iTzw7y/kufF8TAEAAxH4PuU9vdOfS6qOXyc0xv
mrT9azRnAy2A9zRb/dp3yIPsu3VIyoI1r2NBr4pI1Yau7tzqosQ9mGPZdaOgYsVOS9Uwef3RN71V
qFMSWtESGHMUdzDbGRBwj+rNqMrNXPv7xay3HBxRwvbfaX1ySTLQJqbTZpvFRdTJd2laMEGoN1ua
+FOcsu/x1m0ipZY4OWThskP1GDV5DlEHrCl1ynhnoNmK8VsFyEdBkGwqDzC5gdleFnBm4hSw0KZl
yjgykE8Prd2UHVAwiRBfeZyfbRwT9mARZjtA1QwBdmSHNkSuQwE8l3qRR59yt2yfiZb6UTInvRdz
0rQtWKXC3ns9BaE7BK9MzjzMlX7IhbUJ0gSfHyts5MjXP5rFghTqCvK2tRKLtkysGtcixvHQz19z
gnQxVLelUBezbv+MRrrTiXqdDZgWdVFLt8twqOALlq7e51lqRjV9pRrag+5RnCdqq/hEyzn9z+NM
m5YfVGIvRhCfst5+akg3Q9/zpxg4WMrpJQuVdeVqbBbriyBraBTeEHHWw9hf0eqsk8l5CDpShJNW
b9xp67Fmey2unA/ltuVgL0R5qBpBuCciVWQBo01maKG3SFlGLFHZYzDIY+zjzpLAceEd0sUkNMfH
qjQJhmX+cECD1rXRLMvnyasOCeOMcvQ6qdQrDUCn1aWO46hG2+bFGjFpemynNBoGHIlhGR5RF+ZM
4ogQiR9xR+wMCAgQz+VNwaVDr5zyIl4IdyN4t8TGnob2Z1EJrsd0SRJ1TsVybONw7xtA0+7y6KAm
972Ru54tsgjVDiZzX+XxoeSAccY9rN4Rn8nWbAoEWPMbpDHmwM7de1WwTsWR/4T3p8pehnDcFbX1
YK6pDsjguKc+3WftEPXpxkytl8iu3Icp95HQEdPAHJTadi9oDJsVQsdn8Aolsk2TUNubE3hT126V
6x8zO3+pFiQfMbJRlhZ64VUmcInWabxS/FTqsfeEjIeeHDwPk/9sCWL5uLkyBwoGgLPFP7kYJJxm
5seg1C6ByjJIMzWW4WTP/ndmiHUw/Te5f8qGYN4lO4Q5y9Ja2FsG75+S83bIx3UvxIkleIPijJLq
B7AIVZq5C+sK2977vAiHkL9h2zflX21/ajIXrMGBDqpuSRIICq3whAJ161iKnBYDJ7fHzuSSZa3j
djukdbnuegnZBV7HBN+Y2zYptmYI9D2Ea99qNlXRfIWAtPthac4jUgm/L6KstEB5IV9aNDj1LO75
LZs4Li52iTpHEIAqm33hFpuxtda2lX+N7EBov3etYhy1jb/WEdsYFIe9WJv1B4mKO5bK2qnSs/Cb
fQhNLarlQZX12UyL16YYHnKkdiz/c2K6D3ZsrBur3AoScpdiAtPyr7lv/GSOv9PpsxqonWUMXGOt
FqkjV4YnPcz73rbetG52no8gerqhQgzq4N9ohDt/gj5tSXr33J055E2Ez3XVl7BKemJ+tWsSD5Mg
hKkOS1n8a3jFyP1JrlbPKh//VZOzYRfCu9unX7iVyzVGHWDFwjraKnxaTISrcUK0a7OW9j2hl0RJ
Rx4aIEDL8dYM40Xk18FGi/96P2NXhB7oXQrhlMjkZjjOP4qoBQ7G+jGV2ZuXJJRT7F9msjPt7iir
nEoUACDXIakeSKQ99mmBdssvD3WV/HVi+7wweDuOr7nyoiAeUV5nL6Htr91eHwpd71JDnEtLQkuT
g6K03JYN+5OtSZ5Fb+mHGUYZJPOW3oBs/dALHmfT2FZM9B2M5g9aQV3CW8itIcU/bbbniowJ11db
d/YeuzElu3naZ/a0NZjJOMfVtQ0EKAbhdWFXR8X87Vrd2pH/GL1DLE62S/LwoknMSTp3O/r1zYvD
5yottyV6yc4F55f5+p6lVll7ibp3lQ05yoUG0yAzAmr/1ZgxcZfX3AP0yLHlLiRciPRsYSAZJbpc
BmROQiHtmzZ9yKIJ+3yAEJifx8X8byR0D2+Pc6sTO+b3YyoJuUnz4pCVPT1QZU17C45nZ7Yn1Vfe
ZkgoaHOYtrWprjEIZSsWXm4eeeG8ltW4KzX0BpHhjk6Q4SC9rb469JAgaRsXrwEWK8tdtpXbMdu3
qbfuaBxcV96bOh1hE7+o1I+s7Muje++1XFdVeKys14TUBInptFHFps7995j6k6jHc8OJUvVvhUVp
o4xDI5KtquMtEYYkjjf4GDJo6eHmFeppQkHT++VeC/8RwTAi6QQlL7HW9Rg14MKWoVZCF5+dGyJ/
Fsz8diQHbbgfmRi80heDQMpSg2jF5bEbSFlKnlq/PymN9oc5Pz7eeiRWMX7IoUsuRq+eHQddC+d5
33aEUWfBT5ZShpigZCuSbEEx0Ww4qfFv8qtXtZDN2TfVfGiRq6yXZvwzDlzlBf4Lfs1HV9bjsnhK
guI49xZgFlkVMRWS7Kps16nqnkK4NiAXEBDaFKExlDTeixXkYnzx/fKUL/U1l/W3xgYQeRPTvgVD
CSYSR3zCUBVqhL4gm7u2kFvNwL4McFzptlMRc3GPzsgXKHu+S6d8zlFtr0YYPTWJQxBP1cauK9qR
dgUkxQuZM3qJe/yY47d3R/c/ryHEujf+ob0qsY+ahBdMGbvXTO6FdTI7RAylQey5epVN8WFMwXNW
kug7INzifpkEG1SHHX89zci0SveWZj4p5yXDdlu/OAfIFqOyqhPU8eD0DOlQjf5GS66itxb46675
+jY9TaJ/cgyphNaJiVNnbmEe8xn8t2E4meGSHl73NJ4xmbSsWnfOusgLGGYRtFh3Mn9XYDSC5Sc4
d55JtbY5J01zxKtE4JGH3tQq7RHPFpGCdcN3m+bLz9G4i1ivLTtd1kZOQ5kpb+OG4UF53T/mzFEy
NRRAzqTI+UcIYo3byiQ6yzYHCt2x+fCyV38QqKRmVN0559EYM47CHw0S5YYexjV4D5UWCAabeWU2
57ky03Vi223UUX0h4dBsPRIezoDPSueJicBQKJvasHZhkVPOz6EXxVAday2ntZ3ptzuVbC+GuYYR
ZmBbqUjdGj4y/rHq/hostTy4I52yO6Y/SczMY70M/S45Q6iLVVuknwXwC3F6DF+g0p0X948xNwfb
aG6/RFyCyK5aXBMxMhx+8tnaTrFGykwHMZpvczNf8sZDDPgbSukxn3sa182QsCQL144W0X2VaPOl
8+1Np6BLXrVUt9+/AWNM/ro4OSo/ll7+p1fjUz3PZyJy6AyB6hIVsHeJu9TBRLOTNMGHkM22Bahf
gSbcasP9V/WaTChv32fTAeEGJZZ0TzhefDBZhlrZ48dkqRnM1nzxMfvw23MAYeW89pOPhMzK7FVs
OpRuwtuX5RRJiqTIAbSLDG3+LSz1csfrVp5pOtsEsrbvmu96dEmhQgB+yFBMJa59Csz50SpejKlb
VkZSb9oy+GtIet0sfLCE8Z75jDNosF1EAoBt6PKj32PdwS2fr0xoUQ+NwWgQuZZU/m0esLoP/VM9
MLl0DN2M/LgejvWS9lghk4aFXYGX1OC8XZofnFJSGszvohj9KJusCaY1vriyvFci2VqaEqgE5V9u
FD/DLFua8Olf6X1VllmtRpfo/Mbuvn3y7cHeKuiPVqevWQK/C6nzqRE7oxRA1GvYAhFZzCng219z
xrgIu7umJZqEUORMvrn5HqRmn6WstLTaaHUkIlqQxYc7MHMWPBaIs4xBX0u7eIR8qleJ7XyqlHug
ar1omCAWXYaLRmjmB02hLNkAcnB8Eqmo9eyx/5OWP0ZWMWeAkeyrElfwqsZ7B32Cu34+lrlbn2YI
i8AWYyTMdoqEYjg8aecrsgR8+IP1yBIb2AeYYp9tQV1oxF2O9cK2V6lVv1chxZstO8z7stzJbP6T
u+4rvDnuoeEvdQjTwr8auGC6nrqJ8NV/GcaPEQ+w5cZib6VwmbZSM/khi2deGNab2qFVr8s/QcEM
CbzLZHcMe3umskD2ScD5wnAGB7VW/uI37SZ7TFzsdwyFQ5kTM6G8eSnT+L8h6d9C53FoOTG9/ENr
hT5kGLAAE6bLmJGchI8WQRLpZ9DTD74g539s612+pO91Zx5FAs4OroxnHHq+8Qkvqi0fHNG+Vff/
B1uTOEguWIEzvo9hhI3ij+vRv6d2zLCilD15vke5ewAzpIo89JJ5MGVxMwF0dUpHUzn6EddyHI/X
MfDXdZedlgmBKyIA4U6fE97KMewvXRwcpVEf3ABVge88MHFvY6psn4jiPTTqEsn+eDAnHB8EEqTj
H6vDCzOUd8/2hVhuzCWey7K1u/VCXtMdWSDoEbOtW/efSZ5cCgsypBk+2SXHTd7rp0Iy8YOo+5Ub
0sIO8r849C0AMky8nU/CVmiRch0He692HnRB4ncvnI+Gva8jjTsQ/7n9fBiHxyoXl6nC3ZF6z3Eu
vjSaMuG+DhYAhG0ybSQ9jd6w9SV0vER9PU0gnnUDM9vgb6CGsKfXxDRe0mA5W3IhG0yfY4yJq8ng
HglSLnW1dPs2ZNKhgaJYpDSqReXsR3/iGcu95VCfaLtHckYIywYHqwihNEDVvYQMXbP60plLoCIK
W+z442psskOROdY6QbEY1clfj8TqlVp6xlRM3ZtXtjcjvAejeeWHWS7vQ3zpcu8pp0rEdyFs7hWf
COf7O6oLG49+or4ds8C+G5vYyEZvRyAQliVTPJsZBDIBMUCm7QdtD6oym3jXsVdrQ2aHrkx6FFQS
Wqm5Grn5mrT9x/1XKtw3UTMnBvVW43rPXlhu+958w661kW78NdnDZ1GkyOpsvfUFGpJxFGsrLZhc
M57DPPsnOPebnJGJDVOyp4IW4/c9qByrZtk9KsSUpI1bznQZB84oef+caZKeVSMOTjfcgtG4dHZ6
mNVE55F/NRQMxmQ/SAvta9dtmphKRZujAuYMFmYS0THWnJ2AZGUyvoi8/GtzZfHWu1IyBFBjKOfQ
enaS7mbbmiCb+z0dkD5Lw9UfO6OAHyidyLVocGxjH9SPSSdkZOfGDwTEMWyKvUB6E6j0yUvqv9Qb
wEjLv/sibym8MuPDbiiQmIaOUZIRHlX2NQ7qf4Sdx3LkSNpl32X2MHMHHIBjMZvQkgxqsYExszKh
tcbT/wdsm5nu7LGqRdHIqrRiZATg+MS955K3JH/2cQTwvQUKmnT0iQgFqmY/0nJROA1bKDQMrLP2
vuR6i6r8h+woufz0AU7MrmsZZsn5UhDeTv98Lur3aJbks8wGOps4fK4UF2Gjfi6vUeTmX17kf+V+
fIQo9NMFqO+MNCOjWUOBzyRWGQB+mdVtZKjXXQb3si9DxK/UrhzEyV/a3UY2TAg+LuWP741yTnyg
d7huj0Qh50SV+JRWw7jrLbHhFt+j6D7NM0CPYBnLqUauypw0QuZcSsBwHUPSmbpAfTaqXVsldpne
7MALu97VXi5p10uo1KF5p8l11Jo1M9HcWZvvcwMTgjWY5LPYNr2bfT8m9W+JmwxXrflujuzOYIjt
a7IPG6NkdaKscQ0x4h31AoPAvHu33PT3aGN6kPiD14TnbjB5TzvkVOOaWu/cI55lR3cxnfFixj5+
Xst+sEJmx70YHPQMfD6pCYCwd9r7lBl7j7um7NC+GTmEk8rnnS+1uIjEAZsyLrCUUl/8HlxOIhiv
lQM2BxiMRYHExxXeyqv4FHIS4sq6Q4dolvQu40QwRE/LMQ7+j1qN2ZZZQCSdfFvkiowlO7O3M3nN
a1XNEKbxuawVPfZaBnWDFd0NjsmRBsfbeqU37KzinNsNiA4TCm1ys8P6ywx6n9ymdtoEn7jIQfXC
Ia0NGwHBgO5hsPBrZgLcCiWKdtMfQWY8EDlJ9c2UGUlbVraKsfW9G5X9pm2AwdfzmrmcA+wsust0
fBs6yE2xXTHqUs9JqsW+iwa9a8S8oDVor6axf+lcZa6GgqAhlxXz2VpcELbhHIsi809dJvQ+yPq7
cC7tfVjxMHEl7IFK+buSed/ay45YG2iQUsHQn3Ug8sM22tsIiYXoinNTfU7J4kzoqQ+8kt9kZMZx
bKJzMJINy5E9MDr5nAvxo/dUz5OEPyOnA7gUc1u1FHUqdB+0hGwpZhNecyzPpRqBNky4nsYedTnD
ztF0onXmBL9iFqwrXeC4DpjrCW+8sz2W2RZbDo8/mzjNlz/SuFUIbSmxMt/9JfU7K35e3Ct8GGMt
RB+tjUztMytv8FbCg3VVBpbXf0WHi4U3mPcRDfp+SodllKBRuZU16r3w3vLQH3QtnVWp0UywvSsf
mVwRRdVMv9ocYFjI7lkw7eVtTdd9qYdVKiHHVwbJZE78G60bwUH5IUoqizAOot5yQhjaZtxO44CC
HlDIyiyj3yLDp1HlL9Zkn6i26cVVVWz9+S72TWPfGtOpKQTCrWR6DaCurMbk1HcUPnlI02U05SO6
UmRtuMwqLkQQQ8NLjROKJ0RP2bIAFqir8TYSiGgmx8Ck8TJsoJIjrWiOJ4eMkXXIKhVxOCVVnott
V+A66nP/QOYOKvz0bUCwj3dEvjnsjxV8Ay+IjI01AZopYAewHlwCQUa6FNUNK9OnKWqGjY0XwB2d
Y176F6ZCV4lOu5zdYH1zekJZ2iz5av3pZIrw7FjhLhPs863mocDT5lv6Ui3WH3657JcpAnM3u1vk
rk5Lop7NUAls8s7hiWgREoxS8ZQyTujvw75pVnZCjiYKNNYkp3Fwa7Rg2HrCRG5i6bxjq/+ho/Y3
5eGHF8U/8BOsbUyKUcTaImI91k+Ej+TiL5e/Gyjw9NR1iP3yucRcz6hNmHiMMlSLbgfVxsb0OSD/
gAxwq1Cdrtt5vQjONt//NZLyJ0O1aoXxMmjZgNUBC/aM7FBUkQ7hbYT1iuHkBBFuLASZ8/Jwyt2A
Y0m+oB39IQoz3gSRdXTq+EsHgoiW/gPa/0FWRGYYBMEZ9TOCsr2iTuzH5lpZwG+T+S1OujdVV5uI
7hEvK7057TY65vGpTrH35mMMEC4+ZQwRuQ2GTzcI9z6uARP8MI8ebLdFCPmbLf26z4DYR/iMVrQN
HhGZtfOU5RE5ke4GT6hYNRXu5IJbRTb1kwmJmsE7cCJNPnc6DremIV+AIGnbTY9FnzwlefaiTMSJ
xvIGDhaKdp6/MApyjt7oK50lW2A0nTgt44c5Tx/a1nz11XzQdnWbZWmsOvNSJoIL2GwwRhX4INje
OwP/Syna18n5afadt6pb97kpQwQ5KfsW5RlQKqyzzz3nAxf0mal2TbdQ2u/LgpxFJ5iu7bgRhF9A
7gv5q6WPzUCIcuufGRahXHj1kpDyAK+NHbmv9vBZztG95RRnQ1XPZZ5fzAALd9ntjGHmzRigN7lu
/6Ws7hO2D71fzCimNrztpJkWGTqa2Ta2t0aMLMopauF6uMs2zaj0jSqCe7wN8fGmwP+r+1mZpLjH
4rVGR+vZZAEmYQtphOqYuEDtjNeZ2ndlfKqUQq/AW8KIfEXEEtJ+7myntKnDRv8j1gAL5YM1kEOH
jy2nbs2mlf7IFbN4KPou/SF3WzQxB+fiXlZsFTRi9LHs9pjONf5jXHBM5yNhDjHJjp77gFXnt6zK
a6unn+Bo8Hm7z3GzYHstG3VsZx3cEJ21muIIk4r7BWHrJe4JumqXT9OWFlyFKnkF2MZOhQNgpTnh
GHIPuHjc8hl39mcHaPlYRihxfCh9gOXmbexvIaPqLQZPfwUj6NCU8dWmBN9JrffFFJ5Ni4nS3NIj
Qb6eq0vK7R+DqFoBwRs34CiYgex04N+NhnEa3ITZsyvf6wIPtMlqMvxMmuaeMjhZISjjYo70yRxY
4fHk5tHo7E07e3FidIFDfAMqs0EYcXvLc0PSu5Z440oP7YRLHxbgUPTa/j0Rqt6aLWlycV1lu2Ca
P1E8P2c5YU+6N39mmhUiSFQ+dckbMxQUFdrZ9yWwpkGF28KvXwHBoGvDtXfOsYSg3jWO3Hf7OYcf
7ARQm3seXZjAmA/PBHpZzk9sqlvF2Et6+cHDclRYAmkAyZ2aIa0DPL5fLLStVd4sYq+qxEGTEJov
MNopW5LgnWHVFzfs3hhVtcXrSxCfcSwstzoq2b91ThwfxrDGGeBUJE+652DQNftARPptz5JFElY7
JIwTsayvpsTCx52bH7Ov3yp1cUI20rJLmXpUxpPuUox2MeVDeWqm6UYyRbjyPNB8ffiAYW+ZIPvP
c73zZvnbLgccFzafWjaX+9qoz26n38z8Pmi4hIaC6VMtuDdQupyKXl9TV5PakVsgDdGZZBVHhGH3
nHERS18rvRpptJuKfDtDSqJ3bR7cCdu1zWOIPEsE7ythuftBv6RBAkNTI6toS/FlImiKEijRJKH/
rjp3oxeMUiCGF21212Fo1m7Pb7G9IF1JVyQr07lwqjL2qq1+5Wg8LrWs3nGeUPeb/UOfOWvgisW2
9IO3sUsfoUGfEWOd55iqKyRwTJo5fleoXGuXawbJKEPG4DqVJk1kzAglM9OffW9hg8YDwGrbCdBi
AgMw2+nJnR137VV3dRk+DDrDFdi8Vni91pimuK5Bd8+IIfD5tp+waz6NaVshfyZ7/eYMNe9AzcHY
uqS9Ti5679dYpqTweheq8EsQJ4e5DYs1SHX8pIClTINJOf4i/wQylye2T13x/b+R6duUyGdcCdTs
TnGdA/N3x86CaKHsk9kGIKbhbqqtjvIej000VK++JrO5ujk5Ll1zJJJNZvLRDSSiVwYeQ3KGDwcz
jmE2FWd7CRkIriIVwE+MTq5NOFhHVdknmApSaSDPi6H6BG9hQbxln52GdMDvVL2xELyfauMHmje6
ElRJ3luPMz30vEdkVl9D4/4s0RPNnvor+IhMmmljYu5WCdynlgkxb9yTd/su0Z6CY+Q6cE0wwmPz
I+IBj2A8OjvpoLfoxP01vCbzkBlFTCWFbCXYxPFbUnFlRqb3HDglJVW7txuer6XJ6kmq7q8+16+V
Q9h8F5mCWtLZpT160AR7Rtc0PzzW9AaxDo2qHrp+/MVC5CoAxADyORiyZMVhlSynSXM2x8c4qZcg
W5oANblnUVFAduCG8bKNjyzUDLowXGJodioELqmdpGun+Mip/kev4tk64QY39nmIU0U7De9DXPGQ
Mcp9SoJxGTJHUq2+NqnYY7YlKsFT6baQXXSqWWYPdFQHQWyJUxEGgtp84eHDpxointZ6ijdmby4R
bIwHERhueO2PeV6gFKzLRyst7vzAZ40MaCfu3WLlp8aGMWyzkUler/0fnosyKy4BIgMmDSmCi2uZ
eMApAnsRtjh3RcKpwlVcUoTleEynOtzNxcX2ys+xHLAUCqr1WRZH5qPsazU0XI/NcNbU5nZKOFST
NvjL6dBn+7D5Vl526yqHfjNYUlXZPKLj1ZjiGsr4NHkUhga4UVmLVd5YjY9cYxwWJh0M911E1lb7
2fc8YouEB5MJbp26xypYD7k/KlddI8e+qyv+moHhVHuzFz8xTi+nDIHIdQCBBNhuPpK22jNRBGxG
gSjVSUTRqw32ka2yyV+TROG1gR575VvOmh72kInhFyc/RI3gQUoP1BABUT3tYjCnySkw2GkHTLxw
0cQzzdcwc/MDIEID3MkrW5kDh0SB8WNlBWyv0dmUlMJ+dT/mjbFzAjdbLczBnWic5trCDl51SKl2
knyDItIBoUddsslGCGZBdTdk3nsbyXCDJryJbG8r7aKFGajnTQ08LsUyeGysNRkgyEBk+Bx5BP7F
udjkNu+6bwhUOEmF0lpLwsWH0Ud9MDfbgiGal8NeoNgyIHi4zBOZeqH6qZ9TOv4zD5ddaKdPBLO0
eykW287cGQ+N7cOukxHTJqxaqny2GGido4psqjk3021SNbjgYmc4dC7XQuQWNV2f+pH0Q7/Vlipp
BpNwq0JW08KPLyz+Cj08UMB7Wyuw/6rzOd/mfYA/JJSPZqimQ9twG2BMgWrcdcjhVYnCLiXqxtAB
RLn6Ppcl2+GB6YJPccdq7lTqzLjj4V6uJ2+Cmbb0dv50r3LWyzFLnRP1AEEnLXhhExGam0XPvWKA
gQze3gCykZugDdxVJntWqxJUmWkcKa1WIxSeldu0+RtSxY7RKpSoPlQI/9oQ7cs0b4fwY0Rqfkok
wF/q7XXslsHW9+b5jP6aKUaS0nF41ldokYhjq+kjSgmRYO40bkMxYW2ZirNjbFq5ZISlHZdwYPtb
EH0xXKwwfcEhx4bDSoI9ivjuMmoQFUgT/XjbljCUAHrQR7QYe1jQ1jcns+dVSQTrvsLifDQaiK8V
y8IXXc273jXvjDnNfnMy7eDqqK94rCHl5tVw9fPkZ1R3jI5C/rRpFgy0zZFdjxdY//oRuU+GLwjC
IHCqayaN5DGtbiqop/eg0u+e9dGMvysgpJd/EU2T6h2/voHP91lJgVacpzGJYWF2hPvKSDkp9LZ0
2+isGLciOYigYftF9Wq62UMQ9oSx8f9ay7Iy7r+/oKNPj2ECfQz77Qp5uPPC6qjcwseqr6y/GdJV
NpdCMZ9yeL2EoSn7ZuJDBjaVvIt4/jSa2bm4cYqcMJXjGscvyRvLlzl2Y6SyxCP76mlq0rULfQWd
WTW/NTN94pC7+bPBuMGpdPfl3RBq1z+bpWC0fTKrDD1PgKEIUmag9mtw5b2Pb+KhG7wjaN3prvbB
XuXNOwUZAv3eMV+M2vUP3z8mllntQfdyHnazOgrJQ8a0ALRTqbfuLrab6jA5qWQ8al/FlFTHwinH
a++n8Tpvu/KSTwN4NuUdUQ2hW8Xe8tEmZw+mo7u0BeyqSUxSQl8KDf7T5XHAyJAqfJBWfohh6qzs
yurPaI9tTrf8o6lA1wAk6e7krB7IqzWuQY4JrhjH5CqbYYExBpKdgxZXr/DBI1j+e+hDQUmSVGzK
uC83WUSP3IQ6eC798amam/xrEgjle40pyayL+U5Aoz4xNe3Zf4X6jFsCwWtMWD0wc5C/hntTcVY9
pOX8LB0HakHH0xoPg+TBVY/x1obMuStMZDejESK1G2GHFCZjiM5KqfdilwDZsLiPvbjfe0YM+Uwz
IveqzLvvFn4hKxPsqwXKJq91PdIGmTuqlnw57EmYsMZqk9QWOjPk61ucAwUL8TGB8B+on51RZHeW
6ad3w//9Lsga70jR8a9/b1npfMwdjki3GNNzmmHptkTavA3MNBPCXv/y2A737RpZgT4nIGFIfaXy
1VbdHWYHeQkY3PSxQPywHSpi7VkRRcA3QkXmYbefnJphIViaKQ7HI60PdyODAZ78iNgW3ugATOdF
hjzWRtbkWWi+aR9BacT2mu4zWteE+NwwrZRH7nqBGOa58tvippqSgdPCCQ7i5zFwXX5TBNy44C9T
esWDqIGNKntEa1qU/JkGXQRI2q1BF3XNWqa03sisVVk+++zBP6WLTWqM7uKk4b8XIbD4LkrX/jhO
O7ehpxxAyARGfIp50Jxt76sKRwDdrR09+0wJFRIUtlVDvvG7GYHx+GbLgjPdGf2dB22JeZHM7yGA
b8NadLtRpO4VD3BE9vmMzy3JYLvCgKgYAPFt4ji/wiA940CcDq6VDa96hEpVTmoCeTwPr7ZtfICG
hXE39dERSlm90fQDL1MxLYS59s0bpLGtEDXvdeJnbwgonUQhZxSjWls2WTRVDJslUR4OE9M7lJ71
YC92FzMt8n3Q0300Xj+ta5YRWBImGBlDsI35V+e+AXEYT/Ab496YLq7PFkf604adUHAyK9brQ9oe
W6uKd98fD6nImTWGNzPKbk3hN3dmahBvEDjiyeLQ2Bh1UtzC4Rq4SNJAoFX4PuA5TRSlBzb3wXyZ
VJnvB8NEKj6+ehifnvKONUqAN/kwKiYprpGMGwb4mAYH/74Zk37n54aH/k6DbhjSZtsFNrqrzsge
zHo4jyieaUdydoK+e1U8jsboJYAf9zihVQKrbH5RFxkvMuL1ubI+xkIY+1Glmo+HdsafPqtyAyZT
siH/PwZQ4XCZ2Vqfm3DxZpbmk3CRs8xNcwDwhHe0c5z9yJD+aHkoD9GOyckf8P2iN/KASB+mYH7x
8JzvhTO6Z+YG/a5OqL9LbBmptry1Te7ErJro6qj83e8T68meEixmBk5X3zNJttZlfhnH3VyGW7sH
wNvemy+0hU16mR1r3AdG751yrTxc6IQ0+dUw3my/xFPhOLD6aJERRW5qv+FsWdrYGkHWw4B5A/nH
lLOhyjdmUCEgRQoUjjzXiAff2oJRg8+WGknNVNwllfmEvj7Zf5ueyhy1DvG+D99+3751m/sQFFdh
mgzTMDOF1lTve4IxMNrKxVXKKrOdXZT4ikugSAl18IJyb+NnZqvq3Bay586RPW9uywzA85hBGVYY
8+gpT6Yz2xe4Ki7NdcUuenEjOV1ynxexexgnJuJzR/mp0voIha8GQlozwECJLA6us0zTMtRCfdWT
CRsnxXZYGAsmzdjacaV3+v4RFdOxhjf5YNvleHGzqr/moggvDCDXiDz9QLRvU29P16CslneNpCXs
OemuMgvUD3qINmaLBMbIWd6oKRxwFPMJ4/Tt92nY9WdcElugPuFrUUCQyQKYOV1kBa/maPzmQuSF
LjKJIEiHC1gusZuY7T34SB7BG03ytSm6YzWJvT+i4K5TN3kao/tBFCC/Uxd5JlPM6pI5fb6HBErX
0ICBA7EPwRMs4qP00+DK7vqpCbiszGScLsxUhmNKoYNY0WKOsfCmaHh22rY4iQYwr7Oygp3Xpcm6
RckLrrnLXkVnI4Me2p1V24yVZD2esIYbOzbW9/5i6mJUZ+1Yl/7+Zix1VXOoGUQJO0zeNKkOxjhP
V7fYdNII8IWM4Y7D7RKVC3a6Gnl9dElF57+AmXcf4RXbZeA9DYJHWGaW5mPvTPclMDoeUUyzuwIq
mfZ2gtSRTS+wXVYN10RcAM6r2y+zdot7w2oPc8jb1c8/AgFS0NH48vvJco5RF+zr5SYPJx0xYGvc
g4IYfMv0EeDreWJPdVfBzaUVNdQJnNhjWlIPGQOtpd0zDk+TdnjOPQt0UvQ1N6J5Q1CJzrMDwJa5
OH0KB6VYNJ4LbMcIXtJ237eMFNS44+9lXb/ZNPiIfR67KPFzV+G7k1F4/f4uIsYWwg3ejjJ6aVWU
nwXDkA2SEqLh2uKNgdJlYtPXTgoOn10heOuZ1HLUBglkg5U25uQ0QvF46vLG5UpPGcqit25z6K0M
bu6qtK55PEwerBvIz8Go2ruu1ObdqEB6+95iVCOn4CnkUJ+7mg2EDY6qZUi7cogUeXSaCcdK3oEQ
arIOprjECBH72RcZFpfM/xqYdBdeC73EDXJSfBZ1TBSixB3OsWHzC+hy9fIF6W8KJaJ3MIDwI1gR
4lTmWe1Rv0ABTYuvf52ny6HaBsV4zDmRV1UE783GHbntXO084d6AEmFFr5lt2CwnrINiibdxJhWc
Ji+OgR/qu85KCtKzW8QmCFGY0laAdRYpi1f88hPP3ltzrwl6bYCoSmJkoqx6zpnWQ/q3KH2hGiAP
HpLL9xepfMzbk2aR7OT9pfQnRmUsPT/mkp1V3UnrTpbIo3DVfEydLT4mZHRrFw1vWpdwfePvB2Js
7weEfbc0dMkW0kPzDl7wNZri+EvpcO/UyX5RPD1qeAYk5yALh/r69P3TvLgjx6h4/v4JBjXQ+Oal
rOthVddNRSudZ+wpS7aNYV49d3HOYeziFwuZyTy4rcOScEFMGd5SMwWpvGYqjHZUUAlqukyjzSrP
verNl5rpsmJyevFCZ74OcSKuVeroNWqKdsNYiWzBkZxFOxS3LtLqFwE/GxpZzJ8PnmNMX3HHeJWx
zg7RDX7cavTZy9Y1b8LyJUcScR4R7mOpqpGHm/X5+ztwlxQJ0Qi8ln9PHEhhfThQ7X6j3DOU+Rvz
zk8WoP6Nx5Z/8kPtX3PZvgHQEwspyr+OQ9iy2C1skm/j+B6YAXHfQ/M8LT9phAArTzX9XiyoJZHM
fzEGLF5tc1qcEqFziN0oeUtLUEaATqo71YYvQC5pPg2I7aOh3Hc9JS+U1di5kKVEShgPkxQsDWI0
i5mneBnsA3wIa5nR+Gcdpt1jOPQ/7EXUHKnaRsuYiPP3l2T5zlCLRAjp9NbyWpjLM6sK12zsg50L
66VOjWgzzcI+fPP2jbiMNxkC90MaE8s0jdXRh7jJ5tDjBsoy+4BPRBJhSwMhW/ZLSVkV8P/n2uEx
7aardhLxxert8XECHyJaHI1NBpZKRO1DkrbJIdZxvBe+RHI4Fl+5jUh0gtjxoCP7bWAZuJKjrT5G
Al+TNoJ64hfyVJlWvyHTyP4YZY4gbege5CTtu57rgJWG7peBW7fDzBHce80UXGOnXwt2gfffXzJN
/+/EHiPP3viVkGO6NXPZPUCtqzatlvdcgRcK1elOVAnTPRJkfggW3SJlTpck0B+/S9O8dYE/ELli
zLCsDGGe0JFkC/2fSX82fbhd/Q9pIjaRfv+RJoJ4zHWEJNHBtvnq/hGQ5gx5n3ZJTc3qy/YwlVl/
85bLoBvbx16k7aPR+d3eiPQxSM1P+OwHt0n7Y5TnyZl1+gPh3uISBaFkIcbH9v9+LETR08CXf+Xl
ya089VUOlbexnck5qzrx7jPN7hNusX0cc7b7rVcmGEGC5Pr9neg8iu/I5ha1qv5kzDHtRR5fPHq/
RwrMnzUP1X1UdN4GwgUQQ9k9++jrgV/l+ua7MMVCKIvrzHhJ0FNmnN5G3gz+WqszcbbWS48GbWuy
zZOcENc8Lq1NOsb6HzJ4/0z0UJaypCsV1aaC+iGWUL5/y2oZ6tkPYxuYAbRBfbBVd/I8+ZuBgIHt
A0fj3yd0mH+GQ/HrXBLCuUXJqtJa/BEO1WEdpoEgBi3HT/ITfv3K1kn7s6iwMEWQ7x+nwQv3oWo/
yxYBsm3BvJz6bV2VwRtbiUDfZta6p7KS1jFS6c8ySdEoBKl3jG0Sdkyvsh/KeUyWSuMfgq2cP/MJ
leW62nYdKDCm5QpH/PFWxdngshro114rLwNvzonOOSSK7UZRDHgn9Sy6ez4vy9jx3llQXcu3qSi6
68QOb455yGWjqtcZ5AIcBbWxU44tt3TlPiKX25QK+8N3qmpTEmi0rdIQF5zqk6MCyReEY7R3w+q3
aNiF2IiE10NrmOvMN5igNjx7CkfNDBJIJIur5mzMpUe8XeOhyLIuynT9V4c087RwdlHG7NdiQLOl
itx5gz8wcMVn2VVLnVxCcS6xvNIjCHuXNcJnbRJflbR3ZhiKa2RO5W6I4bzWBX5N4aWEJVQ9xnyJ
df7vrxaU2f917zNCZiOubWUJIf8M1EwkqCNpYfSwHHln8YXRU+AxKumi3YhLD2cqJWoHC+/eBBJ3
EO1EfYI1Kct1gxIw3zB5qh5d0rSIGq7YNaasBvuKnrSpOPjKcepvLWhz1CAILoN0fqvdeCa42/Q2
Xc6CBWyuc6K0ba9M2vRzIGMmzKhJHYDDmKeL+65t86Nd19EeZaH30jTlE7iq7meKftJkOJbcNXMs
31FBE1U9V+kPExGdCVqlt5cpgt8Y12lizKBD89z0GbvqJSDPw2m2lXCHb1gA7802sFaMXWirG188
xtKW9yOai7LehLqBNViIM+BlSK5mYJz0XBqn3poCqDiME4dBs/oytHdyjE4csyEacBNky4KMvK5t
1FjzBuJD/Yj3rt7MGCQsX0hQ5ll7l7YmKphIomrA1JoWN1M0l1BH5YvsfPnY1s6acZ8+9hZ6IUwX
9+zsoherMqqjaYYpE7wT85xxT2YO9U9oDQdIIWo7BKwnPEOUPPcxAQacGU+RNSKlEKEie4DvkCd1
9zyJ9Yom4mBonZ/BqbXnv7/C1J9RVYqsXyWlw8EnPFuZS1jbvx1/pWXJDsE5BOlMPMMmlt8N37aB
60WDgWO3G+qDBQgXYyCBhwlI21VLi7aNu8pfd1bg3hWGfY1g1kVT9h7MCMH1/AVKY1qygiI3O4zY
1y9Ta2xg5rCHIBgmb4V/P5JMkgnVXYzozZK+d8Nhb3WVxxsmFqs8JK1QRSaZ0QAr3BNUnHfDhubd
a4/hC6R41sdBuP3798NezrAinYIiP/71v/+Xa/J+LCG5RBwKwOta/JF+KsjrgT6MWtGrgIAGyptO
xtDjUVKusR6C4d2TyFT8sBuwrIK3s9AS3iGVPTuwmy8ub/Whkt3A3Lx/C9NgQmMn1B0S3ngjCLAC
Q2j+avEPQKIEjDFu7JCP2W6m8rl3TsJyXjF0GFjmefJEQr7EG0aZcgcGzAD1evNnsEpxWj7Egpvd
kLjVqtBNvzApQpVKiFeoEvcxiD4wyjlH3/MiLLkyvktUeBqFyn/HstMbg5XXP4Tofp/9f75vlmVy
VgnP5W37o0ihUY2l7ycFFhR28pxPJIaHQfFZNUsC1tIC2EPmH1Mpzibn/JVG61R8DQDeE9QzsV47
UEuYQ+r8hRv2VxF/xBSxZmi/Iqcw10O/y7scikIr9YqZKZ5Y1/fWpavNjSYt6OQMOGkaMc28YbaP
eARbs9d92HWDDrsgt2nqyTKTvEAK6c/IWaIoMI6lEa1E3XLMgTzaTrLHxt8DpvKZHLCds7K9F3nm
3pd6WUI5P4rY6i7STDeWYiMohJO/0nLcjESWN9+SsNXyC8ah5rHro7uS1n3999en/DPfizqFY96U
nkBZBeBkKRb/7X5NEDoKNQTlWomov4y9Gx3rBL90m3jnvIqwz6kwY3cNWhQQ77kIpuHSte5XWsSw
3CO3fpBpHa39ImHfiF0CcvfgHFAP/2PO4//vlRKQthSsQGIprv7zlbIjYN2BVRSXQDgCvwkZS4Xr
zIvls++WXwO7kUtXxe6W2Ya1xY17rImhufdm8eTkTrcthj5lnBN/Yjxlm9NlbIor3/qH8u+/imve
T22anH/asoVy/jj//Ayrmt82xTqaQSoJm1CghJzrTdCQpRnihFiXGT6uf/gUlyrvP+8WJm22qak3
+Ueaf5wyZd6qeoKXwe+q9v5chPSlDD8goXSK8BwYsmpn9mkJiwUQXD5P5lGN9gc0K3CvjWEyu8C0
+Q8v6r+PPgXTyvNsXpESrvqjvOvjoq7NCbBG7LTHzq26awI0/xgwHNpOxIocQtmNxzKNW+Sv6jhM
3cs/vIL/Ko4djl/PkbZtWloT6fqfl0zbChiZzCfXaYzl0YN8ja3Nh+jBr1JIqvaFshl9Jv2RAQqP
zXB8o9889A5xL6SLWf9ws9nLx/DHx+RxXQjtuK4ntfvHzaY7FDFmGpGnEnbX0OmrfZ50MT6t1P1I
a8D4SGGOIo+yK2PQZ9iF8g0MLPTyWNnXxJjdEyDXNyfr0yM9jGQUkYQ7h1QZh2X5GTZDyD7PgwBs
N7LbtjLyb2P/Ku1wSOi1LetIwQfrjkWo7T+2dm781tW1bVT4Snzb+2yO4CuWBBsaMAOmcpxexqF7
L5cR5/cXzwX7kjk2KdfwDB9r3XjbeA5vKZODO4sYrVX+P5yd2Y7byJZFv4gA5yBfU6JEzVJOTvuF
cLlucR6D89f3olzovs40nECjDohMl1EliRQZcc7ea6tj/DYbSB4V2Q2He8v9flDi9j+mkwf+YMjw
+Ml5/vilszWWNDxn2Q6xC3p3+VupEeNsQqgQFkOxZE16xmjIVwdR0A6g+7zGgd0/6HXlHkvSzoNp
zJ/0ZazsRAVNkjf2EJEZ1IDcHO3kdOlff359xsevp63Zju7A3DIcwWPt1+tQKSpIVjNbghp3wckR
5W1WZedFYw0/duwYSLRFuG5i52+6Vt3GWYK9B9kgEVmCh8bK6j27Y23i5H1wKcPFdM/y/X6ARo3i
d1JL//5rW77GIBMNHfk+0d3hY+h8bXKD59EIfQ72mruLKzp1uTnHZ6GKA4sT50z38JNLXfuwDbZt
Q9ccAlI1tnnO+3WgzXZJpQ8RM8zK99wgkosd1O5pgOScXCd8WX4QliSby+AMDWtHjJI8GMtfG7X5
OwbeNywt7GnH7PbJufi4QGVFpgrbRi1p4uR/l6UKggFqAe7zVcc04aQo0gWajg7ZIN2Gb6fuKZE5
HvlKzjsXoNW6puXZFl/VHFYQ4SXVMZqn+dgNqnFGTVMAxYzNVWM75gmUkXVaxvZ0wkSwKVjp50UP
1GgevyVdP3s2FlDaKLH1OEqBdRUo8RocCOwYATm1ZeL25/f6m4e7bVkGKyjDMsiMe58uWjemKZmy
xCuh2ysi8GhUtzq6NF0oF2Tem7Fr3MeohvaJzvEwRkoEUOYtzY11F1fySMyacR7GFm9EjtAFAQvp
rFrsXP78MvWPp0QQIK6yGBO8WlZ7v3498gjBElflEh+PkYS1A+vxZmpf54A5VU6eRjiV+o0Bi3bL
kpyNf5muBTelhyYNnlgc0SMqSyj+TmrR04JxY07zroNEC9qYg8WGjCauiXrDJX7lzy/+Hm3+6z2d
LzS7HYP7Oqt98929R4kVgsDlhPidrjWoWSThXTc+t64wjxic/sZwBN4FQWPWEJ3Hjl87FXFNSHeC
q/PPr8X4+KVjQ8B8l6edqfJMf/9BpmbqamYLvKk55UilH8rMnV6HEP2Da1kDkG8sjkqZ7aWjZZc+
dMQBbuurGrj0WJNYP6a1Y93cTgMiIsK/AeYoO7tolrzpaPZ0LQMmV3fHe96cOvMdKnX7KwzbY96z
oYtEH79lnUrGnQFFJK2t8Zjn9lcgsuLUVQ3MWXSCG5UcxE2YSUZE/4+3z5OVa95ZLAzqu7UXvrM0
q5s8WzW68595tsSJqOLAZ8OsQXcxFXiIbrVpAEDc3FI3SRYd+y+azVQl6Kx4W1YRE/2mWpLA0VP2
kfOkWBMDeesrcU7ZKaU1spJKDFJq+XWIS7GPU6N7tDXkjbOai2PuWI3fZKghQ6lXwoO97rG1j0zt
uyDzYpjUo4mWvESsa37SCRQf18csjZfd5n05z7Ln12/RxMuJYMIXq6ADHDlXl7QW4Rs2quxo5CD0
HZ5u28CClMWpG1d6Vb6BYWpP6lyiMZEZCVcReQrtmMRvbi/RA1nZKVraZdnk4iEA1W0p2BRTgiCx
gsQ+b3Y8mG0ww0SMu5ehRCwmKyLO9BU3WY8UEgD+gaGjjg2J1so191bgRFhbohJnqYTVnvCMEGxU
pz6ZOa5c4K3jJhwsbrqtU5xDs6XHASpAJX1DkaHxir/pK1Hjz70RkBiDT+2hLqVEG6k1t1hUle+g
ths6ubjf5LOhpmKXQjbb6F1q7SeICaKMjK+VEdhbO+3IbpnynL1YxDCSyaCXRKncWfmCwfWIrJ89
PsAIzIfb42IZ7Fc3dnroD9r8pCmVucbLb2//fAn/7lZoCx7edI4Nmu7mspL4r+1YN6UEMOoqrF0i
Kq0qsG9F3/ytFhj6CgQ329S65rNebWUypthCiTAwR/0GSc14cRjQdUWzx7IaPI6w8yE0u9eMoKJD
6SDXG3Bg3X+j4Tg//Pl1/2aFI/CGug4OWUMXH1a2YDYx43dQEQ3Axw0+BGOsV90kQy9VK7CMnAq/
AFy500prF0VQHqRkmiOB0a5UxXYPy69iOY9pH/wncAakHO1Eolejk3GO2W+VTB2CJp08hl5txTYw
8IkxymDNx9XeYmY9aKGTXpkBD0vE7Ig9QP9mxNnMlEJa+8bEufLnN219aKYuy3jVVHm66mz57v3t
/zpZjI6m3IzBfLoq4dgD7IZDTCLwQz+FnSeJCtwxPktOTkDrxBmi29ibWHQb8chkR13fI2aqJfEU
Uk8MOx6eOnGpycoZSG2O2bMdCheNQtlia16Be449Wy3T02xh4WzxKQpPT5tkN4zaX2akS/pHoSRC
aQUFgLz3yJdjzggEHN6ea7ne1X1fozQVcjtNAXkLjaqzIoGg40asKG01IqrL6W+utapIRXwzeh+Z
jPpFoZdEtw3/FqLO7pPr/f50fPf0dHRYlo5p6ayPjXc7IquXEGucoljZSWzwBCFZQdVyuLmRjK5x
QdNwoBUAtH2Av6Ok3ROin4Qc+L54nLtZf5jCavJdpY9vg45tSUMdzN4kxTrXJIImEPkLm4nc5Y1Z
DuVB11OkAn2fvDhNk2xUx50PfQ+UxK21UoNfpkWbMmT4fN/GYOR0vSEodFjBrrPWAgze9/ZyU5ul
j1ry+/23IdFdAk6DepWLJXOjUTWfgAf8W0vjKITK9dmX7TfrJVfQXzVd2wBKq7+7SSQuOkdm4hAM
CN5BjvvSlS3ODB1xwv3Xoqx8Kw67a+0O3NUVx/IU8Lk7u8ptz6YV7xc9uLYMzv43bMpmo+LNLoF/
ZLtMDPY5tNLhEs4HOsaQCZjA08str0M8hXhJGq9MAKUh8B934UxuS6IKJD7GJ29S+7h3Z3GuO0yH
LGE65vs9XR/YdlGlBvqOypy3UZoNOzu23yar/MrF8fP7IczpMS77cW0CCzqEdjDuAwGBBj/3/Mla
+uOgzYYB7WJmYKWKLfB9Q3JUyjrm/sQeQMm2rKbKJy2J4os5Y4+XEUKrxGh8c5zUQ5TXXyvLOPXc
Fd6UbjwGc/fWddOxsUeTp7Jrrq2+JrJVNxE80DhkbDmRn0vguRz+A1HI+fbJjWq5IH79ljmazcKA
D9Ky2fa8W6PaBNnhmZzw2Hcwu1FmORvA8I9TPQDGjbLoPJGcfC5IbP55sMJmAHta1asRLBTOBKJN
I5AK4qIbRvOFd9rva0RhMI34NTYszIazCyjy0IYm8H1iujd2UojnGTxsBRzvSc1IuRkDpT7biva1
CVrrsSVQ5qF2m+zi3iykyF9YyZcbW9c1HCxzu5YtX3dEzaS1hjleFveZDILhHJfFtM2UL3XWl7sQ
yvsqNaTN2qrqVlXhtCBFFfuWkqobxi3h9IzbP7lp2R+X2QzRxPJpcj0I3KC/PqRHy26qEdkYumCQ
wyA4FrSpsqf/oVxNMBaeGglzlRQmUPYGhxS3NXm4Z5VISKHbYMKT2wkTJ6haR/6UgHpfmhHK3MZX
Y75mCjhpRetj7kX2v7mYcWbnx9zqD2RiyZ9RmciGWWopJA2WrKUP/3eYjGIgBvTWMQp4MPJ8+Nom
TOpqgSelHWLnpU3Yi2Lh+SpiKE1kzH1n1EL/weizx3oAM03+BsZ2REMJSL4DTPF6lSFD2iqGCxCr
D136wM5pRLefpKL11KYzvFR3sFxXUbFhG6mfIH1zV2D1JmOmilP9NIOfJfIWmMMndwrjN3cKBsm6
jXjKoNP3fsTiKEWAloPbobOYKicjwaHW6f3ZiMfe68Wk39AeQSLwOhvXHCiYqhvqg1IR8qBwukA1
abMfTLhN5hQ4cjsQnSY0TzdHUJzky+I5dtUj/998HTWV3JSTHt0ElBCrmZOL1LkVomwOnwh6gCKJ
KlqWAmbEDBUVTOpnva6PPcSlh2Txj2Nxg3y/QkxbwhBzfA0ojt3sZjvyryR3xNd60Y9EqSv2eRUv
bs90x2UG2RKp975xOrkXxsMoOzTWRheRjtMJ7893GfvjY4mnuMuL46kENdV6twGhbw/HiNypVT0k
26jH6SVbZXy0iFA+KD2MPch/j/c/CkUFVTS2yTfKJCuLODwpla2R7Z0ZFzXULyM4BGJW4qvmmP9U
SKtgH2f2JmWA96Ax235oeHjt60pAok2CU5222oMxK+6lV7XyNGLUX0VzPn+nqbonsS571QdF9VsC
/R4CJ/9OWO94M5aDSO1v0D4jIjaG11SNfqBJLS4WaQBEHjIayoI1CV6kIlUSLWXhvDSkOOzJP2i8
yNZKvxj6Bk2pE57KuA0eMqlus6pc9s9d941JaHyGMrarEhsJW3hRtPCTLT9thg/3dlezhWXySSDq
sd9f/XwJB57RgHvk1PQ+Dij2Y000KacGnlQY6ycndYtjjhHAIYTEM2dl2omxBKtuxoP1oLKZ1c1r
1w8Aneva8Md5jUkMKl3R2xuNKL+/jVr7zg17ZBWPOWSuQjSaTqPDSOqqpyFduzOYoVHtjJfCxvEU
da76tzGQ3Q3kf+V2Kg0DG5GTxgRgZS9Gghyk2tZpzdzLdNwBVV9rW1nnWM/HsXqUfHz0A3E3hXBE
yN/wtTlgXJzORDQWJoSoFrr8kbH7khsz3CQyV/wPAueGGsi10bk/apfVXFI15m0ImAnXxlENwfg9
dP3yjYghCqURUJQ5Vid2o8iegr4MTiVZQwhn/7Lz1AZ5bVmPLhZFJsczrO/JL61OpfNKBDFjXHg1
HfqSU7b4OQAHigeyvWntdom7LZnTIvq0FtOMvoqdxMRGq8Lzgi2Fy7CJPTnZyZUx0LDJiZnapzB0
c9RyEEs52JEK+ldlHq3JlhkVFvdXpyvepjbQThh2Y4aXstvm3MVXNn3EC3mvaDRLnf9Yo+8tWPrc
vNoEWHmSLTYl5C2AeuA4zuk6zrRi380ptEyp1pu+mqztiAVia+ZafNaL2udic4/GcoiXiPbR5FIw
smLax43VPxeKb6v4CkYQmc9MSP4SHT0vs/O7jhXP8L8HqWpvf769/GYB5ur8Yy1PXRVV/7tVr5o2
eiJ7m21lbpxIH4cV0maCGJaR5FRJGJaVdOMrYrtnsmSBJk9oeJS6/qdknXUzCZpZzxLKlmUVL3Fo
7BFlVH8BcCGKFwutFby2Ovz2ZddlVuYnK4b7/O3XBRjzEIaBNOdM9sfi3WtPgnGxCVRylTOD3TgK
F03VLCIZVgrrLuHWrbGUWIKK+8ekHycW7TLC1la46KFsnCQ8gDryD9cFgSzM/EWG4RHZfbz8pISD
wp1Hy3y90rNTXYywzHuBzGmcGGHnj38+EdpvluauoKXM0pzt78exGqpbS6Mby5mI4unkGJO2CyKG
wHgLotXoOsWuKczmRrNFhQYChxBz7K5HsXLOJ23fuam4GX2dnEfmhitiQmZmTWnksFYheHVhBTXu
9y5tH6Oon89owudnO2N75djEQfNfvqhJZBzIXjEOKQyohxaRHxYefrWD6j9gTYqDnde2Fylxt52j
8h+BBfvaqOdGhbhYVwXmqDE8BpOeX5O54Q6PKAopLKYAR9P/YsO8mRXF/mqNr0NXjL5VS2djKHYC
GaLfFmoi/VhPSfIbpNeagHCYauYX4iANTG8CmihuPDhUAy1W6E21D+Sm83RHogRHuLiTkY4HEe1B
iRyUhKi4vxazY8C2DxVWjlq+NmpXexJrteunJ235ue6LFgVIeazyOeMpiQyEgM50T/RJ8TTWwAGI
u0JPpuRLgIXpEU/SfykWQxMDiEOKjtxzGyhApWKyly3/jhhEnwnZmo4Znv1VHhcLoNxtvJlYvjWt
Rf1A4+8640HfIiMaMUJopCIZ8/gdWvxDP1iIA6ZIIQNjYKKhRB2YQJG8mBKo55+vto9qVYE2gT2g
UHW2vI7z/qsT12VW69ChTL3pd0MBn2I0vtQw0ddZWoT1FnvisJ3cOvM1kU6Mb/rsTVtQV62OebIc
6QCnIBIeSgtA9FAM+fcU7aOKeulH2FiHDOHhP4oDuSepQF/hluKmeJBVOBECPCKL5T67BizQ+bKM
XywM7F8Rd40PjOasM3ne+s1Kq6vIz/BF5r3K6BglyPJjVLfz3swCG66LSovKSkjukjTlXfqvW1BQ
1bbIbYK37XrkzpupF1nLmZCewP1mWIszc7ZA3JMFMnPR750hMPYlNq7iQSWt6ZPFm/uhl8XHTFOB
qR0ik2WQ+uueJgJ/lnSCB3bZlS/0i/ONInrpWXS9aLIUA8JsEhDLsn/r1KZnUj3Ox/shKiMsWdGt
16+jfpXNcuyaax9eVe1CuQRVaZfhXJt7GV6Edna1c4jp8iptmBHcxCKIBBYctXrBB+zdrR19VyIF
fhMQHM9qm+YfDIaHIHex8USpTXtdMa/87e993SGdLqphndRMsZaytUcjejLbpfR7CespzZ+pfnqO
8+dQ+bfm5iUInqX5MjYvtflSZK9Uab7k0yuVZK+NgrcBEtmXQnmlIGo8KE3eD0QkwTB0IT3c3Kjc
EmXlfstz1I0Y295sM4s2WHPa5+7Tto+ufth3CjYZCGZRy+o6uop3zTLN0mlCpGjbNRuB5J5UcLx0
ECWH/DC6e4MPyTxwbEFTx8cAcxk5U/IolSPpXNaBuMGmOsl5qdE92cWZHjtlOuegOPcFUsOL42Ak
ulAzRlH3UrmXurw2LKvn63iveb46wVJVfQsCTgM8vlvLz9otZC7hZXwmzzYcF6hu+bNsc3Onp+FR
wVsFedmud2EloktYpmjgLW1b6juFhtxeXWB3e6XfC1LnA1iJXPNLRYSTuPsgO1BOdkhRchMSYR7s
mnDxYxgcK3Upg3CK4qQVJ1BYEyQrDJXZmQKmq2fnzj7L7WAc3PRS2+epv4j0UtmXob8UBE7alzS7
UnF2TYZrKZaKhmsurqm4tvmNssdbk9/McSny7Vrd08db5t7U8WaXj4l7a7VeP7jEdaSdQY91kaBy
tyEczwG7nypJTyySxQ1JqOEWokt60xUUGWHXDFscFuSVPlrFo3EvrXikAgG57NERN64ylH6YSU1x
M9NbNiylpv9WYV1/VmZd3ZiUmau4H6P2YsRXRV5Mg0SwC47HPL6k7TmNL3F7psKW3fG5M09td+JY
dSeZLoUhBwGVPRzNe2UwydwD7UEqbQ5xc4jiA0PiYtgPxT4b9i7RQMknsvCPKhn0UKgGNJp/bCXd
9/6EPIQd1kQmsk49Kp+iMnW8vlUHb8TE8TRNXXMOpMvbyawnJujEkC2av2boOoInTILh6aloKC4O
9z+6HwgAMk6mcYgnyyUFXiAXh3pBgl0/3yLXkWel6za1hkg7mmAjZpBjAIiU07dINitbS50vScMA
g29mvLkbkZY/Fzko+ql1bJ9Nb/zz76ssrCNb7kOUl5sUcPGDKar+cj8U2PQucW+G21aX9sNUvs2s
NM+NUWdXDGB4YNIftllnX7pRNjuZfyJ8+Lh+XobsaMRsAzWzwZzm3R1ekvmL2LtcWbP1nKSJi2Bo
3pgLDi0e2LqqE1iYuanxPxXnqOgle3hyTiZSuMZ8fNJt68WxrPSG3S222OAaaeeZVWfBOobrNQIo
vqDLI7W4/OTZpC33tV9Wz7xyxOAaKhIGHh+2uA6d4LLLRyg/XdRt27nhKdnoLxn2Fc80sXGkeWVf
yWgBnuyGrxZqdDAc9DZFn7c0enoCf5dYbaHj42rTZl8vSQJ/XqfoHx+gjIBoywB4wGXgvB8GJWKe
2FEAO2onEMKljcHFCp3Q71S4OXBpxHnq6MKxRvYGtUhAl5TTKl3Y0rBJFJIK36w6b7aD1pnQZnry
Fob8mLio0/Up+Aq45tKW82fzl48yHT5aGmfoBpkkoIN+pxhgthTOsjHyVaI2AV408IGORS6CNDLi
9+Btrhi8DjurPRQSmptdT1urNtGB5mI6Fo7iN4j4sdx0xCwPPBf//KF+FLDw8liYmEioUVB/GALM
2KEJmITbFnVB9QL8m2itoUloGQSDZ0oDOTJbv1NgE2mISeys90wWE6kzXnSmb2rcAXsM6OmVps14
F1SG71oO3c5R/2SH97EJySt1F9UFj+27CPPdtysn9Wps4HtG03KLrVEguxJlnkitBmea2WQPjpjz
TaO1OnI0AqTwVOHh72GRzvpy/0amsAyftHVb9fjeIiJZG3cSJ83UlzGMA0Kk61EoRLmmejmynHOY
E7idqtYEfUd5YJPlvNLCYUStBdqTbSbGup8Yc+lK7BKFYRUbEbFF+eQU/ea6N5D8IzdkYG2yK/z1
jat5RecUHd2KPnZ/6MrEIeqypfGqPuSx8SNBLLzBloy/p/esgHfrZOCz/vwi7N/cIQxuaqyAUBF9
FDplyLicTMsXoEa0UXVCayDU+63VLKkpVbiH7UlLmi0mfUOy/bCEblDSJC9kQfyIiBv+G9LEXhI/
cpQq3MmBHS4dYainemv+VZK5ckPUV1+WxskDXyT1MIbIlaYmH57AaqPwbtfcPyuvMml7RXI64mau
zm7YEaSY422flnZJW3VkSkBJTjOcD1GNbwNe885xWvVqZIb7rNRV8mAgfMclnQTPQjB4kYZb7u7/
1lTbxOuCh6QtEG2JgPREjOE+98bED8kTWQejIS5zpBxDtapfBXYZLY/UJWGGHl2sPaKNOQ0qpMVJ
zWsfIYn7aNf2hDyXxLo/nxAMHx/v2RazGpgQdD6E+b5NDY2262g4VaDPEKPMoXtyTPR/958qs7vZ
BsvWpbIeeeCOjEFqbJfqst3c7nrXH12fa6fd6ESKt0sNxtYNtpOxFGsnmKnkNbBtwU5TkbanoeKA
u6DdJhrOZL19HavDz1LDg2HsrXulhNz1e1SJVBzsDG0pS9sRyjO12Nz8RV2r+VTQ+mHnOwHNYULh
t6OxnQ1CmLa23JpyS2hjKbYkKM5IYdjIxz5+V2v04x9FD/CRFKUd1Ua7wNrN466J944FgnRv13uz
3vfznu1h7iyVUt0hyg4x6UrdYQiPmXGgEMr+rHo+GtVS5XzM56OAzkIuKFSS/ESBJ0mg4X1yCu/r
gXdPXQeFJk9ebmzL/PDXL3Yhk6qaoNCi2JTjxQX+cq61fYTqDGsYjqqEUcqNTjnmtdL5R/bGJu3A
nUdBnB7xnZb7xM7I6Qrb+CkJ/jajOj/RT81P95+ULJsOoS54kAfp3i7jrwrenSebHLB1JFr1cZ4s
Y12TyeLXrChu1RH3YvGAfPELXrn6Wpaivk7Srf0opiMssqG+hqF5UydQ3qa7JIY6nU1wm/yRJNV8
aWNFvSKAiB6EW5lfMbJl66rIUAvl7KfmeB6dNb0P86HlzYLaglCYmr4o2hcdbO0JH7Y4JaIVIGJM
e5M3LhwHBIjw9qzviY3JVMdisDZII3+4Kzc0bL0PbNnbG5Hk/xCo7V6TvEGxuDSrSyx3WE8LC5E5
sGjZ64Vv3jKVvGusl4WyJSpXruw2FTAJXQmiAd6CjHVjgwkSblmPdzc1+vKq5cprO9v5j9ipfqD2
hR6mB3wkny0d1Q9DBjymjL151FgOtoa7CPK/lC4AtBQzzzWid8jgU7dhQnydr3ETqX0EFzLetSQI
AQGKd860VDDtKrHDxO4ke6zWo9zPcl8Ee6ntAbLXxaEfDrJg14oXcp0lx3k44PSlKhLOkmOvHx25
VB2eZv1IVfWpC5dqEKzfq6+5mS013ctYIPMnEZz0+9ENiEw65dUZ6JbiPmjgT6pzopwoWZ1jDT3i
eajOlXKimnu1yonq2brZBAt5kr9zr0E7URNxftEJ8aYZnezoZDTLMTOPwf3IjINyNbgyTWXfBDnd
XyeRqKvaleUtJ/iL8OkpeSLiU38AxKdfZ6v6UhlwvA4Fvczq2IVHtzoKfpiPFiJj98iXXnGO7r30
/KTeaxyWb3w/LNUO7NeWkvZpTM98v5ZwIPuU26c2PScD2ErShE9Feo7tU2iDVVnqhnTRsU72vZTk
vORdDiutP+nWae5P470m62QIHtmnLvu3RnGk6uxEDkMrjkikdVTS5VJReZyCAzUEh0xbKmgOTnMQ
MYG00BD2BptG9or3ysv9DPRf2aX4jY2d1e0IPIq/oFOh7ktQf+aei8uv8ysIoTytja1pbJEtffaI
WjY8v97gDFXjMSdwPbBmfy9RH9W5txK9YydnC2WNbXtHY1M9JsRS3SuCa0BQG0atxYO3FAkzYb7U
GGzngFiAbWlso2EpTNYKPut4m0JSU5ey201TbKZ6Y5B8u7aNjWlsIHH9LJmBHCLzGT7ZlhR2YW/r
2LeQ7VQ+UcQFcEcL/ZYfR4gyl4qqfwsJHYWOvLV2drTHh1eYibsZZgWIrF7Dpii0HVVpO4jXabuL
213o+hERvbwdVLlgX1q/0vyJJ2rmD8GWmoJtxpPN2Ia8kXKpINqChKOkurHaDRknUPBigqE3lMUb
4W0ZG2xzP6uTW2rmWcg7mjVmEs7gPsOgjpxP9yws6H5z4lhrWia7LYFK8p3+otbs3lQIoCMGhg70
aoJVQpY2WNBwDeGBMup1iKZTW8cDw8w1sQMht9IQfqbX5d4AWFp6U+7R36Q00xulZ5hLWfcSLMxM
L1W8/F4l0byAzO5F6lXHvUHxBERtBT6TRzIe1Vhea7EM93prqZFfW/IHaFx4A+MNxNOAodmtFl6E
jA/sHEm3JBoba4p1OjXKf6uP1xQUN9dc6e6qVpnhAIFeabCj7hVCdA+XYh6kVGsnXbfqUs29KoVU
wHWQegUZtCkWt6Xm2htooLBNJ4Fi8MizoYlFTY4HlLbiD6EKO568l8b8I0ZA4i36B8ej6MBQ8b1C
x8NjTxn3Ii0c9WALccqDX0oyIqUnXo8IJvGmxHNJmnXXJZKnaZ2baygsxoS0Z52V65jcvmSdBCwZ
yOFd5ZB2llSXFaD6bMIevMJmHfgOIRIEGXJew/Wcrc16DSYcxW4C611bAzACMqvDhRNrM/RIZqHm
ezGdmaRXvKboziV9Ao8YW+ZuxuSxYco4gxMfkRdaZOkshcd9sblzyjjd1lL1vYrZkxbYcq+zPNku
1c5khnpQWLV7TUzbcPbGXuus49gDyxMaS2mkC47rQTKyWrfFui8wVawRhUCZdUyUiatGXY6L/mta
joVAB0Gi8dpluZ4SLbpO+qWkuq4JVbOWKhX+FZflWqQeNXFCh+U4ULrXDF53P46cR51XAuGRV7VU
cy/aVzEnnSaW4wFZohL+Jigtwtbjja15pua5wtN6T4B56z1VYwWFi9UbqqW6e82J57hrkJJIoAtz
nZlrc1qTbN6264YAaNZvnFfOboDLbKXt6H5gJu7Uldt/0h24SwDf3cBNF+mPbeGtpqOl/7pCraYq
y8HnolILdFy8pho94Q2PnoLG8PphyH0yDiIEZ47qYTxheSI1400RtxAZRhCw+sqM+cZwsNw6arYb
kM5t0z5kmQpJDGl6dPm/Q4YfYiXEmyve0u4t7/jPvM3hW929aeGbcS8ywMCf3gmoX5Tsi22+dvMX
o3l1zKUC81Xwc/BCRdOLu8+iWzK9yOwlm16A2ArzmZKSwcFzFD4n4bMzP2ECtIoncS9HPEbDUsnw
aJg3mT5a5q00SMcBdFyVOZnLse08pZNCVEYZ/Cex4+KF3EO/Qb93RaKCNKprk1WGj/nxz4/S33Rs
EV4xRncxv5r0vt51kdReAtYMlo5XIS5mhZXrfpgy8mbKDKlPOSBwHif9Va1sEjVbSzvUdfK1cblB
E/JirAdWSKoGWlKS2kSyTJq8TYBf1g4JZbssRqcCzbzRDW1jBTDOk3JJDyxz9dZlM0sxNz3k1qje
7n8k+fVBwJwk1TVyGSY45JooKLqEEztP0zhaDy274CxIXklYtw6Ehv33IdbWxRLmPtfaQ68PrENJ
uMUoEe6bVnGenY7c1KxvuIdATVuDlfUtWeUvDeruTy5w8bGtwcwENy8jeFQDjOV+vcBHWw9StZm5
wGuH59wi0iyFnHYEflKju8u13eyyPlmKdcvPCqH+unidlmLpQrFuCbLlyLqFMp11d2bxovT/rlxQ
AcZiw8qFMsnFua9cWLwk6bJ+Yd0Sjf+uW/pgw7qlvdfPdQtLl5INcOx3o29Uy6KFyiw/oapdeF+6
BOG/i5bF/waBNS6mDaxBaE0iOt4PpYIANvDqDnmdMymXDhDY6c9XqfjYkjDoJS4iQQxSLjaZXz/N
lGjtFjRkRSYWCJKMlupRIt09Ts61RxEI6q6a3uJmRrgr+m1IGAvkZmc+3A9dkzEGSdJhVcNn8xsn
HvAJoTOTmW5+b3VtVQH9XJtz2W0FIx6GnpgZ+T78HWULFut//+j+503TBKsScLJ3/xcEFf4z6hNh
Ikm8kW4Bc78j38MhsPpQcNrwJk8o9d9cgMyrPBlf3TD5UUor8eZkCp66QSdBI56ZNliDsw+hvDCC
tq+9jgQmTdTiRS8U89D1Sx5vUxQvKlLQk/PDlvTHytpNv5FZ/D3opvzH2AbHnj78S4Oy4E7cqAo0
XYo7C9+NdWS+rf6iSb2+ubJo/rHUWn1ITRQCqQWrHIGd9Ko2r57/fOqgJ31c8iE5QXOrcgbZgr47
dypNRoUw+2o1aHpFO9qkUSb08oIpoiu9mRGAu65t1n4eS/mGZPt75SNZqh4mZaphLH+Ka9yDm3nY
jEivjKX6YeO6GyfFELQV7oZELzNFobs1mq0zLZXZ2+ReQ+R391IsVsg+xaCJeO1h8K3SN+4lBx9R
IIbKufTLwR9Lvyd/e1iO8eC3pR8Ovhn6FcLBEtOln5V8VbaAZf6HsvNajlvLsu2vVJx3VMNv4EZX
PaQB0tKIRqJeEBJFbXjvv/4OpHSqj8gTYnfEUgaNRGUmYfZea84xh0uFlq+PvlZOMCyhOcFJR+fe
pNcWT6/2DYCmte9Ovl77me1bk5/YfnSpPty1l6rDnVMsVYa7ftjhAmkH+gF48vRih6G4HHZTsRSN
lRR/cbFUzF/hRcid0u8MuXP7nSZ3YL9GxG9y18vlA2n5VGAuNSMFrHwoNBbQ+E2Biz3209gHd08l
DoHOS00EGeXe0HlD6HUhe4l3xkJvESG0FW3u/artCk13X5O20lSkeV/pgJpbZNhqlhAiEGftncb8
KodKuyMdwLmzRawgvJmjO2YMJEkMUbazkJYe4gr5TaITXVPTv/0MIfDY2IBMwpbUs0nM2nUon1wy
hcBCTlfl1Lcn2jvyHM7cjsrCDT+pw8AvKCSUsmq1dh1oYO56FeID1Ev72kF6faialr6Y2ycP0kmf
lz89nbQ1UyRxjdiYuKecHXOnuqBie/OgWyXRuTSWykxtjqr9RVuA12nrEJMhuRDM4URszCSNJ2kp
3zAbtF+ZlN4MmfIcxtb8oUj4t2ZXJjeAV5X3fLpvW/1wFFxuR8xnkeRcZiB/6QIJ4lFSp1N5OxO7
33XWFB5adFagAKM7C/qsGk5eVbvzx0JGJV0ewA5EKfdIw6OE/CKkRZVhGztUQtNjETYweC0IWb0V
sJIP+7OVKKTLtUbwTvvqrUUXdK5h4tRivw/l/qJn+8vzDvllljhEEKiZArTeJM31mDHtVIyqOoAJ
hO0yxvs4svsPSLlcXyse6Aeat6RAKu9wbd4a/JBtu4i3dcxE3NZfA7i0ZJzNZEgUGIf4MdKwLM52
GT2jB3A8KzVyQrKh1EZuW+3ilCRTAOCZH034MVIA1MtMOjaWLO8uIXBFzCuIrTpMtMbex7YVsfWa
3ac2NW+d2i3fscCwnHtzFYYwx1VYNYHj6m9awq3M0yYfDbke5kCt1hK+JsJRZdo4aqXh0+yAbxaL
FGIwdVo+PHQG+87QJm758o3CQrkXZeAkiBb0tF7Yh7k3KnBahbuJ8yyH3CppMCx2NmN5QFDWXHfR
/I0cE8urGtEejYFm+eWjThs+FUPT+nZL5lNhxx+RyE77riBwvCwRpsJuPFZFHxxbswcAEsSDZ5M7
Tas/dUG70q9bXT7M1aw5qMJDMp05d0XhjoUvS0XdMsOwyEAqrROBxTmj0YReSAPi+fK1aYrLDXah
cDMvGOKxsHFZMAvbOmGtXcVOAJh1skk7Co3wpgK5vZZ1TxIH6uqby9c6vXCvsecqzZ9fiOkZIEEQ
BGI4LTmy7HUDhyutxuvcdLTrIcPyYJfJiiUtqS7zuI1jUd6qGYnMqkqAYlw03Nm65qrG0X0MDa26
gVtO9N1IkHnqKl7bat3ODIr2XjNIA+wLB3eN9RLl9FLSGeR7HSXjbnBVscLBaWzyqaeFZWk9/E8Y
+oaxIHhbXxptQfYD/HiRknDKRewwItax5GzeZYHBfjxmzJXaiPgThai/hRpJ2h1JeZ2uw9Z0WZvY
TfzJHgaxGXWayB1TfbCh3CYTod43Ti1vckPRH033i2nZ2UMGj1pGgbFLzCY8DCCvDpeP6MT//KjM
Kperb1/98MSIDKhD1ZbOviznYZs3WARbve2P8Be6Ywf45ZgBJScbZnZ9okRWcP/izyleEq9322k/
J6yuIMB9xG13zsIYT23QG0wSmwDMkDklB1JCVGjL0I8JY66/qi6Dz2ZyrqYoRqST5e2Vw4Lk8lk1
ZfPGqcBK2anSMqTTTLwnVquhaDT7VVgj5FbgkrRyuhcqSgr8ZTeti5PVtmcCgeymYKrN9qlg+9kb
xXAA0zcc2PH+/EjvxuGQuxzE7F254fJqb/u2nG+dTntWzMY8IK2ebn98PW0wxxfu6fLZ5esT/SYn
aokxMWd0WOx3WzedbiLsMAdN5z4+2RghuLPdukKAPNcYukujCg6J7IlqnNWZBIMUQu8qWr4aXb4a
EtSTaii2Lo5uQSqCP6F7ZQoDaeXHQ9PPXq5IEGaF1SDMYgiHXQ1VraEEoIpoGKtc2piLjkRBl70Y
fSh511WfNWdXZRtUDOrObQdej/5xDkzeOFtvF0y4OFTV/vJJp34HXmHt1akztZ00l+X/oBE9nk5P
1RRmD0ouPW7kzqcaW1xVRsM+U5hZs6OMZeUeMUXF/erypRlwwOny0EWfq8GB0FyZfbi5UMSHBS7f
MAPMlySvgaAatyt/PjjLp45Lwk2VmIPfjXN1bKviW7cQVzky821DKOXWXtw5Q+0QR5NV17UJ9Zu5
ju73UWUiLSFrWypQq23k16vWLjW0OEDVndCQ+xaBwYo5VHmjEhkdpXV/xUr6RQAP/FAZxIsDuWxO
CZlgBwgHdwwpGsBeAjNsDrIrbhSAvAYb4yy0c9/lP9zNOrlrJmluZzePIxpz2nKcq8a0QpolGVxp
dCkNieWx6uZjQtDYYSb9DxjJhP4wZpKxfHR5QGLNqnYyZjpl4qOjRPmOIFHr7Ci1dTZz3TjkRf/g
aO18VCyB0ZZN3Bqf0XwUlwBKZy7IELf1xzLLPlY24vOw1RPapwFbsNJETjqGR6No6oPa9sXaBHCz
gSFHCGkb0PNqHZJTSIdg7VKooKAiNceBYlRIs6pq27UpKeodlq7Skpg6gM21APHRe8MwolshNsU4
HYyMsLaAGJ6rvuyLK8VM5JVg4KytCTnvZqXchnSdvMBtkJoOfbmPBfNQ3DNiFwKTXPWm5hK6Wv98
6Mj5WiHXAHBvzevRkfVypwjbXZFlz+ZyLsQE0a/aosx3JAI319LKyJVmZcEEJUTfIeOvYjRf8HGY
T71pd6Q0TOFjFe2Dkt/G5IiJoVo6/3hQsqBW1lbmrAXnwF7KMiZWtlzSnxN4eHNRHyFVBrOVXqEL
76yNaeQcFGtrFSfjFzcKQyIqm/BG0kB3I8U6lNYQfECQcdIasLqa0lsepKXxalxA9NM0jxunI3PZ
mdV9ICo46844rJXEzD0wU9VmEsVEDzcwzkmc7bWsm2hu9i+uwmbMLGPwuYvCAvHIB82QzB1jMzgU
EjMS0J3tGOPvSTqC0DRTRncw3xkmLW6HPGyCO2Q3X9UkFl8tmQMNlkQX9y65fkuqien0zkmH/Lmp
RuLWxlD9XLZu8a2pTdLbRfgpDfpuG9g4JVPLWOsoPPgFE3yRZQqmoP88lGTQHePSUmnUx/bWksbz
bJvlnTmaxl4zSOEqCBXxcbQ6xy5SBAe1/mHUkMMWkUBhi7Nnx3pTrpImnnbv7JbfTmsJIFUFGAad
/fIb7QUpVLbTdqQyhUi1rsJa3/GWqhsV9qQTFQxGuqMBuW/NvyU51cU+AJQnJ84VkIE2nas4/kwo
areueveuaPTPKn7wd9bBF/XAr71bl4UwnDzbMOjJvJbLzYBTAoH8bM0qmQa/kl7ZVs7BFiDMZu/2
MJpxeBxgce1sjvr+qOvEQCKica2xuQaCt51oF6yNnr38jAF3G9LL3SQpyXkR6UGAHMNsU2of5OgT
maLComfRn2UF8UfRaHKmxN9goMFWMIYVMMloq7bmN8cNwLT2Sx+/ihlj6DpC7wHuR2qfwkTDkOPi
3a5ESKO+nNYov+fdjAOCJkNU+HBtYt+x8XhNje5jNJi2WunrEQMwEeafQjdldmxxBALdhpu1tZvq
QQvG57Sc1B1SAeNgBjDNhymHYjsAOcCodvf7I0N/u4DnGdpccA0bUR1r+F9bYIU2tw53jYx9GRS4
QKSfodpGOAPlJmdEYBk1Kn6j+tj1ecmFYW6uOOdcPzRypkRpKj9lo6utvG1tx+ij4dbuQzsUvgoM
8iZzpwfNxCRrSY2sevxl4VWXVuFVmVbiHXGK/WZ269AIwnyNm92mRWq+GgFqeQrfPRH5uhw18570
zdn4HrlWdhcbxFaJPErOZaTcdMUzy87kdHnQNbbRxIlrO3tw+puq/Z6MOS6kxjqPo0Z+Ep7QgFZ9
PVnp3h30jVjyksD8YH3DryCKSN2kRktU0gyyGaTrxUEkde2JGDX1nj4z2wmsxl+n7iZ0uIxoKZlI
M3T5uzgj0YXOH8qItP2OE2Twmr7UtuUU6ldZQ/yOof5gSxiVw4J64O6eiSi6h3TqF8V012TJqVX6
4hDq0fhI8PcW14t4yIbkSbGUm6iR/f3Fk9cH38m6bN7ptWia9Xrr56iYDoQwgVqic34za3GkKRWi
ENdavYV7LYyl3EtFsLiZC9dLZbU3mV6veKrpjYo3Zf6seAZBpC2ZiEsJNg7JLoPUj6JhOzt+kuxg
JmXJDi8vpSPRrHd0GwnsDhssPTtD7JwZ7fXOjvdC7CSrPbEL4r0idlTo7KJkHzs7bujjJnVYVexy
Z1cS56zSpd116o71IWcYJRoIqzu32eEVUpqdcP0u3bmur1xK1/0w8Pt+KXxP3aX60Kfc2dNtD7U0
1bQeEKtJei2DXMBv276ayAsdVRcSavsQyiQ7zU25KXq/ulRe+BS87IqfZXvN5dGGljp7ZdKNqzCy
iJZ1zObbtBNExr1zyltv7gYoMyFW2NwS6Hxr5isqVmHISZGTC3SyOpvq2QBzqC4lqjPiGLc6B+oi
iwEZJrUzypjkUmW/ahovA1ZWk3t+LutzhQgmPSBqC89tfe7r84QeJjyP9SKMUWCih+fQPHXdKUbs
iee3O018nC6VApJkMUIE1HSEOTaVP0stgfYckQJScb9IAakpO/xQA7JMsZlvXASBA/O5dI8QUCMl
fREENtlSXbZDEKgEixqwHSB4+aUg9NbPBRfenRrt0mrnjDt73M3WUkO4H0tGknt93KuXcquDsPaC
x+pgVYfSwR2LEvSQoMa7VNwdKQYXKfqCk9Iee3lq5ckul6rlCSJgOZ/ySznOCd6QvSwzlhqzs+6c
enQ52bnNznV2rhDlZOdiOOfZORm2EUkwwzkazmlGusQ5RMtHsGR/dvqzkp5dVsfAgjkZIvPUsBw5
Felw7xgnLcSxcaq7kzSXx5YUej5Ol9IET/tkiOMwHS3e6emIOwvRaP+nEhIZJIUeEjEkMkjCi9FD
ymCPEvKHGHJg+0V22p9iyPlPJeRfxZD/UUI2g2+kP8WQKCEzeFQXJWRCZ7X6jxLyhxgSJaRGFF75
Uwxp/50Ysp4PeJZRQlIKiSTGoodECYk6Kr7oIZFGVfIXMeSMaso5WZeKZhBvZ805UR1v++SrXxve
dd5yCEvZxTyuh7g5f3+OXShFvyxmOMUEnUWXPiOC19fgOTDnWQsTrlxXWZgQJST0uzxzw1U4luJI
hEt8hfq62jZJWHLtGUlY1DEtd0vIO/Ar8xopuEFAZEmQkUEvj/y0EdbTmF7nLkICSCfSo0NqccQV
qddYtns9heRhtYWssbtwRZYu+da4ns2jUEYEFWRcnl067mUSIISbZe+pClAgtS+KjZ0p4eMsXIiE
eEHfWdcxUXtzoyBVYOGXEQqOgcdZvv+XZisCxbqK24agk37zoybmMvYml9uZLconyf6h3gbjVqm3
DVb6CU3zUiLx3EvRRB5gmU/sA7zA9BgVCsWjbUUFMAGIBszp1fhR7uedD1uMmjS/ZgKg+fqlYtcf
Oz/FSqj5ues73GwuVbu+1fmSzbTrg7JKdD/Tffa6i35+6+T4XXwAB5Qs/DD0WdPFoY/9Og39yvZm
rv0QEWYvapdCy69dqpIeOwCpblMsx8wD1G2Bt/dSAfNhBxriUhnxhM1S7BkoMrcthS4YO6flEdA2
RawrVbhb2NSwp/rYaymalqTPll4Ze/cgA0ifM9gk6Z7melMCtMsfEr9L/LH2+0u1NR0Sv679YVqq
m/zm8oh3Q7P8uPZny88mf7T8ZFo+iP4sOWHuILjNN6qltMqfYn+ufHAeFKDi3vGo1iFszZs0b2Aa
33lF4RmdZ4RLwc+qxJaKtW1Ildug2yrFUvFHEmJbFyHcUjVZxO2GQG2IDU210foNY3dqtpeCOE4F
9TYG/Efs77QlMo3qg+14qbaGIOmB3hhrzzU90kAU0wutpfDSSMn01g9zP5J+zMFyqarz89wHnNBd
qs59/IcDa3PNnzrf1fwx9xXNnzkMdN/sfHJDnUtNOkPTlch9yr2UQkY3/wVHyKVyG/mdV9ok4XnI
zq9i6Q2sEDIvbj36SiW0S3sb2duEo6RbKroURiDhbHhUGMcjAWM7PBE9vNTYb0x1qZR4cXtTQ5y8
FPleUb2NjK0ybEmaSN1tF3tUEzO8XqoaPEUn89JzdU93PaF7quuNHCSu13OccEjUfsexwdFCxhqX
Bx9IPulDXCmL2jctv55+Vjn5FKilwfJTDh8OnGmp8FIK26rKd0dfJ1O88lWmgbE/VX7PMRJjMfc7
hwAOjyutg7HO8ewOo5mXF5AYST1ZSg09+JiU0m2RW8hy67Lv5jCJlyJmBfk3pTRL0Sp454r9RkKI
oB0jnCm4SBlsIV4pK+IpG5V6wsUHEvYggIycylCSs66OhCXYG7utktPlyxHj8R8fISUdmxV+lw+z
XnRrp2FFbw3ysWqq4Nzr5EempMp+MhcTemtHjBIsxVyHikBc4uT1fuRXPRkCwmg6fYhr8ziPMry6
pFpZYSfpbmxyWEyHRoY0l5vWWVm28uQkenfTuXF+Z6QLzX1+b7T+FiDjaGKBZzPYY7LDKvHXC7Zb
BzKNFUGOtx5GAOQ1brFGMPi2ZT9Ey2eXL+mwLqFMUYl5CMNj3x8K8+BkSxFfG+n7fokG3ot2b6dL
CXeXdzup7xjEJDD6rKUEycPhXjDBL/elvfcMVmIRafNLOfPBng+zc6D9PKRHqkuPfXdUjaVceaqq
k5Cnolqqc09ZdWrcpdL8HI3nOD83kJRLT47nYDgr9lJJehVdStLW6q+C5MpJ6pBwc6HAHht1kLA0
dzaw7pTyGMijDJdKzUPXH4b+ILKDm7Hl2nd4kuGTRhsj3Tvtnv2h7RKXsVQB+6Raij6OYy1l8/LC
vTIuVdh7LTpk9j5jQnGpMT0Sut3zAp3D0B01FjcdrbelSrzDFa3dkzmf1OoQA+s5ZTkgnxMVjmcq
ys/KklP7zi7hbwQWDhwzyEncsZlYvcFia1M+BGVK+jw9LlSIvZKwSMnM6zAYlE1flMbd2CgF5lbo
CiyBHm1007MTzTcBSM4PBREihiTYPNXLxqdz2IKghMs5QNrfjjhLrzupH3JLNPf0L9v7RuHSZTTt
lT3nXLEiBMVYSXeFmIuPTpV6cWe+tHX0WNiuvIfNWJM9svSKgpa2SfRSZH3/NUevONmQO0YsUguc
gd6urLSvSdrsLZOLWjvo1U0JhG8997WCj6fKVpEy5pvEMut7TlObdffwWIj2gQAJxms6PWJan/gc
w8oGzma0V7OVl+son60vTlBchcYj6Ax3SfTsDlUqb3VnEL7Q2RN2uWHdTJkybGot+pjktTjjoUR6
XePwLRX0FqI4TtAbMDcM6mMd6gfQ3zb5gBlQpqnA2FeG9mddwS0kJ+N6Unvt2IXqeHN5iCuCCks6
XVvHDAi0SEAPdnV+DKdJvWsq7SPvz3CY+oyBZ2ShpW+0E+qJu9GeVKgRDdhY2zFXGpcu5HT1IqXt
soMxALKQXVTf1d/7CfivAwbo5vKgTDI4GOt4qOZ1F5jzkQaZ+bG0j6yAzU9FG5SHyRodhJ0y+sxI
56NaZulVG47XIDlLLqmDutVpiZACD0VC7etbh5bjrQzooAVJBZAkDLpwzV1SJ/NJH4r8KgvsAgcH
VsbSLOxP9K9eNMXIn8diOhDaI8E0W2fXwVXx+5vB3+yQab0sDFcVfJyOffDXK2AresXOrIbYBDnp
t1GLTiaYMZY7ADw/5ar2PM9wvUoltjAaKepdzOIxBYO8JdxCwR/h+pETSoBlt5SWocokBL2nkXL8
n4d2+RSTNFN7nO++EUR3aaGJz1qCKbhQSLFuh869ZRzyMpTOWVoPbvoYTI8ifYzlx/BSVfvRsAFW
L9UMRGf7WfEpKT6p8dMUPxnap358ai9Vj0/czVIukkNTXIm+qO8ay735/fsG5PzNWp9lPpJPPM8A
EaFu//rGDRVxudaE7bJXlevaDntvUmfb7y1teHJgt5KJDV856TUYo2MKoEHQA9X6Qxff1KUDj6cm
Qlwziy0kZahkrQYvaALiHkbhV8Np5E0ZS30tEZldN50gxTGH8VyrMBQtS5xs3RifrMGwoe7oq7Li
/QgFWnHCI9sPUiifXdAxrDjYucZ61hKuar0EuGTXsw3bVCE8KdGaK9NuuU0ZJevKojZ2VpBpH+os
uJvb2PjY6dMuU3L1WXO+OqoAU+zMExnXPLRFNZ2y1BZkq+vZPtbI65qS6AE9cfjgyts2ylJ2WOR4
60m8tsc6v3Y7xNA5Aavr3u7AVFj2cFajMTsxZV+bevZCtOd432RR5VsJt0bmRcXOdBR5o3EerqAs
ogszsWiDlz0aXTk/F2bxuW8hTtLWb1nlhXTauqbx68VbvAn7ct0p6FXXcZoT7wYPviunz3Y0FJgX
aKSNqLoR0l7WIJcHW9PjVTKgkXzvUHl9pIBxwDyG14a5BOmTS3vxL7tCfnhXDm7drU17rHZToDya
/fA9nIFgEmrfnVFEFETs+YlrD+uyQ5jx+yfwln7ASIS1Hk+Bg5V73attqSRnstHAPKyNKMCbIK1D
KyqMg20TAOLAcpBbNPPjkmVpxZXLEcMm6tgjQ0SqNoMuNz1h2mhMnK3TPWUtPscUtYnJMnuQz3Ax
M7iYU/mhm7Pd75/5m/YdT5pLkmB5huJKvFa5hSgyew3n/5pFKlI1G4hQlAWrzlEtttjGN9QK01np
MFZf/t//eh7/n3wpbn60L5p//zefPxflVEcybF99+u/7AjNi9t/Lv/nP3/n1X/z7HD3XRVN8b3/7
t/yX4upL9tK8/ku//GT+95/PbvOl/fLLJ9u8jdrptnuBEPnSdGl7eRa8juVv/m+/+Y+Xy0+5n8qX
f/3xDAK7XX6aBBj7x89vLZFtmPf/8gtafv7Pby4v4F9/rOviy3P05c2/ePnStPxj95+mbruWC6jC
tCzarn/8Y3i5fMf4p4l4il8liUjEdC7BUHlRt+G//jDtf1qGA+mEVRcpcdbipW6K7vIt/Z/wNOmk
qNztnOUy+8efr/yX3+D//Eb/Qbj5TQGwq+HZvB7/0Py1gArzn5kEv77Rk/dSjDMCigBeXrYtemgF
sVOUXjFHBfnYA0GcZZntIZzY69GKSZNyhvIwBz0Bu230yS1VTCs6PSwAs7dF6GrvsU0XS/Ff+2jc
hC2V9hlvBXpO9/VUh94at4TRCVauZFrWceU6Kh8GG3mvE5r0Row1TUS7PSbMAXq9Stmqp5Igt4gx
eeO8c8l4gx1Zng33PEI9XItwUt77X65ZohiA/JLvsTKrr0wpvxmhMG47I71GI5lupG43frCE8Sip
U6z6CLqfqhA/P3fpJi0fIGqHB3C486Yre3PjvDcCe/vL5HJA5Kt5MVzYiAp/fXp90SG8USFcBBP2
s2nymTpMrFrlcxLY3bqJ82CbaCCAA8KFtl0afk11HNRGte9td9iYmb4r4ui2t9+71r++YvG+8Q4w
euaaxZN77atksQzeTgHBPqCeWxetudHH8Kyp8QzgUOyLLhXsDrV5zeH4dZ67dusARmXcGJEsAmXa
EfikwP58TlEZN21argPZ/1+1rDxJTgIDkrfLiQBo/Nd3zwIAHw1GpqzarAOU6trZWup9yPszxNtw
Q17TeeHSXTuZq+zVJTF9Kh90s54/ZVK/R6NW7/O6fSlw+rI/0LonBxjfivi/fldZ7l08lNP+L9eZ
n2fzL2fvpY386vQg3gX/AtHCYDAt/dfnHOigdNXclmvTlLSaCsQccxjERM0pEJAwSOV7Uk4emk4+
hBarUoVoky1S+etaEeaHblTkvnLNkHMl+TYObLVkElzZsfopllmysVq75jClISfYB0IftNDERJnC
HTMn7THSUP2QU87iXKt3hRMkG12J2Xh1E/PwxlJvx80LLQ3dS6Nm3mRxF21H9NJ7AsWQGgjRMHTq
fS0txGY2jPRmGHNtlZDKkFViPHdCueFCaO8NkTg7VgvlKsDJ5Fo02/JJYOcnWNmbJsQAhhMdA2vU
jhx9O9mTXM6Ay8CrA/aHdBCU8VIJvG4s9espRiaZzrBgx3BjyKhasZlst0nT7YIuyyEgLZ2csjhk
wkKC1yv1VclfPXRGsY7BsiDlN5N9I5nXalU3IZ3M1qli6Ce7bzdiCTiBBJB5kQnKXEnKetezz3cT
9VFL1WLDvBSfJkH2vGqd48WemrUc3AN8fbrS7GQOulN+BWfK0ticXpxU4MNlCehJM+o2E5skpAn5
Y2gVp4Qgm6Po0vcyLN5oozkPuGNB/bOW3s+b86AeuzjMbFVC2IFh0NenFHOF35niwJphphkco24f
Up0ewEirMhi/FQMUnqQf3gW8/s11g8ATDaPTgkpFIv3r4V0z8m9JnlBWWVZ3+6hruJbO+ripO1xB
GdqujWlWYFlUG3Wm/NLSsskqJGwmPX5VFl+CGEGlYjQ9yF9xfblb2Rks1ByTFb9b01gpWeTpixhV
NEq94XR/SGwyS3onP7dmVTNPi95rNC5P+vU5CwEFMg50xSW14dcX5ZB+Qch2iBOaQabK2oFX52KT
pm8+aEj/oXIHSKq9bpiZKYTBI8o4czO4RbjRbK4oujvrWIUHE99sOV5NxZODFfGQpcssohPfFdam
0F5bmuQl70UR31czRtxhYJcgcLCqU0X/dAj7jRWTCWwjJVSG+h1lOBeaty/TEq5loGinLwgC59eX
mRdh5yRKqayM4aPNPso3OsNZ2c58FmMKY5fpHRiOp0XduBOCi7xGCs+GuVm4HTi7n2LNeu6CDGKd
Mq6mSVEPbZdGu3nKw2uOwXXTdPVuyFKcwsVQPHIcPyPXa5jXxiALggkqIwv5hD5H2PRsPCP6rMqx
Msfi6RvmSC5AvTzOqSUfx9G5tfg2VNT0kyPC20hXUmwhRb2SYfp9cpIJo6RBV6qczjbCg3rG+BGm
2sapwYLU9appTdQKtEa3CNxWQTWuJd2ZQxVjvo3n8qlowTbTLmIKleCZJp8Cx8/Yf9XGCJXxfMd/
lRyKqUq34CAWN5xlEQ4WdyCLy/BggiXA0Ow0yC3tU9lL/axO9bSPQZzFff8ca7k8sPbBoswlmYDy
gQWchaZJNaLdUOnN0emqe1HW9X3g9rQKURMxeVbzUOwIHEIfNY/DKpL9IWYLE8hWO2RN2AP5rJFw
ihuzXSDfc9VtF3nb46BHYmOn5k2pDKAPM11/SFj+bQSauMTGoFR2eOhrE8mmaUzqKijG0ssivOhB
2jnrpCIPoBqCp3Rg3MN8CsgKTjK32GL7h+ZKc6gVJSPncdi3yp1C1OF1W89fU951L1Xd66jKNUCA
ER2Z8tnpBuUBQ89Rn5FskSD1EfJ2u7KRUYDphp6wiGe5Wj20uXbtqC0dtMA8JyXjMGS7kee2vCrZ
26gEuGGSxd6gNylzP3HojG1J8Ajw6fcIZSsie7hbgTaPv5gl0tN6LLPN0GXaKrIqwX2ArsMQfmPZ
0DyMhfGh4HZNyLkjj6PKjlrLqvGmln1wcMfbZnnTnMr6SOvjo7SaxOv5iXotXtJAbSBituTS1017
1ormZtSGYu0kc+Hr5cxbSs8Sc6G65qXLrTOMTFEThfdVwtbBYYhrVh1eDLi/YaKooPgidaXPCO1N
EXDjDg+cl8eWkBeDlfKqDyUANTF8l2T/ZIRG+nomshW49xck2/oqEDP3sdGpwDYr8iAHZ1UQXoLJ
hATV/TSwQ4jlWBzM3sGL3kaMNHGvgs4QZMCnGTl3CjEzolIQM82tup5lXd+FvGDeWu1DX1eun8vQ
psnC5tUBBECDTfhVXX1PmnBPiwgfcNF/0FwAN4pw9gnpKTd9HpgrN4bJATUzXgV21L9Y5pUVhNc5
l3e2av/1as/0yyrrby7YlsMmxGKDpLLgeHUXCgiRySe9VVbSRv0HZ46oG7dcuUV0ozONf7B5XbWw
75O4DTbR5LhYEtp57YTle/eON/S7ZY3KxoLgFrA7b6Me+trVCi5DympoVHKgxpgldThaq1oLn2q4
0Zu6tFAMBC7TwD4v1rogUIFeK1xh5HjlHG8qZ/BrDR8WZhp1rRqfg5gg1N+/Y2/Ih8vTtNXltg3W
Cb7kq6V0ZqNfjkzsJ4XqDJtyDEZyS/VzDPVo6w6i8UaVdajQ8eFZNtE9qYMaoNJeSuIvlZTbl8LP
XuVDI3wyZTqEb9UX2ZOsXQXEX6HoD0+om7/+/ln/3cKHZQ86SDijtINeN4RsK6ybscLLZJaDIPmT
VCR3as9mdap0MW3CyeQsw5K2aSRKDi009hxx+apyZPpOH/UCWXy1RmCzpAK1p3MAAP7VTm5Mc2VC
jS/XepeqPjEyzkpxkKGBrO/nCtrExPaoa/HUDc6ordV8KG+iOmTYJJiciPD/E3Ymy20jWRT9IkRg
HrYASImkJkqyLGmDkC07ASQS8/z1faDelOWK0qY6uqvDJolE5sv37j3Xicug6B/0zv/Jdt0/ZsH8
fS1w2pRmmz+kTnPfoZupDUgvVcaCcMx+R0BAd+gxouZZsu58jxBEGeig7xoJ3JGQXAEpphoQ+Le+
XVwCpAzrYOrf5hQNfdYI+6bUpHmY/PV3IQVuT4TdLlHg4UAuFI7N9sYtvF0Z9Hddpo8MGbQaFsCQ
HAeG21U9tEdBCuFhskf61LMy92lfgDcriH0rqpNQ9c+pYS/pZOWcu5lgSn2IqqCW3zwRHAprfmxp
vlzNARByw1rearP+6v5vfZY8sq7hntF1w2XKAvksUVZTXVlmt2oh4kpmIUUZDrPRndQo+9BrXOS9
lXYlarvftR6T5KycfmP/Rr4BKbMw150SmhWvg1OdJsvcdRws7HdQOxy1M1329sR+8Yb5lh4zNxKY
ybveqiqgYT0rn5DBXV+iZm6gXOyx1K31HBn4S+JR1uX1IJOaF1/7qlr9lwaMH9AnRQq7heN+btMm
LRrfTEeW5o1Mi0RuQ9YT+p0uunNLjQvgVa+ifsOojdjDdrONvadKXXktqagq9qBQJnkJZcZIjgBk
qmx8FTIfH0hsvyywjodlZd1oikjyCqcDhR7unnyuqD5GFCPjXK0RF357Nzlleug2YSXx9N+1sURj
Oz11wmy+Gnz+vd3bW1MVh5NNP8D4jK/0U5LFiLkHn7lC3ckMDlFR+1koHAwVNi0eDR8jDi2TRGtr
FJHGAHlnTt2DtfB0vtiTto7SnxsBH8bkOOcyhqvgM3JPLa1uts2kAQcW2bnx0z2TjaioOzI/NEHB
v/nLTfOmd2iJ1Ukap5ykF4X2S4Ga/KIZ9/HNP38Y19fJq0ZgTTPuU0kfeLUm84oPg9sE07G0ustW
tfeEpoAar7O7Vv0q/Xo85CMURn8tXUwavNG2thRPwsy5tq0vjZEGdykjzhMxuW48SXNkim4RM5xm
jxo81j0I5uQ4dTgn8Z7Md8tIueEtaLTkoE8X5KUbNCWhGTlps6tUot8tnIrXJkogc1pJz84sM5xA
5UVm3Rq3vS3ApKKg9tXwDetCwtBnT7jwg7BwN1W4maY2meKSTtiuhw2coGMLh0qIaNX9g9YWV4Fe
YPaEh8xkGloWHlRO+1H/8sL0b0+an5aZO7H0f/EMBm0d8RylHOhbUbR0ec5mLXTskuwDJS4WgHlB
SDQbcXvm7EZwo/G+bSkQbrk+6MZWwmtgNWxtOKqZ/qeTpt1ezw0V6jPuu7rReb3c7q3skCppwGB2
Gg6uXHIr+e9Fa36GlMBO23rT3G+RQAbc3/+8+gV6og3VgCs8AHgelJd9P8Cdx2cb0iS/c5gwvThJ
pPc6PB4sdiSbeWiC6WtULmdDsq+rvL8cNdqAAVSNUFiOdmzSNIn9fAEq35lPI9uQ1pfmXjNK7jla
+3sufOsFVMEXX+Wv/jhfhQ654VsBEeEfk4B/TqlI/DLkuPBVinZQ8aIHEziDnIwIS75w9sssELet
aJ6CejKJN+pjMQzj4+TCls7oAzp2qZ3sJH0q2zY41oa2kMSUkw3p2sdc5ZAyeuHsKemCfVGCdArK
6VZ6ZNX0CTEw//1djL+8Hh9MOxLnPZ9mPxqnT50Hl3m1mgb6wxhegGoVVYXhI3kiERziX67uCAkB
BFUhrsSSFHFTXdD05VgY0tmHxVNmd3J+9/J4NYbm1TRRiOXC4IzqAHKhggqp+3a9vC/lY7nxfnWy
SSkTiGxajOHuF+IrMkqS7rmoUwR0k63YTYU6jPCK702XFRvklriZ+3YMq9npL5cFGg29MHYa0/3m
bMxiACoFE9aHRGPjXbd8RPYpBKxD7V+VzfoySiINkr6+XjEp+duQ20uNh0VUuxYDxYOXkKtEhdPq
donQZB6v5tZzYm/lcjXbCxxck3sPvUp/7a7KlNvQkK7Q1gr9RcOBEY5jdmV6rb5vHIfbv3bApy1J
bdHVBSrJhzSv74IAPqqr6Xo0VbUX2TrgoZxugkA4h/AM5HjPvdAtB3O/ehIBqbZkMeoHOrg0/Zym
ryDzMjiwm9W/yTr8Rkj1gZzNlMjmOqhXbXNOl7Z/SPoqP/TZO61y2KF9Nd1Si+/pE4eJ2divrqdo
W0g17YnLMckrafWdZvvNXQlBaFeK1onHtMYpz3GKxEV/6eRchU3RfBv03jlldOOVB8GlUw2Ud/oz
szNXXzSw/+J1bSvS9rYMF8sDlf6ZfeAp3526hU3PM+Y19Dt4aFo7OCfPzq14kF6YB9z0Q8M/9x3u
D8KMHutV84+JAyVdNmAGGl9/tDGyx0ViZXtd6AfbowvgqfF9wnQPzRWgsmm1LR2bfoiDPOqnYHnN
QBumhm7eC6lz364WZLa6fSGKUcHlVMEpoxsbYZ1eL5oCHEw9z79F2ednozEw1A9Y8RWocy9NDvbM
ytCBJzG/9qNiLBnGz4i2PPPo9bZ2XXCLvRU2WSYuABQp9PKHa7X0UdE2gPio73pcr5GZeuNV1jNG
1kZNu0zmHgsEtqsqaK8dtxY7wyvHXZ2Jx3W1rfsGtzBHbH+00057mZs5iJwMKWc7scUAWQYckpUB
yWaefF7SF1CWCEZRALhGQuY1Saph2rd5nJDzfpqd9UwGnnFl0Vb+7z3nX7cc6LAUDcQ3EMu97a//
mPJzbOVlZ0JkscgVCy2LLoEQWcAGw7SA8DUWdue9NGlObzI9ZWOh3S5dbUVJhalTFU5zaRQOGIYF
kdLI9dusPOeOi9Ma5pYz7SdSsSISA+vY4jDbO/lJTr/MGW6UNuhfofH/paVpuzgoOdngitv+B8nj
H1+mVdo8KkYr+GCKbJf3+XXm9t/LvHru7SRg+yd/jacAtbBpM5pMvGwrfuGwK5LXxdLSs7NpOD0N
9IlU3ckMvOoWQDwSH/OA4H95HcEm7DSneBPGiJS7XyW5IjUuliGNtWzmUtqWL2Nv/SCWjerAQES5
ZltWvfesEVJ8KNHzhTP90mSS5b01Ej2gHAxVSVdxx1gdOHLtvgEkFJX9bF3S1MWsshJnEgxtTGVy
aBcPtXlXTF+5xf6+OTm833QTsYu5HvE9f66DLKXt1+VMAB3a9tE0ddd557wIjQA6OcpHJhLH/5va
tQ1Jm537XdZNj/Ywv0ocsztlBF96Yv8urflIzCK5zqFwRPb750dKR7zZ1tgL1IIpDr/xKa1pULcT
wV8y0/ByQowWkyR0JJiwamspXbhghChZ1Hywyf2i1P+Ajf1ZXTuYXrfhPv0dasBPp/OYaI7IZEHT
xKDPyAfuCCkopydBy04+w9zagoZQovBthmjN01htDvgu50PLEnARud4/ydzazb0PHEpbqlDL1vuZ
Rtu5JR5olQF3UM6/RsHXFYniTtn6lISaRb9yDbMSM+NYdsbenSnhzcTapb4WY1M592Z7LsBIX0/L
9PDfG4S1fau/vjVjV3czyjg4Cf98Cr2re8voc790mOpmzbQhVfxD4GbDvg9KGJE1ASoLBm4mP7aM
NYBDt2W63g9DxWShrg+VlI89/sybQtgwDpjeHBpJEGRgg/EeVwqMwXk1UjseyZd8ol2cEBrqgMs2
gPPagx0RqTASO8nXs+bnkfLpi0PuX5p2PFiXEa1Pq227Ov35FWmjlxmJZQSQJ96r7tHNXdzpdl5b
asStRbus8A4g0YROw3HfrvUvIlWr/7/fUHCMEOBEzsccht3orgct3zlDlX0xo/9LDkVbA3M4SVIm
agsLjcOfn7JrGwgSIy2nwhm/0YG4SHVEzdJcgTQUoRSkuOpZxhCNN7EkuD0clvkRnfiTsU1ZuTBd
aBVaRplPczRJu4/LKZ93g3fOK8+7KHxzgKSvPXOgfZEO9AFr+nMJeewr20Bt25mRi/z5yXXhrehm
eZEXsgQO3ka9y8E84nHJishtp/JWbViJVdlkIuJImCx751ouCojqCN3iy5zyv+8MfB6iyrfhNFnQ
HwzHfxwTKiscdKUUqEMA311xgu/lZOcxwpJ4lbNxpaWM3CfNeyygvVOPmK8ZBPeLj2vaxyQYF3k9
wxP+6AH99wv3L11O1Hakp2yKGpvx4idxv6HZkyqRDIfBlBhXqT6HQeGRVC/8l8RyaTIuoOFG1bTU
ggRN4ONpxLdFdx7/+3N8SBM+PTUfnQUKKL43//FpvaFCzp2p4jC1huYlWYNiDTvSuZapXckPxVZj
dgadX8dXcTaSvkR6CbnZDbewCbYSya6GBYa3v5+MbdTA5e2iTrCYrDUERVzc9CicAPEgij7BuOVC
N6Ct5pT6MOY5UkO0WgADG6eNESqo3dBM3zVNo7kMUB+xpHVV+6I66Z0H+EN1635VQXAolf0wmvK8
bJW7sQWkS59bqeXXkZYM9GjL+tFPHJ0bLCHYedL1YZA4btxo2PhVZ2nHMVnN/X//ksb2S/31Swbs
LN6mJvM/C1eQZSRZqhgKuGVZHvynxDPnIwi1tqNdSpu1iu3WijKrPOqTTgr5VN196K2bLk0IiJNf
KSs/kjw+fSB6Z4QHcmFmqX+YI//5AlRgZycdXNCcj8y6ZMykfkZRg6fJbhmoe+hfw0JI8vP0bc+W
C1TEolUxAntukSYcHfps93XmvoumnA7c3cTZWo1dC2HllLcYoDzuZQyTi+Q0lwp74zi3l1Jz71r2
UjnIo9Ev5qVbEb7gWX2HJuO+BIR5XqDlRcTBX1k+59uieem3TKvLyCqqNzvQVWx3dXfehPGRZY7i
wkldFetF+pXb6MMc/+dPxLMyAxiuFojav/p6eTYbS97WyN2xQBw+sGS9YWQn3TG6JVQ1ewa1xnYN
UQ/r4jLAmWyO6Rk4ftO3RFrO6GIcN+y8+l6UHRHDbVbsmrWdI6vsosB888fCxus4uTHBN7/pYhoH
vfB/WKVvHpkO62cyUxus5iQ1t3J4Geo5Jy3Ay/F/G+TLdtt9PJsZNReeiWEUGpXdE/DenRAFqctU
juqUZEqdRn1x6VHPIJ5bZd6PLn9jTjv0lpTMJ0LHqwtPdPDJ/eW9s9eLAfNS15GFJlojtuwF9irA
0tg1ehd+T/8i+w0r4eGXMkG2MZA8GWb/VOMLrKUbcs/QwjzSgvloNW59Ji0nNn3xtJoOeYG0gBjL
Io/JyFINXAmyPCWkuqCIsHIwWjaMZ2040YBCK+g3l7WXt0dTPov1R95uneqqrfbBlqz7/38EVvzf
r+q/XIc2TTimYG6POsXOp85YBccmqNEHw6a/J3fHD/3y3ao0QuBI0nDKIJyKSTutVRq1bU8VlpVX
WbXghOLe4OdgnLNhOSEtiuBE7YZufsjmnHhtMzmrar3A148Zf2sf+iobQt/sOuSc8otK4S/YPpHF
FAumwZFLPYMO9c/zFmGGKRsYUxGCzwpXJB3ftuguvJkwNSz2+LW8xL8fYOAnfT7fMDEF+mlSqzrX
IrPnKz5mEEva6dG8Vi9o1hQ5H/7P//6p/+WcYz7jMieluAzQjn4651LCRMtuYLmUQN1iV5u/iQUV
SjP4DiZSAfs6Q8KHq0OFBU1zAAH1/VwnWtSXjAD/+8P8vUPDszEJ6fRRZToINP/8xdzGLsAtKMHN
QtsCQDBmll9cH4y/h1NsJfp2pG7DCxwYn9ZW4xdyg32mkb/qhPFwsSTPAZHsVZMRck/fAqpVCXfN
qhyBkt3lxaRJoo/Y3rJiGWIjKX4HY5NcSYhKV62ktlZmcURhVdRhWtbmZW8ZFwFFXB9avKpX4mKk
zLlyl/m9zphJ9WIAU4xgeBtEmXQSp+Un6zPDklTTrp+aJuzqZgrLYgpOuhjY/t16vMBGxG2PKDac
Q+vwtCxdTFllHc3xoUvkcLXMfbb3ym4Kp8l6nWxuKEZPNVVmK17N4s216K8FLR8gs/s0SuR+Klhs
NvnXB3fJyUFwn+BLr2Gt6qO5olxsmoS8ADFAlZt+WI1uXJYFXh1kUbZDNPtc9ORCIA5hQ0t2DmW6
Nav0SJlEZlT6mK4d4hXEOnERmE+dx+pKE+XFmdNjC9T0e6egU6lacd2X3NnytMc4tyVLF8F6blqy
NddcXJXtcr2UKASGXhb7quGDF06Czgg50Sj967HEZecvtty1kuliNUr276xK74V7ZAYJsiI7jXWQ
3YyKsZQ2Jg/arKvInvPbEa3NodoiRz3J7aHRsU3b0jZOGVCYHX0E4GQCXiF00T644qVw4WKSlAqH
6ORtgOmpbEPXLJpjqtX6yWx8M7Qt4jNoqDmwIhrn2LIBC9/WLmbTETzHSX31+v69y2wnowWflWfN
HPyzk2ge53IaPJFGrmu/fTCJgCo8t55nHbhi1aHxE0vtchxzaV0kTCijwiu1q2LpqriRK48r30Sm
HwjCXFs2TRl3QtMjyFDIgljr7ooBcX45IbTAXAoVciK4M7L98mdXI0bjhuj3o0ax4PrhVLceaMD+
JpV1h200P7kr6O1RolGGvq2/Gr3CxFp46tLuzZvMy/RLc25vpiRoz1rgrBdwekowuoDG+mtyLIYN
XqY7lTim6hejD0ms5lwjINJz5t61Y0ASP3h+mhztjW2akuq951gG511q5m2eN9btHOQY3PubvNWX
MIP+cGN4bXWzmvUPUTo3M11CxDdzc5BOcwaF9aZ383IhwGTnecGr7YCSLQzIKJzKYTOR9lAvXP6S
AGWdOOQOhXM5O6jiEN7AO487vmEy0mE2u61t10gZFihjYhms42VmiIKGN+Q2k/ZjS8Xn1EMUCMx8
S08LHFGPvltbe2LQXzuIPpyRsCVIbn6Fcteay72i8qFJOMVOHVDUtW5ymBglp43hnGoujydQpAK5
H+ncrkICIgouA6L84q5u+cZfDQkPJs4moQdsvPUtP+3VG1twgZCeYRrbovXagwH6rq2M72RIjvuh
8yJ3XX6mHVoaX6/nbYYhd1nGXcVW3hOa4DWyuoxSJRgO1oRFUQMkb63pDxM/alRnxk/PGvntNPFW
JZLpVs0ar1LySjpt3cmKkXibanFgVnqU9w2o1OSBMvS9TOZzmohvdYnieh3uOMjAFBXnbhrnHQHD
Bp2DdZdb6XcXY0+UvNCwklBbGgSjDk2dgKXPlLAPE5KGtIWnIGb4f4td7evC6OGfa++kiMObXNk0
SCGnFCnQkpXMnnNd29tddwlCeiN3j21Yu86Z+jZMMjzOnXqYvHKI8ROZIChXZpikHKvpsUqCXybs
M5h2CTGJCaopwJ0/vSUNl97NwU9mVP82zBsLIJharR9WHQ+synDU+XmQDDQNigmGmE6YdXhO6uph
VuNOKyDQG14CXmLOtt9Sf6t7Mk2GzhShlvYn/zFD6U+EKtomIhpJyCBatV4tYsrrlEoywcnS+nhX
aOOllv3SqTrujGY+OPyOvUFKy1x1Oc1X/XUpgGOIZg31BmZF4zy0LA6yWOAWAUiLcNjtUCijR2Ny
U6IF2OVOpaN9c8BseDeNlx+zUph4/CUx7bl4RUsHrke71nzgpXbNj4N2hgQMNC7MMY/DxEB0XOg1
FiKPLAT4U8lMYuXIj41ae2YHelkUNjTyQ8F/EjCAI7oL5eJRFBJ5k7vuLWPum9yuoCfkaFg1SHp5
VtBozawWY2l6m5raG0PLE0j5eEj5Y7jLdaFTE0mvVUkUeMi5xy5dY02FSzkcVEfpXauB1GVRvIjR
e1hrSWRh9kNLzbtiy+WDYPxLBr/tTp5ZJC+Bz7dNDPDJlP65kgZJ19a3pJuySCncoZpo3icSNsOO
7c5NU1JtMBdZboCotPiuW+llDtqT6+FY7MqqNqPBJcs6fzNyDWISXxUjnskVf/zl5uOlnLnJuIL/
xSiurTyoIiZoMiwtWp6ZkL+ntuIHtstvuRF1nrg2c/7tsDQEslpuHqepuBVG/has1UOWQGXxRoYr
MJ0vrI7lwC8/Ro53njObv4WSBTIn74uck2MyUy9SLqNrXq13s3b2/tyeht4kqScz18ibME8aVX5K
O1itevuaruXV2qPg8IrkTlrOPWA8Lj/+SepNxfTKoGnbOXKv0Z4NV/tS5BCdDZMWaKPWdMM/QGQs
1ktvcn6sCEeoXwdGex6zugDCZH27siduQ7GCXCGahmXysjaYQvS1QqhW9igFFQqLKnudDdrKS/b4
8bryBFMYLZBA0xx3kOsQYsebRI4Mr3I2/g6SIRy8ll+895Gyeng03eTebPpHXp4bFqHYeV2Nlgek
By5SQfIOD0Mr2lvR9G81OsW4nX9trv1wMKjWsKj8XKELsKyz+q7q/XfHKhVtUTgXAmaea6khroip
YDcB5u+AtGtmHou6dzHe0LcO3ohcEAHfx6FSi1LsE6E8O8ugh1VJoGyq/5Y1sTF1VryolL92ztZ9
Knv0m5IwFxFkF6PMd0kpz5YOiBU/PqBuH/LjuuI2XEkOu0Q0otAeVIdZ2nyZZH7Dl847bFbfPVed
ZtW+zYzowsz6bmjd29D5WHYDk4JxfBc1O1ZnLjclu1VRoVxMJA8ah9aFP9q/nBrWjjZGZaHYMIV8
0Gvj6JXpQ1CIh8a37Kjo2OV9cgHyPCDXRqvf8TjfK697KklhGn3AC81KTYue9srUs6tmC8nRPX71
fOWemAT89Yb21NSWg3qS9n7ta2ez9i6Xie0W1L2Kr+tKY+Hq/sofFbkmvPYsAQHr0jwNB/RtNoJH
HqnLOSRBKK501wrEMQYTfY2hV4TWlIiDPq5UNWAeY4ffe8HM+LkSDOWI5uB0qC5g4p5deadVE95C
rWR4vRYPdaeRd0j4SN0kTaw5t9rgyJhoABuHYfkjzZcypGcYxEvr7Sp//lnL9hJVNE6AMZXROrDY
jLy50/z2d+uzZHVLEds2ovwRxN+pPNYWVmruTQ+J7B9bNvxwTGqkGDUj2p42O72hn1ngnTAk7WcX
8OvqaAWu/e/1EASY+tH2pYMGkqtnIrFYD2VpPuOXsuIEmX9UNtOptiWHS7VfwGqFbsqaad0qEj4u
8rK2pngcUQr5c7Czxn1tiiZ0Jr5e6gmS3tGyyJGHJRpB7LP9XWsJXWxN+a7mGQF3xmaarNGkj7hs
zM5HQgnX++Mf/F1mV1i7daVE2RSpZoAYmgzqTcrzSCX90/UbGRHSTpFvLIBx0yKkSv851gL33wRx
DzL0JsteUEKsUDa2ToEaILUYpLdrOhE3VfCbNthx0pNH0vpwCyJUcTT2gkLnoZa9fwOd92pa23iG
SVyq9NZL9JdWB27jeB168dF5oQlH51TScSWBh8Oq/s784dlYcKJgUkjQ7Pg17xIMqeGtKtM8mmGI
hcHSkeNms7j7iiqHtpPUXWafAQ3dKihuHbNhPRuijHwfPikNk75fN45yfm8TQJ9k3wtFkzF58pX+
2m65ToZIJ/4Q8yXh7fbh+8TSr99s+kla1WL0wSwwBt1zlSATIyr2WNhzHTarijrFrlr3ODGGxvre
q+UVPkWGo188T614XBYOf7sE0jHwYuuJ2XHOzTwuWkiToQMlcFNScnJBZw6m7uppasddgmaYukzK
BQdVG5XD+tuVLdZtE0x3zaXRhSeUuzlEcBdn2mo2p1lOkFOhCYddNtxq9YYhmZEeUg6hQuXtzteC
Co0SYbGC97ZuXvRg7vdJctf5+FCKNeXy7IjbfKio5sgr3/XFvRrbhORB7b3Qmbwj1h/BY3PKNerk
jR3xM7n+IAcLE0f7tk6ck0VRPWt2y9rodCBHmf+t7vET8fphkZne/Am27uiQJ24xZ56QZkhZxJlL
ToN46HqGbdWiwnSa0ljYjHMZ9+7NnhqOhIYHQO1LpIZfteGON2OQvptQFDrev8SwL3TiK0KWwHc3
adjbHOwGGktYMvE3Ur2NE2BdikWKRqfww0Uhf2OdZkbwXQQkvTsjPL2FZ8h19omW63VZBG9DgBZD
Kd2PV1AkYVAT/xDg/mjM4m0KkMUZfONR5VRVCLqYhzgsHA4JMy+CEIBGxxW9TnJalAQJAksiQVjf
o9amDb02iFVm14gyZXBMZflhWNt17+X5vdEVL57FGUqY1WMJ4iVtyjbOqCpDR3iCsewyXYj6XUDy
QiYo743RnHfB+tNumt8WpNm9pboIRA3uFrjIvMoCusVgRaXOOGMtuzKa5pm9PVzdpSYqcnHiqU+p
X2qyGObJavclDZy9l7GjsaGHNFJoFlf2q0JelzIsOpo+dPIka7Oo18tIlWKIjIVoc9M4y6YGhMyo
ZEfqxrGjp74TU2GRegMd1Vb6wWGiAh/eoqNu6ilEV8sMyToh22L+behNwT3H3bfYVWIujf1OTa/k
cRRIYrhRasu4VyOCI/wXOaqQn41I09umbrZAwmlFbomudZZl3LhkJfTYLZq0vWTmPZ4q04SZ5JOB
O/9gVCz2gOMZB7XBHiBhfqnNXhxAlT44UlyP3FJDc3FoJDXYRly7fU7WoggxKVRRty6Xxmql/1ek
JuaZufj3wOU2R54bKUJC3Bi5/kRX7egaxAENYqWR4/WR7qfPS66OekszwmTRZQXJr2YmfyryHTAx
cDXglw4H/eeUeGQnWqW9NyvnsZyz9x68O/e24MqGPuVk3VU9u1TspQ6rCAzhtNbv3IRua2l27DMt
KvOZlBet7Z/5P5ahktIOh+IxKYQedhipIrdhRVQYqpakeZ5VQqpM75xdkYrQarU8tL36uhcd6jEe
tafaUHrBgzYEUzgbbBCNe0pTDOLD1FGPLKjATDqJgxpAgCBNCkTPSG5hx+IOTRHPLrrq3TumvoTr
YpXtSjqG7GapZFLdM8LmZX8Evt1GovJe5xwTQUZgh+p39JDT64SRTtUMNtQ/xRkxugdfIelbHTHy
ltQHrSFKurazEGfC2xgQ+SBL9drqkopou8KlxKBkvdIjEahIOcbvPKWbWcisocvFdjsuB5pa+8Rg
XliNze+uTzPOAkkKanups96MwtivoNjYDUgBmiYo9RpxLr7LKZcsHTezQ9/gNE7AspMS/ly0qckV
sEDS6Jd3AnzDnhdE7Ufbfu1VQLgRrG6KWuPH4NGi8pbEYtfoCYHDvsX4PP2+GvO7PmOhLsg5akF4
hmOz2dTYjFAIQnxaxC/iPuDOjf6lWgHwDyp/aWR+6TqSyJzhYWna+xksN6djEg3O0jDs8bB2wqm7
ygU5VZIpiGhxMKZp+43LJHAXfDgGA3l3Vpc6nFsBECrMqv7aKw0ZZ0Rkt9MQw1gJAwm4igtZPFo1
2SezzPdi6DF2hMbi/G69tQ3TOgfoPVkn6SwoSgzfuRjr+WIZp/YyQ5burO1ZGnyOkRSKQmOVyo3G
3rQ1QXnY0i/y62KF2DQaQXlUprCf6iD4NbC0QtdrRw5Qi++lyCnj2WVMgScaUas9ha3lXNRo3lEf
YC3QOQ4akgWYaxao9P0brTaCa5vYlLJVOp3j7zgpedpW7t04BkHx60e7oqpuACw780B84cJZmuqB
AmYe9VouidEytN1AFzu2zElyVda+CbOBOGEGjwAL5ihxlh+57O5Etz6ZY15c9GhfwzVF95+krWJ0
6d14lF+0uBnSjcvKC+ck14MitVf5sE1bL2BHUA8BEa6U5ZG7/ct1DosSTqfl3msT1W2W3zIwrKIq
6wjFXPobcpMtbkbmhKidRvjlZDfdvmmGbwIUaSJg+2bLGo1F70VVS5sz5aVtavzCKRa+S0BHJFlI
+A6ZwsizPii04mTkLm8SeHenC9QbKdE7RaN+5IWWxSkuHm0j0WqjdfTtuaRwye6bmj+ZlOU8nGFE
WgMZ1wH6WSv/PdjpELtNWyBt6+NgqhREq/p6ariI2wukTAoksbl6jMVHfivEzzUNFsphR5GNLpaT
5b2NXpcdpZa8dtw+DwljG1tjl52rhu5rO5w5MF+TrSUhnSrjsuFwSbSBVzbcYEv/R12+rR3Fchms
r1OdnKns+3DaAjoRBuyH7JE554ULEim01hHxAGBWMVFq+fSJk7fSak62I6ewsCsZtQOxOv1wYZcZ
HUkPordmXXOp+lbqy8T5UmGtS/nNKH3MDKkyl8u0v029gJBkkxupZZJzrmV74TCL8XLjuuuNM42z
J1eg0mSZ4AVKvSMbJM5lQTfQyzghrHfbgliADDZOS7xAa+be1Lp2sGt1C6D+h8JT2/fiPagYfdj9
2SbcG5rADkjl2e2baHK7JuQmNKbTawWSJeK/L/QK2m3OtfORExrSvrM0sn90CJyqEm+YOZcLs0wO
Zandzsq7q40WyLwBD0szqqupylraMBHciq3MjteSR024lC880j2S/MeU1W7c5eK69VRkMV7inL7r
Z/ukptG+ZjJ3vXK7QEcuD3Ug5RFaPBYVcV3OXkA6Suy0SXth6clNGWhrDEcLJUVy1tPKDKmHyGjw
L/Jh23W621Yvx0tOSca4nj8jucwPvr1kF+QPsL4Kaz+vBrf4BtZCQ4jC/wg7k+VIlWxdP5GbAU47
jQiiV6hvJ5iUDTh9j8PT34+cVZ1r50zKdm3LrZRC4L7W35amXq39TcoEmFPi0PwmUZ2n1+TMDxKN
sKbErtl16cb3vSfOsJ8mnzajfolK0IMiMwB+x5apvRx+p/l05xXekSKpL5Aq62bb2Q8JZj/g10TH
l5AzbmstaLIzBuyy3Jqa3d9pGR/rtRKNab3cBnz0S/GJcI8VROypQP/F4jntqXn6slrCahGq1ZeK
5qZLzriJFtA6Z7Wz7Ee55lgYf9v1Txv98KcZXNJdG8mvtEVYYtQ0na9u8V59Ua3g3TlUZm1q2ZL3
jfgBXkJfi1F8TWvAi/Twq4u+b3Avde42rdI3B0GZV1BD5UreXcHQViJVPuCHhSdvfdR17yKjydqJ
6HrP+53W5NkOdfNtGW2+6xdChxtXgnhHoRk0JN8IyUtZc7fRPL+11NVswMG0O7zSzQMgRhQMzhXP
wAp9Y9NKsCK0ExtmEO9chxJykkWybTTkOszVOG1qbT3S5SUuaZWn20pzncnIkceCULiNTskRbUGM
0ySggCyBW0XtTyN1rFmjqCiy5pxrNWHWFZbe243A4e0t4L/GMzh4I1aLUdupJ4vSNtv1XkmAo7Fw
m9AFEbqoqKBELWqraw8JIWFqMSiYQDt1dfruqtBeLwWHAYoSTM/pyMJCZ+DjXCINNmKB4AaqqS2+
gkjTPZ8I7lS/2eWe+PQITUEFnf4wZRtnZ2p1wU5v9Gs2Jk1djnnz7OaWG2V/SA0UChT6yc2C5THN
wSlYDL1N09l3/ND+eY6Fd7as5rd203zfi2JtSm85ZuYaKCWpADrqwd27jvXj5Iu97Taw5gVBnsYT
VwXp+5CPKNcb330cbPWoEtw0PhKlErEEON8OhU8J0gG32tfLuTWDQ6qC+Smw65NnchJLPRdhY4KU
zTjXQ+LuWO4icfMy4Oo0vqdeK98Lw2n2SZuDQ5ZV+mWXTrqtvfw1W8VAfdZ9iG0kimIjhYn8XTIC
OsFe+Q7ZpnhstfdrcClmCYpiay3pD76MJ93bQ7jCU1wi7VXi4GJ6fjJJQG91fLG4OVRvV3/6kei4
Jszy8YtEgCJsZxg7qEZ55YQMfafV2wHfq/iy6BES3tLBnyC1B722V1V5e/Sz9NJJFqJhoig+6cPO
aggPVQ7JToS/FUCdVWLDlfQI57zCJa82uc/r5rwwjcCAFNPO99uz7Mf1QwYhcyp9yx3zj5yHz0Ax
qTW57W6FMR+B3t8UD8/NatV7nbtfXBDuDgLxvpBcFW3HK+YSR0qyXLoltnXYInwE+eoCfB2YhZJG
mCgg3TeVj3dITIhgGO0ybJs7RcFEhEHTrDLOAhqqy0E8NGX8mnu/ItvYBPgB4MNRunmFjRPHYYLA
wQterAjLiYKrMd371PBwmJbikKbG0Y7JRyhbRF2tJx7rsau2Y8ff4M/Jr2pub6NsxME3IDDKDt8K
0q0Uq3kJFzYUf4XE8mSI9Ds2QLhLInJ4DR5ytyzQfNtT2E/Ge2aT+e4W/k9HChezDJv+ovhbNAlB
WwasPzC2L64lKJYsA26mrAs7z8bvsra30V60ZNyyDff4GGQNYSe9xaADeFt54LX5JWqDZ6cfr71/
ru2REZi/2xKFZpCvGAlt7NNmQf47Tr/Be13imGfCpqs0e23c/rnKVuFI5JAJZRJGM03K5+RERgeD
BxUa2F8x0qqwmjzqKe1z6wziDYkxuQv4lDGAtU1PdIsJM4ATbxP39JHMqFeNYWhOTk3iVD2yL6sc
p5VTKkzAjJybyiYEO8IN19lWuUukyHe1JV5nhvY4KB3i0Ko8nEoTzrvmXsuWOrQ1cAmnN0mYIxGR
c9GA5HKrjZNL0US0HEwOGRI5YELpaPEJE9FGvDNduDBnja6SfXqeWzdGloftTQ/dJSA0MuoIpB+m
sYd/Vds2maITuPi9nZh3hrQ+VDnUl0TEelM73pNom4e8s0csbl4OK5Ma+3SiSqP2iv1k1CLkDD6N
5l0acyqb8UxmBTcmut07+qXfi5b8dOYZRwTpVc3OwZiDeN/YsDnpZPy0wIJHU/sp4CRmmyEZzhxx
3zHJjrhAHZovpp1euYqI+s9tqfWXb48PQzN/RyW1zyYx+AsKsI1b2NEN+wRoVLdpKwL2xyF41wYX
gJRfQyeoNgzo+oalP7pF7BwrvMtesxxJxQvOc+//6lX+Yvn0QVIswrqq6DME6GWToplajQTFVt4J
OXQTIra49D3Ktqw/mHBOREqAMYMakVHdJiFBvvTNWiTCB9h8KLxh8iy1f3FdmlXEtLwEU3PtC08c
JqkcbukSBFn9oTGywljh/jSp6zGyLrcsij912xKTbpIG5/HK4hiOmQv8v01SQATbfHeQd+BmFteJ
j072iAbSOLSJ+xi5yT7XgkKitoVhcA2JcChlAZ/vWQ8I/gC63nWzyPbdNHFRk6BvEnaH65hWnKhO
cbA5w1uAz+fJy8U10POpaw3nBix6HEwwGsdZ3i2f8PJYuJtecj93M9MzGq0zacxI9+r8ta4y75Dl
5mu/NCYNK/g9q469e6l+2xmNsVVNmMjqI8z012LIn6AYGBuJtCAR6DOhUeNoAzttSjIN3CF14Lzq
72wmTYBBi+Ib+1QQfAKFdrRqtkk7duExyukl88VVpG0YaP+lDCCN/V4AbYE9EEPGMx0wBiHoxyfS
JFfeL46cFBJf+1a214F8xZ2Hd8n9QiMBCDFmzzphVcl5WPhgsO8wNJnVH98q3ki96bm0Knnqs+GB
yxNSOYFNbyL/5g41wQFkHAlmKJGSqTw4HAv+cKoKIj+pnOq3VgZ96iaURmjKIqq/PhqPQ9I6MWvs
8MtNs+YaVSRckZ+HZT9dKR12zuVVZ719TOOQNF3ixHOMoFIKPC60ONggDJgmnwZENlu7l/dD3X/h
RnxAA4O71VjA3GYNFcaa3Cb+b6P67gkszj0QX8xxe4pKfkOPweaS3mC28iMwago+vPgviRPXAFvG
kRkI5JFI8K1j+R3OqJOnpRPWa36ihhh2CbfajtRxbumY3Y3QrVzEzZ6kkFecesGeC+QuiYs1D9zi
3svcBwaui7Z4c3vfwi/KAQJDAQ/Yz+SXlStu65lsLxiiGDb9pYaap8S8XAhkSuz0hcwCfMz9PdJJ
UKB/SWPuY1mulDRMZRgXyxzmzfSaMjAom1SkRZUftY2U26wGva0tkK82OBoM0ZtlxFxna8AoTJNh
btb2KSe3xoP2J0ha7tCv7H0CWlUqLJ42OhZJFVZwfthQGwoX16suoSVRKELX9YxbQIon1QVH0z8r
rn7CS7JNlsA5svkdyaL+JK/iLyE8Cfx4R6uJ/o3Ye3HggqT/RXYE1jAyyTcyvwPO+uS/Ju2uFX+7
pUo3KimPgV62FW/7TAuIN8YD/LkCyYjI+qMsE/SgCKVmrKZsGlgv51+X7itv3WEwNH2MNn0po872
Un50SfdiDADRKXpRmp2hjYrc+4yaLiUO4m9ZNfqzne0TzvuXvpntcxRb330Xn/sMkiav9HcjSR30
spNu7hbgmlUwlJIKBSgEU5XG5VeealKRzEpuk84+yfmpEN07ArXfa3H4Ni8OHezU0U3JZrGlCRWF
a46TDURwdmfQkXg86rr+zBECnKSqKQ9lhFu/hq2CjHoQcXCt8eqZAqOm/WPSyJoC+3Wt0yMhoYoh
6vnzSZr9bmych0OUcLd2z21wMfmnviV+ocLRYUz9NugunWkc0kU9ODoxdsIAKU+8mWZzT+aYkuSw
kWb+2JKrP4BybokdLUnzZWtJfImkaOx+c4n9oByzkf2uGB5sg/OFDGhTpCLsyRUMHUvQ9Nr2+2l6
J9OdpC+TzWxY8kPb/8iJ99qsO/qZYTPxWschmP0zFD6CeH9ntGN3JbmqUgSY43tNtlDiJxUsL3Nh
/IrK1YFh+ltFZPtTUIgLRxXznkrfyD75SP3uF+ZImlMoKo/V++gHj9kAXESEsrvJLLldutnbJpJP
wl5fuKKtJdBEBsMO1AUR0dLWk3Q7Q/6CfzJBXaKVFWFNblKC3dy8AF2B5ySFJaUV1DqxxbLytKuL
OXKD7TTjS0qSMkwW2qGryV4bNE6ZkYOFw2y6HS3dqBc37kibiSG3jQUSYgcx3P0iP9KE5PocUrAS
GQSm6z96E3M0PgYwywn2MJAFSxNg89AkIV8HjlvyK65tPeAzaI52kQx02M2/kHv0TobeLcromCDt
IPVp0e4KvA0z+t7MB5CKNcbQYWbX5XwJchJNvNniuAZ6VCtGCMd9xgBH5YpDpYnfzg1tZ9lLbo4O
lEQJLxe5j7E2d84wAKD5smOkkYfFd69Yp1HMTvVWTppfYLL8cotqj9oZSAAF0E6avbNrgoU/JSdY
IlDOycaArjpK6BZt0BEToAbr809i83yeL+Iee4ITZenwyhClO6Qd16mBprbvcmKBfDKQPHRurNBM
0ZbmycleJ6hwcCzzi/1I9Ir7yuUFnIb8HCAtCnULb6RK461QUUNlVbaZNWd100LFENVVbKIiuzci
+cb5e+hNksSycv6qZZChx1q8HQpAqnz5OTeTgxbWMgB789J/ou16PkQoRthMuxnQ10VYMFQpRCIg
HWJ452mghjKwFh4tguUZzXr4gjzYd4G+0y6l4AjA7oopeMXGRQiIanZLj3Nf0t4yonxSFd9qzk60
+m4vXU03RzN9FLiDtjxXvMmgI5vaoFMkWoww9owk1MJc/zLA8e5T5o4Ia1r+qtyp0TQUOwLgSiRJ
CApHU3Ec+PO2mxbQ+w7m2m35w/U75GpMTRPMxgw7njdvxL1XewY5DHhLCW7YIqdq3eyIHpWH3kJP
WbrcJb0AgLJRwrXNXB6aarwFmqhUlixzp4nWQZJNmatFX0asJUhxwmUf4WItwAkjF8mP67AlRdSc
kgtJ1NtQ/pEifp+k/6eIWInMfi1HSauXDrEMbZ71pwu/oA0AFeWLvZvKDzuv6DOa23AiKAIG3oi2
lY9+rCB/KlTw4NxZMsYnX21yElAIS+fzi+2KUKTEWtV4/bh3yhFVoluyJuspWsNHUb4gvxWNOiqL
dzDyOWbGOWOqqe7zZCi28GEOWEL9lFsVeA9vbUKMCvoMaNV2jG592Xx4MYqNOLMgDWoUbKyBKYIP
Hs0TzNu8aRDI7i1YyY0pGzsk24/v2vFUWE/y2E4giRa8bwQhvPt3VPpq4r0PUhr0yMxOEufPlHbH
UWYw6xRmyGp5B2oxt0P57eUAatNYrres4rdcZ3VYZB41VWZYwnWSgknPoeZ4pJMRzGLoiMRS0tkR
iwJdNN1brF8bw5PADWz8HN1M/o7XnCT6DJa0YauiAeByNYEn3LwXHnMGPcD5jYvQCjUvpa1OXz0U
irLQxJkvraCZvIjROEg0WWUldlnBtUoFjlr1LuLYry2lkVOhRrGWA4Ab0jNF919p0tk1Ziix+wOK
+WQbtGjj2Dz2kP/pFW10EWQXxAzREcf/szsEFgkjCGTosNiUYwJa0ikK7aVhbtKCIFcEKiTW5KzS
Tl7Ca+NML+UQ7a0YCMqdsh1ON5Zx2bwLtKt8/qAXldX9Tkzri7SCkTzh2djFaOuc1j2VA4eA3rgK
cpgEVbV14+ou0am5KRqECr3VoTBBTBCag3U/RzTdk5aoEgoQKI8QKBpakpXQdKBU6I44J7pdqePv
HBFWIbCLmgM7LHDVhyVnWrZKprR8BVJoUz+kfgvp37S72BPVRtsArb1pwXogVQux3nNxViRBIpPe
+Z1uz44wHtsua+/sgNDPJGYJtOD8kaZ/WGQ7Vn7ehqbfdScMz7zLztfiTcC2Bsi0W+uXRrF0EJ3H
x+jpB3vUw04jdSL+s2cNkfSjmk+WhZxBcZEe3C4buRMYw8ljIlFID9l69LwXPovhbPbPwRTv+jb4
WQOrhyw0KKXhxZbTHgUrnuOl3o1RvjcUSEVStuBB1XgWIhiZkYeeCOaA6coEZdUjX4/cCnYKpoWX
SdPCxPlvDeJlgXt0hglGgtCNjMwhvxqPRoBrjOTenPWDnQQdrguLvckyFGgo3V+zLnvviVegssQy
dlkZIwnyy5sgay92AhgNcGgG3eQgvCiHhD+Z8fDbmWtkVivg6+Sr9MisfrvFQsWMJi0qa8Kpwpy8
2Euw1XgX/o03UUDACwmg/TYtmxcex4XcGqCcigxrrisXUUX743Xzpx/d9y57V1vgXirpXGjjACQQ
XrfKCWWtYzrfkxf8HeYhb6ABcjYLqoEAVJToCZPiYyW7mMWS/5fj48jnnjY1ypQpbTNAupVO9pk3
MMNEENFF1AhkbsVFiPozpmItdllbAcuZALlIoaZyfgbgmnJ6FZ062kyg4aKRO0S53Z9rN4k2LTS2
oOdoowJZ7tQJPaW9nWX8PHcgQWJ59dw83XXIahscc9zo1t7pa4dAVlLjK1P2Ya65V9yMID1EQI+d
h5yjEA45NIVi0i0O+dhQm47F9CjbindHFn8QWpObkqlf4HAvPgJ9mpHqO0/U9432Pljz/pJzi5IH
4m9rDQsmQ10bocqGEAAUe4BoXovEfOkThJ+DTTprXjgUBaXQrGl3h1pMbc3YbVh2gHwtDfjkANZa
sjsEyMTXFNthywdIaaM7PClooSPhyN954Pz2XIsaTOfSZNNPmafdzoKiZkHAnmOCQyOO/uabb88a
HfqG1R5FhOUQsGb+beshueaq+HIj4EcPZRu6Mb08GAEdfBewD/++ztVDMoKc+YqoU8PPPqIZJfFY
UD5qiG8ZkfffB9xlab7StVn5kKSO8+Im5Q2TxF9lgc44WEK/R58r0CHasET8HE5iOi+iDg6xgxKJ
/qtbowqqrY3mNDDcTq74nXRmscWv34eE5oAIqPpraqS8gEYDvxr+PXEfzqUkS0ek2j3a9ok00xHN
I1TlaI3jJe7Kg7EkRCgC91apJICGSDBswU/KyVAxVfT3oY7hBCHfhMpJ9564A8z2qwd6JNT1Xg79
/YQAiQZLaB5MDTD+KKyMNdwYrUTIqUVnZetSVMsXsJzhBjYf7AjHoYu25duAHNx7kZxOWInrcOlp
SEhwndFpWKM6jdzbGkJQ5d3aceKrneXAzhZKIG/qQXnLYcTOxFeuGm7bTtu3LOusxyCyTmNBC6YF
CbnX1pztF/c982zyNE2hSJOljUzzVTc+KFuESsslvZXuHfbYFQPyusPsVF6IWmM3diVoSk3ZRcyO
VPpGdyokJ2nRli6ND8BEnnynKcoJsSShoWNng0VsQ7T+tDEmy7KrFY3EDimbtaBm3eNLMUZzt2sS
mraRkdm7VjE3W6ZKjuDNIGLZs1MYdpiTlradR4mcoa+upJxfe6nFS/UtEAWHqICi8794yay5ZQlN
13MyPSegKAdr8by925KsoZRhnVCJ3qVGZDCGLWQONH2KNR0hDcmhHuwut1DQtEzynUbIWGomL4Ld
YwMnW+ZhTkrRiNXKOFlrbP2iJMqrnkMuKhO0/zoIiHVtdiqH88O/sFmlYxsHb88pMrURekPPnUgi
DzJIwktri+E/WVJ1iKIcrMSmNbWpWtKN0vFaGdQ/dhZgXt25MAkUpTmTywlRTUtoW2n5kgRiG5gP
bT/xbnfBl8pM8ofT+C0oW4kj2Pwc59HY+039NhBsfsOlDPrjew8Z8DxyxbtJzfoZszfgKXlnMSPG
m+35z/9y0RvH/0t8Q7m1YHljEPnrYFmYGkkFGbXPmRDzazVjDDV9C6CUxr8z9t/bUjEWWAOPS0+2
WxhNSPNnM+I2Z5z9IIj8lJvtbdZEBiMwZYRe2DmytecKkU76pWh7LsU6kS+Nf/Fj5CKBrI+5NN33
qUu2QHbRHzvTHyJlk3Tloy2RlRjYqDdza1r3gVX+KdaEaFBT5P+6GG4t9gS12rBB/GlZLJynXlG7
0YDgm0wGZ2+VPnKHmffomRxUG0kQ1v1yJeu7eOM7M25gfQfLIl5y8f2PFoqWSX0D3wevhQznUlUM
gWMm38rBs7c6o4RbW/wSGXb6m9fhXbAeqIToHgpsqTs6tzoaXP0+dIs+2oAYVpcyjveIVGuQwcmC
z7df3Mket+TudsjEhquQEyaJSexLPwH1G/w0lNUTDoXxjQmSND2Pklc+3+tkQUw3CMLtGlBoeCXg
xL43xoKyCrbFWNsfzQBzWpMzuakLL9ixfhdvS+dsPSeqnhQSuC6pjUNjqfzQpKN4SwprF5Cpv6Ro
CCIDzhE/DCwfAI444qn3n6lemm9Dv85AXtCHqGPsi4lIYWYT/CVW64BHYW1gd8atDwp1n1ToTcaK
y2GaqvhYELv2kA82dbfQMmG8iCczFuOdwL93iLXKd0FJzSYi8Ig79pqRe4VglE14ipwxrOIShbuw
ip0lmydvsd6XLruZJT2Jo24IE1vf0gD7MzVh6OCmvzkgdhwM5iU2//jEm1461HzLgO7Rm6S5yx0c
eBxd7UmRRwA0+UmBojzTERHmY+9/FKiyaxNG0yiLhs5l+09d6ubB60dcf54tQj2VPbCVo5+GlEl6
vEwBuGmdG+kDIAxO8WxjtlF6Bo3SR4cWjchw0yeEIFeTlsINC4lBeNf4Mkv7krHJHHQLY0o23NaK
hfmG02s45gQc2O5kHBBJH41/OSqU2tjQKmg6iiWM5vm7QcB+hz++othaOWGSQuSPrfGpbCz/K5ro
OGP2mFWetbESo7h6/ZKzWlDe7GdxdrLIv2IOisoDC9hI7awa7wJWsVoE4gAFxHJqQ1x1xngZfZSl
PZuPaYnjxLtwtBDJt52782uHtttWWKFcley8envMDQjpYr++/kvzbJ102PuupsgizhGkm5FkpqqT
KxFQp3qpP8vxbRpn9RAX420wSTRCC4NOlfGZ6ITxnZcha8nNKGBmJrVGAa4PV6o6hFdVZD5nItkT
e3NO+6a+8PYd3XZoT50NN+BEgXjQMIAUJc0x/XOcIKWtP2U23hPHe2YvImq/J8Nc9I7PS0T/PMa/
CkjyAgD/lWYpT4EqbKQJq/Us+2ojIaG7eZ7wrYD/BtWPZ5ivhNHxuhb5B526zpmIeCA49841m+kO
1YgOI29F33oU4Rwt8kFk5adhcZPPdHNcF+7sozOvZc39eAP9y66lP1d7FVjn2W68a1khAPfAFodE
tRcxEXKKfLPakgVC7Y2rnrM0n0/NZKI21WV5b/y4CwUqYHjzNdYwREBS0GwCB0dtjclz28IwSzU9
2rbIzh45TOfCgeWSHXijXeYCYQDGqTRqABLHkQljuI4LMoZET/HdQKrDIRhwvDJ8bwiyGYjQL9Mp
2CcRsH1gfDVZAaPRZPohjfxTic3+rcywUeIAWK89XDVjnb4Wsp9DORDo1eXwPdJak9xciL54Hvs7
IIdkWyT1NYEL2LgAHpsSK2fWTQwIlVseF7nUl7Twf2mGpl1cYw5ZgjTYTQFdHwTc1juk9oTxu6xx
ZPn+IrUZcwdrUWcM2feUvqWMWNiulLklwPenk+TNDklkhzMgLLqThOlcpo8UAmFTZLfjVSKAJO76
N1znm0F74Hap/eAEnb4Na8xbnVQo8RjWPfbaYZlTyF9fo0ABffVnIHp6ocZz8TrklfhTCXVWbfo3
CKyBgUQgMi366VPMPGZRfs58slKG7r1rck2DDpQH2TF/DGwVsCQeY8dcxDuBb4+3glF4npGmV8+e
EM6jcjUYicUnBEeKF2nkFfe/rJ7gbTNLlr3towYPWpA5lb44th7vbX4Ctxnv+e29xC1AkdkPyB4l
UaCmc2s51TeEyPyghNvNGDK/bC7sLnZ/YLnNVzF3Pwl3Ld6w9wT7wrvW2cvY1MHZQYCGu2CAR/f8
D8j63VygKSLnfvmY1n+aa5PVI4qGc5xHJPe7i4HVj/8ISSvHqWBoMzBy/BbsN+OCe7ec/OwWd+OP
yhcG43kt0QXuvNgVWdpkmuyEp6wvRDinXFRnnU/zB6FvIQDuAhSUZmQ2PCdWgDLfybpTFUDfVvUx
jurialig8qZHLJmKieOtR+euArh8XKDfrgbRMi5ADY3efVzCGK5Ao8uNOxB71dqr2txhDlz0r1xk
DqJNuFNRr3ChE5xroZITfb3FRp0JyOWW7IjVWxjuNolJOYDVDx8s4wmqWEnI29zUJ8IlP6Iyz+iW
JpS16bpqj+LtypbPT10U5t6ij2vjeTX4OySNKN+UU8dUQXHIwA/gBEv69zRezKtJ2rhisqnyqmCT
tFn36yYLF3qODKCJQfintJmCiyTOHFMJdS5J/FR1jvsyIGtCrLW2E5czAQLBQuOm/C6E651TJNOF
qwQfYXVXRONzH0WkxEa8sf0wUYdhl1+LWfoh/tg2mknDQHA7t4U4CxqWUJt6Hp9CV98oVrcZWB4L
k1+HZ5NjmRIgXwLLHFUJwBqnxp1eIB34VXo7mbVo20znh8JMJCozaBxVGxvDrLCTKx/Trpe9iAbM
nN0TfWD9EdBMd0i4rA1Fgq0ggHVfcNy0OHTRCybnMpO/eC7gc4H9U8ued31Xhk6WeNtuePdt3KUE
N4Ey8J1sSKWmgWRI/voMEkYbOTd3/G0RMrFNzaw4kvJPPJCizivokCBLH9mLrl4G0ggPhTu/sq6J
vYNpazfBoFD8W+HzJfB+P0+r4KWjFZSb5DrESR1O6N3Jc0Edbt/k3M3HpbK+yFvG/mIFD1wvwDB+
OxzinsdNm9pDHp81F6/79HDc3XxrBpgt5rNCjrhOwem2cQSSBuYk0gD3hmEo1CVkJnrJ/Ckm9ezP
q9qi13BkAKmFjayjiN1QukV+7rnsjHYh3GsidfzflZ57EKKDQRxKHx0X49/KxFiIUuDN/1ep7JUp
DxmEi+GClCUmj+sEPHKYi+5n8omXAN88+2b1IiNawIyRRFvweJB0I353fdYp8tyKF58JBSRvzXfp
Zis6qkJ2l6HurCejQr0x9DicE/QOrNScURUsipo7+zo7KVApBgHNtrDTKTk4hAP8+7W1gwFzIqrn
puI14dXN2IwJZndTwSuNfOpSpdNeErT/NBt8doYmBlohjML7tpXpUG5bfvFbqrqWZ6Fm/ITJHhhq
RDR408ZsX9MafQTS1OSG7g6qwqBXb1oSESamf0/z0Cqj89rXxqFkO4tek7a9cQ4FNuLtTrHkJ2wx
29oVCFqdyAUsplANjweyayzvAWtTQE16TikF8tVUo56SKTXMvSN2EUKug7N07rXLs9NIO4xoRvnY
0iW1refz7KberxE1mNN+wQ7Ovwvc1WtSBXFMjLrMTj2NG1F0zpOkuJqZGPdN+66aor+LKAOkWYnu
cS5T4DyJCqvKWvepWuOXZ6snVgoj2YyJ8cnLMIRaPD9XMiwC82Ps+/LBqJPsmGuzXeWYDwMlEc+T
RyLhotEsNaCUd626+HIJyflF+73OMZZ7ppfE/PEnyCfBX4jWTzz26/GRGmZza9Kpe/cQRxHZOTsP
Y8KDInric63uaa26Rddm4RdPivhBxMVZpPlHOeXlj4qsc5sThmPo+NEsAU1qJyBtmCrLdVH534OQ
/mXR/UfuGXJ20zOohLHYmU35XyFFaEuV52Hg3MLkAf7A98dlwLCUhASYVWdW0exAtwMHAQKHGvtG
VGFKaOfp2JvuMaFuLByD93kxmCLRXdaWf2gHciZjNZtwb/bNIxp6M61tE9xfu57J+1ojwgj7ruOm
bYrp//iJ/P/Rc+YhJHKlb5FDEwSG919VLehxAjOtgCVno33WlncvApwkEJ02gR/bTHuAp1zfJ0F3
WS7KPUe1OvCjNYGTEpJlNLeAFpCoDC2d2ndmiiY0UoAMagDD7zoyt8tFvqJhkWfEdqSMCC0OcWE5
9/E4rk2E1Tu53x0mCv5H2NDvsuAUmFO7vNIjePZPvSOrx66I63MheQ4okCku8HBfPuLKM5sJDExD
nMrYBwC3pNDHs3vfFviHJZKzXeHZ8V0iNHGwBnEwTWH8jHau0asiEc2JcDwqvsuzNVuXf3/UlV9d
7nenrsGzCzn62GazviF1hrWuAvdhwW/iIOK/FjHqK5PIaXpQwp5t5FI4lXnndQuNyj2NDZR/GPcO
/NTet0u60Hzr1MykCs4DSuL//bmU/yOzk98iWXy2RWKhXCtx/zOhqwbzSYEo1ZbQs4detv4xXlv2
sJBcRYwrIqIT9Gr55YEIrX7fJ7z6pSnXVEX847ZByg93RjWivc9pCyAb0teco9lxwPd/iyjBiBW9
tABntKAtCcmE0+dU2i94uMa9Gtpkp+3hueHMaCV5pa7sUf535Px1qPPspejvDWs6kEPo/19tJ/+/
x9f3aDwyHINUN+e/Hl+3m+2UHNP1l41HntGmOix1M9D0MktucI7ZJQFb9XKbAXQKQL4d1uP/49MP
1kKo/zwWHMLL6Ei2Tdei8+i/YsKxTRqTG08o3tqMwycWhM6iPiLE13hd9UwoX69tPlw93Rrv/bi8
4bhAoab1H1zjbzjDg8/CS35pq3YPq8uO9OsGg/VEEOAJtWGz6RcLexroNsLwYktcFClRggF8EcOb
sqpvd8Fb69n0QE4kitv0UOHtxH5ao3nDUg4uvg5+XXDh3kM0EdEvmE7EDZTj34kdPmTkJWsW7Ka0
Mf6hBGQAG7obCqFN56a4QyZFbJkOm/n/MXYeSZYjWZbdSknMkQ2mCkVLZw0+p8b5BGLmZg7OoWB7
6lX0xuogKqs7o0qkpEVyEJHuYW7+DeTpffeeOw1HJyCwonFpzcQxN6Kml0n4RAGtGs3BRqHjICbX
pNGfs/h9CvHSukQ+12lCMqfz3VcVUZOU8n8H5pKhZ5HWzQhRojQ+lx9iSRfTSjOfr/CXVUiQROEn
IuUzMcGUpwDVOw8h4yPIFJi8s3mLgMfCOGIfTQicrKs4NC2cTG1xNGJdHJQmJwHlOii3zyZeqom/
wDaPKWvVeYQxKACYVkh/2/dGuwEHs5S7fmJ9TrZtgzoT+cObFpQ8QeBHr6/8rRnLJ9LeWIYgvcRL
WXPb5uu0ncJdt0zzYVhdMLZeCIU95BaY8zakKBU83JtQJICWJwvTdgepCtdgxzSoeN5rhZETS1AD
AO/kpeTt5YgOnyhQFXb+Vdnm3XKgTm2twPfgLwpcb+RS6Am1G/I028Vd0qiJtc9wELP8NBuIPmFf
3Q4eRbdN8eKa9XtskLgbByjCDi7/UA/x2hb8uTYpHmy71a0NnWPmJNySYoBeU6zhzD62o4V3zsag
O1o3dZ6PODujfMdJdNQeH62c9rSBVDuySdgYIbmOLkSAXtQskDU67UD1EHkNSD1lHjV7Fqy4qWl5
4B3TqdsyeRZNle9zTUUU0uM273Aq65rvTfnl/MBRbH5QLnncKUuSE2hmvJHRUwEX/VBVuLQqwwzO
tc3Pc0R92uG7KOn4DkY4jjZUoTjdz2Hvn8mZGje2TTLbHcpjJf38GgZzfu2T+6SyvRMXvXnuSgcA
hOUwp8qUy7Mb0TSKGPEli1K2LsK2j8Kywxs/4rJP3eotscA8DCVSqBbr5THq85ICCir5qXL8zkos
V5W7eL8AtS5RO8a8gZBc4t9WHCdvo957LFs8AMEksV0vbgozlazcsvbWdzEKxJhitoXjFuc4dJ8c
a4hu7Sj/3U+5OqqMwSzsituOVj8UyGgtJvsm1VG1TwwJnEVExd6yMEXEQBGOxGiXdDYWbx84rAzo
pChwXLBvu06ZCeeZ1eSO1aTcKqf/JsaP7aZATKIKxKaw8afPe8wu2gW377ZS7RQmA6ug64TmeNmv
7HHqzwUAAwgExA00JwgrRlKhc+ChVUgVYyQvtr2ErXBirWVufwxaOFegI8/GkKlTEWdYvULQWnnk
Nke8l101Hm32m1wKDBVdP3UHpRiFMM6E9MwWH6NsKAfCsQcjAcEnn4P4rmjYvgWxY11IoyuhJbtH
F6h8nv9utRMf48yo1iro7hKH8xiODA5ocn4iCt+cC1zAhCvH/j0pdx6+oyzop7sqkNi5E0FQMOuS
czx00yrV9XhvqnDbYZx4BJKhmyS78nZ4hrDY3rX1/DDDJOKJ2B2NcuYsTMhkSZ3zCaogv8Z99c5c
AUY0FtnGM8PHpks+5rKE4+h8OMt6DL2WVENUbYpE8gMbEiAJcUMjUW9liETIwH9CIat0vFYVM0tK
09rIxnPrtQoIYF2+drXV3sNoO08Nl28ho2STjCi3NOQUaz0W6TEu2d3iXASkbQjUqJLXigmRZD9P
9Bf2kkQaDvzolcD11hMgyc3R8Q9thXbeVwCfCpm8FjJ3tkbtcUXDkogT/BqAPqNtYaN3GwOuyKJW
+VO91JEvUut///79L31NHm9fx+U45GN2o6v9r8PP0KmJYuE+wcQNxqSleRKAdTaQCWmsA7Glexkz
Av35Z/6PX+P/DH/Ku39/ubd/1mz+KquJPWPU/ad//denMud//2v5b/7v7/nrf/Gv+5/y5jP/af/b
33SNfzVlW/7u/vPv+stX5k//x3e3+ew+//Iv26KLu+le/zTTA3inrPuPetDld/7//uK//Pz5VZ6m
6ufvf/wqddEtXy2My+KPf/zS8fvvf9BH9E8/nOXr/+MXl7/m3/84aJp3/s///vwv/8nPZ9v9/Q/b
/psia+CZAOQlzPTltDH8LL9iyb9RDEp5GBUfLnBhl18pyqaL/v6Hq/4m4MJSJGl7zFh0mP7xL22p
//wl8TfPpVLU5PxiKtP01B//8Vf/y4/w//1I/7kp1SEC89dBDkqID3aacxD/ZAvHXQa9f0J/hwm9
ZW4BTz7rU2BNlVNhthVvrrSveVXfFoPLKhTaj1YTR1rSqVtuN/rh9dko03EXV1iikwC43BJAQirA
fqTB1dZK3ZllwAN2CSyZN1QA75ORIFLBTDMJjemrhto5U2ZNliPoSXvVW2xG5O//HEdkR7Vyt/hh
+Q04vF8sN803recVG2ovsehVlCp0GA/9jLs0WaJX9RLC6vIJDzkcnmNIkf26FNZhpKdwxTwFPR5V
fiMAYqk0OI49YAiCXhWJr4LkFxpnvY3IgsVLKCxAqVv1S1AsXyJjQOEJjy0xstjoH+PxOSBdZi4x
s97xn80QMxJ1dJAfadKtGSdHHDORF+Hd9uOTm+EEQyk29mlKkswswHbGYfwRD96FkMNw5jW8RoOG
Qm2dZICpozOGw8hq61TWeXQY9fCuOJbBjL0MytmWro+6BLSFx1SOesEmJpuHg4rSn6wbnpwB53I5
acyMMG0iCVYG+zphuR/lUU458XGwn/5k0gRaKfzfOPRvuAxZvJTT0Xd92q1scw9sHKpWGOJqpl9+
UwnzfZa/MicJtkEe7Qn1FvgYAMJRgrKZirMZoF42Fk/LHNDpOotOuNm3VY150588zNUSD67Z6nuM
NzvHpxnIErQolXXDqN55x1F5xxh0HfaVZvHfgjfWkJ7nnG1e6CCnjZF37+gsXQ1T/+rIIiCF5VNS
J4gVKXa9bOuQlnnrkBctIUYKRu8J41Dj/OYxqtZWEz13mf1mBe96gf4Y2a/E6TCBm6wfKqW2U2DT
zbdSppGf/G5vi2rcSU3IuveZxa08WyUdASVWcS++MTzHhn/XVelTUgNlmEYWJrmG0Dw6HxmVx2SS
PWtVmBRNSpw8mOxJWHeNvdVZcvE1NsY8itAG7Al0KnjWbnyNC0UhUO/fECz7wXGbbubbHhvqDicr
vc4OB1TcJoQppLMB7PNMmiO7NMtKiHx5emfrr2RscBdhFVtMLRuXHCE9vBTBcYzeg6S/pu67beLA
t0jdV2bJ8DYaW0pRSSSKYdimXcvORDa7ObRe6Z5lBhspRZ1U5xEOAhkwdfUhxq5VjcOXUtmdrUDH
W0nBsOGLdW4XuERq3trGtx+wr0haukDnhkWdpnCvEGO+yy3OEKM3Gzs7wrFaj+am7GNGxcX9bNlT
cUD9XVs5VYltB2wf31oOBlT9ZKlxqLsg20x+DZjUT3Hqi3kgnm1Vuyn0cfb58guR/jFIKrWTppng
6iNOqSbqvVpVrXu2alDWov5k+mzhnRe3YBboYLXxJLa3LNpwe+fmfTey2IySbTGj2/lMhMTnJi6M
VtFto6IXV7oW3u/iMzOy9yFUrBQ9jRd39D5TCsY1g0M1ETMvNcXOjefeBkwxWHXznZ8aNWMw2EcR
s/+sIj7l5fLG87Zsk+sdSKwaGgFmDHLtzoS5F8/vDM96ZyV7L4IR2S/9rMWAQFvUtEXrfnmagVau
qRcvaLvk6iSo0HNkdePmwwHItXZon8WeSqOdTREdmyUE4IGtJ54rVi2GfDac7pxqG4AN4bU4sIiU
4YlfpERlxm9TAXpmjpEVRK72gR3O/DTZDQe4s6WnqnO3lPKZGQ3jfeqBULnrvGC6pP1zGku9q9lK
k4L4mlNUPpJRpFdK4A6aDVnh3QkTxFZkHH2L8Juq3WPUT0g0bcbnBD5oj/IDsw0b+sGNo2ft4u3I
oUOBKIYIfa/Z1a3FyHHLwSC2LnukMpAQoeYZoJkcSU+SV5js+zozbsbEBygbQ8BtjPgZdvg+LJh1
VUykfC6MVysr9gU3acjyR9lvvX1xLE100jOAmhC7Vh6WuI66e+9gdBJ9QmA69XJYb0mpfghtoGGK
b22015g17YoakptZnwybMKEjRL0m7UL2sb+pOhyjeYD50qDfANYH61VLnX0UH/xmo7uZZXwPXTcG
bbjmdnlTUnNIDLmrJ6y0pc1zwREhSouw38jJEyTGAQv4Ey1o8HBGlup+7EqEt15utVOUmxy6VzbK
RwADjL0qPFn1eOY9+eZSUbVq9fcY5OZmUO8ZjaZbBTGgsrGuYttp1rRanhqH6wYkEKSDMSKWCyt7
nWZvQWQ9qoT8Tj/Al28Lwt6ailIeJ9kGdtCDTTaH0zLiJrdwZsKATPnEeBxwxY75i5Lddygwq/se
VMnI+zVZTUJIm2oiTWdwSFx7pdtwZwx0XihST4MeeVjzTs/GkHEBc8SqMsShroaD6cJTwSmAiVy3
V8vnC070LFomIZmKpAYB9SUGCComyXg4ioACCcT+PDzFVXpv86MEa9njUSie+5j9O8WnwCRxljZd
4ByMzBOgUcudbcEcqVXPaltH27CUAaZ1G0klPhQ5b1nO/HAhLIzXpT/kzOYzVsUh2KmouygnfjRm
58f3Eo5WyFNBcw2b5s1dxAPTXtJHfvdA7cyDbaIwieZ2YE7gLsjQGGKAWgYJQb+gSqcL1pl7lcIl
nGzSKgdZzwJw+9FIfAwhBl8YMtEXMbJbL2RkYl/j4JLsae2cyJBTDJDkOI1d0CBDhXV7LJp3Hgfr
oUeGkOax1TXns6BrVnbTPbRhPaFl4XMMK6I//ZGaEW4ax3vBIeACYpP7MsLM5VCJtYkaAgKyata6
feiHsCcJbgXgacZjaWfTmtNjzY4fr4Aw7oCa8PxvrBMLqWpl++4Jx3qypWeL3QIa0uTTFdBe64IR
w3cCj7jUNlvAHB5uqqLkgexJGOxdFjzWs+brOktsXFOWQMA5DYxjoUob81BzK9iy+IuHc25ArKrh
fiJLCdF/wzxsbqquuaB5P0xL+LuLbEpgxa8SpCfn+aUIG8JWoK61isuVn3/YWXILFnAEXCOQmUu0
lsInltGPu1K0PBCFsUd9ZIcs2Q2ycMOtUcIwfaD0sSYv2Fd0bnV0iWCYM5ZTqJEbVLXYRxwa226e
3kADsnCcbAO8CZ8EKL3RHYOLBxJslYdLO8iUQaiwvfWQYNFqjiW2fKYl6oIk0AZirGQprSdglIoE
aXlwcJfezsaHy5NqrcLwRen8CJJyZuCgmInQ9BqI8mVxjzqaVEU/fYNl5vptH3ygqaguG3hYPxRH
o3jyDPEBLQpjN/bBO61TzXaqjBM+kGoNCy5i7PVw4VnVYzDEmyr5LPJyWrUAnDbLWAMm86aISDuy
jU4wnuBjykCvdZAGBf6DaOh+s93dyoWRaaT43avxLDr5xQjG1Bq1p3Cwwq1dWnya+JEG27+MwROO
+IVelX7OTrIbTfvQetOrCamf/bV1w0MSAblpCLBlHmtTUWDE9TPnZ4oQiv3YY83NSjrOczoXBXYh
+ehVrIaIjgabolSHGL8JTdSsjr0pOSTSuHQoVweaZt8cXOWtU6Q4gbjvwzL55SOrTFn0QeeAs2aQ
WrC0xeLAJIut2yf22e8ZvmLacLId5x1Y3o63FaC597MzLG7sN7PHR9tjiTKrfkBM8H6lxfLOrMh5
wejtW+sTMt1j1CHFBWr+Tt5p+4nR0IK96fFsrAnzc3/FsB5yjf/GbK/OGJxbdFfwkTltVqFHvBIY
SNDFmzYQPyPiJuVKjXNsB16LmDGkZObPBDSkjEeDUf5Sofkt0A9w51VE9QLq/ZCy5RQQPIoFIKg4
uwEfHu/KoTiUJqabIcdtZMkvqSqTj5ElvWvofeqiF0Jl4i1UpsO2Z5a1p6gGSpRRqJFp3pH4qias
4RsCPSyrYZ5hbZJGHrPejC6l7w0HgFZEbEc+Jr0kQnSbn6PxDBDV2dvtcA5h3PGxUiLkJtVpsJ+S
UlAfYwUgedu+3GeFB9xPzZ9iKpmua+ZF+PxrFrKbelCvDpMvPQt3gyG2ecXK35b31ih+53nzaBCO
y2z4ERQdcR7gHhVEjVZIYLctP4UVC1JvNWQ0iKT9sKvU8B0YboV9NrjiF082Q8uHp2vvGEBE3ZTo
rVQGk+aL6aYvCMXVY8BV010mFaB5CVL1ithMasdAPzlcRjGqbZk99hnPAqeE6Yeo/Ajt7S6q8+d0
8FlXzMNRLd1OlXkZZ9/F/Iwfok/pAcjpqvWri52H58QV16QynlqvuC3n+MPmz1kF6yoAa2ZFubHL
q+CQp0R5W829IWJsO72UK/Gdx6CQPZl/twusSHnzo3IcahA8wv08BeXwi4Mvz+m0fJoV5FI0qq9m
8L5GNcqVnXpkTyNAGiVNNDLbDJJT9+ijB+ggZLluR1T5JGdRt5dBYM/0Ffd97BbJ0SMijHusbOG1
ar2Zwm4hSNmHmf6VYoYM4vP3A18i+11ihzDqbBhJ+FG37DgV+R/BW8+5qEp7O/iW5rYdY2oF+rsu
bG6aphLrJJZiS2KG50xOXBl3WmAo3E7CtDeoN/fWUsvit8A1hnxf9Lx4jKjKsD7OXFaFdYsTqlvT
rf2hbcKbGBsXzhGc+pYaWMLC73bhf4WvjjM4zO1RjD+ufnM1E04rh3urITbpNf7Gz6f+OLJtZsIn
4+SCyF4T+8UCjD6CeRG4eipAfRZcEUXS39uzSy9K9EAumb0M0gTv6tkGf5cg0eM2j8MX1xkPCgwx
idtD1p8dBx9Jml2bkqZNbo/owQ4y9k8cyQvSkph+xsbd87mvef49ONOtr5DKKQ/hiNGOWxPCsMz8
QzOKw/XopiiuhCKpwwyOrQWhyOi3s+7vB2sTtPLRHudrHalrKPRvqbdUhj6Q8cLpQgHHSlrxcR5w
vZYnZSLoyLI6VmT/N1K2V4JaTzkmFn+MNpgaKZooozdzLL8CG6ZYmZog3BEJjKUBDLF5rQz/q9bK
2VsBPajj7VBwHCZZYmZb067BLi1Fa93ZH+2Prs4x3vpIi854zkIPs4z87TPbsrPd1qM+jyq/L+ij
M6rs1A/9MeV1SEPBZva7uwYr/RQ8VJ6BPx3YRtb+MAXeCK84g9i7kwHaU5PmLxRqXOPh6jv90XYw
aPaE3kzjHm8vJrUbz/cuPOPwO1aCd5853woPt1RXB79ceiTHmcGuas5pEh5rXvybbGx37AddAG99
nj/UZn0WYQ02lVVEXnqvlhvdg415aph/52Q4VC4nTJfV9mpSBp17nJFzAFEzAPQiPGcMCWlzjqy9
Z7PGCUq1JxlD7bbLeGQbCqIp77/GliSeDZPwWpgTzDXBeblgcIlmyK2weKi3ZPY0/8RInZwtatoP
5Zg+5Fce+Q0MgOniDg8Oe9zc4wDuld3Jl94z7fML36TkYMBrC6dWHKwIq4WUHBhfZmx8DzbvUwnm
fN3xyJvlt26dS1iOlwhvLnTLftPo/DJQg1GboQMIKXxn00R3ov0x8uGXhcd514Y0lk27KPN2dt39
eL06zllxZiOyS/hT6yj46v3892wi4Hjsy0yDb5nVHfX2zko8gFiF12XTz1R254qWEj4W60WmZ3Oi
dGG01FW2Bp8VE9QmkMGe7r9tb8T3Wer9ArWLq984cnDbBZL4SV+67+Srj0KDkqL0QRIGg4SWZykb
HcPZOjDjpmi+s5QFJTRmvUGVTNK+hgtSNzKHA9R1zj49ZGTXuabGz5y9qeghdeS2t71XtgOQoYp+
Y8zln5tlONhxzCPIVI92hTKJfSryiZ6AVNhCO3gZZXiZ5F3es6+NGPlJlqQnqk/GGcRtpwhZBGyK
nJJCqYZDYVLkWF3UOrLIuDucskxS/wqeCQirezs1XrBcC+gEU3WncmxTbenYhw5BKXbN33jVeRbX
4rXJfG+bs6EqEeE5oyAENQEqjBrfNKdhsrOcymHxrUxM8Fs2xzkraI5RoqgO2qJZMZyZPzkn7tKE
vTjmqJfWwrSjmK9JhuyBkD1Iisp7UiP0BMziOI/W0WY4wCXssV1eXgVOvRBn+YA5z62z+FXW4jAy
EmzKdnigK2VXWshFbTn1H2nwWUoAX/R937dObK5UTR6453yCvxQQL99sRyYMPdJ3SogT8L2S/hMu
Cgt+TIw8QLGZZJp6sx55oPFRvEP+Ts5oP7e5f1NoDp+B+I2Egq0H+kTXdr8a4pNNSI9L6DJNViVJ
CZ9Y0Jb3mLfRjR43ZA1AHk1FxD4bqE+gQzzyLbI61ohZ8OOnU49vrSyLdVFU31bafCRItwfeHFvd
TDzBeMTfZUZLmRx0qMRp7yRlmX7qPFV4K2kOQuPOfTIldeK9AjceriZvulpwGopDcduWTXHmrOfS
7oKcA6wwvpEEdHihY/3R1XAVqgRVkvKtYHeicrLBWMqP4yYf0xuR0WpiZBXKMl0KANQn+rsWQ72g
RwKb9XRr1YItmzl+x2hy4UwQr2l5EzdioaOgoWJMRUpqKzqztbOPiWAkc31qGbbvKlbDWBbND1B8
X2XeB1iREIHtxP/Oa7GjKIOQG6yihmeGITnUKXSiIQuaG4NFK6MyMQibubZN2u/JtJ7alidXIOWp
LFS6YdGLcYrY6cqKafChfxRdkgNGlvAOEe0YrDLJhyoaLYFg8gArqFpkrV6TgnZ8gHyBtU2KLdyG
KxPa76RfjtDpLAFII+QFAZ6thIIPaGv03To0JWE2VvyMONamCBT7GuvEqkoHRqC4AVqDaDKkC77C
nBAfbScjozxDxlQMuU7/XKaRe29wgVczlNwpvCFwXS1/9xG/pmmsEVZZiyIMGagycMl4R9S0+hmd
kRHZZjurICNFuPd2WSg/Q0Hzih9Mu6yqPm2CY47JnzVPmAbi2P3REux0NYczD/OIxQeBf7L781ZU
8VM5F9mh1GSTu77PVjb8p3JCamjxXjstV6TOKLBIw191EtGSLrsdiUZnTdHdvIkx/rRq/JL0EiA+
kDYuNBnb2HXWfg9RvVZIH/Qu6G3thre0Z+5NUhk7bi8uzgmNTDStWqfGhDG6bQWHkenbL0KP6U0e
6Q63OIhzKkzxMyIt30QsABA8FtpqGpGxpH4JUsGmiPS3JeU1raPboWbQHHRxlLx9L2SkT20F9MDI
OiCh2N7pbGluIOdxRyHxbbVUl9qJLiRLb9OAwQ+j1E0uFr4sBjEcB+uh5aZG+tnzAdnW7K7sQ16m
wU5yICTMwwcwGmGw6+rszqmHm7IizNqkLCh4wnOSNWinicwLqgpVPRU2V32y2XVPJmR5Zm3/UFn3
wa0ZK33H1kyvMn6ACxP9CUqjs8kqwbZkdi+lSH+FpHQPg7/HjIAJxL+PIaqsHDN+N1Kml1ivKFnC
aFfjz5o9PJ/xfAq6ul7HvdSbDvTNqZZmekgBRd5aswTPauEgZtSGyCOtY+vF97igBnKtyPp03cE+
/IiD4qY0hulSWmcaZNRNSM0Q7VMKDhi7FIQFeosmtRF+jwJklzeGFPi3S/ql7GVUVZCp4yCmgY+t
5trrmCGspt5rXfhrL+Z43IQ2uAvg4KseKmeXPZLUZRM2TSdKTFcVqipduldIRfXaccUW13h6xe98
ADcvzxP3HnacDqA8qreH+A85QN8KozEX7eyujdILGJiB/2ynws1sBYCLiiWO20w0EmClxI0yR+u6
5z7VkXEvHO5VnCUOA66x6/0mXYueZWqUik9NrxbJxZ5iqOAzdFDhUYvGQ242tN4SYQ4oxIDCw7fk
5JQYTivDmdxNP7/SDkJrW9jYKLYeRAGHRQEX8aoes9u8AqGJN7LejDaobd0tR4OftJMjlJlswfh6
n6akIGTyNRHXHtvHUOr1XKOQklf4xrL2XMXLk5whkESxv054/44NcJzRbw5NwigOfOCdJwo91jTR
k6T2+5WF0d1rK/a8aW1RcAN5xfX0tYflaoF6GUk2hOMJjwtWqNR9S6EB7+eZwpnZIy+XTyaQ4OYW
iE6ISzX6Tp3Y2HecwJo8+cHwRIMX2Z4awtk8UbfuLN69eaKIBQfiTUKF55rlarUfVPQcehUCYO9Q
ggSvYJrch0l2Pa/j3OcYbu9IKHI4S4Br2aX6SK2Wwx2k4jUcCROYWUrTegCraOC0XTdXmoWAY7nA
cCBakSwoonMMC4jIFisIDIZJGMDvt1h/hz3JA9vioxzUtkLrwpH2ZkneBlGL7utwiNSd2Z6SpvtV
dKgmYIZ8hJv2OQ7oqWutcCkSGyne6qFIRQxabIzZU/YSF3DIhoKqle1UdBZ5bS1WTsRRgGsWtpnL
tVBxugkR5kVz75AccFX97g9Z99IY+klFIUf6IMe/yvBE4snYOMWyrebuPQQ6OHHV4ZbKicjHQUoV
GU8DXbGSMCkL7iWTF2gxmlulYeGGRJ4khgawP6PF/c9InmGcZGnJq1kRN4VWt67xlmOvDU/UIj+q
sJUAONVHn6HMKtEXlCCGWzD0GCWxsyAqee9YrNaDKp/6LLgVFqeiQT2DEgRRPD37rr6divTBiyh1
aXa5TTMRH8HW7CF2SY8HvwEhbEVp6w0VVX4lH0Lva1ICTDG9qWCh4gcC2Rq8DEYA7NONNdyRg48b
Jr3IyMV28rDNlgDXlKd/lS0t33H5nCr1QnnWwjjJ6dDpz7QTnq2se+hzgkNlsvP96FC3xdW2gQ/G
+a9K9r9xt31PVv2OPL2ir+3RRrVfhQaalivnelMjuQLIzK6hgzRYCXfTVdT4JQOZoNq2OLhxymAm
AHld8zS3WKFFMNfWRhObeycj9xcU96kZvoxzdYhUeh4afMzkCkn3WQ9JTZ1Umy+Uvsn/odbrZE+c
QXG2RW7A2Yz48r6vb5BVH7U9mSSbmcHBhNu8ncEVAmWYt30HqyxjM72u84qDIwSr2CPgTVHdce2n
mHS9dAAzlUjvGDkYCmzASfjN4aK1cRQ/tTWgQdYuJyfv/a3jsTzPUaZurYJlb2lUoOrGqTu3mFGl
SSdq0C6FqjQ04Rzs0bs8sNT4k95Ir8oLVuYnEyLsIefVR46lMnbdFPs3oSkpaeDsg1/mRhKqzLtu
OAEWU/tOT0+gZcUND4g9lYFQTULwAcIPAjKpywZO6XELRr09JrDgHPpbEGoZxT0nny5J3Mw0yVP4
EQ4AwzzzmXqT3Jr2chpfvYk5qfXgg6DnPrAlmnfmDD8+mN2DZJfBUNru/JzhYsb5Oer+nMVAbkrP
fEgjzvGDNzx4i72yAKfPVQkFJqGxDWKb3Gm9bwMWgcj37KkG5JbJh9uLVFhpzg7kYFexdkhRNMZn
4km2tE70bjMcedpvUNq5e8ApcZ5cQs0LTKahhLIfmVCdvMCKwJ0JBomwwYjRZWu77SthYHJNLvJe
nIYYSpos3YVKv/kpQ+Cym7K6uLgjyYuCVDxigT7W4LXXlhlk+3FBjeOAhRw54gjmpmANzpsE4Irw
95KiOXanfZMRVLfDpzDsXn18pPtkcNNNoPr7Mp5DxKLxiaUMMgwLBFWkO2B9OHWyUhxkFl+G2iwO
qpATrcajQtWu9n0b5i9l+GPIcT5pKF26nuu9Bdduy5fGRlANPUdoyCeKqs8efWBdDy4lrWY287gx
oQoqXR8UUMKxATHOG/sIwQGgifY2gInXkerErjGqIyzA+hD4jKyNdh6qrNplrdddBtddgnoRtgUM
XMjpuIqAXgbbMGWz14z1bZDAaqzbab5xdInNkFaPczfzNk20lR9Dae0dkk+c48KLCofvZGCfZswm
Ga+9Bnu2WISoYLUMVJcGcbbMh/E8ltWTSXiXzPooTlmQrH0Z4qCa6AaugKLQRIINOYqSXTYfU8cx
jlXxIoLxmU7jZwcyz4IP4T3p+A9hRUJO2KTABnhNU9DptZCucdXMDnB2OJhgf9yETMmHVMY3yNj9
fowKmhJmzs5JyC6paqJqJ+YAjBXDRG4nZ9vKw2tueuLgsmW9JL03X8Ieh5brmAabx3Q+9fDn/yyU
X2yeWxloZKmWjbkH63BlDjn2fRNkn0Z/TJJuxpJ2B+CaB2BLssJxpuehYQER1N2j7fzIhkLjREcl
QL4wObR0EKwKyKOZa7ykJDkwp6IrjmBUUwjDW+4rTZo5fKFaCRTDHJsXgL8BtKnVgF578LnaDtar
4akXgsHJAbXX4PZHodZ2fKRGVWGEwoNaovpM7J4N0i27htufwV/uKwotV1kNs8IaxJ0Iix1GZ4O2
CzgxCMFBAFlysjV1T/ktD4iE38Y3bgTCW5s18nQtGGD7gA6vGPIKh6+zByYHNTW7MWWwqvvO286m
PHZ6ieSS/8CxNCEoG5j1zPLOq81LMBSfo9VunUmCZPWOk2scJuWBAlAXh4kQ81X7OUOtQjZxPkOL
N3PdG1uMy6cRvjX1vuMqMZJXT7yCb0OlEhfYKePJqdxVCNJil4RMoP5iO7EFbTiUpXzRG7Ufiizc
m7l+JshmVOjgThneKYLdW2vgfsWMaxJgBnM9xRQKiTZrN5R5uhaw32mw610m+uQU8nKmsZ7WBNRw
SGblc5tgRZ/tGC6eo1H9qJbM2OKbpeHv2U4dej0eM+8t4clQxyGvET5CrppNOZvU6CRRfvQ5Qc0G
3j87xsWc9NRWSDWxQY7e/JyXlw2YZSW6UW1S2EEbVo17qiH2ARa3dRQbNOSUtJA36FxAIaC7LkQc
652pv4Lp4fw2oVruQy+9jUYEnmKa6eA28P8LdBekuMJKKL2W6UZ29h7HzrQLCq5QM0bWo2sAOQka
2UgDI/0RSHgzYC2dTKxP04QweXoZpklQhTndLFE6jl4MMcktxhtKKwlZOSYWHMsRpxRiw6nvKJ3H
gM2aiGGxEpTGJt3eSFmlQ17bTKPxlbHAwPrDN6CnywTtkblN1RvXKn53jnjoC7BniYsRDuPEpp3C
S5T53U530JjMGvxuhnvF5fEQyVcLRNQL2ZO1SktuCnN0GSfsk2xAErsJg2hBiUekbtomi68Zm95N
b85Xgp4ARFvCtjWFfTRhxSo9Om4G4kv75EpKGOn/Rt15bLmNbVv2V+oHcAvAge0GvWcEw3cwQgoJ
3nt8fc2DyFQ+qUbleJ3XqA4vQDLyiiTMPnuvNVdl2C9wDmjCCu1kZWD+zCAwt3ET7OOQgbGVwc1r
CpwTXH6uqp9jWKf2m7BNUus0h9TS9b1bgbPMaaNSntYlgqcqXLfYUlPsHAunyw5pke/5qzhnda4J
0JSQ0e8DKoqF1Q17x3WfU1m3kvjOSjLuPlyXqqmNmc2h4rvT0+DFaRjkq5XLuA+UG3KIDpTSIMlj
F4Idul2PclBw1TuU9EsoPAoirCIWHQtviJM9GV0fTgLGnuxWatOc9CwTUi80xnBrNzglqGKWamqo
68Cxzh4mcQRxtFt0o+KObvmP1MXgpkXNkJgAqb5sJjLNA/wgwada2CEawnwT6s8JMWFaABCRwRaI
36p8gLJ0SbiirplN7wVtqUXsKvXKVvdea0mnr9vBvXOoqhi7LTm0PhsQVVAyNZl8/loBulxRLII9
cCiVwtrWloag0FNcfRVNSMhcprBupeeryZWWZlTmm8QTwFpZV6PXOBd0ChE00MstXMZrKR2CTPXv
rdSONlmFlD1swiet9PyX0MkeVBKN+VCLtusHonREvnGtFlsO0+uJlfjKHLg0OUHmHSaLqWctZshj
/xZXoAgCYnkwHgJiFYHZL0cqwkWXc5blsUIMo9utUpcYc8CzRzwzzM9QwbGmPFCqNHeYPtolXnHM
y0V3qD0ASkjSinE84aro1i4TC5P4FKpyGtzQ7TZD767qUUVuw5ggbpslSBr6Yhpj6twLzJWRYxZJ
Yo/TeOJO0RfmObXbZJkJoPGqSBhlDOmZQrpYJg3UmiR61aTQuEYyZZntFlD5SUGrfccI9uKmxQBI
l6KxkN7ZOBrMJWSqD4BU4wKSzQoHVr5KK4dRE5c/mHMPht11SGfELZ5QjBlkSdNQ7KytkubQsAF5
plxpvcI6AA15I4mwWA5e/w6iAsBCjMgUXjG9eaxTanlv+GfVZ7SRDe59Z1HaJhBjNyFmNKMCGFvb
bgTlqdkU3nMWpOXRDumQiC65xG2uLkKN4RodkzA2rkXjfMtjiTnTEAboprO0KjS4Y4wcKkqVDaP5
eEMEAOqyUqf/IFaDnj9W9NhRMWW0SDmW7pJWJuCO/mM7eiyMIUQghQH1ZmkVYETtauD5QBw8hgcj
baMH3yruC4F62McllSgRhKhGKc652uhMF2hLhJDLTZtCIpT4IReq+QjdXPNPXRPtxmJ8NbX2o6bZ
fzcQRkYL7aOWeHTc0I/87y6V4PQs+OlKkHoCUV3koNVF7XCoujUYlax9nFA9akgeJI69UeEQjBDa
J0jtDcR24pXIZWsKZeFLnDsME4AZEUcfv1CH4A67m7nB1oIVaVoEMOErCYdnRfBTF+DiUwoeHVOO
xMiT7Mfdz3kfMWQScgBec/hs4M4PEkBvQKKnfCVmN0FAR78bmwnf68Q8zNkHtbsdYdknEmovPd2Q
vkEXdz2zKMj3gUTgg0KRIcsIBQEao7/4VLp0bUDNh5PLmSWX9RKoX0HWFxKxD7yxvKOnkrImcLc5
HH5VAvmJPFD2RMC8BhLWryDxMYP2SUnAUQFySNBGgPZP0sq6T5hEKoOcc4D/n+yVHRAHwAwehAoJ
AWTKEhUgQwMsGR+QyiCBWkYKpA0cO0KlEGXKwIFet5A5k0HgkUUQtjSlfRlP4JFTgFOU1DWSCywS
DFpL4UJIpsHUowOl+6Eja8kWuQw+sGQEAl+RViGTETIcoZUxCY4MTPBJTshJUHBklAIWj1dFgW1n
UFAPef1J3tM6tolfqDUb59OHUsC5VKnDUhnU0JPYIHqfzm9QXVOrIxjOvDQy3MEm5aGWcQ8puQ+R
VIhgqV9UCZAK2ptNnhjbNn1qSIzQSI5wZYSEK8MkTBkrUY/td18GTZBAMW1K40cyADQhiQJdA+WI
lDcDNGDgVPZUmICMyFWwAetGC3l5Msm2CC3v7FnFuNWngfqA/AtDBmE4GBuhyBfPsuNT98kyhUYR
k53RB+hePdI04M8XzN7Eu8d/sSdvo5+DN2QEh5vV412mcZeMM2QGMqgDfydfGdEdMesIPipFjkOu
h0e+B8DLk8+qvs9R5GsyAmTEDZmwAlKNHUdugTSOsJDCqj7GnJnPNDQ7IQNFGDd2WwAG70CnOHAH
nUGXIA9ueO/QCEQ5sSRmLA5RWX16OYElLV8d4x/tEJFlgtjAxvufPOGnz1cmeSdoAMJ1LSNQFM9i
dEkoikE6CvwAf92Rl1JVBKc4JKhYJKmguAsfsOM9uzJkJZZxK2DOChBQ7abqUSqCtojXsYxniWVQ
S0tiS8NsTiiWQMVIizqWsS4uZ3sZWPe6DHyxZfRLpWMz92QcDI7kZl3IiJicEzqXoTFoTNWtPzLS
c3HWqXX0ZuvaGQ4ogwcyZ4yG8BmlCH8YDmZHGUtDcjbpTyTVMIp6DDUnOKERpddYGKfO3vaa8pjm
jKrJugHPGKxECxstooApfEw1NcvWgSYbI8JDVRPelef0hMjQ8cnSaVCBjqRaLcYC6XYzbr30POTZ
49A43wvA83uLgyXneVPG9DBulMttPKkywkcX7z1+pmXbui+KOkVr/EDczJg7maFy5hdAkk6CCtV5
yZBk/LCN7koa+7srw4OA3PGySaKbaR19eOSbILU/AMjuDRk9pA6EEJUyjijs1W8FdFMW0kQVBWQW
GTK8qPHe9YA4P2jDL6GMN/LJOcpl4BG+OUzop4lOWO9x4joiYLVHRhI5q+o6k7FJMWOgtVeV15xE
pf8RF97/VwY7B/vi//7bxfZ/GezOmGw//tf7j+Qj+/zdZSf/7sfsslM02/qPaiLmtBzNMlRLN/+x
2Zn/wcLDfdowHdLSBQa3v2x2ijD+IxwDC6VuOKphOTZ/9ZfPTjHV/yBEUkFpWUJ1TJe/+/uf+N8w
2ml/8CpwYGqa7eJXEMJGFeNqfwAT0LSrem8l5jc3r4Kd3dbKuWzolcPiQNsGnhMLdn/J+yR6dPI0
xEfS25tS7tpANnaRCf7ctYfoUUDUfbB0g/kUL84Pqdl8dpWpHr/eH+Mq91THXc27lQru2op8hC+/
/qBxPzrf0h/mZ+B9kRzrQ3PLLNhPCB6UBYvc+gJ7mTUthKjMQzroNdCcOyZ4RdLED4HXZduWSJyt
npQtaaktE4p0qD9z7CdcGT+rDH042KO/3jpFnb5V1Z1rpvrGDA37ET94uSa4QF197bZ+s7NLG6eN
fHVwO8zquvGZI1Z9NN1kWoNFtReNZKFM9qB46BrYnPfbMfjtSZMVUZ155m5+gVDqbIliJ1UveolC
Am3heCwnS96e5eb8oLnqeHR0sC8u7Zw/3xIxuMqXLA0XWetsaj3dhHT4XuiWAt0RSrwdhJ0/Wzrt
vArx/QCpYqFolX5uotI+eRBSFvMLRoCGuB2qF8cjCdunaKODkI/Pbezu5zckk4tO3Feek8JILpGD
H7KbGj4cNstb2pXRIXdgy0PcS+mR/Xo5rDoaJZPW3udQ6qO6/YEXGzuT1deP+hSwYhFw9yuqHdwR
hrkkF0B5aSrz3ueqf/4vZ+dfh/5/9ZQ6kgj05R6WdllauLq0p9oabBDV5Jz640hH9pwVmqUaH0ov
l/6MSjw7S8mKMMFry920HZoHrcvfa+3Nb3PxhC+O4F299q98Z7dK7jVp0D/PW8hOhoWtBO7Oo32w
R0Hxw0ejfq8PSr5ipaczrQLFeaJru2LtqX8Dz0Hwhm5oN9dtw7WWWO0xHZUfjaqIrRkIGurQVc9J
WtZbul/V0Qy+1ap2rvuXcPCg/2CozK6KwVGjIqHXBlbb2qTG6iaJlBQRBn4c/WiGTkLAXJmfKw2z
YyH8lDIVoUS+qnXBrNfV0GuWVX1RWEgA9zYPqs4Yb8gKZ29ODWAOuRtWvrNXfH3PPCha2cVo58tO
N0omcJVsDYXaGZUqzoIU7qgqMpfGpEnQWwM7uAMp9yrq6pQ7j0Ee5ueS8ezNNqicdTtEi1K71vXf
f1zxO32GH9exbNzCXM1c23FN+w8cFM15rHeur3+iYKDRrw0n1dfVT5cNIx6pycsh3mrdte5hEHeK
YW+jSbNhKNIeJTANQrACtDELXsOy3kiw500xewQOBFUwTgheSaSho2G9EZELtlTCVhiMnGJ5B/7n
oU9EvP73D6aZxu9OaD6aYdquBaHZdjVDcPD+7oSGwedA1TLqj8gIs/ot8mtt32Amu6h2u2MMmFQL
2mVLHbfvPvYm7zA/EMv419a8m9Kab2p4eQbxv5rhhzcrY+xqDHoJxdzRN3XWALDMtURdkkCmNAwZ
IpCGldC2FDDOYd5yf231ZIttGzkEaiPkyVnfkHPeuj1NyyrWV8hfOyancf49dfqr0TsFiRBFrZKo
xpVUQupf1Ao1epO23RoZsf+i93iyojo2gE3zah6i/orEa9s4zkaPUhaGHgGHbpsYlyozSIaf2o9I
GZNV3At62ajxPqKJ6KxoUF68mKvhOFgFcPc4etOxas9vQASerVA0d/tEp8fqxU21rFRHf0qxP5tp
5Dz82qMLZz90nDFPXrqMMKiZwcggCDfSQvzaUif72RhxqMmnoaiXz13g/fSg4dwFKMl28wWltUMb
axVYLHmNGZDgZHLmYNWhimY6DLUjIDqaLS3uvMEvwOd13iEvCy2E38ZmoTB4jajcWV+NVbEl4AQE
SqbcCgJ8L6VQ3WPWGaDs4iyR5AUX8bKjQ52z4xtnhHgKQ53KL0tuhI89iEYev0X7gBmj2tvcZ0y6
62VynBIVLJM0M7jpDWmEemlI2CAkLiv3w0iPK6bTytnT/OBT/yS5qX1CkUmSrK/auAR1B38AeMWM
KwVNWO0lxiyL/GMCxWQMZbzPkjZa+Vlb3VNfowElPlTbqiJvXyE2jYewARVZWI2D/kGp+d1I0XG6
tr+EdVhcPMGh4xtifC+mgG9DRP0lrcHuV5ETI/71qTAK8dRy/b+6DQgauadA/T8YGoNVA+2LbVOH
ACfVrpZUHZGgNdGYInbXjMrsoRmN6kAVbSyBHrqLruLzGEEFALO1PoXHt9tUTX/zqfSZxBHrJfnx
rjIEZ1aij0Ep0ke09tljRN4Lt8RwxalBB1wiOdZ4zZuH+SGpT07Q9/dhrDYP5hT+DAX8NhzZ6l7p
fONEjIay1LTAe04s841OXbEd/dSq12rN9D8SMEy4FjHFHujR94UWfG0xWSBFQ75Kwzl8/ON99dS4
DF2YAGhorJQ2fMLzQjcT8Dd+g/phfsocmptRR/Z5fi2tNExmcjhYlGH4ZAWaWLTFpGznXa5QkA2i
gjbSMJz0KgMq52O/d+G1r+ddil0XBoDSrLXO0r9e/WdXqyqCrbHHc9DiGHcb+0rvzbliY4h2qYNK
85/nPM0GAjBqyzA17ev8IHpjHQ7leMhRXAdd66IarMjLgQAUHIZI7W6dake72mOaxeJUbBTFKheW
lrsX4AOVrMzO3TS5l/mp+UFH7rOcmIHz3/ZYucdJ8JqGmuRh0R/EUdKT9K6bjXgy6Rqv592JoIea
QDLagi4kiRaTsrOxlNdRNlxk/GALqWDnEHb9UirXyrkoEOMkj9hQj/NZ79U0JZXUstY1ppq1bRTt
vsUsdgn6xF0UdUaHg0YVBvmES8SkT+0dgV5IMqYDVHQ8l3suwUSpk6ZKX7DYSbXBE5UYDqg8Uhh5
ALsVSv3Azbd5QNtKrKgBdrOPwIhTlwZMu0LlPol7/rtF2wH3g88St7p338FGTGvHg17EnkV8+rma
0o1WN2c/rhOklyppAwNnsNzK+0h7ZbFvl980Yt8o7jn3IE6MtPkM61DL3Unu2nIXVW/6GOYkRE8M
NWO9eBm6wlqiygnOIbnW+zhVs02S8g5zguDwz4+U9sipzJr/R+jgTAnBA1nc9EplSZhBV9/PdwXm
L9X9QdWi+j424LaxjFe2xjiRwwo0avN1sHYmUETSHTdmpoqn+dW+aCGN+OJ1vkjPDyikQqOhlSwv
23Zk7uCck7AkL0K5Q9aqZiP9YRq/h65CbxACp+V34eNko5xgTE3UifzknueAxY7yaDPfWmqvwYq3
irvS2+SGMb6SWM2FM41uijGIC1GtYEf9anwFHEpMgtr4K7+AfGJn5o25fbVNigoHYqSat1ZJ0l3Q
1h/WYL1D1ku/l23zVjl2eYpDdEHIsm0QRK71GhbZrYgM42eJT52zTP/EBkAL2dTBieTId70Kg5QD
Cxi0B3psGWQ9L7Qwvgwbu9yTh+0HU0qqoFLc/twaEOLWcv4RuzmuzFGUf76FgdtVaYX0wITkI+tM
R/JSH9+DvOKE0J1upXQ0CAcraHckUobbqNRijjuVbNfArd+/7iLAO++DLnuZf4HWJcsWXWF57D3P
eiiDfh/V+kojuOSlEhT0UxnI7Lo62Ad5NmwmFbDTiJZvPSa4lJzMj9/Cqn10TYPDGDYVJazyEyrS
axU36c4jAWitWhOQOaGMuxbB7E1nWJimRbCEL4NKTvA9hxjqVgU45UctdWTAX+J9Iy/p7KRZfaLZ
H9yo6+KdWwD/rVT0963G+ZvqOowMVnOJ0hlwteIehlaZBXQ90bqSs1Auhd3kZ9JgYu5fxN6H8djT
lrScVWknxP1RdgUn+DXc7s1aMyDfpPqlzwUd7GgELddqSDYrUqz7jHtSRgiMr0Q6ITKtcweBA/kc
POkrEt/yiIzKprcKZWU+zueKBQVyD6HGOlIaFTvQ/MlO7SqiHtz2A7YJ/W+11TcCJg8jaOKj8AsE
35gTraqidFcKX/DKboLgJOyKz6Z1/okTEHsCSJSjPVr1QxAH7xLW8A6/Xl8kSa8eXfm80Qz7FksD
ckejXyqIa+3eqE6cEFwMWJlEDFqxVWMBl7eVCK3supnEuKhknaQGuLZLhE6Wk3iH+SmkT95hRHGK
EVWHmAPrlzFfjCK4pmdojHl7X0cvsaWo6cIoMoIszaACrJMI2fvM1roF780Y3PGAf129KP6EWYKU
pe9SBuWR//dkuONj02FujpO4fMtDw1gObebtSgbib4iNkzAWL06qqNv5n2wFMAesRjToZKxuN1oO
ECOlZW5fwE1GW/5Eh44MphCOusNsASuyZqERt51TzwIce4R7IS/EvcxbJj3stdOpSBuEJNo1/j0B
7uahH0Lr0MqHedf2fDjR7kjAvHxOKZpvQdm30aIAFH7zpy4/+CO3OsMU5m00y/CkVMpuvoz7OhBN
G4fX+qsUpi+/qmu7Xc8Xs8nj555fFQ7hbwUDBXqw+SeBDMqla/LuFmjurm1E8VqbtsNUwsIcYBTs
1iAmCjXIT1HQmc9p/D4/zQIoPogh1fEC8Ed9why/tTJzTySAvxYNN3PmXb08cqa436B9yJ58k5Z9
3lfV+7zFQA03pqd1R1VU28Eax/uvRS17CHOKpWG4wT5v+gZFa2g+zFv+YJkPKMeapa+R2jeCLCW3
tEaVNaXdrs5B2VJ39YfaSjEEkRB4EWA6T+hGfLrbdfAto3DMM3OnVFH1bRxw7SVh8AmFlSmE05iP
Fgbl1RA03XYCGbFo/OKaZh2MQLiO2TZBr3RHWCoRdrAgHqdAHY6YQPKH+N0UDfhXx+MWTypABtv2
IVMm5QgousfUgEFbi6ZnooF9HJl9dvzqO5j22O5qx65AymAHZna68G09PyBMI2ZNZCzrG8SAYqzS
717JYsXplXf8cttcleFWcTEuzNINbnYYtUd1zHZz56GLnPQqEqXfMHgyMROTDTV1A35sD19hH5f+
ad5qYKtA9sxBi3aNtmu8cCLUtspeEqM8Nn2Zfm/lxLjGJ7bL/RAt7e9vG2rydtryE71otemKLj83
Q9Bvybvl7lWH8UOon3DGBTfTAWuVMsfekNDac4mY/ON8YM67fqF5S2IANGK0Ri+Au2Vk7polvrlw
ghZYiV5Zx/lhYpR3xxRB5nN6JHy59ChU0NePbT1VOyzQkBHo0z0G9DNP+N6+4VDGHFWGw4Y+SnKc
H1xTS460WJPjvDU/J5DtdDiXdq6f98eAeRrdSq/72grMg5uWwxqPg7kt6q66jcYgg6Ci9HtX6A+R
l9tPbuzrSxr+z5mDeMVw1RTaplOc3Kh587rQrmE0QkcrcdTldnEWsKbuIZ3cODPFSzRGHgDWhsG6
e/ExNX0ENSToTDE/C4ke0MxI2aoaK2GfCMx9X5b2cj650JwdIiJKHo1qG6RCOfeV+zRfwH7tiQbH
bMn088ah/V6TI/FimUOFVRc7Ao5pXIOk4e5QGo5jMuFzIA4TQI/+knzV1XVvm/vBJWOtL4Ntwizs
gF5bnI0mM86NczA1qyfwrht3UulkArfYqq5MX47lWYRI1tu4pM0FXvKY6+q+l/c9gVNrPcC22jip
Tj53HmymgXhu8EwaqU95tjXysNwgOhMvue9veq8BSGIKWpwKATXcUpyOZi9RegAAfu02NTwAQg6e
GzPyn/La2cZmrL6lJqbg3OICh8nAJGtCUYerr+agy+oJ5KTs/zlkKK+sYPiMUeIePHnMYvH5NC0+
TScabTU0jPo6f0DLD5mpzRWPn5cFjR/qyb6cOxOYKO8wwKFnKt2jcMfwgXDRb9K99G5O6UjRKulW
mIGWJjfpezyM9b3u19sp7PTT/NQ4wQPxAwswuOwqot2g0WrBemPJQv8mMpw3uqLNORZkvgs8y/sg
NqbnMk5kkI32pnlJtQE8qaylFpSAHw9Zb3LVioDOQyvJqmP4M/VsgR7DaR+FpTCbNox2M79YhO5t
cIFVRGSgfv0wpLFvLVWoj1gKvKPnDuiWcyXdoLZw12Xskpk21eMx8DXzKdQ0WjS9/5bWerM1NByT
8249Re+ob6N7LkUE3ZXpuxsV/touw/pgtbl/1vukxX5Y6W++o29RtbKOb5o3pC7Bc437glF2c89R
mDyYnAsLE0XqW6EmD4HIqQj7dqO5RfeTJLh35O8LzXHtS2x18ZWQ4c9mJGKVMyVZG0ahbaxCqi+Q
95c0sdYUQZO8/AW3brAAtLW8Y941pqq6WJ3+tRcYanCL4uGvd4SD5u5B1SXIaNP0iqMDKXLsQwZN
CD5E3k5WV18YTEZ4KNJpERttc/3aQ5S8nUg0prZJsfP5Q7rFujGuKiqXfSkq576q6NH5ZOR8w5nz
YtRa82iPqrW1atojLi6ENY0DGRGInTXwxfQ5UeDkFULeuzK0115uRN9hChABTK7Dc4miYWkWoAZ2
+fgSFwZSXI/SktVQwwW2QCfgxlPIeNM6gEN4DpJSe+W81BZGnjX3XB2UtWJzP9XNSj1ENly0AB05
4SWq2LF0IiCy9iQmSV96WjW8W1BVsR1ScOukmh1Tq3KWHVWB7mrppRz08FC0CHWdblQf5gegMtmC
BldJnlapISLkODERo7AOOyYVk31TdgNK6JeXvKgh8kawD2z53PwCv/MqwxRxJHBz889/tYttZC8h
Q6z5OSKOmDsjbDUJx75UdXdoQr099yb15dih0YoHhjMLrxz2U9YzcgGnsHYmC1uwOOaRDnwtCU5f
G9HfG7zUD5P+HWnfLqy8DR7e8op/Nn0sBHfVqpi87XwXiHAzbD3G53iZUTTIy/2Ql4jDIqvdVahe
XqjdLqWbEhdqpvGykTfv+Q6uDO1HbiagEUp+qITMGhSgLk2JHswiIp/tvOdwFK0ZNQBQzkR/gluZ
xRU9PgKLT0nvUSDNzwd8mYFO9gmK0YOoNCTfshjAJqQcJrPDkGz1LHbidT2pxZsD7JGrrk+hLXc7
WznkffjCFMu+aSVRoJowDFjdwXitwgrlUfGj6DrtXhu1/ETGRAO8lnVjJpQnT/85ACy4YD9NHu1a
rNE3hq9pyoIvDYGuz7uNgddLhCUaxNJV9jbe/m0VMtWyk4ttYV5fGDKyxTeGXSbDCWKseCeEHPFu
/tdkGdCaqnAHOcwAIWE73dZy8/csmfhTNQXQ4TBHMWo3+vy1gV7lQsxR880IPjS2f3/1t7fNL8n3
TNGIHJ3QrjPtjnBLaOUI+Jf7UZbwK1MPjksc1WJtJGa1HSMAIc1Yvfceycsmqa1kBFlAedoCpXzs
hDsr68rdKLRsnXIvQxTUxOW9rtkf2Hr13SBJNNoQlm8UZT+q1lSvUAe6K9rWn/PPEhfUAbVKgpyX
JOlbu5yfzUJqFTVQN3XBP6LOc+IW5FZeaNn/e2t+X4ydDLOhfbUVo9zjErCPTuD4a70Fc+Nic5C5
62Rxx9kJ8RuGa5vrJvTaKwSv8Qkjb7yVyMaNpfn9MyvOowbl9BuwVHQjscFCFoXWsTwOBTQC3yrj
DSo497WTjUEnmz7inuq8Cr3yIBw9e+gt+K59EpJImJrlHrAbc0u7bB88TUtQ6SIKp8XgvfmjexfF
VvvNjQdvQWeuPgEwtZZBoEKBwLxLsHcTvCVecKpkW7yAgjo/M0xBvbRIizyjd6z3Y9r4m86jQYJ8
XNoF2mRNbp92BJve722WjBtRZykjAtiYSWakL6hJfwD36X+o3oc3Nyicrj2bddW8c62JF70fOg9l
FEIQGFHIG7ATz7p8UBAvnscoJqRr8m9T3XMPsIfvHuBcfkTIbkOveAeWg9Oq7vp+N7VZvUtwa5z4
6sidyxkyFlwnhd1Oe6MN8BEGYny1ahTHludSNqQ9t6/EUYH2KJeh61pkYSOrdw+xlximZtmOAJ5Z
bMaHLLfMm0gKsRG5y6Qp6brF1whKZu7F5FFZ/avSwYe0aGdgaNUW/YAtIaBjdvEMRtm2mn00TU31
rfvhve8CumIED44C6dS9EXF5KTOnP80pN30Rvzkgd9dOZCcTtVrvLhxTQU8JQa9d6YpRLd3JHK61
3SmXr2WBw8gFrT8o7K9Oha8K/6Rhx7Iwaq+IfsiuDLdSzgy32FtK8kqzBLWQWoZrAwMO+BLvXOke
ara0GbyznrN8nhCJzS8YAqqcVxfpbsoIha4RJlwib4C44Yb5NiFz9ArGoybaZaXyI0O5CriD+Nml
b7tAu9P7Xl2OSWvfW9YkPcP6TZPDnF97nSBb6etz0MFPV2FaFoQmJVO8DWLlXldSd4mgzwDqNjAL
HvAClfMseLLyBpJ94X/LNAfd74gzq8lz0glBYt4Aa0z305guOuTJt7rc221mPVSAXudyNPTyV/Qi
w85idXLNnfZB2H7xwhUwI/tnsIALtsVLViB8ZwDkwuRoSZL7GiiagV5fajl5nh/GweSE0aalQ78O
MXSOGWf+DGqFjoHm1DcyFPgmAr9AZugW28go0ic6W7XXiaeYAHWlLNqLOsl+meV8//e568yX/kct
4JApBMXaEZptmqZUyPyhFmDh7/ZKKTqiurFyFlG/qlsfbj94wW0EehZrNy2uzOu/x21UU+pXwWkI
dWyuJWJd7CXZNVADjiAFWp6wL1JQsGS+VW/TqSTKMeicPTbkApq7ftLbnijeMG4eJz1eRkDp7/QK
gEFlW6j+0qSBNi/19vT4whVgr/peGwZkiazLT6S/JD6xINhIHKck5px0rTUm0JdklPAAGhzxRcCQ
Bau8duAmvgsTDk85jc2ZQC3id4m0+vfvTsiMm9++O9c0hSpMjbRjW9W1P4bxMI18Iw1GKjeKhHNe
q7d5Wd4Z2ose+c4mzHPzbm5/C7WblqyOsD4XoKmTJjFv2OHbo9Vr37HgmTezDvtVQOYS1np5OBRG
A245NrZzoTE/0PTVj51IxoMZaA9f4QuhipBOxLa0WksdfBgrj52mv2gDgxDII2R2aqzO7v79kxu/
A/Adlyk9ayU+vUE0MEbmP46ankFSZRt6+tEhEUd1CoTcb+mOptyCdKrUV8Oz7TVCQLH1cXpNStTi
icbc1iWvKNWNQ+sP98SjMkgDBHjn9cZ4HdPwrwdsr4A30uugwz/o+5BrpJu85SyPXrTUc5eq7pgn
ysNxbxE4fleM00NZRfkuKb0bd8f87CglE++Rka6R2t8wNFQfcmP6eyPHYlRPwjnyT+Ba4CLv9nWW
zL6qDDd1cpga/fsXpoGc/+NgEUJHsWGrCORs9OvWH4FJ1UhEBvNm8WEFFpL92kRKCzOuY0QBsYzd
EETuNiwTyOyBetcECS1nhhUE4jLn2TIaTXBpvoxy5pMoBIZC4zvOE6BfTzXaROet8fB9DWG6TZyq
SuXaHVnko9FG+s1XtZ8xAZNHAv/MW0OKyVqE3k/XqDhgpfZA9Wld+gn5jvOYiYltvuUwh7ChL9Mk
N37auvnWFWJ6YXlc4MA1x0tQedOmZ4hcGbAamB+L566o9m5cht8wYFco3xvOwUKgiqgnpBkAWcjt
Ysohhzle0cNJSJr2PBaxdsxRLxPtZBEuWTKJUSn9WJ2oz7bdUGn7Hg42fLJS6pAspom1OIlL01OL
5QW5QPBWJA0p4J4snQgaVGXjJ4274L6yoDrESBdu7pAf8WyS520pF3gqpg0+VFE2Zau9w76+pvng
/eicel1Z9vCRwExdxG2iXWIbD7LLPKBlXL13Urc9IbNoV0PreY9NgU/EzELlIXZxvOQO1XaSIx9g
UTlv/HpGbtCCVnvzs7KidycdvCeNOTWh95RbaUdBEhfP0bykoj0Bo6lVYyb7LKJbYuC2ZuMQc6lk
xyHrn6OmlGMJLSGFKRwdeJXjK1Lj8gBYs7onIrICxTGUOEFUerCZFVeLFPUGvo4k2kW9p6zHkMA7
ciKvlWiyx2RgOTfqETASFCSPnQnQxo+LJzNnAMVvWm5zs5QF6N9bUL7LrRo2967ZpwgJJnEYpmlX
D2194dioGdYELonUpbHJu2KdYsW45cSePnDw7Ou2KF7aqgeLF1YpRzlftRF11qGauIp0ddzv5hFh
Z2CjzS9Ya00pueKQdgYC7Dvf2w81WEtHp41nq+Z0KOg6b9pCmFdLA9zG6tp/GYA6QBiXzem5f+U0
IgnwOSn/h7EzW44b2bLsr7TVc6MaswNtVfUQ88yI4CTyBSZSEmbAMQ9f3wug8ubN7Krq1gMMQJCh
YGByP2fvtbdovL1jIFjMaybRjWD1g9d5Kxah3AE8M/ZuWG1yP2mO9uCMdBUiQOKaRRNRHWOEaFPh
Oeuia6IjkAhjRt9Z2WOkEsxXqjx9b4kg/880NdUY/NbZmBaFj7qzXhqEsmt7yu7tgVA/Dp77Kbtu
eAkyF7uQaLQnG8vXU6H0d4XOzMWctmzbTZaGpFM7/0RMb23tkqeAJKN9UCtmRnTLqpDUAM1m1Nvr
IPAN4h/msck8VIGW0l68yG+Vx9LsqhPd88kBIaL6BFFlRc6bef4aynpWtxsw+oPmcPpraGXDlaHF
sOoE8L543gyFskyytFrT5rfp0JfUMXTqkEb4vRhl/gKZ1F7SrG5hMw3KQtiyemvycCHM4pJOk14z
UWngRA3FjiRrn6b9A8Wbr4PXlVZwDif1YSsH/galFBvo3VDmeSDZ26HRrV04KGJdeB28XSLElqPW
F5t4qhb62BGPqV+84snod0gX8ANSPbtbcXYjrnT4VuUFWZKxrx169PcPrQW0JSdJIBp/EWQWv9OO
J/kiTOxdaoIutlqV8oAXM/pLWyZRylScwNRIuETsZad5syQCffDoF8VS1nvNwv5a2p5xtarI2viq
3p5cjJ77qKDcGliGfgYjR9An0CVEWZRnNekrW5mBQPMyLbuadoi9vCHtUYNaciVOmfDKwEczr02F
r7h14JuHIepdWEaN/6qkmp4e49C0rpxI8mIr8vs8RKkj5FGWTmFClEm0iYeoOAz9kO/jVDegaUNp
xfUNdkuN3f5M+Z4aXlEfGy8U0OrY0xYu6FS1OpqZbr70eHLnlmxKtvHOk1Qoe8T6i0lguAu1hKsF
UCXCJz1nsM/0NQbEdNcqBGuzWJk4tNpKX7jw/cce3zsTRymIwKj0t77az51wPWq9TZH2YkucjBI7
zCZd1L9+5qCHGovHdHCSzzJTULXQbn8sdRvUguJs51qQ3/TnjKvr2IR9eqVgI7akJ9cbgTmUKa+d
fipMy8ow4krMGac2NTLevspviSaMamMOtmAwZ9GCMOlGgOOBdyV7IRGolTFqubEcrnr+Fksj+5GH
kGzCNm6QOhBhh+P5rLr4rLiZ/24czYO5dtAwWItWBcOZPgRQci9RT/xPDX5hhe5LbOdymOan75za
2FhNE7vKVPAqJ9A6GuPgFBR1/QoSDbEXcxx609O8XXXd7ojrSN5oUCPWcJzmalB2XUhdvDiZGz77
1EC3VEYob1h2+KSn5Wcdxumn2nlb/KRfXee0DdGbh0jj5hbBvNlNmxHOTmgcNGGdyPhJ11N5Hknb
W4sEEXBmAv6rmY7F5xr32NHpRu1Yl0aEvdl0tK9tG7rVl4ivtYBoY9JrtmSP0YYMHOUlh0O/GrNg
2JdM3l7N0vwpDIXhdZjoJ1QA78NQ4DitnGAdlcQvJJMAdF5E01o3dvGmgUW1QImhYDbiv11JE2so
flzjko5Srl1SXdY8YokXNOzgVtnaWySMznjH21DGhzldODMngA4INYKTVUHt23Se8iD5Njf2IlX5
bjNLfor9csn3V55i2+PuL9KneFq4uAfHnjALiVj1FpHE5Tjxu5/W6iOUeGtvw2NeIwtp35v2rQ9R
Qzt6rqxGVUOgn9iflgfnJ8MF99hz49g5HUAEC2LLY8JYFUELP4Lt+5A3Q/pNpZ6zBrryjjqSKKBO
8qjXB+1eydw9/m0zaeihp7ZZfLRKemfu0F9Bcg9XArMuGZXn47xrXuRG9N2O0I6bkY5lnJZ920UJ
4IYSy0GRGeR518UGDp1BaaEfTgCg2nvUNm+xowQ3DObaWkoPT3kH6l21KFR7kZWexjRp1007Zq98
oXdUYePGqBWxIRqqWwYwkC/wdfKTV9WbxHSuLmXCrw4yoAjznAKuwU5KVbKNsuYyJjxjk3Z4j0xo
yQnkBZ7npAV9CWmAh8g3Hke+bPW1i9YNJEiCzgjF6m4sPdB40FQXX/oDCqK4XKe3UhUKwxyLqgXw
P3Y5ty6GQc3GFGZGDGPl7Xy37Y9mOBImP71B5viXwYm6H12o8Jwcux9KTsrytDL8sWd+CUELxaFJ
Yonq9GD0ZbHSB4veoTFCmxiHux64pHA64dmrTQMORP19/hNyiy6O2Vq0PKbOmgqX6mFy3/LIU08x
0SMnkOCo5qxef+ozq1gr0DceyhyWN73r4b0WfUdCLmkLSi5/KYqSbzhTKC1p0y21GdyNHVjVi5m2
N4VBNymWvf/IlAiY2KQKdfpXA6wESWw64dtUsCX+tvOs+qlaEC4agYw+BZprlJUl0CDWerVTlrrp
L+cHx5hG4yEbqZfJwht2sh1bcsAd//znoma+vizS/EKzodkMtdm+1oo8uoknwWWn8TZ1i5XjS+cN
J221LlNlXH6NCFRRtN+nTrqLRfstw8W3aDVCNldgsgUYc2oUDZaXTRTHSkQiusNzukUP6Lf+Fl96
cf06nRxqxx/4d8XSijww+Y34+XUSyRznvCm4C6QkTs3XAYS2jBgeF0CFGl+6FhSnqYOoJZ46HX8P
VJq8LSljY+JxQiCLmmPSp41ij6ssEE+VcZhlJ8h2LEy9k6h5rJMf+dRSSKbHRFmg+XONFmykBwGW
/Hjz0PsNYaeFVK9+QN4eEyWmuH6tcBqbATXK7DAG0rrlah8fFWMqt4Vq8GG2a7wi+QuN6WuRFcbC
tzP7B2GpjvTyH3aUk+ch5TbplQgUYRY/OB6kinjshvdZe+F1cchNZcygTk1XELLPZEHx7QOqTXkL
1YpciahMln6F32Zl0+jaW2g6d9pHK8OBGVUK8z1BXjfwdDmPKvOkeXIyj8iGNjpN1/xRxOKHRTb6
cv7raVDRKI5BLjTzodSM/iRaRKaN7YL5dhBwW2F+C3TRPsk+IoJcDC7p1alxGA0oKs0kYwPKPVUG
fHB1SA1W9MdAzpWAjd0itB8CxRN7H2PptoCps/w6BqZhTjCL3j3rUGgpPHTjW26H+yYdyCY0SSVr
bIAPhMr5Rwaowzew3R3zQA2T20thkrNEY76CSBqRFZo3156O7NJPh3Q/XwfWlPOUjQk8lmdFmBVZ
oE5wkT/00GCS7dXIoq3qjnRbAFhWbo066TGnXWFXP0YRkUV8T1n9mI5ayjmp6ms1dZUrual6uaW5
rK1r3/hFb5HrLna7YamMo1fvSfgqj6OX25vAUsuLb7X2JprW8pScA4roOGkn4Y0g6Ipi3eprgvR1
ddHjA3ydw0n2m9g6FpZg6KciU3bcpGF8plmrcAjyC6lH99iMm70myvwy74opza2Z6A+4+lt/4wT0
RkZpTY8BDxxNhDFb0G8fKCkM+HbJMc3gxJKsOZ9YIxFr+8LVXkoUtlT+1e7sDar7OOb20afe+kbD
NMEZjUQm9uv0VqTk1tQ+syBNiyEaJla4mV1KlH4p+IqcOrzBVdvpMTRTlG30966W9Ifr14tGr9Tb
uCD504nlbb7MOWZfW4PX1YRsQvRtxV7ro+i7boDL84FI3kMTlTEl6PpILyo9+eq3zlH9o4TZsmy8
wnitbWXKieGIBXgJrhinbxUaShA6IFvB41uXQgk75VHUGknAIJssndugpozUQ+dVSNNyV6j4vTtA
TNMNGYNPpWXuJ30kahoFg3S6/tYKBAM5y9zxNqHi0ev5OoL8OuqgScxr8igkWAUJs3HW9Kx4rqC5
AzPIvZ8iWmm1XvxUI1zjFGDRzw9musmQrRA82nSnkEBjvC4hidahTRhwOa1FvnnSdLU/GnVTbuDP
+U9GlZIZXwEST/y9H5NcorYAUPC/j88oU58zb9QXI1LzsxdF415P63GnSRekBu7llTA081krwNjK
KsASIPNgP+yysfE+x4b2CDRN40ExreHQAlrclElOCYShfw82aNXUNWBZJvc7vQYVJKcRi6nwlIcH
LIqEzpZh49mLeUaB1fj4mtB+Hfw+csyrVajW3qkgJpedmz45o9feLHCSIumJj4Ghgm5MO6Zpn6Bn
jfurrQ/5ytK64oUTeqLPpsGnWo/bLAe9uMj8YdFFwfCzzKz3OMj7b0pBNTwXZn0P4PJstMYFWegx
yu1jX9lZw8AZFaTVNjbIRSVOcHgvQlfFK5+REgEF8iGdXoimFwJ6mUBEnewhA/z+IDLtLy9Mv9Fm
6u/f2IFIoJzXkTaD6ap4Bz/nQE5WmlPCnfBi+gwahe/pH32315lafmq5BvBGDPWDRlb90YgxzKiS
v6DnVlhyTX46hpkugMBEpaE/mqlPYoXeUPDLibYFIJau9Cqy33J92EeWlf00gvAxEigocjTPcBbc
6Jzbvn2EC+GsUzO0ngeV+WEX4WTB337Mwml6D+OI+BWseZHyQlQPLBEnqimP8mMax9ygbvTRz9Yi
xcxvZUJ+hNdbp1bN4oNnhNcmMcyLl4TmxSL042wJH6hy21r1lntSR+AaZirawWTXTcaTAZMuhiwA
GPyFwTNltWgdhWN9oQwa7CHqxPtILYuLawoqOoCb0sxXD1UA78VndC/dYtzbeag/lZF6Qx40fpe8
+7JyRcN9NtAviQ2ZQe3ADip5k5yytD0gp0h39uxBK5MY39h80XOuHGjuBpcCNOuOgXm11BK8hZGi
xisHExYRcUk8MY4jRnWW/SMPhuqQxV5w6uriQ826/m7EXKec/8V46plqPJktk96AKT1kf8j9Ix/P
HL8ZdpceIwipm1wntU1W3kfgjl8rESvz8Liqpf2sacvaIWxBCapyEWVJ+QQBIEHRd8JdpJ5mTcG8
GPvM3n0NcrssS2j1hM46DG2TmqxavqESM+NagYjqhDsbkhsJJWzy9F4jnE1fYsvVD2Wd9av5xyJN
vMYMwwmQNgQHQSkvfUuno/OF+qb5HkNGr7NOFKnDp1A2lFKk9ubR54H+Mx7oI2mb+WsomRSslWmz
wJ+xc0yeCaEe07OKi72OUelEF4CWcJOS1BaVhJNIo82u84/Au7+Nbi/f8qYQ106DXWImlXFh+N48
tpk8aSNGS0jeBe7URCUChk2O4V0zrPSuJI39oGkdwS7Tfsfo5NoiJnXbMdtJiVy/qXU7niXXGSkp
3m3elRdRs/N8113ofe3d5hdqyBM8HjAGRqW/prglIDrH4lYG8MwK6ZbYGNk3v4AVjBJxbJ3nLSOS
Iw+5N2E22r7RPHTjTI5vCsS8S9BB2ZknjMCfdDCaU+Pja/j8dV4S+AQCMxL9xu80Wu4pwIsmxAmD
zjayl0SPVjcx+t/i2LuNMKoZLDCRRW0SV0+dqVCZSMryCbYPrj0DsTUCVert3kD7kKZUtR0JMRwz
DM3bpCrea4vS2XRc5sV8DBwDan1Ayos5POY2NbNZEBgV11aaO3Bq9ScgtoBvyqis+CzD9D537aUE
h0W4LY6ieTsaSEitiHz4c5feOAWlc2xJudu4jzCDw8nd5k+LzAoYJhjIbOm6wDFLbO/gwCeRnQU6
jBUsc18rvvmLMyH5UUMYMdSfhKNJiFjVwLgUsR16K2yN+MaKSj7Ow47RQKcy16E1v03XjhTfx2Hw
tzFIsXTVQpzpkK8d1BgGtoZLN9a9Jl4WNimkuYh6OiNKdKeo+t2pK07LheaV8inC6RwrJk3bKodI
N611um4eOsV8Zq5fLMfJVkNNGLE0qiRYejS9sqklnQWVBV5Iy6oVwUnP8eCBHfOqDh0rM9BBtYgn
K+0K2jibVrdXOm+Zhb77y9e1zbwS/rGCwmEDzYnHP+Ptkz0m8R0L95uF4+UoXSu6JylKl7F4n19q
Nf8S2tI5+lPvuLXCg54H5emrlWtHXQJBNmNqMrWXXZDl+8JnHDFH2Ds+N7RCaw5fWfaTVQD/rTyF
Cdpn0493OjI6UGOufxcqmvnGqcfvvewq1AWefdW6vj0llowZboTlr1g5akTRPnLn0TnvcJGOuvGa
uIO2o2MGd3CsD7Aqg4+p1ITg23jLxEhBWRFowfTOOKs1wew1WUPeWN3VyYjm90GDe9UJl/Nmq22+
dAFKwsy7IXnpItV2AzS5vPExxp1UAP1gC1Vr/AlElYdYXW9RVkxmhLI/ITmRBwSkyc5X+xSLaCZW
AHyjZyTEp8ZTvlHk9dMbQW4EwGnUpxi92PnAxCCG8SnI88HMH99ofcJjCADowHPRNnWrGBtsMwnk
Zqal80LUrXch1x5jCj68jSZai/kivsWdZYCviCFTMOtW4E7QE7gzjY7vtlZsCJR3LvMus9L7/egZ
aK+AP09n2Xzm2UV7pWiXYYlqmLspgblhBEX0hCyUMx3O9rV4wqhsvI6NI1BIIEMKwE9uPCnyRycP
xCJ0/fTDwKtk26bxSyP/ODAOwLic51j6Ead8Bhh0kgpn5rAzVXw0XZfVh2pSFmvx3stIREig0Rw8
22oOVuD9qCZvNVQlexLsMP+uCJemVeo+OXPbElckxjtNXq22K09dkZXA/otgGal5dDDsGqiin4Jw
aMj3gLmNbLE21nKqzsIUTY6xRiMNzk1Kg2OS38lk0JYNs8ezgcMXleEYrvqAWMcvoZBwIpB9jh59
UjyL7vYQ7/DGMFotPJi7HaotOIuqdXTmN0tKYmyFLcaDtJ3famu7NTe1DOrVF5kiBStrjrpJzgwG
Qy+VPni/Ij1ENP7WtuNeB3AjVwWL5KIj2+t1Xss6F2wXjD4IQQtdF/YHVsl8Rff1OuBDXX91iBn7
3VDsirU1f2+KbkFLhhDWGZh0KBZSfaz67hCmzcmn7PqS+ZQYwmnN92MfS1+5qcitvujVzQ08MvIy
i3qyXvnKiXyTeCsR5WxSg6obxtzLvChLTd39P/rx5t8pGZpjgVHQHdw+DsgW62/ajSSMhsYi4/N7
LKeODZCLMw7s4Fhr9ZpMTuSVjv5CBSB9y6oGpThIlWlPOJEG+1QTm67OrLVf98YR+P54NnJbRZhA
aT6JQp87bVNWqyKNU1ohCHvS2n3gisHIoMEDd9LqcW6x0gjDOgMaatVk9eeQeMD+DPX3wixq9JIi
yrauO2YnZ1TRCY/1eXb11pO1N1Zku9cb93O2j0YT76NKL+FIuZjGpHxhcHk0sA99OEaDccrzTZyt
/bOS06/phWFc50Ug6niZ+3a+1cPI/NqndZCinZ4cWtpwgFnjXEEL5aYgw6GFzv5SgNTZ7qty0tdC
p7wwH3wfKjY2hw19FLnuR8+myKAoyK5S+xeTScgeKkaTzhDGh1mBBFetdK/aQ3ho4MXWYVF++G7f
43UDQe9QcB9yt1Yecwf5pUA1uG2dYUB8jlq11LdfF69CgeqNcfU+0wvxc1oJa1v87OxqryhZ+CNC
vYytcjh8Sf9wYo67aGwfXcxm69YasX3acX8eLbwYSYmdXRGA3QtX7ffQJYEtTOpA5Lp3SU04rsi4
GTKfKWwVvEgnpeFF72Pr8DGJIsPAb25a0r+exyTNbk2f2MayHAZKzi9lh1M28dD+AvsmQ2W6PYV9
+CtK2pDAQAeF7OBSBlYxTnJbfChL615Weft18v+vz/5/+z/z34iYaqYlfeYwPiFi1X/b/I//ElDF
m/zjl/7jiYZTnv7b9M5/7vy3v2xtf+aX7+nP6u8/9Jff4X///ekmvNRfNtZZHdbDrflZDvefVZPU
f1Cepp/8/33xf/yc3+WJ1t+//8snIVa0C+4//TDPIFTNL01oHE0DKfJfg672WLqzH+FfGVfTr/zB
uDL+FVaVroOncw0enALRU/ezqv/9XxTd/FfYV7ruEgzkuq6qQ8b6Dbmy7X+1qMXpUK6EYRu6o/2D
cWXzhqrG05zoNdXUVJhUf/zxfzmIfx7Uf+b+6H9Fw1imqQrVVuEHqZYFOssApiU/v9/DzK/42/9n
ZCaBG6KeXQdSOrfAdM7uYMYQkQB/g+tcu1ZzlzL+kdixOHpDneF219VNDRmzC8KRomNH+AvduJOl
pj5J9MVj4ZQ23E/i2Ua0tZt/+nZ//wH//IG1v8rn+MBAbICF4XbRLEcX+t8UUa4dM67Fp7qOaxTC
lmxJ97PDI46RF62AtUv1NG5byhOu16y60LI38GMusT/k+Hotcyc0Zf3ff6TpOMk/FX3TR9Khl8Gi
cU3DcFUxibj+6TvsR+nGXVsFOLWJbg/GekpH2xeO9mCN2cNgR+2bQhUQzSj0XL99VphMXYjJeWkq
Z0sd6ToOUwu1eUPbzNC/HNZtJ8dNEiRHpBho4waFKMnS4CT8x4n6n3yV+l+fZtPnFnxgFHc2//CD
uH/93G6qxM0oK2Ulekimdpk9NAOAQHWSv5tduoZ89kQBu2ZAyGDTN7vkplHEybQ829pU9wmzhSjc
Js3T7Lpo9F+t7Z5w3FOXUcZjV1bfhhB8yX//sZn8/V9fuI4cjjOXq8Ox+e7/ftI2hSvTBIlvzemL
jcLCXfWPhZ+Z9Z4c9f2fuwaE5Cd1Wtg6ZpzFvE1iBkVOAPIAOf94A6WvzJNjW9PcsCBvya37YxoR
GIY4Yfham/fNm7WMhpUboCWcf2R+ATowgYDjQ6FQTZI5niZE7ooXRld3Wsy7Dcpda7/NP/pWfas9
dbyhmVBvdVfB32GghEAlXiYQr6ydiw7IwIF1tFJ7UoG27o0cD+LXxzx8zzRSwx2kTAEOIkjm0ziu
1y5mmIYHmFjIbt32m8bU5BQ74My7HnV8Nhtrw39sz1JA2u+/inrSiQmluVQhsUEZj+BV5Utin/qa
oBY1FgdsK/JUTQhJs2Yo5zs5qq5pnw+TWYaFfRi0ABOnjZNzXuNm155QxqWHKWzBVTPSTDLQfoe+
tgmTcbV+xQVewSVJOwJ3an0xs8DjCQiu5+Dw16WfkEY4723LLKM55rwWFbFHMmXwq6WClOKoj8Lj
vLAUxQSpjppjrAL9iP1B+6dFa8Hr84cvfXVcS4aVSorEqEjXihqV76r+FOLY+VZnY7cz6jbfzLu1
PFrVTlswsTXUHeKFqI7VVTPW2QuMLHWD+V0h1M3OXpQClPFoRQNABTZdvfRIvmvLfWnZ2tUrjRO2
h3hV6i5UqVCpEFaa2llW0Z25RP0470qBaqMOKhr0N/yE1pXRvhMSWQ1ZubBS+7unZ/29iwg6tzG+
7b/2pan14Hfmat4Kph/DOp5vutEbVvMvUD22F3kE7h6by3NpJg1Fz4m4VEwN8r772qoTzPfG4L2W
jkpBPfbHHJGEzI8SEtIKZsLK9vmPraapr7SRzDOEz1U8ktjimYqzTJsmWM+bvlpzz51eUBTePKBr
rVA4xtbgJ0vRDwUprmgqQDuw6nfKVvcGfxcRc0giSagjZ9S7Gup3H7aEXyCnEhFIb0yM7dHzFL6c
EpRQI0CspUGgHNrI9A6lVQSHJHyvSSU5AmydwjA1/0Fv/GprDsD9gMpSK/IokRIeJTeVC12qquHt
j7KOj2PnLjLFMVeMw617arnEHVOomlpBWpdnh8hViPIM0SwPbucdpAleWUaZde61l04LkSDEpn3x
S7Q5jO4+a6eOkBFl/rrzccZaWQCxNoANlCBzPyq7LPLMY2pZpOPZirW0zSY7DpEOvHpe1Qaj4osK
0o3vVDrKqeRuKnC4cexeUqqKqyqNyRiEhrTJBCrxoSmUhdmJYd/27bqztGcF223UVMPbgDOxxXGz
TBylOnlWYZ1KagkLTAQAn40oIqzAjIHsGjSa6ZRPHTFxlDgy0swUp0g4JHGb1bWGNwuTyqa8gdvl
0ZW2/lBkguBoM7s4eN3XKiqydd/hOhl8yqHCW+mpb9xl52j3Xg+2ecUcFApVuEfn1Z5RNp8o3t4j
rrWXmC4l94D24it+eo24owJgOsTjtdIt5Nwas+gupvwSuQtvFMjI8E4uEs1Ol7FP6bYiKr2WNWHn
+i4IJRPlPGjXA1I5R9Ek9coU5a8m+22ipZ8GEYg5ddeDEcqTQfPf17vqoRQFmd5mwNcGNHmRDnpz
zT1vpVLG2ntgLFAGC0mDnLK+O/af+NO1Kx35Nze3q50OjhfdVN1CnQm7ne/LqFi0veiOGAqWWUAb
bDVQoiRHyc5uIqSHYKbmkzotuAiWnKrJUne5EWpu4716gbmqotF6KrkjFQnMZTAGRCRHwwsUAqBJ
IiQzxC2XQzCdHuRSHmJqRn1lV9iV0ooKCfGsGUXYtWLqH8VA2oV0IHh7CQx/N2o/TKVrLmBUr1wa
4dO8AH2w8+p0CQ/xhJ/Zk+FZl3pyFhPNrxg7o1tUuvlaDP34FDn2wZmA1FrVPU6oKyh80TroB2vJ
kLE4epOdKIWutlMG5Y4AaKtRZrnZ3ZaMbu002yjBae0Cnu/dQqo1xzsAhkKfI17EDR7+Qrt4OuGm
udk75zSyk7VwCbpXvNZCvVApZ61TdzhlP0afc8+rkvycAxcJo7L79AiQnafEWua9lbZhbiZF17FF
gFel4zXvhvLWUgktKF4dArsVC9GNuUU+3RBuYdPjG0u6c0fttAB/Q0fcOuq+S6/VggjUVGpwqabF
IOnPGBKEg2IOD0MubO6U/YXSH4gQ0RFsbpjVKncBWuOqhKNsV0Q6mkHwNITxwvPLDX5TcWOiHgy4
Dj1ljek+4pQNF2aJbGr6mxCJwgEac4TpshxOuLg+E0t/CxLyuwYbe8uiwrFGVg2lbWnLpW5cDdp1
qNektc9j2PRKySQUnvVHr0vkztIYjsOWCLnwxLi1hE36qMrEPkeV+N5VIVWcqCC9SDfUZVc3OHIy
ul5qmnTbQDTXuhHKyjTiaK1QWl8ZRu9stbA5acX44vWNz7MdEebYefE6azvt7jGYIJDkRxxo4bkl
7hfeHLyemBHzUWjoC21FHButhmKAj8elKEfoy0DC5ej8CqGGX73+RFxCOCknAiHaJfx+B0sIzWMf
XBFD84Uweh4v2jAc446W69gH+SZVe/+Qcgse7WxYpEU4roegFau0SIhDLupPesfpJihfkZ9foORj
+jSo6jPdOtnyU6WksQx8QvQCs/aPWl6egkznypKlWLuuj6YLNY+GLX6VGjgRaic3TzUXRJZ63II4
zdwil0ucl/qpNq0XVKbKUSmy5wL1NUGzJPQVPQp3mlGZ5o9L2EikGgH0xQtFJDUS5xoYxSpHagIQ
p3KxJqGKh+Fz6BJkEaJPnmJjcA5NQN9kCk/Yjg4OTLf3fvm4mrd9JZpjE2ivsIHFxhqaeygZV0hT
uzA5yY5BnxAP5JBTGli42BPRQmDMC3LGGrSwZMEgLjcETQzDJc2s0Ipq7RUfXawtlVa+E4tsHY0I
+nYzmOYCsQ6CZp0ISdyFcP889zAEPYR6rdKXuhh/ofGLj6VixkeZC1KJ0ZetGGMaPMUJUTGEvfch
lEBQk/diKmNpgbPReuoxdYvkvJZkKWrTRdD6mb7m9LY0oF8Kgb6baig+7ZIql2+H3or8tIQBAxUS
RYeKzCCyaY+E+IhDGkXZEonjcZrWkvXuMn4kIE/kZ6etKdUjx1q63BRXmFmdU6mIfdwTnjcPK+pp
bBGaGydJIDQBhMk2feeFh0APb4zCnUvPtBqRmuI8+ONaeBlM1ABV7TYtXOuBDkKzFS7Z23LABShB
kq3NwifwW7XaU6sN1c4Im6ehLAYesB7t9RbXMMI2cDoGPRwlJa58MqBrdtyti5x75ayOFbCIF3mJ
fMfB33j+c6FFRJdlfaQs+wFVlY+BQtU8AJy17OhwauR/1aTE2y0XUOwa484nM26JRBDlj9J9r4bO
PuGZeDJcPdwZ9Ib2vRiuvYK2qKzWriAHD7YcWWdT/41K56KgJvbk5TCPOz94d3KqcLOep08JaSD/
cPyqGXbCJD3W2RUADbZyuv92DV1qg1CKkOC94exDgKDCdbYkkzHViWvAXjUiq3DBsxsFBwNFcxD+
UxlbqwJG64uphJ8V8d9bxydASQyCqBiz+iZdtDPRoHqM5hqEvJI/RaW5AYYqV9Ru1eI+fMx9b9VH
WnDLzeYIx4tRX11V20Yp32RZh1vuGVrSkApPxOReRtHr/DgCx2rg30nFou4L42AY1oNahu65Kyjc
j8gXtmXFQyUk6RZR37NPX/vamK+mbtTPv68x06bfWpnRyu8QsRZtG6JedNN1NWZnQgmrNcijw0hh
9JCmb3pnoTc0zO8GlH43bOqDj/KKfBgflH9SMPQZ/epBEf57M0xZypinjgFPCg69Ua+6AEEYoZSc
MjVApB2qabRmgelvVDXN74Umvw26D7vWu49IRRh9mtmpjYto7SWkHgVVlz9Yw0l0P22zGt+tyD1E
sLJHdCTEj8Thpq7ialfUinmZaLkL6g3BNaw5FqNMq9fKrj9zxc0/BZy8ox+ZzakCPYte0BxWOmm0
3OxhGyx4ZuRnVKcFaDOak0uvRB86jxFEXbwqlo5m3weu4HmQqey+JWXCeyxwLm1jx2qpViAcXLhK
Xa+xwoVHpbeDI2D3X45TSSwxHkGJo1MdhQPw0DesYifGyt2HOqHSnkOitY2QFQG5EjZUt31uuIX0
Tg5fCF0cEi5QTSrbPAC/4FC65pDY21rYzt7M60fmvCH1m+SJJOtlIcqUGzIKF0Qk7VrPx+TkeMmR
wVhJHE/onEMwkOeKgNlVpkLYyitaQ35RkfL0f3g6r2W3kS2JflFFwBXMK2hAb46RWnpByBa8918/
C9TMPDRD90a3dESCZXJnrpSsyXANUSIKYuVJg4A0u738IqRFa7ljP1RT2Fc6SqhsD3vunBRY0LdW
6LvMIDg+mMo4z1H1Q6V68aEkfr1JtZupjKcL0yyMEZkIltQyH5nHt8eoZbUnJrsfBhuCEy6Bc2/k
3qasMSszwlfbwZHZIe5OLEtYwplyHkiR7kcckj7M2vA5Uk6OJ2csj+VQkyjAJhS3Y8MTSCt6WdrO
zsrbmlFdk17M7/8efWXk9iPvTAi/ZpRuEcSje2PGUOmUzuyv9+RBTz/bXOqgfrK/fWOVx9d3scsK
j31YbqalaU9eEr+9VsAypfMsLinMsVf6p4W/Z990VEOqyP0iyCxSI+e0585VB4IAznWhqNev03U9
bIyZILD7vTSGE4E28xq2mnk1RXQaRKFuBKE632R+Uxled217LbyvJeu1IooqIvsxdJV2qqvfxVS4
TygQ/mj3f0FrVm9k1oglw/7c1I2qDjF9QwHcoJ4uVziiYWxQQJhOkO3WqrERFUhbXVb1eh4U1IbM
Q+qeXy96BNM/DaG9AtyZoV3Rm63XsbvPsV7tmVO4qHRpd85MW1tdyiksXhKezYpPtoqTkWYfWaFA
sAp7Ifw4583WaqbsqiVZfjU1ceWxwOwKCYkIdfo+hquSkI/NvnnxlVNITVbK8pwv1MpOgF99An7O
FV/NPibzei6cQlxVC5ErlzPJOFvMFAS+iAL1XHwZ6nehj7SgUz54XixD8UHBGWwpcg3mUb3bVZNR
dLlcM0OpZ97q4qE3dH+S5frBSPqXIaT2k6FVULxiVqn5LCcnPJAWSHb6ElbvNZ03VafsjSPK/OCa
RfQBcJ1D9pKfXweCkEw8uwCrSoZ/lrbDq1z//nMzU46dRBasJZBCuEDhaWA+tZDFTsAbH6/YSmj+
nkKIYvNq4TGZgMazSbQ0Q1yGCXVuujm7lJX9da7aH2OZOfzejtyGcggPUUnrZuV4447+TWtfhf0b
Hol8WzjatBsZW5NTrD+a1q6PopoHVuaONQZa5enx+rYsScroNZzKo5YOh7YyCFNFsYNNzWVQvy6V
jlP+wbFxq8DASvJBH+Vc5x/SwW3lATYRnCT/fTOr5lwrUV/Dj1SXtPDl0xVYm7ulU6MLMtjmzzGC
qClYiTlOx6fKLc3nOnWkmRXmQabdO0lVljJQzdJywyZs8ztj8/No3lKTw/nBKlhE8sHehUbHQXwu
fvRIXez/VnlQlbDeM1GNoA+wysn+ocXE2wxSAIJWQKMYmFDisdr3XUFHeooE7Q2ldp4/u1qLg4Fk
xjJvTCOaz0kM8xcYTc86OoT8bIKbidPelQe2yw3T1TpJSYzveVQsuWGs/5dKuORrMKrvktugNdmZ
hvH+UsWwkmPPuZYVrP5idk7d0kUkBuiI1ZPmGkdaDvA/3yJZTJj0SuPhNF9ee3+XtvslphzT0Lx9
UXukzTLxh4MyF8nwwYwOxmDLsVloJNMXe+S7LdqGozqHJRyr2o27KffZ9P11uLPtCLKsVHT6Dqxd
nrPtANHcOqexj3lDxlA5rTiPHv1T7pgDOcyKec/El79k5sBbx6xrP8eKSF+hwvgmF+2QGumvtOm9
hz1755KOLozRCdXYCd8ijUrgclmlt7Rxg4X5Ltr6Wu5UnXJNpBssr9PB0LVfuYlnLUb7gvTSnRJm
q25ZWRwBQ7WvCOx8MEzdGrLINjB8tYAE4snF33ROWxjTKw/ywxuATeXxcBlNjWeT3S2WGfzozDC3
9WqfiDS2wpSGod7NuQKU0R4Fb7gRMLQ3YSyXbTYUeFZL7tzHFNaBCRLWL6KyDrixzvfXi2Q4eDe9
r7xfGtT7MsRTG80XuOnz5XVL7pcQ7bVfGbCFGvjS4QDcj+FyXLxU7YSytbMpcgMYkNzXcM4O5HFg
YUfpO8EldIe6M1Y/GqjNcvHctaM539dirra2pbQN1kyGv7Nr3dNEz+AiLgZdjIKCSi18JOsu3+cq
gYUpOaQsJFeHgQxZM+g3ZQ2EYZlbVZVWHlnb3aPSOR/EjoIj8DrcufYnjmW1s3o6A1wsDg/Nafcx
BIurQPkk4F+/eStdrynit3LKvzDqdf/F7eZovhFAaQCczYqn2lFnM8q+UBEaB6hy6tJzzm/9MgNW
Y3tWIFqT8oz/OzRpYKYJQclfHccIDrHz+FVrlndzuGVFbzx7K/b2NG04G6Xr/VGZve7j2KFeWA8R
6iyQ23XZoGT2u9eFxVSj31tqeFCN6pzr+Fch9cfLKuA4eQORajKAshp8MXguGxngYwYUlXVf4eY/
XX1qCdzXCeu0IxEQ4ILnI5cXs4UMJlYJ2HbGfD/NofKtlVWZW7IN9JJmX+mgl1it9pbZzd8F5sxJ
LHWBiHAgza/1yWfPgRTla+USQtWwXZzGZt7SD+uNJLhsKU/IqjtGDeWp05xwoxWWux2rFuwjAQja
2HO/LTuDdtMhDGxzzv0K5kagRlgrPCTjZmYEc4omHJuYoQp2eiJcPeVTVknIwGi6HTQK/J0uPs5G
O2gWWMWCza7XunfTqbh9qL9F2L4JbjF7fhd92nQgyVFJ9D3O/IX4Q2Ke1T7WtomTuO+L3ZPqILS0
jbO2uTrZqVtD8lUU/uTndA+23VxczR32i5vqt1ir6ba2rXsyNRrhWZC4ckRj9IpuO425tyMVlwSh
Ak6cmeoHLczyRJ3z9yUs3GstliMZ/0Wr24s39rREhtalF0aGpGgBjRVoZOmkPfNFlrdF5Bwsp/Bg
OI3LRGlmJ9YjHiKSzvsMesB61gCJRM+YHS4PsEpELahXS1fbqgGi5G0c7mNkQeUUVvHnTSk356Yp
XF/06xysg7Xsxj9AZAxBYYsvDjmeIyGfHcv4WhRYWH4j7D6YuFgFdub+bGJAUoKMh1lrx6Ln2tXT
+Y3rT685XNtULTJbQ/9fZiY+dnsezXKguJcIl5ZaRHiqtMOQYW9iioE3CVP1ILawBFpdLwKcW80y
nOZR32oV0lpm9DtCicvdXCZKloSbnOwSs5070AWt4jy6dX15N2drr/TGegLvSjZ2m/ilZu5a6LRY
o2QQ1S6PGYwAn/BkHJhjXR4Sj0LGbJb4xJNptffq2i6eJ3ZfFqRD75ajz6H8aM9NehxGLKbkJt9q
Z9oqTK2UCv7ojf5jMkzTL6CLECSAX2xkxHqjPN1MDeV9sUn/XFTF/0FxwYYT24QX1kmQaU39bgS7
uNPFDBUgTLn9qew8pjJYHIdsqsFti8OVDP40JZ3nLTne7cCyu48GJM3RhNY5rEfCuGqWXUVl+EbZ
zA5HbuhnZTVv5OndI2RDjbc5/WHbbrsrByfdoR2W+Llt/Qq+Ots2uYP2mXhvqY3KZo0kKSpJ0WYG
2mJDP4B1mbpZ20arqm8bmvRr4Dj4iTqxdZcpuXvp2v0sVbafliIMEia4CYlvosk6IRx/yrvmUy4R
fAG4+EG+DsBivRh3/1KfQ9feXhVBKtHDDbbThCeWBoCpDuH+LjRlDbXGXXJewsdU/jtRApnSl4SS
okpvzo0XHzUNU3Ta6PqzqpsjDdRbpP2McsBYXvK+YfAbX1puvUtOfFySYfGHmWR+rLRtpYZsnzio
p3F6hE65yQbDO2j28G3UuaClRfjsOBa/W6+CY9f9MKYvpaiqS15ji26n4beBGf9A9XS57b2+3aIF
TSev+uyp2dg1PBAYJscYd3EU35PWeheJ/KOZmTwtYX+MSmXyTVNUrFfYOy2lc9IZO3BaBH/2Tsk5
KKt6RHQOoT48kPEYw9GkbAGsrhrTC6Rd33Ty5JRERIcm889QRk+jirNTWbhvHZfEgHzicilB++p4
7W7Ka8xz2wE7LmfCnYJhYV/hUVwCTQdiX2VfaiQsbirxeNKmYtnyho6nieanowCY2/6OtEI/DQOG
20iM6q2AGCYlXMfGJqEAfoV8iBsGDlruS3UgYwNqxRas0nI8kyHRCBE4PsleD9NDMfkOfIIALwdm
l6ZRe9FYR0PYNk7w2tlbDaGD2oFozhBs3mgwtHZhnn1vprHfm5KYsQns13cyPP21Oatn05Odxy5L
AHFqu7eealsz6TB2mvp0oSmXgUfuK0dqP6AToZ2WzbNCDfZBSzQ7o8vyQ84c/UQzESlELU4Og0sV
cR4O5LMXJ6SHGLpPVUQOknQEraCBH97kIEqgs5bfS4ceZhgez9Ahe5TP4Pm5lYwbEvkL3QoZgXxq
ls1qbs+4tDUaI4xh1am2prK6YAmn5sA4E9lCMx/jMNxBfacnMc4O1XTZRpBKZfrXc+UyUoPzDXnd
VwAhdk+j1Tt3/ESZH0XKOsuuFTtbUpmlVRBOAMeuNanfhiLJr3WMR0PL2e5ZhS704cR3wyjujgkH
eky9v5W0+k09x8yGU6La4CbmbVoZw9nwvJgT3Apj1EJMycoZCBF1/1F84F2sRnwlqlZv7ZUHnuis
gIKGDZJY0y1p4i2k6fBIE8GfzoqZhefdKgG31vF1Folc7hz/bh7JZCPEt9op+dQoAkV007/ZDVFm
6kEwJBbepSmS8cK7T88WKlRAZKxetf+vEk4EQTUYzMsg69OS034kJb1lY6PnOx0hkBRoSmPvoAVi
HN/5Q+pt189i57RQnRdGqr4tyvnUtunedLj2g9Q642PO/NcNsFEJDdU4VVcWCH8DJ0ovZUY/Qq2C
HPbJsdRiYpI6UeRwgq1CAfDCVMDtsV2M9JZF768EcgSPhWykOWwxHJtB1oHTRMgjYUpTecOEWGXV
exwnwvGNKnmjdN45xW4tDsvYjv6cJdEzZZQLV3d5FiFUqfXO1CQgqkoFSRi2DH7icZAkQDH+5vQG
LLm+t2YEW2bsA/a94dk4MMEaSa9tyg3z8Tq1ZJPcv5j9qQHVxTNS7RBr9LUsVovTwkyviHbtE2eF
54/A1HNphu9p3gdz+iSECEOoGW9p57kbC4zEPVqSe9XlYmcMRnSLSpbKxJbr0+nZxyF0qFKczIaR
DrXcBv3Y/VAaexVbTzIo2g6fhbeZdBBkiktbYPbK5IMgXFVOHjxFyqEWzsMB01PrHqffBgXUL2n6
nwDfwFYYXXvKDRsUSLwVRf8mtaF5prC2ZVWd0ixetpGwDewPBBJhqfxHz4v32MiqkedBcYpxmMkx
qim7B87UHsBEt/45biTNU7t2BQ/hIvBqJf3VsgQRw8rNcKkV2Z2KaIM9h3H63LuEn4ipAm5skDJC
lhkk8saJ3wtjQByYKsItnC8Xf1g7oPsyv2fxXPgteDImom6yq8pKHpq21u/KRZADO4B3EjYCwuRF
lF9tc6A6JFEPa8ZIC54qJJd2FElEeIXKgrZjuzD13yAfBUD8iM5D1s6ra3ingdbKUx3NgpqHteUM
WDmKhSu/ePUANXlp9gtT2iBHVvwcBJfNWvX0NHo59fSrJafnY9pZhBv3ZachMKRtulk6/DCd3ZF3
pJqDUULEqljgG7GX6yRpPPdo1d3XCDX+VIVr+0iSnJcG1Zzbbq6lxrZqqnmbV/OlqQEba6OzndrQ
ukLzRipekgPRb+IOIA03DR7OfVppxNZbYjog+/4OWjq+9Sbktigrjmlv0HjseL9Arf9vhYyKpp1F
DbZZpN6HWBg50KO5nMhjpb6pzeOv4CXI1aGiCK0ToH1WI5Wwy35Xw2DxX+OlVnMG3DUaqqMujoWu
F6zp9ny0BlSctKbEWDZtTpEHsWFn0UL2sRaaVu82LN91eWRGOx4BaVib0Snp+ojSyn9hQrvh6cak
lXT3pDn97zmc9ffCc7gXpQMBnhTXumUz1kyqnOmNLc6pqUjj58PNpkcYJ0A++SFp+bObGbhTJs+R
5GsdoPtMqW6TpqEHmPWz5NMOG/DzDvsfJ2oz2oaT3XwrdJ78ONOOVT+JB9voow6ZU8JATjego9s7
i0vqj32OOYkJ0W3OWkju60V3xFrdeGQxen1bO6XuayChzonOpT4ewLRlLnKTJJTgZx4PiNCdIsCF
2+xdhKd902eTP0Btvr1GOm1XiH0POnfTWd0pD7P6jjMF21S/mNvYcH9HDn6Wlst2vsJQq8LOg39a
OIa9v9Mq9i7rC0ZGGL5jeX09XMs/59K0DjUMk/qEstzoEaNoa92Faxj97Fii+kYaxDzaa+7bHIfP
afLE3lpm+9SiI5LsYlQwmbj+X7k7BuflEcaesZ0tZo8vDIca0vzm9SgUzoKVczKke3Idyi0I2Jub
QfTNxbGs7Fy2iL9OOzDkEORcpUSswJXFwFBcS9DaAcCsisHrOLynbYsZhlPKGq+Ss448azju9iVb
yoL/qzHhC+pNs33JH2JMwJQCpueknsnbTLAW9hcUQ48d8pbJcTvD87jUjBQvZEEQntYOlbAEWiW4
yLZCczep0cdbIxttKjbksUti7dxa+k+TthJzyrgphmVxzKMWl8fYAr3trZMn0mRP8Co7TJ5LSke0
9Fa109EqYnNfkbXzJ02P0FAi+2vjQAqWfb4nmj8HYJE5q85EXz35ORbC3ERDWO+9zvityECMgBp6
/6UnN6bK8EJr2n50SdA7JiQh/DPzjXr4kjCkWjvi6ofbThZYn7E9dCymm6wfvVObtxeK55drLcuP
islvBgjvjCCzjtNzbjYUQQqSk9VCjQuC+DljMTmPcOjOrlY7m7CQy7Wd08zvCXCFpnsu8Eru86Tf
j4kJGtX9OuLc+BrpkTrZ2DcY94O9q10CkU1iACBJQOQDyFJ87Fgu8654Mwqt2PDRwBfK++zB6KIL
YAZYgbWCo7Eq8FP01tFyWs4tbZ8EkOUpXk89auy8uuO9Uv/1Nhclh5oIgjDlHj5BoFvy9AoAywlz
CcP+EhLETEWyjY2l+iqmIvlHhUjqd22Y0rfRmQ4LQukeY5pFhV4GJRubUaAzUOdTOFvh6B2oH1gO
Xs2AV3bGCBmfZ9Hr4W15smCnWg/YdjhCoQT3feo6+lqEHv2TzJmQ5bva433W+cP30YThrBBNHRg2
8/fFug2m/uipfLrAxW52wNRSPEn0rFn8TaKJPaG2r866ZyhKmrbTMiw8DtnZWl11hjH0gQDRTr8c
n6GwTO8GW/ELLm/t3/XT7HsS+hZfoAbnx78fyUPkP9TGyKzswINPA2U7BIly8FgPbGEMzNtdcUCk
Ae41D/G2clV51hIcDq8joJToRnkPpshb2k2p67eXBmsCutwy1rGxryz2cVmftiTDCJFUz65Zpp39
3+sK2Fr8Xel1GCFjksjxGkaJK9F4CqcHzLroMberAZyBJSc40KAFZw+F/Gkka5yaaP1hEtpbuiK0
Yn3nrUqxRbpVZjNTu9jWuSkNmm+KXn/2XCETJny7xE3LbWGVMztsUVNGxleg4ZgQmDHbz9yh66Zd
twWW8bfhcdqIqmd0Xiljn5UplQb2fLFMieEkSR+vsOcQwVuGHdDuw/43Zwp1e70w13B3koLpaFO3
IYC4whVX7FL1pek3hWn7uA/kOwevvWxn7zGWegAkcwBogY3oZZOwZRif20KJR6nA1EGrSgJNFLiY
15FqwvN8VpqatnOFB2pejwO2gy+D3A7fjWq1++FZtNPoOXmAiUKEOD2jeSBmn/2OrIyNbybuXYWP
ujR+S2iMfueaYkMzQ7F2QIA+TEbeIGv48S9VB3OYMlIwZ17bAEhj9hSI+PIidRcy/Coi07hy8nX8
ya1/hXh194r87HbWenQRlv+N1Cr8SiAnEKV15hnSxFtOMeDocm2QvP2nLHf0wFwQyRbVnPnXi6B1
il8LnOnztL7URsZRruzxWaZB1pCbXEbNO0o9j33GEGQXI2p3wJZOoO/wNrspxdjT89VFhtA0bQph
iA1BWQtcidBufcy38aU5GSmqswBhsk9q8+8kqt+E0rSdi+ViF/W6fcmmxPJf7Cscr90J2M97azh0
Ic7m9Lsv9CjAt4N2NnfMHXLXsfxYo0iN+4c6L+tLvHq9wGa/6VwxMeAvFDmubbs5OoE7FDf8eeOW
KxNXDLef9x2y69HNxuXpJLvFo/RIWZb7daZPlcFW2e7/y1pH0vr0Wy+UfbUaFgdjfelNq1ywv0cf
4DPdQ6dCLaiNFCKzzvf89SJSByO2pt1V5URw/uyeE1kxHl7GRUhriW9Zo3fEOdLszYGCtpyp0DVu
dESlmkFKNrj4naW2JBxQeAdda9wYMc2iopjxB8K+MF0Usip6jyRH81hQfy2BXth9dOj6YtiSqPN1
oaYvNurFxuvM6Gw1fecvuukFVGN1h394jWrEOgFUrl+cHBAyw/apkWg7bvnJ9AyAky4P5kyEpMpq
4zsd9H7cuOFhsitoRII9Rg2187Wfv2K0+ynqGBSVZVhPz2T8qjW9s9OiYb5mHc7lGUjzls4ta8c2
/9maODQKRjI7JtB2MFhGYGDswtInrWcOyRTJeApkTnPOYFjOLp+K+bTUaN96lRMc8WpG8/WIrsbq
+EiJ4KGc4RqdRuKkE/r5YUFtYCHyiguJAOQSj367V9hv0OWzV9k7NQL6sRO9sWEpLoMEwxzGFhp4
oYrrd23U/ZbOms/FkXdb5iYzqm46irKN/aZZuWaDa+wXy1Sn+DsB5fKYoOP5Wf3BKVMP8PKkQR/n
Jn4tvAz90jhHInuUhRn64juGFt76mu6dCJjDWc7WN4vH8xNJN9rPKenQNfkbhVN6WWSa7abZi3b9
lIy/Kuk6l4HVHQIXby/p4z/wRb6PtfS2jLkm7n6EGjlJbJOkQ+To5e5176YiJLzW8zydslb+qMAj
+1Fo2d+WYonQLmtcVjJ8GNRONTL74RQcKXWb+OcYG3emnfNbtnj+XAL6bHv24dCKx/dOyb+LcMx3
CyMSTgLrb55+ht7SAXQew11p2O8dU6JkWNWlxDXu3jUDibJTXOH2Lxp6FtkhmZ4/bkt3o6bteIC8
e0jz9Urkcjdlak/4fWwVaI1mHmd07jWBTGBU2MB6RL2RPBx4yTu6LVzKtpF6nD3IEIkVff7J8GDB
UCFYViYcG7o3uYe1x/g1ELZqaqo4ORhrm7yI3KC1BdJ7Q4lB4rr6WnATB33I9LCZmGewh097Jp4a
VsFwPrZqAVRuTXcb+xIAM/Q57j7TjsIZ/U1gZKOMdIi4bhiYd79BEcG96TnWvfOEeMZl/2Hm0vA5
14sgUoUTlFkA0oJuLMCMn5GsGx7VZVnhbgisbvgk1/WZLqm+NQ16SD2R2W9jjsLCnelj4jRBTw1F
De1MUXEUajeb6PPmZcHJ8FHdoqiwyJwmEswOJ9Gkm2/8w53HHT/DcVpNdWI4vozrc9ec5cLJO5+7
eEdWls33n9fRbseL/TFYJcXEXNovQ8fwcO1R3xIb0C/mNNQ7FQ/l8bXw6w5LM6PsSx9hyZlcAGEu
lXpm6UKSGmYsB24G7Y730E9fD2q7kB1hOgsHxzJ8SPEll3JQ5bki6wCM0zn/u3u5LBlpvEifCWa4
TVLBZzrp1t0bsSHwZyRcdi37QLPYPaS65JLrIEfE3Ni+m2bjDk4AaD1Izo/XTThOax9N5ZNPqIRN
ZBwaa5QcABJtT51y6sOsdCjLWMXZtPfutglafFZ4ItZuDsD2apdFYvKblLuS5+rX1wuWPWdvV7RO
OmEJpomaw/iM6QybDSH5mssRpLMD1Rz1HX8B0fnM+15bcMSLVH0U8zKexNC2B+GyFowdXrQ1G4yP
vNsYdv1DQyfZJYYrPhjHa0cP0BGBrmGbgM7Md5R17OZClsfCbH/KaU7frLY3N15PzaOzOAMrhiNO
zfpSKJBGQ7RUR+oJNhzCwfCG0DPn/P4yIGcuz8I/kVRncCVAEb4DCEAGzWgY1HsO1pStlD4sOm87
Sk1sXhMbbVE3s9HCU+HWYGBpYI27bgFdpZod7id56rJBnuY+7Q+G2kXKC6zVk9bhEHtdK6FvBnGM
JV2Zbn54/aqoU0Lno+bu+srAKDPV6ClrF0fIaZ42U5ikr6aOZTh6jddcPDv+MmtwgMWE+ojrq9tU
Ei2loUT42q0vwHXhAiO7Var7MyvcGebcYyr4/xdlm9o5VWa8d2IqdV46Q5MuVf3vl6//jVWCYkYz
fs6iyrYWpoVHrKvmTo00YY1ivtldteUWJw/52H63tZ9Dqsc/RruxzkZVahDK0DVMu+bmH45fK1Vj
E+orJunMk8slPf+7sVGnXJxzaD+XamI1ZfXBVtPgijYGxz7ZReechs5kNusO7XZoeiKsHqVYLNaY
NITkrs+qBSt+rKaDm0XDFXBB6I91lzIhSRn4mThb4j77fHFX4J3lPqwQTnKvzAvHhPDr7H3gR7Fr
OzzIYQ4iYzDPyfpCEgeojzvKXZE3CdQ19FmP48lxXs2oseWae8x4v3WBOOGFameEBpfgqP1WJcjm
EaNN3yREoYFUihPOMy9XxSqPaXZvngeQJd4c9Z8cLqjCNKb/SD/5Sd7Q74Ye9WogmeMc6ryFmW3c
YhVPb1Ueao+xrfTHkOhbOWNgbl3D4Qg1JWuFZHJ7/UqkNer7aLpHt7869B0/ozCdr5YdBukMFcFH
qXH4rPHJCipaTYdRhFuy4wqP+QwZy0srhE7WkxepRvYfDbCeYJmpLJmeJkeXNELjDQt1UFZcmG5c
yeGj2hLxKfMCZtBqY5pRc6UG4lNx4ZuTiajpgAwuMIQIBZu0c9SV6d5+UGX76Ekwn2Oz/9V7fK9i
o2I4H+r3YXGwLA+6t+f5i249PRI3Y3IuWaXehl7ExwzN4n3MFOqZGEt/Suyc3QzPe7tmYtsMY1+l
2Wpnrquo2XGka7x027s4AqP19Gotdn7KBZDxlVSa5ui7/7xrWkGSyvYctWGbqH46DC9coCOHisTc
Jl51PNMDoWPOSxDnuPXToXjLE63HNt++EfqJjgB4ax/SLV6CiV6rUj5jpmRHN2EMUGXCO+C7nQ6E
iL1HZhn0rmK42c5Neaz1kE8vkcUFm3ewmtnfYzd5Csd1n3pK5PqlsXZhop2mLF/r3FKuD6Kh3DEy
h80r3LS40fjAXcxXwpeqaZhxwvHpiig/jblW+bB42r0uaFF6XU/0Afa0YeE3QGSU16wS6hLBxnE5
bVwdpdhfJo4InLoOLxOiRDDxwUUrfK82Vhwb5NeYqz8z8Riu3G7+YP4sdv82NWqTKohTYJpStNV3
Vd0tfEC+Z5i96Wsu32gsZrHuyAfBYBqxSXxldW++twCv+5nshG0P5qUz8fEO5G07KoRIogR6mrsX
yx1c4qFnc6C2jhmITskGKzyZr4PjcCsHx6rPxkgSU4DoYbxL3mS+YsFO7ynT0AMXpp9VRl217kEO
c6Y10hXrhDAtlyOqJcePNmmZ+p+5MFRc51FWXvEu+nkAmgmWOQS7bRKOZTARbuQ/4/5bIwEzHlo9
NcM7sSqc1DEsjqYiFJmqfcJU9pxgSjgPVqVY+z1vk2tN6G1S24BIz72POKV+UoQRGcrX7ReV5erc
tjoxE5wE1guiwkpg7vCOUi9eV93VrcCohOtLU+FulunI7HxMoJ9GtMiWr96u2Qq3FvUyp9eLsf4q
1RdCbxNTJl+W8acz2DiLe0o6mojWdam6QwTysUTIhMEQM1X1Yn6Ilb1AhnHeMAf7L86l83CszN5x
yPO4W0dIoKX6AJ1Unrj2ckXB8LazX4/qqjW7ebYvFoBpEaLStovWg59aCw1di7rZlm4XjNDi2iW2
3JmLEdQyrnaz7nzKmkqOttOoYrWnzezg5OHJCYU7c5wQxzZvJiaGoJRACjMgUI7+nFqWG28el0MX
uzrMNX3YaLG5K+sKCH7TCkyc3PhW34gXFp9dkvY7qRbtiZ54UfSWvtKXZEMXyNN0qY0LQxKeAP51
Ol+/ZxRdlp6xEAVgVQM9VZMiemTlfomG6tEt9Ju2lBtF66HUbjYaB+NNXlrJUcjiU5Ntd0SarA+k
1efzROuYSX7zjSbzNzEy43t5TYsGCijmh/GtMceDgKytE1LBhyj8CZfg/t9aFP0qLdk9iCf8aheY
P4hyaqNZgxeENBn5Wdx+CyvxNJiPfkk15wcbj3PjxnlvMRdviko7DpS2vaEP5H5MOe21J7s3Ympi
kehmwOVwv+OFXDP7x3LM02Q93CAqoqj/mhpIOaI9RnUrAhxA1o7kUXoorfDNYV3TiVsZM33V5qT5
QzBofUgSGr7Yy0720t26xCwDV5Y9AzP5X9FRSGLKnvWCkPsOYYSAKR7WgxpLdnSqR7av0//rU6Pt
vdmmXmsFHUi8t3lSPJ4eIQ5a3xAuBhpgSiKeffrAikw0rpzUFuy3eQhZ8jZ865ZvtmSxs3Xxhbei
3L+enaU7gw4MkXyptXMZAkxN8RfPbrXvTAd/aY2Yt9jDZYnFwS2H5Yyy9yte21wr2qf9nJb62zxY
/8PemSzHjWRZ+1Xaeg+ZwwHHsOgNYg4G50EUNzBSpDDPM56+P4RU1ZKqMvNP600v/sqyME0kIzA4
rt97zncg5g7ITUTaRAeKyR0H3QZwN7bbAGTubYfGe6TGhOwVsNmuZ29cwmc70pTAWTAFcwtGSX1d
3xVD8R77aLzbEalVJteWnvcgbZMBRRtNODKXO+QT7BnNjoDvto7bm2lZgb+rghCafz2HfmqFZIou
bHrcof1N75p00xpjveohQ29DjLxnMCSDhfyg+9COTZmE23wMwaRj+F0ZnTkdxZC8aVqaYa4LW0Rs
7nDTYV+FQYlUHTW71yamdjIgjK7MvGPVHVy5mn1YGE1XIBurMx0QONooK6H/laWYUCuHh3vV+x7R
9nZlc2OD6POkmbdeGabtyZ64s7URw1HCIGsX9IO2bxZxYF3GGkVEHh5FyVAK36NDC+chUYG8Yiry
nKDDBQYe7ahzEQ8uzIUzfWEOeECgQbwKZr27Ye/snR/gdZGgqNQy8LBRif/TwhWLTeLS0JORCNq2
W4+gM9Yq2NfpkWTY/A7js9rAwAqP1bLidg5BFZkzYhlBDe+OUXw53Th+zQhCi+IL14qj/RgNFw6R
XpfYmeoN0WH4pBt2jylSipV0XFYKG7mCH5JtRFuMqrTNyLGL8351nsGdX6SAI2HYwzIf/aiWZGF3
co27vElABG+ZG1qM8tse8tJwLXQeCFFOuO13U5NqEu4lzXxQSjgu4hSAXYXfjmtFq9wESvqQ+VHz
MDGXnothO2Qm2auNHW8Nyjbw/Ei+SwHhMZrgkTSpeBJOo3aD3WM9oyt+pdkuvbVCu3fKCNAiSHhk
61q+1oyxWEX6Rxel5BVbREgi9l0bfu2V9TIyYZHYBPgbac60Qu4SXVwJG/+D3lCRsHO8JNRYITvq
b3tiUMZF8SF2vi9e8/52wHB0nVtWdj1kyjK9nsEmj4tN3KG87bLBPAJ+i3M+J7PiMjFbT6Nldnl+
gZH341e64mbF0n9K21bgr+ccNqmOqoTf6artt2OG+CY2u/aCnhS94Vj091qTRFddXXzBIsJj7V22
8Jkbk6+IKZmMUOKCsyZ5Qgi81Qp8B45D2d4RCLsWjY15cnCau1KDsqXX71PVBCQtVOVlXCJPZ4MC
SM5v7xTjLlCZUEi4hfFQLgsM9OTVFFCwLIZFMQsJNxl8TE2XoE3Ifyt6q/ic8UydC9xBGBEp9y0L
JW6GnJ8sZl5oAv/4FV0yjETcSObS5z3XxhEz9JVMbDTTbMgP6EMeFdTkoz+l7+dJjZLte2Zk5vY8
n+2XIW0kLWRDMfMzGoO3ITCegzHU2F6XrcScQumv/aTYdbAb1/XEFtWx07fSqp4TTbZHc2F3RHCj
9YK7cL/Y96+lxqJghohxBjIols99VoKdX5za1nlK8d7mVr8iZPMpyGS2SZdmlWox5KqSBoXww62A
JfvZjeu9b9ItNorWvBgUBggwrgjKWRNHu78qpsHYFoBLVt+XTZu3AzIkIPaSsA8rAFbTThxzt7Vv
4H59DRnQbFJdISSySuqAEmgIjeCrFAz5Gu52Rd23TF4z8+6syUSP+I8VuXdnrJdIw5WU5R7TFoOo
zDp1gW3vS1G+zm66bqrRvyUY8OSy397GrYgPmQ38yG3ETiVIwvCR8cCkveCauKMY3jKy6aI723mY
R13/gsWdETZ8gqSrul1tBl99OP4bC/3POmhkdU+gRkc0XjcAeIhRsWlaQyHNLOr7x2/MbofoaLxp
2/ZrxmgAhvnK8OfhHqoSIgTdtW9x8ydHUgegpZ992udhvugPGK8ez9ZFx6RQCZwJMHKbm1jTqS0n
y622ZVAsrL3pcPbbAqPYT4PrYyJl8W2m8MJKtVtCMvMbDRAyKkfUu1bKvKcLwn4L2iNhQJBDBkMC
xQLiF+y1YoCXNmU4ix0CHCkuzuPuM7t/ma6rhM2ZzZR6eemnNdrL8hjhCkDi4t9ituxPBDBdotzD
i4V+06tMgnfmEruqMWQ2T7+IaK7UepiLNN9x2eBbWczQGJf0fYZGbNkyjxRYdbwoqIfwsqzezv/C
WUgy6Eo9IWgh1vW4Skcivire0sFgsHTsXSJGYQfRCzft68nRrs43dQGtyZsSZcD20xkvkxG7y9sX
pRnJMWnBGVb9aAJS6YkdG5wBkur444WLJd8M7YRUEPiDLSqwJiBgPVDzagOnxT2d3eRE+4geERG/
5wG4KiKTPWNZ+p8x9n3ps6p6EhJxGR2JnUJZiRPKtK66BSgzLC+dc+/LOvuOrGiRKCx7zRDtv73R
8UBdnFUhhngCGLZKC2ScNCUetVI98YacPWsP7Vi+wcX5VzZxcLBvEtdzl7Hq+cU+u8uJGzGEkx+d
Nl20WwuiY2DdIkdZ7mjXWcfziwgNBCbGdAe4job34hWHU/c6dA1dD43C2dN1c9jmMQa6xTKpN+kq
A1FLWKIMkS4wAe8n/6FF13ia3Co+2pjSv/+OruY2LonSIIgtfFQ9Kax6gbrVbnK5zTG8rfzFpCkG
ZR9MSz9KjXbBYLnvFhkuW5qr+T42jRcGysZnEpzIX2wAYiFu/DiPRKu8vaqcZjq0ehZs7DzNEWgz
Kk2sW0xsGJhoAVkdU4FUA5kE/fNaua27seYJ2c9gtlsk3ekahFqwsfL4S1gCy8ORxvgZ5vZWN9Or
kbMHWfdg1tjTIrdy1lrFrEKxZuwiNPcr+uHY1GNfZ8CQ0lQikW6tZfl9TMSnJ8P0zV5U174omLey
wjWmTwIdcghmMQ+RYGBzXg2KquXyFiCTu0RbOGeQzmnEDHfnv+X76VfncWk3ORDQzKIBLtHPWOUQ
77KkrG3meZu+dOjvMfy9HEI92yodY0qg5uG2N4oHheCnjM3yMjGqcOM0xMjxEJXXRXIanDe83V41
2eoZH9q1GFFIJktcULfnjsTuYaBskMZ46BNuGCc0qjWRAud8FovEF68UIoW6U1vHs4IK4Qf19tKq
ByJh08GhfLDSEIeWsuRaLY8qR+xMheVktDv+vjwEkTthkZv8fW3N9AfMkXmb6AWclFRcOjqTzQZL
AWBeGvA2wU2+9ZzSmPEaB1c19sVF4m7FMBz09FqhDjkGjXPXWrQ0fNfqPdMQ3f4sUW1G4k26xj06
w9hs28SQe63Rd2aTTYdkyHT8XbUiFIXmcKecl4pp8NCq5mnK2Dz4zKD3pV+iAJ+Jckz64GBLMovP
9CokaNG2TDgH2eBjUoX0vFg9u9O8ULdaZwzX3Zj0cEcY2xJ8p63coBi4f5BPMXODv2boX4Uy6wua
St021RiAakX5QU/WXduCmy6O/GQH9OmF/pHh2Q1PTQQnw2ZGVwkcYjXEE9vrAkNUM1Pc+yCBqpEI
Vdt8atzPdOxaxMzNvh4KG0nkaF9My8v5t0ZC3TeadIkdfFwHF4IGnKFYvwWToN/WtdltbOR0saYA
zzaBe+/SYqGKU6duUNd2GLm3iWzd24KdnuuzTXIJbPLCWTNuM6dEj2wguYhmhwzigg12wy4fvZWs
4eaQcQQ7Psbpkti7FOk/RqAs3RMt426nGV7Tzs6NdNf1FP1iNuBBLKa3KecMEdyd70fdJ1hmzBsv
WlzfKPM+k4q3ELpBnYhpvLA7t1+pmjCpZW2os9nBa4L2UrL79UTmY80ptfTkn+J8GpEU2lWwNRZt
9Vku1+qFR6JMdjzr5UvbRMCI8Ccif/ES0gcHrROns3yctEIPJ7mL1D9MSTFjK4moOF7RQ6Ln1Zp3
OHbTdRIB3GKqFZ/EWJ8wwqytspyegUk/CKEMQuv0lSgRICNxRFoBUc93mWsQNrPNF7Oh1gBFdkvG
3p1R7gDyk/Xju/Wt72csS5jqovaO6esKl6l7ByloE1WYl8Kbs72+bMS0Rf/4JUCDj0WAF7q2y6K8
lI3ZIBTJh+R2m+JOk/gMDLOGt7UkNXFd02nwGRvqdFpLlF48wwd5kdOAWp2V24GFSdiedAIuzhUN
vbLnsBOLK8bE+RDv2sB2nqWWbEaii67A71ym/gcjBqZApAZTx4cPuTA9m/i3C4mcgzaMA5dphLZl
V7iHWAEuusQYrtGxJDRWC5+JkJ2eejccrwGnH2rFyPMsFeX43gVzGOzKZLhqdYcod7J/Uf9hVXUV
fBQ7LyHHLQ7yUJs2RVHrR7MPSCAwcnlrMg8vB6OCcTIQ8htpOIIYoWyVbZh70tOyC9Y5bdNd9qmK
D2UQTNglQ+thTK6tucDXJ7PmEVZ2exgZhKJBnZtHkgDUUaFW9CxX1Y96mb/YgqeeUar6LH9fGY4O
VmzikZ004SnJCs8gKgwZeFOvA8JGNiZG8/Xo0rhUaqg2uH4BiRMNuge3BgYVcRGdF8aFLmS8QIhT
6+Qro8F7lS0+L7MUSDKT1OYBHt24dRDu0tRl3DW2hBACcUdaDfEKvjHzV6vbsk1jxthk+94t1UVG
fYYMQhKsqocQu6sKF22axDeTkR/qQJIKBfNpR41AlxX7J+ijVaynGbRJU6zSlttRtJrvVbLA5ZM2
XseFcDNyM9yOFhhS+JHd5txhwMCIllBW2AEI/Isb5i2NvayHxJqsbNqt5Hi5SIytV6ZMmE0y9M2E
Edv6BZaN/ODqCX0JhyRMC4X2elzWivML7y84UbDSCC9DjXprPk3MR43FJpAzimGjt2mWVTlz4gYX
nlPScZwHLvPW9Dd5R2ScZFgbZNgQCEIhOiOn0a0i9zi4nwsGxVfnl7ARXyAoYBLlRr4whojYQxCh
yaSsy36hLciY/W8VsWuV0M1oItB9FBkPtjQvFlmBPtU39OOJiiFjpll6v04IWNZx1bLAMV2dBwR/
NP0J6n2ZlVPcmkKRtgVVAkDMi/QdgkYl6gaCqcZTzP7tpLsx+LuwAOgEOP/aKG/HzKSUhlj7RINo
XaTNM2Qw2up4gANPdjlalGrhH/nRI+IQwnHnrvPGwPgIJoJOtSorsL7wAggxiSm0ztXe+cXQxLiv
YX5bFlKlBU9QnYfiVswdWzXZzi3z7HYc0utZ1cVJ51e35z+KbP+rlIv8QAZPJMm3u7O2uwJedhFo
lLoEPR3+Z3TBJXEsXRRY6RR/BhUBfI7W/VXUxLtz8SwWkMboIuA0wPU4ElUgkqI1qkebc6+Pd66x
atkXvfV2uveXtJjEMN79tvyWJ/lVV+rBJex6loB0INwNHAjOQmoWbbhE8peuUxLuN2pCJaNVxBeQ
HVusFJyq56xJGMu2YhdS/K+pGuJrfRS7wKiNu1QYxh0mKHdN/oNPK2ckF8ilF9jQ5yI6YcEQMcMh
4QZhXjXXB1mJZNfO2bgWgiCJIcLCwAXi3mPhHm4NRYru999l7n1i4qE2MlzZol5+SwAt0mDu2vMX
zLnrXA1TeXn+y1Bn8pOJ6jVOKx8kIOpZNwtRjbeFsyDDxoVsNBOSVKTyek4Inyz1vkfswODoxy99
IlNyl47k+Q9jf8ogxpdf/MR3jnGBhcAOc/cIE6L1KjcROx0H0a7KKAUn1EKDzbbZEdjRBqZqnmXM
EQCD0NjT6zeHIbnS0KhetY1dS3abVBOaXUMbigVE9X/+tS/0Z2LfSOeYnYpxQpimZCqylyoEArrz
dzj/WRBZk/CSBZ8Htr9b81CrVpoONAPn1ogStipASqHLPJ1/f36J0/LaCM1un4jybToD6SJZ0+at
96jTzLuOco5WFGy/81U/LDvjbnmpyfaBWBEgm2vTPcr6y/OORJUu25IllPb88n2Xkurtd472D2D6
LyTwr3+Ec/8jCvsvqHZQ7vz/d1D7L//kD7Hw/wdx7tL4U5z7Q5F8pK/dzwD481f8g+Zu6590ByGt
4ziWrTs25OkfNHcMNp8U/RhXWKZL+SsAvf+guWvOJ2XABYEDz6NZubrzT5q75n4yTUvwP5c/ljrN
57+Dc9cX8vVPKHKMwJbJ9zIhygvliN8DKuLEqvG9V+Ie2gceluLaYZLIjZKdHMXwqxBgGWVOBjq6
n94iCqx/YhSEt6a6j/tla9eN3l/huv/dW4KFpoQtIY1LPvzPdPQM+l0CnUDctxL8bRAQcTSLclc2
uNHbGa/qiNaNmO1b1LMRson4GHXcvbjFQzDqgN6xQx7JhCyQpVyGeUHa/QBx2aR1gF2BjHvyV/y5
ZAqrjZ8rOIE+mmpPzQ4jJeTIXsCU0xvEV9aPmzTJT7UfnPJ466pnOCAzonBPzEuN0mjWpl4co7qr
vZbByXXrdQw4oqldsCcFfs82fRsJN2yDb39+iORvPHPOGlYa3bBQPzmGZSgunZ8PUUcvMSTqTdwP
iRiwFev5SnTVsxFAsAPQ7EWWj2BKtCS6DJIaFH2xtomGYJtr2X1NuRhb/pb5AjuurkYbPGfrdqZ+
c8yCfpFhnOIu/mp11vc1hHv7D8ID/u37Nk2ldM4NSHZSCn5+361EFkkdK+7BJe66VHsYSOEZsr5e
lUHIrFpNR0aTD41uY9sThFcIcn685IFrlzWd4hT5RqStB4kEDkkDzzIbFJ+lhiOk6jvmr09R1Tz/
+cH+1zuEY/3Te/4twiUAAyCpJ8S9ot6dfa49l32rcAq5+osf9Fu0wvez6lrC1YVSLBa/XfgB9lu9
YxG/n1UPcXFwNGJD7APduEuE2ZPnGvB58jm7aaBi0AqI3oDcEvuD7H/GP+yWJnZSI78v2O+iQO0T
xLiMjPVYNYvs963r33rpsDGtYClndDgm4yIKu0ufRB4t1h7CeXqyG+uQO6jOVMknhWyA2XxsN07p
PqAdMpiLWu80q6/rFHIqbsBN4s6wEdziNbFQEfM824rMUisGBllWXVUyeDfsGhTFbD38+eHSl4vl
16XLNqFDkUegEIewyv56MfFJRnxaobifenFTZTfgvfCwJfmLiQqo6pwldM9rBaF0KE49hPHaX6xU
y/n45Q0YunT5wfzHG3DN385XnffpGMbzeB9iaBapdvSd+n4ITFYE2nRFl91YbrL580/9L1fj8jPR
H7mOwApnu7/dQcbY6SgFh/Feme7DbCVvJa1Rdr9/cXCXBIp/+Wg//ZjfLnon0rQo6/gxTuZzAZXg
CfpdE6gQf2V+M8nW+PvH0lgeQLgGpKXL359DYVp3slX8QNfK2TOOq8V3pWvVKxDEy2pI3odK3v7F
ofw3x9Kw4EGaznI8XYJRflmNuirtazcT4z3RH/ddIZio1zhO6He/VVjbV6GzSL9p1qTuQ+AGcEd6
sI4BI3lLY5ZnOs9RbkerQa8gLiS4BjWCRFskQznd1igeHwumJGaFQKo2CoR8RMjQVbuMu/yeiSqZ
gaVEZ0UA3QhsymxIux3MV66hkFFQjmLFxPjK0xerf9mm3xrH8uwQV5XvmDvMfeDLyvYOLfdahiOp
APWzhTZVN6p7UBYp3hC81g3LOaESMNNE8xx18/p8BP9WTfi/Kfd+KQr/qLj8P1gT6ssD+Z/JKUuE
0I/8nyWj6L/+E5v6638cP+rmY/q5Ljx/1Y+6UH4Suk32i8vFZ9Bh+akulJ+4B4j3cWyLQB/DoMD7
R11oup+4ORydCuhc+S0lY1N0bfhf/8lf6RbkA0fnwepSPf29svC3+9+0KQh1G5mqq+vSFuZvoTm2
VVeajhucLVVLTvBTsNfK65jGEbe/11sfi5CY/jWwl8bHOVgcYYtuLXFniGBng+756fDdfF93fs7w
oSz+dT0y8WtTm6JXUVK3hc2n++VWlfBMJy1mEkYFdl8LqDB0dXN3eaxtSzlgYv2qGsZ1PpvAhq5E
ti6gDfliuCHo9Smz/ctkfos0icwTFqueIxKcjGMUYyhNottKWVeYCr3ata7T2npDn32a3Rp8sryo
Rvc2BJmK8zLpp71OddJ9A5BMnVVBZJGrIsf+Z0Ma4/kiPgxYATbN56J/MwwdJSfxCLA2deRe+FCa
p64krqO9nozGywzl6QiNY1/ztL5fB3qGbYzDzZOrw6gTQC4cdk0cIQMEEDrPONRnD94IfSPgUnyG
kK/EjbfGPRGzvYVJ4qVFvenGbOUTdBBhEcPbQof83UJGWqoZM1W6zqaO+IduHevtOkTMgGbdc5iC
Sz4USE6vHN9hCNVFvpIYuBh+I37syU1R4XUHHymevQU4HjU0GKJrp8N0UOurpmIqqj8hrWXMAbM7
xN1GABtMPw9xLypqmlGrmgTmkG564r4jXENZTpeRAPLqCQWftxy/oLhu25fIYTecIMDkRxnYrlvE
wt2Qrjtg4HFkkE+sbyj88Ng/RTPEQbGVMWMk56WkuMl7jnjxxGf2k5uBcrHPVi36FRl8mGiApqeU
slLno2vk5aK3WLnAcRQW3LJvvHJqvSgAA8bRmyUfBcI09ox0GUuiBZVauQl2+vAue/TagM1hFDnp
unDQpk5iE3AqlrdgQnTEIwVZktUX4rVAcZf13Trv+rWOzylKC8+F9cnM32iCjWNqe4mYePm4M9fL
jG49gSEWxUjXo5Y8aRAcZJ3DOGpehujk9ndJdYtDpCbnz09QqNFYjSKA8NU13lbPwiCU5+/9zAN0
kmtb0+jeQgcYrg3tShYvirO3JOtM7BHm5kmbMY9GXg/OLdarjR586Jx2oh3b+L4ZuEw4L02YAQHg
dDJf1yKFetNdpVW7ig3z/HdDna2Wf7ech6hVXl9FntHdNfm1xh1p+XdcEj685s71AQeYWAB0oIro
HrIKOam+XS4TW+dGYUhiq2AzM4jLoxrPTnJRjLu5wqFdorpKFKpD1OSQBbAZecK9Wz6hHn+EnOXG
5DCHEE/I1xENDXqR7nFo7qRatSmWh8JZldyziKm8JkjXCkZoAwhqagkjirkV4o+ai5hwdJBRHmRJ
Lp0Pvdip6n3kxIolv5GLz+ey4VBCqkInF6wWzWcOMWwxfTVkdBd2edUuMduIaWIzPVXKeWJF21jl
/Fhq41e97jwqw8u2Hh+NwlxniXnZBiaySL61lDsVASIVbCkh2mEpVAEZTRq9bWMt9HJTcuPX9peh
VF7I5VkqwAvyIwHZm6QvgHZXdQkwyqAZWT3pWCrKDhFI8V6UDPA5ou3R0fWNyR0yjre2ea9zugoI
O2HAmxo+ZNuu7CFbcE+rCCxKxFkKGe6C0ozjAoBlvWMI7aFjwdxLXy/IVry/zkpuw8A5iAqQK0tI
T9ct4/LqLRy8HCH0htwrXIt2hJUN6mf1QRqPZ5skE73EySt2rVVZVDSpnbe8RhTWW1dzxzLEgueX
cAAbbKDbMXwmyQIvBisg33y5UbkPhOGuhEDxyFtank56wWonM67TxT3JAgYoo+Ya1mLsOZRDOne1
8hT3Ylq926gT/fGpGp/w2XgRa6nMPiZuQNs+xLxZE7dkIySmCcZmYbYee1YwfPTVeCA8dpNqwaaA
+ImIC/IPK+DS2kbE1gGDltOMNQOlT3VddcHWxcQ/jAvnNESHRsDe1smNbRMF2zodv6J4HjxaIdvU
SsFcQSKBG/XsWtq6o+a0sX+ONicFtn00ZXuZK4ZarL/ZB9Sf3eBzBXNSDA5MZt8VDEI6eceAcLlI
UcB6jAfADOCYCDbLGoQVHhYu0uvAOsgh3ecYKSESrUelw+nMMOGgJefMJaxh1rEj1xVAIkt44RF1
vGsj8ojNcS80YzOiYUbY9qVU0P9aqI5w7zwzWS7tYPfnz//fNlrnakRQpJu4XsjMs38v1Dv08u5A
En2RfzCFj8hdIVWq4alIOo23XM9//+fp8BQopJbAO+u36geQtR4j9CKSIj6hHhzE9dw/TfJ9zC56
lGXnH/a3iug/bIj+UiH/b0rt/5NVNBuyv6qiX/P/uHydPn5N2JR84Y9C2v7EFaHr7nkDbrKBZEP8
o8HqfhI21TKlNCWxpMaiyP3RYF26svRZHNtRdD+hRf5PIW2LTw5F9nKVGRCjyLj8O/1VYynkf95J
L9+e/SV1vI4HdunW/Vq55mPV1rjrIeDxICFvDulnNDBDr2PQ/sUAUZG5YSMgv5H1gttEEPfShqt0
Gj6jXd/m0rysc/oX9eg/OE324pf1Lu2qLeyr6yqZnT34UaAGzlr1jFVkvmA1WVoDfHIN9N5VJ6aL
GY4ME4x6Dr8lbnrjB/mLVe1SP74ldueqsuwHGZAAp7VHJl3fahkDH14CGqZ7eniNF5cdTK3wm+9C
nEwckygYrd12RKFRWtKQ1QbcPAiVn4vqK3vWlt2yMd4RHnacJXqdOipOZlfgUzGZp5DgIpes3kuV
UzFRJBg6u1VsPTxzuvROiyWm0PYSPK+xI3OACnacAZNCINwQWR6sCx28aDbCzXE0st9SW10iJh3g
fpYh7GbmUA7seOxS8DIQobvrIgD6Qf6gWgVy+kx3eSNGCwaaMz7TPGy3iiptMEdiHezmsm1QvOcl
73owk7cw+JCpjtcp+NbXw+dE1Ustnt8NDnt2BS0Do7anMbtdMWHKdswkn3IdZomLJlKGSM7nwaxP
GeSEXWSMj2okJ0u6YjpZ9R2MD33v1MXOqmrK2ZlDaIeV3EyYf5H0AAGanJiDl+cXg6/ni+KcrN+k
3Lnx/FxAx8RNgYHVkDeMGqG/plNIRwIuVKuxurv4PClYq958lxyJdTVmL7ImBi7tIO3Pj1FN5VYQ
ruApH0vmCDCTB2ToxldKFiegovtR9Q9zoq3nWSCBF260icfPaTtV65AEBxeGy6pyNHx78OfwzH4t
p+LUEvinl5d9YH02e4wPqRN8rUsGuvNUYmPwDOQfFP9PDnL1LHjHeLs3hv6zTKRYBQQ7k0AxerNt
VqteAXUxxk0vdRrZE1bdrM7leq6JcuzH9IJhLLSnKLhrETmtMxOdO4iuHLqtD+oUgY0Eg+NY8LxG
bc22Yx0O01cDOTQ5OuIGnA3mZPNoL3I5Uy5I30QVWPj1K8vte7Z1LPcF1x4e0GgzdeZlbmZiO0DA
9DD7l9i+keslaOMHJH0bXxeNd2pjtnZDZd2PDdwJLeOjIDSG6F5kh7kRIOT02N4XiG2sQNzx/LUP
QPUPqgrr/STcJxPkStEvwTAUrx5kHXSeyYnco4dYcmlXsTshTqtuG+LZV2X+tRP9NfykF1qUcq2F
NRtKP452sd/AztCfNSN7iWfq8KwtI/aZwbG0HRwMr/6SGp+4EOlAiG1mgYKlxWRJXd/dBSGwZKUr
FH4K7LIBrgyPsRGxfUgh428lS4vZY9sojflUkqh6HIrb3pz141laY8bOntGrsRiKmp1Q4MSTqCXy
LXvpGIKQdYTUq72mKX1jdsFXF1cU+ypuYzU4tMRcNAsZASZ5TfSKqjgjszBv8orCic09t55Fzphw
UDOipQjzeVwROJptfIBDnt+Hr1WjjG10igIIL7HvvvYypTAygCy6pPoM/RIQSdiXp9nipq1pZotQ
PFYaRCG0mKg/SJzhPr4rK3IiVAmsfzD3YTA96j6Y32kFYxxd8rSQk2L/1Q3GaJM1HK98rO8j036F
GkgiR0Bjws+rdWlnDF4EVnk4g15R4q0TcVWtk5T9z3jUgVavLd93oBEgr+EJQYBPuTfJDxzkozkR
YwSX0t3URv4xEh9f6wIQzcxKudxrIn1xC25YmTOLDfNnLZswmZbGY8egPKoc5//XKP+PYd7mn05/
Tx9tkf+W5b18xffiRDqfpClpXfGUdEzo0/8oTaT45Fq2IMjb1pmmSUE78UdlopxP3HGkdVPwu0tp
Qj3zo8Wn1Ce+h6NsxUCKsSh/9TeCvA1jeWM/lSZLV08qSImMmF1miPbv/W8BB2PSLXhk3MG7ELzB
Ra2lsdfIlBBIjNkXQiUAjrj9pqw8zu7tZKTr0EE3ToRfPa389lB3B38q71rfpzOoNipPKsTXjray
EHU4RSO9uCEUqeFyBiwaesHcWRu9gz+Jb7xbJqfWEXFeVjJqTVP9ieTeaxPR26wnzzNK7rVJVtE2
6RCgAGiAZBuqlNgH2tkXU2d8BnWKBCwIUcMi3l6Gn5PC7opDIST0byKd9qKKjUs70e710fqcypmM
zZr2kkyUjqGAGNukydcmCgqLqNFOhJc57SHHInZ0LMwtKOln29IaIvHAvlii27SQ6Rsjhw7gvuVR
8TpnrzPqdejGdPCLlcHDwYTh0Gr9o1WXB3MhQ8nQUKsBeqYI0tvINMgSIDjBTz8y/cuYGkzwkKQD
umJqtsSiYct+DcLywirfQgDoneZfDTJFGwqzNZwPZGuum/KzbYdbyXNHg3ud2M62Mo1djuLK0acd
mNKVMYNbRB0ZLIv3gLSs0UcGEQHkhIJAxiLY65m/c61HDdb7pkL9DVQEGUtj7eIl48/v35oAaVy2
gh+xFRE796qH4ieyJ7TxT4ROxuIjsoub5SDXpI9a7vTWIvVtw+nY+eU218eLHr9Pwl5Yt1l1DesN
gAWBbinwygu7Ny9xsK4HngheONqfsd8flCHYY4773kBCZcpDbRu3fQybKYSQ6Zj+qsjsncZVZ9Il
Q/lKJiNiNNI0Uv6R00GYcHIaV4AOqwnHmT2ru+SzS4wiVcRMVyuMbwi5WAVOdhFEat1LvlFqaYco
Qd6XoUoCAVWYz4SPgX0aZnLVJ5Lp7YSHY/6Kbmlrh2okNNl9sNJaXpQ8IDPGdOuo7enK1gSGmuYj
GW2Qz9lBX2UJYJmm/cpOBEHQxHb5FcQjWYH9ew3uKrhom/EBzuu6qMD9T2Gx1kr6ST0xelsLvrAS
3Tdfw/KZICvEJodMsBg3bSPpeKTMVEPn1m9R1KPJJLAvmKEPhkBbUpE8h+OYIOgyXxoe5RsN2iP3
njj1YxXuGHaDL8XBjSCRNipL3AVqctA+u77MVyOBbEV2FMSb4RJb94gDu/7VUC+5v+79t6gZdkWW
xoc+tKMrobJTJsjjGlx8wOTdTbd55dYHkbflpmHCtvZT36XhDhFzlJeiobiFyAQ6CpzLlZ1Gj8LM
zIcsaE0mcOTZYONzw/52EXSKGhNshOVZoEW7czcpWdhhxdcnLzNBzFZxEWrJxYgARYXJQwe4IOzD
r31xFwqM6mjIJvpTUC7xx+xNG2G9vwI+5SX6+BgwvuCLPHLdeap+g7+ODSgF8DDCCJk2Vv+oYAYo
GrKo/gFvlKt6kFct5555tDeDIZLPg+5uJnnU7U0bTLvMFvd9P65TgHFKvfqi3nYpcZbJ1zwvDg6N
xbKTdIKLjY/j33EyTxMsjhnKWsu/6ZtLqxw2dRHtnKrzEnwFBKWvuuyemNQdAvRdD2U5hRvXyNsx
f7YQj9bpi1HsJXAQe65AHD20ZLXilU25YP6bo/NqbhQJo+gvoopM8yoJlGU52/NCeewxsck04dfv
YV9ctbPrWVsS3V+499xMv0Wxfl/Kx+4R8B9u5+RElBNOfGKeFUZsmBs3yzFClbIqMLS9l+h7aWhn
ZKDbynrwrWSrWS2hZp/JRDBaND/yNjHazXcNP18aW4QEWYcFAXtak9Aj7pVOhc++I6WYw6u+SWLZ
cRSU72UzvVQuWdbeFMLHDFvqdcg8YW1odIKMibWZvHTffpuzItRLAZ4ARWRGNEkURPH8Rsq8aqbd
4v52tjpp+KWWrqMaro9Tn9CTYAIuP6o2D+b2PXWvAkZVxr+YkLpkYYtCaU6LmxBpMAnAhHP8Fo/p
PZ/8Y9EFAyug/LsRAdwTZOTOnnxt/EdMdBcWNiOgpNRHng2RGXMSNT/GCJvUQCQRBBphq4GAmZNb
W6/rGfk+ivS5n7ONaxYguuNPOXyRHrtJ1tggV8bsWFgFKECi9iX2P5q42itSnbELBLrxJ05+ccmQ
J/zb9dl3w+ZmRiIzpo9AOF7akuOQwlUhekKojyyj2tAZbXnjoUqAWFE/3Sg3uWdvBk4TW/4Sw8YN
4MAPJSqamfPN7Lprkg07gWOx6arHjOgabCPxTAaqt3f6Gai86f9mTvH5/59BmNQh/4QD1FmXoGib
6UGabjIdPJc+41NpIhP3gi2ybWMx3swhPpojUwwteVOLdYKKdJhb+MptLkCs9ls9zp+dItprMr+N
I7Bb909kfMKTmSQZWeXfvieOhjt4WVpCziq8gX+79K0kLGAZGUWYnKSM3jg7EBEjsC80hPc9GFFv
W2XPqhx2fk5Oufkk3XEnizc3++AJClyWO3m/XPU6TCf888kxHgnTNaq/eVLTsPeh9AmppzNS6VvU
ywsRiAEIOtYMqAFEdFHOp7d2qywohpTwSFY4gqBinweoxM7d8aFHEzHRPklyIowiP8yePLWTRRgg
ZJuYizQ/LBaG574Opds/6LO98+YpEO65035W6XXCIqV3/pUceRUpfqKzwonZsdXOH7B0Ny3bRLtE
zMYzbYyhoMuMJbDvuN3RXpBFUe6HrNpjcj3g5Q2rKqdkQy5Vgdky1ZWRfMpRmv+NaMsa9elg+SkX
r9lWU3eIFUaOybg0CFgryDHxshra1SWrABZI/xej4iGKnrMSRzP2HFeaT1cwGGS12y6bX/8rmccX
/G1/RwKsCPBtsO/OW7ihPhHjPv7zlX5QPheCD6qs2CouJaExUpIOdOwpJMG7J1tiLDgG1HC3klTR
M3FEE/aw9TRHQvyPT15Df1f+LNn0Q1RLHDrKeW1i+x75jK35BAh9PpDmYcFudk6Fmi5D6WY4t9RT
nC5bo9snM0PiOL5Aqk+DohYfWs1SFcHmoWUuR/Qlce8aH4r0eRAw3eJk/ilUB2VoWKs5wbrLfyXj
+oHq8QC568nTk4td+M/rIkRNOHX9McxBCQApaxZ1a/Rzb5m/sSV++lKRvYDTpJ1PLTs8Qh43S51v
66bj/Gg4DoYz+RGwCMUH6mNKHFZ1p365ObUbuEnFsCOqWAF/OxneibIIvdlk8NW8u/nPoKyD1bjb
ntQIs2MRTFa2rfgLhikYnHhbwRGGHEInvlXgXwai6BIwPPNfzLubOSE1ut5HJVAntlS1msKBDT9T
UZAQkqucoZjRbpSh6zshnc/I/6386lKTAzPmadDrNwcPigTZlCV8NrB8x2V71pa3NDHPI3+0uBxZ
QDE5pHkKmE0IUPCsWUD7XkcCriS/gCA/yKz3TSZ2TfVs+tah0qY3b1XNM8bB/DjrYuNVZN6N2TWx
cCC9NQlJyGyPC/CZI+ny83hYGhB++p8mcwPbr/nYvJiMwaamOEbGDMF/PhS8jVKwJ1GKm7h4cTk3
MFduUuerKu3npDouNqcryOIdtTdLK6xUy3SW3jPwkNW5nbMshXHvI4RNgNtDzwzAXeBnql5SOzvx
jWzZ3EeXx38TAX8fiRaG2LMlpX7X2PXH6Gi7KP7mMT2Ri4yFLgNCAnaLMj6x+kcfebyMbID7JLA3
sn4wSR3bZmb+Lx+tXSamp1UqEI9cJqmsmSNQxTgzi75szd7WkOUOnZc/DumswtTNU6YcHJcZ+bon
HNsfqrY/hZeA6jOA38/Wc4YzPoocELHrirApXsU6ZoUht3z36AUl7k9o4LVag0oRJvUpKiVtk/QQ
oaI3i9VcRW1dJT/utLAbHNYix58AC5P3sr52HJ3b2Xp0EODGZJ0n2k+Zv/YeG0DGPUuTYb5Njoxx
bD68ObcXcphko8dffY9JKrK5kww8AwezecqnU8/cd+VRRbXHUhxMlI021eDCOPuVuLnNHR/DUZtn
iq56my7V04iPh7TZbd5TuuTHafQ3uT7g5aiDquRJYQ7cgWOpMkA5RK9FC4YwPNgk8A5T9NpgL1l8
CC4ZYlhaXBOsMckXDNpYbCudREdG01fRP3BZcrFwD0XpAZgZMOP33l2LXyA0/VfOOKkj/IicrafY
MS5O/RszzI2ik6LaIGNt23NYqPK3+Fp4NlN+wSV7mSKiZ51kn2QS1ZbctaW4dXUEP29HzP2O0xwY
fn8w2HxL0JpdDOjf1Ui8RipB1MNokQzwlrrpIffeDZqlIvorfUQk2NOMynnVdT6q5O2a1W9W5CFR
uDd2r3ibnwzxRbouJpqKgfJ3W2Jg9L9K4zxHpJIjV6DuDxei5F4QkN8znKxDdtTTnH7zPqg3KIG8
+hf4s8hL1hSkD8Vqf3G5sbN8s/S8qiwpBxvoExxi6UIwI8W5f1GUzXoGTJ+jotOQ1xbbcaQPrs3Q
QD5KtC6bSQZ+xftC6O2Yip1BeG88fUK6oT19mHl/Mg9Kj+7t7cgPsU5tMQ7SLbFXTUhV1eW+FVep
+3/VQulSeLu5XALIjhnllTlfa4h4rvHizN3Wtq5D+Re8Ovf5D3rrUCtzHG6HdGnh1KTHuRzDxSsC
B0tpi95I9MiSq6d0HM5AtqAknRbH3wiz381Lv+fB2LrLl0cJz/5g201y71JgeaU8JOlEJVlv+56u
p+suxJltBMfOfBHlkwO6KGe77QKAtP1723qA86yb4VBUa8XNT/zPQZcwq3OuZLHBFIT7vUbFYt7M
mXhV3sOhGo44qkKreDPt37ZYrjNUICtv96v9LrUriq30ooYR3fVQ9UGPudH024eMMWLYNtHOUtpf
J0sfSWLds4ghhU1bo2ptFtsazqJUimeSRNAcagSYqXdvJbs0vIKFx5HBwHk71uMjtKJxZ2a+uRt7
7WEGlKvrzbf0XhFMaode+EFlyMc8js5CgzrQ669RMaPjdoiXrYJpkKfI+sU9vKEwDTtveMz8/g69
COm1CIm83WvtfBhBL5DW9DC5AJddLs4ejzRre9HtY+QJzuhztWiHBgwTYwPAFcumHWFS5dTfc/nI
vGwzf4P7Wpi7WHRXHcxHZA6azelcGd/CGbilcJ8TXadKjOS8Qht/+hw5W81Y7Cp6BB8EO2F7y/Jt
FSJYHHmysUZH1tfEZ0PndavLc09bH0fTriYKrLWsG3bYd86ETTsjUBb/sPDuR1KlHIwITaZCaNO7
RQ3bupPnhIjiaWX/13nQo63ZmMuJ9ORbNH9ACQD4uzi7svzADkTPU29q4pOUTdQ76SixNb8sUhwT
CwhqVOyE81II/M6+iYT707f/AYyZdXIb5/zQOc5jR07MpGehM3S7EkB1rLiAKuQgzd1jGgSoBicv
keTa8EWCAVxC5vFq7gM4Arr3MBBqygqObKR0hDeqEGQ8oS9sTlrvHHKM3uiwZTiOTPhr0Fxb0G6w
0X/Lyot3Rd+4BJy7GKmN4TTbhn6+srXIfoGAQ/M7vrjNa+b96HMTVCNlZ4sYcKO5CDAqGtfEXOQx
YZXmxkCcKyu/JKL5Z9n/sCPiMc4vHq321E9hZZH+GEd0D/T9LtoSP/fuhB5uwdDyfxv/pJX25mSC
myHmZLewPFLZ6RYd/34YjxgZT7hDgrypQ3c81upGhcEmkYRXOe+1gXgtbJypq34TjDQ6GW+Deapa
fRdb1GAMQzGTpI393Fg5L97zglPNcH8ykhBb5+D4+PEFIEDbCYT6dEE0gDDk1sWrnT65PAeTzSWP
tieO0UDObnUbSNpwaaMcV3+JTOKIY0rawhd/5gbJUHTSFYG0HoGk2fJDu74huHCnj/5LG5FeoCNR
3LkD6crvpJSiXfp1y+4iIyzUSUiL/f9NqTfZu4bnMbVpOJFSOaXFDUwF4fw10yFDBBh64z8gz1SM
HlWiDkiKSO7BJqmGyGavZoJGerIF/18Nt6ldB7K0aN7yEdE9K8p8g+BkSB1H2qFN1T2ZBds4M1D8
RXwa7n2dM1NLpi8/b15jDYQMYbBcUpr32iLGtLLuq83Hfw1aIqulM1uKLRNsqySWgKUY9j9tz3hw
Z8K4ZKkU6oZNhMSh4VmJOkYZmgQjBHnTmc/o8nDM2jvGsIgk2/ey9q822YF8O9EY+dtIy6ibB3Py
D65/mbMVfsaIur9O0sG0bFLQkofSVoA300c7epYOhHVq4KR/zwMfxSbYGg+JmCyu7fgGosHufpq2
u6kWqhd3Jz2ttCmXPWD8k/0sx6tJs2Ul0dlMGwVmvgHMZqrtHGHo9usEjLFKDsLIXzt9oBl07gDc
zmxRiY1dYxOcv+jzzhogL7+pXliX/tRMfDSzei7ZC9tpHHTEd3wPI1pGpmc+CHNc+huqL7M84jIO
lCL9T3YwCP3dYM7kkQiKvJZym7W7SQHrWvSyNXuwRzt/6/SK/VWyM5u3KvEOLL9epmrk2fiWzh+A
kySPf/JynHsc3uWbY7/mhJlVmc3g4UtWTTDjvhqwXJkJZBKY7GYCMhhB6OhPR7rkaBywOXFOVGuq
rtgWeeNuCpNYh8W/icjj5PyTuXAn9Y1ovzOGHtmCK2bo957R/HPwkdrFaSZaZET65XZ+2BGT6RiY
NHiLTP+pa4cg1cZXS+01pKp6Ee96ihOkhnXsBoVHZ0Ve0Zz9ifO3hZ4jcf74SKKUMB4jTWHn/ley
UMiKJSzI7h1iNiIiefZr/Scd06PbD+1x8NspKA3oYjlaATL6NrDb9h0KfTHkb1DbT3NtXqnR7525
JnHE3ogfncfeqsHnlNy9o7loYVFo7eqzdjdwcoywzAl7nUkCU4Z1zeATkWqDh4ctBI04T5+0celQ
q2nltVLdwDAPkv+gxfUxc/13g9DIW5pxMqTlh/TSt35YRs6X8m7nxCSnCYOM+YtIT4yp5YlLcwak
xAEvsvTd6w0bjSbZbyiojrLwLG6zaW9hQkeB2YON4H8gmv/LSaILOaa4UO8a8VkWISLpfByT7lS0
FYmy6b5MEV4zENHbKoAWR0pmrPbsrfYQqk42UatSjwnLgvRaGrvOs2hAvXemrV27uCy3x3AaIgJy
77mXfcymdgTIBrykLBhXtMt7LbXtlGjJ+f8vTFMjUl/1C+vhR+QkVAvmxWnb/BATVwjFe69RjMZe
ERrRcjUjTLoqQWrzPXLjs6ZBFNPW+yHJHCSrxAu49Qt2/bRlt96Qk42CEdY2+pGp29CHbMnr/M0U
T35+rmX50abad04IcR1T+zDBNRmJxhorDMQj3N4YRibClsQaV2cqSsAZiWdc17vSZ+jUd4dBOKEe
dHCkyQxwmoGKlIuVkDPSEtuBaw6vd+JyBNVsxqPxwgt/mfMmSNMPUlLAdjhbYtG34O+CdCiDhuGz
yael0QcYjtNGqXwHimIqEn3naDjAzQLiRDrzQDDiuRLtByMVZNfGxPtS0yxbOdDCeUrOjluuMlv1
aDTaT6QhPqwH7i8tiaILRPoAQIN/iWy9gIA+PvQEHx8io0eumV/lbBgv8/oUT255YNyPWtG5QpZv
X4A3MkrKmQobisUbECpHA3Q6Ko0Z9eQz4nIjngywhQdNWk9Z3FWhKd0DyDj0Ex4/ALnOSQikwYlg
z+UD8R4tV/3sAoOGQpF73yjASO9iw3TLj30T2ScR4cuZkD+QDj8hlW+a6IFk+c+pawn/hpZhkZg1
jMCC//+iVzzuWkPTpxf9k57q/plQ+1c7f8VuVjzrRLtWSw2c0nnE8p3t8efjZLsielGHRKjfHu3Q
poexIA30tt3gOVfRQFMah/HQa7w/jc/EiFhJLkpftael882wT1lVzCw2VJOfRvhYQSeIWMYqecqr
Wm09T5KT3FszPLJhB9KG094EWFJG3ALE1k5b2+YlzPm0T1796iRecyTj80LmXnQxLZOn1yPrfWqc
PT/a29CvaeGZg+ZDWBugMBeSPUiXkCWPdUFXO7gbR1CAj+4igjhvGyiCCBXGFBfivLqfFkXeVyWH
Y+FNRehbv6KazABtaYrAd3VUTdXXqlLPZFnv1EKWgQDF4shenCIYnUew2t++zwcSNirGDpK9GN+A
DBS1/SF9YMYAaZIdIPlNj2oroD1bGGJeyXXg8qTarNSw3JdKq44Jw/NITF7gjfpbUVkwlVEOgjFi
NV3afK5VYgL8SHjnTB+eBFs9byzqo7s+pah9XBs0RIYCt7C8iomz7++h+1017JhZuSznu7Ui0REp
76FjmNc0Tv+6k2+FUWP9KPOLt8J/y8W0LqX/Fw6XFzv+KWLNfyYdeOwhaw3wBcqo+FCWefUcboC8
fiMC3MbBm31CXUeSPLjdzrT5gUiW6nk5+UGb1LqnLeesndn5IRdsLoeVSpvj89y7kiGGn3lvqYSx
pfVn5bHnQv2o9n5XvA0V3xfp2rjtSLYPurw9T1m1IEUxyGhOfqpOPlPpE1caU4PFXnSP/eSLDDSN
bgiVsNAYzDV8Chs7mmmkk4eiZHHmJ+Yd7Mu4RfWG6L9KXpU1qK07OFc2LdG9903O/WwoDtYatpYQ
iMSgEBUz+VAoFDtgT/7q/hPDnw7PUQ02MmjIEjv0pvZheURzVw4lpYtGasqGd+CDoTkoSvcu4alb
3OdcOPciqWFXlUsIQInMXsj3Gy9m+d7iEwBjiwzQGTzmYLrvsveZfyNjCW0++ceiXnY6uLpDMli/
NityKtHxHltaFdZdzdlZ9bQzjCP+/wK4V+cFb5jh2vfRWC3f66xzSMtvLe5+p82YWM9EnyX4YqIT
WT6UpUd6h+RgJROte3QauLeZTvQmwgmyKxZvgm9TWY+jxqwqwi/C395flbsjj04EAnrPtpPlneCY
bptmXnUhClEakbflOKSNHeat1PA1ZBUgTi3HpttD+YncEmfE2AYFv0++xltaUjtV5JAfCAL91y0T
qLymbJ4ESBqAytpp0WM+a9iMQt0lzzXJ+zerjQAElfmp1QueM8LZ8UJuc+HRlDnoWTGOTCMkl2U1
JpWI2nA+yXgvyHLeqIFoqDLd8Vtl+0pbXitHPVhV5HOfNMSgafpZtWB58zLkbIuDcZphefbypIbm
kLXVZ6QT8hiJ+C+bJWoOhI6mlMT72F6ITuSLWJGImNjmHkGpC/QhYaEG4n0bOxXlEo20aTFDL3LE
4y47KguRDqF7uR9yh/T7qOvarcRxkMmBF7oWVdB2uH/ywpHQ0NMPjXQNmWsttEjxPjFq2uSmqA4D
N5mMhujBQKViMoZAZO89x2P3FNuS0Vw9HmOJn8izSvqHHEnG6LohdEmdTQj5iUWb0S1O+ZooqxsH
vKC8zulNEOirJ0Aq07RzArcV67NrGS+uFQVtNJpHmyisULO9Z00r/2kqH54qDw6NN+e8JMSh87p4
figJ9no208h4IkwcRWjPemA0B/eAuW3vl45zrhv/yCuo7eeIvFHumVsiulctE/2hbOU80lBYB3hO
8jBx2iLXkc7JW1wiwMoEX1Tp+Y9rLk3jMENn5GC8tKii6APzh8bU7UCDCv1RAr6rounT9DvCSVav
naqr70hF8eeSyT9a9eMp6ILz0swEDayc7YF3ME+dt1613os1c2Yj8UNYs/5jPUOHLmZIsJqdPpN5
xQlD0EPQpR3gVsPRGImxnoON+sHT1O7buRZhprvlS9pEe4piVmhGV5/cPOdXXxPlDL1p7jXQzS3E
KyeMLaOBFdzvUo97tjLt9Jqs4GhHAnuMtGTcujMav7JkoOFriUFGKF+89UvqSu0okpuzovz1tmRG
bCjGglFihYbU/0ooigiOS3YuHSuAWQw3e4Gwl9vRiUslvXuZeZiYO59iyUkAUy5dOWvOOUtidUah
k1N/eOUVXEVD5DFfSGFSWyvT00OUcdsO2azd3C7tX8YkChPbn19GG3mN435ZxCK+RLbNYjvSvCCt
rYrUyJYsAiNnPO9WxglFAjyI2Zn2o9MuZ7DHd2Vo3s1hbQIjPSpM81S3jAXmltYxRZH8aCTkAfTl
j+Y37TXPsxPZitWzZ+a7Hp/0Bax8gmQGYs1Auq1Nd7e3mvxzYbwWzaa8SwOzM4VaeV/q6ReCVr2L
C5N7Oi3LtyWuql0ejx6PhWMf44SwcQD7llqY9HmxHZj11L6Ujf05WhWNW+mUx55r5M1xs2TrZr1x
dBM21rqsngiFBPfdMx0SbvlEQG/5xFJ2WxDAvW1tvT1kzuS9CO6l0BocFZQeKT3U0cWxSl3CJU0R
b7IECbVFNGqBgvrgMoUNq7ruAgtC3amxit9lzavMhgNRgeUDQN9lJ8nhSKd5DiEINCfKNdLmRjOc
Om4fsMKs2iqV3CDWJzdXWX9IaZ8D4rPob7ToYakb7cFYv+QTSNPcsF/BrqA+p4S6d8maipi5zJ7Y
JNkW1Pf//1x4IMdq5QCLmActqLvc27SkQSM/gLaOLdQXtPiOvKJaO/NeTI+keUyPjoih42n229Jl
PnRXLpG89vsruXjDtTZMNFFSIjB2u23sa/MBrDTTkJVTq5PuzgpgkIEpUOpuswE4hKLQDsH3WTff
nS1mxJEZuqXO3r6fzbcWeTrzMYJj68y7W7P2z2Nhyq0FFsqZfNJK4ZJUlqr+zIygm6GlN8zmSzL5
/cVoSvoBpp4s2WRFNPhSBK7eDTcj5V+oIn5nw9CFozlrnz3dbLZ0t9qmlB3HDhVbiy0xRR9AFvYQ
1J4mT1OXxS9D6yAimh3We0tx1fPSB54SM1SbnQxOOqoc0ZlHo6bMdoc6QnxnffQTjthKMOeKZe5S
IZXjpXTYadRWLJMdAkhvy0dmuTXWcBhsojRX4fpDV6fmFt1b+rBGiuW1R/LNIpevZKkCDu7ofQGy
t0c9Zm95fv+Sz0SZNlYPeeSObx5gSpcb6JBZfstK1/Hu/9OvfRCiG2glDPgyh701Sr3Vh+E8mwW5
dkYHxs9ezg7G85cysw/ov1G96Ven66nKEIht3U7R+w4FxURlzwz0ppimG6U7WjSVh0nmEq1n9s19
VmNz1CKylGqi6necY9UJonj90a5Nmb+CFRFSLjKd717OFIO/ctxPYrauMiV2Bwr3KdVbY99a7Z8k
sqyrxoYuyD2skaafyVci69tHSvKXONVq6DmLHtZRA4G8bIv9hIZsEw2MrecoekhHStKCmcnUlGng
Wpk8jOX0nAOPjkWb7Z0BRFBq5/ZHCpg4K5nBz05L6EhN4KxuRi0LUfXjNYX3EfvjtYvcB+FOuCsB
6qEMSPNDP80443InDYsmo3EMXHOZr0LZWAt0FSa9+NcW9pN0kMc3yyo4d9WObCo2pJNzH2GKy5rW
1Y29OhhVJHaWJuGsT+xtehQUm557McSd8AFOL33lG3Fe6w91mtoPtuG9m1H1VUb6ZzrAZmkHtOek
fzKOty6zQBgSV6zGqmK8kZXqv7oSG6s/2n9mAtu5crg0p5JpeSwH/9GFAL1YmrcbqhqXZFfz+xv1
0RTLhXokCZWAbOgo9WlWw3JqI9tEYua8JJ4CCSxHg1WZe834GbVsIbM8KZ09FkgWr8ZFwKyGnaSj
JevICPZzhheS04BYEQAaI+1HXdrLtm91dG2mLs+OA7KNME5usyShVyBfJ+wsgv5IR+n3NfWszQqN
MB/2K8T/0LtDCMpJG5ryetybunuc5XjrhBr5Y5Ef8+jd93sHH+oXUtq3zgP3Ww/iMuuk/fgD7vOE
m7MFM9sYukWBStpv1p2yHI3OME0J0YrPVVxJrO4ID7zeuyJBAiG/VP2xFoBW64GAmsnCN8EQEV/W
Bi0e7vDVkgEpMMj7i5CcFSJ692hPt7qXW+G8ZsR27OODAlbsRioSk/Ka5lGJcqRCIzXdjJj5Ok0D
/Z5Ywxpwgl5GR4HE7Ipo+In0FoNpJs36QKhQkCVeGcTCXqUgFnb/hJWBSF7aNqquE3IB9kfSCUx9
RFEGHhXNCxrO2rPyjVPwcZ6N9IEswexhELe+4Q2wGQ1vpsHBcqDhEK78pTym7CudgnGNY8+3ehEi
mBbvzJ4idPiBL6nxNVdWectr7WvQXTDHsxdjAPNafNyzCIsk/TsVvX6S/XwsyJz4P8ipLy/e6ANv
iF0mF3pc74GtSNKA1MlSj2qSMwtu290ZzbGaAO27qEDF9KdaZTN5Y/wzM9NBd8QMM8vQQPZpb/If
PuikL5+1iC2CsAqJ2VdVF6/BYl5kfRZoxdSefEC4uvIfZKX/63Xs+9G8OtQZWJJwesN/Y6ID5WJE
HufsWjz0TLDtvcsgZ9PbA9OiRLxmgnMwcpFbKUYied+XrH8nKxCpwYtmzNozo6cN9hzwj6VdoBGo
Vs1B3p2Zn/XogJnmjpiu+OxRfjMZsb2UzdqCl16WQ3boSupRevZb1y0N2x53F4GIChfa6IM2WW7Y
uN1rO82/zTBMFz+xp4u2fvFNgtFqIvKaeKEVobwP62wmBMi2cswqRFIW6RosYb1A6b5QLrd7e6af
GWXN9Tk05m0xTKLf8w/bl0FqR0Cu9fyJnQF5CmqeH9qxZ06Qdfa+6nwC6C3PgnZxUFlpXmOjPkdx
1B2AFMd88CDJ1vb8axea97g4jXjUKsIcjJFQVaVNtwGz83H0yIdlx2UHRqGDgx9cUotG4+jV+nZi
uHmyXmIyMy4OcPnKHj5NxeCpFAYGxH8c5GUIkB0ljzN9ZYLVelZbP477mvgTyygxLA+LOGb9RzIO
LtsKQTRZR0HSEiRezOBCXJUCxNJ9MlOGElki7fFE+vYOnj0Tca5w4qduHOcbpL/TEUBGCBtPHpbo
WxQVXOI1e8YwsHFJQ9/qZtMx1qffrqPkzbLfdQfRhKnYpEFNM3vsBjYjvNRFPj40N0kq8nbJJ3rW
FkGUxpijdUihKEctOwJDgDydrSr8NuqQcmC9qtAbpgB+I4Co59HGoN2Apg/skjBsMGkaSsOGwW5H
Pu3/3Nu2zW6cXcTXS9bdkXbxycI8GdJ9NstJ7PsaB71eEHo/JngzrFpeGtk9s/6MgtkGEeLEtH8k
XUH2jV5qF9sSfhAXmzrBENSRWpLAJEid7N5/Ex/EPN28FshdGNpC9famvaYt07FxqzfBSGk/mig0
rcZiH4Uuw+zXS5rCHXTZBG8g5dkqnOlSmvJVwa42s7R/sEd1tqb4ytn/x+xgtehLeoyo66Yiu0Aa
XnceDHPzdcedV5rBA7PlVQ2zWKShXf5wzGpBE6853MoFnJD7l4qhwklRsCB7XuOsrYVx0g7PQIt8
WyFIRBGNFic7I9aWh5n5UtcaqA/0XGEtdHGalT8t8j5IMDtLImWxU653Q4F57Yf9ULtEahTxUzG2
XF6GZP7fdSTYUilGtDqwNyo2+OQ8gwOelmT69dRnORh0xpnsr378L64wzOObo9JL9I2/mHk4FpgQ
UgYgW5/6c20yZ94ydP0eK4TZd5pdJx4TWRAaUyav7RDR2xL/sl2/jSNS76oOayYE68KCf21KZ+cS
FkRvgjInC+vRxfy6WNOuj7qfMU5QbJikb3pE2wHahifcySOB2XvRpyiVjKXdGamW7cq+MoLRY9eY
sHcimX4BMNE115aa6pw56B96ooLwMmzt7KVJm3JLRiNuT3rnHW5FxD6zBx1Gy7xw7NSL0fADxh6p
585S/4HPg/ayIhBP9zENszPbjXWb42kZqh1Uv38Kp0PBQORk60YAzRIxgl+31659HgUfeIbaSSgH
50F33SIYdbRBLv3gNnHRX4j+NYpQpVJ8qQ05H/u8KZkzjVwb4kdZHqwWO0k57b7rXOuCrEF4waaD
3jv1iS1cYuCKRrqKSt8bCVFuPQREScijy9yyHRgWJ1lQi6QK9VM1oqlJl/klrRbIInA0N4gvSJox
ET3l6OI7gi8bjmISxRj2yWYOLGN5j5TLe8yUgP7tU0sAr/fxv86N2wvxPAifC0H0IOktZqr+9oYL
irnN9AOJGsSG7Qa3GrdJz7hXrNlFDg14zO7JG1V1GkbFsrSrKAkT/Y9uSih+lQUxJnps+gaQihkP
DCJ4u30Vaez1BnmLRH8Zk7w7AP/80s0OW1Gtwb0ZFp78uXoBUAx5gubmFKvOuHmI9WznGx3CW+oX
7Wdl/Ufdmey2rqxZ+l1qnLwgGWwHNZGoXrJs2XI3IWxvbzbBviefvr44yKxColCDRI1ysnFw7j3Y
tkUH//jXt9ZKLlbu2r9uSF6oePZTakSnNnRfWNx9j2Zp0bFLZQrBzK4WWfssyo+mJFCT/i35HNfj
Y48LIHBpW9tNLfUzbMUiXDrFdybNl35K5qfOZgYq7l4j5xcnRHXw0W7XTWrf3ITQ54JcI9Yp5bdV
FGs3fZxSY9nbEZ9+qxR0rxtBH7kKrhfLRhjm95KPhLWdn2OGEI5GYPDkGHuzyV4l4SMnA5P1zvLd
eG02C+SlwY/kvx7/8P8T7PCfEiL+O2WoWTgb/9/pD6yF+q//y1rJf/Lv1krnXx4JsSQUkuhqu7r4
37EPpv4v8h7IRXUMGw+lo7JR/8Nb6ajsXAIhOO91xySp4T+cleJfnu9anq4bWLEcQeTsf8lZKf5z
zqlyVhokC+o2swwYuW+oeLWfr1tSRO3//B/Gv3mG0Zld3OK0oRt2LV/TuP1yqHrAf21Raa2fw5JX
Ilt4vZRfirKcJBt3c0IS4SXMi8Rujrm1Z5XxojzniajogFnOWunjylbMpvPruSXar7K4VCzypsdS
ALN07qvH1R0jA691ZPzG/VkK71CW7gN4WR6PD3mC6aevL9bkrjHNPQ2E27Q6aOVoIQtYN3t57ItT
z1G8mM2ZqJ2XePT25dhylFvVcahm0iYHmvUU00WNQy0+YCN3JGpAHGTivSbg26QYF8WKIucvMtYf
mqYlySGEwWiZ2dqgxGATuUlNCcGVZt4tCWtriUzf+X/cq0mhUwTcWvLt6+FjGt+G0r91JFDQC3SQ
5HIRrUtkWPSAFWDVkR3kDeXrsq1wSoYk2DoLIBOvj7oVWDTSQz8XwTgkxEOEgWZhGWynjeNAp7BF
oML1sUbnK6LjbHRPRSevA9udtnC2aTJ+i0F/oVqBeVAe6lcDLZhZbpRrShiB7nsWf+Ls0UFPQfzT
7FsNB2P+2KQ0hhTsUM2seyCrP4/SoM9p7rEk0e7sgEvZ3ioz3PL4fphxtyUgHNcF74MsgSozxLpi
SJbZgnbCnBRaL272IXlqKpDwktGJiQr0yO6DMg1XqcfLgy4LfvT22mLBZvvZEzF1uO5wLQHvXexs
ZEVJiKcY3T+lTQplntwF38WCUSjCB8j1pU/fQms5Ox7WoMFj8ZissXuuk6Z/6Rxvw7S3piriu+TS
seIK+iAhGltf0zf+4qPGZEovPFIu/0hB7UE06WbWmQqXt8QOH+wWJ1WJ6c6/uk3FfrB5Gljb2mFH
NYp91NnSzhgf4JRPqfhq7HxXZ6RZ9V9sLT/TqRArc8BPY2jUrHKRTYDDalRMGMBdUtrHOL3ZI7C9
ltAZoZ10ET24hn4uqWLkooFh0doug41PHzxycTVWDWl36Tr7mUXGqjTDlwGLY0FoO9Y/HDAJQ3q9
syb6JOv5ea7PcYjjhhgm9EcUJKiyjrRbv4qoSv9my0U4FfW4i4ubT0uvsbj7rXe3svlYuxTAFEN+
i83+3sLdj8mppqIyr0HdcufgJwX2SAAcCRPBhi3Nmq/Y5vrrto8u40Q7/+iZ88dO3DUaKzMhJuC6
Dd9zijVZ7bHDS11tO9JdTVYHhikTTme28SeIqLlP3DHWfSgOFF/o3nwvu2QjXJrU2i5ctXyyOmUx
1twejc69tvb0FMqC9Rtt6Q26StvY72Ve770xOmhutDcNMmm65NOsXlvcXo2TbvK8e6WrKoaImXZp
xfivvzqLhup5lTSfawtitPYbE3tfs90rUdj7lMA3ASOQ7qmEv/mGyVI+F1tNRN96v3x0irOnNjN2
uKkxveRAOxkGi+Fih869c+oROv3IAjOGxfWNoJEWV5P+T1IxzTTRnlv/T+GQc9xGtEFbuqpJjV58
0XwlmUpdrZ0Hq6x+ajpVXOdEqx6SDwwTDvg9MazYbHr7YyGzIum4tQs93gyCQJp07vdmHvP6VmRw
dvJpddkQavLchcWxrv+IUB5M2V50i1Qt/chi8a2V8smv25s7YnIt3IG4DLIsZLm1JsI2yJNNS1wE
snqWaXWfCbxRSLpIs90wElXTxDcpJn5xsT8Q+wY2s2/ExsqHLwvlGfYCA6wA3kyeRO8GYphJP2Mv
GMZnUWbESVQrDzv5xHJowq0QAHWJpggcB5+10Yg/hcevgcQww/1mjlQONLgn2lk0QftjQvOZGuvv
IvrjDwSygEu0/CLML8X40pFoEw7TRlNif7lswUROtVEcddB0h1PJNOOnEePvKq/9BZfgiYpGnEpo
S1j2yGEj2Dtr3nXPXhfpJ6XNK5utagyoNQvuxMTG5NQh9lzkG6LoxgXWFo7PsatzN+kfZjqrUEX7
3XW1c93Rqd42x6kzn5th6XcpozUpKTRWzn+p5XtoS14MC3sDGnTNHQ0Uc2DxKBOdi5IeO+tq2qJW
txS89hczD49FTCOnjko3m/uRk81Hf4Fe75HY69nYxZg7DRVwRGCdgACP8uQhojiX6KWtCIlWcafm
Q3jlX63KfiM3f0/H4jcE4h8lzuxO1s/63JIGF2efRlMd2WCHg7iFtNhQUMWNnsZN1vOUOsXdVxnV
377pGYEbDXsrYcWY8DOuvIQgoZgNYvEhWIua+LX1Lg66VNuNOV+wH99H19gx0PODFrfG02kdb//2
+Ao9PccA/CJBWakGzu1VHXLP1RHadC29JCSal3X807fk82QN99D5Ox8/qs4JZnvYWpGKJZ7WYxhv
6glvWlunL5IWqtIoXkc8AFyzBoprOIaOZXpdcD3Bwk20v2lfSB0+yFqcLWSmh7uxkM8Rzc2Yd38K
BbxG1PeVnnYeyoi/Z4SJBnlMYvKdquZou6QvR83enRasGSS75Hq2qer5VuPigdPH5WR+ASGeTWt4
4978oJH0tJJa+aplxkn30tOMT8jKYSiMJMDfvuUwpVpUCPhE41s4BlbL2mZ3iLHCRt3vasTDtnNd
EqScvWNNx0jQ4lo5LMFnn4VGbT8nIJEeSbeFXb74Q3ZtdLEfTFrg3Aa/UO6egVeCoWH3t8DYWCEk
X9dbG+8pcNzlN9K8YzE8yfQwmS5uEPYndXNy8obnly7tKskmFmVsOMluflEHuTs+k06AmcA2gyol
KTaNf72oPaC5B+4IqDHeyjB8ZVUc6OHwYECjdzWPcWqVEFeleTFQ2vzcP6dm/qH1FSYc8SJk/xn7
Evy5QFZWx2SsJXeuPWtsBTjMAuZZ5ghMoEhPIYxs4d8Rj5EMW+pqqCP1iUn4dbxql3jJ2up+DZB4
i3ik+cvFMjYvDW+uDLgkxNGmL1fWBVeras4gJHskQ76bIn2d7GgbKzinWg5kKGb+vZ4l4Vje2sE8
2HBd74eQp1zb+TxMeY2OzA9jkS+1Yz70eXq3cMMttnminvap4kXSalAfGU20uTwmxzl61jrabJO9
5fi3GsBTy2iBjuaIK7q9TspH9LQPKyN+zA+jrcMo5Tb5VRfxRxuxn/TiP3HXtgc/rTZe7/prixx+
MFNfy3UOmvK7QqRCYyNxivpnh9ewnSM2hu0OKGxT2tUnvxpuI++usL8ptwID5QqvsRMg/O0F/ZCg
VodSGT/HasGXxVs0o1+1147s/e9+Vd+dzpluxLceY0mwrCgIPMHWsRFINoXB7LoIqrws5IYatpeI
hG2RJ9HKreo9Lhs4k4VDDqUxcx5yPvADpQt4bpedu7DwKRTREwuMRq0I3yxajy2DOODSwBbnRS8Z
WkcDJqyH5a3P6OwLS7GjJ/xSEMaVLZjkimTdRQFtnSooxqk2IHFYlFl89Shq9ZT+hEX4LSP7KA1c
eUmrHceMMnaSttapN+B4WAO4TqvQrZ/pWwZFh8Il5paKEcPYFbZ5mHDViiqBPNeIXDWpOjZMttrI
cwViT/ho7GPXu5e4kYK8cwkB7n/Jb1ijUtXTfGHFz689hIPpk5sWPc3YHD2UylT8rXndhCTdlqO/
aRc2KVXtHmzOnJUzmj/2PKpMuaZYlyaAUz3tjLhldUUSZyxP3bvbFzfWyMcst28JMy9NIi+ul54p
ngRew9To/gyYGd3wrvXEYY/osBOtKdIE4uWFRrqrlfBLFIXssYie6xYmUwodK2KocxP6SI7g8cqo
07HwF8N7KAhX4JqlnQT/Fya6TTIkJ9IbsJRWDKUQIXpX77ucbIBm6I5aRbyVjvcQBJChfD4WCT4o
lOUclN5ljVmFHvld2i5k79xNrGX9d6Ojl9z/YQtC9exmqR3eR173KnGMaxMmvZhcK32zyGajubzM
YuLg2jy6x/qyXzBKz+GNKABkp37Jnkx6PSDwEmwkw3sf4zUo8fF58kM+RXE5qzzup2oA0EuN9MXy
F+XsHamW99IXt3GxOlm0OJo8y23gd/2xbgoGFFyqR9v4Xgp7D1bu7qbJPqTzq7mUhzTt+g3ZZzeC
OhnzgT245Jqi/mvpGnLAnj463GPuEQ+fuyRrh96pyDx0fnyw5HMHFEXMCoL/0FLviQMLmKAT8uoh
2Ax5tctSKDnSqnlcW73bxkhjGLcxOTrRU5YvhxbXB5uig64CkTms3Q3vMkq/VmCKu8U1HqzmtcVi
4P/ONr8ArKz/jkN6BLY4hTxwixlDlBHqap3p4ihbEmM5Cc1QJUzEG91+azI+NMbZnsUu/VmBLcgX
44geMETO7HTtuViPwwswsut8Z65+dNkVxn30POP70fRibfXzvjIYDrJh6w52QEfqzNa8iuNnnPzE
mpCtIucHgjxuqrUi5DvoWb1aUgaeeaIWE52jDOzulUs0lswGFusPYZm70K3O9YTSOsVnx8YiHGXG
gLmZRlyHfuy6ZgAzEo7jIWi4fhZav+N/lX8Ser3xXaqewG92faKg4aQbtKdIj3HzLofK1iWzfkie
INDtWPxx7Y5Xw3jKa+c6CfGZV/51nPKj2xUvuU1U1WKiPZf1h9G6Zwpf10tE/A7CCdnqbPWcfOQ1
iBmKj3DCItvwIS7D2U71YBjCnWeLRzaPFm4OcdXx8+p9GQbu8qfCienU7gt7Inz/evIJsHFok/HS
+/Bl5nTrJys75UP3DV/Ax51n06qLI14GmQcaRx8mcrDTY87qBOR2J+6awWTbWT+p2tfG1SGzmpeG
ZELLXnQmfmzZc/02VPqHk6RB3VmBwQrbTyXWSLFP2oQLLOHI/rIz6K8tM+vZMaZD9zjn/kLKdHcF
tjkZGUMt1fPd0L3nbDts7F6rseIvFXZgNuKDyKq9uQzTqtaTAEzyVucdowQ9mTGHUDJ1T2WxkHpR
dqfQx72kvPWdtYYpoWlcyhV290eXgQCpN4xRi+T7GJsvpG0y8mhOvrOQRyCCCfUkHweM+Mh+wAq8
Nrz7g7WrpnEfxTolcuQkx91xmbB5OJ6ITk1OdWDt6Y+D57j7RBUp9qSnxBiNsBBcBfkoU0YAQkHe
DehVkWZH3c9w+1mntky/zdF9npk1TBK328wnkIaLf5LlF6tHI3NxOtle/qjvINuZpRfx4C49JgM0
sML/lYbcWktWbWUud6Mr7lH5xyEmVfg4eQEJ4zjkP68+jXYOKkhEHGc7hxjlFgiN8ZEQ0/kPnE5Q
lR569rnpvjRy4kdHu/lNp3KlXtPF4zlmGxaTZwH+Q62sML5TSeAUEMyadz+iBDV6Mbu7yf5pp66B
cCArw8z7F78FhRXmoRecELplXKSufcHaVQwjXQOa+WTGqNdiE3fWpe2TwIhfq2YOkMiJlH/vkBtI
hAYPTkJSyEkOiHd0Aqd+vGX83zgg6172XoWflf5WSkwqMimeJ2nSXl0GpU8Bi5ln4Ec6o6eOQMlp
bW+H8OiJGCU8wiib5Ia5svo7mZxyYw/grjYXwNpGXLZBEzOcNW2Nut9C1pnOESkpCSTXCd0oD+TO
vtO7fG3CN40Jh8u4dpfx6G+Tqj1nYfgXNZGNhdaDNBOkx/5OLjdhxj+e3v96FS63OrVgcVKJoMe5
VZF5r7kYe0qiXOZqDldLvPyVTcSiT5z76pFzmRiax5ySL63WCGBSRfFcp9muLp4I5Eiklls/9gkt
Rub8xf52Y/DtTTyRTLPuHWH9O6McW5grkSdHSQJsIVXnw7XraV8e4ou0vRcrzR5yaDuy0f6kCZdf
j6kG6R1zTYqOTWTnabIT1nOpzXqy7vYkOZL6FB+TmrtSBzW32OjuzRsf8UVj+5DRC5F4tBXL8sRM
5+GrwzuwI2VjG5JnbyJ5dTjVe2fe2PYF8DHldfS4LBfwRsaIOphjZsvkR3L+p3FzTQrS+X2AV26Y
KgwWTEk3ntnWYP7j3LAizH8jwWX+hPJzm5DtOtoI/IVXoSRhJWOpAQyJ+60qznmKppZfc206mpn1
i9AMbsHsC1WLMUvKS8hO2aTwVrQse6uIc70mWT73lm05id/aW5EeQ43quyfD3ZKq3Abz4PJXSrIq
RhJquHk8d91hxJhNlDODS7uho30vH5KF52ETO5eae1gnK5jZUZmkwY/TQ9mKvc6sWGvrikgUrcLt
fh9GQcJPvulTn3FlM5SbucV4SB21qwrdhgWasVuXY8zIX20KuU8SjEFLGHTTGPitua7IBR6TdNX3
7dpgjabBXbUx0ifwe7/E+wnfWGG2m9HSMBv0u6VZG5EdYC8NWjWJsLgS1bNRUmhvbeoRH6u+G/Ri
gyG0ZiPBG20nEghCeuZnsjTwY8Dw3Ik54YHc26F2inRnbUwzDsl22+TjbtYfJ/2p56/FtyvhWCeW
uYztAT3afHYT0WffIQ0SaQH/NXrXajiFHiGL7XZOWkaM7y7JD5mDG2hJ8ktNztrUmveY/ty2qC9M
5ws2h2ogomHACwDoxE9go6MdF1LuMlBAk4B6z59Ic4R8F3/bot3QMEq7LRk57oYrRlBgTojiO004
zz6JFlrJadHcRkG4nUtQEYdJHvv7TL7X/QEnEle+bgt/aSXkD31by4PW3eteXlh1gbI8AjvsauIe
O2d5Af6EKxtXI7idjuHX4mSWe3NI1kLPPgqvPJrTZ95Qc25EkqhB9t5FRldCY13Kgp3OQj98g2To
ikdyGR9CKc7hGAZho02IslSPOLowjxG+MMMkd6as2w/DSR6sWjeDqec4qmb5Y7m88qOqBONZeNiL
6AUQb12z6moYxvD+PYyyDTdRH1XHdmZBoSEAVQC4bhy+zmH/NcTYJfLZhxcg+T8nNIrlJpe9MP8Z
nYS7j8PwjdMVEG7eDznKaO3PzplrOjEtFJ873Zbud3h2bA6oRstsBGlFfri93IoyRLoOrc30k2M7
8aeBfLNPIDOCZvIt3d/bqKOGfWm30/ChdRePoOLKkzubTGOJVCLcvejeytjZLtWRMBZE4MEhbjth
U+AR6bJGQ+cgvzjdzftM7HfGiEPMTWhocdontMe7TcpOAYFLi3bLUgYmm6U0e9IjanqNOlAGVOI7
ZGVsoqoLCJFYD4a71cf5AJrLVjO/FhHAmJmRi7EZ0adsmAHpYRlNw5R4NbVJdON5lQugrUarL7gk
unM6aATdaeLVc9rbMI5cMhqD/B5lUXexs6g8U0b2cUNMb4r9EH6s4RE3lKwrlMCL75SroxJ9MyX/
CnRgVwnClpKGQyUSN0ouZr4iIK/WjSCssWT5SlbulMDsKKl5VqKzlz7aaNC2EqNLVGlPydMtOnWo
BGuikJGulYhd3nslaQ9K3Ib4fRlRu0EIo2BWArinpPBBieIJ6visZHKhBPMc5dxTEjrUaPZEu+2k
xHVyv77nf+R2JbyH4pnS7oOdu/ZvhTKfKoneRauP0ew9K4iVhA9EFfETQ9bv0feFEvobJfkbSvwH
OPmaFA6gwQX4/wACChXAb7XjuSQjoVEggRY+YWbhWFSIAZbLz1xBB4PCDzwFIsQQCQ5kgq8QhUTB
CoPCFoQCGJbbrHCGXoENAsLBhnRgklZGZNBMin+acw8pgwC6s+EjQjgJthEqh9N869tlw6zfBo2C
KkCcUOayfFXAWyQKvOgUgoHfBdNLO74A+BMKdPCxl20TchQVvOFCcfgK56jhOhoFeOSQHnCSR0Oh
H7GCQICV5UUqMKRWiMgy/Fimj1WnJWB/6f6EHuGZekq0Y1Hsog4bVtgxr8v4nigAxVUoCpgZLYwK
TzFHce0bOKZxxsjUNc+xQlmEglpIEQa1lMkxDSPSHv0/uqgYxKocFEY2SaA7wy23Cps1JcCMAzkT
K4TGVDDNBFVD/IS7nRVo0ynkxlLwTagwHKhGHsP0RVOADlAW+a8khziWcWr08sLPZ+Y4iYx12ROq
XyrUx1TQz6jwH1+BQCkfd5cfWgUIeQoVqhU0NCl8qIcjMhRQVCu0KIUxmhRs5I5bto52gDHnN1Q4
kqHAJGFfcq6zrQKWWoUuuTBMiYKZOu9pUXCTB+UU/oM7KfAJVcpfpwqGmhTfVLG43BaQUuQy0YGt
4KkQOkjBVKXCqgjOoDR7+hsv5wTqylT4Ve5Mw6pqOEjSmdQyBWnlCtdy4LbMeB4OVbGr9Nbl2QPt
MhXkNUN71Yr6gv5SVUZ+o/VBy3O8WRibNYWKVV16KhQ8ZnVtveotRhWOXm6CX1Guw3oq5KxS8JkO
hTY5c4XtixCtxHVD5oMfbeGCnC8EEYi1PhOd5uGb49vDGk+XBP0y0mOLwnA7N8mBvfi3X+efjROS
Gtmd8la017Q2b02vdqak3ZUxGeRpSq5Q6XSb3GdpJRR215C9Vc55QfAyrO885ngumulAAO20g2Je
x/b4RAGGcYEbtT9tIj0eG3oq2PUuy9YvArwUCj0FBexhAhcFB5KxssPgws1KgYMNBKGrUMJQQYWz
wgt7OEOhgMMKxRqDocFu60yASL+2ch74YYofksEXj7OhEdFZ4U0f+ccVLn+fHouRlCf2SmSTxfmp
JnE9G0cSQVprC+LcrkeFSEoFS5YKm2wVQBkRhdayHMPZwtuzX+ADxEI6igIvTYVgiu7Z5fsQCs0E
GEEVfpsUsjnAbhoK4tQVzukqsFMdAr5CPfXwJ/sH/YQBdRQMmkCFOmCcw6QHWgI032FWD7QUI45L
29CgoFJX4aW5Ak2FQk7rJtvAjOeBT4YDm/23Qj9U/Givhk92it/dJfSqVBir2ehfdToiwIRJuSW5
RvosavpZbCoYWAcWln2bfrZeZoXIerCyJrfsg0dgXGy1HnjhYm1GjTaevnU0yMeRDocWF+NQkVKg
eNxoXtynLhz+zj7Wg85vopVZm1w4YHhHBfNWxV4quLdSmK+rgN9Wob+LgoDDf3BguOBUAcI2pHAn
33UFDvcKIZ4UTMzu1OZ776kjgjSmbf6lhtHD2GLvu2UBZuxUzVk6TltnHEb0c/B8m0yxRgHNlfrD
ceR0HsTwt3Lae6ig50HXkn3um8Z2nmADeS5uMp4fvIKE1dDI032hT3CrCqVuFFTdEBOoIOtM4daU
L9CjpxBsXcHYjsKypQK0JaR2pZBtX8HbWFLEptUnFssK7dZgvLnYUUAA9d0r/NtVIHilkHCuMJve
40zze7bJcdIjrpjuw2ygX4ZU202WDd0wTL+4y6+xV53TqUTIagpA9AYTbFjn5Zlmd/gVT3l7E688
jfm1Vyg7YXPpBm4P+EeB7hnEO70TM3DEJxUG3anU8q8pOXjd4gSswNAzh6cQdr5SED0W3WoXK7De
U4h9X5zrjMwVbnC7AgZ//gfGh8q3FJ4fTYD6vUL2Bx14P4PiXxTOnxpfjsL7JZw/D8uJwipv4+AA
cJQVIAX6xA1Y4IPLYVIcrkVWR+STXYVyFwJ3sxi6znZ0dZTNoP7HcKCsB4YyIeRd7W5qtkEbI2H+
LXpeOn78IpV5IVQ2hlgZGqSyNgzK5CCV3YHrMLFBOCB8ZYUw8ETUeCNS3+ddJUp1CC7rcc7ZfHtU
v8gRfSy3M4ETnBWXl3K4JBb59TIFidG7gSXu9IZBhmMiPY8wY5uhIg5KNRzjpuJfLpzz89qoPHOT
2QnBEV2E8YNxngyO1L1Ylb8duwhI2HwelF1EKuMI52Nz7IrTrOGbGnL4frXhmAi6nAevf86Ec5Ye
3mq76l6N6TNuEvtJH9/8mMRCr23wkJLLm2f2wfDjcZdR7sXVGaOLieNFU9YXpsx1jRfGVqYYvm9O
2h6jjNf7hCBrXRpklLfsOqOBM/ZJzvP1BTfJMMFEaQ6PQpdt4ppcVk2ZcmZlz6Ghjrzf9hwDeK3A
Uqyd63EtR4S9zx7NtAu/RZkKPCYr4oW8FcXKZsvRiLqPJg9xhw3MLjlcB3vy6mANJbvEjMDyDCM1
ecUbyBn/ycCBrSYwDKYlZnRjSqzPGu4LA6V3x8r3wEEvebsR9FuOxlk08CVDVbOjT3G39fOHgedJ
GO5bqUxQRTNfe1VIRvDMvUvGdxvvPpkvyNCi4medOuyjJmWscpXFqlBmqwnXVYX7qlA2LBIEgtqO
eb23tLhDrpNYZnPIdsPWI14TcA3VyKEJM74ZiRsHUkF7PNxQvTDVToYlDmtfH/FHxkq3S90KebnG
f5/A83JpCkqLBJghNd4HVvYHOzT4b8KfqSBmMyNqSvZvWWz8JTDUmHt3bZcZcUJOfltmmbBNYak0
zQP3BV75KOoETdPM1rv6KcsI6eDlfmFbEEn3nSU3oNBAelAoyvIyYunL8WxiDY8JBisXwmezbc99
hnWbcSN7EQwg4auuoMQI2uSdGmv+Esyo0jBIhXNi2I9PUn924qp6cKx2vsT1aa65X3mRibd6Ks2n
eOYPjgXufPLLL9r6VOueecdp9+AbIacw6QGATmZ4HQ1WuQ3pwF+EHPGLHmuEvw+qRKGW4Z6v0d2V
BWFcwhbYzOcqBI/JTboczDDIIoQjP3PjMyH2//5P/+ffcUGaThMACj+ws4ukzQfZ7sWMl4tDkeuY
dOv5NBm8K3QCvFnG8eBH5rgdxDhvnGQyDgYkjtbCV+mDfnFaq1jrSWMQGxzk02RtestoziSMfBWN
6nDE6HCAkNFRES6dnqY3HSG6JWlPwwjJIEzGsajt6dBSOC6jEv7MNiqSBEhu7ry7P1FEuzBf5y1+
NrLjsHIFFDyR6yJJjAgHChyM0rhT6V6zuXY/1R1/ZyUgkE5ESnPURnxhy3rGH3XJvYZZux/mC3bV
DkfscqzqyThSaXqx4m466kaNJ8h7asTkP/RjUZOqzsXB8pPqaDjTxjfT/qlyhnObFOieOqo2oU5Y
QkxiVMJwmc70k1wjpCbNMy6DFNpl6PRVaTNaoIjtmsJqnpqhPgw56vhSFlpQGZ6zi4hAZafhLQBx
luVF2yofDkvTBY5ZAmuwel1VkCurqKUJ1SkJv6k9shpyYROdRiLkMbUa4mkNM/BsvllyRQbKXtmq
a0nobTRzJhwrlN1Wkzglhe1aZHEW+9rLPqXGRB3PjbM3Zxq0xvOShNZpylMfncU9V52+n8owxZ14
EDaoOyuzL7P/Y/o0tEtPH9nD1Izacfgkl9LeMtrHJO6ogJx4tJHFq1dN1yNASZDc0guNnWSIWA1D
XT+F7CYYN19xVo6HJm5eJwrh9q2qHnPaqWb10n96LdNAFOPIbPd63bqveaYXl17nt9jvWU4XUXIr
pqe6iMj6TiPtbBL/UiE/oSfYN4tssaAkOV51XvWsvXI2aiyzCWwlF5cJM10uNsYvJ4ec7DPnyTYW
qhAzMARtyGg4CKv3ZUx+sb8HpcG92CTjAasw98pG/Ag6p1f1mLwZNH9ZQvvWWud1ZOeH80heZqn9
+Jp4XPxK7mOoeQZz+9li3tG9cWOTHIG6hZrGVmbt16OBnKn9rbtO+biplpJts2L+z2TIQ95hRxxq
4FZzJpjQccRG48hda4GeZP0RpbNeu1aOfTbm7Rrt/XJKtv4C+hpH0Vdk1VvLFwD6TU5oqXTJytWd
Fz+rzrqq603BkfGMcGC2GpNw1QEUA6IkC81W83uVN+sF5GpoxYGpO41EA+lfWBuL5T1mO1TOpNJw
srVf9mAGYd/6QV4AIBZQmas0HHEBNkre4bZShBVNsXwMjeUuOOBQ4Gtr2g7kUgqq3qAz3Kc0nm5Q
2uNaB+quQBvm5jrB5Ar1wTjLmtKA1Wi6yFy8e+siVCbq1zDTrw177jbtH2crZqe7lDFEXP7OHfmn
FXRdmNP4FrXk9FdL+SdORxflkqtHXFyNpNevFI1NXpA6UAUprdNkdHlkW4gW3GjF9Wom+qEBFqMJ
ldXluGWQmyilo9PSMcidqCuqCzxtSxsF739zMFakJHnb2HFevTDBRNHjqoxnNizDYq2xlm1KNksE
7NMoxpv7Ouaj9+x3+DNxf+80A5dyalzdzGdxldNxMiL7DVx/nEJi+oimRyvy0bWM9Og68lDI5oOP
qQJBBHUiiGczJzZNWva4r7PiuRAqKTzx2w0YOGxNM/XrphmxO8YQFZNS2QpSr7VEbclYVnmNSzK3
ygYvffrK43jfFKRVE2xYE4xq7swR125lVoQ92BzDsVYe7R5At27QNeghhgKjli3rYyKmuHwHInks
EntkI2q8tjyBZk/gX2th2g9Lmox1OOJeZr+NrKk1bu1lR4wfDao6MWzpt04H2CaK5efA1484kW6g
E4jv15JrBGNZakRMBJ7bst8esoPnZcbOM8mUjWpJbmNT7auwZO/nVRcyRxWjbq71wpyC+BgnKP9Z
PYJAEzHJ75hzLUa+nwKxf2UWXIKAe8Ygzjp3V43RzbceZtDUmytIzOaOdOabG1dG38QbtxrKi6QN
g5A1bKOC4ddL5Za1Cw/CHNYPoFEAdel5SHX3cVyQdQizsLHL5ei7GFmNqpoOhaZzS3Rrm8SbYWMu
0nnml2I1eZqPg97lESxg8zSfvD1EZqn5O41T+3+Rd95KkiNbtv2VZ6PjGjgcwlMCCATNiEgSyRRY
kipw4uDA18/CnRHeu2MjjDxKW3dbVWYQuPvxc/Ze21kasTN7A7Enb+baKgiw5zd4RDVxFfBoIKjE
AXlxq3UcgleiyoNh6vONxEGzybNzw0Q447D6tWg1taK1vaUn6z1770rnCpaDrV3eO3gf6QI04qNW
KKcZr4Wz4hnAVZtnLaU8Yi9VoOTTC5YOEFc3A5fz1YRfMOPjhbjeVviC+7/i/g1zhFXT1nEHeEsL
5e0xK2y/I7tk5PswnL9h8yQM0nKqPwAgNlmBoyqE68sXxoch3OowuaTRtO2xjdIgLsyTDRZCDNmx
0HpYTokn4/bw2Fec/7kTtLzxIWSCUqEUDZAX2Ciz8/mlq0xPtR8Kx9i6KPzBEF9NdB/Jh27KrcXt
EpURiSn6p6NjalpV3hmXJLO+txGajlS5CEu9gYp+jUjIQJgAY7e0frSZbmKXfStGc4zE8G6jIljo
xqdD/FumPUC829BV14j8zmRSDwti3iKrnm2X/qrV/BmafdG8ZvmPWp0B6G7IcWmG01ADrnaN19qx
JXZj5kVldNOwxLsxc3DM1CXqE2j2eYrsGUUygdWteKv6aJ/1YYAGgoi/7KzOmT9n8CAlIdDIbAw/
7onuHtb8mXcHIUyboZchF74hhskVf8ZE3qK859JF0LSq7Y2kPdIHOOK5eehiRp7Krhirh9VEYTLL
SMA8sF7wfrtYG1AdQTRCl3BpKUen9LFs30vne1G7rQ7TE9YU7PpEDzcxLUPNDp+zhgZwR6yjENGB
buStzeujaUKEeM4nin5prUNri44h6RVql+z7udstxMF5amp/dqI7sffox7FQLmWMPyQUFBG9Uqzi
r/3korZqFyyuAsqozvxCqgrSCVv8GrnOB2f6XPiAR55VBtEdo8wFQrthXDtd+7YlW8bsEvfBiNc2
hlPdqNAli68Q4bfSvVuUUDWVmx4/2CbkgJqgh2SdmRQBJnFwm3Cq7QCaS5Db5udUInTWW/yydDlm
xsl+r5bvkZJ/jeV8M0bVG9eyhKuy3ubfSp8exZyf09bdFxoLa0DzmtiPAxVqBLNbb+PJcxMESIm5
HxVHMChlx2EWeEI+1FOsY2VHNITtA0kA3HGOiMh97GSNp3VBhd2RHdFY44FUo20loiMAlh3OxCtd
2iBHBWYV860N40/Vne/C6UH7oV8aLd2bmuYhhrPdCso9nT4YpIM93FEmhdGhHqVXm8qb4rZ/tQLB
qAGkKqP7iVhyVbc0cu9Kc2ujwNKTFr5PurUtBd0qM47M3Lcte0w/dB7Qu1PVKIdyKPHYcr/FmqBU
98I+0r89dQCEij46lFZCMczIts+6W0IFXAzOq1FS57ohCE5Y+l1jvmfzT0rkFqCGg6UzXoT6EGov
YTOeVBNh7qx8ZFNBU9CBjBA9cQd9JzsAwhzss51KcDVyR68gZJJUCLK6FVBOiF0FZNMZ3oNVellq
H02DKnLohovK6egJyPh19dVNTA26el5Pcs0TbfL+/xj5blU+R1X5f8q+uFWoCVa/2xqf/R//+/D7
f/9tdceZqKcIHbSEYWAf+Zd47SpP9XkFgvhMpaZ9nt4j4Fq+DBFrVcpTliVQe/jyaf265GMWcf9g
1A5JQi5PvDon/j9fzv8of/t/pwET1+J/b8BEL1UNX7L/13RL/tJ/WjD1f1i2ZeOXZAS+Wi0xOf5H
8raGOdN0HPzYKOoNV5h8wf9pwTTdfzA618z/YsE0nX84OBtUx7R0g/GD8z+zYILC+ZeHTDdtQ11z
vC1LCI0C6v+3YNZL5CxDAw5Vh7myaULal6Tn7qY0tS+1pr6k1XpfzPTxKOvGc8iyhdLA3HFwvDjr
3IuhUW/mAknBUmXF3s7Nl4Qlcx774b2ZJZu7vUDHnUjgRoW9bCSZcpfWQNQyzd2JxSwo2xLdz4Vd
XXV+Pu10EuOWwlKPYjF2atclLxo5M6tlhrajmSMEnxJxMORSccoM1SFwJEgLhlHnPOcVNPN4spRh
AG1tj14pDcqbGU/cOCn8fZuuTqfP6h6kxrOjXpZCkjpthnA5BgRWHLGiR3Axu3+6gpMvkwCVOu0p
pzeIpXzmCBAgBhZCpFSqwrB8NPP0lcs7PyQnS0TvLK+RkUp5022WSRO087SZzh83ZSvrSBkxwch1
1LGNCPOHpJZU/Yz0xlXgXswTCFBFe7ZwjM5Z9xGl/S/y2r+RUf30RrGVWf0QuvGe0WSApeWBrvcT
0tdTHsNKdau7MxTYZYR4RXd2r1sH2U7/Y3Qom+dYg4vdWcS/0fesM+YG8w29OFE5bJXc4d7Jv3pq
8rrjG0KFEsmfqRNPxeijxLg0q+4lIejY44QON1o4EOass19Ca0MgN5XZkzD7q27O976MgrF+7RTa
ln0eXgdRIeMUXPWdD0hnmWdBoodugTnXGkrU8JXO3EH5zMLFRrxRP4N0OiaGA0k0WdWqtfkHKiUS
JkU5akP8nMU5E8F5ShBrYPgTtqIFAhwaeF2k8xk484K7i18QlLGJw9WFWtq7BrstXYXwODKo2+uA
4iFhmwqFEnmP4CEKBuWRL5X+xVrm7tVsuo+FSAPHah6TSHvOI9KEFoW6ssk9h3MArjrouFmM4PeA
p4AbobxfilNWMmuJIqaC3TBp/mxODQOXCA3g2q4AgHfnYsuw1uqSYIjGHxgf7TGSdA7ymPsWVz/C
Wev3CkzUPApcoB1XStSkkVaQh5dwAbO5t7kSyshM6mMIQH8WLlL9sIat2XKySo3sCYoMNBv4QyZI
UXlOFaHSlIamtGyMSnyK1BHQGQlC71UjKMvODcjL5Aah208hIetagwQ+wji2qbLsDgoJG0vRrDC9
6AodlNcfUW9A+oTDW9AhKNSDvYw4xIhqjR37kes/gRNt/Csq4lPHtLmWmJIJkVydL4yT6LCg4oI1
1tb0gpSR71UyEGAEzwMRm/nAOTYFqdnD0uKPrIDSjZUwtCFvlek5rsSN2dUfMtVTL5/lPmfUiKGz
X68EuEdy1ebZQVoTT3eG5L8DjHlUXiQTWYJuGd/ajT/Id5KFX7jDMUSFdPln3f6D1W1FyH8x10L0
V0OZraf8qurEJhiKEQeV7sBiaHTG+2bmpcVbU6FDthoK1OJ9muBn9T03aHBgbKdKu9eyedpHDuJ4
u/2mVd3j7yzGIwOxL4375NaJMRjjl9otumPg3uH99Di5Z9L7QO1TSUMPwV9Rgy7PDBhepc6EWuSo
bAOUTeOWap2uZHnTloHRgAIjdsEdNBud2NlO3kHRbbhXdSToUXyZFE0PjmOD56Kp5DYPBL5AG2ET
Nef5qCcxOoS5fE6jbeekZKxEOh9/UqEu6XlkpdbInd0B8m15lBKzsLlSxquqlEtTNaDOXDMT+D4v
EH2xjMyun2gpLXsNu4XE7ksXgvQVQVQTgUmlMsIoDLFIj5/qCFJK0merO5B4KgFdhZboB+wR1YoB
4I5iiKdsTuKrbAksq4U7HGfIqH5o9NLrVIgiZYbjnl8mIyzZo4ZTPGf0piYfqWyHDdxVlFUz/3NP
P8zd11b2YyzmuahZk4lOJG+ZtTjYYSYZFWw9tSiHG1odpA8EmO8ZHKobI14HduRqiuatbRo/NbXz
1OX4PDD6+FFGDuCYIIbI54tVlbdclGEQ9aQGOAtyy7LKwsDYgzExNy46Bs7XiK/KJ3EaLAledQs/
EnT9C0018pJi/Tq36VmfQoA4kGEbc6BBVC3NpUYxlnKq+qImqXdQJO5aKc+jqHBEV8hpCtzVqnhI
zfGXGVuRkkkVZjEaS346jHzBsRvFV1ExD8XGi9i0WK2f2HvUknTLSfut5tmCfbw2OnKepXKx4f85
MRt/THpl29OeVpNrkoYgIdcQQK7nnMKkchS9Sk51lDHlzhByNmL6jnn/DeQ2f4pGYJcRqWsFbrLR
Sn467jB6iwq7sWO/nHMTkYG6nTpSVsjXnlHclfnerNFJ4iXXXHytZRKv5AQaXp1dr/Hu5p8S5h59
K5OpEzqN2mm+loV4CVi3uyyyv6JOswNnVcQQe0QIN9mkdT3QbVslagy9d4VdVn7D/WKoBkJWm2i1
WxGgsEoS7VbIUzO+mcgqHhdxZ6tlwi35XfngYm42WaumbcXw5OlWcd2HAcTja2fsxtggsjUnHKAS
gcZ6HhbbuG6Iai3wsLoId3zCPZnUUZr52bAKaLvlrz7nD+imOGj1rcgcnL8dm1CqkfuY0GQ1GwLB
M7uF3drgyqzraD4NEhlrC/sRfzlIwpXPKzT8yiQwgeSHCi/Ab5FJA2k4bX+5lCMzLfqR6L3EowdO
rvAwvdCq1za8d5BlgqA0e+29AiRL3d8eSKpfFngMtSb57nL1sxqwJjawpW7JIo8gKdGp95Robf3T
J0yUnIYYirIbv0uEJ54yk2EXs/IbdfpVpeUiX9PmK9mxPLrdQFpnhBN2iZlv57W6I5MFDs+UsYCW
S9Sg+4dxClcMVj9mw0r4fV+PD6RxJJ6FxLoto4tSm1jgdITGflM1JeYo61pbiH8XHhMFJPMD0NS3
nG4h43+mxTnzdfoF1stMMjl+k1tcpl+o1SL/FckH8bo8kItub4dET3EFdZ+O2/wOA5r50FlznKCt
b9BMMaRi7F4k+CoSHWi52xExXiqdDxadBF5XJaVhbJH3E4xBPDCJE5DngL/Z6DDiEWAB0aScAacp
tP4uXJFBcl3oJd2nqC1ASDI+IiCI+YNsOdJm4o1gLWQJZ5ThfumVU/pEQFZb23kEAJ16MeeNa8HV
X70dEenkBm0DzXUeTXudcLffLcvvkx1oYA2/hu7TjERAMz6J0MhRE5riSpmbqtwi40/Zv2CSiOef
uniwrGuV375T8zvNv0T8Pja3pVA9g20jSZmmeyUnEuFDaOasjSm/BsqcqsFBqP/UES2tmNC97Zj/
Sv0waniHYFd4RhFoOpF1mQnojE4waQJAv3qu6khgy7TgB4B2jNB3N85ticVOMbA/R2RxZE8N1pRO
XQ7gRB4Y+UK1nPfOaB3ibNiNLlmla5rWhXRLlZ8BTpV327GyGebjjM2JZe96rCSnFrDVMAPMG0Rg
6TLoJL7W9KubJZF2rg/PdJvYmC/AsNvaJ2E3U7hzou+0Z+PSPhWHurN9dC1SfHH/VdU3JnLpDnup
XSWS7Zrafrr1qJsGSYRt4jU2M0bygbsaZ3xxL4cIiVdDDtDguQWRfG+DSQVaWJ6txE98UwFzWr+M
soc+VxhGdx4xi/tGv4wN4xzQ/Bkn83o8JJupuDu98FY8g3Dey1XlzXybAHFZ/0XgQLmuPyVIAQ27
2bplvIeDY1Le5EQA88NOhTLsKwufJrDeslsOyUJRQZEXY7kSCMVKVfPScN7Yyi1JqX/mZ/mkwya9
mX+JpJJ42Xo//alT4lkIXRt3ybKJeiwEXh5vsWcuEdRvwGy+7gREUnYpSgGi5Q9oyjBJsTPdQ3eL
wJmqz4AghrnH3fBPjq4z3anw06YR/gQQhVIl73cthmV7Az96YtQBfDw9i8fyHQABNJtRwZ98jdBY
g7pNKOTKXUV6obofsAE1fqxeUL6TAJSa6FuD9DDap8waCFY6DOzZ7VYUIlCcA8aTTfU65BSRD6S8
cnJuOlR8tbkJqd/U6amKr+P8YNB3S5yXKj0WI4wFfNAlWZV+A9m45MP3LOWBgqC1sY7SoMdo91Z8
8bA0yC7vVv3C1trkQZwHIORltjeafR37WFc436GLHPM4XEvFqOMmGxg4JbJzz1yHVJMlEMtVzY9L
tEtbP9J3Dcc0TCD5GyVMCP+kCPrIMiVWcmaC48cKfnvuEhB5Dwk8Br8rsDZ7uiS6eLvE24ZsFx1Y
y3YSJE8wKzjLL/0oyCZ4zm/DNaeR+8HGmlgbGr9AOxjPQa1nk4hmLxQnwkgsay8BBDoBQdeE5UnV
w7cAtJ+d18W4InyGVeEu1fm0fPORZvYoiUYk+GLaTi6+iX0LLQeHf7q3UQYve6KTV1EVvpQZw8nR
Qk9LejRP0qjtQu2oOmxV3F/ksi/kz1j9ph/1tUr2yCBRXg7MBjfmnfYlICbWCFqyPY5VCJplSKQp
mw5g1VPhPqs5yLllH6mRn+lHHivZfmfabhyxdv/WnNjsHeIxyZ8NInOy8i9ermZeX9XSvtM23RT6
kacOjK2pTmSi7rP8Wdd2uY60Y9PdiHjEj0oQB2HakrtRwPPHEo27d54z1LW4bqYgJMkMzFFxCstb
UTIlNAOFV1OexuVAn5d5ImnMCQyl6bm4MCquuDVlzwszUnrnRB9bp97iQrjLZhyRYOl3jG3dq/WT
oLGwNzgtmNJR4NCHDrjTrvkfSLCaLUwUG6+p8STWf7LBf0T4VHBeIUzn7P8KowdIb6LYVqtY5IkE
JjSZxQdpZhR/uH6JqzFu+XSJXomibsiZOTJuSHnAHN+h7c7cc6Xlb6MSWYiHr3hSjjgg4P7b/Rfr
3ICxMW3j9mgwliVEHmhFT2DYgXQ0xBfYaLMFzAYipCsI7QRFoe6VP13xhJQTUJIeXxvtPA++LG9N
5NeYe0F0UPe80zpJ/rJ3VK8FFX4TqBSuaIxBkwBpGn1eIAkySguY3CesQvDtJ4eoPdvlpUv8+Wtm
6MmYgKmGwOfA5j61j7h30VMQjpq4Kk6pgCLDtRCpetWFt8Z3iyJQsXDb+9IOxom65Gz357HaVfXJ
nsj85rFX7sTN0FSjcCWOCK6Q6m5n6zFxyKwIZI5i5EY2eRkxUD+6ghotKBBFb7L6VOsbJ6g2qPWe
IlBLwlfmoBx2C4M5yqMlYPrC6o+U55pXPIeXuUNAoDw42KGJqSp8B70qm0W5s/VjZhwXlwSCV1cc
WO52d9Y1kNz7bIctzK0AHiICPI3Kk8ZeHSdPPD8yJUBRueUpVen0zGxK11+E4+O6QCokDu1rx2ep
++RHmvpO5TyId225zXEsAq3oz5wQLFL6EBmkzA4/1NGkU/+h2pfsUxrMTZiBMe7xkRqOCBdBoGBM
8hX1uZAY9XY9x8oMt4H4MBp6ypYvBHkbytWFLZW9bDNyWQt9a2+0J/4rf3biK7YruwzorLWcMViD
Cy0APDYqm3A8ZhRXGDgqH6c3jZPc3LM0ZpA8FqHCrDyaRl7H7o7w4FP/a1M8lRuyaavhoeiu8dXV
vIamFiWvpykeS4pKoiaqkhXMzdYJCve3mwlUesbE41ZbCEa0kzJ4RHi23+C0Ix0Bg0kJuNcWH230
/ICOwmFit5APu753RblO3ZaqqNUOnNxzGxB2aVnbdAD/HvDxFpOviU3AqRujn7g1aoCKoDB2I+Jo
s0KfvplzTM6ZfhCTB67dvsxIb4nkldtim/KmCV6iTFHe5LKtQwKzYcWcFuUYR6fU/DvA5gWrkO9n
KwAW1WqPZbyttEcqdIpdv45+EnPHMlNAdSvENJBGiiQ3fObsaTmXuy2NYO7g9G5iRAS+0x1Vda9W
aOUAMp8S9LHhw0jzHN9+fkBow5y8fUuzM6lJCuIQXIXimr2F6qPf9SzCbb8cSniYZNtf1muljYTH
3qPppA4YyBk3doryoGoHpT82M9vnzkjvkIdInSQTZvphKdaopisXzGtgpxcyOo16O73Z4mRKT3vh
s5gaVGnwLu9r4nkLK3B9Qxr5qcM3NBiD1YUjs0W0sGe3NtxNZLxU2SGkv9UEbLl6uOXE5vQeh7um
BEn0YAJvb5C5BLylvglQ9FPQVPwK0PUmK2AbowUP2UgfMHPQQIFPuJAWdrDwQREX6jwgiCCKuTPv
Wut90/IzFu79Xv7Dmau64POo65E3gSDcaPS/wH2d8xe6MOxOrBsOWlYIFYKm/Ri265XjJZofav2J
KpYA6WclOlv8G72IHoy8tdfwnfRvdnT4bgSXTW+4xuMEsoiziy53nF3z6jBYV1uca3MvP9XoGZME
mecky5IMqrXPMb88uy7GXbcuEe0GNi86p7iLjgRQ0o6hXPvR5AOGLNu9UF5Rm+SreGVjj1h4/WS4
4j4SfyJ2YvlHZ0fVDv1DHZiflCf4V7QBHgNm5iPhT3jerXO6nIyOzMGHkssjST7KpeBWTlOzPlXm
MTYB5NHPoaUVnXPgfnzK+TbVnhWY/UYgqy3PiDW/DdRG3XFWtoUd0GBHkc0EbXS9xUIP4GGpYA5t
4IT+ZwnV4DNkwyNfZYOuig4cGsNtXHzG3bbkj3GeEJaGwAun+BeKLfgYuBA07dVyH7ARo3DmOR6Q
4uBdWC38fUk+xd6E8PJqEiJhcrlgl4bM9U5ly5/ixRRPnNDN4GkqkSkbLvE0OlyFZtb6fddQH/gb
yAMu+qtJD/Y8YMImVHnf/FB0Ttr8VyZ9TQVpfpesGdRmlI4ubbOcnvjSqgB7GrBhMEbMqwrxhIYT
WIz8BRsqz7hon5IvQloN5H/yKTz0T/DiElCQr/E7PwyZdLfl8bC/GFFTCaoZwU6b+a6+0ng+Is2n
R8eZmIZXeQGhiVQC25430f20oM75uT/fSdXGjIZCPvK4ZFS7uiYlBHcoZp/qpDQMBpyJm+CTxh6y
aOg/iJmKEPw4IFCqHuIhyafCrEBaoodI2oOBl6Hb9l1CrdVAwVHElk8sBstDdgP2JB9CW7OZ2/yh
zGu2e4Jf2kNUMGTmgtij9gQdsmI0bBht5p36C4SWhkkG1fzGfoD+Wb8b43O4HFCF8OW55vZpmgLt
N38n6ARhpv6wohNeZ+24ZAHFUymwUHlA0LjHsWMUypYCn2s4oRPDe5o8pR+hACOHAWYNiB9JF4bm
V3CpIerCA1him4G14iBh/ZA4JVF3VvoBdRp6acNlrwGF4LcSROl1kA/u8yLWlyRIddb9ub6NERIU
veU+n27S4dkZ3ir6jYhoyQH622fujkgmrPQYz/q7NqTBq2H8uFPHs8amd4FuhbhA26MR3cTE2CN5
Na9iflqSXYxbcWk/GsYT6kPKExX7U3gl0wvKBuAKzyz/CmiZNd0r2RGOJkKv5M6WOggOLWYZ6LEO
vjr1mx5dQasMZymaS4jUB5IEVNMIEaAnxbafPiCNUMwB+p+17969jKPzIpfhVHFXDVGoKoSzniWF
Bto3ClVykh/VIX40bJYPjI7n5BLWvdeJDCTf8jIRxudo4claTm6CaKgaIJum50imV60Rm8Hqz9bU
PBm5J/v0YLFZY8xBRkS2KCljtC65+AfVBZAlFPtoelK7zEGW5LuO0x2wiYwtpE2kHulWUlFaJW2d
JsvqrUH6CdnHPcl4LUll01PngsPJZfiUFMUr4bMcA5YCIumjy8OSIsdFkhJRbFN2NzbzBaYdHZpK
GE+Er/SA3wcLdB8Kd5s5bKQUD/UyZmdpUtGMuooCKtXrHUb7v3ptOIGLQcX+RfeJfkUH9DUAB9dI
S3CS6bcWBWlx/a3q8aem8b2b0SbNGiqxcv6MTA514m2AipJ6wsaDuIgdR37mHaMZ9kKqWL0+SPqX
tPnX8scuTsg3NcW4p0mt78FHKDz3wxIwdtrS4LNOxFLYW2MmV7Saa2Y8yZ/Bytg0rfSOYcCC4hhz
lujIS/Xi2dajW6T8bVJ5d4gPiY1TWfcPXf9uGcWt70lYqBbyP+hMqoPUd0QJ3DSAFORjqTvqRMzO
cakEfQbAw1xSgysP09audI91YdNcDDXGyzbJC2bI9TNx2OYlYElSi4DjDjhNZXwLh87dOgPy6zRs
U69wqYXhekgxwYLJfsYCdJ/NJ8GQrP8bIzFdDSptjD4W5BgDXUF7pM3uuUHF1GGz6uQIqMPK9ot0
/mRxbSAHQnzU5xHz0hGzHl5gssI0L0Nr6FU5/oklJz6jpoMqS7QvMSWS6VDBam5j7lRUMJHpq437
5IzugSHCzN26OAymQ4RMHGOUaZG+MzzinjjP3LSagmp8OPZ6+qY5Ffu1ohablHw9tFuMDfQC9iXA
qhdr9eYS4UVEj9FcFvejNqyfokPXBPXN8LZNlp5dg763wmAONxot0BKAhBkan1pm/cnLktYVbXeG
NvXnkpgcIUjxme1WLC+938t6eDRM8Kd9aNLMZeiqrBiWtV4z9G8LREWRmqAi5n+CbwkIRj4Bv49+
dhmTjEnmB3R9etWiRWIVZ6/ItO8JoN1RmBhuZgcL07QQURcDdZnRYcrKpdtXta8iQ9pcVZwYNEvr
roiP0m45zxUe51G8joLbgtuwzGRvfYwiPoSG+q0mVBMglyWkgkPWjVyDLBImGfAEZa4sfgysZOPY
2j262eATN+WUUWvgowp1OrYx2CIMUupJWEoBQmOpg7CbXqwspDdczL95Q9a21WXHVBBcmGnO7APB
/M1yrQycSRJL0MbBMMx10FQ5NUFPj6AUiuUxtL+HYyOoF0NuMtq7IyzhqwxgAs3Zzt10LvpOx+2c
l8E4Tmdrfe/O1HwuBQDQJuUsrlouHxxz2VDgG7KeJ4CykcthX+EX0sc08ftO+nrs6IDt579wdhHW
ZTknM1NleywR0TkTYwU+rBClgsL8YWZDsRGl49svPlvlrldgJWT6F67lQUNhDLBbFh4YBqg4REDF
UQ5TaEh37RxBlKBMbtKrWegYjiMb08nCDL2teMawwIOgrAmaHG4in6/TQJMpI9Vu5OBOckfsjUct
yV+V0r7muRvjdaFFE868pIHscMNND3aEobnT5m8E9bsRFxTvTL1YQ0QrZc4uTjv9NR1ODszcuNvb
J2tJT40DAA4/uwxKpXi3ExoFjPTD2X6Fb0MQPGCyiVK/zthJ4pVakWEaNliFG3sgajfW6RY7DmyE
/hbmyEzjeO0DOQl4SyokElMBRys3Mkrew3TC4bUQpqBWVNbuQxWqIfVY2+D65RGyG6gZY56cS5HR
38FADhq1h8hBAHVRU1jERJv7Eod3VhNuwWQotuJ3QKDs2houa7Vu7stc7TpVbNQpe1aMmZzzhMYu
8bGsdkuwq+YLqaWcgbo9XnG60Y4diRDsrPoYzeVrWxHuIWjT9CYs3ZjDzbTJGJ1pHMGMvgibgYah
JSAXKzrvVrpVJeZAvZmJgYz1Z8VVPjuKV51bd0hJgLuXcCIBMyIzX6umu46G9hFDtbec4phi/rAm
6qHCXFHCniHM9AzsZz8ab41FB7iJcURIoHpiEuluJbuCjPTrqfzEbYbtj8vCmLa3pqRDlckOsEd9
jzPr90uoJSDZmSmV9lHGUELcDOpSWmdvU8aVH/+bXw4mIUMUajl4N2TAXLbtSu4Qplt7YM8zscea
hGGJCipRy/w8Jt07R8gCobn6Lgb3HulSOfboJTtCzNUKPTHoC5aMyrTZtCLB8D0+YAISsOmA1LpD
eSb6wdm682evO9XWMmjiWlaz70cSySyBz3VRfKPSssNku98l8S97hrdVAhO5GpufORw7du6BO3T6
zBzycZyjHyeLcIvk9PdIr4aTs1J9O8felMbyU8QD/oqq8Ys47w+aGb02WobLawjpBplYlIC+XWrs
jF4xXDMOjNVgypRw4QyYhYXVq/6ZxvDQVAifdEkfq4iGi1O0/a5k+RAK0hwcLBxN0sibVna3Rdd9
XeeXWoau7CIYSEgiYFMx7YvauYOOpe0T7klFI7h8LDBFe2faD2EMc5gMKdLgUbuwvmYT4nyocpO3
P8NSAb9v7Lqmfoui5Q+SCp0BCwMLdFUC7f8sM+lJTPvk7PLpayh/8o6ph8yfUc/QIskQNGFk/yom
08QyOtLWm4PGqmAkEJceMHQ/56rzO1qA7mreifQGh3GgihEX36OFmtYB49LFRrovrFD3bTG9uBFj
qa7Wv8dYizdQL78k4qJtW9GobudxKxYwpG1LL7ctQkbo7G5TmNjbupwHxiflKzRCY69bzYsphyiY
lOoCnIZzUv6oZTZsOeZHD83gm0mIOpmCjEq0FKao1vWnAm+f5EjbW2WjbMaxBKaAZHCt15jbgARN
F8zdK0BRKuG9F6cqEn/DKH9a5HR2GoHoBDCIhzfVV+L2pDlA+bOlXwe93eINsbMz6TTnDF4MK/rM
y9+C2Od8Kg6RvMdtFa9R7tNWz2uUgcqrk9GzVPFVcNRybKPLRQCt22JHWIHlAYNLe1p/0bSvXKhN
mOoIrBxHdCUlwzmU0tEu/zZ7u/DHpNxHSaIAzCFNWTW+BPdeXdESgB+sXYOMcpaqGBmhjEE0ljU6
4ndXkyDKpui3XkGgdmSoDBBNQpRo9pEMc5rPltAif8molozOvYWivzlupDELeTfnXNsyGOVmaYZv
orYvslPpV6QkTrh3UdJubbru23p0+56bTNK+LrGFjXe+Eh1Kj1QHdjERRW2rKeGZe8OyeCKn7gPo
Oq8ihA2UMv5rpTbsHUtu55p+k9HcQb2dm6r8yBLnOtrxGWnSr1S67QhtOS9PXUk3Vpp0SiJreO36
CkwkNpYpku+GoJpcMr3zcvu9tgb0PAxNAYxD3eSGPsX4IayBo1tJI/hVWC8iExO7E0vbc/i4WpZe
2owFKkR48yX5XgYiaSrhlPUOVayOP8blXQOJsG1DxF519hqX5PoWsBFUBnyOxfy/U1uKXuMgrfWI
r9Qc7yHgXPSUHkFeEGapXLOSjGg9wjukLMvL0kyAU108zjWX5xSfM/iTrZXoPUPaGsU1eHACNnBT
ZvNO7Y3nfh52xYJBqwVnyQcvn+epvdeFc4x1rmydybCo0NuALA4D5wO4aXVrKvUbyABPR1rFA0F0
mBbN+P8JQayxNlsqw5VGipOUecigZd4qFc2geuIGPY5cJtwEttlk7Ayt9Ic0TS8wRDmr4mZbKIxh
LGM+DkrfnMWIzd9xlNBfTBvxPgKZjpPBb5vpp5NOuEMGTPRO6DKlKer2ZK1AN7RNRErAt7aLtjyG
Dmb2Uierocm/lqF2fQMzXaaEB9UerEDVSprpRUPCPeZID8+hsjNjqznNk9IGSxOese7KK6AcrhX/
zt6Z9EaPpNf6r1x4zwLJCE7A9V3knKmUUtKXmmpDaOQ8Mxgkf70fVruMLl/Y6N545V400P1NUoqM
eIdzniPAofhOrG6gPUQV/dmY3pgks2em591kffkoq/noGF29lVOzNg1NKqrOlz78trMA4PHlvSM8
JPy7Q2QeK1gdQhv9unOrekdbuyt15p3xfjEBzrJ7qdLyVjOl84PiLkvM7kRQOYIsVzNTqZw9HLiz
0cTRqVGs2nz3s+yTCMxvqw/pRE6QRRcSO0F6cIg5YVAxgzwDZzhGFNwxR/q6FuA5i7E7DKIJ1tEo
sU0qBm02wSCPcUCvlcaJeUKSpvKnqFYkK40prZ0z5wfXH0DWpfEB4CYXZi0fYTPoA7JjnBeDwEhd
GrcimoKdHzCWyBP6H/y7oAJM52AKdJ2VjWwqnbMcObG9rQLvEgo2/CzC90S0Tpd6eb4bjqW2wk/I
ed1su4FS0QxTmi1b7P/4J8oxaHdOwjqS5lHsiuxsCDkzfk3x2S04za4rx33eWb/rGip73TU/fUio
V0ktG2mupdQphp1VQ0hM8gomwcweC3J5wlvJYWW7CyiGP8lGBzWZ2W4HswNhUYynbAI9XnrtkbOy
uXFVsImWqN4SHOSm9mpKndzLDu7gvzchxOdhTMnxBK3U6KhbV2nirGfL67mZ9XD27OEQuSX9iVEw
EYRSizLbZijTV0cxZO9+wfg2s3CXmmQRmKSfGAuXrKrCu8iZWUVmcI7sKkWFAcRfgrfClB4fdbok
RS/92LBIcKcetkXY/G4sSMQJzAr6xIl6xA6xnWvMuRoy42KeJKYQ2qJTl+WWNHAEvJDHNuXIGs1N
pHd1GB8UXgATX/bvncI5osO9qwz33RWMI0pbvgvkCEWLZgw/ur74WH1u6ggndsScb7AyeTPkHYo1
4F67ivFSXkxskYnqhV5pQZyz5SHvgP3q2ef/S8R1Gs3hV1KOB3T6VK3Y8nl1mh8Pc1DbeT82ivSD
7A9mAb9ZpP2HawQvQcGcMLd9UKmSwMlGfGpktJmGryRN78YZI3AlkURWnZz4ENEXNJW/anx9bUvo
1wiwLgqRgBml6El6/do2U7m1vQSGqfQge0HxzqhV0BpVq67NzkOYTStrZJ0nxfzj+njbccNnzBsp
nCpV/cQhLeLEobeLuqNMjBfZSdjmKAlBrfjbmWDoVYMFeR3a6P+HQB36lpgIXPOC2n8t3OoUuNTE
bcZADOsbYDF5qvFm7nMdNYeE0j12PXCWfMHhPOtLKtEneV772cX8GpQj5hwpAat+XMaYbbBg2pZZ
brpS7ryMnbbJCCTqbKLjmTRHejFHht4NDXK7msWNJxNi4YoCamnAhiQdMWmFFj5hu4Mo5s1see2k
Z4WOVLiHkTiztXaDarj40cgKhcVqK3m0gpDZRhnyODr5SxfmB4XD2VSgQ7DCbXKDDQFZBvezgfIM
XumLy6yCUss9+JjvrJib22UvRrZfeEjcd8dcPrSqhhMWhWezUN8kpeZHqJcNJj8jnGhWwu4S6HC6
EH0EFj80cU95zE2nnHxGl+EhwhUiYirqNIb9xDrCkFHnvGl2jQL3EqCYBDHcHBqjPkZ+7+yk4fH0
IT3LSjTdnRsfe0Z7HuvB2VfNwVkyDxozn7du4durOfShXtGekI0575yIdJ9ESyYYgBG2fTM3rA3z
VeiO86mMvlVHUjyX2d4i3mLlle6iPTTLg0OfaueVc8hj9pEeoNcydXlmPf0wWOO1TOboIfCHB/5q
VMKWHbHA616496OrYkoeejQZalMGUbjHLwBrYsmgyUd2o348zuwyTBI8zDDf1x2HRG8mx3YaoO8S
I9gn5b1HPjOjHkKFPPUaYHlluR4RSSPZ4jWhQbSk7F50zLw8Q+RIG1fLzZz27TbVzAvCFp6OVyOB
wzhAbYh9mGUC4QOgjywkJANBB4kHmwSj2nuseEzNoSYzV0hQ1bBz555WwxTbxqaY9KsAJYG1J+LA
RS7CLREmFA5Oy4ORYBMfPP2Ywm5flZ75WDc06n0y3hh1B6odQV2Zjx1hHbCtsAsdutBZ9dVEekxV
PLZeKBk/Il51pvHFK6xpz+rAfDIG013IFsR2J+28dwW0mZktAJRS7B4GYmD4692RwFdkFwRHo0UN
w//hTL7Fe/ZZ1fDZiJLo/t///Xcv2ua9f//L/9hSJPTTg/pup8fvTuX9n6lzy+/8R3/x/3z/8bdc
p/r7X//ls1Ilas5HkIhViVPrj19aXHeWJO7uv3Z7nZPvz7j/Lrv+O/n//9z3e9f/679g3RK2RVCe
Y7qeJQBy/2n4Cn7D7uXjtZK2R668Lf7O8OX9hsbfkaYMXJ8L3MOH9e+pe1i+GAIw1XPRQANDlN4/
k7oXkPj3F1eh5VquafpIj/l3CPdaMvn+LnNPmTpwzbbhRFncnbhmuhvliZ1kHRtU5cPABIY2vFe7
qRbdVqKUKpyC7AYHaXwv6fu6sQKgaq/9GQMDos4pQAikGXiZtcd8ukbhIBgFpVaDPnIixakClJbN
DCL76CPJy0Oghi0x4DQIIGwjwVlZuM4lcNlrEiaJiI1rCw6w4UvnEAWzQH3insqieBkdap50yLBY
zNQ6FDSr2dG3RsMCA6Kgd4AkXOYoJ4CWLSwgO3tIkbzjFrcw9EofIc3gP0ZF9QMVjqX5jPhw6O5l
SX0yFlBButlg00Tyw1ENxkeTMyP3enQxtnesU5iZrue4LDLoPH2GqiLTe7gE8jI1jPLijF7Pqsb7
4GQYFdMNcyHuWBohgWASWRnMEQJF/xMuzazBrmdVGwfHwBBejuPtBNYmj0Zr/b+uzX/sPeat+2/e
YzV+Fx+qjaq/vvz8ob+9xO5vju1LXhQbiyUvpuBY+Jtr0/nNE9KRAf+xhbe8kP/h2nTM34jZDGCG
8iDYgR3w1/35EvPu4wfwOBYCCY3P/6d8m47D3/TXt5g3l3eXk8b3TPyg5l/f4ql24kgoLhS7A1A8
Zmj77J47soCsMDbNTWJn1SEFgw5WlAm0VSHQC17GWheHlNpjW9RMpmQ8EKzFAm8OZbnLRPBphO1L
DDUQiTYz+S5EDqm6vGEpFt6xhUA+Aay1qpAWGDNHQGDn+Jq6B531G3h02PUspJSOAI4djm8tK8qm
Nr+imiF+Gy9aNSwVBEw0rCx9J/kpTaKdFAzgrK+2Vrx4DwUCB+l/WKG1TmzLPoKbfqix8buxbjZO
pNstuIKnbtl2kU+xNowSgndIcwuetc3De29J5x3ydKMq+0L39xZ4yV2SB0cmdPtUOAfMPbcgx07G
HJSXPnS3uC8HqCADwd1h9Ka6jDakYHpGI1IK5rgQ5Fbk7lTbBKrXGuN1oDgEggoppoHSqowoeYfC
xg9TghAPsXiMNT6BuvK+rDEIV36EsINMIYSzvfyIKLzoFs3gQAzXhyISjCi6TIBP1cxdneoxylDF
i588ITjTbK/BZH7EQup922tCcrIHMZKYQ/+nG6vYqWABQnsJxWBcCZZVqEdgSH7lCqG0inVFQTe6
WIsW1fn0xFTvnKd3TRYxWizla45miLwDlDrNzNfZpRsZ/3ie+YGFEfqLcSGm65wlzZVUm3kHsuTa
je6zWQDKqOcQXSUijW0U5UgQ+EY1EJ+dVv05s+avNiwvtNeHljYjYUhGEuXWFR4fIMZeNn3+O0bD
8CtQ8IC6OubS8K5MX74Yyphr7qhmZ5n+SyLbd1blfDxefQ8fnKiMGvKfY/DMF/asb8sWuRY1vXz0
Ibhg5ewljHhU6wGbfuBKHZNg4DBJjaNVe0+lSbKgT+lOHYssjqtu19J74f0RXIdmit20XURMA5ko
nrV1CeX0+MxNg4XnK9dluZv7+RkarHGIbbhLEFh3rTxGJCVBAzolE6D+zqkf1WghaRiRafWMZEr2
RGoe9nYwLHJHvZ+r1lpFA6K3Vj41I64Pp26fxQT8aBgg8KWfZT09eLY+JEHzJNKJ/gX5dU7u1tpU
zrOrqqsJym8NOPjU6ADMYPaYx8OzjS/E19AbjPaq6zMBI1uZfWJGsdbDIKMdFLPEQpRohyQNSNu9
HcruxR+wqRXNc2D3JK+iY0iM6ZCEaCBkCBUxtoYXbimsebAppd386qyGBWA33PaLZiGmLQFuR4xV
91HWS84f7XNND+IsX3bq54jwsdOZCnVV0LzhHtyPgul1fJejnAsJUl2lOYY8xn1b1aTU3n7/ewT/
iI9nMzvJe2YzTuywi9fEhhPBZR4ivzipHh1WFE3A2QProx0I9vLBeYyZ3BpR+eREHe5BYs+jodlP
Kn2vMoad+eh8ljk8ZqifJl04Jfrkucu+I7jIrH1t7dLekkx561SDfcMc8djPiUWyHnyQfnqNNEr+
aES/KJd+T0KsHvP3FF4n8QbxCzFYI+brtNsGrXrLKvO0DGBzhEdpMdxHkj7LaAZsCUhLBs/cKUIi
wWnO50nap3gG7CgCklgSA3Ot1PKWTiS+WEabHUApsjPg+SN4hvBQhMz0fwizR4f3OGfdgYkOZLGe
Af3EY/Fq3Ca8DqzMIPWiztkA0P/pNbjFQEvYvW7zq4fNhy8FhIugqarJKQ8NNK8eHpBxhO5NInir
jDUuvmiF892+a4seEWuF2Lw7lW31oFwLOR4/j0pX7KbrHzbRsD9KgD0zw7eQOioZ/N8703nLouiD
e+cceskDnBlcPHq+dgi2+DAnrpourF04mHKXzdLbCtplwjTqg2FmOGBajLYzo4tV1Xn0S1hPnAbR
RZqV6XlttBSpcB0HoPqKyM7GNX+VgYuLh3gUGFTmC2me9JzRXU+pKAoUMdDV1lbndUefULohMO/d
FOYS+FG1is3wsY85kK35fUrHq2UpmzaNqGEcSrgU0/wV2BWGyhiJVUZ7xgkU7vxw2LsArpZxssmQ
pd5VDnTokLRCcF9ZsfaTSt1xKFPrNclZZqTZGVZ7DHGU1lODLnhG8mFgh95nf/icCXZuamrNGsGw
7bF6tsfyFLda34nC809CUIwXpn/At4Ic1K9apqxoyzr0zZiL8wvaBJw2VCcb3HY3jkVeyGDS3Ir0
tjWVJpegOakFHGbXcQk/Hi7zQ+gn90mg01Mc129m4L6kMUvwpuyifRPlR7sOfrgK7lhZU+pX17BA
95SQsAhxnDxUSxKmZQfvUdld3AQZqUD09Vzl4Y0y1D1hVV9z6j/0mU1AitonCcNmS6WvUQPqz44w
WiRqfvIwJNJVHzUGkXxhoUc+N6lHdIhTi8+kkxaAu3IbGT12dkc9zqZbILGYb1BJoPkeLwHgTNiP
0bbtyp8qRwvp5y2kJSz2CFgSZ2974WfqGZiNs2GRm72DQ4c3D8blkMY/ThS94vbepIP7HBkCbYkY
YC0g+Av6M1HcRNwFSMWqoHsLQoVD1SRxL3X1Y67s8//W7P9Qze7Q9P7XNTvi3a/34T9xVpY/8reK
XVB8U0FAU3H8pSJ2/qNit93fXMun9HZBpziW4/Jn/uSs+L/RiFuUA7ZjSVf6dOR/VuzOb3JpxQMh
fWvpk61/pu22+FqC/1SzO8uq3zZZffIPmcJffv3vOu9Zj1HtNhLdGOtPoMvCoGan7sQ6WiAornHv
ibTBC9BiXQoUmDoBL3issYygKaPf7AMbnzXhaV7bgH8aB4G2CC+bnRCC6U7WrgsJO+c7wnnEwCkw
yUqINRtN7PK3bhyFQLW7DbF00BynHguD7d231DKc++zdsDCnddDftq+oHV2kIMuim7S3UBYem70V
WOIS+xHbvW4Yj0bYNSfT8RDRE8TQRrhPyJR6MX6hCMQfkXnMyKUJsoTh/xroKAO2OgJzAb6Fn9Mx
6I3xMGbNsedQdodZIT3qv6WDmM/AuBFa5VeVW4vCqz6UQX7L+naJzdRvNQ6wCPGrO/dXtw8eXKt/
TsjXs6yY2Lc0hG0b3tXz9MrnOax7oyUYq0meUkaiqOCJPB2m1Qh+cbuk3Ed2vQO2D9MeDdcmbzEn
Zkscp2lQkrN4v89VdLF9UikFJAqadvbKiF6qtHzt4urNT+sGxe+wjj2WhvbcoYA0h9ehJkWv1Fj6
I6DQInB3cYjlwxkbzEnEGlXKPpXet/S30RzHhEmhrlPjwfLb5wJ52Ao50Yp1pIT3oNsNg76rqpv8
ANuJLVaDg6RgdjCW7ZcVhr9Go/wRpFcvs5aPxu/fp276mpB7UP8fvdAkiSUcYZWYFLxtN2SbmGk+
cnOoCXpCvkW/iLoD6RVcUYzGrHdGbH092OiUhm6DAtv0ccgL8lmHChXPPJK0YcJIbhwIgi27zcwC
+5oX0bzHWzUzNAcZ6t4SyQaTqlusH+ZQ7DN7PKp0Fsd46vFvWuS0juwYDlUU8XUBh4TwiZxQe0CI
TNe2DyAeupWdzgTV1whCAv/Q94W90RULYd/37t1G49Ccs7dBzPMJZRi+/6rdw3ylN+XbWvczASaG
/zJN80fpsI7urZJas4Q6DN/ZXku7nphSgaN3yPbbtg4Xb+/IcZ16wPpys39qzxHq6booEYO7A+rx
tH/R8/iZmtq4FAUjqkISqjnONivXOW8fZah+l/RX84itnKVkxWKY5yNAf1dOjNDs0tslIziaQLWv
RV+8LoL3xqTCQDLJgHcsXsCHv8xtG2zMqWk3pRmfiocGnPhJImRCf9/Oj/VUUQKTLyL1VFKrmemd
GOyHytRbLywe6cCfbZbi6ZCI7Wwv+dm9V+2ykFzBeMTW41bibNXDuW2qH1urX+g1ss2coPESLgS9
zNVnL8Zbql2qDdRxuyRxTobjl0dW8wmN0dHQMrkDzLajAr3GKdmMeUjSSAa0kBBUJIMkkZUlR5Tv
5eD380D97b/6HrSDN/m0whI1tsJ6YZfVU1/GzwryZ4gm3JrEjyrqJytKvvMwK/bp4DToRdmXpYFP
cwOLMjMJCihaSAtQfn7vq+ik2z+45cRXwfdQ4LZYHSE5bvQ+5JlftSP0CznS3rjiMtfur8DXyXpS
WHbTsti6s0NJVS5wc+RGHTEHSEYuVRC9G0636czxPFtkwcS5+a6aYQ0IqN42X2kHxElT5WyidDH2
2/ouAVrQ1c5zqNoPz52eFUQd/pns5Pl9dALpdZQ4hkNOD9FbH3jlRMXwoLfj8VTH+aWe4l0NWmdd
MUci3jI8FFxNa98v8HOyN16HeGbzHIVLnRNbBbFkIGw1O3s+ROmRHflYKoPBhzwFgbqAVeE2DWGB
rhxrYX0kMetFOtDeKa6xnfwu0JL0Vf+jSQLhBMuOcE0szWyjTKTaxGK+AYFza0cRflgffwvaR7Ws
KNAqQlxArC9cSRLD55wGGEzKuCdlBA6FJU1Wn+zEZT8QPI7V39iMuYk4MiGdberDfaGCNx9pwdrL
yH9MCV/cTkgOVnKI7oGjTutOkHiCkp0td0RVGCUDayjJMKt109cONHM405iKAlsNaBXGXwBFgDBc
QQgGwVgdw6jlj/rphXhhdoIz9tUBN1IiyC8IDRTEdl/8jIl9DQVGpTECXoXJWIQf0sR50Q42sTKc
mX2R4xwLEKrXDVsZD59coR4MO0qvhsrPJKdCFJEdwiUvnKGCEgQ2xAZyetvZdbX3XA9Ft+56zB8s
cR8sCBUMkA2omgbmxqq6V9+Rrhmv5xptiBIWmQQeyv4Eec9k92/GwEh+aDLsEM4nu/uGwVuHcgZS
gZfiyUkQncA4v9Y1jATieoBLekRcCPE6Wc6D6lDzJbp+6FX75KJirJZqgRzUZixORjKma182yxCN
jWYdm0f6aZYAmlfQJ36qj4MXuI/MWe413zDv5nCWk/nZZO3B5Zs/sOxLiNCrGEG1H5GCjx/fMJRD
hS/e3Qi9TFaYL6xg3+qePIUheHQL0LdFQHDKVwpQ+ZgMzoePvF2kzLP8GFIbwSn1lstXtvG9Azb2
UsD7tqLigjx6zXJ8VWqG7n9AW5oaQ1hNIgKbM4U3yidqx44RCUFwi2PvIbbni0NuNyB+7zDW16lF
uICyPFwzMVt08gBagp6NqBhp2lDKoCTwRbgeYHw1rSzOomKjLgp9ZW3tnBA+7oCmgr6Ij24CtCUS
wzae0bEb870x1HepRAgw3zltYq20BlThDtPI5ASLNTrPndAkyceZvY6Ict7WYOLcqquO3aQOftw+
9P1yw0bxS9XAWQlYb1jsm6MQhFIPJFNy9SwBgDoS+jDkcbJy7fkhckkZzyxhbVPbgactioWfRdCo
095Zk2Ux4IvXumPTCE7warTWVXYDIBp4z6Vf78be/CBp9KudG0Cww73tVl8E8pwipGubBr9CkLQX
Y64f6WYRzvSzWs/mPmsI1spytz9GWX1f8uNIQ+YCPbGQedys7UHZB8czbtIBVRUfbXcow3E9lP62
IfIT9hCMIGG5lLet7HltOIURS3GhFxsb4tHsPaHOZAjmxz9BW827GcsFltjorQ6HTWGm31DWqAl9
I+VsV4/RhK6BZAioLezIMS9ZElxp1dz7iQG3wdfhQaYJABGxm/yO0QKGMR04OzdseFodKkFDp9eL
0+GIGi15hnLGGDO6cOkRa01g6sqLJrkHaYcA3E5R68dAdc0JaUYLR6fvsU21hoZg4KEnrBoievVb
mQR8dXX1JEj1xjCw1FYMwo2hIs4iNb6qEq1d5z0pcmbStuIpaz6C/jmyaedFmoUr0Xm4mOVGNeQG
pLJ6QjpnrFrt/bilSRpGHO9GDwDIEurulNjq4qxiXM1TwsKOXfJFPamkZsJSvXWonXMKHmesf+ky
IaTIfiNTtCQuTH/PjBXc3lvlyqxxaidfjjfGJCcHPYUuL0iTEmgcpdNrjT3kmFafJEDkN61FfLXJ
80v+ZnfOC4wQNUUMNomTrqYbchqCJXwKxmsU7+TAsLczS4sVPXzett6kJsnyo8XyvA5flI1ZqU7Q
I6JWuuaGwBRd6mGPg9df7iSXyIiB/mDOlLUJRs24rFT7NHIZYMDRHfBBiUm9kzxBwMjVlFDQkHci
cBsx34UODCU5hWvtowXEvHDjgzgZMxBWrGjRa5sE2LQeYmBQdwhHdbJtVPiJiKu4mUh54l9FOK3H
+FUm6a9JyU3acChMKAF2rZ3yQ8wqbndUmcbcZUR1pk9h556ZPLKBMc1PJMy6LSvS7TE1wBt/SenS
OG8lHCfdHAu3Rc1M2G1mZBcvEEcnZQ8Ru+MzcZ4WgTXrKB1uW8htq96nfUKRuCOtxj/i0HrsR8oW
5rSUl0kybCI4gmDO601hT5+JXCibrrljQ5ChN+Xz1iE/s6aQEOQC72h2JbQyPV1jkZMKluizFkGG
t8/dwlQu7506Bt+oxtPsMOOrCVPxvGakcnZPtlEzYUQXuwg0EDMMlEoqIa5qyH5UcC+D6WPiea/m
HIEH0cedx2Qyyqtn02Za7RGfuMFyAyqaOWHbpQgZ8vqasoje4C7Ct+i36IsVGRvN4qWXFyHIb+/L
EUam+FV2XA7ZHGHAS+vjiFVHR+rWiFS/nRnVRm1G5rCKWWTB9ksAglct1c4wB++D+ZpmE6uRlkHi
VCQQJmrCM1mWrQ2HTs9GZzvgBNMugx0/Xx6Hgppda2yBaIyctD/MRWdyoFP/Ek+1/A6r1d8mXIha
7x3ZPM7+9BwySzMD+3Va/ppZ1AhaWBA5Qswbj10dnmc85KoZ2x0u0VAGEUpjj627mYE0mL5VwI8z
qDH9MhpYFXVFBDP2mHUXZze4ONS+AHIT2eDPuVsJ5OFpY9udXQKjrDe+i8S+nlwHuxunoADepNlB
iIrGHTvc5+Bbj00LCEbzA11pGBUxZs4akiNNBSpCVvdYvWekPBXy8LzHGNtXw9PksJ2XfnvbA8Ba
TyXokZjQHx1PuBP7k/RxeM7trssmubGp2FZBPANuGbDTAuBciyJ6NyckywH6laKqLDz2WJuX7CEZ
SkKvRvmkGAVObKOYdsAl6NkmLdhCLv7m7KY/AOW+fQf9b4+qdywgVmTxtXe9B2bfh0mro4eyNMjD
r9G+elN3l7Xle4meP2M7y5mLKiFDW7FK/dPkVfWeIs2m7OSETo30UowrghVY2jnZSy4Zd0Mx2zXY
gKjTpujY9Ok3AwkOl+o5ZLgDVYFuBxN9ylgb7OMbzSjSfp0/VsghM2m02Hn39tzy2sWD3HV5sWeD
8jT61vcUs4eLdVqBye2hgVSfmWdvFDiOsIAXJBfP0dC+AngrAVkUV8M0ik3uBftwxnbGKPxa9/MT
sjMAZvXbsqEtEjM81Jmpj/7g7isf/ypOoU3W5jDxqRh8A/O06u+btNR4ZNRXUSTGaqJMjnkC0Oyt
QNzxwEl+GLpaxuKEDrUOWa0luNBNxBnVAOLHf8RZN8YFOope8lvD/DSG14aDHCdgFqM+YwiehZ/S
F+Q7zhHKtUW/4UW79Ip4rthxORrkjJUbN21f+4hC0mIHmtnWA6rYt8rDOzXX+96MCF5P0S5hBDHR
fOOvTBc6JzKbtTuGz6LvBfkTlOP45e4LtFNrPZAakcc3RoFUDmNQgbM82zj2NvVMIpKEwP5Ey2TX
MKnEDQ07K4Ip/Qnn+FdaDdskI9fKNmHWkeNCsgW+BKt8xF9E3zofFe+nEaoLnNRbuuPVHN3GxktI
zghq21OJ37/AWsyLe8so7BxoJIxhhz7FMftrPEAknZPbuI3xegbNRS6mMfLhtolikef7l9bIUVSb
JZOeDsEtiu9i6xOoiktwtr3i4DXhg+iiaT8YBMxGiBzH7obpvIuGhVeamv9bsV0qLeqMyopIk1l4
Xb6g/r/2iM83GvUCv008ZRoGC5F+nS6KTdv9YlID3y/nc9ThOFIi4j9lRUFmByT1CKTDJO+UY3Hy
tfl9VsjXNGCPPOlWblM+TKDIX3GHpwu3Mcuw9Jc7Z0Snxyxdrcjc1Q699DSBoHIAmpgmgRCVyfbV
xZTQzeVznwpQf3JidkITjz8QapBXqE1TB9sBgDJ40wGDOeh0dr7OPYU+3JeBtNYU9EI2uDayRvcW
UOnPOEzNFtfZLcafH/x2qKBxt2STS8BhG/yU1idQ3PdAmO+1O39adQqots+uJD0cohkyh2fimKzQ
RWcKGGMwRecarSvWWrH1KvaEDYJiI5meJqTH5M2dRtu87wssUxSIUc2GWBcBweWLpz3r6n0Xup8J
MVGQifA8zSj4q0rbm5aznTcIY3z0qLRET1S8pr6Z7i3OhiS8iVJ49433HDsJCRsNSmG20vswZJPn
+PS+heM9LHYgDL08ln37IBcjDU6qqZ3CbT8h3mht4hxp0n4Km8TkmR4lS6duDXZy3kZZ9GA6bnB0
K4NQkeDUZ9YXNPmrlTMzjXL9mozNxalIZxwy69nlpifBM2TQmA0/GZw/IjyetKl+oT6OdxOTzR1T
vFcGTyUup3k4egVU5GWqEBQBmmzbu5SVuLIvW/IiWRaNDZyskUeR/p1vKS9fEwkkh4F0tqqacOcp
SmCzFQiwAptHqEd0YFFmKc7fYkSp306orTIYuUAErN0A5sOrqmxN8hCVb8tGRlr9eZ6Eve8EE8HC
rt7l6GIZkrQsXaAFVw5jw8wduVsRezs+Ik5RVgc3NB9VjeOr52VlGayOCR8r6yJr5ywV8UiYMKEz
6rHxuP1xVWR9euuzPDhljv0AXBBJAWtITHwVNOaugv1UAAUR0T3uuvFo2kzPGKTjC+Qix53THIlP
vAwRY5W0QeRc0G76dGLQKYGj5hpoQRZeUKy/FTVToqmqkn1uzY96IbCNynxo+ea3hAbBcfSi1yY0
/W3KFHJ7FAUZA8zFj6h8QJsJwGpo9OiJELjOqCkZ24jyxho5TEPWo/vZE/mR4Vu2sgx+C5PhfdDx
MmSGfnPdIru4sXteINFn2U7zum6AvuUSByDh20xFRrk3Ou6Eookxx0o6AWUyPS6TnEjamkPGMSCC
eVHd7iOchoDSs8UdegvVQ90Y8QUrpLf8ZPy17q1za0BXg0twz55Nn5CK0DtNxi12/WNKjjPBP8jR
eZ/sDf6erqc5KJrmjvyiu8rHeqsDLhYrMC7Kiq/1lA+bDqNMXOSPBspqg1vLwju76SIIq1ls4vrj
88hrDNddkQEKDnJcQR0rV2PSR8Iwt0kdN3trhJSn1XI9WMVDIhxrPwWa8rd6JfKjMdNrUGKZHpQ1
sr0x6HwwPzGlwpzCv5w1XBCTxn9RVljpVPfJ2bsOgzjAM8ekWbf1Y2JVj4Nj35jD/MpxBBKiNJ/P
fpMR0Jw5yUFaFFNxXLDmMf1yZy+jBwD7xHHN3I6m/BykWR5VK39wxU8HVzU3s5Xm29Fg59ktwrDM
G6fzhFtwCMtfQ5zS4/lAoqoCaeQYLug1EZysIgb+5XRbNuBriqhGsh+qDKCjkky0KUbPGZn2to5A
0mQY8+2W57zE8tARaoGEhVLTMIZ3FfssDqK3ZmKEU0NqYIhDdrgrFRmM3l6B9nfrILopcHHrmgje
QEQWOC5RrCPXvW+r8Iw+S1LBwNBFrXkz2g9BCYRhFHj3uDKZFTIOz5I+OWXGsbahWLl4DVVv2rtm
Dr5FkoJrUUYKcdBDTs/c1iC5fNf2RNGCCSwMqLA4YZYiRCKeSgJaCZJxHH+600JRtE3+sSSjmeZ7
3M+jvK8Vh7QIppNI0MLSNW7x0dOUWAKrQk8dahbCw4C4y1vs7qj/SSi2WriZI1efgE6tmvt03mfe
5G06wUnvYJshb7TYm6ljbBIJxnGW9Ie9BA1lemz8LTWKgxn5uAEaQdsEyAcPcWlfrMlmP81P6d9I
Oq/d1s0sCj8RAfZyK0qiei+Wbgjr2GbvnU8/HzNAgMxJxopF/mXvtVfB/JWmoDewEUrTPeuf4U3a
/IoS2vcYXd2S2oDxtm/MGsZZwRJqOhtWwnFElnMFr+NkHyWTf65FBimEW1tOMAnyYsxIQZwbz4Rh
Mr1vUsug+DTVY9AByZpAPIkZTo3IO5dMUqkUp+rRogfPpzSVIp73ev5bj8q/nvXtRgUjEvc7kdU7
GQSXISQsAL1nlnCpAzzj7Dnqm1HSvopahsABhGbQTGJd/EVq1qNKkdegJIWSn5FGNIz51Udzj/3I
iAEeCb/+v6y8QpzQ6qMpfkZzF6Jdjo4qkaBFDg5jviz5SlAmNLuTJ9/0aKN4TtTuOgRrIKXGtsGe
DKf74oBFR7vpdMK4LjEdK65x2lWRLsRrGowGdO/cyQ4/yy5omSpJ2sU0rwM+g1bz9LO7xGNGbS5N
dg2japNbYDMpoZPFc6Jn9lWAlH6s4pLp+7FZKNk5NYYZ0wUAkZfpw4iDGhc9xE7fu25lgyotFPc+
umsExVCOQBrcQxpcKkDQ7jqkh7h4t5TjyfAvVbEOG7EpuqXq1Rx2jXp3xz9XfWjGV1DiWOavrPGt
dwzz9IuACnDcNq0d9VjJ7vR662JyVAa145s71EaFu8Xux022VvlVqheR5E0dq5SRKN8oWQy4BofV
WqzpxZ5QMJeW8ptH9xDvQXzsavCe/CTqWxnRcvYwpN/JBB6bGEQmh6H6a+p7Jp5H9eLlf6H6SDWd
A4RwTOlQp2/f+9SYlYoUEDhF4/+Y4n3Fvafzd5a099KSj+jeZPnjAgG56l2WLoqbLWXAyrCY86Vb
HHgjplpShCGhZgccUkGCJ6fJMtMwlkqB4SUeLFMCi/A0GlwEakB0yMPzt1RZkHvuCV7MRsQuoxzv
9Z9UuGfkCGVr2bRmCFLRVRJqgh2fWl+KejegH8ZVLNoT7Rqw3NQdaRemYKebqEPDuGmVZ93tdU7t
KIXt7a9NAs+DVR+sFOKM1AM/GWkbwziO5rEFIQIIaG2k1hZ+mEFRrLw2n+fwEQWAla57I3xlrt1h
wWah66C/KBhmC2+N010E/LfwJySz3FaBr+n94NLoZCfhN0JktASANBI5XIE5GfQecrgisZmUaVAQ
/Ru2BBUpS7p49bisBnI2kyilfCNe1AJkWsB2SzAwlaHmRBIHuxM7HHtyFDOH2ikmc1/TCceTj1YA
8H8ani1H6auWv3yKjaOIk1x0isu3J/pOb+yKbF3jbRXgEwyTUVmEzTEMt21wKHBUkm6xd0k0Nine
RwRrttAqsZDMdn5/1vob71krGGpfVxoJr6H8JZbZPAOV8EPYQ/LFs2YFQcyly7/YuNExPXvIyjqc
HcbkwxaRwm1SXKWc1ItrL/4l8Z8k/0SM84zwXQ6gbIANsfInMpnEhG5QzkP33Rc5VyzPhAsdmhO+
rUwPgjsXp4Tt6fAxMaXxmeZEhODG0Ct0/T10J1jLsBAxjptz8MnDX08tLcb+XKVfkS/cb4gk/6XM
sJE0zjjN5hbc5UDxHZgr9D+EouDEHkl3Y56Yt0D+xjB3wWNkTjznUYioo40NoY5wDR94ilN3+LN6
YMl3v/BJFjg9mS12gb27wTffdrF0REY4rfKclzTty4ozp+bPmPTYvoRDGdI0sm1RZTB5+yGMxijv
RvGnmV+m+MyqfVw8chSv0i1MD17/VN3vkmfhg1D31jPvSPACt2ugb1XzwKOUyuD1pmeWO2Cd3Ugf
4VVhbEVSIVXWOMvvBjMnI5wgUHEmi8ZKpl9P8RUbMeIpIf119LV6G876llX83dXfzOAXYFszSgL1
MhhwqkG7c5+oalzXm/SfmTAqKB1RgMJZWuatULaIcWf++DRJnySpFGd0G6LgjGILZ9lpYvgd1H8x
M5EYzwa5+BDLV4MCa/CEp7PHRBIrGrjV9ZbjQ78rhkuNgyjdi1t1tsLvmnK4D2HHbJMyN1SR/pnE
nk4WixCmg98CPgjj5UxZtMjH2W7wyLJcxGuV4QZXs1cnK63C4JLdBKt0JmBRFKN0I8AMv5SKhU/c
K8OgpsnxFWPkPCQUfHhW4TdE2B4wu51RC+npavAhKQz1vHcxpyPfU2iFRYPjRBQm6wDrutpo51O+
R2cXeJVaBBWI4n2Qh8nqhaUPn5J5v4qjWStMzrj5slaeUYZloco+B21gWLTQ1dLWuVXdrFz4LlC8
CaKLnx/4xDzKXvBK7iqJLWYLq5t0I6FYhHxgSc8jiFwQgpGfkxp73QRrLavoCKDBaFiLnMDvYDq9
PFxGfWMg+3OYZYAQcfRAItOMBFC/IxMGNgxkHaGep0F9uXbUXborINoe0HayevvdgNynYwaYND9W
sDWMnRgeO+2tsI+z9odkE5tODUFfuBipmAa1Xg7ja1C3+HqQHrgmYGUFmjdn8XsRwZ95Az9xYvi9
0H+g3OQLc9GKHKA5ZGLM+cFKPni86Oh7RYDWBAa75UFzkqCMQl+daoQ4jOHmVvx/9HmQY+CJw1KO
Qr8zkcqC0LQTGx/9q24cKp5Ib+H9ONhm/EVOOPYR/z3eevAWyIRXdWPA9wGapTDOMDa1sKQU5P2U
EVteI6rXkFLK+oFrbEL7N5HoZozG5dZgHgo/KGJpQT+1WFIa48BW+clz9KXGzRU/ovpdJTsEFxRu
HkvC/UugNykczS4wcsPtADxHGYoHIQs8oIuJJ0loKtvMopnHYzKPMsDEpzeS1GXmNmcxgkYdjGeB
q4IRCaBOjFFFscAsbCpndxCqrp3XH6J4mvZ9yR2UVW4cmhFA4ocWbMRK2BMgbBP4YceI3CdlBLHX
eOGrczJxNx6xpxmM/0bXTo0V8k0SPNOyiDto2nPysjZwH8gBwGTYb5o+R8yJM0azySBAiB4WpySy
Rrlu44ewytpgLxi48TT+oczFjZi4K7dluip9VfJnRAFag7rJau5YfbB1MQCKgmyTdayioScvEoYU
cA0Ggeguig3KAQj8F6+DnY9nryEt9SB3+iRb+2TetmrkDCC03iTZldW9mVhncwqFKbufrhm2AulE
HTc2aWXLET6dWJvIeK506gdzkqnD8cpMAw908oH70THa6BK1+V72hV3mBSect1WE+h0cobVauRfd
khxDqw5oHw4LOZf2HThdgtChroZl0yKMYfynjYYduJCsxHShInJQ02Enheay7ydIjagbrhk9gWcQ
ZPfc7S61GFO1pwSdJNLdF5uvQjaYliZ70loxV/S2RgFzW60d0wfvNZVnIYkvMbIOZaVeRQ27vlRz
svgdxMlHG1eWUR2KfF1Z2L35wlYKs63sA7xTmMYikWNeMj5k1TrFqfjXR0xFaAL2qiCdBMaisVSt
4k1dFu9SCP8KjUChzrvF+lzPy0uhG78VntaJh1omDPeeO6wlCYpIoRffsQWKzPGBEPwGS02Hsjid
7Z35KpKU7u1bAvJNoFdKCu95XaCgyoqPOMnSWxUL3kOPyVzW/pbh1q227kiixTKBY2UBWJqbNIY1
cR6sdeUThnANGqYjDvlsoXzLKCWwfImugfovINoNafgsrXat9lWyXRIcm3wP6ADrRJzzgH3M/K3O
EsYF+DMequCB3yTehYjRMafoANQEmykcqEpPscAfSpRO5l7azCRHkl/gM/MEPyvXv7Tpbz6D0MbA
PXE7W8Ye6E610p/EdpOKx1A5M1u1dd9JkmOwZN6g2xMs4f/l/TnvuKWQOC5EnB6rN7uag3iPEmeO
dEHeh1zaUg3IrRys4KQvQKYcrzqwlZyRqkntGJRDKIXzics5jCZctFtKBRPekgIXQ/HulbxSjVvM
AZwQjNood7ncSACkEdYoTtegNbf5K1B2ugYHvH8TRrgWl7Qj2Z8SPQl6qgWSTVfQDsZw7RcP7srZ
5IemH81iX86wGSnt3Maasdh0M5yetD2ni4m3+1yxYemXMOukfzHQCWTY1ikwGa3JKl+Ei2zed6Sh
w1SbB/gGfbi8sEk61AB4uATE+V6B2im119zaoLqGfItiBpch37BDG7jGWLT1XPiRwbyteVrhbz98
lPaMreQsMd4Rx0VwniCDhlUBjb+fQsq2uru2pCP2XdwYJyp+U7+V/SbxX718VdtHMdIH3hLhFegP
+qNyXNTiarDuOeV8Ku1L/IhnJu3Misk+GpELv/nS105JRELggqjZftnYpFGY2aFWL3mOBy5qlGo4
inY9xzKARmToj0XutOK2ax/8WKSsB+2YmidTnGvVUhuOjbkW55BB2QjU6Ti3LfAKkZexw8JJ14G/
65lSEsykpP+S8VfQrgUZ3PZ9gIT167uPSrr4wR/Femc5in+OajzHL6h5CDVVfzrcuK07dTjSq5cu
HXTdEfobh7Fono25wLr/yeekFRiHcF0vcSI3ir3H72IDusVXPtOuLczGfnEfmknZSwcY75f1nEFx
QKgH85yMK7vJ/3Xq11D/loJjYEWkHrR+I4TbEdM/Gz9a5d4k+6bZiu45te8JUh+l6RZ19c41qqt1
Hmzq5l9LoWbUlwBRRQoXzmyvobqXi1VkffP8CVmACX3upfX0Kpxo2UFcDm/+4MREYnFmmIuY7O6l
NqMuZS7v4pukZs92qc3N9DRSsBozziPsKgpjjnkMBjPurNR/8f+HbuNRLDbWU2qwJ2vPFV2uTAri
CCVJoId0dBETpWKnWQyUV8xxZgYpjO4ioU7EhW8CKfByxZ82QEkU0NhCHWifbuUkoBIwl2fGOSJo
PhaPUrzSJv2F7+gJSYf8z15O0Sqz2cuHW+17/5lW39NKS3t8zgK0RwD2On7Noc0/pSjJi7dcbgNl
DTY202Y/sMqnhMlUPY3TG8M/6DgpedLhbHXHyjv5cjMzhMVCdr+9ck9LRN+U8a/nVbHOq4NfHxoY
lt0uE7eDdanzfjJFROzHRDjDJGY9CH8GXIxSAG0PfjrhlwAwJzZeAxVmo5zq7N/0BV8nUX6UBTxb
KJZ9dcnTU1GsDabtjqQ5psXQcluWt6o4lZRNX7CxWwyYi3UlPPw5B+5cbvf0i3zjQ8upGzXnao6h
hPTK3L1cfkG5ge83w+d1RuXCUXTwsRFpnI7wsBnwlvLwqn0IesDzsvE8ptO/EEwFzraMaYsLd+0L
B56CP3z/N59mpicjaPk25Z3CND6Mr57yR5JQe2lKB0Zo/JWBtYJZ1dvAWoo4tbuLYGnUFNLBydU2
wTSUoaemSp6sVO1swJv7JrVnn/NF595rILBRcFPsZfomKBYjAYBwrkN1Cz6NTZkBozTT13XzkfH5
ajaWd27G7TD7FosF1Aaak41ZbRMGb0Py1UaOu+BohW6+rBhQzbOEmBTqw+qvWuTz0scgG8aGoDF2
rRh6yocR2u6wE7SDrq31hJZnU9BFduoPvZLoX3Da4FleTM/JyWpVGR5ujXgrubtMeygRANeqTzHb
P2gI76SNCOejXXR4DWzDzIHzL7VHZKngQM+onMbXm7TfWzz4TNiK1Vagbw7Df974L0XYI6jPiTlO
g2J7c5le/MnpjNLWXeGfNNFR+QL9XHUo72xth4IUQvNSg446mgTMVNzgSOuQE9jT01TuFOgeHp75
UWG62/b3AZMVy/nWwcSp2hxrnTsYEQ2c57rzc+fd5d4aQZKVX6wMaevC6O4yp7nXQal22vyENagh
bTzPOZz41ljA22G9xHWNhDwjZ/aN2w77bmIxOEHpmAsSX2AsC6vWW1U4/Y2PQltb5SEBUrZm1Dkz
/wzAV9D2zrTszYCGaTH627mU3rpsw8atGQVpmyba94GDLUr7DyLVDAnEcjRn/exjzlWGrkfK6Iqc
b8049s2qVYDR14L1iCxiZk8hV46HGeay2iFim4lLWB0u46A5YB29VTgVE81JMnYWBzEMLJ5EhsV7
DFh77A1QkKzAqvRZx6emPSgUPMZTV6iQUPbVS7V41TXlLFi7A+Hk/2hIRZVoto9GA4SloxozRIRT
Kyuk9GlOgCbNXHAsxjeDimpFegJqjorueZVrtsqwFBLVsoRxdpI4DaKtXl9jFN9zZowRdO5D3J+N
/I6jDvMM1mXywe4cmvIqk78lhO0mKFyjbcTghns6B3w3zEU2ubIuzQcMxp4TI93VwYmdCbs+UTp6
9od80fytKyKY5G5jeySFPZUajfESxi2Gn2Q0GjstPOT8akPI6bzF/mqOmSZLMiI6mO1rMreF8GlH
xBAE2nHsb4a/EeK1Hz/rB3XMorQWLGlM6ncpro1MhsWlWl8ZTIMCktk4UM+AXogQ6nQUvODnG5LC
Ik4nRArJQWDDaGwQBvEKpa8gbn35mlDvyCkGrSt0JBS9GN+wGKNkCd+kzbZmf+isDWbDgACEL4CQ
2wFP1sAHtyXQ0Ot/jH5j4SiXkkVFwjqqZGYqmG7wR33i6SESKiiVICJjJjArVNrZeJ89oaBb+q4i
CY+RqLJS+BB3peeO2CPpFecy8x3R3WKbZkKXINGtsYua8IgjVnnIY+msabGKhYuk9Vdx//Xys8a2
3wzMDVxAxlGXpD/WS0yXkxLdFcwqOdlCHyn5DvErwUwLn6uCIdfCR1/8w1Wua07VLdNiqeLKFsz1
lCS+9tvsniLlqjIBZUxOVPXClrE7zzFxzg+YrkQrQ9z3fz2nuf9d9Vdh3Bvhc5hjUJhcpyJufHvV
2fQZwSxJV52Fi6HYyMleloaZ3x319IvjUlM304bX3ZfYAH/o72lDNTX6A8L4EF1XJrJjBvk6m8UF
7Gqflr+LhbU4XFTt3UZTDVmIh0E8pfJG8/a6eUQ8pQwr3Cfx/7RFd0+bMKtyhvlEK0ZPz8axBTjL
c0A8TW6zdDyGOOj58h6yIWV6vCCOoHSoBucxMDfHiLIOlWdGy6gxxGmC49RbGcDvNAmhV1P5Prth
b+bXnpfdt3uz32HMqYTbRl2BUDXwT5Jlzc7CF3CosUuSYLbx3SwaaPdvwFOKFRa4K7lYa+dSOEXi
IY9X0wNU3SVCC49Ak7Z9We1ZW7Mb5XRjtGzzBheu5neCTgUk2uO/BtOAuH8xYLL15kDbo8r3XLhA
V0CjxKqcY5LMd5NX0+WgKJceS0FtG+lfqnyTqdPa9FWXX0X3DoX12HBgkh8cHqvuwIFLjavQohDG
xmR+sJvh5Ho4GF4t1HSDnc5aOqJTSxcv7WgGK3fTw040/KfIwHQOggvQnh7HjWk6LQrUag0GbWcK
agoSwjCt5QAagmMX/1chyw3u9Bsvhu3PE2j+Quq9FbNUmVm2RlXxkLx1HW9FfTEKB3KzZo1w85b+
guNFpyZthC8aXnrlwWbKCp9C2JjWIUbXV5xz5UdlBoDd8GyQgPggPsvWVc0OMi7HYbd180+unqKR
ivoJxTntFlK80FJgvXVgfkqRpfvow03xT59h2lCuRYMGb1tplEqoEkTlFyixE3vKvWYWQlGwst9E
+828gzUigrZp1lACcZVb3q/h/+jqqkd31m7iHCD/HJTnItrdpynp3qtXpXLWUNREMQmJQMTDLmgP
lv8DE0D8qNwQo7S08DOcRpBcEmpFJzFvzNeoaFSSO0aJVQzN4qhjy0VJOsZP1dvKwqequLo4MrML
5UNh5eAoEByynVxeFfGLKyrVKUf7lVo58aSdZnUJl+mWgTNQJWsM/E2GB/dWRYUDJ1wEyhb6gyDu
uuIzae9CkEF8SEHqL2qvrNX4t7BOUfevTC66SZmADhl3MAdwmaP8W0lgUS8I2qLxmZNyT2Eqz/AR
xUFO4ZeMNm41JwnLRs/EoSGTEeTvEXgtsskI4Np7a1lzBP2EiSDzEyY6LCQRFBVtFxOJO2GNRDbq
IZy3LWhV3eyT/IljHkofDkERUoANjqaS5yC/xjlkEoUoL+0cLOB2Wjc3/kTFvanfZr1s9GXobRXl
r0v/4Cq1DBepYzXlZ2rYkniDkS5hXthg7rtko7qHcrhG1Ucrvqrm0Ul3XojiEbLi+OVOUjYBtigG
/hc098wOVBG9+lopHmmDaGm4B/WZFsjLgE06caEljyRfj/muMzau/I1lH6IeWKM7Qizg4/5rFqzj
8I5dBLcFZ4ZylkkpKCRhxtCYVB7Sgapfud2h9WTg/9cRoCFuG53qFLc/nFoWRfcTlOZCaYg87H7o
ruwR89Bo9iPoj34Jy11+9KAg3kp3LGstB2cV1knmXRGa2h7tCcEvIj9AsAj+Cr56bNmx3CeMxaLv
HiR2+jV4HZK/iLHF04zPmL084dRJZ03aFQNnFmU+ctxZC2YsjU6CQsadSDfxyVeWEuFxykc3yZGd
k0OUfCKd/fAcUbfXJDT62QU3e2dq1hSZk9VvbGLMnWT2J5GYxrnissUOTfswWR0Z3iVu9zBd2B7p
HX88Nd7RFECD41o+D/qRNp8iecpfWEwrqWAaWAS3RN1bqzDfG4CLlMEQLnRIpgxlyKn0iz0VTOZu
o/6HfZn2NwGAjv5aM06DMhf+zHEZvZLAGfJVpa3x3MRLa46fSyEfanM+/iWYH2T4dO7ZCZK8KQks
dI+cAZwKAwINiY6V7gs72plS/JO7rWFeG/9i5vtOX5W5E3MlGupXCdRKeuDUygkJvaz2ZTLJ6rKj
22/5MDy5PX010MsVlKDeXwMujaMF3ozQyow9gE2xHI3tQNOfH4hWiaV17p0hPEOTxeAjeZGSrCso
gWaG7ZHccxaMORxuYQDbZ+S1KMvdfx+O4KvHW/EWDns/+VeQ4MWj1bwATjVJozDd+uyudU7ECNhP
LxYXjIYN+FTlMyVvKNYNpxtWNbVNySEzA/XAaR5PdNt3OWd5TMJGTZzAPGBkEreYd77lADrLU5UX
RetU1v2blLniyIniL8jmMs90kSS/rbroa2Qol3JWGvGnW+HQxhQzIzYpARVcRzc9Xk7PnHlQYF4Q
s9i+iNUZYs1hlXpXvf2t+V25N7B9o0uY/fg6l2iO9v2J69qMRB50oncxWjeMZXAweTdYh9RQZr5k
8UPJ3qqzrFlxh+bRmskcmu31tJoFeVtu2ofw5jTX4lUtHZWKIlNxYE9zJDt1Bg9wN8Gahgx5cWlW
6zG++tKLWkEaVjK5VdkubU7wlhjd3lubVrH8NNo/k2S3hFnJNMCAvdgLi1o5T/9hkflBOL54M0J2
Nawd8+KBEahy7sUjHHOeCJDLdMrWSxjL0K7eBoSeun5zDfYGoaNrb1wSHmJ/Y+WBfAOeAaXqvGVc
Nw8HwvMmO4+Lqh7D/A6gnBkwS/sTYsNAOA4DeJwzJLvcgU7lEgd5niCkIvoCrNOVfU5+hPSS0pe7
z0AOynPsG0sJZmQ1vkPmsVJ5M6OnYB2NmpSqfdluRZQcVMgdHJ+gtxPNm7ZK7O/D/GdQMe/JHgpQ
SVx9CqScZJVjTLXTZ62tc2O9uaVgKj557Tr5gfR48QGLouVQPKfOuQdvozbwwRrhkk2Ogjiemhyr
m5JLL+nfFfb5QAkCnjnpt4vZUY4wp6EPNjZkgbLjVm1/5rrmw6abs1zqi9a40+yg/yWqsaXzISnN
E4/T8ajVKz8755gQkoVnWPeIeFz3VEvkuq50ZNYt/ufLHIpk9DtEOHQ1uwl10XycgxgGuPskeFXN
jKGZSK0jfJf846h4mckbcjLjyG1WHBP/o8Ow6sN9CkBjeDfs0yFb/BPEdSZgvw2KxhyFSkWs9qJ8
CebfPSNL9HV2VTwr3E9sY46LOoGm052gj+sEbGhsCFzlQFd+Xe0rcJ96c7f0dSGv6vhTe1RHmz7/
jM1bECD/cpH7/2HZBEP74ltzrz6C8wkdiKTn1Mor6tUrNqV3BWq203BLf7gwJ5rqNxQwzFErCkrq
CpGLh9s26Yhq7K/g8kSkYJg2FI5LareG+1fOugk4+g+Yya/RoeLXS0hZiU8KyuqWStcF98C+mZLh
b5opND3loHUXhydmkqSI7krINhxzxafzMXTJ72urOdX5RvZh28Q3ge0KaddG/tgITl3CzvyNzGmi
K880ApNDXCVcl1gSj+XJxwvevtPAlZZyvCT6IEDo/Gjh4JPXfZdoOab1NqhvOb8m1SFLfyw3s7GU
hbZ8FcWXhp7P1c4stB7Sj+zxC6eXOjpF13A8EzdnATUTLTZkqHfmGNyT0TCfOG4eaD7/+VxmGgJM
Am2dc6//B5uZsSrwJsTFPHRU6U7s7RRQAJXhCbOLsuBo+JdAREm4RgOxiNOzP//ELgIRHGoBPFqO
+HhRigcDxhOmUQtV8VDzWramkkaOP61po2Do/RPAEF2ubm1j+u2SBKuyQ1CIMcewlxTOGr5Xv/Wy
17QTM5KtLSA8es0KyDQanjgi25V3UN311HJPTQLXBAuROx8gByM2mJCIjTBIflnFehSWoYuNOl9A
BhXVGTd3Eyl8uIfWqh2uUJVnSn4cBw4NKL5kIu2SxEnDBblDublLppIAbkLeHHHunGXyR4n+Adsb
xKum+4TkEoSOotzOp7uhJdqm99eDdOnBG8zF5MX3TKVlrO/EN1Z1tlxdoO4uLIraHEVOwkanQjP0
lT6sc/3elsyPePxRclbqh6IjklzG+cGU/6YnYSg3pbun3lf5HehYvnVc0cKelpCTSpDWzH3kZyRs
AScff32AzOs8uNlM6MhcNGg8vB9PWZVoXqP4a0x3PDeSyOxGZgIw6yBYkh39VahLf1hSWWCZJ+iO
1B3Is0P3CIvPwFqXoph5HPFCJSLfmjSPzUDgJGwGPLNNxOgRQiE1OPN6JTh8Fe0Ds/gR8mUqfnnW
2S2vDBnmOsxlDMJwLdibe6taVM2uNn6S4Ku/FcUJIT6R99oMgSI/LYFonNVtfyetbPqUlhqKPoVK
yZKpyIg4Kd9Jfe2Hm0sJF/ZwDiheU3pnp1h1HOzTe4dcOGF7mUEqbvMxDKSZ9dnQHqK5VYO/zP6k
HY3vALzQo1LeFyLBpej19j6NfEmyrUQjHdPuGN7R1R1z2w4Z6+dRjt+C8mr0P1j5bruR3Y+SowqZ
gf5pT3m86O1jmue47hfwsKIzeYOSssiuBAmE/bwufnI0RlDcuUFLFZKAua9JUwg4qtRpmEeiSTnn
bia1rwiWDQW8u3XDM4y7aeZjRCSuboaF7sB3E7FUUW99ci+CP4XRMNx/ixUymWKNTEGikm1O813i
sl2n2gWKmV1KuwbZtnTGvi4PFvGShMX4lmFaMUX/6MBm4kjIVfpO89d0uOr1NzZfs+4sk9bqYgEp
Ih5uKiLROTKslARrkGhxVofwZrFhDqBARwLHgi3MDfenXnJHRH8GEtaxtuYmiXY1ruL90Zd/CmMm
N4x99lbL4OB79KmmOLoGPOjblI3qviT8EzRcsC2suCwAS2VA6X333DMlw2gyx0AxhRy3JpPrPOBJ
K+R/pX+zuj2/NyM+gGXwxGu/LOd9FGwmxUuLSDRhczQ4tXibqN5GsOkik1BZrleU8x2J4cY/GXpP
pnN05YfKILLLdbCUFxhJKvMagieSayafhOChYzSUZ8MkIpj4KqDukC74i6GYQe6jDGwqKpBNxgv+
GC7TrFabjOxi3D5SDIM2knRWaTtV9y0Un3Lkmtx1824ZNjtMwObc38GSC0X7r5cB/yIcgA7jELWn
iaDt1oQ65etCf7TSCG5LaGX/jN3n0NLD/1nCl0CmZ0EMCbSLFQnc0ehQMq8QvlaQl4a15jRLAfo5
ZAzkG2yB5zeHrvYLC5CZ+ZQcBbA1yagG1F8tVwWUJLV8qni3w97Thq+pL0SZaJXHqe8syk/1F3GC
aEBaI1yhMjsq2Jli1MNAIrtIxTYufzX3ABaV4QqUHtXp6p7uWrPjcqvmhXFh/CYVFxMS72KKSb9O
QJVhxmCS/2QMBCWP2Ii+gJY+RSkh54O0VCtQ/tp/rvhtWltfkRC5fVL9wJOhhwk4a1EAzyf6D6hf
OGJ3du9hpPncBpOjgbzB5IQI+bn8TIKlqhzzZu96fCLUVDd7Bmjo0zbDBoByXOQW86kAcVULM6Sz
w07VN4q8NUsgdQdSnApfFqU7SKJC8mNwVzpaO/0fEypsI37v8FGNL6v9DrSfroD2p/001Fi4wdiD
y/3F5F6zBXpkZ8B2fz4Kjhozbl2AUFJcYRvUQmHXxNn+UTfFPAdjM5jpuC0u/MUVOVNtkCC/ZEwv
IdWDf9aMB92/8E7NkZEcpVFoETtQ7+NBmRWvlBOrD0lQattlMfzqMGJiUNaiOZV0/Q3UO8lkEBt/
l8nRTU6AmS1Fno8bRQ0Vquvhr+EwWI6naRYW3mrhTym+R28dciHiwchxD0ITUW4MRBaDsoYStzQ5
1imLzyvYqlpvexIg6bYSD9mNOiiCVCJeq5bBSr7qhJfkM0Gmf0hx8JguqjDjYHxhQt3kCAdSQmra
YRFyUscFFQiBs+SU4lzjeytwdby4fImEShQGMNSUc+tXnO1kn9I9jhMX1oRTycA5rHd8kBO4TmrO
u/gdc5DMXLRpCjZe9qCtqltPS6suAbgtbVtTfAcnA73eqO0tCr4CrTgBcwLJTTOylklvpkHmd0EV
Y8M/pbBTJy8TOgx3OEjZaVrvMT4dSXErePkERc24KzELYC05vHzvOt3LE9+E2ZU8rKeX37jPChe0
gNztxCefEl59CrJjbWWRlt3nNRqAOlQ7XNW69RLHnZJfCuGWYTdD1nT64lAgX0wOHrh94lxM6UF2
nQWEmfvkcxr8nRLXzZDTvvBGoNmDAAqYOaleUNAq+Qk53lyLt1PV5TeajZckCANjLHbniKfYRMLu
ykmaxBfPMLohfBpX2zlqPy0lHdrTF6R2AY8Lq1wdnTSqHLVKGMhOQz0IrcyAUrx8FIT1xHfW8qzk
Kpi6LL0h9HuHMAlgLBf0rQuGalEz9QtLJNRzDfzNFISZGWNIQYIZfZGXhiN721y7kVmV2t9F6bgU
OzUIKHqsWQpYjxszWWe4w03LBkRRMNZvEzWQnP3o0rkY91g2qQRBhW38P5bOa7dxJAvDT0SAOdxK
FJWzLVu+IRyZc+bT71c9e7HAYjDTbUtk1Tl/dIUoNVX5jlBBV3a3TNfAdvQ8Ig3TCa6pII23/BU4
ouvsUuu7GUzXkbn9zG9WB9RKFi9ub9/b5C/gWoA6MC5Beml1MFc0qniZQuujwqKvYUhxpi8hixo6
CmC27M9eIe2o7V7yTJbBec420XQfnfuELDHsodLYBy4JRwB2VYR5f/PS4UTYT8qjrsmjrr+Lp1a9
GiXSEJA0c2TIRx5Ij9CWelQ3BxaTbTIhEt7yOHfHSx3CDvn7HsysByHOLQthSgdWdkn9DwPYcaAv
lM5H1dqlBqJU0VHkYCzOf/1Uxj61Ufy7OEzFD+p+yk0NoSMvZYXuFMcBMkQZhboqg+PmLOXN1gtS
jT5VEHmpOH9hgqbucKkuc9Kb3GZpx5cpeejKeYJlFnaS0P5ryUaQwgsXzhyOm4CaVglna/3R+J4m
oq7uDQqPiAAcebhHwk8A3W+jkQDZWhpI4gUAVkf1ol2qXkljPKDDZBwp2VzV6hsv8aZyTp35XiPO
mEidjQPU47wiE10idTzxxkUrtAYoEv4kkxn+K8w/ISAafcP0IPlQShwuqbxtxn3DD6EsO2biz0pA
dtZeC1i66uXAKjEwLwA/6ea1Gr55k+XUxVatko//j1p77ayrQbO7TDQLubLLWmcYnVNg4MHFTUiI
D8YuuDorg3c4NhZxLqhV0OgSFOBSD9Kv0GjVLkBnux6ctzpmSaD/2+G2a+hp45NMPhgio5ly40th
HIMMMoqnQ2OiIcDUtcrmO0CQbfMNJnFJROGPvwq8KN/6n4bQUu5bsGU+zhiZH7IX2ZLAS54S+mIr
4Df03Q32hGUnZRSTMfLhR9EKmG1S01MYgmHFGpQVC0BKpInvnIFkrT+IYlEBzC9k083u6FFpr/OS
Q+nPbi4wt30ysd+zIiukWMdMh5SkwXEd7e7R8quSlspplCoKK7SzouZ2pQAANpUkam3cuDzkM1qT
bwok0ZNL9Ylqu4XEzUmTtYHZoSzqxfdv3VwgZvmznikOkL54TM4xwZmW3EOEVzbqDbPbidNajT2u
o4WuLCVMJTjUnT+NqCGiLhnWgyn3HP+nkF8FOqTUE5NV7TmFuup0bgJ+OjlcUkFHDwQCiIPVAwJe
Bwr14sabVJBowiF/c+uZ9avGC9ZafhFHQRgeyXOkSYplzOunnUqIRXhVI1cOTwJiw2Mh9DEoIzcK
HU+uvYqyNbhjyD+a3H7aV9Z7AwRsxgTXpDsHjbadP5wcRQJfPpIm/0Z9C5pCJsyjal/NYlukN7XO
l51ySywL4hr9CaL5QaPQjv40FqHwrK9JKCYcqT3wK7GprDr1mHEENsyTavqnpZ8+sRo/FVea+B4Y
wpeY2WjNVhQ+zIzgFVdhRC/O4txoi7tTHcQHWyZr68nzJq6AtLtm8rVVT2U9uJY9b8Oy2FoznVmz
Q3RIzbtXeHQYAe/Tgbjyc0IAKp2hCUWgEJ3qP9NqpOYVDmE/z781KjLL2DbBe6C91Aiek5Z29ewp
ax+Izv59dOBKKF4dmczSacvephWfFeYUEiwkkOmIJOUYbGm03qb2GmEyKrIXy1zma1698rXrfyUE
QpPGuNR6RfkYVt0qAXzDS0J2FnTpuSzlxWjedHCNkgY+gIzqLQ7+8o5zHx0JZ3Q2PnJe9pQsTMqE
l+OM1F3Z1Pmqsl+LZqfE17D/03DFF0FLpgTJPUrrtpuYVYMiKqpCozUI7UKdTNIXyeyGh9TaA0Hq
Xjrj6chhy4p13h168qrZI7gfJZsUPRe6Bki8WRH+oSy6v6rxTHlDopnNMtctw/i1yn/M8CVI3yec
CjP4UT+8xCOxPtOV8cH5VeQPeTrV6BTKV/KBUAtubMJd//RgHb139vUHS492D6wrST2YPU7NdCuS
K8GUeje6HWxohL68b2SvMsEUFj8G052JIyV/cAEo0g64j8PCg4zDlru33YqgMV5i1s1k3hGoUcgf
jn32KY9tzhrEO7ZlzC5sZzJCrLvv44xX10a8VeutBuWPSh6haqJvLX71DhusM74bKo4EKDDxeFER
u9PJNjPtgH8XxYXYeOnWRimOFNJAM0FB9CQjpibP6gwGN/gvNSx0+dSlo8CsHLrtkF/ExQUX26Kc
zzRTIMUUciFJ9YKQTBhSQ6/iBLP8D9l0UbUvEmH3QKTBmmExXJl40muOwDT+qWnt5eqmE45o8B7o
IcEF/ISLdX7L5etsko2zKpmYZpQMJwfpg7kP4Ncq/aeaL1b+yDE/VjS0NLz0PSdgztSDxRuAlJl8
aROiSorWUcXNZKO74GshTBqZDNuJmgEl7VFO1urOwh0Fs9D92M0T0t/B+L5gygP+b8p++Wlz5hwJ
qlq01WH6ArO1dIbf+q3GmqBrNGuP6FXgB6vMnSDTxBJpNn8hv/HcwAFJlCLOWzKosMChjeFy7cYL
ttD0pnU4OlB3og0k7ZaBkzwGC0LYeNbQt+IQ7CvMZYixzR33TBBvHfUxu9RMVbSiIpWG2Z+q76r8
VrNNqN1tfpIS+BZ/o18fe+2INZDbjXcFKSjCH5XmMZb6bNM23zM2yh7ylixA7dvBjWzWHwNlFtHG
KDa2S9O2zha0yBHtesk2HxEWTQA9/06zEVRkLJqVhFkv2kHFJSNqy45hSHmpbFokLsFKHYFGPLn+
VAh4SZt/RKpR7ExXWnYwBSvdLUkiqsGp+WNX5JCBHySot0jMw6xDraqD9IYhB3cyuOrITLI1kFVl
xU7GEpwcm+aSKLthOBAGTF7SK8k4Rz+6jhyrFS3yLCw2A7qDi5BRvlCQu3YYwiDRFfDuw9x44/CK
jX+RwuaHLV5caAgvQpxPBx3l9V7G3/tL9Z4XBk+xCLEFxflGWxsrXfL8+NBInkZIrs02TVyJFwLg
ARlBiModzCPHFmxZYa+K8PlQgZ/ZT9j22uhRlW9Z+g5umBMvz7KrrLj4TPy+oDJKza9SwTWZzC4k
7fUQokK/PDBcpPX3K6H7Kg1x2svAHvbZD5+Z9ucQ6Tat1PMUENS1kbrfBhIvNj74TVaES7kHaPG7
HdwAX9zQelftDVnuZJKu5DdQDEPa1OEfWTfLQaUA7x7yfVTRWg7JUf6L+x8ZMT0YUKbdK/PSMXjz
idBAsB1v1H9zqAEaeaO8KehMrK/ExpGu+TIBfohZ0VGP5PMuk+aOaIS70cR3RW6u/GpoF8A/mjUn
NLnk8hKeLIcoiMLPT1px8beY32yvIFPhuEqBy6JT8NdC0c7SyJeCkQxNQzq9Z53XO48wfoThX2ve
peGW+4dJZjQ8E+TvVca+VA9dhv2S8YsMpBro3WTj7OB0JPgdfVUqhwhrKvcalaPTukwupn5W5dvQ
kBp0KcM/zTkAbhXVTgQdf1XVmtgujHUbxlgXjlaNt3bGyV3STntr5wZXubH009PU30gXse230jpo
pPxBeEIrYbGcH6X54lDaipDTeDEAuYxybwyfE8B9pV6oVxe/OPPYkF+FlI8E31I/1Rqgwk3heB7D
HxUqlQaO1FlRplnQFqItcYbT/J12Dzt/kdrPfkWPHZBp0k8oKTGJsWnrPKcRga3JTCycfpzp0SU7
15tanu1g0Q1rJznCUbt4EdEhjaRru2JiTFjMgFuGEpDiPKYbNFI85UZ0EWj8TDgAw58WntRuwnZV
ryJs8vpeVc9OhCNgpxERA8LZ3oiPBeS9x6ATs/rC5+BK8NFM+L9ze06jH5WYp176c/oNQmmhic4B
bOzhx89AmI0PqqKJrHL1kbQZLgrf+HD6p3I09IWDasYhXvAok9aKpEX6SHLxlixn3mqmTRdYDimD
GxYrQd13eLqQUMXSX8p0ADa7tJyfggbwetnppDMfS1kSswuKUpUDQ8TieVP4WUCzomynmYQUvuRV
s9+BSCLlLXpOkzdIXlC8xqShx98D8T+OtsGduMIkRwLpLyqNxis3BVIx4x3sCl1Y4zCbhsccboxx
h1yzpj4iROWFGQnfoH30XzqFfOL/kakxVExk29h5+uVnPP/E8y/vn+s0+wDoU+02QL1LhTvZK7GB
MQLgIxWh7elGYJ68QumHbBypFF2yFcPXJYT0ristXYZM14EQkyp0qIFaZOZWTV+qmiOzQPecnqNu
WxiHigAWiqRm7cqPpxwtJPJoDiLnKsOoKwM9NjC/JQQNSIRZ7VWYCS40qihA8B46TJURfzr219Az
NmOeKVZk4mY2mQSLuT8ixeyNZ95yVcsP0qIWsbLRolDcXYq6HuojIQJIFff5Gvm8vq028RqavT1a
Wn1plFceF5j9WNsJEb/hnC5KeSnls5x+QCIhPpc4sq1kPwDf19IfNbvLScIaycWioDOu7BdL2pLt
iSMas/F+0GyU0T0C42/d2A3JdSzoVHV1DeEzRqux+EyPKXOzv2yJdUhv4giY4rfePzYmVZZbw8EM
6erKigAbMHF+t7y+VC+2/gPAkXD0dDxFqFtQlC6NdMeqIBxoayhu58m/vo5ICezR8RbpsVI1MnC2
CX6DgscIQICcbikFq5xJ6zWytbVl0S88RMfZn15c1D+fo9bZI5WcKGyB4tIU9iTnmkS/TbrXolVQ
rGFYguKRIfCfRw70iukYxBdpKv0CAYi29e1DN+Q1tmacvbpxJsknXMfrGQ99i/QNcToiExeKIVYh
udXeCygEDeRbztCnjSjNBo9ASAUMjk80YLe/Sf0DYQU34QvaSFfTPhw6R2lMBIhrjK8h4gvOQIsl
T0wYU3KAcHK7HxlpoIAxpm+Lr6nzsWvDXjLOJnzkYPsunvTEYwZat/pvCwwgME+uDxzoDYQ4YaKw
mCjQQ3Vj+691/+nkPwm4vAE+ukon6u5BTyBYqJBfBOV2Gv46nXx0VABkvCRX4rlCJgoGix41w4w6
GFePTii+3IJFBvV6ULcR8Zb2NVG/FPtiZviKidO3axBgn66qCPRaOQXym1P/dfai20ybYTwQrpPI
62E+9m4Pe3GTxVfLTNcTaEAvK6XhHDcG+uHZBdgP6SWllfwv+oFUE9SN7p9nhsX0PmHLCIAVbI/m
7LR9Ez6XIEPhH4APHKny7kGGZgkh3GlwoYyabW/t02pfxbc4eO8HOAK6lYkY47P2g0M7IE4JaWte
YnNZMfgzfcTEMHJSDfva/GcL8TmYIMCA7+85bDOyKa4BPnO0I0dnO2wQ6qXxSuLT8y8Jzzrl28Mb
S6BdrCSTAA5QQTCXYmLTSLeWSfcva/MG1EJTiCXnKpS6B8j60qw27arC0riH5+sxJiesQ0QNU267
CGpOMEoswyvC+K7dp7Cj9BRxI4TyfpwuQuIYc8eFrUTP/B80fNjuyL0n8QJctci3KgLnjgQXdt3I
wWJDJGaOFB01TW3tZWvTjB6Vy0KfTKhaO28be20GlAply0g6cqWk2Zsa3QDgkcWzXeJWzJh3FlF1
t1sEhGQsNxrf/YYFOx3fs+hcSrcufPbpKebdaOYDCEezGTaiWJN7p0hdlF59dVSXaNrzda792qwy
RfvZDvCR9T4lj4gpvtmYvboym6PV8ctVni/tObuhyHk207Uje++EHi8kQHmeSXD2RRhsQ0L3ldUw
PAbgrqFHrhGcRZaFZp4ck1i4XUJeHkGak5+5lvpM4RANTsCR7IGCi7pcvLXTh9q8656zRiglRCtk
8wN0orECIo+V/WTs+hr9opmtDP567LTwymCj15ote64CzJebYNgBf1jSCa8xIBePHEkVcUOUOHKq
9lA/8GARdFi3qIkpMjw1HZFYHFzr+cFdJIYfE3S6QKQo1yGkwC+DFy7l4i3e8l/VbvhT5gZFgjCu
CMiw1DhIf1o3M4TJ8UeYmIj8z45Tf4m6t7T/JjMQ80AAhMh7hq6ykf2F1H7E7es4a3ziR7/dMcfX
V/KyBy47yv1qxoYS8j9Z/IUaajyOxbW6DkBvR3awIHsLOG8Y3JC4k1LxGrtwD0gj+0tu4luVNhF9
3SBg7ETxnaGRnNMY/6L9aNnTaQdnAx76i2ZdMASKkpdwrRu/bbpLwVYUNgqxV2dYoCDTiBrxJwhc
ZC25/wgVToh5F3LG4S1qPypsuNp6xCDP3cuvEQJPZpupX40qvxwLV0FE/SUsV/O4CgTLveANXFF9
Fgn2Q79T7yE0Hn36XVUM5eGJx3xQmGb7cTE249Kh3g19jEyA7I9sbNidpppNbXA7Z8OYMDavOCc5
nnkBEJGRX+dG0jIs4cn5GrFRll21Tu0DfyLaIYVASoAs+9Nujw791aXlu5N2YcORYRDxXDFrCFAw
CA8OD4EYDUl1dOuaS4L4kQgYty9u5AiSQHLKuvv40aZrfn09vjE0qM2W97kqnhLLZV9/VbS8c+FS
XclLMi4YDLJwz/Mldmu1OyWmBVjEx+X/Rl90mwgJljRxfZTXUY9pOQnp7N413cUe/rAoSIg04mkd
JuvXwFoLP+XcfKjkCBFE2jHf2+i9GZoa86/X8kVqEXnALiRcAAy7lJbV+U21OYCIEG6ipxBwfZpR
tiRXO3POYbKzs+fI1N2UMdoGvIDpm0AdcshiPgkjxowauFpFJN5AB3f0LfM4cHFVd8BjnPxp9Ea9
zmJwEu4xrArcNRFuK+VZc3s1OWtIcNUNwpxIqgowl4uRU1BgSCD1chdjC1Z7YJVbXL2q6qtUHRR7
P6O51FSXsSpLP3Im7pmnPzNuJSRQkT/hm01zIzsMzrKbcjsxiCIyKD9g+I1tt1G6TeHsgcVyJFJg
qf2PVgEdGBQJwY3NCkiKGLPD8hSVrACKjhm4xhrLWt49TLejZ9Hmmako96YEZDGbz8z+LMePHOJs
ARfRgB9PrpVbaEJgiTW+E07P7GiaeJGGozjlOfKEWbjgGpomWgx3zDDEJNHro3oxRdvajjOn0X8x
bQrPzKjqbn2Nxt8OmSSvK5FHUXnnjF5qjYWXzWGuumHTwPiXzX/iLUFFmti/hj1w/XNZ8XDbpP6g
l66Z2Adc5stk2If1njlhapEp9YB34Fki7HUSuXor35WY3QDGU+UqtvRE57wj3CoCjQ8QEZRTsgpE
LDJqDvwfS/6xQEjEl9o/+BGZGP0vbmV4mqndfTZ4D9cjohNgFb8DQNnE5l7mgZi40pBUaLicNAfy
r77yJkcXAxG4smVeHjAOoo4iXt48FBGcz03MOTGIzosQeupvI9l5Tb6x9Z3O/oqKH1EnAXuxi5zF
WAMeVYg8GVbGYN0VF8LkW8Wbo+/IwdnHQVOd0KHIWI8QaufFerb30JpDT4OdGHWF8C2UNmIpY/YC
QcCMyGq8pzUwmc5A/7Bc+RqqoJNdpXOfzXtBIImGnFxdhs67VGOcIJZBRuVojIghx5DngroAmcf/
ElsvHQlz0U+ofPk26ele7DUE1cP2uwLRUKNTN75LASgtMwiy5gFe/MlRKmTJPKlYI8URJ1mrh0nH
QMs/EqF10SOmIsIEdQuNu2me9TcZd4Ci7TNCpGLSgMryFvJsxkec3JWEjWXb1nunMgmT6lbZtLZ1
t4ovZrQHTyQ7eTF41hJ4iZ8L9vU+5veY31oN5SWNXIOVuXosgku3UXAyAcyWnwyPBvINy+usl5gQ
HWACEwSSfAfGD1JxWk81b1L2Nxts3tmKlBdCKRYaR/dYrKE8RXxB9M+bPONdPQzT1pk1RE/EjFw7
GDeWC1DsVd/tYlG/YHJGX2zpIpvvPsS/c4YUoDDFGXcDx9kkL6Ho2+xkynDy857zLTAQu8nCzBiz
ef/jIix6Yz8derWCAZybGJpy7TcnnZuVpU2kGrpKeZJiYAolW2U6QUVAeViYUYbwaLzWjrRJB4qC
5kOMiDvigiPaLVywJwfhrW2wRtNkoKoHvTizahFrx0WqouE9y6iD8i3BBOIR0+H2oSrLngPW6Ja1
tYrBaeiGlWJ8hJAAO31N0XC8Nb4nw/dK0jlisJCYeLUUYiK7yQLo5fwd6rsMxEd3+Xwj5iuQmGGS
Hx53uTwHzjnxX5vwq+gbitm8k97jFQCgMi45KEtSUobAz9LN/G/8bjC7qXsDNWpDB0DDzlqhAGe7
x95XaQeDLw03bbnGSzStkW1345c4WFtqHcLqnEu4PuisyBkRC6RrtLsc8NyapAqU1U+iPSrsxw9z
eKssdNuEbmjz04cyM/IfzYKbVmf3pLbKwpo+xKJaWoZXq1dH3oFvWOtkC9/RLnWvpDmeudQYt+P4
FLFtacKOiKTc9tgBED3xwj2G/OHjscxMVjeFv1ZLvZCkBIlZV92EwyonzNsMlhWzW95+qJZFsBi/
os/h6w2yiytwZApitx/NDFkJwd7tLmcxofKDP5S7+5XHDX5JxHlpw9NQ3gnn4a2jHJW9T0jRuhvI
9YIljwPCIMWLX6VhwmjBVy1eBZuQmvHjHyKa3WOJMq6vjAjw6WhaO216ojKt7C1Of8O6B1m2mAJg
P7ETZp9B9K0JZDd4hEggu8bBkw/9nZ2z7tqVi4Y+gYIEC/FH43PBcqA3L8mEeoxZcGoJa4lQr7w7
+t1icTKtF6HzdbKzLj8H8o+ow6xILiVmWPG0/kgNnaSs4Y0i8zvlTJsiHX75lSBdtCzZVusZvas3
8wdDvU5afxPREMRuPQQUY6OPpsBsKbAkEBSJcU2R33kPxUwGgIHug/uJYDBqx0pMqDRtLmn1IKnu
o1T/SBfx60PTUMPpb+b8M4NwMrSe/wYYA+gQSTtlNTcwMobFTvhItz29gQXdOx8qUoPI+DbjD7+6
ThMqXsarjjlZXvcOcAqdbPhv3iL2xWogaXgB8dm5RIfC3swcCXp4qky++vJtKj5LWt9idIhqW56V
/jEIfmQjTkcFficckMNaf8AotDKiBokWzVeCr98nLtZP29WkUkyAG6nnZN33A3p+Zq3Tm+WnrobQ
g3+LGwUx7FUp97W8LMFirGAj/fgVEwy9ZL4LHDOui3qbS/RPB9957DATI5JC0N9tGtcBGD0KGswh
J6EtL4X+q4w0qtEppvfrkB3dn2Edq5fEXqsXvb+2+rnIpcV3QRhVtxU+JpVsb+cN0G7RFGfecku9
mnVPZB4Yyt0sd6OE7sttm13WfVbEtWVZwfdEeDi6SUrlCmEmX8lCErs3ulcMH8LDvHuDWxcefh1P
87hAAgiVHOgfMBPE7TrCfLWDdNX5/svxu0IR7EvfSr4RADDgf5jcJ09bB0xYL9R4Cfo6Dn+j4ZI6
+349xPg7zQqDDZvQordW4ENNshk5ZWOTUX8dKVfVuej5iZVHQ96CgJmIBVQfOo9vZPtc2iBdSB0R
zEMFkVFtkxHIoevPIg6MiTs6qwR70Z6ZoPPAF4WMJvnoF8SPfAHp+ZVbTR5+HjKBLprJ4lr/5tp7
0YLvyp03SdEqwuGHoI2ICIYzBg6+9w7nWS2iw8u7xNYhy3tNVXDsU6rrPOSWdP+99AUKT4hM1NyC
4pt2Sv4qPsKlhSuNzE9QtfYES8Sf+SizHwRwSAxoXZLIkjoHKBl4mJh9mzsruCCg/fYi+NMA4GSM
Dk76Xc4v/8f7QmzXokw4XhNWKCVfprYN6I8quRSUJ6NyvJ3W1nQCMRUl7fM6NNdNesl1Z6kZB7Ll
uhmMi9FqHbKdKk3rOf3gmilZFuoFexugdwYgJrRBgjnqMz7zC1r7QvKZG9FfRTtbQL/czN3Q8O29
SPZBSk+kXcB6CrMz3mt9Xyl3FfHpDFRYl+0qRhCk8oQEq5j0IJ5dVrCOd+AfQzh4oj7KdkuCqyTE
qCXuzLYSC9KSJZoZCNogFtJz6ZuwXATxbECwwRkyPctm2k9O6ZUA/pSMkASic7gLHR94jpqQWsLK
wXksDFgNHBYTMGoKjQswvmaLKyOERvtN9E1KDFd4n1jIOVGnkwTF5yvmSrAWatdcqXIZV1dFsRe4
NC2VwEup/6VWvPC/4/xGOi6sEEkaKT9Ilb0r1avCXtdQIDALSxgXd0rUFoxrjnvwoPIH26eWxGqt
+CgwZ5YHGN2x+DUajJxrWJPGnz0/+0hkvIwsfbB0Fm+0NovsTMrCTKzFhEH1I4GHqEkVwrDagpvX
ZGFFvqJy8fwTYIJmhm8s4ZzlnBIkco2WvFR1ZjGadhI4ncD5LIvviCGy2bfmMVsT4JVvqcfzeosg
vrXg4oBiKHCGUoZ3ZimYCO/JeUKRCiqecOYY0jrTtnN7xPWOTxh+rTwSn4UHxCxWuYh6JhLhIJlI
bbyuIsRgl+L3kI1biAOItFMEpc6yHx0W3VtFagaEKVBaY23JocKUv2qmfXfHN2qzhqXWhdj2hd/t
QZcMTEg2Z80mRrYl/TZDswnLZEnPGLgOinI8GlgdihsHS6e+ROZ7ntpblS8whijn4QQuXHflQZeB
CYy1zhNgoX5S7UeEVcWBeL5xdidRttAszpPN67wc+1sYEsX8ZZOmnTeqS6XXqlI57ag7kE0OmPep
2YA7RTa12Crmepzixbdsn+WBfnBk3m5iv9cMw13HM6YdSJ/zKrA7xkMvp6x1xXvpOd0jLu9UUpCE
1y5LEj3nGB6GrJtNmR8HR0I/CspJOFfF0Uic89aRX+d/Ki5xo+jOGapo8pERcagKZhxhqSWSU9V9
gCOWxnaq6a4REal2jRsX6zROEPlYxxtNtnjAfhJWQInUmfpsju9NTrLcO7y2FCPI1v9yjWobAEjg
qSh4H8qT+hmWG+I2iG/nGmAXKYjG8xopBAg7YORZ+P3+iUzgK5ovUIYTxHnD0ehEsHXNdSrPdvI6
2D9x/z3I84ZyAIa1MkXmZd2MgHNAIZbpJHdrtuzMZzCnPkTHEYBk5b8Lpuf787kdJZcHgoSBuNGI
yuXmi5WVb4c4i66dx7TnX1CCpxqQNTM9xIPa/2bEu4T5VxE9JULg6k8gUpLjDOqLS9CEq7X4mewT
iWqh8mfQ4ercY3l2o/HDIPu8PUrOn9EdVXOn4gnwH45216Q/HtQ5v8UJop+tjev2rKorjIQa/nDV
tYZgq6UMAagQKdN1CRyJ8rNmPQOFNxwVkTztpFXsVfGaRVJcqGKr4ydHD7aS/PuMcKPp8WSh1zcE
3d6+y5InTBKqtIPbV0FqlITw3rN0xexbKiMU+numHmQLoQ+RGvtyHDh+oYUQKNE0Acu7RU4XLYun
CiXZhVSDLmwYk5pAhg+ZBvthrRENmUU/ioYRXbmZdQdhhgtqehlhieb1uKnWiDPKDQ+iuR3g9aP4
VQBnE8NoBO1psV7LMzJanZSy1iuRBhPl26aAHRHDpdmCvL+S8byMlNMgA0IBMjojCQd3i5ug4FFJ
8c5xSyKmYSxn3ALrcbbThjNa7EBa7uGMFsGaDUgJ02u5407oow0gfTK/NQ1hksdcu6bZvSNLIDrg
vpEqz+Bxh85ZOWu2crEaEWbPJNGU94yNmXIfjHOfep6g1duUrNsKDyUckEsIBXL1kfxNlromfiXc
ZSz+RlARiz1DOFVaFbQvc236cxTePwOtn7Zt9tm0qeljI/antTm74U389itrvnvzFi6DzTj/hCEd
KrgPkpVjfGaoaOuXfzl3e/SBnbiAGDvttZ8ye+wRMVD8ABD5G7Kr2XRddqeGpcrWN0n5Ho43ZS54
83YVD1/cH5TgfQ6P9rvubOU5PJhqvXImKrHeGjJuBUENk8xBK+IS5QY1pXmSHIS1IsmND3kQwU9C
wAmnRYMUYyTJnMFnRntZnTHfdCbTOd8OFXoxBEXowdYa1GmCZSeMFkTtkSqA+x8vTD9delT8BYxY
WW9AjAzV0+F3sq6mM7ugWBHks9m8kgvarfjKyupiYNAiLd06dOjPVT7RjCVe7l9kYhEiFH5Te0Tv
uuxZR/2L2F5IRxbyZrtfC7alphSyNngOuf9rpQQmGhYJIvwGpa4DJ5tIvJjEPQEHzh4fFVkEerPV
qSgsfmqd2AwJ4RXX18wjoVm8l6FOS7q0+QbhBmZeEQH5X0yObn0JHV1LAQd6EnDopL0nDEuBoS3Y
8olYXTYaBuEAExG5IN2IAIM1hLKEtn9qKIbGq0ZgeECxxzA+auL7SxzBW+1REDwW3w0VHG66qOVV
YQcvGRWSj5nIQDS+zJ1ouOvHTM8Ocw44tcaZ7sQbvV6N7UUXRIQYEO3nhb9MI1Fx30Piqk+HlwzH
nLIRxEHCBUb8o208KISEb97D57FXHSubunm3Ii9UIBe+zlbLUqdNL6m+h3yQabZ4Ccrnv8NHnlB7
HgKeJEckPLA+800RL5jqnhoDghKwOGz9W40j38vlParbTr7m3XayPL8lW3JT+fxxLnkAoExauvOt
ZG2Up5JdZNRk1M8e8OtMXlZ+6Pk8Q7yA2ENYuhVX/k5JFSTDi4Tvo5BsKCKgPjTQ8vkvTnqyxuNO
HjyCd0XcC+JMFBphSU/kW8AE41/riZrVTYYUpdrMr+Az9CeNLug75xGLXByeO169Jvmyhu8odnuM
Ww2ww0sdHmXz1pTPvEIvtRYhh4PHtNbBPVXNQBQfkWTVurA98qqqEtG55/tHwJAh+dCE1zqCacZ8
q8kccn/GeJsH4jYkSL0vDfJDwRi6Tayt4LQ9IlDT0W3UmpEB8Do8Ts2LjVmDLHUaT30eE4IZUlIk
dgEPon5suAZX5HSGn4BDKUQAFRxYhpDpc+jp0Lki4qbcYZKJ2pdGOU36wyKtAm8f6tDEXwe8sD1Q
3rYod/O4y6OHPqUbU/8o1FeeTlXBXoWSU2ywM1KhirvdwpVCSs04b4i9Ja7kDPfEbSpWrhkvzLCk
NWQxqV+1gq/L68qrQ2tzpN5H5VNFa9LwbkedO5vR0rGfE4NgQmnSxvd3bXjU9KcSXIl/lf1dqR9T
cxenRzN6ONYLAraOjIrnrGwRI4fhPQHHV6xLwBug7XisS+ceAqsEgKLGN1zRVB+l9mAwOpMnIftb
zMzVTIfWpHh5gPRIn4BEUV1K7zbVqSPuRA+gSyfzqKbs1tVZiFLkMrr2GKXLPG8l/V1FDJOCXMkS
KG36HItHybZV7AlNSzoxX/RhsIJ+XtavI3JhefjhA5U6WiT2OXIkmfD6mi4IOyIJrHgJ5T/6uolw
bMxdH278alXoS5Kqd8RCpqj7ChScpnzxCbltt0L45ZvnaDjNCE2MdV58Tspqsl8KnUnc5ZKF4bLb
na0c5DtBmGrz1KIXtXidieKCYJHWkb5KyR5GL7viL2DY7QJCyp/gUHNKgV/nrwu+6wwkeUKe7/Rf
fsibsJpTCjqeNrEEpitn3mBiSuDnrHq8fUQ5gHDFwy2sLyPeKZSaPUoa1kjChs3pMFJaXRM5ArAq
dRjpMVzFF+INgm7ES7tyrHclZeQ6hgmOLTwSBRkaNtbF4FNX/2J+1gEDnmx9AbVQkeOJd760yPC7
pCiUABtXtrbN5FeKIqf2QvBzYxz/R915JUdybGl6K7R6nmCHFm3NazaZEakFkNB4CYOq0FrHtmYJ
s7H5oshuglkw4F7ep6EZH8oApKeHcPfzn18AY436BRmKILBoqfC6/0Hc9r/HHS/ziBnsUza8xhR8
ekJUhniCPguXptmnbj23K+EeoyRUIml2EvE5SW4b43XkKRA4wScThbG7gZ8QBJx0pA1ByZF8O1Hq
TKxVbxiSHE48lmnK0ROgSY8JS946WKzbbnec2haJksxD+W3KCQml28G/hkuteNBzcQHYt9KxjIFF
9mq9EWpO2hNWl70miFs46OvGisVhamk1AYadNxaeqFxqabxP6plVdQQF0aBh/fZ9NgMLaNfcufWW
HBrultosp6Jevj74CR4BuP3ziZGy483BEsXFq/E4+VxhiVVPnYa4mFUAZHGlzWu2lVA7gPD0mB5J
3UMSarN4MsbwvrP94fPTh2STJLdYf3pjQEbDQY8vY/FeHTH56q/DjcDkuk1Ggi1N7JKQ9h3HK7+4
GMCyaorcTH+1OFx13uHHgwP0V28lDyCfV564y+sYKnrvvqVMq8PCfmpw18ItjfsCzrRZQG2hIgdn
beVZL7UADZhXXCWLst8XKWlSC6o4lquGo9UPmK+xG3CPBDM8jHAx29lGdDfo1bv5mqYH2ahjflF2
8PnZCeFeR/Ej2q8khoy9JHPHVaebVXg7FQ+IAO33tN55tJK4erJ+lKSVTMWGThrRSYmnAQvHXhbf
JiAYY7gyvFfMA2tbhYkoHr/Wo4yUssrufQH4HZP2/iVWERpi/OavSuBqa6u29ybfTLqfWpPGtHZq
R9+Ya9TV+jbhtIb8udp0MuvdpLg88JiM0ZruEgsbJiKcaEjLBcwZsNIkzwaSIh7DtwjaMPuUcHQy
WXIs0Op0I4lbLnjW35KfBhXI56rfh3DhOd3v1e5p7LdSSVyjwwHQFAHiiHug1Vd2fHb3vehwM10C
8rgF7EUaZJuIA0O/1TDV3o09PAWOz0CbACUWJMOVsfZ55dqrLH7TpKu+dfA9sd5AXo3srciOUXDq
9e3QLOt6B9O+gzNYwQET9r16bQGDEhBXXau8Fmhyw++SCACYATtVt2N65b5onW0GdNp3pn8BYtKm
q5gzTQNoEpAUlL0QY0ubOqaOog+kqlAS8ZWmsdHiYwWzEduBZB0SOhj7CzmBk7kJSS+RLusBuGgx
pktEB40ABQfnQChTyk0KOby6aqOLIHwYoI5UEYDD2M5K7VALkIKuU2gPGPplNCivpqwXYB6hPhXD
djJr59DTE1C0oetnGLZZ0hU/Bt7JFW/r4rlSToH8KgR4pUO0z7cR1deCIf3wQkCvV7bO2K48dVUY
vLYRbvF7N8W25SYuYEwi0wSzbte8kHiG0QHHshj72qG67znQl5iyNEvUGcjjvXk9fRG99TclNham
eGqxyWExGkBnDm6OI/JaJ6ub+9PPajQTiynZt3b7VUqwIxARLUhAGMS78s4l5UHcBwHcUWJKjJUh
X4fCncXyj9XsRDdcS6B6Vc9L0y0HwjSq72qYL0r6Jfqwos+RoDrsMAdaye51nzmNSObOMuoEzHr2
RvA2wodr80U/8BjM83zO+Q8tUR6vWX1169mlMxnemPGCoBa92BBbv6jZiwNcBPBhhG4LGYzojSB4
KnC7QbjfFfugWao61eIOMaqenPoqQaU1UfUWqb/Iqc4NzsnDTZ28dDIbsaFRNU3WUPT6OW2FRJCD
vmZ7o73SUbBX5bOgOGY/8TQhu5R4XujthS7DpAkPhcqjZaL3RBi1kzAHiHBcRvuItBrrKV46Fy58
C6VeXeOjSfmgkuvQQpBECoKty9R1TI6CEJLBuOvpkDRohYP2pubrjxo6ThvfqvYmjAhCBQqssOgb
jWWLg3axbPsNZlxeuIiMU2Nx8uF8IaEsQQXY4iHmQ8ZE1KLtse9NjKWC80Pb7gTlOm+eEw3D0Juu
2ghDTHV+T8MwRB3D/hQfIMLWyl6DX2OciCGgQdKxduI8ngQ8apxJtgS5qMNLme9MEOaSi7Xs+q0y
7vP+OAgvwpTq/RybC/B7MuhHcaWGT3B1DBFjE2TceLgerWGZsT6miAwUBNzWbVFdDdsgve8ALcCo
RdB3Hii9/o4npI6xZumwgcLfADGKcZIf7hgU5AMj3ECkdOy+m9k9ctIGBMx/di0e9E2MQYYK02uR
63wSPhocLMMD+ZkG3Y6wOxr9ZV/cZN1tyhtT5TgbDc+CgQsj+vs4eElyB8dag3vmb9x6JchAM8aL
qZ80YEV45JQM0GeIl80pZG3ZP43Nk4ZxiyRdk3hQG9ts3FrKRk2rOTxZsbLnkIeIkhEh30+QLwbz
mnnEuIanIYVyQdBLDUnikGPU6wHX5RR4unrbiVdj+kLc3nTK6ZSVwOY02QqGyHLoX5e0RZkS7ffU
ux6iG914nl5ZsNjwbtJRE/84L6hXaBaBtWvlqdS2knxJ8Nc4rRFoZIxsEQQPDVSrhB2+ofqPfXDR
4GE6haI6oPjF48xrYFx8dymzcbmQDq13lwxvsR7aXQDI0puE7h01XuLM6THUihNMwC9yDYtis7wa
hhPJrgkBHtEzdwA/bYIcOvo0PYUVqjhYIXiGwtzUlzFG2/wVLzZ0fdq1+DTkJmG6645YYw6kkfds
QcXjNArdnceVgoibUsr4wxgusOcVF51QN07PdDkS5tRo9J21KVLiqXIvceZNKla7dWTdFDht4SIj
v5bpbU6bwoBOK15TN+aYQNJZz9Y84Ll6x7ePgy0p6LynRX/ER7pGeOg9JESAubgo08W+tjyU76gE
LhXU5pjfTl2U8KXq3riMTXdhmNsguRGtJaAop00zOCXyBZfKFPYApL6Hscc+tXC13iPHFBZZcVmA
9brdthGOoHoD6JNZOmnrLoTqhMVvQ22VHViKCcYGB4YsXFZTuwWx8/TgeMgCWQOUV5ZBKmyPmNTA
rjRMU4tZI+fbNnkagSSRJHmrscNeYRdotxJwSkODocOcB02cwQ6Ga9rBj7AUuBf0TeJlgCEUMJj6
KnQaaAw5zAiPVqG+6drtuBzDDUPH/c10+mKCeFBMXie09AqM9teyelESlty+ScPOFW5z4zhYuyrf
6e0lTQRMUaPhIpDftKjmDbwsq1NYnWTxNk8v4s6OwKlSKI0274jXkxHxXXJv9eS6Y7vzl8K4wmS+
zO+yqKXsoq3lYd6LiKSmB6jcmNlpMC9yEP8wuZTBIOHxqs8+3k8jGmpgeXz2H9txHY2QllZUP+h2
MvEqLA5TJq9G0twIrsapCjYzLssS7OUWv9FVY9xo8Hi5yiyncbIR+wtZOhDw44U3qjsurTxfyFFI
mO6xg7qugKCFnBQYg9/xcRTrCtBHma0o2GTaU5wYc7czD3LVUxluJMyxlbVWPCpY2FuqsDYakHnj
sqD3nSOWY/ej8oLrQlQvKwld3u57K5ww7lL94wDNBJmvU5RXeRfbQm3S+G7WwKx6+4p5H+SrqF00
YOM15l/LCMMloayhML32+Wuu4AuxqJVtjIJuGJBifVchAqTeG6x8wUV6/9jmD00NDszUgWSPHNw1
ulow5aKl5d+L+PPJoMMcJp0xXZThrsZxy+TVxmbU0CmsLz2q0mFOg6LHJ1ldixLFRQQa617iqalE
B2QAVbmLjWdVIyoFHmO8G/N1px8KoGhRvo+wD8F7D8dOxYm157SiiwW6CBnKwuOW43z00Me3koGL
Olo3lVP+QPYdbRMpBJKFRi+d/O6hk1dWTy10Ez1lJiStmlXHxyyqetEaDi3C04joWIVTYkyGQN2W
XGLITGYJeWcR8JW1kn2+hPjzUuG7GiIe2rEA5TmsPziXLDLVePCKywyTJEGjJBIek+gRphmFSg5i
AWUPFMYieYDeHAI7WAlF6Ij0j8QiZunadKR6dataWQzNJu+eigm7qeHiNSdMDhWrBWTesfe5ANcx
57dGeXKBwUZwm3nd0YCnjPKj2wFNhrs1k1XZrEhXYVNkU2X/8lMIGgoMD5nHULrTBg6K0anBcYZ9
i9ayJx4mkWIKVYReLS+ZDMROJPpiMuhm35zWVw/O/sSzT7S1TzIFBwhlQ4186vTbSRUhrvAKw+eG
figz8/pLvd/kxV3GwURoIfn0zxO1JqwWhCmC/rM1uPDaO0B8HYJ4609C3zthsskQXkL3uwGclcE/
2mft/YhISgBNbViO3P5KlW8N4yoTQTO4dhKIDAsgyaMFRDlaSuqBrOLJJsBlWMOqIedAQp5ckggF
iO8rgVy4dZjcJeMdzerDmKw8LacUfajVS85UsKYr9t5xXKis9j7uFcA/vkVQ6NNYHgN9w8M0kc0l
DxW3zrZL6pkpkDkO/bQkX5yHVqknI40CyO175z2WAdAtBP0EXNlaWAQAkOl0A2ctHO77fkPhZqpH
obvshteyeLKCN5capNDJLjA2aY684yrj5+SHtBYGzyJ3DuLqtIvpBFQs62Dr1QdRegIGmzAxoqdn
0jqbfu4qtqV6xJxFkNzuhFKC9kOt6WPSIQAW0ROhYxXef/vlP/7xX//x0v+n95ZdZPHgZWn1j//i
3y9ZPvDl/frsn/+4xkggS378zf/8zl//4h/74KXMqux7/elvLd+yw1PyVp3/0vRt/ueTGf2Pb2c/
1U9/+YeT1kE9XDZv5XB6q5q4/vEtmMf0m//sD395+/Ep10P+9tu3l6xJ6+nTvCBLv/3xo/Xrb9/k
H5fp96s0ffofP5q+/m/f/jef4DVPvwy/zJ7K5+b16ewv356q+rdvgi79qmuGZOiWIamKpqnGt1+6
t99/JP+qqKYs41GpaqZlquq3X9KsrP3fvknGr4ZsSaJpSqIqq6aoffulypofP9J/tRRZtkxdF2XD
VORv/30B/nIj/7yxv6QNCfW4AlS/feNj8t9v9zQ/UzEtVZNMWdF1U9bJpJ5+/vJ0ClKPX5b+V6+Y
SjSGSmfL3WPOSVwxr6zy5t1l+WPM92PI5geDKLIiq5KhKaaoWn8dpHMzfJcMBhGMZwtwf1TaYxAT
Y4ZvWV9NZgao73VO8CJuthXc7smQhbSvZGq8o/mlUg7RxAQZeA51VKvbxgAf1vJWdfKcRj3HfRCe
8sZXrsu8n3/+7bk9P12hd19eE//65QVZgXqR8eVNqC3hSIYTHAMLXmUK0h2a5eLz4T66Ie+Hk/46
XNjlRZN3KnowVYEDi9dVoThVrc8+H0b6+J7oumEYsqFzZ/46TpE0PkwZkBkLu7QXnypjI901kCHE
V4/let5vkrU0T2m/oHR0qtXfGV4RJUkxREk1zLPnTmraLPUGnUdi1ThYN+7ihXBCX2wnc/aOWXCt
L4jvbQkGaL6a+Uc3VDUlmYddE2XLOJt5HoiKbuXMvHIm45jISU4WTmNLkAFH+q7ctvviAurcSlp/
Pmderg8eJdWSdFFVDckUzbN7O2SC3o4ek5bFcjGlxMbGyQo9W+1uciwm8xzpDsUwlSo00zymm5+H
UA6oTIre1sNy2QORS/IxommEVjNm79YU+uXSs6QcQtz0VMTCnahBKYKNg8Qg1DInkRHFp9SisbdL
2uxOzOm+DhLwUbImENcp4gj9HQ5cUe+0Jbns7lVYXxke7mPyhRJdGiFWMJbp5ABXVtDssunk08r4
aeIMPECKg7Jn+KtOG5xEMiADSKckGTdNqx9YZZzQb5eaR2pGlyL7EnAMRyyij+W2VX06Q0pDYqV7
ESiBTU0c9Uivsa8q6WmXIOY8lpb0WpUcckGKaJqJGVZxVUCTED1BpWzC1LeHkeoIbz1doATGxNSo
67XZRQsdLriBn0dAh95AFVkCzaCroyLgDpSAuLjlw6yAk4VnXG4VB4mjiz6p84jgy1uiVVJshNA+
CQjFq+sWKybtSY+vBF7G0sQ0xT1NJIS6XRgiksIIjDLGskZ+k6TnQdKcnGTcXimphpSFlcuQccmV
lwiR9PeZdZ0g1nZTYSkIwyZEzQdxBkEDclqLkEKoI34ETwKcbMxhSQnbDH/7ztrjgD0PQ8wYtcuY
wr0pYLhhwhDDDFZ1xBryk0cfcag0ewiafSNM4bTqshYf+qRaNvRvLektLOSFXoHySMQnDBAAZOIa
SmFee895cNMGBiYzSEYmBoshYxNQXqn0ZNXhMcYNPBG3KgbovL64GlDO4fBdSlh+5Q+mpB7CpHfy
BNYChZuSUsJMiT/6pQFLhgTETKi2hiTDI19lvs46joMuppgy9n7cLlG+ymSC6nNizCC/+1dDT4vA
e035uRQKs0Z6TMC5CzFhmqjToLU22Uub0tvw7cx9bTHJElwEZ7R109R1qvZq1MEWVdFuJpJgRzO8
fzNQ/IZdRh5LTkP5aNBEk3SQYdKMrdHAK923zfjgyR1uJDVN0GrpqxlelKbtc2NM4v3MElSavkZE
TCV+VfaAjTgJ3HZu9I7UPuj+jau9DZPdQv7givQ/Rjwa8upCrLBd4aBPKTiTmu9yCoVDWFuQGTuo
0jHYTTJQ8nbmQgrzA5RqBeJhhu4wMZEKmAIX1IAUs+c501oXRZRgN6iAQqhjWUDN5WIpaJh2gqQd
Hw27RKqlWxNtrYI1nlEbVFOQWAn0AJ82FlXERogUjNbJRew2WvNk4dOZepD+vQtR2uZSared7Ayd
bAfFbiLFubns5BZR8nG+TvRoKyfKvCBkSw19Co2rFHpH1mB5mVxoRsDFRowA76+m3lXbOwjvtLyu
6uRxDHa+DrtjdB9gjeIEeJGGsPCpFyyrXWsgIT0EqArqbAA27GvZvBUTuhzxQoZLCi6wKKnEFXTl
CYxcQzx2wZYTgmzUuIyZTidntu6Tf1fsAsCwMlfmmnA0aVMnIy8hbHf3Po7vYrwJFWkzxti6wI2X
TbYdZSeQPpMQIq2L7U0iS7bFA5wR89yC8AkY3kKHGCJCAmsK4ISlmMgul5hTISKJWT8k4OhWabJw
jcWx8l5rd6EJ5G2S9Of1RCh0a9lSj2JF4cRLKwqdU6bmPDHvKwlTOtZhxd+pyZWarHuV5Z22ywjv
RDiWleuMNDsr2vWjuzRLYschiFY0/mtvPKj4WeD2ZOZ4+uTpsoHL3qr9El+1eRfXx9BCLBgNmyCq
NgbWOWBNVJsHtXgc3UtVBJBY14QTlg/diCq2HSlZ440v0h4NxwVJm1GU2p5fol1M3UUciZshJjO6
wNIP4sMUsa42aLFhJlhZtlLHuzCm40J8X+33s6qAyCvIcDHGC7GkV8X1zXuiNYN0hUCwp6/VcRND
OrpFDh9CwaL+zuAPkxTPeM23tZH+/xSd5gVrI+surZHKMDO9ZyxwbaGj/039CSYmhuZcwtMpKwoc
IzLE+y2GHUbuCPhWIblModzgMoaBSsVahi+NqqusIZNnoAzOgRpD7ceF1uPvbWz9algPI8CXRVhD
AkwR0xjSHVcDMjLpxlOZp9G6gKEW5JObtLKt6+BUKyRBW1uiymVEXmb8qGVTcfhsQdSCZGLBbcEs
bebR4UskYuD0wfGstyAANUmtvZicYnFAf5OjJhFQvd1GQBVCj/LEopiVjaWIYq4F8usxSkQ2sQl1
mgvwKdVOgud4isf4VNDh0bIejl+4MGiY0HtScQuUVYR/2oPMSlpVBHjg45ACWKIYFizf8YGATJJg
NCLxcgRjQ8Fih1GZnw87k2p7xIG2q4ujyxKDeZS+VxF6eBVKImD13sR+xeNBhtuvqmvvu9ncleKj
F4d2b6LF0nXER+W81dOV1qh2Z/hXndZiRFY9iaihUuzvIvgZGpV8oWBqCtbF5mfBKEaSk6bPInHZ
kURsDeKKzKTfEl176dY3JxXFg2SAXXfhIjOEE0ba20K9kF2NLXPYJCaqnKCHDg3kKeMo40lObOzc
RnACqBxVEuEscwppVIryZTNcZ/2L3CKzGcQVOWjrNmi55Qp2/tfVcNTS59AY+B4tUDY0kvHYy8dw
5CxGgzRMDzlUjxFKq8ZW47GyaRstu+pwB3f9lyIfLsR6mYPzalJynaCt8gAXXCGGZXPDV1xFTbjV
s/i5UCp6UC8a1mZNqcwj5Ly6JCL+4ETCGlkjF/KxMmFpLXGKr5OASLbh2bNqjuuohwwBvMOHw1XG
jgJqK6E77kYXx6fhIlEeMFWMtEuMIiJASzFJaZgDD7WWE2rkXeeG3fvpiu1gGUI4wJHtpCZ4x3jp
uuzxM4ukH/QMWb4oIRblzSNJoycRTVOhEE4E7CYP5EkY7PYk9KSkCTSJROoErdwhcXJOnBNnLqrU
Rc03bfrWrtWXBnOBMi/skvNap4y7nv1HV4ZTiDDDjToOBDUIGNRyozjGvrTXGS5MiE0jHjw5okrA
BKzY1EJNpoO5nuxjSxPDOmMSvg7HVlaXAGmcg95GQnQkTyScqMNVB+WevvOaGjvFdhEWkJsJXG14
8QPo61VzlSgbvcRDwiW0pzuN6d2AL/1E+C/xXsjU8Salh+WKJCWICIOTkJh4gJcO++GSlPneXYsx
vlLRW8RO2cgIq9ynEmNQBMKOixFLjug0zHEjrBw9xGmLlyv1FXJx9iQPL7NWtF3WTxw8lYTWzgXL
l9i66xyP4RCZobvTynpR+rCIimWavowNCuycpRhaoNntJON5iO6NKtqbsC8+L18k5YPqBZNxGAiK
KlqWfFY3JVoTNGPkdhzUWxsd77x4I8NkhsfTLN8QiL3/N8ebqql30EQjWmWahT/GCw7qnE3IcV9z
6MMKSbjeIrn7fLwJhDhHQnTJNIBoRFil4llxpsRxMPZW1Ns0/9bK1oRZrS7UrfFFFShNn/PTOIql
aJKi6oY1ATvvpyUp1ViGMU3Cbmj3gbrVShDn4sBu6OJpFvT9okkxD6usaRvZfT7HH1X9Z4Prfx28
E9ywRlnE4BsRj5JXvHwlG+eLm3YGaWnZ+9h9TY6T26/r7o+KX/3dvM8enzgPhzgPmPdAypjMmj+4
hh3FcKISu4DERqbyF5OdJvPZZM8eoFHUlAHHis4GJnc6h2khf7dIlx6RXIowX3x4W+YXcNFH+M37
aZ5hXQZ6HENLmGZdXI7jTqVmy09fTEz+aGIq2J+hyKIuG9Ob+u7N6EzFA8EIyfKweztYsY2ibtj2
OHum5ADOii/ejA+npOoyCJ6lci46fzOEstGl2kNcrqEztxRWu3otutdfzOrDF/DdMNOs383KVPyx
INm154AFxVHPL6xB3ET9lDj3VLeFXRHX2OH+TBbmgFRzrH0opcmsVwsnL3H2pcz3auwjRMVW9H/z
Epxdcau2dLH2A1io2NcVT8mU//7Vy/nVZQYMfj9/y5S7Tg2Yv6SfrPa28ba98PeeHJAvS9ZNRRTP
nk7Bq6zByljkxE1yIFN0hQvUnE7SqnyEP/93XoUJU/59MOkMOS2spArGmsF6DDK0PoFyZcD9+WJN
+7Hv/PSavxvm7PGM+yCrdZW3AaBjARfjInzV56BHP9y2Vthv2/q6XReXwsmEmw15qVuUhwRXnhXe
K0f5i0ssf3wb/5z12WOca/3go+gAsNt7h+SgLiWCdmcWvvPUorP0dTgkm3ab3A/38MjhGw3J3Lql
9X4CpBBXX+2i8vTUfHZ1zp5c7DVEE4ivt3H9cyCNIU5BD5Jej7sBM8xynTjZ0kL0ByYEhRd9BgZp
NhYFXz4NH54ffrQY/ngczp7vsMksN5R+rFrYCjzQOUvm6Ojn/kl7QiBna69fLCjT1H6aOo0NhYRr
7OfO2w6lXyeFW0Lf/zH1C9TOuIeg19pY8D3hAH+FLKvTrf1kwPNWQdOBj5LwwZrsSwsX3EUeaGAO
8k2Uhdu6JW6Uk7FrIJHk8BoMQJIKClQOp0oNu4oKPqt3ddnAAkdxVNDPDjHFpLWRIAzNRxdeYuHU
lXYxyVJdiH8RNL+SOlgasHLudjGfQmiliY7bgKTsQUv1fBjWnYqig0/X1WUmhk7cessvrvS0d/80
cUMxJBpWmkQri5+/W7oNIydaOE8QSjixtWxGBwOFGwk230zZD4sBM2YU+8ot2XCwzZzPB/9ibOts
ldFzIAICp9gM9XprxBDNIhCkqFyGwSas8i/WNOnD19uglQeoa1qWdvY+FX2i+ZlKjS1dGQ3GV3Ps
6hyQQLvT5shiUPnIi9gJjsrD59OUPny43g189vr0JZBbVOPtXDl4aVF6bHvUn8YyhryGdfmXHZoP
Fw7ToDVp0X0Utem6v7unLQ7dAqpbdv3NFN+1pk+CPWq3cFfu0djIsxgXqs+n+OEB4N2IZ+e13vrv
zQlf/zVExR8ncBkj0c+H+fhKvhvn7Gn1oiEW+pYnpl2Ym/bIQiTMXxob75ZLlDJfDvfhMfTP4fSz
B1RJ3azHrnAajn4TviNzz4kc7HOx7MO/54agLuSQX51DP64z3g17ti3K6PYkLGnY6lGmSZ229DGg
Gzr8+yayEIf8mhyiREcijhYqYwX5966yfrYPCqVV9UXL+JUjzkc7cmDkv0hLlF+L4EpZfz7ax4eA
d7M9ey2tMY3qMJpme6k76S5fK3a1lLa4F1ColjtvlS4w0QcJh0gx5029myQcSC0AJv6ZneCj9fDd
tzl7VytV5Owl822SZDt5t3vt7efz/XAZYucW+V9WNPm8by/2iZlFE9RXOdIiWinbaB9v8ZDAb2Um
b7vtd+niixGnx/R8jX8/4lnp2IxqKkYRI5bqS1GKOxE0xYyEZQbBu0GbpYvPpYBHUfjFVOWP3p/3
A58tRMYAWYVuBqjmCCvdRTQ4gAT0Kc3/XaQRQa6Wm4Ls5RYtphblCw03EUWZimqQFuhiuqtvgYPR
JkXznA5Sqns2hE+7wqKjUtZiZxy8ANKiG39xMv1xwP3pkkmqRalGX0s8hxSaNvbN3OSSiRtg9M0k
LvdXpF0gRPr85sgfLZ2GpVjAFvpUo0271rvF2vAa9BIFKRbd3MBUeca29NotEzrq7hqWmQ2N21GW
0YW5qxbooKb9GLVWscoW6TK7IhP7i21S/mi3MuGt8J0UvtZ5k71MSdYKqnEqUTtOA/XFBOAUb9hH
XhR7DOiP8Lxw+usiDn7SRXAVHMXT59dE0j94cKDImLKlAQAa+nm7XR9quczyekBo7h38EZPAXLqo
eyIQxlH7nhXZUqRzICNFiYqVoFgzpQhvECpfjBE6TwI4Sro0IDSGoNpBxZELx+y0uTNQYxVDd6lW
JkCjfm2opAUaqq2r+Z2Qt+CBiHXjzjtaTfcSp8ZGlMsr2hELOpMbAzGFYmC+ael73L0cGsILHEYW
lQttT4iUDSFT26ZMNpaeLAUNGy8DX+S6psmmrMvQA4HnnsoQfaPYwM8lTQ5BKFzHDTlcSgMLu7H7
dsIr0fUXsrpNW0QFjZ5mztiMD4Jr7ORAXLeRZSsIxjJLvspLxclcqu762gsemxqSajYpeULZnvpr
AqFqlSDsipDeln9dyPKyjTMYBEcpP9YeDUa3UTdRqbyUBd5wntVvzQGnNk9RtlrQbUy0wyOBwXKg
rGqML9PWwF6A2HYf8+roJRJQQdYI/gyZlxLD5jra55Vuj2Sv2CDAmGipymOcqqR7B2q4TmCBW1F2
kyU4I1fIFgcXx2ElwhMzoD3QZvJDLWNjOsbZpZmEjlprN8NI91SXGjwcMeee5UlxEusgsE09SBGX
IveG0qm48oJuNs66eOTh5IZfLqouXcxsX6ZBEuMy2ITV48TMiXDiyJsbSb9rPY1QSPwF4T6OaYkk
VT02IT2VXJF3CHe2Hrq6EIq/UQ1vYNkXRqm+ZYr2kurCdzfHe6oJrOs4VjBm8p6+eP7PD3CWDKmM
DoEoKZzLf0KJzF7Us8DPyWO+0pdIpTbF3rcLGz3P63RgxOT0i5f+pyMHI2IXKEumKmmw2fSzg5Xv
mZbsQn+mC4cJP4XtoFvHorvm8dFhswAhwbGHsEGORoXlw78+XwhxMt0nmDWKdj56lDQamsO2t7Wr
6ikFxiSkixLzBe5ksR6uaYGhcv5qV5w2n/dL/I8p/zmocXa4o9RNhCrtejvmzFFh5DlFFSUneteO
4EyPvmF71+OtvGru3PGrI9Z0qPls8LMjXt2geDenwYmb+l4cUntc1XeIODnf4Y8mb7+sQT54pN5f
YuPsTNfoRtm2I5e4tqODgezdxhZ3lr1VBM8RF4TmdREcaTZ+fmc/HhUUiTpEkyzl7ACQSxF0qohR
Qwm5uvEk13d/ZwBL0VX4YBzNzp5b0a+1ZKwGbuK4NQBreuSBn4/wE/D+4zlRmAH/yaZ+Dtk2jT5Y
g88QZAGTTToLHPfC3fFAsi33ToYe01rLeygdf+sZ0XTKclOyDN6Ov54MrK4ck7El4KfbRIdgJa2i
+Yt+7B1lDsuZ3NzP5/nhrfpztHMEZGhj0RoLRguVtxbGfK4ePh9AOt/UuZBs5cDehqqqMDSmd+Ld
SUfgyCGWdYF5cdtuAcJt+pvzKIpsKbyvKDHaQV74oXc0YFxFxc6DqFmJ44nO/pUV4UQiZL9f4X+J
G/3PEZ+P+Vt6VZdvb/X+Kf//gP0MkPPu5vzEf97/3/+TPr1k71nPP/7id96z8avKuc+yoHbqksoe
xFv7O+2Zn4gWDUTNME3NUGWJR/IP1rOq/GrwoPJXEpbKpjwd2f5gPU8/4tYrlmgAvRiiIv0rtOff
F40/106DPULWFFXWpqYGDGv5bOE2fFEb0BJgoSFfVijG7GZ7CWtujkUJXaJ2tR8Mu8Gf0bsy5xir
OpjgLIOlcRyHxRiSQDzMtrceNEg8HpfKsoY6OYP5X842uDvh+rro7gmT3+AJsum8laZvpoMZJn+H
24rjcLJKVoYD0yudTMnwSUWlfouTS4LOjab3DENsBGD7VjtRu7d8q2HeA22TFIDivZt5j5rdzC8b
vsIlAlUH67Slv9axJ6UnPsu2/qXSzbF7aLaBj0n6LSTinXiQL2PMkMQN7duFvEG4hT9+bmsPGI7i
w+ngl36nrspN7MjPwQKR2uoW56qrKfx4GoHkR+OIX5+yI+0U10ZUPKf2Qd5joTkjFo4y9Eismza7
3Vze3lqz/Xb6B77au3hdOY8w2WY4ne3KHdmmG85nfHcirGf3i+trb/aMHn3HHgYTFyeAWXRbUDMb
8J2M2VZcwsrkXgTky2LgeusvuGYwFPi4x2B2zbWa0bBlQzIw+jderBlHvblhzp7LB8WOTrVNztwu
mWFmQAxhcCPJ6SnQ8XALkT81HpmO5CAql8XLuBTX+Wo6Z+PpDUC7kBiEv9uRVHSB5+WyWtGJOo5c
0aC7IjcBog0zA8yh0YD76I700nW59Aj37XGBvvHiLbxAcyNfQUhaBpZzp8uOdNkKWxr/D/3q+lpY
SeSHLOtZMSfSfBOuQ9u0ydFa++t+OSUzObdqvsCm9C5esGxvUGcu9D3ayhobNlD6zUIl5trAXg1v
tsi+xfzs/1F3Jj2Oa8kZ/UVscB62kkiJmpVK5bQhcuQ8k5fDr/dhN2CjFwZs7wx0PxTwquqlJIqM
GxHfOSwCLP8YicpR9Iw7TgkG/0CL9frIWIkcff4YguQaYq+v34cHmWIEOQkIog1l9AgRcxGnMwXY
RSD1sch0HM+GbS1vrGMrI3d9JXZqZGfnRkgdvjHWrFN0VE/anaz2tie+epW+nK9yZrxqL+GWlbzW
+AWDvHO0kS5kdtaJdBoGekJNelwWpAxvydDYa35NjArVhVlthyPWHLwNVNeo2h0mgq6qnLTW71kN
h+X3R4xahTcEu8zwquf+ExaFcewuLX9H6Q/Tvu+xSe0IFu2jK2/skUNM/xfc+Cs3X/NKrK7XIyDa
ql7DZsG5kGxYp2aeGL3xeKieF/w+9G3oUX/mB5DGA9xfP4CaXONp0/apJ3FFNTzEJdf4bvnT9kbZ
Aruy0CWsg9ILbyWEHmyrrLf3q/GNy4x1ufhVucIgM943UHaDu/ydeAzdwbJu+52OAHAt4E6vjW9e
mLMqvMjrveu0U50VS08HzvS8OzoA1g2UmEvwkDwQ53xlZe0xvUbppgUy/8XPBc0UKsqbwY3CWou3
4JZcGST+mLZb/0pftEgCNn5Zr9Q8rg+wNeEr67zq9EwKS9lNp8LT197kTi7LNp0/by70Uw5f0qo9
8T2JD8kPCcQ99YtJhQ0Y4zcoeEvYFbTfs69cWgEYg3h1cj5hhsJYTa7qk3aNnYeW+EJ9nxGKrwnZ
ntR3+1g1y+b1auhX37KvAAa/uDPtbPsN1ccpR40D8PZLvfraE2g+5Rz9aWf7KtaaO921/bn2E5oX
Sg2b5slK/QVI+KI3vCBsN+0/R3vchN3Pz2iXNJRW8uoe7crrHp3q+tVl9rc6TxvXuGHk/VY3IMDW
7Y965Fd0BPW34vMdURWyVD6dyetAHtO4+UTjQMeQjBhka1x3O9wl7nA8q56yPher5qWNNvpl3vMS
gBuA+Ssp75CXXkpYEbDs+LOgL5h4WXgE+D3ONmPL6ExIcMMPxP9eUcHDSyQfR75E83WAoSfzHZo3
K7usnq/4Zfb3jspi+SnO3csEee2QbdkdfrHcnhshqhCxao9oH70eG+UqylbiL1H30KXpepLzXCN8
WNUQRXlNuc8vjw6HeZxzPJhA3GDFvmRg+Vadsu0hRW34M+bKgD3vSdlmtkG5rA35pH+HMtwfw9Pc
8Gps36UTakdCafBQwMqR5gVQZm3h9W4+tc8HPOL9fb37k3wAPOrBPNje44xSAfxJwF7kp7FOfWY2
e+uknFPwDdeYt6gHalhvtO3yfziMN4um2QdPVH58jq/qKnwuPtnKbckvH/mh7DfQ0Gc8i6tF1EZm
EuLGx0S4+0dw9O42YNZi/RK4N2djDDyvMjaRLyLc6WwT8QDM+JHJXmts1NpehdZAYLJWOhxzKDAd
6f9QL/4PsnT/j1JyikOZRpzwv8nJXcusLGK6F/+K3C25s3/+iX/Viar+D0U3LMs2aaYwUjOoBv9V
Jyr8myXmxiidIZRCZ/M/60RD/4etmfT1yNhwmGL9/r/qROcfnLBkxXIY+RpsWZn/mzoRbe6/H7It
mcExdajFBExnQkpg7t8PHJYisS5MyQojt7tIY3dIm8pLbPnQKHdREU/VJW2taiyyDyD11Haf0clT
Up4GWrRVwmTdNz8drQdNQ6OoQsKkqljiAYE5IlHSPZG9J6wKjAQ6/NhewrTKGr76WiaMm+a7ItVY
d/mwQGNK58AUnpLhChSdRysG2gN7Lz3B0u6zigg29KxzTeonPOQOg0qLl7hls55+PfziJA9coQFd
nl5Q063CtD2mwm/5LzCMljp8Kn2NUvJj7HA+aujmq6eqfi365OkjD58JjWJiB71wj4ut1h00Uqlk
aAmJWzTVb0V7JqtsGmBQ2q0Eg0/hKWZCG3OAvlU3o9xZTkixsrG4kQXSR5GdHMgtIS6RqEs2hTWt
SusNeQrErAt8TodEugYd5rOE7K0nXtDvuoBortHuazobxOICRwZ7VEK+O5GJhpioNXgCKTbl99Q6
JCnbHw3mG7DvcKGFlq9UfS+UP6vddexvV9X4KxrH0yTtqU/RLEenqGncCZVl0YK9ZImYgIoBjI8W
cAHMIYHYFQaYs8lNKHxoBhtkDJyhwSSbpE4BMr8WDRWu+q6G7drS/CD0Jlz0ms0KfXtQrROtKVzP
r3H+7Wg8qwW0RtxLYF/mct6xMHapJT+eCexoFonuhM1xSpLR8Wee4y3AWHWiqUprsWABPgPWN8uq
y3bDSVVvuc5Ork35S+xD/mfkBZeCw7vL4ySqN6W9HGgm7T44QDFBMjeg0Js2O+kYuot+3gOcXcvB
yTbvE2qBLJ83wgCd31NKL0dmwjBknZzeXPdwUVtC9BHlrr7ppFWd+IrDWq797GDv1h6ablxF1N9m
7eKwDh9Ri8gRb1V/GZujnYjrDA4wwpAFPsQlJFGBdDX09JjPqLkIMJMT8Kum/BER2RFvQoGgvyTB
DY18HHoNDVaQJ/YHpWlux3sBbbtBG5PxFRnIWNjCeVKSzh1l0HSqvW2TGQzRwyb3UPNoScbRlSlf
2dGF0wBM0pEOMplOwnJES5mZJDA6tAXdHfpSzLZwdNWangp0dnuTGQ7wMZnGcBp+WhqiB0p3DpCn
Tt7U9ktSAwaqmCz0Y7QzAFOUL7NpufWxqFDgvtthcI7GkSY4ibKC7yu7+aMDUzZWtpn62cx/mvqo
M/7G6ToAXQhgMNa1ss2FcbCbfGuwu4i0LW4J1Eda681NvSaMVaD00uxDWyHjG4bnofvRWtCfxbgT
8att11hYs62FAau0mleJ5nZOY17IIG8UwO+XuPjUneIo18890/ZkAGXG1Uj2TrTDR5Luu+o7mr8s
mYKRkTFQ2CJ2vjLwhFP2JBq66TrZGS6pivfbLB8BWrImm9b1qOPxnLxUtvZpeDfsmbhB41VK5kaG
ussKuoWJLtq1dJmUk50gDigKzp1lvI3zP8GdyIIvqDXwOED35TDbKwPp0FdraetIZHTpCSvqYPwU
B+jmY9DFXo06hgW3RF4qp0tuRt44K8vEw9XRd+rcLsIG3tKsnYLW8mQk1Xra+DH717N0aFTiIGkM
A3SMYYk381eSA6Wz4PeaJWSWwaaRHH0KjYXtnKic4HjQZaHqdpZToGMy+bp0aQ+skrGJRTOE4pp1
myGAHNdywNIcALR51e5nxToZzsBOmGE+D2NVbZVAo8Aqp2vTLDQxuCu6YIlknn/0hQGpTua4dQyp
OZV7Cf8EiCP1Ta7jbxFDizMk22Pcwi6GEb+opMlx60rfDhg6ywgzbBTqoTWDR26wC1NYS7KzyYxd
YVDjityfpPuUJjFMQWcZjYabYgmKCGKBGSGQjd6CGkOftFbGpPZku/9V2hlhbE4BVRnpCIHHjl0C
ZveUR1cdC74feHeCVphvS9jMUdmwK7ro3arJzGkyCByjjP/CRHZ23NrJCPZpBZTRqK86bApiR+vQ
EZRxwdj7NTQwAiR9T/SrztnmqYhsiLkXnlSZODJuaiY1btRsHAzjUTGmFHnT2mjIHAAZ+qOd0ztL
bScbGbuHpezXZvLbuswDR2JG8a6c+kUdp8breqLY7rpta7x2wfuoaOrK7tJVP2RXPZDopehpAGKk
+Zlcq5Eid4bzNhNMRGnt5H5HoivC8hTZdf2txh20B7g0eqjfHIMneJNKC4MtjtFBjf2+r+TfkZUM
uGHcGAMwbnLsdV1rcW4MITF6RmZV5762/ri51QysGtu345n7W0S6J66BhDWcvBVu9jG5UzXr+osS
kNjQ2lMmZ9M2VmdOEDmu0XIKPD2e2dYdnUc6Fpz3cQUlYvhSpyWiOWO6U4RJylXh9ebPSNyISHFl
cMYUZCiqLn9pA/UxywQ/jNqGJ/rWjQnfAAf9TKwVYIu4J3dWBH2YO4kx6Hw59Oi1XqyOasma3Tx3
W5EI+yEJtpPDkO+H0wy+BV8kiuT+kMSEZQdbfQktKzolscVekSAiOHXfdR72exX+aMubA6+nSPY9
w8CwSdZK2rwYJRK1qFZeB8O2N5LDHLFXUGG3Tb0bcKKydxew94ZTVjB8NrFV2SORzjQ7B3oYXYI5
Mc6Jcm46WwFUSYHkjDm0XtCFtl3+GHUvu4OuctPiGh01UuGGg6QhKo+aRkPExEHPipk2XORcv08h
DRazQPASazxe4mRet1xTvpOZdz0K8C01sr2Va/08QMZW5YHgalLJSGJkyI92RFJo0lBcwN1c69Ww
G9ka9HvyjxDrq2kjN7E4Bkn4Ylopxomj3dDZagqz82YBQ91OunOzhCWjyibL0mm1y6ujBqzLPa8u
8RLrx5nVuz7I5lpPCPSYiAoMCdVY6wxHJynFSZS1z5zVy+PpOU2cz6aHYIQRR2pAYXXtRuuQFyvq
KlF3eru3A0FugdMf/ZKBh5GqltRCByPjmH0sNAD84XYkiqc2wDKZhFFahmD1Cd30oZcJti7z2Ve6
z7lyB+Vg9pe2nuHJy/A/uaER0QUNdtEXodRHpHyb5UFTfjXn4kTbhqIh4xVE7d3O71JMws40SEYi
BrQueeiHxdGRiVOnf2ZyTrvqnAvAn9RL9IQIrm568yogxKIpqKrIz+DnAwkT9j0Y6EEUxU6GetAp
+ucEUngMcQlqBqAshr1FgGCNbqxzyLr4o+jyT0kD5U3y0E497jOrEHODIqDfDv26Ul4bsP4Z2VQ+
PYE9ZD60pLAtPl9RhoSvniihraF5LaldO2f2JPOjqkeX9GittPuWtta1rdJns5vXNVe/nGNmN5Ex
vreieYqSCykpxCI7M8tJdtEKgCKgRWii+NjROs1CJ3sVXfte9kyd7aAhOloDA/52r8xPZYEXi0y3
LpHilg+mUj7rSkfrzHGuEGLcCPh6qpyNyXHb+t2p8g19fZKDATnY7Sw5e7kBXiemc0JbK1aO6FZ2
M19sap9yW2GElo03tnDWI+VEDjdKoZxwlIMo9j619mhz4O5IuICJ5jtUkJluglPUkZqcWWmodsKA
Bg24LPqKRtR6vDLW+yXOFeNIn4eLSiS+Ld/ktHL7hYsuVFLO31HqaT0dGT6rbEQ4nZ9sZ0Ljg1bW
AEXIgWsmhsZeLNaKicXZhHzcyFPMZFxJBjQlAdccwvBTNN4YXGXCVDFlZ3YSLK3bOhBJe5uar+22
QYBcj7c5euoH0uj9Q1rWQRSDu9xLAPkypOJ35g6qJhccPYpExfIIttxWg/UcX2pwxqUQ57ZJgX5v
4hxplWXvWmPiXJXBWLbCS5Tz9lb6NtAtmpvJ/NLTQOW5vEl0GlTAJcvAXI+V7VqlX0/RNWbGnYT8
FOrSKDXdJWpN6RIrvjCjta2dQ+Oq4P7TedohAgyfbP0qBpOjluxHzr4elKMDJ3DM13LceLKG3Qwb
gZnshxEiPGzfNrU3zfBjxhAJzXXesFLBAYCISRJ8pDQdVd7Pyhq8uG6peiFRQAvTdExjUkAOo3oS
6XQ3qzNpZMSdnA0ja1eg+k20wpftyJVYFah0FT3DqS/7V1sivQiIUjpYEUoOKIZj98bTa9VPiGvM
60LmnLpzZPs69CUpMfeZrLFdc+LLmCzeKdGAi5rXOXLYmAX74qwos895p7RuMbtRdQmkLPwwQwqC
wThUwSe7GkRTn4R50RqEnaoc0vZ/1Gz1EjjxYk5ftYqNPOaqtSFIZW9GIx46Sqre0rxyuqgKcSZ8
YpoaXWBh+hXHC3Z4mkL3evkUIpRpBurcedubEEztXSzEs2o9j1Q+Gm49B32EBii0T3aStBwaHOif
uo9Bb6qK5zZPNhlQj0znNAoMpbVid2yqeyfpz0HATGH+GmvjrHKCHz0no6sAFqwYDxY/qqa8BNwl
9IhwaAfItbA6VzF3KS2JsZI243jIGUiF4mmi6y2k77nFLd5R18RtgDae+RYjgLGh5UkLIoh3lVIt
wVCvMVl+MrLoEgLOLuz8OhJKDiI6ruWlyN8HezFxV77Ed6AO1Us+JLheuLUroUUE1zrWRX4YMbLk
QA4uIbMRe95ZUOgsFtRYcDciBDryoxonX2pCfzKMo+o3ZrNFPry3wGDMJiy9XFqzEMRhBjNUXd65
LXgS/NEC0IIM7DZvc48jyouM20s3m1vFg1mzayjXRAihqdFRGMvDpJSbOoRW+2RYz0bLQhycuSlW
QxZX0jeoLAekhpc+9Sx4Ei0ziQCvrQNmqyrVmyUfFQcjOT1GWUkZBFg6cAreev3SRBJQXAX/hw5n
zUJFP024fctNCL800VGLOgu0ANmd8RhpguZ5RzW5TJpCa2XCPBuZd1k9H3H7osJIwsgDY0DCiyO5
IxTxsrBvsTXfkJKuEMy5kv2eyLfQaZhH/Yzmczu/NQlgFBunifwwg79soWLrOnd7h/tGu66IvWp1
XKzLvrwJ1tuU6a8WhqeGNC04JYTG+F0lumtPJbHTBgRn1HimRSHLZNAeWalpIPYA848yHjkKcu+0
9VpjfJ1sAE6jN4TtJYsZ0DQNHQlo2VN+mQ0sDVx6GHBmjAmiuKgGrnBh+aaDTVB/ivOdPMhrc7nc
57PEgamj5hBa5gb6PivkzYuiT7dULRiZvicOxmpKZSMmVND+js7rlMkHcl9rof91dI6K6gKwycsD
2I2jD7IuhNPd6SqaGrZHyQc32pF2CsnfUzBtU5tyNbPdOP+S4YZkTXSUdONdiZxzEEIBtBAgLE+y
sXVj7UmuF9qsfp6NnQGF2IAQZ4AYt8BT2KG1tKZ8ozjJfw0ldqySO6TMCHPIzdApSjDI5PYBPSDI
VgzI0ugJ5BT3U1ng6eNbTKCZwOJaWOOxtMDhwwpw2rNk34gumjpu8d9s0eexx5E4+7R0tsQugOLo
YPpjtwoOLRyIoopuwXTVooYbLDdX7VIZ+aEs4KsMnBVJj5T3Sjp0yb6EE8K3gq/cUxywLkUkVDRf
TtQ/65BYtAErcaVRKv71KOIruAvR9CVKgysi2ARM7WJAvDEOAklV73H94DnaJK+B89VbX1F3toDc
qAAk4UTmhYIU0XfyfEt7zaw3Clz/OnqN6dqAXuFZM2805lGhVnqgLzcibyEhbKCBDYA3ElCzzt02
0datiPWbvP8RjIDgqF/N9lKC5CoWNEdIexSjpyr2zXTPUtod7VCQimb5jdeoWOmuwsFRRsMuN84K
hzurH/C1MIALOJHC147BgJqlutcYrHK+QgRO5B4qksa8rIriF0GzKg6uea+ubnPZ4PBeiJvPXWaf
kiXHPhOlC++yerAjDNHJm4PhYZxVv+0HpLQAlEHy8G1YadNP6FCy6cq24ss5EwubuQ+yPARQwC8J
/bDluJbDwCPCT+Xlze0N1TUNZWpCsDcivaXBCA2FJ7/sfKc93lSYHiW77ZORerP8qgTA0ofpu0az
kEququ05VrrojBN4kH0rYDAfCqCvozmv1PG5jX9ZHIVyjRuFFQZNNjeGg6sRzU6uMm0Bdgtzoozg
DjG5iVsd7Me7ZUwwcegBcFud6DB2WcVx+pKGzW5ioKQUjCHpSUxTcnuaGTfHRYvrA0oE87lgSjj6
g1tAVpxn9DnTS6ItYnsDNA77F3zdyqi8TV3zZEIG1TmS5nlwDkWy/u66GTakbB2kovWcAcIK9VAj
Q/h3VqmNgvi35NbHY6kFSSBrHr0hatbWF/z2HvarAEkMESXkrOzQAejBZMVGs28ztFSpa4itWVHj
wHIPiovBoupsHbTYD8GAFCpx4f4yTPgC0rPu8JsdAqGewJk91rRV9A7fET44haaOfpowG9YAbRNe
cDscnCHdOGWzE3axGqZzxYpkRPyvtH9sbDJTT2euGOhA11s9n7bNUkVVfxm+qGjeJVG/kYTq9XR4
ExTLkhPv7H5TMYcL+Jb2kuo2XU+5+D5zLTfTd9o4rlm1uwUIpZAPRpZpmeyc1DuVASTPalgHObof
qE/1q2RsNVQuySI55G0Yq9MwyzThanSR3oAfJYm705hc4unTYrJZo95Ymr6Owu3C5n7DXV0EzA3H
lFP7vtBn4Cc7xTgNbBKE037ojjPGW9tiKE28hqF4Ge6c7NKZvsQsY4jL9RJsGwqx6REhTeDTufq7
4+LmqMtDZZ5ULGBOySMYrd9Uc+fc21TSVRfsKv2laC+B0e1UACFd8VwZHxXKk4yfTY7PGSB9MH3M
R4j9YZqfL7Iw8LOvQo5Offatxy8zHm3QhLupC9YRUgrR9u+acwtnlipCAF6MM2zMHogFElZ8SOQn
sZ/K57qsXAY6M0s7IwzhnpYikEl3ciQ/P00T9Z1FTNm8C2Nf0Z4Nx4ynzaGWPpSmXOvc/at9Z1KJ
J98gRDdpEv5o3W/mPLcco/r8qRomRESfUX2fm6/B6bdDSiGkaK5OW80WgEnGN9NBRQufp44PdbSX
QxPpQemnWggbtUDgKaEkVN2WqCMEyrVRbVruPZ1Fp8a+d0O94kGHjYI5vyhyshWgfHkHjJMGjDEp
zUM2/yoTTwGd7SPl02p8cAZeKI00x9i6YD6Leikeg0dXCq8AtCOU7qOkFl3avZLu5XQ/5xmHlu72
dsaE57vgNq519lpSaQPI03ZOi5OZZsuHv1KM9B5bxj5Ral8wNjOZMVB3hSaOuw780uA50Wc+lCdz
ooGDEyD1VAWCFyx3eyBueWrs0e3ZL66AxcJB3+TJj5EgurQJjEunCn8clYw2sYQFc1WJPyQDCFJ/
0OzKozE0UaLiSYOPvQ3kZjt3ztJSWXCvr8JYTu4ozpTx0IrqNIGdzh2mN/llsqeH1dVeUEPBnxcD
S7KjwdijK3aqPVEUsBzSKlLeo2ikTrtHYDkUdFl5/NJxLVkQrrPiVinXonrWxy9Rs1BkV/RMcH9J
gOiZzjThodDLtdT9VZU71Yu5TKuPzD5XuXoLFrBvk7gm0iipdVj6f5vFK7tShrVT3oL+28rRBqFV
N4qtCB9lqd+zN3C3LfesUcbJqItHypk6leVrVQn4SWxnjCwX6a9mZ7kNzoK5t5/C+RMSJwhd+1A2
7VHQwUzZB2gUlghguwuZd1xorNU/zxEImhkwrz0176M8v2QR3TGTZ7qB26lodzXNoJA1LnV6n0ty
KKyATDxqK1Xa2YPhluMXGNCznrxMw8VBVa2Ym0nN97VSukiiWUt61RKmUGb2PtCYsyJnLWviaIcA
tUR7zwzlQJW+t2sWFypT9tQO1GIGFDzZhzKE/TT2O+ModQfHDl8ENb/BfVEPXhuOBP3Y4GTAqFMk
vPvkD/vQHa2CPrf0bHD0TiBgJ4DuMNBxqtwUOYzwBUXFplpv6fClhnWnDjBZrkn6bMNIbIFKcvrz
woD9VGISYxBQ7NjPEXQPNhK3kZwfFNreipPuOvNNHyMKSDiKln0alPRomLe54wSMrdbm8Cc3gReF
GGTsZ9MJ4I6+Z/Vrn5iPqRm/+yUOei4Ufa3hZ2rNg1aqLg3WjRD7qjtAL6ZNXQC9flhx5abdwzng
br70EXzz+qrKqCPNg6hZnJAZbwf3Ur2wpy9wdz6CuVBWhoj4VlLQ0QwWf6nVsmhVbKM52iZshAX8
143WvA1N7lnMweQeOxbIJhEBxat/2jZxG7s9NJx9IJ9gvd1E2GCsIjlEOuPk5fa/MMpWtTGu6fGT
vjh2IG8MA5h9EmHPpZdNlItGN81Nn8+BFUyhNRxGBFrseBcq7zwId+KbO4GJDro/yvM2FpfReY71
e+QpPHAV8cOTWIoQ2byQwYAU5M01pLKbnVyXoEJ3zUv1UIM3fwL7F0Z+53jtQ9H9VJzUYEfMLZlW
LajmerGx0P8wP+ts/k5zxRslKruIBI9KmLNrkWcYnInMeDPBGMoLUjyVwfP9N1f0vRnXO4X0yNQn
r0k9YuUqNkzuaOlat8G+djQ4cvM+5/0BtNk2rL2B+3uHjBbFxbqvJtwzCW3B5BPgE5Cm0uuYyeg5
QE9FcYWk0n88z6oJgjzblHPqjUPhJkzia1H5KcUGc8O9zMCh5gmrGpRRY8Zncy+4MFjFUvVwH0Mn
XB7wRTNus7rdmGO7a8fM14J3af4zWQLL5pEnI4FjNXrLQcPOrUXeg6Eo9E1qqzQwjzHmkIie3FAy
chx7mnrX0ZY+Q+suOcWTrt70Ds+pvUkZcbclnU+T7I35ard0DjLo+bNnauqThdMnnSYolF+qsuvp
1ncFsJrgV57eqOZJx1uvWsnqrvIh42Ju+091ECfuBTrD5Grm5Jaeu+RScBBQuUdZXHhzwBpqoayt
tuLMzjG2gnqcfpoxy0tZv1WQGQun24RZt7W+OpbDiDLxYt+FbtHtWPYxVD4VTL6PUrEx562EK2aJ
yRZ67onvrnqIP6ygvMQlBQubjhmM1PyrNN6LwVl1efQr1Tws8+DqhGIdD1+GtHd6g4TRS2TJp64M
th3XtqT+Dg6BNeWV6pv1knbdSvGP1Wd4F2vcy+SVE1qaI9PviKe6Drk/opyQtjIPdOap6yQyXwrr
EeZ/BTLXJsD8kr+l2nRJFIUdLSZoqXAH1s+ivOVs/lRimwzkHk0CtC8cqjlgLsQTcjavZ/3brtqz
PThbM4ieS2PaA1rw2bfeyT14uMeUhLQO6KVQ2w3Oq5n/GQXvwd6ObS+hB9xmYE4xRPJ0rWmr6RkD
TUgYGtsd1Npsq7h6JD2zicEdgFskHwvHuaEC0tqfSsxqlaVs+szcDfgkwVhyX092URZt1H70LX3Y
hyQ/eym6t+Xazoar6KRvtXPc2ur3szzTzezw1Gf7uSoxUNLtY9DaoZwMbaJhlicV2bNokl8rmmlc
LAjO3DPm30xso/o9gVeQ2OIit0hDq1+1aWEs4n9gZNTp40WKG0qpF8Nmyk2MEWpXxdJFUdcnzQle
J/Um4Y+MlfLAHzxUacZIhlfx2s/Py4GBkfx7R/oaMuPOUp2e60vQ9Ko4+HCq/6OM2uVq9cgdDUjZ
Knjqe1p5gV75hvOjzN3a6eNt07VsIu1bPNBD1T7Sgm4VywdJ/wqmcZuW0q8lae3adu4AuNe9nAAw
1S9xIF/KYUf+kdXCBNNKy9pti6kA65c85Uca7wfFAI6nTiSaSj8ETRyqlI70BMpK2SJtkNvhXFq9
P0QX7aek6QvB/tNi5MHbYmI2aajAVeWuhf2BjYBj3Td/I672kMWL2dxWtu5H7exVxrANbVwTJt0e
EJkRu8QCqijrmBJJbRawQQeyeDCYvtYHrLMcSpgZSqMid7H3zoiB1OJOYzhiE/fWSmmZxuaztC65
SylNd7fH/ht49wYtGAKalM8neZqR3DkZqsOovlk81iaNlvzwFehsZTOqGGgQMlt4IicYr6cigPYK
441Fq7x/Yl/EbdR8K1NKaBr8OMNcqzSpJVV56+Zhn/DQUqT5GQb6qkzZ1pHkTwYCmxzOFdWnX7E7
xHRynQW3YWADPq6undIcLYu9LFnxe4FQNH23h5YmPhFlu2GhE2sR7gU05BPVtBm45C1dM8P1m5o3
0feepY4g4tjPudYSjF0KZlaUxD2NnPfGDql7oXYODyXT6buxn9UPbhz+RD3VCRd/qchuzNGx1g85
c8VC0o+K2n2MYNeD9tFQbMaETiFzcgvod5LBlDlwTaZz8/SLPLmXJJ+KaTNlARI2ln1U1pNTUfzq
iJ2aodsXSKNaSjIpOlCWDE37UizfPNC/E4bV2fqDx4nYcdw207wp2TwqwCqZDTQCloMyC7GkUF9Y
8sMkbm/GIuPr6VhXRYCvwWqSbgeOJkHZfXSoyaIEQmHHqDXZVu2wS8jADcW73fFsamhGh6G0E4WE
adEb6VnkVAIMSgBYsrXHHlO9ndpbh+80JaEV8L7rOnNfDtct3RZWLQKTAEIIyZBV9kAhLLwM4ULp
hZsmeNirqSxz58FLm7OhzweDrTM2Lw68IWcl4OIGHZlKQOr7S4heVRFkOKyDGhMhUMMdqS2onGIV
0qKnH7IKSRjoHYv/Cg9PFQTyIsRUi0uA1q35srkgezYDl1ERnXbWgsq3onyRBvUCl56HO22FeLhV
wKEH9reI5zwVnM0DhDM5J8PCxAR9q1Fa9FCPrQaLKvjHIq3u2GbWbVnQQHjX9fd4phBFhB6zyjtw
Sc3xulAPDBleLIrfRlj05k6phXmyF89VV+wbI/iG/88W8oiYXBdPZJnf1ZZSSSvMbUsPJpdlt5kI
2nbptu6l8zhRFcE8Eum8k2Osz9RKqyGU3Zbksc5mt1A5hdO/AFdtVYBwm3o4x/a00kbNB2Tl9RCz
U06R+Ew6m0o8pYcQ/MRBDxe4BlQbPiTM77U1s/1Sba61U2wrSIs28Ylk/klZYBtbwpKl9hawnc58
a9Jfdem3opEyssHoFG+2MuECYtJd/0zaVlM5HURkntH7TO2mcliiU58lwLITjOHYiG9VCGkcMK+1
7siYOGXg1+F/cHUmS3EDa5u+IkWkZmlb8whVgAGzycDYaB4zNV59P+L83ae7NxWAjQ0qKfPLd+wo
A+cEjo5OF1cTlb8Xp0cnKzYt2jgnerbdj7mkNJWmYtpDCsq9W/WnDp+t1DjULkmSNN5B88/iKaqf
rPFzKAGFHIJ0OXfgVZm4soOJ4MtW924O/vkFQAo7A6OsHnlIys8qxsLTu89xMZxjNN6Mj9cK58Jg
1/spmMHD9Np208vUqz+JGH6bhbkyB3PlGBUEjHcwIEpMJkE/3Bv0PVYDxwGEIixm9azvY8fs4rHq
EyQD0mNehoQy+SHSSPnCf8S9/m6B1iuXgPLE7kjSlaStkpjejKQPsyyoP1URMUqV2RWCOrPbBxZU
130WRtFR5ELM/KjRqPRkNjvmOl407g+IQ7kbop4wj+nWzc1zU8VXd7TXinDRWInzImcMqOvRpDqI
rx68tqVNec4/1UjMdi0dTcz4gncTkmTsHCa1ysRxkFnF1phd5w1w9+YRd3nOYhHtZ2ooB28Ur0Po
/I0ycdFx/JtU7eotiLBuzv5rGRLVWxtucxBxDHqrW9hrb9rLdgIbLekRRUgVPblGiPbfYvDlIWZG
WFWtUT+LAWa0jre2P6xL5KC9rd2PbnAIxXWK/mryZmNObTe51+UAnCPaqiD/XVKo6FfpLey7ZEeh
CzQ9y9xcE3FfzqB3I7TUHqEGqZbDXdLJNUrb54il/waEdTA0BuGTTJAmhQTgO2nJ7Vc4f6pMxKTR
d3ITdCaJoon/zTbsHdwltRYhFg0m5tkXC7ZaEnIwz220z/L6Leb5zRQ4oDuJrYUUIUztlcc4OcfZ
VpjzSctXg3ZF4D/nb2g96CWfNn6P8vtYjWcmn+0iv7Cy+uhJyoZIbWrgTotlQkfDwz+IEtJZU1sY
sF9S+2H5PcQ3padOikvDQnuWHpV804RnenF9FMyztXcsBXcMyB9MPmy8fTaj6Vn2gzwX0ZC/OAGi
FGsQr0XCYbF4nRw2mzalEXIkj8BJ4au0/9VrljBvdIa33FME7YOsAUGEm8EgzkLGt8GqORt2x35c
VoRKn5IuP2Shtvd9n5YQmmO3M+I0QzgM2VsNkFwVZWiEuWLcy6B3Rpt+yWjiFDwq4Ec0qDbjJZy6
l7e7yH5ukCQ3tJ4I1AbmiPJxyc81b7FI25PZjH9SAKnDULXgaWM/ElCbGS8mFbCVWdJLVvvwGJng
sFfaW9d7VCbahTouX0aUL1P0kEDd2lG80f3XDOZWpAK+H7VzCRLE/heCr8l52gYNeuTxugxWgIVr
hwi1CSsL5sS2hxUcko1kEPJZF+wlTMgRWx/HVUQyAmAs7PjG7L9zzqEEuq5755cd6cOAM480tH5+
UmBdYfSnQecQ8G6l7qdR0IUFzYMXRrliEzibjMqmijOQDdWLm6Mmd2Hq+O4oWC1i9irLkVCPB0X7
sftRlHpXURwr3a8eTTYJFus6/GWmKOy91UihIMkv1Lmz8VPY5RwsVvjU26fDDuiTyjsSteadaXP4
TupNPoCTwfMZAOYBziD3M3XgnvQDG2xbvxT1WwBo1At1XHSsM52y0oG+u1fxSOcVXA+hFBVdUy5q
l6TnICnXRXPAKL6qhLok/oV1u4a0K2x8h+JjEBNI41sFaGtnBJTWyFfki0ddSF69E0K/NtkclQdq
MHNcGtnQCcYouGoK9jwpz1b9zRHCYDhIJlb3AdEB6ebeo892QWI+Kckw+njTgJ5LdaqR4Ux0B7iU
JufPIE4TZ2B9EQmhtBtXPnpg9YK4+1jL/ejsB076vvvRm0+1r1ZjSgUPjpyloGfexra9amTP8fMY
GnLLEL8Og3pfqHBtsDs6QM/xX2DRdaEv6B1Y8GlTKM9Z8jdOK0A6ysKwAmQfRY0KoHqUtHFAIBkQ
HMiPm+azKjAewF7QrV0LAq5J6TCNHt4LOULS7EYujdVdJMip160N/53ETibs95pLM7r8Hd4VspUB
XHZdT/IHIttFienjcgreZkBp18Q3lp4re+mGTZBtgyDW76k6NhRtaXlKMXoAQtXmOer/WfJW3yS8
LTHhyOOvo2COhEKaxjUlKco9DzgFNGf0en4yNNrtmFjz9uzLFwuxiM96X2bo5PKXIu3pOI2Rgz5P
BNS2X3ODjN66NfHfJjkpRE7ojLLhOoX/ZA+2GtVkAZawSduAHdYe3BU8xc5FZTsdPMSTJULjf6HC
ebdo3HiIW07mpMiQ7fjt5awuMyDn6JJr8k/EHAwJ6Z/5LTjCN+UpdagEcX6JcS/ZzrpYnWS6jeU5
SX+VeFpdjqEZtXn1N0rQVRlwbDpUDsIanKYoBOl1JoRvXbB0m6cKyC2W+9lFoUzJxchS0om70WyJ
0kE49mhzZFHBfkKY1r6bEflM+VfENNsRci6r13E4C28XTHuRqO1y68yw7ClHIIER1as/R5wg7c6m
36AhKAdkM4rMFfq+qdwV1nubfbPRriy330WslnZScTzhbkjxXTeMdnjxiqOdvczeP0VXMzn9CD6b
v5RobKpwjf7UK5yNIX/ZNUISl6irg98rrIlzSTx/Dlk61jcqKf1JqIOpOJW0Tf81DTVNEZbpHc3J
zY9+kJgUyREU5BO9ozgJ7VyZ441TqbFpF/Wcoat7BtEHyPLPFs5vbzaQMNPaAi3hyufQpXOyQy6b
OK9GEm7qAazdaqJxPTTT39gtglfVc5KSUfPedtCUSVVBCHQCqAbWvApAkP1iP47BA9S2+6vTH1aZ
+tsyt4rNMAJNBca98croycm/QtnnEGgsVYZDLaXtWT6TY/9d1DQy5+yeyMN4B+8Yvbic3rOSbbCP
O2/nReq3CbH6p2hinNucFBzoLA6WFNdYHQu+EQtzG1tDtCvEuiOgPHyMzOZx6n4JHnuHH8T2E5iQ
u5nwMCCfCPl/oCsAbi0Y6QBLlPgzZuJQlk9ldunCCbknBFPwTe+AL25TldGaW2+8cj611rckvAOW
aD8P39o/tDTWG5cg/+sY6T3h8qKJpm+iec0GpK4exqdu29kAcUhpBq/f+N3S2PukEJJE2JRi7L5m
di3H17B3HsLww8C3s7QeQiwum6NNr2kbONssHi4tJTFOXBBXjPwEHfdwq8TSKsxBVifid95aVBLC
n+uWM/Msw7XrNjXS2IplXqF/U1SOeJi2jcD8C9y6d9wuu/T9OpXxfGsSdYwNRp7CT9kfvSLeRZXr
nvMxrffs/G/a2JCnMzy6HR7GYObNiZR3SDMj3DMpR/iWLhRWPCQ96x06IjY/c4CxyrznXDN6+Y27
qQyBbb2ux2PY8IBoygvAe1z0CwMdwanwb7mRXiQ0Z03i0gPPAtF6YI27xp7W+aDGHR2Dr0HdV1eL
VJptnwXkTtH6Gdgd0AXU+JN0HiCwnpJc+/jiFLHci2JrLtCUVoNFG7L2HtsCrLxohmqdJB66wpNZ
EiYyDLFF4sJPSXl9zWfk58ijD3GT/QktBAoMxJS2Dvkx9CnsxInUVcZLjFY4yB7biIQGl1MZfQ8a
hqn4MKc+4pD5Z3LFCPyKjVq5815lDXR2lv8Dwln0OMgyeWwhVPiBuBqYfMzXKnEH7qEbvxy5DWEw
AvgnRNKxv7ct4hmvQ8CXGNWpgPZcNVxODt0TgV+puZcx3ZGqBJBI4kMdUsiVNDGVqi05B7Oipiqi
CGwse1IJW+Dkxfll6Ho5nTApRmJUO07UautnMQqMOH/GiHFAL8EcgfCTyBX0XAVbf2tWv0udHnEG
niKHnS+K+9s0Um3jUxdC09DWiNLwQCMSOvpsxTnVh5tFIz1HMNPsfWaC3GFssMH3Mjn/fO40giR8
M6ORKYMdXF6y3FCc1pcPf77485K7/nRKrUFDSy4f/nxRNwZUCoV/YROGJw4fg7v++XBCbkO8homF
0aswaS8dVoWu4DSVKMWJ7A1xGn05/+fl52v//fTnT/+/r/38qdbD//1tdTnHp6A9VTa34Nrj8p+m
XiJmMVWabgwDXMO39S00I9wKCQPfqh7t6mw0Iv2fD0Xho+0ORUupWCPX3RzVZ5SH1fk/f2CyvArc
CkE+nYx6wBvnim46/eelT5ei8h5tsIVNp508//TzUf1/PvrPp4lLXiWKPBopyBrI/veLbZN3ZAWR
wdnSyc4ukiuAWfcMozbvkUbLcqJx3KBV6+fFTeH67OXl//uabIz8aBQ0Pfmpz1ZLt/nPR5zjgaGy
CUwCPMPhXLOadGlbO0aEat+m3e9B2iYRBbHWly4PcrSPstxVVp0eAEBvcec652DMkpbxNXHhXgfn
bKT2//N5PEbzOX7771/4+a6fv9qVPCXS9CiGFqNxAcP9n5durtvzv86HaJIiPf+8DKHNSei/n9tc
A/jRDuDAwb+wH6X41FZrnV23xFYT+A2C1twleI+MCq3RM3AusZy7URbmg4zBP4y0fehpr5/NVN0d
WycnaNsPC18QKjEU6ghbgv2gOYC47ZhfowHTameFp1mbKJTx6GyHEUWWY6bxxUutTwQ67k45Qq0w
WAC0gmCef14weBIS0RtIH7q6OY9JEfAhbXVWV4bY29fSb+1zNKs/WRZp1NGIZdBKKFkZ2zqKfkXS
aSDhsv7sQ3ABWDHHl8FwlW1rbGMQxlWa4PETdX9uO4QxjSGe5t4Th8Kfj0U5ICtQY3X0fGa0EKFp
7U04kTPgODNWu6q09643IxgTTbsdo9yHOu4eU+lUx2R48eLAeI3Qe5c9pwprduO9ZXFiQ2suj36Y
IPRNjX0Pv7y153BnGqS/2SisnTLhbGZzttKG9RhluPuEEMNqjo34ZHHqXc0Z5EIw6Z1uxMJlJE9l
CGymZk0Xc9QwjRXqVl1nXxsM7UNMcQ8ofWKiaQxyYLKmVY9LxMHyX7tKYn6Qwj2X9dL+lMwv5YRt
cJIwU67uXzwDOwvSlJ+/ODXA6CaHzWNpoXaxyY/fuzlYax+C6EyYkgLOM9u+WSJAhkrvRkcidmlJ
kKnBmu4Dwi2m+eJ3K9Jua9KrR+YPI2hqG96h8EpxKw2GU7+Ziz3+n/kW+jrCZdsD0ev5NxFZw93D
CemjacssRcgH2rR4Tr+rPEJWbZrZrarFtZ9r+433wtpWRe2v4xlq0jHraM9IS5aCp5GM5dkLmawK
KeeiNZXRdykm92whFZbFEXAI/J+4wmtqTwYC7PHVLdpsp/J++kjwx/h12d4indGvXgRPZDitaOjw
4RI6/0lbdr+3AI5qLnY8Wt7dCRvv7qO85WxoF7v/fq1JF1TaclFSdWP32CmBEFLoWz/D3+N7r/Yp
0Mjt50UVcYMEIXuylv6c0vXjR2+2LtJaXKMVJ1ZVcpkUfT37og7by5jY2Y5ye2BtR0fnwjSiMxB5
sa9sNULGg9j4bIQ6vuS1F12YsIV97TPPgZhOwuWUunRQT9HeDf36inKmvjbRVF+rug63Xd6CqjBo
75QerZVvFdVDo4MSB5Tb7r0FUlNtU12lbFDz+qTKzC72lQiwfFN33Xhh4E+Odppf9XI3ZjPa57lH
/GF2AVpFbetm7XXRHzsDN4vCzjxjm8SIOlrws6Vx7bWpLgbG8NGhCbzTDi9WJ6AJO6CZ4OqxpZxz
M/FvsQlrKhH7HRQS9RBD4T3LY7GuWxNf7vJvNYUVbFzHuemGcsamdNq7ZWj/RmWd2RtiM3QOrVGT
P777nJ1gUn0el1+uChClKomFhwHQSzv/5nuuesp8+bZE+sFMQffwf4hAJxTpxcY5aVKsQl1ggaTO
0TXtEhNZMTRvkz6MXSzOvXpSbQ5OVITBQ4Tz9Sy0r87ZOM0rLLVyOwnRP+RV0z+MZnT3IvzcvNXO
pphi+WBnTbC1mAiJu+rNjYFy5xBY8RqLoneP7PCVRNeQvY9jndV71i81DP3WCY6iZ21Giz4c4Uie
7A6jaSg8qja1dRiHgXiuJs3RF00vPVL8S+4CfqSdvaUGd/6sg/qF4kD0r6lozkZSpC9hi8EGyIS3
PfvFrFRsJVPE0RJZvzFtlCiNUVxrCNRbCYXqRy9BmJCfhIAWS2rh7rsG9dzPIiVdQPOC/pu9G1tP
XqOcgw4GjsDI/jq8hHgN/XZa2ul5t7vRH86ukxD2IvytNFEOuS1GQmda6r97xc0VxFSg5B4cWB9p
slcRJJgpjeHL/eXj4jGsoTuBPKLAHMb4qo2LcqOKb0nQAY6yqZemP/FoEwQmy/5ZSDhgoSH9vcZ/
bOLJuP7cUGEGHCYq6gzcJEqoP/SOA23lZ7YvtW1q33tP0NIvwqn6oFi4HlvTNPZlUKEcHsz8MSNw
/NF7jirTeIxYrHZmMpRUjTV8unwtYLY4WBbWB3oh7JXpsX32tu0/6OUldnMEssks/vNET71zDSpr
PuoOEf1YPfw8cPMAjZkW/LNBrzGCGOpSGwx2UR8StA4xnHAqs9SjORTmoeXmpFgswQ8k+leZZtYj
BxjrkYACpoGyALJovL2XO8mDlpp2NZ2k//lIaRckt0MMCey/jUYJW+rysgmN7M2eFLFsPvlJgetZ
x4yoANoSrfWoBS7AHpP6OPbvYxdV1yFBzBaAomU2kSC4Z5KFYckeRk29TVQHezu1SJ5ljbnpKfhW
sZ/uvSCXZ6IsepHK3VRP/8LYJJOL/CYphb/27KQgGy0H+PEzZyuMhFynxjpAgd1saE5UhAJ3uyxQ
US9ZiN2AxX6sMEvRR35uXMAV2+ve03rXk4T2LawGhU+d2L/6ImBDAdGdlvIWLdMDfu30lLuIlVXm
YtZi6w8VggSJPHfvO/1uKgaK8ZxNWKoj4l0Gncm9YYl6arr5oGK5HsiO3VmCU1+tw6c5iV5yMh3G
PRX3AOfyw3GL8Nk1qRK02pyytWYb0gFJGkmLprGI5cmT3ZpGuW5VOolgVZkf57bd9ZmdAZbV2Srv
3XtR1Yc5KDn5od0anEPplg0j7FTtCiiswl58AaPxVoz6yvmzu4pFTNIEGHUMZn5vkI8lV9onJXTd
95dpDOg/TR1S5oLg0ak5kxNsRqhfP2Gge5zsjB2uEUfKNlmH2xtgMMEmGh864QIeOr917eePXU8C
k519ET8Tneu5StZZV0KVFa+EXgDC5duak7EXlGQOCZWuszb6tNLcXpcNOgKvlOewt6yDQV1q3c1/
+ig9CgEiKYy5uXT28GZGqM9qUrTMZvgIfE5bWmkWIwf9etChuxV1vUq10xwbATXoILnNRsxvqes+
lYkXQjENxrrw/avgqdmaiWedpsrxF0YJsCG7hGHwbFgEp4/zPysBegdrQOwVd/QRG1VCQNTb5JFU
glihXQuhnHM02WeB+UCxRt7tanhQjlKXyDEfIjqOXwdqSHDR8qtP9T0MZn/Feuc+Rho4by4rUHiU
Y6ccoSm7NRWfcGErmRAO4CXWTpEKAM5IVJ7TdjtojkVN68Wbzg1/xxaxLVPWXkI3bh4kCDrCDGtb
mh2Ai6SAOmrvSwHbb6GSvRXo5zy2Huu2bTZ5oYg2G5Hv1ta8EaHLjzukj4xr7QF3uXHsxHAqTUHy
SUGsxODOL2M+lM8+XsYLU9trZ8f3n/HvZ+iTps5ORmD9Cewa+cngLc2T5R4CYkQlRLn7YjQQviSN
ypwS1AJo0l0q9jDTsu0FKQRWUV1HZIPQVHqdimlreT3xkt6o1nP+R+jm1YsJHpC+xAjS6u3Y32Wq
+hup7NvEqqtDl48T70+IqYZTaC+o3UU68SliSb6KGP8gEcD374X0a9fE+A9xs4DVuNNqAoYGfm50
tR0TPBabgDDWg5q+zKnVRBoVT1zwDlwftsoJh2CreGNbJ0UXjo1w7yj/j1857lmMf+fARYI1nbRt
UWSc+L9NEVmEaNfuVXQudvSJZO3hty6NaCOaFIHZZO2nseJ6Ww7G2KH9Z5DFsJlSI1kHCtFjfJ9d
9FwJSlT8Ik1PP3lD3WTTP49+Nu+NDmg57W4YhakpMYv3eLK+Tce3V3la25uC3mLUCAjvUyThskSZ
P8PNdaiLA1bcTahNdOTcfmdSQGwoZm2nb4pDxFan1NmWIO9/w+lWqvyrsnIqYfFzlSZvqlFQXVq4
ZrttU4iuvKBUGwn5TlgtPRNLPa8BmBiTR+SNTbn2vezD8qd856S/CfaP9kO3dNN2zTUsTIQ5mkrq
suPwr4yXOhsg6dL8nQq217iKNvEEWuu41rOaTfhlOjY69upcv4uWAvJiyC8as3dosQ0KBgNyRXL2
rDrfu43dnSeCEzqTaBCi6+Ns6cxp3J3bp8nWRp2i/fI+d+Xv2IVE710EhUMEcR2AyeOjZAEkfWOd
ZMlp0umTxVjaVt+Rb8h9mTbOSpjEDITRPzsr3pOJIIogxhwFin+IOyeiQJpUnimIvp3BGtd9hg3e
Mcx/lRcDMw/jp+kbv8qhRAxewtdMTDKeFV/slhCncHAeSFlgLKiqv456d7xhRFre/GlChnc5sYMb
ZkvwG6OOqbytRxnTykRXVNtMxH0vUGcAgslcrT0ruGgoYnpPyi0Sb7zIS1Wq2T+UBZFLzap6MTxO
6J2AfynVOwcerDoT+6dvPxGxITd3t0w/27zB6RvlIPws8NIb3qN4MR12/r+oGu19lIM0pbjPBKdI
8kDMJzP5omHgRfve3unn1ymDVGpUYYMsQBKaDWSKc3R88oy11xunLI1/GZkPbalTJpjq0+1ilPkV
srcxcB8Xa5FJcL1LmeuqlO09tVygurTZJ4licQlAWcMlOkKVEwyKKXZtjZF+6JafK3GOfo3dJshR
H4yx/erMAGOeO24y76vNCv8ULrQv/SUbGOkxIMwgF+3WUc1ryjS6JQ1jX5W0sY6kWmdyMySsDImN
kpDAmcSuOd1BALu1ne+YqeCZPeBcf8KGZ+HRNzPsjWpoNohHn9PRP0cIB3vaAlYMX2BvfXgBdcbY
O4ldZky/6gaTfBvn7DcD/2HgzeQ9TCmyFM4tuWy/nEXNaX1qsy8wNfofmY2oxwcaGBsfnBYwo+ZH
K2TyPvb6ZWLrJPiF9uaY+teo8/cVy5ZXcC7CkU94DaXlZXHLPP9aIYktOfSL9NYFJP4EFe91WnJq
K+rob97ykHQ+4e+BuDS4AIjnyE9JiVqzkf5Bmk/k0oh1L9nRFCoqB8CgLp8HGn5To1x3pi8OZvw3
isevAtRp5SRI2zl9Uu2A5JxlDg2r2XyGCsmZWef3uZhOpRD7tCyTlwTN6MAhjCvZrJNyyKmBJ0G1
ZFciqqd/1cTkHWPQJR5jyFlRoOEgWyzeThNxJ8SnnMG+qBpuaGvO8l9O2R4Qqn4I8TTo+rkuS2IS
7NZZB529Rle+XBiUie00nfqljFlK5yCauN91sqpgCdo7VfC/gyykBoZNaqVUec7bodgWyedUZt7W
tglncafxLhIcC5Yk5NMgaI15tN37aX5gqgIHZv9ulWh2euQiNb6zFyO9fYKcJSPE3ednz2XiYFsq
9F50fcbJNcyPRehgBfSe6hr1SJCqf4mcVt3iJsQyhkaRhvEuxW5KpDhhzOo+8AjIsl2yw5uvPJ28
Xet0pEPIZ1gWvGHjNQMX33QdTEozNFcgp3uK5eHQLtev98m4MUcOonGYnkSIndX0XuLAvWTaQOcw
ksdf0AfsmT2ZKeVXtrj+bMdv1iMG4pWwnTfL0vaqnMqYRAfrb6fzG9I5DbBItt0URw+ZDbBXzemj
XYtiHUeEcEbeGz/kDEOYvudTXBCZhOZmcmbSY3vwssAENeQBoPiYSvAWAyuu37MfwoOSzTW0xDZH
KYm/g+ttOEWv62XCI8SnQcFC9lRiEinaERsxeSR72Q6zQ+Wjw6kqATaCJKE2cpQxA1rPDO8pKSJv
fViPW6gDbuS28Y9s6se8ttuzkcFdkXswl/QicDsFtjcc6PK8hCxSFoI4p/TfTdmdWZrPXRR+Tx6E
HJGIqNxIj5os5xmkjaDD2Gbnzj7muSNbudAPeeu/ZX5FdEu5T6s/kVFfeVY/mp+IHrDJEpcNhiZa
qN1anIPIuuZpd5mi4VZKq9nGzHswm6RHS8w8/OZ4j31IFBcFFW6ZjsifhjQwldHi7Q9EA9XsrgQo
fGCDAx7pzfLRsL2vQdWf/RSsAhjSnV0ioK6cRz+NhlNB7qsbYIJp3yboVd5A7zP1ecut2VGbsaP2
1mC+XlMaQV1DkNsPA2ky82DuM6AJDoF0gvCbA4h4I04np3+ZVf0LjU+xKRXjf2w2YhXOgT4pdnUG
sw+0Z4R2RA6hB8BG50CP84oL8IJKPSzS8FbY8aYacLENQU2moeU/IRhGSILSYmUk01uI1Zm+71Wu
HwfLfvUifn+T0VgaEHNzR+BgxhPOOWVCxWwgt0KCAZ32NCkb14RhEM1Si7/+xZ1bVuC8KzcpMeFd
To7OZs6d5syQ9NaOkPHkwWwrv/5Vclas07g+ZHlDgjPBK36eAOTamM4ydZ4N68+MYUw7kYJrzXDU
xAz/sxOxUC9T71NhtKwFfg5jYjWIsUvPXKdjk6+9IM23BLHQMVJmnI4IQ5wcssOIDTvMQ/hkxjgK
PMOf14NyY/4zEN1KKzLMqCdvFMK4FtQ6AztdWx7frPrw0NiSwBZaxuMutYgCCd4K8z74khmRCJKV
CDO0u+1bsKT4WL18Var76BokBp4Gfc3pW7P1wcztZ2WP873LM/xOJt896QJxvDPuR6W7tbtKc896
aJPsLOWIylhP8QYe5rGOTLkeB4GYpM2/zMFmNQ2i7RDkb+wZ3MhRSKmaMXIztt4ZiLIhMNt7tJqO
vOxXN7NNkvX6TZgO6OKDYhf1yQdWL8Z+s3qSAA5bmfrXblH7VsnY7kg7fdYVMUlhbiP1lKDikxIX
RYCiRASzDyMLbVphfqQzlLztW8eiZzHvavPIQ8iyklprGXt/67iS7AIRoYkBi7VW0T5KiKysQazy
APOy9FocZtLgCrs9Dge3rRnU2KuDOX+Ct8MGFGKNMvLqpaskJwIaujmOknZlR18FsCAzJUkn8B8v
zWg9VjZwtcCo7MyZuZvB0UH5CCi3wIhFqiccTX27Z4XdhUYY7gwUiKLDxG848NNyHLKrKourCmE+
PVXUj+nIbOUqRNhBUruHFIQqj9jZ45YY+JbQKDPB+TPZ8c7OSnGQDbB8B6M6O91nWmWEVd0b3HFr
ZhdM1jYOxshKz0Uy7jj7ZZsh+iyFRPRaxavKAn6tZmLsqoFoh1Bam9yHkCwz0BmzgP4YCzIq5ExT
VPSao1bIFnZdlt29YJOO8k1doIEjbwyC/VzIMNuqHg2qGecvZcCpDUEqMiVs3QQ1+nN/jk0MKNIn
h1F45U1nxl9R1KSgw7ito6C+z0Z10YP50QGjrSuZTKs0NG8/n5EUWBEnTR5pBKdADRR6c5UM+SFi
yZS20KvAR7ilJsyOUR6xpHtcaDnsLI9knjqHErdF+q3VQAQtuXYKRX2TxN9ETyJ1s4J5SX48oLfp
f3VWfWK4Kw9eiOAndbG3WTWapjhxKLryUM6K8tYlyJkigV5tStPdjB1zbfmkAvZmcIyW7SoRvHNd
hEeqpPi36vWDmfQnNJHH3sjGWzKN3w0nU+YCe+1bPnumwjsg5ZKi7o/nKcMy5uqBvizSaRFFIglK
2JiW24PslppYmyVnp2Lcs3P9kXR63BmkA7TOaK511n8nc/nWS6fY2sZWc0LgMR3mTYcdrraY6weH
oEonR+yRIuYJ5RWqCPohSBaNNg4IlsVe/xMiei1IfLqoufzI62xibtL3YPSys9eWFxk0SO1IHEyy
trjCkr01ohrWbhyTIGSspA2UyvyCQqe1573jcTXSwnhj1JwuZZBBasycQoOY/PaUR66yp3M+eOmN
oXLMQYenUZpMY+W4r/viwBh9NjSJD8YsaHb0dLzhH7MR9+EOdQ/aJGkdOEiREcOzTyTTnIz7NOEf
du2ZYhgf3y1Z4H2CzLIunGxth9xmsS6iLRgLtwj9yMIHmondjdeR0+FO/C4eAQltR+igxI1V+AMd
DVwQvFG2Qmcivmqey1gYMcsuv4co22epG3a4suKIhMAvruf4JnKcKTMW8QihE7t8wqqKdaAY2oBt
btzNRjQcp4ScoXn8nmA8V9SBBTsP/uEsTOOWp250RWdLSE76NoSJvcsSOyH4Af94E5EWhL+jUdNm
aB1m7Ia0QMg1lGN9su+weyicMZvEQYMexvF4qU1ufv7sKR5QHpHFkf0v6s6kuXUky9J/pazWjWxM
7gDMqmohzoMoUtOjtIGJGjAPjhn49f3hZVt3ZGRbZPeyN5kRL/REEgTcr997zndg3fLWCe6rc8oq
C9FHVc4LBmqdpMz4+zFmQxWcORJGW1uqZ1kYFjOxcGMPLM3t6JzSLDhnKYIWm3EfGA+OqgrMVhvE
JGFj+arUexm/66oRcDzJBps8F3mBeRsLcbN9PkedQ3Tpw5mYKJKVZRvvg0ge61zg78zbl0riKCfr
LF2UQCzQD7Fy0xFJUuRznvfhuj4qQ/NEVu0n+vtXzZfrrojfR84Wi8F0H3ofrH4w4Awd85xHTke9
UKt+P5qwE40OQVbeEmdXLuKiYVCIWH091lP7Mtg1OOdi3OGZuUeyj6C/LZpVkk9y0eTIe+k83yWG
z04CbnBt+rBLuO8XcSAXAtF879BjjwJs9XURgxzkcNVhWlilU4Bive02KaPBhVXHGUfgahYnzT/h
4rFMgkej09laUYI6c8vWrQ6Mq4Y7jIOs6gmySbOB9tQYP+TQo3NN/fcsCo+TwmMAgPMTuwLCUvit
evvGDGKJTAHasd4aqz6RtzEdnhD04I1Ua1UjaTXHp5Q5/tLRLp62ry1apKlPszdPczTXRVksZGSA
vkth5dVdt8t8XxwC6vTcj+x9yIKCMqvBNYAUe8o4LxtVvhgDuA+ihg3JZMaLiN/WaZp2Y6OxBHX7
qXcp9jXRr8xN1JfhwleJu1UI8vU4jzeeHr/TLy4hQcCxbUT35ZRgNSSmPr2vCcahy3LXQdAYMjhs
WY7YXmEpQk7OR6KTj/5dRcWPk/oeDG9/2jg9IS+IkPusYqPOASehx1lFXYi0GqhQ73o0eptzUmAZ
nASTQVnQZNFoXcsSZ6PJF695xrY3XBhuSOL4wkydrySRBPxNCQcM1IcfEXYRzqDnNHToOVX2g56b
v7oKMadS5GpwOK7ukFoHdJCnVVUbEr9UXiBxxXQwoqyk7jLIq2GJiuhL30lfUOqVGAk7QX/Ixy0c
hqjGzACRjObOtvjQ+ErT4kXBEstNLT60JmgBnD58C1mNQmQ4SNSMd7Y9vKV5gg/GTq7SVtXOroMP
PcJZqXESbutVocPCqZqy25pCP/mjsy2q6tkwaUkzOgSgENy3HHcxGeVfZRWQou64b1bmfZAKC9q2
fNDd+LkNUUEnmspBKKULashNbYHe6qF1MFZiKi/YVnn+eTR0XESYKxl49utOVriH3ARXTBkjYKAb
pCOHKRNSXiuAva4DEhEU8s5u8C93PUEqDUdsjykxRrWO9a6y4CYMD5MsxMz/vmgJTqwEpbBh26+k
d7l8qcTHhelN87/TRKI2cgwMBHQpgQTi/q10B4Rjh2MlRJMVdMWhGa2fSHafTYfgkFTDduEU5ZqJ
IqpoYiAgbkrNfmcC+BHonc9tB+kcmHHmIIsNsMfkPqVorW5a1O41q/B26HkeZFCVh7GhbMut7qJ1
2PgajTZt8I0I5BAPUOa8ILphYXqdzEjDh6QhZ3feUJNx0hzVLmPloLdqI81lylLhCll0AyHSUffq
vXW9/S2lyb7UuVRXNETSQX74lPCLDn1PMoHixV1hoV/0N4k+hUS3MBrqkU1j+xrWds2DW1YdPSrH
Jp5m+L1uvWTZTGDfpTwEfofRfLKCezQ9a74IsUF8gOVOH1nAcDz8QM2AW9gOzBgz6yn2GSRltPYd
l8Y6YV54Sav3IcUv3wvdWBqQWSQfoTYKvI8xMDfPBnMmfnJvtJaNT3Jy3R5Sjo+bafSfW9c1Dk27
HeAd7muzXIOCCneiGT6DSsYM1TyHxku+8Jywe0JVj0qsT44pKzNZTNVG9cZD0npY8ErUmRXa3IVM
+r0GuqxpntqqqVlOgqVtC1KE8CLScogREKFkOdNL2hEKAUhPQf5u9Xr2h8Ksi9L+xavwDjZa/5rS
/YHH5j3YUr8kNtydyndvrMr0gq0JYczI5lVrLYKlYCCTt1w2NbfN5EMZKGkjUTpioHsAkDp+WHD1
l3GrWAlquPa51voL5vbNlrKDvoBph0vLy295yS8I01fFvJSBJhKtKKoWrdaAzPHVFnpiArqcJOAO
k2dCL8yKFMKJTn03NIn73vjuNbhqOasoH4G5dc1+Uo8obsyKe3yYoE1gMZEThzIRyZWqaMlXWCV7
puhzc89QwPgGOlbFMK7dFExm3VFSwFZfMaU7li4rbCvvNT7jnVV5WOaCYSOyolj12SCWJpVW1CGc
z6MG/F6vv2eS7NYeBIaNaCyns9PTTwEAp9xlPLibagKnU3DAWOWx9tqPLFqThIOB/QbyAz03F6lF
0YD46qfs1zRt4qT4bnpnbwa8WiqszQjKihei/RrYDP4MRlnaxKSs8Xe55h2MCPNXijjbC3S504Px
kg/wRgxEO3cO4NJCz39Re+irwcWBhKIjQ2rfdFPIbN5lpCiYvtcvTaSeKuREwCsAOTUjHbLWeuJ8
tWktAwi8ymZ+RH7guEFTxRIrjdMPbQ2cUAOiKxgrR3+anllpyN8dyQ6IWdHrSOoMeeaDcYITwZTp
etRYBUQldh1F+ML2Xfi1cHDubLO4pP3BGcFqS6KOY8wc3XQtwrdBM3d2h0rO1Dkl53nL02db9xFd
UwosEP45dhZB9IJmMYIZIqbvzOnXHrMenpvEXc03R4lXhklWhpJiGO7D4k1nh1zYTJzY99XVpLtT
SnyCRTy+RmnbLIaWlaW3Czj9iygEpR8PX7yLYxo5D7MJuB/qIxDuF9UEsJ2qVRJ53XbKNZyg9LRT
ksDRC/dvTuWNd0jextzBl0WztvSdAqytfq68hy70gAZF9WvowhX1nvKwvyXQ9dfldYqpVsoGIK9T
ypOZhleKznJRmJWxau0rK6iBJrI/T4121kCHInah7axOPIQHZxBbJOwtQkCJycZjMt/n8Vdp4HZG
ZxHMbQRNDevQ4Kg9WUiODI8+kmlCT3UA+Rm69cHIbKmFERPRKN9aM5s1uQ30XDd1XlBn9TjgupCO
ae7NLaZ+G7XKAq614dAEJcuU7kYJopmLBkTxZObTUs6TxkZ7NdLSwz1DJyioi3CnlS9pOoAmh9pr
UjJRREEZsRjKMMXZ6BWM53hiJdEdmx6g0RwM5otjh3fK6oN0Marh6AXpY5CJn4w8czwpHjd5RGdy
UYWeCwwIsrrs6dCGtHeosPH2KVlv08w71kbTHrCWzgd1gIt08Q+ua//SJx7xJFfdKpafmg3KzxPq
1BsGDo2gfQ4t+gVll78igMfa5LPGTHRb76rMX+qSnolDO5IBQM8MymFK08Omho/2YSfMl9Af3NyA
skm4w3NK62gZ9l0Mu4COvDDo6lNmJcvWgWvLl12pM0MJhASu/ZVJ4+gOnrumx4PHosLxTJ5ZG072
clLiQwZ4E7HgmhhYOSwxhBoTmhIWVqgoB440qATkv5uy9k78ucaSfddvNW38Dq3qVxyKDQebx4Hk
kNL08cbaZ57sDm0VHdLQBd4WCtrg2Addv10y0CE6y+LJM8xtIHiQHJolOVDzIMpI7Mp9bUNciQv7
1FoOWXe2ElOdtRafox1Wu4wZp8zqdpMG3clQTbRSBQfhvvd3rig/B0YE2sjIKg4dRMEtpse0eygw
ZnF4H8AH5MRnoVfA85kYO92m3wOZZkf1uDQ9Os5ObX6ippNcJNYDIgxW9cQ0HZiitizy+DMctEte
pE+xTVSfj2yAnvAnMd/FqqEwKxuxRXfxGVdeskPKvkrx2plW1SwxE9VbT8qVOQDxKsMPUoEceDP5
UYBRxUNHWFdd4Vw3sDlCzR/vsgb3Sq0ATXtI+Rlk3Qf6pO1bW3tBlHMLoVWugr67jtHADCB80QHf
LtoMd4bxNI00CgQijynJQEA3tAR62m3T4MzJ3SmwP+SzSZn88hNK9ApxLelLxptZjXSE8nf2d8f5
yofqxaoo1TWfyJK4Ppdau28SDiDFkL/HLrzFzHhzhzjhkWTAn1ShtVIieuysX4WebicVJUdE+YvW
XxlYoBcJhq6mBp2v9R+dZbzlVfNgJ/ZrbVBIdpG1R2oNKbRYDlhQObd/YJl+MirUPnVnghEVpMsV
aGYNZgmObDlIGvqJMUG3NOm5rCIurN7aBcKK/KFiy9WG/HVsRLl3ev6B3tDekP1DpNB/twFc/En4
51hgHw8AKmHlg5BpDMlTq7vMUmltDs2L79E6lQ7aYy9NrqoguyIuFYXY2sP3F+L/LtdtBRsHewvO
snFmSkAG7tLoKCMU7HiAWCCrASoEHJK1eHDzjkn7bMowlQls0i6unk3jYxx/BQIUp1mEhJozO/No
7a/M9iwdEo5ahggCm/Uy9gHFuIbBSZ4suCJp5x2U5lcf4myvzZU3yldSU+DmRjSNsiuSR7XudF6J
rgjqdZSjPD+25D/LevjJx+TkZZ66M7Px1CEBW0ZVTBPXuCFozA6mh9Glou3O7QmrwxLrMMH27ufy
QY9IxXuiJ+htwZpCQI4RLxId5Rb9Qzk05ymV5dqlJLfY7ygvJ6z/mthZGWNdFT/01VzcjMFzZyWb
puusk4DTJE1M2G7LHq+H6OREVO0MFf8YRbKt69c0Kd+dsAmhbLXnwuctZf3S9py30mK5UUg1l2nY
zI3jki/Y8ra+afz4PSMgU1VLo4/pbWVQkAK04gjr1rIVTwDoX8sWDhOY6GUuOVzlSlt1Ufsuk4yG
Sj8cmybN13nbmMupQZDsrIwYBIbrCnfpGda1NAiVplRbIjJ8iXW6tCbxT+TdIXZtuxECXI96C/kn
thsnx12dfcVM6ZeR65hrGwVTMkvxjGz8IgqFwqMZntto4trRRLhDwnlITTHNQFccyzMazAEpNuql
cQdtXhovkYsOjta2vrQcus/myMASbMKcHaTtGjjoyBBWGOtuAVFSke+8CRuaYufSS+jcV51W/aaU
jB4L6Fl7fM95IcsFioYKLkr9WhZehqIVZETQkgo70x1SFM64YlEnjx6EVk29CAW1BCtna8NAaWN/
n4Xs23qssStJ4dy5FCO+hWrVj5j8NnW7jS3zFvSEdAoL7qDCdAuIwwF7Tt9guERRv+3jhgbYTPEa
I1vhEC/fVenwheSKUIxEfAe9fJ9csnIKGTHe4/gcGhlbhEiO9wUD+UXasAkUlvgcvbcY7IWJmWYJ
Vms2kJnP4HrjxYBCaGmh4V8Omo46xpkNWybkuIzEo4aJ4AAebUmgA6a/EDuWG4a/WtuRS7bLHbve
uLQCbTdV3qNm0ePFgOFV9gbOhHYXxMmxnHPNmG1gpU/dF3r6aBybiVvT0OiC94qAEmqFuk0BIQI0
ZWBHOamc7wEkPHk9ZPUYWOsYiTOnehnSnBImhvtfA+2kE9iIS2N9iaL9EXwR6y6T7tJIPkuXhj6p
RYsUJUXko3XkYNguvA5mF4FbdidTFqUc+1mhr9lDfOpaNJWuMXBYsiUxsRkDhTon+ilALYEO21o3
6MAWWpBr69FieGmZ+kYvagPKhHOeOmVujAC6QjFZi6YdFraVnUVwdfr6HjTKQQLUi9WL5v/QWDxb
ZvbEATaCOUFvWaZiFYv4pRXM+Koy+sZTcjWJTYKX2BK3YBgCpAoABK+b1mPIPCiKSnOra9YL0WSF
zA5OgY+lDEvWV7Mks4HbOWlm3ql6z1tW7RF9Vkc2a+0YwK1QpE/BhwqQUNajzBm4hS95S/DwvKC4
2UGr2q/AHOFfc9GLGB4N2p078eWW2odRWs66i+IfEZvlpjN1hGN2Ah5j4szN1nGfVa080eTcCXyB
e4SjmJB9nfrfpvmsJIZWWiT3DM5YpD0k46kPPDt8s4V2HThBrGVXvCL3fKo9vcEh9ugZdbWezPbH
HPCCqoRUDjtHilJys6UzmAM9CPIfuXMdp9kxQJn4nnjx4XFA+ZMZ5AnAa2RwFVjDjh7MF9KmVR7c
WL7AiM8YnNk9+THNWX+9M2/Mj7PbJYzHX5ORIuR5a+yeoSikLL3cRZCT7ExuwgBRV+kdEEYgXgzK
PXU+b6fYt5gt8bWAIQVKbC/IEJja5OyxkLToGDOY0ta8wGP7nPxt1SbbzsveFFVBNASHcUrejIkl
SRvWhftWmRzLex8KhhXeEo196FPl8lBGF/UmyuBsGL8C650nbt+zC6YwgOAzMhn09khqThRGy7is
bhKYRE2yY/8LwywBfm334nXDPWP6ZenOggreItzkts+vSnEVWo4Doq4OoBwSO11kqA7YZKhO9c3Q
oB42Vlburb0HZiMrIUBKpMaFwuO96uyV6599WpleYF8EpJLcomCYVQlyYATR+gc/BWccZU84uAen
/QksxqCdZ413PQk+vWfsZBxvWzP8JUowDhSqLVeGE+lbgeqaMv7Oas1N6AzPQZ3s8wQdpzq3Zvdl
Gi8GcUesJnd5lKzihMcT6qgtH0c94Iwy3oWae2rz0zhyBPqdMvrf/x4zSqookTR5/Tt29LMgfzIK
wuZP//pf/xdBq/fRJ1tF8dP8x/yb/9dv+sff+1//H8Wxmrr5l3Gs7XfVFP/2GH0Wf4xk/f23vj/q
5j//XZPib6ZpWCjtTUvwf4Lk1b9nsmrS+ZtnU39JJvs6ZhKD18qLqgn/898N92/8qLBdR5e6YC3+
36GshvM3DpcE8hH0qpvSks7/SyirYdhkrv79+57TY4WQhms7tsQA6xIA69jkz5afH49RHtS8j/+W
R13QpXGdAaaBy40yJ2PXGwttn5MSUCm145SyE0X5lIC6QwhFYMD4wMekM25DxKapYSpSSMotu+Wu
juJ5SYi/ZeuDKnzMxvFgchAkOgy3IiCDsib8m8UVWP0Iq9DQh5XI8pV0ukVgk5LM8NVG4ZsSu1yX
x5A2e4oCBeD+mBRnm2U5tOwNxuaFssfV1Di7VOTbklFfrao9kTnbwAUTnKa4qDIODsVZmslR9lD4
YE77I3mAGKV75m8jcIYmdE9OC4wlL86h6Z3t3j8TXvjQTPeycY9Dmx37MH7WgvTcuUjIZ1tCTSkK
KhJKXUZkvHJjei7pETXbwXftDT62jXeh2jzVaJ5JAdSZWaJGAgFxrtKOAUK3KdIfFlT0ecXTMMYf
monqBph27qRHnA+oipo9X/4xz9qVS/KGR5yp/diHrBMqW+W9tc2D7p64sT3Uw80f7t7/+ZT/W95m
5wLRJF+vpf/pZsBW4+Kz00kKhjBn2dx2f7wZ+hLsHGf5DJTNTvBVmkz7JmwjSWutB0uufMgcAmEC
vdSVB2ssLJJFDUtNr+nVJ8sUfyEKS0h21pqihGZ7udXUl+leEPDfDQAbI5KNaryjJsE/JRm2mDLg
79TLv/4c89v84z1NQW7x/qVhCoNleU47/uPHYCqtNRkEl1WnRAIaQiw7Pz2ZTv4+BPLYM9KaEjTC
f/2i8y/9qxd1/vFFW+wcketT4ammfKT1NgDXoBxiF8y8579+KeOfvyfX4hPi4pjXAtueH+o/PLRN
i8U9bBiD5zpFchFAJex3nklHiIGJEiiYQUz8qPIqTe32169t/mOIsyBW2hWeZXiuzvIjHfGnzwkU
TCcnJNOWrg8/OjuGqb5P6Ino4TqacLik6WFCmgLA7+BHYpP41l4gCesqBt7Yu1ovBiTBgVZTz5l5
K1R7DCOQItWR1J/zX79XQ/zzdyKItrY5ORsOp6L5Ov7hOskCz1gZR9rSS4rjgG7UJgMkjk1MD9DD
B3BXafXEosRZxz04tXc1RvdTNYem8p6JTP0Xl+7//HZcdgFPWjZt0j9dukhMFqoTWPVK09dIWFEa
qYiENoATY3UtGVreae3aT50HP6B7lmY/dYnUJciOoo1/Oqme/sX10Z05cvtPd63nSeEabACG7rh/
iuS28kGzCVtFzkp/OlCvJS3MNCO+wgrEr8Z8sWX8kxUttOL1ZHOGIloKx5UUl4Dw3JkwbCESKK8F
zK0e2l95X8TJK/yDHyuiVWXSPQwyDAf65KKitC9hhlW+QC9de6zDdvrdx2AkCSZqjPQWxoK5gHPB
HgsdWNwKiwN4dlSRuHgG5VhwczV5qlr889qrTnCQhXyWAcVlWIKReCYrFe1XqG7CQh5qGfdmYwB0
yk+tlMfKSW+5Fv5kcbnzDPWGUB+wl+EhPaw0Ov5Phml8iXl3wJGPzKO6iqkg9YGIXitBXDxFTx6f
NYnkCSz3789SVOKCLYL0i96+2E7w0srLQIMuiOn7oNqaBc+HKhenMJWnQkdq1qan1k5+5rfeN37O
IF9csGcfBg6jHss/00wOQzs9M79qqvxyMC5iZDyXs88xWg8KdZtAVcvCOTm12KRjRoZQwclA5fxP
6mNGNe81D1c/ozWc5r7YNbw3l1BtZdBvy8bCpBfg7NwKgw7MlVFn5hrRmZ8S8Sxj7wKP8aaNzRXE
yrSa2QRxPGcwVIW7jOo51KTLjiPHZYt0objmgRp7YizM2L43kuCrAP0IcP+HSdwiN52NreiqE2T2
3E/ObkjsS5sJuGrqIRnxk2tsmEkD8M6ctk3XvJde8oQA/+gQY6iTNuK2I4I2HGlYPtpmNWoBcyR6
eZGNS6QY6dh0uIWmDJdnXC7H5kMrGtpiAgi6RYUwCfmm+8BhHARqLR3xv79XFwwwQZ2bpiHAa0SP
vNB1/Zg5b7+PcvQzFpxQkbm1tCFVrx5Q/thh8GL6CIlzld1k6pyGzj0V4J2RWD7UKWwnbqPR5Ijm
GaCqtAJcNThk5T0gGsZRUXPjRBg6NEB6DnewyaORWPMkaZiHYGFm3SGatRhbxFgyOYUy6UYSLkkb
QokSEeZC/Xgy4A4i8mCO4fS7QaM1MznWpUyy309F33+CBvviN6Ix53lx6is9FRjflvfc9S3VCcR7
2j80A3DlDYF47xMU9w5pEbwj38mPcYMVFxEFF9/kl/ta9NMSj5DGCPkaUmOSjs+icUprObD69ZV0
RQ3gOJ/arid+5Xwj6g3cfA0cLhIjOilOwezc28su+Wgs9VZE6CvHWvuehqdAQ8Hs1CyB81o7Uskx
prmNdvCTYRaEStU+Yl86z8+YytMf8Jknauld2me3noEgnwuVjwbzsXe+oAzHjKCly+0JnQX+K0NZ
5PE1uYU8ZRBbAdvn73aeritj/BaxdWG7eGaqdkIHzlpDLcfSoSt+r8aVUDCGcs3fUbBhljp7YXOl
7uNOJp2m94a3wq1qjmX8dFNEL3iBV0ER87ZY4sL0x7QYCsMKFrkgJbORyNnmt1b56c3qrId5NuUH
iJa9sa3ogDpHnLPXeU3xs1nKjAXPaQhtqtPTZFsXpdIfvYLiwR1ths7u9wXvUux72hwBjDxTZ3XQ
Akwubc/b7y/FMH1YWcy2kZMvi5LAJ3WjRc4gHGiezsnV8pvmZctRjS868hIGNMRkYuAiMBeyYeac
lVzjcgbF3pu/l3o9Tn48Ody3ldS4moSVMK9A0B4/Bg7TCp2r4caj2jo85IY6gy361D1GozliUB5b
vcMllR3LYKLFZxJvzxdTWM5xIFx23mmItuKJRR7mOXB/i2o/THOOT7U2oPP8voF1EdE3nUdRRAUl
I+fsAhX4XSvVNSr4BWGDXU1EP4aon7yquUejvwjJTJl3VcYIENryk9LsSxMQ/OdiJeiRsy6cjD0o
8sz93Nl2o+Ch9siUTz2DDO5oWcfGA2JTSF9cBQ1t5B1C9COZtbfI9p8nJ/hhcPVcVnsGtge9VVe/
5GfmnTGeoYpGDqkXjGAHkJKhFi2IZ89EQ2xX13ROhwqqesUay9wpS35Ex3OQTvzqSp7C3rjXP+Z/
Urr3TCvjs8zvCVn2aqhOk2BtQsP/qdQJxsVlvnYDC+z8SVHUPGetuMxfdOSb3AxtA1KCCLVr2Q6H
RuhYlOZ83fmqzsuGK0+AmK+Bz4NtJQGxCrl3Mkbr8vsdmjK4eQGXaPytbo6ym08qG/awqzCLo62V
Vw1U9srseJrMo4snvYutZqH3CsAY/UqFu8qXZGE482x19OyVk4knMqFei7puOPbxaBIiCz3be6g8
BZsjpYPBZH3ej5u4uupBeKO7cgkQKTBDYvDLB60idfagEZELqz23hBMBNb6b/wNi6p8htt71lxju
Ze0aT47tPEOwu07thzMAIGbrnsutoGeyE2BKI2xuN2/06Bwu3DGn+efRcp6EG1zKjhSBvnwcpHHg
ZEZdAapv9L+NisAYTIx9bl+Si6oSdkj+uip4z8BxqCO94Qy8I4OOVwXcqKVuK6Bkp/msOs63XmKT
PxLG1ESFMh4DKuEMoM5dr+pFgGKhmHgj1pyTudY11axcG55nVCfkI/R2vtSbYOMwdFnBVeeQg43N
fMfbASfbltiJtCdRcwrogn7jBtEekewNUjJUWbYODbiZMI1rn/KodWV6m6vzONa+E2LZTI9blJ/+
vfSTODAC6h8n+WbkbO9zWZ913FAIm4h2DBN8tHaCsAPyB/EE2UQiHRdhCAlrL9kmXRKHIa3NDYHK
CW+d1V6LXrvEwQXB/dxxowpxJFcA/o1Fq503Z2XEQEIDye+t2SZlUHX+3o9QiD1De3oeIu850vUf
z+1hyuZHIL88kJ3G4I/wphJMYnClTMVtZnDTzLtuWPK1aHwjfiZ3fRy8K+gXwyw7ex7G5MeR1gl5
JNCbHsVWZfDhOu71ZJw/ZpV8TrnzXdf9HKVAnQs0CKX0UG2dMEXtxPhh4VY4OXWm3WBLzEUlm0tn
Vj967ycriDe7ssQSOsFbhQWvJ3C3QSP/pJ7/PQwky/bua0BxViLacdMYrSvFgJWzJo208o05dVZw
H9XusPV185ImVAhoB+mO07VQ/aaorGY1w3DSPrqlqb0ZBm/DM/fhE9J1p5s8yr4YsS7gPwjCYpNn
+D3S2nNWtT/CjEsRJNniwYgMsCxsbGUAxs93wPDOt6wxxw/SdmYIhbETM7Fai/gCySsb42Glyr5e
hsi5644hkIWVdGGH4jFwyVqqiJLJ3fbLqWxtiXcBdboRoYKdW+klAeiIHSrqg2CTVtoHwYzc49GR
WRi/x0Wp0eTiahrtJmAyz0KjrYj34kLgE8yqKyKSW6O/yJr5zoABAOIOSukCLd1kAjYoiMbJNDyf
fl2uLV9cRJWyyBQUOZEiz4uRBYSDucDxqjVCKMWovXA4pTZcWi/YVNLYS3Km1jLwD+ZgWoDA6LZq
PLHRPJvAwYxgeLLxAxKAY9AeaVjV8o7rFRm0jWaEdM+1KOZbDh4U+a24xlRh7y0xMa6RTLTiJj7Y
mXUpRjEwxGQ79PFqjcALFvrgE01GkGvT4aTPTNQahllzd/q6taoUqTFpBr25yx+1AhxhbTJrtoV8
QiD14XlGsiTioEZRRARL4NCf6UpvjURxn0pCGVydPIwi7fjzQZXrQaGWMxukuJUKCYjT3GFjAMhG
nryAx+0t7Va86YMxMuYlZDK3OdPQ2LpPe+821jDO4X5jomW3wwNmzpK1c1fJrcNMxGTe/vu/TJQM
RkHyYwFJJcWC8vc/ph9KClW1Gc1plauGEB2eq7TmmYu69IVK8zmRxsVS3MBpTqIviz6qv0fa7hfp
e9Gialm7wOTtGQZVyxZ177Ls7I9BCEpoSSevgeAyBxtgDGeP7fzLmEsmIRwYTJ8LdPSNHo6u0VxR
Hn2LgnFCFjIU6SSquji9zcc3RfGINJodWU3MWjuXOs/iQNtUDOkd/6Hsquvv0xs9qAs38ok/WPYD
K4g/+G8cUO5rncUpzbqfHqnEvJSNDFON1rsmSX6cXyJzxclr4puKxS5BZOU0wdGemmtN3d917t43
6msteBvzbjDfMcqKfjXAc0WMyjcHc2Vu0EYT3chBs0bnwOFibleMWbCtelbziXtzmpeBFhDNUCc/
Hfqk34fXPtAAz/qMAHv04KKRFJJ5fHOG5NVChZAOHZli2/KSYcqtlfqCWbcBxREV2WekaQvwpesx
LtGvlJuGDm1XTjSOQeeNDdwg8yWafDQ17nNuBot+yPeBN9l3NU24XGdJ7N/b0jwbMlzFTKTwjW4x
JpBY4SwrZM65kxySEc7ONLHp1EPIUQZB/KSPtAs6ACuIGxZVxE6bNXfYdamuE64RbpAR7SnVneaw
nyNr16CKqP5XFtJ0lLp6nMe+rZ6+zHwk3Rx/RWW2xDNQrsfBYQfhm/azpywPjm3efbRkewtjXQfZ
LzbWnZl0T50NRjxUzwPYHMs69iy/iwwvZT3EOIJa/Svs6LhVSiwQAMSAPNifMUa0ZfmZl9z6TkKR
lWjPLskSqOd0Xo9Hs+2Lc+WHt7TjGUiC7OxUMC3LAfkCx6+WDY8oxVsUsE8mVfQTSwZlqT9sHdU+
lTPYbO4g6D6vlRvVdZTJLYAQoTpiftKaGsMs/YvfGbvK+47gyf6LztGfxwb0AE1JISKRqtm248xd
wj901iDtWzIfphDaTowUR2f+6GjPcwMAE/vOb1DxC3vDsNiJYOpHQJymyMFCMnDGmSfw/+rt/NP7
kTpjDF3ouqvTnfxzH2sY87qllcK2A7EnhvpCEF0Tog7GhhmK1ZaIgwdt0h5gxkGCKPcFmTUtjYeM
Rw5kzGLau/JWobntkUeaMCNw+90ZBSzsUq2IGlvalPqxHW5ErT/2tbaBrUiITo2Fuk8e55Oa2QZH
V8QPmK8WJDkz3z/mLcSSGX73gBrpTiTucsK72SACYadZ5v600CIet3cXxRl7ExK3h7kq7jHOhIyM
/Ub/xFZ8UmP1pM/6HIS+DQgRRwt23OO991wHFaubj4BDP7QYTSHswqsbxD7UaFmUCDDxnPIMrmPo
Kg6JPZJIOT3x16bZLdqE3ASQSd78fka1wuJzQyzFssqcspdLITkniHCPcegQ1nORS+egcGkK9bZz
iIlBs7lz/wd757HcuLZm6Vfp6Dluw22YQU/oPUXKpiYIZSoF7zaADfP0/UH3VtSpvBWnXqAnjKPU
SSVFEti/WetbHKUceCTPKdCJ7uA9TLR4qYH+h/LPImMRJTM7JDLBYkZlVoyxgcmJSOxLxt0QT8JP
ZYjHOhs3McrAhQZHDt14vwkr/9wQZiy5RPUcDEKLVHZFciaSFH86hJZ4DMU2HxEOC5vrCiTu1h/t
39iZdjUorUqOZzWrM2pAJ9nSgAxHD7srmXaxqrVPoxGeUgjiegAwRDMPf/+B/LcNhKObhmma80ZN
OK5r/tfLo6xQ4zaxp7EGZ4yDnGuWbTqEG/6Y7W4JS+nFfFv++3+UDeGf01z+WZdagn/a4LK0/hgw
mzi+cOrxaSrmEqMMMESw2YsvZkRn9j1wzkbqPQIlPDpo3MjpF2QIOtSvmKamYzI4zyZHDEasvO2t
CryLRnNM+O3y+0wRffs2T5S6RL3W/BQW+Yzo5hFFzyBhvgoQfZ0NnFhWyjafNR0TTnxbT7kryVzw
MAQqAiiaN5+zM1XUXrmbn5if7euKVh0EXhAhtO+t+q2b2K8zqRm8+RhjEBVW9JLzeMaau5m5ByUb
l9I8UG+KTtiRTIhEs04n/zqPtIBhXOYOb/4dNbZwE0X1PKiFTfRmF58N0zFmLBwduYD0oNRbQYGO
FZ2DVV+NQ/2GPmfvlmLL9fVUFkRGMG2YP9u55d3ybF2n8U8zrt9aTb8pfmZGuqg/uk89yzl7grRT
ocQWF3jtPgea9zT/9e97RijrbQCSaOHOi7QB2rRVhV/fLTenMJoBsuXSuS4Kc5j2JLmRBw4FiUIz
DKiLdZJYGtrApRT2DRgDidX6E0cfG7jMv/qGmW8Rye1DndIN6rW+IsPARxBLhaOPNIqjo71qTntS
fngLihL1E29hnMiXDHBWqrIGE0z6U7LJgxO4zkKNKGVKMn7TeXQZltWbq+h1HQZ2JTPVIssBLcUj
41Z+UR9TxKr8mfjNa0RB8s+7/P9XIXCS//6///sXqdatHO+/w7gs/qonMHxO1//zraIIf5erj/bj
f/0GetOOl4+cv8cQtO3Cj+zf/sp/SBD+YXiUsyiOHdf2dNthx/MvCYJl/IP7BXteX7BOdHXuF/9S
INjmPwzuXPN3HNP3PPM/FQiW/g/d0n2T7wjb9Gdxwn88t3/tmP8pHeG5/uvrv+6cjfme9JcNlGMZ
PD3dM03ft3zH0P/Y0fUggCZbJ7Ag9MkD76pPXOuLnlbr2pits85s/wlJnram2EfAWla3oOzEHgfp
VjXVU0EhiNYXJLMHOL9ykFv+5bX8b56f/cc91cGW67HrZEnGemzWcvzXWzlhFOxa5/GThkd8E3aJ
3DS0a4savxY+2QIa2AYHwU5JeAqcv8lNhgayIY1hZtWaB5fxiJPHs5NxWMLt6JZOjeKNnMqn1OPq
1728vopiP4VDdJya/Fp7xXhxfPlRlxZG9iSM9rm0GfmEAJ71kkQNvai7Q1jHH/poDJfCysKXOksg
us5EoSglRcYyPkIH/JVPmPaD6i3rQi7uWgX93Yr7/H96ieaX4L+8hTZhl3PR5RiusI0/9+21QyvN
DRk+Hm82943UO34/ZMgojiQQdHvR46iid0cNaQfZq44NgWFUX28dDEHLsoq9Y5okW4SIwzEa0dka
acZerMOsFMfarRo0GqJsPKadGdxcrbtOXZ89lQ4ERIDu22YI3UVfVcE5KgpaYw/tgvSj8WTE7QrH
+dbNpffa8yyQqFkUL1nvvk5A0YCyxAfAewg9GbpByLWq+zibQf/+Q+T9UZ5SDFumz8VnYbGbl9F/
fIigN9PYtjhLhr7/aftRvx6KaDgHNsURoRJn7pZIxQei5XpCA8cCobwR3zQn+BXFVKy6FkRsCvmj
SblEETqdhb2VP/t+yB2X8luBsgtGfZtpVvwSEHizU0lqs6VPkxetKR04HfE6tTsbk6UY7t8Prhr3
lQbnnL3SeO9K5Rxqk2b1+5uRzMa75UbYuLjKthYSN8dvHvJw0h8cGWir1qdK/P7y+8GVCUGYrheS
fz1ql4D0zWXAK/Ph+OKBqX30DINQbQu2s/CHzbXme/EPb0QOGPT1TTe68sGwKvIo6k1oO1qyHqTf
rCyTiLA8rMBqFuVzVmbJugktcw88ks1ols2JGFN+nCwUwpI7wkZ3u7sDDv8Khyh8CaFvdijcb11S
hy+QVNY4vMS9t6vPv3+L3T/0H9wnPNOn93Bs3xSIvf6ovepxbHKGhch8UeINQ7dPM4w3gDn6O/jR
4EK1Qwa8SI7wy5Cuw1Bgkqi3zkrryO+2uz45+lZ7bpW4VBgbN0ZHHn2QDuE5I3UKjFOKKqnJzlFu
vmfJAMVl/qM2pldB6xixbhh0mhAfGQ7D+Q3xR/ptmB9QXDNRxeqzm3xIcsJW6c1H+Wri5/8as+ZB
FKq6yUk/9XMiw3dqw/eDMKp/fekE1bqojFnRkdoXOQnrQuhMTA8qd2lUleRXeiVWyJZc59DyNy35
mIlXpu+C9IqNnadESlnC2A16NTC7jfbMzZq9mr/6/qM4CmE4dHFyiJhCYm0ltXtOZGirujiCQRBB
Mi7HNLQvlRvIU1AChvj7t8/8QwjB59B0+SxxbZrgy11nfnv/0tBqqU/uizkMy9qD8G1CWrpEkfvA
yzIufLC521AvyVnDC/7cW61YNF5N6FSDKz/Sm3UghnCD90M8Zj1prW3r3euJiB8qo0tWWMmpsqr0
0qR46LxLphRCixFGaVo65bkwI1woIYD7eo4iqOw+2f79Lyf+m9sPn0+HlmRWerjO/P2//HIYDJxY
D7C6Kk9gEpYuSxU7ZWtUskVu3sLCFT9CutEmYpHal+7hnw+Yhxe6Bz8NJvlhsDF4qyKZNhp9P+61
6CY85Z2+H8w0905WZpe7HI183Hr0kSoz30H7tls/ce1TrmRxGN32GMuhWePrqfdOYxlv0XStOt88
IdLIVhblyFG322AXut1LyDQK4Kj3My+F/ZmW+1Zau7YqizNNFO7bulpHSaPT7O41yAwkqfjY2EZ9
Cg6Yzv7jwa2d/+Gzwnz3zwPPcU1HoL6ydbZk7izP/OvrOWgknskSSkw/rCPH7g6As/FbEa6jCKwJ
nAx1pGr3kUWeRCHEnWGmuHvGE8H2+i1RbnjpvHrX8ZOP//lQ9y2SjwBAWOsEpNE6lAwpw/7EMV5R
eLBXyXuMw0TLxOwdDiMsqi1X1kHh5YEzsw4FIZaeX053KCbuSrOYoMthcs+GXZ2+AztkCni7EAg/
Mqh5vsHtW/PBVkKjArhofZKl4uwooZhOz8z7Zn4QpuqXXQORpsbkXs9Ef8MYw703yRvArvrYdTZg
KiPQyZ1H8lZpFWCKIX8xo+GoGY3zkPRRS6hpd4hrBunfD6iIyFzSoncxzK6UoNHOXWpp54beA9MB
gPQseEDHHN/kOMH0bfWzYJbqNaOx87XafHDnh7oBDDS2Fo78cmo3gyrENY+I3k78qrvpuqL5qbT8
Ykui5AK8m5gWZAbWMruK2ZNaiTkeQ9n9cXJB1zZZUb738fDWVYO8DyFr18jX2d4FdvEOngW5Wtmf
kL8mt++HciJyLK7NQy4nPAqBK479aEGKT7Rfnl4Wv/7+Irb+7SJ2DddFzQb/3DORDP9xEbtTZhYj
iNxlJFeDUNUdKkm1kxUBeQlv+FkgWTlmfjIsW8j6BNJ3iqIy3StMo0dmIA0k8+JLipxhZQTLf5fG
7mtQ+Nz3ZfSJL1nbRoxRi/FWsgxewWol3gLP090e+x7TwLzIGf3T9wMhZf0miE2iAyNHPVcQnyRJ
Ia9//yvz6f+zO3ApvKm8uHsJYfr/pkit/bbvPHtMYflwEIzl0/dDxlY9iRzz3iMDPYeD96PJUI2E
beSwivPyPRpWTGUqjV8EpK6TFviwmNQQv3gguiGOYwn6/i7zMLXPbFcsm96KXoaAqD1QB2IiEmGs
jOzZSyJgGs26g0p2V3rWYgDSM/6lcgCtxJfws9lcRRErR6WLr8G2bJJ9qcXG1nuQladBAWpwDRQj
mIt2WBaQoAw19PtqAv6q5FOdsAM24vozQUhHvVC/l+ll30Txp5eC79BShM6p/x4I2LP1xDC9/TFa
/ltDRbvsfrea91UogjUrYHiDxtYjSsf3waLYwoe1zKBeLgCSzwDZ8aPuYxieVrl1nTBdDhb03omt
iV+GKMYABS1qEKMcAN7VIz12evdbks7Hgow2RvxtXjwkUv1IpNilbvrhwd32a5BPBnZFAPNw2vDe
cg+3cgOAhneRHlRREWj4Tupb3KOCpuaNz1qO6yJxQ5b9rEWrMn00BM5K5XPEiuAliZM3qT05iB3V
6Nr7xCY1TBZEkxOHt1JO/6qx0hFaly2TGt2HMWjXxAPshw4lW9j58JzYszfFwWXeb001PRJGv0i0
58gn0Dcq/HMAJT1FZLYeQjB3RmUvqFQxemHsLYGgMD8t800uaxBeRrCVZvEKGMtCgxVPSyszASmK
esS5P2U7HVEGOVaWt7TwOloyRmdnbQyAOsjdIXFotdj5SYgNlLHThjnPL50gP9RBn7Wj7+OxSzZm
HNkbo82DfXgPfLvZ2JmGeVnBBMpEp7O5vNLzcHfKV56bYC5Dv8Y4dN3ZELK9rhD7TCreeYA3hpxj
9JDvkt+pazuUGWyT4q1Q2skG5HgoBPD3riTNmchb+umlkblqS8zMAu45aLZqCE9alR75zdx1a2fY
+EzYczWhzzbQSvSG+hU74lekwQNVZhhvoiiVS20q7rLTn8gu6pRC0+RVO8ZfK7OgSR4UOR8VA2kf
e1UyOA9eNeI1a6zZXw86McGULEbTuJjp9DJJVawbm5BZYCaSDyKRFA53vZ0w8csOACltmt2dGgQa
PsXwvHjxW+8jL/1+Fe+C0jo7FvbMttVbVuJAfnLd/cpkcOyFHV0HxgajpMDobd5OkEln3LcW8qNI
ezCmx1oUPzHcbZMI+enELaRBeRiEvr1jfbfpunphm8YZgR1uHGBVDS6dlhiRbkLsiDH6RdP1D83u
OYvC1wwU4RjpO4UULn2KI5aDRMozxyzdazvE18HwgLi/4vXlMqz8H5N0tn4+ajNvaVXNB5X1ngzd
rwjCu9Z0qxgh1zIkDVQNv1GRlj9ynng/gHfSSuXecsbhUr/mI8TNHhTiwqy5mEdR3s3U/3DSCd51
TxwqcwzQS2FpA23zwlXmQQ91Y804Kx2DcDmUCxiB4zNqqx2Z3IwYfQ5Cq4N5Vva6edBlGC0NK/2s
0sg+9IUkGCiv2ZwGjrvux/rml32xckgCje3kZwMWGH3JcLRgywHu7dZY1WkBwmxCJVO8WzGSsaTK
XqbKecgPwaH3uAJlP+zymiuN/Yu5NphYLBSj/V0dEo+b/vaIF8nIE1ZTW6yDIte3Av+TF8hNK0BD
wGIed9OqVNDoZN2bmMSCx/KWp3gxQ3siHD0P3vGNk+nH8qXsHXND8fdC6aGd/d7QzoMrdo5CCMm5
H/uIVBsdcTJQwLfAld6JEcyFN/wryXheDQFPi9rUJqR0ACy07tYPYDocUUOHllsSgdXZddBzhmbF
m+B3O3LQ2Z675NkIeXCyrYL5uOhSfkzuBm9QWdo9OroNOFkcsZFesTUtdfQL7XMTwPRNkc7yw5yV
blW/u/jsG/d4dL6wp4abOCaVOpREHhg1+CcjyM+ymqaNHYyvbYXwZTJ7WDxBj//C6UmPlVy5hmbG
gDtaa9P0wadh5b89L87ecowuOMZwpcZT/lBYD6IpnqHT3qXp1NsQImPT3eJ2U/fWU1GaeK2r+NFt
7VMP7qZKkmmvzKnZChIg20bGm3wYepQUQ3gN5gl319i/AyLYKecgyxKG0Xn9uPNMFhN5lRFdBg0j
Awqy7czhCPXBXfgJoLAMse6yICVO+hszw2UCb+aOdkGRRElBBGFZrw3vWttPhl1DzlVavpr87JaM
urGPk5WtpekZ4CLe/RR1nlvsyIRw1wyA9K2pYYePP2Fm1vso44bYT3G+t+v6VHaBs8yHUl/7IOo2
XAoVEbV+yX9kKnO31aD/jCpPXtsgXCd8yp84bF9qNdA1Ktc6s68+CxCAi0oPUAi5/YU0t3zdJenv
KgIG7MN76DPZLNkjjaskpgHTx+HZo+Xa5Fb5y+pCdEZJ8Wz1CJ1m7tQUIkRpXgQCYtC17qoSzXTu
TLS4wUgEgQblpkNF1NekUNSE2Vhi1uHYYMcjn/B2t8S6RVl8bFDw9T0rvaLxf+p1t5MJqXRBWnA+
lM0vrMQnRRu8kBI9RQ5AbA37Cxd2DBsHtd+mwg+FBjSxVuiwfQIvoMmUCLfN9US83bljsrM0M7vf
OW2IMcXu4VkNSBtFcJ+G4inVR8zEgMMdCXypR0iVhvJaDkT7jUh9ksl5kInm7vwxAz/o9GIhCvuI
uGSCu/WR5aYJjaVCRTeYxzb1pn8+GGPH0cThV+X4qRDdTA8R2AE/QYAKRo8pZHEMU5Ufi8zOj/QV
YvZtfuG0axa+tXJsYpZdSURyG7k6sEp4JQXbkiWHFlITUMjSBofndNvgA0AxZGxFR18oRDGdpd6S
bHxDLCg3HglCuzgYyAru3wM7mSdq+V6Vc4vbaPArNFEsZZLWmziTCyb9iyyiUPTJe5CD99ZUMxTE
OmBacEBEAKlTnyCwwPWKdtop7M4L34agrLpKP0hEIgu/vjkwS9YKARj9PQefw1nvxmyOWm2d85SR
/EG3Ie7yJ6MgtII290w5unhR0F+t80IB7UixpkCRBXoYEMb0Bv7X3dmNka1MV9/Wjt0DfIYvQZQa
OVNV/1AliMmUPFQNhI5O6MSfw2EKx+aCh5lJ9NRvVJUTCxTDfQrfI9AzCaFAiRstXJN6qOd/GHvq
mFG4AKPIoEG7lDbdZxw6O62xmQ6XeAfSp7Qlp8D1rWcfGz2E4XCZdd66d7Qvs51I8CB7wzWRgfWG
C169UlCW6nkCfyomzARpC6IrDg8wLqadMbS/gsHDdBTZS5DMb4Puyf04HdqO4UFIR5M18NWicdqL
TD1P06ryyftIiJ+rbKvdZCj6eNsXjD14SqxI1tMEhwWfjhYkzFZl0m8NQK+JDWqijnERsPWzN2lF
q++aXJLthN/xy4Nuzh0KfCFsPBLHINIRO0aefd8h3x1Z9CFdLTe1PgdtVYSXUj5VCSnLTMCJEiMo
IXoyBwkJHjPMeho6fyEtLSHqwNxgloGrOK9mdZAJyP0I4QB7gm6Rv9oEKiG5WFxpX6lSyUPqRxge
A59BFdqzQBL0eJoY62SqX+NAnfrMh3kYPOR5bM4pb+NKIJTear4FhSifrqlmvk71umw6uRMqupYF
75vXN1uPVNBFqDMqYF18cDil1o3ubLk0xLLOjY47cv3eewjkQUkjDRAIJ2rb7rAS7BONbCkj5dOu
BTZ5c3r0C2bCPSsr5BGtAxCsKj/oTbnhxPWwMnMKWtiRxBGkBagqrdlMCW1CNspPC5PiyuDZLdJj
66j+RELaZTJI5knSOFiZRHydp5l0U0h34XA00AWBBlN6Tfu2KniSlPElEfFcxwtkdvWSzEpjlU7D
LRFkZVtTc2VJ3ROFFgMAj/wlIBzqQhEf63H6yI3eXhhhd64F8ksffZInI9SbWB+WLggdOEtsi/XK
25KG9GPECZqT1+Hnzk112OSDxHPYj8yJfh2ULV8o8mPtbD+q5rmKsrU2xtMG5jrAMGlwiMTdqkn1
d0Prs4Mm0Y16cf3eFGbM/BJCWW7iOCHf4RqMP2BgXJMa6Lw2RS7mFBK7jOkj03XgwaYJ93s6xSbC
aUi9m9ysuN7a6CJDAu2daQKk4YGQCMlFXefhmaDaz3iE8Zs7/ka3IsJpBhdKAKGVLF3il1zfUddf
U2GFD2E7PNvcVKqhyNey4G95LlO0APOUtkr16D6rPpPRuqu4AlruRPY2d9JxMUo6YDf1e6wV2l75
zGHT5mQY5ocZqr0hcofTj0CAtkh2Olppl/vLToKoppdtCVqqY2ImauJDXI0LSNykFv2gAocQYL8j
i9WW+LefU9PepaoRK622r2p49Uba++kt6OCZcFlorBhhb8IfYJ4wAlyMzFOaasa2DJznLq8eoFxN
nxlr+cIhmr7VzIeo5WkUUXiu4E8eYBPtRv2sm13Ei6oR87nwBL/cQDScOcWSzE5W6/BfCVDx6XCm
as0x99JU9gdXWLzqUHvC4iNsQ+gIGkGGfGQhJhDZLyeseMTXUZem7ibrggOOMEpNKDEEammLKIRj
3kVvaZXtqp4fgD3A4BlC2Sl7rgOY22S1T59JWL0BuUBS3ncncj6wXwU0Qg7WpmayH3MQF1LT+z1e
16eUnVmUREc7JdDEM5t0FQmiM4Nweh1L62l4YmZVrkwO5IPmkP/IMgQQQ19vSIvmDVI9p6v+w6jR
vHdNgBGQ29XU5b9R5W5kthFhkG/bXv0q7aHYl42ENKpv4rRoL+aD1wG9Y4LcbFi6Ie7pOm6SrEz3
msaGDLbpVisjk6SSkpmHorEMxUM96WsPrhpPeID3yj1PJiBDuthe1YoWqwxJX00tEIBmboFvRNba
KvdEUfMYlAzoR1Otm94FrcyoB6ZZEjPNF3W6gUmGd+1C4CPjgTGuj1WP5DolCY2NaHJNZf+peqKL
ybI9+PAVl6niTPGlcaS2BnDffTVe/1wPNbnDXrxplfyKoDPONiToavqPpoyPWk5sKNxpxI+tnjCc
QKEWQi9cVMInsMxZE+x75PPKREBDAmTG5ySg5s9i68Maiw+tKliCkVTru1xn8CrVxC6aRRyxUoPN
Xcl+QBelLW3Bm0Te05JfYdMCyFzl3mRCqwrvemckKwSGz65FYK6MqmGdQoimeFEO1UPezzliu7GK
yVWf+DhqesOp9UAdzILDdvHLByw9WrPY2GYk5v+Rf06ld6ml67YzNr1JDrB9cN0cw38gplWgBevY
C6nNwsFdO86zmFNTu5EJNRpbl+8RstahayMF/jEPACA7HZlFMT9nKhl/O71BRUr9Knv8kPS18+eE
ZGySsvdcQ3il0R6ctHrra5VNg50SchY2JKmwDKnVNMf/NGrds2V2NYhY8fAQFvHBRg29Urq+Eikj
goo1KbLU/AsR/lI5b5qTHVMSiYjHPLRpfbW87K1Pi5R6JHxoA5FshDR+Z/AGINXxaRu7R72Jamrq
ehaiZu8NZBQ/J87JYlTHe52+R9G17Su10lMIexC+ERrZKy6FF8wkc2aMgnyTWacBTfdKjylGjSkm
LsHwafG6dCWm4CfbG7kwiihCchdAsxKPoLDih3ul9OJQddW9ipuzZhbpcQjbM17ZCAX+4HOxib0i
iXAZOaQgYtpAIU8GUxE+ldJ4IvIu7szNjHzJmWnwRfER+/UehtausgHyxX3K6Vc2B2iu0E3y/Dql
Nhh2w6YvoZv9/iodWC82LlmpnbM1rSbcgdBzibj0KzICyfeF17aaV0dmjtG8DOOXSlohnVvyFLpW
s6wQmNCcqHGhR0T3RZzVZc3Iux0h7Zi/hzbWDkQ7bfs0WI52gBFEIDFRHuIoimRrWBU4PnalN66z
NLPnVCdz4bSDtRgkf6n8iHvGQjyvepkNBjkkwKd80vkS4XxYEevByurEwiROK69D8xb2DRU4sw12
Ygq8EpvrhMpm6GcztXyFJssA2CdFmRjbmUdJJVfov5vc5xCwQ9AIk0nIlio2/aTXK8bfzwX6OyB5
zjW1xNZX5YY812kXhpu2uUldH48yxeLQRgSTagmjC+X82MZN+Zbq4U8HCt3C0rKHzh1cPu7RuMwD
86ZH7VdmojQbk/AtABiVZPmDgWr64PcpjLheBbscVkLXNJ+p8VW7YU4FzU3EMl88F7Ksl0UYzBS3
iATlRVqMa1unFarqeC27Nr+1cbQd/BjY7SLpwoM+jFBEGqQrimTsdDBxi03ynUzFaHXSdZsZ/kwf
NXMJaBB539BgzI3s5yKHnTV0LpJ0w/Eu9gAM1zccOqFRDxbpoWa76EEGYRFCYPjWFNojsFJKyDg7
Vz29F/ijddkR2O1PTHQ8hyiD8kTkZLkMPP+Fg3Q2RqUvLur/vWZVDAJ1auyAEb871Fdt5C5WDEyT
GB4Ipr9I4vRyICaAWlBPAdMmc4lj9NPSqZqPpNf1Yz83g0krts5gEELEoMhlveB20XmY2gwXvWev
ZdCITSEJrRx6ixUy0wnLopXvEaj0RoroEjsItLiYPqsOd25c/yqzhhFxQ2YgNXFoPFoz5tKR6Luz
hBDPzF+1WSYpZ9MdGkAMayYBYKAPf+sewCNECzsGAbgne1vuk5nfkmuV4ncbPqDW7hMG5UsC44Rj
hdeMfNQOnP0pttPXjLzoTmXho24P+x4s3D62gRRFev2j14Jh3z7CQ63P0QqLVrx0bAgnXg82q/PH
S2QYDygScb7r4e965fi8GakOgZdT150VW79ZYsB4y4nqRsKr6Thuzcxrtr7PuZ+D4NflB/cy/mFE
I5NLkGruXUcjPiRB/IgvhyKUD5AIuHP2LRdgJpEOSQNySuGXUHYVOBt4Y4aKj6b0rD3S6B/a/J5P
7EV3YtK2XiN/chxo6LxxE5OlvGwa7yTLzt+yLPxqtel3xQyQrI3uwzCokfM40VmUP4yIKQ4N/LbM
n53hc3AD3SteRNtDmxN72GXEtCHU4c1tpwUG4TMZPICdpv2U0Hgl4Rnd3Quja0YcJa74hBkdBqoP
uJ3xKgaVvjIyfHID6w/ANhCKYaXBkQqbbWhyGntRuQkTVgx1ZCTYdbVNGeju1cRlZeIUh/+xhicx
PQZ+R24wPU0w5HcoVgRrZQ9ujDGPUogIBhjIMixQUWFVbn6njeC1yxhl8UJuldfc4PJ6pDgR/M2i
5TnXvnO5IZ5bXf3FBiJEsIv7SgzmQ+9NObYy9ytPwbd7xhW9O6QtWaGzdSiXWW0iCsFxRAQmrN1B
kvXXBK8U/AFkQMiKgcjObhX/8tLR3nZpwPxmbla0ZtzwW7S8OmjwWst46r3aeDKScmtSMRPXOrBe
8ujRSSIp0VXp44PbkeznFOGd46Pds63nM2BH/jogrniJGjG4CAqXi6dPgFWLqV8mZIHn4egfETe1
FysA5A877kQYg7xoXh9t054OS3vBE/oVJpxARinaEzfublHKYCRjtZ4TCPzfIkqOJrEWpwQLmCRI
mVx2YHxELmIIHirKdobq69BSP7W+PBbOWOzNKGZclxqSwExDLI2qbX8lUG3LGk+6VehbyARiA57Z
OEvBTAAFu1xJT+/Pfd3ld3IWVjVV4b0qt3lbN3cWhRCxy54ZWOGwlk7KGSDf8FpcHdnG+zZ01JWQ
oP7qtY7ctR41a5d8dHkrHhKMqffYmsQR7M+b12jx/fshUV62iWyadhJm9pETZ5eAgvlOf4DswQ4U
KYYBG+lYNMyACiiacTRsA6Mab0DYrIcOC1li/FCoGg6kWcW3lCzMm0YhuxjaoNvN3+yz3D5oWsM2
RqlqpeqEtWkFMZVZV78WXUq64cyo1/qm2bh+2tz9+UE2Ntdg1F/0VMi7X47BkV/+LW9zwJmpbh3w
pnqPgfsrrOiZWZIDs+M4OxkCD4XE9HQC96Y5fcfuISjOpjuc9clUj3n2PHpVfaen7h8j3SIWqZpi
0rn5Up9IQjPtON+MvvtZdlz4y5la5RXAmm35ZKflV+oX+snDYPzkwcJAx5j7m+9vhm3NXTucnkYr
uet15L/2Jp56F7rEzp+U9SQIn2SFoW8CjxKU0KWBsAn021psF49myFtIL8JdOWyKR9fstCUcf/uS
23xcoDc4b+XglV9mjF0cYWN+jgRxRfCEnZWThMPFR2G/jproYQqThgW6+2GpGW3HhmtZS28nU9u7
FTZLjkE5nwEd9Xzo2Fw0H0MWvYeJrp6lFWORqtxb4mlkHeDiQts3u6xkU2zn+ekpIgfvYM9Crrw2
T1WSVwhkIRxKaT65mqPfPVh/MfMLvMo/cIRsLLbEJ9tiUm5r/WFK4POEFrZ+bEQnUFgkJsmLm7BW
blm6LnnGI26/NRMg+SzbsH6cEzUM49zFo3otjaBEZnfRAY1yHOT9YQx9+Ki1GR5b6iangJgXo2pc
ZeLJg0CjuSUNMok1OxLt7kTRlxehBcD9op5oOy2FqpKpfZjx0vOiwNXv8/YlF8aydifBZyuM18ph
LWWX2toIquBVUG4ddFF6y1h8VYkdLquk1O7YRJ8gppgHS3opQzeiiVqrik6MV25Aa81VoA/m0osH
84zc1ljJBLkma/KR6QV+v8EutlIkZFkKTAR9rYnb6GTFlQE0rs7Wf4R5fy/Syj0qAImCpPSNxxBp
4c8ij9mf1Fl5vc7H9i7H70WKydrDK+uTNeXiUHfc9iORoS4kSEa3vWPus/cgnVVtrFjDuAklHKXy
9M79N9i5qUusdJwoamVnG4KUuBuwJ3dy3mGWzpvV9M5eVEikqxa/jVfHFxSEbwnlwuX/kXcmSXIj
W5bdCodVA0QBqmiH3/oO1nhL5wTiJJ3o+x6LyH3UOnJjdWDBnz+CmRmZf1JSIiUSgqCHB500M0D1
6Xv3nptXGGCcLLW3E2f+bV2X17hBoOJXwY++1uzz/ZKRvmCVqbIbka+uPfujZrdqJpx1U2l9BYRI
IVyAS8lsRrFkFp3I/iGroK3OsQPNXzj+YTRDY1055s5hwyOksG+3tsmNWiiWhV0Wh5Lv90tO08hf
zGtMqPSevQ7AJqfEIkAFM/pKuvMa+qAToT0rRQcRMXXFeLQUiwwzM+QsUM46T4+EqYzneB+m1tYv
SvktzeSqAP2earX6mmjjeGI+iAgiGuJHY4bfyYjQ2PmSh+ikFf+16tLsZqW+/oB/EsBW+9lHyLJR
GaMcQuJvdiKvv6i5hRsnjb7rEIABAI/mzUbtu8idubEz0aitreaUCZi2U40MlzRTMxbq2YFcvioL
ghmBwmZXU0XXZRkkjqkJA34OW9W7cJrvzkWbAB/E7Mp6n8zR9ZL8Xg2w5zhaCRqWyiYxO7U2kd8i
4SMcLE0/Mj/bjfE0XkRsFs9er3yHXbBRlWg8hwOHCjuO90VI+HRCeKYvjMhVlQpaizSgdmfGqbRr
+0zIKY/oWLhTED7LhglfH/vaLW5A8JLEFAOfscmlGHzoLFiGXPDa+Dnjll50ix9+QNeJMgLLexFP
Nx+h6kNnD8cqJxZCzAeUWAsDN7N037VQJtpJuzZFZ6xj6XsAfEVGDw+TuxHgZYxZobaOHMfbNOj7
YCqssz/UZN7VSXOKyPoZbBCF0fzfB5lV6CAWeh3r1yRnkOjUcqI3TyJKEVosUZDp1/jrcI1zqHz2
i7m3Hun9acyw0Q2V0BjNdAwoah0YD4nbL4mubpVAhO/LxtB6V/PGibgtsBqaapGklSg8lO0YY8BJ
suP9kngRzYZMMFLtEWc7Lcp/O/pqe8+tllrZMrUYl7OeY+ghg/MhCz2HioNGk+bEmy71cRJifn/K
yzfBlO2iT/bDBB1gk01tsumGQkcQi5ZxtFXjEEn/zGmes2FZhrd6NzHP9xM4HfTFFFdTQTe2mjwo
OeC33q5eJqbc2wBnJGgHe84vbuk6lVl6slXgx8h7luOUPqUQeo4ZLTIyxVtEiLqeX7y4LS5GGxUX
X0t3on4KQDAc69hD2636r31jEJsW+LcOM8gPm4MoxvZVltVkoU8GVsl/q3Oge+yZot/3BMcGmaG2
7SFjpL4yvRRU7Yx+Kmwf8bvabvlpxEWZGLTayi6erV7t1hMpGSDFUp1skiRi6oneT1cL9co+1LC+
ZcOTM1CkVFYEcEcxDzi6jSvPFdnjJQkaodp62zSxxnWuj/WG3+Afw6C2QAI01pPZeVtEDSlyGyN6
8ScSGWvzIHMT69W4TYcgf9ACQmQ4yRU4zS38ajX5IUmrjqvKMlOGbEnnesPa7OxHh2EjZG/jUTr0
oyo/fCf1gC6gn1WnkghJt1UveqH5u7FSH1PN9E89BdKy+lxZobEprFZ78jKNBdFT6MFOoXNg6Lls
cE3g0Ydqrqv0spex56x9n9YRqorqZCUpvTovipYT7pMNvXwmDTNbDW8ocxHbI4o0mQpxcYYgW0xN
IHd66nc7r4DfDMUjviJ7Y9ZfNef7V8IrNdKgVXtLtG90yEPvXTe6FvnZYNKbCNpdH0z5FnGgXNJf
LR5Kpyge9O472tDs4lA3uEnA8aaejJMvCi6MmZaTVvgoSvzuKhAaXe3Ybo7A+q6ARx9Uq4Kw4yX9
Ux89iUAVz/cvMvlYOIq4JL54MqiP3cIgrYZ4PeeNsJg9hxgy+9Iw2dZG6d1qY0xvf62AZMbzi9TY
MqSlC0mPwDYEVq1fAH1lHHTkDiEgIhlUop6p1Rv5zs7CkuGw1iNirp1ZKR9qGVnYLSTIbIRK7AXj
3nRSeyU9td2wpeSLuMwMuqpTTxsNzUogX9LIT2hKaNZyrLDH1nlh0HnJPdqLlTzSkJ4FGxs8IZaN
EwQXu8v5JL8WQ3TBs9S594syMAzLBuQ09y/V6GsRMqhPhdXBubJXdVfXuxx+6hFRTrCvwiA8OpYu
92MWlYe0/gL8iJEWAc89f3/yePSo+Zzi5WoiG7DEfAlq7u1JagMAaZs6mJss2UhJZ1Nia0aznD0D
tzAAHRmoZfIOYatnvgwtsNo0n0hpmOLdRMlBnhL6VQ7N8Mky6nl+jv4mLWenWMU8glOPSPi0RW5H
9paIz+Y1G+Cc5DH0qKLHx691+bBUSDF9aOkQr+xksDb3O0+GBLk1ilv6w2fhDdELIxnE/UPiHxr5
OiCsebhfbJ1iDNuF2OTHPEiSc+415SkOyDG0lPyxaEDf/PX98+9Ew5aJ6lq3LFPYwsBs/Avet8xC
K1e7uT8yWEwTqxAkTSjz9dcunpS31myMZYcMBz4C/08UNcRuOyxuQtClKvBg8IFFGyseSKphDugG
NlGHLCrhdbTIPZIBrHDywDyivPWveZsMHE0QTgQeArhC++zUOWTbhv2rTuuZOV5sYGfTmi6ZkGua
vAb4BvZ//ZLvxOI/utF4ybZjaxpaDUC54F//LM5XS7tvirIhj7DNO7qoZr6KHQD+XU5As2bom2xA
5FgLjteaJ9STlRkrtfbCC4zz6BKqCN9yAoUOIXq4wjHr1yEEh5yXKihZ6ou3Fh/uIunOaUtmVDmC
Nbdzfp8fwO6q3jvV+zJlRXPWRMUcsqyRkebDRVI4vgZ6qx7In3y1Y/WgpYwy8Ed5Ry1FwcnUKjrS
E3jlRJQ+/vVb8qu3xbJVIWB76hbvCja9X9xnfiFEEHXcywrZ9gsaSR9mqvwIgWsuS2Vu0GuoAzrD
px8vSfL56z/87m370+fBny5tPgjk3VKT6i+fh545cJQgIpBsob9DrvsymPq+A41InC1RF7GmHIDx
TglRRAZwAUQI73piN8uugdf/13+X/+iNoEEhVBN+LU/FL7Z8lkElyn0mzp7Ivg91RWVPxH1HqhEx
dEczIFzE0qd2l5fi/7J3+U9Adfy1P03Tsxn4T1+s78bgG2ByjMQESjR/t+bO/+d/95s/7cX/hS3Z
1rES8w/ULwtJiQBJ/IdP49/ZlP/1X5KPT98/PiXvn87v3Xtdf3z6Xz9/9f5pXyfv2fdP/wOKaNE2
H98/vVcf75+eH/+m7P62f9r/zz96m//DP/en19kyfsMA71BJwsjUcOPhzPnpdZ6/hVtZ59tsptJR
cXj9A7eua9wXqipoCbBo8EJYmX6S2KXDD1KlgwuB323+M2ZncScz/+Nh+P2vjnWIrXy2y97fsj86
h7S6m3zCXLy1Y12GOUWDfX2F5tfZRjCP6rW5La5huYy2CJMhHB3Mc/hCcgHTSWJLl7R6dtrJuuDk
dGColSta9rG1KtOVfx5W4XH4Btr4UdbAubeIStfhrllNK1VRFx4SYAJx7AhlCxub5Vr1XvP2GBFQ
rh0M5XlQnqT+bAYoaK5mzKjPPtX5u+XdYiToO997UcBm19FL6DyIToM6QFbzQBXs/JjCJw/nsk5s
x7eq3aDSDzbZuGvGXVl+iXEdLudR0ch043ufPacRauxlvGUa1US4yOBgMktdMqqEn1OQVGbu6mxp
JGvGAJN1a7Ql32W05+v4Tzn/qzslIZFlP8XHatj7G+s7utwYIwHY8Qf/G708RNr8emnXCwbeK3WV
3dgGBMrUL94DZMtNry7EwySO5aZaWsg4Vugoja19Vs9kD9aPKuQ7KIQX5a0zXu2H4rm8VOKIL4C9
cOmvgG3mm6RbmeHbaGwN/HoP6crUlpie1mWxavcpaiRXWZXHvGB6t2B+Xj9mygtbRJ/cRkJPyZ1+
9lsCTIGJPqXNTt/1Xyt3lla6+asIN7G6cN5SddGJjbdunpXr8Ibnt2f1/l582Pw5pGYxh3gylsmh
PeZH06Wr7O2iZd9/TyHbVFtgzBPvoUR0S0vtkntLuGuoarOb8wa/zvieH+9P8j9FZrgUH9ljU318
NO578WsAxP+Dy5fQKLX/c6rC43v2yX2vwuzP0Q7zb/p9rdEEGQ02T7Eu2d9Me3a9/77U8B1d1UER
qSp1F1QD7IN/xyrI3xxHdyAKCIALgn//20qjy9/YmdW5TnNAgyNa+WdWml/syBavznYgNGhIVnXQ
584vduQGbZoAGYk0NMcVpo3BMWKUb5lfJ8M59BYk9tRWF8RKT0sn7k7R+KHoMEkytI8DG+EmhQeu
dMbW72N0A8mKsrzYPDGJvxC4u8uH6JRWH1aJEcUpXlHofyst+IgxOjqdIEgGAQvLiKKVWjmrIcu/
pf57b5bfAock9yp+HIGBU2TSlK05PzYxPVXPRHZLz7MfNGUNSzNYZuRzp22C9SYVa/ptFhlFu8LU
isWAr4NRESdSJ91pRXjMS5u/9riJDfTUXmWhyEi7L1gbds6T6acuooYfZnlHY6FkdUKC0M8OWGRB
6itl8zpNJY+0UYCZEysrVFf//PPx/2V+ioDm8Z8/Y3+rwBcU4b/+7+Tdzz89du/J1/fq+x/3emho
f3/ewI5wFLYlMBLHEPi1uaN/Pm/qb7oO7IhIApNH0pixSD+fN3v+FmI+05GS1AKL7/zc2C39N76U
P8sEvvH3QuknE+SvGCb2XML+Y1fnhzOBo6QgQYVnG8jDLwwT1TO03MsZAfbMeumlqwQjcNEMUMYL
1SfhBPwBBlhtp9XpMtJJ+HaMc4rE9xKnMZFADuagMdeJO8Fuc2795BWty64wciYanv05wGO/SznL
u904ojihRQYCZVRvUy3pdnFgw0/tHbTZ+ux3gdzYZJ+sBrN/inXYEFHnhFejhwSbTAjpUxxaQLDC
StmXyhdLpPlZy0aLTCy5UTXDuXktg5k2CtZa6tMAiM3sKYuNQ5NfM8tudrneuLBqi22Ydtoh8FE7
VUqNXsmL4isWT4veDURCrLjOHtEsYjdSHDEhiX2Q4+fPgUEtK6Lull0Qy4Np1T8vua+tsC8EFCYO
U1RPnUPfkxqNHsfmUBYW+CdWpdJqqmOkx9XR6uJkxXwMQZOw/Yc/3Io/P+Q/gmnkfKv96VOlvuXW
0YUuDbpI5v37f3TNV6kxdUajIjOD94LZOCeAi7ZSa2vPUMga/YDq0/48mQPBz05Gxj1qvK035Edv
wg44dMFzXUy9W6OMXDxEeare7pAGI1bCNYnZ2doOtKNX6v4j0wckJNkQHDoJamYMvPOdwWFHNbFz
2cDHhXaYlia4ftUeruqwTCVDZI9FuVKBccPZPNhF0Ots+xNM4tbe+5HNdKRqe2vTqPIlHgA5E+1o
evvCkmslo5jsnOjEiDs/p9bcCVdIdO2zVt68+hLh677G/bgWaetduyEDrY9Dbd2jaFp05I9cDa19
ts1Kp6uXboPCCi6TQ7mXjYmPklLoX8o6ucC26EnSAWrqd1I8tlSTDMi2mQ2wVdXHdCtqg8K3kupJ
GxHgm6Zv1BvM9O2xVNNhY/bPWDHag9dIgn4kig+rJfxRb6ybNrNnwfZkjyXB8kWiR1s1zcG0jnmz
5b6Xh3ayg5Upe4iuFYjIJjw3SDhIujeqJQo7jsL9oB5kFpQA+egYQ91CTzi/0YEaZNe6tAgenZPf
Gs3mE5WeZ7rdMATXKj9AN0Uea/eQV2TxWaZ2D/UjfgND4q9CDzJ1r47BMsL7c3YZAZFICRAbQX+F
8annRExxy/s+RCPgowgce2WVb0qhMX8CPblqjNo+BAHqu0UlUrbQ2mqPhbEYEzYuq4U7afqBWA/W
U2J5Eri5aE6jwALl4Mhv9BABsNG9V/gxzziSS168Qgdn6NwwsayjRRREZ6vHQnQ/plSxt60KRbuf
2QOeRoKMgXBrE8+fDizPjylO5FmDDICQ4QE6S/E2OR6Jxk2W39TMhn2hResCoS+hFl1JQtwEhc0e
xwvmUJwkefeEBdMN46Bdy9SZTlgl7CYiKFoR/oNftsNOAChahoxuP1v0xxdh5N3KmMT7+w8Vqsa8
l5PdNiaHea+GI6oYr7v5hVWc+h5nggdGgvyEFzPmZxFRLZ8t1Ko0pMkWLO2jriaeO2hQxMvOW3d4
uRB2czFb1Fa5RgjMMHkU77BZvhCbuXSa+GxNRf2Evj7deArt5jhDsutXibbtCic8dxBK6XFZeF0D
AIzcBW91oyxDwvJABzQPWOwjPBBheA6YIxm+9E6i7z9MjxlKb1Xtdoh00oCz3uepKMNDPCDbJm/L
eJUyeISD1EvoGpWiaCzwnrq1Ol22QNoifymVIDnaBYmGcd4+EyG3zsHSK4FOLsR8iclfWQJjMFb3
oS9eRv/IAwyWYd/pBlQEvBEPVce7KQw8JhMeJq9OcoQ3Xe4OHvINkoMjeK5BzvicO5TJx2FI/VWv
S/NSlTqCE6V/mJJu18eifeQlaTsRGsoq1MNklReJBn45qS9ZYQ0ccsNm2YRHQ6kMN6Y/61rzr8od
Xfj+OPT4cjiBmo/C4UaXYZy7agPlQ/mhBBYbVV4DoAY/rG15r6cVHSZ06u0UXbt8Egfs5ee786ua
7V9epY4bnTZDUEKZsFuolEkb+5u4JuqzLWtifOcpODr7RZvK/tjIvtv89Y6h01r9dcswTIMevUot
YlDGy18oMjIlCHScCman6P40RVpuFyBu9RXGxoZVpSjolOeI6e1N1k50i0zvla0SbeXo1yviX1XX
KYvRDfa1yFl+k8lYZx6bXCjjHyBA7B2tPMRLBnmP3WRHlNYBFCnicOGZQ8jNCcQZM1txK5TorlnQ
1ZetqeKUatpNUcf1oTWMzz0OeYQBmHLEzH6uwkqsjUBDrwMoBEiOcD18mAf6YuayoLO3HNsKLZC6
bOLcuO2DNKl2ic8TgQwkeORRirdKhBJL1asD7XGbOCjNPgyJtRcew5OoCdSTMocbVWlEvBEorG1U
omGS33CbZy4hHc6Rm39pMiPf6LbfELY6QT3EcbT00epQwZv1A9wybKHf2qL2WO9oubPtIEQxNOju
8s1pnBArV24tIKUazL0kUJJSJ0BXz+INw4jkSYyXOg6iixehI6hHbPfBZEZXn6BVz+h/WEAcXK0e
mpUG9mVvOTVs4UwUh4b46yX3buQaaf+iNGV0LD0pNmoJAxi0erurMX8Iu27OOqEg2Mb4iRHpCfwd
PNgNGLvI1AWigzQsQ2EAiwXmc0UHXMlDcTRN+yqqTD6HbTfxn3DpdWMc0GOgaENVkm4SgerYDAmo
NZz2RZBg1OIcOnnh7NQT48CWqtdws/Jko1DTEQQSIXri8Z70PHGNCg5ATQbDSrXCeKseVLWRT77d
a1v60f0q5fB16joMCl4XnBOlu6QZCQkQsvSrnjJCIpBYOYbpqJITK1Exwtj2SXp+NhUSEJDxWDGp
Cp6UJPyoC1MMhpuRDUd8C6xX1O3j0lattRXj2fHn4VIQxU8SOa0LAZu4G2ZXIGQ3sYBtU6a1f+K3
iT04Y8oDWzta/aThfLC33G/lbkL8g5ZHDAtcPrxa8PLMhlUN/DnPj51O8+EOVYDEuuga8wVDL0m8
zhbZkrptjEA+NS25RASZtBMSnbAtAjrffb2G2zRdxqKID6w1oGaSxyr3hse6wNXg6QoRU1WjrY3Z
G5goFnqeVDHO4yCtZWyYw1XYPaG9wTgc/AlnpTJqr0GeOGQARCwGaRYvdGD9K1QuBuqx4iGoovoQ
Jc6ZFub0VOUMUyI8elsTHckyhFVxSRHyU+sy6cPrtk+myn4i9T0lpPtsadExtfT8bEb4t6fu1RwF
bG1noquU0c/XqbyuZddswtLAzhpdB2OovidYmKpTbzWWa0aK444cBhaF2Td7tCAMZjqvXSsaB5Ys
i+e43URuc7Q151Gb7LWiq5RS9J1A+kZnbI1s72Hm7DxvQNCpl2JlIK9CzQRA1I8HuFJRW76lqaFs
iy6t3bhO4M0zmF4VUiUrfr6gYavU0jvKjD+gNnEaZX4bnvwpDk9TmZWLQsfVMvXoRlRDmy2xXjGu
TY343jvzbXAab9Wbo81dxxlGeExRNKU41bb5PHgtYB7h+7ekK/fOaCmrPMyrpapF9a1ToThYpNeR
hI16v0JMZNqvSm7JoxFr+qKrCv6e+TS5eYLFZUjrm4hCt2R6uqj9Vnnq4PnmpsPK1BDnXGItg4IR
1BclrV4ax6Ef1zPAGNVq2MD0QqMqENV7pVo/49A6Q+f/IdCD0ZF1VMzlY7UZFKzw4D/IqvXiH22a
qEu/T5MjQRy33GuDW4EjDB5bjUB1XyF4AyIZpYLQr5AY5JSmHtFe+snhPgASM36LmhrncvHF1E3r
QAhxTkUWoQ9URjQBvZevbHOCdDBNZ5veDW8Ez1WfvYg81E4CJ7crCCshCaLH16OErFtJ/RWjvEUK
ZKWdWlaeU8cYtYuJPsfkQyrFLJ8gsaXfxFH9haH7bRhbZXcnmkUNXebCDtt1iTTpeL/UnArYSK6e
B0224eS+1XqDzGaEDidNSV80RvYLdHDS9XyEn6hJ1K+sIQv065hhnK+51c7lj7ouG22LUTcFFwJM
anO/sZpNESDp0PgUDmOfgIS/v1lFgpRL+urRob46jqmJQUonw7xtu2PZGZehII0pd7pH/MLOsUYr
vEci3znJeCgMXxyq+dJ5koxngxEqmMbiZPphs5N2dvJaR0eorergoEriFlrdxv3h4FfQpgDVQ5p4
aOR1K/UgF/HM0d9wTpkS1ZsYwMWirDpxaVMNHWH1IQPawtEw4gv082rgxiNAKoOZhj4v7JcKmlF6
5m3B+NBGVW9r7lQT4NyOprFiS1vH+TScwvlS3TkJfnHOSl3fpJElVk7UfwlRDbkFBwu3S53P2Jcn
R932gRIcCRWi4Z4OHBSQXIs4IS9i5BmtVe2K7c9eJn2gubltPShJMK0TwlCvuaJicMbEuySwokBR
YokxPJFOTki9oxM2gmJ3hKsg7eP9MtoJ57ygv+CsOHZ9GbtRZh8KXDYENE5tuR1Mn5Nr7It9MqK5
XM4yezVqsOVh/aVOsMkeLyJ71pVy6TNiO3SzvCpQ5vvWHOqFhj5sWc759jhMBC2YEPicZ5E7gmcT
p0ICR7BDRuaMygHAxMtI3wnxoYF3BiWN2mnpJRvHrdcZnBsJn144QaGsZAWjKBvN2hXti9n0tVuw
l411M+yCItkqtq3vpQKqvCww3ncZ7I4sICSNhqXXAWkw9NxyFVt5Leog37VSl2gZShW6QF2P6LGa
dZn3g9sgEVppGiTlf1Th3hhsszyfluqUm1hdZPqYFfWpUsoNEqLsnFtRDRqvFg/+wBYblNFzmveX
qiJSu6z6YnU/cYwG62XMTj11o407uThPrR3s7O6bGqftOdjaeWi+lcFbMqMkQFeD2UHt/myOZyNL
zlZhZbc+yEoXtNQbMjTsDWxnsnXSxwb+nKb5SyUlxGiaz2BB3FIGjeN7LOxiOacJZxFdaM+EDhsI
c53TwX4hh/pq2qO8Erw9l7IQ9wdXZNjNwso4mMXUnlRoHhioB5bLGYBKxwRfVY8jBCxC0XfZY65o
hEjQX6P17G9U38dUK5v6aNtS3+mAGPRqSFwVh5Orjs3XuCjHbTx0wHrFpGMZRvchq0xflyjzkY8g
C18kJSatJgrCjSMqpvUNwQrzAlfhb9p3LJ+OakA+zBWyIgI2K38A0EQVSCYL8MTGqgPiY+gvVBwL
F1pUteckKmHPAgtemzMNcQiRerRDPv6+cN5/OCBkuHwB+1yBG2dhN4zNnJ4qPRyhJuNtKbXlpILe
RCMNadS/KMI80RrSiTqg2o1DHxwoRCGXsvy7rNt+04imo/ZsoAUIFvjBt9udU36tq5KzXuuDnqSi
W/3+42tzdrympnZlSkpsWyPTVdEgOUpiSOm5Sr4CbaV8OmEzqY8JxhGzwjiE4exQwCRxs9LqwfqD
AKAsvF/0gi3Lt6cZh8aIrEUnSaUHF1KJG5jvvbGqMrPe6kX40Jm9ctSbqF6FQ4wgb17SBOOLZdOQ
fOWZvETJIrAJAAGca/AXraarj4CyCHEeq2CbRtp7h9yVVdXozpzRujM5KZweWF4LbeKo4Vkjpr5Z
B6t0Yb5q6R+uaHV+abRo2vJCfLdCZQzawtNIU5AsLfPl/qvO6aJ1mDODw/ik46ymQxL9riX1xbrF
uAgMwowvihpbezvriYvXQlfaPKMwIsKLZVFC1DyseWQBxhghNpvhRSUHLgEfP2EZ8zunp8Xx5Je8
/U3nqzfOTSr49hEBcmi+jjIPHr1ChJe4M3aTXttMSstu36ZT4ULYIQneyc/ox7OLWlfZhbL0WFfD
odJl72ZGXd0kICXyrhl2jJZ6RRuqbWvSQ9sg6z4EJ1TSL8pvIQYEYScOQVnBU9YM2tUn2khJdXTP
Qoln967j6gX1IifYA1jT3q2Sxt5WiXhOfeqtUkXanpWD2PvG17HzOEFhkyHdKeEpTfOSJlcnX5MY
u7HRwhPuZqueMZcbWpGY7qRY/aZIspFjQYU+NrJwX4KZ7CotvmKIPRT4L29MnscddyKaRjtVGKKj
00SaxsCADhdIehL8MInbOT8f6SWYGDU28yVBxirm4BKP5BTHwbEMUGb7vKektJZsz5ilQsZLXbkR
Kt5MX+9+6D0hhbI36xXtO4zKY6ufxXwxrdzexOxMmGucdajgv7+rDD2BLrzAIzZEkUlrjwvC3G43
WMEPEuJAb5a0i9IemC223znGtT8FY62f7rXblLTnME213SQyVTkk6JNjb/KOiXhtR8k+BRZnq/b5
S+IV+fF+UYBFLruQECm2vu2Ete90v3hefLWCquKDbHNzKdX2hIit3pdTrrsQWKTLM7FTxXRW+gZD
vVaDusSYSAtTENShWBMlHhmpEWm8ZFhJZWMFHCJttWOMbxIrQd4WNgOiwBWcls3nocGv5zmCKAcK
/oXWkgXteGF0zSc1ZSZHjAra4DBbBHXjLUZJ2IhW9dFF7e0fvaeph7YW1TqR07hurdF+qCtrD72q
OGZTNBw8ZvVtYT00w+jfaJp1dH4SAA15AD5avs+fNt5z+8VR2y8mz9TK8kEf2XWMqDoF55AVHscJ
TbqZND5EZ4pnFK3SFdMVd86A4aoips/n9G7iij0npc1ENCvtDVGU2pKNmxI0GqtVGCXd9v5JBab4
PBd/O80eULsWzHxEIRIXsgoHcofWhZcYw9JQJkFQ6/g0qiLnrK0Gj0Ylibf1pn3bl2ed7Mm5ygv2
SQqNY2jjL21z8I3Q3iDJ16EBlzEiglcvKVO31N18xqTqMzA1aIfXArHoAcOBPEQIHTcMm58UgpyP
ymjb6yxCfc4ROTtwIHJDsBhnlQ6yq8mHoeKExGGqPN2dH5mo4qOKVaiBM3ucYrNCWdp1a9MzILRS
4gcV24os9PDsZedYMeKrFxP4mSpmysCAL5u6sc6h88phrDt5PojUpNH0ZUbXddHl2bZo2vg5JL/4
NmyMKXKDBhiCEuLKXtJsQegeosHQ4vKpCe3+QVTNwmD5soBY7++o0chr6doGHrADaNnncL4oFAKA
LYKDVpWbMectvJ+Whs7hxQD+46xX5BsausFa5FF3Civn5kR2f4Rw3R9tJd/XihZcRIQMnlv7gNMk
YSvl4vu4UctBzsGAWCzvL6rvFXPjle1H7DjvWgxPCi/GeDI8AnbqoUBH0ubyJnREFhOGLSVJ08Po
BNUVRSxz7Tqbng2/v1h+8tjQ4L1KEdcbT8BQ8QPSVTpRftMbP7qUVm7hDlWf+9T3rwYWsW1uovum
7kb+K1mWaLu0bp7xSRrZ0LqThqQ7M45BoGDSquoLUlKmD1VvbTl/iA1NN3vTBY18UVp4dYZ/KGNz
+E7Qz3tspoDzCm0d+DpkSdOUL7IpeV7UPTXL8GCEBU0+jXuZHesCZCd6sCj9FxKbL1MG6rtIy6J9
LeX7lNriWe0yb6nFOrf2KIBqcUTDXVq6wEhwS9FlQHtYOjsiSGbi4cXWamdrj7iWhaEjIxiyk+oE
G1BlHvmWfvCZ2SWWLkaHjPu3hFHF66isAEfmst5HRrOp8m72+YXTusSvymuLtGs5XxDZH5K0fc0b
XK7cxPnjpCO34gnuQPxEcjsa5bXksHm8X0AO0D4IgeoFs5I9hPHEiW9I16WDyxztaLuuI1ke74OV
3y/9tkuJx71vdvdtLzMF50IVA0bRHrOiik9Dhvh5mkO6POUr8H256dMO4Tjo3RVzo/AE4L1neUcE
lZtmehk6XFw9JNiT7gxbrBDPbObW+95klHYiJGIkBwZmF0b2z7o1UfNLMp1sk/N1kRsvWjycmevF
mMFgXTpO8gMSbXfS212R1BDHuMWXDgDOI11dkUN4UsNtXlmPuW23p14W7Qk8JglUghOr0iv1mcy9
lYNzamGSEbVjyZ05qx4Jm34fHEDjBg86lih8G2a1IfTUvxi2Va8MgYu3o5uCEryY3FGR/4er81pu
XFm27RchAt680nuRlGnzgmgL7wum8PVnFLTu7oj7UkFq7d2SKKBQmTnnmAffboLrsuCch1HoxefC
Ttsr6DTxBBhQr8n8gVkK03uvRc6IppZPKC6ghxlQbM6NFnBN+P4jDX3G4mLYc9f4jwASyioWvbVf
7DydOr55Yf43reDVRQ7c0eUDJauzeKHZ2Z8Z2JyalMNmW7mc7r3c8FYTw/x1R79oY8Z24699Lh/S
9HTlCKa0JoCiPhPhVJ09yIoETXbHoh5QFScRO5OZkmiIXsTG6Sy+oPvXdwFOsrOnlrDCkAiYdjvC
ONRb+wxLjq1R7Y/Lq0BtklkCRGSsQSnoqvkyjG1wwqxHE9EhHWLAxXaR7sQ4TTaMv9Rb021/RH5Z
7ZeqV3cD4HTOQJsmbJgutiINLpFBWWLn4r9XceI2x8bNzuAPJcMZdU4nTyW68tF9F5YTnsvWz4+9
BsFksuv9nDUa6ru6BbJl00ZFD95dzLQcsSR2wTVOrD86dJIN/Z/gVYNMG2lD9t0CiBB2PCqmydVf
+qnND1h6E9ibQX4tNXHGbPiMNe8Say0xxPSAOYhRNoDJ8k5JBmkTAPArybr5MS+DtzR3XCoqTh48
wN1tVubR02Uy2NWkKYXZuc5y8draiUvbEV5IxLz4VR9XQHXiTT5Xzs/R3PmdpM9v+4IoN9iTKbfW
dhnpQmUyicIstZUZKaQO9vtjHsP0ULOpuSSkOPdpudKTTa6OeeTMp2PRyvXz8ip2LV4Z1V847uWO
8Cts0mpZmObtkL4YcVXsE8ITTlPqWqcwnuVpela+0JB6umm2mSN6PWCfmPpaptHs7clD8mjA3klj
2vtzQEvFAMxFQ5ujxRSTz97bnAlJ2gCAGCfBgzMywkoytKF6MF6qBudPHkObWN559Fxh+EPMxER+
TEhYOwSmnO9uORMb36THzLcLBnEsgVfHBzuJv/K07q6lWkTXrNygppeJuWWrO9J5E+DmdqndVVue
zum1bh39Qrv71Ykddo2BT2oS2Tdy9NyMYoa0VWY0Rf4ROW52yy1O/rFOXIPNu+VLHMjf0FE4IM3M
ENt/pYcX/GnapUSS5ZEPc4qTMLzYdo10HhukZUVoObs6kudlcfo2obFsBDs2iq7bl2lyh7NVH+pD
lE71xQapeFleibh9qeM5OTD/iy9+7sWX5VU+x/leuuZPrJjtsbeNN2bR023ZfOhDg8+Op3BH+kNw
1dox4HFsX5Z3Br2ItSecZAMyyTwJ3YRmGLc8PaoI2FjLbPqspyScrIR6aWcx8a9qv5eqfQZu9r/F
rYPwXBj9FQLjB7z4eAd3doi3YwvDuDXezW6OzkZbBK/mNLR7nbphU3hwgvsEG7fXi+KSN3CiSfgl
2NiUTC5Uyk6pFmd2JvoA0DMLUjL7MrHPUOsskCTDmj4bCbhAFeuV1yKuywXhOikh8Zfl4K7lgQPH
lcHGMiZdFnyH+iWTP3ED+edl31iWGuHcMevb1zjoOevBi5+mLv8g84iaqjnJVLS7wMvcUamcblzl
K1Fm1X75CALfrbcW023A44bvruoSWIeMW2SxBgQN3XW9fWqO3YtT194liyLSkhM9gto1RMFn93Bp
IbJjet1gnnnAE+bJPhmtEp9DAuabjadiS5ZlyTPpagCi8ZD9rboIUe7/lm6A8wr+/Ynpb9xURTY+
l8XyCRb3sbsZ3mg8HNL7pD08cjwMK8EYeR2MQf2zJIgzaRKQaHlt7RzuyTfPkeucPuDTt5O1r9CO
sQsOGXDcsA010a3cUngYvzPv5AV464qp/qrzHW++PaWfSzsV+97Qvutt/N3WwvaHaBmDetH0Xjr5
uDXNlNk/ZuD1ZJJYlGnzsBW1tB8NoSgbNx60x8DjLHIRc8zgOL85BVoJr4vw3WrWVk9dCZEG/OwK
SYhzojQlC7H1ii38J9DYSpOwLCjDqovGiKyznCM7pM7UGr2EyFt1oDGGFb8u2nIduUjXh/WbDO3u
ZCc2TGBvx9DbOCmz32l5tSxjQ0i0RnESBrhq2Gkio0tv4AAk+FBCrUDRyussYxJXSMsh4TPcpT5T
3NoT5r4amXYEjZc8csNO9hPpq2hP5H/N3zKMjHVc+AV6B708yjo//nu4NCjsDvk4n5P35aAU5aV7
b7Lq7kRtTXCFA2tajYhsHMx+4+41wzL3kcTz7xoiOvGQas923B/phZDf4608ANYopPxWvyWEjIN1
09JjmJq4kmtMXV7hlgDlGTBVTlUcoBUwjR4a7cXgZJGo+g+kDePQuGQoVrbhodFaBarMN6j64Cf2
P4FYh6cACtWmpB+3xiNpna2KOxi8/pekQTEmB5ncl9EwaVdHiEy4l0GfuTP9decVox6AeV11d83e
/+00s3/LiqJfzZRSDxLYOoxewaPvxvmUOtB33Y5T02RdBxVF0k4R549WlqAxOZaDUVNTPjd9Ndyh
O9EzphAIW5NmILmvMumb09Ra6UmAlfUlKHQfNxvCInIAPY+ebaI0JIvKKctcJuiiJkRI2a+XBXsq
VXcEQ5QfcuPHphRsoiHdWhm+JoWegZUeY4BuMU7OSkZAEU3xc/ED2oMaWwdactKYeDpaM6uGYHMs
ui5/tEX4E1QZLY6RWRQcH57+1JN1o5pOTLJ/pANoLr90X3rB/9tUfYisj9yrb3z5d+XwwcuTXqGt
WzljWnyl68CJdDrHOixVI4cx0RcBDXqXCwNEXL1HOfP0aKStHCsseBCiKS5/L5NDO0xCEOkpH3bU
AR5WxK8srrrjNDFJF6Ycjq0bm2tbdN3Va+ga554W7hO6PFsq7fFNRwbdkNPAvc5HMamUsE5WP6We
4Bdn5LaPM636PA2YhgzBPwXQQvXqWzsCx3bg/q3T2OuI5ym6FSGa08sUTzf0fdnDsPtfU5L1J3pL
hEL1De0pYJFAZokkTzT/OVmifA9qxEomwp6MbJ0VcojoBQW7div0JD9P6Nk6AGIZB9J6jU5QrOxC
/2sYkIjqpoyIkbfN6FgGw5+xN79Y4PzOvWrkO3mDNMllAk5D6qTTgYc9xiukO4SIR1qwDsxjqDQ7
yxJxDjqnCSK9CKh3BzB1ZTPv+kKrAwJvNp5tjvWbVvNTKJZiPANlGc6DR/1mDylgQs0ELEAs0dVQ
i9eXu9gvy2OTRdMZG+B4Rjv7EQyj62KIHCG5qiftsrhtW25sECHZFgVwuK/8tr0TLiO2iV034Azs
p4C9fYIt3R8+NXuN4mlg9KsuaQYDWczuzbX6+LXD4IpMJmv2otXrR62hrwTz1B2aDJdLWoZKnJQA
gBpdKggiPyhnMk1fNzSd31swi+eZrW81j7RWEDEclyP0ctXW0Dv9QLrkqmdcF/ArCKmO/GxT0WI4
RUZ2dJwwPOYjVQ2Yt/WnGpRzfAcvlnkL4q0Ve/l8dlX10IZmcAka7hESX/ZSFBYT4NxBiYpQUYk0
XENnOlHB2F+havT2FGrsLxrSL7Lo80ZLDiA8u4/yY2B3KBNDPjoDWzJFXfIpD5vDLtunsqZ7i9V0
nZCYtc1BCt2RPBm7qEEpZ7bVwaplz2kypi/mWdO2Bdq3jj1DgWeZheutKUFRp2jvqkzDQNPo1kWY
g7aWYU1Fl2XtyawplLY++M6TKEZFFONCg9ygb7tQi1apyRZrqkMS4SjQH5v42XsO2dCO17+ihQRx
NN+1SronbJPJOY1o3HaR718ttukXC1FUXmgrGUz1t5Rs5EtjzKc+bOtXABzzZsrDYp1DQ3yGhncM
TLjCorXjq5uBeGglubczUhUCd7NoY6S/4DYEd9s2XZIBAu2ozxy+xczjJTXQsYg+dfZwr/tn6yQW
/5B70LVKsI8l4jn6xQqJTX5ApGqvXL0Ur/XQoSLCIr3FY2EgbaLdaxITUVYwKNEZkQZmBgO6FDU8
LxomFYS1vBIy7b+QX8E2Z/L0XEaQnkgAkDm59akLJLlylKPxNbRpX5jsjr6ArhlqwRdmdeJepFoG
c9uoXsc8rAj9WOdDG/0OeSYSzqPr97mAJF6j8lmM9lEbHYgmhR/RDP2TeeTeSQDVCn18i2d/75qt
cegH4dPNCmHC90WxcSbOYXVpz9tZFSkZYwObYvjzN6EEb26OuttQRT6ceBDXQPMABTRpue2FiVmu
7cs/jil+0x6B3MZ4pEs8/47tjCNBdqmxvFwKWfz3CtZCiuEkYxiRW7+tvip5EoXGy7JkLv8y8PR+
3ejx71lWxltSW+6zJnqev3SxEnPnvLom1hrqE/89cTmp6a1xakVjHhCYd18MEjR6VKjvomITgid0
06z6rDVVh8yt9565oDPdwD/Pmh4/fwybIEFfinWw+y5dGBoMh+p3XI/PMcznn2Og3Ump+z0Vkp1H
/aCt1fOPGNVFD02E0TPXbMQf5klj9GAF9B1RguKvqbNm645peR2y9oWQzu6l19GEgrRcKyP4ei5G
c7MI1ZAulYwdZIu4wnwfyK/Ds2b3N2gyh0miBkyVlDc0+ldkooA+JxTtFT0GhfCHS8d3NQC1dfkg
v2vMeLzYTtBF8/yv2wK9joZ2najuuzsh9pGF+GJBXTgaQTxsGit1aanjgKMehnA3geoReUaAADmD
gMFG72HqWb4aUoLXiUv7IEv1mo/m+BTM0E4++N211e9mbpt7qb5ZBR1Sa7wd24U4TZim+H3jGJ0K
TLnarH8PNKdb241fLQ8X5hgSCmSYVgFzQXBoQZJ2bOjEHnu3+Gag7F07hRbukEj5EDbL4pwL7Ued
2O4pLCgfgrEs37Si+Gt21sg+ZRPJw4ln7Wq4JZLBtU/u2AUf9AhAwGRw8lv09sChtW3aDV+8kLmx
NMoKpt+I1tNDupvoLvYPGcdvk9EkD80PN7L3qpcyIGgl54NfOWFr7+vRB+jhAfb2THKTgiRh+l35
JnKopSbgqkTQ3ud0JWJj/BqXOB0QXPd3p+mYCTXQNWUvXnVLaPtlr3RctBm+Fh/tDDWAbpCE1yhy
lBUmoOYVJtuJPB7QiKWfMp4ftErq107rd/9GzwGnaPC6KfE/CA8/b8PKdNy9LpHYIaIb14XvfJFI
14BCVrF/KWVGl9BMfpeQxjdl6CJZyoBfcqcek36E1qVu5aomD2qCoR8roVsc91/UzXNwZJhw2Jd/
S6GHL6QZhS+MpfL1gL9st3ytZkCIcMO8gjp3X2pC7VLUBYwT8uDNY/bEobYq3hkAzevRzb1vafPh
Nw/Z33kozT9iqy9h79b1pZ6ypyG170EfALocC/MDLfImEXN+ygc9O0ep9uL7ZXYw01FedLUMcVcc
ZGK98s0k9lPAiZusoPaLUqDTtNbY0dWG5mYe4TE8e9fT5Dl3JwCZqiw0y+IoH03jwE4E9Xsp6apw
0GZh0qmBQ8k+Ah7z0Gfrfao+mamoNSU9wvGeoxEP1KIH0ylA93Sy6LPvIlPHxMeZ81aRoQGhh1gs
i5HAllNgfRhncNaYrZ37oOffGBzpJzxAzn1ZUmlfy1zvD257McQwiJVPCyIQefKlt4qI37BPzm5f
m/seKtQ58CSBLXMMWI1tgOOxMvf0Bdi7LGmPS1MnLb0CwmbvHaCcuhimJpJafHFZUl0EI/gmlN3R
UwfIZhmKgTs5kAa2z/PAJO+XZXmljbqgaKeblhZ7p9Xbntm5Li/LwlMTUG+OXGYpWxmY/FfFWhP9
8cgXVOKdT0N34NByJW9wvtLO0+cIHVVoPyxaLPulTzUrQhht4FcJTezY4aS49CT9ClIlX2IjX1kN
xy5O1FclBV+NvvUrD8R0XpYM3t/nq0K9KhuPvqg1YIBE4bdG7Wv3KKbyzNz1dRHcBTfaXRgWErYZ
+g+0UxPE3X1AyfHwhlTu25keM+IRiPaRc+E/pi/LtIlml835Sv8GSo9BDoiLwZ3mS6Y0HsuyvNWr
X90ou3ON7Uis8qodLpYtH/pEeU7b/LfbyvE8TN54Nvp4OnhDfSB0ZuZaoICSndkRWqfe18YrEoMO
zJIeMyCPhpS5bk4OYdl1oEet5OISB6AGHjxCcIVH0DeyHbnDIOpzAdBOLaicyG62KEGJtGt3tdVo
J8ucX8gHMl9CFJ8vEc3jjesiSJwjw9znQUN1oiZjupVZNwucu+XDJCs6E4HGi0usyy3G8Erc5cec
ioChsikOjjN8YDR0Dq7pOQ/NpsujUsrcZCNqkX0tPB2YE+b4vDXSte1F9ZcyYPIrat++lDYeFYDR
SJsdWe3tjuHwModY5jyd3RL/yVXi9g0jh3ic+BCz8dShuYFaPYc9k8uC0rlhrKnG+bpalu5/EpYe
mNEEcx5xwRFBrJ9LO4SI6CSoYHvSKWrUqGF0UNeGJidl3pjgxVvtLBdhnFuChS4JOSwXFYIwCVa2
6yhf9+V0arDn7HGskKiqlgpR4IlMyT1KaaaKEMTINWAIY+uXZZmgmVyEkoKaE80cq702gnRQ2zBA
Bbrpf2GheW3bKzEiDCXd2CZJLnLwfHG5BkPjH/2UPrHqjS5t0eUVlhHkEcJOt//frduj2lwzo0VF
rWYYi+poWVKZ/Y3qyEZsnWdPKCjzwYQX3M1jQK3u9z/GHKUATeVX9FcfkUajOCmLVZ217hPc6HCo
CR9cOY2QtH91qiQ83ZvlAPjvPBgTHUPVbhyXR1FuYXcMk3retq39M4yd5LYIC0zN/enr9nUYg+zU
l968aYPS3IzKIuH3TLWWc+lAFbaywOcTi07ESGIUxVYUDsBsPY1P0RhYhyz0LORRIl9bLukx0Vii
YPNDCqXJ0Tc2uKYjLZEHPSVx03o33SFCiNZhL70bubXRSvNx4u1RdvW/c3rHwM3EE/QJ1Ge/xfzF
B3jvyIy5yPBvZZM9jvSGxMjImbhH6PDzBF4eOAlpXmDxJBE7nvUOGtv8ubzIcEjnZVhyyEr50Ji1
kgdCfMza1IAMwtkKNxPZUg6QgwstZ3e6drEdrJZTpc1IEtoGOL/MjbZNKSO8O157mFx5YlpMEgDB
dQD22KdzX2afihAfMuRGdmEOMLLwn4KAANqw1UF6Mtm4WR3BRVelu2XoKkGIln8ZzuWpQvWFwqgf
L6mSDSwLXki62ZOEaRk8jJL8zyIc+SMJjrf4VpUuJ6D4zXlCaTX3UIaGDhsVNaX6NvnU6EyLUkh3
pTa+WXG7k+l6cX0t1ipbYJSsaQUL8CRr39EYRnYFkfMPctGy43LjLPdM2TK7dtukW3lVHZ0dtSyv
xiaKzlHe5LsOJCqHxjZa64WXHGYV5q1baX01Ug83nhXLU1X9WgSME5tzavCJDYH8ntEoWEt05avA
rkbcBG6ABoRlisBW2TVpXdVUdrvKH0gILSS4TSP03/wpe78em8BJn8vSJqAxoVxSl7eDAgCSJGLH
c0PijX1olZJ7WaIKC0fmBbc6pNJYZ50NlFDXh5v835Ib+XmM+g1ZI7/QVxSUjfw8L2HXQQ3zJ6LL
GCy92FWhnYKB7kVGJ/WS0UY6Ys45xCIj6xMlBlojulTLYsY1iZ8G6uQ8F7RUdEjUfaxP974xgmtT
Zb/pX0MSUVg2fHjaA2/14dE0NepM/DDXsXesK3nixbFAg3Zc+tHJJSQ46Wo2AZelnyF6x0SzAv6e
AfHofBq1Dca30Db31khOODJ6+t9L80INLLLGl4dIb8qdg1GE2VZcBqfOWuUcmdAC0PxODLa/vun4
9PXA2HoYgD/bDxgNqGL4vW0lWF8WnR7l9JuDmv7azuRcI4O0b7Ie8kMVliuf3LcLX9evraA/ppXv
Ddf4MeybC8OE+JKqG2BZQvU2oRLCXpgMSIghpI2VNh7Gcs63nOvUNuD8siLnXtvwYVQI+lutVbfG
AgLqeUBpRuQLyHdVxmkMXaWlK6e50jsRGtOs0qXrp9nQJSyofrVu/RgbzXn4CM+vWZBelncZP9lZ
N6K/pdG6mz4nm8V0hPXeZAVvvcDaexZ2GeYPheoPL+JKkc0kjPQ7gtcqPkQ5/Zzqm+Rb1K2qBf1X
xj3G0evZK6IKapys6EAnI48zvQUu0w1vpR6eytSGs6PeNU2nvDIt5jnSKpe/pUCZdhfzQLfbkHur
xKUA6gsqYwvh+4SfGAmVOrtCpZRHttBDjHx8H7bVzznrSDGd8Lvu/BrVsDXG0lhJ4t3sFv1QqL4m
pUlWhjphLGeOKgFAV6E3j1JnAlWnh4fcI/PBlWzDc6uRumUPLmB6H1aiF9BWH52GEijxtvh6mJ/Q
yVj1uR0+qAIwtkpBiuhorY2KcJUObMdvP8LAqe6DYkgOpGFm/Is1bOMI/wk1Q7JSr2Qfo8c3IudV
Ix7U68Pwm4X6go8aIJtiIy4LbdkAK1L03vvJgfw/PloteDaab2MUtdsbyOSibP5qFXDcRV0mtO+F
KbQnihIoQW1YvFqB+bX0kFBNA8YAu8VyjUd+3M7+zGSw1kgirYbJ2uh+ExGJU8fXGXHTNq7+zGnv
nithRc+xGqKVnQ3tj67yHuDjPpw4J59JzhMpkXpEkaQek0oKBG6l3Y01p9yca9ah7n9QSzsHQ4Pr
5pQlpNEw2Di1Jb/qbkFe+l/8E+63Ae8jEbODcUit4mR3xvzA1vzLjkR5pJKZz1qvZ3ddufCKwpVg
uYFVLl/zfKJSOHQcqjJg7BE7Vn6aOrT/WqRv+kzC56zb8DWvwvZSJd4ffRbMQ2kT9gy9mSrlAx01
KnKzbdyrybzlKibCMX1hTjuv6eoLtXd9mWeJajIYpp0VMy2oyC6iwm+7a+G/Zo3o7r1SCycWvaxa
Wpyuo3LrhIm+/meea+CUr6qKR+uW67c5zo28hnYm73EJds0aVAKDLrNT45HcBKpPI7iEPIR/Q3c/
9u2NMMAFB0aH7z2Rl2WrNdwwu2DPuyA6J6K2Ey2RLGzBpAphq9GvfWYpI2qhrUPJ+YDjcbguEghI
LoqtM7LsHFu72SC35u9nFPgPHYdpmhpKlpnBk6GXf9DzXj8FEXmnpggl8AK6r0DgieHCAk3Lv2Ko
kLnIufFCGduO5vZqGTD9w/3qNkCCwMvRsqnScCkSC318MsM2dtoY3Bk/Vnt3gKC8MkbZrj8RBr5s
690yGkjUQCHuFIVCg3ycO2G2j7mC8Yh1JA3TXjwA70DpSiG0I9kqPxQuD95G2e91Sy82tmynzfK2
HxS5uyeMJ06FxFuXSJyhOSNcGBllSttVMG0jsQoG59psmCzFTV7si5jgSRxF/oXyx730awLi6X+r
ZfE6VIIpz2ymj6jgf0gfmGYbgNARsUJoYe4Vb4YGsZOwOGPnCbg80ECAsiZaBtK5hmXe03kJNDQ/
7YzDYBh1iFhEeKDdcwgWL9ldN1pq2kecNceiokdGWuV71EHbSQQpRa7n5u8ZknmGPxWqVbpcW4QO
pEWR5nAmlQ5gdizGtWXBK5FKG0N4lHXKQzI+2i7/FhC5sltqvDDMFbrRnimL9yM6h2kyytdkqMtX
NOPa2ixyzmrCNF9lBrPHT0nd6/rmj9YP9nPQU/0wJXRHJYaXp9SZcZnW98Qwk2M8hKfKEsk+CgiY
rGY32Rs8Wpoa11OjiwYEUvAHEqKxc5SKZFkK95HDUzn5uol6GVsQeCJPGxACcEbL+x5yYQESfemg
l30R7dO83E2t1D/aNLijbMmPFRfUQyVDtOiYd7oitPjcZMcyBH0YaUybCp6Jn212g5oenRyZft3N
XB4pCAUQZI08ouoc18KMFxyA2KUdDBOg5UTfVMvzj4JoGMpX+SjY8+7RNBynvPvofaa21ugjOFWL
ndsDjPf+vTY5VYdkYmwmFLX3hBy0u2s2P9i40lPZhe+ajYtYKkkilSuLZx4FGVDnMZTvaJaHfZDW
6BtDkIkct8s1IFfCXZRXZ1BiwiJMf7lx/1pRfZyH0rs4HK+Bx9e3Wp0tETaxcZO2skNh+6uQCUMy
0bRnA9c0bjf7KwNvdI2ka1olfrOxM8Jz3PDM87qu2hsz8scqdhGeY3k6mvA0ri0eHdH0rrfxsYCa
5gCbOOUwYxVAeQB49OW5HytrOwn5NyQfwtnaSRGueeBTfs8qFKyxjb1re+YpUTqwPEvRpNkkrhcu
Up9Wx9VQq6VsaioomtAQPjoLfZwyPWAjzhlMUdCI2LFPTlMx6jX0AcFx4Oyw/TgnWt3OiTrL2hZE
Z6+MpWjyUkBcg/8HOa95yhE0nJZXBgXyUS7Um8l9Dh1psgw7Sapqweoz8yXedkJxPwfuA9P4H6PF
wtpooTxWLgzeWMDBqVEFOJ11N0GErEKYNOSnoM1fFmajDemKeryl1bYmsHa+dEk9AIC3Sd71YHls
sAGaV0GoF1xey/m52Kg5sWbXAW/eydTsO5UOOlaUflzPXXQL3ZR6x+rzA5XeIbWF9whH6RzpIrec
MnZD3ZAwXbvvQY9DzGqSxkU5pRfnBnVl66y7zvlpGlG9H6OiGVa6J9/1omeurXSYGMrq8+ercCes
xrroaoAr1RIEKRYzJKHkxU+1u7XyaV9HBj8HPynHZBQ8IKgxIyToM1CNVGwn2uB/0Cc4GIKRE1gU
40FzL9u6rvOXKWtD2h7Du8Aes5fGd45+Hd0bbexvhXqY6zEOPLvVuUOLYMsUju2v97u9R5Duf610
q26nIw3SAszRtPfyyn4PvFVdrYraSS9aX331PG8ktIWlS51TMsN1idxzY3rJyzDONt4X5pALw//f
Ers9bth2QKLlFfb535KjmFo1EXIcLZjBDqqFlDWfeNtmeoGL9RaNWoQzMLUeBBPdAT64u25Cltaq
XuRAM/yEBuo+xQjE4aZqT5SDdEFCZnW4UK5i6faoHk+nFq3Lf2uI2o/oj8pnC7icOHOXPBtcWGeL
ozkTd1uSChGslx++BuHOMJklnSVc88L4E88B5iQGtedqip1VqCxxBvaNS4OYgaYFjvynGDKE+V1R
ctVjVSPTeNyOTUc4ZuZ1j15Yl0w4GcA3Nzh8Hr31ibOIaPQ1z6z/oqDjmHGUzOMTYy+e3uoR7pQ4
fyrT5WZJhHasCsslqYJIwuUtjmNxmo0ezFzRkWVtJvPLQgUw7OGJAUcb0+6aWvaHK2fj9G8RnW+c
ilSNEr3yqiH/R/NgjO/gyogEH4YP3PUSBY/+FSnuiODdzy8JWIBba3QDs9H6D6Mg/4yKqmWW54e7
geHfN0mxqAe9d8JvmW+4/OjPwrVG3uc278b3UFmYl8XtiVbD0r2e4oSgpxxM2B5Z/krP7fKWD0Pz
0TTlJUZ5t8uTiim73SfEz6bW60iNyiEllV/pQa7MGe5QLlDCk++b+SstrZPbWBPgajj7OPHccwZt
h0ZqjmBGvWJ2uGKcGXpsp6RFwVjGtaTVGmTjyUd+GPXF2kiZyyyqQaMKmKVlsoyvtrspEr9DKcg5
oI/jp4XCcFdHGJZ0w787VjBy4KwwIHJ5dxyeZkmshw6mY3Dim6+W5ZVRvXVdhJkgCK7snxQN0hH3
ip/jwGERtk4Jr6I3B0Rr9FiXd2VmkuXCGL6pYu3kLj5lteDGR8XEwX5NHPbvEUfYm7KFvUE8comm
IyMutk6WJsq3Qci19HvnI0/ae1P33NlldZNuEmH9IrIy0Y36xdwvTecoIYukKu+NOuHSiSJbJM8O
BMXQ1SpHrI8VM81FaukpnQt9LO9kM5ZpmQWtEqbKD5yQyYaWD+Q2F4FnNqTk6ORoBpX7eFmmjOyb
AaqNWenj1mvsHm3liEaOP4LEeTeTCgsc6UvQoaT1k1m7/jcoc+M2Zqey+xXdb0bgMXkqgVVMWD+D
94ooraduF/WtSTzsZdg9oefSy4rC6DB0XIdthMbf6crmJBREJjRtWiKlIw9FWv5w07D4QdCcHOts
P5qps6LgS3ggecGhdW28zLTsEV/xlz60trzlUnMOfW/dqqzzVj3NjB0eC7Zst2jyw2RWBSUugOsV
k8qfg8QtzdkBSZnq7KS9CS6KORk3PIqvCDEYcgMk7FLzxDEnsXRpujYGeD7pirvf1L8+S1omMcNx
Nsz7Ioge7KQET9QXV9FO5krSqFqlmjPjGo3KF18tla5b1674PQv0p2VVoNWrsb6DXCoerWdUZ1AE
quAvYhLYshL/DnWovDEJnG5T20UcS/AVI17gOQSHK940Hk52v5voPsgM3Hxkyk2WkNHIEcze1MVs
ofpIzrOq+FJ2GS3zycLLmv+6305k2GcZ/DZUHWCpxVfG5yloFAOEtAOhjTW4MXaCy/9TN4zfao1+
+z+Rw6Jv+GyUdi66a1FJougKMhiuGtQXXKjzG9Qv7gHh2GdNPX+WhWGVoOVBfbv1E0GbmNb8BRhg
cUm0+b3oh35v1XAsKsI2zRdTOIMSKHWv/WwmZ7ZpAoBMQzs7U/1W/s/Lv1gb5gEDImBBpFy2ESVv
c0J3Mh1+QCmYVlXJHzgHo3ArlCpTzBxmh9RFrlvMHK1EbPzsRfn9L5HexCoBVFqWtID87xHvFvKA
/Le0nTlvXGojcrOGRRoSjxRSfow3o0BGe2ntEtyDHxivNAZQ3XBFFy5Eo8lFI4NdxJjaUzKUz15N
4ZaF6zS/dG1645ji3h01INViN7tP9s7K44kd0yYHDFbkrZRtaNCs9njK5c1xGQ5PtvZhcU6EKWa8
9JzWbwNCdn9ROXtpSdM6qn5/+gcwmBvHiOrdVkiwVrOzs6uVAKGDOP+AeTrtYxV9UWmafSExAjmr
5+7oTnPaRVu90Rk/Y/iuxi9jmeqfdS5/n37PRXdPzN5eBbKaMLpP7w0Ilp09Dvk5VUwSdCoJ3qWy
ZXIaJhXRs/42mv6PsPNYkhtpk+0TwQxabFMhdZYii8UNrEk2obWOp78novo2558xm9mEFavJJisz
AUR87n7c9Y+A4v7JzcxMFE6AqCA/kh6knjm/xV06E0Bl209IjDFx0cWvnKZPq2/jq7MWgubTtN7K
VvsV51l1NlyoFg07LzemGYLbb3MGDDjZE1ljUFJBUt5rbUI7xI3O3siY46c8HDwDGlzB7BkLGsbJ
hbjqRIlgPEB/G1FQXx1nGaAdxjc7bfcE5bJbrpXzg3/A/BAEtA+DRv5DfW/BB/Np52MQhNf/X36F
8qLjoGk3scxZ8unvNurMljPRvnM06O+duFH9SPzSoupmk9fTh9E7FHFItbQl+36ZcQEsk/HIDdhD
CfHIe9TlTaiXaXsbhfuo7SB/46nPTFOkSBoZ23waJ8v7aHXgnLMeOm8GtYHK3ZI2+XEdtl1rtq9T
KX7ZOhXlTJOw2klx0l9SCrHQDkZOZ3s6Bou98Ei9m84MPTxYtKvREBBVtkarydjY+jPFexbvWTrl
FyMuDmaKJ9OhMqsgsm2wLykh/8zB+2wuYj/KirE/xz+wRUR3MgJqU0BwruEBvy3wknHqADoUyEQY
hJRDW7fuTujDdCexbu24R/lbmj4hLqqzUDsRWiv9LN7nHoBDuywOXUK6zWIuuB1NasxU84xaiibo
rq4e/YQ9ZYXtkGZ3p5CBVcpohYgBWzpAigKC/89qocjilE3jctmVOTAxblXTzaNaCoczJmhUxwtn
SVq52JrtM5PsZbZg/WvnHv+f/EotvqRQCSrmd4Y001tyCficHPM8p2pMVEVIvJxnroMJ/fT5zYmu
YbUZUtugNC6WyyTHVVJVX42EjBgkps+vEHySvcbb73pEfTIpeKo/qRYR9BR2Z14hvvoVUrb6MfSe
iq7JoctKIuJIYMW0QdnrUT25Cr+Qrb4RwdB8yXhTrMtQRfNdLXYz6SccBC9pQNXPasQ28tscX9Wi
Lwy/p5wPjlTq8IvEF1dqVbZcOr8bz7l5jKVeHMS9fvY9kEUbD+vIjvkR+bcpFpdlcGgPwuK1s1BZ
+YfIqmaBV9NtfNm13HFj485H+ggwEwEaBnGnrKUzcV2SiycX0GQk93ut9+Aupm/WAL3SHHvByyu/
xMljSEHZ3Lr427aFPJdjwTYhliE8U/3ymro6YGe7xsPw739UX3kDBUqf29hkMY/8qQGLDkHOhdDG
JejzRz50Q8jEgzHXvNjFhYmmt7HnqNxZMsZGQZV/nuscNlfLSNpucEsMzXLjAylOE9ySe04N46bs
EnA4FPJuXSuB7UAfNqjRtPyC7OBtXSxFr1oXmzvRof0LLxj3n7J/GWkXGnqUESCxbDoYg+5gEm3m
52cxxpR43xTnlBomP7PZWCJCyNihMzB3BAjaGuUO8xTNBv6VimjMVGLJ3+cp5ZQsM8QVG2InAw4w
qGxxFieXz4f6kiZPqwyLq6UgUHNNfLoCW3hnYb2mzyLE3kdkTGtGcamzQkCrip89rUlDlWb0JFlK
faUSjtrs5kdCS0eEIvdM/do/i01kmchUhBeAH9Wy9H8WvAnAdIXxJkOGn8839ZBTjzuN9mOi9e7Z
8FJoKlnXn2uuVvWrVCIVRGzCa2UDmMvJinLyVDKU4uIscpp2Pip3tu648urS3N8LwI3jpJnOwTCZ
Sa/sz59AAUxMyYf1EQcPjGLt1oRes7eNLLlOzsiMxoGXdYbosflvhoh2tfiIIGzt/uikbQ00NEjc
7xPQw1PgrO+Jmkp0zB2pEXLt0ISHvG9d8NCzZ1lPVprZT5CAEySUmommBz0aBfA0YE1g5m6IQ8Nb
bsu0U71YNArJhXoJDN5y4QPLHZS97A6+8UoPAEvXCXFchu7OfStjpjXwCKy9S1mnaCZMZ3bql9TK
anudk/eGwiJIJqfc4CFRj2WH21v2UGo4wST4s9moAircoVwpgJbOZgZSKwa4hL2cFa7tD/bzmuXg
hJnnnKEmiyFDT7WRyGllH7/0aS8hafMtpvcSDtbaHMSKwbEN2vyQIQW/TXbnsk9KyvPkMPDHRG9t
Vnl1UrdHnC2RVyv36nHnC7Ytf2b86iu9w1AmaK6LPsrCRQqz8uXCw225zNK15DqVcSIcTfyCzu9c
6x8ZsANsFiUxf8KIzz0BkRBjIWUdTNBhR4EX6uAIkpYhfsbrdVS/ij3reYkbC9k2s2+j1JiTxuov
EAp3KoZW2+s/qbSsqh7cbQc80tb3OH6J0wYwc8A88Ji3GBc8uGW7LqfUcuon0sf+Ge+9+9JmzAOL
ov7JI7vdtU32Pa954Xd1iwZm+dxc2ciNL22NKWN9hRkw3YrUWl7ricLqipHRUac386AZ2NuI8rdP
huENKC2ih14VlbeS+akSOpTkIeTQJMgISpB6MdOoBjeJb2b1vlYjAgh9jLto2GJhnWmmMGaqh9PA
PgF/OtHua9PfytFeHmLORHdo9xi5g5YR6HFJti7kU5fS1JUER9oelIdnsCEq+N0+9jhxCbPtD3Fv
Dvd+gAcFe1A7VONq0ONWJcf1fRwW+nI59D4CuRhM6ghtO9m+96InnpfZe9W1y7H2oeo0aXJIAkc8
5qjvwCcivkEOTh5MaFgaUGSNWeqQNftHLY3fHTxsHm4gIjweUbTlkpkTZf+lcTSD//dI97kolm0N
BbRwG0L0EIz3TWML2tLpIDPM9zlHCzbkx0C5DJTfYOnH30matidNpytkQsA8tAM8Z5iQ7i2fMeZ4
xmEidosSMrz1q1e90NML6DPRyWb0w7nPDPjx7AUB9vkpapbmfGorSmCZatpvK5fcMCoA3EN5p1O0
OrWtKjn1cxoml5coYLtcBvrTjovPLF248EAaxKuostmg86vW6L1TpQX4aYyIgxYHbOPhyMZBPftS
T539gZfe28ycFu/4WofjMOE1SQva2+vacn+N6Qdw9DdhyBw6Pugnz4DEltfYfVYZl+bjphGywfSc
tLB6s9X8ifdTDxsqt+HTCf0RdHYNCbHvt2rShO0v/Zw5FU7cbFK68g5074VZYhdnIYIUR4zLzckm
zwr2WSLilJnL050Kp5540+UPr16QRno6K4BC53U99YIisa2dQ2urTYPQu+LOgSttLyNVZbk3PD43
bgAsaEGzJqbTXoxFCU0Oa6xEk6rFHlcO3PFSIWi17dHBxnxAengGv7GcSCEA44uL5oSd8HuCbv5g
kNtSUd/rR8NmrNXlgn0ihBNju6C8b5XOF9ctTpvWD42Bqq4U9/oUBd2zsybebir1ZedA1Y1dY3yP
2I4okh1tkdpZfVXKMVzrgbhs0EQ5rU5HBakwk4AmmWgGkiR3R1wch5ZewYs6uKgjDNKnc+rM/LmY
PSaRiWawyfU1a5NoDIhznSMn06ZqAzzA2DYDMsqaDhiD6BadsTx6uOINBtJ9/FzCVnjyXDb+zFk9
dpSJc06EoGcYvI+0psE0ExGZZlgrVumsb9zbLj4IlC3nZf91TezsWevnHRAD/zVmfED20fO2jsxP
KzCSWlLvI41TlL18eocD7B+hXM8ooHwY7255qms5yM/tj9YnVaCE+5gTPnUMfbGJ3QzwbZfsR02k
+xQw3dfGdT+cohf7jCo1BmP5/EkTQ7nyr1JNsjqsYr0vMLMxPT4u7Ndde9IearGbPtgEXZsdSG96
u9my+Yjb0PzgLmKtn02oGGhuN/VVnbcw/+hC0jWDp4nwxInoE/S3Ua9mhuk9mWh4fOHoQKPtkbn0
oWweuh48DVlNyBNh+fO52TV0UgaxEAfX9s297hHBopRmfvo6zxEenXpuzosCTzZW9yElj7uYDeM+
DVOwa6gDgk629eQAkhx2z30V86rCM6nFX8b5yPkp2Whj8qvRY/fw+bxP3PL8v/OzXcpv/rNwATKb
Y9rEPxzT4MhA185/LcfKLPy+82oE+7XiQJxWcfEgpf9WRmIdiTVj7VNIciWW0qqB/wR/CYcW/8x2
2tkHZvurhIVzDvRi4GmXvJiYQe6LATNztl0+wy6O+YBb+K3vzfs6+g5usKo5jyMBvAKkejAbWxUQ
WztSYqgjiEYeRGiMmPVFLRoQ9p1Xd8lWlV+IvjRgLXNDNe5zFU03VdKBOtSzh6PhQrEIerYtiFGr
tqtq0AVWrX/rpZwowAadPdiT4SJw/Red96Tbp8HV9DNUZ5KWS6oh/3OLNOf2L5NTLxM117225G/P
vFXDFp7Xjje92Ff6VJ7UBWEY/0d5oPM/mOZ4uzyL071tOLbH+/Of74rwJ1uj1znaWw1m9cKb9jj+
B7R2lqqdnUMcoYgCZPjnewZkUC6dOTqr3xL0yfiQf6ooANWVeZxuh15z3oqhh2c6LRQMy18O3GaO
2aQZn//V8mb/GpcFpaYy4mWvmn6Dbf+SWuivO2U0jqMMpw1+Jejo8puqyER9E8v8v98kmrYxHdCM
VtRxwXHWxpTd9M9Kl//zPXVzHeQdVn3P6qaO5DnSvfrNf36f+p76zep7ie42/0dfoskF+d+uAydw
AsMymE4Ghu7Ttfmfr7htpiP7Q4sON4C9Ye6ANFKL37KpThwt3qsHebYsGGYAZiU+mWCLqI6KZ+nR
e9rP84v8RmLF8BV8k66PyOzAX6UY7tI+3+EWEk8GliGYwkAsRx2Ttle0N3clUFyVyU8hr4AOl8Jp
9pd/JjPsU/8Wgk3DH37YzJxi07kMCHuOlUsHYMl1RHmq7OIns+j1xdTTfuuTNrzyfsui0+kliKMB
SKWtvSSkQ6BJqjNzrAH8b836rPYIlRQ2rbQE3pLokIu6HEM1LCkT+X7ZNI2yq1jf6tLmGNaPwD9H
x0SUlow0GBfBTl8ZKM3RsNzL+swIBljNisCFUcan02F9T+OkeHSjBzEU3OaeXYJgGlq3ILcQOnPg
2or1p8cV8XOyUhtdXq1saatT6ppbtRUDbuPt/TmlGiQ1xdmQS0wKHjqawx2C+pDq6M/1GHYBPAi3
FO45c2GlxLk77oilUvgG2kzoHvFb0neG5toPwzfy+8RmZkn66cHQIcWzXZhH/tLpIYgbnnzd+C1I
aIZk3jQsyym16zxbVf4hhSADtUpfwrJlPsU4cQ4bAlkIrWkDDg+vWeNwcQQlnNtWgsS8KtUO8Kzy
jSWJxKMooOWNenACfxxixYsvAx3xmRxqWtJtnuZG6INwCZc2Wg6imrob1fF70zDWe+u1ZVglPyqt
pUSkdvoH+JFsEzFKePTJjZadrZX1499QDH9alezvgl56spx0fIAmQvLF79nbBiRay2ifIjcir2S9
r42ehb6cGwLRYgTZGG2wnXLzr7quB6gu2BSaFrJtk1NTMXZIj5ZdE19oBuclroXSiSOoitot4f3C
E97WD9BkDwcq9Mm1eu064ui6ZsFccMBnu5ssGNmzcqbyY6brup0xha9DzxQWgz06SMQRZdYrEc5G
B5wsZwbfy0pc0xlPQzzMr2MiHQmR9xX9/9B6VXxlECMAvHMBBBwgVEWDFtjrjj2SsdMlMqLrozEc
m/qXKJkh+v8f05P//nx0gzQEJ52sFEdUS4eRLUWSQg7xCU5c0MCXI7XP507yqtSibBOk0D8CYbsH
dymya2sFXNGmu4lkBM56GLw3TzO3dYqNvnZt9Bu59MntXIHe0DCNcHkZkiV9cwPStlrlm1tniK3Q
50ffcN8vIWQXH7n0t5QYgkJhBPS7WUBbFUxpcCnwSMlY7jEl1nSQQIPG3pxt0N/su8vB/UCHlIZX
D6m4t9qrenKqxXMneoTRM0BhRec/SwteJKnr9agmX4WXT6GBKdiUvgMqSoiMZQycNfdDkuxGju1D
YbYPgAvLLk67NTQYmG4jLPdbHPkJxdYMeaMRzrKXyICr01M0Y5YpHHqbpMs5oa8yr80Xe3qrJwzH
gMXMm5EYrzalPRs8Sy2fHlJ5oCCLXTDTfoJZ4u7V0fQyGdBrsOLdeIqx1Kq/0RooashsCjC030NH
v8+fpU2ML7VurQd3MgjG/btg+7bA//kVcaaosfbC9z8ynWD3MbC1YOebAD/IV1HRknezddRRWQUi
Jyb0xacSewO/9WuW9OPBxE12VotweBjMGeeApSFnnEqPTep7CSdMHVG3J2zccVvhDAvbTP5yEpRf
2cQtd6Tyq5qY0UICtV4x1KX+Y22tI1mJ9lr3dbDpOWMfRzfyX0CJbdasDOBdZBfuSsybpecD0dm6
SK5fBc321MP/4BBiTedRftX6GIfIrx91zBLcgmFik1e/J1nyXtrBGE4SaGTLrP6ICsl5zPyYx+Cr
XYJaahLGszgRy2vG2DEE06G/jWnzbGXr3lm1H5CD2320vsVBPIYxFVYI6OnFcVbrZHL/7qRDS5MI
dzfZzHzOL4FBzUCWNDbTCBHtDNJq4IKWIeVBV9QbmiJS5qEiPXSyYMbwDPof8JK4xPMKcMtNt149
7hEwQvvbH0hYodt4UowqFEnYRPNbl9qkVHoe65OudSe/M40rHSEYCXPyPNVsfCuM6OeKkoU1nr4h
rbIy7OlMgrTCv/l5uW6jYYa20NnDpa7h8encwPeV1vubAW6mEDPAeW68FIF1oEor7zF02fDkjiNK
uHss0gTWNgziQ4pa8wQRGW88jqsdKMMZWa7wiQ2mzvNokyF1beNit6DpB4OYb1x9YApb8y21Il+V
UtzZc3ZQwrEztu9Ngg9G5BX1jrxYO4aN/0gw5pByE0Y4bOqHPY/GR1wb39sKGj4D+etQMmALchGS
9t1B7E9O6uS4NBRyrzEXrB4HT5FgDghBCqpbR5pkoEGbvBw3Eeqmtup+o5YpH75GVtBEdKa+qTyd
5rneoa6NnzixvJNb9iGR3/XRVqV1TQub/amRw4abiRb4KQn9NVog/s10X7TA1+B/eQv1kKAcEcTc
M3uqdOdobhHOvbmC5HCKiw3BPaDT7zGnNrh2lLNDLGlHsyFHwjpBg6EHM5aZVvZJL2xkhVScFSdH
GhUFmv52lo9oxVdm3rUgg/rvaYV1W+WnCs8cNwSobPZYgx8KbifbKW47aMp1cYoQb5y4L59WStc7
3QRSNoviRzuQx1PsqYAhcbvgwLPWxHnyZ+9XT0tt1Zrr90C37hnBZLA105k+Di6EKX+Cqx0dqykG
pVqIAyOa5lgzAd9mkLOf6zIR53yoHuUilpMwzfiyyCXh3GnqorqqrLHe+i9u4BqhQSHiibzb7g83
s5/anxChied6xAe6PLlhyyQzNVKewd4/2niayTUqGwFriAWHeva/u26+XCM5V2nNCrXd2HnESYPB
uDHD6u4C1/yuLvDLKzNzCYjuyDxfgttDOwAE0ox5BtwQj/JYsa+0spk24wVuhjoS+gXEqzyrN0rT
sPT0V8cU9BAPqOZjS1qwczJa/hzneRrZGjlApg+4W5OtphHL80UdX319DUtw/O+a5eGhTuv8S59U
v2BUUgpEyUdXeRFhmb7akz9j5i/NMY1LYhK71HvJfHTjj/FZc9b5ZCLxEyAg8c623du5i6U/r5Gh
7Rgjh2mfSEoXfVYbn2BC6Q3ls1YACSrjBSdRnR8VpwoTAmxE09wQRkyxls/63dY/CB4gBJi1g0Pu
noFUkObdHi8LUQeqWKExu2dtssCxI5Zum8hAw2MMfsyZYxwcuJ+U7KUTYyn0j96hWgjGg4QioCUX
TfxTw7az7diZs0PCO5O7EMTtViciQ+1HkfnO19SIXpIyohscyTWthOhQWq1bUMX5MYirb3hqrUNG
IWTYWOIVIgjc+yxxtgvyTdEyl+4lvKdyrcMacFhRmD699nWJ6RGQD8ocsgufGxtcMnl559DIuT2i
HRD3SvvLgm+D2XE96m7uXEu3e3JKxzzqcp44460+e4TubNOYls2ifbO4Yg9B5/xQjYb6gJMwhXmp
yT6RXHYI4GiNOXX02UY3pgKiVfcsmC5dh6zM8PvRZLa0ixNOqx4GzuLfstoCAcvcYY9fW7XW9XBM
ZjMHhUa50a6gXmacqt/gz3LYsM+JN6Xf+nY8I5iley23p+PYa8u2KgWskcXVeaRVKYB3c1d7o8GR
GT+h04/7qDGMsBzLC3cw72bX7d8IDBxZMBxsy47kRznZv7PKsq/tlHNMN6dXcsoMopg279u5sb74
+LFWTodXuwz0fWaNP9NFi7cG2DWeVnAyzZqpITmxQ1/r9S12eGCaGriVNA6OtWQX1XqM0X0BThoA
Y8IAl25LpKpLtc7ZzirG6mrBjccMCSBBLQTwdmNi2FwECJwFzdyKdQSbh5jPNPYbgngC9E39sFxM
RpFDGSGaWjigV7zAgj9MFl3kLaaVveb37X5s+IsCYazbEk4P2nQ5XRvJv80snNp6FJ+oT0pBWXwh
sQuqi4kxhhlY5AIWl5FN4tjplU5xciTO9GUV018WVsLj7IIia+sle8XKNf2NdkcpBb1ER+Ib9BXJ
WL4TLF8mbK6v5YyPn9xaWTnfEvuNXOATCI6d8jdQ80dkx8rwXaDCTVXzl4MDAjdyKm4ao9CdPfmg
xqNJXExvxOcdW28pqJUb3UMrsJx8Og6lOyICR8WeASYmEwIKpTu9OiuzqBqIGpDn8UcH0mXrd8Aa
5jQpXrOWZJS+VtN2i6qW3Ua55D1leVnW97jh9XjDw0s7FsEEhmhpnR+ZsPl3MaS/Tr05hmqs7E0g
t10NHKgtoxODbOxIMis9RL7AyanXYp8L27lPEonvLS61GnRdHTg/7LrG7a+9wx1XfkyULkXTWkYe
3H9Y3kc7mQmfJ/ihjgwSEcAgMBGTJhzkEpM5Cy3d+YGkzXx+IXorprzfxmuae5uVAkIcJCaCQR7n
PKUY3udI3TsfLz3UzhLRJXOqs97TVuWUbftqe+lPk+67YzlN1tUZpy+5RnsQ/8aBPxQEqNDuj7kO
zOc0rg5dgZtXBzn7HJE8oLP2yXGC7DBbiLW6Q5kEd+j6zRKxv0sb80WT2KpsoAGtH+wbIRTjMiSZ
J3vbwjGB4lFK6Ya9+1de4ODQS2EWYYEq90Es289IrCdzsQlOuqVoh93IH7gy5+iulE3ZJPx2tdFy
ezSPmstGWPPL/jphKJRpULVQPbIe2iTGSiQdhWqJLeq1YmvLR1ibBhQkYc5P8UDAWO09eFrFSH+4
vERboi6zNIz+eXrSTeEHZyjvGLTTurm1PgaOyUuDPWMlenPS3IxOpWwIkOcMsvBsi127+2txB0k8
1AwqdAEgnHV5NFFfFcETP2DzpFUlQWeiBLGWz9uKjQGCLeG7kg39hlyKdRhNNHqK4hhH+iket6p4
1qHkHzncwR7o6HQDO/CrlUNWtdPQJH+3FeJi20l7Hkv94kAZeBRjAJg/MN+ERyhLysFKGDZsWr+y
xoLDIF3jU0rGXLP8N93HTNpipdlNLp0/Xp7pJwDZOE3JJgtXBqq9/CP3mu9JveTX2urSd9tPz39j
wB7ujd9yWOjAXfs2Gy1LSw+ijKAuOP27eqZUGnRhdlb+C63thfD7CzTL/AxPoXnB0uQRwqTQsbpM
XT7cfO8r8RLnlHSiK7kclycapulpKEg58YCLzoY5VdvZIOT1B3lq1vmAv899SmyHw6Ej5k8zQ57h
KdNkN5jadEKTRFZTx3k7i6jXQMyOMns5QXV8qAPaUDcfuUiARXbLGFKadBvYWJTSh6XL06dP++8K
dlLB5JwRluTakxXIjWliwxp/USzmLscMOMF9pp6Llpe554TAWKradzT1Howx95/qmgZHlx7PHRaF
YoeziVFZQLA/5YEQyapJx3BHgM4cMULok/1eyHki9LKAH69fToH/hepL9JiC8b7aDIBnxE3SNbcR
gw/pAb+GzNzpOzOIceVi4ye41ldOum+wAtMKyMc/tVxp/QBzN1l2d4s0xmlDM/NiD8uTD7Jxn/AP
4936ns7Lj9YYVg6FxONJ0/w19DTs8BHOaNXjz/auqd8Xn4Bf7OfaPhl6snWQkBtt+eam5alJFu+U
/mZoE10ceJ3QMeFkQtH6mQWU6Pg+g61x1vmBgJVgsRA3L5h+ttZ4SqTrpTLcDdH+5pzlVnGI7d9Q
D7rrUleVtm9LLXke9PxHN3MTnXkibYRnxHeHYE8LPCr33fRii4x7mzWB/l8flYUOTNbHANhTrVxr
HegN3Ume+0pm8BCCD3mRn9xIozcEZGzb0Nk7lFO9G1xetpZexq4SXcjJf9oJLTuPq0MBZbr84J9i
Hjib7gN7oQNlTvqb3tU+hc1lSINoDa5rIOSsD/RSpIO9SU6uvF5tPehDeizYYqlhLNPBcw7sC+tR
T/fjJWuZUqT5CndaB5iR9Q8fHBq7o7G4Lux5rnrHWCKNypSjMH92TiAHzjaqIqft6VLVNke6o4px
2ByHT2yexbZ1INgRrZj2/qcXEZnqBlv5i9PH680y529RkDClaYW592W7bT2Or5o5FEdTjOmpjaOL
OgTRyvwrqGftZHS6vkPzoLWc4u5izbWPBAsYSHleKRtnpM7/TiQYytKeeVk/kM6q/EZgTe39kGau
pzaaorDN8YvCJvvSm8xGSHP+Xn2tf3fq8Z2JKsMQxxEHIUeLkSUeNaaRk5mzF7AkvJeglTgHtUFe
OUG7RxINwhTvwF0tFe+ggO5Ba0S5TbLWeiy9boLLAUlV6CjKs7H+DeMmO2tFa905l29JBtU3MDbG
vl641ErMA5u4mSdG32wp9FY/rJJcO2tkYgJU4W2XSG+5C4fRkc6k3IxvvqYvRwDd9bVIbGs/rzb+
VImC6nABhL4efM2tYb5pojqmJjsrCmAoo++mEr6Ckb+Upc1BMU6orNHJOBckaA5MWl1O0i9eD6xM
s1Y6IJbOeT3S8PcSR4QlefmpYyqZcK/gk8m8UH/pknaP0wyvEF9V5mXxxvmueodRuk9k/w3McpMe
clBAezB5o/OpfCPyh5JPTDLLKnfrJY1MJOOAaI3mRLXxG5S3eN8dGKclWPeka6+6R0GJ/6wqm6fC
rW8+fTTSUkT9qOnBd9INaxflJie8OpufY7/84hOIP1SCN3aR1s5uGP9SzjN8UGGkI8zI0h2g6TQJ
afCKGXkMZxPn5DbIoCJIY//eN4M3fUrsMIVSQUgE0z62WxJJEeG5Gtw5ReIYN88KIjyoESn1WKG+
cgJx8POsYFaxoNVbL7BtextrHm5RF8AEbmSeWDPuGbXgiOmOOciTP+MY9ZXudlQwRXjcO4/axBkR
61h0gqbD7KUIdOfbyicn43i5m+Z//GgAtam5LhHysJQC7/R9hAfKfnTKMs6B7ZxGUhbbuWYbGwww
udTSZtSRNhPmY+VrMIOCvpnYQzPVM/bonZaTA+rmQ7Gc1STDEcZyJKg+bMhHL+B8Jg65bkXKAJVG
cUUxQ1MB0WfhWiFBcWO9LWnZP5hKOqFtG08kAeED+/69sZbg7vmpxjv6ofvgjR1GSNjxbfvmaOYP
LSeoUpVlBG5Ks1+pF9tWAJ532C7IGrQSUCkPtrk84k5L9GZN+ups7cJvDqs+x/eAmoFDVUGYHuNX
zMZsrBztOXew1pSx+CpJgqEV5/wg0iiYZV+IHECrCLT82rP/PwRrVF39aAbGYE/PeQamciq5NERA
eTzvYnsoyvp7I/MtttxPqK+W6aIre4KUSKB/LdzbiQ3Bnjz17EgelKcWYDJFe6HBZnplKM+rXCHT
YQWa6XmlsXqJUrzmI9m+voAFYA3mfJ259s5N5u0dDLCTHejh6JlRR+9l5KHM6d+6NSkvw7+LIOPJ
NVw0pLByslGfkVGrwgKhrVrAwM76SsuU9UT5qvvSZcWmx9sorLq7+33U3tVXg+Fsxpp0dAB/scWE
ZScbzBDOIXLtBnLHknv7LmAAboO14iQf9SFVMxEXFQLKv5FGQXycCtfyKQADfDQpMFtMGzoL9PTx
VFt0T/qGi5FoZTaXJnMeLun8NhP/O6uln2n8yO3lawWo5BDLdIFaEpe5bVsU+FPk9wIJvs/YmiZZ
xlxb3jjU3cOQ7t/AKe9+xUwZT4WD/8mOs4MdQdwnpc5BgA3eVlmjlUl6hc/EiZZQLnlxB8fH5OP+
sV81qIK8wvrICHEs813OcZx6myhLjyqn2crBPZY0en6tvN7B7P0nkDsMhR+yRb2z4bT525O2vCXF
8FdXzD2ho9YBsVsF9zXADzc683nQLYcPNFEi3CrJlg/CvFWYydiujYM7wwlRvxz5BHa9mM5V41PA
qo4+05aUvXPOjas95eU5bSLLxh+D1jqkODtMue37sxhLDpNoLcDHoFEt8jWfVDrSIG04O6YXara3
jrzpTN7tgF2kUxznYEhebCIhiHjC53g3/GXTsRAuPY2fAAe9HfIKBD4ZjGdEVd678YO3em9Q/fzI
qqF9QTz/XfW5HXY8R84IBvs6HoghLfy0BQ02uywoKvAug09ZCoecHUmN9Rz0oPLGdobon2qICKqk
pzNSkuUFua08WXYLE809T6/pbCR9EaoYSUKinc12flrYETFlQDGuU52Khyk4L0o4KzKNS9DoqXDy
02stF3ds9i4kx5OTNfjcJbppNKi5ZXtPXodZs57Z+LosiESJjFBGMb68mvrDBm9LD+3/xpR6q2fj
fPlMiJWWwQQ857kqazw45PN39+Np0XEMj5UfECm0OxrhFvHkzal1SU390fupvwNfSo2cDkS5kx4t
ARNjh1nW3ypWkkKE0LONklLgSUrM0vEp3PGaCwBK7bSY81QepYyjTqSjvD1wuOW5nfC/Yd43n9WS
le58dsX80oJ5+i8iGBvHYEskDBeP3F9o0vGXWUzmjDr5NpfdQLeF6WxxgQiivJp9n4JyOUTYvfeN
A8gM1iFqCp+8Q9wQRuolLhurBSKyXArTm3Y2sRAu+yb05J5QVBDmXYtZ3aax5q+EbqMDBM2zaxTx
ky8XOHXAN2KhHyvBCK8g/7qjRcd/ZLnbb9G2SWculvcYoflaHuMC8OnJPh1wPgy5Ly4+iFlUTxV/
jr05zN31xTUr+5qVwjnwL0o23kJ4s9TMl5gT2SXIZxZv8dCE31XVh0qiOgCpafpsg72DkfXI2WGT
eHF2pXzKCovEel3hy0+bVb7Bs1yiBXMNLIZyTzMDE2MUM5XKMeSUpZvNGbkI3DsmgXMuMu0UFWCO
JRN3Qnh49G0UoKh71aGyuBZRP6oXzH7JsSrnahsl7vtkdv+PsfNabhxbs/SrdNT14Azchuno0xf0
TqS8yRuEUlLBe4+nn2+DOSezsnuqJ6oCQZAUUyLBbf5/rW/dQbOvyCg46fTLjrOznAR3+BktqZZO
7r2GiqNtphIhpO3jSseq6DkAPkHlCdlLnQ+aye+a5Q7tlQn9qC7tkjNAJTSQkFynlEonQ6Qocf0x
gjrNevRLwoO7EK9bP3na1tP625m39jNG2nTGz0R2VyiYtQDfwGoLn6/BfEAww/g19DhzW2aKNa0F
nDMJUeixjeYcTwVJyIphYFww3GNPN/NokDJFD3s9py7/FDv6TkSJzZvCpTcL71ljWSsvp44b8AVh
ArcmMAdm8gpEiI6MQDLEHkjqLBvo2R6yqtirvnnMDZtC+s8ACfUUZfLdUBtEvjFqUB1zcDwSFKK0
ibXWdWSUdlk0Nz62G9I5SMi1OpNoCoehBjINVUDbIZqRqvITiZH2Ji2gbizNFiF+A68oI1kxCT4S
ZCygN0Lr3OehfpWzBSWatrjGtFz2hr/TpNFBUbahEd4n9tRdelNQkOr1J50t5amzuDByT/cvXLZP
jVe+Vr6p3VtCzyDmqBboYbzyDdqIpeOHxlZM2ec4crV2JO2ixC7REo+l9HJV/lZTGBtm43TSqqTw
qXxL54VIGPjDyQ8cjNO9bq4mt8XaTWt6PRW4kSZwZUh07QKDeDdAQlIzykNmXk07zw43hYm4fz5Y
cowSVfastSgc0jqQf2TK06awXtOFc081AJu9Fwb7+YwP6S4ywY0ZHsTtUJckOSolzYTloUn40idK
W9xqSutdHCKfUCkiqaZcXhC9uGQBNVDWxZKiR9QFZPEWHGq6I0nzbibNNPpIpraar23QFeeyRSjr
FxFwcSjjVdc+aNAUA2AsdC4muZ4wUU0c7dI4+tT/dzMCx5AV3UEbjn+v9TTFf9G4GbplGgakCBWe
pmb9VeOGBIxftyqTbYEZsKcXsLOJIFq2ZC20Y1HfJqb6mfnVI+vsjpxnn79jApS0CpyExOqyPKJ+
Gg91Dru+7agolx3As0SN+WLjpghic9kP1NvZwXgbdpi8pSbbMi9ojvJSt7Rhb/Ssu2y+ogsLDTNm
dFDkCJJWigODmdoN/nS/Sw5xtMulXSR2VfqugUWyN/m6h8FmDyB9NmAs6rVLzwdUI8Py//A2ub+9
TRbEAyrYwgVg5mju7+LLqFFBVQu2ZioJRAtYoKtOyvTmQyq6H7fmU5aZI7l8B4ZVsghlt2I+WLne
MCR1d1Ej69V1UFxEZ5o7CjuM7mqI14meABNEIbt9WQKP2yy4HBGd0LcnnyFCVFOmUM5rMD9+hnAs
VfoKshSTNY3M9mZUEam5JHKs5x1iLQ0gp0hToreGNVOnHOo6OtKrEo9wnnHfUubm8nUp4LFAaebS
t2J7y79/53T1dxWlpRqaKuSbp1uM5r+riU32l7qI0m5rokdFYjieLXko2CyeJ4shA1uBupkfyG37
za1ZLlqKXR/mQ6PFzfXWfGr+64HEmahvUKNeaVi9r7niqEqxVJDOMt9l/itv/OfpfAuxmVgNeVov
59P5MMkXqaOdSmv8IMhLsZahP4TH+ZCY9E+AvDKlSk/8IAHNPw8/79MutY59dH5IixKMARrSE0Ot
7/lWKBdIFvZKk9SX+TSEQWkjhk4OqQGicb5vPrhN6uwHrfgGfWdhRdTLk1rhqqdLp53aGjUMdSuc
D6QVlGvFDX3aCievBoogKsxDBs7HOWJ4vmvOGZ4PVQUJ3I61l9/uD6B1X+OIdY2QQ0ie6Dn+dd/8
o/NPTFHFOpIK8npGEgcoxw+mmyDCa9HWD1KCPd83P/rzFDsWtu35/Hrzt8fn0/mQTpCO51vX1yn7
fJ+oyZJ9YHTjkAEqqxvVtFLxAyxpMNIok4dRpwC1mm/6ulQHJfTOO/kzP5+jK3H8yymuzH0nKKv6
lUyrkXyElhbXCbAXPV1PBRAqT22Gu5qlb4L60MNKm+TTcKIWM5w0ZPBLeHakrMj7fj7w8zSSDwRC
72BG6skhUpzgrCfVWc8zJt0quGSIgpjbExa3WsO+VJid7BKo5TWb1JfLPSWcdsRnhvtJsrmvmaXy
1nzK5iEDXOiQumd9MsiXtyMFM3SM7B4zF2oA4uEatekYgT+Rh7FJ2Ip4TbABVHkEKW/ufAAYx7nJ
JVwW7ZJQaAYrb2edS9SEa8+PjFVC/uFtKnMaSImEMCNl3PN91MK6y9+PF9bvE5KluWSyC1toNkt4
Yet/nZA0ohA0kbJ505LqNgXc9KdymQALPrDA9a8aAazNHjt+vvRSMTAfYHMCjkyxm5N9pHsrQuV+
PFJ0JYYoMhKjDb1walqxle3Y0KJMGFXttq8L7RYk/3RR9Yf5RMeff9PnwVqTxe35UMsOli9L1f/P
0x7n8CI0+IKX8ePgWMlXYCAKxJkvBXh0WYPGtc4EdP04FAFK3wYW4HwXzPMf9xvI2qj60tNJC+ti
SWLfbC2jPKRj/qDo5rOnEMcEKkuaCzQfk9wXu2XCTdYuw/8w8xn/zedhmgiUHNs0HJYIv30eo9lE
dGeE2IYsNs+p4+h3fo9xMIajkqC5uZvvCoADHTNRvfy8K8o9bRcOKCdj+UO1agOeYOXP7E6bspMK
hblr6XHF7YepPuhZGg9kVfNAmZpDu4rgXi9qk+XiLw8xQ9cbohiGrUj7aF2Ca6J3D5xyEcgsOLdy
139/RZrSWJHjkSZB5vOff0hBFP/buq4ZrmW4jvbbO+DGTFyqU5nbDFhnlXyqHRyp+VCaSSwjE8cf
5/OddhwQFoE2a+Gwu9jQAwgQxanJEyJHe4suHX7cfBrmyh4cOrFgrKdVj2a7TCbM/ZBWZjofnfkO
a+gxa/sbuSNEVF2RXDg/8Mtz5jt/edxLXQ/4XeasGyMLtyWKta2ZNv1bksYYXwLjKTF1cbRv/4e3
Sr4Vv71V8Mo0U0O/p+rm7Cz6eL/HIlT/8w/tf3lijDW3s8SWGTLas/NLHkBJkBCtJp9+UGk5CG3e
mFZgYY2yColERnsSvgprfgAATHG2woLXhvOKn+addSCLuowWrZsYGH+tghjlwV8NA+EIfDfE2ZEH
Y4wEi4rorA/sN+sBIX8jcimCko9qd0HoTL88U76CS6K2YMl+yZLoKQgiax+kfUKAMnfNBw3ZwuLv
3x1HrqV/fXdsXVOpN+i2q5IqS7zqX4e2okGn3PkeOvAmi9Y/J+Z5sh05XwYKBXc+N38ir5z5fH5O
EAQp3YbuTY0EsnMbw68/fiM8DrVLNHWPhNJClg2j+jSfCoRhKzMo0u18WmiVAwwDFe98qhXjdJYv
hEmxe5zvavz3+cXwi/z3L5ZE/a8vBkLux4sRCzad6areza8zkBEs27Ves9fp4YZOWD+GwPK3vctu
Yii7+lFVW8SBpfYSl1aPWGI858KqHuantrUTL+KqJJVbPtWPMBKPuo8kVr5QimULUZ/US8tHzQ7C
bdnr2+sLZbq7s3Q3u52f6xSoc4Nk0Pbz6TSM5MarrbeaTzWlq04B/qfrKxmKrT/QAZ8fU+k5b//+
U3d/Hz4YOWxbM0zVNrDSqcZvn7r85+xh8EvimDK4yA6Ck/kQSfF0rYRvDVsDalRojhFrxoh7SYe/
L5DBnvMa2wQXExwRq8mfusBja11Frw7hYgfMr9YyU6adCxfY0gG7I14mb3wWMcy3Oqumq0tChR6h
xou95AG9RHeZDzB/+gvtTHOZaQkEfPkAy87uUslDUxcfoV2uQlyp+1LGX1VcVue+NA8u5T8Q1NxV
6HnI4tuMtra8j5ik7CZUXIgmdn+KVTrKphSI/jwtkQ2u2qgolqW0/179egqW4PlUk7fU+q2Zyi3v
WMQetCyex04gj9bqYtUU0wOBLfmpy0vzjO6I3UTjVS9sCCvEU9QEk4HIr9LsXhAVbyWK/Y1ij7Np
aQ9t64o0sy5DtmjLtGNXHpwsoEjllECOw56cxBANzyLUSZ2f3KyhYABW50C6z49DFiJwny+O//0x
/Lv/ld9ev/z1f/4H5x95MYLqR0rw19P/vAk/KlT5fzb/IX/sX0/77VmPecr/vz/lLz/BC//4h1fv
zftfTtYZ/fnxrv2qxvuvuk2a+dX5FeUz/38f/Lev+VUex+Lrn3985G3WyFfzwzz748dDcr5knvzl
CyJf/8eD5/eUn3tovz7C9//yA1/vdcPPmv/AbwrBjsGRzrTt4oHsv+QjmvYP1bGxYauOgSPPdfDi
sZtrAjlB/0O1dJYtdY7O959/CPEPwxCm5hBWh97fscUf//ev/csH8vMD+jeYwLd5mDVMUhhe/zJq
8yK2Ybq2bpiO/E8zjL+O2i4WinjUCZ4QnlscRiWhCcv6ZzZVqkFQH6vM/2QNkW8ZaJQN8ivUICQF
4trW6UurUbVzVSJoUze3L26RaKusD9OnhJBIia+p3nEubVUT0KERPMwHQwTjotItZR9VUfgwKmzv
AN2//XyGmnuslLTKP/QFhPhM705x5+on2wY2WHtm8W1AoL+w9OIeArN2dk08CGmsniGTgU0m3BH5
2BeqkfKNzra5q4icBN82lm+anT5XxJdCqTKyi1675WKQ9zvUhlfTZOEbV8AZR5pY6fdkZCbnLFTL
MwFGG6fTug2eN/2cKAO1aA93TqF3x0Qe6LAh87HbTYgA8GhY8coXbEHyLns049LZ9INekCMWJghJ
Tagjdeq/Q4mi3wyJzBmmT2kZfRJuUWzwd2HOidTsrDUOMX4Umd7QLewpdHmfad++YJPun/2wNJA7
2tS98bZ6idBvCzt7beFXsGutwrOPBCJAjnFunfCC+2Cdmn7+NdjGtxa8bGMCNQ0xGtzMie6BU95C
0pwWHaIbMgWs9Eu4j8IU+U6t1Wln2xSTWaQNmy5P7lEWqqfcpFuoDi+ddWywBb97YFrX1HtrUvUy
g8G84I+Az9g6Xki59oGYi+TYBShvzcD9cZjvs1xCAWwL5kSRGfdR7XePqGqjRyhr/MsM3rqVhM8k
24HtMK3wpnO99GijI9tQhh0fuiAZF6L1m8/BeGRdBJZ89D+Jzni3cdM/t4NqrQrkE6gg6uAgwkij
b1a2d5OeV/SiiQnTs0Bft6G+ggxnBWyw8Ai5k0DMnS5rwxu/kzCRLYukRfVu+vWOVru1c7UwP4Y5
BbtWARsiErEbTLV7nHQkcxgvvw+UukAmw/Yew1I9DK0yrJuMS6FGvwb2L+RyjoWGIgJZ/YTlMUaP
vR9yQ8MH34Xn0fZQudSWuDfgiS8tTNhr1yqVRZT4wty0uMm21JIekI7ry9SgrSXnOF0U+q6ov3oz
Co4oq4IjeJiASj/Yg8V8jv6Xm/Pjsa4FRyz8f/4y4v0YY34dU2hbqr8PKhZ7XLIXhKXpcqMrH/9l
ocwaCQxeoGtLuzNJawliyzjpdKK3auklq3k5lUxWeQO1Z+yepqocb50r+DMLsT8RJ7humle1xBzi
t/GfLpDWfCzXOlL3G8w+2W2RFA/X8C61b4zV7EmfexkwM40jroopFOZZCWPzrAkPEbYHyET6rrVe
TW9g7xzGWBi73AwBFTYK44WZPVW4L0MC6WQKadXQLHy5/ipxiYo4bZWljM14wBOAnKuLxbJCvLiZ
hohMFDQ4Gz3rrNepT9b9pHffg7C7Ld3mM/MaAhUFEa8kV3xzEPSBFAdPFPUMDR4iET9uY0BPANkn
uCIIBI0nnY98VWr6ubYMc+1X/fhaTwUNQJfMVjcFkOo1hHej2V/N3sA0omDHGmwTuW6zz1Gl7Vjv
qwyFkeocWArn+yZEfcDSFqaP4rp0n/LmPi1Ta8OXIVqZCeKJMA3vY2fUWVam7VpNWvbnXXua329P
tcF/TFgwKM19jrYb3BhNyr9ArXVZpBCqEeZM30SHd99FGUs/Izc3KnSndY738c7vgLmmWmEta/I4
Frnwm4tp6yTVR9Gz7g/pxVG8jxkkyMxMyThz7oqRqLM9YsS7soazU9qd8RKl2QupF+mqB4ZziIqa
WgiU/nNlmBbwkaraWzbAcVcNd6VuRg+jM3wEliCAxpo+jVJzgAcRBdfPvsVEAZ11vYo033ids9O7
pCbrt0ZFznSFLwu2j7xsZs9+oxseVQ35Z2dEC2K7gj9OjzJ+CfSm3KUyVcavNXdJBhaqxMmKmR0k
U2/oKf+XvoNouZFRL1U1fksqmuFZj6IBs9O4nHf3RSjcS2TRmiMe+5xlHQpOK5miNbA/hJFG8J5T
pBfo3zEDjyGOvJgXl1Hd1eRPO9DdzEvS+CrkoUITtr76escCVXCih4f5izIf0PDbm+ujYELzfRZJ
uVyohxuytuq1p5M1l4VtsPPV7kWJnAGAYJO9YrREUNeBzI+6qtyVBAKsnTr0caM16hZbyUUbHWPt
603wZkGVJ9Es/UiByleQFuZFxfWgj0DN84LVaysZq0a5nIqBCqJukipSgK8zKY35hEQ0UV8847Nc
GDYCPWKztrZNCKzVO8f5Ih7Au5+aPQR41Ih5q99Tk7SfkK9ra5Zaq6AJmr2KTva2bgbCYcwvVWuy
97L8rCcbm7pmd3iuvifCqb/5ARQnL22StU1WX7BixCI3C47zMrK6+ruBqFrpzXCHTSq9ijSRVnpr
CHJc/j2B9AEj6ibgW8KsYd4Qgj6eHS8hiampuVCG0Fh6oIbfHLeSTrAZltIzYeqC71uVjsMuJkN5
C75j3MR69oyJpSNStHi86qVtK18raHBznNsQgaGTatTDM+EYK8jJIVvQxt7NThrIzk/RWH12KeYn
8tAmCCwJxUFSmOpLGjQEM4UZJBOCcWxlMO5blcDHsRaELDhuvhOlrqzn1VPS2XeTDXg27XaBnY/P
INPBo4Xhd0VpP1AGw7NsARVZTv+dhleFJ6j+XiHPWhXZt4H8w31cuvS2g7C6ZEIo+7RpUHZkmsMb
YNYKsWlZX4x3uVYB3imaO80xC4zV8ismonq8FdjVAzA771kZE6ZZv85zx1Tb7q6qYUFfp5Ketz0i
kTla8AvBY1Dbh3kcTeOsW6U2LmzY3BARsVFr3fOkDsN+iDyHQOaInm8fGDQtuQKHuLYOPd/y9RTA
vpADaKva/om4xmCrWDAuQAMu1SEs30YR3EA/Uh/wHIe7qDAhB3ekbem2+ex72ZMb21sQAvq5l6NH
i7d7zN9NPbU/x0FdmGj/NwhDEBT7XrxouWQumNOBaTjiFnyk+0pahtgEaphsERs7r6Ov31g9ntwU
p2WRO+HeGMgT1oRdXrrc4Ldg1vB8oR7HwDZvAneiy5tn6TaqzOhxgDHGdznRT+walWdFRf0B8HfL
crdb+VW+9CerenORDW/Aq1swupBNmjpaXQRfqzlDKy07EtonFklVJe55W7HQ6l8t1urb0QTG4Q0f
ceP3a6UxjReCMyI0/jlYokKBOtlmFg48+Xb2NsnsDbqaewSPF82cHlHYPtRoyV/YBUg0ToKgPQAf
3motPeMmVcqtM9lEyqZGvi9q4a1TBgDH+3CSGrZdqhtc0Mm0o4q29h1my8rslG9qfrJAp97VbQFC
zo6sZ2+CEIZdigU+rGdXGpcd01p0PkKzZVxh+chNAEWhoUSrwQizo1tZ6bOhxGta1urbMOU6bNHO
8o6pRlhDGBlPhm9cxrx9JXiE3JoQv+2apSyKEJ32uul67g5w71dV2d9qrQyXDlDXW3/ie/fzVo90
kVWd/ZVbsDx109c2FbjwI0DgP2c8vIIT894X2kI1I+VRb4wWNoDCKC8vEt1pkMobnXXQtVB7jZ9s
vxYPeR3fTjURZVgTiCZLUBSKccwXaHPKo2jxq5aGz3urIF1dzDAQTO3T2hlrZ0nDFOQa41u2htP/
wUrLgcybWstUxcGQtS1sO8nDzuVhxmNrKSkmsHeCzXU29J9z2oiEqy5yJ4hf5lvT1BJXk4ud0xWs
XcIJFagR+0ccwNn6OqPJQbMsxji8KxLF2PeyaOFPZuaSewjtakgca+3EQfXkiOCTRXJLvAkjReHZ
d00TFcGqon+yLnrFWpmipmsoyPQiQ2xdSwJqDFzoHEGFXkZpWS4tDzihGz4bbIAesY3hzsF2tSM3
yzyrnvLlmEqzgzd/IsuC1AKKKKK0XnLdNxdIhZKDGo7HdhLKsg21VUoMN0ZkpMyI8M6Es9QPKl9U
0KGrQhWnxJAKrR6sOjBmDnl4V4kOXYofaCdhB8b6OtrVGekTGEpiGnBTfIrHArLoMNw7NPssYFmL
1FYyhik1PwdtbB0Att6nfqfcxAZG57Bw2/fc95d9E3v36aiRJw7Ab9HpofLsRFmEqKczb61Ii7eo
xwm9NiL73JW06gfqOgezrKp7krZuCSWsR4r5bDxgRZfNzozThuWw4+8DglsfG6Xxd0WXfkcHHi9L
dhmHfirtVyhjOvDA0zhxd1OZ1dFSHZqtaJufixrnO+TNGJ/VsbTEZshFejclSN/nRWOnq9kyVItx
15jdmwNH5qYRkbeqE7tB+OnkK2YKe1cILEhVaiqHuIsvNUtLYpGxg3f9eBxaP7+ZD4VzBqC3KJq+
WfnEE/PlgYmi0VSphCh38xrP9nT4E6aCdrNAYu63KZ9EPi2UPCv2lRvGuE5MJqgRDODakt38SFjf
q6HnN5TBvvRw0/Ok1uXWF1V4kwOLXyXeECFsReyqjuPH1GOXm6ooXycRnazrqi+10bVafdmtGzya
HITLCpm9cll4ACH7Gxa9T5ZHl6cscvFcFk89l/GTkxXJfeuiPw9w/KDZPvuWj90C4ZQ54X9BWLst
pd1g6gL/2HaIO2fBNw218ub6VS9irb33Eit7rLBYz7bd2tYe+7C4VRvl4OSVchvGRb5hoaIfTQWX
L+FbrI2dqicvRaU1izZo5VXCvoSq26xYWbG7Shx/WZeBbm0dGzl94DbmzUgw2DznOZZ4Il2xI8+J
GdAc3OEU+zmS2qKFB4r4ZVtV1DgjXv2msLTXSv4JPoFND0L+VehdLn5oAxCgmbSYV9HXbA/BixBE
PO1JXX42iVt7iGVQBFaQ+r7u4Wo0NYVjKyiVzXx1BfWudejH6BS1VCOYHgofVkU2TP1ecZvpoScT
E8lgqoNG5JQkPcQoEz1kTUM1tYkSFKDKCWCfDytv0xNbdIxY2clMdG5iQefmYBFl2+OAgEoCilEG
YeB7zVDJNgSLYZ2dP2aTtdXWTaq1RjjMZvBtymBFgtCP4IvMosqM9hlXKmt+2ky47Qr7vbHtdO8F
6b7PR5dMNYg98svAsqlqRbZm++gfdMsnhc2r2Ql4ZfHW1UTHiAa1v9GIF0jN6hHk0MZFVb0IG7iH
askOJZbdew2e3a6OBike5DMMPPfeyZ104Slxfvbw9GDcSIcVTcHxPphiBO5coTuzE8O9ag+0y0Oo
R+xe0mVcpO3SDBr6FUFJXT8K15jl26fGNnAN9Eb4iZR1mdU9wZGkLJ3K0kxvy7L75rgxqP8QbHhv
BOKBBdKSbj1BwPP7QBpZio5ZI5GP5ZDFbv4lH7wntaZsX/TuA/ZpJApxsyrDmkAtBs7tYMcVrBo9
P5Pd82VS9Lu9LgKM0iQ0MIUNX1vvddKN3/ScQphWU6XQTIL94BKQbK4WN2GfaW8NPcZ1G+vDjiky
Ju8mNW4cP04WleCCharI/ipQvvsuzClfKR5HLcMg5A+XK9Y6SQn4aeeMPWyrIxpM94GFJjHMEjVs
dW5GjYng+6ind+44MZ1el9QyE7rAokJ3xqOcljjdNAsIdaPgilgICDoM/BkS+YSSgD0wNFZYDQ5T
WGbLWvdAH/idjtWJ66thSWMbvfnnqNT3vKJ6iSPDXkZBytrKoxyDfHZdDN64ciYQ7QblFXuOdfGY
bRDHDSZbtnydzpvQ+SnyNE7wyelZSPKsNA/OAmqDFeo+8LN9Q8r1PkRyvekrJX/HVdY5zfROjNWj
q+rvvu0snCIhkU7eYpGePdtxhttl5M+fbDCsqBqMm59o4xBI8VbDpV5qvThiPBHH+VY7uskaDXO5
LCQ7b36DkX549M0bB0ExgCVPgibnQ247Oy+UPrQyOGg9dbCl1ecDO8FtZgXZaobZVY6S7kYI9SuR
qcaTpWv5jw1FZg7Y1OzFUEFMgLBO0LoGZ8kwjHCNNZ1azchFtkSZwIjR3KpGVt8OXj0sdZwwezNy
kGJ77XB2wym/T+v6abDL6G1evIyTPbySFwsP2Qie46roT2k95svaVZVX9mBryyrRx9s4WjOn2mVZ
wrLay1DH6FggBiW3N05WBTd2E/w4xAhevST3L2HcfcM/6n0x5S7q2ptuVQjsFjwRuIg9lpyeQM+P
Absq6lqjeh5q9m6VkF8yd2xoz08wvmPBJTTf1Pvmnsg1A4eFEXjRd9tG7stiE6/+0K0al8jxSfWS
41BHLa1cxMDFhJO60RzK8b7vx1t/uMudEb0DNyKdkhNLursIGcpBFa6x5LMBkWtTwZOE7/I4XpeB
2Ch1uGZLZfKTW12PkmMtqn7dRK1zmPjgqK/GIFlqAUBTDh+i2sJwiEnxEtSy58q2/5y9eJMYbttJ
WRdOPd0EglRS7OCf1y2JrxnPsyTdc1JWZHqLbLN360MzUoIjKu1R15kgck17trN+2swjh62/u7mv
vBIDkO3mu5E9W9DCu97bGKOQ+mp8PEPUfpkaRAzNRpqAB2lVWfmwx/dtL0ucMyoz3dkwW/NYj+z0
MaBN+9QHoxH3YXkPqNNaCLX0PzXlPnQcvMq4yn8WcIaArmdaajHIV9u+IeKNq4V+zGo+1cb8REe2
WbhzOHiXBETQKAjZqPku/DCB0ohaNZbVqbywHq5VRcCNCgjCiPxnHP6B3MeMXDBDz+ot0z1nlXZO
tQE45d2QGWHLhWqGIJqAXLBxoVy8Or5Ng02b2F0o6mIu0Kijj0m2bR5E77VLzcZV1kBTvljM55e0
i+Il4T4UiQ3SV7BylwpBE8JczPWH2qEcVLHZ7es7v+qCtSMlpvMt7AhYJ/qmOKXxjnW/+ZQmqXHv
hMFWH7LhuakylXwK64PMNvNMDVDbzYGt88GaEAFbCLFWSuga2wzL+mIuDxhl1p0Mob26+qjcIwFS
K6LudDaXIx2NlyItn8jlaL8iPo+wtxq4Csy5RaPp63nWHMtTgSPhweqcN1ZQLFGHqr1Hib70C117
zLEg/XprGBB0YBdeeVIOcVVGxKnh0yghTlHep7iHcJCbyqztbw0iCPYUOS80XJOL3p2VymlpZSlk
i4dDHm/EaB+nhskP5+oCTVwJ+sfL6nUCV2U1GV6xs33UivPmg2aupICpH7Zbo9uX81KZocCZcFPg
MCSkxrQh9GO/bPaVL0B7SSdeqlrIeNuENZTTK/yDqbk0WKzhQDZrFs+Zctf7qDH8wCq2xtR7d1nQ
wOufqzOFHp9g3mewG4S/msPL5oNqj+RUjxYr10rW9lA6aOjxn8y0P1uB5l1SwrGfolDHPu6pl7m2
I8/GNp5O10vXMR8sqz3GUUCtISiwWfHPzIP5MLDlFVZ4N99lGxpGrJhYsLmu7SbmvTdWycFubtDz
IPMeBitjZIcfM4xeuE+FgiPR2DawiW/nUmvsetPKN2MXIq0rHtyR5gSd3GNoeojfK8/9Me7Na4+R
OBnqCZV20uuBrFDwQhuM79CQwSgOlfVlIqerA0ZSPomLkxgCUqdGtUl2LmrdCjbRkAHQaaMvTfG7
s2Vh7SbBy0Hx7GtveZG/oTQ2jlRcXms/806Z22K7xwbz3pjaqYuz4clPDHKfRBBCtYIPbaXbKayK
PUC/+IVF30rX43SJeEHd2SlS0a3nDptKr3bXFnAc5DcAtC86+8l119OjcqxJrIHx1ieR1iBw5oZE
WBMNMM2Ro8hYkh+z53VEzFz4smNCdmJlqDFSKFCv7D0prchWjh2Y2Zq2JQayCV/rAgPNdbKKFJML
t+CuqXIuqaXUD05PfZTvfLrrPIoKozNFyygWAegquK6e3YtnYVkBpFkNkBjhCj+8B6F7RlH4ighG
gREJQjhXOxlRPHTV2pAEUUBc3h3WiuHWGvz3sBmcrZDlQsrUwYWCDv6ZYWlIBKNPzaUTCtXXiGX4
SCDdBdArWYwyBKnGPKun+fRAHlByuO4ir5e+7ozZbr5wWbkTddc3h8xMQbhI63w6QhsRsr0aBuo+
asPxVfVrOo2IyNfBwMyKR408hbYO99Tegk3uusOtYobNJsvb5Ib9nrpF/SlOUPUWsSghp2ghKFRP
6/Z2OE6YRGOLv6Fhia2Mw1YviKPVxuZLEZn1qQwE/5nDIzaShtgd90LqnbnHD5OfUxNVeBwDrG1T
RUqSoi/VL+x91VbWZqoCd98jd1121IZPQh0A8LlMkgw5b44gTDe2GoJ35EDfySE/JcsVt6V7onH+
7vU6Y1jGJVlpZQ/dyvHuIDFuzAmoTGb6X/LGUDfai+/nD550/s8Hu+h+3BretPIQRlF4QIFS341O
fB9YdRZvHLXmusDMs7fabp9WltinWrebr760jL6wj0+b+cyF4XvdI0d+j3cPkQ6L+8N86RNP2rMX
Iv+MaprYYDjMVnZPOpTXFR9mnr0KGs2G2/QPXs8WzFVzun4gMKCwAqST1egxCPT9vHf1jJpIZd8q
NqHK/tdXiPAm4bRcz59T24XthmKEt4qxCt+YRGxsf94yo5oSZWzQli6e5937fAjT5pRFPfVPzbTW
sRMU66Am50iAqnower6Zjdc9iXyyELJW5n00NdhGvekRQwc6S5uVcoPKbB7T3GY7um5Cnz6E6C/L
sUR33FBM0i4Eu934TWAtzUGb0qWpOC+ioOViQW3aKz13XVsOqqM/oUQi+NrS/JWo1Oc8C3CG4St4
GBM9kqRCTIdBRh2RzKBr1WvqUkZATd3kkgzIYGZXVvDm67j7SP/4M9KdlkkvpY+cOtVDG/kEHkz+
TUfvealrIlxZuYLPOa8O0Qzn1sYu3foTBaA5EkmC+TaR93/oOq/lRqEt2n4RVeTwKlC2ZDmHF8ru
dpNhA5v49XdAn3P71K26L5SEJHfbIuy11pxjDkrQaeS6qjWTSBGbzS7JZXtxptZh5dAVp9g0sFAn
URc0nb5fVyfr8Rrjqg5k7RAd54SIwYi8vwjvwSZz+rFWB9uvWuepdJXu4C4H5UqncPPZ3JvaoO1G
XctJAkKn0Q5h9IRS+8VazkD62/V9NWqnQfW2Nik0l5BJyq3Q2vK2cKE2aaiHh8lqqj3ZWKhoymK8
CEVrtrXbWtx2Z408w4y2Yu21P5jLl6EqZsmm6MfHsoV5QuLqBDcuoh5cmwXVIH+wxeVnLB+CVFoe
zVq9PJLJYYyNd+CmGVO9xGn9icz4Km8Z24akMAxqg51Yx+TTDKBmRUsuX18Xu66Du2HWH9Vk/sie
c0NHoo+ZPFcUTNC6wS1+nXT+bYu1Ay2fsBjv5rrRtyOoj4dcZ3Hr1YIQU690mGn2YiKAq5hU4C+R
c6AALWmiu10g3Drde6NH61lLG9D35GQNnfUjZgnppq6IkaznmEJxaQjnITQPwq0TvhYBvGkoMegt
DSj6TAC9lwv8EHtkoyxYeXMmBVUZJgWMsvW+tjy7nNuaaY+ELrFiWHvRaqZPF1LwGLIO3hXsOKtU
YedMgpeOArJeOMkU/b5VtsbODZlpe6lbHydtzK+KEw1YJ7PpneySmDVkD3OgI/5NJTjOzGgWLpd/
LbZwzDFEJXuPOU4FERib7vNK6+OJ1yfFs27J9RWT4fxhAFxDrgRdQESpGuEqgiOxIix0YEqx3mTI
7YVZuDzFmj1g95j/g23P+LUBXUflYP12ZQj/dqzuLLcA1xkhDBzk/DLPGpjScc79fDKiDyxjg28a
2HW5fRq7hvyyM6CTcke6cHOUpH4GoDsi6Cs0Iv+e1khY3ZOpYufGPKgPx6qvtn/DsRmttKe/opB1
fQST4z0N/6yR7fCgssdmhgAly7jfhB3JNVFC/KcaCuUC8ccDSFfszMjLXqyBQ8oxTWebxjLHPBtZ
GICZ7CNwMm7mYvU0m6G8jyAj3elCz6mS2/yyPoLE/t9HHkimOI/7HXL/kUFOHLhmqn51nTqTgT06
WyK9kJZnTR+kNJNRWGofBTij01osIuLZls5UA3hYug0TtDoHbhff4ig+YPYhcgMjvDGXfEHZ0NVa
JyZVj/+ixvCcKtGfGLfJTzU+QEgcf6dzPW6UedKekHGMu2xEpWJMGF6WYwSxh+/Wc7ONJye9X7ul
ujX5WrW032pnPMUIAvBEG9Nn2cIYsePuLbdJ+u778BCDKzpptTf5ZE+gOElzFuiG/lR18OqtFMcz
bWhLLf/8Z53eu/EDzfBvCmfBcpbx4MZQmwfhFcaez22zYi7gM83mE8qMzXqg9inrgKpgpJwZr1OY
o0UzVLzMYlyIA3VxJyASYx1U0sexY+2noezZrk8FdhJQiF5zoTLvgqkMu6MJ/3mfaSRJVgxJNgy6
WzoeswsGgbMcjuc6KZE1S8q8LB8tEeebeC7tEwuR8VIqFGwgMeh4IqoPIC4/wleCEJ0p8pYwW701
c9nu9HSc/L9P6VoL1UlfOithkCGbl1xXgMIty6wxmZT9ah4elmMrTohqCgV0o0nSbYJEpwUG1s8n
ROZHoU/DSSmyy8IEX4br2MArDpvBcd8Fni2cjON0S5JO4ZqBLtLOp/JWJi0ZDCgn/9vm5pte73Cs
jguflE3+KeY4m2xSky2S4PmMucjZYtHyNkTwMN9EprnR8PJz0eFQcWOJx4oAJ79S6wT8XV9/RkRp
UxACD1sfrfv+vjqwzqyECTViSTjuJOODKNMWMHGiPLRWHT7YrhuM6bbUN/UI9mmwYDYrVVpdCcui
1TfX2j1DOohBnabdly1uTNtRxMffCa5OmoJc4gkLgSECzckYKFGnPIw6sbCL1i9hHPaszPndtLBa
lsF/rv/uLA8rxHoHGdK02SBOsa/Qep5iCEHPXLy7TW5PLKRmp9CCCknlITNfquXy/rfb24iQcw72
KWCrJj/YjTafNTv9k43JLRk77x5xQnlq4a9uosKDeWcnrrhE2dO6brBbfdqScUvgRUL+AePoEuhy
AKXxkJABufNQ/2wrVDjPoGmNfaQQZ1oi9HoUHf9/nAcOUAWaIPXwrRn2GCSdxzWqMo6CXxTddS93
mu29yWHS/da20WfrfKEQazcqB85Gb3qUIKFGOrk2MU4ema+gbVFRlhMG9iAYXQWKtOd9Xh2mtECB
EprMs4vqyQSuw9lW1vSU6ydApOjrvTbybcg1G0OLAySAeC8Kbd6odvIdZ0Ygh3ajOCDQWiNVLhZT
LFr64VZJ0kPrIYzEzvCotJ5+4veJy3reVA2lBDf/eBc1fNcaxn0azfFERkTh+mMij5YAzqfqghbP
aB9co16ISRvRegz420rZII/+pedI1/vYCoQE0qMvzC+E7jOiKfiovEd4PUuMyDPI1cRGVpoXIwXQ
l5FwphHPtaHytV5da5XfTLtYofrMlyNpJMdzF1G5yD7CV+QkvmY72hbGxZ2lmO1ZQ6S1Y1RPExgE
gN0lH9wksUguYUhxjT8b7cx2SKwvdxZfZkwjKnKIx8ny31BRrzNq4O2oBzR9yZT2yAtU02hvWvxF
GtU5ToYSblNQgBc1+mktUKoY9XaTMgx+VL5R4xY7p6igNODu33RmnxyKiT5IAqSt0DMVypcBOlqM
u8JEbWga6o8xN699SJzo5NowT/QfpkzFje4/bs1lo0jGR8aoLBg47ziPRnw3qtm9ASIJc+P8zbww
ubqTdd9Mu7ancMMEMweOXiBh63qAwdVw6kyFxSOut51pxGBMmy9NjtcaagsewvanD+n9SEP+GUqH
vHi3H/zRpJOnat647bPhcZzNbTZ5VMxksPvAB9DVWlwPkt76HCv4DVlmb8FhcZy1b2NEIB+Cmi+j
4aYSqST8enaxBWRaB63y1o3aoS/bZBubglJQU2+xVGEng93nAt4+TzayS7UKCHdzdyhetfOYqT7u
CCCK9FCvIv4YSsRpY6jlj9A2ghQFChO5nsWM6r429aD4texcoklmk4LY/R0Vs0N4E9CMtt0PbWSe
d5lQnmMk3k0eeQHAtV/esAunItuqTrn3HLplYa5p22nInj0UDfujQ0v9iHr0CQGD84CBeQsGuBOl
vhuB/Adcr4QPZbPZdmli+ZWUOOYydUejTG51ZYmjzG5Szq8cIdMhQdzk6wbgixI33X3nKbyzg4tr
qZzyWa/JY1jBz+CO1m1r1XmKKPypkRMDKbjyFdJH5UKdjltyAdoACtPAkLYFHShday8cOPBtOjGu
1PXqONhcd4YuSPpecCwCdCnhfhxbsIlxpwfkYlbbPsz2U6F+0Qj8NZjVnh5jTt+weY5UhrhjbXyq
WvYwjBKGbEgkiV7Deajm2tu3Zfw4lWAIq6wxAqF4fmLV7bGKxk/dISCnbvI/xaC0IKXHU19UmT+Q
oMO9Bn4a58Mfjcy1rXS6/ejp8caV/E6aYL3BIKLYliJjtDgZauDQfeaUT367HccCwAYtyAGQpNh3
CR3QnADKWsrggqUbtPBtG9VvKklE4IrrraFArOnCmOSbCAqqFzuXPORON5hMFS3OHuj2fN9JYYiL
0/+KRlM/MxrnV7U0Dd4HLQa9BElpnuh+hFcdDjui/ewa1eE+79EqujbBmgUR3Q1K4zSnViOnflPY
+nytYmYZQPA6v0fYswpjMaYLgoVa5GdQ0kg8Co29hmpAQzZ4gHp9RR+oEfbGKWYbCzrIrnIffYcO
SrBAiaefwbzYN3LACL49m/oz94IwsCxi7bQwM3yRkIbHrIq750HrHYRDYfipyU47sFTVd72O7GIw
u59JIXrBiXFbuzqXgXR6y9Mu3YokRcjTpXvkgzuXfA3Ir+U5HD4qhuu0XsYFpl0jXb9Lim+VkKSj
0bUFOIA22yWTDtVkjm5MisxtUoGbbCqd9OecRFWdvNEKUHWLAIPEEwKdOy85iIyEFRRg464LR3HC
Hw3Q6LHTezfAYBNvivi96prx2uLRAjJa3XJRvik5nDtTxC8Ye3+qOvwdUc4EI8A8d0kK5kwKKtEU
91WsgnCcPHlwlfFDtfBT2qwHNlJCrIzLLQI1eSwGaB+mws1RTBZWiG5jgtvco7LPCBrPEUy109FK
owRLDBszaV9mNfmU1tR/5FOLfDDaN1arPmZqfodOrDh2C4W+apjhWm0KJBsl8kZvMXYtehpjqUys
NqPwT/T32Im+3DgpLtycLD8r5Vueee4lYSFNkOizE5L1COxwU2rq8FC/CAnp1Kq9j6lqf5VN+KAn
FNOJtHwuGdGSn1psopkM05GuTzrUiGTahtjGxc4mbe+Sa11zrrSBP1ZblAGI4FuEXP+gzYQrkk+K
08INb60ucQK5zJuzplRuDS2nrcGaeBMiEXKHPDyAClR2ssj8qIX06UBv82kUin2UAbk0Q27dXWQF
Ue4N+6i25rtZGfiro2Q8uVl/HZkUX7OstgLHJskzMTxGW0zh8b4X53zMiSs395XZqkR7sshv8wGy
7pR9l3ap3pzSgWp/kzOLslGn9lG5ogayqV8qK0PvGrOY1UtsfG2CKNWJMWMUgKVXKnh9auQCfScE
1gs7WmFDfmcbbn3onb72u45KhBUeRKWEw8YE+k0Gdr3cEa7KUJ5YO2c7NUHMaUfu0Zg69Ga5RWIL
fYddI3RuVpiCWN6NzQ28kbmVsUPSkV3h8U1ZqWuaG297h6gRpjZwoNXWubdpH25mJQl3GQDfHPoo
NbV+wz7GYsiliJdbEmPK3Nxq9VQF5BxHqDkHQR8cpBaT8pcmJ73RSWEDlEOPNygnwB7E7KEz8Czn
UXHKlH2fqE62GVCfRdY47cvBuBgj+AAQwXYwON5OM5Z+ddqGW0A0u5n/HopOgNvGTEJIqLhWkEVL
ELrx6AySpFf6/JvOYFFr6dkvz1RmX5kyE78/QuhIJdqHGJFvCo5jpHfWSwzNGoSgBRm7eKwa0n3g
9Mo9VnA4t63l7tHPnFyY5lT9GYMbwMa9pbobq9GUwBz6/FxGGG0Y65CuZkv3zLLFzwyCGkoRtmAv
MNp3NG/81PX4Q7HCRNX2ZjBjCbBxtds2af44lHohiQp2ColZs14L7B0lwqfeLLYkdKGuhXskxMKB
bFs6uPBxPbXI/T5td2OHM6qQmnMEKEncHLknsXhSqGZPDYw/MSEbd6dDFTlLVFl2pumug25jQpKR
UrTxwHD+tTzV2W/ytWKkVaH26C7qbDRJwawbUaBNM1cgffpyei8/JDTN4sFWD0P/5tatuFOz0goS
Etb8hjqBgDJEsnnWk9BCnK1DOkdUy58hzO/RHpl+ReCfGc/VNrSGD6nbyckLkcww245I3tKbfUvD
ixqsjs6KORS+TqaWnzdUysImD7lTFmuc3tDAA4vapAqrJS0/1ACmqN579AK5e2KedbDbPLt4I1ce
CBU0Q1vYsWXm8l3G97MkftuB77EJbYQvpQ2sQ184fSTA4p8odoy2P+NRfnfL/a2Eh7WflJ8hvbVJ
jWMtT0fScjJ5F4HEr1zEDVwzhnJ6FXmZ+ugZyz0yGM7wmUSJUJQ0F5Fj+U1rk7GhFhTHmG+2QNKP
DofnJumB60Z85VsBnTpgxD0RXT0HIOgktZ0stqpHckeXJRs3JaMEHZKOYqFKL6ZlvciqkPd087vK
8qOahIE2Hkd8Yx0pX2MjTutGMyQgalEfs7xgeChRLYUdpZqjIbsxFcPboKCudkXfPVlZxFld9G8M
e3I/1Ll/upYrTokiOKfWh0auwt7uck6M5ZX16fqI2MuKGNdl5/88r9a9VN5iC4715+9T2hvZSRK9
8EyTXXnOEH6CRw8f4uVZUZfvnIvpdX0tzSlvFBVstVuL6CXraBbYbeTt11chc9L/nfpxm4OOfCSa
GDmVDuOoZbQmarBXoww5BV2/naNq10myAlJYMRpSl4vUSEI0MvJsYMafYN/BwnevpfGMQUB9g45A
ugV09teOvDc9ap+XTMNrpSFc7uOi9sHrP5hV7lx6GGzbBocD6ddYLAsGJvD0mm3lkjtTFBTHQgaE
pCVHlw77NizgI6CFwRtFc/W9sc+o1QtgcuOwt1xpc5ZqOTeP6t6beu0G6gh8XBx/ik7+avL2Yjkp
gohEdItI47VmuXBXu2r3iPOQoB6L9XZX3xlueSXWI35YN90E2joPf5DoTFsGlXTurCLZ92rJmCjU
+M0NjTAY2hDXuuv76yBgNya5hQXBTDxSVzzlTVfsby+8RWakvzA3055pq5DB8NpFExVnCg+3nAXF
fudtaIhVe0pg9SGMyV7BNxBvSnXE20nj9DiXAuHvwNjIHIv0UOq0r2fEyZyWxfVNCn04iUK5xvRY
9oOIzIvW5WRFmJBUR4z1OJZKHdnrdJnoQhw1Y7amjQNa5LK+QMSgejYGXK7L2/5tnGTUAcnzNmVk
3oX6ctis+/69ZX207gt7vFb51Gnbf6+uL6iTYk4bHdGHpM95+n9+wPpUazSu16a2//vjln/xfz4q
AXhvxxxV+b/P/vvPr/vISMDDo83Nbv0JLJ3Ggz7VD12kinLTuJF9ikXCw8gU9ml9LopMEmW3vBQa
7DTjjmZGOCHEXvatb1xfGFUw00J6qc/suopN2rdMBejlkPniRyqmDYYT7h8tG4rzKrXEAxHTapvP
5YhP0fOKJzlFpFYZdsDlxr1T9aUHKxZK29+HhWnqSDWhC9ueBH2XKtO2t4bPkGUdI9T/bnoxlJdi
8MKDZbYXt4MBNnhO6WuxmBAF1FGzHaVl+iHS6JAWp+UeqxB7QdNpV12eBAhaAkLy+huOHoJpJAzc
PuIXxep+BKzRa5U2v8jEsgJyPdKHZvJ0ZB9tfT/oRCmpY69dsrh09w1Ahzurz7JjXTnqaXBtpPR6
J46ZTLxzhMDtYCoc36lmwDoYUogOtA6OculMCsklcET66S3NSrvUDNxznQ/etzhNDfmH/5f4MPdE
9DgVZfm6b+VBrIwIBtzpxsyqN67sTRAjCeCUYhNSbV7Xp/GoPNruqAUpLfiNjjvuOppleyWf8T+P
hvjXIIfyaNL47fOaTOm8zenmtGp8tZvuPc9ZAcSGWfto43ABD9V+SrzweWmBpTr9nJFpkiIicieB
hhL12jk3TttrPguEPULD2jViQ2rd8CnJqhM1gUeTl43lUXRPujbs/u1rW/PPEPf6KdWlh0Im/STl
szzX3j0sR+8RKLj3qIDTVi0nJI2ccdnfbDpBQN2sOAwtUNzs7QoYmlaEFhJgrbpfN/UyrrM6aByO
fEpC0X6YOtJHK0Lfpci6eGb9e1r3o22ed/T+iCdzc/lhzsRrqFn4kgMNP2M2NDbhhE12qrxfigPG
xqJN3qfFrkrlrpugB3AG7yMH6Vw9tc2+wJkSuyj2Eq8tN+7khS8wGuna0T3baEWNJS50ip0SZoxS
xbNwyEYbHFP4Fj08sEfpk4uOfo5VcTBSFov50HvbOAT7W5pwenak1Es8w4SFbmKAJTmmld0UKvK8
bghD3LZUxi/ADXLfSUniKWJDHuyhMw6lJ+2bmsy1nwByz2rK/6mMfkkjPigow987qCE7BenOqQtz
9yFpbMynox79clAijwx1X9H8RPsRzuwxHqrqCXFd/PdnuMX8oqZJ/jLS7WcWMmQHcKj6s3TE+/qP
AHP6rZq1S34kyYHJ4Mxn0boKC9TlYUbizq7wimMuxs5vncLwtSTRdrDWy4dWyauHpAUC4jbVvWkS
uefYVvtYx137qIXqTsULeb/uolUozmo3/F6fKV07MzfpF8bfRCOPyTbkY8A6GdbPrZY6OYbiuef+
nQOZJ2DQ525WUfw41qfQP4qecA/Rl9Y9ESOPYRxpT2Ezfs0KE/syi6yb7RnKXR9VlG6JWX0VXXeN
Rop52H52gHUYxalOVHJsatmXN5B2XOfFh8Bjvkz9571CmMl7oi3UsPSDSV7/krsQugbdSx711q4P
GUXyIVEkSHXNYa3oosUKQyv5VbXqOZmc392UKQQdhXupKSpoOM06EM9z7iyne6KsB3BPyQcG1H2k
JVM/JWrVnSrS6zfrU1Hr9VNo5ztLN1nv58a1yPLwyQxJDPEMRD707r2nEALfmbkrUy9N+zZnq/Yb
pFCH1J2+GJ0aV8Uyfkt8JwGJb/CZ+dNeGzEzXiMxtDM872X5lo2OMO3Mqd+7sf+dJwQ6hlH/giWG
MXJhDUcoytupanAXIGK81W7j5zTVA76dpwF+4q1e6hPoGfCqlqfrPoew41tsVy81Z+AJtUh1W3fZ
hRMd+Nq5zS/v+PeBMZV39ggCa/34uh8tPgd0xN2tk0zHNusrkYh3Dig/Umr5PENSMjArMgl7CUV0
3ahwlE/Tsvn3dH0kwEWxlv//veyJJd5Ph0yx/ChgJbx5/THrJ9ad68YsnK+5l+UZ4gZktiS+Szyy
o/gKxjTo09DaKk2r3daNN+XtsWWVvrEBW7ZbGw5lL/PbrDG2pT9lniJ1nE4kaOGKRqb24HCKDfpo
3Meay6QmC7WPprEd31IVndMzKn0zS93dBIqFLAu7ezE8soOsUeZ+bdUORW6BxizS1ezEgH8ZOOeX
dTNG2n8erU+1loCECnkX5tjkjG7+P5um58+6WZ+PuR2fHdKrjyhCP2WVQuYdi+q5MLCJMzBenzjh
xB4TN0aXWN3d8F6P83iY28p4xIdl3IdOg1jB1R/XjQuqCOdxOW5nm5yg2jGnHYm3pOaEkKFtt21u
jjHlZKHgcJ5IxP6aRY4xLepeulqpj6MEFKcu+7WTNbflVzZXa7BZdsyGznxxKuuMksh7Tc3yYHuA
S+0mU+9D0hnQZRoIlRpNf4ta8ltka//yMv5ptzCUJ5fgy73qJhinkds/eiaC9fUtyw/qksF7b1wm
5g0XaYafdIKnrG8uCuC6xTfRvk95eWU1Ev040XSvNEPyDtOcsHPLSC+JrShnB+DZtjfm/rVxjbf1
rVC7D3Lwok8g+2WALmi8dg63W24f047gSZ1aR7rUp6wDShK74oiTdVu4mHvSxMlwdzv1zUZedRtd
PT5X9E0mj7Ydtl5eKHTaERIJxPqO9b1RNxzMWjisIT/rLDbucN/bpNWJBsfa8rBLHbGdRkZA9A7O
qvTAXZSGCuAVaTbpopCz1p1xZfdlsD7k7y/viFtZ3mvhlQpKF9IfjVBIW6FYUmqaa+vlvxuKzO+Y
UQrFvP7bKsTRzUmt3sQ49EWcmDj4StIlVfrr5fDVxe0cb3pA3IAI8tdeFmd6jcpdtUD71828PF33
UbbtB42WDvk+HiaBzvnf9/39mG69RDixDkQJ9dT5Lm24rI+Q5khEuesmsqHDcvmO7mbS4A6VYTFd
YNRXZfN7NCfpflxooopK5/JhfWEYXC0wi17B4Mb7Sku8lFzp9/h1aGY1wJ3RKDrTtcR1Tw5wxcU/
FPFebCu9N+5t52XgWn4jm0e5iaQGG1qP+9RSxsu//UW1MDD4I6nTLPfNlBIj1rcPuhoXD+4TGpV5
Z1oqIzO9MS5zjf7RcCrtG10NBUkjPx3LZr7uDtYJ4VX94A6SFM3lHU4uOM8S96UgcWefxuOtnEwr
GHDWvvS2hki6ld8pkXcUeRXpenFFDKnNsb6+MO3QQnhvOlnxpDFjP+81d68aneeXddIQII3mbkCq
+codiolRoS1mqLoLPFzlD2aDbbZW7J0nEu0ZtUuxC2tAxGsE6GiK7ESokoJljVeNBNeo3n5S2z+V
UlTvZT9Z+yFHcIhep3zHvYbbK/a6q7Qb/V4Tnb6p6jF5iKljdrT0mB4IdYCNweFG+c2aus2anWQ0
uKc0iZkwal0woj196tD4kBw1Nq+Fjc0SA6JF0Smnu2ICm6iXyh9XWky30xo8YyE2ai3bu6xxEdFX
SbZNunS4OSxSdtQ4KISVQqEhXMhLMprc7hQGVkyoDdYx3Ds58k6Zi02j5Xu7zoTt0t5w5bMy9jQ3
wyj7iufpksSGF23QhiP3SQg0QyIwiGRGl9YWOC9plcRq02LR8O7nVBTPCmnK5zAk3hPpovqpZxr5
F732rA2Jzd+Usdm6v0vHM8bH0pehukRT5Xu3tY0bRAz5jDzQ3YR1TsQk0MFnZ5Zih7dDbk0qB5qE
/Rhwo/K2Cgvlfdeb85tLx26TiKS/WnqYv4nEV7xcfdNbQaxY1LcoGMJ5j6mE4E3P2sPEdz6xGs90
U9X25ulMGvMaiIBmZMqlLeinoOjxSzWtvlVFnIshnF+zXpr7WUpWrmbRvbJ+uFvfQKZP4ncIm+/J
D00uDLZi/ntq+Z0x2EIjV9zR6By4cTrNTptzecyTtDqgO2D1o3cfYUWzWouy6uwsPNpofpCFNpEu
5ED0VT3o0P/dhfuH48CuwP7xhnV/GhEPg4iGupBd68ZpR23jopjx5ci8JuZrRWYFTfkOSd/9MOXx
Q7dsYG9Y96X2+W9PWtnRA5k6gYPU5rrut50kPrd6QXxZYnS7aBb9m4ailYxQu79DgN6/Ne3SHZLm
M4No55a3nCLLbokL+2i4jQjWD6VeMSALEOVx/RBD09eim9vb0NjixWjNTWKTLosGZ8J5QAYQqdJU
K4Bi8IUaIXFZqcAKsVQ1yBV/gBCbmwYj647b6vg5dbd6tK0vZPccwhntWowz02NhRX/W/QN49Y07
q/FDkhXJXY3MKWiXD9QNMNhBM96xfiX7MNWag+L19SsH0clyG+uL2HN8da1BXF7MooZS0HoBkVTg
xEqii4w98wVOcbrRQRxeLKB3L3QW/mhNof19UfQwDKdq2wAnfXe6JVityJK9XJ6i43q2tYQEv8JK
4G1ZZYD3ctx6rTxEFfQTG/q3NKfDEjCJEbv5HJwi8YUmEbZWMYW7lv/KYXws/nMnLbYjlJ24SL+L
wSBIs2PEJWkZ61hIl8tuILXpG8x9u2mMWQ0iAdDUIk2M6f9lLuKStLZdRHF27iIKf+wk9PQaxFpZ
7PidKS9TK/WDzjzMN0kQDlRcxCHH6GF2rP7Y93T3zdrDRKWciU+KiRfjWW/URDsTEx6E6Nev0ZLn
rnIj8A1vSrdNWKSnfi7dxwXDo2esKfSkC3JTI5hdaOBlivKDmyz1NJpyaGfPoow9Ts20unOL8Z3o
LSQJKPRlaDJRysanSMqt003fLIUtfWLCpIdXbJ9Qy8KUaBhyoz3LgIyjFDurqj9dUO27nmaPnyjO
XcMl8k3LoocoVtJdPNElX9gWn5bdYx7BNKa5YXkqCVHq7cgOHD1VXiBXnJMh17/0DkusPRCkZ4XR
BXhbzjCoeHQSdInwufdGnpT7vNWfnXJ8HHPSOGX8YqfjxVSKM7KDu2Rqn5VYAeYefs+2+gdXJz5+
dT6Hs/qNMePitJm4eMi/cps/vatl7WGZZlsIec6NrsJmSaqjosKimULzMHQCaV6PQKNQ+cplhVzL
TVPG2QOdCX5d8BvFoSYfHZIDoyXVEs6mdQ2Sx8cmmBCfYicNc79SUFBWCqmrCMIm3B0M/oAdO0VE
Vsni2c6QhbTYvnVvgpqBjZac6PjsWnB9VYVWTFmNYH0VEoOMMaP3zUoQ9pCxVxu8JkhCZm7WkdxM
SKVOlW0FWAJtxq+CdIrCCmKtIn2ukySUgBkIsmn4abxhulAs/yIB8KhLq98PcHQEtz8/iU11m1jD
czqL8oXQnOfyMWQOcAoVbhmOCnxhlBUhiK3b72nvvTHF0y+RQ9Mg5ZcpbQdU5MiNotHpdubBFGG8
cVIDJFpmPFdoHjcpJyRhGLO10V2oxaMBNbkGwbGJv7rKJj12YtGjq4DurPrXUHbKJjISwsSmEnVL
QQiLa6N446yQOlFpZnUlZ0SgodRd3+iHO4om11ereOInj0cvB0ZB/xQow2NcGoioIhC7GNVhhQxz
ddKH9NHwcB6o4XQcy0gGImKOBJYr4F7T9THzBFW9U2MSPFG8wshA/Ica5kTQ9rOrk+5gxfq8pwH+
lIHi3kdGxx0r63UfPuwfFlslSY79T7H8yijVAyPOgPI1fjwyKrRj772t0z+mpRzUOH3FdZqx3mTS
JhJlx7TTRnZXu9s8f3K0kDGaWj67ah0f4hrbmU4+rXAEegtR7Nw6fTPq7Ju+DlLjPqU9ts2SCFCl
T7X6KxL1uUUGVmqZvjXVkZDiebjrhyCfrK1p6LRlVLpodg6yIPGKV+51ctM6dkk073BURXhUuWPF
0AWlTH7UeUAx0g8v6jArG7qMBIR5o7qDKNqc+nA8F1T//pw5PjPnZOcKEsbLTF6Z3ASjEj95WhQy
ADQunkJU4CDVD27sXMH02zQNLpQv5BjCRilYCEaNaRdt0jm8mrTNzZ64Qii6NHq5IKk4+1RC2Mxv
Sani54V8SZLUj0aQ6iFZLX5Lk40L/XnuBGleEUxEfYp+Kdn/oe681uNmsiz7RKiBCQQCt4n0hl4k
xRt8pEjBe4+n74Vk9fyme6q6L+eGnyiKIjMBRJw4Z++1y/vlRU5p9C79SzSF55A0VGMeaoptM98X
3fRmmGLa4UM8l8B7WbTjBONgjkHQJKBZ2BERHto5bjLUbvVqHiRt/gjlX5NnJHSlredrkhs89v1V
2LFaHXU1vNTD/Ol3MzVtma07LHlycH8rQ/dXhQE1IzB98rwED6nD3Z3MxjsLK0pAU4QHLRjzXV8Z
J4IZyD9pYQ5EGPwvjrgZbNJM91bB7zGF7lNbDGeJIRztYf7Y3qQCkGDBlN1Uab10LkjspRmUSKhw
PWswh76lXDgAgtpbqG0xSG1SmFtBk70rBzHx2Ap4U3mKbSTM3ksEVE+R1d7YiuSuYrpvnPJC2hwz
oIpUrJGIOXaNwEPRz0Mlkn1pFIz/+/BZDKws9PbjlRY5D1KvPkfNPQ+hjgAqfZGuue/bRl/lFY4O
tNShjzehzBOAL5qPGdhfldZPC6ggwEHgYdnUIIMQCF0sSXpkJb+0uSJvM2J8hFPYSwb/VLXpuMZw
9lNDJGG2ySFMJpBb3Vligx57/qtyUGuMKweahud0zm5nxsUt813RdncTXUEPlItHd2UdySRclYGG
ia06yBDjdhqcR6e4hMl4L0XbP/DMQVZ09UMRZp+QLuMdNxB5s6GXRdNjjFADca0ecTiHJkqtEKyF
tI7OPLNuE0NWaT7BojmcNyDY26YauB+BEjSuj2Wx0VGw1Z+oMOiHuugup6bcRUN3M2T2s9NxzkYR
zENKVIi1yB5a/51y+6TkDjEkF+YBgpYX1tPRN2cDVgWu37G/0FJnjkj+Ki25yTPz+KnrBHKjgrOK
0KqPwWzwncrwKaz7kx9Df3EJ/CNLtAS2EyR31TIWKocvJ9MutVa9G/NDUIlbGyOEHQ37LDJ3mh3c
1fX7bDYXkGNfdpnd6n34nqLiTXs33DaJidT6CxG8i1ujWlIk/WeNFhli5gO/2oC0l/CQoDjVBmsv
cIhghzQ/Ktb6BEBHs5AjNxNnba4DGpEeZ8ukhQ7QO5QcboDQmWirbDVb6NfTob6mnvP2GWh/axcJ
kj3mGMXpdET6OOOW6TYzyeD0HQhDadgFVzW2LV0nPD6Zv8BWgGaROrnJbixAFVRsz/XPPqG0d7Xy
dynStUPErqcrvfZcsgurCuEFfaVNmdEBoad26Ag3LKnJ9o3DNClllRdK+2jmHjWbm5+TLEArTdsn
jft1Ti/4BPGNQr7PJk9AWrqVel6v3bxzX3yRETZaN7+ToYJ0W3Rv38bSziGwgTMxnuLUm0bC1bmE
e94LbYn/zQ6zQmyjZVDNSASkdsqyci2x+OJ45ZjZQzMKlGJ+tLhV8oFDeSRQpGlCOT+C5U+5qenH
q5cl06y3yDB3Ugrr95y3exMB1Ds11ipsCoaNuo++dtJOWjzKn4OJXogO7MTVTL/MxbdkVVg584x7
TxvURx5ZNTw/WubE6bEhDpepNPVD08CtMBMg98uHIeg903j4J0KitLvbVvrTESK/tq5Hp9kbKFae
AwWwqVfze9H3ECl/uE1AdtdkOx/j7ziIs1++RlJECpbvrRT+62Qoax1bEivZQtPqg+zh2/xpRiVK
w8SsdgnB4rwqeGlXN8F3dBnshvzsavlzPA/TW2zbl6YXAKLqfqrPtpH3OzHSLBZyHi/gJYttUxeK
20bL7jQSXS/ZwvrM9HGDwmV6VazRqxRHAhjSIXbXOYi/nawd0jobuseG0cnPUnDIc/tnVTkUMyCh
/vhQ9/czcVTs4E5xyiXcuH76GTJtWmb7GOnKUedSTgmhw1eLhELKqWn5qdNMZodXGkTZgvWZaFm3
vr2Numb6mVN8KkIv34MWeGvPZHJddnNwT/AjAhmt0y6A3t7d5TA7xqX1gu2JzQNAGbbQ6DYr6+TM
QcrcNqX762qsFdnniHdRazjvAR6dzoyE5dPYzZIl3NL3xdDYTwiSmi0JsTa7IsL62InESkVOfW+b
KK9sPVtPCiy9B15O3lk2SBqRd82Wug5IUlM4l7odn8CDZz9qe34dAhJMxmrGJUI2aERO1DNOCCiZ
isbsEM1H3a/Lk2UP2irFs9IGEqjlAkFIdfdi50t0rAK/2qZMPlClHbo4f0h4MefrP6rRk67wRa2L
hTkjMkW8mN5vdae8qReaEOWEjjBeNrtpipGgcp9WtuPcNWGs33cih3DRW8gOEyRdL4Q88KlwmUYA
GphRxmxH6A97vU4m3CJ4BokSZuvWEewZrvvW5Bh7v21zoIdWipjZ1fX36KPRJnEmhKo31MMFbPFz
oxf6Mbeb+j5UGK+vnFl/MN+w2HZ3hlvW0GHBTsgLKE79DH6T6VPc8WNtTplkBDzAabYxMNS6N5Cl
9DE3xs5hsGn7D1euWBNG1iPGPop5HnwaS0wC6MdZZrMO4j7C8ctvyGEmZ1EJl1vvdzHT36n5lUWh
zZ+B/jDF4jnv2uGDcf6z1otXvHn1A7gF6UEtSBm3Lk9XnpQjpCOl79uqHO5N2ldx03ebpMiQWl3v
gSQQyCs1JDd5Ora3PsP/qxnN9b9yq0yfvv2U/Rf9C5IfOLtXC2Wsq1jdgjw8pK3ULoFc1IlZpyC3
lp6hq/jh+oExcHjoDOcrzaejPmjD49RIE7By2dIWi4qbAskc1Ul77Cen/DmHrkRrmVYYUTWgq1fj
bZa42kUE9jtiOX8FNMRYy/a3WUwKCYVdIqLQk003aGencuxz5/jkAgZZxVXZk3piPn2/EcFAkBYY
VvsxS6kmmHlGOy2bvanFN2ouoAyU+D+dtB3vhKAh/w3PqpFXwyvMGI5MDsDFeOA9xYYaHEt4Rgw2
psfZYDhqcTo+xQq+h9NbL27DSbed3Y0+jBNAHcgXfsXow5TvWSmYw1ngpKp6pt1WzBBESZHM/bi8
n9oh5Kp3r7mU4wNyiHBF6TI9WyEWp3KBc8p82mIoyJ6ABFlHrHs30KfU01hGAwRelRwkKqiNHwUu
jVUd3tFCxbiSb/sCSwy5k6CGIkw9ney1fTgVxvl7d5gwJPpFLlZNYrWkX47wthu6myvHJJhWv/5x
lM5AF51owevDCsGSLtebUWn9znQdLw/GYJ8HHaGV2h7Ai3tX1s7s4bUhmib9RUaC4pAZy3EXdNwD
M5BMONHyvSSr2HPt2iT6Cr3OAHFzU5GV9ax19kNfwGoNucM60iseFMsmbtkbt3cXcx06gOtbCTmv
w3vPFqwbUcqQuKgfh0XaptCZa6FQx65ojP1EVep1mMxvqsp/+UYHB1mWPOCxjVGkwrCc0kSseeG6
51RZeGnnSO5NI4e0NcwlENUBUpJetNvM2us4kQqvV1OyKWDqftvuFDwwa6zCe62ZJJgIRcu9czCY
ZpAjdIiOtMOYpcE1M3XhvM4Gyr0m/BjoR3pK9Vis0unAUD147vURyXfqlbOvvYBcE7hRMVnTVYIa
C4XlqTQoBsOsR2EdJmz6bC8BjRdYwIL++vXhl8y+dot//wZ1BRL/V5wUP2Jl7BR8zKM9ynFbMtfY
i4Z905+67gnuorHR4rgkF2Bh4cQ+eOkgQoBUGwX3RRo1nhBWsemCEX+3ajKdSGD7uTfZTKA/YAe4
brIqEE/WQXEf7a9E7z8+gLOxdwS4vYcxyvbcskKPY0u0BR8ArVPRofs3kUrir4FTDrpVaQuFNNxW
ypJkz/yVo2+MVSEkY8JNi3L6fEVwuGPanckRuKB378Iw/5WVtulhp2xv+BvDjdx1V1nhY5AG+QOp
ZfPilGAqbe5mltKzimt/NRm8ZBpWzW3fTP5BI9MhX7gKYWPPWzr9dFMDzdgHLZeOOYHvQcYc1sj3
cbJZB9Ppyx3ZNy7jDc4hcRstRDe83xMzfy5H+VyQF5zEEPeDzN6HYdU//uuEAfH30BLdVnRbHaUL
iXTEsZb37U/5AuEYo3RO7W4t661Zzp+9afBU9BKtEISZbVbE2ovdMjjLXMTyYS3jly4+aGYVPqdI
1JZEM2HRKeEoQthZszRxqFPbtX+++g+6rjK/nQj9YkewipbNPMgXRaOmcMs2aIiQljKw9/1LWLbt
SzDfGJpTPie6NG99C0/UZMrnIMQUGVgXfbZuJ3LJHjsz/RmOzcec8WaWkgwuly7sj8Sxg0tX/Zto
puu78EcgF3ePlJgbLYQ5hu46Ul+y7/70LjVNwmzK0Jo1HR2EnJFO8KWRAyZtGuvS1i6LIeyFrRVq
IO7i0DlA6CI3Plb2c+CUFQNDhFCRVNndTCQTx92UYpATXLC3SweTRsQ0vyU+ua7T+yAhcxuxFg38
FuCwiXIMkFLziGMs3xoJOSs5No4j25N27OpmXvfZ6P6bMNZrVs1fXzC6GlMYpmULXrIgRefPL3gM
zNhJXLIwagX33Fh2RrKJ+0Mr2YWuDE7p4pn9rvlDQWcGLBZfJDSZpxe7LaK9obR+dK4jaA06dY7L
ZxC3REUY+BNMGrd9h/8D/jTp01e6XejWhNk46akcUQnYXRrsfV0MO118spgZF53giP08pQLnZTte
0Cpo63/9MJj/5WGQxPcsy4Nt2y7X/G9hGzHG9dLCd722xyFZx3ZqnR2LlNlJxUSdx351GILyRxRO
6o2z6CHplULfQw3uJiRhD0m+1KSwZMK2PTc9gh6ypGgTXj+/foh0ySAxl+qlco2vHC/QQxQ15lFD
lrAxUb7+m+t4/Y3/eh2JzDZsYUrLMZXx90yivFbjKGySDwGg4+FtXaI9I/MQF6WzY7dfIuvD2Mvy
1GdFz6b9SPRQ3xdrbWFS/vGh7NUb/k/tRESA2IEr6Va2hl+ugcGDLd4+GfEUXngeewCZ0ZqMMXoY
sxFQQ9K2CBsxXYo2mqmqoxvKgZowmu5BkAW5o8fDD/LzfCf78jVZWEtXrhxYz+/bomgH66Ysp1Ul
Y/XmOjh8Fa3M/VAUR2sKOBLaZCK4UEMPWCmL54YjYd5S4XSoe+jX2NEZGSiNXXptDGjNy6xZzSet
1xfDH/f/7gb6a/zzslAoB+uQZTkcJhxjSZ/683Oj0Ul28hCOdKV1k4egHsvDOLTl0vntvSZSNIYZ
TTxEozpVS5XIuEU7VHg0111nuU/dUrS3RVrsErNNz988vxERxyHIupdp7vXzlclSUl0e2hnSwRUL
pDTzSdjDj6VxcqLc5UC9lOfAlDaiDjZx7zLidsNhxdxzIL89CTR68NB6jaZdiRpg9JVbgYwrxxBs
cKpHI7LqlzwMI4yHQ6OPgUd79BsnhgIupl8fRht3OWIWNHdlLN1DZKfOQXebxYxNDNLAEFVChzkl
bWo/5kMzbpoCNEeTHAJXmEelxdZhtNNf/RVCvAAUDVtmHkpCBDix5l1xV38wr7iJ63I7cXB9KwzC
b4puwc8MwYdmZ+5jNbioWnR8AyopgWXSHV9hQYN5huHt1WqyyxU1P/iY1GVMGJaGJmPTRHIGothX
Oxpc2JIXekdm0b0IXCPZtK3heyUjRfyEY/1ba5rHb9TllVWIoCUkFsD+gWyoPQwuzHNW/M+mDcGV
anV241b9FrvAKwJfyAIURp4GTuj4XSSWSzA33USa5X6zVdkjuIXyxRRuQbcHfkHX9dOtPoHAWs22
/Jn4YOPLkYUzLuhuZeHQ7CxhkeTUlvLOAXGqEh68K06wg1RwTJP5Pu3okhZ0ddaopBkWyPKVsVj2
tsypmMT2zQkXiHiqS2jiy98ziSrpXk7DFt3xkhdRJ4kX6QYjPRogR2UN5bMQAYZq3a5tzAuYLQY1
Tq/YpkdZArdpZLfXrKp5SEJzbdGQZVAAsaKS/8nyKwziXmzoRz6jiLc5IpAgsqzgoS7QW81UmH01
v9hheG/AH/W+8UAcbNZxXqJLAdKFPy4uAE8NSX9nVr34Aax7Xi0z3acobGA/uIt82CoPkasCsolp
3Jq2P7xTAwEWI2Mlgwp3RDfZ7+ZEBJvrqe/6qTnfIT4Z18ZyE+T/9x90NBxubX16mh1H2wRNCkp9
eXLx1R1qQrXUNOVvAsgRiz9zctmjoaXzHCanJA9B18XqMa4TOuAENOzYLG7huZGQKIg7XTH+T1/R
gdHyjKz4thXarqALv6HVxbKlNy0qmnA9CSc5lQ5JAENhLfowQo+vHHiD1K76Gsxg5XlDPJGZ3cEd
1dfflf+ox78K2QbIXKzgIrc8nZglnX26PGqjG1QegzFze11BxhDy0UL9UKHClemqW9quSGuMoQbB
D/S9yGq1vv6LsEzN0VNJV39hJ/AR8jbpN5DnmmjAmuffdBFEZRm1AB5q4/CvV1n5X7Zp26FolTo9
RlfXDfm3aow2lQuKshrXTc5+QRK1Vu6R1OPMDbrpRoRKe54nZr5jKuiCmDnvOkft0mmqrYY3LquZ
2seNvJ/qrPbGvrKB6gLhKAomI2SQj29xglF5bHSTKk+ZnlpOgf4AM5iLxv0hinrHcK3d2T4nHxTk
01k4LTPnBtyTtbRp53D856exnXGsd170xUXO8PViLh8SQ682YZfQJTE0wMbc0g+FW1VPtm6bJzbh
ilwqc36qK5/mE0/39TO/7/UnLXM2ZpJW9y4Mtae+KQiAbmvjBFZNfwon31qHM41qd0T9fu2QDWbN
IWK25sv10+YlFaQRXC/JP1Mi/5KG+Ov/FU/59N8GT/4lqfJ/lmC5+yqWCMjm/4sMS0Ie/89/pkb+
NxmW0fy3CEv+/XeEpaH/Q7jwBF0KThPv9XIy+46wtP9BmrmwXdekArVNc/nKPyMshfMPBSN1CZfm
m6jQOa41xTXNUtj/UKYtCby0TZvnQpr/qzRLqnxKlT+Xjoa0pA4zml/NUPx/fyuGGUYGlRGZGKB6
LPosVHAjSGexZ/6U4iaYtY+2hcAAdcZgPe2JGRfADWefParXbyLxBG1yvgHswAEgr2HDQ11ZuXK4
OOYDvWEq6hzeq204m2qxDiW6+lTx+DyTi70S0eNERAz16K+QyKpN3hNUYrXma9PPxaEuu90QF0xF
RyB7DTaVXapjRNTTIV91CpmuWUt3t/QDcLV0e1t086ULcNLYKlnbqXB2LPI79mjwqcVkUwBr9gZT
3cKtNCumPwP9iEWY6tv72WCWrqppX7GenZoq23VphBnPSLa9lmhryDmdV1SQogbkUSuDHnreN/2x
amK1yiltUCsCbAFUsw7DoF6dTDNpvShuuy3JMB+mdG+HwKcfJkfCj2fxMPrmV0m6HwtEZwP2eupk
ZhLzgkC8BAFijrJlZBF/9aInDwz8aSR+asnZkC1A6sbRV2YLOVDK6HGggbop+4FufzB7DpX0KjQz
2pZa8tFVpYExe3jFMVPuapQcKoAW5DY1Oj/g4zO2ZM+u023VNc+ABn+GgTWtJG96U9H5xDRMOjlj
2baMjnpISFuB6GlM4nrDoS33+namtksawD0r5OsOuSDvEcrfE9FHj0Fl+usxcS+6Q6sAPpbuySZe
D0aab6WGNzqsS9J81PCjqxWZl6VPxbHgTWbchHJIcNYI6Zk2HbnCnm8TEyO+LE608SYmw1JtpvBD
1Nm0SQwBryxFaR8SNxSbWzezNhFEyczA6ENfx9qGpZWuwPX88IkW2qfZwAWPjJu2bZ/qJjI3GA62
GLOmTfBacWxcdVZzACOotqpmXa3y4lE145vKOIi7YU/9YSLhpapfBZMeoF9B56kxCGMWctJNdLCM
sexdP4pxVzkBE9PM5cALMyD1pxtLD/dEsC8zdpK2ktGMYUQpVFxDLjb98FJ2jsGkwKaLhUGIzuZC
zGvMR8MqSbQpgZqEcmvEwt5Q6vEbcG7GkcdEI03oN8NCX6Pk9aHF9C/RZKVe5Li06kRw09ivnNMf
Z2FbYCndH0mWjvd24PzK0Kq0XUhjVZheaIEIq1oTjYaV16QKAYi1OjEj4bPudS18q7R7EwfrBk3C
s9ln/jnSh0dyKRlmQYUK53agMJKLwbzd222PZ6qBiidf9TRvqORdpK8OxSrRWpOn+lbth8M4DxHd
Y+O0EFE9sCIhzdQiv5iO2Btk1NPSEhuifXHhhwG++HK6z3IcqfiaVr5tQtqqHzTuHGPhUNMoMTxp
+3iaK7nKNYb9BZJiH6kg2LjqZz+zSSdNvxdtee/EzdeYtfkmqEbrXOKA2yKBREFFgUF8GZeyngj+
EPkdd1rLaw5OODKKS6pWVkJIHYXEuiNSxMttjtkSHKpv7CxLBds6d8XasD5LKN5czrA4NY1keKUh
hqlS1pA2wMMyMj+BL14jxB4Iz1JM4kbH/4BJu3Z7SOLu0sZFyQVXmzQdY76x/ZheJLIU3JKIMEFB
QXKmaTtW+vheAiA3VRV4jkl9SRgclw9kKaqIFT6MTV0DiFHLOGOOrHIrjO4li8uPkG85hH6Dxv82
xFrGYw+dStqoPnTao6HRvhWBpNJrDfwqgHlDt2eBVWSEUuaHU/1gN4xQc4A5VTTmCDnivd6Zz1Vy
pDoD8Kewc6GO8TfuNDZbOU5q1Zk6Da/Y3hjZBJFrWRsGLpvRmvHe6axPB4LgQrdfZ2reOP4QHrnD
0GblG2JIbIrlFJDRWLyIzqeX5mB3Z1plVCMx4sE2cXgxtevWu0gZ4AOzfIuMaVgRRoBGAHkdiQKo
L+CGh+5XCYBrNxrIpkxnfnd1p9+k0ChUFvYbDW75qu7HlxwmJJrNNdFDyzELRpHjRLe91O4cWMoe
FFq0ZW13lEMU8eZH0dZJE38jDPr2WtvvbLZHPy1PNn/hcjNspkag3apBlTmSOQJ/XdiL0EKrUJJG
Lst47B9TjfR0HZwURntsaTEuDL03IW0S1BXikaNHmOJXc9q1K1PPsut6gzrf8bSspvHeMLHOnG4T
BiWnFge/QcwJ7aesfk3adJyC/pK5ufbg58NbrTm2V1odErfaah+TYgGsu+psz+7K5WtoZJujmP18
5087ZTqoPH0EgePSRIib9lXZ44Flkc4pELUtuqSH3hg+l+fdZHNBvtR7vsU5mh7oWouIoh4N8ZSp
Jt2Sl3BxSN1Yi8kVBJKgXQqIX8UqAxiwMZyVX1jPBSQM7CGwRAJjiGEAwxVvLEWDa03sxKXPlqNJ
hYuoQ02IHHUywGLwNBeT7pmJWpsxKlyykPtXC+e4U+OLcV7MemYAHaN3rsvaq2pL3UwGpuxxeWGN
7npi6vKDNkOlSXP7fa6HbS7yeRcO+hdYCgR8Em2wGqB1pYAaDehaSpk7PQrWoGf6VWQOz9BazONk
jslKmfUXzjXmlLhd/Mj+Hdftve1M+35xv5RYo5YvFHY7c/JglNaOVgbygNOIyyaFK6oraQHHH3FM
PHcxa7RyLKZyKjjp5JyujEULjRDufoT5u8Y96hKixRFWy7unSRDCos9atXUm9NUO92s3Htsy8y8m
FZkywLYkQyB3nZvh4hjAUxB8gdEPCnjBwA8pwOMUjD973i7S4TbWJNDPyuLMTybJZTC5eD4j5XGA
X2qG1ERJS1KP8z6w9qwtqgMUBE6qHTM11JtZ6T+a3um8dogAn5gdM6giZd+TlifjIdxlqXE3M1DX
iHE1REUGo9F7qjQvKlMkEoY2/NST1SgFfc6lUeIUPksUjALGyvtu5mArlw0ya91NxMoUZ7Q93Ojd
0GaCGMI4RFu9tzP9I1X+iI+UfTitCyoE593OGVAPZZIt+z9xJPp4BEN/luY47gljQYg6VQdryHia
I693rK1p0uIwBiILsmA0vDnTvDgfx4vUinOl7eeeYDC/lIQkzCP/c8967wh2epUxaiEFnngX+jOr
8cxPvuNZZIktkaxRWgmYL+OuyVrolA0wPCz6qxSnFNoQh8jeNnqoU86FvfbR+WKgR4jbZMro79o5
4ivRN3f4X10WPMmbX/2OO0c9OCUzStA45jpH8i8IAr+nxqOJiPIDTDGPUgiBJjlzGg4PUVFQilvD
ZxjNd6ljkGEMBHIa1QvG7Hyn5wDYy+ER0wU66YKA5SB9EeWcv0Ra/yjynRWSRMRTSl7XUe8nEi8l
GalG+8uwifZ1siMI45+VgubVx9aaZtwNqD+YJ0pjA5dWv0lyaxVA5CTfr8KtZ6GiNlF4SaaUO0ce
C7CQQO8BG+fFepB8F2pH+Fe5tS/TCCkfW6Xw36QAXGeYkNY4+mwmHUgzLeJoVYVmDAyys7wBt73X
w75K5JScFOYb6jb7oAcBOrCSK4rKoyTZfUcxmu2KnFld4Kv3pqCVYhg6wZcG6KXCEGJb2m6BPjkI
zyIiKivIBrmXMxpMB0KO7UKsmllZH6rSfmiIRydZgXdI9sTS0MYNLtYwn5CmqXuNLK7sUFbgj8S0
ND8LkH72cB8a9DVSxzmNZcsmm+mkSszTnpyqX8SPcEfmr0pqXy5Cc5I5Spai4t3oK0hdTX7b6ClD
PH86V2H+4VQScYju3tWIWffzWL0rVAJbQ9iI2LvpqbW1hM4rSTmzvmm7bj5WkbbHOHWcM5r+VUXa
ElXJveHS3UugwNFOYF8aKnbC+AY072NPt0s4oY3J2uDkNdjTcaYEx2vRHFym0auyC4I9O1rkiM/l
uNjRG6zEmtiH4Z4GjM4hqeNEY/gIwA2A4mULHs6yPqtcS2+kscxjYXu1s3OK08hZDxG2m2gAwBSa
gAsXAhTJOfpG9SSqIj5aVYbLKsxsCeMnGXLOOdCbtROAi5rAyvL9xCDg0lp1Q3JXFwiuXMKMQ8hz
nm+MSBPT+UfNbRT0OupgXX/G5ZmufTCx0cDm1HFoRhlCBtqMzNd1+iM4VQ8cPpHPqf9WI3lApcOQ
yO4/JuTQWw0PghzynuMfSUPAB6gIUv6f3ue2x/WMqAmUYT+Ha7r7Nh43D+7H77Dlh8QnqycB3akK
6hjVrto+7zEM2JBUwX6GAce6yCHbaJqaXV0Px45K7ji9Iu9DhRwxyk+d8aXTByS292bKsleLtT66
LnApreTcvI6MwFlZhbGkuMOyQAN58K32ZDs6vwXvut11/rYzI4KvclmfAWyTXcC3DaAze/YZr1yU
l7HNfWHO/s9KEPDQdpKGAQtFV9Ud7QNW8bZcuKvhYURURwLbg9LDlwhaDoh0Z1vWQEeLsUUdTvgC
h0nQArCGxsXDEh+lGpxVr6lfowZZrR3SeTXn3All+knqS48DsYKsWreHqeZGr1NFWJRxYuf+EWDG
XvXsqH3NVHpsoOYMAybJhDcHYhnSDAT0mP4xdBdkCKI+Dtg86+RXU4cxwI3DZJMsQ1qG2d6StJVo
+YpWyLizFxi6pWm4FIIZZ2oan7pa3BYVRFwV6a911j3VEQgYI3SoqTr5W1MsJS52jQ0O9FeUFRg1
Cn0r7fE4pMEdOfHdiFtZ5m6IQgHhYI9pCcebm07xvhx0i1v6lFppc3IL5y3JHhr3C1tEWDfDQTYd
K17ESQPKISjqYv6MCQQ5pCT+4rFoYXgKG6Bo1x86/YfbW5+Nsn6jltqZsAfRxye/RTJZu9hiew4x
ezWURqwGo1fWw1mV+hZA3rx1kTfq2gjslc7/0LpPvN0zSnqsBYaqmnXvYMY3o3FT+DEA/tECfzzH
t8oZEQUEDwNeYNduLyaAgLzXPidh/LQ09dTZMxrv2lhC7xDNIbk41lGAfqX9NenZu2viaeFRiluD
J7t8I/nirjDiaKeCdWWbd0WprctQ25pNfZo6+q5SI8sgcn9zko7gVQbSy/2IdEaoqKIrH3kuf+OT
D1d61PdrTRESQyQNEg2mVH5EC1OXvwB4olFMXtKaK9xP1g0epW0emPSa66U2ZbO2GO5D98ag50+/
mix+qwDFqkI+oS30OYGS7S3DA3Viue2HZQgeUy1pFtxHBiyb+aYpea0JMSEbwIO34ZTu04glGOXT
gsgOsasPIfEDXp9iwcTF8MNVEXF0iA5WVoZ7PHTDzTj0nzKYUbFDHKYOerMaCyeLWeH9gQY9Bfa2
bjqUt4aubWLtXHVSnumHFbQc+arxo9eqt1qou6DNsaDEpRdbYD/M1gFuCx6wyRcpB07EbSJ+pURG
oI7qzkKXd32hF5cpZ00I3CWUZpX0qbitzE8SiZ5GzUy2BCNtZDshNitJPioaGi1I1yRLQp4ZBNqG
3VOz0bP5WKeciqxA28D7RRxK/0WQxuYFdXwYCDf1TIWtRFVPc5o1ZO30+RZW4l0qnTe23S/QeyC9
GtF4gx3clvTXVwWBciASOp9c4nSVHUI8UyP56F6laWfKLqifwOi6wEq3Tt8cxgCmru5p0je8WE+f
O0anK62b3xkwrfrMMs70o3Yaam6rdNxdYUMzSN0ep6xfHhMm5psyiE+OXbXHdhAarowM43f7Fop6
Qns6Y1WwuP6OBcF6NDHkhf5dN+3EXHaPNSIvvGwio59QgPlMAM8mjM5gJ1Ip+cbgMUxbaaYoOBIE
v0e2/ygjjQtlQth00B/RQaeK44Go50PInr8Ok0UkDCoTGVr9UI3+nW90/saB0LOq7OI3sk9jF39U
qTkfafsVrbXWk45kHWPKV2ZVuOeAZSrXSCOa+7Obdj+dSYCn1RzWXPImCcmNq5a4SBZ7B1ZoEp9k
i1M2TPzFlmy9EoJarwbIVx6bqeNNw/C71Zw3wgceQh3Dmtn9B3tnsiQ5kl3ZXympNVECQDHponph
8+Bm7mbm8wbiI+ZBMQNf3wfJrGaxW5oUbrjiJjNCwsPDHFAo9L1377m3nH7rir6OEU0vGXmXSQk7
0CI2BaVGykfyrtJXW0vI/mHuDTH2FkAVvWFrwL8/gf1PV71euyuksdjHSE4dTWbDI49baXuYztIR
1fig1mx01aKUGqz8NHhMNTzmtOADckD0W+h5dC05ofte5P/B4KLYZPypxaaxa2CWRP1LKMpV0ZTp
hhZ4t3yj6odICyXrj3Vl1Ak22ARytC6cZZAyJXRHuH2kUKI/Yy5J+BBvl5ZsdkGaFHqoY4sj9z5I
KLatxrIx+YNIyya9AAyUl9R0LvmaPgLF1NWwapgtJA3dNNfd3CA0rX5d9UG0AaTGHLlc16Wfbkrd
9jdyIEe3AOVu+/V1KkOSUaKjqZqcHg2Z3gYJtHC+oxWE2QdDdDUbZ0+dGcOy7BOOOkH57PnqKwud
FyaDm2Hs7UUdUqOPRbZjlHBy4WoszMjiYe+sEyTAqPJeaf8wMlDX1s8XRg6TWxFQTu8vfHNoqKEE
mq6RUVE5zocd756zSsSBztqEvfGOlJVDQW6CI5k9XhNWkQDwOm4gQVT2hQr3lE8iecQNTDOY407f
CV6X7u8wyBLSofdKRit6Y1fMlNJoMenZooB4XlU4TBD4r7TW48SpbyZm5rlxClAm3+P5uMMKzd3r
suCY1fbZpylaNkaxa2L3NwGFSx4EXXjwRtRk2ssU1BvfRilFmYr6oXrNJu/dgs9Sjh0YD4V0Qeve
VCs3pswgP/cer2NDNVSH7mHInR8sK+2irNDvd9gmN1H05JYT57MWoHpc0OoID3Q8AR/YPQjZaSaE
T/VhMlS9nngfLyw7hLqo09nu+xJCe9HTsWXnAU3BqDYnHdnKCSqR5lJLYZAMaXcMIC8lhVut+paj
yh/UjXbgs1m4tEHP3IyApIIyfDUa924O6FlIBDfgz9ATMIL2jtooxlfdafA4xN8KYOpNd7V20eY9
FiC6R0kgnRX3lvZXjCgQk9knDbQWA6bLO8NPY3XXWdjJfYDeK5HHydbt3ecIfhWOJd59HltaPr3D
pMAiP/b3gSrNZWK0zw5eId60Q8SLg0deBLhQgPPUS11riXyKmAignFRp2W97M3yu44zljcXmChD0
qc4rHC166MISRmGmR0+lFFhq3Iq1YcB8HDOv2IxsiMacAFJJggNttI28vJqjbNuXCg4Keq2sXZtT
jLyj117GaCAPqkFrA25rk2shpmMsiacS5W4h7G4FIDbbuQNEOvSR9F80WuhW0GIltx1GXdFHkWu7
3kp/pho6PasDOamvrfAqvmeFsaL1RehLbWwi2PIltv2tMvzmlJ4RfsEMVnV38cG9r9PA105p0GBH
45LESEaWieih79PGQj89QWBOxXPV9ZvRVqd68vdhVvwkCOopzFhXEAwJJq0MncqlFmuQNtHejc++
C61PU71zyKuGTg+8jzRUwNBbtHh4N7FSf7j6YN2XfUQL6GMo/H6DI+nTjgVbV6dBwMZ9WCt0EYlK
jGVVDVhUnHrnkJSQUGFZdGtKY54hGeMvvRtt0dvFAS4K3tOYvrCuk/ztpvSYI6N1No6p7WieqFPb
NTfgXKfO5eAgsEAv6Zc/M57/SsrcQgFWCGR7NFiUBzNeJZxTkqE8lz577uAkz3463gQMNcDjtBid
nj0I1ILL1OZSWt29WxLzzuO4kH5BiVnkEGIfiuje0hHgl6bBEQzRZpLuqq7zV2M2GShbXG4X7+A8
FLjpSv+t0+jEa52fL4suU/hhlxZJyJRbTzIyajJLrW98HuNCxHjsWwEIyYunVUscLZv7Pmz9bKti
8Whmo7PMhulFoCddql8ULtfQVuc8ywq2RhupXeJ+9uV3PDf+iKHAXAIVV8+vbufQ78/POpotZd6Z
SJRx0/10Tr3Jm4L5T+u/GYUFmt9l9CkiDPROD/lGlI+tTHsss22zZIoNy43uiQy659qx1xgZT84b
BYip7yrf+2kNugoUymN+RVDxpZyCw7q/0eWwl864dx0oo6EP5KuyvkQGjRynb7MWmOJw72YfUWu9
sqTHseDCEpEk7HOjG+066ooP35PNqiq8s1Gi7tFWPO/ntpk+8byvSj0+F7nRYjvpf9MJ09boPAxT
/lA7xGyVQGcXgmBsTwuMc+9SLjOdQaQcbtKujHaJXWkP/vxDNl67FcDi4I5Km92onJ5d/zB05YxF
7Gxa2Ey9h1IfD0HSvHWlWk1xFx8aSKMjrcpTywfd6lm8Z4C4HzM3PFle/Qa7Oj2ElBh1P8qNhnV9
1TAborKPig1oScJPsU9bRVDvOuihJk4uWiNcJZ1+2bGqvBxFdWDR8vexE84wVIGDY+XWNTE7mlsf
kN0Vyz/0nbVSGt2vWxgQF46edqOEeozdcE3UhXW2R51MEiuawUglR2MzqdHVOix8vwWcZZ04rjoI
0IW2nRD1cSAKbR1lpwfwdiSJPRUXS+dsDHG13SvZPvRO9zbBkmycGCFhDRRsBmLg3B83tb3riOIj
dtCgpAKPQFYqZm2PYHjT7hnUB2drmADqadM6FAaTPltAutApPSvSZnL8NHdFjJonCNz2QOY6oMqa
0xb9g11Z6M5SD3nN1861MHA6N0ZjrIOAobeMm0Msmic99A8cpiAvauS91oOnrSAj7rLO1ZAxEApU
DWGCuLo9InwY2Yx4nkZeDUcOg8ViQNa1SnWxjHtWOEpCDeePj1A5Np9aAt7KAsQ3B9hgJU0KSDWQ
SeSZRLGaIP0a1GOpztBVkf62LLxknVFXU8Ugh8b2Hy/hMQZn2bLrD6a2KVD9RToOc9IpGLJURrA2
HM/HP6Z/DnZerEXOjJSxvbtjUexEqvHK0/yTr5nBQWMj4ZS9s8bMgKIIZ2IiLQXjuL+oW/VMTvEt
jJrHCRApsRXhZ/SiMowhnfA6mrUDFjOdmjtNPi1U52u3xFAnQ/MNtxv6arX2dUQYs+GI0GQSCQ3t
Nyl0jN9VNPKQf5u2fGFeQCiSNr23tResXeG0i7HERIvfFFLFBoYGRvLOvlhDsxUteA+zQdRZ9MM6
igL17sQcB9tUGIwz++8x+y1U8uOkw5PBS32yOtKu/I+S88WUMGp0FLSAro03HDcrAkHqK+EXLAMj
jvfMgJ4zp/ywpyw7iDr7cZzuULSglM3WJE1JE0T46Pw0hN88+QjP2WzpwkbqhbYMVa4InvH9Pye2
+6hhIID+ZzgLfxj2boUxxQziELu95S6QqgR7PdZ4oaOFa8D+3+dmwz3j9eUb4rP13AMJPT/SmnN8
GmulhbW3I2SA1g82GdKBVtbc7h+5bvmQroGfWAuqlpVM7JhCyNJ3k60zbJ3w3CBqw3IMqcEDbaE6
kyU4OY92AmhFTG68NvCgjWTVzE7HtRUOzEWQETPUxmQYx9tiZFyObZLMS/JMwHVhUCr8Pcdmb8dF
f+8Ej6gWG0xnJWNRiyF8T9Srmk27wvzuGekf4gzf9zD+alJ9FnRsF9UcAtEFunHqe6zJUfuTFea7
8jlb5nPPVVqQO+iMCZIN6L98trl/oVF0giebbeHd0Ktj8F/6NNVMKHFTu4yNNNq5esCATvqY15Ia
LiZf7DvxN9SyYZW50VfgkqU8GDlCZitehHqe3v3xH85dKTr7CnryjIEr/IzWLpaIY9yEP2bI/Gaq
yphCyQIVHLXvph3sDTMmklGiS4yMHwnKaKP7YO3tli+0uhlxBEsPOiJTWb2nj86crFn3kHFIuTb3
/nvEYflOZTkjc/+D08xi9Dr/GBT2h96Khav8W0g0Oa+5gZNJcC7JsQKCturt5DkmTpzsvvZNOe5m
6ugvdeNz62aoRb3+lptWfMFJtaL6eQDMNl37sjj7GfkwVqq0TSq8q9UVvHNMoO0AIqEZucGn59iQ
d/oqoP+qwtWkMC4oArlWGIR1OsPu2e664Ch7/lJCC6BInOjBDOhOdzOPQ1rFtI48JA+VSo6mlryg
KooPg8LWDyWf4bxLMSanJFnEqFBXYyVhMFUiWlF37zo7vZDxSrPTEd9969AxzYJ20/QxnrEDDfbh
BDpiwWyfjU6RGxBhMasyrlrXUg45I9wjJBD+hBHGAacQwZpRBsJ5fLMvGBx5mVj6jegNJvCcsfaK
vB3IO5vYzgkpY560zEwnWxDoatI+CXYfpBaQ6Ji9aMOloF/c+YSuhtn47ev0kaCkLQrUpOtWZV/x
qJ0hap70KmzXnRGmBOlMD10ekSrvwiOZmLm2I+0do7WXIQhfHvL0vUqIVfAKf0O690WJnCw2oa+z
SutI5qQXwxrlidZ7fHpt8BFHcL4s86oyQUQrkTY0pslGmDDQk3tV7eB5dC/2PMpPIChLPTA4BQ/J
ccQMEozqgfL0FyR+tJUkoi/oc9OiyjQYf1P44tWNuenz6ZgNrYeaDEqdiVjLJcskZ0/j/j13itSa
FpEdru/hMxMUjb2bvqOBEzt/Kp5gc0Nvqy6JaqNta+lIWb38A64FrAJj/Jg8DAixP5J1BMwhIpAa
T8MhMuOaITgN46U2l/XELuzcrn9npJJs2ianZycn0kHVUjeHaeGWjExDTCboWbNdXEIiixr9uR29
n6FqrANMaXPdr0hW4WeDLrnKAMEsrcza21UcnupierOgBy1aQP+HrkfoW+SRtuq6R2vuIEf5HSHc
qCyqcWYssYMkKmdUqojMKdjoKqZlPm0Gl/70nBZkhNE7RRoNXvudmCEfZYYDPx9ziZ6i5wnj+1pS
ezad/WubxklLG1RGVXqHZZgazdaPHWGzMRlkcDC9lVTpShnNpZYd9zcdd63foN2ax+j/UtgZ/nnJ
eKlRyHI0S35Db+Q92N8Y76Jzcl7CxCN3sKN712sFMKWNcsVjDNFiCia65x2LfZgHqEn1pinkFv/S
gsyOJ4d+UOCg4hggo3fUsyxzQIAc/+KeXrqmB28tLRy7Z6jkaNFnrcc34OEPpueOC+lxLzHPH9yU
TGNoWcuWqTp+apeqJyRX1Rzga6bNIcnf9ATMyf/ohHM8x+PjWP78/a9fRZs31Xj9CaIiR+j7xx/t
v//+VxS5/5FOmJnd98f3X75/0r88fzTR10de/D9/+0/VsPk3xi+WlFL3LMs1Z238v6qGDf7EAkAo
Tdt2XMd0/000bPwNbZLlSddlwIJwGFPSP0TD8x/p3HkHc5grPP7oH2Lmfyf6Dn6KP3//l7zNqHHz
pv77X63/SzJsGja+HZf9A+0wLkl3Fu7/k02yKTmY9oOgSuT0WLWXyLr4zYePehMhUp3vRn3rDjfG
pLHc3dObv8rontMX0j1zZYPx0jJg3AERKZgcveoxV8+ifLbHpxBq1nQO1UOLypYIa0Xk74BwYDl6
RIh/eS5o8zvXv9rG7b93vc4C+n8WzP8pqJ+F4v/rD3k7F3b+zfqPlXJpf+bFU4O6+sdd+K/84Z/r
7T9bii537f8vWT/BK/7Jf4Lq36/A+S/96wo09b/BMdAlvgt04ay4/7MAPZYmLmtdd3Wm+xYr/h+q
dfE3m0mPKyULg1+YGDb+bQF6lqtbeOWEISwW6H9lARquyb/yz6p1E08I6G/DlVSvOs/HbND7pyXo
N12PyIMkKQiBN63mwMULVccOWOovqDeYRDgn/MU7VCfPudXuvLC8yNRGGLeJZsRg55QnhfZ94Zj6
PbINaxkrHY+SNS4TPX/SS7W1HQB1ASzVwAvJEm6fID6jHu/gg1OhvXioAznq0wEv4qemHV3mn4SB
inEOsUF2qsh6bo0uJ7GKDpIpqbMNrT8WWfmkUrHPHMVYyjVx9cevTVayQ5MRwPnxwcmHS0d1gxEb
4I2POKXX5R0EcH+RRcUWkulHGqAUSAE4eB5b/NCSjSdpYWDGecvrNzp31xi26cKslYVCkCMaShT6
Yt4b4NwPi5Nz0lWvsK1vdbqLo+wtCIF/mbJBwdWpY+rHuOuyuEMLDtl0VIhOVBfd0YRIFrWdhsc0
yl4YEPrPxN11yyFvh3uD0mQzl56nhpwI+nb5bTRKf13Wj3So3hmSPqk5lYe3XCAZwLaa3q4s4JAL
BzfUpB6tkcTmdo6IlROpBXVsXKzRfBqRGMJZ82PegXV8nwb9Spdi77fsHZOBjhJex+xS7aDnF2Ji
yuC9jY0sNxQaVwNxLmLyZ+F8utAwV66VCibE5XKArc6NAek1UbutjOiq8VUGLW/wMPWmTdA+RROA
g1RAv+PAZdBfWGYje8+EwL1JVrpdn0KPEhaB6Cb3gCbJbBg2EZhVhuGzMDDF0vDiRJlOytVDlIC1
83qDcPBk+BYQyOpm4rCd2lvabO0GwSgnytqQe1Hcx5VDkoL1M2kGCfMZRv26OeXhgBqjLRZmSCEo
plfp5BDOAeKPKSJeZsB4HoF5J8E+tH5tHOTEA0KjnExnJrVCUkrJCnHlB1Pt04i6OA/85wFQ9JLm
/ndJEoxsiHTrQVFY0v/unKxaxGVAqlPSPClEvQMRlIsuhbrHifiVFjbK1uGxwL7nOvKMqOoFldHO
0zOEshNBZv6HIM5hVNOTY4EWpQY9UI/HFBj6LrbaY5tr9G1Gcz824lha1d6cgnsBGWjpO8YX/g80
ovkbxDO1SMuJOqUHe1IHIIzsY6nSV8+MCFspsg/LOSnJ1DSrrWYV1K6FJAGrIB+mS6dbGcYHixtE
00KFizx3h+XovOuh+VAlXM3IKsWuKb3PnvWP0sl8iZGRVjUzXNkfMX/0o/89GBL7HGMltHjoYovh
x7OghoRPk/LufEUPlxzUI1DcowXHtUJV00YbybMDcPNFJE1LK+mtMrXfYP4mERlfQ5huu7p/il21
L2Ai45pHvZQoYwUO5sFw4G9MJgu7TpzvBDWBBfsvauqblnWkE3e3ZOTHMCfUXVyqcbhZDUUKDqKD
RZrgMnrh4oFrXjYKKFGRdntjcD+xRa5B8H+g2ZlQLZgfdQj8S5YdYt6qWpq9+1iG/tLoWdWJZI2j
xz/YacFPx6BicF/wXuiyOGXtnTTmg792sPVh43XBpnHzg0uKnlso2KHFbsCW40k6gMm5GNW2FP0u
JXZRBcHGmqqVR/0yciDQEPXbXb3i9i00jy75lCGKxycnV4E57vrywXTGVR0HT1EvCFPt7uoxA8BH
/rU27Gm27ztSAsxn3/M32dDc8VgTG6QfGMGs5r9p9JgGbJS6nY3oBVrgSBLrFB0d4xJPNNa6aNlo
90by5Ig3CxRyAmTQbesV/76VUxSXr4OeH8ZQf0D9ts3tLRzeamH30bkNLMK9p1UeyQNzxl1HWJne
7S1vAFs8HtAkHuPO2eB42Fkl+1tubZokXM/XpC1nL/1M+E0X5dCc257CBipOZUA45Nu5UqyDdh7/
NjmSuWguye9bpCytZkNipIjJJ1QI2Ul2v358xC/PHPehDMK1NQZXHnOIBjB/TMLti2IthbtPUTwV
bGaI0kI7Zw3Qy48ZHoNx8koSKmHRzlfL94Y984jt/H/GGRBn+7NGKHz92imdyRcyqCB40lGgoONd
a3lECo9/G8p6ZvxsvfilJ5gqUf1mvq7EbVCpjcv5Oo+yXw8t8F363h66DAl5TydW2Qzvi8Hd+Z1L
xxekaYNNJTHMo9IbQovKr7AgFMBNiofYDc5hboAgkdsqVjTFvqdh2wMoVXYPxk1LSaLHXjLtwqo6
KXYikxekZ5PKiYr1qRDpq+j7J5HiY+D3VVK8gnp70HSCOxzxUhbajbuCDUrA+8xOzZA9WEPykOjB
tamzhypVRzi4vCHvCs85B234OGGJIp59p5fjk5vLc2mKgxT0/BCiVJ1+yJAOwZp5GIbuafSCR5ix
T9DfEA80nGv9NzPi66buSXPpp03hXcCoqnaK0wQjG5sosbe04SLjRTfQaA+flcMSa/StF9XvzZgS
aodE3USMaAQXglzM+DXPtQsqf9ftrq1jHKmxl6MYroLvwVTqJhQSrkQ7218R5M2prbcGAZXIVw9x
Xa9KoEfCsDjPXHJZ0X5DegakiHnVXpb6Tk0953V5R8TGacwOlgfAs26v0NnUsuCRrgRmMAj7nj4j
Oi+47g+MTa5TYLGJBs8yyNH99GsZxBvf0NeEhx0zkpyRHhMXgB+3vNen/Ed/88rkirX+nJdInNX4
YVn9NW3OETkoWhJimnfeqpoQa8AsD5n+GoLmTpqj0nL0CA2As1VxCsrxwKv6mqFwBOdxmZ8ZxyB+
sbB+fJZdBi8TF9uDEqS3VIQ+EU4pbkjCuPrGyXPNz1QNvz0ZqH483ZXzfKgKX2CEHjKrfYcd/jDQ
QA+0u16QilugUhG2gMFV38miWRgs7rBH41OPu6oM1paCvdjV53jSX4v+GMkPAKrNdPJJ506QFztz
JnO7L1S/VlyUZtSuaKNOlT4diKnapowRONrMUgikscwpoK8kjHaC+8Fqn0mJD5dpN/wSmPSu0k94
CpvKQM9yHAA86+i6R6u91Vp8CfTpFbTUvjchlXKA2WtuuuvDXZWOy7YSn9YQbJPYfIRowM/EM+d3
kpNx3Nf0vXaT1V4jRrSxYsYxBOjMA0ssrYrTgMjQo2pu8qnKp1mCSdrPwXH6e7bxiTGBaXPswNVM
yu8rooRdUJf30iMcrKzvav/KPFD0tbEKzZb8sugatckD+sFd7JK7HHL1QrnXa+MIHfuYyOqsGRg0
puShL5y91tx4jd1l0fAUKpKqLW43QqvavvECfEpr7Ynslidr4KGAvlkWv3Wo4ZM0VmOq7arQvZMx
0SRsX0DrLp1LfMycA2n6t3jybqEcX0wvfgA+hNBn2mNt/RZx9jD07B2zUHwMzmBg0APSlkFe8kWx
ou8jZX70EUdIuylnZiOAkjHZGvWj6bsxHb05yBmMXoU6PEUkOSbepbIwQuW4JrM4OdXtpW93SRF+
4zLIiTV2iT4nr5pQeWtT+LyGa2VvmsEEKDmMx0b4e6OG6MigZf6Qduqc6IMCZbMvus9XFQWWIOVP
m8krr4ON4GwITQznBoPKkCj2uCT3KdLoHs/h2jKadlWuMKtIzjpIaA4OZI0EL1E6qpazDjESQd3i
3qk87KMNofIaokJEIUvpVNqC/RytxQi72saxYSU9SD40Qj6Un5Uomf7oLCWUkqD38zsCxO5Ar5NR
0yPYmuz7MlBvrR1c6wx2rR0jtzGrJ8ItaDxKXS6iQKzdQGJu0NPdDECpHZIYSx6RJs/OsCfhkU2O
t7HDeFfEyaLM4K4VELV1za/uGpLTQxGdh4m+g2cR62AZ1TE3YPRSeK07lxdyo1HbhJFNFJjRffgO
LCeigRB+cs5pGFIaCPub0GtRNjtE2+hrPa+/atveio7UDj/Oz03Cwxp27RuoP+CDmIu2ktsc6964
8wpsDpOuSGBLOVbI9EQ3lwE8LWeSV9eI+NBN5eFOdwuyFgCzRq3CNcDTln6aAnfqNOrGhlECD+Oy
M9Vz7ItfkGQ/uq/HK9fRUH/Llo2vpxyy3Qe81SCJST3ZaNLMGHME+V1ckV3ee+xS8QRptyDOYdk0
v5E1N+xDNd33UkfKjH0FLQeyPlRTJJC5QcH97deW29d7YLXDrhqQu1KUADhSmb8xDaapaRnyukVW
uMyU5TAaZngl2EOroTTvLYSsJR1aTHwZ5xm3n+1b5coqyBSEHBgdlTAf084Br8zPigKAkHAFrD4y
rnR4k6cC/CGy2KHbEYXF+Cc2qg1Y72QzaqIFB45NEGs2M4Icsxe7drPM5KdGJCfyAufHr9tj6tX1
wavnEUImPJY6OcoOYR5LLe8RTXAcQBFP9zYOxkvhpv4qENiiUqh4K70Hmt0ne24CKgf07euIxwaG
THqHa7yfycDfAY5WUFJI3Yyp2ScwcXZt4u2VmUzMEi8y00Fte8g0AimplwwKPRRKU0c3QZCrlPWZ
oD8gKR5NJDFozXga9WarO0h8qAjFQ4zSKCQSZNfYpID71T4xJ6oqNqBM3icD88kpwzXkOXm9xfOO
SwODFzZo9Ag0+rsCnX/SL1xep9z7FA9jV544V/5KZwlBslx0XkTQSus+O6X46bo4/LBwTXu+xBNa
DTjR2vo+9ilQlcHbHtOlfdcn0bhNZfTDnjreczdySh+JnnzvkFyMmsBxD1VV//mr0vPavWHknAC9
iNuvp5vGz7vbaJEd0fbmMgetftdpdANkrI3HbMwfgAUKFgmwfDH3Vfwg7J7tvNrIsCTIsgiMTYjC
A3r4g4O7A78g2qFBFJ9lmtk3V55t3V8qotFQoydfGmLL54BOe2BW9yFr84A1mw1t1O1rVFS0IbNA
v0/mKEAlhUJRYsdXOloTti9ngYm6uqvDIgYBrH+Rl+esUEZDPzOzXVbQmc/CWKIdJRSH2dtmKtAq
OeTRXqm4iFXNAAaaCrF8rl4HCS00DtSTFrXlxTN/JnfSLnxrBk7sGbtmwDjR+1Q2jkCvkOTXMHzp
zdIh7jb8ymUq32zbeBbNMPwoc1rCSXh2BKaEaQ4zCINlJ+fcBUImc5XsdGEeo1B6nAQQZhX1u8PL
oYg0TulbRiHvYZn9cNbBM56910jISytCpphsinraFiYygkQal96ytk3FPKEmoq7rTmNYxQtR2Ts3
1xAUAD0g59phJitr+VgTJsN0OdhkLr42geAegjXeYLMgbKziG+gx4PVDQMVAgveYb+1S+/Jd7RA5
tImxYhNhhPTDYraStOmqzED7DgG9Yh+c8IIRSJ0uxBRxmOXIyUQvG+/Qo2qLiS1l2YYe+nu5c1De
e5u0iBhpF+/eIF7q6RRNK5V23zKNvtHJvfLiWFtIwgLL3asqvaXDrhv999FXEONpJhkZfQfiqfmu
ZvDoT8M99LK7cErvsNdgkin6R432wnLAsMWYlhENHqVsyD4z29yaNtPWAmY1da6zEdGJZtTaz31y
UPQXVW9TLf4lH+9s4UQVvYHIo/1urZhI6nzvMuZcGH5wZTfZaXH6HsQDJsLaY/HSE5FV+NunokZ6
Li6R6z/O/xe+iQEpuKYp6d7Rp0Nqx4Jzz6nyE8D7CqVfzjO+TCIHlR+zdLvmtLTFBi3gFWbUnsi0
EY9+lhhglm6OrjVaeUb11Os5vh33kUbMDRfwpjesbdXIk2ffZz1PjYzx8mVV8Ot7VM0xGKLe2qYO
DGlrmujoNzzZEaunSN/TAgg6QYVGaNNMjXHSB1X4CUZgH9UUwoGfvAcw7bHLno2JT1HkLjZzf1xX
YbbP9KJeSf2JAfns8/HW9cQ1yTMmdFXePWqzhV43SwbzURgizDOxmoBqFVhZkH+obTWPvTCRsbDS
29TKfadHyGbcJxzlK+xIHGq4GSSIkVaTforUX88/qSvzhySqkORXrz1zXC2Q38bovGXc/GUyYxld
i4qdRqcJlbfSDh2XCncTO3EB2RiLAPmrn3OGT5dZu9joLjgVJpM1R6CDo7Q1mTPhgvy0O1oEX7Lg
RxpL+LC9vU7N8dflK7qea5PbDsDacF/A7J9/7SGOzrx46d6PQ7BRI3pN56J7GRsPdKqwgQgU2faO
EGMqOe9j5dX9afIWzWy7bkpOim187WdugEzWgLxOeSsuvu2cm7w6JJiuKobbkQ4EfeCz5mZwjjU3
on18SZgoGw3EjuxR8Dx7CKNaNJAeHzS3/EMn+Jf7PH9obD61T79jUZbdTkNpH9vslv1JeS4O9sze
x9FAapJBWkuOu8OlHywzB5EpKzVllxS9iwfhpWmym2+ltLuH+6lSr4HOKsuJk0HweUkKa6Ynzb1+
T95aOC0cbYEVNrr7WMUUJzOijx6vs5sptx6p8cPMSioHBxsONVhRgiUYPl1SUTj9MZIv+TsRQW/L
zvoKkG6UE5fdzhdq9DbgH+6EgX7Qr9SyMbhWjsLHnmBCopQaQ7SM9mCTOdu8jnXy62g4UYXInwc9
vaefto19/N8HJCe/JjqtXutO+C9PdZj+igabK6hKjPPxvqn4yJjO70LN3ikdW54hfzDlMwJQ+YPr
hZ/1JyIzJhsaBaM8EL78GQzeORLpGo/3s4F+HipOV5lv+EE3BS+HRmqHQJMH1ebvUWBeBKiYgE6d
YvCOiDL5JEXAWYiwO5GnwCbQR+KQxtWyNPAH5fMNtUfMFw2j7fSu65wz6v5bZVoX3oc3GXj7tm03
KZT3fGJP01El9gHaj+xuIE1hETfq1dfRHeht8vlbaLzLCbz0Le0wJuYFWfQmRb4HIYhrH9TmxbMw
hhplGyMaenO9Z/Vi5BITOiVHj/R5xXElZYYQfaftsO1sbTl49j71g2M1lq9kDTxblXsmRmBR+9Tp
Az6zRSyKB0El6UT9s0tDQWH8mi9GQyN00FI+Kz7eIa7mlAd7XTXTDbzHzWrFLipcXiI84jmktkL7
6hpW74gWSah+SYYwua7RqYmzQ4QCZmFH0SddXnC6EmdPjx3ry2kryCU1mzHy7Ee020cf82uHAJjG
WbjwNEU8BXoNTondnfY4jhaI9OLWYV5XtbZOI2f7gelpGabWTtGK8JLpucAqL3xnPy/Zwgw+R1JL
Ysnrcvjf1J3JjqRMm6WviF9ggAGbWjg+h8c8xwbFyDwYYExXXw+fqlRVvWipNy3VNpUZGeEBZu9w
znNcTPIzQCPlIUeSp2YNo2mdw3p9p2hunRSYZiXuOeOpB8ixQGp5KgNUg3F9B91abUy+VBpXd3Ni
H2a/v5Yjlkin5Zyf4vmVcph3ck3j1t3bpOyfCu4NEYk8vRgchsp7SCHrDcaM0AEdAlshF+GxZoW2
Je0wPVTKPboG36jrrwc1cvhdzhxx4zDfYZJFg2XtePRvjdjMEX7klzaTTxKa4kYvkUfxBGGoK3A3
LDne9QnXcoeXwK2j7m4YjilCkDBvYBMaS4UcJre3XcBUZ+Dd3GUF1sxR4NKmKvv9/7s6/u+b43/7
34RE86z/23758bf9Sv8nE239B/+xW7b/tW6Pg8Byrf9UKvyHusH/F6plmKqW63mWg/bhv7bL8l9W
QLJUQNkNsJjV9H9tl8W/hM2iFhQOAvX/1+0y8d+rgOG/MdHYLhNYgFTCYi1r8r38HwIHzWO7AKNS
BJVdk6rYh45GKEgYwVXr13i8WIFqXAMbUebopfqz3WZ0pyUpVItetqI25r2xsEUp4axK8nHDqml/
kHqlKKvxShQWVpUBNzomSKLdUvnqzxmryCwmzdm3bvMRtzcDMaK0xS64+IE8KDFMp7Q5Vn1Msx/Y
qP9aiDNGKx+DDE2TXxW48zHcLZAgwq4HSOFw/ib5B3b3OrQWClmJR8iIo1+3z57xusCFiehfvHak
1pvqbRX512XmL7TZ5sEsyOCZyKVorRnJH3WqagYGEhhmAuL5Qr1K4kUktsY4+Zwk+RNbhWUnY5wq
xtg0XAcVp2okTj53n5TovhjHW2yjvSvCnVhKHY1WOXs0A+zFPVlscvCJOyPCTrEe3UUer8bj6cjz
s8uX4JB2RrBzy5VZW/3WjbqFWOMdZwGjfpFtuvOr5COC9UFGrUzDRSPY1hgbIeTbFGtOfOkktPlY
jpqNHukK0aJ+25wq2Ar0Me2H4sCmR3bjOWiy12B6MYCDdbg4g3n8yfmLEJvyTzxMUDxy+cG0Bn+Z
M62XUXFeGEGzSBR/5RBR+pb9bup7LDFOdOO3eCxifkGlbJuwWOyPkTmk62OgctApOk3ibCwAeLIJ
Gkr4nOHyoPDU1l8KsfoGb/3qzHPUBNsxwA7goFdsvdYJZR/FW9wIO1FGn/jnVU+imaZBQBjNB74a
zafoWo/w/yFbx+583bAussxjMSQvenAo0NzshLR043T5thrwVVkMdHadsXyafAXi0ojai/JTGtGn
i/GmIdphs/67uMhoHZb3LEN5Nlq0IkOF6yL961J5MQ3nw+iNH8Bmxz4uwMp0iPS41cK5xfNUsGY/
5W46s0mNCQMouVxUR71pu8jd/et+oFGNtjIO+Pi0RlCk5KdRLy+43ODLdNxa2RhtKGpu/JQst4pE
Wde/gdD8hv2e368ob9PSCbvReUzaVm8cG4mSF6EprYa/ykpOE8G7foPM7p8fGX/XQ2tierWGQ2v1
N+idHlvLO/XirwfaJ/P5tirc53iKLs3Q3drGp1zB8PE4A1tKXmUy3s/T2YUcGLvdg2c1320cHWJG
zjpDt9ik+yl5dka148O7miv10Kv0pIdLGaHRLReSXqOqFVvmjNdse55iSXEaaYW1V8aY+cSbauMH
ftWhePdk8wXGiFfDJyfZ7o1v20/f4o5FYWOysCZYFVCeOUQfWDDQfPddErIHqpiy9kDral1jV1Pj
Z92RqkGkbZpZJxu3MVPITS/bT4NNsusM7wy8cJfTLzUcSYEr75panJD/H5soBrPYn2XMw2ib+pKU
xn0LBQAQknclTJTPqG9b0DebpEAOLFDksjOb3sECb6eYuq8QGrzClH8BRQFUYHf9GwGmr4GPsDFH
/i5Xb8ngPKYFEuNOM9JKE5Ti431rwSS0iZ3YTgE0XlfQdfIYYvWdXpmh3wxmhcfAjF8kmtoNWcJf
rED2Rce6o0/yJyULNJJ19gNMA3PCtyYn23Cc66DMb7xhTeVx/bt0dW+2C38xSR70MvJ1sLgEuQ+T
g4MfB/xTVVev6YhCZZrGW2y0HbYU7PCNpPRyPf/DXqBjeh0bvMpn2YFAv82Ia6rj69QpzwgmrkaT
H6qAVEjnYl9H9FSBtE6d1j82CKLVTItrZ7YRMJc8BU0chYaambyYxlUcZAJM2PBi+cVXKkEOWZh/
GZXSvrTe/eR/xesfFgHwzICqm9AkJLP9xuW/N23gBlPvXjwYkHr9HsDq75g03Iy9CojFse4HXxGY
nbo7TlQbFUzxoDyQbINE6RJ/WBl2JoM3CSJ3KIvCQ9lg+zj6WirV73kBVVWqcULiKuLQXV6HBpEN
TQzkjtxgU5opoOYgn6aOTQodX5yKZ+UYH+3ySt5PUUw/USyvndzeGQyGyCQ8eUqj0KnkZ1pSP0ed
OtC0vZEyRYLvggZhyBBrkMlap+iy5s8RTg4hjJi0OZjFZBgbVqYcOjUt2mQHiHCZ/QP7wPiN2AKG
X+P5T+7MvB9L6U+eJMBPatoOdgGXcfQ5mXt898pbJwk0QZHNUAZYDyoF8OiLOQqoReSGLMHb0MPN
YFvVsZbCHkEE3lIWhKHdK431opH2y+DOt33UUQ7jk9lIr7qPMuNlkETmyUB7UA78u7kZYWym4rAs
FkAX10OoHqfvBF8b9Oh+v63jH984IWhiyQB4Zavn6p63d5cJCcs9526zNcAIQDEMzqi6LQ4IUU7P
Hns/oja3SYfTZnAMucH6gefQJ2vM0aeMR35vWNNdtjbimLOAkGAt8GAAaplh2srUG/ypVVbtfQhL
PVpD8Twx/MfRt1odhY+Ck5khkxidsdE0bY56pHm0IsWhjLgFnVTJHQFS6DZi/8oENH0g1hawXlqF
5BfzTZnaZOQmkq1mh9zAGo+4OUMnZjIdLKSbezbHm1FtMdu4k7WfB2DQzYhYJ/FXY8DNUBpqA0Xz
j2xyVijN60Q3KWI2NlEhL4bwHsC+OjhBvgufgZDqzP2ULdY+7qGEBkb0RQY7LzAin61LZeCxTzra
aYSPEoTGDFyJH1FZu7LHtJG3D/ByqTlmDXk6G67MGohYElif9RSgb5mPSYMVuo9za5Nk640ZMSeM
GvqoHrsCJrCZ+Ss+5oku1C6g01ceJ46wQ7vEI5/hIBsqCAFLXbKP0OZDFpt7dApv1EP5RqrEgpFb
nC1roOYj1i/0F5ZIrAsTnyOXG4/NCziCWNDPkQWKKm2tNSfbQeRuMh5zAM4wsK7j/ruKqyUE1cvU
hGy7Ivp2uuiXa/80+dZOW3hL86UgzoT9NWmEZ57iTSLjozOZ6Z6mmTtHYYhiuRnsrLY1rrK22All
2jiV8C6aZb6Neg4xjJZhO6CQSIZDZ85fCbNRAyvm+r8x7T41UXOgIBhO7I8e5oINne3VGzc2Ba1e
vKWGvGqXAo0QY/VNXrSP/QKcgujpd7aEXpH85XHKdAgtW1x+x4l762XNpg6mJ3d9uLDBAy1zkw+P
zf1KbDOmVSVRt/dU1SfSxEpccu5PlgY7uA53HciD0LYYnAGJACtEwZrxa7HMrDji7jjNOfK4ygCM
4UYM5vzS2VY2wvqhkt9BYr0kaXEIGveZJz/fWDCfQNs398ovnjBIIK5L05qxV3vdF+UncZUrpKFi
5cMEdqgFxerMmZWkw5NC0UMDxeOnauJuGYRM8rt1E7iycbsbuE3PmWPtgMws18BMPhuML8Ag+psA
+/URKVS9FbnxNKmFRCOGAskCETFVA3JQt/zLoua694piL1xi6jKL5e3QHokIfMGUw9Q77z+8iOOS
yxcd1FzugxYSfMHOgQUa1y450WBMM5GBRmWbFeGg2gjHsndV7O2HCg1Z3jGRrroSLmtjOhsnQ9s1
Zm44e37ACNgMk3yZ4MgUzaGD/QxlnfrFOsn2Z47ANZozBUAPaEfOzOPaxiv3DMBIBh1YKoDfsLdx
jcytYgcemqODDS62F3I50fiyb+UOySuQjy1K9PgdJFS08+0YhYfBwdGRQXfssAtieyd5Lo2eIup4
QMGdEZpVegXLmAgJ0pQ2EDioCesCWll7Tmc3C6WFe9Km2OOi2QIm4GmKmThIq/qdAFU2o3099RC4
jMT8Jj5VsUToOw5n74Ee1NhF5cWsF2OvS4YnTX0MwDhoaTDkD8oLeSP0irmYw8WGByZc/WelRIIO
BpgWUU+hVLnzCrCaHSRDKynaXSCYm1AqgakDJXMydm4z7MBUd8CH1x+QkRSOaZBWrHxtPriqHqPQ
PiwZe7+hbH57tzvn82Ac7GJ+j1LhhAXG4GFecPo3YN/sGLpE67lHaw13zhzSj5udO2LlZnh4HFHf
hk0G0CWIzDDAt7uxMvOm9tx3jOU+DvjqEdXOB7woDr0ioQAZMwgd1tPCmgM00YzkGUuO7WFJtFMu
snbesUY4DMJKzqI7eimOR5Et9U1MCkaYPeSwwB8ZUt5L4L1nPO8jwpgmHEf0wO1KNBQtKA+jvkNq
wNEw9T9d4OzmitBb1bfZViD1nrhjtw32DvhdbPwlbBcGxRF9D2qiqPb9i+cxlOeRlkgpp3ezA98n
SWbY43jjQlm7D4h0BJ9xtlN8+3ur0EcF8Pu4JIQ2yNq6ykoDsRiCu/PoO7etrh+jCXWoV9enWMyP
s1kXB7IxebmZsUqp6yvBmh3cDWCfAhKfXuV0/WA8MIbIkDbRvy6qurLcDHRfQKsX/QXC884AbV8S
vyBosmEWYXo8mCNpS2gV4vrgjO0CqZ2viyKADZXPmWx0ZHTGaidQSJ2UU58lT1fYVG3Nvb1FmT5Q
8AvBMUUCM4IyxPGMnovctkLTdc1N2T0nwQdSepToQ43DradRKo8aFLSC272BwsRBBsBUTYvYqsjg
xXRQPjgIKOchf4gKF/Zv42yVtW9V6h+s0gbBZhRG6Pso4BM9XhuZz8DOp4+XdnFuI5blYzxtGRmb
zO7ta7/SRy/ndMnd7gluVEBMlWxQPdV/s0Z9C3gjC42W8OAUJYN20TCZln0E1riEpBTJnUqMl1js
m9Rt8ZhStwDzVSDnOJ61uoLYQmxgkSPLQavJhBfZDODQIz2tZge90t28+adaPN4Fg7kukq0twfDY
fs2WxefEZqjzm2EFiL2VHp2lb4kZ+JPFIGF4Lox+2qqyoPIssVInGVoivi/PomdyBSonWurQlWSx
72vbqbe0sQT4ePKtnRhD829FQjp8kLR2yG2JyZtPxlwwYheQRB2PuSqrBe+YMjLIghkdNCwXo6fo
dFYwbG79jhqpQjNPbLjxmMPxRAst8TPENnF8ur3qIhvX6HFovbdyav5MxetRVvW8a0S/dZCigpSp
94vMAK8F8h01MaJ491yqFxkMOAqi8qpFGcWsp77JCEk6Ypfk4WsEoTb/BAsnn5RldQX7IMfiBOcp
+s5YmMIleY4c2Ey6WFNRdXLnsMb5ZyjRj+yEVFrtFPttWh0olFhqJ22bjIxIefGesSoku2KRqMGL
yQlHj/8ytdBAcB7uZSPOcHTuRVv/esvFM+sjR60Tuq5qw9Uzu9NRfjVomCAMuYIGTWwx+owHPPaV
ffdipzNQ/gJ2mhzPSZD/Jslo0Hbgy29N71h3CUOKZLE2dhB/mv5liDIYea99kCXcSsGzlcOss6BV
Lrz/ROmg0Uu6D0hdkAVA7m7YPxoMYUxgiysznofMJWtAIhMCDpmE0z13L688aX1alDSo1reJ/tMv
0G1NpvmTw3xzMB9j0LcmzrQRZgzvdKvzHJHEUSYrfbSjcbHQpDkG/8pzXa6CjLMK0sm7DqDUE621
LckQCwnp+ggI5h6leCB0+cNWzrud4/11XinScbjE7c+Ytc9WMWNfF+lzVwOPZaHLkPM3Lfs3j5pw
k9v4E3v1mGh5W5rZXy/MrxFnMVh9NmwEMIo5OYLs2tsIMTaCGCRM1+OV3bvfTiyolMynZbYfdArN
taaUz2Bv18oMmxp7duYaDlMh58DO49G3s1ez9XG+rH9vLgnNdaw3k/OdxDl/X5k2J5pmyZDp+DiN
FDHC0C3Nj3P0QTgB2y6YxhZIAewMHgycG8admz7rAzZiOXYgwt3CNuNxmOZl1znbJtHiApZSk7+y
pBzzUczF6gGGzvqaejHQXJ3boVYvcKMO9dKr3YIjapvywFMbWnvU7e/p7NMtDC5q+VcVrbxr5x8Z
0D0m6Sj0TL1Xi0LYEn+ZvfxoXPt2xErddLqjmR9BbHPeIX0CVJI1NRsQsQ5YEc103+R28XYNsdgY
bv6d0lrMsf+4jNZjUKPkGwb6XcNPt5HJVG7SLqyGodia5uJf+dnOj8Q3JpsPlXOPtmjIcPTSwRfk
KFkzw7UKBAr+n/gsEJoghfnqJKPDSTT9zlENwwH70q640g5UL5REYt35dNXYnpoyvungpjCdXEbw
1oG1J5oCmYphfkURgZSzfmp6pPtmdSC/O9jAvWQqrN1DPWQdQ/hlSxWUUnM7fyO/B5e7Phh7PmsB
Ua0pn0meeyYdx8WGAXS1Sbs3g8H+plkp5u1Yv7d+BrTuk2CCN6I2NN7HrckWf5OmCcNrJtBjIp9q
MzO3g2+dJ0MyERQ987KYq5PA5DQnytKuW97yJPgr8Jwokj9ixhUYrLmhEn4ZM2I0MdlfKgEHJaCU
cxUdR2sBSGYj4QXbsw1ifYxGRXPas6h12+q+qKY3B6UutBTJmAkrmhX0J48ElG1NhJjLjnexO9q0
YHTxkJTvvRPv/YgeG45Q2NnUyrOBUCU2m1top2SOa5uMRhR/brqruN5Dr4R0muMlBjSJPIm4Ke6s
vdTJzxykL9gK2Hf3Pslf3G1rC5+cXPwoDKaRlVrdlaEH+xAVa4ys5sSpiUQyDF44MoPvlszE+UHB
YayDC2IumeX2SLULeY9YqT9bkQ1SYaEELSzW2mhcsomhUSPBd/ZtjsajMT+cWj57tdYAqbodrwhH
PCF5do7ui6lcShp3T4WXX5sRXhHUtQg78+nGjuYo7CLrqfTXUq+O7s2BX/8S6Zt5gusI9qNNu1eJ
gH/KmbMINDAhnzlvAGtT0jzCGgUb5VJFijs1FN3CgayzZO+Ah5gN4+h3RkxldGN6xGdFaab2PFAQ
if0lLKwZW5dVwtLTmL1ygP2pLveGyx3ceeCxNEZ2NcN1QUn3WuD7KiLnk0QBhkocWHjssvfeyj/J
WbGQfhrPvcs+pLFB0ka+Z/O9j9RwSbbTU/Vel+b91LXUyxIxNQQWduWAjjg5XxhXKN/R50W7SRhn
ThPmCSIezxzAZ/XZQdcp1ambPlaN80WeJjEvCP8QBWiM+IPBobRUqONaeL+JHRx76f7acQQeuyvw
1JT0in4CyljM1TGb0N00A6Vzp2Dp2Um9hQZu7CsLRzyxBeV+iNWL2YJhyPHyh1iBlytp/KQqPlQC
CAVoWBfGV7W1/VGCviru+qD/StmsKZZaScH8cE5IVoUMhPRAy3I3mPPrnJNWW4B9TtwRCWpRsUqZ
2YsjOwpdqzmLshTbXL2nqb7OR6RHUVT6VOVQk5jtbJmzmuEg65/I+GzzuxR8jsIQ4qDdtDL7uQBP
p+NIsFByENRIMBmtv6R7+5po6pyUiOhnWTzoEctwShCjKDAAoJWYdAe0VjZB4CU81oopPe2lmW6E
ATTZm3GnSKzRrobYa8fWR8lakL02x2ea1KFu8qfMCO4iY3weib3Oe3PdsREEyGwmTCvZ07hnEwLX
A9TP8sy5Ms1wuRxvNwkNSctuqAhV9k06DJki7x07AtgWzzZ08bBs7b8p6r+sCEgqQYIwRpYIHjQn
vgmGkfGNa4amCi6OBOAwzcOrQ6lL6eDcj4ofylgfb+SwaAXxlyhs2qEE6oD9i1FJ1nsQyVtE/cwI
nUAStlOkewvVum+zyYpmpCtK1SxFm25XJudqohDviOhmhggICYQv0A0iCtoGXMtUnYVh7BMdBLuh
/Q6a+d2fQLMYjYcePGMamwncLk6Qbmt3PA3E22HpLW84mv9EQxqTiVSvokBHO8alonFcI5prenfL
JQXaI+4+lwaaH9Dbp1wlv/kyHidYB4EHp4KCOdk1DtOVCTMCTqrokuv7WY/vDQlwx7mdgTUuq6Yg
zuDpWdZZ4pqEf+cnznAFMOoCU+Ijr3RM20I+kpK9cXALiiw/SM+px1toeTB6LKOc9jSKuxrK0RYt
rGX3RFJ7j0lxVXFotyafVjUikqMqV9uGYmrOS3vTzGB9p/m99fBtzVXesdwEzquFAN8+PuVLgjcY
gMmconloGl66loCxjVv6X5nD3qMbzVduxHGXS/5z5BB3ZYN6bVmc42JknxG32j7S5d+y6rXEYjHQ
6Xz8aGaMh9YGMFHN7Q3k0m/d0QrXA//L4Ab3nqwnYoZg+Bh48zTJzge6ZPR4420TBZemWoVUdMJM
KwSE7Uw8BDnrjEm5Ej2GuUm6b2kET60O7lB7M+Sp8wu5ORuZx4chvjbMudppdrm7hMTMaSEMWhkW
tAruzS4wdwuYsI3nwkWKbJ4sl8JWdQRu6tzoQyF7ZoBwbCzhf0Qif1UahEfTtC9ZYh5JU5Ohn2Jf
odJ4z13rF13xjU3txU3M/eYxwi7QF21nrl86MkVMc3ILskeeuRsPVUIXpkvUc8ysBmEyYTdhu65J
NAoeUW+3aRhAvfWLrj1GPv44qH3xLvYXXgRV/JS+/6HxP1SMDkXMEnshPtDmg3JzXSJOGT6QvHcD
U7reqX8Rnm7UBNyPCS48NmAPI08S+aH0qZtez3qXRdODjpOvGsBHyApiH3jOd1LZp8R3r51gH9nd
sBWGRXWarhtGjF/dW9Y6vEte8WxXTLI6NWQfcVtQ8puu2k/gOvdmFt9KdDPCiQwSvtLdRJm4a9aZ
l5ggZZPQiirUIXEzDeYHZQWHBDXhuXaavbSIQTA9Z1v2vL7+IvZKOIwE83uCW7x75MlzXuxr0yVP
Zn7wpFUe6FcLzAyuK75cDvx9ljDjiueGD2+mk+4M6pZRZgWwmf4nDSreHnf0zzMuFzdVHllX2CTm
biJpwbEB7kh1Toa4PwxRfTNFy01s6oB+cCAZZ8VybshUwlTVQVIiSgfclPE++iDyE4OoO7dT29zL
PiQbQCWhT05GsiunjD3NULDZJx+AepELHXPBWfbdJa4q/8LJuBncsT/QOpyQQtRbj1/WljiUYYcG
LMZQVAn5bKEUJ0kgfWgMKWEEEIT+iOwKQVLDarGdMDVjkNsQhuAzML8eYqBt3LxAEOMCo+vgYsbL
WrjDY6aPRTznjNxd+1hNJjaRmmms1p5xVU/iPk8HGJaamF5BFBMfLW6FoA/ibTJR0I8Waq5KXKeQ
4++GEdxRh0GBz1g/0+ZD2u3ItNQZgytO86UBPIM/HoQAgw4+km7xxV6w2dpqu/osDKfbE00iIyfF
TCiTXWy/FL7EadrC2zPGHDaZAC/KdeaXTIGlXE55nb1UooOMDN4DQ0mbb8bCG7ci8D8aeP4XLvhN
0a8CEYhMTGQUAZp9+iGFS8qW2eDibSXWXPVRlQgUc5NCx3XzA3r/U5ssFUjwMTvHGe5wV6DJKeRr
arb72LMP00JW+1D0LD4gue58ooa2i7aYQbiwemKk415hhxPtzCHA2L5ZB2JxHIpeDYdkWWinnO4v
Z2O26Lo76JQKtbfKZytYyeyqp5XviQIQZVug0uCXYE2IfwSobXTy+m3N9qkSc3n0/DrDd5W/BAqR
pDCbGyzMd5x7b8ikuCF9FoJybBimqbOy3Mem41dhL+rPE6Ik2MU7jub42VfzsVoU/k4Yw9An5l+X
r7mNaLW3FvBJHnWTqBq7eEE8jwcEM71QjNylMm+dVr3k1L/gr70jRHPi2yf/IlIeRyD1HlI7fiIC
Dct96bfHtsWVqkqd7Qy38Bmicp0N3kvlc+IaERY7ExHkYBmkA29RC3SXKW/Ja/aD4hT1544EIyqQ
KHssPetiSuMWS9yvP5fzaQiwK5BW9ZYW4zehE2CDo+KM03QoaVsi81AkDFu7aTxHsscd0Z0bQds0
YSE59aM8lB6mI9O3UkBlLIGVUiRB6WU3GSsQ3yhEODfV/TClMYAo+MJo8f2NlXdISju5TWqiX2bO
kb5orim7ftwXKyJfMcIK4Dftay/Z7bjc9Zs0J0hdchgEjks15dXXWNM+hfQ5KEbjqINRgxVPv5o+
+Mn98i91cUe2anmsDXtfuNOrLidW4LxV2OhZSXPcwCnHMcT+y0gXzEnpcsK14G7BsbEBJMbAlM4V
NN+7cWL9qXuXUWuxfCX0qX7NoAUC9Z0aM+6h3Gq35Ncg4vXhItcdkCtcWLDx+aN8qmJEuZm7MZ0l
vQx2+R2pHi+qNcRb2frIZf3PqLI+S/Suoa3rZmO+ouQCz3uIYtWcppaPaN1W6jg/8j6vy8zkHLUs
0Y/LmO8XZbMbTklczEY8u6tYlvASmk15U5pcPKLqo0Ng7geF58jDZsIc1PqkNGL5vsyMJY6TmFm+
zuz2PS95bzkBFb0oa9tsYG3rVVvMrSb2tm3fBm8WNFTcNmE1ZAw0OzQwy7z18uHYmfQkpJxDDmNr
eVnsyWba3D6p2vVDkx15KKbM2aALdY5u9KAR1cXtBDTPJDZRkhZKltx28lHe1/pmiB0kPPLRI/xl
bMe3eqy48ETwU7T5kWv6uEQLAj033U7R/Kgr68+kSvSj7HawWf7GKr0nSOpZpWh77ZauPs319ThY
/ZGDCW/HhVtyYLA7uQQyAw9EHvTiJjCbrXzasctnx3+TxfpnztDPEYZGlFAQgUZEwRyCqh83jGcU
qxNrzdtJ9bxqm4U6Gy8mJviTV8NFdfOaRS1AvZ4GMWutXw+O5m4W6l42HoBmQWRcM0y7jFyVclxH
uUZvh2VELkeU5RRZi3exV+7NHFR8fnTHmNVRBjOJ3RexATd5KfOdRxDcZlUlJbMGowPLILdBULCo
zOJvKbIPALoxQ9MKJ12EYS1mEDWgGz8DuHgxJ92Rxp2qBzfDP18Vv3ZQlV9OuTx4lTZ/3FqfvKJ6
77ij7wtqSSrnsbrg8ZlieNJ9F9+xR6iPKV0Hj65HA9o1zUuf2ifH9F9EyeM7G3Lam2N1buM5+1RG
cT9VNOySYE3a1a7eqwnXNhM7dvrLXV/cVVD5rrRSX0jVtqLw3TNrCO63OfkFCHNKLa+9WeVlkf0R
5SQL1Avt1KSHT78hGtCziLpnarzJOU3hueQmPn/nOZbEQy4Nk51uDSVLG988cSK/ukNj7INMP1k5
KSMDh/cp4g2coi6/XTEwYC3jbTu3DF6WaA4ZieDqh34b5ILZIcSOOtafVkQ/y67XD6aDqdV1VSYd
pFuj550rYaFobZyjrlOYTHCDN+xpT2Hd2tBDhoqoDMIcGTfNV0vKxI5wjs/Og1CXONFPirVUC/Wy
nmTAj+bVeWqtHtQxLr6QAKzO1HH1qDLQ3oPhS9gEzpt49bEiRRhXX2uKwdVfna4zlldv9b6m5uqC
pVmYV1+sWh2yMVbZbvXMzqt7VmCjbbHTMpL4rrDXwq9kJefrkBXGhjEq0bwMFXBBRlcB5twZky5i
pXWnyxZPrw7eDitvuXp6kerwQeDyHVe/b4zxt8MAvKxOYLV6gkk437HV55zIjunqGsZegEQJI3Gx
OopbWV3b7vjsYDVGh8hDjvkYTlawGf/xI7fPzupPJgzURqcTP9RYl2f3ljgcJzRXTzP15kVjclbU
YAumZ3xJsG9XH3S5OqKb1RutV5M0DtVldU37q396XJ3UKZZqH2s13FkDbS9ua5kwhiVFCoQqA1wX
S3ayerMJa9qr1a0N8PzYr/7taXVyMxDmIYXXsnq8C+XSQbTwiiujfQDIvo9JbuPosQRHsnev4/5Y
GN61M5ontFs7s/OuSUM6cbvMVx0G8ha7ebX6zlMM6ELiRK9WTzo6ZvQR2NQHfWz1fYF1vWTkaJho
gSZM7Tm/ZoXJHU9nqAm/3UQRONcmfprIsVxd8USI8FUMrO/Sdz4Rglqn3vnOmr5FLoqpNcNeDz2L
sZ9+FtjuA+z36zcZyXIvvfyuaKxX2yHtAa7GjIqUC/cE9v6+jpOnpA+eB8e/yDmGq8PdUCVPhfMX
zProLMmDk87Pk5W8YPF6Ju/hcSKXEHRADEKgACVQgBSI+kfGDQTS5uSk+Ddkg97MAAgWQASrjcSI
2Up49BOtPCYAC8z1ShF8oyMkA7v8bKOHFryBz2TBaBvcDMExAX9gSLGzmODNYBFmIrGBJND9n3EQ
cjk9R17+JVaWAipASDgQRseVs5AqWtYE9AIgh4faPgIJ6tAHc2f+Q0bpwDVQZj/Z4Bt6MA4KnMOQ
HHH48bNS7660BwZAJFguby0YiMnRjwvX0nogsJCEWuSBjGiKrwyABHfKn1yJEiNoCQliAoEISweg
E6QcXzlMsPOVRmHzhijwFBOYig5cRQO2olrxFfPJBWax0l00CrkpgEVwkO3X6F4Zsf1mNPrGUfFu
aJKd4Szo1JbDNJFqSXpZADxDcBxDFk03eMiu/RWvUYKxte4KoBvY5c8SCEeNAyYAyjFgLM+BdHie
+Gqldd1h83CBeFBaA/RoAHvEJv8S0MfKmXEBf7irUhMQyORnTKan1xFAiFHjm7s2nK0EHQL997oD
JRI3cL3fBvAiauWMWABHIsAjCQCSvL+xcQ8hmPks6fdyMCUeuJLlHefpbwXCRCf7CaBJAdjE5kPh
Fdz5AE9cwCc+AJQaEMoMEGUGjJI2wbkElOIBTFkAp6hVOYOxuo8aZLfdQ22lWHZOqtfXS+NdZE8g
ZzAfYzGeoskOEW6FqBR2UffvzJ3XbuRqlqVfpTBXMxcs0JuL6QsFgwwfoZBL6YZIS+8932meYl5s
vl+np45Sma1EY4BBA6fqVKVSQQbNb/Ze61u3FouobiKrrQeAmy67iEpmkZN6K9rSn+XSOTETruUB
6ysGhkqNPmNP4/FRTKjU2Gcb5UmQaMqgo5K+3BmavU4zZVNDmEoU9dLW0oNkUnaj88HPn2xjfrLZ
hEncRkG2cWbyOGsQT9qTwgspXkC0audebdcmgU9ZMFxVa34qUkA4sDbEzx3EUsGu7zCIqfWzce71
8NYpiksxJ9chGR/bND4NablVnf6O3cgKAyQRyNahUdo79HhXoEsPWRfczgIepp+kmQ4Uwt9C7h+k
VH4CcaXjrJND+SIXCOQz0aYxD9kUX+eIk5+HEzquU0wnS+tbb2gg/2jRNWqcE8GLz2IYsQeTZoZy
I85+AtpcxdCnoqsYSRwboxLsE8u1zU9jdQmb9HEkW49YGOi87dQ9tD8WB5HJvAp5NVgHZ+NpLi+t
guEvJ9v5YhQPbGKOY1y6DVUnsAYLkh1KDo03xfNBBkvXpcllwqJZk9H7KupL4kfs7pdI6U91bz83
1MxsQjcVnXeKFmR0kc7Z4kFedO1+vophTvxVelv3dIAetGF4qJGGZKNxxD1yrQEa0bi5mnJ8NVGM
hUP4iB96jMeTYjIydvETHeRLP1inLIsfScw46jV+u/4keEaDNV8KTXr9Ym0bXTVJf1BK+r/SSZyP
I67nQJ2SVVkxghcsiDKgzTRmUFvusiA6aMnnaG523eycojZ+1JLwlLeM0RzK4BskJniN6rQsyVGQ
mYypP0GluRM3QHx+rrVHAmlNLbyiJNqjQ3sYtempjmNQJNDZu+STNoePk4nWmFnvJTZN/PLjnXii
lME+TtZXQWhi03ztch00BTZrFPZOnrMKHK5s/tl8oDri4YtxvCfUqUHyY5rsr7LNsXrzJH6W6cGm
bj43fYF2OX6cSa3KyuVWfKlFjy9s31q19rV5uaXleJ/0/R0K3efXSUe2nlV1ZAlLYzh6FGim2LKe
6zi6GmQ3a/1l7ssvYMV3FjCaZlT9yB7WcPAcqn+CoyWTzxYtPdpkkDSDlztkUCbRvTiFnIgSuzsM
SvAs3iiu1UnpladhGO8zwj6H5KQqM+i821Yb7sZGx/uK2U8ZSLbn6EsC11gGqlFeXh8beXgQT29I
sHOhIl+ggmvr0t6pujs0PZ+WZbgmkvyEpOa5NFi9WvmlzvRn5Br+lBgeTyYTBOyyOXhQyxxeU/8g
5slRz33hT0h5I6tkBBw73Pek2Rrh94EhWQfSr0vGzpaxF/FrND5fp9ciDe97uTuNTX5USghkceiT
4PZF19KX5slemtvAC5Lgocl/zMFwZqF7J+A/ZJqf4pGjG/0DzcOTEPfR2GqJj8cDerTs4U5Wk09A
RC+Sbh6a+dw7QLma6cp2t6TRRtaMWIaI03q9jQ5q0BZLkoayDGUtx+cHTvD4ep6mupOG+3CRv0V1
eKWAwDrvRXwLsys+MQLf6ubOsUNMnoxlIa5oPf2kRvJTzkPRTCZq7/6h6wMMI8t+RDLjuFnbPuiW
em4Yt2rRYExn526y5X0eeQjcN3bDbwBpudFMVCOFJ/Njq3zQw+hBTF6qKnZZa60pvnRV+1XJQ8zx
4cVkR0XzKHzUcsPrGUFDTbq2U+G1aM2IiuFqsb5tfUIQjwSGeJokH2toC4ZDYCvYt4Q1qcWOPTH6
Q2pJ9wgrtrlV7ml/HAwF0AU27BjbPpD6WzGzN06+ge3wNeqrVRlb/miGj+QatBDd9XNgNKuwyo+a
JZwsXXkZi09jonzrM4l1ksqwWN1PevHFaKbHXLO+t+NwzrPzJDlXTLRQUjT8xMN9ojLapvah0mxf
L0ET07RQwiuJKDdmobmBaW0soJH9XG6WetrO9igY59C3WC+TeypAQ9XGFpHylLx6uB+Ii9Cx+EGn
H4acX0DqZIGjrw115c7IK+NgZmzQV4XTH5asuGiwFKHDHayEdLGyO8zJtrF6H332WaaRN2VedGGS
iE8UUDdZ0B8w+xyA/aw7CtWdvI+B3gUROWvjt4pcBaIor5nxxFsfn+sYaiKmJrQpthkeSFPdd+GA
EBqGn1z7sjqTaBiuZcqSgD1RZD0SGEFGIeF2UncS8r/AJlyiC+6VgAaymqOWwruYuU39nR4qy0vD
HUOWMGg9Zbkk6heEInqLCoVnmU6euM5iRYksUXbCA7r2XSnwsoPDcDDvjCE9haw5bONL4rRXs4+v
fTLfYjZA8lr5jsGYRiN8qM5ZkV5sRIj4w2jmLKg6I84kpJWAToJ8doREw9eQp0hNGJH64aHshjtN
QhYJjb5yWiFoVql6gDTLGG44XPopn6Wcm4GPS4r9apqPQwT0VEchdrae49BCPV3ta0pbk+l819ti
Z1CbMA3FnymglRiSHOebdRAL1zAJaUDbvspwNsjfk5YsJNSVneUnzlE1kOaQJ9hNKYFNmH/ol5b8
mcObqLblWhJnyZ/XPTnVWX5TJ0BPCLYYhts+BzVvEU2TFysFuKg4mRCfSKo+FPBROgoHORpdib0+
WQibKRw9PnVleqSIecLrHc+wFBd7p0nFJlKW40DxNmjtLSapaV6BUF2rFnzJGUtQSmUmiFoXAKLb
nqtkWNvx7DbB7JJmtQ8C8eJKq2qyd0AAGlILMOgQapDLZwxiu2XMt1od+e1cu4oxw4jLtqThAZb0
IJjcoDBdpwQ/s2pxaQ3pBKORyGBSQapYko7yN5s9uMELNPCVgo6Z+5uGxBWlAM8pUlfAlvYMVuco
rgD/S6yXxV3IQ53if0P++OLS0rti23+UiC6yHPnoQE4p15Ps7OLF8KgqxBRE4+sAvk7SCp9d/3MR
ia1adJun+nMSXBOkTEOp7yxYrtM5sKYLyv5nUjPwqX2pBgKebc+S9wav/lIC22une7RkBxjJlwF1
QQUxNa2esjrbJknri6cARsGR8SbBIvR1NCnVGCq6HH2+RSBPk5otj+iMmsI6MkPbsLYOS860dHZi
wuvQYIZzsA4na9ukFOxHyRuDxifKA7/W1Sbq8oZd7hGU46M+QhFt45Nlp+D2pq+B7NBYnncKZ41z
XtcsWsw5O3TDbbC2KGxXnSHd4PDAc3uug/GOhslFSSWGQPloVCMiVX2FBvemYHTScOyIpWkdUuBY
PNzGx9EwPPFjZnQQtPbW6pnWsL/kFqMpFB9StEnH1nEQslHg/8c5eFBwj3YxekOnr02CiHXpyI7k
JjmMwTqfQ6oc0WkyFx8d9bqpRDaws2EGWsO6WuOTEi4h3MPrrM1cKZ9d8cfA8raSFfi8mid66QOD
gZCcm/MXoamYETLiC/bFRAjb+nYe8svc6tBeDW9yor1EvS+6pSKwm/VzOCAWLJHwt/Yp1y2wK9U5
TrSzaje+HDh+Et1VdHC10DNCDwfduqNgJbXXMTgvM7tBo/JnafHNpX6utPC2YtqLAW5FxgGBJxU0
+OBALwop9Bt+1FbQOYsVwROkxTK0xnguh8bFOeUOCEO1pHFbqfGDaVhruXkwaYyPOQyzdFwTwrK1
ZRSsU3RIuATOiGd63pijQe5G91gl3DgWeDESebGbY8cCOM66o6X/FC/prod1rH4RD5VdQ/dAEA2s
xZ5AOxMkQogXCy/ze5JtR5nm3KTCq6s2yqR5r7tDvbsL2cqkmfapruR9F0e+pAAHj7b6WKwrgzqe
eph5VAo2iTYOZ2P4nBsSiEI6QE12BPGzqbdyql0MFQeybmw0iRGmHzx+Md+MHaY1hh2Ab0LNtLVy
x89reysuU/cjOWXSmriqNY02B6/h6yXnWK2+uAFNOWqLbk/wMJVfcZLAXRn+HZ+Kww3PykvPn2lp
5E9YKilQewHB6sXAIoB/J3GwVkeQxOVzpgWeWdrbSQpvVV07t7LugWy/jaX+UOM5pEK2Ymylg6CD
diYVMHiQFpQY0exOUblBJXPTC0teL1NKqDwxMA/9sCH2kz0k16Tev47VMjfdkX0S+2gEGR6l+XUf
oaGFb8fVmBPQ5GXhjWZ0MCqe4CH2JQt4RzhCz0GhFPeePsj7rLNOaZHtUnV4qGjDpQscKLXfpmyV
MekzXav7KNBRDDsiIxfLFtCtevLmwjhltMbRKh7aeICItnzrmoa/l1ORiZ/Ek5wC4sVjc16q7DhW
0q3psNbSEdKiXGmb6LAMPHSgMehdb1CM3ShhtVfbT+pIq4pk2EKp3Dz6YrGvgzyQgapO7H1RFR76
aZ9KkitudG0h3YjzzWwUu+wW0KGfZvdhBcza0M+ypAmwx85qbB/Gzglizg7WwKaZZT8gfDUkjRI2
wL6umzPS7nOQHZuyvMRxASYo3+XhdFelbHqA+U6xs230bIte9pBLsZtoHAmRzYKvM0NaIXMbQJq7
6mJvZgJxDJbc9nLoZljIC8bvNkO1pdf6t0xNNB+FUZlUNVIVWFLGpUmID8iG4EFTJXT7ldZ6+2Cy
IzBSFQ3inJ1AgKb+/y8+RCRN/FdLnvgweGLbZp/bf9x8b3KyUNqf4k/+lT0hmfo/Td2CevRK8zDo
8P/f9AnxIxuBvq2YNk1XTRE/+vf8CU39p0ZZzbQMWbcFvkP9FyGEH6lgQyxbtw0FIYqq/mfyJ0zC
L97wQQxDg16iWKSs2JqpILzkQG/TJ1jjSSbobmo2dH4iNAgVQAeofStdKKpGdzKoe5nukM4nshU3
Cnsp4hFuOjRLuASP7J/8Ehl7PT8OS7pSEGOjlsMTByaia8XSzrUlaQd833W0b3r34liIvet+Y0fh
U5U2Dxh8vaA2vZAWhsJ6BSeUlYAOrRa3g35Bb57gig59TvQU6uQ4IWxZkBOxcL8JCLiUTM1HintI
twnCzwbOD/uKES7mTCU1p0KsFsm9JhufAgeKcxT5YyytIcLviSPSUtoeeDuBUt3g5XXfQGIufyFW
3kbL/Axe+fXCitiPN7EetmwOZh60jdfV5a6ifDCaFx39AVmj3sdHAiTz4S0UP39zpKquSBWm5eA5
6kVSnwdl/4fP//Wr2LYjgydRLN3kgXx3gNqSihZ5euPZ2P8JZc0R4qdeKvzz+k0q32PRxW4y3th1
ijd2rxGinarAYZNzh3Wl6fAksDJssmjXSoZrDk+9hvRfeZx4cCKyQFqaULgP6RaWK/FZXT0fHDpi
JuVwS7uV2Pj2yE0SQr+DuVzPVbluE+Jt9XDd0OBdpHRT0DsjNhVl6l5rg9XHF0D59QpzARTUO+I9
RqHyDqJDsAwm0nFoKFTgWS/ZwnzFzIwf46kvh00KK6LDEw6hq8lIE+OiZCBWA07v4/P47X14cxri
XX5zo3MKBDSDuA+UafDbA2XWiGYmoM6guPDxoRh63j1TP39jApjeHqokTBgDwsSwgBsVgpFArLCT
/NM3UhkYf3McU1cck8HOlMXP33wl/F9Vhqur8Vr1Pqqg6SHYFw4wBLu+FD01DsjzZdXpu0bur4t0
whwDMfFJdQDj6Fzrit0EPMrgSzC0f81nzDJEGP3mBRa5O3+Tk8QLLC7B36cG8+ntqemsEAd4vY0n
W/jSJ3bfVNpTDP4F3Z8QisNgsvgbwuvHV/73N/nvw74bkB1pmoNq4CaD+nANjFZIfFYt9q8MN+zH
h/r9Y/33od4NUQWctyrsOdSMtEco88P85f/tCO9GjqhvZHDnHGGcXxrrHoDxx5//+4vl2IbBt9BA
uPx8j0xZs6vEYpDtlXM3f+2pQbWhceMEXz8+zm9fBw3luWNoJnPuu9chtjpnyluOUyNhcAa/6h8R
wX18DF3/7RNn24ZlKGC7NOXd+40fSZblnCcuxy7cJqNXYWGPYnurLoiHkGIUNvDFBVRlPnqxuW8x
sr6mLFiaQAYwhlo/VCM+xyNGFXJEb3ppehg6zFZm3LQ3SkwhDNbQKg0EytI4wNRAKbNBrEj0LR70
KDpL4Anynrh0oZqsvoXd6Mk4gnpnOXXWV7n+Jun8vgVwspJ3SnQaUETY0AzoDa4AKmFpkrRvWJgU
uA/NFls2ZmsAXwucUlh2BbHKgE+pMDlUTwsvXAJvzNEBLRXtQOATBPwGEEGa5RHBNP2WZJPJ/aYb
QXgjpGizk0q4wi5Wyi9xY/2A8fNoGsudjYqY0langm6abvvM+pH0jhtJI3XTZh0k8l00cOGSaN9x
4VrybZayAbESIT0CwEdmql1ZmBRJx8BUNpKZicdI13xjxLbFWr2i6pWGJ7V21jwil7xLqb6rkIe/
Aee7WTbWbVd/TRcfgvnrVxjhBQYKChHp2pef4SmEJA7rTw0WqLr8bMT5JQC3Zc6kRk2OixjTXSoK
eCMcGEwE82R6Y5scl8ne95PKzuRhrGuPVAXE+76KLQSRzEqmrZTMo6d25UE8LlL8rY6Zd+3Ut1Xp
ltvjCommqHVhawUyYBzgB36z2fbqdnA3wmNfxTLE45DwWE1Vj6VOp0sKx5M2jHdVTeyK1dKXuAui
jDjUfY6Ztarjda+OK1U29znOKR0PsW1u8J/djGJ6oAyeTJhPSwP+uUECZkNDE49H90XKkSmyBdXx
m9bfJv5STKUHp7trf4GAtTZDaOSOsgUSs7XCfSnAz1ZE1eqzhrtTGWUiZ05FyDoU+qP814oAuHIi
4aBG6t+k1UoFJZVX2poYJbcbnPt8OLcGCig8OnPL1k6iOv1FpY6TNDeOeiqBp9FY1QlurqVVQtuo
zAdsnLo7YXOStOFTEurMfuTPIqlb0pwCKw68sPBUIevrHcZj9eiQiE43xDPK7NRYKEDk5CXWl3Nh
lifKBdd2tA85S1lZ/woHmVwhA71K5Hf9115H0100j5pE18t6GLBFYuyGL/alm7+POopBLOz6lGwa
C8cUNQWpae80uSRPR4ZgQ4/80scNAtdvCsZyWp2rhV5OzOlbHUS1ENc8yV1D5SsmK2knxm8i4dwj
c2temUgOE6qZWUQuSJZuGrXb5zW4DrU6TmHxUvFpWDTWdnkuVTImLMAabCPD7lyC0Sh7ZAAJjVJT
lHQid04eM4O9Q419nkw6tTO8tHoJ5uoS9EghTBIfEJ03UPu6Ljna9h39IMKtCbCTLX9AWDwjJqG0
BMeeOjJJImF22yCEplm1Ale+TUPit5vCy4S4Vg4eNZ0c2sR0IYR6C9iWAoH7HK8pIhyc2TqjNGeJ
RjhIRRZ0RW1/yNutYy0QsPMNWOFVA+pafMPU7u7MFvaq+oIvH0LsHd0FqjFdNWLxLC5xHm+xvLzY
jXQbd5CB2uCgzgrqpdGfpAMymBU5qQjiXhJh8+MuGAzXlK7XSOkxtd91VekpHEipKk/Px60eZF7T
6hst6Lds/3mFB0/vcQ1h7aTEurZl0rIsV8PZJcwoMebnOU82oeQu4XjQ7Bq1N8YwCGVREz45DFDg
TQ65+kOeHLhal8jp91CgKd/VmGUPRhzeWuqAOeTFUMNr0xOFNBwru3W12VlLKX4stfAEelEu6ItW
N2WW+hrDHaqpk5Qkj02AXF+J9o05nHEBHYlU3vT0jAIMmaqUbeP2rgmHzcezoCKm0p+WXWxqLf7B
5wO6UrHfTekt43+ekE2F5q3aJYD2TFAnBj5LxNiQsTMvh+YQCk0vFQzwKK4pO2vdjggClI+TALnY
w0WKHmGu/uHUfpme353Zu+nZSiFTsiBrPCj9rtYEZznAjpmQjNA+ZtxLp829rsvcjy/IL0uPd0d9
t/RAcd01c1s14H6A2OmP6KR9HSj1x0dxxFrvl8tOI5WBWbVNRxFf/s1CPLJaxabrxpezSJToTQC3
rLb77tLLzbqULFdAoZRxPIsFQBK1KHEBMC39fqjtTyG3ItMgK9SrYUY73e/VrsLRAH2EvTU68Jsk
EIwu/UGvNTaN3Q2pf2iEoZmgkqVT2M3mFgthd+3i+04hm4cCdYr5UVPWw0ZjSzjYI5HJK4NwDsxW
a0X/RCAjKiZPDtt1Tyi9qnIDNA3J6nxqtO6iWwv4pe9xGl4iqb2Id86EOGeE+SeJspqxhJesdTBg
5scAlrkTAiAxFVLNxtu2Ul+KEI+ccjVJSEAfB1RnXu5aSXYjlILFHDzOo/kpQ4KysDWRVZzEqgpy
xkFllvyYahZMwMfDHMB2iV0Ot0rMRKIlvNCRtvr4zil/uHOvW6w3d44hkCxpOROP5UlmTIyaO13y
RBnHXoA4cI2Xx37X41pn7A2crx8f/pf6kaJS3xLFKBqNOv/183PT1jZ5PHS8yL7yW2rA1TY6xblx
6Gh6vB5JlP3+3pC1rzGyb8uAb6uC/3aMvzZlW/7oXqNo//XXfv6lf7svc/758K/8hx/0X7EKabAH
/I/zb/8qQz7+7//VhMTgtv/47+v1Px4e/sdP9UjxCX8Bi0XVkc2SoVkUcjQNBDF7svF72/3P/yaZ
xj9l29Ath3olmctvC5IKUblssBRHpx5poHRgfPj3QFzF+qfYEskO0bKWalLi/M8UJN/vSW3DZsDW
DEM3sRqzF/r5eZJsJEVhoQaukw6eSjLLbAfrN5fnNxv794/s+0O8G1Ep0ZJEM3KIKdKPbF48E3Vd
RUIBHtY4Gv+wRX0/n/11NKoxMpcGjtW7MkIHUDjssH+4BMnQCjyXen4oy5lqAovy5F7CI/Dx1/tl
BhVHVBjCdbyKlu68bjPfDAiOUTboWufAtYdhb9yUcrYv7YI4QhmQ0ewLMXesDftyZpEYpbs4n0/d
rAMY0zbiYs8DPBjqdbJk3n18Zr+7FNSamdRhLHGGYiR7c2IKnDe0ZVPglhFyWy3bRKy7UqXfh+Je
N/ZDCKr540OKQvlP89rrxXhzzHcVCF0NZ6pOY8D1HlD1i+XfZ4sSAVuPqlh8sRCcChR2GJukhJrx
5Bw+PoPfPdBvv/S7AbKzU9No8M+5Far4RI4Qtqabjw/xyxQgviTOXyZu2aJG+f4ZS6x5KFmec8eD
8rLIxUsBFobcxF2anJxh3pq5fhzMft92RJyhS0JXv1iF/4ezeL9SEWdhyYZisFCg8vL+1W10o1fT
tIF5PLx0bGrTaXYX4AVzmxFHiq26jtCcszSNcfc4PAC928+PdW4DPenOH5+MJl6rt+uZ15NhOUOG
vKKynBTPxZtnzQmQ1GtDHrjauC/QNmUTwi0L1VmJVssc1k0N0RS1GfT0BxBxbsn2UWZno876zmHL
1dUTy+7pRDTvziZVtFeCdYF3IcRyjEFvC0YRa0S3Tx0cRsPisbMdKGEbSbwe+tn9+Nv8UoD+69tw
hw3TNniz3w0idVNRVaZU7nZ0lhm9V12bYKQK17oqgsooSMGxSFMKKUEvHH5Hlbdrdp6j1lh9fCpi
Hfj+uuKr0GgVOZpumu8Ktnlg8QKP2KGs2pWJ3InH2Xea/EI7FJFZ7mpq7EV/eL71373ENhh7au+6
wjT0blLQQlsRoUm8xPJ9YuaugZAUtMiuBr0sEj2xoa/T6JNSJys5wfA06DuRzyun0kGMaDg88OdJ
7N6cA71dGCehJ17+ZaHOQ5jSZIW3JjqGwDmXy0nYMGfNvNPm2ZfniTTY0JPKbONUNeF+GIDZPY88
1mpt3BBRxVKyX3NekDn/8EJp9u/eKNuSZVtnS6TK799rrFYEtXeWgzuZ1pueu6jtST3b2NqLOg37
LO+2w4IGMoDLApnAQIGFHEWARYq59+KpBzdB617JD136uW9D4m6SXcJSFDzXM+TnG9S/aCSwp0/n
mgebhgz+KnalAQAa4BqWMiBFHddWk28KixJ0ozFmmxs0zdcZJ+HQ4GhKkUWlQlwewupCKYZnY8I3
LhoHYQs0heqQuF/igssxpeykX82dgZsVlgq0W+EKagkXs7B4A1jYNAK0W3rkpGwih2pUJJ1M9Hmg
bs4D1SnZBqT/HN43UbWfVYntiryVO6wXkbTWE3jWs7YzoCwRAno0tZ5dYULtLj84lIYD3gZsTV6m
zf5kh2txauZEkWwM/dHhfUZOR2INk/gO4xrMXFqQ2XM9d3sNqxeyzO2oSV5LzaCOTZbyyW6Z0MkG
tKUwf4zzhZAydgc9+rXxhqRel2aNp4ogsiZcZ8bsqphUKHHtJD6KQYk6VENn9WgoKk6RmYZC5Nsd
WFAHLleb+WOOK6gpPzOBrSckJrJkoWRsppM68sV0+zEn7d1Ku7PVhtfgFJb6fV3hZjfRvS4022ga
ACC5bQpk4ilAFzDqDk0piXxlHFNnG3SiyXhlTummti7sbjH0k5YGijsDv5nK2iaQHNdRHwxN35im
/ZiIGdLgvCkgmKyfMHnT0TR8QzumDVo5xkgxXpbmj4i7KyYhccfr7MxS0tUKajQvsxHcZ1GzAUoL
dSgRj4EfpdFuCimMmJxc08OhZDxepg2aVopXGKrXiXwvx7yKDMQ3DkwusWiQxnGfxZLXFNJBHI6I
ID9c2rPDp+HOXcsYuHWnA5F2h612nVvFRRzMwie/ZMM6MzsPcP96CLlSTAYp5HbbFqrHYhs74jE+
mEaH6GbZkiikND1Slx6unUxgXryq8CoWqnNICnND+3xF7qovxmQplv00MPYNFaAs8oGCrOvE2BBl
z/Y3umZYX5si38iIrhbkUf2PvB29UUpvgSSpSbcOFBZiueQl9oBm0i+kO/EnxsD95pZMbb/VnMAj
rgrUg/kA3oh8hgYLtWTtMcF6Nm7siKVsklPogz0sTqnqoQkSVQkXdtvWJNIJpS8P54RxXaK+rw7L
hogF0+BU851CZrn4La0c6OYDi+BeLNzEbDAQbyGEqiiC6+bKGAEDaXx/vEoU6PDFcaDMFVfU5hkr
deRwGDzDOncLyn9ViNIoY7rUwDPwn4rioW7OvkhLStNx1agElVE+V9QeuAaWcomT4z9kN+/EMxvx
xWKCvROmbuG4koZuO8KFUUQ0INTIMJG8aWBBG5IhHeH1b51wrag8W2j4ZQIcwx/shmDELu4IB4Jc
eLAOsL/MeGcwGI24JhpZ9Sjx1pwJhVHXUsM7+PmwmlgY6Dz/6r2t9KtSSXaGMkK0iHyxhkhDVA9N
/NyyZqDIdxNTmtED5KnEouTox6AjdOnsq3yyJIGPNp4/no9/N0U4psr2m+6v5bxfdJElZmZ2pzrg
qJqzZZMdXUw+Vbo/TMHa+0atWIHQ/9YtUmoJbnm/z08CPcNS6gDqyoFkQoSM+IaiHR5m5UWMbaJN
KQ8GJdt8MyAqVxrUrgG9H56KEnYGS8+A128hj9GZAqBY3DgjeNIG0vIUij4GAbvNOWBgsbsni2gq
USLGv/mnpdTvFjAiXYeVMhoMQ3u3Cem0hKJuYDtuGCfPwXg20Ha2yASViZ7BwkCmZ+5oEHKnaruJ
f0tp6IXFs2L2XxZNPeoGL34CdFHBY0eD5eO7+duFnuNY6usimubzu2WramQkImZkqM3YhGCsbtuS
yJ5i+TJ1i9/lubs4/Zoa3gr8A1qZGhAB4DFL3xRI1D8+l98+WW9O5d2FmoZcyluLUzG06WTVYUJZ
vfqctNb9x8dRxQe9W1KiQdJF+xZnF0udn5fqA0hUSe00OCZj9gxj+2ha0rps9E1AzOqI6Ei8d8UQ
oOub3Z6xKV/6FfrC/dycdUfyxLThECUryRBJHecQ0rao8RP1DBHRnzrOym8uC2sxql6wfRz+x7vL
YoZzk1kNxLoeD6mEgDJqkHqTYpc/cOeIJ4UzBYpePP4DAbXIkDf2khIHF5KcYtx8fO3Epfnl0mkK
HWNDl5GQvbt0UmJpERg7x82Vl6mN1qXc78UuJmbFmxV/qiz8Zv9uybamkHWlsxzX3h+t0q0yzWoH
xOAWOiOSadVNkDxWKuiZimVN9wf5gCb/ZuXPIR1skdSXLMN6d7Uzs5nyLuaQCFLWKZNiz6tqN8i3
YTc4JLln+nEMWIHSVRZ/RRQ14iX0ejU/hJWxC0Z6FjwybYqZhCR6Yzdr43rWeTwWdWOQ52ya2WF0
IqLJBSmV0OOCxaEcrJd48qpS9nuSKepxWI80yBBzT/x6jgaaJRe69/BIXOxhoC+7fAlrprlcupvS
aJ3U7VmZ4WbaziFOtaMdGbuugWYYGjtUrLs2Z7XaJLd5AlNkMDZqSQw3CUUNpfMepKfdRVfGHzmr
D1AtS6LtUro/PF7dJKS40brDjd8xN0JSucHSt8aOvxb1CzGhi3dCrMB7/qxAciFGOFQ2dOBBk5Fx
BHNV6Tscgzyh7AHmRd8p8uLb7OTEm9c7TMNtc5ZYU+GOXZkOfQcR28eal3kPhJpYM8sL8bG65ErI
b4oOWFGU/hh4VzXKOHo/XaUvSB3PNcukgQtoxKh3kYCbFZuGGMOnMqzF+lnBpYVTrxsGkQWxCVjE
R7KEkyD0DQUr+BjuJLT4naXuyC7bky5lVMleTDdzo+8C9SWug2umowu/Yae0b0FCZzKXu3QObccU
Mti4NMNtNh0nNPqiSdPRuVT60A9YXGSUhCoqYnLLnrC9n61kQzltNTOLiZViQP62WENHw2cpvTOz
wQvZo9Rsl6ySkJTOOcwWfY8m2o1atxJ3Yujqs5xjwpwBgGVeBRxDfEC89IjV96LOpDl3Rk+JAPz3
2L5oRrYx2HjmVug7OVsJIQbndkTDl2SsABfdNwMzaywohewqZEJiWPeo6exmVrvLza9m8cI/CQst
Ghp+j+2sgzzTdLPfZ5mr9Bnq9G3Lmkrv9ko9Y6Ye1o6sfG36iAW8dmzJy3BC6yFgdxw4bCSK+SRO
02Hu1VMWQbhuxAsQOgPNHhagDfwfczoZ+bk176HtkMXOFo80ZsVY1bgTRR3VxmOlGqOvVNpuzIdt
NUc7DX6IqF1EmB6WORY5WvuCkktppLcFZRhR7TW6nTDLFiANG9kgVI3bwEf1NSkksRTAHJ3TZ9b9
ZByQzeyKYqF4bs1p9kPG4GEcPPHOiQUIQTvb2UoPM6sNXc43NagsR++Q7RMmEPD62HSM2NNh9AL7
g3tM6tdmTn02tPZyi7Oo5DJL3K6YG8T2SGlYaI/3c3Ra5O7y8Rj+a/WOVqdJKV6zbEd12LD+PP+h
A056rg87rVC6E7uWXAePrvf7hY2AeNTEeoNG1p1lccb67LeBcdNozvXj83ivpaJ4SMeVyp1taCrj
uyhkvqmYlTIprTL0H7fNeLrZ6wSEmQU8oXPerT4+lKb+MnGJSqVpaSoiOxMV9LvvTBSqBJUfTpxu
JDtJtPGjGaYZ2cDXfCaE2kSAUH8WFbUW9J5kROuaSSbS5lOE446NZ29057qOrnNp36cDI5em7mTn
fuoZYKIRnRalnWn8YuoUc5x+G5k5cCJ73E9LLYDyN3n/oJXJyzwMhFyY0uH/sHcey5EjabZ+lbG7
RxkAh1zcDUIrBrXawMgkE1oLB/D083lW2XR19UyP9Z3NLO6isquZlclgBOD4xTnnS7PkKOfuYJOl
X839vveAYatOjMCaTV1zcwEdNWYaQrgnHuHk0hlWalpM7MoYSG/eufOyk+B+gqrI9mE4nFhHHitX
XKqMkQSjiM5N7ulR7jtuz6KVNz7OIrNk0l7JaR33hCJ1+rtPuLLMHrRY21d5VGKWIXOncBfsHNEL
SMMY3cVyUxozvCsO6KQYTzXmyyy70W3/wVwYvpSc7Qsk5tYhSjZ/VLQmkdxpWXXbt6huPKpvuzd+
OMIGeqGSWrJtVxz7jku+ZKxhhvcT+eyqg5vqdzipBHsinoGU5lXaEReVmm7kdKYE0z/0Y/VO3Acn
dnx00gUWtFyxjNxbFqKfNv5GzCQCBVuO54cedq/nMJPiANEY0XWRdm/33UdBKVfLYq8c5JVDJS4a
rKwNvogseunFiDKIQQK5VTFJRbIJv8Jm3HA6HeWzrOmek/QYegrVDDnK5gmvxglmifuW2ZfgdajB
XRcRF9DrW55BuAQB5HjQlPyHjJfBzPrOCPuteqLB/DlmLaE8JFJ5TItySI3qLuyEthGltZ8MOmCu
tJmhl3CoTMnsmqK3webBUsdHXODbDBO+eoK4tftkSDLc+mFl5HCQ/WnVZ8YKQDagA76Vj7SjaA9J
aR3JJV+5KvujyffqWeLHxRpA1DpEZOWQRhYMNOiqCJi1OzUDcVz/OSSWO8/48bv87MovPdZJ8iC3
FKzHRlvuC+l9EnW3z8vxE7vLM+lXknfPIhxcy8/IpVeR95P07aD05c4PrX1Xc21ZIbMTggzn5KkX
0SrM063w5rVqkVv7kbD5h1Q/G310TdrhRsBo/zU78osjli41Vkp5PKmGz27ba633nxaDi1gOTxaM
6bFMXh1kWFZMOmzhFx8JPnzHrHf1nN/1vfvciGxFItC+M717y47eZJ9uEhm+zaYJiw5oneMVtxYC
i9LBsufdqPmSmg1ILmKMBl+Ty8xAjY94nJsTDAIn4/EebZx8wNZoM+ZDuFRzvFbMRwk+6Rx3Vxni
6A/vTuJvVHc1V8A4SXOu0zsrC4+C6FtVSqv/io3hUXX1zD3PXWeqCOL2Ev1QZQq8vQ/PaOGjaM+e
NVG6GMe4uBVEtXco7BLT3GmEExB0XqzJ2/xYTCTcBfRU3aZ6tQgYpnlLsUD/81P2PzljPd2lofJp
DPR/2AP2DLCLuUNSiaiBwpiUTMojNRPtQICrcdI//3bGP4wIHJOVIx0hKjlDiUj+/gGiQ/KbYID7
6xGvWGRmG1VwxnxAOt5KVZSq+9Yhhwth03/zrf/x2WWxj/A8g84erK7zl/3I7PE1x5LuuvaA1s3N
KmfQw/Rhr6Y4GRBYpqREiWfvQv+Igc/QVZ6x9RP1N/CuIOfm2v31kv6/WmF+nOvv//t/flSQhdr5
/jtKqvLPWgOaQ+WP+Od6hX/7+v63y8d/9uf+UClYv7H8dzxdp+lj6SUsetE/VAq4pgCPGyQBm7aH
/UltTf6wTdkWKgVUY75HMcXloHTaf6gU+C3dEvyl/CHKLeTi/4pK4S/Xm8VORkclIZiEmbbO3/r3
l3orBg34gHIR8oiW9ounkTwBoMgmFuJP783t7738n21Ev7wlf2rx1bcydAsHBwtVhnx/bboHE+oN
zSaxalp+EkxdRd6TsOpbt9Fc7cykOCVVumsJ/fQnAjwa6yHv8wAe/GbJ7ZPhNnuFOvEb/TsjdCHO
5pfF0vaNWLBwZye3Tm9rLSWdo7o6mvbflJSWrvrzv7561BQmahOb8vKvN+ZSF3JKsFriDRr7jacZ
1wGrfEB9kqxjf5dDFhuK+QxqIEl/WA38gcrjsUbwzJLcS/PU1PkLDKyzJtubNIu33jvNpYasLDoI
wDD0uxq9qEfwvrscbJeFhJyJgiN8pb7PXVZNhq7AkrggC/KIWoeFFSG1SGD1+cRN/y7Lxgg0Hfid
i3NJGsnWnf1Tmqe3zQzNrnTeZ2L1PVVoFv4pGr0TDDQo8khW3RomodE4SZBp6ColOa593jJf8AFN
4fQlbYAQUB8NWC6+Y5z9rLnik0sEkE+aZWe5p7mSl5Ysp6AcqqtJaOg6g2xLWhWJSr77QW55SyDI
sOJCu3Ny8NCuMRHIMW9Jsz5murbTRPSm1pFtzEvpneZUZ+5tuESHvoy3Kfo5ZG1EZqmgTQcuTtwd
xzG8k5oiZFtRMAEnLaherZB8Vtc8ayK9jeP0zii1vV/m68yMb5hH4m+vruWM6bqibYpovvmcyfzE
au23AIdKBipdiPa53mO/3hRD/Ei2F+DX0ESz/z7qsBc8rj+vMoEEUumm96hOd4Y/sYCZNjK2dgWw
jqkwSZNeblI618HWHqHpkATc3y5mQ583oZ/IWNxIXo1zahYe+7Xz4U3xXR1VJEFBYDEOpSCt2Uxu
64yfiOEBMSQVmzG/2Uak1CVxgrc6gbrUmO8hpXtGZIW0jDOmctrBitxj8h8vjXyTMJyJZiDSnoRV
Ix2I94vMIohBWlHcQ6YYcCqOlvGCf5+gNzppQleXTzuOH4hCuc8sSfhMoShaY47H0APsSg59KOwJ
zTcXLPd8tDUjNga+zlarx2ERA6GDAWei4+76nY17fDvMHVkEaR3ukgxOuUrwxhpcVRAVlpVWKPci
ZycrvGrbhr3GxrZ/m7voR2V/Renys619UCgS2WJikXnyQkgjCvxImquxmd+c3tsT+szCImXGlaho
FAe297Dkm1LdoX4iyD5sDMJ5UhZuGh5LMy9f+tI++T0oiBGKkR/VN0VPEADMCb+5gSe701MuiGlc
Ar0n8tSrCN933sOIKtpRzMthctDyesSwq7TvKqPuD1+rmHdCl/WrYzV73fQflRC5L4BO65CkKupz
VoneQ0ekVxumxNjWP+J5py3dW+WFt6lbXIc5PVkJRQ692mwQilvUN3a2rzCURXq5sjP7Y6qz5zb2
KZ+TZywP63Fo9nY84cvvXn3RBAUIulWR8/36cF/o2l1ohT9zU/sJaGPjwSkdiLidF+/eJrbRTe0P
xypxmPfnMGggzDN+8j56lbDg4y4R1ocGo3XGB4+s9ruVzX6q7Q+STeTiwAEwz2mR3ep9/UXo86p2
zbuwaPdGxCobdXfOPK+285emvsttZ5+P2bPmuenK67MroOEhrx8wrh3auWffaeGcHy7mMhFRAH6Z
+28ZIZWSFE62JNJkiGBQlA5+l1+zrNmDWLwdYPjKnrZ34LrTzJiVNAmT6CX6LnmysE8AuN7NEmC8
1G5d2b9ysH8AdEdIypbEJeqiZSTfHcssu+2WGcRTdmvRuDsOM3ha6SLR4Cr23U1RpKdyqZEApDe1
WN4NylzEqvsp1PDZR09jFRELhwyg4cSq4ztySV66z5xGiznn0BJb119yY8Bun+0iYX+X5D6XS4tl
wwcfQgBMMxdy1fgOI18cqAvDTC9x7lpyFcivqG/apr4JQ+dUjwyEnQlIRu1+zKb+u8LrXyr1/ieS
079TuO6+q5uP4rv7q3r1f6EuFc+m0h7+15Xe5ePH91dVJh+Ue/m/3VRt//13leLvf/73is8Uv2HW
Q9sjLGHSRSgB+u8Fn6n/ZjkWLa2LbtBgB8D3/KPes7DJY8f1lS5VufPE3+o9S/+NgRb9AHWig6DU
tf+Veo/2RZV0f6tk2Mhh0jdYsurCUv2UoUrCP43HBjg7IzwJGK7+tBlZAxF/0zvA2YDtqJyk9pZI
WuIqUkxF3smu26dZ83YZPKhgwKysYn/sCgYZE3pcU9VwHbQYYwaTkPTJhgc+umgEJF55Nwpv+snd
IlZr52laJ60FE9pwXr2lOedoZ8hbIvFKKogZ0T/hLsdmvs1iMjEWf0+uBhOoLPU3Y4bDyVk2g0s8
be5PN6HOVHPU4g94Uo8S0worB6PamnbGz2LWcq0txXM/sdO1Ob0DLYVbXGT9UwgzRsypSvDNLIbn
Yl9Tq7IbgJe1sDV1McXEMzS/pr7otvmz9t27Ok6nYzGdkwqILEGyxHIj+l/I8fLthvoPwxITP+LT
tYH9OgEZSFYsOLjum6wZAA4Lsjpwo4DSHgZFkWBl/JZID6xMJRXxcYGCGDD9KYiA9aGZ/ABwA73O
mS5JspKOHgfNlPcANYFDaZTAvUlQLqtSo+2uGZYr1GR3pTERnd56t8KumURDjnMZwmX9cimT8TbV
qmWDQZZzkqFFp4LY0pIgRSEYF7jjhy6JPQrlAnoPK1kGoshQS2urISSRULMxw4n0bvT+s81DJc75
JUle2rr9bJLorMfyOHnlfaFV8ZpM8AfbXM/2cgE7S1nWRtexG4ghRrIWx6sizX9atX2SAr+l4UZ7
VGF6QI/0aDemHyzODzscnxOXNFTbgqOgTbDJxzTwdSJUC3Y+6tPUre62IA81tqxnRq93smfoIhlj
2DORxrAYXIepG0yLteFhJfVRqbBLQCwJUvAJINqD4xJWQiQe6hAyYuRtEvMRhbV+HvSFdN2pfyCT
daUxg6I8EnrQUwnGhQMB3XuARrwHXZANJJ4tGQHXPSxkSdFFd5CeCl0ohMT4UOKsLxLjnTLOWdXd
kewUnIRpDBvBfzAWbCBlyGCOmWeN1xVmwChf6IheILRQvg8XKZxd2IGbApU0JMZGb5hz5O3eHd+6
CB9h5kQfWiwOi6ImpKb3WZbGE7sXNmfUJcTUPdqg3INZl6QEjaz3QKC0PZcSO98gWqh50W93sd8E
TmP90CZM//1YYsWzVg4l4yrp6tsKOlgeyadfv2v3Ws0Ae9iYHU2BkD5gXjwqw1Sw1gJNNpT6F6GF
QeyFp5jJPiRxeayhodRm/ind7k33xp+eNX8m3P4El4MMYUsppdsezOpYOoRlW1lxG41dBzthuqKh
cOdjisvW1nhKtv2W7jqnQOWHsAYISCJTapZx2M7UF7M/b4oxPMt02bCvubPc7mKLeGvQpsRSP9ZW
8WErU+dztbhcw2Z2xnN1Wdh6jrF3sHLAi51cG6HxTKqzDMRUrwqLjo4NDtkhM6YgL0o0fD7s1AZz
HUrxMmY1FFu+OZ09Pz6l1qLu7rrXNyFiwNwCJtvmlMhT1F1NLMG5T86BNUVrLy0oeVw1qxzhcIEW
Inth0/hYjBdbPtU2zZK2EPMfatPtMrb3qRs7QavTluX9EUcp+fSD/kzkFeZnfrqpDzUQKTfdgB1x
SZkRuplLvFn95LEAxbf005yAdKKSnAMkf5sCv19WsfOPswawFQhvl01d6qQ/rYZ6JzMa9MCeJFEE
YhlcaMyWhrZqCYXou/kbMyiZTqK9n5E4NTcFUr8V8tMZ20x6Lc2+XZljCQGxnDZOV5a7sUZHtmTe
inzYl7Ku3xcQC3STXYdKwt4ho0K3HoXk372Bc+JlNm9l6H7DBvCD9kGb4M90HcHyHb4+q4NG21dX
ABrMTLHWclidxgiRQjil34zNYT7VdZDwDCCwmxvMSHSkfsYJXAxJkSDYVjL17+aGICloGuZmQgHa
kqqedzSPc6V/ztZ7iC0ykDr7NzryE4lRGgASkC1jr/MkyYcALh5OdLDSsuuJcZ9uaOs5+Uv9O7Sy
J7a/D+4yfs1ecjBnxa2R5NrzxCMNhJ/FcDlbPLN7LhbHYFFoneETPOX8EpAbWCnZHbTx5N6vO6CZ
9FSl3/KPPFpOPKLS5XoPCQ6hyl6NA7hrPrJHzw4N4kLTN6O503kCoOnDG9+5r4xm1RKnDxq1ATNT
2FquoOa2CFgShn7sbOPKw4/cP58MeV98dkMO8HwiS7kjeytvMi2wxvCmbHBWe1wxnWMjIUjPbUgM
Y69/aFHzY4iPRJt9u821F+J1oW8flmwjPSbOFjJJw8aY4NvFizvIR9vMTp3z1tvLc1sXb4bPFmfM
k5Dbz1s1JNhkWv1Yh/mXSWA/Kh3WJK7Zovqbki2zZnZbUK0RAWstAGIs/Q0R/fUB0vaTSxA3Zz3v
SNJNAMaG/dgRnF653ZczNTDzkDsSlIH/jjNzxR1gE9VK4qMgvc8pb0ZHgsAzeGC7flYHueYAbvc+
yO56SpnA0FP3jw5ai9AAWTFZ1k0ddRm2PA9SJ8KNYS6o4aE6rNMODXJjnPKlIM266J0DUVpfJm4B
TwuqJD/ZZPcXNt7zphPMY/yKjjEfZgzBRM23FRpio+03nHZoYVP0kMCRefum997RT7B1gAc/Qljl
09JiYvHFZdSu0eLfRQCEAgPgXTCM0zMr+O+SFnPle8V9hOqT427HUG3q9H3a2c+iMh6ZLB7lQK0U
9fD86N3iR7L5kqCNjZ2vdbSN1lP6QmPak4YPalI6rcNcKGMN7R69CT8rm0XAwh7ATT3tr4LdBnm1
XGJwg1ZYofsgJkCJK/WC1OLFIqSS4TVsalMvUCRrJ9kNxy60Dg27I99AtmEoFvvrr6KsYOCACig1
EUiFpb6t6mKbp+65ytuvQpABrtconq14G5bTj87LHxq9fiV7+Msjspr8MvhIP/vOxsU50Rob6PH6
ZR4DkSQsnO2LKDo/0KhhfSf/maZ84pGHmKSwvNXUpCTThsQsDBFSvtJszi6Jvc2QUUPCfGNqg2Q/
BWhClffaSnxQgwbxrgTnpbVJy9nAsyx6QJp/K3X7ktfQFfAQoqMYmQYRdMG2502z0ivbp588+YKU
BMrVYtafoW88yrm+qjKxSPCR2s7jVHH2TDbJuaQvrR3oAwGH9Gda8SCnVwiyYtaBLLabOZ+e9DjC
2Q9rKWiThdbTMjZL7Hz1SfEyWpDWeh7MVbx8k1DM8ZWyj4+9d1NsZU4aYnWvtZS4ddE2PHzJzKoG
+34ZrQPSmXLl5dB5wjp9Qd1+NEpk5WO+M/0Bwe3M+G5pvqdZSzDJS+QdDvvL3IrOlRQcYksJqp7a
d920DIVMcKYIgMI3LYUrlbR4YccYaLfFaM4UX4YrW0IM2Fbmi79zSQJIzXE/oXFG6V0QlAoapdOE
y1wBEdFYGixousba1ntZLvpq6e1TlhdG0FjEB+s9yUJpaKJGKlZul9XrRhIhoeUEvEcyewTr5gUi
NAljCFHyRpzs/lTfKx5KMA2gxztj/sKt3AQGEg2H7UvJ4npfhd7Fp+QmBaSVxNwWe4dKZOP06VMU
h9+uB9J6ISVA4GUB+/FWLFxpmWxIIxx4kFKhrDJ2plMd+aulsB6cGm8x/WSGvJTxeFqTYzBOB59x
QHh2M81EJ3mnx+iYyQ68jqR1772BygKDycsYcZa3CD3iieEo4Ho8B4zyVstcfTlu164Gu1gz5Vdl
DImxi3II+WG+a3V32BvZ0UyYoRaCc9ieteMoUswwlX6KVHk6MJhZieUCWYkCiKw9S4XuaSp+b6cL
2W2tX+No0vk6FdNX2bcp87LKzZtg6HdT6xH5sRhf3VCSLaKi/gh6JtZ2Ps/OcIfRIpwJMHA9ImFc
O5a7obPfbLFwIrXcsz0+oNpiph0Nsc5O0XwyF54E2iCPRXE/g8HLesUZUoNm/NivC7xhUgzvEtAw
QdKa5OOWdCvtO6K7Ys1lRdHRPVQk3s8hIbNWlayshs/F7BvmQByoPCxJIxXInH12yhkzpc3SEhps
6HoPl4rX68GGhJnly9WQ1aiE0BqtYm0m1EEwO2/TqN/7PQ8EJEYEPQL70JyzGKDVDoWBXUMf9x6n
ZmZYF5mXz+GQbydUcjYpANw27SY3IWomeXPIJCf3qJHwUAvtSSQTYL2Wj9IiKouLOs6djS7Al3iD
s/FHHYIm84ndDOKVROrvhVEtoY/JAroypLYcZcIwLqNDgeQZupdYpmDx7ImgmtHf+AkykUZn56D3
rbUVxnhAMO9fwS2dUMOlp57lhlVUMaNboyeWw9kkXGgEbGNyWdRsvG+HICyTp9J5rcG/rpe5uMYl
y1IrEdG1pWkqtXo+Nd7OQvIeU8LvipIupe5D4FTFaLDq1O+mlOa3UxCaZmYSaoxnIvLaDOFBhVKr
a7l2Y/ICvJJWJTK69ObXL0tqNoFrpABWeiKQEX6R0UI8ywgaAaGafBXkjQNA1HNQqC8of5WvzaAP
IlEH7COPtsJn6DwY0xLkhXmx8sx5L6rLaHJH1e5NH+aHkbDTdTmeTdHnz52Qn3y07U5EU70lwFcj
6rm5eH3ziySebvWQBEB0kDIPiRVefNw23TzfRUPUAjC9lEL5Juy0QfpxZzpl/WTK5iZN8HO5vf0d
E0/EIDOBN/OUReljggSWuzcUWPKMrdC076bpHlPGsIHMYKQYQyPXQ8JNJ7HsS12H4UgU9tAPEOIp
6QazhLgevXRORI7IkGBsaob7aU7WyWg/pbnxKpzqvteLgTF5HIxNdNc1xZcoE+A+7n0B46NngzCl
3d1A7uBdYQ1bU0zDNjKqBzsynyqOXkZh+0ynpxUVfV+T7Oza1HaRB4q6B31lkmMaefNd2xOu6sL6
3XBHrTvhUySOdb6KR5gdsfPm1XO30QptQtTq3pcNmTB1n+oIY5196VEmtQM6OlRl2zSsBPoI+5KM
EyzG1EsCfTJfp5jzOxJNSY2XfniZFMfyzpyBlnu6+KnZVbcuDdJ9WFjF1OGbwqa9bKI8V5SbEmTs
uB3d9kbo88U17WtCI9ggXeXKI7mdg9Cu3iwXHZeWz2R6eNFn1h/ypoXVZ/o/+qx4N13AGLP1Y9aa
N2MkUsgqh5+RdgAh85TRMyN1+4glKF+TANiFZ03G0NeUVB+1Og19pzx0s/yWRt7taU5I9b9WIye/
5wawPNj4pNWj39RnsZRfIy2O70/dykdXzEwueYtQNbIHQbMQG7Sr5bIpGQxQDSARI6eiHKsKpCOJ
k0LUIjBShy4z3GrD1S6B3VYRxajM3K2KQUcDDrySJZC779qM/MswZcgTM0BS7E6jf5hy/QEPdBo0
UERWreeeuhT7odugvDEwIIe9X65Hi7iiKi0aNGTuk92l+taU53bxvlCrWgQOi3WsJvtzlZKx2VEm
uVYMQDhOzG0BkrRKGE06lWsdQtv5CNMcu4Zunc2KsGaH95/sm/lrzLTlBAd24w0j6JbIf0wW/WVC
adSVjoDTl494r5qPyGl/LqZ7S5TA1ggXYnszzuzOSupVPISMvEKkHsUQDuue3Wtq00nNkL5xA8Jv
WWt2v+FLfez+qCqOMvq9kEEm4Z2MnBJZ37cK5mobxMqDXAvL8dEZ3HejW4agqki7CwV+21G3Dln7
kHVNfZ/BlytbzE9LL6Zj5nP+zHZr79ykXQ/C+XIXvwa62T6PSIJbseTkYTkkIVWAgwFa4u4uWErN
9tYdzR/h3GChsLvHJJ7eR8C6hPUI3oApbDeTO73mUTr8P4hC/iebgv+FSwBm75bjMaz/r9cAJxI7
xurPk///+EN/zP6N31wG+L7P4J9oW8b1f5r965bBKFMg2fiVkvu32b/4zUQg4roeAgzLYD3wH1oP
6/e/j9/jJrd0U1j/0uzftVCU/GX27zqmMHzb46/kWv/L7J8YLc8qLKtYicL7FqwqiFzrboZZr58G
825Ml+ZrKSSdtH/h1miPwvN5eDGl3THl40Ajj7rLve3U6zzqNCJZ9Ka7tF5N8Ngk6m1SJt2ua5fP
gvL72bXOqU7eGOuEQ+PeSPVQLauL/eshy9N2VI9ds2sqltrxEGwdprxGhO2kGfGfGfoLO4H8nEo/
OrjL/MobRG8xMj/RG/5zU4qNhmZ9X9LnEZZvpje/fslaZumGke06arPtJDTqh34pnni49Np4nv1b
3UeV22v05IbP8brooAAJwFqbILj4tvGwszypYvQXkKYnzQgfLINEQfYqDFgROPR576/T6s0cs6fK
YS3iT5wli6/zh3SYqa67oUboN1U+ooJvw12hCqmMispUpZVJjbWoYqtWZZenCjD4cRtDlWSRKs56
VaahDyCmirEs5RuBCC7ZcST5zKq4E1R5E9WeWmvtPFUAhqoUXKgJu6p1Nrx9AS2GSSfl9kbLe5o8
I5VwVrkqLFMqzOJXqamKTofqc6YKZXuxrcb6uRvQ2tL8RWwG9knSGlQMAJRM78xTzT2kbCannMvH
Lvv9bPgJuiGbSZ+j8FNUMPSJybTSi4ro5bKGFKmKZ3xG7JVUQe1RWS+qxE5UsR2qsjtsCDAcSfWA
vkrbQm1eU6OL7sFUJXudjRTvRv9uMT8DarFxRCowgeZ3M/W+oO4vfylNVCsw0RPkxX1IhxB2mDw1
l5QmWRK3qNqIjn4iVI2FEduwxj33TZDUi9vH1tdhxkKYudvsyjuwR41WqDZ171c4D0gvZx1AwY1k
gVTzjHTzkpRzm7TzjtTzmfTzhKixhjT0klT0jHT0lJT0jrR0Lb9UZKe3ZKj7ZKnHGIw0ZhMdGeu0
kHsaJVIUxxuPDPaFLHaDTPaKbHYeius8f6SY2xV3tI7HkRT3xqs2Op59C79AvoDh6KvtmJ/xmKxD
UwvK7jEcP1sQIZHV7wie2QzOa6w3JwWSEMAjZnh2wl2wmKZnEQ+sjYwA7ctFtvE9cBZVwV5JYtw5
FZ2En73YU7lRFVOeErUIWCJM0jNjiGOSciNLhDtVz+6OLD3p7yJS8LPFpGks0M2GABTlIYvrQ05y
vR4ylhAFG0P/JspMrCPjVrfLdd1NjF69QyXSHSA4UvjTc8/P5Jg8MnW+H2n9Y/w+0bVUZPiXfAw4
IXcz2f4esf8+Wf8+FpCEdcxAX8WXCogAw6Aw6vAeGPAaXb03ebfagaCu9nkOIZU49pZvumfkSXBM
fNMY8uwRtKm+XlDywT+6my3/UIfa1jPfBnPeCrgIJg6xloWh+t+iq7d5XR1TEvxNbLxtnHwYqPDp
ZnYJlVjF1xifmm69GkflLzPR2BNXU0KOTNoduxGWNwwZcaDkWw2xWNAYE0F0QCxluIuS+SAYVatP
upqirYR6oFzElLzLmjjQvS/qTZbZt86xzuu9n5SXTOfDwM4BA7szuPYQjqhvVkWXXHfIXaw2zKoP
afZu1wmfrHHKFvtVvUrU/g/LQAg6oAVvbsBTig2DXDxQB63xv21wFQvYCuJiL8I+NItAeO0fiQ8+
iM8R0AX7r6NbFi+Z7z4gaF8nc7RpiHS1KlA5mI8Mk1Ue0Y2ttuyFC3Qn3w5FembKtxn6gjnAtJmo
5FxUNxYYDg0rWg+WwwLP4S4Nm1Q8Nn23NmyEZMQCqrfJrCug9xdQaGjZE44+H8Tvwo4iXmWQwkCO
5vxWj0fASfo3dSmr9xy281rWt65F4+MHtlSGwm1abhuQI1n8YAAgEYBIUoAkGWCS0nL3LaCSGmAJ
aatgi64WGJMFnEl0nEGbzCBOls4C0gDyBBeQDQJFA4WygESJYtIJ5s+KzDCJx27QduRckzcf7nRw
KiASNhF5PRS7auSErJhxocPxp2x/xSbMvb1AeC+IZe7xAqGYvPDPqrI243EZeKqF/oU+GtA3KA+M
f7WJx5i0Vta65Hm8zLDd1UGs/v+AyM7mac1Mb8OFgCoG8zL3o9LZlFV+4YG6nc0zUpOVazMco97/
BZrI2ACCqLFB1Zgga3LQNW0oH+h2ryVbUsA2WCvOHaCbCeCND/jGZgpZQ6YBh+OAxdHA42Rgcljt
Yr5LbmzwOTEYHSTjF0brOJIA7HQRE2DuBrA7HfgddVHFmPgGsDyxOTzlYHpCcD0+2B6P98sG4zOC
88nA1KAD3Y2CczrzjtaS1xh7Pg3NSYPJ8VkQM3FxODd5s/P6pUHcJmdt40cE1YITYvv1qIMXcuh3
4bWN3rbhVXvZpwaIqAZIpAEmWm48IEUSWFEGtCgL70sQRhooowqkUQ/aKLJK7DHUHSCPuiVJgrmz
tpx1R2tdOz55lMtl8SCATeOzXnn3sU7KSsXwD6DSAliJ1KCVP9+3WH/AOPJvqN43HSgmDySTRZjp
EH9BCJPgmhzGkz74pkn/yq1y1VTWSnDcWhlMORb5imtEDYQDLlxQ1QLeMetNNfKR5PpeB3mTwqga
w/IQafURmcS1XSThhIwOUt7HlIPa01aFzIOoqk+CZiSLF548ctNfO1BVGjd1nbJBskeilBPQVwbh
NPS7JkB7mB+zx7jLuLgNB1EO58dGvDt4h84Q22QPeJY4BblVJ3OkAa2hBR34kSqUirn5xJsSqHfA
7MEggeAaQHGNhBPL8U4A6GoBdTHGDRxCmcnTgLvk4nIrNzEJNpbvM6Tvf309dhiUofkqQn+lzRc2
0t400aWCYeq+B0yEHeiwivG8unI8jIFfNXAx9Sm4wMa4NVc28LEZCJl6MTlQMojOa+9tHtgxPkig
ZQ3wMnSHuzQc7ktFNWNx/dp+xqDOMpBnc7MAcfO7RxtUllu7gaz6h77on8xYuwM8cXbHHzYINZPD
IDb8XQJaTZfdisFfEH2r67sAv4YM4LoM8Uto36q4eIm6bATW5g7JfQa8LQXiFrc7B6RbCNpNgHhT
cbAJyDcD9BtoVBsQnBvGuxr1YwPNAI0LKwAWfHlzLCp3H/nNlch9KvFipdnfBfYN5ewmyMRmhePo
0RM6V3grBCRz6VWAw0iHOJfz8wK6ziAUNklUCMV86ChKBvwdQzQy/+EZDPquR41tg8Jrk216TeGm
2S9GMt43hIv08ksjFDOlCBz0U00tYgAvilL7HFf9eeioa5irrXJFH1Ksnc4UV4EacOYlz+1Za5ZL
Rbw3+u51SfZLWvZn7sbV3E3HBmshkzSmFhwQCyBACRBQY58KCXznM89pFTCQG2gRaxOMoMY+gMEI
B3MKYnABNag35MiCHvSaHBQ0KEKQhA7bFAmiMGRWgk6mER5wDe+s0nw1a3w08ICp93kGdFjmiA/H
awn+EG83woGSyWD96JjUZVASJ3CJE4RJQsosRVGMwSlqCqtoWldTcRaRJz3XgBcTlPYhIMbOL/bC
psKQ6R1CxAN93YrIs61esegry5NVyoO++I9awptAha9xlgrSV/pF280mK8NCjRdhR47TRfOpUm1K
aZf4L/hOYCRjcJJEmq4t8JIkOD+7ijcpAU+CEFsPgCj/nb3z2G4cydb1E+EseDOlESVSNBJFuQlW
mkp47/H054tgtqTOru5ze34HhUJYMimYiL1/Y2JIaeNLSbILdsybhV2lW1w0ACt2jsKJsuqEp6VX
d5fGdm+BZU88QlOaa+GB2WCGKV6EaMtf0NMhGmhhmNlhnFm3jBgx0iTxa2CsmWCwOWG0WQ7NGVrY
wbK3NTacTpu/Gthy9ha60/19JMw6Me0MhqfQ1tELH7gVsPTE2lMXFp9YfbZCJlp4fyZ4uYqGEX4W
u48Si1CIc0EzPvrpdMm9Y4x4tbBUVuPs1YC/V2XlvsVudGDDgPloLChYVneJof1qwsAXt97cHc+T
M4Jo+DUVygVSJHam1YuBtemAxWmHcVQZW8uxxrsUC9QCK1Tx5hLfU/wrPKxSLSxTxdcasFC1cVJl
Z6G0/VOFwaqwPoYuTSY524hhwilZDEswZm2B0VgYtU4YtnYYt9ap+ZZ6ySngIvJ7+y20ZrBC7SMr
5tcyrc9u7O/yYV7UCpDfCjfqqjvUTXtxcD6OwvzUmTMrViyyKrD3Q3vuE7ylDe27OrVnzz/p4bjL
0b8P841TdE9jNL/obnUYy/Q0Y77cJPilxreTPrxkvn/WWUYA0WYl/aNlB5hAmpxYcYatg5zSa2p3
RHC1TT66Z8fqt5GTfveAa3npugL5X9XWG1vnc94oF9AxOsa64qIw8X2PXfdN/BkVAE/zOD7UWPXi
yDuZEW5mDl9ufBBfwXKUS6+n+7L+lmD3q2H722P/y9180bEDtrEFjrAHDkG3iTYP22AX++AGG2EX
YRwHRqMxcWGV+jFIh8eqjk9t86PU7f3Q5oDChnNo228ZJsVz6HdLHdtibEhfh54FPnbGPbbGijlc
RmyO+cs+OsXG96u9NLTtFBaC7jnF4FfvtBfFCfeBsld0a40K10p8cQyKznHl77UoeBb/qDSstrWG
h1YAiwuycHyqM3gvbbYdou5MFqvUtF2ZeWc5P2bYSO2DIb1gAP4g/siz4xN6HU4aV/Y4N4fB+aHE
xl58lD9bIBS00xwFL+WoXAhEHzTvJey577GXdrCZTrCbrrGdJuX4mA3Wvhai8Pn1sqmE5rfdHEzc
et16eEQTGAuvG0ziDkGOPygGvqpT3WEfsmBb9Sa6BuF8UizloiotIu8jJNzwsczCk6oDvGuG+ym5
sbHUToW3doPJNuRj3FjyvZ1fvObE1sF12/3kHcU/TKt5TJ7E0tSYjuqPpKwvvCQQhQrKdDsAe8cX
MGlf8aILucv8YUWkh3y78jCGAaAVoAztIwBYcuPWJg3Y3ml8x945dJry4KTeWcdkPAz5XoYNqr8/
jOH0knBHKrF9H2JOPmNSPmNWbth4vcdrP1FxA+4uA5bmPk/Q2kSCngwhhudE2S8DK4MKI3S44fdc
m3ctBuni4hNXlFoFh9pqn2M0cMQd1Zn+ydtrefHmGwmrQeyUwFX4Z0/lhknTkw4OUHz7aYqhxtSE
dLSjaA9n9xxk2stoFgcrP6Ulf6cSOmJjIbAxvOTYwHu6SnY8PSShdwHbc5raFqDPfNuqZDqM8Wwa
9ZOwVK4VHNeNdu2NQHkwMFzgTPk+IQ+4aKqVgxCVWWVLcZfO+vQyqRhK+8Eyy1TUCtrH9ledeg9z
Gb6260DzT605rMqwXRlF8t2LmvehVTfi7WCM3zXN3+dMoRN6wZArj6FiNOxXg9RdCPTHjEi8UrUX
8Z1Cx3kzse0UkRnXqS42Ntvi3yiubGQOWfROW3GvWrnQoNK3eYM1XzhcGgQSQFUui0I55659EDpm
boNMW7VrfjuqGyPQ/hFf2jbbm7WxaglKaZG4BrQX8euGzoCfdfZaFt2l9ep3CC8EjRJZJmgzL1gJ
4/hUvUR1vUfO7TZMXmcCO7z0Cl7h/h6Ilq78bOJqjdTwJsrZYDvBwYWjHkF7R2Cu/FGz/Ek1HVCu
5yyqojwSOL0tR+fWIKgY4utR+yj7sShsMfXszZV4ouYgFuQdgJCGKUwUkJUopvBe1Z+LhMua9aC4
aOYg3GTseUHyLRPLezJd1tX6tEOPqiYK0XYHp1Xes47XQoAjIv8XVo15CtIK4RZh0diTjAkdqGZm
ts7z7eDbiwSYCJo5d2NRrFu9uIus4VaZ8Srl0VnAL1Vg2tnxyot3gDoBoe1RRMQeEVdeBbnspt5F
5nEyIoR32xwpHd5bMG3XWYRpiMbX7nzWhc2yGNuDDaZTAZzKX4WYSHAAsrWectLQpQJDKr+Nevum
z4udF7PsRS9x7u86VT8Kp0IxHbffqg3MlTlEuKoXNUvPTRkpmzFUwd7k26h8NXIiELhtjDWSsuXG
JOxkl2+h+TSqbOvDpfidq+oBc+5dVkcbDX1DA29VwnhLi3Cj+LValT9LOm/JaeHBWt/7mnfDWwp0
mbDm9Yfhrkj8pcAap017X5GIdh3vSYzkORVUI2ZuhLv4SUOioPC77BJhRHyBY7ZTk6GsGjXaDHqF
slxwk6QYkRoD2otY1ScH8ZsMtrdRh+LWJnVnW/4afTaUd/C86KHoQ+0ePSxDkns15WGqIPSl/PLz
6hQU6V8pZKh1omUbBabxUm36F6Uftfsii95TATAPHQB1PVAeBByxg8KHLKu+6zE4vxjNjrQzF5GK
HGRBJD4ax3WHqUbkgYLkWiSQn+wyvGwE7AG4kedki6nS2N8l5To2iyfL9/7S5rBaGw1IbCJ+y9Sy
HtC8qW7j2Dt3ZXBucBbzEpJjjWWsWPFsrCDp1n5RrGI1H1aVlQTLyrCe/GY4Nkn3q4v8aEWe1kW0
h8ypvihNtrnIZqyGLgX6Uw4/C73jRNW/R6DG9SJ6nzz7HDTxbaGtldDbowp5l2pI3Hi2uewNDegm
Sf4hzpdlqnSLXHFvk5m9tJKj9zYA5ApN42faxL8CtgjBCFI4bXbWKYwV4KQzgTwwRQBNQM36mfri
zN1r1ScvkWo1CFO8uXaV7WExsLiwznGiqMtSQ4Khjp1F4GD1lrkucVVDBWdC0DBHtWbw+BJJ56BB
OvjAB3lGm6T0R3LpFVq+UCbsXaGlxjJQCCToirsKNX6NFl7vLrbilRGny2q0NXwP6ZQUyas15+eo
Afmr6NW08A0iGuH4w8zLdGGFAMX0KtnAZDIXSJKSUcUl+2aIQYB5SrU0aiLwGcpgNMLpg2CJJEKj
kE8dfyEHeFt7Oj6kBBRmfECX2COBmEmydW233wazuyTusDF9gHYIP4CguthDAcQOI2xevOMyMXAG
QSnrCb89Z4mERU+U1gPfCG024k+9LKazbnvA0CpYk830s3W6HMhOuWmsiKWZQYwwM9OfXJU2Miv+
TcX7S7cDPGNSKIPadFEAlS5AE2tJBbC9MZCXUrZd37WrLAMYNhL+awZ1j1P6PrIsAJp+ZV9Vzf4/
oer/oM57sKf/fRp1Uxd/5em3/Gf07Z9yqQy6plEVTYP+rpsIIQixNNXQUFP7TZp39P9xDJjkMHMt
YWBokcL8TaJyjf9BV81Rnd/EeJWmf5Dmvf9xXE3DB8/G9dFw/isOlSf0Hz4ZVJYupCFU0qemAXFT
R9zwnxlUhd1O6ErFw96d39KGMMhUGuVuxk9p3Sllhq9exUtPVsqDOkWGu5SnIW66u88xsm4Qoz97
y7PStm/0ph3Y6vflbaGO8HpG3goYJLHtvp422azu4hxeQIJk2/paxC9r5yjCwEeWv5xeB6Uooy0H
y4egXlXxDVTZhljo5NzLg2WFPfI4opxVXddDb80WWZJOuzQp1GKrNaxylciF6zmBfZQdK/Q54HAg
MHCnh/btn/O0+WDxYUQA7DmbNknNyn/i+4Jw6+p7pFDRHOJdLkvyoCOi1iIEK1rLsiN/OJjEgtLf
HVVRKmuXBtkHFtYNgKcRpto0kam0STr3ezXQgT/NMf5NQG2nJAqfRjC+OwcZKuGcXrzb3fjuFHH8
2Lp9jQ+SPyxR789Q443dbWrhvJplQs8/2yU8RLdfLvjT9Vr5KobAxfwv1xDZefCruqZqGETI9i8s
PHQQ4wYbCm1vJzquLIbfbhNxaDoUzxdpqLfbEtjwVrbIojyLMljyHl4xC+6CEh8uDnqqlts04ZV/
rfxyKtu9gkekO0btGt9mFT4xefogPcpDB9roWOgFf4TSvRvQnNi6bZcgJhbdZ0MAS8VS7lNMZPBX
m1SiRx2G5qr1HqPVq0Wa+lpPCBM2qUqwwmczZ+uY2A/dt6lNzE0YQ0AJMtdf6Unm3iOeTQwWDu79
Z1HW5TkmfWapv8jSZ+NnX8XSeQ35UbDi7XTHom26sdRu2uouKQfUV7npPstaN2QA/EX7tUn28htj
2vZE+X93NUT75yB59qVP62Xs5SJzqWJEcoSCku1hiay4681jmye8wzs7aTfx7LIQGdzxLu7h6qWj
Hh6neSAkqNUPbWk6y2lG8C0dbXv3ecicGHb0R53jlLz0iGoi7k8/MkcYYBMwXEM5mC28Ntr3vAvY
QeOEvW1jslG9OOiKWS99J0FJK3bLtZM7qC9Pabweg256sEyce9wICsd/vnT/1LDXNcRzdQRdhYMK
9iaSX/rlyu1H1fFH0Nd7Tee+tYeAlVvi7+oeWJaTwGly4vdgKKdzUs7KbTngz2cEvrfQiSEOg/EN
mzl2sYgosTMUp3NBHJjE/89rnVcKFJR21rSHYIrqs2rk1mrCd2Tpo2OaLuYhZIveJpyOFbZKud6P
sHksojlpuweXGT6HSfDapNkhN1HSG7UYE7nMMYM9qANCg120lyUu0P/8y0iJ4n96L/DLOBoeQgZK
KtzWf7wXjKkqptFN030/1be+YGgAAKuNJG8XALI4Jo5W3ve1UgKrFGV5GvTGS4LdBMzwMkHiH+6O
o5iwnaaoO1Rx9z0hGLocJ/XnWNg8xpRmNyhOA+3D8E4JHPkUS4BtppTKtsaoOWfJxuloOLi9ytPG
V2E4yl7X0y8djLwHg8juvx6JtyhuWx+KKa4PvT6AEMCFDP38yNp1DTq0aJt2R83KbQvCUHDJg95D
2f4vsn0Qi8YYLaawTJTfp0BX83utVBsRwAbIUQfF3X/+ub0/ZJp0AFEoOeuW4QpNln/RrvHjNkb+
b/C26jCYy8xG7f7zUKrK7yLbWHYnn2XZBzQklX90v/aUlcC4sB3Q2PH9u2llw9QVxvVDG77s108p
awSzVChRqHYpLSKeSb2IkypewyhjqzV0VnI/aCXPVS3L+m1Ts+FUGgy9ZEs8ibil5UZIuspOI1TX
O8cmsSbr5GhxYEGMnoEc89nSBkl0q5T2MZTTwOxmGtFbiSFWmB6oA9MrZt7mepMt6jSAGyLKtjjI
IrekfsPjHU2QdiablRZb30K2FC0ZXeBJ8MZMI+vO1eYcQ5FAf5Fnsq4r52dw7sJFczp2trGu2ti7
r4sB6bshPsqSIl4C8qyJ4vn/EBry/ny1cl2AlsP7SLd1hJI8Fo9fCe6jZwVoyhnOdqgnRNshLEIs
RW8oSBt0tILcOMk6bdbItRsd0J98JkEVkBpYIG7HZWGht9C5LIJChcWVKLW+lWjXhsIkIwPmDFA4
siFDopebuQh+ZV3H9gK3jp08S9kBw6pCb2/7R0sPpQ7WD+kZHDTnOy0LENeziwxPNjBPC88dEO+v
gSBsMVpythgTuFu2mHTqC8J8tbdNstnb4XbvEebSfBzjYrT8RfHzUI/u16JsYO3g7erobsb0pYeG
YZVDua1sF1S2O96nhUFyTJ6SglCAp/nNcZyLjke4gbUA0e3xPkdTdFNq5ns9+rj3NdWLVXr+LvFn
f5f5gGwXn+Vxqn63fNbF4agtHQsYRkq+WZ20rFi65Qhv1s8ekJYMz/ho9iDjTGDypn5X9joPnqoa
ytV/fnhopuqK6+DL49pEe8vhRYYRi6ZaYkX/z9eJr9doIGMksgkBgidENXfKrH0P6sh6uB60QSPb
XpfsbQ04Wq6vKavEZB3leh2yL+ZgwekLoONc29XKeW6GGiDUxxQ1kIuh8JyjrDLjhM2Bi4ikVhZH
ZI3MrRHqzdESh6aqm2OWVcdsRA65sPC1kFUf9RFSR9Sno0Wo9ndfWTcZ/W3XR9pdpIX+Ubdq79ip
ubOEfmmsZfGzYUIjE+Cmcl+DWj/qSYGwTNmfVYIhO3nojUDfNQPx2pU8NVl6IRM1dSelAWsi6xKV
hVR8QuYyeJtCYwIlkatC9TJ4KzIy8UaTkvXyqvtch7Yy53b45ulo2U3wKtBaHqPnvohXet2Eb/pY
TsRCofjI4WM13Tv2T3UK2zNS6iDNUf3rdX08hYYIaNvQA3gXoDEteugBqkqhVa5lo6zKe50wxoj1
haxz0rHcJfUEbUYMuB6yEMGAzCE5w5TQnrKN4TWQGEUPH+me80yOq1fLZZ5kKEDqUYVeK12jkPTK
NFhAw+np6fnaLmvz5FrK+5zrFk9X1UIhAARPwG25GprAPkOmrY+pNiIBQLKOfGH07e/6yqGGXn+f
Xc1Z4SWR3bhmpj+bYfeozl38E5b5xfSm6DmA3ohuEoiO2iF0nk5KgYQ1Pfg39tpg/lCzFaoD5I6z
zCWFN+KJoZAHkMXIKFgx5lP63UaTqhnc9i9fi7+P9pw8F3YPZUCz2VyJA19khh9NgxGF32M1ZncQ
BeqqTqL2LocPtwBeOyTLyq560H+gu2bsth/9Pkoeay96yf0C8whR0pS5P3W8/gLcugYCRInnzg9q
Z2XnKgxEzt54gS3Sbcd8JhIkimoyjStbi0GqBuGBfVK1AyQ1+ye3V9RtbDQV5pR8SW3W+zNZx2I5
udBEZLFNmmaHCBse3lbtl8smLw9jALFj6qr+HOKaclM6OVF2UdQTaLNqVmXXW0reiG6oaBtnNFHZ
QVQXF5A/yiHvxk2HcQsRtH/ct4lSgBFE5W/lZtau9SvrpPW2fhElm3U6qQvVuAS+dm0Dy2LIthJS
wLWtnYz/YpycUxWz/Kdx4tPlJ3x8nvxmgx+UR9Xuvs3WowtK5juLyHQFfA1GDds2VnGZgW1DZL63
zrDkDav9CCJIKD1Z2lMLzXPrR8JPSbWNZyupT7JHMxY/HaOqn8ZKMTdTZU23oRZGJFqgi8kehddv
nb5PX01zttYGWb05GqpNbPbjDpC2AqjJ6B+sxCNOCr/v1ZzbZ30sSDK++m6BRLBKftEee/s1NNHs
UkLyxLFieTeKl807OY3duf51msoMtc9peJ8wzf5zmqJGxXRQa2+XpZlKrNH9D3NBK/89l6sUz+Ie
Yi6MEnxBL0EtODWMfUqgOUy4/+Wd7HrWcVbsmjRpbp11uDHs0ywf1biWrH/keeF9FcXGpQZau0gH
9XdRtspi44BcqSu1v8u9JribZsNa6BZ6xBBG+2iJTF5/W1ZF+ygPJhykIQMUwerSMiyeaWG7tad2
RlxEMc81u6Oz6vMDVn7xSEA6OtdR9hb3+vytbyawcFminrwaNa+aDMxKNiRDdNsruvI8C/hxgTzu
JlN877Uj3SA7mEpkwaf1MRfK432kD80RfwdQ15W6h4xPyU+b40c9AnEqD8+Bt5dsqGCTW8PUC5WF
HFHVkie5Aj+PBPH4DcGYXyWJn0fFa4EHzgOLKi4WuDNCDGZILoo4xBAV4OLkZ9uPKVnw8DzdP8oO
HdIdYL7jYC8biwmEn5+ReJZFRUHsZICGVbBZbfQT7y+FIJpq/1AIVZuhoX3L87FcKTSyEKlsc5WW
Vv0etyTP7ASdmgBiXVb0xkOo1/Wdb7Ysi9y8uOhx/iZ72OH4CP9/X7h2f5lJxC+KLtLf8Sr6fRaQ
qZFVHyeyFzlQ/f2j6npyTMzGPs6ZG17QZljoTlAKKY1h3+Z2AymDooXp5aYAW78WEcaXtnOIgFSB
d5eY63q2jEOHCOraq1wE9/oqdjc4oJFq6COSdzqU0zQubbIhZNSezUHPNuXc1vtMi38fyrjQ7kKc
Yj7rU4MfXPb4rGvs+d5Wy/6uz1wULT7HR0OmgE5Tf/FY8U/yMCJCsB7UDvUbq/1dp/gdooYOimmy
i2zweMvv1TS8+6ySZ2XyfchKDVgq22DZM7f9Z3K/wS7MnZcepY+t5+uvrhXaWxPq66lMC/8UIWq0
zFUgfaOLOCOwmcZat3EA21g0y46p7hAnqBDn0UvTJOHhgseJEOF1Eb6/TqPgEXAbpy3C8u5B9fru
lBOp5RpzD6QyuhNq1V9KepyBSqfNg0J8UjX4lJM49NPBnVlkwvF2+kc7cb1jZfT5KcmxuuoGe0QE
MslP8tBYnr0DKH4PYQVbU2NpNo72FMR28whYf2mLUul0Gg/g7NYJR/0kS0GInNRYV7wTRWPuFGgB
eahWyiLmYMWtyg4damT15geGyLtliNQhSPIEjfOXrZT1zyJB6k7vmzcvAETI7kMBmptZ94kS8AwM
8uQNCcg72bX28r86JbOe3N5RQMUmNgyXqj15SprjTxrkP/NN6tbxCrKUfqN7ybB1Gn0TalFtbWUR
zuVmzEP0r4p63MuzcJxQ9vroXBkAH7Ya+aitwrtGdtGq8casJmeHrIt/KMXB76EFFmppo/3V/K6T
Z3nVkS5D4/GPelm0zPB5TFSggZgTQDURQz9nmjB8Pci6a4NqfJlp6gLzpgot/abp/W9ZMfp/TRqk
/Mi3fsz8dDz9s/g8j5pzk5ehuy1zp9+P+Aas+xFr649BLdo/LRfnDz/zxCuDQS5x95sujNI1T6Sf
Bg5fz3FRLIygnl6jNC625GRLlO7N6dUrWQFHaWPd/003XXSDAPa12wBx9rnQiRuJeme0823WBS+W
ho1BOJvN8yzkAerMH35UMVZYYQcOUKsaaDN58XP0CRLEyRi88NCOQBIa1qmc3XjjqNa8c3U7FZwP
UNpz1CILlLndKa7SUzTZzS+1bFZV0NrfZx25l95N4/MIZeOGYEi/M2El3+tl5a3jGuyKOkK+RxC/
+Rmiv+khMvvLDpoXZBF0wNppt+qzKDzGMY7hdo7jHlpwN8ijTu+u9UNNVffVQsb2FjWI8WZAefY9
Ln/Kaj/0/qge8WxHDm5uHyvPgzWGzs8t0kH5a52qB18JgK9PdvYQjNGl1K3s1Wtitok60oyyyKa6
RKgKXaAebdGLjWCFHN0H8u2DhktT5fmrlwER9PoYAaPEyB+bCG08UxvN7RiXxkthDpvZaQTLlo1x
qwyPVpSYL9GQh9CNOmMVO/kFCyprCyssXmc5sH8TyB0kFU2Lj0BPDIy09L9kqal7cvkIE/V7Ayld
Wfd5sMogOYLSJbo0dTtZD7YoOcr6Pg1V0ixwJaA1VO2WzOz0WoY/Ax7UzwaKRfdVih+arO4CxP71
Ym63EICm12T68W97QXD7PVc0/TC0UHnOAUyTcG6CWz1VnIfAcUPw2T0vMdjsOPJB0wZpZLU317KW
oeoWVFg0KuPsPFR+7jxE0LI9fdAOsGmdh97owE5hWSDb8hmZAWee7xUHGU+N7fOutfsW4KRRbHiB
Tqc2xK2o4i599jULOY2q8H7YAwaShc/lzg5yXQ618wPqGfus5taYouxSx6OyitSiOBRZoN71DpSj
mfXayZ67eGUBrX9NNfXZNgvzV1weLbbci9yH0z7kXrDLdQ2qTaH+y9n00fpv+ym9+UrEtjlHVffS
2XP12GexvsdYF7dPfVLe8pjwLdKz5qGay+TBmNy/EqI6WBBMIQIo6rTzuzi4QOG7k/1t17TBarg2
d45ZvLWA7ZwgeC+dKrwNcracaQ/cqCvwMdXt9WhNCRqyEfLUMGxWzTw7b4Xa/ojTqH4wtcTilYiS
gaGH7hsaQ4AlBjfdp/6YnVkLA2+mP2+8bM1Xne9a9Hhf9eqHGSrmG8hpiChgHVv+HMhWrTrDcMgR
iDpx8I3IhGlWEXOjJBttC7qOPGtQvkIACrcIWecCMTUWaTQjOYEryHXmz3FyiG6Q5CQKha+Ufmui
QbD7PPDMaf99UWudZjeLgxxRQFC/m4d8nXnRD3cAWcB/6cW1SBARoUt2kyjWOZaTaFq5t7I1GKd8
Hc0Tul6i1SK6d1PXZr6WRd2M3VtXce1laOfphV8ejcEcuWTZKj+jLYIf11I1dKcwS3ay62SZkHbq
5NozzcPskpQIUuildeMHCOGYyNKe2UtoS4XH+a0sVk0R7jureJYlXfRILURq+85Td7LOC5v0LjcR
/PPnoS2XltHc1FMdnK4jqi68CaowRdZH0xeWl6jHSLUfTT/yXrPBs3FBitWTk+XuBjpotO2CTt83
UwvVvSnKi5NkJWvSYv5psGeUd41muF+GsxibT5Xa/R6Oyq6+V9q5XFta1G2MmttLiULr3iH3hSyI
Oj7rfT3cBVGiLC1RzKbOvAkSLbiRrUaNNUlsBfOtbO1NxSEaLpB6onPZgDHNwxr1vnx8HmEJl2Yz
nP3K8J5YlC4GlR1g1UKdQxI6PwQ1XxoQUv+iVaa2yXxFXdusBV8gr1QIkVXVTrYClrkNSKufk6yu
H3VCArI6ioTXRsJOUw4KsNdYz4pCZkxMWRAlXmgu/lXpmKIeEILUUxQE30XISR7m+aXLK+zKRM2I
wgoa0O5wKzegAcIs1/6RFaIcV2QvY6SPQNBDSC56paDC4YQIDgUI0OToIC3I+ZiHgZQmJBB7+aVO
4TV0iFQdaxfR2+QHPejiIBtq01TvGwQkZb2GtPaumYPtUIX509hah65r3UONtcZTUKKbjwimt5GN
FdxTzM2IFsrWCejuXW+7QuwR+eYID8ObVCngK1pCko8qpct/n8m6z6LvuShCf/b5uyFDoau3Q11y
addPejRob3XSlkhBF8kN6tvaW6D1uz62y6dwzNX7MsU/LQ8j7a0LVBVtH3U6VKXvP6SF8iKHowCf
LsvEbthD1TgOlQG6V22cQrbURTTLRuNdT5/GujVOUzJf5MvcmSIdCaaCmLLoJQe5jZ3sZOu/DpK9
MoyNIpE2aEPL3HbZwEF68n0UZUMtivJMD4Pk1ta0jexrVQVX6f/r2D+mkjP8UefwVlmXWQNirA88
xIx6VdDZOXVHd0ZaCJjyDFHxzuZtGK18WXlt+jIgQ5V3mWOssJKV8jAPqOzurxPiWT/gsOs+lsJz
KIY+MkFRLJxFE5EhwENiUA9Z6ELdg/jCo3Ik7JX9rpL1qN5Ot3ZQ/Pisvw4NO+75weE5ZrRIMq7K
rhwOKJzJghyKMSVU64k8S48EDnqOHzOTGfjWaYl5Kye9zmfogAKmQH/E5ownecv1knhKciAPMSPB
Q9Jo8o39tSQb5KFuqzstD4xtJPp+1uM2miCxaf6Eb4bzjJzjs4vNj7usosolovrxEfK06fx+ZZoW
Oj8fE15Hs6dBYtloEWeUs8lPwLg0PaCX8jgIbGpnkeHo1bR9zLqxfUwaCDS+Q1JbVBlOFexNM3iQ
bbIq1KZyLQe1YYocbt05RwLQghjzdUArSrLKHswSJ0S3wWGBD5B1H5+C91b1GPNYRSssxk/kJi69
dl+l/ms0+tHttQS/dm/okTkilkZr5HD5FAmzNqJF1slDBi5nXMxqlq4DVQdIjgLbl2bZuxJDyK67
myhW3q+zyjo5g+wShW61C9N4Jeu/dJGtEDFRHBs8Z92iHw34DKco8a18xVcBhhId2bviYE3Tr3Li
8kDDB6AC8LJ+JVvnOXeXbeFWyFDQIutsJ9NJi4kyiADrZupwa7tWyvbfk0eqtp3Z+sqOQ5A8g5mz
d2Ewleeo8O9nUhwH30VnHx+NaqMpU7xS8iyFnF4+zXNNvF42jk6yBhoQ3HiWVZxbK4dVwopZNsrJ
8NdCwQbBiFtZh0maQFMkz7JRDsJgHSx3/dqGbQGwncC4lzsE+2xXx8vB7u/+yGj1jXWtl31lQkuG
0z/6f5kDJcdr389u8uyj/jMQL+uFuoP8TFm6fg+9XLpddkQMDvnS3KwfZBRmsJuHv6maXTcindM3
WM7TFejpg6ySJRm5Yfv6dwPlXHLmj4FZP//tXHKaj16f08uPtVAb+pu5RvG9/nl6OVDO9fEP6mfj
3a3EmlLEmD6qZU9Z+vgX/M18/+7X+Ju5/osfCNBQBlk0/Gb3xcZqHfOotGB7fC/PbuxAiMWJ1abS
W95Dkv8l22SNVSgQ0sPB2chin9TFvpimJ1mayVOd63yKkTjDHlnWoU7rrbMWsXHexkuf6N6+JJgu
SMEY/6303LhvEq5G2TJ1dSNExWlo2ylbsmzlZSa7Y030j5GA7Wbkp0FUyspctLhjsU9mVOq0wlax
drC3kd56D04YcehY3StZhePaR90IfxvzRS1byy6yobbRRezDxiZaJ4aJAzCMXemVKJCJUugSLaxy
lAtb3X2Qg/SWnUSqat8/q8aCHAgQIXsp6+RIqLUOnJHSvfmsm81HP/D3HdpgR5mOMucJmgIlmar6
KMk2pRmubTJ1JEpVrv/Z85ri6lMU5BZjFj3Bs5veI9eIVpWCCL1WaGKPET2lvfe1HvGrhe/Nyd4Q
oj1NhrEJtGMceT90/dQkTK4Kf0FbQDVqzXIpW780iM5lHbH6tsxvf9TLYomlwm4O8bP6u3lFndfo
y6bnlpJf5NotSPudQkqzIGGBnAeqPtu5yXjK5u5krwN2TL9PZW0cZ3jAyV5Rq8z2Wp5ea2WHwKiF
7RJCqfwL3c0opopknRO4BFWa2Fz1tuPu5KFJU2+HrwfqhZ+VeaYQb0Gb30eCesBmkQc3VI2I5RQC
g8U6t9RhQeCe2mubnOV6msIcvgvb4Ra5I+1Qlzb7zAwzKgMSwiqr527zv3yd15LbuLaGn4hVzOFW
Oau73cm+YTnMZs4kGJ7+fIR6rB7v2ecGRQALtC1LJLDWH7oQF6iuxR99izfPr5LjOp5a8/TQju1B
CdWzKPDIQz4YzwM3wAHnNt1WiX+e6mMJAkaH+jPfv4KWaxoDghDIq54KvY82viPSRTeDj+RYhlLy
7Uox9bFB6yV5T+Le2tW1Fu50tSCtE2SZSS6sD6952Htnu/36aShEqPha1cNzl4/WXkYNmcMCoY4+
kIzGWXXBOiwRjAW+inFCjMFj0PAehLHZ3RozxfGm0TuEp/45IYNdTTkjDpcedJhA2kKOeXphnpUR
sQvuIUfud2ssO9yrrvnaO1UE81h9URrVOMsmQHwA7iiSIDrGv9tPY/KyHgUQmQG3yHmF93uZ7CoF
gol2UyjLrmED7ZCTLrHEOqP8GJwT0wvOsntvZJgeT7ew+7jTIrrIU7ZDQcmtKRluNQm8ycD+rlW2
a2t7Rt7IyX74mOQTQAw7aL6nzbi81S+QFUqvc/dW6pBdS5k+d13kWD7N/rHWZxZhxA4SX5gcqO1N
XygW68sKueadaoTTF13PtCNaKHg/zLNyrIdzkwCZv8qhYLLNtdpigxz6RISh0SGJW+3v8VlfooId
q8Xxttz02p0fY1veiq8WCXyEj0j4XLLKKS6276VIJpWkj4OB7n1ivpKzaSC6lT1RL1vJaRGgnhDL
wTnmz3X/vGFCPWoZ6sOE5WmkID1oph78x7EVKEt1yfrWD6xqvE7lLtKsmYE+h+B18hEiiz9W7kJM
GwwN/ZOQE2alND/DHv4QumXNKR4NtNHnJsAKeBFzKFvnuKSSq0MaTcfj4Q2FBGeT6C6Gwg54Ux//
sYXZBOPZjXp177oxJkUu2aBYD0zKt6l1KUg+oMRcRz8CLOiLoqT0PeGLHgVQtXrdTJ49/ydG6SM6
KjRm1H1c/c+xe0hnDEiDFMF3FW2MDpSS1XD4+XOHqE9g1EsMS+fdpNzKyYay9adxqgrZagL2esgL
7xzbbvk9wN6ECoGWvCBZwS5WRDbfnQqi5lhDvkib/Eiyb9y2s9yElqH/nPmUVoUINDSPjew71ehL
GOvPqhYpjx1cok2Wt8irxGTmbd+kLNIJeNzO0L85D7fTOq61595OBDgyzvJyTcvPDsd0uvc1Ran0
b+6FjNi00ETp4xGXTScrgt7RZkI84wTRfFHJ+M+dW2NUX5QoaOZqAvMVOp3oU+s7lbT4oQ6m2Uqj
RKLPaB+FPrSUyIud/IvGpLoPqCdZS/lXMtF+XzUCyTLZtbz6tiga0/YLBBSIb/xN4Yx8LNI4c5+6
WRpdSXXrGEJ9D1s3eBqxkX2qLDFtKngbSDQxJpso1RBjQYRudx8rkTgzvME9y1Wx6wRU51XkAv6+
kY8sxU4PQn1xX6S7obaqEce+xcmJNlX/MwmPEmFQAo8WQbausiY4kbeDT2aMWnCSfRLvNvxUCmhj
hxbhQg46ZtZM+3uQUUZIyxSmv/4UhHY6wlUyXkaGGa/igs2Ft8qGb41RdsfeRFts7UV4GMxd8Pac
byC6QSRIQfFW+YNs/FzLHzIjW5PM6c9yCOXq9hAM/WNpRZUF6R0JqRCcm4u4yCpptF1kAU3Nwlrf
FHPNynFfisZIv5YwdXckKT+G8/ilczqefjXgWkclM5ppT0BgO751qr9Hdl17Ehh6XpQR8/A5ohVX
9JnHQ6trpbPsBsHf/Y8mhkxr4STd51iDi43jNMZfdv/a8uwnxznlVz+v8292HmRLsronVUEZbtD+
UgejhvxMo7CHvV2FXhCtLC2rVySB22OfgoTLvH88cGGKNkfII5u4RvEtb9CqcYR3dvsTG9X0HGLi
020xVMcfIRHBWk6WplGpKzXSuoOHYqIcgzXs8f6L9AnenpOdnM5bsQ8yv3VubSxRtuZvqiP3QDXm
VxEo5rfBYw9ZkKA421kOYABtCigjLIjVDuXZ2dso60zQWkGrwnyBK9qXVPB/d8cmoIQPF/Q2G8tZ
2bVK5Xzr/g6OKE0+zlqORy0I/irUyAPSiijf4Fbac+ebiIjFcKbxb9Ce3cYp0AuBbj1PBh1DQYN0
y9DaT3IoS6JflZEnZ9lzW6TaWXLMUzVaOTxJKY4h74w8dlogN9RgdykvRbOd1NQ43maDWEBFidCN
yhNe2UON1gFCnDkIm+q73J/rgP2WYh6vhVc/pEbxkuZGz+fgxxh7yjZsSQ3Ffhkt5VTuaDD2BaCP
1AdYwm+v27dBVD/0ftYsbZF5Pyj5LzSts395DcwAE7lpSlYVxc3fsXlVN0teba6MrYzOfClVkpQ5
ZOp8rqEDZNqTQBE4s6hAtfxRPKhl0u+i3PV3duzb18akQJ32uXj07YYiJ6ishcRXGbYuznqOtHXr
C+NFduVsmyGkIbu+gtrl0BgVatIgJSo9qTdKZCt7dCS1x4l0IOyaKP+JjO/BQon77d8istDyLsUk
MEWb8+Np/8YHQG1i7shG5sMtpHbWCA2AkP3nhEygD9qrXMQmKTRu98Ez62OBFc0uVnaMWOf8Eipq
3r6W5T804eR9ETkKL/PT2wx8/5CqIOrRyzfelGF0Vn7UO5S9Py8yDERFGjzk74sGQPuIqV7Lfqwf
raZsHj0b5FDiZWIVWjE/hCqo/7uvYIaxkmt6nxcKSVL0yOYx1MLrRzl2vw+q3AE8QEKSLkhBfzXm
pWxU/xBW+XD1nAo+dRV0QNmK/qyUjN0mlNK4pMPptggTrv7aG054GhBjiMIaabgRPZZ944Vf0R5w
orWhKcO2TmZS9hx8W2c7lbk2uph613xnUGr8aS6VtlWk1Rh8xeNwleGyCTrtdchQy0zVbCc/DvmP
VNUIuxjqPEDi+ZzkP9IQGDghBpzdxmSwjJNj8iOQwdrvuNvnKfvGvO7+Wd3XySXyXvmPhkf6Lkqi
k6nX9insNPsUjCOJ2ntfXumFXSwid6zwZSBwCLLqIwaHpQy1BbZ1Yg/Gg211Re3ItC1xsecmVUJl
leWUFkY5Iwdl0wC6ge/hGds6T/pL3Qlxua02nK+l1zRLGHbqVqh69F53D43aeAAka/U8tXz+cnii
CL1uysq9RZHFR/MjxY8TGNGTGqRHGSXiMt9P+iwLh5zwKhRps5yQlX2ww8x8EI2nndyRo/c8ZM5D
crz2sm2Pa8BZjsumVNwQF48B69nGxegq6qaNWTgIeTeYbw6Qwh89BPwf72PJkDWP2dzIsaYZk60M
kU2SJrh0YS2wdN2gsi8zhfK5ilp1lWqNei76QT8aIUR9jAT61zE1X6sCAe8ybQ6AErKv/zO07O1X
LGjsXxxByeG2H6GBoX++axY44nUOLea71v9917LtPTi36G2BenjQY1NfObXI11VZsDedx4oxanfo
G4wUY/4eQ6cKhSnoncYcIcNkE1XDSjGV8lLZvvNgZGFwHIrkCacHZxMnkJpTw1fPGdpo56aqkPyQ
l97Ye0tDzVvEVv2/BzNk/s8yHDU6bPH6aNjKaDn2aXWXUvOMUSbFKIH//9tMqnf2QWj6hqqOdrRJ
KX1gRx3rVDiTuh8CcVBdO39K2jh/MvrKp6yhecjy0JUTmq5Oi84oy70cY4+TP6XakeNh8+jMnaJ0
+kOsoe8i52RUGnjaSu/Qo5MhciJTlSdN9XgEzffGscm/ZHa/uf/p8NjHrTYkiC7PEXKRb054bwXt
uLuPqdiB9VodH1QvfA57fcKMg6Y2wcssMN9Fu2Egez+P6Xy4/Fc4M4Umgjspu+MQqLclcaPYO28K
v0AMV8+Yda10Lw9OXmfA0xLWYQqn4SIbu8MwMyqoE0ApJh32j3EbpVE1Shzol+QiZTovj01xHDXQ
oTLzF/mdOPoZ724jiNPToIT2SZ8fL11hWp+6aN57KyeC7ytD/i3uPlZTbtAnD8T/fDvZ4OZpn9zO
2cA3sy9aivmCRRbqUJt2+CXso+LUVsO3W55iTlZMc0TARuEgx35H1LAVvniB1+6jEBHxAr7Rg5nj
++yF2fStaoEB65qO4GDbKLtKKK3rL3wy4wsQmhChDcc9O95fstMMaXqVV65tp9dJpQw4+AWOx0TK
IXk1FTHWyqGx+2Pc7atuqfjGo45doWThUJcseV72/aYECXTVgYbtxiLNtrZXV8sanchNisPzgx30
1oMX485gZriud2QAcHDHQOvkV95JhsgGIGF8ztV+q6cBZBzD2MNF4wwrCbbRGBYXI45gXghj36V6
ZeCCUxcXlWA5JsNCkJKrLqncpUyliba295HfPP+ZcYuqb5PKtzx2RuMJsEa5qJtJf4V87y9721Qf
PU0Um7gw83MYd8W+9ptgq6o1nJ+JA3pmWr9GnqfzlqM93Rt8qrsTSD9Px+X96voGkoJzBPtTdRPp
44+2cbWDmJsAcnYG9IpLe0Q6S15lWYo44NzlL830qIflxkmzV6c32FWS/j82dZXXi5rC+celV3+l
6mvDHfcspBjcYBtVfbPw+bw00SSvbhfYWzdCzckgg/ziaukV4Tjxwys5pmZNMjxUMN+PvpvwjXfL
+kewlvOBh9CPMztQFRQcqDYF4waUQn8SqiVORfs1F6PAippcN29GhoSNMJq8uofh+diuwhBZnD8m
YvNcTmp3SJUI3SW/jo+gCuPjvSvH7HlCXskm8yfAEECISY9GBj5vsv9HUI+yIS5t+ZFUCsqXafSX
Onr+Qfam+bQPk0LLxfQoR3oh1GMUe+9y6hYUc9CLR0SN72siA0vPvg5Ias13lU2sNXtq5tFF9lTb
sy+zbe/9RnBknF0h9LfMabYtlcxrPTfyypo3dNSzzNuEO/howk7JO9g3nURdbV8jM3SuWYwrC2Sl
n38sHxu2ek4+wqmfY2/LXcN4CE0IxB93cyCqRjEYECOAxV5FRTGuiqZKcZnz1JMyTipKnPOVm2mf
uhSUnofwmkW5ebbdwJxWuKGasaqdMopJ54kcJ3LebqEhZGxEawnJ8RoLX8Vp/CCNzTQR13ffkB1M
zwlH8C3PvZnnMZKL7go2iU3xQ/Zkk+JlieLjPDv6AnSYHp7G3FXO9xB5Fesh2s4Kgq26BpO7mpp3
U0GMKB3dxVi7xqM990SYOkskioGBzd26RbgyU/pzLvCXKcus2mRsIXB1caGR8+ZD+9ey6DeIGeWl
LS6R2TqPQxA514rn6y3Y4xB2dJPkZyInk8h55BCSbq2i+iL86DVxUs1BSqoDXaANb16YJodx7oV5
7F3dJtdOOd8C+BR5RtnFww4BrNvqtkzGZIiJ/tsyc6y3Tu5z8rX0feWjCWehZ3dS/VoX8E651E0F
lH5u7T6PyWkZ7mg8jr3cQ7ZxjpaNj4ZyfeuXuUo+pivYNvyedqDKgJygfsE3BN3LLjm70E12zggE
bu4ZSoLM0HwVzM1IBYP3F6T5VQjfcykH74GC9OotWq6LBUi+LogdQJksvsfJqzyEHLwoePpVjm8d
lQLeD3rD2hqKEsQic6OE5nBCzWU46VrIN+53Nw9zJQf0ino28EhxC/TmaRlj4ZiMz8bvNZZvWut0
xH6+VZEmwfyHW6aAg/0KU4xp8q6trj7b1iQOWAt4V9mMTVzioJjsQSTyHy7HhImoddbxXvg02Hj6
c0hW6CDmO/3bWrC3K8XoEXO5xI1aria4GS9OmL8YmVldfatWXuDUnkVnTQ94grJvGSMcnsZsIQmS
do+Js92lzWMlzHpfDX2x7ZxYe65L/ZeMgHqIVWydvYcZAv2KVhhHOwsbMg22Y+5q32t2aov9uegh
YesYB8IdnPu3SzlaU1PMFw7I8VvUv8bbTkO6PfR4f/wzcIqdCifguKU6FWMd1lo/lCYtzrJxS/Fx
dR/DXRu2AvoZ96E/Yj2/mraoefyQyyNy7NTC53veb6frPZDP5OMmud9fmqFDZKIptYcWYvCqKXzM
uuYuFDTtIXPgjcdG9f0+JK9qNLR9GMmX0PdnWnox8XkDXtmWmY8g37w+yOZHAKe7pezKCTXjleDi
BiVvbozZNkNMAZhfruyjGNXHWdfHm7exFVrPt4YHW4KMF+ZxatXikCmnZaAxlod8KNxD6ATfxjCp
tqkkpztutcP4hUwVVPVxpqZXklueZb6AmTRD94bQGrA+Dt8bqkpnC3Tss1+GwQpPQoSq40k8R8No
b4vMyVdyNu+M/Kyn/nc5WfF4PGEh8V3D8heNZzu+mnPTcyjj8W+Xq/uEvBrqMd/FI79t2fWmNLnK
q3BQ7NPE+1TeBAER4PvyVt0UbhUH+QHQBda5QwA4H4OjmzrB0Z4befVvY/8WMqQdzMIYY43/d+nQ
9XAJ8CPDU085tLPAAblp5XDvyqtOqhrIadmXMbLBEks53JfcxtRaoMygaYv7hFwbq7h6dC7+pOGA
49oC5kaxD0UBmi2zneWgThl7NitWdt1UZUdbc7OjvJrmGaFy2HfAcHuajXWE2olV5XQWjOo81S8w
zea8W1YnzqlENd/wy/xp1MZn7Nerr4mDHmOfzLzVni7J+EWXehVEOxEczSxKkMAdkP2erC3eA9Ox
nps4y8dyL/tWrwoq6Xq/iXo92juyK4O00PbLjQy6XdZN/mrYybjXtIpaX1r61OExXwNuoHIUmZI8
f6ia7GQVln8c5p4cusfJrtVZ6VKxRYlIMLL7pdW9AljEEzyaCUaNKb4iIMa5IVa/96BA161aK4eo
8Y0nPvefXqpN37O24F0RDinGBmKh5k34gKowVHdVnxXVA3VaBRjG3Kqm7VwhleXOuGD7j1LRSfbk
eMARbQFnCYMOw9GWhh2kuyDxxy+F2kxH+LrxIlO99zgakiuQDus4ogGCrmDdvpJciCjfBhk1WLrJ
5BmbGhYIGPjUXFruaGzwx4aFpapQJ/Os3WVj6F/kmLzKMu0tML0eHUJAxc786rHmpkL28mr5w2ua
9fnhPo59bH9SfHcrA0of0Wyhu/HCrBWMlH1AhWgZ1iQKg37hNr12kKTaNgqTXWAqXyGUX81YweVl
KiOcBnBYosrgTxteGJhIzbTvssCoXA0hMFlTq7+MPtgM2b3PCuG2J9mVs7KrtrBtusJO4v/Aoahg
TeArbyk6TigzqdN1s34FkCjeS8pnERk/hsitr1reJW+Y5PZT8WZrmAeobJN5tf6cHPBDUnkCcCp8
JJTA79IULcWAg96DK+/HAHWLEqnaLZVTymtea90UMNKg1zGuiA00PWcFjLDGgrUO+2kn72OlPP+C
0HzAvTOEjgtbPMBm5gW8Vr+c5rEgCIblfVZeybHCV2BAOFAfE73w+ZhxxB6Hadi4osz9BXnBbl+H
U4RLM2KcC/eXMIvsFJpTfaLyqe/bTtv4volQnBzL4C5h5ll69S1GDmoWknSCwD/G+9qJwSzzo0dm
K1VQWp1lBMpmehzwIVtnaHnu1AwBb8BDyTpALmepBGl0thuFqjlqhdGhTSISjHktNnmmpl+mvLCx
OorVHx4myH4bDv/xHOPcDl4MzsA0eYXwJ1QupHNqk+0upoh4jnUU/kUb4rjucdCoywQVtJHKjslG
+TCmEQgye373uXwjQHn7l9Zwx0vvZvkOQcFk6hdweHpOWaZyjdtWuQ5O+B7lcYKkKz05HuaJfYg5
ua6doTBWpWfFT4AZkqcpRsRHG8DQTGg7JcvIfTZSR3moc3EJVEvbhZWGl7JVc3iWl5+asHjLPc7N
9yFEzqwjUDJ8G/T0mPbtdMVwi9pcrPRbS426eB3iAdqgBXGI51kZwtmKBJ8agknowDm3rrNPAvLU
ho4NA5+iCnVjejY7UrNBu+FhiadGoPiPXoHEQ6Jr32RPjmdVZG7GAkl0PNv9W5glBoFXXC62Mk5U
jX8VcJt5mLtfTCvI9nGYaRtz9Mv3eOw2BRX2H6GCX6MdmdNF8bz6DHtYWcrjfSLcRcK38WtTYPBm
BFN26NIM/14teg8U3YQ+ORjfi1jdN7J0mmKJ0fZajP02ruypXwWvGp6ZKwRrM4oSVoeacWnuEUrW
D8pgvDTIES9I7lNrccM4PrQgPRa3WoE3kgn7sy/meXzEiU8S8mByPdhke11OfoasEPXoSEtnNxsV
hf+EF4vd+fq2rikvdQ7qa647BIdbuQkJpy82TOR9W3W2s8LPmtRwhavdiGP2t0jrcfHLLOyI2JCR
ZWwLAJu68W7Gxr7HPfmXMEhytUGWPGNDMG4DAJn7LJ6CVWlxuHCUcH6IDhM78cxSD7Ivr3LqqR+D
si8bvwrjNXieawXhfCxMzJkkIMos1WKlaHGMkXagj6vRvaochPeqLVpQEUMyHfq5kVey8YwUX+44
FIsC/UhrUWkkLTsnXJuzNkEPd+sqr9qGB3nuBJiNI1wwSJWC32P3sHvsfA/wBy5QwW5zF3lS1VDJ
cUNiwyObWz+0GxdboPanNY32oUIXAttp4dgYAtPX2I4cdD7Aj0E+evvgV4LPbmzcJWgXHN8cPOHM
MeyvokYNWV7FpPmXoJ/wipnHgkoN7EWujshww9fb3gNltBcWP/Mmyfd/jJNpOlemMLeBNz0Udvmt
0fKWw3FgoDCffyuGJMLyuvM3YPuaYxAHwzYdU/1KdQwj9TAynsETgILI4n7bC03dBF0cLlzqC9/k
VQ6R/HZ1HyvvY0bjUEJQYp5kpfboJcMFDanmzfOp9QsH5x/ZRYylWIdJHO/qzGreAFFgRQkU8yK7
hg8oKnFfvTYrryTwfsk1tWHzDKtd5L/nNZaKYjmu5tZedhut+5IBuA/1Urm0yNw9xKOaAZNo3mVP
NnmT+yABDRMHI+GhcGp6h3RuPGqKvFjEFpICBXzSXBsvLmfgiaY9m2OLa5WRJks5m4eqdckD9VH2
bgsuqduI59DLirWbg2QzVc166IDkbDLYzqMfXgEZAUyOvW0Nsv9azo0+ReFOg5y5GGwEOhckPcur
ocbDvhHqe5aj6SKHqtzzELk2vtlVitKqGSVbK6sq4H1qf0k17dRQwP8ih4Q/TovSdcMDvuURcJIT
vJEE/XK1ag6ysSzT3nKWRiYljw9uXb71tYrz2ITJQYdX8wPKAuMDMmsveal58JEYkg0vLox+rKDh
ufH3WFlnxqlM9L1cNM0r5WTJ8h4Lpz+XUy6pV+QiOSbH8bhsY6M6ygaJ2bpcVCESeRn/4cg3MAPq
rSkXDkbb5SxgSyuHZ98WoYOflCiyzkp4s6B4wSH0b1DZHxMigCvtGsq+z5pIgTrFCWNqokqc5OFD
njMmo3J5EtliMbbk1cosWURWPj5UTg3pL9dJeNsQhxe5nYZnq8x37ehEzbrwxVs9sSO6lRILTCbw
6lKMN5vNS2iW1ksODfyKsPdfclidSAQClzDWkzmMay0P45U65/Bz1L52kEW/1u4IvCacc/33CTvt
vsqeHC9njU15JVe5TMreKIsBc3OfRAZlGYztrjOK/gA1uj+0QfBxpXXD564nejL0cfTk1pPj7RS+
OMfIrt/Deqz2qS/Gh1I8U8MSV0fu6OwIeNhUTbx+R5e3md08N2UeqXsSj/U+rgJKkYXRbzpAObyZ
zPgATXUP/iA49lrEf2bv9w9F57+7EC3fQUqOW0gp/PBaL3oPHR1xzSQLoSYm7Ws1G5g6Inp3C288
DmGI4vu8ykOnYCVcgLRjFD4bPt60oz6I4zQU1LzmK3Vu7mP3blrnXrm491nvmrm+mNjsN3l7TZSy
5HVfZT8bBNl1cxy+kcyKMfR0AduoiKw7/OTTDl09HxtSZBwC8Zy0IOu6TAWtJmebonnKbG8hJ+WQ
hrNBklrZxQfEhOq+FdfVFpJ7Xj+i1YkFpxFUa7enRCobB1zhUh0c/syx+k8MUvUnSLXnRm37lwJz
oO0QO+3W0Y364M86W2X8a3Lt5DXGaIDXHu7dCEQZb8bU9dvMyL11q8XR2kPAbiUmJ3ioi1VTe+PV
bryEkpk9apsEg4dlN2L14nQ5g6qI36pBKUjjsUA2WmoqB9sWj/N/ZL7OY95ldZ0fvCV4OgWvpXYs
tn3Wfg8AGR212tw27vy1liUs2fyemOS3v/T/rnLFbLCOEytkaWtK1XonXOvX7W1fNnhvgFvY9xoY
NYgd/+xWOdkMsynRwYHV7Ci1dbbmRl4lbmhhzocoI/IzFs65eAEv5OA9ULjZrg5BWcrxTyGeajtb
sJO/1Fi3znL2U4jQcK+rbQQ27zOBSQVlmHjE4jSBofBcZcAPeDcU9rSXPUOMbrG6TRgmMZjs7hoQ
XXse+PEJT9m2ropzNoGnzjQAzT4s4WEhB1Ge4hKlp+E0RKdbT05E5viGSAbQLeS72OYn3V9FcnTs
qv4VOpgCmLEzPDm91uNzFFn70XSLq8/Da9VWafjNcJq9XJPG1WNSVvze+n6d+slfVTcKCuW+eEoM
91dOLuUohyyyqxfXdveyN8ZV/+Rj07nGrjdaV0MTP+r2D3C46qNeC3+tUZ9dya7NrnKh4L61jzrd
f4zObNCtx2S+HvpcOWqtuVUGf42tcPTWx5NzsJqeX30puqUXaNaBmnGzscwhRNNOYafaVUd1NpEV
Wk39NXGvPpISB68QObLb9cayNGznM1xAVM0v9xryf8tCDBNZwSg+qwmEUG/X2BG2b069zuaSJfjZ
9jT5rrPC1z3C2wTULxrrHKJkM80npHv3PhY017FMwtucNkf9z9A/llceNc0ynPMp4dFTHOxCFJcn
OAmwZD3OerzxFBYneZUXBjV82QdfVpw4W08gWA9y0sfaJMXQlXE5eVtrGZwiLOU7BieBCJKfGorA
gPvHhL2mGx3rUOX5kNn5G2DLqzwFILP37vBVe4niHIBrEPt7hAjaU+3kyUpLR/E2BjzdUZqrzv6o
iLcc24VO9PaLQKrv2onxq4wyzMbbxQ4qdLJrcaheudB59rIrEsBDjlY+jk4Li3H0blGUW+uN3YYP
eYBgWUzWcW+3ZnzBpSpaK1NhvbApA/NZDvlfQ/XMK9P6jxuPL1Xt1u91hO4Z0v3pbbU6qMae9A2W
4kH2sbrGQY7ndFDMq7MUSY/IXphT+ZbkWfwMWTncWxmebbXFCynDSjmEu/yj7CD/O5WwLhqak+dE
c0MAdUw0/CLVPCi+TZZqotKJ2brj1t5uGHD99lMct6rRFNe0E8q2CJyBBEBSnmxU+DceAJHHzPON
pWXp/puT1D9BYVV/hcDeb+o8KLQDEDeigxGMs6xKwR7ZRqn9KAanPyqcoCgET3vZs8BuVZBusGZZ
3GNu/dscqtnDUU41mob0TIhAgOzeguRd/BJ9hKb3UrC3VohiEg2/pvBiA7Zz8X2SnftwCDThEk6o
SzSZq2//mJDBgyGwHfMqZ+nOd3OsKlOpRkXhvk5i7HNhxUXGkrfJOcUh8zUo4uYUBTB2RvKQr6lR
VTvbwKJeznpIeq3LePK2cjZqa7xweU4c5WzjuA965+oPjddRng6LZJc4fGnKysJrRw/PIty0FqI8
QINCZ+21sEnzJBenoKzPHgJXwbIzMJXzPaAgVfTYaVpEsoMmQSUjRt3ycovKrfKR5KBzjPIG8vak
IIupNEa8l8FyLYcg3KlbXJnvdzEoYq17odsre0TVjUcRdn2Cr/+SCmB7ptYK/mhOMU196q7jycZU
CiGDL048tJirYSclJnT7RosKWNq7+l4GKxz1Dgbi2YsS+cKTX0KgRi/jV+tU4f7Ot5A75XnctPns
5fh98/x7POu7Gp8md2cmpnaUzdSElHH+pRuYsc6hx80WtziclhA/mgOn++WnhfdBdO71NWi7bCFv
rhaot1Sq6q3u1QiOVTaO0XG2lKUF2eAQzbn8Xpf4974MldWKWzFD9tXM3MO+x6k8Cij7upbU7jbO
Vtd49XYcnHah9YBV8OExz36iQfeSl+htG+cEl9pcB1lcp0ebgx408A9BPWwswRf9l35eVSCbp9tW
C/UqaTZ3Ab37SjkGYX/aFAM/XDlRq9gxDF6h7Qt2u9cucl4keqtOGl4PlnnrybnfPTk3R0rYF6qp
t0jJ/vwdWUeZvQZh4a0lJzdEWm5souEqubZG2lcbzwi9lZy0syx7QhRLzt0aflxLQ0cuVVJ1bV+I
s29HX+SkXJM4mF3knpnjp+h+4+H6pUsMBWB/89GwtSNJ3pzlcK74tko+WlMXsd82s0K1ctYLA6kh
OY/acL9pARKwdbqpcH9KyEgV7k/9TwkaOSX7+Zy6uQl0f5qXl9A9/MUYZDb7iBaJMVJRWHkCV2Sz
t4wtjjORZiMug2GIUzhkU+SlF+Ei0qnjDM2l/O20dovaChX3hNegPuJT+VtASEoJ3bvmrEV0VyBS
NMBUaRI6Sxkig0Gz+WAG/XElad1GZoQPhvnzRsCTPbX8eWdpy/pOUPy6aRNaH9GSgv6P9X+McI8b
/0/ekbJCp7nIYKjYZ0dO6wBtMBwwCVx1SeTifWAfsBfJDvfxvrK6adHrHXrrajIs7sH3G2jzXea1
5E8yEBR/3zj3OndhqmQ5MyfzL/1kY3cWQg6S3bwdAGPOE5k3qrvaTv6C6TbA2ZnH0rxdghUOD7kf
RH2yKP0QM/bOVJ/SfEoXHOL1Q1kl2lM9T4RqdarnnoxwzVFfpbmPENa8QDaUNBZlRy1bDKm7rFMx
3JIgdqO/JAGC80UZliAO/o+y82py28ja8C9CFXK4ZZwhORpJluVwg/J6d5Fzxq//HhyMBhQtu/a7
6eoTusEJBBonvG+m90e1MqqDq6okL6jVASvRq59JUhDiLeB76X2IgXeCTbNO+d3EK7KNQNc8otiI
8gHpRjBvbJqZ9kVHo1q7D0r6scCFbLmxFMaCkfhNmt3ZHg5A32cc8j13va+kjXnk1dK6yC3kR3Ce
0O61+5aCzIPcdB7uQaKbSTE9+YXzRSRcy6fOprxgOjihnuzucEBl9Tx9NKhYuon3jzYF6VbbJVPv
rffKRm6I4pgsYKTU7l9AOHopapWePCf5sBXYL6piUa0x9EUMlSH5oGYASvpR3O71NmlvU9v8e83v
afn81Gm69SrpPZNnyQFUQt7FoaOhk5oqpHmpR8rgkPuQaz+LZlPbZuedYnoHQEfCVYasnf6YVcU9
SwF+svzt1YAeWxGlcF9mMqzl+WlQEf2Hj/xOV1fAhCmmxnkQfgGQwzgILFkBEcMiPa1B/3dxzRE4
tMOeA3UEjLHlrzaZSvxZBgvuM9BFNP2cUka06mwadUyvTj6IR2iY0Qd6j59ppPA5tY0x3xUayjkC
C/Amj331ahi0ZMk/1bvopJ1/6AGD2jeKFr7KAEdk9JoEhIQLR7dOD4Y8DTOYqMl7PRgG0E8IYZDF
eN9JoXtp540m4KDv4S27aS8k3OeLhLcyiQNIHMvFEJOAeS6GP1Pdr15kILJSrzMRA7X7s4BT/Pyg
FzEz1erF9DkrDQOV2z9aX09FvJ8SIjqUDQX75Rjyp+NDajOm02+ZlQ5HTQfziR7t9KPm5P+zh+v7
B7uwho9l4L4os0l9SlaSWuzh/7r48LqWeUuvVzympNhrMEbNBTdBBqu2jGvdWgeV7oZVJXrAYnvW
0Vlea7DNrOK2zC6tX/3OoMHl+2XagrsAbnxCwacFutf7dTa/wgzK40A2Yy9WMTSa+9GlcPJ5g2wt
BpssdRZfVmTXRbQqP7qsdyKBbA0WfFdeW1dDJg1mohOr75nA/pZ7b8ihFcuqi+KH+gvcgtpLncE4
tpsr0MXAwN2rroFuMehgr047kbVeC8/ZqFMU1xM8hgMUu2xhqqqxr10oM8RRhrFIo2mBu/k1nIua
xwjOYlh3XOVyr3GAORrV6D1r7Rh8tl3/i1sO6W+FaXlHfRwLyrCi9LepyA8ayRbikFEMr8ZEjhai
gFOmlum5KmB6LdpRucIuY/8yA4C+YGqCjKsAV2x87cz80+hQmKpHMdwCaTU/u3kV7UQngx+q7UcT
aNoWSIFVr9n+n95AklActKk9uJZr0YBCGMmVWFIR0qjFeQn0/286mRH4J5YkBa0iW4uj71pvjg+V
rg+LxVl21QkWPmvA3km4Lt8CdFP2x9CPMc3SBJrFKCE8Eb/Z1mjf5pFqf4wVpe3ivqllITbZb7P9
dT+oX8klGPlZM923wKhER0VMVAcWMZn6rXPyGz98HilFrU5bGPVH6zarpULbuS2zxoS3FzG3tUGL
m0x9MxqPLvkPmI8Wqjo6TeubENkJad0dsZ2ZEFegDrM4iY+YN0cR18FWvk59aJxGYqYEtRn0oIjW
GdDif9H9r34hFV0gZdhn2S5o3X/PjuWeqGjJXrqGg8NOpjKYFBIWGjR+pe1lL5teZqKba5/zdxY8
iepxvbi0kQ18P+lLEnJcY1srs0EuyXFql8amerV45yAVBs6dO82Hykh5VaA0EAgTZhSueMVOpjKQ
VQBjBfDgYrFu+h86yzbekt4R87br3+p0KIJ2akQt3OYsa2VFYWjZxer/5BCqKnsgb+Zr2NJbGkPv
BDEiJWDdUjKWltpcPstUfHSe8gerorqmHiBXoAU3Va+ruUvyHQ20xXFpyr44g29cKl27H4rvRbE+
6LZlsou4POhSqOxILWSgEy3XUH06yWEC+us1t60Vty6OYBcMO2dBwbAU4ynIQFyvWjf/QJXHAqWw
1ItVs74a7nWLT9dYT00zuoCALm6LSnaS2WLUwhGqj3pn9wkhoKH3CEwndhstSLTJtYr15m0KxfsM
FHa55BqNkB7SJgZNQQVeXFUm4PvDQtEo28mBsMvGcTrbRvovUKaxGDUnZWsZ3jwhkqepCErudY3Y
HTMH2XlBzJPPp0SzTVtPawMz89cPLlbAF22AQfmJZDCnBXPEpLCCen4sq7z9xNuOj5ZUiRfKaC8+
gVjdXuvGAY52SLp1FpeKDkvcIq9Tsc92DHfc5q9Y3b9bK05PYhX96iIyDL+et1+ny+70K7TX0Y2f
p2mMLp3nBIcAXtzDuEQz+tGjiVCRGEet6RcjJ5Enlq7uATVcIiAigtY4PbspR/FFX0R0k4Cceay0
wbpug+VbVKv3yS8UwwTnB/3fipS4W9CbM4iLx/qQArZ1/aZXPAf8CJ0u2WFOgMWOzJ7/Aceqz3Xd
U06rh3X8St+7d4j4DR7ulBqpB9jQARkXH8ijYogtGHRyiy/BWPH6yVrR2wpkrEGSn9f7uVtZ5IvI
OK3cpnLbBo6ruW138TviUo9WysMUK/H+4eEwF7zMaUVfQXtYjjeDC4AHADmxR1b4AljUQtY1j+R8
sFqcF/ODyFQVQMDdJTEkgphFd2cW91ENynMaj7+LNW+oXilBExVspnwBbZIZdZ1jQ3HRgtA0T1O9
B2uRi2hOkXBqotVnJ24yCKITvWT53jX18JAqGpWgdIRA2aEpAVzwzGZdD67ktxbw0kW+mxZuHlPm
K6tkgRKYza5RadeOHZodzKVxYoGbWWeim7MI3nPazB/04bJgW1WORkYTWQpu/PcGcdnWTuRGyAv0
5XG72ABV+RNNyL9LzU+jLmk4e/hV6oNodBng4Fp0ajH/Kh6z1Ay9+/2tTjYIlyojYrp3e8qCKQXd
A6A9OK6AQ+PYN39p1WkAtFD9r3RJw5Din/pkmE9qWEa/+iA47EqN6DKBh5zigfDQQE0KVXlgXsKu
sYkFxMrPC21cujAR8PKwjCHHI38Z6EP4j9qkxlGk1cchr2jtRbENtiwUmUT/2+rNLLp1881HSXx3
vcymi8FjOCs084vKqlvNP66X9UYoy3brXIyp0vVPEyzISulAQBZ4nXY1lhCxzGSA7ed3GHjmk+gH
u/jmd7fkL9P3Rau/LLW+33e7zJ2PXLH1rN9JVVFGu3ycu71/uGRdPXZBQIviT7pD8ZWijF/yWg9e
QnJ0ezfTy9/AzSGBbmvWzRxz+wtN1k+iz32FfnV3dA8Q9lAL9PsArQldwxRWO7ywL8gq5W9+7H6s
XIBxgXNoPqiVBuXPorebztn75TBcrean1DGSg5LH6kUGN2jUS5SNQwbPPco7Waab52ZOAPl4W7P5
rHtssrg7RgSD4rbHgznYrnvnXiWBuw9pQ9gH+ujA1gLlYeAb+SGwGwvUcnQylAsh4uBWXb4qRRaL
UCXKLNTgtHpcs21hth0wHZv891uKD8wsVBOphEu2ddtVt23uriof5cFnNc+21z+TeNtlQadf0oVZ
1ORVy9jLtFV1GESHlZh0cRCvfPES+ybKrFIXgtN3v3WdePvaeDC7xniSZaJqANzgVfh9iSidxqqp
soPXUKUIE7paQk7LIDOpxJRZYVXaZRNX71IKN7c1vuyx2h59t/1kq03cljuzca76OqDumvrQzS3Q
bbL4DqTCE+U0sFQTLSUVNzTR1Y+VEqDvXouu9jKIUovGqtiBegvKvih0osmn3Ox/v1u5raFOx3hz
XPe/27mkS/FKaYpBicv4axuQ2mqc6iNf5+KFnmJKLWoek7tNzvmSEjeMlNOmu/ORHWDrWXcQF09K
NGQqw+xTLMtdxYcBhQukTfefrJuqs9s26QtZPRqFliZAEXttntsDScf0xah52o/Zswjaopkcl+Ot
+NHundGLaCggIJcTx2TMKmVVoG3q7q6F1P1ljAhVD9Zo7bcPLrP108tnWcIXbmrctg979+H9nFLK
OGohTd9+oqmpqu6QZ+dpmPSbDslPk49DVZ7oo/UPZD+na1Z3BTz1y1QGCqKna7EpRRbLroyN8c7p
YY2I60Iwsd92E6VhBGW1u1t+p33YZF0faB0hGbX/VQe68WwsPT3JTI2GDOZSNGgBA7QaSiHjrAEw
ulOKY7voHgybTly2/cNUO7YzXQWl4+YUSzDY9fw20IsctKTbkQn1zzQtqd3Or7Ji9ZmyntKNzR2g
yvHQ2lqy1+Wc9sPTGv18AXfziYab5Zwnx7iu+w6icxNphrOeCd7b5tOQQ3FRk8K5TVT58L9gs1qm
wdByNOxLYE7zOl19iGEm0Ix+85bZusQE3rvZLd5NGr95P+4YZVU5nWxaLsXHTbKKjr9lS4CmR5rw
2p89u6MxLNcoiY1qgISD3pmhFy298MPcQeurp3SYhvC8g4+WFfOtnwLLOhFpaQnUmjRXBLYBqh+M
c7esC/FS65ZU5dB/XTcRS5tb3SU3xgUlko3lGmIos99M0HYADFt2iRaWvimtnmN7BOBgGXrPSKiM
o3K7gWSh3Ynybqo1nYbWp3NGU4nOL2uKonhbnfAmBjBgb0EnsCiN8QPHPe0qbmJ8W78s2y5qwq/2
BP/zVRat68X7Yfu+BSMadoMThYJk07O51C9Q4PJE+X4gmaBfait4M1SZ+837n5eIlQook6eOrFnn
sp3Y7rVjYl5tp9fOxnIjL9KWG3uz3ONFltk2bDpHngBiWddsJmvZaPJKlxqgbLfpf7SN6P4Hl7vL
/WgbNwVldeiS/4rxzvnH0x9t8bhSlaeZaOsh9Xfe0KX8M337xfz9L+rukkNNp2zuls4uT0FcofO5
u1gQaqQgFwInYb8P9KGg3GTxnHrCJjuZynIxRzrw/ut2IotZZtsltn3u9n24ovg86B4upXWlc7Jq
EB6Wz7l9hL+9pLisH1CW3F19u9z68z9cqiFTD8aA2phBtDMUs3qCpNi+2kuoYVbH/tm2BsAjkLbB
iDTao0QW5/Z9hdpHWL5ft3qrM2H402pfNeLlGP26e6DnRb3jJYEaEF+Ljuu/cqBx+pGpDMVyOKmW
QZf/EZFnOSJtdurswqOeDpByy9dh26NooyY8ibbWCsveb4tktu4km97t31MAY8OCtTcqh1rCmOyU
DJWtvc3+WadVIcCb4mOM/v+05H/d+sHvQfx/fcqHtQ/itpUKh98+ilT1YMfBiUA3Tc5qDzhWZvG0
AJy6AKYNnnfdAkHbi+mNl6n4JGBTPc2D92VOAL3a9VNKSntZLINtQSbcNMA+bbp1V3LRPUxVunuQ
vZTA0SEwkis0+X8JSeWHPILsYTk9ytAs57u1EphjWE0djv4f0XWLoYo58xws618cm61rbEQ05BLT
3Bp97SW2W8+9TxYJjIjFKB6qBHgbMExuNgZxE4PMBFlZVn2/5dpG/G4Yunw+G0P2J/goBHSXQUvU
5tQ09q/A/sODo+QEdsVQ5kMfnaTJYNUaSpiua8TuV1e/guSoq4zwJ+KtyvOo9NMCLQx6VGg55wRU
izOASdmtI2B1C5SKmGSa7Si2439ZdGKlq+7NRXSreXC85OgPtr4TH29SoF3dNpM1mygL57n8V5Ok
7kn0iUoQqjMo8h5ihwpFw0u7Dxbpsq6cy6sK6PoHl0qyD6IPmqG/KaB1P+jFqFouhGwR9FPbgtrp
LW2BatUPDQ0nh9Vx2dSxrIsahCACf58z2tJFD3kkEV0TlFtqvgDmJb+0+W7ppoftrCx/hYuwPYd9
WYEOEFTwM32bjXYAWhRkSF/sKvNPYhW/zeVO13IMdqERNkbNpJ+1UU663vurqLaB9SoGu2gykMTz
6STiZjAq83lI9eC2qVQnnm8ulI6kRXdJobkXCYDJTAYJVHlLtEpmm+HBLzDdGYDPxVF8HpZs22y7
ckAJSQCGJU0G0k5uuEp5Ej7mAeisl9LWADAaIIbXfQApKLt77So9JeKQDyel88xLUlGgoxe0X+1k
KgMcHdSlvg/iSDXSm25bV9QQy9T1GO5FlytkxXabeduL3upvFtmH+oPiUkbPNY+Aqwz+UpZgu+mb
KDrd0OtTMUz/1SbDqoFRw0UMm9+PdO/L/tl3vSJhbx6wy3WhrusOXhO5J4F1D7KyvZV58KdIgv5O
V8qrDZ4fCJVAyWe8PfImroYrUHxCE8JHut3X1eIfaFSPqoo1XmRBVcXRcxW3YJMk9vxTOsNr56Tl
GQq75JNPP+1r5OvEw+lQ+g28WmPfBA0fCz6dn90aaIAh135LEnc69SYoVeLGm8GuKMb6F7NpO+qs
DprVQ7f93q8jieYimghcinIIjW+55Lu0MvXCwUHN1GovTneWv0x5z3n2Gzt4tiBauclgvM90rYna
HQXTcLgGlF0sBm3Q2xRcqvepk7UQDpSuum/BMml3Qc2r5p1dpiH9EBdI3fehboXtTnRVMHM6FXe1
4uEnypkO9Z3eaSXAA+yz+qhdOj9bQ11R5w4z4YtXeVSiRDr/qwuiVd7b0YkqH3sFuBLdCniVWKl/
o21AVDI8gF7RJRLDt0v76x1C1v9nU5cEsnpotfCP3sso3zKH4ee8TYtr5Xsh5ITLVIba5lt9Jyd9
V1zJmbV7OI+pSn93FIOIpQ9EU0q/wtovYqeDR5/g0jVCwVFM+1v1h2JVlvdcLqB4bTUa9HfNPmyh
ZRytjvlimSzdoR2bxq6brJbBpfO0ojr/PAvenjjKPjFYkycNutLdSkUyC5nJMqwMJ3PaEPwTXpPS
oXsMtPGcdiDswlWymkVeuU/E/W2p7PLOkCL+QGp8o035B3/bAecvtcDm0erxIoNp9R7tJQ211hRm
Jhm/qsVmN+qbw+YqOggS8Nx8VnkhmdQGkL3W7ajPe1vtWbphHlenv93z4RKbuH4gAAxHcAY7FaaU
4TmXV+bl9VhmMgzyMr3Jybu5WV6ha3kT3swyS5d9ZAYqES/XU/oHEFvGur8sE+O21cMqETeXeIZa
QSk6mEa9luDaUnKg6uV8lWIDmTlRRFTLNjXvbKvdy4NLMtn9W/mCkemDsl83apd6hrmbzF0Tg4wW
G6HFl1rrOzA0FtO9r1xl+M0dl1S1fAxxkS22jzFNmQ0szrJYlFMMhGhkRhR3y+aifPhwhpXpx7oC
+aC28tA4llEMKLwJl8Zr1tjtxffiaPi3aGkTorbcsOiSNO10PEAh3urBq9ioy+oumtl7z5PShH1G
GRWoNxe/rIyXiBKIl7YEKqekMXolcFGojgSEiwHQMrBndX0la4mE3mX16UIjhFaV29YQWHBQR/EF
fOSdRQi53BmO3lzhaGiu2jLbxEez+ERaOsLoZESU0apk9h7vM3Hc/5IEDgTXy21mu8Pc3ZkyuR/p
VlDuNrtnlD+DW5+dwUoPboBjBzeZPYhRyjM3brv5mEY+9Aqbj8z8gRzjYVvjUeBqThOoH2y6rug4
87BuWz1wlLuW01PbDuqFTJ8KSEOrnBvPPIsk+v7duOlk9iOROC3Abpv5Rz4POtl/+wTb2n/WrR9L
6+B0MFQKTClDgWlSorkSyJUwL+VGIIKoH0Qjg8SK4/xKp+y8qrcAMJu4kMJ86IuaegGtvshbgpNG
tEJCs71T5A1jexfZXi4e3jVaMoG7NOdQefcic/fmsr3Y1G5oXF31JBoZ9CQFrww8NyfiRewhGB7G
Wf2cVwndun8TeJcFEqHn7rIgrwIfJD94ahU/+yPgbfLzmtVAsrwK61W3/X7E+u4r+u13+q7fVLCJ
1me9gyAKMH31qqfQ9e7XaaUG1bNMhza9hcDZPI1OPdJTtHiOTmUpezD2KdWo/G9av1ymQGXYe2Mq
hnWn0AaAdlwKsGQlHMVR9UxkcmG4n/0n3vbjz/AVK2Ajp93TuNRYi64z2mNS1OmrSEljRS+p4n8Q
Cert8iXs6Z33JueF7mnnRWamYkwXqJvZ1XNeYDt+07tpT7OElhYwKKt755NnqKR2FgrirKO6dVCm
9qYtInfcz6bupB912JC+apa6S2u7+6Lpo/9TEKpwKuCUtikcN8r4syxJBye4acls8EKFkfoe8FaH
sT6I1fTnJ7ej378A2bHfaY3r3EBScG52zBtpFNPOgCBqy7bbew+xdFSBgSzj98dtqRi2dTLTLaV4
yhLrs0j2sunm9uCrJQ6kPrr79LClGWmXxISkq5Ijo5MrL3MEEoxV0ZkVAo6aLyoZBg3Se4PigJP4
AmVKv5BMgRomPdU2IK+MJ8OI21c3coCL8MLqEyy2od+F+1aBN9tSqz+SYNaglviUwR5mnd3QbU9Z
CsIhnQXTBxlSkJRgQkuIeXd6o52VqZuuQ6FdwF23vtpF/RyofvEZrBm+DB1U7JH91U1D67Wbta/i
o1AGeFWmEML0XrO+jq5XnltTp3Rq2QH+Uwp7W8V/Ui31dQzm5DlfEiIygFeVgCem3VSeo0+iGiQ/
8+BCDf/bCjGE1nwrHaeD8+1dr0c9mM42AUhL7Wv6GIvcenFtvmI1ABR9ajaHFQBAuvtbvX2yfX24
CQhAsyABpFXuPk30LoHLuGACiDJzATk3XTrjN2QAI5+dl0Iz4Jkq1DPlgBCWRwU13fQ/JFcZymXm
p3WlQ+ECBaudKcG+HSmEqv6cHAuEV3JArjvrHCg9/UrXVBccZBovsszE3DihC4WjOBW8Siappuzu
lOK0rbGqHmK8Rzk3gy+NkRfnbd+Ha3V17D1XmbGf2qSYTmY8TMcp8TiEpCNd0NwXyQetidBB0Z4N
yL4yaonI5fOeyHTuCuPyKK8m0d4tuJuKSZZa2lQfwUAId3f73a1vAIR/u6CRHi2oAiga9+e7oVke
z6Oj9xnF5Vje5B/5fNP9s4sJS8+6/z/7eb5FTcp6TeAHDp4OR86PPoJsWGggzxqp/5PROOkpjTLj
ySbedXQjy9qrvAhTmOd+KCPrDVJYMIP7NNdoZgILq+3DpzQ1M7zo2JM2PZlBLk0PkEyTxKCVLT5b
C+B85LafKtpDXkTSqj565olE3dhifPcwCvM/oznMB7q4w+uGxCkz0elU8wDh827uq+6nuDR5b+zb
6eoWUKnNrWntO/8paIhc0ZzUdjuZam304pq99QQkcxBdYKVp6e3Oi0O9UGFNUdOBROvtRNoGcyHH
+ltRDPwPApGZ9lQYRktPFDgUgByOMLU2Bl30g3O182x80fs2uNDxDOHbELyqZRa8ptWon81B5SXg
XSczxYpySK9vD+pcd8OjlgKOJD2Va6dl0Q72Phvp2F1laceE6YwKwgVyVDzHoDmFHmd0gKm7Z9+i
Jpyc9ItOYSJ4tst0lbnsi/X7nTpZqJijZRCHlIO9k+nW86YSDzGKTi+Vctd1hUbl2bdtxdBWbXir
0+CrHf9BvIvOMDfwXo1Z8w+Kz5u3100OOLaDuk+GtD06adsZ9NV7zge1pMtrLL2bSOIX9VH8BIiW
dwCWzju3Yz9fKjPlAk+Z0pIsaOZK5cnH2SnVLPeoLTwP6UKpIYZBa/29ZfowtoShRv1vpV1lZtNa
wl3WjI6bTgxRWvBXSmQUReaM57Y0L6Y52vBPNcZHsGUDz/4YzHAj7Nwi/eqHbnAVHYwKNoVmdLAS
wDo4tqodewFVcWwCFLpva7RNDdCh2eSLwAV0LL5E9DjyTZyAXnip3TPJZji653n6BS63v00U3eWI
xOdOTkbYrvcPK8HsTA5pYQSw3AFfQQlyflP0pDjRppxQufFNJ4YaLIiWgnx8ZLCiurgZWkClzZg+
DYPvVzvDBwR6kqm2TM3SAH19BNRwKbVqmplXdJluQ7KUaBFBpU5r8RHRmAAL6DwKhNx+MHeDG6bc
E4J4z5nR2BdpwJ/7fTCAriJP/i7LzPCK+QI2AIfERv9mLmHciUrDego1o7koKkNCTTvAFErXXCZ+
vIvMVqXYxVOUoRvR9bpOH5aLUyQ7bf6yHd9ytt8uF4QntSBI79fJcJHkmMzkzyKz8D0vuBn+Vicu
hduHb3nBhyWb+EPH7fI/NAeN6+0rs3Ip7vW0J8WhQiWAx3MvfybTrArnKNNKKu+2P+idl/wxxVJL
Cd0PZZJ//FeIKZNyveXfgGhOZew32Q4pLuHc9Lx6i2H1eViYJ6fGj53rYGcNbB/wLgRG8ESN8mj8
8i4qSRC1nxXN/F33a5p1LDUm6OhSEeYYHvEFhl6lW2KVgzz0V+UU6UDTjgkhHL/hMbi55+Bb1Kus
1DFOsmj11/vYPLlD9Ude+/t26qC7psO93xkLAP46rVrIE2wwiVLwDJ9FUkhW3SY30XrYt5mKMu7L
ZO94g38YfaU6AdOYduQwB1/ZS1OntHPKLOfPd7JGuPA2w9YKulk3gDPoWcqn3nFK8IehTx3HrjqG
qjt+zDTPJ45PS2Du66CN2dMvghw8NL5FI90CJ6wB6qPRwnKri/Kbjjszva0d/SACNmyE5p9uW9PH
s4CijQs8Wr8MMhPdg7i5KDp70xHDOn3BUdt22HRBk976ev4KEXJ3A20GOsmFcaQZxuhfUdZ+mXpz
/GKD7nfq+tjZg9hegHej/DbwrL0CzEhBQFxQ/RgvDCEib4P4TO+OJjS7QKvE476qivDTWeXx8kmm
jjqHn+g4eKbznQTxYvUWVVQ3/+bJn7V1ceYQb3ifW9uF+o04WlMYOsVOce2cQLNPjlVI1JpHDVCb
6/t27AeHsMloJ5bXa3kz55AEofrb+/nyqr7avCsN+PVlOwHIw387BpiNejb0tHp60K+4Dpvfw+lB
YB0eloiui855awBH5xi5vjeKarqAO1JyigzmCRiJvCIavWhFthflahflNmQR6DSr52oXV0fWO5M5
PiW1dRCdbDTRmQIF6bKdyLLR3WcQi2rV5n5SoS8meN82M9UGS/bSXoqj27p5m20638y6g6spKqlh
3ueB/sIHJE/F3MuaO63Iq0m8NDNmgZ9x6OR4oRwNV/vddr34rFdufaP2YK8rNAaT+KYGpwqec8oO
RKodRwGxoQJdRaatkp8ULRivLjQ2CQUDN956XND7ORrJEBvawu42qgcR/TzqjV1cm941SiirX05L
68GJVBU1qsXk7BNqbzKbElcyJtVHGVLXi05jDjz4pssLqnPzkTJiVX8VtV7+0odedxsbAETsOXCP
EfwelMUOzQtR0OZFDDITHZmMkTpzl28VHg9uejuOI8QO/XlQ0g8wKNrnYGnjiKSXY4GTnZrsMwe/
mi1+rM8Fg9ZYfEG05wvEf7pIMshGyx6ih7eu32dNZx4axQ9uYNBrMw22HrkHa/osOgrBlOZFpn5h
w3me5Jemg/HIzIgzyyBinQOVwiHsX2umIHeo5VvyEpXdUhPerhV9i0JSDHcylNH6ZZVXX1kmuwz5
xHMUvMb50Cv+n6lp/5p1ifYVBPfyWqlmtA9LQ/3aq6N7np0qPiZu97sJjvUt70D8G7WfjYGmcRFK
wN3I1/s/i9QApPU5icv55LQDYebFXXTBqChAxcTNU6AWX2yqXqCenyCdTLRs50MQ+CyisCmCzpXt
8kh70wlIBNxUb7oNM2IqrM9F4vQgG2gUv2RBfe0WLNF+wYezBUp0k8Uslh/pvKKrynWLRBk0+u71
fu8JDum2Zt3y72WxlHA9O3rwbOoDLASNkoBWrAbHvoqbwypXjhNBcG3YUAYvdlehq21IXnXLJeoa
+68hTSC0EoSJcYllai3NnCLLsIr1gsB0Jy/uIt4t1xTdfqIF9bD5QWRLV07tf/YVUz1qHbmkNVf/
fXXAj3SmpPPzWFGPTdZUO6kAeHS0i/kw18CAeJYJ+ySZ95zTJnwoe5l6C0Yf7TMwlIgcuUZ+cRXX
mI93rpM7mAcPtJh9G2twtyTqcKjK3PxqE4Y6Try+nWqAsT4GhP0+QXER7FKPomijbuJPMmTDrOwq
3zbPm06pwvJgQDN1zKfQOVBf6kHsYfmvVqRUtLiHx9ZOlFdRyQBGVHsEIgC8tSFw4XdYnCdT+1i4
QPaJs+Xl/ZNpe85u7Ct1B3hNfyuXaF+TKjcts7tPWukUX2eir0tIsJ0H8HZD9ZMtkpOnFy/3f84C
+2ga1nRri+XAdDcNAr+m/rnzd7Xr+hcYCeebZlToOOXNN28ZxF3EelB+G50OwO13/d2O615xBwSP
1TiURMveD/us/g74E8d4iAj5bR9r9ReFXHdWFP40Ka19m8/2We4urH8Am4ycuPxw20dL7SQ7J+Bs
Em8cXurJmQ6dOuo0jCTA3Yhys8Dyo+8tiWMMHHyHVjdOIE22H4lGtM+NrYU7MNI1jxo4lPYwXPLM
aG+RV7QfefluPzYZTyRqyouD6GQwsmj+UIbOuqjUOGjuxgEw+IDq7/Pm104qJMbBEO4iAFM/bobt
Ou96J8u/u85iUHJqmmqAMWi4Hojq5/5/chiNf4oVbXqyw2Q8z0bY/zy15hcweLI/s875oUMMbrPl
gmqp5vt07O1/BxHpelArgy+2OUXncA4APq4G7dXxoX1rRkPdhSmQEFa0xLJdolNdHbanKGv+JdKm
F1GG0C/puZApwfXiUNo+QEkLrpc/OcOhDjNlr6g1QfoN58uD3v7imhaN8fhtepmJbtanV10vpmez
yIs9Z4z4JIFkCS7TnUOJjgXp0gzqrKiKMKouemx/FdUWnKYbOd9rrkEqbIlVizUofPW1GfZruHp0
QDxY4nDfQ3aKWM31b0srN+nZb8ieAsO5iTJ7WLrplvV1ClDYphojxz+HCqnZhTQ502dr4dk9rKA/
Y+ZbH4ahexRX0B8fzl9xlkefGc/tVYuMz5KNqBdS3zLhAPWYoYhi46chNYbnyKQdaE1gtGlKglbh
UDOBD2KDALNGAPM8TI7p6BaUAfAdS0CEOuR9OsGrQI2Pvgy+AZYKR3hgjxdxK/4RUcqArCY+93YV
36gAVF9DC+DCpgJmVcTJmbVXmeU9FDYWoU0nKLVXbxnysvGoQaqnxttHYQQYMdWvJTUI9CUbxbVp
KIekVfqLmmvBFyUfkw+hVn3mthuuqqEunpMCZjoCXPU+6gv7CNH8cBttuBeFdjFMUii0UmoxF65G
0cuQUIUA+xnnWVDSL0Y2dDsjMofr2Bdf/zlhLInlaWlkq8o23KtF0RzucFY2HsHJgRDUzbL5ICAt
gq4iQwLy8JnT6a9BUeU0RBCmnrOQFPP34p1OAZ44UHLjIDoZkmFITp47AIq+HJyHOF1Oz/VwtOjx
pamE47IYyMR5r5667+0QIH+vSYCRgolqG9qoPnqhDdrlu95SILaqjIUceoTC+sFQNwt3VUc5hxic
NGzPueIMO68eqlcTOOij7VAq5etJBZB95FSvcZlqp6jPldVHHF2nqY50I088+ib185yn7b7q6vlY
Lw+xugzUmxbV9O1sssy6kZrkpod+cxazreq4v6/Ry/DPYTLyk7wuuoWpQaGQRR1NveTYODJY+2SJ
O5u6SSZBXhOnuvOeQnU6WERLL0E4jBfjfSaiGEQ3RC3FS5ss5m3JtsOmk1mbwEOkqv95UG/+D1dU
h3BaP4qs2JZtK0BE/vZRHnxE/NFnFJ3udvazWr8aiccPugxq39U7mJhtn5fQUd1rmtruYbckYQy3
wU9hXnDrHbV6V4bq/JPoalMHqEpJ6Hds1J+GGejlxpn+j7EvW44bB5b9IkYQJMHltfe9W7Jsy35h
2J4xF4AkuC9ffxJFjamrmRvnvCCAQgGyW2oSqMrKVDuaNKNcrqrOB6e2YcpPgtXfWZOOP3wcuFY1
SI/u4OYzAcO5OJllAtCpfk5Oaxxs1sdgY/in6UOrRdUZKtkWG/Viu3MPlhP+WuyR8uK7o/zghugB
xMUOWmhhNaJe6mHwJnw0fWeAJcRkyAhbNrqVp7Z4x7KNihrHQElI1h/cIgMDhnanhZASHS9Vnlxy
ciGbVpzL8FXrU/9znmbyQKHmJRKd/IlJcx+P4M4C/5COSJOd3FIlwNVM46zQtM088jmOd+CKHRoZ
olYQcOLIjPMHNQ2IfU+2rL8Eo5XNJrI7+kLiIFZ/CPGSA4kiaAugNJN/kazOH9JNh1Of4xNGhQ8K
DL2hOuGJCrg8qs3Pcgx+pqPKirXTAQS6zBYjJMlaz996YYljK8SbwetE0sFLEzhhgpQmYnGLLdaf
fq8fCUVupJsPE3WOt1HthF/I3g92vHNKAQDEn1PHcrqAjIwAp3Et3Y0sgXsnH2V5w3w8GV027aYw
+daOcXYeS8hlQVWjSldDbI3biETlaGogeYdGq8h1usHX6QKKSqDeU/3ABjX8zdPAg9xzIvA2J/EV
anBttNcTJQ+R4GZpE+2XaV9Cz7aWd2WBdgI07KO7sV01nKdY7XlUBdCNa3GSChxeblykRMGq6FrT
rZjUIR9x3xxbe3A3JtIFB68HCJCGeRGbN9aDehTCsvmu6acOIsR6HTXOsfV4d3tnThHcBNy7X9us
kEf8FsY7vrvxBtScoAsw+XVkRfh31Nf49w/u99AvhnXacbw4oC62ekcHTl2iA5cNiJdDDqWB/5wm
I5GHdx2CfGEkdnaebbzxu++o6YsoQx+ptEwdeWGYz9xSoKCYwAc3xrJYe3Wi61nbsQWsCmTgjWNe
BtSEXZokYQh7WODeDyR+313pNyso4HSXxnWi1QBOjF3QZt2l9H1gYvXE7ONpI820blOc/MBGqAmm
xU4r/ssGrTjQyZXgIvg/ONOPxONgMw5xefrwT1l+BPWMFlhX36r+ZnUH4cHYNV4Sc1jZYCw8p0OR
vdjgctsGdW5uLeBnX6YgSi5DznDKsZQL+sZx5SK+9sm9O+YqSTzrYBiReE1LA4BiCDS5yB/tILH7
zg414h4gqSAHctyR6uuUNRCtrWPQCEJoY4+Ae3XAHfnLPGR+k5/rCarp6ZT9gsrMKtISMg5gWTr2
HZy9pAPjkbInaKaBH3I31F57bgfRnQHa6ObeYqsCswiRjwDTgmVBfXiZmbzRO6R2Xaa/5QD2d9OA
hJbd8PATT90HNM3G773Fyg3ZubYj3DnboZj7Zg9taUDBxjqEVbmvjLq9ujoL3zZGcqwtkOKRajzZ
0nB4Ig8yWTptj7uPsaJJaqKge3LwHvm4xwj9ZceFTuiow4eFF/Vg0PNkvXLjsNuZaQOGzrJN8+0U
oNoawar6GujGngOFutsloHhp3fAc2yFWu31V7ztZ/s5swJSoEbqXJ4naoVSqW6FuC/zPyzT1gimP
r0Xw0Sw1H2rdauZnyIwVq8D02Y6Minfl9d1WUu8v9f60H/lQb14dtUN8bfjH/QcRx4BVQGNnLlD4
QIrHB4FShXSI92AciMCOrYsYPtYzzE4f6h1oCF2ifakgo0RL8kwAuhv7R78EXxcIuS64oLFrZMTW
tSW2x3pqqyOiXXdZxQ4otvX0WzeMIkTIwBORaPd3a8gp0fAuaANHexqiQA3KGBng23+gsyOhZF01
1VvWgHFtwcsuPtSjhoC1H1w++M0bLj7/tTVt82EdDaNOfYfcsNoFmWAQPB0ceZ67adxmiGapAHdp
ZXrrTk/N3Vq/695Z3dIOESDXDk7fybMqpm6fm8VtMf1re5qqaee5q/ccoIINtIreaP5xEFhNJ8Yg
U/DP3lni8XUU1dV6DI3mLFG6p1Zxqtoz8z2Z78iKZEIUroNOnRSKFA/FMHC1ohlq3o1nT7KmepOU
9oM45bTGYX5az+Nl/uP6d1t5Lei/HAMEIMpMDbB3QrxAhHV9M4CVuVl44bNVGIt2xa0o3i8zifah
oejtezVx70grKmW/raVJZn5TLaooaW5ZHUyGe0Z8f7uY5h9l1Bk74D76fZmgnxRyFFvFyPMnFlDU
mtDoLJ3XTAE0NfkewhC6Gf70SujhlavZDdDjckXzNKZeMoBMIB6S+7Jk2eadm/5hg+wQhV2ml3+B
3VRiI3yVrWl2dqRpGtM+879kWdPyXq4BwcILbkKVcMCAICfJ5lmYGQqeFsJu8cYNq/pCtlm82URJ
xaHJ0p+pzdU+FCW7Or0T7UYv9I5u5eef7Mj+BW6j/KdR9RrT7wJ3a3N26sIUhFkIkP2wUzDAwQGq
zzgXCsbOhcrBaB8Ak5+ZvyY+8hcJROJzz5NNXRv8hUzKqjdmDC5XGonJRCjRllcaedMwrG2/E8fK
qFy8kytjaxh1sG31chyc8mNUGusGR/8TvcSFyOXWjFsw95Zx/tKliYvqSxd4HP1O52DWfOb8lQbk
n2T9L8vJ3Qu984cqltuJQV2NPBBRhkBgZw0r2gzvU2jZesEKGXD11fZzRIQM6N0h8cgPCeo0j50q
wptT2AgmmL37pebmX8U49L+DRyF653fbuT9cMB3PayHXou6pEbnv1jJ/mDaeF8xr8UcZroAIQcRS
o54TJJ+3fZhF2wX17LhAPeBynaEM3IKEaFlvnSAbn2hBM6DuPK34D9alE9BzxXcQlcU/oYwDMtRg
SJ5wIbfwfIltMHhgoope07oyXkCtaK/ZZFafQPkRnCPl/J31WkVjSOvXfCyciw/U/CfThnZ2jMDn
m6+2WY2/ytq+fJK1X34yognRA/BgbWkBw+nhkYpqy8NGrAszDLdcTe3F002vi6kKfZCkHtlCN2fr
UZde0UTqB1BlcKLBbVZzn7yQ9z6O2aCOyz7UW/Y2Yz4eE+QN8S9Wl0QhOdrh6ZOECJXJBFcv6nay
Ew3U0wd1oTHXzraVR6u0rQFO1kOy/WsNTaGaFKcsjhDLu9V6TTt0UGlrrAPx7hEPH6pX3hj5yLaw
9DGnVZD2814/2GnVfy39YHPkN31KPTcg8u4RTHcQNgL6fdWLEjcoJ4ig1RAkUBsBQ/Y8XnzIxmKJ
Kz/wVv8bsxrRr7Vt8AX50nAHTfkE0EEThO+OCaRmNopTlHoQ59P3WWqMwvgOfGR2kbYfAa7pihMY
Qt88PEPuTbcoxQ8TejmrArhRCCeqFKeryj0stxFL2gj80vjPLF1ToF0NCYjY9vH3j2865Fp3FpKg
D/rmRkaD4OnACjCuYzLtbWcfCSkB/MNDwgp7dgOK5t4BhV2v/ywl3xx/72vRNMVxfgbge7w3RCk3
BXMhemg0pyKxMn7FmWGbVp23L/xpH3h+8KDGtCsQdzXhN3Mc3kw2EG936XQrcoAsGAIbRtfsA8cA
F7deSb4DpGGgyRwUxwIyhvNuYygkaLQtH8kvUBNkftJuqZiJSpaooingvMRJ0NwsJuqRm0eFUDQ2
8Ridq6HMFI+wzo3APRPVUKAL0y1iyClu3+BPIhtV10x/JuZyEqqtcR0n3VYulKvjPl+XbpnfAxHl
dzBY5Pe+h8xBE4GH3vbSwFkVetpW4CjP8/Qn+SFCiwkjq6yz0UTHZS31Ml2fI/z9Yp43gjbxJuMT
v9COy081jOxTAvE7iIPi37DYxymvVzbjwIf+mYi7UOyNDKqGzDaNcyZUsI1Ek6GspDLAtA8bTdBw
achGs2SjYWuoce1EbbAmG0qwjGrehsYVdJLexsvCEiXbVVPWu//aGuxK7VZlzD1yARC5o9zm1fLN
ZB1OcnxpkqBFrD9KnmwcAHduFfhXSGXn0HqfwEWCIpZDyKp7wUJvpewuf8SMZw/wseQPt3bPNq7u
F7JzPGy3UEOCIBep2QWaljyyTRQcQ/FzOxtFw+ttZQIwRuCIFoUyN/EP8hRve/+GgqkR5KrAFOuR
8rbAd3qzxgrUW7dJP/0gHZVFM+Xd8IP+Cs3UE+Ix+F9DewUV5gWQM5O/SZJ8BF2UQCSyU0O9tjmS
zZ1VmTeyUePoWfxzOs8Vs5kccjAh30ANACJSMISsFtu8m96jjBEoFFDNJF+AFpO1h6wHIkFgQ6Nm
KgOhdvUpHemq7aRq1xW4AfiukqATbp0bqpsQlYrCHywFdbKRCOe22KcQ6EdhJ7/IRJPkT71min7a
etFiIrdC2TvPcyGroENfmQ6CVXEXzT2y4ZezLwQogGmSmsWXhoGyvlpF9xdeRPlxarMC0nz2pjBT
8QlUWyfQB7iXCHmuCyK13aFm7EGmxU49Yxhxjie/KYOyZ+qCE4hm+igrAULU2yxrvMjuDp5p/297
1aVAFSkYbjeGkZ9nPOXEUbzkjulr5SDFFQ0hwqZd6mePAXzPVgiWllHk+aMFxeVDeF6xIz81mUgo
k1/R8tkPtAh8ExqjjsX9w4SxsGPgiQdOjA8sGGWvym0YhhBi1DQayzqixwCt77MIUbv1JRIAT0ZW
fbeiobQ3sVlwyImy9ujikXL0ITyBcibm3KmZNGdGZSPtWiIVuPkwYdj+D8uMxiPZPVY69yJDLW2L
b+9o/+iFYexLBydY1vv1M9CAzbPpiArIcx7uyUZNZHweRSSewC8oQIS2p4+CPqk46kD26sVHMtHn
RvayDxPAcKd/+YJfcPbtUdAGXL0IIIPhZduqjeqDWyX2V4+Zr1BZLx6V5bEXqKIiKtPZX/MqN/Yo
pof0yfhoe4hecCL2RnT7OrN5g6BBXgEZiPZTA5mU2TgTf5MrNVkcIuM9QP1tnjemvj1VeX22uB1f
MgFFyBj1gK9FGPBNHAlxLIokeS0nDRpX3rNp9clT04nP5AUkULhPGSSVaWiXxQSqura/dmLAO8mQ
4dFjuQNgixL7+ZytD9uADl1jHGSvdNb2Hdu/ZU25E1bYQlVaNcWhjPJbHvQ3sEeD+twtQWuxnCWr
qpzMHR0EBYRdd8wM8tVygmyEkajnFR9NyECSK6B2qzxy+fH/y/BChC/EBLO4jNBMMPrSnMllFvt/
+ZKtgzZdqEB3DuZ1xZyz1yDEaw+gGOc1UIAI9Hi3zra9G4cQzQoype1+LBL/RhPUlI0QB4Sa0tl5
WdHoZeDeRBGGqyV1sRM1tD6MghuuT1NtrU1ALtFYyRY1AyhgVAISag4pIHpaHzEpBwY5cTK3A7QS
yTqPIQe589oxOZKtzNTb7LyGvMloQlF3i7Ac4vQ6uhe4SXqsquwONrrJPJGty9OjZ03x6V2Ubu5a
moazRzZnQ45ekSDqavqfLFziNsIzqiPYfuyvQRvch6JjT13HxCcvVbO59Mz61DsDmDS0lxzV+0XZ
4N2DKrOewkbNiyKjSFYQIMhksAeP0pohrP4NhWvtyq0dH2SHvXpO0/ilnkz1DcJafOsi3nyYtBsf
2xXkc82nCEnGEafbwW5uwpt2PVCb30MwEG97jzNIkTf9l5yNb3YP5FUo4jU3dcydU6ubLoO6w9zz
Y/5+qCe6D7YPwz8uH7b6P2xPLsjW1viRe572zp0a03Cde9PgdCZwrTp8mIjsv1RbdrfFDKGk8jRU
3guZWkRD7255+CDhIaRQ+yrnrwsf/MwZv/hVlRYKyYEN2ttp+Eqc8Yps1KXGarquWVGXHHvmzY6N
/lbVRtfuJ6OJn/Dp85szsXWCt/fToE3US8CtHiHocV9Mvp084T0FSco/rsJ0kJMRPiIL2kbNmDjB
GleZYkdD+inl2PvborUzJBU6Ga1R3VodWhfltk59qjv33KVtsfd7P7oujVdmMSLlLa6IU+L8FWWs
2JOtcF1cDsmxKsRXSl9SqpLymmkNUKlZiRjoBGQ+aWIwgOTwGom6Wpha08BruFY4q6ZlFUNTVGc9
3REgZBCmHPFlwHQ4wXPZC7mp6tpE1oaJzL8EukrB8Tv/EieqhQhw/9wWxSF33eyOMGp+p944SHn/
azFGss/mGXMK9lMNLPNiIjegQH55PARuWu9EDXkMDVLOoBMCkYOeWFYlUTxsoGsxbhYb/QOEHPtd
1XTRetlK6rWma4WHsOa/+owjhU7OABa5Z4iNHD5sMv8HnLZFJdswHmtduTfpaj7f8oxbVwqUuxdB
ebBF5x+UU790MZCh1ERJMOGQTZjSjvCjjkaWLg6jdRzcuJAmAkMMtQBOIZ56qM8doNaAW2dqiiey
uZbUqjPla8BkcxLC+VVoV5SgDFcRigOvg/Spjsf0qYu89tFUB4iuthFwh7BnXghUeCrWWd0hZgbE
WueMoFSPi9tSDEJFI8J+mwvtpyypvril7z4pnniPcno4sm1SQBnwtw88y+d52Ielu6/sPF+TbxXm
3lNVRfYmVJ29pSFNoHJ2QLrUl0cbZMsAX8tiU7Qtu9su6IGbtm4gxYChUXB2jxUav2+nTc2kveE5
RHVYDWKPStdOZGFkI43p+kCy6DHOUNkhtvtnYHf9Y+JPJSSahMysVZlE9RnYpuHAhupgSFWfwW8C
hI+lLyw0pob8Gn8Y1Lzkv6YXW2Y+qQylCBJSIG2IuH6IjNk10ujyvGFvvSiRAybatZGBYgYFqZgF
Lg9d8qkgzIfbtne0akAMoZH1DaWh8SeViK/RFHinQB+5+CRQHYA6uWmwqyv37HZYUZfpcV+yaO3b
ot6iKAkzZEROElku3YDVydhBA0ygNPIfW+3o3wKNYxNZsjxe0wBASyDj/7jRMHViJNGTUeJWiMCB
gvD9amJxd8mKqrtQb2kWG2j18l0iMhREAhKYW/I38Ac4mEQ1P/e6oZ7htlrJVwETmNsJR9WgcLYc
AR6cq0wJOk9tnBsaz8ubGFPUpakGnw34HVq1pfrAyEj3ea7p/soexSVkYzxE4QhVBQa6NJB6jtmO
pxTfUytD3f2CePFFMu0geggAnUZf0ITGzW8huZ1uWDnJdaoS64ATfvwJl7vwCizyjWqZawZ9TWRO
wN0VjgfwbqWAnSbuOcjBf6oG3mwn14YSrrY5mQFcen6l935goYS7Czr2sDwLF+EYFApgTB+/04SX
dx3UlpJ9U/uguROasidGcB0ls7pbJLzzPlXARa8mu41wmY8NsM8iYHBamjFpfdBj6lIqMuLamKxy
xjokXFRxVn70vmmcBDxdi/GDT6aXTJ3nA98OnAuq0aaT5N54istmAkcNhosN2h34RGhciOLexCgV
+S+/xSaq0j4W/g+Ve+21KfL2ag4jrlM0rlIE2N0K1Mf5gOyzbvBmzq+gnwWmPh1Roh4BoVPFaOLh
mpNAngRS5hraHt8PbvFUJ93OD0ZIPCRG/anDaQGCk2l/JBtQ4sYJWeoCBW5qKyF0ehWNAYEkO4Fu
dtAChB8IbibbUOD0PUCtscqG6gYEFsB/bSdXje3Jg8lChBXH5yXcQWEKVM5VJ3eyrx8iIDQsNQBo
GMzD6COWU4IOBdnlrC/uqLXpN3UZm5t+9PALDoaUb/He79dV4aLOz3Dyo8wM/sxzP9qERSIRYajc
Z55G1tPUvdCAHFIAu7cC0Itt1ZV4wQdg/dNw3TTjGb5TuhtrhK6PM8LesZvHYsp4BWpeCR3eI+5i
O+IPpSYW4MWdx7XyX/IgEqfUylIACFDzBAXxWtOGvL2WRO4DuOBXL/SSIjvL4/GQBNBsMqMel5gy
hI4Qot5ixKOJeo20fnC7do4AHQRbOwBfq9UZ4gmSpngvFpm1tqL+O+K2CjAUMTwx1+mfPJ7bIH+U
t4YF9gF1gf06N91s59dmBjRC1LM9WN7DY2CEp6wazbXrBC+Bl3UaxP7TdzzzNS9BkdBZBttD3FM+
h4k4Q0+YbXLw4Wy0KMs91s0Y190dwg6ohGMVA0wFttSw1VkYqB/oUnbMjDB7HSdAjLzYFVczyeRT
HXliFVs4M4PQBFUruXMpStN+1zTQ8riE+NC541XnZZJ8WcTCdpX1Xgndh2hLz9TAn36bMkTyWD9h
6eFIz9aRnpjLY/bjtPauhHtzOrGBVinbW5Gf3qYiEzfqUYObLkpJRBdtTT1r9xVQrC7P90hGDdei
z3qcc4HOauhLKPQXjmQpqwqlcDZrw7vKM53encIzNf4A4NCRutBoBt+8OdsT7REuk6hCDs9lhPNp
O6SvjaleqKy0xnEbYncC2qtjEe5F27EzlaRSQ/YytIO1j5rQLdly7UsTqE21j45bvZB9qO0+2PTY
JNObkMey07JJ6Xeb0gyaZ14wFHn2ECCEPqzxOQbC+pLkxbjK9BBVyMEpN0AfWvN0QloDFDuAZgy6
oZ4D5DaIwtJsu9gSM5eXAlUYYMr840jGbHDlpXTGJ5xxvD1NLnbqOSYel0aFUmbE5do1Kue7DUg4
+EWkKHg1QZCYq6AC3w0aqo6mHr77v33fYLsPdvw1980KJwG0NJWl7TdfWPl+WbssSVx7OzBUNlPF
SDR2uMHkxQFItuFKpncNKJOu5KH87DDbganaIGNfbZZXLf6wkDCORgVhZrx+DUNmzsp0UPjTmta5
h0K1g8RA//ZiNrx022uQ9WLqs+E7H5LqyAfoPIWsbw9LpSAVGULu922CAuQ0SxO0Ar23FXPlIRmD
sPjXNjThe5kEFKALoMKk2XbshX2Zno4DEfP4JWKMwOiDxMP18Oy1Be4KrK2P0EG3z/EU2Gfq4a7l
VjuFyCrYuKoD2VzwSVQ7jj/Z2afLE3xoCGysqRATkHJzi/CHt5prLT9UZ6pcQRdcgJ8kVEl4G8pg
i3ggP0E1CH8mVK1JdZtZ4kwrWQNCilPTc2RZ6mB3IzJ6gPFDDTWugTdMPHtXobL2SGmH0M/YZZ4l
NVQa08z/6/cuU0Gzm04fbEpvOKJ+xsS3J8tO+dcOtbe71s+LbNsAtKKQob8yLSRNatKpb8sj9MsA
dSSX0I66tSkA7SQf6UFkbTU6CD7jtfmf68oqEJu+Apsl1YtIz2musmHHuSKEhngUHefyERrigH6c
NaMBVv2Xs15LOwF7uwIv7mrSIW5XjvnDRHKtnLziRiZqsqL0t2bDvTUNAc7LHtTrlXznS/a0sCFs
BaYmTyd36CObP2/9i6APOa2QDVfGL/rwl4+dhrOr/tW4NRh6PI48VxD+jKGreB3Hgr2MJeD5keFN
Bxp60KiCRs2UbGnIwioE2GhANBdokBdumOLR9w3UwzEij6nMoRUZ3hmvED+vkp9SqnWBN9S3qVP9
LpJSHvHLnV5CJl/IAQQouINZZXB38hvvwJG7JFkomUJNBIymI3HaWjIqQ54BiSRCY+s7Q3xJ6yJG
KYwDMOEyjkNQktftXzRpGCXe7dT9OC5oXVrIfD2YfAUcJ3ia+dQ/UI2o1nEq5a/J+sbwKPvLwwNt
VYQlCCe5EQFSHcSfJuYAKYADypYuaKmM2CUIjELg2SpRFqKB1B3VeeFIFUuD72lETUSFXcvY0fBs
GsZmD8571AqtKfHDOpzOm8DBJeLfeSOyLW49HrxL3mhIgmgPAm0U23RGfWnD6dP4R8oclQcdOJ8y
sNz3TS/WKB+0EDCrIL2ifUjfHPEICBGKJ2YW8tLrFLs/yXJt1iI7tnpoW4W3Z1GQgicd+fik4PwW
Z/WdRhb7xhPL36dCjHc7cuKNspn6NjT+1TMi4+/crw6Tn3vfiyoZ1giSGrsA6tTYD3yXCvTGhwGl
eniEJslw8BEeXZUjR/0gGb0JxUcmjhNjFsIHCk7uJmHS3/C2bR5AkbaP0sIdIUdpW8bqbW0gW6BT
p++aVuwHMzQuyuoQzfK/KpZ+heBk+po2SYfES5Xu8HZJXpMJeeAJEJobz5rsS4ykJnDoyavmhj9n
gHOtyU3Ksd0wH8XTNJsGw6GLjDOXvrNhU/KEezm7gAWRXQAARhTCJbg2GSKZlAftA24LPFLnefIP
QQwtcVmC4k0AFa5JXAIhIYEqeyu5gTTJcP5ybHavHSt6uAVAzr7Z5FfoZtqflUJsn4Y8N98PaXZx
NrXzMoxDW+xxcpw2aqiaZ2UOPWoWJvNo2kb9HPQo6g2d7zQHbsD6WfRRCNK4qHRvboY4VBIXWzCU
di88tNtz1AH0SsO4NYKnPnPXNEoq3r0kJagKJlSmIdHVvQx2ItctHjqHt6wzZy7+2P5kbqnHSlDp
JSCT2KJmaTxD0QnlkSjcRDgBmC8Dwnf+uM2DsFnFUHS9UqPcsrwiFNCtY9A1bshm4h98HXWzDHnO
vGNuG0eykwdNfhiiNOcbFHRD6DZjX/JY9iDfBlxqu6nGB/dhgoZhpkDiCXG2ATjSRqXrKOf5LUpa
a2OwdPqaxTHykjz823Mh5Ifb2s8giRCty4v2Porke++UL6N+CRILm6l7hVA5JMnHYku2ZQLM1kc8
pfLLbDfNrZA9O4JXg50n3gB1TN15XMfW2TZdQKAnqak54KJNUalFIz8u+bi6L1GSHZbyRGscFsmt
LvFeFzWoJwBy+F4Dk7MTQGYcaBghid+F36LaKg+GaRQ7abXJd+FGu7SPiy+guhhPIP7FvUrbCz69
RKNR3pJp3Fc8ZY8yBPiw9JBcNI2WPQzpsgcHb8BxzLnA7fcfG/VwU24hYPWglabr4G5YmCjmEGrT
VBEkjtOGnTThyg+cmxA4AwfcJxu0dzsGuOIFxI3RWUEadm8LoZ6yyDPXOcu7jYkywDV9MDgePkSV
IcPrQXGstFqcV0Yfrzw9gtyM3ARaZmwihbEs6rItOOFQk0OCZORF8w1+TagHjrONnzrNps3s6NZK
szpXYRjtkEGJvpStA0VKy/3LLSecqH3721AFb64yqSoIu0kc17QrD9m3Sqh645dNvW00CZzUxXjM
jMExktU2VFZ00zpd+H480Ty5WhbP9gAg38lxWUKTsx8foLaepfHnwAj+lkaXPw9Tws5Di4uRH4j6
x1A3uyHw1FdQghSHKBi07KrjfJuq7zTf2aijxF7gwUq65iWqwievneofE/QD1qKa9mnOGxTeTL9c
cFye5JDVT0SmmQjr1xi6iMFVlbl3eO8jeJ5AVyINcv9E41iZr5aVdhtQeh5FXcX3yevacBOMh6kG
AnkejQ2gmWOeNfjTxOMDb6fqWozTF8sU4XMz5PmlgB732rBsdqv96RdFQ6jhIsOfqYVI1hIwSaTd
bBQSqPjgAfjXQsAhqf9St9HacNTDk744j+oTDZTq5LHn9uemYM7nURrgmO+s5Hf/teFJ/Tttzd8l
lCy+IGEb4/k2+teu5fLUNNO0r6Ck9xS3+LSYSKzvfQdAnl6ECpDDBDmKH/g8inXZRe6THcao28st
pG+VAbFax69RsuSjCn1qhupBjd8l9jmH4nYRhG2wIhsKjRJETcvyWPf+mx+o3ytwp4EiYbGRcxpm
kPudvMtiz1VvgmucgXmhzKoHTfSF+XOqFGBh4A848g645RSEq5+CGoULnGeaqM9syg2ypJ/bilsr
BUAvbh5xdk9LoYvJJuMAmEZ8zyqB7I7phV+6xvllO4X5e1rnfmF8iVsGdnawQiMiVNdPUyMBBh+z
s8Gj+onslpu/M6HmTCHRAm5qSjPUI9sEnYToYyqse6gbERvjhSHAF/DCcVfkBppDBPZcZBPJj2xz
I5E0jiV38X3G2tlZ8hj/077bFz0q6QJH4E4s+lvZdggYu6hAAwsDOxZ58oxIyptpmaxMaFJ7oBJZ
T3ZpgIz3jw/rECI3ESbctzwDwXIo/qa3NG/xs8oMlab0BqdGQPsT6DA3OdGwA23kw7TsFY1oVQlB
jz3qON6vUhloXA0EEMC1nPh7lIF7e8VEfhyQUFp5Lq+fqZmQmVkXJbAVrSmb2dZXh9ST1hM5IKue
Ha0JT0AXJYZynY1crhtLvi2QY/p3qiA6bzmxJoPTFHDvukrTA85jtzJR+2p/A3/v9Jw1Du67nil/
xX2yRqEAavPM5jXGOQKvJvmwYigXgQ9OWQiUN5Ae18MEabg1XufOev5SktJjpr+0pZ9tZQ4CNojT
A0NBX1xG0yoFPeiQ22s1hCFKufK/zBZnTfyy2W10Jbvhz53dEEFod6E74Q6qbbNvnpifPb98+DWD
xiEeFCjBRAJNFd5DxWpE9tUCRfIfGxdK7qsgerL8qdn3CCp/dRqQQrZe/NNGfd/aiU3nCgZp+xap
GqSQdh3/VL5xLkGlu46bJjgZpYnrhFkn99Ay8B2bjmknky0eOI5YQw0F6kfuABYs3LifswKx01A9
VXpAFshnVWDMFqjULU21hqKA+Wz/nixn/Du1QR4gYrd/AXN2sgvw5VqHzpj1N+blYAcu7HbXGH12
rI2xx93AeZkSE+B0ZTFEJboe9RvJ6xxNSTgYQyKO8tqZCRMR0HjFwvHfY/xHnkMOoIybes7F1QHS
qVYox8qbwblYYEfLgtA+KT3ycO1VG/Ih79THsdCbfnB8dRGesVR5Gq0uPzYSdWKegWtoWRVb0xrA
FqWHZYsqH+pRY8oB56ui6da2KIsbC21wfU8VCnBdfzwgopRvWBDZn6Ew+X7YxKAVWWZjlH9v03b8
0XZVt+o9236wJHUemRii+wDmgcVka3tZ8k8IdA3/Q9h3LTmua1n+yo373IwGQRBmYnoeJMqlpJRS
6euFUZbegZ5fP4tQVSlP9enTLwztDZBVKUMCey+zbVLJjzZ3wucqW1dE0ueoT6LnIlvXcwD71Oky
dM91ne+5lcizOzX0ebKKa0Q7Tp9zN/0Q/R6zEid5GsGCKICe0o71Uo6lOPEe9ReSBK9dF7Z30u5Q
6J0H+yIuIPYSsTVYxV9oK7kHmKX1AE73VyKC8ZPLrLkK1QdHk+dV8jXp1Mf8pMD66wfV40aG5tn8
puVBbl0ANvdoSOjzGAjfRCBvYucyj/2eacbmiGL9+kxQAjtMo9x0g7CXjcQCKAAO7Y1stW6at6nN
x30JNWAMDeMbaxIbsgduDVw9QjQ8kqR7m2g07JM8mZZBmoxv1MKWRdpBsHFqCxs8uG6AXwWE0N7E
E74f+xIm1HCimMc/xA0Nn1I8/eDco9+dKCmOtwMB3uNDCELEexOEuIn+NY8dVYSHBbwKzQMLBbgO
bOLJQX3u10Pslrs9xaYBwsYiH5YMeiDvWs2eE1R/7qHfuGqjVt/Bot56DN3iySy5wqovloTz9B4C
1hoA74AvzAANrS9wlCUXjvd1T3ww9v15DQe/9FXsO+dmAqawQany2Lfuz4MNyv0x1tjRgg4yrlNd
WvDnM0czqdgXY0CuJ5hTtYMlkFV311uque12dIoPe/PytkD6cN/98LJKFKamY/ZzGXWb70IPRhAG
j5ZAvmdR3x2LGI2uLGQxiEkk2FZzqIY6ANsFNQszyiPZot0afjKDsR3nRzYSLI6W+RTDS0zA/Wpu
EZhDZzQuJ42qbz5h99mjc7swI34DqycWxeHKhEXXCGAMLTCqGBmWPevibUC79LGQeXjPcnIPGl36
qNAVfPSTRiwiPC53JudOYXOYguQTmgGeW4fy0ivAF/MOhgVWpZxXnvl6LfBXbEwIKj4Iq8EIvAaL
36BZHMHFRFaHiKgttwt1IooTgdtKV62AY4TB8Zy8HcBofQ4syrwohjq/YzniGIlGAJAQyeurNJ8I
hG8S4fWVCz8FM2wmpn38lkHjeBlnU3qoIbS3bwPK1mDW1xcXMqDL1HXjzy53doIV7IefdWtNq+LL
OFvJ5tVAQIF2OqguG8CJOSQOsXed251v6qU3NEobF+62t7ofPCjyOFkMBG7ZXS01vwcYJAZNE+U2
UJa7B3+aQTxTWbl3E58eWhtLoiJQ6baaJugDzGwWHzeyxE7ZyRBZLKXqzThClPVGdbEL2J7hf38K
ZzKMmZE7mb+8yjn8Pv96NUbrzR+jIuYg8KFJtrzBeC0bTbEic/TaQHivA5PbHYOhXN2gveZVBYmZ
61wTWmHbbIG96JbwBwN9BqvFRdRH5JGjjH/u7W4n23jfs6J8acVUb/0gDTe99NmbVGJZDdz9zIOm
9bDuCA4TJGQfAqH1AhJEwZqjQufVc3XKVKTMQWbxLqzCbncrXTWzqIAZNLlbOM9NUdLY3VJmmrlk
r+0fOsP2D63smddRRrCeg5eLWPgCFAcXRDB3Eaqg2tRuQrD+mWOVaH2ClSvbwIezuYZynm4GCivL
tw08jBYmJ8wp0WhTbOx48PESMiHZDrezL2ai+QfNFZqa0x3Krq+3i5p87rD8zp2Cx+s1Ta4bY2hZ
9CcURbJPYYniBUBD31qGdUTn+u6j27TDBuuAdDd0Y/GA/o9a2FWkv5Hmzm7d6isqdS1od7l7cqBX
emdBQQdcMtI9i0x/CuaLYWN36LOpevNP1tpolxjVkknKatugRn5TPfkgvW2m4P6bA3mD8twiBKp6
0TsQqbzGZghQvmo5TsrdVun42OBvuIgm9I/FgPWysCbyDkWldGnlIju6chweQyiMmvxIAQ8J64xt
oQBmv2MJUNg5lqCan3SNorm5v7fzk+B61zcxhGk+RSF+abdHxPVpUCTK3ne2vJ52zfGCr0uX+IdS
z2sCy+qWRjPOqLrZhYCukueOnFWoJqlmGVoF3jcjLTdN2r0D5uTZCMqZ+X6eRgcrBGtzxhfdDjc7
AJP7I7zlBh2HwIumz9LfQARxmblNTc68LNJ7LCXhBycg0ILPCYu/36/6MVhycPQOf+SrlBb3RQp1
hHnQzE9LP7AX5qUrIM6k3O46oNlgrTLG7SWw7Ml95LuHzklpvkyqhgI7V9HN4FbqooWNXUxKvOto
CVk5r3DzGvcojKbQzb2MAtRFBNdMObBVIXW4sj4baZd+bkaYwzUcIJZ7FZf7Y9jMEY5bg/6gilVn
wY4bz/99OIvKQmFE3FuWBErchjqUJYAxNLls1qc1r6IgbWGDpPCNnM8wk82ACfPCWgqIyxySygFc
xgy0Vpx7sYwcUEhwZdamp7Hh8lBWGQGqqPzKst6+BC0jl4RAZVTGQmxMGISaP4TgGM1j5uAAnb2G
g0zqAahjX4iClncXQmc3ZJM+NCE0UtEozebWt8mYg+8zbOBDMT4HaLHZ0MEk0LXy47LbWz7WeeYV
vB3nxSCFiaSCIvHSJOU856qldou5Tb/YtATszLRtKHx/wI8rtj0sq3fwSQOUBXhguOqgqXM7mNzv
aWEMfAMb7GoFJb5pSVo0OVRNftqn3YzUTE7DkIrEQBmYvHFeMx5sJpSN4Nupk4+3PCkb4MkBwbFI
FkArcxrve9hUvgyALNik958kJHYuA+qF45zOKBifWCNBY2wOS9C6N3KQ3coqAY2KfKvf6ZlfDM+Z
Axii7HGktVyz1CFeNWj3sc9768RDsTERWF/u41/nhwIOv2a+GQw097FKUdf55qR5fjJf30S3+WJK
onXWFbC6mSvyuWrLYQHA4FfMJRuTyxiBjMc8yhg4BouWAkwF8SB70RGK2AzdDrwHkernMrBw75o8
Z2gAxePPcp5Zp36Ir1UB8JkhWjpPNePXJesEyE+Cxjz0UBvoygBUU+w4gzh84MZdiB3VX+OmD8sd
7tJ60dgc47f5fhdhge1YfOvM1YHaDqJjwCAENEdDis9pMRdrUgWOnCknVNwX5zQGx3/KIMppcmay
arLBI8PQrExukPaxAEzv3DR4vBXyGW9Q/jAAZYHFnvXSkgpY1QFfRBOSETLfKR99cEsxGqYDh6xb
H96NGQOAdmzKnwrzGmKIWPYfbnrzmbn9dQHwcQoicn+gi80abx50s4ocOp+mGyBXUZkfYoix9zVk
2edX5uADFn3NDTkZNlEfHm+D/+Pcv5siVTGswzbJAJBRWLu3JcguEam3ZWSjygUByENPcr1OyjK8
tAxYrUzl+i3UsC0ZGvqdzWygKoMjMhDIu6mW9oaFNb1TvYSIDBnfq07ChRtKzlBOdOqnSFfPJEii
L3EDjzEnV9W58LvqkMaW9syAj5VDQbLx3YHRw7p2eAF2S9zczpTMJrBYRNVM16S6s9zZvpkE2ae8
bE6NCOoAxiHPYMrCPSfPv9WUNK+14rEX+kV91qyxN8NgkTvsB6AkF1p3QabQUIxzCh3hkOzjHmxI
VsMAPIiaflcGsJoqZ7ZalBAcXKfCUwpcNpMzh7R+anLcR8D3QRuubR4gKh2sdDRqqGFFWIDnEKdZ
ocj7K76NTy4HIownw5H0QMsIG3eVivYD3DB5vmFoab3FtLyMxeA/lNBIxhdavpv0bVYD6cc3yvTF
mlL/gUfjfRhX5KuGVt6JO0Sd3eWj7+vgBUJJ1ZEq7HXN7t9GbcBDc8bdkd7pvZT0077pyfcQ/M9H
5o8oudRq2MQWaZ65pcDXTbKvfzMh42w2SiWooaPOdxhTCfZtj1JG3vlQPZhDM+D0IzmkmXq1SAxT
PH8YVwQreLCVifuYdZk4Ql/+Uk+CPU4idx951Z0dgu9jaZSiCIy6tjDFDeF8I5N6AS25EPgxHJgd
hweqfQlB3IF5fwyY0Ewxkzu3BVTCxND3KO4CB4DRikMtGaSaQSThWvV5/tSgj74PKOp4SSKyp4pn
7DG2l2bMZLKYQuVbxenB5CwSjiua6RAtPsy/nX692sidxwl2F06bPdlx2z1G8QrrxuTQhfUa0mLj
Lps39PiyJQeTNyEgCbjlZgMYwuDfdItqruoNNe083CfbJex52MG2gDu/joi5JHiNa+k8ACRWbU3O
nDeaMqGYK4YmTlUR3blAdZvLmFQ4zEJ4sG3wyikHGKyyfEj4lUCoU79ARyBMH8YG6M0W28RvTg75
uq7/KkjbLPMRQJaAAbQ0Rb69DkJbP09O8tkCRupbWdd7lD+7Nz5U2QqSWfqAfmMDqYH47HNsOCdm
A4xaJc07tN5SaLC8u0TF27FE58yEUR2uY1T1Xrq6YQCmgr8Wz9OgjvnWRyIF+HB0j9JtgqWZD5op
nf3WpnsLdLIHIP2/mbwu4TYa05ysbTvGZj8fAJOpp24Hr4ufr9w5B3nEbgdVwP9t1J3nmasQlx3T
ikKkZa5n1Tk8MeJ4gHLe7yoYWPIhZNpucf+lAQfzYDJtDKBPzsvgkDWFs1Bl2pwL0bA9djXcixPe
fnkXwq+/NCSTHnY6FEvRAqjcFGRyM8xqBXCqtp4hcik3KW0A054aFCpjuc/H5jSiRn42BzfM2Fkm
lWeLpkS9/lcevzIHy9U+3N5yKCFX0H3t2LLT9Fim47uh9aVp8BoX3H2g6CmelGVDRXem9am+LUEi
7+hd1k3ua0rfTZpltdimlPcrE85nZyLlD9iF6VMF5v6HswX+/3eq6vUhodO7W9r1cyq6NdDa1ftQ
xrBMSDq6tlJVvvd5s4c4QgCZaga8uw6gPzHn49pulsJB59qcDmozSrU4vYpl++F04Oj3EF4Inia7
xqoYhYPCEtAsIckmGZ3gXWq1Z6lLHuuMlvd5VIGRPOe71im82vGHO0v07K3+YrKZGLM7hQKAZ8LI
F6AAqMq5n/C9hpIKNMVMRROOmvIYlyMkefFWL7FmkcdsnDa3WqaZoQXZuNMIxoPNFlUhS+hE0jOH
UtAe2J5XUbGZDBF35V4y/VrnTD/kbq0fTMpHqppTkyj9BRg/gDG1ICeIfiz2yg3BYjAv08nHTduu
3z/kzMQP8fWlybpZouVSjqLYu/W0KBgIFWri9GvYeqQfo6+xU8llhI77fQB5pIOfgRBA6sx9r20I
6reafi18MS4Umn4PPGsaAIXqcAPylfXU8CVsvjTAwm78ALRcgB0g4ERp2rifM4gojlHgviUE9ZwY
jTwANMJNq+zsmZLoAkW88ouSULz3QzWe86Li+4RDhtIM4NsSAnj7WQypBtts5g9hjfoQN3gXzIQ0
oe+CCfmI/4jeRfhRruO6s94au71eIfNrvvS7bDzCARoCsn6lwYnV9wJ33g1g+CDOu7A424wlmoo8
K1P4ysyxG6BdeI1HdFE3zhxfV4HwNwMgfQAzr60k+Fv+NJ16kqUncKdsrCDRRrgNACqRnmK/tRc6
7X4OsKScTuk88McZZiDwBQZKbUOADp0HcykZNbanoTmxS6n9PFoWf7eBofegeoOCFJo2rwwoGydq
xXvbl3oT90W0iTIp3rsRNUFYt71oCCTf6UYRz+RZNbyVjR9c6ipP70E+4AtdjuClWVa/JQ6ztiC8
jcteVvaTJRQ9Mj95N5HfuMMjARxqHjKH0lEHvP3kZDWO/ZRDdH9RxAquYHhI7loqx/nuOBztTqg9
l4C4z9FVbxKUARhSgddwDf86j7lWf4TF6Ws9Ts390EdsG808FQIyz5uNr/Ai011/oHOINpjfKMhM
wKsV5H4fCOs5DYhFvUKpqtqacOjlQ8iFXsOlrdtkhkljMP1QXF1i697vu8zui01UgH7IoTkK9Bm2
Gn65zwnwQATluUsP7hXk/0VxxNbc3mErzbZt5df3uAeXK6A30yeXww+WO5P/qY6to1CAJi/0uEnL
sj6nI0qgoACCGNn5+pwpWR76Mqm9yRmjLz4XWN9E07sl7Z9r76COnfP8LowB+FJFaAMdgvfldgji
ajyULvB3xYD3dxhAqOcpvr3zS+5IfPX6VKPpnDcLm7bWQ0MHtvMVGKQKwIJXyoFCl9r5EkPlNwOa
Bqrp7KmFOv+KwmPhoK0gO7R0Uqs4zMSTSot8MczisT8GyCh/VzosFtTi2NmHAGANpfWSBr71Au5f
d1ek+BKZEM410DLsY2dtwsRpof0etdUadZN0SUnarywlo/fYkp+zKvbPcaems4jzbw5l8XvcNNVK
oMa2xVMDIbpEosviV4ovMnztJ7Y0Z6u+lAuohPXHVuTt0yB+zm+002yGMiFrc7pN0lOFh85j3msK
0RQ0zfhlRMHxEnYdu3QwlrG6mh9MVAUFaDITRKJNaLWYMUgm8cDqwp05a+gF9MyZxG3h1zWwXlee
1UDifKwFu158gFuDzqo1DUNIxbHpLZ768ROJcnfJedEdoCBILumv/Djn5e/8PN+X/vhpANp9OTTj
z/ktfskpvJHusFjX3tA18CVjEprbTm+9xHiKLEOXhft8/kzgzndB2386t7oaX0qsuOZsAZGk0+jL
6+c2jN29neM37EI95rWVJAEBjQIDQOzxJY+hwUqdV2pr/xC3EQhJcxiVPrBf0MyB8zdCrUAH+B9O
ah1/1nPGpc1JbssLPEXKvzsJLQ/+6Ntim8vR2nRuCP2rOLNOXRU4yx4PwE+loOtoiNvvUD59Ltsh
e23jCKILSZIesyKa9nHK4nWd0OhZDVW0cNDo/5446aItLWvl5iFaJJZwoV6Ng9t0/ABwF0hpoJgs
R5rygwp0VXlmmMyxRQSg/ADcRYzytUJ96zLpHnxSADy/sHFYEcBOoGib3GsgEd+1BWuqNuuHc+nm
6dZx3AEY+9q+74ueLpQfP8g016dMOMEOivb2tkAl9QRl7NALS07fEhtWUmSsf/Q2GrwiK76OMU70
KW0f0eLCHQJF5IXdQotorAMZLkU6LCfcm2BCNYeJgAZe1cLcou8eXKqLB+j+Ebd9iJK0e3BgwnrO
/QBbrzma8zGBnY5TNVik8S0jUj+BqaefatZsIR5Tna+pCfhuC5CunRkMJfz5ALISnhllIsdGkgQ/
zCAH7+XpmxmAWavGBbK93/g7qIg2L6Gd99vaisWs7QKTo74GG6KZPufwtYVCiO3fYWPBLgw7YpNX
UwZ3gyFIgVdkyQ4gCyj3NMPTtd5ECCP7jEw/w7LpruG1WhVKdOrmya6Eus3Q957j+v5dSkb7ENNG
rRI6WI8Nx0qEVTZ4+hn1uAPBxFLhh8a0/qQknCPssPgO++liUUvsnEPmQOLCtl+tznIuM9XlYPJF
W46fxpa/qpy5a1H3mTemCpufmH9q4d0AuzI/wZ6/U+seLiZ7LH81hN/xI3KIHB9VE7AFswi9DDGB
3XuuoOBNm25vQ+sLpJL5ZTPLLY8Z6OVNarWLrvDfTc/q1sL6gNE2IwkhjQfCars04W32Hx0yE2bz
ZIfGHyd/6LDRuoLuZFwvDdvNENrKDqrKcwcdRXGrtrwBvMcr/80MB0XfwpN9pr7l8xw5z+ntDIbD
fEiWqMo40yIMuTqaQ9XAG9hKxLDC3to/xkRj2LxsbVHvIJh9/pC7vmxYf0FVPtn9eTEsaBloDnmw
NNdOy7E/dvHKmvX7HQjtwFm1+m5E+81hauDkrmUIIoOjrgL/Jl/JaFVEcX5/m9qHsPIp85jvzMXM
CZmDaq5I3XJtcrRmKKJmkJIHv5+D+zi/BfhR+VgHYacpnEr9JA2aEZZaU+Tdxj+cBCVmd1nImoEb
2DpYX9f+viRhdmaKuQtQS7ov3C6PDlQvXiyOxssImawt063z7JbJ2UxoQOtcSNy4z36eQbhG+pZX
dz8Cu6Yr6iRyPWiKNl9MYPDMpzsCkNqdCd2QyaWt4h9lNSaLMoqd54HkydGEPn4yT/bwgLIPqLKw
1vLsKA/fp8CvF1CE4vfC6aHAGNn3Pjhj770u+bqhJNuYMOl6dEmw8iE+7Emvby68UIKkqK9vtXlb
WQ6yFKpj/i6aYnfWy5BsOanZhMjE+L+7NrT6htEGbzkPUthW+GLJExuY/jlnDrao0lMQJ+M6HJS/
uA2YM7C0Te6wA72YvN/k7qLV+bjusOO55657B+KIfTfMkUmZV1MGp6Ks8EwQZUNzH6Fwem/CPout
XYl+kMlfZ/wexDtD1/BRhJT775x5ZSbjXpd4Koew/C1nXqU17Fwt/Ec8WAPkCw5x1o1BUhIf0sYL
lOUAwxT5QnEVHQ348joAxirdof34MJMqXc+M4DLJymUxILUKmif//td//r//+3X4P8H34lygs17k
/8rb7FzAYbz+r38L+u9/oZ84p3ff/uvfLnW5DVEqSEE6yrGxaSAY//r5EuUBZtv/kWJF2w8gqe+g
BZMWI0z8YKE6hlptCtwSF5I6LQrq0jpgZRYs62K6B9VcvUzoOu/rEY9VE8aiaTeN5OPqOppX0LIP
SQXkZgfkhwLZstBSX6YqvAMzH9jfOcIyLT/YqnwxETxS68volsEKri90ZXLmUBeAuRTFeH/dlYNt
rnWmzhkECsLl30dmw2626BjHUkGdUYP1OjSpX7LgCm+M6hzMyKbP9zJI7AdbwurdwBshyfst7RvA
xWj+FMIwhPdNecziZKMmdzibg8+S8Syz6V34ZXN3y/Mckg2ix4fPwbVY/fNn5VD+54cliIQzluRS
OLajKPvrh9U41qQpgbskvKJgeKJoBqg3rHcW5qUF4w4Q0ZogP7hF5K/KAsidcA5N7s/pMqYcnCdZ
5qDkRzm6ShCR/3OSOdNco2MVeL1W7S6nnukDm4izncAXso3MkcmZQ9ZHIPGalzyManRAa2cbldnh
NsXkndt5Jr6eMV8Voh3Xyfmk64OVAdDhlyCe+XV9n+UUG/hUK5hsdbhHm9CMcK6S45j+MEE1y3/X
88GEKFuxXeL2qHeHzTV1G0xaAV3aAZI3t9ztfNSrbJA44tAzo2bAXNOEI0UByBWw0TADRYdCNwti
bKo66ngoYsjtVPbd6xjJ96Ir1Uk3tkAD+IfJCtrqo4hKqCvNkyI0SgCJbuFIModopaCJD9ygN3ZM
3mU9FWc69OjD6YoAjxigJZeITqwiwE09LFbF2cwpa5YvsG6+46wQR5mC2bCgCTQHrZ6erqEZadQo
jno+TA3uUQAqL7nftqubtZVxuhLQrSo8lOuTRZ9Jvo5tvcz9pN9n1EczlBT6OAG90Xl9BtWnborL
lRkxB1TeZ5OEeSZu13zjFuLTNTc6Qm9t2sDMEajdBzoKVMpC+jTNdNEO3BupU0h9zxF4UPECf3ML
ICbC1KrgC1CFwdaEPm5cGxtACs+EtH33qz49wcD03rWdfo9fCth3pWbuhk2o8YSz/lRn9KfKhl3n
gMEH+dN54MO8NkJ1W+kzNtk+HKxa0NRCiT0zaaG0gYr5yoSqAx6kI8zdmtB28FZmLmNHEwbV6IFV
0O9UjzV8OosMmENlFmI19j97K3xq7QmLDtDCL86oo+klgqzrmLppCy1q6GI4PZxlvKgF27rvJDyO
IvIlDoG/6nKhT23f/zzYwQJws+T0Rxp6Wtgr0fvhr7OH8pVWwJCY89O+nzHrcKSnsTjSGaQX29j+
4ieVsr7BF2hOmcEgb0dPo6MLcUXA+K7DRZjiW4ZTGJy/rvN+puY5Y2w9hBp3KReNONOSu/XlmKv7
jcDvlkbOFuS7AEsHG3+5Aw3vfYxHUuiltog8Wk5n3dbjok5scjEHMqBKWup+2pnQB3HtBLm3Nezq
SLb0fbtZtdVYrwoXFm3LAU6olabDjokOxa/kKWoY9vpt890Fz/fFtnq9grFSdPRjO9/HWo5r6hYT
EJX8rU3ypSHsmwOwl/UJSOkWewtYPJmc4fQHs5nwbcDkzKgZQO/74xkFbCLvrmxeqmrwZwArA9gz
Dd01lERAdxBRjEYDsWdJmc8RkeJgetim4Y11g1eTAYI+hVM6nul1z7mpKvi+iGyN4uyMI5pzsNmE
ycEcfUA8Jr1a/PPTCZqef306QekJ2sjMUSi6uQSSQX88nSw3BtgXAJD1kIbjwpGkfC0CCJKETXFp
a6gF+dG0ijNevCbQdjoI7TuLesjL17zhwQZiqMk67EJYcsEEEC4hsF4GY+MV3ES2g/zmCMO7Xzml
C7YL53fbpMBfrSHVlr5GKrXW2Edfx0z69znmOv380ZnU77yYr3Wb+js/byx3JnKcetymFqS7LAAQ
0NNr0gUhWXGRSZdfFHT/vTEbkrUJzYArhnOHB/jBkTy/lBTrTfgVbE1kZsGfNJl5Zy7cPX9daArn
enIWZDszxc+TJ2JLviEqqfbmYCyHmwD+Uy0kUZZZ72aeGUD5sdrL2g/hmDPPzkI+4XYPOsGMK2Uy
AhW+hr6jAZIyLIYBUhpfrijTYYRYmR0OUCWYJ0OD3FpTiNTAp7nBFjAC9L52K//BbRPllfY0rkwu
bqn/IOJ2Zm5W7s6EZgDGYR4AD/pkzsqgz3pfMLYVWNSv+y4rvW62zmx1Wx0AHztd6wK/QzPYzDNS
6VxnXGsD8a8Qar36wUwzKTnRE6vL+mHASg0AtuSO9EDnAcGgQJ8olFyC+QWBJiMOch2qgY+5Dpmk
Rv2/2Jhk3U9PHZk+pfHIS5igYxeIgkswccC14MxVb/75J+PIP38xTLoCvCfOhE1tZs+L8w+L79J1
orEtaLduIVO+dvG3YLf36xBO1rFVUXiXBY6CRGqP/rYITjUoecssTfkF8v/5OoCjLBTTHYA0muG7
0yXRCzYMCziF9RB3azIU31soVXh01nFXZQImi3TYQUEe37Myue59yN4CKmi/Qmr1WzKIE0wdoq3k
3fBgDkHwGZiy8oyWdbvI8W3d/vOboP7bbYMpJQhxKbUplrzsj9uGi/+BQIFFrx1QSy1Pyylfjn3Y
3YWcteCPRSHQYzyDdgmb7nifOduwILhVk/bYlXDR1HzYiBRqMDR0+N0g5FGLzLlKISiUDhbAK3eb
Ngt3rjvJldVx2JIMfg8njKaH+QA0fQFQ8Ze8SJ6TQY27iQbfA+73KEYX6oC933sft+kqCEV3iWVd
LoqRer6o5cW2vWjoQnT7SucAjhbb1iG2RBQw1EA7JzjhXFhu0ZNLLbmDwc4b9sbOieY2Sp31cIei
c3G2YaIOvZz0AOfNxquHkp7KsMh2oFN+qrphOopeTEd3PvhV2aAc3CQLiu3QIq996xVScPhwsXK8
q4BBeWP1sOla3Gsd7OGg9gGE0JzuNbM3DoUeiDlJO/iFkJoOaI1a+Ss08jLeWyjMwv4NG49tV7rB
Y1NNC6stFqlj0fc0FXDSZmAj/fOn/+eWBrc8aFza8OekjsOwA1V//QkImdZF7Y/NeoxJtu5n65zx
94HntVxOsWqXKQ3SRUzreFlEeFBz4w09iBwaUIuKWwKN6l8HGgp8dIP6WlashO94mSxyx39pEtjh
wq4yvJ98K7iXjh3caxan/8tjkM9f1w8bavxB+EVLGFRRgUeh4857uA+/6SZ1UIoGfGStpwHKrBmN
j+YQRgFEuEAkXOCLxtcmNyRtsFeEr6AekD9WPNReFbb+WldD9gjeQgsybbQltcpma7X+MOZwuJHQ
m1sCoqagda/E8Y+1PM/iH1j3QvLbgpw9arUsOqbdtykaocBPpLw3r1oYR6KfKgHemwfMAQJj8EYb
lYBK53xqGMORHar8uE/0bnjff61ZbKGmw8czFnlyj48keOhVW6wht5ksqi6rHkEkwwYUX5rO7qDh
4RTYoPojTzzz0hw6xeA+DCeiD7l5RQHnhRwKc//89RLiv30aksCRneEGxl10mf/4NHyA6mEMldbA
ThF1ApIlnnFA2czxMQdUjvWqmFi+LIFse+gaqWAzM9xl8x9HRjBGxUSKFbcYhA+xAXW2TI6Q6uVe
HoIPTHsm97KJangkc/yg/ahfhaW/J3E5bUkWqQUEG5ad40LnLvYs0NQ9OaTZJnYH8RTHwbgJG+wf
0Fy3t0GtrEU53+uLUohtaDdfmsBynGvODLhaep1qWwCZMM1Cg89LAJ1CEQRKnAFYo6siofSYWmW3
EgQuzxEedVAFgPzMZIG+hjLtAl28aKltiLDmGfD2WdJfBvhPLrDodLwWXm+HvuraS1PC80GEsDEl
Sbadsoau9Iw9bWwf9LyR4xET4XG5SEMaLBTq+AB1tHLy4vk7mY7W+z9/kH/zs5I2lh2UKpcR7qr5
g/7ws7LhDtqjFarXgaw2oAOpvR1wqrGAlApKgoibTOsN7jNPVReX2z6Job7a6xTIScjVwfPv18uQ
xvrOJEsJnTto5I+eFcMXsmBgbJpX5lBbSqwhRX4MQg4exnWgCd2NKrfFyMpNyEv6/zk7r+W2tbRN
30rXPkcPcqia/g8QGCBSWXI4QUmyjZwzrn4e0Lu3ZVolzUxXFzZBUgYBLKz1hTfswoaldl7zAJgU
01UDBQn81+z1IMwOp80kGflhLDGaR0YIYpm4j2X9eZo72KLlqmcq6OJwiAw2p1298ToMSX1LMvOL
X5slUGBwhVAomelKO1CGbm8BmTPGQPFrWVpJqQE0LG74KKMFgUnzskNRS/tgvTbO12uqTwT3LNgm
85ypSWd3QoWhI9RLWNPVk2O/DxfqFVqAPkiPVqQmmOFNoJgDyaCGk5Glt5iuIQStYbWhIkJwKbQB
T0sY1R6SlCKr8/om2irZZZk3YLHGQXOomS6OpgnDTiRVwBmsbWnmSOYD6ZCGC25RxSAXuKKSWeib
YRVFxsgovDJyqbpcq47ImB7pn5bHfEHFpZBp/VLhdfFEHu9lpLDvFSP2KZJSre71wjtpV7zSqvip
PHESoTi9W2cMJkWPL04yJ+rcbM2WDloVa3+rpFhRRlFdmj6tRgeGffra1JWhO2QKM0KRWFe/vvzP
3xtEDDb2YPMW4aHyOk/E4/tPzR+xFfdKE01R436BNVGUswAzstQ+kS19bXNAZNctKl3SrI73fbmE
exjXo7Osu0kYHnHO2p2qQUwVsifMIVbCTWmfpNqnVchdVoDaAsLN/ckC0GNaUK07D+Vo4U5H03Q3
JGrgnzYozAj+pOSw33XKHoiFWLeKhtY2FnbPkRjvW/wM9ugRw/yqSGSpscGPxcNEtZpHjdtCQNO5
mSAsO31QDN+MhBalsH7wLSN7vSnSzgIj9c+bp+8EHc4a8Nm38Ro/Tmskuayb0+6v9zCWNDJEXf/7
nV8fZ136I2qrfh9NiQnqhTUNCClQSQsf9DaHViyr2Ij2nTSUGyt2pdWU3YjTwi1JqzyTzsy+y7rI
PmUppJfBhuLy7NQ6kZ4k0ogyxCK4RLjyM0UeWDhzZ+zFypRu9bS2g7L4+v4okPQ3HlkSDNUydNU0
dNk6GwZ9M2ez0Zn9Jk+KwDHiXtl1Bhx/r1bMi1wTIbdkVYkHl646ibREILXxA0yG+uUUI5dm3KwY
kPtWl0ZfKqOJaY/+at7Ot5BcUZCfax+3ociPkINcZ9HTJpbLfmPU6RcKRdNlV3EJU1TOIFAslCWX
nLlrvXOjGPu4xfdqBwtUnkJ70KflgDrO35vTbq6MdMgXtLbbsT3Met4eWFSvIyGOt/pUoLk8Ztnt
JOEShURnbM+CIvmZZKWgNOVnIFWTR92yXmnA6Cu5oE+sfUhUumPjLcAnuRH6zmQGy+pM9/U1nwCw
EPrhApBgApdXpsPgK7k4HFEG2sp9tfghcA43DKQcaIjVe9MQY8RYwIGOohI0CuKajSKmh5/v0zHZ
SmoQOkGeNG4fr8HZmudKsXAwxSbfd2k35W691rytHsmXAlXUrV7WitOJckN/Sykuuq4VShQyQWoV
oXwYkFSvS7wu5gARfcbjPg+twC9CpJAG6pnQzPPC5wcW3Jkg9yVrhqZDRBKz6l2oaQidojG65iJd
9wdjVvZNRwNVM9r7qBa+CkFZreSN9r5Z5MZFInLZhjQA4fLBtBG4yxdjY1IYbknBnaRtEBEXu6Mo
6c3d0iJhixi16eDLgiegOd6JcC+bKazvQh1vli5ql72F3uMGcLCLElLtK+smJk/xT7vWmN/QoxyO
s5I90fRE+CI1uvsueiyGcN4wUGGHNclyUBVtPhDWG2DA8PCOdOxtw1wmRGBTJmj5vf9EKdqfYaWp
aQb/Y0NcuSb2r6IRyrpCU5ka2PJ2bl8qdbkF9EGyum6aruj90244XaEGpCAMFB7aqfZE3Oq3SzhA
gEK4aYsZ5WiX+D4fozVrnYzBOp52pQXhUQHdywEJuotikl1Zr+dNaTQEcl3ReHWiJZ4qJst9bECn
7BdrFy9afEgJteklkO5XYiA6pvPBaUtvnbapyYA7CQJ0S/n9tDuzDOlgo7uBCsSw0Rd1BPuzxIfE
aL6rONVpRe3kukFpS511xxIAwp02xvpqEVSmORkJPBNo3JrARZn4DDQTeWSsXvwiGKR9N8nmw4LY
ELB8Bi3Lot+tkZSUZnBQQ/0J6YJkKwMWRTaLTVgRTbx/lupZl40MzjQNOm2igQmeSi/297M0CrkL
MHxBbnqShK2SqfGltm7qeTC2Y826F6T9YU4jqi8DD+ppVwoxtCxN5bIqG9FRoIGchCKcvhhvRsRd
L5NQEXa5Ac1Ao3e2txbUecq2M5G+YhMq0YUGVO/itFf1M25D6AXacVbnn0ZUimJwoZdKb4EsarTe
jlCvehhJRS4X8aqNN4TdTx3NsMeoNROPng/LSgwTRao4ND4y5WVU25oJqOP9i6W8MSToQ0oMCAU3
J8tcl55XT0KpZKEqmGOHZYyMUlIRYhK4bnDgoiRF6WVToNTlV2j72uhG6FveRtXR8Cpo6xfiBC7f
XLUH4XcH7qQM5rXaoy7Ch6Bm2gOct2AbK1J9vWhhc51QwLenhruiaqVTif1nM/l8evr7tC09BeMP
WNAfnKO6Lo+/p/Q0G0QSD2oUIiP/rEIl1VM1mmbVbQIqWVs64pVG6b8enbYHf9r1GfD2dYOWHpi6
nnP+9R6GmpIjapnshGOeXSiTJXkMPxZb6onHVZemqClIDXGAhtLlnCUa/XIddpu4AA1AxI0HABJJ
EE/VgQq5ZY/yJOGIhK2NHM61G4QFDLmV19LoZeFORt95qY4ujVV3/U5eZVmiMNuVaX0ZqoGXCIH2
//G8WDoXWdWo34hcoLMhkKZ9Mc0WNGEwrAfEUOSDWmIo0tbS4IyGdLUINX04ayqdzNDDSw1m264L
8k+pYUSw1PJ+cjUlr5E4X65Uje4lRZu8ADQ1aH5spgCeTfUmr+D9aNNLmVTG3dQ9oL80E4vUs79g
x4rYgfTQpkjUQonpdqYk7IOo9eo5C1zsBgHkR4N0XYzTl6TWqGB32YsqFSC7TPX7kJaXtQzsqzJK
X+i+gF4zDTtTPyh1KW/UIixDY9aUVVUHdnH2qCAOy1lFY7sB9Bti08bvV1V18sX1JE6vTu/Rv1iF
kEbMi1NfR/z0rocaS2xvuVdLuAZn6bLsCrjVF6aeeQEJhH+yZIUcDXVL8BWxlgHrdN1uzFS/gqJ0
Uc1RtlXL4h7Og+5LGmVHY4zpowOVXIRqJ5vWctWUJkNcx9O3w3b9g7RR/vPsISRaIlVei14VYejv
o2SpCrFqNCoxQ4igKvoqBqC7Gfi2nF6V6ELfge6/idKUEEiVy32Tl5EvKBgj1/AUegkP4BOHSm1N
PGTKaRuUQ3QZxVl0Cf/pUgz7H6OcaIei7YddxB1EY6kkvckQhtOnXLg0kW/ZvD/5nVaC3ycGmNoK
pT7WCZme11kYQKcybuSlajfIvalOp5oeXJ3cbzJNObRlafoloj8TtbZDhxglhXjt742V4fulaNFe
NDR4JrkwXdPVn6+bNpaPQnxgMsTLebYOvzZmr3m0iXtHRi5etHA/TnFcj8LpAOkz6+3TS5RlJhil
bHD1hsoRT7SPSIJWCQVY0+FhbRnlY5L5Q9XXThz2R43q1O7EQG+z1nB7uQTp3KglPVZU2hsAHqgk
eBaVLrssFPCNLZ3foBvXU8XPRRRkXwiMHLcclE2jXIkuU0HCp6Km4RtJY3gt90vyc9P00YsE0O+D
+VlZw47z2yBT2ZFV0zT5z9lt6DHeQiEPpl/K5ZrcNMecAXdWxP8zJPeHF3kZPkdGI0BAl4VLSyVP
FXrzQP0KxYF+Ame4mPuFxX6PcvXzQqnmcNpM/7zqKS7ZtVgbniYriY98DtDKPjmM6yZp5nvgb8kR
Wm2PpE0T2V1BuR0wtG2W9c0Hg+6Ns5V0UxIJPi2aJqdk79WKq+aR0Vszg3lUFslpQuhdvWWM4J7N
dBNezEWAd5OV/5jD6GYutlpOHy2pgfvNjAQBwvg+QWAoajBQaIz9KJT55aLrA2C/vty3uMkEQ1k4
Ya73W1q+FNfG6ZORZPSQscxzaNQ0zjIM1tZS8sSNsVAlURRTcns2tLo6HIUw5JxR+/bHdQMW39oY
JayEmGzitClBHB/NCoXcZV6NdStcs8cOFed5hmjfpLchlpvGaA7X+Cvpu4KWh1uuOYNujZ2rF8uj
JBeCHS9lRaopD3s9EjAh0st4rZ3qXlFTqE4RS/hgpKl/RjsU3JT1otOnAtSxRgqvrn0VkYOq2E7R
ZJZ3J5q4uGjjLtL1zVxamWO1Es0oHcVXaapeOsMcrmIFHT/d3KDom38q0Ld261KiblkZT5VSKmt4
S1ttEI/CAugdYXV6chCCLK1ubSOYvVAQ5/0AgC0OVMyPrb0yS8jmzD1+7r3Y+woMhHoolZ0mTIpT
o0CnaBZ4ObBdSpZzaQTVrRu92A1T9PL/PhTXTr8BpkHiopzXFfArGqqqypsN2iL8AEzfm7x/StUa
2QYZZ+9MNA9hECZXUpBJDjKA5ta0zOROb4f+0OCbG4rF7uQx1lV1tDPyE/ZW1w+tRT69LEXljPDY
60ovH7QFEVVs5kN3QqYzLObnjkbM7hQG0P7OfBh9czwrvqGUN1YG9Zk8OWns0sLDRUkzQMK9RCaJ
MBNko3ZbtxhLtRmqGYFMp2yNLsdZ+RqgVbY51buGtehVT2m+RT7lGFeT4gNbETz09lLbqgXklGVp
3pYjlfIcuWmvN2bzFlkJ83ZJvJZ6GwmDfDFA5j3ijlN9EHZpfzaaaGqokgRoc533zsMuq0pmCmvC
SlVBpkGb8lsjbL7lEyJ8cV8xW0cwL1RYQ0fYSuJeCcSLJlP7XWtoqk19J77WmuEeHs8B4Bl0+zjf
ZGAOd+KojzvMG2i1mfVnrdNSl/VsodP5JZFV5a7gIR0K9TkvtfiYhuI1gMXYnU0UWViDPjW0m/0h
MxIwQ1WfY44A5btSMadbQsqHJo3WsGbtz5/VKZ1gT1LvMFKpPZhzaF0sxXAXQW8+WBRJjETFECjI
U9jsbGRkBykZKUCKZcoz74/l0+U6W0QMmjgKHXnibyaq3x9tWq59TReeR7vTSadpeXk9gmV9Xy+A
3MnC4lr4Ppn1l3KUEvKPhCs8GN2G2jCkWe6xPFr3cGaYkstapgz0GGYJbedlAMwLtEXi76H9N9VO
Vb2WeNcNmib4nJNW2eVSE4ahMqlIU8RqzUiPu0m/qtP22ClouTShxF1FpSZukov3T1xbV8ffTpzm
uyUpmkKXDIOh88CMp6mspoFxpC/aRirm/mIa8Xap++zY1XG86SA5OOCFBge8L+7NFc8n8CiRJn2c
uvWELCeigMpdOt8vcK626Hjmuy5Urrt0FO0RaiZGkRkuLPKItaCVphvMRTaTgTNjDc3gchamTUJ7
AOBkrG3mvgbEwnza0euoIe3gP2NZ8wsHlD9Ni+w2k+wAwZle2sa4wdRIQDd4BlqSxoMXCWNxl2u2
vLqsFaaW+yrkhTGxNli7o91aR14wlaScU6NgRJZg9mpaA7Wn8r6BgeUDslD9rgaZ+P41Nv+oF5Eb
68bpcdU1pp6zDHJlryXwN7NNaFHtUGvrWAWiddR7QqsAqL1z2iUykaimJoJ1hGmoHmU0KfiWiNYi
QLf15WkTaG2GUlUxej/fwxLAq4genVhLiptCRl8jELR+o2RDcXN6Dy4/jClyRo84Pzj2EmgIV1Ax
mU5KaMJ6XyzXqYUgFHGn+KKGPkrnlOrqQb22MmVwIQdHSJ5hyid2ouUPY2P5p1f9tFylpp5sf70v
Qx5DJ3j93qy3P+RBHa9mlhAbl5X8DjaOtulywfIhtnbHSIsyr9CW4bEI++eya9N9MyZQnkghWL9i
GJmVNPeeoCTG4zwMGCCA4d41eWA84n+DesQgt8chmsoDCgWPZiMqtJqKxMkEY/ILyNPAmLLyaKqa
X1mmRFFlKI8ow6XplrtUbZJVyl+nCQs3le7RB5OK9GfOZ9Aj0yVDE2HNyop5FpqihV0Jip7Hm3lW
IwR1oFF1dfYJnYoG+wn48DPr+he9flCgEz9Zer7Q6GiCfQXF8F6Ig+tWUZontV1QhTVl8Sjny2U1
0dQLkghXsrJFiqs2CkfK+/ELmeP93IQpSNOaO71SWs10wRpY0r6CsUa/Q5TD+7CDqG0IVnUhaZ1L
oa66i1DYVPO4xoiePegE5daSOkTlxxJsqcV83yOiiL6UGntpWIhOtUrXSpTLd4zq0EswCJTiKryn
7KU8rHukS+lRakE+10J8P0jpszmhtvVzb5R6ktiAi7J+KEyDdSEqOHuddkeTilmdD45VzMq1pYRB
QFT0pPXRcBXmCnvQcRtbaawYsreAIgRV+J+qKBowVs+KElSrT1ooFgUie1hsc+ll0Hm5eYPpVk0R
Qhu+CrFw0TGuf/RC4OqpYD4rVAhQbqG6kLSt4AELnw9dQF1ODdAkMtCUPvtzWufq6c+jpLee1Rb4
npkH2S5vdQEmYAx3Ki3C6yaOQZ4CcjnoVhHuZcCk/rhY0wVzurHFxqO/rIGkehomGzc865mrtH31
kGk4HuT9XH4BxvISgWF7gQe3ZzgUkd3z4wU4JpwoXU1s974Hen2LnHhzAJf6nLdRliODFE9+LDUT
DTtepf+8mkKUnN6f4ST9j/zelEB/Eg5SKZMs65xIUujRMhiqGHgQrUdXizQYyDEC3ie90p9Kpm0M
p0cnSmKwUAhzM9BHAIhvT18Z9Tna17V539YUvX9t6nXXspTWByVk/3r/5F+lRf81qDrtygiQ1j+/
c9r/9e2xSuCKSG3nnn0gVpZhIyo6u90qXjf8s/llmHP2XiaEsl/198NJ3S7HbNWl1f2UBXKyazBR
3QzJTJRQddemLAe3gpE1l7raipjy8b5GtdNRcpSMlDGcLquZRS4sJPyQymb+Ng6KP0mFDCeLMfUS
KWG5PSXhp83Y6wiFn16CN8WaspVbzCLJ0adJrPy4JbZa6+pdWnQO1kOgQ2Sj0fwUoxVElfBRWU7Y
yFkleZjJ8NpNgVC4HYTzYylbxWFY5dSDrhRws+8uqMt18Kx5q5Mwj547FFqTSpK3w6xaSBApuxnj
969BjPxxKtbSNRlgu2spL+yVppauhiQNXUFkoqmT/gmRiHZXx+KjOBg6maFYFTYCYyD2dNbnrMOj
JwpjQCqrDFLe3Jt9qT7BKBfdYOzC3RAlkNuVkmom4alBLXLk8eoSj94c5jpK116cNuKKcyxDY0I+
2ZDbC2ndnD4xim5NNtf9IYv8ESOZ3ekDqVnQ3MkL+FZcdKeKFMFRJl2pLiMzRs3HHWg+WJtOYdnV
dbOmiJ5nhmCLhjQ2drUCz36+lKKxAAkLkyFP+ERPqeefPn71ndPLLI2DyFUmmgGTGtbe6U1tguL1
/lP55/JjSgrAUipuiqHrBLa/B7WslbHchqLlgdhePAldsStpGVrV1qfQFQvZpGlH9fXcHwxQuxzI
m6xW+h22F6Bg100qzEi3CAIBQ1xRKV0CQuPTS2xGoswG50yxGqM1//Tm6dUkggVbNMPN1GxLVkZv
c92gKnngCod3YrIaUgaa/ChC6nLhxU3XEtre29OF+F+/8dzaE+/tpawgSYRRd7b7P/dlzv//9/o3
/3zn97/4n+338vIp/96++6Vj/NKUbfmjO//Wb/8yR//717lP3dNvO17R8Ujc9N+b+fZ722fdf/l6
6zf/bz/81/fTv3I/V9//89dL2Rfd+q+FcVn89fdHK7/PooDxDx1w/ef//mw9y//8tW2eiqdvT+d/
8P2p7f7zl6BL/1YMUyI7kBQU9smr/vrX+P2/HxFuAyhgYKmqIeskSxR+ugjKoPxvDQVlkQVAAxtE
MvXXv9qyP30k/dsyVUuxNCJhi2aB/Nd/z/z6Z0Ly85a9zVw84Yx+5S2msiZpNBv4EboB5dpcazWv
ajGjMoVCKlQJoPQJtgRzE7OBCrCkjjqnKUYbF1h7Ggo7pRQQDu0ukSNkAmRnEj6FVX836GtwWX0Q
6v+elf/5q84qRGYKqNpq+VWT/mSMqPcFlvvqHv19IV5TNk+o8D9PnCWPCJWai3oGmQ2aNlgxBBxi
g8Crm4G/tJfbzlM3zXZBf+uDSUT6vej131P653gn3serCx2b4Twz7SVui5c7wZAn6gMpX7BLE8Qv
ZG2bovc91RCYnq00/gD4J715QTWD4AIIpySaZ2c7aUOdSAYX1OhZKdUQVZTJThPdHorlFqLrrjFi
r7FqTwq7XZ+BUAxifzFBiEfh5/ev/HqoPy68vo5r0E3wtdcQ6NWFQJddRcCeC99UX9ryOTNurL51
DfPexBvAhCBWDeIHLQbphBd+76DnUzigiSA30WpXCYGEzrQptO8Q2/lSaBnx6kC9cZScaBK3Otlx
LD4tpG44J+hVskau9iShMZGOdgvQotVuMJaDxtkYl3Uh7ZA4vl8RWDGVHKEKt5Xe7MoEK3nyFEH4
Ch3Ltabiol2ei+RhrYboerzroY7Pk3hdxWj/I6M5tcUNQiJ2pAbbWb2bYPFqmXglir4VGhedVe7W
BSfontP0iA7Hnsgb0Nti9/QDQ019iScTZCxlE4umf9/sO1m+mmtoWybMwSS+M8b8aOlwt4l96ma8
08x020utUyTUqjoe+2LZ0Vnw8ekA/qo9ZLXqGIvmZVaPuEvswFG5GpSBbjG5dRDtgcndWbl2Hauo
lnTNpm0mwH3LiI3K12qQPCGK7UWVXdwZ7QYDRtJW1FmL4JsxKpdpifh3jZI7/qgUy5OdrnYOxMFj
KmDz0tQ+adk2kOg5qdohjnLEhmJX7JAXR/Qmy2t7iCJnRhxuyNRdpMoHU0M8o8kVu8bTBii4Y1rJ
Xq0fTeCKGg5hozFtEZN1AX9Q1qiBvxe7RhY2uWZ4odnuxOkRvXBg3N9XO6bC/FRboM7NBvEPDVNp
LIahLiQB+piZ7KXD/HmuxQc1HbYtjw5SIk7XVhsIhu5cFZfvPy6/Fz3+njdePS5nT25bKQX6aC3m
jeSs0ZdSvOyK2/cP8fbsQObBEkADVD/HaiiQ26O6Alst3hSH6rp1MEy7FveT0x4WDz3cu49mQ3md
wP94HimVSVS8IQmcQq5Xk4AajoUQI/XpmhnVLzPfxEy/Bq32Qr6yNFRTeCrnMnZaPMfHpLzgfW+Z
Aai1s3BTQBoc2mHXhKZbNDcxArRWMD9VYbkpo+SDpUhaS5bnP3WdN2WqehBP1TMgiylMWdDCXXYR
v79Xf0BxdRi4binYtYvbiq1vlIf8DpTJ+zflrfv++rBnldSyn2ZjRuvcrUfJy9EfqgfFydKP+ulv
BgCvj3M+HQ9mNokR40u+ie5Fz3ysL3WnnOxhV7t4DZPoX04PeusIrvbREvzWSgDRHgEhlYSBtPf3
lSCiF9I1uFO46rYb7Cb2SGM2zF+0nvYA9MjwPiFdHR/MFyY3M7zotsb+/Yv8e7r98+GSZVmk3alT
A9WU33/BYDKm5mFKXKD4gO75JajtTPUttCh7Qdv2/aO9NZJeH21dpF8N+oaSSw4hMnFRoUSTZdkJ
s7bqyGwk03v/SNJbo2ftaqxgf0km6vj9UJkmq12cwfhVt9ZLbjn9ZIdevK0/q59nV3sELtTZwhfj
gzv60VHPTrBuzUFGTS+msUTbrUS36FM0f4DGlt88CA0GkYogJZLzqWMCtGiBJojdxsVgzFGd1mFV
MB+VTYQ7mBM/CA7n6yoOwsKbxkEvunPUZ9ovD8FHMd16PudTgwqtRmcArSD+s6usIdUR5rRUXdFv
L2Msr+xhH/vxcblREIn8hrLCXfvRdPTWkCVZAF6naATu58QBIS16TRDU2NWu0qflLtlXewgvd9Da
jYf5RUarYpfYmRdvjPv3x9Sb1525GuizIZE2nGUKsyRSLlE52WCYj/go7GKcCWUj+mDee+v8NJVS
smXANGLG/X3kWinK58LIeh9pL4XxrcD6pOp79Prua7A275/SW/dP03n+FehmknRqOLx6IAVJhVC8
xhZpCc5cj52x+ojQLa+/93yMgH7UobHB6tbOpxhSwhGdaI4BgGSDG6mn7TQsulnePCSRcXPbocRx
1ewouV83TzlQ4sZJX5Ib/fb9c31rsqXhThDNEk+2dxZHjJKMWJ3MFBc1JDpV5OYJHoQdEDq0JWaz
tRF+2NfJB4PmzTSLtrWhwuQzuMrrqHp1iYM8CvsxWQWNASMAhN5X6FtY/UVTp15eybZJCwyMkqHP
F8EoHi14QO+f9xrZn1//1z/gbB2dTc2S2yxL3CI4wsoGSkeOVeQ2tfhNPf9QAf69f8A3oymeSwmx
UA1+v3E2godJqGphBtYxOukluIRmn3tYTzhdY0eX6CCtz6b7/jHfGsivD7l+/uoqpxUEmxkJJteM
ZFtFg0cavfePcNbZ/blU6jL1iHXSBXZ3Nn4kpp1OMUrCoGC2cTz8mpspzaUltHGLxk3dARto0wza
KRKQzkbyDLgNS/WkVjlcYMRFxm+5rOJTE3sW5hpTgWrKJ2QDd+JcoHZINb7ujomASvgw7axc0TBf
MA+abO2L/oX22UY1qsduzWgM2ZlN5aNl5a3F+dX5SWe4QlwzdRTWC5zulpqmwug2euQUamAjc2tr
SJ4I0XPIyyZ9yEwssINbI9EuIgk8WVts6GovsK10AJdx/SlCYaOmHBqTvbSr9DURdRA7Yid/MIG9
uc7ryOPLioRx0R8hFL34vshyosTOXTb41HnGDsU8u/NQF7nEjNUpnI9id+nNmeTVMc+eKLNeyhJD
JCJTL3+aXDBCHrnfc3EXbeItzkbpvnsE/XibeGZow8Z+fyC+OdRfHX1dP14N9aYSO02YOXqglTa8
dnuqH94/wpsR/+uLelYsGAoR2VqFQ8jb6Bp2G3B8R93n2/W6Fo+Lh8ORV7dO9EF4eIYC//sRe3Vq
Z4/YIE4IQ0gc1zziVEtHnZQjcBR7cGdPogJ3E7iVZ/iLo1xSoPEUR7bLO7abwlccPBD8fjfvog8e
jLens1+/6rxwZVEJkmiO8eBfBTfToXVKR3AGx7hpD5pDhvxhqeytO7wu/WtkRU3yvEAUZh20kIBA
Iw2v4upBqpYPnhr5dybXzwsNPgf0MKG/ZZxHx1ZSG3JDFcatw5tURmE7/dqAionVl26cvGoB8d8W
YJI0EAWbZbqiyyZhjiEPnRfNJlaiC3hra2/i7DRL6kfrx1sz0etfdzaZYzhXj9EEGig0BjuU4lUC
14n7DqmC3FPJBKFKYEsr2laJp0E5bqCX77TK9It+cRIrstGnu3r/kTipzpyvogZcVY1MjSKxfhb8
NRgJQVYlsm9cnvlDdy2qNtJ1N/VR2TF3a7cIQW4DO8nt5Rj57Z21r6+aI8TU4IN1CFfcNxZ06EIy
Z6GaIOXPIoouD7q2NmAMTs0xoUFbG5fi9FXAcw9Hakn/NpOZQ8O0m0gHGfc1ja6MwnTz7gmh2tsu
te5TsskAxx3kG5jGKxuLWS8daevR7Qr6HCMDkCSo0VcxRGxL34sh7G+RpUvuQF2Fjyj6eVX0aIjf
hkzb0sGz+3Gd6Rpsi5FJiCRMowENSNrLvCwXuRl6qICU5VVRaxuxf1RrTOI78Mr4H0l9tdcrCdOO
zFNwqtKyOMEqL4betkV33VGXDGvPxKHaRIH2KxqG2wJjuho5HNFYlbGp3youMJPnkbGZjBFkNuJK
gOeOmTY7qGbulOr7EvwOf+CYKoaiCuIlAFeUQXDlIrPN5luIH0kSv7BS23J/MOU7MQzsxVo2BHTg
DVm8hiG3afijIv0ojPNWjjJnBPdRagBi6MRqyDOEtWSH+WchILdUO1RR7gJQRfhvBAalsWa80Nvx
KENaWtt9dMxm5AFiQt3oYTAaLI67a6A1jqwHW1Gs79IscnJMvIIuv48Dy6PvCkoWVK2G1R2CIWoT
oh4UUrac/SzskbaPvIyS7ojcUErDoJdnr5a+pnDDctzWqlr26oXGNwookPVtpRf2plph+JjabWx+
FbXUKTT04LKvDSRHk3avIk52LDCsjeei0T3UrMGlZv5cpfRwsZJJkVAmkJ9IwoznyCi2OnSUEAQM
UAgf7DSqpQ+FDAdYDTHerL1VxX2aPglYRVeDBnQf9F6CFpCSX6BjYC/y6pSQbIqI/C1A/4FMYKb+
snySxsqhsO/I1eoIU2/TDl5em9/2smCHibCBkZF2LXSVz0b4zerU70p4oYCmH1TZ7mPNrrIHobfg
OlU2iuWRcimoTynWaIwUJ5fTTY6/YGfQ0hRlbwC8EQ+TZ9UJK1y9DaP7jEpcRsjVYiyd6aOTNLSM
o0/rzSkXY9dM/O6xwVG088xEtgWB7NMCOxnuerlw8SnB76BzZvFLNGHAYJoOAvMo0AduFgLtGL7W
SGUI44AAGGHjOCCS0DpY3e4DZVtNo2dmsx2MGOnwNADVcAzrR9He0N6+k4jCzLDbZr3kKsq3UJy9
FD+OdPImqlZNOG179Rq0gIMviZsICxhDAe2fxcUOz0UeB+at1D9Hg4zAtH4VSsYPhVGiRI3fZSvu
7YlLqbf0nuvbLhFv+gxAUB/CMvyW9TH5y3AloFXPce6ncPLHun8RucVDFG6zYaX1Lc95n34HnQwm
AsLn2Ht6P3+SBN0zx+JLMyzXWqvcLF3qj7rigA19GMza14LwRzCDAarUT1KJxJNCr0JInLz7aiKL
OFPyxDDNbkoZ7+TJawdGhaIv383WtFVUlqda8JM8dfMmYxhTMezRpJMNHHegw4gdM4z0JJTdsTNj
1EaU3tUnxnmOnacmXUOc2GUJgvopIjKidMirclOAtZuQwca/71ZawLPWqYlla31RymjJozIkCBhr
KTSYbCtcLoz/w96Z7kZupGv6VvoGaHALLj+HzExmpva9pD+EVFJx33de/Xkoe7qlLFk53QcHmAEG
hg3DJTnIiGDEt7xLkm90qTrPJ4wup1jsdCVGkKa67CfrweizEA+r8m0q4h9RE6CGXI3bseNaC7JN
21JONeIT0WdPTVLc0k7gS/XBc7cWbIEWScBEXWPvcscpsOJGAi3/kpFVVdYeeOd66ut9RAKvWJkr
DRedhCurat0KyXYCoBulMS5+hCs/nyn3QZCegf7VnAlh4Wo5tOYACQp4foMuXQyTftrINjodhUda
u8I9zFEwQQTC65ap4chQmVvqSugX4TOkb2RQf4YUrNv5VptgVsLXBx5IUfuiaPUVWhPPqT6e4I7x
w7cl19AmZKwbsJP+AxS9jWziC4CwVyQHJ2o7F06ZRG4QD4hhJDyufKOD/iwApEXm01BZu8hGmw0f
h5EDtqQn09LPs7V2UxSGk818yAqqEgK3E+0qjWiU0MVFrYryVLptDYMViIzJCXu9Ia8Z9o0ie0Hz
o+azTwJ7I+pmy4ewV2hUjVO+EQkZpbhoe23dlJbri19ZXr+mNqzcyZ4dgdfdWDzYzUOnynuG2EwC
ref8WkYQ3miem/jW5LMQQB/VSd+2yb1mvfCyjmjMfYURjRn9aLNHQEwrv3yG8r0rxA+lC7eirncB
MpCC66Ktcm5pAE8o2wtZWndN6QWawRFmY/lQuiB63Ci7X2iNRh87MytqUWZFb7fQUw5PlH9BnXT9
G2Ivq1knidNCB6wXKNFxhW7SmclkK0D7VDwAZBN5KK3ZKlHq5PaE8ALYN5x505Y7uHdS1EI0M9kk
GEqJrj3FJRLlknhTiiONny9LJyblW1mgHEZr5iDT6ZDHttNOQgJ5O2/UtbKVXDhSXkDQDVX1WNT5
ZUy8kFA1m9oFBKDPeZUlqrFCvipamRfjqbbNPD7O3bBLSSq+jyW/TCispRamUYU2obx+Hqlofd3s
Og5hbkGVMhiV940sOfkJMh5Oel2sEgLK1+8H/aqqCCYdbQ4d0RXrnfz0IWu07VFpY5u303XoRGie
1EXm1sNb3ryMkbL7frCvuls6BL1FYhh0GjWKz29Y1Rpsa/39DafJMVfBheZA5ln3t4MXrippu/TW
kJpxMJ07U7fTC76+m++fYYmCDwL2j4+gHZQzQIHXRTBTronFaw6ZdxJvYX/1/RhfVR8+DXKQFSQD
aTKWnqzkjfxrqT3MJ8Pghg+6o26KjRG71kP0n6SHnwY92KiDWkVVNjO5lVQ6BlaImMAdea8vaoaf
hjjYoW0MrF5Jl/cqhSMZ6COAGPD9wVlkGpoeD/UTKw3cQN7TCmc7zaAl76m6unp+LUzJC2i0K9Mx
Sv2xpzrIC1EEi3vAMNQV8c8QzW2QjVC5UicxsHGj3IL08Pfz8EWhR1fpCtMZYxP/dgDleMwko0zm
33X6KueGltvRVSSxF4AXxIiieQHDtzH/TPH+LZjZ38LDPuHOLsq3/Kat397as+fy/wEgmSqTzP49
kgyzvufmHzfPiMz/4zJ6q+u3f0z/OIuq7g2noY/4svf/z18AM2H8scDHFv6sxumGANs/AWb8ESpf
hIUadWiKKf+El+nmHwrMOwPMF6QzmRL4P+FluvEHMHvKL4YFP4Sf+bfgZWhafDqHBCw/eh6yIXMc
KpQODsltutRpYZT3OKIVeblWi+EcyvQD426qJjs1I5IZXZuhSSBdhwJ245Rhh55iFLtlHxmOWcuI
YI3VmVw2MwS59MRQYMgQcmJpTNNYDPxQJ1drPbc6R42ykzlSz3GLg3NUpE9ZSgmiCPqzcRyckagx
wIt21XNyO7jpvCLrtBts/d4KC1hD5EGdanUrn6KiXhcXdjjf20ppu4U+3SjTKg4gcTUx9lj6GLy0
ZenZ4QIKnV8BY2IhrgO16TXzhdHfkMWT1sGcnvsxaX2DyRDoTBLuBNhOBysPStoVU3OOi/1TMhYr
X32tES9zRrM4i30/WDUigvmLD8sw0f7Wmps0nws0BDV5jZYc6Tm1hW2cAgYa9dAxlogTM7/LSC2x
UXktrKXUMJ8hSKNRR69+pGX2hPuGlCI7jttM22mNg1f4HjGOjQLtkyZp8hIa6atvBlfkIG+Zr4F2
ScjRoshF2I4YdlzP3fjLhAss3iyEUSDGlG4RB3e2dDGW2uVMuLrureJpmIxzEDcgkaVf5GyvoW/d
kmoYHkydvQU0f5Z55RwgvzMMmHcM+Rp8p+qmui4B6QF8UmGTKuHc544DnSnV7IAnYl6EEZw/BlDq
kpcaiV9XbU0YJwbCvH2a7VQjeAHSfIVQRoNJLmY/Bp2tLHwZZnM3W3FJEV5z5aRMV5ECv2mIfjW+
cd7M2bomUdfa1nezPL2U7PlhHhrbRbm6d8ySdJswtOuuelAScyWvgWk3FDB4e39ANzZrhnPk4ZmQ
Mnsrx5YNU7XEsb0g85NwGMoJaGaOzDo4q9A7WQ+yPfEcSbiqwxnpOSl0lBQ+glZEuG2G4VoPpxHf
mLRcz9pVqZrtegztcV031VNYVGDzazjE7EpHn9+EWWxq2UL5XJE0uKLNndbmr22KF0FsSfW5b/Q7
PSY7QOsABtpqUg0ctIh5oQkVK7OpdeItA/eZGXJ2Pkrgq+IbpNQ92Fb8PBEwLjr1pUCQ06GFuOqK
XlllFXhnDJVcZClHtDe0Zn0aJBKSiFN6bdjZVWPomSOf0D+hPJO8qCrKr6PuhXF9XozlprdT0pAU
zgw470iyr+yQ7qdMiN/qlZMOElibWdqXI6dCUOaX7ZsW2zuFfYDexNNc9sMqFwBvVH8f5va2pRia
xvWlKY/wXJPhHuzMBkelIxJgnyuPnGWWbeCtpAJaVBHCfO8bfAgiDWT69aAzUdlO2RRmIbwpNrZY
fGls1vSIp8gBYPSv0RZlV/AxoIft5Wk+jNZ3iiJJoR94plW0zuKQrNu3GtOqVwb21z/hKZ01cnIR
mwUuV82PDzfP5Z+R4jf42L+GR1LYEBbEC9748/B4w2pFIdTAK5KECphpuUF76o/C9SSOZ/fPtaBW
Y/vpqZVnp9JsHglhP8fsfz4BUihCXu4NcCyHISxaKVkllMBDM+xMx6UDCUm4LdkiFLku/OTIhL8r
h/wrZH4fz1RVbj8kMk3wXgfx1aIUVvecf542c6mEZubVyUVbcpLUQxs7OAK7Ipx3KHXbOM0N92aj
LFC0VaWG+856mrArEm1+UtxDvnSBizxlHZyN/t4qrE2nJlutrM5Bbnh6Ao25StuVif2IMnPU5Z12
lU/UrOfB3FV6/NIoEbZET+gLvgiTaqAiR4MLQ3gNEP5pTCWsGDS8x6qCVHCaz/Myu+vs9NS3kBoN
w+G50uzbLIBB1tRRi3RzkqyjzhJuhMYqPhKXgCrMqv4RN1bOGaI1XtkpV9kkVnWdQnQeKeHVOMgH
1ACKab5H8vg2sNT7ZAKlWyNUKm6niipUVFvnqrAmqqHmrvHnjcQVlna1W3C0y7qW/hmQ/g9Ehv8H
NIW/DTH/L2QgLN3ov48bb56z4vkf/yt7q6OfcBE+RorLL/4VKCJ3QdSnoJwD3I/uyaKj/hcTgYT/
D/hmpg085F9RoqTwX1HM0dGjMpA+xZHon2Ei0Jg/OG/EIlXEHxnAXv5zFgLqbzyOqsBnsIDiA0Bd
MpEPZ11pYJRqYJt6g3v3PvbvkC6aVnjAWWCV81UdKVx1tv0WTcFLgVpXkxAVhoF5mmNDjduwm6ud
us7xeHTi8u7DVH51EMpLFvvhXDAtA3wXwlXg6FQh7Hc5i48P18eDL+KuvwUj8HOesJKRwmeUgVQ3
mvt51wVT6gyWgrVY66GwqLoGhZR1pvs/MPK9aZvJcm3svCHsItRTSPY6xHAG6zgiggyGhTvkNH36
AamJDuXHyKru9C6PPKUVtaeo5wjfhCcWUniuNRK0BDQLoOvNwAFcfYqqVa0al0rKVHFj4bNr5bRl
8p+12ku0CZTSDazIIVYwXfivjtJqsdvO2LdyzODoC4Yr1MSjdmNkwJ/kWONZff2ct+3dIMl/9ph5
OP2UXqVmN3P4TmfodiWXU6fcF20vNvEiM5jmzbQz0gKUvBz+sFMfBHr2lipF8mDrk2cvQVKNvPVO
tbj2jV4pV1kZU4/sZPD48k0rA8wvyo5LfQpDb5Z7LMjVpNz7pgVoPANoHgarEGUS9OykZ1+JOidI
VFRZbnFwNZw4NiPkaQN4gIW1NikUw0NrKNbmmhdG467pY4gPKBY7Uh4cuTUOqnQwc9gdCMggy8RH
AtxySYA+7A6DtqiY1AFBRTFfs/rbhk4CfP6LcsarRQVkiXCsL/UDknO3rOLdqOXKkYLFezXn8xY1
oY1a0IUUvljQXZ8fwp41g7bQmN3CHFLXWKFjh0zQoPfDtBlGDws1OghoZ24z0Z4BsYucMqOfM9kU
lQN5jvcW+o9Ra5/ac0/F26Xfl7uyPww7o+646GSCsr6DBRDZ+kodfBTyCWxtWAla8+TPgEwpOK+r
INWPxADvZcfDN0NQAWwl6aoA4vL5zcLRr6rGzLNbdtMFbZ9ha5WTg0LBiRSg8Zw2Mn7t1qOki3Yr
S5HhDqhA6X60VsqeONynwYnw5GYQForTSMn3UTWsUUzEoV5D1yp5xtD4F4pHPlTlfCdr0rRt6Kk6
VUcThb6dm3NFqnMyUO+3M64+sjg9jV3672dDFtRr22zf5KQHtxeO0Wk6U6ofU9PVSFhcZYQt8f1x
tLzvx/mAbsUaGmIBwC6J/cFKd3g9i1pE0g2y6m6kYQ5f5+ugDrbfD3MQewFdM8GzLptKg/f4m9RC
gLBJOyqxdKPICDvrw74VmqMKwF54NEGs/VM+4/9f7NMRauESZP79xe68pdHPt4/3+fLzf93nlvkH
S0OCgFUQ8fF7feev+9yy/6DsTLV7SVY+3emKxS/xazYA4oV4uMBV/zexUPyBZAs0VwtVLJsmkfHv
XOkH+5TYwCZssFXUGgDYyAuB8eOx2KlI81J6arxWCnccJGuj7PZBNR85H5bA4MPn8OcwVCjxbNQF
mcpBpXaaK9tW56nxOkk66dIE7EG4yVGPq8wtMjEupVkq8bsPi/BFSPBev/9tVIFyFUMugi8Hoya8
moK4aeOZAreBFIfVsOl+2M14IqYJf+5obxh4siHPTmKwCkrNsy2BgkR4yQrITobKiB13d1zRF2qm
Pkc95Hc7euo66cKf5GsUakBcPWCOe1to1U7yY1AIzR7V4vvvX2Qhn/4+fTh4ozzKSinmQcqjDMiM
jLioeIMVvy1lFlpRktOq46YNvT5DCl9LuSIMi38gDbLySVSUhKwgtKNTohS3bNrN3Bm3gVlfV9NN
peqb0twUsX4yF5qrSwMH7gkewet6FFdqfK0h3sI0qHSanRaaJXKbnpHImdPax+glh4J273sDEYV3
2RDKoIc4shBx0zkxKuSfU/O8LYYLvzhROhxyjPi2TLUrq4hfE8s815jjIk3X0M3PcCXzekRTe73c
LT59tWmvo0XaMe02VoJfhZKd6nl3NpflbrD2imHgj7ogA0T1GFHgsJLxZJjEeTQOF6EdP8rDMT7Y
ATpR/PlalHr5iGWN/Pyg6SKBmTNTkzWDE0WHncKfaHBgSAy65a3SnUuCOqtAPUbrAsdMNdROUBHS
CKtDyo0y2gBakriD2q+/30xf7SXqI5RuqULDZj6I4eXOKo3ELxsvJXXMDR943DH/iuXQ+PjdCeog
SGPw1RkwH7iZPh8q8hTbRaLFjRfl60y2Trqp2aolWheWm6bTJpGPBlaHx9j7iEiNAkMENkih/fOI
RqtkU5yHjScoUmbq7TzLj6ZIbuosvh7CGR8A+TFQrjqSgdBA0i++0kC/aLMGgSm9M6Loxq/bbdFM
K0Sfr62+IIZJLwFhuGaBdpUfX0Oi3NkFotNUD6puD5JsYyPhpUjTfdKKmN57suoFwIGo+vn9ginW
EiwczidUDjCQrJrOX5/fTmQ5ja5EqrF5kgKnyVB4zdX5adL0h1yZkDXs/NMI56MV1Nl0Pej2LrUG
axMaloSbZ3E6ZDfSiFOerF2Geg/kDXUJlQKmi7DybpLnENEHnfgwQtw6jVuniOt0NU1BvEXoxAnl
XKMa3eF+W5emkyv1a4t7KkqG1S63AnhgeXdtjdaj0Te04mvfWtd1fj6bymmY1uxn+za0BZKM2gCC
KQzOR7M9KQwcSuIi8mbFegJz8pb6BRqDi8C0qDahZt2VwnbtProu8tl0/Bzr0ax5jmdNrI3F897A
5mzChcqBf3QvworKcwLiE/MRY4OYwC+qG1TqFwB4HLt9ZjwlktGs+hyTb3kaoY73z0kG4klrrwcz
a1apSTaDQ0CCn7skNmj7PcmSl2TJWW6oK1GA25G68dIaGniFkflT9NZK9mfMIgsajmj2UnNeK+wc
xNhHtDX4k7BpmhUowde4i3+0ERreQ4cBaOjqNhYrlXI/xtJTEdtnjVHsc/SwnHo509KxvBvCtWoM
r2B+jNK/MWpt06S2W2npXSeQRo3N7CK5NMKiXEclIyFJjvN5WcqOnAi0QIBgxRmmSDfUIOeVLo9s
hmQ4qxDdAB8TgEWOOhRPWlwGezL0KY4drQmv/DS/NyRQl0VmLYBCJ2gv1CEbV7oU59T4gYPMcuvF
cXmCa50NR6PA06Kq3AQd6U1f3uXSA1J26kZlg5GRnElqDrDdzreQ92YnkxOg+WOzqnyJjUbsLrYT
FeCsKJ7H3v6J3uFZIWP0AuteAfE2qsoF3n6Ba5lrLXrQjPF6LvwaPZ0idJftNdUIHtBovlYk5Qic
etGO+O2bE0s5Abc6isiHZxgCebjHZk3tpZUfroshf0sGY69BHkeCjU8k1S+D8roc5Z1cgS80p+g6
T9EFsfwYjoVZrhfPVmwvG/wBdertxQ/FlBDzC+fcAemUx/lZlnLAg28DUSpWnSXf4KF1iV1X5HS6
9dg0OsAmFFcD4jPUaCkcaOnjGHcbkQUKvZm+WAU964Km1kneqnc0+W2n0cNnFdllp2m4VuQe3OyY
xs6g4e0UxY856aAhVT9VSQHWVAxnuPm+dfEADgrQUIv3WT0wp1M63yjRjDBi9Au/54tpGLcJqZN+
3RnGtszdKPEvlHHLs24l2z5PjH5huz8KrNmcKdzQQArcsS4mHEsDAGdp+nOO4usEhd45Cq47oYLh
Kru72DGREHb0VPUGrum5mS3wX0xnVnd3R07Rg1SJ7iZ2OVBH6ajyr6hpfD5Ep0AexdyktVfp5UM2
TNdJLLmVdQKEnNYlmnE0KaF6dta+Ya5V+2xIqGNYoIvMQeCcR5+vssS26tK375/ssCrw55PZwtZk
lb/1QwDRoFhYfHZt7XVWe1vTSENU33B3eFBqK1RxcW1qfPBd7oA8Ed5Wigq6chfhgZFWOWd+nU+u
Rm0g19OzMW+3vZZd2MBMfa3BPaNIAFJapTsHwCrl/ken2z56ZAbgOAv7yJjGY9ogzP79Ox1ATrj6
mW2qjToMJNR4uJI/z7asFbVStiUeVXMsVmEpI7VgjUBQE2BiaepJ87Rpg5kmLr40KZaIiyPhk2T/
qOiquh3J/IQE2vcP9cUOWFBFGrosRCW/PZM/N6JNZb/0kEe8FF0VgrnVbwKSH33WL2G2v34/3jsX
6eDeNiAtoudBwUmhKvl5EhS7krIWO3gvkIufhU6/utHMPU3oq0419qmW3PmlQvNXcW0A2N8P/sXL
MjZ6NoDE1GVjfR5bKpo4HXEPJOOagBP2dxJrYBvxqT7gV6vqY/4fLDmVNVYc9qBCsfkgBhODZNlV
UrHkZvnWhKMjN+FlDWIvQWR0bYvOjUfznIAB8aRxPp9Tr0FolQv9rVX4hSw5Ejd9OQPIxZL4mSBj
Dj8ro7JArNtswb7Zyzn21kSG+VJetc/jcDqS4B7WF5cNDy0NpgNJPtYJ+sHb211qtL6f114p5McE
6EA8FKcaJ8lsSa+zQK9WSR+GIXuw6HS3Y7QtA/+oZcmyqL9tOGSIVLQhLNMQhxtOqeoZwwjA5zXg
+gDLMgcxw9ck3OJNAR7SaDs3SdVdZeg3gKe2XRPfm3H+nEt9srLUykS2LZ4deSSTxboNwSB7VfXK
TWKlD7pCh1/Y8Z5qpRsEBViQ6cyY696Z0/YSb1fTG4N000ZAFoBwUxqWuFYslv37jf3V0bK4OlFK
Aez0e1ZvdBJWdkHIV1XqN2bIRTbmyk0FzhTI19AlqVMMEY2IMvypy90lscGtAbwP6MUa+8HzQqny
I490WN14X3vsL9F5XJqgYHE+FVFMX4tFPdgV2Ud83dqDJ+zmsvLVXZwUj/iZOKPEQxoYan0/Fcue
OlxuVKug+1gcsb851ExAmbnzBCbSs71Xq+KBNuaRIb5I5Qx0kIl/KFPRTT9I5QIDM1h/HipPTnAV
KJRgpbd97lahib+oke+6iM85zbTdkTdb7offXu1f47778n0o1wd2mI9cbFAb8uQ50A3gMVaBzIQP
mnc+bfsJiI+M51NkKBdR3P2sDXHeRIpwTBGROavaxiiA8g9hhBwOGJFC77lXK8RAUdTZZKXW0vyQ
rmpqUk7sV9iyUSzmBt1JWfDUmPFPHLTZQ3rbrAz/ohPZvdoS+uHsVExXiYKrlDI2Z1XGveYX00YP
08fvZ2D5VA8nAJAvoaeB9op2KPg1NUou533HpyzxjaIoPGjVuYjDq++H+WrrfhzmYOsmXRcaRtdX
Hpz06yyHVFBEN+N832G2FY352piMyBk69ViA8NW++jiu9vmTKVIUTQl3+WT6/jKn8DT6637yN2hf
7fx83IRWfWRCvzw33u9/QANQo99v6w9bajBlFQt72DJFgaewaPYY2N2CgQIZ6iknSPKS7eYXYAvO
wIX+GAfNS5Jyix6mxqYKrr+f93cZhsP1xVyHXBU2MGo1BxMwjFGEdQUbPDMBxvdBS8JNNDxAtybx
6ixI/5l/IhmweSoXLBHmJQ0hG9H0pI0wzjjZWlohVOfyN5TfN4maLSgGKn3N3feP+tUp8/FJD262
ArFKNQzkypusHhMNZT0Fx0A0v1VqlxOUfgkTwfVJt3rZph/WJjc6dZxLs/R6+hZ52TtNK1MxwMcn
bfMrQzKu29rfmrGPkKj2FgrSmmmoAeyRYVhnVRxAHRtXRQhvzIf8ZMOU0/TqRtTzzdQsbPBQP58r
/SGreoeb6ufyIVVyfFLrl99P1m9lv/c3MTl2ERJUyTYOajXxOFHFGDPWtVSeOHAehFRuStrKYQBR
Z662nRT+xJcaPCKsOjE9TXaN1JtGYacy5VMNU4CwUY91P98rxAfbjRqkrWt48dCROvTRKCK2YoI+
s6eXTNaQGRdhQL16HDA4kRrzosZezDILdRXY86WklZwB6E1YCsmoZQ2/4jqS1/UM7YQGqaqj4Z1D
NlyFoYY9e7VJevCbZt/46KJRDlAKKsUjOgBBA7hcjqGF9DUqen7xJHXNTR7XBeBo/mugL/6w8kru
qZtgPQlXVgvcNtGfzTJ6thT9Jw35NfCx7aBS1mj3Va08CZHF5DX8cGlmkCQ5oGJdAB9N1ymmHmaS
4TAF5hzbOmRmsegocP4MA7Ezerj+WVyeGzElr6TeZOl8lgaTuskk6yRu5XXPNYABU5FshJ+tTCU/
ySMogoNvoxHd9hupyx79rgWGk9+G8SxQWxyE0xrMZFXEwzar5EvoqWeyQXWuT3djP2zVvropdZvP
uyY40sNVOrYZmcdGiNaJfPVUkyyvNpnSokKWQAL9l5bNr0CItSiQiamr1yZxkjw+R0z5PM6NF1Mp
NzKEuBVHViqF1/kQkkFwSDtR9yObjd5RQl4wWlQOugkgwdzj/FCa3Y5zCGcuXjiNKfn0A1hcefBh
4viKU1c2Uqf8mdb1FNCvh7T45c8aBmdA+Gv1xRRSsJqqfuOnpbhbBADz5l6ZbdXJzOoxiHKW08ju
ez85l2TzpB0wSTR1dLuHUXVmzTzRmkAHFGedZ3QXcHN/CXqcgYcU8rEewJhjUxRW95jw8kmd/8Kh
+lzNwEI1ybmG5Ta1TTdWf6QV/E1CMXmdJf1jJXobf+pi1SBwY4avih5XLp6k54pk9ccSnC8OQkvW
+HzoyqFnJB/claPt04SutNKLdIBdhbqeYolwj27zOF8DZb6Usx7cxT114RtLxJfPLf5OwuYTOnLG
LAMdfMwYfSvIlcI6Ivw7OJH9ONfsTJ5Kr1BA/WameUIaSIf5qqzFiY86oNI/FkXjTl0BNrN0pPHH
kSf4Ijzj6wPJYBDzLvn05/Max6txsYguPXVAZdGKnwoLWEer3yp9hQOwjzmRda1F5evQ5kcyLf2L
vM5SLVXDxIHw/0/i+Ye7Qsc+eUoomXoYSajwpkmfKTLVKMXIl3I3PgZa+atAtrhWm19RpLpKhRev
QRGseZ6w90Z43dUf1aZNPKNP7HUaip4+EvQ1UKPXU2/8imXE7kZRXxciw5pOw/O9Ue5StTpVJnzJ
RNr9sqTyRp5T7cQ3tGtfhtGoN0a9ymMD98rgtK4orcLAAElje5EMt1b1121fTl6F+DzghWwjoDRb
S1X0yMp8NTsaam0alyhtrfc89cPsTFaWTLYdlF5TZqdTGb/WMjIQGuQ4LNmeDNCEmahu0Mq6Dab5
xxwYeykAJYt4I9LV0ahFLi5jLymTdiST+OrBEEwnD6c+sJAMPm8ZHZsNs+3MwsvUDHorWVGJT+QQ
OqN8MQRQLb+fiC/iZxgVywVsMxu0nj8PpzUlQKViLDwpwO4K3n5dGRskJo6x/5Y47fBb5Eol97cA
7amHuV8b2lUX16BxZA37FxjHmAHeJXF8kyTSPmuCu3nuzzoNgfhk1s+yemfW6omeHL3hv/oigZsQ
4KJdZaED8vl98yRObQ0Baq+sFZyVImtTjzWyn3vRZJdTmF9OBcQ2tBUoPfdHiuVfFboAQNO7XVJy
pLcP1jaxaovGACTceHECwqbtRDWwGRQIKinKRQGDVbPTXzliA7o/HBn8iwzGAruAdNWCsPitetph
eliMll16qTAupbhLXATfl47ECQ6HJ9iw3miVcROH8hGU+ZcvDWJi8YZVELo49AAQA/0XSVdKz4Tq
oOjyfZRiOdmBnIs07AfhJJSVsgZ0hrJqkjx8v72/CujoBgocpKBB0mI+KPUkhCqNyEPILYO4pwhm
OFE5XVD+vOxr+gV6I16AddwZaHwEPwIVJ6Sy34gZgqOgkzdKfUQ/62oqRxOy/c/GkBOwzo266rX0
Hs+vdD1W86VtoK2ibcvQVjeNBmQKn/tdVaoYTPTNo6kTkKFI6uQCaQUq7jDcCW1E7Lt4kbhRqTzg
a0tk8lrW8/3o29uyDTZa0j8rTX1jJgIF5faxlAVQR2v6daOaEofTBVZ/womGBkmELC5WqxmFabfA
LNRRFyYLvkj7vrsLTH0ny6ty9NrZINjri9KlOwydeuKBcqRgtK576Fv/FXm+dQT/YQWm7Ob7VdC+
2HxLtQ/czOJ0CWn181cnUt0o7dHnUDMDhdJae99UurQJGwDePWIjepmWKynONnOCVNBQq6syFbu4
xPFDkZrHloKdA2bmRC7b2rVqaSfaks6qLF7qOfdmqS1wWrI2Qct9IncducFgX4As2+I7fEG+9DyW
Syhbqu3GosUT6S/BVGSOBLs6A4CfgmlFJumyV1rT7czaPHKmf5XtgAVWMeSi4qmB7fn8/m0gojCp
y8LTouyli9R9osdIg9V3dJ6SFeCa87GKzmV9eiqtBNqUYVxj1nwa1vR2tXPEfSY85jPpyGN90VFR
QN0BmAGjDJf4HSr84RJM01GoaOFwHmUmEW+jnXcjG90nPJ8aCqGBor9UQ4CTjIA2oLIb86HoXVwz
m3U2+b/mRDtDj/i+H+hoT7chPz6PzU2sKxt4fBlKLkylnFie2mBEI+s4TPbto2JQKhjvsfCEepZ2
R6XQf7/SlmhPQwQR7IjNifJ5ssHwIO3T6TnVXRDMopPcqIBZkM2mm9RRvEmG+AF4L7LLzLmSkkWH
PbsJsMlDm2r3kZ7NLkWFI5P9xTmoIBEOiIzZBsdzePMUnVG1NloZXkedLVV9D3McuFiCgwXhJSmW
d0EBUGByCdaPlZF+L7tr0MThQdLVATLLTvw8J2C5QiH6qPCsfdqVNFgmNLjk/SCDckBjb26NXVOJ
00xod+1SGLCGI02l3wpZBw9wcO9WFB3DTE4LSCgd/jMoPYSd04wc/hmaw6HYJWjTfX/q/LYPPg95
2MlEvDUNzSohALb7sxg0U5Jz4RbNkUD7QECOHt4yDrK/CEqxspgPfJ7bQM6MTouZ29avdpbOkTUu
Xo9ytxcLE1E3VpY/PliDuI3b6T6L4ue217e6hUp55dkSuhgpToZp5ObSda9nj9/PgvLlzKsWlCtg
sCQEBzmIOlsdzqExkVcq7S0JH8W6WyAqXhNmbupLazmS1r1tX84L6S7GjhzeDEoVUxqchEmx0ZtT
4Ocbu3k58mBfrs9C9DUR8SSkPDgUy7RvQVtgZlOVEmJfUANbXFIiYxWO1U7X0Pep9xNGlkoT3VZt
tbOb+LForkYjuaupiB55mt+y1mUVPzzNwTTFkhSFIf0aL4iADtgEwgamOe/yU/tiQjPF0O6oFFwC
W9xjNrIJowLnmtKrjljv/XZVLs+BLBmQMFpT9LoPdlNujvOQ2DkgppdwQvOo0batsi6C81QpYVHS
1Qbw8P3LL+/2KTg/GFP7PGar5Jk59Ig+VRj69ZYKqaFbDUJFqqf7bw518LH4sl9Ru7Jyr5FzGlDk
AnitKf21erQBtmB/v3grWDjcbshJGgdnnqZ3ZWUAgvHmkdtrtNpVjO1VjSFIWD1rkXKhF/OZzx2E
glYcnkpZ9TOqJhxtEO/0Dape2aPcB6//Rdp5LceNbdn2VzruOzrgzUN3xE24dEx6StQLQqJIeO/x
9XdAVfdITPEo+5x+UZVEszORwDZrzTnmZGiesjyzubaNJHwQhvnQdvWlA+l5FPZfs8gqCGAakS0y
Vt5/BnnDRg/RYeEjJNlOcuVP2HyFtPWqVjysk8hYa/YAICISfGMwdlUUuHPG8TmX7aorfjy2WRTc
JMXwKewR7Av7WUNJtvDUZ2OUgLZJPIHEbKWn0Nb3zp9voQ9nmV9e/tlta4zp0Mv5yg3T6B1Sbm5t
PZUOw1BsCzF1w2658Jx8MODaTEbuRXFHIV3m/fWKklgs2pJPd2j7PXIut5W9lNyg1YI/T5BlpEvq
yd87I+vGGOEJc+l6iF39Y79W39VSH5POYMgx7D0LC36A2XHoy40Q1n7U6jaoRW+Q8xszQm81jHdx
aRJjitN5+EZ2o/vnK/7hRMGSoyoaR8rfdATJTB8ySwLAjrOwXwXZlamemqDdV4pyRCLt5DRIyjS5
tNz9pvhaJwv65nRMMefAhHl/FVrEaoja+KTjmQOrrhNnAYQs7I8LJvoSPhiQAqfSPlPhB/MY7f78
rj/ayfz6IZwrZsq8CYq4Yzlj136oak5dNVX4tDh1QbXrYX1vrLXKIBrOYMHu4+BXXYKWf3zr/eM+
OH9UW2ESmnyMuA/G+loJrqPk2YQkJk2NV8vUn6fuQmTkB/Mz75k5gQoKjMhzica0aOlUFaxNQjG7
WRe4Ac9x2BSE8fYX9mkfDiVJKKopjZmcnN9/uqFcSvqS8N7qVke4qVElULZRm7qpYFzqtnywAUD/
TeN21cLI4rn2RqXkJnYBU96MFyuC+8CGPbNpFzkosXZKzY6qzl3AUXZRYJJS82MdgcwKMyBLnXGf
Dc2FKtWlF3S2OPVqpY7ixNpb47yKM51NWuuhEb77d+5hHNnsN1b+6LkVPENtqscTj9CQQvawYtgC
pUZuupieYkPb0VOH6kQPxZTLz0t+kuvCbWmFXXgVHzzIq9tGwdmCOwoU6vuPGp2lngczh9JwCI5N
jOjcnEGNPjdzZE91t0/xGsyo70OVDBkruTQ8tT8GONt20Ms0V+MXIbYUB9+/gIGiSiEkVAWmNl8x
Vkidi/KaBFToo1rPIQUBFTJuyVfWsB2JPwYDQyKbsarWtiQBPwjKfTA0sTfOwyep0kynaWlzVZJy
wM6irlaVxREknSDSejfq8nVXm9fyEjggR1DpLO2IBIfGdj6j1+ghgRjRo5DBkpy0K9Wqy20qal5p
Wa29CiK7+b5IDVdUMjypCkg5rblGtfYYRRN7a9PJlORU9bJvdOohVoJboueos7PwVtK+rfPYDUlP
NoMUg3yq7ik/0q5q2Gc08YOao0mOquiUq+LXXJafpqiMfEL8qD6Fyk6fxG8kN010tPy5JCde6c2d
WLWnspefghl5fj+b9zNiYLcSi+M4zpM9GgoM/ukqgyl6lbbR1TJ21SEKs03fk3TIFf9Oqi7i/Og+
V8plI8wKtMReF6+yZXrVseomXxRBi26H+jbT0sae61dD7yyPOb2057jxIyF7MbV4PcNGqwSELXMx
tkgV8QoNqlsE+VcjHd1OoJBmTGXiNY1yU0Wq6ShZ862eJNmpI6W2e4CHWtPttFYSrnOh/BQHE4+8
TOG/RUijk33JUcCZyoAk6PRTParfMG7cK1KYbWsleQaGYyPMkkjXQc1lze3bwmm+BeUISEqygBNC
K7QDvmgjbrewKrtdotbu1FuvXa+91f2dIZhun64lugkKj04KFfhc1R1KcCB1GUM+CaZtv0zbQdW/
ddJTUPO6uzTzg4mzem9apzhAE4KBerarEaJJhoiRe+Abfmj0cG+BME1XrSJ+s3L9MeH8VczqvhfK
1yoNTt2QEBRafxO20jzcNB2MmlL/YsTxczQ+RLQDNzh/azuMWc8MY+YaGHsjkHa9kXKvMKza8kcy
tQ+Jrj3EJX8RQbQIRXcfC8FJi3PVqarhWaroxwE/mZ25R1E9p9qeCRhZOXIIpaL9VfEZWQGyR/Jk
mWFVIrV4MjZzisYgX/CeojqgVjDSgQzV6G6u1fs0OHa6iPQ8BDHfWdJuGsV2k4OJ3ItU4RDobrSy
u0kbMiB4ZV5O4vmmzpF+iYPEFBs/B5p0FFvoDHXTOlaaob1uaYp3PC0RBu8I1bFoRi/V6iEAUEyE
lXqt52hQyEYpxsbh78pGo+sM5lO57wPYnkPjKsDxNohn0B8JxSddSIjdSMenruhvZml2xTl9KGJR
dw2In/PE7T9abbfR8mzc1XFwLDvzflSmu0KR7mdVf7ZO/TCFm4YbSrMiG/hTsxkN7XqsClI9qCAJ
RvDNEiGqm+lLURB2WWMSnymvOEvRPpa64nfaS5/lrkKXS6pz+v79ePVDeagENOHDglpQ364OjvQl
aoqeKhCKX6kbPyP/RRBc55KtN7dD+LlCZL8JAY1qobmn7v4Yt3dql2IiAWoSFTPOjBV6OuXpvWAN
vt6hbqTgcuJMg24gy3q7ASJdSubeMIxtNYjFlRIXB4n9hCPP4mQXQX/TN6dGz0MbRUZCRVR0mMW3
VT5zWyIpM3PF9JZs5FIn5oZ3OV/VAkU9SwyoZyM4EU3DayVAmWNzIyekoQ0Pylbva8XO+/YQmq1r
pMc+z75m0xg6k0kGWrr4SxOKeDRyyTOy/DbUNhOab4eimrQp5V1kpsdy5CGWrOFGTGR9M5bCadS4
herXaZCuePqIF65ZAPBRki+/Th5ymH4tmUBJs3XEpfrEfz8JTJ8bQW6gkU/KN1qEKxsTNGvzPEBx
kr7Re7/WZ4G0tsrayYH0pHRTejVarlGLD6XZZl5FgQL6xAsRSHc5hS1OOwozDOQnQMieEeOTSXWL
47vqGqjGHLk1c6dCELpp24GMvNby0jneTpUMfd8g1yDu1tnKgpiQPqdr8kSlNYM3tItT9ToHOdM6
DmmMcGGdZaZJhWlbFhO3PYdAjSZ7FPudYT629Tw6pgTJVh4Mh2J4aGNjEmpijsOS76ur8rAY/byt
xukENMqWidngaU9fwjDUnKRtXKQsoz/mILJAR5CVR7ohroi8gXVWAyFrOS+XHfhmqbXEvRADpMbq
SOR0zvatJQ34as5TcrIzw2LeCE2CwutgMy484AEqiU2QRvLqpqs9nYaPnSXx5NYKkAmQzVcSq8re
BGqVkGSySM3okxussTqTLWWCxNiQ2PGdjA2WH4Mni1o7DZzhKQnUL6WQfSpTxNqKNgPWHWkvE4Pc
cfuFXL8oLF7ysH+EmcsnxFwk5zx8SvVqWI45rRYocbouRxK6rOmqKiR904bNYxWI6HsLopzNOba8
Vl0fN6ef9Ks0aW9aab5KyuQopwiBpeLW0ubcDSymq0Y22M9BYQVh4upC5JpYSzeyDjgTLwguCTLK
+xXg2n4tLTVyC5pvtL7uhFR9qmgMbBMlIpWvehUtVqRBYkImG72SenL5ZHmXsTgNgUxOHDd5yFrJ
1jl+MwRkNpFSMcOUAQsd9KuyS79izoE+uiiSJynJlT6oHI/MNNtii9iMlZBsR0v6MimTeYi7lnv6
BZV+hNsI3FvbZgjsrHb20dB8G4xpsMesGZxqCZTdGC8HnDfzUSdAoAtEqvum6NHVRkndNLdJ1HlK
gmE5y3kxZmocR36I4/njPHdU9BrzNcpjcssjtj3jBtfrusK6oTADwnoqTeFGH1ugQ/W86WYGTmWd
J4qWSaOIz3kRENqIdNox9PRar3kk+qy6FdsEHJgiLja0s09N1zx1ar6NQxKsg/xJiJlF2jI/SCOo
yZbNVTrV7jwD7h61bZ7HPE3LEHtNAPbLMsD89uUbpLXeFrW5OQ50TH0YE0CCltgtwCL4CJmOgZAd
DS0X90t/kIpo3jemuivod9paYb3qUN9NPgjMTCDxOoQ5zTw8RGFuIef08bGyUKs5wOQMJBJb4VU0
qwLdhKSvKMJEBE35ZuXTfbYQ2QmClegE1nO1yrcctRU74qhmp/3ktUsl+TE2WLcxqiO8PpYRorzc
YGlecw7o9qh0pgPrruq6EyY+5GdBmm7VmOfOqLM9fq0l4rPu450ws4gZ8NJQu/W2vmTPTfWStalg
BzFwGlmeDlI2IA+jmVIO2Y1q4ghnzv0sjxCgqiql4BS2B80k2caK2FpH8sAuQ7/V41xx0iX7btXA
JVim3zStGLxePHSsbU4Vzjda0vJ0GpnskCd9QHoR26o+9VCYk7epVUc7EN+0So9OWZFfdfD/c0Rr
Ijbn3dLHtDYp/MBgkzZjp/eo8SxnSH50PVUHjQfO74HIibk/0Vzs9ayzF6SiRHhmkjNZjwbPHNKp
YV8mU3WKcxRfS9swZFbd9GXQbU02vN2SWkxexSFG/7ax0uJKjwLaYqDWreC+GmDh6cl3cWz1Dc5P
SpvRNKO721sNUPR82MvaCLs7FB4RtyTYzpBzUj4iv/mm2YrqTTW8CcZtkBxAdSyLA51CYSInrLW8
qasH4Nozc6ryXeGxDKwOvN7TbF3n432of1vILjLIZkqqFxnCDfxTDJ0pXd/QkbBdhgk955FQ9iNu
Sl2BdbfgG18MVwrzKxNQyFx0u9iIdqFu+Jm4S1riXrvYUWjPFjDjWeVPE3FlmCP2pWUcWlk+ClNx
PcmP6VJdZ3K31wNhF8Wpn+n9DnP8dZgx1XWoZVCxTLdTOtKcjbxETWiKyFeSEl1JmbRtk/IoSIKv
cLMhBqFXKO8k4YYwK5eagG9w6qKyyMHY2GfyvIM0syTivpKsQ1vOezIIcOS+sZxybBU8tTEcgRXV
7EZ2hRPZIqlXEWJKNKHblPg7g/CQK8mWDR0aJv0+HjB3F52Ts8+hpLQNzInDi+r1wzrtebKkbdM5
OgZh+9BZ90ZfvwlDgDFMuQ618L4bliuptDj5kWljDAdzyfZqHd2nRnIyxHw99rgzIQAzDeY0166s
eb6j/XDsZGYvIR/tRZAfFWU49I1MzgHRvdZwz9bmCpdwNbRXShTs8ihDRJfaVtzfqXp9QMfgkQ97
irXSrsLdGh+lpeHtoLVbU+FErJt3qVJfJbL2uejynWFW+1ANnpcm/5zxsEp5+CiYyicRy7P8mLdX
Kbl+Mc6jkvSKIBK2GWtmIItPeLD2ojg+IEMymHhUl/jZbDHerEDcNZri1+lyG5TCtmt7Zk1to88l
s5FppyaFZ/oiQSy/VKLpVIniwiA9QVYH8x9ezX0E0DS6pW7NUgaeEjh3yXF7FMHNC56SExSxmH4a
KXagVu6QYxNSlk3NXDgRL00C5KHOaVYRnWsaBlKiwm6wSMrG4IpWZjcac2ad2aL6qsn7UqttRDg7
5Az0fpNttgi+1PBd7D7VTvUsVXgk6lY1KxdfCPKz1U/HZG0q7ijJSNHqQ1qx9loZUVAm2QuVcYKt
WSNP6iNhN44VwkbDy7JlD7jEmeb5QbVoWE1+YFVu3ouAPlHbYTYNjHlj6t/CuvDFadrXvPQcwFcr
pLsID2+Hei4tSUOOMSgaglNQGKK17WgCL3IMbXXQmUZ7Ej0GPyvDfWMYXmC2u44FoaERoUZAWCPH
igtPIsNZkpI9MVrs7YpdUsqHJt1hmtxbkeS1QrOl40eGSXGnKMbDwsm60azd2Apbc2ZEdmNdGLLa
obVXE3fELq0U2baI52u9YivJYovOBNA5YcatjNmEWSxgjawrnZJAt9PTfqs3wG6lAqSz4s3YqquZ
yocUOf2w761tD2fexO4V0P41ha/i8tpDJeo5VGBrAGGueQiH3YTUAMvIEajLDlpSZ6QkZTbyVk9q
T0wTVzya0XqMFRxlVB26iD4BHv7KM9w3DQcbtdrTFML4LDg4ZzfD8BKxOUgZlwvtxsA5CLfwOoFz
LandI7ViYm2WLnS1eHFpzEEUND1Z6f0pkB0d3JYw5sdEfW552AM+9FiU2WKHW0hwhJ1TxwkWt+QV
5dDto6soG21O7Bs5fJ5N6KLG1mh1v6lGr2L7HCgBcaWCnZPtXMp3WU+kdN8S4BIb7iznT8EQ+H2Q
2UOHmmKY9zmRISJXrVeZN2gsqKlmy6ZA6AhcwwTfNBvUpVa8tDY3SagjFAHlHccO9IMoedDK0CNh
K1n2A0ZOQRfduncDvEJd4ScpQVALVz5OnaIi7MSoN0FOxgthJci9vyJlc+EQr2ExXDPDR773nOfN
jeglMy0d8cREQ82nc5p8QUakuX0h7/jFYElSB1Mn2x2IKyVoXsQWKwyO5cbHuKLEvBIThV2AilyU
HByITm8VBxMzjcVYFYueUOu0cVK7KTu2hvBpS2kbk98BRhb6pENih4OTa9MsRKaiPc2dPniZlW69
H1juqOvhMQ/mO6n4ak4k+YBuCDEIB0DkksOgWLxUyyEnGCvaHY7ybI06GYno+p73xL7N2raBuNaT
4BMqqSPGuRdNlZPm8HYNDqC8NbS1myIakburTg30IEsrl7vAF6tiNfq5BpL2heCgUIlBt4rA7tR9
1QpuSRRvMDV3WVuwVR6Ie01FJwJPNiG/Tev4mIbLbVzLvgxFp1cHX0vjBylftgAHd53OqaGanhdT
vwYqu4vJu6xGEmqS1hMQ7bcqW1uSpFLRryXRE8WKTjbG5Z4Fj7Zn0MV+IxmbcTbRRBQw3dkj8f70
coH0lW11RdrUgCqM2u2X3JYQ+WcqsSqMIlmBvU6g7DKP0iDYqsRsaaUAHwLcCYj1kZGDMF3q0C3m
2ZsMBeSON8zjXgxeJ7O/4+5kZ2F6c0Da0VS5bBWdfOTR7GNnMDQ3ZF53KzN2hUG/1YRnzGh7KU+2
lWzs2maBUR8fclpvYc98r658CEC+A140QhAK2PxUMpbak6Ma8Xu6H5ryfpw4daWpiOUls5fZfMsM
CsbJdKKIfKhLEUYRJ0Vh2iqkz871lyoyTynQvohKexgEu0QstllhekGMPnlU3YxE6QXGgrwFxONa
Y3ZVi9GhWuQDZ5ybpJV2pplvh+6NqAS/GvJrIdVu2ejuYsrRwxC7VcpT0RfboHW6DIgee4zUqA9Z
Ou+qRDzpLyR+nUQuW8haOFboQmgoBUZ0zSFbtCY2S7MXXQNk2QSDm4RX1Pa/tfX4sICx7zDxFe3o
97BklRZ+OBk9Taaiox6gOsNlTUKUb3fC3G9GTvR93/qDErtyV3pdV3kJNlEFmHkyc25Pxv6ubarG
a8em2v/8o0nFam+K6f0glbWH6bDdx1ZEv3H9v59/jaJ8opD/z7784wtnP/Lj18zF8vcvnGVxRE/2
j7//+PLPn7vw5R/faABWgBJJ2pmhDwcrTMfDj//7+cfZv1VBjGfsx5ebjqKDlDSL8/N71GWkSvfz
7//095x9iyovOxMT3fbs338Z7uxX/TXSj3/88TNxVovE45nMPO/eyV/fRx28K0mNqquM1U6PjrWq
PUmj1vtaJnRHuW9uWwWveU30waYKutdZGB7AO4YXZB0fdc5W7A7EYcTd6Jvft3JUMaqBC9GVHTV9
Z0orbROqlKBdUBl81P0FNbwClOHPI/I7az6LEDPkKutKP2hyFwX+RhcHsFXZp0QbPaNYnuKenuXS
oOeLDMwNrclDrhuXTPwf9N4ZHWPFj+AXUm3ev92CfVBRwGPxRTm2OHBy4qtr66vYZMekL+57jTg+
c/mciVF54UL/bogk4ADHAsIgGW+LaJ2JEOaqHeKpoTeaTZlLiK0vr4FVYSSltqlLIRMG8c/YzJRM
27YE56XKKG6k1KSHsp6Qh7m6X5aOXRXH+VxNbvpCxWVVoKLN04SAuuiCTmPtmZ41+X55vQB2318q
MvvQbxhcKqM1d6vkPDDVC9qtD3rWqwyCu8KyIAuc3xThotcZ3JTS1+buUOichU6KoDqEWF8YyPjo
vay2QAk18xrp+f695LrVRMHIKkQaIXV4GFKpelvSO6rb8MAe74LW4cPhgAHqaIehcZzrDBZ2eE2q
opkErmVP2dVcFo41g8bervD5P3eDP7iGFokbMhQSVUWsf/YAN3G2zDJ5VbiFWLqXgDMeoVb9a6Op
t38e6YMbglwmhBgWyA2sJ2cjTSQ/iBUPhj/FgBFySv9yZz7878Y46yyH8gSRy0IwkeCMy6gIYzFz
/zzE+jLP7mveBoIMDecMIqSzKQDDF0v0IBR+Z4kw0ePvQ6VuI3EWLzzwH34wtMlXlxJR9dbZ5Rpo
jkyizjiFsTwNefINUdFp5fsBEvm33tLPoc6umqGGQ61VyB+qzBQ2Szo4o0nURR7+61MCl+znOOt9
/4vsXBhnZTJq3pKoareiodwKeXRJ0vjhXabBgFNg2FiafHbZ+llvdCtYJTNG4PaBvMWb+e98Mrj6
iDOj2oDV8f3bqMzZpE3P26jHZUVSk22nedL8wq5+++d77YPlBtE2fiHAluT8niuZxcEqMiYIpF5L
9hbNg7Ng4FajA5ROcr7va6JnFuuSaePDG488M5C5pgIT/Wyyk5og07kfChhE1X290PBbzVlK5ibD
cMGb9NFQWLLgrnNTsIM+G2rOZCA8qc6Nt1gnS+C0SH7lroLulJT6BY3PB+Ita1XwAV00AP8Y58/t
2GWaVYqFP2ZPeS8dNmZ4ZyzhTXoJpf3RBKGiMyOjZfXC/iZUk5pSD7Vh1eflR5JIXtaMh5zY2z/f
Gx8Ng7sJ+C0uVz6rs/WVejmRvBTnfcWArlhOdt2Etk7Szp+H+UjlDg0CC5eosfnCVPv+bq+Licmu
YJy2XS041JgYSw/uy2w84QwBEZYdQjH2AupoeltTE9FfObsNquLLfb41awzrknEYtcGBg3LhUfzh
XzifjeFqIwdFDQn092xKWdpuMQMI6X5PeXGBtRhWrgBZ06g0T6B+g2ARxKOGxkSn6A1GrX1OaRQL
iUaHFilJZqcdiaPkYi6y5adl5SA03PeJupmUcF9w4BOMdNvQOF7LXiZhwRcu72++RKyIv76Bs41t
G7Wa2a54q3DAqsLGlu6V7Kvy90nBKKRQblIbV5WbC8v+el1+u24a/k9xjYNB1vn+UxXkvNfLmidP
icyNuVB3Aa8h0HacyjcDdfaf3+VH96r1y2hnCwzRxdhtEkZTe5lHGzttb2y4/n8e5eP3pFDgY5OM
AfrsTi2itGtNsPT+pM2blR41iZEfqke4DnapGxduvY/mLoAc/xjtbD4Z0IUkVclomvY20/AzlNnX
CCaWL7yrj68dDh55tY6CmXn/SQUDle28orRgCrMrFLeiRbIkSIw/X7uP383PUc6eo2xYxNbQySKQ
pWcckBt1JiIUFr6k/i/fztn9XmH3H2aFgQYUw2b+ksnPWi1fuN8+vBMwuCkcsUW8nWdnJRZtc2CO
Xzc0rS+Mb4oO1UagSyRN6IisC3rWD6/dz9HOWUyYR+K+HRktVFt3Ci2kP7BXTZm73LzwMX38xtgP
4OpBQnp+M+i1WBEwMDPdKc99BGPjU/S0Pku5ecm6+OFtt+48/h7p7IaAjmmKA70+fzZkJx73Ztk7
iPYuvJ8PLx0AUfbTLMoAWN7f3G2hxEHRczd05e26vsBCcZX6KWrzf2sgFYuFxB+/uaBDgkMK3WD1
z8LRqUqTkg4tuojdVH7hCPL7RwTbWaJGsNo+aVafzaxtwoEOugOB8YLhrUzuFrZ4h1UycBqj+Jc3
iAwGfYxYKeUHIPP99RvkKpJ6mYl1HQzVxNOQVX4kRSchjQhxOcrtoQBY/Oe54vdbg0Ep+uiEWpGv
YJzNSOliZRii8N+W6eKKxidovSfC4y48wx+UfBhGY3UiuJMTkHq2ObRIT16MnI/MIPKwc/MSmQ0A
6viLeKTrH1i7iS1GSqfByNoLuvsP3yFlAkARBKX9BomoYYppYc1j1gkrHhTvPG69fJzcf+NC6gyC
OdPEyHE2F45qKYQhbXg/DNDY0PxY6AcI0JX/PMyHV1IDRWIpFI4gqJ5dyTSVAysYMhZ7maxv5GSC
gMV9uSubK6JlxCFyFupmxpv4qaz/9bdIlAtIfi4k4Wfn4PFELrM0SuaczTBo8VI48kkDNi4uTME/
lPPv9zPoyGmOqhprMn7H9RP95WgpLqrQxqmZ+3WYi8hlVGIdK9p3U3ktEAe0mp+u1GWptjg4BrBE
VMTUuI1QNiARlhMZ1Sc+8i5eXmIFj35qXitW9ylruS6tesnC9Pusx4tl52khtITSeG5hCoshI6RG
zX2CO+/UW1WrHEq3N3IQXzjzrB/s+VVBZC/T01VXy87Z9EqPL1MyQ8lBUiPkNjXecCxoF1b03w+p
JF4hM8A1AmqB7eT7S0+oPYL+bsl92Zp5Sj/NtUYH/0suol2ca1emoV+oxbc/39PrLz17Z+8GPXtn
lFsQliG34AwOMB/2gaIRqSPTvucYYtWx05Tt85+H/GBix1PIs8r9DL//nJiCukuUB31gyKqxiQvx
A20hkog2G4nryXIpJvk8OBFj4I/AQohk8FmompxtZ2erjcZGzHN/XPINaUweSoONCO5bW2oX06pt
kM8wz9t+NgBNXzr3ffRuiUv8x+jy+0+116t0oe4IJV0Z7SpGkT1MbkzzPkRYn+b6X/PEv5Sc47+W
p6/5a3uegPwuK/mfxt29+66Pc/PWV/NSYtKNw6hr//vHOOFr6Xztvr77Cxr3uJtvKXLOd69EEXb/
PxNu/c7/6Rf/4/XHb7kQnLN6Df95cM7/haoYZ19/Tc5Zf+Dv5Bxd/s/V2E3WxWrYwk2k/CMJT1f+
k8gcqoaYrFc86ZpbU5RNF/3X/yE6hzkS1xUMYiITWGN/RuesyXpUtcB/GypOv38pM5nf9O4ZJVFG
1qgrMx3LhCbjNDqbGCRBzNteD1VnVUVEdtdv4Nab30iGqOrPyXQoKDbTDIdKCM4Q3mh3HIcAVda9
CBx4o9CcnUpqxF6e7zsV1Zz5NsHEK60b6vsEBAC5J1k3kuCl3TbmjmqsqnozlBPVFTo7RbWca/th
8jUw3+M42bFMo97WMWySfHVfNTtmqxzV6tZQHLDsqCN87YBpON8kn/N0m05fm96Pc1fU9jGSn61p
x28rOs8x94AUCN7t+Zdte5tcEaBgbeg3YaXqjngiN9ANtzJfaF7ir40z27Nref0+8xM7MOxiV98J
n/Errv8+++MmsTlwAdJovlv8FCLw8Wu6zRyioe3Y7h1UdLb6OdjNz7AEH7LDZC/u/FA76UN5bFz9
pn8hJmwqT2XoNpI7kj+g+bAJERahVojsYnSUW3E8mN+XbjPKXmwd6+E6E536cYZsdxC+mT6mN9d0
TIx4w2Z26mdBvh5s8TOVTZPYZWQj3qLuxhQVgDeIR6nBguDM4bNpI2Jqt+G29VN1IytOlngawCzL
z91pi60i3jUzZXg76HzJsMcX5W04DW/9aLfNdsg2+j178VOsOE3lmM7oTW77wNyag96/Dx/Np/o2
8dTCHsENYt1wEIk41YCHB40ECBs/aw/C62J3X1e3YuwL6ZVV7PEx9O1Li0nHhklIAEn6ls6nXEAW
rW/YFTjgYAC/2ModDZXb2rbukORh5W13aBSkYynRLn1buORxc6VGfiffwqTxk3DfSdsoO1Ui3gbV
NZMj/gVzUz7ASs19PWYH5acy5otNeqzBzxSPS4QLFq0siQeeMpN9somEG+WLBHDGjeQHjooA0UZA
ZwVdvNxTLR/t9Irh2mTmER2u2trQ7GM/qe5oZyfxNnYwpjWTrbzGnuI2fukhaXTKG1IX08/xteXP
u/wayY9d3UpPMzLvwW5ui1f1KOzKa/VQI8N14nvZ2jV2cou0EU3D5M1wFr9IzUa5bY/lcUjuG9VD
IZMeq2yTP+ADsXlaHeUGiSUsguvpybzXve4RDZ9obEonOZELdcTeod+UI6fQXfAiuRGywY3KQ6Fu
rNd69GgxKicCh4bqsYhvWuswoTq7cFp4vwn5a66h6qNxIKEYCNPm/XJVj9kM0lZQnGS33o7ddvRU
r/ET/5fp9+avDcavccJnXdi/x5FIHeOsio/zfOs2tzUwQ5wtzGnCPd1f3c5vy6vikPraieIPoR3g
gB2UzE58nTwqN8RdXipkS+93dX+/BoguENUo0LPlff9eQy3pQlS5qlMcJU/lSYPo7Er2Myy+jUOe
yIVL+yN87Ode6+/x1nYkmzs6oOco3tCs83mwGG/cp/Jeg7lpJ07goMucDuYLYSnbS5f57MTy+5Bn
JxZtGPKlX4dMdot+Bx1kqzpIswdXiu1l+Z+MaJ2xqv4aUzcBha+rKaSe8zFVqau1pFYd1RdItljs
oDylTKvLVUj8zE5G8fas+4hDWie+09PN5CkeCqTCnXmCl/E+D9zIcCv1ZnGJqnTxIPnr+nUSviev
iZs+ZHeIZ/bd1eCLB8FJ7HGPQQi7BfVKZ/0UU5v5kMed/JaNIt7IrYfIfDG2sX4gVE1BwpvdZfPn
fPyeK1+j6aGbctadu2H4FGUOtM0q3CaJ25Y3aH5ne3HajfQJLywmYxbIsWRyL1/78vvUfJbEJxH3
hTk8LYlvlkBh7KDZSYuNdia7li2Ps1rsBCQ5OYMDnyPtvBB6fPNdCw8EqmAi2JCLvu/xToyo/FQ8
LVP5LCVfQpWXlF+341FTeQnFnRDuWUKQyUX5NvWSeqM5IFTkyUXGN9tj7srhVYu9oX1IwYJgIJu1
jSUQO3dA2OUsoUsdxUqOCF715luBgcaEBh2TBCQNNWe3G9G6n4ARTFNtgy6h6EaUOy3FBeWaIBFn
NPWOoXCauzXrPSqHtkNbZZf5lcDs5oXAeZGz0SWmAmWb0kayhTctsktQZOBQnjp7el1Ts78gsMz8
fr/8P+bOa7lxc2vTtzI3wF3I4RSRmRSpfIKS1C0kImdc/Txo18zfLXus2mdTPnF12xIJfGGtd72B
E+4T4msUXZL5aL5oLvRF3Hzh1jZrQbAHhIk+HgBkpcmdG9XP7bCF562LHoxia/b61Vsv7zvRn9J1
LClM2S3uIWtsUFzbYNSC8vojGPdlcQlXO/hc2Lr13njSfM6ZAbP1zGmd0clcLXUTR0mfgujQtlvk
izjYNlujfOrsrnyc3OZilgeogK2Tw6T9SMW12NkoqmEBts7saQ+1U286f3WRXhi0eWhl1qZpVbvo
0HuY066rXS1bYu7dfhp2sokv2WfxZspOBKDZbAd33EOWY4GsGZrAqF65tWJ1T6ozejNazK3iVvhu
2Q17RfUa33gp75PYmq/86sKa78VrdAd5nOKptPTgIevehfHhZm5n3O/kvd75gjscsAQULYhzm/ZZ
/xBcfSd3W1LiCD8ddoU72f0+eKUE6Z1w3X6IXkT0zuRJF7TCjtpsggf41CHWq87K0hsUYRZX6bWV
EARcZieekP1RCcz9EZQgR/5KllTmJNGlGvYouBa1yzogGJXIK0SkrsyF/RGT4oC21K5alJZO7Tfr
2wZGZCzzFjP8T2sru0yHbkS250oCWT/WYCfNGq5j8ZJ6uY3x0nMjP9wwNLApSWUOh8v8QndceCvH
sMXooh1uDwFLiBmvg+xcsdrkTZb21codHWl0OqwiW98UHJXVhAzU6WA32c10uq02pBbzbrTGUn90
dg+vNkgJlHpQeqd9Fl6XUCrRWl4Bx0p9L1anUICcf5iQc1QI4NBse5Mb4DQguFK5k8uTsXrSkqdR
96HrZuFL362Vzuv1/SpHG2jFkYe2fSI9zNGrDVvasIeAGLuX+hHycU3FcOMKkiDUexyjbN5Yd5TJ
qj6rAMXbltgMjcKdifJ7Hi51ZECxiNB6vk/fqs/4Mt7r0JY4C2ChiA66NNyr77Nj+WPRdqd2Er1U
BVWVg7af9VQDuFNFPaoIPqx0V+LpB1NfJaZjr+WOnnoypywPRIcjZqfXwBU7KxV9TbDlK/KA/qP7
nNwydho6ayyyaytsLVoIjfyt5QhAhj/GmY02nqBeJT+T041z1luaaLTArkQop+Yo+Y/6ecxehv4N
Wa1ReyE+othIorntTpTJmVW5oie5eNQ3dwpXp74e8I/msrabY+rieaC9wG3ljaOQxnEg+ByReAlH
QSaywkor9kx35IC36535oEh8KE/WrbzH+d3OSEYM/eS+euRLtfuGPaOx5pV1rGOUba9C9xe2Z4mY
kr+mXDl2KbG+9F2f2sK2WdeebvjQfs5kXUehP6Tb0jx0qge3+lHJriWi/vm0hGXd8eInV7MZ5tbJ
chlob7cYw3OvJWwtvtzQXIuorWzoCWF7DFSCT/ahsjbcOvWa+EROGJgj0oOjTJqaN09nMfXCdJtS
6mvDK2zpmORHYr+zbTo6Ru7SHSkIzQbHMeINr0XNOSh10cHun70Vl04C191h8LGYtSd2RD0yrcjf
oqb2lMEx85OMzoPHiHuSpa928bydkxMygPzlllyaDhr2sza6+soXXkkEluPXBKnJ60LSZ+/Lmts6
hq9708+4JnjcyW7bkOMJcdm+lR0j3TXcizePFDiiygQ3jTaVHTW7rMCP4BmDd0RciSeq2MK7M+Qg
eOikshFk5t0cr0ztrLZz4SgqbhedBO7Jwup/TFC1o0OB+jhAlmMLO90xZZeYamMXuYmv+JM7oOpc
a49YkUc0w5a8NwtLcaOX6Ad9cL0RJsLwsAO3+s1sLFvo9gPV0I/hGN1XMWtt3jR3t+vKnl7Mko7L
SoFztsFL5KhofL3UtG6DQ7NXN56RUOBf2vR+VayXxnxN/AWZ5qgHnUI7y+Z9kp705mqU++rm58al
xttaOCqr81wdjOI81mtyClkTqx/cOt2TztVgfmBAMdl5i74rtYaYGIcN14h6y+wsOEriPa4zg6s3
62E6NeqO6kEeliMk6knagTL91LlVdh2DjZh5IzoK82p2uBRsG1vcGRqZ5JZaQ9v1E47B3uDmmV77
zBbKHz1u745erpucNcO2c4AHOImIEWhDJ16C6iy40CFfLvEJqMcrrNlkEn7tNOepS15R1m+mxC8N
i0vN4DmmbivZlF5KupZs7k9nwSA5FRwcXZaMclzYB18zKStc7FuyeRMPb2hI9ZuXQEEgpU4rLN2E
XX9R17KHW8ECF8jeuEnQevqly3Q88Aav2MzkwVnxXuAlU/hSAtBpRY+aE2w6T3Nuj7DDk5PxQl5e
5NTrcUdAS+nS1PE+B494VLs8Dp7krV6z+84ho69zFC/e6L5q2M1GspQdTaR982svd1MHQc0m9UiA
bd/S+5Db7mJsbrvho14rloFpZ/3GtnVjyTFrCyeD5EKbd5GXX8fHozCo7eGHQOG41jxpxyG5xiCf
C2I7PKMscnV3dQCnYZ27tbvyG0fwGi/bLH8xyPbkSJ6Gg5LV3LMibH1bOK0fXJsNPuW+6eaf0mYy
HoBafN7oGTcYliTyG+w67PIptlNI1pMd74N2O0v3evCEoyLdayLTqpwV4Vw37FtLkR9Shh+Rk9Ge
Aj3INhpuk9tWt3COAEFpXckjq4fH3d1QKpE3b08P4XYl+/KYWnWPVcSN0w2/jCZyhSIhQ9dfCYdI
w0B1ScUsbGSlRN304jaVbfWukT4J36wdg9DBj/F9vkNjV6LrpPTsESqYR11OPYlcpmNKEToad0m5
HU0cbXxlwJrRRktClud021LAs3iK1hN+omaxdMwKqHarzTgT92uDPzkYmKPg1S1SSyHBWuQpRk/D
T/CjxooIkNA3oxuAWGU4PCCa0aq7mYsQPKZxcz5Gswc0oB4OM7ud19JL46hbDE9sYDNRszqubG09
DDs5jGz0i9gKTOux+GkUh6G8n4eHJjgk7VFWd4AvWMca+5D4x1V9bdvdbf6IpPf2vfiZ2rPfolXW
3yXwKUJ94/iid28mRX/YVmjowJUFRIDdg5z/mPJTx4AvZ+sLPiNunQ4BgXjLHaJuAwoCebU3Bhb6
bFxNX9kL1WEl+IWSI0N7XahHoC3ob/P1POBmTw40czWogNsx2dbTqeXyFqbcRminH2Yy15zW1rzu
XB/Kbeqhpdl3J64Ih07GMjgux3fzaNzr/Hx7zM/heA34EqxtWdzWj8r0a6fJpafs6Uw0qsT+Ylxn
u+ltRGatYMWhndKeC2e2NG/0lemTShzDwXQTcJEdyUvPmsOS4XZ4xfzmGG+aXwiC1SHfUiioabAT
t9QsYy04yRb07QFgyuv91LkRKMYrcylOiZvVzsKm2BMgdx4GS92Ja44oR74wwApd8ahCg8Cz34NU
3N+2qj0IjhSRZu3kbnkwM2fmPKQbQtJJOmqB36T42Tm3iwjiNtmq4LIZnOEab6ja0VT3bqXwqaTA
mTnVz0q1VsB9km1g6/v8tXiSE2fCJXN+n8PNlN5Jqx0GjAmG1X4Zk2HELYYMm5+Y0R1vsicsU7rk
EgRW6iy4osVX/ORQsKZ1PDto1W8aRbMrRW8RIkN/7N2Y0kInwfsYFneycp9ipRGagy3TTcN871Bb
G/p7KpxRkNPU5YZjFolV5+Cjdzf5ZRqfOsUVPvpHTqQa7KtAiumG1BCyq6u71OB8wx0d4/LamwHA
DBx3/B6t4Kehb/LmUol7pYX+60w0M+k152dHCKZnwgoiheODIq/giGsMCgmS1JEqUYbZOWclm9Ab
nhITjx4bdICrV9wtWa0EcdlS/pMUhbB+aqPPqHmLVpjL5HS394F2SdWfavteg46rMD5qPFktfqI2
+BSD2c/MrkYvHlmvekPbC6Jgc2n1POH4RZFR0dlwN0p5s7q5OSlF4t5sPYaez2a8lobroK2r8E2s
kf+bmEFssW52bm8tWk9hnfq0QFuSKB9laupd5bCw8abc9tvgYyCZXnsXL+XT4N24wa3FVKtfVwjq
alhkx7z2Vo8gzGbnySh+kx3AeoTvNv4E2Wqzqjw8Q7BH0Lo1RF1j8Gt8A+zAhLltJSu03H4tncby
qsd3JQo7xelaJzZ/NsX9ZJwCGcv0m81pN+CqpaE/YzMjQ5as2e8cwclYR8axk53OWC/wbfXEBV/U
bhq+ZwLo7Sxs61DapWxjBf6bWbhzSQ4LOHji6BftJNqYqXeWyWmJzc0eZD16m23VZjs7qq9uUWa2
+D5Y49PKbmAVbbmbbeLrWNEOMC1xtAgdKzsfY/pjhZwR3j6pOOxv3Zq8+Idcc1Sgq4880+5dfRvz
r47Ov4LK02SRm7PlMOY/1TxSkLIbyLhkLdDvZz29cvVl9vzQyPu084t7u272Eq5b4lZb+TUCn66y
stGmsIrswccuMQHfQUe2ZQTD3YP873Zin9xs9vHyrFrqQo7UBRAZdjx+g7XRw51ztTVoiWu8Y1ff
u2jjqdCd5KGhFbmXfREA+gYE01lvzBd6Z+Q+rs7SOnTMe7xV3rnR7NVPTi1ref6M/M+rbj/mjwiA
LYF+C+9nUvKoAwqidADnZfzo/cF8wBMHOzq3waEYbNHY6PbtTXSDJ0ThdOLqgxA54usNCGXGKH8d
lqc4JMMgsflyIQVgeQTCEmnp7fAMqi3d99vpGa+dS+Suzk3oy1xodJVg58A9s82hdyeINt6oMecv
72/4UG7fQcYLHPsVPv0dV/wC167kcDDktlBAbwR73kvbfr/MIVDO23Sg65sX3pkuFg8NNZk3bzWP
gwegvnnKvkNy1X9Cjgm5kpjJoaGCEPIncjzLWodXEhAn8OVk09KxScAXIkSorup1B33HMryg0G34
aGLl9/mZpS6y8vPXwAKdWy895PAIQroLvc6GTxCewDYARDvXOEr8Ye2LfrfvvOQoc+1xa/Oz2TXf
fRVtmX7/7an+z1dRv9CfSWafS6Xjq+SUqFvprtz00Y7JE72WS5m4mXezB7zjRJ7iBKdlFhB4kZfa
VF8uvbwlbJYlSzv7C7AYz+om3PSuSkWAsJU/Cz3pBFTBl2/t9oE1zl7Q3oe1vseawiHF4nug/Z9m
GL+9HfXLwL9EuIfn5C8AekGW+zUxGXzub8H1f1oFOkNjxsIy7BDjy4IsxbjBnrBeZhhUmnxFp7Lp
bZyWR8M50J0mms9v5ibf/c4vnLFFJ9hD7lMcYRuvOyga7RXBdrGlle3PEf1M6/aPjOE4CWkY7Ngj
HCKKtjltvsbn+c4D85fF5NflgxuKSDDJL4rZF3qD0ZedEWJk6yiH6hM8sJZt2cNDiQ7qiTqeVR+l
6+gRF5EcifsTCjaRkzXnQuDMrvHq8W6fdB3hffK2OlSbZQSSP7cES19bDlOujg1mPADGgq9/kCm8
XjkaQImFPR+Ts1f1Hnk1jt4gSMUTs7TvdgeD/H/YHkyGIAAggoG+/2WnB0VaDIUxY4GDrwkVBr3H
x/jSf5CzJMsuoeoddO/TMmCI3OCRnCancuodc4yNvBstUC3iz94z3aYcmhzzXSA7TrwECbW7u4I0
CWKzl+6rwdIv4ALDsyTb1V4TcBWpHQbvUA4pukmHe1uU8x1D6szX1+mdvq4OGV0qN716wSOleRDf
B39cz+txn25NV7mq0no+ZofsLk9tfJH2xg2cInC4/umFz8mR+kq9o5SdMDfaUGxzKSTLqMVB5e6K
G+JG97PLoHiTvQtUy0fsPmnON5RcA/UzWceQ+ksv9DgAOywbHQmbQ39kYuDifAJ62fPbrisfBPiI
XcaJm3PAh7DgSBDQWloTXmQ2T8wWjroTPcRe6pnOcKe+ZLpVHlaHaL18DmgGeXYSIACUHzHOdn54
RSU0v/z7nvrFZ//bGv6fd/yVdxxgXtfDWFsGVsMjTiqucidvmAlbKwc77E8uG6cBWxvcFec5b016
iR5H+AwhYELEOIa7en97+Hbt/eNWV6FskrYEKVX4crxMVR82WJvgjOJh6cSYwDeWxfWoOEt9Mx4i
99vTRYfp8rfbQP/td345XnDFHOakE7EEYY89am4HtBlt6v2w1c/FOjRs8zpALHamz3ZTfyxtxqIT
Ea0Fya6RWNrDZAWXwlUVd4DVoDsLPrQAdsuo83ZmlO+CxAb3w3k6D6JTPi7JgyzNu+nQ3ycf6StI
Gx2jcW0fafN1XGCgbgQn8ATwOJAnjzpatRpP2ytnNk92SO+Uc7gd5Q0seMIpzvg6JefmWHqVnf6k
iQN59xnN2J0X3k+AVqKfX3K8n9hA2PS5s1PdjTuYGYkj78Ee4TR0VOHqYXppvOCq7bWXeaPvFgxT
fKp33dtCyGg8AcuIXTlQdpGZczbxOA39fkvXD9KkSXa4ld9x5wTyC+/aJ+r1+Qi5jo23UUF7lmoQ
xObArej0a05sqkqvvZT+imQJS3PxczjAuHe6z/QRzxXIEADEyyzFpdU5dzsl/rXiCu/mi2d8rFde
ecTZkH0hBDbZCowcNU7eIyZjDh4ldm0ufn6FiibMp6z2AH67fetqnsrk0dKepz0Y+nsL3n1eCBHm
tuYnoGBJTyHtMexkN3uUT+Z6ANgC8DsUj+FjcLjddy6GlWcAg525ifaKr2zDT5XzC2Elp3HBSR6f
EA152THfs3tJC1tKWKDsw7c38T8tWxyYIWeqyNII6/tSj6WTUFV4DDmMMRyFRYaNC9NQO2SWHzv0
3oP1zZmh/Mk9/WvK/fuv/LJTBAmjlXbgV/b1Mxkb6W0LDKUH25tik1/V2OPa+AHsMpXeJPvmdA3y
n3X6IE2HfBId3ASdeJtI9jC7gXDP8+XOjN+CEfZUea9XDo5yTvfQ7uTIkVS4mNi42EPhSK3FcHwz
yy6Jj2w7/EbaFyImMAm+H39Ij/IztptNjB8pCBo4tHXb0iATD4XLlmV60ZXgnMfbqV4zBGIfdgC+
mC/mO2FgmhHv6KaXxeES9gjKDMkKhNmd3uJ3GV6oxqAA2vFrC5aMbaIdtb7yahyW581YzOGny3uc
ry7MAEeKj2cRi07nJlqEQyxsx122Zbcy9VjL04Lw1fGmnWgduMLwO4H0IsjYQFoMyzBzhT0lHafK
KQO6N9zIBLytJsT6bnGujxEnAgAehrTv+XV6GAqeNREYW8VYm/MpPdw4QpIn+pJec/i5LbuH5mf2
V6Y96EAexEQ9rVSf9k5d87422XElWfk9hLYXqE3xbBfH5aCHDuLH+/xpwmksIyeMUQPDGVeq3VsJ
CrZudeuGJ1q3ga+VQ83ac6x0H5jOJZ8YEXUf1Qf1fwGqyDmVr3a6TWsChw/DRsDVzNLgDJmgqQwx
NpyExfNUw2LgutfQCzn0tIIEctOm1u0V+hScAnBd9ZMQ1FP02o/WUTNRmO/piBemjPCjOayO2TOz
FybnA5aMTgl4EmN3bN+ecjiDkS19EN5KTugbQxON2WL6Hh6VbUQXvsxOo59tCpLli3gAMvtnShTd
M93r+UQM+jdLdbBysr3ktfbtbliHT+Mj1jrJkagCgYv9hFmOI6yNi8isrRrxmeVh5+sxcYo1hK1z
dQzp0UIMzVzJ8BJO+Qfzx1JQyCegjCY54QWF59RsuJnpjakLqmHgnG8ZJ8A6Nzx9Fyb1y9Lg651P
oJhG7rmAxNn40iMUgijpww2TA9ySNisamJ3xOT/LnvIQUyaNm2xrbERfXIcuX8SrBYtqDFcWXlzn
DQ4Wo3DoEld/K6507zAbqLKcNnF+kQi+OWr+ftJoOmFGAo4JS67lrzv7N0p+W5cmLtUsnfHD8IOt
6QXbpR0rXah67uwDFFX+hYnu5+B0ABzFx4INDCCwTC4OmQOdGzzNZDpdO5Gvb+rkm7NQ/O4DLoXM
bx+wD5IxSSo4Y6oFs1qG2RlsG3+R6VgMCJbHJrtgR+/fVkhLc/HnSyQFTVuUSDwYRfyV9v3bL75V
VEdlyJPRr+EF6fjacPqt8izTjK6c75aM9CeTeznx//htX0XkmRELeBHy23qv3Qhb7YIalhbFHp1m
tkKeMffOyjXfTLa6N76NXPTYmND4+NRRS5/73SdayMf/8P0XUjArg0yRL3dQnOpYBOuwu+areVU/
VpWTnBldDp/MnWHQ9t4AdeOj92YPGkG7oV53x03tYaVGMcvz8vD7/kwvbWCV99Vl4bKEr+Uapuxj
R867hRkfVDH4AUcJdgeMxdVduM/wf3ahxMIvKiHQLjhdQJsPPxO0d6E63ovuUifMV/XKwtuCJgnL
ZOwa2Ib77zvjVyP/5f2T0YJ3AHw62fwbgS+N8nmQSW1xYgjL8IEJa16tmaVvck8lH/Kp8GNXP6pr
dV8dl8VROe3juBU/yYr281PkcTDKvuoap4G/6l3zwGxuy+BuQ3c00WwaR4z5B/swnpNN8TSsq2+1
r0th8rdvoCznkIAvgWZ8aS+XrKq00oK/IITK1X/Eny2cIPk8fgSXaFNu5g2itz293X5hObencVf5
dNC/ZlVPGmVca0GxtYt99oCPmbhTLyI7D9IxldxTekjdyKPavWNMl5Ygk5RmspXvMy92lIsO+ohx
3U8A4Et4zb4xqUB+9bcvh05JMqGTkp6jIp7h73/bnppCYl+oVQykt50774fcve0Nvyv83JnXNbgh
dQQwCUV4dymNdbIvN9BAUwtrrw3Kc4AnKBZe81rfd+vey+hS75sHFcbQUnUG/nTs3irmARsQN1d5
JfHTkrbGoXewVgTXtOTnFS1DdCZoYt9iQ0wbZ+4GfXcDG72HunOQn0ESQqD+wK/82C+vtcPQywvX
mZtelt2cXUJHZngu3S29n0a1lGw6ActNCwr8NsJFT7cNXwHjm6G82b1NCCC9AIWuLTtl5RqbzK0p
9vJzf8b5s3R4txl8QthcmMQFTvSifBoH5huzEy04sp09phfqAvfXUcLYaQGv5vXyPpfepFzrd7M7
P1D6hOfyyHg13Ia+vrC4MWa/EgcgeGRbAW+/6j4JqEFnw63wsdqXvHo73qHFdw2sMn2KjI+lg6w4
B0rOaByf3eo6A8O40ELtbi9j4u22u9odHPExZuQt26Yf2jfm7Mu9iJvgM4FNbBooBVZ56RzRHk1b
JjTKLl9zBK4wLUQIje/6w+TZC14gv02QRmx9QyY8lQRUpl3jgI3DNnICV1kHl9Eft6YPN2tT3Su7
ogVXnBzDgzPIcDNaL0TQ6d1w4YUltrKPQit+GLfdQ+TJx+BKlXCj0LKMZ04lI3KXcbnh3V5zjjpm
CPBdXbVz2h0lmhOfM8NnhBDb4kEvPbZGfewPK0eB4AnRiJBYZ1rrv0C96WnB0f8vQvlfqXRO5c/8
2tY/f7aHt/KrVOf/R4XN4pT1/5bYbJrbW/O/Dm91E73dbn8obZb/8S+pDeLk/3BZLdoYgrk5uTkP
h59Ni5oGEc4ir+MvFp3Wr6yb/yO0Ef9DuCopdIs3BUUQt2BTdIsER/0PapjFtQqMhBhE9b/S2fy6
LX87i5HwYNKCIg3pIxUhgqA/jytRi6Y6G8Ps0ifCg6Srz2a7MQN/TnHf0MREIJVj3OB+solKIsKC
mz8JEzKI+PZBfuVohSsRyUrV7Uyl/qj0wovqoMMK03SbsGn8UVEQGqxU7uj01t9JLxsMK/JDRBjX
MrqfyLNYWhSop0J+NyyGH0N3nORundYwlOnEVmrHyCsTnTpuXpJ6cU5uGOgXYkwaSp7O60Z5HQS9
teoQF16iQisHg1xX6cfJTjRFsTWtAqJQ7oYwnTl9VEr8NIaO3IoA1iqVrToQDQErO8UM0RIijC/r
MryvNQrcRsBLEwrebyvk/Nez/V0F8BV5Wx45cieFDHkZlR5JEX8+cuII8E3HCxVGm/KQPc5TCDcs
381hgLhHqUQHD/EfvaKfsrBYPrwJ17hN6V7DFbymczByP3cooLqmvtMSaZ/hynbIUwqbriFbQ6yZ
yiYG8T8zMlVVE+lHyydMQhbuNT1yO92H5UaJs/O/f6+vFTGlukFBBtF/8TZS5a83XxaGprqKdeUy
GjRu4fzeCuJ7qoSbQlL3qlbcwbJbT53xYSonScyPcyvve73btQQxW8m0kK/F7yYHX0qNvz4T7w+7
LWDuvyn3dSPWe6WO1ctQnrUK7kTlah1McTlS7+VeeAzDBPPDkh5xelYq+X7ol6Brk+ALrDmq2lbb
ZGOK4VYXAXxzZXpvsnzX5uqzLC/EifZ2nEbatyza/PvDVJca6I99ycMUsQPTyG/jH3PpAn4rI3K9
KpTaqLVLXFJgJtlzmMJF16MY/WQBtZaAGoIwwS70cbXPhKShL8/em+ozgZAW1dHboOU/qg5+QOoW
4ZSQ04x7iqrVj2WwOhXyyDwuyBjbS+9J/jxlZD/pJL5CNH0liY6NnTa44hTbKUf1LHdOJ7Soo5oZ
uu54LjvqRR3e/wTtJ87zHHYlVJmg688r07gRCAPFrR6GFSzcgoDDQTwrQwYt7qZYQ0TviDrDCdsV
Vq+iH7aQCfD20eq7VSlci0B4XAndd3XZl66BVy/pSyuzCBcVUp6/tGt1L/WBkWjR9Rab8Puk/jk0
ycwOtBaHWBW2hAmupJhOY06k796KF3xi4HPF5YgLav7RhzJhYv30szSHD63H872Oa742ZNrYuG37
JRE3bIuTlKqbskdUQFTb4Ac3yIGZ2pz1mzOtlMe6UBF8xXASSdToWhWFXP0WFPM51bqXsRMqa/jO
YlP60i4uX9zAP1E0NQwlqEy/jDrbVTE32Tgm10hMvDZfqNzQx+oCB2OwADJoxAkoAkRaonZbNXap
xsQ2SV53K/ZItkmUo2QpmxfWIJSqOQG6HrTDKmg9Letf5kh8+PeV//fjkQ+sLJZMxEIRF6l8+cAF
M+YIr7f4akqs8aGUTjjizuVGLcJrVwPWQBxHxYUf8OLeMIa7OhMOGmRr1ZyPJeGKVpJppxD6r6Jz
Avb1fCAAB6wsV465ofmruro0QrURZXltpHeBIJwb43Y0asjeBsp+rJW/zZT+upt/jQkViWZd0PHD
Epa//203j1GQqG3BF6i7249+jCZ7hP7SCO1llUSmc2tvp1mLXhKda4coORVxlM4FicsyzCS02vB7
TTOP3FkKJoBCaZfc4Az1/Ad2qf+MNRPrpRbI0AikfVz0ZEiH5l6Ia9NOeshaclI+94ma2pUpcT9W
3soQd2QhYTBPUIKdrMda09xRmWCNrCTYNEJxDtUOxVEOF1ebEujDGimpctXWuxTRK06i6iYB+01V
M+CPvfDGkEGMUV4mqmaVNfyMXB7uJN2fSGXQK4YQdOxBUN79+2r5KqnDCJIBJcaugqZrjHC+XqZk
JdQaYX/CJVPV115vzyahgwxkmC5m2DM4QyMPEEJEBlizjAO+Mjs5lvdjGW4lVExhvXrDKlFxxVR/
ClvjEcfyCGP5ULExebbreSi/cQf5Yolm8ImXGxILSHpETvZf3ITf1kIdjYGpl7N4ud2m64jmKBkQ
F4Vq7KfIDMYof1bGCjC8R12CGfU2DjrcQtt9q682SSY4ygyEHMaa2wxwkmPMW9VO+M5z6x8/JZNf
Jtz4M0h/89YxOnPKh0oSL8U0EB2IMxtVTW3dgvK9kq+rKkj2lGOwG+Jur4oD3HNc1M3pMEkyQS0T
mJxmMAXRGKlxHm6JP3xL5v/+dFseJo6gOjmnlMKm+kW52dzSfJikEj1MGiOEImNQTDKojaO4l8QE
F08FyVU2vE45Gqow3OFMDj+gHQ+oa7vK9ESuBPsmkoYchCQV1AK4nZDB0e5qOiddeSVV8/sxype7
/a8PDRDLhYQ7jfm1AJziJA4yXbzUKoMAsuE/JJJM4rBk9dGZigPXMDaRHNRA1uJ9mCTnWLhBeSxg
phY3z8hoMyu5E5xVuhDnira45IiPKpO0aklg4jc0Al7KCH6EtFwjOiXDCWZakRT2HAEYKCAQbTRx
HpTQYrUIMDpovrtxvyCHyzpHwK9TBxpkVlHL/HnmmXneZ6tAUy5GDO05rRaQXbyIcjkQphGTOZkx
K4+r1psiuIy6eadm0egpkdpCe+WzaXXvi0G17gLFpeDwu44hexEeAinfRl25ayIoB1P5I+wgQkg8
HjXgi6RlyhxDhlIddkD/3OnOnLR+QxwTGpHeydoUBWiojtZcaVgG8Gm+OZGWt/d75fZrIocbLlZa
nErUwX9+72bqergMkXzphmrNuIzM5+5xYAG6eibCNROJclRmLADQzHRtsVEzBJPhZBq2FIyHbsW7
Kfp4GXP2qE0dIKa3oi0XxRYtT3+Ldvz0z6hf//vH/iVQ/dvHpuREBo0wmJX558dW2ioiwCmWL5FG
HoE0H8newPTMyJGsh7qVke0eKM17r5c/ilR90Cbl2ATTSQnE7/qIrzX78gApe2X8hCWMcn+xb347
IGOiF0YCT+VLEsAuU9HLGfsM72GrD6X1TSS/AetKdGMCsRaDiCa8WzHzVXnAsXLSFckLyVn9pmmT
/uGtEm4s4H2Bjx4nzRfUOei0XAnMVLr0NFTBog5JCnfM+qc5j0V4MmbrEOgsZIF3WwnIelZ83jxR
GQPVxkM9tE/TzFIT56a1h7p6NKVl2EXhZiX4GdmjlBVu2d/dlG8aIPEL041diK8RxtM8TJOu8+tt
QxvWY6Mx81pl4yKkINiDdPscw+YHYliZgemNMBdN89uIk7puSGXR4V9/s7b+4UPQyuicBhjq/T38
ewjKUR+lXLrgguNGkKIm/CsiA6r6CpJD12m4bsKDCVWit5FMjcbnv3+AL0afy52LsB/bHYAWmQ0j
LUvutyWV1bM2TqosQUlnOhcWkCa1aZPUJr+wMyB36J991qc7MfDN1UMrldo+S25PZopqLBbTcwD7
I1cQRtcmtb30vyk7r+XYkWw9v4pC9ziCNwppLspXkSyaot03GbTwNhP26fWBcy6G5GgzJqK7o3c3
DQpIZK71r98k+o58XHsZqqhc6V600AlFuQiQgrhTYG4mT95PeeJurBj2c9T/VvP8mxfE4zXF9+7T
ikWfb/e/fppAb2j3OfTqnsiuILgL0zFbvCRD9lJnSi2tZjgaTre3zHATWPlCFeuS+q5oPKj6PWrF
Mm1eTD1/C2JoKF3SALfAH6nte5zDN6ZBSG9oXojWdn55i36UwTRNPALfxgUpACP/1tTqRptHaUOx
FgY6QSHNfSLHc6cdzu06vpMJGlABzRsy8t8f//fez/n8tXQTDMzwJNa/dRRxmcoiJ8f0JiJwLSdO
UFn2TdVYc9ySQYxme6OC4pc25t/8Tqx1PIO1xr6Bmc7XZyTC1KytoNNvyF16ZBTcONfAWGfmXGVk
Mtirvvvl5n63PdD5mF9+5bcdXPOckMAVpd9oub1O8mQ9QEkIU+0s8yQR0daqDo85LANZDYuRAMGW
LNC/32hrPtO/HCJgkrpJzzn32Q7H09dPnTm5KG0/nm7MHvnbKPYqcg1CWg+C+p105WnYGu6W4Ch3
G9f2VUxSDVFXjzbWUKAr7TFJsj0a3/ozAqgwt6lrvrf9A2ZDpBY1CNiNOU9YRylkuiiSpWPsmwge
ItPCYeEP6mLyvYMxwAco8CvogC51K5p+2c5+tNTcaJ7pDNDMxzyOjF8/ZR3XvCdZPd2orDy0GYJg
ClunziUYRnCu4JiQZvXR5xwBroc+073NlE/cMNHbxKWcG5M3LJQjcDJBsJdMRNwGuBQGQBCwh7TJ
XP/9qfwA5j6vFwsOBsa+QZn+bf0XSRTKJJeo8nRn7WbhbUZ4FmbwpHDB710UWnjvSRsZhLpUBhNL
Al3b3Lopa8XNduBNhFN9kzW/ctv/zXaAMzmDMh3Ha2b93+6jsMxSZzdgtWTodvoUgcqZ1Dap/drD
92+C6l52JH3q4bPvMlp3GHeNhrEQRkfjtm8DSvu6ruSiMmoMgdINr9qVP+DtYKdiYY7LdNTuan2C
peAMb4FmQ9ATt5FljL+UfLOL1pdl785pwuQtzKZ8NjjjtxtsVyMnEJlzp5gQxkjum8pAwWNjLNWf
yuJclcXBT6Mz3cg2faGjjy9XiPl1jcAktfsPH/Z8LTM5wMWB0tZxefm6OK2BfUDvSZ1va2RJenzm
Dzp5q3I3wCvyqwbFfmice0Z8JoOEPaDdSZFvMfXalykGQjgy/f2CPlfXv+4J8wXN1sAEC4F2Ix34
ekFxYQLrhZl+6rz8eQyndZ+3OEZHMPBgMGa2cV5UqCrpMouwO8YKu0WFenDynJ0+OIdUI6/XyQbc
QrLk0JZahFeU9RZHCkMOpOJlvAUavS6ktTd9asOcDtWcgqd5b3B0IqoIFje1S1EZD63HAZkbDzoj
ikG2z0MBfJsTeAb/1gmnX1wl3fmpf/3gDtQ85vSA4rO9+LdVUXRRGbRET3PkREeSsyl30AvrEw5b
QobOKuyfwpQEYdvB8cAkUMUfaNvsDJjNQUSHDR1KWqwBAdzybVDCtNJyI1gGEssSm2dn5h5DCnpw
UI9Gyn7V1UCqeeEzVFX3jaC2GTArIdJzIUq5aZ1mafCMEYATv6UT9L50PeOAayjDUucoKprJIK1O
0ZAek7A69/r6zHBfhBjfXD8jwS/qDj75ZFI0f/Q4ZcSL7cPooFKsVEh+qkCazaK0F7ZBXjJ6tnLd
2+PerprbIclPf19V8zTt+82d0XFnHqOwe+jfljl4rFZE7dSepsfcaknrdt5HcBG/7E+yqjA/ryJ7
UQTFphiCkPS/+CxNOlwcSMLZRLhZJbmNiibGsarAf4ZWNEcmV7UO4WRFuNUbES5SNaCFq6iXwoCF
GpNVnTrMXvx5MJX1j11lPOnEz2IKLW5Nyr1MIMQk/AsS0qg/+Gq4DPvLoYbYnmXmg9na+Kb2011m
wcttM+hTyZnKjGOVZ92C4n2DjmaSiL01ue8bfkdd8I8291+UjcIo7KyrTrnnDgHKgM7XGTUzpgWh
xPLM7lYJL1VEYE5oRXdFCHDLM3xw/UOfEVw6pSg1JoI6GCtfaDH3R/KLmUk+TGb4IJriuhLeLIYm
iLo1vJcqLAgYjjUCKMW4q03vwjIHyOkZ+qdUn2DADCl52tqKlfZmlcpGagw5XxJIPmSnNslOQy73
k97u65GxtWn+Zk36jX1FHwOw4M29GIXDz5iE1CyIDicpFrwxuw2IK/PSCu18wVvkyhvFUA/w4cEQ
ukkedGwQjGafEvRb1pRekuZK2FOc3JAusHbH6hC3LH0L9YYMYQ4a7r7su3uEz45QMEFrWJAloWk2
e3nl+zs2XXeJ2CzKW2R2HthFJlldhQ32RPQtBGjYX0X3YpcYH6B8BqjNO8TjBmP7DtpiSHYiSh0s
eVJe6b+/Fv7PPcezHMbDTOEYOHMcfd1sg7TMhiZ2i5OT+fvYSfZ1Zi7rqH7kzIi3ruLMz9vLzDez
lZIIoQvt3lSwlZTR6owBxt0UWmdWH2DrTzrnHKc7Zxwg+MBueNn3ZDga+stgTcWKGow0QMEgStib
xKkQtrjPqvR6OJsQTD3AQrdMbx2ZFZtgQnQegV8Mbfqa28PDMMFwRevid1SHQbSVHk2U6UA39EWF
U10aL52EQZLN5oUFmtea6F41n4hx2NbmiaDlO9/BLq/t82RVD97OybtjpAX44fHKSFnqSzNmwmsl
qFVSlr49vDG/gJPerzsPmnfusUelctqkkUCMHB8yDSJZ1Y3hhsr5eaCamCzr2U8MLEfCKyNIrrVW
3/79aX0q5r6eEPPTCmhIbYOgpu8QmeVFfelWA0Ldyn+n1dSygs9p33uF+Rxg1UUc+a4aSSeNYBEP
6U3WTgcHpWim4Y2YRds0MB9jGL5ADs+2P7xhW3+X5epolvlGNyWJ73nm4zFEeOoQObhPNHeFhcA+
Q1VhRWf0Ile2B5rfDUvDCM7dQJ6NBLLbBiYuhv9Q28NdHWhHYRfu4rqVnraIM25439hbv8dUB/uZ
UMDAaqz2l3ySz478260BeraoVpkA2T/GViLzTCW0rjrFXgosKknaFYfWnAvtKDXwKkF566QJPGoN
P3Z76M5lDGCu2iAglfRIMuuhj8KnaiKRsw4bSnN3vItr9zLCHW5FhuefdoJRJWl4SVRH91f+1gz9
gNDZowIYmkyyCJSYi7Gv7yLJWJUWjk51MsfkMAhxXZX9Qxpat9w3HMriiwJU3SPTAFgP956qFtcM
bdNFwhnQ58XRwWFFz/OX0YkOQ4mlY/9LaWb+3EXngSDxOc4MVQL3f71CvR5Muu+kPAWECpu+fLEM
iBlGF3FqSBB/5V4naZ+tK1uSyGvvmM1ivjDoy9Kf3yHRMwonLU8X12NcrwwPr50q9oCw59jvYKCu
YcdhTpUONxNzmWUEL8RJx98A9R/YJcEy3GTUiJTh7H3fEcPEtmNNS43iBGx+1gNz0xdAErcn7y7u
2rdeGA57cLY3p+4S1i6KVYwn6wlhalKLFSjPLw3Bv72x0ARsj3qXstf8Vp1kJKRoud8Upw7Tu7qx
boN82gBDXJbj9Ae/R2Geqjp9CgMMylK2pdE66VVyT+7oFV0XBhYB2KJYV4Xa5gXgeKZtqwbdfhMF
O6OR903tBxtXr/ZtWPzy5n0eEV/fPAiMSDs97JsJ7fjOPAj7SqReOdSnKqtOelgdKw0VPXy9cUgq
wpKN28ytuaRlVf0BP39wC/OjRQcqBC5W/SZ2cgRiTPqoDfqn2Gj+hHFaLemOOfosDF/6Zi5fzDuV
FKwh3X5kbn6WOWm3KIv0ylMS7nlAZnvU9O9xDyRoELS0aG3CRkVj3JiFQq1m+JedbMIzIIX7MMM8
w5E5bk8yIcAYB5S0pd9xSfPslYkkREM5ZSJl1KuTL9O9U8XnhD2euqi4aPz8aEtxXZj6tgizP24P
dhy1l0pDURC4NL/JsHC0YSTMGYc1P5XLac5n9FOQygLMtNAFNm6Ri39Pnxu42GELIHiDolheN65F
nm+BeVOVW2tp54gmOKVW+ZtmRxZRsu7eLR2orHG3DYTjrurcu6ZruPZ8/HPxlyiqCoNFqbYM3o2F
GYQvBuHTrvHeZ1n1y6L9fEu+Pngs5S0kvTMXjPrqGzoXJH5SBckocZVxV8NkXTuZHFe2ix1O70Zr
J4Ts0acjtHaFOZxU/pqkA0xMI3WZtFa3tYS8SgR+SmMHazQr2qdSdNjn1AbNQ5w8OYLZW6pyRJ5+
faf81tgorH6yGgsOhsbgsDhGkiEwDNpaq7qNp7xHram0pW655TINTmKgcC/tCf+2xD8YY8f8n9EX
xvx/0hzWedfWiGrih6ytz4BmmQMF4sKT7EqBHu/bLIzxIw/e3U7hzuRqGCVhb9Dn3oVwy9/GQJ93
6/vdxGB7HvfTovzY/auoyHXfx+hKptmdi7TddUjjFtyZ1mrQtetUQElHyxWG74kvTwQgUcBavlje
6CSbsH3iy2XnyZVWuiQNZJh0jPpVqNGACJfNGUIXylycmL0B1xIDP4aonmZfopFm2sMcRAJHD0kM
AbW3Tk6b/IapWxwO3z4g/ETKb2seLgB0fj08wqBUPXMaeVISQwYhBGaXWrVJic1bKdvblS2KLTtt
l34KEUirTZjzLJzZ8KQYsd8px21V+dd5OF4h+iTcPEIrXFKO15inJGGIpajy8BTD0+LvZdd3ijbN
A/EJhmsRsoZh6w9SGMLXabC1tDkVTneTu9TrWGj6EyaAQ1Z+hFK8k+rlRlx1ym2tB/o2LmlI7F3S
jGdtz1MbY2spFZ2tWeMnZkcf0m9/K+Z/ALow5Kl8cFT/HKD+SPgQQMi57UfseTM+NpXxXWK2F2PQ
UKPqD0XK7iO0+oi/VlU/h8nt4PyWh/izhuESyCkES4IF4NJvfX3I4PKOP2ijcTNQdy6gVl7Ds0Rs
UYLD+jrOiwUWu8mwqfGVkWa96WLM9hwvuiiUNNax/wLUGMO2M65S3+mWiUJk1ya/jJo/7Rq+LEWu
Eh4AxErIlS5kkK9X6eaqNaKZBZBE+jaIBpTlIBxGM2xykj3wJW+W0WSUq8Y18OLLhhmt0HA3lfHH
mKYvvP2HIKNQzI2WYm14rY2KxeojcBsodUunPKjS3RQQTydDHsKyvYjxIE+L+l7G5lnjoJxIhmjH
uXkx+kiCsww6vF7m1dJ2KrSOyVWhU4LKwdd2x67Vw32FVXzpUx8F2sYg+4s34NXCOS+yOEisSFAC
zCxxLOv+vvY/+TA/bhVEYx95AswC61uD2HsRL0fCHNOo0MY66V3si8dyGq6axNzWAXxCT2zMDBVN
hz6uaTZtx/yijDd/v47vSlKdtU2fCnwzW/vjmPwNFXSjSfSRG+k341iuEzVs2z5x8GSUvFfY3yEp
0qyNZ4/bkaMhHLqrnkypRRlDVxrNB22YW8Wkf5MdWLpvXSkFB7jWM2MpG+tQinFcRn2srcIczEMF
LRiVj+96uvC1SylefH847xVkr8TAZztIl16OR1/gJpjqWqxRR3OmhZDuuKw9XDGV9jj5PGRd5H/S
Yfiwy5Utlk7xK5/l56lhegzHiGPChFzHZuPbpoqrW95Wjl2dgp4qitJPxB6a6lGgGR39K+beRysm
fCruxw6TN4FeiS14KSpqWBsFK5kz+lYGHlHaDvQtFV+CkmwH8upjN9+PskEOMef3hMMbedt7Py/C
vd5ob32idbs4iJ+MJntKavS8iWeJRfkbK+THLII9hCQhKH4QduZJ7LfK2AqC7J8f0LMjfFTT6UN6
mP+UauX43a3Rs5t2QPphqT/pkf5Be7k0NX/T2QUWeXq/0SyEQSFCl7+vx5/9Jtx2+O9k6rCTzLT6
r1tIlXPU5pVXnmxTPAcKaf9gyXLZTfdBlj2VdYubse8+R+Ow0mMVba2w2HuDOhYJdjyDBd1E2os0
DDaFCxiaBgSvlFqNxRGLzBzLalm5+HDWkOi8MitWRhw8//0T2POb+/XNRq0XwDidzzbP+D5NMRQp
ZU1WxfhccsqC3eX6OveFxqYrMc/t7zvY35DxM6yuhl02TLs4zO6iIbxsRu2RwmJVdzieEbP8Ihv/
JivNG99Bul6BX0L9Omkd8VlkMQ1jcy5C71z1xkJPqeqHLMFWy91mRXXZ6reFJV+mqj4PfcE2h/ZZ
XrsMInEPIulwEsuYiBUeePynSMdDPALZx254XyjMxWpx+febYv6cPkAmpVqGRT0z2X68UPEUmnZi
ZvFJWWa/cLOV3+h4ARcV4FALOmTj+tWtutlXTV0MVXJUMe4lcVxODB1MBAiQK3DE8vNFEGOfXjsa
IDnjCZ8fQM//XHvhdYJbgXBfVe2GC11VqzFLyBJtBhjRPuXawGgjT2nzo1Fc6Xl0m8bakaTJfZfY
B7seLitaiaGt7+0hebbT8Lbs04te4W7ViGMaNEeFxicswkOk97tR7/A8ldvaDY5TEFxnER17MeIG
EaldJfBNnXLtrS5QNqSJt7AAIocMXuGU8A/NdV4M7LITRgGhO7MjBe6U9PBrymdMJj0forjnhRgx
KgSRiF8mK9epPOAtTSMqrFg+TrI+T/L5EfbuU2i8C6yei1hdCa/dyNF4LJsNi/BhrOJjbM8b7+g+
+cadnTj5Uos0fRkk8o08sV1toYm3IQhCiTqvvLBejCqdfTU2YrA4UKti1RE0SiJL+4EIFfkX1uuO
3d/ZswNtNmGos5ucl0Ejkb4SKPCDS33QH23Ktqqrz7qEpxH32s1U+68YozceFgD1sOwNo2fSZGt4
RkZI4H1q5tw4+jJ+lnnzIoboWUxy08fjOY0CLmhlFi6nGcpo0QmICAqeq/nH0Gge/MaiGBcK3djs
BsLf3VTLVePhjxZHUb3s3dLYJEW/cRqaR1F6zlJoOM1MsbEustabrePvkhSzO2tE0BIqFyeOcIQR
V2Ec3taHYsR0TeqBONjCWcWeiZW2OxtZt/1OJIx/xpB4FT2+0u1GXVtYHTpmWR1UZ+xZea+pFbpb
26o4IHJsasyu+4j79qUt/VWJrA2E6hAwpvGeK61ddz5BVJZ7k9nJu1U4VzAqseHznsJEnWkqvLFx
THXs8X2s8AQIMztbamBHy2AVh+kptvHPkFq1HCWT7iwa/EWDjWPKBHmUwNxRxpxCJO7S7KZbf6An
L4sXDNAhdZXubRTjSxDn+mtccuRmEi/fauIe+qyfsQA4E8ERNBNkafRR9pvBTRQr8kMKaL2tU+11
UWIeOeHUYvgF2SszAcsI7w0nPhiZfMvHl79vK8ZcnXzda6nKbdqHOTbOd77D7E7LS6K6obvRTbSH
VnufR7zoQNQZbuzioR2BCkLKZIkbomNEi9pFeZIgCTaTj445Ns0x3pH2o+PO7rAtBevfL/DThevb
BdLCzwqjmY7Bgfv1OJsY7LdaI4cb1hxKwCB+tEvzIjV8whNi/Lu9s9pEqOwr682YTWV14dN95kga
/AxZYFSfBRVtTtWZEJw6+7ouyrs0FArL+x5jscyjCcVbsy9LjNJjf9toDaJUO7nMo9zfxAGctphV
W0xYQ8h6fOPQ6DatdUbQssR6kh8kR+vFqRsGvZH36DsUAIGnTfAiwucBUsSmHrDB8DTrAEX9RdOK
o4jGchWoBIF/SdfLwQU5wXqznTbeqmqmNkXqzQ6HrZ261tqZEIkKF1aoG9l7GWlsGQYga8HgtXCq
ca87F7pXaMvIxOs8iC8cQQXYJjWMPWW6a92X+5AKfdX4HWG2Y37yRfghAuveEP291qN5iSbX5bOU
tO7dNmzSLQsQ8fUAp8p2svu/P9GfHAMzgHcITDvPCmCdfOvEurHwdW1UPNFxvAkKfamk+5gr+3E0
oSvHkbksneA9G6tVEZpPZaZfDFLurJaKysiwIi34ql8u6QcCYAbYJhnzHM4iwu8H7DoVqRZ4fXfT
y42mUJbEjrnPUxR04/TE4cVDDrND1LMCTZORjiZNSI/5YzX+Mkj5oQIApoTmGHifymsHMOLrcleu
2+j50HU3ho2XCghbgMhI1f6R7ehS827RNxGqUFVq1drWi5bf5tG4DbWKbKHrRBpXZYXt8wjtmCV3
1ebsY0acAtBov7yXxs8ijQulQQUZmuPdvyPupe9LN+u4UJmE5164CHqYvUW8MUJ6kzGuDj0pzkuj
A2oLmvQQR/rZZLQAE6GfLXXHYwI9uztLhZuY4bz+/YH65s9tzaNo4QphbNCAfOujGT2ZNdBIfxM1
5nqc8c90nwHoLJwxSFZw+5BQms5Oy/ubATKkbUcDb8sgMYjW3tnNr6KJzClrCpn9MYM5j+WEY09N
CUxxhsdOd8NPnONf0mfTktZC9dN9xk1vogLPDG/YmZrEspu2cJXbD47iLthtuiPsksn+gPizbMZV
KjP8VMpzg/I6Mp6q2N66kh6psXajmT0XHNoLrbMx9mz91WipgyZRwUV0OUvDHF7DIU02cVs9sa8T
eVWwwAlRST+0sK5h5OKdGsoa5kB8pqrkFDsVVYSb7MRQakuOwg/Dme1ZBxQDwVSNq6rA18pjZBy1
Z9KUmHZX8YcZZGolivG8qMlokRbVBRovY21YxS9cUPsH9cgyYYL6BPjZ8FsBar6ufDqtwa0ISD9B
b0qge7CFP9kRtH5Lahf5NFLeabe21rdrzYQsN4x4eunIhkJL/2N2ljyP2n5hm0+NEfTky2lkX0Vo
6s0Y0UcwnEqre3XunLZxl7QVzFVYEcngnxEqfuXKaFNm5ZmyUM47rFEPfbrImBYTO46jsYa+qJ9a
bSX96qlz7ffALLPVNOp4fgoAknGKDq5FR9CV/i8bwid88O38myXSFiiHCz/kO8yhB1GXte3IgouR
vHfZ3IVZ4yYQ1p80Sz8mp3gu4ui18sH3qaCX+pR99JqH+aDYm8P0mqGLQjeiXxlFzohGHczJJ8Mm
oqrOB1LoLVoEwhxEWI+rIcEyCMHxGsrNa1PmN30id9hbHHWDH1Kq4qGEqYB0JhiWTu2dx0q7whDe
QLG1kG78kQUNBCD7HOgdFaThAvuq6H3IkLSBmJMfMTl7HGDzpePjhlUZzjrN+stIygvTZwJnUF84
gsU7jub5RBJDXw94slvIlxzN2sk+v3BzEFpYkycpqn1jAFvkjO03qUeWSAob9O/byI89jiWJxhJl
8RzADIT5dUnm2mh5zljlmFmKQ5i777qnnvu6ufMTlSzqNPylyftZjc3vALAJwC4Eox9YUuhmiV+I
MTuZ5fTaQ8VfQtrA+8U34DHilela5Ph4dr+oZvqDyDapBgzpG+92r44twcweVQxoKuSVHGltqkH+
+fst+Ymjcoku1EDgBWItf9CVcDwxOumpDP/38kom9hHi+wsGgG35ANh/7KrmGWFpJAsiPY6Nmx9E
gX2Mqx8rkmiriX5QX6V+vzPL8Dc9OuOI79s+yc7o0Uxm1bwtiEW/PjAI++xVEaQdWbTPfrR3TAGz
KCJ7y+yTV3eoNqrrsVzBFdpMQGsYwKIzYqyDoma8zfbp6GFOr5PKpT+Dgao1/rAvadj/kQ3kAPbb
oz24F5IGNYMpxwrOwlUETY0ovGh1ESTNXSKzcW2ox9TqybcYMaQvPNr1phx2eaiu27p6QAbkMO4x
jqaTELFWsKIQrrL6AOjRKJbVQw5raWmR+r1spEDJCAGueUuI6Yh8DK2jaAX3H0dOh5/TOMZR1fYZ
XTXDV3fty/4pVXxnbln9Ior5kA0Io2Uht0vI6wQaeq5TVlBijvjGod/Ugvo5cesHN+Ib2lAsW8N4
GWGbckJCJ2iS7H6083TdhsRTdE6O1GEwF11l2SujSoqFhG/oe+25nV0WfbEa7emUE8sLaHOhH0x3
IH9NhC0TtukkmfNmUfkwwYihY8SWq528dRNptFWefz1l2VUcWtct8UKO/uQwiiPrChgiD4vjoEA7
hOGqZVCUb2E//rHNsiAbzryjNkNek1bHQASv0GaNJXu5OzgIe+viyux1cnqK/o7Sd18Y08lj+LqM
3BYPF6Bz3cp/Q6Z/Ds3nZWiaOAjQr7jof74uw2ZQpfR1kZ5SEbzYFtEiffMU6ZDIU/xH0254LXHh
1xw+N+ZbF4blb2OFrSoT13aZhNNNhV3Swku0c0u11BIdWFPdEzoa0mXkcTgs7I7JYhF+mFr+lGZR
gC2ne4xDQAk45TCijHHTh2T3aZ2LnVhJAlVs+n8Kw/HXphedsMOId7m0tjyE6ZAotaZfhl4CD2Dl
Ky89b6OdXfRXaeXABTNjZsbB3giiEZs/DN+0XGf+j6sU8KES8QNkKWgJk4t+F4EA0UUqk896ZE2L
JII1HrbVVV9auxJ/dtPPka9FhAN1QTerL1+j5qMMqqck5VwY7OxGTCHbx0KjflwlPY+qiftTxOZb
mfo7oyOiRVxthwgnWzXqcsq8cjsUVOjaWO6NjH8ZEwsjPV4/M0MHQvHbTfMCy7BVhr6FqXVsX+ts
QdDF8dbhzHqGW7RJhf1c6LxEvhYiUXOqZxnvzbYr0DWNAOZZRwGkcJOZf1cjeLEh7b5HDM95p0im
PdPV7GofEn3iu5PgpV2iiE6WRQs5w9nUcbQK7fZVEqOOJXC66yaOkMYd1OqXDdr50cxYGLTMTJ1P
8NT9LpRKsCtA5GWjMTfaS54Mwv6yO+YJ7DHHVt6+bPHvR9O4Roc9kT0hbyLpMrCW461dzmYMlk/3
kGOwEYzltRf5YutJd9FpdNdOY5wCGdoHC/bCwknwoGqK8zo200OdT8bZ2ilj7ZBAkl7YiNrqcorO
2rojX6bvzmy784ibB6eClreHLuYvRtgOa2X19bLu+nXpYPk/ubceVKmFpzc4rrh9u4uttFiFLl6U
dwOt+9ZvrfumCd6Rw0A/B3oUhWwO+R/VpVTPeiSIvwAtKiZmP6b9OLQwrAe6WagOVc4qHB8SDxci
1ATFKoj+5G14MFxi34QT72C51bDopNpMaUmqZX+dRx9d92xwwzaBnja0hEgvPW6c3gyLVJcGeg5D
W8WWv3bU0C6bsMCQtjNfLEG4CFlFihl31hHxMyLYBIG0Vp7Qt07bwmobk4xPriFuEgp3Rec17qNL
5hqYNXbiXi+HF4GUH3sKKBTt5F80I/4GQVDm64T/jtE/4FIYgOSaKVapOIcszPQ28HBeboZg3U1Q
lbJMvYsMUa1nmNAkCeGDumibYYQRKB4zRXsZFyJY6dDet1nXmrsGyzcLkxCBkhyuBCkiqWHgHxlM
fziA5uAbNAwNC/BQd1f6SztlmDjhArNMu/a9HLQzWQztwW7c6CwGabPL0Vtpo++sc4MMNx9OmGYY
HF8W/oKw4X9Z/5+ygC8F8+eAl6QBCime1vcOmgNHprXvsfwzjFtixl+jwzgef2496BBJjXbNFIBd
QfTbkLcfDiF7lKhx7gmuteRZSEK2ReReKOk9ekW7zXiDjMLCSw/TX7948a3qih11IqlAf68uvU47
51hEsOY+ugknpjY9pAbu7i25jRb4auueC4A+zfBuK6CiwEzyxfzj3LE8T4r03c0dpqUDOSpu/zI4
08sQWuHCS88K26dmsQgQ8KaXwiYkTmITLNP3mVC4sLW5l1Qw7CAW8LjnCWAOPWc90L5mDmESiunX
utWGtzIY8FkIDqHiKenwF1ZiUM9DIuCxpuJV1LOS2WVr9BQtp5qaaCNqbL2r7nLqk3rpBQNmvOCk
5kgOB+4tjZ3+Qtb6d6Ubjwx3KapLEEnrW/s3iXhIeBLhydGEuemB/1NlPUwGKRm5XWM/FlHsTPyp
xZi0qkn0Br56d+zwPQyrq0qYl1nx6JqSLtEmXTHd5wgDVs6AM/k0h1IZ9Sy9fet9/SzNIFd3BiMd
m25KC/RrqzKLnefmQK/+yy/78Q+Edd6OYT4Al6Cc8L/Ph5FsdD2D4+jU+qJZoOy4FOhqUSJp93UE
DiEMWa28Xu5hl6z8DtM2zb81J3w+7bzYW3b5gLUW1Pwm/QBI+Ugi4z8mHfDGWAGYC9oeND/fDwwQ
J+GbGrfeL7qzxC7Wvsepprx+1+G04SXWcz7UuMU2fxLdf6KKlUAfCZ6pNp4CcHFpTBKd4zHX4e/U
tQWGqscAG3i/idg+7zWGLg5F6qpT/quMIFlH64i4UNorrG7tY2bhZVUKLO3TJliZqrxuLWZGeQ3N
QowvIyB47Oh3NA68KsTikIioTMi+zMANu0OmnBAzO8eX1kou2pLYcTEmOyJrP5/k/3od/nf4Xl79
cw+R//g//Pm1ZHSHLEV9++M/bsucv77bvf3rd/xj+14en/N3+dcvuojpn2X5ob5/1Xw1//rb//vq
Vs/q+R+fX8ulzn9YM/FW43X73ow377LN1Od1/4f/83+8f/6U27F6/7//87VsCzX/tDAuiy8GcKzo
/79x3OK5eXl+K+X37/inY5zmBP/1/6g7j+XGsW1Nv0rHnaMC3kx6QIKgkSgvpZQThNIUvPd4+vtB
VecUBbGJPrdHHTWpqIzKxY3t1l7rNwBz0d2QEWBF7G3CAfwlGTf9ERxL2pmAgkSLl/R//a9/ScYp
fyisSZAD6INSmJ10Jf7WjJOUPwBR06qEhMW/UH38r3+N/NMM/jOjpwpmcxCJgowSqNbJG4I6NDp0
EznnhIDcJUk8mopJ8fxaBkXy0O6xmIs2oOncR9XJW/TWjYXngTI/6v4KymmAfI4JpcqcEriToLUO
gyIcNQFkP5Zfkp5RF6TeJkyiGD2wEIigq8owNrF4LZik5nKjbfsAMe/4YCokJmxOCTQ8ifo6Gh/k
6mcl3tdmtE0L5HJo70v5UQ0OWuGifoDWdN42O70q12V67JU7MF/vQ9Bx4UG+Ah3TG9gMWe5DMmEx
0oOX/sq68YelssVhHyG2hekuIGMFexLEZULaP1bjUqfsUYxN8/0wFhjNBld03enMgnwVAcShlxdw
yfijsG9hmbPudtkoAQ1Cb7MUr2MUUHmqDzhtyXgyl+D9oHrzJEjdYh93gIMx9Osa/BYta6sMAs/r
+sBbzcm55TpVdGT/Bt0R/EbFZ8+48axbuAC7QdiPyECN4rhRh3cPXcgkVO2cU6LBtaunMqW1HULv
30JgypV+FxnBVeC3Tq4oKH/SU61SxyxeS4gtCY6mSSlu1EDbe0W0i+T+qc39Zy1HCt+kL+oHTwGa
K5kr2MXQrlTXgBZJ1ufhyOp2GxXZuJTebuvpBwvQZh9pwGxImvJdnvDXDOn3UM3v+1R9Err8CqUG
dLpl4ZffJ38iKGvr0vBet+QpqYAJdFL496yiaAvoZS8X+p9lRCe/NfHqSBJ6sdg8+rxbQqO03URm
acAX9RPWcLbWgYp3mWxL2q9eHh0TzdG4ip0qI6MJ8JiezL1ELL/G+5pGRy499WO7l2Q8ePVvNTpo
9ZiudZZS/6Mef6VASXKfQmSnv3uj4UwcwMjY0bqna4m0hiM1/XcJlxV3+B666UqaaurGvaZ472P1
Zz7VSKlHW2LxkEFTbEG+cALjOQv4E5NbQVGhu9SOXI0IWt0iXTG9GzcZb9uAYL7b76dkeqjgVL8l
kXs1gNrIAmVXlz+80jtGtfY0Gvidi5XHB+/vJS25JpWQNuD37nINhfO2coCAHP26u68wQm90yLVW
VjxUtfVd0FU7U3BgS8XbhvewIn/Ppg5Apu/p1dwGfXdrifw6A/+aKLe1suc9bF4BQ17HFuSTdnwY
PePB7+rrEfxkpWl2Hen7ScvD9JJ3IcD1usKf1X90Ff29lfWtG0D4IX2LFOOHOiZ3Pb9X0bJ9lck/
UZfY57J0KFwTKEJ2nWnqjRpQ2iurP4d6fJGH6lUV4Vur+l3nek4cRVe6Xz6U4iGuHxJpOOqDchWK
GfRF0pxaoS8rG9IGwS07QN55whsjYQM15gX5nu1YeeA92nQbB+NmQr2z6NdGV24SxJxIBDQ7bqzr
fowBQZjvfon3bBtv86a8ETWfzlN7J2MJ2xb4qBTI+6JKWVv+hod0tEI287eU9msXMA55382IiaIq
3+WxsbFycOXwBIbI3BaucowiShAnV9Hf5/3p+T4d3ydvgY+TFig4DT2QM3yM2fHeUEgWyCW8D7sl
TJW3aEM79aKBxRyHiy4QxE2IyiaFUROexAxzVZdW0xSIcWBBU+8l71q9d7eTrZlv/wz2Iwq64QYO
50qgjXwAubS+PMqpDP1plERHyAXeCOBW0ucZArH0mrr1fdmzJVxUtPJHG/5d9f2PUp//Y8pymrH8
7//fZHHJHy4kN9do4q7e/ffk/VN+M/1Pf+c3KOLyblZhdiGIR2V8alv9nd+Y4h80ICfWFMAt/mBC
4v2d4MjGHzK9ZnS1FVMWTU7vfyc4svgHOHuR2rqiAu9GYPU/SXA+4BEnawPu5ISamFIlivZw6Gc7
IKNU3sdNGThBm4obszP1b5Y81EitlhRlSjw+8gLlS6ybtaKWrt28wA5QL8o7s1Di+1oPrWPaVTjG
cvDVSnuIhupaD9y1JIb+S+ehrQaNKnMynYqhKyVvYjSK75HqU6qBKolHB01TW9NT/8oKM1xSwXUp
W9ciz7dK3MWSMXVOJujMlp/eibMBy3R3wXqLIPnN+VbMs9EtAqsAS9QX1pVsgv0EY0vZpo4QIpT8
zeVwtBS/BlTJbwEsisokhDf7wqGQWdShKhQEK1WESmTgp0ENwW7GDLn9FNHbPk3eyDH1VR3k2Cxr
/jvcnf5GH41tIZk2lTRHU4u1qqTP8hDttFB9o42/6Zv4Se7puyYSyn+FWLcv9OGfhqZ6MuXKMUp4
CGDFGrg24yFBU6zsxB/uaHRYcGcHTQ0BTg44uJC1gFtAsfQqMkDCoJxcvWhVnvwWXQofXCXZRpKB
jCg1PAuhRHayVfVn1yqu2wRXlRBFU2Mga9OwTZJ8c5t08bWUGT/dsFkPCTmrgAbLNkJ16FG08vhJ
SKi3oaZlodNmQRtPqvsxmqSFessHvQxhthNIOkqE4d59iBSbQjBAVZpwkeAjjU5QB8W1YGF/o8iB
Z5el1t/qpkdzCyj+oe3LY9ogZljKxfCgJoIEw4cCAbXD8LucSYntRjpWch7mxnRZFPmYCF2wKQde
jhH4UZTYYAKnXoSVVSWY1+Log2pToNNmclnvi8KMniD0WHY9FMmBcpaEa5bU3mRFFCxqE35IRnxa
rRweXE3o/YnISgFAYXGdPAXGojctvxMDxw0i81nJ884x/Xzvp9Vzqbm4S5ah61QmfRUNowjUWRVK
+a2k/ibXElfgTkFiVSJKBdXo7tK+025JfI80yT2HSmILbs07VmNdsUG1xtG0HkfHNvfW5uBeyzCM
ZfIlQyHFyfxrbai+pX3xpqTlfVgbv5CZKlbeEL/41bjx6QgCZxwxK+pMd2fWxT0qmzccfx5IW14I
a6kTixt0DR+rpv9BEyBdyQWGPJRjsOBtIOZy6NE6oIITuENDYXFCMUXdpLWQeLe6Zrwpvgfy2EUE
bxyQKl7pkNTuerPR9plbYyzQ1t1PcHhYmoWy+dgbo4INtnAzkDF3PmD5IonkRwR4h0eKvUq4FkmB
jygEondMO+ZaJL94Rc4HJ4EY9UnRa35mHUAa1x0lkjnjrZGKR7GQdnpHOg/Wy1Eo0T1ZsmmH/uSL
U5jHIPYV7LnF742fh6Ab6x4xKuVFl/GzzlX3OvNH/I+a+gqMdo0wFBIUK+Sr7apPsNJFh2ebKTi3
d0Y67tUwrG4rCid2rrKKsyKPgWfKxTpv0/6QFKa6S40g2raDNbmfg9qwlA6faKu8lWM3OLpS/BYB
X9yKHka6jYv0eYxItaPmmMGWlTLYoSJF22YyOqWLFjy6bSRsa9DzjUXbUxnp2jfAVbfhSMU6oAdA
LYpWhxekL72e4jxl9tEbls7VKghH+TpDHOMmcgVQuko5bCs/20eBTCXaDzD1zot95EY/hkymhYRu
E81RtGP61gT9bm193B3LCnWDqAlfcy/y7Olosk3TAwzUm+reKNOGTWo+UnvCyShEr13IDfeBWqSw
MxJyUUuqfgQk0LbcsFnzmt6DkIAwsIY9sJVmDcBDug1rsXqLIaOjAyn+5DBsrzU37m/acASwYYk9
6Bo1+y4UiUuDoKBC2wqLkMUzF4Ihg4giKwDGNQfgAwUEXC7WGNqKtym+55kGWg+5CTPOntWpgNUl
0f7yLTSrMU4FEfBgWNnSdTYnkaTPx4hVUstFXYY6vDCsNN38E62afTX+OZaCbZmUhhPreDmiNLXS
P59cskw8EbDCxEH7ALKdnFyBmfqKMsahkwflvYLUZaQDoGyGfZEMx0y5S5vo2DfVxmMVXA795YY3
qCUB1RO5dMmd5ojQqheTgWJm7Kgirh54HI/1A1xOy1MWXg/TV5sNcWK7k9LDokDUaXazp6PMq1Dw
Eiej112mVCHFG2CfCwnLHPTB5CFSOXGYNGWibMzHUyiDUchanjtCgOD5eBWTPDV6ZY+wPPPEKayn
RhscIY33Lc8yWufIL2W3kocyFLWOwgBKV2vfuj5bEJuTZ/CX6YdNABiZTwwgESW0z6tKsPqxE9Ai
cLRMPIwyRQMxC3YQJbwVxd3fsjdSJRme64JGcK+va0pPMboxOVKwcnLtV6Xd6BNWO7stu/xh0Md9
IdJ4ySu0STz8TNJxxJdL3MIe2BbIYqnBwkqZiouzGaT/PulGygDK4NTN9kXc4vrUVJOkRxbeAVb0
VjV4wEah0I+ujBDfFxWbcxzINeQi3dPoXnPBLvyKr+uVH4FDEGsVuWQ+6ufPGDZtwa7Xc4e0Cpgk
/MdhL6sv1fDr8r44N12ncdTPcbwK4cy6mwZbvOJzsa7iKz238LS4i7ulzOVcLFYH1NOpuSHPhRtJ
/F2aHSyNSvNvxlJ2BMyMzQAbOgnxUkgyl4dGN+LMTFJoIccGG8hLa6bH19PHz2U5wY5xjCYoYCx4
R28wc2eqOLRFdtPWpUktiDxW1Sltok+aboUubmwjMY+jr9uGFse2kD1bTR5eeWHVXEVR4G8F3fiR
NFgc0hY3b/00dO0qgJLumnTQcjM8yHVd0EdCgL3s9fghEnTzOW29dAQX3sJF8MdgeO71IrejIGqv
hZqMWDUr7DesNrwxJxYlvAUAGMDwDxzUiY0mZYqQk4npeaZD2SHVtiVOU0zlVdORClR5Yi68fOAE
Ndp7QYTEOzKvYhzdqxWJNixfRDqjDLxcWMm4GHuNvEUzlb2X07yFdNflw12fiQ7UwL2qVN+NDIpt
lXT3RlDfF2p7nfB/iGF6z4vgW6fJDsxGTIPxRxZk4bVpMQlHZI3jfZOMwd5XtGdTie8GOXvpm/KW
ZfbgUhXy0hwNlSw7elT/VBCzKz1qHno4j16svaeSmCDUI+/QmlpXSnKldR2qaIZtqR6osRwMTor3
cQ60cEK55m3/wxDk1zLUawd5/AKEc4sDsxQDsAzEfF2lJm7KChmKUMompchMRPYYQ1aFjlAcdjG8
fUAJbjW+GhkehSAJ38wBO5Ji1CnHZrhA0pJH0tv6XWCvJEEo6kZ0fyKYAQiOHVAmuEYW6lCrLZpl
qUEbINJylAuEV3Q/+CU6Wg7aqD6B3MCvKN3KA8adeQVEWxs2bQZJKY9HCxRXldqVat7UaXpwq14H
a4qja2so4jpKBrwYcx9mj1kgTCZiQ8urmEz1FZr/rzLWgSuPxatEzzqvowNP9S0c83iVljB4DNG/
a4zgsRWRyorlq5TsClkkRynlLUfQwSqVR7kJNpmUIgdUXkn5yLNOoaLe6cIdFaSHshJg1Mn3FSm9
mhjPXj5011mIyInZ94/pMF7p7XgD++9ZtsodEqe7WGufxkSFyFojUlxOsE0B5GWxkdNwU4OnmkS7
N+KQIQ+RQbcy058NwK5Ej3/0tAKhhVzFBTCzNot2SpjAHul5WBbVXearf2a58srXvjUVXEczpMma
bNei2AzNbVh73USBlhInFOU3F5NNGJ3U0n2kKZL8PpI0MAQlz5ZA/YWw/pp7fB813b4s9d0wNVbU
orlGb2eHpEOx9oTAUcMgslshRWej21lBcxCSajMK+DPwIlT6/HsL6WLTKgNAswTAJ3yEHcydtQXp
VPANiQI8xf5Y9/bq4O7kkbRXMZOd35evRhkdjRazvV41H3Rr2AxqekiRf+Ct8JQXgg2ZaeuTCYKz
CGwxje9Ceu2OKqBiWGXx7yIAHiMWsNfkQ44YEmtEwmor57OWHQjQVLfAKJZytS5C/b6tMpQ5O8RE
PEnb63V1C7in3xeVoaJiFQOrHbsOxFfUr4w2fEm1/tmw0O7Q6+ShaKKtCscvRVOV85IdKERRxZkQ
IoWBMA0kyyx7C1o9fSm9MYA1Lf3Z1nq9SqxEWA0iqMqgoHWQDBSD5TG7GkrxhfcWyusA4VZFKUWH
OjDzY9ZgBJqGA3AUEeqmJqOSmF5VmvU2hB0OdjpVylKur/VE/uXjUrMegC2vFK8+xEX4G/wRveSu
gjpl5mjwuXTn3Dw7CgVvdn6ntsuA/9Aq8+KtWgx/gou+SizxWk+VY1EYT02LgJQWdStNagrAnl2M
rS1ioWHv0Z/yd1EOGFKAOqYXMT5riX5tReUNf9NebI3nssPCrFMfZYxb/RjXX41D4bYIqABAIAAg
nnXvaqc/en7FDdRzOMRS0K672Bd+tCl+okFc2lEG3Ik/e+kGEyXDVBseOis/oiPnqD0iMZevyHM3
skU+DPyV3Jji1+fbH18OkTaxXzhoFu6lYuJbB9jXKLd9oeLlGm0vh5vLcX8kh6fxptTrJP8fNcNC
V5l4jU+/oLyLKEwk3mvQv2ltbYdCeMuT8xiXDfzHBazIudhcRxIN4knSAeTC59gWqDAr8ZLCCXKe
9W1+RY3JiaYKQUbfKcis65KVW3YA0KTc2+X12+XBT5nU54cBYWVatzx70CedP7fGupDURNSpqiDq
U6vflfbhcoC5SDtfF8w5vgqKQVfalObGCp4gGHGrSbWDz9Sap+o6tgt1hbIX2Qnk37vJZzjFNhw3
Yjz90o2/wV78ey0tvE2+voD4GVgLTF5YU7N99gLo8mDMS5eec2rsFRcVnGPcL/A+zjx/dEmZytPg
A6hVzyvUUChhNtch1anHyYw6ptiyUuwAdfUWb0wggvvqGufxY7MrFoAvcw7Tx1c+Cf2hxnGyhjMh
HFRk4BpnvHWP2qvPmbmpv6HTx7cVHf7zn/U6uaUwtLBXv66fT0PWZnsVFBUVrCluiwp/eaVBNLu8
fuYcuy8jm+1ODVIsWKoIdVhalnbzDn5yI+CoHj21B+G+2fdblGkWjoQPxYPP24KGBS9GUTQAeijG
dESdfM4xcg2fjkHj+HvD9ve4pF+jmOgAHdoF2qo4Rs/WWn1sbApTV/Ehfwat0z+DFHc3C6OfluWl
HzJriEWa3KpaNo0+F/ZCXTZrYUTypoIin4zq72IwrizIJ5CsbpVA+l6LIJhIO3/nZvKzNZDOEF3x
ZnBB01v1fSCzEjtz4bF2boZkbPGoYWD6At5t9ipUpGCUC9/D3fexxmO0uUH2I//hO6iCKGtUwVf1
NrDhiV7+NF9vCc6Uk6jTyjyZokHQgkJohcYRcBDJhnYbwL1hcgwf81T39+VgX6tSFA74Z1KNt7iT
Zss8gwabaAVvNKNuDj0gRT9+7fMS4zXEdMCjqNLSsj8bUQP9DD0FHsy8YjPIAcwUy82d5KVFmfla
eUI+FV0HO7oqH3tp/bN4rcYb9JpXkbNkZ/x1UzPayaBB4Qrm2J6tfkuhqeMWXuGUubjxtB8VVvGX
v+fX0/hzhNmyxiYs89D1JEKHVExwU4XvWLut/9MgbGIVfu4HNAoZws8rpDZimQ5RhoO094rAHRIQ
OeD318tBvn6rz0Fmx1M7VMBYvbxx4ta6wlsCEkm6cAhoZ2Og/2ZSEDWp4M0GYoZaJpH54+FZSw9S
NAIx78iBRypwsFfinwBjn2ASXg+5nFPEF4FLyyDjKYfdgBJJV/CL6isq4z8Vo+m2ma+o62YAKmRE
U0PDUqlxRYpNMXIjNxx5evVStNm7LqZ7V1R7HpBePglKbtQiBDAe/M5xiijb+nfnmu/4KayaCmF3
YYS7ng0gtYYWomEB2zDyx3ffcI9lb3AVSo4vG7eCb8qOH8EDYXO/el14MNriUfKLa3iD790gNxvI
q0u9za/rjVkiaYd1OH3D+YoOffjniTY5YKGZGEBiMK0MqYSFZOpMke5zmNmybnO9K7VI5DbEuxmt
pmI9qbFu24221osNDznDvrz6Pqb+y/1wMrBZWqO0+QjBVWJgJZpMFaxPD/fkLle3rQLrPpRTHlw+
NmZDLWwKnZ5LWdziNJMgXV19GyssqKEjPY5iJiC53t+plXgMZXBHXe09prH8cvn3nstTqHbDY6aM
iZzhHNLeVVad6rTYHWsQn0qZJzwaN4al+nvTRPsPV7KkDRzFRX8ww3/PF7aeYT60IvQTGEqZHRVg
t7NKeByG4OHybzt3obA8DEzgkK9GAuvzcaGhslvAMmjoDYrBAYvFl8hAdiZPUCoLEiVbx2O7xD0/
FxPCGtgqQ1VwdJvFbMy26nMU6R2rvSqUZCOmxSbGb8wfqTiHS1YvZ7/+abipvntyZ4qqIAJNQmlf
j+pnC5XhLve/UW085oO5yTIdtyG/QrCt3BdeZQum+Jwawo1WKeXKGIXIHhDqHFJ92wzRr8sf/2tl
+fNtPvsQXQHjMqnJIWIRybf8rh+6taGjtIqu8OVIZ44C8CjgVSWsWVBlmu2YRop6xR2D1hncDV7O
lNF/KlK+EOTr7c1w/glizNibbmwmsGPD1lEwEk9eQ9mFy5DQq6ZUH8BsQXTl8qjmZNYpTZa54qB5
grcBQzW7s/XYcNtWJ2JtTxreht2jp+/od8a62AvqilLj5GKOz54d3Wlrcfef5wyf48+OPhVKdZ41
fFbD3Q/1W4IP6OURnpu30wHO5s1t+ziVewLIogsN7ZBVR9NbOk8/tB5m5+npZ9RnE1eMRpB7WcQ6
3AcPKj69/i01R2klXVmbinRfQGpsBR5/CUo9/fpLcWdXvEoppm8Sps80E8f1662bN99Sbigxt24y
NAQqvXwq2+jp8kc9k1l8Gq78+UBAwzgwM4+wGsdqrFJGXGQyf213fFoY+ux1oFlVgYEN84bxztbb
Vdv6Stk2e+z/dpfHIi0NZvrzk9NN79oYTgqRwn12Q17p3aePxk1hj2tsrK/a7+k2qRa23dK0zY4t
EZpIofqE/EBL7updtJc24m5xaNM8XFoes4O7b2TkK0LidOtuU95JO+9oHaenFWa0j0tb+dylpJqT
M7E2UQnmFZskIRBdN7Zy2a0K/7XTwdg32g5tDnhcC19wzjD+++D6J9ps1qJWyGEFJK0DTfZbkmY7
vIBRXYObq4WJQAMAjHsfx78VSKx+VCDTV4z+hiL2zszbHV4vdBjq98wYXzKUm5Cm8mko9LhYitee
UDypXvhKxRkAuGQNDoQ1hG31+8sr7+zRBH8DuhdWdjyaPi88imimHjQMYWiBBBnhfYVvAIaSC0We
c+sbxVcToACnvDa/ufJGHmjWIcKMqgKyTSpQs8vjOJe/UrkCkM6rCRlhAJufdtAg9UVbu13rVJse
OuoqderdR+Hq2nTi+8VVfe6WPA03O31wEIZNmBOuW/e2vIa1vdX30o9kM2LHtqZD9nFjtQg6uesl
t5JzO/c09uxYUlI5VnK9ZZG3yloHYFdIG5mF7pcvPTz9UujsKK6cyx/47AyefN/ZWpddPc6KngGL
UPY//NO6p/+3CLMDKcQYI4+nGYwi4VmgSaSP7a/LIc4Vxz6tktlhBA7dl0E9cOjd40+xTe8Q2MT4
4Vr/bm5pbe2CY/8Nh0Pvu7VO9sLBdW2SuNoi6Vi6rudo9Y/D43QWZ1lPNgRuasoMl/cOCojr+KeH
iAtQ0HVxj+zXtnNKFhFOPv7afO1uI2glq6Xj8uykUlRGoxdg8hdszaDgu+OjO+eEFUxs5S0FZXr5
i587X7R/InwgCk4utiJ0dVRhpgjGb1zTNAnybrBwDp+9PU+DzPa+gnVPj4gGGQhGeOjZr3AV2lDE
2/5E9aHfoBLvLE3fnLP21/SdDGx2AIytVRaWQsyPa21vOQj572jqrfpN8VYulnXPZncTgQJ/ciRZ
uRs+n2+p1SO3KInEu0f5biNu0Iqk15K/RfegC3+2eLM59Vr+pi5lQWdnEGiZBQweENYcSFcVvhkU
LQNFe++3FlqO3yD/GrW/Ly+UM1A2sPkncWZbU8v0PjbHsXVQuEjWYy8+55FEfUcGbtWKENiyqr6S
gxwkZv8GOqXeXv4B51IHnIKpWE61qi/NHmxLB8D5MuWPRPyNxRpkKhG1gkISbpU+2oWSthDw7JMW
oCBXoklFgeLs5yntplO8bOHOiodgJ4y2lazbu9gGM8uuB2nxKmwTR+sPyCik2yW6ytnhngSfPXqg
Eak5NZfW8dUe6QjaqZUFYlWWoBxmfor0gdBIm8uf+PwljR0I9ROTbtaXmkGax4WZWtNLD37eusFq
b6VtRJpnKKdurYXT/mx1XzsJN1tSsq804jAQrti0tgX0Zj3B6tGEffHaFTq41PbjzFHRTV049RYH
OptavLjVuDaIPFXT3Jep7aOSE0Rv1GOcpZbP+fPvZJyzuYTUnYWJbLYOJnrOUK1Uc+NtDBpo0hog
eYERykqwl7LfM/1fNuxJ1NmrlnefBX+WqOKh3RtXLN4VpPMbHDY3S0/Mpe85L0roTWN4fkiscJ8+
SXZs+4/qvqdD09yhA7awTM+eeP8MzJhdJ3HZj4hrMHmphRifmlwlsr+JXXFJZ2y6IuYvo5MPaMyu
kEo3LMQ4/h6Uuul3NOZW5ivaOGvB/p/t939vvTn+MTeKLCwVg7ujU1Cbfi4hPtbJ3m0QU4yChaGd
zVBPvuCUd5zc+h0aBH6XMjLXfK2KPawJ2zXvQgmxGolMZ/DWfbQkH3r+QPtngNOsnsS0whBf+YhZ
yxE7zqM3OW8AYedrTNypDC5t8CnH/jR3JjQ/ENCQ6U0Di6hZDi5biEubFdA66RaRm3VxGHftirYE
ig1rQPOL0/flLOOCoJ2Fe8dkbKt9qT4LQ55bk+i2U5rjbVXJRyvraK4NA/grTy1/oJyIA1BV6MDc
RwNtb9d6i4Zm4vAE6p0AdI7GH8XRZulh8OUam64ueJdoyRrw5CBefv7w4dALY50XoKab7JWSTY62
VgRxpwlQcR31jZ55L7Wc2EC1dkmPxEuk+H+qBozyohp5S8BUBaSpxRsdtdBNXoHmuHztzN9qMHpE
YL/w7zTehjBpPv9AxAoN1N7o2BkZ4mjji984oQcpLriBz+QU4ZLLyXStnK6NKR7JNM70ClJeuHZ/
jte6WliMIcCYUhuoHPlQUPIh2WiFaKwyODJL6e/8HJni4VuKtQuJiwr74HO8XvBHNNcqQEAHCM2H
6CBsjHHVH8yVtCm35ZIV0ZfUdxbvI5M72WmVHFvR6NW4szgQrw2gBcrDcGvce3e6E95jZPF0ef6U
6cCdf9CPNEmj3wAOfvZBTbkMRN9sC6eXam9dW+3PCBFxc1R6J/W8cKugvXavF220w20A3nmPJiNg
tXxt5RDKe7nxERjHNarvM8A6tbTOAXSOAJh2BvD3VRqG+mPZadV9FVsFRgvonntSew30E053GmxF
Kwp2vSF5T4arCvvcpdRYNUpnXx7nl3WDtwCALQ3p1XNwo7CmwaPrvekUkQsjNPLt0NJ3uVeVK0hg
S6+m+S0HFOBTtNkZHVixG9boDW2HZPw5aMYd2OKdlUt3lwf15eqex5mdy74PE6FM8JfzrxHSuQ4O
w52+AhC71neC7S7shfnF8xEMLxooMUjokMZ/3gq1qiBo6XeGo6jUayNUJAa/vwfq8xobMKgQsXlE
t8wx5fzt8jDnt8888OwuN9JIpjerGw6sIolng653dKXR/EYaNNKW4AFft+A0eSfjnB1powUoFQ03
CzHCTfQubqp1aFvQKb7hu+iou2bnu7vLA5yWw6c9+BFRp6oKOuwrCE3NazNxPclwzO65C0jyEPK7
HOH8J/x3BGXWv8DsK+HBJcVbiccevDKM8DYNZEVP/CkrS6SUc3tNB1KHYxFnJ/vq80IJUYUJy6y0
HDV5bAN5CybO8RUM/tC6vTyscx8OggYMDV7v0MxnS1J3xRGjuUhwWg1tpOjoacoCC2wpwmztRXWk
1RFSLE5ovo/ILw/esLk8hnNnxekYZsvNs0YTjrA8rW7/yeitOwtWtBQUj5fDnNu9p2FmR1JGpSHT
DHRGBBWRYWRSZLXagiKHSeCvBaF+E6yaLMNbOqK+JAis7dO4syNK1WtFSUKOwmojOckudsw9kqqR
fpe7trFpbNUx0AaPkApfG+1GzOyl9+LSDM5WY4ACmU8vGy2bKNO4j7BUTsOFnPz8ijcguOnnEJ6R
HihCLKCmEpnKLqhWuCPDitXDK1FZgnSe28lsrH+FmiM600pLmzjoDSfXwp0Qybs2+63g8WDkuNdQ
0ry8as5/vH+izTaYDD3YLOvadYayuxcU/76LIn9hE5/fAP/EmG0xzEixtlBawwnh2hh+vEni8AFd
mx+Xh3L2sqQSOx1I09t6njpqWInrNWqxoBxoOUo2fDwsSG0sMpBbWiGDZV8OePbbncSbVQ7Sqhmq
xogNp41hElhd6ME80JaKwGevK2qllLmABRrSHJ8ilaGhFsDqHP04rEdsn9bBxrWV47hGR1xe+5ul
ksjZHX0ScLahqsR1B8XwTCcxxNdJkr5Nw52HQSv+OvEvXHM3DTCqhYW4OMxZnjrqii9aqWp91ITV
tbSquiNCXK0d7XmSHsTduATbOntinoxzNn9QhCaNfQ4O9aM/HdE1UJ3l6vPZs+MkzPQzTjJ+dDhj
+Dut6cg0jQ9BYGLfHIoSDjzpVYD62eVF+aUUPCVTJ8tl3jTolagaRF7DKIHBoKwN80X0pLvG1J5b
09RXSon8ai3F8I5918N5yl3YFWfPr3+Ga81OFLMeunayYnVin74x8miyV715OLohpxtRSMwWTpfz
u/Df22NukexnsZtYkwVzV70bY7qCmrOwNBcmcN4XL0s/jBKf80uMhmer0kNb0VQbpdyfZSLuF6bv
7GF58vmm4Z6sltAra1yzOP49fXgS1Oob0tfFuhK1foXt5+sYQk+uc+3QdNpDGAuIbaTali++LzP9
xeBJgtlE2G8WftU0afME9nRRzS752qhbrcdD++OS19fVtv3mOliAOP69tpRQnF1ASCfymINpjHzi
5y8QcQHlbYGedW66+JGFKJ1GUn0r5wpqFgECYRgPl4JkYd81HGUNdWauZ9CMOPN6sfvYtgJuEQNq
ZElY7rVCWMLuaWfPDXRGJQ0/EpDEsw2dBCJMdd1It+qxtSdki2sj9THeGBUSK98Bu2IH42BqsIk0
jEYmEsYOL2xIllt9FzyKD/IRLXleb0je28qbtPefxQf/d/Yjt8ef5bPnWE/idwzixHyLT8t4a5CU
PigaovGreB8fq122C/fWXczfHNvZt4WZls/NNI0VlF5RdIF5/vnrgw1BcDYzTA5FxYm0FQYNW1Ve
15vBNnfyDg30/0nACT6LcgCd/3mLzCoqSR7j4K8nbnT11xMXyfTV/80T90u1/+N01DUVlB5qNSD7
Pw+PhlFcQ+Az6GH3tgSPF6iXsGkc82dRb+LNsNP2wn8I3/gIibAWdc4JWjFnICViq1glLgbUzTRk
198iS1g4As9nPv+EmL/+AiXXDMp0XDFH9WChu3DVI3K5zvayjfTMslzbF/DOX2PSJiCvjlLVvPtW
h2UB0pvL2u+FBqwQ/XZt+O75ymHSa0kzlURf2g+lgBFNgesQWLax/54wKSstFXEHb81wNcQWIn/R
JsvVKxf5ncYKN00o3MlqgxlClx01FOb/m7UrW44bR4JfxAgSvF95dre6dVmybL8wfPK+b379JuQZ
i0JzG7J2YyLmwXaoBLBQKFRlZXpxGY4Q5hY8jt9thjTwKvy7BOb2N9VE6Pq8/e13Kkory3W+D99U
WNmMaBhPhTy3DHUgtnMXmeYUhuMEckLw/UCYfh+10ZM4o9KByuRdveScQ7x5hxgEo66yhMGVs8Gc
UG8RP2U6iH8HYWQfI445pAg4G7iZJq6sMDdVAE1RZBRl4ue/wq8DcDzElayC6nlauR/6oHsnmYe6
UemBvPXLyGutbzv9yj5zJymTDiYB2TBQuYX4xCpwYCTI4zbsNuMiWgiSRKePzsqoY5vXJJRwxPpD
sVePy066pi3CN4apbWuUskQyQPrBVt2FaZTQgE3fGRS3/AUVP2DLgDKjzeXXQVHpChyEEQ+n2df8
Zr6qvk/e4sh4QKV+HTqjNwjX2YH3zNj8gCuzbClcgFQvxETADkZBlC3m2nfyabIFvzkA3Qg5VE6U
3PJXivvWwNIl4kMyoX+axNCMUkpPIf4qxmu9PBHgv/vssTUgI6r5l48HJVQ8S5kwYWtQehEdCCFm
U+MkhfZaiIJ0qQg/y6HY5X3zRU+WCmnBeFsHkGRvdOlX1MWlFUFIEQprviAv83XZyVdpDdqhYr5Z
ujSCWJW8D4l8D+VooNaqPdjv7nqwv17+hbeymtXvy9YdZK2g7Kip4S3jEN/li4jeplLdtmF1THX9
k9iA6RYlwVMQmbxIQiMFm12uTTMZn15PVbvIgY4WvGjPLnHNp/Bg2shtLUzYQxjYl/eXF7v52lyb
pF9vnWYTZY7CDsGjg8nFkSCs8ZFWgaHTpV0RJzqI4efLJrdeEcDHEJ2OS543tkAoNpoZvW8we2GF
2q06LpaSYFDg52U7W5fN2g5zr0nD0LdK3pleT2KvSGonylvLnDJ7gsJN2PGydXpqzr/dy7IYN08k
sQMPGuJi6fau0nqyU/tk37ll7oXPzVxeue+/fLo/Fp+xgatPVy9yHcYJuKvNnXJIr2q7tGlX5N9Y
zKvycO2x3ilP4AlSCHTPQ3mEkLNwpZnDSdLGm7arrkgXHdGo9Uw9h+acNEC7Z/FmObjt244TwLaP
ycvCGZ/VJbGvFQxpgjMA+pTjXql44yvctTIxUosSRRxBjurNd/p4ZRyWPUS69yjCUDRwnXud3+8u
u+t5bx71ipW/PqNOV5+zS9QhhZRL6dMHR2vL38LH5CaCfosFPIeleRhZmY48QMd5352xyiQPzTj2
yYwJrGcIslzdKAD9CHaq7aDWZ4PbDyIdlvhFfnxDJrF529JeLOV+0DCX+Dr0zCUYdSMFJwYcUB7N
myRIxqKiB8pt75+aXuXzvHjTd1ZGaXRa7fI4yrORhzA6m+APgpqhmX7nfMjNCw/DT2ilY/xWZ1Ed
GQGfp9yEJmBGMdqHf67z4IpCciSVcxrOJp/oG0Rf2aNLXi0JhE3QlJ7pu0rbUdy6Avy/C3ATNpKC
m+TMPWaW4M8dSqSZ/YOzWnoSzuIeFB8AYYFC2hl5YJmUKP+mJr5i8mEGjB3NWTwky+ED7c/O+5QP
VNve3xeLzPEn0kAgDQ4Mqazte9cE8Dp2Qb2r7SHLvHuDvc2LZLVCJhaMJcr2Ug6XociIxVEeMfqO
tBCFPU8AATquZwXkXIAH88gPNjMRIKpB9qwBFcPWV/ReWnJDwEKTIPumNPohD9pDUkC3pQFblQRi
hsn4Zc5C7XC+6daTUH8xzJZOG2kWM2HI/r1Z/n0SDr7g8M7jGQDw2XtBeAk1HSzxjGJTqsGPHAyC
8c8t9le2tnwVrWdoZ+E1CIkc5gZLJhS5s0IMPFAY00+ZfZd2gt06su6EdvMGvNxWtFkbZFw16Id6
lhRsZNMSyHx9FBPe6d9Mr00DTEEyIMA6ShCvT3+bT4BFyILg6TfGIdu3u/lQXvf+sJPuUhvcUjSV
kzAAlrndo+ATix9St+K4CZweyMkNymrAxPEi73s5JQp21fxSLreyciiGu8seCfDKVphZuQkTtxVV
JokgIPkwhWTXZs0naZFipxtAWWxqoXwaFvATq6nXmgQSXTl0QxI7j7N9aD5gcswy5s/LMHvdIjhp
34M/pLabucfcv24HIP5LJ4yEmj/z7pSnigMukTq/SczYntTelUrNHnSI5g35qcs/Q0XdlqPEWYJP
YnBMFu1Q1hjtAJFA1CmWXtBIFAECMPwMqgYYkdjSQxFIbFzjYOUdRXPXjSB2FQOQZGK4u/o6BCB2
AYxM7jGr1TolgSpvXX0EYa/VYJ5rRKqqgiJYSRdLrH+E1cMEGgdiUkrtDl3eY2+C3NAM7ExDb7kE
w4Nc+uB1PnSA/xC1OCV69j0owdER4891aZcuMdAQdxB/3UvlxyK9z/IPi4YcvBb8YardIiDgtsOL
Y4B2yCQ54fJTWQaICSeHHGMuNegw0shdls86+NgXcrMM0EmoQcsWq16X9lYwjbaZNydTxY1jJIKn
9t/M5IvWPI5JYQvgZysH0ELnDbRYUgokBaE1cON9CzgntJzN0Com1E9Q9w5CsNy0Bejmez9BhNX6
b3ra7LO59VUpOZjJR2mY3ClUdlDZc2OlgczOYivQ3gqEEmVjSIM2kOEB7CoDbtuAAApYkOwAepZj
ZyUTIIbgWRriG6OEmIxGHjF/DeVwwEqzzhKbawAl76bmplOg/tr0d2FypCi8Wm3cQu+h0dGCqfCn
YlY7unti9kHLM0vPUydGM6SAVueiSVY41Xbc5FYJ8Y0sNZ/GjvgmiOK0ce4/aoB0AOIYBpBFK06k
KR8mTfyiicPnSMOLKAe9y24RcLAgGvdFDo0OhGDSj1lYrnsi3KZKKbtiAABkv9ynmfk5F/MrbOVO
ryO/RUocgXshJcRaMujSFPoRCiDWkLbgbQ/sKPg0qECtp+l1CaLyPCE2or4HFuYdSYx9qIcuiHmh
7gv5yPAmxk9R0A5PkM0PkMgVQWNnzmDG66oT+BAfJvWbaoaG3S1VAi033h2xFWAwU/HniqAX9CrB
6Zc8E2QwfPoQIPhkRjjg7dA7mWBeX44y3LuIeTIm1ZgkxozMjaLM/q4UulmAXy+KidtAzlUJFOES
PzgNkaN69CaqdupJs0QP+gtPwL+/61rHhCa6jthLjAAx+6hUUlsKlemRwVEO4il0c5tyB+2NHf9W
OJs1er7YV9bo3bj6aroZzzEKGnQzKygXuVWKJH9xRp/mh3m9Hz0I1MS7xuch77fraSvLzIWU1Qgw
U4iaRrLv9gJ4lj0DXacINJleY4fQcLAv+81mRWNlj7mbGm0opUbMA0jpyAdtesRVbaejn4Js9rKh
bQddWWJOwhLNSEb7CDUNFF9/wyBprX7w3+Atm2k2RDcpzTF01dh2DXQUOxBV5+8rvW4e8RdjbOOG
KHob9zWeoTN43cf0p6BeLfHE2z7Okp4hwiuXFNV4XAYNSzJ3xX68pqI+2vH3Br6hN8SzxiR/eiQZ
eQYOK09BM0ozKZeCAy7P3gtxN9sZaP9Gp3TgkU6n2sSv7CRzY26CTY/Z2ftstbPMoVelSGzrHL+F
0WZWVUioy7yvWrKywRz1ED34Lv+9UtH+844Pj7SGIHY2P7icjeA+Bxdk8ZCFAnP1GUUmbgQxLqIq
RrEEgsNBZrX3+pNwjYjmGofCSz5on7+DZHFvfBru68gC4+pwgmpLecMbKnpuy57tL94tyN4wUHFG
YKmjSAQtkgGvwcyO4z0qRE7zGQxs1gw8LfWwALSsGMlBUmJNvv6zrR2oWOj+W56qmw9GcC+qGCwF
vzbbv4gGqJsUEoDLYXbIsk9mgnGxRrKC8WEqZPwhVLkb0bsck57VXM82AKqL6OkqmClhqQLNeSSj
MgPTOyRa76gVuTaC8g5cr2Bn1SB0WyidMwtyYsVxsRPAlk6S2Yty1TY0wUqU+QZJh6Nk0y6XEr9o
ALo3IGOoyBXEmOsTtGRNu+uqxMqKCqlVGjilaoBhdhISsAQZH/q0HawcCa+tTjE4rkei2iA7djBu
4oVhCIZpQ3QvL3mzVIeGGxSdCKYm0K1/fbUByKOY44h3ZOsijde83jf2rVNcS7OLrg0oZuLOIt+4
faKtZ/nKLPssV5JU6kd8hPekJ1tNorUt5qm8jBP66BVqrKNuj7Z2mL9knzqn2aOsDZR4anfg8nQE
v6hQ9+AtdCtkgdIL5HRgE8UsAxOyxgBiQVVdB14gp24aj45u8KZrtj/hygYTsiRxDipdDnWvUOpb
ImanSaquIZLwqLc9fed8aJIaJOnRt2iO7lFnv5kL8SAJCyQo21hyNKXloCM2QxoKeZhOgfwcpuiZ
u11PwWNWYxQIl5Pmm+oPMA+i9tofOkBrCgfiwqjnqXe0uh+6eJkGFFIs3HQ+L6JtZTPr34NJgjMQ
ecthmwB3Gz/m0+ygvIfX9OQMZuRwztGmQ6NyCJSvrmPagnEykERNmG997lw/95KvtCPtX0inN1Sb
t25jMCpTrAsgPWcKGKoqyGqOCpQ3mIfBAR1KZSWeaTfLqdw3h8rnFe82nfjFHjtsGjdzUechthFP
MZDDLg+iEnPeKzwTzPb1utkXmdahkYvXXgtdgqD9wPlC9KixwZ0ywhkSWJLPBS/mRWyGXIdTLjcQ
J/oqWRRITD6ovmwbV29IOnn2zo6lWhqzDoghnqqOhhzJrv3BdBSLfNI8SCd5kDG4vMTNTVytkHks
RJiKG0iMnuuUx79ICwQdtCn8yza2stv1Lp49ECQlNfMih7LaB7W9KshdVN5fNrH5NFjbYMJHjBJH
WefoAlAUiHz8ndvq/njzhjHSzbMECY9nyUMNvLev778Fkxxh2Yhoohwkr72uT/J9+332KPOT8MM8
Xl7Z9gf6Y4xFRzRjhrFL/M+Dmrwl6NCLwhDeZRPb3+fFBHOQFqHLyAgn8KL6pis+trIby5zBic2O
IvpBGnCDQJgAmP96z5Q6ayujBJKlddNrtGhc6am7im3yHaB8q3mcebCgrTUB8kRpzSFWc0ZipRdK
MRqxkvvQ5ZItrc5v28r8EWUZrwK96XlrS8yZFXrcEnOFV9XvR+ly9RsRhCjOfcxs7+JqVcwumj0F
qhsLmDJ1m6Yj4Gii9OKmTQSPeMsJUrXu3/vGenXM2YU2mRJrBt5PXXidaV/KHKoznNGrrRt3bYI5
uv0cDuE0oc5XLZDlDmOvyvWD0OMZo2bvuDLWptjLvR8xez2hpbRAwAjqacHIw0FsHde1BSY26HEJ
IVBIdAMhLdxo9ngCO0dul99bJwGxJQAlpkN4w8t0g9hb6o9NjJDT5sHqXd90UPUaWpytxOxcE3D0
4ipKf2khJqWFlOMPl90dxphgMc5zh5Yr3H1VRUNGKHrZjk/wtFnLWnWQWEYyDVraUkx7gLQk+deo
YPq7n23kS4NMYUoWU6xXqlS8rC1xhL+oEG69MdZrY/J8s9HVOdKAeJ7pG4M2rhvdB5Tb/ieAZG77
+Xc+yM80tp7Ka9tM0OrUQdLjkAReWvxANbR5rKfrtnF7DKIHJ/3jO2LIaluZqCUt0KRfdMSQKj6a
+Z0K3V0ezG7z2K1MMGEqHMoZOihV4Eka4BuiBp0U3g3GM8GEqXkJlM6E/CCgIqL9zDUECmkbmJgM
xY3GMnbRQSo4l/92wF+tiwlYjZSrhQxpXBhFpbr0c7f0dbsfrzQrsIa7eYfM7fLH4h45JoIZaqb2
AQgd3nXkOH7Iog0jsWrHOi1MZDfAvIAhm1LxFeZdBgI5ome2kPlk5Kxw89ytGraMr1RGq0D8NAn9
JgOVxaHL8rtZWnyp3wX1Tch92G7l9Ov+MOM3Jh6Uoto1Am5QZ7RPMnJ4y9zLH6q9vovwBDM+0P50
6Jq2ilzIC65i5wO397GVspqYraA0I9D3Zks2Dbg95EWAH+UgXIeKADJkX0AD71Du3wRS2Vz0iz22
VtPNbaAthSHAiVbQpj/DivyS6MYdiMuIZntALusom7y+AydJqvIgwS6nceekwq043GTyYMUjgMxc
6CH1EOaeeGWMOZWxmOhlYValD9pyX3aym/hO2wu5BUJtgGGAhXH0vYC658Plo7kRgWAWszEiSlPg
G2QuDD1oQ6mcSeFP2o+ZjFbe8aCFm7sIEXhw5GMzz6gfTCEygUMGAlkOvipGbQVh7I7ot4RqaKnD
7vJyNncRqwDWXNGprsbrT6aJWlgntQhUb2KOdi2Ug6W2pQFdM/lDoQCicNnc5u6tzDEfLZqbqe0l
XHmiEtzPcQol3ZlTxNoaulTFlQ0mdmJObGxjRQx9Sev2WqZAI62xavKTKN/00a+6Uyr6Ggn2l1e2
EUSBZCc6+MyJpJ8xwpUJhm/iuip8sfG6Fsp14b2qNj6Rv+tQh66X1tKCmJMH0jv77AisbDJBlFRR
ZJZDDcK5tvkoJPlJjMVdZSicW3fzo63MMD6iLyle4XEPDYW+fQIv8T0gxot1eft4S2EcYy6rfAJd
Dd4f0lFaroT4yXhHevLqCzF+AXlNI68DjDioQ597w5JAZAwTWZfXsXmeCOoRQJSihMqO+wDY0pQq
KHu8bowfDbRkyrTYpRPgDKPCOUtb9WOQCQFIikAkw/OYBQVDFgpFNIf+Ut9hbZYuSl6Qhm7UoN/V
DU6tYiQyg7puQkVUb6Dt7TbFZBP9vldDTpJEv8+ZK0IclyrGQT2aZTZqc0nPE8UUPCV7EgXBacDb
K8dPRN3hQtipzehc3uct0DAW/2KQcRiUZOZIHYE8F1Cq/o2IzPbEVtz0YNDuVroXnTd1BrZQE68s
M9s+110L9WYwpvV5hf7+UomHCSIappjdq0ECucrqc5RLXi2ivLvIaePNuepHxuhJYfYLkqI8N9hI
K1Sq+ASxIAQfg51PmtqyiMalAy+L1+w7iZ0SVYodZ+s3XmivDNJ4sXrqCiDPGccOlDPvgKjwbDHP
ljZagF8MYevfwg5tltNBL36zfOtVrdJxJEquhl4qW1IsoP3b4x2PEtxfQ282w8SLKbagaEhA//UR
KhTC8ImA4b1PY1vEEQbuguMem8F7ZYkpFYRdiKKsiaiXhg9q8TPnXQ5bT5X1rj3//cobMshI5eOI
hyWYPhYPDE4+JK8NDKpFO/0nn+hj6zX2yp782vuypjLiMdGFP/iT3A52GVo21Cv4j/TtQLPaQMbb
FeiTJ0kHDFGLNhjaUNBIv+rQYX/WFkxtxRECV7KnweHn09upzMo24/2gmJrlpYftgfyK+g+Z+qXp
IOZqHgpo+WqyNZHW0qeHy+d78ypeGWWzigAylO2AUmDR3gkQwJySCLKpny8b4boNk1QMYWqK2ij9
Pmz/j6LSK6dhbotxjpVeKbGRtDORkxPqml52JR/y9vSGYcrtHZShEwbUPHJqZm2qGIrVWOBukm4o
O7AOBACqWJCFtjqrdyQ3FY9G9vDuCPZimFkmVL9JRugL8++xWdtx5cUUcwuKkzRp04IdxbQ7UltM
H+QOx0W2g+QfEwZTUgWjqyALtZ775G5wWuLnxtUArnAfQsUUywIV6TR2h9BLHfGJ14H+L/75YpyJ
m2Xfj1kLiufnrXzBab0xyGxec1Ct+MdjDKbomY9yLKI9855ph+1dRRECIqkiBTe8jp/poutgaBkx
Kl7Nj2j4j265dL3VZvrXwEiJz/mI2yt7McdEk3Ex+1Kq4Sf/r0v1xRRz7IicpGY9BBh4ByNSD6hA
Ne+b4Jes8khoNs83SFjBIIhhA7CIvt7CsR2VlrRR4Qthbpn9dYyO7fCuMLwywtw7EJpOMjFQc79J
gHwfBQcKPidRXlzOB9pMH1d2GH/QZinusgIZVrLv+3sVJKiCPdhqeJJtMHW9Q3AAuDk8E0DBr9E3
yxmnTG52STUX6J+F2U868QtFdwwxieJPOq2VAYz7DizPK4PM4erEooizoi19DZjxoDcx4s3rONEv
fvb8gSgMnR5S8PhnXG9IJNBs56hrUPqqZMLsZGmHkGi7nr3Gkk6oSis8k/RHnpkE/MtAEQobyjZz
jSboRk2N4YQS1CH9yQFX6G54ygIME00uschTflt9bPcNF53Ds8wc6VAaxSXLWpQ66tRSwA0giV+J
1LgG+bpkM+8W2NpakBBDKE7UdO2MsCMB8oPMdR75TBVzcBsrwjuPq7y6tby1QWZ5JvLLRRaU0I/m
2lbU2W0iYrXxCF2Br8bEI+TbvGjW5hjXIcuQQmZWBklHcqCjhPN14gm21ryxKrwV/iVQ8ing29FA
wc0c93jRMFyQm5FP1NIq1L2e+WIpWgMPGLRlBzVSVCdkVLqByXwdIxVhgiKEMcIxE5LYYTg4eS1D
EqbtYhscXrzC4tYEKtggX+wxqU8cDbkC9mTTc5STiuL6/DE2nyidQBlaGeSqNScP6DCq6QdX/DHJ
za9IJFVCDRUK7kB4vV6u0JlLu3RKAS+l5YjcpdxJOdjy6MAijz1jK/daG2OuhsAwAyHRjByEIMtu
FCZf1rqvnGth69itbTB+IswtdOgCQF5Ev9hD3Vp2Io9yCeiC+7Y5xa1jtzbIHDtiLvJchagg9eVi
i20321CG+tX14a7qxsrq5LriXH08i4yLBqTUBnkBxrOCYLeZ79TgW6x8D+rSUYXvl7eT7hYbrNeL
Y7yzGhSccEy3AeFFfEUa7tMkwfxaxKnUct2QycrHqOpibOPLdEFp/6ZSojw83MH9bT9ExU8lgKih
G/La6ZMwXYKgR44sHqhyGJRfaDcW6HIFz/HAokSR/G7sVkJJpBejzG0+GsvcdAE69gPsYILoH3yA
+Yxm5yFveCtkjnUQJlkagcTPNyBHMNTXtfmed/B6OcxZ7oY8i/IEe0jz479+B28le2trzKkOBhVY
h0oTvHy2Mb3jFGJCCaJQUyudtnt6Q7mGZ5E51g3JgZDX8STFJBJEV+3VB5t8/uW9WR5ar5A51Go+
qEtdYz+hhtCDiQB62oY77fTHf+gc3mCSt0TmcCvNXDVxg8fbez7hpkcSgsFxMHkDp82c8EIT026m
fN8lRL9DobOiiCtByLHBVicbA6X1SE3DZ4bJoAZyjxKJlT6d4w4sBRwrfnXitcc3o/HLwp6rs6s6
ohqBuiaKUTQRxUM6hW5AevTSDkP8ReT1zcjm5bayxcSQtA+iIZ2yEKM7GJew2i95bUEKgXxsv2Cw
4FGroICCS8jRNTuH0lHizk+BaI1P6dPla2FrQFHFjMG/X5N9SRK5BU9h81zervZT5M/SPjMPlAbx
d5s+NQ9tt481yF/wyF42r6SVaSbwzGqnKiJpBU9OoxsIQxxGCSm1qFqXl8j7rEzEaYJFWVDFRNUm
Ke4hhQ4107j9WBl1fS1M8gcDw88hxyQ9b2eX7WplTMhJxnnSCYUhJOZpEGNL0BSMRe2qurcT8D3V
5pfLS+TtJBNyEjGY40XA408Qi302RPYoC6dGJ95lM7xTyYSZJqrmXkfu54E7xjVqbKT687IF3sYx
sUWcw34mC7KUwISIxt0YQ8epMG6a2hP6p1HNON9pO1t5+VAse1SFVqJY0qqsBs2cQ3837ZryoCNF
RwNhcQqbm7Bsn3tVAQZHN9CkZL5UINdJmfdK4o+24kue4pYnDcmKekBNFvZ4IW37ixkUFgopVwBi
XudHRd61RdnQpnbhhWAiaLnqD5s9K0p7+68JxtdFQEGlYtADigSt9qvLlc728bKhzdbn2hqzf8oY
L11BGpDjge6LuKNL9SnBrWs3bgP2BZD7RI+XXfK/+MjLAhmvL6IlN4NICn3KZBQZh8TJbROXuWyj
w10gqriXDfK+GXMGGvBYgpwJYAdQ2FtpewvTzv9kgYXb5V0yRYqYh35MHuThY63tL/983paxFDOt
rktzRhCPWDJOBf0xHhkn9eHzYPvn+6jMVaroQjhp5iRAIgu1i+DX0qD9juHI/3FNbCJOBBPUCIjp
813vyt5ws4BAxY5Bq1s61WTzLkfuHlI3WWUjtHypQJ/zd3vqb8V+uNaYQDFmTVoJBCVR2rf522YD
74sxIUNSEi3IEpTvgMDcgXnan4viWlGrd11XL47BxIo0GVJtaVXs4HAYUio78g7hJyRPLxaY0DAp
cjIl2gyCvMBVxE9tftOMPMm1TZDN2ggTDyQ1itq5R6pIp8Gg8GCDnHK4Co/0iQstBB04w149vfOm
+rM2jel9tXqTL6UEXvPlwwTlzQIjr5RMrWus2cEEA/cY81yQFZxKlradqhxFcsWP0FjbURHH5ldK
sMwS9jpeD4V3c2lM4EhKhcyq0BX+qP25uUKwgPtvmWHg+LzGhA8pM5JkEDGr36m/gkq71gBWSE3l
iROlNvMLqCmqJi2xAgb1OmoIedGRWAL0EKNBLVgAjK+ZRz/bM6iYTnjyMoztGxmkW+CHp9LXrCiT
ItalXodZiRLgnmLiF0eAWh7GczVnCG5N8Pf+H4wyny4eygRznwZ9PmGkPwHFAB3HDqUjZaY0vNaA
bmTFKyhvfsLVSpm9DeLGzApjEbymuMtbrNR0RUHh3M009p3dZisjTNjXRH2alxYfMC41q5grqwh6
e0KnWc940Yv+qEummJivp3OYgycn8OTipOvXwsCTE9o+0qvFMIF+mYq+rrQgoMic3lW9fzR4Jnty
IS7I77NtH+mVQSbkd90cgRkxKHy1VSY3IXMF/TMVopVWCIazY192YBWayIiZWhJ9LtMm3pNsWPDX
hDc1vPmUWf0qzN1AikyXcwJ4SSCBE1/w62iGmvCpLiRLkD4Y+QPn5PPsMdcECE3UMZmQpnbe/DxG
ROYHWjDRrNz0JRucd7bpDIVt1O4bCAy3486fKMAi/RUyjHEcIGmNI4wkzmAg+afoBY0ZO5nfwH7C
8V5WWWbQKwLYAEBCtdhea5PqZ+LoXt5TngkmypSCUApJgCjTxIaVBlC9ljkWnt97F84gC+ZHjtf3
lQCovUJitxxVt++LIylHDNZF6ozJva52cYRAJtdpT0awn4j8JHc1lHwUX81ql0zdsQCRTlnkBy2C
SPZQVnZvLIdAkxKrHcZj3YW3uai4xQjmZ9K3ka0G1XFuhl0rSg4xmsdgqMCjpyaQTZFr0cdY82MP
YXcrVSGovlAaQQLVrHGywCtg5VF9FaIbEkjLR3WEGnY66OAChmZDaP4y1MkRJrD95Y1qt2UCLazq
s6AOpyoW992ifhHLYJ8u6LeDHs7OjPk4gIsumwLNittetAJBOOSC8FA2s2DNudjtWq3aazNelcno
NpBBkYbwITJQLE6XxoLuyi8tzTwzNm9IlnJeMdvhnr5r0UFEk5s5UNEsx0nTIBKbAToL5JumuZ3O
m7M6czFQpwDLC4kVSscLCO3r+7pI2xaMOn0NtHbVWaNMblVz3l1247MrBRgboGxEUQFgRNXZxEqf
yjpWk6Dy0NOCXvX91N3GGWgN80+X7ZxtGLVjQk5FRqsc2gFMMybuwjbFZELlBVG3kzHFqGXGvVjr
Py+boTH81ZGBGTriIANSsUG1k4L3spMaLEctH/ps3xvEbYQjCtUgduLN+Gxt3doW83maajYiCf0K
TAr/6HIUhYxwp6Dn34J28/KqNhzhWdgSmT46uDKrc1SktaxnI7Q5tPAuHk4JecfHocKZ//58Jpb1
cwJO8gI/P1M/1m0B0CaAQ6CFu7yK8xsfHwc4CWjAGJALgvrua38OtTFbYh0fpy91q5JKJ0n2+Xij
jt+jaVc2FZjKj5CE97MZ2InwF8f6c8rO+oYOaDhogjUTahnURVePZq0NilwYKpQLiXGckZ2BH3Su
3DgDK2VfJdNNkFWCNRqCejQUcoqkwgdraL2XR+NHO0Nvu0XVzq6jyqwseHNn6YE4ezG6ETvENTCX
dk3nhii1QVzKuJ/Rf7QLdfjU6sOxm4Krloh7Ig62EcuRJ6rj57SCCmA2fZSH6k6fg0+E9Mcpb+oD
KDFnSxqS64BEA2BO5GudzT/iRr5Lk/ZWRLlu1tRHWSi+jTkwLgZZvuSqUnjynCVeYyKIZ8u+n6QE
1E6x1kKLD4VEI5AdQ5q+xWY7WEtYRgfoDFiy2F/pvQoKkSQLTomSqbdqXCduOgolwnkzHCPF3EcE
8npzDqYEAxRTkRLu9TKZrUQ265thCY1dk0/VQQe5xl41ha8EQ0aYth2OiMOI0FreW0rVOILYHkFR
O99WZkF2kwoJ2ikGA2wVCxC+ahrpNOmis2SdeOqkUrHmqVa+Tk2uWkaSd9YyYHBELOsbNTfDa0OK
P0Qz2Hy73FchMQ0IDCjMlCaI8G+gBB6ZEBNaCvhZa95H2XgcF31XltNtbiwPxdJedZHgmeP0Pe90
jJSOzV1oFo9g8/skZiJq5ELuGFqzjzt1tqNciRxFB/epOjaGXze6ACIZGUlqgmHbSL0Nw9abhOAA
MpvWqaP+tpEx3KI2tWhlIqQ5szKyhFFBKRKoiFCOT7pRf0MhzJXk6AnfyZuJ9qlp+tCDoKInd50K
kKAEYrjC09Oo+KxFWu3M2uSmM5ktUes/pYIi2cmggT5AAHubHKnQpdCg+8U5NPTkM2dGkxQV/8mg
SzsjxIykCD+UCDXgd+m17PzW2ihBqEh1V/4aOAKJqLUxGgZXBzSR87iEol3tASJgRyDjG1MeEd+5
HBVsQJIHXNqQ/TQJy02AyyPOyKxjQfiMbpIvv8QsMF1FG5JbU279eFH1azWVExtyDcadNEMOw2zS
cb/006kMJbh+q8tXypTeNrVyLYfadCUJVd1aXaglx1QThgdl0UI/i9XxVMcjCHrLWbqqAwXsd4nK
edNv3EEaFNE0kA9h2uisZaD3C2lA5N14ZXYgeeliiNimXl+Dbv6yK5zfQRSirsgQXoPMELj8Xn+c
3EyWotW60cvCwdfn0m9Ezi103hyXqAmoN4MmG0O67HSaMRd5WBQDaE97zGosTmvJ3ygxYFajlpU7
b6DpOUNrUItAvlBvEIESYRalD3LW9Lhan+VkugfKUpcex+NwKnxezWxz/1am6JdcOXeTLMEgJ/no
kbB+yI1ql0oyZwM3nAFTspTskTItAj792sTUh2YzZFnt1bnwM5SSJ33uTq0JYYwUmpB/6w5QK4KU
iYZMSwGujKl3zAGeV3qi1B4RA/QtQSpdcbXqzt6NSOMwpgjGN5xX5MGMjarsllQVl9pr9PBzV6sn
oSluU6oum8fKrRFMX9KB+KlquqNOvjXjfNBL5aDoI0fviHoBEwTxe5gQ9IKuLli+mH0VR3TPwkWq
PSX5mVcPdXRs44fL27nx6V6ZYDIwaRkEs4hhgpjpL6XWETWG/HoK5QmxXfAvG9tcjwaZdIiy64jt
TCHEDHW1jzqCd0U0+Go+g0qhwQBWwIlNNP8927aVGfr3K49PayPUg1quvUjbJdG9jJdSpgHGkA3W
KH1Luh+XV3U+CkXdZWWPSS8Do47IACAeDjM4t+4BfsdkkBsa4HDuQHRaDigVx874LQi4rdTNz4dJ
GhFj6oRK5r5eKrRMCERi8FLL2vYmHaGbGy2LbqkNLv6o7niohc0P+GKOZc4D4YfSZHFbey156MvY
1sanThs46frGmjBfb9IRIYIRXnb2XikCOYmrsPHaWISuV/wf2r5rOW6kafaJEAFvbmHH04uUbhCy
aHhvn/7PplYfh01omss952YjdrWhmmpUV5fNPJQdKFPqObNLbPJe/nYrCr2SxZgKgIBja4whS62X
45Qtmxm3HvAQHKfFU4n5TGFEwr5JEGBI+q00IZwKf05iYUeVytk3XtNHQiiDF8XEwiab7QLhLNJ7
Hd5RaHZxsRsVTClxY5k1g0e8hBgGFxmQ5eyMvdApYteD8xdLxvWn8jRsQZAZUJR06Tb7hSp3ED3N
j8Z1vbn8sdbyuFdy6TGfXWx9kMWcdJBLuXQkN3PTo+ZROj7K+VTypK28Aq+kMd6qxxhQJRNIk2/S
U7xBxH1sEzv5igYX0PT6vcwBAFszkvNTZWwR0H2DoNFTjay7FNM/wiSgMLLJwtt/fYyvgw9GMROT
TVjQQ/Ax70Zv2BaulQDfvveFYDqO35TPHHFvz/G1OEavIrb0KmwQgHSuBF4PT9oMtgTQeW/wdL86
onw3cUS+vQWvJTLXTcAmc1+AzM5f9HIjx8ZWR3G71eftZc3e4sK+juLYgUBl0atipJqpQXlCpbLa
5hj7KL90d/1X6T5e7MLPAYlEPuVYxsUb5BZgo7jPdv2el8HQT/b6yXulMTsl2EekTccUvyQ1B7ux
bgoy2WJSe+AdR6Wdx5++HjC/xJTPF/XsIubEbMAjCwsqDhOiZbRhA+IaAE4vt+NW3Kicm/G228wc
NBOQgYJTAJ3Gs8VSooJ0r2Ds8Cdx8QKh8ZvlNmpH2QOvi7hqRqjXYL1GRM2bLRuhT9RPel+O2OV8
EOt90p6E+O6yCb2ddKSavchgTaiKayWq42L02xlTwNV1/aWe6Fas0/vNJ2NGn0LfNEfdsHlpwZrF
oIKM6PK5JcvGlqXRTgtKfshAihtF/SK2PyP5rgWbuVou7mUl3zo2JFeoI4oYL6O1PnrOZ9bSyUk4
Wrk2IvUFDMNym/dgx9ENb86M4LKktS9mYNsEyQhoLJGdvpaE4Z4+LGtgShRJ6DT6Vq43SEGc/yaE
CZnVMArFjgpZpJ/qCNodo7V73uuzemaUvF0DyRj6nYwLk8A7PzeRMPp68y1slMDUCIBM9kCW54Qm
K48qvs6LJJbfIZMGUja1NT7DuAmA9Y0nmya/VlB4FQhWOcaw6jTP5bHfiMSDmqUhdZqLSxx1h0VR
Lz9WG2r1w069ppyqsq0/Zlgaku3UbffgV/Quf0N6fKy/PP8RzDesiAL0/RY/QtxFm3QXBzho/x2t
39Vbdna4jONCTVvQtA5yki3df6K0A8O+BaKa6fa+jkhJx5p2FYBY6rJ+z37jkoLq65sAXLcQsTXs
J9kqAMEfAAUxOcD/ClpOmLRqqGgO6MDcN8A0wFxujBaJstVFIMoyoxst792wsogtk8BsOa8AWOfe
fjUdO4GqDn5r0OSw22Ro5i1SUUmdn06xjzGqUyqae7OpUTWeNy1oAAtN/GykNfIulEmPSNJdWRI3
ZaL+CK1wn6XyKYvMYgOSycmejbRw03ABFWKMDmck3CXYKLX7onOhKuqmgvhN71SPTAXAE+u9NnUn
KZTAP9WFjT308U1YJduwjE0Hlbktys43iTS7sdpWrjCMmYPHw03jXLHTRlgeRS3xYtPYRWGhO00/
b/IwHgLZSH61rZm58VjuhW4kdmvq94M21cA+KQOspThK+8mSYkcz8N8GQzzNXZrsFqNzs87YSgsg
4K3yewUS3dFKgzaLbvVqAGNY7oL9EcQL6t6Sa09ro11hVAWog3usxhWPlSTcTnW92Gae2rHUugYF
+IyEjTzdZyHcpqJi2r+1DDAs11/H7kkcjP2cjsDgHh7zwrJRqbNFCK8rdAKmOtpmGYC2StkuVWgc
AxzUEk5pRI5zC/iTRNiag5bY0TJGttLrN1FdfJvyCl3cm9YojmaV2bX0y+xL2QXU/7FWQeOl3I85
2rbxMipbpUkdoXqa6+LzIN5bCZJsE/jqj8VYgl1XnUO319uNotfFfallZBu2zRepLLdSJXiLWQte
UgxXIumVQ9SaxwGlcCXp/E5bNqRCO0KIx5Ni9AqotupjP6Wik7TSKV4wudMqiz+0NbkVJXnatdjB
sIdi3INcEwXYWrbBuNsdFSv1hmU6jbN8SnN0IIhmqU5kEk+bdPNn14jLdVPE6imKim6bVOqXvNRy
bxjmxUNhODtIUSeikSf8krVGwShKFsq7yJgqv63Hm7gF94asheYpGoeDJCe2EKW+IpczmjoA0dDb
w9TWuwU4BXY0E1cpZcnRErDECpotWMDM7jsXrdxDpM7xrqrQSxFjM95ipy8AOTjAf1ULJePkKTTF
T7rcBdMi0sr0Y5NOX8Z+zN1lBMeBZKLR0UrfS6VwrEQonJZU4GBDcNujVm9PqnEb9eReI3PqaBWi
fQXBaFWXx5nkp1JoI6dtOtVFN+w0oUJhd0QCBVrdd0HaJ7KXgZfKq0bloKV1kPcDGN8kQP8Q0RNJ
HSiKshUz8N9N7dcoA0vcUCf7aiSRXc+JsJlyHHU1B7megl9xAaCxRMzNFHbOJCcnUO30QSuU34yc
bOWxP2XhUtujYe6A4rs3C+1HV8y7dO4MjByYQQqHZi8CCQol3koFIRvUPg3bQtYyzAW64phYiXOT
3ICvbd7rupDvVEnBjy6EMei0KXNFFAOdbBRdKRHvcivf6lN5UMNEA/Ub2AMNxXjIpNKy5ahfjhXJ
px3RpsbBtAiaO/EEJrgxlQ6kmhDsRi05EXWInNlCJwkuqpFL05N7MbeTNto2pnmnFUXvGKn+1PZI
HKssBWaviIEjAzmlU+jJ58WME8ecCh3tz0iyEb/fKuX42FjREWuX3zFx+KSEguaKo1LuprpABVwO
d0IyeGlFdo2mfVliIccsG9j72kG/E4DvaJtlm9tFU2/jciwR2A2z3eX0H1LW2108YZS2WQbMb6QY
B60KEP1YqQx/hqHJutbuexFtwr5+7Drr6xxGD5mmznaW14W9oL2VmpNXq/W2Fa29NJt0ExVBftuT
0LVk8AcmUna7iMO2RqdyaltEKxiajO2u1Ldzm6D6FSmg1AH1jGmB01EBJQ3mE0+LJG3FdvqaTapg
E60LOqI4Qo2Xo5TsRRp2yaJ4UqYEVW181s3aLYTpc7fkN4M5oROo6J8wF3HAvvVRavJAUMQnzLn4
vRX9Aulkqrbf+lH/NcCcXUluwfFXz09kjF3RHHekNMG4IzTXg2h4QzZv0Ac6jrECs7urU3BQWrkr
Lsk+NlVfVxGHzwC5jPTw29hE+2Sctljy3oF2xRbJVU1KrMKntpAPG6uu4IzIQVQbBxyHjUdIOXul
OWx1qT8ZUftZQNcbtMdemH41NYwllrpHhAz8QwCLqcH7SClXm32L9wWLsrY5VfuZpFtLhTccU7uI
IzD2NF4cKkHSy5EdygtIi1MA0iYWXpgsH21hQJYbfq5E47tR4B3RjV1tpCkmzJbrrKi33aBid7lv
kAML3li2lq33i5+FgjvWySYckcHpYfrTUOVDCqJrHR3VBmvADpm7E3DOvjYg6MAitI2x+o1ULvsQ
iXSs5G7cpn5ZXc+ALgJCmd3khmvUiRsJ9aaT262YTPsREFRpCwjwGDTh+qnAxj3BLhIxNJB2K812
ERZlKxlJIOXpTVuWPongkkU8cOk3RR4dST1U03AllWJgDqlmNw32LUIFBItY+ou+lfH1bBWp17fR
bV42x1pJT3k64cInD/hC2MbVAz2qXFiwT/AALqgNlAXAS46hkdnKvGxqlFJTwY5q/OuU3Spjs7Pq
EHi/4Sm2pg2oJQnGOmXhx2CkLgaL3C4vtmIOOsep7NGMkO2MgAp10DxiYLhWKo6V1j9FICev5iMu
paOSeAZwaQPE2YIcS+GHKv7QkhtMEvhNqjr1VAf4sVOZOjVqGINh2aZ0paE0mbf13TIrR7ErJScD
vQccs6Pqp3HcTYu6q2LzoZoj4D8Ujr48lEB9tRpQxHW507Y/TMAK1MZJScVjXuDWW9IGkGu2KPRf
JGOf4AUFLo2jSP1DVk9ubH0hcPh6+DDGoBoni61VGRwt2TZF/ihU+D/EwQYiuTuQ6RTpzX3XY5Is
kwqvmQcVp9eZHtHq/nokyVM61o8I9o7RaBmuks4/MHOJ9HZEzAXCTzNSdoU5bSYSebVcRLYpKg9W
oYZOl5SfOsytWVYJRITFHIM2bPAs54I/Vk+VCgPO5+ozopTULnvtbkiACNulV5hI/5JivRaTcaGL
GQrw17SdP+qVCx7JzEXsOW7zjoCoR1OvqijRt8QoQJCWqB7FF/UyRDsYk/RbZQxIrX1BTQm08nMK
tjBDWVyIuxokYIuKkSQFy5iXfpbqqm82vewq2Gw/JZOl2QomKRwtla7VwdDcMekWt+uVTzF+vieJ
YDadxrpxa6VR7VZqBKCkGY8FgFI9xYhxo0pOoreSGIA2GoxnmIcCDIvCJAaxGalxFOooK6rR57bM
A8xSxHaYEHgs4dPldOct0xnlwTkTRn/MWYkhmUq5IaXV+8bd7KHdA+ScZSPrDvj8NhFqcmADd/Mj
LNwpgxRIMLKfeeMGE4pusZs35m11AwL2QN3T5bobbvl/pSyBXweHKYJNCakScxRGNy8D3jFkfNJT
VQGoC67v1+UTWCskvZLBnECvlLGWT5DRepJPnHJHAJcCxH6oGzsUBF56GB/rR45Umr8yaaYJ2G60
Gwy0G950Spe5wpKdVgBi0zW+Z/eqo2wilA+8Z6ydwXlHRk0TV1aiRmmiLAwemG9G0kornKo6qQYk
tnTtZKiewRXUGPuKJqplU0B2dcjBTubJZKoFaUlII9aQWdapP4t+BfDaywe5ZiHnWjF1gk7RqmIa
ysFHsC6JlttFqIwAfuOylFUjORfDVAVI3+uSFEJMBfj62sXYbbFVvWin/sgwIa3ZORB9trTmErm8
euPbKXhc0XPZzCVQkCk3poZDrPGEHaw9LfdU2UcXWxhhzG0w01kpyx6KgjZI6QUnUkO8FhxymJU+
mKajRwnKXqQyYGdhinSZIoAfRml7fwTQx4JdJK11cgwk2M1jZ4PS8rqBj8clwDIPt8CzZjGohUh0
OgCi2UHgqDAQASdLDzougCl+Sr9MiHl9CuUjOVhj6JCM2O9YFV4paEFZlFcxEYp52jcVViRcQ0G0
HtcPmxNOvDMewb2+UU6tS6kC1EeMns2bLOA1OOgHY6/9uVzmCnbqUNRdD7lxEx7rqb8dQnSt5AaF
BmFOeEXR1cN9eU7Y6muXJV2X9CY+bNTGgLKzPg9Nk+CGSPecG0l/9xu9XiSx1dd8BsBPilUQ9OL0
3RjgLO10W28bZ7b5o0AyTxpbe10SEjc6pIm7bpvuLA/Jb4AtnkfBsFPHOMr+eF85ggvW6WOxi11E
xT84CtMNvUsKMx9yLhdTTQ38BNozK3fDJj0IgbopuBaz1jR6FRMwPjWLMSJn1viI2hWFpR1Vm+6c
6VehTTeyI+wLxi6vGrr2UpzHIYyDnfVO09Adw0uP8kgPoBXEgpcPcE3CuRulF/Qs0im7sFzKDm50
VpAoo04RqYtzWcRfXDXgADRDAiMa69eKRFOyaaiHf/BSz2jDuGBJazcNpLh/RLErOpm4SMZStQMQ
oISDCmS5EiUbURt+clRaP7YXOYzljyi/VpoKlQasjTYoI30REBctu9ltbtu7GPs63A7bWpcUL96L
TMbUzSoH6n0Mmb8h+pDFxV7o/kYwedf2EVciY/Jy3WtzNjQDLpfiFz7GvS3NjUFd03i/I15LMh2U
qjg2uXrVzjVlzB7N0yUFa+uAHpLoTAcNGPcejcEbb/L6+7pCzcJ+BwY1PUDWl5yLpcZ1dhdGXdLb
VoJYGvNOP1CC3VhfgeTvI0HquQx3PBNiYgqRNFIsRTDVNLzu0QIIzdvLRsoTwF7tRYvnPoW9pDHQ
WaprU/p6WQDvYlvMKEbZVnMiNTiwCcMJanvoxtBOUALCbheK/bd9hAQ9G8FM80SEwvuPwploaRYx
wCsSCB8yJwxoT2r+QfOE2n/HLi7V5O+mgbboa9NQKrQ1sedJLXLCxIBkt2lAfApfhEGMBkO9oDmy
J1+xx80HI90/9x70Eq9l11U8ofmBW0g5qHOP+FIORubJK5ByTiEnc3i76vwc6r5IY7zMKMVLOhUw
S4qx2l35lh97llcibNl97Y5mxPVrvKNlnAw2VROMHSK27qzMaQaQSygY1QPSXWGiaI54LGt5pkP/
yktfk/EvfdlXM0Y6aZrZHWjapwwnyk8FslsvHE58NsvLVxELCK8/IfCS61mWIRBxsF23YGevfc51
4OnEuJOx0koythAB+M9siypP40gb0zUHcHQAQaFy3kFZyJPJeBjBAs8LVmP+vEjGcPYiiWBH4S/i
8yQyHge7njoaFNAyOg0Hxa/8aZM6vWuiWPucZvJ247jXgfEyaRFJokzjI3S8vCUHm2uW3YCPwF6Q
nsyK1zjjxip4H5PawxsDBS6TaugaOmbsiIu+SHMugO7en0A2ogMkIj8maAP/nv91Q3xkgnLUe8Am
V9/AM8mMGUWAqcbb+3z9uy3K9cRPAUcnOfO2+kJZyjlWS/+6S4oyFpTGqJOKBsS1gJupelvStlbl
VuZR0LbSxvA6T/IUNHNVTJ3yGV9Xr+WZsow16WLbpDU95jmSHF36OSU8vtLnuadLCjL2swgwWbQq
fj8ccGpOhsRo+lRmn+bsek5tFEvc0RVdZcKOljOK39MaPDd+iL6Ic/msOcqyqSFpVQy9pfgliYDG
/oL0JecRR3LMVmFeqnyZRrlN8FJZEuCA519zB+yqYg4uK/Js/RfOVGGeqHAp0M6MoYkaFNfWdxm1
WemkxoEgb9C8A3Bu4pGfWKvbV07k6p6G9tBRvDU+y3se5vm6e3ixIHbVBxMkU2bk3eDrcXe7KASN
scTu6wdTwG8IR1sFQUt9XwvARUYgtLTl574Kv45hfXv5THgnz7xog1GPoSXDkiXtW4UN1BRBuj7w
5vXXKlQmqPL++CW2CJ8aS9mqOT7wHFB8qPF2uaJwPTqwpuGJ5fvFmd1k3rzD8a/l+ZhBx9IbWOfo
6tvrF1TF/K2e9AM84ije54jx+vyYmfJVHyrHQTD2WmzutH5BT5Xji+kFfWNsZ4KZk116odRCBYJL
M0fXCsMeUmwvpScbX2byNRvjfYNhhctfc9UrnslkwgVg+i9pg5EFfx7EbVFqu675JiZpoFpcB7z6
oGKyEev/lo70nPFPRtEtCVquvxPZwpX2aSBuhSPZiHbsZg7mBy6rtl4zfhHITqgmSodJ3xznOaNm
hPnNu+Ee7QVgeHReQaNpzamc2B9Gjvdbm0s0sVbzR9HnXOYsuWuiXJzMCooiuSttLCfD8SZfZ7dz
miO/sLnqbC0L66bYTcJwJWOuMdEqbRrgF4ywwzCYuU/rhnPlV43kTARjmFpiykURQoRAmqMabqb5
ymqIPYpcZl557QqcSWLMURtlInYaPhn6ubQOgHHD+/ih8ixaaKttZcsxEZ48qvnZpxq1AltAIT5V
PNthUAHbKXfG62k3eeAb5cMtrvrOM/WYGEQrUcxJI9y2BiEezbCUfSV7cRBhavReC7oT2cnTgavl
at5zJpYJPgTs8GRzBbGdW38anurcppA2BnBHHcVEXGAhri2rK8mj9STe2Oxq6q5j5UYDM4iCvVHm
qR4aoUAHcaJv6LCdIQlouP80Mmv9yKtjrh3xuTT6xc+/KAYrCquFtKgOM3T4D1Ge3eWD7HEsZ+2V
OJfDXLtxCltAts7Is5C8gn0KeFlKQDa5z1OIe37M7cvbzCqBuYvbt6FYgtHOPPwmMH8HAPyajz7X
irl/0lyYplxBK3KgRFfzcJX4iQRONNEvvDj5/I6FYp5I5gpWVTPGSYcPRncQgevrxcBSwXZEcQJc
J9p5M68BteYwz3VkLmFqCIYytjjPpZJsK4ycSuDa/NpTfi6DuXGYy5PkToZStGgbYmxW2xIFE6ez
L2I+Yyb2gowD8wvelP4QMTRuzFsjuuM/Dqt11fMfwjy6Uq6Phdjgh0x+GCRP+W7Ya14aDBST189r
jxumrnnUM4FsWVycwjLLO1iQfgR4ka1spr3gjNjQ0vcCP6njfEsWtQpjoLiGJdSjYLLgEptVO7wW
r8vv4aHzVD/ZVeM9L7vhXUiLcTFL3E1CZkHFPxSW0umfC8mt3L5lQUGN7Pw4GTcztVizqXQ8iKMD
Xq9fo6c7QrkRTsUm38ouyJy2wnXjxD9kwL/xVg1WA5lz4YznGdqkLmPMkCGQiTY6CJDQBAixbldv
6RyPx5XHcQUW430yfdTkeYC8rvUE4AJu8SD7tWv2dtk9P8n8SjzPgBjvYy66CpZQBABRPzk1gGik
ibMKz5PAuBujlUtVz2AtVqjKrlpFoS2Ce5mzPsu76GyBvCtSIxcwMuhjhwELx+EnA0wCfoyXvVng
Z1KX7Lhejr7cbMJybh+McxmrQpqEGp4UVBDqLt1jWokORhgBSjj8gtxaFPoi7U1hXF+yXgK0GrXG
GTjV6Eg1zTYccifFDozoZh7SfyExsP7wK0dQz/Vsa1HUuXwmjtGzTtJFASdMaYmBg4gNA6xgwJHj
jBVnSe0dsLq01K1Nu5g2/MruagXg/AcwfqeUYtJYKn7Ab1xQQO6MR3H4rLt0kbgJsJ9h5xjc+0gN
5Fws44KAvKhbQw2xrafuzJvR651OcTLiNttyVzqWV+yX3QSTy1C862z1qtio2A/CmNq3/2hxhsh4
JGC3ANlrxmWifTNQgvh1ElAbTzbJrog2nBhv3R9RRA2sUlIUrtexJKmaeqwnSMu20QaEAwvGRo4o
BByq3dg6SWq/A6h63V38TyYLJj4OTdIuIe6UAmaFeX6swWTBUWs9RH4RwRqyXAgkFaDWbwRkLFHc
iBGcOzUkOKcQO2zVUeLiA3NOkwUWJ6XWhEYKzRqXVnJgvppLF2EpVQ2m6/lDI395v14UZSwX1ACK
UBbiH0WJk11RYIsZG3PpFe+e8E6VMc0CQFVABYOwOQ+UPAFq30OJkcnL327dB71oxLyQlSro8thI
CD0mzTNNAxOL6mDLRXjC5M/OkIcbsbY4Dxh9oN56+ReZzBNZ19NSjFjH8IV2PhQgh43mJyn/Di44
p0t/XtbvL8/YizDmtWyxyaZ0IoRR21RhJEsTCB64tJF/TGkAvFXnskTefWMi9XESjawY8NksKxCx
m1QqPBio1ToUFv/+uBGNcSOyNQHijYbE1G/HG0NbnIxWNtzaXZz4OtuUGPPDaxL7HwxVgYQpYeBN
BurQaw826UpU1QqOk7ZY1cofNhVWzl3Vz/1s3nEDuPWA4EUcc5hhJMt5RU1FlQH4V8CZ9AOQXm/m
5qlrMVE4OQ26AVWWuHLOZRRY9y8vwpljHmKxyUrqrdGWpBDrAgYngxS7D0g/VF8AAJvPu/Or4yMg
B/xzvizhiaTPpMkBReTXxSf9YabfF+SnCEiu1egTBc8GYS2X/vQvl+RFKuPAtXYWxPjZC+yoJ33d
DMUSwkdrOC8SmdADeK5h1jb0lqAG8Zs9IQek3btI6Ojf9dbfvMhivLY8KuBpliBLDeJNFD8ThIh3
lCCkBECh2wzeZQ/wl7jqRSDjudU8XOIkfRb4jH7eBjn6rSdsTTmLF1nIrDL8+79m9nvO7F6kMq48
7pN+LhHRYqJR85f6tZpFIPF4ULi2yvjxvpwSlUxQk+bKveaaD2YguX12mjbLqXcXj1jX82ZIXM7x
cu6lzPigJVm0POshlw6TLe7UXNEBq+hAv2ieX73jVvIkMm5IbKO0wOzxH4kJgtH/SWyN4B3jCRzH
x47dRhEoWBUdfgCsPeru94g4aBMp98E79FvPhP5nOmx/FfWHStcLSOt36g4Da7Q1RhEJ0BoDpPUN
TUfed7DUJi9cTbbrWpsE06EEgoFPRgsSgh0bICcoEYPrdxnGcsHFys/8eFIZ55OoSymb1HBHDKML
xk7ATp5Uizw7XY8EXk6V8TvgkbKAQIb3Y2q8HpAwGBMfaUcgdXJsKqc7tMrfoRxPKv3zs3q1mY6Z
KiYyvuVyHJCzC4QHCrgev73oxToaIkhRkeP4dELsAttsUjvZbXIYwDNoldrt5evO04fxMiOAs8u6
o16mOQKA3RkTXsT2l7D+RSHGoQi9rAwm9Zz0MaLkOv+KE5XjTFhIcQEobPLcweax2PIbil+l/JPY
fcTegAzkm49WOl4UZCIZYFGmZkwr/o0bBtg+Fr/Iu/EU71IHKzyUp0Z0AS6ibritBs7TqzKzh40S
SmNHk0/69L56k4bhXU8vTyATyfRaMoetAGuh8amke+Cq90bVo0w8iZcAOXZ72Tr/Urv939GqjC/J
F3VoQSi6UrvlDohzZTEOZQmlelloLvOBOjHnAVIZN9KKdaa02Cr322fCqXgHsCIEaPp76lCcG8Gy
4KEWhDVprJz7pbf4Re4bPjYWwSRd5j6AG2An3NEBnnaMU6loIq8OHztJnnaMd5nmaeqwufT7q9Fb
Z0unw0Fyxqt3lPR4ijGRii4k6mSG+GxvTIRrjhzHzBaz9EhrE5M+AxGWmk0jsi31+vLl4khgS1fG
kDUaKXByk9BgSe+xkUT/soQ1cCC0Q/53fVkmPLEQxW6pIUINaAUpu4qD5z7I1X9NZdlqVSyFelFT
I//3X4bnKFjU3lYxp3akn+YDsngfiXEUAFavwf79j6yu9+TA3P3DIwQABqB0gOObW7bluHmNCUEi
ILmhXw6hwl7dTYq77BcAyzpGILsC2X24j/1iJ4zDaMJEkjpa+fvwAgvnJmuM2ygBJBJ20Ye+ISeg
0xinUZhS2y0lvGGa3o3hRldvxEn08+XUFC2n9sc1TSYUyRCLJOJMv9y/Hz5YPULKO29QMhKDZZuo
BmCrjTGu3P+rIsOZLMZApqFdZjlE2I1NCj/3crA53IA4wq92lZM5CuG4xvVzPJPHmIcBAtvYFKAb
WmV/doj/SRDfcd94J8lYSKqXURZGHzpJelBvUsIzxRgD6Ss11eNUQcFWk9xaTDeRdD0mgivWvctx
/qte5EUUO1pQ55qYtBiQBNCJ1x2Gq2gXT7saoymlu/TvYBdezTvP5NFTPkvNSr0kYHmipyh8MSO/
LfxK/fwfdWLi0UJCMmOM0Ik2tFQvBt7DCBxB1Rc3kctDl13PnM40YiLSydRCCr88+OFPPRCBZ4tk
03SpOOMnv7e+Xqc8E8e8NZ0eSVan0Q+Gyg9bp3zX0gbPRJiHRibENCqCTyYGemCCdB0wEsUeHabc
p4xtvISJY/wW40Xasgetw4TzXGbwWySO2j4kBPyoDSdtWX20zw6S8R6j1SSZRQ/SsHZa29jt+HTZ
DnmmzjiM0mzjWK0hwFK+k7K261T0jFq1L0vheUGLcRYkTBupMSHmzWvCn5y57ANNdo+uAN2q3lbq
/xePC9Td174ibkictAbeyQ+8XasZyv+sASwcr2X1kTiKqvDPtQJ4g3xWULXGdxRU6df/u48HqNBr
gVFuxjGQcgC+YVgOMJDadHBC65ADyU+/W8KGE3RcNkaTbfILYVIDvxjiIsPHhKVTTJ7Vtw7HFlcH
OM9OkXEVpJixOmJBCrXFeL/szYOyC/fvCEZ5lsh4iVJcACUYwxLfhPd8q7/sAE2R8RQxsQzAVsI2
6HuCDpiysQBpY810GA5ElTpv62g9Izs7RsZzYGVyrM0Mys3SbsgBOrrcVT2x6+gqx2iOEMong6TA
9dhc/nyrMfCZWMaTlN1kCgZWZX1Mrrhp1c5oFHdHqSyeip5UmLccSo7BXPb1aEC9vgRVBsSLQsfJ
RgnAewAIhVanPVIMeEAIXlaOcwGe3ehZ4CEqUVYtBUxzGvZm/VPrPiXk8bIITihgPv/5mQyigp+l
VyCjnrd0Glw5oPbmDPJW2c1bfs+CpxLjQsq8aaYKtKZ+3zxkDbTaZeanyyrxRDDRRl+ohmoW1BLn
z5NyrLMHzC9yvgwnpDGfm2xnx4Z3cZTMAlYwDy7dfW2doUYnvwUVbADUQYdfI7r89pvP0wVnEgW5
lJKZGkOGPagSEOtCzbFsrlKM01ikjFB80793zv9zigIMotfXaRxKgxgZDvIDDybHKT4P2Z4doUZw
hoUOZ0GdovmVoi20n+nQXOZZCd8Hc/w9OxQwK6JJzBbiPoIXtd69fvGELBx+HA46DhMfLwFwMzbl
JLsojgn2WKYb2mF9V7+TY5PPaD1nB6qbaQtwXkQ7Y3fI4181yf7jPZMZfwGYHaWoaQb70QIOTyXG
e9SNSEawsQ9+IdwMy7EBZOtl98QTwMQbowWWyIpaRRN/BY6nXUUtRwLPpz8z+Z19lqjKZBJauFN4
pDbGJtrVAFGhXWh9k2LDbjZM97JOnIDeZHv7WZeNqkWz/7dlDf4bwpXG+IwiylSzTyCNTjA0oAwJ
zAKwYUKQg/nog+PNZzeLiTEiczGyhRbn32Qr3OI8zwWzLX3g8y4WeARpT2V2JF9HhPEIiOtDvlXQ
B3t8x0gPxx7ZXn6jYiKtpvYo7PWgUJ3CpU4jdoC9XtggFT3yZXKCNnabWhiByJv1eMoU8edi5cDj
jewSsM85MIbT1OPYJk9BxoWQeclJQp1U4/ceyXGm8PWJMziDpwHajmAPNOD2F+lfeiFVUuiPOruC
c5fMg0RgosV3Gh5k31N0bQcnl13IBD7ZhyBb9BcjZfekiyEzxLHEZ/z3yQXvQJk8ZgBNil5QG43a
n3IMJtr5PzowhQlEhAFTyQaNdZ4dWLjNMH7R2VFyoAOLCXYa3Ms2Qh3Gpa/FOJSZgORinvG1NBkk
JdZNVnWOZe6zEGGW6mOj/rI4ToSqMA6lKUcBEO5QTxr2w3hdJodpCS6L4DkStoUvTNWSz7SS89GH
k+eVVab0IegJFkEaSPz3bpJjgWz3niyqpBGqXFQDYx8jnXrKi/BXv5EqGqC9Brv7G2RMOc1yRZEQ
TumxDATx2alEfZuRlGMKq5q8iGFr2WWvZ6VZaTCFmHjq8CSHwocu05kI5rso2Wx2WggR4dKK9lQJ
gFixjC+tZm1DMxU3Y6uN7pLot7E1S35cmw/GgPWZdOaeKU9Z+bVT7HElNa3FmWrGt9z8lI8cfpX1
GPhMVcbVV6EQzzUVQP2GGjna47SH29UAZQqYPFsGUcKW1yFefczOZFKlzzx9PouCkeeQmYqlZ0zC
ZBtlpTvqQkCVAAYUtVh4iAYc22T345K47EfQ2Qx+jtFqo20wlQYaCsJzw9SPv/GKZ5oxfj5uJgks
7lSMHN1ms7FpjLlws6GqvEUjPy47LN4xMi5fUgz9/2j7rua6caXbX8QqEgQYXhl3ULBky5b9wrLH
NnPO/PV3UZ4zprB5Njw693OVn3aVmgC6G40OazXA4IC99aNXSYNj0NyZ6bu+ah05lJzr0l6elfza
dFlDlYOBxwTwt69PbR1wTscRpzajQAB0tQ+S5KyQg5WKVJlk/9XOmOVErmz+g27xPTPYyubMIEmW
oRrW2wa5U2LcJuMgMvm96GMrgbeDBfNKL8k4tRpAsBK7evNQk5/6/LNr4c2i5DQ1P8vlKNOPxlDb
MQYPru/vnoZuP4AzijaoIl1Cqw54c04z7QHx+aMQcTbvPnO2QtaP2FieopYmoQOE6PSxOvYg8ANZ
y4yhs/qIgRjxHOxelLCVx9kDy82lmws4UpjeoSk/FgFwtGuLyACFlx8I6QSbKNITziT6JYn7LIU8
VoE/rAXmuyoy8d254u2auMgnQmUk6dr1cgg7Oxibuy4Bpr6xEuQGhWIxg4aWbjT+yrJsl1m7+GY9
gkJBmzD0ky72WCh/gaKvc009+SRlAVitkBiztBwTiNdVSnjcXNTUKYuUJSGO+z+J+l/j1mCy8iVx
8mY1wisOgr+Y1VqKumotrqwOIjzHJ0zFnUZ0VP9R9C4wWH5+XWloMLXr2kYdzaUYqASYlbOCYTPq
Ea85/UFz6V52anPy/PQ6+Jz0IRpw8vIpPrQjkpeDHSFT5FZ++kkXTeXsopJtxXEuKZoUw6SruMYB
oEt9H61cMuRdnuZOM4OkL/JRvyr+RlyVjPymCz/Io2EXxpkeRiEE5K5tKQTJKXSYYCaKsy1tiOZc
Dk2kHfXvZQpcC0J9gb7ui9BUTaOGbJp8G4sctBpQLXF91tXfCbl8QkJOsuf7tTNfjw9vTKdiPf8I
5XxUiR6dpJ5Xof+fMOq3wrhNzHsq5eAoRH2iAuSQGlsUmFymEGdyV1M3a+J8lKzH7aTFOKuLp604
/7Lr4zeyOCdTlTLwcXod8eMwH5Ysw3rYIRn1R6LfB0NiL0z6akr1MShmkOx1B+DbO2G3oJbRHNHE
aclFaoPJxsalLqiGrpt54ZB+fxnvkLReL0uUlrHZyZel0qxI91ultvIGVEy6e1139yK/zcHy7qhO
KBqJFcgyFD9LMfpgyPd9JDmLzAQMBLuBwmZVXCy0gHgwwGsEZ6u1dtTGd6Ec2b0ii14GAh0yOfeD
3WPLuJ7rZYLyf7dCc3UNm8hEW0YgO8hvlbZ7eWz2kIuD6iCa56SGzaczplVkN0zs9AR33gCHVXbi
7A9wWEXKyLmZoI8acDVDJDPv66w6ZeqxI7m3kI+0fL6uiyIN4ZxMk+d904WrhnTeIC+OWcVuUotg
M0T6wfmYXM+Uxlz38P9EPzgvMzflAMhjSLsoeokDmWsrU2T8e62LYd7U6Dl8m/cUyVp/3+h9NRWL
2SXGjqcWr2uvb+M/PmpdF+c5AO/FiJlgXf8JB//u2xBLumZfqyTOd0xKGqGrF5Le3L4m2kfOf8hp
NDeAFnqLflyLUtbFcc6jXOK2qBjMK42OeQiw2Ig41w14NzG4PSnOWQwm6ZoW2CGX97f4rEQ7x3mL
JM3lOhhWb4H5F/Xm3xA/CNfF+YyQTWGpvXgmXpZwXdec4HpKnMOQ5YamagOHoUyeKX/XlVNdCfzs
bsZ4c0x8Y0s9j/kUyf+oefvvyR52D4uoRDUoARkyX7KmYdqRuJfgdAGDqDgAQ6it6txh/AAkVUIM
hN2gZiONcxiyWlOJ0BfnRE9KdCZfJg/XCcDmcxu0fBOAZPPo3R+UK3efkhvBnP8gIEX49dZI6k2L
Td7/YYvNfm5rI4/zHgOQ+6eIYaEvd1nwUQHXIzp7ZDw+QNpdPvy19gMAnv0PlrrrKjeiOW/C+kAu
kwE6RG9j7Wyc8gM4K4+swO4ChT4He3d/uO5dViO7CIs3EjnnUpQUY8Ay8MnrKrhB2uterYGBPCk2
SGbuWdwdBhE8777db0RyPmZEq0WXhhB54WOEdr+f9NjI4nyMqshjzRTIan/2mdUdaz8AT1wPjEQw
QIh7FHf9zEYc52ekoNSMvIVFNit/uPZlUT4Ymn/9xET7x9e4gynW0nS9D94Uawmsj69v10mhllEP
aW+0PoFT44vbfaoPLKgh70I7xK/V3Rjo93HxENUDnckkS7D0KXkqKnShtaPVJKXDFt8wGmuUPshm
dpeL6pfCE+Q8jJwVRZiW0Mr/kxPknIouZ2gsyiDtP5Hev0n8CSzghadzE8KC27rKYh3CTLp4iyl7
RKrcJmaewAhEask5kaYuZEXOYWkg6PUwMeM32W2MlgTFlQ+0dEYRmen+9b7RFc6T5IVWoj0WC+sB
FrM4L2Axv+A3AM/zR+PrgsuAL3OrbVQ2mD+Cdt63blUDZNjrMdddO2UG4jtPuRVnNdddu3Ib8FXv
qi0KpWggUi7DT8mUn8ZSfp9Oc2LVNHRLqrwptv29q3zRO20BPdoRCHyTJQiUk697NzPJk3D1ZbM9
ABWrtRXZksAM0hMQh1Zg3DOd7EZ9d11VV2O+tqdc+BL3Yw3aIziZIG6tPvSMRVTo2D81TdMpBc+u
zLO1VQyV52a9dUY5dtvA9FqjIlaZDQeguqbWUiei9oiLNa2ZXwISVh0Td6vc1w/VQtLGMIkTJJ3V
wGt6kNYYgnTdy73yatteRBggU9E1hSn8wypsAJFG8iD0xw60IlL6fdAAyZmM5buakXM4gVQpDFpr
jjpQS7NvQd4eVbliB3A1HoOqc/o5mVzaSA9Zq2i23rWfw7b6ioF0HwyWwGBLH6Qs+qFI/WdaAxsZ
F8HdFBq5VSXNOUX/kb2Wdux57gQZu4vD4tbFBVyahjIFZXHkqxEYmGFZTfJDrVPL6H5Ui2ATL50W
J4zzkiwFhbVKi8gfofArCZYWHVbapNkjTqF680ES+eULp8VJ5NxkV4PJNgRCil+AxZyC51gqrBCp
7blJHdBpT6pyktVbA4STyk2bK5au1QKfssZY1xSHi8HUfEz6yTRD34geKhOU4gM5aeO560wfFMlO
Q8+Z8fNfmvjrRfNPvyrphnwpILJZag9IJ7aS/LguYf8kVcC/g/WYqRf0BJmZSbSfae1HN4vHvMxj
j8M3+XN6pF7jp4EYK+Ligl3XtBHImXhXtj1LE6xpbRI1u/drV+P4bq28pD1gaZtSoDmr3l8c20Ye
F6UE+VSaSqaEfoeJ18EI7RF4xaH5vY0Egi67XLiVrV/yKkQhSjOFUNG1jT0HNziD5VvUGp35GJ16
q/hLWHu9CGo5kZwdAmthDJQep9d5iqc6iTfrbuutwOWVn/2vO8mZYBspYNtp08jPSfUTDGPfp0Ba
LBalaJaOAtFuipbGmVs0y/mgFfDTK+78dFSs4Ljc1cfltvDNw3UjuLi+X3YRvWQKeL9lwmdx8k5f
clIHtW/2lVuHpq8P6idl/HBdykvt8lIT/xHDW7NS9YpSK1Lo4xl3LMm9YoWuAmS3yZ1VZx14CKyA
4vVvOoZpX5e9Hs010etmb1RzyOpKnjRsZhimjjKgfZItlglqvV661yTNZtXjdYG7zlL9vdbVC2wE
sqmS6VSppd8MUEtG1kksmy3loYkWd+wKH32Cdqk3b/HRG7FcTGSYE+7bFFtsJMFtBTFan7j56Mf6
TVX/MMnsx62Awv2/eNDfS+UcWhnrZOhCyFz7lLIemRVghwLefnGnHH39oWOKiiL7LvS3RM6l6dWy
VGYMidqt4S/H5cDc6G4lyV4ZlkXgPiLV4byaTuOgiXqoztIdpqxwQJCI8rLVFM9xRi2NCUILgS3y
DQByREmTURb6mQo4LSW0pPGRiVj11iO5Zg6cJ5MLomUGNWo/7fSPuUyflFq0bbsiKNNR8ldlzeRB
mEY9GboSBQNfNlqgx3ZWI6y/76rBRgR3MvnUohU2RMS3ckd0FdBUDRACguZkvbrzUggTI1oSd9mU
zZRoNYoufqmnH6ZiOMra6F93G/siTHDPazJlKj++1+X1ohNwovmLnFqJngIAoXiTvTIN7SWMESLz
GEVpOclqNEi13zcWOYWHFg1qxRn9PW76QXFTLxIE5usxXCjbRh7nCquRjXPf4U0zo/JbZ3g3gVu7
A+wtqL2s69u363U3ojj3p+KEulQ1a7iidV0r8P7amS+CVdg9JcAlyzojOCfCmU/X50XdT1iRCnbf
JQBmtyZwcbsSNGJSlaJD5wJqpguDKaeNHvqgMj1KOcZPhIkekQjOegwwaIdpaKy3seoZH+PDSqFd
57iGF9cAX2BgJ+bj9eMhIpmcBUUjGRo1XZAs/jI4vzSPHiMvvKUu2oI+Af/RBPNS6QPS8kYGjbx5
bIg3lcIEpeg7uAOUpTEcunkOcYCGFRtHA8M+15e6q/SbA+Sit7ls8wEYoLUvN96wPK5P7Cl8X0vP
18Vc5uHX0O23HL77BrzSCrCCSIiYO/CNbrZ6P/d/YdfStEezqQhSWrB1fAtOIqmG3k3QzEgDuN4Q
n6VQF+zdrhVv1kRex06kwtm0eKn4v6irhoPqSz45iBrkd2/ajRjOWcg0VAH9CzFpftfmj2nxEEQC
EOVVjy5c30bEupmbKDCNqKIkJU7HoM9L1rxj6S3tDkvaOUb9GM3K4bo2iM6Gi4uGMWmSWIFaMwr8
zfo+BlfCdQlCfeO8RlIFoyxjNv/ljZclLwjmrdPlgGxP3NCrEoFA0SFxHqMFqEHbkxCJllHz8wHF
gzzVzwoVtfnvb52m6iZSALgZOWXQ0y4vF11GEDslxwYdxt3MBBevflEVebHV3zI4bSha8CBMiVL7
FWAu4PtdrUpBmQ7W5mSx9dqNYnIwAQlAqnfL/D1j8Qkd8ZaWHGeiwkvFNnD6LXVEUzn7GOaBlZPe
jszK61JmzeS7FnZ+mD5FJPIl+tgF38uhtdqZ+mb1wIobQ/kms9CbGxnN6KdsKh1qeHVb2lVuWgWm
OKWT0TAgJ5+bsT22CK5suSs9Tao/K3qFDsIgOi4dsVgzuSwwnRAfHyMJFUUfi9It+68SuZ0Atyy3
N6Txi/oIWi+nSkBHvQx2M3e2FP7Iy8i+rpDr+V9amAmgA0rR0slPeuOVFUTaDH2kWerhWRBbetfc
k3z6XgfGh9ycBPL2/fpveZye0CEKqjTC1a9EfqRkVqRQGzbxvKDsJFD9l3Hoa2vj9CVV4iLIe+iL
pFjVTfWucGobrDaf6LE7T0BitqWPrZMfJVC1z+8j13RmP7kNfyZ2dhJVs3fNQ1fXzDRIEvHyeu3I
yFwMYNhEvrPFOKw2PmcANLt+kC/V1YvV/hbB32RLHUoSHGaNlOrkkI+Flz+hZbWyGVrOPzbvaztw
tJv2dsAUTGaxU2hj4jIFEBSIjQObWaRBkYE2diOiS93zQKCm0E2wm6MVnE+OgIU3UQnS435Sq/YY
H1RQUk7z5+ur382NbKTwuZE6CQq5MkqkIY/NcSisxKHMRkXKzz7F9uhoSCnr3xtnXhxVJHpVWX7j
FVXRcE/pmqbwL7XWVJUOHfJrIDi7ErVXJVvTMmgkHgCXm9m5wBFelmnhCCkYBmUDrLBU1ThtqpQw
0Uq2RP7aXzMdWzs4zvf10TiPB+Uo2Ni9NNpG1otT3lzBSTLEcR6W8d+yFGs6/5JV+MJ17VnJVhaX
ZZopk1opj0p/MslzFBqBVakZ5nTN+Z3UIcWVl7lVhOEpGcLzkJBjq+SfOsVwYmY4qV4Igo9dndp+
DhdH9YQlGNofYljU6A7fw8BRrX7lJrNkDbB61QxkPXk95PksxOVc/zavVFvZnJ/M2iCc5gzbvrJH
KDV4uCJHfwLfiFNkTuF3QpIM0TlzzrLQW7UYzGmtyPwnXQoWYH+5HQ+idOl/0V9DBvQXkJYvSmgG
RigDNcINkE+K6ph9jNJL/jQv5o2uzWfZMJ4N0GKPie6CaPOmGwdBlmA3CqPs9wdwUZjUmMVYGXOE
d+7s5ofSHyx1AdKEYeEqOFBZcOnt6/VvcVwQVkxRqmXZFPvz/EUuessM//Xk6ItH+C2Be5DVLXi3
4hTqQtrkqI/JfZTkTqFn7nVvIFoI53jMalFoQarY1zTZSvofJBU50301/GchvB9neZ4xor5SwzVr
b5z/wN2IZPHuRu5ydZgR7q0v+OUYnsIO/WyKnZzns1Y4b9i6tWCsUY2uQfLrCCDoB7kaphE5j3zF
kTStEnR+10Xs29VGBmfDc1mzMiS4F34taDm8LGh0mlN0Ei5o721GN8K4xxIQkKp4rPrYb7XRqZXC
yrT7QX5a+tSt6Y1Bnq4vbi9w3IrjTDbDLH2iozHXTyYMYWMaWyIP1fC9pgI5uyq+WRZvq4NWNgOD
AsbJZDG8NOP+x/WVXBL1rMYKJWCE4rFv8L0lZqhENQNWip/3feIUqdmjKSn5FBtDanUqKMPW0SQS
ndNKekbBOALnpvpZnahtJqrb1erdzCZBL8huEWL7TdxdZ6hEn7Ie6vkrpFivefUWA7er4TlvCyo2
O8AZw0jbsO2avy0vdyOP9geMwXrGYTy3und9v1dFvLhKUZgzsNMEcIGc01JjtZzzPil9qcCwU+zE
+g+SP1+X8YL5dUUI77d0IBNKRtjEvl70JyJF39ps0D+VrUGdUSkfknr6CBqM81gOTpD6DepJbImP
Ku0XO9JLO+6o00ijkyn95C6T7vd5WloFnd3r3/lfXMQ/m/Hy+yacA0K1LvUTPHjV199kPf02KYA6
rFvTlcbguZ8NZpU0+8qU2Bs6TFsXaSaKXveenPT3ebxczptPGHNGBkz+xSjMwnMUf5ETtWXVR5XD
jT5plmHl4TfyQg0uSm/vajmATIETqDDZvHiGSdPSV5GJiK5eCqs5pocaQk1U9L8aVmBlDPk+EQTN
nvYxhpYgFW8zVdd5fwK9kIiioeiRhV7atX8VVL2R4aMFB7uaDK+ATFMUZuKtQS5eIWXS9EqmFxV8
f3gI2Tpm7DSV+9eEjrzOJ9VJEbiMy8lfuLGtRM4ja0ojs2hOKj/+md51R3onP9BT7iboAAm82QtP
ks10uzwO/uKi8fEQfxMseXdrN0vmtjbtwiGIGCaM1/oVGjPS0zpZHbwHbY+VuNFpecKj7w3XONMA
katoDB6Fx5eYTKmUyjICOlKEIibm5d+nc/ZVsLDVI12e5W8hnDOOAEBZBTLOcnXG1M6cAcS04FbE
FA9oaTuLfEiPhjXcNb6sHjDbE1C/EwRi+3v7+xM4Dy1phVIzDXtLtfKp0stndaprK9MTwVr3oojt
fnIhi5yTsewirfBDJZftWtITi9Awd7TI7Bw5Nr8kbXXDGMqS1/d475pnugIuAtCN6IRnS5HqSK8X
klbIi2bWYBhOSRTBvbPra5mhAGqIURP8oNwe0p7E8myWlS8X2peqUk8FZitdbWHpQxMjimHEuDd6
EIOScJLsJYjPLZEFhbDdczQYgWMgqnwxigPCFoMNg4TE01Afqnj4Sx/rgyIpAnXZ3c6NGE5jWZfO
NZ3j2C/C4k7rh4+jJmpOF4ngdlNTgkDv1CT2Q0OpLIA5Nlat5Y/X1WL/htgs5EIfqyFa0nS9nAKk
gV8ncyrkykRJj10DMAwN4LWmZl70yJIubkKU+WNfpelNkxbuktwuyCr33Xtdv6vin9cXuL+L/4i7
yBIaU6rXwMDwlSpxhkD2VHQiXhexr3K/RXDPqkWaymWWQ6RNEmoz+VM51rZBRXf57kJMpMDQcyjr
6GJ4/Z6q6yVsIpRrfKOPbTP7IWz03V2GCVYLk1LkCsj6+yZMSfu5AGYWlrFQ7SQVphUSzV16IYzX
qrcXzn4jh7tGS9pN5pgbhb8os2X01X0UECvI0SFTfSe9bKVSfKrSH1TDFIGMLlmV3WZBKeiaWXfr
2kdwu5kmdaoveoT+zeIzk55087PcKJaMsm4Xfn+DemzWuxrEZl+XUsn6ToKFJUp6HKTqVhoBnkhF
tbx977uRw4X9uh4p9ZQi1lPmDEByUjrjZglABmOqkavmcehOQ525spyHmANRciuv6ru5LERQt/uK
+o8e8VNRXcc6g9XQo6KSXIoM5jAp7vUt3RdhYLFUwSOHB0HIx1KNwhYiSPfR7JDvlrs32LQmE9VU
VJMQRH2vD62PWaePcxD52XLu88Uq5RspFNUqV03nlXArhLtEwqQvzFw3IWSMnsY2fJxVxa7p6MRA
VRQsaFc9VpgwogNTRTZ5Rte0YYjl2hZq2MRPmlLcJWORgfxAOYVNdcyr4XPeFbdaY3zMyuVTT7tW
cGh7Jrf5AF4vJDVklEh4MZZF9cOM03tDLp7iJi8sGig/lK5/f11J9nf3nwXz83J9OwZJuOiFX2TZ
KSRfiqyz65ZZXSnsKt5zabjQZGbKiDxQqnitLdIQSTqdltgfgl52JJVMbkPG+qaR2rOpYmAIs1iN
QxSGbk7waQMnU6ry3pKqNLeirBU8VPasQ2NINePlh9fRy5W/cTh61HVtD/4TPyplPzGTY7RoH96w
txry2ag6r49Lzn2aZU+kWcElnqKkP5I7KfzJ2hvaf78uZu9doOm6aRDAxGsaf+dFFJd3YyDLy2p0
pWK4K+t+FoxaU4lOlYC53eRmoohoLz7RDAWORcdpYgdfnyV6m/UG8xKg2Umkw6T/lIvcSqofZfyl
6EGkJVciw9zV041A7j5shmDJ8wgJOOoHfiQhL5CAotc0UbWsj5jdOAZfA8mRjsKk1K6eoGuTUV2j
qsp70UALQYECwndUQAanRLTu6HhNHlc84UC+Q/0dpbzGu36iu7lAzTAIsHVV6A3vWE1QWZuTIUd+
Nd8ZX7QThrkxBhMec3SuapZiT3cxmK9UTeB89t3fRi7na1t5iodxLff8+xLiqiEXbn0jigvcB7mN
o3mckXJSOnvQ/L4F1sEk0pv90/u9kevvGys3yyWsmgFZpTJXAP4lfSxT9fH6Yb0cxrWVcLbQRmqn
d4B/9rN6YVZgzo9qYH4c0umktLFbRLGtqMkB/88pweuhlL9No+pNi1oCDb7wqG5YEeh+tQzWuzRe
rutHzHs46oixv0VxY7ywW+Tbemp6RlWc+yx3azM5KXFtBWp+mk350PSRg5EydzZ6F7oTukmiv+tT
6ZBH5q0Um17YJ+cyjg94vDt1JtmhnB10XXVoGtzkBXGWkLlthLmcQfkrAKz0FMeeItEzA0agLi1A
rew/BMT8orLxBpTynZOU0nlR6Siwc5FWcGbep0HVdx2uP7U9SdmHIlFcwIULzEskhPPLmZ7lZSAh
2ymVE7ix5a718sR0SFKL1O+FpuOabnBhbQ/WVaVbsB7MU8Jn4ZIrQRsC8vThHEXemtwuvTj4YDql
e10rhabMBbq0iZIyrl8c5uyu3fwoTK8k0vRGOkadc13ay5z0lXXy/QBlM+akSOiv3JQCTPlwsqlq
6ee1iDo9mq3N5htQpUkrAWj3EziaamdVmNIyVIwyLWiOlahlSodFvWOTJR9I5AWdhaw84FlHWxNx
Jgg0QOcCV3D46OoQI5Vm9Plx6IcPFEQuxjB8uL4te8Gcjskf1HVUFZkWzsfFoBEcJwU9IDn5EiVf
euVZp4M1DkhUCNNKe9EVYivEV+hBVzWeiiwqwiloFkw4rPMiSfQuc0pbuWudxS3I/Z/Mi6ymyB/5
ViB3V0wgPo2kDpU+NRgclkleOhGb0QiArCwTHdi+MFAhAJxbUZASee3Hjcno5FqCfo0AOFONprHK
6plWk0Wl8S0PDh0pl79l8bqcIhgIzQh3BjVjwGLk0aFNqWmRQf8m58sbfNFWGKeJVaSF09LAQQSa
pwbUoW3kGJkuGBZ4adi7PKzfa+IOq0rpEhSsQ16k0G5DGSkrZBpbqfPaHuGMkubfzNE44nX8UC1q
ZJMlt+s4Cv1ABlPwMkcWsqb3szq5odwAuyA7qnHw2Mfh41A0ftCDG+u65ezd29tt4SynT+dmKFts
S6ZPLvi3nDIaHq6L2PMBaEnFSDgyqgY0+bVKyTXFuHUrVT6Qkbsu+kSUorbkLlFFvnF3LRtBq25v
YhAN7ZORCW4vv+ub2dYSTQKIbQZuiMpsU7SFjp0VNeQrSfVDCkQWSyrG+zLWvsfGnNosr9F4Sqob
c5ofp2AK7VqmBwzpVFYWS06MnqPBzEqnVltHWfA2leKS2l1UkEMkU0xQFxhBGIPGqqo+sOJyHjE2
JDenogtMN8soRdwQvL++s7stUtut5S7Ybu5UMzZHNAG4a4tU8HUFJCKI1THDhuYDPE1cMzv+Sd5U
dKjcfWtmrF1CDXreabNVBzdqiM1IRVnGXW+0OVHOG2HwEPPGEWLXou96lF7Cr8Ginpd6epjH7Emw
mQJhfA1ZUqJ8qZG/wWQz8yYDPV/pCmDVOtGhcEFb7GfP+ngUT+gJtvIlwNiobUYC5ClwS/r11N1I
sWZaQRs8hmUr8IC7kcpGW/jKb8nqcUxJHiG5PqNvcR3J1W7Y6U96zPaeyltRnFsBjwRhPcWF/HuS
SfIbXzTJtL915lpvRVkZ1/Fri08pSikaWq/8hgJDo/8yLZM9VF+vK8auEAxKIaXOZBWYw6+FFBND
Aa6kKCEjh5mO75vkliqiDN+u8v0WwiufqcdmnakIlUMW2IMeW3gevovMmwU85NeXs+slN5K4i3Cu
5zZVRzR/pPmnPH5qSsEzbV/NNgK4K1Cum2EJB/SyrE5pOtb2dFh7yJqTuD12LzuCur4JNBDTQEy2
Ht3GdAIziYNcR28J4GLeNeiW76vSUprGZupoMSk4jkHoXt++3ebFrcz1JDcys7zDaGKEk1q7vNgN
urzSbzWGwOnwMr87Rx+uC9xVv80aOR+P7nwFg894XyjStyoDm1N5G6fP12W8qNdF2LIRwrnzTKVz
YOBG87XiYzEkd0wubBqdShVOomboNRzOpJJRgxHRfu5ry0YyZ11NnJLBHF/SPv9pfP2FEyBufBXs
JFsHXDYnx9D1FRbAwvFlPMZr0n6aqwNa5gVhyL5OmkAiQOZVR6rwtZSqC8o6TLAgA1gHemiZzWNB
n/LiS1Q9Raaom2f9axcHx2QMNRAgPao8GvqUz31WMFiANsWe3Go/gMx+CDUG0q9zky2nSmNeKKsP
qdnYxXC4rjb70S5TmU4JVTBOyvlfdNGNCOYqvBZs2Z46t8ys2a3d+C5/bO0STdqtM8dWOAIxWdEs
8qy4JSYBYpHz3LfJzXesPm9zsr2kw0AootgJOBpBbKuH1G+dteDjrbwCE7OvL3xPkwyGFDCOGCD3
fK6yGyqpm6QQ0+HBaFWmZo3ZV7MRoT7sLss0MaWLhjH1kk3FkOSxrSeMrbB4sJT6U4Qn+2LcqiCP
iDq0TjzMhFiT8axnPorzgjXu3RNb4Zwbb3o9X4ZEQYQny+e6Gj+gG+fflwaoDLAoGeXdVX05U9Ex
ELZkUQ0yH+VhloCwzSbBZbdzrVIMiRtI1yNrf8EbLndSjhHGtPHV0QNcRWqpyL2xEigrUiwQtde7
ADMw1HWUazWJVWk2SjjD6NOpgDGsyDiVflvbua0/9U5oR+QQY8oHhAXX1XDniJAp1zXDhAqCNosz
P0kOkOg08VgP0bJjqMFJCjJBA8ueDgLLS8WUroHazQXdQk6NaK7amHrGrWxTWzlMhxS1AFCUHMXT
uTt2Bapahrucotpx0aWNNv2c6mNDvUlv7KpMLXP+rDZCyNp1XzinCfiwXy05SL7yJ0XabO6isGde
jQhlJRlGOIcY0m1vVFu2UPRngjvhhU/1QiLiVNVAzwQakriTCroFagiYf0/J7JcuvXvylJ5qPDF+
oNIQfcRM4go0d8g9WbaAMRA8rk+OUIgGshOXr0NLKkGtw7zU0SCsSC2FhullN9NN4RnH3kvfdcK4
fEcxX4nhYqS41pPECDTT69vsQGl2n7WyKHu0N3H3SggXGCkDJt4I002P+OozcZebBk+a/MsvICXM
3h3CQ2QnnmQHB81qvoJi5qGNLONce5VvT76Yf3NPe3G0GETTMG1n8E1tBVkQVqcz87QmPtQd+hPV
v2aJCC7dHZcGcq1/pPBRzJBoIVUihXkyac9l1n1gXfWuKgoHY7iiUH7PULayOAeNthslIoVpvpDZ
5HfDu3WMsUNlLPy+fIlcUXfnXj7j1dq4OyctVUqDCuqpR1ppjcEEY2gVJ8fgrt2p8kOLhAfa9QIf
JOF3AzFvwORk9dVoSclDPkZWELTnvDAf0aXhXne1F2eLcA7wUpgfxX6s1cLXzj1Mi2GmgaZ5RErA
w5QRJzNnV+3SH9flXN4iqyATOVFNRTPJRUCnlQCcqSPgcan36eMSWT3AnpwOLuoOLFXDY4HbZLJy
2RKIvYhaObGcxY6LmmvtMGsee7/mkJSbwlkO6CZ2xseVW2ewAW4twz1J7/Tv10WLJHNmPGVGklYY
j/fY8MlEvgUNSg7ykNIC8NQJaNpUhG0h3OL1izYXdYLJEK0AprbHrMGJD6NmSyDmRap7BV6bD3g6
jv+zTO6ZkyqTlBYkM8CtPLuaLwMwZDmbdyvAS/r8BlZ7HCdZQT8JQcPQRWBuovyhhCaOc4gTuwpl
VEtFCfXLyGCVgRKBgf55JGD4IDgvFdoMaJQA9ZTijXeZt044a/cRtKQ/LJ+va8nlDbpKU1WKxMLa
sKxxCpqrmcmQSzc9gNDabeFON/TjeDc+tU94mh7jm+A98TK3+pG4hVsOduk0PwpfRAe85wUIwFQR
oMgU9FOcP1TmdJBzho/QO9SEs7tk/qLVgrnXi7tzXehGBucDG1UZxlaCD2RZ79BIOqSst69v5p7J
bUVwzoyUxUQqDW49lkOHAHUlyQw3wWh82Xyb2tTCy+Yt/mUrcl31xuZ6KTO0IQMGLfXrryy2FuSF
VvLh+BjcrBCLikufOztyldEW9prtnxoGQFRTN+DFOdtbOh2DEgtcaucsvW08yGge8Ht/Ose3GnAl
LDxRq8Uih//H2pUtuY0j2y9iBPfllaukkmpzVXl5YXjp5gru+9ffA820i4LYgu25EzPRHeMIpwAm
EonMk+fwqpPbX/KnXba/JShzTjIIXfmi9QETonaX88CN10MgZ2d5N8E4ZDonsjB11CFRgvLNAB1h
0BISG6JPUG1UTtMBkMQDARuoFciuif32f5uHhvkJV/66lHKKFp/fFJ9z0XKU+bVNX247LG8nGYcd
pD4ZBBPeMxAQRWS478OeV0nZ9BKNapdawKnh+XHpoZ0uzCYCDDC4R0ruVKCF0nxLjul9hDdB4te7
X1AX31yXpqI/ZIInC1jIS5sZWH/jQoXN8FU9GH7xEPtIXAPpYAWlSwlpeA+RaxEL+rUAuMRLBIQj
IttsyMAzsihJFvrZm/EwueZBOmp3qTvtLNgl+8pevpp3ovsLGhaba11ZZvxkrnvMQZQCWKhBr6o7
CcYOZ8Hu7N4N7dQmD+nrxLkzrhldmcUy25sMxpjHKUyOjvAQHgq/rO0OkcbO9vMxPSz4v0e73t32
1c3gulon3YdVpKvKpZalFjtsqi+DvlO1+yoXd1YF7poO5bCBU0PZdNuVOcZt9X6ZMtPA0QA9qujM
sn7QIYysk0xxbq+LZ4i5gKFFmBlzJMBXw8iZRDxd1WPZcwTlriuKzCdjssE4r3PVzLF7M8R/6uck
cdLPIhQ6Xoxd4cf+YDceKjn7THWUv80Yd30TjDseNft2WF1tKpMhDnHX5h1Y7Hz5CTAuzwzK+2w3
ovhmk5P8KAWdJznL19wrgEvM3H4n/HbVhdkG5srqqiybMZmi47DEj8VnUCl9zDGa2b+UH/hDddu5
1ftyz9O1K5dtWmQEdYHldu4w+/pB+bR8in8MezN2qHwQQSM02UuH/BkQu0R20VGn8Yn/gD6jWS/K
JJfLZguCfTn2fS2Fmi/UUGvFeQWoKf87Bic/1IRqOzpqT9ph+prumsByNbdD4hk6FXj2uB+AE63O
frraEgsSFYUkInRgDI5ugitEtvQNOj++EOSHpLD7j9zYTH371uqZcKXVaqb3RhoiXFVHIfcV2dUx
IGuCFSFNHPWT9jR4kHctffGOl6qcEVK3bDNRS8hbggEAOFztFUdy35T2BOPSTt3nrgymLE/weqoj
BQjFfbu3wLapYMzzDHdCbRPvjICgsk+dgvspeNvCRjhjaGZ0RTV8CnpxpD/ST/TxZD5aDhWXqv3x
RSsdwMq82wHvuil29kbKYYknDuqsTCxaQjOL5hA+oAb5o+WH++JvtDGdhM9htO1t75aYeNPIagl5
MhzA/Gh9kgE9QfqWOWGHbabTtN1fOTBmnIvjWqOaWR4TY9ClIoquwt0Gv9hHrS1604fuA76006G8
m/zQDlqQPOae3NlQp+DcJteAzUvrJtOMS5JJ6GoC69P35Hl4TAsQglWWO6FqBusish/MogqpPQk2
d3KZruzK2Q1JPldBkQMxB62OwCqryrhkRufMIOvkDzH4d+3cN4GZKd6SFxVvyaiw64fC4b0hr+p3
dOEr48xJq/NyNM0k1f0xPwjDX4OMnpn2EGK+7Lb7bt7XKzvMsZkjxYi0PtH9DsIiXUeeE3m2k25w
/zczTFogCXVX51qOq1KAUGkI8LJsg7Xpj96Pq9UwZ7EhU653BJ+M1mwWN3bmA9X3KdzkYDk9JNzB
Mla69C6u/+hhYCALN9DmBCaReWNVBjGzSsXz8b/loskhp2oHfQoLzR0T4RhzSveDsL+9r9ejCWc/
eTfL5MuQF53DsMPrMd2Pnuxkd/RkJlir5OCbIu3gdwe2Q8JqqczBUIhilSDfpNnXjGlIILuquyJx
QeNIEWUG9EGkxWk7rzJdrfUxSIThCN75OI9+XZ/O94UzB6QRSJgJNDKk++KxO5oH9W0S3fxxfIvu
Mo8EgyN/7306nZFDStqW7dgLIzs9mLv22O612v7Th9pqY5jDFEGcDi54vgomwMq19lwypIrj8a4K
rMeFL6W+WaYEV8ZPv2NOVpakmpILcADaXJehSqRhHgYlk8Xpj1QgwuKC6OnnvbXzzCFLOymbkXmG
uPDiH5ZPpT2oOe3vDk/gyOV9aa6LM9eemU1aIdM4bHyo9uDudDIvfDSc3hf92UWeiZPFbTFsPs9W
u8rcenEdddocJYhXhmOeBrd4qR7TT81DitiPMYEEPEq2Mnv0ArJcrgwOxzo7/10XemuA5Ztm2vlg
m39XvvYxM0CdkcGt0QTUbcyPVrUjeSAMfkazgxNUaNC48YVZ+uMsV+JUlhGtGxdAUfjUtAP01zbA
wVkECi+EbV91Pz3YYkJYL0x5Xv8naOtBRxwrQSIZuzRgz0cZDZ4jTSExHMC5+jbTqfdvzFamrV7q
KyLhtBYixnv6xTYAZr+9k5u3K2hsaK+PTlkyrhvW9Ik2YSMzPA0z9BnJbCOJ432vzZWszDDeKuVq
V8wCTkhxDAN039ELgpQrQI5nZEvh6Jz392au/W6PfQmO0B/XsgLLsgoM3qW9LZN9ayInmlW3jPLg
9iZutxBW5tirFWS0ap9ieRQyoRRPdaC7M1oi1rSLJBTdeKefbhfr/gqaIuA9BNwEvWH8+epVp81h
2bZzGfpCs1O0r3HWPw3zeNBC41HHsL2QZZBh473lt6Lqyiib6cYgaYvqgpiIqotsq96062wlKGVc
YPS9lDsCL2PZOuVri8y2NrlhZDm1GKIbjsubVoM1rweC+lmGReXHH3xGIF4k0JxIKvhW6Q6stnUU
TKkeBjS3Wu+sn2dHB9NFD2ZP16dxosrZB68+oq5YZ+Z4OsJ9aa0ipZJGZo0CWwZ9GsX8W69lPxUa
ryzQWgODAo4l+EiFD/o8HkOj+tIiEU7tuSpGOxs0cCJNeedNWe1KEQAZWuspjQxqUTIvnJ+6FSSg
H/LzlzLulsxjU2Qzon1SoVXU2iTs9roaP/3J9r+b0ZmnlCwSkYAGycTrUT+oXhmAUssHjbXdAEHC
vbQ3nWtljXEuNe2EsVFgTXqgdXIJhMZAkQeoGYMYlWtt6wpZbaHOXCEFmdVhKdAdnsDu23yunfo0
fMzvlgOl1aKrw+RQ+sQrh1yjUpF8r80yHg0Xi4jctjqAD7TmgEV6GBEJgF98MDhOshXi16bon68O
T0bMvBkxE+9rxWAT4Yuav9z2D54BJnclaVIseUaQZY1g0u32EILhXVNb18Z6DUyqqgrLtJRCi7gq
2SL66CjYEW98LQPluTuMPuZud+1j/wsi4JsVw7VlJmXFhFQ7Leo59AAKQrU7dTwJ7ntP9KCO/VG5
o4UFTztJUOeqIrtyrD3O4n37Iz3wCv/bpx1vREtE3URVmH3OlTqZqrQI/aWv3bxpfZEYvjSUvM3e
vE8grvmPnavNBsxwSBHdAfkkxFX8Ajzb0WlUnDC2RV/3f6F5Qw/1VcwFThNEDkBVYZLr0kkbc1kw
b63puMOGffqdSpxQqlbtrXvlnT0aFK9NqYoIhkDoS7BQuXZYWgmCrCbKUiZaNlQ+o/0FqOFmJwyE
Kujimxrw52ySOFpZ0+VKauDSmlzyPL1k4M7DNF7Q7TrPOEhe7dcfIle8C73b53HTMhRSMUoCoA8Q
FMyJTwsh7/G0C2F59iBd89Sf6hMJqEwxQGoO4JzOcqqc8Rtva68FbBDW1paZzyimU1dCbgANsQ6d
P9UrcrXxK2hUfjF7zbgnRmT4fZz+sORqZ5jSfWR0X+d+SZylLw6Tme3BL/aZlKXoqcTKIeAZeRWR
nzQBmqUDOAbstqslaV8lkegOyeLc3ritQEY/F+AmBmDsLFnDKOtCUhli6PcZnsRgBzM0Xk2UZ4K5
buTBVMqalv3FA7pO+aMCFBQtM6PrgD56av+BtDL9JKtFMTeNNpKyznX070Zh9NAACcQyc41KCsRP
RS5y0vvNF/faGuN6cl4ri2xRa8BBxI/D3rijtWZaVjJjIJUrh1/QuUb1nZcI5BzmtIBVZrl+osoY
SESfY/le/xt9DUw30dZO9bFHljIeyx/WbAMm+i1xeQ/B7aNm/jTNsvzUeZjGunqu26hfmmMZ+ZMr
euA08XWXVtI0p8sP9b7DoeO9NbZcSQOUGRcBgNNXzC3hIsdxLy9Ag8rKvhnn76ElcTK/LRNgcgUT
JjCn6hV8YCSg1qlSKfRrtfTyYnF0qKzcPnObO7i2wXjMApxrHEsLSoKgZem/YpgZWuPLCzmErrzX
ACqJD9OXLkMRjreBm36zNs1EKzhSIxvzTIslo6egPNQdFSAVMnRFQltz8nsN0ZLKZ9xe8jWwGP66
tstcsEmEeeB5QXzO92ag+RAyNL6l7uyYQXvfBsOd5TTQk19eY099mN0GJYziJAMUC63wQ+KmQXzg
bsXWpWiIGCwDqtiknKuX928xx6TFZ8BLgsSR3YLSxCMmpsoFNfpiqKHhEEzA+WNmQnGsBlY2lgxn
KfLMq0oRXh6PtYfZ+snJSNN5Td9VnmQO4WEkMbHLXuW962nQYu/w9c9ldjCSoiGtQ4SZJWu+hzEx
wDoBredBrmy1w8hM1BZBiz6mnu5Mba9IQmsn5MUaq79uf0q6Lde/wwARlqrqsslqBULv21DThJ5B
U31Ss2w3qZVTp/5vWpE006BQXRxBoMvY+CaQWbFUC2L1WXrKx+OseANvhv6qbnhpgo1jllH1ml4n
oy8Xd1n+zQJRgDQ/duloT1KGGW8uLeJVwscYZF55cixG4OGMRr8HDkM5LnfSPa24S6eEr2bHs8Vc
unUWTROoHqHmkReN12kgSlBq7VkcMe6k9bqNdHcPNYljp5P7tMtfNalU3XySw/sINLJ21aaxF0/y
Q0WA0IgBZzT6rLZJa/xIy+5eNspnCRyY0GcIcmF5EkM8CQx59DvwWIXSuDe7/oOVDLIbzZXgmJCK
sDGsUdpdjerkpARVZjmiBXY6cMb5hTF+GQpt9BdBe7vtRlfRnNlyNhMokkEXS2xDS+5S43lJZd7L
gbfRTCw3yGSU8wILNeQKjxZwX+i55gBz5DuRS9V8/YZm1sPErEiaGgl7PFy7kMuNj1cBh7HFBJy4
bcw6XWBLR8UL4LKD9lwGhqODVtzcxU+8N/tVXGHMMa9OTB1P7dTH8Nju1TTvQim2l+W3gyhjhKlz
WVPfFWaErxUDkCg7xgAQDDRwTguesuKvZCzX5VjGIlOvkpY8qhILu6jFNsWoS7u4ck3I7Ki+HP/K
Dc9xSJWpXDUL/HEusI+/H2V47sjKPuAUyzJYOhFCk+nJTDBZItfu3KL3I4SAeGXa5xmsLGIjukjd
Dl2rWxySV875VpkwVxLRWowMMTxpckcLP+UNJ7vneKXKBJBckcdBbvD5zPKbkklOq4FRM+Fhjq/T
sksvUZko0kwqWUiOjZwDPVhc6SX/RItzNDPMwO2E2qPqRxa4pbinnOcuTERZOszjDiMsd7WrUq4+
xC9pcEX//yN+qUxM6Y1CtpIE1n7fOXlfjokn42DpDfTyRp9EJ0ttoDm4z3RulY63fUxAqRp4oKHD
P4RdsR/vUaQ//vdO5wdkenIvMi/GSdhQ0oqgyjNhSwaNJEHPYwmAQEf9jReKeUGLnYcL80jt6gaf
ieKKc9FvoSDbHSAl5QwTuuQ8J+ScYjal1MdRMvMe5uTpQWx7L15+W67qcus0Jk5krTpWJY375jjY
BuhAoozbh6Z/x43PwxbZJlRY+kjF56GbBk5EaBzs5h9UrKKEGA7fHTiupzExY5HKMoQCx/nk/pN5
tEDQ/FrmwckGNCZOTFVuWlkKa/FRdBb3fHMKXnfADBtEQX/hrf8vTmigJCurkPG0mAOsFuOsQFNl
RJsiDCoFSDLYExEKF685NMHAY174l9vs3SBzlqGNMUehBoO/H5z+JeC/22LOslhWnQJ+BTbgQxHw
PeALmJL404D/j2WUhOHGq95IN4ip2mvpuIpYvVvZv/IK4eyows52ETIKHbTVNnaUfxy2j9/7upgj
PqZtGIoqbJ1lr79mnrm3vuq2FXRBWLrcgvP26Xs3xyQGRVyGydL+XFpymB/JPnKG4BeKNjxbzEnv
s9wgMsk2tpH7cLxGSJ0j5fu6mHMuRVIoliVsSYo3UTaexMvQeQZjV/+sOMRNuF9uO/q/W2RyAm3A
dDIgUqNf5RWemdWhsJan289AGiquQ/O7CSaUyJjlUIgEE4lwr1WBJv4gZrAAg9GO329boj/2liUm
hrRkCsfGxLlWyv40SlmgxmDGrcSD0nOnq3gez8SQNFHbuR/ggkr1hNbDC/SR/ATkiJjapKP4XJff
vgJ+7iLLpzVFQzOqAiJH6S0QgfYMf9nJ+84jBLBFygnD7VRzVniOL6tYtRhkDGcFKxQDM0DlCygP
CmSjIEk+UpPjh+f7aGUMM6J6k9PA2ISvi4J6ScurANEPcsM5WEyHObaYK+qwnHSPYTg/C1Cs/4U2
HMcHzyNcq4UMWpiARxFmDHMmdo/ehxrmEA3Pg0Qcvt329+0s+90nmHARdUIrKSFshZMnk8bOxZMo
82gpePfIGfi+XhH0JSItvriz/scs+31FTKyI52FUwAz7n2BLucjAEnDA7ciNe7xQe24TrFaFecta
JtSSJbo9ivGSLU+fKSK58YDEGJ+7IA1ufy2eizMRQ2hFAHZSWJSLyoUUlo1NtW+b4K2Khbv1Dbon
UA1E2vZA7w8FfMql04FiDUK/8i/gzzbXpEEHChJxFoQvGA8Mk1AXoCQz+mMC1T8omFUCTyN22/9W
NpgrKu2hEiuV+f/fBbyyxfhfO+pCGXewpcgO3cAofS8CLB5Al/yccPMQQ2jlvINgfGZymVmewJWI
WOtndW/H6ic19buJJ0+27RgrK/RDrtx9lMiEuYYCpYwTBd9LxsM5oz+/IAh54CMseMtiPCPRsrIi
Om59tTnW5bc6PcYGpzy07XzvO8c4RlKEkDqd8bFU/V4p3yKNR3JhXluAfgwEpSGzK+I/LEfDWKrN
JKoNXM+KlFMkKN8UXXvLzUhBRBfvIrMw7WKC9qawgKpTd42luqN8vUKu+BDF2hXt5IVNeLCk5E4U
UM0Hv9nzEuWozA1enabeqC1fdKP8oMmNky15ECcg2FOWaLYFi+DZWqBF15S1M1bV937KfmQEM3Rz
Z+Y+KBVUOzX1A7GyEwAu4IdrE7cqRwFwwIZ2U1TTaUvrntTjR7XOQN1XeJqaTOBdQ7VpAFu+p48Y
w0pKza37+CiBkxuswOhli20bSFL9RS5GF7/loPVR/DDq2Xc1Mb4vcyW6EqRkbSILpSOP3d3cKLpv
6LEr692hTVvJa0i+OHh9lOCCHiJPUePvaR5DgAOGvMYSiTPVPYgt6yrywqkQdkNf/iVX1R2BZhUY
xziOcn0n4zNSHSOqi6Zdzb2FWdqXAshi/ZEotpXuuvy+lWq7tjKPE383HUaDCDllGAP/GxM/FJmM
iynPSOAlG6o/AODoih0FjypwTIWXFfYdr7m7aVGn8/0g81EstvCRkiK0YgsWl5jS+CTHOc9+++LC
KK2BFrKmUGpAFlhE+TpHqzVBDyri65C7vuOgVK5jBQxYgEdJEv7lioG+zhRoqKoWlEblz5EYDF3l
jkXm3P42PCM03V1FwDlCpDA1rGIA83xDx35GUKvECccFtr7Hei1MOG9lQwfyCGa05YMKbfZZ5qGG
qA9dJrKXu0V/wWohdV0YbZJhtwYklvP4LRpUuzIwZdJhjL3Ldre3jbceuq0raxja1me1gbW8kPeF
LN7ncbS/bWLjcqIrUlWoYQHNdcXRX03hsOgN3m3hXx3GpBW3Btdm5jQxJkg6h4+a33aFn/ZYHpOs
AC4sU1BOS8jilOQ7apNup/i3V8UzQusKq42Lh8iMygiLMqThM9gZ9+EklHay8LAJ9FF77Q7vi2H8
OolA8h0ZWMxiYuZVrpQ3DPpDBEt/zjRIIXehaKdZwkPkb4XU1SdjiT6QTCxirGN1Ze4ChOulgyOc
Z+oyR/hiWRgrr/fQP+bnFRuVSR2XsSRDksCUqSjY5b52QmXJIIhFLXSvH5pzyk5nukCvlntwFZ5v
biz0whz989VnzEi/jOUCc/PB+q7SgD7sjPuzfBSdW5TvBHeYQGVsl7wt3jh5F5bZu6TMlaJdkN40
/uAK/ZniZ9iljW1+qPfAxtzxBkM3lwpADiBtGuSIWRbJoRQ6E3QqqAXVT+mEyS0IZOgJiIS6v28f
jc2VYa7CovAS0GMyK1NjuRvxHUcfoeUpM5uPxiD8jyaYUlAEyaEmCnHlG9JjX3yu+9+/siQQ6wAT
pIOv1GKhm2YxYMR9aUc/0it7iO9iufcmMeLcWdfwRuzP2gxzuMukNepRgxnK2qD5xcuwH4PsBHI3
r/ma76ZXfnDc/DirlTEXGJQly8GKOnRrhA/LjMl1IXRvf/5rGhu6KtAB4sFI8dAsvkjUSaQZ7Yjv
f4IUqo1hM9d6HjCMKwRoZoD5gFvLui7iwiI+FqDRYEMCedPlKV4sqNyQBO9UsNXVjuxFh05+gO4F
9NAgaqRw8s2N0H9hjYkZUAhM0mmGNRX03A5I8tzeAE6rmWfOTm6eWHDfWTo4HSwAzC+XFSpGWhGB
vh0lzVmUfqebQuQVmuFDbLLmOCP9y5iLBk8hFUhCtIOuqVbHwkSvX8KRAvjOXcwldogR72V5yJy5
6j+nmfhqKM3XcSo4BHLXvBXwFwkySPTLyTgPTLxoy1bKNA3+AlqBoPKzU7ir9/odfxZoy/fB/Ids
GnTnOqxe7qdsdnoYzSLee3jzKSPxZB60bvNEYw0m5b/WtetpgF6MynJc6H0yuYI9vho7aFm5nSf6
xqHfp7jDyMc/OG9rm3TZqzvMEFNFiDTYVJ+EB/CBoSZEGTCzPeauUc0FxJPjKpsnHOfbghi6iG1k
nwyj1vdLlEKzW3mIH2WP5nPqI0CTp3ov26nX33FHc7c+HZ4nIHTWDVxd7KeDgE2TNJY5+nnuS3ha
guEmdKNACoo3uXHPmFbuZP/2MikrPqCSqg7q78uNHRdIzIp5PPny09Ls66+tnXndrtJsBGzT6d5M
vzrxbulrciOUisDXqkiyJUGiV2aM5iJwn3loThhdiXbDBxBXwX0O5Ul6zu2j7JM9BmbwTePgU3HU
wH+m/sqkO70FmGBw8SPYiynMw2428SNqkLi6FjacUuo4A6oXQZ6A7iQ+kG+33Xgj2IH4XESCgk9M
iZAvN3sRw3nuSpgk8acmAbRfO5jzXZXwXnDXQyV0g1eGmNzBGiNwvC8wBKhR/DJ7LeCSOmZOsy8k
wgdO99lzH4TnGYPx2AVKML0t8RPGR/g1461s9+K3MBF+SoSsnFJrQsNYD2QA2Aa72kkHChT/hZbP
xlsCcQJrBzAbFRP2mtRqXRgHSZj8QiN/ifkU2mDN/0a0EhPninVQcsV0QW9fuvrcfZgsaWfk+rdl
aA6tDOn3OVPfOkl6UnprPJqQbHeMVszfbnvBxjmnU7mIoEggDFCTXnqBntdiVkT4iXIM8ZouMAYe
XGXjnoMFlZ5oEVeBwvhZoRI9rWdYUINuTxEBjRfv+JTiW+4soZ4CmRfDwnQYk5K0ekLEKI5m3zQh
dWWlfg+Mh61nYhBmMRfjtrltKsrL0NwGcJzlfNEVc+zkkcx+Z9k6JQ5EXgf6MYmAOlB6k+0Ccwc5
Tzlk62GPERm81MAEBbtnepbVxaPDaaZhLOYzLKBw2xNqhJ8hQmULYNcqXiVe/2NjT0GoDUpdHTNB
mFNhctc5BCy+CJEP1WS8lwgYRnIpGJrKx3D1bTfcWtqFKeZOTQjqnL2O15kxii/FRMA7qwoFgG7J
s9YSF0UzR9bNYzcth6XRR7sth53Vpd96qeapkm7lRxe/hXGlJZFLK0ZzyVcU4vZUx3l+TCQZGeHn
wfxYiz4pC1dXJw7+cwNHg7xztd30c6w+L6YwRnlqYHcAXDIxbAVXwQQqI3DbZR50NjDV0lG1NsEd
uRnGRo59YZs5pXIrNRj9gO3ie74/qU7zWdpRsitw+UVnpATX4kZcuLDIXAuToBgQ7IZzGc3BAJtc
+Ka/QmH0MAZ0+Er9AIoxJ5vvrQByvT6vebjRBbvcaybuRaOZhSlt4IDSEHkj2FwPxU700Q3Y8QgJ
/sW3DQiQIgrKVzImoaiX/axjpcJdj4nOGD0waISfeld0KVscD4G4/SnfzTG5xCxAPhcT/yjPN9/0
yE/b+67hPNe37lF8vHcbTGQQ9ErWUxU2Or/aq96yo0/o/wA4+QOCvAUxsaGVrETFbAc8ZS4ckTz2
XVCJBi/H3njTXiyJOfWysRh5L8HKHyDmNn1fwyMMo4cm7l7G+/S2NFMTzSUfSaFTqEE6C1ByK71S
1uw+D+buZIz3cz9GdiS+YIzLLE077IVPYv4azZK/kGkft5nbVKN7Ow5v3GvIv5GBq8i+LfzzMgSp
/UAqS8SjVBK+5FICWnjCsbB9GlYmmHNf6p3SFRNtAh4oU9t/wZfR8Ty2AE5/LiJ321lXFpndFjCZ
nggzFnXGFo3PYJFCtmlkwBaZYOfiDpVuetK7PZZvoyFCLGkV7F15Evesb99VK1vM66WzGhIZI2yZ
eeUaZAecuC0aj5qCSBNHTlFUdlp+s+SPt/1kO34amkQBraiXsKktKIxJnBaopLX9swyYfwkmcXMX
DeDbxHBI0hAbXOuYzkpsjE55t41vxoOVbeaebEBGC/wMPAjK9VApBPoDndOU8B4u236zssMchlyq
IW+i0DW22qcputPB+yg+DOHnOu8PxjLbELF0LLO3x9QM0paXOG/VNqhsIbrN+AeQ98y3jYTeqIQx
mpDuVcqRTlEAQdHYbUAv5n76iFch5GS552UrBqBeY0gqWq4mnsWXMWAgughRFQFQnqV2smjwVYnH
M7bxMMKSoLBEFbl1lYVDiyEK1rIYYyykuC9mw20Xa9/1d5lS31fpE9L8Pwnua4NM0NGzOBmGGgav
juSfoE5RuhANA9VY09KvOioYVISqkZphcYOb7ykX5YD5IaBO5z6g/A2YKuQsb+OLUZ00vDokUP2j
d3X5xURBrFMIv0PcLjGRMn8wLd6Ro67O1CcuLDA5BUnMySA9LFRZfhDr1q7HD7J2HKEtpo68t8BG
/LwwxiQXWtnrUwE6xT/5WDxbdGtXOfc4KW0tD/kEVKYe6C2FePnmkez7xZd3/e524NqKKBcrY3KM
MjfSZpjPKzOhRX9SXBIUdxT+V8gnfrmDBsJbX40JlEucABdnYHFDTGKbLEGi52g8d8eJ153d8kDN
1FAyx+MbRA5MzEjwVktGi3ZNrQdJ/DFXvOcC/QvYpYBcRrbQ3qDKbIyLD5MIhs2mQLVKPE14GFbd
pw7P+lbSHVN4meQnObfs219ry+fXJhmfV+V+kBIQF/mLSCxbmYqgn4WTleSiPS+anSR9cNvg1qWK
biFo0gwR1XLzCrtWDwBHJXC9c1uFMnXV8SPl0fmltspWuRXmUJYCnwEKn2y5VZlHc1bA1oX7JdpB
QepOTd1w17vT1wZSc5gr+qY+317hlpusLTJbao5A1pRFiBdurzjd8iOMe05usGUBjBf0v2DWuALX
REUJJqscFsYC/GbTWyQ0nGC7dajWFtiI0UQleDssXI9KbKMg58pp5UjkUe3/vr1ZW7kdlYv8uRYm
WmAOfbbGfll8VCxfl6Hd533xQnKotuhxaGcq/meB3kKNHlKTCxOlQZY9cGvjTOwAo9PUKhk2Uj21
nvBddQBwdPQfIFt6AfKKqxKz6YzwRSQdqOCBxYJJtsS0bDFMCXvpPjzgfvkC/NUAOvlyX3jFKyjJ
/gQkj7rWyiSTFBBQ9oZhifyKVK1tFfvF5HJxbSQ6FyaYuDiLqhhqBo4Y4EXHBI+7r61DvnSDY75R
MvHa7d5K1ekMBwhHfiVg8zD8XCCi8+XlZiTEiqNoWPyqqWwwTzSE05lVtq7P9y0E+delBVTKBLVs
sYXqKQRZruyoXyXBmRoX2Jz+i5LYArSTRF/1hn2Bu45SWCUgflSdeXBUzUuB8QQz4DTZ3Zt45OuF
crwK98fl71saoS6qCPsvl6MzK9kJCoLuTBoH+F27qdo7AGudGEzJpiw6aQGamqq3AeDFa4oTmLbe
vStXQOZ7+VOIJTdJWOA066f5n6HDf8b10xmwLO6MC13c1RFefX4mUgmoRYlThI8jHorwv8Siut3L
duR0QeHwstCt98rFCpl4FVdqtvQWImONJs9ZOTV3RbyxFbuF/rkGlrDMphpevILXv3xl6JVaBuBu
6ANfbq0Wd/WUdUhE6bgcwQzxgEdSFlSeqYKo2XprArN0LQ5vK/1Lr3f33SgTIFtTN4dGxO7OMYbc
9UPWKc5sJi7nEuCZYeKiEmblDEkmNGIxZ9OZtpwhQy06W8VYO+gmY0DUQLKupw5vVzfvOcRi5Aao
SUusukUSLWWjpkh/urJ5TNtyVw0oC02tq+kCJ/Gha7jaypUpJhCLfaeGMngafaR4btb0XlKKdhPe
kWix9XHhXOCbUXFljYnJoyCJaRshlTS1F7l+GupXzifbDIrvBlhCX30MVbmMJ4D5SGKDxNyuoZeX
VGCMEYPEMuGeryokF5fpKUmfbtve9JaVaSYej92YN2HeLb4WvU7Gc1VMtll8um1je/+QWgHWBlMs
rq2YkBnnbTX5et259fI4DjyieZ4F5mgtUaMKSQILHfJDVe+8cVE5TrDtcu+LYI6VboTLkojl5FvC
w5hB9c/8JJC9gZetmRbe7Q3b/CiAV6ILqmu0pHIZnoQpM/oOnSu/nwp7ak0HCblTy41928zGE0nD
2wETFmBaBrCcWRK4jvIpi+rJzybj3rDgc8UiWQ+ZIoWOFSFWZLV4mEb0vRUruG166+Wi46aBLooG
7Th0ei+XmMSVEdahNEHho9JtUZ/tyUhPjWg1tgYJ4hTzCw3gj1i4G4a920889bGtO+Bi9UwM6Ywa
4mMqVi8GE0j8VEeDErnqWk+VLbtUoI/3It34qhcGmTASZWkGpkwYHDXwn5eiAw1JOyk0jqNuZJAw
o6IUj4tNv+prowapghAUZgq1wtVZ6o8AqzwmVuiC1ChI0vyDJYycq23j/MGmYdIRNFFFW/nya7bE
EKo6bnHCYzkENVs12EI1Rxx/3aqGwF9om4FyjoJ0/dLMZKaoKZmohrxPxDaeAXbTX5EN2VzTuzGW
BkSyhGXUQhirdc1pZbCr8wiZeBaYY57GddbrOiw03WiLeQCZaI4vbAQtbBjQBiD3BUCRZdk1s0WI
QxoX61hHPh+QyfrWL4rTk/RxiXmdmk0Hh1K5DNYc1EHYJlWYdRGZZoTIuku8aAndahGC0OIpJWy7
Adj2dQmSxBT9dekG6SB1kZ7Bw+WTerBQoAVdseaRxh3dfHb59e3Nda3sMZFCT6tenGWsa4kLW9f1
vdRCO68295yYuJF+a9LKDuPeEUrE1lCcIxId+AZGFuKEBiC5v6SVQs8kk0OtrbERuGvQ0pNLWMtm
p/XMg/kVI/QQCdPAzXVuc/Hyw2uFLoDaV+tj2xO6lGoklrCPmFlArVa4h/YaCJI1Twti0I0Sr3dR
7j7wIdWcD8hyvo8FMDDAFE2+Ib+ReV8se9K9/G8fT2dCIEA4ilpQ56dcSMqRkuDqKAtTUgyB38Xj
uIpOQ8uqCm3NctSbFVakZvbi/wGxGs8g3eKVwShEibWmZ45ydEV3yUF3s6ME+ptfwsHxfJPJ5/6P
tOtajhtJtl+ECHjzCttoQ0+R0gtCNIL3Hl9/T1F3lmA1tkuredgIxWpC2VXIzEp7TlxzuhIRS/iN
VBcj2/1EqhP/YCNpK9lGcCrqQNsEd+7Z+CpwAqZsISoCayBznSIhbyM4xjOwMpwFKJUsc9j0zejS
AZIc+x5nCD9ATU7yXoL3T6fKbmVjpwyjKUrCMZhFT58YL/TmAREVYOEDQxiGoFNXCse8FJyEA64b
Wg6BvvkFum7Gu0M8Fe1b1sIoDw2my1zhJwirlBb9JcMWarfNHmtxNHvJSdOTkI0MkVuPqQguNUWE
39IUevSMQ7U6jWqILDoVfU4Ro6J1W/xkWPmmlI8nFci52GSgnmxMVy5ATYYUgiA8xiAlUJWb1JJB
pSpZkuE0VuYZhcuQSv7Vs+tcSSXGuTa+ohr0lG8Q94AI4f9h6kLhD2HqtvRSXAmjHJnEc3EC2h5E
JUIU22XZ3VfomLfKeF3rCqiJWE2MrSuVsVfAY2wccSud7NQTr45S3CMG17rGjAzQH8ks3hSi3PQF
rmVQFyiOhVDOXAflxxo5X9enJlFNfYixpc1cGdryXZhFx7AlVmlljc6qmkIMMrFDDfU3VlgCeldg
d5FxFclq613ksEbTNi8QzXfQMaOTC4lftUOIqiGTibNUo2oxA8GIzKpqGDrIEkL+fqWC2OjRpopH
JClW7yFoMGbGLCPr36feFz7L+2GRSKTadreRKnk1XzBc4LYI7JWAmwGunl7WwTZjPPIqlKDTIxPL
CqbQ/GAY6kagofK6xGOeWIeXpUtgWqKHcxgNSPHAJ9ngZV5sQMPbMvjlE7JQ68z2HINhmtkn3hJM
Mj4Bjg85MR1650YVTbwkYPJjzwsP3XG4Jkstg+jLJmgscxdEAxgw7s3L591INddJPB2Ih1JcJQpJ
4rOKN+vhMe8TU6tdvd4PmG6ug9fL4lhFA5qoqVsiLR5LCTWYjxjrE3bsrzohX45Gx+KqEaucAlEg
PjcF6buqMHRl84utCiDUS5K1aiqIjQifPgn7OJ1mEzSCThEUkcW4tQ3nh7aVoCItRxv8bPJK6OMu
LVoZj7GcZZ6mjYuJ/afYKoWYu9c64EP0Rv864P8BsdiOC4NDMZWtDUKaxzoUyXJZslMUNITiqP3F
+G0bzvLLbyO/feVW0kUFLVKB3/bXkMSksEQ9BV8kUqHJqKVtHIiQ2D2Tok8VmfpDeVTd7p1plBsx
s6qoGHYCPg/JvylRHd8XEohs4Q2woK0ojpaCh5lzWjzcZeCLu794CL7Io/LUxRiUNiOLEwqACdLq
GIkFw+A34rovEiiryJMlbLMeJ4LN9823sSvNIQCvn3Sr9X40HpQwZUjciEYgEXsmqorJtrNOzcLX
/KgkONMgz6aQncZY9zX5Pl0KWytZ/mzTwaylUeoo8mBIkVWcz9jJ+8WP979B6oMDuxr4kV/TiriW
RWnHkqtyWsk4mVhnVpJyvd90uWJhhmRPJt0nq1aGCmw4mbUEtRf3Eoh88vSeU+TGFOfCGfIWNdJC
x/YuHK6qV143qcVOS2DQQTd0p0gZfxSCfperHdhs5+q9SjLsQQS5bWA4y1QrzhEG7DtOM8Tro8d1
GdqZaGsGI/CrjdY4hFhlsTB2B9/EiwddllMbFPamWCvvpbDYqiTeg2oGE5vNcFUr6mPbLn4X5csB
mH/PYZO+TY3Cm0FUGLtm4O244G41vhkftQwo+wmXHRFjH+eRv+4AQWH/hWtZ3y9lDTGgdCrUJckw
JMGSTtypcvrRzPAgAlrU5G6ywb8sctM6kH2APYW8xXRvG3hmac01yYz2aQwaO7KAEQEHn2Xm21q6
kkP8zsppjvy0CPwCOYrJW/GutsCk7JC1Q35X7i4faatmg5KuYIgqFo/JoPdXWUWn69icwd4SJhK9
GHTJ9XirPyxeXZrhDQYtPMXOYlNUgTvEeLe2gou1ZMoW5Who50DOZoCEgKy61j0ZYRTQnzALehwx
wTU8XD7qRniI2UsoMbYPlXMgn1qsAi6UNdg+fy/KLTbBaoYv28rByeYktBrDUyjJUpc5a7yWawZx
Zm644wLgdUR2VN3/HtiK7RHYSC+XD7WpK6SkiDUwMp1PLwIHkp6FIQddadzC1zkYwrIrDrlf56A7
ZGom0Tzap62lkTteaWYZJHzS9Sks4D+QlaSCSYgj2VseRAEuCaNus5P4PuXLeHa19jQEPxbxNVWw
+BUsf/fZPu+Q0kSlSXSjIaf6HaRgbvuzGoVBDHbBmXUy6mmYJr3qmxgfjUPBuQregiSzonAyVbS3
/6V+UF6yC4smGFucjZSFxqt/aFnG678LqTUsUaEEzKsaqPi+KoeQCJOSz3AlkzwBe/Z7a5QMl3HO
LUWi3JUIop8r/cMQcCtJ5EsRFHJCKvdeY3KGoMZ8jFPbipW7vWyBGC1ymFscm8q/Ek5i3ZXwKhW0
ZeggnNCrzz9zZwBi62KF3+UdO/Xaal9+OSplaqMwxU1TQxpKsnjHLTSiCbch2BLsNLaN9/wPGiGb
LlJVQW+IPj4qNlT412FLVqw5uOQqRVuCu1kSFgz5pgRdBgojD14q/O/rHfZiBchClBrccW7uJ453
k4CF2bGVeEH7/hFB9/WaLk4TwCZABFYjouJRvakMloytSUyoOBjDse6Cd5PGoQslLm8HJZoBCoWt
IT66k3mxMtM6fNCG+l3QRvT1je416aUTEH8YZrB5iSg+ABdHRiGPLlLGahmIk0TiEB4IuEpsdsG3
y25jKyons1P/SKDsTJtlUI/IkKBVtZ3mT3zK23rw2BQ7qf55WdT2o7mSRZlV2stcpE64ytEYzH54
zOr2Luefy+BUxCHwvCZvyHfC6PXlaVZ3epjYjB+wUX1V14cl172y6wF74b0e4LDryvmfMVdtPtdA
PhAJtoRu6HQdp2lEo5NGWPVZhYM5jrB5sStZBjWCAZjaVK6JsyQbvIut/yTMy4OFBV6yZvoH6AZb
qfdaIP0A5IU2dRoEkhZZfFgO+lHa/0luxTwapZ/zgkhrHiDp/3ub09uqt9ns2S/2llNZH41S0qoo
AjS8oSNT/IihmUW/T1hoq+KW0cElonoBykv9DH9jntM4RJ8KEAIKGDU4cUZFRh88NUp9IxOP+qA8
9xJCvBDVXyssk9aUm+yl46bQjBoZm/DZMarGa0EAfbFa/JAKHSnRssOb9ZRrpWGOpej2qgAyvX4w
TFGcZTvgRs4uyqRi2NRWbL8+ChV1iIRQA2vHsztXb3zfAzj7oQAP1bzT4vu8f79swFvuEGuzWJQH
ngR/NhATTWE5BXI1A5kGm3cYP8Oa42UJm4/xWgQVIfahiDnHtp7d8hemwzCyTaqvgrf8Kr4JTuKE
tupclrgRIWpkyw9LXCCrxhLXV580qq1eZGCmcyvBSKwm6XdKNd7nTeinPf9yWdaGbn+RRX2sSVrm
AAVE3F8r3eX1TdeDpLfWnv6dFOrlD1R56KQIUqKhOcrG5Mx6Y8pLZP6NGAIOKxNYYRr1Q467GPgU
uDhD95OkcmSkC33FOMuW/8GVfUqh9GGcDDks+34GpT0pMmZ2/T6ZBHdDN0e/vGdVGqVtdfiUR6lD
XyvhOKTkVDsCGFBgdsRwcm954u5SD6TpL5GtHNLH6Lm2hl2LORnUO29lwCQUlngFwEqvORm+9oYJ
QMMPrJKhrFvmgdEVjK9IEtlMpTtUHYxzTiVcx7xXHz+Y1N0ktfSb2i79/CZ8ZS84bs0IfRFJPdqt
3FZdAXRqt7EFl+yiVC+Ns1iy23ig4GZsNWwNskMa4F0McPMCFZN62fimTDBOOMA129lgzt96b3oR
Hwgkhf5M8Lai1Aws8XRZlclHpfLfL0KpRy5PK62PFwhNlx9hcKynygww+SqiHieW7mVZW3WgL8Ko
By4TNdKwwH0Or0VsJg/Kc7iTHYK2Nb5m38TnfkADnF3S3rak1c1S3zGL4ROMCIcE6tPV5NdWjj4a
9vhKX0Hi3bILXqxbJd5wFe0ZNYGlm3BQspCQ7zIb5J5cuS/n58H6DfcxoWZaObW0q8BQt2Pc86az
XZ2X8hxFDchRLcd5M+CpPjQBgEaWneoXO/EadD4gcrvK9vG1zFJgoivnuqQRdG4JOTSd2TXJECeN
CrHCte4Jx/I0mK8d+Nj/DJ1u4/mHMv1H2kf2tLrjOcmqZuRnKJOb3mHRB4M2hlU+aney37sEcjj5
YXyPbjOP9Wz+F7fwKZky1FEDgp3ML0gm9gSGJPAVDJ0BKcgkI3asQcWtb4koh8y8ofCGQcWvqsRJ
UisAqBS6WytHEOC+DwkWWgKx8y8rzUdCR3+9tSBKacbE4OeYh84+f5uwUhVZwlNodk/RUyf5gmG3
+U8tNac94WLLgA536JuDrDKbJ8QFXPoV1CPEj2NaLMTlxlkMQtEqfAt7HmjywVMbtPsu4WzUrJ2k
rW+FEd2NsnlHm+B6iOS3y9exlURpmJ2XECZjYQlj9F/vvc7Ruk366W+SqI3YEqJkROMiBAHY4qso
LpaWVK9H6FO3nPIuu26W9C/c/EoEXa8Ihhk1J7CauoFSvGogO4gE4SpL86sozZ8XlTUXT37x2Vf8
PBFNR5iKHUbGR5xomsc7VLQWe+nHd3Hh75YWuDJd9dRW1Ws1sI65+cKsz0k9Z4aYcT2PPjjKZ4Ir
2LFTdcTxag5oFq6A+uCMuwVs3wXT5W8FT2vB1NMmGjKXYmsbF9xIjg52hTo6CGiDqT0LFGHT/axF
Ua8ZqpNztmQ449R/0BPonKneRE+AmP45nJKTwNqLYV4q5YIWkTPmrMHX1E+qNzvpoQBV9VWF0ZSr
3pbRMEpOkt93JgvCatP1rbSI8kjcnMl81ENpNePHlJ74wNeYZDssGZS/ieM572oel8lrmMWLhh2n
GQ5QjRmTSVsBwfqbUelPkAB/GqsAyO1S3ufUxTSy90gHHW36XddixvvP8CcK5U9mnl90bsaZhC5z
8qjxwX5iM9wjw8LPBr87PlATFTJaZ7KJoWn6w2AqTklG1Bz9RURz1DeOMeDV2kPPSJUZH42eAa+7
QBm1AYoRqaoldLnZ4JUCQfrlM7KkUL6kAezEyCv4ZkFYm5MSY+Vetxbu9bKUrSovvL8uAh0ZpV5s
WXz1/uJSARGnh+eI/NmRLWGnXCme6kZ7VmPtgzfq3Ct/SqKUsKk1JFAyJA1uctM7o6WDn1BGL9sL
961k6m/RvWwPjmJJit2c+sNf2TOGhwClIesYlCYXvorYkhHYYmIA+fo08+YocLsuzh/ALMui/Nk0
gJUgynEYPQcOwZyfXSksAV+g+dEcf2d8NvL+n13mSgb12aIq01J0a2AAQXPSGuA1dhUY3OIgeomE
/qi3gYXVHNnRozwwMY2tWBmX1S7jV2yF3PrqV1CflC8wztb3+BUSQm6wCR7iU/Ik3Oa+5My7krVr
vWkRK2mUYynHQJ8DIm0cSm/ir6qg8TmF5Vo2feWnFLqk3AxcORkRkYLBKntGcfE32mngZ5opC7ZY
mmNkL9DTP1ppYVypQQV+sZQNgOqF+OFVeB2O+T73ptvmV/ogAg6ZORqxGe+uDks5mUTu8jpTYBPp
r/inuld2ZF1gfC5+zXZps3c+GF+Q7uRzemjonQhxXNvsy9pfpHmXsBzNZiy0OhMxz5Wdl/qAPWeQ
QLm8ccWLz6kxmUO+HwPxb56BlRzKnyypxkUKibnEWPCasgRvneTKWuEzjGz7GykCQesWgVlD/n51
nk6XlmAWJPRuwM4YmKVhVW7kNgew5aX6TjyCAWwnsvYUt7/Up1DqEoHibKTZBKF6r9udMjqlZIdD
azLOtq3tn2KoO6xFcP7mgYiqGiAhfc0l5PUwM+O0OKXL7jhve+ZPcZRnDrVMilMOqhFmABHoy+GG
61hF4G31+5RBeebWqBJQveBIQdBa2QSg1TmxZizeL9/+5vIIUAFhVMBYISUJoX6ajahsoz44OgSs
vrSaJ1R1/M4L71ns6JtXtxJGuXp1LoFmbkAYSqTOOIhPlZo8XT7Qmc5JhNBDBBIOEHHO53yyuSuy
QikTr5KBARqDZCC4N5TCuyyF3MqXl5NIwWwUmlA8Fm3otkOnz8IYtnzi9UJoNwmULNWspunMrJ7M
qWIFi2fqAHEANAJBDfnDGYuBkAyJEGRh6mWldFuptZ10U4KIsXqve71j2JN01p4kQlCVQvuVFwDG
R9kTepNzXqRL4g1ufJceeiRktaNdG3a9m63JzsETEQBHUfGMq2oXnnQbA2LITl8DU8RurQOc/7+Y
caJ+E2V0XSUvvQTaYY8TBeDfGKYMGLjpLe4YRYbzzJQSRNlDV2A0LUrD2CPLb6OX3Ud29SR4nCcf
DI6ZHp4ZBCWNMog8THmRq+PU61pwaw+aNSmsYTv5zPVTMqiIZ4mzTk6MJXClrLXFWTezsnR5cBIh
mhMfiiY58Lx0bcTpI/4zwQym/rnnm13UT3ajRJaeFjY35KYcKGYI5CwgPZyCmLsFNqxqxqjDmOCs
RDG6wXBtgzTAxtv5XCnYpUtVuys0vx9ASL00XsNhfLbTnLKczXDq9nLFR4iCEs3tk8msMg4MnZ05
juFRGiu0DzL7ss2e5w5fL4JmWxvasOvHfEy95XWyVWvs7by3QXMZPLTfU5/QmoeuiETsMXiK7fYF
/oPZHyF3TfsNsl4JnDos5501gORxGgG1n4AQXDH12ayOo5NJZvQcO9Nh/p5jkbQxSzcKTeWxHCw2
rNOWvq3lk79fhQFhF0ZtmYCYMTRuUlRaRpnhPM77FLjktQTKeaiVgKdY6xKP30dvstVi/Ve6Uzxt
L2EnkLMjlr2e5TCUPMoxYM64DFUOJ+L3itvAWlNrsgyPlHSix8sKtOWF10ejXEOCUqqUK1EMTlLg
1y0PS/muG3cCEwVnU44I3ADdwBLuWQ+iTEg9KVFTT/RIy665br3A1/3YImvhpVsRVPnIZK3hnhfP
yU1+iqWbEYahNK2QpXhkgCNX7/GQhT+Gnf4WSACTI0iboSU+aTecrTtagrHx7j1hfcxN9Vz9BCpv
yVEUkeU6i73E73whtUov4U3tUbhrAIviFM580CO3SJzL35Wo5JlRrqSS+HJlFPHEBTNgxdEgbsBR
HT/odWWqHaOzxDoaFYCPIQZWgC6fekkdoafVAEvNvXyMzadr/QEp41a1bOj4boFzuSXkB4IpvKAr
6apu8+MPmJXI00TdmiZjCscAC9dGzScWgS0vBnLsgXprv4B7cXGno/QxOSXtZ3uwjNvZzpH/MedL
N64SkoHYC36NjRpM3qfTUhZKDJPnrgG1LgJFn6wet/gjkL0KzLSyjGNLJAwA4tDdJhxgX1UEWJLl
PEQQOemd1RmKNSTf/vevp4Hui2CYAujzbP0XQ1U6pjW72CNQbKD7lg66v+xHe3z7IwjHLW35Io/S
ekVRYrC34vuBbBnzAPCecDMP0/4DZ1DcsRq62zf4eTzqBjGvJVY6Zk49ae6cpp2xDV9Zl69Q3lLJ
9RVSBjAFkRxiLQgyYg2A39OkeUGfOxjCbvYZ1nYxN57lJpeFhS0M87dCz65lBeFrJ5hZPM/Y58n2
3Ky/FqJ0lWbLj6A07kOh8/Je9KKaP3apnlvRiI3OcELfO/ajITuJsmTyQ32aiuQeXTg3EoChxxkH
0VAdQYxOg8i/12oOeCxBdltjdvpl2kWxYUYA61461EjU4EZJygeuF9xOLXl3ELHFojS/Lt/OhpfD
rDIZNweZBrirKN+Kot6MzXMDlxPs4/ymWX4ILP5clghKpfo+KPleVGGYfW9xKii4yIrlLDBijA1V
+nISSpUmRSzLBtQWHj+dIqk0U4213nfeOcXqMOiuABKBnrVs0KjMVcfPY6RpsHegj5IB9gEE9Q3y
G9CZ/cWjt5b1kY6tnp9GM5quqzkcx8u/FX4DqifO0R5DX7uV3dzVr5jN/40A44tEShWgxUVuFJBY
2cY1eNOmGNSXJPMfTGzZjYLdHkG4ZXH+UDBM9LwP9/ViJUpFBlHSUn3RY2Sy5uiIlnZYcL/FvXFF
Bvb5DjMPoOnxWf6b9UElSmdabUoByagDTOhKcCt32gW74ioEhwybu/F8CIqcEX4cA+dAlj8DNMkX
ocgzrKa7xXNnq3tC0SZdBbtjb4tu5oTuG4sUYKMaAYEKwbdCxn6WsMvGEkZqDoPQMNGZJE6jPDbw
K6OA3caOESxt6Q66RjLcF8JTIJd/fQmFeUrieRmQH0+SWVbtbRVU1lTNHh/V9mWP9cHKRYUYYID7
lEV+y9oyhkIrMnWELHCfvCmckXjaXINBogMjZspPO4OXTI5HMX1IKh/rqt4Sqn6ce2pe849cMfg5
J7qhFj9kk5jYWCPZg3KOEdidk0/hc69/JZUWoEwUtQUJRzpbeK5/LscM3fkM80qJq1njK1lqw3Ry
+wd7zltvOBm2RtkOAHeaQVd1S7EF+kbdx16I9R6s0uEFtwH8XJrRHUbXMRV2+YNsOl4FKw2YDSK8
pFQlYZjQLJr4BSFfi2GhsbGj6fayhM0X5FMCnaLP0SiC8Q4HqjrFFMTBhrpbmd6yNIuY+5lmreRQ
HlBPh1qcS0QKJGxNbrTDdMDKhjc4xr5Dlqq9XT7W9odayaPcXqOi2CGWRewZbYgd5XJB2m9UOwPz
X9YSzdeZwruG2N+3ffwtNnwuqV5GPu0Yx2Z8P3r8lO+nWtY4cur0KWh+FN3j5WOy/n3y9yt7HYZE
V3slj70+4qxRf9Sql8sCNsonBDf1HwXUKOdTym0fVFP9uzhHnkkJiT67SnK+PkdMWgWTE2q7SDNo
+BJFG4K66KMEsXjjV5XJvye6mU9mD1hMDC+TybxZdMrK1kNzPkR7FgA1y6FTjm/mW6w28C24zl7n
XLmOK9GVu5s4Ep1gfL98pVvfTPwgI4KjRaGP+mZiNc9DLOJBrorKSebHQmHma9unIXxHv0VQXy3W
ulbjwcLrxd8yzAfEu3TPJza4Lq6lu6BAHTl+q/acXxRWWjA81vnE9cdb/CmbuskhR0FeDgNozI/8
52LnmGRN94bV2n0EgOsUzz9r2HHrQpE8gQsb+DN4F6jnwAD+55TzkDiguRyPgCDiGPHv5ruILVyy
y4zNszO2C1DPNoYRiQq6y/I+0v0+txU3dXRfuOVOIKMV7P77ZIGB166LP6jFk+9FO0+g8SIqlpCv
nsHlBp2xVG2eJl7evSDUmMbeEpKby2q5VUckyTaeN2BogmeX0suqmVKxSbPES2dTz516QXOq9SI8
b7pg8pLFKe7gaf5lqZvfbiWU0lRtGPiuiuvEy4a4x0JQoFtlOrJWL1hSKJ0cuSICSluO/sqcai6H
lX4zTwH3/+/OQumhyI0SoicET+E4XtVC9wA8e1araPMkOqhcAUILVns6pwSzS54XI2QoALottO/F
zMrpP/zPmbIBvxcSCNwtPZCNFt9QNiPqBq3Tf9P3pGtdPWFx/1Y4KG5BWk/5fr7KXDEBsLvihTej
Lx6Cq2TP7bFv5BrHTAbkU3/N3SAfLQ+X73jTvaDT+M+vo2umaVMVckSKNvMeeZtVe9U9d6cfBxhf
6fYv2Q9WtrjVxNDXEqnIhYvEbg4qPA1kOlRd0MZHNeEluq7uu6dqN1nKvgRoc5La0miiNVhYTHe+
af6rM1OxDLAaC6Xq8Auk3kxVkPhWb4BeAccJOljY8g7M3s/+oAS39favD05lcF1elW2fNf+8/QMq
mwBoZYKKbD1WazGU39H5lCtVFWIisbSxf2BHRuqO9X2r3vH/+1QGXqe1MMrf1JkhV9OIqyRcqlhc
b63FlG+k2+Iuc9L7jMlMsBmHrgVSrgduJgiUHvoq3zbHFPlC+M5fcycRGBjad4nlw4kmXLBdeiwQ
LLHdJHe4S/UWugrMJ7jvXW3n/uTNB9bEDtMySHVwFX0accUh/4W0j8vEeKoJ6CK7NdO9DIoYh+BN
TU6zmMNiAg+qxRY6E8p0+9Va2QaVIVWN3hdgIsbjDzAC1UqB/2aCkhc006WLpkm0ZxU2xK1MZvVF
P25ldepeE0ZUNSGRID1EuOPJ747KteQWbv3OWbUtzFhIUg8KyitgQQY9VXZizdSdz39+1eOP1tLq
RyhaWOsLjx/B7ztssQw7GXgPf8JVzrpgkXI+QEHAxvgABea9CLO6LnyuhTq5pzQmj24DG56K5eI/
PsDqbB2G2+JBImfz4ivCQSyYid3sABSH6T3grXs141FhODqR8kCd2uXipBEdAhdcKNyOEgi0jVNY
3KVpaeWhcWd0//vOCvUFKU8kDWWMMRYk3okP6LuXyE2tDiCNqd+DNhuLgqzRsI8PdcE3iJQnilSV
4zjSD/iwFABQNDZvkZUdadfLJv+zP6FNRnC/lX0rmPVbFgK7kY0ZyrQfKkwqp1rQcp14RC/wUnSS
uvv5mwBS6/gxRqonWIR3h/uVxoDLIn8MbfQRmPUBctpLt0H5rqzWEEkQT5l+AxeUI+2Ww/SCRp4/
7QULY7d77XuMhQX734UvdJkbo7BdnihT7OmnEwZ3/GVX7VC5+ql8HPSv6s4rX0VXuqdWDuuy+Ihd
xH31IDoKzgl0Tkvzaj/Z1S74AXdMqSQiunC3H0xcKwMWdSXlGqLa3TMe2SssMtrym0T8Reoab4wb
ZTx5dH1bycS8VwNUKMb9BHb01or3aKjDG/4RSRfD+dNV7aoYw6IycKHVq3JvvBLfVHqBm422AbT8
mPm+Eddz6Sop15QrczHoxPvqykOhP6h6bF2+P4YdSJQb6pdO7YHgh9eMA3Mv/yJjrn/G/EjAbEQw
otiPTfKVVgR9bKg9Cb3EW8nXT8lDuivsYTfdNTvp1vDam9RlRSisx4ueGoyGKihzdSa+Jt5l7vAk
cmbwJp0GJ8pNLJvYDcdIaJkiacfSTVoKcheSLgAy20qd/B1NLcQCYLje9zuRVQxnXSsVAPGiihaj
imt9/gZuiOZBIsOCb+9EovRzePwD7jSGxclkmnH1IUVlUNOOBECN3TuEM7jFRGJsCXvAAB5axtvM
0E864QXbhhyoLabNZclA6DFWeBJKYJDoM6ZlDCyXXjYH1ueTqXBHq6QiSiVcZ46FVhLd1ch3rc7E
soQDvnI2Ng3rgHSWNejzXOg4IL/sQmy4pFg1LIGiKhQqqzTHyLRkyplUWhFEUo6zBT/mb5WrFGbi
hqfeJexsnVfa6Q2B34mRwv/LS6WcjDIuRS/Ov5/8xpSwVw68eqf0QfNokoCOBeC42SFavXsyufSV
ikYSVlxqAwIJINqI+nEMTkE46mMtYZU+RMdzfJo84gBYyTrDYctUdBPgS2qGCPOvyh9c9pwVrP2F
zYbu+myUgzHUth9LsKq6sicJ5myJtQXGCDu3VL/6FR9Tv7hq7lKXVQdhWgblaMR4lmuOVF701AQk
psNh2iA0jdacrNIXnGiPcs+Q/Et7pHeQ6yWW5KrFff52NsjXD8Mu9BbS49uNO46lqpvODeA2PHBH
QSxPNyLEoIpnIEmSAK3wFVfYaQ5/DVdqoY9sRx7DMDad90oa9S3zHkDJCgknSsHrsVP3s/lenzin
czC5i27flJnI6f6EhnIz5VkJpj6moYYY6lBxTN7jZwsk1ZOLGahDdy0dU6d8NJC6L3ifC2dx/mii
jHHNNO8gx3VxloZobBKA6uFB2enAiycxW3v9F/sjJNX6PCy9lT8EPJcrCg5b969S8zr2jDd404Wv
/n3qzZAzddKyDP/+EoPOk9fnQ9kpmaVXg9suBiNgY6iMTr0XUtA2oVgSBRVOyXTspNtE+pfnod4J
sR7VzMiglVNzUpQfc2nsst6wgiZzL+s/Qwvp0QYdy82/SymyR4Zwhl3jtFiD+Zsu+vr7U69BU/UC
tqIQ4xrVqeAEL8n/Z44KSsMor8/PCb/UGdS5XGoHo/dOpjuXr2rb/a6UjHIVSzqJIlcg6iIWQ8gd
2hN3pduZaXiF07z/nbtfyaM8hDCEobS00LPsqMMzVKB10O6MH9VPAmHdvyzfL59PJL//LNP5lEcv
cAbtvKhxjR5Xcqy/YYbnijsI1/Jt/Q284dJ966RXpOOWg+8G6aseP2qNqaJmArj5CGUhgnRW7y7/
pO1C1OonUZV/NZj1QpthB8YOZAkOHoPIDtxlL1n3GMe2mVHLxhrQ2k8ZlB/BjCMmQATIS/zpSMwh
MzsYhLhj7VRvBimrg1E+JDPUIsOSSuxhYgdLTarZjQ+Mu2P4RIPyIUJrCNIYQoRiFr66lzDrVlox
Zoa/P3EeKeOFfxd6rU5FRZmtthhlVabQ2DD2F9B4iuVgMo7F+kSUK4mbIOlF8omK0NO1aKf2pSlG
L0IKlBvxMRBugrkz63RkyWVZB+Vgpl6IlEiH3OCkLmAIUPeCXe6xd4noBBOwKI4uv9K32m1OrBx6
a0vhi1ZSjkfRtF4XSjgesp/VROb8WHqiNd4lgBBfPPWaDC6mtpGY6Xf1EF8bPiukZrk+g3JFLTfH
krRAl0Yrvep85TCgTJmDrRUgbgpo4OJ7PWfZPrG1/+6OMG72NYPouFYJyxCFOsUcbJLkzj2WXEFd
glbK8AfoW5dNEk34r/KQcyptgsI3bhk1M/RMjpU7HDCxPTikIiqU1riTfIY2bxbq/mMxOk05L9TD
zFc1Pu3gjg7vZPbywvugCLHFF9YbTBT00n3SLieZA5AYw713KRrX/IsggfEBTGlq/1TPr5fPxbpL
yvfEIKNJOKIvVZRbVa2ZXcoI3FkSKFcTDJkRVqRnqQ+ASe9e2+T68hE+qvGX7otyNFk2N2mR4wzq
qQdFpuyAziI9cVa4Hz201ogmAu4PDRhSIJd80SZgYqUd29qN8Hb5t7AOS/ke7DJq2KXpMX0yBZaS
L3Y/x4yI83JQC7aVr9qvtFXBZ6QngDjdCmfNXGTJrw338kFYUmg/0hp1XsaQEo/AHZIepXynVaJ9
WQgjatDpCQXgUxlRIEGKfKv0FqkApo+p1bvcLedhVMLkd6zYkHGuj1HsVbVj6AZJKD8qq53gKd1h
bjCDmzE0kiWECk5A8DYKrYAgegT2da4dkxp7nDwLPofh67Fy9FUT8q6cCqmBZc0on6qZ2Z/0G/We
JOAJKD+6E2sAabtB/+kDPz7n6vKQ5mC1nYx3zPv8CmgJ++wAEADzd0j5v8OUfEkUwBn59XiTUSSJ
SuYMRwAnlK3ZFwAA8MkM8eDwg6n9ynbNbewyn1DGc/ZRVFqdUuanSSpIWZMgL8kWRqWxUa44QODG
2ANLH//LnQJ2QAH7FGbmqFOCOmkuJgXrDkAD0PfSbtjBXZVmSdbFsGy7Z0XqWx5K5TENBWpMQJfT
CX6r6Emp6VXiheARAga1WS6sAdEt9V+LoNS/74s+DkBp7dbC8jNvEn9RICfimaOGW4GzCtouHQEy
yKfoEQ4hy0tJJQUoQTCXV8FF6uVOL1iPQqqT/RJ+ycfKM25YAwXE9dHPzVoq5YD1aWhKZRFI6hHs
Wy/1JCzgi+yRkS09XMuhXDCP/fa+jpEoy9i0HdGmswu7uK69/JRamIa9Sv3/4+y6liPHleUXMYIW
JF9p27e8mRfGaAy99/z6m9Dcs2pB3MbuPitC1QALhUJVVmZYgnRPduaN8jrulMSKPd5aV8dFLn4E
i+DQwvD/UfWjVFhGY25mbXLGroM246i/ZFW6S7txr4fB0czLGurr2TYk0zYci0NgunHNa41xPjkL
5siKelaNEZufm23kdkv7W1U1IAjbyF6mgTswvuLKVBsCxwWcWghBTIjFVEvbSxNO558OVWsX5ZYS
CEVoR9uGVbjCNgN4peSw2VEXYlzsk1l6iC9CkNYo0OUCObxvKpGNK8tuu7OegOHnttUFu0mfrt/D
66sEXFYBYhbE9UxC3YBUoxNyjMXPMZiE0gcCGUGS3V43ssbcYYC6FgScBiXwYJk7pFog1WDiuqJk
Lu3dBHqaU3lrerUvDFYmOOCZ2FFgcLCXD9kt2mOdJTv1A+ZmXPpYMwHcq2zenbay9E8/ivrbxU7n
QW6I1ULQMxPLo0lQiWwVR2oW9/riV82AtATaeBKmk9hSOf7xbEK0DrDgwBwtsek3fSIdtfrm35sB
ja2GEXzoV33RMgQXvRJEMphfavE203dj73Y8mvC16Hdpgol+SxRkEMca4Su76dCj8NJ71UnlIh1X
A8+lHSb69X1uNG2FTBqDS14yWnps9Yi1EB9uiKVT2FiK8W3xG4gwru/halKq4xmvUTkTTJ0yZ35u
wY+WFUXy/pyFcFtqdefQJU50Il6yWx6FGx7U5atoBFIdHdrzpqZrkP2WqftceOECQjZVauI/OLl4
nzndVtnoQNBPTvBb3wdbqDe6A20fYQzRyb13tBxgKRnyPG4Hci1DuPwxzJEAiaywYC6APufLpyI4
08kt2tYtk0P3vX/ojnwCnVWg06VN5t3UEgwAazECnvRDthUnvcOzPlCtIMOAorGtE0vxJ7dE+7Nw
cf8MGeakrfgFYxm3vMf3KlwQs+e6qEAFDikZ8y2qmeR63OAMobn9kgf9S2IE9wBHvEBncdcO0Tap
dMcoDQckWP/hMX5pmtn5XuoWKZONxFdqzWrDX0LBoyNbxaFemmA2uu41Mo8pCn9hBllCiBA4pV+c
+xPFDeLFjDZz5+K6OWtAYMQet4lHV8BcbMaleSZ6yEKjND30iHGqp94uHkCR4MiP0oYAHd/n9J0+
HihlPO+Erb6VoK5rGMi0JQIukc8nTE1qxczmGYZ/FFuKZZ6eTVRYR6TZqMn9gznbtewNGtPQqIL2
B6ZtmI2ujEko51imU1oUbBuDs9jCYI8jQVhaeODSHPLMMRubBk2qGDOCViQ5ujU54jF0cwA0oWI7
b8UNdz959pjwTLpUABkSvTf9EfiIaT/YULrcYTOh3MCt9q+5zcVmsjCasG5mCMo1yXsa1sx71cV4
rd0Ve91XD6kXuOK37pbfZViLhJdmmbxIrvV6aUdwjaXJyygfTFSuOXcN9QL2PABkL2EcWwbfPZt5
pYtsiqnWpu8LE87gC1icChyBGBgZrOQpfwgs8wn+eZa2HMv0FrtmmX7giysnDyRcfjLWpvqoTETG
Bjfde5hHlT7X3ArQdC7GbHU/KZsqJZiCqgtzJrQh1sdsAlNcTlpXFWrc6jgnnD1d9RUDw9WUoEjC
3PHnhTXJmDYSqVK/joPGqtt+K4fTc9gW7pQH3vVdpP/ryyYiUQAEAoopGgtRFdMojtRJTfwg2UXj
y5ifDeXtuonVdMT4sMHiUoU4SuRgrAHUPNCRgcKD1IWEstILLfVABWwjCeDl5Gzi6j1xaZVxfUyz
Q9VHxcoGr9vGpzTHKI2KEaLuLYAAqrvsKPtDWFjdXXwjO/Jz/Xx92atf8WLVjHuGoLTphAYz9T0E
LoCIskLptQ1lW6wb999bwuNOe5cAxNgi4y9GC6btklSBJ4TCJo4KLzPF21aByE7CweetwpEuTdFF
X5y5Et9REzONNkmL7YK2ZWmrN0DN29MtHcRHt3hPEpsXPdec9NIqc+riuGtasxsQxXriSIbhVWLl
QLiU4zLrZlQT4kGKIZos861Wa9pUqAgoSX7bKbk1K5llaJxH5Kpfmhhf/Z8V5mXct7FgGn2M7OyQ
niLZkrzc7WtLADJ28SmHhXkHXoP3cxFLaDybXLL+tSB2+QsYfxmJaeZgWaUpjGhnP+u7wO/93Kew
RyEFAin2et6ThGeS8ZvIzHoQoiAlFefFkubeKmv3+iFQVioOxuWqGCepw2gqWwP5UROk2ymSbVB2
QI4KSixWHyBjUiI8vCJNs+pedcPWtJuodIfQOIszuZ9AGtSouUMSczu0kl+r0C1ui92yyNtiXOwy
qPcCqMXsOQ4OqJ65ktK/DFEG3ZFEsMEQcuhV81kIQIWRNFC205rYao3uZkHWbTbk1EbyiRgBj9tm
Zc2osnyUPZgYM4ltguF1GdN0h/RJbSzzJXpFKUKyIiAEVSuWLeV2dKanBoXnHfedsfJRP1lnnpnq
vGS9So9lIzR3YwQRUswpK8O4HzXyps0CMBv9YBM59HId3EyN4inFciAkPoOUjwdt554rJn8s4gok
/DXO1YAZkhfhDBaq/tsChQ86JGC6mNVc7PQgQdB+thaQJYr8eucaXuDSBZmUcqjaJctSoHvrxkq2
1RbTtCA0mPbgS45gWwMZxa4/yBiYNU7mIXhMuBqiV0OYhPl4Jj53vThmOjaBQmHDzYLHgRvuVKd4
alwaU5qjAOG16ydvlc6B5g4qrh4Tn445eZIJcdiJgIBAe+ccavEQm960TfwNLYFDsRkw6NTY83MJ
iRdeyF6/kC5sM18dDYJOUfsWPug0B9Ft7W4bjUA6p37jTm6YAQD8T/TCVg4e/vXHkpkvrbQNDA8o
4ooLVBF0fV8umCJLHkhRQoWpOwdpxolvq1/2L4v4tJ+/rNAKhTqi1e1XoLIt6qcmBbvrMPK+JY0Y
bD74sTBIF342I5WJkIRgjcXdMEJqgsqZNvvaeeer9njz3e+17mvWmPilmIuid8r7TUQnWJV921oa
svfQyjzh1I8oF80Ozsu3ILaamKYXG6QXvIbSKoD8ctFMIAOLUamF9fuiQQUOsi5UEk5aa1dvVEsx
h+ScW/kJmBjs/O362aFH49oGMMlAmsehmUrYALkoICIbgek5WDZxMCABQcqogVDcum5xld3icrHU
0S5SOLns5wISogm41xQPgnP+JLnxNzJaZKv5zam/Ke8xR/uzAcJO9BWN52Arl8bFyZFEJhNItFbR
6hJM0+qRaFbys7lJ3Ti0W8GSUbqWrT6yols8q35yls2zywSpKpPEuYzwjSlHSmsL95Oje6VPx5FG
J68w+8grzNMYcO3bMqFJUgNM8ZuoM1Mo1Z8uGy2d8CBbvIUxocgUowha6TAjZuRXK6T3SUU4OHmO
CRbk0AQNwDwNvFSaaivtUVXljepz9ooFNZhZLoV1h+jWZ6ljVKlTB6ZlxMjy28UqUtmWl8I1+28c
p6DR7OsnMgiaDdDNU9maWku6Ja4V2jZ6HyekJUSy/UN8wNNOXd/DD1OM31d1OXXhAFOk7G5AgL4P
q/Lh+nLWwylKBmDApj1ldl5RXLpKyQc98Y1vZmENHhjGH1qQjyKM577wRG5Mt0flvR2sFFTlGIn7
B4Wu1Xvq4jfQfbgIL3PbJaWMRBCz6uGGAhdjN3Cm3JIfOjfaYFLlMbhTXq8vfDWKXthkQlqfFkUz
mQhpZTK5+hBbsQZFSfJDA+2qoPnXja2VM4AggSoB+Ksg8/xlSC0dgwyl9z85FsVmo+UINlnQEAxu
Bm918YTgvdlWdvWyncpiLHIpEtRMKVO/TVNnaaKdipHGcpxcztpWrv9PdhgvHchUGHMODxp3S4n5
fwnMv5X7Pv3f2P9gunDl3H+yx0RlLUoWedRBrZj+7ndUsRfzKKrVnBOvtE27fwkfKO1AdDsd+T2r
tWv/k3EmQMddlFXigvdLDm5av3eT1xAl2YcIpe4AsPMCIsa/sxLUEvwhlbVq/ifbTNRugmgZVRD+
+c1L79Lroar9AKzjPpUQMu6gFSPeXf+2KwHo0iI7WwXujGQoO1Q3Ml2xQuMH4emfc74lq+gYSKo6
EAEnf2heMDVqjcIPA+z7Nap9MrThy0G2Ovn5+qLWwEefVkUd+iLcAA+AYQyCthtF7hqQ7YXW6nK7
2NDg6YEm4XYNVm4M2Pt4cbPhLSbRpJW4bUO5cCJAvxuSbJSmsLNZtrXyzqyfxrB221awzTR2rq92
Jc59Ms7EuUSLs3LIaJzL53Oa4SIWSGB3gXJYhMyPZ0XmJIvrYedjtUw4KAV1hOIALi2FPLUgqg+D
bTumnFXxjDAxIA2FiZQFjmERDlBt0G20JfGINzhm1tqin3aPOe5hTDLQqGD3xF2NHL89NpsZ7O3p
mYeIWytFfLLEHG65k/VyMFVQOJ2Lh+l+fDRbXIPgOBwf/wgoNE/1TfOt+6V3XuRmj7wxcfpZmLTm
0j47XVPN8tD0ZoxWGi0s5rWlqIaV4l4sA/+6R64hlz+ZYt6LSgfZnIrAFOXHkc7SDc064o34myYd
xmtqC4/tIT0sEC8BtB2NUTu8VyiK3+O+4tbvrr+clR2oCYZcT7sUP+V/ZYjlLfTN94Ca+TxGF47T
srViPP1HMtItNsE7pGvfjPk50TjBbY3E5dPmMsGmHUGvXoloGmYHE5R8SNvcHK8mVPbq0hIgxFFv
5y2GazxhI/xMz/2WSoDwyjvUyDVnYoJOAZxJpcd14M1R6pSgkNZFTleBt5dMlJmkfDJHHZ2aFjAJ
tQAvjFK5uvl03VX/5sr98A82zqRdt8gaPtloxycZWXGNIaXimViGlWxkLpfBGif2p6/HxBt5GWs9
pvYydErwuvfVs2GhBg1WbMJB1PMOPBNwVFVQIwlfCeX1DVHhF9JoDUJix/zZpOsXoMnWobJoztKo
R8k52Q4HOpQ0QL5ksfObbMd72a5/MQUvMxPIIgVE8Z8vd21U6jZXQVI56vb7PFKPuhAFLybpRnSW
I1+IYtUVPyyySVJtFnNTBBhckVrDzsrOrrUnTeRl82tVS7R3/1oYmyppRZiFYwaPR/9nATMTsXB1
E5sCHjorzMDREFg10BZUo+i/IFg+GWdSpjA1GrEmGo0q8XdKE095bSChCQjLjzzCYAkG9jydu+bV
9BCIJMrI9078//ljjh0YfxcTLaDBg9zwZJmA3QcWZRme7OgESFxo1+fqGLxFLd5Q82Z4vX7+V+PY
hX3mOBIja4O5h3pCX4PeQ5geY1XgHEP6L76EygsTjL+GC9H1OsAYWd89NkNtheAuifM2sbrSeFxy
IBpNjRfVVm+9D5vvuchFAgzqcmHsE7xGO4qaGazKy30MoDjD03Tinw/OR2TBy/oo9WmpzSCKP0NB
aNPsNV9y/8HJX91JwI60d9V7hUUw5p2YtImMnLBxKpRBI2f4KRNvXNzKC7Yhavsgpc9/SCBsUZyk
9DufV65Zf+Vf/ALm7sVEoGwmUG/zG3AYb0XcenjpY6jVL6BXAW7jaMYp4Ua81fhzYZW5bNNKkEkw
wOpog+sDdG3VfY6HMJ27hPSAG4NOmScayTPJ3L6SuKSRXCPHD7N2vyTSUx2kDtI63rDPqutcLI25
funkYQ0q/49yaOP+E4LR9Vf9hR3mnFcCyKPzFgA9ij2VoZBW/lKeFcOKIBdA34WKq+a2bBX+orvX
I8wa4teEzOdfXsuc/zIQSgniKbjpMTOrooww7eNbEdSUQJa91zG+lYEj8XpgnLPC6qwnQiwtHW3n
z5iUVYsnMGS6jdDaZn5KDBRxepFTw6df6kuY+1gmYXL+Xh2QZS8myoz5fhlf8nCyQA5qSaiDiUPI
Mbb+wr+wxlxXrSyqVdqANJpCTsZTvFvuKG8gmssbvvgx1xrTCpom0gyagjaBsKm2sgt6OVvydR/l
RGC1eY+Id2TO153Ugb3SDdyKbDiFzpY26XhBoGAr2ovT3evPKkxtkJn6ZCtCNwkIFJz8P7W36of5
WhaWQqwERH68V+t6HPj4Lcw+C8WcQVwIIVcfg9+1EtwI4eA2feZzDsnqhaV+2GF2uDaHOqpbXCGq
b74Afr9XwXsggE8vcfn4x7Vul4kyLYK1ju40VGE+Zx3TlNToySo0XW1AnZp+q+90bC/VZi5+N3vF
p/PW1WTRYdpp4qx1NeX4MP7lHR6atdxoOJlVESRWNYLBadGVfz8xcblCVoycZHI4zzHozrtKO6Rl
ddCz4AgmKg7WZNU9LtbCuMc4y1IiNiHco6uttv9GtNE2uNztqw8ZTTERQhWigH388+dC6r1k+Iyo
BU3Goex7FwDkylLy+rHMcp5i6fphv7DGXBVyXFZihwoiihcowaIipGHk2aUpTeMHoAzk9V7X9/Bj
dYwzNlk5jkWIiRClR6spfNLrtyFvrOsHbD2ofKyKvQ8EsR7KtAKQugx7wHCWO0ilJlbRpD4pzD0Y
1S1FS+26qexyxANHsXp5dBVoOnvNHHuqCoYQdGmPcZidgEJHuwgvkaKvHvt0eZ6y7k6aqxKjDe1+
VnlEIqs5ArQdoIsM6IHxvrSLZFaf6katDXwQ+tpT9t2mPIBmcMMrFa2fyw8zTMozilWVarRlKhnE
TsTeSuacd23RMPYltBMRrGKQGxS/aEpPPXiVihGvrD8zuJmD5zjVTm2+Q1nazvzwP4gFYO6GSjbK
EoZx3vOii71L9c5MlxB3STe+FN1oR2TwrnvWe/+QXdOlCea8ZKOqRIMJ9PPgUbhGAuSieZ4cpOBe
tadVd9GL7QUaleQg7dGrctIHmrUWvmEXj/mb7I8bKnvGoyxYCxqXP4s5VlAJK1S9xs1VTpsCUb54
0dNdLPBu6zWvuTDDvrS0xIhEo4UU7liVbjvVTsbNrDgrYfMBueuNtMTUjj8FgZVLQC4vulUT0ZK0
kRMmeKth4nmcCYU0UiR7N4SJlRfGr6DnpRTryyHQasNBMiWW8WtI00gRaoLMdFRe0wJQSqm/y7vK
B2Xj43XfXH2vgZscyT2GY3SNfTEO0tjOUPqjsFrlnrbUaG2KllPi5p3Przjyxuy11eVBN8NUIKKi
of/8+bLqBQM6kzWaFZMou1007Q2h8qu+tcUJSX4uaW+VApntZor2Uyn+EBv9W9gvx0EqdmWU3egg
3BPeKUWG1kNBZju2xZ1QjHtcdV5vJM+dSuwhKLfEAPtC3M8Hcwp2VdKf407KrWUASaKURZZglE+T
HMFX+qNSRhs1iveGqi+WNixvcaRl21pLdpU+gsMo+y5Oc+5gXvipm5UNQvs5lNVTpZNtFPT7zJx/
ymq9MwLN67s0scwhiazEEDflLP68/sVWHVCjcxTAB2KWggG0qcMotmUaYPJgzi2p/CGOPNDxuk8Q
UQWYW9aojNvnD2TMPZTBZCgPQ4RxRn6NCWsL3RDQxLjTb9Hp/Pie2yBcXdaFTeo0F2F4NiEDMwQR
xtN+j3YwW5KTuhNUChRg2abfCfog/thxqcbXMgtJx6wf5mZForCzWqOIcRElQsdJnlUrD57kHoim
cuHEjNWC7KUZ5gIYx2FOBgPwfyAEf8aCCgbuGkB5M0b3seh/KqXi9TodPEjhNqoEpC08a7H1Nvkh
pLw53q9tNozh0Gk4VcKjG1+XifvQElLNoV9mL4HOu2BRYYTEW7aU7EJ3hUcCxhyKtQ099dnc8ijs
vtZwqXWNiFAtBqrni3PlJeZds1KdvbKxKMw4c8JbZV8/0noNnYWob1J0oKHmff3YcO0yDqZmYZ8l
C+yKgCyIboFhCCsqLCooIKGuMfjlmTaB/nX5lFkuk5m3KRkyuVVmb+ruI+NVSrhUt19ODmOBca6y
jYEyG7GwxMRg5+KoboSBTnIIj1TsmoBJhDco/LXBRk0SSG1hqlLFt/wawTvAEbXZ08F0hnJRu0li
0N1SxeviuXPzh+TecPIY40I6tnexKQ7U4J6q1YVf/ArmKsYlmdIp7hkcv1QAQ9tDdcm0NT87/cFo
kdDiYve/pKfMyplXuBqO4TxF+uxROWx5smYC9ZjYjvN3wG32DXIIOS9D/RKkGJt0Hy5CYzrnuZym
ZIZk6J5Ktc/mt0KbOYn3lycEY4SN+eKcQlYNRmSfktEYgPOZOz7q8msoZOwwx3AqUdNRItjBHOCu
AIiVTkLREA/FRHRh0zfOsadO8Cn3pvZMoPog20YdlnHVOjNAJRBLOPa3hD6ONh2gWfKPPxrwvJ7v
6pe6MMZ4pB4OYrD0MDZlza5AeaSIGgAXORwh6FJwFsV4oY5/LTWzjLlb0ouA70RHkssCeibBaZrM
GMjPufELHarJS9/Pm7JLHtMGIsPLCMa8WNmamfa9JqYCRfAohZZc6Kt5+xQVumgbeAnUzXQag/Z5
BBGJJcbxZoFKujPJwJhgVH+nVbWGqon+E5BMT82D71Ex7E0lcRVJt+Kp2Gd9v5uG5XVJmxMymLtY
UDp3iKNDEkWPU1LeZXV1FGqIczXRs5oGd3E2D07cVnam573VD3JpL8UcnMIlil8hRP6YRPHgAJoR
HJaemE/TTFcphw2o8QbhHGjNCdpfoBtVExAkCNoh6Zp7UjaUugAzWVLdv+bDuEWZ5NxqmdcHvaul
i5OJta0rwguJSqeVOuxb0jvTUoyYABrPuCIxozDJQK8LBQhuWmID1uNo4XJODUhUDVAZKwxIJaii
4UZTdqxDjPPkkm32y/Oidnf4+JsmRtmgQiVAEaEpWS+IhFHvpK1+1E3VTerXNsg3YfsoDuQlDAZb
AQNUkfZ+UYnPfaz4cW8sjoC2pzsJ2bMegBewijLVmxvphKzmJA/zadK741gEN2Gr3yp1D0Bz9Ks1
QrfJqj1oXxyjxcWgglUN0wB9XdthW1m52aNxkTzQ7dEyJHkFejRIuwb1vpEeJiQfY2H4RYaCf1Ra
kKnG5Kl0kDBkUIY6KGIOURo5iSraamZu65kQTyULaHb7dhOXpY1xNTcuz1FgOsMMrdJ6diQyJnaU
5xsSkF/irLppF741irwTA2R3oA8CqY7ZeUOI2YFWPdTCdG6iyqkNMBOqtTsWnZuMqPqYlE9tIZOb
L8pjPMcb/NWqYvN5aYubLmp2QSDt5QVhbOjuC20ZrUVGqjHIyUbPcgtCdfcqQTKrYd66wsiCrluV
9jsfCdi3ALcJ+/Z7KyIFHQxraNBZ1ltPChE+qsor9NCwO8045zVyl67ypGDYhuYxWqY7Mic7cQj2
jdTsmznfGVOOGdka40xyNTpFEz4nhNxq5uglMgSMpvCHGC3wCkgw43VChOicJDn+memA7dkXuu8y
gfC5lLtVrx60QIvcXK63gbYrRM2Je6l16liI3dhQQUfRviVT8zrrcE9DzzH+oRdP6DlWTruIswU1
cC9Wl10T944KLltDkO26A5dKiQLV8F1rire0MN/6RRcsdVGtTFt2cVucZ6Ny5QVEdokwnJXB3Oe6
EnrQs/7dYCbPadNFt1GMWvDp1W2SVb9rrX3pBczTTcJoZ3XmT5rkzXm7D7sartcbwo2W1DbBoIxd
YV/HZkq8IlbGrSgWAP8FGJchQMyUheyTZbhtNdRjRiE7LGbrZlXZWe2kSHYsJJPfJuqujkB9pWat
p5XgXNakl0SOUZ+uldJR8n6x0DiAGNcybIyS2CXoUW01hUzSPMbnQajspAl/VIEAQU0wbY3iT7Eu
tnrc/S41dbOoguKoBvg3+1k7NPlYuK0Zb9puvMHo+UGXO8hCpbrbYaaxG6tNHJsHjMbezwQieXGB
yoMoO7luvgWZ/DrK5FbM2u+Q8RS8uc96SzTnZUu65C5SE6fq9ZM4CJhjMZdzVcExc1X7qdfFjZ6X
rtzFHoqfniGotyr9wrLS4QxrJEWLavIhV/XLCNoUsWUwtiWZAk5z/strnblAmexDlFJQooZIL5eo
9ksB5RsRL/U2ceaZp0BKM1X2rgYyBuQrmgrVcxa3EsTxAJY65MrCjJNc2coEx9jVWrxfuvQRh8m6
nhysJZAX9ljUir5EirYIWBqkWpxBEa1B4VzVKmdJLGJlEuM5E3uYCNvoZQCVUSff52BsTPLktinT
fR4ScHPrzlKKd5U27qsEslqxYQWN/A1iunhsSwYis4zIbCj+kr017WwFMcW4FM+m2n9Ph+xVHfR7
gqE6AAqtEaE6mw0nDb+VpbDri9uQ6K4mZ14A7YQOZZEoKW6qBp3dMntJQ4ge66dgaaF0Fj72sfwz
nyIvieSdLKh+F2ne9S3/2maGO13uOZsiZVC90gt8Y8qOQiugGAOGOpSaWIgH4EgRN2lngSCGSwSz
luBeGmZyJkmR07oLaYI7xZug0xERDIwc1+qMmlOVeWQoD2kQ/h4CMO5xFk2TzK+OTelnNJQZUKXH
3y8yeCmaRSOWqReYOTgthWQDRv9tHpheXwa/lQwKPTPB1DwqVrM3oD5moaQp8n7F+g58/ArmoWhA
/2sqUryXRrtzukP1MH9f0NtLHAnk49sK8AzZkVIXBy/1hC1PNGT1sMlUGRodKvKFXamtwBoDoA9e
a3A9MmyIMXMWyLPAPi3ISFTE4dmbcQdCriM/FEv9+/qn5NlgvmRREEzkK1iFJJPdlI+4wx6uW1gt
z6A0Ck4YRUJl9gtMIKkUpdUCBNwz6m8CNIcgc4IhC20fu6kvnjGY1NvBfWla5jE7LU8oem6u/4Sv
DT56SC9+AnNIhQWsynGJnzBnv7tBs2Z5W7fPmE7vote8a90kaN0CIOweuHZy+5+Mox0jyhpebu8v
yIvDMhd5E0ijAeMgt21u/uh2lod22/jZkVt3pEv5cjSVD2v0g19Yy/CgToYO1uiheEe3Hge8EHMI
/8173mjj15FvurGglIRMuiIbaAN+tlY0QVcrNTY2OFKUUualvxpwLAxH/U470UGowMrc5hHNx2Hy
cx4fyKrzqmhxyohCRH3vU12sddRDxRihvOLl4FELp1sEIc4R/JsFfphgthOV9jZveiywcfTzuDE3
hq8jwuToD/dO6IaPOsjhjU3FlS9ZLSxAivuvxTFbW2lKoSYQYvVU0MGDjB5yT/cBhstmiFm9C3bx
dpNrkYk3S1PLcWVS11ErR5uSTdQ0N4th4hWLwWRT2aJVcCNipA71XfDii8XPSOx7q6kEn3NkVrOM
i7UzUamqhoBo9LxGW+EeWaoP1evXcth0oqUEDkgc3OZENirGd0crOJGWkyL+zVc3DJRXDNo2YOJF
m7VKKpbR4tVQIEGSI4GwNnTV18HWbiVgxxJ33BSuvOcDVdYqLpS49H+WmVsd9DajARECFJIXyYlE
oA9msdubQRHwPJtnifHsOpoSMhtYI96o7yrKqJePUHFGARkarIuL84oR7MfrX3b9xH4sj3FqvPI1
odcFJC1CeztN2k0Ozt3rJtbvm4stZNy4E7RWlqt4wbLCjY6JvsWLbuj5Sbz4mD8K9uiFaP2cUrBg
FEceBP9vTtHHEhnf1UgUFYGAL0i16ok9/hpQ8EBOCBYKOxeBHsNM3/UVr19vFytmEyF9TEZDxK42
L8GRwpsEFz3W31QjKPZ4Qq9fGS7fY/7HApl2C8Tg6rpL4Tj6/eBoXuZ1b6Yt3f5qfwWvMcrj0Pe7
NXfie89D2CRb4efEgTrRLfxyxxHKQSuqJgI/UwMVu0zTIe+F1FIubHHp9022B+YSBBwovvKCwarL
XhhjYoGORmk8dFhuuYwumfcZnoyc78dbD3Pox66MpoaaoB47RQdK1B4eIXoEdRXpqNQWCFMrjEq1
+4pjejUIXCyOLv7iBl16sWsBNICzAqFmTS2tWvZOq1Y80MTXKRjqNReWmJMvyroWTAos4RW2nY8l
QDC0Ij8c+UO1q7fHhSkmAKRFrxjg9V68KpZSK14i1yDlnZ6qGzmpDlKkVyh2TTwgxVe8FbNC5uAL
WSilC12hEvSPRTB8LxLplKHMhiHAh0xGPTNd7lOxPxV1+7tT5p0WJM+xkEmWUVeuREynTlABN9Od
MuOJrIJcajDuojp+HSLlNqhUD6CHEO3c4vW6//H2iwkfcUWyNkzww3Nx2w2DoyQyRrBaJ0RKXkmI
WsjPr1v8ipBm9oqJIXraF9Igw6QGKCScvtzlj9om9+sfaK7ZyWaYwHjGy41X34vEVFUVDHkAGjBG
G7OR9GLBxVCowyu61tsAs/0u2vRbUS43xVDCFRsQdNQtj1+CetzXgPWXZZY4Y+mEqlOSZEGHmvhL
jnxufII4FgY0WmdG3OrtaJOBpZaX0q3H6o8ls3wahjjmY5hnCF7h6CtzslhqJ26mRIX2D0EXBLSV
S+ktYuv1oyRaS5/imiLNFsoHdtSjNZKr2xDeqCXSLsK4lzuT+QbMu6cWIFNidBvQDyVO2Yn/fkqX
egjaXODYNXUAGZjTBPSBGHcBPlYO3dh+crV+PzXEk0QoU4ao8xaZNdezGxDp5bpvrsb7C8PMaZgD
qImZEU0fOuIpmPkKNG6nlwb0L/5wYYPxxNps+0YG54FHjpQdbNkHTu3otzUGN+msDg8hsZ6TfNhj
hTenUMWZRn3bo0x/lKqiPoIIBM5n+pkrYHD1v1wrF/aYCzrXxkaedBzv90pQeqMg5A7j5vqH+orp
/uwiBnMzT60QgzAGq5oBrlQ8emvGtRUTuwID5a9mI99DRgsFuAB+LFjGiQv9oAaufEZWlZOMGAEB
1RyiGEgHqpsZTMWDNVBm8wd5w50J4llj7moNGrX1oNPlIrFEFWEfH0bnuwzGoszmSdasBqyLD8jc
1l0llxiLg4MagbydTAnNmoPYggNEXzi53GpQvrDEXNa6nILNrKOhcTts6yMUeTCLL+65cJnVHOvC
DhNPxCqOJTHFt2pd0Y7vCtRhEkd9rVxyLr7TB7UAoV/0PDmvkb9xUqJIIOGXELWYnTTqxByWoqDr
CzfJSwxOT/CkHjVUJzH2BAJcN79H8AegRM0xjMTLu1ahLZh5+Ms+s79KnscSGfIF9SDR1jzhR+WV
v0hiaaf5jOCm+e+kfPtiF94HqORa/abweTCCr5QL7yf140cwm2/OWQHdG/wIyIru0l2zTw+CTweg
eUXZ9afQxXKZ6D2EQyyGdLmN8w7G8jBodUeZnGhVMed93NX0+cIaE8ezctIUucPHbd38VLxO0FYH
0WPtUAiWZpf36CjxB/HXqxMfVtk2T5aFSVGoCAQoCmd2dDO2Vn4HFhIPYKFj8oRamOzJzvD4f6Rd
15LduK79IlVJouKr4k6do/2iants5Zz19Xexfcet5tbZ9PGZB9dU2bUhkgAIgMBa3Vd+DMU7SvYB
KKryBPiaEE59XrxL78Cu4BM3veFxL20b7G+dURnvbiwhkQPq7vr5q9LdxOYrMR4bo3C64ZFzkWx7
1g9RTP4l6YKYADsK1+PrBNw/Ot8Z/sCjvB0d5d3fFaNXx8f6cTk34ixATDYfJI/iv4MGzDb9xvqT
0bJtR/6xNMb9zEuazukMYbl+vXT6vikBLZSqdiRF3y/v4rYj/5DEOprRUIpFguWJh3iHkeCdCsgN
kX8Nbq/I1FUQ/Kii9B7rrFLWOZd1NAhiRRFwTJ67ffdAjuGIl4TwhEd5xSPumALUVf/CrezwJDMH
Fy8YspbpwSk+jTaWo3Adp5YOCPHxlHvNIUXfYPis3V/e1+1cCbHwvwtmjnCSU7OvBoilHNBUO3GB
gJGVhowi7HyprSS1iitu7kAbr5nohuLh6XjgM9BSrDDLrZYECXuNIG72kbQ447381Sn2giUuFkXM
CH08po5OaMev6tMf8FxsGCXE6yAZEjE5ADhZfN7qnKtJ7kgto46mpNZoawfzGHkD2t/fMbH/BtEJ
nBoreWyOlguhZIY65LWHf+dL0b9iazuwazqcI93QpE+ymPh4lKMpXhRsrXGVDJjV9WMTjJHlleYQ
X8E7mD/mnlZanZ/ZvIDgvBmeWSfjV+slpoYF2YOHbqjusaUop0gF2tiK7ikkzx/cWHQ956r0+yxZ
my0j2axMuredp/mGABYRNNYe870puJ3PfZSiinlJGqO4U1lKs7RAmnyl+ZWCd6nEozDYaJEpLNGR
rv5Aezja+m7EK20VJllLdQUy9eYw4N1Nbq3QNd1muUJSd4hcbjZAA5lLi2TcrUh0qWkCCAQmSucE
vvSYvVJ8AgWEvrS4Fga71hF8sfsTeIJt1/Bxnkw8JxFUrTpa4+5hK+pp2UnX5IB95VvK5r4SEGwY
Iko253RjoIQVChiLJ0hgR2592pw8HYwbitz9B+I2VWcljgkfhTisSFHSbAT937NtvKfnkRf6oJYU
XxcXfNdw8pe9waYzWMlkHJ3cmvqMRs/FW9TQGkvlkJgPmhZ6MuGW3Ti7ydYBWqMG+kmB3UToQZAN
tH6361/H8p1TGJyL7uWVbYTHhgx4TElBqd5EZ/1nF64HeQGkE6ysqcfKrgTttRnEt4gQznvd9ql9
yGFsodYqtdDpc10X9LfDlBzm+O3ySrbyik9LYTQ+TIBoGNM0dahxCerespO/5BICfQVzqWhL5mTF
W5c+5OkYijINWT9rGhh6o1mWBJe+LlntsyBjegisfnhzrhU7f2yeKRYA//VxeyM/pDKec8iFWSpL
SJ1Q/q3V6wxoJ5yN3Ch9fVoYoxORAOidbsJGwm9R5OkQ47AHw0H7oeqLTgygdi7F07aBfayKUY8o
0tTFaLCqSM6aI/pArsxweATA2G2TkIQzH8/bQkZR6nnuijCm+ZG5MzEyogLN8/IWbnr+lWowPqpY
+iRT0xLLkTChPTb3MWDnyYNQ5qe4rz3h52Vx20b8sXuMe1oGbYw7dJd7Rh7vxtADToxfzJxd245K
PhbFDtVmbR3mkgEpNHuIsyPlkpG+il4j7Qs3BDUy2gQlLgg5Z23s5Ga+FK2hUysbbcmrUBIChZyE
yxOgpWAnnJ6yK8zb8gLrrZZBjLSDJQHw62idUZl0UzDAFZL1kGruaGCNKb3M7Rzt8Kt+mNZ7enFX
tGuNGzVsBmIr0YyBI15oo2KEaHpxAy70KF1TEBUaEnGXubm5K1mMpaMrOhnS8L04MsoHT3SlXW5/
b8By4+CNR4msv00aVjIZUw/LOq7VGWoEN03J48zje3Bbo9BtAHSaW1XctPaVPMba41AKk6zBGkcb
9PUYLDXCfYThd9HYB9b70KGTDPvLBkl/8yzyW8lk7J8IZRkUKmTmRHeDevSa5LUWvbaVwGQcu5eF
bR8i7eyCyupns81yMMOZlbQ0kqTHRtmZZbIXeeRj27er+iGFxi2r6DmORrC/p5ASnQz/Qy1/Yfvw
qpG8JTHmJ+VDTUIR/tNEX3KPV1bMTs8y7wLf1oyPJTGWliWgHu3V97rr4BQRZglpEoJW4PHYw7c0
B7xLVP7lw9oqNuOYPoQyJhcNRgTy6gqqkRx0C69jz9oTzZ1HP/E0R3lYbAyFFDcoNh34xsBbMWN7
gTqUmaJiX/G2ndtjOn6bRoPXf76p+x8LZOyt0jBLFMm0kBz54wS4HlBjcfZwM0Ze7SFjXksuSQI4
pJFxAGcqBRyi7hKf1jn+BPicp4vM5TqIdV3PI4RhGON7OqKA1QyxG5bTw+VVceSw1HuzXk6xkdeL
F5TNwxwXldWpoRMW6d+cjwYKOtAVmhro7D8bch30i6TO0IFFfRaVe615ubwOqkNnvu/j91kkpUwM
zEWP6e/XyALJyyxrqEehdNryTGkzTl1JYko0YZCj/gSeKrgk2n2ZCD6oaNzwRPsTWt3nR6mb5rMS
yPjAcdT1ssuwtBRDadl4Sg1OjMXbO8bv6aEZN8oA5zBNKfrQ5P6qmPrrZqyBgg2AWufySW37dMy8
4OkebRQAcvqsCj06OLsFtB1egmd8O4gBbtop4ik1R9OqY4w1kvxnojQOZif3Aon3fahdG9LIOcfN
YHn1FYw162Ufm1LVQPEj9Rhk4yFK7KzX9jU2uoiAEN2rnOuZqviZiuroG0X3AqrTLAvWIqLfexzw
87Lf7NFO6aOk5/EHjzcteiWGWViO9thMrCBmXJ4AZpqS2yzkGPO2CJBbqeggwRsiYwJlYPZ6ZsBp
dJj/yrTeivpT3f/X2PK0Hql/SGH0Pm6jLsUUGyL/urQn5anpe9CkcXskqbqdH8uHGEb7AVuAGfOC
irnrTsBRARfoMQW/A25kB5Mq2XW0m/e5J3CBGjbterU++ver2CYz9ZaMBQ5KwnQOmj5ASPJX5wTw
CUkDAAVGLD5L6EetUVMCS+uiYzJ/n9P7qv9y2Zq3mttwSr9lsBdIFyxaaKSwI/rsl96nmlNfY1jr
GiXkcLHEt8wJ9gpaWNTsUL2puqPazY/ibizQBXrklrA3r+jVxzCKKUlFjP/wMbSAgM7sg3CP73GE
O9kBLkNjX177Vuvip7UzGjotQ5SDihf766Bx65pCeBO/uKYsZBHHR2+b3Mc2M1paycnYFzNMblFB
HGF8zbXKz5K/AGD4tCBGJcWma7qwg8K0w32gXIMlB8gh95xd2za4j6XQpa70PkDbGDpIqPfAS7wI
PAtyBOt0sDdtdH870TXGGKAc/TcuDur2zbNSDyYQBSxUj0d5nBcBp6dFnbCAwBuQ1hQkgV805p0Z
c9EFlZgnmQzPQqrXCUDrgXKSUp2jhO+liHP/9bGdjL+fpg7z3wO2M+tt+ZBfxzvljeymF7yg/GLH
c4xjtJvc5Sex/4SpZtuNfchnnEyWhmjEBou4V2SnERpp9BFnibxzY7nRjQkt3USHWopocFqc/AD6
Rpu2U82Pf3t//l4P20MOSHkKpYFTC8bcanIgBkS9pw6DddkMOMqhML7DKMxQEqirmnM/mK7M4NbQ
/jefoTA+IxW7JooCnEwaXJsg9wBYhRZy/D/3bBiXYVTGPC8l1mEgmNmT43DEaP5D+BjdI5f1uXUq
+s0XtJ19OaiJEiTAQaAzBi1GuzABlF4BrMNPrus9haXnCeRot8K6jKzsUQmEPPRkW4koWOr8elkR
tiucoIyXMAguIyJl3ERfLmZWhdDuEe2/w2N/RytT4R7AFLgspR/jjodLd87JQiOrlUTGZSjyoOWx
CYn0zhafh4ceSWy5r58oqxU59HsViPsu2RfYUPpM+PMnBgz8+obfkb/VgIpPUVHr1OggKDsnWKZC
OQ9GTxcPnAG8yIKQhlZDdLQOAc78htdks2l2K3nMeSqKnBkTklFPjSYvSG4z0CGGJcfw/sORgsYS
9O4ikQkjpS/qOjcTbHDnoJMHON/oPaXYnoI/XI2W4fYvvNoV9bJndmF8SGSUSNNmVQaoANZltF5V
qI45jlYpFnYjgQ8VSBUhMJxEsuPoLvVSl8QymqS3gdLVAsQm++Kx90sfLewH9UBLnJHLbXjZNEZT
VmRVxWzPGRqXPORSpaJrEl11kkdZ2Ciy2QPefTF5B1TsG+GWP7zBk8n4aWGZu5gUE1XQiQ5bAtPY
bl4iJ8N8k/BCoeTExNJOnUuAE90oGMepQtv8AsihqeDdg5vKu1o/49C1EnB2mTBSuxXt4pbygZBd
4qT2cj3Zsgdm4dRCs+jlM94aFTAAKPV71xkPH+eduYwtpJYujdfAxqpY8hdQGr70QGDw8h9Usyc3
OQIsOHX6o4rO+NwCHbp3+UO2rWr1IXR7VoHjrHdRtxg4fko9LKOdASTS15TFubFAAejW33gwwFyJ
jB0bEma8UhFLp3DDAFu60XfTzngcsNmGF4gAWf+rmb1P281Ysp5oTaH3kNk4k6M9j1dA08VVMFy3
N6bDzZi21RuMK5JKaGWOid5qHTyR84j7TZMVYHXUXjuPFimCm1EAe1yUoERcxl8KSVUcKV4cXewW
CyCg/qBo18Ik8aKJzevd/P05Ou0vWR2xNHfGKKTwJ9GJziMs3TvVYnegxTU8fPEfhjjr15mMsak7
06jo+pNsOC1TdVQb6f6y3vJEMB6kmJCBmwFNAwLBTkrAZkm8TpHta3S1b4xnwC/HU0OjSVqUlG1J
ft83ckX5LET5D/ZtO+83TcDmqwDvPQcUHUcjlPPulzFSTM3czl/3DQiYXifMbSkuxXDodZ92PHe2
mh5DJ31pQEWmP17eXmqDZ1fQ6kOYK2gIZjNWBnxI3nbANdGPZMmOqll7NTE47SQ8UYyxaGY2FmaB
4CHPZvBQt9YQ30+D6gIx9+9c/e/tZVOefMqMLFsgKgNU1PtsTpSBMA9IWeBYfG/g+qN3YOpcLmwm
m/xgwKmdugZ6lDboPxSImVokjDKryrNrEpAXJeHBMXL2lM2DQvi6ABkW0sfqTgbQrwo0MDSwOSCh
4uzp9u35saWMjSw5Qelhgm+Z0i86eQ2QRCa8RyKeDOoLVv5LacNgGlXIGOsqd/qOPAAjY7a7auCU
9v6DxX+shrkMtRleu32vopP7GbFzfKTPEHV2P9mGNQNChJcJcSUyl2E+JFNrJLh+f/mYFjJRJv3l
Y6AWfN/MUw3mJmyDEWjrEiybaJMzA816xGyfMDWeSnLvshPhnRvjREiXG+ikxtpy5TVQk32vofFj
TP9HKYz/IGpooMUe1qVgvmckQLZ5K+SBo+ab50QwNg32OMAP6yKjGXWSCGk+Ux2karHLCkQQSuzQ
WRdwUiWu6cgpL+GhtsP6jbVMRjdqcerSkd7bQKitbQqPK9h65lNyGmJP/rwDkN3lE9uMzdYiGe3Q
22EqBprE0mbeZLA1qCOFU2iBqYVm3gZTs7z27K2bfC2S0RJZFMoiHyFyEF8M0RvnH5fXxPt9Rj/a
DPGtCBJKrzRFrxYKb9J43Qecg2Kb2aVcGLpKwxKkzm5d41CGVoYBoc5SMXTmLX/bAb3atbNR43HW
44L6RDouEB7jg+ZMhxGY+3/SqLjZH7mWxkRbJSnFsJWxh+o4SMeuk/ywCO6E3vTALvZadvlB1EIA
eaIpZsw109KTSvBEWQERrd5eLaA0krOQNw5GhV4wj3eTXV0LLeDym27CRwFG3wySVzIFfpePjl7v
TPNrlKVOhDZSqy5ElwjfxW53Wa+2ZrOM9aYw11IpZEIjGzgC2roAkMGjcSKH4PgHvV08/WKcjzoP
Qx/EVIXdwZnRzz+ZuJYWX8T4TTh6hc3rJtusfxNMguApUjVVUadftNrbKCVZElHXPft4HXGkx+K7
fAC5cAH6VpobA/PVp3ci2CN1n18g3JqjBH4ZERU0M78/u36WH85asGTjTF0f8SqvvloidN0D8gpz
QBqKPYCah07FFjgl3QrkJqCC4M/kSFuB2+orWLsulqSWFnD5vJdGFNpR95T6MTCnY2SPdOZQA3jP
S8TluNh2wx/LZ61bFkhgRgSCB8/wJ0c9gWIdzURoKPoHjFY2eM9tjjJvGhOKhegeQAIusQAAirnU
NYAGaZcknccBV5ejnehEzuDzFXorMKD4cP8KY1y+mPeRNDUigp7gqxJ9D00LkNT/64oYv096o9Dn
/H1FyiE90qmJXwx2g/8HMzebt8zHkthe/xqIyaJKTyx8E27iY/tjeGm+JT+LZ8UrDmlkAWpW/edv
zgwTYyYBVrMIFLrPRpIsYF/R6PNlhmHnQbCNPbmi5VD0XjqhMyTOZXmbp7YSx4QjeFcXpTmiaUyd
fME7i93U0k6cny9Lob9y5tVXUpgIJCqjTqtFSAllba80sws6sg68HuPrZTm81TA6GOfA1U5LbF61
ECde/GCZ0PL85bKQzcdspPG/j4hRwoWErZCp9IhMSzvou9BFXbFCYQ/0d1yM0k13pVDWPcnUDZ3t
dG6EDHQ1Ipw26IzsOgZS+ejn4rjvmxsS8MK27Yh4JY25/jpBB3tO/T9kLttecSWR0fdxqQopopFc
oPeu1N/FCyhsyFssEkevHprC08eXYNyVSDPGCETSFSY5HjgHuqk2q29gjECU0P5RotWKlhAotoFg
0ZEKXAmDFeV/3krOO1rGKqYIkPW1ioQe/EC6Mxnid6Bp38uDOVtIfrxgkPeXF7q9TkqaB1I4XXoP
EFYBgFwv6P0LENxEbQ0eOjefEHWonMCZJ4QJK4e5nuKOttLEyUOnuUP5IhHv8jq2iFvAMvKxECaS
EfNOH8BIMEJGuEchYZc2xU5KEm/IniTwtXbxvNOgQWK1F03Aw4wHObwJAIMsVLJTDBXnWtpeMiXB
A/uSqrAtm3MdAClaKSZPUL4LNVjcSeH0PB9KvcqZD1V+C2H7NhW9S9AihWp3Pu/6HC0fSolB3lp8
7mWMNGnt3TyQm56YnEoeTyxT9tWlvBCAEES8MtYwOnyN/N8ShQ7B2Q8FENRp/xYYXy4fL2c7TUaD
kjpuwznFSuVGjCxAo1aArlSmWbMuy9m2v48dZbRI6RNgsaiQE+ah1SPVSU5T8Vj1ngCAzsui/oNj
/ZDFONZFirUMnE+Ifa9o2bnVVyUh+U/KzvSqu6QudJNXtl7LZBgAOYVAu7uKymCnNk+JcitKV33r
iyYvMOMdGeNB8Yg+17GZINMvjwqGIVstBJUVLzmkbxqX1sQ4zIEUXY7ZA8Sz+uAa6PQWZgUMcaE1
BS/1nF6JwdOSKE6n9ZwoaTstVBWUit5v/fca/2o3A1MZijAAU4N46PbjVbf7F9qCVzvc3MiVIGYj
u6EHvtpQiJ5pXump5Ojjk1h0HG3kCWH2URLmJWoGvNSWWnwjhMou0wfLFP7mttGoSxRBd3IGWm3m
C56glQVmPE/2OL0tceoQ5e6yYW0uRVNUmt8oOhgEP6t5phhVLQWhiPAIJNZAgavDr+Bs/auq3YcY
tnczwotgVtAI4f+rdrVvOFrg/araGbs/qNrRgz7T9ZVExu8OCTFm2cQZtT1oZdN/QKjjSgkekBOe
7W42JhHNEFEYACWSxrbVtFHTzQL1TRRaQGlBR/oLWkBtvc7n1yG2M/CVPCZKl0qDLKq0jBTy5w3M
LYotRRYIug0LXQq0RwHkawpNw7vJCj1eV/32xn6sltGYYmlr3Xy/XRbRaZvbthZt0t1raE64rJqb
Hvj3MnWWlXGI5zHoemSPSR3l6J1sH9N4PvTG/K0aMZ+QR4LsqfLCe6jeLvOs5DKak0jzNLVBOGF7
ze+ClYGv6ef8DAjPElHJVeRVbpdZAciL8N7pzMBbsYevhU841r+dJQHfAJkLXsTPcM37ATQhk0K1
CmBOp9UUYbb7u8kPwDX8Fsa4TWHJCzEYUHwYktxuqswWBp4LoNt2ZpArEYzTBDFNNGQKjvO/n/vc
dGorUYyBFIMaZThGFOqKf8rioWp1q+VN52zLAOIxUAVwPizwu0jEGaEqIZ4w/cjl1omV+BBMAAS6
bAQ0rjnftQ8xTNyTV/oULDUtoQjaDmG7E2vPlyVs2rP+IYEudHU1awWGBFMFR6/GIIjVe/BGKZZZ
i+g24qkAbzGMlklFhNkfYC/gvYg2q+E5wFkCG7w3pnmsncktgGmuYMjj8gI3w1Swc8qKKVG8Zsae
u3osMIADQwp1sAuZareX6kKxmzz5Z9RKJ1xKTniwBf8Nsu0PifLnLR2Taq5ypZ48s9UwIChmmW0K
0ctQNpgol0yaB4g+8oJjqkxOoMm22AE9RetfI8wUdqVwRBXraxyKB2J2bpCBt5Uy6ZBK4OzM5nnQ
AXAwdesojTAmqXZ1J+IBD+/Uc2vNSeppRD9d3vxN7VqJYExRU6MZFFa4hsVG+pm1gU9iw67LtrFN
TXQvy9redxNgTYYhvseAn/c9LGohCCJCS9OzW4JIDcRbkZWCENkC6+u30tccOvg6gWTYJk/kralO
POSfTbew+gTGXjFzH6ZZJkPZ0sgGjr4zA8a267qby0vdvBtXYhijTTNBDLMJYmpT9Bu86nRG4w8S
gBSN8l6QdR/A9hyt3lSWlUjGeAGYEcoFQI2QPERWHh5qg3DUcbssATQCEUVwEw3KjKUqGVoOZQ3n
N6KLtHB1bwzt5dhZwNmNrfgxekNg40gKhXX/q8V9SGYs1hAbuekTSI5qxYO3cOr89fKJbUeJq8WR
z8oZG1JqNhNE/AuAG+yb3QTUvQys9CUn1ds+rI/1MGpYYRoryQXoh4xmBrFFZbAxd5wFbekgxUbW
UckFrwybOiCb7NFlAO+hoH2vt6tTF1ia3V4FtyCsPSi1o+FFHvh7kYUZLD5QzJalrcSzKUUupAKZ
YohH/d3SA+KKSeJqXctRShrOshcwOK7AqW4SgvyV8ZFTr6hV2GMnCQgriVZY1ZAci/Q1bjB8ZRy0
JjosWs7Z2y2vaYo6SP7gyUzkZZ91JQN/Q1UK0JVJnhxdASxaHu2qtHgQR14f0aZemgamAYA8hxo5
u0DQmk5zZBhQFZ/OsrX28k1/Wuw3bTceW45abtYB1sKoTq2CDTVCqIRhXTwwRINXZXgzzeTd2Coe
JgttvcPUcZe4S/JPVbxxtJVu2dk54ggx+SBrhsZuaW6YAIZsBfp6OLqgyPbAZPoLZQXo8jdA3eUc
4WbFylwJZEywr3LTGEcIpMMW/VsIGBCEOxjjX1z1mUJscxa4UdyBnoLYVpZAc4VN/Ly1s5CkTSBk
k9dJYG9UiGMOnatLmduGsSul4WnQQrtITV9FvfOy7A0bMUUJV64i4tZW37didapVFCaKUsAUZT/w
Ky/YSz56CfmoeptyAEUl08o18PMZs+hLtJ7WVTB60/fJUWzUkSQ7v8b//IiAeSvo72/voujQlz7z
n57Xn65teDxYJaRLmoxeVNZUZBVZBf6KoFjSgoypC55kpXAEMl6VgkG8BGVQ45SCNFjdZfP0grzu
S1Uk+2bs3LhGip58i6o0tpMifeiTaS+HJvjo8WyuN5bSqLEl5rXdBDHCPRUsmKpHwKypJLoN7iuo
a+/WxYIS/GgkbhaN+b4Tq3vSk8rq1fSkkehQQelcfcx/qFlF7B7qZ4+JFPnRlCvfUfvTrTop72rJ
HK0wVWIgBFLC+LDbLWa00yvDnxMVKYB8Z4zhKZOSl6qSFksGh6hUNo5ajG6cGrshkZ26A09phg/J
Y8Ud++oqmKwmEe8u69WGG/y034y3CPBOR0Z6K8/o9lWHW0QMgFkQQOd3zxG0pVmYngHPqC6BJY3N
EQy1VMZJH1CfTMRkb4RFdqwU86ucZeiCNUbVkvtRPPQTwWybiYQlKYPGTqoQL6RgNG4E0qOlHUgN
1WAi4KyHwoqC5tuc9aEL5ir1uR7BWptIT2aMucVkia7ySjoGJZAhRbSX2cqindC6tCO5+mSGBkC0
+l0bC49FruhvipJqexLFOUSDhSUN50dS6yeSk8c2HlMrMkTQ0w5ab+dBM9+Zaiu5qKZUtjqOLqIa
ONUlEQ65UO+WprwTpgHzT8bYOqhg4h8JQHPrhltTTx0tQxtFVwaWCsI8P46AANiOID5e0tkpyjF3
Qaks/8zjurjW4mlHxqr0SN7ip5Pvlw9Ept7xs7sGq6GOLhsgvwKlSmeOnoB8l4hCIIIg+L6Nn9UF
1qEXNuigc+FJLu4NcLUW0my10k+hXHZB4I35aWjA2doFdppHV7UC/OkaI5wF+hALkBAPbWSnxvQl
b/PHyx97rqafv5Uq18r9mWARVkFuK3oCxh6RqKFSJUal1wE377KgDXAd+HVJVChsl4hpNkZSorf6
rEUxRpKMwVUj3QKiKWiYH/u0cOS+spessqIsvDGb/laM7rJBs6pRt4L+rjX3op5DE3SPiMiMQJph
X/64rRPDqyihuCv4OrbEv0hyMAV1BhAz0LYBpA3QEJxO5E0JMvqusAkyISbj/sUS2AOTmEse/nC6
DCNIE5CIeHtMf4XRPFPWcZGiXwDxHgs5EfYNQc9eL7/P/tBWzyi7Ekc0dk1u6eEhHTwxBSdWOA9l
ke6sRMqfFaisuyxU0kH2cI3aulo5FQieAFfPOaFNMYaCixozxyImKRgxXVLlcy7KmF9Y7AXjW/oc
up1U83aQpmlnO2hSpFRDUnUUxD/LiXKliqt2wnJAZWkJ34I9HSuCm0uQufEefDYaILB5H9LYQR7V
LLKkLCGt/qn8NCagVAYOGA4cuLEBV9w7rQKvFfB9rPLCEtlhHnA258G0QGhYSbsyUG0RgRXSO7eT
a9fInusATYGlv4BRSYwKb44juxGBmV1LVmf6c7WPJNDAkwWk07mVLoJlVsTJxclaxuvOLIidCwgW
U7LTxjddKg59W81WF2telNeFNanZfVV3X5Y4cNQcFAbcF/nzVBwPdeDvRQArATQVucHnM5SXYEjE
XE78zgu+Zo/NXrFbX09sKbcQfj2LXnePoVlH5dUAzpscGcGMkqpBNxiS1EJwcAjQ6w9ummCPdHLf
+9NOt7Vb9ap6k63cm2WrvJUtMHlzOz3/w+qRKqBiaChnfpbUZZbMc5aA1CV7LEqg+EmOugMyY+Wq
vuQWqTVcU9G8MsR5Mva++t+C2SaFKYzLWZy7xE/xxOBTxsf0qtgFO9OH73nhDXOdOdR3acjH6GUi
n+EjFc04jX0Zpb7Rv8nTFyVTeK6AqsknO2EkMNf4YlZCpqWQ0DitAbRfaWc4DSCGMSEQvPxBx+GZ
i2PkMa5nijDMY8RG4qPC/Bqd0L6SWqWtfTFOYGhtnRLYG6HDHRc9uzI+S9VoarYKAEqQo8m1KVCp
v0bLpV3yjrRX7sFYf8PNojm7yl5RqlpLfanKAXJZyaOE38oXIMTdodPdnXcgULl8sdM9u3CGGv2a
1erEQNTTgkyJr7Z1bQtaGVvwubHdm81Jx/iKNZr6jSZoIO8DU89l2VQ/LslmvIGOmLlbkiXxs9H0
Ikw2LhSaTDUQ0AVScNdq3VXQp98vC+UokUbNZrXgEDWEpFGhRCi7x2B+j2xh7iNrqGL7sqBN+1N1
ERDLqoQ/mJRdH5VljHTsbDOYTmC4Zra4lyWcVyGoaq5EnBlgIsZJ2lNPNrvCQEcwnOIoXOHmspMD
Qqi/8ikrgYwFgu5QydUoSHwjCd7KOLw1SORwFrV5QOCDkBUDxX5Egp8PqDaH1JQWuGeKKlHeh7Oj
5556HHaS356QuaiTNdzzW0m3vfOHXHZUcikHtRb7Ahm7ZxwAXH4sdbf16MCBsG9LR/x6eZ2b6rES
x5TDp2hSigjocb4yA81fy50l4TSncVfE2HYSoRigL0PsZ3twHKNvIXK+5/vFBW6szyUvoep8ZsxI
lYB+BB7Cs3ExuUp6EKcssa8/jG593aKdHqjbbvMt9JXb1gm+F3Bfcm6h6nF5I+VNN7KSzLxdzK2W
hYOIUgsFgmqv+6fpJXyS9+pd6Es7wVXAs9N6JVjK6StkaHd+cxXeYOB+uU1O+Utf8hR488JAy42p
6RrGZdhiZJTpoRaL6ODuD91p2Uu7AOMjvTM9Az3M/gPsk01NWsmjf7/yaM2CAnakYP0UzqI+UNgm
wW1cYM+eNIougLCc49rO2xeo41mJpDa8EimPZpoCTAnUTBatt0qWGVoKMJBLT9gTTsvseVmZEcac
b6tHah4EWF8CNe7RXjZ6syNb6JPg3Efb4elqWYzLlnpDTUStif0xAu1VfKy/4gBPxhvU6FquENgs
LvBgS6d7LsD2fI3pQGDk9zpHobccoIxEG6Q0KEOCqPvz5hakSDpTkGO/Fm8q8X4anyReBeY8r8Ke
rmUwrgHw4LJgirBW8hDeU7yc+mqwZhQkMWkpOolb/eBBWW9u7lokNZuVzmAKpw/aUIoRLcqj02sW
AuA7wS5fh2Nqgym0PiUv0qG6p7wb5bGcrWKyTKfxLnsL3uYyxhLqxoRIB7fymMlgxlGyndYL9qAV
/mU5W05pvVrGQvKAjIDEFWMfqBBOPlyR8aeZgwgzOwyI/imA8WV556RtzIkyVpJXBbgvInid+aAd
jCvpdj60bxgf81A9d40QjxO9A9D5k3zkJum8tTJmMw5RmRQZTpY2/0z75Th/KXbVTrEolX1jo7mc
zojaGZd88HxKk1k0EwAlVa2SIQsDD7TkJ+LFRxR0HPS4ZmA8o74+coN7Xhp33ojACGUCFF3D8Ho3
wh+ljdWEfthaIP98ju9yW21sxdIsym0/g0oqB9pI5oqArOB1vWy5/JV2sZlkUuhDOS5wEWWH3rUv
Wsdrgt2MHdYSGCck5YoRVyEchHTTuuGO7PT77LgcKM+hyWVV5C2H8UYlycOpV+PAK4PWTlUw8Bb/
bafK5zNjq4tmIih4jVUQCimgOm+HGzV/wCuJq+g/LtvheYMhI4lxMGM5pqhgYuO0qwJDaumh28n7
cA86zB/xU++lj9QkIrfxxyPwWtVbk7NSclagYz6A8TxDHUp4L8AHUHijYV9et++j2cWN9kV151dy
iG+LXXgFelc7fCxBI5C5/U4DTJv+sHwxH4RHc6/cX96UrdhwrUyMbxq7RSdRZyBcwFS1FarqPg4L
B0B2oIWPnys9ergsj1ogG4uu5TEOqZnQyKsmRfIeMVCIZNWPdo3Py4Z4t6jJuB/01aUkngaUs7DV
tJqsjXfNcfQEX7URKFDiXHBcX17beYMwc76M+zHwMBWhOyj2458gkDqIB9lWMI8V4JG09YS3zk3e
MIO/E3lhyWbQ97GreEj4fIFr7ayVJIEN6TeUiWLZaXsKsGd4lc+DqeXKYtyPZqZEiQtcn+ZDs6d8
mfo1HSoYgaDMvb4uayfm2z+viyhyHAuE0Ph5QWyC3axtGrITlHfcyNNt8Lqh/ks8PqXBpqJKsihj
UlY2zuZZW3Qjj7UJ0ZSVpva1/Ts58Y4Xe23615UYxv6CSZ3EqMHJ5UvmzNVrLn67rJSbUdVKAGNw
upFnk55AJ5dQv8XQrA3EWgdg7JelbF9KKzGMvaHvSQd9QkBd24AWgXdmQfdX/ZTfo70dsK6kMYa2
FClJg5neSj/Dtyl082fhptlHNmrFVwaijN6RXPMuPkUo9GPa5o5SgfPonTd18+Mb2Is+FcyxSDNs
rCFWjio/pP/H2XcsWW4zzT4RI0iCdkt7bHu/YfQ4eu/59DfRup+ag6YO5p+FpIUiug5AoKpQlZUJ
SeVumUGv9nNIOB9xO4VcGWMuna6VbRHUcGejXRv2h+B57WqSp7qUZgPohMYv/PqYnas3fkqz7ddW
1plrOEXmMvQmttuYrNadHLC/7OlQ/kDfXSBmXQ6z0/2BeCTncrCpgRyRLCgG2K3zbleYo1Pkz5fP
7XbGuFoakxOoipiZNeAFeC5r/vyEDOReeYLGqR+e9XMPTY6r4tsEroNsl7i1ZMc8Vs/Nloe8+gFM
TqAOiL6ShDUm+8DH1APteBzpZLYCBy6eikNy+IMvSr/YlzC8ssq4nbCM+ybRcF3H2YV7OwvufG1c
l/vZKb3owMVI0T93yRzjhBpIkYvNjGcI5oWVGWpJww8oP0DPNnGMhzp0MRJXLVZiGQFXYvErjR0N
yqulMp5J61DMIwbuKSUmyJy8xh43DxGYNQsgXI/NDiptsyc61UFw2iN43f0AcreZ3ZxrzmHbLAqv
fwrjttANEqOxxjbQ+mnxo70Fg54dnyiDUiqhrcUtBl32UZBi/D1+BuE4CAESITz/KHPKeFd9n/Bf
xW0xBxarNu0HFX+kNkZ39b+/OCaMGct62TRSltNSMQSa7zB04OVnGdSi/1TcCs3SkJyotDPNPW2b
afa/X1xhswZD0nMNdETgabiaTr1P2+D5XvApATy3JURLI5fWyZROsrbJ81HGDmf77Ga8Q5/GpYre
KewVbuSaPy77K06cVUTGX+lNLk1hh3yhdYkHLYvMGXZaBKQ2RGpcU+FKWHwFBP12fUA28PuHrCWl
ybWWyow8ifZ0AmPVcb6OgcqQAWrEas13xQI17A7EN85UQ+XC6h5DSIZZ/cL9spdzGcxmMb8lM0pJ
oZWbISysYZisLIDF/zuNILNkxluVfVjjTRon/izh/Y6FhS95+sL5kJfzSwya/r6WCfP9s5GgPiLd
N6f2KtnLh2Gvon+JhOJafAGhj5+903rfuOPJ1HDSJ4BHf7ctRdrcVRDeQW6rHUCze10eoshqr2hO
DYe0H5E+ZbekseaHyg9c46165BV0eQeZpTNKZcQ9bcFBDtvxvlP7MwmMpzKJr5qySayy6b7puYSa
7rIPqxaNAnn8pc3K/x0z8/u3/njtrEqfajmOYU09JMZj8juyw4P0rflF1SKqM/c5cznqKh97sjKG
LAatCQNNQfqm6CuQzFnhuXX+4XV2wsrhqfByd5lxT21TlEQDtNVPTvp1t888itER3iaX0ilzHS9v
fYxz6lpJrZIJ35QC2gnYsSZAvZMnwW/87JzzMO30r311vSokioBW1L4wzCh9GjazgbUpfrcnu/BN
vlmuFn9waRlnPtaBzUv5/2M7P00yC0ynmgQ99fbR6R9iqtIeb/6Riv8DUMW2i/i0xrjevpcyOYoo
AADpArgXUMUI4e86QNTc7jm8LUu8gEVPRc1KqdxAeh8Sl+Oltr/o509gPC5AnCRJ6CtYuw38Fq/v
aSfdLjbmnezK5rK/bwfTT2uM483CsMiB50BlvrTKKzAhgZs2t8LTDOiBLe8wfpRbMqcVyztFjB9u
ooJgaBWnqNRKCyxM0BV85Wzidvb7uSzG3ZJUHUZTRIoPflM3fAK46oE6GvJWPPWeZlGJMDQBeL25
7SzoX6ssOEbrF1nPElT2JID2KZV+BEUmP3tqbyrUpq3La9zs9MoykNyGghmHL1Qy6kwazTB1ehmr
B8WddtODYlcOkCpg0aeiE+0JUhc+JAvk++Ba8RJXQCtJFC0qI5DZM1f0azNX+PxB7PNcMANdikGa
5yvo7JbHKbbqu9YPoBVVvKfCoYaUjpc7hc/rQWw/1VeGmcw30nOjloyPnQBHgGBYNCf8DqUxG8C5
ExWvB/gbzJjVmet/N+/PyjS9zav4Eqao7Yy5iVwNfSzQIYAI6pncdZb8glkbB2ypvAb/9ut1ZZGJ
LwnmpYS2orensWTf8JNX00MS44AE89HMnBptbvnYP3PT4M3DvbLLOOJsDppinGE3OANUbUtW6DZH
89zuxd1fNbllyCOIoANBPZAFWNdB3IwNLdF9xJlj7AtnDIXRVuju8iXa7pmtLDHeViyMRpkS4Gu6
obCrJe5tAyNpcPpK5ClhcgYwpbMETDVPtQBONQlQ/Ng4CmH4Yi7pwxIEsTUtiWhf/lmbHnL1qxiv
HNdGL4lxBUdS5d87BdCspdefL9vYDHUrG4wXJpKcgs4DkJtJf0T1LJbepPAmkDQryGywvEKTh1er
34xsKO2qIJgGmQD7QG2iMSzEHtd0PND+JFXaoI8Z3S+d5I2XcW8ub2WMuZiBbMxJrKdwRv5wohiQ
3htP8o6XYG5+qZUZ5jamnbKAhQ2BZhQXazIAixDvLn+n7SO6MsFcvAqtc42MCNGdIx/CXQFxkPhn
8a1/WezmSjlihkrE6IPFscpbGJMJQRZPLIsEjk214quPNoCPTAioOise0MouMMmb8eCX2458tVTm
Nja9Eo2Y36eNDuMRtHA7/RnC6RjU/KjOPei5O+7T+z8i8NwMXivTzJWTpLQc5Jp25ayF9ngLChWw
Fz98AFEbLWR4GifT28xRVhaZC5i0SqCq0Fnw+x6KreNBh8bbQsn6Ix5LA29tTDbUGXmMERBYmtsO
7zywueSCSwxOQ4JjhX1eykEx1cWAABEb+GDCj2F+E3WeD+EcS/bxqJVDMVZJCJDnIX7SDpUHkprS
+Z7uKVInh5hW/o1zEXjLYhwJWElIBxYGeC2bdpBbMABZ2o0OXcXZmR4pj8fMHf/kHA12ylQJoiWc
RVx5DGTbZfzQYSKuqYgnxdykbTOsf57Cj67uKoERlCQrgg5FkXF8b7STQW5b5dyZOwS1u3C4wxih
ZFXVlSBx3pK8baX/f2U3D5ugUyoskQTX0/iUtvtkfOV8OvppvjxX1Q+ZVgwdgbPqdxtxjZbiAuZs
X7mdIYlJn1JAQDr53vDSa17A2V7Qv8bY4Ryp7htZgOqzr+W/omR0IEjjFphYvbym7fP/aYVJddte
yjF0RLcNXl8YT23F2bTt9sznpunMeTfroYt6k+Ze5/Cp2GN+HHJcyj581w6Fl6DWCAHMDrwuNAog
qfaFH5dXuP3iX/0AJqQmk9akIm2fDh5GIRW39D+0sCBMiDSeT67wH/H1c0vplq9Oopn2bSCpaBEE
jybo4p9EVz21j4Ej/wA/D5YpQutzFC3u04FzOnXmBhh9nrQg46brJL0tus195NXI4+9NP/fohJx/
eWN5B5QJrpOWqXkqlng41H3t9Bg1cEy9els0rpPmrYyJpbGQCL0OLoe/q9nw1sXE0aYrAVoY1I93
MIRMBdmluknCk4EnsATQWSiBU4W7m3QNF3yLzviWpkyqwJjpRZyvDJGAgrd08v6lWl7zhjdvug2t
+bwSLLt4DI26IKmwoaNtXhNPfqQrjG2gRjUAluYd2pWcF8h242xlknE0sRkM0zRltOvRSv7cdVaA
OYAICt654g7N90ID4x+3RM1xbwbrfFKkKmBuA3TiOx0vWh5oz1smgBF2T5gIdHEP/65gC91DGeqH
GjQzmdOqxWQRmwaOm74UCqe4D5zpLnp/R5nk0I1/ta8ra8xpFeNF6Vua4tJ0AvUaYPFh2aqePqQ7
9vHz5Uu//R1X9phz2o6Z2IkB0hc6DxC9okAA5ZoRzQ4C1F32aDqX7W1exk9z7NxIMKqZqi1Y3owh
FfEUSCdN53GrbboXTYOwHhhDQeXCBAhhSpuw6RKKzKDqkZI1HdFaRQsQgHuHC77aXtGnNSY8hF0S
D10O94KH0PvoClZ/m7oYZZ1m0E9GO0q2bzoLj4Jqu2G0WiT9Wauo1LZDVQ4U3UNQiaYIs/4RiacK
3bdvFCY+4vVHW1XFY6bZ+l6+0/fRQf2rgiaGtogs4r3+laUK/LzBKKITmexnt0VZrbQVoLKA7Tny
UFmbdS2iE0o2IkIcggX6g2kWlRdomH9cDKG3hdwju9yvMUghvU/+soAzP3L/YAJ26zitDTM+J9f1
SejbOfG1yqacLij83EDXw9NeaHrDi8KbvpzoEFbByD24KRTmQtaTYMSZKFGYZHPCwG18RyGpoDOV
roqn+RR+5wPrNodGVjZVBpRACzJjDK0xdIn6J1oqFvflXjoLf9UuXhtioobRpcDaauifVMFsDWNi
tcpTUr5f9jG8LVSZLzYblRSoBIVmYacjHGr0SWaiD5Xvk51ybM6mw9VHoTvEhvv1whif0w9ZRPoE
Q+KjbaD3FR/kGx3j0ek173xs5t9rS4y/0Ws9GdIY3+ofeYGIAnZeJcl+mN/CA82EY9Ut3muv8IP3
EXAenswHd3cZz9OrEWg5JoMeUB24odZuZ5+UH1NbVHUyvY/mQ/R4+ZNuxX2CNAlEkoDkKBITg8Ea
n0pFQGc31QpsAu8GdFIvW9jK19YWmLgLqsIpKwpYyIvICsXOQpfPncEdRMzaUqufl619/OAv52W1
IOaWp/OsVVmdpP65dpUDGrM7IIXjhxpTJ1RRvfCl0Zp1C02Y8Ntl05vwEWykIYHKQNF0VhZmlPs6
6ooRo7YOgaBzeijfY9Qm0R/OnAQq6Jmlhlbjai+1+aEkJ+/aY9zZpWhxwVDbn/XzpzBPjiI3a1Qy
cJbz9pS27xPR3Ew8tenznIOvogORc31CuWERVCtvOns2A8uM0r9JudYbwhyuRVbJ2II0zBcB9Xuh
SFkUjXbxaYrQyqVCLDze6O07vPoEzGFTY73t2gWHTfHTO/M7mlL9+4LcMvLkPXKvq6GxRK90ooNy
lM44i7xgyv0BzPEDHRK8MPwvnMjk9C20ZwwI/e41mkU8Axzvjl72HkIp5iXZNY96YnE5nTmfnm0G
SqCHSsMJkWDwBgdMYLT8YrzqVMPqdTx1/l/OYa6+s8kEn7GKAbwbseua2R4qcjMBOpqA/GkWvBK6
cFP1PWtvImxELNbO5Uu3nb18fnFWiEIioBus0QjAcvMrWjNJayt9K392xxbdT+ioO+XgQQeKV0Ug
vH1mApPex3Lfhlh0+EQRC+DtTh0RmL+RYsVEAx0W6nPi1+SuBqWPsIvO1WNxWwJuhFk0T76LzsWj
eFR2YK/8A2AgjRVf3eC/DsCkv36VxXbzIKu9AJKPrLiGQI80ISNYIo5r36qWrr87E7BirW1zvcIW
6NX1vHxT0ucWzPfq9Mr5xrzFMN4s77RBLGR8484z74cTZsit+NG0EbEWm0IrA7vxeOymm9Ww9eIY
5xXGCkjwwakGVwIMgwOCGCvdm74M+HnIHWWmfunS52L81oip1LDW49QvhOyVgCmPgGCx0ZSrqG7A
DjeWJ1KYL5xtpSf0klHGV1WSFsZJDE9RnJoTVTnF6A5m5SWb3hq+m5Av2zNYhC5Kfck0QNGFtuxT
1E9u4jvlEF5Jngx5bch1ZJZ8M+KN098DlHdr+hMw4X+Qk/N+BuOt0jpPjbnCaRIP02DlSMoHlDmA
fwfzLzT+5iPPVWyWAj6PksGCdNtFi9Uqx0arVnMCQBgmKeGwAAbiP6qscnea8U0pkCsKmWGwc6AI
BBDVHu+d+qhA0jCytdpCNgLobnCt32LQoGuw/MWlT1reyi87CINF8OJE11EYirhDyeKGcu1nZbmr
EtDZ6n9T/1jvMeOLykBQFomSkBT1Q5j8qubrBJj3yzeGu6+MI4pIU4p1gYRm+j44hm8cTK88NKCq
/tkYVnwQbLC9mtZ8Kh25taczyma7vrBChztJQc/of19dQ2ScU9kueTVRdOUMrRvJQqXep/j27MB/
pnNSGpC6/R5KYjIIUiN+HCYFU35gGUtRG+xQ8QEkb3DzmwGk+qnTtra2aykLM3e1l/0/2Ip//wV9
rosTtCrotkueYNUH8KHZGqDu6qF/oBQM/KkRjkm2pzoJ5hIlVRV4UfyeGpnVElfvbznHSb78Fdme
6qRpLZWopyGm2+vf+tTSQeOG8QGaJiZ37V73F7f7hQ7dAXOU43OKRII3w/3BNHThKH3EwVWmEHYd
SVMQTvtBa0AooD/Ps2AJpLgum+pY6JBPXPQHwF0fxT7ZD13ntY3pd6Z6EHPMXJbazowMVzXLNwiZ
+jGilazNR1DUO4aGYZcE7ZwxOHWl5ovtZKfNolqVNuyLYXaDBDIjpDs3cf4tIqYNBKg/Cu2+6Uu/
RI6cDOILcHZ+19aeno9+UmiOWhXHyMB3L/rrvlX2cp4elT4ASh8ejRhHTelvxRps1lMY3ZaZ7pAZ
7LkS2TVd7ii9fgtiSV+LZV8fO98g1TdIhtwMIfEvf1pOWmp8hITVro7AMjVKjgvauqAmeRgRYPwc
4rXy9+xqdoxdddXZhc97gnLNMmmfFmqt2ZofkQbJ/123by0CziIFUz+tU+9la/jJb+RdzoTBx/j7
9cSMPgQiS6y1T8baqqTorAo5D39wOUMyPla+2tBQk9umoslD45jXfY12TPuu0RKNA7KQa+N7eZK9
7EpBb4Q3X029y6ULwvhaMnZZGcUfiWC4a/0BxC90jJtXf+LEyg+IzmqB2bIoaitjgUE8uQbeCnPu
EumFS3f2HxWS/z0NUK34/XOljdDOEvXnit+D43SfHuTX0J0faYsJjBVuvSe2WaGiz8sGOOfkI9Cs
VljXWVmVM2i75jH3ytEn3ehwrh0nt2PVMytTJxXkmuijDCzsaGIlGNxUrIjKBPyJQDsvI/joJqzW
lCYyHiYFNnO0wSxvvOEh8q16WV5o4yDx9LvaH++oJD0ks3QnyUFAVT/kHrd9x8kHPn7m6meQJG7y
wsAZVTEbjNqkN+HOL3Z+w78OH1Hpwn34KIOtbJlKapJ0wh6LBxQprfZRsL/PnuElt7wrwUucWThq
DMWzrE6xrMGjGmRueOgs6bbDIDDKoU7/zK2bcSKyzCR4Rjf0rdTDICWxau+oviwGv1ILTL3++Mxj
K6Oe49JOMp6lF4q0HAVYC4PeTUADXiex3cyAa+uoxwUNJ33lbieTyWl60k4mddS0BQrsmwKk/GT1
KIji1aUDFspN3bavvC6rEACCQg/Lpp8RnUpKI7kQMtEyyjOpOSMN/+HNPi3QX7A6jaEsBCqyQ3pE
uv1gWEuMflnoGo5UITlV7cRtbtPrWrLGHeERyW4niZ+2mcDXZpOUaAWtS2RvjXYm4lnLHjgejbeD
zIks4rHTkMfQp1x4l90UHiTA9uKevo87v3+GYigvddmOtJ+rYk5lmAtSkVMfqlqzTW94/ibcyTfB
bjiIHriGgAZHwQWAoJmHvt7ugBifppkDWsVoJChgkv+oEMS2Xlp0mOMjxGd2isf6DRWy4QHIeFvM
BMTEzPNcoWl4X78Xy2TPYmNf/oocC+x8yjSrpFF0XPQ0HiFiYMhPo8JD1PNsMGWNXEJJo6J5fITe
RiOdpezb5UVs4rXI59dhSVrncjbKhlaWFT/cdaf5MDiUbZfcaffk0O6Xc+VzD+N2VvTvidCYSkYS
lUtIauQMwm4CLDnz5mHXv4qvQWW1KK/W3vxN1V2olvVcgOamdzYxuQiVPw24eeZYZGUYtcZYUvqe
wI/sIcILX78rz5Su4GOM/XsBAIAwckvLm1/y0zBbwS9yqsYXgAI0mjBl3CpgvCjIj8sfk2eDOS21
JLZaHZiYYNGXnRDne3Xi+JHNtHm1ChpqV445XVJN7qPAhBwvPSXdTvU1T+SSymzXaVd2mBNSF3E+
ZQHwUvOhfte9ZTe+ThBpUe36/g9KEZsJ5soa3dfVqgZNy6tOw7eByKybu6EbPIh7FC2By8fMkbNw
PtP2GQS/PaZCROgdML440uKQLG2Ho6CCRjMD2g3siFU/e2Uk7ISI88ja9PzmpzXG/SqQmlySEtMv
agbphhpKCyAkNu/BJJZguMs4ggtptqom4FJ4b+/qp2HmqqljVWmkxszIcl3s5SeJFigpKUgEFCGN
NNzBtU238rlS1iEvgSxh2r/F9GVwUABmn3ZlYnW6pbxqPwKvcxcMDTeGmzzyJnk3U4aVYfbedWo0
TJQlNhK+aQkgRuUvdeFpJW3H0ZUV5u61eVunTYdjI11TDFPhxIf0rFzrPt1OOoMYcS47b1nMJYzz
Op7FBAZVE7z17b1a/lI0Dvxs63SCBEIhGIEGjIdlsiadIKKzDx7hohb9fsQUdOn1UnGEXvKh0AiU
ZUzvspPcjHhrk8yFAB+EPo50SM0YQPVEi+fNdXwYjqZNbntneFqe+O+rraOpUCyWLiJf1lnJuzEq
sihpcRfqSr/S8GS26hgqLKo2HiGuxhkG2HLSCkS5qdoLpv7YPe0MktRK0dBeSAqSQGWf74kbHXgl
lK3joYCpV4fEOBEVjUmU0QoC+FIGjLYid1n62k3f8PbhvW42z8fKCN3YlWue02gqBnS0QHlIIayg
a0stowZ2Lj/HZwqeL/fLYoOe30MKw61R0yvFvuUUYGhUUBJDv4udsVPBYC8LIlJX1Zjue61LrKlv
RC8yA8OpGjN0sklD2yMdbS2QcF5LLyRgrNOKn5wzu3l+Vj+EuftzrXSaXgIwRbM0zMbVt8U96Ghu
kuf0JNmSO/gBOpmG1SnOZctbKcV6Bxgf0IXNqJpzhQRUuCZdbCUm9wHLM0H//+oTtx2quXIOE5Tp
kIr7otlPElv8sRwkO9kBiPkQ8VLQzbO72k/m7Ib5og2CgKAY98CL9AmAX7+I9hcjXOu9Y86uMGok
SbUaYcE8dJHuTKDRD6S/ea/CfRLVANxLJiy/jdaFsdpN4OSsBDBQqW9pZVqy/nD5GGwmZGsrzFra
LBBqo4OV4Exfj3Jt0dkf1SduB2U5h4f52awArO0xORLk2bPcKDDOoUD41/oYnPFAk2fL18bDZNd7
ZZde9yjY/s2zEbKZEmgHFBqVmPMuFpLWATgF35npj5JYnLoozHhObfPEr4wwJ14foF8mhyFwHOjR
L2CjIzvzTrymw/WdLT9nNldTctORwSNDGxdcYiL77BnMNtZrcJv4MzQl6bh5/ZO+eKCSBtAlrwK2
CZBVPq2xb50gUJQ8rCPIjCyLk+jQ3cvv5CkEPbWIwlRsQ3/NV9ShA3KQ500248XKNJOKAV0RtG1H
Z70T3asnqbKmUr7J0km12lEtLCJl13VOODn2ljtRQX1D1cs07QtZmFwRs9JHE6nu3Fhp8Qy1NWtQ
by/fwa0YoIKyHUJpUCfDfAXjJ0lSNE2EEk5XqnutfzOH3o6j753Jw6xuHc+1ISbYZKEuZlUHQ7OG
mCugmFi29uW1bPa01jaYexYPiz62JWJ2golkSI5+078l1yl6aVRne7zXEM3uRy6Sb/M7rbaQuXjS
ADhBlaKcIpnXS3QVqpqlCjvO0raedyo8COQqMFSBf/3+naCLLjRZDwR8tB9Q3ktbi5JNSs/xeb7W
7lFkyCxjl90Kr8vrZcscw2x7e54jMJtQgIgOWjpdhZkKtsefSN12scJZ5uZWfq6SbXNXCSrDEy2q
Q5z+UA3DQ1hVuySbOW+QzcYEghtcF9QuoHTDBIJcCUVzSWAnOWmH3l92uY2JYSu7+4N5qS3nAccP
Ri0TV1lkhyYiwxRBWoHjAREoL8ytGoRiw45Kd7WeYVE26/kZc9EOP95tUnuriqFDMg3jz5D0YQ5N
jY5kRLsGw/flWjlIAB5a6VECLC4C4ZXqi0507J7CV/PjtfcHNZCtCKGqqgYRRklTJRbnXOpztsQz
3rC0MJa7yfUSWuR29mTgaqXXiTcLs3lWV+aYfMKYhskQaIiQfdAr7qRjdTIO+Y5iqIgv6Q4lMIsd
EyUK7/Il2XRuK8PMeerEHBpAtYKqLfSgUuNdnThueuv1td5IeshW6WxOorkHUDvwFECJKE0S5ezO
DrwMdrMcoGpQMqKy2ECnM+GgqkgXFgJuO30S5LfSkTIsGPfDEwX6BW65k+8u7xzXIhMXiKbWYO4H
Yqf+RcWTC6fGLHHjhv7ya9wnrsnnk6FRgH1/rdfIRInAnGsZaFSKD5A8yUHX4Kb6Ric1aa8e6po8
oebN2gDo2EwEWHQlvuj35UGfz3juog16W0ArEHx6uW1SCuZgF+4HVJDAefKTh+7ePJIGah+6BhcA
UT3mxJiVlmfQ2/VL6a1JbtuZJ0W/7URXFpjbJtJhZYPGPRm0sSAD18GpZFjaCypHXGTFJu2IujLG
3LDFKJJ+FLAc2pAEkG0HHIJbIHs3wfKggOkcQnqHPxFB3Ozbry0zV09Q0kwlUJHFlcCsu+zWvkwg
DG8po52i8IjcgkBKNL/HfAao2NzmuxphABZMiTb3dm6GktUmMP68kpQanME0bO2lyBFdKAWcY0jS
0CHqwAqO6R6saba5b/6OpHG1CzoznpZJszmHFAHcukAA270/HL9rVvnQAeLMA5ptbrkmoqIlqUh+
CTvuW6CMtZgKTlb8a/LS0tc9ipx8zBKMVlFO7djD47oCBld5qX4ttnnAvA4mPP+G/WX9M5gvP5Cp
C+oCA0LieNfmeAdDUb2LfqZDYHGc4FbgWltiPqxspgVEJZDqzwdarSi8THYDYmEMSv9GpbECzEAB
dhsKtghqUo4L3jpVK+PsPHAbk0QwUiwzmHprmCCMK16FBFIfQ2+FGeRG54e/Wa6s4MNCNllGcvS7
b4qzQVF6EYWnElOV0XvSaK7UVRi2cidp15cF9HAAajrl4MUbWsVS66d+fCrGR73ILa3nSsdsuUrE
vH9/DuPI6qUTqgmdC5Qh+swCOfItIKu0mdxCfy0Y/OktghrQ5T2gf5MNQmubjD8r8naIhDzH46R6
7SGupDalV6VQOC/qv0gd1paYU6xrRTUnKUECL0lXlVEf4165SgrVMfB57FFTful54wFxz7G7+Rpb
G2YOdVCiNK828Fb/jNED5rzTXSG0AHA6BADuU16eVre0x8s7u4ldWdllJ2nluSBNksB7qPeTRwVt
0JNSW2C7hFtKiVXugoV3fzlfU2XSJoUA2CUvaAB3KP0nr60lLc4MdkE/piT5V+bPqrRBE5T5fwVD
Wi+WSZ/UuJ8bsUxpSUvyaA0G5Ok+8aurCt0bXgDiXBS2jqXGcdJC9BwtdvWuqp7N4Inz6eiv/Xor
IKhOiKajPM6kZrGZakGD2oMfZA6GpU505MK0RQHJbulUXFbKraxaw4j3/8zR9a6y6laoZ7BhQXaH
oqqL624nHdB4PvJ6Gpt1zrUdxt9BT3VGVSChSnL0I/V+ch1iElrz8us/OBKb/ny1Ksad5VTdLNJw
GEMdrahhsKrcDjBHc6AOzbDMg1JamOYE12eEUWzai778FbdPyeeuMq6N9EZkBEKZghnxVZRO88Kp
gP/HBf80wHi0FMmIRCJ01mmZZ2mdLHTCGAlhtytPgPVmPyBXwOko8k4K48vMsRaaSUAFVxqawyDd
ycFB7I+zMjmNrtpmUVjRWHFCxOY+0m6+SUBG/kVWMSWhqU8Kng1N/N6Ir1HKuW28v8+4jhAUTp3Y
I6VOzfsgRMFduLt8EDZLth94hP+/AuY699KUi0IFqhjRGO6DsnG0GXM9V0sJfaJwcuK4OKsqQPc6
54TQ+/TFjax2jq58da/1hBCoiSMCpPE5jXq77w5LIjt/tTpFQ20HfVHUwH+30kehOZg9Vve/Nznx
wemNvJTrP+g+fV3Pv5bYiDaDaStOO/BRQGQSEsMoICVOcyxfIJB4Qm2fK5C4vX+f9phwVqRpbNQh
IvfUhnYYqE5KvlUAnHI2cPsAfpphDuCSd6WiS1Hik0j2SdG7wSKfFl0xrCrInmVFd1FTetAy8MdI
4IuYlgdJyb066s/lgumRy79mc3hJI5+/hjmseTaKTUw/ZztD7F66EW8r8Kc5IFQ5Vx2G8UH5BaaT
yS3u0sCi4388aDZv15lTa1TaBFQN2ildPDtZe7eAensWeASem6kKyhCGJKMqANXW309tPlXaWEH7
yg+q4JRA3LgSfxaKcgOtU86Obn/eT0uMm8ZAv1FkxhDgsZY6Wp94yHc5JjZD3WoxzBXEw1zWQhUu
rJFLhwSKXQ6m3QMMKtaGpQj9zZzx2P02qznap012NgFdUbS8qE2qjaTM9owHG5TQINMDkJ/bucRW
IWb+xsu9OEtlK3PjrGUKRs3QZdDADwGYB4axLLnPbS2tdl19lKc7zoXYfJSuFir/flJMoudKE8GL
ast5dCnLSOhKV8pN8No/gl7Fug5ddG53xv0r1gzS8J/ZrTZYk0/FMS7/lM3G7XrPmbvZRnIo9zMc
YHIaQe9EHBW6yqFLBzZi2Zp+0Xpyb/UHiGRftrwZ91d7wN7JyWiWwsSdpPVQAoKQzo12qcf7uNsp
zcoO9Q2riKVFUic0iUp7fWLkSqQ4LoN5Mmd9wIt8OZQkfq7G8di1xQ1u0Ysy5fYEViSnm7O3yyve
TlZXP4VJHzNt1DSZVnqy2ArvRLSRgap+SDHqM17z1TEIb4cZf1SYkRxUOc61qfW+FnR2E7do7xr7
LsvPZq876RjeQLvISdpwn1ZgjSihiJIpu9LUM7Qqsz14BR2l6R097U/QAeotvdUNKy2Nw6BCQUAJ
jmJa3sYmQCakmB7nFuPjk6C7Rt4ck8mwhL65a6PlOo7kI+pOtyg1QgtXTTEHbQIpMkv2DBqSy7u8
7ev/9Y0fwgGr7y3olSGEGTY5CGanr/elXNsNTzSbZ4Txji2Ve8dIBfLk5TlNj7kKdWGV17L7GAL7
mpz8uxTCVAaFsa/xjsLd1G4/Rpnuc4wd1GhS0FGmAa6BUFnj9kipwXghc5NIZ+UYPrRlV/sYCqkg
CGRGhukTCWGbgD4nPcuJpe1jW/XIsfxJnQT4yz35W3vs7cUlj+k178nD2WnCuMpk0XMSaHATSXIS
pLuW/Bp41M0fDv7LPiugPtBl+uBne2mzQFqt/0A0eSNOMkiJKLceEhT09Eq72zWYdRof2tN0mDDM
QmcveDWrzau6+gWMZ5iGJSftgAdJn2BYlEDEQezmcxpAW74UjLupMk5GBQ9d8dRItn0S+peI5wQP
abbwIBlT0EotYi4tJVGFPCqbvfjlvoRWBQ+ts9nY0FbWGKdf9/GSiSW6ebVb7U2PEnlWbnwDHB6X
zYO7MsbxK2gORdkA91egHeQrbnRP+cMWEFxYIA/+C3sQKdYAKpGMD1gXixkNK2URyaQtaCR2ezm7
qnFy8hQjv3QelqAnxbsaX0MbtWgSTJGqpioRjXlMLGPTZJMgwOKZst/EMz5e4JDzgpaFSKmduBa/
JJ6MReY2jiLmQFoNFls38OXWStFvp1yz/wxjhN+Jwt/XLx6AsclkKCOZIjzk6SqRKMhn2uuH8Gp6
nfvZUQULnV6f+Cv9ciFhlFIUKhIhQDOw4B1BUjJJrkrRM5beMhG9xkOZv44xtCTl2M4V/AO9ucuR
S/5gl/7NEUkgRQTWWcJ9lDWVPUKDroYl6FjBjrUg/RXq5Kpou+iaNKhCks6AiLjRze4yTldzFlU2
gHGWPE2Sg3n6yZaXNLe6RAW5mWk6Rjl6Yg/RvHxRcossw9tiYlAixGcjwpm0ym4S1JOwTO+R1jZW
AZIAd6mlp7IDi4ZSNrOlpXJ40woSPGEzQ0FzKSW3CpqdEgCm38vhaUmC72Gl3ueK7DcRCt2p9gyM
wK9AqiJr1HRvaOOXMEbenmQHI8h3mKyGnGwAYVXIhpgGSvNid4v9fyxrAaRNegVcZytUfhWbdtHn
qT0uZeuaQwFxTFXxpHICS5rcxU6UaJLVB4qxFyu18oiaaCfy/0i7riW5cST4RYygN690bWd6NF56
YUgriQ70nl9/idbuDgfNbYx0F3dxF6FbVQMEqgpVWZm9jpRVJb6Y1FVhN4F8Kyn9dlYGMJ8LzYMy
WNssGgTgvaz4hFOVZHbQIMLarZ4agEiGY7QrLfEIWaH0Fjjt5E5NwCU1JrLud1lkHPOyE/y011Rb
TTTggsbcsE1hGt22k7uDYaZHUUghAgbyO7vJ4syr8i6/HdIcPkeQwUw1hu1NLLe7IY1bvzcprYM6
wQeSWfeQchVbIZWF7QRtX0HOJVetxMk20knbJEEZY/jW2EQqpKnkNKv2g9Rm2ySMIEzY5YN21LQO
/5TqJGPnRlIO2m5J6e6GMvcqNRxuciPObkgA6ut5Tm8wTHIvjKI/WRikH6YJcOguckM9O5Xi4AV1
gLpAXbsdNPv2dZ5mTkoqvw6E3inHYCdMoav1mSOFkmiD4ip9Sjrje6QUkV30ilNkbf1Qzk3lNWkH
zibUqo6qhBllrZJuwjQR3akokp0+TOPNkEwKAs48C5smCfPXKdBT0I43jXIrGMY+mkEhlzUbFLRj
p0EC70gdgAt9fTDG8Uks5k0f1bcJaCysTuu2sWw+CXL0MGEf6ih1+zHdNi1ai1MsnoLChIBwMTut
QFD6Tgb4SDOob4SgNjdR0O2HcdimI9L/HLXHSa/2Iqk3ZZnsSVi4RdQ/ZDJU6qOiFnwTItebsYZU
RUmazVRJ2Bhdit0u70twsEjiJhkDya2bztH1meaf7WcxGFq3EYGFyPD/AQzYwT24rZX+QTWM2I4x
cdxafX+Th4Gb9Nk2jETIOytoRgvkThY0P077k6aTQwGFnqoYIcozhdEmSdWjNBkuieR7GfWVoRBe
4kR7DpvkNZQUJGok1veJZKD72Bnm5MkjirpxURyFILwP+uA0S7lnFOkWfmFf1UDnY03prtHEvRVa
t40SPkRBQZxAzk5FOPhtEE4v+pCLP4qw6T/JiXyYYqFw6jLYSrK0jWZptoVRSNwmAHsCKIxxhSHb
ZEeKQnypAtz5utu8iElI2TAbCJ0kCbH3oqXdt7ImgMAFZIY68O7lQ9ty3m0XdR3GAFNtmaJJroJe
Ef0qCD/p5LshhXupfwnMent9JReRjjHEvCqKrm+6clRFX5y/mAEowNBQiH9fgfK9FbYpXSWjJA2z
Mfu/8PuRE+zIwYJ6LF83nfNp2Cg6KHUXjakm+kILhIHSJNBCxqXkHID1bQMjkSEpwAGyjNhlpAZ1
amDb6n5fTygxatsp5BanLjhwsW0aiqYyitIG8mTmNY1gnpvKDCs6akW2aWmu1c4nfK/Z1dLK71J5
FxnNbVfnsjcaZsxZ5FqyZ4jILzGTZGm6wdrvZFKrUJASkQbBlj2Ld5QIJd008MVA7JxhjryBGvmi
UEUTkoVR5ujLIelaq4TRZBfdQSQxeQS/44TFbjFXgA6wsh2PIIWgNL3pxrix2nvFRIi2g9BLINuO
RJuPYVlJzd79JuaWNKKqid2E3wRopj8Zk6uS0e6lzwmR/AFjNU2VeHKvcsoKlz3391vBXpso7PXe
qmC2m+zYcOud6lFtEPIyo3KlIC+kEh2py18v1zKT5sdtbggSOVv2YuUxrb6LHtU4bAGbcVF6CfuN
LkCAj75MuZLel4ghZt1Myq/mJImRkuJ2vVaZq9RuiHBxqo/BBhKHYw3umtxvt+qpcqXJq45BcMrG
g+R9BDB2+aRjfgvzFJB7KrNNj2PvD8+Uqxxf203vKIEfn3Pt8rFKrcGnYNweOj/gZX5fOQThQ683
5YwvvocO13E+SLe6jemtG76E+EWIOZtCoFd1TK7hOfPe1GiaCfLESfRjSfMz5aCMD6nSHmReSenC
Vb63w0LO9XxCkq3CDuRXwNKBkqcsP+am9EfOyvh3PeetXRSP6qhUo0mAHUV2KFJECGzqq1rxHwV4
/ovtItZgafhWkokSDv03XfrCZDIhqVULSYQWieE01n0GlfLfDM+MBaZIE+dlo9cNTp+sQ38E+Vo3
VzuDh6A/V/XYR+ByIUygSeeiNopYRnYO3o2v9Q4XbIdXb+J813JH2Gp/ASv5q2WQOuRnlVCB09Bt
YvtzT+z6luqb8roEa8dm+ZOYMBCYwOqN4Kvy9ex7IOV2UYHMLEg4+7sWbJZWmEugZHFVoa+GeU1x
3phkVOw4UkEnAyRbPGz1RuaqDXPWxUIvMzMWwhbTSSigdLVt/XVmx8bUOyW1vYXkvIfC1AOPnnrV
iy3WaTB+JauieqrpSR1fdePM3kFxpmXmzhQLzu+ArAXMpT3GgxfDmIUi3Vd1Y50sG1iBGleSSvwB
dLFRwPMKoVwFtU0K/+SWjHjWGZ89twkYfIWzdRh1w0/y55q4+UuS203hgBd+UwL/CXXetvAD0YuO
Pe9cyeufGb0V/AtjIgrzE8rWbJoaf+JXtV2ZTvVMp1ap8rxuTxgFfpQfp79EPwTqFU+4bRTb2m5P
bkOArbnfnpq6vNxvP4V6sYWXki0Mo8UC9VKprW70PWWvQFnyvnuls335hjtJuH6p3gwybjHTmrCE
I0a29KBrdhLb5Y4GzvIQfK9c+TX5Sm7PEN8d98Pzdp1xl7IkmANebKIPMu4d6ZwEAs3YdqorOWFC
JrqnaHZuu48e5msbzHjPoiwbSaUpQu1OP8PDDJqAGHIf3e4jydFlx/ocEt52l3GMoy5qkdDDWu+H
sUPJeMq7dA8edFA0ETu5tfbEI5vfL9ozZhlPWaapVRMJZlu05+x+N6OR2IG1FDNPGTJQ7jOAc2rZ
3LeN0rIe6KbOJ3KkQN7Yhg/B/9A1vw03yZ0OfvsAKkRxuGkwADXZhWxrxR0q+3cYkOA8ky8HW94v
n03MmjLt0mnEzzEerL+6r7RnYbqjkz2Sr+CIo80w9w8ivyqKGogaFZT+GI9NEXFlXCIkK4JwzBrL
zzW0yPHUuW7mchSDLmxhh/HUrQa28xmwNV+EtLVM6Ur7LUFHCv0KTzyheYHhBwyzfW4iW0r4lfa1
LFRCMQXUOjqeuKxiZFf3CqIszCe7EW+4GQmOrRfOiOGTM2C7ulN7JyZOj74YN1CsuQsdT1tEIqRw
F4ODeSENUSIFuLjVsFNK3TbFEWqwO84W00/F+AdLtlArMNA1MTRW4BHkOePU9aMMrzR44lfoCQNJ
DB/1CCI33jlduTbvbNE/Xzh7M+4HgM7PtkRHw1j8mRFSt8dn2f0IEeZajeCdQSa6lLKczegO4BIA
LK1AvHF2KM85bRZDsa6/54f3S6UuDCAiaqFPAl4RDciV92vU5awKZWWS4W8lX7xR/BqQgRHKE7YS
2MPTaGcOJcFM79BoMG5Jg1kaU7Q/8Fq7qM8wP4RxxRoe57nU44eoG3JnHMwdNVvd8UWv196F75bM
eN84nGvgVmBpwHA+Rj5xSdNdtM33H3j7r4TvpS3W8yp6PGl1AFsNhrIsfzxQArZs34L/lrYVBbBT
mz7/s67lqO/sMh6vR69lTEXYTXbNbWqAzBTU0JhBg34N2Me5MxtrLv2dPcbzQYe+U5sQ9mhRUutt
40AxSL0zuGTbPfY3H9jaFYfzziRzO5usF9Wkgcnen8AOLcj2lIK0sqeAxP3wENVOdYLMFM/Hc86p
ytxRrZZDQatgNrwNNhUAHZ0fvH6oAb6SeVsK0IgawCjw6WxRQW0zq5gTjZ7TX0qBgWBDum/eZV9K
xEyM182e9BRtswfD8IoDmonXfS1dCetqF/bZYgNBqTcTa9gHY4xdJLUvCgoHPE4v9TUTzDFNxIAY
ZgATmn7K5bteB1efEYN9tAu3Ra7ZKnri1xe1ejOWq2JOaj4J4yyidwtKPcrDn36hA+70FiZ7i5t5
rfqapTXmkKZDMVrKAGuQBwFJNK141cDJkf1gc08m/buubSZ7MnMzKUAf+8uv0XlhS7QxWATQhAId
BRWr/JNgDE4CUQYjlaxL7LQawIeJGOUG9W4DJKpBF3CQd8pe8aBK9fn6d1s9jAtTzGukTiYIzdc6
+MnT+9nQvlkTF9G49hqwlsthYuGoDUoW9uflUPgQgejSvixdAW15MF/R8cq2c4WBS9G8VjJ6Z5iJ
fbEl/b2PrSuCUBiXe7Tzh6jyqqdIoPxMKljTJFtqHMsDUMAnXv0UPgTOACYusfKExI6eTOHQvfAy
2pWMEmzfqozqqQouNTZT1/u2NyMJ2u1TV+5RaxTtIn0xM010q+Hu+gdevSpLW8zFDMNCj4S0UPy2
ctW9eEPpC+ceApoQKfW5D/m1PHJpjbmYuVboZFSxMlocHm7/KQ4PJ35xeDWtAxJFtCARiNFBllND
lRNBjeMa0scgX6A6PYEL7iia31AyT/1+5m3l2mVZGmTOU2pIQZQXMChs6eIeIaBnm0da/Mb6uC2G
9fUBwGSZoPIwTZbHY5ymqlBHmEt28TYx9xQWZj3NcDvJ5CBZ3HSlxzksa77OWJhkDouR542q1jBp
RMCaz279WdrSKlwmY+acPrJ+f5wQ+enSIntgZrA8mSYsUugURnJTj2hnRjyax0XqA+/NuhYaTVkH
pSA9phfvKTSriryYeqxQuqecFBvToLpg+YmU9yGGQ9W0f7m+qWunBscTtiAkTVGr758COaAdopEU
0FpssJFm5qYd52CupWxLC8xXq1SjqkIjG30Qhtj99H0kuh1knJxizWeBDAfOCoTp+A/zoSQlJlpX
q4qfg9hBNvHeJq5q+uY48cLfWipo6hJ9cAN5qrPEsp2VQCYTcAmwEBbdBqyJj1YSxh5U++xGvu07
awc+x+GQipJtSoN//WutvSyWxpk7XgHW0GAKAdX2sfRKUd3l5F7FAMSMcmzUcOfwVz/dYq00WV28
hfE2K6RRb1CHtOnEA2WXBbZWzvE6HNzARmj8YeROy4n6q0FhsUqWYxalorasS0X5O1trZQAWpU80
ApLBUzjH83Iqj0Ir6LA70AZgD7WYo9PKfRoCBDr7ZEeb8wF0LyhCMdnzypwXZ5QxxKRqshEJuW4A
89IZgztb3XPYGfshmA9llXLI/S/OCWOKftjFh0srBXNNFYXXaN/l4r5Jn0gT2o0FtEPuXD+Sl7k1
Y4sue2ELTdAWfUNciEiBXifU4R3BAZqI2BZ06PDq5ESBC4fFmGPyNcATSaklMkRKBFDyFC+awRtu
vQxtjAnmlqVh10eKjBVRz08ZUaVHKLbTpBrCTcKm8v+gWXc2iZY1DiIIuFhUsNybGE0b4b+EOfDa
bHaFTj3k8u86e8YK44rzVg+j2OoB7WnGwu5V5TYiEm8I7bIgylhhLlSaBg3EJQYRQXMED+KwAe7h
c/mAvhFan1QwT94G0BE+dMiCrp/FC39FLasoRmLAFhkJC8VN1UmSY5SCfRBPupIM2tEQyFS9BzHh
dUOXr4b3ltgpjwwqWmKbok8iPQw/y8fcbTYY0dn2qLcA7Bm8AvO6/X1hTcYoE6sx/BwmMa3oa6fk
EYTtB0r1DXNIuaAyz8tFVi/a22ayQxzVPI9RR7EzpI3cqWm2E8rK17dx7Xst4VnMRSNxFUY5kEy+
2KSTTVLhrsdXs9NZ+XHd0NpawJ2jobWD7MBi+VuHUQ+NtKFQjTjw9OFebGROXrDm3JcWGC+YxlWA
YVVD9NP2OS5y8CfvM/FGHXh4hlXnpIGbxNCBbNMRsN67W6uGrIOgJsDTH+n8QCOikSI4yg0VavrQ
/MBaLFkaZMJWkmpdpVUw2KdpapfJeDPF8RMu4EZsEx/gts31b3WRA+OUawbkSvCwkKG3ySQdaZQm
JegaJD9tYm9I5gOwufeTVH8W6ri0tcA6lBIQ5teN/se2/muVnSlHEQUyiSasathTr96ZXwFuh4J8
DHY+H+SL/LGMi8fo+3WyJClE1Fq1A0QMDyixcmRINNUy2kWSM94Kuyk6/Z8LZHx/U0CFxCCA26WT
A75fH1LmzQaQGBDFQiuxwywjL1Kv3G71TNcgS7SWySZW+hyMRqoAgitg7CGEAmYGvo2el76tbOM7
K8zx7CMoWOQqJni6vbnRjiAtd8xjsQPgi//mpXv0rtgmo2dCCSj+XhFd8SLVMbDOQNA7Csogd+ZX
jHA7xs1wrD/J2w9YW7l476wxLgWyZHUxTohmAPV7o5+RPeXRb25QDtpbhns0IZiKlhS/c3o5W8es
k/6yxTrrQRXzusOXk07h1+jO3KsO6HvUr/XjL0U2ZTNEbgQtaTr5n7rGDg7v9+uMzI9ggoOszWkV
g6gXBRT5p+oVG8upaxRtgXzw+aSE1Ktc+7SM1wHtWt8R9Kd94dBC5QFd+S+SjwGau/wU+eRbALkX
QCBsCf0UXz50B26pgfrt//wBIEal787Fniu5kLWYCZh9/ZOOr13d0haV9Cl/ntwCpQ1edL98ZC23
F/bYZAKjNBEGcWa/Im57tA608tZUH6y8rbsCVdFNSQWBHZveWko0x2aE3Y0b4oSh7GjVXUO4KPn1
+/lmhvFxdaHptTrhfmonKhYNcV+ghQbMbQPj+4Hu5UrMxwV9M8eEYhKZdWkgEfQx5XqaxK1k7jT/
b6eKdAZ8xD+71gPKl0+jy9tQxusFUQphiAqZvJF+KcPjlBwNwvOsK0nTu+Ux3k4lQTDmHT6a/Ek4
tXfgmLzRPN2moKt+k/l8flzefjIOb0ZWHceA5/iDnN5oXX6STfE4peImJxKHTHzdt9IsQ5JAx8u+
FCptKKpAAkzYKPJbRRj3eTWDwRz0aKL+gCjJyQ7Xt/Jfc+xzQejSsQD7LyYTUc435cHOZ2XLCfDr
R+LNBnOh9bhLghaTiAhOJgYBQdSyb0ZbaZxfCtdy6mB4rlBs8IZ5103zVsdcu6qU8nDqYVkRHyYz
BY7o63UD6875bWnMRRsVQ1DVXgD4MlVx4qGLMIJ82zzE87dO/NZNh1IgnDWtn8U3k8wFK0cMSHYh
vljai8ehlY+ymh3wOrkh/cBj1VhLPnHT3owxNy03omzoQ4zcNJ7i6868jQtH3WmbAJ6rfhIUmyd5
t1b0emeRuWpKM+TmrOC5QoteVOh4BNxERTu04ujkXA5C0DgD8ikgpCxENVYoJ51JkMwdDsfgWMTJ
nuujFJ9nT1Boc/qfMfqHHgp7fIrW1Su+MMzkD90glQOhszfBTS1D+niY7PyRDr1ErrzLIDl7Gn9O
HcQ1Yt/8ba4fZtFMNhFHQhKkkgnbderV8ewHQN9dvxOrl+7f5QE3+D5fUMU0VohMvbMMkmgLtA5F
zHGSKy+xxaeT2BRBkIeu1APcAS0V3FyPMIU52Gr+VbUgx0ug9UV4HFi8RTGeRNBqrRkVHBYSqbYV
avY8f7q+bWvlyneLYnyJHASNVswwEe2AJQNncoEXQ/OXBUoMa8djnb6EyLw7COhPvP9KUiuaTWVi
AI0c8V6+oQL1861yQ3lAElv8Fjjhy/X18XaQcSWCLgDDm1uib0nfgvFuCnlYiuvXShIZzyGOuSYJ
BIci7xNvDAt7CEs0jlAkBQZcIjwcOP29F2nx4pjTn7NIi6tBAaJJwHqiRrvt9fqn2WqfoxKjqdf3
TeFtHOMuZilO6iaz8I5shmOvCjfgAxN7KsYE+tLsKwE4tpxax0juBeVrhEkD8kkun9WocPUErGEk
cY1w8ooK7ToJko0yPHgqP2Ne3DXLkyWfuiB40dTpZQ7F2xTdhhSSN12RYRCu3o5DaSv974sDMoeP
8UJym5h1i94GzoINje0aZUrq/ciZ3b2ldVgeenI1UL99LRY9ZA4B8qoCgaxOhJspsjK7zrLJHstg
8BpDjJwin59HJdvN8ji5178g5wOeHzyLkxJNoPYdchpowLCTAOccTLNz3cQluc/7HT07l4UNeHGM
JBCsLzl2XryVtjraX4Ejjxv5M9iZf4zAvimYCDB2VbVpoWw+clzyeqqw2GHGfQnzoEoJnWgNb4ev
6fnVVnq4HSFe4vEHHjmc6352cIsVZ4C9jSHiup9FYGoFrjmALFU0665EPB7ROe8LMr5rHiuUaU1E
zTgkzjA9CGC1uP4BV7O6xe4xzivQSrMgEZxX2SlOmp8k8T6bHqQ655zF9df1whDjtga5EouawG0t
cC3n1zX5AF3a5bgncywZ3zWloShNCpY1OLRdFTkDEHUvMRgEIMKe7Uwfr+A7pOdIdQJPvDfuYoCK
7nglDI6rPl+exVEJ+7ob9BGXQ9OOLcbc6t5rBm5ZiHNIWL5BtcvGQTbpNXdMcPZIARDalImyi+2C
TlLEbvONt7L/SGJVMISJoNe6mFMkYlVkeqEpeFu1u/k7pbNpbpWtVGCGo41Aaq04ZNzxUUTrW/pm
lz2vTdtmPZ1mrZW7abytq0MiP1y/EusmTAl1TQWYU3bOKplyVQSjDIJEj0H/DJVoeO1J3Vy3sv7V
3qzQP1+cjUQXKsRVtFRVA9MRgeXF1p95xjcTjPcAqiZUYwNtx8FR98IrxdD/pdrt8y8dDG79bN0x
vpljPk1ldF2Wj7riD0DpgcWaTknpjxlFIxuOkmxpoTLykMZGiWttr+/mf7iXN+OMexF6eZClDE1w
GUpz+0XxjmzFLXepNKZc5GAgADMB9oJM1MWIiUW0CrBPOlNtbsDuCfIJsJgCAEJnuD8A8qaViiv2
2AnPZiZt1kK++Y9Kk+pqTHhbHTvZOcpNlHamOvuF0Oe2BamJyGi9FMreRrsFw+gWTJTuBHdpdL5G
4i2oXR6yDi8gyB2LXqeltiLfpB0elK1f6YY349lSAwAxypoj1bfWOBxT/A1R+S0PXua6szPVV6fP
Ypr7qfRY6j+Lhth5ptggendiMbSJUtgkfBLmzCN9RlmIbLXapprukErkBKrV279YPPPgUo3C/DVM
m8FSERtOkB7z4TPnuPK2mElaIiFs0oHOctavee0qUBmadwTNk+QFDGtkwsSQI4PPPpUc+f666dVb
ulgf43fqaUg0As12P2zBTtuYG1Kimt629kBKb4p4rMnrF3Nhj3FCQRh3Ydbg6C7ivtS7eP994GKu
bqsGxjHJEnUT9CLvnWqjymIEL4C/XK5tWajsuoPkgfoYDD+v7+Il4SxNMBaWmG1MDAuNehF3ZNpQ
4KX0SF7pf6uehAAotw6lQ8WM2QfmoOkBvPAFC8vMhmpd0wWgTkFS8TcE7ZeoJsUWgS19d32dvA2l
f76IUiqR1UBr0RNpQBUWiQ+9ObrW1NrE0jmWVksrQFxalikDHMmig4GOCdvRRP3eCsFlJkL6W3ju
lW2eoL6ensSG8wHp97nYxYU5NkGkgKZWh7lggK6xFKG2wlkQz4L1fuvKNElaTaEW2tq1lC8ZSDmv
f5z1muXbIkym4hVPdZQrdBG6PDrd8GKqD0n12oV+KkioLb6IReFO2Z+sywC5OqY8KXqEuWNJS7qm
LJFaT23ozb20i9XOv76w9XbrwgZzu9pcMSuSIsszQrAm2DV6qvdjYBtg6qlutHvpHqN5tyUkWzpw
RGKOs38WXXHLq+KvhoLFr2BuWpwFotlpeFkqYeRlcJXNCHxprTnXV7t6xxZmmDtWGgok9eiGamBs
K9rcrREnRRP0GCoXpbV6KBe2mDSJoG5Ua5TKqvfhup4loAOQpLn6Q7HTnPILP1/nLY65Z0YplqYc
IdB189OISjfxpHST8ZJp3pdi7ppGeqOqRWyhmSoQLqkGTy9nzR5Rc7j+rTj7x761KlRKexKh7xIX
z7oQuaXCK7utV1TePtH5bixcrmZ0YUNoI856ECwb4ufzZ+30C0YKDt8MPCl66PYRZU72RNBf2tbj
9TWuF4QXv4BJgZJJB3snHaAWkbftmo3gmUfhSbcF9DjJhgviow7jwhUvzDEOhQyyNloxrpm8CT7l
d41TOBjUfgVF4DHaJnuA/K+vj3NYzpTRyw2G/mIDLlDaKe7tKAj9SZfcZOCU1XlWGOdhkLRMLFrv
kIxtKxhOGb12GCf+/5bCuA7UUkdFNtG0Ks6yomQvQQHU4ilr85bCOA0A3Kqmp4xBqD3fFlW/UQbD
mbLX62tZQ5CqkgEsIvijVuZn0jaZhzjoADjZGg+9K7xqW4h32yUEBIwNCE2BKOI95NZX9maSOemA
DBAlqvFCFqdTos9O2JzCjNc4Xa+VLBbGHHDTEsIer3zazGyPyWvqJZD1/W59BQPrXxY0KdsfhWjX
gp1xOo2rqzNB/2vpmNlBU/99BjIneiClCS5WH4QHGYpZ9RjcdzIPFUE36eL+LswwLr7qTKmvMLjr
T+dR0uoLpdAojsOu3sQ+LyFdd04La4yrFxqxSJIYJVF1E2/n6jxlVbyCx9YpKqCCUGLjHMv15emQ
mtQpMyNLqx5nqqCpwH8hZJobgPk3yj3UDo7QeYE8Hbhcr5tbDTBgjvjHGnOjw5CA6pU244io+kD2
23X629IC9OmyMMEciw4RjPQUNE2qz1JzONMcF5zaE/3ml2fibRnMmRCkaMpbE3kGuh5ZCOnR3Lqp
0YGoph9jUxzC6dv1baO/+Zo95lRkg6bmPcIW0ox2M4oo9qZHFG/AzZRtqzrlfKR1V/W2hRaTeEuh
3o2jRmN0Cgq/7lPiji/W5Ao/2p+jV97PP3DwE3vgDRJwDodFy0SLyJVDIy4DdgAJ6VQ/qbNyygT5
j3zGvx/OYjyiMURaC9UlBMf8c6YAV5K8lBDVvP61/uMSv1lhPCJOhFLXlCWFkqGXlUu7wGMGfQLK
VhVgSo1ziennv3I8LLqxi41TIVA/DxpKukY8eAbZi8NNYt4aEE/RLC+Rf6jS/fUVrhqktAUYXEFA
u0jikjqJetp0puVx5YD2JwaoyJ7LIbRaGLQwp69APdrC7OX7hXVBGvdTEJ27Ku8wix+prqy32t6s
sce+7SFrpNHzF/wgu9klf0Ff+Ne06Zl1jA8vpufg4rstDDIHXgyjKU1BmO2HqIftY+sV/Vp/vs92
eUnbezVqrbzOxqonWZhkLkCaZWUhRFhjEXQemN3tcbwbtcoj6Tcz4sjQcTeUuQdR38tCRDu04U+y
E73pCx3fbVxMw1EaVD6ecP1YWmC40XTdUNlRzV4agsoq4PrFfbDJfcBpoUjHb3qv7+GbGdb7Q7lG
7+ke1k2pOdmEplSFK15LW1HKDyZe0ddv2/qbyXozyFyDzBQNIsS4bpXUTqfcyEwnE7rK0QbQGBPK
064pie5Fo3EPhMGzYiXENrICXfGwqmwI2alOKBbhrgL+10mENrKjKNwXQrUpxor7wls/1f/+Wnaa
MzdHYZ7kVPJNS3Qzo8QdGpSfuRA47SzbVWi99pWKtomsbU2z+076fqtFePbJFcdLrVYx0eUC3zTK
GJp5phxc+MWuqxqxoYiwBOnTs+jMbqrZcQ3qhdDT3ck3KuAGjnDKOIu8i7YWzJa2mUxHaLrBLGPY
bjvpKEvRl75VMuf6weDZYFIdYhR6Vs14ySI32IAUbVvzlCTXLaBLCN0dpFXsSAeAnpY21jh52vyg
QKKiHX9b5RPpmoxq9j8WmNgVw/XPHY3IZHwJ2r+UPHWvb9JqNrO0QN8Ri1NQkBpzWpDbPUfjBAJb
n+NP7aG140cMd+7C1yq34xM3dK3dgqVV5vsHZDLLcEAjovUp7IygZx0cIf3sqH4GIZ3shbNK+vex
sWRpjzkLatlLkPLFl1JOxuu4q0/lQ+K2h/meclBplZ1/iUB9xaMO4Z0PxhXmQLImWoMTOBqBPaev
Qfz1+rp4BljX18RBrqb0AKIAXIsEzkRSvv8/NtCWen9A8mboMa+AbD7UwC9HNH8UyJ+EwrfPc0FO
WJSTZOkABKNZTRXuMy+jpGuUk0h2R/UjVGvXD4QsMpF+BMuDXEHlwocozjN4Ety4c9XcAS1+8qxE
oM0llMnUgDDJVvD/vw1l4n7eK2UpUSZGE/xcZVrbKrgQr5tYC/XL/aTnZnGpJc0kv8guMQOySSPg
XtCGCKN9Ucn+2BnonAY2Vv9HDvcfZyWzY6V5HQHVZ2JPp+ZLpMtORbrN9XWtxvrlwhi/kYwZ6fMA
3mpCDpN58V53pmeQt38LSz8/xDFGwCAaNTpEtWV0Qe4i3g/gnRvGkaDJ2GBOF4GLYosq3SZ3lt8/
xF7mVC58qB9CXC621S0X6HPdY8oi40sCJPtD1CHZjwGw8UWvcVRIOoGdofZmb6g9Pg/tWgVpudeM
cyEocUMLCJ/TkEDvC868NvQzRDnOJ+WYYUGSQVJVfUqf08K2RzO82USuBCLYz+0eSoyyX/jDFl2X
ynKv2+WZZV4XmajkOQbksbrxwdTuEuUzNz1Yrf0tdvD8El5cwyGO6h5aVLR6NHlNY4OMJSUuBpS9
xpV9A9TNDxbEfKCJyp0zuB4ZZLZRp1rxbAUJHtm9r2/KR8ova9yrJ0AjtwS4t9AtvOv7ufqckUH8
j6eFiWSSHWojzVB3eTCiLLJV9+kBzGH2dEf5lmpb3/In9mTqoS9COkQNFAsD0nj/Mjex0AKSGVEh
+Vle9BCVGN0kGNW90XR38qgljtU3IPItNkYYfI1aQDVHYTpAEAy4/ZockhDaZ6Ga/Qyn8GdVFwAe
E+g3D1AHHsZ6o1VAYIRZx/GQ65ukqlAplMGWI7NkYmpWkm7O8Vmkk44xUhz2k4FyaX6mvIckFeeQ
U6dwsUcLc0yU05SiAoAPhzxBJdGF53bnRrXFQoOsCSotY1di9qpF1+z6WVgNPwuzTIQLKyVuJh2+
qst+CNHGEAIP/H/HUtwU+k9SEUcoucdvrRiCZPnfnWVCntapgZzmmI/FvGq9o5zk2m052XjKQwSS
V1KiZ+vavlLnsrjYNXSyq6CNJV/QhNwVi8wv8BTwMDOyN8G8BLqDiFNTXY07qgm8JTIwFZQe7y1q
ZhiRECLkPmDsx7A23MAKfQDuVJsIQvhnx/Rfa6xPBhxjrOMKKYr8aXJadAEziFdPJ6RIfuKFrsrh
51ktCcpvqzvjiBb7ObfEgi4XcsxShAyXGYMKXMTYwQA6EQXv4HJqnNISOzdM+g2qQhNYnTU3jvnB
aNVtLn4Ic2GssAdGpQwlUKHvaISf3diwJTsCdWxS3Fmbj1AfrH5aPCAtSzJWWM40Ja/VkXbY+vJT
X0Gg8YfZDnaS8JLC1Yi3sMNkEBFUKDrZQKAdoyfdzF0J421oyV+/+quQL1lTLQWWoM/H8mGqpCpH
zcTdp7x7S8UZfghYf7tqAAwBritR6SzmUqSJOXYjskGQ7t1Pz6C/perC4SbexY/5bfup3eD1yuOt
Wj0iC6OMowl7uasFwPd8JVbwYs0skGKDZ4fjQlc998IK42FGqe0DkRZn9Dn6IkCVMhE26VMWKAmU
68XHRNV54wbrx+NtM5nUGjIH41CBU84nmJKylehQ1FB0MPt7zgFZ9Z2LlbFx25gNS6Q9PFD6dk4M
qfZgBykHKKVA+xIVANQkDwb0ol8+AKWlB+LCby9sM1fAFIqqE3IcGGFLc2hlW2wkiPfCarMj+yBw
eHRqvMUybrsISRFAUBKqAyEo+LJ2fGpFTAB1LSaPUZSbXGh4Es7R4XxIFqYSkEYsFR01I4T4BxAo
79vB3BsDb2Z8dZhPfttMts0xZ0M0TwQXYXA6z8IQa7w3IDq6m1FWJmiP6oU3cunVeItjHPSQqwFY
NvEFMa/403iND91T8QSGtU35NY5dOvQDkMqWc2TpX3rl2JwHThbhKVYsq4cIieRXImUUDmwhT+w4
wSRX+j/SrmtJblxZfhEj6M0r6NqNt9ILQ5bee379TYzOVVMYqqGVYh9OxM6JrQZYSBTKZBZ2D/my
NDrWeCa1TjtMTtU9X7a/eUHomI+FRugGKWW2RIZW0cE1aDf3ZKl0O0iklox1tdOhXXvZ2OYGr4wx
G4zGVmMuwIKJkLF1FEgKRdb1ourOZSvb18TKDAPdKYSmBVMCwdA7YTJuIWl7RWgItkTwoZlsJ0SR
Z1qWj1hRA43SZY6IMcROLn6+vKJNK6YMLVALDLdoI/r1LgKZ4pQlWoqTjiZF7SkXvC7lXQrbu2Zq
+MeSKNsmYyTs5kTX+4SOHvx6uf4B385mQH22xRYqOpD2z1KOBf13W9tvuZUt5jEeprreZQq8ofgC
6lVPejQjr4cyAR3e0lM/cah4hwzpVRCYDBCZcv+kPrYNaKtfwbi+WESDGuj4FcLO9NPdsjNcyMOA
25PWQOhtxMGVbZf5+TV15gwMvWkaZkt32HgoRXdIXsfAu+yV2w9OSzZQjdZprYexkYWJFpsLeK5+
8KOt9NUVO4LYOrer6u1t8A4sVxaZ+CiHmK3RSpRZqxNAlb34QbfY82ylTq1HConiGFTdvQHim1pz
klYknBVv7urKPv37CqyRTSqtjAppUhmGBorBfnigxFTlI8ipnAYzceKLwtMJ2H7BrKwy0dPSqZ0u
JCjrRadinx7jwzr3waW53zybK2tMDFVBRrgLIYLr5T2Oie7Wsepoy0kePiTS3dT1REt2sZL75j1n
c6m7XPq4TACV5KOE6BAu+8OdJBl5pcBRrha0Youy/Qe8cDyLDOTVQlapy6YDv1nkOzD9D7JLhNAE
SJMtSGe+I0dsAisVNRVve2PwO+tbg5myMBvA0dwRnaJ7sUs6Hhvd1g2/tsl4Tx0LXR9Tuj365hz2
gorA1P8CYmhjRznF6FhZNri8Xt9Nq5KuyhpEp1WdTUYtQ2D87/nUzK91qRT2FE13iOtOEbdHa+tU
qojL0OQJkYR3NIZLPoOAJYgkb1bEV9OK7psEsUzaRx3n/G89z1aGWOZCU4ZKQx4iLVgGbtg9yQJP
qnnzqK8tMJeVjLkpY0xhgQJMB5EJSCIFO3oC1AB0Qjzhys1LH90a4NbWqS4w27chxXNQ1hYA7b/T
9G+OTmsIXyA+SmWaWZfAv42SYkp09FJoKqm07Ek1IvROtOFyreXaC0iAhoO2aJ8MLbtJNONZHsOD
3KQPRa4dhHTaTThqpJzr+75rvRFqBrdlUX8RRN0icpV4bTpkdh9EMuerb95z4ABVkQlGsy2EtH9F
fXFAUx4ay/BRaL47B21Q6cv7zjUE9886GDajhZVFNkdWBmKPwnmnQ5UwvG4/6aDS6Y6GG++H7+Mp
c0NP4FVJt1B/bZFxPFPNezMxKmhU0THXlTrEn0zRc9cn/7qjOabo+6HsJIwigO38hCSYk0NSFFPs
J8o5iArCX3QfrpfHhCqY7RYK2EP4pXwrQQESdV6hvFy+wLbe42sbTHCyRP2UIMcKXtMaic1ptgsL
Gp4g5FQWqPxKnBVtHt21OSYWMcNR7jIAr6fo++ZEpzxNJ+8hDzPv+cOBWxBr6DokzGS00GNA69cP
hn8HiJ1G8DRGo5OmVBw59xdpsC9v4RbArs0wIcA4dkaK+WCcNBW5b/T1jn4Eeof/fKCho6FjdFRT
ZAVJfY25EhPdikc9HxO/dgfHPNDsQgitiehacVOvP/73kIqxx+zeNEPuGRm9xKeoHh/rp9jXoIjU
XWV+xtnB9zfImy1TMS0UzGju8tcvNbWLmkpDm/jGDeh1sbJm98XwKXtpxZ+woef0l3iGMcac40Ad
wSwczomvfpzt2TWOUUG+YISuJVSxi7e2d07IWGMOcSAMc1nPA7YxKk9dEtqllrh6LHr/0QkZM8w5
NrMybnIJi+rziFRTZFcqr6LEWwlzdifMlWlI8yZ+q3xIpmepv5+mx8ureI+xzDIYJ0eoqUvoOEz8
AeS1bn2PNpQDpJZiUGjkt8LBegZDyb86H+PosS7ouKzxhVpXwjWZeMb9cje4yW7eZXb2ylkh/d6X
vI9BC0i4WGDGshJf2IXXjQbpn4V2uXpN7vSn7prftfA+EmD2lIkEBtMwqqpEBrl7bWtbf+6v8ivx
64L6b0aiY+O3n8vPnEW+u5h/NcnyWRoWeM0g1Zb4yX7Yj98ip4NmBpp40VbGK+zT/bqwnwoDHZWc
RNEwRdjPOCdG+SWPrwbzYWmuMOpD1C7llB3fv+aZpTHoEbaRVVkCoIr2stOm4dH70ajPawl89+xi
DDHAIWq10ZaGnPhZ2BN5PkTTx8WM7Uh4kLPHuTnp0zfOV6ONa5e2ksGQThxAYyPpia+VbU0WTXdB
agPahxqUJWP2Kc1HV5hbp5LyQ1MJPsc6PWaXrDPw0lezOpXtEuMYhjvd112qjkfHLVVn9KY7fFMX
A5ffeC2JvOOhMJBTd2ogVpDt8bOYxPctQVXiG8UbyJombz31vLrS+54t+mU1CT0hEqZuVDYzqggi
mBlVAE4O1WXH8IzejxcUfqSj4IKs68PSgDBBcnWwExdk+cRXLKdLerfV5x/ATi6ohdTogdGnfqQP
bpR11Yc0kw2SjdpHKHby2vs2742VNeaEDqZahVoPTC+10ImMg2RpIEV75rjPJq6urDDnchQw+JEP
EyCnJLOdxpDMi13rOtgZs10/gvfJ+yvkWVlkDqgQD4s8KzFwtRta0rfJda82V30jPUNOYi8YFShb
2pRXzNqOlVZmmVMadL3eqVaU+kqGTgRpl16JDyjX0elgvLEs3huL7tslX2GOpSZU2jQEcNbsVO0t
r0TImYFhgFL78Cmzea7CnMXQXLphqIBAsfwh0m9KJSRBwsst8Yww9/0cGGiunRDHJHvpoXPQG4Ox
STC+fDGQTJ/cEq7Cm6yl3+T9JmqQw4Rwq2GyGYumBnlBlAJj4gx0+NFLM/Bu3O3PdLbAhBV1EPVh
F9WJr9z0brqrfcNNTxJ4x/5kWOGtYnppPUxI0dR5afW9ipuCDM6Q28mjflXsBdLa6FMubSorPMoE
hVw0YtvS9AcaBNsQ9nO9bDFGF8W4VRdEGF0ZIA+ZzM/pZJ0mM6nsqg7vLoPLtsecjTEIthSyHIco
zvm1mdhaIhGrioCW+8tWeEtiEEzWR6vULCBYhST9YCaksipvwANMG3LvsqntOBu0Of9zSLbSklRG
mEO3PfHTZxHsUq2Toj8stmcPGu1NbNMMUWHzIm3eAhnkaiYhicKpSnwJVMSFETtCrNom6LDaiEew
uBlMrNbHoNYMmcTCVIBaVa+RKu1PbfAZmrtE7x9a3rTtZgS6skWXvaqv5BhIGYtgiH2x7iF+912v
T7ryAJ40R9A+ZOF/ZwN/Cx/O347BL3UqitmgL8oGgvDV1/5NBwLT+mAMHr7xe0R4zs8gS56BOU9r
kHcQMd9YfRJNv6k+cdyRg14sg5xsSFoiGIDkCoCFqDpy1FvIznxH87r/zyti+eOEFE5hqWPsF+iw
GceBCEuB1C5PboLjFyxxXBNJ4PLNldgPMKSE0wa57E/LeKcqtw1G5o2C/NsmGgx+mP0wTlaED5Vk
zSfLGDvSmtl1EM2fo9asvKbSvEwYbnRZuzWkzFeV/NtSC/O//gwmLJpywYR8aZ74tPCnnH4U/igj
AW165kHKb2JpE5QOIJHXZXZmL9HLBtpjgOb5rTre2tlNd3ycaxI44b45jmjvru5ipy+diCvR/L7d
7u0kno0zJz/QWqE2mwFEf16xlxxpF6NQ/iEGGU2Al0P0cQ5sNSS6y/nQ26Hu2SwDAHplVqmRAbyj
PW3IlEh8oAT9+V7wGzvmpqF/c1mc7TEIYM2aCnYwXEwNMoGSEx5jd3gx3OrZhFLxQ+HzGFa2o6Wz
PSa6UKS5EYQGL9+l1EheJHYp84pim49r7acJNkHRCb2oxQYwNHkT9ezwile9P8i9bIPn2Q4TOQRG
q7VagTOJfJYKIsOeVPvel4p9R9BLL0MkFimRARjHa3TfftauVsiigSCoQTcglNZuxucWJLjTjgqW
6+X/yqfcV+1m9mBlkDn3c7YEihzSLc1yu+hqIi3PlTW69QgC7NZEd4OTNuA0R9/95fPAcZc35vbV
/SsPNZ0K7QNvaXc1pH3LqOCcON5XpH9fWehbuZD7EdeTvFw1sAPNyIVTGeEtgoGSrhbnOk/gKKAj
I0L6WqkfLu/SWw79fcx+dkUGNeqO1tNH5Fem0KUjpuH14lTe9JgeYn/QiHpTRHaPSXvE7YfQMz8L
e95bkrdGBkcGXRZ7oUH8N5Q3Y/actNx2MJ4PMshhKnlfhgpCZiuNcjCO5D5tSJSq+WRUw4vcRN8U
I3E7oXYnyAdf3mCOk6jMWCitXwShtOChrCckMdHYA7LGtuPRHP7m7fXzO7IV6VFddF2nCUhMqRen
8hikBDP8nvmM0YfcH+zOVV+Nuy4j7ezR4b+/zZifj7rKYMswdkGlDujNUkHyiREuFxTGLh1OzZAz
56VZfpPwOC/4HbDMxYImKppxra+hk4KZnV30ebJnJ2oI/63OuRpU6sWrwx4PUSc0aZnCHNV7Rp4F
ZCX8q4Ee6AvHkR0LiLsuTMelR8mr6q/bvLqaTEjexigIWDVH/Px9N+GvccobxfFqSemsdVGRw1bn
DE4JIXLkOWIiHqITaESQKxDsYJeWkJsgQkOGT9XdfALHJJd35n31l/kdDAQNGCZpB4MekdPsghYb
FfTiOIN3PvV42XOuLQZsdE3o4gC1Nh8qCycsEsyO1JbupTe8AQjeyWdQp9SDuK8SKfb76usc3kgL
+nh4hLAcG2wXT2hlo4E+19g3pO5VFMRdY037YOTKgNKA5IJbsqqjTZCJ1ijEqT8fqr1xpEGDTspH
FGJt3rbx4kqNgRFB1mQxL4HW+tVV/ww9vivzEYTPOtEOios71uUqafF2kYGSYhbroTIBJUu7N2bL
loKHUo2dyxfBe4HrX91cYxBkMDtdqQVEQhjocAQEXBlRFNvwcNBEW7tKHwMZp4yKDgofUofn+bw1
0r+vDnvRQ23dahH4lSVEBkGcKuijY0hc3pbt5+1PWGb7EfQcE3GLgJdX+x2E5IpXvpHPzQmxrisX
gURGkqNi505lW46+8F6ZnFiCzaguWr1AERNvBIifPVMZ8fSABJavuZ2re9XHv00anJfL4MnQTpbR
6AjQyu6+bAqCOlxr3F32HM7Vw3aza0Y3qm2ItCq4P0FINL0REnU+7+BRmL1wxtnc6VAagY6+otin
w9go7wWk6xYyRspVK9UiJttTTmjE+VjsJLSYoOVihv6gj3lVksg7iUtnQqHi0pIYKOmlWRSqEQl2
5Sa6rW7bK1nYq4TKaOHhP5HBcC9/Kd6KGCCR1DFsayWAveqDKUTEFP71PaUzKDKKXTNoMVCkbVKF
jGKNTxWpjqiFD5OBl37dXEXFUKJlVPaGTPEvL3A76gInnaJI6O7V2D75VKtSaGshzIwkBA0W+dFd
F0ogdfiTXq1N11+ZY1abSUIZC9NbSEl1k5rd7Em4A3jguP0KWtlh0FGqpRy5RqDj8Cp+v0l3LZil
ooMuEPm2cus9ku621jngdA9EIp8SQrkBeEmrTYRe/Qbmrdd3QyjrGY5D1B+U8bk2b6JS4AEk9cB3
J2JlhIm1hGgKozJsfpRooEphQgV+QZskkdCXq4NJ2NA5pcLNiFaHiCNachVJYTVTk1lpamESYn8e
tLvBrO6Scjl0U7G3ZunvvPOnLTZ/02DizZwmhA79Qfc1D0Jbe8mnxz0H6ymPm2s7z3deGdtjEqcp
lJ+hX4dnpdeFTrE3vNhF7rj5bNgTtFQxg2ZXLck9HlJvn4rzMhlYC3tR0RKMuP7vLQL9YJ+mqXin
YvPLgXNapWwVlB7315BhDCxBixQ4pC5+nKFQF6H3YZkh/m7yktSbrr+yxNyiS16KSQ0tAF+vvsTT
VW3s04ZX390MYVc2mHBcLLrUCuKZvnYkL3lddqnfkfIE3bWJ8Ah4N4Ogn7YMkXn0o+lbCDUBr4xY
U0nf34ftZHeqN00fLHMgs/hwGZU3r52VOSadmAt6F+oWoh4jMF2pfgjL3rls4fIHMlgaqA7TdJDz
QTtVLbxk+sc2+KTz1Hq3r5bVKpjLc2kUjEPN2DSx8cwD5bdR7sO92jgUfflNBbxNY66WNotKOQyQ
vm7l4WqQZUyqlinnw2xDxGpNzL2iy8USFBhBwkkdZCI5mZOkdoesfHI95sippQ5I3I68TDnvazE3
iT4MglxUWFqkTkS0vsvBEzgSeVcJbwMZeMhxMQ/jiO8F5Q5MqVFZw1vpvgPoSdCInMBr/Vc35Go3
GZgApZRgJjoAt8bI6FBGtlHfi6VgX/Z1ZRNeV2YYpEDjV5QEKuBVEIMRwiqpXbfGrSIn1xEIRUxt
OiYJqMjMamwJXqoLiZpwn5XLnRhop2XpPtZ53tiyYl4rSp+S0WpOfdC+6PNoK5FwLapjSiTZvGvr
cLfkMQSGFcNb+sEbNe22yfTXLLOuFGm6KZT6RknLKyvI7NpMrwVp8PJBOkxy82gtIW9onPNB2UmN
oMbIGoqEgVd31h0GWGZknI2Xy5vLcc23/MzqGTqGtRoFLe6UHDwwpmDuqqg7mNPIyW1tJxEMDU2s
UJkEQQtz8JpgyayqLgPwOv3Qxo70Q+vNXoM6x/xSdkSpyHT7N2s722SOXSv3tVC2Wuwv2n1mXNWg
u1Y5gLK9fWcTzJkztFAvlAwnu5yF2laqZKdbybFJ4olzurd94WyIOWp4Q/dSNuFKmcXsem6lg9aH
Hy9v1/YleTbBHDPog86NUuNCLqrswWzM52gaj/NUH1t9OsaK+BSKFudoc7aPLfHPSWNhctlAOSXI
fFCSHKR2IdLIE894TxlLUz1n72Nr/JFZDPmiy7Hf5VJIYpB3o3kHCGJ9UVLhIeuQ6InG18CMrqMC
qS1ZRnm6Eu4Mq7hZDOV6xMRxmMkPo6SI/uVN5x0Mth3ACBKj02l2Tb7rTsVt5pQ2RMBJ8FCDwjYB
mSMvTObtucJEkWZuIOsFT5JAOm909lSERGq+X14Wx10N+vcVrKC3IMcMCZ41cnyoh0ch4Q0ub9dX
Vp+UAZR4lMZKCRGiCkfoJ2LevrzK9rJf7GmmHE0+FqmduSTtI5V/EX1e4Za3QAZbrCQcSrBSxr6K
Um1u7BeeAjhFjncPw9X6GGRpc9kcVBFJpsB6KM1TYrwqUgem3g+R8Xz5W/0m0Pt58A0GWzItn6K4
wilUffk78ru+/kj579A7esdvBeGti0EZZarM2kiAMsJ0qwhPQX6ywjt1eU1Vbgsu/QYXtpBVGhN7
CyxcJrbwByMWqusR0Us78gz04VYLUb5DRBCTRGPzV7BmQTjYMjCfrDBHTLQwYZpGZexXneWU42Ar
8kEaHzmfbdsFz1aYM1YsjRpZcvljee1iTwOhUyopuNjDr8aM+dHE5TON0d/+flPPVplzV1WhIhoR
bjw6WCFO4NyO7XgvaHAYGj5ntslTBH8/3PuG3meTzFnr4jwegxIu0zj5tekHV5Rr1xv99KM4EuE5
L4n4mt2LBMWPdmedBMAN4c4fbD9Xzz+COY+CmcahIFmxPx70Q++XoJZTUQMBS5HPk19/Kype2mPm
QLZhNQi6UMCWPUMI2jyUh3wnebKbeB0m7AunOg176Lc6qd24uZ/nhNIx9k5xXXrzrrqGKhqoAy10
5Y1HKqZc2YGbo8ac3nY2Cs317h89kTnT+hBqUgpGKMyETM54rYEMNffDvQll2drTj/yHx3bbjPHz
a7BVfFFpxrhaYLFzgP4L4D9xMFGElq72a7vvoNx+eYnbl+bZHvOiNwY1jBHUITZqJWLmAunl55LH
a7ANjWcjbBoJ84dpZZrIurT3hmWQOO+JJdxH3fO0vF5ez3ZD3moDGYhKyrwJpnGk4KF9GRR05Ynu
EhFpV6MQe1TxaMQsfUGkT9V1Q/ijLZv7CUEkTNWAVMEUmf1s1aFtEgPme6v6ptbZg5ULNoQMPlxe
Jj0o7w7Sygyzo3WttGkTB7GPoShvmK/n6gmMErsabU9455Ax7N3LBrfv0pVFZl+VcFKVxQAozzh0
vuKEd/IH4VsuE8WdIenccRa4XT9f2WMugaqTBRARo+eJ3nHZ19wNUFDBFOZXfj2K983o31cxXSNC
hybVsJk5XjdBD379vHe6+CtnBzevtdWKGLQX80I1xqFGY8eVeAh3hRc4anxNj/YbIcJImtGOXzhG
eWtj0D2xgiFSac9TB72s4ZS/IS2Uxyt3AbHf5MNvOI/TbQgzQSWmWrKMplgGNMts6MBMj1sNJ9Ai
8S5DO3VH1IfeKW+RYfN5wy3bua+zQfaxZUyBMhU9Xhr/C4fspnIWtFjtwB/sxhWqDfLnLHX1+8t7
+9bb+/4Q/lwo+/gyjSZfurym13d6rUALJ4Mw9mN+T7luLdcE7552TX1WcbWD7DR+9FH0ChSVeFf4
tmOdfwcDBok0TMtUIlsVS7Mnq7fhzNvibS+y0CBnWrqkKYwXBZaKr1ro8KJcJGGaEqu8rfAIubyh
269ZWPh/M0x4EOnWEhsLPKfDhtLOrvjQveiYoxMgPRA/UuYd6Zuw1zgncxtMz2YZh4Wgcl9EPV5c
Vi26E+ZRpOU0m18G1Vf7imC4zuask36Q947z0yB7yfdxm8gFKitwWIy0ksIZPtOpNgssjfPur3K0
501l+/WEdBBmI4SxFIpvknozFui0qtzLS+I4CNuRl0lpqk9mS2eFiv1SgXFLW26kQuOY+c0tdN45
5hYaRkOALDXsUFKIMCcthk+mA6hf7S6FKgXP77n26NFbXQ09BIkge4WjhWa1ryogJba1O0phLR75
VA2bz7rVl6KbvDIWLiaIyAuk9WZT8QeIJsSDCQm95VbQZU6tdBsyzvvI3EVqXsbtQl8eaYXui+Sl
1J7+zSEYxBihhh0uNcVGOIModEQSA7uGavRlM9wPxECGAUrqIEvxFAbj8K6BUtRDeGWl0GCAaJeb
3oQ8yeHtywZachoU7aFxxWpqTJSxJm4y6oGQjBJ3qp05Ed4r1YxiiwAybLRVZb5VeJcXunnAVmaZ
D1aUEIdaOsTp9fiUqkClDo1xGi+zwLPCfDWrkPpckNBTNc5PUv0iavc695NtJ7hWS2E+GZhyRDSf
RvTaHJwc0nh05j1yDAyQBK9tQoTKLvehLRLxpT/Kx+RKe/y3vWTwXlHRhIHxjtQf1ccGk6rjU6dx
gqDNo3xeI1vhqAarDBIZF6Y2Gk5hKQRKpphC0EhvclvRKOa9u01WtpgnB7JObTVivBePVNpXL5Gi
IM2udSx/uBZJccUT2drO7K4MMvEGVNj1JIJ8E8jxrBvJU93ohuZmDH9BJItCo/d3FcCVRQb2MxQj
pEYCmig3wV28Sw9daw8JcgRvybyPyIO+GLwGQ85ZeNuFFRpDq7SbUgqRslAeJV3ylabyUPt2Ljvj
NqHHam30d6zsWFWSioqBjlfjptlrn/E8wBC4euJ3fG9j5coSgyEd5juULsHpng8gEQN1CAbH3BlV
b1oc5uWRtx9wK2sMlogQPASXBxBr8vSZ0Owr9D2v2pPyxNe137zOVrYYSBFMK8wKZF/BoZGTOmid
KdP/DYDf8g6rz9QICLETGYn/Xlc/NV3v94t03cU8M9s5wfNS3tBzZUdMY2EeW7x7VT+YSXvQr5Bi
hRxWepCfjZ0R2BbeFMgG3ba5rR2QBEuIvCu4eSGes7w1sq1+R9JJDaqlqKZEMcn2JjKDgrtcBw8G
JLL5rfmcD/g2QbC21lcZ5lcQZ6Fk7VZm5oQFr1C7GeWvNpbBECuWWyuKDHTJN0T6gjG4u/GblRMo
EYI23F5cuqzSmXeUf+GvXmhgT7NkU1WQAmBs13qmd72MszC3pyzTyCjxRo+2L5yzBbrBqw2spx7q
AHGIC6fOFceYIDEWSflRDOrPdQKKx8ug9Zs7/GyOAa0hLQfVpO3PrRv4w42pk6gi1EVqRwJvlmLT
gdv+BuSb9nSj3vci4Ybm2/h8/gkMmrXanAeFhITU5Mnfs9gtHLB+euVpeI52ozN96sD6IPPEsXhG
GVDre6lX9AYTJEUKXlhTd6YBrdgKb3T7N6fvvDgG0MpSTPNZR/wwvUaPlJkHAize9B3Nd3/AZbF9
+M7GmHgI0uBNrHU4GZIAZj/jU9Z9uewuHANsvcrAuLts0vcuBHOu5QKCEuH4dNkE58OYTBA0L4tk
LJGFFLN1ay3HMLo3ch71Fs8GE/eAhxVdfT1AqnXTa+Mh8EcfPBy06jY6hen8oAXmxT4yb/MY7FCm
vF+Sio59jnJ0MsIy8uWoTA59LEavulVpM5Fq1XJiDc+f0NSeDdDlEG1J3TkoLOSDiy57kJcyuwLH
wdfRSFB9Acu5g/bum7qyWlKLhkSkQItIJ/aqLc1q5gxjeX/5A1Eneh+l/nQykwGopoZY3hx1KI9q
LTEhsqjr+07bjz3ynmVPxkWyJfzvZaPb7dZn4DXpJ13BYpYVUgGilh/5gvjYDXa4kGB0VNQTNVcl
3fPwHXIR2g+1c/2YuOnA1TugoHBp6QxSibmYWoOKxmRcAlA2xgwOPkubnnTrYybywtbt6Z/VkhmI
0uKmxsAdGp9aVz1ksRPZkA0uSP+BDp9R4ur2Zj7OJzBSOTxM5rkqg1qxFPRtpIDYQhNoEu2DNt1d
/p48AwxSZRni8TSDEyW6YEfFV5nX4MoDXpaaTFeMrg5jhF/B1YKXzbIbSPVGsFtBdJnnnr9JJvw8
FBaDWmVfzplI19O6S0nAj+E0eNY/Gveofj7SqrPgmDlJeewD73UQaeH57CMWg2R5NyjWmACQwTn3
mn/6ISjW7MxH2lSJsd5Dd83P02+Pga6sMkgmBcXUxg1WOx4ajNk9KV/kux6EDi1mIzGvXEk2NF9N
p4N+ZnUH6rm8QoHO2vP6hDjH0WKQaIJgDapmCBxqLbf7BI2ryuyWyn2sPhXd6P+Tx1oMAFVSlBdG
hbs1MfaJjHKItTiXLfzmAXl2IgZe5GoqqqYxgayqCNIkUdoFbX41jpIfGtnNGIyKY5oT0D1vfTWp
/yrTYeECB8Ox/o6zPu2iMM5GXIpROBCjfhz160JQQC1Yc2LO7bN/NsT4rFyGYRJQ4tJMyQeSL2IM
LofEvbyZ27fU2QjjomWHbro+LWjjb+SP+bAP094Z9YzkU+2UjYnpsX1ifbtsVN72yLNVxiOVtvwf
1XHrgnLSrrFEUt/Vdvxkofkhu9/T+kcZE+N7/bX2IrfdgaofdNlO5Ic3vIc7bwveeew85kuGBOcQ
ov+iNcsPULQ+mdrgpCgvga3RTaCsQQyzKDlf+DeefN4HxpOrLAqGMUOCIq66uyYoYpLKjWuk6LgI
wqt4ML5OueYmWrQXFu5s7m/g6WyduTgjJPqXIMdYovYAywW8+VV0hZf8UNp0/9N9/SrZ07P6pXHL
fXub3yDm+nzZE35zIZx/A3ODysMAIu/07fJOrzsP0/LXoAF1UCkm3eiIDh0v4na5UKd+H5+cjTK3
6lzHkxWWYOagXS468tn4vJSrhTY+ZR/7HY9XnnOS2VnyVg7qehRQr0UW2M1Qbw9UTsfvb67xn0ti
x8gtbZGqpANYqP6MjCidl3VinKXhWffmI++z/eY5fDbHYNNSVSa01xA1gG5zAF4Q9aDSIvB14iFO
ARn2ccIbQTyNBQlfrX32ypPB3k5unH8Ag1upKGeiQEf6VKly6twgbbML45JY4hFyEWSqeKELByXY
GXMkhqDipeEuNybJNhrTbqXnxlhI2N7J1jcF76KC1xdIT/8FN9UYYJr7STNUSlGTZCcj37cf5OVk
8joceb7JQJCUZa0ljXQjI7S9awUpDd634q2DwRmMHilCYiAZpIH2RhiOYohCd/saWv9Z/v0tyjs7
BQMmXd9ZVhgCTi3hkxB+mLgF+83nlQEVK101LEkTWZEP8FCn0aCDq6RG6WEBiWOckqAiQ+zFTwko
usyT4Wvo1qxfQnj+zaLZZuksnAhks+Vr9SvYYos6DkOhqWhZBtXiaTmB1Ti5bb8ng00lQPQ9mH7E
XYuKUvxI+fx4HXRbl/faOhPDK/VgmbkONIsS0Q30qzLdhVnjtbrhRzzRYeri7BFY22JwpsJQZKyY
QGoNEwuIuwh0gUgv8g7BJnyu7TBwkhVD0cSUYKfI7GIPKDvgXVImTu1QJckUHW0c+ineJjIREKRw
k7DCYKY/Q4cQk1CNPaQKqL8L2ZkmEOlZ3HTw1qW3XiKDJno9qQl6+WllnzbZG+LbDQHabehZoK8z
JLxnB+/bMchSgoUx0d5oMyXjphjrwxQbJ+hXepwQYgte1gtj4EVAa2JupnjbaTeBr7raS3RDO7Dk
iiwHWUaWCtn7e/UjN37ajF3Whhm4ERqjKUMLRToBdenRRKyczLZgVg5UiJLwswomEkG6TcHwYJgq
aQWBVP0jeP1sWVrcy5uwdTutfwoT0cRpLQUp9Av9HmXySftsDbM9LafFOip1RGQpspWay4tKD9+F
w8lWbqKhqdW+U2krQrev70I3RSN1cBPtxF1/5FUUOAeGLc/UZp4ulkSNYUhQhQwL3svTtB+tF9Pg
Jb03S3mr7WSrMzrUa+d0gUupfvJV/0aDGhUTzZjSHp6Er//06d7qY6uMXSUoGXpNUVkQQQ3V+pQZ
UffkHW+yfTMFsl4TgzitGueJriKTH53qjFAWy/Ypt8UP3Qvm6mmi3W+PFp45zr8tj4GdOJqhQCyh
WF8N9V6XlV1cQK6nMCOypP1NNhuHXC1yIuoiR9KdAz8yAz/DgJplgqlWv+gGLyznQ1gVbrMou8vr
2wyF1/vKwE9X5EolBTMm0l4xCElqu3tZ7seRaO7Ue407vdXZIJot30dP0KNUr3gsf5vvuPUvYHCo
6KZ+GSoQwMJbF8gSCxahRGoWdBExS2JDf67HNSZcGd8b0j0FyLLFDu94ct2LQaCpDHBnWXgR1NXi
agY4wotY9su+ejWz6T4LQOsWWh/yqt8bdfV5Hi13VJtdnphPZScXxChAPT+CJery19l8Ya/2huWt
GHLLRB0UwKj604mqh4A1AJsh71rOhc61xIRFlRKkEJ1HXijZ5/eVB+Erv94Hxz9gx+DgrsIERW0e
xVJBxV7okBwl5yvQiSWBjfpPqOc5tys7AaWFQq6EVI4gb8OXuiuP8oJ22EUDHYIi25e/1hsR0oUb
hWUWza0+lKHlh7YX6PGSUYXrxj3k/WbM2ENWdY+eMGeqKteY6n3aNq9q9Zxk2R6cZvs2CCAJkV7L
U+xiwtOpwoH+XyRSa3pI6klx2graH0t5zBCKiNJ0aJfsNJpQRoOFtISig1AhzdZCf7IoroNAdtBm
DLHYTLErvfta5FYFlFJIOFju/5F2XbuV48r2iwRQouKr0s7ObXf3i9BROWd9/V30nDuWaZ3Nnjkv
BgYNTO2iKrFYtVY67wsMyOTNYAM9yjPAwdgQy6MazZ1UDvdZrGBnq81LJ52ASYnRKztQ6GgvtbxX
g3mw9SXxAWCJV6vsYdQVRxktf44tkU2KLIULvg2VFlxmYliKUn9OKvBoGzNgQOg3EFYdAgvNcEmN
9n2ZexQji45cDBejTAWBmIWfax+VC8Shggs5vDvdAfVosqvF/Cyn4YS3MANv5qHyNFXRpSpVke5k
U6xuEgLiSkp5MrpJTatYZ33a5NDeyHs2sjgDc1g9ie5D/6UOfJPExV9LlqWQxjrzx8Gtb/Tfhl/u
5Ifp2Lvtob4D3e9JxMTIkvXHM30TyUVbNcvUKQnQjYhyrMp1yOXiImjbeP6WwT9iN/2Ml7UQao0O
o+kCBvVJuWPvJaqfHKloDXhzi8Igb+K4+CnnSlxHGDnaNaE7+eE+ypxXMiLFGX28j1QOwdbN9Xiz
XSK8ieQCqWrORdGV6BeUZD8pkBedq/T7dRn/JTG+CeGulhrJKxCgIAORo/5bvTBKcRDueQprOeq2
+WN2p/TfLomsz5Or9xQN1E5hjoJZg3W0vuyOCHGXAF3B2U/kvfybPbeJYfv+Sx5805eLOR0JkCDI
6zxXuNf25iF+XR8k+0Qw4LTpAwBQorpBLRnTdfCRVeE8qNbU6SEKWjPVban+rpAf1z/dpnmsBHCB
ywrMoJ/7GrQFy/ijiDXX6obTnISP/5sYroCUtCYJZxntsQkkz3H0pGDAoUXauC7lo38BbmpNrMsZ
O1Aq6RCbs44CUT+CAyQGWMDedAcM1fUDcOwlV7Rm8jGdcyI50x/6EFDsPZEBFQIQG7v8mrMFIbf9
HDumW+/mT6VTfQdfwSfAGTvyznAkL77H48ODhI3XffQy2eOFXECevmBqzdhRT7prH6udCpR/TD2W
ruViz+lXvZ+AgcmG2Igd3wYP5kN5Kj36g2AWy/ryj7sanE6cW0n6UgCLDdzLceOD3XmefOsfAwYw
ERY6WrqmYTuUz1wtHdQUu4CyX0XKYy6VD0YJPtUmN4E7WPSRDSr75p/6EieSS2FyP6OxGcmqnxaG
vRA8qIpgT7btb6UVl7I0qDWWOriD9csMEgVjQBD8f+J29E3QgvIEFs8s+l2ShFJY3jJkRUWnFgPn
7wNEia5enfTgviW7V0Zm6mLj+pQftNZno0siULcP4eJVHHoQJkXLCbUeJy7V5qymKCi78aVqd5R+
Ju2LQCWRDM76FqrOxVhqIDE/mjvVGS+ZaWff0wtGNg7NbrrJMBpejaLQsX2Qb5pxB6kpUdWO1iQj
dCjHdB8fLUfF9DsbzhPDgX/sbnPnyIfdse1KI+xlP6DkF0ig3SmRL0tqOlmi1vaoL34eVPe1PJ0M
NX8aC+tcN9nJyJr7NtLdKreVItedqNYAAZX+zuQg9AVfgZUiHw3r7Ty4iD10QWTF2JT3I13/bo7L
r7ZIDg2gUVwahEeNmLUN9O+fRRg+5Yn1RBXjH78AcGfE+euYFqa1DDij1mNAwDH+ts6yp4DdRmTF
tyk8MN8unr4f96II+CHvMtmKThRCQf9C+ImhKS/VCtPLiOr5meazXXWmwOA2rXwlgSsFgyIaRiWH
J03Fl6wll0kmvhQ/X/+KW0JQOKhsLt+SFf5iW7dFD5gwJCdjCm2KMX3qG4rIX7fOylDZELQKDCKd
344HzBlw+5NS90F951MQ1lihXZzCAyuiyV46Bw+ih4VNiYAD1WSqqarBr2spg6wqQJhChMhB6hc6
UyYcpvpwoYMBGCsRvIP2Y0jrCsbXHxcfjcQn8lU5qk4yovlVOuEu0sDQilaT8SdBnfkW73tr4Zzv
jYpuxIVR636Atfyv8g/qxycGtQTWp8GxLurn8ik6pe54UgXX2I9bQJzanM9FfVpmdYlv2QCpYnHz
feyZGMG2gL0d2MN9dRF9ys1IuNaVS5lUXlqFzKmOvaPRw16a9VJ/wjXaW44VwPyP/aHa9aflS+3h
Hb6wRR3jTQfRdKAJUQwrE36GX6+qgFYKLGlRMVqemp8sM7yhAGq57ofbBvsmhv37qoxfwixHxIcf
TsXgBHgsUYVXWZEm7N9XIkpq1JQ2qNkWQDCNkforN5vdYjSKQJXNGgdE8X8fGecZLbZyJsKKw+SA
W56tMAxgrcAsC8MANk9kLxf/dK/11SjfJHLuMJRjGNYxPlKZKY7ePRkiXAr2kz/4m0EN3ZABgWS9
qrw6O0SYxTBLCMDwdVGYXtl4uKjbeSPiWdn2r5UkzhDCacZlK9V0v/tcHaQXcGoCF6fytN30nO07
gF6Krv9CiZxdhKOFV18lRFmN+0mA9/Jj6oQBmqkM76Y6YvPfHWJR6t4qpoyVmpyNDGqbFjUutL61
Lw7jDePJ0M85XusHqCjK1dsWuZLG2YeE5wktgxf7aNayYTu8AmaYrkodTfUVvzmKp143nW0lkQuT
Vq3KeSupuq/LxwwLyViFDsMv/yJmrGRwgTGXp3zpIxilgi1IU36RRdxCH3t6zK9MFAeaLAMOWubO
jYIBRw6kgRVYYwY0rnpXD56JFeivsx/YhUe+ty9p60yac12zj5MInGDu+JQ0seIxG2Vkmb+6btKD
/DACmz330YAWzT5+7NZw4riTVDETALZO5HIGJRKjtDfgcIor5ofZDPNvB8o/FoOtxewyVC2+mubB
Ll26S06nyBOc3qYUi1gISyBlQu58H+kDqZOUFMyxfl05E5J05BTGJXFzZ7pnVFsGcNmFXcTNcmgl
k4tbY5Dni5kjbo15ZFt65OT1kzk+adKZZIBXxmTFdSVFOvJRy1Lr0uwVzTezxxIkmgUm6a9LeLXu
D0F/pRIXo4BSHeqBhmNciu5QRNHz0pqHLCr2DVatSaXV3pBTTIWmzUOtJjdY1NlLqgL2lUi777v8
UPTzIUjzL7MBPrrrv02kPe+YU5UXuoS76GKBMwDD841wGIgZyTXtORdUM7NczA4RWt2hujRs+fSa
FkBdiqrW3EdHqoqSwlbQNBXZNIgJrMEPoLpRPmIhdIFWeo9u96D7VLL8tmn8IcWwXFFWB4x/P0R5
OtgpVffduJzKKQYSMr1kqr5ry8W/fswft2oQGEzFxOUF/NnmB1yvKGqmVBqZVTup5BHlOJ3zezyf
unPt0h1x9VOY2PW5uhlvxeujHx/VOeksia6qjjImKW7ZyMwzOaIhhTvGxXT0r9Wh8hNfd2V4s+Es
5o21a46pL6p8N7PmWnkujMx9o0X9sGA/BXUcSm0J4Ig6HtNlpzk2k83wv64f9+b3Vy2AWIJBAvmG
C8N91nbgxEWragSjHJAtF+WY1ULghK3Sw9QUw2LtRaRPznc6LW2qpTfQWfml7wCcsI8ktAsYE6fx
K/JEOm2msrU4zo+6El0yoFQpvmlgMje0lHOhJBe5CjWfGuMdTYpD1udoBkZh6g5Vt8ulERswFhXl
1C2HXv8Q7nRjgvtqEkUKHLo7VIlfOrljfGI1+dwBdsM6DMKlNIFI/vGsKI2O9n2MEgv7Z1536Cqb
DaXFTgaaZS84ieuurcC4UpJfCA3KGuDf0qz5avSYAsYWvbLrNvpxKoo55Zv5mJxT9pXUqqSC+fTH
v4iGxztjx+pWMbbs1q1jLYpzQLXDTSA38MVKTXsw5PGC//SVTvalxBTE3o/7pkwtHW/EwG+TCf68
jzVTg1aTEkEtxmjcxg54oE5p6ERfotFmSFzYGFVBtVj7sasBjrS02aJ1csmoHwrplTfjwNtv4TcF
gOujY70JcU8hO6pOXtW3tpUlosXeTetcieEabKUykaDpoHLrsbZU4tcYTtBdVtrCIfZs3EI0ILQd
0lcyOeshRjIEuKuymDqd1dSVVQeHPSiukeNBtHqcTsVe/RFh+6Nxxhj7aTZJ/D+49G0GwdXv4Exr
SA0LrNyMm/tcPAEoM3ElJ/tt2oENAp2volSy6ZUGBdELcBAAAs0++CqRkWFO6KSlhp9Hn4f+Z62J
3s23PMXC/5yqrB8Lou/3AixSjyYJcsUnwESWu8GTyJck+Iys7lx3/60ydy2Ii+ZFIWuTAbAkXzU/
51Lk5kWxT8GnVEinOn5KRZD/2+Lw+IW7F15weJqBIVFLAoYcxGwwRrVx4Mfa0yCj9VYpbt9NXlI9
XNdvM11Z5E0iV/SSaJ4npcYNZdUNiOIDRnvd6eYPir4tX1/L475cXxtZqaeQlwZe3JzpfCHF5+s6
bRqHzApKLCtYOt/jzoIq6GlYKn697Mv4dzCYu6bN7SFt/OuCNu+RGHT5WxLzg5Wd66Y6ol2ZKq+5
AVwde/mGHuWLuKOxeWorQZxDGeUUlHkMQQtFO2NK+r05i4rfzZSA5x1dVfB2iAkiLj52bWmVpVko
PobLnXwpfpphcZOGDMcBjwVNJvlTmO/LqiCuQvsCm9ntDfgpbuYJbDQ02ecjulYDRh60+TKX6s+E
6m7S1cdMQrEa0kcsXe/GJuh2gq+wFW0s2SSGSSxTpzwSKbD6jUii+N3KRd+97oOwBIbZ897Bvc1t
jn8QTzdtTFHxsktUnXHXvf/y0hRKZjhCpv6VNSxyIEUfJ+wy78gdOJFnxVbAzGNL56R0RKw1mxWJ
tZLNuezUgbRmziD7r50G9NJwOdAwKBAdRYF8806wlsW5a1AVhmQFMDx00lbzSRnw7w7UibM/mE/a
7EKtZXIxd5zzNpn63PCDT8lTchefjJcCmepLcNZvp+e8dgm7iwiL1633TYBX40JqWdQyVc78a6VT
tV5rFT85EzzVy8iRxg3dRfs/GEvfjPMrWVxZ0JYIunTCsTZu79HIG5cdy8jTAwDpVVToJALNm+S2
JwChCsutTdtVNdaxNy0QL3K1gJl1cdQ3leFHpH0iS3iT9Mlh1uT9rP2rULwSxQVIpdQAlqTiTGf5
NpcKp62AipR8mfteEIpFOnH+OAa0tfpmUPxUHQBw4udgO0k+6aHg4WEzDq/04VyvJwNo7aRG8WVl
OqegxVTS4G6SDtcjmkgK53SylbVlP4BwU8cDrVY6o/ZTsUSrnZtRU2VdXsRMWedvTmCmH1uJ4MTC
5dYYEjvURdu5BDGQ7yhZKwmckRuFZGU6gRoKae+XKjilSBQRuKeMEZjRJP7RVeqzlUZfcYiiZp5I
O87GJ7kOg4TgQ9Vt6xVoZoeGiID54wYCrlBr/TjjLmiaNKHGbE7X/CiSLiYQzZIAfDRWQhyMaoxu
1i0x/hjnyFAOutnsm7Gv7dZSsHDaIjk2zmQYpyqfjyWa6hFNvFCLL0Y4H/oFlBjXzUp0JpyPDN2o
933R4Uz69K5fJlcxQ++6iI+rouxMNEUFMSYFVRZ/rTSrbMhiBDef3DPMY22f3LYAUMLQ06Hax8A2
uJ9dcJkRuz8lhx59aVHG2lTy7Qfwd8kkm5rULGF0HW5bGbbPuiL7x0PWr0qy906AmCJRcP4JzSuj
WKiG50cwlgcFcVLV/Fnm0m2ngfcvSPWbJpo8omXkRIclda8f8uuqw3vH0iiqDqpqBC/UH65XeiRN
RhwZDAo0fJie2kus2unX6m44jzvGc4jG7XnCm0Z8UF22IxE65a0EXsDgATVJdCl96bB8Gr+LLrsb
xcL738VFx7htg1iT8bsad3IXkBPG99YD47vtdsUlu4ie+T6GyffiuM/QJ7KFYhTiVPK1zzJbguep
TSTwGqFWXDlCNGmwGpOJAcgAJsKPk506yw7Tt7vsGHiixaaPpYGGe62lyRimQzX+Cke/ulP03Thb
fY6oUsy/STO7tdntiALKv1Z2THAHBrmwxcWCIWdP70Ry301bmlAZF6L85zmsts5QNn5F6CGd0+wy
R0kFo5cbr9Dv1eQ+XmbJQ0pMBAp2qoBOeDQlHKtqM0RB88QGcxcRWfGGvbxTk/uQSr4szVgr6MzK
+6x+ifK7MBCEBvarr50k11XDJQSY2yZOUsf8irVoPyzlVpEA0dv0B6UI99cDwaY0VbHYSYKqiSfP
zuugBuqQqfmzdNPMN331CcwuuQL7HH5dl7TxNsYqNYqgg/suqmN2tiurrKIp1ptcXf4z/TQ+VD/Y
SyP2i4AG2RFsK6g+bgNAgvQEkj9WEe8lc8YZUD00aEIXDJhGiqNW87OlJre10+gpddpZcxOjualK
YG4Msy444I2ryHvhnJVKI2YB1awn8IzJHQ7xMf7VJy7WOOmx8PLH0NUflp+NaDhoI4tqmoabuCKr
OG2Fr82ASm5pPbrSfuMHl/pbU2JT0MboqweSOD/06E00AI6QYXjNhV3f1QEQtESJdGMO6/2P4Mq3
bqqDUE4lsCFFTvwNA74/F8kpf+GmotvVfsEtJbG7nfwMCr7azhwqKIJfV1U5X3p3CFwJZwZWZ0Ym
3LWocwB00M6NQ/CZaONeaqjdBe0J8GY3Q6g+Rzl5kpt6smNShqgua89qU8kum8wlhbKLu+AgDxT8
QIa7yKabGkvoaBrjVGXUqbmeyHYQxi9dJYtazhseCh1MgncnEzjIfDmUhFkkxfJi/CfK9ZcnpI+9
5AzoTIDMADziyXE8maKhvQ2f0TSqKdSAeVKQFL33VlJSgGWkJtpFSrojWgisN0psE6C740CPZR/e
j1p2LEKrhOJ4bxC47EY+WYvnZ2WNkKYjJlgN3KTTb9gLxKXshiENLWDxKmsvuwjXjZgtfrCVN4V5
hD2rkrRu6mTjtbWvO/I+v2geo9pQ94Uj2l3feCXG5RmjgZZioMJV+PoPwxZkkdqW4qvG+4qg1EGz
AD0YUN9oHvBA9oodgb6M2tNnYtiCw2Xfjld1LZzLYl0gx9ICZnqMpQegUut/Ya+d+t+NE4g3QYWT
LM45+Dw+AQHlTrTasmXNOhrThGASGqO9XIekDI2xmMik+yEt7RSbsRL9XI7WJ2CwTo3g9rjxcoJD
xqAl1XUCvnjehltzjCmWJ/DeZDqVqx4rPzjieoWdGWxzeZHPDCoPcKFIHsAM5xPRwMlWhbL+AbwV
W63WVCoavLCpYGf5GSbOy11zqvZ0J+3QyQxcU5DrNs/3TWXeiutCSlHtEd0nwKCXEz8afxZSbWsV
g1mqBHXtph2thHHh3aJNhjF9qMeeh9Mj4GKBwCC+j22Vz7ihYKxMQWdNNj50m1pSdiCJpdj8BVWH
pHqkr9qLUmeeUWEIMJs/p81gOlbZEQDBdJehk3ZmX13Kuha8eW5pvP4l3H1dKlorNYlE/bo1wIaC
t+n2d4UR4gkIBlnglNJTbn657q2sLOKddS2SK5vCsaeLlGjUX6LhbomXW0IBhdBYomqaFUHX5HBF
UtdOZtnFOOTiR3b4+jVyxl8YErL12/SJOthX+ecYsIr27qtyhVGz6ONcKVDMAMizg9L0Mder539x
eObrHQiTG5Qvb0eSDAnJYtUfqttQvTGnU7s8XBex6eTogrJ71qsMziaQJENAlYaqr3+qn81jBFi8
8hM4ls1HY6f7xb10JxoQ2TSJlUTOJDC6HMVtDolaVbpFgtWVEoULBowFmm0l4bVmnEkMCY3Zpqjq
Mw4l1UnBaqR/YUETrZEdxvOEc/sixTiTUMOqDwFEhmXzC3raPt1bvZ8C2rLzGKBhdAQ22GgPolp5
K2au1eTSYRt2VTOpmepP3b2UfEUg2ivLjZEaTopxhutnuullq0/HAszqEoS7RyHFEzTM4gc17m6j
EoG5/gZUwMN1QdePEnt87wVhzX0sUH2rfm70j5ExuUTrv5qj1gkU+shtx9z4b41U/skPAATmMAxw
sfRZOTLeU+AYftce8Ii1zzU3/6V59EjAvNph2cueT6FvetVnrKGCKkWg8uZ1Y/1TuHyUgBZOyZtI
xY1H9rW7FAiLk9vaPeB6UtiQtAsvo89sV/wg8rFn+P4UmCutvmtNtQE7DDiFEN1aLRncmIoolzaa
xe9lcIHGmrMstTrIUKbqqJX5Sz60J33u3N4YLbeaNM8COkeCCSAXOQMjGnEJrBiUWCNWltU8vCxt
ezd3gNjBbva9Xsc3Vq3vUm38lS3WQwGorf/NBPkw1ZujSVvmzdFlwTJ70tm1JJquEB08F6Miva5m
WWtM34pxw5OfSSW6wDOr+ZAYLQWoGkDDwD4HV7KSTlWmUiqxd/aK/0ZfGMareUuBG0NOIgJcFmuu
CeNMOAaMC9gyKtU3KRpZAbHHKPaVxGvRuqvU0I0aEWaXSCJnuUk1gth5gkQrOKZ4b6DBmXb3ozKC
Oaz14kyYVT4+ksKMV+fJmXFdl3qRTwi3Gvxz/pYe1cPoW8fqPnRF7V0WTa+dJmeBpJEi2tTQTd01
h/zYoe5G5D2KFpg3JmDeq8QboTS2gSUnKlt68Jov7Kki3kU3ga05OdDtdtf9aquT9u4EuTRJmyAp
s/FVnAI0Hod4GfbpQIgWYAYH6Xl0NacswPq2Ey+xfoSgZvGebWTi6cBQZH40Jp6yvplLli19rCPs
lV+hp+UA7VK84lH9lIK9iU1r5ufJw7jfUXmpH8Pb0ivdUXLGfSSoWje9f/VjOFvSNQx4DTE+cDHV
ztD97kX0ydsW9KYtZ0GmmoHIQ0XMzQDVJ++Bp7mTvX97xVkpwllQm48dMKKgCHa4zgyEbACLfXiI
bhav+ZMBic2aZyWPMyG0xdSpHxuUB3DC7pB/jYEg0ZyMi3lbHhQXC3c/AQJxJ0K03bySr62Hq7Xk
XjLMcGF6ugRsStgzAYXIS+xNB1zI3eq0HGUPMGuP83mM7H81dPPeetn3XuXpRepR0Zr4nvS2A7PA
b2Mf3kfuYMCAe788UA+oj+ZJOuQv1332I1sXux0ousVInYC5wo+GZKM5dnmVAgIIKCKyK59krMjZ
s9cCedZ4UN30UH0bz+rP0TeOwy771O7D7+X36z9i86qCcQ08OWJCBY+O3Fe3LClJ0xJfvXErsGAW
PjCgzS8MkkDaaSjrvxsH4YDblouuZXJfnBTAkQPeNFz0DHY3xlwR+WFtW45uy472bALvzhHF/c1K
cC2U+8wYuDZDbcZn7jInuCfP48180c4MfyE9qLiXjb6J8ar6sVv+AEFoq/ReCedH2NspBFrHCBuP
aPRtMGbVRgNwXxqVL/icW068FsRVJpI6FpoUQUsT6EjkuXDr0tGw3HM3HNvYnjI7/cHWPzOnx6K+
aNhpY9YPFv1mTPxUuzRoI1XxoIOxT7VB/7DdBS752ZzYkivIw00X0wkt9kFjgCXlL9Ol2mlucQ5u
RB978way/iFcBVNIizIHMjJS4wa7+ab6yXxKCoEh6/TAVUU2Ij45J15xMV/GW2vXYb1eB9rFi3UQ
TcRspYv1T+Hy0UxCRRsIfgojmaWnv9JFIp6p2+rOr+VwaalT1SyNowJf3gwdS6sLZ7CyFy0lj7Ok
eEM/OSRdMCpRzbsBrKUCu2PJiC+rLDwMACTGonge4KRLaMPVRgoDH4/6sbwfznjdASRN6yc30sXa
KTYGVmpb1Nrc7JmvxXI5sjFKYpoUYhOQLhxQ9AArUmuxksJqHhO1Vnwne5WDAYVQ2FfdjmJvKnOR
szaXNtFiRLFI+62Wl3F+Fpzp9hd9E8CFydyMYi0z4E1m3o+eGQ2AtErL/dzPxJXB5DXS6qLkcWun
M4gcm0Z/uv4DthPU6qNyITPsiz5O9Neiks0u4pPex55xUnSASwV7tgTaOLBkRtx6d2yc/JZtJAlu
jJuV7eoT86M3ZlYrMaYTVF9C9r+h/hDZ+MLDHrvzvvIZHo5vjFWLXbHrEpHs7bD99xf4wASh9zqo
tJGh/+p24aEA6MU/GNYcQsYOVy/AYl0/8+1o8SaRu+yBNqU1VQkGzfrn7Q4IFbieiJ9hN4uu9aly
ATKU48VSWHE5+MOZge8D5PvOTGz5xTjJLwz3psJTon6SLzjf+SxSUxAueAaIOR7jsTXxUXOauSpo
3PTpTqncqL29fpyb17C1nlxcCoO0THQT0XcEmviOVdGY4XZVyy4HbKmoe9G9b7MjsxbIRaSwxcwo
ujKqv9zGN/NxnN3sYPgy1jtc8Btkjzk6BeTz9K14ZpTHzUPj4C60F2gtCE0aF5qSeNaGLoHjqphd
N/z6gn1icpefGSlLg1ZXtpuFL4gimVy0UhJSWX0Li2J3+PKBAq2w8jqPFVWNM2MxULhvz3yByznI
NtjGMNGJQeXKaVlFsRLTEfGRsaljVfwY4Bkv+hbtU99yRRDYH7EnFe2dNE6/nqoWqkfEAv1i/Cju
gAJ/yj8Bgijw08idAY0feeZNodr6g+Bjsv/xNTW5KFw06iSB5VD1MYBwGx1GkJ7RfeKTxAZgjsMQ
BrodJmRO4ueYLWNe68yXrSAi10CaNbDaBa332GUAG9V+2GPXzJMBx93NNtO8vB1P9Uk59kdwZQhm
nzYC4rufwBW0AckNEOTAnzD268hZcIvRmie8/P00gzy0Z6u+Gyr53uhC3RWc+4ZBv5PMh+LZ1LpI
gXkVlq3ej78XtwA2EsbpG3CHDx6auZ1wPEakLReW28Io+4g1wmRl8bUe7ZLgJZAeQpC/k+ApII09
Fd/+Rz3ZOazuvzqGEIF0hVgcHXpQwKfeAExVR79FcPYLRzsUF1FJvBWV3x0tF5XVpYixQ4qjVS8F
WhuFj3mSg37LbEl8wd/INe+EcRFZHpOsWBIIGzAkbZDISUIgymNfsuoF2WarYHoniotIWP7vk1HC
Ueo1VjCa4KuURF9wD0nBv0ob4G/ni50E8U90cr+Mk7XTKYacyjF4iADhGPShm9a1D5Dbo1Utd1nR
7uYGjDhqFDwZMWD5qvFStdnu+vffqHHe/WYuruGdOZnKGg0AOtRuq08I2LK2D0kkQnTaqjl0RQGL
NgV/JJoe3FdXiq4zY4C4obaJ90PqVH6rnuQ92zKq0B50w8fOCUGzQ87xD+V7lHqiUeItj17/AM4S
+jltFEnD59H0X7XcYPprf/0s2fflQ/VaAPf9o1AZxpnlwMncBeY5obegkgfd7ih8gRCpwn21AMNq
dce+2ni0bovAZpjSOQZdZ9COOgSYM9ad5F9Xbis2rZXj8pA8z+bc6vAjwGtcuvRhjko/Li/heJiV
3yF2E5JKhOAjOE+ecUCyKjkOJ6Q+WTJ2QY2X3zHHo6+RfEEbwh3L6fG6ihurlxjOeTNRymUbkklh
0tPXWMjK78hPX2dQlZOwYb9VvKwlcdkFm9O1pC4dy+oKmn+FGyR2BqY3rOn70p2wiNgKggrAMall
sRErfupBKrU0lsxXcdgvCnYyZp5QttwNKCF6d8GwF67JoS8it9s005VYLrfkFZgBzRxNidzEKMx0
0xuiO9pW+ForxgWVYZpr02zxxaT2WI+tk3b7OhReQkV6cJGjrs1UmmW4m37fHVRg0J3/6mZFD/nP
zMMgqSXcp9tMkmvNuGDSSDIuaCFqgcEvnhgJBnoaRwsgEWATFvLaCqVxAQWQ1pnUFJA2HgHj6YfH
6X5yAJIFfAbLFZXuW6PI4Kd5M0culgQdtt0MgkAJcL/IGc4McBXvRDe5Z4527oCVAhgRyqn05RpX
lsgLfVENct0hFH4YQu0Tk9JuxMs5OmRqEX/JrRGMMxJ5KGJJyJLJTu9DYvhbX4WfiJjSAQs/CuyH
0a49lTcxWHrQnA09rNNgBPBMfBNen98OaCqI7tqbVcnbYSuECzUhtrK1DHuofnQua4BosV7sI30B
QxKaot0e3WEZTASBnXnFTqsd9aziLtHv/1X+WJ0BV9tONEPfESj6+ObBUd43e9bawIVBkIP/i21h
ohSLLsBs5R/nFYCimYuML9v5vTd77JQpgKe+a9+XF/Ou7AAhybQFhznQOLHzm2qX+d+MecLA334E
d+ZYPczmQZ5ZHx4onI5sF48gMHEytI6S/XIRkwZtR6g3gfzpZsqSqA20zml7n80z5i41tXX/TX5E
+SbLpkXwYs/5rVLPbSdTGW+f5vAs2dYyVbZBl++Divq1wGYBrmRLd4oVLKwJRG8H+r9F87XAAM5g
OTVxFwVM8+fmQCYMR4e75Bk4UiDrwYTNH+w0b42Z4jO+CeXqgTKSVDWaiOkbtzPG3XLgPIVHEwWr
7M1oRwoHILee494J5OwGl9uijenCehpp7bAp9+578V1rHIOlaU/Z94MvnHPfLLNWWnK2A9SFHuvb
LWuSEYeBdAEt9ED3YfWKAbCgwUrOxbEAo/zP6x9122jfjpf9++rqmUm9Wi46tI2MfKfqlkP7p+sS
tvOaSglGhUE0in2m9yI6iYxKBiBNX3rEwCJGEVKndqMHxWaIpKJQu2mjK2FcEm2ASlYvrCqf1AgE
hY/J+E1RHv5HjTgf7KaiTuQBXyu4sMfyChTI7gAmLlDpPlc7ETvOdZUonyeLts26IYBKpvXY9ZI/
BxKqcNGi/WZ3Dfu9//lMlE+QcGyAuRbwbgbPbGZ2cTvchsDbqH4zoMDURWZSbTH/17Z2liVbJmM2
4CdXlnyu664h+GAVtnVGPERXipNiNUnwzTbzv/omhzP0uJtLEib4ZsPn8Hf6rGF15q7wl1Nzknd9
hbquPtDncbBLvMyKHkO3Y8pKODuElZdJMdgoBoklRMzs/jVdge06ZCIGzaue+pNo2XQ7bK4kcuWy
WsdkMZnRzEdynL3cW/bGA72Uh+S1stAOguNlAepDebWSxzl5HVKA2JrQsHFZmM7c/BLvBvD1sV4w
e2q+Lo952AdxmPwDpQgwBj/Mt45jkiRUgtUwUEu6TzE78CePNNuxayWHSwamWnVRoEAOi8s9mLgx
/wNi0MmZvIZgg1Z0Kd2siVfyuDwgBUUDeG8ULYaWXwISHCPcsEF1G4FDR0g1y1LntUPkXEKO6ZTp
PWI/4+rUXtg8roG0WmL9UVTrb81+6Fgb+PuDcR7QVFU9hSXKFvY2wfaqGJRP6xjfmR+UByAP2eS7
gb9iJhOmxjU1OVcA6XjTBglME9QOTl9jWj0igtJoM32vtOOs32h6krQYe/O7qHdNuXc69aLIeB4Y
dJdOAl8T6cOlOHDb9IqlKnDt7KhNrW0qs0Cd7Xi10odLcEo6WUGnwDIa97N6ZDn7LkYbhl1GG8cS
Wsf2heFN3mtTaBUfG3Aej1bwmnsmV3X0I+5HDDZnTz69NtUOA547NGeYUGWOp/RW5HbbXafVD+Cq
zDGIMIWfQuGqV3+HJD7XioSN0xCcX4v20ILOKk2zkwwWlm7Ifl+PZRu4T5qO0shixB3Ig4Qz0CLD
dlXX4oOqO/JMQCMFzTEu2v9U9sJxja04beomwyEAxgSu/3CW1UmbaRbQYABmaesx7rZxt+w7PCYx
MFj9lPrC5RGRPC7G1F1LTL0z2Khm9cokWoIY6/XphhG2iYfMtpxjrR8XZxZryocmhLw2y5y0ap2M
ipZwt0SsQtlrzlgdoYpKYoj+yj367xCvy77kAaejcePcaR7QP8CKn10Jb18isfyX6yNzUBqYaDi6
5q43XOr3OzR/d63skv8j7TqWG0ey7RchAt5sYUmKpLzdIEqqKviEt1//TqrnDdlJFLNjeqONIniR
7vp7zpe2C5N/MCy+Wn88XyxzfsoMcBuxgFT5vgIrdgaYJx2or075rGIslioEGsUr28jP75fJJvdV
IN/wGorX9QMyCQqwrTSoNuZ5arM6m1YC/arcqjvZAxvwMf4M77L7+ZB4+hY0qp720vygibnIX+5k
wslorJrlM/mMG1DVQg/4HwVmWU+B6HnbGL0dmYk9ShlP9a4a5TNRzDHLtWGlfY8LPDpmIO3hhYPB
Acrg7h8og1WzhYS0Ieky2mBZnGZVm1M9t1Qa0FMUhBbz1fV9Gyw3OuBlQnu8FW+i/h/4/GvwCzpN
Pf5HMKvvZS0WlYwStKkfKHgiO4M8GNDmnayET4wWCZdik6gPHD1LT+nCETiTytyiNLNCTSI4xekN
GEnwiGkzN8X8zT1+XLPuOp5JY+4MlHqqWQWk0QmV1i4+JlBklvt0g3TuHc+/Wr+gpw1lbo0pZnU6
w8b4rUI2Y1q48hjvBwM07zmnuf8bqvTaLjIaoTVCMJJNsFZphLI8oEMClMLuizzzdEyPK7UAJHP1
SBrZrpf5IKkJumAHc5PIn7r1QsrIznroiFl7KnqMswrdYz2L+zrBHKMJ9jf5S+oLW0p6VGkNV5j0
l0jW7WEonXJUdnpnegoZna4ewa8dtzeh0QaNPG7UrrdHq3XkFE3jk+yNgHPXBnRh1rBqRHNLC7Th
qryfuoe2Xp5mgAWn0wDiRcut89RH1f8XKKg2SgV62zTZpsKXbHabqAP/eVf4yTLaIC+Uw6fMOmRT
wnnzq8HM2U1hbJbcylZdiHRHtxp0OrjFA+jb/wFBC5W1MzGMm9GXM6DLBDy6sTY2mTShnYRLNsB7
YowjnKQLECoWsLHQJAJ91uj4bdHWTRu9yIGXz14ziSDhAOwsaAYoVM7fnZkFcOskJSOcCz1z0aPj
ZrHGOZvVwMUE4KwMEjLYH4VZ0VAu1ZjG0MeUDvm7AeVACboIqneANXKVYHipfeFdc6Pb/6lGcy6b
8fTNVC0y3YTxFZZKt0Uxme1M1J8yWfxQxXGnztG2lEAX2zVRa4uTACR4UCdUfbExgaZZ5mDsjgTh
mIIMLk6UryFW3LxVN3OobBoxCjjqdc2anH8tcxpGa2mmEuIa/xXixU4ZJEF/oPFysrUadKHNG/Wo
Hnj9SauZqzPBKjNVK6Gy06PkSi9d/YKiMXKmuR+6UTA5M2ZcEz/eNAE347F6+U4Xg/VJgERctW2M
q47GIHDNgOYACfEyoGghgBq9UTK3+sWLUzhbrDI2JTJNWSwAvOmLSuGQemNpP6bhAdMj9mhy9Dx3
VxmT0qvGVGoz1MXg/zVnTmTPSJEjgIUG7KIDFD7Vjjq7uOUFKbydZSzMAJb3GbPLOE/ApjfiR8j3
stb01HnIxahcq8skI69gnMk+O/6VkzYOoq8BcOQfuAIXCl4R4eqcuJ2Zd9yCjX5s2zkN6iz0iSre
gH/uoM/azmjLWzUSHsKcIAVpTlujK7eT0fpaglhsng7J1DqR3m3Tsn8Np9CrBhXlSy1+5Lzdi/1g
vpB5u/1kplUnxxno5U3Tae5SqDikuXbqW6L8g2GcixP+uzi2o1wViziPNbBqAyPGyXSUj2be9b14
KowIxtnLJD2WqzxKA6NzRgfY2tAL06a6oR2x7VZDxIY+DxdQvJxQgd6cv7lHjFzmiTZqO/f5MKZB
mkeHvFOek9Jwe3HkaVv6/K7JYZ5nlc4kanXw2Xd+tR3QnQD+xq2+j48qltX8Ep6u3xDedjJvMiz7
UdBEXGECsAK52opkB3RU27QGN1NL57owznvRmNeJ4r0UpxKuBx3YyTAhLGEAMd3x5h55R8U4RGlJ
VGUxyjRQi9HPuuWYLanfdTxYUZ4YurVn+YIO6ABTRU9KK0u70g599jxkX9d37DJjx1w7RsU0C2bU
8yVFIvyb+QwDIu09hQ8vtz1lwYi9vrN5d+LSRDBCGa2hkdkUY1VJg3H3MXr9x7IpAKApfEy7wZOB
DJI6PyseLghnN79Z2s92c06TAqUNHFoF9qg0f7CKxhYt3vz9ZYT696VdtDBkklrPupQGNDeu0Ky/
CcNOjgCB1/0Mw3OAggVoxvVTvIjiGKGs7ih1syUd9hMA/f4wV3Y0foKjZtOaqX9d0uVMDyOKUR/i
0hjm3GF9LRo0VA9Uy7+yQ/Tc+5Kz/FAxlzfaUFu75SdHLv3dK2pLZ/QIGEOknMC64Z6O3nzM0RpC
y8GdZwWmP2+Wd448+nvX5NHrdHZdlNFUzaaScUVjp4vd+li9EyAtZkDqUwEg3drDD1T0OTaAJ5RR
LGWsC4qo0TsqAcay3c8zNyzhGGydUSphEnealECp9Ds90DDdIjgiEBsoIo/A74ngaH+d0S6SYk49
4qM0oKRCem6XiaMA3AAn99b78+zP7nfq7bEbbR5+DO+9MzpGGYoM/Juwp50EGvTRL7r0QNB6ev2e
cKQYTAhBQD4h5oWQBBMpNnpeOn0n7rJxsq+L4Txwg3FKOr3sZi3NcGq6atf5HSbC7RC9i1pfcEzo
+oIU3cBgO2r53/Xhs3svt0tSGbOZBov+nKqZrUYYeM542cr1i36SQv9/JqUFG4iW9rgXRM7fZWPe
G0jOXN8y3kLo/89ETEop6EPUpQHQWj25/JHKM0a4Rc6LvazBfOvD00qYJxvXDQVmz4GPfI/xfzvZ
KQ+0Om/68Y6n5f9gNk+ymLdbJ3MUdyF0YLpdFJhr1TF/UawQOjFLflimkwNo8h+8YvpKL3XhSS7z
ig2t7Bu5pU/JFW7zxBZuOteKAX2NWptn/Rjfmh/N4qX/qC7DO0bmGY9zM+YCCdOgFFJHzDGHl8JT
QTnh+m3hXMjvAYiz21IAb9IE4lMaTBiuBAKbmNjI63HIIta14X/38btacSYkUhJZIwq1KUKz7bps
n1pKQDDinRXjdhqH4Pqa6NZcObbvEs25OEEvjJbEcFMxkHpCO+FdS97WMR5BgbGnselxOyx9cfXB
cMueVzlbN/6njWPURS7Ky9iA1y/QMCpeHPtguNEOBfhmZDdxLZeXHrxExfn7o5YZ3ZEDBC3PY8gb
/OJoJHblx75MMP6p25hd+AVo1aDyYtgyVLXHjXjEJCg4qzuXeGpny5+87M0fnPTT+lkl0+mLFWGc
O6AgaHSaGwqZ4lbpX7T/QdhWbsmZ3busQjBbwOgaeWg6XS7g59G4oNvG6PJubvK/CAAfeRCIl8nS
b2lIdaAEC5IsFt86kqJILwY8v9KDp7BPjph8dRbJaWs7Bmwlmjad73xCehiAPMELvS+bnhjxjP9c
WkJnhBb858Gym23mCQ+YbLpvfd1ePDosLt1df5nK+tM8rZd5M3lYq/qw4ECVUdx1kXZMaQ+DiY7m
aD5aU3NLMLltasNxKtSdtCyBuIS+ZrUYO6uPcyKjUhm/LWMkbcZWCZIMGArJolCGXL+orNmJiArE
DMBb63KEZIWc7sdG3+mZNHqGRoKxqrx0IZtqbgNFQGl2FA5RAv2qNYFaG89LPgVhmxOOkv2DATst
m3nHWbN0fTbTuA/uILro/ekV7ucdOo4T9MiGtmyTye5Fmxs9rOuok2DmQUukJShHt2kg3GQvIjJh
6JPFPOznglSv5OSLLXI7JtYN10kk82aLDOrXHCqILETH6H/Hze9a4jbc0Jt5qeNPUphnaqag0lkW
Fcq31V40bbqVG4SdUhY7erIAIt5IgS847WMt9Hq12E6FcpgV4e36df6Dfjp9BeMglNYYUZJCmndB
SBHbtP0T6N4zGrQ0ByATrnrgNbdy7xLjGHShThpzHkNfvdd3xF1usptoF/6kLSmKE950QXMw3nld
wjxNwWJA13EaWlMnAg+ulLd9btiWWHhWIQCxNcpex8FwkGc41GnyMRqAzqmVuXKrWiHO/0Lf83et
xaJDk8FAUr/EayrTxl5w2oXOSYZy7rDF6EWSzp1eRzACupId21SwQxmTJnPOGb7lvE52wi1qmlxs
JysN5CG3EyGx0/jfPhSLUT2JFctqVcKk55Y9+bDpyiel8cZor/IbZjzg2WzemhiNE5ES1W0Ta+qX
CvARP02dm4pZPR1Z1FQV2W5YTeYFjKh7E1DsILjekafmDqDgjeSkwGFzwi8Q93qaYC+P8itvZeuu
wUkum4QfSVPikmMrCSDPXpAXeRSO6Nj1FrT6gQWd++ZWjeWZPCb4laIlr+MCOm7w29/1CwawWvS6
WV76QunxTLt4/wa0vqNIRbzFrgbeZ7KZFxBFWbYALBqZtRIAcyXYncoU7X2Lpxa9y9GivHUyTsEY
6XE1alPoN2+mZseYCQZIMy2nSPeZvpHuhR/RFv1KOFk9sofOxXvkfMGqn322WvaRJG2SiBZB/qnq
kGDok1cDIHd2NLQ7sbFqe7KAjm5mqNzNcu/EnTTZsmB+kMT6mcxK7lz/nNW9V0QQYGuUg5FNpaa5
ippBhdS0keWuVWW2uIAe9pZUz9flrL6jMznMGWsTnKvSRFjdySDgaAd7EI5Cwoth6K9cWOqzvWUU
gpwWUiHoTYLE6YjQOXdJCw9+cmj7uVlw0bd5l4lxP6TcaFu9n9MgjHGNYsAn9NsmDkoLvXZW7nZm
gZZmXppqdSfP1sh4I22ySGiegdBkEn9l2uIaShzolcoxS+tJ6DM5jL9BMpIVWj4DegJJdkBDTDdG
uauhCO+gE/BCUIxNPSW1rSRQDZs3Q/A9WnJ5lCA9EnVQrl3QfXRz01dpDHen9fK7dFve5NtlPx8J
/vZBEciP8115Tx+uCtJk1PS/EyNxgJo0OFm1naLZzRGYCW7Caydfj6Mw9fb/X8ZszNiVRt+ayJZQ
RnP1WfnUVfQl2WHnzL7itY+CGz9XrvVOIQS34w1PVWurT/ZMPmOShNIsEZXgJMIRlAryQt6tXAzS
0dyHQ/mri9J7q4q9QijcxgRHN5FA06F+RcYEfmDdL5p8RgxDB6MKH+070LhFfkNk82OIyVbtUM0j
GmDjGw/tFe9ZqG7Gsj9UkzLYORCdiyp97tv4MFMypCz1phGRWwya7qLcItm570yzsUPwmMWNuTXU
+YBcj4M2oV1pZo7Z0Anf8CZsercTUDUsyc6shU1vkTcjl3adpnkzKZ16EOFstRPHBVp3LE87xyag
hCYrqiGeaGgEzuL33M3j79BXt8fE7kC8jVay/0HtnUlkzKrRhcMk9DDj4vzcC5mjaJLdjP92XYxy
labJ7Ie4TZA7pAOKxFVLPw2/X4bizRvtp8rruaVK5srr/J6pPkt71X0j9vkMt2gYZbtHpSaCm14U
D0uU+1ZOOFabvqhr0hiTmXfyKMQ6zY1qv0brdSzsbEF7hl1VkS8IwfUj494SxojEcif0giZjN/0K
1wI4FxSUrKDdr0jAerjaHIm85TFmpMJcZtokiAAicRtlXyM5jrnXy7XdV7dLxGNQXa+ent1JxoCk
jbkQrYHX3LTDXp6FYInCYJH0TxRtY6fJI7+tEW8N5FUY+sAKm+xQKYajJT0A6aV3uVVfru84R6HJ
jEKVu7RtJ1oOKUAe3rWZo4V3TQM8IFJzLtIfztZQJXjzoHpkGfWySusMoRvQ7IMcGDKpSPIB52Nw
ym2JjrB8Z2yvL43ezMube5LHHO00TpM4imjdiZIWXJnCcjAn7fW6DO6imANVDCnT2uVbrY3ecEdu
eyCzdHbnGbvuQb7BwMN1gbxFMecVJuIkd/DagwIgSIv83OH9X5fwnfy92LeTu6gxbnqTioto9rCx
KiYbMHnjtA/6DtzkqP8Ym2Snu9ahe6mAnQpolmQLB8CNvfqVcPEmV5d69h30/2d6DnUDM8TdpMyc
pPfSQXuroNE5q113tc6kMBoHrCaKOBYCTb0Pbm93bvsDLUPgrIPB+KDJM7D9/Up8bpfkqit5Jpe5
nZHVL4DYgRY3D/Nvc7cAZ4RCbtT7ZDsn6CIEMOGGSy25Gv+cCWVua7fMYb+UeBKU4WsMpBtgIN8Z
39jWGDO8yVpOhLOeODsTyFxXuTLTVCu7LMj3BfHiFq/+mzfOb9Au0rj5Qw5GZC6kCW+ZjJcWaUSy
AKICX2NXbbU9hROipY3kJx3XBr407w5xzpJtvZETTQSrfERDH9GRQANc/sqeMX+EjG/kkA8g1bnW
z3/3SnXmlYL3URPCCN5NlDXBgoy6GCoPvdlv6zL0mmJySd7siN496kln52LkoeLxaunZdtRnB+Mt
zlQJfhWCzrcrYhs0ZaM995MvjtorojiMZYz6p6xOoBFfeDpz1eacLgXb6tK0+iyZ4wLH7F7ZNmC6
U5DdDF3NE++SLR24I17CHbjjnRHzzoEXItRS2cBzL+OnaLJ8OVdvFjXihME8McyzzkJdVCtLiIMh
fK5UtKfeyMn79aNf3z5VNk3wBYoXpISSqJI2BRQHCPlqD8Psv+W8PJTC8lwWEqeg+wfteJIlMzpY
VKMum2ALxAHn1PycDxjSf8xMT79rvHGfR3Z601YAOZltnbOT66ZVOclmbjgRiVKG1XesR+deMXyl
YGRicdotcNa89Dn8cX1f152zM4GMwUk7SUo6jH4FQ9p8lk3xZKXhCASicItB802uCNupUixbEdGu
30ZvWjSFNLy6lfsIwM+GgpgKqvv6R63fp9MmMNe2MNUuFw0Ux1RlugU0sRDUddg7gpYRzlnzJDE3
t+jqshJkSIqr7i1MlaBv+2M2h5wFrWdXz3aZsUFDOQHXQqkAH22PniID8WnafE1O82N+4gNsrvsQ
p+1j7I+kJJ2c0EJ308O+K4BdL3m3hieCMTbpNGVNHE4Zsrezp7jlff4Y7YDkjFLyELSCE8GruH4n
LlGzaGFEMQDFrckW6smMSGLmiklSrMr8mGdY8sKLvMEmjd1t4tgeNlFgHLInED7Z4yZEqObMexlo
UjzMyj+80P9+B1ssSsMaXQQDopnpS3kT0Stpecle2oGYhA6/8rvtaMR+6Zme5DERfdEn8iRbfQhI
lNFuRWeuteIIYs2tQPqnPMOUXVqkPxQxB0D4OHW2EqGyfH3v10/79AmMQkQ7nDpawLMKykl2yli1
Ca8r+g8P5CSC0XuZFtWyOWgIydLOMYXRbZvPoiAuWXR3KyAAnwdUAoY3E/6qvLm+vHUlcJLNqMBO
K+QsGXGz6uZFWx7E6UZevq6L4O0go9HG0lK7tEFrwFKTYyQQkEKMPBbqVRnAjsNsE7qYLnjizcxC
k7Cw0GbaxVd86QmgGt7gJAPylQ2FV3M1Hg4j1SQXd/NMJLNzRlop8bwICMyao1F29qJu5f6hRLG/
VixHBe/d9W1cd63PBDL7WI5lJsAHpDliiouVok8Ojz90yWbZ6X66S0Ku4uFtK2MiiKZKcasj+GzJ
V4W+eXF+4CzqgleCajZD04AEqMqYXmSMQ1wScalThNNqMO014LQ3nrUDvhcXeUijv3RxXmeSGMtg
6SM4ZEMUvlI929eT8lQZykZFUK3r7b7spY2azIFFuj3iw0MXGfaE6AVsKS+61NyEZhhE0kjsduiP
sQDkwqXXUG9YcqcV+rsJJNjGZBw60h8SIXoPjS7om/YzAUaGW8vNXRmNDx2ytroRuUYGJhyzd3oi
ek2q+ZE17guxfdYF9SYOM18nI4D5DLG1ral9EmIc8zTcgPx7k0S6Ixrltq3nB6mTD3ndb8J4uCfp
9KhiYDidxl0vYUYq0xeHc1CriuJs+xgT1EaxKVlJlwaS0m+yKHXhrjl9iE5NU/HTIQkiuXnSDGDH
1nNmJ7EVZKV2HNRsYwK23UbnMhfXkPNJ7LSjqhuzNRsoQGE4prXpjG0ZmD/LGB3grWsFhb9MIO3j
GeN1r/G0E+y4o6Bh1FatUdWkJQkCpm7zZxEAOxNgHpSZzHjqb5QtZ/dXDeGZTMYKxQbgPKoChpfs
m23lD5vKy1AeRmMKf330t648FJUxR2DAqJDihjmijXIDmscoDEsCQCTFS255GYrV2OZsYYwWnQrk
YisZWZFyeMjlVwEoIiCL2OdqylOfvGUx6pPokz4WCvLarZcdF9Si4YbWrnk7uh0uz4aXjFy36mcr
Y3Qnum8HjDnR4vf/44A9dxvNozhgmMEl//J9qowilVNJSOcUwRPlPdQyp0dEj3mx0V9qJ3sSXfBL
qXb/ySuQrVqIs1VeaNUYBCNo0QqyBI1uUWSX3AkPqlmu3UdG85Cm6Ja4RpySAjaHliOVoHzis6Ws
29fTUtguEIwBKSkgIHFgXyq6Fe4Em87k4OLfWwaaQejoGK/TmHP7WU4f1Yhb1YrxrHU928xy4c1z
GNuALjjk+eRd1yHfzdhX9lFjdMgsEGWMB+WvxOfiAhDItMud5Wce7Luv7WiurPHih8gRwXwAj4bP
y7K+XtMC/IIEjCeReYMCwSRGNH1/Qniv3KJl8seEPGjqmoBZIS24BSknDG+X1xPcxkks8xTBRZqG
kwUlowYm7az7BNq/TTs2E2CaWh5FzKvxAVA9RxXpyQ7gOZYrczuoVj3Gs89gnqhCjFieU2ggqc+9
FhAGkdzbBNXQSJjcsrgX0OR4/cz/cKdPK2eeJxn0GBv+rcslf7Fsym8RurqL0JE2arSP/O6mdY1w
Esk81yQ2Wk2gfWKVtSHyDwN5xuuL4ghgIXNyXRHCfEGzgpRXTiH9njUelfW6xvnvEr5HZM4KEVGa
1NXSI2uuBssepBBbSmzzD3h5Oc/h24ScyZm6rLHKEfcSfJf75IXsxxfaxyt4htPM6FbCYDYF5OFC
ka07Tqf1MRYejHmaPlswTdrjAnz1/BYOE4C6PhHE4BGA0PVVAvI5pwGfJ5Qe69liwdcQD1MJTz+f
XmvyNRWBWQ+cq8GTwegXMSqXbhGwofUAt0xX7UTFAjNeH5fMOzhWoRRFZGYzoubit3WbbtMnivOJ
wVikIY7RvXYTg/wJI87pkZJcyTfJbQ2lQnHMo0eeAeZ9CqNUiJXWhIwoZ5lWZXd64wjtc7MItpDz
JoF5m8vokh4UQFo24lVMreIq0eSlxUNVLZwj5Kms746gs3vSdqWkDDQjkb3EWzTJeMorKJw9jBuX
ADcDLGbAG9ZYtw8mqvQyoMQNlYUCBGV0KoU5wlyaoQSz1SNlGHwCZI+X387P5na+1W/R+23sCuD0
OQAb2fbO/MrrzFzVa2dfwTyQsp3rMALETmBMAGqHSzU2pXtdda6n989kMA9kwWyEpam4La3XvyiK
o3xFGwXxktl7X4uzePpN8jNyhtrmTqSsRjBnkpknswDbqRz7IUNv7zeqdyB4X1StptypwkukPppT
OBPFPIm+z7XE/AaEQIeOVdrqi/i7uaMUoOjToZiL8Ibt9J5OGqG/dlNFSNlygY6pN3XhbZ19BPNa
aovC5En0tcAft/z+WfDad+ppFH5a29L79YPl3R3G6A5N3NemiBscY/C4n95EfcsRQDftynpY+jVZ
mmorLguU01K4ipPyoJiD6IdL9wQsnldZj705MrZ1aPpJ0gDPHJhitVS9RzK5SQbASlvLsK0z6y5q
1MauBHUjYa5DzUs3L5tgiA0nmxMnUi2nKACEmxEvj+bbSJ02SQsgfz21Zm8yZNMGpzDKyGlyCKvm
oDbLpjUWt0jiwp0SUbfbZnyf5EjyBGOKbE1IdqXcgmd3dEO5c8G05Y9VrXLcrFXNeDprk0lTp5GR
mr2J3TdnaP3OEoALsoCXMxEerp/CeiHgTBK9dWfKER2DmTqF3yWyMBi+Fh+oIJ78PKHMjoznEXC+
BFQWtHNK3ve31cH8REGAs9pvB+vaVWDch6ZVB2D0I6E7OobdHgHQsFECa8ePodfvHHqlTUlH/xCb
aUnSsBkA4IoxCn04wIHobbUtN0QnbhtLvjZkm+vbuz6CY54EMttb5HK8DGFL08jactfD5OiYrAKE
d9DtUnmHjqkCUBsbGFmXN/5D9cHlpp5EM5s6Nk0Lsj00TsRa9A4okcGx5uYm62sUAi1HEgDtllQv
19e76jucLZexOP3QNQZWjP3NIpD5lbaAlnd0UNka+XVd0iUb97dOPi2PMTxZRUD2HMLwdIAZtNUP
CrnbOkAniz7UyCkditiDN4pUffoxHfMHgjA083nZpvUC1tmKGSsUR2o2iSEcROmx95otAWBtCxrd
ZSf7tMbMK5jxNpixREoxLp05oU+kiJ8IAKonq7+1il0iap+c/V03r6f9ZcyNoUmxIo3zX0BBOTh0
aGEAyHzWUcdUoPHxlyua3KKHPPtMJzs//Nu1MibIqsVF6UogOgjpR9c9Js3oiuLejGOeD7P+UoDS
qqLSg6IBI0gJtSg2QmSiwV+kUpJn2shl2dlNflvW9vwebdvSbn6AExTk8rxVrmdRwDbzH+ls9BmZ
cVYKA2Kn6q14AXZmoEi2GVAMVcHTwXBvT6g8yT8ltJItGLXtP3nNTuvG5vQBjLERKklAjwR1VlNx
J3b6o2BpgZhFPF1IFc6lQjrJYXVhb6BaM36bmtnr7shPygBNvikwDJBucz2mdRfmJI9RgKTX0eUS
w2HSjNhWBcWuG8G5/kp4Ihh9B+iAZFoEtIlhds1JLOIYyeN1CbzDYdQcpuyJ0ecKJCSvUfHViO81
RmGuy1gvQJxdQUaJ5Ylg9OIE+xv9qLbzrjim761Nc2gAuTVBIJD57SvP6PMWxmiyrtW0wuxhijvz
OStz21QSO0RZ+vrSeFIYLRb2wMOoZayMwgGGUw7U2mI/lZl3XQzvHjAaZDLCPi9rXG0AtO5bZXHF
KuM016yHsadDYscfJgW1qbiFwQszu/xB4VJTd/hMntsvIgVWAHKVYDT86+taD+8ssNUB50YCETVz
SmWZxXOvwX8p1bcF6SMghNcwrlBIWxAeJvsBHMlARsJ0IdAdrstePboz0czRVaSaCyXFzVf0r0Vb
nEL71ZCEI2TVITwTwhxcGM7AA6PD4WQgnjG/lgA3jifTldCIzXvKvM1kIx5hlBsjGSGsA1mN4sPN
vakPglMfsqDxKNOXpdp5IGy4ncKrXsNplWw4IVep1QBj8K+Zp/E47WtQ1FlH8V05LE7kTM8lchRb
Xl2Tc4Amo++H1qinqQbUYJ6ZtrJ85XVnt+g8u35N1t/F2eKUv0cwCFNDvW1gP0sPqNdhoLixTz6N
wq5AFguiiV9VwBv5WH3uZyIZtT+j9qxNUZNhvCKzpfCum3jje/SjL2zlmQS6t2dhmab0jZTRFhcw
DL1QeszOjl8osR/N+llbnguwHoFhflTBYIUmWiojD8orb5QKykUNMBXnZDuaokaEwB2pkFadrTNJ
rK2REpHIIlRlY4VbIseu2ZPbONaPmpk8JsD3mLvUmxX5qCPq7Q3xZkoW1xzSTdcK9iy3bioaj7k8
PMtjyfFQ1p/JaRMYZWc0ctMAQw+fpqWHceh2Vm65Zijf9xEJrt/ada/vbBsY7WYUiaVE1GLQoS9a
O8NGvBOCOc1hI2+N+9EdtxRxQ9z1dh3bs73wCrzrz/O0Wkb1gecJI4IZZnrR6uQg33ODwMIxFcLJ
0q87F6eVslXQuS6kcGhxldUg2syRI+t2HZguJZZQXvQENcLStPntOeua/b/LYyuhymACQDVEG7Wm
tLYwW+44+aDkw9VK73V95gzx8aQxuq4q5mgZ6HG2NRIog7oDtsGTHDZHISo6ux+V35z7Q3/wUkGc
lsdovTIhC5kKBIKUpat12kMn2ulnkdmVhfBT3hZ7mpU0gdBvz6mjjbbpgBqg8nhu3HqG4+x4GV0o
gAgUY8yowqRbjC/52lvvddsayVgk2ZLt4C1e8lYFXIW1Gp6eiWUUlqKEpqX2uFXpdn5RNrE/2JT5
tHng41TQh3BtqxmNpWs6Kuq02DuU5FgkiWQXEdmIRATv6ah9xb21wb9daQ6frh/yupk5nTGjj0S5
lwRLh1IWxte8a2x14lU+/+CSnEQwaihqupIMC2Kk0QnvrTcZU1oLOOub34Vlx0ekXm9TB8vb6t71
pfH2lFE+mL0PzTJD4DRL95L1NYqBMjS2CWi0NvoQtZ9Jx5kF+CY3v3KK7IRNacZ9M864p42LLoGH
7m30RPA0TS6gSreUGcu4kfbFfQH0Uu1efQNq6gdGBYB9goJbgkcE9E9+PzLH4uhM6E0wnAEXwoCP
Wyr3ev4eqZJbSi9twTtojn7SGf20VGJTJwrOmSCdTwRiEyXyTemuakc3iz6uH+56p9LpcbKTRYlY
K72uQBuaFYDRlE3oWl601W1tB4SFgFfm4q2N0UBarWpREyN9Y3VAeg83Q30b6sVGlXq/Hb+uL229
UHu2NEbvyIsoGKqAsFW7lX8PoN6SgMjl9geK9Kiiid785qyiTMhA8q/fq2Ozq47EA9EJN0BaB1k4
+xZGMfXhYoAKWUeVQLxNBSQ5svJZVu+1ChSfxCSjLXbJvhllgAQ0SNzF4j4xI9vQEWFMCBbF50gA
qHQI8l21cMR+ssX0Xp3yl1J7yQGfp2X6z6FL7SJMXDGPNq3+YS6/Uei31eItK3+288hxwDgKT2cU
HoFCAOABBjt0U/PMTHzWzOX++gHyXhyj8OJRKFBJQU0UnDc28kObIRePRb2NCyW4LonjX+msihOj
vsNsLzLDsz/0ywvpDQ9ty/6/kmIw6Lron63qqsV9zGTtLemnzI5R2igaobGvC/pDnPVfU8EC7MpF
lclGSUOSQPwtgnm8dBTz2+xS/sCWIG52eIV0zh4ajNoqzXzMLAUIcVMuoJWtxGvLfsXLyEsD8KIS
tmCfgSCxLjQUS5If1BaAnHqXu8NdG5SBBZy2eq/62Xt+L2BohHPnL/dVphSFJ9pA5hW3bWgqMUYa
/DwuW1vu5m3UWMJtl49+b3RvCHVAthcHSxkeu9n6ISjGjV5rpQ2wrse64GU0L3U38znMG4yFdBSn
EtUhyqeLLhRfF2zKytpu9ZvIF7m5xwtHjpHHPEhLrLVQMEACFB0Vv9yBmjvA4Ds6BvkJ4ctiJyOL
eZKZOJd1kYSqrx/SuxrkMrvBl3/HILBHWyYmnqKn5ZhjwKPfKgdKXgZOcP4I0oWS+/tHsFmguijS
uKcbLD1S+hfBRt8kWK73SjC68U0Jyj/eK7osUjEiGTejr8dMTUFZ5jelLaFTcT5Euwwt7YDwTTf/
CA/5IjyhEg3JVP6PtC9bjhvXlv0iRhAECRCvnGrSUBpt+YUht2zO88yvPwn1vsclikfs3Tf80BHt
CK8CCCysIVcmUbkU4FxYnOJpolRK7bXfxeQFe5Cou5UTNO9qtIqz1UT5FE4uzC38RJir/eRX2FP1
aAB9Fu2khr2635JD+hRpLMwskq6M8YZVDVZF8wbAiNkph/E4z4Vb9eau6fgGB+on77cwtwhsemHy
ug5MHNdRPwWl5ulaak3NVg/zM1ppYWcR07Rx0IIpD8KlYWTxWwog698DgfoLcBfVD76vIDjNoCv8
KEkFAm+MLT2ygDglYBj4r8u+ix+zcIdBPBph52PRNSBaPPBojV5uMm88m6uX8OJ8LrxcOkZaPvY4
MKIbTnUIvH5SuhsP5uppAS0bNYUw0VhcbGsTNpNQBngb7c43rOY5fBt7KzhFRxOaDMHZ7DA4BPU2
qSqwVXr9XHSRu3hhe7GLIjdV6BrhpA5293sGPfM5Pmt2dTdDkLZxJC/zjJh0S5zhM1BqYXa5rU2c
IacJjXeNOgVIh/LWBwPPjJmP8JY5vat74U19M+7Su8ALd8O+f9nY9NUPe7HwxXNi4nsGmhlJEd4J
vrW4q/CE91IeEhwxoM7dLjSt3tILi4tHxdfJmLEOn1mA1cTYc6paBSDYG+ta9XB/rCyraHPDwiCk
crgrtUaHOM0ueEJM78mnS0YozRXCfMkk2534eStb31jispYWQex3HiEA6LEps1gFgVb9eR7NjTXK
T/MhQ/94eJbjBC2LglrT5OEhgQMdCiRzHMx8YV6Bvi7s70tVv2t5tSUFuHFilmQ1SjJn4ODDiWnn
Z6X1JI3FxrfbsiD//qKYrwTq2MURFtY6YHO7Ju8Ayeidb258SjwM8DkbFuV799VWLlxP4gOjloaw
qOz/hhLUe5AtQElEAo22PPaWs3mnvLtY3yBE3gsOa+nV7KFBuAOfHuaS9hIZKcsnSmyZN8pGXXnt
tAgdcA3NUAkGWBauRtA0SqoEF6Il5wDsCSPG1I0RxK76cwgIhx5swUTWLsGlwYVn0QpVUGNKDK8M
/WMQlb+zsgQpZabM7tdfb8vQwqFknGQJIGOGB1nOfVOoaLv2853fqxtNps8QKlw4gZ4uVbGL/BMa
bvTFkLcMW9gY1uzBp4BZx8DAVWYZ+8it7qSWD4JEr3isj8UtP0Il/jp7CB62buDn7GvxQ+RxvjhA
Y6iSjOU4QLjdqd1rhl2moMCp+GHMmWv04RVl7Eltm2ta0vs+zq+rhN20iXLuhyFyaBfdKAZacWY5
umaXbYRhqykRyixgHaOCsU/4IJ3oNXiWMvmmlFBNy36YB8wyecwrk38yLrn6/f+YWwKCShJGUU5g
Lqm9zr/yo5tKbewZ+M8gxyxZ9tSNxyLP7KIEFX+cWEjKrQaxWDZuMm1s/ZRFGF9XzUx14HOxcrA9
JVZzXTwRlPMk5Rrbh0daQNxhq7v6Pg2z9F4X+72cYkHdxG8VAx5ZwkGlZEx1raOTwDxE9Puv79pq
9n1paxHSmzGkb+sEl83/IRN/DF38iNz23VsW5/ZaOW8e9k8D6vKwX3zexWswMeZ3/YzQMz20B8AV
kXnKs6SetgZG156dS0Py417cKuAnggrEZPJhi63Z+M6DrbLJloVFlJnqk6E2XYmgRNsNxWyVJtl4
O7csLLx8nEIgQO0LHIVMOY197rRtaX99BLbO+MKvp3oxdRrFNmXxt0lG6P5tnf/82sY7OOerI730
6WMRY+AUH10OCVb3cuwUl+oOM0UOqCmVOwqhdK21nlBmQjqwNZ+1lolcnIQldCicilnJm9SAd89P
BRVXVQwOEE3YpWYedUV3vl7tZzTBxyP+3vy+OHkkHQqopsOeJB+WqT+IVI5ylH2rDbiacFyubPFy
KGUG9vEaH09q3gX7aN+8grhe/Q0+sD2freCqc5Cq5qBRzVFU0rwQo1NbsIH/w1+BK8Skuq59Ak9A
7ztrkqESnn/t7yRYo3QnT0p1lPZWhrX+VLI/thZXziTdUPRlawDtAprPOnQlECx0MrvB8IvuRIfo
EWonZwbK7K0+C5Wb+ekQC1Ng1lZFcvlOiHH5WScj6yAa956D+NcSJ4IRmB04iAdw6Z8la13o0BvJ
6Kwc/VvJe9heg6khcTrMxJZu56DAtS+PUPM+bBy4lTsMiBo0sHXVYLpYShcQHhIuIriJNjSushDx
56Tn1GWJ76aGckCQc6vwarbyMn8AAU9s96K45lMbWsUohMU4r+2Q5/PGRZAfY7Fh+FnvMB6qUrrs
upVZPhmCwz+mM+p6+nHOmeeHAcjzHjc2YCUa5iogxDo+jwD3yeKhDus5mUgyGl6MEHxokHkHbv1T
uOmpOMQnSUIJJXXHvKfncmONnwm1cRAuTS+uIAPsYQz0HuEKRJZ7bT5mXFHttBKDFaK/fKqNBGqb
lXqPGZ/9ALizNTPjexKIlznzb5Iu3pNYvKaNeki6zgmV5ufYF9rGr1w9IBf7s3jmu5lzqFV1hlcP
5NCz7wIKcfnmtMfKBcFWCNDqmZxSPPMfX1w9C0qWZbAiWRxVV4rZR9c6mEMKb9qk8Fhx6pfGlp2f
TERpXlcwZiYPWXSTomecmp1F4sQl2sPG+ZLn59NJ/rOyZfOn9TVfGymMQVcP4loNCoKTJ4cnEy/c
SEv0DVOL86QVkdmwcYCp8FQSkDmGkfv1aj5jAd6P7P9+p2W3Z1KCONfApuEFYAtor+aruLeA2b0G
YVBhAdHxprnFTrFrt35GEwYs0ijXgVYVaaxVPXa3LUAt3e02GmDNuX/4pHJrLhzsUHGwRUD00Zsk
kFGKqXI32yW2HLGHbM6zskvdtIISk+9uJfHrF+TPlsi/vzBtgC8oria8K5NGDyQKn3JFPcT1Zry9
dWoX71cz+K2W9+9XJAKIuUTambj+i3EDAI0NcVxEQrIgugVT2lreIo4M9cqM0hCHSqnv4KPsOEts
Ns8bNYm1bOLDB1zEkqbOiVH5OFjhwd+h+vlQ4hsqdnriu9zNr9nPrRh/LdT6YHHhcogRpCSuYTEv
blujtoaxtGL1Wz8d1HE/COTEBWb6eGt9fYVWX7Y//mDZxDJRXyZFCbNa89ZPk9VNwiKY81LMLdj7
lqXFywZtiXYeVFjqQMSmuqBkwmjX/BOEaJb0q+W1706nrX7SWsfscluX2OWaZ/UoUlhtXHaccUSz
nf/YQ0mH2uw07PUNdNI7SfoX/tVcvE9pmkXt1MEeKGleh+f6pbGTwq4ROs93EjsTQusvRX1XymMb
TmeT7+TWtH23vAsxE+S7m1nqxlNmLlyROZqiiINJbgDxqgDMNf6BhRYwLYfME/pmyZKupMUfdnzh
gHwjV2MVFN0efyBwCt2ustkL1Ke+KfeGG4Le13yZT9GTYg8IrQNEltM++R7e0XN8RQ/hj0a1yFbd
ZzWooqiyEXlxxbtE4YVP7OegUIaWCyQXyi1apzUksYDaH0/6ObLxJvjYDMx8O/+kV736Cv6xvaQi
i5u5L8vEFB71bzuEqL6/lbyvukQIZhqYbCcqyJQ/enw99cGLoCJkrEp83mSwaPp71lX3a0exVhzm
6oWZhYPS+r4I61EVXl9ne7PRa7sxwvasGgp1fEZu8jI0nKStn/ROryzWR0c1aU/BBKRRD3Jgf65L
aw77/f/fz1oW2cay4FWWz/CbV/w7caq7yvZfIF1+lC25+bXfhYmlbdzy9efhz168J5IXBypvQgiD
GTD63qb2FN+edbvb+eAWB/5DUnuMiRPHW6/SavB2YXYRUXGo8Q1ZIu9yaevH6ignuwxZnIc27CbY
YPXg6lxlBmrzoHNc+Ot4JIFofYIyeVfZmvHWIN/5+tutHtwLC4vl+FqRo/KP5aQRYrJjNTyYbPe1
ic+4WBkhXthY+ONZy/DwQOzBm3adK+k/pzspKwuYfuz5B/VB0trE036bOmSt2PzB8sLxio7PRZFR
WEalSKrBzHvIbqF9CbI8z9hwcWseDhKIBkrbBBw9yyaKMbdtl+Ya8dIJybrJrUrB8ENtqQl8WgTY
z/Dy9cYaXN735Ut3aXLhdtIsiXqwtwOqYarQoYyZ75oTz6/0cQwfIlHnXlqlscVBRWkhKXSDABy2
ZUcH8DrExIkG/3oG53ytZ5WjT+U5VExqzYqBe2uSoz8p0Pjz4dGCMUPpoWnvUDJw22LCrL3hzlm5
D4fCGQhGkjAWGEMkjr8RuCJNR/F3bCBSiQkQJ+cZcUvS+DZte9NqAciyKzaSHdi28ld0peixo0Br
6QP/VfcQ+es78koIBCbrIblNE99jQeYQtQzupkqLnYEXGHwYgjfQrt8LYBytWiSZNcfh2Yyao+io
N/jN7BZ+8xx0MVA6TZhZSqFea0V2GzWamwowUqaj+hj35mQpfntH/OKmNkpQy5mocM3Q+45LlOh1
FWSnyXCHN82jZgW5tjTcxQk4lfv2EUwt3NbQ6QDLZz16ZteKXRP5o4XBF6dSYq9KmrsGxXe7xNmw
h9A4QpH1GNVajn94eiE+H+y6ACy6DfQ9U5QDJOg6KzSIarEG5LiMtqldROkvLYyB/c0yYSc+eQtH
7FECRt3jXOIxG6JWvWnCSdwoEysPw9T3kPCNk4cyAuotUNLcVsBDhD46JnZpqu26KXfHBEDKsjGy
g260v9iUD/s8UTHq31WJXYDQz9UHM7lVCB89Y65+aeCcdJtUvQvH8qiV7aMo8ueeczRUCtXJpim+
JXoHvTzDOCsR2XfNuAtC3wH6BGONoFTp8p5aNJmGU97Hh36KWqfvtGeOI7wza598H+uYe5E5UyfR
Rm6xzlQelVkFAd2kkuu40sNDFBnTaVSIEljt0DQHU+18u8PrfoyqondJ3b8GQx27bZ5AYyLuEsgR
J6pb5TU5A4qLEqKADoOW7cK0O/ml8WPMlQe1AQcqmd6Gvn+qTeLxXJzKGn8/tb87kT3qqn8M1fGm
VufrVA1vmiLYqdT4a0yNc8cC1TZI9ZYmkG32Q7y2KEVHZWtV8XzGGPw51gFWVkbNioP8pooBEEuz
0ooG+tJwpbKCTIw2hJmtXC0BW4tViCd3gjuBiEeXMd20BfTtPNOQTYfEPxk0nSELRs5JyDFf5JdX
Q6zZo5Y8VBEmurghCjuNx5umzFyQrngZ7XdVWezmLNsDmbRrxs6ZEnIXZ+yFa9ntSGu7YOY1KyE6
0Q3N2zSKwQPN4Tmj7BruM7N9QJ+rhuwnM2c4tvSbH6ROWYyHuCr3gzZ4ddSgWTEYwW5M2D0p/NCb
QPtdK61bUCjXjlAa2o2kgWCe8VQzv3XYXJ0nIqA8ZtSJXcV1dSjbonO1gJv3XOlC3CVQXhQVbnQk
2K6OTQx0NnywjCmi16zKA/DZmndp1WDQSo9tSnNAc5JOn5Gu5c+U5PIQ+7WFMt6rLvzOFUUYPWRd
FWIuNKvYTuiinEBHI2Y3EXlxDulArTJu+U4pfE8TySHrldfSnzXLiHSMJnYPZmo85Ub40gPib8wd
sQbaHht2F4iboUqIpaojNFENCmKZ8RQqhtdPzHzQS42ewrAtHF9RvqtB2z8lClgkSd9UFn5VZeVT
8Rets3uIllQ2YotDn4eqbfbtDWTo4cSVexpkUIyOo8RV1RyaNP0QWg01WqxW13DwBhVDxPpc7Zo+
hAoRIOt2bhQU0trl96DJWwv4pXZf5RS4+sr05qk8kYzb6hjeBdH4fUr12zmmvyqt+jEw/QDlksiL
RISLHL9qrLB77u/GLGoe1B64eH9If6kiSy2IqP/mAytwcMwHgsuP5+IbtHVvgND4jmjUC9P2thLK
KRPgIcsL+tdoBEed5K2tp+B3nZMDG/QDGs6ZC5bNM4jDCZ6qSdsXQRNYCVGFVRjiLWjhq7iPQUrC
72YTw6iTT6F1nAhQCBePZgtIFjWK2Er1/ogTj1WGPjiNuXqVhCAHlYQ8jAsT/ycAs2zT+d15VqGp
0ipF981Py+n7zDQoOYAn6D7Iy/qK+Gr+Lcm12uMI9Ww+1CCgNAbVnVvGLaXqr/Ji3mt59a2CTN5c
KW4yCncyGmoTwWOHRuUPEVWVPWj6a52HmqsW1U9fM6/n2s9sI8hidybkTmQ1t2ZQf7rMrAc7oRq1
cPwDR0kUW1FzOCN9T3kHCpQIZBVl9kYr7s4mMINmTq7Lqb3XsdcDKUB8TyDK7teidfKu8MyGEysN
/NziVeFGBkgYq8k8h/rwwqr6furVU1uJQz2DRbtUusyO2OgMU+TihMfePFeoQNTBXp8Z2J0M9pLV
xo3OpxESNfjy8JEYaSWkOzaVOOKunhq9+YZXE2lmVts0Z4iwSP8Y6sr9ZPKdmLOTolbkNuLGlamO
DvcBaSnGExqqVywZnQCI9GZOz1T0O8AWIisrObAo4r6MENOnYu8bKojiq9bVIn+vJdQOU1QZI3Sy
NcwmB5piCx/sepnoD4XKrxJO5lOgsO953tbe7Bu/YzM5BL22E0p7FwdRugOhkYnx12m0zCpEMhwZ
COGzuXJLFaN3yvyDT+VVpwdXmPd+GfASwE9Ht40aornBtBslR4AR1ntRjsdU6Khlaq3LSkBLlGjE
/MCgPAalCZmjPj9rmAX2JrXyHVqSh4qlThf5D+g+REc/guxSV9cvmp84uslCJ4ZI5BColuhq1CbU
BGg03XBKfeqckYH4FZxLdjCS176AumQaBXdChWMH5r31oERzNhWUp9JmfKHF+KjqwH1VfWA3g/oG
iohXWNqY1VyrKF1GoIuMtKUJ1ZUCEWjZ7EUb2rr+3PVvZAvGsxrJm9w0OEEWpOpsUdEo475Dzhtq
79neLNMuTNkgc6B2UTn5jsQbqfZaXnRpb1FalTGWFrVogs15eluXJpSYBXfx3m0hW9dSvEtDi2Iq
ZbQJfOYTNJqgn829SdTO12nCWpVYUMk5oRLTEEuhv7nI0jZUVc3rTUizxhwrOansL0Mrrb7ewh2u
nQcBdVMdNBc605e9Mw4sUVTNyMpZN7g+qg2gzEKtP6Tfvl7U2ve5tLPIW9PQ52EUItkKquyodtwO
8vCNqhW3vraz1o/G20CYoTINM9xLUuSWF7qiAFPlkeGh5r9piESopJaGeE3NE8gRQRs7rJ2QQVFt
2jiEazUOE5cUroBgmoloi9vlY0IILepY8+ZOIPjSQ4Dl6VGpQTlWJq5JlcnSctWLYuUFzt7mKkRI
hiZ9FV1/DSaijTrPyp6bDJePojcP1relAHzbVmpSojXqFQmSNzGbdhgRz+TNVv9krXdzaWkJ0A2Q
SnSYxmJe62XP2at/BBXYjXETfyt/5iBNrw7aHhREw7d6tzWVsFZi+2B6UXIhaYrTNIw4WNFBdh51
O4iBZJLyyoG/bxwFxFbgPtvCA6zurW5qmjAMVQfP6ccCYp3QqovLkXmJb9rEOBrdXyTaqlKuzeyY
TBYocJp0qi29aDikVc/TmXiSagNDu9RpnnIHIhoAH6BOuOs8yfI23hA3Oo/PrV1DRZIcNm7USp3k
w49YuFbfjBQgE6G/jDR2dOar7Hl6H4DzHbS6gQKVfYHshZ2Qs8bXirdhXTqGRcnkg/XFRldpMWt6
BusSPNQ+JmDh7+3OaQ7w8NdbX3Wto/TB2qJA0xp51Qna4cpwo7zuVa31Gj0Pbc1sql2tBv2xLY19
bQR2N5XfNCE2es2rxwrarpiYwCsN4qGPxyogSd42KtzkoMV23p1buOSwnjZemLUvahJKQBwv8DQv
J6+HokLbCnUoL5hHe+gxO6tD5Grkx3Kcdq0a22V/t/EZV55N89Lkwv8XDMTp+SzdMjvI0t50g5qz
k7Y3kS3Lib6JZvrW11zbTDQvcH9USqGII3/TRcXZ50WjmzU2058f4bH3RhC4Q9puVGTXQh3z0oz8
GRdmQgIoTVTAzLRjOzniwpzxODj0H+HN18B0H6wtbmM6ZIPOI8YwQUcDt3qWI3QoGNwb9+LGf9Me
OjiE4qXCwEfiCAcN0a8/5NaeLq8j4NkZw0Pu9Smfd6NPnjOOBDBnW7OY8h9a3vvLXV3cRNA89hlv
UOBJVYyWR9/8UnVIp9mqUTixsqVju3Y8BaU6wc0Dd8ZyZA9AaqC7qkTzUCprlNAe4q24cW3jhE65
hqOo6iCF/3hKxjaLtViHhXTA2AoFPI+jrKonG99n9XwAqQ9BCA09CPHe3L04jRpg3D7U7binnFpI
pQSn6YdxmvfzSbGBHg1fwYM/Aw81QaKFvqHQl2x1x1fvgwBqDBePcEqWAMikSJKeZZ3mSf5vyUsa
uRg92ksUwLQJglz5cEKDjB+TvE2cscUx8dk4yqFdRFxp5aQzZrvy1//6xH+wsIjpTG1s8gD8cN5U
8hcjAeMq1a/4WGw8dPLeLs77pZklokkF0WFUIhnwgPB3S/ENvGxO5N/08/evl7O+YRLMLwh2jS7O
YcgaVDJ8jOJr9U0knsp4o6uyFoDjJpkmAxiMYPx1YaCbNemRK+rpu/agPknyfrQnbgHKvNbvv17L
Z/4dzRAU351qoJsHfdfiuVRrrWMjyAwwXBQ/AlAO9rPkDrpAd5JQLnHKpwIDRlvR7spNFjomGzXM
XVDOlqGfng0VjdD19dL2e18cfAVcAGC/3FiafBCX50GnYGomCAc0IEo++osIVZWhGHW5NDmKjhlC
pzxVCGdTTLltQYk/Lwl7J90ebi3ywOWS6kpr/FmYmteIb2x8TJrvNNgII+U1+bgeaQIVAcoNAGiX
FzWpotlooewGkAeoy3flafKou81OtwJe+WhncV3Vos0nVjDu6XfZa7SvdpndWslB+04wHxhtYqve
YaxfrGt5b+cyiPyqEZqHEamfaieu67gs981IUE2k0LHvQPSaoOLj93W8HzqOAjIKvm8ZQ42yVRDa
TyNgAX1G0L1qSy9JZGOrdhWm872Ogr5jKvW5nPHlK4JOeR5wO6zhVY3xmpnjo1Ki2qilc2DNc/M2
EOVGVnZDFgIEOynMVfVG32kTv+qNfgDdOwKCrp0Pej28Nh095wS8EgWsoPmExkTX/6qm7JdpNi+x
Gv7VN/4NN9l1xcFnpdelZhWqesMbzRnrLrfrkV0ZOlLYpkcyO4xJYWVMIdeKknZW0tUbjngly0RC
z3CACJWilO/IxsunTZsLjSVCeO1f7ctwDM8NWBMguwCOBglR8gTmQIEOsvX9to7bZ7cJ20JDPYZo
JsPI3cfryFKGPiUUpT2lQUJPxXUY/bVx4z9HPB9NyJ9wsbwaypCNHgrM7//n3Zz3oDn16H7EvZ+8
yUn37DSdNh/slctPuK4y/IHXgtjDR7txo5hEj3VgmIFoa29rHx2CjG35s7XVXVpZPNQsjMlQFWjt
144PhnTIKrwP7zLo/EZnie0Sh/hOqoJtoS63lrdwCCHjoHuqYLifz1zsTQ6EWZBuvKorr94Ht7PE
CINOUC+5RjiCHpneYDrgqL8LHdXXWwJcKzupapr5HmABY7KkpU3TPjQGLMtT+H6YUOcuCi+m5Yn7
KmBMw8Z7vrJ9H6wtvptC4qqIowGSqMMDLVQ7rgM30DfrxfL+LN3o5aIWX8koK/iPxIfbvo6eS4gy
hh53u9iKruBZPeW8NRW0EicjQEHcgNIneIU/xeOgB0gmvO0o4B7Nu+xGdf9WZszu+I1+21zJmaTQ
TYARgtSfvYXIXfMmsmjEBQJ0AynBxytX8zCmTan6Hu+K4xjzfToevvYmWxYWziQa0Hyoc/hKTa09
gt4u7brHr02sBPo41RerkEfnwmE1OjOrBv12YJEyH5XqzjZ56/V+hfZ5Xd0XPSaTaSWu8AT9NGLk
GhB/fhBjsUX4sLbWi3dhWXVNogwlqgy+madFd+wzmqMDHvvO18vdsPKO4bxYLed9E6S1BmwXMChN
YFpTt3HV1iz8cZFEVT/uZ84iY4g0oMdCwdyp6u0hefnv13BpYRFUaklqNOkMVx9NreZm0I3RAsPY
cPVby5CR7cVGKbRqax+a7l7VFBDnA4l/QufHrxfyOVtiF28WEJwfbYATJm+LGgspy9uwG/aK8syy
NwIwz9d2VuhhpCGU6hG74r/LbCYkUDus5ncYbH2VPxbPIyZA1MrC8OJL/aC46oEc1atAvmBe/AQA
o5XetLv811aEvpLqyB+CP1wYCEGWLoNwc1L0yZd43N4xAJZsDskeRDweYMJH8bvKoPhoqY/b0wOr
1/zSsvzeF9+TozuekACWlb10zOPJ33eYV8D4i5Pam+Bz6egXD8GHdS6cSq23giJx/Rt7zVDaip4C
3RozUPJnkJtSvcDud+UTWCMttJLHf5F3YZ/BAk2gX4aNXuZdxtCQSdaIMB6DffaiY29h+uTVQDUP
CgfO18dr5SknoIgCeQJHbQiH7OPWNl2apCQCYs5AYz0q0FQvmTWFpluX1T5VzQ1za8nRB3uLq5ln
/qx2cI04RIMbR04GoorS5SEqsIadefmvrQWuRA8IUAgKNFgm0ZfqIlqrNqiHAVwTkOumB4qcHJjY
cGrrB/SPkSWcGQA88JZQvHXqEYP6N8CSOZ0XnU0PyqubWP1Na4tvNufgBQgGBQOv0JWE5k2x08CY
1oJhJDxt17DX7/3F4hafLNOznET0P58suY9LK/UwEbCLDqaFlNZKj/rVNpB51b9eWF341wGJiGrK
RY7NtVJgXEi8DsGVnlb/5q24sLPwLZOaYTvLgHkQNrUNsAub2QYf67oHvzCxcCimHoe0bHAE67/S
q+SmsYg1gmU8/wZ+r/oUO1Djvmp/S1KHykslp4V4az3zrvi5NSq9cRfev/SFHx2UpC6HDMe0aagL
cBJguN5An772KCsTqfBfF8tdZHPmOFUVzbDc8BAfiMfs+YRb/pOexr0OVV5il/cp4tpaqi1shbX/
x90wASPAL8B9X+x1DLV6omXoA4dXbMe95lpgqAB6OuhF/AMyQRkPfXoqQN3y/6zJQ3yxoZM6ZxOT
XWc+zXs69imAZCOk3EHjbg5harWQ+AI2+NGMU4zaJlvdWXk2vzK/2OmiDlQ6jDCvqaCuT64N/W7j
W64+DxcLXORe5ixSo9RhYYDI30HOf42QWPYdKR/feeXzAF7m0E134nHDsHQqXy1NPtIXOxsM4ZSn
aOqg+BjdvA8pOuYjpL12QLWdtnD46/fifz/jEjwgAkbDVMMqZ7UCJALdCQZUJJDnG4tajSz+7Kax
dNxdOA3NhMd2/E6QpVgt4HV2hmFXIAUO/B6dUHBEjU/TA81dABX2G+blP//Fni4ZvoxBJ4FSYJnp
FVDf1+O+PUpNi/E62CRHXnvn0T2WEbKKtxfjKB+/X9VB01kZS/ZOXQOwwHE8IT7cM0vZZV5wW/zc
WNvKTfxgb3ETqZ5R6EuBEXc6Ug8hIoIK1aN2+692EZYMhGgY9pfQlo8rC3NgEaay/hsOIJtL6W25
p0eGaZQt4reVN/CDqcXbxDS/MRVNBw88mG8pnz2FmVeigWMT08aFWzcFHAsiW838VOyvcy2PCa2Q
SUPEuTaDXWEcaiAM5zHbeHDfk+HFMcSq/phaxBPdkOb6NKUmjsbkhgcINezKQ3+u9qNHPQB7vXIv
RY1ABQOqxiiyxH3tGrvkTF31pDxKVY6vz87W0hcflI8k0aYi8r04fqrS8zDWJ8EDmwFN+7WhFaQQ
6KsQ0euoHTNOlgQF2ayng0mx8gowIXNn/pYHVbi6RX8X6NbLcf5/Ef5emlw2B3pwEvSka5mXaXhv
k9ABTjX8d7fvz8KWtcdAMHOupBV9Zx6lrpwUVALd3SYJylow+mE9i8MzJTM1y2ACYROgDro93HSo
mv0I8SCFs8088xS6wze92Kb0XHkJPxhenJKCAgqV9lgiWAQnT8G3At08O0BjA5yeo617vVudgcpJ
vK3zuRbTfDC9cANaqwCKEMN0eGBQAAuQEJJdcyX7i9tcvmt15A/WFp5bGUZdgTUfuQzYiWxyipBa
hPvm9h9QF25tqryal6+8P81TpcOX+j+636C4xyxmvp/e6QuP7W/Vw9T+rn3hB7411r7y4n9Y5CJy
SpQ2b5MsM3Fgle8M1dcRHUHTQSZ6Z1rFo/G8/fxurXURSrViKBIqsNYYo1ksHa0yDTBu85SWv3n4
/LWnWQk0PixvET2ZqdZlejDjpT9gxNZDP3oHRt/Nt3B1SRjVFGCaxhu/LB6IrNSDeIbnDNn4OlRV
bRGRu0Mb/Yx4iSQ4yu6/Xtf69b+wuLj+JTJ5zWfwoLInjXHEd8mHyJVYS91qrgIbgslPWmB9bXaF
HwCO+8Ls4vJHWlp2zdDAi6bdkxGIPTCvjlrof7VN+9oq/IrNAJv0+VWVzMXen83blisYuTMKKFjV
PtijIWzHcx/UfWp1i2T6FhCIe/RVB5sEGPRkfYBRDFN9q/TRQmvl2GThHigWLw8xCvr1YtYv+MVi
Fu4kaUXDJxN7KOER9NTuZdwJvm6UKrZqhvKf+vTUX5ha+JISiZgS1A26DFVg5+D+An3u16tZvcgX
FhYeRBuJqSbSQleDePSJlCfh339tYj2WvbCxcBZB2HcNkc5Csm71wHhk9ohgXfIgJE5+/a+e7Atz
C0eB/JzNmMTFYTNMKwarJM8DKw9+f72qrU+zcBGRZmLmQ96kLG/3k/ZLNbfwc3LrP318QIYBUeEC
DLGLbeuiJJ7LQQVqd2Z2I3pLDR5mHXJGEDf5ei0rKGXcTzk8wEGooH7CmRfM+M+RHmwVIrCYPgac
wErPiC5vgxPZSwbq6mreFZFViCfiJh6Aied6t/lUrx7H/+HsSntj1bHtL0ICM381UNSYqqQyni8o
0zGTwczDr3+Lc1udOqRe6G6ppdtXke4uG3t7D2uv9fVD5pmkbkp52tgiAPajekxKSBtAJRTGB3Mz
hSfyWj0ZnOZPP6//6re8sDrLKxM0tXtrutG9kVkQjNFAH5Qu0BhMp+7b17ywQf5+qgMxDeUmmrHC
7Giz0hN+kmNMMqRy9Bn2RkP7sdvn8ZLQmnr1EF2YnXleOccAOgo6U7LQgx7fphJcPyFbTT5U8SZr
qcipsW386QVoVhipIC4Lvd6De7bp+Lu6t2+75yGiild7kQOKcGgDReAGXP72Sx9h+vtFLKNa5tCo
iIQx62A6fbrJ6yU1XfWqCV0lJnI0YNjmczm5IUql60ITkz/WlrX5J3SlnIoXe/TUtqYWPgEY9lsq
DzmavtgrAwDdIFinXaNTO1Ddho+3ra1+mLX5AKzVh24bGAjLuo2Zlyud8JuWdyAywii93G/bnLuJ
AOdK2aeAYxOIE0h1MnpVbI6nssLiWGkM7jAU/z3AF0R6GKaD1g3UMDGA9PdGykbCEBdKaMQnoZ81
nxJmilWx4NSvnKu/jEx/v/haoFHkQ6QxzAxic7oRI/8CA+/mhypef76bVyZy/l7OzA3aPUsNvc1N
VF0Cv93EDc2biafxbDzLe1TPbjtQNS6Rnl9h5vzb6uwRCVTou0kF1teuqlf93O0sqANiTPFeTmj3
kB+meMnGuDOm4Ro8/+G69Js3toTEveIO/9rl2SNjB3XA9AafUo0fwOeD2nrjxvlSMP+t9qMCMgTe
xWmq0EJvbuYjTEw4NVINoT6QCXcO58NzKY2uERpPUml4va2dgcF4EkIgt7edhc87+b2//OLM+Oza
J2YR4BpBx3NiSyYOpL/OE6GM7qsePy7NGn3/rDNrs7uRd2GIeRwslev0T7lkDboDUETJhxSlBIwA
J8BWT2J55V34Cjbu3XLS9s0JzX7C7OaoPFH1UR5ifxzPenLbQjz85y39djVnBmYXpiFE0qwRaxyV
p8Q+p+lBahtHA5/sz3a+x3UzQ7M7oo/g/QKLQOKne/V9AmpqUGTOBuDBiAt0uturCxa/XYeZwdl1
qGy5YgbYUP1K9qOM+z2ILax29fOyvgdDf1v5gzu6cG2GhfyiNdrEJ7fEcFMwRkIsTKOaV7zKngFm
0tA1wFQbvIu79lHi3hQOMXdpaGthrXMMfpsChBoI3IugJ27XgUUix2O9lMgvHMY/9+VirTJ4EjDo
PY3rQ6XXtJ44eFh+3s7vKedsO2feReS5EqQM+oaobXUu8QcHNMcocZmeAhzGuYaoSuxJEl3UBZr+
wz94lj/6ARdrK41wHMtJ8Y0PoPilfPB0myK4TfuzCGjn92twDACdCz2Q0kXVFnhYWziSDiYUDDlP
taElmNN0Pn/6RTPvY3NlrBMdv2gqK0xzcMNK8eLt0tTU0kedeRhQIkV9pUYQCRz6I1GK3Vgqdz9/
1aXTOfMxup1Bdn4S5OwJihbqr2HcKfbjzzb+HPGftmvmX5QR08W8gqdMBmpgfNKm8Qe7K24C/KvT
fdbrccs+uO6l3DV9Hv0jcrpYAV5yc3NwWmvZGOkzoYQI7qD9pBwImmhOIyel/wAb1ZeFdS98vzlO
Lew6Sa0w44sbU2/0tQT6LJ/5KkS1dXgfG8SufAOKI0ipx07yB86U+f0nhJp//h1Xb66FshTAU7Jh
YKjg7xivlgoDEpxa4su/BpTb1X15Dl64o9zxPQAnU4F64nOscvdnu1cd8IXdeRKoxWATaSw4JV1x
s4BqTnmeoEOamxzio+WCKeYEjfVNBOMj6CN76DcuM5ld+wiXP2KWExYaNxQL0gq+SNqKlhJfFdYi
7zW54hAujUx/v3BRJJKlFFTMYEiDtE5/7v5BVHOQpUno+S0jX66FBpf2Zr54qDv0o0MwBKT7bAPy
jz1qMZ+21zrsJPmoxTjsnS0OWHxH/eMFuLQ6bfXFKsGH04wSw1b2q8AHSYrb3E26T9bG2k9s6yg6
WpStdJetFuEMSwueedxUiq0sDWJQImyUd4yuuupaQCI6weWVc4pG0uY/aRpd8/OXC5454LAbiTCG
Py0AoOAOtofpFbf0F9lzvzWkZxs788KiBMlTYqWIEQ71JofgDYhM8KI0/0mrYemozpyxpo1Id8Xk
jCckAxpvipMcjH38qK34qnuTlrJY7drzfbmJM+9TGKNlBSE+HQonEdUMtgIqZtsM5IhcHDMwWuZL
pfBqLdw1HI1WqfzdCtDvKcG6y5SnKs43AxPQqWPrVlYAsyqjjWLFIEcz3K6pNrUE8EVC7gMFyXps
bUwRgWXf3Neg0kDksK+KZl1Wutck7UYY6kciIkS09s5Sah+p4W5ohjWB4LXM5Sc1ghLmsAg4uPbK
WmhEWKaNyStdne25GFQj0Et836nTC82ELSp/QBiuqj1+vpP56qZcHKBfsjnb9tHOxTimMs5U9JS1
YE5TPzpzKUVZMDKnh637ISBdXSLEFvYR09caLeWooFatPv/8lnxnwpyuyNcWzlssGHZmTSspU3oJ
gZzH4Hf1OJEdefABEpJMxZH3/S8J9heHPK46AUwYElSuQFJrzTZSkRKWqBil9QdgGsGSuilB8bCM
p7j6Tn2ZsWeQc8ZDxlPIR4Hbwa1tayt4tFAf+I6/+7OH/16JPXsK9RiDHX2a4Rg23V6PjZ0kGee+
l9GgAnEcK05J29+GnD9LsbLHLO9Nqw/bUcvvOrm/zw1MsydYOysPfSDvMjXYpRnfp/0+Lchd02Xb
sEXTmUcLsMHvTBDTz0ZzzVIx5KCAz/XvZyetdMFZM8X/quTn9a9uNEFdBErxcK0rryKvXduIt8Ra
sPt9LmWyC6ZAXQcvg6XO+Wu4zcZBMUdkqZAXkY4KgBgjgpj0X1SojYsCKhLHKYKapqV0kG44P5/6
79Jos58we4AguMWZmrRAJYOqEwhXTcLgoGMyGiYO2NxqtNzzvexOgzEG0GcZND2ewoeopIEDNnLv
519z9bJf7MfslZJBKanb4FrxwQdAWXIj2U95t/rZxvV7fmFk5ipbNIejvFViP96U3Om2DfylsjbB
0MNolzo1o407USpAjlWDvs2SDvTVW2hYmJfWIZxhzIcLxwbTnxLKEf4QTDR2tEkWmYmubuNXNG7M
L7ot2XrIWYpjJTsMg4VYSeeMb2rutg55h5wbSgV7vtTuvLoyjGtidlIHxdS8mhxaSdAnKFr54F1F
ptx0b31nLpyQ75DX6bxeGJmdV9yWLIikOPJFf27UQ5UDBdJmwNGDeVB/bUF0Oxgj6B/zbVprG8UG
MhQkq4YFSbfwvcd8lEYeorB24WCWvux39Mjst82Ob0NqjbAM0asJpth7bPwq8Yv34Xma486WATpX
w56LrZgd5FJPYyUIsN/TlEipAR8Xu/KLRhUniCimR1FXW7g6Vw/WhcXZQ9VhcrlDseTPAkG/Nj1W
AFZHoOhpH8uBBmd4z1X8ueSkrqeXX3bnLxc6wmPaTzWEaeAyfolu8EADy6lAw7z/bULvqn6Q3EV1
vukozYsKIBcDgwFmgRVc179fBTvQEzJCCNMP9wgrDX90y48Kw6y5w/0WpOIGWG4nFbOX/8kNXhie
PUdGZxoFAeumnwrrYDFpN1j1rmiCzc+fc2l909e+SLZi22iEKYnEH7N8lTXrHrN8UtqBzPjtZ0NX
a+mXOzm7tIYSxIPIUWeuvPw1OEx6xZXfHgsndOWP9HF07K141J6nKsGwztfkdhHkfDX/udjS+dXM
cskeKpwgDMijc1BA9CZx+GbqEy9B/7+jPv64ga9zM7uXoGHridHB/cab4sZcBxvlduJCJGt2XMpa
p5/97Yh+xazz0i+TZNHnNYPLDauDyfYW3s08fwOU9VY1NPrzZ7yenV9Ym9UgpAT0aGMI3xs3wy9B
9L2Zyl48jl6gCG/UAqcvgAYw2K3Wxk7YjKu4aTes1p0I0Bqw9KoSX2fR71zuzgu/bGkfZldVaxC6
mzbqQNOsU3MjzunK2qBNDX4kZO0YYPtT9zktOqarx+piR2Y3NW8sA3O3iNyTCI5AP4Sgag6aclMY
rcf0hwooCJ29m0rsGMrDwpqvptkXtmfXtyNya3FwOmLN4wq0ERk1NghbN70vnbTdYoZ59XW/MDe7
w0KAirXKcYOmWNX4xN2F1h04L1BhXQkHxb3tYgtu6avOLq2Zx5ISTYW1yaSNbj8FwWN+o4NddhMr
NIc218T5F+zKQ+0ER8nvNgzY5Yg41gp5wjpZ8GPX84SLPZjdbFmy0igSyLJLt3ebG2U9jf2LO2BN
Flzz1Yf2wtDsoS0NKQENeJX4xpD7Q/g4oLK7OFd7tVx9kfHOq8fgc81kdMr+2d9Qpdk5OUz9VMnX
HQhMLzc0Fy3O8kM5Au+RPKBeTW4bqFgqa+6IXbtt3CnDWJYDnbbpB/f4R+fx4oVT0jYAOW+Y+pM8
Z3Wo13zTbcR/D86cHP7X15rPKcS6xiWTlHjeVHZXE8Nr855qTb8Gf4mjjMPrzzd/4XD8wa5crEpr
wq4e+qnWk0CBsy/9UkKfsXn62cr1aPZiVTP/0jRakuUtTgdItml1o6/rdYqWt72tD5mz6EmXPtXM
vRQjhmPHAZ4UOM1VU9H4XdnDibv2QSkp2yCmpaUTHckaSXByXOqDLS525mrAy97kcvanflbve8if
jGuGuzDxFpGnRWvXn42vMsnsIW3ZyJpAQTH/H1xoCBSDAWrNqcO35Levu+0vU7OXMWqKSgUAMfKZ
TbwqaTwzKxZe36tx5EVdafYI8rYVQxM3kZ/LR5K8Y0DPqcKbRF7iDbl+7r+WMjuQCQmglSIh78gq
jxioAcony1goyVw/hl82ZsdwsNpUHfR6+jJT7xn8PL6CAbHF3OL6ZzFlTDZpgJjps/MGyoS85zxN
8ZL8gVGSh9hNQF7VuXJLuYtYcbGlfH37vkzOHq/YMAu1k/GaGhpzeYOeRvSq9ksi09c38MvK9PcL
5wRi9tZkko57LMkrojI3Eg2YrDSnD4TbQw8Csalbgoj+Z291PcUAr/W/NnRe8+jM0a5iRGF/kuHs
Y1wNXnNoT82veCU52lHfNpsho2Qto+vB0ARsdkst++/wsz/PwNdPmD1uPQmzVJJx1dINw+hmeJSl
dSPRSUxvKrlo9Y35spQAXO+AXqx75kpYF2tq0MOVTNikEP3P4MV8Yz3tCtT/Ue1ZxbvsxnjHktEF
UDYDXDky9sVE5HqKfvE7Zn5GdGUZ98WfaDTE0MwKykaTjtQ0uqO5MaZXY0ic5VD0XHKmCwfOmHmf
TsttXeJ/+nblZiqeqz4qAsvVlqteDrQNtm4RVcOV/ftgF5IEPpiBoW6HaosJ/SCXee+b6t3UUXCZ
pmeCT/tjqcF/1U1cGJ25o8BoO6nPOvS3a7B3clTV+O3PF+f6qb0wMfNEdTQIGfP//6ROUxEpYQ7o
Q/HSB1Rs49vgZumtn/6L36KyC4szR6SovGoTQWJf1js3rx6zMHR16yYwf1eR+/Pqrvq8C1Mzb5TL
uZlmsgZTwJzKvexAUXwSvlr9bOb7uOF09b/szCNpUud2zGsd3wmnvjFoej/psosdhCSTTedmHvJC
/G/p7F+vZV/YnbkcUqqCV4aY8B8cqPfQAS8mZsZHnx2mkc5uZQF1CvXGVbe2/idQ3+WiZ65nKDoD
MzZYdL9KJ0LOVf82RdjEzW4nDe4lV7dwAedRtpRBmsiscWyUCvFnX+E71k6lI0jDbM/P3/P6tTMx
OQp2BQVNob/vOqsrsF/U6GCnETKhBhRXRF4wcf1kfpmYb16v5jnRe7gT8jJCkzKu9/GwVJG/ftO+
jMyc8iRR2NYajMRjfFOYBcTOlM3YGn5e5msojHk/b9uSuZkrBh0nxAcIXKSek7URo1WqYRLOfOyh
d9OW5tPP1pZ2cPr7RaRRB+EIED6aRSp/CSetrPhBrXP6s5GlkzBzwFFcmaEZm8AyFATQeAy1FP81
Lcof3/H1kaZdvVgHcKo5UzF16mdp9Cpp4lYv84efV/H/+KcvGzOXK3PSduMEyQDHA1gYU0cFRMBW
HPsOAxSe/VuwFRTYnEXYydI3mvlfFqEwJ3VorJYue5Wd6ibaVX71KXnAU3r5KVLpcpv7eiii/nux
80FsoyNJGRVYLPoiQDP/rn6bOQ3RVTU2ow4mN6fFvzxOYf34XyvTTN9S00BQbCoY7Z/Ta6KHz8ck
hj8mZeBW0oeuImFWmLfwOSf/8+0FvTAz+5xJJuxAgK0MkWa9aQ5T/tg7NjIVeS0ttPSvH50LW7NP
qOmlEo6ghcQT0+4hUUtep7Rco60HWYZttZm0sBd9/fVC0b+tfqPH40oRhoYFq2jSbortZPSfoCS9
yyAq5S+1tq66rgt7M4+v6QGEoGqQaHRjBOXrMAtdMNKH1JBk0+VaCmF6TSy+oFe9yxfuYM5SkCjo
4KklYq/Kg2ghwONTRyRygnuNglJjChqWbuTVC/llcX43COS4Bm3yZ1AX9ALGKARHaWf+Xjig0+v1
7YBemJltJ4g0xtoOAGwwzxOxWuWLp+7ZoiPunO0uNlymZ+wna7O3lOgBhoQ5YLclc/sVW4epM8HG
NQKMm7bKhCMvtkJBbX/1yFyscfa4Qm+iC/qIh77gur0a2nLwi7r5VFrL1zUx7BUGEZ6OjV4UBL0P
FvXc03tQtkpG50DhkBxIJFovTlnh9TXht+XQI2eCehgr5Q0E5hwpxEhzNbyPJnGCTtqNyslk71x9
TtWPoulADlaNQLeZ8uCKItg1jXgw9dqJhjuoNmiUJGO5BhfWc1UDFAYNWKjWBRi1kEZtpRnhyQyD
+5xLryEJaAqxBY2XK0iondIC4snVW4wKnFQ/j+rBDMQdSSs3lwXVEE32fewqonV0K7wtWvtVTqEU
WWeF5IBu7qz3UAmVByqPzREKm7SJQioDwgJqI99i3aFK+S+rr194O1JIW3pakH9EidRStTePzMrW
o/EWhTmU9LSVDQzfSrW7wWtN2UZrhYUGQng9hzCfeYRI3WvRqk9qX1DSiqfK6B95BGLqwKg8myWH
IcW0pNaiSazVO5G8jnW4L5R2nY32NuKKm3ZinSgco5VB+57lxeDovXEaunbHGAgSxswbO4u2Vvne
27FnNfq9jIGygrzVRZyux1h5KkC2XUJtLqvEkz5KAbiyx6ewwpRQCv2FTLuRFLJNqsEdq7cwrzYi
AcchCD9l03QVNpx687dUWU4NldEGMkoBBJQGIE/qhhKp9fIIorZWdiBD58nsvUGbtiMojYKurC62
SoumgMFAo9YlW3CweuUQ7PWcn6MyXxkDZCLxUSVmVZAe7Wlr2I+iVrdaLyABnN718bE09q0Z/0qU
HmpZ6S5J6i1c7kEt7YEikrtrs2bbWBGEHPUtDvt6KLkvx+qhN/S1PqLFl6lmS/vBKhyQLG8E+Bkz
CJKyCCqEkW6vc/EgC3KGAN8q6jElZt7LkH6JMBbXQJS4gYuVk+hB0zscP0iKhl0FBUPZjYYntXs0
4hc7GY55pVDkvxt16PxRQBFEsR2V2xjUwKiiEhBXLzMT3OrZJg5G5kQamAlaDI1jepZEN6ITG0Qg
jkn6rYjsbUdSt24sp2Jsk0nqLhuKQx4Z7mCr/piPvsHaDc6dJ0Z9E0Qf8JWrtNQ8o7ePHDw1UVvV
yCLHe9ae1aZzkyijwngpM8UXxEJwUUG1GVPIUL7tI/PWKIqtMeB7TRrT4/Ccl/EGaMZVaiurrCNe
r2QmrQf8HCi7GMqmDjm08hqfsN6BeCbtcMab/FdR6/dhoNyBHtovDIgjW131GKu2H7D6w1azozSM
DypETmuRO/14VCyIY1SFV4SrLHjrAV1QG68twFLNEShIsquhYxsq+SZRQr8km0DtfE4SWqphRuNJ
qJJLFBUVWpTFeYjCA7BxtC76mxBQOHKTm5YjS9lhIEBFNpyilueVKeKq8FBaL42Vo+NZovy0N0fm
DkruCeNI8gORoGI9Qvo13/HhVul014LwfCbdx3VIIwUil6O2w+l2CgacfvJSNpjSyH/3w2PAXgdr
TyCOpHQD1gLJWy7cIAUBNpqAIrwprMpRCK4NPhVIv1yriNaxdM/HTWpAHhCKwp3X5QLKt/e96Ggf
yxtdfq3UgeYDJGftCmcCotAxiIiS5xLS1rmqeDr4tNqzFr8mOEd5/gh4sacrtwKj0SVOrAIh0FqY
FNxVR2HWu0CL96KIaQfO4IqcYl2mY6M51ngC8NptY9nTMenbdNDsBV9+ODCvbjWnVgPoDT8Qi697
PV2XxmsSrEXDXT2HlIYFhWiTuBx6E2mnQ7YYTLSoojXDswrslgnZ0AD1BVxKW77r7NeAPxrBHYR5
qQLAugAFoPVK8MJH/SsL4d4x/srvqvKxDFCTjGwvgtpgSQonx30xm8INTZNGKDPFuUaDFt/3E4qs
rpq8c2DgevmZQ3kcUii0FOCe7Z6kdsPHY80sVx8x18pv1fBBb9CiDR4jA6W/4dfARjx0jMaZCc3b
rVyZnta8EXFWkxqFLN+MXy31RNTYqWru8BLRpR+3oF4tk9vK0NaWgNAAl302TgYVmlSFa9v3yMco
6e4saz+dh7LGfG18zyxBM+CCcyFRYQFWug4GACLwSGky5emuwt+lekOgxwd6hNBELwnMIbLtEih1
DpJFg7Ha59ZNrNz0lkRT6X7sd5PMjCw+hTV63fgLHMSQU1D9QQYjSmK54ajjoXvWyK+qR403IXi8
Q2qnkpMZlpcqIdRK3xv+CdkaB0+CE1uYhR/fxy51IxkQtdAGXoLTAq+ZbN/bsuEULZDy5caS3nh/
FxkqDYIbiGtSwOqoice3lXovBpe+FG9r82RmMf6f8LtB2VWp9ZjpOJL9Z9HqtJbFKlBfCb5uiDXV
T638FOvvkJV3OnkXtKar4wx3PV9HcQYlncSFkuFNo0PPtPwVqcKpWig+5++cnTHZbrRHfXwZhWu1
rypw3ri8fhxA4qff2dZvhEC0wqMicXvLzYDGkBgjMXdtBlxY+Q4EPh3kiGK6wmHKL6ttqZ3Id33+
HHbY3chvpRTiqvmqzWOIwGZ01CQnhDtqcrTEeI+4oFPdCGFH17+FOmIJYqxLsup0w8lw2UqWUBlo
bXUjiUdbPyXWJoC5gB9SCDMb9UD5yDZRGjo8Fg96lTiJAWN17cSkplUsY7P2GTd22iCoKDGpFQyO
NDzx8BhXBwMSGglp3Lp9HZuTHpwwX+7o0rZvQlrHd0VyCskJmrIVuyfZvd69mDjWfGWFN1G6k+wH
e7wrY+4kxWuPGwZksdzcNgl3GlA4B+WNFBC4QGkVkV92987GXw1ocxPppNc7TTMnl5qnNzw7Vrxx
DHKrqA+ZkTjlsO7HvWy/cn6nGfdseGgNwB5xkKPsUwfpRWatDYB1hyfZ3kMuHAUfkGVijmZ8jbnp
VR05DMZOlganAJ+1vQ/Jnhg3fQCaB6CigJBMEMXZ5VMKLfewi5x4UN06MV0TLEqqtg4j3S+mfwWF
MaIoDzwHvwxMniYkpbaZQOOydHW7h45XT02tdyNT9cYCHPt6BT32msaBss0xmAdtVQqNYT9pgJ8I
GpepIR3qXc4R3XWN5kqR9h7GcMwN1IVJ6MSYzIg7TPbZp3AEtFLXqSqOWqnQoDrnUPFLM2rBKbLm
IwtzJ+owiQYNvzK6ZQJ3huwqjiCkMtwwf4WH/20SFGuTFgd28FCRdqp8HSu5yyO/g7Po9ScipbSL
1rZ1LqSjAZKh0DqV0EU0cUqt4EMhxK3M1htVhOhScQyCakWYsdaz9r63x5XQWiijRGPi9fBIfdA4
cXyGoEg0jCiPVryiJFXfayOluvackE2LFyCptqNeOr2se4i63XTY5Sw6S3BXbfaSk1e9xLljgy8D
wj+muM0Kc9NWdzJpgzFuPBHQR2dvKSYcE3E31p+l9ZHbx6wKnRbU7zliwabTnbBlmzbsaAvf2JbR
KQojX6nvBvUswCtuSlDsM/HtEChpiO06g7uDcepAa9H1a0uJaCYSCJQjh8SLgakTqmW3KpyRGdin
wObrIgoRG8rqQw4Zy+FGUh+69Ndg7MPhMcaofFZ7sZU6JASkBSwXLe5AWhOHGzekuc9sND9jHCbt
3SSfYwVBbvWD9Dci8CGFQQubgW5G0C7Wj0b5q8pfWst0miCFBE3rJ3W4Igl8XgzXnzqN8pKWJjxm
s7LsPdPKrRk/kbSjVX0SxrMqPRL7AMkCC2RD5qFs8ayUDynSBTXGI4SAIbIg7BoaNK9fGOg5ii5x
quQ10T6yDM9aEL4C5oVwgJgeE9rWBOEJYIarUglWqnJTS/UJkU7UF6tJtpvhpATyszqabhgjhpXu
I/MxM15ZnENt/UEMbMMVoMELmJ/OqK4gzlVdk+86BWczhfBm/dAPEKcfznLCICR+JngIBXsZhvsE
JKoaU7E97b4BhVHbnAYtw1sUUiaBvK5DcGThVmqyQ0Ry6q1tUUEN4EMIYDmwboRintkxVKGj0oNE
BdK7U4RQPhC1o2DG2YY/7sQLiV+wSF8FmHo0n0lyaxrvsv7Im5OQXnX+lOOcqeI2Md6tkt0hhqG8
Qw1OzZ2Unw1uI2FdyQlUewIA1myxImPqBrmg3MBN1KuVnkVraK3SrGzhMqO13v8mcMAMMWr/VPfv
ARhoMkDqouhTUeOVpX3IQYIUp1+JSIGOduwV0oeEQw6uYGr0iAo74dZIiVHPgbKmQWPzV57bjhiR
OJV46/HBCPpCo+LWiAZjXEl5sFwWwElJLwnL0LPpHLXw0DnHZdGo0ApHi06dhpDVRjCivGXDmTSp
DwgElcR7QTbFpD08NF7IM2fQP9TsGXAnym3xXCgomokHKMeec5nft2CEiS2FRojGdTs96v0NMjCc
pseqfGqDZ+hnrbvkyRg/p2EIK32LlGPSFY5dd46NT1RWiFQ4JQ1aulwkq6jNT5kRuINQ7lSmHtE4
3HVjsq7jc1vmNJoWh9ussSceqZsxzzzGSqc02k2EwjNCeULlCgxl1RMIPjwlflZNpJj5FgGuPJxY
j2vTspwS62AW5KYPoTtfIR3S4WYNwMb6jawbXoPslZNxV9bMzaFyVcomhU46NSsBipt9pmvewD4H
Hjphcbat0A8FwHzIF5SJ0BnN8rHbaRizrxRpbwQhooiEQyvLDNDNrvJXNcH3LBiV7N9Zf46Tt5jh
rGr2yrAl11BTNwMmu8AY0VjINNQDDwXZnRndlj2hlpbuB945sYonKR/XISJFKy3vpDxDYzpzKowN
9OCRahmU5fidCn0uG04kMlEVwbCIbaYrNR3OI142YYyouCCCLsB2BGcFAXq3B+ql1l5CEzLQsn4D
+Sqnq8DdrPeu3uVHo9A3WdIclRobEY0nqwKoG/jJYdjJhDlpuVOau9yOnERkrmG8FUx1dBk/fNjY
PN4ncUfBI4T1jCstK10zwZ7JyPFFFfhy/2HHAeonKo3xppblbxv/IGPm5MmIPAEhTrMnNsNgVbaq
xsxF2SiGLCVGskR1tvp4nSGZJuPgEI1QEpWg6clqnZYmWGpIiDyl76zQsZQO8/MIXtMtx5RWGt3V
mnnXVB9qejei0tD2EBcAtNocEWK9c+2JIavrstdI/4jwfIQ9rUTvlqSnqmo8G6B0kPTG4ZgapzYr
k9WglzEiwbL2eq5DQFvOIMM41kB8KhXcm2p/1mYMMqRSkQ+WxVdA6RRUq4a1kOOjUgXJfcBy9g4i
8Dzw9LBGRijJ0RrO5L0CowNu+3BIxoyjtsobIKVB1DjFEKVpmXS0KvBq1bxAolK5DEeitfI7G10/
YVTPid5/trrkZQHmuzWm9cdSin+rA3slufwoo2CsGGKPXv1ZbputyvQVV1RXDgw3kKHwVrPIC6Ls
3daNbZqZyATSHmFUbBYfRs47Lxv6ztU6u9hmUDhJe2tw4y4nqxCjHeBDR/aLLBL3/IbUUesqZodf
N8AjNUmhbtIuLteSHXpqDYpGDtm2LpOPslKuRdBCPoO3Z7t8U9oEyOvslOgWkNiZnntKlvzOY1tz
hFzA9SVNRvU8fmxElSBOLe7GCDUaPQdSSMlv66K8Ha3iNo1asISaNXiLs+JW6bGXA4nLlaXEby3X
/H6QLQdj1PswBzNkLmmBG9jBQR0qlN9MT49ueIRIS02lVxHDqbBoZ6Wdz+T2PrIJXp1xbRctuLUQ
OeUi+jQl7bHNFTdvQdefh+vaLvxADhEjW/xYQF8iQpiWckzyhFV5EIW6/j/Szqs5biRIwr8IEWh4
vA6AsRx6iuYFIYkUvPf49fdBG3dLjeY4Z142NmI32AOgu7oqKytTDo8xNYOI01UM96cgHRuMbeZj
C659w2SRwuBBsl4F21siTkbaWrazo6GzvbVbXxk9QdGflJtWeesFVpahRpVorawYzFJ77Urwozld
9RV3CmV6VWDRoj+Nw10cyYfR/6VxABriXcVdahXiarKbrZhkevCZV0YSQBQbbpY2OfCKjVClGhDM
gbRm+6HV0dAGeq2T60l7RyijUky3VLb5AByr/2qZbDLq/WROIAivClXg2MvrQQAe9CtdYIwXlls4
m+lqSsY1VgvHMP8eK4vkRQCfsvBiAhgMnVUpCGT6vejlO20Oj7Kcrqz+dpC+W3pyhbod9fr8goOa
YbyhGOYES6XkvwgGUnMsCbtHS45XDYA3e83RKh6zzb+LtKXsUXjsgF/3lBHroqd0oOE3hDsMBulu
4xk1pW4avdTNfWOX27LcYDe29xXzJh/V66x6zfuPplfX6SytovIKPE21w82EAl5cyms7zZxK4ryr
fFg/XWuDyqEltqr108yr0Y0PTShum1GT2yVxsF8bGDwUUnY11PHKV24qwy2ljnTyhaTZUXuK+Kgp
Vy3/9+STBJQYJYbzTdwyFc8fzhNzNchL37q9qtPZqTX/PuD+M8FWzGC6GbJmXFlK3TlhWP5I9CQk
Dc53oCaq/r0S3YFp146ibPYkH/I67lgzZZRFzz2PIu44adVKSOxlN2nyLRpbZ6Jl3navTaR5/tQf
Yz1/0jGzb01sAbGyblGjKYLelaTo1xwbz2YsM3FVrUNTecj6wpmaYd3V9ASC1lqLtr83B2tnWOmd
NA1YKcOHD5vVaBs7i6uuCBIsFO7iQWwyauW6HjZK8dLYrca3z3aTmDdDCHK+CJnYxwZdSeBkoN9y
12SIAorJg5p/E2momBqmVxMxdZC9VAWNM2WP8ewbX0qPaU1c7MdDG3xXrftJPI75orJKWp2M7wvW
2cNGrUf9iMs1Vb3u+GCYQq6vfHvkFCi7spuc2tLdZrD29JN+yjI3dtauylh32vZFihjQZTQ30Kjj
+/zaRCNRIxRM2KZ01DFFXq/boCNT46wzSNsBnZaq7WSgPaWCJkk6b5IhvNVQMRz8H7B3nsbAuGpD
/1qqXggzG60MPF1Nr4zR4Ai9hqxftL+a9qgrWMnN5laE5iHog/3cNVdpi8UItf5cdltbSq46Kdho
y6R6z6ELrOElx8hatWU8HbFwsTquwjz4mSCYmJU3ulz8EJru1TF6MU2vPARa7vRpdOimZK9bySGu
0b0v7YOfACpqkTel0a2sWNzufu6MgbQT3JYpoMWkaR91/qamb1lv70ywPVUHQluQpeA1sGvXwgpE
S8C1LDheo/qjNcutXfaurKucLn+XZapJAaFtCd+OKPBMaNW7MktvmyX3aPDni1vmMGr28y6aq5UM
8Rc4zOm5BzrldkqRR7LXHQ/JZtmMgIlN/93kIpGUR136FkIHFenzLKluyp0TyPIeqVq3Td+jGggx
8XytJlSCZ9SPi+8uU98OYCtlj+nYmnAmH/Qmmrx2fFcaFOsrHrtO1yTYTpVMGwk5utm+Va3MsSq+
e/xo8HZTQG+r91r71a/LnUbRhloQQhHVagQaCNTKiefKC9KnWv6h1oHTcvczvZMxXTJidNfYrjpi
Jx/jbWKGAFGqO0ndarDGPdyyVV4dzLFDDNQgUbpDE4IJ81U9vESqsarpfvVy4NYEg6YZVtwg+9nu
nEKOt+aMfCoduTRRnUC6rQPFMdWau+YwcH1Zhez59n4OQaDY1ab9qPegsYdY6flL8yonjlIvDJw6
vd8PUD6XTDZRD4WKUlX53RoMkskfTVg6RfgxxT+k0XZ7c5eXTHVb0WoQr22geUqbYLh1J6XzfrYe
4vDOUr5ZfuUkClh9dFtEwS5pfsZ1vG70fYSihzq/FoKYiTl23YGbioRd+5ZBL8vjrSKIMpBsIVZY
ED2osMFt7RDz8/AmUhQnwGo9UzexdZMNNw3DlJk/rCKjWAXVZqyvDf9q1j7EeN8jshWHpav3CMn6
KyPnICrPErmj1D7UxFoZX1GZxpF6lIYbYQOnpjrxblgp5rvKlZbGrymdt/HDNpFi1K9nY1ovv8iK
3TF6iqTS6ZSMOuJOrm9s42doWcekj/dm91zGpBfzXZO8hInvRAJNofLOgHTQt8fKf2AGijI2X4nk
TdH8vS0/qdZbF42uPZO40tawuVRUI92qlnCyYroeqKP1/F3Sml2s0hiyTK8sv2d1uK59lbwwcrtR
rFS/XoXBsajVrVEP6FZaK7l6aSzrvaHySqoXo85XXR3eYlm78rXRSagm43ZX5YErAL6y3tyS8CBG
u5bIrJsM6RWssjXrI5dJL1BZsOKOkmy+6WV5OwXXg2Z5dDDdqAMXmiqnoT+DhiRX+l2oHzu4Drr+
ESSkKLLqafqIuV9/0OvbJJi8VD2UBvuZTCCT3pXydR6tlaL/mJSDNEkUzfpT10ofQ3glZgSZlJ7j
2bmaVKwq5TWHMJI3L6mlImQbkmtG6NUlK1TlwHOtuxQY1hf+vSw1jj1NK5o3HMLnjnZQ0NYrk/K9
KgbXN6nyrX5LZkOfc6mxULwGWZB5M/avqGw8o/1ZiVc7Uly7KADqES6oX8RE08Q3Vtr40KSFK7Kf
lfEeiF8hGEKqJis17Dx7uOrGY6W/l5R0cTs7Xa+toooZ8+lQ93T9NNQ1pciTZmYt7TupvtLt8hDS
vNeVl2To1mH9VA7o/iFEpobbsv9ep7f2AoTGg1NG/EghKPEkkOYOzKzcy4kJc+D5d1NoQUfCOxOS
ljqHW7s+Ghp+JFO1yuLZUxpqz7LZy37vhHSF4traynKwtnm4mY2kZuFaWJKr9TNwQOkyU7OaCZIJ
VQnWnquOTMwnbVEjn/TV9yw9+5bYqRNEsuMDhCTBorrwaBJdNEye7RZXVgVQRQEWDtgmjQ3c99GO
LzqvgBEWp4yPUVICs9ypinBDykWR0bPpa6SLpX0c/aJt7+iZtPezciu3NqGT+KCVQGnNTdnJV3Kv
u63FcGYyLw7aq7jU6DGlu5gunnWUU4BSgoM9BXSnJPoIt2O0HRUMEXn6vKq8Miy2bWvtA1GtK731
DEt17XT24thwoUg5dv4rAbVDgtY1Y9z2alpbtPRT0/R82l96KO6MwHD7iOjVM9KHUqQUlV4uMk/v
pnUNdD3w1NGw0cvIycMXn15JITNwPj9pFM2y+SqHtIWoVwbxY+DhFbPemZpC9tl/w8RiZcD26KcA
xL91lkZlyvdJyUaCuN/GauuG/tsMjqeWsjMBlJVhtp6q2s2gqQXaW13Nq5BO+9T/KGJqtYxujUHE
ZEP4Nij0nDpYqlCPVFujUN6ViJuq1feh9DOQ5pXM+IUocydLf43JfdlEG8t8mMrKGe1xgWYAcN9m
A0pXwDnjWGagyUFN8kUV15K9GfGjmUAOkJYDM7tZvi2XUAMyV3blqogDbyINFy0DYmP5FuvPlvor
Vg5Tpq5ztmTNuexplMSD5AzRc5WX18LvkBDxnWqgrK/K6x6iR9fQXwHjFEnrqNG73FelW1ivVte4
A/WESYIucvDiCoGSRl3H+c6Ur7Qk3WbRhy91/AbCNLm1qTJYkn6USwnUWPdlsWB1lqdNhscE1HPb
0qvWGQExS9qyres3Ci2uK9+qSSYRc+1olQb2iy4qLxkZOdNkr58/yOJWCVeoMb0m0c9GR+ZZB1OV
boWdLTAcccs4tGlxQJvd1TPNkaIIKAVsP1Fv1Xna5OXspsrkylMOPvS2NFl97Zcm6BT6r3IOabt5
qxVpw82rSDx4Va2weXCmOdvMvKg5KNaKCTfoMQxHr8ft1gTTFAH7eSlo8opiGqxHEEg5fWGJbGVP
WWGrq4SZmya7EWHstYntxPSTfPHRSIhhTCrilrEn5o4LVHf69iEGbq7pypGc6TXMheFe6TFWnCYY
HcDDRnSXtvnapmmY940TAscpxs8C7nVg/ITg6bQKGYH0oXI5m7t+oFHsQ5edtzE597DAxYrvyFG5
ajLANuvJLkeAFckRVDdDjVg4l5ssbugJp3Lzuynj68/DsKmgg5ik+SJ8Khv5LhuUdY6rVZXtygZF
v/4xM54y+1ioT018F5r3Jq/Vt1FiNrZG8qFkAgrBz6K/78BtUppb0L2dwYcmaRkOyJmHIL9jlVtd
HbeTQfUwc2Ubm9x/i83Wk30k54ofNDRIECTrQylpRgQkqA1/rNTufbOlntt082bkExSluR61AO9L
ZMHrTU7TMR60VRE9avaPOFeczhocBTmSMeJGIb+zjc1QvcSi3+jhWwLaWNGuCQ3uJHhyKZWOzh2U
O2qj8q/2Wu2PdRCThB+ttLhRu87r6n5dGdu2QuaRc2GlxK1c2jJbuIUC8pqMT8K+lzJCO8A0KuUp
qKKZwXV6QceMXvXR6t91/7muHDms1mLItsbwZOi7wi+vbQKhiq+ILpBPlJ/qCUjKT13cBskyEzcL
ev7AAPeAXnoiu4X66psIBY26m6K2ogTZWu1qLJqfW5UcOkxdLL5WUOScbKI1GrxlfnIlg7uZWUM+
6K9LkyA6dasyxyGeExbT8RYymCapesb9ENQH0zQgLAILazScutgbQP8qm0y+i/fooTlmkx/Uhiga
l9VqKoOtL1+DVDvRyA1GrNRktacdRz9xmDcaiKKcVevElMHp5HWJV9M099/EQKk9l495UDzNJVyL
gOy5CO6tfNxmjB2qZusksQ9ZQd8OjFi1EGDmyHR9HE873NlVGf+Bd2E3B3ouW6SBiX79D017No3+
oaSZiLK/F4zZz6ganS6SPYhkBy3qdpVAdGnQbkf9dqaPGHXkD+nNXKtenW1rFew+WqpWLPlmWjES
aEqxD7RpXcqK09IfyIDve8TJsrC4T3rJDeJXH5xQ72aaWrRnP0zVWkkawpgCA3IdQbh83KX2r2mC
X0XsphGRJyQdbbap4/1YYoaedxtbxQM+QWKyiK9yFWWohLwq6UG1obwlquuHDx1cO0OpVg192Iok
wdf8u7jtPa3SHyPVJteIPLtGb2dJEUnc52lBwt7pWENH7FY1oH3ZKpvYiFxDOWrDbQhRIMJksRu1
TRNCPYkTUa2GOqUmVndyRc+Afo0Gw2BAY4daP8reMkSbSjwoUO/quxLKHtAKQLNj2+NmIOR0QbUL
jUdkzb3El5y0CY+CyZgMwKGZxc9SU4HYaDYIyZsN/cZPjyIZD9KyGSLCPNHJMGPeRE0buaCezehA
CvwfUmWZaeRQ50lxJYqnOk5dGX+ZKW9ucnN6NqPqo+LWpwCYVzNqchGWgBld1xhml984sLI8KTOu
AnkEiGOwbPSvmijcajl8GBFvRUxAmxRoyIALMy2vBjCwsOwttm7wBBrHMIBMitumaaBTwfuwtFWe
Euylb4XSwoLjXXO6+qa7n1ErFiBhwiBzSknUfM3L+vRepd82VhY8GUHHhDzF0LeMvtBtb9lMOc1D
U+yKYV5nofGuzeMVXRl2zPes0zGEWCwgvo81szgGraNo2saQXYLQgvOTHRQpATASD01t3qs4NeBT
53SaudHScDs31Y06ojpGEz1MUInkcCJivfJTEvFhJEOhR2dVaNhn+Y9qnDaKL6+awdj1vXmQ+hIe
C/5DmIGro7wfUoCGWd13Q3OIDMhudr2NUwmWV3+HZnVCW7N8kHk/YxY5Rj79olGcLhQ3tlHoNc1t
oJK9SrUblwW0zveMa6Kv7a0+vRhF+ZYifEpVDI0vchqQLxfvid8JkQ6ttbWvUr96SYrSUXRxrQ2T
up/N6qoykD0BXCggvKRd62jtcaS3a5ZMXtCY4iu7Nq2tKCAvnFLxWFnzJiZ/KAfGtUJocO24F1Xr
xqyRmL+ILB4T3NxueN2rg/WqL6hT5OrNYQYWrMa7lkJqMJOHYHzUZiQf8UiCOckZ0EjRhCyvZ4vb
NuAV1iTPOn23nPTTloddWPK3Z3GjGz6Kh+oxbk1q0ndVYsy6QeGD7uBA2ZLAuGvo//R0ecPYchSC
rQ6QIOuSO8vDepCyR32hEMndlVYkj7nWOgFYjERbh26D06j1Y6zZ+GAEvF7V/DX5gsaXcE0t+V4u
tV5d+e8x7KMgIMWpJdeUKxTwyqts2im4Rcjcp0a1o30BNtnObojkVDw8ZMO4MTnBNVbaRQJros6l
j3bu90HgZxuyTh2eX7aFYzZu6to/KqHaO61h/eh4eK+Putj1SSe2Y2bIq1IHMRyGKYRa0X0zovAu
G5uDMSbGTmTKfuYGdMc+SukTBI9aNd83+jR8G6Om2FTS9B4VOUVu2L2rQr7Oe1LOKk3FWmmndj/Y
ghZhKwcrPSajxmgSYTY5vG/LGt8eoIGgo4PTaVcQXe6sWNkNWf1IxXL0l25C1SMq2mplvx3V+Vhq
BoB+w0lsB7c1J/67XzPlqBqqk5tLzh2Y9LmkbieJ/p00sVp1GWmZAmLnxIEeO3IqrtTc3AejUh1F
IwPHlgrel4GqD4cmgoh5YSTgnHWE9Un37mQ4LM9xIOlswXS0P2+1pOWe0e/NlqzYpmkAV7TVig/R
lHcF+OOFtc8OCHxae5mK+DRiJfKhCGeb4fDK693RBfW4A2na1ysqT8aiL033L+M3f80jfFruZGhM
L0RV9hYTXTpJf2Z/y7JbSzwY+Wu/sBm4PL5+vLODCJ+WOxkgG1t9bvsS8aM0Wfu9/44U91ZVNEKI
dZ9G9sPXq52dWTGFqdA4tvW/bOxDOUtLk4bfRqOJy12X5z+/XkCc3SmfVjgZ55AbeJSQJv4Z5RdX
0d7YTWvcIC8K2F56lGXbfNoWUdxOoZGo0SYEUI5aCchmc+FZzu68T89ysus1pdVzJeJtSTAjZi1f
T1qzz/pkLZT6eVQrSJ2BeTXa1VWsag/R1L1mdfRNAqe48EPOjox9+iEnR8AfklxumU2DYS4e66Y+
hrp2VCr/I6HhW5HeplWybumcD1b/JGHSfmH9Zc//dSY+rX9yJuYi6mujYBK7xSmxuIbsikB9ssm3
FFpY0C4qXelG33296jKb9tWiJyeDZj81mCYzjrfxN+W634qNsta2F8ewL+3Yk3m8KEtKPR2ZOMyv
Fktkf2ceq11NbAmPXz/Q2fEtpIZUXeMGoSP0547lUfzRKGK2k/yhNe+BiYVKcPP1GuJsPPm0yMmn
Ihse4XgvU8OZemfSvUzS7rup5T9GtTvO3Wiu5D4+9jBhQ0E7hDvxhnknwFAT+GOAI9pDhPT1q8Sn
wXHht539op9+28kXFZk9WA2N4w2jKR7w0q4M3UWohdmj3El22pp+GjCTA7cKxdrox9fLX3r9J9+5
9lHtSbEMJGB8nyq6gfIy6SCcr1c5P8Bq2wqSk3h6o0z851cOkjFORimPNtrbhPcuwFRzv3iX91vD
7daR7hWPi+BE9vz1ur8n6E+Piw1/WhcKbuKqfhIPy9ToS2Hy4fVVdE3fySqvh+5+UDfV3WKc3rk4
3r37wgVnO46b8HpyKU3q7wg0Ca950PfzXl63sKg8xY1wCJCvv/59Zzfm5993Ekx9qNmDmavxpse+
Wvug7c84AjovG/x97tS75ircwj82foTepfHQ3wIOX72ak0+iC6AxuyF84eyB0MGSQriQw35JVyRv
cNRx0y6QzTDfplvJsx1zM3/D134VugCdEF72beT8D+LOudvl8ws5OakZTaGR+YlwM+xp4HqQpqSV
uF88hON9+DRd9O8+d2FS8wva1IZmKvbJ6ZNRslbLjsSmjCFUyveI1F044GdX0GRNMxDGVmA3/bn1
tXBUy7Ye0ZTveGPdT0Wa11/vouWd/PUlP62g/LmCWTWxMpRsomn+rkdo3E3VtoV2z6zYhWc5Ozpt
a6YqsEpTbaGevK5+aILemAZYXNSrQKl4IVDyLZ5lI0UdewNDC5jGF4eZz6qZYdJmKAbS4pqinbzF
sJMyTYXlgcweaNk/bs+gwxkmKIvM3iW92rOizJ/XO3mnnZnk4SBh3DQoJb1Z2Xd6A5ohaq9duZML
6SNu8HsOGBRrxFvb2YdBzXcVoEVcd1upHaCXVvSmNQ9K2QvkzM3Xn/xMRkmBqxjI9qg0ovCn+fOb
2zKoTr7Y5DRLO71KzW1d6FCh650S0ZObcT6sGali6AgkrR4H78L6Z/fcp+9xEliNLGyUSCV6GDXx
qUTzawKJwg1WCvNDWnevNuiGpXZAJh0IWXiEd3bVy+E1Tg/fTfq4Y9tdMBk9K+ZqG6ataiCn/PMk
opmWZmnlIh1bUOvS032kYCAls8pV+Gu6xUf4rvfqawvHrehB3H79QpaN/9cZ/LT2SdwK7Ukq+0Vt
Lzfv2+q5q5nuyV8BF7xI3X691NnLFDUG1ZQpWJBzOXn3ZqSZg7n4ukA/W3zsVfCB1SKVbbkjrKsV
5mzXZJ+XveTPJYWfFz7ZdLKcGIFtIpi6SBh0XN4CYU3tfyDsdjZmfnrCky+p1kUA5IG6MicKTCxj
GiG9EDSXP/HXB/u0xMkHi/vOiLqlgJZSWjD2oz+OQFGXsrtzdfPnN3YSL0XACDxOLpSWc/wq9GGf
Zpnnm4mjD9m1Dto9WAxsfr0/zm5FU8M+xlQ0Q7ZOQlcutHyKfb7SkFWQ5ron+oxbjZGDGOZPHKmX
pIXU86/y3wVP9mPcaqnWqQilib7Z6KbvKkm+Fn127UfDWirsN62FgxDo+7iMbqs6vrHV7hsNq50U
qPusiZ+tqt8VvfYClPZY0XQYh5ROcuM0jbQWEgxvOJBTM3+TcbEJdSbkYEylNsNVQ+jnMOHoALYW
MHINdzFIpo8yE/uv3+n5R7Rgi3OL4wl2IhnSMNLIJcs7nRmQ1phc0N+n5PHrNc6GVPO/1jh1/gJ4
tEJl0ZuLCppvzAVkNDOS146BgK8XOldx4DhgmBY7BB34k03pq1Ouj8q0HGPI5Ot2O6zDrXIxtfod
h/46Yp/WOakt/G4amcuaFyE/2UlvhRuv+x+mtzhkwrKDw3th459PEiwSBNkQWLqeZvtxnFt1YMIx
b37JDk1qt/ogU1lctmDDbptLcfjs4V6MIRTdIDM5NbkZBhVhgAYpoHBXMxLK+IITvkMjBgRQt/Y9
lrXqXd6sZ8845Ef9woWjnA3G/65+6iAg+1VR4cKCRAizPoxZ3QOaQwVbjQc6wu618PxDcRXcjt/L
+/j/5PBDAiIriq3pS1F3Kh7Yx75dZx2RTUjML02x+q3vc2ii2m1aMLVf9Qz62FBE/Ut+GX/fDQr3
LIbtpILClv9yG+nHRLMUNdx0uv89w1kchHv6+PqEnNlJfz7dye0QZmqmpwoXEFQXV3OwPbyptz2C
RMW6e9YvnMczB+XP1U4OZGgHnVIIEpfanddMe6+Z79n+XOQKoUPfXdy3fwezP5c7OZfZKKuTkrNv
F1uoBuBKbIM3eogrda+46b79CPBW/PqF/v3R/lzyJH62tSCuL2r2QWisrSy+Z+754f+1xKlg4ZSl
qmkVLCGlsHGM0a1S+1KA+Rty/OMx1JMqJEiYzsDRddFw+setmUFoMJp4Wz5dROAufCX15BqPjTBC
OgcErig7VDLHPPe0Nn0yGPhXettRovxQVeNV2fR3THa9FhMMtjaq7jphJp6kD91VHdu7r9+xuPQC
Tq56jJ1KFtLDjSntu0Z2c6vciFQ/6hDgQ+OlD2SV4xgd0AFcKcpFUcrlz/95o/z5/pdt9gnenvtI
DtCkwK3lYfJCB8bi/aKhNa2nq3gV7rVL8Mylx12+0af1DKmsmmTkpCwimDMa2iEzEe5vQwJXevz6
3f59/S/PpptoX1pU1vbJq53wlEevByQign4JD36khprXM/2Ir9c5c3EsC9nCMIihtmmcPlQszH6O
f2NO1ma6hl7rBftyS1PCTbbBXnNhbC8mExRwDGLCu7oUDM44dP35C06iq43PXtHS/CcAgcrtJk9z
0Pu5CRDN30GbSSBlohk24hEWb2MvWNeutOv2I7yuS6baZwCNP3/KSeht1Lxsk4g6VjnC/t41G6Bu
i8V7TzivgH4XHXXPRkKuTQEaaanKb8Ty05aytZJmq0ShONpPBRTcQsovfODzl9enJU5OCZNJeoxH
m79u3eZbuQ7XCCx4zEsih7i45n69nf5OgniBnxY73U1iZmay43miJvKGwDgyRbSxmLBMJRt7N8hI
k+R+veR/84D/gh8nYTjXslBr1d8uD4Nn7dWttYt2o7fo6ZdOfKFB8Tuo/xV0PkEtJ4E4ofEe5Moi
DlBJbq8zKWHNd7qGbg26KQVM9LyHgGi+tf3wzsDvjg7ZG7ru+1EYTjdmawjd23IQxyLvYQ3r38sq
2utMz82mOFiMqKZVQXgR9WGKg1s90d8bqUURw3anMPyRK8a3uS8vaMKfjTWfHukk1sjKUFvF1Eb4
mkU3cqruoJjd0oR48JnBuPCxzsbsT2udbJC5GuU4EBh/BN+UxbMCnML2+r3y8x/kTlpfWO/8AbMp
pJhKtu1TBcKmiK1qLOJFhx5PLSfxinCfPP2EHbMp9/XgxR+XsJ8LK54qEEa9Xgz+gGC5DJta+ijx
xrnwTGe/1wL0Wcpi6XgKu6qWnaljg9D9YgaEyhti99BoHMtt3PReZ0zISY/Fs3V9qe2/fJu/tv6n
dU8yRVp2pm3aBtg1VA0BEdbynyx5vvB4l1Y5SQ7jJrfkIl1U5rObHvQwRcexDf/XFTxx6t9HOXVd
zdtJKhBNAKTw0bZhQHt0TVh4X3+oC9/pFKWONb8y5VADVJIZwhoe04jCjBmd5kLxd2mdk5CU+lFf
wYdINlZeo8LUQJPOHWtod6328PUTna9NVMOgzNVRjz419KySQevz9rcaPxNBmNvU+2pjua03e0Xl
Bqg0XLwizwi4L9/q3zWXx/90R1rRZPqWzJr/CNMruhuuTYdhB/p0xZq8pDtckuI+Ax7/ueZJIiAq
TO5LHcCfWexugv1Hk+GNy9O1nWgX3CZIw90xs4zPQvXj61d8fvv/+7Qnh6xFra5M5ZJNg6KCGpsb
xm+vfUu/cADO35qf3urJMYMP1xVhRRAZ16j1uelN/rtvQ5ZFZkATZ7p0TZ+N/P8u+LuH8ekzDnIt
N2VOEQ2rfLNErdDV7yt6RLLbb3AwupStn11PU3WFGkio2unpk5M0s5qEUyFuOq/cqfBs9OvuBUVS
0C2IhZeKoeWU/RUdP613cgobJkJldca95R8zL7FdNsv0U1sr2+ZwUbX4b7yHDfppteXpP73NQmt9
Qtji5xPtsv6qZ1A9tbcSczqWYjmpxmjgz1i5xJy49IzL3fdp1V6fU03u2TTt2tos/Vjper7GSGuB
/dfKhS+47MCvXuhJqmAxfqpnuQlmt/H3i1XNYuiuXCS3nNG5/fNVnsSXQKssrfazxU0W8tyu9FfC
RTWQKWMm8FbhGg2YI6OFjzDjXS7Vt2xt75XVdMhu2rvgojL0Elm+euqTyJN1Uhy3kgX6oyIfxlSt
Yf182o/K+uswc77U+bSBTuKMPhX25NMlXC9JRHafbA3DYVggvcHrb9ehAHrI36A7O18vq1zaQSdh
JwsCdfIzlq28fNdco5HSONlT9VYcJafBIah3qp36lDzokE9udCf27N3/9zecQuup35kFndDFv9L4
RQPmFhGxI+Oa/lbbIeDELov5sCYMiEZeVQf/e7q5BE4rZ7EESACGgoKmQEn9z5OUG7IcJjWb23p7
QdRfpI7sMIl7w3jCFreEHHhRhzw2TyttnayzxhkO1oVvceZ82So/YKEi6OLv7j0qYIjl1NHG0GVH
ZT7DhmquwnhgapCBVmPvy2DJxYWNd+Z+s+HeiIUzgIfyKWAbpTFDACbS7szbMF76QofWtZEN/Xqf
nbve/ljmJFLNQxHpfkWuyoC/sadl6OH0DWN9R6w6BA/q7v+yngL/Tzbxu/qrJZRrto9uwG9N/u4X
I/je/Kw9Ro+6YzxHF2PEmZ6vsHGg/s/VTnewbY3mGNmkRNpGoHhwF6ITjAh5+ABuexhe4uqaYVf3
ssWWuLjySbHdJaLM6tnHZCv95TM9Pcj2PV7jDMFP3RotTyctVcdOulUnPWd+cDRb2ldtYDMdBZt9
Lt+Ccn5QI30VSg2gbC0QOQxewYOvKns8BDkjdMh1C0VCQzbD1prhuAT7nKCfXdmWHEWunB6ZlMzW
N4YEPV4E+1zFR36s9hUKdJoVuiWzYLGF4aLyUiJgKYwfIsOMcVbvJdVEyEt/6GV/N7O561nzNDNy
w/LoW6jjTT9hrjo+YwRz06DepDoQTTbIgN8MkbJRxnEdGwPMHeaijDt16t8j8T635a/AClcNuhAc
d0ZWW1fLENdF9ab38cXurrIh36MB5qY2/uToWk36VkIJMEYjGhkAv0MRRbFXxYwissksbjI9D/Z9
hzafXRyaEUlUM7nPy4988r3UZkA/cRb1qgQp2xGZCj8wPcXqN2087qBY7CR0BzUUR9LwWy1umuEt
Lxlqk5rviwZyOzKfiCjI6sL2/xv3+Q/SrmtJblxLfhEj6M0rfVWX6WojtfTCUMvQe8+v30Tr3hEL
xS1oZx9mRhGKmFMAgYNj8mSKClyJZIiGrokSjejjAr5eUAvWUGT63SEZMLv3kxDqTE6+A9sFkZEW
HrvvmNZMXjPGbb/1KbAOwDbqmBiqQ8H02pkGKtdrcYEhwiwfLK4B8yCaX+X7/TXe5vXEiCpIqq6L
ik4r2jVzpxd9IRiAOIH7uS3f53b4fN/ERnpFbABpJOqKSjqJ1wupslLPUrkuPON5ONQnkOc51Wdw
P+7SH50Xnlmt3w3c0LU9KvRJ57rLhnwyXE3nNbdIcAwxCgeGvBGjS9FYg9ejFPd6vCQ2Rr9C8P5j
lPv+momJ63gHP0E3ICaC4VQ8CfS3E4SsFCtedyXMscuYtQRzY4eepejft7PxIogqD50EQ0VCAFwR
FVgtALdiTljR3fFCarsFKqHZ58oB3MNhy21sHBaVRzkE6AD4UFmn3GTetOBSE2syZApiI3C6ZKB4
zVkQp429A9ZLFw0UjiUBZ/L6uLRZM3B6qWpuknahNTa49TIvNvaQguyikzGYkbQX0Ec+9WEJqtYB
PEoQREQXMUlazLiCBrLsi5+aFoGcQMQ00/0d39oDAVhbQZFlSb3RiumTOokkaTRAzfRQCs9QnGIc
ndtQWVTXBqgQNov6HsTBqBRVwPubU2NA+C+L99HMXzKj+6mJrELpBg7w+t0Vrze87EF4pEQxVDON
sDXBxOk1RoAZbFBu19JnwiPQ8mR+SrYn0CvNrYB5yg6jS/uOj50IbZxF/ao3k7dE2cM0t6yocuM+
X/8+6fr3yXUaibGI1nG2IykT/muCl8RtmJMltycPhiRNJqARfGAaWyEEMQTvO7TehvYSj58nDFNG
oFRJ+pf7Z2irPWUAYQMOJxWCQzeoCgmx8xDkSIe05xot8F/9CTN+Tmotl/iIaUUgtkEg/zx48oE/
sK/x7bOGZf6xTqMqGjFRwD6MfFdPOnvORBskaoCt5/1FwqipWnUOY7kbacGVQcpvjLGESbH4I+cN
fYzPHUFIsy/eofnRPai24klW7XYeWagINmAzeGI2OckRufbH10umjnjTC60WZEDNgKPpIuTTPgwG
Ny2CL2qav+myAtIN7a2pi2ct1pE0yU6IGUw9k1j1KdbvoI4yF4KEacRw4QdcqH6qMydxDejdFKdZ
tLJL5rGCiK0HQiGuFG+dDvw3/fiC0FZctBFAKBAWAznm9yhsjo8gPea8zoocFqh4K2hZm6PeXiko
QUgMsgEPJPIVFP6EDBEtS96NZYR69DQhkcswnBS3KwC60kG+0wPOkXy/f2w3/I54tXWUJ9YK0CFx
RKQ1D5Ayg3/sLGoTB+keY1fW+YNSNyWm/zElP0RLYJaTbN3/ARtPzZV9KojA8KxYzzmom/Mh+bbo
hS1XweW+CcZO0oCSqgLPpKGUIBKvgbBWH+foW6gxmosbpe6rfaQRJTLfyEMQVSh1WRzqiN1O8lHr
RpW0f5Pd3B0fNIb6GdmYq9tOqqMKEnEE7xh41KlDmM25oKsJqD0SCK0VGCCTPGPfeCz4ym25g7JD
ncNhkLVmymvNlZ4nGwxaDpi7kdWB48qOIEVuOOLzaEvW8jM7Gl795S+6CDfBAvULqCNaJQ1Ic7Je
w7bqXv+teZSd2gpsTGo7kjXvtF+kIf4Xuu+bdlV09zWEQQCpUUdzTMC8B+wjhNeQ+Dm5k17q9KEs
3jmHKBOqAFZAcid9GXo0eCE0xyp23Xo1su4/9uknLBdA2TsVoLhMdvmpcKeH2tY8AujgTXbx8va5
pqxR75cAfuzSIHSS8x46kqBTf+DOoL53COqgfhvt5RPo5YhebPjcPrPhB7cTVMS+LmOAUEIeCs6v
6wConAWem2JddRcQBb2hq/4QPvBHIIOAC9Kf40dQ5O+1T/mZVY+/8Q6UXep0CbUeckqzqK4BdhsN
rCjZKDmxyBr0vi2fUnao01TlctiGcayBCxUa1CowT2CJab16TxD40EN68HrMwIDyEFP2l8isUMdk
najNA/3PFhs86UysegBz3C8K2PtVt6ygpRAAjQOikCg9JplodmLKcokk3rjxUCtz1ImCNqkc8Wjy
wHOMQAZJD9Gz4RAUb/cE7VX/vpO/TcA/9ldTAbhSBQGTgteLy1oQSQclFheJCdht52wm1KY2IDQq
pAgC0Mjr5V6Kul8RAnpuSjFT08ag8ElQdOmNZHf/59xE2dSvobzzXMqoeDRYO8hczmqPslF9AJOf
2RWFfd/SzQNKWaLuTZiX3AiqGt0NdQCFmtBVpdf7FiRyBW4/5J+tpa7IIHJcCmYrmPgW/Bz3/F60
Grf8FPoSdA+swJMOoBV3MFrsdGb3y/CAeNWAQFXP4NW+9HgcuCN/1izo/rmgDLPZAy0fpYZ7v5C6
XKVQqukUBaC8trgzyMVMdT9/0t663eIKNhTqvpGeJQBxexBCQQW6+Tbh8Yj8wZkP06k8sw7jpk8B
MkxTJAlVCxobFqpKYvRdiDeTh0DXU8Y9DyMjvSIrulnxygQ5Fqu73IW1ICldpLv8vtvFe+S10Fhl
X6vt539lh7pW0N0JMAYMzbqi4kpLyYAcIOw0iTBiSkR3Yr50WgWF+sQ4TuVzogYYQgVTOEiFsnxy
AQB3lDq4LHl20vveC4UU/O45pkoiVjWKtSHUjQvBkZlWMfacBzgp3Xe+sI983mc1i29RZOS+odKH
IVMdaCgalpQjaaoAZkeZ2BHc5Atu9pP8mF+gr5XYLkjMMAttyqb8RlBR/UO2V/1yh0fzrJ5KNzwn
1kO0qz/fv6Dbx+2fn0TjlkKIPAijrqluI4rQzsYsJXyeAGbe+2ZYS9cohz5xYMuviUNPMw5EcxEE
x9pqV/PtHqIH32NRwbplqH3G5YmTw33ctxawcoelqD5DUdItY/5FHtSnYQTZmhjbIYQYobPiBHV0
SEHIpE1Ii8PkMEDnbm5FM2wnVwqSSyu2T6LeOU2h/18zA3xL1BUxfgCMGVgLqMNd9CD37NVIc+Pw
mCW82ycxePt/3t828SYfpqxQJ7MWQe0qaCHmFXfNIfTHU/UcYN4WMp476KxZ6cvoIqpDLSS0RT9E
qzp4qhn1xtvRLuo3UK+EAo5HyDRwiGXRrQSlKGbCj4qbPnEIQYCzOEh+fQSKxJb3UFQsXw1nhDyt
BlU/dMA6J37EfW4PghOCN+kMKt0dK83YOsLrL0E9MUuHQV15gZvJ8DCH/bGBJM8CDUrGp9gKSdZm
qHei6cAe1LQwI4BKaUYcVrmT30toZJlQRrqEe5D5faQVDbq24uf0M+9n1vLj/q+4zbk/PgZaEYoI
khpMYV/7blECxZMxIhRMdoqrPET293SHKH/P2tTNDELA4OB/DVGPhDKruWBMGcmcRsDsMwxugVF2
D55KN3RLxhnbii7XxqjLtCRZnLYVApGu3U2xYiehvE8WHdSjUK4JROf+Jm7mK2tz1K1qmwKk+yr8
feugJYCV4WZ9JQcZAnWmYAVv4y61kwnCzhjddVmh9NZrs7ZO3acl6utikGBd9hAG+bHXOSjWMrPv
zah2bYe6F5nUL1Hcphqg86OzvAjm4oPNDuln/wgeROZkMNk0OqpYm6Puh2aMtazNWFYO2cBc43/F
kvIJakkPwhKxEEnbV/6fw6lT2UiudRovFx8uCVxnuxpcdGaIdK+1ZxvtaQxoPPxFG5wc+TsrpNs7
pdarkiYmCM3OHOhCrAmjAiDkf4GTeyGCEyd2DMW6hvQgb1yPUwruJNJi5S3oHoFrwQP9MqAjZn+O
AVe5fzVYh0an/EvcQ3205rBGfg9IFD8cIELgSV4aQObIlD5xkHJyWb7mf3nl/nxOytcI2RLqYoK3
NGts9ReWeCxwOdR9AzFwV9+BWMKSXQm+p9pL4DUw291wyl1W5M36vJQTGsFmOeOd09yRVEuB6pch
CHh/e28JV67dN11564ph4Tv07t36V+DJTvzVcBMXLOGRBBiB1V4SDBlySHR1cxzM+aV7bS7Jk3EB
6NXXRnx2A/hoM7v0/v3fxbi7OuWSamCmpb6COHDEu3JzFpHcCtBk5NT/81w6tX7KJ8lCEWvQutPc
So2PYJcqIBSr/6zm4j3PObsMSoar38w/V16JLsQZNQdITYGXRfgePgl2iscM046AFqr7zlXeOrva
lZ+4N2T76i+IcbqGEzyXg5nv8s5Jd+UufElfQML4SbKk1+QECKDdsesPJPilHQvQUQTDAEJS4SOR
WiVkE6eUaR4NUF/ZE0KvYBcfOA/C3MDysB6fLc+pAnsGyARKZQI9YZZpTR8uJcauEtSSYug9EmLV
YYp39w+USD4kvaS1HepKz0098FUTBS4koEoz+dEiWCRIy9LhI0u0hENzmGxcACAdoDjozTtwHQun
2a17oCz/piS7WUQDnSBaPOhP6YCs4BevNlnXI36ZFwDfwE4PyuR0F33Rzr9nUaAC9D16mg/qofhU
7iRL9zFL6P/Fk7yxKxjtAxnEb64zOmkwlnIKjBljRGQanowU96/NmQxrw6FbzR6oYTN2IVHw+G/8
OlqaOsa0USLlbwghpAzEw2KE6JW8I4sNjMkFAH6T5JexC+0chqPberdkGUP4GBgAP80Nv0AaFJkI
sXO8I5f4hF0+Qo0bigEm6IltzmbNqGyEVFfWKLcyD6o8CGLx35CKsBn0O57NZrBxe67sUGdIi/hE
1VrEHbJXvQwiYDMmaUzLNv+9g8jeiWRg1U9Wz3Ar6F+b/YhnV0eXW2J9VgP0a/h9sO+Pna94vD0d
/yLE2UhyrixRaXoE9luA9fHZCD64fSK9IdlcrPpR9tldkq3S25U18mtW66qAnpQXtYPfAyhXQLkt
sV8gINOCSd4cPoPyE1RoiRX4mqeAUSq06weoO0ES8yn8rB+Fxx/g4YAg333PtZGKXP0mKgDiIDTO
zQNqNEX5hbQ1K+2IGw18/eLk/Y/7tjYijitblJMEh3avKDEuJaSGerCKy9P3+wZu8d4iUKl/riHd
3VbLdEym6OPktCfpM0TNNb/8ANUjJW/Nxut+zj7L2bC2kEqvRqEr+VQ0kCmXKChJEf8eQEwBcu+y
HUPGIdAiRi1mw61erZIKXxapl8eWGwN34jobExn2yAmQefpSN5kjG6DkZYxebTWcYBClS0ECvy8e
0+uDawzRpAIVgcaPr3qLLb9mb5OLEWbnA30zA7CwOJC5Y4fKHyNq1LsKFjkU5EjZCVJolAcq0Wvr
1RwfdELSCtZ/+HJIjmFEKX4owJXXXoZHdOBcySdTjzXGYkvPAMUhNLV347lIzcyZnwEhJeEFqCQ9
KJA+iIDQsEL6rTxi/TvpHYrLMquFCK1fCBI66qcelSLZrA+y21mibzDzls0T8GdbDMpv8SnHK32P
beHaGZz0Wc97hqqDR7OLjy0o0GOjdEATkjKcxfYzt7JLebC51KMgbZAuLed2NknwFqFMUkoWKCPx
+Vk36+O+3vn8N+FbqEVD0yJHkT3M7YOXRHTyPegRNWdCqgRnvQM1ugcFIkjxYA569CE29qW3Amdi
XQGysnu/hPJdGRRt1b4r/1NdsHNn8rUTYUep3erIqg9tX7jVPlO5GdDPwRilOE5AzKDwVj1iZsLK
AeyfHAi/OzN6y6ActFgA/4286OoUU56sb9Uo4MEn7lZgiLRGBSIBUPwFBit2JygtMJz1RhpwZY1y
Y0AWy3ViIDnE4+aKTu3Nj/lOcACitllTIFvR8JUtKmIqoECacyoujOzVqgnexj0GM5COBRfeUR4S
G0Oefn4wIECAzltoCcfpFYKU2o6x5M2AavVdKXdmNAuwoiO+q3wpdiQgFj7ru/5Nx+ltLMxsu+yo
45a/hLyJ/9iEF7123gV0fhJDwNJJKNw8Epct4crID39h6/4tAcfotS3QsPWy0cI/AJ5L3DPICDFi
hYCmcOYHFo3yLacGWRnovNAZ5yVdVagDpCdFyOmkBAf5UCS74A/+LiLFCuzieXkwnqAxF5sLieZU
H3IEtmS2gOVHr6zDten8FYzXfTCM8DfzwkI8tmhbwDeor4SYngM/Dn5EioaFplv9Izvi2PTDQOgD
lgq6KzzM1D6HKl+MkYJv2mLos3vU3ocHjGFipksr4RaYbpgcEdr5rc1Rbr9NldEoanxW7RxgqrXP
TgmGk6HfhEF83k+hHAvni/DcGlxoDT8z7W89d2v7VJCq1GE9VRns8/sJUKrMnnzFT87RW3kcdplN
ZnrxqcMDgQFDUvyR/BjxiferE6oXvMlyk5tXChEJ6VqDDAw9zutjLk+THEBplhxzwW2+xPvGLw/c
nsQbFhPuvOUmkUFj4ATVViDtqVMudTwYnkaUdN5AzHUAuMk/DBaoTXxWVWzLOWmCoWBsAMPESJ2v
V9WpQZ+nYq26oQYBnCU5aKHyTZZDBhrvFl+Oa7u2Qz2lUy3lFYAYqiuCFpt3CjvYZXDBokNoechE
YGVqEONxen+8CF8YHnjLQ62NUy9rAiy9HEjAMMle+gQ0kQ2hW3dyGrPYs/NL1o5S76kAhka+1lAV
ygFWavVPQraXVQavyab3Wa+IOh+RLFd80QJy0jrad8lFbOaDuvpY7mbQ30R7VnZOzjbtC9bmqJc0
mtG35seKbCBBD5PHhPMw/e0zPhQ5bffsUHesacMcepNdgFATMn9e7wUQVTO1U4tua+ZkP1lcVOJW
8LNamEq9kzmXLCIEiCFWvJcvgsu9Qa4tJzR47mByP9NDBbU3K9zVB6Jz8FGr3LcP/IO2Gx9YVUvW
FVEp/77gypfZVEBZydQ9EYahkYwkJ4UW6QM0GUNHc9CkeOQHK36LBjt8Vp8Y2884uirl8idQqgJi
WAcu7wHTmTy2JgGSDub4PX/7mLbwiIu9b3SrPrD+ApQDqo0gAwVuH7gNCKIi8DMUhmHfN8FaFuV7
+jDqtL7AsnoF7N3Q5/xVlAmUuSCpfN/QZgi/XgzlaICGnWOVgM2gN+dmApIl4Pp8MFFY8tsI8lEM
fT8OP0cm0xjjfqqUz0mrsuV0EXYHt0PDjhTPyHA1636yvhXldfShzPVIhxlOSc8lRjeWwvAYW8iy
QbkasVA0pa6B6u2tGbSNnFl/neDbJI8A0nj4NpYPuIWmXz9NNGKpVue5MkDT4qrHHh2r3Bnlk+G0
9uQYIEtwOVv6giGG+8skO3XH0dGQJH5B7V4uGgi8laJuA0UF8tQsBXdHtvAQpOS9esiZCeZWRLU6
nTQ+qeTjHDqZ+HyIKezyJCJUL4+/n8P8ADI8wQotHrXHEtwALM/OeII1yrXkfCGrjUje/4sKAFoN
2Y/5HJwhy24Hp38XPokGvhoY9DHvQh3UQRQTo8vRbC0OgTd6iUtYP1WzeGI3trYau0RQ4R9b1IEN
ezEAcwgqgQRoofn8z7By+dH6DopyW3fTc4YCFIgAbGGHV+Nz4fzrfE/DqCTGlDGUeDPhwyuhNM9F
ju4yph2M9w+CFrQH1PfR/Fdtj7Utytmgt5NyXIAGQXHQ3mSImyjAgwO2jBkyD9KQDNjMZtwNvKBG
yCRwK+hyUKNpUsOVA2KPI4FJ5/vmHcC6Q7Znp7KbD8XKFPVQzH03a6inBlBkfdbm7zWPWfQ4ce9f
/c2QY2WEeiNaoZhzTqnwzI+il9Xaz5KLOSvHiCAEUPNv941t+pmVMfpbFV2gjiq86djJ36YqeuSl
xOG50o1K4ywpSmTft7f5EK3s0RcvLTttIFBo2Wt2uUOY89sdm9lmMxeG0I0IwXVVwuA6FStlepXr
iNzIgxcFJgl/UxSkFdJ7A+6H2VHefJRW5ijvFUFyMxBLJBBiGthc8yMFE939jdvsf61XRMVBEGeL
QFhKTKjtPlVBcssJObiYF8EvCvSK0oR/Egtjj+HnI1/mrGGEzbcBg/mEKdXAJaM+XK2Co17s0J4v
chASLfr3ZZignW2kyoUzqsHuZf7JAGnrHIgRNN9jP1fa75HRf8tB1+RlkwJye9WrZeM0cfkEalOW
tNJ2qA7+cYzUQxQYnIfXmWqo8PEEGSuUR/eYWEUGCXQDPrRkLm+S2yLMmvz4yAExuifyRrkNxdrs
dXLKv+A2veUKISHD6rdQ1yrMm45rhvl3C1FxDXc6cAMoDRAsW+Vu+QSqmebyF6NeWzWZtV3qK+W8
vkx512putKt2OUhsK6f7RLAErLLALU0ctULqVRPLvKljgN2Qr48OoDz70M+deD+AvQdqxk/REwAj
XnBio7M2r9pqa6kUEEezH3v02t1JBENukluldmFcte2z/s9J+riKq5YsxD24gYvRkiV9GxC4ur18
alULui57zpJt47g4yivASMljzJsjq/m6/aD9WeHH36/MKwN0n8Y6wKTTvgB52/IgnAg0QjiyYZis
lVJ+a0ZLoeZF3OpYUxxNu8ztzyjMIV275yYROzuxyjyb781qbZQXmyMhMRRyQAd3zsxgj74dGt4D
xLPNys9MHpQUUCptjtmedWIZ5+Yjyl/tqoB1jksJ95BXsz9wmqOLHeNx2+xMra7fRyd6ZaOJo0Wc
q5E0JvMT2Oud0JdfYyc+pnsDOILfw3gD+HnDN0hXS4+QizbQ1v8L5DLDEXw4qNUviUKkDTHYvtzY
OEkAadSVamf61zQFWgCjXDlY26UehEOdef/ubHphnVdkQ1ZV8IDQ9cIsFCF0JOIDy9506B3Fjj9B
RI3H+OdspU+Eqtxwwl2wC3flQdkTXEXwLPwCXhUFcZZK19YnX/8W8verTZD5kS+VMdVdDXN6U/AI
ZkvWcrcu0NoE9egEPKrgWooL9JvaMXa6z51ZgEYvdab3qgMgl1CEoigDH6w/pS7qIydtlwBfBfGl
M6sMt5mqrn8O9e6IyyikPY+fw+81ZN870sOCIPhe8Mpdh6p8zCzDb4XEa4vUi4O+VdBIfYMuwJRa
ORfv9aQ59hGor+4frM3SydoQ9eBkbaBpPY+PSXQTAd56IXCDxQbzEQrEsojoTsaMFfqgzDY+a4nU
i6NNS4GzjrtEvnHzqPBm7sXAE+AbQilCciKnf2fm4luOkrAxSJhgJsRSVACLsYMS8654gzgMRnm9
pV5Kn9Q7UoAZis/ApkYz6P7JMCBzvcTp07UHgOR04NbI6DadHAObyqVpPkMnTJ0fjfESZOAx68/A
YoDDN/bFIDQ1fX6X49KV06/V6DO+9LZ9YDvABCVIQERfX1sh7mUu5bB0jEoCIKg9GCfxjIkEsJrP
PqtfuFkp/xhg+o816sqo4JQG4lnSUFUdHXCvWRDUxitvQuXcie2eyV+66ZTIwNR/7FEXBvKceZPk
KlYHmXtO/jIaL/f3b7MDul4RdVOEXk16ocCKyCs0n7gYgef0gK9nONwx8KMn/Pvc74o91MBBB4sA
GFCUsjH/Vbl4/UOoiyPMRqoLIPP7iKOCT9EPIufZgdML2mxAktlojRlsxULywW6P7z8bTNNVtFWl
TUWN6yoqJvSXXcHwJIxqn0G860KWbgb1YkrMwxezSoWbr8Gfb0uTWEQ1OJviHgvm0sM0LX4pQNeg
fpI73kSuZk2SwYinNr3EyiC5SqsXbqqbGlN/MFhNz0YIihw+IMLzB16cQd7MQvpsAZp/D/v9PrsS
Fb0ZvcSNMfjFAPnq7AmNJKt4Nh662Ox25WV4713Om13JGe35IPv6G0Tpd4tF0K6xm38OXRbilXV3
JeqBrzs1Tkey32Q+qz1NL+1Re5I8DCajTQBML7O0tXl5ReguyQrolW+Q40nI153WKr9PdPGFTEU3
D5h/x1vQXFL3LxhbN7/wyiK1RG0Ber8HG75bEmhV7iQ2Z1W5aZzGY3mUfMTOoTkpeAp0N3/uvPwZ
Wsnv8155aezSN3asHdh8C1c/h/LNvNxrbSgn4KxLdTMYd1niQ9WP8dZvB5ErK5RP7upeLvlWR/Qa
TYOpaUvl5GP/wsn1CfqBb4XcLe5QVKBhFzxh1i4FD+CVjpA6G2tz6EszlIHs0Lt9mwiVvyial48d
yEYMbTjmowSO10J2ciXxo1h/LvsARGb5230vvOmFVkug3DynTnEYxTgp4ogppWm2h+a56TtbWlh9
QZYlyt1P+jJI6LsAQGzwttDHZjKemzazsn9DlQDKvT+nn/LnixxJczJiTWgs28OiQSfyy/1du3/a
RRqWFFeBHjQZjlegSYdxclNV8avcyyA3xLcMku3tiBI8ephbBnsmYo1r5ynVoKFqOFytVHpJ1ZdU
cMELb9bRXptz38C9kiXIgGFmZhrhvsGJ0HUOF4rnQHzVIRI+Mnz5tjdb/R7KmcdaNS18jd8zTbmv
JoBbxA+1rpgL9y0RnD6YzaY7z/UL6g65cVbLxb6/+ZtFU8zk/7MhlHvXplCN9BY/gPd41HNQ5zu2
ruKRp5qtLLx1bA1MKIqCLPCAllAXpK9LPtNixEGcOEj+EPYOkWIKO7Axx6gZMlzKluNeW6MuSS6k
mRAMJCaS28jmi7634tn4N62ItRXqgoAQReTCBjlKV2MSnD8SZ70MGO3R/b8g7SDngQ50VtboiQgl
mLiRk3Adkx1kQy/6jqDrUGqMTOXzBFhCDj22msenyywUG6xqj5PNOjJbF9bQEMviH0xv0TycmYwZ
F6HGbyCzEuqnBLCr9EJyzuVDTiGFxAEZ5+F+3D+qW7QaGCH6Y5d6IaKMz+dMbeH0rPYDCQFw3c4o
MZcfOs17fCDUVv05exL97LV+BMqbiX/bvK7IzMCsCg4x8kuu3UdQ6pW4KChEgiTwRBL+yNac+bxA
E0B8AB8b63CR23fzuVf2qCMM8Edk1BLKgh+QZ0swC5ecL6hrO5LTHFuGPfK/u2eOOsvRhGp/M2t4
wITKrrnWHlPJTNXYHBZIFxHoUqM697/qVtn8Y1oKYkWGoMAnX2/pDKNyKZDyBRjDgPZ6JCJJqs19
xWSiGwPLSLo3YKxm2N1wDldmqcPUzWDqMzgsNZQVRwhGsFgzSspbFghQDywZMiGDoTzrMvRDopCe
XjxjgicLrWJirIFsDfW5EHj/sUB+wSoT0DUjTxLQ+LiDtNijAZxymi5fU7VirGTrkVDQZuUVHe+E
esPq1mY96n4KZ7hppPmAT4+mVkZnmYsmUxlau4ZCtZlqzYFvRUecRxB9i6Gl96F1/6xsPB8Ekyjw
hgH2vhu6KiMTYrmrDcPtAUrHSPFjhZ1Nc/CQKIynY6seD1MQ/sGJRCvxgxtktbUVWFv4dpwVNFXA
1QSYaeBjngY9e3aDeautAv0DWZWxNmia69QlT7VhiCSBiz1I78iNVTqqh+bKq5yYiLIHP/ocnKun
Yq+6JKdiYZa3APFX1qk7zwdLXKIiY7jqJdqJuZOrYCnMUJ5vXf28OABIgVsgiFD1iq3oBKo7sHt0
jBBw4yDDpQrIrhBr4stSUVkQiyXPxSGkJjHWxqVP3QxOy2mw7x+frWOsYnRIwxfF7BK+6vV9KUud
05oW5wdKGHvCYkKyOOUv524317QyRl3ObAZWN0EY6mYY/QJq2RwGTLAPA+OkbniZqzWRn7E6qPA7
URIOAg4q6JfVOrPD8dP9bduwAKl4QutNzqdMYy3QFOvKWEecxuNohBjDB1kV48uQM0Y5sisT1F4t
c7AYfA14LIGStt7gE1wcewyZtRJqr0ZVXhoxExVXHsGVmP1U8KLd36uPasi9lVDPiszPQ9MMkNSE
8v2hbkZMmklT85hnbQVaPW75ZSjcUxPLix3XkNnKZxUqh2MLWYShcowS6iBpLnzlw/qx6IwffZ78
LFNIKijGQythvquCYqKke5FQYx40yqEWwc2vhcB9TedhMpsGCgql4il1/xYn7S+lUL5ooRwzvtbW
PdKgoIppatUQDIHGjI3jOKiN3JNpbuN794Iz58SWASpT41PksMLNjWgTyh8iGPNRFL+ND5I6Gkvo
micel1ZO2uomnzxxCnb0V61rjAdmI/65skV9vQyj1ECewlaRiu6soAIfqvaovRblWY+hBVsxq1kb
XgLoO57H8wktB5SYrq+vkabcpPNtjK3kMgvz+fo+skqLYLWEC7TFY2iYNx6rL7ptVYX+AGY1yXT8
tdWAK+ZOgcf1supLnj5O4zeOxay9Fa1rSOahH4EISNRl+l0R41TSCyn2BlcCdWcOZn6zWOwpBHhz
APkumDxjDMZE/mJg0guTkfGJ+8I6PFs3fvUjFArKnVVGKhfkR2jgt2yAplL40Lt/5bcC2PVCFXoz
FzQEg4aPveTAgYALYynxHlNkDpHsG/YaJtZzl9uxVraVilyZJZniyvGPcR7XvI6lqccZw7DxjDZr
YEtHopzOo9XL7olt9JevLFLPJw8oYZ1WARa6i30Bbc4Y2lmgTtmzbsXWNVx/Neo5yLpZFtKZ7Ki+
45qjzO859esoPXVYXcxiXiefh/bYa2PUDUwqKUrgdnBEQN2LTpAVuZUvIdqamTyIm45zbYvyLwOX
CHEcGrFXo/PiVT+Q6pyBeZXMRkOyU3nN4DAOJ+sCUAmrkC5Sa0i46QmSuLfh8LFAW7fDHcRP/hII
teVdyBweL8ugaoPi1/XJLDioMnRSRYTDeVCeQKCzN7nchDxOW6DJpqMuAXaz3m5L1rfcPjh/LFOR
dKAlZcHXH5bz1NdV9G7B2O+knvENPaAssuTv9Y4MgGs7dnSxxa4GBy6rhOkEs2A3XlUQ4hri4glk
qkKfe1ctgP0jzoJ+EmdBvOFQu1NvT69Bbv6aTjlxeayHeWv9619A+QROWvpC6WOiLT5Bsj111PFC
+pqkIUO4Tos9IfZv3tQakgqMk7Z1j9a2Ke/QCINYlokCgp2DijdM8gPwVy3W9KnzmCMVm+tEvoT6
k6BoAl2BqjS9NzIlSjzhe06kUMhayZApwXTLqBo7fWuL4DlHHepvKHW2skOIgSjQkiOjeBtkBHmn
1BrWSr40ISPEOAyBImByjFXp32KyAD8SQK2QA5EN/kPPceXnpySb+0KCf2pcaE0BPBU7+TE8fg/O
koPxRvdfSDWQav/KInWLonYB8BP0zt7AdeaYaWYyyfbQKoxga8tNrM1QAcLYzXEkTLisSLYP0hjs
JE7dtW3OKPkzzNCt4WKpI6ON8K0E4VchPBV6BW02RgxAPBr9hqyWQveAta6DtOQI/Vy9AHtaPFr1
5A/STltABl+yqiBbLl3WMe0LUWIICtL5GK80jSgAdeMFhnJuwvpdHMAOc/82b+YxayPkR6xOHTfU
YpMNWNEs6BBZncrJjOXRA0EzKKSEFngnlT9o3bLjisZvQ86pasnuOu1l0GoI45Sdr0v5S9bwzzlR
YJqVHSDb72OnfhXH8HXuVMnS8uIMwKmvqYCqaSMY1RevzHJoMcoXvUsewKRxDNP8HcRDu/ur2wzZ
ZEMkyGZelQWJ9pNzkUUY3ybCE4MdfRk4KOBZWmhivu91yTCDL/phATp5sNuHLePYb2/tyjjlKEcu
GJsgABcWQZpmX9pvgh3vhdAML+NRdAxMGzaP0kPnG5f0cXzGUENuViBYIjQPiZWaeDh2+LOX7JXH
+9uydVMUGTP04KYmRS9qV5Rhgkp4F8XASwimIj/JwOjpTO28rbtCzq4maagmQEL9+mTxMT8sZVbi
nTBM6BTDncmjWdvJKUXJMEELo7WBlbSWGmMWTArSzS+vKJqGti9vSIJG+TZDD8plGSHLHB205wlq
1yfoyb8qiE7eVZvQxUSNlTnVcWL1tzc3d2WY8nZq11RyEoxwqgXUjeZDLf9cyqf7H3AzvlytjqYH
5acmbNS6TT3eq3YG+PQqv8du/h7KZ8ECmNaoxCfPFCNp0Nv2pkLpoACZW0BVvWpB+TpGul3Fld/2
ki2Eug9s4BMP4kMkSjPDU215w/WSqUM7yI1SczVu01AE1tCk5pRL/08T1IXl5DHolXYJ3HT4NmUv
DcfCrG7mcutFUN5WDmO+LbLmd9wmYtQYYsxEw4OkkMCYPDPhfpu7poLJCeAk9F3ovDieR2lckpGI
P7W/okcwuwJVIj/y5xkDYhDTYNIqk+NNv5CKqqPli/BYh+e9vvVjFiVpXaAuBjjGq1Z+5cXKLCGO
IgoT4rcFVa3S5BEZMy7E/5B2ZTuS6tj2i5DAgIFXIICIjIicKyvrBWVNzJjBjF9/l7OHiiS4yTmn
pZa6pVTXDht7ew9rr7W+zj9mF5/O0Gar0gYoNem35R5Y/h1zshPZdx5ELmwTnNzk4XOLWwYXX5KZ
PaibTSVFhvc9Hn7qxUaKs/XvCzdz8S7LJOyyeBpDr6r2oQyERLE5dCQ+xWefapGk1i3lOTiOUO+9
f08iAGMXc1SC5TfyNqcyV/3ixcFYPAdSmVCC0mYIOBc/KkfqZN/MfQJeSAhTv1UOOBqft0Lq1RcI
ES7q2Yapy/piD0cM1EddbqZ+wbunpOj8IVEcy8ruSEv2vCDu50diDaANrSl0HAwdzDAgZf34zaQm
nimU9TI/fKY+hpS89oTezuCBbnVG6UsgMZWNCGf1mFgIbiCvZ2B3F7uqdQMpCkOHy5KdNkNrvJo2
hsPEKbg6JRcWFouCqEEbNXKR+BFR3/pq/N2P/EFnIPM19K0OxEpmjSxLk0VWjc92xatj0dlqihLi
ccj2dEzQ34vhrndU3I7eVkG0K5wYkyW415KfH6Q79XXjE17fCfEDIAEJgDSEd5e93Cyb9HpsK/gR
8MZ65kGQUJC9hS7kGyKzbRa56+8n0kqUThAkoXm8bIjpUzhaYdjlsNcjuRWcC0gsMD4hpKymYAt5
vgIf/mhPrP/CrZiFqcVpPUM4D7RFkEZzzcHGQIPn5a50jg4DxA16EKi3d20MgWpbfwUD5VYFYX3N
loySNPDfV9gKqxobqZ0bwHXRMJF5dx7mrVGka2eDZSL0fn/2rgWHsxbj5hKmQ3wJPMgFajIqc+vq
ZeOwbFlZOFArH4aJVbr+jo8BAtnVQFiAkr6g804fQI/ndgEQT59bFfft4338uLTFjad5Ab+djJmf
dIbDI93Rxx+xdK+MuW1Eg23FW7OXq5/rYi8XDiAsG5pZA1ZZyupDZvGDPm3GRdeeGmRHKHkIT72i
lqxHmTFE2gia3udhh518pGD8eyhvtEf1ECITqhxkbq/dS/T9883csLusGRhK3IxhRVE3NKfOtpoW
9Z2Zf41arbYhpvk0IZqxPze5tp0gG0f6JWikrvSaq1k1olRCpNLms8PNZEf1fMPEStkK23lhY/HJ
qJZM3Egs/R1NJJr8aMlgtNFnXuJt6eusZAfCGLo/igrdnytcz5xAe3NQCRYEZrIxcQWlbo6CYPQK
tMZ2m3Dt0mkov2IknloGuBc+erDeMiWKurPkgXjBHqXxjivJox6h+Pr5d7p+9wC4+WNneTTCUGda
q2NZBplBCVC6+kR2nRndgot1I9ZbKf19tLVIsAaaa1OnY03zbQoYCnrW9JA5PeqaAyY5Gt96pee/
34qHTRO9forOLhjDFxGzXNVhW05QINb8/7DGCI2srQxk9XNdmBHX4eLBadpinsMszv20Yd6Aa5UD
vW1t4qS3zIi/X5gxu7GfoZCT++oEEl7ESa5idI/mjDfs82OxksJ93LeF02dJQTqew2W0O+1ADt0b
BDdPfWTn6LLQ0K62yfOv23EfLS48Pqqas9kDMowGawU5xMJXfMvn/l8AKF0nbwYKcRZg4BZKNsBg
ftxFlrK0YmpUYG0omeQ/5V8gzOTvt1kFGU7+Jlqc1h3zRLF9K0NYc4xIUhHJmqaqgPvuo/HcqqKS
DhIYUxhE6FJovoPwYOPjrdkwMM+nQV8evb4ljV9dp0NXhmD/Jr7s9BJUnpSgQCchfpPYjcAfSu7W
slZQXwZBHQrJsIzMQDUWm2pKE0slKotNheAHsF6n5Cx8cuyFx/FBu02O5q1oYEzBJvXdmg8DQwpw
qpic169AByroiRvVHEHIcTL9iO3idjdjrJKOthKIBgqnX9GiM/4CjfNqoPneyBB2r1X+QHLSRJiW
gq6XmgL0kFejV5tJ67QEOARM1Ra23OiQiqXVjgyaaueKuivapHtkJE7cumgwuZbyL/KEQcSSJN6c
jftEwqh1JjkRYSVYdszJ0SxoLPaFGgOJmGxUSVdfURNDzhQKUStidi1wN02jY/eI6MdYICyE/o7Q
csghnbcVFK99qgtjS04oIVOphw14dRCQ/E4qcLZG1THqylPbpBvg3ytfidcayTCAXgRDqOoy5xj1
LiwnsL/48TA8jUn+JQs7NE3kDQ2jdTMm0EPQtrvGkir9WE51qpteNz+1yY1FHxt5YyXXsYdYCmr7
qGETkeEv7pZWsDxT2YxKuhEFjRQ9Mr09xsB+uEOpfTV77bfZaIdSYYVv5lR3ZXma7AS550ZQfuU4
F79jEXBB/K9oVcHqQOsaJ1suvaGPz5hOf5V0csvr+WcDuJidjMnbhkcTXvFDOiAsIxQCIS6oYa+g
sg24VuQwLSwvPoIr21HIOzpEBlL9HR2yTUNy5ULfDVroicKdAeOwiFUoALNhSNsCqu7VA7M6r2/Y
Rifv6i4IE4Ah64KLBt92EeIVYwetHDUv/EF91TNrZ7atb3Y3TbWxeeJ0XO0dfBMM4XzCNX98ccAF
WKo5iHb8RjFuS57+DnHjHb1SMhvcYveaMn77/GutHhPLwvNmafhcSwj8aBmJwlUieZk5KUdZGeJD
FOZzkMv9j7HByHCuMeKNLOY3lWSFG9v6jsdYrhewbgOQDTyxVxzCktoRa1TNGANA5V0P+tyAOkqg
vEiQpgUIn7zDBwZUpKFr+PnC177opWXycacT1iRqTUCZIymKY4QdBDi5rQ2DHVX1hqm1j3ppSlyY
i0iwalC/AfY69rW0mu1QbT1L7Z+aKL9PdPlnQtnj/7a0RYDb6hmTLCaD9VF+4hStxRZdrrpyam1r
ZWsOVVEAalZMGTxISwgh57WeJB147SZpOE5WeZwjzWdNu7GgLTPiW15sIGiOzdhSLTwPSme5OZtf
+MTBJEdN7/Odu057cM8VVPo0wzBR/1qytqiRYtVthTkf+ZusHESPkPksCsrvvcN/a97wU3ne9l/X
Vdp3qzCHYEwBcGnhXUBSlmaFDEJQDipn+iZDuqEPVF/9rR2J14DWuv6+sU7hEq/uHfqg/7a4bMIo
IO5jKfQ04KPLvX5MDvO5ADqJBtsXbfX0X5haeOeCm5lecgZ+uaK3lTmyMWep1NCmKl8n8/XzdW3Z
WlzqRq3mse0jsIap9es8ssOs1GCgqZSXLKuh7kzav517ffx0V/wzGlqeTQ8Wbt3O91GQRmgqY1hV
yFWXEJCTUnvrYd9a4+J2F61mwS8jYZAnDppDGp+rsf2WJUVqs3E8TOMWimXreC6bFgwDRLPS4LCQ
bz05AjjQO5ItsgXDadrvlj+ftqcNr0PdxcYu7jw1+iZXKkTr/2KlSg4ThBkip/e36zfrrxDVMQWC
Ojve+cX906ocQ+9xhZgNJegUmouJbXQ2kXaCGNR0jW8VONUKt9WAhBBVv88P7ap3o0DVYDLVgEqC
+PuFdxulltfNDCfK5/SJRskrz83HVlN2n5tZi5KUCzOLDa3rLsrKQkP6I39phi8jOJk+N7Aa+l5a
ECf3YiEVyaky9mUpcnUXqu4gNkft/iAqAyiwPG1YW3VhF+tZBLiZbkUpy0HbEk3vYI4eElavrRtT
W91NQTls3PTrYSVxIC/sLQ5JxMPWSAw19ue4zP2sNFI7T2nu6Pps+hTKAC6d9cyearqXG/AlhLS3
2x4xjZZNdxQoBKMOzxXTErso+i/doDBXYXG+s4Y2sWW93RdD7JnF1u3d+OzLLA6RQEG0nAELn1oe
maGT1NGNrRErv3pM/uzMciZjBnGQMcl5grpdg2oQ+gB7qOoFW3W71ZVYKOiCeBXv1rJqoUfaTPSh
D71JULnVT/m4cRGvC2n4xEQmFlg8IWihLMOZEvxI0GiBhsYArmcCLiDc/leoWguBYnGomnTjTooz
uty5S4OLO6k0qqhF4vXosvLHOGhCdABg4UF7TELtgZdzbEMHYaN9ur5MIM8w/IFSDFmGG3NURkVW
mlDSakBZSZxM1BF2hII8pbLTm22Kp7UDAoUUGYkfrFlLzGzZWEZWh7z0Y0M5t4NxNNR+9sJMrXyj
DCEqrz/lVqTf5jnZWuvqDl+YXuxwX1CrBEGPCdfe5TbZzYEaDzabvxrMHe+t07gbIFpIDLtWQHf7
xMOHqfI3PNVVtVQcKwtNXJB0Amrz/j0u/KIVxg36qQpAUTp/G4cEk8Y0eevm7mUgEbPHGIIpXGWV
zQuQfZFxC1x3jTzDD0D90qREBWAZlMwfHbM+yJ0SWTXu/8mwDVueHfqOV0Z/bsKsvuzOp3i3DQkX
0dbydF+aFX+/WDefyGTxPBIzj0kw1gfBDic/CkA4790SGFL3841ee0jRxcIgK8Z0sdrFQyp3ct5q
VQl7yq94OEvRbd9sVeBW13RhY3GewBPDw7icSn+Y6UNh4qMpqub0ZuGBoGTfK/1hLOlNVg23bdE8
5fn0QKBm+Pk6V2Ojy4UuHtpBRiWiBPnue2w0necADwxcFL8XeI4NW2vhJtgGgJ4CQSkgW4vktbOa
HIcKZ2dAbxcaGMoT+Zbv5Z0B6DmIF6Z960o+iPC2vcb6Mk1o+kGlF5JR72Hbxfmx+qIYMpJAzzbQ
DtnNf5KU3pe2l7n2XdEABage+R8uyWJL4yiGL64A1aYnodUKkYRnzZZOks8R8W3RaK1GSsCUACOj
oxpJlpRznZoCJiBgfSL9Eiv71wfEZM5fSMDEkVxew0tjiyM7Y/yPSgyAnETPnmWluoWfBiy6eomj
caPAeg0whqeBco+BdgZUgrQlWEWSGF6cymLI1LMjxj8dS0PcLtUuq8NdnkFYVAPMj0g+2HwPhQm6
ZLTDetrt4pEf6j7GDrRf8+Rn1RI8FMzNLDB6kmpXDT84hrJbjQS1MbtFV/mywY9FAu6E9mjF2r5Q
6mOdvTXNRoFs7QHRVZTkqG5hDmLZn0HBIdEVElVAJgMARN/iqLNp2p+TUrHV5heNtijL1z4XetYg
zYeEL15oEQZdnPocwgSDaUyJz6WO25ZBXJYpIAQCxYo0Bhu3ey2IBg5a6AWjuIkizkdjyhBKBvgP
8TLI+qHPO+Ci83QnzcxrStA/St1oG3J+6roMrN/prTH0GxXA9dX+9wcsuY9zYlZ5A1k8T5eAO+iB
gof6rNa8VNHPz5f6rqe+vAaoMaKLBzAc0HCLpbZNVAyJZiT+WJnjdwuTH15YcA+tzDoAt/jeaPtd
q1aVbUqkQK+2BsWMRDVHyvPM0csq8qUqxdRxjqqkJsl8PzT4uRGm3N6kiFWu1ozUmRGbumNFOkiR
RATctwm9Nwtd3WnEql7NGn/QmnS2rUL+OrYtiPMitxhzpC59eEtm0u0411sbzEh23jRB0bFjO04P
ZSa3dppEIFesiJ0npaM3SufPPP5WaJMjs/rHqKYvXRf7YZd4XNLABZjcjiS/nRnCnUx+ohUQrwZ7
mAr5iQ2dUzLlIcrM3G4H5WaWTD8N6cnqJMme9AmcSEPjpW0epLXxoGTFDqXS89CNN9IAAup66O4h
3dU4xqidgCx/6fLh1UqrQx/qGYbOmMtYdtN3/KloB5Tjtfi1plloJ2Xy9PlXXYtlDehp4IuiP2uA
GufjAda0WgszLbNA3eZ0SDuLHTGFLOaz6Dakk4MIc+tFXPEIH0yKv19cUOR0DR4mZFMT9ECRJTzP
zU7zVS/TbRU9zB9TeUttzatEE3OLcXclxPlge3GIJxlyDVmNSoWSwY3ONtNie8peNzZ15TG8tLIE
mjR6PsS9jE39J8/TdTca74VgAUN2gJsJ+MdiP6EQPyhm+x8EukBXZs9wd8yxHtCPntAIACODM6Aj
gDB9C5G7FmVcml+q5g5pW6ZsxpZe0Z9vRxkr7ha2BJ0Amv3k6t0v9bkxW/XfgdsHqvVNW6snxVCQ
bqEpJuvLUa1kIlFbg7HGUxvumE1Aivsx3PCpK7EhgAQolMvoViGTXHw5qUIZvgBGws9RUNLk1Mmh
OtBT3cnM+3gY9xvHUoSaCw8OMga0GgDIQGN12eerI7mfpARLkmS33enqUQAcRRVyDl+IF978hbu+
ehMuTIq/X9x1U0tTQjpwE/+jm7CSKH5Y4DLWpqXRUwua2kUe2pbyvRjhwu+SGoJ68jlWsOYC0G1z
3ijcXWOcxQ28WKX2cZVVU8QFiaPIp3plNxZwGJhEM2OkMwfOR3uA/Jpxl0eIQKgfJmA9o7u6+S4Z
L9wcbQlRnKYfMyOz69b/B58cZXngZXHMrhk4arD2la0xSsBpFU4H/FSjS/uw7nGclV3eqkE5dV4M
naFSjXVXUnJfQvOG9OCI3fglayfh8pcso+gW0aE1g8Jh8sv9uJ8D6o6HwRXDcdLm5O3axbo0tnjV
WoOPRkF45M8AOyvyUUVBWPb65Gketkh81nIRA+olpiDfNsRs3MePX5cpabipRr7RHETVK7mBbsAu
Tw/qQdAIblXxVgI+ZAdoFVKUu6+pyTgZR54qeubX8Oa5hDK7jHChGWxzKjZOjzi2S38B+JYqMCUm
4PML98R4znk3coChdf2UpapDUnUjGFjzsuheo3OOwUVUWBaVlUIOrSodtMzP6mLHRvJS0t5P4+Lx
89O3ekMv7Sz8EGHwsoY0iSEAZEHUbp46nz0gJsSgXe0Orsns2muP8xt3QCIe6BvLfA/Dr7byYp2L
QxK3nVaEFBDvqRzO4QziKqP4OccgMWrU5hbBmd8PYWaDbPwFJNFbI8FrZxTSu/+N3ZdZQj3hBMc5
tzCpM7oDAxwVE/4HEeK1FAJmW2dUHIzFaj+YW3zViMf6mBcpvP7E3NYAM05+x6fvunmbWDeV/rWw
6i3Y0EpQCW47AR/GjAnAqQuTLRD2vRqHQm5AiHKPj9OIoDIKuAKNeYHft0yosmjeX6NXEZ9vuWBg
D4GXNoVM97IiXIfSkAuyHlTqwkMlPcWexkEsICahmGtOP5FmbwosrDhUCpE6GMPLA961hY8rFWMq
WW6+k5caNnH+RV/a1a7s5X/B76w4gw/mFlE7KbOQKFIRegrqrU5YhOcZGlLO37+nH6wsXA4f5kmR
4zL1ky/xXeWVj2qgekIsuvC1V0yufyEe8rd7NbXLCDylm7nJ6qbq0KPCvBLFrNBiU9M47ULwJ/yr
r/93C0urjWHrwtpiTwvQAI2hJQkBR9lJAml2mfPOQJsjZm9sM4gPSrlFW7wSQ6Ns9meJiy2OJouG
UYaq8t+P11feqktTmojXLqI/AmEky9AS5EElJKFRGDHS1k7IaNOo9j4/OWuJrKgGYvxIBcbsCog1
jDMUztE7+XexUwxdXRYFN0/K+jb+sbeIZwqmtlpbwB6gpBUgINHu31DS5rCdtq4lWR9WtziXWmbS
mcP3XX+0zTn71Yt+sZGLQ9kPrSaREZ5UsmYvDe+GTt245f/Puf+zd4sjWKVJXmgyTBgoXkL7TXDo
QVYKRM/obgBwLzL/zQ+26qMBKoVGCe71VWnVrDQjUybAKulJwCr/AenW6hG5sCh2+uL457MS6YlJ
QnFE/kMvHSlAG/8Veum1SOqykLN4ADlrprI0ABPq5spR687BIJTDqnjr261s42Vt473Nf7Eo05yn
TuGobeT7EcONLURYBIRatHhDlN/jAws33vatlYlfdGFRZVkyqAn4TEY5diQuYXVg7OG/P3cgW1YW
H2tui0nJWiTHJXyVyYZd3zx39P5/MyJ+xMVS+iQzLd6hfhHhVNQQfQLnQjnvPjeycoE/fKGFZ4qK
aSJmmyPNp3wH4MJcahuHQFvrU0A47U/cvtgtSYt4Ew4yeiLyac7BxBqVJ0n6ZuSvAsgRmZFTFFAh
4kjtZqQPss3xW9LqCWVYI3UrfqjQichfM+tReYpiJxMamR3011TdyUkTVG0ABmuTpk4ZB9bolTrE
SyxAYrJAKm7ZgOn5HKowbTzuFC27jbUvAJfYVVYFjUbtAfCVbjyk/W4CjoagbjtL3GnB8+cMLfSY
k1Y+SWa4q8LhgWvhHR3Vdge1zhfakW9SEfkN62a/1nHU9G4ittl3nV0o4RnUNrHNCEWXv8gRVtYt
3JYWy4BUQrUrLHZKm+vuPJL7CloAnSoHIQgoUDZOZNGo2WMY+lYuMyH5QI4Sds9qS+2mz4nbhdwB
Dvucj+qLwVgQTq0jFzKArk+T+cvSp1twId6QsHhTx3YPrNoDl0ybpclezUDFiLK4bHXHcDZ8Ky2/
aUM+BXTU/XgsOzsqO8Wu9PAk9VFgptROo8rucq+MsTta682YM5VLcIxBnUOapJu4+GnyImCTjEtd
Ny6UUl0r6gonn5PapnNxz+bWLZh8wzh7Yt144il/lkO+i+oYJ3v4CZVaRzX0E3CZQamWCMLjCHMh
IDQDwRCIOt0iklxISO9YOO46aIAAIPuTNCD+4lnnVPLkj2N8qlntp7niUrRx6p7Zhj6/FWb5pk9g
/U7qXZg2cD9+L5f3lRndzGzc8xJ08lIZ0BnkMCzyoko/hRpENVP5yEuE41kTNLrsG9K8Lye2b0Ld
tcan0dyX4ZduYg6YTkCYXJzVuHKNsHZL40hnKNJK1r4Ez4+EGk4q9w+1VU07Jcqe5rH8BS3j21JV
voxK+DRLv6lyVka/6I5RobityiFcCrVX1J9yeuxmqO6Mlj2NP3JwnQAg7s3dUSlj7slm+pinpV/I
mEaZpBOwWe4shd/TsjgC6R7ZZjJ/Mdh4oj0qNhTFXcRRUa7seKzaAMSfyrg/xBwcBeoPNH9ixcU0
5V0SZ24rl24VzsHc6fjfSMpwkUx2l6KbqIb7ZNwX0gu/46nhj/e1eZRv88oBv02mSU5c145shs7w
Lcrwq3a95U7RoZHuzBj/h70EKEiTPUagmlIfy/JU17tI4UBgAMY1HplymMh+NJ97/a409m1+Qtjn
yqCU0idHnV+GDNMTTyl3RlAAxG7Cf0WGW+VeXSe21foNtlJ+7iDkEaffMvCplpadYNajr0yn7iGu
AQSM4QxEths8PKNmW71rwuFI6dd62HW1E4ZOjZn/1yzbZfOuSb5x5tVQ5WG/dPMtlm/61J24U4PT
RxvB1jqe9QJ8O7IkkLVlczdJbjnsuBRkwPZmrxrIs9Jdr76F3LT1GCsA6GWsDTvWvsUlQBl9Z5fs
bKGwBRnB9L4ZTmG6H9rvrIaSTQ92uTZ0wjoKmG7YSaztQhld5KgBpszV39rcy6kzjN/jr7R7FW28
pA/AWTBppxJUKz2orPL8DH11Anm52GvTG9nY1+oXpH/UtDsjkJAPDcb3zjrMBF1jpEjjsR0qu1Ke
RgVSVqCn5JWvCipFBZyVyn0X31HtrpkfMoTjpqvHOwXL1iE2GdpKGcxpYLV3nXVSqKPxw8D3GDxz
0smX1RNTnqc62mt9as9dD61KN49RvWl8vb9NAFLucdGMW7gvu0P7b4vSZy0WRi0KYRxqbQDNL+FA
GKmywrSWRJkSYVV/KygkRvoeVv2FCvbKa/rB2uKli4ZeDkmCaSPNNyd7fhJsAIbQ6niwwD4ukJlb
kxVrcKMPJhdRAml7yewz0GzxPvktT+Bv01Ve2n0jl6ewtEqH9PIDXOktOqiJU1F45RIFSjuLzJtM
YcaOpc3rEMnotcv/AKtoYhYD9KAUBcgrTIlUVsBsFmkGIllB981B96152zPGaynCBzuLLIRwUyny
AU2t3osCdNHrymPUoa/VTvILD3rZfW1PL5tJwkrl6oPZRWYCwm+iDJEBAp1DeGBvkKn02+fQNZ6L
fbNrj1C79YW4jrLPnzdrhGsnTeQm2FyCftOyG8QwwJe2qOoCaqd+jSJbfgZJuFrYoOI8TK7cg9kO
LEvaw9+OFoHU1Ago9WFaXoK+srYFuVkKVjW57wND6vasjPd/3wRwbMi+gYwBPHyRvEatBdK8COOy
4J0B9zCfA1AzPP9vNhbnJcq10kimHrzm1Xyu5ArYC7IRV69VUcUY83/XsTgcRaEmgzbq1EOUYULn
QeDxktHvHdAwIHSx2+DzNa1BLlC0hXiHkD3AWM0ip6MFL6coSTJfNcBck+Itr7oZJCSE7bKJ+whH
wSk46EGRICyNRXI021EPBAGPnSKaD3X7Qo3KRs6069rWtvCws/bcaSqGtirxXlCXGcUBMapHwv5k
mOMbVr+3atnnoGqPZsOWwvrFLKhr8DYERINmGPdlSPVoMbjJ+NLLjZ3C30+5dtB6FtQTd60hd1mZ
O0DA2DyvnU4nGC2XCeS6wAzYAlQQSiBJaxT9IVTCytYt5vHSzB1MidsV4Yc8+UHSyLb0xCUVcUkj
n5hVugq38M9o7qSnHkrdSHBLewTHBzR9nVRl+84KHQWSwRw9nyxlbo/5YjUJg7qqnYY2nsaiX3Lc
3RC8ZHY/5GcjH3S70hB6Z4qx8e3WLrOQGgKXMCarrtAyUtMys4Fetx8zPN/m41xt3FuRxS1KzoC+
/dfAsqSfRT0IstQapAXmHWE/1SooNQQmar+R660Nd3wwtDiEUgHSDj0D8U72u0rszALRNvRJ4ZXq
Fg+NzXfzLt3JLigt3EayP78Ba4u8vACiXHuRLxuSxUOFIvbs2h8G0jHgyJwWwLE03JrEW/tel5YW
RQZd7eJ2oHCDUdo9gyH4K1PHLf6RdQcCKDHASpBfAHvfx+X0UOMoyIzp1NHjR2gi23OgP/SOAfcB
GN9WF2Z1SSpg6iBbFszWizCiaDrM6EMbzycGLs9ounSLtHv182hCSwK1PEAyFkeDzXKh0pxi2tbq
cF/l+qnRNTvPf6WZsXES1vfuwtbiKEzgIOwxXij2ThAeiAk/IKMgG5YfMMm4cejFa7G8XKoGyVCM
oIswZ/GhGNK2uC8M6tVp5qogeyvx30X2I82ORokUMOP+Pzjofwwub3MKCU3SGTjoMQhHDOhC0gPT
C0hPbUCfxVP7ycLeY+uLC0Uxi9pVOjgJKh24oOQktfG+SExb0nvkfJscjiuADPNiH98/6oW5dIjh
qLM486sepMda3j0kqgn5WTIf2lA7hUkaMGt6bOMeGKWSfv0Hm4q+Mv6DagNZxh2D3hOjA1GH12Ci
cWTqLiwHx2zD5xRlma3zuXrbLoyJI3WxVIPwYTBpSD363O6y6gw82y72gLmq7scdd5rIiTaJSN4b
KMvPCVVLYA8U0BSi+fnRaBVj1F5Ga9lHlcYHejKgrxpGUSIoQYqsqHarL7Jqm2hxZ/7oWKCCLHz1
PHjZHeam9tppOpgP/FU6Nm584p7pz3fS0Xjtt1K2tVOHwUBiAdIMsKy28ER5qMp5neE65Zwdmyh9
LifpNkWxDEmxqiN/H79//uWJcNfXG/PH4qIGWlZZkxpGJ/r9ww46Bs5EbtDyDhhzhOKwkMjMKlc6
MlcOokfDnYLuJnncQhuunQkANRD2vque6YtHJZejIYR0ONS/+HhfgtSK6fqPz1e65qkuw4CFW9Sn
cTRzHXEGRaEkrL536ikZMASTUxu15gPu+0YUvObzLw0u1jRmxRzrTMl8DpJgQsqfcaQ3dqcIUWO6
Sdhiid9/9SEvtlBs8cW1wqQun3t0vzzKysdITK7JBXmiEvE5qq87Hkpv5kDADRKfJ5UA0D7cdGN+
HghK0L2ufgv74ncOLnCItCH4zcbjMBsHudasva5AecBg+zEcEcNS/TEvzTdDoDBMbXRVUvtzA+20
aiaxq1qNCDqyLyk1n2QTtSNagVShkk+kQg2pAS1XMLfWj0kiXyRMoE0xImh9NgIrsfxo0hxUcC2f
cNSop30dWd8wrQFBvua+KX5IKGfSYfZkLgeDHDmyBNIIvXlBaHw2+mJw8nFwFJAOSlFxXyndvsr0
oFbbA6B8fm9lv9CS8Q0z8pC3/EyrbB9P2gtUbfxZlV6bRnaNPHqW5vtsytxpKB06stKmpML80OAw
jBWprHEKi3+zjO6FsuzQSxCza3i+b1nphDw+p5lyGmprtGf5axhB8kemu0lCCGiAQdAsHU6tQ83j
gwTwdxNFu3k0bGoUgRqBsJ9yK7DMXgyquRhtQHDPgB5gth5FUFceWzsrin0YtiiSsdyOQ5Cqlshe
sg609PPPig+KXc/lU6yqpxDfcQDnkUmn+0wuqcOaLmC1aTpZPvqdlB6j0nJZapwThKuS9bvnxa+a
d5jZUvAzR1ntHKuxGuAdjRn0QhHqz/JjW1m5o/R8p0vlnoJCNi64w4zYj6R+p6vJDwPVjr6v0G3Q
7yHU+IiCS2TD29kkjLC51W+5Ghw+FAGncdD1P1Dw24ErZpc02W1lakFNle8TyI8UPT8kgEJiyIwi
Ienu2ql7LEnxUw9bX00Hp2tly9abrPByUwfjZAvZlUjKentqmdPX7AQOCX+ckyCMu3tQ/riSybyY
K6n7uU9ZfVYAFgSJHMYjVIxzfrx0kRpVOM0gkmvAp5C9KbfqfnCqPYUfjSFAI0RJEE0ea6dwehBj
ioFV6zAG9Sm+LYPJA6UYtBZDaLWUPj1zrzlJYCncmuO/5qMSD9/Fr1y4PlWaMzoWLXjo6Pg2qBUK
YHNWnDFLaOxJrj8NfXMLGvnfpEOBeJQzDrS3KLvyXWyhns7T6kErs7dUKsGrUzG/L+JnpeHPUjre
xHp1Hph2RnwrO0pXb2VVay/i5W9feFFNrcpcHcvMJ5F+X9PugPzfA6ZgVyIoa+p8IxJSRMC6dKOX
9hZulHVsMgYLLLzstxjPwsPrVt4cDL4AnEAr1rW+DC5i6fvI24ql1/Dp+E6aCmQ6pmSuAZIYEClT
E43IGmySSVB5yvfKw9k5GTuhOmwGyS1BG8H+C5q/4qBeL/uP6cWyk8QM51QWWfjR9PXjHCjvNB1/
iQRh7aW6XOYiyCkzVlh5g08qBbMHEVC/CgSyUABcE3fr8It/7LOFLeKbMZplMv4fbd+1JDcObPlD
ywh6AK+0VdXeyb0wpJZE7z2/fg977kyzUdzCjG7si2IiFKMsgEAikTiG4Hua1WzVGnYhOC0FHvIu
ZwJRGK6+hOpeEVV9jsOe1LddIl3rlepBWULwwr9XU2ynjqudqZ7p4zzjuUPt4tSu8fqrFm1jaRJE
jdNGcAXa06h5A83pigmwIDCDH7NbOzHawj7Y9CBHPbpQaAa0zDhQEDHj5xISGZk7X0nPlydy99Fi
Rer9T1BeRkAamikh5fg3gOe/yHEI9jp/75dI249xW4Go5Q3Xq3RrfITF9UHo5LS/4P85JWRuDaY1
VQcAPdGdjKYfPTHxHq8xdPAYzvGlkH5gwD2E/dTjTOKTmYQ3Ld4zLH1mtmBuBclU5lYpayp1YjUG
PHgBkgx9kN2VSKT+hKqm3aE3lTvjIb0TtWd3LxmbpMqLw4M3RcG2w45fZU9SABVBvSks42o5rLId
029k1RN8f/FAFH8ardgBVe1OZPu9u7C2P4JbzeZA43gCGAIPMnijszUYSdu6VatQ8aj8SnTNFY2Z
b1RUo142Sgf4uTFq6E80SWKhrevAeP0Z5D+8kTYj/mq80XQcwon+CBkta9GS6zmvrGn52VdAP4TA
fkRT9UuVpt//J8vkemE5/sWiN/ykkCylIpaSCFfJmus/pMyVo/Gu/cirbMhaPutpKZtvYMvAD69y
d4CLcPQd+irI0MGjiBl1ltW4gFx9EqaykuQLhU4hmnvaDN0S6VUCXAZQhssbYH9kcFnF7RoSCTxo
tenmfCh1qGBEcfloLOZRKUXE5PMC4m0w7zG4FB3P2ViXCfAJZaqbbhBgJ2dzdGpGXFDCARQps2pu
GpPemCn5DEXWQ9fWnpRUIHJOQedDmeKk5zq7jrLsXh+in+DKwyYXuiqCuTjLBevvBN1lRfjJsBvn
TmFgaYI2xWHok/AxSyKn0YAPyNxM+c2KRRBrd943sbgEqA9ppmsTmgxN9n0ePkM5UZDZ1LPbPTca
LrPVk27MyoL+jnwyvPLU3tSnBZmNvcSDFR+NW+mx94E1d4iPd4/YC6D2jDQD8xlcb06g5YqLubUw
PdtFmzFz66Ce5Moou27VSgb87zHzyhdAN2zZ09y2gOCtaBOdn9ZvU2CAHqfvMeJLswwo5GBNT/ah
eIuXIB+01EfgDdbaMcMNIxmOqXq4vKN2ty46N38HXb/8pusg1UMVtgFyRdNT26DPaqnZE4ElpKjB
cVZgcaPjlmstN6StIoiRaen1WAdOsxC3Mz9fHo0oCLdOzUwtEpAcc5gC5tFhLAGjXBrIIocAk1yO
JPxa3IKVtVJtwESDlGhqlQTHYv5YniJvhkYyTkbD6r4vN7AGuxFJMp/VPNw8csuSSHI1LBniRkd6
gkHxjea38An97+bLa3ZZibaQGlsZSx/XRToulSF3kBory9tl/JSWdwF5EEyhurvD3mOsf79Ze4ES
qu2YY89P45XivXmg2slvALvWNnLkBq4g3v5af4/HXUUjMFe6JlVzv+utKgQp0A0fiRe7zMXD6Mws
9ecw44lKQTkhglvsL8z30Nw2KyaIeJkhNOqmuTmp+eCV0W2NhXJ5hKIBcntMpgVUUKCL7w0quhQV
Tq6cKq9LVx6G2RDcZHbXoQF1ZLAQlHO1iwzityHeycAK8AP/L2H3+tgJBeR3T7n3MHwVZkQkzwHr
RWMZT7LZ+CuGUyXrFyiEfMpU6Xh5/kTBuEVvJr2uR5OC7n1m2AUgXQm7YppfKZW1dv8uB9tdEpuR
cavfmAq1jCNczugI+KYROSm84SIa+5fDnJfNa8LYxOFWfdDGUbwUuI8BRFYd/+JOKcMbiExsv31O
P3yLZuD+BxkUE3ILH/d0PI4QcxhQPZnf5FMN10iocz9nzvBZPwbH1F69NdKfprfczHiKc0TPEPtz
+h6dS46KnBtdBmSOV1Tll1hq3aBmhk0X6Y8KIuM9EHcXmWvg5GTFxM26aYCR7kevClDvX/50u1XX
exDeKDFJcig3AZ2GHJxZXXVV5l8uBxBMF08lZJEMegPFmdzG4SGlqT33yX1jlgIi1v441oMEiior
offjmpDDsJbUlQSjTMBLQpdXLXPn8kjOSVFv6+49Bnfy9+PMFAhREG+lQtYP86/UH6HxODqq1eM8
Hi1JMKj9uXsPyC30UqsVxYzxCqozCMFAWTKtEnsZ/+iMRMfo77njVzQb00TGi6KnP4xu8rMAdSj7
bMKePK3eyuDL07if1N+jccs6obNRSjHeoDJcseMTcQ1fdVJP1E84hzh8/Fq8qHBbhVlg9NDaW5l5
4+2KNDWvATxcaTWu6OwVLD+Dy+oRibEmI9TVyyB9Ngc5t0c2hO7lmdtfgKYJm22VEqh/clHoUg9N
TNrVrmJyZLcygdaFvoXhrs5F0vhVbLq9O65NRO4AgYwmyWV4yftV9Ai/ZcvUBYJWu+XEJgB3cjA6
jS2D5zXMs34X4eTlZunl0exIUXG4PHu7B+8m0jrUTSWo5EmiKzKKiY6Fv4qEGLZWaU4oh4lt4OJp
dXX4Rxl8E5JLSjRsOz3Gk7JnDg0YM0dgUv4kfYOnrcLZQAFlmttM+voYAEmQwIOY1LEFiFEpBGf7
/rT9E4HfRkGfV2bdGNSjze9Fu2EgBRW50wQMhuiSd/kTneOU1z0LHXCo3uGBAwnp4zeikTrTZcHZ
KkXXWmZD+Vh1S994NCo4mZxWVcEZ+piiE32/HbMJyyXAZFDDgFQygDWvXW8nz/mtFDn6J/rmMU+d
8MgeokfY0GR22h3FUrL75dMmPvcVJzzxQlkE5dN/1z/f3W/vod5qq80uAOscc8wG6hkDszJ0NJlc
OSpUNkrBuS8KxOUqdWDNwDIwGzuC3kJ/C2bLAGLVFIhUa/ez4mZIXI6aphwC5DJ22QwP8xWd0pk3
b7zv9KjZ1UkGVefr5XW6mxU3Ebmkhftkt9AK2b4dMqsHuUybDUHlvn/338Tg0pU+GPECrCbz5Ifq
CBaNHdwzVz2C8TrZowOrsMNQ2JXInHtdaWcNqU1ULmMlciexscbhLJ/Cg3L4i5CgHkSH824YKssa
xDpVA+JsH/d5mGczqwZ4QjBlcvDOaWvY6uNCbaW5ncOf41LYTSzI/7vF1CYmP6Fy3knZAkpvkn5L
4sXS9MwuIc92eWnsr8ZNGG4G+2kBBIVA9qcGeSy2TDikht+oU1BbbpzEav4FcO0cVLymzU3MdS9u
NvUCqY5VWBht2qfRNbzM66VfA3SQcBGS19IKm+Aqs0dI5cFcxLk8YNG0cimb6YUCE4AOZZYBYdTx
q5nK4D8Kn73PsI/cELkUnbEEx3MIXbS87l7UkBzMmFhGk7sM4gehXr8mwGgl6XSXskmwFfdHCNAv
UyDfA20QbnaxUgc1QH5Rm+tiuCKA7KSPfzCJOGMV4IoV2JBz+6HoUhKSFp5BMpN0iHEAyQLLKHfK
RRDw/RN2E4nbBbMZGI2EW6UX/u7X11owHIBeQLl6v8BN8V/puZy/cq3fbhOT2xImzaVGigHHBXvz
VnYjSOpFzl3wUNz3/uoZVkOzN0euRv/5NjvAuO9GtCv3PiFoA1B6gtcWDMu4T2g0egreKYUwl4yn
PFCfIkW2peS/w6oxUvBL4DUFYOb6x8el0g3SEAUZOkmpBr0a3/Dik5HYJmie8P3w5qO46be796Gh
DVtC4MaNMxR8HhnSnJdgtTRO+1v5kui28mb6IT8FTxDx9Dp3duihuRHh4XeLlk1g/g0+HJcVNbGg
D+4Vz+QAPKg1e8kjnqztSAAy2KsltqG4z6fkRWI2GqDHQZD+Jkt1E2aDl9blKY5EbxW710aY+a5+
hKBxMf75r+uNQtEXDGs+BT7uByeYIzsrkCHFi7MIeCKMxqW1tCyHEIYwuZ9+WjN3fFJuJ5taeCqB
4bvo9Wd/GteuGfScwTDg9qFRGkub5DCZ0geozU64NirlbW68mprgqF2TCF9FME0xIMe47jpexI0t
cwwKvK54IdHBtE7sIcwESXmvgtiG4PJYC4OiFAwT01tRCn+3hsWFyv4q3wyFmzOlMVmNaoVACIf6
45u4uXYC4ckXQ/DWb31p1rhTPAKoric4B7ypU1Q7GIbeVidYgBXEAN+/6SCaaz4m8iRCIewmx80Q
uaQ19sBzTh26TGE/fguSUrZKuTzEwfL5vx9ycNnExiJg0J/xW2YmxQA3gLhYdHjLYkeAym8kImp5
7y7yTRTuNhBnJvoVa9d0nEFckwJP63RH1oGgNBrBGtyfuPcBcad2ViXVgFY+Nq86O105XRf5YjOT
CnbTfpJYtdBWNAI548+wRYdShgRiUAa7I7iT2qUfvig+iE4e1DoEuXZ/UP8E4x9DIpl1SQJrGa8e
qzfw7kSuiC5YCrs3bvY+pLdtt6lY56Zf8rLFWtBqNOjNG3I3oy6IT8NhuWoO4VGBMsGp+rRam/8L
FwHRGLk1kgdpMZvVglYQELmh7I6+/ElrHbBCoaJZ3Pb0cboRuwfvp6z3meWWi5bmYzcnWC5/kb1B
w/OgJOyLDuZ1u56nkfcwXGZcQpmNA+uJp7SjNSq6A8Fvu4HwSiLfdIDsX97Uu0kL73PYURQZne+7
V32qK3FfgRY35hZMROwFXUJojkCkocD951cT5IJdt1vCAmeIU8yAWQGK5o9FFvjPRZAvgJHrQRZb
fVsBkFbLjjrLJxrMhxJC5mFponVURZ/bCjIDhVnezmrgx1N9hEydYHvuLqbNz+EWU1MTPUzrXgK7
LfQyJbUVY/rU5cS9PNG7Z+omDLd6IGAwk2VsoNOQDt9Zrj3XicixZH9miQnnUnhb4w2FOwm0WGuz
uEKiAUXC06ETGIJnBaoTtUIbtmqQ8pwFF5/9kMiJBthFKnSb19ndJIKpK42hWDEAq2ifCS8aL6IW
cyvD6h3Fbu9LeA45Yelcnsz9lLoJy521aivFAagvuQ/JHChcutETdeQ7UFdmCDCIJTx3uwJsE4+b
WTqSJAnR6PByar6MOuB9UEjJSXuQ2zK9rdr8qtGT2prK9gaiJGhR08Ap5uQrJZUnGPrOTRr2JRqu
ZPjOJkQnPs54Uo/10GXg3WdhiZa76UL6xsdrhRvJ+VMcZo6hzHaj527IqGDa926CH2Jze8UMpmIY
mrTw0dytjqMfQGjXqZ3uqv0qPZrHe1xC5es1JQY2KEVOVFvsq6hhsbORNFjywHZZWX3U+QI/Y72Z
0kEmXjaV30Y9OhqT9t/36ocQa9LcLOp0rkiMuz6IhNBwiaLSgUy14DO+bQwuzX+IsZ42mxj5mIVm
uKBT16aK25oJPHq7+2wBarXqgZHsHswZ0LVAWvxeq46RNEBWRnJMJXqQzPGk5MG3aCpN+As2bjjl
L0a6Kln3RxJVYBmpxcNgQvMrhk90ji04jOw6kA23002nY/3JqMzfqq754MsdzQBW9P2UHHQIFnWU
+r3ROzDYslugFNWyuYnTwY5L837us8MUDF6rSl/1Ah63BPH7wTjIUQldWQUmh1GpfqFK5RswpFDM
/lsmTagKmvq2qaDvJGmnGMZdNl7Bv2f5fKUkxNU6ej/JnWHJaiI42vZasNsp5gU3Z6qUWZAwE2UC
tHHQWJZLu34BM8eBRINTwIUCLmyiTtfO8f0hKLc9Z2YASFEBLNfKFPaBQIBCEQP6JUXwUyo+X84F
OxXJh1jcdjTiltRwB0AWvGmO2qG76j126vz/jm0HTQVwWtBnce9UYPDzca1W4I1khYoxdU72rDnT
gQGkEd+rVgpmk+iWi4YO/rnzrfEejk+2tB/lpgdVn7H6E9N1L1yYepXBi+tIlvk6jhrALaeG+KY+
/DYSwPqbBlY9y+uk54+6Wf806yG09Qk9cIk8SCR7bOUI8lfd9IksfWdp0L3K5+LHKNMDrPIOkHOg
VhDQ2FUZlvcIJmA+Z4vdlTQ9qpNc2LSSZqeu8Nwy1HnvsigD1SSSrWrqjiBChn6hEz/L2StI3X4f
QIhkgmWDDetN2elzvFA2Wngtszmzp27xczp9GrO8coe0Cb4XaRQcpwLkubG60uXop7a08M1ZtUG+
m9KnEMJRdV/7av01JdIxUY9yPVpq/qIHyBmdZsmz8iUiGvTyIcVnywP5tlDdSVX6czaewlK/WuCw
KiuonDqw/vQZUnHAbxbR8mmooiMQrLdlXmeWXt2U/ZNWpYemie1ijCB9da8uyA1anjuq/mtKmjs9
uDNS4zWoXtTIR9PKmuV7ln/JZu3ImvEEr2Yfld2hGJrFaqArUmRPWXrVmGDHhfShlXSf6S/NGDNQ
ItLMnuvOzgh0USrtUFb0NiueYPFiDyX0snCwzcEPGiq+roLUE80win2OYTszwPOSTCtBP7XGzgRR
UbPCeTlE0XwVk9GLSWWHYAEGUP4sh9xWZuhxRlBDY7Mt9YYF3tdtvOox1iQtLOiAg3P52yyNe1yx
raClnzNiWHqkPxuxfh938o9RUby5IPDX/B41kWekj7IZXRVpeqdmkx3CM4Vm0P6Ck5ORkM/zGBz1
vHsZkCVzdTgM+nLLugkqVTm8+eSjzkq3Ur+M+pe4wY82VEs1ZjeJcIqakSWP8u2QaMeExldRofmd
Sp1ZH528+7lAvJCCV5wk7TGR8TKBgBQaIzk0cCAPhf91tpQeBCs5u5pywKhMNPJVutJ874YFBEoJ
7G+U1QlsfeQatyW0UJs5PobGeNPR9jlryyM8eq5nA8p5YXYczOSLNJbfaFs86cHyBUJNDukDv+q0
q1Ii34z8DmBJ/MreBXD9c1tK341qPmUDnnsl83OSBIc4Vh+mDtKVQ+O3MrBPuLh9KfToFep8Thwv
t22h+hHLnua0quBuLK1M2/IqMbGaZ4MNR22qRHK7+znzPblwZ3uQNbNZaCs9gMrPUjdBfl330cKz
oX/9jWitP2SRL9WiFzP49O1mNQDxUTkAFMY31RIQxmKlgrkEdO79Kuu8mi1o7JohjDNLTzeUr0YP
Im7YNn5eAMzdwQgvKp6Wmvl108ynkUihlaqZI43BSYIPtmVAszE1l6eC1KkFsUeoYiY/lt58hp5R
5aQTedTnvIal7PBI4sGfm4LBH7byUMW/ys1y21XTQSvbFyVE2VYrLu5lL61kvFQd7oBtYeqgMFWv
eP+b4AigJs6wyMdg7oDvKA/6LL3AAcshcCyTcukw5rNqD0rjLgn7yYj0pLWwOU6m7i6SmvsI9Nyi
GZAQihE1ahlaEPseLFmbsXWjzumqLj1C1/EzrvU34TxKVhqU4ZUMX9GrqtasQJbttJkcWHHMdt9M
L7PJoJQYm/GXpKolSxprdwkzb0hJYXVjcFMVxRPpQe40+/ilmScTFkdK7qV9dQiV7ikqalclemkt
+fJqyosH03SLBdPsrX4lSlAeSV+9DIGs2WWeDYcyh0SGFta3pT4daJ3/yqeyvAaZ8iFKskMPip4p
h+DNd9Wxofq1PjbF4xjOMBOuQ5tG808Y9UCDWDaxTWlArTbOf5ZaqLqsI1BgjSC1SCR6tyQg89cm
rAmD5Rstmu9FQ75TmO/YdUskeyRgD0XZtwHp8nIhsXvi6lRj4E7hBYu3VJ3JXEeqUqB1KX8Gas0i
/WtU/3ekEERx3mPwRUQLxzSz7wGSqO5YCPsM2Yt0CVJ2jfW/GwxXPmRJCGO/CHe1tmhDSx2C2yIv
X/tME6CbdyeNoIm9XnsB3eHiDPqgzCRdXzXI8nNqs8FKlvxRaycRhGe/kKUqbMlMjdIzK1JqNvkw
DRka/yY45mHjphpabpQ+J9H8RAo9dQYDKpQTBPHaWD5kRvipCCpbXch1kTVOFkQ/Lk/xXltdg9AR
XLYA9QErnutmkKmCyFexvhq/gfOWKwV+Eoo93om7feu6OKsGYWaB4WPkENv4WHySBqKTSoxpXhgG
HukPxqJZBsmum2gR3RjWgvksFmzT/87Raw7fXMrCOGGSlOB+G9wUg2V4ygEyt5XbwzJMefkXj3+i
M2FdYpt4mtFnQ7usmDYHr7nXuqtcscfUHn5DehXsBule+3r5w+1xqFDKv4+Q24UsQcCKgU+RRza1
x4fBIV9WdErpN1fE7qE5j9Pfe8XV8I7AcX2wTSuwylURBn6tYP9f/jnrFjmbb7yzypCZZOhncN9W
l9gEbhEuwb1OEnvsk5doLdGMgjr9pEIUR8St3t9KKoF/Dzy/sGe5TUvmvtBCgPE8FBbG6+KMt8Ud
c3MU5jY4iRBug7SEha6GYKB7DXNYML3H5cqOIYoT2VidBZlqrw2rN7VE7RZnV3BN3AnTrNilE53m
wCbPgwjgvwe5/xCe6zbERtSTIEAGiXogSEZ78aDG7JuJpf2AeyWWHASv7cTApQ52a3goDT9f/tB7
fcLtD+Bx6s2YmqudK66QcoSGxXMMwe7WlBy8Qrvd8KOOv5IeCv3kU6J/T7AYVyYtlEcu/4rdjA0g
CN73ccqdWWfHdRkhiSCVQNjkqqjix2AgflVT/3KYvW6hJm/icGmExAxTTXCc4n3ii+pCALK70x0T
i8zNUMNhfs1E8OyzhyP4EJNLJSSH+w1rAMnqT6si3PgIH0ns2BMKMMBDTPM42O3xXzkr7yaxzWi5
lKJlS1AxFbM6Jr/05rkR4dtFX43bsno7LWmaY2RKmFvG8FvSvsbFF8EnEw2C259llMIPd5b+etxJ
3fpFx836bnABBbkjTvcVrrWCMmX3IqLBTAyOuai6eDB4nY95rKXgIRbXhtf69DjiOUlMjtprlWNh
vMdZz7zNGbMkWY+76gDVHm99FCBXyxWkbaHZPPkZPLaOlydy/2O9R+MKg6kbpTI2gE+Vo5tEIVbH
XFMVKentBsETBzScVLxb8TDjME71gdWoPmYW2uMi22GDbN6+XB7K7pLYROGWBJRmM3w15MwRhpBR
akXR0+UA59LWuGPgMIb5OrQVwVbnjr9iKlUZ8GwKIzLFM8jjakRWHHDulm6f2av5S2dXq8y4qIe+
bhnu3NVlVSard54JUUzuOOjCIEKZQ4CKIL+UqoOS6PeI3Sf1S5eLlvne+lvfoyjkBiDbA/PQj+vP
6Po4DAY81v4Jj2PvnPkQjUtG5tiqi5yAYlHhqn2zVOndUuvXpaQ/5pNksTTPrFKit0WUfh2y4hY9
mHs9MZ10KK6mrPx0+QOvwc6meTN0LnPFvRIrRgvwSaK/qt1rCX+FNNStch4PlwPtLNUPo+aW6hKa
aZut5bgKzeOWdn7dtwIzdtFYuCWTBkFEWQWUSdJCe5vARK6Fm3fSAyOUC3LI+msvTBsPYci7Th5h
IYmnUiimEf2QxsVhQO8+M2srMIldqyILl52Egj0I+T8ZPmfU5OtQxpqmlUgU+7FWflfQpm0M5K0+
f778mfauTR/i8Lk4ypWqxf3bg9YyFPMU4zqCc5Zb0xqGt+ojC+hD2ZJfqmqeJk26QRkhElHY3fmb
kXL5eRyTAor62B9y6auSgoaMp2bKSQ1lKE9PgiNurxD6MN513W7OnhDSsfmkYF1G1yu0n+AhyQ0c
7WZ9fwFWVWxZt/8hDUDkQEDB5+RXacFIMic69Zrk29h817rcWmIRdm0/pcGG8n+inC3QMu+noJbZ
G5FwHJzax32ldUe41IFdogodJIUBuYNCy7SYoPW12rmtXDg0iB7XCwP6aSfxhXv/WNoMj1uluVZF
VFre3vRL9I9VAL5ugCVwmwPkreGQY3rst2Ja1YP48WevjMWKeZ9abn1OKnRjQXCJ/NVA5IgHuml9
tctfzCNxo+/ktNwkp/prdxM7gwhHt66Ns7SzCc0tVlZrkqTJQE5VmTZClbcurERiPV5fMk+HhGXV
Znd5mN6Nc+Nfzgu76XsTmTsiSYKOXjFOxOspahkSvRiB/Hg5xLnu3FprbGJwB2PAplzTJlTpUtHe
jS20xGj1LeiW14HFsM3to2+SkupWHA8e64fPOTOfoCTlNob2Pe+b0xQtt1EZPJiN6mqwj/UEP29d
U5cmnzsqyQQzFtqjyF+5uf8/thR3ZLZLX/cGwZYqzMOK9AaTJHBSm8Gmx1luxMoSu+fnZv65zAQg
kw7Eclf4Ku28YIlLJ1SnAK4BA5gdozK5lydUkAh5nthq3dmgJQ/qos5ekyDD8ztNXtCeFXw4wabh
wVwhnBEapoHLn0DMUDnE/uihtyIExf0/Tk4KSDI8BAzAKD+eJLmRSfNU4+Rcq0jt+r8oxu1/qfdQ
3MqgcY7nmwWVDhzvrUH6ill0h+o7GpSC43E3kIleBCxrV4kmbtvPKpTTZbLggrHUbtrhEhBNX+gI
lERWipxqdlPMJtb6WzYncdIPuj6qKEUlsxytKk5+1FSyL6+5/WMK3WA0hXHjhDQMF2QaCDSaigJE
kTfAhRV+g0+aRfzCbW6M4+Vou1XiezCe2Jol4zAQMgAgPHnJ2Fj5AGnj68x8SFIQCVsR/Vg0OIM7
g/N8VOAGivcL3dc8Bv3svMYDmaN6kOx0MhsXH8Hy2N3CmwGuKXPzyZqpYSVdb7mFYrrtPN/0htzi
PUPoK7G/uQgkWiiKYAPm7R8j1WPbRsA1FP5MWteM209mASMyeOd5gM/grRHKu0tbu3WC/yji8Jkx
8vAHH5NCjBZlLsRieEJhEQwljZgCKSFTvSnxHhlAOsPuaebPZQc4RgM6HAkDRTDFu7tiE5Y78iHd
J3ejrkW+pkt2ovuz8Uf7Do4haFWgWQH7iY9Tu+h4Ak01vCgU6YuiaCAviShhu1kEYrLohgClA9vv
jxHitu5pK8d4Q0iSVYLwtSPqcoDErU31IPAuf6fdNYmWgUkY2gdwZvoYDIANVPMd6mvdvG3Zr2py
jUzEut9fjpsgXK5qKjwww1e1gKoaTPZ+Lgf5HlqIB/WQPonaVXsLAGYB64pTKKP85FVRBjmSZgRa
vo16vK7D6HCI5NS9PGu7uWOlkxkGXh20M5LXYvR9gk73X42e/JB48+R3QMgGFjKjrwtz1d6aUAHp
VnEFMuQzplCOK9CSMnymnjytF6/ma/FltAM/P4RQsorLymK+fi3Gye7dLnFAywAD4/nxjDgk4xFU
DxlKaLMGQDQB/D+Fe/EEu0YV+PV6dC7P695qxF0Yhi7oAxpnxIplGeRZq6ClTKfleqnxAJ+Vtql1
p/9VmLPr3liNITToA8+MKo8Ba2E0P7uRiRbJmgr4EhisLo3gPQx/8iUODhdaSy1Oz9Ee3RWuGN11
p/pYeqGnCc7O/QW5icXVOI0ajBMUt4s3sVbQSO3QhYiht+qQFH59uDx/u6sCgGUdanHrCcPd6ca5
zNtFJ8wbYLPS1x7rAAoHGpXU8LgFiu5ytN1FsYnG5fRZW+Z6aXBs0vQJjyJWrYcWCZ8uB9ndYIBf
Y5WrODb55j3kfesRelzY0OlTq95gcJYOsf6k7QQJdy9BqZB6VPBPoPjlSyppjLK4kFLJC/L5FINW
0+uNYBftdmk2MfhKKocDWFnE+D4jwSNvcwSaLXYjh9mq5KmQ4YpcEZ93f/3paz4kq/UT38GfBpXA
SHdCSKx1WExXXuTBZhMdb5zAKaQ7L3+u3SMFpNB/4nHrHcZr2ZAaWBQb83EInJVHevgXz/prZXa2
kzfRuCNZycGll3MCqQL2w2D3EgXVnRGgyeGzIlfWQp+woq6TjNkxSoIlm/3Lw91fnf+Mlr/8LYXJ
0r5DP2EuzdGSjWq1NA6ftVY6zVErKkB2N9z7aPkSR4qlvKBzG3hULQDUjO0+/NYOvy8Paa/a33xA
3midZTMFVAovFkYcXUVLnLrAps3oDoeBpQ8Fzm+gY2bl1+Wo++vUgCGkShSU4nxdWuW5ZEwDZZ5R
PTTH4FPmRB5MRtmT6lWnyhfCBHbPgE08LnkZkDCI5hJdiXDRvyutrFhlB0GIso/cvkfgQL+C5Nvn
uZAeWJGfliFfRNlgd/EasMuDKZsin9GzoFGVB0mEbLAyZqdj7QOecPpLuR/+5aIr47oVzrbKJtr6
azaXHI1BrLlczLXWg2r4j+So2vJ3065hxJDiBay9hunMqm1bOsnpD5h2qGDfR8qdS3Qq6nKIUGeW
NUyjG2ARs1dWfhondH8UUQbanVaApUASQssFPogfBxqvElCJiaZq+zvwC6cFK+vYGPALiQ7BDwC3
jMq6vHZ3T933gGzlEW1mdqnrttbwEuCVXezSwLDNLsBIM7ekp3r8E0FxHRpWf4+PcRcdvckNFeK9
AfxaYSvmN/erYNtg+SvPFbAwIRl+D1HzISC3ciJ9LkdtgLa1YQ0OXtBv6P14312xl1XlfrwGi9Gm
t/kVvak/L4LTf//EXMXFwa6gaNysc7+ZW/hqmuochLEP0MBtIAO5Sc3BDdA/doc+gftU4M1pE1m6
Rp/NtL+qlGKCoIx0jIXWmsLfwh1tgNl3S4wFB0WQ7Agzk1cFmtgDHOcdA2Yb/8KQeX8lvw+eW8mk
I6UCCs/qzFsdi6/qy6oBssoogioKnLegeNw9XVbBAzgsqwbUhj5ONS312QybOPaJPlmVgRv09BIG
sSDrrXn1LA1toqwn6uaDtqzuYaeICxOlLbRjUQCVAoDO7pm8icAtmTCFUEQDTiz4A+AH9uAmVHAM
HYgTkPAPYIyotSkBog6QUag0fRxNokJ5l1A0ZVc9sr+apascpGabB0lo0L07dZtg699vpi5gVTT3
8gxDm7a3FP25F9r1rD/37OMwFYU2rEL1M8YjEGN0CbsBUlpa0bilOTeuXqqPg6xkljZAN0gqmrux
wlufVks+qc0nOVSua5WMj+1M/+h+sfk1XN5RtaRZ0BpDy6CXTqUyOnJefC4gwX45fe9OK0pjFAMy
vN15X5YoWySjTTTmVfOvMfgmN38ih4r5hGXUetlE74lbkXEvpUpbA6rTmUEJagfOQbBQYAR2XaWt
F8uqO7TZJynSP5cljixp9sZIRZElImDvZ/LND+EymJLBFzCvZuYVErlBPqvuskj5Ck7KISf91Ria
ILYo06lJY7ssyFcz6sBySYKnsalsra/u2lx76PIptxgIqrfxpH4zSSF6HdzLQ0AwAhoKcQqGPs7H
ZQ6zrChsZjTyRuWLCUmUdJX4j+z//tG3Qbg01OgdyK0VUJIg6h/khr6aSyaCx+8lom0M7rPLZqqY
ZYxUN7LZw2ZxpKo8TUw/lQxlyOXx7MZSgPzRARLXYXb+cdIKojd0bEaYktHid2uAVhGvnjA6nPHm
+NflWLsf6D0W36WB5gXTpx6xCsUYnIhpsw1ZXDCsaudyoN3LJN440FzDmNDp4mYwHYgWmwn5G9H0
N/hdwUVZBNTaH9R7KG5rLDJtWDRgj8px4cmwAZfi7BDPoeA7nSUbmMdtbSy5HF7Tlubq6mqNnp4r
U+B/6+H+8qz9X9a+rLdtpOn6FxEg2VxvuUqyLe9xkhsiThzu+85f/552ZmKqxUedyffNxQCDAVwq
dnVVdS3n8EQw90dfBFEdKDWnWnxOg+ew4/z99xfgSZRgdGDujlG3yiAQCKDpp347ORFKC5JTXGM/
/4mydAMcxI6Owfcw9ImdezpYGDjX9+wxw/wExjCkhgCbTcdnHLz6WHggLTgIvnLFS4non7mkKWMU
AJsLGikdY18qzGcxJvuqNa6WsbDKEHyYk/54+eTOZzKgFmr98Hoodp2jomlRUOYV/bKzr/kg6n5q
vk+ebBMnPRhONtsjMBcwWfwHSPFnz2FGMqOpDqg3PQXCAhqKo9vdURBNw1GvMsxOIcWVfmJnzR6v
Yi93aI2qf6k5Kz5bRov0Hs0BVN9EvNxO/RfRB+zWafRAkzmymiHcq4bCkbF1mmsZjNHUsmTWugq6
t7JDSDEE0JKq7oxyTTflX+cq8y6fJk8l9pMWKmaBhQ4LzEFlKeNLVz38jQAs7GC6FJVRNvlUJTBq
dxmAm0axwtrvhIw9Cz9flrF10XQwKP4rg/FXwZJOGMGaUzABEY+SuvWe4P/B4jtPDuO06pRIaRSF
AgC7e7dsrdbCW8dF+MLmRPEioy2FBUEgdBbPBPgbN5VzWc3z8tO7/X/oydhfPACjLaV+OWtuRjqt
neHdAG7UpgGD2nJAHWro75RRddp0dGOt5Pizs+jDiGdME1zNI5jqFODapft6mG/SurDDuHIva7lt
kR9KMhYpSVIzYacTl0w6hjKWhMeAE97OJ9oYRZg8RGhmSVMzDVUCDFoLlrpTXxJHP9bOAize4EpI
LN0R0MS/rBg9HdZPA0sS+Tu8py6zm2tToJQZhr5TUCeHgxWZqWm1ZQVsADO/7VKZ88A8H32mSq7E
yafOqkOfTI0wPIOtk9Gdj+prjhIaHRNM7zo7vc38yL+s32bIRZUZO51Asz/HrpQnoglTRQkxAQza
HynpeugO1xqCLUUFHVxig9CcMsol952fOu2Vubv8E7Y/8e9fwIJY5nPXJ60Obt4S46QFmIWjAiOt
2HIYet5d3IxFH8qyjHl604QYhADBrtFEqEcmGtxBVkbYPaC82CKAxePEjyLTJhmYojWhAXwFD0qO
py5zxOlcC2UQGvCtheERIfTaVk9cOe93VTh3PI03I9NKY3JqUHUx9GJRgEyRVtgoMDelyEVZz8NY
lFsdcbwuoBYc8uPymW76g5VY+v9XBQWh7JQmSOEPZGUA7emoPLaKwHsFbQpBXg0CDg04oexzLp/N
vDcxmuEbYWSTOrLbgTv9TE/j7P6jbKUAL9E4h9Fs22Jp27oB0Nm95qNe4KtH8JqhLEcZOLmtg21p
yNGA0oI1C3aGXcPWc10IWuoHqaXMFADMnXZovQuZM7kGQLF4b5PtT/ghkDHGSFWmso7EzI9r3S3l
I6jpOQ70fFuTujSKPQMpWNdk34+LoQP5EbMEmC6UPBBu3yyvYKm8qlzJpsy0+S08t8R5SGwH3Q+h
7EMyqmQD6CRILhRf+Sm74QELuWiAtMCQRZb5cNnYN280yNPQ2CHkHH+PNKAuANYJjRGVpXaPs3kI
JeIMIq9+8f6zz6wR6Rj2qNHVOevCV1EvKpMBSUImexiftxT5c6plrgTI4S7TXLneG7lpBaHOCROb
WcRKMHOfTQNIBxnYRv3S1N24vpaCF6FbeKay6axWUphUrVvMJQgnRALZlzzDnQArS3YgzKKLvY62
70AYl7n8B/p21F3JpQe88lZZaxaaFseUSJVObWQOMNHiryZWeqmNggUyeJC+XLaZcxg2ei1WMum3
WMkE+EUhESMWvPxn+amSHTrAUfrkWJaguw3vq1fpitLeKt/LPXBd3OJGRdr6xBvr4J0rk7cJ+bBM
6YhznYvv3fhVqh/m8ftlTbcdwEpTJnGLhaUVJFmmiX686zR/TrE5rXwhN5NdHMd96igo1yd3vPmE
Tdf2IZZtoOd5Y4aoRgOnRde/Jkl2vwAg57JqnK/Hds2XpF/mLo4zv16+mYlihQRdq4w4l6XwFGF8
9ESr4pNBUiw2fSEYkJKBLfX/JoFJEkiuGBMWB+Atl9YuRLCeTilHiU0fuToNquTK3BVTWHKhRR6S
BfuwRSNzri2MtFvTeH9ZF95lZptN5WK2AhYykdCClNnI4+MMvIm8Ur8meeipifBJlUDHkHcvfdk8
yQRQOlPlT7GxByAhJ53n2QfjV/qBCFNW9Eg348lq4sAaBic1eGyQ53gQp65EZlxJbySDOPQLzBAv
Iwm1Fd18Cr7UqLa8wJFJr/nXOnXNhwxYUl9iAIkuLpKXF71+HjurbO1xV1XfkjeJRwrDs1vGtzQh
wNbyWgpQCMdrV+2tMNhzznrbqvCGJQrQJzDHdWpV07ho4iDBcH9lt5KlA5M+2peYPNAeR6coMbUu
OAN55M08bJ/sh2DmxsyDkhEV5VY/Bdzu3Fb36pjdaQpvA4SnH3NrtFnSBylpMn9UvXCMrwehLi04
VAsk9VxMX/qbz5OLD52ozqsrOguNYg5JmPnifbYPdy2gQ0K/cjsXzBCozfFST+r2L4ljLocWqQPG
F8GSTreFWj/1ia94/N7zdt3ARPoJMF3MmLLTd22jpkkQwx+MAO2gbBupG1Kca9SSFdQOJKDq5pHF
m0vZNP4Pqew83jS0eSqKQeprI7gwp8JCbszx2udTA/Ter2Qw4xq5pHYkBAYfKGeafWQXt8H+e+8s
n0qnsvlrffS6np3XShpz1+pxMMJJyID+ESTANkyvlxY7QlK6yzN5N4vHKX+9fLt5n5C5Y6lilFK+
wECMoXKAjudE6stlCdtV8ZVOzP3qwOwohpWQ+onQoxQQ54c+xFpIB7AubOyTpblLm75GOFyA8pI6
1ZJcKx0wQXURWGVd6UyBiGd8/Tx3hLfOfN6hYk6XuY4A5IgWQLlSXvLAlyKMc+Y3uguIyl0T2rwZ
+u0kbfUlmNsIdoVMHHt87NZdSss4SJYqWvorRorRGhCwi25hw5A/eLDp4FZimdAlFVWvjRKUVNul
ABzitJuzbi8YhhfLNWcEnPtFmYAUpkW5GKid+2btAAPRAxafArD5+nr59AeYHTzVmLQ36cs2yqi0
9w2I2+Ku8OjXBIIi2OzBRFMcRtHqr3iRadOtfnxRjRkZ04O4MwoR2SJlD0sPsd+5isfny9u+nASN
dEyp6GfDv7kUgfwpLTSvFkSHGNiwJX9pkx8ymPPqS6FehgzpdUTeAKPoYLX0tm7Gu7JSUWduv3RT
ZREdwH+pDvcaWuYYI8cQbex4uUkWu5edxfuD4dwBfvwc5kAjMMFq9SgHnnobHhdjLy67Zo8oiVLa
+LnJrOST+dwCARSAhI78TjLGO9v/4fF//wT2TWOYaE4uc5L5oQyMJ924Amv2USHkemqMHR6UV4W5
uKB0vJ6BvgX67EOvgEpEm9qBF3voxbzwMdinjzrPUmaEsG6aeQ2D9QsNS9yHN/gaqLMULpbavwgO
L2v4H5f44xMwYWiQCwlcVu9ucXbn1FpeiqvMEu4HPxRs3hvyfwQIDCUDOVnGyijjFtWuXEpZRfNS
8Y1Dd9c8Zrf9DR0fnjDmbuyig7GT3uYdV0uqBft5KbwZAEuB73I2s2wsqdi3CYpmnSNi54cO00aO
uJ+xmBvd83KVTee/lsaEwUEMJzFqUZL+F2Q7nWxs4ww7xUFBaTfjw8ZejFV6//KV2sqiDRFc0QTz
OOiuMAlMKgyVBO7Z1NfNb5PwlC930cBBrNy8MmsZjL0YQVBlQmiqWDru33n5jD15WPzFpslm+aI6
l1XaTDfpW0RSMVVyzt8QVcDX19EngsUQj+yS7+oVqjmg5gKAs5d/iYGy/iw8aRzntOWO11IZV2kO
U92WtBQehd9KAI50ChcDaOt5sBbBuD8SNxGoL7QAtJS0j9C+5XZnRUdiY9DSGa94bfutOLYSx8ax
UC3KQSgWpGZEPFSS+qiiS9K3oYc1PNEKZlTIJ7R23ahWPl8+Qs63ZBGdqkaO1DKYUM4FzVORHkie
crwnTwJjkwJGIMuhrzJf7n70QtVaQ27yNo83G3vrD8ikz0uWmRUa+XSQpXgqSmuSrfpTcTd+rX2A
Je71r6Gv+sHt4soW2AXqAPwijf9XDnT9K+inWD0qFYl0YIiBu86uwZrkpw+gG/SEY+sBrd2S/OJY
evPLH5C6bXX61nKZ7NnI8sQItR6vPrHztR497yT7ChTlZ9Wgm2tDprpToV6NRfRTlY3HRp0r+7IZ
bcaO9U9gYkeEFRAzquAJWjd8GI+Vl9w2r/XNYA02KsrW8hWAnK8dnxRw06vSqWFTMgELxgKDYfy2
CBMjAsrTPrwC5su9cicdhYcYbXI0++4B2IP1pR8cZTlCCZN25kY4J0OAgEUDpZyC6MLqdrE9uPFd
/ASgYGt+jUpbfbosdivHfh+Q/qUqYQII4DijaSowt9z0fpZ8EdLaEuTPsZxxLuxmUXEtiLmxehQS
ZYgE9Z0iB3uCdgPYeaez8j3w/uzoYO65/nbTAX4cIzuDoyxZTowFJSbFHz8pgUs+x1fqSw/eTEdH
KCG29NwchXQXohXJ3xDYlq6bpippOjZCmIdZ1ldKVBXgSOg0obdyMbaXeHmIImyzmuilReV9Dian
vJScvznRD7lMIBvmZQAPOF7kUxWhcIhGE2j4qv4gL7yK9FYGCzg7hWAvUzxnPVraOCpTAegEWjrv
QBvRpbtWBGtDRfxc/u+rNXjNr6UxzkBXkqzKZC2DM8CO1A79XNGS941bwRMYr+Fjyd3P3LyRK/2Y
E+xiVTAajCL7sgnA6TZ6GUjuJk3Ia7VuelrUX2EmWK44W1RQMfYGIGk8OBW/PIJOaN97dGhk+AP2
ts3+JwaRf8tioolRGeKkd3h1YIsQLBJh60TR4nWd5s1dZJtD6Amzsl/iJ2XuObnqdmK3ks1ElA4g
AxUWyH+9eAQrsuu39BmpiHg7e8SN7rvEql+C41+9+dY6M5aTD10/RQoJwLJJvKS3St8o3oeCBD9z
jdAqDYsHy7KdNK90ZWxHGkmhCTrV9VbyuidsTKJWKn4fHQxr+qHD60JuPurWOjK3XhawkVFEeOnP
B+WguMuuuCIHOh3ArzjJ1EbOnlYr3Zg8dpbiKQNNGOrNUXHUuu6Y5cP3MALbkmACUTu5bpZIszSt
PUTF8hyo2idZSktbXEoQgEjJNznHaHK03AHC3O8kdDTnVNwpSZFbRiB+KpC24sGNs9Gj3WXXyPnh
ChNi9XDSBSAlgCMUrB/xDAQgjXeXaRg7/zYGQAXQTDnnJVu6qMbUznvNSkCUc0vftNvPgys69S1/
cXQzeoMUA8MMeM+fLa80oP6d5ZKeev5W1c5EbkPlTZ94ZT/6Xc6UWolhjCsNkrBrJJSq5gON3O1N
c0UZ5vh0zDx9GMuS+npcDBUxMyEhlsW/lppkRTlSn2nk5ZabB6VhgwmsfRhslhmnUMyDJgUTejVq
LaWWlKZPgWh+g3fa51P3XC/lfa8pn/F7csTupPbkFrx+dQA2sss2uZ0YrX4I4ymqMhS1XjDR4ryh
G5woAz2aR+mh9aRDtEsO0RsXOJgeF3uc4PcG7SQWq1AdYSTGAKMMlBYZQijPV204v9TBZKt1fhdH
2q4fu9YCQprLUXPr8bsWythQCEAloRVQ+9Mji25oGm90Q7N1sKEpOpRBi7eGsFFtxC2UkX4BbIYY
WO3CZ1g9nHTQbdc6ZbyPJAfMAv21/DXbi27l1fawq0PsQQC3Z3JiVJe90K4O/AbdxhAVfsL7b0AB
DNzmTHZdjGkvDqr6C2BEBAT68BKDiVI9lJ6wlx/+8yeGNMDNIIvAlhHgx04Vzoa+Nowe8A7SY7Gf
fuDqAL1Cs/IcIziNzfc+G0EOXCYaoCsUsNJgv4n5wnIs6lM/NKbXeZpfqRgTW3byXvVL9ef/J4lM
+iImXRSW2OrEKDp4cODDkXcKboh5wsCK5l2KmSfORz1PzqCjjhKbiBlG7H0wHxVDTXoFBFfzH8i9
jzUnVGedy7LOw9OpKOqyVgZb5W2bywLgaMTydakfg0rjOL3zhPZUAHNeAFgJ6rhVsE2pLI4Yo18X
jo6g8MYpNhI9yAFsgkgZYejb4FSRpGnFCk0905u8Zt8reEJHjnbd4qJXmiP5s5NYjU+3Lf/mA37I
ZWcWF2lQQSeJbVGiJ14akh+9CeTSy4e0+Q1XMhh7yAoBqJVAnvCm9n5sUIMZgeTD2649j4OYxSWm
JImI6WCVZYSMmCcrFhkXK9Wu5PQND7nCvNO1lvO9tnShg7mipGoIhOwC/6I1QF1ZcJt0/U3E6nL6
rY85gNkb4Q3wAJIBPVSM5AJZ+tQWakXspCitKEowKf9JiIhfXdGRfHhdG5Dyf3Vn1zKZANeoQAUh
U1SitTK6mIh34gPiji87ld9y9pbOY+mpekxYU9JQrM0iBflkvxA7JkVrSRFQrZE37AQsiwjB7GRV
ub9shBvp/qlY5oYFiogtYSkOAE+iHNIrQCEfc0zmDv4f9Is4KrKFqWDIY1MqhAjjH1VspZmlfm/2
uVujqoBGrOq3++WA9XMJZVA+wAU9qtNcBYqCbRN4caJpEpNxWWVkTvOQKODkyqTAnjUsHUxtk3vl
ApAzuWrwkEtMzhXf8sPIpoE+hNIGqA8Y8ynrXGuGXMVucP7WLY+qyUtNNpVaCWCMJhaaxhSFMvcF
oGUp8SOwCu2xehLDY2HylNlyJWtlGEupc2OoRQUGaoS1lYNhXB8zu5u+9MYXjk1e/myqyLyu8rQS
lCAKwEeBQX9xsSMbdWoAn9Y9JuZEwAnHHu9Dbt8DNPfA5QT2iDNOMIw8iD3oEc1/Ea1CNwealCN6
2U7k9xS3zw3rRYQAJ/SM72vEZGqaydBQAFjy4ijP2ecMUD2K+88KaLoXnT8il9nWUwH2A7aXQDDO
ZiFEIBhibQUKIV/t06tl94tpTLrhP+83k1Zsg/yWxaQhWSfGgDiAlmVymO3JUa/pul+RHAh6tXy0
xM0sci2PueJdZIRyHYXvZ3gjeeINRVIBLJnpoz3s8jqmG61aeBQFAU8lMgA8WUiJZqkDYP6Bgwo4
bzQ+KDagqEFOZKtuCXAHh9hYovprNX/LZZe0sKvSdFWJuZzg7eP9845Qgz1s7N1xy15bmetKUXZV
KyKZJE+g4/2bGEFt4sxNf3xUnbEZkouZ3BdQ7hc0f22X9r8RiR8T/sdt+PiUjMWE4qxNfYsj/AWD
vcrJuQBL78POZ5phn9DUAR2PVInmUKukHDwq4TLJCQCWh+SmjfZ6q6M1s697HTwqgAeWkqslSH40
xVs2NPjPypqSkqJNWSm4bmPsiqrycSm/mq3fBdfZgM5rcBPmkrXMBejCeUjkm0549XOZdAvTK/0y
pi1YozHjJpHXUilcjp/ftKuVCCY8GuiaLYQgu/+L3IMni4mUZhSRlvTxL1kqAM9/WdUfET5s2vBK
LyZSLkuqCBVIvPCa7ZzZLRwAMwru4gMO1AlHr99xviP9excsi32tBEDLKcwiobr9AhToagcM8Dbd
Y2kxW4fdlSTdUYeUzPYfRLPNzOBD3/dbtrJsbVC0sQADnZfObvmzrtwG9IuKDUo6WrQM6n3VeKI3
+fydue0LvBLNuAtNCJQhjpFhQeXuuj7EGOtra3j87A+AKDdfOSthjLfoxFbvS6XL/VQIgMo4W1MG
zvawtC6f52aavBJDb+bqc4IzM1rqshQ8wNy/IVU4VgXoZEBsiXGuTt0LaXfodI2TdPHOkPFOI0C1
R5WMuS8ZzwLQPHLAeQA3oX65rNtG2whBc6Uc41aAWDIvY1UkGJQersmueVGARyhf53ySl+3TUk2U
zVBlxPTW6WcUwqULQIucoM1HVzG6R0Dl/ILPnz6hT+wmz4LDfTDyhDJnp1RjNvWoFHuz37tjTlfJ
rEp6QIVUsMihcMP8Ph8w3MFNRrb924e2zPlJujAHOTFp3Pyv77it5BVA2BrogCjVAvvYLxvQoQ8h
noxGPMx2K0YPcZa/jli7sKtCOKZS8HrZaLZC0Vog47unptPnaAAu9Rw2YPu6iVNe+r915dYSGI8t
AD26BA0eUjnc7Fo2rzXwapelg1edMxWVVci8Wbit81pJZGeqwPQVjEP/V+e1ZZNY7EVFF1s5tFZ/
ehEyAoiqvkZ4ABiXFTffgMBip9LD35zRhxDmXqdLnANotTS9QBSsrg2cXOGhX23b3YcIJl0QF7JM
RoXCv9l8nsXPgfBYKrUT5qoTyY+XtdmMK6hGGxSPSsYIIWMQBFAps1JkiNtgiCLXdORTu9Z9CU9P
Xnq9Zd3Yx5axtKyo51OKZJqWmYxGjmK3fN0KsZMv3AWG874beYcb+lcGc4NyfVDaUC9g39iqnfbx
QXdVVLHkK54f2rpIa2WY79Ys6RIEPQSF0r6XSgDNtSCevU3Sn0V3J2icY9oKWqaGriUOCDVBtqYT
NLkuR1Ma+mkpWyR5aoAMPQ2FVbWic9kgtu7QWhLj1+NpSrBCBMx6sfgUGI4mvXAT7s3n61oGc09h
hpM0dXmI7XyC7fz4EDloXtINBcXLPS3hN7a2nNBaInNpYx1JDDZNCl/YdU6CTdB3WAWiW4o1e4M9
6BayVW+xNY9mjePfNrbWP4G51KQXBGlRUKCmL7Dx+Oui5fvG0vBk55X1uZ+YuQdtkU6y1LXh+yw3
TY+N9FPu1848XdG3c+jlPLTNTcPB6BayHrB1GmwWUpIuytsZkWUZIhQ8qzgHFXdeWN3c8HgVtp3W
ShZjpGQGj+tcwgf/+pb/vmb/hEV+856vRDG2KtSpWhAZJQG5SPaTHtyGQBGNZvCb5+GNHI6+MA2c
AvnGFC2c2EomY60gwiVqXSp0NH50lz2l/G6/NL2lPU9euKtQegEYQ7xrndnpgM58FTqYAyI8HOht
G1r9DMZig3QBtm6HcPqLhFFC8xBUZ+ItRdv/IxLGzQCxEsgYLUkWfVwE+NRpJo7SzLY2en/h3VYS
GK+t53VLFlUXvDTejTmAP6ddlvAGNzecNRp5qDlqoO/BACd1RqtnjUBCMx0EQUD43ktVsjNGP8ZG
jF4Nu8vabNUdIck0iAGouXNS+lQfVMFc/qkrqAjek0Vf+9Sn8Lsa22p9CGNOJyBtrGQLLp0ep1dl
EV5nZXU1h8u1GWr+ZcU2fMmJXswxzbMO5EClw9aT+S0cnkrhRuRS3dBXEVNLQK8QA4RYeJHOOd1r
JIrLKEgJmEwUbK2RHV67GK6IjnTzOHQk3pjTRgg6kcf4rClKlVb+yxoQTzfGadWSOaAXinA334NJ
Hj3E95vbWYlh0z18vm1s3NwT5RiPJdVSCV41FIKMtHTFvgF5CucdsWkSq+NinJE5q1mpCAUgOKvo
U9pgLrH+LoQ8LLRNG19JYWx8DEk4gh0JYPQD8uDqIVITe9QeJKXmlD62nOvJF2NMvO8wBRD3SAeo
c12ceH4/InLzj3P9A3IRjgG+D/+s3RLWGpUsAd2GPAB//T/2DDaPC6MfCsDu0ddix3gyg4yRLuUg
RgZMlqi9hNG3PuK8lre/Icg14GMVsAayW/ZzOk+zPs2CF0d2jxHn3AXj4rTTnzVAlqMC+AcfkRrA
mdcAgC+FFEd1433/YvURM7BjSSTpQ78/aL5iK8/FZ3p8aNwV702Y6b5H9XHK7/6gHbJ5yTCXRXG3
RQKPz8SVRuiqUZvQo28OgzM502Nt5/ZIjoNNhQYGCHB4zxx6rc70JTr6PgSzLia7LderGoBpazXw
qlF3FOm21HVwxd0PhWAlyefLXn9rCAb8jx/C5FMFl0pqByHHtlcxgH1scpov2jNlHzO9xPvFPlbu
mwNfyc04KongNQNcK0DXWEMqmjqeSwD540ES7lQMnvqG0zqL6kU7EQvoPQ+5cuN2qABi0iSMBAML
mp0CA7x0oYwayIoXI7W0MreiAeuk1TPne248hlVaCVEoCoVosC3QNo77qe2z2M+xV2+EuVNMR1k5
DIHhB91jhUVWHVMIPcqtlwVvGA3koqiAPW10fdl+YYD0GGNhYEWXQkDrDy898VKxc/tgsUAkelnW
1ltgLYxtEjZxMwsxknS/EhUvEmtr6IXXos/vDbX0xeSOaKLVFrlNJvlmlgweidGmfIBxYljRUMHT
qNGzXnkEgxR9qasLnfWQvGkvWcF+vjX95Wbc8UAraUxgLqO6FsVE2ZkEBhogcuS35Q89PCbkSIRX
0EL4LXBBJ3fU7i9/2w1ndyKPiblhpeWY1wJedN9iu3N5UbLXMq5sofSr+nUWeO2ArVuBchOuIfaC
8Q+TN8uVogblssR+Aq63pfkyF9jG+e+sU9j7XUthnEwsL5ExpnXsk/YgVg9ZOFlT/P3yh9s2ClwB
DfEPmPnsON+Sgppb1KsKe5DEW/bLrpodBTvqwdW8q2eHI43+5DO7+JDGtsVKRU3yMu5iX6humv2y
zxxjH3YOQBhMgKfGjnjkCNyIRNhL/63eu/ormxc7GfMWi1bB5geHrqXE9+1N4Ax2uY+uGhuEEK8c
iRsZ7YlE5tSCvFAi/J5fEjFPb6WH0h6sGnMrspM+8tobm6a4UpAJtVoiB8UQwhSnKbKz6FZuBqsz
3y4rtZFsnuhEv/LqK6pZPAMlPANeVFTZuVnZWli6y2DaZjxzSgq8A2OcVB4uIurmZuVL6fOgNHaF
Ye7LymwlYyfaMM6pU+pJ0RucUIfITVkos8rprlpncrtj7gkAN3y5LJF3Rox3QkvdHEctLf1hQn9L
JHZX3VUJj05lKzdAbVw0MSgO3kb0nU5PyQQBnrmYQuhPHpq+IZCcjP38I6PoxP64OLyEa+s7nshj
rMJsdCR/qRK+Q7h0T8MPOhli/Jg9yTWqP4DE2viMJ/IY0ygU0KOAZTUEhcNRNG4QR/T82+WT2nKH
JzIY2xACTCrK9Rz+RYzcVkdHWkV3H7FIcHpc2RJhOT/BcUX6eBDl8VlU1Ech5YHvc8SwE55a3RCh
GsIIy1tgUZj3U/WQ5uXu8nd7z64Zx47v9lsZdtVYHMpoBh1T/W4LFB27F37qw1sROLE9e6IDcILF
AanNSOcEE91dgDmL3u/rf0d6ICe/g/G+oamkCRK6CJgZuq2Ijhr9Ba7YqQjmmsnFDFQ9gNq+hxQJ
Bes8BRZ466Aa8x2b3X7wdvnbbjhf1KkVE8wUqo59Y8ZOap12CkOx9MHP7kU1ckRD84zMsDTeJMDW
Vs1aFJuh6kWgyNWCNK1rjX0A70u6FPxDWIzNUJAvAc+k1a6hFK9NN1RuWvWZleXKfTxjLEEevylC
/ypW9SPepL6qLY2ViRH+NXBJzbcGz09+KJOAIR6Khka60qdQfKlbgEHxCuOoVxTNqfPnV/NLyYlL
W9dodQrsENwihyj3pguetG3tgQrQm5ejUXCLLRsPIShmKHSoXsLsKxMqgjhKzaavarzvhn1xS5fo
VR9YBXxUm41AeyKJptSrmE4SuY7LtqmBZyjaMzqQEpgfjDvahVS84StwoO2/sGNMnqoKCpmA76Zf
eCVQTsFoFvdwRBhN8MeYuGJ+m2uZrTc81P5N1VaSGCfeCaERyRVuTDgtaD5+j0UO/Rw9Bdbbgej+
tyrMKbUBOus92BF9M49u9bayszhVrCwS74JCv+P7HJ485qxiXQPAtKRC3qxabaVYhfY0Axe5uR5a
3k7HprsxMQ6pvg8js28beCFp6tOFenLDJw4M3nQK1BYeAo/W61NHFOG3sVkNhrDLBrJ5bCvJjO/G
HoIay3kc+WEDRpU8dwKJE955EhjXHc/AWmriJQSSb+j2qVdHE0eHjYcoFoOxWqArOoZK2fsbmmEW
xqNS+2mq3Kk18AjLz9n40ArfauMwRECJuvzNNpMwBROsBBkEOjkKc6tCpYzlWdTocQV+LQKdO3Kk
Y4+GmzbYKdoDOccRbqZIa4nM7WqLqer0CiWL0zJCcDXu2v++nEzwLJVAqf4+zs0WZ9UmDeZSgUlM
lF+kGLRdms3PmtpdjUD/ABqF8FDpmW9O05Mek+fL33bDWrANgKowdg8wQME+jXVhmSbSK5XfN8c6
uBF4WMwbIWX999nHsJq3faEZeIcMLdCetdCa69FqebXnLSko+qAoKmPF5sztdj2oMrUuA3SsVgP6
vgdt6svUjM7lb7Vh94A5/JDCGIU6CLIJhwio6LH9KWUZHERxX1SC01TVPoyH515VeX2qDU91IpPx
whmJRqnXITPPrFizUGb+EadW4OhAjLKzb/kXubQ6GyiSLy0vCdwyDaA6yqDIUyi9BpN/REuyYLcu
xiNfT+yBxLZSfr78QTePDfuBuNUGNnDZQq/ZTn0ntajLyOL8lI/KwQy6B3BIupfFvMMiMKEMZWTM
vmOIizYo6O9YR2UhbYcKGYdP5OlmBGKYGmTfW0VyB1OyhXl5A47iIwrE37oqfm5N8hgUMQBug9Am
BTnqSX3bNcltrY+OmeeuSKpvgZTvgyjxjFHGGoYAJKA63ElL9oSWzs9uEvdBQvZKhb3pPPkWh7I9
k+5z05C7MQne5lGK7WZenFTRnCRtnwEavx8Gsrus9tZb+URtxl41tRgDMa6xM4hJ1Cz5562sAHi0
9EaYEOd6bDlNHfxB6N9i7sTQ2OG1GVSt4WQASv0vnCaNYmdHik6T+R5LNbZm3xTAd08qE7VPgMA4
mL6wkdg5mQWsBYJd8Zir3aatrgTS27KyoahJidl2Bmo2eXFsh+yzGpNPRcNreW7FOgRVRDkV2yio
YjO3zkiVOBVC4CoD86m2ZZc2P5rKB4K0jU6WHx10wb9sJ1v3fC2RSUkaCUVXzPBWvqrfEEECVQ+X
dIn+Cfa0dCzZq8iJQVnCrgNro5nlaq5W6O7PLiyx9zs6L4Nev5e4oafw0PXOuWjRmBNVIERgQk/W
wct3elqtLABjoNF/VXxjJHffnRkPADOwwOzh+EDtmj3TVwJQT2Q2N3vYUPdEOnPxSimJseiPL5pg
uQ5kc6M37cJr0evsofLgE7zLB8jVlgkSQlsBiX6EPDqhpMYWOq8HIlstaLwS8IbtJbdTnXQE3ZPo
iDsVTbz/nhGeKEwj5+pyqOKSTYs8V76ISiYJEKfy0mmSXTUBNGwJ7S6vOK+TLWdzIpKpGICJPa10
U6bOjY6W1nZ4mO4BVYoMTdpf/r4bcX8tigVyB7dC3SnzVPtLauyGuLwt0/mHojZf5GR247T+HkuE
N+6Fn8q5M8y11Be4WPA+l/5cRk+iCjY0Va2/5ABb2aUSaGCEVHcbkh2GHmN9o5LYqgH29qKx81oG
hygxsM2cl9PD3KufOwVU6+XSoTLWZN+7vNGsWZQNrypmLK0IlWgLEvnWxmVvg3bNbXXTr/MqstRG
PqCXUWd2jNfEjZmb6OgXirQPxTzamWmQXmENpkQrOnBnsbkSBNRTymnYqUJ+lOrqOo0AA5MmT6OW
PQdtdh/FVfEYgeG3cWQB7IcpeMetFIhdjdUrAXZ7zbL3OlHF5DtgK2dVHK7rcZYf+lRY7HzpC69N
WuKLQa3OVikDT1Ax8KcUsu9UAa4/EmIw9Jk/6652o2CSbb0NSrsIdMNtcsn0Bbm+iafAS4XxS6JV
u/8j7cqa5MSx9R+6RIAAAa9suVZmbS6X64Wwy7ZALAKxCPj198M9My5TOZV9+0bMQ0d0TyklpKOj
c76lNNS3BqLJuuT70hgtv9em7xMuctjRJBFN86M7D6av1BTZqtvVhXHUnPYkKXkSDvQnCgPoGtZp
G+GKbz2dbpyBPZnMvKvNSUVDM+6JXp3dxn5GMT6obMoiRNtPxLA+tbX9iYNVYEj9LjcKLWzS/MEz
tJBOakubuoqJ5hr+YFAIv9f1Z6YVnzvWRQP3OKqL5XOeQ2tKpy8ZBdYg1SgUbavpXE3pq9lMCG/D
8GhpEyh8fRdktbG3WCb9amRwedWaaAR4nVC2R3X7NI4e8wkBbJEV8hOF+sWu4N5nvCO3xqSjOiPl
WUPevaedF9JiMMLMHb/RadyayC/8qnA/DarK/YwNR4PO+7nWYtX0pzEz+tAanPt8sH/0brZsripo
vem5o8S9qVtssbwqsqCf0mNGzEAZCY2loDpI8RQ/09iNfakOvcbdDQfiM6PucRDljdV4p6oFmd/u
TenrnXx2NftzOdcqVL126Af1XQxmCsFC8pxyduxHM/G72Y40E55qVDNvjGQ+pl2ytVzI5I5Futec
+ZHPlReCJrkRxvzcd3Sfjf1DMrQbUaeRnhqfJmfu8YLpVZBJeedxBaVvr97LrDnlpYNdyxTxma0n
fjMkMpS9iK2U3JCOPcL+uQlLrt8qWhWBHAdwdOGYHvGk3CPATH6Z1Vhpp4q5KENZjC2Ob3XX1g71
9V4J3wZi39c0c6tYFdal7YSDak/MmL6mRv3U2d25Tz0aOqLcF1MT0WpIt6Oh90enVD9LpjlbWdm3
nFhfOJxD/D4HmKoYrZ1eWDuaDXsvlZveJnEi+N3Y2+2B8XqGBnR5aDmXB0JHqNuZ7uCL0p3C2XhM
uymWtRsSzu4kkzdtwXYKjgiO4r6dq2C2spM59n7SZ49zu3wnocZAduaRTOJnqSUHZNehqgvsPegV
66TFMZyPDc2PrSXvstF8qYnaqjTHu6DdNi2Hz/mrh9VJdbFN3eKOGSn3O32Mctc8mqkIE84fx9rc
QYPGtzpwk+s7yz4WEjav7pfEG/yePHTpQ9EhVLAnCYdSIbJDBm1YEBmDXn0mbArxnwI5jdYf89Pk
WRVfTZxx1wIxDcZ1M+rFYN915KyVnxwOu5keXw2g1brNAr4oaNTgzOkNrCtrf3ITf2oLX/BiS/Ts
NNIyYo2NjS+Czr2RJvtps/7QMyB5KaAu8z1oBX5qTL5F+2fCPEBROLutsvRBn7zOdzuOR/Sc7kdo
LtQok5XYWYGd2uemBnRF2GqD53bEpMD3QRwtk4hpOCXEHgJSVreGk0RQf4kZMx8mx953Ahx5DVL1
4uhV9j6lMNkYzm51m6ffy7w95PPjQOobPdPu0rIPSllHPd2SYQgylvlOO/kMIXPgQEAXameaHZaI
R2kHQxVyVmQMGFzOYeUJrfT01M/zrQRUa2zuHYYVdG+qIfPN7I5XIrKSfpuUzh0dbB9KZrSHPYNT
BLh6/KbgkWsiW5zVsqjwb8Z1REsKTfI8HFHnYpq+n00dDmKZ/dwqL55KPbamKuhanQaGLiLDMvai
7hOfFvKOjvrT6CDwFeTBowIgNZ2GM3VEQKnc2jw71XDZkl79uRMl5APwYX1zkodk6p4T4n5fOnRh
m2afkpLHygVNWr9z5q+4vY607L6MxH4WrtpyffQdaYYT14+ic26GuTmm8mcH7I+XziBCYcukS4Ud
pqsTCzL8IWCLN7mjjpXF77xMnvPuhul4dyrnYDSHurLvew9KX2N6V0pzbyIj6Lynkku/XLTZ4Y5S
LRKUIDA43bHInovU3OSKRsNwzwxra7tiN7QyWv5cXpxxle3Tvjw4+Fouf+lQeBVoZGgAtpccYigU
GrMNMPZDEhHoKDS253fdq0VRbG5/6vzeZk7QjyzwFPzrOid0dBbwXAYAjUWaJKGSOFgZv00ceiq9
rzQvP82G+MwMUGZSo7J8DxSMYCjckFEA6stXzi3cLVpExm6PjD7SRrJTBoT2B6hTm8bBhe8MI1oE
pD8OHQwGtG5vatRPOxosNmJNj+2opdFsQsFmeDbyeSOLI8+rkGTFnW5DqwcY9nSUAdPMyOLQ7fWa
OG+fWnhISBNa4qpA/8cBWBYGv2TE890MZnVDS2QaTgLA+P3QYHdiT1kdUCppj/pt4bv5Axm9m0SQ
W2c0w57YfoHzB1xdoM0Hc+iCpn9K2memGLBdbqhl0J4mRphm35UNSYpSnCf+oue93ykzMm0ZGRSE
W8j4jZYIOX9oEsA5cBsMakS+RkJvnvyqd8OkB7wcTo9CPZhlBiWxJChrbHHSRXOenWVa+4UiIUNn
q0d4LRIOf8g6sKtnOuWBNLMoy2pE+xsPDzKT4PhK31Gvts6iqivCwu59y258t/GCqRc+ccpTNfaB
XVbBqNxQJ7nfaa9dK0N3ThFfYRQ8AnyCRx1qtce+v89FHosqjzIrRkIZaPJs2SICNxYqmTDiRt6G
4BsOFS6S1Fe1RIi6dVriD/Te1ZLQXqS2mL1LmOlTeWshmRvnIjRyLzLsMmZJFk/w8rZMN8icMcg8
cjBznLnqqysmH+KYQdapOEsQ14sfiBd+wzQ00+f7OTV3g2bFDLHEqj95qokG1fhzUQU1Dq1n4j+r
qoirNBwZamsFfrDVoRRU+mj4hZMOTrn9va09PzedCJKl2xmiCZDmDGBdQKt5l3hfLKONimIjdXFj
446yavdAmvKp0toTdbT7poNrheVsHaTuyFqwl9vYVjzwRn5biCzIW7kXwg7hsxTUqj43HeQoTJD6
sQjwRPEt0QUWwYfAwFoGO7elsOpCR85N46l5dZHYlLMWz32znQcRtF3rT9hsLe4iWcsXI8P1Vqkz
YbhWO4UQm4YFtldfSD+l31plBHX/hCclpJ95WCQ/Wu8TwvkRQSlOeuOmFuTx4yfWteecvSp7CLtq
E8nxnFs8E8rtvLVM6Bv+XYjWhZLHHy+61dvK6HU5iQoPZmtDAs3XAByBZEvSAhW2iNIvrh5WfsUJ
8JdQ2KoI4kKUmC4Kh7aDEtnqkazpneMOHIPm0xO1hpfCs+YDhCzD2p32XZUfRpWch4mFzqjAIfIO
05QcErRwaJMfzKKJGvQECgEpG1DlRr0BKbmstgnTI9jfhBNJt00jYqOaD0RZVz7QhfIXmgMusYnt
QFdqXcFJKRmU8FBLNJX8bDgMBKfmc+5cw6peanq7cAKF/J7pof617i1xIwN9k6Ifoe/t2ES7O040
f3R8ZB4oFpVx1h0c5V+rX1yquv0x7KqAUeI1b1uWXm+0PmugguYYQdW0KuRwQ/Zhe/Z9qKZ7A26i
y+W9kXX5XJLmE/UcefbIcKWes5SH1hvl7RqsShuFQMLaVOiZOPmx4XhWZXeE9T7haXjl1F36qga+
6EJuRmFOX02bcAgNtT3qcrggMph+9g3EO/IoDbObJlR26wsZzpEIq5urK74c6PeT/D30apIyR7um
SXDga322/dEonrigGw4tPyXJkwlwlVf1MMlyu50rCztU2j9QmsE3/88vWLem9FlxVzT4BWmubfH4
vmsb80pv78r6/op6b+pi85QWY93gS3r6yXKnQCLAdrhMP/6Ml0YBbkZ3bNTc0UNcBRbYbgFkkcNg
YzZDhhIGeaLa88dDXAqYb4dY/v2biQAFU3pyaOAkAuilDlRTr99/PMLFIibkno3F2JoaqOz/OURX
GR1JC8Cbx+fitn2Sj9ZX8HyAIE/C6vNiuK5KJDh+91KNfrHXwmuAiour+Hv8d1W+qtPSVBsX2O7j
LD8ntfKL5OqJu7Tt38xyfc81eW/DaA+WDolIjqiKB82IcKr5Tc7xj3mYiifUSjOjQl/qymZ8H+Qg
ALVA4h3Eb6DY1q0FaVqMlCjh/UurY0EyTreLjOXfYyi+7z8t45lAjoM8ZaD/tvqiExomXpuoCqa0
c0yixXQTeSPQ+HRbba4V3d99vl+DmdbSfgLXYU0F8lLL7g3UfOD2gm7c3OCZ+Np45MpRe+/ZvRpm
FTEBvderwZ28WB/tKJntoKbT4BdMolmvkqC2xsZ3zOZLi+cruPPWLa16AyW4tgqssfcCqfBymYrv
SYra3gIF8QdP23Wd+0J5E8LrUffFrIVGj2Tk4wN2eYGgxUEX1QLgev48X0L1Y984Gd/oTO1bPMUG
kse6PV/j274LFcsK4QijNo2m7jtN1qZFZj6PU7VhuoydHJI01yRLL29kWJJY4JqhRbYmeWgMji8j
5B42FgSxnefFrr3cFAdYEM7RsEmjJPp46d5Bk5YpvRlv1c9xud3jovCcODP3TnaS3Akrpw7UgLrR
lO0+HuzysXkz2qqbM9XSEiCxuDHN/cWvrN0kPPQiBcF6glJwfK1ve3FjOOi/A4ICy7J1K7XDbin7
zgbP29vb88FtN7S5Ari6NsTq+hg6OroVMaHUlW0dIsMmiflVeMZ/2Ra/J7La4X1b4HkHfClsMuy4
IoHZBvUB9anIDtCDAlB3k337+Ftdm9dqYxhTmstWDPhUqg965zaHcAbKQ9eCzjvA5K/993tiqx1h
KFfT9RGBVOAWjH7Ze0O878B5nIQ52IYGlKya2l+0JutP+Ie/wbR8d2+tfsIq7pV6TmlaQmAqPbob
VHb2062zgcUL9HqvpoYEkeiP1HA11ureaPJSN7sOqzptrH1JbsoI4q/H5aIS7c3fsGm9Mre1q0bv
tGDzMxw4VOitvX6zaLD+S77zuh77slAfTG6NqinRuWH1lLmxLYZYS/gOjMRbXcvjsdK/OQItsqr6
/vEuvRiRfx9wa1nvN8mbZLkjWgt0cNMpQ6fOQs7YlS16bYhVCgo0RoM2E0TFy0mPXW9Tj1708STe
PYr+3BTWKoSkk22WysCmkDqq2wU8Rz30fbPn0VD/z7mswkhX0myaAcqLezr47vycN//nhH01l1XY
WPySYNyB+6SvAEjw9h5Kmnnx9eMFuxYOrVXUyLKhgpoUgi6FLwcJZnQBIRjyF6c9RSX0HyjTLvOC
7SUg3VDP99bQeqA3e6uEaXe84DRhV9RCvgpP+AlCkAZUSiRMy/xqAxG+KzO9GDAAH3MhmrX4Vaxm
ykvqyKlBcFrGdX9AXmen/QCFF+5IYGT8o/sSBHeYj3iwjVhjvFuvcoQaUoymaxsFzhjq78YDFnu+
gqr49QJ9FyvejLTaJy0S3dnpMS+1EINza8vQNZApCu2QSixwz+VW4MnXATWCKyt6MSR6BjjRFMYf
70UMdaTtiT5jjgwVUtf0y2I6trO7Hw24IJTelnjasR77x2kawUCvruQLl3OgN+OvTnvXcEKbAVIq
6bHadbdsP/goaUIgfpFSuXbhXLrFwTKHWyIEvax37+cs6XVg/SB0U1ComVvap1aVT2hFX0nsLkR+
YJ8Qh2FtBybUmguVjZzxiuTZJlV5UGonngi/gqy/UYWyidP+8eNv+H5WLjHB+AYPAYQ5qEX/GfXR
iYVdn+qgqCKTzayjKVK/1s505ey9D/wYZWEaAokHdNw6FZc2WuXlVJebnqdBCoOEUn/9eB6/fuif
pwBDQOMBK4aYgkP350TkVIwJbNvLTbpL7poxNEL5F8zpL8zfsBcbGi4aE/TsPtPMb26B5QAZSwuv
Ofu+v4P++CXr+DYyd8gqbtHYyChUnrTitkjTF3dI41KqKxB0sgSt99MGDctFAg6i4yqoJWUKIGtq
0LhoHABTp/LBa7V659GMBLY5Hag93wImErGxP5kGCsgMXpBWMoaemr82k/uzGhF5qUjQBdcC0MXO
uZYVYT0XJ9DYjuacfC3HdutU7K43JiiUuvRm1uvtx1/v4i4ERxLeQRSXwzpYerbwZtmkTmxX/ck1
vEigGmZbU/zxMO/rxmT5NL/HWYVKg2RpaYIvFafo2mCLuEYNFeCFlwdiUf69Pi3Sq9dugoubH40E
KKpYxvvC22AiT3AgDhmTJvf1BLIj2o8r83p/tWFeb4ZYBULLGRlP2LT4BQEeDRWMwwiExWL+GTnp
/jrM9ULW8OeAq7CBUqvNzcEof+HqTPRF0pjcNuFfZtn27TVs3eUlhC0Gnp8oQK/TYcWSWkJY3omR
WPgUMKRkeriyhO/vsmVGaCUQdC68d2Y+g5NST6Fg9C+x9eXp8pfVyD/dEP8Zal1ShsqTcLkp841H
0gD6CU9sbK9Nx7wUF35PZ11Tpm2uzESzKTQ1k01qgpu59K4yDxToXzLfVfB/5izhbKGSY6GS5zr4
3/KL3rwfBIXFGhU4W53ZbzRV3mKS9x9/pEvbYHErdhb/UNQmVzG+HtJZn4Fhi7lNQLf8Mc5Xip/v
PR8xCQjuUx1gYAu0htUDdkIvreWyBCsvqHbT1+LR2iwS6eZn90cTaAHbkHMPDy7i8/3iSF2frGP9
co18+t4QevUrVvN0ymECnU5wlERVxLYVtG3gc/s5h8uI2JFQwkfYjYDxDv/B8v6evLsUGN58wca1
Cxv4YL4x3QaQO8O8H/M++HiMi5HDhsiehazDxSKvIoewBq2Z+SJT/uRCjKmM5oN97z4sruLiobi5
5mP1Pp1yCcqLKP/BwA0sldX9CE7VwGqgI2PHjIDmC+f8cdSF7yQPuZNBZu3bP5je2/FWG2hGf2KE
ivivKoGKhK/fPDJfC4BUEjv3b6i+v+8XY6+8HXC1V/Ks14uKIBIv4rlLjVPcoO+rA0AJ6LrY/GWg
wsB/03ZQedtjP8XaEZChmMxXHakuXeN47YD9tHxdkCb/3EAZojQVnkNjayZhVWmlP4n5ZzuVjx+v
8pVx1kR+Owd+i3KFF0/+MJZHpT4z90of/lKoeTOVNYvfTHrmdg0KCYnTZIGp6vtelXcfT+O9dtby
7X6vl7lc628PHMgpik0Asw4xejyaP73wkEKK/d650ZGRyICzwNX9Irh2Ki4mQkiD8HaCJhnABqtg
nesS8g68dOKkvTdBsPgK4n4EhK27a9rIu1s0SouXq1YQl+7Yt6Mui/5mvtKtU7MekAm1cO9d7LyW
O1b69d/IUC5tkbdDrcKMqenca8AxiLN5ZxunLkcRfrCvBLNLmf7bQVbpZNG2CR/hlBIXCmCwal8I
vG6ADQMW8cpOubQdHZAKbbTm4Iu0piIjFXdGjcsK+RaQHc1pYagvzhnt0QDq9BngvtjZfTzmpZfF
2yFXmzPHRVB3wBXHU1HfjQTeHDaPB326bWu0j7tEfP94vMt78s0cV3uSJiyrkk7HqQ70oEo3JOJx
GXR+D2g3PBWTg74FserjQS9dD28nudqRtq5Rr8eLYCnN+wbAdxaAkoMBmwIdUL92X2Tbjwe89iFX
+1JMJFeah8fhVLd3mQvcZVZceRNe/nCw7oI5s2kBsvHnKQPyjJDZ8ChCFybjkmZD8gRbxbZPA8OD
p6Dzla1y8bChaPGvEdcvXpR0YTy8GBU1MPvRuucR/hw6//pPVu73IEtweRM8Cq57Es1RhCxibp1G
PtCJPn88xLV5rLY8dCh6g9U6/DBEf/YqQN6816pTV5S4LkaNN6u12udDRiWBJIgTO9OtnZX+WA9A
HHa+5V2jxF/ebL+XbLW7lSl16UJHJXbGbte47Q9YIv/4eMkuD+FAVxMEuvcsf2DsC1Op3IkbD3KF
2MtVQq6s14UyHxq4oBj/e4xVTqU6F6pyLsqMS5nvr2vjNx7hWpnvv4Sh36Otjg8bzMJ1NNRNW0lv
Eg4l3qoabgeXBMCkzL5pqLAgmfA1NkFRmW7r1oxd6R0Ms78dKtX6Hy/w5d3yn5+zbjvhSQWXGJC8
YjBJ70TXQfUCW0d5LCy8a5AyNMZxiNblJLA8IZdLbAO+rKvw1HZ6N7SmcuAk0O1F70S0trYAuQSZ
OlEzaX3XzgIdGRHXwMXq5yiH/yeF2dAAq12tLI55n0UqnUFqsYHLfdK0XV0e7WbrtfZmmjkof+dR
ev40bbt0CmuB8ltjBh4BoLwpfprgxIwp/TITa2N4UKQXSUxtNzRg3jvmcTo8mFh53Xssy60+3ehd
53sCRtMTOC/pRggWddm2EtYPVE3DzjFQzQTSqQDTV71kxc5tawN//0QawJFl5qv8JQXotR+nfeUt
yVA2+rrpPljliwZ8eF89dOyLmX9VdIgFlMcFQBwt1/2UgSckAL6BMofgYE4UQ9Qx65nMHBJIAj/1
a+aWn5U6z5qIlv8CC+t31rAjxPB1Z/DxLNkWtrVzkgmw4d7X1I9BGTdAEQeupW2GUg/KpD7run2j
OQuryNkOdhlMKTvaRhsr/JCx4Ie0E0e3gIRfr/k9FsHW03Coya7tvy/9KEiy9OS+K4wNYy9WZh+q
vt2YJY/M1A5If+ewb0oHx1Yv7q20uNHq6kSkHuvJMZHDoS2w6COAjY13oF6+EVXJwikBKZ2gfmqh
lkAnBtpGc9/0dxnQwHh/lT4d28iaIEfU6/7kZb6k0m/b8SD4t7E55PyuBzbC7PODJ+5glu6bI42a
ESxENLkWeUo+YQqDsy/acas6EgiiBw5/mrrXjH8b5uq2FV1cuiKGlwdUAG4HUG6m+tGG49zU/OD4
OtLp/aqefkCA5MZUJ80YfK79tEsjUtMU9Inpo4q/cY0UYH24uwqxrV3oENOT5ahDSei+BMS/4q5f
NSlIYuJe05yowt7VitbvhuTGnpGxUrkzy9cKZniZjW09PXrlEBFvDAV2fkXg0w09hKl/ycR4V0k8
1wkojG7h8+ZTJZptgYUdHDtwZevPLN/IUQ9oC1FzkYLTwP0WyJ7W1cLB4HvRnlRRY9+In7oOOU/z
hyslNh1BwDVAZdP3Xf+9wFqrOQ/INISdmvzU7P1BGNs8YXGfWeFgDj7J2nCwwG22qvvRqY9ubwas
kUdAJ/eG6jYzzgQp3K1Oigg0rL3SXmUzALNEoxzU0IrD1QAFjyLZFRWWxy6RS9iBXncPDgF8XZKN
KDZEsOI8G8W0gyt8XLt6u2/a7pSYhnaYC/7i2KU8JiCXRRNekpsB7iVbw5tACGWxKAbuizTbup3X
hXorHt3CaMIGoI0b121TH/D6H2jvnl0JimCejiebO/FcdedZuXbU9FCjKlvjYPcpWFxZsTEG7PSy
LHDYui0Mi3+6PQu1oux9Tzf4Vs+Y8ktKswCcqYMNGiiSP9wxTM8jE+JmXuAy3pyA4voKN0axK2tL
bevcxCt7EmpbkhIqkGaBDaB55c/Z45BOtOqQZjBh6bqfBBQSqBvGacseK5HeC/wfJ0cD2Q0wbRBf
d5kEmy9LsrNjNGiIA8irQ55gLKN06L+VTOw7T8zAhXkosfbCC91UvJjafJJu88D04pwXDQ8h92J9
TTWz8Fluf5qGfIsiFjQnnI3wCstnurzFF7RDGF9kvtfxH+7AwEvjuxrysF6hbZIclawEgObKPZNB
fut78s3tYe048C5qpvEEiZvvhBSfiJs8ZsSKgR47o5EA2TMnnpj9WG2VQaBPzMGVSFzUnZ3iOxNF
lHQtWA9mrPQ5spxy2xnOiemI+2ZtQ4oa2xYaeBkkC8S0h1NSPHHEUJSvvc4JwP5Q/tzU+1SZu+WP
mA1ORD+GU+1AlaOycWKTp94eb+AsgsAGOrmk5Oz22h0vshdZ5Z9NngQVz370ErymEWe64TiSEutf
wfinkWk4T91D23bfkmzoA6Qx5xJ8wgD3187oux6wUn0Dx9YNb6uwlPwF6oFpVNmwQ89AZZa6C/MB
JkPmJtuuGkG/7nGL1WTbUAw8I9D0Pcyj83q6Kfs0KlMYNtnejcXQiQX38AxX35Petd/AaQIFqwXx
zv7c2uB5JOhPa3zJCs0duL5ACGb2EX8837K82w593iHAyZ/N2DhQundGn0HdPDAHE84jicjDfgA5
qJHiZJm5FmgV1+KmJN/UAAeQ2Znx8xPwNYuFOtI3j5U0gd0WiRbrouJHTxoDJFAcx09HeLhqBejQ
JGCOsUtASg2bTE+D3LNOJsvzg0ySU9dVZ9CNHq08cwKzbAG9Le5VhVZEJqiv2kp/zPU0romAITrT
3agFV91XKd/CthYnZ7RdXFyd8M0Bb2fN4008SdCA2SAfkIp8nuAK7FsjLBt1dZ9AxyyD3CobILs1
vSQ1YtGMR4fpBIZY7tkx5hmKX4SHoqUPhSx3rvdqek0w2A9w3YtmTQ5BKzUazO589z8wzlWtEBQp
VT37SQ11xs4NR5XdqLwORHPvJUMTmFoK/X1eha2EywQxv3a5uMFr38b3H85pj25SasUNKZuoGJvA
Vg4YnU3Yg8nsS8u78ty6mHO/SdJWZQchuElLt4c/c2b5Vnrq5BU9oSXF/SgLXBVNsZiTlaYUOWeH
dpXBq13f6E95sdDecvCaeti/V/W4E/mVitjF5/ibma0yfV6arOxnFFRo9XNwURlyvVs7OUoQGNlL
CbPtj3Pr93wiFODeprurXN8aeV3UEhNNd3InzwLS/Ivjozxdx49dfFv+ntq66ePIrLKcDEM1Zg0T
ZjkfLLt57TV1paJx+bVE0MCCACxE5Nd9GEclFCIbxl+vJRNeslAL2xp7QBuBeb3WMrhYznfejLZ6
YuZccM2QAq+liN1bAewPo+QLvBDRecx6QAyvoXgu7/3fs1s9UOZsGmGyhxYQc+HyAUnTeni5siku
f6nfQ6yOF6+Sos/cChEBQtmLDVeWh3UNP6c8mF4VNKWhGzSK2Kyu7cbLry/YSAHGgILJOwVyGHEl
hVFhj9SEbFuoOJRtGw0mmK1Z/WWm8MzAmVAdUIC552visRhUoI1prHj6JLwfA5d4IShft4+W+3kW
kB2bN2bdbtC4OzG4FdgTOylCz6AT+1A+8FNcNmZKQvD6e6+4NZNvNWKnVuESbqCrAFsTJIQ9XADE
+MVtHgXETcBZA5q5CTPQX/vmS+6cvAKSox4e5KyKvRpSCck2NScg1WAx2pnxmH0HSMdPXXqbIZWf
hB7pyU+ze01rMSJbIDuDpxBC+J4MkJtOoYFF74fa+Jm3CJ2zBjkTa/RL1UaOPoPeyi0z7j0Q9wtQ
k+MB5ggTRWVwKiKTjTelMwUcjFBBe58LI5Ztda5LyB0gw2sYgRXj+Gq5eNI49U6V+HPCvukh3com
kFU8I9lnOVjGRN65dL63Z3pO5jRAyo8nrxEOs3E3TO7GowmufOqXlfG9HsfbfhhPFAIIXFWRCS6I
OX7i7bjPlPtUNtaxgdGJ0WcvVt1tLCAAlM3iahpj28kfJHP8Et8qz4vYdbKg5M8kPbiC+24FzEab
hQlUw1ijdkLhUysVe6DQMxDqJHQwJAjUUEPcJdXXwkMyO0OO0kIG78xB1qhQH+eTYmyvxKvg+s7u
5rB2vgh+z2GzYgziS6l7eNvPmwHM2oTfg+flF4Jt3fYpx8GCf1XspiwcWxDpzeqYLkomsuFPrZMG
rWZEoi4/l2kCWRkxB6xFO4mlcVWzTTJUV/qyF4/k74OxDp7tYNlgFusQ+63Yp8qFyMAAnEhJth8f
/WvDrEqMBjfGWivwonCY+zyxLO4Yf+Vg+n48zK8+2Lv79c10VnVGOdSUsY4ADoUrDm7UbNtCvveX
I01YGwHqAdYu31mwIED29mRvEh/+T9DVOLSln3+zYhGqw7VIfm3uq6qk7iWGWzYADCR8r0xkVDIL
s/zx45lfvi7ezHx1XSCBNCZSoj2KPGrxxSvroN1okUWChbhQ1X/DAPzaxJZ//6ZuPM2tO6CjQuO+
eeryczGdITd+pUj3X+YF7idd3JPA2/1zkJJA3oKlKCGB701h+LkB2X3xvwGNPZ0j4DEh7fH5H3Vo
IIxoETizvBc8nWo7W3RxnNiQyVOCkM3KfNfVZgwkUNCY7ZW08z33bsmWAGFakBfWIsr85yTnTPNM
qQGl5Zyrx+p2OtkHL3+cv+XwqHRg2DqwHaiveuqTbf7g7K6pJl/8kG+GX+0dk0JgOwf4JDbpN8p2
hX6dgXI5IXwzxmqz2HOVp72BMQoW/dtvixlwbHe3eXyNMHS51PxmtP/l7Ly27NSxNfxChzHI4Za4
UtWqHHzDsF1lgkQWIHj681PeZxuzOIW3L7pv3F1zSUhT0gzfv7hpAL1RtFILhFWNajTDR52JaGt3
nVPtWZBf1VfReatIZ7W0ZP4NF1d7VWUIYE4D7A1nEn0ATWHq5B2vcxvF12gp+zKF1vHg2+4OWb26
zUa7uNyDXyOgfV1BgRA398UIakRRktfPHcz6GkGRGKQx0Ki0bCbkuQSiVgMvplX5cWApGDk0wbOw
STau2dM8XbhwNBD+Y2jZB6rwDrxVpNdBlygco9VsNNbbSBqo8ZeB/c2xBGKmDIlWXOiXPXlodBGF
buofAj8nGHA6RBxli+JWFm99OeoaMswWhLVQBff7/k4Gucqt6S4vpzsqudUTWtk8chW9T2/t8doK
NGdbx2tlVUziPsD/KiYAw0veQSqIaNFIZJw7Y3NSe8mFR9tYFNK0shYfS1EmxDtKZE3tQhAtQtIZ
deqoF0lHy29yDYH88G5MpSeouRybzshtUkd3Q6x6U3SUm821YaD5JbS0AxHC67qlD7lFTw1gb6bK
vc+X7MpK+u3HLS4DeqQUtM+QEc61Dmgqhuh0i8h0Zosj+nAac+OoWisYQu/DpDwKZpEkLiu+w1wV
I2tAEUbfKq/GdFsWLESCoHWASl/2MlKoloTDA5A4aPa3bnPE9JkmP3LZcjgR3ns53qtUvaEGeu/L
znDb0Mq8kksHxDGfTAs4pjBV7WqQ9kklA/KzRchY2eK//f6F0+xzq6IlLte+Gt5EypGY55htPQGn
Ob9YMFBoBWwbcqOojP99J+ipWGfKgDgE98MgB5dTm6Su06+9m3sgc26+/NbsAXsqqwbU5RCQWFw8
m84iJSMo71AD8QeenHbilc8g5HnD/XYjw9puQNURHAlk5oCNXhwBNG4t5GDkJMiVt6giOytBD7t6
pKpmu01GNl61a59rbm3h9QXUjDI8TLHvRAMcNcVpmgepoe7nm2jNCtLPKpYzFN0uuiYIwtpcBgvT
N/IHvDDr9KWmGx5/LbAy7RtYmVwkau5+XxS0CKHsQmDD2v0UAwdtB8K9U2Blu8J6zS3OjS1WeUHL
kkPh0ACFrT2PYFO5BUN24vNZm/7IcpnPjSxWgkoVRMSHzvALGRw61IUcZal/axItt7GRlQ1rkErd
sLdYCyMU96y2R9KAN4XqlaJ0nQN1aKThk8ChlhSlQacVZ42WOL75MaYa7kV9ciSG8C1WBMMeZQQe
k36ALkLS/0CB9U7vQdIaI8vT07h2Oil+Fw3EnmoBkfliQLqD06cxDAGhqivkm6rcJ1wr7cpQZbxw
DFA+AQ+pMmdMVW+I5PIgNTpim0YpQumhHmwJTexBkqZPJBd2pIpRc6WL11wkN3KTw1XLsdeWbF9T
3WU1g5MAXqmVda+psoNsjo5kdsjrRN/AbnwGwvBABnJOe+vQRtKEgESnVD+xw+iLImT3RRkeYslE
zsK6yfXqgVTSjWYq/mDmP4R+uEvi7kZBlN8PM9C7NNUlaXiLp8ETs+pXkiflxO30qMi+JiPbpbFq
2KRKd6kaurVJH1o84otCPKC19LFk2pVmMa9vrXs1b0Skwg2w+ohwa0Vqh6Basm9z5YdM6vfPl9za
I0IxAe6Z+shFxVqGJ3F0FDSjPEe96k/JMX40UAVcXBEHcfm9ujP2rSNDFTVyN2uP19ysqYDeYQAN
hxb2xXqXkToDKREtvD93cHIY734WkuR/UIG49pbASH9ZW6x20ADyXM8bkAbReHRAIzYq9v5tGP6b
twSsTQwXYyqOX1Zu5KwhBaQ4cKwjajmJ7VX91Qes6icTvDyIO2N4+fxjrjmpuc2Fk1LE0YobM4U6
saqdBQvapODxvn1uY+1W+tvAFh8NxasI0A8o0dMkdM94+sE48t2goD7dBV6SO9kb/WIhvb3hrbbG
tvh6DDRGsyhhVkxlwJJvOyq6GyNbW45wUqg/BAgDYneL93RlNKomADqMTyaCqDS1aIR7KNsEuRd7
+t3n1tZ9/S9j03hnYRCpyfiIis4kqNJDIlzHSQQIIzoJBnFj4tZiIViHvywtzskMGVw9ptNZjBcR
olrme3L4qFWNvT+D7kurp//M4mIdlr0YgQPJJhSAHtTDkb5wf3TRqekLXkldgNWFv8vo/DbOxcIU
1bFoQSJLEBDeAatUs9Ae402fNS2CyzP612wu1iHtqZmMNSjc8QmvdYdVuwSl2tFpAv3HA6ISWzKa
m99vcflV2gaqXNP3K93R15UH2ZN25Q5SwOTxIxDpbgYlNsa4rHGTiYzoFdVQF+5lFEQ34Nwg0gDE
5FT3KxEgK7YGubob4CcnSXATkazFt0uKEGUzvYrOYf4MELddN53TZ6iG0djG/XfVf00u+f9MLT6g
lUujGTJuIWNF9DsjrPNDE5nIaBe0DUwxQzw/qTWQhnniRVGJEqMaRF+tNqgrV4LkitV4buHXP3cH
q2/i+c9afOUcNFZZDIFBQZ2NA/0BJy53wON7yDMweFUB6uxu5GRo2w5Sh7Qb5jfmf/nFkb8Cc603
LD+MtJuW6i+Fwu8T1vqWqG6hhtYX9K8vsOweFFHhrTQQvfaHWwjs7tGA6bKdeg8qtwcHuJkTlVf9
+sze9O8zV8vkpq05ZwgGFfRLVSEGXFhh72SGeC4VVOWk4K6GLSoFxod8HF8lVfwyiJZtSlLrlCE0
ZSAL4wyiTr04G0OvQh0a6sEAd20jDamt0mNiOGwt00t6DE7y2Y+e9ujsR3e5QKWMkjzohtKztLNV
XBnjqTdNL9UaZ5CBx09sQd+oNFh/VM3MLo6liI1AOQ5Y3l1ra7Z+qA6xj9rGAVBP5CU3KUar606T
0HeGpyKCd4uzKZXiAtWrYRwIrAGC/FFFXSagvmlsbhzuq0cSCGMoiTfQ+L685gpKqhahkWRBiALa
AtWtRvMtTpj3+S7esrKYPa0pBL2aigpUvQFtv7bH8YFKW/mq9fN1NpjFrOmKSTSugKSFh9QAIP1B
AW6K2yg2VDwOZAfg4AzS6Zul2KtrUtcQ9gQ2CwGrhZcWIjqMNJaSYIQySSvc1QJUwULLzYavpC2h
GXLOpdSR1a2A6+SSL87cmd2Fyw6TRrKyHCEm0j2qSuap0VMu7aGkUZVQkhO21srqmwjV87i146I8
dbf+vvcQGQmVlHR5oBsOv0Gi90x26Tl8NU+l13nRXrfZ5I4Vj/jGzbBxMZz++MVg0fs88f509Fcv
JrkD0dNKrMr0I3qvF18LZWOLr2652d9fTCZyUdGYR7Xpj9Ed6UW7xPtb5W+qshW0W10tM0OLE60u
LK6bDQ0BPIH0LOm+JSiRQuUgsv1834XaoTTlB0Po7suIb5BIVvfhL9MfarIz56lKghKhbMD04cJP
hljc88ZwxiLdMDN9iotPBXbnBOcDBeFDenhmRs/zXkhVE9nT6qEcoU6gA3mFYg8UaEXGVuBu/Rib
WVscY3k69Hml4FadQg/Fa0PpiykU11ZRHZmhAiEaBdrE+dTL/sYSUXmZanuUtVR2ZBaOWFfPZp8r
YFrnha1qDPjkCkhqLZU0VwzpLaEqoNQR0e2/8IizH704xlAboBJTanCVzCh1ZI7+DKB440LRNgyt
AUegjgO1OHRRoMF4GbMFkZkkEUMq28KjCqfNHdPAPU+QNxRRJ6ime2ZmECdOfFNqr1CVtR9jlDBK
VcC4jKIZirgrEosp/sdQUSmA+YdzRRuMk4QNijcr8PaL+MWIyHteaBtbfj00Mfvti09raEheSX0S
+oUlPERs6jZIIP3D6He5Kk6yKO6QNH9Ma+6Cox+QBKUyn3+m1TvZfPYW30mTaDP2ZYik52li1Sm7
7DF6RErSk6Fa3H9T0i2Da7HHucGFj00ZYkLSqIPCgUpOdBFFUKrG2/DPurLXfN7c2OLABAY3Hi3o
bvtSiiLS9HsYQ+5j+Iow/9a1bZqnpUuYW5p+ycwlFKyraVQgvI6WRbTUzmmtfxTUWnOyc3uL04Jn
uCR2FZBLHNlCTxKjnWiMu1K3zmkR3qCu+K3hyh2kBKjdmX+VJ5kFD5etjUjvAjc9oVR+5mViP0pu
ao975hGqDq621XmmrZ2NM3vLxsZISSDxrZhT2y076U4VtOUjZH2y1rWqe+RrbKbslNQx1LPZ7XRX
PU+3VnYV604cQEIttZPn/oheil2BnPou8af+mDt0d1jQUnhFK8xzGjDfwAssQq+OXUJu5E6+ir9A
7e5eemuPGVpesRP+LrT1KwS7yDZReaCywRG2w9AdQ/oaw+F8vr3XDqr5vC38i6L3oZnhuuGr9EZD
sLopj7X4UKcYuZDtPre1+oSYRyEX534RmdKA2topegDtPqSsDRVInyk+wpw6YN2GvfU18W+gdVmL
xofin5ZhGveP0Aw9MqULPh/Sx33hYlf/CuZ++O/ZrpaFhJRFNeaQBgwDdIOcm6+ln55RoNdhYFMU
BkT0A38q3ATKhMhYfG5//XyY2V98P2ns1JZGuGjAWU6sy39C13/mLDetLc6CWOjDkVG8Af+x9g9Z
8w+tTb/9s7ldHARaNORiZUAAiKGHx6ZKsdM1i9i6Uu1RQek1o3rQJRTmFVXz3ewQ1KsJxeot6N3G
JK8eErNJXhwScS9kaGPBfVVXkWWuX1mFkji8rJwGMowBml0MdLZNsJfNCMUaeGIeU//499n6EoUw
jqSp7X2KPHcPRLOT2xqdSOiO2U3vDNRtX9U8SO63qgzXz30IME9YRED1l7EYIRajrBNwa4L+mofr
Bcr/kg+ojoJYk7AZWly7mJszc8uFDCF6mWgonRGiR6F+QJ7YlsaN3bo+mzMji/Ur9bKgs+m0n1RJ
5Pf2EeCT6FG5rr1JiwKFjmhkKhxhvzWZ08vpYiXP7C5WMqUJq8YuDn1KxbucyN8o6f0sxV2grc4D
dHXCjmyNdfW+MbO5WLQQvuiRp/1IoU33DVTL2P+FDr/1/RbXm0EpQiIQAWnwAdSvDqJ/ULGBmC+t
6/3n23HdkoGWQ4CCLiXOE4mLSUNoFkC50RapEgBlZYdK5H9u5v/ZAP/aWR4ficlkJW8wgeoHbzUZ
IF4iOPpHPF9kf1B2tzGw5VmCCBWw5AXDqhDIPqpPGZt6AjZmb/VQVH+NarHPUj5w7HnAg2v2QFtf
opus0VW3PbOw2GRZnGeKQOCyJnqr6kEOERK98plec8Clpa3nwtZ4FltLYOVoJQxHEgF/RzevtOZx
Yx2sXqRn45k+28wFV+hkoegPE/x0r/nZgQSq3UO7Bi+vjfvK/+Oefn2bxR5inRoVPMTLpwV1R0Nl
0Xf5A74zNSA72E8OWgcTJJK2WnXWL2azIU63xNkQdVMwyrhC6qoadnqQ7DrZi31mG9JhcNvzdnB3
+nuX/vDXQCd/ObMHEcIwlzLYU4BIcAY1eVeb+i7N2rcojE9xLm10JaxfXGYDXNw8ZW4kUZRg1f98
fKGe4J96IGETJ7x6Wfhlahlh6mSIjOlGmgVFVwT9wE5WhuIYggYQ2Xj4fGlurP1llAlvnkELG0xj
IdwYIxqI1cz+3MKWE/wIPc2+VIuFnxO1mqBl5q0ZZLvkdkSNKVTdPJBxduadsjGm9WgN0JGgj4FN
hgKQ39eGGfJaDkO8WwHJB+lHQK6vR8W8ZdUnS9J0yAhVfmqabhONR4R+bY2Jx7Isz82oX0fK+DZy
/tSVZsAsyu1ybL5UCgqY47x7QPQWd7XacEcDmlxifE4M6K79zYTNfv5iaSuQAMnFKU1y+cyfWMdb
N4v1lT2zt1jZIunDsqV4ALQHM+ivKyC69ZMR9OftcsTV8+mXqSV1sIYcrQjGh+nn45tcv5SV37L3
jelbDf7MbCxevF2j8mxMYGOaPg09kT836h9FSLZsLY5CFgqdiPzB371mtiZvcSomgm6UXMa60PWX
nJxVJFH1jaDz1tYxF2chUEVlrYTIhiRCBJ1DtKkJaXFCVWfu6Vb9PLb8uoDOnF2n6mPXSr7QiLtq
IHtTTELcpIr2qpON22QMkdhnKXFG3g2OrBWa04tdtxdFkEqYlHyr9diDnnYCGnG6gcTamqbp32f+
JhSSqM8zwfLR32g3McgHit3FG8fBlpHFOStr4DSYJVwM4N62mSKkE17Fkb7lCrbMLDyZBt1aScmi
n8BHVEgmaIgHiMONXcPpvEY41zZxc2czGbe1rhcuSEyGsodg5RR7k3xjVwVC7k53lgKxCFJ6Gzt2
9RCa7diFA4rBMajhi/OAvuQndKGObu5GHkrQ8TB/EdEB9wev4tX7wy+b1nRlm60SBXqikQXxcB+d
RYFgh0/il9aTHTG7wez6/BbvATuGzq+827oqXVhGLaIB4KyGXCfo7/piG0dm0hRGbEHPUHhuREBh
HqWK2sRSbGkL+H5Zj7KwtdjOCY0Ya82wCOQaDXg5Sm0StPij7x34BIQbbAlS7Zu6W9Pn+u1qtjC6
2ICouR0GSYWKHtp5MbzXtnik6ZWSv7Tlq1B8JXzrvXCxfhYGF5uRikZlsSIsg6aAGML42Mb+xgq9
2A8LC4t9mApjmFQEqogTZz5B5J3v+K0VjEiEWxtX+GlrLWfP1FQZUlkA1l4UCqZdrY14BkMgsMzx
n8oxBYpS0rMZvpR17dB8s2Rm7XtB1kEygLtSRWNZvoCeaEhPWQN2tsERsNawGNVCQ+85ROJr4ymK
ImjDq81Lb5D3IqselSi8pymQMZWgP0Qq6DtQQUY+S1TvJkaBPRooP62q4PNvcHEpxidAg7OCon8F
bZfW4hNMTr2NhREfmUS+arqp1UI1evDHLVG8C587GdIUdD3qkGa9KK5NS9RQpyKW72g8jll8HDvr
HNbPn4/m8tI1WUF3gWag7QRs1oUXoIpSCYkB8r1yRpXrzryBwrMvQAdvu71gZUDojgPFRbdgEdy+
311dUssZxKOVMpAjgh5y1anzwqlBEft8SCsLd6LSA9dtobAByuS/m6FGbCp9ATMUoJcqRV44hoSA
cbKgbCyZZ6jnfG7v8q2LLrKZwWV0JW2UJlLTD2FYqF2rTl7uYohfNaBkBcoBsVy7BL0BdB7hv2/R
3wwvbpjDKGoGT+DB9ehZbHcx8n4Awk66oZWFC9PQbVwDjI+W4oVT+E1rd3HPVLKhMOU+L4McavSB
Ro03I00fxB64ImKAS4OYde3FYrhPgEYj+SETvuL/4uNtFFAyOCEaJwiAZhQqz1b5QDlA8fnRoKA3
5QeIa49hjQg03UUyCF/ygzo8ZJyAhWB6pXUGWNSBqPAwfjGS154cJsKDGEu2nr5F7Z2IapW0umU1
cVLrsTAfxPG2EjWvD7lTgFbEzReBPcTaQ8e/y+NNqT83zbXEFYB90GEoKgcGlZC2f4eWPVBcFOC8
K/xfshZwLl23UzQYV6CzyhqU48OdJVC4pYdB+aKHvT/W1m0FHKEw7CIg67jwQyg6h7W1U1e6LciH
NrnPtMERVLCwKtCOMh2AR4MZ6PVv0fHeGT26t5tgJKXNu/eyL5wcyis8KmxzeKmF+44D76eB+9O0
Xg7aqc4zO9Pumzyx02SwWfJU1le8RUQPyo8UzDcZ6b4+flGVyGGmdCVXqc3yW8Z18HRvRfVZBYtQ
kBs7NfA98ut4fJYqDR2lL8L4nYZfwBGE/Evp0d5wYw744wjhtvGLoh9QNQsKb+5E6kNGdFe0ZEy6
4Dbl6DTJW9vhHWWcINQQZN2pEZlbR9cJugqt/MyGJyE9FRydPl9l87bVytPInoe4dYXmaDWpZ2jv
YvEsZCIK7kG8/KDw3Vk5EmpoCorUPlDLH3VCTlL2SnvVzkhlK8nXWqHYV0FYP0W97g0jJEUAsBvJ
q5K0LsScXdIzt+2pbWlfiJTZDQiKVVO4MlKcyXjfI9WS0rd+OPZVZqfyLkbZo6A8SxwsD/TwGmL1
KmZPidaDB/jaoMBGrK4L85QUJj7nzuoKl2ZfWqa4VPEoSF94rrhafJIs4jX6s9G3iJfEx5CimnZ0
i0xzNaZ4nfacCb2X9zvAznZi+UKLEnHm+lvTXQs14Gu9iXuR1Z0ys4cmZqvdiQqaHgcKeElfqEGI
rpu+hwR1USV2mbSHKI5uedEnrpg/ttK5Sh6qDlIsY4i4F0QXWurpZhtovHTA77yrRMiCtiDEt5Uv
DbhHIOFXNTZBwQWNqW1ELHG4kjk1ICKavOs6yWOqr7Syn4soK2UIrEGUJYnuDO1J00Yv6kRn4nOQ
VsCB+FiDc9aEyCynVSA24GwBU2aXVmOr4Xs75o48FvaQP9Yl2qqE1m/De4lGDo+ehq7chRApRbWP
Peh4MPX4OPmPuH1P63dFuoVOo53i0hYXIGq1ktMqd6WJK2R3z4d7nb9K4+tIewdaUPagfodYUgsB
rDE/pGEHCXoo1WMXgIqQJgBcmNQZlOiqFRh4T+/o3gbExtoPORQmY7obY3QmQn5UEaSAZOALsBQx
qYxbL4oePwu0PILztxcT5WtSPcQimsAyxbOmdlSZ28po3RTA6rhR9TDg5jkayd6QBPg3fk7z/CAr
49lSkDRB/6BdCy/MRFerrqKQPx9Qr9tcR8UrZ9pBGxAyqCe2SgeAZtXiL8fssR5T9LhC6Sp6G8f4
RdRDG+olt3guuxIT3i21PEU6RFEqBHnDxrK7VnUY+GUVin352MJiD+pvAxhLk0lIxle2loHVqzee
JBaQQ0iLs6yeUsgl9Sl4Eqw5NTF3FLHzRtqepKbxy0pw+lqylfakF3eVia4YJBaya5MSp2yIr1kQ
0jVfROMZV7yrpLfcWBeDMgRvrj0mRPouZPqhLL/zWA/w6vaURPQ40C5lf9LJo8V/FIblpVYHGmQS
EKHdNQzLHEVhTteei6mM+SsTi7uejw7JRfQjgGwVjk6Vfy8guNdCZigxgFY95nHm1/0bb6RATV/7
9loY4qMMIe0QR1Wptl7RMqzz2K9SVL1D0VQREjSzYfeVSKFJKdKUteSWE8togNOOas3L9NxngNdF
QK5Cvk0srluhs6M+djLpVjPeceTauXUGMi5O38q6tMfyS6QLRz48GiQ9CCGHml5svpZW4uqgm4WD
9S1mzyjgAlxOsA59eptJPeo1aPKDE+4kunqjU+M2HWScrGiSFntAMzXFLxq+J5IYQM6W+FXI9gCA
drYqjrWbFv2xMbQ3pkiugaZ9t8V9WC+YvFf0VHKELhlu5aH/xvMcuwggH4qrEg6sm6hK96OBGluj
+DbQ/ESasnVoyF+NsT61mnqsIzhQdPLes0E8mXy8GmP5DhTDQ1OKnhQ3t1aYfaFEP1CjOkIiCtsN
zs6syBXj3RuJQxnLHFQEKBcmQCsWE1W3Qzsgq+7GPrzWWXQdCSiiaPJvtSC/NCSzTQZf1Utp4jIi
XGkFB/EUkqlo9na1NnpSevimtst6eEEg6UhyENvwNqk6zQ5V89yN6M51SIbKIEyp+V0IyY2J57ad
jiD2duMuTXrfEKQrHpG9WMX7lHGvj2KvQwGn2SR7nakefo7TycWbYAy3KpiiEu3zu3pgeykqKsxP
HjujHt60Qvt9UDrVlXH6yZUZBkUzyDu9LPfYwy9JpRMnUfBJU35tDMZdNQIqimr7zuLCEQ90kA8Z
SP59L3O3j9tDhvLF2DZRvAodZiDoCW6VrGNGEDP1MOTMTUPhRtTza6ie5NeDzCSH6sJrXKfUQbUm
qmtQ0jng7G4VaA9rWhzkRT76UZh5VWS9S1JxBzgUOUV98xQnWez2WrdXBcvpSeyDCbbHtO2IhNge
qW+lqDvxpGvATBb9posNJw4BI+s73Y4T3am75FpK0kMHeJWa0IMapy5RBS8s0dFpRda+qLAYVSjs
qlAQBqxd2WlGfp1kCsilsj8SxUa94541NW5Y+Yj+fcmm+ZduHKBfCLZu/mylT6Us2RX4ubT6MQj0
Kkr3HEVLCoBiCKsDLu0MwLgaqKdAQ0OlJIA9ipJdU6zYFN6vP1k4FuS0cQqr6xw+Wvdh3bi5hp6T
sZd7uyOQM8anb6BDp+LqaP7Al3AUQwf8Apqrg+AW9XEEQ1InDyH9kUwk5+Y6BrPVNO8Qmuw11e+i
wpdY5o9MAUW5cSroQPR5d03ju0wmT2HxrHdHw2JPNH4CGf0a8wPew7Es1B1pRC8avkeWtR/DzmsR
yTPia6tX7FQZ/FBpdxKo13LuauJrMVwVvYZ1/yPu8cND2Rdx2y4a6HZQw1Yr1LgK8vX/iBquQjgr
8d6aNIajpgR/to3t/2FEzvA6w0N7KG+SDCW92leaJhO/0o+l//5cNtGUrZsmUAP6hTwLkJFhq+f4
EUYC0BKu8AUSzq38Padb8YOV6AssmaiKBR9lEpP//d0noMKX1SUs6YL60lvpXd5nG0+96W2/fP6A
U2Pq6OCSzAuVgzYCBM5K4C/jsAOjTPYzAzFCdJE0QGpH2cvnD8uVSAPab/61tiwEBGpW13IulkFr
kqdYyQ4dy13DCnF15w+fm1p7msvoGgZNHjQpqOj8PncsaXVrxPMkGKXinE1aG7XSHGur3aiX37Kz
CAF0eQHEV66QINe/90wD6/ObhivDXwxGkyEIpiIKAP2l3wfTNgxlongYB3GFPn3pJlV7uKOvnxtZ
W22Yp3+NLGZMl3nLI9Bfg2bcZUOKZ9C4EcfYsrCYqzgaIqvnVohLjOJGpPkejVuKbVsmpn+fBZ95
WNGMySEJWNrdFCISYZPb+nyiLht5EB6Zz9RiX47oQ5Nyo6XIu0q+7iCsfSaPEWrN4p28owHQA1fx
htORp9lfblQZgB9VAXMGnVfTRp4NTGuyrMqVUUOjYe9BKgeh9PDUfcvvyY5Asrv2QOh90ZwatgXN
KY7RZtHZparbNGzwfxAslBFE/chwzX6CpEeJEVGOufXpHlcHUEmle+ssO1MrIICPr/WxetTd5IrZ
zLMO/Lrdb8f4L5Pe069AoSoi/NA/u4jiZpqcTG9H/AoX2nJ40UDWrd4ZV5MEUn+/XQ5x2eK5MLhY
UrJYlWE9DCQw7sPA+D4NV9oBlYGkTX4EQcJJUfWRoYR0M3285lsUhPvgwhTtUguQWRXTmVZMXF2o
D35H1IZCk5KhiVgI2FPz1kUODf6zyCyGOze6GG7TD70CnDMJWlD3KxAMBcHd2D9raxnsChXKGCJ6
Wi6qF3mVEVHEJkWrImr9mltcrpA5AW/zFcDWjZDiSgwe6lzQ4UBoG3cAa+l0DGblqWzQoNFqxSE9
nkVQ6z6kch/jigTKoNy9qjm5juq83vB3H355uWnnthdzqVqVUaahRbFW9aBH3ZDqFIf0AV2gyMIJ
nn7iPxSHHmR38Ns98beUwlbXD/ggmGJ4DYTFf/cZSZdUlYp6tYCY6QGp+52Orlc1UjdOp7U7BOLF
/5qZwtczv1CDsoVkPVKp6DyubGpWdtEiSphCSINLLinphr2tYS3C4RInScoGFZrx2TGi6OxGD2O8
Vd2/GgOfjWrZW13FCAdqWZwF8m196g8g2wNQc4+3tUu/IlMkDUjz/YnO7ep6/TWby82BRzGzhhaz
iajITtrpezy+3DrY2hab45s26eyrRTVvxWxqrZ0OlNGlLqJh+g2alj0I33osEN36Ski97vVvNj/u
mzjJcBe8UDtPtJCI6DOA40Ibeb1H+AHYnNTOTpKD4wuZzY3TenV1on/4QxLNuiiV1ghvOsqAumaE
7+IGRUmlVnl6EiPV2CHqp6B/+fMhTrv6YtfPLC5mthSzJo91jQZZvEfww64h+PK5BXl9UOg01xVc
2C4kXJuC87jpdTg1g+xCFYxLRQL4RI2hKNNngi+JWKK6hhWryKdGsB7yHmHgIVMeWqEJUsTpW4s5
/Vh7XZ25Q9G6aiq9cYGDuF8zj1iVHYbse8kavKVE5VRU2m4o9Y0b51oS3QS8SELPpygDobZwUA0D
DZnzkEJtnHwdT+gjc0w3OoEPDmIF8enVlgLyZY/wdLrNLC58FY8TDvUbFAAinnKr3Ws3asD25jsF
ygDoCtd6nE5X7iG+SvzNLbe+MH4Nd+G45CgKxaTGcMWAnjpX/4FbsJcExhfpYB00yNFu4oymw+1y
Kf5rcVkVpg6IBigtZK/0KxF5PMm0p4a9xsVee2ruk//eKPD79JqLhwofoTyuDTjwBNLZgvi10u5Q
m/T54r8siF0YWe6vCtgttcU0DgcEve7ZjjuALTo/C3akmw1rW1O4uD8QNSyZ3MFPTnTZASUKiLrw
neGxHxAwdk2AebaE2i5qmjE+6D/r2BYos7zQ9iUVuCpqgzWqBt2+PMeoLAHu4iY+KFszuTa2uaXp
vT47A9pMjOtSaH+eAdqpeeTPJqqRRB98xkdEhrYKdKa/t1yOc3uL/Z7EYZpLFs5Ui47QjJKM+4rx
Y6mXDylP3j//cGubbW5rsdOHIWYJLgpZUKlDUEBqzGykDXXbywazxZdabOi6yQSQDLE2+ig90wop
B1mie6oyr6xjZpu98m5BNwgNzszrKCSwSeSKYv4t4fJOnfIppl4jD9Dgvzj0s1qkT/IOlUNGSNjW
t5623idzv0TtIpak57zCriHo7sbeNJANRW4rGpNjG2u+INAjckgR/D99H834qa74xlZau7fNvoi2
cA6ko8ip1VhttHsZEauuID5l9b33+XdfvdhoKGQBzhuRM3NZzjLWUlQNAz78JOXcXLdIS8LtcVvf
t/6IO0Z2zh/B8su5s3XfXg0MzE0v11yjCxRqKLgJU/mAkhpkG8mIXJuqXUsauW9F0a/6TkA2W4ZG
qlK8IPzmCYPxLA0MKCMUtEAIDzKBGzOy5lDmP2uxTNV0APQTOsWg4zNcuLpdsoc6CwrwNl3X2qb7
ZckSp18ycyhmaraDEWJD4FjtbMnVjgX0PjLQ3G3ZL/y4ssurrWfyls3FsqJ6G5IWQmhBE922Yufk
xhYyfc1tzUe1OHDaLBKg6o5RDaroZpm4R2b+UElgighbqqarV6K5rcVxM0SmkBH1Y/Xize+AeQBi
7jl0uw+QFILdlDtbF5PVGUTVpAo4tngpmGKSqNCEFDYlqC5ZKGUS8tPnS3B1Bn9ZWBYUGUVnaeX/
snZlzXHbzPYXsYr78sp1OKPRaLMk64VlyTb3feevvwdyYlEQM5D93UrlIUnFPQAbjUb36XMGWOCj
R05ZQOaZ2lOfWdG4O29oayngyRUIlb8qC/RrXy/QWgs0zJ/NQJRoyjepklmnaevSXJsgP2Hl4zxk
eqMgx4NixgSJRbiWQic8Suj9+9GN5DTHkgG73tq8tUESV1cGh3IexVTAYGSV3sh5hpFajNc1yQWU
rN3zu7eFndMhxY2NA5wQ/L/UBd1j8AJ4xQJnyRFcIFs81A58jFMBQgK413ljW9fB2hYVLBN5aiM5
gmTYXB2icfGmLLZzyO+dt0JiG33tra1Qsa/WOD0VBqwoKdFONhQnSb6G+r0YlaYayJbMQ89HYHVV
yE//b6Oopr3/YlGc6lC6zHOvGpWLojvUoJWJNANF6dgdBW0na6V9fpmbZdG3dUo0jwrfVUkWlAPS
VJ4/SLnqBD1UBxcB6LPyYc7aZ53TuTvM/o1WOIXAheFBPEJ5DWzaM8NfNx9Z699Cxcs0aOSyTivi
RQPAHpZqKc/TIfA1MBHOduAiX7cJN237XCDXYe0Ea/OpCDo0atIMEKdEwp5/GwCU+UbK5boPVQhM
Lz9NDmC443cgXEprNOUbxncgazv36anoMCVJoxYaPr3shTeTrezSY7DLfdSKPPbVJ5E/7Zw1KjTw
hlDOyQDW+6RRLpOyvZHlTIPOb35f5vCxusrRvu3v6oVHITecn2JN6tEvnh5niFAhKf5ZKdmDyscP
5STG9iK0dq5g2qSTxytAmK5bcdhBCWAvGYHH65yLuwFIi9pO4vpJXbI7fUiAuMlzw5ICUF+3iXrZ
8Rnj7oA8ytYqBbCFQ3oAKR3N8KoHUizMGQS4iww9bXHmBSvReIjLzaj/C9pilqhw8G27m7LmbsKQ
eFzOD3EoAbhYf6vF8IeWLk4eAC8CLCVSa2caJi9NOksWTyOohQy1gugnIMLRsJua4dnoF1MEqKgt
jKPY8kepLE58En1JDc4Soxb/m2Gn6LBHS+gsYolphtwVywaOVQMcKYIIYHwZlMcw707AHLhj2V3M
yezxeexl3GxDmngnxT86CDA1tWRi8gct8e/Qv7X75nHgFWuom11b3fUzIGy16OXNqZ0AA+y+z/mX
qRsuDT0AGZQBJejJqsZTHgyWBmr9KdEsEdwoTXQpA2iQ6suumY+zId3pGAfqE/7nwOf7cDhI0bw3
6pO8jAC8yldxP+4NGekwkIcDZNHa2fCkcHQMvFCIGLSqRfuJKyAnGZtdtphykdlcXdvESKPJwIqr
+3SAxiPIcBfpu1zXh3jIrWm+BwTcVOEdcvjSRdK+bu8Ae7f7enTmWj0OIOmWwFGoTXdSHWEUU7oN
cym1hHCxewH/UmwOqfRQ8FljamripwMweHPEOVDTtEGrBZiQYtchqAeN4YFQzABrCpVeIfsyKuXP
NC6tIa68UuigPjp5IRrc4OlHPMR41QQMEW9V2KwhCk9pw0MAUnbEDn8uZprqkbPmHHiFZTB1bC7U
K2x1Kny9SnZlm1/VHODXDahVFUSysXP1CLyy0PcqCSo01naNBgXPabLbtvZAf8EX/V5cDkt/jfHJ
U1C9KBoPFEvkAwHnlBAabQAonUTV1KCqawAel/P3Sxtb2BBPk79WGtqLQwds6I8UvpuF91PRHZeq
xAMzwfMhEM1e7UGwDL40ME+1+UkRxdOgcZbRqWZFQBLhD6iq+YD9OvF0EtTJAhPgYwyVcCnor5oo
s+K83iUqFOhUCNiIV3kjOUIlurgurKhNT/xcA3O4QPQDAOhx8tV5OcR6dKcODZ4xkqdAL1yperNv
xItofOyM0g/Vb70S7rpJsw1hAFs6AMvG4AHgDgjkBK04YI8LLQCk82cQXULC5pA0KD4DpFkHyYkT
pL0iPwhZt6+k1s7K4WsKvKg0oV7b5xDKuyAS1ZWIoa0ic3sQ/wjATleqZjcoYfb1MyRb0RgAe1Lw
MIPAvpNGc447G3Ba83zA34rAuiEYqqigR4dJj/dXvSSh2tUhewMvrXqsQL0aQyDrvImPQmcoM0DS
4nf8o+6UsEcfLQxKUrTkrXGvW8lFb0J7HQP8tcVZHV5XocddAqGNIiZ0iNxiJ5vpVQFe1n43H1IW
L9HmE3v9g6hrR07VYmgnXPCyN95XF9EVJCsXM0VLS3HiuxCV1Lv+hHkSRnK/mTFidgTSWSoq+XSO
AxHnXjbyIPHkASmjgfVHqID3MaMAt9m2A42jpAmkQfGhRcFNclzhatVfe+1paOo/J2g7ATvtLrsU
QtWOccQqrdSG2p8tLjYqNqHNenRuLRazQ5gc0hAm9Q8Nf4whCMmCNKbmtcsqbf3MKEJgXaHJeN69
Np+cuirLGv565SR578JFUfZLr9QJCia8Fe6QrYHGGEVHUNhY7an6krMr4ZuL03RAjlRU41X6nTGM
ajWIYBmAAwX78im+Lk6JbgZ+dahtUNdZDbrtMnNLt7om6Jb8tkq9OIRoiqtk0BPcCVUNncUQmUIa
iFajVv6Ug2l9bGTn/OZuvd3WJqnnR97NnZyoWGhfQB3SuAlBFB8Yz9DTZrymXvuRdCr4Zkmj3xwK
hCuEpq3B8YLpCx/YNc6cBeVlqI0RN8lS2mmhoOSn5JqHhthD3bVAMMjN5IotZlT6uvM1rvqWjpNu
DfLAOVFXzXarQ9lj4ZDktdIPCQP5XBVctgu/E0eQHbXLl2ROakTXAmOQOvDGVQMgme6Dy9GN+QUo
wvGnHBeJOUUcELnh92wsvyqcDtwrDnGf54zd3vzAugJQgYL+Im6e957cLDomzKAK64rT7E3d7ZAt
bpDaKn6RyHq+smxRQTloJqmdYsj4YR7DA1eqH4uKZ9TCAWOhB2BoGKd009zbPUNz9o3xCE+VY8jp
FsKT1gUnHGgTsMwLuYx2RTQzKgFbj6j1tUYV1cIuIjNgGogylEteib0w2mmNahrLXp8NZN9M+jnW
PUreAKsiB+63ZRk4PvcGlzBZkrskfOKs2Er91q+e+sN8c/5kslZI+coiJqJcQDrd1drJiwruOeuj
ywKzl0IZAd/fO10UscbNtooR612lfGbuiwHqOIgGmJ6wwvQwzk+8OFuhcMWn111wlYqMA7FZFlhb
JIF4ta2VAILCTCRug2K4TJID23BAj2wRglDDNhhvNdZXJOFwZQ5KDnMzBzgUmGvCsFZ/PSo547tt
1qjWSyInZWWDr/MRl8qo4WTfVihnRy4g3svV5NQuW21xs9m4tkbdGWqe60B0wy87N/4GiPyO9GuJ
oEIOdgBWgrPZQFhbo66LQmwGRcJUF0AZoAyEnECjeERHQHbTu9ov3XFXY0SLcXWwnITuEmeK1ujh
BEnJSTbuqmD0ByH9HmnKnu/ChzxRwQUp8D+DKbmSwvIqB5FTD5D5KATX548kccYPV9hbjKO7x7NQ
DoWuLEh5IB5uDXh6gavfuFSLYPe/GaKCjRQU4tiPoM+DLpWlLvqLBCqgMftzmjck7qvPqVMxJhy7
RC0DKIPx14sLNM+Bs6Qb2dRNwZEPoDRmfUjyu89tIBVfwmURsiSdNHcAJwHoCAnhjGH1za70ieJe
XTD2kXU6dCq8iJI4KbKB06Hc6tdEfxmKEM0vaORnFP42s6mVg1DhZSi5jk9alN4bQXbBNYTUBJTH
/L02zozAyXJFKshUQSeHI8ZCMOib3SgSNNIr7jEDQN4874mMW0inwgtUaQowvkFpNe/l51TQvQTP
XG4pU5DbzsijwHkYsOSjGbcQLVDaoDQbZiQnHfpDk82Nqevj10Gr75ZlJ3cZhIHL/TwMIWNLGXcD
zQvCN7jfIyi1eAXXXwscxF4T1WA83bZtgGIASSBqhTTiUVhGQJZU4o+tYupDbcnZ4/kPtunyyC9J
fRsYVrRK3l8/cluUiTLBBIjGybSLV7mAMByC3gxOi/MJwPNW5rc2SAWrZpRLUCpEBPA8OpNPHmg4
1652+ZL7yQ5cIBaG8U8s6NDWUVtbpUJXVS4L6MvAjD9X34LuQughEqZflYnAOACs1VEhCxOMGYDe
uM2bhHMWjG9N7ezD8HVb6X6ElzXj820duPW6qIjVZhFiv4DPJ4XA5JZO4sv7HIZNyG/LDvejRYcC
aMRT+RAy4/OWdxoqUec1FIPMDr13nSUWMNoUQqRX7ozrKMguST2QsT6WDSpEFjo3RRl0IN22soh8
V2TFE4iHUY69Ju95aF1FDgvWs1mgWi+MipblxHXKhNqd171gEH4fgebMMW5JfSqxAejzhX2zGyAT
mB9Dr3OiG+6+c5SfoOm0Akc8an5lM3ZhK3yvfxAVVme+kVQhMvCVT6oz4eqtbgOwZl+2bnRPgAjg
BI6uWUeGtfVU8oYCKER8Z8RyPI7RgtMv1UBjTBsxTNDVRiVutVZSYKJvomMhqY9pLGesLGLz6L+5
qUZFuDlu47moxdwLQaU52uAbw7CJChIAC12hG+gwAU4DFE1mad8Zn42EMjp/WX02jQp1CRcKetHD
MggNPcGOX18r8onzcjfzWHRADB+hyVsmceairEbWWxvlYeIiDyKUC4YxddaR3Axxq/0kH3X1YBlR
i9biEeXEfr/gRAp3a2E9WbRGV3aL6hOi4KwVUvEma7scmnBY4Zzsax2Q1jSxsprx5GN5Cx1wKj7l
xh5BbRaMZzEFIYjYdH6Sh/tIUfzzDsJaEBVnUnnKilBNIQgxp5MZqeNdkS6KwysVo4W9aQgVJExc
8VAUoivNnbosoF/S4BvVVTG/9NpNXzJ47rYTiZUNytkjEME0aqzkAD/re7D7oWafX+jg1iFc5SwN
hs03HqbHfq+Ius+hgN7UQZPgaZAu6JoI4W0RtY9gK7D6WLpQVOmIjTj0ORga+NAjPLfKqOyyrGRg
Jjef7+sfQp8GMCljxh+aQv2+8KWL5SBcEvVY4Ri7LEXEzWi5WjPl/xUPsjSpxA4DBN8IMTQQJ0as
3HR+HRxeGojFIE9GOaSYhlVlFLhn8uh2kGILosyqcYVyKyNt2fTHlR3qPpOLMhdbCYFR60u7AG4l
VfJjwpJz3Bx1M1ZmqBtsmcKo1BS8egj8p73W96KT2VlkklekbOJNDv0NMz3FugnNDcZWbr1KwMym
4clMZlBpTTlMNEBFO8MSS1Tipx6sKnJm10KBdnMAqu1bualBnTkzNnaz4mIYAkasNWjg6nQ6P4Oe
J1EJk/7kNr5KdANKC6OcwT72Zxc0fsdoz4HkhxE0N6+ElVXq7BcGYCL6AkRD3muXegjGpbS+0IDF
NfW8eIL2EmNzWfao048mEwdOiQVt6n7GzHpo4lowe/4hk29yEOT8RZReLY464WHbDGI24NoZxJ9i
+DMqYrsRB/d/M0KdbQhdjMAlhJqrBHlujrP4g9Rwiz5+Pm+HtXPU9ZYj4erCOCk8VIja4U6MfAW0
EG1iVmPF2LftGG0oPMjDgMQUaZ63OpfmMIJsqcfvi6v5S2QDsQYwfnnBeY0FDigWPftmVHmzR6My
lwbE/OATUV2lGF+WmL8LgvlaUZMv57dwI0gCCSyAiQ+NPkJh9z7/MfK0xcGGGb37wgOWCX0AS5lO
AyQBzxva2kC87cDMALpuA0PClJtPkFhLFLEg1W5UbK5KBXSu4K+ZMSGCyGXPu6X+84T8nUXK19VM
kUsBqlhunt9GMjgsu8lmLIqk21RS/M4EtX0z/vihrJvCa0SwRckXQiTZKjSAtHYv6ZXbLACvYLI1
7lpTiVWWdRKJzlmn/F/LC6EFloVwPpPrOt6Dedgjs9aDx5543vSU1fejrlOAfoSkLwLVlabyIh75
XVqCqQTiWKrGCMAbroJRBDA3olMIWkWJdkqJL1WlbDNQ/pmDjaTcBBOZbnc4bmAzq83RZIXgbYsK
aDYFkFIaKAK8PwZFHjUSwJ9gT7ZT8xd/dmcGbu6H1mfIxz/uJRao4NkBJn8Fp4F6xZViBZ2veEZ/
kuvtIUv9AvxyuhCisCgycroNcoL3togTrV44qRCNsda3MZ7bPWZJe28Akau6773AB2Rr2BFxMXC5
PJIRrXEn4OrZKQxHJQftvZ+S0RJEGdD+AoxDFzV7A3g+w5AghdxeLAnI59ofjHO4ZUGQFGR6KP3h
xqTOIQ+KIp5TId9avczW7IB34IvslB53rxvIXwmV8qyxboSPpw8oFxmVIo0HtkigP6I2dsoczZA5
abvYLhrQwKUPcvoj7zoz1DB/Ft63kIfTDXdQeAAaWGnnRrJO7KtgPURFlUjXvv+wg8CP4FnFY2D2
Cj/AxLpVesUh9+sc7UNWGWnjRQRrWKkMJWNRBl39e2sth0xIVcUAIu0FtAXj/VoTh9W/314bBMh0
EPOqZEL+vbWol7VZklLsHaCMUOf6Ry/L8PTPyMFvfsmVNeJdqyMicYvR5SUwXOIEUjquHzy9zB65
FlKVbSDsRDG7miTtpgFFoM3jKPkDqPFAi8hqOHxMs8keY5MRGXgeeurvf0cXomVSNJClT2XenOLM
gZR2Kx9CTvaQYGth7SzFH7NI4yrWFeFf1QiDshnyOkYmamSf2sRdpEXsBzJTEOjD/lI2yH9f7e/c
CEED6WbjlXVcbV3JTtxfL0uthXyU5v9pNKDsUd4j6004RxNo6nkMoc6hBfq6BNnGdD04kiUYjvQl
dhfNYVglf+q7KEdZpbxILzvgtAqoEEWYHxYtQbRiB/5yImp2PP7BZaLpP2QflEXqTOpzJPByoPxi
cwecXLWW3T8RQGYSuH+8IylrVLaRE5TjqMGahkEnH7O1P4QdmVeWgP20EofNx/8hvacMUhkHxGOT
Qk1Bxy/k/a0+Sb6sqDdymojIGvWvQlwzvuCH40fZox7yYcRxwyJA62bMEy8XFUce910G0Ct3r4aD
J8+FF4udzXAb1uGgwjjQV0EpRbhGSM3lXx0SksSp6AYwXeb8nqJ69v4oGuooRLoKFgLSsMI1aQnZ
cShBmYPSf2j2qHbmtggYHKKgL/3lWgHcQY8FIefVxVaBYAjzUlhSIhxylPcGaAeBh5VtWbBHe4Jm
rcdc7vbmvhmkzqQSl+UMpr4AGTLRclt2gxnsNA80y5DUYlrb3tw3a9R5LAdtyTg9NtwEir9kvhTz
4YMJCd7J4jxMNdiYKq6gX/FXfESvzvtmmzqdWVWBxTmHmkQdWeFz4Wtu4nKXqcf9iDHsCQEswgrO
qgt9aNhRRqkTOnWTUlcCcLAlX37PFvmeHzhwMGlG5OhKd+wK1Zf6SL47f2RY20ydU8NYBi0SMKvM
d9+mDgh0DQMwjdk23E5bHs/b+o+o97av1PFsFICmFlHm/jmeoF+zgh3ET1AL/swBJQ758RL5bY4W
wQqhWRkpORy2wTjMUP9Uuq/nF7RpQJVRTAMhIygMqPXgFQ5+XLCSuq3ImToIlyqwyJ43Qdz8wxpU
ECRoiiAi7ae8YgjVmatJHA1A0K3cte1jFe/Om/iIiyaet7JB+UCEqg8Zx4WkEpiu01q3eYiKaPwM
fvbGzOMvXMCbxuiJQIYNoLFOL/nesBvmz9iML6ufQe2m2JTQah4i3PkCQGGG+UtHNhRs3p196EHY
jGUz7NHuIQSimITFq8rTr8uitP4VZGOX6D9m4e83mX7hgOpuFPsR4fpXOyDej1eaB3JPxE5Wxv/h
RUyZIgtf3QySKiYDz9UYcxYjDB1N9qiC+0YBn2p3z9jDzTzt7ZuJVHYIwvFSLjloiMrHAFThvnEg
2r8YsNG+8O5n3heM8/DK3bdam5JCUSqaW8A1wJosBP5Qd2aWv5xfFmsDqbsHUxmaCrwShPoWwANj
k2+eYkO1EpYKxHZAXG0fddEYrRJiChmXXBfaJA1cOlDucZi7AxqYt+fuE73SzYC/MkkFFCX91zmM
6XZRNTMNaqsQe/iGYBYSE3K5mVZreNJLMkYvPhQTIhAWcIUc/Ov2qy4YM2XYjMYrU9Rm5nk2L6mQ
xh7k+hqzCys/bWYG7mr7GK+MUNu3gE98aTUc419J0L/ScJ9JgTZdfWWKCstThwRZTSH4DDSEpUtu
VT/Hasi4Xz6OOJFgsbJCRd1EBwluu+ADETl0oPv5JxIM4/2r3KeMbCcww95v/qII8t4wDZPLcKJA
u/iPZ/xxrs7wQ/pp3tS5GqUhAtW/4Xe+IgXJwfvEu2AzKL5tqUHF3yivuYqPkD5OL4RxLnWWQ2pN
+/R1lOoTVwt5Z3zIEVb2qCCc13okwVsMl0PpGrxNB/0CVPnA3bJSVIZHGuQEroNvn8QytFw4V28E
x5CzXd6IjipVjDLrdlhcLYiKv2khSLXWISGRweb1+/WvHFUTfOGfET3eDIorg1ToKKSOT1tMvoKi
XTCXpb6oU87HyA8mzDHdOlz9xfWyskbFEBHzwFVqoNgYZA9Dfpokp+hCcwFpzHk7rM9FBZBKwZRO
EeKunILovoqlnT6LM3hVcuu8nY/1TOooUzGkX3i1DEs44N88u8+vCsXw9064aEmahDxWNQTfxPiH
WpxEqO/8TytCJfG9kQpCZ3JjIMz/VYWWBIT/PsAyTwUMpQIjdUwyUWKN9J5IPViHs5N+CSs7PO/r
KPC/Xxo0y41sIIerKRDeRejPXobTgQ+fZqVhOMb5G1nmqXiBvj8u5Q4hXhh1SzN6Z9LvGR/qfFyX
aTQFRCYLEElhNX8R11m2qCgRxnMHTQY8UN7Lwn6mqcXaOSpEGHxad9EcxFB4LA/pkl8LAgtYwDi1
Mk+FByGe5L5UEM212ibo7sCXjtqxvJhtFDiY5SPWsaViRAu2zkpsVHQFx8xJk3nHR9Uu1BYW2oy4
75mzRPf6k8EoGiV+LYtNruQOJ2iFtJYGZkHoz7YWNJUYTv4RWfMu+oHs+f2BWtLMMAa5A94/1E9Z
PrtjiGdyOGN8PWgbT0rmb0GYf0d79thJwdFYosWC5OHtLDQ3c6R+zQeNcYEy9vr1y6/u6SYtJQwI
oMTa6J3JVf5ihFbYeoyjtx21wDdtoHEmanSf1xjFJsk1SNIbO92b/NrTnGkvWBK42Tlmdew/8tQ3
a1QsQcswHtGLMNwMoApT3Qf383XhG66oO6HThKAG0MGTcMz2zG7d9rF/s0x2e7WbATjRGn0Y/0a2
ffvYv5miIkzKq1Mv51jk2DUYZr6UlK+Mj8ZaDBVYujwIRiMQyUcjRdw/eb98ZI18PRhvq6ECTNiJ
KVg/sJoZArkED1y9iHvODBvzuQb6TIYIHVGRHaEi20DXiRly/iOPfPsBVMxR+TFNVBGXgyJaMgjY
1clsPcIjUQje4vQnVFYdxv5uh5/fJlUqO+l1sE9yKMv/07iC7NyvxtVr6ip+ZpHbx1AHc4IMpfoP
rXMlmTFJmbxa/PNmMvlkH6PrmzEqUwkLSeqDEd3dKg2PcRUADA0q9LHST7paP4R1eCmkxrfze7od
zd5ski1fnb8sAQ3OAuUjt5hcrjpBIqZN3PMm/uMufLNBRRc14oqwD3C1/00G+x9++WaNiiiCUcRq
meGTjZhQxiWVjPDLAKCcJN19zi9Ze0gFlqUVurJv8PxdOuGhaFWnDJXSXAaZgSffriUDOvKvN1Lx
pSz6us45pHzzterxCyjRYgc6oKY2W4XJ2/0pdlkJ7X/UZN5sUnFmTDUxLLJ/0mcF6fOvMu5nkmem
o1AhRR/VLqtbqsNI7p7xFDMrWixHkahoAoJRUHERR1lO2njQ94tPCN7aGk0w3XzFpjCpXRnhRKKy
mXgCRjIL4CkEB0fKMquqOHuBLGtUPJn0AMJg+T9lmT8uAm0H59+OQiNh5HIB7VaaG2AJJ6iCeF6h
CqL5E8F5+z5/M0iFlQA9RLAmY3l6+9L1l/zykxG3WCuiIomRc7URpXAQ4UQqJdrwuqL5BI4ZgpOI
HNbs13YehtOtaJA1wEGnDnhU83NUlSBaUI/l/a9Bn8KG7CcPrT0Lyo+2/jz7nzjkmytd2aUOeT3y
i5jLgEzqmdOBoRxMTD8gUqE5IQZxXKjxqWya403vXNmkDnspZHG2CHrkTY+Eo7a2oIeIRHO6F6EL
/eecCCRderP2IXVA5OyHRtTdMoIY46J80Soo+YYa+PeGTrKKAsRjUyVda20PklxFHxy9KwprmdTe
Wnr9SYJCcAHWPIaLkavhw5W/+llUQJhLftK0ET8Ll1VnE3b9kPdSh/Ado09BAlFo1ZqXuqzE+7UC
fM4yFRyKvC7VJmwBXAubL3pSQpkkjp7FHsS9waRB5jKSoCErqdXtaAyFLSdhe1FxpQOBPJBfore3
FzMQAsay+lhKtcsbJYiMJfDWyFdJK+pWXUc7qGLcysV4K7baqS3a7DLhITdaCJfTInnFND7xYfxl
mDEfwlX30txYE0j9INwNCefmGEjyvgpbCZqtOW8vuSL4TdygfyNUD3rIvag5D1GTYgKfjFF8MdKA
s4KRj+1RAlo0T9rKlKbeycEdYiLSX0V88ZIJg59poZ9PwVWQt1/LqNnnC/+179VnZQyuVbkWTWUG
pZ0sysdygZCopl+g33PT9uNNNKWngE+ucn48jrUCreTiLte6q7pN/DnkoJ4RQaF6aAsffh1Y5YK8
u4ni3VJUmMaPYqheDoViFiqQwTVUPcpaP0LhQzPDomemyls5CVSRQD8mgskIoM/3eV3ehhwUPDk8
4bzR4fmTdCHsAr8DcEZ/WaQ9WDD3hAbkvDu/9llppzIAoNWg7QX4JY29RCu9l3IlQmUFswe1p/ux
iYeBlT5FJ+1G/EoQvHlldp5+E3emcZVcs9x6K4Ve/wAqFUujsTcGLo69fhKtQUggrhztpnQ/gQUE
cHCzj1r7/JpJSD63ZCpki0ZVpiD5wbSTOuwzHANTCPPrPpSu0jG4K4KYtcTNLGm9RipYa7EoLkko
6+BMvcp8xR1RXYL01TzeLk5wSF2WL23FqLU9KlCn6iKpcYWP2olXSwwmUQKn73Or++MhUBKjDdB9
QBoOAx407baBOcJwRn/RG9ugdyRheNbm1ucgnmznbXN3/rtt+irYHTRVgfaMCLbv9yekC+WkDXR8
uGXkjnOI2oZcJccJQuVhp18KneoZ3bKfgaQ1BvUyI3LHk+4rhe4ZKTRJyvw0KJMvajEEGSKLU6Nv
klR6qdT6jB+6eVGufih1lFsx75SxjItXOu30UF5C8NXqDkRpRrksbsE2G5qKh4HxA3fH70DomTwt
jKbKVjRZ7xX1SlyMiJOaCvlBzQVWyhsXYdneJXLGqC9uedraDJXRKXolg6MUzCx9NFpNJtlxUNoj
IrwQJM75Xd3O/g0I80Lc85WF8v3nn7VpjNQaqda8J9fuQOYTESO84IXoH3K2eHPe4HbB5s0g/dyo
yNgBRmAiSHJhRtDKn/Jdd4fyoZ3u4WJO6GuecBzvpqf0lq1fR3aOjlL6yjjl7HqpDVB9B6cdSBZM
ScisrGUxQG77yO8NlWg3HUv1F6O92oAzFxSpIeaJVGbbY/PDvd1sH1kfxSgP65oPXsdLa+QRkKLI
IPunl2YD4crrTxSht9LjtUkq4oYDqqPgmCctpL8DTItbm7m2SMXcHN9rWrICA4NW5nO79HL+JpiJ
rUomcooD/q4cscKpny+ivWH3e+Oifub8+lnE6ffOO+72Bfc7k6BbgvICwk8MfeO60ZeLMW+v+yq7
ylJwe3JcYs1SzqpyEF+kffVt7RgyeH8yhTbtymIGzbV83fgSqM+hfQ5YarEPbZbPbqcLb2ujfFaP
56COuSL26hRRNLxt+xKc3aOZKboFPmZgi3nz/G5uPvHWq6NCaSlK8pL1WQEqOHkv2aVXPRQ7kPYB
n57eFU4Mzhj+mqXRRNzl3JZSgZWvdKGEOr3mcooAmXc1aK1F7Y6tontgy0jMYEkcrUSQDYKK5T+b
FaT1iomvr0qMRSpUMSrvvxqw/w8VpLUtKv/TMZdSy2P3D24bGoQHubM1q/RLu1fwcmb1p1gORGV/
ZQbwuGFg1KAbwPmDKdvC7VOQm6vfp5Y31eWF4T1bcXy9PioSYQJxytUCuZjoqXvhggyLkEdz6YM0
Cs9m9glhfj0qEoHXTg1KMuoD4Gjl/4KNCoNd+jpYo1iwUcby6P4ix2mJpLVC4CZDvuO5p6RK7fM7
eD6wgpv5vTNOkpGpS5NABHvgbqETL5pZkf4Icj60zhv6j437/RaiWXYSyCtycouhEII7+DO3317U
mylqUVnAyUouYuQNo2/eJEFVVBwKyaql6q/8D0wVsiJo5IVHWeLmSqyXCo1m3O1juu98cYJyNWdB
p09DlNb5K6JmWj6c38tNt1hZpcL0oHOVEHE1hiOQ4eKQgSbtvIHNY7wyQAVlI8gyFfq/uhvnu2B4
yo1dGEPrTQf5YW58mdQ/Fy/GU4e8dPD2wDgpJrPfuyHkWZOg4UGkMufRDcRFD9ygX4CX3Fk0Y1/L
0g40Ez5onsHOC85hKZZ3HNd9O7/ozV1d/QYqVoqhDuaiKQrcMAiv9bY48NmX8xa2z8DKBBUe8xhz
F8MCMNZfAEiIE3y441a2qNBYS82SNQquGYwKLC7vCLuIgxCo5MmuGJnsobbNvGhljwqM6QQdryiY
UMtX2tu04G/VqD01DedlASgll4lx9LbeRiuPoUNj3DUReNfhoo2em8KY7biiN6GY0OW9c/6rbUaT
t4XRIZLr1HkIlAHKyMGlFixmkURWlz2fN7IJ7DBEVQVTDzJnaGq/PwElhmnTUAdln4hiUX45fiNj
0KkV+tk9JNFvRLM5tn+VWeLUSqoCBOAHUb8ul5FVN20BZjDNXOzWFHayP7sqKH9ZBefNw7UyRXlj
ES9yBfw+mEUG40kWx5dQixlX2WY7EKwzBkp80Bf4wASIxm0INKehuZIIpjPNjSFKXptz4rSQKJRq
jFI1kHaPZIbdTU9cmaXiRiXIiaiHOvgxqk5wJD29Mmr+quK71AQ30v3f+MnKGhVCerz0tLwxIlQ/
Aq/WrNCwiaDYhHZIKVuFgTXi0QMW18hjWN4MKCvL1Cecy8qAaMYAoA8K8+0NwA2OjCdXtGssnikw
v/0uWFmjwkmcdkENggWMrUP+BY+scl/ymE2DyGb6JC/XzdibbXghpI/xfJT021y55+bjBBnZ86sW
GV+XTluWhEuElh9ww+udtONH4SmWkgT3fGNDb/uyU9vBK3gepMotJpeyQIj3WsKD46+SUDYJRqKG
1lzkGO5L48wXi/QwG60n9YsP9n9b1JIbjKheLTk0b5OlOdZxdpF2A8NFN987b5tJkw/GhaGrSYk0
pa2TZ37Kjkbf+AofOXU27LiovoN++LPCBYwbdbs0u7JLXGr11BkHwJsrFUGaMB1M/gKF39gfAfn7
DGpr8wJaGaMiaATtUkjroCqhTa6idObAf+P62DV0UCgbDIYali0S7lYL4+Kg1sURp7AxFk+oxt4e
m+BnEye6VfHC17BkgkY2b6HV6sh/X1lMq0rpVA5EGWT+l2ivaRA7RWtesHiooOGhg8cO5553ftYh
1KjQFs+ob4jgaXNnlFge00vQKl7Ox+EwGRA07m1oglY3vBk5AqO+ynQcKso1ysQNXAvigX6ve/GK
tAIEOUwGWdbp+D/arqs5bp1Z/iJWMYdXxt1VsixLls8L6zh8zARz+vW3sbK9FMSzkGTfKr+5SrMA
gZ7BhG4G2KRZE8clBbDNhzDQdsOu941DF/C6HXhIwiBaOAoQhWpl8Jab8RUZuwfSA1AgQeEMefpw
/svRn/wi+DudFpZ8Xp0W+FeSgAgnNna6hhqqosr22C6BXorQHkOKvM3k3XmjnH1kmealLq4mbYQj
nGTQ2dV9YGah4miCjKY7GbIwSjx8LaLuH6HtZOe8ac7tOIrdrW5HCwWWlhDkB8WKOFUyOG0Fqmq0
Hp03s72tponAUqJq4sxzrwHDSBo3kelHIFt0uoV8kqrKIUMeyOog2lpfXAityrkMFEtefsuTUQZE
w16fM4Xmi6REtdPix6Lwrjn92ecsMMjZgKXG6ErQbjR+uS8Lv/BS37x8LSENbz0Mdo7CaImjjqbp
vN5TcaTFFUwb4kh+4qTkgxUsV/ya3fbLyzptIgOfKK4tIaQcnzqNnqYenkay+Dmw/wCvky0GNUdx
nCKwnGOB+2QnJ/+jWanxA21XIeQWtGnSn34/Bi2FJFNSEUHokablOZ0IH8a4W8nAZUfAf9VMP8dV
3pbI4dpiMbPplyRc4AfoycTKCvRfv5oqiXMw2SflBHafMqIkrU37WEooyXMnfehFOnPR2Kdk1I+i
rJWwQJ34AH0a8MyotnUL0im7F5z+Ky8fy9vA41ldAWNVLmo9Q7z76Eh/9bwZwWsaCDcryBhT+oWO
x0rVypYhDGLXSYARNO/QrnkS2aHXHjq32RPIOeN6PwgBTdAms28F4QU/X0pv1rn9ZaAFj2t0ME2Y
yq2S+zzLXcs45EVsEzl2zzuC7arbaq0MnkzLQmbMkyK7su7uU65+cgbx6eC3netpcxlQkQRJ7UHl
DdejoxNKlElvz4aF1I7U/wtR5Btt0S/VWLzJFYjecxbL8Q8sLwSGSco5JBGl0FRz24Lo8IDkZnU9
7tUdL0ra9uSndTLoMplEzkmN/PpAwJE7YyRywrRL2kn35xfFs8MgC1FmMOZqaC4vTOEeBKGQwSSB
FS2cmIjnDFjihzbR03ascSmsnXwYrykNSXd4Ygl6RQ/v9rvk9+4dr+jqCtaCpkRhg+veekuDrlMV
LZpUdbCe3MID0bEjgd3mkE2vEHU60i+cuXxHPsOVbdCIL+g+xWNPQMvwZXGNBIxXgNdS35eyZ7qt
bwSKh5FQUMHJO/FzetGA2IZLCEmjoXO/gollSDbVRj9gUIhSUMoQeyrvqOBZfJ3uykD5cv4Q8WCA
ZYjQZygejREAPb6kLbFo8s19iJBdvpo6jHNsj4Xy1SaHalHN+gS6DQyCOVnzve0Gu5X+FN6OWZGV
maLLRTEXj13ugytgcvN383Jjo3n5FQEaB7plJoaxqrzMIRJHAvWKOow2iDQXYsP698aTQW2Fu7Lv
0CeILAnn6bCdeT1Bucwgjlx1VZjG+Ib6fetVHQTdJJtATO4+c3RKFOwvoHXnT/JxQPUo/7HaYkGI
Q8FsAQwyRMlOTImvKyTyDirbbVMmETSsLEC4+Q8Yl/rb9I4ycus3/WCnu9RD7yFnWznBFNvaP5a5
OBdzgsAD0moziQKorv6hX2JbbASoRVpdilN63MInOhjUYkU/B9kkt27POaFsQ//cpKnaRJS8Ytkp
vvkjf6QsKhgww6y7Ozhy+yi6mH3k3w2O6z/q1a9OSkQmUpNEBENBMOyli2Y3g05XvOD1NfJclUKx
Z2WnNjLFqjpcwRTvltw3v8hflGtU3Bzdjw858c9jJ++AMAENMqJxUidgXeyHe9p3TlmJz1vgfTAG
UhJiVk3URARiv4+kui1ScQ9KiV2blhxDFCHO+ByFQRAUSouundFNhuGxxGmT7LM0EW0Hke/WLjVz
dKsG7PBT+maxFVo1PSGXwsQwhjlGclQhR56GgRwbdmse8pBL2rLhUZHqkGVTVC1ZBt3482PRgDoS
zGPHXNziR8jFGV5x+ZTEjbiEAVuHcG2Nzbf3pC2XGlJkvp57IDu+nXYNORiOFRAXKfJX4DBneWxu
PAVdgJIuMLgxg8Ttjzm+IZmjAoIHWUOIJinQhlaeb+Y8IClHRtwx8YCJGSe9UdHnqHjCB17ryJZb
e2aJeQt1Ajo6OwmfrfUG4QC9IQQm30gLHUEkIiTQxzl3XATZ8GnPbDIIEkpdOWDS4D1Zlo1ACKbo
NDhEp6AVypxKcZA1teobBELh7JYR9Nqybjcp3Cc7xw6bFNDjMq5GygCCDo8WfZXufN0G+pfMSUe3
d6UcL3dyI+x5qk0bgfx6eWymQI3HRatrLE8ZtGtTGQJNIleGNQWpWBz6lEf0/R/n8vd2snkCSUvS
0SqgSWzleeShhb9yy7j0ek3+LmcgIDekoC2RVs3CACSrPH7RDQB9tlrmVhRt28ahYaLvcO6/Y2Zg
sjtIJsq9KTqaSb4ZkDC2kZG9Pe8ftoKiZ2aZKwLudrVM8uPVp/PpoPu01+TY3CtJl/Hy8p82mbke
3TROQt2BKsHCy9YZH+iUV+ganlChjEMbhXgXcsMDPlsg42NjNZSIJmCaGR3rD0k2O3qtHUahPJhd
dcfZzA1//swW420HHYpfcUJrfU/DuAA3IE5u1z2mtjCwBCki7jAuzybjeFWSoBMZarZH7EaFdUcn
SMcj2VYBwcFXMMVueosT7EgM7AxVKVuJgcJKPIgP5tDs50Z3rUa+y7XmA+mSr1bWe7KV+VnbNZ7Q
kS91oXJBaRtnfx8kNqkQ9V2lyDlGPf9KL936s7IZhVJVxr5NQQ4zNe2/cFwfInHcYUiM04vCQQA2
eQAn3JdgnY2DPh8ET1jQkWhgxsyCmIo7KIPu6lHWO/AEpXf+3HKuCEsqqSRAgayjfQbD5GcGXg8p
hpCVHIUcrmYd5/6z2YJak+e5JegoprmJZFcHOqT/VDe8m13MdexCyzm/tu1g6nRa2WxBVIiJAtId
E7zGIDGZXKo5WON9JJQe8cECybPHuY9s2mCWc0VEixQSLTdQcbUeqahqFiSX1eiatuqLu9zJPnPW
yLsLDO6MA8YhCwIMoD11MxJsTxA+3vz57WdTBWrYT6lpYT9/xYrQ5ESdjFL78etIvCvBQA1UhEib
WLh5mVwdzPJzE8EVf2ii0TZIfmUQgfOc5nw8NkUQq5ZW98hJ+Jp+U6afm5L7XudZoJ9y9cDsusxM
LTUKQe+PzJwt9m4EvgY1QQ2E8rKYu/gglW/WpJFRqT3dATZJ0E4qRl5H8MU9kdBQD/E3nTybJkAP
XzWaCc7jeysDvDCGzQ8gqoiqojjOtlZ7zAdfJFetr9qYn/KaIHSmL+dvHO8rMlHMUMVNWjZFCH6U
2yW6z5SMByOcK60wYUsDgWhMBVNej4BK+iy7X2qGr7jSHExmxQY7K9L0ooKtJP9BJ84RBvqCF+c/
dCQ+mgM/j3QE3TNRIJstMJo8z/sGXiDKjylqxZ12GpzBsFuuFdRW5pvlAMEkJ3nM3H4n3YROAawO
PbI7/x23aoPPbgYDMCAsl4eGslxRuqKmt+sgCfTaHTzJE3d1HZw3xzk2KkMvMndNM4xLmWKGPPrc
CeG1TgyeJgrP4bHCg0UtCUiJHJ2BGSzqJdUpMI/Z+Fm95MuIcx6HKo0WV4AWzdUSm5mOWEX5IcSV
PZdfpoynV8QzQk/wykhlLH3flNg4nTwYow+eYSebeKp13J2jn29lJVFIYqoa0J9S81oo3YxTQAfN
QrtzmqAbeIePfu4XtwBJJUtXFA0Nu4zbniyxmwtSC74kuA25V6vZzrqHaviUoI01C7urJRncXJ85
2EL/7Dmz1OmulhkZhSBgmg01/lhzjPgfJfGU4jsRa4fPDrjpwFdLZO5XKiAd0ixwd5SzDrW4+ydK
MrC+Shiu1bx69qnbezcdGbg9f+8v2wFmlkojaRJuwk/Rl/xbdqB6o2kJ0bD3Vt6eWWS8ez02gjS3
2NoJop8GgEwSG4dWb8yLBKFmUnScb3msO5/5mC+6vkZTa8IE2P2z4SB8WBqv9TBODO41B6StTtMh
QeO/ptVgGz1XG8xcS8vqumqUJXBMzvWXUjX2IalB7xAVnT1Gml8rsRtP4ieoLDhRPoJWxLw7D6jb
V3b1C5grKzdNIw4RIhuar4/NAxWkN+4pibYqumWAGcY/NMh4/joZMKhD8yXvIi7bfGqvlsdEAZFe
oRfAAk/y9Cj5qhcdlmD2J8z10eZh3sTT5jNwZYyBI3NJ6y5BS0cQ1mAvGdTYDgfYCjU7NHi2uB+O
AaEJs5DW0qFB7D37uOk+VitjUGiYQEwYlwMaHULpYm7kQz0IxE5DmXM6ttp/1vef5VhXxkmzhhnz
U1lug4J3cqMIpTHMvou2dCF4HeKpqXBFYpNPhSu44sfhxyvS+Zux42m5LPe6KYpdO+m4FLS1UAYl
XHSoIBykeInPE07nQQDLvQ54JV0VkSd5tLf23XE8F8sGYsymWdcD8muW+jGdRzudO9cK7zJ0yTRg
Kzp/1TmuiyVfH4g5d6mFrHdcDHaRfRdi4gr9vyGEUkeMOpQN5+3J3UoGWsRcA43BSPVYLs3gecjP
zRpSZD7jNiwGWFRhEdKuoSWmqxndpz+Z2d7Qu8W78BaDLpAMLRqBPq1pvu7PNRjpi3d1BRh4kYRO
gLrTO4/lZli/MsbAS1OaXa1RnuosDe3QpNpH/vmzSP/Cy8+FMFHGcKj4QukYc8NU1hvTvFHj1+Wh
SD9oZm6L2ue2uMm0yC64DW9H9rNzJpkTQnTM6Qm6EAfCMIE7qQanlmH4VfxdRDBra2KR2mUyX09h
8jnJINYl1jdiQnYxQnPNKm5FwbxLzHln6dNNaIGTwsgvGrXxjapa7MkyUqcO013bpp+qxfqqZpNi
D1X1OZrHL2ZaoJ98+qbKxfd4aHtorAEsy/D7EiZ2PBrfC1GxoaCx67rZtfrODecUCaJuN5e61y2N
naiN04X5YDf5si814idxeyFr2iFsEExPk+H0S+qaxeB3pCrtQqqvp2pwNO1fM0W1hasL8B83+/T5
mLOfKmnYKTWCtLeTAP/HPTvZYk4++njINFMKy1/5uTfxSW4/YU7WmKOvWpWSiDFuNXXj3QcEKNeU
s4Yv8rHtwn8b0pins9AX9RJ1oAFQRLQRGFcSMD/Ug/PXbDuNBO6Pn/dMY+L3BL0LU5iuElfoARE8
7djSGs+v6KjZjrlOBpnXs5SP09zFWFZLrnUotVaKjXSM3ec351fG2z4mUs/bLKoTSlosYm6vL+2y
ymzZaNzzVraGpQC7p+Uw4XiSTNVc5fmJgRrk4ZhE86WdPt5mwejHu2J4RdMzb3mM61TaRjdID3pk
iM07Co5GZROLw0TFu1kag4htJRbyLGIPB1AImz+gEbQXfqC4ty/8fuFTtW4HO6e9ZEAjj/WoqBvE
/noyYp4Pwi9z+BEcY147KbteF1u71sXLWA8/oDzlqmLtxha5SCbT7lPEJ32xG4bvcxJ+4Hzj7dDh
9LsYgGnysJI7pAvpi5OSKeelc5y+NZzRX7yywiQsr2rM2woGZbSp6mVFEYsgmpByLUU7Fepd1H6J
W3TPIpL/sxWyxKCToRhziFo8QpX3cTtth5q/t5TlnVOsss+MHicLtJ92iX7L/kuafxm0Hk5SsTXw
kJ5fIee66AzqFGFjTamMBSblh6y4lqDPPHw8b4J3W3QGcarBTGIV/V5HTi68z/0OuVWnh9xuhxNS
Rrvz9rZjMAuS4bIJssAjsq+SWr1RgIuT0sRoCADy4UGOeOd++1V1ssBgW22a8dLUdYrpU3SronYz
fdY80S+9Mkg5ehL/ETCcbDF4NuV6rOUaDgR1q8rlSsWN247F2zgG1ZSyFuUSZAx+MkaCPema37cR
rw3xPxzraUEMmFXxCOIYBadBvBUd0av0m8jTNUfz0NTmR+kXfiF2O2Q+WWRgKrHqYm4yRCZAxv8l
ltfOpSOZj8sCusSotLOpv1InHlDxNpMBKhMjihiNV0O/AqfeUEChGKmw8wedt5Vs44Nh5kSHtPQv
xYNVX/prpbq3g5TfW8n2P2DYieTRqICE8ziqKNlNbJti62jpl2lnOKIvu+hydprya8RvTeds6Yuu
iBz09uUEd6PZNJkBWs0QFfweA9ggu5SuZjtyzf6Bs8cUAF8+fk4rZsBrVOYc7BrY419D+7o7HV47
tM/9ogyyDIsZiV0KmvT3+huuRQZfllnUyo4+j2mjUgHiMMxshGjgXtI9SJygGfCHF4PtiigWq8vR
92H5ylQ6Sa3ZWcVxANw1MRCD7rlKACkIpWan8xo/51CUq9dTs/NOCQMxRZnqhhgj2v311HpLKwTP
J7DDEmUWZsZc/nxq/VWfwLZBIK5s4lahM4RdMu86Asr3sWvfmYT6fcvY+Yiq6hZzmnDun57Fb+49
5OAY2wYhVLqkj/IMFqMDauqJV32bgShWaKMnyFXdGLzJ7qzv+fVu3rdjGyKmfAylqj+elLeqAG23
sYKQ4mckxLZCyAZYjMv05zl5SiMqBwmth7zxlv8I8U6WGBTpzAwteP1SBHLTdrapjrMjlWKwVKOT
L+RuaJuDNaqHFuwqtjEal+hBeWySst5z0Hr7RXL6HUwIo41oKQ8JaLdy5SPyOy5m2z3By5SPYAl2
5td8T87NZzsmMotSIE6AMzmo9qqHYVC7QShD+Rb5dZntaP20PAZmaji/LhpwTYwqcsTpdtFhLeZt
Iie8ZQcpZqte5I4cw4q/wE2ILMHvBbFtEJk0x0WbKJRNTPRrcHGEsi0S7vHkrIhthIDkz6T19Bn3
FERTlcenoVN+dornfNguiKEOqyKkSq3v67A6BnlnAhSVCVAiTCZ28oRElbCjUl+lu+xR91WDaIfS
eu7TCXPLvNbRcJhqNnH/HNJUJmiZDCntpvY3eP8SAXqNMDN3dxmgieapTBIq8vVyd8sDxiLd84DC
8RMqgyd5lTZ9WiLbrsz1YRYrV5Nbrywyr4QE0HlTPM+gMlFLbHS5gYfXX6IEfXbtGBwRTKGGtCC+
WJb/gICxrSqSPeSjc35FnHhdZZ5A0BcylJKUePGXxAYGj9LH8wa2OO7W62BTwR3mu6e8gDNVA3O2
0ey3g+bIXrteMEGQojJe1TZviIBuzZnrxuaFuyUBsY8JxEq7q3F+NI3rQr3t6sYl5j+F8MhZIMef
adT7rHIZg9ITM1Rw3CGj13rmwfz36UZroK30FyTXecvTOB+NlZYEIWHbqCZGqvMqvmgwlmgL5vc4
bm4qC+yVqjG7Uh0TW5uGG3zgB2UcY1tqx6ts0LxeHRxJHv2q1A+5LmYg3gsDUU4d3cpKe6rT1q6I
UXqZkd3XqiC6SKFCwEVf7KydD8piPFhEQUNqP15VSmgXev9PDMH3T4WQ7qS2jm1rzC+R8LvoEUIY
LXKcOXL0ttUqUDnLNBfj5/mPqE//p5hdZzfK3LtJDvq4KU5vciOvgyjSDkvc6vYQKdfGoF00YBMP
/vCbMXBYG4IwFTMulw4JbWgvGje/KgcKSv4fXgHA26WX315UY0AxW6A9MQiIemoEX2l/K2iPYftg
aLdC8sPUvoV5ZEOlhrNMTizC5sAzJfr55KH9kvnkS3bkGR5o0eXIm/3GDi/iQ5ciVc2BZF6sycpg
ofmviBvU49HogzAdbXG+5fWtd3yTB0bKpZ3mLZQBy6QpG71oATKNliJ4NT1NEt1WKjn4zzPDoKXU
J+0yd0jyK2Z9m2eQoyGC6S2lxiHr47lQNqettcIMpSGcTybH8FMnk//i50Amm9MmrUy0QcKUECaC
/MTEjD1y2wYc6VQ9qPNHq+A0uXN2ks1pS+aA8fAceSK08B9IEwVt2ATgGfrDOJnNa0dVl4NNHpHX
i9QsNw7hfjQGVPQ2lqJYh9tR2sPYJHbVgUC+u0ijbx1YXYXR70s/0x5UYjp6aUuxwfHlxxfxGb/H
ije10VjF0K9FyavW9ialdoxJ5QlgeXXmVrdsvZrcspR3oDXv0bu6YCzasD7Xaao4cV7dE4Ec4kgV
HT2FioIozrpXNcq9leqdLUld5mhRatmFqN6nsv4xXwRvimdM20fNg2jUXquXFwaapTRh2Wvy0oEM
Azx6HETjPOV0JtiblFokS3yMY823qyrzrLHh3lg0c2PAGu1XnOpjv6J4B2peJ9fRr4g53vPL490K
BsYEnUDQXAMVTIFhpDC7Lpq9IPPiFd6iGBATxNlCmyewkrb2UGK5wS530oGOBL3iqcVZEjsdX8tL
vkBAokAdJm13k1sv4HEEW0nmKP/IFqZotMnt7+KDwikA0ct25i6wQ/IF5vNMLdNQhGwWO+yzXVeO
f2iCbvQq8NNnUnYi7ZEiYuIZyeiQ+cf588CDFHb4Xh4XxHodMheMH/gTtp51tG4wGKboUxvLJdKy
uuVpI3pJ1dGZMXt/fl28Q0H/f7Vzi6Lo/TDRRtnmsV+CZfkS65/Pm+BuHYMUY4wqbVbhWUhpp7OL
ZVeDXdsA6bTigPNERCFCS7+et0n/5Lkzx8BFYpAoFY/isJPuSaWOFynGpsnVXC9/FogYDFAgPR8j
5qGVKzlFf41f6Z8S4/b8arg7yACFHE2lDOm2p2mbuUb0mLpRgEQF3UMToePYcW7Uf3Sk/I6S2RkA
XRAEzCrjOdrV7ojcoFyDEIxGrVDH+1arbuXV+9C0+fE5J/5hmWDRSm11RobTIg5fZ8GLpt1C/jcr
6AfGG87kFIw52MROASBIyFWjRfATS9dyiMdUrnNCAd63M+mjdXXD8q7RwOOGexz9j3L+5N+kHTQ+
HMU4UlnzkzC8JTG4oYqCKKkNzsoEGZEM30eTOJjBXRIDGqkEvVe0paJF4di89sRLR7WlG7t6RVpp
O9eD3jJRlTUd+XmasFxtYTgWY5FI78r1bL+XFF0H9ipQ32TTMMLSjWlHw9TWU/w6QokDLOc/VFsI
Cj/vXS4z1GbO4mSPTcrUY5+RXgbtCY0BKFs1jQHoXiqIAgQuR84mMK7MMVu5tEUuKRBk8aHTItlV
nvU2xFVvpawOERebHHDcPing5DF0fDxVPU7hrL6cNlpNi65WGvSP3uOaO/dutnnpx+1zsrLGYDG0
X2pMfgGzwOlV7VecXiY6EHm5n+Nvf+FjVtYYUO6SNpOWCGubA5pKlj7J/0z+4qoeTWCAZ3P0VR9d
XXym0u0zerLMdjL0GMuINWMJ31Vl38STlTHmxJhtQUSiI0iVIKIgzpMtqrwghGeCCd/aUVeggoE+
CbXNodX8XZg4MM87GSxTQyOBeCOt0eVEb9nbeIfpZz9zLFiiBgHM3sIkI1BM9xAPgLwGqDwC/vjo
djZ39V0YEI60qC4zmpX+yZmCaRXvr3CmrGxSdFld52pcxGGmDRf9/JN+2zLpQKIPXl7r5nXDcpsR
6somE8o13RD3eQwXPZt3g6UdFKmyR7l5l5vWFFMWoTJnQNDm+dIEq7NajXZ20BlWqpEQu9EPqgdH
Ndure+nL+ZBuc1Unc+zAEyHQ1MgVC+rO7XSvGkgcgxb4OutkiwPBm3drZYi5vmGY95G0YF6sHGMH
8akh9e75pWyzha1MMNfX6DRZifMc8T06Efxoh3FwmndPHNEMQvt6uQJXa+hxjPLWxYRVs96pctcW
RdA3FoRrEBmqxoD2tLiQPfBWf2xmCd9uCAW7EjI84TGgAEd3gQ7Bm6WGTGNK5j3nJ9F1vrj5q32g
P3l1O+Z2EtqUzgbRatuyp3VTWkhv7FfV9njWmPtfjCEGhAcMq/1KHlBrNGzQd/ywYRtAV2tjbn6T
6NGi65jEONJlvlG6kGuNufODLgshZG3+3tzHamVM0FA1fZwYHVZG9/HvzFdpUJmiCoM6Ztefn5Ek
H4xepcx6NAuKJpML/ZKekf4GxSkepG16opUtZmUdUVLdUnH152AAbTt9xDlhdHzEWUhDHhovuh/A
jph7debwxym3b+hpqQyiZlWqCRKqY/5sVbZIrqri+vyF4xhgU/NxWfW90YDbFAFsOH1I2rvzf387
ej1tIJuKbwe5M4UeNLvvzfnQW/QSQX5vGZuLn4uxLs0aSFrUit3P94Z4myxBmvFqzfSUnbPDgGe+
pMZYYdw8qNTvTQ6hc1QXF2UnS+M3maezuu3pTmtiUHGM5URbROCUmkE6sFBsq4jszODM6Wx3b62+
FQOHSwXdyb5IqeC98ZDPzYMydFdmL7gkb7xEbu5Ri/ocLdVNs7QPf3hOWHCspqku0UPpq6hhyijq
HhmvlavBey3j9Tb4nzaVgZERPLF1ZMCi1VC1hPCBsnMZTjFYiFcmZI+571QaJ5w7MgyY5HVuqbV5
vAsVYHLNq8Ptb+TZYpAjryTdTAlisXUD0p9kxXVRh9g6xLeByM8BeYyULDIM2JKb7tsSSo1D5O4m
ycVL9HC6kZJchvEQVDMoCcvlK6QjfyySvpuyElos1aGXJg6oHdtRX2z06gcxh0lqySDnDRSlcmLP
lZPu40vrcnqMA/UfTCmBGb+8s65bXzokKCN9KoLa1YLRtW4HCKxezm7n8EWutiO81W9ijlsJHUui
ziHkpw7JbpG9BjZcEnm0lVwDa3X+Q9SuUmfgkRVu4uHKLnPoFM1Av36TJIGQiReLAN2Ktk6+jLOG
lPFiNLvz93gTqVbWmGNnLZUV6yVSMbL8KIMMQwFLFaecvG1ClUCILEMjlx3EL0fSyF0+QI9pwvzX
JzU8CDrnANE9eXl+TiYYvI3lfCpATgoqFesgT4nXdItdy7M9zTt98kuBs2nbiWLd0HTQSWsSCHWf
X6C6Qnzd11BHKoc7NI+4zRf9vnMlv9ilaDVodEwU7l/DhbUdJK4Ms88OkwxJKxwRyQwoed8T0xcl
7+Mi0ibermwxDnO2ujatY4q3u3JPpXCehoOfcnTvy2OtrDGfEB0qGNEHefc78G/7tJy+HgN/mdkT
SaTdBl1lXpWD6Ug9CSrjUs5BZ9bedMnj+Tu2nTVbrY2BtxjNBmFKPVd8qQcQuLzPH2nWDD3Ip6zZ
2AFTuC/GzXB4ZZkBsRFEBOJQ4KCiOwyz7wGc5iOVi1A9+jkFp5v36vEBdTTPdaDbWHbaafolVq/D
kSSD0BWQivjTgsp2GLtaOINrWTJKGKGE5feGsZuB+ckgW2mehrCdChXnl+iNL4JpwZJ4bxvOhWSL
ymNtdXKoHtdEL+RaGucVpXN6vV9i6u9vZzBQ02tgljVA+/GLEMv8QYs4rYsijuKkXun8KeCw5WYT
chFyOq8A500jMrz1MYAjDX2eGw2uxm++dygN2SB8790j3/srsuc8kwzwDBMxlW6AhMPfpbpcnUoG
eaKwXzKxxCLfew22nf3p1DCAExqN0fcSpoEstQqkOAykJv+QhDztat5tY4BFTARV6qkIwSB9m8TW
E7TYPw/aHOQ0GACR0ihKIeUAKvCisuOUqA+mlDS2NpSjEy9WEBlSaC9FDA7MIbs7b5uzOrYOTSbM
iyhGhTzf0KAhts7+LeT4XQwFp6PBFhjrom+micpUvCsHxDn6bNHZaOUisegU+f/TQWRL0JPW6oQM
SDabZnIXttZlraRXSpw45z8Vx8OZDIpYod6nhIrcDJiDxnvYK6TH3EqDpVXs85a2K2CrD8agB+mg
Dj1SU79eiBnEwl6tjMZxNiaDHK04RVJMp5Zo89kggJZ6uZ6cdo+yohu5Iw/8ObhhMrghFVaVESSS
fSJcGkZhR6AsakNejyIvfjYZ3BBAt50mBZ4772jI3HzRr74XgyCZsmjhWAF7f32v148UccCKray0
faTmxQLHMoBKsvSpInO9l/ki85wlsWRxhobux4h6aBHl358EbualcsCoyyuqfZwjyNLFLVnVyiX1
0P3h7UI6nAPIvlKzJNGsNJbhm9ULUbgb8v+9kzHodCJYlrhIxJREZ4KS7r0guHkuDFVVNEtFpM/y
qDVxNE3ZnIHLMCL3cdiWdqUogZRF15XSO1U6BIiSa6dawMTJQavNo7Iyzdy0AYCfR5T6/e3V5+2y
8MoWc9MwEU/UMkRDH222q3wSjB+0a+tKckpv3mmudCNxOsU2HfRvg5IoPn/XtCDoJTVlgibyzUSI
U+Q1x69sp59WJpgUQznWhJAU+IuXm0upcyhHa4AXm20UweJJV6/osdh00iub9EKunmttibPbdsfs
Ai3URHbiUYouO3pdfW3zfq/M0Z+zMqdPZa5OMVpXnicYXqcOsA39K2uMp4Z3KSD1isUN9VE/MHUh
IFy779cPVMWVNcZZF6NuGKMCZYcnzkTwLznZvYSkpQidlcox9uevG3WPLx5rK3OMtzb0AX1kYYni
BgRLa1N0EXLbSx7aJLoulYhzODeDnpU1xlmbliYPUwwcw5yBZ2j/xoTYnT56OuHRT//HVzNMQ7Ik
NKixQwVhBtqEav49QfE0l/vKtPj2rT7ZYjZxsuZCjztAlnQnL/vRE0CKrM4BhpW+0ypzJV/xndym
2zFONpmtDC1VnDsw6QZGW082GcofjaITu0+WnIfIm7fbNCXMwymmpLG6dJlqlcJkHrfSNYO3kUJs
fzdLEzXJgENTROb8w70obSv8rDC/rfmIa+vFd+tHMDyi23QdaL3yjFBkf3HRVutivlehRGWaaBh+
NNDQfaXHWWPXCIZLRbD7KQk9q1w+D4RUdl7GQZmnPHL7zVeAZABbLAmspQb7FfNCULNQQTsS9atP
WdknAad3t0AosmTKuqhZ+MdAdDiY1mgMdHw2R3chBnRciLxG7uQR9xUppy2HsLbGQHRbDWWVpmiD
zvdF4qCnZZc5Rh6AHtlVL+ddqwbnUZPGIOzHXNtjDqkkz5g7JmizKkjmknp21fpq7CBim19mIm5j
1/Lu4BbErC0yR1VrxMmEYijKLVd6IEIpFFXTjPr02Sl/in5xM+tb935tkzmyUyzrUWngG/69gfi1
OSbwSzt1lGbKQDGEh6RAefGxba8mlLHOfzveTjIxX19MRlaLeMnlxo3cWnZSF+55C1vQfFqIzgZ5
mqbI02KOaSAt14u12FWb2mH9+byR88vQRSbMy9BRXnQLYiC01dqL4ac4+OctbMLjeh301q3CLFOe
MtGkI/DviMTPnzVoTT63FWHarwk1LEe9MsYLEx1huWvuWwicQ9QOr8Qu4EU+3OXRHV4tb27TSElz
HISn4/0WbomtuGe9kwxeaEUVD2aO+BtDeXY2mje6JHtpP3umrH3lfDX6Vf4bm1Chfb6sTBHTsEh/
du/+lRat9coYjDCjTiYT7RX+2eoWQYkeytCvDI55a2MgwtS6JWvezYXFs8YgxTj9OiAFQBZ6T8qc
2CAvuDAC2TX0z/zKKd2sM5/u2LazOpHJ1EmJNmMSV7LknZ7mtmFBwE5Ig0m7WxSejgDvAhz/f2Vu
LqQhaoTjM+rNfFFbr/rVOTlGJytbi2zmmoasTNCg6t229nJhfjLvJEe29a9oMOXcAZ41Fk3Sueql
hrqS3n6iThJaewCH4Lu7fdZrY4BEbOYoqybs4ztwkrcyBkkGU5+yooKtd4SsPFsMktSSOEiy/i5b
HJd5LISvjsewlIVEZkPwI/OxQAa3nLx4fuScCo6PkRj0qEpxKeukT5HtkVBFbx0qmmFcD44RlJ76
lddbshlxr88Fgx/VpNZxoeDMq7cD5sv9FrJf6Wz37uIVbnLHjdc48MFOuqRRA3XGAkpPNO25uOPH
pxmbZ90CmLHhTyHyVspyd9ajPpk9pYPv/M5V/NYBYYjgLQEVE49Gv9+d/5J0487gJMvWqUv1MKqx
Kfjxvtu3QXdBp4f4T2zushgYGQZSy9OID6jdSD6lABL3Tz3qhZ/wOUg5x5OdhRmHMGsgzvErHvkr
+omr48k281WgrR1K6kyRKKREK8gTKrvCOU4iLN6xydo7/924G8ogSpMqXa81xxfF0xv0TYV6jv+W
mdgkz/CAyWYEeOmliHlceXKgx4AGQNXXJpvPRcIJ8ljNUmuRG52Ao80f2ngn1qpizxpaEBPh5v9Y
u44luXEl+EWMoAHdFSTbTY93ki4MWYLe269/iR6tphfqbYxGby+7exk0gUKWQVVmTvL1X+6kgC0K
Bvgbxin9M1yBfPm3JBWE3oa/PDqRrRPVpkZxByA0d3J/HFZKjk4k7YQY1TBr/LmNrzajhWyiyxV/
sqx28rBLkkod+EmOnI+Su4mdJPg0xfw8pS4Gf5j/d8clUnMSCOEhsEP6zt02L768GH5Drc0byiES
JBHJOcMKowyaht3jVH2KQ+Nd6rEYDVtcsqzavWUCXrakEJeYU+S0Gi/J8yVTE0v+7BHjS+IjdxqR
PKXIwEQUL7WitoAP+Bl2/bFFyj5QAJN4XIzByHDhyCUfDQFjLaf/jPajH9KDaId0ZFZ2B4RwJTGd
MM4dfB93qnNQ+H26/separrUqcrSAZGb08CszRIT2Oif58MnKX+OfI9IzqmD6DtxNQzl6lmBEbg5
iNlD7zBfSw1Gl3beG1ZyobCWUd2cLqaxy2nIqRKhuTNqw51GZlpZPV3M1s+zPpjrxCur2Q/bdB3q
w3XHwM5BlKtGmVraWNOXRdN3g8YWmuTppjK7C7OJNwlY6WWZx+nQxNQxwm3oLsYj/519q5VRDzGo
jNfDh/KzvjNW3KVG6+RJuW1X6bpD9BffcA1yZCbSps3TAfuvxcX8sYmmpcztd1U0/sNaXtfiv+UI
NNOmntNIR7Tykoj8iXiAdC1+U47WciEONSoRbsKfW+ZJcT1Df/0ujgNHa7Ws/DnGNHqOG5DdtOW9
tksZoMrmt5CY3BUbE4LPTuVXa9Nr+SyazNeedkivv0FIKLMaFG0JsRDI88lhDjdA1Jb7DD8pb9z1
8pY3XJnxCAjeKkob6ya4795xoBJoE0lz7SiuOsWC8Sg/O8S5O7RoSMEgLSc4k60mmI/GYtA9zjAf
Pm8Ld7igHTWvt/x1YLp6g2c6fXz/vH1YIm1uVZG+clJgQKMzr2kuUvLjXeHETwOBsq9w+cIkVBJV
xRf9H8OJ19WE/ZvnEeNFxqEODKKI1Zd/hgdA4fMG0o2THdi/biCXLf73DTQwujI5FlDsn2bXP5XH
kq4o3DeXQfrOjH/h5jFF/FuYf/lN+j19fd1P4ab1bKz1kjvaLs78he3DcGV1rS+xkbP3Gdso5Fq6
NXb2QiC0yluuSLuyvGXj7PMtiulkI2vYl32SEB1VU+YiEsMnoQmqWe517bu0CYr/iXO7JoRDPbOG
eYbHWSulHkCHy89ACxsP927EvFjKZCnbPcGP141pZkr6LpcjM7/fJgDizmYa+2V+x4n/W8xPup6A
HlkPIoxu5qJJ8fOwQGJISWmq33d5wsnfqZmtUcsJ6vBuMoZ13E2BqY+BxDpPY+SvOyAOCZjVrOKt
DznX6L3oHOXdJ7RDefP1FHReN2AuSetkV+K0I3hdVECWCbx6rtnDSt+Vw57OGF5XE1DF0QaWjiG/
E5dHAl8v6qeQIpePnR4KGmeuiC0CS6EvVdYZxdr5BGngIaYuqJFd6lxhm3fsBqxkYN4BiaHlK5UX
ldSJ0KZFMggkOeAjMQKu9yzrz5VcW1uAoUhJ4pbFoHzLMQwZEcpsg45lsWZ1Dn2BJ4lZyU5YwCGM
LFuz2cKsZss/yG5c8AepSPPd9bSWj0nJrFjApChPVHQrohCZ2jekqemgS3kJZFYkAFFuplneFcg7
E/ChoRvM3XebGn3UqHiyGeM0rp9OEpLb/8isf1muOEYwo6kqriLYUefbLgrX8c7xoc5i3oK/JqjW
ak4lxyb5SHGkgIV2PamhAWk6oIGjBLwVEx0wE7jWTS9XIWItM8vzcb7jinMFWZhWg8WbG0D2vYKW
68cmn2svQ9RmtNOuM4ZLN4w9WOxdSJwf4ahtFrXa2k1xlRX5jVvX+0qvvrZhxQIM0QeGnvlNQlrK
0Nok2x6JVYsjCY6G5qvQxG8tk10fIBu4qNHQ6TQ7Y8fJumTOXHJlxdGEuG9SJ9eRnEd6Re022kfO
Tq+3SrUyMkdCRSAJHBwBsjJnUKG6CJDsh8fO2vb2l9qUvBZIzVmAIBVBQ9QaSKfeA/v8yp/BYHEe
QW/rMHT5o1lR6VdxrN/PtbZrZveS2ZZHKnfXF8V7JnKOImZxOGHk4smujjXfScMnCY5E+ifViocJ
OrngQ3e/4EV+p4UWhVjIGhz6VBkqj6W5z9LYq90MN0jWIc6P68wOizMLqtNmxZiiH7eanxeSrdIe
9JrhpblItlUC7uLMwhiVi9Vo8CWVCj4Dch2Z0q4uycUWBxVibUxH9KC/LyCRfY8Q/XRKOReqA26R
LsqoG7tex4h/HshlR8N/wlHxJM2q3jW5XAt6qxLtqTNtamWtNzfMO7+QBDZcATYqksQs5SEz6F8Y
2L3LJnAMaQOU7HgE4DC7f97/uFsqbvp1vrbuuQ9sEL3VF+c/SQZT4syFUaS6mzjw9LzK9ceMWJI7
7AqhSz9laTjzjO3Pa2rn63eO6woxDLHakWTRTzP/s57es4aB+qswYMGIgj5C28rXcf3DUFN/1J6J
LTOMszcJiwgJFDMIGrNLBmmp9omM9134JDGFs/EQFuCGeXSP6nGx3CUG9Lwczp8WJM4fENYToCFV
07iNeGL0Uvv7k2Z52d4JEDFkiVop3BYQZCCaJV4tI4CWrSBgQ8ayWTHQ3bfWojuGaQb8p3/+fGQr
CLgwVZ0VqymMbKqU6zJOLzpVEhYdGl7+08nhRIREJl7yLNEWXnOLAl4C1nSoAXOeRddLlm1UovUX
vhZsZJ0ujf/OIxEWF7Ahr4leNzNXudj8n9QKfkUvrnrgTDkydjJApy0dgeXc+Mz9a/mDk5NIm2TO
YjpWEzY2jBC+T5z29l2lU9lqwk66VpqRrMZqoRugr7XZQoxhZfms/+yuw4t3MgUcb6YAtaUS5aba
YkE+KajQn+xa5uWbFVhkxiJ2HXWGMbh28s4NPZuauKAF+jcwDrWazHqURuu0S2iUpjSvIy9TnuZ2
n5V352+5DBXFNiN4/zxN6ne5SInbEil3O10xzNbFHdCbr62menHzyW3m9fkPki0iQK+azhOoTbgx
mnjRSjYKyHDTUoKNUnsQ4DfEE1LbMBR8eLbFSaxTL9zY4DZ905zJ2YgTBiFA8bDkhc0snNGASUfi
BuH3CbwjkCos12ZgJM/qKvJSv6r2siRZ4gPE5qKIRLoeTzw7yD7mUU4d5+P505J9mQAd3TSXmaaA
bAjUpbpvKJBmsLrVMoTfOm35cn6t8yVhbKMAG9E8RJbzqn14HHDwY/tbFBa7iSzHHPQCsjyHB8D4
4p/X4zeyv0pQQ+wmMs05TZwYRsIbP3M8JyXZJdNvWg+l0D3XJKnVZyj6eZkXxzJHLrETsbkoYiHq
dylGjNXW/IxB6q+xrQ10GCzFYw4sNXHN68oY76YwDixS+HOb2rSsrZ0x68sqSY2CSs76bOTvqmIv
UhrXTNdL5Bk/Z/EN3JXi4vAw1K1lrZoyOBB7kdSwN6KFP6S8x99K7owhYI8VxrVKcgRmLP1k9pjH
sgY/70ZaEXMr2UWJZxe7j8aubLuZHLK1444uPj0YS0WQZUYkBC3JaOItwcYmutGVnWNAN5K2zMu2
ToCbyJ6AZgOL13WTF4HlNI0XmujELq129tKMJb5VZboPZoX9XNc30zDV1LLb+yWe73RNS4N2qXp/
GgsFc+bR3+62gE+WW3aZUQMvuFMZrzCrc5Bdfls/oAwNxe6k3DALlnMh7c4fg1bbWl6yitdlcT2v
tEDdOPG1rMwvOWCxIWIwexM9giicxFVK53FLKhk7pCya+U082MomonPtjMMY+4veA8bY1VW2UTdS
gJdArtgDoajjPEFEQNR7MPwUbwnZ/Jd6D0cRsCgZjA4yxcwqrEzWc4BustZztuVXAqrXbj0uUld2
aJM+k6kRAXPCtE46u4Y+eY6b8hw7S7Lt0+GzOynfQKE1+4Vm6tSxu+uRlY8jXl5pmdSXjls85MbY
0i7r0cRrDNuob27s0rR8Z3ZHajSK5bmztW/V+TbvHOaZ6O2ipGB3pNe+S8BM4hJELeLJjrI24XvW
rIptqAQWPGNxYex0M+jWsshJ5hJENeJQb4xW43Hoe1zCwbn/dj7oNTQM11ExvC5gp9E1k6qZ3B7c
dBUr6MqO6s2UTBvilLu2jHkrIHDLvYJgYNDGzoNS2T4r2tvWmVZOa1/EXf4Q693WTtGOSFSwFWjG
TumU1ZQlPsubZ3cCxaoTsTwYJwuStV24LRYDgjEqu3HNIQ4Mkvfr80fGAe/cVwlwPapL35tWCEaP
buswHFKpoAti03cx7UGqEGlf51I213oaF4+2UkDhwZpzwLDDr5YBSUjI/YSQADeKmwnSgryp0WXv
avL9taQt1vO6KOwqVrFoTdbdljm7cGs/8pbbyoYWWrFekuD8vvLb+t/7aoulPbSkZsTJo2gd4lnD
talaPqpNI1nkJEcLJJp+2qQt1vfSLC6tugdtcWFNO6PtvoNy+TYftcdQyaarsmcthfbQk+r0j/oy
fNHMcW9q8bbVcr/XzOfBVT6e/+zT3uHoFwkVwEwz+2qKUU0PLwuQfC6b+TrfRl7jFe8SvT3+eO4L
j+o9TImqKFLRzQsBZZpEl2O4atxIFuWeLKEefRA/6KNVZs1N4lltFLx2QJJt2A/XXI/N9aI20FfN
jgWy7tuTHu9oQSETRROz2UwKzrRZ1IY6SmoGsxsGZV2OFIIfOp0m7V1PBkdrCtiGh7jKKBp8pDr4
nEz9T6UmZJsqoE66aL09ZXGEnrLhuCW93OL248nTS7y/tEsBchLWZvpkw1gO88UvUcsyoJ3jTSpV
J4P61/0UG6hrAjJ1M4SvMDpM/Gp+nyRUCfjErxaY1vMbelNPet6jFYWClu7YjmE2iMp4YPt/eBo5
Wop//NGNUGoNMrcllsqjDyTfsrqmRIqfMiA5+JCjVQBkddVwtiR04HDue66zhIHwt/XfSND6wO91
tBhphkgpSgDIDObsah69Ud+j+1aCJSdTo6ONE6Ck0e05sgkUt9RkgYuvaDsw37Eexl52nyX3SyyF
g02trnIbm/dC/mQPP7UReng8VX9Dy5jEpdtiOTwZ8m4osl5ZlUvh18a6sTZpn3nRtO7ThI7KV9X5
5BjrWMuCGNlglm3PX3DZ3gqIki948Ox0tVi7br1N9abybbwVBiRXy03S6jJpM/7nzrh3TYATp2DD
jHqa8pIEhU8EbCp8Ergdg9IbKKGzc6DaSiNfXpw/meS92pFYKbcmV+8S3so1F09Jv506KdOnZDd/
K4+PvZYRFfjMOeUz92uxgtFuy+087HCoXABa5xxiyVo2siD7NAFbVIdVur7AcM36tnZ/5KEsPpHc
DLFA7mIYPdLJ4WbwZsp4/nkzfioKy5spT2cpR6clhClhs0xWlwIu+521m7Vrvpe1r68Gcss3sd2c
vwiS8EGcxtXixB2RiXBF+fvZzINu+BFnczA3hTeEd+fXOsl7eBSCiVVzW51AyKAjqh49DY3hmd/O
a2cLshXQM+FZdnhU/PyLZM1TBFjHawqxytKkldoYCWIHKI/Z1iYm82Ucfs3mmS5NDuGxtROzVT58
O7+uxEWIU7ltC0qNnuDGx3blqUZF9TEJJuXp/CoytycW0MGEBTE18GNiR8dg2heraTN4vT/vs500
f5bEDGLx3BzGpTarAwGztX4phr2MxsoLj5LdEyvnWaYamqUqfBLpI7Efo2lVEonKh8wFiRXy1rXy
0QybgyIelxjQHtKA04VpZLUEDh5JpcUpiSmKFfDcYW3eOi3adosrJbNX0ehCYvgZnWWeGmqXoEoO
TBA1ONXDeSuRoKRYC7eIkmvOjGFwFU8Aatx7hWpIYEQGW2IJPLKqodFCJLCc+hOSvGngbFGU4NKM
5aoP36fJaxgmKiuuSYgqEi1mGSujgbfj8TZ3hf5E5ujwrvK2mIU7k9+d+OuK3AseRX2QJmoGEoJt
ot9xOkJIavrzDXRT8MIoj9BP34DXxQTY6jFCOusdeiEc5yaZbHSoQv7ClXLxyL5JiIOgQROOMTmI
loPSIoWOsrWfPAVNAhWa8t/Fmn18aEIctBBjtq0R9fRZ243mfQ3SOi2VIP5pa/+1c+JYS4/mmJE1
eHUreuYbauMlzbsa1V9tTxS2WBIUT9MBEdV7KokSS/htZKVN9KLPgVN5GIQ1o8r0o0kn/z0Q8bpp
PA46su2e9Nmo9a69Yr3maeibnPJW0td6yGLP3B+bH9zRGpatumNYYWrhZdeiHefqfcvkpcwC+I4e
LZT2mjsuLo5HgYyT15jGdiqnSVYikFwdccKkZSN4ujI1WWfb9mq8ZP5AxxVXEm3vFTlLi2w1AQ9m
I5vtsMDm4RllxjyNe5gwOWS4DrgcpM5etocCMKDGO8Z9hbeoOvM5twJGkBM/9/Riz/msdD/qL+Ru
/z+8yKsZCvjAhjiKO4JVeTiTXiQ+lKzBfcPZI4q1sjpv87LVfps3qSNnsiEo9ovp4M/og/4j/P31
deK4ib64eZpxqUp3o3o25XwcdxG1MBz5tufb07H963rcpo7uQbhUS0MKoK01Eb8zt6N+XySX3fyl
DBf6l3spAEhoQplDjy18G5LNdaXEn2roWECUZ22V1lMKEWy/6cNNR+KPLA13nd5c9GXz5fyvOJ2H
vn6wgDBztzhFaeJAQ72kWvmYuvvMiTySyrorJLdRHB8x7KlrO86RMe7IzsmfC3/aRAeR2Kl9egNn
5Ok09PXDhNDDGbJySnk/33y7rHJ9rfnJKvRxE+3NEnAuAGmsKvtCAW/CKlKc0q0TpPRjwFtAFZuC
Spe6627NPhmS9xbZwQlooznWkiv8Jrb5zo2KwG57atYflFEWpp7OYV43UgCYLm5rJ9IPV/CPuQcl
WygOjORsSTOnOaz1560aMjATx0aqkRQuFE4PBVA+gqhe/hxB5JyY8mEt6Xr864/AJQlVyMiMCLN+
01t5U+QowTKR2LmeprxOXWxmGT1kauT1c05VVvlqrlIlS+l5IPmP5PCXnYjKF4nj5MbAGcNe1GL/
nV103hu0DCQOVxwtcex8CLsU+5nVIN9Q4eJBGfEv8g15ZVDmkVwBV6aezIplDAnKB3wcmmEC+sbZ
GpdcOGfuDmOebNj+5d4K0EIMtVXT8Gebi+n+bHNRpp9tLi2Rtrmc1L88yjvEqRNlYo3OmYvxnXxn
W9pXmDn3Ncwpb+yg3Nbf8s4zez9J5YmqDAYEyMmMjrXTBGyzssDa9bfTpil3NiS9S99Z/De8XZ13
Fr+JfZTGrLpFcrDdF8oojt6gjPpZs3xDYeM8qkKL8t9YwFDfXmDAaCMejh9f1NWbQlO+Yf+dR2ji
KzZGVDRrdLChMxgmMFn+ALFGkx7O1WurVe6h6abZjFD9e9O4uwT5NHFqhbTLoIwxoIi/nf0pAdh5
z6ipQkjTF1NXDDDdlamWPmYds8JFl/Yjs0cJ5MkWEpImvLQsTs9jN8hveihBU7PrvVBFpxB5lgDA
+RuhiVTRduOEjgL6O5DKk10++8sF6fzYK7e677LdG9IKmX0KiNNnpjvNoAp5sc+X1+o3S6mcz9c1
cYqlrOu6YaqKUTCD0CTsPV0JKbEkT0rn3YUmEn4xneDKKSBdxVX3wJOzr8dCEuUeHobOXDTxWTpm
SjmqCebxR698mqCihmhwFd9VqygYaLwvt+E23td7skr92Jc97Zy+ZkQnRENjuOqIoFKVc5LmGq5Z
v+MwxvkEg9BvgtEfBy9fSXnZT+7o0Xrcao8CmmjU6w7S4Zwa5AVLMpvPEKg+J2xCZwXIBB374fxV
OHQ//rbFR4sKaZNr6bmTDCgJR1Y5USWda19r28/xaDyXTbbRCvt7HPeXnT0utHSq+8HSLvS5fO6N
7qm0stwPzfyq7p1L0rJ7ZSQrLR6CojLvqyoLKqKhT6sJWB/ijbHMPmq2ueq76jKsyss8mm5iV9uM
0BPu8yKmqaFvCjfZx0Z+UTXjKpkd4reD4SmF/Rwh6ajHMQW1R/Hl/B6cjOyOtkBAOMMhYz2WqPVr
w+w5zuxlM1pmnHBdumCb6GUdbFK7EoBOteqQlDnOuQ2aLayKT7el04fW5/JbxbrUpEI2MssSoqw8
ZJA0GEz04u9cyjzQpvIL1FGWHrzUcpnsBkOiMH4Szo92VYC8crHzAvz/CCejtPEg/r0lZuU1VuO3
jSHzHaefoY5WE/K3Kkqh5VQenob+tJ3kdMx6tJYQT7VjZCoGT+FGL/w+87vaPhTIh81gmAEOZgzV
IykYnYypXhcVoZA0aVfNXEhwqTfWOt6wESAIPcvBx2Obj1C5kfarnvQjR0sKQVXdVLXuQEN5xZRV
ot8wV/dGZnjnL9+B3fkMAB1uyxHqgSGHJUuJBryxQVNOQswbd0o1akf2jd733aYvrAZRlQXDzbuZ
QkDrrmu6r03vTnhGcvP7Yh6DOjYDUGrsdNZfVU6D3bDcx8atb4clekTGHTQkrmkaDZKYRWZ3hzTu
6NeTItOLoTv4CM7Xi/bBG86U/ZYJztPe8Og8BJxKOi1XnQ43CsLo/hh/qKKKzhMyiGX2IsCzbj7X
VkLRiB2Y9pXeoND2ZJZPob0bqms3f8K0M4VTo1W2Pn+G0l0QEM1kFiHJoL5M8POAlHMW85LiGyao
ZBdBwLJGMaowzXARQrirC7J7CaaWdeyiNOSs5C39EiATO4XSeCCZDkNbt9rOamMa1QVtwvsoks1C
yByDyNPvZn3nQufjpT/c3P9DN8jf9+REQKcrDEfmJMAYGyrdyqMDZB7RdKnXP7M0OU+4BE/ENqCO
hEvScIxWptUAxdpEu5zzD39nimInUFj1ZdTXWOTQN4mpY4gWQk3njdMeJ+N6Fw32mqmCsFFcrRqt
qFH/j9U8AlFCxyWGphGxUSa0EzKouQUyYGs7YzIe9wxEzEUCMiRO8SV9gDn1bUQjpmsbYMQyxc6O
YTBLszUgyvLnRBmn4hN8mEE0nTjgrhA8TWSnVQjmgmKdmvVGN4bVEOtP5w3j5BLENDGSpdkQghOW
KKPCKXNdRT99twL9h58pJDi/wskLRVxbtVRbJ7YhkpM6oe32y+LyJuFimxf3fL7Q9ubVMj3qtPGQ
vUh850ncNVWVgOTSdUxbPKKliZgKWiW2ZttwnQfTJtyYu4SCmYvK1uIBlOimTRVf5UBTUv9NVhLZ
XkaM2I7WhvUYo01/URI/SjEM8WnSf7js9h17aRqO7upEU2388+9cSG/wDBwNaI/kArVt42WQaHbB
3BMoayVCWbDf9FKp61OeBQaiGpahQoeKCIDYlo5RRGEJUtIDb+Gft9qd8iym6bgq1K4MiEwKbjPM
asupq8Re2bnq9Xr5EFv6B7VxrqpZ/3p+QyEoeuoALdN2kMtqxBahKjNiNiV646wU51LrrJzmzGbU
UG8nV9urRfWly1y/HTEEUWSX+jjQaABpd6L7XXsbMo1mJlm3LC3oOHUpHTuVRq1NjW64I+a3ZU5X
WmV4zL6uk8UDToGSXFv3+edSu06MGjxFX+3xu951G7Wwg7myVnGrrOF/dNp1akPD9nNd6DSZ1J1m
aT6rFY+YHwbtDvOmd4XLGRzHcTub9w0DN5+hrNv8SiWKn0X6hdU96Dkyw1HNzJVdJFuNOKsoT8GT
MG1q/NAhu256G3KT864cvzbGF6bEuybMaKzhfkYuGO7yHWkd2tRNEOVgY+4gKIohDcPOfgAYPZar
l9p4lTTR1srIhmWX2lL7zOobirkAjy0djexuomGXrfp6DBoj80pr9rMu/dhU6b6c9GeVqV4IdTwM
vuWUaWZQ2xBbHhREMUm6ndsWLwodw/xE6U1GuRnN5LbQQOIy488at2UZBX2X+8VgIyW1NqOlPJO4
DMKmC712/mYmzorUXVDy052skU4jBrGW5kpDi5dVxVRVEDOGyx1BDJzF/Tqz53XRNesKnxqD4Cup
8rVZ9V8zxof2DPSDpX7fOOvSGj4q6uBBmJpGYxW4Hd7E62Xl9E9wiP7cpJDznODL9/k43ppGw2g0
p36o2BfpsFwOzUjLablC72PgVpupNh5Lpt8blnljmioIGSKv4Nz2mFe22Q97LGinzTQi+oOeMT+s
Qt+IvilZgiKgHphai0E2h3Y2eFtB0Eh029Pbyu8al+rZvGLGp9T4MJWZZ5V4Ah5bT1mu5vTjYpBL
6MbuFQQdoNOlQ2t5/ficDCiPuRVNnIKiphrgOvpTZHpmMl4QO8ep1zTMVJoZXxT05DnRp0EhXl4+
ZubXcTRXmd77ORlXtnZtO66PKHgbd/GFk+j7MEsjr3SSfWJ+HcabrHK+qtzxVB80t16Zo7GZFe2u
iMoL0Ax+jRX9I2oNXTAs1laN2PMEXcPZGDZVxahZFTjIylx1OioT7Da0q1UxX5p5HzBWrnvUY8w0
pnE3ei0u5Dz0gRUmTxGzvJndxIW7GZoe7XAVLpl9F5f1l6JKr7quDTqDbc00Xfdqtbc667JRmyu4
xiu7X27N1vGb1P2YjiWj7jJ22HSC2zZuihkvpEm/1tnoGbnhm+Zyqy7xRauBHMzV16Yb3sRqdB1O
o9+HBgzvCT2H10ux7BVw/w812yaVA6GrO4N9q1E71NIPIDOhltt5izoFzZw+E+spcaIeRcukAAV8
/hz2s9dO6p2tEq9Qvi/lHOhDTeE3vGF0fUf/UKF0Rot8vK71GMKTFZ2SbEcmx3d7lbpR9G1ARTkc
PjHysV/K3pv7kRYFlOaMeNc1H1sVPB1av811tptCzAGMRpDZmcdabFXkTY7u2cpM40V/wiunH/af
KpCRWkuDrEv1oMNMIbbQWRE1JpVWi77O4qswNb3YDalBjNuBi8bXSkJr+C0F83W13gYQw/XU2KS9
dtvMP9yqoGERIbtrHstO/YSbjZf9KWhTB1OXzTdnzvzSUh/sRfk6DNkeprtNoXzMEsAGauee3ZbF
rsn18gvp3IwmgzYGhjK2/mwVT6Axn2ijzH4ypgOdYnS0JlZV7SJt+W4muFBjM490sBzcvrBqaVY6
A34Y+c6GBmxipOeFDQB/OpPt2I1+XVebrK0CNLB8tkxsO/pxkjrVA4W4+zBGwdkwdqYeujtNAVwC
G5xW3Y4xKux5/9xBQME3NYWyqr5ECzEs2nkgw3SpOOEHpOpg7Wmzq7T/0WCLzFj3mh60N+ZCXZh6
iEmUcTZxytdtrQT29EnLKj+pbsPJonNaUrvY57BECKtRqMHQZjZWupnTuLqtnWkfxU+9Oa3iBj2b
GPrLGj9lmW91pc8F2FK1pbZS0tbNYUK308I+EQNz8LoTOOZ0ZYyNT2Ljw9w7GwJqkqavr5Yw8RLb
2eWTRtsEeIFhjjJfKNS6VqSCVeqpp9vlaqm0wE3dYMqX29lwKFPyJwh4EC+104m6Ct6R+6cyi7eF
HeKDJ7/Ii1WsTj7minyjilbgivpu1rG/tNbWdpoAdE7BbNSr2ohhhuUHh31Sxx9DoVxpJpo1zWrX
ssFbwgljvw1VzQXuogDi93SsEt9OYK0h8/UGHAb9tG4NEmjVcx5mG7uJgtC+VOoHZ0pobsNbF/aN
MeTX/FtdzBuVpuI7dUvzQYUIq3mvpEhFquJjjaPLitDTZiBB98zmnhpGtx0yTAU7Og1LDaPcNxzr
1FH/bE+YDnRCz1XvwJUXVLDamj2gmnxbzOHNNA6b0Gm2TQom3vBDj38NLnqxosRr8yYgmuKZqe3r
Q7ep4IFZOdwqbUZ1eOSqzTy7f3DLr2Mcb3Rdp6l5n/I3JbA+Y15qjdyXTqG9GVjldW2xUTNt3U7f
LT19ROLj1QlqF0X+DR3alBUVVSzsvpZ4Q89peSM/JFCnL8erSGPB0H3HGLtnFJqXsB9DMm6SbtpO
M7lrGwdf/wV0J2vo0+0JQXk5GqnqmEFblV4dL34YNTRyb/RwgAD9fsGvycraz9t502BCFB1+cML1
KmfbxR083Pg9ZtlWDLughBFaixApka8smegAqs7JSD30rlzFJPLrvAw65noVqYOyfKyyBj7EoMz4
UJaDFxWDz5KNqheBWSQGbRKkXspjFWtre9TWc6VDWiu+yKKvYfvcpCqALqZ2t1A1f+gndP6M8Q5s
6XOtQyvkJsM0v5aPV5VaYUqXbcpFoaSrt0kOModkZGvidheR+qPQrG1NLMCfuqma2Rsq6xHqh16X
TXe9WwVTtgRGUwcNfkJSK1Sp+4dWi+7jihRUi8Lr3lh8Bt2cMbEvWFQWHumUQC9Ak6zZvon/7xBt
THHrV3miU3yFP1kf47HxkHLuowgwPiyrqgxp0S+Bps4wiu9alQbmMq5q22yCPkN01PfsSWEgmXOj
Vd10NNeWtZ18UOKrxnG3dmytDQzeJRYEeksL5GYdJaG5s+sfupZ91urypjEijrRXLOxXjYJv7bV9
ZjwYeYNHkg5OcwjURoXhE3AbhB7UVj90ekvT5dHN/sfamW3ZiSNt+4pYCyQkxCnjnjLTzsnpPGF5
ZBTzfPXfi6u6a5tkJV3+/4OuPiiXtQEpIhTxxhMCIoDyIUblR/TJiUUIYvlPPWhugHix8yi2W0Xe
UqF8pqK+65rHvmhcyUNXi0OriIk1dJ96fK9Sm0Ej+aLA0SEAMCLDLkvqGYp0qim0ZTa4yhjAqLDC
6hPjUM/KYSiG56p7zuuLPnQW72H/wr44JzF1asJtta/cZgJbsIBNRmwQmOiSI5kt+h4efDyl9X1S
MqsN4MWS8qvMcfc18dtUiDiC0BJJZxFdsUmfwAO9BjPiaoDQs1m1EUa7ZRLbXAaXGv4hC154OkP2
ydGGZ5xRO83tSHlU6hFobMxF0stH2ulPwIN/7qrppSSdK9tPRlfZoQkuGv3K5+ygLMbNCG5p9NDV
ryO6kGUBT1NjjsdEnLwL7oykgZJZ+OB9Wx2uOOpPwrILz8VN0fQfTC20Rae4I4+PRVLcI64+1anu
i4I9GGp9U4rOH6vSJun3dgn4E+EMc3Y/VAGO+mDpVY25TKXDleEZg/AQdiIS4rDwJDM+h91sN+xl
XoIeOtykEZgC5HGaO+x+aZdZgf9UOCNo45ky+hN/7oh6S8iHPNYvlfYS4AAWGdK+cAXWoIWXJpsO
URzeN/rkIoaDV2tucgNusO+fYf5uguxLE+s2hM/22Ao45q9p21tJPWOH5l+UpcqeNofCMG+zofDN
5CfTf8pmwM0ImaWyfa0VgQpe5YYJMhpx6pjtN6PG7Km2tke45eXH6tN8lmb/Y4RO3AoSch+PGG7L
lOKgJfWLgNMz0gHNlJ8GJXV7pU6sZKKnplXdYDAPkdxR820JNHCvFhRXXfxjjb4oDTkAxoqr0sTG
uy7DexlMHWKmFtcKsDIcqPAQ2gl1xv23lXt5oM2btkkJN0yTaHzdGFLmPa9krf/F+EoPMwQ+FM2V
FDw2xdnr0d3Ka7GrxVbp8HgoUgSANPLFzF4lS24w23jnbW7VR6+XWOViClLqJUrTcBH8POG+qqmR
r5qzp3Hhlq259/q2mpQwB50ZzNQoN/gqDRM1ZtQPMRVo2gl+BFF8GyrgzlPiJzy3onB4ycbsMJDQ
kxXZU2duvU0OjYtuCMBMQKz/Pe1UDe3c80Lh0BQybxqPVWGHPypnaSCtOkvVbD470y40aHNVChkK
xf2FGusikqpEAVeTEv1YUXqShZ5aeTTtJfA205P8apXlV1yVqrJSI0bVYFsOhr1UnmF+UHn2lpjI
Ix76bf4IeHG94uptLpKXuUPvkKfS4hnMBjQ7RuHzANzMTnJrndqiOnimBgiqBrKhSHD9/mSNFgyp
1Fvh1dplCD+19SGcDXSx+Y15aXh+5Onn9xd8+y5XKy6pxKt3GfBZq/OwE16OAoAVdKk76cb90HSX
IgG+yEyPjdqBEwNNLK4ECRxt+SMYctyg+2lHJPPG1i0/RVAhBBA/BvKIq58Cyz8G2oSyAEE6byxO
uVkfuzm7SEQMJNIfywAcuFL515XPX+saFLlgQ2Pm+qiwaNDiuYWNzYh8JiG9j5YZOqE524ocraIg
xMY95bkQ7JMyC6dRosedj/AmJb36BSvTF6QJwER9Gftjw9A6hikD2dDZmGiFKwm6oyzUGRBxkbDz
o1m9i2vjhQThM2tLF8MXbweZRVaXTm7YdlB9937R7ZFR3qo+V79w9W1IMtdD0iKZ03u4xR2j0oq5
Ay3kffN5IWuM47G9OYW7PuFtIXG17vLmrranRlUE63O+zDH5WzsfQu1RI3kuvexmd9739hb8Zyus
LHaWl5MohG54uAB3Pydb3uq2rluFfUTtzUHe0G4ruymsyZHwgLuG7Y35xNMS1TB1lWk619bmU5a6
MZoovqBX92/hMhBNaI70TLuYMTVwaaXd1WO8qY6tFl1ZU4M0zYSUuIG70GxVYWg15c8xbLyscNX8
HPSD3TW6FSfAc4AMuLPzF8P5WzFmWRxZbBQpOCFiXamAwGGsIkNd9hXQhJEN3vF56RzOrKmzByc7
IKN63pscw7bO29WqbHHcV7tqzrW5jUZueMMkmlNJ6srOOwVXs0Q6ejIjcI+C5fidU7N9rDCWwEqa
5oAGNWQlgm/aWBxnaSJVpcdf1O6LRBAYjZGV0+xj0sLDJ6WO2kJxjJqW4zKfD7ZCx8iOxgIZD6MH
1DKYjqWI3SgcT8OQ3RUGbuZLX7FlGmDeschtw+obqRvTaVuWWnOP60JTTpFVq+bLMHXfmDp+LOL5
eWlyDvXgFu7YmUQlLKCZzqwJmK0R4EDiIVuu/PrdgDqi3XHzE0zaNxIq1c6HfBNZ/f4d2aooOWA3
dwMy9B4reW2NzXDOyuZs1OS5New2yHckWZv26PoLrhwlLdWejGUqPGbpkR34pRejvw0vuvR7O/sS
f1/mO6iRNxa7JM+36pXVs65cZocb6jhjthzYkou6UbM85GyM6VL4Uw881WzPrnQQYfWdM+vWQ3ID
yNz7x+ZNuW31C1ZHloZ9RTFBBQ0jLUktuqRDYsyUaoWtzzsNuptLUQ3xP6WwSetBMQVmAmq9Mhne
HH3h0ylBEabCmkGyt4PeitGWh0LN3GQmZ2/r2kOVNCZRkkVMCEAf4CAFZh3+AI4BDAF0vHFbC097
vVmbhuBqzdU2SiA/502toW1RIDMqCztIsGVu6tEAvW2yeHn4gw93td5q6yhFz820QORayMOoneDS
gWhFXrXdCes2HcnVOqsNEkfh3FOjx7xU9qPrKqvKdjTTm3EjpiPrKuI11OzXzMy8J/qQmVz8ran4
t7jpzQe6Wm4VIWlhAY6yPqE0mA43U1k+gBm+g27a3OlXS6xCnIogxSHqAb6/kt+DpmyRsJg+llrs
mZDw7RyrX4KGN47varVVYCOyPswmlURQFdP8JkvZaCMNrDqkEDOqT+N5ygN+1pvkASqQ703ZT6if
lTd0nMC65upXpUaCuNdFdQ4TZhVzJd1uMm4pyIMW6eTNSNvbvFwqabEDwP8NLdmJ5NU3wwAvuyw+
KI08vr+3f8nH3nukVfAkKwhwYrCooHTAldoz7oBB8ANHf+xdzZXomVGd2g9cbWfdbXv8z6tce3NS
iWLUeGB4EvJyV3WpU95BIxkpdn+IC+8bSilO4ZSY7VfYeYXciZXc7H3PzTjm6jes/F+iGXlcpQE0
wjKxU1EgNgi8fg+ivHMKfikjruIWJmJc+JHs9xoj/haQ/KMa7dFHlo/0zkdkKwvVZgJFuAjM+gbl
mU7roFVFCIrh7XV/nycf5unA+9B+f+dsBg9XL29lrZoxrls5pRDOFijL1T9Co7jQBnN5ZtsYH99f
a89wsdVVfuzGJhhrGK7WWwCIqJ+nPmYp+P8zAHH76aiAto6rjK6D+ggdAU2VdrnfEwDj+2bGjQIA
ozgqkENcSM6ZmvrvP+RbKfLiS02DGAxSNCidVtsRopg+nXoIbBmxF9IrSunmkT4s4criWaUd2+zj
AlhYptEEqcct3QOP9X+4XSwe9O1++ueXrDzsNEQtpPNCIMBvjyrHkczOCxWlPqXogsHl4v0nfysk
Wz35av/WdCxjnEPk3DCKhl7+M5YAbIzdQHBzLYrBPpomIHyCeO33a8TIqyniNb5sdhG+6qYn4163
YOYu5LDbUrP1HhGAQfdnIKMI8d/va0GMl0ldDcQfdcptXruvV1t9NVFDBI061eLd/+q3Luz/CKHj
Xf727mqrb8a1HGMTcswOjTmkSmIYv8VSi4D8DzEVMHcYGZ1eQ/m5izGNHTFqi3GwuhfUe3TkrZN6
/dQrO1SUDQu75RKj81vcWi0TbK7wXLGvYa3vOK3NaPd6rZUZ4mWbNjSCGeq96efodNApOKHbYmBq
dk86u0WKvfr0/tnYCnavl1zFUDSRRhaUCu5MQ25PynmOBSqXEaorx8kYUYV5eH+9LZ94vd7yuq+8
FWoiXVArhsBodOFM6KkS0NHwnRf5K9BcG5jrVVaBVF+A440RvpjkVeXnFsrHR0hcfJmNT8pEvo4C
2ZqiVB5jk59EzZ0mwVGNGnuoeyedGIGjLhDglT80M/ouw/QVt/AnRQ5P9aQ6+tIa1raPUzWfkprc
y7bOrbnp7opcqyy1TD7Iqpc2egc/skVkCbkA1G5u2+a3PEd/WKHEKG0nDmHpR6o0KKZ2IcRC+qGl
dehAWXDHi7R033/t22bpylSszFIrKB2G/m9T8e+AtJve9Ortr0F2FabqDpxApF64vdOmT4ZX+WgY
9pr0CdVZ9DLu5sgWQ/f2e0OGhhy5gcvH6ul0o0vbqkWwkMjHxPyqyLuMXbTqpcyegmpAbR8ao+qW
Zl/ef6ubtgG4b2LgckoIW23mmpXj0LJc+iKAA1PIV8yoRgcTrH5tpihxah/fX2/7zYKaAImiwJV4
nQ1XRkUbG/j3xYU3rjiJL5kXgdX+q8Yx30TubiJweXNv3uzViquTlKAlJ0dq1PC6XBldXqmlxSv0
SM7aIxtCaUNG/yFl4hJx47PJ2iejGT7MzSwtnsifUBAgA6ZnpyoennqRnaaIXJC+3dncWxEw5YTh
hVADdcmVq8g1YtZxqsc+gdbR1fLcQwavd95/95sv4mqRlR8I2zgOa1SU/UCJIOCnIO+hChGZnV1T
aVUTBlwP/E6yfG/y1tYV9PrpVk5BK6GVQmpS+jUaGayoUSG5LJ6iqvREvVdZ3rTOVw+58gYwzrWE
QEh4BQQ8CTKHXTvZZTdZ77/Lbed+tc7q4IA5EIsYkvE/Clw2T+nVYqstjIxExjHOA8A6PqNbYbJN
3F5AlA46XAv7dGczvh0CgGDz+nutbBEw8bTWWszjRb6+cVVkrwvInpyFQ5xWx9GuFvLHnzS0LOsK
ih5jRJ5ErMP7impQrEfw5P8fkONYSkcbCAEc0kAPzerz5Wku67QKMaehaPwm0x19qCCVmXeO3Na5
1vE8VDdBKGLrjpOhznWhJAxzVKCck1FrxaP3/kbcOls6utsMVaAVw1x3mJgEQm6jBSa7VCHiyW6h
WJ7Id7PYHVuwFakvzWgqGkzQSLWWbMwtYXpYdaGPuZ8L0f9vTElsG37ujp2zezXY8ogQiAv0HaGA
+kal0aNbQHYc7VT/fjdsfqarpVZGI2vaqlQFpJcFJjYyib6IZt57gVuG6fpxVjsOAz8jVnMgB7l+
nrkLFjXJX97fC5sh0vUaKzuRZKThQ4A2z8YdHcNDJcbJv1J/qSqquxHL4pPWfvV6sZWVCHu4rGmB
hrfO32QgfiMc9DunR2qXJ/VA9gYP7j3fG3AnBkWWBgirHk26h6zDN4ri+L4yRyQPgbay0zK7kD57
mobuQ5WXoa2onf3+O948bxRKDJgnHfOIV55aHUaWhlJH/r71RvVjATW5QENEXe7Bh7dsPvoI/7vQ
ylvXOmaeZUaEEjEXil+aKhj3uiwxHnMcD6mR1F7Qi88mx7SzWcN9K+4O6D97KOr8g56JwitYFR4H
JUzvRBeHSIMEO4nlzUNz9QNXXl2fNKLOEt1YkJ0x3LjorTYl0Y6f3VtkdTKLbiBF3TK07IVeQjH1
Juc7H3R7BR1OwMBIC1gabPOr65xBJ8Z6wMz9PCKuEdbojyh2uKZbgZeO0dv/WWKVdpgGooMNsAwe
NdCdjAor79EXA8kd4wcjftYDH8NCnff36WaAotOl79XguFOsVVptF8+d7CbML0Cu43ra6f/S9L35
EnWNCYSujGnrqH4muAEmMzQuMzPtvMRgjZTvlBa2H+hqjZVxq/Hph5Q2GCFQfA6r0hmnD2GTO/Ps
o2nZlnFvTcqRl0cwUJK9O//mqWeMou+Qqsh3rmxd2oQ5b3oQdrmJtiHVbdWv+YDk8bCjFdosAGOe
nsE5V/VFL/T7bowwmEeaCtAjFBxXR+VeA6iqotroErBDzEjIbdMpO2Tidsdhbprzq5VXr5dmCQZM
tfiEf2UYl0nrk+eGNj8cJmuvQLn9Pv95zNX7VPIEqFqjx6TP1tOG5w469Aj95t2fOal/nmoNcAXV
rWoh9w79Chl+UDkI+X+nciyhJWI9KpDPfCsW1HIyBEMDTN8kz2w+i8aftZ1tsnyLN673aonlOF7Z
rLwz677qAMShYeanOiRlRBFOVbDoDC4+mv2ymGBqV7Kz7OblHZ2pTFMh40NNZvXZ8rj7e2Ids3pn
mU6CpjThADG8uHyOaY1z9/l9M7YZNf2z4roIVlRK3PAEiZgsvsz1qRoeyvjw/hLLj37zMq+WWDmA
gAVDJAa00SuRjraiJjnSuTzX2nAZSOSJKHG1KrrwND++v+6mzbxad+UVCqHIpppJ7scgtbWGh0z8
jmvbfnkmurShl0VP/cpDI9HclLmEDGBM4lOlBXYC99ajJ+T9B9mskOrGP+usnPSEIrYkAXJXCs7Y
7IwP5bfRA4Da0w6/RmqmR9XJy//lxrhptK5WXplLVIQnjdEMs0lOGI8DuovESG9uLYo2TLvdT+lv
7hVBBHQcRGNwCL8fvIpSXnTo0oBub3Siz4AKVag6obXpoXpS8H9IZAnNQhnIN5Wf0+HfIx8W2yKQ
CdCpySjE67+vnxvQs8wVho4tRjo9z4cFkA6P5O3jRzY3z9VS6+3ZT3HNQlxdo0C5Iel8W4nMG3Ky
o13fdusm4kiOkh6GNKw+Ia54leRL6PAnrMStM8dULKQTjkv/+j5OY7TH9SXeX9j35y7Xnmqe7RjJ
vSVW7w3E26lSK7w3M0A7avkY5Dsala0Pc/0Mqz04DbQVEOwC9BBXaPdAgcATauvsnOnlZ66tIsNd
HyMgwVdD/vH3nRaLCGOqafDXwKaluIqY7j496uD3KJdixwRvboKr1db59snUUq2dcasaPeh90XJ8
SP3GwaBC3ZOO6XB1z2TtPN56fEwg9UqdlnsFdImVTZ3KF44BdiZAfuNtdIpG//33ubkr8BoJ0k0c
iIfV6ywYypwU8gY/r26MSNg5mojeX2HLNCHQF5APqhqAiCtjLyWmkWKALYwwuAmZ9knJXGU4VvLO
6M4FsjZojnx/wc2Pdr3iyuyXnWH2tQBFdqOa+mdV6evVVnaChOaoYzIg1BSxcMpBGtaoTq7JFacJ
gHQNQVeoLSpQTkX6I33ZedblUK2Pw/XqS0R2FXEFVVM2rQQ7OwYBGfoK6aLfGGTgJzRC2wkyzLu9
GZvB1vWSqy2TVBik2ywM1OjyZ/invQ/6BmGXGzwzI0wDWLxLfP6PyOAvvNXu9tl5pb+SPVevVGg1
UFoRtk/jUggHMQ8oQJTgQte0+M9kOu1VgnZOyK/Hv1qQzx14NeAteFkyfOOZcBKd3pTBdCB5ehZG
dBcRyKMjfe/iuvegy7+/WhdDDIIcuunlQy6J0/9iawSmVkQYYb+rfd8yNpxQjmKSDhnjL6To1YIF
yv3gZyPfEBqqr0TCi+fsaedA7K2xeqi+VPp01DDmOXgdXHlfPhihpTSWbvU/NbfwSrvDSZTWzqqb
r/LqyZZfdfVkYxgHmHSDQsiso0MyM8WhqzFRcK49NRudWeqZNbbJoal7nxn6QwuOVNIuDY3jnsfa
+yUrc6vweNLSBr9k9MIDkCfzQbGT+Khbmg1QBUiwQ7sTKS0G7o0Junr2lbmdzAlohwyyHGWACrDu
/CRQrL6/15aupcB0dl713nIrexsEMY/1pQRuHoQPudXTRlCPMtC+4dvKDQBHSFVTQ9HkTe/EjIIt
hoWjNLPwCOScW1RjHmdf9OnrziNuBQFXK725XGrV2GY1QrXGbSBtdxs/RbYVvM7FAOmFs9ugsfUF
OYo0S/gGD716paC8izaEjMvT5ltWmlYz6y4DK+P9x9qKD/mC5cKgRMbRQ/X7GaFmG6BzE/dZFj8N
xocquUx7Me6ve8abvXi1xvJmr86h3kM/Voy/xjQOrnaZKqs4ReVhGTjSuwrokoNHbeFJz3Sm0IKo
PmPOXvPW5j65+g0rC5TEqZnICLpcUAvMyBmS/jBmZ0VEeydhc5tcLbQyOlnFJABFyLb0Xn1chst7
qa8ToM4mpz6Rg57/iW1BkylKoBzFNhT3fn+7AZE0V2W5BKfUS160A4NuX7GoPzkgcKVW9zUO9h5y
a9dcrbn2/ZOealKUQ+7rN+ZD96wj7Qhp2kiPS+dHdCBnIq0p2L9Rb9nR63VXu3XShrrLlCr0yc3C
TDRUJzx1OljvBqYfdNVp/xK/tW8MdH6oYMhx8kbiH5pTVM4U9yc1eKDtjT49VgsTptiDOi/bYnVG
NAoXjJ43IdDQt9qfqkhRQtKwjgTbo2p9BuDZ+yd9qx722xKrnUmKlhpGA7ygefjXs2r2Hmfl8CbC
KrXtcGO6buL77/SRP+xPBnDy+hWuXB5mLcd10RqFX9cHmd3mhFo536O6bux8bVkGpQuomJHb+f20
NWXSz9glsd/UXjh9NnRpBWa8c774xq77bZWVxUR7fDVHsVL4LMT0m+rjhPgoQrYq/wAwSIZRLiqI
ymcltIwnTbpFZWcdgBuW+FRF/oS2+soir2nspQhw0LJXH8b4bDxUyaP6bIK2AzoUg3reBnVCoIc1
dA3p14mtDlYwHIMObHftOy6AUWdN5AHolEHey+DQSGnN6c9ZfEbTXnsLLAasqaQAOYEyBNZ59jWI
EyiRTmN67qgDBEij2fTx/U283JzWxwQCBujIiYEz+Su5eOVKJAexomPLGEuZOiVoRuVZvdNF4XB6
iaJ+pxS3+RmuVlvd49q8EzNgb5Efpw/j1FixvB8LGLipt99/rK3jArkEpOqEAZy6zr1qUTwSiu5S
v6eOnoS4pO7JdJYc7ua7+2eR1fmYY56DpNEEXk35uVOCeyHG0MK8gJNZpxeM6PBIOx+VNPuRhIqb
yuo1DQHiSucbknVHIOWckAy+qgLkFhmPQGAVVtgFH8FSvivK6SSN+kTT9oaY0V2oNXavMwD06G3B
FX9SisrKU4Do9PSYseCsMmZ3OnfyOLyhpDuI5AHNOkfVuB2m/lzIKvbNAm3gc4s/J+IY7SRJZmes
u5Wqv1DDuK45gB4ColN4eqTZUYnoPlW9NNRBecmB4UnQuQbeTht9CvQnQMifMZb6c1nwh6qo3RLg
cQAHGUrxg98HxJ0mcs6Gz4JMJ1YWiZVPJcbcQa4AZNQ4YPBnUriVgp48tfMw49SKyC0vqBtDk261
IkPMMqMv3wyOlRqeiBhB5WFgBXxkJkGrUmI8h13/2jXtEx+FxefkmIXqictmaWB3WJ98QwQ9WtXM
z6HSAVGpAOmSTfdjzzs7VGL8r4ekdsRoji8MEB+7zIvPw4SLcFilH7iJnG4zuUCHu71pfIwIbhqg
PjERHvQkeViIBiANfeAElKM8+kDy6GCCujmmCEmMGl1VjDojA/PHAPMOuS7U8Mj0InskLoby3APp
yKejLiOA9PjNAG0eUfm5NlWL5l9KswNEJCnAInoyW90fg1shivuqgXZ81o5oCQL0r5fWgi2CRGFh
5FUWOMW+IrTHaGRg980npQ78tPwKBUOPpRDKB4lqWHkoGsS9ymuRfDRGtYcoSodQRIUw6q4c7kyV
W2xmTi8+jaXmDGFno8Xa0voeqM75kI/EhsjqNE+AUwHhCeXBYwC0V6Ddmv13Omb3WmIeaM7OqtkA
WeovIENd/2nMs61hazWJBL4pxu3pksRPUn1OIobOnOGxD1F9VMFQTAY3V9t7rl40YL0QKdgEf75r
jjru740Jnuno1aTwepwzAyGRHpVnoFGhRwGMKXWr7rtSosmbp26n5lZsIFpE47CZMV/NnlPtqeuo
NQ2PQ9lYgxjdVn9i2NJZ40dQ7UQstPQad4LovklaS9E0u0i0O4yGuMTFDchtTgsmCNBplhw/p2I+
FBrQiRRk1+YVxJwQ485AXJu+zpjQKrvPLcXY46zxWhyoOmY2dCs+cGMWPJxD09I2Cu2+jb7UXD92
+JpjM4LXOFo0flm+J7KYXsDFSa8wNqGtHZ59b7WTrAo30rmLfgJHbftbWukAYr7kRAUYjgAC9tyL
1B5HMPPy5xpx1Rjd9jK+5EA2qgnqMtm3yaQXUWlW2qtPZkFsTRkw2n1ECk+zU6VB89fPrKG2lsdO
IOKznnBnBo62nZgrzNopDdUGZk1WurvU5vKQnBqI0yn3Cww36fT81qTjMQ0ap440gNNAbJ2NlwUA
2eMy2zPp60B+LUDFur2J1RzKmfg44KNV07loXnGjcqoGmhr9u2DJMTW+NTRo7TiDbBYIynqabTl9
L4EdUxLDiaLBkkFyEEbqaIPuGylAnvI2i9oPFXw5715kgB6TEhyjhjkEkLaRgAPZ9udRB7G3QPcU
NIdN3aFdy7QKvUJFN/Hj4N6sZ6ApwaUCiKyy6uypCiJLIsHC4czhXm2GKCGEAcUdHV5bsVpsN1Gp
fpmMthndZMp8SfIW7r4GrJi5c5VYGI53UjFQLBg/ZJGJiKNy5zoFhq/z8FmC6GNr5HaFvztEH6Vx
T4vQDmtMeRPaXT68kL5wObuLqv5egg2HTYVz21omtqAeDm6H58pVNLcNg13nGL5jfOnqp44pNwJa
jQFYjRKTicvgZ484ZAyHc50B7ytASYcyjYIi2gfSmdXkLjdfYfA+s1jcJoT4IhsvtFfu4GUBUKPo
JJ1/NuI2CCNXYmyJ2j8aaIEMZ26nVeNm0yeOry7Qyi0ytCxhzEKJ7qy2wmwcec5xSo28BsTYcLpW
P5Z4Z2ofnJWOHkh2p3epA4pX2SinnJ6zMb7D8GuvIJpXl70/JIBLSoZ5bKl6rwXtCTcXDGwLbDL+
aHL9bGaYQQvOLacfDIpBeaBgF2EFwiYcSR5/zMXnIIF3MR9i424oqVs2GDxsPKtx9lLMoreFDI5Z
UhR2yTGsk3sSiEctxQsekkMqx48pKQFzlFYzUJBu0fVa3w4mvBe5aeMJeaDSjfXzWH1rMQEELDlL
TqATfhsT9olXjxVOCBteRPCql+em4ndQKDxlCX6iiR5/OFbNKIEozJwGbLoacOiRHBYuHx1A90yF
HVUR/u6jkQNBN7e+ooD02Yy5K1LtoNfRC1ht7gyTSEIB1oZymmKwmjvpSAZcXAI8ITuk5n0pDZu2
JjzBcwrHC5WaNQ/Cz+cYoiswMDVAw9NH4A/sEoS7PjAtoLPwR0aLgR7N9B+kO8YEz6yD01pQzUk7
IJu1W5qbX9Mm+xbCODWMe1xpPT27m3I8R9o5QMAFRX5WNKRbh49T+02a0yd8BahQXtWmcRrYxyho
bJUD0BFBxiD6Vy2AwG/CICVucXRJqUr31DUfaBbfyeSSxTDi3SeGNgAcFfDYzOIjMQy494WcHaEh
91Pb6gjiQysv7xvMwLT6yTi1Gf6O0c3N8rWL5TGYDNsg6WWYAQ3keFem/oXX3/Xhp4l5Th19VTk/
hrNqaQAVKeNXcwIiEuzPLgUML8RkmUKAqlxy6D60Y9XflWMKE1e7qTEeMNnHxQY+KqhBhu0H0gC9
lIznjHObd4d6iH1aK3c0jTACvX0dBqS+iWUy3ekL08khpypbhKxxiVPUWMzMnRT+IokvRjI6Vfwq
eO41CkNmrju0ApeI5tJDh0jVL8N4g0a/U58/Svqp0hWrrpHen/OzUcCMZ7iVjOprKu5ytN4qwBHW
wLWGjXkK+CHIUIYDDNwcfjLcmLMoPM4dYNpDdLuEh6P5SIA0rAuAQ5TyKQh6txTPwHKj2xK9p5gm
ERJwexC90sgqWmJ1UHQzkLtNdXJ61roVqMqZcZdJ0PwwwSDOk3tqKjBJldPXkRuUL/n4MqUlOgZ+
CDRFLEjWOHjQYbQjXdoSeEo5AKg9TLYRPTNTuGnxyiSyMrhpxe1nOn6stI/z0LiFBhVaf1GThZY6
WTOTBxoBcJIbPhq37ILCbrWArBa1rZUvwWCctEy5UWoG45f+5PMnPcIoM9gSpAsvRNYPIymdSXY4
pZ8ouMd8kp4CgDPOfYwIKcaQCyvHaZU59E0x8g2YHT23rhTA8VbfM/AT0bZlgdh2jDP007d4mBys
WgEXGClnqQNzqc1uOtTuNEoMXtCAXM0RfUGVpQUXYE5wpumDZPhVylzbwZTbTcx6R8ONDZAnZywP
BuwHISBnB9RvQKMsm842hQ7EU+2rYvRV1MqAEwe52C954iCgsJWs9hoVIaUSulF1HyXNuVZnqyPJ
WddeJ31wjFG/C8OHoQ2sAFDIIcmeF5wmE+ehBQ4KXJQAUMkUHwbzieD26UOv4Bex7IjJy5fSrJat
DNboXT/R72Fyr4XmcWYvyXAXSDRIj8Qq8sga+LNQWltDm71agxDJIf8O78bgPiCJO7StpYJ/TVPL
qEy3Cu8IH58Dld4Z2LlgWt5FZeyQSf0+N7hCQINfSubPKSyq+AlhAyg2KI/MoW/qsaVhxdrAcJpa
dWve3shydgQvHVO5lUpkD0btjBG78OGW9Y3d9JMfpfHdPOkI4wY7Lp54M57N7qABbTpOB6U27SS/
AMcDO/kZ4xicObobW+LGhemmMzu3yg823Or5ZCUU6cPuOKC0Ps/fpQqLmn0ALfj/WDqPJbexZgk/
ESLgzZYACNCzHdtsEN0tCd4DB+bp74e5/2JiYiT1iIQ5VZWZlckj4pciDoVNwGsz4V6vh5rUeFpK
16JnO6cRnPNWOELNS/K/SZhuKz8t1WWlvOnGlyhpg7M/OsaTSVa7KcayKyGpE6dJXUZPirADK3Uu
S/phrDn2uAOgguYVsn6WF73fdTlLodNxsgAoItlPJEzKyvS4DT51k+3VFpH3cCd9BKugswydJPP0
SxL5Bbh167bjVzg8r2oYcT7kcjDOs1er4qNuEKHGeMdXfJQs+ZpW0gJEfDSiIC1sDI+bDyNmnU/k
bzbDJVaDv0ai/y1U86im3zF3ZY5lCu1vpJ2q6lkv3tUMEUKb7uP6vapkBgIwA8SfapTcWc3w8XfD
3KIN06rHya1mH954GfT2t53U594afhrrnnXcXGzyJasK7WV4rIuzi6ViZ9SHIu+elnQKWvVedj+M
BifWpXZOotMgQn+YmXDH7GJg1Lpy5Q2BgyfH8t6QCreteCXb8b1secdjx+sw/0/l6RwPxqlSI08q
FX+JeiaXcTfry9WptGXndFjiDY31m+r0YOy4e7GReb0pAqu/6x1Da8rsVrJJEq8VHui6t7JWi7Gk
XyWkAqzLKR5JEZCWP8n81ePZ7LQ2Vtg93sE2QV9hY2qvou92Rqe6S7uvJ8PHjXJnJNW13ZZOrd2A
YalpfOGDek+YBBZt2qUE7I450TlKaMnpKbYAxKaRN2K7twVJRAPYWZc2NX16fRPzONLbs+ifY2Oq
R9HdQA2DgzU6FUIKl7ICw/rlbmHTuFOdqQurlveGHeheAcfOnvrijraQlZ9qwHR1DcqcdEE8t3sd
y5fyWplGkMXrk5V2h7oRvq4Ml1nNPzrjXA1IH52nNCteDSf5VtfmqCnJY8WAipP2r7Zl54l8PejW
8FcqJa8cntf8g4CMfdUwLQyYuu/63MIl37zFTezhgGwyBa2Zwlpi60vtocfzezCdz0jgy51dNsP0
QQjmReM1LW3XVp5VaoGY3wbt0MXSzqLw56p8KRMqIx9+4PzNq9zXzegYm/1D1ixP7j6WDMsqpbwM
zNhNwhncldeuZyedblbdb0b/1Wi8zwY7vhzOneJVZuouc+IRevDkpO9lWgd2WxMz2waxuMRr9BXH
ZBgsHzEhIU017Tr7bW7Mk0IUXNeNXs4hYo1vM9VJYf1JiskIGcNeLq6JZQUTZWDRDC8xLjGNRy3h
ni/P8rkexFGhfEvKIxuT0CrXu2jzYJJU1FSm3xNxoYmJZmXEFQtZNMV0ZnoTUeEVZew5Vrk3uVoi
+dlsiBIWPftshxR3ImfVsT9kIAQ1Tl96zbzaSTm5Jka8OJs0IDX1nzUb/5nxcDTH5lqI/KZPtvWU
GlbLs/gUm5YP5kNEic4MVQ54KC6nys7ClBlodCyqmhlYkcP8Q8/jaAepNs9ObO5HactxAO1pUzfJ
sj3LpfQH7ZeI7cZL+d1dXiiHZpBoLuIwZrY0EI61Ml0duJXWk583ZuJriH96uwoMau9Ox3w4az8W
DXNrPt3AWkTBGjhAy2/fGqQ35EzwTvu7MH7o1kWI7kU1V9OL1hmfS+FbyZujV+6YzAQF5cj2810t
TecZK6Is+ltW6m3riTT1S6eJSZf3jhHWEilrcgAXzuBXk0zlbIhVbgdvWMyLqhW7VQbQawYPX4Fn
pQWI3iZxK068zl5OChbqrG+kQRRfMQQE7Z53LK/9CpM715mvKgALSBrtpeNaBVhc319K+WOQF9fM
NZ6eW7W96oTA2H3m2yPdWGQw+eXSp5JCy0FWKVec4ne9Uu8mtmEUGRmCHfHLSLsmQmacezyTm1Ie
5qm8dRKQd/5iEfOdyVOY53Zojx+8CYBOnUeVosT963CSlyt9V/WTv/VgWKrPYCv/AUuU+CE9GKZ5
cdSDmhTndLlXtcr5pNcZQI1q4Ha+4j9tX3qOWXZ5rgMAl/hTFviHjx+dSE+aednejlVhLbCXrquq
+i3nk7YUYV+LcIlo/BszNMvZ8i0pekrSsEp7LN1nIKAW/xN+eJGHh9YknxlF3yRaw6jUjAFw2hUM
zLGogJuCxnpptMVLiE7tOOBq1mE7mWxs0KciWOWzYX62wvJTRpt5X1G8RyIq0p9SmV3VPmrrQFiO
jXPigjvFeWoLCu6KPbqyd4icjow3xXrTTXbaDLgH5RkM2lWGfa+NbAXFrpFIYEvGTh2ii8P0Z9XY
b3ME1yty7g+uZT2QiEKjuuj4kzYjB1qZu+lou2mZn6oydbMhPrSrdKpGEbTj4CfK6o1JcdBjwkZA
FRYmHWUyAHo263QDGvgbf0fybB0SIwCW4XbaRPJMPojMQYTZ/Rh3T3z1QS7v5fLRrw7nV1jMjbv9
nKaIFzN6jcZ1N1mKZ4yhUFWvywZXNWmlBGUXshCnGg6dZK8NcN3J75aRseItBJqyqxjTO5nQBvXa
1bfK+sprmZFEx/bjPE4vanes08Sz22S/ruqRPccArGU3jJrLyeZaxsmw/hBVdsOMzF26s2hCfSB9
iHFySl91/agtWUjgTRilyuE/0GtmaOtfJs32pbItvFTKTlNpnHmrQFj2MLvnZCIkJRmylOemoLV7
k7pr3j8KSsY6X2b8cEFUVrweSSjIP9b8O2MCGlQYmBv+ZDxHT8jvuHWpB1Lgi5yyXuLtAQooTWIv
5b96DsAGBjSVX7HAK1/MbmpMfiZzXtS/+WAg2SkPI4Bqw6Ok6k9rVZ6l9VkVQNMqGUeZNDs72oVJ
NfZdlPqG9iO360UuI7/vy7OIr3oZu1pxs6rZmxGKCa7y4MS+FH9F5uCKFLJr/TfzKyQ8kT9CakKn
0fnqVymPdqX5Zpj906AF6yi9gcF7CeNnyctpv6N02Rlzelki25Vy/cVciVE2Cp59QQwMQ35DCsZm
oj5v/AiAgsP3BCuT529TXwNlgX1QDM+MqwMORb5UPxegclih3NKY4zfmlER6tsuA+9JU4+zK9kM6
+pWmnep8dDUQvsoYwEfvDYjfir20ozOLycOfWK79NP/XpodVqfx8+fwfbsk3Cux09rKxOCRZ4/aU
bKennZmno6VKnkNDvkAbGrIEwBYUwCcZjh75PJ/0+W1We7KxspOWQ9tWvbtFJsh9TBbNuhcQCH3U
vpp0EswzDTP0NAfSLHPmry+9SQ5GloJWj7+Cp252uPIx5iO7KgUIIhpeDC9ZjC6os2xfsSvIRXpi
xay/HK0JaxPAP35nJ5rxqNvbNC5WLo4TEVoqEH8qXcyt3tiscsb2MaZc6sV8HbX+dTIPY4l5a6u7
qwkuwf7251SWAK/o8Cs9rPXpddAnzlLGj8Zo/XH90VdwHSm+Gl1zKk1WU6cB4vNvUr3hzLUfcX3u
8aiZ+2NRPMw2P6ZG5kYNDcoQxvQn3XAVg3E1pPYzL3HwqgU+pgN9gpy/yqY4OrP1YhqRL8bJ7538
bnRkqdSN8WFM0adcApQI4ngGKfFkI73pcXxIKypzPmXfi1b+xuVy7rIaJ1Uhv0tEu6hWVe+i9L6s
2S4Ct5HwrJUScpIIh5+oZWq6/CnW+sVRUUfm70Dnntan97LUR/JHGG+4bbjcapG+68f+oVT52arX
cDTsmyYf9eFd5uFKjIVgOQYqWBZ34bRJSqipWr3rtRbmtXRyrNcu0y8DYxolt5QI9x7+JljBltqH
psOgoUixc28oMdIu0U9Iu14NyxEw2zovnKP1inREeSX7gBSzN5UODTEi3dj3hqNssLlDoEjUfcqk
glTLm6YSOLdOzk7LbFfttH0lpV5XNYG9mayn0jktgXFLaMVVAZrITR8eHfuDq40+K55w/MIJVhHv
lp0eTWUm/WjcE5TyH44EwVVVdUjk3Sg/5YSjOMRbFVLnayPTNJq9Qp/2uhF7nfQlmZTo6E/Dv1Rg
jqXUecwhPfA2GyNG7Kuh1d605O5E+Mw0vSGT3WeZGkyJs2P9bFeruScDRtgN1SHRjvV8M8vsOFvT
fiFviWGci04ajf3TJ1ADTbia5AFby8VqnKO9APsuKkMU0OlsZe/5Iu0NHWfm0TglzkNVZdBB0vv0
SeM4lervtP6utMmLVDQyiwjViZSOXPHW1OB+zxycIrTNjhy10avr++pYp0qPiCDKvqVOcK5fbRRT
A2iAk34VuXaUy+xmQW8OrXKvtyYiKb0m594TLjZm1y0QRyaCRtNTd95upDqr18rI93IjQ6bFQM8w
AmsUxpwmhQayjMEIgqkSOG5QxGkoMCrDxdvU8Oivrpox+yO0YENAViPfehs78ko+aHV7SkTiA0n6
stQcO0BuNbqWZvbWNxepaT/yZKZlVT7z8Z6SPqJEjwlH41aJ/yiJfY7M6WsiLFDU034oCkY+Ds8i
uSlR/UQWBQsMA7FeBJhEJDqC+V8Bzm+dcycj49XJjbNKhF8qmZchkUK9l/9OToyL3fQv1dKzIeXn
eCG3Ken8NomfJjJFNi50nAeUGj0tPryt8jaPXzNY4bj806cNlpD8Qp6PWzxLT3kSxiO38e9dU3+t
yZhZUt8u6yDqp4PZkhZkNqcmrfZ5vWBJUe/LdfH0ZsXaMRlNd0ohMUtNrLtGjU9CXV/Ap2pP6aiK
qZIc5CH1x2aYdrEGbx5NT8ao/qgS3WLl7IaZUKGitXy9iTrfJLrLkaZwNorJG5KYoEaLegW96a5p
9JCd9istFI3nM35K7aw9mvAJCuroY7/Ux6ivfcbZl1YnXXGWsGROykOnyhuLc+6a8ggI8b5liJXN
sl9GIrAYc25Giul7TpPQd2AccSp7jrbcZhXUZkEsYIpzp8vvBJi+WYADfd3cYgkONx028+dq/ErU
8q+qz9e+jMddYzL+JFnxTqU+VJl6a0b1VdtI1TiSPkgaTCHq5btmEf6kThfhiFAX+aXvGX0hD74w
vsIXVwz/ZLQvq57MMLHDFEYzUCdOti9WD1ySl4Ov5/078Te3FkqkLPtAX7czulgZC9CzYJkeuezi
XABkDxibHuoWinCYrAxKbvjAl/Shz6onqcq1ryzPVEoQtWJKPdHMKUF77Yttia9MSm5CjDdNGDer
j/ed1Z/sQnsyrSX5WQQwM9MMvBWdmm4Bd8lmUE7FX0c3wxLbIn00zzKfeYzmo2z8FVm+l6rmVKd1
4tZ5GS6yfRICVlRVHxvMKyVJQlZGruwq7LRltSeTSDCLgWu9c7X3I/vkIGTzqYPlEIW+X63ubehz
6MfF3jUpXg+G8UIq0y5H1ZBH6q+pl+c8n4EGwcTTBOtutbP+wAy7c4USAQ7C60XlMkUfUwIi/Lib
fpp29G0iygSwQdTPR6mBELYw/C/MgjckU5kVVQKUNbYrLPlfkfP3lUI9FiADOM03rgNrWUg/Fp65
y8ZGaZ3x1qzxTZ5LH1LgUESYHcdEyFks7bnCiF+UhAShAiEV71XrlmvzOWVbVBfVW6j4mcFG1U0V
JIUynFAI4sxvbyqNLnnvC0hXS23py9JfbTVQK7TjJZqGa2umXyJacMxuROOK1dAvZlawhk5GlDyQ
b0mMWBQ62aQelFR/Uhl9MkUFWsQXt8aHb+yWh97mSCGGj0j9sOw2mNcsTPrFkzZQtFwDg9pbCN03
14hgusTPYKPXRiabID7nrX2pUvWagxSVhAwNgL/kih5MjVDjydxZURvgjOun6p/NvFWZSr+Vi6NC
udGc9dBayXem6O5ooOXp0/ikTMx1zTLt67VErQMdOpNoxDEYjabvMNYuswIRr+Nd2Ls5810toXpf
kf4jE1F2qSBDscvOkv0lsIQgtNob1upthJHMpknGe0vyxxoQVMn0Q67wT9E9oN89q51Cqy0Pbfqz
IliTdeaJwbqV2vpYh/V1bNS9DHbc43NhDfG7pWZeGSl7kcl/Z9ALvQQEKiLxtCTySSHlcxZl0OZx
sMwUfI4W3plDZydg/DbA8nJLNey9hko6CCRg+LI8LKQ7dB+04vJe1yOCEvn+mGIZS+In1hTUrdgl
yXwta4N50jaPg5CC1VDcRuBuaHRuCwxogFY2S+1nRevx++T30Q4h7Yt1ohApu3oR7yXxbBX5s6ax
8E4WWiyakzkav5ak+OrsBBZAVSl6nyAa6m+NeBoFBdEdtm2gDrFdp5hDM9YD0POzSnIcjm3Hyt6S
oAjMjHAEHhqUH1ooOK9G2uMhJWaSmCuJ3eKW71eyaqyLwseOwtetHlJb8ng/b0i/eC/AbMuSsC2e
fUa5EOvA/SCmq8LTaFCP4n5wZzm+EN5+jRQVaZieIIAZLqJUA1RUd3W1vKwCVZIqT6246VyIwlGu
/OOj5EIWVIIufI2x7DuTuh9M2IKavwupQIu9MBydhEfk9lPTwvbIqH2movHyWPqJ5pQDLg+set7L
S3TVhfPIFufkDBUA2dSH5rARnf+SdAkifQwbK8XYjRyuxbBYKpq+pAI1zyyItUrLL3rd+1CoM65M
6DET829eJt+VMv1UZh2u6+gpLUeV3V4jPGR2GTOEZzmQwzFlADqEU0poSFvabqXMd+exa8KpjX9T
mz+9FG9ZLJ8TjbRvMr2A9WeBd/WyWL+jGRI7dZ3MsLJI3JgKT1EOsOgFmquzoa20WuCCs0TxmtJn
NmJtDE8Ux++W+5h8zeDwREluOIvRUYGLQGlPWsz+cfVXb0dPo6EkazxIsIysUjfiFDfbsHZepzJ5
4XhyNxpFSebz7DhhsbU2TeKpbVhmxSHqcLFBRmGbORR+AVrCar+Eue4EqKzfoDSgjd4K5ZNQuVDT
QObjR6bvjcE45kPQlL91ecuKam8VQVMkJKQRd1tme6loLktWeIsVGOpIuKvGMMpJM94TfS+GRwF0
av/tslA3vvPqs4uzWyYH66K6s3aJpRmIJHSMLZ/Y9Mr5IIaEPQ1xAl87VQoBm49VvLFC76XJrVMO
S34kastDBMQDXs4qx1DsyngGOKgOKB9q/K8zue5KvZ+Ktx7YgYfJiPf9FAHOHOrlntQD3ng08IVB
gCUEtfWjGQeNZTERmCuOawXaIaaYDECLKWvta0/NwK+WS857NmUXvcYXvP9aLdOzuwKPJ/Q0yE8c
0ejMPJK3aotvI6vPEV6S/qyt7ywx4GUeZKRDjojAep6q9U+VwIV1twLMwOi+1f65S0O5JleV2NQt
ma1eyYl8leoviWMsUSFPCgUzooZAY/5gn6ItIRMYVrzcxpf4sZ0KU8q72pHkCSYZO5dUEAAOEZxL
343M+sv0UdFW88VqSuamCV3f7VUBnKZ2EoRrdBxd6SO1C3ciKTRjXabXfomw1Bz0YGWYRXwx8DKR
nBr7pVOuOUF5dfvZYk9h/qwKirLn7QpaJZ9kuZe1BVgUCkDczjrVIBPkk5Mmgv6CROpsJqUA6TMN
hKpEm4KRzvmntK4pkFPidBxMvJXKe21fzfmji8kv/1L0NzU9lFqPTrzfEUnIizMHVJ+9ilwmuVr2
cDWqU1vRFUSLdCtV/WKNBYrArz4lrBkbI1s9TyRJQpOqS8QgAkYKbyjU2/YlgA0XqfNA7XctAmlR
/urJl4F0ICtpYBOCxdV91qVuo/GfudtkfBXGiTVDsl3JJIZbf9T6eVD5Aum/VEQAY69mC/w8eF0T
qKDrmUV6aX0pU6Ig5b9J/8u3KpdLN30Beqy7onzfEGMj/cjRZTXayUmG80ZLS3rtrybg43zgbR6S
9cRrP1Rwf5jCS5l4zczpSVIGWEfZLcrinvefg0wFwX2YOmr1qQSgzWZ3C8Y4axzpRv7Ja3adigcB
g+iZ9i1SDqv39Ij82WhfR6SZzrbfgGGmevsyO5q/SNI/iftUGxGw34OtYzO+jkTNxsOLUP6RW91p
jIQrSBTDSBEkmCAp3et2r7rlbai1l6SxdmsG9Ne26OMQtmSTGw/dTl8PHQYjiw5NRyDk9vzHSDDZ
EzfYfrOCkQmnGD9bHuKoe/Rgetzwor8S/3MY618HVwaSUhEKgHyWx4aygIRXd/x6oR8Z9jbQXjo1
+5lU9xT52ojYcaY2DvQjBkemdeiL5FgsT43K9UXRKl6JA93F2XjivvVIzlBhnHPpx0yc/eT8jAmJ
P/IDZbZrOsgzkuhOFtkZkxEvmTnMgL0N4g0BwDB89ZPplqX9XS6f1vSLatJmd4ovmrSzMx+LNqZt
Ire6o5HN0WsEXf+nm8bTwLkg6/BqyZOE/qpibQ0taDEN4EHInAkGj6zBdSIm6WEIp4Ww16I6D2mY
YbSPbgoCgL3IQY+YBqEHikdK/+yYz90SHXkBaqM8rKRiz5EURAip0suo74fuXqbvuXgucsFYgcQs
33cFytwxrPLXxOCRmIKuAsj6k1fvc/+ZDR8weZ6F0qQb31O+mUheUiS2hLbaoGk4abhaXLpWZAWD
ABbjpMn0O3znJGneVLPdmRFz/E8pjONSUHvLcEKFHt/X+jE05CEoN0wWiG1evFnbS/UrR/jCVVdt
8u27cFmwla3OhEy4ZIq5tny2VFLatT0T9M4auFW5lzsgj/kune/GZHtynUOn75sYW1TZoxN3e5x0
ItrO0cFwU1pchdNZngh0us9zEnb5w6HJJWoxo5ET5UwTJoCwJjebK7dR5bDnURbJfZh+kFD6REhA
Mth72SYtCWmFMexT+9YCrktZ9afs+nAVgxdF9Iv1WQeGkZX9iF4rtZ4sEXB1mw6EwIHu/1XSfzHZ
ypH6XcQ3bQqK9nlpZsgBMnWNb6paLe9BXJciqBVATpQQEsg8LhuBpb935fu0fCAM2A1a52UcVGr3
MScva3TSuseS3lHH8sOrGvEccvIiziGQAUW19GvHPNHMeQrX2HCe8/IlawNRLe7GEHESNPm5WB78
X7Qquml1UAzFc26RlrxcaDjctnzBu5rRmG4QxDZqdyPAu17op6w+c+NpCpgKeya8lO7qf8VWb08T
65ikTqDnbPBSWipUtx9UcUSJClNLh8ZVp4xAGZVhpRbHpD1QwMoOsa72ZRTFZ2Fqu1YKsE1AGi/7
q60glx/2khkIdNr9nLnSUjIJg9FicJqd5f5uJme67Mg5OFFx1lZekmCJLZfCZlkfI6POIE0uNiNA
G2Jn62I/lfvc1txULL7hvIv+UCdHk6g96oEZsUKAbqWa720TTNWTAeFri5w+4jr2G7F31piCbYl+
NDfvmtHT1tbuWN4MeO1pAfFmtLfZWshETGavfYqaPFQFlZWA5U6jS3qD6/SZ1z2lMQKCD1Hifk8Q
lJIO6r08uvizlmRyXz6lwt45snPCNYeTNYjy7tBEDe0PqoNcOiTtmT5M1XgBEYLpZvG0Wc20iHUx
D5K2YI5MveMKc52weTSMz8rRYT7YcKtBXqe7jdWk+MkW5awkgJJk+zndo7HagmPiIDXyYTZLP+WL
JCwxLtXTiDBSJcYnjl4r5y/J6xtzl41fa/zcD/ObPuPUPOwzniBVXg4xvC7aE2rdmfW+/aL4ul7+
UETJnmAV4Q1YgJvYBc7yVBQS0dGVu0qK20emj3EE5x0m+wSETdBQClHLyXU7yFNLB02qqZvLjoQ6
5BdAOwXwQIyeUr8wQvUNc3ShgWbfx267gzBJYC1uCw7d9S1zOn07vTB96rpcFnk60AzjF+GlJn2l
OV7MgdKpoimqJ0QPHUBvxGObnLhHGx4wxEtgwVBgdNrO0442TOlGPv3g05jsKpRACXjoJEPMKZ0n
0bPEyx8c3smNNqh+nd9lAiQUjW6/8QLzpsymz+o9Z5yg4b5YM7jZceklnD8WwY9kuh7m2qec5MbD
jHS3T66IrVBPPlt4T1sDfSln89IECgnTyubMlnwNZqjp5h7Sxo8VzxFn6jE7BVwMCYJCf+41iOtX
OBupvZld4xHfgRaVjGzWVhdJuIn1LOglWhv1IH/BDGlL/9Q6r6aWeNuI0NEHC4odAhElqsJkpbDS
3DQKZiarY4YxZ+uS3+PaQR5nHId+2fXWshvld71lIgGiB41gjaLuHPQq9MdsDyhdfFy5r4Wj7zrx
pqQbl7ZS/MIsTncd4jyVcziJ9hXp06liQNoylkvGKZW1HQyQYxs0OK/cctskfb0OFJYAmshC6FgH
uVp588ir43Ako8jq23rXxJ+ycsh1bmqt+9ufUBBTTQrPf/yKb3htCXeqrlmasakBlTgp+4WPnCme
tDxZsvgPMWkb7SnVir1sAT5xwtFLKQ7qH+vbXvtAzT8HKRj1xs+c3G/yxyRbqPUOWolgROMphdat
wnHZEJlkB5g8taSn1ZlrWZqPEV5Y6vceoYkN04KMRAPYlRBYOQssEEjY0M3/lNy55TIoMWdlpR3q
YTlveqoeYcuKz5Dgi3YArFt7XoF88znuU/bRKz3J7gdrll7Zg7wZ2WOK9Gdu79lU1jBjaxOPTWSp
chAPbwMzC/LbmvaPTZucup6X+9YOqAdhCgMPuA+l9sWtTRY0tDMkmWq/SAOI4vKI6q9tJEgFHzv7
0vBnl9nc7MRwVnnjii6C3wk1cwJAGLmb3B5CBKMc+WGa/B3l5siiV67wIJrBRtMiWDC6lqFgo7j0
ffXfTFpl76QquDxqu2yN9zMISN+ws2S5Sm3vFJa+9VcbTcm4nLZaxSlFHjlH+G+Jh5Ch0TfF4eDM
u63BpR9eR1a8Sk76p3lbUuOpa+kt5O6W1+YBMYo9lV68OKzBfLe42yxtTsThl5wT7FQlB3IfsjW9
mQs7kRmW6RoNTAjsS145Zyc1q44N/C87d+U5Ngf9vKolwi2b8xFwREJsIojXRjGSj3zENCjWl8VB
S878PwJOxilvzeq3dOYppgTWfHO4eImC2stQg62hbdYSnU+4DOykMKVw/fr2R6+0Xb5mnmE+4lbl
74EhbV8mURE9PyOgqTxNS/wp6ehvWFqFppP5iTrbpOKshwwsCpjmbl7kQz/kLlX4smBkgSvMPtF/
6y7fq52KwaGix8eY04AlvBEFh1V6qobirqOCZFp+k3PleUnLW6q2lwhepOvjj95S3he6gHLST9va
vqpOKhqbjSTunhX2QCLNCVJTXGg9eHhAoSZpDWFamBvKD8WJAqQzQdewpSPl7Tc06Eh+y9yf0+ph
w/GhKVP69rvpYENzAwhw3ZUyU0iBMFQoyUefzXtdvg9DvxvU+CDSQ5KAO0QiTBJkWigkSwUGVYVW
/VdI9MvxuXJmTxaPqn90NN/p3zkTBxOEMzd+NVU91QZXsTynzY9BX+nUr9ikPmQ1bJbLZD41zOEW
wE6WhWPC9N7VYIYMv/rr4swQIOYTPfbc1hepUr3aZAJHSMOaZKDJ59l++f8BeUURiGX+yagqMupZ
D3AC3GM9OzrKPCeJeZTXE+db3P1x2uGkoifU6ubHhqsWFPUBnL/JrIMGybfEd8QlsfHYLIv7xIoo
IvVeG0e3Kd+5mIKdCkfXds7cHEu5AwwhnJCedXgSUx52KJAd5z3itV4kB8VNe+GVrKPOxUgzWd7k
hUZG2VIbkrOmKMyw9csU0SZvb4cW+31D5THKc8NS1qB4JbOSOjKdAapZ62WsvkllPTBeeBFPmmbo
eyz1sLBEqLmAn6sIgcwwH4CFZ+dLaUM9b55GrXmKxpOYX2yn/4OcQutZk1a0zzZD7iVyVkXTevHG
xj4oNtzPCkhu5+atKqQrwe/CtZZmm1rVAxPWs4I4YTvYtv6U+ilrr2lvHJP6MEuUqqaiZ4RJwmzx
5nT2FXXc0ZgyjXsGaovMKTc/TJSRFp/9qMnNvUIrv5UxokqRKI2hystmmIEyS/9H2nksSY7kWvtd
/j3NqMXi32QwyBCZlbLkhlaSWms+/f1Yfe9UJJMTnO5ZjM0irQvhdHcADhyc42pErOadX/8wQTB5
lTtNB5HZh1J08hJcRrRLGZ7g0EQg23L6l1kHXqe2DjQQb8k+qbTbUQ7gqeHpbPJMIeYWokvQzkr5
JCkMr6vDXxXnUcKpGMcO6HxozAAY4tQ8P3KoAIRTrd/HTKUJOSUSIHyml+MiKMT338Jh/lXJj6kc
zqGe7hKQYxETakognQyrwis4bXrbUjXp4NjqGAoSGHVH2vvk5yTbYLvmV5Us8e4CYBRFjyaTayGQ
M+YH5Z5BRGmofpajkO4KvwIyIFU3RRndd170rAUGlQheESE9DUr6kWdHXV7shSIEdx1Kt6GOPAms
qpUofujShPPiPQhzGUEUAdQg2mma7dcirUxcX/EUjPObSDZ/yWGC5GHKm71j8OSmHcziqAvewxDX
v8CZvUtkpifkuezdqzEnDeQrTGJ+1t8VUnyEUemgg2yd8vdmjgp8daizE+NvhNw8/1iMwkEUIwqR
RnXokDffJaF1lqghRckMjM5SCuqVCdzRQ9tXUuKRaqJ/D879tp1IEFPv1Fn+pxJCcIoe+cmAFO5G
1c2fYmX4e1lq410cglaoS3KBHQB2OrbmoRooZGkAPp+oZkxEUUAKvgLsyKKF1xsjvQCVZwMlhRoX
WlG5o698H3dM0/HvM5+BArGY/gB9chRrV+x6ivUHPU4fcN0VuAGZIbmhUu+nNH6YBMPt6pMFbFHM
21tRnPam2vAab+/Msf3sTcqN4o8fARYltp5NrkiNKxWZifKKcxnSe63iB17DFk0kKRKP/Pcv1NHZ
l11YiR/hSD8qiqNPvK48NEQnt+4CW+9B6DLKmzBgl1jDj2h87JTvDb6Ix7tPe2yqROLV92y+OIF0
65foOY+PM6ylSlykC2/Kjkk6WrL8l7xjlFBg5CU+lEN0zrkKgv8sW+ppCDMaiQEAUv1j0oonI/NO
PL9y41eiAk6VGHGsH4wm57XcQg7OWBTjpGNzK4U/aBzESf6UN5/ShAq7QFU5YlzN5AzRecf1trqC
3N3tXEgFRLCncqfonxX1VwPQPx8esuIHY9q3Qu2i9kMr4hD0pyy8j8yRjOugJc0pKd5rwd0Qf8pz
YS9YILSewC/0pOmxMOwmEHbAb8unVu6Ofo8uUHPI8xP9dmeqFMbbiRMMvTZ3PbXtSuONoHyx9PKz
5CcASt91jIZ55nPTWu8AyB6h2zj6YPd6v7/zB+oE+Q0J+I+x/mEZ93SO35dANtTsVxTnzqRxeFKB
foJeSIekm0f49Bbg6oR0uDGerUhzdakbmTMA5lrmJahN2T9UhBRwRhIPHuB1GiN5g9jblQXkSe21
ozFaj1493VtqZEceU2fM5ram+ZNX9I+uysFy9snDyLDonEC1uGUexTSS5Pe6PtzxosuS+ujNGEiU
QU3KpYDI++rrpIpEgz77JlN/ktKitjMh22c0LiaDPMMbe0C9dyFNwST/1nr1GbDRrckpitEgV6p7
rW14DkTnWEU5t7wrdJiNouFDPE9rjhNQhOpZE7yPYZieUR5T91XsNeDFDpWh3Cd1dTvOzf1q3AfM
biTF57g5xK16n2ntvozr940P50WOzD10d3r4i34fUZ3CRSJrZ7ReMvAOwjlUKxgG0g8EvsnPf2me
Wtz4qXcX+fXXZiBz0LXPlE81+u4hIaa5Ha32RB3FS5ijMipGsFvtpRxObd8eUjn9EEw0PdKO1DTV
fF6j6vxWbtoHo32py66yx5ocqRoZuWyEnUBNuCieGu0bUsIvYl64QhzvRWO6ia0OdFVCroFiC7vX
7/M4+VxMegsfAcV5M/s4FfMFhgKOKg1ECg+xxSBf/EtU/JdMEbYImmZKGIaq/Tw7/vj//89UDUXV
4PWZ1ZpUqH2WBE1B04K+0nkY6sFx1MddygPCyqaDTk5HHamuonMRD0elVp2g6TeoZNY44iE5kBnM
UZgyfMMRjxRrGppzcozG3r74TEcq3ue75jwWN/iio8VI12+FMiYC/zaniabLumpIKFXJb+i/IQeo
x5QxKBdBXLbti6Y+XzcgzZxIyw+rg5yW+LgiRBoLLp5Ia+pcHGXKZLvJ8VzJphJzNz0CyLNTezzX
GxIWv1mt3tjDkgw/k4xm04LUaCjrACq1KnQLHhbj9L4Sfo7jYxN9yhQ3EV0VRFQmOdcXuUJ4o+kX
NhekLaMZJ6PeJzmtUuEYDTqg1oFhaeVdq2r20Al7o9I2Nk5aO7DIpaoEc0XX0Rjju1+Q7AR1aagC
oHNXHyuf/DDlNZc057o3DwIkL1kKT6QR0l4R07OvKEDvgu/XV72+tRc/YcG8k8J7Z9ZGHLC10JnW
DvPRrnxkLHdyZlVIZA227om4wsGjwV8scmbpz2u/NRYvVp2UPK+jaX7L6QDwK936VbT+IaDlo2v+
QRPbk5f058IokmOtdJ8i1QMCpt/nafChrq1HilefqoRCeUZxumr4yUp4KtR2BgWBiIiLhxTNYrXN
HhTC0Rg3j4y+B8yYAwPQAyR45qmHrqRBBePv+w5wlI92kiYhjp2rdEaAUk1TxkCdfKp6ZZczqDpQ
4yqL4l0WWwp1Ly+6rXX1Q+QrX1HNutUi+ec0+h8MJT5ZKm37Wvs+jO1jGsdPeqJ+UKhJ3hiFx+NO
KZ9y8HFB0Rw9BvxGGJTTJP5p1ExNB8xtgCRCbZQnYGZmttXz4O8z6mNyK1u7xo8/yxpfbDCNhwJY
QOXLjkGGFUnteWBu3EqbexElMj2uD6qXfPXTgBkfvfxARauZU056CobxJR2ItaKf3lqj98vMoK7C
hYMQoZ8agOtI5iHtKAH6z5QjJRYa0x01yx2KL/ejENAHKUCXXj+FK1xfeE5ugaHqkvaGhlnURwPy
ZCNw66FyrIygMxcqmw0K8BVapksrv73OxbmrrLHwG9+Clo05YUXL3oVZ9wki/uhmaCVy1cC9vqqV
c65LMEpCCU80ooD7+nbnhpJpfciqhizYM0bBM3z8+6Tjukysg1JSQmtsSV3Zpj2HMRvhry5eRv9X
L3+Ivc9/exWvbuvCL8ZZlDE4N+UULuKdN7xoirHhBlcIgF9ZWHpBowSrV8BpPmWyM9JTUg0moTNB
dVSZgmsVPAcelCBdu8WXuWV44fs6pZY90agA9wEfE8nSZSM4S+kxz5k5MWwpTPd9n75c/57SyrF4
tdwFjaSkTr0Y4RPc9IO8A/O5i+4lKDohWJZQgrgJTvnHDYsr1+vS4pJQVSnHSZFitnA8NceARoL2
Xrcgc7f2tQ0Jg3QoeM0WDoPq0cbF3lirtkwcmiEAZEmA88XDGIXPnaw9XV/cloUFgd+k86Y3acy5
mfV+Mpm/5bl43YI0/xPLbOQiXi3VJTwhzZKuZ8OiI2x+cJHceHb7mRkFp3KhptbsDXsbx1Kbl3zh
p7p+EJrRKkpCsuRIdv0eEqZ3mUO70gadbldufAS4sQtnBv79ddtbX3OReHmjMgRFN+RuZyhnWRXu
iE7H6yZWk7vLz7lwKH6vlEnUGLQn9d72Aw/s9dzHFWmra5Aw8Ja1er8mee8/N13y930yV0FTLWQf
cc1Ln1ypQ9kn6uxrhupGLH9OEN5cX9/889+eFtOi8cZL4A1vZelbvgbhlw8vlQh0wjWBKYS8YArr
w3VDqw8OQ/xjaXH0oyKpGoURJKAhN7CSiL8Y+rmpnv09xGGU5CCjerRcenS28HLdsixurHER2bwG
yG9TNH+dUJ68x3Qf3HuH9NHfWzvFlXbWKfuiOvB0HLz3wUbM+009ee0LL+5HL0mxZvn0t4vqODO3
08uB/Ayi75nlOKh2tHSm3UwCPJ5BE11furT2TLj86IsbEralRNfM8l2ttMcneDSQc4zfN1R3Pme/
ul/5cRaiZtnvhFuY3zaMr3oiSVYMUScfgrL6tWdoBKGWm6ot3caZHHUHiPUb2qVH7ZSdmKN9um5t
xRfoJF1I1aEcZ70hyo0FSwpgEwoAUg4SebToUOWVN5a0ZWSxl1PaDSGV1sDVugi8nMdw9vv/bhmL
DRvlzu9GDcZPQ5Afcj2lUzBsiEJuLWLh0Upd9TpKXnwpK3UYgnFEdSN1XbvrrxK9RaqSepVcWsUQ
uBQX992PJHZ4re3QTLCh15YR/xVcnVb8Od14is+51+Ku8UwzLYsHKqUNffH1ikZhpM6Kc3eCBlQe
7kr/SYTiqRnufKrVf3+nLm0tPmM7xQNDLdgCZJGB/o3yYSPT3FrN/PeLyKrWllWKAhb4lG6NCGkK
U5nGTLSmxFDzbGU/K6Hg1cdbbFqSqEKQzx9PzH5lBuMN9HWsT1Ih2tc/3FodQUekybDQTlYRbVr4
40ruC6lNqF0IeXvyYYTUGHnomMCsnktPPTIBvFMLwWGMYecP368bX1skFnWUEWVZF5c+KRLCqB/N
jln+jKb7T0/60IgI9WwQBK8lYTqvN81CIIJS1PIgVgyd+LGkUzSwJWeGjDqpG0L2Y1tuMuJwxXfX
l7VpcHEaS71Qs6kBSaeiT1gzzJfvaPvYs2hvFLvJ7h+kXiyQ8TBDZxtNcZEqw2gl0JXNS7cQwdwA
hJj0YeMy/5s1/bExx5eL8593eWAOIzaSY3csQYLfhK5/2+2lPbLh72E13PiGK/WtV2tanEvFKphO
8nr/dyY7HKUb74hg2XG66w/W4bqt2REtHdXl51sEki5DUpKiB0WcWL3LgvqLAC9O4wNy++/sLBzi
4HswWMaijyZ1edsM3TGb8CGwHG0+A9aiyuWKFgdwjGIvNmU2i+6ADQez7R11W9gDedghv+Ukd9bL
9aWtvUxfbdfCPcq1At6Le+ZK94MDC7p/qF0Pzn8l2Imf5lLvNuv/amC7XOXCR8J3EpkUUWZRBdRM
dhn97Zt8J+yK0QZitkOu4hDadLn1DfmfrfOySKUgzNVhZOG8MCjl5S/M83jlxnXbMLGsN2UVNY22
o84ZAfkbmSfyNBDn00ZMW/O/Fx/wd2y4uNOMX7WpbI4oNWjercRYr0l8iYb8Oxi7jQVt+Y/ff7+w
1akajAsBL9Ni/DmYMdhWjZ644ngDsO3xoSBoe8qL3Ce3GWDJQqr0jdu3+QsWHqXKpcpgwiHgUoCZ
OA+HImHA1YYDbT9DtJ3eEDZMbu3iwrG0VZalZoqYg5k86NIHL3LS4Wnj4m34SWnhVMxSyMew5aqr
j/Bm7FC9e4D0eg+78p2x9fyeL9QVR/n7Ql7soRDVbdnObgUop4tSpmPa/UN5B93ZEUI7W7Yp+h89
KDdgCdr4lJu7t3Awtdo1Fgzo82VXHHHYdYf8+7Bj2B1Ilhu5oKQ2PuyqD0UP3lQoS0pvOoJlpEPe
NJduVDd7qR5qtxluVRwokIRd5TJ0HILGlDZu5IbR5b1XaiVVpKwuXQFyCnEemimyDROrl/7PupaX
PqqHJrTqLnfV+inTDjoDJExHBPn7699v9exfmJFf5wsiyAxATDjJTP9KkR4OjlspaTc2aetzLa60
5bdF1MwQjInpV1Tf6U0EH66vY/3gXSxkcYkbpRCTXObVrrrVcbybA8wcXbKn6Ca0tX90xS6sLa6z
HiRmSP7IM9023fpXc5wVrKRH8VgdhPejI9sF+SMDeu/VraR1/lZvLveF5UXOYNQQK1sN5502l63u
IE38aLyr9rPwbvYI7dbHje+6tXeLC13IasXsbMuT7R7oHrjCx/CLZ1do/YYvwIPL7MZ42FQl3Tr8
i5RB1IPA0DQOzOxFAsGFupf9BPI5t9khoT2LX1QIJ49bb+E5Jbj2cZcpA7CTeWNnZ6I4DHMfFHcu
AW966PlWXbHzu/p24aH1RsmV3sdOvxN3k13vIMuPKW5ZSC/5ADrs65u4sYfL5j77V6bTRBcE5XI7
zcVfUxZvxe35HFxb0sKRdDSQ/HjoczdsvhlaAvExKJ64u8ny56m29tcXtHE+5IVDado4jxnGQ1w1
eLIYJ0db2FFNVBA23crWp5v/frFTPUxoujFEVK8QXi+YRt6Bmb0BJ5SdR0fZVSfx0Kru9dWtdeyR
RfhXTFuCI7wuygpJxbtI37uj8Wlu2Gt767G2UZf4Huy3dJi2vubCpZg1nNG1wRrz5FDBlKrG57I7
Ryi6XF/XRqyRF64ksDSzQViC7mzdnlrDexEquIJS4788HAvnEWpJK2kjvbBoJvczpuFBGBnM0eVH
eey/Xl/ShsOQFw4jNIxm7AwOooFEi5yqAFANmEYfgWaJCMj2zV1ROtdNbpzIpWJzGDYySTpfUUqr
w6AwqYWszT8xoZOoqUCujCV8w68TqMEtkjhgE1ALMNyYK/Z1E+sf7o+JxZlLCirORkOdG5Gb2zl4
Tqf/yNOu5t3qHzuLM1f3Y22KPt2gOVwORwatD+O9diKGHKTj9SWtX6M/phbnDsR2FDUKaD8vSSA8
sT77krcXgST2iIpdN/VvPMQfW4tzZ0RpFxc5O/Q7xW8P0PbtzdtZGHFKD7HNvM/GY3qtK4JP+pfF
ZYcZBtPaM0tE9QBB76saKmWkyXXJIbv3yD1gPzEhdP8xVxDam63K2eppAeeJUj2YojfKpIKaloIh
/k7uuqN0ZsrYUfbieUuneP2z/rGzXKSflqBLx//9rCVT+3ZgS+9aWuiU3mPbt7cSjt8+bxk25x4i
N43yrrWsraaWEAGEY2XowT96o8pMEcPVHZWtQIcDXdCEnS8HKNOlSCl0HzOYtW6aQo2dkTnNNk7h
Xi1hb8gVgECFpp7jXmbGzbI+T0p5HFqf2e7SwCsNT3IxvMA5sB+BqSbj+PP6iVwL/xfrWH65IMsn
dGKIIY3folh5mzPbGH2Z4Iua0qfrptbCyKWp+cpfhORW0pPamOEqGRQDYwnyXlLQMRs36tFrfvbS
zCKhgQ6pMUuZ2k7ff/WwMqTJ1i1eabKiffivzV/CDrqAW6zpVOOYzBvhjY7r8dQzr1XlaDaZCJZZ
INzPubxV4VzzVJd2F0lNLMJ8lPpi6WbazzRCrTpwK4UppPb5v9upeScvdiqTlDrwO9q4GkNFRfwc
BI9qvfUgWvPwl4tZRBLFao3CnKgXzX2z2cN7x/H+9yth08NvHYlFMLGypDHbjP2CRtTRle9CaG3E
kK1rtIghWTWJklnggBoP+sHKQlclpIYx9DOLKoyr+Whs9Nq3btMikjTQHfOPk8EMFsPTwF0MdFvC
w391EPT5IlwcBLUVhS4bCB6C/p0h/pcpMRh4CTY+3moN4OIo6AvPYDG8l2kapzk6hgdlujWPTKZX
exVeempBBOV24+MpsxN467512aKdAzL9d0C5WFjt5X2nm2Ppyq7kKDZCed+KvfGk3vQ2PP9n/8SM
agNZ2XmGfiGJ/sjwx09z355RbUEy7Ba19kPllN+2WgvrJ9UiYhoGfV1z8SWQMA7R2iSsRPFnBlOO
kRds9auVtaWrikTTWJPlN11BfzT02GCq6XcKwnw15Ca7i1i5nYKsrumPwWWIQTFFDGKDVI4sAYK9
T6K4leOs3oULC4uvlmcNZPFzMWzOqjQi/v6mOzTirrbfMeHBhNw+cqNNiPjqGbqwugg0XtV3A9jh
+UMqDi+WeG8era9zpSN1BAZz99fv4upnhMbOMOm0yvISUFpnXRWX81AKQ4zPRa3fCbKxETpXv+OF
iYUX0yEflk0TE7AUvvhyiSn9mKXj1n1fjWMXdha+S4ni3lBCjTh2KznweN2ZR88JXcagfsg3c7rG
I+n+nxRTDOA5DBKoMrCJ+V5cXPkKVbSBT0uHpGI+U8gQaxG2/OW6J7swMm/ihZEwSpt0pOHpjrt2
D13THgHJfX2L0N0JTsitPGQt6liShGAuuFs0ehfnvhutqQbsxgmUGFRF96xnvJ2KvcJsoyIfLPiR
KsOu1G9aUaHhIdpeCFkHJLHz0A/saY358/oZXYOf6Ze/aHEnQnNEfc9nZ6NjezJeGnvcw35zhu/S
oCOkgpKcay/NB3Dse58Hx3Xza+fq0vpii/Msiswu44mt5OZOhOSk86Fey2Z+oqfrluYTuowfloQE
s6GCwzJ/A+Eu9lmD6AxCJJSmZarWGYCH2hHcxm034u/vOsQ1O4sbyZNq8ryQFeW1eQYFhKJjiavJ
mReDPyTdSyHc0lkyfLIYIDOC9EFUx32L5CQjYM1zOcHWUMtg9qFGNULo0aURxnNdgNDdFHdi38Pt
oRzyEmrx0NfukF+EsVWvvojV2OyNqUfsLfU2zsiaH7v8dIvLr4ZaK0WSANKhddUy3ZWysXEM5o9y
5aMtq7SNJo+CD4+CK+czWUv3IgYD8nCW+mUw9CcGo1E4Yl75+olYQ/oYTDKbugiq2XqDAIw6tRlK
nSG8/6tY/F8+y+j7Rrf3zQJ5esjQJSsS2D/VXEbUmGKfNunk535x7ut3XSmi5zmDZpE+g1P+b6O/
FuYWbiaGxzUpJwUXHVXM6Zwl/fn6t3tzJBYGFl6jZp6s7U2ebDkEPkrw6Jkv1w289csLCwvP0E7Q
oWRzw3+GDJXTaW5LgEoHxADlWuZO0d8N1gt7izggxVLmTcn8yUootsOZOH3jkL+J1QsL898vPJAw
+pFGosCLw4dqZjjIMdrK9cfr3019E2EWVhaPtCymIit0luUogxHv4QknLR6zj5UeJ3bhzXRQU38b
esrO8mHphuruKS/piQyJ/OjX6Ec1g/qFemd9k8nFUQmhUkH17WwN0q2RwryuyZ9CCV0yYAK8msB9
awKg4WR4nAVHCw+dbcX/3KFSumtFL9whyn2sKeZ7A4JM5fQLTcyfklT+aL3ki8LUeFFrX319eN9n
DXqjhf5DpirkaGXGfHO/GX3nM/PKzczfRpV1aH2Yb5WXMcAqC8bbFFio4uh53A22cktra4/UOALj
N9UJ3JZ7fTfe4vMXFhfRAH7RLAz9BIaxk+mG5+ls3ion1Hi3M4v5xl1b28JJR0UO+5Q0obB9mx1h
FT+ND/NLiOt/2Lb2Jpi+XtbSX1dCMDRwI4CTacuDgaxyHVffOm2SoOUb7mDkO7WlMTgU0LdgoPKq
J/2zh8sOW9oLeZam5V8wuAiBKtj2KEUwAbRDd+tgvsQ/y/fQivMuJHGB+jCDQukm2VfvKJg65i66
28phtjZZXjjDJFFC39LykBQKsoOTd2yd4p3KrMCmpY1NXnbjUlMbhGKCoPSfbPKb3GyxyQuPqHhD
PmZ6mbk+kjY81va/2auH90pQbvjeVc94sacLz6hBqwNrFpbSyXjXICELwPY+16WfG7dx6/MtfCN0
wUpvNjAMmulDwvwRpKieTTc4fkYk6Ayq3d4wuLWw2VlfuHwJSjtBTrzUDRgvFfD5bQvIXBOrXZuU
4jelzKAJCUtIqHvltvBaNDxbT/iWaCoCgt14F01tABvF4DnXf9i8dVecxe9LdvG7oBmEHykSUhct
NDBgEJV9u27g39wJXeIRI/PeMRdb2udmKsG07zn9abBhKjyFd5oLoyjIpOuW1j/xH0OLPQ2HyepS
rfHdEsqN4Qgtk6pvjCS8bVb8vgl/bCy2cSLwlbliZG6d2I2tn6JPMGRxcIrKmfbVCWHl/fVFqW/q
1QuLi7jhR2bRK4xPg3jpYHhK4ExErOem+yx/kV0l2VXmUU15ymS3+om/ONa+gLno4DO8ID8r3l5z
S9u8DyiPlZCxPavyLlR2cWWr9+Kn+ogQyvZZX3cXfz7SIgBJlZyH0RB7Ts1E2j6tu3d+0OyVpH8H
h/5zrYkms1X9UZXbp7KuHVMsvqoifhKSWbWDw7K2nFLaLFyshgtN5tVn6aZJzH99A+Uy03KkUOAZ
STX4q3zrc5rFj0GJxm7W25I/2U0JXa5qQZ4FN9RUKBZqQN4jIiB7xdTeN7FsQHBSfIz9InB8jVHW
61v9G4/45i5quiqJ1uwCzcV3G5O0zdsIn45YoTvZ0kt09A/KQUB2xWb8a98id+5slabevn3mA/bH
qrWoE+tI08X6gJrZLA/dgS2NVHiIxvComic1mffvLmWGw6TPVTa760tWVtOHC+OLTVEHPcujohKc
Jqi/otT8Q+oCp+zrZG9YkrDvw1TaJU2n2ZqqfzKL8Shw/NsQbiwvluHjKqXOqaUeAXWzl+1OQXzA
EINPRQrLBGK5h8YwDn1WfYJU/DiN4qeorg9dEcKDpY3vixDKV+gEbBOIZDuK2k0Smy10d9q3vDf3
tYqKtaFGH8VU1vZay73K+3rLo8wrvLLp1iJlaKsYnPYQW+SF2ZE0lGwtZdqtc4P95gFbjXoXX3vx
kgqkUoX1BVuI2/d7SbZnlAu0c9IHy43O4mHL4KojuLC3yBtUX+/jLFc9p+nP8M6b5l1uPOnVxot6
9YEINaIpyyoURNYSOlFKLe/tlNKnftd+gIrqDuXao/ld+9093oIh/s7hlht2aW0RZkqYtMp+LomL
J80xxBswV8pH/6Q/QNDl9LczcwvSI7Z/b92GNkzR59DRN/pva9/18icsolBklXLbSbxeMvUnvBtw
XZo3eo9WyFbsXjNkwoCMzgZFa1VZHJgIJQkPJWayzKN5ohxnty7yDXZ1Ts69k0JGZ48H8UnZwuGu
eAWdaoxpwokjw0i48AqdbOWD33cGmhrQO3ZjZ5dFyjs1Edx81jQN8mEf69InxUwPGw5p5Yq8Mr24
jqKmFJmlDKbDZAHch4H3gVfbPpejgxbT11f651TIn8M0ec6U9CdTyR+FWLtrK1MkfEgyCpoIiqQw
UFaE4gZCjL7ZoSfxKw6N74VmftPqlH6Dce4S35aiZHQiQYJZs1SeGl39akR0PkbzeQB/eX1hbydC
ZFOn7a0qgIssg0L66/DXWqaPCp0Itbijuh2K9R/8g3RozuqLfzQeh71wQoPt2fz7J/WV1cVl8dq6
MY1Yi12E+UrSlkb/kbQQpOabQ1HzmV9cy1eWFneigCw1EIU6cbVn3Q2foBT44sdQCnQ70dGA6aLc
dhLt5LSFK13JOqEY0uY5QdlQ5d9VmIsEOrKEDFHYMHGz5kR2Y+XVTRaEW6nB6uoUiFzgbJdkBohf
7x6VnEwO0F2hQAnd5ofaFfboc/I/7wXGTVd3Cld9ypHNvdk4NuvL+2N4cR9qNe076JqgFQQDY092
TwUIVvTgpoL87lDtJ9TxUA5+Dp1oIzdYeZnoUH4pvBhUmj7q4uikPSyMfTBpTgvVfOt9s2Dxvb64
1bVdWFgcGfjikUyTeK2nlWNMsDNLwY3uyRvreDtYP9+8CzOLDD5DxC/Oka1nxnL85Y27DBr5Y+vm
P2Ec51X0yUt2kDlap+opdraeD2ux8ZXxRU7ZVn0CgZ8eM9nT3CIk7eZ3M+hZ2jVP2y+wtbeezswq
BGOQQFgMlr4+piPP3GoEDuDMtFfSLUR8h/SYHJLHf/DWe2VoEZhK04SfbaiBMErQIpSxK6tPkWk4
1w/ISvjTFVPn7BECLWOJbYgluYEOU+HjJfAbJsl9IkI5NPrH2pM+Xje1loa/srX4dJI1NYMkBLoz
Y/38c/wl3YG0AnKXfak3gtxaeKX7JdFLJTmDsuP1Lg1Dpw4TKooU1OdZxNj9i3Rla49WQw6PGdRG
Ybgz3/Cw+XIdemXqoSPlNsfE9r9kjF9Fu5DRJNGOHf/Z+Oztotup37jXa6/0+RX1L8OLG+cVnerX
tZ/+L9ULKCsXbst5xBNxDTf5KT1c37y1cwKjA9P8iqy/7eVG2WBprVlxw3VGbbrbpIXuGAro1JN/
Xbc0//JFlDOgVcYfyoppvYniRo3K6tg2hmONSGQ1EMNOhflOSaIM6lNLQsKveJHjRti4CKtmwdvo
KgmZYRqL6yYmepCX8HE5CM4/tMUw7FIEciudkrku3yXQD+yaZIuRZMvo4vWAIEFSW01tOnULgU1f
nHL0/HqI1YLMOoQ+xI9I913/vCsxBzWNP+tc3Aw0tU1gPNSq4r5vd34u3muUOreO53yV32zihZX5
OF2kDGlnpgxTkIrV+3Gf5/uWK9g61Vd/Z6Ej72y9wlZyh1eLWoS5QsryKlAxJyMVYSjvRHm8E2dd
ewUyurzZX/+Ea47slbnF5TMVsC1daZgOIyJu704HOf1a7QeqY+Mhlr5et7Zy8wx5JrGTeSVT21ms
TYmE1lPNxnQKBgLN4ik0dCdDYVktDtcNrX1EgDsyrVuNKuYSNjoUXsrDsydXCD9BDLwTs++K9dx4
6DAnG6ZW0pKZ7VQB42WqQJAXh7BMqtqj5Wk4efFdyD4JaDZvNW3XSk2vbCyOYIlMT6x0Mqi98IZh
/nEPO/dJ2Om3s1dBSpsh2cIN7rSX619xa2mL7TLVcRhGxq7nbNJCgkGayGCleOOCre7VxQdcnMAu
D+ElD03LQQg+fTaie094LKcP0taw+1pmZ8hA/RRNEwneS2bcaNQKxnh6k9rN5JAbP8lfBv4f/hiH
/FzezXE1K3b/QTdx7UPy6pAMDqMCMe/iPRBHeiPKzPaQLejzuB6U0Mz3z/H1BnG78AbdxD3NLq/e
+LRrMZ0v+8fw7NsufJchGLnmm6GF7/Lc0nDkL/OrID5HNvJhtY0uGKyut+Oh33oOrPoV7jj9WlGX
dHD7ry2LoZZZ0kjxKrgtaGtOB+nd3NaU7rabmqsbe2HLWNRE1bwr6klilSjA2B2gxHTf4qsVWznM
aZkXMG+KSr0Tje5WPXYtBCkgRGYyNSQdlsuc0D0MzThFTr4Jd2nwXY+ert/BtScBXMr/srBcnJcK
HY86HLR1yI79u7mBod/+VXP8D5go5gOxDHaX1hYnVR6EnhvOenDQOmqpvHwC29oV09ECdIUw63+7
vMUJLZgQ1hrPMv9RZ3Qt1Xz1MReZUSzWo5mEIlLNMiTOhlPuho95z8ysfuPddE8giv5BtXOmwoYV
yILH2VqGh8mbMgnm4dnpNLdm+jFz6EbczhNBovah2Z6bnTfozQYaxFbRpPCgGIt7NzSG6ZEYzvbm
4zKd/+/e/QcF6tkzv7U1ExEZlkWnZhH64jJP4krNLce8G2zEqg/q5/Qk/xL3M6umfD9C4E4fJNhb
ttLuN67FvFPXbC9DIh0hi2SanUSX/TjZyXd4h9lIxKkp/O0zqBs2LK4lL3xPk6KOoZg4cn7RhS/V
jdELqY4B0JF3CH4wWe6LjF37e17oxk5nkt6H958Xy5aPWfWlVFXgRMKTkzUt4nDoG4gtKsk/aTqs
LfLS1CIYq0Ea1cAg6TkgSTdl+S5qHD170LeQA+tr0qDvk1QdyvHl1xTQuO6jAkPWQT3NsJfp3V9O
DW3yjWfCqgudqcFoJBL3aTq83rmsFqMMFzPbMt2YOqqxD48zzAQpK3sz8q250EtrixuoFxEiyCjW
wy/VHNPphB78zngvceNV0Rbsqtu4Cmsh6MKeuYx+epcnSYzsj4mqIXTZx3wSfmyc/bXbxsyAJDKD
x+lf3vRx1PwxDLnp8h1g1p0h2v4J7ZOQYma2b7Xjdj1x1VVfmlxccLVR00wz0T7ud8ZNeEiyu+aA
AOKcpI2QsjvJTo43ZlVW82zA8hrUY7wajOWhzORaNAw5I+GFholEDYW82nUEcggwuh7V0/ae2fKN
/fs3x/OP1XmDLxwLQrh52TZYncFBuOw5aTkhngIC7D9w2msBApdNfYzxhnmhr63FmSD5lln+ZU2j
g/nXxftP0GbrK7uwtQjuXpGDNy0ACKBX6qKtOCfaJjqDoC/Mg3zI/MPGOV17S1wubuGjp6njyIRa
6qZmoO6R1ISlMY/rk99G372iuFUU/zEQg495lf5ECKk+T6lQP0+an+9UxfqsJhEqsp3yKw1qXF8Y
+O7GD1y9rBdfZLHXmpb+D2nX1Rw3zmx/EasYQeCV5AxHo2gFy/YLy2vLzDnz198DaXdFQbwDrb5H
l6rc02Cju9HhHF2LMHbm829tXCQe+Fsx7/cdw/of+gKbF3clTwjRsULsLJqfvzbHytQwT7ILPPV6
4QkI/iEtX8gUFK4t3txtO+sFmsi25tkZthEm2TqQ7CML4RBUEakaGxiCClPjMi0xf6r/Noq/Jky7
NcA8Of3FZPoIsaOiYZIXppr4NrY41Ci/A1jz42kR265u9ZGEiDGGixpWBj7Scm0W5w2eS5lHz8Df
ysdb63z/gTRRopY4RqK0Fqy/+dsLXE9nL2On4Atzyz1gdKXJE1dBTNdWF5MJXseylthoAj33i7ru
n+qy63xmxMAbTVrfnIfWJXreH/p6GLwEPsOpugbE9LUNcsSFnS/W5FlDeT4AqDrLGXiCwZattim4
jmOUUSWfYzOAv34OccZDSzGEj0GXFw/5Xydy3+MNoja0PhnBZSVW05t21eDxWnsjZptpjrE7lN93
tmtY58yn5x+YIpKpKLihEkM6PXg4eEb03x+V3Mec+vaCDwqzsmJMGZV9oX+tg4s+viH6L8k3k0Q1
Jrgd7NXUDVW0AizGnnlULxMPSNjEU/fzmbyeIzNmwQHVgZr07dCCZVixOs+iPdjSl5s6TLwqT85Y
gpFJHSh8tPIlWm57c9NEVR9PynckR4lehODJ0hIf1JO5E8cDO3RDs8fYv2sT5TxPyFc9yEokmgDm
BnSrG5tl5SS0B1lybslmobaP4d9fI+7G2J0ZZ+qCeSGeViNhegBJVnGmu0A95JuuKdDFwGP5PM4N
xBcshkpOg7ve93b1Kl/wKVqvkswo0T3pj3wAb7ozjN20Dw8pJsP2kdc51XxNHHNfYZNa2qrddqCv
woXUxtAVEtMaCUI0g5c2pdg7DMbYlai4fU9fpQjOIQ2Cfg4KDNzNvnnM9ctin+zJxfOmdHupH6RH
uinP0tC/R9kOq2PCVdVDwJdoS8ohTAYvPigL0D2I8qvZjZ55ER1TWzqxsGnS4LthaMXhaS1OUao2
8GD0dEDBiXw14oc4/ZOahTeCiHKMM0dN4RSj1gVrqGXmoAkCun8aSeLv5qd8/QliLLRzJVwAHo2d
KDMHtfOy12LDOf0hN10g9mExW8ABoi0hi0iwGWmQGIT1WXwR0HMlfqykC7FbT3eykiFkET1TWRxQ
jJw3ofdSnzDjg+aEu8FBfYKnEqFb2758bnCz/kp4Fwn7vtj2Ffd9qQ4EoUCFI8CzqfNAjXZf/SJ+
c8O9ALoUBMPN9Rkmq+SeePvFthItBLI2shiJcwwvBz/GHR96yzxswHZYIgGh66ED6I68ErR50Bhf
VHFLQFvGBPffFQFICauo8NmiYVHq5zSyMwU5G9iiTlvNZpGErCQJZmNofd+YCnKD/14k2boE2Gym
OtbsUWoS65SWVVmKmral32uFx9nM1eS7RJutq74WIcRoTEyoo2ljPFEDTiIwabrnt4hxyd8i0ex+
YLR9y52tJQpfqhiXvAD62AvUqn0Ax3D+k+PkBuexB8pHWXtzM5fDzB7QiHS+rCx2mAqtGHW7QlrF
QQvjg9ojjUtdM/b4VlPj0EN01ArZNuxWGF4JfZ7yWZUPOrqkRpEZWHJAz2NcQEfvjJmj75YDc0Pw
Lxoo0ugodBVucgy/pdeyzWl+iGIYXssXwjBTRyBmh1C6HKufgGbBko563gRYX1xM17ZzCXLC5pVf
y+MffaVvNWHSTCtQLilskBjXquX2JjnqQJXLUmC4YwKBdt1Zned3tdFeAYd5F2rT/Ryz+7yoH4DS
tfifMOz1LxKidFRUDajuQqyxXYYYVoedaSGmV7Rj+pvTB2bSivDWZV0LFLxeYQaBPWKE0s+Bp9e3
1yX4YCU6bSXUaxFCJqCwaZqCuuXbDebRulj372T12S1/uhYl+AUwr7TjMuO91VuKQ4vvWFVxNLCS
l2yR2I7sqgj+gGJxAowuUMoqLnMd/IWPk7k44GruMIQAOuSg/y05xi0PtNZN8OA9KRNlAf/FXnku
PYfH1O33th/CLBT5muFWmrGWJqQAtAnwcC0qhqnhOLo0sx1owo9Ix1PUfGK3GLG3vFcAoiWt+mym
ACvJ4mKpZdJgDHiB2LzkdSZjukm8wEOLeXGXHS80AWokeJoAECpfYNqKK2vZggMybD2oyQKteZPb
3CV7o34E6Abq+4j/fj5+lVUzJNdP3BtFk3SiI4WyWJUdMe2UtU8Ss5HcPnFftBoWE1zKf5dn/mOR
ViZLcCbzPGhtm6K79N+TjK2JU3v9qQSvgi3uvu3nLvEb0DW2mY45uJh+TcMiPRq67vVY1ev0/EeC
bWGHmpnpSc5VZiqCq6l5cygM8eWALHVGFsAXBehu914MUhqncT+w+Ss7XcHlhEVRk7aDcb4sDL32
Yz/QMpE4G3E7NDbKLGoWgKp+Zst4s7i//paCs0kVbbEKFWf5GWmbVw7tCtXWsDcAPI63Qd8w0rzO
LOzjg7a6VVRnHGQQv9v6YG0GCTBg8t+xPBlZafd6Cn1eOudghnF5a+SDbRjelXuXNRGVYjEOC4Ro
dL1VqFSqcBpSvihqmb+nEmTskbEjyvRVbfTj1HYo8WQXMekTTBlqskW+7UR1JV24h5U+tSHVuFXO
Zy8A25XhaA6gqd18uWH+cin305vBaSVTuHspp523bexLkvY2SvfltJ80CeLaZnxfiRAuGwFb20tv
ywTvfZlSrw6w6Tv/6MBwgFqdS8zzcpSx4cmECiE+nmlZ0wlnaQ9+WtzEzYVu7Oxw36c3+VC7Rqfu
T3sxrsUp0xEu3qSziMYZikJGcbkUizenMxYh0A8dci/Xatn7YtNnvh7q88rzKt/utA6LuIpZ+MkF
RlCz2OFbrqlv/SAGH9DGq156FWUihYiemWTEHFIU7OvBOANxXQVyYvVWZcbvySqxJDSpmFvrxl2k
WYc8Tv7qqHIzZgQYKaZRSDJhidma3Omu1G9BM1FoDVqKmlGho5g4Brta7P9ZZcHB9YFKlWjAR/2n
gon06RedgKwbOCWovZLhy2kr2vZ3q+8qeKAABaOu543gz/QANntcKH794+/ECYKiS4Ks1y3+Sh0B
VBbv9NENDjxJM3bJkXnFZ9YKbEw6GRo21E2qilxi1NQmmluQyOkuwI+DQbbxO0f4AFIX3mThX586
z1d5gqHYgZLQtkBX4J/zfIkfBpaDPzDTsplXrLQT7CUDjEveMUhrAVDDF5G1K+3IY5V8KJA7sPf+
5lUxwVDaMi2yqM0LP6WJGxZHNHOcrkZ5vUsd9NJnrLRKjlKmnBCe1AiTupn6bJr/dThIppwQlYD4
Z+RRheZUO6S7OT03J7zN2FOUe1WPJxOQKSS68f/w1GkKMUrJ6rGjQ86xLEeMqCb70ERzxqnxUsIY
d+z9oTtjdJbvp8VuB6nXbygEqTTKja5OaiD+A6QAi6SHca/t9INslmUzTVtZpRCaSD/nKbaIQDqX
/Gi0n9N0OK3GpjMGuDmY5LHYoosFtggjeKQcARrSoSQxA7NqFxCZX9wMPq8yxHpaQVmASvqMwSNU
zdFOCkKXL3Cihs5nj1DG/kAra9PgVzL531dBZslVQkkLme9eCdJpuE37W4kS3FQMOG1SVGrhB0Cz
VILKjayrrv3Nepmh8//onaEDP9WgXBqS6rc6dZU6N3H79/uAV5AGJzjYfvAhYKvNUjnjkDUYsgU4
oIgSX9Qz0NCGT7kMmSyx8TkkcUeLGhnff38xbxn8Si2ROz4twqXU1Kb0p+pLPH3v2VPaR+7pS7V1
adcyBIsYzBm8I4Ve+FiudPoydE0ia2RuuZ+1CMEWzL7vWTmjr5gW5k/aoxiePNVm7bDyzla+FLGx
s4guWWbfXH5YCxXjVp10SjeaiV8BKx7T19U+/jEc4Gu7I5/V5WA6/b28M7yZWGHQGxgnAMFFmiF4
eBU1RdOuJ/Sl7TuOVsWn3hZyTxzqfHYagXGkJlBPYE1ARMohajOwfMpC0ArFDh2LPcu6yzkLrtPM
8hYFOBt9AUCYzHo8bTab31TnfMgYX1ExbP72fqdqUg0q7QDp2Jk7dcx+ZHR4tPLRr/R5F6XKrZ5O
V5VW7k6L3az/o1sMVG3Mt1MgXbyVq/Y5TYAxhiIu+fvtOnXuS58zBaEDWo3P86Gf6o2v5QqZgpr2
phESnDP30dYFVgecf+oDH8jvtrznWppgRKWiDV1ArMSfA1Q1cyC/mGfBQcNuszN75kG2ZLzt01an
KiQI6gw7ouq/Eeg/AdtsRbu1bkKWkKmMLguYXfdgbwh8vk+p3bZefAMIGCmS41a4W8kSuYB0YCKF
cDiFX0995VS0BeFdP6fONEW/0Ae9PW2cm9IMwvunAJnAGsZb28zDqYp1MLjv4yCr3Y5VF4pinRdm
dp4O5d1pWZtPKvYqTFStKFMWZMOi7NUB6GZWtONcdxwXb2ovFvQ45XNjEvXEPTZVz+dh4jh8hvo1
186ZecGSRyJb3ty2xZViQkCKsbnZkQmECzr6BWcvw1za4GEW7iDXSSpNiE0o+fVFyHPK9vjy2HiB
dPrIS4pfWjElWn8xISJpgZaTGTiYfhDcKE3q1t13Nb1t0j92k/mnrWMzcVidoeAl2xiouJGK92Ex
MGwZZtSb8xjTUIWMeGg73K0kCX6xaECxMyj8NoON9nnIO4uvTaf3tB2Y38avsgUL2SEKnjEPWwoa
dox9GQs55uqODfUOvbukuGmM/elDlOomeEU7Suqp7RFrMjybOowUHgh2t9qz5li5iqfJJps3M7HV
UQruY5qAksFSuI8mB6w8tm+64qdEI4ldiNW8KKG0UVpYO2Z15mdqRWLsWywV2rsIQCCox0QZ0B5k
D8PnqHzC9E0hWyjVylYrK+aqLbOb9yRw56QAono5APWwVUMnKKJqVyRmCx6c8o5VwYWVWB5j45ex
iO7zMrvv69oBnvk1raxLO4HXm7uKgJNnTL1kMIAql0Q3QHbYN4ztFq12Th8d/9anNBC80jgzLa+t
pvAVirEDDbRN2uWUhk4Bdk8ObtdLyyCb3wowXsApAvUV9qTeRpNELTUyapgaG/bNGYyQL5sB8hCj
lo4GPG20VdGy2heyTGfTCldihQsdL7XSEw5smBuVy6qjMU+SF8fmFebpMTUtju4ouFwrmBelp1Cs
AvSVZ7LEs6b2LAElhqvPuY/7LRG4rdKrQMHxAp62oXFihsADaL/kph0DAjtKvNMGsiGEYroP4z+g
KUCPSri9RVNkLyzuDQiq9MR0QiorRm8E4LUIMeQjeGDKecyfeShZfN/lg1uZ/VkbN7vTujw37AVr
fyNJuK9zp5dVxynplQMfro2d+WqedhxE1cZQYe4n3VW140tt8bR/kGMTyRQVLlurFiSvOiy1BRn6
s5nhDFoHILnF7Uj5CSf/RlXBGrFoRrpChaqfaWRutcCB4IllWapyHDLx+TIpCXDTFfj4ZEx2GUam
2/Sr1WDa1vpq9D+t4qIw7isZrK++ZZtrqcKdxiRjOuQKnhNGuIPMHDwhnjk7/R/rDmOLfFeerynO
sFtzR+6M3LdAVwi2WLyTPzJCueFL3xyCEMMnRe3VLMYh6F3iWM3kaMZfefyVglXFKJp9JXXeW5H8
jUQhkpMyyEkSweW8LF697rt8ZO1q87QNE41qRrGKLT6N86yxyqxEAttFf1npZfMZSgJqrQQI10NX
ejUKS/DSYZbiu5nPvsbJhPOolzT/ZIoIV4NGUTObCUY2u+xHYVauVsk8mkwC//uq8mnOZIkaBRDi
bbYYTktjwB6rs8T9bz2V3pyXEEnRR9e0RQUuHmajeU03r55ruv8F9GMjeL8RKdw4e1CyFt01YKNP
ums3tqNW1wGTwAtsBNI3QoR7xPRYDeoE1BQcC7nWL1HH+zHM/Vlk6J6BNsLpoLB5a1dWJ9whYL0b
2ZBYGC+zosLLmH5RF9FVq5ThfloC0OQsyzXYNUPZ19uoF7zRUgiss1VHUx3CQa/eg33tlWf0IB9T
2HbQr1qKgBsAwI45hELit6wGjpydXlhhgDhEXa2Y94ihoNS2zgeNLq69ZN7pI96Ke6uLbQthtx2i
OOiWqvDnWMc2Yz86Gplux2TZl0r8mSHP9cHaghtppzDpFqAMvxwsAyyM4uKhre4/9NDevuq2TUCW
Ar49MT9qUL60SMKZG70XSvfGzBx6Zlw+A71hSccj+k/ZcKlEqJgxFRVR0rgBHQ1LLvJqwbywNE2X
iRC+WToVgE0wcNOHfXrFnPmy9O2r9pfV8hlgt94r3+tIkrNsO5d/j9IQPlwUk+GFedXuvljL96S5
6KZvpy1RJkJw/QGhfbUYeO5UVf60UBI7cabEXh7I2g/bPuxVF3686wigYXG3zhAs02nBOOCfWNkr
yz1R/GT+clql7SQAAAZ/W6AhhIFEq+aUgP4S2J7aPs4dgukK1MssoJRUBnqvskHR7dv8Kk+IAaCe
HEnFmYNmk33rFoqGot4Sp6jZBW1ksXqrMI7b/CpNDAYFwwICf1Vx6AL68qpX3L+fi4GTgpDOCfd1
7UtOlVuC+FRYyxXCwmIWWZp3SBL+GUXIMdnBux0cF10+jiC7bkI0qIH9r7eIMuDmGJxZBRqzJgk4
ks8m1kjaojMrAlBKn7adY41XQXOv0OGqqahkXk1mkGJVJBojdVAUuEReO6NPrUvPlKfMUfxs1y/S
1u/mlcYoDOBrQHkKoPC3N60eFDPsUlXBBB6mN6wzHWg1umwrlLued9awEiJc50lL9JHx19Q/YzAv
eFUfHIPZNIaVNOFG90vG0o7AS2WAyAfx+YHZTqU6v4wvoCS/UA+VcpBFzU1/tRIpXOq2iPVmaMDU
m1iLp5rfNN1wiKq5vfIl13aSuyXTT7jTGSGpahMI23q29M7htDh+U099O+Em21GKEdyZhahPP1bJ
14Q5Q3ee9TeM3mlMotoWMj/ndP/XGoV7jMdoG8Yp/D4Azj2VOK1j/2VdpF+Att45iqvfgwGlvseS
GIqRi76f70BXuk8fT2ssOV/xqjNrVKjdwFqtZnaB/eQNsYz5auvWEfDJ65rJdRXZZONeabROReWT
6OWuy4srwxoO6qifndZEJkb4dqFBWjWyFbQnw2+J/rNVLukQSR4AW3PDGOJ71UX4ZoGZ6qmVof6U
YaHzuXqsUMwNR3vmlnxu+ENgBVvfaCVUpMYOQhQHmwnfqM7Pn5dLwP6GIVD7PnaZX3o04KttnwgB
a5lCTjcbqsJAzR7sDXywZLrqQFUCbDWntKb96e+2WWlbixJyOaJVOohKkCS8wFKaD8UvznGnQJ7L
C/PP67sv8GIRMFmlpfnNILT+AUJYGEneAnIc00Dcx8xAGPynsV19AAlE9jH531fZHmsXZdJIh+Ly
hJb2hAri8O30gW7557U6/KKsJFBW6HrW2ghA+UOlEN+M9b2Kcbfe8MANKdko26wsrKUJ0QBTygVy
cURw4NDxQmn2SzsooMMGDl2I8rwixRfbSk7WAoWIkBhTECctSmed8WSzLzoINnL9pshvT5/i5nfS
gB0Kl6XpwNJ9e4p9AmKeYCoiH6j7QIK8igfJyb2wNorRBiMc/4oQjo6ZvdFVloolBCNOzoZGe8zG
YXGTlh37MbtN02Fx4gRP4IEETe3kLEt80iUDUMmbr4o1jN5s0GSnD8C4GKt+3LUZuQhjtXOyYPoG
Fk18hPlBwyoAWoRH00q/d+Z8H3bzY2ebmFSpbmKd7tI0vI+6rHPDPmpBmMDpLsvzZcyPtAZoKKBb
PVsb75swOG/q/ouygNeptNgvNirfCzW9JioW+dp4dDNMpTnB1D+oZdQ7daP9qYoqAcor+51U3eh2
jXo2N7Ry2tpovGaiqdMT5UnJzdsoU/dTnv/J1TrYq2SIHavqb0NTvTGa8jyxbkiORV4nb8yvmjIo
bgwQ4JQp3xfgJ0dmfYbuWu2CgeGhIpSXgvaTjnHF1sYTByShOwWIdE7ZZkcal8c4Dy+UNANoiH23
2P2XMNDuesICRxmaa6XUsVDaUX80gjulyfYjIOGBHp6FLlA6fyvBsLdY/BSh06oOy01oAKNhmZfZ
KSzt2owpdeNGa1xmDG5QL4lb1/VykZIiObYg0ZtoeazU4aulTUcbs6Kejiq0VmGlICiy48zaOyDT
g5QFs/D+WKR3o0UNfJFk8Cy7xNnG2OqjDSdKxnq/FbJ9qCqFQ0p2n2ajtrNSYBQrQ7IbunSvhP1t
YBZXylBPXlKYv8aw+wl0xYdO7a6aRLshafLYxcNwXllk8QaFhc68kF2v09bJsvEcUHCJM9L6e6zX
d0MWXKLS60eTdigH9lTZee2MBqDDphzIH2Z2iIzeU8Lqpo6tXRAZT12lH9oR+ajFoby74JyweNf2
zeSSyfbrIn1akuHYJ8mFhn3USbMA6lGBMxC1zzQmZ0ZXoHyQpr9ZGH1lcfHdDMMLLWiIE9bgKRqW
g1WqfpYDwbeq7sNc/cHPyekq1u5IjIUJoyzvWph31hAAZJZwgz25H4wBP3sYb0MrvcN8deNVTfCN
tdVvLAP1h65rW9DMJnvLVpWDNfewhQxAaMM8Jbs8LvJdUE+y9Ghr/oKu3YDg0MJaa2kJ7oFPTFNu
5y8rlyMkSWUZULsvGzxVK7DGG3vNSadnrKDpy7DDgr71gfjKc6L3bg4QqfB0oAAQ0THqhiR5nsKT
Nr11sE3lquiB9UxB6mW0nTdZwy5Ux6epmWVohlsvMYzJ/StYCLU6bqqmVhCs3Y1uc5bvon32V7Nj
gGz8QNmUH90pNYWA0dJQqdURPO3tDujaF+NlfsmYNwEA7gcY+XbmI6dxJTv9WKJvKMl9/5/v+qqq
EEr6uk2SNmkin7NWLl77Y/mrC9zW4oH4qHvREThNuul/JkS+ChUMd1JoiM49Xkuhfh+D7CAuc0kW
upnTr76gYK6hMkOAgcwM4+5zeWmwD4y7bwf6Vy2ElB61S3QkJ7PEd5t3+k/N0c7DH+QGiE23ylGH
T/SIJLXYzGD+1Qr8XW9Ti6ouhyEFsJ4fNrOjzTd2er2A8DcZpdQNPEv//20Sj/C3klibZVYI3iA/
0oAK9lLffkYFAxKHHI+K58nvpOmYAGBg7qJM7PrFRhsSokHay1g4XyBdcznLKtub9T7wl/wrT3g4
LHbcVSAfKf0Mnp9kR7NUkAeB6ntOPVVVnTYmHoZrlPpPX6buAqC8fLq14e+meXf6JoC9QaK78IZo
yimtNYADYa2zuu1Z3Hht2VleYJYTgLGU3lsA6Oc3cWl5RMtazKGpF4EV3hQKuWiW6jLPIn+ZjEdK
Cs2Z9OBnlOq7sKvu9NAAm/n4XcmnYx9mnUOUfnb7uro2pxzhvqqJW+FjgFm1fmqr7ApMVMeyXHIn
KfvfWZ6h3T3fqln+c+5M2+mG6mKywqOesofAUJ76wfboqH0NqPFoaewYjdkx0caLOu6e8jA4GqON
OY4UJxYt2bGterBWl9kZgK8PU1wf4oh+y+0I7NTYoXcWPTT3A8jVvXKwr4IQXybsdkuof6tIclwQ
4kozvWiq9PtULhNmtYcDo3mKcF5cpW32s4vV6lCxLHL0Stvr4/BtUuvLaB7utc74poQK4JRi+zcr
WOfmTXGnjMN11iABMe2ZgAKvf6hG+wtNDNWxx+mH0pW/0yG+mAhQE+0heFDqHJWVLvtphz2wqlFb
2ldppu8Kg10ug107PV6iDo3ob5Ya97NpgVGvPZgKBpwKWro1WsxTMVVOmka+TWocVqM4FlIiCgi8
IaH3GZ0vh5z9VKexdq3KOMPCzoM9dgcjbL+ERL0vkbRNXZm4doXF1bKrCq9JOY/xHBiewdJhzxJV
Ehw23Q2mcgiftgB7vODgDKyvltgmAwOkPt1acbGzR/s6iKp9ahuRd/oiiNcA9XcwxQATyuKz/4Yq
OOymy6aJdKTyJ725ZYP+VWGKRISojihCUEejIwlLy6z8cDQfFZqErtGX0CmcnKiJBuczCiGF0IAs
RolIJTQb1cwIg7SU3AUMX3mKJZ+HR8m113zR51UCP9LVcz2qoE0xWoANCtsMvJjVHzsmpkM780eY
LX4Byl+JTtsn+CpRyFQoibRsjmyA/as/gPDlNM15AcjRbFAl4XtTENMMYhMwDWKA761qTVtEWrGw
ylc7w8ntxzJ6UOdHO5XGuU2zWwkSMhEVdDdGTKLaX35hONAdVG94pF5+Ac4GUN84xZf4ThZ9xNTk
+bOtRAqWroVDrYKIFIdY/M6UL3jIuKkt6SXI1BJN3Ro1kkw4v1gvz+cAfcFZxkYr+UTiKle/sJSy
DCKaAsyMZueUEfpW2hVTJonVSZQRN7k6pgasAz24DyCEu2hhhdPq0eidvq6Sr2IJKYHN5nRqGUx7
Yf6oRE4JOHEZN6lMESHU62arDyhqVD4qCj9oSc8A8P3tf1OD/4SVT9BZMhTJDBFmeDmSm7g9GOnN
/yZCcAIVImWUAlnAHxF+Unqj5Ys75hI93qVoL7cETQ5QgHC0dcGCc2phNL7Naow8jM/rGWO6A5wf
iBB9BXwqOdKy8Yx51qfM4F+xzyMuq/Nr8jZdcpSa/AzMTTQwnNE6TMXD6RPctoNXIUJyTUzoFalJ
7dvjTdtq4DPpJf5zMzSwVwmCNc9jhzE3Az4mpXeMhE65fBvY4BJ6q4RS3k+ZOoJZj2YKKMkWNmeh
DOBMoPfIdFcHSiCgM8FlGlmOCtwAPZe4he0b+6qjYOqavTRzFkLHoou8UHmqkeTpw5/Tn+rd+/jF
DsFCyCxbx4iAECCybsyyJNErv/vV75bYiRKndTXVURYH2K6Rh8kLcKY8BD9Py91SDsSOlmljAxgE
0YKJhHo5E6ZCuSyZFn9WzWKHotJXY1arTxzjWpJgKrqZ13Hc8Jhe3NmjtkfOOlMZFvymOhonjuSz
63jav3VLWaVPWcpgIgXJ9rOSHeMuQpo+7T5xaq9ixJiUpX3aYFe29oEqfcWwJoSn5rkCNJvTYrYM
XluJET7OoE1BMYxl7SdGvx+NK6y8S1K7TfcHIg1TY4AwtvD2fXtgZlIDaHwMKp88THsMGQeORR2s
mnCEVno97Ipyl3vqXzKS523NXsUK3wntrMzM+7z2i/QHxtAckyT702e3bQn/Snju6a0cbD9Gk2Lw
zI6h9xA1O6o+TZkkQr1rLfFLuzo9cbFXZV1a2HNVozKj7VvV5dRf2tUEQD2CsX+AldmSaV+pROEW
kbLoMyza1M/jKIr5t0RMUniQiPa7l0vmV7fSL95dQiIJ9njD4n9fnSOoOLBUY6a1PwLqHnhXAyaU
MOYYdKHEP8gECQ5QUe2hVmwI6vF2RSoeLg3aKYML3N7TliETJJg8+IfxOLSQiodmuauI7fRp4mqT
7WS6DHhq+3OtTk+w86pfong0oNTCHNUFou5Z4hmJa1igcZjPGkAf56rkHDcjyeqLic34NtIUlvKD
rCBjhwZTd5d41MJKEs04jm/o9HfRLm4lqcDmhXtVVaytGQWZ8RKEZRrTeZZfxtW1Vkqsf9Nr6IiP
NigiVVCUvrVFlCW6YY4V5M5oOcbkLz2VTXvx/0F86sLfAMHOwJIQCI/fSuiDcTFLA0pwoMrlLDxW
WOXGOndyPp8r7Wfc+6uwd6jmzIyNrIDvZfShSpgHqrbPSDDQRkB1QMVCi3Cn1HwgdmghTi3BdIn0
5Wbpqf+J27QSIdymUFES1eaf3Swbl2N7xVm3j9LYmejX/02S8G1CPczqPG1qfxqz3mNmuNOnOgXF
GypliTbIyOw33cSrYuI1GhZVDxotrv20+1l2e2P4PUe3I5G0gDZNeiVFMGnahJpCC0gJq+q8S5dj
n/+PEoSIEQD3GZ1WSKimRxLoTr7I6GG3k4iVEkJiPreYmy1zRHMT5KVju8e8QA32VOYOlmP7So45
C4DYoH/wGdsj4NzDtCLisCGY9zzrehrqeN+YeuFZM54fw3cTiyp6o0ic26YxrCQJVg7CgH4w+EUK
ADsV0tGxrW86NizM9P60kfOf/M4BrQQJRq5gAp+2KdIWgikFcreMpl8qP6L0T26MktPbNL1XUeJg
XdOnozkbcD/zVO07hvXzpJaE2neDS88J0kqGYN55xszWYshgOWO9zQMRXjK3z8R+PSjpUJQ+fXyb
QQjzMECfYmBPE4uhxYxxhkzpgCS3zBc5TfE+HIqbvEgXiUFsR3Y8MaCcraJ4KGhWLEtHFoZrNbpI
/ZxqX2L6A4wqNibVg84pXOl+Nr9F70wDabpJqMHoO1q4KRjsdpoLnvqRo/ItP9STa6Od4xf79oEz
4PUeNnXPwzsgmt+Ue7M8GyNHjmG7dRU4aTCejJgJAKXE2xBpEDUCZM2APE07zJq9J2W/s/TSIWb1
+/THfLcSya1nLUo446UflojY0JhbT6N6GKnYs0cMz+SXNVZgih10vdS9/DrEDFd4zY7zWYU17/PP
VFKx+KIzdHLpewJxVsz9VKFz7hf27VJ1rklvDUy5nNZ281xXQvjfV4k2ZbGeA5ELqUebRA6qVbe0
SWc3qyaMQNDYOy1t6/LroCvVOCAXRXL/VpoB2oWSREvtU6u5iymeeVmnyQYnt27jWgj/ESuVwjBT
FisLGz9eMNRjPNBm8bpEkziZTSmo35l4vSI3FEsYQ7yohZ3PtV9Xf8A4Cw70xcnCWfJ5NtNqJFI4
K9vS+ZjIW2UiqyiywIgbXPjgS+BHrnY+HX5N7rQz980HxjC31ELv2FJBJGWB6VIIbspkVPD5eeP3
Re8mc+HMRu6wWdY+2nTRBGUnE2879p5tEgijGElikNPuugvdjVzuo8kFZ6RI72QRe1spGyS9FnZv
0YUTDtHulqQoysavE8x8LZ3TGJdKasuc85Z144VANTATAOBLPLvZzNIhmSv+rVSXHiO3BZzQeYw6
4egNt9ND6NWH0/fpuVAieue1SCFD6BhoI+u0aECfd6Yf9V2GUxxCJ30q7ppDt4u/h/eKrzv8iS5b
d9g81JW2wqHaURjYlabhCwKtw1K+p7Xi0WaSeIytzGSloFhQScMmryqagTxZSX8OU3pH6m+Lnt9Z
KbtbYllO+d4bmmBDAl0RiLeZjcn8t4ZCsrYGGgRAY9qGnseYinTyuvuWLtn3LpFB323JwvNIBwCi
BWHiyzUK24JDDDV+qB3pAh6Grtvz1XDWF78kVsKT7bWVwD0BD+11IETwiBhI6tG3sks/suDef4za
D7stD0ucHe0ZxRw72zUg44w6LK6S1gsKGaw4N4VT8gUnNlp1jy4ItgN0VOn/j7XraI4b57a/iFUk
wbhl6KhkyXLasMb2DDPAnH79O5Bn3BRENzzfPG+86CpdItyAG85Z2tq3Yh2UeB/UfPFMsjNbIMvk
O8mixfspLlrwbJi+iZZBQxfW6IOFTr03AJX2Qp1o7zs+U+oeq2/VXjbZ9yZCE8UKBtTKem0qbYi1
Xggv0vnAYf7Mv8mM0EYoM25vTKkoUbABOubI0VgKiVujQLL1yXZV0PpGjd3KMFiyB6gmqgWmZ6Kl
pxveXT+87QtjayoIDcECLjJpVbM5laaK/teiUgIgU5nmGPblKe5av27Czsy9Nnp/XeSLdX57SS8y
hW1U60FnZc9nMvecrNB4rr5NuyUgQQscur8BAUbOVSYLsbe39CJY2FJNU3pMCfPG/W7fgJWpKvc1
/ru+PNE3/bgk/wgBEOpry4agbqBKlKALc8ZcQFV5SmZLYpVNERYMJ8e5sZH3eS3C1bLR1EZAs6g0
Rq829St0AV1fxZtw6GUZeImgW4fDPIoBZI+e8h64E5ixO+aprwUFSqbubdM/uH4XaiGqjfnObSX5
uc0DWgkVzWdqzsrI59PJhGmRJ1M7pbZExPbeXdYl7J1JcjvVE4gwrfsMM3ZUVk4UvY24cYI1VADW
T9sRGwc6C09P0UD2R6o1XjbJEsGbm4VYledGQBsnxlp5x3NzfGrJTJ/Z/M5ub+go2axN63ARIdbB
hmKhNMkwgzVpf2nWd8y8+xUYCOr8rMelVy1/NFJnvX3xVjKFyKBrjcjuJgwPoUGcm4XET3mDeOlP
GCgFNtr8O4gTm357JZT/vnrJOJlat2qPRm0VMLWB7ucciCG0mhM7/g5g7LYJXMkTnmeg3DG0urDY
PmffLPeG1h/BYhTosRW4WoR5mto3RsdLWxq6LXmK+4OWPLPlWxwnQT3/6WLS5rq6c5P7xiSvvkdQ
vFzXZ3eM0easZfXOKvK7qmr9bm529YQElV6F3dxLWosk19cUFDFxUSAEMw+QL5obOpxJdJPYEvzh
TV1HgwfYVAkGS0xhl0uraiuSwl/TpQi1rvQUKjPF2ye5kiHsXJQuZq7PaDn+MTs4Pv5wZu4OPZnB
v0G32Voc6vmolBADJkBsqkwxtIEZlrTaV/UBr32fJrLy9Ga8sxIhIndkPdSf9Qk6dDANCRcQRA/N
oQWvZ7lTHpjkmf/2Crqq5iDvYaOjHnjGgt476DOhw4L7UKv3yjx7DCNGuWp6mf5OIWew10qu/MbU
y2uBgs6napJR0kIgB2soD/GpAaUJ4EKMG+WYdMF1BXvrFYBHzROWvAzvvCltWSNIXCxjZpg7+lMh
AEpECNIVqAzJmlM3Dg2SHNNSwWdLzDc1ITvKFuLoGZ8C0XaWn4GsKfasYN4Rv1F99RCpz9eX9vYi
vhYohHOGPcSplqEJvnSYl7WNN5f/NkEHGN9XaxICNyMedLWw+Pyx85DMT7P2l1rKSOc3T+iyb2I9
qC9nBtyflyZl52ObMssfWNx58WCGfTxIgkSZMOGyd21SWFrP7555zoYlGDE/EAGVM7VlgdyWJMsE
JInmaAZSgYKZHRtrqiYV7tSo9AAt5j61b+r2XZvVkiVtXry1JP4lKx86jYD4azSNPwOHgKF9C89A
BIvaqTyO98kJw3fX792mAq8FCg9Avex1ZRkQaSNY3NWn5RB3KOZOIbJ1cgXm+/TaQ6JNarWPwi0v
M+Y2BAQHe5aZp0r7WJH2pFKJT9xSpbUQ4Z5XbsYyBF3xfjFaz9UKP0llbRiSdYjpfVYCusXVsGlN
9sVJDoBB9Ifo+/WTkSzDFW53BSz8yq1w59j4rJHSNzoZDIJMgmC7q6qKTDZjo5rlL2vcO86/zRlx
i7M6CXFk0Ab7ydjXgLhhScmCJM0+IVnlO+30FHe9TEffhtmvhfHVrjSHGl0x2t0MpM/5KaUPdZQB
Vxf5m2nydVM9DNQ9JJ3jXT+kjfzJa6miZdCHoSs15NVHfwwVL/Ex9YKz8sBAcUPC9F7KBsGP/YoK
uYKBACtqajr6i4HQdtNR8yIgj7Hjcjse3INkcfyVfU2WYBvqATVWk8bJPsoNv+u0FNO6yldmJsFS
xYqXZ+Ztmud+Ydnvm2yRmfdNJcOj2QW+LuJOMfCM1FGbpwVbC6LyvTvfZoUNkOIkkCxSJka4N6C1
HLNSg1vkYFrWH+oX/aS2aCstwfkO3LzoiYTzYZA1em4b+tXqhIuTV7brMgrnxTsKGXLgoXNEu5jl
1cdyNy6BLO8mZqZfdHElT7g3RltnKgDp2V4zvk3N51yvvDQCvbNqQz0aiRuT7alwcaIlVdSZws4v
wxNxvjggEhg/XT83mQjBldhRg5SLDROc151nkLOdRkgUfL4uRHpKgi9ZsoRR08EdNL0BA7moZ31E
dg39GjRsns3jf5MmRk9tmZIJPUo8XZQe0vTEH+z2Myd5oUVA8awM/6NAwceAb5jFrIcH4HRaab3j
rZnqkVe1HNQjpThymw7ncgctweFMoLyqOh3iLLs6zLXqNzV5kixp0z6uZJDXbqAarX4cdOAH8VEF
bh+n83xfH53zeJCOa/PvfWMfV7IE0zEVU0lYClvcBJg5RjWLobeBvOMjEW4w7yUrk+2eYDGMWu17
tU0RPDXsnToYN3NrBaSqDrrTeUNOzkM2PaTIakRDdNPQKvea3HE8YuWPQDvdXf8a2ccI5iRLc7JM
GUrj8BGGD018bJTk63UZEpNlCVakyjHTorAIMF5ANVTj7E+XIM7qCaJH5R2YSf590hG+fHWcgklJ
shJjIBGyEDU9uwvgM1jmJfZT9e8xaV7LEYxKk7R5NEzIqJj1hHm6fdK/v75xEtsoQr/2ZIhrkvN5
cfJhNAB3gYdR7i4S6yGTIhgPnVZm1BBoM3HucwIKqvzLMsyP15fypm3uh98ykKDB6+ttjVMnmWkU
C3SsCwY+zBLk8VMSYH4aQx+HOeCcorN+mGWFo+3AzrrIFWzVONtNnZU4pAE4yzH6nqHc9vw19TnA
xrRXD0stw5DefoutZIq2q8LotgH2B2QdpmA6tv504LarOf2G7dq2k46KahV6GnSxiZdOsTNoFdbH
W7N+xJHzPWdM/o04clMWYMsN11KNt4i5M7Cs3MVCkv3/X5aYbitY0eI5i7jqh/1v/ej42/Zfsi6R
Ryh2lLScOC4qDx2nIxDHcF7uPoKvkcXim7YQZXEkSTkbrFhiLNOYakZnsj0jp6LRfBsj+qr5geR5
OCyy6tumZq+ECYawZ1TDcDZiq8EE8o7h7qJRP2idlEN0Y//QGgi+Y9BnqC40/bWv7phZuNM4pEge
VoAf2k0HoAt6ml9ilFFat9zS6LU08WZkkRPlEw/0jT3G+vUQbV1Bne6B/AQSkmmfnHoZssqWQr8S
yTdg9SbNRjqnC5/Z//fBCN8rIRZ5JUqwV2zUq3QysJeKfYsOG9+OAORgDJ66fKzL+yS+b2QtZVum
+ZVIwVyNtTY3OcP1z45V+bKhis+o38Qe8LAxu8GtpNP4Uqiljev5Sq4QdkVI+g0Jg4rHxjvCPhID
sDiSfnCZCP776uDKCXVHl7a4HfAyreX4+aAEJd6FEu8m0QAihFGdYlUg5MNSflgQ/pr/YYUp0Feu
y9qI2ADUrOkoDDiciEc4rayP8tmBXu8HV/Gj8WMayeKnrdfSKxHCwdChTqp8hghjHx/sA8MbenRP
fNKr3BUgaZW9lzZ3b7Uk4ZQaAMYkyHlzDuIf/pLnQszT78T6mxdiJUo4qL4eMVQTQb2m/lOvxR5w
ZCNpIzg/AlGHHQKsKxe98m+NfIE6ekIXXQFR0qifOOMmyNPnOOQ9yySHTZSVBDYNFAo4BjhVdHQb
ilEAUQEkMjsj30H+WiqC3484HG6BxNWtZIlJ06ElQAE0kNCsWfyxBj0K+BBOC2EHu1Z3DMiD7UIe
cx5xAbu/IMmBdAb1jKU4o/MtYET9Dhd07jtwzBiDn0wYsEO76+zTKALqRW/O3mwa/kjRLFIAJ4mh
7KAoYZvFgT4bYVlEj8uY7syyf5iWCRMxecgU6uO5eGJF76lN+T4eNU9J4tCA/ZwwU1zpzbsFWDNu
lj+QaQKpSwulAcj7kVr1+1hpP2UZPRX1dE8H687slk+d2XhaUX/Q6yJo0b2pOcZhsYsToXqgsMIn
jQPMWT00Zu04GsXO0h4BubOLlupzolueleohsMc8/Ln3Wpp4Q7I8TtS6qdB0Z9TtF8CuPRu9jb5u
xw1VTCVcNxFbl3x9QoK7ApRA3fU8oo+sXUtpgLpaDBCm60J48PD2GgC3+2X4+A0iJ+kirZoUPNCr
efje08j06wFQfSldvL7ATDda5e+rKZdUsbl+XpMq6G9OaL10Y8v2phE9AZTpgTLgmLSPTi3rHnxB
JbgmSni2JomaR3OGcY7Zt73hWN82oIsmwKprJcXejS4PVKzVy1YKcVqltcaQW5D0Mjhp+Hk4faUf
p5N24oRHeUD/tCTbuBVlrCUKEZvGhnlsW0hUYZ7afYemXWOnH2TJyg1QbaxM02wUYE3tLdigzdOH
yQD/Wy/Ua47T9+gPzrZRZMiTDocmrBYMaWYYv7Y8pgfMeZ7CepeEsl63TY+2/g7BoyUZ6keLDiJ4
o00e68Q9NiCRU6IYQzljaJPJByucV7c5cEABiJpTz9YTid+WfoPg5RQVvIFLD7uZHbvjUp9qJKbV
J74Bdf07WcFNK7Dae0FVTKKkQxoj7UIxFG4Ppzh1PGnsvy0E71kLY0FvQeaGTmMd+JJ46/L3MQJk
ZdZ7A328bmq2Qh5QSv8UIsTESxx1lZUi4jf1xDPrc9RLDOa2/1xJEIKqfuijnkTYq/+l/WHzBbNe
j3AbUU/vJ3V5iXfmEHPtPCdh3QAb8qUpwZNP0ss2ULh6VtNkNOIFoBmUM3r5nKUSEya7BsJda8aC
VLaD/cu1+Rvr9Y9DX+zZRCRifqFDjsXnL9E/Ir40J2IjjjDh2SrHRKjY5sdxco9FPJy1ZPpuGy1H
/O0bX531nWnUd7pZw+l2uiTe317uz88Qn6DEYq02mzxhjNOL9E9D03mpvLa0kSyA9byIEfx409dK
sQBf7SWqG74XnwreIRxyRO/8ZcQdj7Ns9pWjLCOuyxYoaFxmOqOuzPAPyREAwI+olxySexPD9J9N
kAnp7+PQCdpAuZ1CGo6HzMcEOUKtex1TqVI0sa1oGoG0ipyJjcE0MWWSUytyGcfb56VZw6dBmYc5
SnrKfvmSB8W+lXUFbG77SqDgjt2pdGYGDO29Ntt/NMaUB40+PcQ6OVNWK16zyMiRt6/1SqLgjit7
qeqUTzvy/ALvLTNQlcUAj33q9rAGMsQ5ibw3bdkGTWyW6JDHy2Fq2AKizRtAD+XujQOKibLnyWa0
8XN5ttjNpjvp2GUz1MVOngERCpDVGj6vO4526uft3RTdxLJ886bF45Nrhsn750Su2qZWNDVTe4ZH
CCgZ2Jeu+37dJ/1iDx1MkaHrGLC3gssAyXs7FhZM0Vg16CWit/H051SNY9DY2qHNFZRzGt+Jq3cI
Psow1urjAmrL6x+xfVMv3yA4kljTys5I0UjXDPWZtu8xQwdc+s6zuzicZ1mfyaZRQIb5nxXz31fJ
FDVe0jRHZ9i+W9ov9Ux9Upaho6sS4IvNEB90QDZezhjRE29LvGgV+t/QlF65h2m6UzvqMVAc26Yp
2b3N9awECUZOwaUclgnXUm8ASzbuSwtXX3+6fkSbz6SVEOGaWNNiGRp/iy053Hw37/uoC2c6B32C
eY9M9dy4DK+L1Db1bSVTuBaULk41NxjhbcvhNh0LtkPzXmADBJbNeQjCFEDYxTeONgbqaISulT2p
y/I41uxhaaPQZQtQ4fL22S1G36iqx1jFk/n6J26q5+oLhavUaE4NIHJEQGV60Kav9RhJBGzHWCsJ
QkTilnk1RHw4nlNZGWF+ioLofRMq+3JnP9BbWZ1Jdmm5pq50Y65oVC4GjtkBYCh7ZzizPxISzP2/
RWFCfocDOv/UDsE5wXCTrIxQW+oCPpeb7TTQ6vAxFJBDBE11U/gllb1cNj3wSqbgntLaitSseZGp
7TCCEJLmyQoAohy2ldfsC7+OJIGe5H6IiIHLnHWNwXNIdZz4UXE3NjI8Gonyv7wIVgfmMM2JyghV
eAMzq9USVHnjj9rz9Wu+7SQuO/fy+0pK34AgYqCwZbz/2N2lIbqRFu/b4icH9aCZ/nVxm+5gJU2w
NUNUxaXNcE5x/N4qej9Hy66eAnC1/WAt7fG6MNkRCUYmHZiWThaCU6UafCMBJdG36wK2T8hEnREZ
JqAUCbeOUqfV0UYLy6kMYeJ32Yk0MmSLbUv5U4ZYYXdKY8DoCW9NmLMP6XjS1H0PUoDs8wisByCE
gMHl+qJeaolvskoYvf17VbYQ09ea3VjViLRZbUZ3i9rcA+1+8oDL+dg27WfSTaOnxmQA/HwWjm0d
LImWewkYUjzdZKd4avelWcxergOE1HICJS8fh7h4QItIaNUDaIutb8TMb4iZnBMj/9hG2SPtu/sK
Xa6eDrqPZe7OgJUKri9LclYic6vh1s5IW9zzpX2nRGhFy4HE1RsSjp7t+33ZO/F+57SMnA4ZFFCT
ZJ5NbyzjczKCf6ZUQA0Xy+KdX2jvRZ5wxduULAkIClGgYt2hAv1PZH5kvRl2II9pstEDe0eodM0h
0zPqRfp8U5cyqmjZxvLfVwaEKKNT5S/l/enQLrHfKu/mVlq+4pHOtUspOMtsTJWhNBAJtWFzbHVA
gRlZaKNFQg/M5Ek5qpL043ZudaUFgrvUS0NRaDUB7IRqp7HMd0YRB4XyoJRfLTqEaf65be9oOkg8
mewCCc6zjBcDUL4D2+vFkz23nlpjZFQ5ZFocVvFf/00lBPPlFKg+FAouz1Tc4y1pLefUlOjD5uUw
dAsI7wB/QIXs9eWYZzokRQaqgorUvp11YZUAnCeW4d5uxjYrMcLtUAs2zlWqIXmqYhgwHk540Hk9
JshsVcbcsC3K0nQVAIwGoO9er4jlUR9BFDrNVeZN7hCiez6IR/NGTyXTnJvuCygq/0gSdHs0DbTZ
5fzKVyDUS1FfTyUhqEyCcDrgPI0yg4eEscnhBzIv1QuJCE22X8LRtDNSo3aPKFfdW/ve727KMNvR
+zhM/T5oUcwHSnC8k7ERbhcsVpsnqK/aqkpldwjPOnPIfDWO71PbvQG663HpEd+gDpd5bpS/W0z7
bM/0iBJAqMxVOI9AnkzrQXKW24Z69T2CXhdFXJdMgxvnDbcEMHmhi+zJHAAcpwLsJJOYke3HxUqe
oNu9MWpJO8LdDWj6fgVMqgLhHglcGTDpLySie54Psul4Mr5WDEKQvFZVZHB5gjpLHjjiioOU8RJS
/b4B+KpsQGHbtlwEcpexcjxqXY94OCJOGSl65Qjx3OFmGN3wupHkB/PG8XAE0r+XJeh7NOWO2QNO
f6+o3RGQbMhnDpXllSUqxrTFq38APYGfOngzXxe8rTgXwYL6LwPY2RL+AHUr5EyGxngq+uZAVes+
aezcvy5sM8pcrVKwBFVcEBLxsVgCt5rbn8DL6pvktuq7gPRH2uVBpu2ui/yFSlwWKFiGgtYcKBOW
gdxXR+MP/vLgGUWMqHNcHlPyLN22dRdpgkHoqsWZ1QT4HJRmQV8ZniHLCm267tUeCipeE+ZmXdRh
7sE5gjYNTHDsA7rOxxqAVIr2QbJ7XJ2u3UtBwY2B0KoxXhSc7JbjyzQdx1NqTsnJooFE2mb4dVmb
iCzQpjZwXmuEChyI1W0B/eEErD+SPfGdQ3ZKqufrAiX3UeR+oODsdM0UMyS6oXrgxvEcZ9h145/u
OGIGX/VnY7xVTMnLh1/yK1sqckH0zEqBfweNo2p0VnM7zMruNDXSXPrm0Zk6SIHRagybKBwdc5i1
RCNaYUBp+Wkw00c2GLcmuo2rrAP3EDmn+XzSrPJLbcZhnkbL/6R5lw8Qcxet0rjgEoW289OcviO5
fp6/Y3ht1+0xDyTLrW9qnmkZfKofHZgilL662A1m4psUwBfkHHfmnZO2n65fl03VW4kQVI/SmFak
hzLkoEQzQnM+DvTcxw9ZLZn43C7DriQJZ1foI3IB80thdD308TuN05s6cBHlCMg0GqnVdEqxKAXZ
hWlkQWn0XmIp5yL5hEZLy/lWJd+u7+P2q2clU3DiWj44RTdBJu+r6/eg27pNDpmnyAHauN98o2wr
SYL3zscx6RMQAu5Jvpv9Kj5bKDJz2MxmvleDrgGekKzXY7ONFERT/9xER/DlXVnFqHJkfISSd/i3
wNazI/Q46E/mHnRgh+lzYnj/llrkJR26Eir48aRXuzTjhPQT6ALQBezo4C8jskbqbSVz0bANaJm3
GEOAhXfTnJOZ58szsXeOKmMdlQkQvHWSpIUVz7gZjX1vjqk3SAchtpX4sgTBQysJyO5oC/9JiXqr
JXPgDNXkq032PpqbCkTBsSV7nGxaYgskXUBcBPyhiFXZEFVN9QYZQpW0oV5aQc3U3cjQFNiWO7q0
n5QJ4FpR+UiyPKgUcC5e17fNTV3JF5SATk2usAan1gElZqS7rpC1TsskCFe+KhgDfSDeQXNxXnQU
M91YEqdua9VqEfwTVnF4MY02Lh5ig7+fGkUAsGnrZvIBzoHa/289NmQHJ8SrRWxPGmIAXnH/1zMl
m5ZqtT7h5hd2FqUOQU6vCTjJDeZ181BBoIrx2W+8uh/9ef1SbIYhK3mCHtitgmktBw1Lk/GNpae4
jH0HqbzrQt6A+b6YpZUUwWWC3lA1kxKnBjzT94VlBuVEQ4tFu3gwApp1R2WpHtH3fJ8X+cOwgFtS
1291pn3KQPxoqNP7qkt3gIC/G8zIx984L1l6slV2doZ5Z7dopV0S2SOa7/Qbn4HivM0r9RsQWrWi
K3oEG8RPfazORjgdUr90gHQ2oUlNTQPuNNih/J/qsBfBYvjbIwIdIwd8nHr8rouoN/XEsxNZ08Om
rsIWASEVNeUf9O8rRcoSkJfYFJ2jbftnV2cgH/1+/dD5mb7dv4sA4cz1qaz1skLPTMSAqFePR2Wi
6kNVLYln23EdDuZ0RNlJhny2bSFWCxOCJnscMSXggEeEVwSH78PDy/ivdsd5Ul7SEYqUmUWylyI8
KlE7c56RcN/HSPTo3SfFeLq+lzIBQqQUZYoxABueoc/ra6/Xnm5Lhxw2DQ9YMXnuFDxUIhbMYADt
MYqxbTxMb8FOsusO6KrijbBK6mdhfyBSUq9Nw7qSKRg7xR3dgXKwR94E2zxwkeOuP1pn6ssK0ts7
eFmeYOdUZ3GbwUbXVGXoXkK/N/Xu+hH94t5dJAj3PbISkhQRiBAw5fDStKRnZxd9WXMQnbtb5T07
Jyfl/XWh2zbqIlO464jV1abj6AeuXnwAv/GN26U3bhaB8qU7/CdR4phDb7EsGjPQHS3le0dvAxtI
J5F9cqSZjU2PdLkUIkCM1Sd6Q1NcCs1tUVJyMGtj+VEyPF5fj765dw4GNzm86VsAuAZDvmZmYUHu
Qd8PmHTPD+bX5h7sFfEJ6tWcqwPZW586v7krd/O5P1hhfE/3oBXbGZJv2bycq0/hv69ssVsqbWUX
C7r4aXS2GhXYoDT/fn292ynTlRAhismRUxlcE+1KUUFBLOwGKJUiDblz4+lTVNTEm+fuoVDTu5zq
B3cAJ+mIdpy87WSFANnG899Xq1WjuupdPifuTLdDe6NXNx2qAS5KpJIVb8b4qxULOq+QpAHhNk6Y
txFaPlhQvqLqSzW/OoM72W988G7XLKhgbKRcXZumDS25aIYDWwLohF4vEkTDU1l2/AWDm/WC14AZ
2t/Ds9m+PRdRgnNoJyUBEid6+1j1p9kmvtrLZj9kEvTXi0ExtK1a3jpfKtEjZrk+20MlOy2ZDOHt
MBa6SbsagW+BJtNk15SygOcXCnDZJ/4Fq3vXA+C31GK8jXlVhP3ADeUDB8AN1Q8cFSQrfMkN5Bvz
JgZa3QJB58oyYtTgGY5/cl8vYDgYtUDbFe0D2VzHpulciRM0qxxI145o29uzrqv92Z50rzCcPVkW
Wcf3tg5f9lJQLbaw0RpdFRilbvdx7rObtDHuO4eAktOUFMc3tdhVbQea7GJyT/Crha1m1Kqwh3kD
ICNgn9F6F/XPjTIHuSmZj93OuK2ECQ61UGgeEY7NsXTm4rVDantT7GKMzlSDJFICI8ZwtVM8DiqI
oVL7NBFD2maxqQmXbxDhcux46Je8AbyYenKBvKX3GIdQ/Jjj1/0zfmzlsoVvhn8roYIR0ZSR0eXH
zCnoOQVuQV40lFlIybGKoDkt4BRnOkIbF1IfW3VyvSau37mjeswUdkIpX1ZL395WQ0cSH2j/xkuP
/0r9SdWMajdj+t9R5nO6gPW0iSRXVSZC0D9zUqlrTlhTZYROCxBkKksibWo4OgH+WYSgd1lK1Zyw
GZYYHK0mDVjzri5k9TnZMgSNU+YlHUE+glDP2de96uuVTMK2LV6tQ9AzjMIQRctrzrWXvNcCTPhh
5q3ytP0Ssp0Te9mXVhK/bvcGXESKQyqpTfrajiCyCxZgn4A4ifmxgbkCy9N3bEdv7cwb9kmYSFRr
+6L/PDIRTQM8PLqaxxPQXdvHFh0jtKentByDGhnGGfD9113O9tkBrt8FCRbIMwQ3mvaspY2BmMdY
Tm77l0NkGGjby7kI4B+wUiPTBkz+MuKdGMe3KWJDsjxoTXzW2yVozCr4b6sR/Cdp3Diped7eVjC4
pIx3NFInyY5tD/eA+uOfLRO0tjDzqLbVlzARdx0ptynd5b62nzGoXt5CzyxAacQIF+Mn6DRnleFU
0+wjqj//kwNffYqg3mPSRIViI5RbXA77pnqFvSNUUnmUXRFBvccsIUOEhgbw2YEjTLM8WrTh9XPb
0m+ksw0THGHgLEP17/UtyRpzVPDw4uEvsgmcHJf5P1IwL+S4cney5bkh0QbzG0bEMHopbF1uTxkd
wXa4t/PC9fV6VgOtUWMvIcqdrc+5N2h56QNlcmfS+bHM3dsOIBuSZW8ox6uPELZWb+vaHPgIBY/3
aH+4tKXMJFA+FJ67r3dZCEp5GafXlnl7JVrY8bQFjk5nIMXKO2Ja63OLrh/nZtwtoeM8opY3goix
AX5bJuuy3mqtWEkGb8/rsy6TbrBtDmUFvJT82d7B9hy7sM6f1QCMRztZ+90GqjrCwJ8njcH+1/Im
YOBaNi8O8cQsR7YsjorHMdVR0MMs9QvuDRJ987mV9Bdur1TTDN6NhxqOOEWlV4PewVZg8BZzYkAx
JmCle0Extvf9Q3LSmUSNNq/TSp5gmbJIbcyGt3x3o+s5S3qMyufFeHCG+3EeJKZ2I7Ig6kqWoD9p
BnquxuQ1vQQYZN1RTSof1C8SBdl4Fr+SIijIEE00n/EK+/ksjo7WjXn6LXiujcfXK1mCRihkWgxg
+aEWipEXp+CsDf7QYKiPhm3xHiSNktcePw3hsbeWJzbP67pWAXYB2IGst+66IQsjqsxeMRSxp0Yy
nNCtdOMraYIWdAMY3dH08aN4rueeWwGoKw753PQS4kEL7pIkjINYZuI2Hgqv5PJdX/n/CmP0lgnD
ChOnVt+7Y7HjsHV2eebzL4MayivpG/7qlUQhpJlJm1WDpSJR1z/1du7N0vllfhOunRz/gtWa+MPT
HGKkxuwu/ejQPDAoCD2N2utdGmo1+zbrD1kqnX3ghvGaWCG6oaOmL7aLF0mhF2gbpflt2uY7jeR/
NuWCQoKuYMrBNg89YOYBau03aPj3UKz60upD49mOQbyItWAqWj4ZVVd4UVSiZmgP4ZhMQRFR4LFM
GPWyJ/AH0ulrxZTci0skOMFz2HokTc9tM2aBlZX/A8bxqyMTDBdxx1nLNQSJk1l4vTN5Ch+0n2QV
7W2nfzFaYrePY1G31SZ0fL9BeZ8P9SyxkNw2vT0uFI/QNQAwI3HC1VHnylY4Ojpro5tJt78omh1o
Oj3MVL+rtfoej7Zv1+3l9tW/iBQuptra6LzjfDfWCNRtBnMyAAJTEgBvW34HNwnJevwTLMkY54Wq
V7D8PcY4lMm3jO/wARJXJhMimA1a525mV5jFUhxWh2BVPUYx8TIMlv9Pp3RZjWAtQJocL1YLu9gV
1LMUhPLdrpu/DoPu9SDc6hbZ0PEvLuFFonBItLDQX1Qjn81HK1dcIZw3Xt4cuW00LtIEo2FoKfC6
Zkwf2JMSFJoFYKXlhNGBL/3C0BkMm2A36k2pWGeDfL1+G6UrFdQ65kOIToKb8gNWi8O6LXcchBgg
zsfrsrZDn8syhXDEbRRFMyk0W21v8qrwWDZ7U5l6lfXZrFTJndkOnrWLNCEsoQCsM8BUyAuRIzAV
iqDo7+rkUKJDjKVe5JkfspPJdpN9I+tkl+mFEKS0owUKVAsBke2iSA7YHxL2lgyBddu//Vye2ILJ
6XPNoYPy9W0U6AyEqIQprh/P2YEZ9clSqtPk0MWnnfXX9WPcQjyCJ7iIFowLIQAHGTteGq+Ld4Y6
a4GSDbaHQcYao959+VRX0Ve1q0Ld0R+6KkN6V68PhaHdayw6Klpxm7rIvapZ+Zlp0yeX9GebsL8i
uON7dzGfO4WS/fVv5vr61s5fPlkwVU46tFoW45YrWenHsBnyMFh2IIKRKvU0iRoNJsPlkG65u1fc
HL0slV/MHxUXbS9ljY5nPFdBdTgCJiGJkx0xAd086D7oIFzfUG4GBejH44TByXj33zZAMGhKnyyG
lWED3Bz9R9oSpKaks3XblV62WDBiAJ1b2DxDgmo0YArsbo2YhbExhVZEkfFO0fFS29WH68v6Rch8
kSqYL+IwdzZSjv+6a44FBYiLE2Tl8UdaHU0OeQBYhSAtJaZs+9mIDhsw7Gigpxcnd+M00UjH8e/b
eApdTfdcQsPBOmBi2I/qo1FST63MvVofnCw56KnkOLfN9kW++DChU9GYyWtujd/FROZb+EZ3VqIE
ddfTrCpiPvjKCizTBh5t/8W0Pjfd+F8XJWhp07A2RscFnwCKTkMVYGQRzT6Y0TRukpPZy/Kq2wsD
IzFn7UAPp+CPRtSsFR2pM/Asn3tH8xjAMscII7Ay6/OL07pIEnyRomC+244Q8027aD/ul4PV+Qu6
GxlA0XLp6BrfprcHdpEm+J+6zIfBmKCJA3Li9Yljm7bTXRcSn6G7bZEB0Oqbfl3/Kc8QkkW0UIwF
KE6Y0Htn7c0dAxkEGMcDO4OrtZ7oLtnxUb3pj/FooSYbB8TT9+ndB/2xupV1aG+63tWnCHc1mc3K
UgqeXHaRzAYU+hT2kSw63LR0KyHCNY2mpLdm3io9aocF/QZWt0smsAvcZ2wBTEB2kNg4yXkagmex
F7LMY/Q3sweS2d5yiPA+B8MbR2qUSHth5Xl1e4hhqzqUwsIUHsijBa1IkljRs6hGTc1CL2aLkfC6
zm5acmZ15QObLIis+as+otm9MYNinG7zPjv2Rn80C5N5Bl0eYufOKowDBuLOYzEFiAjw8s7dA9JR
Xpkwn8QPwB703Qg4qtMEKpnRr/PkMP4fadfV5DbObH8Rq5gJvpKUKGmCJ3jssV9YjmDO+dffA43H
4kD8hFnfqt0n77rVYKO70eEc5WcR/eqtraSW3qjUXpLidhDbyeTQiyvi4UWza80C3ZbQkWh0n+nJ
nZnEflUDtTf5bikfGvtbERKXJOXkRGWfOopluKTDmOdgg4oB8/p5eRfZN0EUO3p8nU+tkxrS1STF
2wJD763ZOWk8bjGz4OhRjuWrejsTekvGequRT32e7qRZdiYVkCSFtcuxe9kBiijtOifT6k3e5tjt
Mxxgsx6McHbSejvq3zIjwDR95nQxsJKmOXPjZPQi7CugC+ITpXqQiuh7muH8ol53LpvOWdrDfUvO
7+BDg1nVSku0FrPrjmJSofrvbQFOBudtukGLmiApy+NTCWvAyeY4ZFhvQDaG+AuPIyxPn93ytyL5
bnqnGxRdU4gkY/eZYi13DtTRodMo6Kqc++2jIPDtqkD3JGcAsEjex2FuIegFM3He6RooIwdM/72j
FiGUxuLVomRVgt3GjM0cd/qIcPzCB/M+jOjzZg6nGXfLR1mn+dRDs2azWO9lC8UgjSyxbCuaDThf
qOYkcrbYlYY2NgMkMnJR1pIbMBa+G+5Gt9kft3WoF4+C6v66oZy+H2ebGUasDQBrwlAweU1uynET
ywIYH/azz93lXxF8Cxrj1oadjvho1ax9KebYk+XxlxzmB2vuPgKJ+2PXixZ7z5PPt0fJt58DU+9G
gxSlHwc3KE9kTnIAerRnpI8TEJIi8TI8C5uXlOQiXl/Y1jBOOMcT9vtw906mIpEsPtqFuWx1NpR7
uQUvrBjvuwXs819Si3sUNTr63ooFtdj0WA7C8/EQ7mpfSJa1rhLRdGKAxcTgG/htF+U5nuivKv2n
iy2SxemkNFOsy03FrtlysYURfYh6Z+u366QW+/OFvzIHICSozPMn7YOd3af0JiR3lwOYSATnEuUs
nWUlxcmNLWD/ousxxSY7YKwuS1kPkydFOGcYSnqhznFd+uq8D2XVGSdhK5dZ7bmpnURw3m+uW72a
SojQE6fbqK5ls0bydrjDwIgnlVe1L0qF/4fDPYnknJ9W5RawG3F2DFJVAgeRF3uJW06YOVOw7ALK
iyv9v8+cHV3Tq1CTbxzPcaLJSfrnSqGKyR4f1hObccOQADYQ/K7cXP54l03E5EvdAG6hhdbjZKek
2WuhsaPy8DFSrN1lMeu+4qQY5wKVUI5JwD4gKzQ0WGzVfAYnLpoWEXw1U+bcXxpYpMZobnnsR6su
oOHoPtxi+qE9TJ4KrI/UFYbJ/5F5nJTjnIZqoNWf1xB6Yqd4YSLKfVFx9PJdM3lAn8gsk1AJIKrG
sCwAhLyWCLI2kQTOZ2hQJjIUFkDQ8QvoJwZYetkWRBLO/AWmcgEti5gf33Sd5ilBLjBq4Rfh/IUc
q+ClZCHjLR0PWxMXfZHVC4Q4R3TD0MF7xSLKwo3bxRSbPR53PvZOwOXde3ZRuPYocrKrKaciawA8
lTFaa/IEHnqYtN1ktMzIAt/qj5Dg0x1b4YJrwFSJMOU8q+/AFy0E8vP6loSWCpoApU/D0O3Mz5N8
NWh4d6Im+9/tYSmIO8HenqWqovANMf0eRddm/nz57xcdnc05n0Gfs6EYcXSsHQUySjaD9Hf0ih2d
yCZWU8ylSpwbMipTaog+vLx85v14lQwHtvdUHyIvRb1akKgL5bErtzBC9BGtSSLQMJMeo0FCXyjb
BsWnRr0i0dc0uA5rsp3CzM3V51xEcng+fcQZCrshC+H1pEhZ2v7Jz/qfs7ItwZJmbftyF29R0K53
gEXB7J4n7YUHvZavLQ+a91ZKY2chUXDQcdJjXYE+FoakORRQdW4i1z1AptornUqjE84Fmu5j5NVh
KjCwNRew/BGcQ8OGcI4iL0uzpIM6fCHG767bCmxYdBs5jwbNuknt4WbU+FeXUa+bVbcotmHgpfNe
Lb4q9VdAmrhmuJ30g0m/TMZT110T1NcEP4Qpw6diS2W5vKiqxioFNO9LhpxHm2DczNvZmz8ep80c
U3+YXQBIWACdF4ECrotGpdmwLQIwO+6crVIjfa/AI0Vh5SRttMFS/UDRJkgrLxNxrqxFKUXBLrBi
gzPpbDgeafPYt2hA+V0bO3VzOwyiyfV1v7QQwRnvONZ2aCGv/fcqwup1WUjkTlCJLBOj7ONrXHzl
TPzXuLg8P85gtRks88qA8yPmrWZcafZGiG64ag8LbThTnGfsysYy0wa7EgCyis3RAVar2/c7o/9+
2e5X799JFl+oCChIY2NKSr8gV9bce7HVOyGqsXEnGI4XWQVfnhgkqyn0GgfHAv3fvRPWf/gT6EVO
dNV9LVTjwiPWJ8K0BjmFXxYfQ/IQ09rpRGOOgtvETwpVZaK2+mAWWDVJPYzdOHLjX/5AwnPjYuBE
5UoFUTM7t7/7Oi8JEkZfWU1OdG4inbi4VyrR3NLjh8KkmT4b6En/+n/qxHmIDtPvWZzBQzBmC8U7
Yl8Q1FAlf/iZeN1OyGwh0olzEFWlSHOu4BB766HTH2jzKNBIcGc1zi0ggVWkkR0a2wJtfy5HlaNX
xhJ8r3ekCiznOgtcCzPnvEVux2Pa11BtAFtXZG7ZqLKKsezQ3LYotAeuaFVDZJFnnT1aynKtmAgh
APfwunrOHMOa/MIOnmcz+JQV8rd8ABB3lt5qetc6JUkzF4t9NryYiPHtHPKfZWlY8tJBrWwaZ2sw
dTXmth5PaNfasRulxS9jkm+MKNwWYfbQwJMFubWplOQ2prbXjdZmAJajRMF9jKrR78woXLkK7kmH
DcfCKH/KoeJdNo11N3T6gdz9zXIp1kYbOTO2C70+eOoykIIJm+TrVnCSwl3aXlJrAwgLzApQqZ8B
/I/aNhvOn7fG+6xgPeaeJHJ3OKYKIVOJO3yq/r5371l0hNztLaVJTqqemfj0taNoFkdwtq0IOGL1
db00Je4Ol1bf6HaEL1Wa2oFOaFjVwcbM5YOmzjd9bTsUbT1JwsaQZWxVO9pcNhT2159f5NOBchd5
pFaf1hMp/aCZQ6807XjbyFXuDqW1G2JlZ1kALASUriDzvSyW8LU5pQZCZ6lC67AjLs2+ybM/jNu+
+WUoxIk0sr2spSKSxz2Lm6yLSZxjK/OVsbPfSd+kGhBIqcca2DQEwRHaTfEm9oktUPYI0HJ2yCoA
ecGiheSXX1dKrIiMiqqirIFS2gSsAOPKlp0ucaonJnzYEie+MtGxfkYl9DP1JlvgDs4nEJnDUi0b
y0uqwnzW22clJVYUFwZuKrs35rf8ed4qoCi5zfzprt0cYW1lIOOJOm2riR7bhrWAgGGdzTSbZjgG
cYpHRjvHG7n8puEpMxTEUagI7EUkiXN4WjemZZtbeLRbxCmNfWd9K6PnWoTluV4cWGjEHWQkp0ke
q8dnhrKtqAO6z/0L3mS6GQIh3uSqE1qI4/ydicdUEBYQF0rZFZ177E5j/6lMBDUPdjpnBroQw/m6
JK2l0ALsuN8QLB9WzzZYgAQ3cNVzL0Rwfq7p8kJLWfb13z33uk9dyOKcGsabAOoVHz8SaOv2L02u
d/YIV2PgSRafl2R4Mql9iLt9ZL6xsYoYeuH3DuyCcQrsD3EpUWASOufKVBIqRRhBYN6om5aqTq3d
T/LD/+9z6dw7RisKlUbscftShj8dobgMv+qbFyfITnhR8tImdbCpLOPqFrdRfOjyOxi5mxu+bQON
PhYtjwhsXec8RavWg943MI6ItpvYvJpMEVevwBfpnI9QOztLgTgAk8jUTW3+BlKna0pf01YY1thX
uHBvdc49zFhzVzHX+lIarQ7jTtL/lEYZ6oy4NCq4xDrnJ+y4iGw7Q4Xw1NFlE/rBVSpszqxXQhdm
wTkM0xrbZKQwC/YEjXM33Ad+549Xo9O72bRlwCoA+fdo7YtAftej5UI05z+KSS3y3kB2Eu+NbR1v
x10RO6OB0f1oE6JxGdV7fZthlCoRkveJ1Obh+WT9VTbrtvTHN90rC6WNwewjRseRhfKfXuAnpXmY
ajONhqQKkSKhXrKXU8NPU0kwoCK4GDwoda6HXRbMuHrI+q5BEhw6cdi6FVWuwBshjDirr+OFQpxf
mVqQHoLc58WFoZT+Uz1IAFRmpVWcJEiI0Ql+1+t43UPrYBIF+gL6zpyHrmxtSso2rPxOsyMnTPNP
c6V0nq3/Z6BcltVhlONVEOekW1WJGkmDhpVJI0fC6pYkCzOe9Tt/EsIdoxGHxKTJ8R6yYPpa5mRb
Of9mgidRnGvuZ6MYQ4LQFusKCOo/F+1HQVhbj9YnCZxrnpVOlcIODvNPtGZr7IPu6R4j35kqtDRF
dXaRMXAuuk3qgvTMjVW1cQV+FTy04ps6oQLNRGJ4z4yXuEEJbu+MpYpO3Q9B6yjR8+XjWxdCgPZu
6Zp+tmkgydGslwPSeWnUQCUqeWT+mQsJcNarK9pfMfxCwRgNBoh4g5eLy0Bq273+K/YAjeQZvuKi
/bVrXWVTu+mTyPULNOT5woIqUoLZNnCM1l4PD7nxXA/3lw9x3S2dtOMubWlFSLLZlxpBEF1EoBzD
5rj6FcNLOyJKENYd7kkWd3dpHA+VlkGW0f8aqsaJ9Aezw26vLSLxZTfzPBE5CeJubh0XWZn2LIeT
YH5Gv1GCyr18butp4kkE+3SLNLEj2qBOE3IPBZ3IHogbdhM5BYoGmKR0Q7C6XRa3XnBcWCF3cTMa
dmWV2sWxXMzqBInuREDzGTD6on9OgesoELjuaE8Kcle4sLp0nMnRNwV+dZh3mI96ZcGQRISMog/G
Z1elPiFmMK+e2YC/JKB/2lzWR2TnXBIVKbNcjRNzFkRxAb+Hh3/ixpkfjzc25kQvC1sv8Jy+Fk8w
0GWg8ptmXFxW4Ol/FpMHtG4XzsMJY0AIKPKGBfyo27+nebH+4NQVANZZAHQ+W98JpNCcSHhMNRiT
wn8ZFF39cAtR3Ieb1NAIkKCiloS9xWK8BTO76CxXg+RCBPfl+pa2HZmTF2DLAicI3tPsZnxgj9oh
dKbvwb+Yykkg/4a2B4VIc40HUyIbbq191XWM0Edfkvh6VBSBdqtuZCGLS85oH9ZdYMDwY6XZdnSv
dd9GMIXFKRLR6bNSiwa0RLbBv6RTgFoacwCBr1Cdwf5lPS73RVOw69WphXKcvy+mfgpLE8bRosyX
xk7jJ37jtZmH5wrQ3SvRtVuNLwt5nNunZGp70GexhJ4C14o4aaltJhT4Ok2w0imSxHl/ubTTps5Q
34ujpwoNlhFAQBpoNlohwPfZBjxLqnUD+5SmjZItPxWYSxppBgOPFL0O70fNvJ5LGIo8eWE8eNIk
+WMWOGGLZQWsqguMc9VnLmRzMQfYfrKKDRCkp3jnpjd6+yPMKQjeHiIRIR87r7OAbagysjgN3Hh8
FamK6pH2FOc5mp9qzPzad2ryn2mn2UkuZKhvI/ZcdwYZZHhFK8RjGdCaDXBBLvt95oouqcEZvDTG
QUFBYugXaudgwcKJsrt0+NkTzPLRTyHgnSdre1nk+oVeqMUZvdGoRYeNtZdQ81pdfN9WwKrVL0Rx
Vq+UgOAZZ+RvFLxsyehP9E61f0pBKNBJZA2c3VVBkE5WCJVG8q0Y91P6TW8+C45tNaosdOHSG6XJ
wIFF4AcZHc/LKugcfmTNB3KExy2Vx/+nRC5U9qmJhn+Cmwx0Nq+e/zapY3OLgTY0qUWAWkLT4CJn
J9t6kyZ/8oBsB6y/3Xj/zsLzarp4Ok++UJRFM7TroN2poM4WYeabVIiWIdKLrw11IEEmYXjMrt4W
1P+xBrBQi3MaYTpQcxiR5vfzZxs4vMWDwCpE58a5DL3Sgk7rocvLOPMyVxPVM/7HuRkYEwD1qany
7GgytpHlsoDNn+qlLPa/ZwNGJItH4QD6TZ0C0/FVr9eK/XvG0YSyuCSKZIpaV8abnIbVgd+Ds7bu
Av8e4THlWT77ZilvZIUdYRk7SvzY1U8JzRxKS0EoWU+eMHf+52MdH4QLScnQUw3QfMxBtXurfWSr
4+NDj1mxqNpHWyIcQ123xJNALpDIXWKCTxjRPrExngY8EtuSbubBcOJZvTI120QrriZersg7iwAH
yphF+ca63wcel2GAbcvgAa5aQrAmWMNf2firbRAD1DXGaoLfl6/c+ic8SeH8sDoVWqXGkNLW4zZX
7xgwb1B+GbNW9AnXT/QkifO/lRK1hLK5/tdVBYYg9BKahXd79SFh/JXFvzjNsg2KNEWTQFWjq8TW
n3srfNLU7iruyT6i2vg8pZrltGTYSEUPTBwlazFPHN1NUnmv6cFWGe1rTY73tdJdU7P5l4R58fO4
K2oZYV61bEmo69Ak0aijSibS8g3Fb7r8eVdfpAtJ6ts0zyaR3MsZPm/Wtdukedao5F+WIDAgnusu
jfWiNQJclM4YPDn3ZKz/j/03KupP/A+/dvqm3I1U2iRpWwv2c3qrvdevrcvC8BixDE1XNN7dmPkA
/MgR9vO6Yn2yVRHa1eo1X4ji1KrtoK81isqSGtzS6vk9u8fn6Dcs2QfYtKoZDDyVp58z+zYbpBgy
wOh7H80pcAUKd05Stwqag2Za3mgYuwhjcZgE39t5clDsMHFK1XZNPMWcMQg+/oPRLH4QZ5aJPTa9
znKWTj4omv1Fz4LfidS5QJV4+AdJ8J8yKFDZg4e7agWQcSebFe408j2OP6spSu+gHCGd6LWzeg+I
DYhAHLJN+LUloNnJ6gAce7+go2M096WZH8p4dDBjur+s0nr18ySKX1gC/2lppBNeHmxwuqldVklA
16zdSL5Ej3xNneVelqmuelQgLCsKwD5Mk4fQzywq22rNAjDpb1JjZKbiB33rpmPvVaPl9Vm0nxXb
zyrjUHaBSyLpkGgqcIGlq5y2WKnSt1rRX2nJ7BBQzc7a4HZRd90UYGYv8o2FeemUlm6BqUypB5pH
aAoGaVZvtQ47sDWwSeigd3vrDJuMWpRKeFe/zk3Qw3tfAGvWsBTFh9VKDaYmgShjaB9LFcOlvTFh
yL3ZWsAVufxthHpxkbWggOwyRzy0T5nsi2d8RxVLoBjPdwbehmHKLQQU3R+9xgFDBQVJYdAcGSoC
h+zQmOl3IpakNSe5OE7+FithL7UJy8ZG5WcICo6k9Rqheaw9gpdCeKdkGnNpRjjGHuhLfxC8FeAh
zZtI8t+1PbeWEi0lcs+dsE7NaWJl+P++T8tsmy/GLEVxYUabsz9hes6AlpMPLpDgnVy7scrESTpR
vi76XuzPF+m63NV2bJdQrFVnr29304iEve2cy4a/LgUkjbZuWqrG89bVsdwVqg2r6Ptw0w93Vl/4
HRGCjq9/pZMYdiUWyoBBx5zb+djyDPx5Tw/H3g84RwHyKez9iHTifJQij0kTD6j2pOnk9sUn3biO
W9Ei6v/wGCeVOPeUBNgUVFj8fc2lWC3E9t/zRlx9uunaSRbnnepK7/UggUasrW/rAP4JvN5JUa8F
ExK1t//SJl7I46NjOg3x1LJLBcS2BAuEYRw6ZvB82fRWx5CWUri8wlZ6rY/o8QRfkOgnLK4E0XFb
2dhgBmrcDMD9Fy6CCuyDX/HNx0DRcw3tmHp8VEewRJSBU0cCMhvRN+ORSDJZiqMqxTdjEUXdpKAh
Slzt/vjFtpPgBbHumv4aiM25prkGbYNp4Cg1tJawMjJk14byqTSxdyZSTHR67M8XV9moq65Chwnz
hVPmkIh6Sfi9tERNOpEUzmFImpGO05hWfhreFvboAPUnb0SYXaI7zLNepFVXRiUbyHnNZsarFzCG
YSd6o5yT+OIBsbR2zl8MAxb1Ogn2IKWlOxfFI/YRUQ0pb/um81Qg3KdBs7Wxj20r+nWXGrfqnNxr
vX0wZ8MvZPS4QmtDg2hjTNUuG4OtKdFfhWZ8R2n7GugOSJjnf9o6Xf5ozvHMEVGLuMTHZviGR1qM
0NNuGS1G03ypXfFEPTPU8xj7asjAL3hrXd3cp2PWIemLB38EB3YeijatLlsWUti3EvLJrhQ64PaD
XveazKNjWr9bexY8MC5fSHBmvZWiz7ZFxxwBj05f9flbqFwDXKRWZC8ORa+mY+Xz7MxAPCsrusLQ
sTiNijEby5bCW5N5o9MPQbRLSO+o9i8FzM5a7knFdTcL3oTMWs9l4mlvaQRLH/xTrTVzHejC0E9q
nwtauFadOmOD/Wd4nNneqGPrXY4Wq59N/yuQD0mxSpVuiuAQdFTPnXpoQCY9SNgy0SsR6ORqfr4Q
xZ1ngvFGpSmgW1vHmzozr3os084UDHK6srms1aq5L0RxZmLr9RCoE8xdkm8bOXQbKqLDFnwoPgz1
HajDowTGETbEjZpoI9c/I1n7EJS5IzVPxSxiFWAu4YJl8KFotKShVVn7MB6em/4pCHdh+EHPPstD
uZl7zdFbkWsVHSIznUVE0rU8yTQJKuqoSpRW5haTwNrPcbiZ8158Jy4czVE/10UGEVkWPrdadTN1
aeQoYfV9KCLwEgUyoDujW3DLPRV03nRW53ex5g1Fd8hrgLPO5d4g/XOZ5l8AMv84p91+1oI7KZG/
TrYqQPJaLW4sfy2XADdTIvdDBQNm9FF/t8L/wL+8a0Bo9d23OB8uuGEo06R5hY/OmCS6Gglqv8OK
buM1+z/IlMKtM5FD4EITkcxC6idmZ+XzHDwDM8CoRQnCZRkGH40kyZj7SsX1nCLi1dYWBEJqpgjq
Qv/Df7+6NoOPSNaogJ9Nhiak+DRifDHA4LjdPmoAcZcLx4y3Q6K4Nn287HrWkx8UNDFIhYFhTHW9
vTbmiCplriH5ifF2BVeGG4XPmnZDQj83PqTyVynaBXnhFMJOOfOfZx5iIZjd58V9lZR+1EMb+rLa
GzcIiMG2y2oe0QJ4aSbAr0wLQwsmGFDfSkuwmVg1OqT1kvkjLuVdEOpPCu3qTY9xImesmie7yWZX
0vSnTJ6/Y/92p3fNh3qoNkliAIO2pbEzT1LqEiv+MBMlcdpyiFyZGBQAMUAqHTWssCph5GST/KSA
wyKXQNEmJxgKQZMc/32qz9syIrsxHvcJxc72ZR1XAhaRWc1UBsysDHjttyrG46hXtKaolDU35Rxf
6eYPMg3uZNPNZUErnhaCTFszdV2zZX6qJonzaJiKENu0WfIJqCv+0GeiqZq1DZE3QriYiPo6YHuL
rEbOqWCmId5O9JBje3Nj/mRweowWLdJ3u1z3BlG/8KzKz6jvZJmgmw3yRxT6uZMszYAMXQJmgYy4
ya26iTYJsBQyx7qZJ8hWncSzPbnfVoLNkTOXzQvm7oRG5L5SwNfo28bgBtY4ONHUmb6i0cjPml7d
22GoO2VgWT5OJ3ZrMv7IO/pl7qpHErTCTiNvUsffg8KPShgWr3rW7sjQAO8aEIjMnWN1jrJvPUlz
rW3+AZRjaNn6Ue11160veabg4XwWa4+idZuA+RBP1rPU0upnrITLOXid+u5uMuiNNZDkUSoCb+gq
zRmU+jb4BLon6YnWJvGkTv/cWXn70/bSazTOCoP+Vib6MEmj18dN5Q76iHK52u6yPpUF9XA+QHC/
lc9K02miQ6PimOIiuE8rvMLqJH3K7EGUk/I3jwlSVAPjbDKxbYOv0+V6MA0F0Ln9RLIxaEb026gL
BG+WNRmWbiHV0YBOp/CpoiQ1dB4bJfSHbLibFW1nqcLLzS7Q0hszPZYyODsndTPUbVpGSE0YqTxW
SBuURUY3uWOAi7ZHRfOO/EOMF8i5fwCOTlPXqKFvabbb6HepLT13yYNuZAC3GB4v+8ezUM5L4/LE
VKvqpATyHSvtX3c+ATsG0uxDtrUE34pP64kO5kYFJHVg9EY/ic8ZBj0s5bjEOYb67wZ1jJ1STwdK
jO8m/Sqr+3EAbd5l3c6t461Ezi03ZkizPMpjf+yLx1wqd9QSlYnPbxNiCnpLFvy/AY4w7uGlKnNS
zGEd+yHZa5Hm0px6eV8IfO25RUAKhpWw5qMA4YTnogiUQp47HVIKctuZjVfGEYalS6+bJOzLhe7l
Y1sJKRCH0rpmEQ3cZ3zMzCOLllGQJli2lHaTm91i3Nzrr8pdsAMz7oZcYX7UuyyTf4Ix41iK5D4V
GZTSaIw29pvpg1VM90mPslIs+/Y0HdA13lWW+UHXMv+y1GOd4e3dBv4DY5kH3oeJD8hl5N1oK9h1
zjIwr0c709elTf/BLhHAM7fy5G0NDrtdfhOEG3CJAd9Q36F2KDDSlTj65jfwu1VT2SkSXEzm6zem
394pu8TNdyxtCK9UBgAhOOmzJBpHTSyFmBaSaFU7y4iyXE86CZPbi77hK5yrcPp95c6/kcV9VqXq
xn5Scb66z1CGn6vvFeD0cNTlNR1de8PabIbuDGBXzh2RwxFqyqVGQc7GYNI5+9vvYHP+L7OfwlUh
psmZJaloz6s2xrcxrf42oQUUDIBSbSXDnBMIHFBmHvaBZ7vFPt1F3RX28kSX9My54dWlyKZpmcAN
J6BWfivQqiI6x1OWIOcE5tKnds9g3suN+agBCrh1o60hMhx2XG9U5CRyH9NuyqQ2FLiFCUrmHzWv
uDE/ouvrFPsezUUhN/b5zeAEct+vKs0qU3UIRN/yI4gugeQQe+nnYRvu8vvIE1LjnDkhTh478sUr
r+p1UG3lOFLtQ7pPbluvjhydYGWJNa9QvIscAztLCdkB4QFppKixefaMIJx8zobs1mhyDERgQQT7
9cNva6tc2Rv7ydhQhGXNx3KRl34Nf8mCubSzOj8vl0sB7GnWK8WEXMZyPHshPL7xSB9qr/eMbeO3
V0C7vEF76xqVfSe9NdzxVw4wA4EvPgulnPZcCaivVSmTwjzxGayA5FhX5V332zz0P7Hhv/0BxpBv
xiEpHHWb7kDf44abYWd8aZ9CQUw4e0ZwP4OrCxWyibkDhWa+3QcgvA8roH2i1+HZ9py4rQbUnMt6
n3Xd+NPnYpBJCqqRsEh8/T56sLbzTv7CFuOo230IN//d+79V75gOLmxc09ReHQucMrBTvZhsAWy7
6WjtVQamH+JPU/QtpAdSf8xVQQ5znlVwkjmHZXZZB+xt3K4jQN3s0Acw7+wwJQCSj8Hr79uv4rTi
rJTCHe7x8BfqJr01aqpyFCq7xS64Z63NaKd5DGQKO+ZOdpi/R751D/q9G9NTFYd8wB7zDXHtL6UX
3BS7EOTtI4iBd5c/+7m1IwcGCpON6SrUaXn3PRhlJY1lkaHGk1aOFvSKN6i5cdA6YdufX58imN1H
0LcIXsWGAtqmt24tnA0zCXqa+s2AjZ+5UbfolY9uEdHQRXXkkFv0c5lOVxWgzEK9/XZZ0fM4hSF7
1Hh0xcSuhXpsqS++QCSjGx/LeeYrdUpbJ6gbcxsj1Xu8LObcd2sYT9PYP5pxXgbB0xIcTdrIMg26
02BWLErIOyFvwlkqbkAOeARwkkRTkPW/PUxCx3mUc4vlFMmt/AkYGc2tAsYt3TGd6mOynzfVdqQI
v6LodO6XIBitK9OWLXxRvrwhNVYw0AGCjbDbJa2xpZWxrSoNMCiJ6FWz4pPeCuNCvdq0ExgbA5bN
zJgEUJxednpHdypEeopMTZBanJHEEXaqC+W4SD9rTURJBeXmH9o22ZTyQ+b+6PeMdaXDTEWBkQqy
UdzMyx7bG7rVd7mfgjAC/vFOGIXPDRYLeDhg2wTLGe4mF4W1Xs+DhoQ5Eqsk3ySzq7o4gZ25rzxa
fgiczJM8UfA79wZvZXIRGOndYNtJgsm9bL4plRGZR/21nxtBjF3JMCDHljGDC1RG1Au5c7YI4CK0
ALo1m/BO+5H2TrSr/ND7MdhOXjvtZvJiJ/9qxI7IfFdPdSGZ/fnCDfS62g+9JWV+1I2uMY/XlWp/
uewCztgxmBUtteO+nBxKUWBHGAerO9c8ZJtqdMYd4O2wawtk+p/FFrjizmWZa+4ApAUK7qPJ/uWC
Gu2bwcLoUQ4ieeVHZhYPbdsdyqZ+HMGGDu7pchR9QvaJ3mbhmmnA9aBojuG3s8ARlZ0WB/OYwwEp
2/pL9LW+qjzw14HZyfze7UQKno0As0NdyuNcQWaUqRQlcw5XMGwS8PxhK8VRn2Kv/dzcWzLoBlGD
+DmCrxL7xjfxIb+RPg5XyaPhYmL4qxxtRcjlZ0NY/C/ijFipBruTycSMOPDDZ9AdEMfaJE/ddkCG
XFIgvIVP0p3ISRlnj9njSQBpBW9nBYGUywzTNKN4jlWFj2/zvR2MnRmXoUO78q5WivGLjiIhhirz
0JlD+qFs2sYhMQ5sND8Yvb3v5HBTq5ZngwISHMyPskR2ehnuiSl9mMcZE9Wj09JkN4/KThuSqzYy
rzILbEZq1XvgHHTH5PcUJ64Oj69k5U8rLTqnCONbECI/YJMgd4YkzJy5K1yjkBVAzYwoIoTtoS7t
PTJaYDgD49OVp2ZLFXpg/zcBKG+S5xsGu0ZyeDUMYJdWDkjcoX4YosZ2TFU3HAUznQKHv/K0Y1Z1
Oks+jKJhYaiJlftmUsuO3Rm3dOpyJ5HMD83cbgyjjx9yO7dvtHG4L20MVRWTX070OzGS75ev8Frm
ANYtDKJg3wodKc5rDI1V0RQZypHnKzlEPjCTMc8sQlRYi99LMZyL13HoYNxWMYZr9Yqj9ZN9aObB
0XsruVIqWQTnuhZRwA+EsSTDNAlSr7f+drZ1fSbNVABuOPowW9ZO1dpHIuuC19KaW8dnRFqnKeBA
5DkLusjsZWOCGKuJH+YU/EoFLO3yBzqCkPEuz5YBkYqZX1Q8+C0Eta3b2bBmjPnWkfzUFFm0UczK
q2jrVeawteP0eu5Rn2wswxmq/kemkrukx/p53duT27WNuYGPjrY97StXypTdqMVPXWs/BRgBADln
swWE8YYa5rdMqu6aRroyk0Fz+jlNnKJHESDojUNoYNaTaJETJZGn5BFlN6xxJ23+rjZUctLIBj23
bX62auKPhYw5n7TZ9llyFcpz7qB2ApKOqhkTeIXiqkeq7vSo6+6IjA2qSiomh8j4Yg7oRh8un99a
jLJRNVbQhZENnTcFOwOOaKS2hV8CmEStbo0RTM1x5sXpvgxDwcdaM4iFMP59aVuzhfEgCLMNTADA
GbbZp8vqrIZ51uk0DFtF7Z1fkcx7ViivGwYDVO7rdl8CDfDIAx05Vr6JnXCDbFEQdlfVMuHYEXJZ
uY2L80kax00YgTpYCuudXMIUGhHRzNqNRc6p2zZRbEvVuRtL4r4G2h9OLpXtbWBk27LRd30tcr3r
mvwVwy+pB3KoNgBfLnwzD5ypBqmnJippqGs5ykIVfjndmgKAwcd5gcfY0GzLu/BHVwGXF2XReT8l
XnFQAWGjOdmmeUI5YBv9DHfWp1rJ3NoXUaaJ1FXf+sG0rpWkjhC0qXLzf8x9yXbrRrblr+TyHH4I
BNpazzkINOxFUqTaCZakK6FHoG/ib+pb6sdq4167LEF6YnpWuTxImyIDiPbEObvxDSivgLRyYT5+
MXAG7p1AMeqApnyKAVOcq7pVYmfvPMilZqwJr5qTPy4CN7En3GkESSBj9x/kcr44UtCwZQFHAVVD
xPMf362Ta0LGKd6lTF4Xq+y2wlpQdAjoZbbq6Pv4mlg2vNEvgLW+6NIPzc7jIJ/IvmJiBvWyYKr1
VKWXVvg0KLMN/0MLs6VArb5u5QEx7i9fiNyBEMp0/USY60WnS+/z1YZiAN9nonYPwahPmtgqkiA1
L8wpoAQU7Gq80p6naZnrTN7CldCmPbsUVn91w8YGBiQT1CJRD51vYm3lB1ppJFDnP+prGLvQDTL5
9uDSm+Ep8y5lm76aKSCUWwqyP6DB/QzH3t2+Bm62ad+EfKHF/oMM3UMn0yVbGrEs/Sa4RBv8akG8
b22aQO9aCw0EBHmKoCC3nit4RckWrLCLS3j7L4ftfTPTY7xrJqD5IKDFwhdSzoLSHlM27lKnu4uf
TcKsipGnwk72lyzQvwpdMXJ/9+XU1++alUw/qmmOZmtXXcsuchQKHBhrZ3Drg34Xvw4P3+8vXy03
bbK00BSVEH1+LuS04FSRYmzY3c2IIZR87n3fwudCmQYaFRJLSEbKuNnMQ+CAkKYwB5QE/yLp/0Uq
+OdiIri8fWhq1ntd2pS0iwH8GpFiL+t2KV1yGPqk7T9vYrYtClEOZg9S6ULfDY4MyAYCvtN42y5Q
5j0FnPkn1UtdJbbLU/yYLi4t7S9mv4V8q4pysmHIVJ41j2U2CGvSvW9xmbC2er8x/jSx/K+X4X+B
AHH4tRXW//5v/PsLL8YKmdhm9q//3hev+ampXl+b3VPx39NX/9+ffvziv3fRS8Vr/tbM/+rDl/D7
f7bvPDVPH/4F3vRRMx7b12q8fq3btPnZAJ50+sv/9MN/vf78lfNYvP7x2wtv82b6tSDi+W9/frT6
8cdvk371f73/+T8/u3rK8LVVnT7V/7Kfouz//O9PX3t9qps/fpMM6/eJi0FlDAI0ipGo/e1f/evP
j0zyu4rYcEpF49g0dA2TL+dVE/7xG8G3sAI03JiAdwBbHkdOzds/P4JQDNJlQJzKAK/gEf96wA8j
9ffI/StvswOP8qb+47efN6L3Z5suK1D3QiiJ5D+myTyS1Mc4LMawkr1eHjewaHByWoUsqtuQkTHc
G31+jnifMTlOkVdoHs0xXmdhn8MOL5fdspRGzwKW0dELMzgRIfaBUHu7rvutJEXURfWq2ksBxN/k
It01lbIaTWiLVmZ8RbskBMdiWAsFaWu1weVFknc1EFMAUJp23ioDUwvkD0bJuhVjGLhcMnO70bXQ
Vnqi2tBO7uw8kyGhUae6pyttv9bq5kbr1WbVJQllsY/wWGsOydCsRH3AOJ0VI3NaBCUSrIFyNJPG
1erdHPiziz90KTbcWY8C9QdcDBihJqKw2YKTrKioiGTKnlbETpFSZ6gqwGLSC7ukPv3Op3YseHRP
9CLEe7O8E3xZstIPJNnrWpw4uQm/o14XT3HWTgNk972/M6PQhlwFXI37+B54FVZq0a4nrRu0xoqP
uQP+B6JEor02JsAlVZ+vwnLcyoJaV0XR1w6g9kdJl5xB7WN7zKVHPRlv1RCoeF4cDSX3kBoqmYSl
xuoiWHRhvaGiu/dpde2nSGGEfgqGmwqpgzr9oag8tUXdvnZBnnly47d2E4ULYnaRk3RmwkZF2stt
6MG+OGaBT4UdZbi3lqUHXBa1FYHQxJDPDRAcdkO6gnUoGmbKy5BorlkAVhkRqK+22RrJfSaGFU/L
S/dJjOSnbgdkjEK+ApYlAH7PeTuKJsFLXDWpR2jYM56IxdhGNs2Np6jV7vuwR9cHWXT0owi+1Yk4
poKuJegk+J1SOYPcXfum9qRIgUuU7IH6qsI6KVKYWSY3YHNCOjbUnxS5X0qycRr7gzV2tgm/pJSj
YgatvxB1nga+mm3mAfhxkgblTmgg9hkFso+d/hCE0DErucyMVGs8KhQk0ajylGma5w/tPk3IOU8r
NKrHh9ZPUsZz8xTk3MUx8YDn3BkVqhxReo8SCGuGkCVFvknbbpXpwxVsM3LXkulC8NTT02ozRB3e
ie9oX3cuJ3j8rCQw9xKab8ckZ7I5eOkEAc8GMm0Z0SJVeyeVkDxpEQyJCqmQ1K38eqknkkvLyK0B
bWfpWBYQnPVroPaNySy7gZ6jWDfATju8BJx4DEdsUAb4fJnhkIwzTTkhq7iTE9/NcdNrrOY2KY5F
AZHcMmZanVx1eXHbxsYRPbcRCSYKTFJQhrTbYHBVv7PLHpiOIIlZZ+iMj0u4yj7CknybWjeyVkFS
5oF2cFiB91K81VPgH3wUKbJVSHu3L8J9G8MVUY+v2mwBHzchhVdZ9yMR0TJTd4roV1pbbq1mm4Ji
0eXPgbT1DctO1F0xSI4sDLdvdc8YZE8u+drkRxIfgyZjvrzQpVfLiG0zBpS61Fimv6UyfF41awOf
ZJsm7XMj6UtLT05Uaja8Qyzjl9c1aW3a5AsFiNqxohB2vtFT4bRW5ITBDmqVthYDJw1gvsFNp88w
S3DHb7EwoUfKBl11pBTO74K6nRasWxjmqNDF6AH3QO3ULFs3zTpYV2S2kDhmhO/2KbeLPLdx4q0q
KfNivXQjBXg1dVxo/M4PoWeUQ8tFgEQlt5tIHd2weaqlEsw3w27l0pEkySGj6cR9eofq7cri8SLv
GiSiuC01igdSuu13qJgPpxYqs91YMU3P1pVendowZ8rkVp/CIKTzemiMTpktLWFZD+pninzXm5Uu
uUIZRa+muhOG+OEkQ/rMi7AxQu4NRAZP1IjHIswm6ok0Y4kcMIOsYtIzA1tc26xGpNEjE5uatZTw
t3EbMZqtZfzX1kcuzscqaVnaTdvXyo8I46Xl+rdBcWek23R8Hq/4+CyNG+DAkHvAeY+bwoYbFQPj
nlViI3wOGaiIiQabl2ADmFEaDL9A3yX4v9Aw0CpoNOkAN8GkAH+r46kqa5nhAUMLxzZd0KlR/FhP
FxGO0gL/FX+QoIm+RilAOfS5xMb+DmSqDRn8HSWprfg6U8Z7Oo62MDDoJiTh/OJVkLtCAKoe4eCO
4BwQQGZDeUpDJKT7G7Wubc1YK36KrZjJyIOCzFw0FpOjHVRmvYCWdk18R6gpCzkWAjwVikMnZW6u
ruLmKGB+Uyuwx2jxAzyDky1GDUiIsmJqINumT64AX4PmWM9veMVve+0HBaNXsmAzL99bWAhhflu2
HRuHTTsew3wpDQ2rW+i+92cxwmHuh+9vaHlbWR60vxFETI5/x0bXUfaIDzI9ELIUYb3yNQu83HhV
WoUdFZrN23sjsDZ1H7pRDCwK7sBmvrGCHnLiFlKme0u8hBZe3rwreL80S53FmDxqQpeJZAasGBvW
tPmy6DBg4mFU9xVug2V7HgxtiQOb9RlwlaUO5kft6THIAdi8w/EhCcRjmNz5/g8ZxLg6WYXjiya9
FP4NT5/1/iUMR0eJWltYsm0MfBGlBguww8aRxIp6XchbUmJSYisMa+5AJcfp8scortYEdXPFf0w7
awlZNWHh2FTKQzPcEjBb4+Hap298MCJWVrFj5Gi6PaGAiOKlHQ26a0BUtFNQ8Y5UJ/UtW/hHUOXd
qFMcMz3V1bghGuKJPluG+auaXiXjsxLcK9mzQXpA1Bq41mH1ZSHque0i9iXWJfGyw6QufSySIXTN
GAdI7vrtYwQqfGhu+lBjBVzd6wa17hB8xMJild643WSSo9z6MSTk7yRNhcRfGjtWA9O9sbZNbcWD
pwbGiahgOchwbEpjY5UmQ/TrJWZ+G4yrsnhV0LcpCh66fhIYqNba9vImTFfULyHZe6eh6lwapUeq
g1SaN73R2ZGP/kY8kRfYYyyTgzhSLTvBfXtQbX8MW0eG2nAOQ6JE3Hf8EKcSZnxqS/1om7JrVYh2
5U2HlLzsZywmW47jq9ehAJVteYv0MHECTBvSHrtMZTEWtFK/DaDkDjEGtoO/UcrKHu+MAjJ8zXtR
neTyTUIolWjbxrwL5HU4jMxK7qLkHGmChfLODBQ7pbDLzZHJKTKmFMKRNTftil1f9mwYqFN5DuLE
umGAw7BCb90MTDW58HJ/n9CHbIydMj+m6WYcjnnZemN/DUYRgoaIxdV9YZjLHrGIEklPWQV8p9Q8
aDz90YrHvLzO5HOGs0WLDZbme+HvxkbCSfljaDdNFtuF+VrkHTMS1ZWIVLpmY7hFHmPfixdgI4Ks
tIFpiQ2jcZYlTyFeP8DSpPGB0Myd4g0lOfNEXTZUhwvNkZQokakQXebXYY+fhIklfMlDRBM6rVzg
c9wGu3kgq/fmkLkoNDBZareKf0Z9HqFCyhQ9dUSWbqDLtJQ6ZcGHs9FpQFrgZmOdUcK3hxbVCYOz
UVAMB7UrGFvUFVhFocsLYlNuLEnz3DSCZRmqrFFiF4iGohwXkFR2227XmwAyqkurK9ykOtQlTPy0
k6SLJTFwV9IOmaEcCuozQZSlQmSPmOdhiNeJDLOmpNlakCWIq8zry7cca0+pIC9tnEn/BJ0DNTZs
QgLWZbcc4RgNmRzc6SU2Owps6HArQZM6bJxwuC4wJrnSI0Be82ylFDUrMPQVUFe0650Iq01vruqx
ZxkeUx8DJuu90xdrU82dwqdMU4tdF94YiJD6LLcTA+G5ptl6dVWYqkD8r61onbOSquD6GXaHdSek
e44ZM+mdtf0ppLtkPGr+No/uNeNRGvajwDQpqUuls2QmK1U71WCkiSE4GSK+iqANJ8rWVoaWyckP
qdAQ/UQH3krnBtRC1XR1ZRFpYDVpnAXGIcfiRQDVGpELw1ke7PviJtVMuLYcavxVqN/SpvV8aA1J
eesq1hUPwSOWPD07jUb5hK87On+w9NOQylAlsthg+Iy3nlU1LI/ESkTqfW085lb4IJmZo8R81xp4
3kybQnRhoJyQILqLxvtW1VqnRe3GaepyH/HmHoq1C1DiNdZI2b4uJc+s/CXVuxciVw+ZYYS4mrW2
OsW3upptSBffxuEQsJHjdMjr5rmPOmhXW8Ze78OHPuu2Q5I5WqTvynwlj4gaQ1uI3m3EfVFdyRmB
PTJsbzUWJKMDsnoi7eL6JgdLszfAAGxsQQkI1w6RWqeszWWslm9K0kV2E2b7GLLlCAacSr+vmkdD
9F4L5xuzJqtQLZkRgwyWZmgkuVVL6VXoKbqfqiprUQdjadAdg/g8tv3Wyq7HZptAPF/rkZlEDNHI
fGNw+ahnUoLvNNi6AU4z+UEuDqnc39A2dAwzdYdYXWsghjEQc1Yk0zwxAuVhZEhx5lxZER4s4pS7
KCWeMEgXoKFTzu/jxRo3PGgVIr1ioYAyRyWVpgQjpi5UPb0KvLEE+jXpGOGqHeDS9n2u4FJTs9R0
PvKYxwRNiTA/xiJiBfh52FSVOr6QLphqFJ9eCvVWlN+BdAA3CJ+/SxPTXI7KoopVz29bWxI/RulH
SCumdNiJYRCuDTjDEDZ9/3qfTDeQn8I/f7c6K3cNRapLYDypnry2cLzsJsaahtICquUr4nLPZ43N
D83iMhLqE773V9MUYIBJCNeaw0xplvmSQpIprOxAf/C3vtBsRAz7KAEVtgbeTKsQ8OWIibspitsQ
Eq9iI3S0DHFQfwlS99VIw8EVs2pKmgPO97H/wXkGCzrMVG/gyIXRRdsndtCt/fj8fZfP0/PTa79r
Z86ntHxwfxM1VT0Cd+uwfcrHh+8bmOeT5w3MJ5JVSL6U4kUket2X25Cch/QCgfVCX1mzWYMsktTG
Dd7BoLdDFC0EtmxEhAtFXH//Ll8tivedNUuhIRgYLNFgjowSinpCuMSCMGRodrgzZ7KTtRoWiOzi
dvN9u5+KNvNOnK37QMhCLwN0IkicbxPm0XQIgD4TN3uCkV5CO14as+nzd4ufDFghyE2oXg3Rl95v
NxTE+6hvLqASvh43najAIU/4mFnms8hg7FGrkepZ+V7JcferrxGnO3W++r77PhX0f3YfpbIiI0Fu
Qez04/vEEFMFQw/dBwL0kucvUXNdZ7BoiVFlq1Hp4LUbp+uxhpIXWQf6k5VpTjSMWzLgvthmqBJv
rXzKhl77wbaUtrFylLsLk/hzehYLEWKHwNRrQDfNq+FZn6Y0KvGMLQ7dsINymbSVyKNWjND3+Yck
6p/98a6tWQlcYN8Za4q20vJcZMeCI+ZSLszZL9fKuzamz9/NodxvWq7jiuK1esEo5Y6V7Xy+S+FK
Tel9mZ/rS6vzk83br9cCpQwjTBXUwz82KWcZRBRGrnr5VjsNEcMRQhy6RJLFlk/dmm+h2houYzdw
kJ26u4itnxMVfjavGTLYiT8l2GdvHEcBlkvVYpYt0kMGPZYXnSUHdXmxhPtlQ2hNBicCVo10tm7k
TsQZDRocVWCDdPtoHSyMRbuqbi619GXyGtg4xC+mjArFHHsVBkj66yZaCp4mMlWyrhmylzai4dyF
3fcSduOryB69RrjGbYEE1BXUPtzvV++Xu8TfzzCHZHWSyGk84Bk4LuCGLu4CyFEhXzoVe26/b2qa
IPOg593r/iw0v5uzKCHwwo87bEjiRe/v/Qio1IA43zfy5Yn77n1mp1Wrxnz0yfQ+DW4W2jHTnr5v
4Ovt7l0Ls+2OQ38lSHW0gCy0PRHiyl22w+V3lWxVZ9gYoMINt6krb1K7XutHaxnJrPK+f4hPWP2f
q+HdQ8yOLFxeGgm3sWmS+sd6OVkg0GUIytJgd26zoQtp0S3+A1TRpTGcbQI1sUhQGHh5FXko6Giy
COxHw9UW9Wp4M+85xEzS10v4uktzdPr83cSpUxGYULhRPUXsAIxxNeIvAKW3lSTdX+jXaXp8N0dn
i5/DNiVt+M9+RbJnwxP2i71DbH9T7S6i1S/N1tlRMUjQPQiGWvUSeqS9cCy5ucr1+7G78juA4lrc
7qkqsVYWyLUHt8RH5iKIvLL98f17f9XDOp0kc8H9APdsFkbyplfH3EKs0BgrJA97LhgvYtuPj9+3
82WoZWiQ9UOqB/ee+eYahpQOKHUgxltH18Fmcl9/UZmCK6s9ySlfglt8QlJN6+R9e7MOtoDSzU1r
wIs5Oow0vXKhO7XTo06A9qSLLOGvlsf75maHVC/SMez5iFg5jNY0OWc8Wzbj+ftO/GrSvGtkbr8X
9nFhFBLeSaiSDcVeO7zkBTn1ynwVvG9hNh0SQfVQJ2ghoefOf2uq0Ju8MfT+gUfFkmiXZFQudNvc
cy8BV70KoPoEDVCyDtNjn9cLvb+ATPzy+vv+rWYbd9UMGkkknD/afuKL10fy3CzJMVhEK76SndSN
Tr4tL8JFeff9gF16vWlA3+1f/aAOlYD+sKd3I0RoRgaG3jIhPvu+mS/jifcvONuc+xAqZNRHN5q7
roX28OTF222QH1pLLIETOpB2ExVHcYL7elseEidfaKvvn+HrV500M3AfgNzpbOaIIkyrcHpVw1zF
9KauV4V6+tnEP8I3/Y+opQ9Ip29RUP8f4pt0zMj/Gd/kgLqQRy9P7xFR0zf+hDbp5Hd0uCKDloik
BkR10fV/QpvwEVySTMUAVdAEzcTAqP0FbdJ+hxEGQk8T+Al8BwfDX8gm7ffpx6CZNd3qAG3/R8im
+UaMr6N1QHoUOrk0fvYbGTtzVMe+dKLb4FrzyDJagNYi4AudeJZjLd/1zOHXVvUe9TOPj342B2Gm
iQgHDLRpzNZ6C9mWQorH0umP/Vry19D2gYwsbg1+zsgRwIimtOELqdkFILyXLvhzyOSn1mcLPiKt
T7JOoHUbBRKswnKXb2QPbj77S8SzrzoWEI9fjGN4mcwzayqFA3aWWqUTrlAwRjgqlvohssstdQFy
vJCimS3v6cUgxaOYwLzBAwYiQB93MlOvrB5GdhjFoGIjkuFGf8PN4/eDNzvfPjUy6z25Cuo4B2oC
2JKXyAQ0wiIXdspfPN13J9zPNhSQusCk+CoOiVVZUkYTIwTMyRoc9RXI0qwrkmWrI1pHWYqGBeqJ
iVcAuBZIJebLDRF3pVEgpb5K+mufoA7TZUCu/UjC2O147KrhqyIf8gpZdx2FpwHAG6m3ofq2rknz
QtXgoVXLeyBDXTlft2SjFCjzoh6YEv9taBu3rJtDrWRbo7Ju9KKygyE6qRAcAoLNTqOYpcoAuWUO
jMpzmD/F9MdEJ22M8UDADuxVcvAj0CXSbKUCTk2CTayJPa9ML4yLpQD4oi+edLLTimMCUYFYOmsa
TGbrR20ViScT+B3lWejcCVXiaNUeLBSg2G4l/VGQ/Ioa8rpVqlVEqNeY/J62xsKC8EEcJCwy7rVO
XZHwSlNfjWo/ttuEXwd1ak+UfjJoTgCCuJVBHTxInTZdJCK0WxQoePyjLV9VKlgCTHaRwNg6U2A5
/ajJEQuqk9GsE0DPUnCFICi6LPPnIbbcLqkdU8Pfk8qu9Fu5DVC9Afc7h6Ah1+1yuC+UQxjWtuzD
gaY+hyJmmaw4BU1QRE2ccTTc2CR3aUhuW1l9kfPCIU1gG4F/Z0mJ2+rlVCLXN3VZurIPxYdYtvOK
M1Qh7KCArFtxUmtguoNdHJ/TAqjFrM4WoxZeB1GyMKzBgbUFgEGIaTPd9vvRtajCRgKERYDCUrOu
08CRUNqXJHI0ABbsLHIVdwEm1m2RlCyIA5ZUytqMoEoo4UppUAb9Ai9AhlyN70bU4VCZWrQos6PY
gxrcpmrX7XjIwS4BIMeBj7BZv0FFAdd40ykT6DgkqNlzIDZJvPSBlYqs56Q/R5Xb5KkdpfJqRJPQ
97QbRUIavHYBNEH9HPR+XiNtGNgN7Nu7ASW9fR0t+2ojo/yq+Q8jmDqVBhaJGbGwx+0zJhjUGyl6
iMTBp6cxLnZhrDlV0bOkS21o+DpFVnoxnqeNVTiNPyTaDzNUkB6HGpKi7ZSAeqqI3GaU9lIC4yLz
ueKyTVAC7OQfJDO8OlSuRxTUi7bzjK50DH0EwAPs9PLY0ZUSnfgorUl/KAOOsqm2NpJtZuo3xoiB
07NVgspVPvUafO+1/D7nAFyWEGQyTyikLdNklWMgchWwunLTUMOR0+emqM9pltgmOlaBlG1dvaTK
NdKJKLieufWW1BSgJeCM9Mc0va4bg2ni2sJ+XwYovwYAjyRenfJjRQ+NrjC/fyxGoDSJtdSKjslG
bqNKBIxR7qm8dFu5RyUYkDrSO3Ec2wo/UQMyzS81NNAttQFKI5vGnIujwq+0+i4FnoSehxYW3NJd
BbJIAC3XsQ+Xilo4svJmRDmSnni8Riyyql1SKTiWfsiGfJdMleq4OqMws4TYW2ab4QCK4Y9RKxyp
KhgnMlOz17reN1iRVF7D9W6sX8cEmJqkctsBWqaNyVQs0gJ8MUgYs5SCFQmoMMyE7XFEfkT2HU1Z
iXRfVQYjWuqSply3YeLGBdnKvr+AC+ZrQMm6VIPrSDUdqk0di0XUVthnA7eOYhtAAMTMmGTSfTnu
qi5jFmrpw7AI6JVc33bdrWkUdgNcsz4Utj4K9NTgtH3g6fkTgfNccyPygw+4jxRdKwDA+sGbGZss
0Excnu50uXCtvGd6uImG65C2rmju4MLj5kD0qEJB+RkpbOLv5C51AGICbG+hAKvA5YOAbmBxHtFZ
FZ4Rzugs11ZN67t1V9jE8N0UYEN9UBYVfGKCnQ+2kN8brAzedOxlA+rEOGjXCnqxCwXrpVWMyZlL
d0IchVHbDVZvDaFxWRAHGvQbDu8cnnTLvqtsElBIxsvMF3d1F9t9G+PUuK7FQk4eeS1YVIH3COYZ
ExBhj9UKSMoOiK4FNYN1UPfASe0i5HAD/9YEBCeENLMCXAGAyldRObqJia2gSRdhoSx94BhUpAMy
CTUZdHSVrwCEwP6VMlDolroSMn8A+qw3nYycaIcTMwVOZNi1gIoI8yzhSZJetgfgSnTgkoZlmByH
8a61biM0PfQvSjBufFjXW37gxjk2NgoFDzNmIxjm+XiScfrpJTITh5CiAF9IXscNx6z2WmmtYUtg
mxxgqyJzElV2ScHhLZEAAikYph9LsGY7HGohdom8uqb+s1VFwL1UDpIh2MZfkjBgfilcebhL+m3T
xwtFro5Wc2eVP7pxMqIwlnoJ1lDfLCo5vdPRkp2P2GYV08UJk8WuJMEvQOv9cKFVikPq9DiBKTpD
8XgmYcSgYjfCHci6Tf2rcMxsClrVyFFIq2GXVoXlWg47jDsi0kYnSwWg8USJ1kqQeSO1vJKHTjX1
n2Yx7N8eBpSzVEay3RqZbxLclbO3cGzdsGvOWpG5cZktwFqfWMbnBExDmt/plfFSjuRO6SyHS/la
gxWObOzypN1DWihjdW8sMKNcPVLQk/5VEY3YB7nbxVjI1UM5bPU82cLAeI2dG2/jrwIJx1plVZtO
PcUGFpP6LFvtQmh8AUhtBWCcpN+MsIUjCbCnhKxQ897l1q1khkuYQZlM6UF6NshNHJluZvYLeShv
rIjvwKR9A1QOUzO33CDv96WqLeWGOHIyFAzqM3jahAD28iMIUzem6aqrAIoNqR23OLv9XNoNwNKo
OjxLaTUdPQI1kgGhW1uo20aD9M8EkceYHeFDdO7gumAp54GCDS6Fx4SqD20XJywuIV+XQ3FLLh4Q
sqwrxbAnD8TGsgD1CzYK5mlqUBuFZODeVQmAW4R86OdNn1hnQeUcAAt1rWbBlRD3aosB1k3p6AvA
c0RR39De3KtkXCVNtsMIbTtN69loJHAkAWQ5EsZrR5q9X45HqedXWd8jLuUAJamvZmtcNwJgOm2j
9M06aCQbeFdb763HRqtOedocNRE5cOxwUE5dNnK8VwZcdboXvymYgB15FNPrRonh2KxSpkDN/59G
8KaJ4hQFi4UqujXnL45pbUUWjStUpUBUaEqW5RcM7uY8LgTwH5uYJfY6TKyyKJPKmcpB2n66+IQH
1U1Pk7DieC/c5MXYyZ7ioGRiX7In+uJ6aUJmyYKWFP4HfZdZpiXHLTsOjapy4lVqUzbag6PbdBOt
QyfdiPXgpkukM/eXEuHz9OnPt37f7iwTLqmdIImGdnGvWElskh4CvZ31HqoR/4no4ef73sf3nKXD
geOYOFFor/OgPr0qF9lOOXTr1tG9xNOvdPeylBX9fP1DmxB9h78xwQ1zfqFNwsZKG7Ob3nHSlIF8
/w1/7u6L1aQ/nO6x9W6ozPiVaqce4kkXydzaQyLBbq4AnfcQthwaOPmo11hO/FJeYcpffbw3fng4
OhUP36XyoIacaLBPqRxEzsUKGnWb8Lm9l71mwgks/vkqmgqeUA4CJQzL6GNbZeUbOiCCKDP5OJge
6urh+9//InWAlwHf1zIwpwgYnh8bMIfRlHIVDUjLKVlYnEIPmk+rcFnu/4NU/Cyp/Gvu/t3avNKo
1qGQOjpO4yojGQNeW/kI4PSusxF6/OTI3gZIx/TPgN9BL/7Cu06d9Wng3rU+Dey7gWvjvCPy1JkB
7gsOyteqnXvAqEu2WGgL45HYuLavuwUkiS7NGeXLppEzgfQFRnKumBzwkkoilqdFZK7FKnYSu/V+
CYRfrkDMk8B/dvPfrU1P8+5FxZAhOCzRGgwTQpu/EbBToPuP0+kufNOOOKfB+g+vpCMSDmcgTiGI
dCn/9eUKRr7xrxeeZYkCMaqpnOIRzEBAz/4GUF/nwnB+tQ5NZDJ1qiiQlpljTlAnA92mV7A21s0q
Ww8M2kfMZP2qWlxahvO6wc8ehYsCdN8IEknyXGHGHGWu+D9JR2uIHtnmkXraVrsLXMtVWbIy7xGd
4na5MA6XdHp+/vR81iLhBtADYDyQ2571JOzKQJ/MVShwuvWbuWgBwXSGJe7gT0g9HDSvXfCF7zVu
dlC31W240VMPt5Vj/HhJKeOLlCZIrnQyngfCZ3JO/jitsv/L3nksSY4da/pVxu56QIMWW4gQqWWJ
3MCqqquhtcajzXZebD5kk5eRiJgEydmOGY00slnlcQ6O8OP+i6gQrKxZkua31m2Pw239Nf6S34Ge
O/wHJU1cK5a5JoFeOoWrWJVVjenkh427SM7yHqqu3kUrbAOvObvd/10K+v83FP5rwej83xsKT7/L
//2/fqa0FP7HP3oL+Y8P3QX++D+6C+bfFBQGyHdA31AzXdBBf+8uGPLfEJsG24VkIARYpNL/2V2w
/rasGeTbaSzDqF7W9z/aCwY9CRjTlo5oAZebJf87xOmlT3F6vKuqjCW7AZBTUlV2yjoh861YmMRY
Ljy6T7Tw5lZfRHjkDHydSBWjl9vyBzr50fesk3SocpM/3sHjy3epAVfbVgetx0BPyJJdLemzYJtF
NCsQXPLgeDLFFzoTq1vw/YfCQkaeCJL34sD+cR+1EgCrzkwoOIQ3ja9R2fsFncvJcvM76qy3ddb9
/Dzg6uJbBzRWGYtgRCECNARMw2u1+DODQBSNtjlda+1GTr7OTv8KpSGTBtN6UZFc79uuiPSoJJTW
2fkRg8V9/ROugSvv4Jc78iZUa5mrk9Px7/FMWhLLv85MRPpAihqxKktvXNwccTxfZF0ptm1c4Ksk
+K8wCOig244oy5mSjq6npdanUekZen2wpuzJUOI9emQbQPfz0SDAAn2cnSQiMbpunSbKXESDMS/w
ltk1stIRxg5KamTn8ezm4eSUcu90se58vj4ubJ2PcVcJwyQohhCUInEDT9mVu+Y2eJzi697+Zeyp
gyKv/ogdavRvm/KqKBwv5kvS0mGkcbnaCbmeqE2kKJUX4+R9zZaZv4lJW3+tFSX/vTHG812nIupg
8qJQUMckb/i466omGiI5kmuv8SZPQAzRFuz6BtECtIClfXyH/+dDeoivgvvN7GGVqbB6gEXitofe
hA4WfK3QYo2ZXPDB0YPZG9/eRa2vrH18WMxGt1Dtq7xrCQVVQoV9TycXA4dVjlsFJg2BgU5SIeau
Xk5vaRjdfD6TFybyQ4jVYikSH3/Atof/V8F9ahPxq2FB4uvD/kse+gCUSsVDiOGPz6NeOFlo1cH+
V2l0Gouz3Mfvh3VsO/pR2nn9DqrATXnPu8utfs0Onnzo+4TbosMXPhvYT1anaElLlrmay8aIBTOV
u47PRksCEtXBdKPbxCv2iQNT9NjBUKZ9XdtA4O7jAuaXswVeWmd/y/fEW2jBocomUnb66jfEghKH
wlx0YEL9R/O2gG8Drpp+0g7pPPPYfLc8481wspvkAYtC9y+0erd4knifz//5Cfjxh6y+uqmoRZuJ
/BArgXU83JsxT4qy2jiJtqKskt2wypDAXIZb1ekDkBm41WXoyilEnM+Hc+HIW8ZDzrCIUrIpV0dP
mbOBQgXavEEZ0VNcedoXv6N9ckxefD4odiPDc7JDm2dj95xnKUQ1WVIcd9wkawh1PU11MQ1t500i
1N9d1X7XQ5L6Daz7pXlETn/JrkiFxDX2oYZIJVT50FGV1l1r0HdDl1JDbjcWxcVZRHKDDYl2JJnf
ahZNkHyhkVB2tlrHfwueEKC5ArLsovCwSItcSQ7PMdrOB+vl8+93eYD/HXhdSZgHMfSFYOy8rqV7
2iO3Hh0KTduA8a/LI+/bj6SVvNcEIHOm/Nb5E5IlU9iz/UZXuVF++sfFswXGKXq89laWceHwRnQI
4SEReSjzDDkViLlfj2PSe2IJ3Ltp7arYLIJcWn+nMVb7WFW1shw1YgxO8UXl5azcIJBMwXR0xi+I
EixwmOGwVQ64cGdQ90C0EjQ9b4G1ZnqHkJfaWkXvWQ0SCMFDZWpwqDPcy+BfDaotiBuZlHxpLqlp
gTFd7vuz6x7dN6MQlpUZ38w7y76loSQ74zHecWDGjuWU3rRLYVc603Vo64f2LnPLPTgB/8fnC/V9
JX7MUFWuq3/+kGVqToox1sTzQ8iWH3KMDinWUbgfHpea9Kad0Xn2SKRl2fCSQtxqrRwVoikRNKXa
eflN1NiQ7EpIErHrP9TX+k3ADe2JrnmIJFv+KTx0hy3/n0tb8jT8amUVdT8mSoP2QJLpdi31bu2b
djyLG1fEpUTgwzBXd0SQsHgsVD3e92QQ2KNph67gJMfBnbEwPYS/t1bvmZLgcgufDm1ZbCffMEBh
U48LQoY3rTt5ElsGaQDLS23lKjzMqv0v1EovLuCTr7lM90nMqE6EsPSX6ZwogVgU+rEVpHDntrZu
G7i8vm1nj1ufcNVbQIM66cktO09HnnSmhy6gWZyPj59viUsjM+G9SpKiITa5bg1Z+dx2jWh0noYT
qR/+aCDafx7h4gc7DbHadN1QxnUdmR3Jfn4caQzJv3ttLz2pdnPs7q1ih/7FZn1sWXjrnX4adHUZ
ykKIU3jLKmGnLzfhY/SGg/N+pKYt2khFb4l2XtwJJwHN1bteV3p6x8YykaQw0k1PD/44M8bqKL7U
nOJgrz6f13Vl+f0+PI24SkeVpLfSTmBeYeb+Uf6RHKa75UDTb6pv5r3ijHdX8UG2xQNSqV/xCHe3
5vjSPXIaf3XGRJEmToK/jBiKUkrSHwq3s6nfm6hkzRL2qv+uXfay808Drg4bMWjGEImaDszK1SI+
ogY/KjVxP5/WS9vuNMjqeEHfsYzyiSDZfDTp0rZAO6L66+dBLuYyp1FWB0rbIUVe6cyd/5bXt/2L
dLA8aT+2Nw2LpXjeWp0XdzngSmrW1AZ5dX88vzI1jZJWZanUOp/JQsIqLf+TeTsJsZo3v5ORRqws
slz9qfKfyug23NT+vfhtTmKsZg1pmk5QGn95dgq/BMSdXmg6uoEnOGhkudafveVsi1K/Py3PjpKT
qKuD2Ey1WKgEosr73g17+oyyB9SFNicOd9HvmoqFQGWmem5ehj/qp2S3VbO4lEugZ/nfX2/12g6R
H1Cmkq9n+LOnVgriSNatqaEaZAKXM//oQwulbmvjg26tmdWxnZo8jtAj67zIwjgEn2ZdPX6+C7Yi
rM5oMZ+qLOyY2DD+IVqVo8rt/9sY3lELJ/d2k5qGoPiMwQf3FmitYwlfPh/DxSXJqw6z18XTeF2X
KDRJmxVT4ExCsyOP7xPjj1LfYMpsxVgdtGKXVmZiEMMXb/sJKLOf2En27fOBXL6mF5ePpcTCW3i1
ygo50KRWCXqu6cEDpLrDbsCgoza44LQ8nNUetrr3y994trFOIq5WWKjVWqmPPOjMsLbDHu04+T7B
SEoAwrvFit+KtVprowkKMomi3ivlm266LdTgrhCoFYlI9xibuJBLDzv6c/+YS32VDCAciDmFz8iQ
FU4fQg4plFvu2skt6ALfdy4oJaRanUpygCZ//h0vL5Z/hl5lBah8joGv8RnT7D6svgbdUYA9/HmM
S8kOb3ADNBELBWLRKgjim5FgdFrv+bf+ftgHV6pbe3AiESyBcOpsvcXX3c4l1fkQb7UDZkS8gUkR
b7qSKIkX+3mvXJHbYLm79b54LzatVuWHWKu70gqbSYlaYg1OlADEkNzFOFw4SLulWowNIS+32M32
OT8D3YJHXjpehfDXnUT1M/b8u/9kNX34Rcs5enKKgXCRZkyOek9oHfVRhunh5cut54FtVm5rKCbM
fPMsPISvn3/nC8t4EWbGF16k2cUD4WPgJkNtNaij1oub+E7tzV2mwmvp/B+llTufh7q0pD7EWg2y
YMqzskM+cXDMffZkJVyu3Oue/AygKPoGABBlms9jXtgqH0Iu//xkXrUiSoxgIKRfJbZkPRragkvs
N6JsjmyVPwBWSCq5JUy/y4/lw2JnCWzryBv5OL9O15vt+vOvpqk4xkHrwq7AQFH047A6YYKgHQzj
MpOP/h6wcITHRH9lebrdAEtYdmm0Czb96pa/98PGAfsBHoPmCcZM9HdWF4jRVpWcpfVAj6pHy0sd
8vJnM0fDNTwBhOz6QLsbp3hAJ7CJw/tSBS3iaxEYZ7kJx51kCeHGmjqbCH4QDXBqophFgNhanVLT
MJqTnA6DN+OY50OOnynjjS20zy+fL6TzT7yKtJry0Zw7Wci6wUsb8Vopof6n405oZ7tvRv57+b2B
blIp9e+o7Z/0YvgxjLorivnu899xdsmxSXUk0dFE59KiW/Lxy/etqYdK0VNCn6fCHkJ9T1ZyG6jz
td5VtwUg7s/jnecMFGOZXQnMD9aofPOPAZEgmYRpDJeltiDWEq+57b+y1pzF/KO+je6rjVKidLZn
VxGXb36yZzl88MSZ3yMuag+NXb02iygAdhwcgtNzvechuvXS1bVlqazWtkrNVJVlfESXNsXHsJ1S
59LUpoMnWIoJiwpTO8L4tfhz6oQ52yUGPdm0NGXXUjoZLbpGRguvCNRnQRnGezNtit2c05uzB200
W6cXtbJ9LMUwue2aKr3WA1VAv6Efm/FK0gUdEpURSTsl1vTcATPQfZebetLdqe8jxPMGw/geZjlk
dkMwvhmCOr3m4QC6f6hj1nqUNnTGfKH9grZReWUlUu+h9j6grRdFByrC1pEuYbPoYqIOTltHkQ8V
lklHPGo0B7hP9eJnSmrXvmI+pUOgi24zdcp3IB0DYMB4ilDUleouwZUkNf/Ip6na+0k8j16eZg3M
KSvSvIkSc4hZbhpBS8yz6XrOJlTvjLBXr3ptsMLdkKUizJomDGEFJBIIxELNzVuA0PpdmvvdlWaK
0ejJYhD9UItMvhr1xJRvR9+s/4RjKntTK5dXg1JFuwwXwBQZ21DmW6hqgp7eIkxoSrh93Qq1LN2F
Q6kg85sZKBwPEWq9fTBbP4QWMkER5GgCZ2MCjwkzG+knFfKQyx5XtgQrwKK7zUJLQ8p4og3l95mx
jzGv3QW9HO9yhnbNJBqt3Y990JBNzhkKxEjC+05GdpDqjrW4/o3DJP8SYoSfRiycbWoMcJGsUv2p
t1bvFKnqiEb70uoC0pjlQyxoY+qByR1uJlyGfyZG1uKOIYSoyw9VIC9+e+FeKCDM6MYyGLluDnjP
W4cSjM+1IbfKY4VJAMLP7azfiUGBomUyS/2XqZga3R1yPaeVN7S3Rl6Hr7GV6E44T4jOz1ok6t6Q
oHkIe0hFGjIHNKC5VpdpEECkoT7Mc16jaIuZJiyHJt5D4wPRn2iWqGFyGPA8R56su43qcIbQlJjh
7EziILvVMJm3wixOr4LfJii0UwIJnsY4RUZDkyakooU40Z+GINGum1oo8btRFawSkhwuX2HIrtLr
JgrcQ/QaN3PynErqfBeZGX1gPxN7u5aLbJlZrtrKRJoytIahtcMyRExAjQTP73uIVY3uf9d9jE1F
a8JkGm0aUIOjUJZ21NeIR4dqHpZuE7f1j7BKIG0IbTA/9fXQDGD1lbFytVkSE7hnvnGd40Wxb/0i
uU79GnqoOUuHopHIVtJBLAo7KoLfNQrLrSNrpfgWTqWxHzutQEu1yo5AjyYEekOKMnWuiwi91vEt
POVFfjwQ3iqjqVtYc+Xg6vOQNu6kazki21F1EItpRPC+zCCfTGGLhQHMo2kqSVb7QX+TG+T1Q/ga
t6j8hJMtx4rqwupSjkUhGb/FDE19J51NOBG1FGDXXmN7IBW+8aXnHr1pBKu4blk/+Ms2iHvu5U6h
JaOVxaHUYjwOBh/CmKhhFzbl4W2la+mzaErZWwuq48YXa/ZYnUXCIZ0iSN5xTUsXYPm3yDf1q1Qq
ooexiEanCQNc7ZIyCzy9RGbRSlLzBVN5gF6dJNkdqvh3sSAWMHXisntkMnq8iYTWj5BdnwLJU3qh
j2wN5a1fAddv6JVVVeYOUknhS4vNQ2SLbRI9lGPcHcrCDGwO5PBVyOpgX3clD/a4sqYnf8xN5PR7
ujLYWFl3U9iUoRcEufBNHga9XDSTQ81JkrCu9hh4ZK99rhkQvsS6axyhiuqbPoCPtQs7XXPh/wB/
10U8BipB9X9oZo7ZojT/alUp2yFr/xzGdGQVrEIcoRx++1w6NmicJ/q3MNbyQkGioUcpXkDnXhaS
8LqehORKQSJxp3PCOAXsuXrov6Y9IqV6FhdIgfvxiAY7Kd7MDHFe/MKs8KXS+2+qOZZvHHQvy/zY
2Ph+mar+1uybZh9WGjyVCtquRA6FkURROk0NBHuS4BDpeemFYdHeo1qXYC3aanYdZr/DsnoU1ILA
Ofy4pAiSa6zgKm/I/HyvQJBBdJ4sGsp6bQsFRER/RsYdbaTkWJgx8CVTaF26ASBJC6O7Tvv2thEj
JJFFMzyStJb7wfJjJxXz69oKMXOcG3EvVIjZR2AIkaZNoZYmte6Oc/SFfjf66UE7G1wolnTfz5Cc
hUrL0fddMlAp7JoHy9fHPXr280PYD/WbGkvpzupb/c+mai03zCR6oCj22nyx30lfBF/RS9Bupbj7
PVeYaCQDurmNSvfM1xXBLuqhRLcDsmnaj6hQ173mtlFsOWq+KOgJEGOVMPqeZoi7Sz5ax71aJQ2r
C854KYdXRlrBjQ77t0xPSSCs7CoZl0p2Iz2A5VDc1rSqH7UgjjM0IMi9XYfVa5dFz6lmldArc/Ou
EQvrCqGiq2iaxZaDYxb3WWWEkP8EUX1KJwGpjz7rH8SSZ2nXYFbfaOkvIzBle6jl9gCNQXJSwB2Q
ImVmshofjL7/VpWGeW8GYnpgveiPwdBJhybF2SQRGxLXWB0eyb1SR6zSCW+HQQqPUitjdeNDfFRr
Ad0pKY3xrKWkYpl5+5hWln+jlwlc1yBB+juQE6fI8upRwUf1SuKaPLbpWB70vvvdZF3yVIht6zSm
5Sjh16oTdpqFQPizoobfMk0Jf2idKF4nOEXsxDF0p6hBcUqphe9CHiZ7IS7n29YfqkPTNdKLPGVU
LaWuUB+hrgl21jXGja/4GQg+3f+zjCckAaJCjitnjKB92hmaN8xTROreRYkrSwghWso8YuTBAUyD
vETv2RLL0gmyjoQGlpiXJzIa8bphXXXt4B81YZ73DSLdGBb4wMycYNL95xYmsaOQUR4bfc4xhJga
ty9biFGTbxzLuS1dFBKrnSXWgtMkZgEntNf3yhy0h96HIjqIenRtdX65Q1cQYZyOozubp+moSmF1
LSayvpNGxH8pydDqndtXPe9u/eX3TMXdHM7zW4M9g4efonSVG6FlG5GmYCeRlDeK0ZK4j3LDygIj
Ksn8U92YcGptUZ+bO/Cwplp3dwGeVw64Od+uOrjjMhqw0dy4QD4AK5QiPVFB1ahEVyolyrw91GmI
ykCJEYsoWvXRDDXjwRd72QPMz3K2ZGFhopmuCoTSjkJgwjDYRcjCYbyTlRKngsbUnSmoNTimSQR/
XLFgQzeVwSIvRJjkUYRVY2fppTuYiI7vBKlNyH65NnfdaFo3o2KWGPdmEzmLnOrKayQbwRUayTOE
xF5ZjH9i0vIq8CF/GJP+xM9Dx3hORtELpKk8CJTQXtGv1v/spJyriuuiukYCmm2tRdVPZCunH1wF
If93qmFwfGsg+FMjvQbNZB2bOR/gGGeD/lwHfZ07RrRoI4hhoyNvO0JyKbpxj/XPdF0USfcrShmq
3ErQ+03E0hvyLrdKzcYVK5FpUgfpNtTj7KUMcRO3E0PO3mqr8p/xJOy+QXZPDDfmF0w2iA/h1Zhl
6VDnPjIZjR7wOXExFh+sLINJFKNqFsFAetYwMH0xC0l6jLm0UVlV0/B+rKvOt2thyJ8RJZtLL1tw
lIf/OUgxI2gFBXbX8GjiJyGag5dVJu3+Ucg2npVnfQFQhQvUDidkwMtnQKYxTCyFOxtviQKJBxmx
hi350QUev37P0QuTLVJS0lJokR/fc2JblVXoT4MnPw7JFVbbA3Tfl5nSTLgzHHwylUe06zldveYo
X3OOz98/fzpfGOOHH7Aqd5Vg3/NgRJNcFJ4T+TmFvv55gAu1gA8BVi9WBNAVP4ft7jXojewqUXaS
Kv7RRkjYFQr6GqJebaDpzpualINPJ3X1NkdCnw1mMqnN4Po11JxFjLB3sLpa6t3bCIlLZZcPAVcV
p6LiRG8FAo7QITEUsH6G95bTegC2Rid/+xeUhC7UuD5EXLUszFppwsIgIuLsv2RvPizcsfBpUa9j
k7v//ifUKTeAd6X0wH9+XKRlOhZalEuDp5E6ORjGIb+d+iGSwSX2WOWu5DraWDUXN8ZpzNUAQ9Ks
KSqJOZOAe9kTegd7vbKr/YJ1wTdzdhLSZNidxU44Kt/D/edDli8t29P4qxKWVpQK5q7EF/EjXio8
8qus2srPNHE0LHS8zqUl77S3xe7HXx2HbJEN3Idvwgv24P82gntpcMhUM/nodPLWJc2k16o5Cfg1
uRH8AYF9P7RbjakLBa0PIVYTbqijqISWOHjBhA+I8iAYvtNvSRSeI/DeB4KDoaqI9KXep/2kbFZa
ca1WzTKQmxacfXYlHdIW72HzQfw+Ol1hdzvlTttz9kMvUB6mr9hVqG54220c7Re2rMFrghQaJAeY
2/f1d/JDUnS9g9AyRDo59VH/vfTuo2N+h0+MK9oRFmMbC1pe5u9j5e5DwHULGMi2XwgjAcNj/DJc
oSXi0rd/xnQZJgw6lDZmtG8RP+MXrjLd92EnedlOoF52q9jq3tzAAl84I/k5i+w+BEKVau1qfc9m
haP7lErvMKHlvsluuW9seZd7wa7YqpaeH1d06bhD6d0sHKA1hyUOailPlUGip4tKQkJlbmlEOv6z
/0t7jXZb2+XS6JB40xGjgje1rLSPJ1aaakmYNJbkGffpi+IucqKoEx0X4kr+Fm7wm853DgcjSuoy
gHFKluvWuzbHitUqqYJsUuBo6k0ztx62j1sr9lIYegiLqSF1LliQH8cUFeKkkukpbB00Y47Gz+w3
Oj3yUWG34NJwn+NL9Ft++vwcPO94wuNHs5HsBHlA45xsrgWAL3wS6gVOJjuKS0Z30Pb6jgfz4fNY
FwZoAswV0UFf8FVr9H0YjmpU+J0KmyB8bjR5F4XDlwkPk8/DnJ/stAjAUusSZ6mBf+vHeUSkJaz8
MmJEDfJt9Us03FKKs8fwUc83RnSeXBEKwjMHjCJRvVg1ftQ0jslTM9VT2+xmTuZXX8u30OhLC//j
uYLPqsoCNKGQm2c+KCGSToIVt6qXtE9otDTRWzQ2jip99ecXBFvdQXqC6fgfzCE6G0tBBn3Is757
Gli8S3GT8ZLuRzmjAjRYXlKYiLVRmjW/f/7BLs2iaRo0f9HVIBdffTArkUE05rLqleCHjWD2Zl04
fh7ifOlRO8Zyha8F6/SMGtF14djTzFA9E+F/UQmcQAzduX77PMqFgeDtTEMAxjYfbX0KCjEuv01O
FEvCIBPk2wK5/zzEktquVoMB6Raeirl0xNbaEH7SN6YvWqrXW7/SgU49QjWWKt+IurQR6dJgaPAZ
GiRLg3tkmdKTC5S+TJPmhq96UoCCpRz8MBBD27g0L3wW2JUSKvhcU4vH8scYXZtl0gy+06sDCq7V
j1QaEWia/jpZ/z/P+7+gFZ4sn8V4+4Mz9tWP7MdKOPb9T/yd221ofyMBwg3boCyEky5fZ/j9l102
rG8djRCyUbxkZVyj/kntNv8Gr4GbkP6krHD38qf+Qe3W/2ZxUEmi+K4BZNEH/zc8sc/WH5fu4u9L
xYqTD23bj2sjpZPsaw2WphTYdnWN99qwlSSebaZViCWrOVniZYrS5mxOPpp06dWcmVdwfMf+vqc8
cjLtD3/tz1NZ2rN1vrys4PdIyuIWfiaiMIjGQjFnLH0uHGjfeS2VXNPPNtKwrTCrFJ8elq80Et64
cfDQ5zinBRJlyI1D7jyzRmkYhQ8kAaDviuR7H2dtbLBnqjk/d8J1fqz/WHKv/Brr0l2JKgRqGBtz
9544fzjyiPcuVCPB9AZnsVoIAN79VMJBdYej7BejA5QkgYvCw9JypL36AEXT6b9Q31uokKlDiW8z
tb+wThA1ARm2CPKcE8IEWaj61EQMPT627kKVzniQ1z9nO9/pXxJqDyhP7aqj8UNxtKvCnQ7VId63
e8GVN67lCx/4ww9Z9szJgs0GXORHswp3FUCiIbrFStXAYPDzxXoOtoC1dTrc5VecRunTEWgaw1X3
wSG5ym6rwVnewFgxueEjfn+vwlZFZ2tgq4qO0JtDjlJOuNMxJ1MpFdvDXbHXj6pNcexJv8a20Nta
WOePiGWcS/LGg3u5f5SP4wTtIOWgI8AHIEz0bujh9AfDMfaIxu63LB/OWRRsmiW7YeuQHnCmraIJ
mgKgIENnyEvu0Ia+S91ij/n3I/CzJ/B9++RBxEUj3yf33QuMrc1H04UDFcY9tEZUckke1hd6wztg
CjEH35XVSzc8tsq/+0xigGQ+vF6WB5n6Pt2ny6ZIpr6LzWiXALaIBrwzf+iIJX6+OC8sFIvEh8tJ
Rh1V0lZHdl7Pcin0VrTThv57IgiwJtHVz0x5I+0+nyweYBw8rAxuO6RKPn4ta6iNNk3qGEtH4TqV
OWhygPifj+VCDC5SiLoaH0M+g42VwLyXXixcmtC6lpMstlsNdM/nQS6scqwB4LKT+PIXau/r8uSz
FLyV6Yj56c64x7R5QQjv6mvVJqfzytetstr551mCmbgbgkpm5laVRGQIEkuI0IcNrV81DdmGbdz/
/nxE56cxtwEIeHTtF92M9ToelYLKhubHu2p8w5zULttnU/kzoWv7eZyzd+Q7g5O6Bm9J+G/v9+DJ
xI0occ65PsS7oKS30/ysRpRQ47e4eDaTl89DXbhTGdOCa0OlQkUFZHUUNW1rhkhWxjups809cobu
iFcrfQHdDp/03XTAL3oj5KXVRw5noY9hoM2/llawIkxR50yPOf3Gd616iujH3obhSBW9dvL95iG/
FXF1AmryBAYoJuJ0JV+hgR5/l+wFe0vZNQPrnF/9C2f8sk8/Jg+UpU5GudrHKo4mWF8b8S4VFXAQ
mv4Vl9d9OZd4XNP7bmcQCUFbXE+GvjPqfhfLEw0MtMNdsdMQ0NY7p8j7lzSAZ5aoT2j4PllN2G2l
GBtTo65w/CG94NoamRofyEYffTW1LYOjSzsT8KhCzQxaKyXRjweawQERWjkTAT8vdFRE013hZ4Ju
peEVN7iCvLTQozc11C7tVTo1aESROMlnT/tIn1BTH9mrfm1gWRPCiIR0XoHjDEL38wV94YLlU5sL
WQCmAHz6VZ6IB0rBZS4sI6Tj/BzdtTv/zfgWOogc7/wb3LmDvWqToNFX8JAY93Jnqy553lVgak9/
g/xxlkHXheAQGW+MDBIG6Asbco+2fWnTwGepR05zAzbxC9KzxiHeLduN32VcBU7+KDxIytYmX86N
s+V/MiercyVosy7OBn5P+818XLSSBC+97t+z1YIkZwu/enEZn4Rb/vnJkam36qTqKZ8gqMjEcSpv
QCd9/pkv3menU7xayJNWpREAwmWKzat8hx7xEZMuG6Fwsv9NSsTywT6bwFViKgdShQhKjigIp+RS
0c8TdASA5l3ph+RezTZGtzWBq/tTVoF7WFiX7yrptgi/CFsVKvnShuT5JvOgpgB7DqS24kCqRWYv
PVq123jFAaKQ09/UR9VBnT50UUOB74gmpmFnxxvJiz0KZl9NPmX+L5Bgtn7OanqtEvtua/mYisUZ
obW7skETO0+vQLJupKcXnjUUg0+GvprbTJCAEYTLXvi1PCErBw8L84hvO1raiL+EV/qT7n2+WC8d
uqchVzdelzTgHHRCGughixJsUoBBbWA4n4e58ERehkYxhxOex/KaXN9XRa4mKnFAi14BA7M6Z7zp
7spduqPMGdjavjribdIcc0yhdumV5W6dNOeNP06+05+wGmorZkaZzfyE6/Bo4bMl0AISvSWTCV3M
Z13fvku90LaF28GVbUDNHI6fz8I5ZB8qAnNgiCA5UBhYXwClFAHIbMVlr4pOe9SdbASwD76ILrK+
6/fZDsjm00bQ8x1Le02nrCORJlrqunithmMU+ADBcYWcdxJ9tvh+qYc0ruQAoXxO91tFHsppW6f6
aq4loVIlNVbIgJuhB+GJEo6eycl1nvsA3MvhBjj/K6691ErCKXGGGTXycWTeOyTxzSHOwQ42B6sd
J6ceo+tq9l19oOEt54cSPXFVLb5ZdKPtXkHrNF+w1ZrqARymJQ8gH4IjjqHp/Ltrg6tSz2/zFsEF
baxtS+iOOEb0Dm+dB9ky6wWSe58rfeRGRt5j6TzcVpO+zwvzTdLCyYmj8ZDJ9XNqzCgWlfFXMRvv
htl6g+rxqI0jMv0ZbglGHu6CrKjsLq+hDiDN3miOgPjPLIUKLuKxO08KmH6EHrTkwSjBESTAF/pW
LeywFienCE0c3lrgd7nQfNNq5bWupOe4C1gccf0zU3vB0ZX0C9QwB5WRL2ZV7kRh/pagN+QKlgyn
Js8C3ELADnfBn4OFGUIlF8i5GJnsDlbzqLdyh61EVh57GbXWzlQPfSh7WjHcy+Eg7UBGMmmNGtpJ
l90lg3ZVpSUUBzPMHND0rpUWTmANN6Dij60RPMqp4YJE1/GNyUe7SubMjVXTm/35LU5ylAKU7JgW
4U8eYYtvyCS6/jj7jtVgXYJC+qJ9j2bsIFCZ84NnIRBehzKknyj/aoDd44eAT5wAyg2D6GsFokGZ
T97US18mqvW2gqfPIAmu2GB9Alr71iqmnZK1Ry2Oun0SF2C6e/EKXc6GBhtSVkoZ7CeAsY3W/kwy
abDTMb+ZM/E+tUwojMb46JdC5oUgG7hAScRjfzSdUWgwgh7gU4xTZd2AxnptZIm3VtHf1kr1XYO0
5fiGAG03tqAwdI9j1v6Zi+F3PfIXrf/xkIup6hah5eOhgm3GmFAhLKTs2prydFcX6ksdWbFbqP4u
k7H8kKJ9nGNYrLay22nhnRTG824MlR+Yjbe3iSxhRmH8LGM6XpPUP2dzq+3wyJmOgJnrmzFXvyVt
8gWJWnr3kV/uKR8lByscwIKqiAKgl55ZVuFFPsg7rdJp2BrRvTj1eCbMexylrkDSfheL8s9Z5zFZ
iOJh6PgImRUURzkX90OjGNd1UN4J/O924w9O0yQupPwHVR5/oUaT2oKqlLafVXvR5KlQR0JyCAPM
Dtq4f9Hm5A9olDthBAHbNXqEmSdAwGiKnzDW+RaKKShUK3mNTdVNfW0vTNrrkCSmzVPwyAirPZ8E
jEAr/mr6EZ8TU873nT5oNuDP44yO6msbjr/TwhiRGizhlSSSoDuGESF1EkW1rZR6smNfiPdZS22m
kzr2ScS/dWEtH9DuJ/2E22PXaVI5Wiv8H9LOazdubUvX73LuucEcgD59QbLISsqSJfmGkGSZOWc+
fX/02r1bLgmuvboXDCwItmrWzGOO8YfOjvWp8JZeEh7K0JztRiwXb17NZfRifJa6Xt5lS5puq87Y
F4ki3CsgB515kmu/asUJH6qy9fvMkB09FSQ/0LU9wov1RaSOSHaJwksXxgpjE1UchQTgEm5RQSdF
W/hDe1FMLuEW3XZy8DwC07OVpX+Y63ibN+PebNTnueme8wid8JQYQV1gFGrFXN1FkgyK23yPFHyD
ekO7a8MaabBQuJv0+U7GjGPfmhXOUt1E5VRdDwYhvpg03LciK5k84BPxvpEi0QuXOnSDKqmc0gyC
42yuCnSqtS1l5VsQVSWLiPdpUmQAQwMhcZWxW5BW0/JdPK82UFGLQNCELY5Ids+e02rxUmustnXW
AedNL8YxO8aFtTX7ySuzxjFq/JGxkgGx/V3Xko1WjC+pafyssAirs3ojyMlFHKx5G0XZCSPmYNVU
vw9RcjRm4VErU78NWlz0mJ/FKDQn1wPeNAnu7bnyqiJBbtOyiD+vuWkTPYS2xblitzlkuWx6ENPq
ILXLlbmYV4G6XDWlcZFQRrUlqbuI5noDvJhXqRbflql1kUj9FtO5W1Hvb2qpcpMB/0whfM0W8XrK
0jvOop1azhdG2G7FUQ24KubSs6ryWevDq9ycLnVrcavFvBxqGGhjJDlqr93GaYnMQAjqWkhrbJMR
HbWVVH+qZnlycM/wm0H6DsvgwazyZ60Zt3pWbC0hwz8jRIlJahUwyW1qOBSzLwsx2MtV/tA0qWHH
UgoMGr1+q7nPJO0G9ti1FaZXdWTgjxR2d2oFwqKdHtQpRX8+W9dU3R4hjuHdDgqeiwzVp3ESdkua
vBZZu5dzGA5ddaX2BGyZUjt6MPVux6C6ydjuhkzbh0V0l8zaldaQI+oFdEmSbLSNKIUaGEw4s6Mo
9xwp061uQXtr86i9b1UMccZUXK4WRcgOqoqbnJYquadqIcwWvRLssG2uu6h8tmIcPdOGhw6RxT7S
zNTJ++nVCszrEW1cd5SBPZdLC5ipJOaMKqNFX6H4ngC8NmL5JhKny67Sbxi51pnjqKd7SJGVkA3Z
CsNDOUvfxrHyYvhJ+Eyp802UsmCqvMG2DeXZdtrkurYxlnFbokHiyrxn7dCYfHaW15flI0LzjqJn
F3WUjc4ymNtZkJ9EqdzOBrJzmjL4czfWdtONe9VM4PUpD9Ucvc4cUZta4gEwquVt2lWmbWZmZifm
9CC3KuTdJlFduGOWEyZLYSdpuIXxd6VU1ibRVDcXsg3OPz8Lo70ehUl05TqHxlLjTGVK2JzrvR8F
DUY6Pcd4toC5nbIp2VZj0TmjKd5riXWYzeJ+sILATXpjB6H2YomDK0mY39jy0wVyR74E9D0SZux5
sq2sVls5E/2AJ7bdS1UKmYbZjZrqR1AL+CrI+Y9Mq7HJidNDBQttF8byt8is/VLWJ1gjGkibdqfW
4XU14/KshSL6zOESuuqakiks85uoBy/N0F5Sihk2bckzkE+HtwWjVFk4EKP2pY+XO9IbR6slh1Qn
w02zKFiaDWjDawtP4kSCSW81ij/pmrlHTSa0VaG5bZTuWhWDe0Pv+l3bVU+5oe+bwri3DFgqtRw8
6rkGBUCRHicJ6moFiMIt52Vf1CqXXW/2V/Wg4F80UtQccuumHPR7MVR/pEKmYUiXcq0Ulp/rDcmd
8apcEp1wQQncIJRae8ZWyQVbj+wYp1StF+jFDXPlW31PqjNGty6TRwYubAu3M8pwmzR67pNKuhb1
4UYe5c2oW9dRGOWo03CbiMngS+vCgzTI7S9zgZNXPBZ6/KTr4WDLQvjexuVNqITmEd6qb1TtD5Dy
lo38yHWbS+4gaO+anra+Mi8MUZmgSaMl2aVU5ZpjqmK+mSdhCG0lsWI7bef2oUuhA5kpfk1WMQ82
DggPnR5ccMtVe2gb38r1gMJ8C+c5EXiqRs7/KC4DunjCGF+GUwORahLu5M6AkLMcmil5/jWOVXsU
U/MlSCs3nbC8ggkhO6JJt1PoS0GS7uI4um+L/AbS6gMOabFT5PhkaWjSpnCSF3KooaR7WlAAfFS6
1kEM7TY05sxJlLLzeqgJrrkE10TYN6qYvRrYjW+CqrzCnhsGWZxdw2i47DoUSixjsWx1yhQXmYTb
SMCVWYSUFCxYJfbSmDlG1nwXY6F2xaZ9meEb2EOTVU42BhezJR8krK1sVSzvg7q/6pbmCrn1h1xB
AbKpCEF0I8Z2MyYS6K30GCe6F7TNt0aNbvJ6HJxaUB4EY5jsgoCXmoLSOQQzyPwKgw7hkbgCeqaj
1DqRRnBAA32fJdpNPCvbpeMKCRN508/NBS5YF8kUAfNvLspZ2UPjO0ZC+hoY4moNavCSaI1rQUE7
OdajPeuQQ6m5CJtyNwuLpy/q90bpIwgiWL/Pi5XYYpZehgvSMZ3YyoAg2oupRfuXIBkPvxy2iiC/
KNFy1UfRoZ2C0VallGhnae9aU91V3YRxWiiqzlBNR6VOjl2hX6Wx9WMcBJbMbD0UPGGCXDCcJSu/
VT1wXOzu8LAqTYP8OIUHLUHNtQgmykci8zSHQ7UT4mILC8ZbluaIsO1DMMBWTyMZeWszfV8kAZ/O
8pD22F1KIWyrpp3kh4XS3g7i0h2nC/D5GudBYW6+8xUPVR9vGyV4WLrqvkMXHDev/kClW3XUQFFq
N1UQQa8xAthoYsnZhheYCMvXnrtksQ0tu0gBs6336eDOpvFdFyZg8ngqboLZovClG8uxzqbvvTlD
FlWW67wqDHtOatnLEdB0AG49NpFmPcqCHPpGmvCwRZglNL4TchkbNKg7JxEwQjOQXtEDVC0gEDt1
0za7IkC4rR7k1Ib/cCHniu5jI9ZBXEu3Wp7cga/TOJ7l7AiLzjMqwrwZnYQKEfJIJJ7m4hIwqLGX
OdvV/TRs56jKd8o8Q5aGb53HV3ogI7ucm4Jd5/D14+Y5HvKXKMIbMDGbmsmTb6WwLB11qcWtGBTE
5Vn/ps85j95i6fnG6ntfxZs+qy6SvHwqZGtTV4LkIJe6aYUx2vTDojp6Dtd30GPRD+cifhw6LE1r
Y2kcOQwxNSQuFRSSDtB7VB5wquznhQ7etyazVJW1BImaa6cv8+xbr4t3QjPeiA2UpRBjia2ojNvK
iq8UqcGMMS2zC5hvJnxbMgD1LF4T4iQOayQmT6XXF2bWKLaiNc+9Dm9NqC2T8A4htrAIMtfScpmr
Uwm8RcuMe4B26ras9EMpcRmFZpJDuRbD/nLQw+6yqNLRyWsuFKmcjbcmmZQtu5YYOxn1b9xYkJY7
nksNGSw/FfmofEihWnDE+XKd9J6OcK7Lg13B+qm7backtvVOSN0gDRRueeFno4rwmXIMC9Xwoglj
c30lXPQ1DNJ8ql9moeuO8jSV7pnM05rl+ZyaXrX0V3shEFm/J9tjVQkTVSDjNngD6TY8fx7qPQy7
h7XIUGxi13ouPdzIvLPKRZ9zXmuV418tn5phwSjq2ranZenO6m2E2T0Zp6HAjREIGo+qre/S/bDV
LuOd8j24WmVveaCSQj5nOv9lce/D9zip+DRkMmCK8j1WoMpfPhD4oZ0tYn1ZnVVAPAGUoyIPxuH3
kVZ4jwoBT7e1dtb8spwQLjVkFMWn+v7fcR76anxRvIcmD6gYyNNJv8IgMTGtXKvoSrNtE+Y2l88U
Gr7Mhn9sYy18fCjVBGYU8YKisJHslsgN4Dv+EoQG2Z678fVqyBWflbz6snbzIR9+miyFh6/z4GbC
VjsG3SEvPsPbIoTHsjyH0n3/5y3y1Th+aO5UL5y8YwITl+YqJBX0+HIxnv5vDZxMVA4PeobkSD8w
BhZvEtM6M01nCgi/BvTDLOHpIAfhWh/pEuIoUOxV9NTFb/+3Xpwsb8QqkJZZqxQFNC9Z4w2qnau9
fJWx/jgT60x96IfYL00OT5AmjvGtdExYa7+wDfhIU7c7L6R8pq70q1Twob0lXc/GmkKkFn9X5Uej
eLIqgyyJ7v156D7T2H6VPf5VT/ullf+hocKywklCFsFToJFf6f5wjFAnEi6bg626bCZ/gc3tqx7V
5rPV1s/cjZPGTypahlwSccX0sjjOm97P/R4/RFS3/POExHNb6aTkEEJQD5ORpsY8OQYBCb+iQXrh
z6P5Zfn84zI5udIqSybSathPwta6ktPtQGbE+54EtuKG+8B9fFwo5Iyu4luXqaNnqD+ZpR0ozl+0
T+XHn7/OmUX0q+r2YW7Vbuq0eB1etRs9PSHfJoXuYkX2ObbFuYZOjhFymNUQDDQ01E9oEtmZejVp
ZE7HM/DRLyESH8b3FAvWohUZmCWrNVM35MSg3f9S+Ntrm7VQaABChAsN0nOBVNtTN1udRQr/bPyw
3i2nkcvHr3Fy4AS5GpuEc+xORM6jH+GBWuwmvkARxBP2wQ4xiz1Md7fzUUfxjKN5cS5wOHOs/ipm
fpjZzAhVqakYh0HPtur0NOTbopLOQAg/48cgQargasC/WGBSTrYMqbO4QTw380h+2wjD5Na3VD7O
7X2vvPx5oX6Og6g9yiv8ckVEUv/8/XRNTMpDsdpmxEHdLvOQcsAP69+Igz4PGwatJGQN4ISA1E5R
aqYxhMCg1czLjtUT8Au/8jj4buHLWgB2Vy9anzpbvf1z774Iv1ZfWAwBERqEKnJK9pPycDIHAYvD
VfyNPIeyFTbIxXqSI22Wd3QezhxDX3UThhoEQw28NyD334ezl3mmUxwFlzmEm7FGxHqqcBYPnTP9
+qId5PAJ8uDXaNDiTqZtEfU079YzdfLqbzNSz6t84hpDt/ey99e9eG7rfT7G8eLAIwrgvgoW7DSy
nMIwNIx0zL2cw1V9qYv7P/fp80qEXaVrFoVw3YACdXKStUakpGM9Fp64D7eFl/qSH207/xyT8Iub
j7yaiN+fBXIbMPU6tB828Fj3KSWhgBa+Ta7q1BcYY3N66J78+LdFsSE/gcxk/TFobOWTpkpdr8y6
7xNPb4kgJOrUanc5GCTSijsUTbYxWkxp9vTncfx8I9AoaAaQDEzY53E0c5ECwcBB3dyTdKaeSnEm
zjeycKahz4fU2pChQjnVMSc6xTmXhlnWgBwTr5FjH66tHepH3uS2oZNbl87A/D8teHYvPFM2FVYl
PD7W1flh1poCdVL0B0uvNEQvGlK/7pLbHkGfPw/eF81gPgmvSRUBI39ygdGwubf6IkLqRvlhlKWb
IUEXSOd0Lz4tdZMWPrRysnsRdSbnMWvVvx6fqJtt87MmhJ92rEkn4Npwf6APwGnx+5jJU5Ulqoba
4KrzIqTv8A9//nm4PuNmaELmWFDYsdJn0HZK7jxpVk/MdmPus92KcgOMVTjaBnVNdz7UpDfPHrKf
H6BrqySzV7yk+hnGHUviXACPKADOrFu4dSITU+ZVBry8HvzMLzfK7n/T0Q9Nrrvu4/ore7WusmE9
nfSf0TVJi711KXxbCR/iVj3oIDbPIUI/7S96uVKGMOVCwJrB/b1JMaamlhQLdumJnCOxh2VwnnSN
3RhmbwdSfqEv9eOfu/nFisF1FV1e6P+6TKbm9yYbnVx8P0VosfRHub+v8tc/f/5ncyMiAG5/uH7c
Wdwi6874MIxSZ0FyaWkg2QX++uxoIT91fgj+8s8tfbGRPzZ0amFaxS2abQEkjLm+LJbXNj+23fWf
m/g8WJIsr4r6CmrCiBifXFiwO8wui7XS01KUkNAETc4h474YLkiX4OzxWVehiJ/C0sIFIyyqEIDx
diBoDuZOvVrNuBu/PjMxn4cLDieETDCA8CIgbv8+L3qVw/4xOPeC6lsh3rak3vS/HvJ/i0p7Vb0X
d13z/t5dvFT/sf7qW1lhVxJG3X/+/mP718/he7lSU3/7YVN0cTff9O/NfPve9hm/ygf981/+u3/5
T7Lr/Vy9////91b2Rbd+WhiXxUc3Y07PD2viE0n24qXp4uKUJrv+zn9bIIv/4BoGV4iDO9AMCEH/
4snq0j9k5pXygYXZp8KW+B+erPoPk4sVlBvC2Bo2yczWf/Nk1X8oK6XVQu9lTSsqf4sne5pUg2+O
YDCTvoo4UAA5DVDMbIrjTAgLlxr3HkzcNvQVfwDh/u9YjZ4e259aOzlDtbmelS6KCrDD4k/puLI/
A8yAVqWe0DEf/7Zd7NqghSEn9riSaGmfEMujWXedNAi5q1Gg18PHvJQ3ZXiWDnNyUH9q5qRfdZcr
VqDQTPU074238WW5b0MHuWE32KbRRrgx9sumv4u+k6f8sNyu/3r3fiQHn75vPjV9sm9TNQSWgQyo
C4QBiqu6CffibnFWV3vS+N45nKzCev34/P7U3knkggZjyLemq8jO7KX71in9aSd4gNkpNyZ+spu/
rTyx4VC9JuiuubVr+MFTCO592hsaRN/Sy/z4zkzO8idOrSX/+mpEhrzzWMufzko1B/xptQxF5w5u
gOyrJ21X6Z4QaZcUXOkmODR+vz1nELJO7oeExF/N8tL7JXSgfvJgtPrSkrKZZotMtYdxQW4WnGTu
6aqxPTPZJxfOr6agSaLcgEQef04CAmnhGAnWplb6Qm85/fe1f6OX3+uRq2wavOyWc/6PJxfDpzZP
1/aEOEYfs2fT9k2pHvv5kP5Na86/mkDOHF0Apg0q6e93D9LNrRpXZeE2+htI5NB8KJPnM0P3ZTc+
tLGu6w9xRyuAL49E2lCu2m8l/NkFNz7rYtgXB2mvbMSt9Cx4f27zy9kyECehV6sOysnWrAF6CQno
endAZLjNAAAUZ23r1njsdPFZH9o42Y41+CnesrTxFxEvc9vSEVCZX1O56gGUwzmWzunr+a/J+tDi
SQCnCJaeDz0tthvJKxK7v+i2iD67wIfkw7lc2/phf+jeerF+nDVzmsu8X2hs1usrY45sa35VECao
mt6ehsXJQWEtVb/588Stg/ap1TUfhloKMhWncZ2ymOowzh3a45NyORshS18F06s7HfLuRucpypnc
6pfd/NDgyeJsqqES+7FZ93W3K8jBKX5LUHwu8/G5GRQ7VAMVKm5FKA4nU1ctctAoGc2sqb7/KXme
83H7vNVoBpYgTzNSi9rpuk+FKYvhoxbuAoE3/CGFXjecZXJ9niODcIpEkQQxHnGjkzNDiEVBreqF
ORp1RGRxtyaNiLW4rYFNUyLNU8zE1tLeV7QM5XQUUTsQb+CRtNiycz11cDu4sto3Od/9efF8cQ39
/s1OJtNaZLjsDd9Mu5pzV/e1EpHJ1fNwfoq+deAEb6dv6yU4nXmNfL6Hfm/35OmmtUkWVuU6Inlg
F3qHwzmAYB07FYSsz/Txc8CztgUqhoOAXNppLTYvJVEO1Jk+2tqbepO+rAm76XF9gkeXGnAJh8He
/BuUunXD/741f2v4tCprBkjFCS1O9RgO7Eqk39Mi9AQQR2H+nIJqUkfxeba2vXZGuORMh3+dih+u
jzyJrLYqaHccv0+abksdTnDCj7Fv9lN6Ttnoi6j8916eLCHDKk2znJjK2Gqdan4Sh+89/qMVnoiB
UQPM/9kmGGyowOcT1akG0z8zv19tYYk09nr6rbHUydXVjzEsfaBpXCvjJvmxGhjWF8NrdYCMcYX/
QumFnmqcuS9PH7tcLXTblDTysgYyF6eaGqJear060qqmpFdddEibwNEF2Zu6d20KN1mYb7QaEylw
ZGf6+/mq/r3l9e8/TO808sqrQXNzqQW+TkwrVNSUFn9lfzVoOjvC/XiOrvkrffNpLSOUtlazSHyf
liaWIMcETSa/2G4WQACANbHsbe6Sq3zTM8nv0iF33ta3EZA8fdtM6GLw/2wPc+j6b+b2/zn0//ou
1slFG/ZGKMYL36ViYVVj7yXlOe/NL09si+N6feoiaXyypvS6q3gmqYUrlPWFuoR+BqGnra8KvQL3
fZuVZ5bTV3OKPgthNq2thNXf5xQU7SKmC+2J5kEhYRaiAP/nZfPVifsrX6LwH4ISJz0KTShLRWgS
Goc3ojjYmqJeZoGxL6W/aRH5a3o+tnQS5rVTnFTA4Qq3rvEKKO00OXek/ypMna5G0Ek4LCOTBCrs
5PpoRFSSIiTxgbpdZTpcn7zkPq3css3ujZVSATHMLF+DpT/0aQlfpLsyIWmH8U2spTvkZ23SlbZg
HsUw35fTpdS8h8broLU7U7hRgItGbXqPgcZuzGQ/VkqnV86c0dJXK+xjF052saRmzHFuFS5GXd78
c4U1BNeZYice8uR2N/6iVfbXI0Q8FxbF/2IxfBi/9Uj9cITAh8zHZKDxugM1F+l2kAlwDu+nvD0T
nn51OMtUh3nq8qr4lKoTemAEsxmVblHdj8NRmCxAmon75+7I63x/Wg8fWjlZcuKcoFSh0Irsy3tk
WbeFm13BbYOYZlG5bV6JLrpt71F2R/Az96LmgRUSnsd9nevuyT6uSL0KLYSSX0+c8FBgp0vWwSle
q8yWnAIh3BhyyvbP3f9qa6NEBEkShC1KoCeNtmGZKGMT8KgfHttMtkGmbgyz2ivl658bWmtKn0aa
cFxX0MuzRPTyTlPiQ1sknZzzwm6lzo+F0GmF0IXlZnfgkMtlwf8z2JQC5ACZm6LPvV7FBiF+oMzM
ptoMgF0rjAg4GdorebkCiGindWuPlBzNNkbfqHIUjIX6ZN4BvtxqNfbbKU+pILqDxbmZpX2T9oei
iq+1zHLa5akWIyfBwnU20pcEKHmaSBeW9CpirysZ8FtS06uXG1HQvArkugG3Jh3GiyGu3DpWDvJ0
hzA+nlqkJBRc6OXuVub2xlnPHuS3rLpqabyJjgGAmFF7DhJtY7ZsFdHa6vDoWMr2ov1MhWODd8ms
Z+44zCHBLBB4qJpRHOyDFJ+uQd8o6UOvt04Qm5syLbxEky7xuHDC6aXIR3su33E9uFuEG1l51vT+
asiRXkkya4+JyDZQZLsaZLsOShy5KKKLyiWmU45W4W+CS0M+/1DIGQ7glPTuSeuyXRLtjBRV6mXy
sMxwohLRukXfiE22rUSMqcz60Jqab6bZ92YC9m/MnkiwphazH4f1am3m1DQ6jfdqey+g4ZchHtgP
5UGgSDEYKpn32M5EYKIDrDINKXEr9cFGu5NlfE/M0K9EAYnvdt/1KSa0ppPKtcMz1clVPGfwRqhS
b0HiLu96u9FDezJAYDesmKSEx2fgtFRtICQdIF/eyqrgx/HkTmPpKhO886K0m36CLaruu2I/dT9S
bdqaxbKLYNUB8IcC17s6FJIw/2YIIHUzWDKJ6WTqT71ZXB0KHS9PRAPL/YK/HfIQfffW8mwmBb4Z
QPZbRnjUY8MpG6D4quzVqbLrc91NzQG+8Q8FA0jZMLwwDLYF7hFCQAcg8YlAubHegHF633Xz3dyC
T8boLVf7Ta2YmNC0TowocBGRZ4VD3j5ERfU+Lfkxm1CoyCK3XF7NgbspfxOqzBMLgnUVYlI5l4cw
iRxLRk8xkz1hhEaNXVIBT6NL8XJa2sswlzdI9NpD9dS0sKn6eqcbwW2f45ArX1OC3C5T741r4Ses
XZ0GRzFw1GEb9pFXKNsMW6S+kt0y1e1wXOxJVpyw0D2lAKGh1LYYQiEyrqakc2c5usNRxV2qrThN
tpq1ztBfY9bFhdrhcCbx490iR3akDdfiTNeS60gimdUFu1GDYxbCnuwXtDciLm7V9iTjMkueBED8
ir6g9hfbVTC5q9XZNMPflYBrqf2u0EJ3FniSCvXGiiC2aK9TWtIV5PuVt6EbNjFkhKnFqggBiPo6
wsheSUUH8xmvrVMvZ4KbPP2umzj5EZXn9NTAH5vEgKtYsRt2ok0VcJOG+rY3YGPVt2bR2mUM4RFe
Rh7+xP7PRmTMFqZHVdjVTWIbVncxDYkri42rJ/I+idtNpR5ro4QHD+GrbBnfK1V7loUEBzX92uhv
kciEF3DXGXddBNg/jCFCJVvc29yMB3eV3uNXctRn02/GY8VxKDTQnMCwdUF3NAPVkSa4gtbPaFRd
3JG2gtxspv4mW/JLKAeO2bwK5h4pomMo6m7Fa3oxfuicx0gWOYIC1S1GSCHCfncKfGF61YJ+x3Hi
lFib9BzfRY9kcBRucPvxFwMMSCt4Rf2ahoE98qSRJssfmthd5NGPG3WLl5OTaJETxd+n8akOO3+s
L9XuIdSeRXVxVAVOBULE8He8QtBuzfYuGxJnSVVbiCA7p3DSdX8RfyYBTDwmI2tlb5k1Owhh/hui
O87TZhYf66FmbAE3VFivZIFXhat8ro9Enz0SLad9ZqOlAmUcXtSEvVgE/WMIYLTObhIC4xRXFmG8
FWvD7ysVlQH4NBDcJIRg6vCOI9rNetmRhEPZNE9GKm2R294E451eLMequ0/K56A6jsNqCzVAocEC
ryk3grhsmvIamRk7SGVXmhY3gVGsV9PLBHVSAM3ZFbmPuaiTdcrO1I45Ssm6OrmoAft9gBm4LsKt
0+xce9Nwx7IiH92WA9JC7BHZV/rOKQfILnlmG0G9NXhzpaa4AXvkqigUI4wwGdF+mptNOZvuHO6S
GokEo96pcFyN9kmVIZ4JqtPr+erHZ+sLXj3FLF0KOYbLJuopSeuVTfhUqIZbmflDkOP9ZiWbIW6d
bsjcWbqY8OUzVQQEDM1tObWmScd49lvQY+gTvsXYbc10QoIUlLJ6BojUMmyRKWZVkXw0E7CX+S1v
DH/Q4g38WiNRrpNUfM85xJX2PVxZhr6schx26A1Zj2jgXkF23IQLun0W7HVhpzXmJYaTXm4iyTEa
di/HUFohmXKgxd2+T7MdKTeO1toe6p99ULpDnV1QOdsaknBpVsM+VNAuzSAKWxvojJvUVNAogKKr
UOOBFamEoW/BTASWQrbtOWitTYdlmiCGXo0UeK/e4t/pZhbgCbCxUyK5WvljlL3Ouoq12bHi5Srs
X3VLAuyQuQIesd20meCZCSZ81iAhchD2EnQZyFywEqmJx80W+zgWf3ZoIU/NKvzx0jaF2zhmXluM
rqzCD/LekVBhisR3I9SfY+kGdzY3H1/bIDvEbePnhnBYrNtCN50lKdw+yn2xGVwzuFPbn1LJsRfE
W73aKbHqKkvqZzFmhI+iom4nVM4nElIy9oZSrl6q048g61DzVj1zia+icnLqXHOV8mE09K3SNDtI
9dxtmd0yCQWmZKpmuqlsbHV5nxVEN/0EkPa1mmunzmRHkORDG2PqZaExUIVurT1TONnrsroNV3FB
iz2IikI99TaEx4tcmz1DzwBXmrC6CCZE3dPl4mIcrGMeJoexDnCZDLxhRuSHN79cw17U340g9uUy
cpSG7on7HkWFYLnrJcuNzcaPRjZjsbxb4UupVje6lCPlUNizmtgZhL8suanndjtPD0s6O3H7o444
K5vU6XDi7Jl5QbdF5VBo8P7hMGbli4Rrd3gMyBiGiNEsRW1r0+B0k2Rj2+UiJOuA00N3JeV2YwEP
yrYOX3WirmF6swbWifCs8dFNi9ktzrRjdq0N8aYNvufjO87Ozjw81gX6EpVxOZtvQhsfZE3bTq32
1CvXTfFUN8Nen2dHhmAUGqOjtPaCzkUCmw7FmhkGbVNTZTDzl65X7xgrbpDmau4EygEQNxppZ8nP
QxvaXXZDFInzzUyogSdtfZ1lb3MEDlrpXici3bI19gp0SvhmxNaNFyjoCU2Ka8bjrTF33IIBirWh
iBQKmdt82CLP72RcKmIS4JRHqKZ/6+cH0xyJrBKKH15Jx2IuWLHBLsQ08DOrbWsUiPWhVcVUgqLl
ZUAXtCmH1zRO9i2Xczn2m37CRFR574TJCQ3I67GKDVGYelbwXCBqIIo/YWw7cgzrNXvpAel0gWPi
IKgb5T3pxs1MZmiG0tihuJWI+SHv6JU8HbVK9qdcesEv4aGXRT78KcXMA7NIWw3fMhVcoHCQFY2T
tbfL7IdeHI0GSZ9V+udQk8JFzsvuWHhWIDtFFh2yVUhnHndmLu9ErYDoW27jvHjT4+w2ES+1RfXb
rt0kMAozI2akIe0eJmW6kiLJRZvIlmpGZxwOoUWYU/9Qkc7VCz9OknvAVsAh4z02hXY7HMqo83sT
X9hm2peluMlXAn1X+nGkIGHSN848h9eCbFyYY/qkkgHJ2/VWvAvUgi7LNzE3Lovrtol07FiXrSFS
D5cbHdZ9ulGU6ltfL/aCVk3KbYVvkGda6I+YMqJPmT+bL9KEoJ/auTkpg0KtH4um3kdheOD9zd0H
Mds0anb4RGrddKte96LM+BkL87HISEv2asV937gljzyjzu6r0XoMpVs0Bpy013aVLh1MqJdyOr1U
XFuBWmLWKGwa/Qb9HLZR6Bo8OpNEskFt3o/FSxE9Fr2ygXa6GZuKGdwrcQjl+C0M4C8GV9p0FMpb
Swo3yVz6I86+YnYlCJ3XoUgim2+LQVCkGv2lEVT3YjD+F3VnkiQ5kmTZqyTVHlGYh0VtFIDOavO8
AZmbm2GeZ1yrj9AX6wePjgozNU3XimVREiV5UkS6KCACERbmz++vVWwhJ6Vw5K5eTX7EbN6AQvIx
Pi1WlT/uLHF8MNVyb1j1jSiatGyIwmh7OfgZXOJp6a92vMEbMyBEiYebom8e8zojxheXKT33skCP
qMDNdCpkgpTsh44eK0tC8nLhtawDwmhiZVjIPKynQKcr2HLahAKw2e3k0iBw0mM6ikruPTdk+myz
hCbTB9NCSp9bfoRAEJ/gyhum1TpJlY2WyM/wMA8B+47lja9DabhpQ4aLi5go35v94EhGt2i73k6k
+KrVFXeIhVVVFFyuettjfcd06HfKB8p7F/8+aHLxSlNrp4VtgeZOTMn3EwpjTTq2703CoRU+leml
qQ5u2Xywx/1AyWUPOM/RcOq0yuR2pmobE455vWgXWbtNPXOpYIXRezlnkLdtyBmIrfgjzjGT46Jj
wKUtklWdPKndqwBmhobiBQZ6doZFmYlhbe3DPLLMy8CgAUEVSDiIG1ns7ixiAi996ttdLCqguYp9
pHTuyL0jM1wvfhyG294gY5jTGhsuLL7rCXmI+JjD04osH/conUz+WuQMFXdav8vHV/h2pnAXtQdF
nSBmkfDOUFGwPrpqXE35zVRuTC9eashxOTcczJtnyIg7AtcotAtBo2uhdQTPswvvASr3ftKJdGXN
FcqfRrYXCZYN5Zr7a+7dh+21njTZIlUT22s5XhpzFU3c0meH6PpVJrj19saMuzM1W27ui+ReFVdT
dVV6TgEvTCEB1d5h7+iYSc+iUMGYmBeDKBzGiRy9ou8sDg2/Kt05BQMYZTFWOQw9K7NL70qIfPIy
Su/GJFbLGm6g+k6jua3luLFMj42xbww8vjnypjJ2NP1Rz7d9Xjmx1mAOuqS/nlCJ5YpZXd3u2+iq
BqEg83f6jJE0eElO3orWbttnfzKq0cVA0/Y4PXPrTg36hdZi2TuSEioBm5K2KStt50ubSNvU5hIs
x6G17kZmy9xib1JRuKw938ZImyCsW2TRT6JeJ1CefEw36KjQvGApgyryu1tNWFdB5+jiXpZcucRp
jhNLULgdBk+yeVn74qIfmWaVfUxvhqXA5UuifIYVbpijX5nCciF5PwGV2FJ7F4y7LL83c7qrg8us
vKkhJHk1ItHkkIoP4SQsasvjgpCDbePZgiswL1xnXUN9noA7meQnoJMQBV/J/SMXTbwE8U71sLsu
4oUF/QIgmtpvMxNP7Xo9ldzr7n3veWyTGUxyaLVyIbebSbn2xZ+ifkNBdy1IqtOR3Wmm2fz1LoFp
l2KuWik5bnMd/lxqs2mG3M0iJPAlh0s932CC+8qQMAWutiGBZENsXCnmzjDRR0kik0YlhxwXNtjb
UnuRBt1We2EvMtONCL+I1iUZIZ55P4YfuvdYDT+BE9lyG7omSKO28/aRh3lAEJDi8Q5ddUWqqw6B
kShYJrNURo49wePaLGd3pvBE6wV+zTurZw3E/YKOmUMa4WKdDztPhcVGciweMQrGRFuO9Z1K6dFX
s8VAPAKA9yA3XNiVK7PUSR8APehwsuf0bLuLcpJdoRC28ohFTgy7kcWYJVe0i1wOJL6qKV7G3rRp
KPdEGeIwzsZc5mssn1pNd7Wwtc0c8y2thtaSYKWZ25WsXA49xT+ZfvjSXKYWn230ambhVqn7a6NV
bgwh35B58QJ910HW8wgtQwNqnfZoSHwPvIb5BtRIz4VU7guuenmtr6cRbBWV2z56w9O9U7dVQ5bV
8oEfqJDOGrcGC1cL9SoXXkWyRBjd76i7LKrhtpwiu037TZisMB4l03RHvss1DOTLJFFykElySIYy
zGEdJqzzai2HfOeBusAfcTbhXZS6haM92S5hI4nY+6j3ovSg1ebaSx9Fyic6k+qb8lKKY9vQaNlI
sKclBVmFcLxhpph9s0ElBV2nPGTqawUCaGjIXVT+ujNTMlavqfeuGphVEVtYXsq9K70IhGdDeM0g
aTRchWF/KeGNPz6Xdb6Y+pKL1bD0Av/ej2W7L4sLkHCO5JO07bxV0l1WEulZ8FHtJhjpLUp3SV6t
g2TTgjDIMZLKs+J2ikquBHuV7b1Orvred6VEgsynkzoPt2XbLRJYczUUOeTrFtfdlM9rrN6itl5a
XJi16E4Ob0bIcMVVCcouNi/F6VEJrQ04GcqR4l4ooLCZIftJYTesyh5n785E6DampJjhgtGI4qpi
sB66ekPigRwxJ1Xman3EoX5QDR/mDaCBCOhGfui4kfqYGBgvhZVvcvFdsC7wVV5E9UfqkdQcgKkQ
TZbdY1iNTujvtAD4BZF8keTrlMRc0hS7LtqCruD7K2+rEdO1przMuUZ0SWg3SnuAALMtAAuxKR1k
gB1dN+0t00UpCInsJq4x9wg40ysImZZIysVw++TSTNVnIemw0GT759ANAVfF7bSMymkbdfJzPYCT
ZJeT2cgsc7QFGfSKEu3CKtjU4rSNBcAWer2S+L0gEhdNStsrwZcVmFdNnT82abXp44T0Y7LVa+vS
i+mAjTtHqlqMkmO3G6fV3KJUWyM5ok0FdKcL48mJRSxtkqTd+rW8yGm48TP/ctRzsC54VgdlfEji
PZAsW+B81hA+hjoqHAWT80ZYQ1CfEU+EcM+V+i5bD3nGfaroFxF3Uq+OEWZ6i64ZALqkt+gA115R
L7PsfvI/5vMskHQkHUQqQ7fIs+uGfGPQsHfFoGvm+ICYr9NW3ewXPeL03iZOUq7VgNBJlw4xkA+B
FIiMpUQUS04avvdwnarqTlN+SgRhVsOO4BTWpgO6E6m3fhKAbSlJ8ZE5N5VDxoeeCUS+ySVIYdtv
QqgtH9gG2GNGo23jhjxdSvVNfCuKWyt7R7Ntx9wjSoPmwiEmfxKsOsL1Jr2Lcwx81PdOuJGbPXdS
O4XpI7T5pijuvfY1lw/ytEmJ8uQ5KkDAx10x4qsEvWZnHBJmh029UDmSzo46C3yYuVSQt7kIh9OS
gXTh792QKeqvOUi41DmZUCw1Kkhyk9tp8KIIH14MV3MnI9QNSGEN4q7ReluC9lfsZUvbVOprL7q5
lLsGpvYRuQYllJ3RuvBywr0rnYpQZlHlNhU7TQ959VwGB6G764nQQytkb+ceCXW10TFeH1rX6gpk
MtFFIrDn94ozNrtWe6JfjNiKZPiIsiKrXdXfJ+JmILehEB9qcHOg8ITdUstI1CN4aLOrsrjKAb9h
O7NRK9luotFtzBgT6vssXImJtMqzK8Fv7bLGzEf9mSh0/nLPsfIQEdjIh53aFbpvNX0ygsk22HOC
5DnIlwYxlmCssHDW1ZuAMo41tvjIO1BxQCqBprpTgtDGkbsodzrSG2uI7xIctT3DXyq9ubSCApBL
sjZ7IixZTZdTni/HtIMxA4ySvGlApkuJ5Z99Wm+qAc4aq6YZEjfRArcyyQ2ZiV1xaPnJB8za+1SK
lyJzWJN/MVU+wkxxIDcupOkqn3Nm9eOURFdAIxam90OgoCDwHZHLuc5r/sUiXXaJgqd8QFqblKHM
OiElJZCzk7KbEgd6Q1y0ybWgPOuooWtqahmpXzVq3ZpUA/C4hdbXS6VUSEZ6tkQqYALQUkfZqhxp
Ye8Njv/SFkDRlj5mxvCyglJZlKR3CnhXOpUnVhwwHxCmVbPMZxplcKORbLUEbdEYL2NAGSHwHpt8
gAsH4ykzeHVk4ut2vM4KZqaVrnvhJSOyKP1Xmr9ydobgyu9M28s6e77H9eBEi9B3AU7cDk39UIgJ
SWJl0QoHhGFc0z8Ucj8phkOQdkaDhZ49aE39o4vE6ynWnZzDXLQwCkwuoDLvKyoqpde9/r6k+71g
reOd+rdK+0hJgaFEn+QmEvlKV7aUQDfyuGvqc54Ms8Dxa33+6yhHYodYiJpY7tGC663pdB3uUf5N
T6yLCoNEo0ndZVjKpMgS7nNZLJ1xCzspUaOFUaPFlLYhbOD4eZ/kDllt9B7m4HNVHp/pq3KuyO9m
uZS3G9fnlNTH5Plf+hf81ukN07DWoQf562hCF/VS3qSkoZfak7RUuaIvhnWzm7kz8sbblM4MDypM
e7wUlyQCr3EQWPesN4fIh8z7P51gOtgRq9NPgucyrbZff43eGiWcWAplXfuUxw8jWUNPOCeXOtHZ
wSga60NVdCxC9WOFq4Xgp2uK+Q1PPHHmpMGamaa1A2LFIaGDbvX7x5qn7OuKYkAs+9Buzv2ixwOO
Wg5orUDjqLWcgepc23oSZNGp5R9jqp95h6fUWYphzE6rNDlhCPj1HabplMfqMA9mFquYJGDBbez3
z3NSiavSoSfBm5rdfo/mKVelridbhopxa64mp7xOX4Zd+e4hBkLkdiGQNLjyXO2McubfDGtaJtk4
i+bUo0eTohHgsoeSSn/Rr/sP4ZKTTftF0wes/JTxx4txL+PyduZxT71SFcLBX+MeqUZHv/erKkSB
1Ad25/jrdBuvFJG+G/lpZiRNV9bmnGXTiY4ucpmfxjx6xSzdGnAoY4JfrPbxWtnltulQ6uC+s5m7
yMKzqP7v2ytD0v+NKpXGrm+G89oA+BKqPo9J7nMsbiyVSqz3fOZlzi/r+GP4PMqR/KlV1cgrSiYx
2BSbGcsD1RMiD10V6/OAnF+75ffRQBFgQGNgOXS0v2laM/WWymiJAg6Z8mCWLQzjgAZv2ZnKom60
ba3Lb1V5MZS16/v6NimSwxB9GEgyWpOC8VnbyZNqXFoM2edog2CnP5raVNTaOLXQHDbSu0F1VylK
p+NI1acU5npuS1K9DQGcJqF8Zm84Jb5SZ+GmotEnz4Z0tDf0ndeHKmfL0FO+ecTRFtR8BETwXG/T
L9n2t/cOcYLmQE4VtqOvIxlqKpieJvCpHqpNuxp2sf0GOnN/vvfiuFH+1xGGAfh/D3U0xSWQ/j40
GSradJv6vdvELtwaWnXIToe2BjPNdyjs/H4ZzzK14+cjHtdpkqeTRTzuZKmp++tcw+ZBPfxu4tWw
JRQ96094SnjJ4QxKkIDA+uY+3oSSVzYyEzbCtSNAzGCqR1rhCvEHkHsSp/IZJtipPeDzgPMK+hR9
jIJRKEGLJrBNP9Toveru++TcDjCv7+N3B2JFnC0DoXccRzialRSllkW5Yx7miIMq9Zr9ewlsfxG5
58ExpwSXc4SDyTliYgLIo1WfCIXUNlY4xzgoV18oN7jpe/I4XpobLl0vAN+xnRp3VCpRCTqGY637
NaZYv18wJz69Lz/i6AxJ23AclIKHbsadR3rPq65k8slKf/P7cU6J3xlIwRxREWcnzSOBJQUlDJ9q
IrrSHe34BrWJR0Np/cpSdUzH34z5IsFzK1iGdgcbw7rGhOUAcHA1nPtGToQ9cwuLpKtQgugXnv/5
p7WUIV3OcrHMEYAEixD+LBmISNtm4YR4ojwXHJxYVYxGoMVwSHi1o1lW1T7pWrGeozpKpLvkFo2/
tppcchyrfn1O1n/62f4e7Wg6FUT9Ih10rClEQL5ACSGnnHRVqilTmp9ZO8eEsHmL+/JsRydGS+K9
l0F+O/K1N9oSdV/6RjRAwIt07+8td3YQ88NfPcD1D6LzwEW7cB4OcuKh+V41LNtpJsWr9OhnTD2U
8LIfWMMQNxfNRllT5c5mI7eY7ZY/3mh2d8/9vCsXxub36/rUicI+Cz6GjmBdVY7Prr4X1aLwRVbT
KrlCf75pl+1+dhgLnfLcHezELvhlrKPZpREgTHNtyhGegeAhxkzdbp2/TVtpG96RJpAXpDrPv9/5
rz3aGL8Me/R+2Rd94EMMW5O2pGUFEArwt+hCogH5f+DCeGI4egh5l7QmzHv+0RdT+FhlEPDlDlv9
tb5tV93a3Pub6mEE8nZ2/k68U3raSNRZNLhp3zrbFOyF4AUgcSjd1k0vtKVOtrpE6V475LH6fXPD
JvxI8uTMujmx8XJbQGo+t2aC6jneD2UgOlyoCwflrJvW9Hrdh5OrLesVpl+L7KGigoD/xnL8q8f2
H2E5DuFbldf5R/OVwfGLq/E3oON/G7xDFtka/vMzHOSLw/3ta/Yvuwrr5v/+nx+vyb/Gf12E7917
/Rn/8etv+AvlIf+hKWwqNDABoeJGTrDY/2l5r8t/zC2oIv9oPs74498oD+MPXI8QvJoa/wrNdMRO
f6E8jD9otJnhWRJ/Kwe+9U8s7/9cIp+/S9xYwXhwz52vR4Cfjr5L0vOGFpr95Mh6s+xNbSkY1oUJ
AwchwUtdVChdShLeMeYF2U5RQjJkZblOCnljds2qqpBHeunaTBBFSOm+mUA0q+Vu0Bs7ScTFkHJO
59JVZr2YJOvUVrpqUCBJAXJambx5xY2gna5q7iewZJCTgHIWU6rP9TYQTReC2A9f7y5gAj2juw8w
EcG9QBmwii2Rw07jRWQAFcc+/BZ7Nqcd7iRcngQJVraQ3I6mCB0/dBSfusZ4w61hnamVU1r41BfV
uvOkVY1w1Sv8m2zqNpmakwEt/KuwtzSn0jQ09h2C8bcpiN4C30QcwsEQDE5l9U5DBVwcy42gpJea
gd+Xb2zN6EfX37G5LhSd9NGkWoM9FiFCq2ac7KryFqMvX5iJddO1NapVaS30/rYNy51V0qtgWI9T
Xm879CGJrKy9EB26oOJ20NGGIWaoHRAM+yCyBGtBfXGp5OggKZe2Q762EEej0YY322FeNtu2kOmp
yKDW5irOh3PxyLyvfFs05NUA+1n4ahwzpmp49gDnxYnDckRYuqICbnvO25xSq/eCPQOWq1+nF1WD
cybqx3vtvGAlMF5Eu7TawEn4GnkhNs2LKPEmihqbIdmPIe3iZ5qiv2XRjsc4uuFlZePplYWZj3Eb
XGnLciXY2Rr9/wadwuK8T7pszcfR8Qud86JkJyAZfktPRE0hWMgmREeJkttZ2ukFid0D9veUcJ8q
g235wbrQTXfIgSboKHcwPQqzal3Oeq24sT0LP8Ciox79Qy8+jEhY523uRi3iuHRcZ40zUUg269k4
hGPCQI+QCSue0im90m3gzuTecAOX6iHOb6r2STCfRdpqJpFyc2qLbb7rG/ouR8MVjfs8/Il5yj0S
Lu71BoKU3Cf1L1WOrIJZVstlFaavsSwvGlFaFrKHvFvd5CG4RDle9WK7Cy185732tkrz28xs7yNq
F0VJbRPDPbF+bn0EGn1UvgS17mJhsJATwZ0sbjZsE5ZXreKqp0pEPV/Qq71WIT1GRdTH4I8D606U
kXa04R5bom7h1SbthaFJJ5Ha3jdD91Mc45skaxLH8ES+o1rdJ/pDDsA/lJOVKMj1YtDTuzzylpRO
XQOlrZANtxOa1F5GMN6FL2URubkeUAQIPmjRvaxk/xU18zshOoYUQ1rZQ41nBY1NbF37aERWjaNS
XpmXWfCcSLd1hKQl7q8Qn95BAHG8FplexNM38nXJ/4Mi3p43vcW6z5Z73JAkjVJFhsaKknTZ2zqi
rbLsN76sOFM9icgi/SspZDOL8Tga+303EMMq2sXYB05sxDbyEnwBcAvRBTSrSIWoiejCpUetsaDy
biGKSJArVtQd5y0tiDuapIpdAyumC1EwaQqUul7dGDpyNcPr78NSxjMiQ5PJjtjl1dLKsqWBxLwo
6KbXA80xxeyllMu9V172zascpagTRvx9sgAzIdwftQtftVajL96VRroSMurDfbm1csgcqmEiqMZ8
Js4znhUhHdkq7PPsXgUwpwg3WAuuFfa4kuqxhS3WmBWvajkLEdmLIAwsvD6eHcz4c4oTJRsmFXq0
fFT5aefKqA4G7FdaeCsWOmaM98h8leAiwPRQjDAnmmt2Af5UHR50/AtiJz15yObol+dX0Jx10YTj
EjDLKhp7pyqo6lEptsRlidGqTzN4R2ua1pOaCR+Sbp+O7X0/5XyXstNYyHsQEw2Ur9RKdXzRuo0V
hHMa1WCL1r1+SuxCvBKg4SM/GIMedTctTUES0P4UyhYdP4M7SYrbaIjQJBolqJoGsenk4gO0jHeg
6ug68SJU/JVktS6w//UoN7e9iua8qJHyGSshiq9wtF5YVeP0DG6kKQdXcBtHzS6L/MXkKYtxiP88
Mf5RuPi/LhCcj7V/Hwhi5JiFP19/EgLe5T9e/fxLCDj/f/8KAcU/VJCnAHfAav7iMf4dAM48DLxc
6RUlM20S5WV51QT/9R+S9Ieiz9VAEpqg3OZqwV/xn/jHnDunIxQI259R41+x6tWfJwoMvD/Bdv//
f/+eBEauCqbLDHKDivnNLl0asq6dSbQ2+FzasDjqPCejQbdzRWe44KhzP72jEwN+u7F8He9X/vhT
3oTKjoUTLOOZnBuVZS4j6T7IrbXkvf9+oO/Vv3kkWVY5U4E4W8dsQkMTAhNSLk5j+SLdZZthL74m
P8cDe7BDedntUKsv1DftpXeKG5z6LiHAuLRqrJEmneMfMflfjnfz6Lcc1QUMv8fwdeS3NNkdNi2O
Ff6MvcH+/RN/TxYzCjUxCICsJ8pjRzkpRCBhIU+GZesvypu+lfG7SJbmRnPHN+zIHoZVvDz3YPJx
4DI/2ecxj54slgMaWkbGbHGD4fIr27KrLPMH623aG7/uoTz0aEdQ+2DKbIYD2+y5GhZfyvf3S/0R
7jm2yJBdj/MnQ1dEQ5VEaHnj4V2Lur0iIx6NTaypqwSjx/ratKzXtsC+qTKpQMiTchEq8offNPE+
ltoWHV67Ui19WiE0QNWNzD3BU88JTPmpG+uHKiC72oa3NGG4rYzKoTWMyO6t7qWbMt9usQJFNTD0
C2HEerFBgyZbtIQ0WX2f+HTjSjV/mZ/Q1gUYLaLvzLrP047rBrG5KOjkZePxINTmQZGFtWjh6Ddq
z2qtX3S5uWlN1BNB8yMkGLctBR55nBFDpCLKdg+720VHfzeHk3lftzyK6Jk7S05XWZJdlEqtg/ZB
apGU4GZ1+v0IppBUduoNzXgHNW8fseRbdVNAhrg2L4kYP1Qx+hC1ZFfo1nMTC9cYC/4s9YriXObR
YyPmb4ZeLmtJXOJntxlU5cMUvTdBTdaj6j8GUb0y9Bb3XvSeunAbjAl2wmZ/WZY5Py7vBLo9o8Ng
hMt0rHcSvqyBFB3ivHnqM6TzvrYKghILzVl5aD5YpoBsGUM2XciuZatxJyF6rBKyzFGJmEtPUOZI
9H1r5mg5gUTvYxHurHZcqYUoo1dN0kWV5bSmqqjgzCiX7GBWsYQttpb1uDJHECkAbfxlXAwXQqwS
JUQvmTZuJLmUsGf0kdEpF6WUcd/q6dsQ8FOM6q1pkGvuBv0yzar3qEo3njH8xJjv51jRsBjHF6Kl
06hlJY+xhflxkeCXFe38DB29RwgWi1BqTDlFLWokL7i6EkeZxVWk67SIGBYNCr3jaemjGqTLyEw3
aqPeWBogH2WX6Ol8Z6YJGc0GYEzFEfvKAP4yAqlEWd74RKbxsElr0W2rEE9dNXEbEPpFkK/8or6h
yQssDmaf8AeRHIuyDa3sXTHaJyyci4WoIfrX01wk2KSJRBHiVzSh5AGS+gfthHeSNy4jQfoZiu2D
JIWunDWboIl8V8O72c7j9OeYqN3spqk5oa7cSFHzWGuJ6fQqcZDViXd0AdarQKEPr0pBMJ/ZBU/s
SL82fguKORndYy5g5WdlJnSFZ/9ZvaKxejOLHyoS5eew/d/rEdQ4wZWRhQHoi7Rj3vc/nWZiWRrx
YE6WLR+GxH5CkNA8q9f+BYWfhfKj21VudFO5ZLLvDdtwi3gLhHwt7qLDOZzkfCH9fH9kG4YUa5IT
kik7USL5+kOmsuo6g55gm+i8997wID73Wk9tsdQ7Kb1oOhieY30C71qZ6J3w7AY6WbWprmhFzFxj
Oa3ZYC7jjflmbZUHrigUCtdnpvRbMpen+zz2/M8/v+YpzUxvZGwIsKatLefc8bDF+mjWCoy7cxmG
XzYrR28TRq6ObsiSZFE6hgD5OHMoYsWldi6qmYNjrqQ9SrW5pN8eKC65Afs1apBwM7iqtkeQfy7B
Ms/Xt1+AYgFBjSYSmB0ldhP6qgzDSBCzU2LW7SxYmM/Fetp2D2S0l+1OOkujPfGOocL894jfAjPJ
GupQZ0TMir0VLZpkB+xZIUVL+mV2EM6A+b9LwfhkNEi7RJ7MLcvq65xyHhay6jNej+zkFwDe6dZ0
QW+6Fdm95ZkVdPJ9/j2adkSqMvyxzQT882xx1TnKEvDAvQBdNt1bKzrlH8+OdyLMpZAkIcMiPFK/
BSSelY6V4efz04UXtIt723gNk+Q+XWGkuaEDq7vW1+Hy7Lo5sQ98GffoS2klczD0kHH5UmzRhQB+
qW9mU6jZryjYGptzaN9vqTJ2HkZERjvvCjzxUdApNckw0YQ+j0gDGzXntbdBXw3I3/poEPIo53Jz
JxbqlwGPIk6fHGrR/jmgxDm5Ul00fQsddehyuDhvxvFdZTM/IPRsrlzUe7/t8dhD59gh156dkEtr
CfXW8/oJlppbPA7XwavCMY+p2EXG5eFsZHtyPvkusSwg7/HtMFO4qTd+z5coXwsN2ZmF396g6xbe
tDdvW92qz5ZtHYrSjhtXJyNB6Gkg7WRrmiAc0YOx+effEdXR+S3IEP/Zg75+tfDS9KjrWoAl16bn
NliPSYt0FdrKxFZISRGFwZkRT0335xGPpluwDHlqQrTF6NOCqznRnK78PRSnebz/wRd06sv9PN7R
vtTSzjGMMCtg+SzkcSE8qRhNprZ8RT9K8iEupYfpXtjQaHVuQzwx1ZT4NdgG6LnUb1NdWlVmke6b
Dx1vBSON20HNYVOs483oVDfhUwTg5ueZt3viYoqpDZcfFWyj8U2uZaRZ1/Se4tl0PNp0M7kRgfYz
lrnLxqUyuyLk1J7Pah3nd3h0uhkSTznvj/znuOaEv6RAJGF4tv/g0xsYLnqXcXagC1c4cdkUisxL
42VOQcxA+XPyhlPPjG4D3RxZAf5wNMM5PILElGn8VGAuNTtVpFVVuPn9iz05hoEHA+QTuPvHMjgc
5WIcYRjDb39Y2UYv7zzhTCH/1HqRPg0x//NPQZEZGxMN2gJDkIKuP3oy1b9/hnMDHAW3mjlMJiaN
QKtwXfbretXKr78f4cS3ZoDuRABmsMXytr4+gtoZodcUvmAXoHgFC5hlR6+T0LpjfM7W8uTDWFRm
KcOSiDsOkGWxLuqYzLGN6mwvWP6Lrva3v3+a7yoO8kzwFpFvmBJgx+MQWRfEgTsuMxJtMK62p7Xn
NIvZ6qU4HxKfCGi+jDVvm59mX07CoI3msWp2YcmZQ1LzJ4batgpVz7gS7s4824lt+Mt48+/5NJ7q
t77FcHP4zzHvcOK8h/ZM8atwYUkffz/aiXXxZbCjpT0OWUj30vxwdGGLw40vPyWkW1L94ffjnApe
vgx0tMR1VNcV/WieDbiEViC0Y2tpHR5op9ZV9GMYpjye2+dPLMQvQ87P/ulFeoMgIulkSJnLddjC
jvPff/9Up0aY1yBcfES4BA9fR+i4+0ZjGwhU0f1rCw5N0ZxTcJ+aoM9DHB3KET0GySgxREsbidbq
9NV5dot2sx3PbKSnH4bIXZNM6qKz3cnn19XkRVcNEC7oiguXpBvsTDoDAD112zNnauNfQxwtAovG
/7AWI3ahXN7ovrXzK9CAWUJnqHctVOXHJGs/2szbBSMOETrmnEP3XFmkFBrrocpCGzPNQ6JF67GX
N0WervGhWf1+Sr/LPNlaaOrQOarJM2izROXLa4jJuJh9LvD59R/+rH+zeyydUB+nB83tksXkNrtf
91LEavWmvFTcwD0XjZ7c4DDtwlyITiXpe+ld7QoJEKDA54IxHVtcfagIT/SluD535/9lRXgUI5g4
sJBs4JSGWHo08Wli1GqW88R6Uh+MEipEM5TXVmC9svFehJ16F8nDUuwDyp6F4OhJuovitiCNprt6
O9ZwLYIndaCpDXyJD99QJrunLyuxdoNZ1jIYbQK/kfKp6qv3nhFejoq3TozxWkQo//vpO3XZ/fIw
R0us0sY0r8tSsJO99TZr38y9dt07mh0759MXp7LhMJkVrgyiCI77OPhQs9KAmcGrk1eAmD4kZxaN
azfRo3Qt/dKMC07uFLZ3c9ana16Gx5OGXokUIR0sFov16zKdRKmTSrNCAfJkYkzslXa4oxliKd2U
jrYqN7LTHZTQPn9ROnVLm5VSf418jKLOLT/R24GRB4EaaiiQPB83elBcAOxZhb10PaWtweKobyv0
WIsk1QB+RViPS2+yKL4FUX4VF9kmkKE8nJn8Obfwm5fyS/vxacen4NUaQzm/FADDIEuRIiorNIHn
g4JTh/Svri/SRmQlj4McMy6CqfVbzF1or4N3YfvXOm1L4jJz+78UgP+2dHjyCyVDhqRNk3C9OM6S
1SmWAXHEaINQ3pPzBRuW6XTUTeqVZ9HSSzfTc2gWa1PP1nGaH7xSXQWRt+2NdMPv3zel2K6ssX/I
BPNDCLIVmJts72X+zWD016OSbaB/kCOemgeyj68Qqd4RoyCFiQX7zBTN59W3KeIJDFq+8LM9rh+F
6ljpidHxKE/WHqWHaz3JbrqlW9V8brhNc7GuLhrb/HHeG4ki0vHgdCbiSDHPGP+lHLfxUARIFb0j
E1bUCXZDRe49lnEtueEga4vMq/rINirNX3k+fegghQvwa2b/2irtm4pY7NAjr1koLRwYahkirDvB
dxsLLVDXicNuCiWwlbEE2SHXAT8IkmjjCNQ992X2YuQG7NAupWThBx1NOeG4LfIZeRdP91JZpO7o
VShAchP8Z2yAgRql8hZXeBpQcvrHE29Ytx1W96MfWa6KbgKirT64ddi9DeAB7Rx014pSSLyWI8QJ
jVZn7iRDAIzNftVYZXLdiRHXvEqEE9KjewpasXHNUk02UCMatwu0F+wFgTRlhnqJ8/l9CiQGUjGp
do7LZRjRFzx42iahwtZBr4G1KXai5GQUz9ZNpV4qfvCsyz5tMhPV5iZGilMJPR29NQUjGrehPvZN
CbSvm7SF2DQPxSgDy2mH17qM3MnLRQT9Um0ujEkWN6VUqKh7zcR4ULxkWVno1q08uhL18Tkxu5Hu
bX4QFPnXqGsvabnfhxONSEOnJFeCFNCkTFsswNAww+8XKmWjL62W9HIDXjCWxNEZcj+y9RjYsT5Z
zfb/sXcey3VjzZp9lY6eowLeTGGOpSdFmQmCIkV47/H0vaDquiLBc3m6/p51dFSNVFHaB8A2uTO/
XJ+fT/ouW5ChvtJ2Nw1SJhLgtR8+WBlQ2iodDUcDbYYESwWe13V89aQHvtsn1a6BU9H30a8sHnEz
aQyR5mZ6rGPzqELS32fJeFGo6ktRx8+BPt7RIjdthbl60SIULWMqEp+aOrzTqguR+VH0BDMN5DbM
kcED02sj0gYWGImqchSl2jcK9QdVL79SnPTMTrnSqvTekisMtQVR2AdjeW/04rdkzK/0OL/SFtJP
poIdKSt5tOl9rh0QQ5arcY2yLXW4aYIefpV+FSjIcgT/Pkz7n6kV8rPUhhlLva8ozdusiK/mokTi
KZX09/oxiilVOQ7y8CiHxo1pRk9UAdG1t/FD1KbwKYdFA5X0V5rchfYosT7KMSbnUMv3saV+zTK4
oeZ4I6tN50HlBL3ZPRGC+nY9zKT9qa2RBkXDBdAm88UHvYz2Rs0i6GPUmuNkPIaFfh1r3I0mBEVB
q39FFkVJthgctujWVgz4EuYEXmjpY7Oj0ZK8UR1bLzC4YPW5kt/k+Qt32OkWsnO7kLp+1DEjhkLC
StB4zHSOIQEoGVlJsMl2kg3XIZxDVWN5xdNdXuS5E8rDpTj6V0Nr3Y3qQqw02l2v1Rv2c2BpuXbd
TOr3BCUTHEn69jXlwZp6qvRKf1UIyU5NkeEZdf1SiAUoF6zb5wUZMdOaqvoH/pIrCaRmGvpPCbPP
rkbyN5F4kQSSp+f5lnQmsA8phvAZ3RQ63Z16AtCg3za1dBnO8augJpcR/Tzo0QaAs5nwJFvAQmQj
ezTjgKRMQ5UZ1NYCURnu6wlolJ4HEG8h98RWYx1kH+iMkKlAmgdK6YJ6kYQ5hUrkgeCYa8k2rPkq
JdN2KeaV5SlRvvOH6WKcrK/SKN9lin/fBzNiDP96KFUvTruHRJI7OK8llLm+PiRjtbWG+akOu5da
G28hc3+PgX659dDel2BnlAimuBANG0Q0yP06H9zGwG481/pjNtepbbbJVgwwZM9qxIOAhBrTutei
4Srz46vaKi+qUN7pc3gh94CpYqK5y0Iwr+iegpmrXyQQnIScHJVifs0GIwSBE8HKzifUr8J4xaqj
KWXusKEu4WaIMts/qCNAMXKiOEJcs59CtLP7KUWp2IJq6ruvQqtSOCtkfVNF5iaSeze34MWE0qtR
maLTt9VTHUgAJeR2cntfwDUundKDD9aJ8jFUOmMhOcRl9aQFTbyrW/HWj8TrzIBLbTUHH47CFFSp
Y/SzvG90Bfx7ATrCUprK6TuEm0kN9F/kcLElOQ4uEwEWvSUVPzmM7LmSv/qGcVGX+jbTZtluanOX
NGBGjbH5Hg6TB4PNSztjk7bTi2BI1/SmX6sGXD5DmW+qWgfwJqrA74FCgYnY+xOC9Bp4VNCiMZih
wnRRNB9mybjps4BorJFZyfF0o4KrL5roRyfSuyEV411dTyQlI/P7mFr7QKtYdKHxOJjtIfELOliK
jj4ZMb0FtUandgWlBxCVG8cFHKaFBmpZpUNfylPA7D5WVpjLpDO037rV3pYUFmc9Bf1lqsApy+dB
up8GH0S3AaRsAjIFDCXdNAM7seIjnNRj475SyElrPv0r7Rx9lZvcB/NTzDsTbOU2k+vdZEaOrOa/
0PO/lHVwEKT8MU2TA1DYPXHhRaI2m87Kr81m5sUYtAwXQ4UGIeiaYmdMaA+mGqF5awKxFNsfep8p
RzNkr1VE+F9hFMi2UIPqi8KpvKzGGIixKLSulaM2kfTmi9rWNyCVpq+F6Vs2nZ8wh1RWvhxia/95
yPYhhUytSaRfi9XLF6YW8f6mEcm6mcwZOrLFUXJxJZsP6uZ86flD+mEZRmIQqlv0yP8WALyJ3Y10
SOt50Wfy2u1yljwFhP7nT/LxVr0aY5URmmiKiOJljMUbjzs17V/RhbAFo3k8l7c50Xn//nlWeYQI
suRIfgFNFm6X0xV1UIdj3SkuQBjSbIbF5pnvdPbpVqmiMpBGNkg+VLyPdsYxdAVnuQnSlno429p2
8muhxZAXG3tyFKvrZ9BDqMgIs3k6CVMAapH0VwRbbStv6IP6OrVohrju22c+4IcL3vIBad5TqBBy
WVRWudES2S5bjY7uriSFLcQOV+C91jVw3OkCkaBxS83Vwh8TmnM8lw93h9XQqyxJZMiZSGBOIGuT
57tJXd+tDjMOqkvToryJj/lh2mnnSrDnRl2lM4pmjoJk5IGXxTfvFdNON8uQ5P9cYTvsm3uaJOkz
PnOTPrnmKRNg9mloJDcW5c+bxdj2UkHAzMOq22CXHICDe8uaP5vmOjmN3oyz2lsUM1G63GQceVs8
Th7mPFuztFHFuoDkbyPX2le7z6fQR7Hq7+/459FWU4g2m6kvDYY0L80v4NprW+OqsMk3KLRu0Ox9
k7Yl5QQoqqbbuNk+Ihi158vwoOyFm7M70ofr8OrXrGYVLi5dFSr8mtatL9p9ukkuG6QLk4Jc3okc
LJE8cYcrsc7RSbXjzIb4IYm0jI6HDqpok2W8rs9FcsxHbgUgleQanSGjh8Ssdn0oPg1B9H0ezdvP
X/7Jz/1nvLU2JM+rac4MoJhx/hDipjKbj58PsCyHd9mF9w+07t6WSyFqKoUBAjyBpurbWN0MxZkU
44cxSCJQdaKFCPdM6YMR19RKiRZnI/WZ5Eem38gDhO37zx/jBKKGD/PmzF2tvzgSCn0gegSsZewE
reZ0F2rEhtVAY0pUvGbV4E1W5tDNF9tBDGFyFp5mMzoOtRBxtwavNorzDffrMzPm9C978wlXK9bo
CoBcITWIpToFRjr+Pj5EHtlyhCgg4uurYV9syN2cO9xOboRvxl0tW0We5V6YmKqajQXBEZD8ptsu
cgHaGO3kIdzBYz6vUfhYDVhNqNX6xGAhG7qYx8WSFamznb8s1Ubd7dz+seWxE09HZb1RXSC135vS
ru6T60a0z5Wyfh9sn03s1TnQdLWvlhoTm36jre41KL+rg3ERXPnb+kbbU9zqbAoWpCJppM++aFct
M+Cg1bawNTf1rfyyNNZLXnf9f/COTu5hyMssxGV0VvxOGL89LEAwkvfnHdVgTKAK1HsohPWevtbo
qr/osWTaKTuauJ4xR9i2jxGdMK/SI51R/ZP02uzxCHWbMxX7D2v092f785NWoVAiRYmkLLN0NH/C
6VF6g0zGuZNkmXIfv8nSE86/VNdX32TKm3DIcIn5HU0Ws11c4Uzp4cdUXIVO4OFpdy92iPowV3Jw
GOKycVHeime5Uqc2VQnTsKVYZJAjXq2MmfMjn+sQ2Q6yFTq17Nz814IZXufbIVarIPVlf2wlntS8
TGm92gFqdcKNySoYYDnygOcpUh9bLFZjrt6uarQVtVUW/BKrAw/VdvHGd8k5flvs6tVdch9fngsO
TobQ6IsXAZqCxHctusqSWA4Axy5iQnK3rmTPOxl3emo427NjnYpl3461mqOppfhqrTMWfkxOtIuv
Da/39E15npmw7MnriYp4miMLhS14vtWrLAewjsUiyYz34c2iN+WaeVgsgEvn/4CVdXI+vhlt2cnf
bAdmKnI6mr8FoPhjRTPFkZiryHOLquxqQSSUl2eViqcCGYnaCPQmU6fnd7UGIGHF7TgiW7buza3o
qR7uXhvBW84G8E2P8+NCviiO54yAf19KP7zZN+OuFkY8k3AXl3GnQ4YfmT1542bwguOiWlSuoMsH
W7zXN8pj6NHgsU23h+Qm9YTz2tBTLx3xK3vAQsf4cHvGDm2KY4Ek5WKQW8J3flxsyknoLYL88Ufi
xol9rnB8comiZkMugASHQtgqSgG0XOEkztPHF/qhuRu2i5HnvAUdvhdd/5i4lnt21Zx+0D9jruIP
vambNpIXgToQvYLSuORid8llLHJUc4vz2yb0zkXpp25DKgY8aJqIyj5cdkehzmIyNEsQEOz++LL/
R7chuDSWbOoKaZD1Th6EUhcOi/B/qYsR0+2TQ3Sp2gM3PQV2i+CGZzBdH1U5bLJAM5ZGA5lwdt3H
lnf02kpWgUCPS23fo3aNjtijeEWB6DMgEeX970DuX7Wn/j9KM1HZwf/7JtaFZvIYPf/K21/0saZP
zf/Y1k/500uUPzXv+lmXv+afflbpr6Xr5TfdDHEG940/SBPpr2WqiNT+F9Qi1/Q/Ha3KX5iVSlBq
2Ax+o1D+tLQujBR5iYsUWFpLO8C/Qpp8PFgQpyAEWI4WkkFr+UM9TFjbYY/p5vpAl7QIO7hwg1l3
GnM8UsKiLEiRD8vKId0XAlY0lrV98w5v/t5q33XVftz5+QnLE5k8kfRBCZi1BvXQpgNKdtlfJN4D
pbrQfVavMfxwv2j0IlmuvJW+nxn1Y+jHqCqlZJXOYWrKq/RXrPa+1hUj7YXE3LRhutFh0WZTHdjo
P8977J58SIJMQhI2d7qO3h+pY2t1dAxOuKpRrImC+LqtgRgI4kbF0k1QKvvzx1v+uvenGk/3ZrjV
Cd75eqlrlFDcqbyqcCY1QQ1gGPd/Ocry0G/ihHnQtTxYRjFwsusrCdw7/In4nKz948Xx/cOswqxE
TjIQAnwqwOmUmui9lCgWadE2yWvv8/d2eigkVLK00M2MVRSix4goc+qFbhoVG6nB1hA3kjiXD6L4
8vlIH08kHooBfnfdLf1J79+dWvmARZcJ8feJ1O8Gut3+o/zc+3FWLy8ehWQWRV5eJmbXSVh6VrbU
fOkrLcrNoBQPbe971KR2wTx6CnaxhXlLkdab9XNe7h+FXQY/Bdn+0v1CHLsOYv2sHwzAbRz1l8pG
cpvLdmdcwqi389t0ey4xduJgXEZD5cQ/BFTrgLKmEzSmrhmDxrgp90vMrO6TC1w5qPaN3rA/3999
Ipp6P+QS+bxZD1qNjmHC5PE3sdvSvOx3t41ya12i5sLU2Y3c47m2yv/mrf55ztXOIqayGYUpg6pb
ZWOO8ACxazzSxORpNN2dbQg4OW/fvNbVzoLBpmkhmohJFAQkBcx9she28k7bf748Ttzj3r/L1fpI
UtmfBCwAXfFg4DHBkbCQXKHof0muz4Vt555ptUbCqiWFvkwVuA5omuHubH4rw8880+lhQCqbmJAv
6tT306PXgrY3xd9f6m909FKGox/yzDALJe3j5m+SFlbAXmjoT9+Pk40F/pIG46By+CHgf9XqThtg
3lSKd6msHywlOY4lxmVRsS3T730bH7lc/jCacteitWadOtaIAwSUJEuZ0SoY2KU+a3j9ypXuDLhw
B2hFZAmnY6NBUSq48xBsMgwvrCiwh8Wpe3ooLfHMaXMiccmUMAnjiXYhxK2zVDgCFp2fabEbPXZe
/4A393gv7ej68SrcZGDGNrZ8kWzyy+Tn55Px92a8Pk55jzATaHVdQpX3bxTnBq0Lfd7oJN92OKYW
4mzDKtrEE6pa9tE0DH+WaYwu6leMITnmeI6fJtvQ7xa/8fGn0I8bDfsIkoBbvbgABocZJf5ck46h
WuII6nNEqL64NpaJvC/Gn35nXkQZpiFILbU+YdMunxFeOUbQ4jYioc/pMGXCO0J+FBTzoRsGN8Za
BdTAPqzFS9P3PVnXsC0NcSBD2AC7ZnHci/T+1jDCy0aEsk1BH0E2UpavgZVtsoDOG4p+YZF5wYAC
STNp4512EobsIToQXjEIngfT6rYKzKMK+6faFO7NIHoIR8oroe5meMxGPaZ/GOR9/gFOkLJleOT/
9QHWDbdtHgk9kyJ251JxLPFGDA79nG6MEq8i/bsxdtdynLrq+WT5qTARhhoe6irgVWvdIJ81cy+F
kMrZ0icP2OrGH2z5pvaW3Ev7C9PL7MwsX/aa1VRjh0CHLC/kmg+ZHtko+pa6AYck1ZWYNaaax9kH
tGI9KD0aaHwDP3+3JxLkMuxP0hzsPVAS1welBPEpNwZGlLfCdbcY3dsI2QaceHBw/pbsqkv/QtpC
4+g9Ezcy39bEXfGypGN8Tz8Tf53Yut79ltUJmpvh3MSNwkJTOlvFhklJrj5/3NMjLIkWkHgabKD3
S1lM/VyOUp0IT36cEkypKv/MCz11IvMQf4aQ3w+RBqjkpGUIdetvsSvysksAaa52UHfp5b/vMqUX
8e1oq5C1VCRBC5fRlm5tjFW96lfwpXIxbLOba8x7z5wup3bhd+OtPpE5YVQVkvXkuqag0K5BH8F0
nw/jo/UDAjIqfWGffKXg+fl3O3GBejfsKswZy0CNq4Fh5zZwDBz5jBrgkt/YPYazWXomrSKfnCYU
CWkk5r72oS0gldq6iOijgsB7qT0jRt9XxyUxN1wVt9BidolMjab0oiU56BYv5SG/lO8+f2Ll5CMv
O4FBs+lHTkWoW00LC5VH5nolhMe6+j6ZJEiz5KFA5RnHyTUXloNW7HVxK1Jt1trXVJp2qVa7enif
YXpWDd2+b8S7Nuyh4lBf03S7Bx7Y5ZUXLrLBAKEF1ucWPcIT3tCLwClE4JsU/V2rCfx3GqkRYJZR
v28D3/38CZdv9mGvQ5/AfkeIDqT1/UJJBFR/SbC8ZPW2l9GOD5hmz2cGOb0c34yyWo49Xfddq5ix
q9+iNDlCN7ShK26w4mMLO5dRlU9/tD/PtFqOUV+X4pTzTHr12A+PWgZWr5NtuUYS1cH7001bKHa8
420dZ5u0sA6ljIAyQfcMLRUjF09rn2Bg7eLY2gZdacf6jxk/32ywhzJ2xtCHHPkNT64z6+tUwG0s
YpF/PsZqXfdtMKVFxA+vSYgsTUB4m1iXzR6HtvO3iI99ZMuu9Wa01XKWZb+YBY2P0mnox+3oLn8Z
75MdDEAv3uj72htxtbRFdImuuRmwFzuvXDk5+7CBppsAGDX8kvezT9YyXyp8Htj/MXg4S+Y0hgoO
DsEX88G/xoHNPU+LPzEmvU0avkZ4OiHnX82OoNehHHUN1mrGZJOQxpaYlEY0OZ8vrBNzXiEJTX4Q
DANJLnm1soxS0At1DJFY7lssCW3AlRQwKRl5FQrGs8Dyj4+lLF4xy4Ohq/iQNlHZpiQpID7uUlqG
DJrFv/LrzszQj5HR+0FWE1TO0ZYKOjHgEHZ3LViqMa29LPkB1s5Jam1rsoN8/hpPPhYNdXQdkaGl
Lv5+hrRqWHaBxIghMmYU+DjFinYFr+nzYUgIf9gIiTARNJEhXm444uqyKwaKPE6Ia+nEMLZ6bx4g
DdyXWbIz8MKeBgLBvnK0rLd7rXVELlnBSMdSm15WOCUriT1x2fLRLneCdqm08+1clraSWu6stXtD
u83GlJyuwhWNDqex2i2oqmpud0X9da5e9fhhLjAlviqaAfYc/W5CCWDZ2FgVDbeYOMr+i5o9dmrg
CVHq5YhxG1V01RIL++Ie2JZdL06VJgHxGGLkmjsdpE3oKtspN51e+TWIvTP45TZY9MwphnnpKzJ3
GqA0LHCTYztYx2bCplg6Vr5Jc01rS3DG8lRzwkxyNYsqmFy5sazTHPMDzwdE65StzbvKhMalPc3j
F7zSYK3627EpX61ifrBklW4QwZmkn7UqHeIAJWOaX1qJ/+Jn7WbC43UCAt3hbKmG4ta35l3L7LZL
ofzZ6dzZInYl/0YxCvBqkZtixuo30n5qMnee9UcT3EQxmp42C96ZqbBsAO+PRGYCTjngS4wlG76a
CYE8jH4vEACX3wbuG6C/aKvCkgxGNOcVNKzt5wOeWlQyI3GrhQH2wcCLJGRbTy136uVipYFFS6Wf
UwQ1SlK9UmUejNO5APLjCcnORyEOvwEKH9JaeNrOgQAgl80iKqxtpmrXYpZ4kXAXt2hqfSpWKm+7
Dd0Sn1ClxJapvu7yEkFd4ur5c1tg4VRqZ977coFfv/ZljSNIhTpKN+D7lY4iKrOsgNc+dBelENrx
/DVpr6hT2mYgcpV+Hasvn7/4EzmF5TX8MyQ+CO+H9OUxz8jexC6yENewaKqvNEx1pZ3M4dvMz3Nx
Xci4eUCTK7oIpnXhxHDY29sino61hkGflHiNlh0kBTVrauIZ+dVMODarycGtyLUSoHT1gtZFZxq8
zBIi88F3wdp+BbAn99jQDuphxm499aFbz3uV9rbIum5L2TEtkHkj9HdMIqcQxra2xfrZawzIewY4
6rn2Ij87FrW8Ic90MDpzMxuEKmX7VVXxUkDoRmvDbSimD0ISYDp9T0LMUSIDC/uJHhculhB2c810
lDzbhqLo4NDtZQaWyfRiD9pG8lUHofm20FJPaaYzG+6p7fbtq1/t60Y2V3S78eqHiiY0XneQn7k/
nB6BWIrOYrB6H2KLPIjkKmc+hfR7gdgM43Nn08fGZWOZP3+GWCViuxlU7QQckgKWuQ23CgXn2a3j
TXIQvAYUGZZX8VG20x/njZQ+VkkYGkmrCnJtqZOsVssYyWMzLJejwgCEE923EStW+0X/xudr5Mw4
xmqJ5ImSmYPOBaicrjRcV5XBt7uu2lA82X0+Ej24J3aApRSoIuinrLp+pjaL2YriPHHpnnfHQLQz
WdjmPo4CmJ+iWPgWCe2FGsj0WzZu3fwqUMeHBklHiVI/eibtG60ntoyBmpiYx0b9lgkCrNHJyeii
E8nszSrZ5aJ1qiTbogV0pfYo6c9JXLrZmIGtJt+BceFMOTBD+SrTzaVYhyC67TTN9lss6arZy2nr
ypernFZcFDgndQJ+0IDwu+7njJk6hAA8h+GqBo0rjzhzKi+qkHiJ1lx18bCRaNeezcytomBTjb4n
aa0dyPeR8VUxnjvh22jcpeV9L0370VKdgT7IAMcHS6q9cKTzC2N1mgavAvKIogJNc6TH8LvQ4AlL
jayjwDi2Bka1lieK0TbUG29WNUfV6EBM+x2G8hyrvZzbXYCrOX+qWq99EDpKOT+XinDkR201DGbD
WNr4Ggp9OcdJo30s5AV6VOzECo3m/J0cnTeUw9XYEjtHeMbUIS2nF1EZQQiH+OUvTaOaFxbilYhv
RqmqLt1Am7npHGMMb0pZ2Tf0uNUm9Py4iG1VAEUWRl+gTN2krX+NEXE0fmsgigbaXUvfYKDL8Gtz
R5v0fRcL2K6HeFpUjtgodhCoGxobD3WGLWra0r0YHwK6puR4o6jNduQt5eNiNuF3h9B4SZuvyeRX
NmhIV8vmb59P4VNbzpsJvF4sQjZIPa4iKDG1b1P+ZFrnlsipUOHtAKtds+uCQbEiBoDuqFnkCB2c
COIbjJGhjLWo24WNXrvm/d+oBuE/cKVc9uz/WqHG6h4/q5S5/JHxacpqTEyLK1vuzmQHP6IR2FXf
DrK6oJniEFlSziB1QDVEbNx81FxYJo5Iu4oeJXbd7qX2TiUsk4Jkm9GdZ6Aq4qy28s2IX7whnHvv
y3OtYxNwT0hBkC5BN1+996EfhrFq+Emp9oumGD3cZ3G8zbLAjZILCgNuXL766qFYbKmjM+9DPTf4
6qV3lS6lGrh9NxzlXTtLdmtWV6kyOEE13ZaYDZhUjEaRNZKF+6iuXbHNgTSH+CdMGxyF93XU3/SW
SmPnfJVHocfvtpWQGKHrdnUF8qkK93m+dDPHbjBGh3rQ3ciQ2H4A+/bWplWBQHaDPY4/y50qqI9i
RlwD0ThV263UQ2eOLmU1OnOBPrWYqDNR58QbGIvV1Qk3SFUEY7lO3KDwMnb4mWb9f79c34ywXq5F
nAQc4Iyg0NpcpthBpD8/H+HU7VWjv2GpNS7+SKtnSCV5yEOfAEEvZicR6DvSSyK74syDnKgf4Bv9
Z5x1S4iihWbRmIxjXs6LIZ361NH4rdqh5mSHfldyz3KrfXtFQUzMqdCVl+2X7gLCpvfvhSL8Eh6W
X4OI9Ld7wNv6O+DrxETrREgtZW4fPeV0akYtGVr9THh3+pnfjLQOvmJ9GsOSa9N0mJyg2HI2whWg
w2Av7eqfdOtyA1Ycc5c/Ns/6Rev50HfzHz5HwTlvxZM7FqUM+p1kHu5DVVnWm6YcmyKhQoUloLkN
jtpF43BI7Sj+XvrX86PmyLt8a718Pr1OBaDEttwdLYnKHEqW9xcYMNWVlIQMrH/BxV59bUgZCndE
hBPd/U7/ujAnoSjsOtGmmeWc7uFvNNdqX4T/AGsUtbCq0Pv0fny1JEDVh47zoJM9TFB3LQmSzv+m
WzemXmN69YAYy06C69b8KQ21rYM90FTBk4zG1spou4RGPg06Y4x4u80PUZKDlUi8MsXApLy0pE4g
SGkOxIrop8B3o6fEVWru6kPaYHIvlyQQmqPvp8d4zr2aWp1A7iLr/L1I9NNZxwnvlMH0N4NJNz43
gLj5rmj5QzuM9jAodtxu1cl3oqT6KsvFzdgXh77UDyQxYGAcB8F08rJ0VJTzyaxsRe5jUqPtw/iH
ET2rHXEePMCN1BbQNmilz2VbGiu3buMrko92YVTXo38wMugDYJxGHa19KnwBmXGlaJlrCZ1jqf6r
SLIpTuRNIcdbOAK3fj3ZSl3pO0lKjiatmSE+MYkCImqOjCetgrYgVi8thRNqCe2Dlsi/8FV+bQRr
78fKBDm/O/rN6Kgymo3AKK/TVHmFav/LqnKvDA3XjKKjxCuUzRsVcKcBAaTjauvHr7VaOAE8gF7H
EIg/7kd64DEIsLSM+/gxH1/m4KcGvECYZ3syiaxZcqPU2WFruqVwbDUa39vCCxBKx03rEefbUlPR
HxjZinITSNdDiO9zU+9NcCJd1l2K+B0F5bw3Gk5zo7wKZajz5mOQoPdWyNv7j7NcOqkauaH2ZapM
xw+foz63h0BzOkm5STBtK7TWy5GJq8mNhb9NJv3Su2E/dKbdFgNkvNgOS8uhesXtPcSWTL8RVMrG
+oU6qF6NY5Xd+4aThNpdmXebubBui8x8yQgha/xpLekiiAo7igiqEsUD8MbB+KvWv8FotKUs2LQt
7rzUbIb0Bw0zqOWV+CoLVRstx2DdiGp86csNE8g074JY3EY56soZ7zlZmrd6xbQcL9SCxsGochNR
+Cm36aHXaJVfXlqbFzs9m6+yrr9oJB14Ap38o+plM9Y3y5mtit/qTCLd9zpnZNjaw0AI3nZ3k3T0
VYiw/T0kSbvF+ifnahOZdOxzyhukfUpZ36dcLoLZcPvwQanulAzSk6lxR/g+kZ6MYeSb4UWCdX1Z
ITQiJZnU3wyScf0Y78fYciptmyi51+fwa4anOVewkzqOeeWkmME3UkWdrN3SOGnn0+CJUC6iqLfT
0tzIMqKluneERIAb8xJzWgXGo2pcGlDRJnz1BgYpu73vD4cJCsVoaXTs3crTo9o9TuSdawU3hgyX
U1l09VGGDmI5oXFV+OD9GmuXFhedLB7DufJ8OMuGUNmF9GWOduOAmMbgPcbP0oyHFo53SvSacpEo
/K1vYEvZ4x01011u4OanSXat3ylhcSukhVMnrzO5kRzBfEharmwMt9Stu7at3ABxiTmZMGaeWrmC
i3KQql8pvIEeZ3G9Y7NTbjvjyaeiMT8TNXnH1t9lqV1XrjrIdoDRVZaEruY/G/N2MB7q+ioINBKm
iSsZj6JRbiwKMOo0kifF70akMMONVpodkWJh3XPny54HJbwMUZ8HEf1q2Z1cQLkRO5buVzE/lnQV
itKdWHwv5YtY7Y5KGbF4zb3cfqNs4LRNb0/TYzLhHPYsdBd6fz/ppZcMoxvPujeyG4XCpmcGyspW
Nr4bBV3j2jdtIuMkMJ39xM203QipQ9SuJZ0/UYlTidBbf7gLAjgi6eTkzXVSK65Vlhtd/C6E2bGa
IztR831b/8oztEvmTaiYzpwqto/yQZ6ffaF4rMXStpDqGIXsyS3S+kB2RyO8bgTk0sw5HEAaMdj4
MlNASw+URr6E0f0QE9cRNiLt/raYpYQlrBtsK0z1pW5fw9a/6HPBnrEbO3Mmn4j5sLammGUSulL9
WcUlLVXrusuClKRQoNsRLTSmG37Vqm33Heg1/d8NvYQkEs9kkU8kajiAKTdRw5CIBVahJj1XYgyo
hQmTNo7YF44OQUdRHkIpOXMbOvWAb0YyVymhaq7GJl9G0pPDzLFnKA9KeSY1e6IUStaOlmq0qoTN
1rotMJgEWQOfkiDgyMB176wrLOuLh+6G5Xnui53IO+FFjhSdGArW6VpxjOtd35l5hIvz0r+xr2g7
tDxtC0/68txXOpF4fzfUKmCKw7GM+5KhSD/ZI4ZxVnRXCgusjDNEOBMi/5YNrcMzWguYjTQXkeZf
XVsjXW8jTTHIR3gotRab3XbXPfcehU+FgNT30v/kVb6d/MvceSO/BSMdzQjFU0bsXXpWvQSexbSR
vOK6+3sa/v8emP8Jqv7NnuM+tU/vHH3tIn+K6l/v2l2W/+OfdhfzLzpSyDNSvqK0/s7AzfyLYgfu
L7/vaGRZmX7/GLjJf9EBAuBco0dVpA2E1NM/Dm7yX/BMSXUSs3LHxOPt37S7YMb2Ppmi8ndr4Bcp
stGK87EwTj5QqAWNsiIbOedFDR5M6cBYUSIEgTIcJ/p0ULyOmBCC6KIJhkCj02PbNJX7ygCn1nLC
jSTx2hoRYP9UhGShMJAJg/CiC3MYVrg+Dqarq88VhCOpnjdRFH1LaOxVY5jxTWYng3ao5XlTK1hW
NuPtoAtfqKLctQWJbuisZRAf5tLc1hl2lzAJTc5pdCBdKt/O1ZNaRXsSqpsR48jaErYB/TEh0MOE
4pEWAlkLyy9FjfxqTkVOvXp+Naj8dEr6Whd6CpNw7A+N6iNzKONDOiIZE+6Vll8GMhjbKldEFBzT
ET+W5baXh01ekdUOvrSY1URJchwwUhzEejPxTBKXEgOOLt5EapBzbFeho09IeSysSeJLAHsP/ex/
jyb/wsylG1+MIONlEDCfRgkuttxtynwgfFdwCzC0EgOw2ywPLyrlsVSeImO0s0Z61gbxasiJvUtJ
fgXn9gijFA1sxnu3zO66NPlUtHff5BI8oGG+C4zuWCiKgK1T7lqDetUq0nbG78uLh8TrZtrIA0ht
6YNq5bdAmsheyxdFlE9uN0V7XTY2yhh9AxVD0l82iEu+R3gy+Xq0TQuqApVEGUJ57aIDRbEYlLO+
LaZvvs5xV9TIp+XDmFgHvUldkyxAB4MrMgVHrLnp1JkBHtD0MrEBB0wupsg6WxlpEsC1K5z9u3go
N3RhbHCmJG/cH4Wq4XrCdUOuudQMC9HR9bPoUCXpVu0mp62mu1DT3RhzH4U7UTD+L/bOY7dydF3P
t2KckT3gBnMAbA8YV17KUmlCKDKHxUzek6/CN+aH1btxqtV9WnvPDTSqq1QlcZH8w/d/bypIklL8
Gb/QlFdZT8khG8KrNrs3Y9GOhWqv1/kuNUu0pNlnb14sN+K9A3UTVxsN6JGuDINguvzyVsfiVVPQ
5w6ZK6mIEHckFEpIDiacNCe+iLu5uRXjkBinAaOrvD/ptYDXpJmfkibaqKO01aZ4P0fzdRjVgTbJ
tCqnu0qqqQqnRYdCTU9QUDw15m7pfzHKkvlTiS+Sly+aaY95eTNG2DSGp57Qg2U9fS20UcbUk6bu
hcTOpyrXOY6386MV1W+63ByEflvX4V5on4nYxjaMFr/wlBqas8AF6OXyTrHSj7CMz9nCuaS6yO8m
1XI2xVs8kJ/nJuRZT+1TnJDOxmGYqIXReFITVgar0p/wmLsyYt5ZZFqPYUonB3o1ibfYlTAsauxH
i+LWFJY7USi8X9bYq992zV81cuvO9cte+tuqteLzqq5jufpV5BmNklIZUwO9Wv4RYpidJxfHzJ/+
/iJ/tTQSiCVzDZbpP2lXK2loILxwkbhgbBK7o44Pf3+Fr22zn/exlokgosaq+fuyQy95ZOI8Ct5N
JON1qgvHaUpxvtQO6WJuKs3y8kt228bWtpkbldhX66aZiEfsLN5Amb0YJX5UBp1yDO4UGm7aBjuR
d40+nC0Y1a7M609l/icl4/9v9Wz1tOz+a7mr0zcvy8sfk1rX7/jPrV5nN0VyrGJuDsuMov/3rFbr
H2SrQSgxUbH+rAP+sNVD/UIBA4TMaWHtGv6+1Uv/oASGGUIpgG5l5b58CWf927DWvxjOBgY8Mh8E
UsefmC31ZWx0pStlN4vpCy31bYfanfJmeEqq8Yp2j5/LiYufOaAhaTWZ7o4FvAV1UT61AQrIL4/u
L2awaVEUfZ3DxkqwUdH60ZnU1ur8l+rUxJQiQViLq3eiXMPOy20FJDWqqjeLgMvUVL0MhFmKuid9
AWdMk31t5vgQh27RXHaSON2qUCmG1cKjSp+laXLonbmU2DgU1/hMtgHsqWAS6dWUgt/lJwvOmKiU
nMfxkVP3hF+TW54EVYMV8CikNDlmQfBoFNBR66tbWb0yK4obrUXT0Gd+NyZXwzhNoO5J5pndUvli
MjwrSvI8CMaNeMn86lJsxGncCr2wA/g9mDQEKvUoNPcRAcmCzhbdz16afkY9bq7iW5Yhha+vk/CQ
JligiVhIT58RXTyxeCZR3UroOXWZ18k0J9TPWn1hX+ZB7BTjJA2K014KaGY/BlGhJ3MVV0dkoRQN
FzuCPUtAHamX1GZEEtBZC7PZGRoobxRcmliBQz+22CTP5FdmjV+LhmfiuQNBss+5mBD5ZfRwCR/z
8m6hizzRsbhg2NVgCnHB3xXRoAj0m462Nj+GyS680P3R6IAI2b5VEm8IXxYZ/pScAbLIduMXpuJP
xIGHUelNER1UoXV1ISK0PXoqdALgdRIx6R05WGnjgBztSIQ/twnh89Gp1udtlUVrwdjZWvUumO9j
KmA2jKHlKGiHhoA7q73G5DaQLg/ycm1N60MrLIxcLAq6ocHAHifSGB82PFcdXdChF7T2kjxUCWOA
Lm3HTkpO93UsVU4ctrDo7jSVfiBdpbhpW/Ku65tazR+ByYkNF+TcnRflBdL5UbxAj6vV9qpWp+u8
zX4kwmI6lpbWXjOgJoIKcrBGI6JJCKFMVR+rC53AdoGIlLYMJpo67O3yVG36HhhcSbPbrjEbxvJo
V434vNQFcuwo9KGG31H68TWHZwnp0Elyyj1twYGVexHQzoUmZKXGK7XPC+0NmO1qdWcwr+IeZkSm
nNLlJowJX8lfUwyH67EPRons0RbHavOlJ952HF+V+Y3W68gWb5h4fYyMxW72p7B2xxbYT+zssZv2
AzZMc64E9PrdHjqtli62tPg52V41FvqW+dK1x8vSXk1aR4LI4le8r+xQSO0Dfr3XcvGmhuq2x1Gl
oJ5TlgdlkgM8AeG7tVCilnNmVK0/YkvutrEOtUM6tnC9VF2iukan95KpF+jjt8TEMlhfx5xnarSv
UXMjl9KuDXemGZ8NGfSNpAfFChp+ixOFExWZr8zmXTEzKe5C63aSjE2mv5Xt3Wwdje7aGBGK0X6P
wytVASyog2X9Vv0zYZRfLneL+Gi01r6X4/dRPgjIWVR00QzAUHpOBOUq7eVnsTyMNS4e3XLsZ9mz
2sStZsQhJQ4/YH3xNsTRSG2RMIB32jqfP48a7rqHG4p1jmHeDoqKa3x4nwzCa1pil47OqFREuuTm
ITRvlBXRm+9hye71KNx1quJzlrofKnL7wsQJ61u6nHeNPDx3NPg7Zs6SKn5XTD8wdj/G6cWT4d/Q
yDZnDeBAcfPmIcPAfJAH3m4Y5FnFq5aGkylcULWl3au2zF44LEAIsTtUr92g3FaK1Nlkv9/r+vwe
z59RNhCZkLlTOAJD01s1XzRooZrxbun3aQzLNUIbmD1CEYkL2dGl2s0BAxog0kwDspHeUX/TAU1O
air6lgWQtDR2BD22BUHX2pdKfS14XpLI5FPfw5BlJVGOpXKyQDAGFVJwVXc4piR+rfd7sx738gRO
rtbJswxcINVmYhvZctdK6kGGsiEP0nlurH0NAFN2MybozQtQxFYsLXfKoe/QHqJHvlBRi4dFvxqn
dTE7sb06c1k+9G0fYCW8k5toL16aF1LZPHNcD8JCeYxH9ONG/WqO1lbM4qBPMPAtrHkzL8ORQ/Rq
qb1Pk+TVJNF6SsRrjLgPsHs+9Dk5SdkcVNna0z6UDKWC426JNXPVsbkFQvOOF/uhFlnPE1HdRiMS
dXXC0iCjSG/S7BrlDJfaDNO5VGs3jmU4iqN+6noeshFC42q3oTq6OiNdi+obgsbuTcZ5XdDZxdF+
O3XJLjfrvVwANS3v5tg7eW/tEsh7rbirmzsVDWwNVpgXdyHH1dzCNTsh7K6HLxzNwdTTVG/ZTBO0
nDdQNV2cwoO2K6BZi4Gg6luju+E0e4Bd5ovQAesu8k0lDprlOrq8ij0J02rbJiTk+JUhf2b6tjWy
j1y72EYpItXXnFkWJNhh1q16ebEGFXQCx1L2ueI+7yNMEjP4n4kdVmQdg6FN2egrBlZN6HglK/Fy
yoxCRuyv+1OONrcGuBEuftG01512EysvddrTeLjgeQCMKxuu2OSetNzjWeJZHPZYON1lSj3NgLap
HZam8kTghnw4VtljM2qEWrf+BcfWy3xxOAK44yAcLgl5BPRNEotFaboJWZOSnnT5y7aMlcBU+FJC
51+YvVgQ6Rq8Jw07FlbRE7MvUp4si/wXWfoYWsCECpTNcDtxwVq0tAfcu1PmzJzmjkbLRWNiTnHi
DNMPXcxZJvudnNEUiG/jdmvKL0Qi0XOQ7+fkR7KEZ6nSnMtA86b7gXW5oy2WpysEE6QcLoXXrsqJ
2bhvEetK4jmZiiDtU1s0t7o6n8qIJZ+h2TBBldRpu8+LeWNBZtHko17Du2sfC5MAFx5UUlhOpWIu
Lj2v4QWEFNhzkjg6RuuLxWeGMVU8EJ6tiCkgpenmS+4SsOOM2r02PCrQ49uL7M3w5HJTPYXJobMY
hZBkL8O51BvPrEMPX3i87XNHUDQfTvldNTX3FStUPoIxURfWE0uogBqPdUeFktOKzYFWTi8WudMY
2dM0bQT50Es3lXBVcJyFmD07Wn0vXK6q4R6/8ygEabufox9yJT6SP4t0RJiwShe3ifG+VPAOZcVG
WLrRkqtZF99nHn+rMzWBj/JF+EzVdzmqAUBJsdEF6HQVu8x6lltUvwdlgxvu6NrsLP0OE/WNmJ0t
ZFKC7C9rLo0C4z1a/GnkjRiPQwJQPFHBLBSkURAl0IOkdmtIRtD3HdTmYRPmxqYeBD8CBVPleJPk
LQzO1qG293VKm2Yg++lC9yeRrwRtRe+zEx7xVIQMoHUCyjnszBLiZeIKxrEcWdwS+WjhEb8+/Xa5
v8xnE1onoJfbxXvSc86rImQG1k5i2WYJoDDDEB1V8iT0tqG/Wq0QDFQBHYwmNZ/OljL5ZUeb0MI7
sQL4ky87NZtgliWexuF2mh/CfGcS817SpbkQln1J5EOrPossS1n+4zJvLOEsVBmcqNf2chtGvmiV
Ti7mfrkspFRQ8teKW0sjlKXVKGW2h050SorSC8phM5c3U6L4YS8e1UJ0QjgLOgjcoqPbHG6N8lVX
3kBVfW2EVtZ3fp9wz22QyA+6jFVn0e4MmJYpkpNCe1eWdD+lu4xGl0j+Bb6itpRP22FJg2oi98qy
Nhbfhe9phjpFb1Eg0kEre9GXc4mmTFduiU8/FrG4k2faqDXZzWm6nokiT23DjTXMjjUnrt6Y93M7
e5Zc3FyE4j0UnrVO+DRr6TbTuquQc79TtApAbHK57bThO0Hvil596b4YCq7mBHqT/fknk7RMjJA/
dnD7frO8EDwlWKP8/okp/JcZQX/R5DFUyP6WRlItpPEvgInc6hke/Zni6uxMan2kAdrxHv/+HPrd
RdZT6i+n0KEAE9VnLqLUAJvqi1WEsIm/c9r+gjStfZ4/3AqH/F+vInUAQoTCKYBa46f5eblOnjHC
3YgWiDB2foo3kwIOJ/bD+Mbn8q8O/b8+w/Xvf7m9ScLItKb2d6f6OpzvMF365vl9Vdb9dmtkDwGx
6rIMC/6PV+jNzlodvWG9EuGMIYCbqPbqHy4EhT8+fmuL+Fdjb406+v1yICO/3lCpVWIpcwJDlSn5
OpmzoWJ3rWMSKhm7htO7qp/u4iBzWQ7g6Fz9/Wj56mjzp7v9AuwmvS6ok8HlhY1xHj2MUa8rFUFS
th2wn6T1oDuR+61T8F8O0v+8afULyCuOotIStaK446738NX0q6W2V8feNWVXb/cIZpGm/Qtg7F/1
aH552uqXKVgV6tKPHRdewdjVPBRx6NYgEbz05m8zwb4ipD8fLj5IsNdoexmgW398t0YiLlBqUmUN
9Z1xIEN62zqZ05PrnnvdR7//jjP31ezyT1f8MvvHaMrDoWB6tF56FwfxVnsy/PFhxUqV1+he3Q54
DF+uFK/fFlslyG9KD169X33j7fvVQ+BPn+PL+iB3aBytljtvvbzdgGrssII07dXWFJKOfDZxUf/B
Cvu4vH8zoP/qDf/6zL8sEOE0TIPQc2Vh3+PA3AcIMU69P7uds65Jf3+1L7SIP93ml3Z3bE0Jqz0X
m8a9SZmbL4Tbp6+aPgR/f6GvAtI/XekL76MmdipXal7sqve1Hi8wiyo3PKyxBrmXZc6K+njfRQx8
e9Uva6HetfnUrjuWWTvSud4qLqSt0TZh0MT2wvJgwRL0pW8pr9+9xC+L4iCqYzUQPADLZV2TUA9C
fHN/W4MxLfiWo/FXi7CGLBNSCOJm/SuTWtUyteuFgvWIqEDRwyP6aOyL6+gam81tukfFuBptBcXt
uPk2hGSdCr8WH8RS6lzXwvOIvjmM8T8uEmWFKrEZYS41T6tTqrKPby1vNRRTHHET3ny3RHzlvuBa
8ofrfXXaCbOevo7E9QZ/fig8zin25GRX6uZf8Bn+us7/vJakmOSbq1jufV0A5Q5w17oM63uU/Oqm
JBeDQLTHt8khseHUYfzYpN9MyZ+f/0/PE+0aW7dGmvtXWopZ5EmXiTMzBcfbMSCswU9vfhqYb/7N
ObnenWqSVihCN+C3X2a/oMdTrxois9/HSL25o++EnOE13CzcHumCyr2wnTTn76+6Dv2vt2cZ3Bo0
h9Vi7MuUTBe1mVvktS4LHX0pkjgUTu0NR1jxwxI3epn+dpv/Hx77DxwUdB7ffw2QrX6wx5em+7//
p/yVD/PP7/sdJpP/AYMMIpSIhEeC/MIb+x0mU/7B4DdlU8bgZeXLUAD8zogx/8E0tPBEgfkCLWy1
GfkdJuOvxFV2CbLG//nOfwsm+7KW8uPxiFhhOnA33VJXgO/XAhP/C9L9xHbdiovT4sb4wheBebCu
0434+O3G/2U1+9PVvmy/hjxl9TxztQi/GWzo1ylveOFmzVTqnO+TDbS/vD1Dx2nTQCaAxe0fb08W
6gzDoE5xL159GCQbz4Kbzg0Dws48oCGDXWtdfMiqDlb/j9il4e8rGxW7yGZTewgM3fJUbFV7jafP
HwbPOiVU3Zhjx/hhAVjNa+2AND9x6d3vcAn7zmTV+FJF/HxmDByGAiUiM/vLG8q0eSjDrl/fEOcn
ezVIaT1YGt58PZDgIWyS0744W+5MuDzMlluMwuyj9NSxHZPId7JXP2jTVQLp+iP211tsg4ifEbsK
1GCW9yzQ3Whbbde7JY3PQdP4RKMG+2hUHGs2wE6nKYORZOcLP/bvhT3ucocN7zuPbuk3ke0vq9dv
tyrDANMU2GN/cskVR3VOlpkNAXPcnkBmYuYxWwp3+nw0a49+JCLLsrIVfzwNOFC8kI0avYg7iE6q
ZqO92edbkQii6giOg3mCk5xWZQTUkl2C63eDadt2uKte9GdwnJJUTPmuAGkRPMQEcHzXEGB13DS0
LaLDXGzi9wl2fmUDcVT4TawqFsVWznwF1jUoIoqLiWPfZ6Lb2jsfAM43DhRe027IPYsIj3DiJxSD
6kc7rhJtOj7wS57HhZYzKZLOPHujuJ2VHRqUmUYkFrolKBOYKZ7omk9QVGvrrR9JxzG7Nca9+pwT
/+jOdr8BExi6YJ4J9NsssjuSTQaB+0Ta3lZo6Rza9ZUI+BrZC/CNM2wsL7vPdvV5OQxX4W5VB8le
diJd+J6kPsurPeHEvy/u+w/9agloCpmjo3Q2jcv5VEW+xA9HA5Nsw+sevv7lWuqd+g5TgjEIf0ju
8ETHdYfu56GvT1H5eXnIbi43heD1AJafjQvW93lZnMR0C2wsUInSPsUc5JN0Vv2l0B47Y5fseXBh
tjNDr4leeO/ZxA5GPKujoRYmqbRyWwRmvRdh36QCDuJXuNOzU6MHdb21Rj8rNnp/GOqtCOBXuCvs
imlQ+EpXCDO74T2CHkWrHDTIRlCMw4Ai7Kzcj+oHrMT03CXzw1C9tnYawtBwLXElKO8vGRMMHQgA
Jn010iTGmwJTA9prtrkAWXJqK7pD124i8phbzxCvphgPPVbRi3uRfY0UGdDnyI4ZV5VDLm2puL3o
SeOVOR6j4gQfIet40RtS21tjn6MelXBPZJRBLn/jqRvmtqpP6BmixWOev2hbjL7wKK2uZQLlF3zX
KJUw6TgMG/mW7uXwWeDQ59K7fMDi1k9v13+QvyhOf6WNaH688LbxQJuODVS0zeRUW7Uko6pQbTQk
0+3lujr2x/kDs1w6dtuRdYIYrfv4lrZDaus0O4RTODKvpM14xP7sPG0y+MqCdzmK96mfk1eQnovg
MgXygNP9xVstTBafKelDAyRAZTP07yqDRkfnqfUvHWmOU6MjhJKfMYPwtWw3+z1st0W+G8Rj50Hc
SB1kPFolOVHvRmkCwnGWo83FBZFsVAVE7hQannJZeQv7enEJIZ34Ir1xFw8MDkGl9SO62Np0SD6w
sTSvhsUd9iWtks1kN/t6v5pjg/nb4lXa2PJt/IATTQWcdygflODy1LqdNzO6nPph2eUP41v/ZtFB
j4jjFG3EB/M7P6BJHZIgieTtwn1TkbWmJicCnOveB8HnIwfCUdtpuzJx4ptcBwiwx4O1g1yXXYko
jzRb9l+G41za+sbc7GRfCExW3/gGHRjLQQN6vxETu3moYi89IX2tywCsxyQ9KSbo+lVOTXtWs1tN
ngNwH00goacl0nRiOYkBl5YsaOazFHqpdSrMAJe1rL6LrLNuvjBcFi8WQb6vyv6eqHGnv2VxCqp9
7DW7/q58KTfyVeel0hZW5Bybjnrx5u5xUPYQVaGOE+BSPJZvGeK21b36vtrUmT3eAsiph/42vUYa
cSOfonMR2+PraPBLOm3FR1T6dnqXB+tMy07jvm83FTx0O/QGX7gcq25vLMfBA9nDC8khl+ip3pGN
TQXtwRpRtaAWdxrEDVK1PtriTtj2O3VfHBQHpq51XXSP07O8GQ+0UV7UdPXtdEGblJvRb+hTD1v5
Ci9V6xIsy1sfZPvczYI1MW6cA4tpo5VbwbLBd7zuoOA3yNly9oENKBH8yjxENyKqIxuB1ibc5Mvz
uruWIXGC+A2dF/M5WV0Bn0SM5KXrG4m1t2g98646xEwQ001vo4/8nN1fdmvURot54mpHtxAFzmWA
rku8CpwQx5+SmZTz14XXXc0fwkl3dd4V7AZf86I788k842aNhCzdtgeB9cfJ/DTo3OwlxQx3dtsN
iapklD5q+JtN5wtqPNLHSpBAp7yPg3nTHOfMGXI4I7YyHDqTdcBiG7RskIYKqECCAuykmCAFBmjH
SwkFFMK0i/x/tPPrS3kNuMTn7yCYYDWpOfqjHNvxfjwAJfjpUfJwD3aBJ7NPUkntYngoLoFIFh5s
E+I+oONyrDxHPlMHlSg5ga4VIFS1a0dDN1sJ7jz6Znm8AKlnD9ktR0E330I1FfeGq9jCbShfg+rm
WD3gxFh4OngOoKAt6IxVImOEQOs35JwT/fsOxxAiD7lewO8toPCe018Vny64PJPxPtnS6F0kW8G3
dwH38UySijoHkiIiptTEPnEj7okgOKnXYZDs0ZtKd9UJ1aV6TE7DELCLhLwDzUd9K2qkjLvKGICm
aaVzaQh2Jih+Z0oOOH0kuDqaMNOv1LPZPN6GTu+sMmgLW9cflZv4seSzcNYChNxNfa9ckYDeIdB6
sRiN0lW5bRCyQhJP+6BpNnpzoxabrNyIqVP51hY7ihfptuU5ao74qHgE7ro9KXq2cqezXP0w2CcW
jB03/XyYuRbaVh8xpfSQl14v2+NZ+jBeFNxBKuJK4FFd6KMAhQcdcQyFvTxjlNFgL+qKPOTWX3MZ
gLEn+BT2/Bp6HSX04hYetVq8FmOQT7Q32Rm2xS6aXUVwqYdqI4DBFr+bRNFTwAjoT3wZbTh7hXnU
9POEwH/c9Nfmg6Q+9PJOMbcCTC6PBQWfkN5Gxi4HBrtI6Us4j2bUtbFwrCNyNcfwtIrCWnSK11BI
C/MUwWlXuuMoPMn6da48GvGbWO3kgKE+BdVV47CpayTOdKzHGScPqNh23aDvadzs4mXRgUbk8DAE
4ytRzcHw0DzE6l1Dpq1bBegH2faK4A0mEQ5pTrdJnPJBuBd9nJApMt302lDsMrjsG9h+bwRFp8Sv
nynk7urdGudjQjFr8R9xLcR+Z7hHnvFYMdtc7JpdufyxOES+2vlu+iiJihvXNRxk/mZ0iSILykW1
rexD9AVjj3s4Gyu3sdxIArNmLz4tLE6PpCQ78XHFqTM722Ic00tX8QObKNsoky11lMjL2kMoIhR1
uyPv78cvJ+Gr32r2XxnLX1vNv5XyxF0oKDrImP1K9a17WVcLQaaVHmP6Rju9vJNfUOpRzFBHBcu+
/tGCIn7owEFUXWtctm3hxkQZiZHN6/iosjG39t9/qq8dy98+FRo1Qu4sycKV8I/HQWg2oWmk+s+z
lOoBV8dAKoITv2rX1qcVdDSdvrNjXw/4v7Zk/nTN9Yj6CyYVDZY5cfwGcovci+n0C6uuX863Bf6W
hBA251XzhXTS/Fxq8G0G0JrHZoUPKnROJhxcvHV+Zex738vo//I9Ydqow8Ze5TVfu1R8tEioC4PC
lHl7Gvy88MVP0red/qgcSrhFO4MKcukOxR2EosoPT9gjBUScufnh+7Ousr6ArydAmmbiKiTkqPsT
OfjlYbUJThICnhwuDIItdFiXsNxb9CORI3roNcc9Sc+bzo+vOFy9mQ/kHVzskthVIuC3yma8kfai
19LBoPASYVB+Eg4r3KLv3xfPVWtXuzylJsco1xuA68pAaLfctmr30GOQAONsBmfOtaKbfnqOx316
CJ8thZrt1Rj22uRXIWMGe+zkWhicAoJUYfwoKrcvOMY9LyBzqVdW0GKDBKqoMlJlRhu53M5iRjHo
6oMPb1T6qClcvMYEamGlRi+NHefoVCa9ZcXOD/1ObDjF11sWvcozg8GvZ3/NiGxSSBMeCmdb32kb
o9wizriyPCU/grWfJWGfZw72X4S+U0mkZy6OM89Y48bhYowfrLV4jyvCBjoqER871ZtB/a3MMV/C
HTsYTJy3kVPK/eXIUg3TFvorTCe4N1vIo/oT3AnTCqxiL4i77JjsQOxjyTY2fekuFDlaUE5uhLCP
exrsTHbWLfN2vitGZ+G0a0uB5Rid3T32+De6UXtWGejjVrv4WrIlIhA6ohOhv/KFXbHtzXPsqlRl
KhwwoAwkvQ252xFhHhjb3WTjhtzOgwAlyU+zTUtDJ96LVRe0x3BbPmb1NZtYrMNPwg0ARy6zeIj7
jVXzn1tswPRcS3Ji7WzcCCdW4N8gi1GwYfqoCGdVV/BiiHtuYWEU4aTA/ndLkB1UFyKNfieel31O
ybaek+U7wVsst/Wb9iDX1+txqxS3GsmmBe5rmFC40jtcFumt3q7xHGow5U670a+rPQVEVATGVeqh
jt9gqH/Fvuoq2xxmh11eQ2RMcVZwLJIT1U142SnqTnoZDxygadJMnuzKmzWlSAywzIJeBNnHno4U
geHPQjyCYsQpcnYHaD0pWxvC/BQzhq0cUJKJ2XEoD/G9uIfvGDMvRAyjtZsk9+vXtbtFoidZAYw6
csRk44BZWUcwnurKZBrf8ETQa3WGjUIbx1HOKJvyNrv43Xu0gUOVbi0cK4+M263wqli+hu7HgQl+
UfYXPiK4EHvmeAU9/EbBGRAqyJqtiYCDsOQg9NlG2UK99rbeLR4+AZpfb+Jz7WsMjLe0tsMHejO6
o++aA+d6iXRCzldPyeZCukvxoeFvGG3i/grNnU0Nr9LnEvsfpeR1tleSt+ByTH6y7hPD6yWXAIQu
9qOP+d3ymEmc02ZfK/Z5+lhM+zK8TfMnJE2XZz3Q/O62Cpgqwz5tdkvkro8+anzOO+5qY8NJQTjK
Hh8iuu5L36TvPsYqtDCVspID/knkBuzlIYmdqbYlfEYSmGTrgqDvq3P6ke/GTRsdIEeKr7DDK9Fe
qB5fo9v6vnaMa441Xn5kr3cFl1aQG28bx/SL2zQoD5LPU2nQNEAb8ZJqVxm2lZxqaV+E/Oe0IqN/
u+JT1hbOUSQ4kYTDhmNVfi4wfrkNyLyOfoSEt9PuoCRLPwrxNckcsedISJfMHTSyJfb6pn1P7uTR
Jq4YhqJfHC4HY4dF63UP6DXvxfOacYM0b9wLd/NexQmebMqAjHc3dxiCDRN2HVuLl3rRLa20dFud
3ke7C9ay3Bk32avF4eIeciBeOXxhz9DtAiolFQiTmZHanwPziZPpdv2H2ud0xNzS6TcUGJ0vvZVv
nMqrx/AGuz6XSi56RcTRrhEGcpC89rUX965ZbrPsvBOibXSBmxRoD+2t+Jh+VF58179qnzoFNwTN
0m2u5w20dmrOTYmr8YakDU/fZS9xZYeNs9zWBwrz+iAGiA0387Vxnum3JOc6fcvHbUhZu6+PMJcI
yqWgyd67UwIBnRpuA12qXwtONbTX/ATNlt6mH5ETvib+P/up/xYyc64/Sgj0Hx/d8aX+n+u3vlU1
nLYo7v73H/+ItuafP3nV/P7hD17ZJd183X80881H2+d862+kpvVf/qt/+U8V8d1cf/yv/3ir+tVX
9uYD85I/YifkQ9H//pcwl//2333i996Sl//xB/Tlt5/wC/qCit9Ex28q4Cm/xu+BvmiYJaDF+Vn3
rKXIf6IvpIPTnsbQgPAohYrtF/AFdTOmQ7gciBo/+d8CX74AoD9LQxFYSCOJTgSl+ILWGU2WRFHJ
cXQFlulP1kAPiHUcCGbUo/R6kclL21+e119U5j8ZSl9LrF8vutarv5RYwjQ2S1/8REDZU876SdjQ
s3watsOh9lkPg2Gnk2RrXuWv1g2UVRvEkiKw95uLM679Iqa5q13RibyhI8n/q9e//4Tad4/lC+a9
xM2kVwOf0JhOJacl5IgP5qdxLohgmIHfU7/bFwKRUMoGSSRHMtSQgcSvkWdQJsxXSTA9wsBPHelm
Tc0m2ZwTWnRn7MwNsDmOAMZOuad/RDlLvc2Z1mVR8kFJte14/fc3Y6zv8M+PWwXgw0mOxPkvMLDa
TmZYl8DA+aHcYqbtNVsIBPeFJ8DUwIGERes0nsLcpjSdKFta2DD42ZEO/mKcUQpIT9YbRXnzw3hs
r6eNhebYXcgQpO1jND5JeOBVO5w9tYtjBDHgcn1qD6S0iH6/NZ+E6+LdfMKzBDYGOt0g30xHmSJ6
TQbdpR5uOBtCSYPmA62zgJPsKfHHvfUNKw/Xh28ewhd+yqhLbSqUnIFGR19wOQ4062w9TXftc3w7
Bl3iKrEnPdH3Fy5uSR/JXCgjvAlfUcoFOhkAcvhH3K49BjTSNOxiF+aZZ75TWXKCxATnI9ouOyuQ
34wdEFZlX2QcbOhpzYJd79V1lzjjF9NsCCvx1uPN9Ii86TX0qXJsfNpewJZOwrXMEefKeIHpiynf
TqVfUtvF1fBgyDtO9ez0kP6jTwUx08emzE7innSE4X50jc+LD5Vadbhs9gPau5vff5doJ6/g6NeR
xOomrZEk+Pp/zQ/L60u1jDMPMY7h6r+I6LRIdWS73OkuMii7PM0W5OMr3Jl4xZv0WtjJ+xFctYbb
9B0x5efB8E+fBt85MGMi9nBi++MyIg7CUM+Vth6l2weOExwusl1xHI8aTc3bsHK0x0lauyPhO3lR
4pXeOcbgymdpl93FII8ORj+yzYniurjT/S5ojiPyerw0qU//H3fnseS6kbbpW5kbQAe82RKOniyW
rw2iLADCe3P186DaHdVIOvMvZ6IjuiW1Dh2AzPxe23ndGtREPw4Ea1Ve82jwaN79/YPJuP+nzOov
X+EnGy2NWrgIRRyEYBi86rewOIvSnazt5OtayU8Rc7p1GozUB160jSuEzxIUVA4Pi+lLIEHLzG4x
u+KteSM2IWHIquy285eh8wQFpdDTsZJAYjGjF1C36Z3kiXa9CfwToWPrGTrwAMzmj1w2UJIL6V7j
vjjCAUYB/3Kd2bBLe+OEP52EOmLAPfKIlfhoulWB62u3HEU4J15tkgWCTz4e7m3U7Ny6T9lX8TU+
cTx8grrS/RHKWH+5buan4AC9RfhA+xTc96QSn3F7Gne8QLGrdgNxfRmj/66bHeMcTvvoUx33ZG9l
Fh4AemioEXAMRpbVUPnF7KhoMat6ZYFfXY8VdIwUfVSuFK5F9SRwMmdFUaFuiNTATEmGpzcHh/x6
Hyh8Gr9ttxmkTwz5g1V3FV0bnBXjqwU5BILadR/TA36Q4lV6p7Lu1L93CNiW/64gv/NNs3soXOXZ
2hDlb1PHDT9m3mjP8Zf+3bMMGOjmB/U4QDDocOXNdoGj5/N1yxH6sScJaTnCw9k55LwS/7bExHRg
zbaGc8RGMwcSWDpk3OaRO2z5HMbTgHktdQmGyO+rRWxbHrVPykEvitvO9vglezKzwOzizn9JD/W9
zok8WxUQGgC6lSt4nOqznSateDGNEIQT80u6KTcLxJGfp2Y1yiBj5CAYMunPhFussJPRjpCvLC9+
qZ/BVjcZBko/plVyGIE1FkFweRveNAcIIGRhx+reKNkF+ctsBS2IoOHle7NsdtB7ia/sSLUf7Rbc
VNoJxWYmKbK40d6m+/TEO7KS9LfdIUrtxUoLwQvD6PUb62nacoadcW1u08zu31uCB13x2LiSl++T
yyKVKJ+jD3Rxr/XZ3MYknFy6C7bZb6KywKe8w3/L7PfY7qoXabdoPpKXel2zdK6N+6mzybCw3PnY
oK4oHHnZ2CFNGHWJW9Fv2wfKYL5EycHGTBJgICxkMF/SU5Z9QbcNcaW8kRj2CgserzPZQx6dMHyQ
anYPLao6sK/9GhaHT5LcQ7NE6AMan1/EusAsW5zfk10AmEyzBmzqaAM5p+vZWpOcRocn+7FZnvvI
1eLlCo1srLbwpG4NWP4vLfWs4IARNHIVohLx0OECwbryPn9o8VE8Wh/CpvTzF+k+YO24azb9EZL6
ZaJ8CRPpOdqQjcpXIV9QcbgDkotEjiird3UUY2zeuyjd9/0q+Gr3i3xMeZK/wv6CKa11S2ELcrcS
KYkz4JWsiwbf+DWQGgPwvuUYYNpV5AycdogqY04+hQm5bUsDIK/rCd1ZWujSi2rsG+tB7IH2iUZU
iQ7cEvUt4BpOtVNHf6jmENmBO95u+6M4HOoTTSMw4Mq8TwUnzt5LtmXrpVWohrPnPURFil6CBwUb
spMd0arcspgy1h4WWK4joT44DA9E4d2OTn5GhMBeLL4iU3H7TfGCwQjNQnoa4OocvnjC+G7s5AcF
7+PC5tOUs7Du/MLytMo/JnIV77gvtrQp46p949YI76W3rsK+vlpYOAn7HufAYFN8KuvgDEjiFixh
N5g6OQWm5LKkRyj+LFvhYz+Yszu9Jhd6DuZ9d9Q0V5LBqVZ1+zTWzsRRq90GpT1XDtd1Q9kWyxn1
Y8ZH6Ayb8V5fj0dKQxmzW6/0WTxASOl4AsDXNjERyc+sq2GD+kj6GIHgH8YndCTVQ6u5KkDHe6Ov
mgcWT5Jf9t96QRMJD42DPDYbbV3ecrvK2Pw8YEEojGRX3wIerWV34RdddWVcls53LFDeouAJ7vSV
uVLPBrUhqPRd9Ersn0S4oPUgRZ2g2Ks/ENArreItiMFLsxpezYd2II+H8ygQhdO9yA1dlDzcy64+
HGO3hIgVHeExfe+jo1E+SXikloRsZ3rpN/UmlP0qc9JmM+/VbwnEop2HHFmnz/FDcsQN6kp75TZE
dFKe8A+ztX0rdKAhmCyEm+WI3nh8XJoVTUCii3o7PZmOhBQt+JA3Iy0Xay4mVmUyN2WYYbaU5oTu
11B9a9wH3Dc9fV75Tnwf8b23mWuaBwtuD1J+F50wU68ziCwvAeVRts0d5/2TpK5ylyf3YXJAZxIa
OJAx63Rx4GFeTZ/oTZz5TlmD8O3CQ3NI3AqIKtvgON7kjsQ/F0+4+NMdWFNwm79egcS+in2yn3i7
8D7bWy6Ev7dIyHC23nIJVAcGzJ/O4ae84UsOSCmsVXyXH6VsRcKc+Fw/6k4kwVYHjgb9LbnZKWev
X1Ub9ty13LNnPoBlvUZHDW2Ceat6hUdgawktHFCEis1ug7hgIWkp4dlJLqFN9I0ROSETGWOPvMWd
uqsAjMg9Gu9HdVW+WImPXzR0cnCzEY3MXpl8kRe8L0oS9Z2YBpqXDmbJTg/LNIqWHOcuDLCbPDcn
uhPFBbWSqpXwDA97VnedsWH62sJP3gITopIDat/WtWeFjgG6siHdH5GKv/AuqDNYvMFojW6bO80x
eOC2g1Jr7Oo+2JgOlw/5lHTRnyUWvHPJbcHvY/jGQ3eXnPmiAfcdCUA2WPoERmYRwbmtQld6yXe9
sYpOKQgvQbJXdAO3rFtJvO05FXBgjj+IFMBvkTGI8YqX64NhG26GBE5Cm8tJGs3Fca7s+et7vkp3
ZnFP6ia5lxRjvyXbzi/PCcsOGiHwzAV9ZKfhplju5uab1lc32nF5/cYZnPER6oaPeV0ziTyPQP4r
wO/jDHboGTainOf4kL00L8Q2XEJeG9XNHY5cHluiz32Bs53HHlbW3GVc7Ky6qTaWjsiC2FHEIeJe
Sv0qRuhih88LIjftM1ae/j51LWIsOdHNz31oV15ynrfxmdHFtZ7zm4W8eB/QXHKE2aWX9kFh3Xjn
I84nEl3PV23VYHusVgUZsDuB+gIUV+ckdpKzjj6ArOEb9V3bdiCR2P0l2/iINurW2oe30y6/ISaE
6s7XuMfYtyPqYNBcBDDRCOcIZctqCPWnpbfd9T4VHmPZoSeqUumL8AYOsWLlNMrFyI6hsKktJ1PP
bb0zjlV8RNDHsI/W7bZd10TI32pe5evncW3wW3Mfv4T3y1UVbAOIgNPTvB6MfRk4WJYIOSluzM+6
dcWv7kiw8ONoEf7iYt5+NSBS+pX1BRF+NW3lKN8S0PK81E3LjNYcJUAZ85XxkCDKIMH1NFJls0QM
o6v2TPUSTjyDa3ZZIkJMzKHrZFMelzvjeoTTTlecK9YgqdZeh21dC+uUI6jGVAYnLq405Bm78oL6
x+FS7bLH5kSKhA1KCnCanVO3u+MCrRtu+HAzefzVXuY/iy8n52kGzNXX873xKr1KBGKcysYbIS+C
W3ib/EuGpadqAlEWMq/r1/WRoLpS3l4fGkyvnsyUTaGxq7x2nHELtKBy6LZfULHkRbdfQncf3pEi
s8XJPtzNr/FT80GScdG6nbKPLV+XnJrj+aZxkgOrNxvqaIc+Rwa7pWwu3rRvJEi9s0za76y41pGM
Gp8AYWG73189gWUYAQt+WW5gkqh5CuNl6SrBa0g2mPaWD+n0T3Adlg4tjb4bOEpVa1rGjuj7QEvT
e5LubiEGV/lnf8SBfJedGFWELavSN0RFxKR1HJelYfGiMJh7HYweWr3sNrVZWJh9ePfdEiDXvKR2
RyIu+Tqb/rPVnPhkcscNyGVc/XiF6rpZkGzho7hFEeHHT9WH9CkTCPGWHxBIxEDVB2t2FekUYEZt
oRN7MH3S9Dx+2x5tCN8F+Vce2WnmKH2AfHTTbluIwAX7foOk+Qo/vpvUwby1B3oVwvcmsXP2t03p
iI+MNxAtwrqllVG/gLq7ih3sxH1QExa8y5I9169caQ99eSTPLcAVHyp2/mWeGoRmw0mElcuctjiG
+2Lf7CfVXRhn/VZJttYLi90V0/+JcjhSeVhhYqSY/Y5tR048wKY0c7+NYSeD7XGLgf+mbdAmwH3s
Ymc+8FGgqSDVgPQREoBoS55KpIR2Fu60u3AGjxcjO/g0fY57jC3Heceg7VJO2hUYWlIPiSQGEMwt
IccmYb2A/Kw7uT05rGOf5ttgeeXgXg+drfoIT+Waym12+/1yCvbGneQZcGtxul5UXjx/C6vLUZ2D
mILEPG2fFkXwYoGGeGuIIOfECf0B2TbcLpRoZqChjtcWBTu7Hn50QC0DD4TQggfUZEyddstMp/hx
sxGwj39zKZrfcKhDyCHA0HO7tXZ6LC/cH0iZhv11HZ7l/cLTDU51x5J607vH5UJPnBHFtSozZlKa
db6PHgaHy8rB/5tQ6r2v4Ap10KPOCu34ablnszM3O4tFfYxMXrs41UsDzwXFltF6orURxI1oronQ
66IdlwUcqrULRlv2ZMuFsM+eZj4kLVpjbVefOsIVJAerBT+bj+F94JQ780Nhr2Twyw6sHLfDPeES
y9GnOcRr9qItB8JAua0fW6RcpBKknnqbz3b2LHAOgpzZZeecZOHk3Nq8/2JtWVYuydV36GRTl9Fa
dtQ1dBfWTdRbK9j7A721R/C+q99Qz7Cif89tr6tqJ+yyL6yd8Sl7ZHIebpbpnVKr0KHpCJs++pYH
1IFruoBuUn8+W7JtPHdbyCvX2mRARAz08FkU/SyD93V7PdQ+z82zuCamhQKTl/S+jdYZ2Tx27xPr
7gu/szX+mXgBG8XSuEG3p/pTXTJf8zCMQ9QlV4DexUnBzuQq28XuXP3TdvOXZnFpUY38hN9+fa8f
qhIyuWisi3mv1plJ19V5t+JA1ogfP0fb6P7vsTL5T99NIsmXXDbIj59qnkGIlDG5AmI3gFpoWPAe
hBfEc5C/qBH9hctfiLuBravaoEY7//b7/hmCLP/yCX4gyFcypstSn5dPIC7Gke99HkLRszDnhp7+
m+Kbnz6xb2rm1/f7Qc1Y1Hflc8Q37r3s2PmZH26MbQtq9FvH3eJm/j+u5C/f7AcfE8lWHCnEzjn5
fmJIntf5DjEFhuPf+aoVrEF/8lbcmdyeugTw+QOzRbHStCPRfEh3XSq8V1l4MCIYhmLNs+gyt/dQ
p+eu8WTX2Om1p0WX4bqBhACrahk3D81Dlbnlu/I80KkFuMfWl+/C4ExfVrEoggrRD7Vdql4Mgw4Y
SgsqxyCM7r3ZZm8yiWzv7bNF2Ksz2NoT+T54GWgSMN3Sab4+hOf5wA7/Juw5MLIyG7v8HB9lF/E5
VZGrEqtOvGuoBtjM7/UeyAzIihCB5GFwmZ47v93pX9IJMWG3BdjsGQg+2n1EheZwIefaoa7UfDFJ
kQBs9VC4+yMvBSpkL1oiBOoOKl8OARC87/UOGMwbEKR58tbcCm/ITDxyafhAuReyG2Yv+jnw6HED
QAXVg2aQHjeFbYJfHLl6l0n/XmKR9HvgFcGNfJy92QmRVy0WnckG9nmN7GQ7rleoR/3iuLj7tbvs
Ib0TXycATXAfyOXornA59brqtkU6It0OOzpIic9G5BO65ePyR+UH4THyLFb18nWpQw3WS3544FX3
4Y0O4jHaR66C3zObr4z7EfYCPAnlsLJtOY+Z0zby+ut2eJ/vlmP1BLd/iu8MDq8MAZv4DgS/OmQo
H8Tv3d+uYRbGr6ZZZ9wokd21js4JNHSnc7AJEQwx52OV+gBpQe7gWg9avcoIb2W7tkfU3MVtmyx8
hL4ybkijv7/eQ3vvBsprAyoW7GTalemabQS0jDuY/7lDgsM4D/reT6iM2em0HeINIdtF2lN9XacD
qQDXdI3JMdmwHVEQKEOsW+NCs3NITwtKWl1TOg93xXNBCBgEXLTiuFzCuNlomglyUyeP/pPFwXu4
XjR+FQw1Tnlks1obdnyYfdCx7wNl6qdbUnrtv19blT9b2UhdNSyDQiEdFd4fiZRrExehPnxrEiUP
mtCr7yLUo3ueASx5FmRX8ZkcWGa34qbaLxgTeyhnCRGdzHgfrXt4HrZZYfM737P+Z6v+r5/s5x4T
hlEzV2gDF5/1cAzXg2tAJPD4XOIdgOZ2+YiAyReoVaZVhV8r5qzd7ZkJmMCsb6JWYibAjmq/h/fm
foSqGjzi+fZonpcj4yKtBtZ/KoD1WRZu1Ev9JB+prLxNvOHtd4Z82sz/ZAVUidsnE9SydFyBf/yx
m6txJYjTUhxHeGqZgPw6P9WjlxL2p4I9GCh32tyr8sfcmO1K3F4VB/HYWXKGA1omyzf9ZE22sHmo
e1fBfsLIaiwMDGpvWl2IB38P230zvYTDq0Yp2j2YJPLcju7txRvvIO8cPrO1R7EsOnwnOI8tUy3t
J6xI2nt4Ug/1TQzfhf9nFSEe4izlGecOIN60s4fhBpOZHTerl/mJvsm9pn2ZJGQk3PrWo1TdNPTE
QxwzELzWTsz1WgqpZo/kI+e6dCIiYgm2KIMu5ED5wtm01YP03m1RHsKfs9CXROjUjoBFBCVkStOR
HdWLJem6lzZW7xZvYekUAOgs7ddTiXAoM4xVgwBSTBmP6HxbT5dqPQHrXJ1F2hjQiOSYy+EPu0fz
1j5XO+LKQW8Pa+GKP6B7u9IRVftIfXtSPD2kOLa1Lt7qgWoZWztb++rt+lKt08MCfyGbwvnGnExM
Ug8jpt50LuOAaKPtKR3jLjgOa5Tu3aNwvnJqv/oRwf9qxiwtBgd5YmpYFfsR6bo/+0Bv/1yREvwp
uuZjuiJw55w80h4CxYtKj/pyemskzuDyFvMYG8cwkBC7bJIsyg+80SKtG1a2kBOrastvAVo8DqBv
y8desmHaDSKhDbxf41br60FkWDxOa9LR7HQT3RP5UayVW3TdNEAJz8kjv92OKw3+ZBdrOTkoK7Jz
QMVnLzgYe5Y0/uDoKSAC7WH0a7s8DLvAXUacwG8abmSkg4jBBq54sZaedM4P8jr1x9NI3wkPl+6T
qMp5OHzon2r8f77Jk6Zwa8lbINmN+H0XEKHOrQZ87Q42Cd9fhG1yuhzhweDekL9yEEo3y+y9YNOW
l28oFObp9QCqbQIw7we0+gZs1xu6d0fZQ66dAog4eUsIJML65cjY+VQemTcWDsJzZeyoKHHCrcXM
P5ssGBMQ8bY1kaHk9W3/Fp0WvHZwjsu0G11M0880F8wVt4p5m04uIWhxfB/D2OSr2Dyp0uPI3iKn
FzFYK9q2MtzIuJGUTY1W8V567AHgIE2YdyrHJEjR5W8mkgc+LXvw9E0X03ycvM1s+4ucUAY/DAkj
dyyv4G8BbPtVpj4qyjorLmX8rJr7RrdHZvloLaibJqFufUM0e0Cr0oNMwvlMiYw9zNwL3RdnqJ5l
NPgk7YyUVC5AsoUF/CjeSgcVTYdvZKW8W+/GU3rmNI/C+T2+Ge6j4FlDxFvYaCcJSElbe5FPYrx0
4uf+1fKLTf8lvwNA63usB3zLz8qnVd1NURkye1AhteTLTxiCPMif6IHdXz3pzrwNTspxwSQXRWm5
W3Bx0P8dFmAXPBubC9MEyGT3rJ9xYWJU2yyCPmZnJ/Fg5eYtRpHyVX2fngwX4bUPEH1bfFByJbNt
7nUUrPoKYNNLX+Pz4gcKLta2q51hD2RkbHM+KZeJa36RtsMmX83HxSH3KG86kImzcpCfpMyP98ZN
8WQc1FOxyb+mp6u2K9cCh5/Wmc4dNAnGOwNDE0RRTvrsYrlhFuRQauDdeDbjhyuZa0SRPE/SLqpv
pYou9WdIn2z0YQGTe+WIuhM5zRlnKYXyzE6uBJVsOeIZ4euxg9dhXdyjLi5dLIBITe2WDkrjoF3a
LxIPN8mm3anobBZrOHisYyBeBA/zkvtFhbScRPD98l0Xk+QWYBjtY/o1eIu7ZvDkW/FZWSyOi4o2
es2QOSHPUbYmUkNPuUQP7/N6IUlaBmBOT6iZSuyCBsVum9A2d8gVcAYtAMHt5OAS2BOvx4cAntiY
KFdI29yyeaSH+C0IbO2uW6Ol2Ka+gjycM1rN0aw4y2RbRq4wvNavOo7HM9lc4Uc1opbxWSsViu92
HN4I9K20S/5VDw5IGj7ERjpTc2CJmyh9LI+UBY+IQBnaSZrm+Ah/d99hNpPceQztYrroLxFUWGd6
I7JXLhCVobUdhNoKgYeSE6JIecTKeJ5RnOF6OBePwi7mNANDhk9nRyhvY6wU1pR1zGwEjCXfW898
NVbKgqtbAu3ey4+I4uvEBykSTHcAhfGq5SZkt8WFy/qRf/U5pkysf3Z1K5y79fjJ7iqdszdRtOUb
YfO7aJxFofZzplMtnQImhTAOUf0xaBlyrdUFsRA0CNUbKDTwo/+byLg/nVJ/fZ8fChZzmpRZijnO
LDu9slsM/JaPyW6t/EY1aP75wem/3+iHjK2P+qHsyLH6noezdbx9Ml24Tcd8CRt0ANaT8lRv6n36
0XFwcKynEoqleyBXud5w9Fkbu3IjLIoEhEKll+EfCD/FM/QXrtpj+mV50s6ElYVdekm/cARflnMu
2VPRqvYRhG9VIhgUyDfZyU71CrkbrT4I3PA5gcC1tr6ubkVH3mFTW4QrSzhY+9BtgOX/ibv8fy2q
NbiWf62o9bvX6TV//V/fYtrP5vVXMe3yJ/+lpNWkf+gElS16L07NBlkU/8kx0dR/6MT3kHRjqBZh
N8v/9S8lrfYPw9ANDbEaf8QUyb//j5RW/gdAmcUpnAZRTfmOOPm3rvj8z0fp7+L+8Sv9eOQI2KGw
V5JJE1L4LEuH0K+y1liPDKsZesrSR1n5TIpFxV0UxZYyPfEwTj2deFPQcxw3JmwcjVxFOz2lySYK
JFRyTRxsCykCDeja3qlIIPZGay58obW6r7yjrK6tRs1X6iZ0lGYsD70iRO+tHlUbKkFw81s93pxp
whw7tEnhjE0fvVL/np3DWRV3LcVG3igF1lk1w9JV8zbdpQFIcDtXBUf6tEg2lH8ou1AmpLXRZjYD
kul3dVbr75UAImNps+JFSiv5yZgyU4XAp2U0FDsiChMv00PMsJElnKtQVDb5OCZ3ilJQamoJxpsa
JCilWkHZN0o+U6dTR3hjWs3uIwiMbkZc2STihkzUyebVopt5kIQXxeQkk2cjkrD5qq6b2LJ2cd+1
m7ZLs+3YSrTVx42su2HZ0iZqaHJ6zHtNP+RhNB3N3Mr8RjCrTVhcVfoLFdEuLRUKWjPmdaUPkleF
ebibtSsh8QXxtRXl4iltSRSdrJIoEW76qDZ9IxRaNCtS1+5NcYTwN4VE2mpWbH4IvYKFt75ODxYl
LBszUIC5CZ/fUj5fbATKMretKKjrtlVFJworBD35tdPeO0NMZLcbJQKgmr4hIYHc1JM5cKGgQ0HU
I0MbnayRx211rSuvz2g36vpZ3/cZ9dbUnqOCC7Mou22t4bqXo5JcCiqKblu1LlFClNKNXrWtH/Rd
cSd3E6IHDXIoMnNUpVd5xOealX0sr4pKg3S4alALcjVPRyPNRk/W5/ZJzoyUKqYUF7mV6sA3FDKY
mSKo9iSVvTc0BuBPrweMOP1gviUI587XcrS2URHhR5tD4jbqjAml6VTlIel6+kbFSv5SEwGtWKc3
NDqMwewpTVu7wkSFszcEar4W2sgQtleySFXsr5kR3ymdRNXj2LUcUAkjg7Cfh8x6yCNBujeNTDta
g5zdB0mNTKRA3jcFA7LTJrqMQ6iu6w41641iCFRUTZnSqSQS9OMS29Bh80+aCO0NNdtzDYGjpidz
lqabtpfTrSqb1UcmRhDdk57PBEskOcNSfo3Ihw+aPD8HNankcTKOn61yne7Nomhysl604ijXQXE/
11JmkJxdYh4bZqTrQWDqoP5jVU/21DbJvSbOlA4k3RBoNFtqkBJKJbUUQdBitlqahymBb9R4kypW
Q5KdPDhcfTJzrwaOZtq4gJLUEnnBVNETqwXGoR2xogTXxjeymH9jyJsXox+lp6iBOEp0egPya4Fz
KY+/aKG/sfSwfhdMK3Zqfplt0sCS90OB1LMpdRI46LNbFWYlbroATZZkZcrJXBxFTVxyVu1Hl6oE
sovKRPU7tUdtuHRwWZN4FLqWY20+jydFhGIe6/w8K/lBSJUTF9lPjbz8LLteQRVUTKs6r7VNbhUk
J4S65lKFOa+ioTppTdhhaKyR3EWVhmTR6OxrL5dnKQl6RwgHYho1vHgFAl1qBbSDeZ2RXsl1SVxo
1mpMAElWgipjy7DjCgHFGJ3EqvicJw2jv5bc1HFyW8XmY2BF1Gl1YFhpG1q0EHDibVgqXEFoS1sm
8yGzxuFTiPEOF1q+nc1kPYfSK/lB2kG0zBrfU4CkM01jT21nnEmpaSB+QIwXluCvQh41nhAQL9Fa
MSP6XLXrJBApjzBCv+ljet7amsrkUe/iirCbmEZ5s2pXTWSgPQiHRykOuo0qYXysVXGCZJ6S1I0D
dAD6FTZVuL7G3KOcR5v2Kco75hKzQGTQILiJo9o4iHqyEZXhmEfjuEmNVrCvU9vZox4o/hBCqw6T
9mBMAdm4dUyIe0n1apZWmpPqUuJoeZe4dEOIrlpVsg/tRHzc2HwWRWS8oBNvz2rQl/6oklKidtq8
mTGDJUaZeLqKDirt5fCLKHYuazYW+nGO50vaSXdpWbyHkXiTFwLjSp2ErqLPp2vdZJ7V8dBU0/Au
JgI1C4l2W879wKKtx2uJuGrVH8ZJQ9HWoze1lH7a1bEp3hhCH69VkiFYl+YtzWLkq8QhNGR3Hf3B
NFKi/gNuIlXVUA7X4Qft27o/N4mQkaqfhDxvVysYV1FVlpe0EBGa5lXdxX5eUkyFfClWzhnXPPEr
i50HBUK/tOn2Co2P3dhfsrmHPWTB6z1WvKHFWSooPAmJQTJ2PuVfoJlc0MpEDtPnU3bTNzqIZtTO
CKLqcHwr1C4Q3LDS0U01RtMSj1JHl4R3eK4z3bwporgQPK2SzeGSj+r0UlXDMNN6nOqAs7NVExom
T3HoVswFd7051Q9tPbUmsmgh6NdRTzvZKhPiHM1skkFcJyF130ahIK+89sI7BWKUBV+VElVz3UF1
qLHU+MU1yxisIpxrYhLUojNyGOvAwFSmt+RKwa0fiQK9MZpBHAzY5r4Veh0QoqAtZiXrItiD1aYg
YaOwFPYYc/HcV1XkBVKv5Q6HKcazZEYzbNANRNJVk4ZPtVLSlVN1SgczxD164EEVP0Stz84kd0kv
Qm+pX3VYxH5nJcF9G0rW7aCE8iqIYwQF5ahWuyhLr7krpVH3Ysokm6uVqXlTaSYSlTypxCfJy32n
x4Z/pWFiWw9matoCNYGWF1DyspGHNL1Ug8ooQWnL4zzl8ANFCFccNR1JHoFhhAehIjB9FlpieISu
i3e6NZSnSdLrfTtMlGn0grCNtRRApMrxH3BY06GqpORpsq7tpq8KJC1h233KeI7cPKeyQaY/iFAK
lL6yzrmPc1LjREaOZF1FppsoJWoScx4/hqnU92aXx3tVqqbz3FlC7iQBBIigZ+hexr64S8x22HeV
ZZL6LjL7CHOPExwlcyKa5framBZ6tJBCa6GS3nrVoA3omgryjZgb140Ut/Mui0I8mdOIoUIwkMAq
psrQw55rkwHZ3OhDG5+vWbWEW/UJomEB0/AwU0gwUnJnj6p4vZGyiqoJYZy205VY9TYalTtTkLKX
MFVYTYNg2lUtCIgxoqiVc1F19RmQRdNU45jlRIGNEuFBpaYIE9rredjR9IeYctByRL95NuhkoeSD
eKFwzzooPdBeRqEORQeJBjMTivpdRj/DoRT1+U2/9slhHGRw0SAry23W1zrYXR4LN6GkDE6i12Sv
xWkLDTSNp0K71uS+qelrL13b5zyYFI5zI5iBNKEF4fSsegGHFhSUXXixGnU8tvNQbKVrNkOVNZJs
p1Ou7JMikuhql4tF0UfdQW12BbtKLZICNOanObqCv4j17Ed1MR2vwqDffs9U/6O58RC/10VTfLV/
dF5+Tz3/tWX+v2bZXMqe/3q63DTpa0NKZtrH+Wvzh9mSP/fv2dL4B4XVlMJJFAOqrDfMbv/OyJT+
gXVO0vBcMtOR2cqf+tdsKWgi0ZqYNPmjcGfad9nsv3yagkbsJgw346gh8i+JtM3+D6ZL3uQXOEfg
BjNUE5PTD2rOqNV2iLTI8NUgOipyf4mV9JSWwjpTjKc2MZ8VJb8f2Ip++Yn+Ndz+Gp6yoDb/RY/+
+3Y/cs+tQBYCLZJ0XwEbzSqwxXL796/8R2flf15ZXr7gL55Pfc6k0epb09fkB16/Ntq7wgh/oxKR
/ogR/ffVf4zeo2bUrMAj+SkE78Hdi6jGBRdK0BMOIdlQ20X4g5DM/vsv8xc/k/yDw7vqfZlq+Ygt
H6NSKqzkwHT+/pV/RLP/95ss3/DX3ylvYrGoCCpaGM/yY0HuwAmJZFv0c6Xf/EYxtHzSP7nQ8g8w
LekTIyijDqKNWUhNSSoqAbmkO0V80ZH0/f2X+aufafnnv3wXK9N1kILAII+PcIGPlPC8v3/h74/5
Zx9f+eMrp1FotJM1J+uAw/bY4POPrLs5uTopOUfSqH5Ncu8pQXUeUwDuVsM/hrQ+TgT8ccyVUxoc
gwRHUZ2FezXJjxTYvPKUPccjBXqUad0KjejMpN5pU/KbWvK/ukV/UNlhwbaZDwo0mfY2KijjKe8N
ifesiSH7+19FWhaFP/tVfiwWUmeqhVjLhj9lJfAHXkw1FW9DVT/WSfWVSngZRS2iLsaq/aq47pTs
Nzbbv3q4fywbUnnlCD/LUNPNRdB4KmaqaJ5+863+4laVfqwc17wxTbp3qEAglD9u+9umQ6FZC09M
Y56W5k8KDU91iFykj5xsKWOEVo/MrzH835xd2ZKbsLb9IqoACQSvnrDd7XaP6eGFStIJk5hnff1d
dN1zytFpQZUrT+kHYYT2lrT3GqDL1SHoNfphQZRi4edMS+ybSTakVJP1dla5RQotwOP4Y6KrQ8oP
+hHgIHo56PLJVNBfeJTqzaU0U8dNSqOxZ/DwAo2zrYFppPRnD5SJb5tvVmaB7hWi/xA59atIfcgA
h6NX++lbXoDcVnVrwrujFTRvXAfud+FHKYL6KwVfBLVpDYXfx77txQc4TB44dHL0e+sENdIjsPzQ
YwQlaf5RqidJOaqHt1sWFEgfEURqbchBQhBnfmSpZPvfLPul0nXxErTvi6gOAwcfccJJgnWkodM1
7gAkfeXeEsBOERZfOf7iKSHxcYJ1sSu1/isdOhACmk2esIWEojgafL3bxeiItzHg8YijAeTn/tPh
WVYPU82+lEwAPY+cMDOwzukz/P5QIJmfe9W4Uq6I04gEqARa4Nz/pNnZr7z5cRX5VbYpMGMuKlQx
AJDJcD3LThy1D+7cF+R1fnxFMOpS3Jcof4g0YdDig5GmbXh5/tNv281QEbAyF3KdYsHoUsAPqFh2
XYRlqZEXGHhyYEwhmDn/+1VnpEnl5HI3ppqT+g03XKwXcI92Pig8DyBnTG3hBBQPqAix7QjBCvha
L+G4FN9alyKYQds9xGXPxYb0J+tQOobx3PzbqEae/n6x+LPAbwA+BW4mt29cip0UCXJ+ZNU3mPL+
xcg1QjbAPdPxYh/It1IciM1PIq4P88NPy+Wb7UM3/x0+aUbW0G60PUiDrnRBnRXKldtI41t0uP6Q
PIYCZk428w9TzZIUw63QcS5OcOiuxwc4DNtXT78UxEKPRBEGLZhw402E7KkDZTb/k78/ABtwHfl3
ghgpBiMVJprIT1ifhwnuGnjA8k5cKFBYPG3hzCJ1sP9/D8CDpIA24oLCdQ6LU8S3Df2sy3YN6SAH
LOzEua1qaCECFiEe5l/r21WFh0mRbcDWNK1rAiiA1ewq5hx9VNzAEpkfXTlpUmyHNS5uAvUjD5SM
NXT01mDrOgCFoG+yLY6FR+7nH/Tt6sVrSAGtj1lXwL7Sgvyr2axYX946Ncz8arZDb28vOgKt2aVD
vmrKpBD3G6RXZuVAXEWvYw7ZMzKpB8+/x/cHALyIFOXUZyX6GSZoNFsorW/4JoX+8gRdaL4Uvhae
Mo32P8GOp0jBju4vNdH58T39YYTqRnKE0Oer+TTxasMjehvv88/5duvDY6Qwp1ZQm25ROF6Arc9G
UxTgmZLtnXZ33fhStHPihzoasmDPgZNtd6CRMwhpRAwQ6XbhWKl4BVlZBk3/1g0GRL3VgjhIEuQr
qz6SAqT2OFiIeMWCcqSAr4y+Yb4fWh7roctWpmufn0g6LuRa49sDggH/wX8TV17kegAnXDSM9dzw
urIZVjVxDxQ14DIG9LXNPvLKfA010B5qSPe1g/MRR9Afgj3uUVgQzKcZ1NrQc3eCtFj6VYol+IWq
udzOcnQ4xxGXsgSQ8gOgePsuBqZsgLEG3ZXncU8f5xfJt3sNXl9KDe3ojp1fol9OodPZ9/a2Y+HC
+lN9OCkTtMB71Gbe4+iFNqAOMGjJNqX5c/53qwaXMkFKWWRBJM73/AxGnxC99U04F2vGwindnILw
mxzgSDkgrFI/ywQD+hXH9O4eIhHHDB4hxVOHfEOO4WMKqt4ANiVkCpOVfbfEW1J9DykpgCEWU8ax
JUA+vIXSSRIXC8lTNWNSOtCKrKWsqSB1VdxwqH6W8XtRLxh4KvLAVNq9PH1Rmg4UN1nmBb64M7pu
rbUQxgnEMR2XZOhUuX+q9V4+Q2+7IWccJbaJ82L+7E/dfnIdTN8r8KKXyBVf9YBvvruM8weWJqxQ
crE9FsQPrl7cDD45adS6L8v4tejc985i+Sboc4hVCQgNWBxe0EFjPQUx2uxhJHY5MsM6rC1IG0TD
oU+KbHvVkp8wVpcToIW8SSOOfO700G9yy2fhw6u4DPbzwytWHpvWzUXK0UiUmD0cdrwCOvgt5Oid
8ml+ZMXKY1IiMMNAF4Nw7ElE2LUOLUSZEm9+aNWPltKAVo2ZlQJR5FkEvONYS+7cfAw21w0u5QBq
x0EbOsTGhG/74a2CiOn8wKoJkYM8dI0R0DbLCxgE+jSyNXv7t59rC7lRda5kUqjres/7Gq5WHhRb
HpgBKOV0Hi/7dWLAlmRSd+P5QpJXfABbivw0H7WA96hIB+O61mxU9Mz1/CQpcootxfuYtzFrbFxW
Gh36dOAlZwNEjd6J1S2cilUPkHZ+nxQpTdEK8mzyrkN8mHTwDqLQR2jp2/wrqCZHiliXRqgjTcdV
Uz/YUNTHiWxhBUnC9P+9BsnEWgCtKhDDUGWbWH7pY7r3D3DkAs9L8ybBgkloaP4dyPQlv8mI9vRy
F3lB74Rma2x0PRzsn2uny2HFJFwg7Qha9BB7pyBmAsb0bhnDJ6ywd5UO8RUUQVEx13+QqtiIkZ+Y
b24MBmsEXhTvQer8CoV54jEI/pmRg+3neA3v91YAuFmuf2aj8WKhmbu2x+AMaFO/bmm2SQNnQxsw
TH16Bl36pjD9F412w07v43Ovi4Uey/cVFwOIi39fOOZwtSthQoapnVxCo22DtvG7Dwo8wPrQ1Vzn
G+2gu5Apn59h1SqR0kzS2p3WdxomGDJRJArvo5peObSUaNAYDJ2SaNgyotck/tWYC1GvyjC2lGEs
P6oKwmsYDcBSAyYbN/jm6YsDut50F4shu7CQ4FVfY+rjXi4/K836mIw22NqB8Rq4oOeL8R6eoDe6
CRPppi5frb5ud6zKBrh5MBjRGMesqD9DB4oSMaTeiwRwrg6liKu+1hdV+iIcQt8F8LagjhcZz8za
D3a3MLDyTaV8FDlVAkiY7niFTwHDgwBOnrxUlctWqQ9pfgboGIn3YYkjRo4rkA9PAL/PbpLBAgCn
ATIvjddhA5XF+RdVbFKWlLzaNkwZivm2Z9AfQfiDWtt86fCuWj7W9MyLSbS4PtRCw4mghyj8j8lx
Lz+Z9zxc97AKQjlfOwBvN/8a0+x9k74sKX2ZyBoQvMM2kk38P+DvQstcR5AwD/yPsIoWLqmKGLak
nKHj7m4g10Ndq7zhEbjH1lI31vzqmH33BlJ+CHorjkc/A2c7LM9a3N63NEJnNG/7leggQ1O5z2Ui
wE52IUtIWBrDSKh+s7vubw6w+ZoQ3JvtuPqw9fhVc+3b3DS3mu0+dWNw4l11S8v4poNVDyBNyHZ5
AV6+uA8nY6Rag8ZI34knt2FovzodUDFGfzSJcUozkL0zMNxEczS79IfOix3Pun0ZjqiQtBAMaipw
aQawOmxH24uWnG0QwKIiebbTzIt68xAVwOOI2v2VtrCWS4e94OZrzpI7R3d+ktbZEi2BAGoC/lMP
wVcHylNDB51SAZZhbQoAZRk0aBIPEFYgjjd9Aj3QGMZsVVOv9Tp9cmHNDE9p+BYOBGrkPtmyghwr
N3ty/SZZAxO5ttrskZnZwwjWoD8Wn6KBFqMGxNq2Dxzoo3XJz5xCICUMgMFtEnOX6u6voBPbJAfh
326hKVe34KqwvvvFcLeNYmzIFvkRANvqixiUz2JY24mzil0gRtP6R1WD8lv1p8iqwi030kfLaPdN
C8F4MwKk2Qh6ANPSF64DBoX71GlEA7UoQE6gLuSMo6y+t7OeQRinPea0h9oz08CZ0yA5kBQ9SiRh
sbWCbEP74bXuqmHFDfsud8GaHu37KLehtlPG+6QSN1kPLG3XfzbQZRp1SEETEC87FFOLWPuoovyh
YsP7WHS/Cxc+RXEF+DAd0zX321+JmcNsIm9PCaX+Ngd/K6rT4FzY9S+hRb9one/ifPjRDMlWBxOa
jCMkg8rhlBXhR91DA8+wzm4KXcQaAF8HpZ1NZBvQTnOrY9/HEAByOMjB/MAaEBCjAi6CDQk3uJht
XAg/ZI77MRD7JgQ6d52O/IFWIHGGGRYw0Hu3TejuE6hJAPkGwUkBXJwzWJAYEC+uHm2dAp4daLM+
OCQ9xAVgnwJ8q5XT6NCBtDJwh+jkutF3ez3UbwhgoohksCLtHDYh1i3e4rmpyK1RsoNr5i9GNzyk
FgWB0xlvAUM8TzeRwRz/VqNxXTsZtu/SHu77cQcBZwahcgpKdgxRuA7TkHS2F8Y9fEjhrsq6x2aM
zjav8YVKhk0wBzBaAyTW4R0kCXkJjz8TppXmwl1Rdfy0pP1fN8MosyaMyCTANPnFgPL6geMZTkcE
VLkvrY75/K3aK2QT9TwoIh8wY1REyk3Xws4HQt4P0JOF8h7EACEfVKztx/lnTVeLbzItla4cDlgO
PS6rqF334V3MoBPkcg/uIuwXcX4M7cLGqtgrqLTP15rVd3pTo4gNTO7EEUjbYWFoVZGESpt2PIQj
cthXgbyH4D3f2PfZHjoKkGv312Lh4qQ4GVBp906F32TAZOLOB9UzQw+9DLrMGigO819BNby0Y7co
Q/htNkLLpjwI/5xBpx3Zfn5s1dxL+3SgWzWPfMBAINnVNX+b8PO6caU9OtRNN9VTdD26Grty/pt2
C5Ohqk9TKfyd0GEiBHnNQ7Vpk3XuyodhKa3ITo//hqK5A4rxo6iaNSgltykRW8GBok6tm8RmIFND
Yiy6D8NkYX2ppk8K+16zAwB7IyQ5A+gZVBQPJs8WEAaKg9rX/fPiTJhbhRslMV6UQ6s2aQ+xAwdL
KP7CjUWYS52wKQ6+iXAiRXjQEauJTRQqQaPXyVNapjth7POo9ebXgSKDECm2zTzDUSEdkKzRh14B
FXByHKjl+ka0NvvhlCbgNnd5tHBVVXyOL536iynreGKaBgl9r2jEi6a3jyIHhXX+TRRRSKQgr4yc
2CSK0dC1gEH+mVif6VLhRVFRINPrXPzsoRm0nvlIsxP5mJ8jyOaF8MpcchpQfWMpxutyDJIszGBq
Ydjbxofpc7C1h5tySbZNNb4U665BijCP0fSyB7hlAYWO1gzJPvNFLIPqAXLIa7qVaC1uXnYNJWMH
MLWu8VIDRm7XlQWIFMZaZLosCnCCaDWRoH0OYhDkvXbzC0fx62XIMOkiywcjEuiF0LypEogS6MC0
+WP3p8zownVLsYK+rBMvVpCrj6HvCzGBYoI9gZQ1XOqhE7hUdFCsfRko7Ja+rvWD73plceP7B9Su
rKWQVc3O9PeLX06ZCXAt1ZHOjT+E3AK2vWHRERTR+clX/XIpaschFjYKJCjiFzjBP5oBmlXmQrZR
QS++fEYufnsfDjmtdIHsP4gKB2PnZz74j+A9wsIY1humGFZaOGyghfQR583r/BupyiKmFM4GCMCR
Qy3mtZN8IKQDdgaMk+0NPevGCoZczxAs3QJibWznH6hIql+ShhdvOXZ2qNtuaePj35c8XRVhvLpu
ZCmuWc78CjBtdMn0cwFRn6WEpPrFUjgPRqFnpah8jxMA5uv3kCzsZqrjpAzitQbw43AlhtoVem7Q
oN10kG2scZzkW+6NC09RhIQMzdV0gU5rg1qiXUOgBtIaSYpuN04vwSL6VzFDX4eri29aVXUZAcWG
y/kRYtO79qV7Hd8Nz/LGTb7Tf6Ga9jz/iVXvIoW3MWhx1Pg4B6Lvt6vN9wjEIiM++CJf2JZV1yFD
ivCMllVkCQr/m7119r3Wy9f2pgY2YWPu4Dq8z5eifVqV3xyVZLBthp4uwJMN83oBkS2tDIEPyMUv
3qUvzUjKlaFHcBQVKLy4/JUweIZnwdKSUKSxr5e/+F6o6oIKqmNFGyZcaFpoV0GkRX+Z/0aqwaX9
G72xou9A+PaGaq/ze1Lfwin3uqGlCLfaPDcdino7iiGomDR8Iv2H+7KjC7GijEgp1oO6dca6RJmJ
eom9sm7FzaQ3Dsl5qCVB2XsJAqrKujIut2q1wahsHHL64yRBWR7LExBECTxZnVX+DKGFTQu7+bul
Kq3im8gwXWYOpW2UOPLkKey0xKRyZqBlobv38x9GkQBkiC6iv9BwU3I9NCwfc9MSK+5QfSGvq0AD
/4PRhbJGpBmAKJGnCTBWe/6GF1uYi0HQPAWJFhQDSMxtU3i1QSl8aTtRFWFknG7gNm3H0xyFIGyN
EMzZwGwMqqfQCMsg0IBuYAjNZCiXXDeF09RexOSQGUwMGgpcYLLTDDlg4d6nSJmyH1jFqWal7nQl
N2+jcO/CTLdytzz9Of+zVcNL0Z6CK5SLEV3eGODK2AL3s32xCOxjjaWMPI30TaLUpaB37UBvSfNV
c6H4AJNIvQ1HKI9ATgm2AAs7iyrx61Lk50TEhtnjMV+u6JN3RHMD8jJayvmBTC4fsIFcXFrfz5oj
w3kBp3UNUQBs068ntyi+49AGg44clNFWcIWBpR1HPRH6h/eLwN7pPPe/0+jIwN6ajVkK6ub0SLiw
QgQKUQQqIEd6I2i5hh9Lp/vvcwEMOf9dyFbL6xZFcqBhzXyN6LGWAb3fX/8dV9r+mzFNRIDamFdB
fTHY1155qm4gGyheoZ+3ch/Yqd9Mqt4wZK+M3fwC/6pdfDdxU069CMxkNHhRwUHSGyPr3vabcxCi
cN435gmom23H6VPF7X0Ogg9kSODHya3HPqL3IMjC+gkQiFWla1CysH9AUeam9Fm1Qknh1EfGK9GT
u3AwptbP8DikFLoScDsxyjezCV8gW3BsKIxjwnqT+vUND7R+nRPtRg/4Ns5g/mCG1ioqxYnwYQFn
pkh5sJ3/912dIsizegqCAiq8h8lCjB6qX7BYcU8GtsDmD9xiPufnVbVMpHuHyyBlgGYreufGey7Q
414Eb6hGllLSyFPHNjuAO8EpDCeLLPJ03U+WMpGZoWnr1qnv9eO5jOGZUVx1ZIJQw7/T3touWkNT
igvIQ9Kcc+gpNwuf9PurPPxx/x26atDdAIbI8dyyui2bF2ghwe8x2yV1DKklDZtmtQ9rsp+foSnG
v4kVGUzsVHnjsGCCjcKvIunffaj7k2M7wG7I/zv/CEWidmRE8VCZcZLUg++5E/KK7JMTDMDPFoSO
xTaFkPcSuEP1LlKyMRPHMUMfzwkt/qvXhmCjj+12sOMnEcVgaC1WfacBv5s0KcHQaAiixuqgN943
Xg6/7RoZzPglnOCqo4XjSFHdFmgkthwPyARgk7nQ9lhvC+vre3otTAikOE7R/i+NHsUcEsBCN9tV
v4YHe5U+a8flgpEiomW0sK63KW90fAo/+dvggFcm6/nF9P25GLXif6PDjwrhlKL1PZGThzRw71Ka
rKN0qR2iGl6Ka10vCsKoMRWQ2Ya09k4PYSoW2QvRJjnQ/gel5si4YCKy0qWJiQ+bd6gP8UMf1mda
aH8TDcq8AmLLtHz0W+c21LMdrDGqNafYp4QmXhktbscBhi1N2RRwk8rWDO58JtjYEPTJ/FXEjDe0
CF7brHvWlqBYivmQMcYGd9AgCEYN3FXrXDZwf64iCJgu3XIUgSSDi+2oHYdAFHCfJMWkOT+pi6FX
QGt+DEd9CeitWIwyThjSiWga1SzYN36wd2JoqAt76fr51cj4JhfIKGEiws7wYygX08K/tQoYgBrJ
y8j5HUgzm74qj3GWeXaV0ZvQ6X5zHfZhVvs4jvajaeXwJcXLO1BTJX21bfHtW4geFVr70DPQK3zT
PfvxaKwcyEA1ZbK3kuEmbGMoB5deis1tFVoMQt1dd5M02PerHGJ2Zg+LBqeBX4Of7WOaPHUBB5qi
M97Avg5WaQ/9We4Od1ELjSkGcVccNAFOKfp+1SRkhD4aDL8ciBJsOpJABJJlsKBstQ0h/k1lgVSg
D2W9blwLymwwQooiCmEKPX/TNeenZjh/IDdz12rhlsYYsU3yjzDiUHWEh7hD4SbgFjeQ0ntsS//V
GqEHHqY5sDu0/B0QENVas9prRX+TjuWhiSN7Vw7mU1tB7IdBbX7tI4/oRQZ3ruElqJtjMiTYHHP3
TMbyaDLs8CwvtiIkJ16i/pIDyhBGZbUK9OoTyOXe853kyQiGO0gWngy4nEL+6lRm9QM0vF7Az4DX
V6nfE5780V0gojoyTXGLDqadwK2jpIegLQJ4I8GfL6e3eWtv6ygcV6yBMZipPdg5JLUpiR/Msd/5
IewQivZRG8WPDpf4YAjBUXXgBhjHNXw6DOvOqti2tvrXgVdPoo7ha6gVXiIgoO4vyc4q9kRb2hNz
MZFXK5BwTR9Oo4ivyo7gBlgD4dQxANiizXxeVkSyDL+FiB0UIVkd7DkbV4GTvybATHETcvIJbA3n
n6GIYxl42zRFWhg617wy+BNl6y59nB9XcUmR8a1jNvSmFiUwWw7j2zL3zy2scxsLbXyzgSdaOh74
wHbzz1K9g3TUNQvHbnIn09AreykNyIKKxQqVamhpa0woSi56VMBJC3YmKE09lCf/vtlPVowWFt4q
O7Hn+ZdQ7Aoy2LUIBeWOFWqo6n3aUBhxk3ANDeeFz6xYSjLAtSj93gSsGptCjbIBa6wD0utrhGaf
GMOlPUH1kGktXNwRO6iJGDpk7bzBP3Vwh+PBJF2nb9BlXDhnKSbJmiLy4gl2ZTjV0OBzgCTzXFq4
wodafQIwfAkIqaiyQdbp3ycUaZQTaiG2gXg6F/f5EbhscUP79X8+OpRTddgxwB2kXdSxVqwyGala
+TRn0HfUvDDLbhq78qCsudCFVXwTmRbTVpWjWU0T7GP/F7EhpGrAdbWuVhGvd/MLV/HjmXT0LVGS
tADUw0kgstZCs7aNoS+cBFRDS4Ed172bli31gb5852DyM2JcFw+T8vPlQkqhA0fiRGheDLnloTph
g1lx/eQ7C5OimnbpzBu5dRiKotY8nbz1yQ10WsCrggH3wh1cMbxMiIG4p53a1PVBfod+zQHkh308
HNrFDoBi4mVajJUU7shyHxOfxju96Dy7j96uWi62FMLMRSdOC5AkfIhVR60Oywh9XAIyKXYdGYdd
6i3UOR1Er95oN30BeUwCkeMGvBsrTW/ZEL+Ysfkx/yKKmoKMxk6ZCz3vFp+Y8vw9FeVrUrV//CA+
ptxJVm6hvYVtd1NrS7AoRWccarr/rtkMJyEXiBCgWArYW2ew79OzbW04n61Ibhv25hr0GAkXZpLa
Zv4VFctARoXmSeTqdYjDQRzAceLYp8/XjStFRxnWUJBOoLgVwybNp7/tfumSr5okGcgJlLiWBW2j
eYKUAEFnb2kP3UvSnLhTeR2Pn+qwb1d96z/gcLhwf1YVY2RI54gsFeV1iaXgiXE3lWQBN177BsTZ
ks/JYWSpqqzY/2RUp10Ylc5a7H8Z+ynoWkDguS4O8x9FNfaUay721p5FlZvWAfw4SQVV4mpF4QVT
84WwV2QsGc7pjpBBJFCQ9cwclC7bXbOB3sVh/5by7CpYijMJ/V++AM+KJOoMrCoHBegOfIRUO9SA
W183PdI2JwSE/doOo08Sr1r6VjJ4pJOX6waXQruOUTSH6Dx26ajfBDD+dfQ7kz9cN7i01yV62gNL
Xod7Jzj3wX7Uk3VnXrmRUimUw4773Vj1voeS4M4pofFaEs9KxkfW/7+7hdJVVHHdkjGbrOa90fUo
OIvC3YjkcYIAhTE8RTFHzZ/5OVI9Qzq6hmk/9DARBdXM/MzT1wSokCB7z6FgtqRVpwivr1rHRXiN
9WCHoQkCXlwPOyg54/4PxANJwUOYfwXVA6T45YlWhE05iVxBnZ/7ZOd2cPRy24UOqqmIYBmrmaSR
GWGVAqvJA7LK6+IhTJzDULpw4TL9rcbp3nFx4jcT7dDU+qcfBM9pE/8h6aBvrEY7+z6qN40NN8Qi
TGDLA6Teumwc6FEH3VbP4m3Tk0/XGlrYXzm3Nre3xpCnV86OlBwid9BrxwhQJAz0F4fE67KDSg3E
3vbXzb6UHowKUoJJ2vheUx+L6hyKg2ssXHoUhxoiJweqgbtkcd+zsg+Xnh0WeUB/rFr/OQA2tKzc
JTCO6kFSogC3hITZCNRP8bvbNbeTIEh2g5KNSVbiQazprjvmk3/uAX0xqIHNT5wCbOLIONG8g1RX
bAFfPHk3gmEmmlUB5yrkwbX4w+F6uJl/kCI+ZMio2xE7NAQUMCeHDva7IvDQNpbeQjW4lD+sLOsT
P8Y3igGLcIAk17JCg+VXHF23/cho0V4fjSCD7Lc3DqNHXfiYCvumiq88WHwF/UV2gnUJCxgAwegW
kjPP/IcioN5YL23NitwhS8rCFKInVono6LO7uD3YOHqVcKJYbHaqru0yatQMMh60BC23esufu12+
tx/h8nervcZPhr9u30HbxXqKOzjELRkXT5njmyK1DBn1fTOYgHgIy+TDMf6O5cKl9wtk993AUryb
fZRqcDFx0d9v3uJoBd5egS70ZKTbgAqXrwY43UUwzrwuLqSor00tR20uQScR/jUaLOxig258eCfM
D69IKqZ0QHBMKL7aFPueU5oD7APKDwv/qUy4/OXwLcLtNW2uU3FyZCRp3kV2x8HkggOEuclIBe5Q
8pG4ZbmwiSjeRQaRRm3cxY5R+1402CcHXnVaBZXEuihXTtq+1JxuB2tJFU6FQpDhpEVbhaTTp5dZ
62v+mYGXtwuOHTCYGQRfO5gzrfLz0hlL8lL/bxPtC6J3kQA6UkA+BaqkHrP3RrtC8G8dmGJCsQr+
ku52ArG62xwchycjhCBOsIbO/yIQUHGVluGmNU9ss27RIfTd4RHmC/cigm06gRsNy42VZtAPUx+8
ISq382tSATx0vub84m3LoSxHHgjf05LxNnHr11IAMZPD0o2NNSx04c0X6LoHFg/ZGTZrVjjn3lNt
NPFj0t9aDdsZ111b1Pmc/0GKXPJ1sbz4PbHf9xp6G2Bf14+ig1B5ki1sr6qRpWQCSyyqRT7etIP9
Xgsr3uf5X6xcnlLaaGqt1VpHR9ow11N6ghTjSwXS8FMD8TBYe23cDeCCCw+bfu03KfHrtn8xP6EG
D6GEodZiPVlvwd74Mp+0wvW4wSa+War2K+ZKhqPCwsrq6gzLMJyY2zT8BYOTJcFixQ4oY0+Jbod5
GmC64uzdjk5pEAFy/JaiLTg/RarfLpXVTBJGba9PnyMHff+JdQtVAdVuJMNOdTMHNNoosLPCAOhL
JI4+c5ycNyN0/vABGo97BtkMS00EVTFFBpxqrhM7JrDTgP5ParQpNr7slW2/ND537v11BC5Hnyby
Ykn1ZSescNBRKhw//LjBTQw+xTAMWoKEKk6EMuJ0JE1QaC4WEyToV4bVb0p2pLCOn//cquU0BcrF
r69au9e1EZ+7y86tW8GfXuxSfu6HJclk5XeX4tuhBTU5sFFeBQesdWpBtrAlb6Zt38K07DyW2bPp
ageI63g0gSyj3WTNprbzM3hxNWyPiltIFSxpmCpu5zIqdSgJgyQZklicQauBp6cepdyVzlFYj/td
U5BgIVt+P61MRqSCzQ7mgY+XRiPGa6PxQLT2R99HLxWAjvNf7vt1wWQE6sjCKiEZwDZ03PcwMBaQ
GdpdN7SUAwKkq4SR0veq4JGPv1O2z5Kr2khMxpwGIqW0hRkPLv87SzwmBqgZ4zGDYsN1P32arYv1
XBhEbxPfBdUERKixgl25+57mw2Z+dNVnlWK98gODphpGT8ZtUjwCH7RtUXIO3CV7he+zL5MlY4Vv
JZnrYt3U2Z+gfWZLynOqHy6FuSayCMALTLsz4DpJ06Rf11n8bIfirRpsd2F6VL9eCnWNcbNzoH/q
9VF8a6fU9GJtLBcWpWpw6fwf+NwCVVPzATA4NaDDFAvVCkUcyZDOfmw7vxAoV/tjuU3c9mQCL2S5
Sz9bsQ0xGcQ5WCClxT1uxHCs2k6Mh3wdefUOzuEe7hWbJZkDxReWcZxUdFDjSICTsBLYHZqxAyCJ
Xb4nDsQ/7HLhA6vmanr4RXQBeZqLVjhY//zIYqA87HuzeJqPLcX3lbVdUwc+jbA51TyjfI/zTybe
rht3et7Fb4Zef10UCcZ1UpBXn8fwfX5c1VyQf8c1CxGNgY3+Y8+t+yyP7vSI7WrbWPjZquGliI0m
Kaimw7I00vfO3xEwY2j3Z/6nq6ZaitOOO46OJkqwF0UGsKOxCYpwPz+0ahlKUepUTh0z2BV5onvN
oq0PGpYJFeRYLLXyFfMigzShOJYDLocHWD6s4FH+1YO7aEn78/vzAZMRlQ5AfnYSAuTA+LiOwC3o
k8n25bmI2daw7uenSFGohM30vysHcmItaA0QhYdT68SJ9DcdW30R47b5pvqzVIpTXE5hUf3vc/om
5HVMwG2PD8ljz1fNYVIuA/AP9sJQG8Ldmx/dTXK+rgDEZLRlB+CyZoEW48H5EeYSTQBXW+c6Qhc8
uP99GbdJotzQMDjgjue64IfE8rcLH0T12aVQ5oCIpnC7DPc1tFM1l54Yz+7d0jqgUbeOInBXzXpr
NZApGfvXtAueohiairm540Q/mFa6sjq24/za0yOTYr8fIg0FFrwrDJZXCSnLzZgIc9XChrsUSe7N
v7YiVGXoCsEhrxszKPKm3U9Ky1WdtSud4Raw9MlUD5ByAbzSI7uuAaJgXSlw6ACcNePg+wnjxMHQ
3c2/hqKAwGQMC9xG2oHpJNhPG+xoer3XvXZH42MSH4f1BR9gynZdeZ7JeJYSN7EuBiQcil3myoTd
zqDRDQmLv/PvopgxGdOSlxpIuRPax7eeRhi8xvARC6CZxtxh4aMr0qcMObUjaudJBoijGdE9aYdb
2rir3BELzT3FziIjTXPmZrkbA8BgAJGzGgSsxothYXIUUSojTB3RwV6RA9zmdz8B3TazYNNlDZhO
kJsPFytE35cQmYw3dYwmEDCGxgkcXaTuXv+RbVA3+JWc6EY76ZB+MU4oFd3Dcdq9elVJ8Q71tiLI
KD6KpWFPi35n1Q/YmM4vKdX7SHs9C0FmqBsW7pMaGmR1v0L3ctXCk3c1+S9Xw1YTATy87IX7nepx
UsybWFY+OrMTgqU5wH790O+w1vZL5eXvC+dwxPx3F6AEXmRVOSF0ndfK3kJn8KkYNlGEkhKUo3u9
Wc3PmmIdy7qpguacJ9M6bhvYk9cUQOMlFwpVvpKxpyA/anpR4R26XflzsgUJts470JTVtt806xY6
qXfpdXcbGYTqJ+4wWBwpPiQ/LPOn0TyO7vt1MzQlmItjNYltU+QJUhVpvaoJViFENOdHVqQoGXvH
EsceYm36xvppjM11C7LF1My/bnRpr680s6YpKmrQra0PgQ6zEUsEXqoDGX/dA6Rgro0uAvoJYPsC
i797Fjb6YAtbnWpmpFh2eAUCPQEmDaKfK6flG5+COD/S9fwvVx1MZZ1E0yIOWqkV4HTRCnfVdbIV
++jP1EI3flZeu3BFULyFjKxL0C8BbGX6Au2bzgVIt+fEWApc1eBT4rhYltDIhQwwMJMeze8pKCT9
R8sWcJpfncb/bR4wGTQHSd5IHx1Mf7ve0IcRatsVGljH6V+6hlOR99Na+2/jAa3hxyVer2LTkyUS
K7OoDbjOgboB7dvCiHexC8mGqvbqdvU5/9kVuU5G1JmCtEU4THv2/3F2ZTty8tz2iZAYDdwCVUWN
PQ/pG6u7kwYMNmY2PP1Zlav8fKE5ykWkKJEosL2397D2WuhP6bYfJR1b8T9Lj77++x+7oVRfFBRB
EwjmZJyO5KbP0pWLZunRMzsmMkvTsnQAQyMvNea664fvV2MhBLNn5ptVIKbucxtRMUiEK7UXflSX
NBDi/vvnL733zIbrqswcm5hJ3Cu1sx1yHP1s8/2jF0rt7hxDZ0kqfNDEXktNVx6EbDNgNjW8MiBw
9Pm9ez22fhhrWezCh8zRdLIwWF/2qKtcw+7psTsbIFbFVRbxfXmbd8EY/2NeOadBbIs6y1sdxUsn
uS3Ge4J5Cvrr+yVbMK85mI70vu1jwjeJKSLIJNXCPjlhAHdTjHroihW3vXCk5sSHIwafryO9AGXm
2UG6w2EcvLdyctADVi/ff8fSZlzd4R+GVhNbsnFAbKxndwOomaUqou+fvOBQ5/SHYArPrURk/i4D
O+TwWLjHZPr8/tFL6zIzYaxAJimgfnEFhLOOt4acEDhntiJxVixiaVlmxuzpgw/MG2p0kzpikD4Y
syn4/t2XlmVmxmVFSq8QMDUwVJP0kLCTWkMALr30LIR21GRwoxYYWjV/aOLWXgPQLJz1OW7NZTyv
uqJMY9EycEt3QYEkYKgkMAk3GOT8fl0WXn7Odag31MBoFabPirE7pAPISlDJWJsxXADlu3PwmkdB
KCYozNWyK3eT8OlRSluBhs35WbStBr738WYgNdn2hnawZfP1/Uct/u71BP9hXr2yrWkycUWC7WWf
xdnBujcOYMw5rqVNC3P/7hzYBi0jqjEF5Ve2v4oFV1CWv0YUZpQe1nBmC+Y2h7aRgjuiMrH/vCpD
l9/RFmRPtAm1zPo3o5gj2cyW8GkCJfvOFQxSKfeUYvyWrLi4pdf/jy1blp+2QOZNCYRH2DZLQe/n
3RqoMH+/ywsm/Vtc7Y9Nnow+bVkDH2oUQ1SDrrMkVegOa8OlS7fzHMAG5SR0Iq7DHcZN/gylAfcV
0HOMAxZfiRlUpwqIWLGrViKvpbbTHMJmJwWkJFq4vmYzblS2cT9YGvibdjNtUhI5QOj9a/lijmbz
rCItax3MccQHoGNs+4toUiis2Gt5zwIq051D2MykM0vXQOTtx+6NeGwBE2p2KgbqVhy7yArdZzs2
4/FY7NYKfUsmP8exyYmopihxlouB/ITGYgNh0PumunPscidL+wi9wEPSDXGTrNLUX++Ov+QXvw/O
HwcwyR3DcqsrdvZGRWkIvtCNfjtuwXNxXPMBC3fA75rEnz/hJX1f6qMPuluxdfQTWNkwSG8HPb/4
9P57O1ow1N8n8o/fsAfWtBXDbxSYdq1xzfQdAuljsoooWfqBmSdolCqFpTwUCM79a31ytuav8onc
jj+6qNzTVzGB7y+J5LDi1RautN8u+4/vEXZeataAeoQiRTwqIyJOevf9Ui24nN+H749HW1pZ6AKQ
vV0te8C4flRKhLpVrDi0pXx+jkMjee73ZYdpIPVqbOUWA+cBJCJewYUeJtGaAP3CbswBadrk+JJy
nNpmcB9FC6UTT9sWRhFbPFsZXPh9Rf3FMuaEiLTpWaUYqop+MfThlIOQuEXvyjFfW89+nOrs3jfF
iXaQiiXUygPZ4YuzBk2HzrtTbNxwS2MRRABwcTTWQbChDLvJSAO75dAmyo8pq6bI16ud5a2Jci4c
mznezUotNbQFzMA1wEOXIguja7594djMkW116mhEoQeFCiK/XPWIuncA5+IszPd1FrKgP4tw1RFe
repva3/9vj/OaNM0SZslKo9tFtd7d5uDslG+AECuNvxHtq1WrvcFzzSHuSV+pl8JzJK48/VXyyWY
fJ30rS6cvSiaU6abK9a8tHYz52EmNbhJGqxdxWlQFc+dBCMzhNK+N+ilTZ+lBURoRm7WMAZ3HBBn
kXDCRfj9oxeteZYXoA9U+fqA2Qd7Z38BIR5jvuWresUkDRTe6rUY7u8VdjJHrmGnmyIhCLFH1TsB
RFqeKqe/pBU0DccR88/KhQ4S0byVMvJCnELmMDYt98askoDCD13ThyZ8e+RLb2eNQ8BHPW4E16PE
Lt8Y196Mit9XRb8twAoTjO7ajP1CoxxUgv97xBmzfE0IYGfEa/58xSCXIQ/9d+ds7LqIbOsdDcvN
mkH9Dun/a1BkDoFLWUNxC6skLusArIChE9OddSpusyQYn90ssJ9JHZihFQEvHw5b8Q7mG6PKArIt
t3K3BltdXPirgfxh1yLLXY/qVoa2qR5u83iKafT5O9qImxVH9XdbI3P+wxypd+9jljOmhXdQrXXf
DsW9n/srCMiFiJrM0XJV7xuDGoskriNpBuOXs212XpRD0+QAcaQHrGKUbtaqUH/vbJG5znrK/LYd
OH5MPzhbK852V3y6Ga+hNZbWauY5oHTuE79DXdC12g2x3IPZyodmWgualh4/cx4TgksCQC2IWCcR
V3wIhUcves+j753T34MAMgfRVSUjaVUZKLj3L6bCcCZU6zK0hla8xN/dKplj6CxModIEw/2xpvxg
8CAQlq3FSH+/d9BB/l8zIIObJmB2ymLvrIMN2d1O+/pmOrZxFZEb81U7TL/Sg7tf68gtLdT13/+w
OtRMdVT9GIslSW6MKd2Z7U/f5gfbX+svLuz0HEenkq7WQJWXxalthCZ5KunXyK2VfV56+HWD/nh9
i0xKV/WYxZwUES9/1YpuC39lL5Z22frfh48QQetrC8xnAhFTYv5y5UqvYOmtZ3d+D1kxoRHEweCP
PemQZKubIib/OBdP5rSHU6NsIx0zqF2O4H8fHi2ZB2799L1lLb37zHCv4bul7CKNCyYumlvHDulA
vGStwAMWogoyx9PJzjBpDWewK+o91BWRdf6eD5z2auOE2XYNY7XwGXNkHTU4GJPl9dxn40kl0C30
vbt8XJMSW3r8zIrLzprg1EDILc2ftU8DNrw5/tqNvdCxJ3MgnVLgJsw1RHWghYTzRwS8tS51bOzS
2Dy6P1i4FuMtOKM5gk4v6FADOZPEiCGDtrlyo7dbxmhA9AcNfHnfH6nFPZ9ZcZqnoNfi6J1JXr5y
MkB2RfiBAKhXZNqJS2gouhDLGs2Lxxqou8J9AMy30v5dCDDnNE9CYzZo9QBIcUYVqEIGlvFeYiao
cqBvODxm6UrSuOBN5iA6qBl4sm0FiytvjAbaR1J/XVm/vxdqyBw5V41j17gUFXpv8M27iakDeJ6T
oBimAupZ7lmZ7Wc1infp4oCPkziiU7kW8ywdkZk/EDaFtiSzUI0wgua5x2UFavUX574/XAfr2UF7
03Y8AiPk6hzV1Uv+JV6d4+vcwS8SCsnn34golCx3RITtod+QLYh1kyB/WVnVBRueY+sSMkKpw0qB
YL8x60BlgXw0N90OsgSbZpv8nL5AxLNOgrsQzs2hdpDzzIWdoaTAUNA3YrIft1dRpjWg0tLHzO55
CIGOrkjxMf50LJURdvoHqlYrBrxwBuYoO4pqhUENkcVF7VYhN9uT40L7RzDvx6T8V2dKH7/fkwVb
nUPuIPw4ZUMNaCVIKXYpT5rA59OdRyoQk4I+M2iFHXe8XvEMCxY7h945Q8lGRcEtWALwrjXaT9PX
Vyh9lrIdMgsBqpr75WTX2A8NMrzFoay+3Oqly/vQoOWd0p7zBAVR84Kqb4AwP+iLzfdLaPxu8/7N
fmaR/WglqPJlOtD2hD5QVMe10fIPBiuLYHTMo4AYcdAST8ccWm0HkDV+Hbg5Rmqs5cVx5E5o9W2r
gT6DIYoJmmS8t6CybfJURno18dglnG/o6IAKwVWYzBi82MqmcldlA2bbyv5OIUhr+1SE40DDZgJv
Y5b1x8KXm7wTP31Xf0hdH1U1CBAru4Qs30WI8k4a2dF1q8eSTGWAvOekTlXt3HuqwpuQOg21vJJh
61m3ncWfOE95RFgSmlp6oKn5KqQTKKU+RpcfeIrEegLGh5ZOHyqSQaFs2qgk3TqJc5CiiqkG+poh
aeugYE5kkfbehC4UGZOfvS0/mindNH7RBHWO9QKjLhjLJA0AJDq5so87pwNeqbKtoJZgjqXJXVp0
F39wX9qEPVbUOZjJuNcbzQtBz7wpuuqYVP5OaRw0Se1XhygckLybohteBn1CCxoUzjmh0ZBen+jt
ud49ITvbVknxSyvT3djxA0qPrsu3fFIRoqe9El0VlO65Vr6+S8zq5PaokvjiqgDc5JuOQh+62Plt
sSsLKMAlIChpPgkuB2jlgSkD6WsFGlAlD4Zpb4yBPNq+sQWS9mKW+hPL/41yn8zhk7qR2kMyJEjT
9Cq02Zv6t2FEMsdLjmzQyqt4CeKvLxDKgxlSi9BqXEkMlgIW5+oI/0g7HOFCtEbXceE+tdF1ZIJD
qUJu2L0eyX/U0SNzsCSgVhICg2UWd433MjXTVib+XWGU++8dwYIvnXNzuoPZ12aTAIvZevu0cW9I
Y77UU3modRH5pvxF/OHh+59acqSzGMH3NMKbdmQxzdsfhWtsNF6vxD6/WZr+4s3+g86chsJNGCCl
muR5VPTeY944B2qo+q7soPRuOdK7Ay+1QDAHzgP9SiCdqCEy/eyEsYpNAqakkbqgii66cCrcc1Yj
n7GVDDvNwsyahlqOASxvNejqUJNkjNLcSR8mNW49Kz8MWnebDQ4oSGsej23zarTlGcXwG1Jqe1A9
rZy4hRWcczIWbgPybSbyOHOAtMxYuArAX2gskjn7oq+1ZOwQLsZgl7ngJGMWsNqT+F/bsWROtmhK
h9UIRcEeKD/14c7wX4Y1BrilTGiOEFW9yKHXiICAntH+PFZhGYJABFoxHmpt/x8KhYX4aQ4STV2o
co4JespgV3djkNhcuGn7W5GuibYtFQ/nXIs67jAt03oWe2+2G6aPJvooUJyPDHLlRbnqs9Tokq32
4q629xe7mYNHuQcuYLex0EPh+rFqynMxkqNbtU3gGhg1aCAxgOJKUFveDWf6Sky9EOTO0aMag0qC
jvHTGHDJSJYQ1R6qLQjXHDaEpt1sPZJBdP1uxesspEVzIGmpeXqfQx0lrgfEIc14pnVz8FqjDBpG
okF625LrH6DSeRy88it3PLVtjOkoLOd2NLw3dyS7xEuPDk1++KK60UyknsXgBgZPDiDu37sWdqjV
xqCrrYtmZ69lW8WuhLKcrNRWGU0goE+QdgL6Ymrjs/FOavwyZs1XJ1XsFVVc+lnkJelOVmvz7L+x
LX/b16sH+eNqEmOW5noPa5OVdWcpN4k0xwgJGe4FmbSAVXrg9fWwzaCb04IMYET0ueWMXNTUlFAT
aCVEc3saQ0Hia8j0s9578VDnHEqo5kdf0jf0M8UW88P/Bq8n9qzKZuvppDqXI/9uq73y+51ZndM1
lo8ls52F2TTtG6Sn8Js5iJPM5NB5v0y+gr9e8pxzcfExE7m0xjxHeOtB2EsUXxQ6nNBy3OdDbgZG
XkBIyrPOIGU99rxbubcXHcXsNmW9cjyuoWJo76CogFoCWCOjNm4iZHX7+uBiiuawzqK1lKnMcbXa
VAEwmjtAmRk7b2duhiRUHxjdueM8nN7pcZ0Edsmbz4G1WQUqDDGRPE7euyo0N0CdhX3YnCAGTgNA
hqO13skCgAfti/+1krTPQXA26DxuNirSn4FFaCPxAGzy1gvsLTnqUY6ahZ4E4mmt4rhwhc9Rt7bh
uAB/4idVs9O9m9J8/97NLVTw5/SVBussajnX55J8zxwHRJDVxezsreqbtZxx4bKYg25VR6dWJQaP
qfkI3Ixhb9r6QKyogZRMPsRuT6O0ffr+exZM1pr5g4y1VgEpuzymqvyQE7sBweFpomucEEvLNfMI
HNLXjQ/mn7ghzWGoOZg6m03qZz/LxPr6ty+YJdh8zEaL9kiwNZccJLJKqTeX3DBWHMDCJTrnlWwH
tytt1H93hewOZNq0BCFtx0PlHP3i0gHdqudrxHALh/Y/GN1BTz3TAzqBIJ1OM3oiLl2pHC5sxByZ
SyGAVUsHMCbD+tlDVEakJJjSfZk9fr8LS8+fmbhZqdrmVwGQyew/Gtf7OaJAqqT4tLVVVcnrofnL
ZTtnlyxk1YpCQ5PU3jkoSgADkYXGobg3gfj6f0BeFsxvDsYdfJoiOsPP0HMNNICCTEf7DLHqwP23
IzWH4nowtdG8DrMzsBF7noOKcUKj1jL20vP3qUBrpJSxa+rOSj6zlEHPobmyxsNTH+BTkMu+aag4
uFcVIj1NwI3rQFwute9sWvzMSrCtgTOOuGIPZrt/c5n/ESnXeq/XB9Qr9fzQ6K9G9YGOgolx8O9P
3vWE/e1UzOzfcAo2YrA8i0u0oJFXyntFDC9kRb2TXneeurVZ2gVXOUfw2k2b2HA14P5t3EgnW6Uw
HKqvMewt3fxzyG6CHrqpZ5gp6Lf6V3e5JlcQJYqumj2QS85W8boLDm2O183A401rhT5r1XAzAPvW
pq/zz8SpPvtW7gGfw061bb0CAlnYnTl2lw92McoayAO71N5I6t+i3vfhggguKM26Cuyi2H5/DJbO
+Byy2091x9MCVCbWzbS9RjP0ES4unDZ1KHdrocyCh/4dJf4R7+el69m1BhiIMTRBATyO+bDy+tcL
9y/HeI7NZTnDriS/p7fQrLrld9ftH7Zqk4TkZR2vufQBs/tenzTOdbR04i5VUaIeKF9rSyzFk783
5o+1qWnGfH/Ao52bq7K03HKMltNQbnr0ksXb9Ct7WFM5+n18/rZaM6NXAjwdUv2GL5n5gV8+tlWY
bs2f/FWF7qH66f8/BBMXP2yWArRjQ8DFg+5BHRUokp/yg7ZhY0BO9oO+LaMxNn6sclQ6vn/9hr98
2xy32zDPSvo6ZXGeJfDUzHlOeQ4NBaOHhnIZo5F+63Te2zTY9wbt6oAyFN61YjCD3q5fXI3cCNc4
Mdmh25G6oaY3TcDy4Z1k/qXmpnYUtv4m5aRDItl/0LQ8DRLTjjrV/RJSbmq7eiNFeXSl/dA05mlK
0jYwfKZCUhevCTNetISZSKIbO2AFxqoEjtEVVn7QjC6uSjQjjZeyzMegzrRjMqAEWFTkMa3avWmX
Z6up0IlISOj7EhpCrRdwL7ur6iaGxN2xs9vPUphO5JoKPKBqzzpDgsu7rENmJUgQdNOIx9R5bN1+
V3jTpTLN0M3Zhz6NfjBWkGbFuN3WSC95TsbAcYabvIN0R0KYjEod2jlOcSet6pZz70eZ031O03OX
jEeu2bd6WR1sc9zxybzxqI9u7gRUuZLOtmMSAjO+rTCkpmJLFyJE8eQwet3RzPQh9MrqrdaHQ0vH
H1XNnvpE/5h0fts5vXX0gd0MdbN/hyTeO8Ss8p2y9Uc6Ticx5n3QjU4V6ImXBNqAoSIb3TUL6riB
ziCenZl53GemETJB/GAyu6Nuic1guU2QDd65sGoQO+u5uMuZ6UZubb8Zypx2OWFv0sNgO7d4iJj4
VOXDF1V66OvWzpDjxvdECCa+n87oPlSpcZNovRlWDseloD8nnXuQxbWl7SWQpCmfrLpPAk8Tn7nQ
9Eif0K3hUrsYRf7AyxQc8mnPQpP1l8TzQtFpT1Kah74fXmg17bhTvo6e9cucwJxTuXfU1z4Id/yt
bnjZJmuSvW+1D7lwH2llfzhVevTRXwqMqYloLx76qgduWxjnDsJmkDXMt9zAJaWBw45N2hH0AC9K
AyMtASu3DebFnembmMfmZDPxateDAFRBVTGjetSMKIHVXIsFw8mjhXyCfuZRmeIL2cMZsOA31ac9
ej/Dbd/bU1jVZA9sO5pthgvL7wzoEfT3U0aAFDPlp2gpRoTH+odld/fOxCOa5bcDNOMmd7hVHXo/
0MsKhCbxSEvsipKkUE/uo27I7rirPgrLOGolu9AcAinagOy39/gzUOwAQrT+wXbYYVLiKzPcF+YA
plwl4q0ZU5TsyikP8N8flKgbOTintONOyLsECtZOfkyEe2d1/WbSyLGnuR7gxJ2p6T5Ofgk+Ie4c
+q7echRVtwqcd62W3HQeyhlZPQS63ldRUarPwepiKa/SFfmnMdIqmlhVblvG7bBV5LNskLwDrRWO
nN/7zfSaNfZPUWeQunY+2UDefdLeSIiqhVlJhlB5IyRRuQzHgj1nPHlSXfquFyClkkTuerN7s9vp
2fSrvW1YIig14DfF9CMDWCSUxIeUKtcOJioVFR+3GTc2sht2jXZtcFa0CsCYWAUSbAt+3UNjwK53
WQJRPTWi7WbIfWXIR6XncEM4a3Y/nID/P5hoxFGdqWBQwooc1jw5Ff0y0w49xfbUDRBztc3sjtba
BiShRZg2dgxQx81gZruhB7sNwWW3KQzsJcQOR1OiedErdnQSdJG7HFyCbXbujPod7M4UjU4jToRn
R5IIVCSS0+gXoBbjMg16aX1k6AsHHjWm0LC6c65rb9JIvah32g2TKZRIzfo1IcWrbgx57LcO23BR
/RobKMsq78U29LBl08UyrEvlZDvV5rGXo21LiuRHWtRnNqQcYPfiPrPrLwukHVNrnHSd3E5c3uZD
+sQ7rI5eW3fCHTa9lvDIKaDG7rEnMvVx68udacu7xFQbvbFeJyrh5jVtQ7PiJNuMQwcpDWUOTjHK
qyNeAXeCAi9WV8OXacrF35LsPNbdOzRpHoaKPetUDxkpaDASSFAqVj/TqSoD6YMxm1aGC10I/cxy
CIQYZv6KnG/bWFDU1aY65iLdJWlxFn6+b7PpVXgJ2E+Ny5RbO5XQz65yz5h9O9iZFQ2idfA76ZHV
2ZOR9hc6iENhlbs61VEFRwse7Yx7yUkTIq4rAlEPGxDM8NCoqjZsWmeTiOY1LSsXl2wWsyYdQ14x
QDra0PfMCuxM7TnXnIOq2IWI5tKjfdAy/ye1PZC5m+B/zghaZPJ6SPsEwo8due+J4Qe8tz78NLut
GycLmGZVQepRoM5H917H9rple1It+vwQKdykevLQEfsuSc144tB9LUF6tKmF3OD7HvLas/a2jUEJ
BRmP0R2qjeUyLah1nkEPFmAGY+z1yNVwK+Keawvy2BP3VXI3yhi91L7TBsK2YwjUnnzcTb7XOYHZ
pUh3h35vCBPcE+3BdvVzfl19SmPRu6BG8z/zfvqSbXqpRpDKmb6AmkuRREM/bMlEDzTR0OsnH9Q1
cRIbRAKc1iGYJl6MFFgAn6MZrlsX3o8NKHYcLbDsIQ9BufZU6+SZNDBuZuddVKSfaMyGvOkvOjt6
tmZiTIC+acQ6TmT8cpPqwZbeMwdnLYiNUJ2lQP5NBE0FlZaB6wwvuteoHZjIzrVdR7hQQxeaVyBv
zINJ2WemUcxD+j99rlTQld1BM4FucHR1MjmG9LvrZTP2EEqRfrIZrSo2RxYZvOLxBHvTibirHa9D
rNPCr6SHzMbwXtOxqPbN+9aVetRS3T+6uBWDDNMOUVZgPeq8/yxbjr/U/YRDxu5AmoTfGdItb+wz
oaoLDJteimG4TSiFWmt6kqY6aYPzi5XyjhrZvvVIqHsGvDIwJAGv/DvSZ2edOW9Jwy459c6Cy70+
1nBiVRUOxA7LesJBpGzYe2C0EMVkbYUAJ7+Op5nduZ9gEW2hl5HTOZjksji0iy0jMGvEHl1RvPhm
/9SbaRtOuJXCMbNPjQ/QW9OqKhgkfddA9xZWQtmBpGWcd84Hr+CoRX7rO/6xlARxUKmfBE2e09wH
ZMls7+xePA7E/GSu9+w7zdGnHg/ajGBKtWMHQbrPNmM8xP1+B0f0rpfOpW6AUeSS7N3J3chsglrU
5FVRW4+HZhj2pVMfk05sHEjqViZ9lQ7Ut2v7uWswdmvobmxa9QtxGoSU5XTQWng7Vv/AEArDPeOf
lE5jdBs7mLw9hsmUbayGbrNyepaiu4DF+ZxK4UR8SL6IXbxZZfKR1c3Z1gYRuLw3woqO9z0CAihu
6Hbg++ZnmoAQI883gvZy42U18JTs1PSph6suqSLHM0mQ+t4Tq/NDryH0hnR10AImohwa1YPhBaNW
aYHZlDujIbFbjYgkOr5FWxw6KOkLCKWOU6+/em3yabTDa0uL27R3bqaOt9DiUD9aHf1az4J4NG3A
4GAdm54A2FneQDfqKHXrDvq0j6YsrcAdIWw+yvZNz7M994f6Ix9GFkAoPqKS+yLoGIoso85DT5VQ
YC76m75soMKsqaOHNkIPweUtSiUMeB56YJjTqz15m2aiDKHw2W7rIj8rQ20HeIJgSmozLFLrl3DN
ncaqJ8aLg63zB7MbLn3fPPgeYv7eTLYNYMrgEpjyMM9MUGm3r3WSoIEKLRA1GCDvxUSzKcOyac5l
I35AGv0GCs5noH5uMMR0ShP3lEjzTDX9fkqsG6MvD4z0Imi53GXUtwJgJE4iERtQO1ghz81toro7
ZzDeXB9ei9N3pzYj8DOfUjP5HIEDCijQUxhyjKo2G4Jc9T+Sohg3NVDskVZmFGNl7Dbh3k07GIGd
61GK2WFMw3r5vmnqe0asA3Hoczrm+s5vTGhtOcWbacLcJsgF4xUwOoYX21a+huCOyltm8WlvEwbZ
JBbrnWyCfuQvvUsfR+4geYK3Q9S615QAIyUp42QqnqA0d2Qw76BKQfHI3baIMtt+Gcr0cRpHK7QF
Mpkpbz4NMbahzjpQACFpDAzXTQJnJF7ImQVzN/yLGBoWuFX9WFvGXS+zdwhMXLzM2ztTd+mJunMR
vFrdEWC3n6abb91W3IyWxEiiF6aFc4IQRomcpSZRNQ0bYjKw2voIDdy+OaNBDBJwdnGJuBRpk25q
o7kVDVS7+sZ4QYdl2jCeHQSvj51QbmBN9ofmDVkI1/vuYyKEDU6BJKHcDA39Sgq1NTz9LKC2EbSV
f8oLrw0dkSKnkmaMKNjfjNS+GJCpCjip4Ukp8GwaQA0lwmtVVHxTa+yYc3sCBWxRRx3Xd27VQ4a4
5RcpMWJJxnAytTNX5Mb1D2WdU+yGc5cYxpdX1X2gGrhcTc+PjunEOI2XrjJ+9QaLy3Lci577gZlY
Z7dtYjtNIKTX0bMlx0hrJyu0Oryp1pX3WQ29BM+SW1arvZbZoFPQ/QPJ2c+c9j+qzHrVutbcTiZG
ySa9vfFSYPbt4mCiBZ0Sc6tsdydrb8cLP/IL90kydcPwcpmwNl6f2qF5vYImTX1qPHm1fPaE2PLY
GcWzMeZPfgNqDdc/t425h1wJD7wG4xPp9JxryDQqlt0TfdppNrLXLNPu9d5+7TP6mCu+LUqcFc2l
P+xJ3Ri5s6Gqfq4Zvxkn/GnaS1nWtyCM3aYI2rquuZkaeUBGHrKG307KFQHGfSTWIH/s7ZLcOoXW
B2PXAuentCYwZb7VEqva9CgoRljEN+aatyp3vmq4fe5V7/XoCFAp2p9ON2wc0YB2u8ifTKV/jlXy
zgj9CSZ6hrsjMcP2yl83Ue1dtkMbadT3gtzovoYRADaSdRxTxGVEa6BEbM+LaYMAjLC8Dv6Po+tq
bptXor+IMyBAEOArm6ol2XJ/wbh8YScIgv3X3+P7kkkmGUdiWeyetmRzz9LUl3x0sMVxFX8AjYx8
I1Wkuv55wYI4dJCPve3P1PbZiaz1HM4Q4KHdCVDV3OKIYeEhGzDrt0w9u9I5rxJCXrU16An79Yyd
6klQ5AfGfOTUjcsOAoek6Ml/w0xMtHXuW5GPj9CXvkA7BdsbnS6SO5hFhyQYMdE1LBpyABMCQRzU
W09SDkOk2tLGjAM2WYZtilrqP4i/jr0b8+cMr07oziUuFwUe0M3rmfFh31RLHLi+G89B+zFojG1w
ltMQll0/9qj4QIeH7b4Gm4vk78DpweRTMizstCAkJ7TMBqE7kB1f9ATESSc979IuD04UNGOIlIB0
IwaLP8pTx6cxGtYJwSQNRhkAX03g3712udjKLcNmRjNVywfKWJa2GidDj2F2HsgzVkrg/XPUS8ch
acHzEzFaZVEu/SPznD7Eh/mvCeoTFqOjCxbqsDRoA/O1O2Os/TEE51cbNE8jdf9VfvMziuV58cmF
2PFZ99kj5WILMcedSWBRq93nsu7SHMI6XcFEPqvhC4OxGwVMnXrTH/jggCKc+Hfgy6Ssg5NycJzD
w/k5qxY1pGZ3WS4/HqFvld/uttGLhB9yIUq8D8WzciBCHpslZkQ+Kwy1DG9sNMFWb5ch7Wrndx6E
wUMkoU8tuntHVCgHdc0XwWLi9Uvst/5T1ei4tiO0vMG5nfhlRJ8Z6ClLOcc8rZrmseMKJ3a5Y+2E
wC4I7l2jby72WUd1V/9WfNjRXrwxnI1Ftf2q6mcw6qkQQBSxP/hGG1Vhd2AxRGU3Pem/wa3I2X6F
497gLQ8xJ5fRUPE3b6nP0u3vpbs8BUaCnIEYZ95StiLZFq3FNVfzaSz0K5+DtHfHHUFAieq8ZGzz
0yD44zCSN6voh/Hcnam3o9uvGOUZrm3ebQ8ETlp0KJ9yW6+l7FOp5T4r1j3L0PuqOjFd1kfW0LNw
qm8gGg+MqmcAJg+iHRgG1+yH+eSrYP1RutOKuGD5Sh1U+GViL8YnSTu1b4oj9sGthmd/JC+0Kv91
HRKN20qmjrPd5NCeMrTIIcOI2BTuJTNzFzWEfiLFHTWnTpGyfHWVKkIqMRZy1rzawh4zgxkrKEzK
lxJfpXybmvZRbLUM261OsesMOV6+97b09Zeu6cHPVeou9qjZlqja5iGR5dUjBqN2liKzrgYP3T4M
sj20RvynRfOer9DSu/l+cnKAYtmVC7zXZXWiQX9s/g7Zvwktyx6dWR0tlWccG5BLZ9caMi0W6Esg
/V0wjodC6RdTQRUneRX5rn8UPf20I8W8BXSFBPlhAE6tN1qFRddF/bCNIdfdz9A0O1r1r3qhtzxD
tUWIPZ/rJB+3GAlNV+b5t2IhYYv8CKCgKINZ0D+4Mrihlz0uLXYBydn9JkCfGgBoBFMspOXP2aoT
F956KvTDKiFasdlTp6d4M+03pGGvpgn2ulEkZXT7gjP1pZr8IzDWj7UysfD0yXJMMRDc5bN35eX4
C2Xxe+t6+1ysR6wgONSOBSxcAKzMd6oE/qHKvWX1X0/Wvo04c1CuIXy0Mqo3i9o9l+lsp7cygA6g
AjMRcrSM3CkPmazRJqo/xzx19jag6YSuD0TA41aMz0GmL9DNog3P8CU4v+K1fsi8+UXXUwjZF4kh
aP0PGzTWaKHBruUOMEr2XJS1jCzvYqMcMFuD82LA7EaA8w9NXr66LYYuBXxLrXU0mvps81eTqb2u
4GFviv2EKEYHS1IimS3QBJJT19ZpUANUwLmFNLwYa+5OAKpf0DKHupJx6fL9ZvJkJCJu1jGdFXve
gDq1U/UPfWtc1froA2vZ8IdoHrHGFSfnA3WHFOjq9W+zBl+7mNXegIQ9/jhrtZ8akvblht7L3W3O
jCxinl00V2mfV3ievNugGhwqS9RWaGQW+TPL4Dh4zYdbIdRQZokwPJEArtAg9wdZkQdPik8xek8l
c96MRj4I0Ynx51PptTGh9b6vkeAjGVT/qAehagfcw5kexCQ/aTZEHXUOum52bMDOktp+Y0Ptw0T8
OtTgQTGUTkk3DxdPi69u3k7EmsOKCP9wMs1Fq/Y2cHEOApPHE4N6L9D7rV3+NY3daYceoLr46cSw
dwZxrgu7U0qu4Vp675XBp4CxCqtk0L95ejy4WOcjyuK5DYZrqYFIokVUK7mOhR9TFyRTo14EHpJA
tyeKxMLJqVBjN37roJXM6HRWvUKmib0AfTNAXskxm4OEMcLQMbf7jOvj6I7vtl0/lxYtCF0JuqTB
CQPj7ongZ2yfBegIII7aeYetEDdkuf3I6gVoR1o6+qVucKANeo0mBwU8245jDzKicLCEzDEgIyCN
sW770nKMw11PkAFVHHO3jSCnjs0Y0D+8DER2Q7qoQygVr6Z908wJMjF3Ztmmg0SvBz3PN/x0eWg0
2rGBbvC8eCLE44+q4rUARIEukOBFyuKuh9/GwSDbqRitzdmO+FIyKy4L7+GsRvwQcDLIt8NlRBAR
8MbI6WQRt1I8uda85b7+dlvzr6B0V7eWAK+kbwErj2pYorENEDahYiaqfwQFsjbmtgoFzU99qUz1
1HrdudTjbhRbj3Yo/x5xw5PREQeB7SsYgyUe3bn49jqOFb79Lu/MTzHWh9Fa/FJh7PW9MfG85ZLn
zqEqnKPf0F2OfkDm47Xi448v27gV2Ukrm2wtfHflP+vXRUJqU4YBby59Jd9hmt6RADUUS7mrank1
tX/XI1D6hlSAEXt5L70hmpTPowkDA85og5ZA/KouR+JNyd58T8ioc+cYGieGLzJM0eQhlhrD2uBn
J9o0MEWJA3Ku2hCA5YeZ5iKhznLY3Pqlcdxjyft0pqj0dH2rF+fqEkAnIgCpWEkzRvAKPIo1h7Mn
qJq/on7adH8Vxn6vmffJ1+Cc+ZAI1wVSShfs/faWuQhZsDaIKJBPxWT3ahj3FAwn1+Ifz/PHoeN1
GIhJnCc3P2EtRNgrVABEDuWqzOClEMAmOLCVibReaAXEYFgH2cwMm1xN94CuFT42Te9qgYWtGtSv
HWoQbbkBY2PnpK3BknIHcL6kD5J6TdQ4w+cEY1boFpsNZ94+rYXzA8HxZVu9i59j/x6mOhRR8zTo
5WCbeVcGHPNAUQAJ8C+btyUzgLE5R/UM6sMUOOe8Hbw47+DKsspP6wwbRngm9t1MrnQcDnhPHjek
GVq2Hqhdz6PpdcrsIsOCdW2yoXiuQfvqBMWXRaNqVvTm5ZwAsXr25vHHqvGvKc7TUmZDaAMPbsqW
AtkXT7VbXUsxhDRf/GjNp3+S9uhJcQObBfkuHKRjIpfpZD0LJMtmj0VfPRM2pHldx35A7gywfNJp
XF+a00deyFi79LudvzXV7aFX/slhGSY5tqSoxvu6KX86teB558jt83FHQL7t3N5Q7O0NYH1yGBwi
cJc6c8wW0ALjjFCydavwgdrSP5hiOLC1uDIGYbfNl5MzQ05NNKhYKKe+sirYYbPE9+ZviHlyyl/H
INyp53mqzHzgKh8jj7SPjb+lGIXWkOjlmOHjDXaZrvWsTyTY0hyJo9XsPK3VmvbtdK63Lm5p8YBy
9yRNhlRY1JBua45ZMEF+LLd/82ISM8/p6NsbAybCtuW/DY1r6BOT8Nxr0IyBfBqGnSyyTxqoh63B
VyeNl86k9QHrw2doA1wu+ipzMj0I7BIPqxG4vRHqkpeIkjbGRvXaygfLsRS4ndHRuDN307bW58xt
E28YXzfJI134p9yihSqC2j9OJI+QivI7U7VEME3VIfKd68QvcAh63cOolmvQYXxATuZ/vefHS+7u
1vqvP9Uv2Hz8pD1dRks1+GHZLDB30OFphGUu9IWEZ2wtn1a39CPL8FwJunmJ1+SP9eZC0sv4VU/+
wdHbufPW1MEPMx3UJdZZr3QuUbUDAGD+2L5U4OJ7j504wdSQj8sZzcBN9GYXNFOMvKkycsF8LTUa
JyoxmsIdsacGb2vZYkMO+MS/zC4mSexk9DCN2c325o2W60vuTeBYEXkPSJrtvQBBZ2raNYCaVFUU
Cer5J10qrMRqvNCfmjqqBDnng5eHTo9VaH8BDoWApmDmZre18j+x2FcHdtsIljc/Gges2Zyoevh/
HNLoqDbSa/U0bN2py+q9bmH0RVLchuIP4GjznZTkEOyq7bDlkMPMHNbS6bfU65aspTopCRVZW53w
tp2nPo854Ca8cdjX4/h7EIbx1BefS+0cxOKnWYWsd5RXCH/9LNlY9gxk/AbHNH4W5K7ok2EHdTGE
ADR7Xgs6hoskgFEtdivKgEVO5vw0VRMPozgMlb835Zj4WYeMln5vFxwy1oN/Sn8U4HP1AIwC0VCP
xWiugYBlxM1fgJb+a4DPRdMyYMulEiQxLXZJcD7dSpAAEGz0N6699w7Iwtpsez2LmHb+l8wrB88o
e6oG+kLdaYgyMDMhm7Ff0HWq2Cvt61qoI7DLr0n6bcjAOYVl0OyRVnge9exEPhl/Gp3ZuDI5hQ5h
2vWTFTgz7rOT30a3TcsNHGtjHnyHx+BRT6UOvN+SrafJgszxuvdpGP95uOtsAJ9fbdiWGDiXjRaJ
x6dr55lzKfWFON3jgmK2crvus5lf63XbT8EEHm2FCsUfugeCbPdZRmTSiVegJmu3FGc6bY98mE4+
XZtdHaxlUrfuESzHXrgwdsogZ9HIzBtby1/kHGD9aWsRqEzSJshOE5fvEKbsSd4M4JYGBG3pJd8X
DLsJnFanjVRr5Od4avsSAo4hR0oyzms0HUxXYcnLF9dk6bZWWbra4taIYdhDQDTHwdhW0QJFT2Sb
DhufhHugcjnMG0B0KbscqQh5viOjqRLPpfOxkVA3L1BsYyKBSJSI08jIY7Y2GZy84m7XKWGZ958J
fBpuRp1YnifcjMcZeuWcg/cFtBbmDjKRcvbrm+qBtf0xr0YkzJKEQL6ODiDqOzPcMT6BsBrQJ8xZ
k7joMys6fFVeD73jpPeBl39wmb/OFikUPZqWZSpxbzTHclXyyLos9dY2naj8XPP56IztuccqxdCq
di+Je1vaNXKhBsSslwFMoxofgNaA49m3xjnpqXYXKAPhK9oOtn6tqFm2/thw5ofKQ8pGL8sjdJ6f
tUUHiRTBOLMjuD7EqELlb/4oezEBZaonB04d/4rcbXDZIKBrzB8D4Tbecu+zWjZs5QU1Duz67NX+
EhUrgVxB8qvh8+NWIeQMzBBqDqDg0qHvk9VPVE0CLm4bw/8Gd+TERGjcEWrzDR0Pg6A1zKlIEJIG
U5FffLlZsNvmbdeP8xHuF3TOK5zV6ry51o2B/8aKkosXlKFXeE/aaVxoSVHxA0+l1Tj8eZPlB9ID
3jWOTgCCH3KDJqerzj5yOHKx/NLNv0kJRjXrx7gn3m22hY47r3ocWvfKNY8gV0RhBhY1CRyH4hTI
5crp9DltM9z042fWzc/zvN0WU4O4oUj8aJzFh2hSgYXUCRqvB85aEimQZ1E/5cniusB4c7im6qmK
PNo/kaU6ZsxJNXS3mdOcTVs+CUfeBGj9cMDoFDUNfmdXfqP59usDIms2zJ09Sktt1cGf5yXWAtx6
8UfE5BALR0Ffg+PSPVCaos5wZcEkFK08bt6fmg2W78AjA6AKe1eT+VSdOAIT3WelBm+HkcEVJz6V
RTy4hhyQPonVgvbWzf6xCLxriQ2J4HjHl9mwE6u2Ms4mcc/8BYsEFvxnYwmaChuWYzG6D842/mxO
dYB/qY7XP6bFH8TnDHJK4oQNtdcdswLmn7XZe7Krw4npR0zYN1gR7qI0OyHm62jQXAn07svgx+5K
blWvHiWaQGdu0pwRG7p5t6f57B4IqRKn0LtCuvsWub3/8dW9sB5fCxcL5+mT1mD7q+BPOF2dlUTH
ODtdujSvGbZ6CkiekdLx7YsN0lReggXfRA89RGsQjkuh3/OgPNT6e5SIJRiJ3e4orllc/d3SKeN7
v3Jwsi9orhgklXHZ4bi1eJ2ThZYdYDFEBniMQbgI6UWDX0ZhatgsdAyA4xFqx38WBMAqIddpAuZH
fPY+VDVd5nbdl7L+VATrvrxSHlD9MM8RHYHcY1C61Tpq1+w/zxZuMgmiopXXX2XliD3ZIApYC0yX
UCpywZNAARxdxypIucEENNXI4C3oPS/9swvHMQUy5nuIqweneCrbOtIO32XgHyG8/ArGDuA4gah/
ITHbZCg6XoWzrnhctgvoRglpEYF4Y0pmYvfcFv94k6PhUeBIG4CRrCkfYNF/8Io2Kso8cRznkVH+
AGDtHLgBOkLvDr3fBWB32pKp2RdSYVfd3EKuIm+lLsHPtfKjDzIAZx1mZlWwLPby7SozfC4MBjNs
oMRikHG6Pqqy7HmDE9SMyFBuCKKlNuTCVQ4iCfmLssA3imEFVDFywFFOdakh1ULowS86jDHJ/O7q
C6i4rS7xneb+gIUZVZiXqgtXr0MsyaAuY4v0gq0qw0Ioi87P+6abeXa3Eb2Sj42H1QYeOLMJ8wpQ
BHJN4AMFb2yzE5t8hC5qjyXbbOEl5/2j8cg9KLvIkABAnCeBmW9X7ASLIBLcQ+IWF2yIzerAGpir
xO+qI57AJTb0Wv7VYSXQGkJFE7vTwo5kbMEbTx+I0UC+g44JKD/Kit/GRfJiT0CCWA5qCxeyM04C
wcrRVC6ksj2OK0PTMZBpk3vfWBy4hbXY9n0FkKz0gT4QxKLgUOsaNO9NcTajQHeDIr5CDXiDw/Of
D8IzFqb7KTZgiwEN/jo4cexzPP54NnDXhvHYD8E3vMD/cELvLSx68dhC+Cg46MlWjglC5O5ZMJ+5
NQ+OjQ2myohsHlReS4G2oSXoaCezoR6oUny1vrh60wqQugmrsrnbwvkrMBSRw10Q52Xv4FieDqvN
z2VNH+bBOg+i4S8NZs1QBjxyhxKrAoiNOs6ufdXvfQlUVAZRy/MfYOkTmnJIC5tBH3zSxTjZoSVt
vffSyxNIwxYgCchE6zsKp7+bHXjguqmYus/A6Z/9BRumJSS+td7Xq01pHQTR6kEHUmTvrl6QWGxa
Ab7W7HTAd4O/PDhim8KA6ngrCvBLqjs7XP/BjtMrDmWaLCWHMre/WYMYENkMkRt0rxlDAocLZDKz
1Z+IYoxqb3mpfedSqgWmBL4bGd8FpsRmZPfVs/B1MB0cyh4qLzzwZ7Cz4twY8P9sw1JTsgJPmtZz
i6SVbpRnBEYctcXRUjI3pgr5Bz4k26DGxxvLhblDxdiGZIGsx3E3B1uP2BJtq0Jlyk128FtRRmPN
pp2aafc5qWHd5aW85CJ79sh8FcUf2F7hYjDeppUP0a+3bfY4DKB/Z9EdORk3wE3B3fJlipusPw6g
XJylvBZLjxOumG6qa6ek9vozlDfhyJvXkbu/oAjoAZwZ8B6DKAYPoS2S3gpQLpHjQVOn6G/hyX9+
2/24ln1MjNwnF10VJiUeV50Htt7/V2WwwxluXNDiHpDz7VJI3OVJ/KIk+QDA8+PIy5SrGRdtLWD9
adEo2hH48+TDY09KLCOQoBZKaG0KC8WL6mNj3U/eArV1GWRt2gEgiIia8zg5x2bVK+RVOt1gW1y9
6WCwDGtfw3ZMXZyath3Tkm9ppdtjwIInP8tANvGPbM5/1CQ/6swiu5iLE3ww8YT1z5h0hzfk3joh
durA2Dd46VTD0AkgfBmnuPT8xMUFDjvIGUIN9AIH4N4F5tT67GFqpmhlzW8ezGAtDVrvLRFefarE
ei9ksEcI6opnVL1MLkGop48WFxzWUqxzKisfbvHeew5c5xn81X8EgmL5t0e0VlCbe4Dsxm2M+tyf
gWpODfrEqouQso+PkgOJKnz1DJEf1B5aZTG1+c+6ORHIqlMLm3kEUeEYVTmGUlX7Z7WKU9GQCTIF
4A+NEKe679pYNGSOuwWFsqLCiTJQVnfBei/OyOxD9GoJmty6iBek0aRuQMtQ9urD5cGN0+08FeTe
TC0aJ3srC3vr12DvVguDiMxxQtLmoM3+1GQtu2dgN00j/+tzE49ZrpGW2P7nb8Xj4HVvFPc5o/TE
ML+B3a+fpB+ARS6Pmjc/VtMXpIFUeMT8ZJH8EQzYJejYU7O5e7wLsBOsZUpnmkICfLCT+42O5Kpk
fQQt9auhMiDzmp2KckFcmaxlasXqxHM/evHar7FW7pMbzKly0RkiEaJA3YYSsK4aQOeNuSIG5NB0
wRAVnCfOAsROV7VAGtMfa6PsfzM1EHP4pY0Ab+B0wQwFsNJdQDu71XpZOrV3KvKSL5gmWjyK2GR0
d6bu2m/rLethJN8QP90s9Fy06wspqiLqmAOAc+ixWQnB55EqtoMgS5o1/jMxHUTo7E86DIDVJeru
9/JxHfBKl8wCTEcTq03iTIA9irwOHVmcqwCoKMrFvNt8dEjl30haAddN5soHnK3R4PmmDV3tfgkQ
AInr8rsv2UUs+C8gnXy1wCNm3GHoxR7zJfuqBE493/EhJcT6m5X51W7A4lWOtcYxGSp0Oi0EMDnY
W8cmBBupktErL/MWvA1Yr6H4AElZBlsJNA1LSZJemEOLjboSAq7QwQbmqKYeP5mlqONgtfvaJ8XO
H8E65A0Yc6PCLlPolv6Ex3YqEghZ9B+XD1UdH+1hm6v5eUPDGReAFd41KJFe228dGOhMB0P2gf9f
QPkWginjCbXsnjvNQ5l7L9TZLn7mvDgV1O0tAqRS2TNkRbXVn6bkVfKhwVjS+FEjMVl3hPJQ2AWb
NXNUvLGZwbs7bSgXF6eTbj8bOiu8xQVAtB42HrSMoYFQ5tQqdIF4Jd79dbrzaX30DTS7TZDfKMSg
IfwClxZSkcjU9pkthYn7witj42RnL9dBOvzF6ZimGTXcNywRgAtH6YeF7mvIrJFCii/czh1QHWyw
ytzNfcwd52fL3PPgrfZGC8VSZ9kkFMH9P51bNw0mrLseWvEEaOevVtnvqWFnA6dLNGiIctzMn2IF
zVvaoPXtOCh65DfCFnTNwAsZKVJicfIH7Rf6qxfRsBEX2vnoOPZy1gs0WJjh391tPgDgAgIALAUS
DT2HZhqvmcoFkD7AGatitwDgFbSqIXj6q+igqeoLhSdzdsFMjMPeXf1j1W93vHY3FvBfDrBhpSya
g+lYwk1yY0u58zcIhHHvAsQ35SO/t53Zj+12zKDJr0sAschWKNf8WPfL0VjviIP9YMrqaUUHzJwx
6dptizjtDhWWsPpj8+p4+ERtNsXTgmDClqo0g5U6pkLE/mgTxSh0BHm1J0TdqlI8Vn9ilM43ZwvP
BZSUAKnEHEsYD8LKNF90gnNFjv5dcqAyzgo+suPDHGYMMO4IR3mH1Uak6UMqYcblsIU0i4Rk1UHH
1R2rqT1skC+bXiEhnRWvpLYfReEeuwASUgFF4+xVp2n2DiiKwIBKum9oc3ML8dL+hczh9EZ+f+2c
FwX5aFVidt0e1w0imLHYFW1204gGAaRRhMShPxSYBqDy4HtYqySr9F2Qcke8oEo0FFaHYRkuq5un
qKU29PhfiR6Xrxw3ouEldFni7CP2ISSWx73BKvUhxzrV0lnh4ikeuM13i60uGoknzC//Rjd9naWX
9jCm5GDgzLa+s1w6ILymb13h8qFLBRghmpca9iJ/qj4gktgHRfDIWgWIrMd0EyBCz0J8ttTrrm/d
aB62AxQFjzKovumCikHF/JZ1xRB6OYVKCk4aH5v4FFc4Xk2r8YraSLrF02Szf/BDxZsaTvincKo1
7b7F5VAMoLeo7v1YTsAP5mfhLTqqp2JOjBt8dvSTTw4+QO5GwOJuC88iqCaPY5cfFyMPSuSPwNvf
siJLfXfYz7gM2vXfM6eCRKV5n7K1Ble2pKwddh5236FyuI+zo+5LQ16dWRyrpu1BsKlnWqkIzw/C
o10oA+BGw2avaPiLzFEUGk9vfodCYO/m25giXPPs2f7SAMXH/YD4Z7RnF0aIUes7kci+7yTE/QCl
UGN2BYEaiGrnycGZDHXcAVL1O6SGX8BfXaAR6G5Bn5xWmT8Vfp5iaotJTaAXh1JJQYufDcDqKwk9
9QLxc9NCnykKOOzAgRECPMOhPgtz0wvoYufThOAwsPxQUmB/NIjwKtjPwLghjN21LfyVAGxXSqao
LEWE+axIWsdW8TpAyDgj4QynQgVpQTcczdp94e9fl6W8GI1JEpquuHEXRAV2IwKBcNPnDuk/yFSG
YFw8AIPbT6BpaNHjvYIuBlB3HpCDNy4UHYx8lPmQQgF4LCFnVbnt8MysR5zw4Pn9//Dy+LGEWgKb
KgTAq8FLSF7A1YTRwJYwCM1t84hxnYXAnuMRBZdZfs8nEQeO3Lf+cMo9gpO6uTLpJcjjT5qe/2AN
AZQ95XoByXkYfPJZ/uUZbhbpjgrLm+iMlJSM7Roz7vylKQ8EInENq+iEU+EuKDRxwTyA9ijxDsCm
2MTTkL+rZQXo4c37wZ2fWFUeAWmLENEcR0B871i/oJNNSefQLCNqVFOiK3WexrV5yZzi1JPgjlkv
IaVzhzrmrl2MOaTGxuIAi5D2tqfIl2N3WMm+ethHRjbtdQnCSGBl/YyMRa1rD6OOvTjaHLjw0Hq1
DVwazXYS1sOUBUVRFHTjlVf25pcLeG7vY1knIKIZRNeYOsmCvQ/AjcCQ+i8bD84NcAWC0KSmrQ8m
y8Bn4gDXNWKkFA1ZjWI0OhCMdt7cxy4EB65aET5ZuRffSIDIWHcd8klhXsMyGThtMYsAbu1n9gUh
Y+Ib9bEO7X+bWCOntydFs5cSCTLdVD8oKKImbF/tRswJOPbfWCPxxFL21jsG9xcgOPxQIaw58dCg
4MEAAAPLsjiJo21azN0asik/rMGAp6YtU7LZdNEz5BTzFlUBv5MVaMm6YS0uVQOLR0mypGqL69p3
qUM2UC7Nfzk2nxW2OgPiPNZZ8LZR9uAbnQT2f5ydx47kSpJFv4gAtTu3oWVGZGSk3BCpipp0avH1
c+LN5nVNZxUwmwa6u5ChSKfZtXOvNdtett2sCrIVyAHvSfSzwQnfXa021lqL/gtRWDOQbbL42lXc
QLoPMua09yyknremzhXnH10Rbd2aySxdWJsOa6Xct6FwNwW8s2XUhMQ0T3UdskrgVmmwLVMr8exZ
Nv1uEVsvkWWcPegxFcrzGHM1l0a9DtxiWBZYHSKNmVFHW6tl4TMA1ofqFdEdIrYYjk4zzxIZEz2Q
jgjKtKl5+hUO2GzSO/Cf4c3R2+CvQTeafMEZ4gTfU6kfLSvZaykRmtqIWwrtFv8UbVGabEnjuqP0
3anYXJUOS0nB7WcMObZh6V7GgkNwcoJFZtZ3jk6jVra4XqvGPpgpuImNbbkGKm9Ve40wtWAFimd8
km2iesiw+HGMAQ6FoNKn458bbjf3enUXxdAmDWmm9FTlndEXJ7Strd7EgNLDdDNOYnYiPFXGOIHs
itqqdHZJai9c6oRGIpdb3lOad6Sk98AlbaSXK0t3dxiBjo2fX9Pe8FaFAlK/+Z/G9pL39tow3KUi
096stUdnMAFzGc/C8bissK3oKCO5y/UGX5V5iL2UKg1A2qvsVSGltapvCGuo7nHdPclce9V1+w3H
CWBN81r047seoN+Feb4zNOcGK9vr1M3x5Aizp3AMWqhz3ZtVOqlVynlVCMUoye8a37ftlx9dCzsR
aOhbnYUE0FfhvkoVrL7S9n5f7huVb0IvpnULvlo/Xpp6tjXC8HsMEGXH+G7UnGne182DgkOOM/lM
W7os8viXZP7sGBMukWxupsYlidw3q03p9kcH8CPdQ6sy1RA7CkyLrkJ7triHat7nbAjSZ63FPeLK
8VD6NaSJWnWlvXRr/Tw54dbsEYtrEiVbrfxVEto3CvGVZ2DIBXMz/E2AtwGV7tCYJ0sX0BbBS29g
MOpiiJRIsOLVVXc907cotsGJSvNb2sh3ylTUFrQOTAPAAiOybJN6btveVpolXfJ4r3p/qVUIPkGU
fbRaODc9mILOoQlPqS6lD/vWRasQi+5cN2JqgaJJZ06mnQKLbHrsVHR/zqLWeCwCuUW4NxyTAraF
WcSqWPjZoS5pFnhkInaYmO7iCCN2gKeKyYu59W1WacpafqYRZQ8H17vWYp5KG/zxyQVxFX2pvejK
3plDeydM7S5PAY9D4+wm1lI55g6ZcNfTxc7Jm23ntR2eatEemqx/s5n6mMhYgLT2sjKJ+tZ4dvrF
ORyYYLR1fvH16BkXKTsLlYMhhXlfi2ettsyVrVtvVQatYRCGrG6zRc0gT1cH35M4nKrKnYtU1nMe
i6ca43Tl9HcOWSZ1bTyZkTqavXMxnWGRN1nEyAGRVhTFYxf6pI27dUoBieelcuy7sVfLsWdiWmiK
6SQdeeFiOw6SZY1xLA/gt2Lx3IbaKjD7g5vzq3ZhoeZJkpaYUNRmkDUYYwuYVHUcGLZPHV6sdbPc
+8ht2Di7WVaF68wydTK01atTmSuhByuZgb70kp+sIN2ur3AoR9NGtD5OT7z2vAoOLjd2l56Ojp0y
OTSCbgOsMNeccpE7CW5mw140ibBnODsOJNV/K0+80FJk8AjNhzZSG3QJ9m54pXisbp7leppjrlqg
nczBK3FNp+B8RiNWbp28I8LOle1zCivzIiqq5c5zzolNZqtjdBuppbtQ93rEwmGlhR7fof1GnbWJ
+/R9SnU2QSqNjhZs4FZ5DUGytw0maGW9YdcH94qLX6mhsBJg57NEM+YTFt7bk06gBAwvcdLpc0sW
WCJMLuY03E46Yawe+mdYWOvcrs6m1q/dJl/TVD9VQbMvJDRcEluPemmD+BfZYnCb2STEU8dDiTDM
nV6kSwqbDdm0D2g+21IVJ+ZIa78MrphW8dIqhpmAM2ORYDke5Tnv4m1pwrCFSXK0M9+ZeTV1ox9A
WE0ONhrHOBaBS7na7TxQDw3gmhkTC7q66qkX5Xr0jaVem5dCjM9lW37E6XjQa71aZl139LCODbFl
Lo3GfqlkvsQ9SmRANFLfhv7W9IwrAN1w+1BfmZ49xY3YZBa1NKFn69Fzk5UVpviRm7pdgZOHWHHh
a90OU0Od8B/dZIGSa4RkIFRCOnrNM8xFhKmcXAtwDDcy7n3NxTOfQB1NN2OCTt+ac6k11ldToi05
JhfedLsnnHB8Ldny5+Q8n3XT/xw7H8OBxWOzdDNoSxF3u8oITpoT35YAlffZzR7X4qs0GQXwHMLb
opxibVf6zg0hMqRhXPWclILbHmUaoq4v3iuGorNi7Pd6VOAzsbM9Hv5n03EZZzfpmqSZfqYk2lPv
r8rUThbUl18Wpw14RJAg6vbTEj+ctY2LIdnmjYGJ32+754iMceITbjelxVqNZLQ2I5M8r6O6cJXa
RONYzSeP8ZU02JZu2qtWhqfYFYup9h7FaF06WfaYIe3PzB2rmwK7LxuGhXX1Uk7yKaw6fTZW3ix0
2+fEwhnVNICBpHakjr8k1uDMaHuelwrkpCFjsQ7eem3EjmGpZ1bPozqmAX853YYjPUpJKYuu4z2W
cfjtaAC/FQ9slzYuKa0rdceZRNFnUysvA8valjlRHrpF2ko+1PN8ogAym/HV1fV1EnCkZJgySc1s
riSmOnjC3WdV+Wutt4eHWMuu/PuLwCdWOOGyizARcLR5agqokPuXtHV37cQgDrJ9Kyx1/Mfsbxjd
PtGGj7jVdmMA+FrkH5ontEXdWpciGLhh0wXxW80cOHeBG8mGcra3de/SyUSwFI3zXsaYH+ph/C7K
Av7C4vlaedHVan3krTB4hP09+a3zy5qcD5bFPZI28pqAJaUUp0YLDEdXrmIO+qh/VxWDFb2h90ir
eOXesvyxtJKBkp5rxkLKjB+MZPrwlXnIEhy9ZsaCFfOV1uxDatrBNOXcFPEz+3BWnUzfM5Tsm6P8
qdZJW5ly8RjTg0x4+uU0UX/1GDCH8uLY9U54w1mDoy47cr3FCOPN3mYxrsxB65EACUfRM3IOKiUe
Dc0kKD9ajalzzCz3M+3aZ8vp3cVoWW8aXIuGSstjWd0FOFnqfnqpnXZRDxi+Rg18xdEbLCg9IhB6
Vpg0y+B2PA68eC+yTZDeOMA4A7qpqwfbos/IC3NXRikDqdT8iITA+Bpa9qJL8S8kNeQ5ggETH4j8
AONVTi8b2TCVUO+zMinRzrV7bD5LE9wFhH3XlmW+aESPcbNxTvroziBKX/qqxt9LT9UUzQtC+Ys3
hPvRzAlGdXkiWG67IB8Q72x9cqM79m2dHVan2Lhg4gk4EVRcG5xjoU0bB78iptR9o/ewG4SWxKAa
SPXN8Oo047WLw3tXhcvYM7dt2X16eXeqcnbkThiIlbtJLeoIV5T6aogZA6l4K7TiVU3GJVX2d20a
V9Sadw+Sa3BQ3mAHPirNr+hhfBMIBp8dXdp3E8lDhqDKeKs8i0DtQ9IKPH3YamaUzGTOFNHVEPmD
WsPOhVG34nnZSr62EMyyNXhMOjV4bUJKVC198Pge0pG8jnWBgkBARjqDhEs4wf1HLs1qbko2/qSY
uIgiOlDZrWqeEE3tnkpRHDKSJZYMYFpMHiUxM6VH19w0pym1d7pTPo8hAAw4A1B4sk2mkNgY69VU
NKFGw/mYR89xSu8Rxs0rMverOU6U6vmjbhmn3BenzjE+FMi6gQy4rFW2bsTAkCy8tzy6twC8ewjl
rsunRyChX91YLGrIkCaQH3ohDm3QboscIbPXt+2ET6XRiWrXuC5Ezj6L3OWhrkgSmYksYZiXyzsR
tlfLT4+DHl30oH1iRL6yIv09b/NVSsDNsvGnz0RPNm5L9+PEBGQ4RnTy4nypN82DUNrKK3oCDupv
Q2BGDz1B7nyV/TJ4mIYOUodR2ngKxWZqnceUIBGnF3PT0DZ+Z++wkqy4lxd6XLy7yFqZgQ7I/OO1
KYnJGo28I9rPeRQEYTXsMcamy3qdNv8IzYK0krh4K60G61BUcgxUGXK4mr6KQb9qOMIa3uOGscUN
KXJOWRuOCxP3sB6L9G6K5bVpk6colHhPgvKitSheMWVE0JSXKoVS9NSXa1mnhFiQBKCBK2taT12x
B0kmaEgwk4N6scMkIKsn3jpp2M3LMkkWehtuvTgcuGnLYDfUBbONtn1sbefZzVCxYkr8VvewYYsg
Yc6TfFGbr92Sh55Z9lcvqtlGXusvVLkWl1g655/NMcrQlw8wFVXABd6GEMt+jbQi8B/P3DyicIt3
lS+WYWEDmocacL9z34bZR1qBzqAjXjQ/wNJogV0FZYB2UDZorEM8Z1VEubNgOXdE/xDJFFNBa7Sp
y6Tq1i36SmGUUJohyO7EvLsv2ysI6l5oAGRN5j/pIY5iVHRnkCA0KLeJn6QLKnmk6AxmzJ2UAGnB
jlUPAP3DsBoR80nVsrYALA89hrKoJ9YjnvKDa5mPeg9o1Mr6q6tw9wzqZDj9i5E3jzbOL1GJOcPQ
U+Hor6IdN6Grr9PAwAxivGisPDTT4uQawzHObbxQ6Wc/JeEh65OAi117as0Wl2+PB296EJrapGlr
8o0BwOJR+W5swUyiuQ5M2FRMXragmXSzV98D8izD7C0Byp8pIV/qzNzlHHb0APzEdvZsR9B/MuDY
lYb1CFx4iG0Wl9h9yagzDaJ1RfSehT1Odio7DJ6olhLElVCGxaiHR8WOl7kU9IlGVB7wsq3jAlSz
98SjLodzr3nPonffZF9Gqz7qti4jLDtRa+XEL8wFeVBkilUxxdmSyZcI+HWnCoOplx9a00NywB7Q
xIqIl5wKPjQIA0pVD/KSrd0svYphwktsW7MxHbfNaHw0fXBnRYz26sJuuAG5HUxU5q7yL0ATG2Iw
Nh1QSd/ne3bRwFG6kz5PbDSElBxRManPztK30hsXWW88TVVzdF0qeDvLJiAD70t6JMEX2PN0V7GU
N37wnPRsDje0yKMWNY3vvDM2xpT3N/rrpDfphZR0SOloTQwvhqDxinuKf01XRZfx4qXj23gbIlrZ
I7ulo7nQynXEFD0zMIyP3BoAjlQ4rQ4Xb0PgmrfXrWru+hAuiWtXa+WO3nnJ17XKp4BgEg0jVChv
sIdQpwHL1cxnFjBPUFCS0DoTW/RIMffUW/qHrt26ts5mWU0cPyUZ9EM3ciTHD7jETx2pR8e6JfBh
SOngkY8GVGH3aNv5t3Sy99ImWMEkbXaY3AtFuVzKsTiVPYCU5o4Lz8FL3jXGB47MU9RQgHeqJNtn
8Pj/Ywb3VX83sMYVhQHSNnWAR0v5MZQ+JErs0LjHA6KdfPPtfFvQtystOjmDdxcMcpUq/cNronv9
Rhf3cqGm2+RaGCBkpfmQiXQ52XI/QXhrnBpTrh9RwDamPbxDJW30MT50offmJhL0pbsv0hiiqCya
RRv3J9smjaC+DXYZH+ApiTYazhlGzKfRDKDCnPqSICVjHQ4OZRM8ZlNt3mXJjckc9OoYTeWdFufV
ymPuJ7EInkbDvafK5nnISZsnDNhS3aTR8jE6jP4rhsVi25llNzOoFR5LJU5DkDFkVu1dhuuPU2N6
asJILAwbbjZR4ldqwz5qw5cXjqssE9e8iDjwuv4gOfvrOOwXtYGWKtmcyrBx7hdEKRiovNREZQ/x
Dn+/rpRa+E20lBnJHWyXYmBClR2bpF/dnje+uQiInPAcbdsY2OlRQQ5pYh+E84qnn7CTwsJ9EK9r
Myehv35zgulspekmGKO7MRNHpMBVmH3pKmc6Opy5Gx6qsFsZRXzvMYbOrGBnuMG26/H6TbRKdBLW
AcvS3cAYYqERPrhiynm1+/RqoW7JSHtPTI+5mmufp2C8uA2W5TaV8bGOmJe2CbZgeLvSty5NOpGo
1mlqzv7491g27X2W8Mt1FgK6Y/T3skBws0WlHqrUjldjT7hNWu17O1sXOMQ5Lsa9xnalWVdTBPjd
vHLxKpGiKoHibBOQTZq7ZrT95aQDT7XDNA8sXCC4RS+hnl4637sUjpinpKzlVfGtM3WYVazj6LuI
LEViBUuh7itc0B05ihyB4TmlvZ2xWPdR1zg5aXxuOOcmtMNjx2ZrJlDmYax4NxMuTfY7ruqhPAYd
XupBEtyWDneew72D6jkDhF23Xn8s2M4bWuyUmjjnTFP7cisDxpTE2ck+MhS/J0honze4g+nFigzD
JlOOGkSu1OKNGXDqOdLeZo2YyzAgnUZMnImgIVqyjpvyyXHZoK1ZEi+qcxpkoM9goi5+1rIhoz/z
Sdajgh6cSot4TdaVoPBEnJUGExnsLMw0/EisWG437+GGY09nwYxbrk2DN+vW9YpSCDWAvqwvTzwJ
7+1QX2tTVEBIJpfem8xFTcUCp8E2MXPuRWQc+jaeOhIqSyTP0uvAonAlGPKqsSQAqzq5BDzzMVbJ
+yqtz1EoCqIQ+1euyMcxbDZ2X+9vz/thap9V3F4zjpaqbp46n1llO47BEjIBY41jPGsEdM3Rb1ij
Ftfexi1507YLuAfWGKEve17KTEENW2afA5cW/icKzLWVekid5qe0xCPhomddAywzxw17Id6svN5x
JK1pd9dyyK8NV2hrdO911C1F4j6RhPOa31RAM44OfX2TZJOeMAZy5hhFzJSl7iC/vsic5LVGAM66
HN9i099GVfwSeMV3qk1vpYNB0eG6X7h6/JHeipomg+vXKlnNowAcW3oSySi7jSiTbBkFYh+n3YGv
9UljzOQbAh+PNAj7uB0qEc678s4KnCezcFa4jHaBXa5yU1+O7nRgaIjZLF55UL4TUV+JjYQXGtEq
i6aVUcmRoM8QkVqSSWcup7R/GmJM1nW7ZknauXecfdEMYGKyqhE4yEBETOiphTGTm0cNjm5e5dMS
dOF+FM4WafqtV1AkQbC+ERu0gIzQ+49MS49qch8qR2cqJAiga9OzbxvXtHOPo3JR1vUnMVS/Jrdn
V934BlG+6h3zoNp+EyKM+Q5zWBVXOy8fXizcsYbPYw2GHYmoumhNcISDShYDnK5vgNBm4mwgYI4p
6Udo26cxCpYa3sCp1Y83/SgW1QUefev1GbNNlvd4LTcDrlJivmR0ZNE5iE55HGJxRCUs5mRLfidB
dFLUV9QCrzRs3C6nxCU8NIiWXhIfEPwRfMjJHfrhlzHaZ8OryHyw7AfsbxdhZNRw+aY2y10c9w8T
ppN5m9gDNFpyn6hqWwogVSJmjjIw4GBdWOiYgT1v59OZ8oe86O5AVGkyxmrbgVITsidmThDhBvM0
Y5YkyReREMTheeVXJbXz2IkHryEWODSY/lVYYSaZELlBkFBSXVtLrC0SJIgSW0nzdrwIw1hGAo2g
CQhMIGTBIv0EtwEwctulVBXSnse9R8ApXrOUMGgyCeZWTNSgHwUn6fjeSkvzFySyA3bOU8CIcGCh
JcQgNGBAtZaKCI4ZlnGZx2Z+IfJ1F8KjWT5WnTogTjSXHtnomQ1FPNxGe8+QSuOC2eHHWMlTXcvL
ZNLD2g0OHStcuSkpQwWLDHHoqgkStfMrKHfDIvejSs9spX2Y/IjKNAxBL/Fo9GT9MfAzz7ZbvhpM
JIiBozhosLAooMwoLp8qy6PNMBQkcHAOdJ/J7xS/5E7xlrU+7kjmHmG3VaLj4+fBOz/Ke+6M714W
Mjk0T1He09XioCC3HkdE85lMdMOiPqsJBK5guF5I8WxMng2cxMx+1D9NQcqirUfegoxQuSCPclVU
DdaWiTbKT0MHXTZ/6JmbLrok+9UJdhmOt5aMi8fDhm8/DV1krNrYxg/vFV9jCZ9bJ+FC9AHMu9wZ
prcj5xeUxDsyHTw5FslYEyMEs1aHKMjmAiPJVtjdXvhBx+wKIcVzXHtJqCmmdOuaT/BIQjsbU8Ro
1btUvXyu8xDpBYFIETaikJM9jd3Cni82wuqP7Ajh/Mvxm3ugIbUIL12pu5tA14mLwmCTs3dnVFuH
WMF9X3a/bAmQyTFD0mN/8wSo4RpBT3tN+GbTcSwICBj3RRL5Mx0pmGRX0F6OoETzl4NO9nQSUjqM
GZGMZZnC/ATtQlnuNBsqS7sbRfoR6OIlymS7cCbvI4MoxG9+59ZqaQkcNsjonsaFLUke9CtU6nBp
h+yOzwseG/pbF1lrSQaXGTrVMpUElsW+t0cHWtaF/kIw1NYheLjI2TGYYb7rOskqjnbb1+QxOti6
x5EaQPPNbcM2TWtIF+1I8GhoO0tirdCjBGBA89YMBY5ZLeV/VGSq0PwFejvO2yHcGTa1um6yz7Zz
vo0AIzeQeYhU2/TV7T1sMt3AVVPcu4Z2TDKes4IEJ7c9s2x03oYFOVQxHGjqXgqyoBrymm6B3WXD
kCRXDTGf1bZGOw8rwkdMuTBi/8C1uo0aFldFCCAzW9d4mCASuqP+pmPCnEtzDGdaUEcL3Q/3Ewnb
5OBQsg3xwVZxPvcRfqwCcb2tJLG67lM25utSeM9kK363o7Yaoua+yLqr0Vg7vFBPBJ69xwZdXAKx
lSQO50iJK8/j2QPmcee3fg0lVwGIWydBgG9a2O28lONjBbJQ+zfmqzv51kCRENyc1URhpE227Tu1
Udj64UKYjgX1ayizh5QYkSy19i6Gs5nC4qDp454chgfVKnceJfa9CNO1L6dtlJhXgKdb5JT4YOHG
WxhQIw853G/d8CTLzbXVD0sVYNap2PdlKou2NXpXKfHltezOfWaQeJHam7hMzo3BlN4ozbchLu9Z
ivaNvFrPacc2cWUhATP8jbzouarSC/TIlg2iS4lumk+Kp5JmEaRQDJfCjK/SNpZt7TbI1s2d1jgX
z8IkLTFbmlXH+tggfHSK8I5yFdW3ks8FyvECeywE5XA1IhBytEnPUiX4HtrsSClt9Ok8uMFVsmiO
WVs+O+xqpcIA4OYQz8S3OXjw/rZ3kppcNW75MaUW/RI4didWdj1te2Z56TiuwsLd9Va5CE1vTm+6
9NRYzN0poRsyx3ej5hkOArCMb+Ygj43EHJjqjRXL7G/t1ZHc2pAeF+vz0GlUGt5XoXWf+eC+NIBg
89qpV2TM/rJFvqtlsjQDVXCMDl8q7LHRY9RmZnmA9Nqnwt7rSfgNr3RQeXwWNfGAqnFmWDQ3eHsK
qFU2suBn3I1ttghyAw+pf/N1LujNnnSLBirM8brF4iMou9c+CJd5DaIeZkumdBsSf6uW/GW2YOap
uEVXs0u+jbaAzpz802ZU3mW85WjBdgJo07mnE6h+NQxvgc+Ur5nssz9yq1DXf9Lek8OMgzaLopXK
JYj1mM9YU3bWbk2x5t14mSJdYA94TorkZGCemAUN7WJgVpQCMvgliBgEWTRZMUe+x5Te+1THlpQP
Ts+WIEf/wrU2ayx1yNAhc04kEyrEQQMKVTyHaKJc13oNV4YiNhobu9euvW48RmG0JgBCzPTIPQca
HZQ7lTzOuPq1ydmA29/3cfaSjQEeefzz89p1Vmr0d1Gixwv+Cypsq97DG3Lv5zfUwiFJLGrzNY/G
hPN8MHn4szuz0DYj57ki9S7wq53jt8tei5esWd1OPo5oC1V6KNz31g/2ydR2K9Ye7m0N3MYg14vm
/2moiKZLCIFI2cQMD5ftjdJ/j0svmtWQa0Fnn4dm4LFmw3KG+mM7tK95YK6gksEzBSCRAZ6B5fed
qrFZaX7I76I2bm1HKyOp3rQ+WfQWqfc4MBcMkgFJmcTWbresR/UyRi353a5xLRrq6db6FefWN9kt
D4zACbOURomSges/EcxNSRrZZK5JBHJ/NeN4Z/rOs4oqHAsZxzmZIDtvGsA5ZJiu4hjMllGqOXcS
kqt8j/AM6zgJdfV9HTDGdHHtMjybobpt8zC4ptLbmpa4jBl3YVok57QJHoZ2YBkMllSRaddAkOOf
JVSojBzi4MHsMKFG4cRkb/gkpkqja8zLOTNt2IFQrZLafLsZqlvPvU12+6Xtq08YYJYVkGNb1t5z
Tc7IoLe34OR+k2L1IPmSGRZVMHIL/Emhnyaveq1TuCtf19+yjEahGRCKU+OslLdRfoNS4hrflecy
thz5KmKqOXxhH5VtP5PVToxw7TtzV1YvTKXRfx28bHWWPCFOuBwww0NaYhdk7Q4+mDJ7SMBImFKB
4NKO60whllHBkE3ICC9qrLqFQdTiyuNad3veOL5B5rzQ0swpFpLn9rxuQ2s3NtEV1uIptOsDkgj9
tTueUXTuKAQC3LLlXQ3+DNzjvCcxiY9VRxq4rx/q2vu0Efc2WUm2iW4OqMzo/sD/A3deRWZj2i/C
jodr4drvcVCimUV44rURDHkKCabxPFBelNbIILau9o6WECk5ZO6z1zWEmLj6C6f+wsvrz6we3aWu
UKFjJgmEmVyIbGQNuUGzBQF7C5sMvwj6Bf/RwB4qrT80gy0/O8d9DV1m/e6Ac6aqNCL3DErNiSq1
fMn14I56kfl+b98nKQVy78cPWe39g5m8SJMlviIYN7comtjvX0cXSJPpAwtASPDtyhUhzk99Wz7m
pbPvydI39eG91if4C2o3YMHPxuHdKM0+ZFmGway+NF300dlwO6RuNgQI0UylZgtbjtwfhskuNTKK
pibcVd2NfMJ+wAOapl1H2IrP45h8VrjA/7zB54cNaPpt8/O/1t/IEqtkD266cbk3nF8Y/2c1D3V/
evrz3/9hc4/+24a1uIn11rrd0V2HZ7/vnkqs8X/+0z/tTtJvn+lf7x1nfpqg0GhrrAlre5mugiPo
04656gbG/C+roH76gm57tf71ImUWyd532B5sTjSZMjf2lrCJziQslK7qz5/khx1d+u3L+9drtGoi
kneKsBlFX2x/xQdTxelfFo39sMJb/211UpjW3dRwoa0hGNYO9XYcwwWYq5TNI8S0QN//5YWMH3ZB
6bcFeP/6FHRr1qiz9HXtPgZ306Ke1d/eXf2qPY4r1q9sjGbx//u2ftuiFIajTYQO+R0lD3Jhs/GD
B4f/ly13xk+/9+9rk8C+SqKVtLV8A/vEW8F6xtVNjzXSBdUUUIWzdldqTaCp+Ns3999/I5Yq/ec3
l1RWw1SKpS/NCsfDGlT9dj0jTM/p+LKXaYcdyVtzpM0xVlz//C0a//3OdLzf7vwm9Noq6GW4yV9u
+SHbjBeknX20q+UwN+bFQiN64S+nzE+v9dspYPWKJ3sw+GgxJzd8Jxnrzx/ipy/utxOg5dnpVxlf
nK8I5PLPujw7RPtX2nNNHIR5/+dX+end/3YEyC5I9HpgR7TjuDuD8NmJgPo//+mfPsDtJf91z7RE
ERK8UMD1ufJcVMVrjh4cOOchaF4r+QKT9pdf4IfD0vF+Owdw4kcOkLm/Tp765f+uzY2oIw/6isp+
DUH25w/0z4bR/7sHDCDmPz8RFlee70FLqOxUAGiG4YcTDh9+PqqVLB1z3k3ZexOpHgIHRajIqPqs
OnZgzYYFgj4MmBsTy9q5zE8b4qCJr1smdpzgT2aEn6b9i020B8NkfdmlxvstkPeenNRbwU7AstWD
lwLjkWiNUOYaf/mZfvr2xG8XcGyOuW/eonLtdbNt38JVgotqRt7+PwvXEcj//O399weBI367nqsi
t13Dx59aF+4lU8xkCnE1Rrn685//6UL+7eS09cHGOcvZZpQGS7SaQxgVf9nU+tM35P12bmYuykzd
sB4UwtDdYTfdFUeAjDlugf4ULv+2yvCHp4wjfzsryRxIjank2PIf26Xc1WsoSfL3SJKZyxlTQky/
6z9/Wz99JPnbCTkkccVycKyF9MdyzerJtVwkh+pJX+BT/+tmyx8/0W/XVpUR4DSMvEz0REhGOgvn
0ZLgn3kj/1kDqS38v9ybP/z88rery08HRknxbRUo6xJmw8D97/2/bxH52ykJPiASBmjBhiwJNrSs
sNixmGMJQ7fMFli1xV+e0D99it+OTMdItLRDSd4IZ+OXmzp7+fPPbZo//eXfjsiRicwtUoZNU7l1
f4tCFINkJhyWKBNBdyQrYFOw4WWw2HVDEl00peuy9De+IK6/xj9NoMwd3HuOAkduZl+iuUeMwtp1
ViSrxGzXXTIu/KSCFWOlTxSuLd0fDmNmQ4Ll8XsL9cv2orWW0nHqU3QmyjqfVW362Xk+Y9CM7Tok
G4Kdy6PR47+I7HEZTNVdbFXrXoyLsiLPf2K+NLM0iOqetSKGLJ+nun0XJFmbxrBvc8xoEew9o9Zp
HifJWtPEwZHdJUki3DfpXrfze+Ypq//h7DyWI2Watn1ERGAKt+2mndQaeY2kDTEW7z1H/13o/xd6
eEUTMRstOmYwRVVWVuZtJG+q5k5445KafVm9SiAJc0sgzm2+Khp6tnbIidDvWvTpov7ekmjTFl59
nyfNW19oNB08F4FKk3EZSqomtSrQzY/uoowTWhtqCDPWkCqQrwMeh5v3Fp4mOuMmtEXK34+l1dwJ
ULyqrD1JfX6DNdAOFvjOzxvUOWT7XdhgZkWGSO0Q//ooKIFL8lRvK4GADuXsiTPoXp7ICmI40xhD
m6zkgbUQ/kypyr+CFuU31dbh2Hhj6uhqRK1P/GqTCgRNjW596QfOIEZgbkLBpBHYDXSS27ZW0XDv
YafW2i1cvWuQgNcdDnFFYd52yMS3qNZqUbrLkxLaXXAd1/abbrRvUu1+V4bmR9VK6BmElJnjqCYV
D+Tbym7v02p8LyPzJvCKo1a212xp52pMnl1g8XUdsn6sKtqVFi3XJsle9dr81ggIduiRwj9K75DO
BFsZ/THz4m+LI/oAT1DFVgOU4HtkTGokuvvLKyGX1Qq89QF9pLpELdv3vdcoDCPYEHROsqTPnbFv
dtXYTdqBzZuuW6HjZ/JeJOOzHQe/Ee+jwU7VKQjvY/ij0CUfksJ67qTiRP3HRWaxhoWDk0gnm1Tb
xsZCcj8E+R9IlBFAOG1DlHLPki/dJhKljA5J9SsI76+hhfsTNish6I8RbK8npL2qJw+K4r2GWg9D
XOfvZsBIba/34Ow4/E30vewtK+qj72dXZozJMcgMLH781j6qUfaPGaw1S2tUn6IfyE7/KOPuwEeT
bnwwBP+27Vuzfbn2s5F8BhNg11BuDVHfZEimhFawtpFNAeyLnMya7c2RYdfRiG3IET2OB/llcgcP
tvRQ7rQdwvb/vDebs71ZS2zcx4rCP5Zixy6zd0/euTY3yqFzYOTcS472djlWL0Rqc7YzK43cW13A
C6mTAWh7BlGyu3xldSkFm21jWU3lNZTb8JgmFN6zsD4D7gkRWax2CvT3jei1pyzz7oRt0gugd6O2
BbxXdIPz7FEt6kPrKkcqYo6c0dJys4dhDF8GJCi9lPOkqED7o2n0R3RgstF3P19+7KUBmW2KchGo
pYF0zVFuHsrse9b//rfrzrZEBThlnBWtf1RUNExTG5CTt1L0WHrk2YpCWjQGeF5z6Xbbx39iiuaX
n3npC85Wk2eolOa6DKJNr9xiOnifhPo5y8aV1bR0+dliykkKgsJufNBq4U1eKqdcao+qla8cNhcK
ELoxW0S5ERiaqKEqx4BoT2IX3EvbmN4FGD20/V7qQ3fUTuo7WpYrCdXiHWeraVTDwi+tJMSD3IB2
s9Fv3YOxDffSNj0q97W+x7r0IJJNdvynD2TMEl6vYb+rdN87Tj14LaZP1x4s33cuX30pbTdmaW5q
IqjfU8Q5smL3wXW0M07Vq7FBo+PgOeNKBJou9kVINWZhIgZUDfERgc22th0phXHbwYEzbgUiJJff
Y2GeGbMlXclKn5sjbih56m17YP6F/xxHPy9ffJpMXz3+bF1LlhvbQrjBEee7G0i9+9TXkKsxxW9v
ACzlxfY7goxQFbqHyzdUptX31R1Vfv9U6bBV+gaVQl2A07kEYNY/q334UkXeM4i9l7FHRUxCNXhf
otbTgx6GFrJ262lefXXrWUCINUmQdNUeeHa0PONEPQ2Jco1E3FuTSpy08hKJLgCCsTBex6ZUdp0I
jxz5+bdIgDiigFidw191u7u6UlbCnzKtrq+eahZH0ihVpNSvPKap94Au7utk0V7/hEu7D+7aq8bh
KH2KWXna2jpfmFH6NBk+fYK4zlH6TUaJEpD5Op73ZO+OvTVvlG11JqfjTLt2StcXhlyfhRS9CJMu
lVFoUfT4rcqit6yPt3mVQ7OvX4HWPmqZ5liDdmoC7bEMEC1Tqj194udIoz2MOuerp6fYWRUWtBPl
fhA5OXOEBlNrWXsd9QV4JuhN4IH1ZyztA4UHbHa0INxUlWaBmAERkKTGqdHqX3ojPzV+/DS5kCaB
T1ZrIeGqVFD4QH0jOzOWcKm7RH7X1PBI7EABI7IFDAXxI5d6pHqCsy+Sn1PzqHHFda34ZwlPE9zM
dmZevWlCNmFgS2fFam8AKa8EyaUwJmYRBqF2I07xsDkiqXJK7pNttE1fsFTfQM531LW1sbAsPz7g
pzkh0CTtOPL6RyDl2R80+Zh1chluW72kIU1/bTsUaAUm1b6iVS4QHDPK4V8n5CxSm0juDD0NRspc
FCS0orkrEN/UIuPORfnCC617U4fynXX0dP/4eruze+8wjDZ+uPFvW/VXWjwLmYg+G2k3BQ+o6WST
SdV9K6rgu1nZu8thb2nJzYJ4GNPxjNFyPNIbOcgDWXcVIIklNpcv/7EZfBFE9FkcT+AwI07SR8eq
LAec3YqrwLKOAcUI9FdvcQb5XnhQ6xoNGVlVuqaV+stvvMmYoUJHPJZwW3DVh8l+N8YEu5fFg+5W
KAUb6Q0GJ/UOx6lvKsWJvWiM21KAjaGxHKB5MD4HcECo6d8HbvLb1dAWD1r2Ps2m0ToiYKD74X6U
3D32eCmAGWyE0JO3lThHTFobQX353t4VkKv80H+vugoJrIHCgt3cy5NxLS3latSfdak8pZ71FFTW
OQBbleXuW1vX30191JxeVN+zWLpRNBuLRagnsYbiVyAHv/rOXlkgC/u8mH3ADMMEaimxd7RzSPTf
I0BSvsrx0n65/AWX2jBi9gXzzNAGI6/Co/Xc7qnnHP0tygg7DKvh8jsIOO7Xyn8Lc1Go/w3/EWrw
JSBhTjZ6fS0hpV+Y2Ktx3l55k4UNTcy2WTfvm3TQrWlDU/aaE+6jAxXAroMNCfYd1wiqwejp7NMb
0QBdu4rXGoIL61fMdtLEMyTJakzv2OF3MKRvGqiGlXeaLvHF+tJmW6aBl1erRbTHxQELon1yaPb9
Tt/Wh2olzC88uzbbKCERV1mrc/T3dQzXKoQp1xq/ysKz67PvnQaoaZea7GEF1+76wtIgloMMNvFq
wBa0gmDuVuMhREFQ9a2VAVuYY/psDhSuaYAIg/eh+deyhDgf3LdBklZypqWrzz50p8E/RuchPLoe
/p4AbQT0SzttVmbw9FG/+Nhi9rHTFs0ltdRpximBdgrgoaEP6HfA9wR6NZJ/45qkCoA/QzBOsXN5
ii1MADGbAHLa++ooE2BCWX9Drv1sJGs1K21hvMTsoBVbYohNO+FrJHirYzo0WuOTYfXfkJLEFm+A
8DF8H2sgTL1AzNYnpDsZkqRGEd9bvXzLYv4xJvlbGMc3XWRep315kNVg38KjkHDIjNTyKHQX1URE
E2AWUTJEZPQ6VSxKkewVEIHwZ8YvL/KQrNWQ8VJV+eANiIRcHrylkDNLINBQcPsKUMwxMIZfpJPI
BdRPdkmFF16tM4J601LpcPleykJOq81GE/dRFLQ8aiHDPXim1hHb5gb8+Tf3NNz1V0Ag7cPUfzK+
tW8rd1xIzrTZ67lDEKZK2vnHbitv5V3suKf6CtrO3tuvncWVhTnyMXc+JYApBamgatoJRNM7oxM7
GOVMZJEHRpO33E2oA+kurFc69gvTXZt+/3S7GDcJuUMjgzVGSVr9W0f/lsRps31UKnE+AyXvHY0+
2g3guTLzz+XPsPTIszjqxRL2TzkpsiigX0nVXlFC5/KlF+avNguXaElhn+q2wbEs0mvL77ahD38C
XbpaO+f5H2iLl++zdJj46NZ/GvbUJsnozakr/2IdwPwf7a12kO4/2tf7cCX4L7yNOo+fWJgA5eMm
UqptzfJpwujX5cGAiZm7LqZ6K8XOpYKVOouZXlSmbqYFBOqULNO0vcciVnJ8dAJr77d+ib0ket2G
Ve2wuDkIOXwPRXsWCkKzFQ6nYgDL3hVYjpny48oAL2y26iw4GEmpeX1OGIdDe07l8brw0j02bXcG
e2uq5U+BWZx7MFcIV6y03BfikTqLDsiDZ11e2QgDuzgn5jqeXOYWWWssGMiC1N+X32xh9n/UyT/N
HM/shiTImKJ+X5xaHzqXbyLQcvniS/PyoxX76epFJQsTX0Dp0L4aV9gzHrUH6aZzVIcy5/XavPyI
AV9s7OosNtS2RVHLQP65Q/IFJLqN/7oopl3wtlKTWwNvyh2CZw+u8J8gL8RO16pOWmVnNAlkJyiq
uwLHLFqEWH9LYe3B4W7diSkZniGgvwnkoIFaj3RVPeQg2zo92TWqj+iw4B2OZPy2qY1jiCTxVaOl
qMBa2k3WpRK0MqRWVkZyaQLOotRAr7RGoYvZgOnnDqQSV0eENqxHd1tkYMFTyXpE4d6Dgp83lDiK
4+U7L02QWQzTTatWhk4ExwE3mCp5S1bbVktXnqV7md4bdj6JnmkWQmt2peG+0rQgY9UfQAC/m+gC
YlrOIWM8hiZUH9IScMaIfEQTBQ9i+eHyGy6d0ZRZYMMrpS21jKy2xcBrk79p16gSYjC21a/ab+Ko
Xkt3a5WzafF+MVU/qoWfFgQgbtGapcFo6lR80kcLTQrffPXKf32XWaBK7KFBRmIKVE56lrfjWdlk
2+AgvY9bbRs5uOU4K6O2kFl8RO9Pr6Jhbw3gi7IrZmfttsmRmNX1K8MAlh0EdzXGtnmMb7tkFgBs
gKx3RvJiSvjxaD5MVA/ZEUV/WHmWaRV8NazTM356Fl2q01Doun/MkZ8ctpjZ7bKD9g2h2vQHp+zD
Gjhl6fNNU/nTfcADQJ4RjG5mwWqGKoahyMZL3orq+8qbTDHrqzeZxTK9yXo87LhDfFb2o1Pe+vtk
+6txvDdqBc7aeyxtsR8B+9OL2Cnenqj5Bkevt0+tiyMmlYIEeh7SD9r4DiDh1ErGXh3yrdlgNmwQ
a9zYSzeDDx9z1EporukZIkS+EuAWgsFHX+HTA6FzKNQEk4pjMGpnWIEP2BmtzNSliTqLM3qIkFHg
c0wyVX/ntu2+ymHhSdZK8rXw5PIsejS+nCPDRHkxUJ6Q4RxieWVIlnoqc/A+sI/SyGMygG6r7KH0
7TjjC6dxBAh4jDsuz7iFKS3PAgYkMxzmVGaCq8Iyd3vtm5sjjau42Ov18d2/3WSWy4yK2atBNs1q
ZApc3eKUjbY0FkVt/nz5DtPjfrFu5FkEUFq5kWDShkddVn4i03EVFdIEhg/uJNuC0ql348p0Whqw
aR58mqlWLSmR0KfplMOEkX/q1Z2fdnulsFfy36VXmYWAskM0Riuq6IjqAg5cYBNyJ+74NqF1qNNx
bXYt3WaKpZ/eI4K/Kuw0Z97myauVQ7VByu+kl+HJQu8T2vxWL+SDrvywWn/f2vau7Z4lQGpSi8cf
fgmlQcVEDr5d/n5LozpLM1AlqAQ+UzSNoQyiqr+3LTRL/Vd5rT22EAXkWRTQEsnLzJJEl+Yn7Y9T
pLyAVV4ZzK8vLuYIf7vDP8s1wSRAEN64DSKrgYpK8d/LY/N1hBFzKH+Vi8QeNYUiter/QK4HJ4t+
5cGVj5P5/y4cYC3/nQYAwoRo4Nkcaz0tHFDDNOE8+kKeRpml0ELHaLWrcQy+teFQca7SruPCfMza
Ee+E8gD9+iQ0z97mZTFMZoD8b2H8zKVxn5h4LQ4REDjU/2KBbJ1vKaiRub9FpOibga067DFCDRXr
R9yp9sazIKfaYby3hPYu2+4Am604BhBdq1B7sV3/Pk1zsorA3re6+aPOiru8w1IgDCHb+kipNE36
G3j6o2HYZxXXX8Att1LmC+wJTIxImvBnLVn3nYX+pa2jy4pOVbmR5fRhVJNj7GJPkg0H2MznzEZ9
YLAwStSUtyYWiIphb+S31Z860WGrytmvBlM6V4w3VYIHliJg7acNx27JBziJQvcGj2ixleT6JfDD
75bX/eIIC60v718lPNUcxTL7Ldzihx6tC4RMcCKELzqJa8GeNhFFLQN0fjNTgEByLSSr7GfPs96L
2kVuH6mrZnztqxIDCOM7Tc5br4IDXsftTq3ln0rgnrJWxvGYCVm15oMl4p3poXlmeuPvFN2jRq4d
z5f3YYzfetcMj5WtPQVB8py13BWt0Xyrh9LeNOHhRva3VE2yvV1oyL4b/hnBkWspqX/EVXiVViU2
F2FD/RQNSXpU1cqutDTlZzHQ7JrQruyOPNnGHCQxQJBAoly5uPV16BNzEgOnGXx8JMGct5VHCw/b
g1R2t7mBFbgUFofcRzKAmq2jZuHPCitTBNHAaLj1d9VDcDHAXAjl5V8qdr56jNSALEPvLBvfEVba
bDG3uO6Mzt26GPiYGAFrmvLLbWIU2QsV47kBUzyaypDWbTzJrLZzBp+h9W3FyTL/HMkmTvDGMGm9
HQwc6Lqwv1brUMfbL/pruIkODFKOqIF0O6+18L7uCmcwpRfTHZA2sIO70CgxOOAQcOglt3PCEUHh
rL8WJeo2WvIwVN5vqY7vytDcZs2PFIu6qu9fsU5DRCH0bio1vm1bxRk87admmEi1dOPekCIEjaQR
15Xyp64Hv9MIKatAKX/6E2YzjHR0O7igFXs3biKCQx/rt6lt//KC8k9YoocuD7T3k0Z6sCp1JXh9
9Mq/iF1zTLqhpHlnoqZy7BP9MFjmswulFvEha2+loX8CA70zE7QCUEJMVHhxFZKv1Siju8bajnXt
RZpseajDPo4mehRCf26i8K3DlxeFEH8L3e2ti4ZdnoXXEmzYBkJdhVc7+nw2NltdsktG/Yzf+Y+y
9G+KATVD5G0kW0B+dxG6G8SwwacOPW6ULELdR6/OTlAkCm7bMnpQc/EsD9Xj5T1iYUrPm2SxX3qg
JAQnE+1pwMpEINTb6kgjoAzCWfbyTRbqOWLeL8tGDEJw0JpOyijsOf7efcLqeYfFPCQjo1q5zcLi
nzfNbMVA3bGLQXhF30f46Ja5lvQs7NPzGn8VBPRICxsoQHQU6O4ic4odgbFW0P86iRHzgv4Q2pom
6wMtOad3UKFA0+XKdcwdKlt7Zatv4118H0AQ3618jikafjH/58X9wcyF6lrcLz7np/I3RgsOXmb+
1thIh/KAGJe2kr8vjdss59URsA4qDbxPjR6j3ednjYinditNg49CyxfvYU/j+SkVzTrhgh+ja1DA
bbAOsr6Xd9PLYLGabyonfzH/jn9pmOMReUeB5uAfLg/gwkSzp9f9dF9Llps6khpeqyBiVemVP9b7
lUsvzAV7NmQKPigRXbLg2MvgkYTkRiD8TGSqi/IF2yd52/vZ49BXd0mEa4Tm3zeQ+dVKqjFGlX/W
hfFgROmbPNbXA5avDc6pug0pwE0iREX63qm09CZIxDcLobAsCXAPGvMSGn7sAQWpIGmZsrIp6uag
xu0T9MBuk4FoxKlMfy4r4yYx7YOk4gXdoIyNmivQ8QwRLq1HkpdjwYMk0meE/Z3AZDMZLXNlIi2N
yizNV3HZEih+eceI+/R2+6dBvcC3UgfT6vvLI790i1mib1boqUa1ATYtvTeM58b964kfuh2tJA/T
sf6LuTonqCUu/j62AAYRoHGDo3zwXEh/XesGc3I/f4yatXO5Og3JVzeadUFkyyhtF27E0S8KcIOF
Pwncodg6xNkNshS7ClNamJMnkP8HIx2xm8/lh7widxSJ/7sry2vbZEZg9RrtOs2SrgydRkJMWQWt
4bsec8/L460sPejsBIEGltVpLVuPBBBb6dnmEMIHh1faD+qQ7MPUR+9X+SlXxg9wPqdSW6MJLOx5
c8JbAtqxtRD+PKKE9u7l5LRj95xZyjevS5/RrltDnH90eb76FLO1rIvME3kOaaAakquwKn83mq1u
irzhTxuea1kd0Y/GIw6D8mwrtdZrnAbZoR8H42AO2SnNtfOg1qfWHu8zWTnZSYc9fTxpeyGO43Xm
KavKX7Lefo+MDsnunsDXDvs6FM7lb7QQv61pA/kU6JBdbyMlocKNypKaveONlzany5deiKFz5kwq
jYMi0n5abh6S8vLOq9Z4M0uXngULpFzaFJd479hw+hqNt0Bf6WksTtlZjID0hB96n7FLOkir74Ak
X3v/nyotrWwAC3FiTpYRQkamKsoltJrTDYpqQf7uo44b2bc4jHbN78ROV9KlKSB8MTvnbBmBBqab
hZiyj53pnbwQI2C0s5sNRONvruHB0kzLxyjx17KOhWU3J0vHrp4OQ5eGR/lK8+EOHrNvYlttx2vf
8X9S9rfTg/0XQhD16rUW30JMnxOngwIeZKsDXrVwjrVzR7Bxjd7Jxbnpn2axOcsEXAQTw6oFiqFA
vPTdazTGV77OwtIzZ7FjMAJEzDQf6HEz4JmjoDlR3KqKsrKyFyr5wpwtbfyNQzo+lCNrxOadqNgC
0DvgIb7FNneHTnb/om/zQ/hvGZOp/jeQmBM+y0YF5FhyeMXiF920Nbjw0kDNVnvR4sEgNy2aZN7w
2gahowX+HVWglSdfmkKzJd8bgzBQ2GXfLvtn3Tt34hxQLlYRerw8hRbaiGLO7EGIkn6yTSVNHEpU
r7INypxX6NremPfj3+rUHvLnf/wMxiw3sNDboNhC7bazLZifD23ysvISC0eKOXlHVJz425xh6vft
2TA29aO3azfaQb/ytsMEV13tHy6EkTmPp7ddubFzdu/OMs5RL+/1DNyVm6kIhvbFrTbgYqrq9TaO
65veQmeAugauPZ78pPnqXhqwf4Fr3YjmrLXK8+XXX9hx5rSfrhZhoHikpx5Wbf2DMFYm39K7zoJA
rdquGtpRdOyL7tYY0mOI3rfly0dhFneaqax8vaXHn8eCCOtMXTCkKSqBdfqittvL47KweIzZsh/9
KMaJi0Oz7EmINFvKxoxwAYMHibxfv3KTpaefBQC9b10znYoLkp4f2km1zS447Fx+g6WLz5a/wKUF
42CGRivVgxkizD5K5s9/urY+pQCfsqs+aDCfx5nuKIe/fet6Vf5mISLOWTaTTxgmbVFwbAaE1HE6
EluB2PHlh17AD4s5NWSs21zSS0rE3rfkW7LD6GNvvJabaLXJvPT402T6NCyi1+GkYy95HBB/BDlG
u5icAfvfyy+wdPnp90+X76piDAvynqMKzbDGlSHIcaIK1jKCpctPE+nT5e0iiQM08fGul8+ShuLA
LhseLj/5AihTzGkdZu3qiAFldPgw6uX0fdIcb2c+1MoWBu6mQ65p3IRX7sNa+rR4w9n6zSq8GEXO
y6RnzIQP9ZO/neSn4uvwpXE0RG7K1a1pIVTMIeK2pHuy4U+7INxtnGGRYr3Nq7saicXLo7ewkvXZ
Si4HOab1U0BBsZMbKbOeymTtLLOg1SLmEPEgshspKUton5hLbCYgZX5sKaf14GTzq3WuxlLFaw4L
p1YtocyOU4/yONUKBVkbTZRmh/oqdS+oAiifOOm38SbYG3iBrAzd4m2n/enTpMZ0acB3hLFrAvGz
lJonZBaePAUXV7l4U03rxtWrDDMvdF1cjc4SFhc5ZiieKiZl+ts4VLA9njaXTvVHqk2S9xeDs5UW
8FJ1WcwChk63IcTCkYPMLWf5IwIDYLw36mO9M/b+FW6/lyfQUqI2p94JnDPGYuQ+mFwz9Hi6HPOf
yKCIRxBnB/uEMUq7Ji21EEbmBKMe20erSyJq2Xn0QlZ7TlP/qq7KlaRz6fKzHR+bC10Kcl6l9fuj
7sabRsBU/Mdq3ZxShAJtr0Ng8I+eom7NIN2WI34v/vNQfL/8KRYOyXNOkRbmfg9ilq6FGK4NRdkX
IDO7AdHcIdsnSoZtbHetDcFKqWohDZuDyH22C+zEWN6VVuzi0TzFoOGNoqF/dpPI/6byJbRZsA2o
9BSNaoZHQ/Vv+lpxxtZ9MJNqBW+0EGDnoPLANm28xulhpMOjwGocEdnRvIvbf2y9zrHkkR51QqnC
6Gi53yCPblv537gwYg4gD/AQDFWFK8tpfbaL1pEQcL48kZZ2uDlmPAKmqo3TVKWBrr8SV4+uQ28P
K9eNdJV+0ylGYE10t3K3hW/wUSj8FEdbBZ1826IIrJc+CsOuRTfego5MyVFq679URMURDM8OPWmc
WRN85JXsPfJKxKTi1zbt74cR31/JXkmFliLaHCtu9B3WnzFyBR0azQdE7zcKsE9E7LzdeBW+iL16
bNdIDUuJ4xwyTvM87G2kcI9Scqv1CLOG8t7q71E8ua7rX7KJNQE+sdFahWMhxM0x5FHf5M04zRoP
rSk06C28Fw1zZTEtJBNz6LjCuQDfEWmqXXv04HVtF5Ty8+VZslCXU2dxQMvkIcuMzD/qOWr70VOq
gBVFPKf3nACiGbpg+8s3Whqh2cGp9unFGyabgFtCjBkl+6XJC3UnMnNll1kapVnKhXaR2uUFb+Im
f2FXbOJ2pXi8tOXPoddB4qOCAWHoaLxPWRCmjDvk4Ls9NnW3nrOW9yw8/xx1rYZh3w8KLMxQURFY
K7oSb4v4H0PPB6HsUzBQ2rDo6hYi5iSJvk/KbewgUOn0A4kj5mdO/yfeAd1dWetL7zJLkro+l4qm
5lvIvrpBpq6MxMqLqNPn/KKQ/BFbP70IqPFE00P4l7XT7RQn3qt/FafaZgf1eVLIrZzm7L4mb+V9
vpVO0sqevPQ+0++fbtrqBg7JKcpbjaXehD4nf+COl9fFggaH+EjzP10bgGYyBNpIb0INr6MStW3L
d9Ise3MJvUh1HxJ6/4E7ojwwZjfCd12E/XE8zKUSSEt1Z4TyFib6uCtt5PojSnqXH2xhwc7R1xlu
RAiYTt/QkjdqEGzdKodXsiobsPAdZ/GgHDSfNu8UeIxua9O1r5JMdVDWVDeKjePJ5ZdYOix97A+f
RrcMUj8G3/f/0ujRmXQtXQfvsw3jvE8P/krwWRisOb468r0BC1QmiFYUTmaf6zLYxWtF2wWFBTHH
WOdSbFW+igzHELoYdcr2yU1c3PMsDQtFX4IpiQodsiMJvB6lD/ZR1u2lmoZ+gZtEGoZ/Nawkd6rA
ltsE84dHABaWabbvZBirVs8/LpVr0wjvA7PG7ny8TVTZdzolpVE25n/MWtW3okdBPvKyZ9GZz0Mc
X2thRu9Ec3etD6YrdvPrwAQ/oCTo/MVKj/tH4J6zFEuqMg6JNAgTlXn5Iw+B4Iy1fXDN4b5NwRMq
SvaAU853KYnrnQZOjU2h+93mBpbIlvsU1/F7bcCqaZvYPHkDDABmOnChsEKoUgESdk5aBcJonkUr
s2Yhc5rDzQM58VWPVXkUcuqk6kPcxBvsjjemvnKkWIgnc9X4TFXqtO1lTkShdlsqwxM2GG+XZ/xS
S34OMsfw3A2KBIpwk34Dfdm1z1q87RDmeFFpgBUHwHr1wTJwRTzx1zVP+mHcqZv1ovlCSjFXkldG
ZpA20KYy6vDget2NIelOHZvXlqSeiiGuYNnI2sqnWjgtzaXldc/zRWeNEGPLH+F4l0tbfGR3te1t
Km0lRVpa2+p/gz/uPFkpSQO3cLO7TEhvUuXtm2QtdVzq88qzSKgMsaqWJuPVbbvd6Bhb5WjwUYx9
fdMcL0+KpTA4B5bnfQnSWVaIto+tExyBszgQ2a5G1H0jJ1hV9/16qLQ5xJyDcD0UxI6j7A7fc2iu
tSvu9Git+L50+VlHKS/lsElS4YPwumZjjIJzr62kp1/PI22OMA8NS/bw9oOcJR6SvoQEjYyHFO/x
dRTmytL8OqxocwSZJnXpaOoc//DuQ6n6ugdL5eED62mHy595aXym3z9tdkoy4P4Czuro2thQtNIm
HyDi8BkuX/7rqKXN0WIU44GSTgLkOtE4bP6KaCW9WnruWYFI1WBp6xYlD1cK730pamFwcTwLy2zl
yRdSeIAv/x0ZSw1lv1UYmdIZdh8spdP4EG/GrYorxGrRbukDz1ZyimSHHWEFcSzYMFyv2LpxscM4
eydJxUq6uDRUs1OOFAyDsGIaIkZ0JcRjP9y68s9/+rz/AxpLMcysDT7vpE4HgeFaCvTd5UsvPPVc
xTzCIVsLcHQ+js0rLKHD4L958RrXaWFafgDoP8162/B6UQ5xcMxknE9BljVrUGL7yxxVm2O3qi6I
japACj9S3sr0ZvDiLUY7cMQ2FSKFabrTw9+XB2hpgs5R4nlYCaOeVPdBSDjYxtL66I/eITtlTvC4
dixb+gzTCH4aKQjZCfY3rDNJGreu/yctzY0dr5UUF2b/HL8V5JauJqgzQ2HsbgCPXymhttE18zq2
9ZXZv/SpZ8vY1ctSeFUTH0vjj6+9jd3a/jhd4H9PlUhE/3dkFK+NLDdCdsd4122MSLTr5DAekIHU
r1AlXEWmLOzDmjVbvlVtxYqvEoeq3bDDNO4aT1B0thqHjYfDyBo7bwFwo82BXSgJ1tWIDigwj8kF
J8Gd5l3tNuWx9DbDXj37x4RSYy0c1147mC/soHOEV4+GWB3YMYXTA64+dwTZqw6f5scIa86f+hFv
KfrwW5g4T2KPoyDkkK19pT0ne3d08AkLHqWnlbU0bRtffMw59ivVymyESxsdh+2AZE21qaMth75N
ckp3db/xnDVs+9IrTyvh03qCjxHmiulHgAFgyWAEgN5GrFWOEWPl5a5FoY9a3FfvMy3nT7dp7LST
1I4+HN7D1bhtELnfUxbA2gKz7XpHOnSob9oXxd+6m+YJm1kKA7v1wpT60fL96gFmcSNPzKIOFOQV
lLpDQNvGfh5VvTiXUYg3H23ZlzdtQYM797LvqYHLsTCO4zCikV9Xe9FJGYju7C709RwLa1gtSFJf
sR9vgrR+FYZkbat0a9/YoeYYnf+tFjifa8Eeoa0XuYUpkCIZsaGboJ29ysZsw9jp7puCb4CmEMqC
HV5Jm2FsJ+9jaSt54imsIJdIMlcVY441gIbL+dgkuIC7w9uAZleTmu8pBtYKJ8hiMJzRaAPMjoPY
kQ2dk7ssvw0FNNIkV2TquM1v/OXwd+pOEjjmcei2Zp5gwhSYV3aS3Qadkp1Kd7zqZeN6jMq3KM79
TYr9dNDQHDXk984wzvqo3stePl7lcoQ3ae11m8oGbltkR6us3xXcEsrM2OYJif9g4/otK7epEl8l
Y/w8KMN3XW+1XdINT4GV7VyLTqzR5irOvjUasV5rQNiqKQkEP2y7eM+BwpxM5cpLpPaM6yLC2Zrb
bLNBPKO/38KT1NXfCFuQmkDsOneYH+wht14nahnuUyN/6wfr2FXJXmsTXKetbmc1+W0TWrtUyl9S
Jbn1ZL04toYK1SHP3a3XSDiXi7OSwBmMo+TgJxACBvnKEO3Pvk1odJT+RH3S/2pp0v7SXIWWrd4V
152XsDyN3t3XVQo5UAZHqw6e64AQL7dm5TnGYKLjRTXB8HlXs84fMc072SrudVXbfC/K+llXTHP3
f5ydx7LjNte1rwhVzGHKpCydnCasE7pJEAwgQRAgr/5b6pFf/VbrLw/tso8kho0d1l4PmkfrMqAi
yZdirxcQJj3uP/WKZ1K5J5sQEEL98NEM4P8FC7F0GrGHkGt0dB3sWHZ1v6sW9rvkOZbcNEnqcFpZ
s7NzIEvIFEZOaefn664cnstcBJEzg8DTiS9gdle0Du4p9t2Gqd6ocNBRTkHtmpyvGiMwGzTRQk9j
lLOyizAZOGFH6xlMaxu7dM1TwBWFPWEJ6RoLElvaWydcPojs7y0hd5XT78MgP53zG5OLD9fLU/To
93y0nu1meOHOkjpkwcaWJPbWGsI3OVnHHmDeXNENUt6sBKy0nKBuwYI7Wsq0SZ0AQwqXuQqOPebG
MuCx6TNwGXnOMmmAJMyXYmuQ6m7MLWDVCdbrhh43GmuE95RS7JjBQHfI1b2eQIENGoZDpnf6iM7m
nlv599hP6jiqFpx1/jPo3sfGH3kQ8HC1e+/JDXP0OiWT/8l0y77Uls6G5apBYZKpBTm18szinW+c
aVfSjUshKSlyy+HmWK/x3CbERROs+U/9Qojn/jeko2UWDuHkoR6fnbikXjq5b4BIPP79BLySifkX
WcYs8o7brWQQCre49uoBlebgioQqmf39E64lMpc60mm2+kozZGKVHXvnHCOGO3KQ4N1v0zxqktts
oitJ66WMtBeNWHQFy1ANH8fCx5q/qh9GfjNVOl/yfzncvPPh/o/TNRwqsggCOqThh59sKUB40d/2
Yr5BFcbiyW+mPQSRU9QbbkJh7wzuYnur93OlwLiUl7Zwng5pD8kl9prCqCvcryU04G9bBcfQDcy4
HgFi161lRmduUvT3e3ftQy/SiaH1YHisFkCgN8hDD3TVbOwUCJsbTYgrL82fJvY/rmdr2yHwSPbZ
GWJ+CmcOUK5543289iicE75//OlFm4OvXRChPcCvpapxqMETGs/43y/Mn8n4vz0KF+UFEzBtki00
ksD5Jb1ZrmopVhNS9swc2LsasCnr82O+hGa8GPqDh8srm4C8BUjgkyI6R4G53DkOVncrb435yY6F
MGBrsdoG5HHtVCAiu4NOLBukODAWsGkL5h0QtrfMQ/9Mt//tB1yEFb90h4YFZ9lZ4O0Ko4A7eTj5
SSfn30DHfcL1cO3UAHNzU34ip3iEkuWzN9HK9A2wgCio0VE+ta/oljx3xGzPo6fMKeSqqNSqWRrg
6Tv/SIZh40n5SXv7lrHOtfLXu4hYUw9AcZCH+HoHCf9hsRp35rHZm2mVkqS7cVJcefAvJbAEZkG+
AZA07FfUxrCKbcmDVNTt1p2/DT0C/pRv2SL+m9+GfamMncPelfmIj1POFlqeqAXGurol2boWgC+V
sW6A5bkiCNnaui8esJS6Ond0yaHZYECE6HvLsPnKUeJelDhoJopgmXO2VvrDsQ6QHkb2BG7Sy99f
uWs3/tL3HObbA/zfEYzaPfl2fp2pc3h9kuZH3v1/QIGulPfuRQHTWgE8T5YBtucYGmO/EHwm1KI6
hpvgIXy/5UL374MP+1IxK6wyn0JA09ZS9NCFd9WGFeWBtdhtacs7GDach2g3ouy1+3IRqlph+5z2
51YjiGO4iAlXMoK/ZmKqrxu35trPuQgmee04te/A2NbY4r2AWwjoxki5i625piv5VtyZmB0QEgFK
dvu0v3J6XApnfca1gGEEXdNw2ZfK2hkwbfj7D7rypy91s4PFofj1Ae0zw+cKXGwbM9O//+Ur59Kl
UHaoXXhuLLDt8UOMKcdHGzRIp73Vm7rSZfh/HJRx2GmtZoi8YXqPtpHetCd6nycuJq9xdTRjC3p4
9Rpu9N3ff8617tGlxrWhs+F7JsRTtomyKJqhs+Antjo/YTxqv+zVOcZgk9J9t59ufOSVN/RS7mo5
euJAICCcDfB9rkMbhpHUSjG4SkStvoXX75awSkcLHjDc+A4c63eFdd4bj8a1aHqpgF2McVYmzJWR
Ey2Q+PivJhYFw3jOUIwXcRvfErlfeacunfYJhvE+5qPo9hVG6vUo+UhUg3kyBIlH4qG69e5ee9bP
l/kfmdKgBonOBz7n7NB3Zq1VPPWXCEWehsVilxRZw1PdZn+/e9ee/4tI4dbMGboeKbrFX/wps8JT
r/7jn75IDObOsbkAD2PtNx+LyiPD2Q8wfvr7975ylS6dQmbw21jFAxwL/dMcPjTsllfElQtyaQ4y
957ipbBxQe6XLBySYHWmHfupVaRoz+VRDw4UeiY37vaVAHFpGAJVRWsBMARekJu/zh57aPJhi07O
moFwVPTLrbP6SqV06Rxi2mB0+A6aLGTtAEhenoyNuz0Hn9vh/9qFO//7fzy32GXxO85ntG4tHY/o
HDj1yZzu/367r0it7Evj7zYYXCkNlCZT1m7cBL2nuPCis3ys76MyszbOI5pG46cVlemtbvS1X3RR
szhTSDl4nWzNiIhH9dLnn8K9xVe4kgVcqrjVlIcMlEvUxi2Y5htTiKg1T0J937hg1778xYsd6kmj
wYkq3wB2J67fzeysIamSYV0eJ5Kel3Juiwav5YKXou6hKwIxM1ZDCGHEeClhmJaNQN3bKf+gNx3C
r/ymS4F3HoSdzzpcM9HfUet1aBNav/39el2JJ5f6bpigzS7WKOt1r+HN1XGQaTd//8tXVD32pZib
VXOHnC9s1nxw90ZJnSi3MKnq2vlZVebKDAGKdcPZTaYuWZiiiQ3EbTJR8muGRCZylBNN3vzDmOdH
M0gMvcUfXX9hSTiaH80CJ6i/f9ErNdalyLtshjrsMAhf16LdLQHKNxfOMrZXzjGRZKNrohIgHVaF
DEX63z7yfKP/ETOk1IsdWGi0kg4+Arrxs1w0+6V0d2Xvw/EKvtN+D3KhxW/cjCuH+KXYG0qwnuvz
fKkd6BNlwwfcuuIizB8ZNbrIMd39hIHijTPqijzIvlR/lzak5a0EVlO7zS+XWp+mbn4BtbkLzzD6
wGvupYSlCfVfJAEAQi3hrXHxtd95kURMeQkPtwmfzAmQ4B6dXodeJPbcbg3pLoldtZgZTDfu4pVQ
9ufB/8ddBNm56H1gTdZF8LbUfWS4oOi2ECgZ5X88lf9Iiv/xEVyboIdydPpgGOxsG2RFskodgJR+
4xCA79W87tY53pcbr8KVX3QpGw9sJ29ld/Z7hthOPHqwqxuqF+wM3/j7V6LNpWAcMwvWDQLOeBba
+Zp/G+GNc/JKhLzUii8KTcnQwh+uNbYzKh0t1sayvRs3+trXPl+uf9wFg1iLB6vKeu20RepRWGxP
xY2i+NqfvogEleRAvxBUSu3CYpsPsXnr6bxWIPxZavnHt9b90k+sIfCUQAdhGlMnXcAv1rGHfwYh
8Xav4koy9+cL/OODQirMxlYBAr3QB+yCr9pAVbCvXDZeJw+w9r5lTPjndv5Ls/DPMfyPT3K0Lmwf
dhPrrje7DGfLx2SYWSmsH1l6exgVb5w6eICDQ8yEXI+dnfW0ve8lKKxl2a1KrM4uGPS51S3juz8X
89++0UW6YYd228Gksf3TpulB8HL3xZbF1slfwdoSa6a3ulrXnvCLqsKlQDTaGh8EvXzaBWQztk7M
mv843blUg6O1WOQeR7OVFA8dEIFczqulCG5kZVeekEs1+GBLQKI8lMrVAOPbjsA9TFXwIhhf8oGh
kYlW498P1isB7FIG7fJBWyNv2nVQvQLURIvH8yqiMw43/v6V1/VSBe3kgTe6Ie7C4vzi7pt5K1m6
9r0vwgBO5NCqXNmsrcK8KzWoqfb8UNXhSpJbdu1X0pxLjbPR20LnDAVeWQ9VZAzeoQNpI3LrPmG2
WA0B3AHF0EZ4QYYbicC1227/b9wcHKeFxN1s1waM51XjBkkBexujXXZDyGPhejeS2GtXz/rfz5kr
YHAJ3O5garzjO15vzenw8/cHyvH+jE7/5RW/FDvXJSbrrovm2NQHew8jEqMz9a4zhqPR6b05w/ze
Xu692t6ESwtbf2dL8zpxYF1a5+wt95sZ0okBKxYhj2zB4ceSb3onXJmTmdaFuLMU2mKecyoXeMG6
uozqebjzFgb5hu6+Ss5PSwcAnRFUedSNJMPwuoh8CqjKYKAPU8ImqnJ3ugxWwgZ8N4Sm3C0gxjbA
voap6NNs20eTy8cZDk8xH+dHDbUbtB4w7FflYRymU2HxO2W1R8vjc0QghYgGD1Kn0CoSW4ij1HIb
VsO6yavdyPxvV0Oeb1vFPV30qS/yOxMmaBjFyywEa9K0eyNiZUujlpoHJ3DvXI4eXKVnEqt6Xpsd
hfalGB8MuPXuBmdZhXLJwFF9pUW3tkL+ISbv4LVOUnidSHqNl5dbQ0JqdHItp3qt/dJMemaxaLK8
DZwwEub3WaPGBrS5+qcpqRuzKvDhRu5i+W0cfzUi+BiI+65miFpV3x/oVH50on8cWYA5WbUlisvV
3KqoH+GG7GJHvyrsVFCIC6gHupfmblyY4iGk3pYFbRGRoLRgvbu8GTmbszCvDixX4VmsMqQTh5Tf
LUgi8gFLGLazVZZnxXQevxr8rDgY3fNVFp/dqN54Z+x0EJxo44rY6gAJ5Sps4rlyZozZsATrWp4X
zyHJxtr4ANoFCqraRi8OzQzHhK3nCKqWY+l74bKfqXdOsNvcjV3zXjQWB65HzZGmXpGUdbnT8PmB
cD/jfdgkvPIBzLLpo2JlGVm6vxtL8Wx7IPF0jns38Oqj9nAOwAlbe4sRi368m87nunI0WnJN8+QU
Af5bjz1R+Mkc7Haenkur/h5m9mZN0Ml1kxNVdt+lbrc86RqSEoLcLzUt8TAAOnY2x3y0qPlIB29V
BNbvfvSfZBfuaOE/ywFyFZwN0GMp+dFNUKHQUIAiWPo74Ieh13TXDE9gACxUZ9Ur3mFpp+otbNM5
44rp9tmpGDAtbQ2jcHgjT8YCrF7zyQj5jZHaexnmX92wuFFTOBvPde1n2DwfhwbYral5FljZixof
rmuKeXGbyweCVnwM7dwWKzDHZRyxMZv3NOlKL17AyksczEbjMnCwbjYMXwxPcgZNx17C4SdFnz0e
zSLNa5KJdnxfCBT0rsjfeQ85LtrWCLluxkmooro1jv24FPE0cIz6FH5TTn5XSGRtx9rALdbDnBZF
IkAmeB/yHdCByHroXe6BHKI8F6tTgj2iriMJg5FQ7UknVlR0wMjUPPZ0qw6FmafUdEnUhP3TyIvM
HI2VfcaNGnSb57YRj2R+wstx8AlZVUSfAW62H5usvBNh8NNO9nEO9Npui0+T5R6GxMVBNfy5D63d
PDQALQv/AysDq6GAJ43pBne8CPHEaDRHxqI8Obx5FYuX5u6Slr31wHL/oaqsE9x+oJ2q84T3Hmr9
qo38af6AA+JK8fyJy/6Rn1mMTt+BRcNmEdUFtKjlCPANhy/YYOfvenATCA830qOpCrD9qpRKz7sc
RAaHimoGY89WxVg2ikOhX+tlTOEke9a9y9eyNnekBmZK8QFLDqp0v7VLjcyqmlPoe1+zom6yjGon
6+lIJ/ed1APmGPA5g+O4I4oYipnf1Fcb6UsgH0rYfWAmgNU0V0V+7vzWCz9NY5+Yo4RfPXR5+aCO
3tg2e9DSc9QsRqJCdvQK+KHMsJglI56LAV8ZKx2IIrUHgsOEukw9eaGVwmz8g7D+q7MsrCZZx7le
ngYriBee73wJi5WifORhFxeltZ5NhiBQTV8dQN8qAIYVrz6QNCoxenReiJ3HS4WAjgLECr2kDMsX
RPmU1tWP7N20x3MCjYGRDXhn4Xq6gn4gMUGmFSAQDWaVzewHQPZYV16elL1KzKaKrZLsp7a9Dybn
ez7DCsARASHCjiXxnnH09hEp9B5uXdkQ0O++r9NidB4qP/wy2pcOK33Mco/1JGNXTht/zjNwRmJ1
FvkTYMYQ1LhJ4ONft2Fk+Cw1+wUYj8WOBg6WB5njoXHjRjmPg7DlCQDKFRa5U7v6BcPDPsq54nEu
1Tf35jtVYVTSGnuqzyGpnuOFyHsoKZMO0w0hKCKg20WsbjOA8GLmaRpVi4G5JQbXtX8OvX7KS4CE
KI/gNoo12HxlGEQmhj9msCd+6Im3CpnczoR+57ZK8jE3Iu2Z2y7X2WKWd4EtV1OIm0yY/QQdTSZy
K65l8Agj7O3Sn81HyJCqotuaBAfKAkOCyPKNBZQ+x0uHEeTotsSEePRprAK80Dj3bQxbV4XtYtq2
FA2WO/AoLEBgYs/f1uQO26pJB5nqHNTJwPV32IdJQDW26Y9LICJH//JdeZ+LA3Y2s5G4rwLYycHF
SWMWH6MjMuKRO2SUR5hR3FlEfUAG+dT0wELBjsjlKhEBgyazXZFyXkviYDfcSgdi0UQ04zMZp3jx
l3Vb1Cu7hdeZ8MvD4g0vI1z9F7tykD70H6Iq7+uZgKDk9NlCyX72Lfzv/JUiaCGe9ymx5f2UW5um
5fhF2OgcjfCsht17Zkgjq4bm1A8A9Wh/pMl+dVLsS4tAOMojujj7wCrfhrK4z0N9WLA0jB+vNp1T
rYZarAJuZaqbvk2DHHwDamDph2BSzKcRKmLoq+YYec9q5O6a2uNuaY0veyhxPW3vkdvuJ5187Ela
Zcwca0582bxYOYHLdjd+m+V4cnr+4EOYySYqYlcL9HMEBcWSVGknw6PRk6yv6AfR3jaoxO+u9hQk
DOa7W+KGo1sLOnkemX69YrMBIkGBXdazalIP2F9EctU1813rsiysnbdyMNNJzE+VCzmwP5Joqsk9
taZktCi0o1jZMMTabds2yWW5Fwbs+UsTLqBhCzkmkd+EDTuj1BnK+nReoPjik9wB9JCvVTkF7xCO
MjfSHYgvUBKbEHo3dwS9mAg4jJUO26PGcch99ki7GX5LvVoLZe9dLwwjSEHvsEu2QhHSp40l1l7Y
glruQmQ82fDF8XSfr2rfdODbq02smZvlU9dODeS/bFeB7YFemzfslet95PkIlTakaMXkbAeirISH
hnvOOYt23YKBVw7Da6fUarT1b2csvubFaVNSm93amG0FHJ4SibbknaiclQ/pWjn4+1J6T1UHb0aP
zS9jDk1MDYmEInmiqDclvGEHx+v852khZDc3XP7Gv0b/HBGQyYYmFnL+3gcuXKhjNagnAm/petYH
MVsxG8V6WeS6ZjyBWjMN5nY3NX6xbZVZZt44uimWXGIrnx/lVHxg1aaBFJe+OnluZfgaCDXdmXNi
SgRF3SY6LH8BUxAkYY6td2J4MqIO89Zj3egYD+SaBApqVqTjFstw4L4we+7gaI9stvb3OZip7WKA
9mBmnDaoUhYrneZqa9tnGGf47VXBdmi8DbMC+MZ79n1LjKNXuWCynKk/aJ/vPWadrypMM2UL4HP1
RgsnwUN9KEXx3dtmCsB9NuTjobXN17GpD+Uss9KHsh5S6SoOnOERBNoMoX+dT7KKvNGHA4rTbycS
foaiGtOG2+aXGHDLrVIOqd2a4GSIQzHXT53Mf2a/hAUpMsh6LNIA3SG3sx5E6aZstleitrZt1/zK
bWvBdxYQOk9LsoR6ZfjLsR2XhwAlm6DeR+eI4xC2NkoOR4NWCCSrXtod3MlTeMXHWsu1OeDUMdtp
XeQLnLR4/aWmcANd34mSOVUaYBxzXniai/7IGjB8PKtvYiHbJ8uB02DjfBGOq4+19q2Ra732DNVn
dq3U+Xp0QOiAEJ13z1NJjdTWFs8QsWF0IoERQrPwaTaMKWOqi5emeiIGvafn/mwegBuy1AID86aQ
mRrgcgeUY4z7mjpGAcHfkp+WQr0NBT3ZoNakUqunfPLbFeLHfgH95n1kzh24GvWupXJO0IUYomLk
ZwJHt6ytcUF9Q0vssAZ8G7peMsN9WUILGkHPHDcdqi54OpiZak07npb5fnT0gfn+BBsGu2IrRHsc
lLAjZRq5eKCiXJhwgBBIDrrCA1GjBWIEEvNUGZD+2uquaIPgjvLhuf1TywUf9UDoi1Etbdr7ZIst
t6wgYuX2pEDUX36Qsj0p4bNsABiVFc2jAlOzbLFpgSb6Rmv2m7H+NE9IceDaL4PwUJQQ7nscV47D
T2iAPyk6Rau5YHvm5Amu+q61xw0kOCssQYBlY951ptoWRgPFV96keAEe+VzuEImt06AR/jEAUP2w
WboQV8WHu50HC3JabUsMq0JC48YESHQMSpJCqNRFeZm/APwLu2fGt0JaEEDSUGd5p76mhaZ2WMdG
WXyjbU7W4YKqMpAwD8EuC+fdHp3QzCL0sQR7iSzWqsEH552JU9HZtx5O1txZlwVcX1G/vOZcfiKo
0Y0wSvceJWx5sLD5tDWV8h5E1SRGDamMGcwjoAfwyHP8fd3MXmRMMgCvDmAnbHCMA5Z3tHLSqstP
MCRcz064557724SOqMT7xyVsP5jOSBV8s9m8p6BYgdzxG2jxMAWELKN1c7+o7p5qUhzU6AKC03XH
haLOU00YLPEs5CkPCqh2ehagcnXCBLf1x1SNk1jOvKZYOkic2tqFdROs5OTZK0mZv9a6hKWIrR+X
aj5woKyxwfBAqDh73o72ehhhfhKUdNOYRgqXOP+JhxgvVqGWaaBQNgXLuBln79NZFhETB4sqsqrT
JihPdA52rJJwnxkXEdG6XTGYtfV5t1mKcQUG10k79TfEKy+LUpvZoT+10tHMUPUXNjwkOHIT7hzP
/n/z0KbFYP/YDd24otg50knYXBE0c8YqYmreEVd/Gb5xjwf9bfTzx4r58Gw7dz+Y2aUMUjy797tU
TdOGY5GGYV0GSFfEUAG7ipaDF8p5k6MGBRWMmDipKuuAvZOhBD4svAvYgs2X9rERrcD0hb/X2A9w
pY5aNr97fnl0OrE23QlLA2FfA6sB38IiSGiD8BG6cx5rn4BONsJ/UixfC6hvUYOVKOwqZcQcMtQy
d8zPo4W3m1LTI86zNfHsl8IuHnNtoQz0fnqP+RCtjm/+iPG/3xx838xaZ04Ywk3smhg7wa1O4ihA
F6a+H2xybOp2STBI3BhDmaGw/gVKeeqgRY39jjjnxSoXxX0bOiSRQfcxgSQAweyKmObO9esd7avX
kPRPuogmYrwRmj+4tpH0yGSw1hh3Dl3g7ARptknfYCYG64zxbp6rVDngebXMb6Jeu6uqmFcYi6UG
YFLB5P2mo433GHHD6I2D9IM30fRVdnbBbj2BhMUZ1z1ZMFj1Bhhf+SgFFwxEhpKjxqs53EVM+InL
WsR1H6AiEJhH6ABk7dBmr4aNy23qAYtnEvfNdE3gZQX5CKSZSI8fKzJjWhv4Z45kMKwtDzQR7BOz
owZyZaudaopCNQbACspPoLBq9D2ctO9IZIx8RDDwko5hvYKpNgZkuUmBdMr6hmyGaciQhK+4VR4X
DzUkL+sXovt51wh3F07F57SMhwA2oVHF0d3rQ4w8SxfXTxG1A6VgPwMUzsjC0RIwdWosBvxje8uP
yjqwscXjoLe8uFCqoa+EEsn8tLFitxqHOQuAllpj125n2m2cY7bh9+0W1Q0Ac9UWddkzdABNLCvz
oQCIF+kcKKpl+xEYJEQbg2QtCxPU/iep86MJlFe8jH0bW5O3AJ7F3liAIfM4O2thkBHyz+AAe5dV
JYzl3lnCO2yXtRuPmH4kKFaGpt7eSQSqPa+W34p1DU5CLAriMqNCM7ETVU/lvq/rz7zr3kYVnnxl
J74PCTAyFjY3j15hveuyepYhLrGztPCu6/I+DT3cC3gwIuaOK1mjJTro7hl3dts5bZ3KFqfo2PlV
ZssOiB6WzxuhzR6reiHSccZo7E1jFxlqWuKWi/uwE4epLLb4cq/KmeW511vGsiDvYQ0+dpDjqHHN
4WfEFiG2ykI/U7W5pVrsmGQfem7WRVMk/blYG8GpRQ2OcgX1b27ilBAGPCJh5oRuT6oN+S2N4GDy
YiNVuF+cak8q5EtT0/PImPWnZ7KNHIH8XvJt06NXHYyg2wxVt2ADcUHHjx8pYIU9G14qG/EOX/Bc
Sku0mIb9KHFykjlwIuKrQ4tuudXNkDN19XER4/eksZVqotPIrRD8rzYNg8e6RfvHL5d0LLBF6k8H
QX9CZqbtUO0su11RgechLJJKjvEiUQ13L9oM0Uo1jgZS9xZPyND3cW3LjQjfLHpnGyCQlcA7UWg2
C+y+DcVmcr+twof+OXHK1zp8Ku0mpqROUUuvQrHxYOCimR0Hut4TC1g5BDHo2LSHvw2zTSsQWYvW
bNEEMXXBp0PPl45hZqNfYrWJ24dZl6NbCITOEKDrXSRAIaasqhLmwq3NAOuRSi+Rs7+yvKMHIoDq
UlLUB0nQfmXiB+zKGOVfDU9j56eseoQXCB6I86l9dNT96bsJ8xh4mKV7RiL3WVpLohCEPOitLG4Y
4BQ6X5OdY99Dv2ASEdX1qXPpJ/TYawIo6mz3yVAjRLj6Ubv66MzeBi3q96KcO+yZmCvi4JtZHF5I
thV1A42oi935mYK9rYMnl87rWepPyrCRQcnaLDxolsZYMTOqpuGtC60YPV4szKI55+nPEjrJKv8I
Kd3YozyYjvWpq/DZEXuvfVD2AY2yTOjgtTRaPKp+vZe4zn3fWXE/dI8QRcbWaL3guLyTDXa7mPHV
z82zPaHfWbu/WiR+iELqw8emasfBmi/koSIU7ZcuQW14sqh77xkTnjysxmBaAYcTTpNmXJICrbgK
UbJtzJRbb7kNIJQ5AijVxLUXbCeLPMiOJJ5oHwSvV63+JA3PGmHjyq3N+UsKvLx4DBEg0gYWG7St
viYPvU2o0Eccag5eC/sFaEnwK0SGMwYnPZr+iNQNH5A+NM6m9imq9fkJWtKs9sL1iLe7E35yNqsh
kG2P5M3EnQ0VwJ9VBcvuAldIHjpCkgYFPpX9xrQB4MRIB51S3K8vAW+ltn8pOzutafM7h7shevjx
2aDfxhow8pZdiApl8jZKTRl0ywYxHsaivXcKnBNV5uAdZjzY1UYbz3O4aUG1Qts3OBM37zmGEHyY
Y9smG2oEd1gqjoZRRSTnRsx1/YPXfMdKse3N33AIS2UdrMsKdC1tvXQgVlXaT2owXpJx6bqoUTAa
NelpmADukuMHnER0jK7v2+iY9wV2giPbYvd8xLAs6NYepswgp8xtKnpsegO4G1m5mXW9+amBhqS6
htKweGgHBObSXQmfHOZlpnFvo42M2L6xxu+2Gn56H7MiK6FcYVRlqXimOZJY2A7W6FZhV39G+YA0
H09PUP+qiMrQ9YO6/MsywUO1TrLQcC3Yz/SjDX5R/ebnATraMuqdY1c5sVTlfdc8F2aNGzbjVcMl
X8wogErBxDVitreeFwlzNJaK8N2GixdtxSHEOQ/dJH6Q3qrWPeblt2/B29o3dpgb4xRHXxLHiFOe
uHq1rZQt+ZOh/Wz0Vp7HEeThkmk4TazEQ6H29pw/VU39PecF4C8c6fe4J6IN4pbIr9zgESAESc1g
ES2eFwevl/ON7DB20DUO8uGOSB/f0VgF6i3AzFjIL8vw4gI4eqHhz5h3sRicbd2ivTWKo2pJhDQV
DaBCoXv7JhcHGZyNv1bB0MFK6gl78uFD7t3lFdaNzxL+yk1H1ZxQVPwfRee13DYOheEn4gwrSN6K
EtXl7ti+4djZmL2CBeDT76fLZHaTWCKBc/5qdE8uvrbFpVPNWqNwYH3RkWtdG8mqlDU7m47JdsJT
PKIIOQUjYW6B+KfIQevpD1PluFkZV6Rrx1zGtFh6+6TWUTXANvQ3n7Yxtts6qHa4uOORQLYpT26N
o08OgW2m9+mt/Z+KS9zvJt4tQki8g7ITVvcnJ7XOXdofSmEcS48+xfS2jCav+/davNoE5lai3FoQ
+ItfnjPL2NpZHXngzWlJEl46RFy5LxwwcR+4+0TY8QzKGrT6EqYhexaD6QjL0WfnFkfDjAcO/OXo
r+O+Hu8V3Hx3mj1F7YAGtiIYr3X94fNFYOgoNMbzCV4f3Uv1uKbeY1PwHfoyEuufOS03Rv3bQP7r
LqMtztzO5dMCMgLRt1HDvdruE8k/F/+zqn7t+rRab0HWxKPlRv1ENkZ7rHvvNhH62LUQZeEv/RIb
ET6lDDVNRz2i9+JxYPv3dWENeezD/WKk53UyGeI+sE5tq3aMSffcobQkdPAHZH+/DOOV397Nkx8Z
C3h0Z191fu8jchiVNKyVauhJBpQRHy6+eAgNWAmIgnVrOemltxmTnORV+cFeA0c6GIjpLN/YTNON
/6Czd8v9LfmFcALobevDt0gSmJvjCMQcAu2IOdyVjdgWuA/hs/gmYHnwFop9bcjdUM9xTw5cN/nb
nkOm6L7snm7T5t3ifO39+TQEKW0S7xWXf6g4FByiyevNhNaiKEEX+vDfqJLDbM+fQPLEYHjc1vdw
w+5sq+DLlcurI41n4qRY5/BkwjkVm7zn/Fjbr1CzIDY5QZAOty+3WwZmXKVQjmnD4UUl61R+11L1
mzIveYNaa1O63R36OqUQFpQex2ugzuS2cfLOsWAmAsnahBBCTjEfKk0rEASECsIjbt6YZAMj6s36
EzklIiOdOLt2BgNPg58+YBtJP9ahRVyTxW06yW1gqkNemm9TgeWmohnXFwcKdiev2mYS2b32d25m
PFIK+kl04wZsNk6H9VzVcm+38mb7+k9dy3hAE9hP4Qammceogln1in26Bt/Crre+1++8kMuJSvCt
PQkA8uGhbYgBSOcXsjN+WH7NfdaT0sxaV4bVzStlz1sz5jvCSP6z2+q1JPR8cIPdVABnEfYjUvMK
IBgPI6GMS7ibWKuzdjq6tD0FMn8lG+QxD9zbUDQ/fk/3Xxi+CGf6LNJ6f5/Sir7lALT3I6GBaxPs
1tndToRNbKqxf2YNeQwC/6mQaMB4mmSeznEwUB2bg4JK3T5wqbzYDApNV25MiitX24kDfu2PgkH3
KXTbt4nIjqJBjGyBt+bcyLO7F9Z8FqW7bS2PK8t9aXr/fXaXuOvovvO6AyqurVbOdqraMlK2c6zu
jyHN5kTpRiRgRB4BFKlBsGZ9f9ZaT1OZ+WHKXy/7r0H/EZgeC+wSkSzSi2BXgwksE3twJVEPNGYk
avy03vdgdrfOaMaYpElvs4R3wGj5GM3pewmhrdrh0/UN2jcCth7hZf1J1QkssONxN7lXMjqI0M4Z
nGbOOm8aYpu0rc0oqGkw+UGQwcwPlTEQHWNb76VJiscUOne2kBWYM0rKF8tPUDjwLp1E430hOJke
zIoH2mwAZbmeemQqxHVQKyxb4+y5ZKloryGNlpAqT7c7WSKfoCAVQ8X9Ac+m8L/QsiEzak/w7CKK
yKTw4j7JftAgnCYWYUrHqDBIVayUOVxmQlZC24qToM4j19MLtveW9B7LgfYuhsehJy5E5C+O0fHQ
k2/EhAuy3aX5tJ05bvdJ6IBqYSDBpI/chsrZbWnX8sGzQ/djnvWBT/NtHpn8bDgxhQFwV7tVRNAc
wp6E+QRCv4/WzD7qrhUH05veytX1NlJ1yLkq9BuWFfFxOBvX0RTPu+dOOtRiDCugIJc6/LK4rtr/
dYCKOGq2HsLZRU6fylpjZRZ7tySxx4XVa6xz4PJZSD9WrXs2Sv9ileYxXVMRDbb9t7fUh9YA/YMR
B7O9N4mmYnDqjwZW2Y2EdeupTXIk88GQ02zf2prvWlMBgjYiSHxolZ6lKt+mMwCSb1k/XRc8VHP5
WvoDQ+iCizuNRWHDeHk7S/lcjSDgoZ88j7OmC7AZ6X20j63A2zEBtRUdzEK1gtLIucWbkXj9vjPK
FiGG6dwWGwzSdpAgST9guTTtvQ/OwtpX/0qPi7tIHEl6QuLHeS0o4YN9TLr+TaTBvra1D1eePs6+
X+xkbd+sBaaknw/ZmBVcu+Whq9ZI9ctT1pP0MsJLQr1uuUiiPDBP9Ei92an7RN7n15yM/psnaEfX
pb/vSPVRQnhbsCjFWMzJRLDLze9FRv1EniDFpjJg7Hoc7wMYMLPcPKYy0i5l82b9TFrdblULHwAW
kcH1ALDBR+yESJrZs1NU/gMJNYXHc+h6n0G6xoUhIH6mW63ycUvWYyTGaY8ff4XrTfptXdlPumUK
E57+5EvMN3Nb+f/1RnC29YgWAXw/JTi+kbuk5n6QbvePPWI7TnjVCX3RYXtMm/VI7/1NkPCT6SC7
ilnEjRG8qNb5WW37VvRqz0+/rXrrPWjraxpkE0egNh+LeaE0KZigvqzMJT1anr3KPaVe9lFY2UMv
kq+SYWpU5ptdE1okGfRT5798XK+8gkxMuUZfR6BXPS9vdT1uAr18uglsqVnoZ9EFFycdbgL5imCS
nADBh/F+baFZbob5kcCcB8+UTPpqV6txo3x57j1xEkO9oecSkNvbGnZ9tfxhu/bTocyq8zR01yC3
D2MznKzB3a4ZRIoRjC/l2r5KaQBWJ1/mspI7otgkQl38aZbpaCvjo6u9x2LhWWjc8ODzcyZU0LnK
+bOGyT5Zmz+llcb9+gtVHxeds++cbh8gQODIOloeyZN6udiFjpaQXsxkZjUUej+Y88uaiyNJz2ek
t5+2uVwBavYEq2asCw0ZaxmzUbtSoYpWWpvPc2o+VfTNNun4inbP3diGehhZJXyYrzI1/vkZYUVT
OmIU0rdkKI5ViZdOu8Vm9ZM/jalfa5/9KBydS9BbL20B51zS6uobZFaawr0uvvGSF24Y9cbC+I9P
MuxGmhuXV5R+t9Qqz+aUHC3LPMp+eFqm8ZQhU6L2dvk3lSWgTh1M7Hjlq878EWclyGDG6TcmwR03
mT7N2kD+XbS/ZAAQqL4aJy3RhBfO71IQygU3+45aYe875VeXiCASfXOxLGeXZOPVIpZx58zyP3tx
X0POIG69tYSLLV/bboIUpJD3GJKQsTQiJj3biWyvPi2agOrVWD4ZwiPLFhwkIx1DdXUeB++q6x5x
RouWxSiW95z+2XIOzsnaP+cgZeZ0sYSGzIGJmvq9bN7D+RO+3nKGDb1BImN8SZPz7BM+N5QRUdK8
vclxyZnLOv/oG8EuLPQpK+i+8wckNtR5d7nBb5BVtqQ7u7ajhQFDd2vUg2EY1u1+/ZY1m4C8mqt7
rjAS3vUfChWSPa1voz3hV24vdhA8m644DVmInGaIggKYv+DZdHnARo8v0GcvSAII57punjsl9uiz
4KOHHb7as0qND11lsVExZHXibIbjleSnV8tcnkQtZtrnx//6Jf9QInlhnaCCcJVkd4/lVjYToirB
mdsiBhho3jFSRK4LU9R6J3MTlCp2hpezJeTbzkbuRrN8A/5kWSDxZGvb6YMuuSdM591t5N+g9i7E
4cQzvGcksyXdep2Dyh1fq2DX7jLuXUddFLQSqGuwySeYDXDWh2mct60NTc+YGgk/2aVeF1N2fzWS
LN3n4Lidvbzlpj74cmwjy+k+6nl4StIiFsF8Cp3huxLiLyYnbz/dx5oAuqRbIWxyV3HYe85jmjT2
xk3v9+GMxHCu1geT+NuNDRJwXrvxLRTGTfqAd/ZwVQmEVuX0H40lmNxyefKC+SA8+xas4m9yp9E6
zyyizFeP6bTOUb8gcUwMO8YKch/D3ADw3NFbSxIl4ib+T5i6r47Cf7nyPciNJSeWUGPvjAAHgw+B
1OT7gonYZP+Y1/ROOi/foPI55GdI+7p1tfIZSL43VX5KSyWAfqt83zH7H3zPeoDn/XbWDjggM7du
Xp3yEW49q0f00Ui1yqyMzfwNT1CU9CoeCv0UyrtiZtDeM92xe5Wub47ZIm7MVh569Q4bdO46nlwd
XmYtQONZSEszfZkDeTL8BmrZZFu2ALryIP2p7+UmzXzPXk52q6P4/oX6yAgCS3MmBKdiW1Vjvi1B
egkC5R10sLjbXF65SRjg2iabsg7+aWWeehSYzMchcj/+Rme69LnFDD20PvDW+AfAfudkFuphWQEy
ECFvjH+6oJKbJCQ3zmj6R6tyWZ6ScG+6ox8FfrMzzToWZtdFRcZR4qitdgpWxdJ4N9J7dlcr6Yeg
0bggy73+K/vsoVyBW/1UPLdWuM+E/5rKbs/Eg3ZxuhrDuKd7Pt/qqmNv52Gr7Pkw6PomjeXNmqwH
KpOewtl6WETOraHevF4fnCx81KxvMIK3KgFBDPxuazrNbvDSW2UNW5PlQZKn0nsDvgHC2JCsWhKR
HcmAhjXt6aqNgCs+qnLYemt5v612dHOdlGHGy+g8inuhTyripKiP3TRePGwmHl1zLJRIennJf6ok
O7nu9CxpAZBLMOA6Dh4A9M72jKo8KC2YbMm77vZzXCcLKubhRiJds/U7/z8MnNeh4xbuyr6Exdf/
VlEd66wwYnDLt6WnLM/LxIejOHbBnf2kSCLzDi6GwfToZo65m3zpsVUiUWob86O6X/GcZ09ZJ2/l
4BSonCdkLlQZgDZCUJRzq+AFWRbqZv3TdsXRg3oxW/IldNPuF+3xAk/GyZXjzXVbguWgt+xub6T1
39wxPvKB//8usxc5wHvJeWwkRx36jJJK80TPapf34UNLEa3DmxT1trRQX5mXxbH+TW1O3J1rNwAC
8r8c6qjM5bUq6p/Ch50y2+BmzBTL3nGNyUlfPTt/qrLcR/HoVrtZJPva61C/VbeA78NlRNhyDG8b
b3ooaS9vlH+Z2u5PUPHVFO5Fpm5caPHXrY1/CvJ94ugEdYbv59VZOARGXPtZVXwtZnatOfhR1Ly6
LOI7/r6/5bxeWNMOrGBbKxyfbSpmvXLaL57LRS5jn3/+qgnjQzwfagQirn+cOB08iTZgzFBPTSlK
I/V+z9tx8u4oguLRkTRDmDpeCljiiX65LIGElQg+GXLz6cFb16NfrE92o/dWL2LlrDdy/ch2TeNU
mFvUroDvI1hnmtWbNQiORTDtqpKkA79C9Dn1p5QEQqvtDmsinkyhz5YQP+hMgHDzotwm9bIHZzqE
SX3hFAVMLixwXK9iVNXrrRqziyOqk23KlyVgalx7GTU+oLteA6wveRJNYNknBJJ3BGdGZtOri5EU
/T5wDFTSd23IQNp6nSHdDlZfbzIsAuZix1leYzlwvmbDOdYBZMSIb3lEg8zctis7RMfjHBu5877k
hNxlxtVbBBmsyFFknXKp9TXG6gByztA2MsiaDFHV5CqSqv0ayiUW4XypcpJm3KYE+OG/DpHXlq6E
fjGpt9Tq965m6AwIH6//KtLyNLpepGR+LbV/mqmxldb4kazD86TzvdFYe79ANNgssSfrrzHxOQHn
6ZLhdFToiGiD2cxabQ21vtY63fOkC7QxnDEoaJFnANUup2oSkP/D2QpQM3hvq0IsUyzjNuybB6fM
Q0AX62Q20ykV1W22CBcCnFk8A2uH2uSUtkRWuMbSH+3NkqSMQPa3BA3rbL1HFrlb4Li2q4t6RqL2
m2pzmzXVMz9uDRfHhybM4LuGwChD44EOukPJi9UM79ZQP8AZzlthru9s4nGX4DQD2ZVN8yJqdcx0
clYeaGqijnNw5429K26OWzeGF9m3G3XfeS1vN6jiz6rtQ2j15yEPEH+gjBP9LoX/m/PyVsn/pAeo
NZEDxlXT1xzQw67qkwvu4G1jpHvAim3qq9i6t6UU91PM4k3PRIYqcmqQJPqkQtdswL6xa6t77woS
beWQqhIYt6qf2UTQeThIRbU5nwAauPdRHmRLFFTZNugH5uGeHa/f9s7CV/JaQT/1QRV5Jr89B1xd
+ohLeRvi+JnvOxHemjxM/+RDwq4x7Nvyqy7zn7AOH1QbTJt0SqIBOks43usU+N9en/5zZQFZm1Ks
0+3WviPgxDpigCJetD56FSpW4xVt1c9UmZfKW2Inty9jDaVlVW/+Ak42MbI0oj2b6fLW59whrV2e
jbHb4XSKGs6UZP1nBvWTzoNobPRzVvuYBugx6WBkkuF1tfQOnQ9sMSmkC0NSRcRzN+fHeubG7XFa
heEhXfCuqeE4p/ZrUn/mwLC9o/+pkvw6O2GzxMk76SoeQzJJk7LnJ2j6TeUb+8qrHgIkmT0AclX7
e53PcTGqXWVYD8PAa0AKMRh6ENvV+juSSx4Z4djsYMlRUiDtY0hQwf17JMmxCsmkbhADSUSM43Rw
yuFqQE8s7EJ3+rqz59e+8Xdz7xOK9zepulOdLYe8qj5kiy6W2MjIGL/L7q4pMLlN6depOEvscF+M
DpCJjAaA3ywtokHjAUNlzHG/qe1sq0NQlrn6XD3/6k/GFuhupxaNYvHOceZ/UxvsVDlYHSD/+2l4
pE5rH3gU2vfeseQjJ/mY/RE1LaxmBi3bT8FluCuOJ2KP2857de6MfU/Uwmx450GIx84xT3lW7v0+
uBrGP+TmG58JIxmDn3QkGdyQZ6cOCH4qOGNYIxrsQ/MCHVdtHLd7Kiz1hIB+Yzcc7eNfDz6oaMd1
Y5U0oFYUw1rqzdEvSxrkG38hqCcx9Nlvh51I0q9V65sKKlY25jgeTn9eNtYA4K9ZOjqxKQag5GVg
GOgipJJxUVlb5a6Y/drYsLNL2CkOQIRKZRLu8skAL66OjSSQjBSCflkeayqMsjY5TbXeZ/wkSyDA
iwWUbmefE8dLt5qLYPBqn9Gr5c9bY1PfnQrgshucRchVwoeyIJPRL/p4yXCONt55AnKQ7QSeLhsk
9jJGCP+1NlTNEPx14Er3N5NB6ASi7MhLCzDNgi+ItOC1+CxC8wuVpwBwq8LkKAQ/nld+NsGvnKwD
aN8HRt7jaFt/EFBv8xAa2JpvYYuWlg0fIcp71stjNffnKnce+7CbcW0129XPn2ShBrwKxBYgKxmd
4S3nlgOnwVKlxkfYul02GKdU4+Zzs904/bGUhrvOttKQC4CD+ystvfUa5r21OlXIR4kVOS2V/Udp
/30tkw1NmATllbuAN4SRFcAIztltnyoZnIKQIClclYzj6DGQB/DNnzOzeKyGcdeUXKIK4J8l/bbU
deyq/pj56dG+9zb5fXFBXRbV1fK8DiOYR31qbexHc3+k3vdQTFbUWPm17ZhA3Sk5CcvYFdKeoi6d
4OdSKDF8RkvT81la4mdIrddwhE0T4WvqZN86q6F08nhgsPAdCxmoH/urOhq4CG3fODb40WyYo3G1
WAUAWOEZz95gz5vRb57Ied6IlsAsd4jcxcGFSV1VCbQbTN+yDIglA0msFG9XyanGDth7eWQ+JR3C
DTXxF7XHfqQXtloeWB/hDGivWtkLlHuWAUksSeteeiGfLH86s79dPD/Zr0S1uC66xhJqqan3BWBo
bviRb8wPvoI+zmf+AuLKAwRPtn/KJEHwGW8g7Xp1zn/rufAtuNiW6rpCZPXBilwHiWvjLHHfmbsu
7BCpdM2Nd/vU1329s8vsj3ZsbDf5wWwkmnvnWaO5QwmkngcXZDDtjN0UNGcv0/CaYo703D4EY1Y/
oF86luTNZL3YG333iLLvhp3h1yjkd1+4Da+Phvus+0thljfXCLx9PdTXRJQvjdP/2hJ/k1efJ9u9
Io1iaMr046DtE1Zgn6ez3YZO/mwkw1H3FiIPbzkzMWw74f8bDbtFIdeAMDN/1AhjNu0q34wyONV6
+kAhmG1kGqC20fmtMnU0G5AYAI6vuWlRoTzKDyC3ONPmcVjFtdbzDlifa9dL0C+zBdht+t0SQuJ6
BWF7JkpjvEMuYKxEptJhlrMm43dGh+NbqtqWq/dv6o1LXRU/0+y82TJ7s3FebIxeYsRBlZKPJRHo
nd/EzYTHtsjax7JPH1A+qEPtWr9Oqf91hvlqz1acY1CucUQYi/6SVf64WkG8gvzxTYJ6N+22RLC7
KT0fKSSuOmNB40Yl1XVesEALdn+rjNOlf24qlvG21e/pIm+IWEywr+yd/s03hl6S5zkYvSnD2wnm
n01oeVp1opZ+PyobJvO+io7+yb+Pwpb9Pq1yC37x2oCE2Ey+XYlJ0rDfdeKu5/lurO1MFKTp8tyP
IyYq55XzKd1k+JjvM7JjrgevRChg2iD5lYmwisPESMTFWYMI2HUbTmSva+1EjtRA4lmUIvAyIRdq
a1gh/xAlzV9kw84XasG3RlPFE9ZFyt+KvTeZ1yzh/A6T6WHO7PNa330IGXtAJ5AYCxON5PRsKLVL
0Nq4HfPkGqwI9XXLzt0+NvclRxNmytOhoyk04UzC5WVN5GtWWJEE7Nl1PhpMqvO2vkZpNCw1L4W1
9wyv3ha4lDa9VgdlFOSsVQ/m3O3Rmxd/rbT9C2FH5LtdP2GuZv1JUZPog5DiQGeef5xN9wehuoRx
guaauy5GCfLs281/o0aCaAJcKAKOXV4iudpxkXrhdjDMkg66gtO45Z1sueoIsYR/cnPjaVq/vQXS
s664eiejfBna+iVbDHTZ49s6TDsDSnBOkWd5M4cWUo81NXYWeg2WzvIjTCA7xFQ8hsUMw6mHP27g
fM+edZg8fcBa+mQVImoXZ1eIhR8lfMbk8Fct07UKWfDNdjl6s/+GYOGn4ZlEmYPcfu0+bMc5D3N7
aEzOhSrE/u0m11a6uNgwz/vD8F5W4jJVqLqC0iEMsTR+fAA0yfzDK4++t7Sz58Xmqglq6oizlWDl
+V1385nig60uBW4w53t1pl2TE4tvUhxAqokdyxSULag44Ubv1jfAN0YI2dP582WtgGHS4alFqJhK
ZCEdpxFnyE3NICJ3iRUxjc3WlJLJsO5+xyWfN6VI3vM0/3Z1ift13jfwlxs5gDBVyrkwRmD67cJz
b4SoxsL5ozfGYLMIg5DqMj/hOqbTtel3aNvfxOI82BX7CyIJ2TX7xEyOpBCamyDMPMgMpl7L3Qko
EA9CMyrT6TxmwYvuxHdj1v/5rgsX6zZUagd3c5hLTkHeOtQ1q9+kUi9OYFSPhrXgXzbu0gfo5yW1
kbRLZ2eUEHK+r3323KGK1nUouZxreh6nFmU+nWTt8KpphMw40zblOIBgUl1heHFrNyKSHdIuihJO
Xccl6g6Ar1ITW7BWYEWO81AIfEmj/U01yD7XLqgTKuapRXxRuxBvYdOD8kxYvVGh4RaS1BA4tLXe
1UAME8xflnqVnnkaBYB0MPwjcvAFwhJ5YDHuLXnH7BlSMC4iLyw44l2/f3SC/tYV6d+26N6Ia6CG
Ag3AFluRinVKTlrooDNdq/aFZx7PO9BqZ/awOqvzNSiXXGxAgrWAQErKljG1ezVzpJGVgbAly5wL
TtwMgviu7fH1f2oeqMAYi596xPscSNwJbjd8zc0sOKKXH24gj2o006G8rNwHqkSougzbMfMXALfw
q0YFu/Fs+4xP+W3u7rXcfM6eBsqf+Oko2fgoBTrYzsf4loRfUsm7bPhm+TZelUKxwHUPHIynQoUX
hwi+UHi7IlsegatCTEDqN0/a9ypP/iop/+J1UNt0Wp6naS4PjkOYkEL820/92cnGSFH5XpB/5bW4
yUXuv3uJOEuMek393tf6c7X1I2YRuXU7iyPcT9kRsSV2uQlBscDTzbcqdC+YAzE7NGVs4JnMGxvM
pZTnOqn+lqxkdR5021WhgITze6IA/MCnP23HclqQt9HA6mB7l5ycZG0UFxmMH+VConDW1meP5Mw6
MC5l58V+6VzCEZDQtrDKKN5te6I6PfDG/ojI/1YyY0FJHJqkx7VWH3xjxCClOH+oglnCLoiKFkPh
MrUnVN3sL/4/1qLraBiY54ARlvy8ACzKHL1SGZ7ntjmEzYicVsdm4QIJ2QrmIoU2Ns7Ffdgr3eIr
5Y0LzbAjXm+4dFxPBDFzUqzQT0ulflsKTVGu9lHmOmtUN9j7G3rO/cKIRIMs/W4kHtMWv2bRMXOm
Dp+KX+/WJX3KWNnGUpx9P0AEGXocMvMSuX62lxLVS2WHz0M3b5Vi06zvYQd8/S9+URPtPgbxAh+L
7imvN0taQneJE1QWodp59jLXTROpNHhfFJH0tjoWxbId2vE9nbO4wqZ3qKo8uLlWs8UfuQdWjKqV
Oc9zbLFvTDoJ2nW4eINxDqhiCDuBpWDyNm6GWFMh8dykkmt3MsHbNfeGmB6W0TgF0/KV5PyjVh8t
VGi+EEF4UTp/9Hv/Z+W25w8QDAredzH0p8BL3hZl3VyHyAybmSdgLVeVjIsEcfsEBe/25s7umueR
hWld/BeIA0ThySscz1NhNKDT+XVKelSW9VORd+fag10ymwcvrB6nsn5Rd3qLbtqYQfWmOp1sbERA
2GzPbgApON+vZJkcwcxwXejlWkiwlsHEDeqEsVV1j2k2MXNlh7BAKGfZ1iPm41ezMvFEcdCj996H
DigX8QUNhjzSn0x9dvvwYrolNaJ3t0BDJEcFt5smjB5LgEBUy1xuBNOOCPn0VTn8JnV9mdxhr9pU
7WwLMV44BvWmhfGLhnU4ptzxu7xzh9jKOUG6Ykf50AS1KhZ1MFejglHlu+fs4pjFskX6SlCE+ghL
iJscDlGHXHGrT9hLad4xiQwzhZGw/avfYE1vE/n1kRuo2PHky5i01N+l/pZgy8M6Gjj9O5RMjOVI
QY0PQ9n/hqIgNoZ0gGiZ60c7r8pn6GfAycbdTxmix2AA22GDcze5AIovXB5Y2VjYu9t9qopT0NWP
A9yPGYjD/RJ3qeAZR2ChhkaArN354DSFj2LFdcP7Ik0WATnHVA0nw1+xchmioYIXRIJqEuxaZe5T
4pp/qpR9zdP+Bzqeky2m2G3MtzCoTywdbB89CWfirlWflHmmPbaISnMmms5o/1XoclpZFjwNZK0A
ZQElTrEOZjqKFy5YRwEUG9XTAhcb1G4HdbfSftJj/0vz5mO2B3NfT8VnotLvBuvXdhD5qVLZxVy8
F6xJj66LELlCqJ+r4tfzxMbH0BC5ZfpACK6IijJ/qjmN3bV48lNiMdrhZBfVa7cy4tc9sPKK06yZ
vZ2HlxL3z2VYoWVtOXwVKOCdiYScVKA4doyUOc8cefAYD3OxfNlNoLYBSzTpOilrlCHIZLmjeSqf
o8Ivn7inP1tDfmQrcvR02Bk1TrSx/zeDd1k+g0oxoh3ljwGPtS6Wau4VKYDdUqEZlgScDFmFgFUC
lZg7Jo4Xd9CII7OdYwEwOuHQI87WfyuF0rsFFlCVc51Z/mZruGpBC0rn4l1IiQtoOtzDQ6L40HuE
v0jf+Jemf1TbKS6VVRyDhHzPXsChNDp7GGc0Y7qxH8zxfq/VmI6GMH3nUHxKkL4I2LIoMDBUNpRF
mjKDgkqmOfIJu8U4lCGGRa+/cwmn2jKyE1fhmsyV8xsy++dgcm//c3Yeu5Gy7Ra9IiRymFZR2eUc
e4Lsdjc5Z67+LHwm/vhNIfXM8gAKePOz99pEZRyrNgvWlOqQ9Q7PgjG8YA4HboqNLAkxxiNPVyzU
fG38WKHN2WT5wPmP+B7KmJ2r4NgXJble4VUTAVMetM8Oi3Km6giKYG80eNx8vFsG5cbQLLHLsDJg
eYAquFSeMje4iaVkO5T9L0dpHom1+ujU+HfAdOBZ1Scb3p3VcC4BL0nbG4hXxVLDBho+1v5wLIpo
k5YC2ncyeo2Kpofn0/X2nNiMLkpK4OgCtJ6TpSZwzkEhk9PJSRCufHcVaV69q9sCkVfaEnen2b1f
vxQhJvuQVLeN4ivj8haFLEvXjYRIbAixYmS4EVde2AUov4zXoWuo61nua5uHV2wOdonmALBM7wBZ
7tLS+i2yW1jJRrBj2YYCd6j2RRA9iBkATU+ndqPy0cx4uLGyvFtJNfQQPQ5+cc59RBV9U6g0ECq4
Rx+qd992R4vC9UqXy+sCsnPhWmtWensTe1ENPH/wqmKvQB1dGV069oOXRib3J9B2voqTUtK7taR1
EE2SXyiKjmWB13Fo7mtRNx+AjNymbfeeatG5F34n8FJw9/8NcveZ+uDzyHiphua1LYtPPROJeqS8
ILKSQ6QXoUM3gUAxaqzyhoA2OU4fGqT7ed7ZHRtbQ4v3YSqJK3CPJ0gENwGCk4Gavoq5HQcbusei
P9VNHVLWk3Ggl4+6Kq/czLwutQxbq7LTYWqxO4p/GYbC5Ba8GX4RbS9j3L4IkT9B3Cb4RLnKHWzy
cgKoGbfv3/7Js4V1eOienQ8kRQu8O2m82v/eRZ6GSVsDsZaaT8RFs02vsQHt3EN+SI7LMP6fKZCy
NXJvvwEwOzn3KPxA1Gs8deWxggdDR2r9n4W3NIL5fvr9I8jv2+U1ndScpK2CvS/uIqKWfLS1aKk2
dC55665DO9khZ7x8s59RipCF/nsvgSKWFHdlvPeH4A/HW1QA+mKBmzv3miY4xTikBOv1IPui8jHK
d3VEIYPi7OUfPnfx8YG+vSTTSNUi0fgGSsOKxIDSAS+oW7j4bBOaMBNhV/aCUIFpdEeITdaXdluF
j6XlQ+CqYS+wA/azpzBJT15qLfAT5blHmgAULbVJxK4ak3ncdheW6SaxDDJIsYL04+TeECFP1dy/
65SWzDem4ySwTqUh7/qKyorOlrbRqTv39Snu6vV4Uo4jFZeSunJljTULs5+WPgqJ89TgD7Ivf4fZ
VzVhrzpwQ9NBJuuu27r36sY9ltvmGfDaeom5Kv0MlpSt6aghx27UGIAlxbv+WFwNdnzUtgidzhWo
KGQgK2Uj7kE8LKQ9STN9YppnrQPLIJhFS/bdK5X59G9xKHcoK/tPTjSHNUgrEnCVt8uvb+abTwOu
BapB7Ja5lyHdyuIp1u/V7OXypeceYzKMpKZkGZLIpQcCJ5mrTzn1pcuXlmaGKHMybBSuaIaizJ7c
zNa4XzFIbeOnDltCvXJW7jq6S54UZaEzzr2i8f/fenqGnRC2jZ7gFqlWCrKbkg1Sy4Jx4VnG7vXD
cGtORhJk9EnWubwnS4T14EIsjqvrtCqvGrBxOOalh3wwdmhPmCMxbUWWcBuisF26/dyrnAw1nkT6
qD/Q671DfK3Ywx79AlHL0vprpF8MkJmZe2VzfPxvr1FG3ICNxk/3OHL2XuDv0obUNt3z9uQYnpFz
2CWgISnTzkPdIauku1nZx+V3/DOCVp6mZLexVDldxr3hboTqS80Sg5C4Bu2DEV9dvsXMIPE/Adlh
yIkOC5v9YLBDz+uNVN5K+SjcsXaX7/AzuleeRmPL2KIzMbB4Lw0H41Z1rWnQKfxSOaCI3ktm3q3l
frjXjKBZ6mYzTX8ajQ0aK5MFUSagxUADX6TalQCptVN9FJ6DfvL64AAa9M5ohrMuqk+lAb50iCB+
Jrqz9kK8leqwwHafyUCRjclwInWBiS8zTPfP3lXGCba/HjPRFBscHQJq0CZrDs6wtWNdWiXreqF7
zHxWYzLQYGYzC13Ugr2EkE8I14l30yZ3BC6tL3/UmZZpTAaXPnOFrgwHUlZKuF11Dnar0e/c1nnC
InEyO7lbmifHfvbDMGNMhhl1qENWP3rAqrQ6EBzzp0extRa3YxZK+5EvzZYzo74xGU6G3rQ0Q+eF
tRiDg2FXlO3m8qv6yh/46QkmI4gZqt2Q+zyBvAMRZ7tHCkr1dlh5tozJnEcBGGlTv9TTTbPt99rS
BDD3jSYrjK5Wy17vKwZoc9h5GicF+nWS3Pqlwxb018LDzX2eySJDqDWhcgK2JspNLh7E5/BobXLJ
bv76n+pV/GA9Xr7PTHuext8SUmM0oohPQOzTc2I6e3bwOwmxSNv6t5dvMTfST4NvHcNxskDOx/2P
u8fK/6BRZztUG2lT7II/KI/+8T6TESFIQzLHgYrt9V/sU4tDvOHk88XA9/GobEBQLzzPzOfXJ0MA
Gv7AF8AL761q13sPYI5PNaaBhKWHH5gL44A0d5fJQNDKogWBr072+lN7bOzgFuTwTfcyxokmf73r
3oZK1K2gLy081Uw/1SfDAWBxis8eGuxeFW0pU/6qHJwufJm5a0/GgFasZLxABLCL0UPCElYefl/+
5HOtdzICqHolCoky7t99GRfIs1TGGzQ9srcUMTwz4emTru7XrO36jl1djuoMsEf23Mnby7997qVM
OviAdo/6gEg2YQ8BRMLaJlMMuHztuS3DNCGWc8bMNKIq3Gurxu6fMRluMHSfzBuAKmSCRX+WonWk
8U38MAhPw2Ejs6PKFXG4wdmnt6P/oVIFKdtxDt7k8KDi+pV1CQX26M4bujdItkutavYhJ/09bOQk
GRI12levVB6evXW+hhO9iZ7F7ZjriOnTvvw6Z1qBNunxksKZstfQ45uo+MzkhE12JiFWyBd2eHPX
H///bSnsRvmgMhuTnp0YV4liPQxqdqx8theXf/9MU9PG/3+7fu57dZwiKN7rwsZFzKHB0rh85ZkO
qE16tuk5cddXdMAkxiUT/m6rHHTiQUmfLl9/bu7QJj0802W1MCsasrpTtuW6fXLxvvhX+cE84R0I
Fh5j7gVNujmeRz3PcmYo1/0ba3s0Ppd//lcW20+9Y9LJEw/zaF3w87ttcNveJwfIKx7QKqLnvBv5
YNxjkzuo22xj7cbYpuAUb7Od9GZ+wMDc5R/W4R+XYdPMWEsMM9NUEpqwdy96x0RdOC+YmaamibGO
11qon9nm9MaJo+vcfMnCxyE451Kz0Plmvo066eXASKk7ptyhth5A/gjx8fK3mbvupFOnbek4ScKn
aSDMa+LeQk10+cozG7NpBKyrQWgrVK4cBVex9ygJj0N7lQ5/E+GqNHaC/HL5NnMPMP7/W6+WCkl2
gvEBYhkl9Cc87n+77qRPi0NZmLAC+fnDtk+eXG+hqShjn/2hM6iTvtwFxDziw472ZZW95Gl2R+QF
ipgGDpDrUOhxs3qbC+l1O1j3XSjusgJPhe+1x94IUTE5zjM1qGAD8AM4qEzpipN0KKWonlAuOAV7
ztI7d9isjjGiJKMx4Xvkd4Jlni3JeTIFOAZOEn9gZHliut1cflvSzOCtTsYOrTN7iu+E/3R59lCr
2XMlRb/NUX6eSUiP5fRsOManUbZXudK8WbH6KFuKZZeotKPRxA8Z7Hnhp8y94Mlow0oFGILKMGY+
qWyJ6p2wobrnH+RtvBVs6/PybeTxcj98x2narIMZLDbGBoJFHPiIBhmkSF6kCFFw1BRPlIR2Zo4A
VqlfCXuJCL/B5FrIBtVY6USZ7Yb80rvQFXehirtMiLFq1cScAfy+/ANnJqVpaG3nFS7KgjLaF6BE
ImAYOfzyXn7C3be+fIeZrjcNqk1Sg+JwwIQqRNuMq2puvXDluUXNNJs26by0HDIpZsboN/EmRcew
8l7KrUVyGMIzlOdYTRcGqrnHGJv0txGk6VVVcmKR0m0KPF10NmZf/NvoOk2odXqda2nsxUQqnDC+
oFL/26ufjE6OrkaaFZC6hzvmvhS8DavK28uXnunJX+PWt9eB9NBsLYWvKmqnrP8cOEiGZGVfvvjc
QlmZjBO64lEdrkHPjyn0kZ3u/J22U7cwLY/5wnJj7ntO+r8UgdrWHTpmiAfSo76sZ9nu8s+fufQ0
bLbJTVdWx1k4quNrt+3XseyfL196bqs7TZv1QRhWVFSCvfkrRGlxwOS0Sh6cAyRM9TG+AhfyBgzw
aByGhQ89t6qchtDGhE9EYUIng1Gygwi30/EecPrl7cOtaazkpaLguEb5YaSUJ2uMzvD8pC4pFUgD
mSrd54AIJFbvzewN8sBCw/rai/50k0kvBqvgN3JNL25Q5B0G3XQ2sZ4+VT3DsdSc2YXdZXr/BFvS
31QCeDcrv2l6NvcuqCq4zCEDTKm0yMhMSNEOSHuneofnADhVRUFstuS7J3YiwRLLtYZKB14hsdsV
pF/VQo1PQN/Hbov1wNpkHLjGlr8f3O7KFdudWdT7tBZeXRknsBlA1oRWCABUoIDZxOEfrETPGejS
tc7xrUOrwv9vS56ILVJH566oZy2M8eC2CXSW7JcX0nsScj5S/ZAp1OxTBetn9KsvlqJI5wpJ00hc
YJcIL2Vqe+0d3sBdsvW22am/7db54WsOXagOzAw10yxc18qDtlWEZO+od1r9KaW7rGkWRvW5kUae
rLNwOMHwxI63h8bLgds2PBOApaxxG3IKJmwXeu3Mxl+ejGcCnmlVl710j+1Slkmf6Q0FyRgAdp2T
5F6tN5qORi4n5alq6geREKGFO8/M71/rkm/jNMo1HZ/nKMDd9XDisUDYkW3eShCBdyaC9G3xrm+L
9b+GucvTAFzZ9dugxDMLvvs51D4K3LfOUrnvayf7Q/edpt82MpC4fmjDfTXk17XTkXysR2S9CY23
KUqkwb6Bsx8gWeVixbHqNfiTNaaVZJea6bGykrcg1Y6phpQpjEUg4VFYr4oCThC5e6A/hjc/bQnN
iG81VfvIK/yJbqZ8KGp3CAdU1emYzqpaGJpTSN9gcH0BrH2X/g6t7ORghzR6/0pMw0+hL+zOqfvt
YICFU5WdmncbACRPGbxpikJn/MgbHSBQ3StPWgnMOc6xHzvSv2osvkr+3z58lHoiwuMy3AsqSTfq
p4b/GJPj5WY10yXFcTf37eI1IXC64Roh0MK9V9+KOFGMf6waTZNOMU9FkZxRwmybyCCjp8ZZq/zx
5eEwjtuXf/9ct/+aXr89AFV7wxVVCrfjpIbkctsYq3Y7rKHYHYHeXb7LzDrgSxPx7Sa1yzv6uonB
9s1KN1G5dEIx8/6/9lffrhx5uovWhFErM61jgUCEBTa5dtLCqPF1WPdTPxuf6Nv1ZeS1Zdpx/aYo
dz7cP1fScSKyYSPDgTygFgVfgYEitE3Be8D1D9EEe/Eg2CRHJDg6SLhATplCqqHvJGsMZBvkxO4G
BdmLJLeEqcjNfVTAwo0tSwGkhb+t9Xx31abskLBnmjKTLoCbNbk7zwB3sNcJ2L4DUGuwK7RGWuu+
vAtAd9UqHlpnIJizj2yssUcRhlTX56cc9xzh6C8GjikrVE+4oOF9SbsG1pcHjkYQHGz12KFTJHmX
v/jcYulrqvz24nwV26rTkRg9titvTfDoyrGrI4e89ggV21y+jTIu4H/6PpNZqyEYostdKteqFxJ0
lp9BSz2KoXYb+umLORITcOSuArf7KwmDSqhWjH9Puss8Y6/DeukVAt7yUYVkBcLGRB3VioPdZ4gx
xdgkG6YN7ErEwNlE7TaAXFWaxaGKkLU3GYg8Kyqv1BTOlR885bH8msosQi4/mTU+wU9PNpkpo9jS
SAZQkr0AyF2V5ftkROunqXzGPWSXtXo2s+CRqDno3mK+ThWV2IBW2gSRufE9f3Qkc2TyWyuVV0Ep
TxZpCeiZzw5O9EhSMf3UyskJEOKSVSW6cJq6cjcosQWrNnwBM7vzHEA0kuhhlBCToyv1W0NV7gYX
87lX9RTlewBSAVupznRQJLc7tSG5wCxTIls15yZskq3uxm95Z5wHsIYhHheSB67roP0sJdxjjqq+
wpn9E6fp31zrD2El2F6s4+qnuFdkkD7M/r4lKEAamW/g8nIs2bK56kuiTP1WXvmELax6z4I0gpXF
x7IqiyaXiP8AWbtlBX0aJBFTRHOtt+p96cS7ZBS71pr5WEXdH/wyJ88KMacRNAmSE66xfj26arxS
UG0LtlMmDfUqHeNnL3/TmcFKHBf83/qEIuIFhVCLlDDcym72NNTedcBO/fLV54ZycbJvwA6nlWaY
pnvDzFCPWIq7sixMgm7zGLRCutYhmNqJLiCmVSNxJ2fOOs2Hha3e7N3Hh/72cEEOUy1XshRVLBz5
xwTFar0Nb7Pj8opqblCZ5k4Tjz5URVGke6vVi5UAc3HVYnWwm4adCLgAW4/bcK2mLOq6MV0iV/eO
WN21CluSyy95ZhUpTg4SpE4iNcQQEwidubxKuu6kp+KzIUePeiQvvcqZozJxHBK+vUqrEpnsq2p8
lWhTtsrePLRbYaciD/y3p5iMLcjCLDUvOfIDrL9NoooNE7toy/zjSMLn5VuoM3O+ODlWwB3jeCJY
+32lQ4C17kT13GnCOist1vw5G8ocSygxPEJ8P+ig0fBBi/D4g9A7Vuzmh6cO+o4rsEqHCAFj0MCz
WxnRNpVuwvRJbZ4iJYUap+3jpsNSC1tOPdYKLinf3PrDs9dgTkYvPpA918ZI6RV/XaaHrs1gG0BA
iLIdvkM7t8ylpcKP47U01WvjjsPv5ydszlrvGvrtVqjjG4DoCzPdz2OHNFVrV3Dnm8Id5RCOeLQw
x6hkkxexdL/wub6Kb/8736Cq/G+jKxxFrKIkwasMNrjwnK1MVmGhyndly6Ez0whoEMwFYreOyOi+
Aw4Mb6zSmx1xX+JhgB64cnTRtbNgFDgSoX4ViuV1YuBr1dPmV6zUFpuV4tZrK2Bm6VoetFuhMm4Q
wGBMVJNiLenuH1NWnuuCEGdNe/Ut7X4w8vtcDz6ErgVBWJNZULvuU02pZCObw5PYJX9NFk/Ux8pt
jTEEl7F6sDwy4jgUeAqFBklxYL0TZ3OoMgF3HOcbRkV+htrCULEeXBSrZKOqJGFr93nQpLYWWSSu
+KaNmfHGkiR5JTQwOevauCYG6+DI+YsK4GCjW7G5bcLogMEIWwuY+R34HnyyjQqH2OxezNSB662Y
6opg79Suq9AjSqJDNNXHrw05KI7rHS0mQCPwHgQZm4kLdVZv37qhOvtCR/zM8Jm0+ZOXQ4OSQSeS
aPzu9dFTF3NSJ0SpuCtz/9C5DHxlU4Jlr9nDQebTAoICgliqbTMe1WZ1eico6WNfUjHslM/akPax
KW3EykVbId40QkvSOMVM4O4JUQjyMTbJUZTb+ETu3qMRkxqBu+6tayUJIHtbEE5n3tcOMEu3j8Y3
juU+89nnxemp9SnjiQVsBkPh1IbEngQ0VzmwzmhAuQ4G+VpEOFVqirfdhILU+8QSVbee1Z71aLjr
9Oo20PQXQoHeOygEmARdOAKE62rFfVDVH5qu3KlJ9VfInWJVSvUvNKEsURzpthScjdzL8k4h7H2b
5f6WtBSQAWJzJkLgXEmFsCpb8etkaC0WI2mjdp8qFUNJYSTvWuFvQQnc1ol+pxJqG+q9YnsuCYMJ
UdoBIY2ZBPw7qMH25BVYaIGwAww4gtzdUIZHU8uxBvGD+yQFyova6772SSxnRgKZI91bjqGtia/a
ZUECzTT9nWFyQhtJrmLM0YeXZ4GNE0BBGBycNC3/1HzzncxS1s5F+UdDO0BSY1bbWe3hSGedFphg
D3kBwjo1ACYUgXtk0jgqAaSNjLTP3M9fpQZWSWf+Bbd0LeQhpfDWuy+k5NpoJWNlYPMhc++WOK37
iP6/FkGgYfhKj42p71qycPH5AS8aIcMCfhvbU6sIFje0W2skZYHjhSB6UkSKbRF6/JbkOAt6j124
ySvYr3it1P5rUnqhPZRGYheQB9oiORqCfoCZeWWZ/q6WOiI1dSy+YbsupOGcOuWD36ijBQBP71Dt
AvD9iTWg+1erz6hMHnK3JJOUhMahy/eDRaLgoIaPJKkQyDBEL0KRvmlO91zXIZ6KAoAOtR1wdeY9
g5GdubK17mLma1/a02FetaLYD97wRuVvbJEh8PTk1guNP53MQUguGTtFwt01jiiSG627Gi54JAx/
iJUc9oNonYLM/cSiet2TZ7BO2u46bAUoptZIfh+wy7YP+lCdfI3VOwRsf10U8r3aYJxtzYxzTgtM
StFhiqph62dSUW4Ec7jqPMVmyDupbn1Is+Sp78ttK38l/IL38rKbxknemoxjAcX7VFTINZIS/E0q
/nC09mgZmGxlSOFuast6e6uX1VsFCFppwY50cnVdi+B1ycV2gojjvrDEuV4BcTLwlTqA9e1Kkp7d
fDgHlbWxgFGS4AZ7Bh/1JoP5v+rr5JPCxN/KIraUmCTRli2yWyAckCITjOCrYnjGnyqtwLeShRX2
L1btwJvPIcjLnlKt/PEj5o47ogif5RLAL9wGDG+kdJCK3pwKuSfxuAPTUUc7PxhLfQZvqRSSq2wA
D6z1JNlZEIS9TSMS12w2Nie/HHOpV1oZ3hpt/EeTy3dmmo62q145un4VA62yUv8oltIfSKUHMes5
o4JmWxArbQrNo9vBwi186xDV/bungzliAtz21nDOCYvcEPJAXBabw1iC7icVRF8x1HxoGRuXwsF9
SySIGxI4wcCBjhvhKvhmMfstycUDHv997SpHP/Ra0gVrJgsYbYm6BaILNyHOKElh1ZTAXEADS+yS
ll8QidA04aohzMXukuRNVMRTNoatQL11162WvIZ9iDLEKc4VpOCFM62Z42xpqkKHuBeqVo1+DaJW
95vUjW1gm4cCFchauGPe2P9b6UmaitGJJZMKeZSrFiSTJ9lDWC+slmZ2CnjD/7uaqbUAzmnJbkS/
q67UzbBXD/KNcKetwy2puwvL6K/zqx/WTFM1eVdKjmD1eYqWmPEpH9bunql1jancWzfvw19nVaxC
G9Dpwu5jxqYkTYXk1hALVV9xKBDXfbWN/e4prImZ6LI3wWAsDBJiIvPb3qyKVYqtd+G2ys8bEmla
l6VyjY4ioI7iHcy7hFCa1+TTJRen2qh/C3cX3aprqGwvrJDew6vR9TEm10V7DewDGJvrvFkNG/iD
vAlvaY/088GP9HUg9G2PFDiSSn6cNpaK8byWgMeIUVfUnVfWol1FhvFp1n2+z/KigL+bYdqWm/zc
lBnMy0CH+W8ROXR57Ty3NJ/su33IgHWgsF3L1OcgvvNITVUXD4HNmQe1xrt+e9AojjML0U64pzrz
FgKrW5cJS81Yv+o0meNDFT40WhKC61BthGl1N+g8MggdOxT5QGNOtqESQ6Ebb6ECsUBw85PWuw8C
h6SyWDwkUv6ewUEmpENdhbnK4J6G1z1AExftqgr9Z2U2wJtdyBRd9mqSUNYP+jEpcgAAmneWEv8q
jot7kYx60PBMlaq2EVPn4BcBBHeVn4lSp0iuohLqRKmYe0IhtplmwA00IrZsIpbpUryyeom0VOul
9MUr0iT3AyEpkU62gKNkZyNKjwVA7MjpSL6qCDLDo2Epz0VaH7NE2yom/LmqSLehnI7Rau0JaI+x
6bX23MnSYyLIt405olCV917Nf2lZeicS+pPpn3GkLDSDmWGT0tR/vxTHRjqMrT7ds0N9B7e8FzZs
fpRfcCVt8QRry7y+3OB+3lqL/9Mk2nYoa8uydr58HjNajW5JDT935fH/3xob059ouuS5790qhKoB
w6dvXi7/6LEi8sNYaU0ubfRpFQgNPloAuk+9luLpkN89t351hSKxm5STO1d7b7x4YQoY960/3W9y
UtOW8HIHB0Oc6nQli2rvNpOiraqL1PjU6rmr4ItdfrIZaRPIx/++NYh5hR4PTGOc24/ttWQCKOIP
tkE4jLz+xivCBlBrawshDkMrvpMjimN4JwgCoQidWcGD4Up3rVMfi6E/EYEK3iJsXqIoWjpOnpsQ
rcmRj1woIvFWkNdjNhSHbOvfETJENh9u0GfIENfKUhOam6OmRldBTVkUScgX2Oj9KmTg9qlzVmXN
2wEcAYVl4rsqdOUWGsQbMJPt5Y8w87mndteaXb6T9zKHny1EbiUY8zM9DaZoYZtme00yzkK7kn7u
I9LU7Er6kJFZKnci7ek6fe+upD0gs9/D0diJdrBJzksC768a3A9N2Byf9Vtv1Dvw9apAvT+oIV+W
yq+8q29cK/ybxeKpcV3YWMGH6wdEP3L6kXrX5Eo8llH8pOfic1WIt1XhwvMg+Pjf3vFkgIvZsaaQ
acfjV3VbiZ9V+kxWNbWoo9U+Xr7FlwPgp2eeTnd1pw09pvu9WtAjGnU9dN6+bTlSsoxDm5IlrlGR
IHbclnvn2BU38cm3UKhoRylV040JqsshtUzsHBXyZQ63I1IgdozEJMHf6Yw7aRKktiFILO7FX4Mo
fDYkfrYkCA9jyk1PkB68f+9MDtRNqci7SHUpG8MPTkIBl3CSQfIWr0p4V+ClNEZ23dwZnXbO85a0
227btCUsL4PgxEo3VroaEx8c3oMiu7LI1GvZlY4BB/UKitGhAt/etHluexEb78tvcPwYP73AyThL
RaxooEWlYIzYMrZiuiIh64EK/kZI2Jdevsm4jP7pJpPBVQUtl6kilYyaXaHs3insm8jqsNiMcJq0
kdylFfY4hP50o8nQGptxFcMGTr7cGsp2VNZUxopn2cXb/mPRLD+zyDIno6MAbjjJRLYL1Hoqf/X/
y3h/jTGfg+svV8iSRWtm9JhaNavYITyXAxdympUXRBOPgJ3Wlz/KzAw79WaameKbGqcX++Dg7std
uBuLBpjldv92+ck3Z4Pvp6pFw8oD7RikbxGxmxkbbpS4YBoRgm4VTrgu32uGIgHf779DX9I7bStY
kDPdv+51cUUZnVZlg31F4SpuEhsH3YalavY8PPtXGN7f/UfMD2t/u7QJnulGxqRFJPngeIImjTr5
5mwlxs4hiNdyxLXkCwsvdBzSfmjbxqRC0kliEvUNL9QTQjsqmjszU+8lsVqYEWcuPzVpptLg5CTo
YJX3ifcuge1AVtLiJU3HzAua+jM7+B2da/goL4aTCx8JahRYkV1kJAuvZ2aM0SezX+GGAlBIbkC0
3VluzW3QkGqsOA2jqC7t2ywCQVv+k7QODMJ/25uFx8AQSWPeK+qV7uyl9ikxny+35bkXNZnRTF/O
TSoI6d5P/bPsar/YSzM4F2fFgHh3+R5zJxFTI6Yk6rqqcDS1r7btRh5343aJXcg9t1syVzajPVuw
l0Q3XxrbH1quPhkK0OprpgaPdJ9UJtVJr3+Deb1RIQM6ArFJESmmKz9sf2G2uyc08nrM4mxCbR1U
7pUbVdifpV1Awg8LwmHVMm7ZuuUTJkmCIugKQgRgZiHR3HdEJ4BHtAVScol1MRCXWpuFNzYzEOuT
EYaYnCgHdhvCLCFmeeW/O7ts6xzET1RtrgyjKNoAClvw6s1+n8lwwl4kjcUBlXizNV4JIIQktlZ9
W7rv1q0tr4q1c2/om/YjXrjhl0Xrp080GVw4VHM6T8eZq4TZvo/6F0cJn42w4NA1rZ8dMy1R38UE
QUZWdyN2FocBMsTMPANFnUIIIqOPDHmZ7VhXUJotAYnacYePICkIHtUV61ZJVDCNCLCJVQUVyLFl
2mygAX82TrkPJWpCg3dK1FxGpRrqB1mUz84YhUcFRigsAictEwYeBpymjc9Rrr0Fkdqf4BFCSTbT
MwX2jHBESmhmysF40RzbLvwQa3mr6O0C22mma04Nr2bGCYno0tA0zzzoYv0oguUG0Am12MwWNutz
q/ip1xWQYVrWvURr/k0mQHns1+W7tybP2OZY7I6ioPfebSqmrqXuOdOytcnAKeqxAoaZsaDObgvx
Ta3+9Ukmg2RYS3Ct64qE+HO9MbYI4A/uxt81xHauurUJwcgjlG0VnMWlO44Dyg+tWJuMnb1BuGMT
sqQxf7UbjsDO2YtKsCt4HoqQJ2fd318eDb40/D/daLJqDppCjVUL/pO6I5IBDFCMNZkPpYBpIotm
Y2yGtUTNddU9cV6Fho2zzOE2Ocur7AwXdGHZMzdMTJ2xMmI2WdEMaEfRurgSNy0V3lV41g/es3CW
1v0VB743ri0vPPaMDU2aGmWVxo9L9ctch86Ewli587Ykva2ko8NDGn+SO3+7+HBz7XIyBlauavpq
xsHAmDG+lrb6mgocgWjsox+lTbTJqb0d/nH9pk3Gv9bJIFKFHXqJUnrRGsCodeOc+kTZdn1rX241
Mw80tcc2ogaQXYKlQzrolSIrO58T78uXnhmZpg7ZBr4jyTzouwlTasVmbUXSutI0ymZLx5Uzy8Op
Q7ZiNZW3qoM8XaKMNfzuHPJb/L+Xf/441PzQndTJSKHnqpm2oxStLX57/VWfK8T8Uhxr4XsawsLr
n+stU8usKXoJzkgeQfptvdbX45BqbVws5XYGviu0RRtZLgXRhW8y98bGZvDtOEYOM6WOSsgxFeKJ
0FE3UEWNVlswNM1dfRwCv109F01fkTSuTkSTtZckIIa6hPTXSrp0YTc9114nS55ARelIHHW0H3Sk
U4heTePx8vf+8qP99MEnfZsipiJEiglVgXQHXKrrCHB6C7/YkIiE7amkGvGaoBR481u8+StVNtfA
/20XjQnJ4oV3Im7cRuu8kkjC9OWT2sZ3TSmvNDAXqatt/Cp7CARj4xjDMRqi20aRNzUIIozxlx9h
7uVMBoxGzJ1BTfCqIbCwkxAFvL7QbmY6w9T5mnpgqJsGjwAxEh3JtYJdGQKhcj4w3PTffv3UvZrg
pyeKLwIcVhxV61Nn8rr8WuZ+/GQxwfkjBRrgUntVD9ZxIa6V4oNCTKB/aP3u8i1m3vzUvApVTc7z
0fnumdSyzNTl2IxE0ssXn+lWyvj/b92K8OXCpS6KLA8icZMGW3Oo1jDut5cvPzNOT92fUUrWNwLb
cE9bX/fhAYj2vndJ+EmKhU47sw2eOkC7NkWI1LJ9zFwEj62XnIUhOzeqQjyKRXjHQE6EVixsG+Ye
Z9IJ5LRqMrJHqS8PzjYpECVk4oeRZccGSOjlN/b1WX8YKqam0K4BK+0mQrSXCQrIUdEGcvcQxsmN
S/QKLWHP61yJxVWakJPGsWVvoiyydqFurVKnGgi4FEj8NcmsPuumQQTkcNTl4jrwhq3bkWIF1Efq
4pNBLKQ2JpvK7g79N8GG8dGLmn0jwNxvMYFl5Q6PvR1aqn35yWba8dSR6gh5q/Umk94QCRtDePs/
5s5suXFjW9Ov4vA9fBJAJhI4cbwjDglwJkWNpaobhKqsSsxDDpjepp+lX6x/sNztKm6rdPa+aoet
sCSKA5DDyrX+9f2EZ5ufP/Mbk/C681TxEjbJ6LvcwDb2OIhhWWcwGGRomJugA+vfGWlvvf+rTZtx
gJoJR67VVs+NfnGzd+74WyegS5LvuzkIKK8D9yGBZJ4Lan+Rod1zKIqFEOVBDTA3I6jNSXyaYP4p
THc/jyl4bBny72V727mQ/cDp2KwFhdRfAVT884v61sedf/7duwpSq0AvGtJvFGnLzhjUDd6pk7wx
i677NCWDgTvKzJiyaIqzOrTvmKcWkW7Zincu6VuvcL2TT74OcIZHtcsKYKKSrqXV/5GkUKA4LRSF
P79Ab73I1Z7egdBPfRs5WGvKb1pg2BezOLNMycaNSfnOi7yxPl+3ZarazYROBkho4nNgP3b6LlDv
nO7feOrrBkzbjwf4rECXASXlIssaKAnttVMP76QMLwSSv1nIrnswPeEPBWjps7uTWndUnhqbhblM
dj7pUGXq9xZJQloFCwWTGwTbsCkalh18Q7BcjYusgqoXlpnPPuzVTondLvuYrWIDA2+GPC2Dq4nO
4ie3zZCfcto7eDq44LjCMppP2ZOaNe0oIwFdlcVfYteDU16/7hI06YgJJkTFkcNxG9q2m0ygWyjT
HVgaEMwSMNZ/PjremD6Xyf7d9Ok6b6xblJeAakcfENQNsyvNz5/6rYL6JeD/7rmnrmUVqC1gvkTz
MRHe7XvQ/8TORYJq3a/TaNZYVcUCpZkVJjA/T1n085d+a8zMP//ulQVqxlxrdC0oV8F03I182cNO
23lntL9RornUlL97eoX43kysmdMMEIjs9Yat0bG1e69E89Y9cX98916aNG3SIIuNTGoUwxhs7Ke7
n1+YS0Tzd6P9asmxBytO+xITNfZdWMcO/aMxWG+IVa90IyEU5S+lZ14mIw415cuSVY8wHTxxV0Os
hnYv+M2s+ei/5gSlzm5CSOG00Chn52lQZ9qjp8tGvylR094zEO1D8GOC/q5Hu5mBKQ5vPk+awGYl
eP3553nrUl0tbpYFK/uBUwweF84S6V6ady7UWyPoKoQyWBRK15nlATUJGd0XxVr48TuT7i0Zx3W/
cYte64SmZXFpDUK7Z2Td8WhAl34JVrn98d+6NteNx800lUbZ2F0yN5KgIsJ54t8b/9cdcCNXpmud
qd74I1rWmeK3U9I8sh49DXb+Ae7K0L3WOyqLx59/krfEGtc9cSXM3aA6h8/IbEFAmhWWEWtaQJ+z
pCu5dutVki+Qen/n9rxx78n88++md192NOuVAAGihduuagINXX8+i7ThLfnzT/TWS8zj+buXCLhF
UldgBVFBAN0cSgfVZ2/I3/kAF2LF38zy6/42zilziEBKq6IwWEPfBzljTVnTclrC/Gc1ymFJizHk
Jfwb9BTyNo1G+pJ5q6Hc8mxvA1UiciSIFRpl0AKY38KUnKoyJPo9HdlbWZ/r7jja59AexB6W6BSY
3lyrI3yXjp5EkwFWCYiNXovSOjUoEVaOubeJHQ3oTUqbApYmGtbtNOzU9Prv3Y2rVaTTJCBlFqPv
o3uxq21jIdUY/fyp34j5r/vnEpSfPUDV8DEhtU/u0eoFgetdC1bDYN6Dfvx9hAeDlqvBNLC+cqpZ
sQibcfYpnZINE18L1b1z+LYvbKt/Hk/kum3NGbqqZGWPXaOr0PHA0DPc8rReECi/FyORe3iUPSuE
lbih02KqYRFSw4KqiHu4SeniS1fCDsORwbaLvdupYgamluo2aZzVxICVccUIV8e4DOMy/4h6cYTm
BqiPObhwgMR/1r6FM6F4gvLcQgmpJfATR0pd55Bk21my1IVsw6K3vrLef4GbPJqiCdk6lQNRkxhP
bg/HclnC03BiskbVEmyEUiYP1uDeCeZ/gLHFPcwujzQf92WrDo4SH0Xd3PtBtncZDoGFzc6w4YEu
FvRv0KySEx39D1YFB0l7WjN9pkk4ndwJxhcdHT9nropoNa2Ri4pg9iYXqaGrosGZiZu1l7jAdNTZ
fmL1Ki26c1KgHAHV2w5Dfd016DRyE/QfXbznxLovuiWYHriS/DHA4T0v0le7D77UEAf7Lb2xudst
ggEfYEgAzpHWHbyQl3AaC6HPO9Qeiq4WIDowTi5IuTO1ee25xFVzXykYz2Qc983grWOgBwwopNi3
yy+wgr/3tX3MhuamhgM4MfmWji44JKJ91hr2Stp7yuwGG7w+WTkUWB7H2T6N0a/EgA/mYu8l8c5O
MtC3RR/2QAl2g4kmf9BofH+v+fWNPZRcdzraMB9VnYUERK81vNPio860Difjr5Ni2rRlsINn80Fl
LrRMN7ltPUte3P98Ur814a4CNGWzAMZ0CJo77y7pTsZm6Nl3Fr39+PPnn3eBv5tuV0Ea3Jy7kRWY
0BLGiTD3PvisfSeueWMrJdcKUsvpSDySS1CePcD4LXL6Bz9U4RjOvqILUsMydvleJPvGKo9l9Mel
KaFi6qw5Uu5WgAMvi9UA3PyAo9YCqrZQwP53Ua+gWPffWW7Z31+5a/1obDuqGwYstz7tFrMNWCle
OLxRf35f3tAzkWvRqEo6LBgDzhXYSY9Yc4/KlveMOWcXdRKYHSezCH44ek1Qhn2VPykzu4E6UTW1
UV1bkfLGM1gVm5m7DodfIpaBgumfB1PCQsRzWryBMbys/8gE/SDdJHsnIPj7XYhcS1ArknrG1xDG
1TrA4UvDRz23d6RRNyKP16p+T9Jus3nL/Juhe23GomkF2o1EQJ6aroxymuyLWUQAUfiT7ef7XhYP
eYeXVvmjl6IfvPC8bgE3TEC+Rnc72lhFKrcuFkYFkW+smywGXAVeD+7SI+QLilGwrywSsTCxBYdn
uyY4Z7eRBbdEC5wAyExxDuAJvUcBdt/YgLnZXRyh3PZxGoJTj85MAJB1xB0K39ts17XDqQCwIvWG
MwvaR5+AUcEI/SThMpn2bhK1KccCawG7AVdoPPUIQ4ZYiEXqAzSSIHKhmdoSw1ZWgEpV4NMlFFUf
KphGUgY/Poz9cTFWybkY469EkWeh2hto0G4GhXbjwBofq6HEw/3H3nNCXK5720qXXhAc0VC96DVD
p7TM7quYbyQetYS30R/SR0PhWH/qGXpYoeDZWoO+zd2kX2bDcHId9N4lbvdqed1OdxJkqB56zrEq
j3BTVMsmY7eDQaOFrrAnK1/zJXpGUTUeDCSu2QpNqHo5edBo0HSdNuONH8cP2HifmhhQwb6tu8MA
H7mFVViP8SCnrY1OUe2onaOtrTcivTR10KIHzsYvYVzhDmEg7GWlvZXfJHCthk9SL9do7HpwWgo2
xwiXcnkP/M/XeDQn6B0iZdpd7/E0yricosSvXmOdOaF2jVwmFqz+8rhaZDa8LMtAw2TQevIIpCvK
Cc2gwy5Hpq5v8mBBqx5xxtCcMnsi76Rw31j5rxvSGo5QqEzRXj9U/pKhabdFbkal5Srw4neSgm81
oPjz2vbd2aAuYEhrJqzQMpzTJin4NMf4wV3bS2dBPzCxSz/8fDl7a7G8OoTQzstY4qEm0U1yYVfw
v/P8RQ1w7c+f/q0d+tIL9d0HsSYrIXXWwixhY6JZywpuxGbauTCtep8m8sYdubYSAgm5s5CkrTel
QlTqSdMu6qyblkgMrDINu+9/88NcnRFoKeGQMd+V2WmGLvPI/yjWmOBrtDY/vicwu5SD/m75vNov
aZ2I3J/FFR65hU5ryTK+n3gcKSc/wZr7NnD5okNpBN68tW2WeX+fZQ+xehb9zWjpJUlhM+ibjTu1
61yiZXbKVrAXnkUTm8S5TcRXCUxDbTVhF5dwCPIQt0DrnbLVz6/SG4HLdSeoDIyXswz7jFTx17aA
HS3BK1+e+z++DP8pXuvzt6ug/vFf+P5L3YwSzTb66tt/3DSv1b2Wr6/6+NL81/yn/++hP/7hP47p
F1krtDBfP+qHP8Lz//n64Yt++eGbqNKpHm/NqxzvXpUp9OUF8E7nR/5Pf/nL6+VZHsbm9fdfv9Sm
govt3atI6+rXP3+1/eP3X+eZ/h/fP/2fvzu9lPizh/RVyhf1y3/Dd0K+FK/ql/GX/670//5fUqdf
8HOQDasvr+pFXT/l64vSv//K+W/YIX3KXBfWy5TMSsn+df4NI7/ZnFAncJyAux7gS7/+UtVSJ7//
arn8N+5T2yMe/sR2vVnBrWpz+R0NfuN2wNwAtpyu62Jv+/X/vvkf7uJfd/WXypTnGj3o6vdfr2Iq
H2ArH3IBZns2Y8QDrePHZU+ipzxPiRo3ufORNc343DUIjyxs7KMCZbQL+nWRs2ajjWF7wa14j0MQ
C6norQ9THHmeH9UwOD8HKvucJE2DmIMMYV5Ra5Nw+4k6Ek3DSUu32lNhNvBd7E7ZOyvplfDMZ8T1
HC9wXcbwQbhz/SG0QHOm04oG8HTrkx9M91k3wE+nRfI+9YonUciFnAI4zQcwnO6y8Yz9e88DrzmQ
ie77UrSbDu7NSZgJQqJBuNlNJ9tgXTmQWqbGFfDlncwDbHcXID8G0ViQetmRjEVDnNubRJL3qog/
hoz4RMwFEMx1KDohbeJcwEDfLeI+GASJQP1oVdCq2sGCl0fsRmg+AavWuR+4KEInQ+JV3/umqM+V
jXxcUwergdbIFJASqLgRna6SwK6QTtDxXH7mtnQ4WyU/JqpMNknnzpH64KIkZT7rSaEVNJFg7Zke
zNm8FUcQ2cDs4PmZeQpWT59hvS6foKZiIE/gUvSBBXdjoaEvEeXSykS8AcMgXrHC1tsA42ClUrAo
CgdmuLCdtsmyGhyzKjX78t2U/HNUfz+K6Xz0+2vhni8X5Y5PwNwIOEfzB+bL95u3TJO26qQcVlXQ
zBnjOxc18Q+IkOLWgKngl+cxy59yk09RDcjmYoDwLMyz3oOJAiJIi30SRphPXo/K7ei6256eUUOJ
T+Dx2Ccc+vNJqBv0RPcg/mZwO6HewqlSc9P11o5UGGtj5y87T67gtJ6dG687WDLT4DWlYg2vXjfS
tgcAQMeChUVKc+NWLFvqjlqzi5rjrkyqPqUF2jh/fl2uisY+o4R4nPjM9Wwf1+U6D6atYphIUnsb
32Or3mrM3eyoHCCBv22rrz2cJNZI+TVKiUMqGnQ9d6OIJiuuz65ugrVCnmg/AkcRcqtCVb6K3nl/
8335/r7N78+nAbXxD2XB9cmOtY6UKZ08oHR6P+Sque8YqZYVTgsn2/Z7UFaqMmISUq6q9P0jwCsx
TE8rk93GnninFnm9FuJq2T6sfAlngev79nUfQNMhlwZ39WADkAbdgdBaIPIHFKTgsCAKoIF4zAHp
A4cOGdEiqXZJe9OWxXTKuXoiZcW34wgKEQzFyd4hHUy+4yLde4U5CtX1uxaw5zXYSOi9aiwN9++s
wjSaTVzQT/fehcXmcXVh7QBrSBBcPpJ9DVX2VT+kHnHjTSlL9Opm2ZSFPTfsURMQMQBzxE7Ur3H6
iUDiKGEWCKfAQOeYojPwNYydaYpEjyRhLGseaeGMOK+CDip9m/1rEfc8SPFeuU8weQNM3+tBOnR5
77oxjTdB7sBYO4MVOvQl1Q5Hj/JBvA4uaLapEfsuB9cw6ZD2ERglezuvQZIESOvnY/KfNhNKHAeX
jmGPpQ7FQPhxLVGBYIEQntgGRTCtYz5m0WiZV4WqcQRDi25Z58pbZASdOzibRkCZ5rDLcLc2gUhT
+kUpZ9PspT36akmTFpm7STuPpqR/fuvGzL7BSqx2bgqlcmMJB4jTSS0snMyRsQwkuv6Tz+98qh8z
A/NFhl2lz5nj2NjcgusBUTnU/za2hyAN1jrvRzizF3lkOSi1LSbVfNQwDjzxASY45V0lEnnApsL2
Wec+ENMNN+AojEsBTuES4LE+lBnq8Q0dh3MDC/F4nMjBCQrrvbifXMo+Py4RiI8YIiUfKwWj1zvh
iCR1NcXaQqvUvIP4cZXthqldTs5QPNnthJY2OgBM3uEkP7jSPgS839dBgNRCPDahSVP7EKfJGaf7
YMsy9uRNjn0AQxNJoyHptioXM5aJ06XyGrFqvfqL6xQB+DPJbvILsiu1JssmuIVAcHxGVWFpOoiI
DJeIJeLiYMoq3fW+Omm3/0Ln/bOfrzB1gYrUZEIR0HqKtYY0vrWs0DU4IKlE1qAtxc36EmXA2Nbb
2iOzt3Wg3MU4ZJ9JNt5Z3pDd20jC06nxV07lr3xEQPuBqK+pxYMt4AvQ6zZ+1FQ8ahwQoEbq6JXx
xmrlogt4B+EblOLCA9ekj53IMYKFWAzoeYphtxCMr5CSdbvMLDyNPLpLvP0lNrJM9qEZ22wFks5i
HD13Y8Bsi3TQ9ydH+bBPYULdkgnNniKx9ulQspDYLAfKKM6OWadfMKZAlZLpXe3QL0qAgHZZ3k0y
PjFYszrguh0vQ4czAEglqKorHmgoV13lbXsbaE2rVtXeGYQHoQIodDVEHxH8uN39qFCJ6svl5QYP
BSaMQI56G9fxButrfyxsiGEbt3iiA1rd6lz6h8trkyCDH6axXxoC0eu34cEEnIsBUd3FcX4rwThE
bCXGI+PFH348+mHVpunajqubvq6fLtdsQtizpiJzNyhnuGvRo3EHEpICxubq8RJweUqIZTyuuaXZ
fdzb2G/nZyoBFRYsGZHd4v1SJR4NR27oeRyqnQWL4aolU7JIHDesHM/eIiaJkVzH/lcrBx21iZ/u
RV4NqyZL4oMVi2BF8/QcND1sMwCvWcCqGnwo3LS1mvlHk2O+gmVcrNSYlaBtBssmudfaXfOWprde
noRl5jYnplQTyvxpCLr+HHRw67yMX1Da2NED7Ax3H+9DslxtEa+guoxo4K8or8lKs1IB846s6LDo
qZykRxOLaVd19Kb1FUoVDd/lfpluU2G/CCjOz06JNkR0lCOG8uDfbMnG+1iItT0wwEZZe8I9Hpfx
wGIZcdoXT34l4DIrmunGzpMPA4RgqAKhOCM8tWjTAvC+qhMvpa1gBpqBLOwE7QRk82ieQPsBF18U
WKW7+M7y7TXc+bAo2NCbegAVLzIAfDcwmlPQSdCw4ewsGT6BKGz3dPnjpoe5r+amOrTqBiwMzzXJ
PdENGDLcXkHuHERVB3RgB1/j0GldtQBWMl7CRZTdi8rdikrhCDGmHNtGioJdgQlWaOfZSUGH6V+H
oHwy1sB2Re02y95DrN0FCsAyPJa0QCzKcojXNCmKpbC8zWXdHgYrW0B0KcO69iM2GucD/E1Q8akq
a3eZUpcQfyj7/TCJr4kogX4ZS3I/xj6Ej1X+UCl9QobXuXEZLizUBB8sWy+G2K4PKQjIaJmRIFjm
9SIgA+ZHNibjS8v6e9qWcjvY47QqUG0kC1lq62SVlC+qNH1KnGEyIXiIkMaXVbaFHXwGVGSxNcEw
bQWd5KEEZGiaozyLnqrUh4z9EmLmU+uHl42QcFmf3NHRaHlLwKLUCniaeYPBudreqgE1LBH4OOYA
RubYxVyiGVDWHaS+U2OHWUeIXnbFMCw8ZaqwHpoi8ks6fLvvwFxnO3TFipUsRrbP6xhfBg9kAkhZ
0HQJvvLEkxsGDN1lIUlI/5i1xg8vbxCk7GnhjIaekIaG1F6DZa5JF14OY3LAjm2cLRT37mNH7Q8d
G5uFMZX5VGxl0EUTKqO3o2m7exhDY5/PUgLxaQ/UkQ9bJr8D4S4BCn/JJPyTY5QrbbfKwtRm5Rmb
y7Kaz9cgFC5LVC9PoEMqJ4ZvR1yoG2zrWB1VHexmtOVlwzYsQW7JVeUapIT6Q5MiHTF/4svBRakW
y2AXu6E2+bjqGYqxSXCKWyYP6JR5hK5z2g4xOHq+MjB09ax8oU1hbUbj5yGtu3wFypyz9MFZdwrn
xk49UNAbmQHnsJVlbt02xoJTum7RvdicLd9lKyVVtr1M5iYepojBnmVl9/4DE0zCvSoYP3VgjUBk
Rz5PCfFWAjuSQ7NxXcVIjH5726DqnIjyYVii012ZqmWSxe1HXpDXyw4aTyQ7NBacFIDPmw5Na+tv
9+1yRQarRh3MsujxsjPHOEvHsFzbwl8nXja83MEMJ/nc50D4NchzS3A4xzj+2HPPLGiebIrE3Dl9
Er9Sq4sMpnTrx7dBmtk7A+I1NFCYgB1wFvtPoq+D9XS5s0OMvvQ4rYujYcGuQsPvbWDUKW1id19O
1EdWVkbURgq41X51EoLghN3Y2xwVf2QrJCJIU4Ky5Tjg4BRJOW2zLnDPXmWVy4Q75HNGVb73ne6+
b3hysMTgrMtEPXpNEO+LeIr3hqMptwrGbU9G/1toIb0W7HKlUczRztlJAb1q8/hTP3Iw0CzohlOS
vVbsS8ON/UAVtx+U7vZOj7JZkxXAKeOMjWaULFhfNsjLgqpSaQE63KJCNBRyrQhYfTBeSncDNOSX
R4jSTjFsahjckmxNuqEKOVq670E7Bft13guQW/p8mf5IuMR7C9ZzsSrq4+WLb0mz/nZUrnEUWKRl
24CSduOcG03JXmmyZkPuwjZHCz/qxRiEnshDr/GEWQDh2B/o0TmnY4KpI2HjYfvVHiCSKuoMAIJ1
H6Y04xtLW81iyuEpbU3Fx8tmb/nJQ8WpOLIWlRzXajeWo9qVBcHCOW6SBlhOtwxrbyiOY9mvqmlY
IOCCaZhTrwlOANuaQFdQtdW+j+tDbes0zNshXSHlBwRL3a9aFydERGJgZvRFgdK/6+GYa5CxsdgN
wnI/qkCNwczCBa7jbrit+gy02OYk0ShxSKEJX2QjkI61MTF2X4U2S8K/XiYEQeJ8T53CCvsy4dDQ
YgEoJi5PZSnY0eKfUGRj9+OE2AqUsZdKdWjIwggIyylwwonZ53Yq22MZeMWiqwonGvOs26Ky86F2
OA6wflKu2qpIDoFdJpGdjnTnkFpFvSPGc8YFWI5eVZyDqbqzwGj5GE8Ti8avRgBQbfem2VbKPhZ4
3EEqjYP/vDNfgs+ip+UqFXm/cDx0VPedUocBVxAXDDezsM8gtSWRLr1xQXEnl9wp61PLk2FDjKoQ
cOvHDnf3nrj602jwR04zlucim5CmAU2GY2M9ZnN8CL5UdYvYuIfZC6ujOGD3RTsCa10+c0XbLbXH
50IaewukznNWaPfg6IqF0lQ4ftLA3vpT5m2l9myoo3A66lhyzog/F/ZtFbmqhucrM8mxytB9iszJ
qoVJwjrVPoh6xaijvC3KNakfvw0ZmUOtGWsw2oT/UUM+sMKZ2Ud2URertOzcRSGoWtEhCXYAOriH
1rZCNhY+2G64cqDQ+ce2EBFBkmXv01tBXHHMKiA9qWU3aDjPoKuemim0ulh8zBKCaK3qOTRRCewE
pym4SXrXPzmNtS+TLrtFQAKOZgenH7MPeBFC/fM1xdpwd/kyoQHVysimzqmAeJhMB9ncYJKTlSVV
s6l6nz0x6mwYXBmHJPNPkgyLb4OCShfBDFZY7M5ZmPkxhMm5SLeJEf2WShi7U9k3J6cFPnZ5mYVJ
CS4ziqDiePkyuBMHsc+gMXFGAgPPVH6ptOtDJxdbK78byR28fXZ5nsvTMKK8gA1j306jPtAS2iJ0
QKxxZQMZEZBdF0qV3XpIpcK5wsn3ieM0K7QAzEhTPi47laaPclxZFSoqzOrKI0r4YNF1gHVMpg0x
VJ2NRM4H81QluzifFzYdpM9tqT9arPJDY0Hid8kdXr5gExmOJWPF0+jYdNsz9tqBvbUSY4uotk7s
Bayb7CWFWhi1XSF3Fot9RDNYh2PLkKUi+LzQeXGkDQFnK8K2HzPkcqF/gOljt7VKwCIL6ba3rpQd
1H1Mb5rMe5GkK3bj6N7IVLOwbxT0XKQs1wjVwDGeRxDPG1TOLVCkOWq5c4qztHHkGop+fKZJhtXb
JPvErxH/F/Uj1j0QBBOXLKCzs/Y50XQRxN0u56WBmbLVhy5tAW3T8nkQGT+5RXEaRP+JzunnxqBP
0QLl9awqtR5ZOUut8mFv46Apsuprm3TDOevTg53rRYsXvuklUvG0wkyDenFEbDlA4FXuVO+VCzVx
eq97fWBdkywrwaF8kHl0yV6LXgPXJoBmxnpFl11ChghhHU5LqRk3Da+QenOz+tB6Sm5MHMhbEuT7
+b+2gMtKI5N7LF2UJWno55TeKslvld0Abk6QN9XWXCa3/hi6RiL6T6Z9wuWZoSoworwnQXs1MUM1
3OaICXFBv73oES5r/EG4hf0ZvPcmymggjsX8RQRps2wBCQrby+gT2TyUzVdRzWjICRG9TfxpVSqX
3HHle1vCCxzdjdNvwJAgy55A39ebstv0VtUsJ0vfFfUEmyi4E0aens+HrZqnG/N2Vl9biMPBU+Y0
59sUlfrtx5JgzqDZa1jqscRSqhwR0RJ6D1bH/S0oNc3abX362ACrDm+MBlTMBkqvBLhUOZ8MMwfS
805RdvDnc2me3hTZMIZVRssonjdNcCxBr27BlEtdE6UW7jP9NrUVeoPDcTTlCgjifK2hu4u0F5O7
y4GhmisZ9XwSiEc0MaEa9VwnU/40Np23bGqFjrVUbigMlyGvh96QebChQTkfKDGJ8nrGoexLrGwF
mMQOLj7+mgb9PEr4oeyrpYlxusAFqZ9hyQk69XweIai/7IWqTiMTCOgQ/L6TmL+qNM/pOOo4PnKe
zPG4i29/TDLWGEZODUrP1i0ts3WGPsL7DXAqKMyWiPrkT7S5Z8Vz1sv4VkL5IOfshtfz/aWQ07bQ
YGAjHTYQtcMBrFNbYZCRGaG3Ofa1PlpuVx+dKcMJgSUhNCQidHNu7irVh3U/ytu0DD4WxST2Q+nL
6H+Q1r1YnP+YuKMu58yHeZuL3B3qlD/UZIyrByrQgbxFExf68C2jkWtugBJo8nydYtG44wXfX+qK
SnrBsowdqODyYQoHb8D/FTCS+XbIGdoPrQ0WubY5/FhHmcG7IT3beYM4IilsSJORqBQG7RGwEzhN
fX9oZlajsNxj5Yt+Ty0JTr+RB+CSAWkYe0BfGfR9bT11KMOP6IrEdo0jhbvPeeyeOuUv0oBPm8FU
9qLUtVwHiZcv/wpKY48HC0OpF1o21Jyka0Z8Eh0DMTDZKBVYY4TXgsOlN37rx/qX6vBvVtd/qMg/
1CX+vS7A//CQN5/o/8MyPbTm36W8ZxnAD3X6NaDi1cv3RfjLH3yrwlvM+416fkB9uFE4jPuzWOZb
Gd7y7N8o4WAucSTGHeLOv/qzDu//xlwSoEbFmE+5PVO6/qzC26jd22T+x/Vt6qGA/68U4fHO5vn+
12TBiuRxuGHYDnMCcAr+Seqd0axteYAjt0tafbQJyoOUVc4uqMf+2JU4d2vdFAfpwSJB5TVtlrJV
em+KtCwX05i0e+j2x6ibbIqQxfc2ddDmhwpi6nTpos67LPq4hFZ20N099UecNXuAY01i0ShvWn4r
halOCnnGM/zfikcnd0vsOvnk/tEAVRWyRgdn4czL5TjCBSSlsXPfFyJDemB2F4H4Z8hvpFFKLoTb
ibtUDe2xhWfTE3r8NFzCwH9scfFPwTTSEJyr/NYqWX6qwGDfIfkulu7QIbfVgzm9TNCkcEYNpjsH
HjyYJOX9TTNVsFv0C2wt2LRGCuZ/jqzfUk2C3MMHI970Za5O8GcXz4pAIw0brxQ2ANPQoJlrSP5Q
PstuGhm0SJ365al1vO4zVzx5pnFZ4orzGEUNUdmPdm3k2fEcsJYnZGucgfAXSY0AYQ5q41YjiluU
9SC2vlfX8MRg4gxQU7ZRAKWs6mQUN06dgw/Rzok1v3XZ2c7s8hBXvV6PmResx7Zin5StxtDy2ww9
Hz6JkQBiwUfUnuQpqNHktnDhUrmnngp2YuBq5WdJd7Abwz5ZVcX3WT56dwiAVYQnG554Dnu7AvmS
rYP+srumKD0Nj6AeGHVp6sepss1WwBHxQ4sy3NaJh3bjdxWKA+iIQTLUFh9R5jTHnicIfpGtY+Hk
NsWd7mYNIWjJ/4e5M8txG1n3/Ip4wCAZZPBV1CylUjk5bb8QHjmTwXnYVi+hN9Y/uXDR5fS5lTgX
aKAfnKgquyxKIiO++I/f8t5QG+TRrbPy3Nrdkg1dbJYy7/duPLZH2S7zznX7/LHsPfM+GSofJLeq
d0VfZyeCj7x1PbeCg6jXpfQH1T4U6pwbw8FXqXHFnpB8I1zcX0dNkXMGtvMpXPWwHN+icGa8qJmx
o3akUVUvprUvKl0BQdGwNrA470t7Ga5zSAbFeoxiWvgYqszAtysLI0LmXLrCdDeOnABShM/A7Bf1
jF5UFOADbebHh7DPvKtSvb3jpoif48IDpF5MArtHZ5g/N92CncBZLIIMe0SYHkU+lfa/dKYTH2jP
sIAMo3B5jYhea0ncypN2ncwAhfCmOWVidies+z5O3J+OA26wwruKFGYpKYYorcrDSBFXCEPBh2mm
zijbgRkglNqcjfhQxSE6BtlkknA36ejNBIGKvhKxwCuu4g6Hqvb2Vp0nB1X68R38nbUBq83uY2Ab
KluGODnMBv8uwsG/xrEhKAswF47ORSq7e1vE05rGxeiLtCv7bl5YC4phac+YO261IAsXibTVH9eD
R+vIahnj+IspOv+MzCrC5m6Zd6Kvowuijgnc2u352c6FPthRWFCH1Hf3zrCk1DF6nnr1ppulF8VE
damWrHqd4oJ3VmvJp2dOXJRhJaxLs+fGB0Qk1avVqHLiVgbmXfFZFq/CyJtXmonbp0bPyRjQY09f
pN2Y8z1FwlMVmEuOfH9BCP0S+2aj70qCsHjcvFqsCFEvjDUAjNe+0AWQJkdMFC7mYcDMhhxcP4U/
K3pqIaM26r6PjeXKu8JCpROIkWqYoGuEsDf8hcnyGQ337W39+ooth/TqjWbVq6gI6W+VH8ac3Y8C
YIdEXFtMT+bEM7Y2fMt4Mr0k++SHma03sL3Np0jW4jROpXmFdwX6mU1xFKGO5lusnDw6rbFsHAAA
wvf7hnyHZKqnZ4WN/FC6nCI4zHXRq0PQyHMWif5Y65CixrizwFp9Y28yw+5b0c0Xq+jNJ0vW+jWN
jHSBcwjLB2n6yzPajOwMAM4SG3Vt83XKK2cj0gELdp1wL0ojm74nrtOhhU1SJBGeNy3pytBT82FS
cU1GOM/HKacHkeL5ySEXvtApyuVpWcq1MBdv7XhF+oPTQT2uy7Z07pfGoieKM0g/niPVJASU1pn8
oKxUf829WPGcWPDYdMbIhuqWmtrDk50b9o+ahO8ymGJdUDeUzuUSoPxz+q0Z9kv/TVeG20ERCpII
TbihNFhwB/UH4KwvLYwoxO1t13LrpkbdsSCmQlO9QMqNSduiZLXGpD57tHap232ct/rqYgSnqAgl
2cZRpaYV2I2M6kROhQDD7VNuYI4jqO1xFqbnpDIJHWuyWjy2BuevoCkzK1kP9DyOd6k3+ci4hFU9
U4KSqqDQiqM58yaQQgI3660np/PF0VuKXP1UIuvNDc0tDSUuHAxqUaT+Y+XEwibWx7OLbexNhvfk
5JN2aCgcqXTs60nO22bIJad6oFaRBIr8v8jeGratXpmSw2cfdf1BA87lm3buzRf0rzwyMpkNoktK
g2hJ4bqwTtYEom605WQeeg8JrOHrxLyOkR0h/G5CwRre2strAT/Mlli4vnGsDUxQjtexlTfCcyba
p/LpM1vBdBEVmafrcALlpmvSFUGRO8tVtaC3q046/Q9q1NvPsW8j4G8ds4LngOt/EDM2s57i9G2W
2tkdRxYXatQGfJi9hsV+QfTK7cdlF5j7/eUDDV200lR5lX/tY+jiwq+bqz2J5YOY8Cr06laT41ap
sY2L3NzDO7T1it1l2Ki6Lq9RC6Rh1z1uiLQ004M/Fu7ektrfGBgKs5VISQJYIrrRaxEPVMyo7G6R
hbh0ZlajABrqQ0bjxyf0aPVlMqz0WLqVvU9FM3ySURO+lGlOCVDY+B0wRRF+1HKu17TZTt9j6Vcv
nmtTMDpZsbkrvG6+6rIrPw61ZW5tIK4P9tDhBczU7B5Ctt7DIFT7wkeg2lXFMfOT4+l0GzqT95zL
nKAT0STJfVxOzkuF6ePOcGZjO2YOYM2Qqjs5+UgnXJ/Wv6ggwZMiHt8rL1KbR5u57TUSRUG3TsRX
lluj+0k7CfWCc+jt8tDHKrEIr/hoFmN/KowlgRDXDe7k0rp3XS8+DIthnTqO3Y9WDMamUSbUwaD1
shfsZSRiEOiq8QtJks06Cqr6wKcT5lMyT1650k6ORIPmtvYS94DUq57tFixzSdqOm20gQnyoa4FW
T8zGGhFT/EP4KVqD3r/d9Infj0dATfUZDRz9NWJ0N4MT0QCsxyT63ERV81NGVfS5tbT3akmBG8tt
jG4l5rb56SbmeFeNvvzpl0V9EVM+HAunZ3egK27TqyR+ICFjucwcfa9lSD15bxbTIe1Ech7afNmg
R+0OWQSeqAp/2ZYuPmBgDXOX9rPPaibI72tRI2aJdNdlDtvbcsRd58zSm1FRt6hqZ8b3iVa8LW0e
m2gc7jvPNI5UfpOlGAHYGx60jdShogYycba1mIsNwNk3HOhdgOV1BjRg6SRzuV2TXzEFperYSNgr
AyuO0StK7qRYzNa6zsd83TmFuap04x2HTil+Z2EUp4WJNBnhlMEQDssn2sOGV8se4+1yE75CdYxH
xCHFxzEu7JPXYncR7VDvfZHHQTWEei0tQf9R5xYPmSfTH3PcFYGvCElSMgvXtcPQR6VJ8yFO7WTL
SJLcV01lfh5llT6QBFBekQQtn6Yi02fRFfIypYsfqKHDwELf3IV4UHNTYeUat/6SdLuITPVLPJYp
Cfaesil+DOgV7NiwCm9xLdZuc7JAuBxHPJGVX291WapdzrGdrFdZnITql93CJPAzq4r5p6yjctu0
RUNxjGXZqIQb80UVujzkoxVe8IpxSgqneUtnXHXXuvK7UZrVhzrKs6CyiXc1iVpbAUtMn9Oxc+8h
r1sB2+4vXymctg6EvtGf68Kbk/3W8vmHXeR/a2yGicISxqEE0Dp7oCA5xdViqNdFXo9iDRsi7tRS
gX2NoZ1SADKPP/BkWNc28t0nd0iM+zpWNEcIoggoz04jPEt1NIa7ZqB1fhV62bQtHKIJ7Oj2jGpH
Bkuc0D4/SJxfjHUYhfx4eB7YzqobE0u1b4uq8EloNrQVSu/2HqtVtCMIuGH0j6fTgKyRJXPGXpZa
Y3/oW4PNwvSbLSJabxsjETqYOSFGtHgpLO8swGDew6az3ebVqAnuW8EaLIcmrRm/G1F4T8NUMPTE
ZT4d56yjZ1JOGNPDId4YWVJv+mXpHkRdpVfsh8WmtnzjkplRuovMRuynWiyvoqJMSMxjdsLDnl5E
b4MS202+i+F01q3pV2sGcz8YMIV9URWlLR4Y/D2Zu9QiWgRh3kzC7oa2A/fiZvCzIZLmi1c3NouQ
nM2A1abcMkfYz2NYl7uMfXk7hZjdrKUjtSZfkNFaXdew3zr51seGuFaxdJa1UyQyX7l+o79jO5rs
Lb62ZV6J3uw3E4vERXEeAKvLY0Ts2t1mfN84n5Nwq42aqJwlJa4rcl8TZq5jQbnzncrlLaccQZOY
Y3XsJkDVYmyH1VTMhKL6s/Mxpd14u/Adbpx+zA9AHt6WX+6R42j25FihOAyDiaWLE9mBoOHwzG3k
BcQyCOBtw2Ka8csNtFm/Rg4LYN9V/sZtOM2xeOp1K/KSqAPkUrKI2Dg6q7ozSKi+plHh7aVPEh7Y
xfwVIIHRN1YtOqq+3ydpMoMMW9lmmUJzXWVm/sPSo8taXoTmpdKUknBaoLQtnczXqpvGJw1Qh9jS
pRQ+Vc0PN1Pxw9yBe3u3Ps5FOy3EHZzTKic36htllAhb42b66hdY3RzHEh9NTWb0bEIMFEnWbBQx
fcWK8063q42ufebIPh4rtqCdHQvDAAbIhg9gN8VVoz50qGuV/b3oyVFH1K0fEdQn2xzX1dpLJ+ex
zPrkZCGp20xDJfZ25OpNEkbcTpmz1Df44Bb2iC3e8eP+ZAvP25VlKoOoIadIuM2wJcpewEomNHRM
HucGLTidKQPnLiFMzRcDYdezE1uFt/I7HoWuj8Dhw8maT00ijU3X2M6jH7btPvJ19sXxpuGpUxnn
3ka0J7vipISo3Wm2Y1EYt2/Pnr/GWZs9kCnHCqWzWy0t/GzQ5mpGHO939xU79GVKYmgTOPLo0Cc2
LnhCpikmmxacWY6tX7O2rg4FASVMI210nFz8lnzj1GAmvUbNvXhnq/bol8EUAP3NxEVodTSOG4oX
+yvFP+09Y3y6mcrWPjN/j3taoexPCw/Otkrs5LlOhhpzpXLKXUGX4XVka3gi7Q59jo7A9FdhVcig
zIFd+jJv15oW0HDluoL3Qr1VCRUxt/e2IqEgWai7cltN5afNMQwLLCaRRw4Uc8R43Yb3g1IEenO4
+GkiF3VW9dDh9EQ3cKwgZV5pBBl/UPaa0yVDsc3RrH1gubhFCyA4HG+yykhOmVPED+A8QCONkV4b
kSv4lplWvXCeH608jBC6p+ZzjGV7P9FXs3F1PnzvUmHuOuSIJ1jIEoQvIbtJG+WDUZvjj3HojRPG
Tv9i+1P8mulKb7zeaj5mtwerH6DunJDVhYNLciN4J5rAkFwgHWlmEnwDG1bsU1pR4tqiaTmoxm0+
LlADW1Cw5PTrfXGkTPENz/OyyuyufipJGXr1irl+GkuoMpZqe0CNQrunVU7uT0WN00qOMVMT99OT
rxGo/oJz/x8A3/9oU/v/ENm+NQX+9wa0Q5tjM3v6klfF//5fvxnXbv/fX/i2cP1/YfKQLtDFzS52
S2v7C97G1fUvKainAsiwLOAK/F3/5TKT/zIthSocONx2+IM3Jfx/ucyE9S+QcEGqCcYaWCr/P8G3
fzeJwnIRGSJufw9YOoPVW18FsoXZ7akivqZDSGLXZMfrBl1kYPOe100l34ms+90G+dfL2ZbkH0zH
9u0//ARgSIbK4/hq5N59Ndf5Bi2e945N4N+9Jzx92Gp8lxHUfMNu5UVpAP3l8VXZrbfqBt9Dvut5
wVKpB1affvu37/z6FxPwd4fTm5Dxv94U1iYpXRgMTzhvjLCx01tqnvOEFaTAymtkHbIBZjtaZ4uV
W2DrsIaGhagQ+bE0s/Buni0EHfNy4aSTrCVacnNyfJwK6fWfL+2Wc/N/qYtfV+abjufYqPP5LN4W
nkY1GhiG1eSajGm5jZz+OfWMizf3494F3V970vlmeLJ/qN+x/f35whA2luMDFrieB071O8FoQKN0
SDPS69wjNdPF0JANnKzDELsZ4RcYHFT1PTc1u43kP/2n7xobhYXpzLVdaau3tXVLklthy1R8jQc3
eVrCHPYgXAhnz2qC9cYUeVkitgayoN046nf8bv/mncNmCQ8S4madeWvmIEa7EOhL4mtrxnGAag3N
mzMOFKLn2xD4cWVxJg7mzvxgJqHxXp/A71zV7QvnSwbvsVk4lM9w8vvn3hcWYc90bl3Doss3jtvb
T0XfnCwR1xspNApDusK1dPXW64k27MPKfudp+HVP/X7Pucq0HRcE0BOsLW88OuNk46FfwvQ6Imwr
Os+mHD2pr640m11vhRkZP8lNKZPld42T6R0WyKd0vOE8QjVH3ZsN8ysGjknY2VkuA6V+kNT0DRqP
VYU9pHLM8FHU4UNMKfZTwuR4rof5jvisj0Ag6Qcwq/Auk4Q3VEZKeQew+6Fof1CbDhLiI+SR4eDs
5mr2Vwq/30k2jkZzDxcyGO3eT6frpARnSruTz/NI1XSXldeqKHrKw+XZ7cvsQIl9YEZ1CLeQ3fcm
GhwWh+PcoEWa+jA+Q3WcZ6XSUxOrjUFQ2wpAeHpxD2jM5O2A1wSU2BqXgRQGR8qrmddw71SX7ETt
RJvapQQ58qR/7oZ7IdGu37ACI3fDtYIzX/e2mvk8qlWyLGpHbSM5F8B/73i/rD+XUY4XpmCLURhd
/9BBuLPR1Cno3tU0IdMY/eQ+HUijF21+uBludiYNcluQxXTNUeEDIWXjXaxLwpyQpwULraWBWafT
UTf2pi4ddA1jZGK+n7GwCXRgY+IFZomoyTXiYU8Bh83wXa/0nHbnqgqN93x3f+49vB8WBd9yb34l
hbf870ZUghAqP0QBf02iB72QTsM6pILFHMn6qOfD1OT47JzmEOYN5W+luYOW3XnLhA9TGXJFF/PH
d9apN05inlS0CKwTMJjKUjhkf78iYbemU0qdXnOqWbZRZLVr6RiBXQ7Tdux4YqH5fAcpct/tsXar
Q9nvps4/WNgvgsbrmlMbGQ+Lg55LW8OpjRcks5xVdrSJOxhprfaZsoUHA1FH2NNXs8SZhodD3D7S
S+3aTzO39cmeUmvn4O3ZpOUhTnASCvIWXgf3rqhHOIqM/Lu5Dwa1sUxxsHXXPUY69vBAYE3FiryD
geVry6q7IUmjU95iA02iSJ961C5r6garDdZQ/yhrjmAawxYKWGxtC5fYF9rbossLptp4Scpen6Lb
j0l0lD2JQT+U8bw3IKIDBOnttm2GbjPYtEbwTAVl45qPwPNf22rw1h75IxuyfC+t6+n7dM4CmU/D
VZRMNNbuyRwa66kT850Hh9XRthslTnzfltgoB2fID24GAA6Nv3c7lO2poc1TWcVnV87NxiK/59AB
w7XS/N4M6h3/36+83t9XTCUZBHE03iYW4b65MeOSHNasM5trMd9oUmdnaZlestqlbMoo+oOX6B15
P8tlFHZg+OQ9EsGWwD+8CMu+KMN/oo1xR4zA9LHr/ccMSxMBQYt6Z2WnW4v78c2FuvinkVYo3Jfs
7b/fr2Pi2qaRl91VRM2DbZf4RGzxre/z/ATeCTWSQI0Wy8XoXXHMMVNuq0pfF+ncwaCnByurq8uv
H20EWp+1nEsGv4thYwoK/RSNHR4OE9dK92Vam0cjMpZHNT7ktZW89GNJiCZc7jWUKvBaUx9/PQFO
2M3rtNQV8VKgI5EV36Msmze2Szixm7bJCYxZr3TB2arPQ7C02v1aN8aurrtsZ5lzjRicTKBE1wOO
cw9vTG15IKIoEGNVr2e3/lAaXksAtfhmFVF2J9LXLnP7Z19rkqKyPF+7SzE8L0XVBI7T3rMxs/Et
qMe1brt1WcHUW4XlXhDl1neVhn5hFXqw8dkECRrJFW7XgO20OKiZFrEChdhYqG3Z5h1RWf1KFkl6
HjwcNPRDODddrbOuJ2M8uYOZbzoqQuFsqpynN/pQ5f2wjnySssyM9urBCpI0c88iHx8yt5Y7ezTt
rRRS4yQfbvIG4zFJsYgYEenUpV9/qxbHu0R+ZyOP8KOr0dIp+s+r3q+OlDd3kcfRhldxGFD+mFEs
Qh5CFJHdtehRd9QpR3p7acsdNtkOuXkxbFq0hWg0K33f6AJpV6VOYZ3mW920ESVqyEx00+hDB/37
AhYjCUHCHZpG9tVxmLDqKJ0+IN7l/CIU9Z2mfGwsFi01hOe2J9M6jjv1OjirBcvzRmFhW0dhbm1l
H35zk944ysg2jm6KNFqqRqxTGxjGQ0jrLFN1H1Litg5z1V+8fjjKpHTuSkOqQ52w6Rv6vUTlm8bp
7UPnSde57cSkNin3NvL9LW5CiNhsZFX0V+EWznoc5Ud3bPiSTTQiBaRYe2m6Yd4BTxmBqH/aToJI
aemGd0bLN514t9ESZaXj48F3kWL5f4z0piEatuX+qrL6TBzig1fN7h14OUJ+p//pNdHwFSPKjzay
D37XuY8Z2vu4zb6NCz6WW1wiXJa5dha/ZC7IjbMTFdsewXC5pC9imudnEVn+pUKrs3Lccnky1PzU
+HZ9NjUa9Tip3nlHv4oWf78RfWJVXDg0j4Hdv52///7JViW3v3aN8Uqb5Ly91YsRmVR0SNXrZsVz
ZZ4cHeW7pifN0oLvwRza662G04TfM148aiJxiWhxGm5Z5LmqIKxNV464s8c9lF1atvX3Gu3Eymqt
+ILg/GpWkwtuh3LFEtVj2uby8Es7n4WYd0VnTVv4K0xmOsUZnBjWNhLJ64TSemMlo7gPMWtsS6/X
JIyQ6okHbiRIPQgt6h6iWh6NEB3OmNlmiSKDOihUnCw2Yjp1wOcBUTfybM5wg5a9hBcIYjuYpbPH
BiKvRlqHz1WLCSmf/UffSbEMFNmyT3RWow2y3Hsz7fN9faptfG0MgeWVYeu9wNa3p6eb3Na7pcW4
nF9Iv3kzEcnahVjyjemxMrCg4uFCLlJgOjOycJP5KcWLu3xpv3lZv7wDGrydDm+vrKC9TU6NEsP5
m5OTRAOruqqeH8MefHrWh9nks/jnpe9NgBmQJCyJZ4IBsdcTZPH2RZYM+UfMAeaxS5urimwsS2K9
hEu+ETXlaCgGH7JJIRDR1wjaeINqT6FD956SaEh2/3wxvz7Lv9/+XMxt/mS8txUCn7fHZJeiHr20
k/XoTcVLl8wfjYKjzNCh/6jUvY224FUUzTfVVkE0mX85nQlHQ0SySEakcP4GwZIFjbQ+dFGbbyqb
evc5lQTP3AgQu5Xv1E78Kvj7/YrVbQVkSFISVOGtMrugWqBNvNh+hNpeezZ1MY4xF2u7j7w1Wis2
SaM6aGV9nvr6xZvNjmIUuSemZGG+zT466Iy2ePjW6C/xEGDimRPcqLqiScVRy884RNzgkyKSe8bJ
be2nsCREtU9e8iLOoX7N+EsnyBRzamWgSREL9IpkuaDC6RhiCWiiGBF/1Y+bqXUKNIkdWYHtT0R7
zVmW7N8g8LxmTUXUxJ/fhC6YtZjKH2Yh/G0obxxo2BDZGBF0NIbT2cb8vQPAQaaVk9rvZF/MrHf2
DYWh/3wviF+dDr9/tOCArssiSEgTWOUbwAZaIAWqyRwePL5KaxMizQ/MbMC9miI3jbUjdtgnPvw6
Jd1k82tZH0hNbNZZltebBnU7xoNCbPDi2GvTyOZVZSz+GTsQLln4xo1hF/AAt7rNxI0zOq4wYfYV
4lCZZFv75pglrBZ+fnjG3trdqzy/ohERm27mlFZ4Yb5uYOvNxl6+k6b50eqogJetO28ph07vEPW9
9HN0K9/y5/sJs7Nf9ooWZzk988ESQAqVEA4hvuVoDmSD8CUcWLTFcGdAIYV2+z1CNLsqSBfY3EL6
m3JpduCIdQDU2BzKgtmhhJcUajmTn0CFjzB4fGfndbEOCYWux4R4ltOk8isCzRgYUJRrtgN3OSmf
B2Nw0U1qSRhvZvZ7ApPqrwUGbkKeIlSp0AMyndcx8r5dPhVGsDju1qxn91hbE0Ub5jztUQI+9Mov
D1FiCETELxP5TmtjllR7RQa3+ii2dRi3R/tG8zNiQ4PmVrkxsK0HeR1iDaRWCIuod8oizVwJMxIw
bzr7oVjyvTDTSzwl584ymjNlUiJANTzOyd1sJruyp1f1nXvuLVbFMktxNrgzv27Y+C046m+DjdTz
kE5uLB8rShJW1Zynm0jOX2wjbuB8wapCMGJZltOdEy+Pt7jq/xAn/HUBINEWR3cPyOrNZjNVhmVR
xCQfI2f4SErUa5QQnKynFK8fcpbWosfVkBdgHfnO2nvDwH5/2lybF+b9c2Iy5VuMTEdd6hfzLB8R
HeQrb9C70I6x6hT3HV7txPlSFPM7UPDbsxvtmookNsUkaSOZf1trrTzJeNU05qPbOtme/Jxj3ntZ
UCj7lmZRv/PRvkU2eAn2cXo3lYVOH6X+79+tzyOgY6jdRxcxlEMDfYBSlcNI25wGM/5YqXf31l/l
Q79/poo0LeYG4Un21rfx+d1kFolRjfZj7RPzmqfRp772OZAVZx+YfT1NjYs3hWUKyixbtVODWdHn
tJDICEfWWY32Z4m4A91mkt6hRd2QB+We49FCYr80HQu7GoMha0Fe0DAc/vlh+POG4OJ9Lp2Vl9zB
t0C9LNsQstK1H4sUCRUyigMyMoZ852fU1HVgjvODR2f7P7/oH8QF35IFOG/ato2Tgriv37+lOCzI
BxxH99Et5LhRdhnukmogWIpcqarR8QOQ8dmdeuSoXUFPberKAKnRTmd63lQOuTJgR8M27CD837m0
f/OBSI9hyXWBRghFejOOpQlC7N5iccAgukVlYz5VyqJ1wtRPQ2b3j9HYnsM0kTeiKtomzvwzjxam
ktiUGxedI4lW8xPOINLAUIsYmCMaQkHfuci3dzkOMefmoeI4RJwXK9nvn18WuU6ej575MIGHH7lc
Il3V8rkNiTiuq947+a34sWS9fy/nGfuqbYptP4XMDdI6mVYhn5clbNZJvKh1XAziSJDH/M5xmxH2
zWLjyBvz4zPWKtsHkX+zztrIENPWU+rBhvG/62uyorNOHwiDzEkktsQ66iNn64CNrKKpMffoueXT
QhBDGCOfTfWDoJtlM8QjbVwmeQrJgA+s0E34NJrJoWzoaBrd8q4BHH5wuHMMaJkvvYGnvggh1DOn
v8vDeEG5imhp7Jw4UHFibRK/lgQG6+xqLa04LMOHpc8+haXu90KQgiatTF8tT38+t930wx+1cycr
QdfqkkUc40ccdWnsHPIG7wbxgnjXPPvzqFE76JkAsMZSH6p+Ti+wjS9xFBGSZhEagfjPucdv6wXt
FBWfVYLnwniUHKyO1WzcISopT3aLJQ8gdgFSWTrWgSRdz236xfdH8VWn/UOHQ3mb+0j5yjE3jr9+
MBS/uKDwlwZ7dNk3kA4Ta3sbipA4aiQYpU3ufuM037IyDZqFYAaj7gEZq2xTCiKhuloNQU34gZH3
7Q61CPUqfZVduoR2bdu9TqlRPdqoYPac0uM9O+dIIZeljx3W7HKo3AvYd35foqzA+6v6o5kZzcpH
In7mIceu6QW67ocPkH/nVDbGyZjnO6t2v0tt2R9tnVZ9oJB4n70qoq8QNHFTJvMWnQJmd08k61i0
euVnuH9l7+9H9f0XxtWM8rsrJ4hOvfTntB52KcaswBDHOJzuxVyTy4Fi44jJ66PVk/ZohF1gzaU+
NzVCY3tM7C3BjKRS6QjXp9OpY5RMXxMYyyDFmHNQjvjhJyMZhwPyK8fwoz21al9qrdptJD8PjV08
0YHZritt0hxjiudcJT36XZvcS4gS280OTShfTKfS54pknWaMrTUeABKqV9+juB+e8gRh3Dtrwx9P
nXdj1EH4Meo4JMbefv9v0w3JPlOB0DR7MhEkn+xmIKhx7B0SE7xdskzi6CZzc6DWYmc1vn9u8zNa
XnnsZZ+tY8cLD4S/vnf+dN8OAQ4XhZcNtAOrHRPBDWv620WNfeyOHSD5U7skxipnY4DnSNvjYAkV
zKF/Z4q0fUAK6yogb6BagWsKN0KsKIDGVT6f04WAee42xNDm0Zoj/9TFW3uQ9VaECKB87WCFssP1
ZKCIVMutF9GOmlssU7WuZore5j7d+fjs16z5yFkHVR/dnGJRq7Kf6spUgcJhFGgVVSfvFjKfGvl8
HvqYmuilIZCM6DCMMCgevcK5qLDboJJPsONiPI1745BJAmUtwI8Agq+5prN3xKlgEdjiY8kbyo++
x/t1lZ7XfYfd+fNEolVgNk280sjbL7lvHzS2m2esGM6lf29bu42Ufx9Sfn0BxA1DQjmW9Qc5OtS6
aOvezp7qzp9W2ex8R9bDlNnsGjmd2WeirTPqvVEbqLFFfjA1DvP/wZ2JGIW52yLGWP5qpvj7TZAk
cQu8kz1pymOaWUPztOYl+mEmo3ESpbtN3ZrsUx/J85h3e5tQR2JU+YcFNwCBGu9cz1vIRzrCZoNn
l7chzr23+bCCeITEdg3ryTMxt/TWtfIoq1AwNMV8mefm3sDBUCXuO/TmH8MPr+s6PinLLjPQDfP5
/VlI/Nk0JrCYJ2CE2kAIKbz+aurmabA4AupY3mz4nGfJXQu6ST5ITa6ETyJHYPpMROhoodDy6D28
99f7/f0WgR9AkHfDWJXzx9ngxscSn6mNRzUH1hCmzwrtOAkM926jsk9kDp/lLQ2iTNrkKMv5OsRV
vacR8ovVN3c988p+LnyIy4h9vjHH6BM0gzKTjrCYXmztSl3N1KlWRaKjQ8sfbGvrcU6S6Ii6JQ/i
Uj/qYhEUF8yEqo9lvZJWXr8nA/pjcgJvQvD0fyg7jyW3lbTbPhEiYBJuSoKeLJJlVCVNELJAwnsk
8PR3oXrSKnVI9z8DxVFHnyoaIPGZvddehmAkw1Dm/f7hJ7aasjJewnkcRMBaLNS5yj9PvSUCdALh
PtNgLuUGptbOG154NMgfFXZFsG9b/sfpkPX1uA1T0izKJG7B7ITd1jflejDDb/aQJTuX7g3Mkjjg
iJoPXVUNWwTsNm2AAckgT4DSlBgqU8GqvWOB+OSqZms3fQhf2EpXHqXGpmPaehz94hMbdmxj86s2
hSulkYkcjSwLfdNCwpQey9LZzEnnfvad/lePOv4fZfqfn5XPFQpJDVkHE9qPvUEo5sm2sf8+hVwF
x86/KAvctJVsc1SUGxzw/+hF3gNv/vsKZASK6ZqSljklJePHmLzS1vumNRLITKCAwBPK/Kj81Gbp
5Du7qmZqTAoGC7TKmdfprpKutnZJ/9lUZB9hDUUngOH5QoU4rnRvyI9e8msYyrFYgcZcR9MCA2GS
DmcAKEXr3VtEuxsY0Aa7Q9Ak4JeecpBg4DiAeY/zZqzbdtuwknxxiLT6z1/znCCI0Pe3lgL60Xtq
esujAon15DJA8c0skC7hGAzwqreBqb5dffVDBK5llD4xQ/nUFdGrNVb9LhRehVeiGrnW0+Eo3VGd
pAaXIfNTkkaqhXswiYQllDUfTSX6DbureAPe99ramX8gbsv+xEPs17SlV3CIHWjfQFvWn7uMjKoO
/qPt1N4XNKhv1mD5j9HgOcFgufmKqW+708fKfejKhFJV8DwdFBneK9AXzTKPT3kE1OLBaYtuJXKl
dovbcNWnI/dBJHk1XnP5+7Phj5kwJSKScsGjl6pFIGr7/b4kDsvTp7Rqb4DlADN2eIt6R+wtRhSX
CIHK2uV2jeBRP7muk71MRGpNkl38MqopdOTdpt1ZL4UEgWFqZN7ENlbEKqE6E5lnH80u3ps+M+2/
v+xlQf7fF+z7q/Y4R5ZFDr3shz6WmgAkpja0N2N5jndu5VK/jojJcUv/338TIxQHHIBBf/qxqotA
feWJtNpbVSdvtTrgsOeiA/P5j/LxY/W4vCMm8og8acv/BB3TAeBBZdF0s1srMJFcrBJJGfX3N/Ox
x+aXUGnREUL3tgzkn79/2XkXN1lvRN2tgB2/VmNu7CbJ1MGYxz1tb2C6x84p/H89eJd+8/dvy0VE
wDjK1k1KoY8PfNbUSA87p7vN9TBQ96HZTkN9P9bOJ5s76Z6zaZ3p2PFS9udI1whZ1NQv5NK4SrrZ
/ceH8Md+FeENlRCFuk4xxCnyoYnPILSIOm37WzfGB6jwiqGG1u0snAbAzuO7GEmeo23V9hm8roYF
3xm0I+lHsr3//fv4iLdeNECWwWqIA5j6HKnF71+I7xtTmNnNeCsbi6HHci2P2fcq77x77qVfZ17O
uUYu68RTyJLG+dYIfT7Ysh2PcRU+2bGCYIDvLzBHf1UNxim341fHS8ebnapw36g+YaiKSUbVNbaw
WFzIamqezdxbsef+x1lifSzslnezfK5cxpQxtv/hGd+kUqUO5s1bYZlj0KpEIbsfHRI4pVrxosSp
dnxygmra1DjNnaORhvda2v41racLAyD7MhRk+M3pvI1y074SJeBcVSkfK6P9Ms6t+QCswz4UyfS9
tBmcGGrM7rbTs7MZIEgP3ZZdvbhSyfpo/5kx4/1q9r6y3Ovs5T9iRAG7d6a3PWMZx+R2QNF4qX0z
/McTHM3ph2veWmZYpsn6j9keY54P5yqbckdoLSwEdNh4Hw17sfdCyhT9ObUneY5KqIj0z+yVo7Nm
nNoGqFQXkmeRj/LR17L8CCkOsqyabj1b391IQMKRGUtzRuxwDSHB8VCt4q/9eJetz1IxnpK9GAq5
8+zahHKbinPjxfN5zI9mYlg3T6mQEFdr3GJ0UPfcHMwdn2nFGe1ewU3hJkcyuY+x3q0To663iQ+5
U8ta96gMY7oK6asNxKsn2TfZVssqez8zUvWhyj6YPWxoHz7FpNt7JADO3uqxBrI5z4JMpP1xKmdE
S552yzSXCK20+emx2dpqLmAoNfQHYk1OeBm0LZ0IqgbfSNYICL3TXFvyJUkROy1wU3aX6MjbISgT
r1r72aBtbdW9mPUEGxrK0m62VXStBhIKMlG2Dz0EY8R1erWpq1LuulYH71Vg91dNjrm7TFZUzto2
QypuKUNcK6JJo9Tvts04gw+SRCE0y7eGx/+M3S3hK0NFGFpiPoVTfWr0Mgdja5NrZ4CEzpvHwcdU
axC8BZLLuKIAZveFEnKPzZoS0yWdo9KZDdQz7MvJqS7vf2iveeo2F0dA4IxSLnLV2tEKuL16AOLb
BFOCUZVtLUXxtDNN9HOlYexm/P3BzPcWFAYNuxea0Zm90xC4+ppJhIe1p7Y2yi7yVWdV3gUd+tEy
awq7hDMhl2izhQZr0zHgwvVoBTImdoqC9NaMbbmR+tBvsFRby+NdLzP3GRJED1SybFHqckAdPfZ8
yAuNa6SelcqHe2Q9uC5Ju9aQa/uxcZ4rkTTPYkFEa3hEES6pjd6p5tbmycs4wFB3zSFFs2P621Q0
SQAMnCdA/gi10USNk8mV8o2RGZoV7jRDZKdu+t5hweYkjGyQHOJXmjTFCWskDU8axWsXG/ACYUmv
TjpgbO8YbTPfw9aESb9wtWHN3vVnMiRim9f2RbS9tiuMzzwNgflU/WFILMTHq0no6U+/6PZhnj0l
pkgfx1hsHM1rrhH7loC1YAL/XRZM0Evu51bDJ5bK/FKkHF796D5iS2d0HZbHyHbtWw187yWDM5DO
hblpU8vGLQmFcgKOGcBHyY5p7mKeC4fuIk02mUSCOHsC3NZFmvc7DRn/hft5WnuTz3NqtDFWeWS9
mR1I9nwYvtl6BevE7tE2sS/ZZFkxBblR+E/p+Gswl10ba8i3aArv4D8+eV5c3tM+i3daKdWpFJw8
URZdNasMsejN0zMLwWHrqGkF5se+5cTEFPj9zFH7VGB7uHZcQZZHowiIKHrE/y82cHHYUsrh5EUA
PI00D9rWbjG0MteiTgfNokgslrFCteWSDcuKgzxdn7DysHqO+gy4dSPrw/tfWbm0O87Gk2eE87M2
7pvRz5+TvkKDHY+/yNdut9zKiwZaDnvskwV4CDrKey2c+ImFswflrK1xWE/rwomr16YzT1qLpiwi
iDMY9XHeTqdaZdXt/Q6Oi6IJBid1Ly5E1ya9EQYm1yIpuyuRv8VFVnjfaSrjjdl1/gIZ6demE+vH
ZkFjk2Lirn0CDyA8JO0lFPbVmoYhMBc8b1HY40oj1mcV9YZ80LQKXXvR/ZgIMjubiBSK2kBna26g
5HFhZN6ngXl67DJdd1rZI9zz0SFbiXeyR8AK3dD+LKp4L8tQ3jNTyJNbz/BtEvMehw0G1R+q0gae
/Va6KX2b6QUH4i1yTR48EdiNAXOp3pE/WHfNxoCOuY/zqlqHoQZaNKmGkwUG8aRrG26Gft83oxNY
FiqjSbdQEsbljQKzeDQhbydhesqGYpn4qUNfOjsdY1zLJx/3bvzNS+NuLS33K1Dh7Bon/oHxff4P
NZfxcbTGIxariQf6i+KSx+lHFW1mNLPbxNONJcoQhGDrd03BEKfrKvUZOLu9qmT0yzS/Zrk3BlgF
6iNNcPSPGu59bPTf1e37y2DNIsjrAib2cboGuWjyUr8BiJj28XZSS4YliuIqzPSDI4/SsELkjs1w
a8DN7EXtoWvgWycAyDl1tvQDQqz8DRxAsOTlgtvRQA3I15o6/VB6TbKWtZlvzcYdAKrXMQ+16MER
nf+QtPO4sWPfoPvO/QfWYckONzUG0TE+tQhbsEv701szhRvoe96zGA6mns2B3cWYsmFzVL57nOsX
GRXTY1bAFoAXcoMxM90dBh5r6DolGx2kG16PakJ11g/4P4EemigtE+37pAz54pBjkdFu/F+LdD5V
F9UxXYprmO4fvjHp+PNYRuN0Yw857sPeRo+U+9XnKnuWAvJXON1iwceYmDl81oyFvR0a2cmDkf+P
XvNjZ2aZfKcLjA41F9Pcj8MRmKGDpVA63cfEQJvVo1Mw3XgM/t4KvBt1fruMmBaws8N6Ydvoxdyl
ifqvIa2v1ZnbCje9Sw8nGYEP7i6KQw2tMqGksRw2Q+tbmyFLv/hNj8kENs3aD20BIkyrjr2YzG1X
kl2fyKQ+tJw9tdOLf1T4763R7y+STwLK3rtYj0byQ9/dCyDFpEcZd5XrHncb0nrft1IGpPoEPRrO
RF8+TKAZ8VmlnGpQogLQJERJWGXzwNSosb8vZICn2nIYLURiY49yM1V9icVB6j/+/pmykv1YhSO+
WzjLDv/QlHw8IhTTlsSopHOb2vhLClo8d4b+c9U5ztaFY7U2dJQBth1ar75h7nyPmPYxn2ip5F5I
UzuqXHaHRgdSIdCEolDOw6e+DDOeVmF6niac42ZYv6CiSS6aA4NiqQhTGb2mrHhXU+QoIKdxDccA
rIxrafneIAOMH/YVNxSKf3DtZFdMAAXtCbeG17KsKvDqibh0aJbOPCw3RCp/pf+zgyIlAyaK3fbm
50BrYtHeJ10fKBLzn3oZYSNSZnuA+wGuL8l3HkEdPEZRHDUz1MCZEd+l6l/AmIsVNnnz1rjipI1d
fxZ8HvuuhWvhlw5+bt8v8GDcWFqZN5RRBDuFMwdDqaGjsqIzfWj30o2fOjBLc0rwHebzaKMgCGza
CKOHzJJ4Z9cSgzOMXLxhrGZQyu0zDw1Szfz1wcp1WH4GMlVs608wnZI7BPVNCCnhNDtTt+8Tbuii
ynmMFQWQm8oEyUu9WSZ5d3jHpduvYC+gr2eJdYwYpG65Q/qhw8oyVByN2TwjucTiTy2XHPm83JdG
mnsl05DlVWsEo9noD9mYftNAoQR2lqp1SCQhw2CPZS05p0fVsZCsmCgH4ej7F3RDLBHt8Jr2vUJ/
7yWP739IbOmYoM7xslcMYxIMjCQ2V8s2c+FWPY6MfbaVk5IP0DN677u76Yny4f3IjtUwP87N+Mty
4ofBaYiqyeuOQXOVAsYLoVOwEyfTwyU/NjKvaezoG1ln6X7Q5xEouDEHrTV2p2rOvzi4Bth3ZU8N
iuYbaq5qnQNYOXfWc1FY9sqV4XwBvtGc2F7faFrfwGCis0MUvAWZPYCHy7yV63vGZUprF6IjL0e0
0SVxkp0oez9QXQGlvLGGh8IQT/gRYOijb1tNFiSbbJDMRvmpPSXJOrZQN5Vu3qyNNn/tqVGfpeNd
PRu93ruQoDZY0XU2XvmA++Ybkg0oEfODYU67nFT5IOmR8SCXbbZCr3RiAfT4iSfgpkg0/RL18iGM
s+5SNXm9fZjbRD+FoX56x/JqcqCgdNKdss1oT6mKky0f8q3bgKmf0CAcTZosur94PzVGtFaCkBun
zpJT4bbflCxfQCeO7EPZPYdEqWyQHBIwI3D4DaxPj8OLCxP63o4dJffg/GKdofaLTuHYRdGxiMjE
EFws8A8zQx8OCYOSDQ+zZDep8pQ2stpXSO83ccx9FTFAX/uuk5/q1mpWstPKG8EarFXheoaBYaba
DpCIu7d0cLZJ07h7RFafuMkoEu2Rx4Gu6i1j4c9VT/WW69l/KtEh9dcz+QTnbLq2RrNvGZtw2Vv6
aRrdbp2oWAQR1Iq1SEW2gb6cH2saq3Xdut0J5KVz8NzKP9CA1N0krkNbfK2BemwZ6fobGm33Utak
tWQZfJCFX1yjG+UlezRfuah3tZdi98LMWWPCOlK+RccU++AKzAkYg1m/8XhKj22e3YeRIN/RiqLA
KcnHqnI+lFT143nIrGjl9VV5CsHgmWM7PmQ84NmA6NVqFKI+sd/pp/nGzF7kXXtKe+0GXUuhbfYh
Ww8H1/IBL1n1QPlX3iKlJpa++rTrhotuxbzhrKpf/T5fj/BVPlPqVLtYxyCENJ4UBzSJHJvSPya0
SNtlcbh2Qvh3fHdc2DpnapW0vwy7fGQElG9n2lqkSOSfpbAP06Uh0oxkW4pyIdqpjazAcE0tVJ2p
0OOdCSP3Orflg9Gpx7ZjOtZWunPm10wnBDpw46z4KQcUvY0RCa90bHhLISbXYMbta2IYYo2eFDxY
Z+wKva4gTMvPEBDnY+VO21h2pJ0Uqbb1eUcry8ZbFBsRtiPXbr6FQwOOqIg3LZMUQsghRyEFydaG
wquRO0BcuEHzp6zQsifBVE2G2WWIJ4NnEuv7vz+g3+f0v9cTyDCRxDI+teiT3kMg/6vomdwxQmOm
Wbe5L7dZ05prcqAI47SyF+zD7aFzXLGrmhnvdjTu+d6dRx14JCrbEGbaJM5DDQgyr3XnkLXJKUbe
vhtt3VjRVH934JWuFGjSXQ/kB4/PAg1s0SSz2el35kykxdzFN6JxjLAxnma6ZgYt9ZOw9pUj59fO
izc8NeuLD4U+4rmW1Ozhlj/cIiJdtG3nYM6+EYQBkxZldGBIoquI6doAVlWYhfT4Xy3Px0m6xV4Q
mh6aeMpj3vvSEv3X59V1WKkSL4rupN++ZAhl1n6rvyBW/4IhKd9XlSw53jRvFSbMkilCiAKO3BWm
XHaJ6h8Rne7HLQyvhuE1jr9lqWtaH53vOggWp40L9zbo4FFX784Yr+snAhns5CRqB99vsYK1mV+B
HjHckTBeqiIuNyjhtDcO1pa0hoJxAEahoxhqQgWKLt8VNS7sogwfeiZ7yDArzgo7vOvJaB70nh3i
+2/q4J2shsHvv8a1eqsMXW464lcDtK3yxYBtQY7lxlMYzuC2ZVoTnw1ZDQxGmQS+M/eLVMSXLOu3
yrKKR681ABjrGY7wUgNxbIaBRU92LvNoN3LYAnkidrY3B16fm3O/eGP0uPhaR6dknwGGkewFVlBp
KY+tZ6gdgYf+2o8864Cc/KsGUuege95ONRwOKNI7s4WS1SZs9zXvNbMJKtGT8LVAHfHJI4SvGSYC
6ybj699vuQ9wa3qY5TYjqBpT4mJA9j5cQs2UQmQkovkGHhb5Tlqz0CUAoZkswi60SH9Opxww9NIN
0hjCp9LafzRUjJz+KMvZd9DbsfBCLYVG+ffLOPbZcnRDkd7Z9btnSx+fNan6nV4TZs3okgaLb/NW
FOBVm6rqt3GE31jpwtyh9hl3HqqBlY7/91Fa4hRP/t7XjPrgtdbpP94qV0wBSGG1boaxWhuhtwmb
6ejEjjpQM7kkZA7rseq+OhaxZnHpXszJ8La+kVpnr+mtc9XHv2ReJlyTjgy6sW2uzMXI3DGTL4bW
1+dqovrwlha7m/P0c830eJ0geznZWWt+8qj9hsF+aiqH7BHFwNfU+5emzz5pnn2j0+4/eylGRId0
jrUyoJjGo2vsKx89JT8Oc4IGt7nW9Zs/x3Eg2duvBr6kNUREWQ/ZGQODfreU/8RMBjZ/lF/Y3j3X
Y/ODkvdr34lobxVWtbMF2qmeK6tWs72dhkne2s5gB699clIq0RHJhOpkvpcxqds2TDVcojx9J9w/
fpkY6xK4lkqpitNrKEfvyXGGVzTX7drpzGwlIIu+jSNrF3eS2e79r7Flf0tKGqai0d2dM0X0XKPT
7U3Xi65JVgYiXYayIvcvmLhhONoeWxv56MKH2WAc7HZaq0PXCpnLE+74/K5IEDgMh8QRmNUJBsMr
mJ9cfRhhFzYH4tn8vRN6BF3SK6FLW/GfIMsNRxSqbrbVxSzPeVy0l2Hq1S0zCdSJJsDiuCzCutm7
1vA1xZOK2o3MZaxD6lKGP/rMS89xp96cCNgCK/9pU9nSPcyUSOtKJvZF+c2v1nQliE3vxzxa0wNa
WusUJuolxYQnrbD6RmjOj5b+gjhSo4XpSsyB8PHDTGXTLz+9vIrKNFal+WT5WQ8ubxSHGaij187N
ZfkX3Igl8ZWjf2pfalI0PoPTaA+kfOFM1Ott7RXmCVeldSwT8wICx8Kc1Wuf6OE1nOTIftOSirVI
s8Ao4bFF8AZXPorJCzX7tBqbjBDSUjMAXObNzdEHmwQOlyWDIs8mGYbi7FYAh72sJ3Qq5IPQe4Gz
RPF/rhhCF6ZXBk1cJoeJWamJlPgM7CHfZNbX1tPkJVo2dmnKMBWBzr6JMLpJILiBOafMKnFDrDwL
I+votocq/umYbGa0Pr00lvEJKbj8hdZ8zc+pv7elxPI8Jxazq0ruQICAmk1I7fG0Qd5NUX9PRHqv
h3EzdPNMPqYoHhJ8vcGsjdoLNNQEgCYE9zBuwLi5Fp1iHz/qvU6AoZldXNpTEgfjYqdg1J5gtkXM
azHtqZDNUJrZYttr008vJNrPQ5m+9pTbIdPtO2a73dqj9XoCr09Q2iDAyg8CajeXaKL6kohL6wWx
Qv6qt2OMXVNgZR+S/LUyjJ6IsFagqrGehrHUb1OE6SCvrf7idW7+7OFpx/qdf2dl91qXZf5SCy3Z
pW6UH4iYLDd2nncnDvw8oOSRyKSBcCCVME7IIRjky7lFuGEze/SKi1uZ9eusR+uiMKOXKbX1k6SF
pR1HULWU8O9/6CmOrKqqfiHlGrcxPPwHUYzVTkZ+cqkFC0a/dZstvA6FesBvV7Ca/Wc7rU3cW/qF
L9B/ZlVOzTtAmZdzh18qSrNTyehzDYVlnbO4OY9c8vWQt7h8vG+p2dYbTR+AhQrrlQkBvMPYOs4u
jXSCYGU7e5DagHlDZhXGJ0614RQCRL46IakfrpjTM3OENwbFIWQh8PWLOhjCXwXNXv7E3aqdjfiX
w6yn9MDDJomyMW5bWO/LkLnVEnMpC1MFnFvTnkC2i2vH2UPkDN+48s1Tq4yfqZHtp6k0nrsscw8J
dftRd8eYjSOzFU7W7xp7t8AirObQa8bNqqx8lRpNv8KBg7U/MVCNc4ME1LDO4/u/RY14ZhxhPKRx
0RCzY1sBdwlhTypXe2n0clcXjeSz+6klsYVbqSWAa36rZpV87cZnUVNC1YPIzjqxhGsttceDgVQh
nM3AsLryMDXaz6Is9GeUfNYt0r8nDC8uVfyj6gxQeIoocmUSNyPmnrREW/Topor2BBPym60Vaj26
qjvOZrS2k7m56b0x7iqiWSd/chjFNuQJ2LWJ14FwRFEkPkJdM+MhZ9XoxPJyjdp0XHWMOi7N8geZ
63xFTFVc3T07YvhiFGZ3rKV3nhbhed626TbXZIePoDdWGovhF7//bJCi+KmMTeIlO0ISExSBh0nV
1t4fqumaTdWV1NB2E1mlDNyhbJ7yqWuOfuW/4fa5yT4ZfwAif4qUxJf4MFJpHNCgmPumZhlgJRxP
8M+7yzBrdQAh9iBZoNzdRG83ST442zF33UfmhyTSLUeSkPTE/XBQ1qoyi+jXhLDYcBvvFbbPt7lC
GcqTwzz4TVu8ScwVk3C00xip+MF3R5Kx9Lp4zLr+2XIGaIx4ZrcgVxLA6dFwHlvnVHhuuWtcBlAR
8Ey5rHsFy/md1z3AkRwDfdDHXeGZaj+iGAbJbt4zB9gRAEjnNLra6j+ByxOnMnBlBaDWIXkymaF1
J318G5mK7aNYHVokI49D3ZnkZqFr9GZ9h43dvpde6F9tGykMJ7VTPtZ5XH0GELBmXBceUhtqZEJp
GiSquNoWGKYKkNk2myDoqGRRqHLtTuFblpjrWerxt6j20IunlzaH2KAlyJ2PlW8nj8KpvumhsIJ+
EDpHpe/Ba49aDFDCeqQ0x00qjsqOnuCaSEJww8CVS96BdPGxKQNEZjRcK5UJEkseWzJKK/nWuoNP
AL24R437c7Jox/9eMv+5AMAmCbri3YaMfPqDMwlcXiq72MvvBHnWyNOd5vj/IWkzF0XI772wh9vC
9xcdpimcj4qRCUCo1oZhfm8dmETY9FvCx5poW9TtuCsllJBemzUuZuy62kRWTOUV2jpLkm4PJoK9
YbVB9RQHttPMQe+XdPgkla1yFrWBX+CKjThFamMI0nZO/9GYWou058OLR/2KgV8H9LEozX+v6G0w
BxNCD/bKurUBrHCu88w4244cV80omj00GBWohhjNkjXNYWJM0ZOJzUafFKm5w/hgpuMAZBMl39R9
NsxKndiEAVf2671ROigjnNJeo1Apd0jlvnRp57NZMF6lUX5zfRKHPcInj2S3ffKpgNb1wDh3/N6z
tL/mZvKotXXz5BXNP3Q+aA3/xxvnW2N4wSrSh9nx+xsnp4Pw9TpP7ujrgTATa0Kst7HNSnMRve6B
wih4sQIEXSLCY07mx9Gd0kNhJd1hqMm6A0dNnSG1c8+A61wr42rOBJQbU7nnB72kTWNsW+gZn0V3
zn3ILaC6h4C4m33ssq1e4OCiMEe2AGgGHVHjusgRt3YQIYThZ89Zq0VBDsm2EjqjjFMaG/uJwANw
8Q4Taj96qowuXwFEhsXSEottCfHLlVqxh9xIeN8ojuAxog3ZRjmxDtBhmhjR7iAbBAUc1wA9ntCv
wCrWtd3QlurY1OGbAGz0ruCFZQDRVljhdmi851A3nOWxqHYWBP3O+zSLT06TptRQ861eDoie8GfR
SRwbTBQ45QfSFhae7XBKch0nvKcefSV+ZNMMdCTt2luTMtrMDe0ks1hf9SxBA5QxGSn3vdyWI8rG
JG/Uum+jYgUfJ99bRJiUxci+kKXIEjKrR/NGusVjCAjpLNIzba+5M7K6PieTmtf1Ij3GSAtFwOCy
YjtnbrJimFYm6NUtwbbdSsfcAexEDkGubKpaquZgdFOXCbNPfZUb/TFykG7YGas9b+qxyqMA37Ww
rDYeUpUNo+2LAREYBtByxGR2srHMvIXskRYPkmdNNtS7v59qf6IpTB8ZJMo1gQMVS+iHYy22p4QJ
1pDe+y6r175vvhVLO2QgKworYm1CD3e8SThkgGIAUUloY4+zDEh83hC8gwr+8YL+nArAAWHh69kG
m31UhL/fSrrX2XysdXHPYm8ESMI2MVQ5rHSF9D8j82PNZjIPOuQo48Dj0vfULxmnU9Dqw+eZiNtT
iCQsSIzW3GqKZVWLXvxFS/t/7ab/xwwFzy53OyYppGhI9H9/pShbBFi+or4bVTuTsaVPQRmW36y6
IE5AA3RdsogjEvOLBXb4zfMxG1SQXWzrUhq1OgmgD68t8G+AT8Y9chOSXpEZgf0apqBJ4p+1m6O3
sJITycXyWBXhvfPrPDAGfOOqb59yF4+fxjjshP7qi0OLtEpN4T/qmbk2iLR4QZfzMvnZkz+17Spd
TD3xmIa32IVDnOaFvcUl6B+YKKAszK59abXQOywcUn7pf5n09qfHwbmF/oOFavLFvZo6BY94yUMk
1oTgLGR9vcy2k8mQdqiYTEz6+KmP45OYOGrE2HfBaHR6YE/dK+8ZHPSYnpuwXJUG07jUSdhAATZs
WkxRNaadqwsgYwM/etwNw8ZKwIQN0c4P/eJiKH1tj251jy36uHCuy2U7ogdEfhJDEmmMH32j3acS
gf4E6g02ONRkGGEOTSjER9vZV/XwJcmyNw0M0cabcx1lork1e/s7XCjCU9GPqSzuyBijr28QU9a1
A4ND2fJCnwVEJt73aWSxz+6toNRn5x+Pz/c592+PT8ukxnBMzlZH53r6sPxnlmGlUdK39ygs5h2n
FCK6idCdsS1Wo4b2Af5puY+G/qTcz1ZeeoHWW2bQNOUPGfOMJU+q2ydm+blxXtHoXAlu3Fk+0r+G
YKsAumZ8oCBcOejV9hEJOwcnMf7lY/rj9mUw7aL7ZQxnuviZPtwUGhHdkR4Xw72nmdjgz4EPMrMb
I950VfnlFkyUwWZVt//hXvmjPOPMwEwmODnYIoCV+P1mJDd+kN7cNvfJG0c8JlUG5z17+/vh9D/e
HJ41vDEYtXEM2x/OJgs5ddzmU39n/jhvZ4wkKxchzs7Sj1H3kPjTfO0nOri//9aPRiCOQ8E7g9BC
MqmNf+33t1Yj1PNxaw33zvgxtwYJafDdukSOQVK5BJfPzbe//0KsWPzI369E8kGXb2+RoLjWRyyM
V7ma42fCuLtsFk6j3ph4Mafb5CsauZnQBNdy9g3rMJqRvXAaVLVGv23cJt1OrMRWOeD3baa8A0LJ
kGmGIroK2AGi2MJaOa3TnU28OlVZG+fKs/qVLqU4yLl313abJnvNI2Iurtwv7lhbq6jJwsc5Aiev
SAFGuUcAhRZH05llx3SLJHjUMrY+t12a7BrPJ8Jbr06yTZ9rFTGhcKwxiH0boso0HjH7kUMUgWWJ
0i3WbHj4PjMwoZqL9GWCI/wkaeN05d/V6O0H1wLKP0bV2Zo4OZvMJ8bM5rXFHkttaTAzhuxP2TFo
ZiFXByeef6aYGShr3EuPogQ/kWtvdbvu9+XQshLxs/0sBuQH+lAsO9eHMYQ8n8E9k5r+Q7l5DA1m
IOkhowVNyPEI0S+2ZLdBadjMhv65/X/snUdv3Gi6779KY1b3Lmgwh4szs2DlrCy3N4Rky8w589Pf
Hyl3l1TusaZxNmdxAENwFVnML98n/ENgyQh9KtEeiYcF5W/bj1EWRjNxjqW8OprWDasKcKnX6TgA
mjSENCQX530rfu0rb69J8kMrDt1Jl8pvrRHks9owm63ufreGwn0wkYJbInfmSUK0KrH6e8S3rbex
v7YKwHtF13ZXfpbhA99ZDsD0VtlQoRQ5KNqitGIM1E/WVYTqW6Xo85hcFWw0Ltyk9sTxbSHCLA+X
Bp4BZLUK5jux+QXJQ2VmDBm+eyXiANz8HUmKlpvZoiq7dmtAot8o+JD4Strt6hgGbUEJU4AGLsfN
s2Sm4VqRHRF3sTikHSogGWhozaJL61XsIfVEc8bWyPFnou45Ni3A+6RnR70BCd9Qk21AQxVvc4oM
8fDYatFXUpQUlSKq225f01XmLHuNdsHQVA34T9x6DALDJgSgqWcakCsY0GH5WfCXeQTZGfy5DQAF
/zE9imcQur1l22e4vmAJPr6gEawYHOxtMUDBtm2Yuy0JcFz787QG5KBTrs8SRBLcBoJHpd6hzKec
xOoEJs/F59EFguq111KLUQ+CnRg+BDhCB7BBkljBunOQ8ZIs8U+ThfJ3y+8DAKjNKdVC386E9rY2
8LjvvWw7qALNMlXs9olGud6UtwicRHdg+dSZKPdUiDrzuqiSL6imgbpPcQlNVTz5xgdMBzAC0iJm
lgdmxM0TxDGkKJad8TzQWMezz9KXir7NyjzbNK7rLHJR8ld0j+VlMCijm2bs7obWIPiH9IyXsEUJ
OLlXev1UBHq5Exrqb/GByZbYhckfusISJlj9aECDCNxc2ehWmiO4yfXNjUcEK3YGdiyx50f7XIM6
2zHudcn8SlOWUAzcJI5we11KCRBi9VlEq/RUKd+tTkht3YEDWBoipna85hCDRvDEj8LrBkLJyqnS
/r6Xo00hyOUXoLshTUlUq0XvZpp+yQSeIxAyKWMRX5gCW5EsooGGktoypusQiTJZWmD01Onc7LZ3
26smqjNsWy1nOQT6rpc96yrgGCBcULrQ3eymfSnaDMAQPN5FbTZLNzSG+xRSowSKmoa18igJ9Bat
qtpnwMltqhMxfAmMPHkMwm1bqldii7Oelhf51i1RtKyToN17WCGtgvCgL7NAhs7ZgmdPkuy+opOW
ya1kG11qLundljv6sERfWbtXAuyXaOAtXEvrD/im8QLNhNwW1CzcVyhUz3sIAp4pIcw5lJadD/Kj
5NLhIpMHAu+GexCTOTZaFp2oMiuvA5z4bM3DvyVPXBqhBqfYUBgto/hZyLKXIB2e25QOrMejM0uj
O9js1xA/mhGVlaxj8B+q5RhHL1aOfq9gIZ1hISZWuq3IBgKgmQvAxmpOQYipdDRQT3CB/Paev3NK
kPahZT70glUc5I5o1m+RFTYGj6EfocNBvuoMDQpjuSwtO7d/9NAiQ60VVSy1xD1SomAzH1v6YLKK
q66SB9vqqC1GCdlrleUtShPts887TWQXM/CQc6EqQlp21BB50pAV9yXQJWECSadKMDoCzkFOhXA5
QI46MNWVFcrBHHKAsUCoyWLoRslCTOVlj40AqYJKqdYSvzdDnx6AxwLhBX+Aj+0LY8PcNaqK5a/M
K0EWnF0Azvc6qr7oJkAKJ3Y/63q7BePmrjJoHdB67cbkTR2Gvr8MFAxCK188Gkr2mMSqQ/W+dVe9
lt4OhWzsRVeu4LO4zhodmKOkXRuOtzNQXlt3SvY9rMz2WOO4q/s8H7kQ0b0O8OmW01vkWXVUeanG
9HkRz0y3aLcO6jd4wwMRMK1yDnCwAFu2EbAburdGVhguYLfUJXwBI9tAGOK9UgcwKeDm9KD0Pzto
I1IGCiEJwsnOv0UmfqO16Op2MEKA4U0U+zrBnnV0AKvbo6fpKJjEmb6wUFVdpRSQqTcLe0+PnC+x
Bz/MnCVDa+29+AFbpHyn+k68ALnN5qNqgU9gNVMcKV2jhHnMNZPh2Olzw4jMsfdmF4IqPgoJuHgf
x06c+I7C+Oj1lXaLcqx70jPSC7SBnKUkt1OJFnYtUi6CCsPBD5qvmk8XD5vQfh067r7PEUsJmGM6
SkoLx3RySLdqb/NKF2dCUSLlrQvGUpBhe5DylORHkUK5hbJ6LDFvZoOxRJyvXJUiGQKi8xjb1JDw
XE08BliOPJg1glZRmn5Oa3kk/IjYKCb9DA7BowKcbIOEzklAMVzu9PqrqxFhBEDMB7rAW5XS3FZG
4Y9+MHo3hkKnkDCfAKSxpaof1iBN780QcpAaoOcKmSia9SIcMcGn1iQq/jHOyozH1MVyrcdUsVGB
GGgUvB3T/2yqwD4yetYrT6C6KaaPtVKK1OrBDwsDad+vw9yfKKDojVrUc0fkkWlKAC7fB9aD0JuN
mRbatWwh5gxMd51nBYKWaneXuSV1rhrT4toq1m6dMGSwK0pb6GrEB78+kJ/wyYqmIAMGSxDohwz5
/v1xxOQUrhYIzXWE0gpDAsKKRFqMWbKLqs/S1NvPbZwAhNQ/4jXL1pgXvY/0NTI2qj+4wJDbXDqz
0H6QqHTF3XWRKegX5cygNPtmQmeuXYjBLS0BDqtz91KV0AlJAd+pmWM3kZtiKh1Qildy5v9IRs1Q
lmOI9ej8K8mUGIUPRP/q1hD7FPEWDQE1xI00IDbMQcC3fEf2l3UbByAq3K8YLt45Rqs9OAlNGtDc
yloiWVxgQFA+0c6sEC/6kuodppsOalVgrYcHt1HoRLEcO3H4FL6c7vHXuqf6L20iaM7zIIdIo3SV
dyCsRcxJOwDH8Y91HUDX67Jq1QoORWdHJqJSTPg5IJm3UpnQ26tEBc6dvskSiImYBpszoIRXlq9f
uxQZrlISxFlQ3uIglTDegTQJWqyvukytDimIECGCiDhOU1ZkuDsBhh55myBgbN32x0HpFoGPqHUM
1X5TyQWjh1GCMEzSPzrCNy11/QPlSxClTLRta1xLg7uGNhYsBOacu5zLMGfoXIcDvtkxvbLHGpnc
uVbr7oGIptmUinGrqg3ukdYJf9n8BkmB4qaJc38m90q4xg5LuVaVtj42EZls5ylXkmU1thhioKxU
wEACJboOghixzdbDxEZ0uq25QQO7eKRzYGCzmbu2yhv2JJNH2hR+XCRB4/AZnKfN8G3tEgLOypCy
bJfRqJpXAXhJMAT6VkMga9Fqx7QgYRvw5l6HoqE9JsYXtyKbAaL8KA8R/F6zAn0JrM5yxL2JtpZn
uwurMYNTV7TCLHFRqJVclIdUkAFkolFJdTiZOSEkcikzmn0ojERaX3hQrSKZGcgnD5POESJIyy50
o7nSRNUyjnockKTMpeKaW6eq+Fo7Bba7Rl/M9dzKD9OfQKpnbgE0CLl345gKxk1som2PcAyMWbUL
17ngp9f6GPhbVbwwIhHBGE1+0vJvOtiInQAUWEok/NfJ4imAp7NOzHKAb2RJtLZ7J8bO0dVOvVcK
iIM27j5tRehfSQwJM8W/EaVamgpgjg0M5vqqdfFdQzvDq30XIFv3rDihttdcUjXLixciD+mzPy8d
N70R00bZ4ouRrpFK2viNWR7dvMGJg0zb8JVNIkAeLPKmsENHXecKvhKFLv2Og7G3x34AF8WIjF8z
HnO0pealJpNVWcMLWGDQlIl462tEjoInmGvL0sNjk95LNT4wsELJ6rrOXeoQV1e4E2SzqfsX+NKu
hiW1R9xkNSEOJDD/tuQDnuRN8/skYq+XLU9jj6F8ocXHLgVGbmdiBJyRHtOyMqL80Ix/EPnODhAf
0esOmSQnBXELEU+9yQ9d4nXgfeiDtrlxcKO8RvlXlphd2xq6IK9ZaBl7bGlWucYD1Zmh+TQAegrj
5musp/2aDvUCK/h4GZhOQj5G4aBME3PtKF17CtShXGiq7y+wfYNpCbt1pTGd3mVk8rwuMWrxQku8
+/VcMRXk37+wdWPssYHeQdSH4sz7yaLO9R5EZ6hdC3jZ0YBpAUYjUriDtuTjbuF5oCY0gpJGTuBr
SmR4XtfvjMZ/MoEZngC6Z8tUiYA0ORmnTKSkCRb4ausK7AutE4CbslikO4QJzRnlKGlZCOSvcALn
RJbushlU7cpHco083t1hejw2mfK9F5j9pijUKwdsuj3IcrnMfac+OrF6/+srIP1c6tPR/NBwEzNU
hQtwcQWCYHDjArLHdd023UpjwKZti0lI8KD44oCCb84LPh5ou2TBXNBSTBrzzs7SfhnBorkVizz4
oHL78wQOsmTU1BBR7oAccTGBDznOw64y6NeqFp+6wFCgetCQdV2E1EpEb2xfrx8E1aScEOcPv74c
Pwn0K+hnAaQcd2wo2KtddHDYbQI2OtOvgSTge0pxdJbiHrTRIuTh0VZAa7gFUpR030O9zGcwSpON
44z+rYI42FEaX3WQuFeZFIkzfewVR4KwsvSgAFUffsGEoh3Vk1r8m+y8hPEWlfUNEW+0d9TvUlzQ
lRuZaL8+qb+4oCMwFUl4URl5dxdVZDTc3AZOmHGddWJBT62GSFpH6qHQXH2RodaB0wzUpTqAYWDi
ZvzrvcPt+ykqMjRaubRzFQVg6mWht09kkAmW6d10BSwCQ4DBrX9P/cIgzxSUueQOkj3FaG2dVdhl
+9scWtY2rJUvSpoL80aO2kVUDtVWMtpbXIG/JXW8KORIP0COcufIBdQzQ03dKwfZPVO+xc7kuTR0
dSEWdLnp9RXXRVPa+ogFw6pyH+jDKUI/8wYNH/Uuy2j75smilepiJYLehXxlUC6kWkHwilI0brZg
KLwdwb20aOI4Q2G8Ue6hB89bH72kSWeZ1xTyKwmRnudGsKq828CgwiHIFF+x6xOu5PsujpOtBoZR
y/yrHCHuR7ov4qZ1o51QUf2Ww67ZJwgXLWWpfCJ91Jf60NCtldoWZQEHc1Ou8FWQFbiqdMXCqlGu
aMMAAQLTemR1GlG6sE9No1x3ZecvWh0MW1ygk8qwSWYwarO102raohe6BW68uygXnqgMe6cG7NJc
zYEctS32p3jaLpNUdTcojLgzr3mqh8ahfPicD59Tqr4LoLYRqmJVsIbdVi4iVw2X+GUYJwvijWWR
ool6Y+yQ5alnLT3zURQiWZdGgrdNRp8xQqYU5FqvAOqtoWM1ubpmrPGSr/NHxLXR2TB+H1yhpkql
br287JYGF09EZvOGjCi0XdmnOy77n3vToPlM/2VbjN0/yw1B02KH3Q31fRDQ+ZRMoiojhBNTu8km
14CTxTWAXSD4+ZKe/MKDCnMSRTgGYP3dRV8J9awazZIqYz/9QW0QTYDQnLmlXG7bcCTaCaa87MqA
G+3E1kbtlJksK/Guhzi4Ewq6gg6SG1ob3mVtJ+2NqvwmBYuyQ5fYpd23SbJWW8YNEqmmpruUojsS
urCK7CzmYSssBOy90T6JlFXw9L2rZg805f1Ta+IU0qmttNWKyFh7uoYiR5juoxIntoCOAsZsQrCp
Y5BEVYT9jlt56lasCcr8Gp2NTq3gQimIumts1zbTqNshblhtDDNGG6/rNiJF80WzIEGL5l1kJss8
M2B6B14z9wsVW2Q1UJb0ZU682JCpFCqUd30T3YRMm4uleBpQgqYCvCk6uguVoFZrNRjAWhX5rk0h
ZbtOYNqJwJvO9+rPxSi1jnyrtkIMSAyUpzr5phm9ejDaiKgiD7/nLuVCvT+Kg4Y6Q2S2G828V8Pq
qo0c67OjZVtJiOW9XkjFNUpjVwSND10A76ZIuh6cd9IvVaErmMyLdA7kE3JYFN40AAN2go/Vb9gW
PHW5FdkFxkQLo6wYs6EKEp1Ip8roOVTSjSi2SNGaZrXRczoTgJLVRVvHLWIStGat0fpT0EGHVF5z
yMAyJqYVb1rwsQukjo5oF/vIqAxAoYOs2k1/zOBQuXG/q2W827G662gJATvRDIuiWplJyAyI6hbe
8k3n6uWtWAEUKzRBPZaJnm7y8I58xPaihr6PpHwpXGC0qH1M8Z8c60+WWFc7MHSbDvDqRglwmwH3
foLKXq0c6LJoL4SUlwuGshsgJaHLsC5AdljXyG1IUiJu2zZullgmPPlSpR7c8c/0PyuK7UboP+C9
/EzVHs0WZVGHZ4XlIiJO7wMxrC79pO4r/0YRPfGLmdBhijhAUZ1xRXgHx4luW7228UJGee+5Hp6g
ZHwD7tJdXelwDG6b2gBFJhbSsXC1D6bQn+EJCtMnVQ1ye+jz2iWrqpLMMga37t/4w+8eYmNLIPVI
TScn1wvpubvwPjChIJVXYfAqEV7h0yz6t9yBVy/p8Sl+Kf/rncfvv/7ra/f/vqZZX/iuV/3rLo35
98tVDj4tlzL9Xl2u9W675b+mxe5LOn+qnt59WCSVX/XX9UvR37yUdVRNx/Bjzf904W8v01bu+uzl
n//4ikBZNW7N9dME199p0ebbP/8xouJ+7R38m53WzUt1+aNX42DtE+rizC9oB0MKJQoi/P1hHIyh
MAE3wfyomaqpBlHTn8bB6icsgUWkAyRCJoMw9GwcrOmfMFxgk/ro9GEhXP53nIM18aIfrRhoBVI0
0hRdxsQQtcD3Dz4I+RQlLsexUwdJk9jqha3a5wI5h0GkNP2ZvsShwsV6k8XTd6/rnD9PX2Z//oQu
yQBYnC7vm42dt3Pe7OXG3qx+3mQnq86PAzrv4rxvK+cN3+UQCF5XPO/nvM75u9d1Lk7nvHj6nz5d
gWlfl/vOBbwvp52df3NxOn/5u2md84rT/l+3/VendHF4dToAR0Kx1r5Y8OZynQ9n+t9fnubl6udL
fHFkGX30UYNmeH0i/mq96bvXDU47nD5fHN7FMV1sZvp4scrFjqftKQVlrLwOtU1VFUiOj39yy8v2
Dp1HqchQYf/zK0nHhRFPCDHbv/53WrFMPRyBKj1cTD82sYBHMGfcxPTn9fO0qG91Z0l69vRmnfMO
p+1OPzl/l+W5bVZ4t5y/Oq92Xvd1e0prKVTk/jiQ83GD9R2i+Xl1Kg6QpTiO17NopaEXqR2Pxz3t
Z9xr1CrO9vI4Ly7RtMXEjdTXvZ53MP3v9cevu5h+OJ2+lrjPr0tEPeBqapI2iMvpB7ipvJ7s9OnN
QU+fz+c9XfDpPM8L9KArbZQOGnoAFe5/vVAtpVxxr6c/qYZUrFQ16Zwyh/f6XUXzBwAX6IBplWkB
r8xmN1jD7fmnui6Fp9g3X9c6fz8gDoY+onEs3fLHXgie711ZTXbntSSTZ6N1+2gdJShWQHcANVuU
g4idFwc3jH9CTHqXXoM2zfl3olAXG1OnW/nmO08T9yUs+fNXcYqBaQyp4c+zmpbl5rAKjKEnsvnj
bIW2fpGDINpOK0zfq3g1kAtY6Wo6hek7p5X9hUK8PT/vBF8MpHgljLzefJejvqxo/tfpV6+/r1UD
EYr29bKf99yVeyht0dX5mywZDmZalvvXa4KiZW7rXRFuzttPCFKAePT/0U1UEwAd06WcNvD+Jk67
NcebmGH1ft7D9P14E/22Mo7T99Np/PImns/hfCPP3ync2Dc3clow3chMbv6TG5n0rzcSEJbvzsab
SOG4P5yP+c+beN4nKrEJhJcmXU2rTVfhb93Evo6+1n0R4Cc93sCSDv1569M2f3EDp+XT6tNNDMQh
3JzHw/kmvu5gGoUpnaE3D9c0CqcbOG1m+vH7G5jISbDQAz9dYMXlrcVCK+cwhZN7MJDGxu9TvC/G
j32qGTtliHHwGD/iOYazRwL6cfwkinp7VVnOdvokI5x/a+i0L6YfOk1yH2drehXNnV9l6b2qJktI
Eep1Py5SB+daw4/iNK2dox1FNyO29tNCDVoSMZysvW65zJGfjcPMXE9Lg1IFgaOCj5p+K5k53OQO
a5NpaRsp3hoWzI/zcYPmx/lMSzEnMN+cT2cJ/nQ+qCz9OB+ncXfTdg1siafzmZZNX/1xPtOH8XzM
8XymTzTsrpX354MlvbWfFk7nY9GQ3k5XolRHqJVP4Wda6kioZYnj+ciaEb7K/v6tLOC/E+C/yxT+
XTrxPzALGJu4v84Cyt9m6de0/O3/7F5eIj9x/+/bfGD8+Ws+YOmfSOMQ2xqLy/h3jDbSr/kAS/ga
R1a4NiJ67Tpw1D/yAUn6ZMqE55aqU75EHvucDkjyJ/rMZBE6xXPUs/nZH8nQ1WujgTyKy05y9OPz
bxQnr1I/qcp//uNSDAxUKukKdXgdQQr66T/1I6JUSrRAw0p8iHY4zWxRktxXdKoH0ZjrFM7iskAH
jBe/Wm2VMEP2xFlovrpOADTGqjYvKpqMyFOunCBf+Zq6dvPho5bBBZ51PEiLTgGywAgSw0u6aBm0
Zi45RqIrSN16h6aC6BrT7LRi4alpnM95+rvV3HklcD+fxvsHMANtLAS86dhMOzcUiUKyoWDwMMk/
v5HrkKS4JZ3KVbR/gmfkSg74jdkmvgNmkam2aaKJoY8SlvlIuThZmvBFZ4VkAFekGM4eRxVEM1Ln
yszEDXahcEcEYZ04tR2KqTfDW/TFQKU/bty5qGfXeCj/3vuz3oWvLqNLAYTeRgV5X8iCb3twfAd6
ubZhCdDtkGGitNU72q0GSjI26qXDW7HobvJAwxIFRH+l/m442mcrt54idoCByoM7XqJkkGLbu44M
DEuj+1ITnoK+BTITl7bRius3Y+MvnjGk4/7iEtLx0kQsMsBdT1bqby4h3KBeMONOXaG+jRWZc2NE
JV4WLphKvAQR3VGMVSqrX5WimalijgBdASKl73UDXNtz32QuUjjp9Xj6feccUD1aQ9I+DhCCoWG3
yy7Jv4GbeTFzrmhg5IjXNy+GS53NjeTfFeV+8N3nxioepss5KLAP0sZ8wkh4L+YYhdNgRZJhhxr0
XK/iK5gbNLbLVQEvbCYqDya+pbrhPWoY3mRRsTHc9KHqy2vMk58lmTtaZ8F6iKuVanGvfXpEPfvD
H36P8AWFTunQ+qAUB/QXquGhUEY5FXXp1RKJN0egb0oh3lSZg/DSS8MV0opy68ravF9Xvf8iNkh5
IGYO43JUo10VSrqSn8MEmQcahVFO82+kP+R0L9PVuKMQS8hxlAqeNq/qdJUBslXRUcJN2PaM5ugk
5eP4U1EpH+R0BqsFbbj00Ln+taDg9gc2YOZX+TWT3UpqjV1WpAw2obj++wWmf1sYejdv/HcmoP+B
c8vYjvpobjk8Ff5T8lT+9u0l+g0oRfXydnoZt/A6vQCkoawk6yK1I4IjfSwT/ig3sQRxT5XSIKSD
sebz5/Qii58QOdM0/M4wNMa+kM2VaV15//yHpH6Cu4WjD4gmyk0aYvYXs8mvZpdLiBYaRwavTRV9
IQO3TvOyEShVbRIXdd9eqQaSD2pmWViM0cOqrjTkGe0aJcpZBkhpjsdINJv+lK0BsDBsPr+5iH/5
Enr/DhJp25i8p5lCRqMUus/vy16NFIT0vqTmCoq/Oc/1oQQTCv5ZJ0ftUwEhdg0ZsgBqs+oX5lry
H5XxmH99FJedSY4Ckg/FQZkbpxrwhN4fBUjookexuriSi/Bei2tgtFpazFyvbGYa4FOMYcGPtTTy
QFjKw8IKBAQSxj+p7x0MOfud1mN7VXrVghK8SwtH/71GRnRllW6r2jjnhSejEMUPJsHJE/HNJMhx
Y9+M87UMc4YS5YRDe/MGV73KDSp0lK8cn/ZxA6gbn0FxFzpjZX/wblwdaBKuAkiz6Rqu7L0UzeS8
KJd6pgJ7TE0fFMddq5l3lhdcp2ptHn3elojCmcm8xuFwHxl9fM0URpql2rpc0x7JcP4R5QpePNKx
C5x5fT4mFk5KjYj0UqfaRqV7dps63mwYbyHGSDRny8zudFpkQoHHDG9MUN3I6/76Rk6EpPcXBMYY
esGEaNzTn1AMBUUnR8Sx5kqMWnMO/d3aq27zPdGbaDbEuNuE8ui75QdP03FMf6x4OKYjiDmW3I+c
6y6429wgbEHgNY0PFmRGnTDzragYVF3UgYogvNLG0y7Kypz3Pj4C00MscL0/aLJf9ifwv+UlYeky
Z4/4ExWX9zvMazBXXhK7V4bu2hlQM2z7AtnmQX4eEmKVcjyEtvDiEY+i2kyT0gfCc5dkew6B6NlE
Rw2uHdSxS1HfqB7cpugAfakREgi6GwSbRtDhegRluZDEauPT57NRNqDDVJcyKDz/WBZRgqZpXd2H
knISQFcA216i83xToO6QGaiQo1i+zuUKdiRB3K6v+PmvH57p2rx7eCAu8BpAmhM8h8zb+/21E5ss
CPVkkE+Y/9pVZapHw82B2o43rMoxbm7boEOj9KaND1xZd6nVJ1PEfLEXXcbFeGWLgX6wCK6cyXmu
6N0+UELw8I76nBhDbrdRkt2SlhzTusXZKHeX+Ad+7sbbUWHzi3WguPX7eual8SE1zf52KJsBJJIY
3/VCeJsiSQsMUBBvVHPjdo6FtVY43JkRTJk4wycQbb058nTPbuFCZncQjdQCJ54HpeEt4g7DikyU
bwA5LMAmuBtLxPrPzWLMC4tA3UxDZnomc8cy96qCoH4ExBjs24e8Qtotb6N3agiQe2XcWcineE6s
i26HCPQsKsnCTl6JiJsjB/m87TIixTa3a8XqVp3UtPMkG6pvsVNF+wQJZHSGZ3BI8plK9WiBCTZq
roiXjGQFK3RSBJSCezdHwwnymTsvZa5Vq98QR2n3aaNCmtCFUY84miNpImLBivK3KzXOHFw5ip7R
VT0+pG0FkbYBT70E0E472wSz7vUAz7EagePJG0TQeDzFMK3R7yleItnql6bxgRj0zzP0eH0MC6yA
KYmiegmijrMuNdrGFU+REhwGqa3mnui9qMinrvyE6BA2rXIk27GnN9g0nocc/ShY+OEHx6JedKa4
VzJYN27SmCjzSr1I8xQx9+FdNNUplQfnoPQiL3gd/1ow3JgMDGG68ARDPhJyzLKGhcxX6AWjiWhj
m1ds8qIKkYKBb+RhWVk12Hr5TbPNisqHSAcRPYfGACMvQ4wzQ5hKFhUItbEzy4X4IKEtBjmh3Hjq
F7PD9x6wAtpAzQl43QKVwhbuXHGbS8VzjlPqtjf0RR5R4gRl5OyjFOyikuv6UUnQ0hUqC59cl+EQ
VHeJWDaHrq2W0zvkfwszH7Rnx/T8o+B5BqjiXbjMb17DZUHSjE+8cQ0eMxPWExrtf8TLLLI+mQpf
EfmOjj/jFPpnPcakHsMkJ0qvIfaPaFmQpU+ktMy99Oqh+dKi/Vvh8hiDnucF6jzMpOwdDXnGAhTs
izlVQLzZtfB9uK1QXm5w4QCIHFaPDuTZZR3Jzehrs04RErGDNGjsWAMnBKycOrZXZjNoN+VcGNdV
vAL5rnSZtGawqOW+Wry5qH8VTJMgXByogoQOqvBjOk9cP75134SDNeDivA0G75a5PULCJfwMkr1a
RBhTzVuwtrDgy7nZApMewMRUMigzEd4nGvHlB3HIGNe8uWRcKeZP4mjQpNy1n/QmlE5KIs3zPCB4
6B+gzDJSMYcGBQUV0JT61ZPSA8xiUG58+euroLwvS3HfiX00FLHQ2FbQHZverW+uQgEHQC69zLvN
9WYUkGhWOEI3i9ahbi+0cxdSI6rcmQLFCOQu6oV22evWrFHK8vUgU+ypPW84OfJwpQsDPmUN/FPf
SSObUsZeTIsrReV+llXT2qaOwF1eCDPfUkO4DXSuLGwdhiD8jiyK8MHJye8nzunkdGpeaLnoVCF/
MlhTcDFwHcbMTa4G3jYI8ZJBChtzZw6gSeUtpHaASEowLBODg06V5CG23ENXouVbEfnPZTsziMM8
HfuyoYpmmknph4rN9HAmVQjwGU5x2DInWq7+QaJ1YWM2Hr5iwJkDOQNwgujwIsTqxMSX9cITb5FB
wXNDsO6sxJP3TuVIVM+qrVdy5GaExWEGen1VehietW208FESs8av3RTELMoU6xLBPXGAC551wrc6
r/CXjKBtqLpSzgQw2aPNQz4jutglkt7buo68j9etvdqgOjNQkOKZCGeh2i1QHXS25JqzwmrLfVgY
G7nyh+V0hHVQLgOxtD4YqT/fRR17PEVnYld5RV36mmheW2Ly4IHnSqNZnsezqP/gSk9ApPcjkF0g
cWCQeyA7cAmkyt1gKGJRLG+hTVOEik+hnAh3Qt+iFKhCt5Sr7yhO5vO0cXB46mE5Y9aXOwP4Nq8P
bTEt0VDVm/tE5VclsqG8eA5hWrobUW5o8YbesAx1HN3DMgXlpwrkg6S8H8TkUw3y7WkQI1JUp+5h
kdHx4I/v5jeDuYE+r5VKbt0MdW6nhTjMPU+sVl4bQLXk1WvC80HUoGRWhxpQjS/VQEuVZQzbedaQ
xG+0Do1rOYfk0FZVO5dTiHOVAdBQfJ5ePP87938w9+s83b+e+3/bPhVUSN9O/uOP/pz8rU8AskiQ
aSdYUNCYX1+LZQIk5E+ojvCyYC4HfqVw+/+Y/MVPdEeYYgiPFcIC5uc/y2UCyzB84ZkhAFDhpals
8+8UzC78rUGt6wzUcVvUqWT5Jw220EBphVkeJZJthwQOnQQlX0cq1Y9bASlU8aFVPwPobrIvondS
FQbKtyY+KcJ1W165xS6NV3Uc2EZ5ahzag/Btyn1iPantvRR/KYZdEQh263vgYe8cjzQxXGnFKqvX
SXRShv3QAnLFdejeo1frX5v1CYpc1Lzk0c0I+cXlyD9iP9nWi8i4RqHfNFZRsvaKW9d6QCg4iVeq
s+6T+3GFZI1Et9IfhmCdZSvMOjrod5jyWY9WuNXbW+tQCUe3+RyhttYiglbVezPMZib8szIP5q7u
I4hDrH+dZVdFtG3nWv6A4C6WilK8bXkb9DvVXFM2sxDi8lZdtGnClZxtW0Qk03XSLVGTVNEzHq8J
NfhDIazc/FaBWW/ctfHm74/I/6yW/W/X+p9YqJYQ84QPQ1/QkkDO83R+OABnEfIhL0X1HlRJsPjz
lv4YlaL1CXKiTvhmoBpGgH0elSyCJ8XowxWIwSVS9foxKiVGHihLqt5I9o2pGmP5jxq2+IlBzNgh
Licqg2f1t4akMUbdb2aGy0M3x7T1zcxguZi4+bU6gtx3nsrgkl5GcScsf6DNEXv3x3D0bp33+awf
7im1iMnCgryqLUwPwdwtRRNmDJWevbpA6sT4Guq2Km4s/SbPr/AbGqwVlFw1WhvDo1nvA+MbARZq
s5LtV19z9VpS94571zgbiJyugQgPOP8n37s1w6NQH2F0I+Na6lcplZTgqil3IX936AcM/qnsVjQo
kSjYSVIxk/1jgVyG0Q+zoTpiyuCOgv/hs5GsHeemtR40/5QKL2GR2LV6LIbexoQVqsQyiw5xcIX1
GCYqjbPDHFBP/j9157FkN5Kk6ydCG7TYAjj6pFZMbmBMCmit8fTzBbJrhjzVnWk9m7nXrDYsJkmI
QIS7/+pxQvCKCKFG/7hXm0M0flMxnWjIPVGwYkn6+3x+iLTHRT5I6YuyfB3SgxVdBe2e9B9zPoUj
+NrGHJkQ75NsZziYewTukmH96IsScnLL9GbCAifeksYXOWdl3CRsTtV+io7aeDUPtzOz54Bj+rgM
r3Q7GT5bMmGXyS1WqoG2t+CdLV98I9xL01H8V24X/SWa7nohksCAJjnlxD0a143+ULcPRGQkqPrJ
TU03kb0hCo9wxHRB+bqbzSOSUqtCMHNV4SNY7ero5j/fQf41zvX/4MZgcTr++4N4Gyfx7yew+Om/
vnXL/gdDY+o5Jsfv5IW/4CrL+gcYFpEG0KP/eTb/dQBDedAt+mH8+tB68cEzGPqrA1fYIVRKXFgS
uLuKP/iffOwXI2UD1jYsCIS9dOIy16gBmv3+rTPBVqpa6vTnSp+n28UkwsHAzW5clK9l+7VUY82N
HCnAVmV4KzMdK/hGP1lZN91Koe3HFZCMpMOmAEVJNlWjYbzjmOTVz36tOC9VkuN+TfLkb4/39n0r
+p3EcaFlWK/aUC1GnAARqqMYF1ddhYoShVAknltrLnbG6OB2rw6v6PGBJoYYFKlISIQxVM9Owpn8
OYKdexQrte4bY+Kcl8gTRj33c/xE+Ej39ePLE1vx7xsoDxWMUaPugvWOrsK5uLykn/pcjtXgeRwb
zLaHFF+ssES8OMJ9XJqhOUid9QM3HDyB5J9SgM+cbNY3SbHch1HkbMa51X3Kcn8Scj2ShpxzbmS/
2h6ng0lNJIyKuj3uqtohq5TedRw53K7wQyxmvuSUEd9Z9Pd0aeM0q8/zqGPz/vE9ro3Ub4eEuEdm
zGKECXoKZ0c8g98OiU4bYnXIi+B5sOu7gfu5TrqF5MVEux6I2MP2MZJhdcy2q6vteeqWE8hXAKOj
jncrqIVc0Ch30L6TT5QuF+62YnUocC4AYenmLVq1i0sLiIlPICEEzyu0YPYOqaU5QXQbiTDvQq+a
B6AcbNBS3c2TmGhk2Bm4/gR7Y5wfk7wF3ikKXEbC5U11mma35ImyMaUe1bhRgETM857Zf7LDIiXz
tNLYl6FJpm0cEYaXkHE3M8LtKqYFuRj+z2FwRyZkek6YPHzSxK1EoD/eAjmTzKM01RAfL3jjn2+h
x4Uhqwh5fWmxZ77DeCAkN3kJv+kTarUAD+8VqKuUGl85JdjWtGz7ZhwwoTJyEvKU5H5FJMDj412q
ctwy+9ivjy2Zjeu60eoHe8H9Ng6u7WC2faPpsTQyl4cSvvkhqomywJNsycQdhgfSRwjrnox27/Tp
gyQi3O1p/mHNhnbIqQpG0k4fMubLTTTK5yWMQjjbdnQV0R/4yIP2dhyaP4IkerWnUyPn5Y9mfCJg
+MvYmoghk0y5Muy4mu4+WcsUXH9+r4zSeIxUbNirGPJK5/ltLYedZDVzP4Yv6wvr01yHh5+nO9az
mRlbJFAkdWvgRXLYE3ad2Gc8tcxtWHbxJy/0b+0QzRjgBDiZQ3Qng6iLrjzpcQrsLInShB3mAEYS
ur2EMW9ikNwtcLDEQKdV6AGbb9IXrr0Ye+Rlj6mVZMRXA3fJTqgf2RY+++DFpnWx1CiM2W8NBDW4
vlxUhTh/jEHckdMhBZn6qI1Ruh3j2vSGHigUFEkqTMkz63LxVnbBIDDuWYnjx7hZ7pAvP8N2s2HH
o6H9+PWJevlvVwbhAl8ck+NMvpxkWIM0qiCMzrPWIQuvghs1bFwrneb9UpvkjQyv68UgbsM8oqti
X48a2xssZT426oLwImyaYxqa22WQYm/FDPGYKfylURZ8hKRNaFXLVSX22zbsyfAuzPkdZWnlMfL7
opl2XfsQA3C9jnave31KWARLTjsYWCcX8kxrGmPDJA3T7aSaqTdr9uOw4HS00kTCYIBOZzV3Re2I
bWd6UqjAj0kxbcx8nu4Uo97UxM9IsvYVYzC/wyDRhdmBMlHAiRkKfleeC8SJ+KRLGG0e17wGRyFI
oC/TU4LNwycn8AWvgz0WG2GgcAR7Cuby5uX2H2FfsJBdH7/oPcI8xkj2VmSCY+RyXDeTvNoGmpn7
aAuUq/XxFwC+zYzf8SgR6pLQNihKAnFtvQWjK/1xsK/fV71ub5UmSz+Bzy+MGNZr1hVBzmHx0l8J
FtAfR9YEwXDSuuAZDl4HlgwbL5UQZCcJ8ukqkfzCLnPBXzzjU8OXhrekOxrESJDtfcsmXB7BDW8/
XrwXvIr1ouAvCGSB8EjmiRdzW7uCR2RAJnlZQWJiljhlEk331u22n2sGIIhB38/NQSqzPcLax2YI
J9IPcrLO5/aT4/NyEC5erQn5lKoNFqqhCy7u74+pLknVSrCoeWk7Q3lsyhkzg6n/lgvKh0PAMw6u
uWvHU0wiEEeCTUia12uERBvZ0ZyJt1sIqLsq2zzeOYaW+OaUpvsoAxlWEuUWAuuAXSOsFkduTIh4
TnNHyM77fOLf0nwVsU/+uVtRQSuQwbCRw23CvNitwkmfBztus5cRSzNPqpQXK6eWQr8jb5sIZDWP
DfuM4wpTF5E+0zoxyTb4DW46Jbtfi6myLqIjIPQ9iAOkDw711fLl4/d/OU3maaNIhBkBliYzFVib
8d/OniBMDCrTaXjJyVe7TVVJeQSX/54aS3hcX4BWpLWHhD32oMraPgkYBtGy0GGb3Iq3KLrnXbAQ
xe1E3zUlIA+yKMxdrwzkgeX3crooj8mieiHWOt5YRN1ZWbTioR0w0/xkH/4Xz5xphs6HoDGd4Ai7
OLuQz6r2lGnli2zP3w1pyK+y4GAtfX7QSQC8dTAy3UnOPG5VJPCunFjWXrfza1XgyDj49EAJPOTW
SZ1zzMkHoBfhCKA26n++EQhhKlwmfNSwR7585kZfBXWQF8lLGBk/FCfOd+loMGWf4pMOSvGgRkck
+Zsslb6yW5veWn6shyuZqBgtKOYnhizqBarHKoAKILA1yg9BGL6o49Ssq+xJyYuX3lCSXR9HJg0N
Dlkrlh+yQtjb+8aFkabu8QwkOrPrtnWHkXFMeoYLbvt9XNSXqFyW4yxUUqaSofdo4WhPcmRtu5ZE
2ZbIrQqVHVYgPbwWXZmOVQYBQ4u/LxaHG0ar923aVO+Sin/7Lf6re2PQDGRiQQD8G7BWZFE5dOTz
vawt5rqvlX2MiUYF0CdKmnTKl61VJucpoKj8+Pv6FwUVnE9RVAknbDBucXW/fV9xoGiLJKU5mTd8
PbjIY2mPn6g4zLEZTeRpPBRiZ6uNFKdQWd9Y3fwKgY4+StAhca1QtghvP3km2p81C8sObJ1iBZcj
OKmicv/zskLeVFrpUvcUgO1spEXHyFnF5DKQ+2NlUgCLanuqGc1MU6L4PVYPPUkuO73Wp9uIBmcz
BMLlVjw/fYKQgxt76DtziJ6olAgBluJfdTFpBxQCnLFLeMUW9L7vplrja0HW4oe3qJvCKBjphdou
q5zmnECI+mRbWC3U/2crXr8wvIZUOjGdRY4Z1J+3WvUVuGhk4SiUlQFiomVhX8B3FfvZHgbL9WiV
mGpY6U1EXMyu0MTkaZmu6rbxuyrl/Ovj2BtVosPSMHpFuHyDWNq5L+vYNbUu3phK/h3+PMixPZIx
TZ8tDEZ24bJoO5FrmdaDdRx5WtulVu8TfMD23SgznCP61iVk+qfVL6QdZ4WM13/iYW3KHE2U/21H
I5M0JAsa8hHeu3OWqy7YVATlfbJIAVR+O63EI9JxRWIkzEnAvMe5+PxRpNhRXevys04geNjSSK61
/nqG2rMjakFc1ILWkLdhxBg2qs2nQnRgU1LjgTXObjwNxmcV/9/WKDMmHZBbuESJE+qiNMmBlLHA
n+ijxeegp5LFCR49YIyuPmJHnF7Jva35DfMGL9Vy/HcT9UajmPb1sJI/KTgvRj7iEYmBlxhxYxnE
sOpiFeGUN7WBoQXPizNVr7iQ13urRssaYiVtOVuM37HZNhRmq4qpe01UKPu8pEQmbuV1yRxSBAP6
qSH8LkedvLNja/vxO7wgR1BkKKJjA8tSuVaF4cify5x3OBNulo7P696iKkWwmxKiDTFkYwQ02H6m
N0/10ikbymoOZHyTt0aZm9sYhA+dglZTndT6xpAm8o9Gzat5pbuxJcKVYpRRr2pHCIIa/RnKNCaQ
g21t7S4avaYd5+17xWrc1lNjPOC0tv/47i5lU9wd5DL8y6DWY+ovXxaFZK3LY2aJj9ggBnHM8MCG
WPbi5DWQWGVqXqqUOzmEz7yy+xpFMr0ektqWHMedgd3wIZf6M4Z9xHNmGmQdMUlZeYFlh+2MKaOg
/PiSdbEift93KP9kGbasIUATBq0XK8ZRI12J8mp4JiNZ881UvamYGl3Zgmpox4pBxkPdUICGmacb
Y3EqoDI24ZAgeUntjRx0iZ+nhr4LmKC6/6Rs98IiUh59fIjvDSWVgO+gsK4dTy9bCuBConskN7bn
xtgie5L0afJlOB9u36ibSi2Hh7AcW6+1kTONTnSqtC51kaeXByXtTWiVxms5aXzTDTnnusH0MLPj
TarJ7Sdv9JLhzhuFdwhRgtPRMMRX/ud6nbW4nfKsYOihdstBz/lsm9K6GwmaM5FtkaH7C7WE6YWY
yhoSLnyodFTPlGA2NOk8bDJwYxJSHPm4nlW5Q2KgU2sTGkIq/2IybXco63mHjC1zW7lX9rHqAHj0
39bJZTDcTuHS3IwEYq51n5pXm16f02tOxu/JPPtJGClnWc1v14M40AzzVFfxtKGI+mSp/G1zYalY
MrNCm1epogkUO+FvRYKdVGZRD9PyPOstUAzeUn6UNh2dYX+nYIVOf4Nodu3o1xFrBl1iN1Tqq15k
0iaC7r2KLNb7SOSCIJgOx9OP1/PFqF5sMKbCP8FKRphAit1FeS2z8UmJzljTii3SCJpgwpcNk7Ky
Dr8kTqzdpgUMnKLCZdOmtr6jq7DdOOpgQJeB5YdqFu8GW/4F8GCe5aFnJWeqKzXt3YhP0ykh45VE
u+rLKJhtH1/7RZf7fu2i4qahRP6rXk7YdCYfSq+J4VHPNpyRKlHhbe0HUh7sxgCz7LXQXfeDQhbu
qK3zRRpT1ZP0Ur0aEYZ8fEE0gn/bHfCtcRCWorBkQzMu6sIExjesA9t+Hs3OvO6t8W6dPYTXQTq/
YnhTHdfZjJRgiy8d1mvJsE7flRU2qyagH/lt+s5qoU87Zv1kRnPrDjJDVcjXw21bJD/CZog2658J
po2q9v2Zlb2x0+WIowc2dfFUeUNHYtHK4deW+Wdt6TlLDZI2OnQiLTioUs4LQx8mj0SAcWuFpOPI
TjJv125kHVWtO38ek0OQAHvaXXC2SfNw149SMnpsuvTvkgG+h5/tWEtYwcehoGarJt85ho/Vogy7
deWu7S2bmrlhjOfNCef6TGu5LwP1WUuTab9ew1S13wYrxVzbiJVtgI0USRs+O9hDl83IncY8rtyh
V5lZVRq5BG1qeCj22h9ani/HpAIbcFIZQ8ApONMXHm25Hgl1mo7M4qkDx2I5FuTgiWqd1KjKjUy7
f1DN/mepJr80Uf4Gqj57HH+7kUHelyLt1Ks5zHp/tA3klCG4KSPe/ERqr04IZN6fwqLrGWGPz5I6
zQenjG/fWyox9Y41PQFwnUxIfAgROgPaWJNmp5pV+WOtNQT0EtXTPh1pzeYykHdqWfR+SbCEi/lv
dlj3M1Nkdk5ZbW7bRMX3DRzHK2pKe3HQtfBg/ShvJ5/82swtRE6DMQ4m5h0xJuRpzmEZaynCHUxO
5am6TTCpxsPRPqXxF4u62KvDqTktCyaiGV2JTVS9p6aF7CuVM17Ro1pQKZfMXSTerRXjsQ/tBhJJ
0A846WUPcdJ4fVI097gpngmoQsLZ9IGHcT6TeeswxU6BH2DhVnOdbvmZdEMEXD2N2aGaLWVDK+3Z
jYhXU7WHYAopPOPmkYEFWcLi/iqnuI+YD28CI4t81SkGVoAYC4sbXY9OSIX4RI5qgY9wmeLZSVaA
qjkEsAgssUwNcp5nPMdSIscmAXitG4JA0RBrEt3iBlGRQnSXrB0TSdzygoTEBO0Ge5L8MAcwhNdW
CHM/7RAp1WuY5oaLsfW9LRPV01dohAgORrI9eDURpaiV8rdJmVocsIlPyNvuVxjlRLcpbJIEHDi4
7kApRgaPVG2PuVt5iJb6huGq4uVGo3pz0ambWAkew0q1z6UaPIXCxNKO+3CbhKr9vqE1Wqkfylbb
69GkPGqm2+oycawL6pAil89OXOW+KnyE2TG7TZvgTqu3Inyqrv2663858pOjzt8bRSZXUbDvS7kZ
N2mP8rub8/sVTEME8jSKKVokg2VhzE6CRWmcM6zxkLGjxG1UwvgQVY/Zg16mZMjPT2vB0k3ZMV26
keBduEdSx5yscWSyf4v5WZkD7Dp7leYyVCwa0SLBKn3xUxpEb9W0GGEQ7YSgX2TITqRR18lmmfBk
VXPlJZV660yumefkKCDXczMtnWkrOUS/LE6mH7I6L0g+cL6v71lucYOM4uEQE0BJ1AnpXyEpJKaO
SxdDK8zPc4M4GrWI9npNzqQdZK868RhI8WrLb8ScEoD652KiP8+eZQHaRZX0dQnUxw6n52Np9rEX
F8PkS7kyHHsCyje68zbK0t1Qz/YLcc4E8eSbvsQ0e57PKRlye4MNN6cIXP96lTOLYGFthB7rmmSU
4rPEvxqFJaftgoy8GeyMYRX/RFOjM6phGG16knvWnSZIk9xfE96Thn3BmDI4XDShhCSYGHtpDcm0
0nSoCE521we7LmYzrr6WMKRdUu8lF3/CxO1IuNvVQ+87tWSfG9N6HLq8c9MY71wi3cNrRDqtYUIl
yTZyLGk7vDkLCi8ytmmpDpkUtvu2H93wlsNROwwKcVc0VieMquwzU5JN52TnpFTDDUFM40bFnXH9
rclKvo3tcpP3KUObVPvVlgQHr+e1ja7LG4bloWa8NBqzfQbq5tAhwyKOssaVNUKYMeRUGqu9GhXj
rSB7yLOXVDnMYKMIzaXqtUpL3U2Klq27yzCCznD3fmckoMMmMUf223KaduqAy3YwMjHRQnxPgR+p
rsVUVDEHtC0CmEqrpTnlIAj5qHuO2KpWhDOABOfkw827Xg6KA/tWz77FVa7/K60TxbNsqfInabE3
JDjdZyPB9vBm9qqO131H87PJQyt1696KHtrKfkKAhyFbZjbtLjK+azW+T6akYG6U7vU2OTX5ROZX
qH9xCkc+q9onLIMLOGOtqWCCwAFhfoRG9XJoYLSNNRqFHIFaSgah6+qDUqpvUwa3sF4WLH7tDPd3
1Q+c2PZXuej7RKs377qm1mhK489qVKDAv5dVYBiorwVMCIP0oukaALzmYcyNZ3WBR8V0v95lXXFy
1A5LAUO5WZtjMg5DN5O7hJSm4IesPg5qCYTFtPI2H50vA3a8d4mgMpAU7gLaLiciWk65qdWHRRP5
54XxUFuyTyrWIQGfOlstse6SvSx73HwbBLKy5EoDh+K6OGpHe8bCftrEc7h3okG7xSZ1up2HAWIk
MdvISAIMbp1uT9d6N3Es3Foy68/UbjhFqk0VWN22BzRwrWK0zkMt7f9ZXXH04cdwPY9Jv9H7WWwq
BhGXQeJPiNiZxOWvxM7bB30xUPYusXpook1pOW/rZF+vkm4zlJgdKT2plzEIYEk80qbvl+8rEr30
GcNnpLd+GmHn2ltsyo2i+TIv+Tzgm9oq5q7gbEqocs9DuXRviSHfrErDoFVQTta2dr1ID42c3ddt
EmKSnwx4K4fpfe3kPS75UrNZvzNFTnvwL5lv7G79YIiDuldiPImRcCAx6dpqsz7MSEmw23Y0Anw7
1Z3seT6Zk1K5HJ5xWqQc3gzMV7QkaeVgO9ZV6QVjNZMnt2DNS8l5dNTqq4C8Dvi7z9gy7xYiLHZm
ar/CI++u4yl7JMkd4CR+M2HiNXnaHLMp/VoQ9HlYxofCNt9GFbRE63Imn7OA59ePOCPZ1FXNKdtG
C/nqid55cicnuyQps/N6amHWe3Tyhs9R7OfSzDHFwPSUhvP3Re4lkOHM8seNrnXV69ymv1YuwNzN
L2AG5i7FNd7PguoZn/+bzi6Uo2p2zXYtHMFEOHRIJtAS2imqVrW/n3BEWuug9RGvSx8luMnsptN2
tr6QbG0uAGeZ8a00BxKx2NDOgbm10lp9DO5oan7MDTP+fmwUH5/u6ur9bxN1a9Y49i7VKxyZLe1r
XVXZWcEfd7AldILYrF4lWYuJtQziTF27NZOK8pTULvqTlgYnuGmD5j6KkXBOTb2f4vGr2ZvyFeF8
qlvn8uzNOF0fqgkfO2A2jFnmaCs3LU5g4skpsYU/r6YXG6x8aXxQkJByJc/HJTkIX/5NM+k5YUeL
uSnU9j1Ofi3riPV4iHr7lBeRTqIewkpO8EObNdZbwRUKh/ykUziZGOjvrADHaHGzziiectPezDl8
7b7MhmMoJa+LsvDjhY7JO33SmUDpF7HHTL0TwrAqrvq4NK/mTjxxBs1uXHXx42xmp8FotwFpFI+o
3fcEHuLD3Mv9SSvL93cJaLbva41RZ38MmrjakNxW3VJjrus6vQbp5FBmZR1YimTCMNVzh0jaYDDI
yzNIqM1TOdyzEpRTNhr7tE+f1KbQnoJ819mlvhmWaHyOzO6hLIhzdmyFOOdIuXeK4q53cs+ANHjT
hw17VGs9NVLqjm1oPtg5DlodzFCDgU2nkjFETrhex5PHyblAKGeyntjZj8piypYO/XxjtAX8K3zZ
il4M3noys6xsyvddLL2EIZ4LoVJaTxkzjJLpfJ4fU4XkxM6Up0Ob6ok/RqVy5bDQyWFI80NgZq/L
yM0SIDySpYBIVrBUolhkYTNM2q2dUJU0GVVSLWNrHi1eacTlNq1bZ9vOILBrN6DL1Yxb5c/GDOLN
tECSY2qyl+ra3gTqQHhtgxthnC8V2Tx02Xlf4xFfu8kYfw2ZPfkrI0eTvhiFZu2tQn9DCx0dw0mk
biWp5IZOpz1LTUlibv9YZkt+P5TOycqJgeg0JwMBAmFfQZ6VmvDuyEFb4MW99U0yjZ5Y0LtMqmoO
e8h5a/tQapjL6Aj7eBCT/eCQduUvcfazkmzbpTmZqHN189CQejVP1o0spWCZRRr4so11DW/z1cjD
X1kP8lDCGzYQtLuj3jvXZtRDAxZFjDImLlrj5rAuenpYnUCvmmQrM2bUIEe3pRUkzHXUb0Ss3sjZ
xDKWq50zmfKeLpoYFJo/0U+ZdTBswbbbTVtHiT+ozi2cOfNUpeN1XRhQvNLsyuFFiRMNVb5C1t5K
zBNwcZ0ZB41A5qMuz19hPIAhdfVVEajU77P+o1CGh1mVcipxenET+56CUuSOZMvpHY5az0bieGzm
JAYXBHzuFWaneoX8V91qDMk2HIZbslTZyUjgPSTXWLPDIozeQIJvZHOhXwaZ8tb2MlGFCXpgYOHU
18FOmxbSRBt722rG4udARxuFMLKhgZO3Dh/X4Ug7EeVJPOtBYTi2gXprgw/QBrcZ1kGTcKxIGgQZ
SLOvbTVoPLsnEzTVWn2/romUnsvF3t5wl2gQfVXq3GBAZcZK/mjGEGrWrTjSYU6HIz9ahtXkGTkG
2eZs/ViaagueFt7oVA1By6wtKx0vo1ndZgM6kXUjwXZI73PVV9hjdkz8/d58w4g/uB5aMVmo6nNI
lpfoL3MNqn2uZkfCbFR8omp/ZVCQWs2jhYXpQY86VBb0VoTZUHNrYqiDIDlUSeWcx8nyENnk16Gj
/Grz4Euq1+1GHfg8jLA2/L7Oar/SXkJfKmPaiABjkXU9jqmA42XlmzOnt8wLcAVQ7AXtv6CZSY7m
B/Mik/9m3rTpMpzwN7kNBo2qzbxSJE7iYsAq0azNxrfxHNzoTZ9u5uUs/HncDCryqap07bio4e1o
9a9YvMz+gAXnzaLQdQPXxdABaPLRhrIB4OMOufDjKeCfyLSooA3i1DThs0YhDTb559hXz/spN4B0
nlutqbxZ58RR8s43+0DdBTHGpEU0oFvoCm1DSNHyv5jAAwEjgGJjABw3LlC/PGxgHVp99KINcnZM
6m5wGSzexnmUbZt4Nry8U6tDE8yGn9WdjpmDFI9Pi5anz2G78OKGOKCvc1h3rb08WPhsxT2i2shO
sai0w++S3MY7tUluHbLH98RB15tsZFuXrJqDtRuWoxkvk6vHNNfFPPV09pZxAqO5npk0MRNqTt1K
FFEcwli7YYy89a/E2X4/WZGNUS6Zyh+/kwvy9NrWADcKx3AMmXgpF2PuKVDsLCmG4HmtkdGa6tsw
J+p0LcXCZWC6aBSGeZfQE7FvVqoXWZ2GyGvMfQMPdxc6/jnqpePQGMqprOUnuQKUGds43BYFKvJQ
BylsreasER37vvMucewOWgRyRtS8FM2uCmR4XniGvqpW3+WQcvLj21xR7z/RKROGEnJdSyGMB3uU
P9feQoYUfZKZvIwd5j5pKyWbjKhx24kPikzrHUbq87qTljkwNaF+fEjabhpT8ushFyNoG6edufSU
fhw0//O9jllzH7YTeWP6UpOHaT+GGnG0H1+9IcChi6tH00B+FhRVBxjoos3rmYIqk15lLy1Tm/tU
dw6MRIijW9+OQcxuZcfzxlDfBnzu7zWSK11GkfO26hzbleqoc9eiOYQadodjSgqSwfRxJRXLydcY
htqpMuov6RK2NySWergOU71GLSRyBnzr3Q4Dc2ssgN6hTyNO31pTb3eZGqnsMlG7JR0QCN8hxZrj
xCeCLWUaH7+tXQxJNFi2jI7CoOm4dgbMVCxtsl768jBR+Mu9Id3lUaR+AvVfMH3W5Y3gA4wYZh0D
3MsGOU/JvNKgxT+3GXUh4bABwSxq6Iw74a9E3CZM6K5S3lmUnR07vpR1GLlAviUwRuncSUmrTVgV
SBrqdLlvI+lhbCeN0KOwOkfd12qRG5KtlpAsDDZrSjD9YIHYwwl1WTjNqeD1rCSrj9fEBSVU3Bk0
aqTRDI6EocmlyY9dDUtiJXLwbGopI9eo2Ea47JZklvnvFmQlx9xKHqiNyNrMIdnha7Wi57FKAp69
bcr861r9ry94nYGt6Mb70KacOf9jmvqPr/tfAPdcLKi2IF6rANwXag2rC9tuypPsZZ2KYmqqHjAv
RK/eZcYDlRfK9vg2kSZry1TwparT4NC38Q+9YQxMnek2Pajw+qkGpKmE/HWHMRtvyiTw1vJ4GhsC
RxSVTp5zc6oM1BltLEFAjr4ryKofMlUgXrnlfPKVKsLy7uIzFY6p+H8YpC8QUHVxa2TKkP1bJOnL
+gQJ7YAsMMHAnZzpEFXqJogTN7ZRmImTPorl3luUgtv8NqtGtaUg1rcAFoxD6vfmH/KUEVXarstV
wiQZ0KQzKZS6mpA12zC8xoryapAX28skA1tHPC9Bk/FHfQuhNzBJXGQvtGkf11a4qMmuw+ov3ut6
n8AFQmnYL4dBzOoVzcqIlrFwElXD6xWYQm3f+MvkXK3jiXWFQIftDozxYri8ntq0kLeFoxSPk5yY
hEwmkrbdUlLASMuAuFAp9cfS63Ncw/vAfBgJp9zW7Zwf1z1BEvQaqTJP62qVjImyvDMf4MOCElUN
3pLajKIPMEYm1WdfdpMXiAN2LdabInNcaaaIZeeQGTMbjSejwZC6OXgcSQNKhmq7sjtTs1avG816
7536dHrVKg4x05kxCmwKa0ug1ggN+HEtZVNbrny9LBRwkyc8RZVzEumvHdl+RClHP0kPH7eJk/4c
5vFq/Zikfn4MARzrpFbdWG1t37EC2ISmTVzsFLz2xN5eOQKPM8P+lzbO8lksguSkKE+DVleooaGU
tbOGK35hOtfrL/W5NPGFomlbf1mFo32Wk3Nq1NHeADN3cxodXINynJxqzcstVKBrFe10ut8Eo3ys
56X2IufLhGUESJr0DQutAHes9HoWpfgYJw78xCpyS/I3xiY8xU6qb0mh/zG1eumttUA+xdc4wZHh
qlug7kFgbhJRTEtS+BN/r8Jr7Hi8AeY07PS8YqMy0NoGE/p3UootBAC65BCmMCI7FT5jEkvw4+1E
F/ToP49Gwnk5GFclBwYtF/TpaIFtTxhb+07oTnvAjrVVSMljB4k0Kl8hlY6spMzV60Pt6JkfiKw/
MsUxuWYob83jo0FYkN4yG10pv3b0bEeFBPgobBsFprY+3Em2X5pA03frS5nD+yBkpgd6CaNkkpwb
qH9viwmCYYZN7K8lTQHRCh9dpXHDsiJZejHueWZoddPvko5KqBJEpY8fyIVSTJwLpBavsmSHMht7
zj8rnaHOJt3EJ/ClM0fjlI40v60E5W825epdazRNjHedskd/FIb0WgSuHdZpkS3+XzeX+SkZamzf
8o5P979dKv9v/CX+fxK8C7XBv9e1rndS/Gzjb7+rW8WfeVe3KqaGr6qKX85qCES4zl9CdkWz/8E5
yZgRwofIBIJ98U9xq/MP+K4U+AZcOXSDlPj/rW01/gEXFlaSrepwsnH7/g+Df/78EIUVK3W1groW
QzzHvqxH0j4qyW6wm6uWOtYbwwE5JAntex3jlW0qp09NaN0uVWKc2oFNcGqCnTPr6Vkr1etSb79W
caI9GUTlmgom3HJ9PUkNbA+zP6utESKC1ZY7SaqvQwBePK7DbiNpJkZHXXBNzKRKrmn0Uk6Kcbfs
lW7Z26q6s+nvvoSWKr91TTTTmsl3zjQ6O+yIjZNdN28dWyv6ydrZNaT+ujNBmW7Ab+wVqAheEaTt
9aSHL9nyrUut6kS+9fIJj/GSC4XxKSI4BZIlOY6wolY6729cqKSqm6av6+5mzgbCBwmC96OwstxE
g0uC7qS8TmDJbfUA9Wa09I1fRBp8jaU/qU6oPSFEYxiVpQUHVTfvhtpMoCPB5/1tJd6+76e/S4Av
20RxmXTO0Img9+FittLbfrtMabHwArdqpgW1KuK321uIqM+jEzu7mXxpyzLCHQNBAclnv8RvzfV/
sXdmu5Fc23b9FcHvUYi+AXwv4GiyJZNM9uRLgF1F3/fxD/4IP/rZn3B+zCNYJanIkorWg2Fc+OLg
HBwpVcrMyIi9115rzjGNZqebfe1UYrxA//JzKSAzFrgU5+5u1u00lpaW3FA6ghIlhHEzmI8Gkylt
rQv7W7jo/t6S6IWnGP43TR1l+2qcmKzXerFO9LC6+PV3XNoPP+wkSF1NenkSokRDxGtlye8XTkuN
v/8ScVEl60HrBvBodPdii2hiS8hvxiB6+fVbviG83r0nlxW3JR1ijdsAP92H97QKdAKT1pzVaVoy
6R7v3sb77Vw9vpVcPO8YlOTRd9VK3+tCq11OETQwAtXXv/4obwqsHz+KRmowLiQYTowRuQ4fvr4k
dOrY1jk6wTyZbd3XtH1fxPpeG3RH7uqVVFTpDdVHvcoFoVkh6Q5utbghDB6cgqEO6Q1jfO/KqKX6
GHfaLc6wYNdmk1PiDj7TQXW1gyxsxWJCKjzdLUGVMKOHp8CLOZI/6WL2jCsEGrFqzV6M1ERJGRZD
pN7Khbl5O5jMaXs903f3iLRNTlSzfxamcDi0qHiQ1AnnTUq9JnX5Tk3iDmGPemIMSx4rqT8nJgGV
+6mfr8Va9LexfpsnOfqEXpXR44knoV7OO23uV9UIO/3Xl/aj+0AEbMLyzLXF6MXy/LHHIsxjRW1t
RMe3wZSVRszg9OCyJQJBiEXtUpH6yUWcNZ1HLdIp3Tcu494qz96iWRWTOZQapzf6DGML97pKq4UV
S9TIWJNpBYcT1vV+qKr9rOknmV9fVWU+3jLsv1lO4pFgkH6uFIdvvaWgD2+JiKZmVvXuWzH2/2Zj
/w+U5rFQX/9+X19j1vtxR1/+6e87uqrCd6Qj9ZbBscAf/9jReYVCjifxpx1dUr7gpkJJyb20NISU
P3d0XgJnw2ZiKWACJP7nn8AqPhj7F9gAhkHSIflf3Ag/LYgSkZq0RJv0LA1yTlYo4CyY5kz5UYSp
eH4lYd6QM+oOLYYRtbdhDhjo6JqzhM5ID9NvpXSrTr0w1Zcazgu8FPrjx2gqPW5Fl79rTJ6arkyT
bFUmUl5a7AFa/HCp/2LjQlr9YVlfvgUbF3sspD6u9Id1DWGTlQuFnp75FrTUwGtK48AQyRO/QnP0
0la18+IxDIJtMNXrFBKtYW71gg5JjMy42Qpd6PZiC97i66BTx5zG8iWudqfchiOPXdBstNRHjr8j
AHVQTovhvsk56F+yk7mcGPCHg8HqHzGWp6BgQwn/13CgO4ohTN7otbKyxMTRztoxd5BwwGUMbD18
pV6zK030/OJCKh5iLbQb7W6QrrXyUcu0B63bJvAFirbaJGlwncyd48v+ytCVPXXettMrL6iJLYlP
Ah+/WiKXr2LC3FdSd9RdVz3p9Poq7QRkofWNNZqHodK3TCpdzE9OIgobVurNOMt2nl/1uXBGXbXS
h3ptKsF2+UcxG7pTmW5w/m7NOLkf29zplNRNapn0jGCb5PI+zAOykfUl7eW1M6yzUEg3oAgfmiwj
d1zdmRiOciJZ9do4mCRudAq6CXsyQDkmqg8o4a4L23WbjJdp6V81cXcbllf6pG9DWT2Va0BgF7g0
zw3fIExVa+w29zkOl3RvfRPRRVVtKUEOeZE99ZjIFUm6HZl5cFhWyGM+STLIin1RQI3w+11Y19cd
UihHEyunsPrTsmhes8BE15ty3J45HsqNdQwWBzVSxHU2ljejJNH3Zmgha4cyky+FXtwpz0Wo7Xpp
Jt26dFBonQhTfUIj7Ig7Arlo4wu2GEp38QteSy8RYPSXPQ9Vj12whRpZh5BFJeUYtRzNtSh7KmSG
orEVn0ZlUgM5L/dGNR1Gv4ntccxPklKjEZM5alHcCVb24BeqYsfkRTM5qMm1ZRaorsaud/uQBD6l
bCC8pnfFEF+HoBCZaDcPhM0WHiHS3jTQIARSjms3MMiHTghWpiR9EYb03MhATmeZA928WdVzMbhV
TEo1Ov6tr9WVXXa8PvXRV04GZ2MwXIa9FDAq9MYpfqkqxMJ+rp2McvZgMQa11YQpqyidNzNNKAHl
rN0KJPsGkjMvZApk8kGYnsw53o5KOpqqF/UWA0weMF3fJ+LI8TTY0Nn1yEUxsNdpYet2berl5oGi
YWWl5Xbg6UqqcZ/KAOKHGXVK5AaKq4koQOlMz5G+lkaySJQ7zvYNodfk0al9cG9wM0r9oShhPSX5
UfELZKxmdBNEwlnfFF7Tdkh08EjE69xHjDlIGKuVg6wQANPL+1SrLjL6XnWgnJiZtjWLMwVlhRk3
6zxMN9PcOjBmtlZYrxV0kMC+iRvnp0RDlj+VyxnpMHRniXmTADmIu87J9HIdoBWqQ2cgw1sm0r4i
FmghYwHCM5hgl3HBq4y8uRcU1IsZjyMCoaY9qoglB5ijfeIKbbUaltWi1+2xuFgwY/UzkmtAWyly
hnvOR65q7cMFrO8Pns6wEklWjKS0DchCoJHaB1/V7sWn6VdZRwmVKZtBOztafy3KcKzeQIJPcUHr
bxeoD10quEoZ2BwX7Uyh14R0L2QgMfteUV+TMy3z8FQ1LaQrI74cQZU32sFsr8qbMPSBuqN8tqnT
nHFeS8a+zded9tJ1+zS/0PsHY9oP2lWmlHYcHpLpmPiXA/2zOuQn1sxVQrND6mMPZEi2AbJqtAMp
xq8CSy8eRUdoG0efvipw7bU2WTWS78mC2woAjtV+HzLt02t1V8Cs92PpNGoY5/f7MiwvFDsZpbOo
8zejAolb1Q9SjIcRuHoyqx6dqROeuY0g1q6A4DsqGFBDCofCgnagS105y11F48EltX0TWpkL52mz
LIbW4J9NvXQyKNNl7etfq2andeFBlCecbLnAtDmkUezHJ7PvpHJyy2zQZN2N9QCZdvcyJPNGKXhi
p1hF5xDBFFUbMiyYt7N8jpkTgpGSE0Qyqmgrnd2R20SwhNum0ipJNMaX6imwgZXS5zddJ94uX0xR
kk3AEzHif8BWsOsU7SBKzbqK2EDi4WHIU3B0wqbGNSvRyq9CZU8U0gkjmK3MPydKJYLdir1W8JZn
nOSU/Rgc4entzTq8n4oFKT1fSaFyKi/yB8BXtuXiFzudTWEji9IqrnnwpqxbV4ZxluvBtpCMrShV
F4EsrQxxo4zUHF3p0dtwrVI+nS3Bi+Z0IxfUIybt20Tf6kN10bYP0Sg90z1kfiuvOkR5ksJil2du
kogrtRY8Zr+3o8UH13Kvg1aim1fYS86luXMRSm3YRZj1q7sgGi+TQLpsgtrDvOMaRCAFCLuSbvTS
qSQ0XSMfrF5rMcqlDC/xfxbX31Kxr34dmI2g9IeSb4nu/p6mvUSH/9t/QaxGjNHm9bF++W367fTZ
LfLHlGP4n4nbb/+CbwW3oXwxsVWCYKdPSrdqmdB8I7TyCnwtKkUDCof6loL9ewtN0GSq9D9BkDJ/
6Hc8nKbAlqSFxgGP+lKHZv2PKu7lq/3Yg1jy53gn5mMMqS2gcx+K1TawdMFvg2RHdNhcoSbLCItH
VxqukJscm7xW7C4RZpQAUAiY1bASRIqbBOKpESygG2HSHb1FVT0Q0GtJOeWNOEh2G59MZcWIB6+g
m9fZpprjnW+RAT13A70mIU7suEkFuO9q5zGMYuHt8CIm1hp2KmiGWYbB2IWe0EvsST62gsgUqe81
Zj8+fwTMkO5hH+nRO4qFR2OdeYastS7yvAilVn9m5UWx7qV2X6FFdyJR0dCz4OuqTHboNO8VW2t2
kzDeJ3AUS6YqgtzvhCEMHWsgbMckbK0IQc+q1tStlGwvoufYGS3hZihDnTpbchYG33eEnIGXZfUH
k0Vtj0w9EvvOi3PdSTj22nk6YOYNlKc4HfqNSgJJUyLZoldgMR6ZN3JVQ/Ga2NoLecU3y12/L8/Q
mCJYCXLfjbNjMTehVw+BTYgK2FhV22nmMNqVNDAjxrsq6YN1WuTtK8D80k7L/CGoG8Kj2Y3D/JBX
8+D6Va+yNw7rQZbuByFg0APA3tEXvxnNisxuuqxzrLkh5yGjIOGQYgZJwJf3begDg1OU8mOG2mEt
VunM3kw9UAfiE5RT7If6cCf0+S7q3MwvVpYPZC3cdN7YQP3Pp9RLg/q0CDF0Kwm7hla55qznlG+4
HgTVGm34fldqmK3QGuM+s1U9ZLJK7IU+O8F40rWBLeKj7vgoZXlDBsUm8+d1rkl3MoJau47E50i5
LaI6sAPOd40O1rcQvn2l0Gi2RZg6Uarg4Ri1zDFytqjYjBxFCVZJZnhzlnsjtTmSwTSuvWEWvKYR
7xMDJbo+b8W2B5QmrHu12uNiWBPOFEIgaC60gmwTWbk0u0MOZH3KONg1J/MkrKX0lhFMzhBIr+0k
5aApC8DG1Oeg5M8yZqNwQivVlOloN6a+80eqKyFAK65vZKgpGpPWvFuN2nxHnQGZjQgOab6zRn6j
oCsTL1YJl0kyqk8zQgMynGqBccytKnJjOeS2KjQnVEiVaBg1Vu2h6ojSEi96TDdemaTPZNw6SupT
uwrrxGLCnQWbRkZOPDerzmj3gphxVYS1YeRoq2PX0j2rIaircVotBucxObEybinhU7Z0idhhYrRt
swuIK2DUqMeXVR7sm46pZzGwqRNDuJryAuMtkVd2NEtPLT+rUTfXWp16QTKfJtkMPd8H78zkvcNj
aKNysMvS6l2xIwpAreWNOs9ry493HHg2jaCiRpHR7XFeyMuBvTN+xMdNUFZLYaIx+HXi8ch3bNyK
IoDNP/OSnESauOcl2XdMQzyBvkm6YYtcgt1ZcPAn7LSEda40jZkYCog8QtkDcp2/NtXwrU3wn52r
zzbXxeby962rq1f07i0T9+I3ntv2X/8jj56Lt8zAs+d//c/HvPjtX/89f+Hvvdtvl3/n9/0Wsiqj
JzL6ZAnw6htg+ft+K9GqwktCRbggo96GWb/zWLUvSw8aBcWbvIXJ7g8brvGFONklqpW7lJ3a+kcd
rjcf9A89b9Lm4Cbh6GE8QeufjI/37fck9achZcrjykt17PQgKtG54w1GqIuyrVE4rT8pApld6d0P
1/Ev+lIfAiRAqX546w+CNJzCAl0m8kxaBRW1X6/9sXHEgUdhSk4lHzFqm3PQSNiEldVY585UPZhg
v6zQtwPUEWGQbZsx33LN6fWU9sRozFKrjSnNy9qG1Hx22O3tDiFEOlurSYC6hbjYmpO1L28CNXLp
VANbjFaKqu7HsUI0K5+2poYy5fzXX/ZD+MH3L7vcCTQu0f18VN91RuOnbNNktiDdxTfmyGLnGYu5
K7wzlCeNVWmwdMeHQB2rK7NRT+vI3AkGX4vE4M6LtIhFB5l4V32CX/vrW0BbBh4qklAaqu9vgT4L
m1TJy8btZHw30L0EJXSa+AVvMdc0dYxed2dJsPXk3uzDbzX937Ka/vLdwWYw+VE0osQ+4uiyKIYv
HpGro4ESrcOLGEFlynk1m47AAG1FZavB8KGHGUmswmfv/qHafLsHVZS4CApJaYYl9v67Z1FSzGVH
lkpBRmQZ9SsiEdd6Y1wZiYjvNocrji9AD9ka/XUu1NsOu2EejC4OSU9FB/3r20T/i89DFozFj7Cg
+UDdvv88Q5oyoQu4TURNkOyJbcXuz8pQ1TEvmFgy5eFRAVtRqeJa7UvkaVrFUR/woV3hFDIQ781T
dD7M+mtUDdjHRsnWrYQAlO4lVaGwaiX9tzgXN6NWnFldmTpZg8A7yKZrI+SvwmlEslVt81h+TGoC
QuZxK+GUBJxBcTm4naitq478oWqSX4c0s2yigr+mfrcVafMlMwo1vcAaMiBEY6+VCVwzboyyvQ9n
+mOLPtsOjO6gseq4Y8Lm2473QqMGdEOoANOREDjLfEqnerClGb5H33cjTcN+FwmyYHfjZ1isj8Pn
5QZ4I0RwhiEv8CcNYRqUpS/HUwP849EPqPzaJ6E+VSIvNOg4Xmvh1RJ1X1fPwZVsPEvNtWoeo0uB
4/uvf3l1Odd8WIg5+ADzUUgwJ+xxef2H8TKJDIXZSyJ3Yh6eQ+rSKOHFZ9a1nRjDgKNlAmV+6tZ1
F4hUbP4zVsW7rGjtTL+V6+llrKVHIR0vIyPaGUJ0EsbbVo+eGfaf5WkDt3HQN2jKNjNKqlrRzwMF
Eop4MnTBvtOzC2XWN2lfHozaPE+V9iqIChunP3lIvdo7QM1cs5buBWV4wEZ8AejunyHy3hZIiOWc
TJcYd0SRH1YhhKaTVGsK6VZI6Abd2mD9OqgBNaASAEUzVtLAcJ/uBJwyurBnHKY8KaAeJwL11z/F
R6X02z1hLLqhhZemMwl//1PIM8oDcDKNG1k+vvsZKUf31GPOzNr0IBltZoN3OE3Ehq5/dy725lrI
LDJJp+0ccPqoMc7ZMy7EVBwdO8ZT1FbTovZGOit7gVh8smh8nFu/fV4TjB86WMBDiLzff14chDot
KG6dVq9vEenRlu6tQyqrHrTmlRBBmlDMSzUznnrRvARC4mRCcWlW5Pyg9a8dCyU0fCC43goSOTQa
ox0GExJxjoB5QDYTckAqUrSRzXyMZv2aGVNEW3Q6tTBpyhyo+1zZR024xse9blkqyENytMXBhj9Y
bfoV7pSDnpkPqcya1QjNAwoLO1Lna0GN7oF4PPqDdFmkWMjFBTFaBedjk66bKCTHiFXGFiLDC7PJ
hdGK97xAAzsY4ZWQ4fzOv8UE/P2G9CaIfv8kmiIjRPzoIlIeBEXvLyeNzp5jUt+61Zh5kZpWREpq
GPZoBgYsoRCMOOIp1P5TdNTzGyyt7JNZB/BDBb57Wll5Zw+dBIZiwLpbn3dKci0pfL84Ql6nJvhH
oxWHsJjrXe0KBt9GEz2EFrL/Fs6CIQn7SZ4e4mJYR1j885J5eJ9vpLo+MN6+pzp6GdvxpjUlaEjK
bSi3V/3aIIklzHaVoew1pXTLgreAgzLgr20H/66Uyiuh5EyDvv1UD2NnpJ5r4RZgdWGXMwxyH2bj
bNDFFJu2euozkgyx3GVSeZ6oyXVr1LfK4vSLxLPsIu6JLS2Um1wimIN8YOwmMewL7cxvUiBcwkVR
kyfPthFO6YXUDF+F8lw3B8fPlVcVk5gNtO06sLT7doL70UsbwxrPmtg6JH5wX22zRDnP1PEkgJC7
/LfM1ceebxsRJiH4/bHL9U8e+Q9Y82X1QRjG0JhpM+6cn7YBIuA4+5p0a9SO2dbMCdIKg/MiSjK7
TlGlKFjQrEtzVF80obmq9Ok2FgBBzE2xK8PiaxCra72aI8cIM465TbOjuD8JgxolfLmxaFcpbQ4G
s06ZESfV/aAU28QXPKig18JYXrXFdCP26FzaC63DMosV7D7OrKdUhUyK9UsXjItkCLBWapBkkZft
1Imgtylj6ohq5uCH6RkkiE3ZAvqQmbq5WVEfufEWMqHT5dotRP7mky1LWdbBdw8K5w9uXBNNxyKf
+8gD8DETiFVRtS4NPTz06IbLBuU/Q8hKrTyho2tAXuFDD1/dDZcaq3pRq2Bn5VsN67IMBqWV/FNV
Ds6MgVkAg9MxX/M83JlpQ4vK79Y5Li8jjCmCjee+G76qA88e+qqz1DI+q9A5ov3FtwF3BRKXZXSR
Cf64ASuCMnIUrFsXMZKTmaSUFJPTWhGLTryCjgSWUwMe5Le2qYy2HylOKA60Awf319vPB4+YjL6M
JdY0l+gdVccN9v5ziPpYFr4utm4NySRjAmiNFGhIbMv+ua5rJxYBM/af2UQ+imbf3tYAukEuG6Hb
HAbfv20Oxbsl424ZI5bnotYfBr5dbz6opOwMpsVc1N9Wgr4iRXE11Pds5W6aMY6WxJdMuMtz8xM1
1geOKo/kcrp9q8rxq0k/6e000DlSYRmtywxfFE+RaNtyNq1CrSZfeCeb0U4KdC9lhu4HjWu00DmX
vVU4SUnq/PVP8nOVCFvCIg2J/zAnoTn+/uLEQHDMvuU3qYLBaSUVdx7Tj2ytSb2Hdng3lLAe8nJH
OAJ9Y3TWgn5ZV8FJVQaXJKZ7WX7VCeUni5a+7Osfnj9WrIXfSTsfLcyHnyzxmR7rwDrddKHJNEz+
bQvxma2Ox6xhhAygNrXDAV+oUgBOML9Oi/0IVga7J4My3UdTrzC3K6wVMNuvPQwEYgYrQgegPpMF
D9GCrPVICl9SkFQoGa5RcQV2L5FGSeD8oaUVjB+WjCN3xHMZjqR6J9qTPomvAYgW+tr4TekYZ6cz
mBMzyff6XG+Wplouo/YazVfYj9e+MUNFLSaGi7UnWgxcQzKbnVrSTiWVaE+l175qi8NCCWguW2QI
k0KgmdCdlB6ATTXYDbMqK61S2vYFuARhm7byJ7zkv3g8EJQDogTWx0HxTUT8bnXIFKqSlpADM1JR
wmTbTozcBcAY2Em/lRW8DmWwVhR4BuY6NQ2vlgaYZ+pxoFNHl3b7yR25HATf/faLpFll9cW4aCyJ
KO/vSIacuTHhinfZqxwu00qmChnx0ZrI2UdPZHFFzqtmJ3m8SY0rE95R5jOVix+a9k6qkBm9fPKJ
lnXp509k8oiQhwJb/MO6pYTpNOpSDV3IuA79axqvVr9Wo50fbMziFJwIWZ/7miiOoxic5PnFJ2//
8zOK3GuxN4p0sxZs4Yf3l9I85eY3Z5zKAgJaqFeytUJKggsbdaQakFHjJ/pdMorn+jiBQUZfgv5H
n8cLnOTHqOHx9QNvDMIVi9HuTAYlmabaJhIDBL7Rfa6BMcjF9RDRwFdxFpL440ezi1hiFfaREzad
0+RQJMldzVEddo114g/gfSPZDavQqfv6rE2N6yrrtrSQjxOWaaHNjlWeYtJHHqYBUUUFTcWGquRF
9JszveWt42kd5OM6yYO7SpSuI4rHXMkfpjjez8NdIIUXyugzV2JKbhKCFHY3muzpxrxG1Hm6qECr
6mocjKtqMF7atnwsu5QzrT2L1VntS3YjA48sklWRFy7jwc7GOg1Zt2D+M3T+cUgSwncpYMRq2I8R
gEe5YbohiLcCSO9qqHYLcmn2I8NeYApyIYEzbdWQGYxk17J0MwQQYzMGTG1MBps/AepVBEpeveBB
FzLSbfrubO5bW2q6iyId19r4SF98V0ulk52D52RWpX1SuRAX8dPNys1CnDQ3KwIMOi7vHx8dy8rA
pRNdTWFCWIuEttHNYaBF7ro8qnZddqdBUE3uUt/iM4q+mqxAgwkyqyblqNP6whVbHb6Mga6NQwsn
mdBFq+MMVnc5Fj1HZIG4guZGqrhUZZDZVz75AEs/6cwUjF0oaBvDqJ/ijhDJ5qqbfHecpVszCTon
7uTLJJHOzbw9b7mWbm8yROlklAdWdIhz/kLVZXLZ8wOMM6otkxy1og17u0ytXaUqhCObWxPfp536
Fuh9finFJ3MuSiNXmsY7mq1uXQ97ReIkldLr7aT0hPSQ06xryHVOXIgMtiJGm4HU9SiwdkkSbWZB
XpNURGzJvi2YXZlSdqhgH1mt9WI2OUVJOx6mun8ywFUr/Ska9atEnJ1uanuv1PA9WX7ygEEM7dym
y2qvShNibSZHQGoIIrVldpusa2G6KqMabEbSuxEAC5dNq8bEd+ErMdIcszpFvfDaWdulEAkH2lJK
6M5+6ErFadpfChaHyEDfWcl4IZMaiDpzE+gzexnl9sRGYQSBN/fqBvrqPtKXFCXr3OgSUsckjkcL
Dq5OgKLBgEJLR1Q9bhOEVgZNyWa6Yd0D2Wa5kTSu+56v3InXBwbjm1Iw7vs4mYhqWcxt0+mE7ppB
pXCid+WJpgSbCaGdgt4sPygJKT/IQuS23ESl70Sxf6+ME29nGa8x9hE/t65qo3eMLPJis7sLI/Xu
bbX8R8Oev7UNcVR+LvCtR0HY/vt/IA2ytOAU/n6S89/aIv3X/8p/Yx6XN+379My3P/ptYENQrfVF
RY7DLYcfAI0Ea8MfGbbWF6CyjHGWEhmQA0rb7yMbSf9CwhdWBk6RSN3fXvoukVhekmRlUVxgFuR1
+R8pJN6fD7DJWDSqsclgVaAOwdP/funyu2oUDD1SrtTqyQrBj8+HooYh2gFXYX9C+0Pj1R0yIpx6
ek+IGzd4fawiudPHqwGscyZABaOHZmBKyqNdruziGkhBsVKqV9nvXab7TlgeYDrAVw5CHLrCugin
g2QmniGuOyveSJJ+E7SOwPAY3QQW7x9+mPNvRcOPXpvFrfVDLfHzd/xQ3WCZ5IhEG+BKrFaafjHW
YNkUqsmJAo3mFS0/LcSopO6AfCbsrKoBZ4JTb+rT1BxO8i3N76esJ2KjjGa0eWZ7IYvlIy7ky0r0
Yo7kxkrIX9K+x+EhX5SqyfGeBT7rSArKWulZtdE02+1UX+ol/VXRGvbgFlM7qrSTKp4DD2QaXTKL
SIFK+1rM9XNfqu6vr4L0/nz9/SqYCyYEyTIE2Q+bVBm2SagGqXKVZgCjEFiote80LL1d8GQUTxi0
cAKd5Ehdf/3GbxmMf5ZyP73xxwboELUaNDeiRf14k1dbf5dYXs5oWowjmhkbMB7Npu8caVyliRdY
hyI6bcVD6W+1+CLTnMnaTCTCi+u4eta3g7CV8r0PX6lUHiBlQEtiXAE2MrDWcu0WYfnJ7v7+WPT9
08Ofg6xNT1/++OnjSW5KHnL5Ku4q2LgEWkzQTzVro+vDt0Pq/4V19G9X2+W9/lhum3//r9/fe1F5
vfsLLwdcMR2713q6eG26tP09BHv5J/9PX/yuCftsJL7Yd36xkNb163P09fW3PTTa7DF/N/le/ugf
C6n8RSHADdbM8muQG/jDQspLnClVOm2kcTPx+GMh1b+oyuLEBJFNFb/4Ff7QmulLFPjSmyGnzjQU
kaXv94vwfVHh+v1to9d4b4vQSHagabUkNtIxXz7ehwODgmyYAtVPj80cHDszu4zn6IjPw89U1TbE
9L5K0k2GEq3tDYBwoRO7eTABgg7LhAIROIQOWJaW3+QwpZFZjyqtfkP4P9SxVXAUC4+4QbSl4hGi
VYOFIiDhPo4DOwYHO/Q8BlIFRKZSyR6KIxDQMEmcJIk30z6S+lurpu/epuTkhvFrBBl1HmD9AokV
5Gkvd9JzzWB0VIprLdsL9SFMJFqD4LbRM1W9cSnO+TXGM4CRlWMYDecvCEohZYkunzQClJNN5N/L
UQN+Wfoazd1FVF36M6rNWRs3AvXp203y//uzsuxdv3hWvhcd549pFtWP7x6V5U/+8KiIKidXEREl
NuXlpT9qDvkL97yqYRz49hz98ahoX7BA4UoiyIV+4dK2++NR4SVcqtzjzJAlHJ3mP6o5PuxEb4/K
crCXmIrJCvZmHvIfux9Q/9NUL8vwaJ0NasHA2TYLuqGOoVxpwSlOkPiTfsv7IufnN1Tev+E0JkaP
TYoHqDpKxVmfrnzTy0K64ymSABSCn+wZbw/7n1vez2/IpfzxGyaWX1qTnIVHqdqGyUnZ7tLQG/mq
4Lu1Vca4C2HnRZK41tGHcC655CNxioqaDYMfnmiCEP0RrLsXyJ/sxm8z/199tOUs++NkWNYaufSL
8FirL6lyg5gcmeps2Q9pT+D4lp57gadgRiR/bJWvevfYTrdoG7FBw/wIuwuDTy0C1cy8Eua5mN20
lhPJXlF6P9zZf1G1/dWC+u4uWTbmHz5o3jdJZAppeJwvEXEIikfmpWyftnfRLaDTTX0dguimIrML
3Zlnd4q9Gq/RVqST3trp1+C6PWe2+2avtWOnmCj5XFE4SK7c0m2x53V9oT2WM5MBm8hiZhsgHVT7
WWG6kr2Kl71n2vE+d6JL62VqnCpfSTeW9zzetjv92bwqTrVT5Zq8BLFa46soA6d8/fUFkD447X6/
i9jU9EUtzd73/gqEplbQpuUuKvMz8wF1a5O6tXQyl6f1tMJrAnYnvreeRc3uX1nbk6867ggyCLAv
2MaLfBtfLw6sHmySvZhP+H4cpaHXdByo7VB9gdvnTcuGZNExpQuqHrrLGVgneD7pa0tvOgnXPYnu
zWqM0VLlB7l4rvI1vipkqVriJECB430CuyZ1cYBN3Lb22DvkLgj13ZjfN8gsoZ21bjqtoxj16WF6
YpwsZGfAQwiFwm6zQ3ubQdpOHLSi1IT4AOISkKytGnwf4t/8kAQXB/0quJ95WPWSo1YPgvbgYxCg
k9MLKrXsCYWF0b2E6l0d6HYtEdDrpNJaax9JlS0ibd2pF/n8QC/G7rllwBNmMGUAe7pagRo1o+l6
bzWHQqAloRJjlNryWR3dzpFvx+ShSk3vTuh9l6zqYt2Jl/LJrEA4RMVm+4CWp8s+QMvikPHVZXv+
f4L2pTUfF1pbqJ2bBq2SYxreLP0LYwtG2emAEsZ7GMW2QohdcGlsw/6TybOxrDE/P+h/3j0fTj2a
1mtGJCThkfxyfmV92jL3YLDCGcyvO7plLdj+joFD6w0MROhQFSe5uGrTY4xVRPdfhgE2wPSUSO74
VVTpo9vDWX/EWgSdWu89f4vpkuWb4KfmTi1xRtmoPBgSmkC+diV4fKD4Kj+aK/CbGzYQd71i9MR6
A5vKaw9IoR3m0U50Fz6i00YaoMhecz9hMMt5A3t04OAjSKL5bL2aT+0hLJ36k4dsKSh/eZU+nIrI
Fx9NKeYqaQRHgKW7tG6Dg86hiGZdtVZLj25vMXoF09D6IrNexqxwYtTaYbiqrpJnwjpMZaMRvIHV
qd7kg21doaKh1Ydfr5A3YiB9srd8kPb8tCp85IIIEe0HK+ITY8YR9tzARgkhxwHgKqKbUjysQoK8
KUUImnDULszm3ppOwa3pd9oNMmALUTpWgUceYYle5DPugsr3mvGs1k8qH3PWygC2swAAqO4cS3OK
vUaC6uwW2hps96/XuP/N3pn0xq1k2/qvXLw5C+ybwZ0kk9mn2pRkeULIkkUG+y7Y/fr7UQdVZcvn
2qg3e8ADqgrHdWyLySQjduy91rc+Tk+fH1KmhJQU9DQWrNzPS1xnYsycaOreul/TF2VT7kS+zl/I
pWYHMqD4vysRRufVaK3oQ+KnBD2U2TjgVsXDn65keR9+dymf9puMBAnpeUp0O3vnMfnWBrEHVX2d
QwDLgxb3Y+iHxgbgRrTuCXxZZfT26Mdj7PN8B4DykRhj42W4pgGqiT2q7tF8HMxLh9GuQWi58W4Q
lxcKnqZtahwsk/bwI+1tnqcOyhdv3LMzPYIy7QwcVGtB/AUWiSCmXq95HMedjajOaQklYG3rgkk7
iDBIHyX1SycqHHiAxa68+tbN1lq/Kzxfrw65EaTDxiU7pSN751S9ZTgQ9DVh9hwxLO1QeTdez0Nv
n5H6SWr6qjvO5qabr0FGjGWgdvsJithWUBpgPvayV71jRpV+db4q83709Vdnup6MOy/djwdMHGkc
5EyMpvRrjK7A/ZosCdA+IQcxBhz12L7a4iGjWz88D3WA5yVnFP1A2Az8je/Z95TRk/QdD3vDqsFb
yGKhrmmlei7ouTVzAWIMIm3dkwSDE9wfnB22SeltMN9+568I3f0igtUf9GgXiitNDUiLdXVo5ath
3uiX2NgpHcwqZAK++z1uAfT6gt587HNyarZoBDCUCBEAhRj6szE8OhPiX7SqPqILdLKauuJr35YS
KAwnIGhOAWEzRQ453yefKGI3gjvCxsBJkUQLD9nUPd8EQUJS82l1e4Nv5vvfP7V/u3z9+P58KhHG
iDS6JhW8P+c5891zRY/rpJIKHK1KiOxRZ67q8UsdBcbkg+do1MAGRUqAW7aboQSyMJfnns2TqLeB
UItV5p7EZkyvKuuqUwIr8uM/AQQWnMJv37NP+xLpCCOWrDi+TR8b07ddsga2DGMV3BTHfpM975uj
jYdBnLKETCU6RZv4yTojXZJYcSK/1+BIrtjAcoIyA+e+UlYasSfc7gAyofxDuWz9/dVaiDkXFQep
Qz8vUBaROWU9utHtcBDjvrjW6iBF09hdZoGVkzmLJdutPkEfQIvanbwoEIRPte2dU6/RO1YhxDAf
GDfhNP1DO21M884q3oxxhlmHGB5lzUpSjgYTU4s5QPRmOrshp6BdWVNQmj7EZ7vdS4PfsHarNRQ6
Ntl6ne1UZZ14pyR/VFnTx//fiXr77/+DC+KH1+sX5+P5RTbiVfzsvVj+yF/HamhhTINBhWFKxJiI
pvqfp2rL/getQeYpGlgPR4co9q9DtaKpdK0WCRCRzYSSo27616la0dV/0FTEokjOEEJ+Ov7/SQfq
Q13+7w0M/hbsIkujMUYIK5Poz1KfcqgNknkcQO5D/Si6AVO9c2caMWqNtt3AAAZaWgPJKyqPIa2o
94gQbgm0yLZlw9qvK8m7Z2/tZUep9G+OCyDS02DxxZQJ4cw2MZPAC657pVfudRS+aGSYRmQn2Z04
TA3NICfyid25q1rmeNWoqzCP4xdSaolzjmvKqThbZX2YwglfEhgg9cnOTDdVTE+1tXct0rCAFBqb
2eQchCF1ZTmEf6iePq0+f90kuoR8kR4dP0P9pHLJlNICxJtM/riZGs1eQQuHncy4u6iHa4gXfmwn
lxLSu7TkOp6RM5OWrRF2vJoHbd9IqvZJnCckJFeWG57Votm3ZsUrW9/DoiaTroAvMBPrOgDaCEsF
VHgYHoTgUB86xamCkyDZnfBsvuaZuJSAfn94Zm/++r5/nHZ8SLt/fAxMvnk6m6hLYN3wcH2qY0KC
+WrDzKp1FLpPgmMNvDZfFTaFEwWKmrKTYvjswm8G4I0qzu+H8fUPl/BzL3Th3/Gw4/xF7cqwXP1c
ohb85DGOqEvLmLRnZqZt6O6syn75rpetP+juztA5J5ZNoLvtH8hqnwnFHz8cwcgisPG4Ec6nz19o
NfIeIE/rhCiSeNZWqjir81edLJrWWVAFDzlqhLio14Ba2LYbf0bs0qjNps02cx5foDT6LsMesqA3
jIxXDiEl1sCCTugVxxuplfcqDroU8AO59WX8B+36L0LI5e7BHCT4jNcYytVyZPmh8RFNdtKqbcQp
vH1tNFrI6TRc4S8a8c5Ys59G9c5ix3GaeTtxopftq1tt0PCBBOrcY4ucULe7VUi+ZsFBai6jQ/Ra
Wu6jOmwACB5kOxPEwIudaANC7BCBqn4vRuux5mjwhwfh55nTAuBDAMiAccFnEku6tBR//ChFaFVi
yiDvm9SYuqM8IHU/KcJ66iLtZTL0nSLVF+lE761t/tUg/l8b8r++B8y5NFZWByU7483PFgAdNa2m
9RGZDRlUBl01nmNcOCWN+hW0242X76Nsc3LiYdthLV2NtdL/oXhg9sDn++ld5BqQuTC0WMYCzHJ/
/vxzrIwmKxqryZJ+lvTFO4t0wF7xio2mdHRaJMazInuAGoN949WMllCCVb5U0FJ7EyiGUMeT0fcl
iy7VslbHgVROSj1upNXgUUZJ51dGEzQzYXWa/ToboVi3XfIt0mgsps2EyVPwt3YtgRfzzupiYk08
MfhFwxM9cKY3svSotdBMxq8oIgrVPef68jer9qvp0YuZ3BYi3Uyxnsm7qPLbqUTsp424pD0svORD
NNIKrB6qr3NWovE85WQxDOlF68WxIkeMDC+U2eauNYyd2pJ1Ul7FM/A096xU2nMLqdq0quvS6+6g
0ryqrvnkdvYroRcXwgAPU3jvtsbTGPZ3wFXRRMl6Z2QRJ4DwhbHEe1sxX8az14GFLW46ZWtDSPTy
4bHmL66akYo/NZ5Dpz0ZJBrVuvHiDOlRiWQArduPgV+QsrdtMdH7oNfZkgp73VGwe5OFndnbF7CD
CeRSXoCV70STXQaNb9JsOuzGxd5wuqAa+B255d7X1RvmiTWBVoh+00uei2Oseg+x2q6iLArSxgLD
ab2OpX2z/JeczecRRVgUGc9ZOAIgWhcFafc5KnyvNfFSRdy4qP7Wz3dJw7+3U4HdermbrT8aypeh
pwTuMZGXKsdHS0VVNOMu0s0pGIz0qnGdh4Ub2KbqXjflMXWw/Ocqfybr87eiu9hhd4dyyVrldcem
jahoFMauNOQqVdH4RFaV7oSmPUsnkJV5qIBF7uuKBpLd32TxzF0gEKa32FBGA6hPrj6XpvZs4dte
zaaZ40cwcY7TLWGt6XWOG3NsvEyl+r3lgJcMMUIvvb9zXCZfLadcEfNDPz6jlSBXNpSjW+lbyxbH
PC4QLCFCMt30Uo3W0zCUN6V9xQP/FNrJvq3UjQ0xzJYMxXh4Zr+T1uuCUkzzHCKCHh+zCYGeEvKu
6/AKlDZ+Z2V/d0fteUYczWclQcEYEOoPZc8eocfvrsVyLwaNCh1iptncC/r5q35OXRwlxXVZ58d0
6k7pkBBFtLNkJYNadfdTlPTrhnD7VThnEFX7iZSShQs9lqcoRkpI1hl+tpPVajvA8YM/IEulA1Ct
uk59GSfm1/EMreI6U8O10Vb7sObHSoUmvWIjuTTC8eKqr43DcTMegLZkRtphL6AVB8LAlVw93oPD
QDzqanJljFF+G2UcRsYez6EOrmmAgboqyBGbaAGJMj52qkIfM/IeYMwKf3J2vMW3aWW/jmZ3+kAN
6ANCRam/2G4H6ICzoh1KpF/0B5dAQYJTDkZM8BtI03hlyNzB/OsnuG1srfsaqwRzKLX5QrdZB5yh
XvXGs2U7D60+fif6Z0seCE4Es+x9VFGJ8dzXgNLzEPVpm0KyDbd25ryyR5B1vqRJgYErzAIwEVFj
SXLbvehajhfQch7G1nwpZbqde/VWhOZznfGixcAaW/MYjzz3syKORfPajfZdPXOzxngDNI56yHyt
4kjHDiF3mcCY5AzYaUKJfcJ27k0TPiwNmXMiRjqDeBRV+ya2CHRwI3gh5H77SUJrUiZ2ADGDqtUl
6wT5XKo2d1VjBJC/0G2x7ylmMOXO2m6UM2xW2orhuxYpfpcI/C06JDC8g18NGodRzbEQUdceld7Z
cGNrlWVx4w/Al8rQCgqN63QVPx9f+qrzh2w+2WT7WJ11GDllUL2br0x70UFndU2/Kf+WuXx8EnVo
4QqN/KuKLWHZevLcfI56IwTMU791+Z3VPQ+6Bv8fWaEjaegOALFmxXoCn3gutYudQw92ius6dR9G
wU1KOv3JssfjpDEqGL07beJVNXKzW7UNDANrgEjYE/kXZQwW6jL8wuSbTMTSeyhaLsmw5L2ZJEhQ
Y4UmTzduLA/6VsIJn6ZsT/hSfxrnDihXljwKx7sns+OmDAmwTwnr0TmOp8RLWVvLkfd/KF2WzuOn
rZvaGRszPh5szJ8t1l49EGWWaR0hYtml8QhgdWKTzVffFKa+1Xv7PEf2TaLypmM3SswZWIW9J3Xs
QtjNXewYjG//Nen9m7r+U6t0qaUMG2fxxxkTPs6HpvyHsnBKJXG7YYelItSfczmt4tTA6kRpd2W0
FhLcEIf6sjrOrfnsVswmdG+Vu7QMQ5xSC+F4oJIsrlWtWLYNtLpZVrD2szD+/koJgPl87ziBcgBx
F4QPFpDPA16icVIzlqa3hkbMVK5+hMgR6EZy6EyuW5CUoQFIaQexy6f8XirT2Unxhub6dd5WTwBn
eQJdKrTkymxwq3bCCCwgbWVEaHIZB47Rs+52j5bbByixz3HZHGDSBU0Kib9fADdqULs0Hrvu3U40
HszmjibzS2SPDzpKt5i5YS/jk1PKgwoFjoXFep4TdjVvq/TGdwvFrR8/y2KgpWeMm9gYr6RBpnLl
EVB46JRvUxNzv28RxqJ6ztfsGccQykzMWTsEU+ZJF1oa+nR9fMckuYn0AsScbT8rlfha6Tk5tXCG
WIR9c4zu+1i+Zn2xUT2QKq7Y953pi6VomzY97wC22T1dKJIP+3g9etpxqHnGCD30Fvk1JxottYnR
Q3LceQ9tNhEKQMNUvnpoUXRbOdVaTFTMA571a+Io2U+AIHWXrhMbUEhvhF7eyrq4M7H3SdM8S01j
L1DXxvzAmrwLlZe2WeLMx01dqmsnZ1Q92Pt8TymrFvomBqNmW8pZNaZ3rwh7gIPGSWIxC9mEXcjU
YWNdIgiHFL/ole12vEoG7daoGVE2fP+0TEi6dCP6rdq6Rp4tu/RQNJOfAToGgLB30zdaz+RzLo1o
b6pXeiq/QV481N28JXPgpjAl0aQTQ3x5BhJ28sbuqh2s53Seb/WccoFVitRGmrqTh8R26PdWjS77
45H/j9QolzLnPx+Kq38psD4ERP/+1f8q2+JU8+/f9f+SSNb5bUftSn7vX/7Lf8m+v5XFzxh+xB//
bKyxRvwD44SLRlZnLUHz+s/G2kLoR5yqq5btguDDvvZDYw3xLDBdpFt4V2irLUKHf1LEdP0f9rJ2
q4QCGiY0EuM/aax9Xnk/VH/0fzXUMYaFZevTKc7D5Gd2YhCXJGI7anLNn9QM+RVU6HXn1XfkLK0E
8tBzWlqweMrZYWoUAYPtSR/VQ1oRhmXcx7H1PQqJ8Oh69LIVkS54oFAtdqr1hxbIpxEhGRioeHTs
K3RBOPr+kkHW1ZnWTFOWXibHkvsZqS2zdRa9mfAlxqngMUYtAABkLDhbRPIC/qirdptZQzGmUBdi
RiRAuhzSw4KGkrHBPwDc2saFBxaCkjvLC8JpCydfqU77FMokmFh9jAh0rxwyZws9+7bbKuM0rfPE
sDc8A+gyDDLX8TBve46jh0YpGeZkvQjggBGlzJkXqUF0tBrTuxvb+Y/b0qfD+HJXyKv66KogyP6l
K6VniuSqMc/F3kPDQHeS3dNAXjhBZnTnARKwWEmqKpLZVlhpN+GSvu115RtLTrW3upAoK/2gan35
KMb5sekQ8XU0H/4kV/60ey7XRmtSt2kzQy7gpfi5aSBKsHTYJssLmJmDUBt9TYFyyGdvZzCiDxlI
bA3pKRCKzUMdh90mNBgOlFFJ7GB6Q+1u90qxnWrONVYfnWMpKyzCKSE0tYYbGuCDM4JUlI74YlT9
O32L27gedrOpvnRG3BN7Nr3VYYg1r2dYlCUWqzBJuW6cM/OWxQbk7SO1Hjl8mIl0L5dBWeRfJAmR
QVygqA41Rv2z39Q8/bIAusmNUv7QWtGMn0uMj5tkWTjnaOWi/DQ+dflIRqKNqUzlJVoOreAmVX+2
Rw+askM9rgdZnGQ4TYHXiurdcXD+LbFoIPectay6aP37kucz2nu5nIWwsowBwCPACv/5OzModkYt
k/VlzvMXgzu1rV3IE6qgsa5MTHv0SphsZnxPWu3i7op5zgoqAzEziKS53ji5EiiUZOQUleK6UloF
oQ5FgmJPkT/K8qFrbIfHNL6KldA6NF50VyRvaa6b8M/mh5RMeBGW7V1vFGkgRprqjVKDSqAW+v1n
/Wxe/PisaF1hqQNUp7771EKXYQ4EOI+bCwVcAVn4UcbJSxSxzcpNwTvDl57XoG8C4l4DL7LPBbS6
ycqGoETWjswfJl0r339/VZ8xG39dlUtoCuMXuB/MUn5qNc7mAAUFOvQFDpSx6hpgoy1Z5DCE9a5H
Y2emV309LAXSVskQsXjJNQ6/R5UOkYVdrNC/AJ9mbuoIZ4nWdQCsIfuKcyQsXgqSzhna1WBpf7iZ
n04ZXLWFCZjGIDvAQvX61CCVopbg2DrnQt3KfqCo4VZYNNuUksf493foZ30DmwI/CjOjDReGULVf
3hjdDPUqIqX9MpjcjjD6OlS0iuHEPLA3k7JtvuYYqP9wFvh1LVsmpwwkYFTxP+qnYa/WO1NcJo1z
MR3xJgfvls5BoORvk4DFKbz5+fefcXnrfzi0fXxGy0QEjocVwv7nwcM0eCDIvZHP2MA+d82VTE5d
1ScEfNl/XIKWdfiXH2Y59oejQtc+j5KIuqAtZvfOJVmifVkcGj+ta+p0ItsZTnAudMtoM5nJTk20
eOMApDBf7NH5w27/d58ZzTsd7oX4g3f75wc/zWohc210L/jPUJqlw8nLMEVXsbhPW/UPP0z7GHh/
/tQEYTnLxmRyoz+9/Ypd2CYORu/yke3l6LI7DlkHHbmcvvRKSb9PbcRe9JO5IuVkWIPAdjc4XC8f
GX512h4TZoMbVS3PIq7Ms1sGVqmydqUPsROfeiyW60KlOy+z+dWrpnY/u+pBZBgY7RgJ2ai0u8ZN
900ujU3aj2LrxsxIhF6k9NLA62QWAsZYLEe+Fv18IiCgq3KJ2Q5aA4qI4cLSUfJ6HfVfo9LdGIpq
rkRj0LAsiPFIRn1PeNsy5bTn63paspdssrfRppnaRCvQKHdG3C25lsPF9Gp6Gyj7fRqjx0rFMGV3
9i0cmGHTfZAWGnbhMlR25eSdJDKLUBXal0iZv85zeC2F2+6sUdy4np2vL60txLMalY8eedwrl4xV
OjgrOyNxXXHLI8Q30HNtuYWy810ROArTbsAU7e5TaaiL65LZmopTuzG3I8jJVVgKOxhvRJHC/Yja
dzKgORgTHM/op5h2k9EbJNeZsHN6JUhSdF+jRVwt58ll5AR1dhTtlnZNFZrJdTuWB2qgauOq9U0J
DAAe+YzSQS273ZzJx8pFJ0XqrRJV58JLDnIIy1u7bR7zSJq70HX6rWIqDxSd9bUwmrvYBm+TSBlv
Wi/jn0DYbJmHlUGUUWA39Hw33mC7yKwUZ5OVryT0lP40uQOAbaQuXlj7ipYUu98vINqvq+QidUfo
wfBtqRU/1fqRbHRryLuE9iRDIXsaxWpskqvQgaitCHXncWWrVqv7lTE1SeCkzsPgUvk3qCy1maYs
hn6iQdGzJBatQtON4eR6N7+/yl9PJMw1WXAQz6PJB9r46Z2Pk3wahqZOHqSeYksPh2+2mWyzQhv8
saxF0M02TbbwdmavJn8hsjdAVzY4hA2m0IrmW4qyjwU2Ew/hczzUVI6h8hZVzOOi+P/mlgLhooMF
/ujXQVxaqxaHPpk8WG28Vu0hKFRsgLO48VoaUJXRk05Uv3l9/gzKbAJlO23QHgNaUwEYZtshbcle
l4jo3KZ+GNM/7MB/UzhwLxc4Hpdmshl/updRVs5FMtuIpTXxbuP1CpRaNquy7vdprwOYKuS3aXDo
Z6jhsUm9uxl78tpOAtW0aujveeQP8RDQDlXJElMsvyjIujXjUPjSdQG+qLREwYCs9ZZm6u8fBPPX
xd/TLZXHlMqTTc9ayuQfmoJD5pUx62PzYGhUDaPKXKv0ElRVmJUnY+qOJG3LVT9aaKD1oxeVzS53
By+oFBP8GW4hU5Frap5XzyL2Il4At1JKm16T/WwS2F4kizh7Gtetm9FAb0kSUDQywxxPI2wcYlMX
dqmvtwRqqRVxFUZKjVoz5QiNfWlrL/oXgrkBDxu6xbidOYh+SjKAH1VnPgwWoabdpAQppqOk12jr
SLH9/Q0CtPVricUtQrUDisllGvtZDzBbuZsjv8EvIL6G8+TuBgt23QD5mUn+Y8sp8MoyyuvMPNHL
ne7c3lbRyqPu1B1MEH0ejEYmN3PXV/ui336wnunR75XIOciocQ9hWpPb1eEfHbXymONpZHfcJgSV
b3V7+m7qBMOM8y1CZvIuYuibIccivXqPOjWD/2xEp7J2SERGpxjhxb18/Cqajl2nMI2BprnLrGUu
bFki8EqkyZqOupKYEc0v45A4EhEUQiGJhDNz0BEcwvFafSVjg4Xb7mbmnkw0ZtOCmay7826stu4w
a0R5noyp76/cSz8hv4vatN/waBz7zAppC+Q3haY4e2XUv6lSl6u2yuk0dsk21Y36ZA7yWHeR3DeA
q/zGqJ1DboYHndyQIbKOg40pPS5rd+26ONEz8ji2eiFDv3Qmw5fVFMIahD/sCNXZ8qvMR5cqtfau
0Gy5rfT6ZYzG9CQqD4b3oD9FzdSfpFe5lFQjeDQdo+rsinljxLCjtWQcMa4h5HQS5o1K7S64WVfZ
NDpC4cohgQVL8jctHtPzRJxDk1pkAiVzve0kTvwktd84cWebqrfuxwZFUik6scsyM8ibSDkq0nhv
Xf0pZVgMTkPeS4Gou0fawHlOSTc4qb6pqor2MO29wOgrxTfm1gjUEEngEmeb9d12tCfINhI/Q02k
bd2pz3mjrFNLhmcmXafWmbtjUfVvkYXGNdaNqw9kepQSVEQEBxQ1Yd86Wd0cS6tHET/Gd7kdXfVh
4e1GXV+oOTuhu28eZb2RdPVaEtM2s9zYtt5y3AewSOJgFej6GG0aNVHgE3QHiTvDru1up5IId+XR
LU1c9S3UOvtUhWO5rvQF4JdFXpDI4UjCb3fdomFmQpEGqZpFd1HI0lbgHImM8kusvlJoQPwW6kpZ
xnTAGdw1p56TK8suSJSq2tXEy269us7Jh5dv7FTfhtnq13lUvFTR2U22UtOznU3dAvQrey7inKFY
MR+SEeWnSEw4PgVn+/kul7rwI8srDqNuPOgUpFvSqW9FFn63BPE+6pzAtcRBRCKdgWrbEzDrJ1r0
YZNk22rgX+TV5GzCiT0paeDs26S37Ep92Fm8Tb6xpLSmqv59TJGdlgKmKG0PeKhqW29ljhq1JV04
4AVCAlTgkJ8lYEsTyvlOmV0ygygfoPIZYtvPjPJdtOFO1oYnFWJhJ1J9a49Nt0v6NlxO/l8ayx0P
k/09j9UsGHlnoHaw11GmBjJt5IqRk72abmYNsZogsJKeQnZlR7r0QUVAnlmm2x+h1BNNjiobjrEj
AQM6+bUxVOeonxTI/WWyH/G6RBUq03luwEyYxpkzb7dR05m8ZuXOLFKUtyk0EA9c1lUdzdkjuM8B
Els4B2qR37saLrpJcaFEDc5eKM0SsdnWPni+foeawfWF4rlXI6qVtP9et950obv7rUCUcGjx1Rd9
WAUEI/lMIHFpuQaZnFZJq6kgVkfkN3nsKDdq1b1EcTHuygXMPCfWqnFnjhMM4LZ5pbkbRNxMEb6X
5Zhs2UkKn5O/i2ar1AJl8JBkTFa7biwYJUqcvsa1bp1Hm3yTmYcLBj5JVnqFnpEiKmjYMZjduGOQ
O9qjro7RPkSYs/V6h8DnsrgpiSa/njHnzSmR3NixrjU5vIiCIbanbBhqVwSzEY/qZPdQPtWdVlYs
hg5A6bTPjyF8wNVQM+npK/t2MJT3UWYGUxICfzBhggioYJRCjYW15QHmW2nM0B+iCmTqqAOcl0n9
2E8uY1NNOQ94pFxVNru4zV8HQggOma1ekdYwMBp6KPvA8eoGXJXkGOgOD+6k9HDzSIA6ebPZrjJh
gkfBx7uuHCglZJ4PlrWbNCZm04DDbrTjY2rE9gpqthEk+tBeU1A8znq3AIShadesHjfzsgX1uzq0
3S+kWHG0DhnHw5AYN7pLIzxOBv3YK5I/m3gB2zG5XZNtY0HoAd23yHf0utt4I1/6mFU64iYjBqZP
yJmpNlf0Dl/1sYkDwuZROztetXL6JtnC1anPkTrSwzbHr7Pb5mdQWDeuPo5+HQvnQSWUorP2gxFb
94V2J1O6gnqEgEEnjab3QLm1FYO0tMMwVhTmKemQnQ8yUf2sjAmhc+wvXqmeM1WOj0kNqkIk2Drc
MNl0Ktsfb96T1bZfmQyyQlTNddzFBweZ4W5UKJHiRM67AsHgzo1mb53T9YtS/CNMrtp1mxqgN8PJ
N5Dk+G09en7NlGplRwTgAU36EiXoXPsQPR+j7WwfWU9RFX5tFA2vwqjXYJzc13iqBStn/0Yjctp4
MyEFVdOJLd5vAUCKRnzetB4SeI1pI744JhZ811G/s5scMoeWIfxgjWJhi+AuY90Wevk+xZG9FUpJ
mIaR8xBY2CytdAW9GjpDbxoMMlGPMMslH7h/uDX5DteRy0ueKZOH3AVakNAASpa6iZTTwOlXF/OJ
Rj4xfYmj+R8x34aX6PTilEtRKbbf90Oybrgmv5f9E4szNikqcB/iqRc0HV0TdwQ4QOtNJ1GevFGk
anKZProdIj6H0bsXVYG1bFoClnya4LdIxb2WeDY3GgVEIup10ZvR2qtFGfSDcurHGt1DGN57Q7cV
Y8orjfKlnJKXwWKXaDvnvqxSJHicblfSZsZYVryqPWd9cjx2E6c+lzPCytKKszKHl7o8m138YrpD
FGjgFXmC+AFi3+rWPQFxN7lKmCgnc4qQGjN/Wzx7ffVedfrdrKUPKAk0ZkTqfSbAV086Bsupq5+y
SQ1cZVHNKWc5QobjTIIELLOVtbdQ6i9WG83BLBO+ViWiuI6421MWPccCvZFR5msZafQxhNUfGKdw
jNL0Pa9Ve3Tccuvl7Vdmb8/16MJcNOJrVRk4EWjxtzJ84Qhg7aeYHHfTI5lCU2pITfJBGeRwU4h0
JMmOCMRWCX1Unuu8VyO/IxyEyDqrChzB/y3otDmxyH21J7QpbMPzxzLVt/qwKnPT2Fd5xvPFiDkf
c30NnjcC/ssK0AwJMPYI4BTLrYZ5FNtMjA5T60ifKfAN9pFGKGQfQFCmnzEr86qhDoYWhaNXOnFQ
WtLhvE0WiDKsO505CNF9InDsge2b+2vYJNZkvcff3SWYoBKRn9reJJZNzRw82C2Y+BkxGzVS7qwy
FLCw/msieAwA7qWoVoWnHUonvacAAam0vLFqGY27mAwD1mTnJgrB/gO1JOL4rZ5ku7ZtcmK0RVAf
6npzono7V0NXH6USnzQZib2bqQoyApNTkVt4WycfmZjU1pIig5+2weo6YTI8Nkb3ZM4eQYlh9S1P
YQbT1ms33iLawk0kqVxQUJRZ0LXKtLKHsAi8rHifu9Y4TfKpdp02UEcuqufkMUZwaOtKOcT2uqJo
8/sCZYZWzwZhdqn9SNN0Ba3Zd91OW4sQROlQ6aSOGMkmoy68KbphPVXUAN7SvXdLqRxNMTybde0c
wdd+berZC5QS7JxRpsUGxbm5rXPRBxH1uSVldx5S1NTjxALedWXsk0su1ihaLVTpzXgyVeJ4l2PI
iHMyzNB7RHluM6l5tSIUq42bPOWR82WEUr5yeAn2lSpZGEY8oxGBjmErERw5IPRmQfGWNTxQTsJD
PSkPMvbiwIrFshjhzKur64L2yXo2S/3IJ32I2TiYGg6HhDuYzhlRTQQ6sUK3AfrTbQq3mDS+3Ffm
Zq9P2KrmRZ6Bms/CW1Xanb5ORMuPU9r3abbjTT7N/mjV90mTOEGZeo92Hr8MWXNXl2JbCIIBjIot
3IFD3VWGQoqp164pufAQxm+KwpVbHpsGA8IX9OXsCMmtsGzkYHz52BASUpK6eWU7hKbV8TYHq/8Y
Juk9ykhbxvqGjSzeWmXHJyDDadWr6CtcUW/QeNjrvOGmKnnGfj56/Uo46V1Me8IfkvSbJuJXu0Yb
pkbEstHC1iOJJ4OjkuEpVEiWjsSi2Gopgif4DYKuoERclsHI7AEOBtFA5jjs8gRMgJBD4SNWonv3
laAZmPvDcArd5jJH7gXW0jGfE1q5DixD0YbE6bSXwcMTzplOIdI1mVZ11xIc6/So83rvVMTVaSzT
3NfKFlCspuz+eocd1F+hTUoATeZvMq7LPYdSI2jzauvM1v8wdx7LdSNrl30idMCb6fGe5pAUqQlC
pCiYBBI+YZ7+X1BF/CGRt4t9Zz1RVEVFiYc4APIze699pj1JcftfgnF6TSAPanb3PLidu40j/U70
zJpadjKkGunVvm2j57g17o0ZqjIEDVC1DDcvCEHUaWVzikeIsckYxjfQMRtUfFmYn9Kq15e2ZnzL
IsvZupFPfDwuLlb7BB4J5+g3Q7wqyv7K4fWzZheynCVTGNeLBzPlEpFlWy0qJc91E75G9VCSFyXk
Kku7JwbU92PIIjWxoAkKvwN4V2kPdujt8i74VYwUj3Xsw+VuXUrj2Nu6jJiBWkTByS9oK3SvdY5V
VO37smPWCxNkWbXz1I+BtIYUcfV7GDSru0UVVGu/e817ppqaPqIblKlcRn1ebka8+2NxypPxe8c1
Ya3IgZgb1yRl0u9FZnUovW8UHNNW6x6iPv7uOoiA6GaNra2Ll0TSCCgy0KhTLtZIdJU2jbciKvFd
ji3tMTOCJUN4UszACYSmsSyF5hwI7Ea7nVibOLFa0lUGe9275tEt1KuZtd/RNwyHYXYZMdY78vub
pzInAzJHdOmFMY/KON7U7WStLJHAvBxZPQYGBkdyYTkgDPHWd5m7Sg0vWjhlgEVP109E0f5KyHNn
NgpR3HfReGv04jqvFyGJvqxoOMuQg4tJ+ity36Od1/oSMihP9dKxE/shLqd3faeVTXc7TpJRQBY8
23XSrEsf/2oSJoKMSe02jRrn0JvBt9HDrB2EeO+zX66ZFxfV0idPugwApWM4qjSTagbJOcTs0+jR
50FoTW6rpsj2paOs9RDoYNssudN9dSVJ9meBpHWb2fnPLljZjdM+u86EUVJH2q2F+TzpXSkPugHR
uGAX6p65pKl9x5y0cuooWvWpvw95l+JzpnXStRejlSivBGfyEL3Wuf+cQFfvQutNc/WzTZF29DvU
CRm6LaNojU3WMveZpvEQJIh+HZsK2CzqcskSDfkBOZAqdcvNoEwm1KPpHvXp7Npboy72g3BI3405
2l1/Sm8r3GmyoXgFkX+ZQor0rDB20JnVGpIjhWJm0Mo7NsWRoU5S0I+3tIeXDFIbQZpIcgnPIuQT
LS0Xlk6Poign7cGZD3DZuU8YAObdJ5ABw/gWpcFtE6P/GKpJI22AGS7xeChkpU68Z2znu74khNQl
vM4x63YzhsPLEE/ZNmI7hKWb+yD2w2aZUN+vkrjYqZmkPuc41+4wC+ZwT4PC9nzKamlRQ6fMWFDP
y01qmNMyzSo80Fo9LmyjfWUcNB94RFerCa+dQb00kLsw6Jzrk06usTTxxQOAx3Mwjri0XR6ThuFh
4gTDvdvqYhunLLxDiCy9Mupj7p1BlSXbKNCesd52BxPXxlKq9MrkyN6io27yTF1sJzvYRfpQpzAE
Jo+QO9HHK+l1GL6Jol4MY7lNrKbbjzlZ31qD792AXOXE3sMwh0Qk/oQEYzKsExubeFVZmNEtsan0
ZmV04aUYzEV6nkzaSN2kwsoLLFQ9h8XKFJLqd9zpOsyHscheSoY4o/IH6DJiPkuSjVc0t2HDpy7r
6K6wiF8OgvesinXuAbz1mL+NFKm7WZfgoWFT7bLBO7i8eJdpFfyw8yHbKiYCvG5p/yO+os4+NxOo
WjfIGYGI7jasoPKaezW40NJ4yKc4O2alf1fqOqxcmuc4MO80UmeNqnkK6wLjo1/tEwMlSV4nl9Dx
lklgRPxQXsJa8wJwkRHrN2Yn+dnTxtuu0hgwAKPpyVvcatq9HOH9tuGx9J9jC9N4jjwJSU6VklK8
Qsm9EanDJRmHtYV6d9EIj469V0dbiA4rTsTLYPLvjAQJel6n9l644b1tOTc+6dsZXqbl0Bhvk5Wl
a6s1k1VljAeBX4YzANRQ1H23fMURDuyvYMg5B4RXaxNnzKlXLGc4d/ETDK261dhwLnkMVr1m6Xjf
Fevt+SDIXT+lRknrixWpX7kL2bupwBJoJuE3NqfVmikX4QFh/J5zry6zmFzk0tKpVGtd2zD44btR
5lnaEdgAUK20cxZzkbSWmyljeKhrSYtWBpSZ1jPlmby63tEMsL5t4o2fIGnKStciHwDf0whH9ffv
3MyVcdsEbKM70pd6+64eKlqN+MZJzH5JGhFq+8YiBrmy+nXX+t1S4e85VnPoeWlES8/R852Z438q
55K9z/B/SjLE4B6nj+XEdC8zu+S7g55lkpvfF56zRh2Enp9H8LE7i4KgrZ38PnN7nzbF39CKjNyv
rX/qW9z3SmfPXAXGPh1bMi4byAGOaeM76vkx8UgnVpRsv4a+tm+ixro0pVOsfs9O1MTrm8XdheF8
8sA8gTmy6wMtJ3qQXkzIQxCP2xLjmJCdeZeIYCUy+80f0ncvURm3wHzhJ5qqRvRzj4vjxaC2YLlE
qOdqclheR8F0GMLYBoc7vKNvmG4VlaSX8TqOylw/omEciA7JFobNNtaR3Szx5wa3/S8WW+D3Pqkr
AguFwe/QAkScwYfNVs0AVGAezB+DgBGtk0+3EDqQWCt+bMQ0tcaB4drAMwKuaIMsbcIVkbZhtfFn
qJ3D+F/E76nV7oUOl4L9p7UJ1K2qQrYDOGPohxCR1z1RNPqwjrS1PTYcNVlyr8xTMmrhfuiISUAA
dRU2rM7S60An5zZomhQwge4vh5CIDrOcgFZanruISILMG2BYDeZMixcxafH+xZ68Q5WMinRki+GP
9S1NKzrqpjj7HmJRzittq8c9FT2qaRZgK6MZpk3o9RDybdO4eA3A89hXq7bx7tsg+Al0exU3zSUt
acojv1437c1YsRDJu4rRFi2YwfhqMqt3I9F+ellXrgymAcrcpnrGeIqkyCCkT9WnCpd206DDlvUT
ux5tVdsmoKjAXbhtPa61QDB7c/wdHcrTmOCNKkZeJ7yyd02Q/kjIst5Zwr4pc7alnq4QlTY8/Jkt
B+Dwz4Uwj3bXPWQyMJdWwFeWYBJiOxCdPNQworEorJLJY/5NW2lYzYa4FsLsAsAoUiUPScEh2xCB
qSU0LWP4q1bzkstK3osADrqdo1LIXST1LbOAqbJaKiz2XB6wno7PuHGcCsBs7R85vY5RTvxg7nDu
xIXHw1XykLTxuxhtouqN6sKYiXaMJzP0LEJtdGa2qXHw6FYbf254c1R6Fcw2nDpHHBMCC1j2YJUe
zIr6WekD41sNrKOJGyriDBW+y8uD22Car6YKypgPhxoQ8dPC8RQ56/cGI4KVdOuzZ9LENoXPRYo1
Zv82b+xIazap6a69KB32weDQwIdav+b8wInCvN7tCRWppX3EFPLSJ8MC81USdu/BWGhr3xc1BVvi
cWf7jNNMQQKMjFqUyMLGOIMTHX9OsbFFT6wSWdLMoAkQtBHwKTmBAlPpmyqH6kxS3zYo07d6CE+h
YL6dDasyMAiSb5tjj51h6w1gvSxpABxLFQtIuQ6HXqwn0JGlr3GPYYtc5QMKk5LaDQguBUNalS+J
Hx1NayRZzoIWHtQvjpVcbcu89SsLfwrNPBOErWBttTS7kVYMycqU4YgOi+F738zOPIsDYJyKdS1f
E6865cj5KNpHdo3hT328IvUzl5q3ckKSAmK0rF0bgiFwa74JRLFrX1f7WHsaXLhyUR8FK6tTB2d2
UzQj27HRsM62R0mnFQVnIH4Bv8iCxTA1byMZNcs4ie4q0Yp1PIzr3C6TA/V4uozGG8Qg4BMyBfnG
ZmdQjpj7JuUwwOIoG6v03bb4viqnWwyd6+/kvKOwGWJHktkwomXmWgZEusGO73uXx7RQPKZO3KwJ
qv0lbbDARe4HxLf+QNPAvVUGz1nDTMir9HTZZba+yrxbjtGN2TP30BQvNsbdz60a3mKRRV+8pj/G
qiA4gLuK4hWrPewJvN5/6w9iK2U15zrysUj0H3Hrj4uxDi9a/2vK6x8y4hfwC76BbAJJJKknHfsK
+peOYP5eAhYOU1xv/n3l/1nBg8wxcBEtAuS3PyXetLScgRW5xaNZYIEL/Kpj2RhzGJvVvoT0g/cf
Te3+v/6htmUgsETs6JqeP2vP/9BhlASOpDD6i8cpjTAqut7bbCBuPaSHSuwkmDTVub/+/Wf+Jjb/
LcXj9wNHgtvKwuzwUYqX6kmUYnEvH027rA/dbAf2puAYull5ZiD3bJePBAc7hzDmjdUCDllKyFJD
7b14RXyO6sjfiNL4wZYNorErpi0mPQDygf4F5WvOq/2glESsAwQAYabh6OZHCUYRNelYdGP1qBu1
v5E+MRgm7lZMgdTkfDWW5InOo7cKCdvGZLczzvARxyAXJ59dO9xDX964nwXkAcQWBwaKz/eGs+7v
bwzMMGaFXnSPvpuyDaADDINmh4R8G0iuQBz4z2EGGjzFWrnQuwgr2FjcRD0Fm+e+q6r4hbvDOhlj
vR6qLphLj8NkMzm0Ggq+2FI1gQ0IcTq5VGTIXnrDrkhjNNnlOsa2LSMG30BCV7Un3kxYKAiAaaly
DOEaztytn1XPtmJsmwVCO6W8ChaKKSZrJRIC6vwcSd43tTavPUcP0FOilWuj7i+eI6JDhjAvq/J0
j5CQ4a1T3vZ5qIG+QPPga76+Ko0JL1qT3FkFEqxw0BeiL/onmnNVJOQpWPUxJExtzMtjFYzRJYcQ
D34N4bDhcUfHL2FltHuvMxHi4V1ftMytl4ZHa0/ouAdPY1nYfb5L2KatfHlTp+GJ10jCJwSVTuHB
xkJ5q9r0r/E0HRk6a0syxh2sMQgnmG+tk6Qq14rjY02SuNzLkTWRn58TZuuNTNdmIEAhvzAQUmtc
0PsehMJOLzGyClu7Z59BBJFmMPg3H6aaaEfl1gZHXCx3vANJTtOrbicaOnEtINBd0/Rl0Mh+57XN
S2sEa6gS3wwx4WabvZLBLP8J83bTcnBgl1SbIF7qYxHxTi5hmxE35kbOi6kjWjNh5pWD98PWnfd8
KiZ2FzXLRKO+swK5VhWWSGz1qES+la5EkaSXxzRF+G/4zAZZ9hwUeVllAJ0squiptBBDP2OhmoGv
4S611Gu+Ekh9LLQD3huYVNw5pdAyP4fWNmWEh9KR46M152P6LikuukVIb9/iy9akdksjGK/jJpg2
LMhWpvyhQrzd2ZiExxbh85gMzHbFU2Nth6xXGwXmZ67ntjEqp5U/IqrTwSTKnLF/xbm9aILxsRnE
PslSqIKd9S1PmmQLmWLbw7az+0zH3QzHk1Qm7wy1aBXiSoESbLs/CKJaeWh8VLfBONFC32Px6Q9s
sD2XVcaUfO9G4xULBB519R4njrXuqrBYWYPQF3aSfhv6YulDistT5t9N3KD/Vxt9GJ5zBvABEAjp
QwZ1pfwx1qUNTMW54oS3yKNFZJD1+r4MA/8UBlm9ywoW1Ji3OZ+xCpCFWBjcrS0g38jS1wwkf7pl
yi5gKAxGJc4S20h+TKgVlmGZ7kKaKl5+F0JBAeL5yM16AYKyKSsEFcOT0QqenEJWeMtfCbbXoBjY
pynuXtm7M6PqpbUVBnsUv802xTwsB+zq5OQy9UjG/pFI/lfuxv+bKfEv5+L/m7/xPxsl50/zvx7I
/0/I9R4H2f96tD/xwp5+SOjH3V8U7vn/+AcXhsGRRHaLaADHcdAT60g3/4FwGy68MHzcCO+IX55z
gv9wNVr/B4LYnAnnuXSk2Cb+cDXyFyJQxb1hwAKm+Qv+G1ej9QHSBGAIazvuQMJ9KCDcj6FFATtF
va69+lrNgU3kS+HlK1iPGm7e4Nbtoh1hJeMly82LgYiArRpCJqItiz2Ye3QeQcZ6IBe3bJsJqTSC
B9PNNlmqu4uyy/PtVCbMf3rm4EwP1c5Ic6LV9ERAhnVXQdePlz6dYviQ1Rvaada9k1XuotB6+uMr
+Q+2+f/wa5o6yWlzuhkKWZAgf5/zQ+IGTR8YzRU4SQlnk3zZAh8YnIw6q6eFnSoHK7fuHM2AiVGU
FnsAYXxCQzLDUkOIdsw4130a8jLehsrR1i0dwNaXIGvDdNjK1PPo/mB0RoGHbxF6ms4i5FhKUj1b
hJ3MpI56y9vTisJNZFiP//4LfqoC+Qo9MO8w3yC9m3yZH37BqsHjPgztlXnsuJIGq9qI2kD4aBdr
2+KwrGGYWpodnc3+isBQX/lh6SHxataNE7JMd8Kz4bbtI/XMLtUhyBg944w6HL5Sgs/X+s+C9fdH
DWxvxtR5UOY/1FyqttKia8rumnPpkRPpxjIpdXc5RH1GRgAxqQi0RhS7l96siUZURb4xJ0gg9mQh
vcbaqEXja+mvDVhmd19cx49WJRhR8/bNMz0sPfon06xAmGVGTjFdeX+rkyUA3GijjQrVuXOMONx7
bdqsgsZFysiNthTG5K4SIq/pOqEDvI52mNwaMjg7SWgdJfj2Lz7f54s365cJA8LrzLjsY0afPuIj
dOvIuHJMU5EG/jflhRAeLLs9JqVzl/VwgVpRuyctsss5RbXcuLmNs1Y5JwbB+VnG7tZIrPRUaayX
/v3j/a6X//5u8Xxg9HIgGpIs8JH50DG9l/mUmVdPVOa+szP8BtITqxhCa2AD2u+RW++zQm5RNkj8
YN2eAK4RYSV1gLXoCDyEm+zHcl2EIy7IN05/447ZH7JjDK5flD3zQ/Hh084uOLpEPEwBlrG/HxpS
YKUjTWVdWySvOJLiZC2ynIGVm95Pzvepcdkw6oJVmcycf45Tzq/oHe5QNhIT/SehD/f55x8OVQRc
JCDJuS/6+4fL1DI1qDLmNUC1vLH13lggid3WIcNLj3JwVQ7Qbq0pc55jOBeLmmAQqOZFukIoZp2D
oKWT9UoqmnGvt8nRioNp2zl6s7Tcho3tXGrCySBn3XnKapdVVE7YpsPkN1DQnVBGoMPyhjP70uLe
b9+SZk7+a9pdGFXZQcnqyffiNxzslF/CbxkmQYAuADY9FsJ6yxjzJ2k7XoRTjPug1L4TfZ0/qCpb
6llBEuHgMm4prSUX9E00HtK1zr1tW5sYH2ZIagwPRh4HzNR1c1WFZr1DRHGb1sLa6Em6iQojXoVO
12yA1wgktSaSmwhLPRPKdFVYJAKpor+d6ji8C3E93GaNOOdJVH31vH26RRhlQReAz8kgQWc+/Pe3
pGpuxtLvvGuUZSigCQ9eGC3r8t7Uoer1TzrYR1+VgKEy49DHeMVDlJ1+mqfLFBSZ7IZ8b3rohEzx
0GYqvqK5WEYI7b76oJ8OcuoBHVAGfSPPnfPxgxqe1ls8/ES0dEnL8HMnPF2sS2+bPmdOjcCW1F8K
gIn4dcBbnYVa/t+f/Q+BHvOghbYevxSfAUsSg4S/L5WrK12PfT28/nax9pbELQ6HcWEESFFtz157
+BLWSsEfKuwGrRy659UXn+HT63v+DET5mA4wCMs0Pz5UvDpNQiQ1TjjUBSIN5MIPEQW0+PZDMcws
bwLN0WmSaO13YOl7uG4529VINwOMZaFcGX5Dfi0Lf0c51RoR5P7fP+MHmPA/1wkPLKhz+DgWR83f
1ynkkC3GJnSurGtWwdh5JyUZ2I79dOzbdtjXJuCZNMoWtQjtG1VH3tpyIeOgeCFbl2TQKhdYHR13
lp5g1YnoT+8QDKO48GztEJKsZrnajahse6Nggi3VlGZ7BI4/Ur11GRxMs56DZa0rShoWPZXf87q8
2sQLuQ1qA3/+Q7xpemWAbUKcG/mVs1OxcachzGHU+I8TsIuWcmQBMlWsnUPhWFuZMRppI9CnGRAi
H/4E2aypucySCQ+lesqQrP/7tfw0eeSe8ymVPZ80PNZyvwEBf0zc0LMgZWZmc03IKKkkKQaImJuN
XcT1KiV+rsTyQ6428JqUZSBrfBXzlMaYlSJNP9awT5MqwvVQaV8cLd7nF4cJZwK/0RynDPlxPsj/
+GSaV7heo7nioRupqRkJlfc1AY1Fzxqg79FQhXCKQHxW60pAN+pjXRydOBDHTPPe28yNNpmWqmOo
sf4vtb7YoAyLz/GYPOmRnG5jtzyyY3pJWZzftqHlbrN4aJdG1ACWSxO51yDteqtBczHho/XawXwt
kRdPUNdGdclloC6ZjKnGHWPaRUjV8Aqx2OzSZjfMvC+cbwGLxnpTT45zRKnrSjP9acbgA6tMj8+2
ptSqcrRsg67buvVLdZ8ZgXfHCbW3LKTMeJTTe1fcVIyzTknmuKcEnVPpgs//vejo4kzf+yVC275U
xSXprrSy9UU365vJruwD6udr7EfGNhXEKvReQQ5nY/dg2ZJqHXfOdCl5p9ZS8y+yJTOrS/KzMSHR
+PdbzPo0t2TrSOQYFFnUdjRcH+Hflp6mQaW7wbXBgCpkbK9iAzMil+WShAGHgqlnRN4W9m3mzJMQ
TXuySioYRXmxFmZ/GqVd8x1pqLNFA54foaBkOA9jBXNZW0XR0Wph8wdF+k0EZkIXBjRNY6j7kGQd
5fn8BRS9T3GCwGyJqCDcpA0Z8dPYqANArS0m2+YaZnLTRDPxIErcg+wsb2vXVFO23o2HSENSYGfy
xHnLdk0LEDCxQIBH+GpP+SEKmdxJw7tDHSn2ml2m+649jI71vdAjZ6trch9b7cUL6/K+7M2F3xlr
eh32HubCHDKiEWGEBF6GHTjOsvPQin3pj3saxuHg1tarivPxoS/Sgyt+FpnpnTjJ4osXgfyX7i6u
QPHW0SQJBizI/BZpvvH7wgV15+n3nL6kg8xrGjsvb5KUcsANCuJVIjdeur0ndkVgngyi7u7qtFSH
ZLJef/9b0lEw1m3VIbFEvFgoeHRBHDBtwaTu+IV2Rg6PFTyKGK9NMWzNMkAjkgxDfwlidt1uVq+Z
rCfbMfLzRY3pZze14zWXA2sEaBZx1STLyUPxYmg3sZ9hFbD6nVYDr6saXtpVZe9kxL/pki19h0et
c1nKFpixOh0KlW5s9eZ1dPzuyPBpVvN2+Aelj/9CGTwVeDmVpFhPB7BokS2WoT/t0Q6YG1Rkt6kj
kH8UBRHLgQKZxz5+UFN/nGuxbLQuY18mu8EDp4mBGzrdcKM3BndsrW8Sx7kSI43EzwYjU7ldsZtc
Bp1BlQc3dDsI+EV7sOw0IVOY7VMdhdvAV8zr+5/AKYtHP8TXWoTqyfFC5zRVatpP9fx1hNVPlfpk
LHui3aLbczEqpcHN7z+Mir85q9tLB3bsHOeVdszBa5ccXCodDYIk2JC8TyMRLxszagj4BYyBgrIq
LkZ1E9cmEt0uCncwNkdzUEd9/gOLfm2GBrraMLrB4AVz8VfnhzH6o5Yw3ljfS50xHQHE2QldA1hx
DD5akhiPOYsjzFksF8fQ3crOIeA3AUynInHjWD33W69ILsLejevCOEfirUThfuwHz+SKAovW8sE5
YUcTh8T2X1NukrvIc+tF77+KwXDnaOdXqr3HZmojRPiJvqgMX9t1Wf6SR7WxNxrf20fIUpqALbnb
T4WztAut3NqCbIaw7727DNsvGsk5Cb6x2o2TNSgTw0C79VKW13ZXJwdIDPUqNEqXVCRkrODy9K2V
lc1NWZftKqotg3KTGJVwim9ad8AzoDlXbEXJpWXZeyELdNhWSH8XJa46flZcHgA2gXWJeXAMzGNc
53Xjeh3RTpULYvJ7jI/tYKbYVdMek7Ae5u+UePahHxz7TgtrPnsqrGPluM1aWuzKLQ9PaukmwSbU
5QnUQHVWUaH2UYj+tyh0iRWlLE/aZCV3ui9QBGgjySOumWyRm6Tn2nbuMU/4cCUHD+N188Ii29pW
ddcvau0dVBeUDRIUj2Pvh4i/B7EZKq/9isj9+URnEkfarkcDzjTpY+sdFVXNZ3e1K1A6XPdqF8r2
lJdhvUlh1g+jZR9CEJuYCLS3yY9NLAGUSILnPsqkTXLQNrIrcEQ5jBe6d7Q4KUgmL743Gu2HCsTa
7sxvaagZm7YwtlrjEsldKLkrBPVgrSf22uhtcKxptE+NLtvkpdqY0DzviKaIKbVxfPdGYywHv7LX
R2WY7RcbvM/dPSch+Qa4+BlAWOwL/q5pYHqYZsm798EZyXgRGDF1FaKaQSmFpGRZSp7XBgDgih0M
syc9cNY9IvRVhK1yCZAGlUlS/5qWI4Kn+95snhXfKAK/+mZoJ3/5xcH9H76veRDBRpa5JnkIc6/w
RwU2xCDy086LHmStjMtM2zoE6NEObjnw0AOvfvajcZf0FVZlNPYsArEzN6W7RlEpof+MG54GtHlh
o51lNnyvc+nvkD61u1JO0SJ7HSfR7WzZ7v1YlNusYClWkyp8kD1InXz+oT5Ju3dTBAUpJsJodKPy
UUNhEYxSrSkPq43W2vp9amkvYKuOGr7I3RhI/wtcy6fvjWkM6CuYKfi76QE+oussGu2S7YLx4PvX
xrSxozbqRae7CVrzp28NS6WjXu2k+q4onn1SA8ZbrybXBv/6zzKAjCTrnymauVVSpN7STeJVpk35
FyXz7+bsz3GMA6ePmSCINs+fuT0fmzeAS1mbC/3BSIZ3oxZHr5A/NB9IZN5IUgQYKjNcMpetTvdY
6qvBy3wcRxX5aW7xU8XO61gWpySHQxeBKkOUsHL7Uq6sFzG6xldjTHvuZz98XJvhOfeN48zYrw8f
13NSS8jSMh/Gqa5XtrANjKHTJRrxnqFdLxat5TM5x6uQjmG9n/QpJ3cJBU+q4whD6VEcGinSFeTP
cFHVtn3SSi9bpHY8vDHCWZj454Q3QEuwA0SmAl5o5EQ767XRsYZYZurusP53RLlBuCmqzD7DRme6
04LvcwOZ4Qn3sktABbcIJSVk2KhzOk4b1onNs97pEE1/pCFytLKTF+Cl7XJU7WYgNOKtLefdLeen
oTlb6hlqfuMoIlqRdmoEaIxgiZEIfTSBb5F4Llz7cQAwR9xZyrzU9dtdN+hP/GLaEpv+7cDIkIab
0A/fvs7So3JCA+RP3XimntTQqzYWA2dFEp6I46MZum+onY+uTaXcT0wqyiR8HWRM5hb+C1ofJF5x
WiHXIbSP4nGLh1yuXHSc+L9qwxPLNiG1SNOuReJ1CEi1aj8EPWId764cLE7mJGuR2EIU1VridQyt
3hdDlyNdxy1W6ZBHo+DN9UR4yTXkf12gzIPrEUhW1b52HAr7B5LV+6Dgy6lprE4y+d6gMtfiqD95
jS/WvgP2XSkogyX64cSJzYeytXaTToUH+3i85Mz70HmZ1VZ65QP6geg+AviHdI3dZEJ+ykwZcjKA
P1EYDIi+rGIPHteHKm7XYCSY94kJYXWbQRWvhvZxQMbJGzhyVoUGzPbf36XGvKf6+2b3oQ+B7nJ4
iZgzqeXvl6mZO4ZmSEc8CuW8h41unX9PIeGtR1U4LIVqxyN8VQubM30tATNbjtBqy6ArX/nKNiES
Njs4FyCQ8vTX/A9xpK3MaKxvxRRGm8HFiBOJNAMZjl7NGzzMZQZKw2pgndFigIzN+9Qst01VNzdF
aeAJ6odu2ygAPbze0oujWea+jI0VyllxAuf0rRSteaYL+6k1uGBc5C7Lym+eBqfLd0H6kvemd+vI
GvueWewl+ROxUWnfhtp/DOLBPI5cj4Wc/7Lff2PUyXfZOus4y/uD6DiYp9G5MWbvjCx0QSwpEgk6
1xzrlq5WduShCvej4CbXv1lhYVzCfNk0SN34/v11qtzqIOJhO2Bc3ouheirM1yY3zcdpVPhREB5D
hfsulOfyQraGfRfjlAwzAb4h1s3HCAklevcshJxBnKwnm0td3NuaL69j1xNYOAXuPknr/s1g87Yx
iho6dzJe4G1vOy/Q73rfSjZqCqwNYuG7ugj1g+M6TAYQWn/5qvx48wQc9fBRdQQG83rlQ93g1lOv
jWixH2uZE9bmdsMZ89g+77tpZQ9iibjXwRycSZDx5hoXCNwAJjs7xR7da3rjkHnOr3+/o39r0v56
e3M/e7ZhMi9klWI7Hwa7g2v3ntOp6jGEzrFEOC+2Vq4Be3GRXdRJ8auXKX7sJCMUg/+46FQXHvte
HcIkcI5O8eJ1WXyamkjucI2scmqwayWKbZO197+5Ca1sTO5tDyk1fyubt2+uIqEP2fY2HqYfrp+F
R1qP28LEQec76XDPxOWcNsGhQyp1CZPRvk+DvlvYptU+dhWWsYnB4R3LPAJtG/M+B9SCpnwE7uxZ
3h1WbutO7GUXR+d8SloGEYl57kECLiGXZptOq9hs4GCOlTWe6NRo3ZU5bOPSCFcAGw1Kj6F8qZy6
unCHbIuapQBTQj2mOYiKpn0ya40M2LLf+2Z4hyEIz62aNNqqmOCkEBN9i6T0NJkdyRp5+lO1yTsF
s7ZrU61dtCG3mVZiOaPYaNeRav01oQbDSkOQ+lUl8eloJm0FtTUQL5MtmfMb1PlH6Yf0w8842orH
0Ba7OEjHVYUzH+ZHGusYyDFibsIY+H7SoAgytOYKuwRZcRe163h66iNuRuuI/bk86EN9iHQP/1gA
X26S3i79H+bOYzlyLMu2v9L25kiDFoPugWsBujs1GRMYGQJaXuivfwvM6ErSI5Le1TnpMqu0qqyK
hDtw/eLcc/Zem9nqxkT8g4oDE4bSzDgLXWo6/fIFHAvZO+ReuBiI38/naCQzG1Ybl/29nPCaqMrh
pBcONWelPZmFHGw1PIckqmYnj9bXXiaLYiZn5rCjVzXTgglWHtffo/AZjleuMyUNs4nPoXZyx9k5
ze9k5yXR+2g/2rFyYNtHWWoQ3YiHZ3rj0pfHe5UtIlnPVm0jeUu2LHwBMIyFUORdy0isV6zyAtBs
gj9/eMmg82dAjxpCJ7aKYfbZPM5UxiQyAxDLeamtujZ/bVKpPzFEMkO/d/1GMV0vfyz6uL4X5Qht
OCJB0s68elMF4UOceumtKL6J0kw2BS/fzaj55ckqWt6qIzZIEB65kVgb28+suTeQK+ObVrISI29V
nsR9W44/GI3lZKPZ6Ur3IOgYZpFv2zJ1A/CcV2QjYXbNiNysAk3dDTkd1anboZX1A+/gaG0ryoEZ
PZ59bIl0l0RlRo8IwPId/L4drTSMFmOt3qOPpntWOCY+VwmQA3jou7zwfqDEb+dd1ofXsbMeTVgw
Hg2CGUUNKAMshajWA+WYKXKzDpAiL2Qn/o7AihmYqbXoMOrl57vkn/jK99skjwSxiUo5Tvdg4nd+
fO8nTa6qKUYbHGGqPncmW5JKX0SVevkKUMOW3jIhhiV6+yE3VVCMxresVjo3ysLOVcBe0C+5KSk7
cZXLxSwxazFLrcrcG0n5DGfQXEG6YubRBgQJR9q942v7Ps2MUxfXYhNaHCtTDmxXehkeveQkwkDb
RmFd7DvbufFAd1z7jvqoK+F3xdaLZ6Nq/7y055jhWh6a18rRVzJSDq0eqpuYbCWCnujERg0QbNop
TFPITllI0HQXnLMJxTaLRWfHVDOQILDgJfamKOR8G6bl/q1RTZOBk0mXbg25ra5FNgBNLPudQzNw
crUr+7c2+FCVwS6eOviD3i46tY5cGTAWGtLxxigU7KB49uZqFBFeYEjdlTHulMzuT536qrcnP4mH
p8FA/irsul7B4favcn62beiLNaMFQFmVgTJS8fcltnq6tuk+ycpHO+eDh6NccLLD8h2FmnJXqYjT
iUBQx2w/EoqwurBEnF8njwZaJXRKDr2RXyUJgVGh1ZcrNhXlLmod7VQIh2JVpji2EGia9LoeUkSx
V5IHeFeR10nRkWIGwstAYney0rK6g6xO8oPyJWpaDYkMGxk5RYc4C3FtiHyTxGZ13yMxNVjjjzDI
MyjrdjcjQMwgH1D3ly23bKkNvNSSRMo2SdtC9yrKcRFFqbTohvGqzfzqxu70W86HnK14iVfAHzip
6aS4smXq+lAcfZzNfmfXOz9oMe47zR7ZUHonB5h0feUAxVS7LcFwregQFHXvHbrCNzaWQuBLrx8l
STGfUJkTNmMqRDh5TAIyjtLp+BwY8XDCvrHFfKpgAlSaO2K551o77nOQKyeVhX+f+85Gol3sVPJz
m+Yc6pyXrNWMBzTl2hq7FmpMmXZ3D20ooUJtY1aU4revkY3Mi6gl2tFRdZcHxfCaOfXGbuJNF6v9
3piWmJqCfB9KUOuqCOItrkTwkAlqT98f4jucOtTfLbuNb6DkarTborODJyMbb7CyZScTagajhU3e
RhjQQzgEflbTC0hqx00tjKryEPurEHmTWzQVWayNyNZpf9sWQ+LCLHQWpZQfeyVr9mO88HqdGCOz
zxvXN+P+qsPINmfEgYi27gBpKnQ7RaKbhEMJ9QgWZFzZxO7Ni7F+DNvKu+5Nq1+Cuhw2KWPlbasY
I2OZuINexS8TMW3smd03Xb22EZ0MlMRfneB7acnpdd0P8spsfGAO8E1ntq9mRCBP3e9JjtaEuPyK
6mVEZ7Wlo2NciZoWcGMwkmFwaOyzzPCXVaH6q9hB/IUr3CG4SALkEEXddW52nFA9eyUZ4OOVwc16
lX3AjDiztOGDsLPk2KQRSmIluyNYKj+Bv3guGqO4kif5GWoIjpRDZBwRQY/bKGDuykGwSqP8Reti
qN/ykc3O21W+rFzIin9TnHzc6w2aZTZqB2WCep8PunyewdBHPYAG4rj3mPvC2wjf/0xDerrW9fJL
Y6rSysE0vSdkrsMQ8igyiBFse/ozbe1m73ShfOhlCEAF1rVkVLVHxUPso8MqNNsWa22i4rIpx3TJ
uZ0dbJr81Y1trBhKdzPdk2FFxYTo9LV3Hc51U9wNkZ65yRjkLo0MSCzTWRdlIdL0pKAS6e1gobRe
srD9rp/Ue/djGkZHjAggV3XHZ8YT8iYG36YPMfypPm73KcPqeZj6GEpDxGel0Q/rse6lWS3IFTZD
V6eLKsLUoAriZ+WrVsskzrtt6t7tLdHe0R5GCtPEX+nsx1sZZYibyZW+Ksnco7CQCPYO9cnkalXb
DsKE24zlDTJ95ZpjAJCFSjnEfaVel4IgKavRxmU7vXGgLtx+vjn/0lKbVE0UUqb61rC2z3vWgfCG
VDZVcQdAfy3zW9x7zeCv4zC8zbAG4QwxXwzc8D1q5EUVS/aKhAHlzlL5D2Y+ropq6qgLBlBtpe6t
pjJWmgqiLyAEjYkXAzsex+ef+TczfcMAH6U46PBkjqJnJYfv64GFCau+s0uaQF2ef8/9IrxLd21Y
fc8Hg7UjC4OCvHbmlZl3Wwx19SxU+i+DmsPpibr0QEV9IZDBOS/JJ1ENkbH0kvlY5JmeFacFIdtK
x2j8TiDbYOqzTgTVtG9H2bqTgmibimEdDRpG+gABuVIZe0Bde3rJ+8we27UqVUe503FoEgLoYz1q
67LC3ZLA0YJe6DLI9lHJEMio1HstF3guak2lnU7GogXUZc8QH/eeDwsy6h3i0XVsdpZ8cKo9qikM
jFF+1YVFckvnY00m2qzLSnHK2npp1ozD/Fj+4gf5de/4gWuklgyh28C5NubeBiIa85QdfX/sB3FG
B8kM4hWBW/XKTwYG60y7vYlJyGgSp5Z0NToJJtgYHEsF1rW1PYZ3gTJllTbZk6RruE34ndBYVL83
QTisncE7eI2mHvi7wVo05rGjnDipNvbYCkgjkUmY6zzm61dlSvsjUBtl4w3NdxkayN4YsUX0oot2
WWHQAg4lc/nWVnPy0d63VrDqIqp0TjKQ9GKzf+TmGE3zmPR2ffBxZX6+PtVJn/N+m6Sbbk19agNV
t47W8awVliNeawhQ7O/62M+WtRqvU9yKhyH7UTNyeMDgeujg9k/QscoPAFmGzlVppmhaB/JEKgFc
u2/1W4LTtGVYR/2KI9Gto8U3stltJleAlNvOpeHV+dFq+tD8nuj/qzTxUD1+rOMbpgpyMAz9nSEM
pk/ZauBRnLTIuNdIelkwri3Q3IbmvIqz+hC2hDINZniXROFW+Hq6RA0Mn9Hw9CeDFim6yLceh0Hq
rDU2V5YmkHjZ7X1nK/UdFniiBIV5i5SxmbFDgJrusKXlqaIeedsfLjyQaUM4eyDozUBBG5apQ6tA
Sf9+0GP67GKWVMp3VVWuhMEqhu32mKnpgakvQI6U3FF5zIcl/L+2twhDGSbtQypf+3ie9AREt5VP
juBEhdxVwjiyKo94yBpFlcg8EM8jLeMAmk+g5W4HtBqVt9Ivjbs4ZgLRecZPr8XfikPPA6oZgRhU
oIibLB2r3C8nYcRaQ6iM9ninNLq1tkvpO/0fVGoQ2rXI3MdBd4t6W6bbWqECLvFlyUaFx70NF1lX
syoH8PdqRxteHVdk2o+zRmrI8CmrV6C6JxY1Q34V1EYoMjxlJWvSG4LXUUrduMYRVYv0SxLSWk2S
eGH0ukKtZeTzOGieYXN9/vx+pa0znkJeOR356UbBsfn4/FIIazY4aPkukaEvOEZ2UNKYfFegDe3g
4hz+7nkpjSgEOit+029BnQ/1kH4JAu2xlkPXDpRbItECUFIbVfmpuf63jC+/d6u8N6v81//M9vJ3
Dpr/i8YXm53t740vW5G8/McprL++hFX2wf4y/bk/7S+Sotp/YLcwbPxlWFSNyZjxp/9FQq76B5Mz
i6UO2cEy38d6qdofU7NYZ+hgMBQ0J42kyJs6+M//J6nGH7JNppc8AfpJU2Z/fgtY+0t2jW/ob39p
Z9UGOyH6a8NQ+RenV/bIs8XnMZ+vsYyNhyugiLHJTxofKNMpvXrIA5iaN3bSEvmyFDDhOAcRCIqi
/cIZ+q3Z/NcO9t8fgq+smwoTa+Os5PH0vHPAOI8HEK5XsdNiNAelnpg3wtBPADA2XeSsY7yYMi7V
LnrIx3IV27GLSexgE8fajfSRwy8xAFs7Ng9IfLed1F53fXzIUxJAmA5oDjOPepXnykrOwivbiday
NmkOwoUuOxtKqqUMu16k3xHjE7tlVHtR1VsRyEvwZxuRy0s/ttd2LDYkQkO06NeOB+2BnCG7qCBU
RA8IzFxN6o6S0V04mmgf37m/3qCz1xd3TWrMihskYwnsSux7ZY3L01j5vbPhBcVRwaa1dtDMrxjr
Q38ra3vZcYXNmTmhfZ3dYsGaieKl01RUbxKSLHFnO8E2dmhNR5souRXVnS1RI53Qys1oKs4z/9IY
TT3D0E/fg0XLJGRSksg4D6bv+a4x3YlO0OoI1EOlLQZzPuTMt/geawXSmjwDzyOXqyFfjyy7yq2A
3aJU9eD0w6k+Bbrb+0Rm01Y6iP7eIW6ZpNa0uiFZgzYS4dIGCICmeWjaexRxEiM665tTrwp9wx+1
QDPE66zcJfUej5MTX4/lTtuk4AGJ382ZWmGxGN1Moazc0969jx6sZDkS1NnOHNBWxraIr3P90SAA
BBK5NytIl48XSrCsQRSZj4r8Wgh4DnuVUzEje5LhHLFXtKPzhWIo0dfRiC9qXkS70F7X0rxyFkyS
aQsAmK3zBa8rxPuY0/lsSIPIr6UwHbNdPuz0YFOZa1vDDjRTDNRRHBbBrK8LdVPWW9agxWEwRJm0
MuU91vFYkHz1GPRuka0Dwguamx7YFhR6pnmkROLIxsVMWqy8sTgbkhHtdTtFuHwUr9qM+b71Dlyj
pylM4+xJBw3RzujEceTTAeoZa8sgtH3jIzFfp/U8Hfb8NWu3iCPMmXTMvmov6VeijxtvQVQsj7ce
aWUQHn0TKHunuVOU/aBtx25pKnQOSa6c8RMq1U0TP/Xao6afsBPxKcKYv66FtQYhKm4CZ4bC0qyf
DDgkxSIelna3jBW8XIsennObvoJuMkBwmCfbXBjN9ZDtomidW1eqvqnjdXTDVAaCUmbMC3/dS+s4
ui7sdWS+yvSxjePY7+z+Ie8vKIYm4+O70oz1rjGG4dfpMPzjXXBuL8wHwDhWlueHoSmX2tQJQLNn
Cu2qT8tD2TZbKRfKTEqmPA2Q3+PapNUQTABgYgruO4b4OWcqTLtg0WRultm7skievJpjkGRY12Qu
LaE3/ghT5xQ1KKH7H2WGY5udQXBEw929NevoxrK7ayB3e9Ua15XZfjE072uojV9MXVoNTPsRE9wp
YjhqL+rAP0TAy43k2zgEsF2217GgsZkvx5YQUbPtXtRWue1LtAFpvc/BBkGBsbPupcqSL4FXbDp5
gNhm5DeZRk+0sm4yfVG2E2dMPWa52CgN7dkyvqq88UsapqehGR9E523eXsb/VtXyPytJ/klt83+x
bJlO7n9ftpxekpfmQ7ky/f9/unU1/Q98t5ryZz0y7d4/zbr8D4yKsdeYU1vibd/G9zrVI/YfsqMZ
FCuWjhFBfStjfpYq5h82AWSI3i1NkfEpmOa/U6lMx8q/agSLcC8sk2Sg4tS1OMgpZ3KjSiVqqplG
K+gBN1rYcrwmMDdPOUOK2bs7cvrzH/rem3aWq/jrtc5eUxZ6zypn0OMaZTkvZOUWndJSePkqdbqt
WsIVATMPlL9Qr/yoXmhKfNKkbPn5p1B/+42xJRPYSaIZL+iPL0tdGlC59tbgopyaxWAEZFvbAr+E
pJIQKSgdGWTPRO5sHT3a42qYmXjh+94Ahwi0Klkn0S2iftjAFakC+VUVM+ausEQUx6hL9pJd3Egk
EWpGf6FVdFZT/rx9uL4nDow+HWw+fvBsVBQPtdzgqkbq0g5hxJOv88JZez8y+fsN5e7W00o6BNpk
BCApWT2EYLFJG7hQWH6UQP78IMak1HRki8rjrGeFF8POZHMc3FLGbLKy4mypZsOi5iPV4oEFBMH/
0pf/2GmYrkn7eBJcYlRV0Mqenca1UniM5ClfROpPRhx42TEDmHTO+W+tIMciMWg20e0qQIifr5ip
Vv/4E/l46bMFQ9p3JvzIq1ylfdT92yn8s6Vb0XLxvDIv6EvP+kC/ftFp+b6r5RohW1Grm5VrxO08
7ULG8EgqNOIOqI4MpbmCVYERwFiEHUgvzVuCmdpIRjYfbAPFT3SIfHOeeBKK4HHCT+2B3h5CpViP
XXjhiH3mf//zs+rojlQDXx6v5LNTDtgPknU8UblBn801VaAAxYIL4rJxHqUpogxxkVZ6R8XX7xmz
H5SAlJOanKBxMvnEhwahPtK3eeWtchkOB9ryWcXPK6SeqKutrhOaaY1i3hoE/aTqg1k9xk1+OyTt
1wCR0aX9aXqQ5w/6/dc5Oy8ZcA7VbqgrV+sAZOtiZYX3nUweUszcHhOtKNMNAO0ZhPpZoOg4d6DU
4S9BLrcS/PvzZfex//Tz5k528T9RU/LZzUVe2A1k9Vau7Ay7lDKjhUEe4RJpcsIThvzK9KMLi+/X
H7bB6+CvS57dgLZWG5H0TQWjEHcjFJ6msg6SySU7E5oORDqF8WtISMLnX/VsoPDf35Wj+ZuWi/TH
j4s+7yCY5XAp3cCst22jvdQCDF+hIIvybgRnLMdqN5AWyzRZCxQriI2DTRi9YG/YOna8aj0oE16+
pKaVCRnRm/THhU/4seT8+QkRmqm8DSzGCGefUGmVoUmNnE1AKZZNWp+q0sEqZt4ykQl752s1JCuf
o5WBFEoNMwxnHLM46lXIZ1IfrQkPS3BEaK1UnmHoBeYVr0tVeQnJQqBWj24qYNGff+gz7+zbh8Y3
O+3UTM2sX+SVbVPadYXOywUieUj8texfWRHYYXU4qNJCazKqynZhQWq9cOHfbJlcmPEwjivDJEn5
4/O0QZXauIVqdzCkfT2SbZe0p66UdllyF3o4lXwBZFkBvkQuigUiCTYHnCLyucfHWJEf29AAqgbo
7vPPdSZZ/3lDTM4NsomhDXH+x8/VeyJDj6/U5DSEG0aQI5peVMimMe9reNLKuFR1MiRK6zYNqytj
0O4l6UlgnW/5uChW7ppCrEwyR9V2G4r2wn761hU624A0jfY/9R7vVRClHz9e4JEx1tdy7RqQvfQY
a4ejIXYFKj/CgnbwzBLeYYB7hhQEU8AiTrNY0TJubXPbI99wsnJJu/nC0zxrG/+8azA1WEq021hL
Hz8WWZRlUrIPu1kR3QTWvSE4+rERhVA6eQ2vSs85RPq447RtxMrG8cedLv2ws3I9iWBiQBJe9JjY
gCw1CyVhexfV4U3VilNrKvdZoT5rlrdH6P1ciCe8duRopUtSiYLFOGF7NcO1x+KSeWG6lb/cahIu
cV6iQfqFk1ATcZYpvSrc3jSZtsxzcpiJH1nlkrUHz0HBF+x96LZOtbY86UYAx7abRzlI70tpMYbJ
imr6HsD3vW19CfD3GfT8IQh/vl5/8wqg2JM5CGiM0E3nrNDKQFqbAyZIF5H8oiYqR6DlFupBD3Af
Vq9QIP7hBc9OA0ncxiQackGLqCS1wAR39MFBe/Z9Fn7L0uTC5X67Qb3/gtNTelfsdCTNIuLletiX
CH044nOj3TdrcRV6a4NE2wls+vXzm/o3F9WmXxggJfmXqqWFQx9ItnDzAVB/fdXW+H2zeY8SbbQp
IkFBSIS6iKpY/8Mrn71fzZH8OrOTeJ4UsHLyVZZaUnjLmQomWzTyPCURC01BmV+88nQjz5c7w/h/
feezTicUb4TSksdPuKvnQMjnesRqape4ABCP7Tg2FIBMDf6m6kkzuRovbG2/qSxYyf+6/ptG892D
VmxorPZ0/RRhR6kecxpdJBnx1i43sXms+PIX7vWFb2ydLeXAU9ocqKhwzbDcsG+CJPCWtU6OEDxL
FdBtQt8N0u/ClNK5zXjaast/+LzP93MZeKoEIpfnbYBR1CGd1yQ+j81ibPW1RK6ehQyvHDx64cmF
V91vbzhDy0lhKcuqfVY9GqEjySrJbG5NXreeeRStMQY6fR5ZwCtIf9b1V1O7dNXfbljvrnq2wHOE
dghWLeESlT4bAnNuCAhMhC4RLg5Xl1oDcfOFBz09yF+W9rtrni3txLN1vwT94VJdzqp6l3NfvfCB
RWYG9qLAziyzpQQoIFTpwrV/V+ZM1v2fN/l8fyb5E+hkxdc1UKpNG2VvPo+IWJriCKf/8+85vWQ/
+Zpvesn3v6DC4wA8slWG4ttoHGNp3ak37MqfX+XSN5p+Ve+uogXq4HQlN1PD/WqHm1E6qpznlPHY
5OWFu6deupj28WKW0zaRSUy5W5QwtXuIYj4OjWgReFdadkwr3TV62zUGazstIVP1dt6YzhtpFot2
DU5uqeArzHuAEkJddNNRGICPqk7BIMMyREURlByVe7LMhHnhcPbbUu39oz+rJPEAgarAT+fWTDKm
39dU5kRkiJH9MXUIogAx6gRgsV7SKlla7aucWqtaIqHnuXO6lVxe3OOnS362Qqbj7btnJ9IsiQGd
CqTK0nLoPdpT5TonX6EHj+f33NNuoQYNxn5oSjKLFZy2Tap3HBsXdvs38N1nH+WsYvT6ugTryt2x
KVzIYFSGR+Q+M0VDdY6EUSlfccvOxjSbq2FPLHA3T9KWCRpx0uFeLS5tS+rbBOyXD6RBc5nEX4x3
z7bDvEsh76WUe0WCuy+UmiWRttRxL5EEEBvPRtFHy7xfaAPJBpxHEp3cWwZUqL8JiYiWWQkXu12D
Ga69r/ZAhCXz26DbZMa3KDfdzusQqb+Qnke+0QOVw4y4zAVWB598jLR6QGhwYj64j5HuaVp0Umhy
yo/ZYH1t1eyHo3Kq9sENKM6utMfHuht2kZmupFTeoUc7Aaa/AU9ykIqXlnxLozfgyc8jHZSFZ6xG
VfoaaWOPQ1IC04lzc5L/DYUrTFIgQtKGc0IOmpzg7TF0lbq5KpLglpwuL+3mpN5BA6v6e8Ps9hJB
uPA3NKmap6G96hr/OpP0Q+43M5Iitl0dLazSnEVE8txZWoYj2dznWbKvyNEzdAtig7Ya6DamGrHK
OxwoBH96/oOFhEuf2I1NW1xP6xEe0lZYxW2oZk+pMc69VvoaKu2W6XSpVuummpgyTv/YC/V5DPPN
UMr3ZfIl7LE1+izpyoDoWO1wv7louqC3pjtd0ecdghkp9wmeN2/LAFZDZB1yCICJeleZ4U3GKbzF
yUpH+FYV9VWNe5Z0wUOl19vUiG8kAqYznpEB2CRBYGXkySGI9c0YDM9YAzY5iU5hqwFB9aKZHveP
ZlhvgzaEi1efdKC/mZNfI0leoFfYEHzyLSDHxhKooCSxCzVef0C0niuiHEZku6TeaOJhKI+ezNzQ
OuomWWrEhEOXhdguxUuWg+4/aON3ZquRMouLY75KPFeBl2/fq4RGCKJpemkOEyEr6nlAWnI/fIXb
smhCfZ7mvOHJLoyLZ40gxUZfFyhDkfieUINvcXbNA3nR5dkmJVQziOxdP1ZH+ttSAh1uyEsSwdJk
KX+TibPVV0lCrEywIveywCcdET7fc8SjfdD3d9YQY7sjRaFARsMVrXAtBGJw+mKw0l+ms1FaKy9e
pX4N8pdWEPnhz2XmVu0kjXXwOuXPqfI1828bUHWFvxcoZCG7LHU8qMynI5PEB3Hqeu0Qp/UmJdmr
ygjVKGBeyDb/3dxNW8vnr8HfvmzfeuyOhXpIO6spYF95bdWVtZs1gPFstMhEJ3L+m77o51f6bZ32
15XOYYGkQg0F+viaE5exSYnAqWOG0T2HAM3esqXPKgye05Hk88v+tlAzwbzCuJrMbGdfsKkGnlfP
qxfT2rqhmy1bxhx96Cozm1mc4m42Ltnn3kZJ53sw3XgN45w6UazOXgrkohGybKaN21iHDIFqASdK
EtIcWMVCzrtZN+ViEglkOuEiCC7GCUylyy+XNxSuzrAN+N7Z5bmPo7CQDsJwybdVaMwI21yQpQms
tF95mr/Ou3KuZ9m2NPRtp4dXTaVvP7/rv33YTAGnsRMfxDoreEwtBvM8xLWLm5xYtIwJMWII5D+j
Cm2Ak5+QUQgal+Y104v//JszkvrXZafC4V1hkMSGTDodl811duXnxl6HeXbhvHXpGmfFh+x76PL7
qHab8FYWRyvdpayqf3b7zp6gJkkmeEm/dj02F5Np0zSG6bxkKTqkKwrWf446+uv/5qLYi03ZmDqp
Z19MaY0wkmj4umk5goFreH845Fel865Z5jItOYQBOiXq51f97Y8F4OG/Lnv2XQsCwDUVw7Yrqdkc
PQISl7U9OISqqBPQcz6tnjxAfDqyYphBfn753y/Uv65+Vi7F7O9DjxPHtWjH6c5NqhIa3AKhwNsD
2kq7AdFyYQGdiZj+7DK+/8ZnZ0e1pvywQWwxiR6X+gTARVxk6miBUKJA7FUCKkYKeTHeKmSamwA+
2RYxeVBJ8pKQ+l1YVBQBs3CFugN8ezrH7j235QPi1n94f6b79+4XFQyx1FhBXrut9OqBPY1ZjAMq
mCzdR0qOq+UVbs/mf/FMGNEzglAZh76Nh99dc5SCpDFUmkfT5lGhb1Hl4xiRbkzrLJeQFpI3ndDB
/Pyqv31RvLvq2TqsojQO4iqs3dhO57VGD7ebctgf+cm11F5y111YB9M/8JfN6t0Fz5ZepyLZUTBP
u3GfLhF+z6r+lcp9pvGT+2df7WzBiSzF8hcEtdtV33rqMR3TD6J1ZhczM9/UNMk+v95vt8h33+xs
0YhG0MtmBOE6QC799DlClNeaF/bI3x+9/rrK2wjk3TLhfS/sAEKfW5FAOWQm6T+EkyaIyJ4SHx/j
LLfIjgoVIHCb4ibpkxlAxVRQqV5qf72has4fJbpTmeAHZFrOm/zy3UchQEwk6sC0pbfHVZ4mVybn
ca29DQZQd4688NR4ZRcnIrvWPWqyTk/WNmA5x9OWjdqc0k576ZPmJAvSkRGCgDEr3KQhsaROf1QW
mUet9pKv4bOTN4p0o4SyNjL6ZkjrWbdjQnkPmJSicTtV6mNCaW9BHTS7tcjKRa1MyEKx1Hoyz7xb
mGTbVE5P0qmGLZ9qxVUnKfcFkX0eJM8+CAjWqhmiWfkVxva5Fj22PZMjRLVGdsS0Rfyntv58vdi/
ViyQBmz4kOCVLJXu6cddJhucZkh7uXQNBGVFb2+xfh1axW2DflPVzgFuwLYgbMSwj3dXcNl3MB82
amGuPZ8DpmIuONqWHGbw1pdes0zy8Efa0eHuGnNdqfCzlQ7gnqM2B3kIMbu/9kWwIyPjKm39RY0O
UKjeTVUZW783D33bYprdKJW3DLHDQLuP940fX3HC3fWKjA9+WJuiWaRh+IOU041axy92kFwplf2k
ZsZTZW04uOKIs7bomw55YN1lmn0TW/mSBgTlz2gSgjukbqHXa58/VHfFd/wZP8I+/NEkBDHHcnVT
J8kB75Y26/vySfSMQzIvuJEIzIS/0LgA5iNdPk56EL8KjnAHDpFx+/ljeesc/7qsLTIOmASjNz/r
LDsG8y44rLVb9MpjrfW7DBQLfq0yF9uqbE8Op/xZUMFLsiP7FID+6qR+o3bmpivtVUkIS0IntAyv
a9LZaopeCVJ3EghGXtGrbRMQ2lquP5rLrBnu6kZzCXclprTYKmb2nMJ+q5YTGYwR63woZgSizUkQ
2DkJNGaPPj68P1QDSLCHeercd6O1LeMpDprqsi93AYB7rHplYc5rqySPXF3VhXHf9DVHPMntNLHN
AeULDsdAs1bagLbV64lvMIbHvNbvw6A6VYqyK1Qbk3h5ldWcjtV4VlXKvnXQOH9+s8mc+s37wOCA
ojB+BK5yrvV0pFo2hzBs3NQY1pIOQQondIraYpPRotQUtC3keJK12Fr9qieFLvaDtR8YC5/3RxWk
L3UR0OboDmrJWIvAp9qsZ108yxV9r3vBxgY8p8KMFZm/8ENrEwzZfRw8hxwQzGKX7s2AaOpeXusg
MyDULjtUyEjUn0JyFZkvbKesy1zQLkCdoUonLdOeYFy0ARhMmvxNaW71OniKwgYO9BR12yeunBL7
7a2C3jo0WbORhX5QWbFx+l0idiZR5vAs5uThzAMkyFbHyLReI57bOtkNkZCLWrqpiZ8rsRLgKvAo
erLoS6jWC1klFY6ko8J/CUd/FXSZi9jjWpTN0UO2IpLvZfbYZUSa24Rhc/rqWmjWkGelRNuNtu2K
hkxj5rwFq6PEURiM7VFPHizLRPKAkj+4NU3OaiFOpbomB7VHRCxmrHTywg2V8IKRAEyTROE42WZ0
qQaupTfaKnT8haIn36ZG0eCF+5Ic70qpl1iAkfpX7mgT8zNEWzVRVpy9d4FXLTonn6lJuJJMfduP
yjwX407gC5jhwK1+CM28Sk1lXxL9CoWEUTRB8Iwz0Ci99P461N9w1dsQM6Rio5HNalLKwm5ZhekK
s/qilSDW+357m6PrzoIMkFe1rv1hDlcVL8UxS67pl1iTQmPeFNJMKsgQD3lF2MFeGOEqzfXrwTKu
slHcjbXOBFnbm+ZeUfo1HFKazsnDVED0nbYMVH+bttrCCZT5aAYbKWMrtqpXZyB53GmWcZXdOnrX
0qvhDCPV9Tyyneei49ZDrjDTB5sQpMxARVWNm4BASyP54pPQniSQxhX5Ia+TH7VIXmXYn4mykIZw
3TXVQo5/+BVtVao2fYhmVg8dB6dTohR0YMxs66OnT6qDyA0xCz2M6ugu5qkyfJMG8UT4Q4iaPfnR
SvZd5nt3WWOtZbk64EBFq6GynTxW6PRTJJS9dITU9uoZ5gH666saliQC2neVoNUWwxSuik3VHECn
LeLRcQmQY/pGdye0bjQrWw64O8iUnSVhjAuE5Pjxtm3E/2fvTJbb1rIu/SoZNYcDfTOoCdhTJCVK
pLoJwpIttAd9//T1gfZNW/K9dt2oUUX8GZlO02ADggDOOXuv9S236PK1mUU3lWV9ZuGOVCNxbsxK
fWS03GewSdXqrm3jGz2WlwpnLRWtZRxP57sGgNpf1qVNcqWW3NvMsHRTcr1R3oE0Sd0GPGrhc5GU
L2OibQJvB7ALvqsGreqlbWEEt19tyTwQ4AB1mpjPkAzvftnJ46JjBRKH8TxtuDFmnyHSpe5QBS90
oFaRIICUGEWvDNYR3OiuSxblOOXeOP6Lh//CD/qH2CSHJGilr4mwt0R+LzSVH1LWoTmm7FoYaqsI
mxzhB4+N4y0INt4Npoe9UNKx0w0dYE4+A0Oe9mw52mF6YaygpqklTIdd9Wj2rAVi/yWQwpd02KtR
+uZRWImM8KUt5V2fV5vI1m+6CDeEabgCSBy6Or5FIulfhvqRX/exFO0jLdKbRtOXg2acksBfqr26
S3X1KiF8gCN5EMxeSyF2SQn0osHhN9jFFTyKbawB4y3x+AKaNjdDFb+1hX6UG+OEgvIhJmzUU6pH
LZvIuCBNLes0EtyJO9R8MoigioKXIg5fDMlZ9K19iJWUt0+DNwaXo9Ol64ZeJjkJJ4Mw+Mu6h4ne
qfOTFxgKb6xS3hpTRASj3pfV+MCTX7yG2NdUtV+c5lolebX0s3VTsHuVP8ypttF64DwhfDlyaRPZ
avRy2flQyh7JBn+T/AL0nKZeW3JzpUn542hjwyizu0iTCeOL7ZOeRke5zbbdlIDBxYnHqhMPufrY
NxZTK5+kAFxglivFKwfGyNiVi7EwyRC3CTGS3Ky11krGqRSG86ZPEUUad1EabZ0pWOFYBncUB3cZ
15+Tv2CEAOLjLFTE078fZP9WFmVBlQfBStAkc/X3E01TDQzDRFu8G5UYYfPXlpuDAl40V2CRafJT
YivngUK8xqSzzZu9QvJLi+8jLr0rvyv2QovWac6tX5PPZc08JHz7/R7+3SoU9BZFSFRsClOv9zuY
m/JYKoGPfAGHSeVVW1GBgvf7RRp7BMojcpb+VDT7W5kIAEQihSyV8NGPHfSCYpDUF065s1KK0sw0
mdfN7Yr/H1LG9tQ1QOBIpCrH4o/Vn19n/lOp6cdnf/i+qlWRtFZKmLXqfHHhO4XJXC+Nz1Ksn+Oo
3Br6I1qdlS8ny0gv7yTt6fcH/IJw+DjJRTQ45R8AeaXU9P6IR7k6kleU09ouN1XbzKrEvhPiUKkw
MZrnqT8C5WyPZukqDVhgRc5rLFPEBH8H6lp+yiLvFUjxDVHug1v4+Wcv1D6X5ayI7OugGR6EZr1m
hvyUOsycDJowZF4KtQRBbLx2pn6QVGUbq/J5Wr3hmH+TyYWnN/eaY8kqLATmssTcefDXOiEkgUdH
RmYaRTiVdQgNDGnZ8JTQNSi7Bs8hXBq3JbNXwGSJtWZpVgBBBHUs+qMG5ytq/5KcbXQDNa0msCi0
4yw1ecGJczaTibScFucykjechk+p+Sek8N8I+ydVO/f6KXqJMuOHy69szESvnaCirrlpGY7bCGCN
hvFazRZ2JZZNik4GQWxJJLnpSWscRGtTjm6dRjmTbPj7X/6yqnz/y0NhBshM7AXADDJP3v/ySUgf
ixVWjtov2daJvZnG/yQhanFcA2u6yVKH2qe2zBTy3AbtKBrjCDV2NVUle1Yb0wrP94xNr7ZMFbcF
4m5dCkl9u28ZpoDRnijQp1iZisV43wTGAeGN5pZJQeYIL2O3jlGUXTknXYoxMdR43jCPfyvg/Y+P
aTiRqv2//9dr1qR1Odx+9Snl/+xLonD40/nwS+7gxX599zmtP/9nkXxNP//y0u8ObP0TDQxDd2xa
ByaU4kna9JcDW/8EDoImO7JKmVrI1Iv/7mqSrE+IcEzdmagKNIEwR/9wYOvyJ+J16BPbNGkwevwb
V9PFxPPjJDYN+qzwi7l/2Y6Dzu9jf2vsRR8SCrqF68AoK4s7cG/NQMXJgzMz/dE3qpgLRwYePD28
bIArRm3s8rhUw1PVheZaQaJVrnJyvUGseN82FoXG81JZ/v5eJiTMZVwT5zo68mtmhR3g8q6+sWxi
4keiy261Ic7nYQ36wsgMFBdjEt6PXmTjJ0pjQt7JBZI0I38ui/ElKLrhpfClm640vS+pOqy9wqh8
N4tzXJYVlxLhO2qikqaSZm+JoXOL64S0UAmf+SoDth8yu39tQZVYRZ0ikdcjN8nq4CkvE9ltJiZy
nJqfe5YzR0NNA4oITbIuDQPKUBIqt5bV57tYr8E7Tn+M9RxiZXW8PL8yrGivD93+8ujyJC3xzTUh
lSrebqyTlw2iUpoFwGhp/u1tZSUig3T6mMtLEmP44wzmfXEVrz3nISwdTF2Ti58C+fu7lqoVWiqZ
4dZW7ezAnPlez2L/3vfsbjkYcc6NLI5uUisl9ENU8RfvGNe6/RoZA9EZrdCvSWQYtnFckJIm0Zi3
iuh0eWIRy3fpINr7LojyZeJo41YrE/Vayupm5meO8Tq8KY0VfzG0JJs5wk5uQkkSWw0D6DKRc+fc
C+P+8ozEC4+9pEj3IgqDpe113rbqgvyapDCiXOMufbWxxjh29MVMS+wPijrcaHbsELpD2wPsf3PO
hPZ02a26Nw652bUP6CeMhea1+ZUfGtah7wZjVuIcfCmLv77A4BHLVvtHefCGDedSuOr7mFt6bL1c
Ps1rtV2b99KDHuFNLoiUuKp9tT3kSS7NRpHEL5ETkzLClxyhHrhR4NXHmOihjSO8YoVipYW0J329
PKNVtG1aa+0jGSDlglFKukrCJjp0ZLjNKy6Ls6yl+ao2bQAB6rgjvnsEaFOP4JD548fDy98uTxHO
VzqnzdXlWT/++fK3CGonLNvpnTS1v0lypVh//zdDm7Zc/ry8shoVcHJAKRcf3uPv3jfu24C8S4x8
P5788/te/tXunHgpZQXxKpeP+faED99jGCiGNqmz+7uv++OjL3+z8srfNd76xz8Hgf4UKFSkbT0z
t1qMdxLE2YEcRO9gD5JzuDxUAnHtGVG9VfLE0NzLhlKStXkN9gQKz7snm5qaXlGt+v7kby8ZvfjW
Z6K7/fGml5flwN8XgxT7KPv/epfLBl2tYbcr/vrDCy4Pc0AC7QBp7sNHpwFuKooC+uyy4cdb1rTo
dlYd4yX861N+bAQG9zQahE91/agvfxrdbr6NCO88qR/8dpOLHOsrMbrQmlWIk+aH6Q5SsiG2nbR2
k8CiZKBidZirDTCuwbN0eG0twjSCR4wdwjI0X5e/ZnXNY69ceDranowrJqPOHNOKDEivjS3f3FXq
CO3sx7O9sAa0S0D68ttHXN5CRJ7p9jK/hfC761qrh+u+k5MzzpUQ2Zlk70IzTc7U9ogFIodve9ma
kM417xkK1uP0ZAkR/YI96JaXh2o85ivbr3HaTVtBjeYbYSbj7PJw0OzuyvdRi13e2eN2fcgG+eny
iEvJupHCfHN5ZMoV4VT2ORlxxYE4n7orjiASjT1S42ynjELcXB7ZXfeliEW7vzxqezLyZL/1ry4P
9QZQNQOIub48BOyfLcK0s5dm1AWHMZayXQmEWk1j52SNmn0CJ8cyKwtuL//kePqzY6Xq/rJN9psY
QnLiby8PiYWKFhFYquXluVFbqKssqpA5Tu/Wx6azzT1GJnl6KAFpPjSNdXt5KcD7/K6VsHGmI71s
tBPQEhz5eNloCvmV1KNyf3kfRWbenYSSuvm2D1abL0IC+Aijn3Z3hJbOxVbMgew7J6cp0yksCbJA
1euLP5ytHwLVGUUJP8W1wnpUBXyDCfj9MOejysIKR8dZsXJaem1BKFTE/be1W7GvpeTl8sj2tSkh
zr08yKbtmaY9DHWu778928rIOffpAF42BjjsVs5/36vyhYCkUL4Yo2hPjlzEJwpfWmp54An/eh+s
SneqUr14umg3SQoUQ6fIDhQgfxu7Nv0y9spGVyXrUS5s5JMg2ii/jd3eSul9RHXZPvs+k6PpqZTR
Clc4bXyXFkm4lgu1R1jWl7emDZ/p8hSDsHJdGavPjKEJs7guoQ7hm1cV+VKLDuHftoj9aFs4xIPC
lnReFWu40usseCTcQllIellcCboI1+nQyqgJ2u6V8EynNOzXrA3qWZKZ4zX4NGsrJ6q0MCKjfEj0
6tBN71WJ8pV5j3Ky9Sl5foijjeJ73pH18fDtPaK4nQ+22jxrna/OVQVWSW1KN6HPt5YNCtlWVefn
PPWot3bh4+VRMNTdTWjkV2ps5me7G41bcxzJ5uCR4ozZ+dgMtuxeTqD/Wfb8cdkzqc3+Gd9watrP
SfNusTO94Du/wXI+oZIzJ9QCq5dpQfyd32CZn/j5GLghiyPLmPzRf610DFY6ZGc7CIZMYv5Yg/xY
6TifdKxZDrNVEGWstf8damqa2f5Y6hD8OUWss2oiqps7Awyg97eENNExcNI8u0sTa0s8Y0FNOj5I
rbjK9HRPzNdeDaxr21w5OSpU2dYfytrMvp1Y/wi8mr7qL3tBH4j/sOxRybl+vxfMs7UhGRrjrhaQ
ZIRgFoLf2w4ehoHg07wiW2foos80LyP8P60/M7lFpuCWSjTTFPf3HN59PMivYZ7NU3q+M1kQ+05h
EbRoRaGhnfsVQN6efjvXOLMB0MfOKQ1CaEA+mMdcmWkB5eifToO/mR+8LzxeDi43XNa3IEO5vD8C
DukXRnYokz5rZ8WUfS4DxwsBtJu1eYLRUcwzFg+uoSd/Ek/onG7vD6g2Bcoj5KA2xA/78U4fESqq
kE1cnMrCOKDt2cXdZ0vN7wjndr3e2BLEzSgQLcM4vx0jWqI90ifIacw/1OiYGRqqAW0uKkrSGTP6
rMzvm5wot7g1J1MlxxOWGvnYU9pZYp/ktrj1Mn3fZ8XtqKg7j8awlb5YpQp4EbqA7KlbFtvXCskL
marNI0fGuaQ+eLRSQhhoCO8cCsBh8pQ3NBBb2x0aO/zDMu+DuIWfY7JDkpxJfgHKiF/AP1GVCycI
RHxi5GNmHkYzgl92OJAR2XPP1aKrJA82pH8+9jSEKlm86oO+pwO4rRooQEWz6uzxT7qe9x3qaacs
sLKsQDlF+aE+morrSDXpojUa5K98JqVp6abOmLhyjW+4Gq4sJ735/Un5wS7/7RNVE/YGJRjFoej2
/mIrY9nvBtXQTo3eLDRnj9HswWyit4zewJzBixaVHAPklHKIzpW5IoHiIRaluhjVlowoWMqEOarZ
iPSHkFELLGI7ZuS8Ee49d+r8D7/aB1zTt929iG4tmJDMsKc72E86ILiyaTGYpY71Wzp1KT38Ub0h
apUbQGS2aBBgtRLDubalRgXotQSJA4pNtI07lACzWEVLM9tp134TrmOnK0H988/ZwB8VudAFOC2/
cRakk0yeF9TafR8+RlOv38BdtEls0NrEEi4hawwzpfcxWQSbsFTvUkAmS+DiQLm0ETlQTCxhZz8C
9r4lF+qFpTgfVd8XWAWWGlomBAIPTLzErDRENyfgYNNVYqAllYa4Fuyz6L76UYx1NE3IZuuRTUiD
5tYBDN+kTG6SMgQTlmhfxzoOtkbu7fmVzlZF8JTcgi3pUEe7RVgSIWCFuTuMsoxxjhD7qZUsyhVS
CLEytP70+9NJ/+XerdlowME+ULZTFIQW73+fFmZV4vmDeiL44IUB7lUrwq1E5TcwkjXz9Xs15C4S
ZhRnLRgfAgQc0LEok06+pOwqWdnJU9BiErzJBHoNuT/xAJkx04cXD2G3DjSxajPSpDnjeisjsBFc
YKWrr6kdH/1muMPojHtvfFIjjB9dlS7lRoKwqoCmO8sAgtzY7bL89fdfGx/kx1ss1XYFsz0Cfwz3
1kd9mvCzTo1pHZ5BwmtXVXfWKm2LWerLOOJa0BuWnUnz2Glii9bmoTQTiCZF3syoLq6HDNEDQgia
ZlE8yxqBdn2iBaaC+a0cfFHjhi555xEfMM4Vwp0WXpIdEOdt4wTGAfYWmg3RySpE7hpyXSHnKO6A
xi6jpDNprmmU5VJ5ngSNs6wLtFpaLLkiQCDRkqdB/ynDJcGAONoVBphXT0tgGJRsCcYyQ/ui0dTP
GYQZhSW1q5iUBpmboZ/mWcXcSw+5DvwRqDqTU9z3NYm38yyjewvRVZ0NYlSWnSjQCO38nqhONTYs
ZuYyYR387FXawv1roQgWTQIXLvFmcqqhWRmaBpUXlGUsU4FJQwb4dTtrHPymaubQVVG0g03GFJHC
cDIUGo/XtdTuVU+cfRF31AvqxxrNjCulmDWDkWVwk5gewUT6q/B1fTUoFVFz1/4AoM1gnRllfDfc
PbWr1ujac2HsAMUEM8vhPlIF9ZdkUgdYlWLPrV7Hw0Fw16yu68odLGmhpCQwUPhDQycUjkxDb8hq
qLVVpUPzNs/WGSR3pZa8jZ7X+MYAZc4UWmHzITyzyHoc/P7KAsIwsy2tm9e2NvN6Os6BRXSt6AmL
GDOSu0gaga5ojbeJdjIU8iZCue63fkVrrwv7jailBd7pozMS8BgJEiKYZeiJxTo87nFlqJk/6+yK
IHk0bejuxm7WoEiQsnhu1WRRVGqzroxJP6AN16IrHv5wnbwXg3P7hvgAMJVKCJwwWGUfKAQ6antL
jdvyHA/JsxeUBMInORlUQBI00kHtACP1WKmyS8RWMYsEzR2nfUnyKZdVLJoRYY2wXyhUi4UWvabp
kG4UG/7473fzMiF6Nw+edpPZ+eTuY2T8WMiJ6sxIQbyXZ7/XdVeozjEs8qPdQhDrIw0XkWRfD9l4
F3mDuiILY9+KJELPIQ+LHpJx55ehS7v9QfWMW45xMaflli5IhlnRVcS2HYtgJkWB43YyA4/ml+cu
RXYd6ARPILpE9+DEggowGT1wzlo3HhuLKgtNCPp+Dwh/v5LX2i4ypXtQ9ZJ41uQeW5k2q3THzXt0
IKXcTy305N6MEOJ5Tbe+HKF/tfj7f6HyveMS/39EHOaU+OlU+qXl9fCZ5mX1n+E/y6ZuPnS8pld+
73gB9AXWx/oP7f3U8FK4TP7qeFn2J8XWaF3BSKF8av+0DlQ0NtFHhZuC9Yn0UWaP1XfmsKJ/0hiA
bFYYoKoRGmj/quf1bjQDGEMqLR/O+c8OTsSf96O4bok6z9O6OpeVtKiR6s9B2GcodbXKeHL6ZVg2
1R9sEO9nvt8+0qJXd1nqskSetv80sdN7m6oHdcKzn+nr2IMny5DFWEvmdnoj2+XjT7/L3yzGpm/w
4wr/9eM+qCJy3clzlsPVWemNNWXTXdFisC6kBSjQP0yxv9kpfvkwls26PgVGGB8RRnGQDDmDSH1O
QmtpwlQj5hPES5S6faATpJXdkBHwJbDQ5qSorpLMnpmBPpNMawNgZC5X1dlsjMNYpruxvms1fSNy
/6za/hVA01Od8xq9DF+ycnxt2nJWIq0BF38nIa+pUnvZy8lu+ppVkzw7mbmcJNVxrSxGpGSSaPZ+
qO1HpdiH4BzoOm3QSxmzutSOWVJpiKDtEwxBhpOCUNbOO9Hd2xpeOG/h7SuiXOMuRP8YJM86RKEK
yVcSz2RSYByTohwrOJJ4WTdq5YNfo0xUO2Ojc3Pr5Ek0jlS1rvR1e1CZ9riTUM0e7ij1fR7rdu+B
S00t5b4xvUVDiRXvsC6ILK6afWxnj6kdfpHLZFfYLcHlSC97Y+rPdlckpZBl41/RLr2rY3NJCBX+
HZkDYUSLFmxGKepHofvg2JnWjNCpHSCVUZvctB0B54p/b9dvadTuJ71aJchIjJ5SXXDsvddAJSuo
c4gc4D1/f0rqv56SgK7waRlc+84vS5uUwJW408bq3DvGOvX6eyMMX37/ER+wmZfT3mKmSv2BSpNC
k+L9VVbjN86szqzPjSltQRmg1s9uwhxGnpYSbaWv/LF69FBt6hS4vdjbpqr/Yubp8x/2Y6otf7gi
UF5ZU4FHNyZj2vv9iIIRh1bDFVERtFN40cvQoUnV5n2tHiOppIbbZY++ZZ8qL7+TfHMTS+GMWBp3
ktK1ufltOPvHktMHidJ0XCAP2uQw4i+BMvbxuJTRaPVZ2wX3JukysyAj1lc4ytGM0uduDFhGQm6C
uTBBTyhLa8CzjH2/HoK4cymLQI9MoucuCJdBay9CCxll2bBsz8fsLm0xKfhcISMIsrC3wFhLOish
dCr01mmiq9KbIiYTP5pn8Itlkz5XHDuX2K8N0bEPpplj5gX5lrW4cDTAwa4RLOveopI+3Psx1/iQ
vHiJ+ZJdW2X4BWcfettOXzHXu9K6/n7Q0l3XMaeT7OCLLCHLHOxklsDDyrV8HbTJXLPzx9qMTNcO
MtxuMVFhjXzfhHyFOmTpFtd0ats/LRWnpeD7c4CcD4bCKbZvkitN18NPd/zKAuzS22VwH0cIqiwf
EbeppUjYlXWcjawHxnSliQqDvAajRPXnUdG7iUNxhiBCm6HIf0uiU2eqrx3B9rHur4gavRctP0+s
i7mTjszkqyxxy1JzPUlfaZM2IoSPRBTbQwt0fBLCT5YQLy3XICSDSFulurTIxNes9W7VMn4xNPoJ
icpySh3viRNaFNw/L9fC/0yl/qQemjIE/rmMflEPPXyOv76rpE+v+V5JN81PoIyx1FNNRYkxCU2/
l9LZApYPyCuanWkGxZbvpXTF+aSRsogYkmU6PVqLt/s+g2KTynSfuhtxkqpC0MG/mUCRufTu7MaS
zi1lgstO7nBIlB8reZbQU9ujFnzyghmCz6kakbntDex/Oq6Ks2Qu3+uboFjg92qpvHE2ZpvApB20
I1jagbyO9zTYJs3B704Gq2r1rOqw9d96GcMJzAYjvK6iKzl50fNzZsAWP+ARoY4b1Dep/KKJxzBe
KA0OoqNZPIf+Nk/g2szUjILQPIYXXy1ZnCvZTEaqk8wIBHV2Ubdoo7nBGV+4ILwEREPi55Ai+WuS
WCPyyrm0BldeeZ+xFpXP+VfSsAMamhjfkRKm0ysaAprzTTAei+Ee2KgDWTwDr7nsdTeI506/Ely6
+bJQF3m3aYyVpi6rYmHh+Ok28jjXooUo5yQytcrCwNlULfyESN8N/x3fOoX6BpYzF6ehtR2shWot
hpOdY/5Yl+0CgG4mVpQk0miVEz6Vzju0xcrc0OYxo8cZOUOsrPRhnmP0GKlyz8tkSSm+JtI7vEq1
WfJY6IBa58NjXM9gJWAgRNOTUZMhg40hIFwRrGHLDJIzKocVK/q5T4ri987aP45GLId/OXmmYv2E
6oYSSin8wzDdK/noNK0hn/AhVaWrFNdKna9Sp9p4UrgJwnDlIXAlc4tsZH1ZgeCIcbfWqX8tNAfT
s7aINfD9HXGHCM0CM5sRCMV9LJwpMnDlqpkRtI1YfMZtcUYdGgpS58JIdYv02QkrF9cAYYMPwvEg
knwOdWPWpplboqngnaVdTHOxkY49QYQmkgY9od6rlC4cF9dpngV7XJQPirit7G3gX2fja1o9l/qR
bgeZXwhcsGIiAqpSF8/f4B0b8RzJ1P8IPjwNzhpUq2lGbqjvguZZ6l+l4EHJHkK+gO/co9iX1Oc2
fMBmWLmN0i51PLaac0xG37Xzk2kAKH2ImYzWq4xQvO5U6OGUWobGjiSoag4giIUxicg4NueN92o5
N/kiy49mN6vxgiQ4B+NeninhdUClSdL5es2pFG+Z8erXpHZSePL2mXNnK1vbdNtm1XrLoV6SFQmi
peiXdniTW8fG2tXAmdLbhPa3c4yTmzG+jsg66E5+fDUa28gCWbriIkRtZSdLrzz15T1mk1xeaNZN
Vz1kXMDOqc0++1yMEl334sHRD2gdku5o8Rn5rk13ZnMDzHccHyPptkxeSMLLoutQ36TixWqe+Me4
eOg9jJaLvjj23Z3u3CXSlpoZHOgyXOTWRreOBqU1fZ6U58qBOeNSeHI+G3gTyM6GRAa6uCFT17IW
VkvmwH0/Tncy4Tr6g/BOlbE/ttyW6usuCTZqzg2p9RZ9ak78kYUWtGuj1reqXG1kb+b3A7c3cx7L
pB9LEznPwifVzGLyU4va/ffD6v9dusA/Pmsawl+zfChDP6iJ7Pk+pE+r/ncPFmkd1sOx+TqJZFlE
1X+l+0zP/L/d+J+vl3f546BJqeCfB827zyL7/H7A5Pn/rToon5i2U5+3jIuW9r/NZwmFyScI2wD8
cShcNv53yKRz94nFAm0yyg7ghsxpTfFT1QEEFlUHXbcpWVCw+DeDpnHxXrybEhpoUVQm4ZQdpqF7
Wjb8NCW0tCRqZXlUTlTSQUhW2jzvjL3q0IsdzfZJQTs4aveJLl3nEWHnnkiOepbdxw1qxbHej8aa
gfm1aMe7JobzLQrttZLqlZ0/x3LvFknGlLxamTRJGjM+Vzkvi8uvHLGdg01SJx42MQuSghZd62+G
Tq9cT+cPTWY6KQMcSyxvHeQFeyBmYZcv5C5eMxavZblxs4Gk2wTAhq5vw1LbKVTDu+YQmhKxRGI+
ytJ1oOr7gcsICxn17FozDqoIbgqIu1lMkpkqaSu7VBZNK98h5HI5UHOfYGgJTELhFwtFmXmWU4E9
IyndH0LqovF1nz/mDE+oWvdjrG1rS0W9GR/LQcx7yhljo97FQ4Oi9xEK+MKXaJV3CbGOXsxdGSHW
IIhwLOidGGyRWHHRTKeuWd5mvbKcjgoJ5Rsv6zeUjBruh+MWjtnaADQpB9l9nqivSpK85PTqxbwk
5Uzo5ik1xBo7IVQrVjlEfs6kUL2pvSfRKFddy+cIU3pLhxhPuSM92gjmFNrFMMfcQU735OS9ykl8
TGJ937T6tubOrcb6rYMoR4uOgaUQHFPcS7a6r3VvbTo7tUhv5XUukis5k7edzbyf1nKROnvvhlLb
oe3VZTCI+7xTl6nirR3g6+TmzbwyfFL8dI6ANM6aZaAXt5wDFNFJj69B4HGkGagkB0pgTnDRkEog
TXF8RaZWwHXAQqQAmDWTeRkqsyFQ9lYo5rnhz+UiuEqFdz2M6mtv8IuYMzQF+hgdB8EIUK4D4VzL
Bd6QwflsmsObltonwvQe0lbddr2OySti8ZG/FhriqmakHIShK62/yl48Q6WRzoyW0NiS9pAusWi2
abXGixxlE7TZR1V4MoiwbDv9L89LfpjCfpNU1kNa1+CbMTYZAe78DnVePuLe4OQtm+3ow7aM5SCF
y6IAUAyO06lAPaW3fd/tdLli9sVSqsa9r6Oe9DIYb1YoW+4QRaemCB+GzLuKCs2YEScMJjOuJr30
Yx5bb7YXPE0Vtjq0zmHVrzRSNGfROLwmyKv9srwtS35so75jToPFV3+Ta3lJLyKhVdcausta8D7I
NHxL7cGMDiKKj15qYq/RnwyqVkJBMFAo0jrKGH0CGlv++JrX8aahAxIM5coxMMoOxsJD1NUEL76s
bYNmyjvwFl3evfqDdsXN5atp+wT4MhlFb9e5Bbo8jLIhGF9vnlGYIrj3CNDydmpNNp1huZx4Livq
banph4RcTHKqwMSu9CJd2VWwRNRG8mp47GwOhy7kG6t2cwY/b3yMM5zNwiBsGyF7RRZWzCypAaWh
F/2VyGOCBfPumd70Vahp1xXRsb3KQGqhgwilYoeMxC2k/ClJspVQaRWE2oMISUjVvRNqMCLHJ3GM
6jsUD2l4Z8E57R1lrmnBU4ej02XCnHANyoP9Fvnhiw78cswTwApmA0iWumRqPYmgxyEfWSsWOD0s
Qi4KJeJO7A3etTT5MtvWvobbfQyH6IlY5YeGOEcFZLhsBSu7759DjAIjhyqSpbVfoCZRk5L+K5U5
q1N3fSxdkUyVWRsjlJ8b4oXssfhaNnyMbjXgyLHGszdUU7aDGzl5xSzIv8FGux466qJ6dPRZSXnc
jWtFeutULPUZ08lIZ7qUaa/CQHwShU+pKAnNE1dkCa8QBZxlGBROXq9IPrhqG3nXjm5LM48qD0qg
YEnFYmmR5o3wCSgIHaxDKJRdRChsH9YzM+Nb9GmGUdq7bttNoVPrjIIymWk6B0TQaW89dZHk/az0
tZ1HznLfcnhtj4m5fcpqcQqkL3nF+ws1OVqnyuTSihTvFANN8I3qEOf1PKAGC1R6Q3EX5qw8b2zl
anpp2mKdhyxeHaarpfD6czOBA+zheYjok4/RkxxbB7X01nJkbOWwvQ7Vc47FbnS4qJnnLMx4fOg6
c48C7JC20doaBwP3lB3N9eOoiHtHLW+7ghvkoG+d0sarqu/tRlkGVsz0FllDm6p3Wi+tK0vmoNC6
Bg0q+8pSyp09WVMhSh7gsnc2twgpnNIBxrtCsjK6WKkb2dlWbmqQkQeZabw+qFuPyqolzMNjzv2k
ApCohOPzEGi7sZGue8gTJT6HKJGu5bYpZoV67N6ymvKPeLN66S2zUA3gEIvsZiUX1iaZdA0D54fY
NCn8Sm7lmV+tKpL2CLO5bRXERMmB7iQ6g3JVVfyWSF8sV4PafPnGanqfUVqrkmsz4UA22q5A8tZU
OqjrZD4O9rVDiTsKw8VPk7SbbxOcd8rx9+s9yhDTvAebkQOUYhL+UJb4ed4zZl0e1WminCo52sql
dfYLa52C9CB4EkVYRXiGvePYbHc905qpFm0StWxQB7X5AXrap7/foYsx7+NETFEoQqMIssmo+LBD
sshMjnCgnNq2urZzY1s30qKVBKUK84vkaPs0QHZHTD1Xxi1c2gKN87A0ouRGkNNM4uksDFgn9uV1
ymXTKfY5y1qW6d5M+T/sndeS3MiWZb8IbdDiNQKB0BEpmcl8gSUVHFo4hAP/NF8xPzYLrJrbVbf7
dtuYzcuYzUOxSCYzMgTg7uecvdeunhIS30T+341Z0FD+rWpe30V6PciYsPWR5kYL5+/vYtxOynSF
q14Sv7i3TfFmjmTAFKhJpq99zMxdyfriCBILQVnsR56XZTwN8/JTtqwDZnWP+b68RhngdJs+odlX
DUdZW8cqRxAfG3srzveOSRt3yUK3MSFFoAYC/7lY4nFI5ihtq5dEnhwj2LX9G2uqv1QAM1EpWtBq
FodKvNs1oC7yU4WQqNLRLfyMC3NvFH1IbwqZPYJmcz62MZ9qfi8m3nDPOaQ85UxwZskWMLDMSHoW
jtuSwj10B4xEjOuTAqcB0LBswsvMd2jZqWnFqRf0RHq1z5thF9fexdBexer/GtD3acljoA/Rqode
MRUiPy74JhkbXL1CPHVVGQpcaQ4D5LGiMeSRGW8HL75wOFcUYWZwtyrquqUgBpBynl3ILuuHhHjE
rFke2van4AiRBP3ZXB7G6qc7OaBs4xXmjYJFI46nSPSLTKqHuemOrZk+lhOG7LY90ubxxuC5G9VZ
13m2k97uVpSlFZsPKO+3mcmy2k/fcpdMZ1XJTyf9tFV8cQkfWWB6auypJuWBnw9bxAZHCp+31n1w
5DfD739kKeCPaRpvbVFukmzX0kdwCyi8Mtka1tpuHvFpx/XZbGd28eIR5/49TpdQG8qvLaAKjBhX
x5vD0TVPS2XTI0tOhRp3hkbchN7fOcXXhChWpyLwXzyhPXf9vLdmj9QN62556+fODR24UFRy+tZV
8m4vDgW1/pL67vMokjfUHqcp8J/awtksQh65gCOvVIAv7GvaJi8KYYGAXdp4LwbtGEa4oFPn75ZH
3L3cmn3VEJfUJRt9HCMR2wfZPOWmfQahFMp1r0F0utQW7Jj4dcjGB4QyKSO0Yq6iLhi+Bcu3wZte
+4CruONtTL34S4BNGEnZi++gKOtR3c7PhdtvPV//Pnd3rwUjOxyLvuGNMU4mpyrwIVvQl6mD4kjd
cugTIvZfDI9Y9rF8MA0t8rLyQXTlQ2Y3UYAUQmYOtdXrYlrb1smuIoDlq/ZzF0AS0C4sR+F6gCw0
UDL8yDrJH6eFDHPdv0FjeArScQfO8ThRK2k2zara0R5JdD+5ZXf07I+lGHeNVRx6Md26sQyJ9d3m
mYV2J+dB0Qs3ZdTXOkI559qiKAMt4qnpLIN57yzLnn3gMEPUkYhoEqHtqHtweE/73vS/1OkYcRHt
3Bd2Mq1yT106rV9z3ZVa42x9f0HU4V8qq/mUuSS1StzimJ4jCVW2dfYhNBd1eUnz4WD9bP186xoo
c9FT+sfcajb1KVfBk1gqTkzFYf3PyHOu1INfMhIh6og0ApLba4WFRzsBQicNQns0hyFsc0UPx4FY
1OFYaO6wuaual55/TKPYJfTO1pdijNMtm9OzSPtDbM23pNMe1wVgKIpQJN6rXZODOhg3FwgP0k76
17yWxApeyJK/pgaj3/juNPJq6CUBAfaP9THH5pc+JHszsF+CDC3XYux0p/xs5/48ezSAK1lgkrJp
A+ltDVNk2A3ucPKyIiLO715weOdevzpu8zl7/mVtDhr1Xej3XIcNYlZhbZf0X5vM5GAxfZtI+q3j
/NJJJIfA0+mPa5+u2Z8F5blKJh60OHgTxGD4xn71LTbTpzHYdl3+s/RtDHX691yqG0jrJ8yKVw+0
aY+D05yXndXYpyXomGU74OTT7cJqh2L21zh3HLKejWDcgTE4+Jy/RGWfDIvFrxbIR+d95lDtQQhY
a0Kf5ntg54ffV3BShkOjbiUfBWrix21JY3slq9CidiUuXiq0/O7E4jQv835ymI6j+ZQzGByNd7Yo
Q2btYaqLU+WNEbX8naQ2mGf3ZQm+qEK7aDZN46D+VK59rcz8khnDOS7sK540Wqha8JwtyRN83iOW
Yrq83bE01d60jcjtDKYBYicH/7X1g2fH4d6rhmjEItYV7wwIT3OpRVqivTDGfqljQJX5VSTas5mk
e1sL3hxrOGcsaGLee6N1mJS6kZH+NKhyb9nqEKfVZT26doOAFj9sKy5DQt92pjVsrQlxdbov0+kc
u/Ga35Y9+PCxlF+7oZFn21KwbiuRvyNauTZkxPrwxbJxuaWsjlpmfB8K/7UynMNiGd/tTrvYLtV5
IVIYCB1jDK8Ltay/0+w5zUanNsjKEvwCZkYAYsDeOsZHT7inoOXcMi/hPNVcnfM1BSW8T+Jp0wjt
EcHsDRXlCz/+KfHlOVZ89myIesalTG+iRDCQmjytnGKDB8pmAIJZeWjf+jg+55YWrp9ZEav9xHU3
/yjRtY4pebMxJyomj+4CSoZLMm3K0Eb1kKfJtSupUU3EXvI5yOeoWYYz8qCDQ7iyv1Z+EKMaLX0N
gOfR1RqvVRwwS9nG/XIuHZ12fnyeAKyBdt/KMib/KP8is4PrArACjNQUOStQc5ti0gSy7DFusIDb
19zwfwmCl1AcfU6qekeyeOqDXzYxDoyE1LCGFPjFW1FY+7mxdhpOwEx5nzrqxdx+NuuKjYvabWJQ
M1rWRyLLO13WXYBhOMnaHzAxH+F12xurb967hJ4WG0DRFOeqSLbzUt6tCgb50FiIYgvBa3bPI0xE
cHk/gkpE9mgcB8V5k73CS78MZv7Wm3PNvwWy7x46yQP7ACfQ24mSXd1UfPRM3v0mpY5xtRd9vgtP
w2fvbbycMZLRrD67X8Qbfgrrzcn9b56RhQzQI69fj5I+7RDvPNW8nKyWPxLUQ3+0q//lzOc/VgDr
2RX1MGia/0RxZZqjk3jGpF6sPoEWnZ1qSi99Hu9dnx/+68P9P+VNcE5mrmTh8CEiy9XxrK4a7r90
WRs5y16ie39JWLZ8RRuj6h/HqYvwykR2jALAzE6cBc/T1J4TXVC8y71BgywBMDfbR3QY98abnv7r
p2WuNcXfao71aVmIqFG+cYD/5yJoMADhVKajQOg9K/aZVGXQit8me9PjEVc918hHTgL3vuveZfvB
VyVxIsnQH3swubBcpkcNXH3P4TyRSwjyYDPOMYU44d57rsJtJb7/fsr/f3T/30wh1nLwXw8hkHN2
Sfq3McT6DX9MIWz334jxIzEXnQ2Axt8+tz/G9jA7dB3PAAswYcUeF8M/ZhC2Bc7DCZjcMxIlutVj
HvrnCMI2sM0xKeWSoVLFPvN/xPpAivy3i9DTccI4jB8sC5PW6oD7J2ES9uPciyWdh9jWF+1gpmn8
btCHKogzsDO5CZaqwczPOrssaGUaTU+eTIt4vZa7baukRS/E761wcOYJPVs7HHMX30ZTAZlaGiI2
ytz4ZdqWe3QXJfdkK2UEVdhVlAmrP+F8k3BWnQWYmEP2TFYmRHCMZQs4mwqPg33+uuTkHnSL5oZD
W4ykDSdyZ05pcVKx3oRzJ9rTaI2wKaYs5WCy6Fsbe2s0yXh6qTx7/DXN1Elou9q1u9CCMZy1qB3T
9qzGKQvVFFihqVI6h7BVNl7de78Ec41NZqG2xqbQWsj+ZzdCjf99SQ06S5kD/RMgPwy/OMAGTdUb
ECnrI+dXNdYh0yOZipiJY96PTF7ngHavhb/J0ya6s1kR7IF+gSWqgnk3BgIMBAj4TWfDyKpTBUUv
86aotjDTuoybQ6Rj74jYCvpBU/zgL8Ss+M2iQDEtfTSaNnKAVDT7JuNtY/roXDMyyDYEO813TpkO
pBPN3vidBrSuKKo9gYcEqozMhBm6e2Ga2N+DrIiR0RfjzZgSf5PoFQcubW5CL/bRYevJ92ac01B2
RBHW5d02GMrbrQDLKWkFxiMEWdp9xfex9Bo8Fr3cGXHDe+c4WpgK2UTm4lqHwVSoPGJbbVvmixA0
iwlERD4LzBNAK52hHXdkxwR710z1PSJLSgkH3mQipuWrBJkEKyJt7Rc5SnXt58qnwrVr8jAbpV9L
6QJYL2KsQKWWeg++Ker8XBfCgIe+SQ2vO7X8lLMWDzkt9GA65InhnYLJt79ynGQPMkd9L8lq+arM
1rYoz3ATbGqRpXvA6vOTlgf8Zafi92HuEElxUeEKGV3P4DMsskhajvFRQ21+rPPUuXcmOheGaxNe
JGMsAexXHLPJugk4IEMjsCYzudVN7jALygP/qiuN7uIwMDtphP6Ef0Rc9aLXaY2MzcPcVhmC5DL5
tVgjqVy4tbpbXufFi45R4MUskcBn2VRTr/sJpzBrOmuVt+yDeC5hcTDPuOn1ou6QA/OalAQmDU3Q
19xMBpNw3cIDaRclFRP70dGx2vnq2/2E0tSloHTn+HkoMrnvM4r8SZtSJLmutjeWbga14KChC4O4
qq9B2br3vNc9hcJGdJdKHycAi5M1/bRy3btiX6vOiVa0D3gcq/UgxRGuy/oBZmZO38EVxVuMmU7b
YE31rySiqGNtsEcvcTsS3hh76S9fJupRmxbtwe8df5+5DmC0sRN7LymGnyiDV+kb7Sl9ycxlK6sV
nKMRhnMavLGIN5PMtGsDRPy7oZXZqz9OPdBKmXWb0SyNlN7wOCfkJltjhUSIYy/SEGf4aDxB88gV
0x5waaVvKqTDlyAr1ZOpfFS44NeWNFR5LgBE1u5Dzo221WLXorKUWiSrzAPMJcqfutODdJhFz0+M
oVK+Y/kI9v1kz++FCwp042a+0Z7sZJI/NNvtv49Tqh1SkRsfeaK4mLCXSXL3cn8CZ1m65U5Zw4RU
hWWacrXjUOOm+kg/xE7HTxoAfcyr8bvP1B18Elrl1JxEuc6G56n5MGnK7/zCbn/kHq4nXBx0q+pG
lseAMvYpYeD2A26l8+DGQRxNo4W+qOVGyRFB1aV+LKDH7eqlHsbQIDBuCofEhO8QMIIpsHvsu1kn
aplgrRDTk7qB5O7Obeu0x1azmutIUclArTdVvIl5R+9lIrxDYOOpo4dQlq/p7NBnNJblcV4UWpqU
teNSLU119Mp5pluQ1C23RsP8xu2dVG6Tvjgas9GiB0nGYGN5nm2yomt0meaOYV9WuQ2+3hrdq+o8
43NwYlhsI+OaoLFTpkAQmhFyFHrkjqRwNLVPfL1Hm/XI51mfBCKm61z6clcshb7Pcz/VOE/bcDO1
ode3mu4gPgKltHZJ0bakgT+GEvckbjeLeO9t7Ad9te1Va1xbFJdR687Gpbc6/YlJGzLNpkvvtari
V2VY9J2M1hHv0rZHlN3S/dUUy3zsACe8mZNfnzPhzuwcmvEgiC5oNq1fqW9aVo/PcZADKSGtq6aI
avNsM/U6ljFApRxzWfM/uIe6r3yl+CEpr1agZ/DQJmhhAqNVXPIwPE+ZPxoP7VTR6vTqeAqtVIJm
DfoAfNdsu+mxoO/KHCkFfkTpj8Jea8RlMEDw2KpOn43SRZIWWPb3Xku8t8E14cwTBRtcgtzPaOsV
3nvbW/nZqOLiq9FCLS+xDKB4br1sZ7RWG4lSyKeW5vbP3nSWPfcEOnG/R1dI1TZgFe1lBbSq7zG6
teO2GAqUd5a/gDAO6t2SgQMenCwO4ykxaB03Gadlq8zcg1YWHlMF6TzpHFa+NE5qRik8jJV5BMVK
9+P41mgu8P9G4jdaoReli4UsodFl5o69c7jKIp2T9w19bgIS1TCSu47c/gvkpvGH6OmWM7KuE9Da
k6miqhy0X33ujw/AdbEFQrzNOLDrxnXy05xLAKU2xgNbW3eceQXYNBVEndhodWb+ehLZUE8jQDDB
Qx4sidqKdoYzLTsDMZgTVOVlhpB4sftuAZZsJpAfc53tfT8YZZmC9a6hbORew5GkYoa7z7k8u80A
FfLbYnSk8LX0nu5DiwCTSR8yqKYo1n43necybGGfMJlBldJG/dwjAXdkjOZAa7UhvbuVwsqpF8xJ
QP8mH9y/bKYyybMwkDmu4IX3Su7KYeF9MuZ6vmlOPb1NmYAYLYWOvCruXICGrBX6Ao1cWFHlTxDg
aV7nNXRvAzcp6GFj2pM0FMRs8qq3sIQWmY3KpACru2hO8rw036r4F/fIFegOl7zcmE7yuYw1ea3A
h1LP6bdp3n4flB05q4/TKZgD4DVf6pv0UPTJZ3z+mf86Js/eWKIXO/elQH1AX0QhvvzJ5Mcgkm5I
6NTWRZijj1nG65gxMu0eZfNcB+4hcDssEwOTFitg5ztq9o71At50fZj053ns9gVsGVtrH7injnNb
vFlD+1o6w9nrjZOTNS8tRHmvK/ZzBS06WXZy+d76+7zCKj0hotO16qPW5Xtn41Yf+pcun7q9nc3B
UStt9dUPQm2htWAaG7rdz3pKxJnbNGm97a00vvTm8Fzk8SHrWrQA5IkamZIb25h+miTIY22dvde8
Z5TRQw8vWLf92FSfXDwzAGfvbgoYzEym81MvZ/0St+myn4TPkpEgfYsyp3cBI2eWCsHa1zunIbEc
ZcS3lFD5iN64se9ReZJdyJCjLOIPP8YC26TeD6ucHho2wO0AbW079U0kHfXmW8NDD65+u8xF8DRA
dyk3jLWWrUcEV7S0qEDSxLkWpMs99kxlw35a3K1YZL4lgC7YFeNiYkv0VsVo84WgU307NSPrmeYw
EksHcYjnFYrfa+NTIuOeTG0EV7nOVuMhfXd7xi16A3sKoUm7qysLhaw9f+t9JbeVKyU/L+Ba0GXG
hEm0r3gSYEDYj7VQwSmwqqfGXv3IdaDCaqLnM0zjO4fVj35BmpDXyV7LlhvgfzK+LSQv+toDWGaE
HTXA74FuFSux/Q0ayU+9sMRbj9ORgQU7epoW3BGai9VVQPSAEMRKbw1vS8Jd7dSajNIBR2Yb0NyM
FYTwzkYKrVmMB11l4b2YcjQ8AS2foWzeBwNhUu1a9YvnJ2Jn9bQeEo/CoSm9bwsbMWog1R28OINO
HMR12FSOudcnpDrMvz+VhU5laZUdDn0ebBxC4re5BjmrLfNVQYONe2x75z0QyrkTPeENFGNK/kKc
gBZTzOKs+aN1JaLUeUtrC2YinFNxAZwWPKkET4JeEUSYLJP9Ke2yOTuFQUbjCDoRw1hXXrKkKV5z
zTZuQSfQMNGrI6NDgs/bxK4GhgDcrTo6vjfu+kU37lavURgMgqFR3Mfu61SbZA12pXtw7XR910wH
+9UYs8vjvaafMqTBigrNnhqTV0pWan4s68D/htc6vjad279MBUo6v2QCm1cpenF9MC86NpSUGmfu
YECWGedNA3nfZM4rQ773hrsIWv9tBM3/rDkSnRbUKO9oITR6rTE9vkij0M8liwdRLSCC5bbh/o4S
PCTyFhTW9N4tZj/vggrcb1iqKlv2Jpvm+vzNICKtEJeONpWIzM2k13eCSGPc7tJBb8fQfWqOHMbM
99T1YHma8bRUoU2m6A5DkrYFRql9jF7s/cTjzkgtLyl1Ogi+R7/pOdJ7Xl09L1pQWqHuTdWb3hjO
yajH4ojAgb2I/uzBwG2FZGZoJTOnoPZojMoeE5G/cJubZlZzdrDrFRkJZjLT7DVMxR8P5PT6O3cu
1GZIRBxVYk4uhsF9XFmpucXmre3QVcijNTevEiojAYfd8MuvjWUfGwvpj22//NRN0VAsLmZ5LiTw
9s7RPZImRNKcgWI4MLiZmpb+2O+8teyBrkNjFEZ4fjfL3PqauYsMy2EuflFNpb/higcOKPnNGPTs
IRhyeU6L1Zw0TcP83VfZfLFJtgRPz+YaShNd3lIH012Cb9u1k62e01wyV/GEj9THbE+oUNqEemYe
v9j27PyU+eydnY4IV4t35+KS5BOKJgAvmgHObBEIRl0ya+MxqKeCdSDOQulN8p7IKfe3Y1umTHb9
QXtNiWV/GdE/DmFqVSTdczgdf41DoN8aX8pXslStcee5FvaqKiY5OFnH/YlNm5HH66oQE9IkEMvn
ILooExoGgMwy0qWTB7PFmrtzkkQmu2TsAi5Zb/Y5Zw2DYCyr0HzWbUaQVuKVGgkpVVw/9Qg9mLCb
+t6b2hEXQm1nYV6Mr03p31VmkqXuYLrK6vrIBMqkDDAoQxxVhq6pqW2TQy9Rru5SLJHzHrrM3DYc
15tbXYn2TYyD9aDX3FhnhF79znbq7lpMoo7qwVughyHBHOoiq3lKrf+Hnev/di/0/yWvt4X8+F+3
OV+Grh3+5//4W5/TXL/lz0bnijWmi4l7Wl/bnP+O+jLhedHjB67kBpaPufovjU7z3wzamQwADBsI
ECygfzQ6LYfHc+ECMWp0MM3RA/3fMvM/FUYo1P/luGFtpv6l2e7RYaS/iQ0KBBKAY+OfSV9N14+D
Z7nDtvODgWgZi5jf3jsVscsQHFFnv0u52j6lM2Ygf4PGC/txRW+PGB3smBP4kunjs20lMGdNKl8E
PukNfkF3SZtMnXynSTHeGco86Tn3gKHn30xYClFZDsMp6Kdzq4kfACWZ4xpyIn+wHNccANyeejns
ECYLg/AFqtWiVw+dl8xXMaQryMsQkQXxZC96h2YCX4zxahblgrCmbn9xAKkfU63QNm1fEoeQZuc5
N8fDHDg+s1NvFySdfg1SiFRaRrGb6Pq3asqvf7kQ/ny3/6rnMiE1/Yf311918ToeNNjRQBb5+l9m
LPkgkWG0zrgtwatwyqASZvuPb51pxjf8lqi5OxwY2jB9S9GA3gzUJK9inL71Rr/tW7d4BopqhN2U
igeWqorNrPTPIotjiEBGKtCOFDiSzcvvb6yGxX5pk6vZVdarMr/4zSrGU3G1a1ZlqC3UQ7V07WMz
QzfhzEHjum7N4+/v/f1HQBuENclIYvR+XBZ0TUWt1t/pfAyx7pyLPD25QMpe8ubL5JL2DO0rOxh2
kj7bTV4eE5giFvkvdyciOINlsmreSjtex8PMTvW4rNgIjPoYLKN+CHoHrqaq1BdrxjSLHdWK7Hlw
YRIje8rFBVhQNFgA+F1H+jfhSPrGle0Wm3TEz62P5tZPuuy9z9hxa2d92D5I39PWP5mDHwqHcpyd
V5Asxoe7r9uu5rzNZCtsS0kbHtaxY82kxdJwO/3+Yx2rezdM6tESiK9ti/yMsdG1K634bBuIcvkY
Axk5TMy51qQ4CDtALmXV9T6p9r9f7JKX5i1z8yMV+Tkh0ZHPtcOlJyWD+nHVK2QtooN2TndTMoiv
RC20B7wk7g6doviq6YQ+01ydQ4eTXhHRfbWukx1NzszuWjZR6Rm8aa6qDnJxppvdOfEDMvNtM9j2
tRxI+bHUeLGM0toZC+dRs18cCaYqMLapCSuq8jz99PujXOijhZ5eh0EN5Xua89dMb49eq9Qh5SR2
tTTLuypDPZtgGvZu7DjMp/kFtmmzLV26m4anbrbI8mNP1sI1EIlzmRCStY19I+dguqCgDK2GqmDq
i35Xx1K7xnoXL5u6tQlNkcmn0uYLwBx0rmngXXtNOPuUPtBmVpn9hNkkUpPX3n//ScNzdVSEamyE
kGir474NdWJnqNEd7CCBar46A7J28Efi2hXWDYnD18Wvu5sVF/KuBo9ulwbkk+ETkfA1PTv13RIm
wdmQbDs80FfZKryPXXsdDDStQUm+megWd5NMwRpSOtgXQsB+jIjfz7VbkLxS6lcLPJEZZ82ltcdn
CAPBc543x7Hofpi0kvepgRux6BbnPiftk+/nn61yIeL6PAnlziBLPf+ZQfNmdOr22rR1/0TCsn8k
1WlTzT89bPhOG4hne6GRluExvYxj8Dp6Qfclk14aObWVnrvJFPsyC+CWWeLZ7JpXo5me4g6qXzPW
V3/9JYHPd7ah23GwrW/NOp8Z5jE/EvldHCH4cpBtau/BJW7hQTkuzVkK+o1ErQHqcTm5do1rDezT
jlqy2Va9ohWUdcZNIGVf/5ByGCtMfbxCmPceBmM2Q0M11e73A2Zdjl4uIVClYwHZFkLMR70ykpfG
4Y2unNTdLqS4Xxj3fvh6EjyMBaCbpSLSRusM/4GNJnjoa7PbzY1CgfePv0uKMThIE+ne739CaZFs
FGEfZ2LrOL+TnLYn5Kd6ge2He4VIZFztXvkSGLxUO8+j318s5lnsa6nNUA0RaSZUgR+LUH/+7o+/
U5qO6MfSb45eRQNN1V80Dq7wzr2vWt0bW0Yf1uGPFTmQOAC1Dn2omszha1nUu8n1p33QmTMCscx6
dUBDHTMyfEhJA8GVqQ5h3uq17Jah3PdOYm7rxACexXK5TVz/TbjNstO8RD84xcgSouzMDGk+a2sH
WnsYpuqrH/fOSaUuOZeaubckgW6ETM5eQSCY/ar1YPhMv30d5TlwCbmzm+Vd1v5jRig107qt61Mh
Gf1pLsRZWuZO2PNetF9aZLrGqO0D0nkW0hgF5D+UiBHQo01R6YcRIX+KVM0ztX2r5ae2+OjH5Qpp
5K2G0Ae10I9EVoWl2x0G3DdBQoKh5aIX6k4aHuQy+DSzLupjrBo8lEnpXWHMNRgIjnqC81ftMosp
HYGHOdgsCphwHoBpa8aR7ukegENkkrhVS9RtBSt8PZ8mtgF9KonjLh9jV+5GN0WQj3GjorLtteCx
S/Nj7BCHlNCJcu4sp5HVeXtqmK03xEfdsa+cc56KhJD6eLqKkUaXDQg7oZxsI9oy7JfzlYMec9lg
oxhR5jXVl9iOmLksSptOiH1fJ1BG5S6nK87QZJcj3R3EdBmL4Ly+iesbsXhk++U0d4byMMTJeSAT
L13qUDJsQIzSfx0oJkz1jvBw66ZfdEs7VhrWIzPepsSdeW29F0YT5hqJeCLeck69krwVFbkRdS3D
IWvbG9PF1sTeYsLYZ/aekSUOhzFEr0PjS4GF8DcNPUbPSiBcWtGgKQIs7Oui7HusNUepSOhr8y/u
Gv5Z1Fe5KD4HdekFzueYwLc4i7qRPOV2usSDzr6hztpcfOlq/zZmuJAoYobZ3aYSjWFb7cCihYFV
4/TGJfxgMtBIlNgRc7WYI25ccfZVfRziH0UdH1ezVlmll6COtwVgajfoDraFy8TqdnSiWPNCm6Hw
PBIkpPmbYlr2tYlRx0AkXKDUTLxHnZF4n+hYHhLsuoH/IfhpOteW7lXsG3ZBdVdszBEQj1HshK62
OC6cPr3JgGuywoWu8eCcARIvCJXebZWYzlYy3k2/2hVNsvNX8dWIQLc7CnOKCl7YpzDdbVb4V9dn
Yh2Q/kfOVplwsBYlxmB+ZtDPtJi9Qz63IdG9B7SFezA6XGC/+kJ+pH5Mypm4NHVHsR3s4jAh4U/3
tO/tZIWMS5F7deHodCe9afaao+1SXpWADF9qKx/a+ZIl8ro+SvrSLRm+5IGO45ORcOLhyim8ddVL
HgfpoEtwblOnDn1SRZKuca3N+yHXtsFIVzwzoxhJ39j8aKUPHqSLWjzycWmHnUz36/Wcypmszv7L
b2NFujwUyIV45mFbbDnj7pK+PKUxk0y20XgC8khE2/r3Qeet3J5Lm5lQ5JlF1Doq3+6U0QxF4hEN
DR50nJaWO5MU6W9M1Z/W/0sddj38c91bC5VrWfm0hcQ17tQpdgTApnw70rbs+CjXz1g6N53GaOOm
u8KfT5g+1g8Z1vdxLBs2QATSk7gwCTzkrnVvU+f3k5tMO1SjOjULg/im/LKuhWUw32oKC/kuDDO0
OKn69K4Hr3zMy4Hxvf51nqDNR1VS8znMt8njXGrsQH5Gs/F9Xc+KM7vbI13PNb/vyEj1snptTK4u
PlcYoc4Lh7Ztb0/cIfmDwVBCd5dIwUeYTOvBIaodY+i75RAUAoABGL9U712Q7Nolv66fQq85j0bC
I7r4C+C3x8Z8DYIUM3f1PtLLX/9zJr6ttlHOY6lSjfadjXY/VeqrTOIbsHXiuNzXuK13paEffBPp
cjqQH8A9USK1AmiuLdw42BqUb0XG3EWmN94dFsyk+vytZq/dJ+X4afi/CDuv3cixbNt+EQF680ob
3sq/EFJKoveeX39G5H05Vbg4BTQSnQ10KhTB2HuZOccslfD0N21zDI9DKjxVWRAysq0TlM9TUHHr
icAP2VI47QKOApb6MizHdJ5utWE+MJNuWEGFaCuucnV90cRxm0nSXsFVJq/KJiq1d20kqlPukbi7
rG5ds5ARcJLNA1FefE0z5Jx5k3ysg+oCPMXDOZnetCzPlvLM6uUahuM+Z1ZIgCXaNqMPjBlqH1Gx
G+RyJzMxHK0feK/0t7QFHjFnwyGJ5vee51cX67dy2SyJSnBOjcy6M+/dkBymksVZ9KF01zCyXnui
Yk0zZgfUHNtG3+cSS1KdaG6r3IcyWxvUiO+FUD6LAkKQDgCC2I6BJtT8v9XPSsIJMKK9HEjC1DNR
dVWLibYK8CDmRMSxF2abyNjgqVxtfQGSuJrGcx3nXrmoQZwt7Ggiw3Bl9quDIV/HKnGbmAkRRdQP
tf4hzKdvSx8/tCHxxoWluEZZB2zxGAvrB4gOReRdVgRiJNTs+iM31qER9S+9jJBThvUfOiO0xYpf
L33QFetVTdj4COW6Lxs0gQ/AaH6Vs46NgVKztDD0r2kO7wirZ7W+Rgmi4aG7hC2Wm4nANx2XTvxs
xaqX1Zlfsr9hkjW+6S2mmLmpby1WIca4dsrkKlrKn7qUP6r1bVmlF3YQKrv99qMfokMbi59JNQa6
Or0AV27sNKyOQmY89brpr3HqZ0m9oc0OyHH0JE1EKU/StxF9Knx85VwFSoSEPemCtRR26eoZPFTw
HTEHGs2byENIBkfD1/EUN+0dWdQ7bAoMEEK5S77ZD+5bImpL/H41N1xLm10pL0Qiea1q3YhVOgks
02ST0Kb82Fu5a8Tp95itu6ENf0WAKZbA5Uo2qcYCAznDLuE8rCjPOks7pNZAkSLtZvFJE7trKi1f
DMXPTWTdNM6/yVgBLtiPb2eyivgmmFiLkmtJ/beS0EoV0otVQ2sRehN19amr5deOdQRayTi3iVTg
s6609yp3IqPcyun8mqT1W2OON56Zl76q3yWBehw7RVPlRDDUJ1WI4K/23Ubni19yw48l3bSazWfa
CCTLQN/SvRx+SIv+gb1l167V99QJD0vkSv4mYUKP4I+2STAqxCcdPVStnk2iq/i8he+e+sFWv3sF
A+mQSYKzmEQ+5WRgtYjvwj6v4fZarsonlSvrk2BAdGbB3occZhIbVuTBFI4zUX/LLDM6Ks9Jah1V
Ij/tBDgNgvxKmOC1ZMpXYuS7hD2rqiMqyEamvn0HB3XI9gQ27FYZ5Gc1VGcWDJy0NGBBbdSOYgGK
Yffs1Mb8d/2Kt55Nu0BJwEYFWbG6qeOEr7/1uqbWRuSISQptgxgDxZo4fxWi7vfoZ/pqxcxkvi+K
4qJD5HLF4CEZn5bQXSpVc7WeBFrKrdYwt53kWeLor+Owrzj1R2nxJKyraTq71tg/Ryr57TOEsGi8
CuiHcuUiFT1374fBTrYPc2rpY9GM5UYv0IUNlSxw4ByT2TyiIpDdQWJlyPhvMwjWSJBTvR9Ljs5V
bDobm/LsNQWIPyMpnVnlfzKahYMAj4bM2enrUXPnZi+dpisUZ5r1P8i2YpssD/ZjFCaTLAcCVijW
4aB0apw1M/zIKMa3vkQ69vloDAAWHGVoKW0ZVEt6Wdv5Os8RZXs2fMzlXR2JEjGlcyWaG0BgiY1w
oUJX/mfN1n0VMyNftSvRYIBoWPqWGCiMUXoepe7LBKiGBAvGKmuV1hj2SFO4ZW5sm3ZRJJxWDH7p
cazZWRh8WI2KYUlIf7tHvkaYlR8hmjKFbl9tJoRgDH44K1iTOalgXOWi2fAkEnuEsQGPrVQw6Oza
fRzJCKQT1hMJFYGIqyJxquFlHDSXRKSDNRkghY3XJiqBJcV+rEx2JT9XtbXrs5BIJA3P1BdSPUdc
6mOSyxm7gPBo0fGEqJh6ymIAEdhrJ7SGynMbFR6JX1u2/DmbaiVLPIt1eImavYjHYKGgl9Aidvp8
z0s0pbASLKanb0OyOEJPWyV2e6kLy8CoiUiBfkBZV5TbYQ094iM94h2orCb1PDKMwfYjvdPE3s2h
GOHa8BE2OAInIfKXxbiNoKIkraMfSQ86+PVwBWWBtnXC/znEThNrz+aMOgWYbTYWJ2uVERnUMlfN
jcka16yMXyc6S2HhI7C7RwJWnx54ddKj3reOrDaDGd6CEv6q3PvF8m32dBgNCcGj0TtNWZ5ESfXm
efKtcsKzkbjqol9VA0t03XopBeAagpsgJb3NqiN1p9h+VoL5MkuijyMCHWT3M0mpJ46Ko1twsIqI
e0zfla0hw2EI/STFS18+ui8RS4eJ2HzItrOqu5WcYvCb/AFgNqYUYW7JjVAO6Av+CHq1hWjuIUl7
eFDgJLELTpLobFGbikh98VkEIaopII9+EuYv9bVLviZ8QvMPxN9dzA6915SNZtWb3sijx0HzrpLT
NEHQHjSA3eJ6XNRwO0EhklGZSVAeBIbzbKKC1NJviSzuSl1G66kx6psMMI5FTK7BoCCC6n9bKbwt
RaJjlAA6kfH3egvU01M06SJk84PxUwcVhiGZuYOzUF9mnYmrvwOWagWsan+z+qg/bqMQYHUdhJ0I
x29GOGbuH5AKkH72EMZnldDZTLnVrKDlZPlJJO2krOO+XUXmwZWvxiJOUuhluoBHSfbHqr9oRvZc
LdWBieTFNHsaJL5wIunBIiejTCBVWb314x9IkNt4Dv01ih2xRi02pAxzTKeFnDF2stuqhTeuzQaB
kbeqWDTr/NhBQtINJDPYwGypTryikl+Fh3MVe+lq1Yc4Z+cqraR3P9rJ0XRnBLRdCKCJHNXPrl8O
MQ5uO43yCp565+daD71clEo3C1dHLcL3MJz9trP2aWIK9jTUZ2VUnfxB61A+Bjn/M5ucnbqhMvN4
0VSAWBE8Mc6yRfvukP+hAkJ3FLIwHXG5IfUc9V8+Rd5kNLPkQ23LtvyatE9jfq/F0G0NFZlRv+96
BG8j8Rta6BeIJ1Fy3zsWpkaDkErOid+G9J1Egs1A3Q7N0F4aHMBG/1p1lhuxWobEwsACpbqlszQG
cFatup8pxZNAkFEDp2puJYZYkIB5yPAMbnppuFtx0tq1oh3rcnCsFryboPlTpMCvslyD4TLfVLQ+
TL2Jjq9ADWhO0ciXwaIdyJ9C/bOUAYzumsZw5wgo5ko2waSNL1imgkqZ/WqyEAZvCFqyqyLeLqK6
WbMkWFKBcHt1dlWp26XaetVFsl9ia5MI6w4p8L7PpyMxBB7zwo9mNFW7U0gvFy1ix5YHuwT2vrC+
rPODXseokSsaA29cOw/PcGXthvFRSuMv0XIa2yZ9lCLO0kQOnI4MhpBAjfsAicQMTycdtHra3vue
kAFT25l8h0gs4AiKd50YbRILQkPYsnGVsMSFO1F7IIsk7GQE8Y5K6iqMn8pF85H9eXWqVFscolpL
lgSQ+1MSI1Ns/aVNPavHrkxpc4ER6xpSd5IKGF4TchcJQYH8hZDEyzCBncr5qXiUbYa1fDbD7GaD
clvNeM8Y+2lafxpaZTUFA1IRC4BclYErTX63LRqmuzlmTRZxG1mtElsLJnw/SDeWdg5E3YK1QNyj
Wn+WU4iNXjixHAnG5UvddjQSDjwRNDjrrVVDH7gyZFny1LKfYZqcKIw8I6UfF2Rvrml0mfaoI0A+
5ENofZCYxo4yTr4EbgTyyVqLP2mnHJIRCaaR6lDq+FVNnvZVdSQIq8YofKojvZ/Kil6Pi0M7Wh/s
/M0ZvWsvbcpcOCHLdhSD5eWoMmUXrebYteduNbdTy49oHo5J854xDkzYFHmWUtgdyp6xap1YXIJS
jLbpwi+kmU6SVlBd9qq4jaHnA4/0YyYC5NiYdevnEkE1sjPPyZ7GghwZEydj7eN/2ax15RkDNmwz
n/28ty4CXy0EZtTgiVNGur3geaXb3agYOoZJuKQyRWrJ8kyrjzKxJSh1eVArT4CLaNb3hXgCXe3d
WQbHNtzEFnvgoUu7P2iQ8GwKLg5eJyP62eg/8mWXToUDxMit1iOBBJ7xJ6u+9YHWQ3Ti6UoDTx4n
A164bLW0Nc1tYUYbsXwXpCcxfRazz5Ff3fgOZesCPgRwI/CP8JFYJHiWlDipVATmVm+XHUfxKvaM
Gg1MFeyksIqIxue0GiTbG56OEJV1N6M4fP8xYUe4D8qgju7EfnjTnHo0gXqy70KSTMlwKY3jSL0l
S8hXa9IZ0k1x4F6EAssoacAfsxPixqVLgs+0OkqZebHxxrpyL0tUCH3k6TGD0l6+ROVHTwpps7VA
Eqkqnu/VNfqfCX+prZU9chzjJBpbSwIzmf0mKUIxtXszTC/T4B2FDpS0rYrOqsg+tDF011o4Mc2V
DX2HvvYtL2YvRkTYihUhK9rwWFXvTAN8SbfVOUXytXJi4bVVlQO9GBVAkQC8Fr7wqWBYOTB6G9pX
xIVeFwqOCAeMBAQW7mKQs1FMMVcmqwRECddO2QWmmJ0zLN0EFG6RCNhGwfSvgP6BiFHub2lBk5fx
8S/SgmjT3CwStQuqqzxeHLlD6Vmbj5GfGujRclDECIvpzHCp6ndy5MMXR5U1ataGjE2Ja0Gs/WgC
GVRnyqWC9ig10iGOYumgdNaGRXTvpIMcXuPHHy1zb1kbwCSPhEatteWWtUXQPDUDhWkb5TyKCzr2
Ye5vQt7uhjrZDMWKnyF7OPRZuBxgXsd72UzxIqE/taRJPxLj2G/HuOrdZm61uyjFmVdldLSdKpys
0hIPBpsS1iILZaBSbpt5Cn+6CeJa1L1aQrRshCRTT6IaS4FgdL+sLZe9IC0LvXq0ACjkr60CzSor
iM34+9e/fzSW9pEM2is26PaaTlpxMYSXaGy+2OJp+3KW3YYQ6/PfPxLkn46SmY9g11bbD2pkW3kk
veYEeLgaHf55yA58v02maYkEXU5WAzPM2NsvEUDYtAvFm9QkzP3qrPHMcRFvKOdu5bI0myQpuRJA
LHzgSKdVX3k2NDSGdh2u0TFfuDS0ylR9tdZXu6jb/IQGUruT7L6PpjB6N8bneWE+Jxj1aGv0uK2j
9xxTEov1Oezp5bvuLEh4dYU5ab+s7FvVhIl54gzxZDV1zzSKaPf3v5WMdYMIWwSFBrsAe3rsuIX6
YKZy8VT3lu5ki9pBwBgnrxFNaEP1fpAH7cmMwLnrbdnuk9XyS5EQJVSH7n/JLP4/IgtLh+iLHBy/
6F8z3/8SWTSlERv5iIASF9PsDNi+drRw+QuiWcFX1ZhTopt/ozoUvxgKlXWbHZRajw5rYLQVyACN
BaMMsmZcKYoy7Oxp30nMbmP5SaKR9//j5f4z4uChubHI19I4+2WJffUjFfAfmhCgWUokTqLTKBE2
pGl1oqleT0IvUh8skScKS3nRpiQ8ZcNjta23OJAUVuN5uIZ7fQXzZpIqwjnvL2m2Xsslx9uqY1dp
cU/sdTMP94gT3Ek1CuLFTQ7HMrXOf/9A/f9TSM//92/0rwy1v7+RiiQJjDFuYtQA/0J4R6VsJnjK
RIeu3Txgm2zObcfLrCrhNEtsE5RKoP7HRBgYek0QlGag4tan56womEUYunbjg3UqdZkvSl9bwX+8
vn8ixv/f64PybDzIStj9/77+//WAjJGljYLcik7Gh83sF0pLqfBuKylYNlJVmH8kEnNzQyUfNx6f
VnFpgpx37/T3jwiG6f/9iv4Vt8Yr+qsGU4HeK1haQf3/8xmQ4HoN1mM+qnXSBPxAGN2hrAZGseN6
KMGxS/XwRApURJ+3q3SCYqOYYPkiAkTYPGSqUCZaJT9FejYfNZa77cAQQ7Ma8QWrBpOIdDL+w5j9
b6mY9vDeco5T4lkPZ+6/XrJcE7hIuFjkqtH14cHHQOWYX//xvkAM/bdkCtgxOimTiF3wSwoquH++
NcDgBVAAZejgpzJSdsgwFadrmZ/HftMqPF4Q4ET8Z68Zln4mTdIHSu6koQxP7b7e4a2s9T90ZRjF
ddMrVW9oTn1bo0JraWux8XQ/EYqiaCQyaGMN6GKqIC9SB8aYw/pDlzZq8isp0Gxqr8eU1ackq0vG
K+pXLK8CIxpHM24cc4CLPsrky1yInZi9nGLeSB/SiNozq9lJkIsv00isFj+hV6+KlO00WXVGmVls
9JHE8n4IQ3jYb3Y7UA83ojeSYcnKk+jYd312q/jXLs3dYDInctn2h04XEU5Jb5g96/NGsr5y8dBn
h+QmFU75gAvz+6+Fi8WDWmZ+LcsBbm8NSsc16uhYheNutvI/eSfflbBHywNevG2fASI8S+upFXbR
cOtqycv60O0NNsVWhmCvfC9NJpaScCQRCwluREIT3UQvFBetySRSAXOAJYBEMTsBlmjLTYQGKG0o
Qhr1IcR3yKtzVfmaDYOj9o/NpLIVyZnCd8bClTQ98g1bb8pCeuvFL7U4mObdMCxfIPsnR9YxW8vP
idJs5uVlErlgC35dzHPE2qoBFAZXxnBs9G+cT4eJf7HtdmiB4P7YhvGsi+8ufm1bicv3gklzX+4a
giR0Nq8iPgU2zmOXbWI8bqteXqtVCe/c1k64pvcirS+x1N+L8FUIl0sDkW1VjWCJQZedH01HwXsF
72mxq94CEVgzHsyetOkiyqUtT7obG9wmKzAgXNt8swtkEMKDH1JPbPMJHTyFbLXj+FMbT1adunlz
rueXtBUoZjZYI3FQ1K0zyMWuiUd3LPAN0Wuu1pMeaYyjd7nY4NvBoTAP5GVtDfQVfGUe7SjvETKE
bRVGzLjeZ4WZdvuwJT3J8keXfQ/L4il54+jDsTIsv1FYW/Mafbn9DVO4gukRJ3Y+XCVZBsxtBUSg
4kx4Wphhtk9FyxxddNgTwBC91A3rkqG3kXpQAVzNlp6YdWnkaCpyh4egIo3dTH9d2t9YbilFGYHM
l8io/AdK1J+WTxLanLp8m+vW9sM16CRaHe7rWqpc6YGnQqakVlsWtJn6FlXfUXQ18KKIBTbl3zgD
83GXNSj5jJoZ8CovanPJoI83IhMsvCOMJm2M5KC6gH3Dyp8IuZgNavDV2MWZ6sUNbxzawZqx57q8
yED1tMSDZsapjPXjYXPHvQ8OvOV3qXhUwwoxg0gyC24ZQ7fLB4A3+xEghMfxXpe2bH64bqvuQ1Dl
PQ+mPeOV75p3UFR2Y/xZFy8UXbWcUZnvdeOzSwOp3hVpQk27M5vvOTsY66XEspmld/beqN2PxvIq
t6elyEihRsoA9V9+3FnGduFHMtFpm0AqkKOgsdlrsYvcAzjU+9IsrsFLURnpCOpvLOjw4VQHSZvn
OiOVw4qBgpuuZnenqKOrcw/Hy4/VxK4Atz2sPwbkuqpQbfT5NPCFtIhETexyZTtIub1kQDcGb15a
e2WyFKM/y8s3KdrrimiHKBcaeaaJh0WKtZAFzlIDbGk4wDYtJGFQtdZzo/sJQnqLKYyqiNjOCAZo
S2cYb2rx29BLLajF5F9rOk2x7pYtD9HFRxnHN89SLw2Nehr+sWyrq9lo3CJIawzXUL+zaLAfU8cQ
iesonwdFRjCR+tbwPOC0S2AVkn3jZGQtiPWLxnq/CS8ZszxxulXDR49/+CHOVzIMu+mLQVCgVL0w
x6754g6Bar7UfGsF8O/KSiHxlSEY49sXL4KbyUhXDvL6JpW5A2oO0nvjiMQil+ulG36q9I463yaQ
+2HYtdfcn8QnDGF4j3oEqpLX5Hddfte4XvJhb02Hrald7DxJPfw3W6taCYv5icbDFB3xM4PU3NBi
O1ZmOBHURRFaQP5qwOckwcadVw64bhdSMYTDD+1Bi/+R1XjCtk9u9j1PYo+4j9Mjy3aEHtrC/JZ9
RWdtPKaGX3Fwvcc1QXZmzg6Ylc3InC3+KclBmLB9geLZt8NyGPtmr6vzbdW3Je5wCcq/eCoX3xKR
CQOp26TiGaVmrB90VhBqQztbw88ARmvm0i42r1b3msdfzfxsdW8Cz3DHrQxQO1ptkTZHjdB6dM6a
bQwa4uXWTut+Lq5t8ezjqLJzUAmhsjOFl2xkijof44Xmpv42yrMmBPLAcAc2Zg0MUTd8aKDwE7WF
j01e95rWuw++Tc9FhpkDXftdZyo5PzQt3OD1+G02lxjDh8mHlROSITKgzZVDX3WOSoBFm+JD67EF
AyFlpFVNmkvF5CYpYqvvGJqW0DROzZQ9NPEnrbqX80SZ5uysFnXxFoVDOmFsUpmu6vkVt0bMGFD9
CSXrngiltGOXfDOU+kMwZ782m9Knmryr4Ak2omR4UjbwU2WS/rS9ygujntCnzOsNLmOC6u0JHb7O
YAABZFTYgDJmfi3d0cenaNqSxVUAk4vw4Q43kMY0oWAafNZ6FGQ8ScDLMYW2MAHtuvlocbuL/WWW
fvQR3DXqbOG9lYYdaZjs9Q+LCFdTFs8SpU9JJGa4eqKJRMhVVs1dtHQbdxuYjqqRMZJM+D4Zz72M
KzYhi1C/YpjZyTpEj+JHTkNbbaxzyjBLjnIc68zmsERRQuipK5iLwm2PhI0ZgQR8qG1KbhaGtEkR
sK333RqvkaPiPY5b0B+I3+o1fMmFm7KawmFQJM9F3tjJtthY71jINlql3Uz+ju6QjYpYYUcmwEFe
3eIzO8nSxmCIy3RtFS1fbi5N5l3iAiGT9Bzjnqu065Jc89TyJq0KwtHFP9DgSq2WzI7yN6E7KxIB
oobgThNobUw6CVqGYT2K6/tiMlZkD2i6AAdPfoIMtvPD+mXQ980kBHlCYjCnezFcJqSPuPF4W8IN
7RPJMdDm8q8ha2ZnFikOF1tTcpufnNkgTCt1L/e+wNIJBVuzyesPZe09IWFpx9ihZzMSjMgIWsFW
2FOmxzbaSdGum35YeK3f/R9oyzmmUOEVxIgAvK/SdjgFt4v8DinDToUPWtIFFn0rgNclibuR28XO
NSz+5GExvgoDDkS26JlnFq4/65vYokIKvY56FP+48lqXm1JkfvprtXu/Uu91NNoU0wpFdpuNZ7WI
3ha2e+r4njHmj03McN3wWHtvrSn75izNa+4D6Mwi0/Ym+uk3OGipDX6RWzRgHSpbGbStQhPUNXwh
QPsLgi/OZ5GTY4xeSmsbFaoTh5/ro6zQn1n68Xx1OUwCNLchJsBM3/TqG2IEGwLadQR5kPUj/4ry
NFlcd1bpKM1dLxe3LV+sVXgqu5sor1eMGoAoMP/rd9iCvT1lyUlGXCRyq4+EkYSL7kLhfEMBZg+z
4eTm5BihRRgGkTi1xxh2KNyEUfBsbHLtkINTUbQXUXsV2LMJ8R5/35X9Ue1ME2O5qHcQqIAlKkKF
XQ3hNHEaPw89YkhUc+meVBEGZqiNsbfo3dPakDnbsjTyzeo8WGSBbWswHNXbjKp2SZNvNdJ+zBRy
G+L68T4zT7CTYSWxQHJqZMF9PLhcEcVcfSU9L0wioVg4C1/FSNhKn+7rurrH2nQXUsUVbqJ6MoXf
XGN6fWvHn/6res4+4L/eIfvHZnhUs3o3t6+zjolnzw91Ww7znqUtRp0NhkNHRRWbd4AiFZbUWuGB
VQXDHuCWN8fzoDLV6AE4tsEAhqSX620EqIcxJNShMv8a1SliF76P2DAIOczyRua+BRhAisTCEmcu
LyrdaxKrnII03hLIXHirBX5d8B65hqVV54Xix/CsKveqVDyYMcIW8mFCVQOkxymWkGPA7jnaFkwr
ZhJbg4HVV2n8ASQsHYYbVuXHz2wwIXFdu82zbe3lF/m3WKtA0NGjACkqhgMbyY2OAzChYuYUpCvQ
BM7Hj/Y8nZaXAb9/dctyxlaEOGOFhWXmF+k32haPSZdLlkyng+lDC0wCXEIBGB6azE+5JbvfKNC3
xTHbpVlzmo7aiH8TyghCMLdvrlFFBrF4ktjJ5tT2r6llevieiZZuNG8qeGgX1g75PnxpWuDi7312
ix2Cth35LOcwoXY8O1dFHD12SyftnliXpbrPrc6S3kcBCUVyAiVJtVDku0HeAWfkEgLlde4wH1jg
VSTDekI7zrY+SM0vuUN1tCIUhXKEyUnq34T02XhbXsayduQSTIbhsTPDODVgRI3lW6xzt6ACSaW+
JfmCQnJY1LsZIScUem81JKfMzG8oVVcpXj8a1nfCrB1Mc+GSmQI2U05rLJOjgHKPynpXobwDegIe
aoj2PSsVo4NtxJbzYpSLlzfC1jQWdFnWthyX+zBxuBtsExk722XodznNJFRRiAsMVm+JCAl00yZB
YvpjeqqWPxLcJjSZnHrsh1TPfbyDjbua8FDvAkNu0LFa95YoT1nzHRbUVRjn96FxWrtz0dLX7B6E
hILQc0QpjtIB9SHTwE6Yzhrs1YMc4HK3wayL8XqRzjI9ZbPP40eHKhiUcjBOn6XurUGNWZ9ZeM2R
l1U7TT+Ihg9AAlakBNVluKnrds5p3yDeeOiZp+xuzh85kuIRsuh8TLvNulxCRKYmYVyHtLylx4XJ
yPzWFPBvD+UI8hM/XVAs20nZC4030kKFgboCtbLZJi7isV3uSsrQ+Yg+vKr36OPxmD2kSLNdm3Zd
bVfZ6xOXgbwqXKLizvcqnnYD9wk4azyzK04fhxVbCmpKPOOca7Nnk/bc2q7hbhqRrfq9+Zn3gUYy
mOSO3a5AFAecmu5jg4yryFlc+orAC2dqceSFYHbkhWvWFmOSrO+z4t5H+znal8MuUyCs7pT4llR7
zQrAA+mWo5qoZgIp8/FI9LFHpAVv2INBHNoDtsfuyjgmVsD9eD7gIkn9bcZbHX714qsuniPIn71P
tZ6LrkW+Q7OT0KJz6BY+86DoZISs8726dpOHwvBYVR4Jh6gi5sWdge+WgQ7WYXKDRoC+76vVAeCB
ZtCw04C5sMD9pflsCMqZu1eJjW+//KnDd/7ycGBI+rEaUXbuk+rTqHYLoFoKiG+OgLgk18XhM5LZ
WWGW4QaEHVy7Eyiafj8W12V+ejTLVhPw0kKy38CUrfwCrj1/u0pLdemKuN5KhjebSPDYMbbvymv3
jPI6FDbKI6gqGJuA6HNWjHS8NDM3ZlPu4+Bw6FtKwY3qAwoPOd3rwqaSgG/C7HD9ofbxHWnNOat5
ICCgHKP+IJhEAvPFU3+N7ENdz7P6wiMQyu+dsedDLNItn+k0HLL6MrcsRnfVCKhrz1magqBiN6De
8oHnzhaljSgHDf8WUGG6FmQUPq1jAesrs9t3RiL8/BVw2ENAZBNw02k7EZHPTG7PgS8WqS3QJXuG
Lj/SRs8wlFHOB1VBIR7gb2DNInWbId1SJHeqDw1VCf/UA2uYYOzeJopiTCOPTY6dDpOd7NGBSJlT
LE+55fPRWF/yJ2+VJNkipkntgkJYMgLODdrsamw2kAMtD6F4q3giZo2VHZI3pRvFeo41vnZUWvgt
EKPwaXC0Lst5ReJqBnxVYukkjwdCxZlhrNhfGjBoDipL3muX94Td+mgFSXy0gF876ZPVbpCaMdlo
fmTNlZ6I0mzWM946He9D4vrGgg/Kb0NAMfAOKTVZStzkygtDxBFsQOmObPFaGO9y5fY/bi3YJq3q
ChXOZjmenbI9337eRp24UelxROLw1MzzWFLEk9kDo84FfdjVjw+XnT5qHfLKSDMqTHwfbtwhnPYr
cWviOik9EIxt7w5sZWMUFD4nE0qUorzw3GgtO8izNAa46pmlMj8pVrY8d8qZeHKoTRcKWfQuX8wk
+SCEMGAEucYe53Y6M6LleQWKkB1VtqqN03+Lqs1xjKBgImBEZl7EP4AqI5ANR7KOswC0AaG3y2+N
/g0LHaMFYkEIi6fDqF0e75FNiMq8Axmsx1LsMU5GXEyzBoAcKjhhjLaMco6eVqP2wmSEnNvG38Ni
HcBBXDr85wHtkmlYb1n3xQyKJx8HBKcjyoJZulXimamK8KejRck4VGyW9vHbctK+0GIgwRzxPjAo
zQig9/DQ0sniQsJ3nS+wTdxsBYiLeMWOvyRkPpVrjl7Ctom1341PhFtikoKh9x/1M099jc1KdWnA
kc24PsXNw3BlorPR3miqiJ4SJhxPW8SEOQPoMRjyx+M758cWPMW5jx2t8VPT54yfueXYmStuF8Ga
clbagOIwNYds8irt0s7kAF7aGsgy2vwDG9f2NXwfoy/iC+2eFncvZ0D5XFRff2b9MkleHbkR0lyZ
SgvAtHx1dcRafMOSizRsqj3+nYlQKQeAJBGasd9QXmWRnjqSYaAHHXOvNfVL20XpthPxR6RGWpxa
JLDeJEqd06o0RCjCJnlTG4c5+cMQWVxYas9mYd60Vudz7bN1cy3nkpSVxx/T/3B0XsuNW1kU/SJU
IYdXEoE5ShTFF5RCCzlnfL0XXDWu8Uy32xIF3HvOjtFknlREzn4TndKYcnN1NgwmWVRh1TFUG9Yq
5BHTK572hTRtimTXt8TIE2YuYuTqIIZjQqr4zEh82+p+t2rHbfua8Mj0a52jOb6E/YbqIzHfCMNu
jh7VfEtV0DxHqjBmXUX1kBJAJaVrETtjfw8GG0lj4PeeGcmE37UUARPGbd5RO1EK2dzMgpwY/zKX
xyz7N5in2PpaBFdFrXs2wtVS8bRFYHoSlybxjUVtOkYtYoLUT4VekA2g49fg7yTx6ld2ttW8tXrX
nEQmq8qBIAA7h1Ku3sprHSDtuxkEzrV2bBw67UgJjN0eRaM8DarwhRWHsH0pLG3RLF3iwPE/ilcF
7pAsfroZfcvJfIyL2w6rNAHGXuRm/MrH3OxYLcxoiyR90LDCHxJijlWXN78SUVdsJoNs4b1B4zTc
TrmS7tLWJlv4BnyUPpGVkshkXIpz/8/6RRaRPNof+nnO/pd2btk47/KN4c98oUObf+Z7/B6qK/Gm
/PIU6OStvkCNkWTSqUqELJJg/abv18aRL2VDAzEQenXXiBhcqSd8j/G79jtc/Ze+m88mAk0D8okf
AcQCK/YqoO4mRFa01pEq+Db1qIhqqF5HXGoLna0/ETijKi8uWFx+OyC7pVIMoatTsM2w8BIeA0In
u3XpAhjgjevClqrKQPgedMqIJO0qmNmhU9P61CPrGkbWhNAQmlXcwqQI0U4Mxr8ZHUMfgPv4MwAQ
x3RNHY4A9NAP9WloT+s2fSSZsSPm0aN4nkAqe0qokB0sSqsf5q3OGqcbSEVTCU0dE5gB1hbZpdKA
u0trzU2TZF54MZSHRlaZF2rEvSQiIzR0hZPExgNs0+kEFHSxf8pmH9zrtzBeppAe0YZjqMdZ0QgX
qcavprYvTflnI45YJxXipLNCtVfiROKPxlVUU3Uq3agkgmRxlK55VKZwkzpplyrmOvX/tHGk5pSs
ughssWkNlm7yWYsUmCyF9dGnq1xUyK9G4FtB0fcW6yYxb+8YG9dzGToavgGBLgi/JOMq3lfCngY9
6vnYcqYvW7jPlww50mrCftp+ZojtmjUzgTxvZpchKWV+0R0CbCcSIJ/GX/CDMV2FCpWLD0LRw/Cm
lW8MJgU+AMHVlRepr+/ZSF9M/8AU4e41YXaqULIrPp/kqcnkPGDSLa0/2mvrsj8pectVmh2wbkaN
f5YU/y0S6T6lAKlowisywV2Va/eQ2UJUa1vGj2D21T+SDfVVUUn/VEP/Rzj+LhZbztbR/G2G5bYf
LWgupXqb1dBFmMA9mW16y4I99X8aU7qWFtY01ndxNKpdxP1dh4Tihc04rKTQUtze1JKD2HLXNKDO
mqWCmiILsFBVkb0jr+dhIvABSfc+NFiE5vdEfxPpqVhJ/YLYf5XiR1tgVG7NtZwmtqKXXlSeYil2
W0BxlSktV+oNeqhTk2lof1A9497Hd/PpB+Er9kN079bWGEunBBTwoW7k5jbC/6wIW+ZwkCmGE94a
pb0hzUPCV78rnf9ZNPU9qRFqTHPFybtPJ9awWNjSvY5ySRs3uYJA2Jo9fPfaQKxKbCQjZEthYzXh
Z76dR/GTSExHjlXk8QIRIajOXrANdMDv58XU0Xbs7LNdTERZKMG3q3E5VWDLKl8isUuklnKgbE3A
26j9Qye1oj6PrxnnGwo5Hwwup6K3onpQyL+WX9LJeZLQFKXi7A4SQDaWyyFCp+YYdCWCHc8VrEpr
7mKpPqRT6gQq42T9I+cYLZh40K+sWgY51BYAs6SZQRQQ2se58sYc2JJxPEHGj4RB7Zcplixd+a4W
H7L+NvomyAUhzIuk0hZyBr26NX8zqkyG+mYa9yb9qxr6B2dio4xvSjPQv5n84THcjlasQBwBh8dL
M3yZYBhaxO1G+VmHbi8wcOZIJXylEtqBxTSEEGRV57CRBGgQgiPzFojdLbLGd+5TmXyMEffuvLKM
d5NvAs0Pz9xOJS7MI61v6wPL+Nk/HFkyHb+NshpqpqS8N3YEKAGb9wJJjk+eunZaawSbermJrYkb
QGlDxrvBMTrybAL+RaP2XUt/pUbQI38ZLebVgIQ8TeWcDPJ/lfSZzFtGF+JWFInsQdDoLXMwIFfM
vdh4U0ve/rwL+udQY0QhkjZljokF4sWj42wUB1GhvewOCt+J34r6YXE1d8NDv3FNGPlanm5cfKpU
nHTW1HOHk0lP8XYKPABV/BboyKpLwErm3AE6VoVcGZtr2++S+kCPRmnujKL5E1RGqeTXwIA1nfKq
27f5q1YPrkhoa8Cr/V61h256dfrTZ/iTr1Z9HSk7YpAr/JM6vVTpStsczglK+Aq0Aul0KoMvtfhN
B3IQjO+uxXL/NRrvBiDE3MDZ5Bfe1Gw6R9z3KLzV8TxMGz31pN+kc/Xh0LWXTGpR1uFcRuPQX0Xl
HGa3atp2GZ0vrH5HEmsyzGkaXJGsuaH6CDIK8eSzVdsgFjZrP/BLA2AhqiZPKPewib3s15IOHBBI
o52coqdi2VrMM0YKC+JLP8j1XstueXtWO3QiH51yjpUTz7aifaM3ELkkxOlFJIBWvekGBx5g/TEB
JgyXryK5T80tmLd59aSgT8dYZAWPBJre/LJqGNQvxCvgQSnnRCCexfksFv8k7acpfnNmr+nUgdoJ
X03wDMxnavyUOlc0W0i9MRn7mNbU6CNXfnyAeU3+HcDum3HGEkBlDe+tHRfniM8jIL9GCN6TjlzP
R4OFLgTP1ZPnmH3F4QPTvTCe4nqrEBRm5OZm5AAjwt0uh3tOgggvB86JcyB9GtMJSqtpDzP6mnH6
CKZ3LX3X61NgXjKjgl+5pvKphXwZaeMp+U22iNfOMkjY3ki0euQ1M3AubVrt29Tf1OGHETkDFTtj
pBKtPRDZ1qceaVhnxuBI4l8aJMQ7fw14Kuj+WQXs7eZSKzIcOa0Z1YKHKTG7I15pSI3L0WmLAGuR
8FHCj9MOUkS7aiBeiK11OkszfWTjl9h/1UgmyP8ks/Iot4dJ8sDNdI1DTpD/xT4JJ8OHJkK/fMXt
Zx7Swris7vLScs8XUeAhIYNzPyzsttLYijZhHB3XJM+61FXQ69gE6OUpmop02sVn2kiMnIwKC8em
L4qnJq0ogiKEcOrq1X5QU05aOk/W00nhTRAAUSgy/hrinTIGn3UFZsl59i5VqWOqu3HAFHWpJHbD
sCDK1lijPGRf0Z/i8tnQFpkV+UGs68DtGuSNaNEuvkAxgU+fo5Ophu/JiRSvk0jmdjCIZRAsxAHz
YF7Z9Jtl2ywq/N/y9K+VqCGTdJn5nSCD6Uc1O45PaNYaLKSnggnSDCi4b7O1GEJiFaYP4UAFTUbh
qp7RtHmp/A9VOHAGiNm+TBEt3XJ/k6sXP3pTkm/6sxQqYeOTFvCy88wEd67mJL8G1SYkKq95JOYt
Jai0Hm6kNxOHPAxdt5UrdQmkOEVlaVz8UAyQjHfbYknPHg9LBXkFOdFVNc3MJBKPvU284jquctus
OA9THgxEKjgetw3HWekrqjO1wLWEP3IQJwDhAV3KuS9shRYYMX3OYRk9g4SfUAePt4Z5xCQHQrNk
J4KIYo8iRNg1ksAuStZrBGx0PHcsjMj7sai6usgC+T5Y+1zYKuid7AFnJcsdLwgNgSP0qaCp0eJV
YnFPwQG0XKxsqWtuAjIEEBvrhZF3Vl+I0iwSVMJXli8yDB8cgwyOCZGykTUbFCQJc1Mg0D6mCw+1
vgXJjLaofvPT5H1YI6+6ybKVAmV3rrxUAOTdZpLLtY9/X3yNS9biiJgLByOycRpI7QLnKbVaNSIP
txT/op5xB4MkUaHXpmfvbZSdb9A0NGLX8MnHNvXmk9rrh5Zppy6N6OIDjh3Rf6BULbPhV2nxIylH
hRaZIvUENxKyZKupMlp940dpOShYGA417RMat1gqM5kzSaDrC7Tym9UFQArNUtMHX6FJ5oSpShdZ
MV3KTd2u/9V58+SQpSYU/GiLd+HTTAj5D31Wtvi9N+uLn5NEqv0qs/5Z+JwAZacqK6F7K0n7qGd6
XImw2+f9VTEevfEImlNsnvO0O6kjrutcP7aY601NvMJMnnv6hTr1OQQynKTutWPTQVAEzMN49sQe
948+jHhnEeitZI+yxHY1R/I2UrutksnOwuur5JKPhNh1UXPUq6XySJb/RU3xTbb/Nu+qfdX4UPNi
dTXpFBeqmNyEaK/yQ02EBo0EvU7ICvq0ODN0Ut/WrXuj/2nDeG0biS1jaMlAZkBsFNEixvyc+sIP
ntgGtYLsZVqDLKhrVnQ60ESiLGFT2aUuQkRAA+BHbxEu1PLPWtFbU/FyFhOWEn5bU3LA1iTPMj1h
DUQ9VLzEuvww9E1OJRV1U8eh5lbVoQhBPNecKQGwEWaUudwZqFDqUToUxCkEVkYyfMagBloJSMoG
LgpEpSIvhyhrDC4tdICpetdjiTmessZXV/KQte96pduRUXmDOFyqpr93obnjmTXRiOASS6tn+446
/mxV3UY7uArEacuhWuPTtaA59+LEbr4tgThYOsJmWNlF9zWwGo3Gltcf5mV045Y8hSiB/UPQJBHI
AcohbeaofkclPq4z1n+ZC4dYOZyS4fQpEGVnV3964pMvAAZIZGrKMop6Uliid5r42efEjEVLH17M
P40USNfBdfmrqb7zAEtDDI+hzTdSF26KcJXpQUwnnzs5qlNyeRBM1aUtsYcnjK4ie8CE16NlAm3I
GpPCW5q8gHmE8hjLfwpveclWQ+jQigYJhJ0MVNYZu11vfEvLVBL1dpa3tjVUHE+tN6NH1HqLCoxq
ncXntsFrygsdTK9ArkiQB2tot5IivuWR5oUTV9Jspt9+NrhJzPQY6uirJ4AndeZJ7Ubt36KnkyP1
p0FPNRG3JoXDDxZ2YA57Msab0Gr4r4r9hEiSP3r5/7l1SavdZlA4RNOsE6yVzSS8E6X6Pabi+5Lo
rPMQGc1Vrdn+dJVNR1ZaSpWd2EINIMBcWzwlEx8PaQtrguCBE/k+5uQaTvBOVnYpMCcgRnwXGk1z
rMg6lf4SsusUcrTHgnsJ6THXE6C0yvX9i1xcyvFjYJxSlL/mkQ1fOnFzivIgrbw3fsDsOFflv65x
2T+inJ7g/Wwxhs0fquzBy9FIkOFDTDdWs3HF4k9od+N8UsuHIj8Y/SD/PhQyWWuKc2VOy6DRbYFT
Nv2bhtfML5iYhBM37ULIMOFdzcMbk8ZlzNunz2ybhmxKRfxdxsleKN5yq0XpYSLCVEi2Sj7mmiiS
GOVQhCzUlo0SJDzjWa+t0CTtlr/r5nPZUJyuPHVa68rFjgoQ1RGjmDTIR0D15RxLbP425vUON6zq
w7sbakMqvY+dmFCuJgLAYSY3+vsSVQblyOGEmTSEgUVipqLFhgEPxLXIEyDXKB5GlolW8u/hcDeU
8CFyaEr1tA74YSs60Ko5nvvKetfYfeO4+aqXlRy1m17WxAjRBUjFmU/vZievFN3/sMT2pdfRJkX7
PN7jzsuI9KByETAALQo/1uXImmlJ4l1iHMgqWKGC71XF61sZJNcNVC3RN5lHCGn5qyVsaJCtrcyv
h+VibL8gDPZAsnU1sCeTcKmZ7PpbCzKIkAHdBAwBnwUQRDjty1Z2iIdh5ZaOqly75PNcJQWlzqwf
iav+oaPv/41A5/y0/PotnxTM4GuqPqjyQKDLdDH8j0NECfFHf41j3uJdPs8HeZ8eq/0sQG7zA6ZJ
cTsfrD0Ja0dG32GQltv0p60Kgfkq+5AS8UEbEWmh2rPhFyPD+pVr5dQseWaV9a2g7/Sj6hzkuKs1
KNNE/qJrkbcvBhFu3boaPjIfGVgOIFy1qwQmnmICPrmw9vBpLYzF3BEfhRoD66JEruHMcW+q2Fq5
SlBJ+7+oHxwNWUgPO16wrQB0cDkikdcBVTrpUA8osJIINWJkcbPQd6/8NNk/TEqrbCBGgn8coMBb
UIfAR8Fbo1QDCYEwKYYMbgLiphFIr7KcaCg8ArpXFtdnECFHM96svjB4zInL3BQ03SxyppSrgbRZ
iuTCBxLq36njX8sYdGk4Vfihm020pg0Fht8i5CqyQx2oKg6Okey72Fm9fKq2Yd9u45CHKtn4tDYX
+b+eU7UTyYXI4APFszKP+5q7Rp8/88Xi/VOjXC21n7beJkrjGAqTQjBAJOLnBqOQkH6RH3PswXhH
dsNO2UlS4tFn4w5EnYnpP734mFoOA9pGQvowgPrUSxSeIy7BEimB1IK08vX31XFmO3kRJY1UTWiA
hEbMf+YTCUOS7pY1CUqfpH3QQzpG+a81EdKSjuH4NBfXjNlHQFuyHaV91O4t6yEVYA0UqegDYHSw
U2KvFrAKH004sfjKDAL85u9UDJ1qPTo+7fQVmUtJuKjWUScmqE5zEqxZpgBrxPwvRDxNhXuL4ylE
fAC04SBNgD4DxOfMk0jNJ0oSRSEfzriTYq9M9goCnplrhiRxfvWJf86oYe787JmTfUvwLldeRHJ6
TFRrpH5GEAYARsWn5u8KIiRkcGgchxRZn8r6bZZt9n9dOo7aY2p++Qlz1Vyz4aZKW6RXxuzWGAXJ
k2ncythPZGNUx0V+YpcFBsw70VcGaIRw8GuD+BLaBbFmhTX9DQjmCdnw1FZeC72ys+T5rOqDbZFr
ZHoaMzyMSIUOAERfeSrEEzVewlrCt5a/S/m7YHJM8RGKCM/52Q7NKck3qojWazMjheuxkq6W3w8I
ykc7XdT8RHZ4/YTkGDKvRDW+zAE1i3pHMIvPTLWMTa36UzUHnSBF68h9MsPz19GhED1xCXm7Dgg7
/XzkLDlob5LxWP7lmQC3MRqk8bX2MgxHfXnEY+cQbbJWEV5b8fcUvVnDTr2NUXLprPKi1+afUMCp
pPCIuso3q8raxSjjv6odHc14aNbv2Hw2WIazQVzy9I0Z1uonhtggso8IFKy95Tj9SzDAcMD4DWg7
AXyDuKEkhG9aNBkClG2IG6bNxpX4lVR33edWJFVoLc3Kxp7pMsvTfOuaMOx0+zL8vBQa7OFLQDtM
Fl3eDqrpkc1ZLw2Rct8iUjmOROJXXG+ihI/11rZeW23F8UYQ2cFqzhFLvervBZ1yWPtX0Hlv7Xx0
28SdRMILiFMksbT8SQFDK6AsfPogWLr6lKpnpD4LPlwkHJzUYvZD7P1KBX+kII9SDwY4QDtLYMDq
3b5ambjfJ/60mmDC9pTXZn2b6ErjPc+fk0HwwyD+EL3PycrKpQoDYpnuhEQhb94CuiDin3JwdVPa
Z5P1TW/uXyrXm0DSXHMq1hoSZrDdmpwkk7nWmMHFe+lcmeND8H2e+W+VK3FMhJVtoMEUJTIZmLxV
ht+o5CmsM1xRxidhq5DWwbAvsuytlaVj2sS4X2ma2UUa0iIemcBmh5Nh6uViV+omoa8RQJbo18eK
nOC1PvX/JGimobtNVvDUNCBlv/DKoYdpqUPHmuqPoDaBZt08vhXGXrBgiPkbTh+uwPQvU90gj+wi
g/cROYsbbNiqHdeI4qKXIIarPr0lww81uqFyG6xLxeEYKKQHVITlQBMGg0cUq0PHqA339P8gnALE
ZziENXRhU47atH35MRSEHsrrpkf3EZf/8Fl/BePIogWQAXyGioO5zRd3mY6JGZ0pxJMFZM6QNVMu
HRbdCYfmrhsFsICbiAG5bGO34Gus9ZjecutdKESOG8Nh/NwrJJtaGruRJRGBC6Njc09qhnkswuwy
JsGFsje7aFSWNGmnll7YYwI0pn49ds5AAZwRkScgSb+KwBjQh7ApzEb2VNBirJW6fqDS1i4zGVEN
VYzIDxMyW3jrgkWyISy1FqbSQSTxMhXI8g1SmFQR8DzFOhJj60bKEG9LcV9Bb/RZ5OVadyhy/jTS
qNWIcR+WG7ELcX6LUQxnSER4VJH/xmP8lLAp6tO4lQJ4aU6WAaZ0GDCLFAPaFLxCHFhy+TOCSoec
X3Gc7grsOWA8EoSLhvxTZ2FekHOLOxLVKRBR/1Ea2XH58FIQbNB028R5PbA8c8lNgw4AzMyQcHRN
hPwYi2K7BVAKGWf8ed6JIkQ1R7DJszAEJc1PXq/8DSNVRyX0Vm4AIgMTDqxErUqvj5x5E4F7cw8k
FIj3wB9vqknUoM+AkBFgGDHMlIi4cm1m3m1Wg/+hLRGgItUeJbtdU5aPfCDgwJDOnVS7lFxsZCJs
Ji3a0yZZPDK++6bHqqMI3tAb656cS9HoHL9VXJ1pqc7IRg3XHTdakP910ufCWSTS5zBTVH0LJCQf
ZnLws/oVsqiUJclxiXDKfUBu2enj+aro/XtFeIGCyMG0ToRZH6y62wVN/Bl11YZLGsPx2hiR0SBh
Uvt+bzTo90gHFBl+TFlE+zGuMiYu1bqPDGG6dSqqRzp9KMW5qR7MWRJd54awrgaDvsVbkWyjGy5F
eX5Z8ylTrglPiTmfNdlOSGG0kJUfY368BXMaIomdKnmgGBOu1V8Ejrx38GJ6v+1N1ySW8ghl/Zn7
3lRb60Dx6D/l41Xsdiv8xK3D/ZpUzV5tD8aSwUASMZsMGgzis+MvUTz70rEw7XK+h7/osjmyTQc4
yxmI+niYE3fQ/ML5tObW1j/wKa4l1F8Xi8GO+B4QL90ZKn1FCxaDWrUyVihXqM4JqlP3xfdBFKbt
41BcM+cY8x0WqyBN7upH3aGZkbVU8TlCWDAIyZmQajxoxMB5YaR+6Fm3N8ri0sksARGPnToKOPwx
vo33MB83g1oTY9IPm9mYDoR1/mlV5sZpHbv+OO39pXKpHmWABR7oxuDGNC2SIqR0vFlp+kwEEqnF
akfu+WIAEXlTSMmM1Dbzal8DecZCq/WIqqTBQPnJsecKWvRtzbTnxQnS23GIkfEwkJIRI8iyJwBz
wUvpXqXHzLoDiUk+GbrrXiNMUanDkpFgkfJSAVlZDcMsNvxpanEt3lqI57bbtvphlE8N5oJ0wJdV
cEmM/l+SD91Kd+rmDLy5FlviK8EHu6raGIDI2JaAgxDnDeNRZX4kuXvdihdDPCkttblOJJya6pIt
okAOAp0IQ2N0aRxCV7DCw6anTrT0Kt515gcTvbJPmJzlcoTt7JigXzKxCRoRd3E4b0Uo/j64yT0W
HlW0qYR6+O3NnCjtQdEyQigHtULSPBSirxFSxPzbfknatzSLu1LEtTakR4HO8j7RbkaKCYHj/4io
Qy+BTbL+FxlZgcFtgPhlIWMBQeu3ZFK2lwiic+4/RsLzElStCapMoc0eim4ec612VFQUWc0uT16T
Fb2bV8PYzvOlItjG/EaEucmmTYaNXIpK7tpHtiyTWB2YuO1o+ShEnRwI9iLYP1oMZeBpAECR1C2f
o4u+Mdy+vR0Bx0sietP22GjEMlqC6fgeXU4rVId4c0V906n+QZVpFuMFTVCQaJi0Jp+mVvFrErsP
oeKn2tTJV8CDwseGAkhaE9D1QwoyArmWrBH1rVQBi1VCgZVpY5a08JD9BI+ewDknKmDgooCIM1RM
sUN16THHtJkQoIwkFYA1mnCuraQPNIsJPwGwdvyDBNXClkTb0boZ1o2I3l5APWiHodM/FcVp/pIb
T6OvXybpqQ63QHRItxpbz8ReVCu3rHb9L46sUdiADJXlTU6RlWI+5W7bgmIwM0EPAN3M/ZrqYYX/
RK7w0fdYJjFs21Vz6qNLguSwQ3z303XvcnEKyhOfDUYVGhcshT1as8v2o9e2+niVgTLoonCoGeSX
8TplXoJgaXTM3MZlqw4g2l5cfQZCuTZNHDOWvHJL6dL6X0VwFPl9YHLNCylRW70C9QgvZfofiMK4
jfBMvgUZCeHvAoGiNHJw2d5nZWSmlDaRvMuSO6KJhQ5RXhVe5hJh++8g7/B+59kLwXZQUN1JU5eD
grWVbw01uQE6Wcvpaq52yuFB1qJPHUmi4b8JwifqQlQBcbhvRpR1/6ZA3mvqbFPZgYtghVMX2Klg
NcafVr9pB23ffyuVf05qcFt3uJWf/vjFhzXWT5gkuyQ1Jq6uabOJpI2kod7+yZt7XDu16Mqzg38h
mY+xH11KVtpeJ1hy2Qo2Az4AOD+vBYwKhSPmP8mayYk/B9NNp0IA9iV8kokKILHon3YtN7wE2FKQ
51QxdALPHchcJ+/rjsBHa1fx0+W7rjm9kbbSzAJnSexRwNAnX2XDrlsnydgg3LjESd4cpI/u2hRe
F4JndyuxdhPfqUoPYJEsPRmBnE3rVUFM38UV2Hsxc2BZwF/Tbrmo7JE9i6wmfx/hf+ZkRbKDAICy
NcrQitZl0s34Hx2pvMiIfE9R1zPnJk4Jjj/4Lxz0bN3T6ASEp/mcc39NwWFKMfNTJ2molMDuKcLd
DHjRxN+cstLmmya01AfW4f71M+k62vT0YYLfMxZ/6lpwyTPpQ9M3Uq5g+q7WMzb5BUJr49c8PWsz
dLqo3sgy8tDKCXAjmQYFFcdJn2xV0dajb+2xCnq65Ltm9cgUBIxvhDQAuM6x6y6egE+uY4TYi1Qo
PxnSXWcRXMgyH2DVyqCR9fcaC6Je/VbStpx+m0jxFH1HzY6dEmsWM+wG4otFajUvnaz6JW9S1531
M2L+Pn/rkY9ObyaicYgz4wwUCpQm/eiw8i2YfBDM7Chm+qlQaAoXAUPRtrDEfxLCkjG0ze57Qm7Q
SqSNVY8BU4IywddQ2itmFlHlLapqUqUX9EkUVhEmuDABh5UpP68dCzK+MZ5IoTK8QZmbo22Oe0+J
ZvYSQguWlhZCXDZI/ozy1UQWZ8GmnU4VRQ3hms44u1T/lrZjtS3QqhBb0GogAnvaWtfUupBRUnuV
VtvU6tkMp+TGaivGYaXZGZ9Z5lXxRi9kshlKKEgGkQICEi9duqz0XdN/4yuft1WTeNEw/qU+3+y0
walXCUQq/iu1dd5/jqS2IuJhIREJMgRo/iHd+UabGotv1ryDSZ8pOA9OychZQu0GUkxi3qgfJ7E1
SS6h0l9mSEJJvJjhUUneMwa/jgtaGUc6JH4NFBEs4SXvufVeA8MMe9aWEdX5Z8d6Jk5bDVhzkM8U
QIFXBLTE7nrUodlnMDnoGcz6gNnSGHYsKiD/In+ypKB+eQM3MuWtZsKXneTxzA2pil4k7aIUYEz6
s3gEzZjCaw72/TDhyUHktwEWGfOzMNxV7ZmFYMiq09c24iOQ/mLeppKbhWQynAzlN1X/ypI0pvJc
LsGJrHuKSs+i9rCYPCR1icoOECExRyqfafNs+V+x9svaIDMK482xJjIGNkPgGuXWpK2gztaU7lU9
Unmvb1CpUaB9AV7jXjaxawVrJbgtC6vC9zy8xvBdCF/w/MAQcnrUVLv8hxqQ8y0t1qa8YdUsSA/N
t3nMZnWI9QsKi9A6R9FHxBWH/0Kr09+qDwyPQ68SKIE6xdVR9J0p+0OvR0yVxVwFmSHwvj5T9UHq
KxKTSbnW8wkiGkjg6APj+EfstpAN4M4Lki05qFxHYRs3jPYfWnGUIUP7e6RfMzI5OwROP4J86Mhk
mHkXt+JLIThwILhzV46exA/Ad/h6QLzR+SB20ihg7QmRODxiWsQFb1KPVXynw2NNDEIPAxJXL4Vr
vuUSIiW8I7/lSyp5Cn4TbVePz2A8G/h5cRr1Jh7h45DsqMYw4W2xxTJ7tMHDqLcc6z3TMwsLuwwj
3Uqlw4dD3U41h4wKngAbOxH2+liE6PZE1K2MP9JOnG5jfhvTb738CKLayTqCBDa4IGp9o3JbTJcB
/Rm5qHx09AsEpLZ42rAzLYQsfLX9PTU9Zbhn/TvaTjI5rlXv+prXVU7ck+blBb49teWRtSMhXHar
UwvUciFv9eKU5f9i/TsnVlfeyvImL4+WcbYUFl72JiSuTsnCTd2FtWdtrCqvDzcNzmy9PaZlWKP4
R8NQ4qezzOabLF43eQBJEtiqyGsy4/qn9EQX1CHG/iM5Lwwc+AyD0AxlDYtKzbP/FYDnfvXUZUj2
gNDugy6qJe03T77BgdV82yRPRAR9ciIJLgpdq7iy0wah6xvXRiM2logrS+CZp/nkRHlxazeMH0X1
HftHv3+NjKS6uIOEVdRLHWDd8Bix7bZw0TW22bnzPxCiluZXX2158TtlKxMvKblmcxG1lzJcLcze
rwD9osCQdUiLd3QCeD1wNJ9R3WKxxZ09ywZmdOuBlxcFE9QXAGUz2yErU62VNcBJdCzq6EUZNqkb
T0Of13nH+1KrXHEsaaO1GrgYBqPfDL3u0QYPW8GEZ/Us6pFjltWm4pmAuRwhIrNiI/G+skqS2UXC
2LAy62HTYA3B08aqB/A+NdAkqZzP60gOvmQqV5xc01tqsZpnTl4dY72PUE8AkJtMS9oHVnvt4qzY
04JLpgGFPViqZGBhfOyD1o1LNkCAInS4typ5nm2wFLF/yuPMUXfDXrmWJ5ogJ9L56aEbiL2s6NWh
PIBUr3XN6jKbuNyAdMoIFf4Ubxr4mBjjH6ik1Yk7LSSgPcTC2mSht/xxfS1Bd5A9aExrfvg4kzcU
V35qFohrPpNo1FF4i1OCb1LpF2VgtfSkc8VO1JEGJG5R5+sYxrhRO/yU0IXlwR//lZLhVjqkfUP/
ukEYRTJI21bjB3IQ8dsdJpYSMjxltJ9R1gInoPJqnhIYLuasIEJSD3iYcRkAKzFTzito4Fa5ieI1
mDcCLLSRkpDeIsfwqQxAQUuxUar9x9F5LTluZUHwixABb15pQO9dky8IsjkN7z2+XglFrNGuNFIP
Cdx7TFXWR+HaAVhA/5ZyVaPpgWTjc0y35C/5qxQaaC4VTGseCugNhTEg5GcLPB/HJo+8UR3CkAGq
hbH8I3b6TC1/kwG+xHCEsYzMUKSirp+e9w3JSw+rfYpOq0nrSco735qbRBVQi1WHNsA9E9qGoKAk
WlRo40wTnh+y/jqeS4jBtISoajsnwCMYflzqhy5Gn7zz1Zdef31tbZXBPPbpIutBZZ7Ll2z8A+mu
hSgOWWxj/kcut+u1l8XdqhGDSCAfTQh4gFDHxBXx3UTTJgvOpuVs9UY2NonlKdTIg4as5qfNzJaX
fiHy5N+cwWLd6R8NwLnCjs2KVvHc3jr3I/DgmDvqUNdbIS/e6TAzCePlfjFaPFPGWSfaOU4RhdUv
12NbhazMLNGLlayALgqivTRhUDHBcdbVC9yZECETDX3PRu6XFAJsm/pgpbkLqf5pmBxTRFPLONnE
b4xJD8taY5c2mLsuOtNXIb9nY+R2AxEgu/HZq5Kn3jC2lf4RdTRL/Hupn6AiK0E3pROTS7xj0r92
eLIeZUW3E/jcY2bFyqWMqfa4MGLxZgj/RJXhHvm9dCMF+71rj/5rVIFnvP+CiHkualeM9zZhJS3I
+lh2JhlKHmjZao63VJcWtCutvxMYrXHzWAwR+Jq8/BCRKhKNI4IDZ+JAUHYbVASfFPb4MJoC175J
z3TwzGfYrVW+fO8rovzlf/fAkgwgDAJ6X37ZqGDxaySf5cxoxXmVt1cDaIVNLduZS9yRSVYipz9g
qDOFI188BlfSciaVsHayI7MCPX5k1cWS3KXmPZ3qVauTmu8P8Q+OMRh1g0YDAshdPw/e2cxtBVkR
hb5grV3KLqA1lazTTM9M8amxKVK+cfab8Wka6W7o93wCtW7HnI7ID818WwhXqTrhnI2TiwiWLKHz
V5ep+8/SDmb6NoH3wGYyiQiIyWGJjsAjQLnXSsasYdsC+WaCO+GboLkg5deDhiAvx5+jZCbrMzFN
s0fX/4jSm+F6UbP3QvkWQzHQf1s28Up61diMSV01hYW0H7yjWo7wDR6o6C9N7l1oF6wzXIdADY9E
wPAB6n6SeQvpShxpssWy4cJFsnYsh/TqNo6IGu/G/1V4MyQHaPe7t9Y/QK1QrQ6xSKUDdKTaoZhF
8Qek41jXH40VpvSDYVF25uRITtO3jIN8ovxSrHkUMAX/TuEZu/gJ/jf29wI2xSUNlYNidF+fSHPm
qs3vOrxcmCOYHyqF5of9J6/QYOen/FTf3TvpFeXa3QdXih3pWyMsw6kTAe1fBQg0iD74i5fxGl8x
7xKSMF0bx2nOiwZ0Fq4zu5mh214jLyVbONvOvJVwkP8KMqmUKZPc9q8c+5yVMcqhcLuvcmXdXTt0
1cj0Edbijp26FLjL7FozXgTUjlr+JPb4bWnXIUOxjIWlwnxnwoDygFBrO2MSuyxm2SraZrN+Sv/L
TClc8sXWdLnqvV2Ey+hY7xpkctP4nr/xfz/cP+Kq4A4RzImBIzwPtrorimUKY00Bf7GwoP4ZtoCk
fxdfQOM3kk0wKChQQMjhvKa3xDREEcHYzhcWvKV8+Fa0FLKNrG6xEGTWtDkDiH2F5DjNeFcNd5Ga
zBruJGMmsObbk/zBDMGWSbcJDLK7Azetku2Gn7F8NoAYwKOAMoqR3+ZrEjldpPgwqrBYTjBBS233
16e5BonFSnBu/U2x4sQYKJvR6dUhJWsZhS3Ekba3wv4htD+AxPmYn56/ieu75wMRXWvNtcXuqbhQ
MIJPlLTukmS4mZZJxWTHwImPUv4HYJArLtzY5V260KqxQPWNmc8E2AkuvMGqeLO6NU3p8PZ/y0sC
j88gp/uIejdLblp8YO1mqXOLx9OZqc2MI0BCVG7MM2Z2ho7AY8qggk0N1Z1HuGW1KIoVNikyMFjP
Zz8Dp7tnE22ELZGpLL92+M3DZUE/Lf4ZkwMwowXouGNw7dN9NhuEBcOf9o9NPZM5Z91s+7nPT45d
2kvOYbKquoXwhUtHh1LhsfZXLtpRyqR+nLjhaHlCd53Ge1ZWX5y05Z0n19qac4ZCJIDkwYoWSeku
uovAYWX1NiZuXIGIaHQi1Ti/VLA2rI4ngIBtpBx04RiO+f376RGzqIAUqmC2WfyUCGvHYnNBxZe5
Kx91pgT4b0WpFGZAfuY0eiUAYGkTtLtA2vRAReQ1te4Ib6t3VbNDDF3UT0d7qenacpeVsqcl6c/h
I3vJHxp89xH9KIf2pJ5ZkTFDxbVJmmw8mVlHtniVeYETNM0rI+OEQBRSCAZ67bn84vNo7HTOyq2B
OqHgpdopK0ISO7K2fBrsafTPpTFh4ArUkqJh7yJmwrQ8TTezUaXw0b79iTmtzH4Bxd6i3KSf8iM8
nQ1TlWpyywXgMYQpcCR6Qj/tEymZe3q9Kww0SjnpDWgEKOT6I3dB3/9PJyJxbFA27rfZ84bO/8Dt
AM+eqcygLJ3fkZHo6Me5e/7/AyFPML976FYHGvdhgLXi6/4NTZWCuV9/m+wztk4V/6bcY5rfiatO
98iNZ/yNxBPkmsqjHwTuxhUYBbdRfjF4UUM3S7dtr+3TcQ5CqgbfsqgiwlHucVEcZepQwHz1H8Hz
RNylCY8w33Q8pp9FCqIP2atPlj5yHroqXAgtlTnI6HN+zVVFsl2FDasEjiPMXfoABciFy/rF8kt1
n0vCF3nyikSRtcBcz5PudXJPK2eSsWYREIknJRCXoYJZkKB9ec1kVi7lp1D9t4aww8Qurfw1uTk1
dxJqz6FcuvkwL+JXWhwz7V7B4TH3sXVJuFak9s5cqzB+ifYgyEUZ9mXyL6xDRPBbxWFaSGGq2ugK
JYYbDgxcE7LIvU+PjXMwi3tkLIt+fCUqkXerZahTMrldqt6F2UUPoyLTaMC2tYFAnkFjbAGsXhlk
WnTY36szWwktvPXVuYfFYEe4BfnbCw+d9aYzLm6o4cPqN2OkVpsx0j0mbdGFOGEKtK0GKU3m6yM2
kS+NPoRqbHChYrDvSBAadAQk6Pm9YEqVbcqG5auBtWiHloojEluMMPY+5sMaxZF0X1qVzBPK/DI7
Nt0RcCwjcFQtJoj+huCODXZoVkhb4ocRxY85GeAFMIrot2zYktNp6twGiIxBT+Z4h1Uf9wrjJus6
1Dr1GMMFcizQ+U5rTZrk4ZgWhjDUu7AD9cN/DSM1/hzhK3Y5rS3hFkhQb+AWPSVpdHjr2gk2RwsM
JX0yJsdF3xIE0b1Sc49CRdcBc20YcpXmQzG2PokpZ50YreikBUdr+NGludsJzbRNAKvcmHjeG6qX
2rqM1JmYcLoFmRR/FM0F25l0kdRIcgCk2FX3qD2KCekpeDf+UUrLK3DDkFObfMbIjpDO1YXNEdm/
Yo7Uyrox31KiF/TJjv1LOxVNu6//enXDr0afanoPRDY81syjECyJ7i7AfskvxpnPkIRRYBK8YGvk
8Urw95qwop/qc9KP7TxaF8BgsaH088w5uO0NaJ3jPCRUvezl0SugWL/Hvb+pGxCkyKhq88dEoueT
1au5HwdGkNZuTMZoRCG6yrKqJ4B69kF1kJu7S76vJl0EzvxGhp8R0fzNDEZ3zD4D1KyjBrAFJ8ub
A4G9orcpTq58lfsdtYLKarG56TioBXPVCGvkbNkoR4VnAGoHXJC0D/H7SOGL3ymuNzW4NOXBiLeh
sEUrn0hoKjbhcMUoSTaQKjDLn8JaR02GL4w8rlXp7VLlBJ+vKU/ksortioFwvW8kjgZtRRYQmoqi
OYbCvVuR71p5uB7nLb+V3p4xuok51Pjd4pVLUCM5c43+uEz+ovYhWg9HO3FRcZ3hLtzkxbYGjCHA
a4VCw+wKOAaJHF5wLhmx+vPkF1pQmU0bc8Fwem52mKz5fi5WzfgQQy6HCY3kFEYHgrkAjRXJefIM
AzUEH9bpJRDJAaX43ol3/rDlE5piSKdksdRPiYMvWfUpuNJ9Jq+6nLnwJNiNA9S1jCKAOz0B2j6P
szU6EAfd9qDBdFiMslC5qolcPvDXjDkNypeOqmvWpv9tsfd0S7951u43ETbEFDT6YdBfkC6goYI5
Qb3L5Nj20RaB3g2fJU749TisBs8Rbln9xEBNuguvGH6wTJi4mLOtS0XUFT0SWwraHPfNw+6JRzSU
lrE0W7CLGz45cWDeZ+fDVW1IH9lAKxGyJ/MaXguqDqZ3sjAnA9dACzWxGCq+6+goqCsrOoX5Fq8t
yzRbEveMbjEKqwvBhf5BpPTfUJxKaWdo8wTmY7ZBZKNL69noNEE1TroknDuKNX04eMXOXLjizjFm
ZTOziIag0qmjTQcMF3uWagf6VoANSEiVNNP78Xfkpkc4HbL85LcwyEfet0J4p9HKqJCH1NMACBKG
Gg6JGEpKWx1VMoTxdK6xW3GWqOU2b27Mb8uesoFG/ODVS8Vkcr6tMIDRCuUpBPUVs/bSf1oiMRZr
TPJygp1qzTgqCrZI0acDoRIW09oLB70fXmqKCoYOsfMDBySRmUcASJuaOqK4+ThpL+mGl1y5PItO
sEaKxTvniAdMXT5AP/zkcAT0CZHgFHIzj6ljQCqJ+m0RkWXGEkGKGC6rHwX3Mutd9Q/KU93PSU6e
qslc6+0ep2+qbxzmDArEYhguHK6ImqNxKjHQodWI2X1xZyb7sekjOhtxsDYfQMG5P6Gxcf0pPLMO
mo6zMKWV6o+gFevTvmlxaBVzVA1PeEoxQbfmHFqWiD8BZybqVDdcor3RUGSJnNP8kxBvRjblpPKl
rgN626S2iHSv2Fj5UkLs5llnvTxq+tyJFpSikUUdbqOf4h7ufIrwBSIJT58n4ZbQmlafiB4qFhYc
u5riT5xJqGMiOjNEQlA+CCjzhalrvrp/AR4rjRgo920ijfDJPJoOGi4URHnbGdcOagbHIPUJFPsU
i9S0HL6DiT5ezjZOGKe7LHIRDhjs/NL+rVYfmz0aw2f0PdY6To+gHslgxC5fTdD76zdXPPmOM/OE
brn2PAI/gU9suJDK7Fdnp+jTNmkVhiTuXn58pt99htRoyY6B0YRXKD5ktQaXvSbBEJqK5btErdvO
NXQ9/KtiTMRKdk5R65tnp3Em+MmyqwGYlv5J3FWXiHvLWZTRwyT5cHj4eM78hbG1aGf04SxCMJIE
VjQdI0fJwtBb+mx3PMzc21K/hrQRajOlTHD7ggEAioSNUl1SfW+in8v47jvmoHWgrDTU8NhiMwab
PiX14K8CiKGtZTF++bOrb6rsMulc9N+h/XrVXpHfgfl0gwjM8KtjDZ0pwIAi9jq/kohH9eVK8Vxk
PSxKB8PddujcAtlBIF/Dt6XtpZlEVcrP0BrkESXWMk6RvtJ3dCFU2QRnOL1AUtPcebAr+rcgny0Y
Vd5T4mmPkhcOLLRcFpRRxkIySIG8mzojMIvGsWB3ITA9GhHnBYIhD8Q7Gq+5KrkzUVVnlMRTNLUT
agwIuk1ilDMxu7cUgHXzHghpa7PwLqJ1K4ZRp8MghYErW64c6SYboSr3uBS3CVFcgkEyFB7IPL8T
kaH44rSwGNNc9e5dtmf47Uk/YmhmZYk/CgYlS1NtuDjCMRP3RfVTckUzEkNInkzR3HKu8HkgUcEU
RQ4vrjamZeKRgoz/lKylzhAx104UsGb+NorH0MOS7v+ZIDTTTt10VN4P7ty406AkLviOOedL6OOl
9CNVl6L/i+NfmZNwVMnIFqnAjHSejTqsFWVZely4njKNiPzQ2IWX+ARMnZg6W6km6HclhcSX+8BL
IbvZukXpIVT/OjpeB1YXj04THGronDEq+IwJi+z8ayNrJ9XQubiHvxUirIx+WreITTukFTWp/hDd
S5LBBcJLlw8AxyAmKeVZde8e1imc7W62Q7v4iyqws2F1OM5vqOxF859Ae+8RegHWsVAPZIoo8Y+I
2dT3mTybTyd9Sd0vebEIzF+8ohgZ/joZo7z2iMpqarEpg/LSO2c44yJMiwon7ZBfeu933EbxvIDw
n2SqNRUCa22HsnXO0ZzUfJzdF4BwftZZLqn4BRMe+R4RdCD/tuqlRRHWlFcFIpbEvjxDVuEZC0gd
YkmV3O47qKGVfoijZSTsFPmok50Y/TaeN4sxhEcVTHBkgcAqMrvSMFpYBDcydzHNpRMKkwAVN2WT
qNCO9i69HP5P3NyYilAD4FUCwcK3YMAkKbDbqqsiJPMUygfM0WA7UBwPzdstV4Zmo8vLKN1951+l
pNPYIVTP5FHKsWFLCHX8hVBsZZhPSgv8Tt+LSIJlt1mqQWjnAjjeigT2Ip+2lbLg1mPJnIBGTVAp
ON7JDpFLQxsMtnGy6a1LAKs+/UkiCNQubKPt0K/SemfAJ2ZC0uPcCGnI+EJGqO7Q3fuWEV/Eo3Ec
nwmfJturulkBBhiQQp8ns0a+SZwePOeC+BlKQso0pCzovq3uDmrboSBW5n36kYpgVsl34PRRtTLp
2/VH0iOKHX78UmNpszNCOB8iX18W83j865VLA4kG9kiVLBvc8b5DY8/EOeAGjHgcxEMySjnpzNpC
ORjhX6nfcvmiGgVK5Xinwy5SrZHl0yMYC9nNAaZDMwhXy3ZC8tJI+kN2Kuo9KGTW5tVM4yUp408t
ICxMXBszSKP+Bkx8aypfSeMlxl0k9EtJ/ys4ygwLEhmKaIKN54mFSyH4G5yPwyHmhW8dloETfj3j
TWbDSuxN5oGwucSvHv8yAxbGBRbmZzmeg5Bdj5lwiJ76egye3uQ9EktWXUgnuaR9NH/uLGGOx/8b
LQP9tx+1eo11zrxjTQRwf1aSZ5E8fcY6w9Nw1gEm+pBo4FPZoWZ5RrGdksMxvAIsTmhDCJoonJ3C
DgxwXX2svWWuXmkJOH6a9tLqdofiQDmVMe6nL0jbhCPN646FcfaTtexchmKniHsXjC8MIqm9IC+J
UekIpxf/Vbj8PdexwZRr1X0dky8fDiM14UaGSWe4m4xAxz55CEy2nBmcn4NWzQuEsiQmThVg9Kz7
nGrrMDN2YMAgsN8a5ZTmhsFzMgbiameNqX1pkCBy6xqGYUs4nRCDRFbJOp0izFsm2ZtUX4oG0oZ7
mhxIAS39ux0LZ1O+RHiScm2Ww1mhcVwy/RkgHEtnQJIKkSy4CayZyLobOZ7iLETAQc2iYMRMzpls
HvMxshs7/NzooEXaljIKUnJx4VT/0DJOoBXwAVEZSzVziLng3Utt4ao0xDvQ2Hm0cikJeni/av6v
9pckPpja3k/tXl8W4o2M0CGiqiVQHqwcomlthmdch7stzbE+10jnsBZKa83czSzrm/Yiwp1JrFJw
ssfROf14KvG1DNIHxwzvKnbvg898TFt0MXKIkyvNNJTOFhH2OOU9WwXez5db0xkap7x9+lTYTmmu
Ha1eidJJxtSQi/IsABsqNMx4mTnXqMFMadnn/xyaoHZVAFrnIjXjx7ipk+ttxM+QsUcUxZfWAi2q
2G1J/AXBMc3pXau97H31nqdEe5nJJ4l/JAVDi4v5Llyg4845/HvBnXgHK86PQlKSCEkScKFNUqHC
S/0Z3H46QdEVdfcM3n4DBdCPjKnhIq40+6niSJDpuBEq2KIawOsaSV33rzJ2naWgRsdyPuBY2LV4
yCodciKMNCd6pjxaLsIQ+RKQz1qM2Ywrj8WYZha07r/Z8K8FAN1oOpLlt2Xw5o56fobqcTZKkln4
m3wRaGpIiOJhUYaLaSHeNY/cNQmOAf/E5CxzTi3nVl7eg04DZkJJio4kBeCnVxBN1zVxMb8l9jCL
rbM5JHRsgL8ZdmI5S0h31IprmRzxSkxrD4uBv9LFheTdjNrDU8i2FpuKp0My5HobyDDvJrpy7dlU
BQjwM/UrsTOuEQdn5Q5JlKSCy6j550B5cMUtisWUqkw4sI3oJN4O8EmoqEn086chOkWNbk8TppIA
KYGZYI64h5zWkbuISMtECIHZkh8RY7PHOW/R1nrg2rqU2SR5Lj0p6HW9EFELYsNG+3lG4DauaeFb
UPM7K/hhi14uWQ//K+oL3NHaY36R82QzEIMxRkAZSYdraH5hAYF55FSRRxMSnUr1YrL4GBNRaoGu
k+iGnC1Y+IkrJIE4Os51+NGcZz2c6u5Zlq/cX8fyRu5OqXAOMyx0rG643ALYdOJIUaVrLd8ebWmj
w3ZAKhkTKCBCgymMAcz3yshwiGr+1E9U+looYvE3vBmM6sy5hyRZXVTsuZps0WHHoujLtoz3FOvJ
ijV0vwYYIpy01t2ijXe3RnztRFvN7BBMXTCa6twyK2YOcxOhoHePJHMRYH+MgekghyL1dzMgO1lq
CauHcuZZAFZts1qDZ5mQrGmwO5275jYndZXhbwZupi1Jzq0XOeIwkfkFNTjVohdOVEqxmDqs42It
8f7oIkkuJDkkK9dZKkGLG94OTfB+kzbb6mDBKTCVi+uObehDAg0RHCR1lQJOV4bfDO1vXzCLQMaO
xnQ2UxFbZDQgcuCgJv2WIpy5ALuFxiuhEMQAxT9CnjvnmiXelZWGwWoTi4fRGC+Nb8Bp6ffdaQiG
PMV1q5fJOc9/xAwAZJmvRW+8KjEdOhRHJTo5YUOU3yQtKPqTs9UgOjp25aP0v0I9Vpn8hnts2qwR
uo9l4cggi6MAO/SjpjdMUvQrXN4sUHJMsjowmOqRNF8/onRE6mFa54KEF0wNrDQR1rQnnXAZzZLZ
OGI/MtdSswjqZWUtQ24FijzxM0mHdVLuhH5TDk+FKEVktuSOjIdDgYadPxyIgSFwVoA+yutE40NU
hHpuABlSzdRgIQK6nIjuQ2L8rEUvPV5nxTMmPIUwJclaMeVvCL+MVkO7z7KlKY25R89eozFdSy1i
va3prkqfoTRXTfEaj9cm3pkBAaUIv4PfmNWJ1f3WrjprOCDVcN9XBwWcfbXxJJXd53gyKK5/xUM/
CRnghkgUylJjtu/MaywsjIg4lkvlN85uTfbIhojFKkoGwLoN0F6C0ZD61sxWkgnr9PQYmNm9P6as
VZX2lfY/vqvPxDFSsxB7AOPVZ7Bi1H04m11j6TTorPnoVdix4YnlfWhXgLNVvzuoAufX8Krz5zTC
r6UxBJSjqYbrVDMvoQAv1wQOD+uYd1AWQLhijMFfDj1kMqArcrcRVauFHzanfWyJs2IJ5hCQmqKo
/fPyZq4Hvw2EorS/ekI9aYHvtiqrvo2hv41oiyWvR83eQ02tUG86HbJMplbp1wNS5uKQowvKHuAq
GJGjAGMU1NX/cjA0Pb1U5R/M4D4p47WFe5NEeVQcX6W/JMikpPBWgBL2VX2llP4aITEDooxNpBNf
tJYSmBI8au91XpO6lTOqusXZW1QYiXC9m/giqLX4Tv9/8gnjbHRECT6qKLO+Bf65Vp9DgkPYegkR
0tixMj2K3Y5jVsp3CS8Y6z8hQE2LOzUQj8ytCSegSBP7N2RCodqY0bc6FOStYXxmcoxhPIOEB2iK
Avgl4WYKjFuCHSlYjG5YGmf4v3ykytN0gqmY3k1GjO5prABF7wKLZ9Zp9M/IWHgddErD/Fhm/zoU
Paq+kcWn5LMhfrXR75CkIO62iXlGiMIcwk0xy66Jbg/KHd1RSUer3zRU30M8Rk8/lOFDMkiSvpBK
bZR67Vvsj5p1LR2gHo9gpVA8eeo/FweHoKSjnmyS3puooSL1kOvvPGeYaJhKhPAV4zPQP2BxJINH
aIZZc9Z0doeQiDBkcde2bwM1zjiwWrUcxsol1eCg8rollK1bkrambGFGfEDCBNLJGLzv2doTYI9W
AQx3b2gTOxk2YnJBdJqo95KINI34y4WL+3w4YnillPMmQrHiLE2jS8N9XfQWHfnVrTGu7BiX1u1V
YfcAMUCYi+0ZmUTr/6FS97L5xHO3DByc8h7h2qqB0KLIzCUd5yKzG5Ct5tpOTTDO3g/ZgZmELL99
gyQgmoQDqREYG7hXKzok6jYgMNDZt/XbB0wX9y8+66nORLMm9a9M7sSA27KKXZgcJLNiy1ly2PKn
c6i+JSubmuohRXihsEbqncfAaVLhnqSQHpJ5j2E4ZqyS9I9MB2GHvIgclip6FdatNH8MId+L5QBz
G7kSdZXE3JNIQ5cUOJcQuCVI+zA7gYJQapsmAHaV5zGkZlBbC9uSegKPB9iRaJZCfEi2ZezaPsdG
it9PyU4N8SkMKuPmLSF+53NHtsvCyZFODU4/0rCttZbY+Caw7ep4DUL3B2cBeSayuEHUhLvJHtsE
C+JYsbWpYsp6C8Wkuej+XG42LU8MaiIjPortuv1NcT66MeOpfeTwvqwLbeWoF772VFp5mN/jzyDM
kurUD3NbLrcClHwPB6uMlcLA4sffTc0ByQZgmKv1/6IHhIUtdzX3Hzp1Yq8lgo6xtKnSlYk6b4o2
L419qp6YBcTjtZstuasS7a8VYXGYP35xZBc1fj29sZGA/SrV1UipfGPGWglJOfFHbF48jBvR2VOv
ufqmdRiRrMWcT2qrq7v/9X/9ij1BHV0yXiNRAEYlgFOrF7iMjIPRygtooZcAp7PRwjOU/3SIg85I
Eikp8onhVEGBu4Yza3JxCqzean8y7yyod0s+ty5PUiBPxXoGUg4EvrCr0Wfi/7bjNJwrqoW125nH
wBkdmoxPlAHQNqWjacp2VsABbBx04Mm0bZU5ds7C/AIYWQ/47P1rhsEFYURk3kiIAUN19tTjgCxD
l99WRK20Fk+1czRlXPuwhQbrLDt8JWvYFDozJeLM2JfXEAm9o8Tou/J+Ze9hZcy1vHIjC9sgv0ZO
uCgAMgpEVOYY3+f4YyxWxwbLSG+osKS8BRpy/j6q9BMpc7U9KCbNVXRvUBLRK+giXMP+wimqA270
84UxzlEbFHd/so7G5lPlj1b+yRKiAw8W+nbZveSIvxJba496RdiDNDd9YHqRa8u9O7PAO6vEdon6
xa5daSXXBMWzQPPr3yJHEckBGw8nUhxQFy+iIZisxgsGIswsIFAQp4JBOSZhUBmqU9TGM4k5j4gx
OF3XBeElJ4N9HK5GAgDGRng/I/xQAtTmfGtyHIW5B9Nlknr+LiBqoLItjLhSDQR+6cpQAQVtqtX1
3gjNSSftDfgwA1ovryjmjJMWkeUt6ojjhqu+nbb/MsOAXgKrLy7tOKMv1let/89kl94CYYvLu8io
JiuuFV93dm3Dh5qEM93YBKI5lxwcx+2COEPGn+o31uOpAgnJTWhLUYONnf4kRxhTQGr36e6Umiw8
9GwQogou5LYkOodcyBKtWKv1V7EJVmg6CSYSnINe8zCl3S1WngoVVJYG11Eq2DXactRMIF9QXG2a
WW+Ej6PEfVQmZJ23RdMWFnfdnebrod+ygoxcniJmVWWC83Cd4YTwmMC/XWUVIjXwMN32NdmB6Qnn
tYTg+ISPT+yeekBYG/BOYQ6PEDodD/sO5SA9XEtkCF/cvGVeLQRnES2nuZOHNca6UMf1Rensn0aX
NNUzirlonoig8F9FtuRnN9wPaVjDYJfFtJF+S3knIP328dCHa7yJprTOnLWUL7MeliVLGywWeX0z
RViolFtgn7fNNCATzfdIPeKhsKnHUw1r9kOKl1p36KRFb62m6JxyNsEcyeAP2Kmx5xBUZbLKGNlo
1rPKSDydec26cGGtYPZ5dz+Zs/MDkL3M/UWEunhnaIIbZDEpPz/5JRZAFN6i+i937nJ71Wv4F2a5
0OKvpK2rDJjKUlM3Nam/okZ0BTMaVGZ4TG46+jK0F3Fwb1Tc//lFEH4knGrevmNi0Jp3D9INMF5G
XhySrfLTuqswWNitlxI1+xkIrZTZ1Q+kqGQ68U+P0jNncowrIqPhUlCmU2VKoMZHSG7S/VnNMR7Q
l6Bh9SJmYhviJG2BprDn9nLCFkSaorKg4QlC3R1Iu56mHnRLypsuLyoswRqgdhcCm+GhW+ZqSLVf
H1l28HKtXZPDFvRvDtFzgvxM02dRni2CaEpnXRW4Ihi4mxcl/BO0EyQG0sJWauKQ26csUrhwtQ7w
arQTEonFkKv5050IDP/dQy4T5Z84uWH7fih8S7H71rJHjNTZorx22bgyT65CbcIR3kfKKiWTNCK/
D2ULH76VHDN5qWlEOTA87knd7K+dtaz7a0xy3XCWm7mn7TRrE4FzZ6cT2MwOmevUajXNEUn1jxpn
+4Ci1bzr0VuDIWSJ0bJi/t76RBVt26dSHjvoCtldTg8xFVW2kPxVXJyK+izB4smVSc3RLV0U7yF0
h0C1e8oqtZm3AsCY1C5YJJoI33vvPvjXMWrOSW9i/G5w5lfFRTa2CdvaiavuXYyZSffPaNmb1Mya
oME16xRLZSc+is6ZTwLyKR2ylMmdyE8q61OvQbrE7K7jpG2zc+qPaqYeUBCbaB/FnXbkL2oaZlZs
lvkpjnLwoNQC+4CUnsQglMOsTPeUoG64xmQaBNTlV2ZRqBAY3HW4C7qLwBuXb0ZjMyZ5gVyBm6b9
C10ihtkQ3Q3n5CQwcS6B826483QZBUGDnawmLKB9qOW52UrlqmUngFwY0KQeWaxP1777qNibJuE5
aRi5xL+e9OGh15RbgQzHM4AJr2vv4bFw7puD417InVUYB5jhA38sWJHMIL8LiE01btDL6iOj27cW
NTg0XbY1fV0kIZKaP1F+sNa065559kJldIabsdN2Xf4gzlFKjhCxiUaR9SNdhWluO+vpFi9X+COK
Oww2fY+8xB7lYDI9vr5mVTSuNiRGenJ6tkjMztnGMxDrwYAFBkkmBXKWLStdjJgpAOeaHAHzmGg0
QXaaXuAyTDrCGUQDlSrM1UT2ZpJ7z0v/UGm8WOoKnoXXfT0b2hDEl4MT7lNxiVyJfmcUN2cqZkM6
unmJDCrE81LM6BIR76zZ4+Nsw8BAr1RUa24+MFRsBAEK+XAh5s2VFSEiB8IAwjuLAuRp8Gb5fjEC
R91P+9fBODiWrCYbtKk8N6W2h9WIdiQcbkmy860NvuiELR9seRd/+oYuNk63MZv8FGmR8jCTB/2M
nAIa3snQzDlw4mWpLFiUj0frwQW553FJDC+DKBUJD0WgIaxTJxZo39r6j6Pz2G1cy6LoFxFgDlOJ
pKgcbVmeEE7FnDO//i2+QaO7gQouirr3hL3XPvjsequMr5Pl9O21Td5EZhKpftbjyxDvefvdeUFl
rku4mRpPR+fu+0zFG7O6Mb4WI0iqUxHsgtAjok1QD4vfHdwh1tHVUSi9YXDS9NqZB8or4NrrJckh
XOvAitJ9M/Bw/zQO3GBNfR6kTog4GRNPjv0kYyPokIE7MYKW95Z6zq1rBiyUAo4DXynPyrQf5t2Q
OuJEOICdhFBqbfCgpAormACxjCDvQlQRMmizPmRSmQvrQ4NCqGe4tmBLlXgGtoQcofBBpez3X0wM
XGSVTAe7As/ippO3DXvFpoLfuMoGb7LeBVqViQl/o91do9oV4VMGYKOVXHWYKu9KgAeXj6mxs+xp
ozhRKGrzDeXIr1SeLVWxo+wZyhcFDVZYZcBPeBtbp+q+JETdkGoCXJYBFBZTeozKn5hi8yHW92zo
G4kpL0BFLAn3yTxkKoO+5S4NDjx2EuQTnrei39L6ODBDR+xOyCOPhyBgVjoj1Nn+UU+Hni2fOSL1
TvbMo0rtbNT3yjrQOALYi7GmUeMTcVQYHxmJtunP2J8ki/3tTDA7x9fg6Yz71PPIbq+J7ZmDAENr
upthYYnFpf4Z4vsi2YsSHG37ZmLiRFaNo0dH8hbaHMfHm5Q+tGZjjBTs9aUeSK5s3bl6RVPpdvVl
DNE8ATtDzcl/SnVL96cP5C9YL64Kpjz1sqLk5VW4ewggNWTHRYcBp6PhrdUymn46eX/5vYz+FAEt
me+p7bnpXoF/G2WCdLBN8K41LU4uhoPhe51cJXyLQvXsumOGJF6aYKU5Sv87Ihu0jJcQYKvdVdk5
gnYtg3yOI8VWcDhZHPhUOROPyigJg/RfSfUFl4vYvh+9f4kaLtEt7TqAQINMKIWDdykNUQmP3AAC
XVXwD+QrS0oFfPVnMH+qbDXntyB8xtLJndijaThHEnmbNTPqUPwpvQq87VhgxGmvWX1p+bJI6qFu
HhXtQpXD0D7K3EjJT8UmxlCPZr+d9MuyU2pwdpgjr/S9ac9jhA2LNGJZ4iFqOKE3yIjE6oLZ3qe3
mNKdhMxNeubkEwxBQQY4tblWrarhGH3mvOkmIjvYENpbx3JFjDtX0371kImUzerIYbu9CtVzW90T
UQPlsq2tk8QNAgaSSV/K1KvgPeJ310BKWy4eM3hIFnLqjWXcZpNtDyPfWgNOgtSX+ZlPfFey5DkZ
ZBiegVWI/a0ofxcCXghmC6tU8ZQwtRfR7NLtIA2TMF9FHPzZc5bey/7eoqqWtott37POBdyRBBkC
UY7FojmFwuVzvJfZK1ZvXQDs8JmHmwqrUtEvDaqmIPlx7TnaK/oB9g3toJqWWylmxC6/GgVvC8M1
41fAXSuvqZLM6FLkX62+y6YdTJJB1k+j9qWOoE/IhWZFkvySEYh2gQCbVP4X8krSfi9bmgL76Ujo
53Lc3kaCwFqFGdSE9ody2XDT/BiyumFt2on7RDqa+uSxWQSkgY0dSSgEV84sy7+a4b0qv6vENuvP
kmFmEnojao0hN3gr0DscC0JKaQ70zqaBnUSmNwOCRZ00Z1JpXb27JhJES2FVTTvKf0k/TyywVYIE
o1shb5a8UhnTgfSQdWwFTLtaS74kLNvpKzRMfWYA7YRWEfkbgx+JXLvupFU7K+5QxZ9boqmIZFeu
aX1lnFHQLnfaC3oTBv+I9Rz+Ikx/MnMrNuH1oUB4rfofuXUMyvdSepcIehIviIxS7rWkQ7ONAGCD
mEQxd4Fmt/PN6F1m+kzVYOlR4Uj5Nk2uCdRXbdPqkFSQQShv8SLxiAtbjDYrcfR8FA8aH82eaygS
mUW7XeU2827SRTKkwd8O/2A/GsZDb8RViVUh7n9ZPZfqucaBON+aPybMNL8hWmDlII5vrcqvYZxr
qH9GLjpl/yHPMH+eUzas5QhknoANlZHa9N2Grrb4p6idWhY4iwZdMMgByQ9y9+ghh2OmYP1Kr0kn
pEanvL1M2RfKL7K97ypuFt6gvrX2JU7QvorcsA1P6XTWWEjWy45SuucGzvRtSLQD0KAq+JqWAaX6
4QPgFXKc5LewBR2H/dva9Eynoan77/yzOJ1cAXudJq5LfD3cHAgMq7UvQyTifLpiJ5yHC+s4IF7B
wOrCTTrwct3AN4ehdDeu8yHEaBK6jbQ1jHAHPkYNjqnMoZE/y+BzUj7qyksKOgYgWRYRdGx+wUZw
eCHjI4PoiT6mzLFoY51CoNazcRtxRZgcbwLhf4wwzAS0HLWKillTWCwAK2QHHfq3xmCqFrANEQF6
mYz3ceKwtpRqwDOyS2XUA1uT+I41DNLUDFO+M4v7mK0R0CDCtYINiyxyCyPFbZXvLMQAjhopSvfC
/LvslMPuXlxpDuzK4pKWEUcb9b6c7NbM75ZGh0d0htgw0awQ7VJDjXHo1LXqlvw3AjDilg+T2h8Y
AndIp6kVadRqC54n6NJx1wtfy/YWsSRSRpMdCBQ0lWaJUKZCJe74uOSJA3NFGQ7YfbX89SUyoLzW
0aMiJjWgRxGcwa0a5l7KdivVnUr4G8AbQ7kmzoNdg0H2pY+Ab9P6b5a5wu8402n5TLI8FbEhaG1b
YLka59da/+Nr0AmXJsAdGG0JpMqwYyMK8l8qijmhvuvkkxEhkVXvadAREMIGSO6ctt7myVkriK7C
1CnHDDNeiNESekGCRFtj0Z66EcYUVilWCYxr21fg31tbr881npqEPgsy0rpPlz8PLOr/wP+tQqco
S9R/9SmOXakiaosevKgWPlGHu0eanrXxzxdOMyJBg/W2HJxVbVhVNxvBrjS58J3D/AxwTBpxfzgl
hhKoLgxYXMYUdE4+a4C6w5ZKQGIM05k97DVJ5FXNJkCycZYqomtFQICJuRnZ4iCXR18z3SUfV6nh
f6n4WWK4GVLq7+MmRLW7CEytbcR3FioxYmuNcbpheq15LIODTLha86dRnZXNffDfyagivYCJRzxx
2MoAZvR1vhRhKmI2PaRYZUncmkTwsc4meW6cUYh3kKsY/2O5OYjln0/zn4wYlXA/smz3xfWg+G6F
zVPnW9DITBLAAnGpCxMC8ulH6/DRJ+iOquUrhxiMzn2aXlEKRJDTfjkOiZliA4Ws7Jxpz3BZ6Yg/
Rc1L2ttcOL14kEl65faxgMaQ6CmU75IeXi1iAw4VwVc2UEzGunAvNRJRx4k2L53DiNBoJGWitml2
4siJHgWEqVUE+cqumxZwoAg7aFy21y9x5k1ehwP4tAEJG4iyHDZRLnwpEKqyS1i/5r6yCwz5+h8b
mmCynJywklm89QYJiVTXg4Zt4hDsRpSSCc+46rewtxwjZPyTe2F2rCQG9NpbWKFYS6ATd7j1QSr3
0rQ1OWFK/riqfymZhG7lVfZUYNDss1M38vOWp0lLDyaAkXGTk0TP+wzIqG/3hrYlWTgZt3g7tI5x
9o47ththd7ij5NTkylkRZOZM9vr6KUYGarHGqbuLGSAcQzXBkEVJHnXN02fgtZXNbjqalbkRUFb7
JEkmOFbzlJ0Z4lJMb6JyEUXcbl5vuMYEWP5b4VRdtDkw4xV1L/QWCAKySOA90/q2F2H+Nrtj6ZX4
wmRhO4SLImEhLJ+U9JoZsttQgmsGtJ75ESbnJfpN5+FNwTMOv9kzKsOltZhyQuQEixK8DOruki9v
0PnrnFO7ZhNTNyd0DFqarPk7kSWkoL0WyefYOjixKp5ddVLJiSU6je/psuqcjV1kcNHUNkf9xP89
p/3HokJOe9nJJG5P/8kGrqp+u0V4fBg66AXCsVFf9fw+zjc8Wtu02PblFgv88nni3qSplz4hNHsE
U8UdIwmHorxLyWxZY1EtmYmk4WXuMMcqjx6JVi/jQ3R67cz8NJxHT5ePC6MClkpCFOMfI1m/E92G
ZkztPTzGrzQkzd73OpNjsvXXpuhOWMkXRGu8mRYa00FMNkr97KzRS+sNpLkm3ZoxG3nLYUZiWqRr
6DtcJWZ/XfQySN4gU8fzwpnRdO0l4WMIvgb50Xc7PQSO/aDXYxU10EyVW0WCYJJeyLEJLbR0JAjX
x7T9yOaIHwrxyj21sOdFtqFvyyU5u2x3ufIOuhr/QNcffAPYCMf6iLkDeKXFFIokCTpDdn1MSEwG
v+URZZOkHjMMcB155doZIw64L9Ksw2HDLypy0F7zDTmLmLEdGGCIX1EHGxg8EbfE7T8S15vymPrP
WjymEnt/vpHQNiCrc970AI+OHY7qIN6jTpDZ0MR816qYNwcs9ZEPw6fxUAQmpqrixhjrxgXkNv2i
RqUnJ0VixI5hpjuuu5IIGhcjcbcjtlhvfobhe1QO8CQtChwsX6i/azIxiboh2D1598tDK32ri3xv
9BrJKyMqOarXCU5hSfQbERwK0oxTXTp8rbXCczWZcuir7va0YXENAuNuCHt93CSKy9NM9rhD/YEh
Q+7V42gPA6FT00fR0X4TkKCGmhOhQxgLchNdhYiZ7ln3iA+/U7A9wUjd+DHJv2Wyi7BiRoeS7zBx
3UOT24Zxo4rvSEdPvRpPrh8rrlLOLtYZKWMMuspRchg0T6WJqvSjmk6ZBIuXLXqPtSfBMxRnsws8
ZLUM+qxc2enlLdU3iwY65UYRKPwNxjXkuqrpZRGSVRMCepOUexpVQHXRsStOgEdWSrSwug62EJqr
UtjNvbkGkvqB7oa3p0IWypgKSVCCqSIwCYOA8G/Gu/5VtSvVvFYMHzmI/e5ffsgK3y1y/oPKLNQ3
MxaHUQfqRzlC+9QhaX4MI4vGkX1yhFiJdWcR3ovhW6rQQNURu1TQCh0DNtXr5DNONAittgm9q8dw
JtbDSadd1BVqdwZ01YKeShO30z4rP3A0SXS6ANenOD5LNFZT8GphUi1WQe5ZNlsDKgN0uBa/j9H5
XDxiPFUD0RbznDC34a/ldqkRW2XffVjTZ0E7KJh1c9xxbRM4+8zahQ83wLB9byX8i1aBriT4ingi
MZdeyUIxJmsaXt9q+UtFGSBnGUSkBjPHABTTIzv4TWvkqYqxAcCPoBp0AmagZvJq66w06nkeT0LB
ScN2XwqLnR4bR8BVpn8w/e4xlio/II4Won0YfZl/6auU63eI90R0dQR0GKS9qaBjElU/5BWmmMoW
jfWQ/i3BM1CiKvUDW2cDn1RcNA3hypZKlrHbAOd4ae2aZQODa56id0SbKHJNexN2t2ZvdfhkCKf2
Fo89/CCqMzZZVkXuBjQKHNn5DpO/2rPfjDjivRlWM7chXPf4rvc/Q3gqNKyImsEIDiF9m9odWqG4
540LtlLJ6qBYS4PXzxNY1hO5zSNmWCeK3LZkbQqOiReUdkB5CI8Ej/wKitU3D4Nlotm5Bds5TJod
99Sbhk1YaHlxXWKVS9g84N9jhtyn2TioA5ss4a/GuN/BatyXfEMYk3Ihf9sDC93kZ92Gu0Sw+3lT
clTE+FcTRXJGUuLjaJZhz7yRFJZUT73G/oJqrgTsHVDwKYa20fWrFaPv5eCreA3H/tlCHEF0TGU1
BTnNrLqOS1CF0ZeIg3dED7pM5WPyVeBY2fpU0bIiypM3+TweAakLcbQr9jI0Hgn8bCqRoG6UVzNf
6BSwNkyFhJqCcedkD2wNZrajSZh6fSI6ld94yZR7CAZyX3eNmlyxFF56hVCkJwEGpqATFiI8u2XC
Eq9Aienx3cqPvvnh09Xyx8aow4htgoxYnKh3zfyidVRQdll9JiV/W4z0PX7qXD46km3TZ7UUw7uZ
1ZY9RcP4TkQ17f+o3a8K0L4D4FR241MEWBfEuitRV8jXKPogg7L8EJ1HSjs4evwhQKXtHE2Zy8VZ
VraWucK30qwR0K2zYVueoWoK312KP9xuPP2YotlbBV9EIyju8BlZ5HqveFAIQsGRrcKDwgm5Y5d2
N1kwIPlgdYzJClPiT4jXmnxN8dbdEEjKAL02MXNXemxOkjXjk8GWsSfmO7ZIJhAZanJ0gq7xy1dW
2Zs8zFP9w00vUBI74jvDU/b5FDm2xGhkDX/I3BXv7W+MqWpvbtrXSBLQCtOvT5nKZQhBjYt0vWjY
Qb3udMOJPl3YcNOWg6PTmYatCTId8UA4ELhNN3PYQei4z23xq3Dkb/xRkFZACrE+X7kDC3k3/YH6
klxBwTf8/mtW2M0n01fVSbgrLlWxRorEgMdhGKf89Nv03AiuTLYW6kXNUYO12x4UfKa7UEKP5har
Iy4J2VGTlbjLIUS5/b/eqxsbSy5Z0rbwHr0RS8jFXdzw2c4f4vtYbxtOT9pBejeKkA92DxWOqW+r
8NQ3AgryEF3Bv9LjH3s1Tm25Zrln9SuB/o/vgL0K3hD1yAyR7EwglsdmIy6ONLZr6RuEDn+Vip5C
3enZt2o63HNUZbPkwKnh7Yj0fVKfgH4lexlRDlpSbkoqouRX6t2oIyaPsxN/tEy84YZKnYR5g0EC
3pkmPlbVIcKcVOPYQitrN4MXKyDDNv64cfkhYv0oibdc3z5S6c7qKDU2vQ55jkwJwl5gP+k7Wl3U
vAh7HK0aQW6k6wHgPyAMVyREuwqWj5aCA7pZj4HCYpWqJCpxgTDd+oi7BSMYInYdSI0WOhqBOTUZ
Sr0mX9QM6kznpIQiTwLQoeRNi76EsCVsqeG7N52tBrweeKyK+jPgcLuYNfQzeYTQAguLz8qED/gt
qbg5sRCp5Luy2GswWOk8IVXZd9nJ7XHARDwgjFNwjk8xybI+4jm0Z8v/ZLrfsJlQfXTT51Sl38fW
HucVcgosWWPixeGhzh/xRzucUqxJsAzq+dYWO7g1Y3Se6xeLurRGUEGzPdPryPmFnUOWGmiDGRzd
4VkzK+IcJiUSu56ZgBRghcYEutLuuIVxxVgtnhdO1/6Px5ZmH5Nm18lrHphSUQqJfA/8QoEIylYF
FVwBJl8JhfuAqRq7AT9NwQwiQ34+1kQeFPY08ini26m9sbLcPpLvBB3ay8GlDp9TsmuooCfMF34k
HjS/Z4fl/+YIgKxee+iVMNlZO7hEf8gxHtZy6TM+lskqny2rUb3czDr4oloSbVIt3dgfHopRHdFW
46BfkG6cbUxREXj2+j/sj2SfTDq5olscTIrmTLmz+IDYXbGW4jxGXbaoVM32RzT3fIlbZg/oSf2X
5L/65i7KiEgQ6d3Zz/RgfOV9lvK11r9GUj/Mo8rDDcRHQg6FuauoKeNbbx6L4ZxQCU7Ze2as04oJ
W7e3siNzpCH5C9Jf+m1GwD0Z3jC7qlPQMSEwL2LwrxamN7dg3x7w8TBbn5o33IRIpAGHr7OZTFEW
faELcHD20HCsxAq7I3L15JrDPxjg0ONyWZQ3SSSi7eQKc5LBWOuicrJKSz8HxriVIcEJs6bD2zSp
yqA6DEDGt0GiVAxGcnBqE9DUvtrAGkUKwPivTxdUeMMnSC2WLRHXpVCjFLOgXGg4MKNS2+PQsAd9
b9EyjXvOFib7h9w4MVPthP2IOESW1I2i3c3Y/wAB6pWp/lDijmOLLULLBMQehYLZKo4ERkZIFPSU
+iOE+8uQk88R5ZJZDRX+4RTHaOC03SZncoiA0PoHba2/Ismc9PN6Jk9QXJtESjoieta9rZtuQZWM
GHo6Kj/1h0QHd+SHpWaNvrN34E54weuPQFjT6+LB+QTg1jj2KLk6YjZc41hHfrGltz/6rfwkoWY8
loCeOifH8cvopNqys5XfGdYNMtQpau41n1/v39A+4JxulvzylVBs8DD6jAD+gmf1vVa+UPQkkLR/
9MIedaqzlbxXlp5pDUZT0NcV4Hj6SaoPPKsuhTLmxOxe+TY6SaT6ODv2sJfKTVBt8P1xzLCzc2cK
kncwJ+m0Mz+pXIzwV8IEib2Qsi3e6L1LYBD6FMwEkXbEAl4hO+rOE52ODpLIErVjraxzyZXzX77b
0NFpyKhMZ51W6lsa13rm9lhBdNanVBpupJ0n6JSc0YPxIuCEem7LFBbtsQepgrzZdtrJ1SYenMJn
aMGt0Z2sFG2XHRvrqUd+6JkzdAa3m+0KNZG/AEmKmpghtEBZUFUvwHFdbGxEOcSazsWjXnrh1zKo
dbFNam+BggMdRXUHkaJBxZr6FAR19SB8jrUWbC+t3qRttq8WkVFn5QB2gaWQvFMHF7fzqS8oGUEQ
CkEPllQgbpipa2YBNgjQwi5rUo6IHOf5fRYnr9J5p9jESojYJnQrhkGOdwlRlP0cYzn++cIJ1k3w
yZTMhLkh8MsIPY/i+DIryMBw9lQW80uZJQDXl6k/y2Zk9ynwZtMrZe/TeJToSRe4X9l0b3LDzVTa
TUSkuOn4SOj0AVHCSelJ3GXIdjV13inWXT1j5EqfPb3r+TrRfvDCM6pmSfxZdmixKBIJwRGP3bAT
WGTLDxH0cCJwok9bKZI2CtPkiVY9jeWrGP4bo29CDjZG1HiGSUQQN1mY6zsxLpwMO5LiP2B1gJY5
xPjhEgNFSGkqDnnMcP/eVUl1a165viX9lwWO6BcHPykJ7Zv2IQu2EMR/rMwOJKdzL2bgmPCC4xAN
FPR79SkRsZSImXvLNT6rERiYL1uHlkGv1OEa4MgU4zeF2mKiwOYGbHqkXJRbJZukFm0hhlCTsYeh
abaCZtMiiaqrv1N1tK0WgChEXxFerQqqvU/MNdsdqok/lQJOm3hejwBkv6nCfzU0SrD5wnCQPmNd
xGih2zJ8bro533ahDOAYsRgmaBEOO7ZtKdOdAABjpBo7fZmWJbqTpPOhpGIO/Pka8o+ph9Rj7mcz
xbyEGh6LGj5RyMcT0+uXwVHGa2ASfFHCR5M0QgH4c0ifDSM8REqNUghOXG/eRJTqQS6DnMSBXtYu
Q2C01BS69IsyuYwD+n4xWa9S8WFx9TWi6KSjynIOg/uA7TmmeIyDXRWytNSErza5SYgfWpIdTAaN
RrOTTANi2GnGwJzQgUny4KU9ChFjcqSCb28qbPSkxIVYSOsREh17etW2igCbaoZSnpMs+GdGxBzg
G5ZF0RO08aIl+jWqNddXkqPOT6Hgh9aic6mVvwHsjVj5ChlUlkG1zwOUIdRDfvhhL6JgwWceoyDu
GJLNbHmFCh20KtyYslt7RuMjNSO7JzyEqGpn0sK7paL3AMeVG0wIJzDzEqvfObWFikVTv6/xAAqp
iZ0LHVMxM7/UW7RExloY/6n8axZjXMaARSM6uW2xNfwLMeAoGrtdUK95LBFMsDAgTWKG+JUCEg8U
TcOE6qAC54FiHaVWoYd7lV3k8ue3AmvK5dGl1UnxrYvYH4VFoRGJV3VKNwnVWLOs6hYXvejWhY3R
9MwVbzTVLYj2fbFTTRBoPrtdBIoOU2WvZ4FeNzyucaaBJZvH+JkwJhSmtjJ430JUTxPL6bFHjTRQ
ZMuYy+cgtJWItq8p3IbbNeJ+N/vkKCE+kY3FyvxFUIYDOa7g0khrhB1SYqh7ORK3JLKr7zId38D5
YibU+GKP0UP6C6imiVJxQ4z9QysfDO2qRMIS7uwzLeGSt4bZCws2RuyiaJzKL/yilWbsWzQUWA4i
spVrAx+GieK2Be4qFtZNk2JtzbYfX6bRYnCN6eaIUkazwMugumLzITJN0qMLfr4xPHf9tstvsbiJ
SWJdG20E8gVBtp5cfVV7NSrwkbTWN12Lo9gY/mpNQRGcj9gn5O4yLSQEeP12OImnIra0ldXmbl5r
Esyv2U1jdH5E10K+pVubtOpXCLMtmwxGZEPVrJUM0ensS4ltCUJitxKpHaNKF1INHd4ghnB1ccmH
idaeOKk27R5JoXKgVnhwZzgfIBp4WGfj1vc4YjVD/Io6BWmVmiL4Oo9NYuyy6qMZy57hAlHtltDs
FXLdWAKCsjUpfBKq1bCN810x+Xd5DL/yoHqTNdw2fimBzRA8KbF4g0KHbFgm7b31Fwr6ZiryiQat
hBXDulhMl84fqVKrpnY6MxAkuc8lqXbTJv3vXLEITUMcZrI5/o5BydYjYT2PKkYe4XUTBCDV1NyN
NVhACgNctqWB0ISFuy65FvjyEZCpBWqFJFOdGTffnXg4VfjnBSo89CB9ezdnSp0U+wmiSwIbAadY
LM5Y2qfGJ5uhDX+jopz9/kimdlCSrEDwh/mVzlRjHQ4ZxGdBpq79KPVAWQ0KXcQPsvqxPoKmbeI7
aXGM67EFbvQBo9sngimaFKJd4BUweEEtF5ZnDQmfkqIDi4/jdLFkcIAhYTfSP1XctLAqZJbHZeZv
ErFEgg1DN8oMMnK45AvryhlyqkcX5qaSfNeLpmco3SXW0Bbji8AwqvVyNB4WV4AoYW1NoIFZx+US
kN+WPovZMmdrqH0Neb9Dsh2FR01Q3ip0WjkKLrKESIUsxU+xSFFe1bqb9SbqkV74ZnaFN7ghV4eQ
hhrajYcjCwFhZDa/raed2POUMsMvclIZrW5xvxXDVuKcKNC9VuozTj6E+A7tgku+WrkANrQK9jBi
a+Y5uv4Rlg/CiCf9ASAznkE1kPxZkp81krxIQvm2Idhl5mwVm1vM3MiIQ6/Gpu8EqMVNswDlEyhH
ER+UXxSYYRv492+YA6Pwo4r+qvgy6ruBRrXCuWF8DIhw4zT0Fq9T0qOACWtbKLf1+IxRDI5Iv3v5
MDDRVNoPwhZW5M7U+nVxRQaRJ+Ec7dcunvl7Np7z+ZKUP8xoG4VBDiZtkXxJGWbxsSYYMPhjf6pr
w7lGQMYuQ9+bo4QSr/00EuXfNNQvqxDRJE+eHv+mM3QQ/gQyYx5VT78eeAjtfIp2s+/smcu3Hd7V
4jYu1fIiA47xwIb0PIVv3TDagrjQj3MTkbDZwbmRBNaU4jgnN134EfllixmIOTj/9mQ38wzlOV7L
cw9UnsgOL0SpBTgd6wSJkMj2QelpWOGJcDbKzm7GI1rcUGntEcRHBZJWu1KAnWISzdN7Apm3XQZz
KmO+UHhrmftWmO4g+FkQMpJloP+DQS2VYOiQxz5zIA7LeE3FXYWSpr1hcc9Be4/TvzB5yMSbZvdk
jjCHabYsP2oG8wS743oQzjVeffKus584ffXWWyA9VLm2QWj6GnSryZurXWogW2EsG8zYa3rhVC3P
SPDS4VevP1XtLpcXYYmoMiHIKevYrSpWxfEPBBXqXmNXbermGXf40oVvElOdORRX2MZ9gofkXxVk
bvfKoXAS9t5zlIiIWFUkbCQIo94mG9lNSXtR6nvHkt1k5AjkV0/2ERt0ve9z8GkSbAByNggYQpOL
AWXqHkPhAn3Z4ORtUka1W8wrlWjsEO635sOPTwJdHlsjMeYj9mnP+UDltHJzUUAuCCsNHBX6aZRH
Ecmp7DawggqoGqKvAjeRiJuh1T1GuHPxaeKQhFBYsa7bmf42I36FeM+adawtB46AC8eyJZTe2RG+
iIu/2kBukDFjxsoZzFvwcuQSJLHH/xBwVyChNqbA0QsXpmKluEvaV+qy/YW4RcXS+jur2lbZP4me
Bolk+kG+1JgdDSKGkj07uSlwq2SbcPvXXkxiycjyQzG+Z0gH7SFobkH/a/u51+nR3Q92w/BiMq5X
F4UJsMY3DxTw6GJBYqKMi1TgWY1XidjB4hXWW1Kw1H3JJ7VsRiQG4BHXWMlbOtdbE+qdAEvRelMR
YuX8G/sAZ0TiFsqW83sCXC7hHVEIE+AeYVCbom7vuEwBsYojkHf+5Rm69/KUSHx19iGPWy7fDfmv
aW7yMgB2cuof+X/Ev3BVhOC8csG4sSJgowLSvih2S+uH+oq5wOzjLPeqaRsYj2m8TUR0xFrz3e1r
zA9Y9yJQlgE3HYlJwFcF2OVB9zuYxVWK5EM1gDWqtIuKmR4PmTluuxjAv2z34i1ghS/G76HOwpZS
EiSBg+hyDr74KRXr6FeSJ07YwUfc1m9YdR7lW206ZrfP0fwr2UnDB9519iC+iWBXdDTSRLgwshR3
WnsUuoemwIDathYVPccaqvXwrwKbnfLpmzreFdhOgQlMn0twRrGfFtE14u8SboWFXDpaFyKtLvqj
cmOIKwH1rz+JAAKW+lGn1N21DF+YgBH0XqKBapueN4oL8e7nHGUdExCF+JyMGi16tlXHpnjTEFGX
1em0yvVEBOBbsR1Lmf/PCLjRMvQyoKgooEAcLINk+sVAZ/izG4bSQH60WrtCqlEmSu0mxe89yFyF
DOHFdEZID3HPEr4XlhY0JCagMWoPYrk5wr0hJtFvBpZXSB6qaDme/4qkv3NTv4WD9iyViacSNjcq
8RVWjeIagHCkJMfbX6yVk2qtwn/ZFgE3gquneNDJzKjXeeEJT1o67clYbrwHb31GE8L3A5AAtr+1
y3h3kDZ4FPzaxQkiJC4mN0uizHd7xldkev6/E2BUplsOSCK+AiS5szblZ96B8BFKTwEFxd52tLG4
okwmQowEiJx+MLTZykDYDMvVUpRBhEKnh2rIRk0exnYqobsglUZxZ4OBCGaMfWltEauUb7RSKLmw
flDwNfys5qp2yVYT/xCxOeS1YnG3NvxwOT8ip0RO02Rn/6qvGF5q6SSQ6jFybH3IdhO91iojfIhk
htX467I0D4g4fFNbtzU3WS3vK0z/a8RVrINQYgFJiQ8NA1f1opgr5SmcdACE+hpzN9sqDjRiDcHg
iykRISv5rZPd+dFdWW9UfyZLRBHGHpKCVcx+gJd0xejXYtht9z/lQ6uIhVwDtWBZ+McPtLQeCPSE
peRJz0q8ZjTujiwjeGjdOtmJF+WTkDV+ORtr8TUgiZFAiaxS4MwwRDEBrpFuYrPoaZpxSfQbkDvY
V6pd/S2JkBdWmKt4VJQ2tNQx3qPMxpoyPjnNVkoN5nadJRvgIoq1mgACwsND7QsdjddiWkYOLokg
rD3a3mX0WqmLAsoE3RN4xnxb6KumU6Lmhs9S2vw2a9n0rRBWLdUao1okX+zf4HMaTySS2uzq7wy0
NOISv6KjiuDwl/1iWzkYcwwIIwlfSpZKbGy47YBxJtdqWEmdyyS12ukvChvm/tmX4aKhDdmeMKlc
4iSTcbUs0AFykILd3IyP+IPVBsCJ1/K1eFSfKlNaLOIlfHjArLgMgLhSYhA4hejNoDTjI2MGz9j0
t/jkE5C6f2jul3jECBPchlKbwrnC1IKA4oXUPfxI/pRn8AZMsr1nBEmuSqRqnABLZUtykh3tYt2h
WYHdCxGrQsDes+BfFxZljd0FCymgoQ+DKY7/zl8zlyXhZPkAdJrd+IfLhSF/+AGYAUXxf0yd13bb
sJaGn4hrgQTAchtbVrUk1zi+4YpTwN77089H5cycueGKHBcVAtj7338BqsC59W7kj+PIDwuc9vye
4gA6LkpcmnwwOSCn0CVh/k4DE3KPElrxAW+AUV6nb9Xa7+nIhI3JT/WbYSgL/pkTYR+oLXpCWKU0
3Z69YdA9Jpj/fluRsjteORkfpOyuX8dMjfVLHJmhCezvSbkgo9XHIx5aLcHIDsmyG0vtgHTcdAMH
RlQPUAsa+Ozy5wPkHVNuVu8+dxupPc+ObPMNfrwGtkTp7CTdC0ly3h3BbPOwWforYH87bJAUb1fB
zHSHgpr7bFnOoQMt+2rnHyj9IeopEqP4YDgHBrnv5M4Up5TeqZt+oRz4+9Bk2DaDRXMcL/JrzA9J
9xI3b2Uw41rCnO19QXPj592rICr3bsGVDuYjNJXZJIdWN2d5U3PPNjar8OxmRQJSpXiTO24aZjrQ
Z7OHAdbbwPzHC3CYYpg3hV/QBnu8uGw0NQ9FEeISdUAwYNUXv/vSxBNKQlqXGC8hfIOanb1mZLYg
CHBOerOXSBrd7kdvo1KPXs2A2X0F1xc5V7VPzNWrMClG9QmZo6Zm7JYXEmuIRlrdpTZpeIrGvzGc
ranbpzY0vSC/1zMRkl0DBrLtPY8SDFJ/VsIAnWQEJj808KKS+hoynARbZa7fZu22F5QNusMafn4Y
hp4VOSImw4yAJOpDioq87MZ7HANiiIM97VhWgZpE5yK+2P17hFu+Aw4UB++uy0oEDciBjWa2fWG/
IB7zaQKRuFat/qp2mCwq6AKAzq23bxE3dvOnkL/QW4JUW/ACmQD43evYoH+DaDUaPL/AAfvhXqgS
4Ws2/O4K4jvDqf+IJrAJ41S7fBh+ZC3kWKeHvqLjbQ7AnVpADWrZNX5Fj08JELAeFJbFPK8Vvput
5Ek2iOfiQP5MZ9gbkui61spP0RBdvFjiMxhhJzMQXjib8kmM7rmGS+mWUN3bTKxiQk4v+TnMv31K
kDxp7uSCMVgT7Sro/WnFMVN2qHAS175vuhYniREaSBudLJk/efXUUtyNSIEwrmjGDpeFGpShSHa+
m6D5CXEyzhP8dKMR15wquSxjeGnKoCcTFOOfZA6+l3nFMevgAZMzEUmpYaAzAu6FiNy7kYgqrIw9
CfiU1dahDhTTJN3jEWZSlK4BdWadJuKi3BzVhF07NG/4uGm/+CEhjlBk7TPBdp4jLBqyGaY2c+Re
My5Gj5nvkwThwNg05oc/UU0ypZ/cMMV/1UXhL+A/QIyPPNqjQoh8P8E9N03O3dC/Gpf113dwtRBc
vNd1jLmn7L5CU/0p4vTY1vqjF9l46FLwqsTO9wuq+cKZcbMQ/s6BeN6MRIvZ7mOv5E4G2c8EIfQc
grxYK3ZF4odfMy810OkABcZvyWr9Xzjc2J5zcW31ydTCfWhkhWIQfXLS+LxFEd0fbbzZGBdr5joW
1zqMKIJC3DuyJXuBsDxqe+eT/xH4HHwBS7cO2nqTWuJCqGyIaRwG1RXWfpYeUPcxRXKK8q7weD4m
sz441OtWSIbWlB0qTFjA0/c88j4N6XmB+J6t31iuv7EElcxCO9kE4Fiwe+avMCl+hWX4mcxue3Jz
EtBivDUQQs7NWMG9ouJrcUC985bpYs/xb8xt8UXqa+hRJtgGDiwQH7yZxQFfGk+bZOx+aDv4Cif3
mpS7dE09AD0MqLxYZdVY/e7JGUUuUhs5QPnNvjvz2jK0tEMhU7hMPfm2SzHXj9egpc5wSugNs1kP
ZxxtfQ6OsuvoG5GzcEayk8HX6tN5jU577TqobOsQpYqhpXZos4WBDNHoNQxtrM5ui4YiT5HngexT
TAXVsxREVoMLgFqUNhCpcntiK/ERsR3ydwPDcRVWePmEvwLCzITGx7rLrN+To+l5XGw+DK6BJuO3
9SFyLRkwoS6qX2EbEEohIRcGFsYGQfc62AKEr5GIFwAcZBG7pOVE2wT66LhA3zTNqk8scWscs1/d
5N2ZufsY5vzDacPvxlHvb3Ue/MmysTkL5V3sNviIvYJ56UIFNKYDA/LwYa78R48JDwF3sAmB/HZJ
Gf4mo+SzqKHKki6qehpbh0g7F3aBqKuCiSZOpHHxkeuKHDkSDgs74mfd6WCK5SnuD+XkbUdmVg0D
DDGa+j5dX27uEk2iYnXsUqr+mXFpYmHYX3kvrmoO4XA3uVSQfS6mB10ejGpoq21KnYYerMyC3yF2
4Z5fHaK/YeE4m0XhaVBToeaFxpxFA6wz4/fiU46g9RtE+3DCDyDuMCAofIaRvi4fdFVSE2KTH8b+
rz5AiLG3mSix+UEz84P2r1WGhoJyWnBSJlpC4o7hlzU+H369zfrysaDhFDHUMswqF+ctUvVp6s3P
hGC2QdGX+vCBsFxmIOTWH7KhJWRf+wzm4r6Sw996gFRsTqJg/6iyP9hu5ha9e2OjJnUkEqAkzx6U
TeFt3OVpMiBcY0fHLfufk+Mw8q0K0liJj4qxHTTxWN5BZdD7FDgdHuL07ariezJ4KW373wDiuyBt
fo7jLlTJe1w5PZ4OkH1c1UJENgL/eQb8kYCtmOaw1lEfbjOyxeyOw6nVH0NgzD27EzE5E+IEUoGw
x1jN1aIX3YVYYuiacpBxoxaoZkK0RYVNvqjGu6btKHFFG4GlW4dqtv/GlKiu3aEDTNxzlcNqs5hA
ebFijxo5yElLxPlCkfNMS+Bb9h21iSK2woeDF30XGmPlcsBZwcJWUuag5E1LRPOisg8+HXx6wxlb
J45NMb4lyfIjq5dnfxz/2mRd5WN+6iMFx4JNTzUcucbOfgR5WT2FIcTLRXn4cizL/UjN7znTW5Jb
D73LtDFT9C2ekfrR1WzhAQuIEy5czVGRXSgHSBAhl5/70zdbQx2q2SonBjT3QkDFm0x+DApkL6lY
9Mv6SAUDbVRVToe2UA1OoAZEnxH9vHCAexLJddViBmaF7u8o8k7WIPO7ikHm1gT9muXJBZe5Mhnl
xVTttvR6+3Ucm+zSi+5liPVkkxYctRd/mMWzb0O6ytB33gU62A1uPP3QbfreG7/8G+vfTW1vvZxb
aij98Klgp912sRJ3FlT6ubODx8TK/bUjdXG3Y9OANP+/F3dQj1XKVu4EOVN2VWIfqLOvIVgdk7vA
fLX+6gt+qQXNX6Dt8DmPUMCNuk5+DnjL1lM0I7ggdKgF+XRr5veeEND7ysoODk4cv9XBcKF8KY+1
CvxL0RAjzFpm4uG53Jr2Ivemo50aMnJBokkim6KmcqoYLQYzk65I8cGUjnkywoXdMFTYMFZmXuvo
65QHHMY5FhYmaLInN0dEFS8kdupi+HKAudoqCN+qFkXcrCsX/oAFoleOCzNSuEl2RKuxPoHFcm2s
VZkObNK3JAjmD6b8MLaYadvLc5xyBGt/nK7xbJNP1kv3CFdJnePOAYScM4MORkeCsRj5SdTEzFSc
tzYcvOcs9v6EjRfvOhcH7WLoQCO6QXxlrhs+WxESafBcmHxUYE+3z47op2vBXBd01PszdzPeRiqX
wN00YEk3Odsl5yyvYx1cdPxatgWWd1Mq8qelmKw328d6O3cZbac55hBQQ45EZ10itTSM5ecW+hCq
rbGzrfeFDYrBeFOcPFnilR77BGAQVSraer7rGzNtrIosn9EtgXr7NTmgsoZs69cVWVUZ0uY+DEmv
SYvDtOSvAP7Ze9mk0xqOTnsaWfl5Ll9ZUd5j4nXeY5ctgNS0Ts3AMViFi4FRxMUT67wzTbMH22vK
M3UcQBrbJsQC8eVDew/hgByCKrZfY0GyK087fXDn5KFoYSvOo2oI/2Yi5SOgklSEk8BqrLozfdy8
yJB2uFLPtwedT5p52nq/0R+S8TzDH/RHYJvkfczG+cMdk7vWt/XRjwY+YtcJ24eWA/7QgqLePh4M
oBzAz3JId3Pii/uKVXbK5k9ncJ033XfvspWbXDAJEgF59X1UP+dbq66pNqOk48AgO9upXIg8sbGJ
pZnCcwFLINZNcWgt5MZpT4HkD+EUkMmMh3SZ6OPc8nYTDCotN7k4zZhcTFN26MjWe05Obbmxx/yY
o/aVSx9gINE/u0H5N5tjjsgwh4ldT3P0PU/FlUnv/FTEHpCKFfhvq0ZumDqb2to63z7V2B7gllvx
62D1ZAL1g/9gLUy2W5hEp2aGXNMVe0qPn9VcLG9Lh91/Ch/MFFPwUQZflK/DW19Mx1HrZBMNU3gc
4dINTZRtFD7vYMka9Gq9USLwCnu28/IuAscxLbT7yrEfmwgFV+sE23DhjUlqeE6Dh1d6VA1f3Vjn
v7xIY+ftQAabEmSi6C8JYaa6GdvLHFGX6IleaKi8ZQfLJtgqkRTc90Y0p0ll34MJUURbOOMdrYz7
gOilfE4Awcase/UdVb3UDnpJFfnTtRgUTbGomdh7SU7iRRYsbD2QmaU7XfMOtB59RvcobeXce1af
7ZwMOEiO0oOiZpOfo5xTMzX6ZV7/wtxMTBaUg81MyzBivXQUWbtWW99tz2lJqOqYcq//Cp353Kam
AHE08Ikl9milQ8rDMvlYzXG9r32g5LGJ6lNG9eSz5ezGwsfXa8gpYWfvPgs0tcg8vRpZ15sAzuhD
YsFc6Fu2EKPE0+pimBUStd166TR5W4Nkwh6jyru4Fn+tHgPibGi/5RhVb9aUVhstm22PD/RpFjbh
uxDfPLcgQD2Nl33j8uRGGB8vdYSbzCiLP2P4V7ATPjO6zY7+bMBkpQe7UDY/0cPfBbnGAbyP5Nlf
5hb7hOa19ivMsNzW+pEFhlGvN12HufmZzLKBmkkUeOIZ0MZEA0dHeike2hKyQRZVJQYKYXenF6/Y
Wc5AZ+UBOzU2hoxNTLzOEpIlUTdVcuUUFE88/3enn21G7328rWiBn+guyHcbC0mLGjtb6dDkW1rN
u4xwb0C7DApnHBOMmHUUXClpYm5iXxaMUp/SnKrd7uJ65zcIkmUC1bbPQ0NyBawXJCfhsalhFHq2
mzyMQeddw6pstxZl/LdhqUnSmaOc2MclRw7VSBxZOwJJE4OoKffy8Hy7pD2aK9nDMs4b0vtuayGr
gJoXylMdhMfbd1mqxbUGGKZ2MLhcbHBQW1rt8+2C2MRhJrJKY4HZI+G8JfXKpxCaoFhIZ1ZfvuuG
4s14UblP3IjhUJwyvRRUbo6Clq5Mb+MCmaDfSuzgadYtbWtElIW7VA/a58kNztQi7JteksqfT9op
DqKox6cU0XhVl91zWMhyb0ewftIu4DjvIW721QafgpakxjjaG5nZX8K9ixITv0vX2xkdaChyab9z
h2TaG7e/1gjpz33Q/LSXHFJWv8csOdzLCUsGE/+xfMfsK1EhMIQ9co2CDD3KwuvMPf9jHh792G6w
stLq38WfiieZdXiJiVhtaQl/jB7ouUva+o8WuZFjW/PXMpNnqbW+a7xBfperrdtSVuMpb4LmfcCX
FHujQXT5QTtIW7z1Ysb8LYp9nHXHJjh4WAEcbv8SnQgQw1TZbg7xmDZ9jQFD+p9LMTWoRNMs+usH
znL2xRFl1s4OxKeceqSemDqyYmPruCaHQEF0Sfvg0syjewJ5A/YfV1giW7Cx/L9NhRKYZLDMpRMu
htUnxsI5cLLF4d9h4uMZhe3dLg8XuE5+2CRHz6SMbQwgFiYKNGaJM8ijEyp5xDlTHm8PTZbE28bJ
wEaK6qTXi8jiDOwuhvoY5f0IB8d7HKoSGdLa8IVC++jAQWm0P/inBAogEfECsZaLTTBkPmvajgpt
GY5oWbkQtCKq6YSAYSKuIkDn4hkf+kzTo/wl1GBgu95YeGB6rgapLyzvSeE8vj4A3+meo2Fod7UZ
krtKTfsq8LrTrfisxeJCvIO3xHJe4fic+Me1FC4H3tyqe45tj1gr4CcvbLFnW8rsMZ4whOhLN/le
+hlsA+rkLch5V8n27Ar8zCqDGOz20MJOez+0+aXqeJI4TVJTrJ8aPeX/v/z7GpI4t6shk88CV5kR
88V2ynbLgtpNjd3y7VY2LfQHj2xuVK+MfHqMLvCwxnkml3j6wep03iTwF0+JDPugaPeaY/mtnMZV
WqCPpdVfDZy0bZdX7ruXy+mYkUd1Mh7yhwEfTJEFvORsxm85RYY29PHB7w1VcDmCVidxgZdgGP/m
x6tvqQ9FNPcEB0zasjHNERb++NN+szKs8ic57Lq6aS+pj5FzpqJzEhGlRy6KOJRaY3zWPdcL3EQr
dBrG2E1zdepMYTqPbTEPQnYCiiLrsy7KdreInnsQ+tqP0ktPS109JF2Yo8Up5FusCVZ1Hf8JzipI
fMQsZ9B4yUSdT5xSsXpISUiTleWjonbQjgqZTS/CZUDouQlWYQZtl05GdRkzpBymu7hBxhnmZxz5
Eqc9eKz9a+z2W6vwnevYQ6uwh6ba/tt57IG7Dj1OF0WPqRHWnVd38W7IbSZaFmiKrhvrMRxt69Hy
xnA/Z82vrqVLCagjXvsZAF7ZfnZytOWgGNTsQ4J6I43MQcWYCocHL52Tp1vFWUoMKUF2bKQ7tM8T
n9ztxPakbB+yYUIqX/mrHT0v6cGxh2eQIIYpYU53vuqa9IxswAEH3Cx1CAddtMbsbK2PcVrCGWwy
gheX5S7JPPtULBLbwEyRtzeSllatDzn35sdgkW9hQ8pM3+OSlK1O0NrNR5KF3OA+Socc44Bew7UW
+HB0Ks+xSsZHgfQDpp32kqJXUAzvxBRkJQ6h05fbMmTt5tWBYa34ZbcIjJOz304hzUU0cKFvH3wi
ul+F0BdHtdZRxBE1tgs9a1yJ3ejJbNxD07RGFO+WvAXTvCrqbi9YdxBTb1vr8H/7qxPKj0GEcEtq
SvxSYnW6mHYVcPiPbNP2MbbNua+xObrVA97qu+OBk993cWyf/GxG3B0w23QHkZDh1zTjgxXHmA31
xH64u3huS1wc6EXquvgLm8/sLGovMJJUbY3Jcz69yC5PRTtt5hIHjmJp/v63FuxTSUHY9e9JgFVz
ATJ4Cm2arsyp5b3qHPSovcdUtaSYCBcVEj8u8k3gYsXjdAPJpxFWSHFjaKnpsLYtt/NhUr5/r6H2
e6lGH6uyB193qCcSZg6RGvBuxPgWdZHot3G6XOgx+6udoQwocz6GCPIAeZOa4GTHOkRz9IkDKfTR
PG6ekjo7BxMRUzEH8H0/4eqdr5LJdjorm8U3FVn3KZmiD+jtqbHtV7Te2VOCegQouAuDBoV3T/qP
aUibX+ZNrkKXOA3bkBukmWxi/tuDuTxhufYzovn0w7rBmL9DnZkFIz5c8FLtwMi3ClNoaqo42JY2
0RwaOBYxNZErYGM6tqkzytAFz84dVkSp5ulqUXAnuWahx1Qk36RdAH8qSaCTQ5V6gy1shkd+aT/m
noQtyrhnr/zVu72NnKNKlX3sOwdBUFWnhMUvYj396Rmi7m0Jo4tOUQD8+ylQiY8pLYprW/N/C1sq
S62v3WJXI5RFfsTTtn0ItabX6gxEeZfaECBHoMu7f+1d1cPvuy34BZ3BARhoH7fsoFrF7v2/276V
072cB31IVfCfhhqTEJrPJN/fzpSON2ZTrg6C6puZENhUTjxemxg2mBMPH0neag4sjOzmyMYr2nlq
M5+8EpBBWvEJbnHWTWSpYAXuro1/JFKctJgk0XgRBWKK2dv3HI+eUvocRG109aA69FaYnafZK8+2
ZbTawfqsDjjyT4+uRX7SvxK3WdLvsWne/i1n3AQwkGkJhx0qRQqd473B5CYbkaP637FuYzA8JWLY
Wo5FEGrm5XgIeOrBBjMjCLZpD8AmJ0jq5a7tKXRvbfk0vC0ZzofT8MSJ1jzFdCOP9hweVEuE2pyr
H+TPRZi+jqyRptWPmYbNmQ14GBjFGjdxs/fGhbmMjfjQYB3grEeQ7wzElBKWkA3cSn6ZHkbWG8Pu
UJ5pCQU7cuscTLyo77oANA7mfVVkOXacln2y+xhBEw6euJ5A4oN+AB2HHwZTAHSmOx66rDvemgsr
D0//ziU3pKRHIbiZ6qF/niuIp7fvbdX0fR7wkHfd0X8aGUTezuXbJRhgHssZE/Qg897/W4M4s2L+
s2jUnZ0SJxOye4Q+nrb/dvelhCg8FNFMtB47UeTaH1HUDy9ull7/fXTOuL1Vrf+tXxcl+o2edNmc
NBPcSfXi1K+//HZpRpfedQ2cdN10OsHhoqrzIVguUVU/3L6GX43cRXF2TdmXLyAfzSbpmNTeoAjZ
+6gRAR1WdhRPLhDMydXEjEDOtbPPPeoPq/LEVsUxKoG+vDRFnD85pUmfTQcBl17Zz4biXbiUl1He
dZjCDhTTLpNiACJML8X3ooZR7vUFEjlL+t3emxnY3Fkd3obYUMw5CaqTMcd/RXZSY0I6c8s22nq1
ygWhUFln72z6/l0+GRKZa4dZSaOdXWiYsbaL+hEOAhl6UYcCJ4g83btpz+C17h6TmgFDNjfylFew
JwJGR5vUrp8j039lTNsuo2NjR+ba+Wfb4lHTMG3LZ7KjS1HvEx2s5jbBZ2HGlBEovdANYKRIJB8R
St2xLtvTrbPvYfHcihymKuOGaBKztRED7BawnTtuU/bLPLUAbAyVt6uHcw0IvMWki4DO9aFw5FUP
yXw2uh/gtUn8lONWEquh870p2mA7lShmfSn1sbOSixWDnNSmDB4L33aeXVG/VI4/MimmeAf+Ifhe
i/Hc4kAes7GdzFg8x9hWPUdYITdLJE+lGAxhzy2uJ+ukoK3RpcYrpUWpyPsW15OLsQdFfrN0IED3
ZU0KRRe5TE3SpCVcqvp5u8OpXCe0/hqbugzSV77qj9aFEw1/TGWpF6sysJp17EPUDWBX9owA72/H
+eL2uDslyIbKKoApsgp2VR66m9t96ejgL6NvtL1lE+4ajTCzJBj04oTu0cWgCkvnBvK5D/fYU629
cWiAT9aMPZ6qA6Z+Sg9EFVIWFXox+9t6VnMDFXMN/IyyLNtr/GOWxBSHBFH4KZrhyFQ+dVCJLGbf
w30NVBUd/6HStjc3D6WN4FhnE6N4FX0mlczeHQM7STeQ/J0Ars8NdQ0h3zmzWRNi/DUrDPYPO09w
YFhBHphkvk7Jh1GYcfo7MOjpQ1M/3hUOIsTO6I2ce3W2TPnLqeeao4C3Bkezy1JoxERD0Wxt+vHj
OVVDcAaMoVkwVyn0/KzQGzAKL9EfMKK+qzSiLHXbRItxSTfWiMs7EDXaqfZXZMli1802jFMLiluD
9pGIPmi+XT1fchAvdHCKhtcWyifw3UkJIsg/aebzZ98SP9J0sh507jWHBSP1xIvCR7fTe1PL/LVo
YXSF/QtT1edCEqDCSg3uJfr3Z2ECXJcja3iMmmE8Mw1+RtIxEwK2/q08FB3EZuFvqzREES0m6GEZ
bNt8DCkMlyRPcD+DAr2sgE6/4ju3f/kOVK3Eca9mgpxNq4y6ZnBQvJjGkZtygiy2+KRK0IYzdACf
5txli/NkvhNpEdyPE6Kbdm2vumQiNQCYBFpvvRaE1loQLh0viZiaacTxWay4FFjF+O32jTrzsmsW
awKArE9vaFgzI9CQSaDD/TvAmooFMdagHKqMCJEOXXzvIO1Xd3FfY8mgwSxVxcyuIr88rqMLICpc
4Dyer0p4mAyVHacmODNaVUEssK9gSQeCLt8Rm0HWGgUaXYdT+gXsk9sbWZT+gzNDjYpE4JziuVkB
u1cVOe1Fa3IaHZMN97X1GFHK/M388ivsKCwoOP3t1OckPasA6VFLtlQ7FvtAuLgt8/S+maFk4gg4
uhlV0KCPGtioBYmLIqqP1ZjauDzV0XlUrJqErcfpaF+94sEh7/ZxyXwECXOQon1DtR0i32Li9m32
vd8+2h+AWzSGBYt4K7yoOzARw3bH1KT5BmRJ3wqMJJzzkyz+88aKLhR/1CrOjwr7OLCv0MlAmGXS
2O+toX23xnz5spK8ea5LCdtibYhyPxGHNngoB72OkTVcopU2YqkiQNOPFScly896HqdzUE/7AfgA
f3IyTXzgmXsq8RJjs16/ZynFfBPQB3qqIukbFH/jhmSmMmEZtn4F4OA1uO6UQ1I/z3H4MkzkysUT
8wqfKO4iGxogbhTYQZ3vELpPV6Tv1bkPi+Fl1HLrTo69s9dTDxJzv289fUg8PnQANHmtxp5BkEPV
L/vxXsc3n/63oamDbYGzCMluGMTDIviW92W8RxhZM551iM3AfLws4vjiISrHuJIAhRXTaTxCtDkg
w71vfrL1dpvbr2p7SGReTHjk3IjkzAshb6n8dJYBtCvlDxec2IfYkf61jauBtC7vA6Q3e2uYrFg6
Se77aKRbwKKP0hX+vA8d8jYKmTyYLFEZ9TsrIZxCND4G5ooYLVRKlrH0sc6c8jy7xE4UmO3KIe++
3d5Sya3HRNz9Wze2Te/OQCwnEI/uDEM4UmHbx6DD+YnpEDq5PKmOuDD+sC2Qb78W04lsCfZTSW9c
EQ5eVC54GZlossgR4KuMpDwoiHaBrM8k/fLWzz1hE6M6hlq5F9sNngvIcWQqt865cHHMvD2nsuiw
ifTpAOg85KOXIW9Z1mZVrrb8U+nhqSEb+yTJEw50thxJSIDj2mLPaKWbNoYuqql2v3dYKJJgqQ+Z
bNXOqlxeVtlMZLGTKFn7OKTc97lq7wLP6jDQdAoUr7nZJRiE7KJxFQWvM1PTyXTbGRpFp/Xqa7b8
Q8dumJgX6nEnxpfUHZ7nPuqJAwU6Pa4PbZRWSymR900TbK1+NeFsqh7LS0wu3IpjRY/9ew2cvRJI
gj3MM85lG++sOcdwJOeePtQtzNnAEeG+tsBZ1tZmHHEtG5ahhN9PFhpL2nkr6o6Z/6CPHGeSMAbH
2isH+XPvMMYTIJnoEQybCf2ElOJcWTHpieuUoqLYxyikbLG9h1M/AtXDQggfhxDCOOGMCn/lEbIb
JmNuiSFZuZ50E/akgsnScZDGOWrXaxFVYwKddjNs2H6xd5zf/aWlunh3PDa2TkNKd/soOrtoZSfK
6nstMNpMs5J9Bq6wnfyuao2sh+SzLbVPSWB3m22Jk+Lsan1CTCCObu1mASCIoIerMM0PRWMdhsTP
r8NKUyks9ctaJC2lWL77jpXtCiSfbAohYVs+/iyTnz4jVCcx1ueb7DXoMuny65w6uzGtso+619vG
cw0KQusNoSf0cp/o3XHpTuwbIOnRF94FAArUmpQP0PlCwm2SEn1XbR9wsOqOMxbD90bB2pw7+eyV
ob8tcky+lzZ7TIvqM/atSwhCBmCWvBS2H315RFgoMd6rdCH6gIEhTPPfKz1l2+iQ0DNrekHrJQ6e
rJ6DHFa9KN9cP8YjO3DbnYdl//1U6GoXE3VI8iSM93WGYDxHfIXwMdDChTU4GDWxVY+7NILsjf0W
I+N1M63LKdq56yijy6dDkQeCMgNnkqjW9Ck6MNsgKi28fAntksOxUPTcHQhcM7F+wud2nW+2pc0Z
Khxiwvlw5vVjShLxN1rncrdL7XQ7Rc5InTb1jxjWJMbqaF0WW4FlORMuwpUjkWDg+epSovlacRr0
DJjnyf7MfAvIwzTzh54jPHh9r7673VZVVYgzbAnQUF7qXHuvFuv9DNXqsGgoQX5eYzGBdPYo1+Eo
ec3jgaKYsZ13HnR+3w2YLCh3OAyDH53EUP1wlwgHqrHyNlIAjHZd7W7QsLWPt+JuwOn52hPkpXxi
KErMoXcTlcdDPNfq8XakKJJCH4wXwpuonJ+8RZsamkBfT/aL7ULRHulhYfta5MejGd+0S0qUDdbs
p8adQmgYKX7lkKgZb7WEJkjIRU02zJ9DQJpUm9B9tJa368vCPnTCvWJsFj3KEXrZ7Q0oW9t7yWcO
d99MDyH42wec+VK3F89DUHPr9BQUo1OQNR2TU+obZ3xXoax2bh53B2fygX2pqy1iwu9zaAN3ndW1
h7BFyKfLzegE7afRzDLZZPC8y6T/aPKx32pY89oKQfpuld4cTXcKGOq+WDF7cHEyXlZ8IIubDCNo
ZvR29mfkiTWsaKS5tzdlHEe21qacx0PvRE9iibajcARmdSHh0HF5/AdSLOhh/MnCpxxUTBBy9mMM
zLuYfzVN8sOeXLyX1t6BrTw85BnBaIBT0EWWWW+l9XsUeKJPpOguPsVPAfZPc+w1W9lhu1Vl1dOY
pdixQDhguhLBLl8ZBMm0mCNuqSC4KzHQitv0VRXL98hCPAp/okHfP9L2jw79zW1z7R8DtOIwLXHO
Cmv5PViAJLhDV9vGlnHv0Q48AfdzZ2Vh/hMSH6TQATDdLX9WabwBmfWw2a4vzVRU31d2iO0F6vH2
+TXY13qS0ODFnfRWLc8iaNkdOaBpD9lCeks8+N4SXtvU9p5BAPm13VhuS420HFbYchxBS7fpgsdK
HVTpJmnQK7VZjAPpAnlWRf/D3ZksN45ka/pVaLm5dc2aKsxD2600C0nUPIWmyMwNDZIQAIiJxEiy
rc36CXp/13d1F73rN8g36Sfpz0ExkqCUocgAulKdkUOVhnQ6HO7Hz/D//wHo2SyhJOO/k3omqRmN
Z+RCoU4BTEXWGqMx1EKEV2zQBKoZz6lK0CUrWiyR9CyX9pXpxZSGUjRLqkJB0M1KRwtzPD2O/CGC
uqgzHjZ+dWh5iEguYDkN1XFyYiwfvaEargK9cDbbX2jK8NbXUPBUKtk6nJnVdTxLrUs/MOhhGyP3
MnnIEqs+t2eQz5cZmDESPnhp4KKRdl3EB54XwH4vrfzUn+KTpWRxrmZAySpJ9m8VBY8O0NC5r6fa
EQAuUPyRRM+1GfbF0mhakIHavEaJfn6We9UDEsD1HjKny9NJNRmeqtJxqSr1AcUsCW4HiyKygMN5
EV3R/Y1PhhanlfuBuGCrknA89evoMBCYjxq20rKczB8s4yecIut2YXq8hLF+GYypPUkSMuXTuuK9
kkfYr+aIxSWpCe1InHfAGUeAG6PjsR7SNsgDd6CX1qGxROqurKXFwdiKZdCgt0oZkT4OlRDeLfIN
JAEsw9pPCbrRSMXhJf0D6aIJYj0LcrIhp/ZlYsq0+1bJW3nsbi+2KVkI5LqP8uNpjQb8iKwthX7Z
oymB7mX3wSRdHg1r+vCAWDudL2bj08AvDydaelIBHdKOBIQxV9jj1XJpX0rztD4rw/qgFAUK3Suy
kSeDiLdncnGUDsMrLYQT2JwWbVpd1XI9P1XoYXsg1RKqdRpkA38yP8hJRcd7n7wY+rNeRPOPnhEJ
WRxUnKOZdDKt0we59qLLAKlH0aq32dElbVZP9YQab4a4cwqK48hMxarlNTLFwqsiCQJZviqOZ75X
35Z5jCB9Xv1iYgH2k3B+nwRIey6UYbwfFROhlGpkJ81Wbi4yT4mmBxURRHNZhGQBoyY5BafyPhpa
Py+XNS9EBSV2H1EKFk6LVIG2pZ5AIx1xV6bWZHmmKotTebq076d0rgQ6hnwNXCVRyWwSZGQXPzXJ
xqXt6/uxnkAmH08gSfvydERCCItbyaBLaa5zlMA2GIVhZexNfQxtUxRKQsBN1jxWDucTe0JXhiED
+6Ss8xK9IKPwktFQqQmkY4VtnC5+sUnfwLU7aEKX4WKa7hUz/M7GpBOxmJeaaV4XJu2hhvS9n0jZ
hQn+5Rh1nuyMbihorFAxmCFGpieSeke8CJBPBFR5waa063J+2rzuXFWifUTp9Jvh0yTSgewmCHbL
BrkGLUBiRcrHR4oBdyqa0B8F15f4zEamtVCs4X4U2DSz0ItfZPqm7VvzyNgfK6V9Kqm/qEuDXtBj
WF0RqYoTewGhSlPgmum5RN81yh37cK9DIGMiHyEh0mNPQMYvaJt5FgK3nkUmOvNxcJQK2N/Qtgmu
zYDmHSrKcwsSgZQ0quR0mBbZbukbxMiJvQpTdctUrkhnQMDxcL4hO49pHGEOASQeUfgdom0AZJn8
8VxCOtuahlfTIGM2Zloccy4Xe5ru3XD9zYQTEZwW+tKpVVSCl+lw+nEx970LNQV2vUp7JGWGhu+w
nt0s6jQ58MFY3avk/SfylKqi7wdnWjU5XxVoQg3G6JAObRPJmp/4Y3mMHoVF1lhXZxdsudlNnsmi
xAofTrwpWQrqSyBENAn0ivysGi8+p3VSjhaQ8K/tuXSnx0vp09IYUokHjF6VAsgYjR0dx66aG9X5
tLL08yCkgUAtg4AZ6vJFhCx/Xd2WoDt/WlY0NpkD1tptwC+8iVsbrTo+XCePNEdsSpHlO6sk5UDJ
DfKeDbpvEugx2jQ2PVfU6YWNoFK4kMi0iRuYCt+hHU3qyzqPF+Bh5+Nbkgcg2Gv6MBNtxE3mT5fh
wgelvXImqCva5+GFBKDopuY80GZw+lOtgWWCLYCzYSrCFVaz4jpG21cJIbhNEvDlZT7UkTSwJzCX
VfT4ybYfhBrU4mhhFifpFEp+c2WCMET51fQRyJAkZO1o9TFGKzNQPxFJlVwWIZR5HQhD4E2XR3Ux
RyHdsu+DYf0TQOYRqAA6HM2X1um4+a1ZOtO45HBw6GJw41v1nechOoCih34zCaI95FYoH5URtF0z
nx/Pk+HPalVRL8cBAVzCA81BxR0lOQxU6uAwIQzA6zM6LKXL2QwNd0k6tuYTqntkV0Bxh5fTHEJ8
tDRvphB1svl8cb2QZ2deSBdMvQS9NS1qFakmEisJncqnQENpXkdWZpk6vuefKJ6GzEMQo7paWtUJ
PkxEAHs8BDO9ELu6QAMBEYWZAFzlE+VC8nLjeKaR+TJMIB/NrVZExsWw9i4CSrSIAscApoVflXk+
dZZaHYmKxmWS40ADR7b3h8PPkUE7pMBe5uiX1chgGeOTKgKvo0raQzrTo+OkADGtTiTvp2lckqJA
BG2o2/czzV+ejJF8QXVZ3o0a4CTiwZN9gsqnyALwmZMNvk3U4eeaIq+RKwZSdwgzf8yVZfopLYfh
iZ/nd5kNPTJcKuqncmqB258XMA0lFckZ4aY2bkNjH4c2BeVl6scj3beG92GukslX/MPV4VZT1DTI
/p/DKYHPOpYQ+RGVnZmK82d7yC5y34ZHlgbErwl1aB8GOSu2ZOD0PF+koNYGSNO2AuhmMYKvSWmG
+4sxrSWb0E9WYifjGY4TEEIJx1MOw8W+NA9mP9vgZXfPSdik14DKASXpUF1XbkMaDelEOqmV64lc
HGcZdHBUyxYnnMqDpTXXzhI8s4Nms2WZSR+NCpzYku5YtYxOFCpGl0UaTgDVcA8pXr08WIrqeBoY
T83qGBnp5QjIzLVWi4abOk5gg48ltTNdZYIMwLZg7GmU09jrfELf1lXGO7UDChd6od6BYs93J3Rg
JOUiX+Te0DwGjleRYIQ3BSdPxCyg7GLY1AE5KKu2D6QZqgWGEoVn83miHSmI3l0CB16MULMKTsPp
VTb09evQp4puFtaFrBQIMpqPWaLQoGmOLHKcIU9SG7CBA9vatxYGnSPj4mNA2eGoqcQCWDvOZh/t
4fwqFxFeFszu0Z06w+Oa/qxMp2AzQx3Y9iwmUkNTJtPD8R2cQ8r7tH4nfwgTqzbLk3yRJPiYaYaS
KGUHm46k8VKPfxrDGZO86KywQeHMKhOaBFzKg2k5XfwCUT6rAFCPQ9IfE/iBh/WyGn70JqQvU2OU
l/pwNFXHFlVPWnosY9Q2SznTruqsgq83nVGKwovyPk7RrBunp2g4aruVYbOmM8GImd6o3iJ+VEuo
sQBbBDWaFlEY0slJsxWWiMufGiqleXk5jy7npAvoGhCczXKUn1b7vV76wxMykrQ+GMfVgUEO6fmq
BukZ7y15rfTREYS+xnXg/o6Bw6hggKaUlDMDnwjwDpUHe0F2HOGME8krgVUH0zEUC/RIm1w+ycf0
2J9I+4VfQcOVjJ+MZRReT219ck1Di48ihx4vghSlxNn4uLB81iGRaQyjVp88abdYxP7VePJx6MXB
ZbmE0ReFSKsHWnG0nE7VPUsFTmObfnUDQySnAAVDLZLxuZtdvjJvFIBBMAOZ4RK5hYxdXQ39+XEd
apOPeZCNVNr/XTb/CkBUFiY9InNS46N4OPcPCvC4B/NlUZ5Y5jQ9rlPandiwjwBNLs6aOCOdjY+S
dDg7p1pGzCUt8NJjTzvWMuqGVV75dzId82QALpWqpOSs8Nh0ha716awgc7FI0v2ApvWH8B1VJUPX
dyZBnl9oAAiqYXVYDcGeBznKq5I5o0ZZC+JJ7IfxJz9Jr+zSD+nmmR8EMqj5aTBR78IpkjfjeQS6
EH1ZD6rqJ1gE8f6M1sNabFsfA5sCT5NR0mybmq0H4ghkFoEBGmKqN5aOF9zMjIhObFJB+cRJHJ4K
tdg08G+TSr7TTPqYJwGQmD3ApPHiLqs85cqz9Cs4IVID3QeEdEFLiP1QztXrOZCLI0qvk6NCHZP+
BCM+pfI1Iggo9v18aF17UUEvC7sG4gWpcte3EOZYaGRwStVP9hBKse9zRFpK0VgtN6d3hm3J53qq
qqiEBqZ5UofzjzIqRhcZ2pbFUPbA+/jITymk+WwbkeSMajIZmodFMIdCg65Ek+OGGYWeWYKk+UIr
EFeqyRT5gW2e+4E6PX8O20xTOVnk1r1t196nXJ/O94kmuVZzesEtlkvUeIucUBNG1XGM8SacAECc
2ZTfaEwxmdFXdTY7lUP5PFUlOpcpkDlpxXRULxGF1Olvgxq1jYB1jA6mqCJMiKZCEy6XrqBfYKKl
RWK/usVioulWSnp1Jomua8BoyLDbi2DfBvvMocOznPtRua/FyuJsdfYaGNFREVERsMup/zGqAGQm
xIN7pOeXqBaIBhJTSbqeT8b+SVImn8Jk6R+PZ5MHnsa/AUpU7FYTGe0Sw5zem+SbR/PhHFx7hS8g
lQV9VJUJVBNrod8Y+VUkPL4prX5Ohhbt6eosuLZoGiLuGr2StDPABvlH04+z0TAOniwYq9fc/FQH
VSk6RKSQezVJx6dFYCz2ka2iTqPTpUCu4iXRQ46qfD5bngIvRHNn6f/kT5bxo2anD16gsRSGQHIv
pIruKHmcnZazUDubFNKpXDftq4LswaLUG/vRZzWcmZ80UCd6MjFccyHdi4oDPeKs8DgOph8jJL69
3XOw9hVxFQuVgDTflzNuApjWNFZHcm5PFjVBqDUhvbWWAhtaZSRlC5CpUqTat+MZnZnUKZXLZR4a
pwC3ZsfzLLI+VXUIYFnz/F+kchif2DKqz1Upo7dflQKvpMloPgbpOXn0yX4sUcDnHEzo/pndWkJS
scpieaTNlQoJdNk/MDT65GTIYY9zVLtKFBDOaL8hVQF4Db8mzbDaxJZpopUrx3CDvOpOpXp+qk7h
QdCEFQ5wMTsPqnF1GeW0pYbWv3x2PbIhENGmZAfviSwpbeEO4bOiMEWmiT5JQUrbFPCgpaQEPym1
RSoqisNzuwqWn5BCJc2J50x4vl8J9kftlWdGMdUpm0MNCUOqZYB2biQTekgKkPTWsqXkJNPIdxWV
pwFgSc2LxIORIr6q4jg5S0LYCISm+n0KinTf0KgyLtI6QCgGTNAYYrlmmcPn2Ru+dpaKUF0JAHOq
Mi8mJGBJghspKK0bjbaPgU9MlGTo/enh/Nyns2igwOlQfSrNnkqeXy3L9Cj26cSVJeMhmpIciCZ8
mtCyGBJMitBMHHiXc0mZn1dUvmjlHGdnqyTEOHLCBk5Y6CaNM+zoVCtj9SidZOWpah1Ki7Ie5SL7
iH1GHMorV+ltpA+RoUCjJp/j3lblUaCW0qWu2fdLSqj3vmnVpzLcAzjM88tsWJa3IWij3TqdLT95
oY0EA7+L2iWx49wbgvjMAd/YXgJkM1cPqObLP4cB6dgyls4WXvHzUuAQa1UGBojA4snczKtbGCxO
ATxzZEY5ZHy9HN7PaxSuKbhfVzQ3AGYPvSorlI/c9EiipxHV9TgPPg4RaxzDwmKflxlibakyGjNo
ZZRzUDvxcdjAB2Q7MPfTDIUNxbQnl3acwXmZRD/lT+Tb5ucRgIxVHkZdRtBa4lQ/JzlA04UiHR7L
FOT2wxoOog/e+MAW7D/f1FNUVSpupDBTUFr0vGsuhgfcMYj8+Wx+ZcD7isKIRlEsny6ycBMl/CyF
MDvSoJb359HiuilULovARuU2/ZnSS302rE2K5bQjjnXEJKsFkprjyjiOAOsew0NHVWt5RJIgutem
VM+zKq4OmxTykrYNVSlRCYxCRKSKeXVoRuZ8L01DhCjnSfpYo8Qyzvz4flzmPyHPv9zVKyW8mljD
4Bzym7G3l8x17cFDTifhekMAH4Ffa6bOzmkiQdvvLL/ypRxcrvgqkuhfqc6jE22hzEYYxYhLGhm5
YSrdjOepfAccqDgsqOdFthwfxAE61z69uBaUn+kAO7+jhZJjK0IdCqRKXt1V0mKGxDl8cdESSV/6
9xNuyXk2MjCAVYBI/F2lAYbM6EYHkvkjeFCyqfVtTK3Lq0+i5I5i3wzEjGDGaPv18hrMVWCBs75A
jHY+ptB8qQ+RgTma658XwxvQxyMDrDc55mJZ7OVTgMfh3hAockQuaT6jJ0dxPrfcvfBykt2dShmJ
s/lMP/cSVzFhnDHZGQ1mp5V+rZE0GpGVIXlRIf6QIexWxBYiaSbMGKP2T6Y8BuYV5xJ5yhhvCTWW
o5SyKnol/sFEHx5lGigbPUuNi2WsVMdyUd7IEzITtWaBtcjMTzMbPYIsoRvUknAe5jC3ppmo51ZU
D/eQOdn7YfD3H//t74/z/+q56VUaIeSS5D/+G18/ptNFhqBNsfXlj7dpzN/Nf/Pld9r/xY/nwSPh
X/q5+OpvHbrphRO7+fYvidl8GZlPf57dvlM4rS9GSREUi4+lmy2u3byMiq//dPUcPKYY6CqFWoou
6vYQ3/RLzdP+7kADtxn0djF1//HDY1omhZifF6TJD88/On76xw+q0qz8auG/zKh5mK8NEDk8c/nE
yENZ2lGbP5Ksa7AxbP2HAcVzb/1zXd1RJPHHNBRQ/0ApN9/1l498ZRG+/nzrtd6aemucrz3CannE
GsgWU2b7bY30RxZBUXfICuu2KiPOaxj8s7UI1g6AElXTLV03ZQVG3LtbBHn1Xr5/ERRlR9UVXQZl
ZRuyLWs848ZGMO0d1VANAJeSactsFpbotzP/HvaBoq2m9P1LQES4Y8H0QCJclWUyai/2gbFD/VjW
yfSBxdIU23xviyB3NgiKvmMqJO5526ZhsxSMuLEPZFXbgcEuW5ZuW4bKb763JVCkrkfBkHcMw5QU
Q6eobuqqOO4bS2DbO5LNQaDTBTV0W5Ht97YEst11G1g74tkV3bSf/1itJRha0o7EFtA1lbSI+LOy
wRuX7O/djS8Mdcvk93ctmF2XQFZ3QEUYBioVW89u7VgGa2PI+mpx3p0VUOTVlL7fFGq4BZxyycDc
ySYdQbbcAnVHvHt2hyZJqoIOz3s7AvZqRt+/ArK+g/kDTW2wELZNCNreBTYrpMMABrOtWDr34Wq/
vaMToHX1i1SDt2yrpmwDRib5YLWNAHfEDtYR+Dn3oWyzDu9tE7B/myl12AXajqXgEqGl2H79Fmtj
k6CQ2B3Nn3dnBIyuzz6UCQ1sUxhALjlTx/9vr0HjE/JjftoYiPfmD3a9AYh92P1EPrphGa+4gwqX
pEWwgHmwFduS7PfnE3ffA+aOJB6fgoJhERqobRswNLQdYRwVQgZ0CDCX784IKJrW0Qio9o7O64d9
YJtrU7/hD4Lf2cEhViXFlk3NkjTj3d2GnM+OazA0cHpsm0qUplmyJcv6lkE09R2iIkvHY5JlERe8
u42gd90H9o6w+Joi6arCjm+u/M19YGk7MqqAz3kSWXl3PjG5jY7bgEyJDafVli1NhEegittXgixh
FDGE4i9JIzh6f7tgFbB+v0ugEf1h8kQ+yCZK3MqTDE1lB06kRZws7o33twfUro6xwRs2OQSUMXGP
rSbc3jwFtrEjckSSgikQEeI7tIbPu/L79wCeMfkfmWwg+RERIbWNoayamIp3+fqtrkZQ49EVrgCV
dwybhPugZQGUHS4BlYgACwDZ8B3mh2QZF6ZTvlgj+lXY2aSITAC5TTp44wTIys4qM0ATLY24UXp3
7kAPmVJ5xzRkFZlGi0VQSQO1dsHQJHbA6TC5IRSiQ7SFmjV/R9GxbK2upu83ArxnnCGS5lunf2jh
CqnCE7Cek2fvLi6wu1oBXeYWxPbx4m1Do+Nu+/2LqhIbQyI6+lJVel/RodzVDRiSCMcfRsZZ/q0i
smEFmsiINOEqYPgDruA3nJEv9UXgW9FTU34M3HyjhvnmL6yzsC8H2Kgu4uPYP7R+U5QjV2P/Vp78
sVWdbOqsGz8UZbmNL1u/u6rZbvx0XaRtZvX8Wc/L8XKirYmNRLWUNVh/8yhwMyd79CHdifLu80OJ
QvE/fviQFPyoCB6dzVIq8e36y1eLrr9t39ZUvlSLW9/deBXrGf3xn2+8CQpSJBdaQ/01XkXmidef
tN6EOJq/bYoX1e8vV/fX3vFuGgVV0BpWefP9rq6Crw6bOcsgWk9vXYHvOlmxNdzNQcX93HnQNErj
h/YS6D2s7OixdJ7SbD1BsQYiquw63YPMTR79wWEZOO3dYPYxuAMWykmeBse5+J98PV0xeRPvrOvk
D8vF1qypkHcf9gZaa4LJWo+0Qjv0MPCVkzle6SzaA3NHdV2IKzcr16OsZkt+oOugd1m5Pdmm1t91
3Hs3cZelG7WthPbmfnjtRvrnXAMUIqi3//WugT1Oz1PrNYgsRdf3e5i5biLO+3oosSNFDaPrwOfu
PHhM1+M0+7wPE3jjgCYbXOG5ZO5AWKtzVC1cXMrNT1LedlPevsbukqBwnwY3hVO4LWPY5Mq7Ls8e
A2RONPgQu9mWk6WYJIzWj/OKm8Vkvul633Oy4OHBdVpLQzsS0hGW9Ob4f+IBJjn8Fzy/Hz57vpME
edF+IT0ctQ9LN3twgkl74B5uqg9ZTBu8ls3p4aradRIvcp7c3F9vQmEdlB4W4hwPAz5la9g+JuyX
2y+N1EBXC7CblYkbrMcRS6D2MNc9J35In9rvTPvaaf9GY3KTBYMzJwlbm0H7mpn6xoHx69u+rEBk
dF3bI8C5g1Pxr5sP1+vhmjtI6uHNHSdPaeLm7UWW+4jIGHl71B6OxYkzbZsGStHrRXnlfvnGF3e6
yLzFctuckfLuPvQFNBKf95e5re0G4LT72Dcp7T5fG7uHjXHqLJ3Qf7kkPZzrMyfl3l+di2Yji2Ri
12Ny7jw66Ysj0kcAfM7ZI7vQfn2ittx9ytFTULUdMlDpvQzsLLbPtKjcdp3xhTt1WtkQ2ezh1Yno
9NGNXgvWGwha11lfOeELV4XOMt2X44o8TjCdBhjQ9WDN9d9LLiBIPAcVULc1stzD7rj1nWA7SlKU
HnbHrTMJXq40aMn1I3y/gb51grpt95U+PIxb6FPCLdw2cxQyu8/5bvngvrIcWg8rfR+4BYmi9Ryb
TdeHqTsuyqycPh/EzdFB/0g9zPu0TJzcD7LXPsHUjB78g5tp5sAIf82WCB2oHi7d8+DpKXIHI+TV
N1cI9MdXR8dCfFOke+OLBjVO8soSUZ0xzT4SJedO5CycwSnpxuj//I9/z0Px1XXw5LWMDaG7ofaR
mb4N4jQbnrl50R5fQQdLcDe62vcbF18+LNfv/O/7gZOiNeMEg49l8uS0Eje2qZvUr7t/6H4aPqWD
vw9unZDoL4hb7gFYEA0kdfdPOXXo5RmE64FWbj8oZ3go6+99v1G9coZRMHz0A2eY5+V6vI3P6CET
f0OA/MrIPdiSM2da+FveiCAwgFJZf+DvLc2flw9aWYmuCd3N+YtnpAq6+a3Rc220KUq2Pmv9k/U3
v1r6cvyMBOV6LZtt0cNr21tMsxJjuDr0YtQ+zskh0QrpzSyYbo4MOHH95e9thbdzp8dZ2/GQBUmw
q8k6zjPHbXvSgsLTedjMma1HaV6YILF0HfQkzZ62lqCP0uppWTtB6woFO9R9tmfug5O0U+jU0ruP
exlvrYHRgwX+CKc8W8+teWGCe9b1hd045VMw+JA5W9VgcMw9DA69v3XXgYzuPupzgULMeTCi0dqL
OoXSw2p/wgMZkLFtXafg+rpP/2eXKGI9jHiP0CPWX36/5blIB2y6f8kH29Ga3oddO0wZdnDkNmIN
g5vy4YkwiPpN60gK7HsPh+e2TB7W7tl6XZrtLuE0Qy9ff+/71+rDQzk4L/PWzsQZEKP3sD3/2/Xo
ZnR9P9r/7wOxidwsGdxsnwMIovAhVAO5AKVhTbznwrKMiNdfsbD8IcL6t+1TD3fKB5LkWdbaW2/6
mG87Fh9Kcd5ao8o9WLldN/KCsp0b6OGA7aY5C9uUqY/cbOl6KSJcrckL6kPXq4vJO1vuIQXU7sOW
kUcFuTVdtYfp7ruiRte6T/ow/McZy9CGMRg9bLhRXtBfqLUIZg9Z0L2lK2LI9VsSdl2wx7tuhYPg
BZbD7ME5OnCy1H3tLhLCFp3nTKzw6K7HESsh2BJdRz0MHoBXbHmKfeSvDxFBSnJ3sZ6imHAf1+Wh
m+G4tIftYx3A97RX9+1Q/20zvJelqCO1tq8s9XDajkoS+FlrERpmSNfdcEypZMs4oF2zfoXf70Ed
F07Unq3gzXSd7YmbbW0wBId6GBbX9dxZtJ3uhoDZdcJnTrGFI6anbfcJnwWFX267Jo3mUtcJ30Rp
RYGrvYG1Htb4LMCuF26Cv7uVBuoD1nBWzl3gHWXmrRe3CQj6qI6cp9ETa9IaV7CXu640hWBnCwao
93BEyMYX7cn2UQi5cAvfzYSlaCXb5D7g1WAa6i0wcR9XM0KC24atj9DwCgRG6W1livuAhV6n3HLt
g4d0Xvd9Jk70NlZNEfT6rhuYZDxWE4x5qySi9BF13Ey3csWNJFHnCVcOAV32tH50YSIUpY8lrt2n
9uWh9JEqvamDAgDj9jZGUGb9BN9/P9+FIh3fci4VwUXvusbPqbdT8AZPaTts7AMTd49z9ci+Q9y2
5V3Q2Kz73LHIXFAuOrzrsZod0kdUcwMOdetsmz2sNoQUd5B+5hi28oUyKhI9JCpWYDOgUC6ovvbs
kWvpw587RaC1aq020gjQfe31C/i9Df5ageorZau2Ltze79Ae13Wslz9/PhZiO5CY023dQr9Nkqmf
I27TPfO1+TTiib9egdv87dFmca7HpzQ0zbRMVGuQ6bBIeqLF0Rl4vjnv9/GUiG9xuFuv/XliBHq/
WUIoqoJlyDfeoKemj3AK3vidd0Fh/bzNrECRY/vIPT/yNwJNXmfFNhTgrTvlD467BTzEc3lhHP7Y
iKMyS6eti2+Vvu40zZWpfI2y0nCuOo3dZHadLciooMJ0XIgV3veVOa/owp3mfClOQvvKMFTLQgjQ
0oTyo0Vp42Vx8o+9yCvKnSiFb33KK4Zr60nK38SwCWa+CUbFnnG2NiJyZogYWZhGNDpksE0vy6F/
7HHO3TydgtWK2w/02n3T/YHOHc/P3If1mW8uNuQ4xF8Wur2mjU71V3Gn37pyX6hWg98JIRF/QAhG
QQUSH19CDferntzqYzdvkvUN+E+6/bGT33JfbOyx/x/ug8iDa9fKGvSQYP0ggO6tQV8YrI1l+saT
uJsWOdjd1rBCQdnlsBWL33MX387b7hIit3zoPnDGu+Bf4a2sZydOWR9Q4D3facWwfcRt1+60fIiC
RxFNkOoZ7AmawubE+8gB7rtx+ggag495+/N62IFQvtwsbcN33q6jv71Z9lIgqG3Wid5DGuEL87Vx
z5Iva7T5GvrAl+w5U3dw72ZPLS9I76Ectj8JSMIWrR0vJD27ns6Rt5gW62HEMeqDfjKalU6RYvci
oRuRtBlVQnau86zp1r1F1Ooj6B8VfpBO2+a6DwzyLcf+EJJke2Srh0TCofPQPoRCT7Tr6h7CGW5d
Ay/94fI3T+8br5eXGwFaePe57v36vwt38PQvx1UatDk4ch+X16mbLFpL8UqQ9MfX4ix42PYK5Jdh
4neMi6Nb+K3LhZxP90VmvluroPVST3lyPCd/3EJW9nGNUHJMizaLgeYg3RdCEDLqlg1u+q10PXAM
uzVoD6f4nIv0cbsM1oPtPXego0B8aRszuY/L6DxdCiuJuMb6VYkbiQag6y+/3wu9CHDE18M0o/Zh
2JtRtxaiD0zNylgOd4M8d8rWrIWUedftdo2b31Z1UfqgqN+4i0ffjSKXUHI1RbHOaA2uv/z+t/ec
UHmRXFOEhGfX5YCW5G6VHdEG7WFcIRjjDM5ciPvr0ZoVES2hOk+amuZ24qoPwsNNucUhaLrodJ3t
bdoOeRTRH63roDe//kc6oFfdr//ZoB2vsl//V/IYtBOQitrDWoOKDrZyVIraQxB16yTLbTuq9MGB
uPNeHPA+sDEE3SFY0sGBk7d8DKUPnAkSkMGWg6z0Qd4fkdSgxNC6XxWjh+P9ywuHXukDD/JLED84
D3XbYvTBYVnZ0Jfnuw+gyS5U4Vs8oxZTikR090P+4WHRFqwx4akj+EHnG5NKKYb67eDkz0tqrmS1
uqY1N+f/XEXb/NZIJOjWMrOtz1r/ZP3Nr9II3ShYtnddDyZuL4WyD2V5S9K1h5FH0eDGiaptyUsh
+dz1Yjkke+FyvbYCP9G3quvASAQ9iXrHeqTGD+1DN+6CBW6UI1sjf1XR7RvD9itSAW3OdNPD7usr
8dru/OdUEb5Iza23fIM4eD4026Xn8rckxotSwuYj/D87cx+y8qG1yeT1+/t+V5lycYAqZ+MS7TrZ
A/7cetDG+Vx/0eUTvDKI2qejD70TMVuOc/t09BA8iOzbruOzjVtD90GH3HMWQAtfYyn0gY/d29od
orXr1w/e2wn2/TTGGWqb4z7clvW4r+fW+xBLQjV0W4y0D9Qpxv4JLc+yHTf0EWYfQZtuuZ305ev+
Ak/Yx1vvD7X/7uOCNxVu8nbupY/qi0D/5SIWLtbTbC6+PgouVzBjilQ4GO2IpA/i7Ur29TQoiryx
phduFbQtSB9SO6tPOSsf22kkOvetF+v7LfUtEOLgyXlqpn+bPgDqWA/a3AV9MAGFNNNqffbYl2n+
mjFUXiKLNu7eb/REVgt1H0DcQo2XALeppq6swgtlrz7y07ukOYPcH9wHmRe8auRhEq/X8/tf0t3N
Vz+hB392Fz7EVnGkaY3S9S7Zw5dFzG+9BM2W6iOreuO0vSLF7MG+3QgN5xFUXrIBZfsY95GxXe1O
XJjC//U/IzdebK6K3k86kQc4d/iENiBedHTqoVyweoDVLTD420FDkPzXzYdQARH14ID8+j8BVj+5
aCUMLpzKyXMXcabV/3Oebcfgb/tBPi2FErZDlXdwd/NhePTh+Pa4NR9a/Bg2f+ughW2CEnperaf7
e4dx06kfPUfN/5y4ZAUq7BqUfCWA+bNatghu/HYiug8KDLDPz2kUPu+I9YsVJobuhvR0pbuRAaDd
ovXp2yXvP++9vwbN/AvugpWgPGIbTpy2ws0+DN8uLOXtKLaHe/dG9GFJX73X+9AT3k3Lyi1e2b99
ZEX3UuFp/e3UJWmXeP/6ms/VhwfUYK+FiIogo5EIeu1z+iBs7qXp+qS3buY+WJsnTobb/sp76COn
fhBMWhFeHyq7BzDehK7Sug1Ew0IKHrOX8t9f7ajwjV71c3sfKJ2LF/LifeQPd5FdfE1G1Hrzsn47
l/E896awIXapiAm+sCWEcnybUmvp62vk9/yDtz+SbEGLevcSaf/HA5sjF+bk8wZtnuH8cR+PPVp/
r3UkYFR0f4qjtBbUx1cOBS3zug+/DpwaZflk0DAWBrckAAJAgS3HWO6D0nqS+nDfseQfijRqVaDk
PtSSBeFSJPmuXffzem2a/EUfNexTVEMfiEjaA/dwNvb8DJkwUp6vveQ+JHWunCheAG94ueiirXvX
0HIFMtoK1OQ+yrYXbj3Yc6JXiJd9sFEvgi3sUh+w1HsnoSJVrle12Xx9hMQXILnao/Zxo4gF/sWl
etYWRpL7sPhXQfFIKuNVpw2m0HqFvt++XzlTaifiEV7Bq/aj5RttI7p6MOj4Zzkau69L8/dRuVxl
B47ciBz8fxl8yMnB5QEmV9wiZBmFLvvgyRnslYnf8v8hcHV/KbdpiJROa6fSu7iPcVH+WQ/TZK/6
aPZxWyKGsDXZHnbmJ14vfqxY8IOyQJ+9NfE+SkOfcNVeuS2UPrzwF4Gh0odcJRLv6Js8z7nlJkFm
7QNQvSfaRogKw9ribC66TkLMFL3Wdaj1EkLib2ur/ImJiFdIlX+9RMShm5Krbx0N0eC8qzdyXebb
+L8+SnmidNIWdaOP5Fuz/fO2kPkKjbXrFtp8GnFr//n6DK+xZt/ZU24u2jqN3WjIr2QqntfwMSKu
/PH/AgAA//8=</cx:binary>
              </cx:geoCache>
            </cx:geography>
          </cx:layoutPr>
        </cx:series>
      </cx:plotAreaRegion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just" rtl="0">
            <a:defRPr sz="700">
              <a:solidFill>
                <a:srgbClr val="395F9B"/>
              </a:solidFill>
            </a:defRPr>
          </a:pPr>
          <a:endParaRPr lang="es-ES" sz="700" b="0" i="0" u="none" strike="noStrike" baseline="0">
            <a:solidFill>
              <a:srgbClr val="395F9B"/>
            </a:solidFill>
            <a:latin typeface="Arial"/>
          </a:endParaRPr>
        </a:p>
      </cx:txPr>
    </cx:legend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0.71939</cdr:x>
      <cdr:y>0.0263</cdr:y>
    </cdr:from>
    <cdr:to>
      <cdr:x>0.71939</cdr:x>
      <cdr:y>0.90337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DA136179-D952-AD23-BD38-AE74682568AE}"/>
            </a:ext>
          </a:extLst>
        </cdr:cNvPr>
        <cdr:cNvCxnSpPr/>
      </cdr:nvCxnSpPr>
      <cdr:spPr>
        <a:xfrm xmlns:a="http://schemas.openxmlformats.org/drawingml/2006/main">
          <a:off x="5279182" y="138171"/>
          <a:ext cx="0" cy="460803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0.84186</cdr:y>
    </cdr:from>
    <cdr:to>
      <cdr:x>0.97216</cdr:x>
      <cdr:y>0.90124</cdr:y>
    </cdr:to>
    <cdr:sp macro="" textlink="">
      <cdr:nvSpPr>
        <cdr:cNvPr id="3" name="Rectángulo 2">
          <a:extLst xmlns:a="http://schemas.openxmlformats.org/drawingml/2006/main">
            <a:ext uri="{FF2B5EF4-FFF2-40B4-BE49-F238E27FC236}">
              <a16:creationId xmlns:a16="http://schemas.microsoft.com/office/drawing/2014/main" id="{5483D895-4981-04C0-9CFA-5730B377724B}"/>
            </a:ext>
          </a:extLst>
        </cdr:cNvPr>
        <cdr:cNvSpPr/>
      </cdr:nvSpPr>
      <cdr:spPr>
        <a:xfrm xmlns:a="http://schemas.openxmlformats.org/drawingml/2006/main">
          <a:off x="-366982" y="4423028"/>
          <a:ext cx="7134096" cy="311983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0.00733</cdr:x>
      <cdr:y>0.70848</cdr:y>
    </cdr:from>
    <cdr:to>
      <cdr:x>0.97949</cdr:x>
      <cdr:y>0.76786</cdr:y>
    </cdr:to>
    <cdr:sp macro="" textlink="">
      <cdr:nvSpPr>
        <cdr:cNvPr id="4" name="Rectángulo 3">
          <a:extLst xmlns:a="http://schemas.openxmlformats.org/drawingml/2006/main">
            <a:ext uri="{FF2B5EF4-FFF2-40B4-BE49-F238E27FC236}">
              <a16:creationId xmlns:a16="http://schemas.microsoft.com/office/drawing/2014/main" id="{BAB8C53B-EE82-0DF4-638A-DF4B2F83716C}"/>
            </a:ext>
          </a:extLst>
        </cdr:cNvPr>
        <cdr:cNvSpPr/>
      </cdr:nvSpPr>
      <cdr:spPr>
        <a:xfrm xmlns:a="http://schemas.openxmlformats.org/drawingml/2006/main">
          <a:off x="53801" y="3722273"/>
          <a:ext cx="7134116" cy="311976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0.78207</cdr:x>
      <cdr:y>0.02357</cdr:y>
    </cdr:from>
    <cdr:to>
      <cdr:x>0.78207</cdr:x>
      <cdr:y>0.90064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DA136179-D952-AD23-BD38-AE74682568AE}"/>
            </a:ext>
          </a:extLst>
        </cdr:cNvPr>
        <cdr:cNvCxnSpPr/>
      </cdr:nvCxnSpPr>
      <cdr:spPr>
        <a:xfrm xmlns:a="http://schemas.openxmlformats.org/drawingml/2006/main">
          <a:off x="5746074" y="123825"/>
          <a:ext cx="0" cy="460803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0.02901</cdr:x>
      <cdr:y>0.8424</cdr:y>
    </cdr:from>
    <cdr:to>
      <cdr:x>1</cdr:x>
      <cdr:y>0.90178</cdr:y>
    </cdr:to>
    <cdr:sp macro="" textlink="">
      <cdr:nvSpPr>
        <cdr:cNvPr id="5" name="Rectángulo 4">
          <a:extLst xmlns:a="http://schemas.openxmlformats.org/drawingml/2006/main">
            <a:ext uri="{FF2B5EF4-FFF2-40B4-BE49-F238E27FC236}">
              <a16:creationId xmlns:a16="http://schemas.microsoft.com/office/drawing/2014/main" id="{B28DC45B-B5B5-482F-B99B-F70A5D6F867A}"/>
            </a:ext>
          </a:extLst>
        </cdr:cNvPr>
        <cdr:cNvSpPr/>
      </cdr:nvSpPr>
      <cdr:spPr>
        <a:xfrm xmlns:a="http://schemas.openxmlformats.org/drawingml/2006/main">
          <a:off x="213126" y="4425864"/>
          <a:ext cx="7134096" cy="311983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0.02901</cdr:x>
      <cdr:y>0.30609</cdr:y>
    </cdr:from>
    <cdr:to>
      <cdr:x>1</cdr:x>
      <cdr:y>0.36548</cdr:y>
    </cdr:to>
    <cdr:sp macro="" textlink="">
      <cdr:nvSpPr>
        <cdr:cNvPr id="6" name="Rectángulo 5">
          <a:extLst xmlns:a="http://schemas.openxmlformats.org/drawingml/2006/main">
            <a:ext uri="{FF2B5EF4-FFF2-40B4-BE49-F238E27FC236}">
              <a16:creationId xmlns:a16="http://schemas.microsoft.com/office/drawing/2014/main" id="{790EF1E4-B1BC-4EF7-A695-9B9056D86896}"/>
            </a:ext>
          </a:extLst>
        </cdr:cNvPr>
        <cdr:cNvSpPr/>
      </cdr:nvSpPr>
      <cdr:spPr>
        <a:xfrm xmlns:a="http://schemas.openxmlformats.org/drawingml/2006/main">
          <a:off x="213143" y="1608168"/>
          <a:ext cx="7134079" cy="312028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0.08836</cdr:x>
      <cdr:y>0.41808</cdr:y>
    </cdr:from>
    <cdr:to>
      <cdr:x>0.19621</cdr:x>
      <cdr:y>0.4634</cdr:y>
    </cdr:to>
    <cdr:sp macro="" textlink="">
      <cdr:nvSpPr>
        <cdr:cNvPr id="2" name="CuadroTexto 2">
          <a:extLst xmlns:a="http://schemas.openxmlformats.org/drawingml/2006/main">
            <a:ext uri="{FF2B5EF4-FFF2-40B4-BE49-F238E27FC236}">
              <a16:creationId xmlns:a16="http://schemas.microsoft.com/office/drawing/2014/main" id="{2D4C3D26-64EC-45DD-915A-F76335B813D6}"/>
            </a:ext>
          </a:extLst>
        </cdr:cNvPr>
        <cdr:cNvSpPr txBox="1"/>
      </cdr:nvSpPr>
      <cdr:spPr>
        <a:xfrm xmlns:a="http://schemas.openxmlformats.org/drawingml/2006/main">
          <a:off x="1058476" y="2440609"/>
          <a:ext cx="1291996" cy="2646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Noviembre de 2002</a:t>
          </a:r>
        </a:p>
      </cdr:txBody>
    </cdr:sp>
  </cdr:relSizeAnchor>
  <cdr:relSizeAnchor xmlns:cdr="http://schemas.openxmlformats.org/drawingml/2006/chartDrawing">
    <cdr:from>
      <cdr:x>0.32342</cdr:x>
      <cdr:y>0.3695</cdr:y>
    </cdr:from>
    <cdr:to>
      <cdr:x>0.42356</cdr:x>
      <cdr:y>0.41789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997AF976-AA0B-4AF9-9D46-7A9898617D1E}"/>
            </a:ext>
          </a:extLst>
        </cdr:cNvPr>
        <cdr:cNvSpPr txBox="1"/>
      </cdr:nvSpPr>
      <cdr:spPr>
        <a:xfrm xmlns:a="http://schemas.openxmlformats.org/drawingml/2006/main">
          <a:off x="3874477" y="2157033"/>
          <a:ext cx="1199633" cy="2824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2008</a:t>
          </a:r>
        </a:p>
      </cdr:txBody>
    </cdr:sp>
  </cdr:relSizeAnchor>
  <cdr:relSizeAnchor xmlns:cdr="http://schemas.openxmlformats.org/drawingml/2006/chartDrawing">
    <cdr:from>
      <cdr:x>0.64154</cdr:x>
      <cdr:y>0.27339</cdr:y>
    </cdr:from>
    <cdr:to>
      <cdr:x>0.74167</cdr:x>
      <cdr:y>0.32179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E9A9F9E3-9E6F-429A-BE1C-E8B668DED8CB}"/>
            </a:ext>
          </a:extLst>
        </cdr:cNvPr>
        <cdr:cNvSpPr txBox="1"/>
      </cdr:nvSpPr>
      <cdr:spPr>
        <a:xfrm xmlns:a="http://schemas.openxmlformats.org/drawingml/2006/main">
          <a:off x="7685314" y="1595977"/>
          <a:ext cx="1199514" cy="2825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Julio de 2016</a:t>
          </a:r>
        </a:p>
      </cdr:txBody>
    </cdr:sp>
  </cdr:relSizeAnchor>
  <cdr:relSizeAnchor xmlns:cdr="http://schemas.openxmlformats.org/drawingml/2006/chartDrawing">
    <cdr:from>
      <cdr:x>0.06773</cdr:x>
      <cdr:y>0.0992</cdr:y>
    </cdr:from>
    <cdr:to>
      <cdr:x>0.27127</cdr:x>
      <cdr:y>0.22185</cdr:y>
    </cdr:to>
    <cdr:sp macro="" textlink="">
      <cdr:nvSpPr>
        <cdr:cNvPr id="6" name="CuadroTexto 9">
          <a:extLst xmlns:a="http://schemas.openxmlformats.org/drawingml/2006/main">
            <a:ext uri="{FF2B5EF4-FFF2-40B4-BE49-F238E27FC236}">
              <a16:creationId xmlns:a16="http://schemas.microsoft.com/office/drawing/2014/main" id="{9427E4CE-A63C-4305-BC5C-C943A630019A}"/>
            </a:ext>
          </a:extLst>
        </cdr:cNvPr>
        <cdr:cNvSpPr txBox="1"/>
      </cdr:nvSpPr>
      <cdr:spPr>
        <a:xfrm xmlns:a="http://schemas.openxmlformats.org/drawingml/2006/main">
          <a:off x="811376" y="579102"/>
          <a:ext cx="2438320" cy="71599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-Devaluación 18%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-Aumentos precio papa 90%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-incremento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de los precios internacionales de los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combustibles y los cereales</a:t>
          </a:r>
          <a:endParaRPr lang="es-CO" sz="8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0.28175</cdr:x>
      <cdr:y>0.02085</cdr:y>
    </cdr:from>
    <cdr:to>
      <cdr:x>0.53701</cdr:x>
      <cdr:y>0.24704</cdr:y>
    </cdr:to>
    <cdr:sp macro="" textlink="">
      <cdr:nvSpPr>
        <cdr:cNvPr id="7" name="CuadroTexto 9">
          <a:extLst xmlns:a="http://schemas.openxmlformats.org/drawingml/2006/main">
            <a:ext uri="{FF2B5EF4-FFF2-40B4-BE49-F238E27FC236}">
              <a16:creationId xmlns:a16="http://schemas.microsoft.com/office/drawing/2014/main" id="{DBB4B9F2-CCDE-4E4E-BB7D-A22A12750A45}"/>
            </a:ext>
          </a:extLst>
        </cdr:cNvPr>
        <cdr:cNvSpPr txBox="1"/>
      </cdr:nvSpPr>
      <cdr:spPr>
        <a:xfrm xmlns:a="http://schemas.openxmlformats.org/drawingml/2006/main">
          <a:off x="3375242" y="121717"/>
          <a:ext cx="3057904" cy="13204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-Precio internacional del petróleo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-Aumento de precios como consecuencia del encarecimiento de los commodities a nivel internacional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-Desaceleración económica, disminución en el valor agregado sectorial (-0,8%)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-Desplome del sistema financiero de Estados Unidos –crisis mundial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-Condiciones climáticas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-Paro camionero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-Captadoras ilegales de dinero “Pirámides”</a:t>
          </a:r>
          <a:endParaRPr lang="es-CO" sz="8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0.77614</cdr:x>
      <cdr:y>0.02732</cdr:y>
    </cdr:from>
    <cdr:to>
      <cdr:x>0.90029</cdr:x>
      <cdr:y>0.21348</cdr:y>
    </cdr:to>
    <cdr:sp macro="" textlink="">
      <cdr:nvSpPr>
        <cdr:cNvPr id="8" name="CuadroTexto 2">
          <a:extLst xmlns:a="http://schemas.openxmlformats.org/drawingml/2006/main">
            <a:ext uri="{FF2B5EF4-FFF2-40B4-BE49-F238E27FC236}">
              <a16:creationId xmlns:a16="http://schemas.microsoft.com/office/drawing/2014/main" id="{9EC9401F-1EC9-41FC-93CE-9211A2EDE2AA}"/>
            </a:ext>
          </a:extLst>
        </cdr:cNvPr>
        <cdr:cNvSpPr txBox="1"/>
      </cdr:nvSpPr>
      <cdr:spPr>
        <a:xfrm xmlns:a="http://schemas.openxmlformats.org/drawingml/2006/main">
          <a:off x="9297819" y="159487"/>
          <a:ext cx="1487282" cy="10867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-Pandemia –COVID 19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Costos internacionales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Materias primas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Insumos agropecuarios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Fletes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Maíz y soya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-Devaluación</a:t>
          </a:r>
        </a:p>
      </cdr:txBody>
    </cdr:sp>
  </cdr:relSizeAnchor>
  <cdr:relSizeAnchor xmlns:cdr="http://schemas.openxmlformats.org/drawingml/2006/chartDrawing">
    <cdr:from>
      <cdr:x>0.92989</cdr:x>
      <cdr:y>0.47765</cdr:y>
    </cdr:from>
    <cdr:to>
      <cdr:x>0.99749</cdr:x>
      <cdr:y>0.55307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A4CE48EC-0B40-294E-959C-C2F9DA153033}"/>
            </a:ext>
          </a:extLst>
        </cdr:cNvPr>
        <cdr:cNvSpPr txBox="1"/>
      </cdr:nvSpPr>
      <cdr:spPr>
        <a:xfrm xmlns:a="http://schemas.openxmlformats.org/drawingml/2006/main">
          <a:off x="11139701" y="2788414"/>
          <a:ext cx="809818" cy="4402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Junio de 2023</a:t>
          </a:r>
        </a:p>
      </cdr:txBody>
    </cdr:sp>
  </cdr:relSizeAnchor>
  <cdr:relSizeAnchor xmlns:cdr="http://schemas.openxmlformats.org/drawingml/2006/chartDrawing">
    <cdr:from>
      <cdr:x>0.72675</cdr:x>
      <cdr:y>0.74835</cdr:y>
    </cdr:from>
    <cdr:to>
      <cdr:x>0.82689</cdr:x>
      <cdr:y>0.79674</cdr:y>
    </cdr:to>
    <cdr:sp macro="" textlink="">
      <cdr:nvSpPr>
        <cdr:cNvPr id="9" name="CuadroTexto 8">
          <a:extLst xmlns:a="http://schemas.openxmlformats.org/drawingml/2006/main">
            <a:ext uri="{FF2B5EF4-FFF2-40B4-BE49-F238E27FC236}">
              <a16:creationId xmlns:a16="http://schemas.microsoft.com/office/drawing/2014/main" id="{1424CB8B-4698-9E16-AEB4-607543778EE0}"/>
            </a:ext>
          </a:extLst>
        </cdr:cNvPr>
        <cdr:cNvSpPr txBox="1"/>
      </cdr:nvSpPr>
      <cdr:spPr>
        <a:xfrm xmlns:a="http://schemas.openxmlformats.org/drawingml/2006/main">
          <a:off x="8706104" y="4368632"/>
          <a:ext cx="1199633" cy="2824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2018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08BD4-7D12-41EE-B6F2-011DE6E9A97D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1DC31-9DF6-4E87-BB41-49CE280BEA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730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1DC31-9DF6-4E87-BB41-49CE280BEA01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750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11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00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>
                <a:solidFill>
                  <a:srgbClr val="395F9B"/>
                </a:solidFill>
                <a:cs typeface="Arial" panose="020B0604020202020204" pitchFamily="34" charset="0"/>
              </a:rPr>
              <a:t>El índice de precios de los alimentos de la FAO consiste en una medida de la variación mensual de los precios internacionales de cinco grupos de productos básicos: </a:t>
            </a:r>
            <a:r>
              <a:rPr lang="es-CO" sz="1200" dirty="0">
                <a:solidFill>
                  <a:srgbClr val="395F9B"/>
                </a:solidFill>
                <a:cs typeface="Arial" panose="020B0604020202020204" pitchFamily="34" charset="0"/>
              </a:rPr>
              <a:t>cereales, aceites vegetales, productos lácteos,  carne y azúcar. Estos se ponderan con</a:t>
            </a:r>
            <a:r>
              <a:rPr lang="es-MX" sz="1200" dirty="0">
                <a:solidFill>
                  <a:srgbClr val="395F9B"/>
                </a:solidFill>
                <a:cs typeface="Arial" panose="020B0604020202020204" pitchFamily="34" charset="0"/>
              </a:rPr>
              <a:t> las cuotas medias de exportación para un periodo determinado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00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2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6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6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7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36C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296243D-14A6-D015-775D-FF5D368A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469" y="465513"/>
            <a:ext cx="8357062" cy="10889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9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8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15CB6EF-F3A5-B296-939A-F66AEC90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1" y="2219499"/>
            <a:ext cx="8013468" cy="3084022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8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839583"/>
            <a:ext cx="6172200" cy="55030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4AD67D3-0A7E-A282-6E58-765C3AA9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22" y="839584"/>
            <a:ext cx="4431203" cy="151291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E204B9DA-D131-4D2E-6032-4E41C4648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822" y="2435629"/>
            <a:ext cx="4431203" cy="3906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9042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196" y="856210"/>
            <a:ext cx="4713317" cy="149629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201"/>
            <a:ext cx="7008812" cy="66742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24196" y="2435629"/>
            <a:ext cx="4713317" cy="3906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341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917469" y="465513"/>
            <a:ext cx="8357062" cy="1088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0" y="6367548"/>
            <a:ext cx="1338349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4713-5269-4F50-8B2F-CA7ED317C641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772688" y="6367548"/>
            <a:ext cx="8646624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53306" y="6367548"/>
            <a:ext cx="638694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FF117-CA8F-4489-8F53-44BE72E1A5B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9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D983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osmacro.expansion.com/ipc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1.xml"/><Relationship Id="rId5" Type="http://schemas.openxmlformats.org/officeDocument/2006/relationships/chart" Target="../charts/chart17.xml"/><Relationship Id="rId4" Type="http://schemas.openxmlformats.org/officeDocument/2006/relationships/hyperlink" Target="https://es.tradingeconomic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tradingeconomics.com/" TargetMode="External"/><Relationship Id="rId5" Type="http://schemas.openxmlformats.org/officeDocument/2006/relationships/hyperlink" Target="https://datosmacro.expansion.com/ipc" TargetMode="External"/><Relationship Id="rId4" Type="http://schemas.openxmlformats.org/officeDocument/2006/relationships/chart" Target="../charts/char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Relationship Id="rId9" Type="http://schemas.openxmlformats.org/officeDocument/2006/relationships/hyperlink" Target="https://www.fao.org/worldfoodsituation/foodpricesindex/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BDA1159D-A0ED-18DC-0747-141EBF1A2086}"/>
              </a:ext>
            </a:extLst>
          </p:cNvPr>
          <p:cNvSpPr txBox="1">
            <a:spLocks/>
          </p:cNvSpPr>
          <p:nvPr/>
        </p:nvSpPr>
        <p:spPr>
          <a:xfrm>
            <a:off x="261256" y="1756370"/>
            <a:ext cx="8046722" cy="2923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Comportamiento del IPC</a:t>
            </a:r>
          </a:p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de alimentos y bebidas </a:t>
            </a:r>
          </a:p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no alcohólicas</a:t>
            </a:r>
            <a:b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Junio de 2023</a:t>
            </a:r>
            <a:r>
              <a:rPr lang="es-ES" sz="480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9310B6-78FF-FC2D-DFF2-60E67B3FB9B8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Julio 10 de 2023</a:t>
            </a:r>
          </a:p>
        </p:txBody>
      </p:sp>
    </p:spTree>
    <p:extLst>
      <p:ext uri="{BB962C8B-B14F-4D97-AF65-F5344CB8AC3E}">
        <p14:creationId xmlns:p14="http://schemas.microsoft.com/office/powerpoint/2010/main" val="101086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año corrido de los precios al consumidor </a:t>
            </a:r>
          </a:p>
          <a:p>
            <a:r>
              <a:rPr lang="es-MX" sz="2400" dirty="0"/>
              <a:t>de los principales alimentos </a:t>
            </a:r>
          </a:p>
          <a:p>
            <a:r>
              <a:rPr lang="es-MX" sz="2400" dirty="0"/>
              <a:t>Junio de 2023</a:t>
            </a:r>
          </a:p>
          <a:p>
            <a:endParaRPr lang="es-MX" sz="2400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 corrido del año los alimentos con mayor contribución a la disminución de precios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633602"/>
              </p:ext>
            </p:extLst>
          </p:nvPr>
        </p:nvGraphicFramePr>
        <p:xfrm>
          <a:off x="3758938" y="2077272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-20,09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-0,538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-25,91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-0,420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-23,97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-0,299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-17,42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-0,147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Hortalizas y legumbres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-0,97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4795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</a:t>
            </a:r>
            <a:br>
              <a:rPr lang="es-MX" sz="2400" dirty="0"/>
            </a:br>
            <a:r>
              <a:rPr lang="es-MX" sz="2400" dirty="0"/>
              <a:t>por divisiones de gasto junio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446C6E7-D2B7-F7EC-05ED-40A98D34B4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582360"/>
              </p:ext>
            </p:extLst>
          </p:nvPr>
        </p:nvGraphicFramePr>
        <p:xfrm>
          <a:off x="170077" y="1253475"/>
          <a:ext cx="7347222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7C354C09-09DF-9C19-0A4F-FD250AC1C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132" y="1945030"/>
            <a:ext cx="411061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</a:rPr>
              <a:t>En el mes de junio de 2023, y con respecto al mismo mes del año anterior, </a:t>
            </a:r>
            <a:r>
              <a:rPr lang="es-MX" altLang="es-CO" sz="20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14,31%, </a:t>
            </a:r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</a:rPr>
              <a:t>ubicándose 2,18 puntos porcentuales por encima de la variación nacional (12,13%), siendo la quinta división con mayor variación en este periodo.</a:t>
            </a:r>
            <a:endParaRPr lang="es-CO" altLang="es-CO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6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</a:t>
            </a:r>
            <a:br>
              <a:rPr lang="es-MX" sz="2400" dirty="0"/>
            </a:br>
            <a:r>
              <a:rPr lang="es-MX" sz="2400" dirty="0"/>
              <a:t>IPC de alimentos y bebidas no alcohólicas </a:t>
            </a:r>
            <a:br>
              <a:rPr lang="es-MX" sz="2400" dirty="0"/>
            </a:br>
            <a:r>
              <a:rPr lang="es-MX" sz="2400" dirty="0"/>
              <a:t>Junio (2020-2023)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EC8D710A-401A-1D9D-102E-BA7BBF9241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52566"/>
              </p:ext>
            </p:extLst>
          </p:nvPr>
        </p:nvGraphicFramePr>
        <p:xfrm>
          <a:off x="158286" y="1218679"/>
          <a:ext cx="12013051" cy="4420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05D0F0F-B464-D112-68CB-169543D8E0D0}"/>
              </a:ext>
            </a:extLst>
          </p:cNvPr>
          <p:cNvSpPr txBox="1"/>
          <p:nvPr/>
        </p:nvSpPr>
        <p:spPr>
          <a:xfrm>
            <a:off x="4541086" y="5833297"/>
            <a:ext cx="249420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anual del IPC de alimentos y bebidas no alcohólicas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14680D-29B3-50D1-6789-AE8CF42A20DD}"/>
              </a:ext>
            </a:extLst>
          </p:cNvPr>
          <p:cNvSpPr txBox="1"/>
          <p:nvPr/>
        </p:nvSpPr>
        <p:spPr>
          <a:xfrm>
            <a:off x="2429610" y="5931963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14,31%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AC294B-10D7-A38C-76BB-1566CB5101E7}"/>
              </a:ext>
            </a:extLst>
          </p:cNvPr>
          <p:cNvSpPr txBox="1"/>
          <p:nvPr/>
        </p:nvSpPr>
        <p:spPr>
          <a:xfrm>
            <a:off x="7181071" y="5941016"/>
            <a:ext cx="2081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-9,34 p.p.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D3333E-9147-82D3-3E5E-6D0105C08B89}"/>
              </a:ext>
            </a:extLst>
          </p:cNvPr>
          <p:cNvSpPr txBox="1"/>
          <p:nvPr/>
        </p:nvSpPr>
        <p:spPr>
          <a:xfrm>
            <a:off x="9446452" y="5820668"/>
            <a:ext cx="272488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periodo del año pasado, cuando fue de 23,65%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2880AA-3001-E064-27C8-B2483A4D9010}"/>
              </a:ext>
            </a:extLst>
          </p:cNvPr>
          <p:cNvSpPr txBox="1"/>
          <p:nvPr/>
        </p:nvSpPr>
        <p:spPr>
          <a:xfrm>
            <a:off x="192253" y="6079517"/>
            <a:ext cx="1909202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junio de 2023</a:t>
            </a:r>
          </a:p>
        </p:txBody>
      </p:sp>
    </p:spTree>
    <p:extLst>
      <p:ext uri="{BB962C8B-B14F-4D97-AF65-F5344CB8AC3E}">
        <p14:creationId xmlns:p14="http://schemas.microsoft.com/office/powerpoint/2010/main" val="333087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anual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Junio (2023/2022)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los últimos 12 meses los alimentos con mayor contribución al aumento de precio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634699"/>
              </p:ext>
            </p:extLst>
          </p:nvPr>
        </p:nvGraphicFramePr>
        <p:xfrm>
          <a:off x="3758938" y="2086797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21,82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1,545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19,82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1,141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1,040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11,12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0,912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20,88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0,875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14,71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0,834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35,90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0,776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13,67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0,630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cerdo y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19,15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0,560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Productos de rio y mar(incl. congelados y enlatados)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14,73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0,523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119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anual de los precios al consumidor </a:t>
            </a:r>
          </a:p>
          <a:p>
            <a:r>
              <a:rPr lang="es-MX" sz="2400" dirty="0"/>
              <a:t>de los principales alimentos </a:t>
            </a:r>
          </a:p>
          <a:p>
            <a:r>
              <a:rPr lang="es-MX" sz="2400" dirty="0"/>
              <a:t>Junio (2023/2022)</a:t>
            </a:r>
          </a:p>
          <a:p>
            <a:endParaRPr lang="es-MX" sz="2400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los últimos 12 meses los alimentos que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disminuyeron de precio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039475"/>
              </p:ext>
            </p:extLst>
          </p:nvPr>
        </p:nvGraphicFramePr>
        <p:xfrm>
          <a:off x="3758938" y="2077272"/>
          <a:ext cx="7995905" cy="35250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-30,90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-0,469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-16,85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-0,156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-6,42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2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2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2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MX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0605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672C625-ECFA-84A1-1ABD-6D847B4F0CA9}"/>
              </a:ext>
            </a:extLst>
          </p:cNvPr>
          <p:cNvSpPr/>
          <p:nvPr/>
        </p:nvSpPr>
        <p:spPr>
          <a:xfrm>
            <a:off x="3957315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A9D8E3D-B54C-010D-D98B-240F4ECCEDBD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759A711C-C43C-C40F-654F-01F1D11D8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4863577"/>
              </p:ext>
            </p:extLst>
          </p:nvPr>
        </p:nvGraphicFramePr>
        <p:xfrm>
          <a:off x="6103299" y="789568"/>
          <a:ext cx="6084000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48583171-CA99-41F5-4E57-347407B362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93774"/>
              </p:ext>
            </p:extLst>
          </p:nvPr>
        </p:nvGraphicFramePr>
        <p:xfrm>
          <a:off x="6080028" y="3663224"/>
          <a:ext cx="6103891" cy="302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137A1BCE-FFB7-2D33-A1E3-5A068C6D4283}"/>
              </a:ext>
            </a:extLst>
          </p:cNvPr>
          <p:cNvSpPr/>
          <p:nvPr/>
        </p:nvSpPr>
        <p:spPr>
          <a:xfrm>
            <a:off x="1223528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7C5C583-BE99-4E9B-4F0E-21ACB0FBD6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8027009"/>
              </p:ext>
            </p:extLst>
          </p:nvPr>
        </p:nvGraphicFramePr>
        <p:xfrm>
          <a:off x="-1007" y="816847"/>
          <a:ext cx="6084000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07F646E7-3DDF-32FD-01B2-EEDB579F652F}"/>
              </a:ext>
            </a:extLst>
          </p:cNvPr>
          <p:cNvSpPr txBox="1"/>
          <p:nvPr/>
        </p:nvSpPr>
        <p:spPr>
          <a:xfrm>
            <a:off x="375064" y="2324867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D66BA74-741E-4BC9-2A55-DDA6AD69E418}"/>
              </a:ext>
            </a:extLst>
          </p:cNvPr>
          <p:cNvSpPr txBox="1"/>
          <p:nvPr/>
        </p:nvSpPr>
        <p:spPr>
          <a:xfrm>
            <a:off x="1545665" y="232486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8264750-E7D6-3C17-65ED-7417ED59D0DB}"/>
              </a:ext>
            </a:extLst>
          </p:cNvPr>
          <p:cNvSpPr txBox="1"/>
          <p:nvPr/>
        </p:nvSpPr>
        <p:spPr>
          <a:xfrm>
            <a:off x="2993164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16E6399-0428-E9A1-00D7-2BFB286928DD}"/>
              </a:ext>
            </a:extLst>
          </p:cNvPr>
          <p:cNvSpPr txBox="1"/>
          <p:nvPr/>
        </p:nvSpPr>
        <p:spPr>
          <a:xfrm>
            <a:off x="4251697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1FA700D-924E-CC90-6CC4-BCDF7225CDCE}"/>
              </a:ext>
            </a:extLst>
          </p:cNvPr>
          <p:cNvSpPr/>
          <p:nvPr/>
        </p:nvSpPr>
        <p:spPr>
          <a:xfrm>
            <a:off x="10056715" y="79722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3D848D4-25FD-0B58-148D-B78FB59D530A}"/>
              </a:ext>
            </a:extLst>
          </p:cNvPr>
          <p:cNvSpPr/>
          <p:nvPr/>
        </p:nvSpPr>
        <p:spPr>
          <a:xfrm>
            <a:off x="7333781" y="79722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A4996F5-2461-CEC7-BCF5-4944828F0FBC}"/>
              </a:ext>
            </a:extLst>
          </p:cNvPr>
          <p:cNvSpPr txBox="1"/>
          <p:nvPr/>
        </p:nvSpPr>
        <p:spPr>
          <a:xfrm>
            <a:off x="6449833" y="232948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6AA1987-5211-3876-A46C-AA42BA969A10}"/>
              </a:ext>
            </a:extLst>
          </p:cNvPr>
          <p:cNvSpPr txBox="1"/>
          <p:nvPr/>
        </p:nvSpPr>
        <p:spPr>
          <a:xfrm>
            <a:off x="7664630" y="232948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9683168-7C74-B9CD-903C-0A0B2C08B87A}"/>
              </a:ext>
            </a:extLst>
          </p:cNvPr>
          <p:cNvSpPr txBox="1"/>
          <p:nvPr/>
        </p:nvSpPr>
        <p:spPr>
          <a:xfrm>
            <a:off x="9043549" y="232948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A61F252-1652-E247-4042-2243379664BD}"/>
              </a:ext>
            </a:extLst>
          </p:cNvPr>
          <p:cNvSpPr txBox="1"/>
          <p:nvPr/>
        </p:nvSpPr>
        <p:spPr>
          <a:xfrm>
            <a:off x="10370662" y="232948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C739B67-2B4B-4B5D-7D58-82FDF13C35B4}"/>
              </a:ext>
            </a:extLst>
          </p:cNvPr>
          <p:cNvSpPr/>
          <p:nvPr/>
        </p:nvSpPr>
        <p:spPr>
          <a:xfrm>
            <a:off x="3952454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198F890-F860-7A2C-F308-42F1061952B8}"/>
              </a:ext>
            </a:extLst>
          </p:cNvPr>
          <p:cNvSpPr/>
          <p:nvPr/>
        </p:nvSpPr>
        <p:spPr>
          <a:xfrm>
            <a:off x="1207523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B472BA6-A098-DB1E-71F1-2A4C37CD43B0}"/>
              </a:ext>
            </a:extLst>
          </p:cNvPr>
          <p:cNvSpPr txBox="1"/>
          <p:nvPr/>
        </p:nvSpPr>
        <p:spPr>
          <a:xfrm>
            <a:off x="484746" y="526666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4F6DB8E-A0CD-70DD-FE8D-A69B914223A5}"/>
              </a:ext>
            </a:extLst>
          </p:cNvPr>
          <p:cNvSpPr txBox="1"/>
          <p:nvPr/>
        </p:nvSpPr>
        <p:spPr>
          <a:xfrm>
            <a:off x="1662967" y="526665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B937834-7598-17C5-4129-A2518EEC49E3}"/>
              </a:ext>
            </a:extLst>
          </p:cNvPr>
          <p:cNvSpPr txBox="1"/>
          <p:nvPr/>
        </p:nvSpPr>
        <p:spPr>
          <a:xfrm>
            <a:off x="3019026" y="5266658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B07655D-B263-4627-EB3B-DBA3EB751C66}"/>
              </a:ext>
            </a:extLst>
          </p:cNvPr>
          <p:cNvSpPr txBox="1"/>
          <p:nvPr/>
        </p:nvSpPr>
        <p:spPr>
          <a:xfrm>
            <a:off x="4368999" y="5266658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2022</a:t>
            </a:r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07F63D6F-99BB-DA19-EB94-A50A51F7D5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9974521"/>
              </p:ext>
            </p:extLst>
          </p:nvPr>
        </p:nvGraphicFramePr>
        <p:xfrm>
          <a:off x="-20403" y="3706552"/>
          <a:ext cx="6091166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Rectángulo 34">
            <a:extLst>
              <a:ext uri="{FF2B5EF4-FFF2-40B4-BE49-F238E27FC236}">
                <a16:creationId xmlns:a16="http://schemas.microsoft.com/office/drawing/2014/main" id="{554E5472-C6AB-322D-A159-AAA746A8D6B6}"/>
              </a:ext>
            </a:extLst>
          </p:cNvPr>
          <p:cNvSpPr/>
          <p:nvPr/>
        </p:nvSpPr>
        <p:spPr>
          <a:xfrm>
            <a:off x="10048496" y="3752500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90A071B-8E8C-BE41-8E65-DDAC2A535855}"/>
              </a:ext>
            </a:extLst>
          </p:cNvPr>
          <p:cNvSpPr/>
          <p:nvPr/>
        </p:nvSpPr>
        <p:spPr>
          <a:xfrm>
            <a:off x="7299145" y="3744760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35353CB-1CF6-5B24-640C-AD1A0399F5C3}"/>
              </a:ext>
            </a:extLst>
          </p:cNvPr>
          <p:cNvSpPr txBox="1"/>
          <p:nvPr/>
        </p:nvSpPr>
        <p:spPr>
          <a:xfrm>
            <a:off x="6535329" y="5063251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2019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1D01A17-3BB9-4822-EE75-484BD60E6345}"/>
              </a:ext>
            </a:extLst>
          </p:cNvPr>
          <p:cNvSpPr txBox="1"/>
          <p:nvPr/>
        </p:nvSpPr>
        <p:spPr>
          <a:xfrm>
            <a:off x="7649542" y="506325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2020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2E0B854-11AC-8B32-B551-9C46385E62A0}"/>
              </a:ext>
            </a:extLst>
          </p:cNvPr>
          <p:cNvSpPr txBox="1"/>
          <p:nvPr/>
        </p:nvSpPr>
        <p:spPr>
          <a:xfrm>
            <a:off x="9014745" y="506324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2021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3560645-B704-473E-CB5A-CF7D60271880}"/>
              </a:ext>
            </a:extLst>
          </p:cNvPr>
          <p:cNvSpPr txBox="1"/>
          <p:nvPr/>
        </p:nvSpPr>
        <p:spPr>
          <a:xfrm>
            <a:off x="10383006" y="506324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2022</a:t>
            </a:r>
          </a:p>
        </p:txBody>
      </p:sp>
      <p:sp>
        <p:nvSpPr>
          <p:cNvPr id="42" name="Título 6">
            <a:extLst>
              <a:ext uri="{FF2B5EF4-FFF2-40B4-BE49-F238E27FC236}">
                <a16:creationId xmlns:a16="http://schemas.microsoft.com/office/drawing/2014/main" id="{B4619033-49E5-E5CD-CB1F-D34E7E88CC27}"/>
              </a:ext>
            </a:extLst>
          </p:cNvPr>
          <p:cNvSpPr txBox="1">
            <a:spLocks/>
          </p:cNvSpPr>
          <p:nvPr/>
        </p:nvSpPr>
        <p:spPr>
          <a:xfrm>
            <a:off x="1937444" y="18050"/>
            <a:ext cx="8944822" cy="390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Variación anual del IPC de los alimentos con mayor contribución</a:t>
            </a:r>
          </a:p>
        </p:txBody>
      </p:sp>
    </p:spTree>
    <p:extLst>
      <p:ext uri="{BB962C8B-B14F-4D97-AF65-F5344CB8AC3E}">
        <p14:creationId xmlns:p14="http://schemas.microsoft.com/office/powerpoint/2010/main" val="200782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>
            <a:extLst>
              <a:ext uri="{FF2B5EF4-FFF2-40B4-BE49-F238E27FC236}">
                <a16:creationId xmlns:a16="http://schemas.microsoft.com/office/drawing/2014/main" id="{115F45DC-9651-3D28-6589-8D7D6366290A}"/>
              </a:ext>
            </a:extLst>
          </p:cNvPr>
          <p:cNvSpPr txBox="1">
            <a:spLocks/>
          </p:cNvSpPr>
          <p:nvPr/>
        </p:nvSpPr>
        <p:spPr>
          <a:xfrm>
            <a:off x="1937444" y="18050"/>
            <a:ext cx="8944822" cy="390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Variación anual del IPC de los alimentos con mayor contribución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5FBA0FC-5537-92D2-7623-07C1A15DF553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AFAD0C6-8E47-3C4B-4199-D52587E84AE5}"/>
              </a:ext>
            </a:extLst>
          </p:cNvPr>
          <p:cNvSpPr/>
          <p:nvPr/>
        </p:nvSpPr>
        <p:spPr>
          <a:xfrm>
            <a:off x="3947129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0CF01D8-D9CD-7D96-C49E-BEFBB42B1D65}"/>
              </a:ext>
            </a:extLst>
          </p:cNvPr>
          <p:cNvSpPr/>
          <p:nvPr/>
        </p:nvSpPr>
        <p:spPr>
          <a:xfrm>
            <a:off x="1213155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553BF30-2495-68A0-6445-14AF1A18D8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830269"/>
              </p:ext>
            </p:extLst>
          </p:nvPr>
        </p:nvGraphicFramePr>
        <p:xfrm>
          <a:off x="-4176" y="3746765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FEBFC703-50D8-FD0E-6B93-78984134BBBE}"/>
              </a:ext>
            </a:extLst>
          </p:cNvPr>
          <p:cNvSpPr/>
          <p:nvPr/>
        </p:nvSpPr>
        <p:spPr>
          <a:xfrm>
            <a:off x="3948267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E111BC9-8330-75A9-A8B3-69471AB8560C}"/>
              </a:ext>
            </a:extLst>
          </p:cNvPr>
          <p:cNvSpPr/>
          <p:nvPr/>
        </p:nvSpPr>
        <p:spPr>
          <a:xfrm>
            <a:off x="1214292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8275917-B8E2-8D75-1BFA-732E09F084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8655072"/>
              </p:ext>
            </p:extLst>
          </p:nvPr>
        </p:nvGraphicFramePr>
        <p:xfrm>
          <a:off x="-13291" y="797988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82D3694B-66E6-0533-B96F-BC8452D4A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2567904"/>
              </p:ext>
            </p:extLst>
          </p:nvPr>
        </p:nvGraphicFramePr>
        <p:xfrm>
          <a:off x="6094968" y="3746763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7A5271D3-B5D6-9CD4-E23B-04977BCEB0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641042"/>
              </p:ext>
            </p:extLst>
          </p:nvPr>
        </p:nvGraphicFramePr>
        <p:xfrm>
          <a:off x="6102594" y="746166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" name="CuadroTexto 42">
            <a:extLst>
              <a:ext uri="{FF2B5EF4-FFF2-40B4-BE49-F238E27FC236}">
                <a16:creationId xmlns:a16="http://schemas.microsoft.com/office/drawing/2014/main" id="{9DEC5AB1-64DF-FB7C-68E3-F098E090D50A}"/>
              </a:ext>
            </a:extLst>
          </p:cNvPr>
          <p:cNvSpPr txBox="1"/>
          <p:nvPr/>
        </p:nvSpPr>
        <p:spPr>
          <a:xfrm>
            <a:off x="359824" y="2324867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3B6C6B7-3DE9-A9C4-6852-7724C6AD680C}"/>
              </a:ext>
            </a:extLst>
          </p:cNvPr>
          <p:cNvSpPr txBox="1"/>
          <p:nvPr/>
        </p:nvSpPr>
        <p:spPr>
          <a:xfrm>
            <a:off x="1528901" y="232486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F720C7C-E337-4A98-2DD2-629CCB81982C}"/>
              </a:ext>
            </a:extLst>
          </p:cNvPr>
          <p:cNvSpPr txBox="1"/>
          <p:nvPr/>
        </p:nvSpPr>
        <p:spPr>
          <a:xfrm>
            <a:off x="2889532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01CBFE2-3E8F-B81B-17A5-953CF1CEE262}"/>
              </a:ext>
            </a:extLst>
          </p:cNvPr>
          <p:cNvSpPr txBox="1"/>
          <p:nvPr/>
        </p:nvSpPr>
        <p:spPr>
          <a:xfrm>
            <a:off x="4271509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ACDA8386-E471-ECB9-A80E-3319DA82E0BB}"/>
              </a:ext>
            </a:extLst>
          </p:cNvPr>
          <p:cNvSpPr/>
          <p:nvPr/>
        </p:nvSpPr>
        <p:spPr>
          <a:xfrm>
            <a:off x="10061707" y="78198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182F00C-9C84-1E30-69DA-D35D05E84AAE}"/>
              </a:ext>
            </a:extLst>
          </p:cNvPr>
          <p:cNvSpPr/>
          <p:nvPr/>
        </p:nvSpPr>
        <p:spPr>
          <a:xfrm>
            <a:off x="7337069" y="78198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02BDFF7-E952-761E-F15E-C9E68DDF4C64}"/>
              </a:ext>
            </a:extLst>
          </p:cNvPr>
          <p:cNvSpPr txBox="1"/>
          <p:nvPr/>
        </p:nvSpPr>
        <p:spPr>
          <a:xfrm>
            <a:off x="6514780" y="2698297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1AE5D79-E35A-B510-7F19-ABF594F4E753}"/>
              </a:ext>
            </a:extLst>
          </p:cNvPr>
          <p:cNvSpPr txBox="1"/>
          <p:nvPr/>
        </p:nvSpPr>
        <p:spPr>
          <a:xfrm>
            <a:off x="7622897" y="269829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8C6E999-C86B-BB67-7BC4-BBDBC72CBB41}"/>
              </a:ext>
            </a:extLst>
          </p:cNvPr>
          <p:cNvSpPr txBox="1"/>
          <p:nvPr/>
        </p:nvSpPr>
        <p:spPr>
          <a:xfrm>
            <a:off x="8960668" y="269829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967C572-BF2F-0E03-8B7D-5B7B34F4EDC4}"/>
              </a:ext>
            </a:extLst>
          </p:cNvPr>
          <p:cNvSpPr txBox="1"/>
          <p:nvPr/>
        </p:nvSpPr>
        <p:spPr>
          <a:xfrm>
            <a:off x="10383793" y="269829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D18CBCA-A63F-2EC1-AD66-A32411626D25}"/>
              </a:ext>
            </a:extLst>
          </p:cNvPr>
          <p:cNvSpPr txBox="1"/>
          <p:nvPr/>
        </p:nvSpPr>
        <p:spPr>
          <a:xfrm>
            <a:off x="416166" y="564766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7250985-050F-47F8-617F-0C933785C197}"/>
              </a:ext>
            </a:extLst>
          </p:cNvPr>
          <p:cNvSpPr txBox="1"/>
          <p:nvPr/>
        </p:nvSpPr>
        <p:spPr>
          <a:xfrm>
            <a:off x="1550191" y="564765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59B3BB5-9162-9A79-FE59-18C2CE74EC84}"/>
              </a:ext>
            </a:extLst>
          </p:cNvPr>
          <p:cNvSpPr txBox="1"/>
          <p:nvPr/>
        </p:nvSpPr>
        <p:spPr>
          <a:xfrm>
            <a:off x="2933682" y="5647658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F4B094E-69D4-0E2E-1C84-77A9D21747B9}"/>
              </a:ext>
            </a:extLst>
          </p:cNvPr>
          <p:cNvSpPr txBox="1"/>
          <p:nvPr/>
        </p:nvSpPr>
        <p:spPr>
          <a:xfrm>
            <a:off x="4256223" y="5647658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6F09F13-C271-997D-AF4F-63198085788F}"/>
              </a:ext>
            </a:extLst>
          </p:cNvPr>
          <p:cNvSpPr/>
          <p:nvPr/>
        </p:nvSpPr>
        <p:spPr>
          <a:xfrm>
            <a:off x="10056607" y="3753904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F9393"/>
              </a:solidFill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D53850D1-EF14-00E1-2818-0D6E9A7BC077}"/>
              </a:ext>
            </a:extLst>
          </p:cNvPr>
          <p:cNvSpPr/>
          <p:nvPr/>
        </p:nvSpPr>
        <p:spPr>
          <a:xfrm>
            <a:off x="7322813" y="3753904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29CD265B-60EA-CAB9-ADFD-173892344C41}"/>
              </a:ext>
            </a:extLst>
          </p:cNvPr>
          <p:cNvSpPr txBox="1"/>
          <p:nvPr/>
        </p:nvSpPr>
        <p:spPr>
          <a:xfrm>
            <a:off x="6558189" y="568237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2019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013020C3-2AE5-D4AF-A83B-06C67F28A024}"/>
              </a:ext>
            </a:extLst>
          </p:cNvPr>
          <p:cNvSpPr txBox="1"/>
          <p:nvPr/>
        </p:nvSpPr>
        <p:spPr>
          <a:xfrm>
            <a:off x="7657162" y="568237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2020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5D05A07-7C7E-FA79-8E50-F433C3FF53FC}"/>
              </a:ext>
            </a:extLst>
          </p:cNvPr>
          <p:cNvSpPr txBox="1"/>
          <p:nvPr/>
        </p:nvSpPr>
        <p:spPr>
          <a:xfrm>
            <a:off x="8982741" y="568237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2021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85EDFB1-8523-146F-1AB0-B3AD3173D35A}"/>
              </a:ext>
            </a:extLst>
          </p:cNvPr>
          <p:cNvSpPr txBox="1"/>
          <p:nvPr/>
        </p:nvSpPr>
        <p:spPr>
          <a:xfrm>
            <a:off x="10363194" y="568237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160910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997F544-CDDB-4590-8924-56EF113A175C}"/>
              </a:ext>
            </a:extLst>
          </p:cNvPr>
          <p:cNvSpPr/>
          <p:nvPr/>
        </p:nvSpPr>
        <p:spPr>
          <a:xfrm>
            <a:off x="1462810" y="2452518"/>
            <a:ext cx="1291996" cy="325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A88404-2DA2-4217-99E5-A796005D5157}"/>
              </a:ext>
            </a:extLst>
          </p:cNvPr>
          <p:cNvSpPr/>
          <p:nvPr/>
        </p:nvSpPr>
        <p:spPr>
          <a:xfrm>
            <a:off x="0" y="6669715"/>
            <a:ext cx="97813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 IPC: DANE. Cálculos UPRA Fuente TRM: Superintendencia Financiera de Colombia - SFC 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9D01D6F-C2E0-767C-2D1C-0A915359B913}"/>
              </a:ext>
            </a:extLst>
          </p:cNvPr>
          <p:cNvSpPr/>
          <p:nvPr/>
        </p:nvSpPr>
        <p:spPr>
          <a:xfrm>
            <a:off x="7910" y="5936615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4317E982-3BB8-A714-9BE1-28A9BF9D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IPC alimentos y bebidas no alcohólicas vs. TRM 23 años: junio de 2000– junio de 2023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B276695-F68E-E6B5-FBBD-DB9A7F8C9695}"/>
              </a:ext>
            </a:extLst>
          </p:cNvPr>
          <p:cNvGrpSpPr/>
          <p:nvPr/>
        </p:nvGrpSpPr>
        <p:grpSpPr>
          <a:xfrm>
            <a:off x="106218" y="790791"/>
            <a:ext cx="11979564" cy="5837723"/>
            <a:chOff x="0" y="0"/>
            <a:chExt cx="11979564" cy="583772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0000000-0008-0000-0000-000003000000}"/>
                </a:ext>
              </a:extLst>
            </p:cNvPr>
            <p:cNvGrpSpPr/>
            <p:nvPr/>
          </p:nvGrpSpPr>
          <p:grpSpPr>
            <a:xfrm>
              <a:off x="0" y="0"/>
              <a:ext cx="11979564" cy="5837723"/>
              <a:chOff x="0" y="0"/>
              <a:chExt cx="11979564" cy="5837723"/>
            </a:xfrm>
          </p:grpSpPr>
          <p:graphicFrame>
            <p:nvGraphicFramePr>
              <p:cNvPr id="13" name="Gráfico 12">
                <a:extLst>
                  <a:ext uri="{FF2B5EF4-FFF2-40B4-BE49-F238E27FC236}">
                    <a16:creationId xmlns:a16="http://schemas.microsoft.com/office/drawing/2014/main" id="{00000000-0008-0000-0000-00000500000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24243083"/>
                  </p:ext>
                </p:extLst>
              </p:nvPr>
            </p:nvGraphicFramePr>
            <p:xfrm>
              <a:off x="0" y="0"/>
              <a:ext cx="11979564" cy="583772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4" name="CuadroTexto 2">
                <a:extLst>
                  <a:ext uri="{FF2B5EF4-FFF2-40B4-BE49-F238E27FC236}">
                    <a16:creationId xmlns:a16="http://schemas.microsoft.com/office/drawing/2014/main" id="{00000000-0008-0000-0000-000006000000}"/>
                  </a:ext>
                </a:extLst>
              </p:cNvPr>
              <p:cNvSpPr txBox="1"/>
              <p:nvPr/>
            </p:nvSpPr>
            <p:spPr>
              <a:xfrm>
                <a:off x="6688450" y="299148"/>
                <a:ext cx="2429784" cy="764507"/>
              </a:xfrm>
              <a:prstGeom prst="rect">
                <a:avLst/>
              </a:prstGeom>
              <a:solidFill>
                <a:schemeClr val="lt1"/>
              </a:solidFill>
              <a:ln w="6350" cmpd="sng">
                <a:solidFill>
                  <a:srgbClr val="0070C0"/>
                </a:solidFill>
                <a:prstDash val="lgDashDot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CO" altLang="es-CO" sz="800">
                    <a:solidFill>
                      <a:schemeClr val="accent1">
                        <a:lumMod val="75000"/>
                      </a:schemeClr>
                    </a:solidFill>
                  </a:rPr>
                  <a:t>-Dos años seguidos de una fuerte devaluación (59,2% ago-2015 y 38,6% feb-2016)  que impactó el costo de los insumos agropecuarios </a:t>
                </a:r>
              </a:p>
              <a:p>
                <a:pPr algn="ctr"/>
                <a:r>
                  <a:rPr lang="es-CO" sz="800">
                    <a:solidFill>
                      <a:schemeClr val="accent1">
                        <a:lumMod val="75000"/>
                      </a:schemeClr>
                    </a:solidFill>
                  </a:rPr>
                  <a:t>-Paro camionero</a:t>
                </a:r>
              </a:p>
              <a:p>
                <a:pPr algn="ctr"/>
                <a:r>
                  <a:rPr lang="es-CO" sz="800">
                    <a:solidFill>
                      <a:schemeClr val="accent1">
                        <a:lumMod val="75000"/>
                      </a:schemeClr>
                    </a:solidFill>
                  </a:rPr>
                  <a:t>-Fenómeno de La Niña</a:t>
                </a:r>
              </a:p>
            </p:txBody>
          </p:sp>
        </p:grpSp>
        <p:sp>
          <p:nvSpPr>
            <p:cNvPr id="10" name="CuadroTexto 1">
              <a:extLst>
                <a:ext uri="{FF2B5EF4-FFF2-40B4-BE49-F238E27FC236}">
                  <a16:creationId xmlns:a16="http://schemas.microsoft.com/office/drawing/2014/main" id="{6E3BA6B2-C5D3-C1AC-AED0-DF5823163E16}"/>
                </a:ext>
              </a:extLst>
            </p:cNvPr>
            <p:cNvSpPr txBox="1"/>
            <p:nvPr/>
          </p:nvSpPr>
          <p:spPr>
            <a:xfrm>
              <a:off x="10658475" y="762000"/>
              <a:ext cx="883294" cy="282546"/>
            </a:xfrm>
            <a:prstGeom prst="rect">
              <a:avLst/>
            </a:prstGeom>
            <a:noFill/>
            <a:ln w="6350" cmpd="sng">
              <a:noFill/>
              <a:prstDash val="lgDashDotDot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sz="900" b="1" dirty="0">
                  <a:solidFill>
                    <a:schemeClr val="accent1">
                      <a:lumMod val="75000"/>
                    </a:schemeClr>
                  </a:solidFill>
                </a:rPr>
                <a:t>Agosto de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27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BDA1159D-A0ED-18DC-0747-141EBF1A2086}"/>
              </a:ext>
            </a:extLst>
          </p:cNvPr>
          <p:cNvSpPr txBox="1">
            <a:spLocks/>
          </p:cNvSpPr>
          <p:nvPr/>
        </p:nvSpPr>
        <p:spPr>
          <a:xfrm>
            <a:off x="639346" y="1312712"/>
            <a:ext cx="7137579" cy="38839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Comparativo IPC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de alimentos y bebidas 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no alcohólicas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Otros países</a:t>
            </a:r>
            <a:br>
              <a:rPr lang="es-CO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Mayo de 2023</a:t>
            </a:r>
          </a:p>
          <a:p>
            <a:pPr algn="l"/>
            <a:endParaRPr lang="es-CO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l"/>
            <a:r>
              <a:rPr lang="es-MX" sz="3600" dirty="0">
                <a:solidFill>
                  <a:prstClr val="white"/>
                </a:solidFill>
                <a:latin typeface="Arial Black" panose="020B0A04020102020204" pitchFamily="34" charset="0"/>
              </a:rPr>
              <a:t>Índice de precios de los alimentos de la FAO</a:t>
            </a:r>
          </a:p>
          <a:p>
            <a:pPr algn="l"/>
            <a:r>
              <a:rPr lang="es-MX" sz="3600" dirty="0">
                <a:solidFill>
                  <a:prstClr val="white"/>
                </a:solidFill>
                <a:latin typeface="Arial Black" panose="020B0A04020102020204" pitchFamily="34" charset="0"/>
              </a:rPr>
              <a:t>Junio de 2023</a:t>
            </a:r>
            <a:endParaRPr lang="es-ES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9310B6-78FF-FC2D-DFF2-60E67B3FB9B8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Julio 10 de 2023</a:t>
            </a:r>
          </a:p>
        </p:txBody>
      </p:sp>
    </p:spTree>
    <p:extLst>
      <p:ext uri="{BB962C8B-B14F-4D97-AF65-F5344CB8AC3E}">
        <p14:creationId xmlns:p14="http://schemas.microsoft.com/office/powerpoint/2010/main" val="209309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2BB5978B-4703-02EA-E2BC-B2714EF881A9}"/>
              </a:ext>
            </a:extLst>
          </p:cNvPr>
          <p:cNvSpPr/>
          <p:nvPr/>
        </p:nvSpPr>
        <p:spPr>
          <a:xfrm>
            <a:off x="170143" y="5838181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8664780" y="6661680"/>
            <a:ext cx="4161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No se incluyó Venezuela al no contar con información oficial actualiza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F95E2CE-77F9-BF9B-6D05-EDECC736B762}"/>
              </a:ext>
            </a:extLst>
          </p:cNvPr>
          <p:cNvSpPr/>
          <p:nvPr/>
        </p:nvSpPr>
        <p:spPr>
          <a:xfrm>
            <a:off x="0" y="6661680"/>
            <a:ext cx="5323438" cy="22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Indicadores internacionales: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https://datosmacro.expansion.com/ipc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https://es.tradingeconomics.com/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6">
            <a:extLst>
              <a:ext uri="{FF2B5EF4-FFF2-40B4-BE49-F238E27FC236}">
                <a16:creationId xmlns:a16="http://schemas.microsoft.com/office/drawing/2014/main" id="{74FF7FE0-5F92-5643-695A-9D99B66D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alimentos y bebidas no alcohólicas principales países de referencia mayo de 2023*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EBF10FC-493F-4639-89C4-99A60416E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17144"/>
              </p:ext>
            </p:extLst>
          </p:nvPr>
        </p:nvGraphicFramePr>
        <p:xfrm>
          <a:off x="86927" y="1267840"/>
          <a:ext cx="12018145" cy="5213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Gráfico 4">
                <a:extLst>
                  <a:ext uri="{FF2B5EF4-FFF2-40B4-BE49-F238E27FC236}">
                    <a16:creationId xmlns:a16="http://schemas.microsoft.com/office/drawing/2014/main" id="{38F94CDA-F547-CB0F-26FC-6F81031A1A5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01782154"/>
                  </p:ext>
                </p:extLst>
              </p:nvPr>
            </p:nvGraphicFramePr>
            <p:xfrm>
              <a:off x="4546868" y="1128886"/>
              <a:ext cx="7065861" cy="539472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38F94CDA-F547-CB0F-26FC-6F81031A1A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6868" y="1128886"/>
                <a:ext cx="7065861" cy="53947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926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IPC división de alimentos y bebidas no alcohólicas en </a:t>
            </a:r>
            <a:br>
              <a:rPr lang="es-MX" sz="2400" dirty="0"/>
            </a:br>
            <a:r>
              <a:rPr lang="es-MX" sz="2400" dirty="0"/>
              <a:t>Junio de 2023</a:t>
            </a:r>
            <a:br>
              <a:rPr lang="es-MX" sz="2400" dirty="0"/>
            </a:br>
            <a:r>
              <a:rPr lang="es-MX" sz="2400" dirty="0"/>
              <a:t>Variación mensual, año corrido y anual (2022-2023)</a:t>
            </a:r>
            <a:br>
              <a:rPr lang="es-MX" sz="2400" dirty="0"/>
            </a:br>
            <a:endParaRPr lang="es-MX" sz="2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E6EEFFE7-9C71-D879-9BE2-201F9B53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097" y="1609841"/>
            <a:ext cx="443985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MX" sz="1800" kern="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En junio el IPC de </a:t>
            </a:r>
            <a:r>
              <a:rPr lang="es-MX" sz="1800" b="1" kern="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la división de los alimentos y bebidas no alcohólicas registró una variación de -0,53% </a:t>
            </a:r>
            <a:r>
              <a:rPr lang="es-MX" sz="1800" kern="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con respecto al mes anterior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endParaRPr lang="es-MX" b="0" i="0" u="none" strike="noStrike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MX" sz="1800" kern="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En lo corrido del año (enero - junio), </a:t>
            </a:r>
            <a:r>
              <a:rPr lang="es-MX" sz="1800" b="1" kern="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el precio de los alimentos y bebidas no alcohólicas presentó una variación de 3,53%</a:t>
            </a:r>
            <a:r>
              <a:rPr lang="es-MX" sz="1800" kern="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con respecto a diciembre del año anterior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s-CO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es-MX" sz="1800" kern="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En junio de 2023 </a:t>
            </a:r>
            <a:r>
              <a:rPr lang="es-MX" sz="1800" b="1" kern="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el precio de los alimentos y bebidas no alcohólicas presentó una variación de 14,31% </a:t>
            </a:r>
            <a:r>
              <a:rPr lang="es-MX" sz="1800" kern="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en comparación con junio de 2022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1" name="8 Gráfico">
            <a:extLst>
              <a:ext uri="{FF2B5EF4-FFF2-40B4-BE49-F238E27FC236}">
                <a16:creationId xmlns:a16="http://schemas.microsoft.com/office/drawing/2014/main" id="{7BBF4A94-5FFF-95CF-68A9-FF16ADD9FD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5411656"/>
              </p:ext>
            </p:extLst>
          </p:nvPr>
        </p:nvGraphicFramePr>
        <p:xfrm>
          <a:off x="577478" y="1873914"/>
          <a:ext cx="6318740" cy="4088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0645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94CD8A2-9C13-10E1-C471-F47A9EFF7250}"/>
              </a:ext>
            </a:extLst>
          </p:cNvPr>
          <p:cNvSpPr/>
          <p:nvPr/>
        </p:nvSpPr>
        <p:spPr>
          <a:xfrm>
            <a:off x="7910" y="6022805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3FE3887-B545-4B10-B2C0-5FAA7BCEEB00}"/>
              </a:ext>
            </a:extLst>
          </p:cNvPr>
          <p:cNvSpPr txBox="1"/>
          <p:nvPr/>
        </p:nvSpPr>
        <p:spPr>
          <a:xfrm>
            <a:off x="501684" y="817102"/>
            <a:ext cx="436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Variación anual </a:t>
            </a:r>
          </a:p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IPC total mayo de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2741C1C-2DE7-4637-8D8A-2B0511928FC0}"/>
              </a:ext>
            </a:extLst>
          </p:cNvPr>
          <p:cNvSpPr txBox="1"/>
          <p:nvPr/>
        </p:nvSpPr>
        <p:spPr>
          <a:xfrm>
            <a:off x="6455971" y="814202"/>
            <a:ext cx="564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Variación anual alimentos y bebidas no alcohólicas mayo de 2023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6103C67-1968-48EC-B98E-9956D5E0DF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5350153"/>
              </p:ext>
            </p:extLst>
          </p:nvPr>
        </p:nvGraphicFramePr>
        <p:xfrm>
          <a:off x="6133158" y="1631432"/>
          <a:ext cx="6040325" cy="487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5B4885FD-5B3B-432F-A47E-1DAF8D024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8566785"/>
              </p:ext>
            </p:extLst>
          </p:nvPr>
        </p:nvGraphicFramePr>
        <p:xfrm>
          <a:off x="-1004" y="1663438"/>
          <a:ext cx="6049240" cy="486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AE8D3646-68C4-7D19-2522-BAAD2093CA34}"/>
              </a:ext>
            </a:extLst>
          </p:cNvPr>
          <p:cNvSpPr/>
          <p:nvPr/>
        </p:nvSpPr>
        <p:spPr>
          <a:xfrm>
            <a:off x="8664780" y="6661680"/>
            <a:ext cx="4161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No se incluyó Venezuela al no contar con información oficial actualiza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BDBAFF-21DC-C5CC-6C7E-27217F920E88}"/>
              </a:ext>
            </a:extLst>
          </p:cNvPr>
          <p:cNvSpPr/>
          <p:nvPr/>
        </p:nvSpPr>
        <p:spPr>
          <a:xfrm>
            <a:off x="0" y="6661680"/>
            <a:ext cx="5323438" cy="22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Indicadores internacionales: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https://datosmacro.expansion.com/ipc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https://es.tradingeconomics.com/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A7C2AACC-E699-18AE-477E-6C74E8F7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IPC total y de alimentos y bebidas no alcohólicas países región</a:t>
            </a:r>
          </a:p>
        </p:txBody>
      </p:sp>
    </p:spTree>
    <p:extLst>
      <p:ext uri="{BB962C8B-B14F-4D97-AF65-F5344CB8AC3E}">
        <p14:creationId xmlns:p14="http://schemas.microsoft.com/office/powerpoint/2010/main" val="905729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C2D128D-35CD-48FE-ABD8-A444560F69C7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FB2FB3A-B76B-9F6B-F7B9-2602F1E4AF02}"/>
              </a:ext>
            </a:extLst>
          </p:cNvPr>
          <p:cNvSpPr txBox="1"/>
          <p:nvPr/>
        </p:nvSpPr>
        <p:spPr>
          <a:xfrm>
            <a:off x="1991762" y="0"/>
            <a:ext cx="909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CO" b="1" dirty="0">
                <a:solidFill>
                  <a:srgbClr val="7D9837"/>
                </a:solidFill>
                <a:latin typeface="Arial Black" panose="020B0A04020102020204" pitchFamily="34" charset="0"/>
              </a:rPr>
              <a:t>La variación del índice muestra como la inflación mundial de los alimentos sigue cediendo</a:t>
            </a:r>
            <a:endParaRPr lang="es-CO" altLang="es-CO" b="1" dirty="0">
              <a:solidFill>
                <a:srgbClr val="7D9837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CE6CA9A-69DB-7B5A-3EE0-E331CE4C078B}"/>
              </a:ext>
            </a:extLst>
          </p:cNvPr>
          <p:cNvSpPr txBox="1"/>
          <p:nvPr/>
        </p:nvSpPr>
        <p:spPr>
          <a:xfrm>
            <a:off x="1184188" y="613976"/>
            <a:ext cx="1057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395F9B"/>
                </a:solidFill>
                <a:latin typeface="+mj-lt"/>
              </a:rPr>
              <a:t>Variación anual del </a:t>
            </a:r>
            <a:r>
              <a:rPr lang="es-MX" sz="1400" b="1" dirty="0">
                <a:solidFill>
                  <a:srgbClr val="395F9B"/>
                </a:solidFill>
                <a:latin typeface="+mj-lt"/>
              </a:rPr>
              <a:t>índice de precios de los alimentos de la FAO y sus grupos de productos básicos</a:t>
            </a:r>
          </a:p>
          <a:p>
            <a:pPr algn="ctr"/>
            <a:r>
              <a:rPr lang="es-CO" sz="1400" b="1" dirty="0">
                <a:solidFill>
                  <a:srgbClr val="395F9B"/>
                </a:solidFill>
                <a:latin typeface="+mj-lt"/>
              </a:rPr>
              <a:t>Junio de 2023 (precios internacionales)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D61F7500-A40A-4A9C-9807-884BDD88F0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230703"/>
              </p:ext>
            </p:extLst>
          </p:nvPr>
        </p:nvGraphicFramePr>
        <p:xfrm>
          <a:off x="0" y="1203372"/>
          <a:ext cx="8613648" cy="2932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9AEF698A-3143-4ABE-85D2-9855E9173B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2369143"/>
              </p:ext>
            </p:extLst>
          </p:nvPr>
        </p:nvGraphicFramePr>
        <p:xfrm>
          <a:off x="9151332" y="1049484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6E6DE53A-146B-4D6B-9AF4-7E3621632D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182132"/>
              </p:ext>
            </p:extLst>
          </p:nvPr>
        </p:nvGraphicFramePr>
        <p:xfrm>
          <a:off x="-11126" y="4087636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42E4196B-3D2C-4B69-823C-AD89FA7FB8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881165"/>
              </p:ext>
            </p:extLst>
          </p:nvPr>
        </p:nvGraphicFramePr>
        <p:xfrm>
          <a:off x="3064585" y="4087628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EECF96B7-DE04-40B7-B4BE-8B40B86D1F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664157"/>
              </p:ext>
            </p:extLst>
          </p:nvPr>
        </p:nvGraphicFramePr>
        <p:xfrm>
          <a:off x="6121812" y="4087639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8C38B826-EEF7-4D7A-895E-DD7C79BC6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355221"/>
              </p:ext>
            </p:extLst>
          </p:nvPr>
        </p:nvGraphicFramePr>
        <p:xfrm>
          <a:off x="9151332" y="4087634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5907F65-C65A-6229-890B-CB75CEB312FB}"/>
              </a:ext>
            </a:extLst>
          </p:cNvPr>
          <p:cNvSpPr/>
          <p:nvPr/>
        </p:nvSpPr>
        <p:spPr>
          <a:xfrm>
            <a:off x="-9053" y="6678768"/>
            <a:ext cx="45239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FAO Food Price Index en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https://www.fao.org/worldfoodsituation/foodpricesindex/es</a:t>
            </a:r>
            <a:r>
              <a:rPr lang="es-CO" sz="800" dirty="0">
                <a:solidFill>
                  <a:srgbClr val="395F9B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5741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0C18376-DA66-1F87-172F-165ABF4CD9C3}"/>
              </a:ext>
            </a:extLst>
          </p:cNvPr>
          <p:cNvSpPr txBox="1"/>
          <p:nvPr/>
        </p:nvSpPr>
        <p:spPr>
          <a:xfrm>
            <a:off x="261257" y="2643326"/>
            <a:ext cx="8055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solidFill>
                  <a:schemeClr val="bg1"/>
                </a:solidFill>
                <a:latin typeface="Montserrat SemiBold" panose="00000700000000000000" pitchFamily="2" charset="0"/>
              </a:rPr>
              <a:t>Gracias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EEF914-D9F7-B425-8EE4-B9C129921851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Julio 10 de 2023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BB7E7D-2FCF-CF3A-A826-6F3F6C68DF8B}"/>
              </a:ext>
            </a:extLst>
          </p:cNvPr>
          <p:cNvSpPr txBox="1"/>
          <p:nvPr/>
        </p:nvSpPr>
        <p:spPr>
          <a:xfrm>
            <a:off x="261256" y="3678636"/>
            <a:ext cx="80554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solidFill>
                  <a:schemeClr val="bg1"/>
                </a:solidFill>
                <a:cs typeface="Arial" panose="020B0604020202020204" pitchFamily="34" charset="0"/>
              </a:rPr>
              <a:t>Visita nuestro portal</a:t>
            </a:r>
          </a:p>
          <a:p>
            <a:pPr algn="ctr"/>
            <a:r>
              <a:rPr lang="es-CO" sz="3200" b="1" i="1" dirty="0">
                <a:solidFill>
                  <a:schemeClr val="bg1"/>
                </a:solidFill>
                <a:cs typeface="Arial" panose="020B0604020202020204" pitchFamily="34" charset="0"/>
              </a:rPr>
              <a:t>upra.gov.co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8392D0B-1E4A-B0EC-4842-7F205391C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5082813" y="4386907"/>
            <a:ext cx="579632" cy="5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7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mensual</a:t>
            </a:r>
            <a:br>
              <a:rPr lang="es-MX" sz="2400" dirty="0"/>
            </a:br>
            <a:r>
              <a:rPr lang="es-MX" sz="2400" dirty="0"/>
              <a:t>por división de gasto junio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23F5514-A374-ADA9-8CA3-2011170BA8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5269611"/>
              </p:ext>
            </p:extLst>
          </p:nvPr>
        </p:nvGraphicFramePr>
        <p:xfrm>
          <a:off x="123331" y="1070984"/>
          <a:ext cx="7329614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F5EBBC47-9ACD-482A-0D48-328D6FB1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699" y="2155885"/>
            <a:ext cx="440140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En  junio, </a:t>
            </a:r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una disminución de 0,53% 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con respecto al mes de mayo, y se ubicó 0,83 puntos porcentuales por debajo de la variación nacional (0,3%) siendo la primera división con menor variación este mes.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D26C0AA-FABF-B2F8-36B6-049BC4CB3D04}"/>
              </a:ext>
            </a:extLst>
          </p:cNvPr>
          <p:cNvSpPr/>
          <p:nvPr/>
        </p:nvSpPr>
        <p:spPr>
          <a:xfrm>
            <a:off x="46668" y="5475298"/>
            <a:ext cx="7406640" cy="311977"/>
          </a:xfrm>
          <a:prstGeom prst="rect">
            <a:avLst/>
          </a:prstGeom>
          <a:solidFill>
            <a:srgbClr val="117A76">
              <a:alpha val="14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BF090BD-2165-AC4E-EBA3-B4A108B98EB9}"/>
              </a:ext>
            </a:extLst>
          </p:cNvPr>
          <p:cNvSpPr/>
          <p:nvPr/>
        </p:nvSpPr>
        <p:spPr>
          <a:xfrm>
            <a:off x="44713" y="5149888"/>
            <a:ext cx="7408595" cy="278142"/>
          </a:xfrm>
          <a:prstGeom prst="rect">
            <a:avLst/>
          </a:prstGeom>
          <a:solidFill>
            <a:srgbClr val="117A76">
              <a:alpha val="14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F8A8BD0-51E1-D7C6-E890-C6922DCB74C4}"/>
              </a:ext>
            </a:extLst>
          </p:cNvPr>
          <p:cNvCxnSpPr/>
          <p:nvPr/>
        </p:nvCxnSpPr>
        <p:spPr>
          <a:xfrm>
            <a:off x="5555771" y="1179241"/>
            <a:ext cx="0" cy="4608034"/>
          </a:xfrm>
          <a:prstGeom prst="line">
            <a:avLst/>
          </a:prstGeom>
          <a:ln w="3175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mensual </a:t>
            </a:r>
            <a:br>
              <a:rPr lang="es-MX" sz="2400" dirty="0"/>
            </a:br>
            <a:r>
              <a:rPr lang="es-MX" sz="2400" dirty="0"/>
              <a:t>IPC total vs IPC alimentos y bebidas no alcohólicas </a:t>
            </a:r>
            <a:br>
              <a:rPr lang="es-MX" sz="2400" dirty="0"/>
            </a:br>
            <a:r>
              <a:rPr lang="es-MX" sz="2400" dirty="0"/>
              <a:t>Junio (2021-2023)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6CBC7C0-CD13-2876-7A47-4431AB404DFE}"/>
              </a:ext>
            </a:extLst>
          </p:cNvPr>
          <p:cNvSpPr txBox="1"/>
          <p:nvPr/>
        </p:nvSpPr>
        <p:spPr>
          <a:xfrm>
            <a:off x="4758627" y="5907462"/>
            <a:ext cx="28902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mensual del IPC de alimentos y bebidas no alcohólicas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E29001-B57F-3BCD-AB47-DCEBF7657B53}"/>
              </a:ext>
            </a:extLst>
          </p:cNvPr>
          <p:cNvSpPr txBox="1"/>
          <p:nvPr/>
        </p:nvSpPr>
        <p:spPr>
          <a:xfrm>
            <a:off x="2491566" y="5999646"/>
            <a:ext cx="1665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-0,53%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1B4771-F93F-32F8-4CCE-F902A1B56A54}"/>
              </a:ext>
            </a:extLst>
          </p:cNvPr>
          <p:cNvSpPr txBox="1"/>
          <p:nvPr/>
        </p:nvSpPr>
        <p:spPr>
          <a:xfrm>
            <a:off x="7510411" y="6026993"/>
            <a:ext cx="2190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 -1,18 p.p.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A85EB3-32FC-3542-ADC3-05FBB32B907F}"/>
              </a:ext>
            </a:extLst>
          </p:cNvPr>
          <p:cNvSpPr txBox="1"/>
          <p:nvPr/>
        </p:nvSpPr>
        <p:spPr>
          <a:xfrm>
            <a:off x="398940" y="6165495"/>
            <a:ext cx="1909202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junio de 2023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BAB8E9-9405-7A87-2785-3DEFDF9F262E}"/>
              </a:ext>
            </a:extLst>
          </p:cNvPr>
          <p:cNvSpPr txBox="1"/>
          <p:nvPr/>
        </p:nvSpPr>
        <p:spPr>
          <a:xfrm>
            <a:off x="9693749" y="5811554"/>
            <a:ext cx="259529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mes del año pasado, cuando fue de 0,65%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B5635E4-E81C-5F22-0913-CAA30CE13A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646776"/>
              </p:ext>
            </p:extLst>
          </p:nvPr>
        </p:nvGraphicFramePr>
        <p:xfrm>
          <a:off x="182901" y="1617675"/>
          <a:ext cx="11826197" cy="4084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21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mensual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en junio de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Durante el mes de junio de 2023 los alimentos con mayor contribución al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aumento de precios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564445"/>
              </p:ext>
            </p:extLst>
          </p:nvPr>
        </p:nvGraphicFramePr>
        <p:xfrm>
          <a:off x="3758938" y="2077272"/>
          <a:ext cx="7995905" cy="3548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Carne de aves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1,24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0,097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Naranjas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12,86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0,059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Tomate de árbol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11,21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0,053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0,44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0,033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Carne de res y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0,031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7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Pan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0,48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0,021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Tomate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0,009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Otros derivados de la 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0,22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0,003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Legumbres y hortalizas en conserva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0,002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Moras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0,37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0,002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rgbClr val="395F9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75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mensual de los precios al consumidor </a:t>
            </a:r>
          </a:p>
          <a:p>
            <a:r>
              <a:rPr lang="es-MX" sz="2400" dirty="0"/>
              <a:t>de los principales alimentos</a:t>
            </a:r>
          </a:p>
          <a:p>
            <a:r>
              <a:rPr lang="es-MX" sz="2400" dirty="0"/>
              <a:t>en junio de 2023</a:t>
            </a: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Durante el mes de junio de 2023 los alimentos con mayor contribución a la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disminución de precios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174740"/>
              </p:ext>
            </p:extLst>
          </p:nvPr>
        </p:nvGraphicFramePr>
        <p:xfrm>
          <a:off x="3758938" y="2077272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-6,74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-0,185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-5,40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-0,117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Hortalizas y legumbres frescas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-3,44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-0,093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-1,60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-0,092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-2,19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-0,079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-1,16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-0,071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-5,15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-0,063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Quesos y productos afines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-1,95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-0,058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-0,038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-1,68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-0,030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rgbClr val="395F9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0156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año corrido </a:t>
            </a:r>
            <a:br>
              <a:rPr lang="es-MX" sz="2400" dirty="0"/>
            </a:br>
            <a:r>
              <a:rPr lang="es-MX" sz="2400" dirty="0"/>
              <a:t>por divisiones de gasto junio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F5EBBC47-9ACD-482A-0D48-328D6FB1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699" y="2155885"/>
            <a:ext cx="4401404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En lo corrido del año hasta junio, y con respecto a diciembre del año anterior, </a:t>
            </a:r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3,53%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, ubicándose 2,62 puntos porcentuales por debajo de la variación nacional (6,15%) siendo la segunda división con menor variación en el año.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2BB6D3D-CEC3-82C3-B73F-71DD3AD9D7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611200"/>
              </p:ext>
            </p:extLst>
          </p:nvPr>
        </p:nvGraphicFramePr>
        <p:xfrm>
          <a:off x="366982" y="1186010"/>
          <a:ext cx="7338418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75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año corrido</a:t>
            </a:r>
            <a:br>
              <a:rPr lang="es-MX" sz="2400" dirty="0"/>
            </a:br>
            <a:r>
              <a:rPr lang="es-MX" sz="2400" dirty="0"/>
              <a:t>IPC de alimentos y bebidas no alcohólicas </a:t>
            </a:r>
            <a:br>
              <a:rPr lang="es-MX" sz="2400" dirty="0"/>
            </a:br>
            <a:r>
              <a:rPr lang="es-MX" sz="2400" dirty="0"/>
              <a:t>Enero-junio (2021-2023)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820C0F5-32B8-3205-21C6-728702ADEE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19731"/>
              </p:ext>
            </p:extLst>
          </p:nvPr>
        </p:nvGraphicFramePr>
        <p:xfrm>
          <a:off x="-6000" y="1151164"/>
          <a:ext cx="12204000" cy="4555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A98E6A3-D575-30BD-90A7-13DBBF6672E2}"/>
              </a:ext>
            </a:extLst>
          </p:cNvPr>
          <p:cNvSpPr txBox="1"/>
          <p:nvPr/>
        </p:nvSpPr>
        <p:spPr>
          <a:xfrm>
            <a:off x="4617376" y="5787945"/>
            <a:ext cx="28902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año corrido del IPC de alimentos y bebidas no alcohólicas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F0F2F7-9B6C-A37E-444F-5DB957DD133B}"/>
              </a:ext>
            </a:extLst>
          </p:cNvPr>
          <p:cNvSpPr txBox="1"/>
          <p:nvPr/>
        </p:nvSpPr>
        <p:spPr>
          <a:xfrm>
            <a:off x="2688917" y="5944970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3,53%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38B6FE-BC05-0727-F296-229FA20E6BCA}"/>
              </a:ext>
            </a:extLst>
          </p:cNvPr>
          <p:cNvSpPr txBox="1"/>
          <p:nvPr/>
        </p:nvSpPr>
        <p:spPr>
          <a:xfrm>
            <a:off x="7651101" y="5935242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-12,23 p.p.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C6A1F5-7321-7AFD-A847-7E44836DBFEF}"/>
              </a:ext>
            </a:extLst>
          </p:cNvPr>
          <p:cNvSpPr txBox="1"/>
          <p:nvPr/>
        </p:nvSpPr>
        <p:spPr>
          <a:xfrm>
            <a:off x="384130" y="6056313"/>
            <a:ext cx="1909202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junio de 2023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15C3F20-1D7E-41F3-7206-569B464F71CB}"/>
              </a:ext>
            </a:extLst>
          </p:cNvPr>
          <p:cNvSpPr txBox="1"/>
          <p:nvPr/>
        </p:nvSpPr>
        <p:spPr>
          <a:xfrm>
            <a:off x="10031499" y="5644195"/>
            <a:ext cx="2238217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periodo del año pasado, cuando fue de 15,76% </a:t>
            </a:r>
          </a:p>
        </p:txBody>
      </p:sp>
    </p:spTree>
    <p:extLst>
      <p:ext uri="{BB962C8B-B14F-4D97-AF65-F5344CB8AC3E}">
        <p14:creationId xmlns:p14="http://schemas.microsoft.com/office/powerpoint/2010/main" val="176364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año corrido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Junio de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 corrido del año los alimentos con mayor contribución al aumento de precio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183609"/>
              </p:ext>
            </p:extLst>
          </p:nvPr>
        </p:nvGraphicFramePr>
        <p:xfrm>
          <a:off x="3758938" y="2077272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11,69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0,818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8,59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0,466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0,398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8,36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0,354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4,37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0,346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2,76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0,168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6,04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0,152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Naranjas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33,84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0,137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 de árbol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32,82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0,135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Quesos y productos afines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4,42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0,129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61870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UPRA 20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6C9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PRA 2023">
      <a:majorFont>
        <a:latin typeface="Nunito Sans ExtraBold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C1E38A4661484DB58C7124AF1E6938" ma:contentTypeVersion="17" ma:contentTypeDescription="Crear nuevo documento." ma:contentTypeScope="" ma:versionID="827eade3d7433f382e3d0e2d5fdfe168">
  <xsd:schema xmlns:xsd="http://www.w3.org/2001/XMLSchema" xmlns:xs="http://www.w3.org/2001/XMLSchema" xmlns:p="http://schemas.microsoft.com/office/2006/metadata/properties" xmlns:ns2="a689f541-6f0a-46bd-8c13-86a1ba0ba003" xmlns:ns3="344f0279-cae2-4899-8a1f-930fb84c6281" targetNamespace="http://schemas.microsoft.com/office/2006/metadata/properties" ma:root="true" ma:fieldsID="89c8a080a1b09d382c82bdf7561436f4" ns2:_="" ns3:_="">
    <xsd:import namespace="a689f541-6f0a-46bd-8c13-86a1ba0ba003"/>
    <xsd:import namespace="344f0279-cae2-4899-8a1f-930fb84c62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Fech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89f541-6f0a-46bd-8c13-86a1ba0ba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Fecha" ma:index="15" nillable="true" ma:displayName="Fecha" ma:format="DateOnly" ma:internalName="Fecha">
      <xsd:simpleType>
        <xsd:restriction base="dms:DateTime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a953dc2c-0b01-4691-9f90-5ef86a169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f0279-cae2-4899-8a1f-930fb84c628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c5c5ba2-5ee0-41be-a015-d96a52ad0961}" ma:internalName="TaxCatchAll" ma:showField="CatchAllData" ma:web="344f0279-cae2-4899-8a1f-930fb84c62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89f541-6f0a-46bd-8c13-86a1ba0ba003">
      <Terms xmlns="http://schemas.microsoft.com/office/infopath/2007/PartnerControls"/>
    </lcf76f155ced4ddcb4097134ff3c332f>
    <TaxCatchAll xmlns="344f0279-cae2-4899-8a1f-930fb84c6281" xsi:nil="true"/>
    <Fecha xmlns="a689f541-6f0a-46bd-8c13-86a1ba0ba003" xsi:nil="true"/>
  </documentManagement>
</p:properties>
</file>

<file path=customXml/itemProps1.xml><?xml version="1.0" encoding="utf-8"?>
<ds:datastoreItem xmlns:ds="http://schemas.openxmlformats.org/officeDocument/2006/customXml" ds:itemID="{1889BD81-C29C-4897-8214-171457818A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89f541-6f0a-46bd-8c13-86a1ba0ba003"/>
    <ds:schemaRef ds:uri="344f0279-cae2-4899-8a1f-930fb84c62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3803D3-5821-45A2-B4B3-DFB83F74B2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B42C7C-D391-4691-8746-20646D6DAEC2}">
  <ds:schemaRefs>
    <ds:schemaRef ds:uri="344f0279-cae2-4899-8a1f-930fb84c6281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689f541-6f0a-46bd-8c13-86a1ba0ba00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1731</Words>
  <Application>Microsoft Office PowerPoint</Application>
  <PresentationFormat>Panorámica</PresentationFormat>
  <Paragraphs>400</Paragraphs>
  <Slides>22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Arial</vt:lpstr>
      <vt:lpstr>Nunito Sans</vt:lpstr>
      <vt:lpstr>Montserrat SemiBold</vt:lpstr>
      <vt:lpstr>Nunito Sans ExtraBold</vt:lpstr>
      <vt:lpstr>Arial Black</vt:lpstr>
      <vt:lpstr>Calibri</vt:lpstr>
      <vt:lpstr>Nunito Sans (Cuerpo)</vt:lpstr>
      <vt:lpstr>Tema de Office</vt:lpstr>
      <vt:lpstr>Presentación de PowerPoint</vt:lpstr>
      <vt:lpstr>IPC división de alimentos y bebidas no alcohólicas en  Junio de 2023 Variación mensual, año corrido y anual (2022-2023) </vt:lpstr>
      <vt:lpstr>Variación mensual por división de gasto junio 2023</vt:lpstr>
      <vt:lpstr>Variación mensual  IPC total vs IPC alimentos y bebidas no alcohólicas  Junio (2021-2023)</vt:lpstr>
      <vt:lpstr>Comportamiento mensual de los precios al consumidor  de los principales alimentos  en junio de 2023</vt:lpstr>
      <vt:lpstr>Presentación de PowerPoint</vt:lpstr>
      <vt:lpstr>Variación año corrido  por divisiones de gasto junio 2023</vt:lpstr>
      <vt:lpstr>Variación año corrido IPC de alimentos y bebidas no alcohólicas  Enero-junio (2021-2023)</vt:lpstr>
      <vt:lpstr>Comportamiento año corrido de los precios al consumidor  de los principales alimentos  Junio de 2023</vt:lpstr>
      <vt:lpstr>Presentación de PowerPoint</vt:lpstr>
      <vt:lpstr>Variación anual  por divisiones de gasto junio 2023</vt:lpstr>
      <vt:lpstr>Variación anual IPC de alimentos y bebidas no alcohólicas  Junio (2020-2023)</vt:lpstr>
      <vt:lpstr>Comportamiento anual de los precios al consumidor  de los principales alimentos  Junio (2023/2022)</vt:lpstr>
      <vt:lpstr>Presentación de PowerPoint</vt:lpstr>
      <vt:lpstr>Presentación de PowerPoint</vt:lpstr>
      <vt:lpstr>Presentación de PowerPoint</vt:lpstr>
      <vt:lpstr>Variación anual IPC alimentos y bebidas no alcohólicas vs. TRM 23 años: junio de 2000– junio de 2023 </vt:lpstr>
      <vt:lpstr>Presentación de PowerPoint</vt:lpstr>
      <vt:lpstr>Variación anual alimentos y bebidas no alcohólicas principales países de referencia mayo de 2023*</vt:lpstr>
      <vt:lpstr>IPC total y de alimentos y bebidas no alcohólicas países región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NESTOR JULIO HERNANDEZ BOCKER</cp:lastModifiedBy>
  <cp:revision>92</cp:revision>
  <dcterms:created xsi:type="dcterms:W3CDTF">2019-02-12T04:28:07Z</dcterms:created>
  <dcterms:modified xsi:type="dcterms:W3CDTF">2023-07-11T01:01:00Z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0x01010090C1E38A4661484DB58C7124AF1E6938</vt:lpwstr>
  </property>
  <property fmtid="{D5CDD505-2E9C-101B-9397-08002B2CF9AE}" pid="3" name="MediaServiceImageTags">
    <vt:lpwstr/>
  </property>
</Properties>
</file>